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59" r:id="rId3"/>
    <p:sldId id="303" r:id="rId4"/>
    <p:sldId id="304" r:id="rId5"/>
    <p:sldId id="305" r:id="rId6"/>
    <p:sldId id="281" r:id="rId7"/>
  </p:sldIdLst>
  <p:sldSz cx="9144000" cy="5143500" type="screen16x9"/>
  <p:notesSz cx="6858000" cy="9144000"/>
  <p:embeddedFontLst>
    <p:embeddedFont>
      <p:font typeface="El Messiri" panose="020B0604020202020204" charset="-78"/>
      <p:regular r:id="rId9"/>
      <p:bold r:id="rId10"/>
    </p:embeddedFont>
    <p:embeddedFont>
      <p:font typeface="El Messiri SemiBold" panose="020B0604020202020204" charset="-78"/>
      <p:regular r:id="rId11"/>
      <p:bold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D1C5F5-5ECB-499B-B51C-0753946250D1}">
  <a:tblStyle styleId="{B9D1C5F5-5ECB-499B-B51C-0753946250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8" name="Google Shape;577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9" name="Google Shape;577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8" name="Google Shape;8338;gaf0c110ed1_2_16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9" name="Google Shape;8339;gaf0c110ed1_2_16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1" name="Google Shape;8881;gb10dca025f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2" name="Google Shape;8882;gb10dca025f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739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1" name="Google Shape;8881;gb10dca025f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2" name="Google Shape;8882;gb10dca025f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318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1" name="Google Shape;8881;gb10dca025f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2" name="Google Shape;8882;gb10dca025f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638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6" name="Google Shape;8896;ga5da68a0fb_4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7" name="Google Shape;8897;ga5da68a0fb_4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378525" y="-109950"/>
            <a:ext cx="3838500" cy="5523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5400000">
            <a:off x="4310374" y="1159840"/>
            <a:ext cx="6659822" cy="3801690"/>
            <a:chOff x="4501750" y="756775"/>
            <a:chExt cx="2449725" cy="1398400"/>
          </a:xfrm>
        </p:grpSpPr>
        <p:sp>
          <p:nvSpPr>
            <p:cNvPr id="13" name="Google Shape;13;p2"/>
            <p:cNvSpPr/>
            <p:nvPr/>
          </p:nvSpPr>
          <p:spPr>
            <a:xfrm>
              <a:off x="4521100" y="1718500"/>
              <a:ext cx="273550" cy="273575"/>
            </a:xfrm>
            <a:custGeom>
              <a:avLst/>
              <a:gdLst/>
              <a:ahLst/>
              <a:cxnLst/>
              <a:rect l="l" t="t" r="r" b="b"/>
              <a:pathLst>
                <a:path w="10942" h="10943" extrusionOk="0">
                  <a:moveTo>
                    <a:pt x="1631" y="6168"/>
                  </a:moveTo>
                  <a:cubicBezTo>
                    <a:pt x="1810" y="6418"/>
                    <a:pt x="2274" y="6477"/>
                    <a:pt x="2369" y="6144"/>
                  </a:cubicBezTo>
                  <a:cubicBezTo>
                    <a:pt x="2048" y="6275"/>
                    <a:pt x="1941" y="6013"/>
                    <a:pt x="1953" y="5846"/>
                  </a:cubicBezTo>
                  <a:cubicBezTo>
                    <a:pt x="1953" y="5775"/>
                    <a:pt x="1976" y="5715"/>
                    <a:pt x="2024" y="5680"/>
                  </a:cubicBezTo>
                  <a:cubicBezTo>
                    <a:pt x="2072" y="5620"/>
                    <a:pt x="2215" y="5572"/>
                    <a:pt x="2286" y="5620"/>
                  </a:cubicBezTo>
                  <a:cubicBezTo>
                    <a:pt x="2357" y="5680"/>
                    <a:pt x="2334" y="5811"/>
                    <a:pt x="2191" y="5775"/>
                  </a:cubicBezTo>
                  <a:cubicBezTo>
                    <a:pt x="2274" y="5942"/>
                    <a:pt x="2512" y="5882"/>
                    <a:pt x="2524" y="5692"/>
                  </a:cubicBezTo>
                  <a:cubicBezTo>
                    <a:pt x="2524" y="5680"/>
                    <a:pt x="2524" y="5656"/>
                    <a:pt x="2524" y="5632"/>
                  </a:cubicBezTo>
                  <a:lnTo>
                    <a:pt x="2524" y="5620"/>
                  </a:lnTo>
                  <a:cubicBezTo>
                    <a:pt x="2512" y="5572"/>
                    <a:pt x="2477" y="5537"/>
                    <a:pt x="2441" y="5513"/>
                  </a:cubicBezTo>
                  <a:cubicBezTo>
                    <a:pt x="2846" y="5430"/>
                    <a:pt x="3262" y="5465"/>
                    <a:pt x="3655" y="5596"/>
                  </a:cubicBezTo>
                  <a:cubicBezTo>
                    <a:pt x="2477" y="5322"/>
                    <a:pt x="2858" y="6489"/>
                    <a:pt x="2143" y="6489"/>
                  </a:cubicBezTo>
                  <a:lnTo>
                    <a:pt x="2215" y="6489"/>
                  </a:lnTo>
                  <a:cubicBezTo>
                    <a:pt x="2191" y="6489"/>
                    <a:pt x="2167" y="6489"/>
                    <a:pt x="2143" y="6489"/>
                  </a:cubicBezTo>
                  <a:cubicBezTo>
                    <a:pt x="2477" y="6584"/>
                    <a:pt x="2691" y="6584"/>
                    <a:pt x="2834" y="6513"/>
                  </a:cubicBezTo>
                  <a:cubicBezTo>
                    <a:pt x="3203" y="6334"/>
                    <a:pt x="3060" y="5953"/>
                    <a:pt x="3203" y="5822"/>
                  </a:cubicBezTo>
                  <a:cubicBezTo>
                    <a:pt x="3239" y="6049"/>
                    <a:pt x="3370" y="6108"/>
                    <a:pt x="3548" y="6037"/>
                  </a:cubicBezTo>
                  <a:cubicBezTo>
                    <a:pt x="3370" y="5882"/>
                    <a:pt x="3512" y="5692"/>
                    <a:pt x="3691" y="5703"/>
                  </a:cubicBezTo>
                  <a:cubicBezTo>
                    <a:pt x="3965" y="5715"/>
                    <a:pt x="4310" y="6001"/>
                    <a:pt x="4763" y="5692"/>
                  </a:cubicBezTo>
                  <a:cubicBezTo>
                    <a:pt x="4858" y="5680"/>
                    <a:pt x="4941" y="5656"/>
                    <a:pt x="5036" y="5632"/>
                  </a:cubicBezTo>
                  <a:cubicBezTo>
                    <a:pt x="4953" y="5668"/>
                    <a:pt x="4870" y="5727"/>
                    <a:pt x="4798" y="5775"/>
                  </a:cubicBezTo>
                  <a:cubicBezTo>
                    <a:pt x="4262" y="5882"/>
                    <a:pt x="4215" y="6334"/>
                    <a:pt x="4036" y="6537"/>
                  </a:cubicBezTo>
                  <a:cubicBezTo>
                    <a:pt x="3917" y="6668"/>
                    <a:pt x="3679" y="6632"/>
                    <a:pt x="3703" y="6394"/>
                  </a:cubicBezTo>
                  <a:cubicBezTo>
                    <a:pt x="3524" y="6465"/>
                    <a:pt x="3465" y="6596"/>
                    <a:pt x="3608" y="6787"/>
                  </a:cubicBezTo>
                  <a:cubicBezTo>
                    <a:pt x="3417" y="6799"/>
                    <a:pt x="3239" y="6430"/>
                    <a:pt x="2858" y="6561"/>
                  </a:cubicBezTo>
                  <a:cubicBezTo>
                    <a:pt x="2703" y="6620"/>
                    <a:pt x="2548" y="6763"/>
                    <a:pt x="2381" y="7073"/>
                  </a:cubicBezTo>
                  <a:lnTo>
                    <a:pt x="2381" y="7073"/>
                  </a:lnTo>
                  <a:cubicBezTo>
                    <a:pt x="2893" y="6573"/>
                    <a:pt x="3441" y="7668"/>
                    <a:pt x="4084" y="6632"/>
                  </a:cubicBezTo>
                  <a:lnTo>
                    <a:pt x="4084" y="6632"/>
                  </a:lnTo>
                  <a:cubicBezTo>
                    <a:pt x="3905" y="7001"/>
                    <a:pt x="3631" y="7323"/>
                    <a:pt x="3286" y="7561"/>
                  </a:cubicBezTo>
                  <a:cubicBezTo>
                    <a:pt x="3298" y="7513"/>
                    <a:pt x="3286" y="7454"/>
                    <a:pt x="3262" y="7418"/>
                  </a:cubicBezTo>
                  <a:lnTo>
                    <a:pt x="3262" y="7406"/>
                  </a:lnTo>
                  <a:cubicBezTo>
                    <a:pt x="3250" y="7394"/>
                    <a:pt x="3239" y="7382"/>
                    <a:pt x="3227" y="7370"/>
                  </a:cubicBezTo>
                  <a:cubicBezTo>
                    <a:pt x="3084" y="7227"/>
                    <a:pt x="2858" y="7370"/>
                    <a:pt x="2929" y="7549"/>
                  </a:cubicBezTo>
                  <a:cubicBezTo>
                    <a:pt x="3000" y="7418"/>
                    <a:pt x="3108" y="7501"/>
                    <a:pt x="3096" y="7585"/>
                  </a:cubicBezTo>
                  <a:cubicBezTo>
                    <a:pt x="3096" y="7668"/>
                    <a:pt x="2953" y="7727"/>
                    <a:pt x="2881" y="7727"/>
                  </a:cubicBezTo>
                  <a:cubicBezTo>
                    <a:pt x="2810" y="7727"/>
                    <a:pt x="2750" y="7704"/>
                    <a:pt x="2715" y="7656"/>
                  </a:cubicBezTo>
                  <a:cubicBezTo>
                    <a:pt x="2584" y="7549"/>
                    <a:pt x="2477" y="7299"/>
                    <a:pt x="2798" y="7168"/>
                  </a:cubicBezTo>
                  <a:cubicBezTo>
                    <a:pt x="2488" y="6989"/>
                    <a:pt x="2203" y="7358"/>
                    <a:pt x="2262" y="7668"/>
                  </a:cubicBezTo>
                  <a:cubicBezTo>
                    <a:pt x="2036" y="7620"/>
                    <a:pt x="1988" y="7763"/>
                    <a:pt x="1774" y="7573"/>
                  </a:cubicBezTo>
                  <a:cubicBezTo>
                    <a:pt x="1976" y="8156"/>
                    <a:pt x="2286" y="8001"/>
                    <a:pt x="2500" y="8097"/>
                  </a:cubicBezTo>
                  <a:lnTo>
                    <a:pt x="2500" y="8097"/>
                  </a:lnTo>
                  <a:cubicBezTo>
                    <a:pt x="2024" y="7942"/>
                    <a:pt x="1881" y="8299"/>
                    <a:pt x="1476" y="8323"/>
                  </a:cubicBezTo>
                  <a:cubicBezTo>
                    <a:pt x="1893" y="8680"/>
                    <a:pt x="2155" y="8394"/>
                    <a:pt x="2453" y="8287"/>
                  </a:cubicBezTo>
                  <a:lnTo>
                    <a:pt x="2453" y="8287"/>
                  </a:lnTo>
                  <a:cubicBezTo>
                    <a:pt x="1726" y="8573"/>
                    <a:pt x="1893" y="8978"/>
                    <a:pt x="1607" y="9323"/>
                  </a:cubicBezTo>
                  <a:cubicBezTo>
                    <a:pt x="1953" y="9037"/>
                    <a:pt x="2357" y="9204"/>
                    <a:pt x="2643" y="8478"/>
                  </a:cubicBezTo>
                  <a:lnTo>
                    <a:pt x="2643" y="8478"/>
                  </a:lnTo>
                  <a:cubicBezTo>
                    <a:pt x="2536" y="8775"/>
                    <a:pt x="2250" y="9037"/>
                    <a:pt x="2608" y="9442"/>
                  </a:cubicBezTo>
                  <a:cubicBezTo>
                    <a:pt x="2631" y="9049"/>
                    <a:pt x="2989" y="8906"/>
                    <a:pt x="2834" y="8430"/>
                  </a:cubicBezTo>
                  <a:lnTo>
                    <a:pt x="2834" y="8430"/>
                  </a:lnTo>
                  <a:cubicBezTo>
                    <a:pt x="2929" y="8644"/>
                    <a:pt x="2774" y="8954"/>
                    <a:pt x="3358" y="9156"/>
                  </a:cubicBezTo>
                  <a:cubicBezTo>
                    <a:pt x="3167" y="8930"/>
                    <a:pt x="3310" y="8894"/>
                    <a:pt x="3262" y="8668"/>
                  </a:cubicBezTo>
                  <a:cubicBezTo>
                    <a:pt x="3560" y="8728"/>
                    <a:pt x="3941" y="8442"/>
                    <a:pt x="3762" y="8132"/>
                  </a:cubicBezTo>
                  <a:cubicBezTo>
                    <a:pt x="3631" y="8454"/>
                    <a:pt x="3381" y="8335"/>
                    <a:pt x="3262" y="8216"/>
                  </a:cubicBezTo>
                  <a:cubicBezTo>
                    <a:pt x="3227" y="8168"/>
                    <a:pt x="3203" y="8108"/>
                    <a:pt x="3203" y="8049"/>
                  </a:cubicBezTo>
                  <a:cubicBezTo>
                    <a:pt x="3203" y="7978"/>
                    <a:pt x="3262" y="7835"/>
                    <a:pt x="3346" y="7823"/>
                  </a:cubicBezTo>
                  <a:cubicBezTo>
                    <a:pt x="3429" y="7823"/>
                    <a:pt x="3512" y="7930"/>
                    <a:pt x="3381" y="8001"/>
                  </a:cubicBezTo>
                  <a:cubicBezTo>
                    <a:pt x="3405" y="8013"/>
                    <a:pt x="3429" y="8013"/>
                    <a:pt x="3453" y="8013"/>
                  </a:cubicBezTo>
                  <a:cubicBezTo>
                    <a:pt x="3536" y="8001"/>
                    <a:pt x="3608" y="7930"/>
                    <a:pt x="3608" y="7847"/>
                  </a:cubicBezTo>
                  <a:cubicBezTo>
                    <a:pt x="3608" y="7799"/>
                    <a:pt x="3596" y="7751"/>
                    <a:pt x="3560" y="7716"/>
                  </a:cubicBezTo>
                  <a:cubicBezTo>
                    <a:pt x="3548" y="7692"/>
                    <a:pt x="3536" y="7680"/>
                    <a:pt x="3524" y="7680"/>
                  </a:cubicBezTo>
                  <a:lnTo>
                    <a:pt x="3512" y="7668"/>
                  </a:lnTo>
                  <a:cubicBezTo>
                    <a:pt x="3465" y="7644"/>
                    <a:pt x="3417" y="7632"/>
                    <a:pt x="3370" y="7644"/>
                  </a:cubicBezTo>
                  <a:cubicBezTo>
                    <a:pt x="3596" y="7299"/>
                    <a:pt x="3917" y="7025"/>
                    <a:pt x="4298" y="6846"/>
                  </a:cubicBezTo>
                  <a:cubicBezTo>
                    <a:pt x="3262" y="7477"/>
                    <a:pt x="4358" y="8037"/>
                    <a:pt x="3846" y="8549"/>
                  </a:cubicBezTo>
                  <a:cubicBezTo>
                    <a:pt x="3870" y="8525"/>
                    <a:pt x="3881" y="8513"/>
                    <a:pt x="3905" y="8489"/>
                  </a:cubicBezTo>
                  <a:cubicBezTo>
                    <a:pt x="3881" y="8513"/>
                    <a:pt x="3870" y="8525"/>
                    <a:pt x="3846" y="8549"/>
                  </a:cubicBezTo>
                  <a:cubicBezTo>
                    <a:pt x="4143" y="8382"/>
                    <a:pt x="4298" y="8228"/>
                    <a:pt x="4358" y="8073"/>
                  </a:cubicBezTo>
                  <a:cubicBezTo>
                    <a:pt x="4489" y="7680"/>
                    <a:pt x="4120" y="7513"/>
                    <a:pt x="4132" y="7323"/>
                  </a:cubicBezTo>
                  <a:cubicBezTo>
                    <a:pt x="4310" y="7466"/>
                    <a:pt x="4453" y="7406"/>
                    <a:pt x="4524" y="7227"/>
                  </a:cubicBezTo>
                  <a:cubicBezTo>
                    <a:pt x="4286" y="7239"/>
                    <a:pt x="4251" y="7013"/>
                    <a:pt x="4382" y="6894"/>
                  </a:cubicBezTo>
                  <a:cubicBezTo>
                    <a:pt x="4584" y="6704"/>
                    <a:pt x="5036" y="6668"/>
                    <a:pt x="5132" y="6132"/>
                  </a:cubicBezTo>
                  <a:cubicBezTo>
                    <a:pt x="5191" y="6049"/>
                    <a:pt x="5239" y="5977"/>
                    <a:pt x="5286" y="5894"/>
                  </a:cubicBezTo>
                  <a:cubicBezTo>
                    <a:pt x="5263" y="5977"/>
                    <a:pt x="5239" y="6073"/>
                    <a:pt x="5227" y="6168"/>
                  </a:cubicBezTo>
                  <a:cubicBezTo>
                    <a:pt x="4917" y="6608"/>
                    <a:pt x="5203" y="6965"/>
                    <a:pt x="5215" y="7239"/>
                  </a:cubicBezTo>
                  <a:cubicBezTo>
                    <a:pt x="5215" y="7418"/>
                    <a:pt x="5036" y="7561"/>
                    <a:pt x="4882" y="7370"/>
                  </a:cubicBezTo>
                  <a:cubicBezTo>
                    <a:pt x="4810" y="7549"/>
                    <a:pt x="4870" y="7692"/>
                    <a:pt x="5096" y="7716"/>
                  </a:cubicBezTo>
                  <a:cubicBezTo>
                    <a:pt x="4965" y="7870"/>
                    <a:pt x="4584" y="7727"/>
                    <a:pt x="4405" y="8097"/>
                  </a:cubicBezTo>
                  <a:cubicBezTo>
                    <a:pt x="4334" y="8239"/>
                    <a:pt x="4334" y="8454"/>
                    <a:pt x="4429" y="8787"/>
                  </a:cubicBezTo>
                  <a:lnTo>
                    <a:pt x="4429" y="8787"/>
                  </a:lnTo>
                  <a:cubicBezTo>
                    <a:pt x="4429" y="8073"/>
                    <a:pt x="5596" y="8442"/>
                    <a:pt x="5322" y="7275"/>
                  </a:cubicBezTo>
                  <a:lnTo>
                    <a:pt x="5322" y="7275"/>
                  </a:lnTo>
                  <a:cubicBezTo>
                    <a:pt x="5453" y="7668"/>
                    <a:pt x="5489" y="8085"/>
                    <a:pt x="5405" y="8489"/>
                  </a:cubicBezTo>
                  <a:cubicBezTo>
                    <a:pt x="5382" y="8454"/>
                    <a:pt x="5334" y="8418"/>
                    <a:pt x="5286" y="8418"/>
                  </a:cubicBezTo>
                  <a:lnTo>
                    <a:pt x="5275" y="8418"/>
                  </a:lnTo>
                  <a:cubicBezTo>
                    <a:pt x="5263" y="8406"/>
                    <a:pt x="5239" y="8406"/>
                    <a:pt x="5227" y="8418"/>
                  </a:cubicBezTo>
                  <a:cubicBezTo>
                    <a:pt x="5120" y="8418"/>
                    <a:pt x="5048" y="8501"/>
                    <a:pt x="5048" y="8597"/>
                  </a:cubicBezTo>
                  <a:cubicBezTo>
                    <a:pt x="5048" y="8644"/>
                    <a:pt x="5072" y="8692"/>
                    <a:pt x="5120" y="8728"/>
                  </a:cubicBezTo>
                  <a:cubicBezTo>
                    <a:pt x="5120" y="8740"/>
                    <a:pt x="5132" y="8740"/>
                    <a:pt x="5144" y="8751"/>
                  </a:cubicBezTo>
                  <a:cubicBezTo>
                    <a:pt x="5108" y="8597"/>
                    <a:pt x="5239" y="8585"/>
                    <a:pt x="5298" y="8644"/>
                  </a:cubicBezTo>
                  <a:cubicBezTo>
                    <a:pt x="5346" y="8716"/>
                    <a:pt x="5298" y="8859"/>
                    <a:pt x="5239" y="8906"/>
                  </a:cubicBezTo>
                  <a:cubicBezTo>
                    <a:pt x="5191" y="8954"/>
                    <a:pt x="5132" y="8978"/>
                    <a:pt x="5072" y="8978"/>
                  </a:cubicBezTo>
                  <a:cubicBezTo>
                    <a:pt x="4905" y="8990"/>
                    <a:pt x="4643" y="8882"/>
                    <a:pt x="4774" y="8561"/>
                  </a:cubicBezTo>
                  <a:cubicBezTo>
                    <a:pt x="4429" y="8668"/>
                    <a:pt x="4501" y="9132"/>
                    <a:pt x="4751" y="9299"/>
                  </a:cubicBezTo>
                  <a:cubicBezTo>
                    <a:pt x="4560" y="9430"/>
                    <a:pt x="4632" y="9561"/>
                    <a:pt x="4334" y="9585"/>
                  </a:cubicBezTo>
                  <a:cubicBezTo>
                    <a:pt x="4894" y="9847"/>
                    <a:pt x="5001" y="9525"/>
                    <a:pt x="5227" y="9430"/>
                  </a:cubicBezTo>
                  <a:lnTo>
                    <a:pt x="5227" y="9430"/>
                  </a:lnTo>
                  <a:cubicBezTo>
                    <a:pt x="4774" y="9668"/>
                    <a:pt x="4929" y="10025"/>
                    <a:pt x="4667" y="10311"/>
                  </a:cubicBezTo>
                  <a:cubicBezTo>
                    <a:pt x="5203" y="10275"/>
                    <a:pt x="5191" y="9883"/>
                    <a:pt x="5322" y="9597"/>
                  </a:cubicBezTo>
                  <a:lnTo>
                    <a:pt x="5322" y="9597"/>
                  </a:lnTo>
                  <a:cubicBezTo>
                    <a:pt x="5024" y="10311"/>
                    <a:pt x="5417" y="10490"/>
                    <a:pt x="5453" y="10942"/>
                  </a:cubicBezTo>
                  <a:cubicBezTo>
                    <a:pt x="5501" y="10490"/>
                    <a:pt x="5906" y="10311"/>
                    <a:pt x="5596" y="9597"/>
                  </a:cubicBezTo>
                  <a:lnTo>
                    <a:pt x="5596" y="9597"/>
                  </a:lnTo>
                  <a:cubicBezTo>
                    <a:pt x="5727" y="9883"/>
                    <a:pt x="5715" y="10275"/>
                    <a:pt x="6251" y="10311"/>
                  </a:cubicBezTo>
                  <a:cubicBezTo>
                    <a:pt x="5989" y="10013"/>
                    <a:pt x="6144" y="9668"/>
                    <a:pt x="5691" y="9430"/>
                  </a:cubicBezTo>
                  <a:lnTo>
                    <a:pt x="5691" y="9430"/>
                  </a:lnTo>
                  <a:cubicBezTo>
                    <a:pt x="5917" y="9525"/>
                    <a:pt x="6025" y="9847"/>
                    <a:pt x="6584" y="9585"/>
                  </a:cubicBezTo>
                  <a:cubicBezTo>
                    <a:pt x="6287" y="9561"/>
                    <a:pt x="6358" y="9430"/>
                    <a:pt x="6167" y="9299"/>
                  </a:cubicBezTo>
                  <a:cubicBezTo>
                    <a:pt x="6429" y="9132"/>
                    <a:pt x="6489" y="8668"/>
                    <a:pt x="6144" y="8561"/>
                  </a:cubicBezTo>
                  <a:cubicBezTo>
                    <a:pt x="6275" y="8882"/>
                    <a:pt x="6013" y="8990"/>
                    <a:pt x="5846" y="8978"/>
                  </a:cubicBezTo>
                  <a:cubicBezTo>
                    <a:pt x="5786" y="8978"/>
                    <a:pt x="5727" y="8954"/>
                    <a:pt x="5679" y="8906"/>
                  </a:cubicBezTo>
                  <a:cubicBezTo>
                    <a:pt x="5632" y="8859"/>
                    <a:pt x="5572" y="8716"/>
                    <a:pt x="5632" y="8644"/>
                  </a:cubicBezTo>
                  <a:cubicBezTo>
                    <a:pt x="5679" y="8573"/>
                    <a:pt x="5822" y="8609"/>
                    <a:pt x="5775" y="8751"/>
                  </a:cubicBezTo>
                  <a:cubicBezTo>
                    <a:pt x="5786" y="8740"/>
                    <a:pt x="5798" y="8740"/>
                    <a:pt x="5810" y="8728"/>
                  </a:cubicBezTo>
                  <a:cubicBezTo>
                    <a:pt x="5846" y="8692"/>
                    <a:pt x="5870" y="8644"/>
                    <a:pt x="5870" y="8597"/>
                  </a:cubicBezTo>
                  <a:cubicBezTo>
                    <a:pt x="5870" y="8501"/>
                    <a:pt x="5798" y="8418"/>
                    <a:pt x="5691" y="8418"/>
                  </a:cubicBezTo>
                  <a:cubicBezTo>
                    <a:pt x="5679" y="8406"/>
                    <a:pt x="5656" y="8406"/>
                    <a:pt x="5644" y="8418"/>
                  </a:cubicBezTo>
                  <a:lnTo>
                    <a:pt x="5632" y="8418"/>
                  </a:lnTo>
                  <a:cubicBezTo>
                    <a:pt x="5584" y="8418"/>
                    <a:pt x="5536" y="8454"/>
                    <a:pt x="5513" y="8489"/>
                  </a:cubicBezTo>
                  <a:cubicBezTo>
                    <a:pt x="5429" y="8085"/>
                    <a:pt x="5465" y="7668"/>
                    <a:pt x="5608" y="7275"/>
                  </a:cubicBezTo>
                  <a:cubicBezTo>
                    <a:pt x="5322" y="8454"/>
                    <a:pt x="6489" y="8073"/>
                    <a:pt x="6501" y="8787"/>
                  </a:cubicBezTo>
                  <a:lnTo>
                    <a:pt x="6501" y="8716"/>
                  </a:lnTo>
                  <a:cubicBezTo>
                    <a:pt x="6501" y="8740"/>
                    <a:pt x="6501" y="8763"/>
                    <a:pt x="6501" y="8787"/>
                  </a:cubicBezTo>
                  <a:cubicBezTo>
                    <a:pt x="6584" y="8454"/>
                    <a:pt x="6584" y="8239"/>
                    <a:pt x="6513" y="8097"/>
                  </a:cubicBezTo>
                  <a:cubicBezTo>
                    <a:pt x="6334" y="7727"/>
                    <a:pt x="5953" y="7870"/>
                    <a:pt x="5822" y="7727"/>
                  </a:cubicBezTo>
                  <a:cubicBezTo>
                    <a:pt x="6060" y="7692"/>
                    <a:pt x="6120" y="7561"/>
                    <a:pt x="6037" y="7382"/>
                  </a:cubicBezTo>
                  <a:cubicBezTo>
                    <a:pt x="5882" y="7561"/>
                    <a:pt x="5691" y="7418"/>
                    <a:pt x="5703" y="7239"/>
                  </a:cubicBezTo>
                  <a:cubicBezTo>
                    <a:pt x="5715" y="6965"/>
                    <a:pt x="6001" y="6620"/>
                    <a:pt x="5691" y="6168"/>
                  </a:cubicBezTo>
                  <a:cubicBezTo>
                    <a:pt x="5679" y="6073"/>
                    <a:pt x="5656" y="5989"/>
                    <a:pt x="5632" y="5906"/>
                  </a:cubicBezTo>
                  <a:cubicBezTo>
                    <a:pt x="5679" y="5977"/>
                    <a:pt x="5727" y="6061"/>
                    <a:pt x="5786" y="6132"/>
                  </a:cubicBezTo>
                  <a:cubicBezTo>
                    <a:pt x="5882" y="6668"/>
                    <a:pt x="6334" y="6715"/>
                    <a:pt x="6537" y="6894"/>
                  </a:cubicBezTo>
                  <a:cubicBezTo>
                    <a:pt x="6668" y="7025"/>
                    <a:pt x="6632" y="7251"/>
                    <a:pt x="6394" y="7227"/>
                  </a:cubicBezTo>
                  <a:cubicBezTo>
                    <a:pt x="6465" y="7418"/>
                    <a:pt x="6608" y="7466"/>
                    <a:pt x="6787" y="7323"/>
                  </a:cubicBezTo>
                  <a:cubicBezTo>
                    <a:pt x="6799" y="7525"/>
                    <a:pt x="6441" y="7692"/>
                    <a:pt x="6572" y="8073"/>
                  </a:cubicBezTo>
                  <a:cubicBezTo>
                    <a:pt x="6620" y="8228"/>
                    <a:pt x="6763" y="8382"/>
                    <a:pt x="7072" y="8549"/>
                  </a:cubicBezTo>
                  <a:lnTo>
                    <a:pt x="7072" y="8549"/>
                  </a:lnTo>
                  <a:cubicBezTo>
                    <a:pt x="6572" y="8037"/>
                    <a:pt x="7656" y="7489"/>
                    <a:pt x="6632" y="6858"/>
                  </a:cubicBezTo>
                  <a:lnTo>
                    <a:pt x="6632" y="6858"/>
                  </a:lnTo>
                  <a:cubicBezTo>
                    <a:pt x="7013" y="7037"/>
                    <a:pt x="7334" y="7311"/>
                    <a:pt x="7561" y="7656"/>
                  </a:cubicBezTo>
                  <a:cubicBezTo>
                    <a:pt x="7513" y="7644"/>
                    <a:pt x="7465" y="7656"/>
                    <a:pt x="7430" y="7680"/>
                  </a:cubicBezTo>
                  <a:lnTo>
                    <a:pt x="7418" y="7680"/>
                  </a:lnTo>
                  <a:cubicBezTo>
                    <a:pt x="7394" y="7692"/>
                    <a:pt x="7382" y="7704"/>
                    <a:pt x="7370" y="7727"/>
                  </a:cubicBezTo>
                  <a:cubicBezTo>
                    <a:pt x="7239" y="7858"/>
                    <a:pt x="7370" y="8085"/>
                    <a:pt x="7549" y="8025"/>
                  </a:cubicBezTo>
                  <a:cubicBezTo>
                    <a:pt x="7418" y="7942"/>
                    <a:pt x="7501" y="7835"/>
                    <a:pt x="7584" y="7847"/>
                  </a:cubicBezTo>
                  <a:cubicBezTo>
                    <a:pt x="7680" y="7847"/>
                    <a:pt x="7739" y="7989"/>
                    <a:pt x="7739" y="8061"/>
                  </a:cubicBezTo>
                  <a:cubicBezTo>
                    <a:pt x="7739" y="8132"/>
                    <a:pt x="7715" y="8192"/>
                    <a:pt x="7668" y="8228"/>
                  </a:cubicBezTo>
                  <a:cubicBezTo>
                    <a:pt x="7561" y="8359"/>
                    <a:pt x="7299" y="8466"/>
                    <a:pt x="7168" y="8144"/>
                  </a:cubicBezTo>
                  <a:cubicBezTo>
                    <a:pt x="7001" y="8454"/>
                    <a:pt x="7370" y="8740"/>
                    <a:pt x="7668" y="8680"/>
                  </a:cubicBezTo>
                  <a:cubicBezTo>
                    <a:pt x="7632" y="8906"/>
                    <a:pt x="7775" y="8954"/>
                    <a:pt x="7584" y="9168"/>
                  </a:cubicBezTo>
                  <a:cubicBezTo>
                    <a:pt x="8156" y="8978"/>
                    <a:pt x="8001" y="8656"/>
                    <a:pt x="8096" y="8442"/>
                  </a:cubicBezTo>
                  <a:lnTo>
                    <a:pt x="8096" y="8442"/>
                  </a:lnTo>
                  <a:cubicBezTo>
                    <a:pt x="7953" y="8918"/>
                    <a:pt x="8311" y="9073"/>
                    <a:pt x="8323" y="9466"/>
                  </a:cubicBezTo>
                  <a:cubicBezTo>
                    <a:pt x="8680" y="9049"/>
                    <a:pt x="8394" y="8787"/>
                    <a:pt x="8287" y="8489"/>
                  </a:cubicBezTo>
                  <a:lnTo>
                    <a:pt x="8287" y="8489"/>
                  </a:lnTo>
                  <a:cubicBezTo>
                    <a:pt x="8584" y="9216"/>
                    <a:pt x="8989" y="9049"/>
                    <a:pt x="9335" y="9335"/>
                  </a:cubicBezTo>
                  <a:cubicBezTo>
                    <a:pt x="9037" y="8990"/>
                    <a:pt x="9204" y="8585"/>
                    <a:pt x="8477" y="8299"/>
                  </a:cubicBezTo>
                  <a:lnTo>
                    <a:pt x="8477" y="8299"/>
                  </a:lnTo>
                  <a:cubicBezTo>
                    <a:pt x="8775" y="8406"/>
                    <a:pt x="9037" y="8692"/>
                    <a:pt x="9454" y="8335"/>
                  </a:cubicBezTo>
                  <a:cubicBezTo>
                    <a:pt x="9061" y="8323"/>
                    <a:pt x="8918" y="7954"/>
                    <a:pt x="8430" y="8108"/>
                  </a:cubicBezTo>
                  <a:lnTo>
                    <a:pt x="8430" y="8108"/>
                  </a:lnTo>
                  <a:cubicBezTo>
                    <a:pt x="8656" y="8013"/>
                    <a:pt x="8965" y="8168"/>
                    <a:pt x="9168" y="7585"/>
                  </a:cubicBezTo>
                  <a:cubicBezTo>
                    <a:pt x="8942" y="7787"/>
                    <a:pt x="8894" y="7632"/>
                    <a:pt x="8668" y="7680"/>
                  </a:cubicBezTo>
                  <a:cubicBezTo>
                    <a:pt x="8739" y="7382"/>
                    <a:pt x="8442" y="7001"/>
                    <a:pt x="8132" y="7180"/>
                  </a:cubicBezTo>
                  <a:cubicBezTo>
                    <a:pt x="8465" y="7311"/>
                    <a:pt x="8346" y="7561"/>
                    <a:pt x="8227" y="7680"/>
                  </a:cubicBezTo>
                  <a:cubicBezTo>
                    <a:pt x="8180" y="7716"/>
                    <a:pt x="8120" y="7739"/>
                    <a:pt x="8061" y="7751"/>
                  </a:cubicBezTo>
                  <a:cubicBezTo>
                    <a:pt x="7989" y="7751"/>
                    <a:pt x="7846" y="7680"/>
                    <a:pt x="7834" y="7597"/>
                  </a:cubicBezTo>
                  <a:cubicBezTo>
                    <a:pt x="7822" y="7513"/>
                    <a:pt x="7942" y="7430"/>
                    <a:pt x="8013" y="7561"/>
                  </a:cubicBezTo>
                  <a:cubicBezTo>
                    <a:pt x="8013" y="7537"/>
                    <a:pt x="8013" y="7513"/>
                    <a:pt x="8013" y="7489"/>
                  </a:cubicBezTo>
                  <a:cubicBezTo>
                    <a:pt x="8001" y="7406"/>
                    <a:pt x="7930" y="7335"/>
                    <a:pt x="7846" y="7335"/>
                  </a:cubicBezTo>
                  <a:cubicBezTo>
                    <a:pt x="7799" y="7335"/>
                    <a:pt x="7751" y="7346"/>
                    <a:pt x="7715" y="7382"/>
                  </a:cubicBezTo>
                  <a:cubicBezTo>
                    <a:pt x="7691" y="7394"/>
                    <a:pt x="7680" y="7406"/>
                    <a:pt x="7668" y="7418"/>
                  </a:cubicBezTo>
                  <a:lnTo>
                    <a:pt x="7668" y="7430"/>
                  </a:lnTo>
                  <a:cubicBezTo>
                    <a:pt x="7644" y="7477"/>
                    <a:pt x="7632" y="7525"/>
                    <a:pt x="7644" y="7573"/>
                  </a:cubicBezTo>
                  <a:cubicBezTo>
                    <a:pt x="7299" y="7346"/>
                    <a:pt x="7025" y="7025"/>
                    <a:pt x="6846" y="6644"/>
                  </a:cubicBezTo>
                  <a:cubicBezTo>
                    <a:pt x="7489" y="7680"/>
                    <a:pt x="8037" y="6584"/>
                    <a:pt x="8549" y="7085"/>
                  </a:cubicBezTo>
                  <a:cubicBezTo>
                    <a:pt x="8537" y="7073"/>
                    <a:pt x="8513" y="7049"/>
                    <a:pt x="8501" y="7037"/>
                  </a:cubicBezTo>
                  <a:cubicBezTo>
                    <a:pt x="8513" y="7049"/>
                    <a:pt x="8537" y="7061"/>
                    <a:pt x="8549" y="7085"/>
                  </a:cubicBezTo>
                  <a:cubicBezTo>
                    <a:pt x="8382" y="6787"/>
                    <a:pt x="8227" y="6644"/>
                    <a:pt x="8072" y="6584"/>
                  </a:cubicBezTo>
                  <a:cubicBezTo>
                    <a:pt x="7691" y="6454"/>
                    <a:pt x="7525" y="6823"/>
                    <a:pt x="7322" y="6811"/>
                  </a:cubicBezTo>
                  <a:cubicBezTo>
                    <a:pt x="7477" y="6620"/>
                    <a:pt x="7418" y="6489"/>
                    <a:pt x="7227" y="6418"/>
                  </a:cubicBezTo>
                  <a:cubicBezTo>
                    <a:pt x="7251" y="6656"/>
                    <a:pt x="7025" y="6680"/>
                    <a:pt x="6894" y="6549"/>
                  </a:cubicBezTo>
                  <a:cubicBezTo>
                    <a:pt x="6715" y="6346"/>
                    <a:pt x="6668" y="5894"/>
                    <a:pt x="6132" y="5799"/>
                  </a:cubicBezTo>
                  <a:cubicBezTo>
                    <a:pt x="6060" y="5739"/>
                    <a:pt x="5977" y="5692"/>
                    <a:pt x="5906" y="5656"/>
                  </a:cubicBezTo>
                  <a:cubicBezTo>
                    <a:pt x="5989" y="5680"/>
                    <a:pt x="6072" y="5692"/>
                    <a:pt x="6167" y="5715"/>
                  </a:cubicBezTo>
                  <a:cubicBezTo>
                    <a:pt x="6620" y="6025"/>
                    <a:pt x="6965" y="5727"/>
                    <a:pt x="7239" y="5715"/>
                  </a:cubicBezTo>
                  <a:cubicBezTo>
                    <a:pt x="7418" y="5715"/>
                    <a:pt x="7561" y="5894"/>
                    <a:pt x="7382" y="6049"/>
                  </a:cubicBezTo>
                  <a:cubicBezTo>
                    <a:pt x="7561" y="6132"/>
                    <a:pt x="7691" y="6073"/>
                    <a:pt x="7727" y="5846"/>
                  </a:cubicBezTo>
                  <a:cubicBezTo>
                    <a:pt x="7870" y="5965"/>
                    <a:pt x="7727" y="6346"/>
                    <a:pt x="8096" y="6537"/>
                  </a:cubicBezTo>
                  <a:cubicBezTo>
                    <a:pt x="8251" y="6608"/>
                    <a:pt x="8453" y="6608"/>
                    <a:pt x="8787" y="6513"/>
                  </a:cubicBezTo>
                  <a:lnTo>
                    <a:pt x="8787" y="6513"/>
                  </a:lnTo>
                  <a:cubicBezTo>
                    <a:pt x="8072" y="6501"/>
                    <a:pt x="8453" y="5346"/>
                    <a:pt x="7287" y="5620"/>
                  </a:cubicBezTo>
                  <a:lnTo>
                    <a:pt x="7287" y="5620"/>
                  </a:lnTo>
                  <a:cubicBezTo>
                    <a:pt x="7668" y="5477"/>
                    <a:pt x="8096" y="5441"/>
                    <a:pt x="8501" y="5525"/>
                  </a:cubicBezTo>
                  <a:cubicBezTo>
                    <a:pt x="8453" y="5549"/>
                    <a:pt x="8430" y="5596"/>
                    <a:pt x="8418" y="5644"/>
                  </a:cubicBezTo>
                  <a:lnTo>
                    <a:pt x="8418" y="5656"/>
                  </a:lnTo>
                  <a:cubicBezTo>
                    <a:pt x="8418" y="5680"/>
                    <a:pt x="8418" y="5692"/>
                    <a:pt x="8418" y="5715"/>
                  </a:cubicBezTo>
                  <a:cubicBezTo>
                    <a:pt x="8418" y="5894"/>
                    <a:pt x="8668" y="5953"/>
                    <a:pt x="8751" y="5787"/>
                  </a:cubicBezTo>
                  <a:cubicBezTo>
                    <a:pt x="8608" y="5834"/>
                    <a:pt x="8584" y="5692"/>
                    <a:pt x="8656" y="5644"/>
                  </a:cubicBezTo>
                  <a:cubicBezTo>
                    <a:pt x="8715" y="5584"/>
                    <a:pt x="8858" y="5644"/>
                    <a:pt x="8918" y="5692"/>
                  </a:cubicBezTo>
                  <a:cubicBezTo>
                    <a:pt x="8954" y="5739"/>
                    <a:pt x="8977" y="5799"/>
                    <a:pt x="8977" y="5858"/>
                  </a:cubicBezTo>
                  <a:cubicBezTo>
                    <a:pt x="8989" y="6025"/>
                    <a:pt x="8894" y="6287"/>
                    <a:pt x="8573" y="6156"/>
                  </a:cubicBezTo>
                  <a:cubicBezTo>
                    <a:pt x="8668" y="6501"/>
                    <a:pt x="9132" y="6442"/>
                    <a:pt x="9311" y="6180"/>
                  </a:cubicBezTo>
                  <a:cubicBezTo>
                    <a:pt x="9430" y="6370"/>
                    <a:pt x="9561" y="6299"/>
                    <a:pt x="9585" y="6596"/>
                  </a:cubicBezTo>
                  <a:cubicBezTo>
                    <a:pt x="9858" y="6049"/>
                    <a:pt x="9525" y="5930"/>
                    <a:pt x="9442" y="5715"/>
                  </a:cubicBezTo>
                  <a:lnTo>
                    <a:pt x="9442" y="5715"/>
                  </a:lnTo>
                  <a:cubicBezTo>
                    <a:pt x="9668" y="6156"/>
                    <a:pt x="10037" y="6013"/>
                    <a:pt x="10323" y="6275"/>
                  </a:cubicBezTo>
                  <a:cubicBezTo>
                    <a:pt x="10275" y="5727"/>
                    <a:pt x="9882" y="5751"/>
                    <a:pt x="9608" y="5620"/>
                  </a:cubicBezTo>
                  <a:lnTo>
                    <a:pt x="9608" y="5620"/>
                  </a:lnTo>
                  <a:cubicBezTo>
                    <a:pt x="10323" y="5918"/>
                    <a:pt x="10501" y="5513"/>
                    <a:pt x="10942" y="5477"/>
                  </a:cubicBezTo>
                  <a:cubicBezTo>
                    <a:pt x="10501" y="5441"/>
                    <a:pt x="10323" y="5037"/>
                    <a:pt x="9608" y="5334"/>
                  </a:cubicBezTo>
                  <a:lnTo>
                    <a:pt x="9608" y="5334"/>
                  </a:lnTo>
                  <a:cubicBezTo>
                    <a:pt x="9882" y="5203"/>
                    <a:pt x="10275" y="5227"/>
                    <a:pt x="10323" y="4679"/>
                  </a:cubicBezTo>
                  <a:cubicBezTo>
                    <a:pt x="10025" y="4941"/>
                    <a:pt x="9668" y="4787"/>
                    <a:pt x="9442" y="5239"/>
                  </a:cubicBezTo>
                  <a:lnTo>
                    <a:pt x="9442" y="5239"/>
                  </a:lnTo>
                  <a:cubicBezTo>
                    <a:pt x="9525" y="5025"/>
                    <a:pt x="9847" y="4906"/>
                    <a:pt x="9585" y="4358"/>
                  </a:cubicBezTo>
                  <a:cubicBezTo>
                    <a:pt x="9561" y="4656"/>
                    <a:pt x="9442" y="4572"/>
                    <a:pt x="9311" y="4775"/>
                  </a:cubicBezTo>
                  <a:cubicBezTo>
                    <a:pt x="9132" y="4513"/>
                    <a:pt x="8668" y="4453"/>
                    <a:pt x="8573" y="4787"/>
                  </a:cubicBezTo>
                  <a:cubicBezTo>
                    <a:pt x="8894" y="4656"/>
                    <a:pt x="8989" y="4918"/>
                    <a:pt x="8977" y="5084"/>
                  </a:cubicBezTo>
                  <a:cubicBezTo>
                    <a:pt x="8977" y="5156"/>
                    <a:pt x="8954" y="5215"/>
                    <a:pt x="8918" y="5251"/>
                  </a:cubicBezTo>
                  <a:cubicBezTo>
                    <a:pt x="8858" y="5311"/>
                    <a:pt x="8715" y="5358"/>
                    <a:pt x="8656" y="5311"/>
                  </a:cubicBezTo>
                  <a:cubicBezTo>
                    <a:pt x="8584" y="5251"/>
                    <a:pt x="8608" y="5120"/>
                    <a:pt x="8751" y="5156"/>
                  </a:cubicBezTo>
                  <a:cubicBezTo>
                    <a:pt x="8668" y="5001"/>
                    <a:pt x="8418" y="5049"/>
                    <a:pt x="8418" y="5239"/>
                  </a:cubicBezTo>
                  <a:cubicBezTo>
                    <a:pt x="8418" y="5263"/>
                    <a:pt x="8418" y="5275"/>
                    <a:pt x="8418" y="5299"/>
                  </a:cubicBezTo>
                  <a:lnTo>
                    <a:pt x="8418" y="5311"/>
                  </a:lnTo>
                  <a:cubicBezTo>
                    <a:pt x="8430" y="5358"/>
                    <a:pt x="8453" y="5394"/>
                    <a:pt x="8501" y="5430"/>
                  </a:cubicBezTo>
                  <a:cubicBezTo>
                    <a:pt x="8096" y="5501"/>
                    <a:pt x="7668" y="5477"/>
                    <a:pt x="7287" y="5334"/>
                  </a:cubicBezTo>
                  <a:cubicBezTo>
                    <a:pt x="8453" y="5608"/>
                    <a:pt x="8072" y="4453"/>
                    <a:pt x="8799" y="4441"/>
                  </a:cubicBezTo>
                  <a:lnTo>
                    <a:pt x="8715" y="4441"/>
                  </a:lnTo>
                  <a:cubicBezTo>
                    <a:pt x="8739" y="4441"/>
                    <a:pt x="8775" y="4441"/>
                    <a:pt x="8799" y="4441"/>
                  </a:cubicBezTo>
                  <a:cubicBezTo>
                    <a:pt x="8465" y="4346"/>
                    <a:pt x="8251" y="4346"/>
                    <a:pt x="8108" y="4418"/>
                  </a:cubicBezTo>
                  <a:cubicBezTo>
                    <a:pt x="7739" y="4596"/>
                    <a:pt x="7882" y="4977"/>
                    <a:pt x="7727" y="5108"/>
                  </a:cubicBezTo>
                  <a:cubicBezTo>
                    <a:pt x="7703" y="4882"/>
                    <a:pt x="7561" y="4822"/>
                    <a:pt x="7382" y="4906"/>
                  </a:cubicBezTo>
                  <a:cubicBezTo>
                    <a:pt x="7572" y="5049"/>
                    <a:pt x="7430" y="5239"/>
                    <a:pt x="7251" y="5227"/>
                  </a:cubicBezTo>
                  <a:cubicBezTo>
                    <a:pt x="6977" y="5227"/>
                    <a:pt x="6632" y="4930"/>
                    <a:pt x="6179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63"/>
                    <a:pt x="6060" y="5203"/>
                    <a:pt x="6144" y="5156"/>
                  </a:cubicBezTo>
                  <a:cubicBezTo>
                    <a:pt x="6679" y="5049"/>
                    <a:pt x="6715" y="4596"/>
                    <a:pt x="6906" y="4394"/>
                  </a:cubicBezTo>
                  <a:cubicBezTo>
                    <a:pt x="7025" y="4263"/>
                    <a:pt x="7251" y="4298"/>
                    <a:pt x="7239" y="4537"/>
                  </a:cubicBezTo>
                  <a:cubicBezTo>
                    <a:pt x="7418" y="4465"/>
                    <a:pt x="7477" y="4334"/>
                    <a:pt x="7334" y="4144"/>
                  </a:cubicBezTo>
                  <a:cubicBezTo>
                    <a:pt x="7525" y="4132"/>
                    <a:pt x="7691" y="4501"/>
                    <a:pt x="8084" y="4370"/>
                  </a:cubicBezTo>
                  <a:cubicBezTo>
                    <a:pt x="8227" y="4310"/>
                    <a:pt x="8394" y="4168"/>
                    <a:pt x="8561" y="3870"/>
                  </a:cubicBezTo>
                  <a:lnTo>
                    <a:pt x="8561" y="3870"/>
                  </a:lnTo>
                  <a:cubicBezTo>
                    <a:pt x="8049" y="4370"/>
                    <a:pt x="7489" y="3275"/>
                    <a:pt x="6858" y="4298"/>
                  </a:cubicBezTo>
                  <a:lnTo>
                    <a:pt x="6858" y="4298"/>
                  </a:lnTo>
                  <a:cubicBezTo>
                    <a:pt x="7037" y="3929"/>
                    <a:pt x="7310" y="3608"/>
                    <a:pt x="7656" y="3370"/>
                  </a:cubicBezTo>
                  <a:cubicBezTo>
                    <a:pt x="7644" y="3429"/>
                    <a:pt x="7656" y="3477"/>
                    <a:pt x="7680" y="3513"/>
                  </a:cubicBezTo>
                  <a:lnTo>
                    <a:pt x="7680" y="3525"/>
                  </a:lnTo>
                  <a:cubicBezTo>
                    <a:pt x="7691" y="3536"/>
                    <a:pt x="7703" y="3560"/>
                    <a:pt x="7715" y="3572"/>
                  </a:cubicBezTo>
                  <a:cubicBezTo>
                    <a:pt x="7846" y="3703"/>
                    <a:pt x="8072" y="3572"/>
                    <a:pt x="8013" y="3382"/>
                  </a:cubicBezTo>
                  <a:cubicBezTo>
                    <a:pt x="7942" y="3513"/>
                    <a:pt x="7822" y="3441"/>
                    <a:pt x="7834" y="3346"/>
                  </a:cubicBezTo>
                  <a:cubicBezTo>
                    <a:pt x="7846" y="3263"/>
                    <a:pt x="7989" y="3203"/>
                    <a:pt x="8061" y="3203"/>
                  </a:cubicBezTo>
                  <a:cubicBezTo>
                    <a:pt x="8120" y="3203"/>
                    <a:pt x="8180" y="3227"/>
                    <a:pt x="8227" y="3275"/>
                  </a:cubicBezTo>
                  <a:cubicBezTo>
                    <a:pt x="8346" y="3382"/>
                    <a:pt x="8465" y="3644"/>
                    <a:pt x="8144" y="3775"/>
                  </a:cubicBezTo>
                  <a:cubicBezTo>
                    <a:pt x="8453" y="3941"/>
                    <a:pt x="8739" y="3572"/>
                    <a:pt x="8680" y="3263"/>
                  </a:cubicBezTo>
                  <a:cubicBezTo>
                    <a:pt x="8906" y="3310"/>
                    <a:pt x="8942" y="3167"/>
                    <a:pt x="9168" y="3358"/>
                  </a:cubicBezTo>
                  <a:cubicBezTo>
                    <a:pt x="8965" y="2786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89" y="2655"/>
                  </a:cubicBezTo>
                  <a:lnTo>
                    <a:pt x="8489" y="2655"/>
                  </a:lnTo>
                  <a:cubicBezTo>
                    <a:pt x="9204" y="2358"/>
                    <a:pt x="9049" y="1953"/>
                    <a:pt x="9335" y="1608"/>
                  </a:cubicBezTo>
                  <a:cubicBezTo>
                    <a:pt x="8989" y="1893"/>
                    <a:pt x="8584" y="1739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34" y="1489"/>
                  </a:cubicBezTo>
                  <a:cubicBezTo>
                    <a:pt x="8311" y="1882"/>
                    <a:pt x="7953" y="2024"/>
                    <a:pt x="8108" y="2501"/>
                  </a:cubicBezTo>
                  <a:lnTo>
                    <a:pt x="8108" y="2501"/>
                  </a:lnTo>
                  <a:cubicBezTo>
                    <a:pt x="8013" y="2286"/>
                    <a:pt x="8156" y="1977"/>
                    <a:pt x="7584" y="1774"/>
                  </a:cubicBezTo>
                  <a:cubicBezTo>
                    <a:pt x="7775" y="2001"/>
                    <a:pt x="7632" y="2036"/>
                    <a:pt x="7680" y="2263"/>
                  </a:cubicBezTo>
                  <a:cubicBezTo>
                    <a:pt x="7382" y="2203"/>
                    <a:pt x="7001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5" y="2763"/>
                    <a:pt x="7739" y="2822"/>
                    <a:pt x="7739" y="2882"/>
                  </a:cubicBezTo>
                  <a:cubicBezTo>
                    <a:pt x="7739" y="2953"/>
                    <a:pt x="7680" y="3096"/>
                    <a:pt x="7596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406" y="3251"/>
                    <a:pt x="7418" y="3263"/>
                  </a:cubicBezTo>
                  <a:lnTo>
                    <a:pt x="7430" y="3275"/>
                  </a:lnTo>
                  <a:cubicBezTo>
                    <a:pt x="7465" y="3298"/>
                    <a:pt x="7513" y="3310"/>
                    <a:pt x="7572" y="3298"/>
                  </a:cubicBezTo>
                  <a:cubicBezTo>
                    <a:pt x="7334" y="3644"/>
                    <a:pt x="7013" y="3917"/>
                    <a:pt x="6644" y="4096"/>
                  </a:cubicBezTo>
                  <a:cubicBezTo>
                    <a:pt x="7668" y="3453"/>
                    <a:pt x="6572" y="2905"/>
                    <a:pt x="7084" y="2393"/>
                  </a:cubicBezTo>
                  <a:cubicBezTo>
                    <a:pt x="7072" y="2405"/>
                    <a:pt x="7049" y="2429"/>
                    <a:pt x="7037" y="2441"/>
                  </a:cubicBezTo>
                  <a:cubicBezTo>
                    <a:pt x="7049" y="2429"/>
                    <a:pt x="7072" y="2405"/>
                    <a:pt x="7084" y="2393"/>
                  </a:cubicBezTo>
                  <a:cubicBezTo>
                    <a:pt x="6787" y="2560"/>
                    <a:pt x="6644" y="2715"/>
                    <a:pt x="6584" y="2870"/>
                  </a:cubicBezTo>
                  <a:cubicBezTo>
                    <a:pt x="6453" y="3251"/>
                    <a:pt x="6822" y="3429"/>
                    <a:pt x="6810" y="3620"/>
                  </a:cubicBezTo>
                  <a:cubicBezTo>
                    <a:pt x="6620" y="3477"/>
                    <a:pt x="6489" y="3525"/>
                    <a:pt x="6418" y="3715"/>
                  </a:cubicBezTo>
                  <a:cubicBezTo>
                    <a:pt x="6656" y="3691"/>
                    <a:pt x="6679" y="3917"/>
                    <a:pt x="6548" y="4048"/>
                  </a:cubicBezTo>
                  <a:cubicBezTo>
                    <a:pt x="6346" y="4227"/>
                    <a:pt x="5894" y="4275"/>
                    <a:pt x="5798" y="4810"/>
                  </a:cubicBezTo>
                  <a:cubicBezTo>
                    <a:pt x="5739" y="4882"/>
                    <a:pt x="5691" y="4965"/>
                    <a:pt x="5656" y="5049"/>
                  </a:cubicBezTo>
                  <a:cubicBezTo>
                    <a:pt x="5679" y="4953"/>
                    <a:pt x="5691" y="4870"/>
                    <a:pt x="5715" y="4775"/>
                  </a:cubicBezTo>
                  <a:cubicBezTo>
                    <a:pt x="6025" y="4334"/>
                    <a:pt x="5727" y="3977"/>
                    <a:pt x="5715" y="3703"/>
                  </a:cubicBezTo>
                  <a:cubicBezTo>
                    <a:pt x="5715" y="3525"/>
                    <a:pt x="5894" y="3382"/>
                    <a:pt x="6048" y="3560"/>
                  </a:cubicBezTo>
                  <a:cubicBezTo>
                    <a:pt x="6132" y="3382"/>
                    <a:pt x="6072" y="3251"/>
                    <a:pt x="5846" y="3215"/>
                  </a:cubicBezTo>
                  <a:cubicBezTo>
                    <a:pt x="5965" y="3072"/>
                    <a:pt x="6346" y="3215"/>
                    <a:pt x="6537" y="2846"/>
                  </a:cubicBezTo>
                  <a:cubicBezTo>
                    <a:pt x="6608" y="2691"/>
                    <a:pt x="6608" y="2489"/>
                    <a:pt x="6513" y="2155"/>
                  </a:cubicBezTo>
                  <a:cubicBezTo>
                    <a:pt x="6501" y="2870"/>
                    <a:pt x="5346" y="2489"/>
                    <a:pt x="5620" y="3667"/>
                  </a:cubicBezTo>
                  <a:cubicBezTo>
                    <a:pt x="5477" y="3275"/>
                    <a:pt x="5441" y="2858"/>
                    <a:pt x="5525" y="2453"/>
                  </a:cubicBezTo>
                  <a:cubicBezTo>
                    <a:pt x="5548" y="2489"/>
                    <a:pt x="5596" y="2524"/>
                    <a:pt x="5644" y="2536"/>
                  </a:cubicBezTo>
                  <a:lnTo>
                    <a:pt x="5656" y="2536"/>
                  </a:lnTo>
                  <a:cubicBezTo>
                    <a:pt x="5679" y="2536"/>
                    <a:pt x="5691" y="2536"/>
                    <a:pt x="5715" y="2536"/>
                  </a:cubicBezTo>
                  <a:cubicBezTo>
                    <a:pt x="5882" y="2524"/>
                    <a:pt x="5953" y="2322"/>
                    <a:pt x="5822" y="2215"/>
                  </a:cubicBezTo>
                  <a:cubicBezTo>
                    <a:pt x="5810" y="2215"/>
                    <a:pt x="5798" y="2203"/>
                    <a:pt x="5786" y="2203"/>
                  </a:cubicBezTo>
                  <a:cubicBezTo>
                    <a:pt x="5834" y="2346"/>
                    <a:pt x="5691" y="2370"/>
                    <a:pt x="5644" y="2298"/>
                  </a:cubicBezTo>
                  <a:cubicBezTo>
                    <a:pt x="5584" y="2227"/>
                    <a:pt x="5644" y="2084"/>
                    <a:pt x="5691" y="2036"/>
                  </a:cubicBezTo>
                  <a:cubicBezTo>
                    <a:pt x="5739" y="1989"/>
                    <a:pt x="5798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86"/>
                    <a:pt x="6441" y="1822"/>
                    <a:pt x="6179" y="1643"/>
                  </a:cubicBezTo>
                  <a:cubicBezTo>
                    <a:pt x="6370" y="1524"/>
                    <a:pt x="6298" y="1381"/>
                    <a:pt x="6596" y="1358"/>
                  </a:cubicBezTo>
                  <a:cubicBezTo>
                    <a:pt x="6048" y="1096"/>
                    <a:pt x="5929" y="1429"/>
                    <a:pt x="5715" y="1512"/>
                  </a:cubicBezTo>
                  <a:lnTo>
                    <a:pt x="5715" y="1512"/>
                  </a:lnTo>
                  <a:cubicBezTo>
                    <a:pt x="6156" y="1274"/>
                    <a:pt x="6013" y="929"/>
                    <a:pt x="6275" y="631"/>
                  </a:cubicBezTo>
                  <a:cubicBezTo>
                    <a:pt x="5727" y="679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06" y="631"/>
                    <a:pt x="5513" y="453"/>
                    <a:pt x="5477" y="0"/>
                  </a:cubicBezTo>
                  <a:cubicBezTo>
                    <a:pt x="5441" y="453"/>
                    <a:pt x="5024" y="631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27" y="679"/>
                    <a:pt x="4679" y="631"/>
                  </a:cubicBezTo>
                  <a:cubicBezTo>
                    <a:pt x="4941" y="929"/>
                    <a:pt x="4786" y="1286"/>
                    <a:pt x="5239" y="1512"/>
                  </a:cubicBezTo>
                  <a:lnTo>
                    <a:pt x="5239" y="1512"/>
                  </a:lnTo>
                  <a:cubicBezTo>
                    <a:pt x="5024" y="1429"/>
                    <a:pt x="4905" y="1096"/>
                    <a:pt x="4358" y="1358"/>
                  </a:cubicBezTo>
                  <a:cubicBezTo>
                    <a:pt x="4655" y="1381"/>
                    <a:pt x="4572" y="1524"/>
                    <a:pt x="4774" y="1643"/>
                  </a:cubicBezTo>
                  <a:cubicBezTo>
                    <a:pt x="4513" y="1822"/>
                    <a:pt x="4453" y="2286"/>
                    <a:pt x="4798" y="2382"/>
                  </a:cubicBezTo>
                  <a:cubicBezTo>
                    <a:pt x="4655" y="2060"/>
                    <a:pt x="4917" y="1953"/>
                    <a:pt x="5096" y="1965"/>
                  </a:cubicBezTo>
                  <a:cubicBezTo>
                    <a:pt x="5155" y="1965"/>
                    <a:pt x="5215" y="1989"/>
                    <a:pt x="5251" y="2036"/>
                  </a:cubicBezTo>
                  <a:cubicBezTo>
                    <a:pt x="5310" y="2084"/>
                    <a:pt x="5370" y="2227"/>
                    <a:pt x="5310" y="2298"/>
                  </a:cubicBezTo>
                  <a:cubicBezTo>
                    <a:pt x="5251" y="2370"/>
                    <a:pt x="5120" y="2346"/>
                    <a:pt x="5155" y="2203"/>
                  </a:cubicBezTo>
                  <a:cubicBezTo>
                    <a:pt x="5001" y="2286"/>
                    <a:pt x="5048" y="2524"/>
                    <a:pt x="5239" y="2536"/>
                  </a:cubicBezTo>
                  <a:cubicBezTo>
                    <a:pt x="5263" y="2536"/>
                    <a:pt x="5275" y="2536"/>
                    <a:pt x="5298" y="2536"/>
                  </a:cubicBezTo>
                  <a:lnTo>
                    <a:pt x="5310" y="2536"/>
                  </a:lnTo>
                  <a:cubicBezTo>
                    <a:pt x="5358" y="2524"/>
                    <a:pt x="5394" y="2489"/>
                    <a:pt x="5429" y="2453"/>
                  </a:cubicBezTo>
                  <a:cubicBezTo>
                    <a:pt x="5501" y="2858"/>
                    <a:pt x="5477" y="3275"/>
                    <a:pt x="5334" y="3667"/>
                  </a:cubicBezTo>
                  <a:cubicBezTo>
                    <a:pt x="5608" y="2489"/>
                    <a:pt x="4453" y="2870"/>
                    <a:pt x="4441" y="2155"/>
                  </a:cubicBezTo>
                  <a:cubicBezTo>
                    <a:pt x="4346" y="2489"/>
                    <a:pt x="4346" y="2703"/>
                    <a:pt x="4417" y="2846"/>
                  </a:cubicBezTo>
                  <a:cubicBezTo>
                    <a:pt x="4608" y="3215"/>
                    <a:pt x="4977" y="3072"/>
                    <a:pt x="5108" y="3215"/>
                  </a:cubicBezTo>
                  <a:cubicBezTo>
                    <a:pt x="4882" y="3251"/>
                    <a:pt x="4822" y="3382"/>
                    <a:pt x="4905" y="3560"/>
                  </a:cubicBezTo>
                  <a:cubicBezTo>
                    <a:pt x="5048" y="3382"/>
                    <a:pt x="5239" y="3525"/>
                    <a:pt x="5239" y="3703"/>
                  </a:cubicBezTo>
                  <a:cubicBezTo>
                    <a:pt x="5227" y="3977"/>
                    <a:pt x="4941" y="4322"/>
                    <a:pt x="5239" y="4775"/>
                  </a:cubicBezTo>
                  <a:cubicBezTo>
                    <a:pt x="5251" y="4870"/>
                    <a:pt x="5275" y="4953"/>
                    <a:pt x="5298" y="5049"/>
                  </a:cubicBezTo>
                  <a:cubicBezTo>
                    <a:pt x="5263" y="4965"/>
                    <a:pt x="5203" y="4882"/>
                    <a:pt x="5155" y="4810"/>
                  </a:cubicBezTo>
                  <a:cubicBezTo>
                    <a:pt x="5048" y="4275"/>
                    <a:pt x="4596" y="4239"/>
                    <a:pt x="4405" y="4048"/>
                  </a:cubicBezTo>
                  <a:cubicBezTo>
                    <a:pt x="4262" y="3929"/>
                    <a:pt x="4298" y="3691"/>
                    <a:pt x="4536" y="3715"/>
                  </a:cubicBezTo>
                  <a:cubicBezTo>
                    <a:pt x="4465" y="3525"/>
                    <a:pt x="4334" y="3477"/>
                    <a:pt x="4143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22" y="2715"/>
                    <a:pt x="4167" y="2560"/>
                    <a:pt x="3870" y="2393"/>
                  </a:cubicBezTo>
                  <a:lnTo>
                    <a:pt x="3870" y="2393"/>
                  </a:lnTo>
                  <a:cubicBezTo>
                    <a:pt x="4370" y="2905"/>
                    <a:pt x="3274" y="3453"/>
                    <a:pt x="4310" y="4096"/>
                  </a:cubicBezTo>
                  <a:cubicBezTo>
                    <a:pt x="3941" y="3917"/>
                    <a:pt x="3620" y="3644"/>
                    <a:pt x="3381" y="3298"/>
                  </a:cubicBezTo>
                  <a:cubicBezTo>
                    <a:pt x="3429" y="3310"/>
                    <a:pt x="3489" y="3298"/>
                    <a:pt x="3524" y="3275"/>
                  </a:cubicBezTo>
                  <a:lnTo>
                    <a:pt x="3536" y="3263"/>
                  </a:lnTo>
                  <a:cubicBezTo>
                    <a:pt x="3548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3" y="2929"/>
                  </a:cubicBezTo>
                  <a:cubicBezTo>
                    <a:pt x="3524" y="3001"/>
                    <a:pt x="3453" y="3120"/>
                    <a:pt x="3358" y="3108"/>
                  </a:cubicBezTo>
                  <a:cubicBezTo>
                    <a:pt x="3274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3" y="2596"/>
                    <a:pt x="3655" y="2477"/>
                    <a:pt x="3774" y="2798"/>
                  </a:cubicBezTo>
                  <a:cubicBezTo>
                    <a:pt x="3953" y="2489"/>
                    <a:pt x="3584" y="2203"/>
                    <a:pt x="3274" y="2263"/>
                  </a:cubicBezTo>
                  <a:cubicBezTo>
                    <a:pt x="3322" y="2036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0" y="2024"/>
                    <a:pt x="2643" y="1882"/>
                    <a:pt x="2619" y="1489"/>
                  </a:cubicBezTo>
                  <a:cubicBezTo>
                    <a:pt x="2274" y="1905"/>
                    <a:pt x="2560" y="2167"/>
                    <a:pt x="2655" y="2453"/>
                  </a:cubicBezTo>
                  <a:lnTo>
                    <a:pt x="2655" y="2453"/>
                  </a:lnTo>
                  <a:cubicBezTo>
                    <a:pt x="2369" y="1739"/>
                    <a:pt x="1965" y="1893"/>
                    <a:pt x="1619" y="1608"/>
                  </a:cubicBezTo>
                  <a:cubicBezTo>
                    <a:pt x="1917" y="1953"/>
                    <a:pt x="1738" y="2358"/>
                    <a:pt x="2465" y="2655"/>
                  </a:cubicBezTo>
                  <a:lnTo>
                    <a:pt x="2465" y="2655"/>
                  </a:lnTo>
                  <a:cubicBezTo>
                    <a:pt x="2167" y="2548"/>
                    <a:pt x="1917" y="2263"/>
                    <a:pt x="1500" y="2608"/>
                  </a:cubicBezTo>
                  <a:cubicBezTo>
                    <a:pt x="1893" y="2632"/>
                    <a:pt x="2036" y="2989"/>
                    <a:pt x="2512" y="2834"/>
                  </a:cubicBezTo>
                  <a:lnTo>
                    <a:pt x="2512" y="2834"/>
                  </a:lnTo>
                  <a:cubicBezTo>
                    <a:pt x="2298" y="2929"/>
                    <a:pt x="1988" y="2786"/>
                    <a:pt x="1786" y="3358"/>
                  </a:cubicBezTo>
                  <a:cubicBezTo>
                    <a:pt x="2012" y="3167"/>
                    <a:pt x="2048" y="3310"/>
                    <a:pt x="2274" y="3263"/>
                  </a:cubicBezTo>
                  <a:cubicBezTo>
                    <a:pt x="2215" y="3560"/>
                    <a:pt x="2500" y="3941"/>
                    <a:pt x="2810" y="3775"/>
                  </a:cubicBezTo>
                  <a:cubicBezTo>
                    <a:pt x="2488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3" y="3203"/>
                  </a:cubicBezTo>
                  <a:cubicBezTo>
                    <a:pt x="2965" y="3203"/>
                    <a:pt x="3108" y="3263"/>
                    <a:pt x="3119" y="3346"/>
                  </a:cubicBezTo>
                  <a:cubicBezTo>
                    <a:pt x="3119" y="3441"/>
                    <a:pt x="3012" y="3513"/>
                    <a:pt x="2941" y="3382"/>
                  </a:cubicBezTo>
                  <a:cubicBezTo>
                    <a:pt x="2881" y="3572"/>
                    <a:pt x="3108" y="3703"/>
                    <a:pt x="3239" y="3572"/>
                  </a:cubicBezTo>
                  <a:cubicBezTo>
                    <a:pt x="3250" y="3560"/>
                    <a:pt x="3262" y="3536"/>
                    <a:pt x="3274" y="3525"/>
                  </a:cubicBezTo>
                  <a:lnTo>
                    <a:pt x="3274" y="3513"/>
                  </a:lnTo>
                  <a:cubicBezTo>
                    <a:pt x="3298" y="3477"/>
                    <a:pt x="3310" y="3429"/>
                    <a:pt x="3298" y="3382"/>
                  </a:cubicBezTo>
                  <a:cubicBezTo>
                    <a:pt x="3643" y="3608"/>
                    <a:pt x="3917" y="3929"/>
                    <a:pt x="4096" y="4298"/>
                  </a:cubicBezTo>
                  <a:lnTo>
                    <a:pt x="4096" y="4298"/>
                  </a:lnTo>
                  <a:cubicBezTo>
                    <a:pt x="3453" y="3275"/>
                    <a:pt x="2905" y="4370"/>
                    <a:pt x="2393" y="3870"/>
                  </a:cubicBezTo>
                  <a:lnTo>
                    <a:pt x="2393" y="3870"/>
                  </a:lnTo>
                  <a:cubicBezTo>
                    <a:pt x="2560" y="4168"/>
                    <a:pt x="2715" y="4310"/>
                    <a:pt x="2869" y="4370"/>
                  </a:cubicBezTo>
                  <a:cubicBezTo>
                    <a:pt x="3250" y="4501"/>
                    <a:pt x="3429" y="4132"/>
                    <a:pt x="3620" y="4144"/>
                  </a:cubicBezTo>
                  <a:cubicBezTo>
                    <a:pt x="3477" y="4334"/>
                    <a:pt x="3536" y="4465"/>
                    <a:pt x="3715" y="4537"/>
                  </a:cubicBezTo>
                  <a:cubicBezTo>
                    <a:pt x="3691" y="4298"/>
                    <a:pt x="3929" y="4275"/>
                    <a:pt x="4048" y="4406"/>
                  </a:cubicBezTo>
                  <a:cubicBezTo>
                    <a:pt x="4239" y="4608"/>
                    <a:pt x="4274" y="5049"/>
                    <a:pt x="4810" y="5156"/>
                  </a:cubicBezTo>
                  <a:cubicBezTo>
                    <a:pt x="4882" y="5215"/>
                    <a:pt x="4965" y="5263"/>
                    <a:pt x="5048" y="5299"/>
                  </a:cubicBezTo>
                  <a:cubicBezTo>
                    <a:pt x="4953" y="5275"/>
                    <a:pt x="4870" y="5251"/>
                    <a:pt x="4774" y="5239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4" y="5239"/>
                    <a:pt x="3381" y="5060"/>
                    <a:pt x="3572" y="4906"/>
                  </a:cubicBezTo>
                  <a:cubicBezTo>
                    <a:pt x="3381" y="4822"/>
                    <a:pt x="3250" y="4882"/>
                    <a:pt x="3227" y="5108"/>
                  </a:cubicBezTo>
                  <a:cubicBezTo>
                    <a:pt x="3072" y="4977"/>
                    <a:pt x="3215" y="4608"/>
                    <a:pt x="2846" y="4418"/>
                  </a:cubicBezTo>
                  <a:cubicBezTo>
                    <a:pt x="2703" y="4346"/>
                    <a:pt x="2488" y="4346"/>
                    <a:pt x="2155" y="4441"/>
                  </a:cubicBezTo>
                  <a:cubicBezTo>
                    <a:pt x="2179" y="4441"/>
                    <a:pt x="2203" y="4441"/>
                    <a:pt x="2227" y="4441"/>
                  </a:cubicBezTo>
                  <a:lnTo>
                    <a:pt x="2155" y="4441"/>
                  </a:lnTo>
                  <a:cubicBezTo>
                    <a:pt x="2881" y="4453"/>
                    <a:pt x="2488" y="5608"/>
                    <a:pt x="3667" y="5334"/>
                  </a:cubicBezTo>
                  <a:lnTo>
                    <a:pt x="3667" y="5334"/>
                  </a:lnTo>
                  <a:cubicBezTo>
                    <a:pt x="3274" y="5477"/>
                    <a:pt x="2858" y="5501"/>
                    <a:pt x="2453" y="5430"/>
                  </a:cubicBezTo>
                  <a:cubicBezTo>
                    <a:pt x="2488" y="5394"/>
                    <a:pt x="2524" y="5358"/>
                    <a:pt x="2536" y="5311"/>
                  </a:cubicBezTo>
                  <a:lnTo>
                    <a:pt x="2536" y="5299"/>
                  </a:lnTo>
                  <a:cubicBezTo>
                    <a:pt x="2536" y="5275"/>
                    <a:pt x="2536" y="5263"/>
                    <a:pt x="2536" y="5239"/>
                  </a:cubicBezTo>
                  <a:cubicBezTo>
                    <a:pt x="2524" y="5060"/>
                    <a:pt x="2286" y="5001"/>
                    <a:pt x="2191" y="5168"/>
                  </a:cubicBezTo>
                  <a:cubicBezTo>
                    <a:pt x="2346" y="5120"/>
                    <a:pt x="2369" y="5263"/>
                    <a:pt x="2298" y="5311"/>
                  </a:cubicBezTo>
                  <a:cubicBezTo>
                    <a:pt x="2227" y="5370"/>
                    <a:pt x="2084" y="5311"/>
                    <a:pt x="2036" y="5263"/>
                  </a:cubicBezTo>
                  <a:cubicBezTo>
                    <a:pt x="1988" y="5215"/>
                    <a:pt x="1965" y="5156"/>
                    <a:pt x="1965" y="5096"/>
                  </a:cubicBezTo>
                  <a:cubicBezTo>
                    <a:pt x="1953" y="4930"/>
                    <a:pt x="2060" y="4668"/>
                    <a:pt x="2381" y="4799"/>
                  </a:cubicBezTo>
                  <a:cubicBezTo>
                    <a:pt x="2286" y="4453"/>
                    <a:pt x="1810" y="4513"/>
                    <a:pt x="1643" y="4775"/>
                  </a:cubicBezTo>
                  <a:cubicBezTo>
                    <a:pt x="1512" y="4584"/>
                    <a:pt x="1381" y="4656"/>
                    <a:pt x="1357" y="4358"/>
                  </a:cubicBezTo>
                  <a:cubicBezTo>
                    <a:pt x="1095" y="4906"/>
                    <a:pt x="1417" y="5025"/>
                    <a:pt x="1512" y="5239"/>
                  </a:cubicBezTo>
                  <a:lnTo>
                    <a:pt x="1512" y="5239"/>
                  </a:lnTo>
                  <a:cubicBezTo>
                    <a:pt x="1274" y="4799"/>
                    <a:pt x="917" y="4941"/>
                    <a:pt x="631" y="4679"/>
                  </a:cubicBezTo>
                  <a:cubicBezTo>
                    <a:pt x="679" y="5227"/>
                    <a:pt x="1060" y="5215"/>
                    <a:pt x="1345" y="5346"/>
                  </a:cubicBezTo>
                  <a:lnTo>
                    <a:pt x="1345" y="5346"/>
                  </a:lnTo>
                  <a:cubicBezTo>
                    <a:pt x="631" y="5049"/>
                    <a:pt x="452" y="5441"/>
                    <a:pt x="0" y="5477"/>
                  </a:cubicBezTo>
                  <a:cubicBezTo>
                    <a:pt x="452" y="5513"/>
                    <a:pt x="631" y="5930"/>
                    <a:pt x="1345" y="5620"/>
                  </a:cubicBezTo>
                  <a:lnTo>
                    <a:pt x="1345" y="5620"/>
                  </a:lnTo>
                  <a:cubicBezTo>
                    <a:pt x="1060" y="5751"/>
                    <a:pt x="679" y="5727"/>
                    <a:pt x="631" y="6275"/>
                  </a:cubicBezTo>
                  <a:cubicBezTo>
                    <a:pt x="929" y="6013"/>
                    <a:pt x="1274" y="6168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5" y="6049"/>
                    <a:pt x="1357" y="6596"/>
                  </a:cubicBezTo>
                  <a:cubicBezTo>
                    <a:pt x="1369" y="6287"/>
                    <a:pt x="1512" y="6358"/>
                    <a:pt x="1631" y="6168"/>
                  </a:cubicBezTo>
                  <a:close/>
                  <a:moveTo>
                    <a:pt x="7287" y="5299"/>
                  </a:moveTo>
                  <a:close/>
                  <a:moveTo>
                    <a:pt x="6751" y="5132"/>
                  </a:moveTo>
                  <a:cubicBezTo>
                    <a:pt x="6953" y="5180"/>
                    <a:pt x="7132" y="5334"/>
                    <a:pt x="7477" y="5406"/>
                  </a:cubicBezTo>
                  <a:cubicBezTo>
                    <a:pt x="7572" y="5418"/>
                    <a:pt x="7668" y="5441"/>
                    <a:pt x="7775" y="5453"/>
                  </a:cubicBezTo>
                  <a:cubicBezTo>
                    <a:pt x="7668" y="5465"/>
                    <a:pt x="7572" y="5477"/>
                    <a:pt x="7477" y="5501"/>
                  </a:cubicBezTo>
                  <a:cubicBezTo>
                    <a:pt x="7132" y="5572"/>
                    <a:pt x="6953" y="5727"/>
                    <a:pt x="6751" y="5775"/>
                  </a:cubicBezTo>
                  <a:cubicBezTo>
                    <a:pt x="6608" y="5799"/>
                    <a:pt x="6453" y="5775"/>
                    <a:pt x="6322" y="5703"/>
                  </a:cubicBezTo>
                  <a:cubicBezTo>
                    <a:pt x="6548" y="5715"/>
                    <a:pt x="6763" y="5620"/>
                    <a:pt x="6918" y="5453"/>
                  </a:cubicBezTo>
                  <a:cubicBezTo>
                    <a:pt x="6763" y="5287"/>
                    <a:pt x="6548" y="5191"/>
                    <a:pt x="6322" y="5203"/>
                  </a:cubicBezTo>
                  <a:cubicBezTo>
                    <a:pt x="6453" y="5120"/>
                    <a:pt x="6608" y="5096"/>
                    <a:pt x="6763" y="5132"/>
                  </a:cubicBezTo>
                  <a:close/>
                  <a:moveTo>
                    <a:pt x="6870" y="6632"/>
                  </a:moveTo>
                  <a:close/>
                  <a:moveTo>
                    <a:pt x="6644" y="4060"/>
                  </a:moveTo>
                  <a:close/>
                  <a:moveTo>
                    <a:pt x="6156" y="4322"/>
                  </a:moveTo>
                  <a:cubicBezTo>
                    <a:pt x="6322" y="4215"/>
                    <a:pt x="6560" y="4191"/>
                    <a:pt x="6858" y="3989"/>
                  </a:cubicBezTo>
                  <a:cubicBezTo>
                    <a:pt x="6941" y="3941"/>
                    <a:pt x="7025" y="3882"/>
                    <a:pt x="7108" y="3810"/>
                  </a:cubicBezTo>
                  <a:cubicBezTo>
                    <a:pt x="7037" y="3894"/>
                    <a:pt x="6977" y="3977"/>
                    <a:pt x="6929" y="4060"/>
                  </a:cubicBezTo>
                  <a:cubicBezTo>
                    <a:pt x="6727" y="4358"/>
                    <a:pt x="6703" y="4596"/>
                    <a:pt x="6596" y="4763"/>
                  </a:cubicBezTo>
                  <a:cubicBezTo>
                    <a:pt x="6525" y="4894"/>
                    <a:pt x="6394" y="4989"/>
                    <a:pt x="6251" y="5025"/>
                  </a:cubicBezTo>
                  <a:cubicBezTo>
                    <a:pt x="6418" y="4882"/>
                    <a:pt x="6501" y="4656"/>
                    <a:pt x="6489" y="4429"/>
                  </a:cubicBezTo>
                  <a:cubicBezTo>
                    <a:pt x="6263" y="4418"/>
                    <a:pt x="6048" y="4513"/>
                    <a:pt x="5894" y="4679"/>
                  </a:cubicBezTo>
                  <a:cubicBezTo>
                    <a:pt x="5941" y="4525"/>
                    <a:pt x="6025" y="4406"/>
                    <a:pt x="6156" y="4322"/>
                  </a:cubicBezTo>
                  <a:close/>
                  <a:moveTo>
                    <a:pt x="6489" y="6477"/>
                  </a:moveTo>
                  <a:cubicBezTo>
                    <a:pt x="6501" y="6251"/>
                    <a:pt x="6418" y="6037"/>
                    <a:pt x="6251" y="5882"/>
                  </a:cubicBezTo>
                  <a:cubicBezTo>
                    <a:pt x="6394" y="5918"/>
                    <a:pt x="6525" y="6013"/>
                    <a:pt x="6596" y="6144"/>
                  </a:cubicBezTo>
                  <a:cubicBezTo>
                    <a:pt x="6703" y="6311"/>
                    <a:pt x="6727" y="6549"/>
                    <a:pt x="6929" y="6846"/>
                  </a:cubicBezTo>
                  <a:cubicBezTo>
                    <a:pt x="6977" y="6930"/>
                    <a:pt x="7037" y="7013"/>
                    <a:pt x="7108" y="7096"/>
                  </a:cubicBezTo>
                  <a:cubicBezTo>
                    <a:pt x="7025" y="7037"/>
                    <a:pt x="6941" y="6977"/>
                    <a:pt x="6858" y="6918"/>
                  </a:cubicBezTo>
                  <a:cubicBezTo>
                    <a:pt x="6560" y="6727"/>
                    <a:pt x="6322" y="6692"/>
                    <a:pt x="6156" y="6596"/>
                  </a:cubicBezTo>
                  <a:cubicBezTo>
                    <a:pt x="6025" y="6513"/>
                    <a:pt x="5929" y="6382"/>
                    <a:pt x="5894" y="6239"/>
                  </a:cubicBezTo>
                  <a:cubicBezTo>
                    <a:pt x="6048" y="6406"/>
                    <a:pt x="6275" y="6489"/>
                    <a:pt x="6501" y="6477"/>
                  </a:cubicBezTo>
                  <a:close/>
                  <a:moveTo>
                    <a:pt x="5620" y="7275"/>
                  </a:moveTo>
                  <a:close/>
                  <a:moveTo>
                    <a:pt x="5215" y="4596"/>
                  </a:moveTo>
                  <a:cubicBezTo>
                    <a:pt x="5144" y="4465"/>
                    <a:pt x="5120" y="4310"/>
                    <a:pt x="5155" y="4156"/>
                  </a:cubicBezTo>
                  <a:cubicBezTo>
                    <a:pt x="5203" y="3965"/>
                    <a:pt x="5346" y="3787"/>
                    <a:pt x="5417" y="3429"/>
                  </a:cubicBezTo>
                  <a:cubicBezTo>
                    <a:pt x="5441" y="3346"/>
                    <a:pt x="5453" y="3239"/>
                    <a:pt x="5465" y="3132"/>
                  </a:cubicBezTo>
                  <a:cubicBezTo>
                    <a:pt x="5477" y="3251"/>
                    <a:pt x="5501" y="3346"/>
                    <a:pt x="5513" y="3429"/>
                  </a:cubicBezTo>
                  <a:cubicBezTo>
                    <a:pt x="5596" y="3787"/>
                    <a:pt x="5739" y="3965"/>
                    <a:pt x="5786" y="4156"/>
                  </a:cubicBezTo>
                  <a:cubicBezTo>
                    <a:pt x="5822" y="4310"/>
                    <a:pt x="5798" y="4465"/>
                    <a:pt x="5715" y="4596"/>
                  </a:cubicBezTo>
                  <a:cubicBezTo>
                    <a:pt x="5941" y="4370"/>
                    <a:pt x="5775" y="4001"/>
                    <a:pt x="5465" y="4001"/>
                  </a:cubicBezTo>
                  <a:cubicBezTo>
                    <a:pt x="5155" y="4001"/>
                    <a:pt x="5001" y="4370"/>
                    <a:pt x="5215" y="4596"/>
                  </a:cubicBezTo>
                  <a:close/>
                  <a:moveTo>
                    <a:pt x="5465" y="6894"/>
                  </a:moveTo>
                  <a:cubicBezTo>
                    <a:pt x="5632" y="6739"/>
                    <a:pt x="5727" y="6525"/>
                    <a:pt x="5727" y="6299"/>
                  </a:cubicBezTo>
                  <a:cubicBezTo>
                    <a:pt x="5798" y="6430"/>
                    <a:pt x="5822" y="6584"/>
                    <a:pt x="5786" y="6739"/>
                  </a:cubicBezTo>
                  <a:cubicBezTo>
                    <a:pt x="5739" y="6930"/>
                    <a:pt x="5596" y="7108"/>
                    <a:pt x="5513" y="7466"/>
                  </a:cubicBezTo>
                  <a:cubicBezTo>
                    <a:pt x="5501" y="7561"/>
                    <a:pt x="5477" y="7656"/>
                    <a:pt x="5465" y="7763"/>
                  </a:cubicBezTo>
                  <a:cubicBezTo>
                    <a:pt x="5453" y="7644"/>
                    <a:pt x="5441" y="7549"/>
                    <a:pt x="5417" y="7466"/>
                  </a:cubicBezTo>
                  <a:cubicBezTo>
                    <a:pt x="5346" y="7108"/>
                    <a:pt x="5203" y="6930"/>
                    <a:pt x="5155" y="6739"/>
                  </a:cubicBezTo>
                  <a:cubicBezTo>
                    <a:pt x="5120" y="6584"/>
                    <a:pt x="5144" y="6430"/>
                    <a:pt x="5215" y="6299"/>
                  </a:cubicBezTo>
                  <a:cubicBezTo>
                    <a:pt x="5203" y="6525"/>
                    <a:pt x="5298" y="6751"/>
                    <a:pt x="5477" y="6906"/>
                  </a:cubicBezTo>
                  <a:close/>
                  <a:moveTo>
                    <a:pt x="4286" y="6846"/>
                  </a:moveTo>
                  <a:close/>
                  <a:moveTo>
                    <a:pt x="4286" y="4048"/>
                  </a:moveTo>
                  <a:close/>
                  <a:moveTo>
                    <a:pt x="4441" y="4418"/>
                  </a:moveTo>
                  <a:cubicBezTo>
                    <a:pt x="4429" y="4644"/>
                    <a:pt x="4513" y="4870"/>
                    <a:pt x="4679" y="5013"/>
                  </a:cubicBezTo>
                  <a:cubicBezTo>
                    <a:pt x="4536" y="4977"/>
                    <a:pt x="4405" y="4882"/>
                    <a:pt x="4334" y="4751"/>
                  </a:cubicBezTo>
                  <a:cubicBezTo>
                    <a:pt x="4227" y="4584"/>
                    <a:pt x="4203" y="4358"/>
                    <a:pt x="4001" y="4048"/>
                  </a:cubicBezTo>
                  <a:cubicBezTo>
                    <a:pt x="3941" y="3965"/>
                    <a:pt x="3881" y="3882"/>
                    <a:pt x="3822" y="3798"/>
                  </a:cubicBezTo>
                  <a:cubicBezTo>
                    <a:pt x="3905" y="3870"/>
                    <a:pt x="3989" y="3929"/>
                    <a:pt x="4072" y="3977"/>
                  </a:cubicBezTo>
                  <a:cubicBezTo>
                    <a:pt x="4370" y="4179"/>
                    <a:pt x="4608" y="4203"/>
                    <a:pt x="4774" y="4310"/>
                  </a:cubicBezTo>
                  <a:cubicBezTo>
                    <a:pt x="4905" y="4394"/>
                    <a:pt x="5001" y="4513"/>
                    <a:pt x="5036" y="4656"/>
                  </a:cubicBezTo>
                  <a:cubicBezTo>
                    <a:pt x="4882" y="4501"/>
                    <a:pt x="4667" y="4418"/>
                    <a:pt x="4453" y="4429"/>
                  </a:cubicBezTo>
                  <a:close/>
                  <a:moveTo>
                    <a:pt x="5036" y="6227"/>
                  </a:moveTo>
                  <a:cubicBezTo>
                    <a:pt x="4989" y="6370"/>
                    <a:pt x="4894" y="6501"/>
                    <a:pt x="4774" y="6584"/>
                  </a:cubicBezTo>
                  <a:cubicBezTo>
                    <a:pt x="4596" y="6680"/>
                    <a:pt x="4370" y="6704"/>
                    <a:pt x="4060" y="6906"/>
                  </a:cubicBezTo>
                  <a:cubicBezTo>
                    <a:pt x="3977" y="6965"/>
                    <a:pt x="3893" y="7025"/>
                    <a:pt x="3822" y="7085"/>
                  </a:cubicBezTo>
                  <a:cubicBezTo>
                    <a:pt x="3881" y="7001"/>
                    <a:pt x="3941" y="6918"/>
                    <a:pt x="4001" y="6835"/>
                  </a:cubicBezTo>
                  <a:cubicBezTo>
                    <a:pt x="4191" y="6537"/>
                    <a:pt x="4215" y="6299"/>
                    <a:pt x="4322" y="6132"/>
                  </a:cubicBezTo>
                  <a:cubicBezTo>
                    <a:pt x="4405" y="6001"/>
                    <a:pt x="4524" y="5906"/>
                    <a:pt x="4679" y="5870"/>
                  </a:cubicBezTo>
                  <a:cubicBezTo>
                    <a:pt x="4513" y="6025"/>
                    <a:pt x="4417" y="6239"/>
                    <a:pt x="4429" y="6465"/>
                  </a:cubicBezTo>
                  <a:cubicBezTo>
                    <a:pt x="4667" y="6489"/>
                    <a:pt x="4894" y="6406"/>
                    <a:pt x="5048" y="6239"/>
                  </a:cubicBezTo>
                  <a:close/>
                  <a:moveTo>
                    <a:pt x="3631" y="5596"/>
                  </a:moveTo>
                  <a:close/>
                  <a:moveTo>
                    <a:pt x="3441" y="5394"/>
                  </a:moveTo>
                  <a:cubicBezTo>
                    <a:pt x="3798" y="5322"/>
                    <a:pt x="3977" y="5180"/>
                    <a:pt x="4167" y="5132"/>
                  </a:cubicBezTo>
                  <a:cubicBezTo>
                    <a:pt x="4322" y="5096"/>
                    <a:pt x="4477" y="5120"/>
                    <a:pt x="4608" y="5191"/>
                  </a:cubicBezTo>
                  <a:cubicBezTo>
                    <a:pt x="4382" y="5180"/>
                    <a:pt x="4155" y="5275"/>
                    <a:pt x="4012" y="5441"/>
                  </a:cubicBezTo>
                  <a:cubicBezTo>
                    <a:pt x="4155" y="5620"/>
                    <a:pt x="4382" y="5703"/>
                    <a:pt x="4608" y="5703"/>
                  </a:cubicBezTo>
                  <a:cubicBezTo>
                    <a:pt x="4477" y="5775"/>
                    <a:pt x="4322" y="5799"/>
                    <a:pt x="4167" y="5763"/>
                  </a:cubicBezTo>
                  <a:cubicBezTo>
                    <a:pt x="3977" y="5715"/>
                    <a:pt x="3798" y="5572"/>
                    <a:pt x="3441" y="5489"/>
                  </a:cubicBezTo>
                  <a:cubicBezTo>
                    <a:pt x="3346" y="5477"/>
                    <a:pt x="3250" y="5453"/>
                    <a:pt x="3143" y="5441"/>
                  </a:cubicBezTo>
                  <a:cubicBezTo>
                    <a:pt x="3262" y="5441"/>
                    <a:pt x="3370" y="5430"/>
                    <a:pt x="3453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823800" y="1717900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35" y="4763"/>
                  </a:moveTo>
                  <a:cubicBezTo>
                    <a:pt x="9169" y="4513"/>
                    <a:pt x="8704" y="4453"/>
                    <a:pt x="8597" y="4787"/>
                  </a:cubicBezTo>
                  <a:cubicBezTo>
                    <a:pt x="8918" y="4656"/>
                    <a:pt x="9026" y="4918"/>
                    <a:pt x="9014" y="5084"/>
                  </a:cubicBezTo>
                  <a:cubicBezTo>
                    <a:pt x="9014" y="5144"/>
                    <a:pt x="8990" y="5204"/>
                    <a:pt x="8942" y="5251"/>
                  </a:cubicBezTo>
                  <a:cubicBezTo>
                    <a:pt x="8895" y="5299"/>
                    <a:pt x="8752" y="5358"/>
                    <a:pt x="8680" y="5311"/>
                  </a:cubicBezTo>
                  <a:cubicBezTo>
                    <a:pt x="8609" y="5251"/>
                    <a:pt x="8645" y="5120"/>
                    <a:pt x="8788" y="5156"/>
                  </a:cubicBezTo>
                  <a:cubicBezTo>
                    <a:pt x="8704" y="4989"/>
                    <a:pt x="8454" y="5049"/>
                    <a:pt x="8454" y="5239"/>
                  </a:cubicBezTo>
                  <a:cubicBezTo>
                    <a:pt x="8442" y="5251"/>
                    <a:pt x="8442" y="5275"/>
                    <a:pt x="8454" y="5287"/>
                  </a:cubicBezTo>
                  <a:lnTo>
                    <a:pt x="8454" y="5299"/>
                  </a:lnTo>
                  <a:cubicBezTo>
                    <a:pt x="8454" y="5358"/>
                    <a:pt x="8490" y="5394"/>
                    <a:pt x="8526" y="5418"/>
                  </a:cubicBezTo>
                  <a:cubicBezTo>
                    <a:pt x="8121" y="5501"/>
                    <a:pt x="7704" y="5465"/>
                    <a:pt x="7311" y="5335"/>
                  </a:cubicBezTo>
                  <a:cubicBezTo>
                    <a:pt x="8490" y="5608"/>
                    <a:pt x="8109" y="4442"/>
                    <a:pt x="8823" y="4442"/>
                  </a:cubicBezTo>
                  <a:lnTo>
                    <a:pt x="8752" y="4442"/>
                  </a:lnTo>
                  <a:cubicBezTo>
                    <a:pt x="8776" y="4430"/>
                    <a:pt x="8799" y="4430"/>
                    <a:pt x="8823" y="4442"/>
                  </a:cubicBezTo>
                  <a:cubicBezTo>
                    <a:pt x="8490" y="4346"/>
                    <a:pt x="8276" y="4346"/>
                    <a:pt x="8133" y="4418"/>
                  </a:cubicBezTo>
                  <a:cubicBezTo>
                    <a:pt x="7764" y="4596"/>
                    <a:pt x="7906" y="4977"/>
                    <a:pt x="7764" y="5108"/>
                  </a:cubicBezTo>
                  <a:cubicBezTo>
                    <a:pt x="7728" y="4882"/>
                    <a:pt x="7597" y="4823"/>
                    <a:pt x="7418" y="4906"/>
                  </a:cubicBezTo>
                  <a:cubicBezTo>
                    <a:pt x="7597" y="5049"/>
                    <a:pt x="7454" y="5239"/>
                    <a:pt x="7275" y="5227"/>
                  </a:cubicBezTo>
                  <a:cubicBezTo>
                    <a:pt x="7002" y="5215"/>
                    <a:pt x="6656" y="4930"/>
                    <a:pt x="6204" y="5239"/>
                  </a:cubicBezTo>
                  <a:cubicBezTo>
                    <a:pt x="6109" y="5251"/>
                    <a:pt x="6025" y="5275"/>
                    <a:pt x="5942" y="5299"/>
                  </a:cubicBezTo>
                  <a:cubicBezTo>
                    <a:pt x="6013" y="5251"/>
                    <a:pt x="6097" y="5204"/>
                    <a:pt x="6168" y="5156"/>
                  </a:cubicBezTo>
                  <a:cubicBezTo>
                    <a:pt x="6704" y="5049"/>
                    <a:pt x="6752" y="4596"/>
                    <a:pt x="6930" y="4394"/>
                  </a:cubicBezTo>
                  <a:cubicBezTo>
                    <a:pt x="7061" y="4263"/>
                    <a:pt x="7287" y="4299"/>
                    <a:pt x="7264" y="4537"/>
                  </a:cubicBezTo>
                  <a:cubicBezTo>
                    <a:pt x="7454" y="4465"/>
                    <a:pt x="7502" y="4334"/>
                    <a:pt x="7359" y="4144"/>
                  </a:cubicBezTo>
                  <a:cubicBezTo>
                    <a:pt x="7561" y="4132"/>
                    <a:pt x="7728" y="4501"/>
                    <a:pt x="8109" y="4370"/>
                  </a:cubicBezTo>
                  <a:cubicBezTo>
                    <a:pt x="8264" y="4311"/>
                    <a:pt x="8418" y="4168"/>
                    <a:pt x="8585" y="3858"/>
                  </a:cubicBezTo>
                  <a:lnTo>
                    <a:pt x="8585" y="3858"/>
                  </a:lnTo>
                  <a:cubicBezTo>
                    <a:pt x="8073" y="4358"/>
                    <a:pt x="7525" y="3263"/>
                    <a:pt x="6883" y="4299"/>
                  </a:cubicBezTo>
                  <a:lnTo>
                    <a:pt x="6883" y="4299"/>
                  </a:lnTo>
                  <a:cubicBezTo>
                    <a:pt x="7061" y="3930"/>
                    <a:pt x="7335" y="3608"/>
                    <a:pt x="7680" y="3370"/>
                  </a:cubicBezTo>
                  <a:cubicBezTo>
                    <a:pt x="7668" y="3418"/>
                    <a:pt x="7680" y="3477"/>
                    <a:pt x="7704" y="3513"/>
                  </a:cubicBezTo>
                  <a:lnTo>
                    <a:pt x="7704" y="3525"/>
                  </a:lnTo>
                  <a:cubicBezTo>
                    <a:pt x="7716" y="3537"/>
                    <a:pt x="7728" y="3549"/>
                    <a:pt x="7752" y="3560"/>
                  </a:cubicBezTo>
                  <a:cubicBezTo>
                    <a:pt x="7883" y="3703"/>
                    <a:pt x="8109" y="3560"/>
                    <a:pt x="8049" y="3382"/>
                  </a:cubicBezTo>
                  <a:cubicBezTo>
                    <a:pt x="7966" y="3513"/>
                    <a:pt x="7859" y="3430"/>
                    <a:pt x="7871" y="3346"/>
                  </a:cubicBezTo>
                  <a:cubicBezTo>
                    <a:pt x="7871" y="3263"/>
                    <a:pt x="8014" y="3203"/>
                    <a:pt x="8085" y="3203"/>
                  </a:cubicBezTo>
                  <a:cubicBezTo>
                    <a:pt x="8156" y="3203"/>
                    <a:pt x="8216" y="3227"/>
                    <a:pt x="8252" y="3275"/>
                  </a:cubicBezTo>
                  <a:cubicBezTo>
                    <a:pt x="8383" y="3382"/>
                    <a:pt x="8490" y="3632"/>
                    <a:pt x="8168" y="3763"/>
                  </a:cubicBezTo>
                  <a:cubicBezTo>
                    <a:pt x="8478" y="3941"/>
                    <a:pt x="8764" y="3572"/>
                    <a:pt x="8704" y="3263"/>
                  </a:cubicBezTo>
                  <a:cubicBezTo>
                    <a:pt x="8930" y="3310"/>
                    <a:pt x="8978" y="3168"/>
                    <a:pt x="9192" y="3358"/>
                  </a:cubicBezTo>
                  <a:cubicBezTo>
                    <a:pt x="8990" y="2775"/>
                    <a:pt x="8680" y="2929"/>
                    <a:pt x="8466" y="2834"/>
                  </a:cubicBezTo>
                  <a:lnTo>
                    <a:pt x="8466" y="2834"/>
                  </a:lnTo>
                  <a:cubicBezTo>
                    <a:pt x="8942" y="2989"/>
                    <a:pt x="9085" y="2632"/>
                    <a:pt x="9490" y="2608"/>
                  </a:cubicBezTo>
                  <a:cubicBezTo>
                    <a:pt x="9073" y="2251"/>
                    <a:pt x="8811" y="2537"/>
                    <a:pt x="8514" y="2644"/>
                  </a:cubicBezTo>
                  <a:lnTo>
                    <a:pt x="8514" y="2644"/>
                  </a:lnTo>
                  <a:cubicBezTo>
                    <a:pt x="9240" y="2358"/>
                    <a:pt x="9073" y="1953"/>
                    <a:pt x="9359" y="1608"/>
                  </a:cubicBezTo>
                  <a:cubicBezTo>
                    <a:pt x="9014" y="1894"/>
                    <a:pt x="8609" y="1727"/>
                    <a:pt x="8323" y="2453"/>
                  </a:cubicBezTo>
                  <a:lnTo>
                    <a:pt x="8323" y="2453"/>
                  </a:lnTo>
                  <a:cubicBezTo>
                    <a:pt x="8430" y="2156"/>
                    <a:pt x="8716" y="1894"/>
                    <a:pt x="8359" y="1489"/>
                  </a:cubicBezTo>
                  <a:cubicBezTo>
                    <a:pt x="8335" y="1882"/>
                    <a:pt x="7978" y="2025"/>
                    <a:pt x="8133" y="2501"/>
                  </a:cubicBezTo>
                  <a:lnTo>
                    <a:pt x="8133" y="2501"/>
                  </a:lnTo>
                  <a:cubicBezTo>
                    <a:pt x="8037" y="2287"/>
                    <a:pt x="8192" y="1977"/>
                    <a:pt x="7609" y="1775"/>
                  </a:cubicBezTo>
                  <a:cubicBezTo>
                    <a:pt x="7799" y="2001"/>
                    <a:pt x="7656" y="2036"/>
                    <a:pt x="7704" y="2263"/>
                  </a:cubicBezTo>
                  <a:cubicBezTo>
                    <a:pt x="7406" y="2203"/>
                    <a:pt x="7025" y="2489"/>
                    <a:pt x="7204" y="2798"/>
                  </a:cubicBezTo>
                  <a:cubicBezTo>
                    <a:pt x="7335" y="2477"/>
                    <a:pt x="7585" y="2596"/>
                    <a:pt x="7704" y="2715"/>
                  </a:cubicBezTo>
                  <a:cubicBezTo>
                    <a:pt x="7740" y="2763"/>
                    <a:pt x="7764" y="2822"/>
                    <a:pt x="7764" y="2882"/>
                  </a:cubicBezTo>
                  <a:cubicBezTo>
                    <a:pt x="7764" y="2953"/>
                    <a:pt x="7704" y="3096"/>
                    <a:pt x="7621" y="3108"/>
                  </a:cubicBezTo>
                  <a:cubicBezTo>
                    <a:pt x="7537" y="3108"/>
                    <a:pt x="7454" y="3001"/>
                    <a:pt x="7585" y="2929"/>
                  </a:cubicBezTo>
                  <a:cubicBezTo>
                    <a:pt x="7406" y="2870"/>
                    <a:pt x="7264" y="3096"/>
                    <a:pt x="7406" y="3227"/>
                  </a:cubicBezTo>
                  <a:cubicBezTo>
                    <a:pt x="7418" y="3239"/>
                    <a:pt x="7430" y="3251"/>
                    <a:pt x="7442" y="3263"/>
                  </a:cubicBezTo>
                  <a:lnTo>
                    <a:pt x="7454" y="3263"/>
                  </a:lnTo>
                  <a:cubicBezTo>
                    <a:pt x="7502" y="3299"/>
                    <a:pt x="7549" y="3299"/>
                    <a:pt x="7597" y="3299"/>
                  </a:cubicBezTo>
                  <a:cubicBezTo>
                    <a:pt x="7371" y="3632"/>
                    <a:pt x="7049" y="3918"/>
                    <a:pt x="6668" y="4096"/>
                  </a:cubicBezTo>
                  <a:cubicBezTo>
                    <a:pt x="7704" y="3453"/>
                    <a:pt x="6609" y="2906"/>
                    <a:pt x="7121" y="2394"/>
                  </a:cubicBezTo>
                  <a:cubicBezTo>
                    <a:pt x="7097" y="2406"/>
                    <a:pt x="7085" y="2429"/>
                    <a:pt x="7061" y="2441"/>
                  </a:cubicBezTo>
                  <a:cubicBezTo>
                    <a:pt x="7085" y="2429"/>
                    <a:pt x="7097" y="2406"/>
                    <a:pt x="7121" y="2394"/>
                  </a:cubicBezTo>
                  <a:cubicBezTo>
                    <a:pt x="6823" y="2560"/>
                    <a:pt x="6668" y="2715"/>
                    <a:pt x="6609" y="2858"/>
                  </a:cubicBezTo>
                  <a:cubicBezTo>
                    <a:pt x="6478" y="3251"/>
                    <a:pt x="6847" y="3418"/>
                    <a:pt x="6835" y="3620"/>
                  </a:cubicBezTo>
                  <a:cubicBezTo>
                    <a:pt x="6656" y="3477"/>
                    <a:pt x="6513" y="3525"/>
                    <a:pt x="6442" y="3715"/>
                  </a:cubicBezTo>
                  <a:cubicBezTo>
                    <a:pt x="6680" y="3691"/>
                    <a:pt x="6716" y="3918"/>
                    <a:pt x="6585" y="4049"/>
                  </a:cubicBezTo>
                  <a:cubicBezTo>
                    <a:pt x="6382" y="4227"/>
                    <a:pt x="5930" y="4263"/>
                    <a:pt x="5835" y="4811"/>
                  </a:cubicBezTo>
                  <a:cubicBezTo>
                    <a:pt x="5775" y="4882"/>
                    <a:pt x="5728" y="4954"/>
                    <a:pt x="5680" y="5037"/>
                  </a:cubicBezTo>
                  <a:cubicBezTo>
                    <a:pt x="5704" y="4954"/>
                    <a:pt x="5728" y="4858"/>
                    <a:pt x="5740" y="4775"/>
                  </a:cubicBezTo>
                  <a:cubicBezTo>
                    <a:pt x="6049" y="4322"/>
                    <a:pt x="5763" y="3977"/>
                    <a:pt x="5751" y="3703"/>
                  </a:cubicBezTo>
                  <a:cubicBezTo>
                    <a:pt x="5751" y="3525"/>
                    <a:pt x="5930" y="3382"/>
                    <a:pt x="6085" y="3560"/>
                  </a:cubicBezTo>
                  <a:cubicBezTo>
                    <a:pt x="6156" y="3382"/>
                    <a:pt x="6097" y="3251"/>
                    <a:pt x="5870" y="3215"/>
                  </a:cubicBezTo>
                  <a:cubicBezTo>
                    <a:pt x="6001" y="3072"/>
                    <a:pt x="6382" y="3215"/>
                    <a:pt x="6561" y="2846"/>
                  </a:cubicBezTo>
                  <a:cubicBezTo>
                    <a:pt x="6632" y="2691"/>
                    <a:pt x="6632" y="2489"/>
                    <a:pt x="6537" y="2156"/>
                  </a:cubicBezTo>
                  <a:cubicBezTo>
                    <a:pt x="6537" y="2870"/>
                    <a:pt x="5370" y="2489"/>
                    <a:pt x="5644" y="3668"/>
                  </a:cubicBezTo>
                  <a:cubicBezTo>
                    <a:pt x="5513" y="3275"/>
                    <a:pt x="5478" y="2858"/>
                    <a:pt x="5561" y="2453"/>
                  </a:cubicBezTo>
                  <a:cubicBezTo>
                    <a:pt x="5585" y="2489"/>
                    <a:pt x="5632" y="2513"/>
                    <a:pt x="5680" y="2525"/>
                  </a:cubicBezTo>
                  <a:lnTo>
                    <a:pt x="5692" y="2525"/>
                  </a:lnTo>
                  <a:cubicBezTo>
                    <a:pt x="5704" y="2537"/>
                    <a:pt x="5728" y="2537"/>
                    <a:pt x="5740" y="2525"/>
                  </a:cubicBezTo>
                  <a:cubicBezTo>
                    <a:pt x="5906" y="2525"/>
                    <a:pt x="5978" y="2322"/>
                    <a:pt x="5847" y="2215"/>
                  </a:cubicBezTo>
                  <a:cubicBezTo>
                    <a:pt x="5847" y="2203"/>
                    <a:pt x="5835" y="2203"/>
                    <a:pt x="5823" y="2191"/>
                  </a:cubicBezTo>
                  <a:cubicBezTo>
                    <a:pt x="5859" y="2346"/>
                    <a:pt x="5728" y="2358"/>
                    <a:pt x="5668" y="2298"/>
                  </a:cubicBezTo>
                  <a:cubicBezTo>
                    <a:pt x="5620" y="2227"/>
                    <a:pt x="5668" y="2084"/>
                    <a:pt x="5728" y="2036"/>
                  </a:cubicBezTo>
                  <a:cubicBezTo>
                    <a:pt x="5775" y="1989"/>
                    <a:pt x="5835" y="1965"/>
                    <a:pt x="5894" y="1965"/>
                  </a:cubicBezTo>
                  <a:cubicBezTo>
                    <a:pt x="6061" y="1953"/>
                    <a:pt x="6323" y="2060"/>
                    <a:pt x="6192" y="2382"/>
                  </a:cubicBezTo>
                  <a:cubicBezTo>
                    <a:pt x="6537" y="2275"/>
                    <a:pt x="6466" y="1810"/>
                    <a:pt x="6216" y="1644"/>
                  </a:cubicBezTo>
                  <a:cubicBezTo>
                    <a:pt x="6406" y="1513"/>
                    <a:pt x="6335" y="1382"/>
                    <a:pt x="6632" y="1358"/>
                  </a:cubicBezTo>
                  <a:cubicBezTo>
                    <a:pt x="6073" y="1096"/>
                    <a:pt x="5966" y="1417"/>
                    <a:pt x="5740" y="1513"/>
                  </a:cubicBezTo>
                  <a:lnTo>
                    <a:pt x="5740" y="1513"/>
                  </a:lnTo>
                  <a:cubicBezTo>
                    <a:pt x="6192" y="1274"/>
                    <a:pt x="6037" y="917"/>
                    <a:pt x="6299" y="632"/>
                  </a:cubicBezTo>
                  <a:cubicBezTo>
                    <a:pt x="5763" y="667"/>
                    <a:pt x="5775" y="1060"/>
                    <a:pt x="5644" y="1346"/>
                  </a:cubicBezTo>
                  <a:lnTo>
                    <a:pt x="5644" y="1346"/>
                  </a:lnTo>
                  <a:cubicBezTo>
                    <a:pt x="5942" y="632"/>
                    <a:pt x="5549" y="453"/>
                    <a:pt x="5513" y="1"/>
                  </a:cubicBezTo>
                  <a:cubicBezTo>
                    <a:pt x="5466" y="453"/>
                    <a:pt x="5061" y="620"/>
                    <a:pt x="5370" y="1346"/>
                  </a:cubicBezTo>
                  <a:lnTo>
                    <a:pt x="5370" y="1346"/>
                  </a:lnTo>
                  <a:cubicBezTo>
                    <a:pt x="5239" y="1060"/>
                    <a:pt x="5251" y="667"/>
                    <a:pt x="4716" y="632"/>
                  </a:cubicBezTo>
                  <a:cubicBezTo>
                    <a:pt x="4978" y="929"/>
                    <a:pt x="4823" y="1274"/>
                    <a:pt x="5275" y="1513"/>
                  </a:cubicBezTo>
                  <a:lnTo>
                    <a:pt x="5275" y="1513"/>
                  </a:lnTo>
                  <a:cubicBezTo>
                    <a:pt x="5049" y="1429"/>
                    <a:pt x="4942" y="1096"/>
                    <a:pt x="4382" y="1358"/>
                  </a:cubicBezTo>
                  <a:cubicBezTo>
                    <a:pt x="4680" y="1382"/>
                    <a:pt x="4608" y="1513"/>
                    <a:pt x="4799" y="1644"/>
                  </a:cubicBezTo>
                  <a:cubicBezTo>
                    <a:pt x="4537" y="1810"/>
                    <a:pt x="4477" y="2275"/>
                    <a:pt x="4823" y="2382"/>
                  </a:cubicBezTo>
                  <a:cubicBezTo>
                    <a:pt x="4692" y="2060"/>
                    <a:pt x="4954" y="1953"/>
                    <a:pt x="5120" y="1965"/>
                  </a:cubicBezTo>
                  <a:cubicBezTo>
                    <a:pt x="5180" y="1965"/>
                    <a:pt x="5239" y="1989"/>
                    <a:pt x="5287" y="2036"/>
                  </a:cubicBezTo>
                  <a:cubicBezTo>
                    <a:pt x="5335" y="2084"/>
                    <a:pt x="5394" y="2227"/>
                    <a:pt x="5335" y="2298"/>
                  </a:cubicBezTo>
                  <a:cubicBezTo>
                    <a:pt x="5287" y="2370"/>
                    <a:pt x="5144" y="2334"/>
                    <a:pt x="5192" y="2191"/>
                  </a:cubicBezTo>
                  <a:cubicBezTo>
                    <a:pt x="5025" y="2275"/>
                    <a:pt x="5085" y="2525"/>
                    <a:pt x="5275" y="2525"/>
                  </a:cubicBezTo>
                  <a:cubicBezTo>
                    <a:pt x="5287" y="2537"/>
                    <a:pt x="5311" y="2537"/>
                    <a:pt x="5323" y="2525"/>
                  </a:cubicBezTo>
                  <a:lnTo>
                    <a:pt x="5335" y="2525"/>
                  </a:lnTo>
                  <a:cubicBezTo>
                    <a:pt x="5382" y="2513"/>
                    <a:pt x="5430" y="2489"/>
                    <a:pt x="5454" y="2453"/>
                  </a:cubicBezTo>
                  <a:cubicBezTo>
                    <a:pt x="5537" y="2858"/>
                    <a:pt x="5501" y="3275"/>
                    <a:pt x="5359" y="3668"/>
                  </a:cubicBezTo>
                  <a:cubicBezTo>
                    <a:pt x="5644" y="2489"/>
                    <a:pt x="4477" y="2870"/>
                    <a:pt x="4466" y="2156"/>
                  </a:cubicBezTo>
                  <a:cubicBezTo>
                    <a:pt x="4382" y="2489"/>
                    <a:pt x="4382" y="2703"/>
                    <a:pt x="4454" y="2846"/>
                  </a:cubicBezTo>
                  <a:cubicBezTo>
                    <a:pt x="4632" y="3215"/>
                    <a:pt x="5013" y="3072"/>
                    <a:pt x="5144" y="3215"/>
                  </a:cubicBezTo>
                  <a:cubicBezTo>
                    <a:pt x="4906" y="3251"/>
                    <a:pt x="4847" y="3382"/>
                    <a:pt x="4930" y="3560"/>
                  </a:cubicBezTo>
                  <a:cubicBezTo>
                    <a:pt x="5085" y="3382"/>
                    <a:pt x="5275" y="3525"/>
                    <a:pt x="5263" y="3703"/>
                  </a:cubicBezTo>
                  <a:cubicBezTo>
                    <a:pt x="5251" y="3977"/>
                    <a:pt x="4966" y="4322"/>
                    <a:pt x="5275" y="4775"/>
                  </a:cubicBezTo>
                  <a:cubicBezTo>
                    <a:pt x="5287" y="4858"/>
                    <a:pt x="5311" y="4954"/>
                    <a:pt x="5335" y="5037"/>
                  </a:cubicBezTo>
                  <a:cubicBezTo>
                    <a:pt x="5287" y="4954"/>
                    <a:pt x="5239" y="4882"/>
                    <a:pt x="5180" y="4811"/>
                  </a:cubicBezTo>
                  <a:cubicBezTo>
                    <a:pt x="5085" y="4275"/>
                    <a:pt x="4632" y="4227"/>
                    <a:pt x="4430" y="4049"/>
                  </a:cubicBezTo>
                  <a:cubicBezTo>
                    <a:pt x="4299" y="3918"/>
                    <a:pt x="4335" y="3691"/>
                    <a:pt x="4573" y="3715"/>
                  </a:cubicBezTo>
                  <a:cubicBezTo>
                    <a:pt x="4501" y="3525"/>
                    <a:pt x="4358" y="3477"/>
                    <a:pt x="4180" y="3620"/>
                  </a:cubicBezTo>
                  <a:cubicBezTo>
                    <a:pt x="4168" y="3418"/>
                    <a:pt x="4525" y="3251"/>
                    <a:pt x="4394" y="2870"/>
                  </a:cubicBezTo>
                  <a:cubicBezTo>
                    <a:pt x="4346" y="2715"/>
                    <a:pt x="4204" y="2560"/>
                    <a:pt x="3894" y="2394"/>
                  </a:cubicBezTo>
                  <a:lnTo>
                    <a:pt x="3894" y="2394"/>
                  </a:lnTo>
                  <a:cubicBezTo>
                    <a:pt x="4394" y="2906"/>
                    <a:pt x="3299" y="3453"/>
                    <a:pt x="4346" y="4096"/>
                  </a:cubicBezTo>
                  <a:cubicBezTo>
                    <a:pt x="3965" y="3918"/>
                    <a:pt x="3644" y="3644"/>
                    <a:pt x="3418" y="3299"/>
                  </a:cubicBezTo>
                  <a:cubicBezTo>
                    <a:pt x="3465" y="3299"/>
                    <a:pt x="3513" y="3299"/>
                    <a:pt x="3561" y="3275"/>
                  </a:cubicBezTo>
                  <a:lnTo>
                    <a:pt x="3561" y="3263"/>
                  </a:lnTo>
                  <a:cubicBezTo>
                    <a:pt x="3584" y="3251"/>
                    <a:pt x="3596" y="3239"/>
                    <a:pt x="3608" y="3227"/>
                  </a:cubicBezTo>
                  <a:cubicBezTo>
                    <a:pt x="3751" y="3096"/>
                    <a:pt x="3608" y="2870"/>
                    <a:pt x="3430" y="2929"/>
                  </a:cubicBezTo>
                  <a:cubicBezTo>
                    <a:pt x="3561" y="3001"/>
                    <a:pt x="3477" y="3108"/>
                    <a:pt x="3394" y="3108"/>
                  </a:cubicBezTo>
                  <a:cubicBezTo>
                    <a:pt x="3311" y="3096"/>
                    <a:pt x="3239" y="2953"/>
                    <a:pt x="3239" y="2882"/>
                  </a:cubicBezTo>
                  <a:cubicBezTo>
                    <a:pt x="3251" y="2822"/>
                    <a:pt x="3275" y="2763"/>
                    <a:pt x="3311" y="2715"/>
                  </a:cubicBezTo>
                  <a:cubicBezTo>
                    <a:pt x="3418" y="2596"/>
                    <a:pt x="3680" y="2477"/>
                    <a:pt x="3811" y="2798"/>
                  </a:cubicBezTo>
                  <a:cubicBezTo>
                    <a:pt x="3977" y="2489"/>
                    <a:pt x="3608" y="2203"/>
                    <a:pt x="3311" y="2263"/>
                  </a:cubicBezTo>
                  <a:cubicBezTo>
                    <a:pt x="3346" y="2036"/>
                    <a:pt x="3203" y="2001"/>
                    <a:pt x="3394" y="1775"/>
                  </a:cubicBezTo>
                  <a:cubicBezTo>
                    <a:pt x="2822" y="1977"/>
                    <a:pt x="2977" y="2287"/>
                    <a:pt x="2882" y="2501"/>
                  </a:cubicBezTo>
                  <a:lnTo>
                    <a:pt x="2882" y="2501"/>
                  </a:lnTo>
                  <a:cubicBezTo>
                    <a:pt x="3025" y="2025"/>
                    <a:pt x="2668" y="1882"/>
                    <a:pt x="2656" y="1489"/>
                  </a:cubicBezTo>
                  <a:cubicBezTo>
                    <a:pt x="2299" y="1894"/>
                    <a:pt x="2584" y="2167"/>
                    <a:pt x="2692" y="2453"/>
                  </a:cubicBezTo>
                  <a:lnTo>
                    <a:pt x="2692" y="2453"/>
                  </a:lnTo>
                  <a:cubicBezTo>
                    <a:pt x="2406" y="1727"/>
                    <a:pt x="1989" y="1894"/>
                    <a:pt x="1644" y="1608"/>
                  </a:cubicBezTo>
                  <a:cubicBezTo>
                    <a:pt x="1941" y="1953"/>
                    <a:pt x="1775" y="2358"/>
                    <a:pt x="2501" y="2644"/>
                  </a:cubicBezTo>
                  <a:lnTo>
                    <a:pt x="2501" y="2644"/>
                  </a:lnTo>
                  <a:cubicBezTo>
                    <a:pt x="2203" y="2537"/>
                    <a:pt x="1941" y="2263"/>
                    <a:pt x="1525" y="2608"/>
                  </a:cubicBezTo>
                  <a:cubicBezTo>
                    <a:pt x="1918" y="2632"/>
                    <a:pt x="2060" y="2989"/>
                    <a:pt x="2549" y="2834"/>
                  </a:cubicBezTo>
                  <a:lnTo>
                    <a:pt x="2549" y="2834"/>
                  </a:lnTo>
                  <a:cubicBezTo>
                    <a:pt x="2334" y="2929"/>
                    <a:pt x="2013" y="2787"/>
                    <a:pt x="1810" y="3358"/>
                  </a:cubicBezTo>
                  <a:cubicBezTo>
                    <a:pt x="2037" y="3168"/>
                    <a:pt x="2084" y="3310"/>
                    <a:pt x="2311" y="3263"/>
                  </a:cubicBezTo>
                  <a:cubicBezTo>
                    <a:pt x="2251" y="3560"/>
                    <a:pt x="2537" y="3941"/>
                    <a:pt x="2846" y="3763"/>
                  </a:cubicBezTo>
                  <a:cubicBezTo>
                    <a:pt x="2525" y="3632"/>
                    <a:pt x="2632" y="3382"/>
                    <a:pt x="2763" y="3275"/>
                  </a:cubicBezTo>
                  <a:cubicBezTo>
                    <a:pt x="2799" y="3227"/>
                    <a:pt x="2858" y="3203"/>
                    <a:pt x="2918" y="3203"/>
                  </a:cubicBezTo>
                  <a:cubicBezTo>
                    <a:pt x="3001" y="3203"/>
                    <a:pt x="3132" y="3263"/>
                    <a:pt x="3144" y="3346"/>
                  </a:cubicBezTo>
                  <a:cubicBezTo>
                    <a:pt x="3156" y="3430"/>
                    <a:pt x="3037" y="3513"/>
                    <a:pt x="2965" y="3382"/>
                  </a:cubicBezTo>
                  <a:cubicBezTo>
                    <a:pt x="2906" y="3560"/>
                    <a:pt x="3132" y="3703"/>
                    <a:pt x="3263" y="3560"/>
                  </a:cubicBezTo>
                  <a:cubicBezTo>
                    <a:pt x="3287" y="3549"/>
                    <a:pt x="3299" y="3537"/>
                    <a:pt x="3299" y="3525"/>
                  </a:cubicBezTo>
                  <a:lnTo>
                    <a:pt x="3299" y="3513"/>
                  </a:lnTo>
                  <a:cubicBezTo>
                    <a:pt x="3334" y="3477"/>
                    <a:pt x="3334" y="3418"/>
                    <a:pt x="3334" y="3370"/>
                  </a:cubicBezTo>
                  <a:cubicBezTo>
                    <a:pt x="3656" y="3608"/>
                    <a:pt x="3930" y="3930"/>
                    <a:pt x="4096" y="4299"/>
                  </a:cubicBezTo>
                  <a:lnTo>
                    <a:pt x="4096" y="4299"/>
                  </a:lnTo>
                  <a:cubicBezTo>
                    <a:pt x="3465" y="3263"/>
                    <a:pt x="2906" y="4358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5" y="4299"/>
                    <a:pt x="2870" y="4358"/>
                  </a:cubicBezTo>
                  <a:cubicBezTo>
                    <a:pt x="3263" y="4489"/>
                    <a:pt x="3430" y="4120"/>
                    <a:pt x="3620" y="4132"/>
                  </a:cubicBezTo>
                  <a:cubicBezTo>
                    <a:pt x="3477" y="4322"/>
                    <a:pt x="3537" y="4453"/>
                    <a:pt x="3715" y="4525"/>
                  </a:cubicBezTo>
                  <a:cubicBezTo>
                    <a:pt x="3704" y="4299"/>
                    <a:pt x="3930" y="4263"/>
                    <a:pt x="4049" y="4394"/>
                  </a:cubicBezTo>
                  <a:cubicBezTo>
                    <a:pt x="4239" y="4596"/>
                    <a:pt x="4275" y="5049"/>
                    <a:pt x="4823" y="5144"/>
                  </a:cubicBezTo>
                  <a:cubicBezTo>
                    <a:pt x="4894" y="5204"/>
                    <a:pt x="4966" y="5251"/>
                    <a:pt x="5049" y="5287"/>
                  </a:cubicBezTo>
                  <a:cubicBezTo>
                    <a:pt x="4966" y="5263"/>
                    <a:pt x="4870" y="5251"/>
                    <a:pt x="4787" y="5239"/>
                  </a:cubicBezTo>
                  <a:cubicBezTo>
                    <a:pt x="4335" y="4918"/>
                    <a:pt x="3977" y="5215"/>
                    <a:pt x="3704" y="5227"/>
                  </a:cubicBezTo>
                  <a:cubicBezTo>
                    <a:pt x="3525" y="5227"/>
                    <a:pt x="3394" y="5049"/>
                    <a:pt x="3573" y="4894"/>
                  </a:cubicBezTo>
                  <a:cubicBezTo>
                    <a:pt x="3394" y="4811"/>
                    <a:pt x="3263" y="4870"/>
                    <a:pt x="3227" y="5096"/>
                  </a:cubicBezTo>
                  <a:cubicBezTo>
                    <a:pt x="3073" y="4977"/>
                    <a:pt x="3227" y="4596"/>
                    <a:pt x="2846" y="4406"/>
                  </a:cubicBezTo>
                  <a:cubicBezTo>
                    <a:pt x="2703" y="4334"/>
                    <a:pt x="2489" y="4334"/>
                    <a:pt x="2156" y="4430"/>
                  </a:cubicBezTo>
                  <a:cubicBezTo>
                    <a:pt x="2180" y="4430"/>
                    <a:pt x="2215" y="4430"/>
                    <a:pt x="2239" y="4430"/>
                  </a:cubicBezTo>
                  <a:lnTo>
                    <a:pt x="2156" y="4430"/>
                  </a:lnTo>
                  <a:cubicBezTo>
                    <a:pt x="2882" y="4442"/>
                    <a:pt x="2501" y="5596"/>
                    <a:pt x="3668" y="5323"/>
                  </a:cubicBezTo>
                  <a:lnTo>
                    <a:pt x="3668" y="5323"/>
                  </a:lnTo>
                  <a:cubicBezTo>
                    <a:pt x="3275" y="5465"/>
                    <a:pt x="2858" y="5501"/>
                    <a:pt x="2453" y="5418"/>
                  </a:cubicBezTo>
                  <a:cubicBezTo>
                    <a:pt x="2489" y="5394"/>
                    <a:pt x="2525" y="5346"/>
                    <a:pt x="2537" y="5299"/>
                  </a:cubicBezTo>
                  <a:lnTo>
                    <a:pt x="2537" y="5287"/>
                  </a:lnTo>
                  <a:cubicBezTo>
                    <a:pt x="2537" y="5263"/>
                    <a:pt x="2537" y="5251"/>
                    <a:pt x="2537" y="5227"/>
                  </a:cubicBezTo>
                  <a:cubicBezTo>
                    <a:pt x="2537" y="5049"/>
                    <a:pt x="2287" y="4989"/>
                    <a:pt x="2203" y="5156"/>
                  </a:cubicBezTo>
                  <a:cubicBezTo>
                    <a:pt x="2346" y="5108"/>
                    <a:pt x="2370" y="5251"/>
                    <a:pt x="2299" y="5299"/>
                  </a:cubicBezTo>
                  <a:cubicBezTo>
                    <a:pt x="2239" y="5358"/>
                    <a:pt x="2084" y="5299"/>
                    <a:pt x="2037" y="5251"/>
                  </a:cubicBezTo>
                  <a:cubicBezTo>
                    <a:pt x="1989" y="5204"/>
                    <a:pt x="1965" y="5144"/>
                    <a:pt x="1965" y="5084"/>
                  </a:cubicBezTo>
                  <a:cubicBezTo>
                    <a:pt x="1965" y="4918"/>
                    <a:pt x="2060" y="4656"/>
                    <a:pt x="2382" y="4787"/>
                  </a:cubicBezTo>
                  <a:cubicBezTo>
                    <a:pt x="2287" y="4442"/>
                    <a:pt x="1822" y="4501"/>
                    <a:pt x="1644" y="4763"/>
                  </a:cubicBezTo>
                  <a:cubicBezTo>
                    <a:pt x="1525" y="4573"/>
                    <a:pt x="1382" y="4644"/>
                    <a:pt x="1358" y="4346"/>
                  </a:cubicBezTo>
                  <a:cubicBezTo>
                    <a:pt x="1096" y="4894"/>
                    <a:pt x="1429" y="5013"/>
                    <a:pt x="1513" y="5227"/>
                  </a:cubicBezTo>
                  <a:lnTo>
                    <a:pt x="1513" y="5227"/>
                  </a:lnTo>
                  <a:cubicBezTo>
                    <a:pt x="1287" y="4787"/>
                    <a:pt x="917" y="4930"/>
                    <a:pt x="632" y="4668"/>
                  </a:cubicBezTo>
                  <a:cubicBezTo>
                    <a:pt x="679" y="5215"/>
                    <a:pt x="1060" y="5204"/>
                    <a:pt x="1346" y="5335"/>
                  </a:cubicBezTo>
                  <a:lnTo>
                    <a:pt x="1346" y="5335"/>
                  </a:lnTo>
                  <a:cubicBezTo>
                    <a:pt x="632" y="5037"/>
                    <a:pt x="453" y="5430"/>
                    <a:pt x="1" y="5465"/>
                  </a:cubicBezTo>
                  <a:cubicBezTo>
                    <a:pt x="453" y="5513"/>
                    <a:pt x="632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79" y="5716"/>
                    <a:pt x="632" y="6263"/>
                  </a:cubicBezTo>
                  <a:cubicBezTo>
                    <a:pt x="929" y="6001"/>
                    <a:pt x="1287" y="6156"/>
                    <a:pt x="1513" y="5704"/>
                  </a:cubicBezTo>
                  <a:lnTo>
                    <a:pt x="1513" y="5704"/>
                  </a:lnTo>
                  <a:cubicBezTo>
                    <a:pt x="1429" y="5918"/>
                    <a:pt x="1096" y="6037"/>
                    <a:pt x="1358" y="6585"/>
                  </a:cubicBezTo>
                  <a:cubicBezTo>
                    <a:pt x="1382" y="6287"/>
                    <a:pt x="1513" y="6370"/>
                    <a:pt x="1644" y="6168"/>
                  </a:cubicBezTo>
                  <a:cubicBezTo>
                    <a:pt x="1822" y="6430"/>
                    <a:pt x="2287" y="6489"/>
                    <a:pt x="2382" y="6156"/>
                  </a:cubicBezTo>
                  <a:cubicBezTo>
                    <a:pt x="2060" y="6287"/>
                    <a:pt x="1965" y="6025"/>
                    <a:pt x="1965" y="5858"/>
                  </a:cubicBezTo>
                  <a:cubicBezTo>
                    <a:pt x="1965" y="5787"/>
                    <a:pt x="1989" y="5727"/>
                    <a:pt x="2037" y="5692"/>
                  </a:cubicBezTo>
                  <a:cubicBezTo>
                    <a:pt x="2084" y="5632"/>
                    <a:pt x="2227" y="5585"/>
                    <a:pt x="2299" y="5632"/>
                  </a:cubicBezTo>
                  <a:cubicBezTo>
                    <a:pt x="2370" y="5692"/>
                    <a:pt x="2346" y="5823"/>
                    <a:pt x="2203" y="5787"/>
                  </a:cubicBezTo>
                  <a:cubicBezTo>
                    <a:pt x="2287" y="5942"/>
                    <a:pt x="2537" y="5894"/>
                    <a:pt x="2537" y="5704"/>
                  </a:cubicBezTo>
                  <a:cubicBezTo>
                    <a:pt x="2537" y="5680"/>
                    <a:pt x="2537" y="5668"/>
                    <a:pt x="2537" y="5644"/>
                  </a:cubicBezTo>
                  <a:lnTo>
                    <a:pt x="2537" y="5632"/>
                  </a:lnTo>
                  <a:cubicBezTo>
                    <a:pt x="2525" y="5585"/>
                    <a:pt x="2489" y="5549"/>
                    <a:pt x="2453" y="5513"/>
                  </a:cubicBezTo>
                  <a:cubicBezTo>
                    <a:pt x="2858" y="5442"/>
                    <a:pt x="3275" y="5465"/>
                    <a:pt x="3668" y="5608"/>
                  </a:cubicBezTo>
                  <a:cubicBezTo>
                    <a:pt x="2489" y="5335"/>
                    <a:pt x="2882" y="6489"/>
                    <a:pt x="2156" y="6501"/>
                  </a:cubicBezTo>
                  <a:lnTo>
                    <a:pt x="2227" y="6501"/>
                  </a:lnTo>
                  <a:cubicBezTo>
                    <a:pt x="2203" y="6501"/>
                    <a:pt x="2180" y="6501"/>
                    <a:pt x="2156" y="6501"/>
                  </a:cubicBezTo>
                  <a:cubicBezTo>
                    <a:pt x="2489" y="6597"/>
                    <a:pt x="2703" y="6597"/>
                    <a:pt x="2846" y="6525"/>
                  </a:cubicBezTo>
                  <a:cubicBezTo>
                    <a:pt x="3215" y="6347"/>
                    <a:pt x="3073" y="5966"/>
                    <a:pt x="3227" y="5835"/>
                  </a:cubicBezTo>
                  <a:cubicBezTo>
                    <a:pt x="3251" y="6061"/>
                    <a:pt x="3382" y="6120"/>
                    <a:pt x="3573" y="6037"/>
                  </a:cubicBezTo>
                  <a:cubicBezTo>
                    <a:pt x="3382" y="5894"/>
                    <a:pt x="3525" y="5704"/>
                    <a:pt x="3704" y="5716"/>
                  </a:cubicBezTo>
                  <a:cubicBezTo>
                    <a:pt x="3977" y="5716"/>
                    <a:pt x="4323" y="6013"/>
                    <a:pt x="4775" y="5704"/>
                  </a:cubicBezTo>
                  <a:cubicBezTo>
                    <a:pt x="4870" y="5692"/>
                    <a:pt x="4954" y="5668"/>
                    <a:pt x="5049" y="5644"/>
                  </a:cubicBezTo>
                  <a:cubicBezTo>
                    <a:pt x="4966" y="5680"/>
                    <a:pt x="4882" y="5739"/>
                    <a:pt x="4811" y="5787"/>
                  </a:cubicBezTo>
                  <a:cubicBezTo>
                    <a:pt x="4275" y="5894"/>
                    <a:pt x="4239" y="6347"/>
                    <a:pt x="4049" y="6549"/>
                  </a:cubicBezTo>
                  <a:cubicBezTo>
                    <a:pt x="3930" y="6680"/>
                    <a:pt x="3692" y="6644"/>
                    <a:pt x="3715" y="6406"/>
                  </a:cubicBezTo>
                  <a:cubicBezTo>
                    <a:pt x="3537" y="6478"/>
                    <a:pt x="3477" y="6608"/>
                    <a:pt x="3620" y="6799"/>
                  </a:cubicBezTo>
                  <a:cubicBezTo>
                    <a:pt x="3430" y="6811"/>
                    <a:pt x="3251" y="6442"/>
                    <a:pt x="2870" y="6573"/>
                  </a:cubicBezTo>
                  <a:cubicBezTo>
                    <a:pt x="2715" y="6632"/>
                    <a:pt x="2561" y="6775"/>
                    <a:pt x="2394" y="7073"/>
                  </a:cubicBezTo>
                  <a:lnTo>
                    <a:pt x="2394" y="7073"/>
                  </a:lnTo>
                  <a:cubicBezTo>
                    <a:pt x="2906" y="6573"/>
                    <a:pt x="3454" y="7668"/>
                    <a:pt x="4096" y="6644"/>
                  </a:cubicBezTo>
                  <a:lnTo>
                    <a:pt x="4096" y="6644"/>
                  </a:lnTo>
                  <a:cubicBezTo>
                    <a:pt x="3918" y="7013"/>
                    <a:pt x="3644" y="7335"/>
                    <a:pt x="3299" y="7573"/>
                  </a:cubicBezTo>
                  <a:cubicBezTo>
                    <a:pt x="3311" y="7525"/>
                    <a:pt x="3299" y="7466"/>
                    <a:pt x="3275" y="7430"/>
                  </a:cubicBezTo>
                  <a:lnTo>
                    <a:pt x="3275" y="7418"/>
                  </a:lnTo>
                  <a:cubicBezTo>
                    <a:pt x="3263" y="7406"/>
                    <a:pt x="3251" y="7394"/>
                    <a:pt x="3239" y="7382"/>
                  </a:cubicBezTo>
                  <a:cubicBezTo>
                    <a:pt x="3096" y="7240"/>
                    <a:pt x="2870" y="7382"/>
                    <a:pt x="2942" y="7561"/>
                  </a:cubicBezTo>
                  <a:cubicBezTo>
                    <a:pt x="3013" y="7430"/>
                    <a:pt x="3120" y="7501"/>
                    <a:pt x="3120" y="7597"/>
                  </a:cubicBezTo>
                  <a:cubicBezTo>
                    <a:pt x="3108" y="7680"/>
                    <a:pt x="2965" y="7740"/>
                    <a:pt x="2894" y="7740"/>
                  </a:cubicBezTo>
                  <a:cubicBezTo>
                    <a:pt x="2834" y="7740"/>
                    <a:pt x="2775" y="7716"/>
                    <a:pt x="2727" y="7668"/>
                  </a:cubicBezTo>
                  <a:cubicBezTo>
                    <a:pt x="2608" y="7561"/>
                    <a:pt x="2489" y="7299"/>
                    <a:pt x="2811" y="7180"/>
                  </a:cubicBezTo>
                  <a:cubicBezTo>
                    <a:pt x="2501" y="7001"/>
                    <a:pt x="2215" y="7370"/>
                    <a:pt x="2275" y="7680"/>
                  </a:cubicBezTo>
                  <a:cubicBezTo>
                    <a:pt x="2049" y="7632"/>
                    <a:pt x="2013" y="7775"/>
                    <a:pt x="1787" y="7585"/>
                  </a:cubicBezTo>
                  <a:cubicBezTo>
                    <a:pt x="1989" y="8156"/>
                    <a:pt x="2299" y="8013"/>
                    <a:pt x="2513" y="8109"/>
                  </a:cubicBezTo>
                  <a:lnTo>
                    <a:pt x="2513" y="8109"/>
                  </a:lnTo>
                  <a:cubicBezTo>
                    <a:pt x="2037" y="7954"/>
                    <a:pt x="1894" y="8311"/>
                    <a:pt x="1501" y="8335"/>
                  </a:cubicBezTo>
                  <a:cubicBezTo>
                    <a:pt x="1906" y="8680"/>
                    <a:pt x="2180" y="8394"/>
                    <a:pt x="2465" y="8299"/>
                  </a:cubicBezTo>
                  <a:lnTo>
                    <a:pt x="2465" y="8299"/>
                  </a:lnTo>
                  <a:cubicBezTo>
                    <a:pt x="1739" y="8585"/>
                    <a:pt x="1906" y="8990"/>
                    <a:pt x="1620" y="9335"/>
                  </a:cubicBezTo>
                  <a:cubicBezTo>
                    <a:pt x="1965" y="9049"/>
                    <a:pt x="2370" y="9216"/>
                    <a:pt x="2656" y="8490"/>
                  </a:cubicBezTo>
                  <a:lnTo>
                    <a:pt x="2656" y="8490"/>
                  </a:lnTo>
                  <a:cubicBezTo>
                    <a:pt x="2549" y="8787"/>
                    <a:pt x="2263" y="9037"/>
                    <a:pt x="2620" y="9454"/>
                  </a:cubicBezTo>
                  <a:cubicBezTo>
                    <a:pt x="2644" y="9061"/>
                    <a:pt x="3001" y="8918"/>
                    <a:pt x="2846" y="8442"/>
                  </a:cubicBezTo>
                  <a:lnTo>
                    <a:pt x="2846" y="8442"/>
                  </a:lnTo>
                  <a:cubicBezTo>
                    <a:pt x="2942" y="8656"/>
                    <a:pt x="2787" y="8966"/>
                    <a:pt x="3370" y="9168"/>
                  </a:cubicBezTo>
                  <a:cubicBezTo>
                    <a:pt x="3180" y="8942"/>
                    <a:pt x="3323" y="8906"/>
                    <a:pt x="3275" y="8680"/>
                  </a:cubicBezTo>
                  <a:cubicBezTo>
                    <a:pt x="3573" y="8740"/>
                    <a:pt x="3954" y="8454"/>
                    <a:pt x="3775" y="8144"/>
                  </a:cubicBezTo>
                  <a:cubicBezTo>
                    <a:pt x="3644" y="8466"/>
                    <a:pt x="3394" y="8347"/>
                    <a:pt x="3287" y="8228"/>
                  </a:cubicBezTo>
                  <a:cubicBezTo>
                    <a:pt x="3239" y="8180"/>
                    <a:pt x="3215" y="8121"/>
                    <a:pt x="3215" y="8061"/>
                  </a:cubicBezTo>
                  <a:cubicBezTo>
                    <a:pt x="3215" y="7990"/>
                    <a:pt x="3275" y="7847"/>
                    <a:pt x="3358" y="7835"/>
                  </a:cubicBezTo>
                  <a:cubicBezTo>
                    <a:pt x="3442" y="7835"/>
                    <a:pt x="3525" y="7942"/>
                    <a:pt x="3394" y="8013"/>
                  </a:cubicBezTo>
                  <a:cubicBezTo>
                    <a:pt x="3418" y="8025"/>
                    <a:pt x="3442" y="8025"/>
                    <a:pt x="3465" y="8025"/>
                  </a:cubicBezTo>
                  <a:cubicBezTo>
                    <a:pt x="3549" y="8013"/>
                    <a:pt x="3620" y="7942"/>
                    <a:pt x="3620" y="7859"/>
                  </a:cubicBezTo>
                  <a:cubicBezTo>
                    <a:pt x="3620" y="7811"/>
                    <a:pt x="3608" y="7763"/>
                    <a:pt x="3573" y="7728"/>
                  </a:cubicBezTo>
                  <a:cubicBezTo>
                    <a:pt x="3561" y="7704"/>
                    <a:pt x="3549" y="7692"/>
                    <a:pt x="3537" y="7680"/>
                  </a:cubicBezTo>
                  <a:lnTo>
                    <a:pt x="3525" y="7680"/>
                  </a:lnTo>
                  <a:cubicBezTo>
                    <a:pt x="3477" y="7656"/>
                    <a:pt x="3430" y="7644"/>
                    <a:pt x="3382" y="7656"/>
                  </a:cubicBezTo>
                  <a:cubicBezTo>
                    <a:pt x="3620" y="7311"/>
                    <a:pt x="3930" y="7037"/>
                    <a:pt x="4311" y="6859"/>
                  </a:cubicBezTo>
                  <a:cubicBezTo>
                    <a:pt x="3287" y="7490"/>
                    <a:pt x="4370" y="8049"/>
                    <a:pt x="3858" y="8561"/>
                  </a:cubicBezTo>
                  <a:cubicBezTo>
                    <a:pt x="3882" y="8537"/>
                    <a:pt x="3894" y="8525"/>
                    <a:pt x="3918" y="8502"/>
                  </a:cubicBezTo>
                  <a:cubicBezTo>
                    <a:pt x="3894" y="8525"/>
                    <a:pt x="3882" y="8537"/>
                    <a:pt x="3858" y="8561"/>
                  </a:cubicBezTo>
                  <a:cubicBezTo>
                    <a:pt x="4156" y="8394"/>
                    <a:pt x="4311" y="8240"/>
                    <a:pt x="4370" y="8085"/>
                  </a:cubicBezTo>
                  <a:cubicBezTo>
                    <a:pt x="4501" y="7692"/>
                    <a:pt x="4132" y="7525"/>
                    <a:pt x="4144" y="7335"/>
                  </a:cubicBezTo>
                  <a:cubicBezTo>
                    <a:pt x="4335" y="7478"/>
                    <a:pt x="4466" y="7418"/>
                    <a:pt x="4537" y="7240"/>
                  </a:cubicBezTo>
                  <a:cubicBezTo>
                    <a:pt x="4299" y="7251"/>
                    <a:pt x="4263" y="7025"/>
                    <a:pt x="4394" y="6906"/>
                  </a:cubicBezTo>
                  <a:cubicBezTo>
                    <a:pt x="4597" y="6716"/>
                    <a:pt x="5049" y="6680"/>
                    <a:pt x="5156" y="6132"/>
                  </a:cubicBezTo>
                  <a:cubicBezTo>
                    <a:pt x="5204" y="6061"/>
                    <a:pt x="5251" y="5989"/>
                    <a:pt x="5299" y="5906"/>
                  </a:cubicBezTo>
                  <a:cubicBezTo>
                    <a:pt x="5275" y="5989"/>
                    <a:pt x="5251" y="6085"/>
                    <a:pt x="5239" y="6168"/>
                  </a:cubicBezTo>
                  <a:cubicBezTo>
                    <a:pt x="4930" y="6620"/>
                    <a:pt x="5216" y="6978"/>
                    <a:pt x="5228" y="7251"/>
                  </a:cubicBezTo>
                  <a:cubicBezTo>
                    <a:pt x="5228" y="7430"/>
                    <a:pt x="5049" y="7561"/>
                    <a:pt x="4894" y="7382"/>
                  </a:cubicBezTo>
                  <a:cubicBezTo>
                    <a:pt x="4823" y="7561"/>
                    <a:pt x="4882" y="7692"/>
                    <a:pt x="5108" y="7728"/>
                  </a:cubicBezTo>
                  <a:cubicBezTo>
                    <a:pt x="4978" y="7882"/>
                    <a:pt x="4597" y="7740"/>
                    <a:pt x="4418" y="8109"/>
                  </a:cubicBezTo>
                  <a:cubicBezTo>
                    <a:pt x="4346" y="8252"/>
                    <a:pt x="4346" y="8466"/>
                    <a:pt x="4442" y="8799"/>
                  </a:cubicBezTo>
                  <a:lnTo>
                    <a:pt x="4442" y="8799"/>
                  </a:lnTo>
                  <a:cubicBezTo>
                    <a:pt x="4454" y="8073"/>
                    <a:pt x="5609" y="8454"/>
                    <a:pt x="5335" y="7287"/>
                  </a:cubicBezTo>
                  <a:lnTo>
                    <a:pt x="5335" y="7287"/>
                  </a:lnTo>
                  <a:cubicBezTo>
                    <a:pt x="5466" y="7680"/>
                    <a:pt x="5501" y="8097"/>
                    <a:pt x="5418" y="8502"/>
                  </a:cubicBezTo>
                  <a:cubicBezTo>
                    <a:pt x="5394" y="8466"/>
                    <a:pt x="5359" y="8430"/>
                    <a:pt x="5311" y="8418"/>
                  </a:cubicBezTo>
                  <a:lnTo>
                    <a:pt x="5299" y="8418"/>
                  </a:lnTo>
                  <a:cubicBezTo>
                    <a:pt x="5275" y="8418"/>
                    <a:pt x="5251" y="8418"/>
                    <a:pt x="5239" y="8418"/>
                  </a:cubicBezTo>
                  <a:cubicBezTo>
                    <a:pt x="5132" y="8430"/>
                    <a:pt x="5061" y="8513"/>
                    <a:pt x="5061" y="8609"/>
                  </a:cubicBezTo>
                  <a:cubicBezTo>
                    <a:pt x="5061" y="8656"/>
                    <a:pt x="5085" y="8704"/>
                    <a:pt x="5132" y="8740"/>
                  </a:cubicBezTo>
                  <a:cubicBezTo>
                    <a:pt x="5132" y="8740"/>
                    <a:pt x="5144" y="8752"/>
                    <a:pt x="5156" y="8764"/>
                  </a:cubicBezTo>
                  <a:cubicBezTo>
                    <a:pt x="5120" y="8609"/>
                    <a:pt x="5251" y="8585"/>
                    <a:pt x="5311" y="8656"/>
                  </a:cubicBezTo>
                  <a:cubicBezTo>
                    <a:pt x="5359" y="8728"/>
                    <a:pt x="5311" y="8871"/>
                    <a:pt x="5251" y="8918"/>
                  </a:cubicBezTo>
                  <a:cubicBezTo>
                    <a:pt x="5204" y="8966"/>
                    <a:pt x="5144" y="8990"/>
                    <a:pt x="5085" y="8990"/>
                  </a:cubicBezTo>
                  <a:cubicBezTo>
                    <a:pt x="4918" y="9002"/>
                    <a:pt x="4656" y="8894"/>
                    <a:pt x="4787" y="8573"/>
                  </a:cubicBezTo>
                  <a:cubicBezTo>
                    <a:pt x="4454" y="8668"/>
                    <a:pt x="4513" y="9145"/>
                    <a:pt x="4763" y="9311"/>
                  </a:cubicBezTo>
                  <a:cubicBezTo>
                    <a:pt x="4573" y="9442"/>
                    <a:pt x="4644" y="9573"/>
                    <a:pt x="4358" y="9597"/>
                  </a:cubicBezTo>
                  <a:cubicBezTo>
                    <a:pt x="4906" y="9859"/>
                    <a:pt x="5013" y="9537"/>
                    <a:pt x="5239" y="9442"/>
                  </a:cubicBezTo>
                  <a:lnTo>
                    <a:pt x="5239" y="9442"/>
                  </a:lnTo>
                  <a:cubicBezTo>
                    <a:pt x="4787" y="9680"/>
                    <a:pt x="4942" y="10037"/>
                    <a:pt x="4680" y="10323"/>
                  </a:cubicBezTo>
                  <a:cubicBezTo>
                    <a:pt x="5216" y="10276"/>
                    <a:pt x="5204" y="9895"/>
                    <a:pt x="5335" y="9609"/>
                  </a:cubicBezTo>
                  <a:lnTo>
                    <a:pt x="5335" y="9609"/>
                  </a:lnTo>
                  <a:cubicBezTo>
                    <a:pt x="5037" y="10323"/>
                    <a:pt x="5430" y="10502"/>
                    <a:pt x="5478" y="10954"/>
                  </a:cubicBezTo>
                  <a:cubicBezTo>
                    <a:pt x="5513" y="10502"/>
                    <a:pt x="5918" y="10323"/>
                    <a:pt x="5609" y="9609"/>
                  </a:cubicBezTo>
                  <a:lnTo>
                    <a:pt x="5609" y="9609"/>
                  </a:lnTo>
                  <a:cubicBezTo>
                    <a:pt x="5740" y="9895"/>
                    <a:pt x="5728" y="10276"/>
                    <a:pt x="6275" y="10323"/>
                  </a:cubicBezTo>
                  <a:cubicBezTo>
                    <a:pt x="6001" y="10026"/>
                    <a:pt x="6156" y="9680"/>
                    <a:pt x="5716" y="9442"/>
                  </a:cubicBezTo>
                  <a:lnTo>
                    <a:pt x="5716" y="9442"/>
                  </a:lnTo>
                  <a:cubicBezTo>
                    <a:pt x="5930" y="9526"/>
                    <a:pt x="6049" y="9859"/>
                    <a:pt x="6597" y="9597"/>
                  </a:cubicBezTo>
                  <a:cubicBezTo>
                    <a:pt x="6299" y="9573"/>
                    <a:pt x="6371" y="9442"/>
                    <a:pt x="6180" y="9311"/>
                  </a:cubicBezTo>
                  <a:cubicBezTo>
                    <a:pt x="6442" y="9145"/>
                    <a:pt x="6502" y="8668"/>
                    <a:pt x="6156" y="8573"/>
                  </a:cubicBezTo>
                  <a:cubicBezTo>
                    <a:pt x="6299" y="8894"/>
                    <a:pt x="6025" y="9002"/>
                    <a:pt x="5859" y="8990"/>
                  </a:cubicBezTo>
                  <a:cubicBezTo>
                    <a:pt x="5799" y="8990"/>
                    <a:pt x="5740" y="8966"/>
                    <a:pt x="5692" y="8918"/>
                  </a:cubicBezTo>
                  <a:cubicBezTo>
                    <a:pt x="5644" y="8871"/>
                    <a:pt x="5585" y="8728"/>
                    <a:pt x="5644" y="8656"/>
                  </a:cubicBezTo>
                  <a:cubicBezTo>
                    <a:pt x="5692" y="8585"/>
                    <a:pt x="5835" y="8609"/>
                    <a:pt x="5787" y="8764"/>
                  </a:cubicBezTo>
                  <a:cubicBezTo>
                    <a:pt x="5799" y="8752"/>
                    <a:pt x="5811" y="8740"/>
                    <a:pt x="5823" y="8740"/>
                  </a:cubicBezTo>
                  <a:cubicBezTo>
                    <a:pt x="5859" y="8704"/>
                    <a:pt x="5882" y="8656"/>
                    <a:pt x="5882" y="8609"/>
                  </a:cubicBezTo>
                  <a:cubicBezTo>
                    <a:pt x="5882" y="8513"/>
                    <a:pt x="5811" y="8430"/>
                    <a:pt x="5716" y="8418"/>
                  </a:cubicBezTo>
                  <a:cubicBezTo>
                    <a:pt x="5692" y="8418"/>
                    <a:pt x="5668" y="8418"/>
                    <a:pt x="5656" y="8418"/>
                  </a:cubicBezTo>
                  <a:lnTo>
                    <a:pt x="5644" y="8418"/>
                  </a:lnTo>
                  <a:cubicBezTo>
                    <a:pt x="5597" y="8430"/>
                    <a:pt x="5549" y="8466"/>
                    <a:pt x="5525" y="8502"/>
                  </a:cubicBezTo>
                  <a:cubicBezTo>
                    <a:pt x="5442" y="8097"/>
                    <a:pt x="5478" y="7680"/>
                    <a:pt x="5620" y="7287"/>
                  </a:cubicBezTo>
                  <a:cubicBezTo>
                    <a:pt x="5335" y="8466"/>
                    <a:pt x="6502" y="8085"/>
                    <a:pt x="6513" y="8799"/>
                  </a:cubicBezTo>
                  <a:lnTo>
                    <a:pt x="6513" y="8728"/>
                  </a:lnTo>
                  <a:cubicBezTo>
                    <a:pt x="6513" y="8752"/>
                    <a:pt x="6513" y="8775"/>
                    <a:pt x="6513" y="8799"/>
                  </a:cubicBezTo>
                  <a:cubicBezTo>
                    <a:pt x="6609" y="8466"/>
                    <a:pt x="6597" y="8252"/>
                    <a:pt x="6525" y="8109"/>
                  </a:cubicBezTo>
                  <a:cubicBezTo>
                    <a:pt x="6347" y="7740"/>
                    <a:pt x="5966" y="7882"/>
                    <a:pt x="5835" y="7740"/>
                  </a:cubicBezTo>
                  <a:cubicBezTo>
                    <a:pt x="6073" y="7704"/>
                    <a:pt x="6132" y="7573"/>
                    <a:pt x="6049" y="7394"/>
                  </a:cubicBezTo>
                  <a:cubicBezTo>
                    <a:pt x="5894" y="7573"/>
                    <a:pt x="5716" y="7430"/>
                    <a:pt x="5716" y="7251"/>
                  </a:cubicBezTo>
                  <a:cubicBezTo>
                    <a:pt x="5728" y="6978"/>
                    <a:pt x="6013" y="6632"/>
                    <a:pt x="5704" y="6180"/>
                  </a:cubicBezTo>
                  <a:cubicBezTo>
                    <a:pt x="5692" y="6085"/>
                    <a:pt x="5680" y="6001"/>
                    <a:pt x="5644" y="5918"/>
                  </a:cubicBezTo>
                  <a:cubicBezTo>
                    <a:pt x="5692" y="5989"/>
                    <a:pt x="5740" y="6073"/>
                    <a:pt x="5799" y="6144"/>
                  </a:cubicBezTo>
                  <a:cubicBezTo>
                    <a:pt x="5894" y="6680"/>
                    <a:pt x="6347" y="6728"/>
                    <a:pt x="6549" y="6906"/>
                  </a:cubicBezTo>
                  <a:cubicBezTo>
                    <a:pt x="6680" y="7037"/>
                    <a:pt x="6644" y="7263"/>
                    <a:pt x="6418" y="7240"/>
                  </a:cubicBezTo>
                  <a:cubicBezTo>
                    <a:pt x="6478" y="7430"/>
                    <a:pt x="6621" y="7478"/>
                    <a:pt x="6811" y="7335"/>
                  </a:cubicBezTo>
                  <a:cubicBezTo>
                    <a:pt x="6811" y="7525"/>
                    <a:pt x="6454" y="7704"/>
                    <a:pt x="6585" y="8085"/>
                  </a:cubicBezTo>
                  <a:cubicBezTo>
                    <a:pt x="6632" y="8240"/>
                    <a:pt x="6787" y="8394"/>
                    <a:pt x="7085" y="8561"/>
                  </a:cubicBezTo>
                  <a:lnTo>
                    <a:pt x="7085" y="8561"/>
                  </a:lnTo>
                  <a:cubicBezTo>
                    <a:pt x="6585" y="8049"/>
                    <a:pt x="7668" y="7501"/>
                    <a:pt x="6656" y="6870"/>
                  </a:cubicBezTo>
                  <a:cubicBezTo>
                    <a:pt x="7025" y="7037"/>
                    <a:pt x="7347" y="7323"/>
                    <a:pt x="7573" y="7668"/>
                  </a:cubicBezTo>
                  <a:cubicBezTo>
                    <a:pt x="7525" y="7656"/>
                    <a:pt x="7478" y="7656"/>
                    <a:pt x="7442" y="7692"/>
                  </a:cubicBezTo>
                  <a:lnTo>
                    <a:pt x="7430" y="7692"/>
                  </a:lnTo>
                  <a:cubicBezTo>
                    <a:pt x="7406" y="7704"/>
                    <a:pt x="7394" y="7716"/>
                    <a:pt x="7383" y="7728"/>
                  </a:cubicBezTo>
                  <a:cubicBezTo>
                    <a:pt x="7252" y="7871"/>
                    <a:pt x="7383" y="8097"/>
                    <a:pt x="7573" y="8025"/>
                  </a:cubicBezTo>
                  <a:cubicBezTo>
                    <a:pt x="7430" y="7954"/>
                    <a:pt x="7514" y="7847"/>
                    <a:pt x="7597" y="7859"/>
                  </a:cubicBezTo>
                  <a:cubicBezTo>
                    <a:pt x="7692" y="7859"/>
                    <a:pt x="7752" y="8002"/>
                    <a:pt x="7752" y="8073"/>
                  </a:cubicBezTo>
                  <a:cubicBezTo>
                    <a:pt x="7752" y="8132"/>
                    <a:pt x="7728" y="8192"/>
                    <a:pt x="7680" y="8240"/>
                  </a:cubicBezTo>
                  <a:cubicBezTo>
                    <a:pt x="7573" y="8371"/>
                    <a:pt x="7311" y="8478"/>
                    <a:pt x="7180" y="8156"/>
                  </a:cubicBezTo>
                  <a:cubicBezTo>
                    <a:pt x="7013" y="8466"/>
                    <a:pt x="7383" y="8752"/>
                    <a:pt x="7692" y="8692"/>
                  </a:cubicBezTo>
                  <a:cubicBezTo>
                    <a:pt x="7645" y="8918"/>
                    <a:pt x="7787" y="8966"/>
                    <a:pt x="7597" y="9180"/>
                  </a:cubicBezTo>
                  <a:cubicBezTo>
                    <a:pt x="8168" y="8978"/>
                    <a:pt x="8026" y="8668"/>
                    <a:pt x="8109" y="8454"/>
                  </a:cubicBezTo>
                  <a:lnTo>
                    <a:pt x="8109" y="8454"/>
                  </a:lnTo>
                  <a:cubicBezTo>
                    <a:pt x="7966" y="8930"/>
                    <a:pt x="8323" y="9073"/>
                    <a:pt x="8347" y="9478"/>
                  </a:cubicBezTo>
                  <a:cubicBezTo>
                    <a:pt x="8692" y="9061"/>
                    <a:pt x="8407" y="8799"/>
                    <a:pt x="8299" y="8502"/>
                  </a:cubicBezTo>
                  <a:lnTo>
                    <a:pt x="8299" y="8502"/>
                  </a:lnTo>
                  <a:cubicBezTo>
                    <a:pt x="8597" y="9228"/>
                    <a:pt x="9002" y="9061"/>
                    <a:pt x="9347" y="9347"/>
                  </a:cubicBezTo>
                  <a:cubicBezTo>
                    <a:pt x="9049" y="9002"/>
                    <a:pt x="9216" y="8597"/>
                    <a:pt x="8502" y="8311"/>
                  </a:cubicBezTo>
                  <a:lnTo>
                    <a:pt x="8502" y="8311"/>
                  </a:lnTo>
                  <a:cubicBezTo>
                    <a:pt x="8799" y="8418"/>
                    <a:pt x="9049" y="8704"/>
                    <a:pt x="9466" y="8347"/>
                  </a:cubicBezTo>
                  <a:cubicBezTo>
                    <a:pt x="9073" y="8323"/>
                    <a:pt x="8930" y="7966"/>
                    <a:pt x="8454" y="8121"/>
                  </a:cubicBezTo>
                  <a:lnTo>
                    <a:pt x="8454" y="8121"/>
                  </a:lnTo>
                  <a:cubicBezTo>
                    <a:pt x="8668" y="8025"/>
                    <a:pt x="8978" y="8180"/>
                    <a:pt x="9180" y="7597"/>
                  </a:cubicBezTo>
                  <a:cubicBezTo>
                    <a:pt x="8954" y="7787"/>
                    <a:pt x="8907" y="7644"/>
                    <a:pt x="8680" y="7692"/>
                  </a:cubicBezTo>
                  <a:cubicBezTo>
                    <a:pt x="8752" y="7394"/>
                    <a:pt x="8466" y="7013"/>
                    <a:pt x="8156" y="7192"/>
                  </a:cubicBezTo>
                  <a:cubicBezTo>
                    <a:pt x="8478" y="7323"/>
                    <a:pt x="8359" y="7573"/>
                    <a:pt x="8240" y="7692"/>
                  </a:cubicBezTo>
                  <a:cubicBezTo>
                    <a:pt x="8192" y="7728"/>
                    <a:pt x="8133" y="7751"/>
                    <a:pt x="8073" y="7751"/>
                  </a:cubicBezTo>
                  <a:cubicBezTo>
                    <a:pt x="8002" y="7751"/>
                    <a:pt x="7859" y="7692"/>
                    <a:pt x="7847" y="7609"/>
                  </a:cubicBezTo>
                  <a:cubicBezTo>
                    <a:pt x="7835" y="7525"/>
                    <a:pt x="7954" y="7442"/>
                    <a:pt x="8026" y="7573"/>
                  </a:cubicBezTo>
                  <a:cubicBezTo>
                    <a:pt x="8026" y="7549"/>
                    <a:pt x="8026" y="7525"/>
                    <a:pt x="8026" y="7501"/>
                  </a:cubicBezTo>
                  <a:cubicBezTo>
                    <a:pt x="8014" y="7418"/>
                    <a:pt x="7942" y="7347"/>
                    <a:pt x="7859" y="7347"/>
                  </a:cubicBezTo>
                  <a:cubicBezTo>
                    <a:pt x="7811" y="7347"/>
                    <a:pt x="7764" y="7359"/>
                    <a:pt x="7728" y="7394"/>
                  </a:cubicBezTo>
                  <a:cubicBezTo>
                    <a:pt x="7704" y="7406"/>
                    <a:pt x="7692" y="7418"/>
                    <a:pt x="7692" y="7430"/>
                  </a:cubicBezTo>
                  <a:lnTo>
                    <a:pt x="7692" y="7442"/>
                  </a:lnTo>
                  <a:cubicBezTo>
                    <a:pt x="7656" y="7490"/>
                    <a:pt x="7656" y="7537"/>
                    <a:pt x="7656" y="7585"/>
                  </a:cubicBezTo>
                  <a:cubicBezTo>
                    <a:pt x="7323" y="7347"/>
                    <a:pt x="7037" y="7037"/>
                    <a:pt x="6871" y="6656"/>
                  </a:cubicBezTo>
                  <a:cubicBezTo>
                    <a:pt x="7502" y="7692"/>
                    <a:pt x="8061" y="6597"/>
                    <a:pt x="8561" y="7097"/>
                  </a:cubicBezTo>
                  <a:cubicBezTo>
                    <a:pt x="8549" y="7073"/>
                    <a:pt x="8526" y="7061"/>
                    <a:pt x="8514" y="7049"/>
                  </a:cubicBezTo>
                  <a:cubicBezTo>
                    <a:pt x="8526" y="7061"/>
                    <a:pt x="8549" y="7073"/>
                    <a:pt x="8561" y="7097"/>
                  </a:cubicBezTo>
                  <a:cubicBezTo>
                    <a:pt x="8395" y="6799"/>
                    <a:pt x="8240" y="6656"/>
                    <a:pt x="8097" y="6597"/>
                  </a:cubicBezTo>
                  <a:cubicBezTo>
                    <a:pt x="7704" y="6466"/>
                    <a:pt x="7537" y="6835"/>
                    <a:pt x="7335" y="6823"/>
                  </a:cubicBezTo>
                  <a:cubicBezTo>
                    <a:pt x="7490" y="6632"/>
                    <a:pt x="7430" y="6501"/>
                    <a:pt x="7240" y="6430"/>
                  </a:cubicBezTo>
                  <a:cubicBezTo>
                    <a:pt x="7264" y="6656"/>
                    <a:pt x="7037" y="6692"/>
                    <a:pt x="6918" y="6561"/>
                  </a:cubicBezTo>
                  <a:cubicBezTo>
                    <a:pt x="6728" y="6358"/>
                    <a:pt x="6692" y="5906"/>
                    <a:pt x="6144" y="5811"/>
                  </a:cubicBezTo>
                  <a:cubicBezTo>
                    <a:pt x="6073" y="5751"/>
                    <a:pt x="6001" y="5704"/>
                    <a:pt x="5918" y="5656"/>
                  </a:cubicBezTo>
                  <a:cubicBezTo>
                    <a:pt x="6001" y="5692"/>
                    <a:pt x="6097" y="5704"/>
                    <a:pt x="6180" y="5716"/>
                  </a:cubicBezTo>
                  <a:cubicBezTo>
                    <a:pt x="6632" y="6037"/>
                    <a:pt x="6978" y="5739"/>
                    <a:pt x="7252" y="5727"/>
                  </a:cubicBezTo>
                  <a:cubicBezTo>
                    <a:pt x="7442" y="5727"/>
                    <a:pt x="7573" y="5906"/>
                    <a:pt x="7394" y="6061"/>
                  </a:cubicBezTo>
                  <a:cubicBezTo>
                    <a:pt x="7573" y="6144"/>
                    <a:pt x="7704" y="6085"/>
                    <a:pt x="7740" y="5846"/>
                  </a:cubicBezTo>
                  <a:cubicBezTo>
                    <a:pt x="7883" y="5977"/>
                    <a:pt x="7740" y="6358"/>
                    <a:pt x="8109" y="6537"/>
                  </a:cubicBezTo>
                  <a:cubicBezTo>
                    <a:pt x="8264" y="6608"/>
                    <a:pt x="8466" y="6620"/>
                    <a:pt x="8799" y="6525"/>
                  </a:cubicBezTo>
                  <a:lnTo>
                    <a:pt x="8799" y="6525"/>
                  </a:lnTo>
                  <a:cubicBezTo>
                    <a:pt x="8085" y="6513"/>
                    <a:pt x="8466" y="5358"/>
                    <a:pt x="7299" y="5632"/>
                  </a:cubicBezTo>
                  <a:lnTo>
                    <a:pt x="7299" y="5632"/>
                  </a:lnTo>
                  <a:cubicBezTo>
                    <a:pt x="7680" y="5489"/>
                    <a:pt x="8109" y="5454"/>
                    <a:pt x="8514" y="5537"/>
                  </a:cubicBezTo>
                  <a:cubicBezTo>
                    <a:pt x="8478" y="5561"/>
                    <a:pt x="8442" y="5608"/>
                    <a:pt x="8430" y="5656"/>
                  </a:cubicBezTo>
                  <a:lnTo>
                    <a:pt x="8430" y="5668"/>
                  </a:lnTo>
                  <a:cubicBezTo>
                    <a:pt x="8430" y="5680"/>
                    <a:pt x="8430" y="5704"/>
                    <a:pt x="8430" y="5727"/>
                  </a:cubicBezTo>
                  <a:cubicBezTo>
                    <a:pt x="8430" y="5906"/>
                    <a:pt x="8680" y="5966"/>
                    <a:pt x="8764" y="5799"/>
                  </a:cubicBezTo>
                  <a:cubicBezTo>
                    <a:pt x="8621" y="5846"/>
                    <a:pt x="8597" y="5704"/>
                    <a:pt x="8668" y="5656"/>
                  </a:cubicBezTo>
                  <a:cubicBezTo>
                    <a:pt x="8728" y="5596"/>
                    <a:pt x="8883" y="5656"/>
                    <a:pt x="8930" y="5704"/>
                  </a:cubicBezTo>
                  <a:cubicBezTo>
                    <a:pt x="8966" y="5751"/>
                    <a:pt x="9002" y="5811"/>
                    <a:pt x="9002" y="5870"/>
                  </a:cubicBezTo>
                  <a:cubicBezTo>
                    <a:pt x="9002" y="6037"/>
                    <a:pt x="8907" y="6299"/>
                    <a:pt x="8585" y="6168"/>
                  </a:cubicBezTo>
                  <a:cubicBezTo>
                    <a:pt x="8680" y="6513"/>
                    <a:pt x="9145" y="6454"/>
                    <a:pt x="9323" y="6192"/>
                  </a:cubicBezTo>
                  <a:cubicBezTo>
                    <a:pt x="9442" y="6382"/>
                    <a:pt x="9585" y="6311"/>
                    <a:pt x="9597" y="6608"/>
                  </a:cubicBezTo>
                  <a:cubicBezTo>
                    <a:pt x="9871" y="6061"/>
                    <a:pt x="9538" y="5942"/>
                    <a:pt x="9454" y="5727"/>
                  </a:cubicBezTo>
                  <a:lnTo>
                    <a:pt x="9454" y="5727"/>
                  </a:lnTo>
                  <a:cubicBezTo>
                    <a:pt x="9680" y="6168"/>
                    <a:pt x="10050" y="6025"/>
                    <a:pt x="10335" y="6287"/>
                  </a:cubicBezTo>
                  <a:cubicBezTo>
                    <a:pt x="10288" y="5739"/>
                    <a:pt x="9907" y="5751"/>
                    <a:pt x="9621" y="5620"/>
                  </a:cubicBezTo>
                  <a:lnTo>
                    <a:pt x="9621" y="5620"/>
                  </a:lnTo>
                  <a:cubicBezTo>
                    <a:pt x="10335" y="5930"/>
                    <a:pt x="10514" y="5525"/>
                    <a:pt x="10954" y="5489"/>
                  </a:cubicBezTo>
                  <a:cubicBezTo>
                    <a:pt x="10514" y="5454"/>
                    <a:pt x="10335" y="5037"/>
                    <a:pt x="9621" y="5346"/>
                  </a:cubicBezTo>
                  <a:lnTo>
                    <a:pt x="9621" y="5346"/>
                  </a:lnTo>
                  <a:cubicBezTo>
                    <a:pt x="9907" y="5215"/>
                    <a:pt x="10288" y="5239"/>
                    <a:pt x="10335" y="4692"/>
                  </a:cubicBezTo>
                  <a:cubicBezTo>
                    <a:pt x="10038" y="4954"/>
                    <a:pt x="9680" y="4799"/>
                    <a:pt x="9454" y="5251"/>
                  </a:cubicBezTo>
                  <a:lnTo>
                    <a:pt x="9454" y="5251"/>
                  </a:lnTo>
                  <a:cubicBezTo>
                    <a:pt x="9538" y="5025"/>
                    <a:pt x="9871" y="4918"/>
                    <a:pt x="9597" y="4370"/>
                  </a:cubicBezTo>
                  <a:cubicBezTo>
                    <a:pt x="9609" y="4644"/>
                    <a:pt x="9466" y="4573"/>
                    <a:pt x="9335" y="4763"/>
                  </a:cubicBezTo>
                  <a:close/>
                  <a:moveTo>
                    <a:pt x="3680" y="5632"/>
                  </a:moveTo>
                  <a:close/>
                  <a:moveTo>
                    <a:pt x="4644" y="5727"/>
                  </a:moveTo>
                  <a:cubicBezTo>
                    <a:pt x="4513" y="5799"/>
                    <a:pt x="4358" y="5823"/>
                    <a:pt x="4216" y="5799"/>
                  </a:cubicBezTo>
                  <a:cubicBezTo>
                    <a:pt x="4025" y="5751"/>
                    <a:pt x="3835" y="5596"/>
                    <a:pt x="3489" y="5525"/>
                  </a:cubicBezTo>
                  <a:cubicBezTo>
                    <a:pt x="3394" y="5501"/>
                    <a:pt x="3287" y="5489"/>
                    <a:pt x="3192" y="5477"/>
                  </a:cubicBezTo>
                  <a:cubicBezTo>
                    <a:pt x="3299" y="5465"/>
                    <a:pt x="3394" y="5454"/>
                    <a:pt x="3489" y="5430"/>
                  </a:cubicBezTo>
                  <a:cubicBezTo>
                    <a:pt x="3835" y="5358"/>
                    <a:pt x="4025" y="5204"/>
                    <a:pt x="4216" y="5156"/>
                  </a:cubicBezTo>
                  <a:cubicBezTo>
                    <a:pt x="4358" y="5132"/>
                    <a:pt x="4513" y="5144"/>
                    <a:pt x="4644" y="5227"/>
                  </a:cubicBezTo>
                  <a:cubicBezTo>
                    <a:pt x="4418" y="5215"/>
                    <a:pt x="4204" y="5311"/>
                    <a:pt x="4049" y="5477"/>
                  </a:cubicBezTo>
                  <a:cubicBezTo>
                    <a:pt x="4204" y="5644"/>
                    <a:pt x="4418" y="5739"/>
                    <a:pt x="4644" y="5727"/>
                  </a:cubicBezTo>
                  <a:close/>
                  <a:moveTo>
                    <a:pt x="4323" y="4084"/>
                  </a:moveTo>
                  <a:close/>
                  <a:moveTo>
                    <a:pt x="4323" y="6870"/>
                  </a:moveTo>
                  <a:close/>
                  <a:moveTo>
                    <a:pt x="4811" y="6608"/>
                  </a:moveTo>
                  <a:cubicBezTo>
                    <a:pt x="4644" y="6716"/>
                    <a:pt x="4418" y="6739"/>
                    <a:pt x="4108" y="6942"/>
                  </a:cubicBezTo>
                  <a:cubicBezTo>
                    <a:pt x="4025" y="6989"/>
                    <a:pt x="3942" y="7049"/>
                    <a:pt x="3858" y="7120"/>
                  </a:cubicBezTo>
                  <a:cubicBezTo>
                    <a:pt x="3930" y="7037"/>
                    <a:pt x="3989" y="6954"/>
                    <a:pt x="4037" y="6870"/>
                  </a:cubicBezTo>
                  <a:cubicBezTo>
                    <a:pt x="4239" y="6573"/>
                    <a:pt x="4263" y="6335"/>
                    <a:pt x="4370" y="6168"/>
                  </a:cubicBezTo>
                  <a:cubicBezTo>
                    <a:pt x="4454" y="6037"/>
                    <a:pt x="4573" y="5942"/>
                    <a:pt x="4716" y="5906"/>
                  </a:cubicBezTo>
                  <a:cubicBezTo>
                    <a:pt x="4561" y="6049"/>
                    <a:pt x="4466" y="6275"/>
                    <a:pt x="4477" y="6501"/>
                  </a:cubicBezTo>
                  <a:cubicBezTo>
                    <a:pt x="4704" y="6501"/>
                    <a:pt x="4918" y="6418"/>
                    <a:pt x="5073" y="6251"/>
                  </a:cubicBezTo>
                  <a:cubicBezTo>
                    <a:pt x="5037" y="6406"/>
                    <a:pt x="4942" y="6525"/>
                    <a:pt x="4811" y="6608"/>
                  </a:cubicBezTo>
                  <a:close/>
                  <a:moveTo>
                    <a:pt x="4477" y="4453"/>
                  </a:moveTo>
                  <a:cubicBezTo>
                    <a:pt x="4466" y="4680"/>
                    <a:pt x="4561" y="4894"/>
                    <a:pt x="4716" y="5049"/>
                  </a:cubicBezTo>
                  <a:cubicBezTo>
                    <a:pt x="4573" y="5001"/>
                    <a:pt x="4454" y="4918"/>
                    <a:pt x="4370" y="4787"/>
                  </a:cubicBezTo>
                  <a:cubicBezTo>
                    <a:pt x="4263" y="4620"/>
                    <a:pt x="4239" y="4382"/>
                    <a:pt x="4049" y="4084"/>
                  </a:cubicBezTo>
                  <a:cubicBezTo>
                    <a:pt x="3989" y="3989"/>
                    <a:pt x="3930" y="3906"/>
                    <a:pt x="3858" y="3834"/>
                  </a:cubicBezTo>
                  <a:cubicBezTo>
                    <a:pt x="3942" y="3894"/>
                    <a:pt x="4025" y="3953"/>
                    <a:pt x="4108" y="4013"/>
                  </a:cubicBezTo>
                  <a:cubicBezTo>
                    <a:pt x="4406" y="4203"/>
                    <a:pt x="4644" y="4239"/>
                    <a:pt x="4823" y="4334"/>
                  </a:cubicBezTo>
                  <a:cubicBezTo>
                    <a:pt x="4942" y="4418"/>
                    <a:pt x="5037" y="4549"/>
                    <a:pt x="5085" y="4692"/>
                  </a:cubicBezTo>
                  <a:cubicBezTo>
                    <a:pt x="4918" y="4525"/>
                    <a:pt x="4704" y="4430"/>
                    <a:pt x="4466" y="4453"/>
                  </a:cubicBezTo>
                  <a:close/>
                  <a:moveTo>
                    <a:pt x="5656" y="7299"/>
                  </a:moveTo>
                  <a:close/>
                  <a:moveTo>
                    <a:pt x="5751" y="6335"/>
                  </a:moveTo>
                  <a:cubicBezTo>
                    <a:pt x="5835" y="6466"/>
                    <a:pt x="5847" y="6620"/>
                    <a:pt x="5823" y="6763"/>
                  </a:cubicBezTo>
                  <a:cubicBezTo>
                    <a:pt x="5775" y="6954"/>
                    <a:pt x="5632" y="7144"/>
                    <a:pt x="5549" y="7490"/>
                  </a:cubicBezTo>
                  <a:cubicBezTo>
                    <a:pt x="5537" y="7585"/>
                    <a:pt x="5513" y="7680"/>
                    <a:pt x="5501" y="7787"/>
                  </a:cubicBezTo>
                  <a:cubicBezTo>
                    <a:pt x="5489" y="7680"/>
                    <a:pt x="5478" y="7585"/>
                    <a:pt x="5454" y="7490"/>
                  </a:cubicBezTo>
                  <a:cubicBezTo>
                    <a:pt x="5382" y="7144"/>
                    <a:pt x="5228" y="6954"/>
                    <a:pt x="5180" y="6763"/>
                  </a:cubicBezTo>
                  <a:cubicBezTo>
                    <a:pt x="5156" y="6620"/>
                    <a:pt x="5180" y="6466"/>
                    <a:pt x="5251" y="6335"/>
                  </a:cubicBezTo>
                  <a:cubicBezTo>
                    <a:pt x="5037" y="6549"/>
                    <a:pt x="5192" y="6930"/>
                    <a:pt x="5501" y="6930"/>
                  </a:cubicBezTo>
                  <a:cubicBezTo>
                    <a:pt x="5811" y="6930"/>
                    <a:pt x="5978" y="6549"/>
                    <a:pt x="5751" y="6335"/>
                  </a:cubicBezTo>
                  <a:close/>
                  <a:moveTo>
                    <a:pt x="5501" y="4025"/>
                  </a:moveTo>
                  <a:cubicBezTo>
                    <a:pt x="5335" y="4180"/>
                    <a:pt x="5239" y="4394"/>
                    <a:pt x="5251" y="4620"/>
                  </a:cubicBezTo>
                  <a:cubicBezTo>
                    <a:pt x="5180" y="4489"/>
                    <a:pt x="5156" y="4334"/>
                    <a:pt x="5180" y="4192"/>
                  </a:cubicBezTo>
                  <a:cubicBezTo>
                    <a:pt x="5228" y="4001"/>
                    <a:pt x="5382" y="3811"/>
                    <a:pt x="5454" y="3465"/>
                  </a:cubicBezTo>
                  <a:cubicBezTo>
                    <a:pt x="5478" y="3370"/>
                    <a:pt x="5489" y="3275"/>
                    <a:pt x="5501" y="3168"/>
                  </a:cubicBezTo>
                  <a:cubicBezTo>
                    <a:pt x="5513" y="3275"/>
                    <a:pt x="5525" y="3370"/>
                    <a:pt x="5549" y="3465"/>
                  </a:cubicBezTo>
                  <a:cubicBezTo>
                    <a:pt x="5620" y="3811"/>
                    <a:pt x="5775" y="4001"/>
                    <a:pt x="5823" y="4192"/>
                  </a:cubicBezTo>
                  <a:cubicBezTo>
                    <a:pt x="5847" y="4334"/>
                    <a:pt x="5835" y="4489"/>
                    <a:pt x="5751" y="4620"/>
                  </a:cubicBezTo>
                  <a:cubicBezTo>
                    <a:pt x="5763" y="4394"/>
                    <a:pt x="5668" y="4180"/>
                    <a:pt x="5501" y="4025"/>
                  </a:cubicBezTo>
                  <a:close/>
                  <a:moveTo>
                    <a:pt x="6680" y="4084"/>
                  </a:moveTo>
                  <a:close/>
                  <a:moveTo>
                    <a:pt x="6894" y="6656"/>
                  </a:moveTo>
                  <a:close/>
                  <a:moveTo>
                    <a:pt x="6525" y="6513"/>
                  </a:moveTo>
                  <a:cubicBezTo>
                    <a:pt x="6537" y="6287"/>
                    <a:pt x="6454" y="6061"/>
                    <a:pt x="6287" y="5918"/>
                  </a:cubicBezTo>
                  <a:cubicBezTo>
                    <a:pt x="6430" y="5954"/>
                    <a:pt x="6549" y="6049"/>
                    <a:pt x="6632" y="6180"/>
                  </a:cubicBezTo>
                  <a:cubicBezTo>
                    <a:pt x="6740" y="6347"/>
                    <a:pt x="6763" y="6573"/>
                    <a:pt x="6966" y="6882"/>
                  </a:cubicBezTo>
                  <a:cubicBezTo>
                    <a:pt x="7013" y="6966"/>
                    <a:pt x="7073" y="7049"/>
                    <a:pt x="7144" y="7132"/>
                  </a:cubicBezTo>
                  <a:cubicBezTo>
                    <a:pt x="7061" y="7061"/>
                    <a:pt x="6978" y="7001"/>
                    <a:pt x="6894" y="6954"/>
                  </a:cubicBezTo>
                  <a:cubicBezTo>
                    <a:pt x="6597" y="6751"/>
                    <a:pt x="6359" y="6728"/>
                    <a:pt x="6192" y="6620"/>
                  </a:cubicBezTo>
                  <a:cubicBezTo>
                    <a:pt x="6061" y="6537"/>
                    <a:pt x="5966" y="6418"/>
                    <a:pt x="5930" y="6275"/>
                  </a:cubicBezTo>
                  <a:cubicBezTo>
                    <a:pt x="6085" y="6430"/>
                    <a:pt x="6299" y="6513"/>
                    <a:pt x="6525" y="6501"/>
                  </a:cubicBezTo>
                  <a:close/>
                  <a:moveTo>
                    <a:pt x="5930" y="4703"/>
                  </a:moveTo>
                  <a:cubicBezTo>
                    <a:pt x="5978" y="4561"/>
                    <a:pt x="6061" y="4430"/>
                    <a:pt x="6192" y="4346"/>
                  </a:cubicBezTo>
                  <a:cubicBezTo>
                    <a:pt x="6359" y="4251"/>
                    <a:pt x="6597" y="4215"/>
                    <a:pt x="6894" y="4025"/>
                  </a:cubicBezTo>
                  <a:cubicBezTo>
                    <a:pt x="6990" y="3965"/>
                    <a:pt x="7073" y="3906"/>
                    <a:pt x="7144" y="3846"/>
                  </a:cubicBezTo>
                  <a:cubicBezTo>
                    <a:pt x="7085" y="3918"/>
                    <a:pt x="7025" y="4001"/>
                    <a:pt x="6966" y="4096"/>
                  </a:cubicBezTo>
                  <a:cubicBezTo>
                    <a:pt x="6775" y="4394"/>
                    <a:pt x="6752" y="4632"/>
                    <a:pt x="6644" y="4799"/>
                  </a:cubicBezTo>
                  <a:cubicBezTo>
                    <a:pt x="6561" y="4930"/>
                    <a:pt x="6430" y="5013"/>
                    <a:pt x="6287" y="5061"/>
                  </a:cubicBezTo>
                  <a:cubicBezTo>
                    <a:pt x="6454" y="4906"/>
                    <a:pt x="6549" y="4692"/>
                    <a:pt x="6537" y="4465"/>
                  </a:cubicBezTo>
                  <a:cubicBezTo>
                    <a:pt x="6299" y="4442"/>
                    <a:pt x="6073" y="4525"/>
                    <a:pt x="5918" y="4692"/>
                  </a:cubicBezTo>
                  <a:close/>
                  <a:moveTo>
                    <a:pt x="7335" y="5335"/>
                  </a:moveTo>
                  <a:close/>
                  <a:moveTo>
                    <a:pt x="7525" y="5537"/>
                  </a:moveTo>
                  <a:cubicBezTo>
                    <a:pt x="7168" y="5608"/>
                    <a:pt x="6990" y="5751"/>
                    <a:pt x="6799" y="5799"/>
                  </a:cubicBezTo>
                  <a:cubicBezTo>
                    <a:pt x="6644" y="5835"/>
                    <a:pt x="6490" y="5811"/>
                    <a:pt x="6359" y="5739"/>
                  </a:cubicBezTo>
                  <a:cubicBezTo>
                    <a:pt x="6585" y="5739"/>
                    <a:pt x="6799" y="5656"/>
                    <a:pt x="6954" y="5489"/>
                  </a:cubicBezTo>
                  <a:cubicBezTo>
                    <a:pt x="6799" y="5311"/>
                    <a:pt x="6585" y="5215"/>
                    <a:pt x="6359" y="5227"/>
                  </a:cubicBezTo>
                  <a:cubicBezTo>
                    <a:pt x="6490" y="5156"/>
                    <a:pt x="6644" y="5132"/>
                    <a:pt x="6799" y="5168"/>
                  </a:cubicBezTo>
                  <a:cubicBezTo>
                    <a:pt x="6990" y="5215"/>
                    <a:pt x="7168" y="5358"/>
                    <a:pt x="7525" y="5430"/>
                  </a:cubicBezTo>
                  <a:cubicBezTo>
                    <a:pt x="7621" y="5454"/>
                    <a:pt x="7716" y="5465"/>
                    <a:pt x="7823" y="5489"/>
                  </a:cubicBezTo>
                  <a:cubicBezTo>
                    <a:pt x="7704" y="5489"/>
                    <a:pt x="7597" y="5501"/>
                    <a:pt x="7514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33375" y="171850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31" y="6168"/>
                  </a:moveTo>
                  <a:cubicBezTo>
                    <a:pt x="1810" y="6418"/>
                    <a:pt x="2274" y="6477"/>
                    <a:pt x="2370" y="6144"/>
                  </a:cubicBezTo>
                  <a:cubicBezTo>
                    <a:pt x="2048" y="6275"/>
                    <a:pt x="1953" y="6013"/>
                    <a:pt x="1953" y="5846"/>
                  </a:cubicBezTo>
                  <a:cubicBezTo>
                    <a:pt x="1953" y="5775"/>
                    <a:pt x="1977" y="5715"/>
                    <a:pt x="2024" y="5680"/>
                  </a:cubicBezTo>
                  <a:cubicBezTo>
                    <a:pt x="2072" y="5620"/>
                    <a:pt x="2215" y="5572"/>
                    <a:pt x="2286" y="5620"/>
                  </a:cubicBezTo>
                  <a:cubicBezTo>
                    <a:pt x="2358" y="5680"/>
                    <a:pt x="2334" y="5811"/>
                    <a:pt x="2191" y="5775"/>
                  </a:cubicBezTo>
                  <a:cubicBezTo>
                    <a:pt x="2274" y="5942"/>
                    <a:pt x="2524" y="5882"/>
                    <a:pt x="2524" y="5692"/>
                  </a:cubicBezTo>
                  <a:cubicBezTo>
                    <a:pt x="2524" y="5680"/>
                    <a:pt x="2524" y="5656"/>
                    <a:pt x="2524" y="5632"/>
                  </a:cubicBezTo>
                  <a:lnTo>
                    <a:pt x="2524" y="5620"/>
                  </a:lnTo>
                  <a:cubicBezTo>
                    <a:pt x="2512" y="5572"/>
                    <a:pt x="2477" y="5537"/>
                    <a:pt x="2441" y="5513"/>
                  </a:cubicBezTo>
                  <a:cubicBezTo>
                    <a:pt x="2846" y="5430"/>
                    <a:pt x="3274" y="5465"/>
                    <a:pt x="3655" y="5596"/>
                  </a:cubicBezTo>
                  <a:cubicBezTo>
                    <a:pt x="2477" y="5322"/>
                    <a:pt x="2870" y="6489"/>
                    <a:pt x="2143" y="6489"/>
                  </a:cubicBezTo>
                  <a:lnTo>
                    <a:pt x="2227" y="6489"/>
                  </a:lnTo>
                  <a:cubicBezTo>
                    <a:pt x="2191" y="6489"/>
                    <a:pt x="2167" y="6489"/>
                    <a:pt x="2143" y="6489"/>
                  </a:cubicBezTo>
                  <a:cubicBezTo>
                    <a:pt x="2477" y="6584"/>
                    <a:pt x="2691" y="6584"/>
                    <a:pt x="2834" y="6513"/>
                  </a:cubicBezTo>
                  <a:cubicBezTo>
                    <a:pt x="3203" y="6334"/>
                    <a:pt x="3060" y="5953"/>
                    <a:pt x="3215" y="5822"/>
                  </a:cubicBezTo>
                  <a:cubicBezTo>
                    <a:pt x="3239" y="6049"/>
                    <a:pt x="3382" y="6108"/>
                    <a:pt x="3560" y="6037"/>
                  </a:cubicBezTo>
                  <a:cubicBezTo>
                    <a:pt x="3370" y="5882"/>
                    <a:pt x="3513" y="5692"/>
                    <a:pt x="3691" y="5703"/>
                  </a:cubicBezTo>
                  <a:cubicBezTo>
                    <a:pt x="3965" y="5715"/>
                    <a:pt x="4310" y="6001"/>
                    <a:pt x="4763" y="5692"/>
                  </a:cubicBezTo>
                  <a:cubicBezTo>
                    <a:pt x="4858" y="5680"/>
                    <a:pt x="4941" y="5656"/>
                    <a:pt x="5037" y="5632"/>
                  </a:cubicBezTo>
                  <a:cubicBezTo>
                    <a:pt x="4953" y="5668"/>
                    <a:pt x="4870" y="5727"/>
                    <a:pt x="4798" y="5775"/>
                  </a:cubicBezTo>
                  <a:cubicBezTo>
                    <a:pt x="4263" y="5882"/>
                    <a:pt x="4227" y="6334"/>
                    <a:pt x="4036" y="6537"/>
                  </a:cubicBezTo>
                  <a:cubicBezTo>
                    <a:pt x="3917" y="6668"/>
                    <a:pt x="3679" y="6632"/>
                    <a:pt x="3703" y="6394"/>
                  </a:cubicBezTo>
                  <a:cubicBezTo>
                    <a:pt x="3524" y="6465"/>
                    <a:pt x="3465" y="6596"/>
                    <a:pt x="3608" y="6787"/>
                  </a:cubicBezTo>
                  <a:cubicBezTo>
                    <a:pt x="3417" y="6799"/>
                    <a:pt x="3251" y="6430"/>
                    <a:pt x="2858" y="6561"/>
                  </a:cubicBezTo>
                  <a:cubicBezTo>
                    <a:pt x="2703" y="6620"/>
                    <a:pt x="2560" y="6763"/>
                    <a:pt x="2381" y="7073"/>
                  </a:cubicBezTo>
                  <a:lnTo>
                    <a:pt x="2381" y="7073"/>
                  </a:lnTo>
                  <a:cubicBezTo>
                    <a:pt x="2893" y="6573"/>
                    <a:pt x="3441" y="7668"/>
                    <a:pt x="4084" y="6632"/>
                  </a:cubicBezTo>
                  <a:lnTo>
                    <a:pt x="4084" y="6632"/>
                  </a:lnTo>
                  <a:cubicBezTo>
                    <a:pt x="3905" y="7001"/>
                    <a:pt x="3632" y="7323"/>
                    <a:pt x="3286" y="7561"/>
                  </a:cubicBezTo>
                  <a:cubicBezTo>
                    <a:pt x="3298" y="7513"/>
                    <a:pt x="3286" y="7454"/>
                    <a:pt x="3263" y="7418"/>
                  </a:cubicBezTo>
                  <a:cubicBezTo>
                    <a:pt x="3263" y="7418"/>
                    <a:pt x="3263" y="7406"/>
                    <a:pt x="3263" y="7406"/>
                  </a:cubicBezTo>
                  <a:cubicBezTo>
                    <a:pt x="3251" y="7394"/>
                    <a:pt x="3239" y="7382"/>
                    <a:pt x="3227" y="7370"/>
                  </a:cubicBezTo>
                  <a:cubicBezTo>
                    <a:pt x="3084" y="7227"/>
                    <a:pt x="2858" y="7370"/>
                    <a:pt x="2929" y="7549"/>
                  </a:cubicBezTo>
                  <a:cubicBezTo>
                    <a:pt x="3001" y="7418"/>
                    <a:pt x="3108" y="7501"/>
                    <a:pt x="3108" y="7585"/>
                  </a:cubicBezTo>
                  <a:cubicBezTo>
                    <a:pt x="3096" y="7668"/>
                    <a:pt x="2953" y="7727"/>
                    <a:pt x="2882" y="7727"/>
                  </a:cubicBezTo>
                  <a:cubicBezTo>
                    <a:pt x="2822" y="7727"/>
                    <a:pt x="2762" y="7704"/>
                    <a:pt x="2715" y="7656"/>
                  </a:cubicBezTo>
                  <a:cubicBezTo>
                    <a:pt x="2596" y="7549"/>
                    <a:pt x="2477" y="7299"/>
                    <a:pt x="2798" y="7168"/>
                  </a:cubicBezTo>
                  <a:cubicBezTo>
                    <a:pt x="2489" y="6989"/>
                    <a:pt x="2203" y="7358"/>
                    <a:pt x="2262" y="7668"/>
                  </a:cubicBezTo>
                  <a:cubicBezTo>
                    <a:pt x="2036" y="7620"/>
                    <a:pt x="2000" y="7763"/>
                    <a:pt x="1774" y="7573"/>
                  </a:cubicBezTo>
                  <a:cubicBezTo>
                    <a:pt x="1977" y="8156"/>
                    <a:pt x="2286" y="8001"/>
                    <a:pt x="2501" y="8097"/>
                  </a:cubicBezTo>
                  <a:lnTo>
                    <a:pt x="2501" y="8097"/>
                  </a:lnTo>
                  <a:cubicBezTo>
                    <a:pt x="2024" y="7942"/>
                    <a:pt x="1881" y="8299"/>
                    <a:pt x="1477" y="8323"/>
                  </a:cubicBezTo>
                  <a:cubicBezTo>
                    <a:pt x="1893" y="8680"/>
                    <a:pt x="2155" y="8394"/>
                    <a:pt x="2453" y="8287"/>
                  </a:cubicBezTo>
                  <a:lnTo>
                    <a:pt x="2453" y="8287"/>
                  </a:lnTo>
                  <a:cubicBezTo>
                    <a:pt x="1727" y="8573"/>
                    <a:pt x="1893" y="8978"/>
                    <a:pt x="1608" y="9323"/>
                  </a:cubicBezTo>
                  <a:cubicBezTo>
                    <a:pt x="1953" y="9037"/>
                    <a:pt x="2358" y="9204"/>
                    <a:pt x="2643" y="8478"/>
                  </a:cubicBezTo>
                  <a:lnTo>
                    <a:pt x="2643" y="8478"/>
                  </a:lnTo>
                  <a:cubicBezTo>
                    <a:pt x="2536" y="8775"/>
                    <a:pt x="2250" y="9037"/>
                    <a:pt x="2608" y="9442"/>
                  </a:cubicBezTo>
                  <a:cubicBezTo>
                    <a:pt x="2631" y="9049"/>
                    <a:pt x="2989" y="8906"/>
                    <a:pt x="2834" y="8430"/>
                  </a:cubicBezTo>
                  <a:lnTo>
                    <a:pt x="2834" y="8430"/>
                  </a:lnTo>
                  <a:cubicBezTo>
                    <a:pt x="2929" y="8644"/>
                    <a:pt x="2774" y="8954"/>
                    <a:pt x="3358" y="9156"/>
                  </a:cubicBezTo>
                  <a:cubicBezTo>
                    <a:pt x="3167" y="8930"/>
                    <a:pt x="3310" y="8894"/>
                    <a:pt x="3263" y="8668"/>
                  </a:cubicBezTo>
                  <a:cubicBezTo>
                    <a:pt x="3572" y="8728"/>
                    <a:pt x="3941" y="8442"/>
                    <a:pt x="3763" y="8132"/>
                  </a:cubicBezTo>
                  <a:cubicBezTo>
                    <a:pt x="3632" y="8454"/>
                    <a:pt x="3382" y="8335"/>
                    <a:pt x="3274" y="8216"/>
                  </a:cubicBezTo>
                  <a:cubicBezTo>
                    <a:pt x="3227" y="8168"/>
                    <a:pt x="3203" y="8108"/>
                    <a:pt x="3203" y="8049"/>
                  </a:cubicBezTo>
                  <a:cubicBezTo>
                    <a:pt x="3203" y="7978"/>
                    <a:pt x="3263" y="7835"/>
                    <a:pt x="3346" y="7823"/>
                  </a:cubicBezTo>
                  <a:cubicBezTo>
                    <a:pt x="3429" y="7823"/>
                    <a:pt x="3513" y="7930"/>
                    <a:pt x="3382" y="8001"/>
                  </a:cubicBezTo>
                  <a:cubicBezTo>
                    <a:pt x="3405" y="8013"/>
                    <a:pt x="3429" y="8013"/>
                    <a:pt x="3453" y="8013"/>
                  </a:cubicBezTo>
                  <a:cubicBezTo>
                    <a:pt x="3536" y="8001"/>
                    <a:pt x="3608" y="7930"/>
                    <a:pt x="3608" y="7847"/>
                  </a:cubicBezTo>
                  <a:cubicBezTo>
                    <a:pt x="3608" y="7799"/>
                    <a:pt x="3596" y="7751"/>
                    <a:pt x="3560" y="7716"/>
                  </a:cubicBezTo>
                  <a:cubicBezTo>
                    <a:pt x="3548" y="7692"/>
                    <a:pt x="3536" y="7680"/>
                    <a:pt x="3524" y="7680"/>
                  </a:cubicBezTo>
                  <a:lnTo>
                    <a:pt x="3513" y="7668"/>
                  </a:lnTo>
                  <a:cubicBezTo>
                    <a:pt x="3465" y="7632"/>
                    <a:pt x="3417" y="7632"/>
                    <a:pt x="3358" y="7644"/>
                  </a:cubicBezTo>
                  <a:cubicBezTo>
                    <a:pt x="3596" y="7299"/>
                    <a:pt x="3917" y="7025"/>
                    <a:pt x="4286" y="6846"/>
                  </a:cubicBezTo>
                  <a:cubicBezTo>
                    <a:pt x="3263" y="7477"/>
                    <a:pt x="4358" y="8037"/>
                    <a:pt x="3846" y="8549"/>
                  </a:cubicBezTo>
                  <a:cubicBezTo>
                    <a:pt x="3858" y="8525"/>
                    <a:pt x="3882" y="8513"/>
                    <a:pt x="3894" y="8489"/>
                  </a:cubicBezTo>
                  <a:cubicBezTo>
                    <a:pt x="3882" y="8513"/>
                    <a:pt x="3858" y="8525"/>
                    <a:pt x="3846" y="8549"/>
                  </a:cubicBezTo>
                  <a:cubicBezTo>
                    <a:pt x="4144" y="8382"/>
                    <a:pt x="4286" y="8228"/>
                    <a:pt x="4346" y="8073"/>
                  </a:cubicBezTo>
                  <a:cubicBezTo>
                    <a:pt x="4477" y="7680"/>
                    <a:pt x="4108" y="7513"/>
                    <a:pt x="4120" y="7323"/>
                  </a:cubicBezTo>
                  <a:cubicBezTo>
                    <a:pt x="4310" y="7466"/>
                    <a:pt x="4441" y="7406"/>
                    <a:pt x="4513" y="7227"/>
                  </a:cubicBezTo>
                  <a:cubicBezTo>
                    <a:pt x="4275" y="7239"/>
                    <a:pt x="4239" y="7013"/>
                    <a:pt x="4382" y="6894"/>
                  </a:cubicBezTo>
                  <a:cubicBezTo>
                    <a:pt x="4572" y="6704"/>
                    <a:pt x="5037" y="6668"/>
                    <a:pt x="5132" y="6132"/>
                  </a:cubicBezTo>
                  <a:cubicBezTo>
                    <a:pt x="5191" y="6049"/>
                    <a:pt x="5239" y="5977"/>
                    <a:pt x="5275" y="5894"/>
                  </a:cubicBezTo>
                  <a:cubicBezTo>
                    <a:pt x="5251" y="5977"/>
                    <a:pt x="5227" y="6073"/>
                    <a:pt x="5215" y="6168"/>
                  </a:cubicBezTo>
                  <a:cubicBezTo>
                    <a:pt x="4906" y="6608"/>
                    <a:pt x="5203" y="6965"/>
                    <a:pt x="5215" y="7239"/>
                  </a:cubicBezTo>
                  <a:cubicBezTo>
                    <a:pt x="5215" y="7418"/>
                    <a:pt x="5037" y="7561"/>
                    <a:pt x="4882" y="7370"/>
                  </a:cubicBezTo>
                  <a:cubicBezTo>
                    <a:pt x="4798" y="7549"/>
                    <a:pt x="4858" y="7692"/>
                    <a:pt x="5084" y="7716"/>
                  </a:cubicBezTo>
                  <a:cubicBezTo>
                    <a:pt x="4965" y="7870"/>
                    <a:pt x="4584" y="7727"/>
                    <a:pt x="4394" y="8097"/>
                  </a:cubicBezTo>
                  <a:cubicBezTo>
                    <a:pt x="4322" y="8239"/>
                    <a:pt x="4322" y="8454"/>
                    <a:pt x="4417" y="8787"/>
                  </a:cubicBezTo>
                  <a:lnTo>
                    <a:pt x="4417" y="8787"/>
                  </a:lnTo>
                  <a:cubicBezTo>
                    <a:pt x="4429" y="8073"/>
                    <a:pt x="5584" y="8442"/>
                    <a:pt x="5310" y="7275"/>
                  </a:cubicBezTo>
                  <a:lnTo>
                    <a:pt x="5310" y="7275"/>
                  </a:lnTo>
                  <a:cubicBezTo>
                    <a:pt x="5453" y="7668"/>
                    <a:pt x="5477" y="8085"/>
                    <a:pt x="5406" y="8489"/>
                  </a:cubicBezTo>
                  <a:cubicBezTo>
                    <a:pt x="5370" y="8454"/>
                    <a:pt x="5334" y="8418"/>
                    <a:pt x="5287" y="8418"/>
                  </a:cubicBezTo>
                  <a:lnTo>
                    <a:pt x="5275" y="8418"/>
                  </a:lnTo>
                  <a:cubicBezTo>
                    <a:pt x="5251" y="8406"/>
                    <a:pt x="5239" y="8406"/>
                    <a:pt x="5215" y="8418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72" y="8692"/>
                    <a:pt x="5108" y="8728"/>
                  </a:cubicBezTo>
                  <a:cubicBezTo>
                    <a:pt x="5120" y="8740"/>
                    <a:pt x="5132" y="8740"/>
                    <a:pt x="5144" y="8751"/>
                  </a:cubicBezTo>
                  <a:cubicBezTo>
                    <a:pt x="5096" y="8597"/>
                    <a:pt x="5239" y="8585"/>
                    <a:pt x="5287" y="8644"/>
                  </a:cubicBezTo>
                  <a:cubicBezTo>
                    <a:pt x="5346" y="8716"/>
                    <a:pt x="5287" y="8859"/>
                    <a:pt x="5239" y="8906"/>
                  </a:cubicBezTo>
                  <a:cubicBezTo>
                    <a:pt x="5191" y="8954"/>
                    <a:pt x="5132" y="8978"/>
                    <a:pt x="5072" y="8978"/>
                  </a:cubicBezTo>
                  <a:cubicBezTo>
                    <a:pt x="4906" y="8990"/>
                    <a:pt x="4644" y="8882"/>
                    <a:pt x="4775" y="8561"/>
                  </a:cubicBezTo>
                  <a:cubicBezTo>
                    <a:pt x="4429" y="8668"/>
                    <a:pt x="4489" y="9132"/>
                    <a:pt x="4751" y="9299"/>
                  </a:cubicBezTo>
                  <a:cubicBezTo>
                    <a:pt x="4560" y="9430"/>
                    <a:pt x="4632" y="9561"/>
                    <a:pt x="4334" y="9585"/>
                  </a:cubicBezTo>
                  <a:cubicBezTo>
                    <a:pt x="4882" y="9847"/>
                    <a:pt x="5001" y="9525"/>
                    <a:pt x="5215" y="9430"/>
                  </a:cubicBezTo>
                  <a:lnTo>
                    <a:pt x="5215" y="9430"/>
                  </a:lnTo>
                  <a:cubicBezTo>
                    <a:pt x="4775" y="9668"/>
                    <a:pt x="4917" y="10025"/>
                    <a:pt x="4656" y="10311"/>
                  </a:cubicBezTo>
                  <a:cubicBezTo>
                    <a:pt x="5203" y="10275"/>
                    <a:pt x="5191" y="9883"/>
                    <a:pt x="5322" y="9597"/>
                  </a:cubicBezTo>
                  <a:lnTo>
                    <a:pt x="5322" y="9597"/>
                  </a:lnTo>
                  <a:cubicBezTo>
                    <a:pt x="5013" y="10311"/>
                    <a:pt x="5418" y="10490"/>
                    <a:pt x="5453" y="10942"/>
                  </a:cubicBezTo>
                  <a:cubicBezTo>
                    <a:pt x="5501" y="10490"/>
                    <a:pt x="5906" y="10311"/>
                    <a:pt x="5596" y="9597"/>
                  </a:cubicBezTo>
                  <a:lnTo>
                    <a:pt x="5596" y="9597"/>
                  </a:lnTo>
                  <a:cubicBezTo>
                    <a:pt x="5727" y="9883"/>
                    <a:pt x="5703" y="10275"/>
                    <a:pt x="6251" y="10311"/>
                  </a:cubicBezTo>
                  <a:cubicBezTo>
                    <a:pt x="5989" y="10013"/>
                    <a:pt x="6144" y="9668"/>
                    <a:pt x="5691" y="9430"/>
                  </a:cubicBezTo>
                  <a:lnTo>
                    <a:pt x="5691" y="9430"/>
                  </a:lnTo>
                  <a:cubicBezTo>
                    <a:pt x="5918" y="9525"/>
                    <a:pt x="6025" y="9847"/>
                    <a:pt x="6572" y="9585"/>
                  </a:cubicBezTo>
                  <a:cubicBezTo>
                    <a:pt x="6275" y="9561"/>
                    <a:pt x="6358" y="9430"/>
                    <a:pt x="6168" y="9299"/>
                  </a:cubicBezTo>
                  <a:cubicBezTo>
                    <a:pt x="6418" y="9132"/>
                    <a:pt x="6477" y="8668"/>
                    <a:pt x="6144" y="8561"/>
                  </a:cubicBezTo>
                  <a:cubicBezTo>
                    <a:pt x="6275" y="8882"/>
                    <a:pt x="6013" y="8990"/>
                    <a:pt x="5846" y="8978"/>
                  </a:cubicBezTo>
                  <a:cubicBezTo>
                    <a:pt x="5787" y="8978"/>
                    <a:pt x="5727" y="8954"/>
                    <a:pt x="5679" y="8906"/>
                  </a:cubicBezTo>
                  <a:cubicBezTo>
                    <a:pt x="5620" y="8859"/>
                    <a:pt x="5572" y="8716"/>
                    <a:pt x="5620" y="8644"/>
                  </a:cubicBezTo>
                  <a:cubicBezTo>
                    <a:pt x="5679" y="8573"/>
                    <a:pt x="5822" y="8609"/>
                    <a:pt x="5775" y="8751"/>
                  </a:cubicBezTo>
                  <a:lnTo>
                    <a:pt x="5799" y="8728"/>
                  </a:lnTo>
                  <a:cubicBezTo>
                    <a:pt x="5846" y="8692"/>
                    <a:pt x="5870" y="8644"/>
                    <a:pt x="5870" y="8597"/>
                  </a:cubicBezTo>
                  <a:cubicBezTo>
                    <a:pt x="5870" y="8501"/>
                    <a:pt x="5787" y="8418"/>
                    <a:pt x="5691" y="8418"/>
                  </a:cubicBezTo>
                  <a:cubicBezTo>
                    <a:pt x="5679" y="8406"/>
                    <a:pt x="5656" y="8406"/>
                    <a:pt x="5644" y="8418"/>
                  </a:cubicBezTo>
                  <a:lnTo>
                    <a:pt x="5632" y="8418"/>
                  </a:lnTo>
                  <a:cubicBezTo>
                    <a:pt x="5572" y="8418"/>
                    <a:pt x="5537" y="8454"/>
                    <a:pt x="5513" y="8489"/>
                  </a:cubicBezTo>
                  <a:cubicBezTo>
                    <a:pt x="5429" y="8085"/>
                    <a:pt x="5465" y="7668"/>
                    <a:pt x="5596" y="7275"/>
                  </a:cubicBezTo>
                  <a:cubicBezTo>
                    <a:pt x="5322" y="8454"/>
                    <a:pt x="6489" y="8073"/>
                    <a:pt x="6489" y="8787"/>
                  </a:cubicBezTo>
                  <a:cubicBezTo>
                    <a:pt x="6489" y="8763"/>
                    <a:pt x="6489" y="8740"/>
                    <a:pt x="6489" y="8716"/>
                  </a:cubicBezTo>
                  <a:cubicBezTo>
                    <a:pt x="6489" y="8740"/>
                    <a:pt x="6489" y="8763"/>
                    <a:pt x="6489" y="8787"/>
                  </a:cubicBezTo>
                  <a:cubicBezTo>
                    <a:pt x="6584" y="8454"/>
                    <a:pt x="6584" y="8239"/>
                    <a:pt x="6513" y="8097"/>
                  </a:cubicBezTo>
                  <a:cubicBezTo>
                    <a:pt x="6334" y="7727"/>
                    <a:pt x="5953" y="7870"/>
                    <a:pt x="5822" y="7727"/>
                  </a:cubicBezTo>
                  <a:cubicBezTo>
                    <a:pt x="6049" y="7692"/>
                    <a:pt x="6108" y="7561"/>
                    <a:pt x="6037" y="7382"/>
                  </a:cubicBezTo>
                  <a:cubicBezTo>
                    <a:pt x="5882" y="7561"/>
                    <a:pt x="5691" y="7418"/>
                    <a:pt x="5703" y="7239"/>
                  </a:cubicBezTo>
                  <a:cubicBezTo>
                    <a:pt x="5715" y="6965"/>
                    <a:pt x="6001" y="6620"/>
                    <a:pt x="5691" y="6168"/>
                  </a:cubicBezTo>
                  <a:cubicBezTo>
                    <a:pt x="5679" y="6073"/>
                    <a:pt x="5656" y="5989"/>
                    <a:pt x="5632" y="5906"/>
                  </a:cubicBezTo>
                  <a:cubicBezTo>
                    <a:pt x="5679" y="5977"/>
                    <a:pt x="5727" y="6061"/>
                    <a:pt x="5787" y="6132"/>
                  </a:cubicBezTo>
                  <a:cubicBezTo>
                    <a:pt x="5882" y="6668"/>
                    <a:pt x="6334" y="6715"/>
                    <a:pt x="6537" y="6894"/>
                  </a:cubicBezTo>
                  <a:cubicBezTo>
                    <a:pt x="6668" y="7025"/>
                    <a:pt x="6632" y="7251"/>
                    <a:pt x="6394" y="7227"/>
                  </a:cubicBezTo>
                  <a:cubicBezTo>
                    <a:pt x="6465" y="7418"/>
                    <a:pt x="6608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20" y="8228"/>
                    <a:pt x="6763" y="8382"/>
                    <a:pt x="7073" y="8549"/>
                  </a:cubicBezTo>
                  <a:lnTo>
                    <a:pt x="7073" y="8549"/>
                  </a:lnTo>
                  <a:cubicBezTo>
                    <a:pt x="6572" y="8037"/>
                    <a:pt x="7656" y="7489"/>
                    <a:pt x="6632" y="6858"/>
                  </a:cubicBezTo>
                  <a:lnTo>
                    <a:pt x="6632" y="6858"/>
                  </a:lnTo>
                  <a:cubicBezTo>
                    <a:pt x="7013" y="7037"/>
                    <a:pt x="7334" y="7311"/>
                    <a:pt x="7561" y="7656"/>
                  </a:cubicBezTo>
                  <a:cubicBezTo>
                    <a:pt x="7513" y="7644"/>
                    <a:pt x="7465" y="7656"/>
                    <a:pt x="7418" y="7680"/>
                  </a:cubicBezTo>
                  <a:lnTo>
                    <a:pt x="7418" y="7680"/>
                  </a:lnTo>
                  <a:cubicBezTo>
                    <a:pt x="7394" y="7692"/>
                    <a:pt x="7382" y="7704"/>
                    <a:pt x="7370" y="7727"/>
                  </a:cubicBezTo>
                  <a:cubicBezTo>
                    <a:pt x="7227" y="7847"/>
                    <a:pt x="7370" y="8085"/>
                    <a:pt x="7549" y="8025"/>
                  </a:cubicBezTo>
                  <a:cubicBezTo>
                    <a:pt x="7418" y="7942"/>
                    <a:pt x="7501" y="7835"/>
                    <a:pt x="7584" y="7847"/>
                  </a:cubicBezTo>
                  <a:cubicBezTo>
                    <a:pt x="7668" y="7847"/>
                    <a:pt x="7739" y="7989"/>
                    <a:pt x="7739" y="8061"/>
                  </a:cubicBezTo>
                  <a:cubicBezTo>
                    <a:pt x="7727" y="8132"/>
                    <a:pt x="7704" y="8192"/>
                    <a:pt x="7668" y="8228"/>
                  </a:cubicBezTo>
                  <a:cubicBezTo>
                    <a:pt x="7561" y="8359"/>
                    <a:pt x="7299" y="8466"/>
                    <a:pt x="7168" y="8144"/>
                  </a:cubicBezTo>
                  <a:cubicBezTo>
                    <a:pt x="6989" y="8454"/>
                    <a:pt x="7370" y="8740"/>
                    <a:pt x="7668" y="8680"/>
                  </a:cubicBezTo>
                  <a:cubicBezTo>
                    <a:pt x="7620" y="8906"/>
                    <a:pt x="7775" y="8954"/>
                    <a:pt x="7573" y="9168"/>
                  </a:cubicBezTo>
                  <a:cubicBezTo>
                    <a:pt x="8156" y="8978"/>
                    <a:pt x="8001" y="8656"/>
                    <a:pt x="8096" y="8442"/>
                  </a:cubicBezTo>
                  <a:lnTo>
                    <a:pt x="8096" y="8442"/>
                  </a:lnTo>
                  <a:cubicBezTo>
                    <a:pt x="7954" y="8918"/>
                    <a:pt x="8311" y="9073"/>
                    <a:pt x="8323" y="9466"/>
                  </a:cubicBezTo>
                  <a:cubicBezTo>
                    <a:pt x="8680" y="9049"/>
                    <a:pt x="8394" y="8787"/>
                    <a:pt x="8287" y="8489"/>
                  </a:cubicBezTo>
                  <a:lnTo>
                    <a:pt x="8287" y="8489"/>
                  </a:lnTo>
                  <a:cubicBezTo>
                    <a:pt x="8585" y="9216"/>
                    <a:pt x="8989" y="9049"/>
                    <a:pt x="9335" y="9335"/>
                  </a:cubicBezTo>
                  <a:cubicBezTo>
                    <a:pt x="9037" y="8990"/>
                    <a:pt x="9204" y="8585"/>
                    <a:pt x="8477" y="8299"/>
                  </a:cubicBezTo>
                  <a:lnTo>
                    <a:pt x="8477" y="8299"/>
                  </a:lnTo>
                  <a:cubicBezTo>
                    <a:pt x="8775" y="8406"/>
                    <a:pt x="9037" y="8692"/>
                    <a:pt x="9454" y="8335"/>
                  </a:cubicBezTo>
                  <a:cubicBezTo>
                    <a:pt x="9049" y="8323"/>
                    <a:pt x="8906" y="7954"/>
                    <a:pt x="8430" y="8108"/>
                  </a:cubicBezTo>
                  <a:lnTo>
                    <a:pt x="8430" y="8108"/>
                  </a:lnTo>
                  <a:cubicBezTo>
                    <a:pt x="8644" y="8013"/>
                    <a:pt x="8954" y="8168"/>
                    <a:pt x="9156" y="7585"/>
                  </a:cubicBezTo>
                  <a:cubicBezTo>
                    <a:pt x="8942" y="7787"/>
                    <a:pt x="8894" y="7632"/>
                    <a:pt x="8668" y="7680"/>
                  </a:cubicBezTo>
                  <a:cubicBezTo>
                    <a:pt x="8727" y="7382"/>
                    <a:pt x="8442" y="7001"/>
                    <a:pt x="8132" y="7180"/>
                  </a:cubicBezTo>
                  <a:cubicBezTo>
                    <a:pt x="8454" y="7311"/>
                    <a:pt x="8346" y="7561"/>
                    <a:pt x="8216" y="7680"/>
                  </a:cubicBezTo>
                  <a:cubicBezTo>
                    <a:pt x="8168" y="7716"/>
                    <a:pt x="8108" y="7739"/>
                    <a:pt x="8049" y="7751"/>
                  </a:cubicBezTo>
                  <a:cubicBezTo>
                    <a:pt x="7977" y="7751"/>
                    <a:pt x="7835" y="7680"/>
                    <a:pt x="7835" y="7597"/>
                  </a:cubicBezTo>
                  <a:cubicBezTo>
                    <a:pt x="7823" y="7513"/>
                    <a:pt x="7930" y="7430"/>
                    <a:pt x="8001" y="7561"/>
                  </a:cubicBezTo>
                  <a:cubicBezTo>
                    <a:pt x="8013" y="7537"/>
                    <a:pt x="8013" y="7513"/>
                    <a:pt x="8001" y="7489"/>
                  </a:cubicBezTo>
                  <a:cubicBezTo>
                    <a:pt x="8001" y="7406"/>
                    <a:pt x="7930" y="7335"/>
                    <a:pt x="7846" y="7335"/>
                  </a:cubicBezTo>
                  <a:cubicBezTo>
                    <a:pt x="7787" y="7335"/>
                    <a:pt x="7739" y="7346"/>
                    <a:pt x="7704" y="7382"/>
                  </a:cubicBezTo>
                  <a:cubicBezTo>
                    <a:pt x="7692" y="7394"/>
                    <a:pt x="7680" y="7406"/>
                    <a:pt x="7668" y="7418"/>
                  </a:cubicBezTo>
                  <a:lnTo>
                    <a:pt x="7656" y="7430"/>
                  </a:lnTo>
                  <a:cubicBezTo>
                    <a:pt x="7632" y="7477"/>
                    <a:pt x="7620" y="7525"/>
                    <a:pt x="7632" y="7573"/>
                  </a:cubicBezTo>
                  <a:cubicBezTo>
                    <a:pt x="7287" y="7346"/>
                    <a:pt x="7013" y="7025"/>
                    <a:pt x="6834" y="6644"/>
                  </a:cubicBezTo>
                  <a:cubicBezTo>
                    <a:pt x="7477" y="7680"/>
                    <a:pt x="8025" y="6584"/>
                    <a:pt x="8537" y="7085"/>
                  </a:cubicBezTo>
                  <a:lnTo>
                    <a:pt x="8489" y="7037"/>
                  </a:lnTo>
                  <a:cubicBezTo>
                    <a:pt x="8501" y="7049"/>
                    <a:pt x="8525" y="7073"/>
                    <a:pt x="8537" y="7085"/>
                  </a:cubicBezTo>
                  <a:cubicBezTo>
                    <a:pt x="8370" y="6787"/>
                    <a:pt x="8216" y="6644"/>
                    <a:pt x="8061" y="6584"/>
                  </a:cubicBezTo>
                  <a:cubicBezTo>
                    <a:pt x="7680" y="6454"/>
                    <a:pt x="7513" y="6823"/>
                    <a:pt x="7311" y="6811"/>
                  </a:cubicBezTo>
                  <a:cubicBezTo>
                    <a:pt x="7465" y="6620"/>
                    <a:pt x="7406" y="6489"/>
                    <a:pt x="7215" y="6418"/>
                  </a:cubicBezTo>
                  <a:cubicBezTo>
                    <a:pt x="7239" y="6656"/>
                    <a:pt x="7013" y="6680"/>
                    <a:pt x="6882" y="6549"/>
                  </a:cubicBezTo>
                  <a:cubicBezTo>
                    <a:pt x="6703" y="6346"/>
                    <a:pt x="6656" y="5894"/>
                    <a:pt x="6120" y="5799"/>
                  </a:cubicBezTo>
                  <a:cubicBezTo>
                    <a:pt x="6049" y="5739"/>
                    <a:pt x="5965" y="5692"/>
                    <a:pt x="5894" y="5656"/>
                  </a:cubicBezTo>
                  <a:cubicBezTo>
                    <a:pt x="5977" y="5680"/>
                    <a:pt x="6060" y="5692"/>
                    <a:pt x="6156" y="5715"/>
                  </a:cubicBezTo>
                  <a:cubicBezTo>
                    <a:pt x="6596" y="6025"/>
                    <a:pt x="6953" y="5727"/>
                    <a:pt x="7227" y="5715"/>
                  </a:cubicBezTo>
                  <a:cubicBezTo>
                    <a:pt x="7406" y="5715"/>
                    <a:pt x="7549" y="5894"/>
                    <a:pt x="7370" y="6049"/>
                  </a:cubicBezTo>
                  <a:cubicBezTo>
                    <a:pt x="7549" y="6132"/>
                    <a:pt x="7680" y="6073"/>
                    <a:pt x="7715" y="5846"/>
                  </a:cubicBezTo>
                  <a:cubicBezTo>
                    <a:pt x="7858" y="5965"/>
                    <a:pt x="7715" y="6346"/>
                    <a:pt x="8085" y="6537"/>
                  </a:cubicBezTo>
                  <a:cubicBezTo>
                    <a:pt x="8239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61" y="6501"/>
                    <a:pt x="8442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85" y="5441"/>
                    <a:pt x="8489" y="5525"/>
                  </a:cubicBezTo>
                  <a:cubicBezTo>
                    <a:pt x="8442" y="5549"/>
                    <a:pt x="8418" y="5596"/>
                    <a:pt x="8406" y="5644"/>
                  </a:cubicBezTo>
                  <a:cubicBezTo>
                    <a:pt x="8406" y="5644"/>
                    <a:pt x="8406" y="5656"/>
                    <a:pt x="8406" y="5656"/>
                  </a:cubicBez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894"/>
                    <a:pt x="8656" y="5953"/>
                    <a:pt x="8739" y="5787"/>
                  </a:cubicBezTo>
                  <a:cubicBezTo>
                    <a:pt x="8597" y="5834"/>
                    <a:pt x="8573" y="5692"/>
                    <a:pt x="8644" y="5644"/>
                  </a:cubicBezTo>
                  <a:cubicBezTo>
                    <a:pt x="8704" y="5584"/>
                    <a:pt x="8847" y="5644"/>
                    <a:pt x="8906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2" y="6287"/>
                    <a:pt x="8561" y="6156"/>
                  </a:cubicBezTo>
                  <a:cubicBezTo>
                    <a:pt x="8656" y="6501"/>
                    <a:pt x="9120" y="6442"/>
                    <a:pt x="9299" y="6180"/>
                  </a:cubicBezTo>
                  <a:cubicBezTo>
                    <a:pt x="9418" y="6370"/>
                    <a:pt x="9549" y="6299"/>
                    <a:pt x="9573" y="6596"/>
                  </a:cubicBezTo>
                  <a:cubicBezTo>
                    <a:pt x="9835" y="6049"/>
                    <a:pt x="9513" y="5930"/>
                    <a:pt x="9430" y="5715"/>
                  </a:cubicBezTo>
                  <a:lnTo>
                    <a:pt x="9430" y="5715"/>
                  </a:lnTo>
                  <a:cubicBezTo>
                    <a:pt x="9656" y="6156"/>
                    <a:pt x="10025" y="6013"/>
                    <a:pt x="10311" y="6275"/>
                  </a:cubicBezTo>
                  <a:cubicBezTo>
                    <a:pt x="10263" y="5727"/>
                    <a:pt x="9882" y="5751"/>
                    <a:pt x="9597" y="5620"/>
                  </a:cubicBezTo>
                  <a:lnTo>
                    <a:pt x="9597" y="5620"/>
                  </a:lnTo>
                  <a:cubicBezTo>
                    <a:pt x="10311" y="5918"/>
                    <a:pt x="10490" y="5513"/>
                    <a:pt x="10930" y="5477"/>
                  </a:cubicBezTo>
                  <a:cubicBezTo>
                    <a:pt x="10490" y="5441"/>
                    <a:pt x="10311" y="5037"/>
                    <a:pt x="9597" y="5334"/>
                  </a:cubicBezTo>
                  <a:lnTo>
                    <a:pt x="9597" y="5334"/>
                  </a:lnTo>
                  <a:cubicBezTo>
                    <a:pt x="9882" y="5203"/>
                    <a:pt x="10263" y="5227"/>
                    <a:pt x="10311" y="4679"/>
                  </a:cubicBezTo>
                  <a:cubicBezTo>
                    <a:pt x="10013" y="4941"/>
                    <a:pt x="9656" y="4787"/>
                    <a:pt x="9430" y="5239"/>
                  </a:cubicBezTo>
                  <a:lnTo>
                    <a:pt x="9430" y="5239"/>
                  </a:lnTo>
                  <a:cubicBezTo>
                    <a:pt x="9513" y="5025"/>
                    <a:pt x="9835" y="4906"/>
                    <a:pt x="9573" y="4358"/>
                  </a:cubicBezTo>
                  <a:cubicBezTo>
                    <a:pt x="9549" y="4656"/>
                    <a:pt x="9418" y="4572"/>
                    <a:pt x="9299" y="4775"/>
                  </a:cubicBezTo>
                  <a:cubicBezTo>
                    <a:pt x="9120" y="4513"/>
                    <a:pt x="8656" y="4453"/>
                    <a:pt x="8561" y="4787"/>
                  </a:cubicBezTo>
                  <a:cubicBezTo>
                    <a:pt x="8882" y="4656"/>
                    <a:pt x="8978" y="4918"/>
                    <a:pt x="8966" y="5084"/>
                  </a:cubicBezTo>
                  <a:cubicBezTo>
                    <a:pt x="8966" y="5156"/>
                    <a:pt x="8942" y="5215"/>
                    <a:pt x="8906" y="5251"/>
                  </a:cubicBezTo>
                  <a:cubicBezTo>
                    <a:pt x="8847" y="5311"/>
                    <a:pt x="8704" y="5358"/>
                    <a:pt x="8644" y="5311"/>
                  </a:cubicBezTo>
                  <a:cubicBezTo>
                    <a:pt x="8573" y="5251"/>
                    <a:pt x="8597" y="5120"/>
                    <a:pt x="8739" y="5156"/>
                  </a:cubicBezTo>
                  <a:cubicBezTo>
                    <a:pt x="8656" y="5001"/>
                    <a:pt x="8406" y="5049"/>
                    <a:pt x="8406" y="5239"/>
                  </a:cubicBezTo>
                  <a:cubicBezTo>
                    <a:pt x="8406" y="5263"/>
                    <a:pt x="8406" y="5275"/>
                    <a:pt x="8406" y="5299"/>
                  </a:cubicBezTo>
                  <a:cubicBezTo>
                    <a:pt x="8406" y="5299"/>
                    <a:pt x="8406" y="5299"/>
                    <a:pt x="8406" y="5311"/>
                  </a:cubicBezTo>
                  <a:cubicBezTo>
                    <a:pt x="8418" y="5358"/>
                    <a:pt x="8442" y="5394"/>
                    <a:pt x="8489" y="5430"/>
                  </a:cubicBezTo>
                  <a:cubicBezTo>
                    <a:pt x="8085" y="5501"/>
                    <a:pt x="7656" y="5477"/>
                    <a:pt x="7275" y="5334"/>
                  </a:cubicBezTo>
                  <a:cubicBezTo>
                    <a:pt x="8442" y="5608"/>
                    <a:pt x="8061" y="4453"/>
                    <a:pt x="8787" y="4441"/>
                  </a:cubicBezTo>
                  <a:lnTo>
                    <a:pt x="8704" y="4441"/>
                  </a:lnTo>
                  <a:cubicBezTo>
                    <a:pt x="8727" y="4441"/>
                    <a:pt x="8763" y="4441"/>
                    <a:pt x="8787" y="4441"/>
                  </a:cubicBezTo>
                  <a:cubicBezTo>
                    <a:pt x="8454" y="4346"/>
                    <a:pt x="8239" y="4346"/>
                    <a:pt x="8096" y="4418"/>
                  </a:cubicBezTo>
                  <a:cubicBezTo>
                    <a:pt x="7727" y="4596"/>
                    <a:pt x="7870" y="4977"/>
                    <a:pt x="7715" y="5108"/>
                  </a:cubicBezTo>
                  <a:cubicBezTo>
                    <a:pt x="7692" y="4882"/>
                    <a:pt x="7549" y="4822"/>
                    <a:pt x="7370" y="4906"/>
                  </a:cubicBezTo>
                  <a:cubicBezTo>
                    <a:pt x="7561" y="5049"/>
                    <a:pt x="7418" y="5239"/>
                    <a:pt x="7239" y="5227"/>
                  </a:cubicBezTo>
                  <a:cubicBezTo>
                    <a:pt x="6965" y="5227"/>
                    <a:pt x="6620" y="4930"/>
                    <a:pt x="6156" y="5239"/>
                  </a:cubicBezTo>
                  <a:cubicBezTo>
                    <a:pt x="6072" y="5251"/>
                    <a:pt x="5977" y="5275"/>
                    <a:pt x="5894" y="5299"/>
                  </a:cubicBezTo>
                  <a:cubicBezTo>
                    <a:pt x="5977" y="5263"/>
                    <a:pt x="6049" y="5203"/>
                    <a:pt x="6120" y="5156"/>
                  </a:cubicBezTo>
                  <a:cubicBezTo>
                    <a:pt x="6668" y="5049"/>
                    <a:pt x="6703" y="4596"/>
                    <a:pt x="6894" y="4394"/>
                  </a:cubicBezTo>
                  <a:cubicBezTo>
                    <a:pt x="7013" y="4263"/>
                    <a:pt x="7239" y="4298"/>
                    <a:pt x="7227" y="4537"/>
                  </a:cubicBezTo>
                  <a:cubicBezTo>
                    <a:pt x="7406" y="4465"/>
                    <a:pt x="7465" y="4334"/>
                    <a:pt x="7323" y="4144"/>
                  </a:cubicBezTo>
                  <a:cubicBezTo>
                    <a:pt x="7513" y="4132"/>
                    <a:pt x="7680" y="4501"/>
                    <a:pt x="8073" y="4370"/>
                  </a:cubicBezTo>
                  <a:cubicBezTo>
                    <a:pt x="8216" y="4310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77" y="3275"/>
                    <a:pt x="6846" y="4298"/>
                  </a:cubicBezTo>
                  <a:lnTo>
                    <a:pt x="6846" y="4298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2" y="3429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92" y="3536"/>
                    <a:pt x="7704" y="3560"/>
                    <a:pt x="7715" y="3572"/>
                  </a:cubicBezTo>
                  <a:cubicBezTo>
                    <a:pt x="7846" y="3703"/>
                    <a:pt x="8073" y="3572"/>
                    <a:pt x="8013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6" y="3263"/>
                    <a:pt x="7989" y="3203"/>
                    <a:pt x="8061" y="3203"/>
                  </a:cubicBezTo>
                  <a:cubicBezTo>
                    <a:pt x="8120" y="3203"/>
                    <a:pt x="8180" y="3227"/>
                    <a:pt x="8227" y="3275"/>
                  </a:cubicBezTo>
                  <a:cubicBezTo>
                    <a:pt x="8346" y="3382"/>
                    <a:pt x="8466" y="3644"/>
                    <a:pt x="8144" y="3775"/>
                  </a:cubicBezTo>
                  <a:cubicBezTo>
                    <a:pt x="8454" y="3941"/>
                    <a:pt x="8739" y="3572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86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89" y="2655"/>
                  </a:cubicBezTo>
                  <a:lnTo>
                    <a:pt x="8489" y="2655"/>
                  </a:lnTo>
                  <a:cubicBezTo>
                    <a:pt x="9216" y="2358"/>
                    <a:pt x="9049" y="1953"/>
                    <a:pt x="9335" y="1608"/>
                  </a:cubicBezTo>
                  <a:cubicBezTo>
                    <a:pt x="8989" y="1893"/>
                    <a:pt x="8585" y="1739"/>
                    <a:pt x="8299" y="2453"/>
                  </a:cubicBezTo>
                  <a:lnTo>
                    <a:pt x="8299" y="2453"/>
                  </a:lnTo>
                  <a:cubicBezTo>
                    <a:pt x="8394" y="2155"/>
                    <a:pt x="8680" y="1905"/>
                    <a:pt x="8335" y="1489"/>
                  </a:cubicBezTo>
                  <a:cubicBezTo>
                    <a:pt x="8311" y="1882"/>
                    <a:pt x="7954" y="2024"/>
                    <a:pt x="8108" y="2501"/>
                  </a:cubicBezTo>
                  <a:lnTo>
                    <a:pt x="8108" y="2501"/>
                  </a:lnTo>
                  <a:cubicBezTo>
                    <a:pt x="8013" y="2286"/>
                    <a:pt x="8156" y="1977"/>
                    <a:pt x="7584" y="1774"/>
                  </a:cubicBezTo>
                  <a:cubicBezTo>
                    <a:pt x="7775" y="2001"/>
                    <a:pt x="7632" y="2036"/>
                    <a:pt x="7680" y="2263"/>
                  </a:cubicBezTo>
                  <a:cubicBezTo>
                    <a:pt x="7382" y="2203"/>
                    <a:pt x="7001" y="2489"/>
                    <a:pt x="7180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5" y="2763"/>
                    <a:pt x="7739" y="2822"/>
                    <a:pt x="7739" y="2882"/>
                  </a:cubicBezTo>
                  <a:cubicBezTo>
                    <a:pt x="7739" y="2953"/>
                    <a:pt x="7680" y="3096"/>
                    <a:pt x="7596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70" y="2858"/>
                    <a:pt x="7227" y="3096"/>
                    <a:pt x="7382" y="3227"/>
                  </a:cubicBezTo>
                  <a:cubicBezTo>
                    <a:pt x="7394" y="3239"/>
                    <a:pt x="7406" y="3251"/>
                    <a:pt x="7418" y="3263"/>
                  </a:cubicBezTo>
                  <a:lnTo>
                    <a:pt x="7430" y="3275"/>
                  </a:lnTo>
                  <a:cubicBezTo>
                    <a:pt x="7465" y="3298"/>
                    <a:pt x="7525" y="3310"/>
                    <a:pt x="7573" y="3298"/>
                  </a:cubicBezTo>
                  <a:cubicBezTo>
                    <a:pt x="7334" y="3644"/>
                    <a:pt x="7013" y="3917"/>
                    <a:pt x="6644" y="4096"/>
                  </a:cubicBezTo>
                  <a:cubicBezTo>
                    <a:pt x="7668" y="3453"/>
                    <a:pt x="6572" y="2905"/>
                    <a:pt x="7084" y="2393"/>
                  </a:cubicBezTo>
                  <a:lnTo>
                    <a:pt x="7025" y="2441"/>
                  </a:lnTo>
                  <a:cubicBezTo>
                    <a:pt x="7049" y="2429"/>
                    <a:pt x="7061" y="2405"/>
                    <a:pt x="7084" y="2393"/>
                  </a:cubicBezTo>
                  <a:cubicBezTo>
                    <a:pt x="6787" y="2560"/>
                    <a:pt x="6632" y="2715"/>
                    <a:pt x="6584" y="2870"/>
                  </a:cubicBezTo>
                  <a:cubicBezTo>
                    <a:pt x="6453" y="3251"/>
                    <a:pt x="6811" y="3429"/>
                    <a:pt x="6799" y="3620"/>
                  </a:cubicBezTo>
                  <a:cubicBezTo>
                    <a:pt x="6620" y="3477"/>
                    <a:pt x="6477" y="3525"/>
                    <a:pt x="6406" y="3715"/>
                  </a:cubicBezTo>
                  <a:cubicBezTo>
                    <a:pt x="6644" y="3691"/>
                    <a:pt x="6680" y="3917"/>
                    <a:pt x="6549" y="4048"/>
                  </a:cubicBezTo>
                  <a:cubicBezTo>
                    <a:pt x="6346" y="4227"/>
                    <a:pt x="5894" y="4275"/>
                    <a:pt x="5799" y="4810"/>
                  </a:cubicBezTo>
                  <a:cubicBezTo>
                    <a:pt x="5739" y="4882"/>
                    <a:pt x="5691" y="4965"/>
                    <a:pt x="5644" y="5049"/>
                  </a:cubicBezTo>
                  <a:cubicBezTo>
                    <a:pt x="5668" y="4953"/>
                    <a:pt x="5691" y="4870"/>
                    <a:pt x="5703" y="4775"/>
                  </a:cubicBezTo>
                  <a:cubicBezTo>
                    <a:pt x="6013" y="4334"/>
                    <a:pt x="5727" y="3977"/>
                    <a:pt x="5715" y="3703"/>
                  </a:cubicBezTo>
                  <a:cubicBezTo>
                    <a:pt x="5703" y="3525"/>
                    <a:pt x="5894" y="3382"/>
                    <a:pt x="6049" y="3560"/>
                  </a:cubicBezTo>
                  <a:cubicBezTo>
                    <a:pt x="6120" y="3382"/>
                    <a:pt x="6072" y="3251"/>
                    <a:pt x="5834" y="3215"/>
                  </a:cubicBezTo>
                  <a:cubicBezTo>
                    <a:pt x="5965" y="3072"/>
                    <a:pt x="6346" y="3215"/>
                    <a:pt x="6525" y="2846"/>
                  </a:cubicBezTo>
                  <a:cubicBezTo>
                    <a:pt x="6596" y="2691"/>
                    <a:pt x="6596" y="2489"/>
                    <a:pt x="6513" y="2155"/>
                  </a:cubicBezTo>
                  <a:cubicBezTo>
                    <a:pt x="6501" y="2870"/>
                    <a:pt x="5334" y="2489"/>
                    <a:pt x="5620" y="3667"/>
                  </a:cubicBezTo>
                  <a:cubicBezTo>
                    <a:pt x="5477" y="3275"/>
                    <a:pt x="5441" y="2858"/>
                    <a:pt x="5525" y="2453"/>
                  </a:cubicBezTo>
                  <a:cubicBezTo>
                    <a:pt x="5549" y="2489"/>
                    <a:pt x="5584" y="2524"/>
                    <a:pt x="5644" y="2536"/>
                  </a:cubicBezTo>
                  <a:lnTo>
                    <a:pt x="5656" y="2536"/>
                  </a:lnTo>
                  <a:cubicBezTo>
                    <a:pt x="5668" y="2536"/>
                    <a:pt x="5691" y="2536"/>
                    <a:pt x="5703" y="2536"/>
                  </a:cubicBezTo>
                  <a:cubicBezTo>
                    <a:pt x="5870" y="2524"/>
                    <a:pt x="5941" y="2322"/>
                    <a:pt x="5822" y="2215"/>
                  </a:cubicBezTo>
                  <a:lnTo>
                    <a:pt x="5787" y="2203"/>
                  </a:lnTo>
                  <a:cubicBezTo>
                    <a:pt x="5834" y="2346"/>
                    <a:pt x="5691" y="2370"/>
                    <a:pt x="5644" y="2298"/>
                  </a:cubicBezTo>
                  <a:cubicBezTo>
                    <a:pt x="5584" y="2227"/>
                    <a:pt x="5644" y="2084"/>
                    <a:pt x="5691" y="2036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86"/>
                    <a:pt x="6441" y="1822"/>
                    <a:pt x="6180" y="1643"/>
                  </a:cubicBezTo>
                  <a:cubicBezTo>
                    <a:pt x="6370" y="1524"/>
                    <a:pt x="6299" y="1381"/>
                    <a:pt x="6596" y="1358"/>
                  </a:cubicBezTo>
                  <a:cubicBezTo>
                    <a:pt x="6037" y="1096"/>
                    <a:pt x="5930" y="1429"/>
                    <a:pt x="5703" y="1512"/>
                  </a:cubicBezTo>
                  <a:lnTo>
                    <a:pt x="5703" y="1512"/>
                  </a:lnTo>
                  <a:cubicBezTo>
                    <a:pt x="6156" y="1274"/>
                    <a:pt x="6001" y="929"/>
                    <a:pt x="6263" y="631"/>
                  </a:cubicBezTo>
                  <a:cubicBezTo>
                    <a:pt x="5727" y="679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06" y="631"/>
                    <a:pt x="5513" y="453"/>
                    <a:pt x="5465" y="0"/>
                  </a:cubicBezTo>
                  <a:cubicBezTo>
                    <a:pt x="5429" y="453"/>
                    <a:pt x="5025" y="631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15" y="679"/>
                    <a:pt x="4679" y="631"/>
                  </a:cubicBezTo>
                  <a:cubicBezTo>
                    <a:pt x="4941" y="929"/>
                    <a:pt x="4787" y="1286"/>
                    <a:pt x="5227" y="1512"/>
                  </a:cubicBezTo>
                  <a:lnTo>
                    <a:pt x="5227" y="1512"/>
                  </a:lnTo>
                  <a:cubicBezTo>
                    <a:pt x="5013" y="1429"/>
                    <a:pt x="4894" y="1096"/>
                    <a:pt x="4346" y="1358"/>
                  </a:cubicBezTo>
                  <a:cubicBezTo>
                    <a:pt x="4644" y="1381"/>
                    <a:pt x="4572" y="1524"/>
                    <a:pt x="4763" y="1643"/>
                  </a:cubicBezTo>
                  <a:cubicBezTo>
                    <a:pt x="4501" y="1822"/>
                    <a:pt x="4441" y="2286"/>
                    <a:pt x="4787" y="2382"/>
                  </a:cubicBezTo>
                  <a:cubicBezTo>
                    <a:pt x="4644" y="2060"/>
                    <a:pt x="4917" y="1953"/>
                    <a:pt x="5084" y="1965"/>
                  </a:cubicBezTo>
                  <a:cubicBezTo>
                    <a:pt x="5144" y="1965"/>
                    <a:pt x="5203" y="1989"/>
                    <a:pt x="5251" y="2036"/>
                  </a:cubicBezTo>
                  <a:cubicBezTo>
                    <a:pt x="5298" y="2084"/>
                    <a:pt x="5358" y="2227"/>
                    <a:pt x="5298" y="2298"/>
                  </a:cubicBezTo>
                  <a:cubicBezTo>
                    <a:pt x="5251" y="2370"/>
                    <a:pt x="5108" y="2346"/>
                    <a:pt x="5156" y="2203"/>
                  </a:cubicBezTo>
                  <a:cubicBezTo>
                    <a:pt x="4989" y="2286"/>
                    <a:pt x="5048" y="2524"/>
                    <a:pt x="5227" y="2536"/>
                  </a:cubicBezTo>
                  <a:cubicBezTo>
                    <a:pt x="5251" y="2536"/>
                    <a:pt x="5263" y="2536"/>
                    <a:pt x="5287" y="2536"/>
                  </a:cubicBezTo>
                  <a:lnTo>
                    <a:pt x="5298" y="2536"/>
                  </a:lnTo>
                  <a:cubicBezTo>
                    <a:pt x="5346" y="2524"/>
                    <a:pt x="5394" y="2489"/>
                    <a:pt x="5418" y="2453"/>
                  </a:cubicBezTo>
                  <a:cubicBezTo>
                    <a:pt x="5489" y="2858"/>
                    <a:pt x="5465" y="3275"/>
                    <a:pt x="5322" y="3667"/>
                  </a:cubicBezTo>
                  <a:cubicBezTo>
                    <a:pt x="5608" y="2489"/>
                    <a:pt x="4429" y="2870"/>
                    <a:pt x="4429" y="2155"/>
                  </a:cubicBezTo>
                  <a:cubicBezTo>
                    <a:pt x="4334" y="2489"/>
                    <a:pt x="4334" y="2703"/>
                    <a:pt x="4406" y="2846"/>
                  </a:cubicBezTo>
                  <a:cubicBezTo>
                    <a:pt x="4596" y="3215"/>
                    <a:pt x="4977" y="3072"/>
                    <a:pt x="5108" y="3215"/>
                  </a:cubicBezTo>
                  <a:cubicBezTo>
                    <a:pt x="4870" y="3251"/>
                    <a:pt x="4810" y="3382"/>
                    <a:pt x="4894" y="3560"/>
                  </a:cubicBezTo>
                  <a:cubicBezTo>
                    <a:pt x="5037" y="3382"/>
                    <a:pt x="5227" y="3525"/>
                    <a:pt x="5227" y="3703"/>
                  </a:cubicBezTo>
                  <a:cubicBezTo>
                    <a:pt x="5215" y="3977"/>
                    <a:pt x="4929" y="4322"/>
                    <a:pt x="5239" y="4775"/>
                  </a:cubicBezTo>
                  <a:cubicBezTo>
                    <a:pt x="5239" y="4870"/>
                    <a:pt x="5263" y="4953"/>
                    <a:pt x="5298" y="5049"/>
                  </a:cubicBezTo>
                  <a:cubicBezTo>
                    <a:pt x="5251" y="4965"/>
                    <a:pt x="5203" y="4882"/>
                    <a:pt x="5144" y="4810"/>
                  </a:cubicBezTo>
                  <a:cubicBezTo>
                    <a:pt x="5048" y="4275"/>
                    <a:pt x="4596" y="4239"/>
                    <a:pt x="4394" y="4048"/>
                  </a:cubicBezTo>
                  <a:cubicBezTo>
                    <a:pt x="4263" y="3929"/>
                    <a:pt x="4286" y="3691"/>
                    <a:pt x="4525" y="3715"/>
                  </a:cubicBezTo>
                  <a:cubicBezTo>
                    <a:pt x="4453" y="3525"/>
                    <a:pt x="4322" y="3477"/>
                    <a:pt x="4132" y="3620"/>
                  </a:cubicBezTo>
                  <a:cubicBezTo>
                    <a:pt x="4120" y="3429"/>
                    <a:pt x="4489" y="3251"/>
                    <a:pt x="4358" y="2870"/>
                  </a:cubicBezTo>
                  <a:cubicBezTo>
                    <a:pt x="4310" y="2715"/>
                    <a:pt x="4155" y="2560"/>
                    <a:pt x="3858" y="2393"/>
                  </a:cubicBezTo>
                  <a:lnTo>
                    <a:pt x="3858" y="2393"/>
                  </a:lnTo>
                  <a:cubicBezTo>
                    <a:pt x="4358" y="2905"/>
                    <a:pt x="3263" y="3453"/>
                    <a:pt x="4298" y="4096"/>
                  </a:cubicBezTo>
                  <a:cubicBezTo>
                    <a:pt x="3929" y="3917"/>
                    <a:pt x="3608" y="3644"/>
                    <a:pt x="3382" y="3298"/>
                  </a:cubicBezTo>
                  <a:cubicBezTo>
                    <a:pt x="3429" y="3310"/>
                    <a:pt x="3477" y="3298"/>
                    <a:pt x="3524" y="3275"/>
                  </a:cubicBezTo>
                  <a:lnTo>
                    <a:pt x="3536" y="3263"/>
                  </a:lnTo>
                  <a:cubicBezTo>
                    <a:pt x="3548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3" y="2929"/>
                  </a:cubicBezTo>
                  <a:cubicBezTo>
                    <a:pt x="3524" y="3001"/>
                    <a:pt x="3453" y="3120"/>
                    <a:pt x="3358" y="3108"/>
                  </a:cubicBezTo>
                  <a:cubicBezTo>
                    <a:pt x="3274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3" y="2596"/>
                    <a:pt x="3644" y="2477"/>
                    <a:pt x="3774" y="2798"/>
                  </a:cubicBezTo>
                  <a:cubicBezTo>
                    <a:pt x="3953" y="2489"/>
                    <a:pt x="3584" y="2203"/>
                    <a:pt x="3274" y="2263"/>
                  </a:cubicBezTo>
                  <a:cubicBezTo>
                    <a:pt x="3322" y="2036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3" y="1882"/>
                    <a:pt x="2620" y="1489"/>
                  </a:cubicBezTo>
                  <a:cubicBezTo>
                    <a:pt x="2262" y="1905"/>
                    <a:pt x="2548" y="2167"/>
                    <a:pt x="2655" y="2453"/>
                  </a:cubicBezTo>
                  <a:lnTo>
                    <a:pt x="2655" y="2453"/>
                  </a:lnTo>
                  <a:cubicBezTo>
                    <a:pt x="2358" y="1739"/>
                    <a:pt x="1965" y="1893"/>
                    <a:pt x="1619" y="1608"/>
                  </a:cubicBezTo>
                  <a:cubicBezTo>
                    <a:pt x="1905" y="1953"/>
                    <a:pt x="1739" y="2358"/>
                    <a:pt x="2465" y="2655"/>
                  </a:cubicBezTo>
                  <a:lnTo>
                    <a:pt x="2465" y="2655"/>
                  </a:lnTo>
                  <a:cubicBezTo>
                    <a:pt x="2167" y="2548"/>
                    <a:pt x="1905" y="2263"/>
                    <a:pt x="1500" y="2608"/>
                  </a:cubicBezTo>
                  <a:cubicBezTo>
                    <a:pt x="1893" y="2632"/>
                    <a:pt x="2036" y="2989"/>
                    <a:pt x="2512" y="2834"/>
                  </a:cubicBezTo>
                  <a:lnTo>
                    <a:pt x="2512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2" y="3167"/>
                    <a:pt x="2048" y="3310"/>
                    <a:pt x="2274" y="3263"/>
                  </a:cubicBezTo>
                  <a:cubicBezTo>
                    <a:pt x="2215" y="3560"/>
                    <a:pt x="2501" y="3941"/>
                    <a:pt x="2810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3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32" y="3441"/>
                    <a:pt x="3012" y="3513"/>
                    <a:pt x="2941" y="3382"/>
                  </a:cubicBezTo>
                  <a:cubicBezTo>
                    <a:pt x="2870" y="3572"/>
                    <a:pt x="3096" y="3703"/>
                    <a:pt x="3239" y="3572"/>
                  </a:cubicBezTo>
                  <a:cubicBezTo>
                    <a:pt x="3251" y="3560"/>
                    <a:pt x="3263" y="3536"/>
                    <a:pt x="3274" y="3525"/>
                  </a:cubicBezTo>
                  <a:lnTo>
                    <a:pt x="3274" y="3513"/>
                  </a:lnTo>
                  <a:cubicBezTo>
                    <a:pt x="3298" y="3477"/>
                    <a:pt x="3310" y="3429"/>
                    <a:pt x="3298" y="3382"/>
                  </a:cubicBezTo>
                  <a:cubicBezTo>
                    <a:pt x="3644" y="3608"/>
                    <a:pt x="3917" y="3929"/>
                    <a:pt x="4096" y="4298"/>
                  </a:cubicBezTo>
                  <a:lnTo>
                    <a:pt x="4096" y="4298"/>
                  </a:lnTo>
                  <a:cubicBezTo>
                    <a:pt x="3465" y="3275"/>
                    <a:pt x="2905" y="4370"/>
                    <a:pt x="2393" y="3870"/>
                  </a:cubicBezTo>
                  <a:lnTo>
                    <a:pt x="2393" y="3870"/>
                  </a:lnTo>
                  <a:cubicBezTo>
                    <a:pt x="2560" y="4168"/>
                    <a:pt x="2715" y="4310"/>
                    <a:pt x="2870" y="4370"/>
                  </a:cubicBezTo>
                  <a:cubicBezTo>
                    <a:pt x="3263" y="4501"/>
                    <a:pt x="3429" y="4132"/>
                    <a:pt x="3620" y="4144"/>
                  </a:cubicBezTo>
                  <a:cubicBezTo>
                    <a:pt x="3477" y="4334"/>
                    <a:pt x="3536" y="4465"/>
                    <a:pt x="3715" y="4537"/>
                  </a:cubicBezTo>
                  <a:cubicBezTo>
                    <a:pt x="3703" y="4298"/>
                    <a:pt x="3929" y="4275"/>
                    <a:pt x="4048" y="4406"/>
                  </a:cubicBezTo>
                  <a:cubicBezTo>
                    <a:pt x="4239" y="4608"/>
                    <a:pt x="4275" y="5049"/>
                    <a:pt x="4822" y="5156"/>
                  </a:cubicBezTo>
                  <a:cubicBezTo>
                    <a:pt x="4894" y="5215"/>
                    <a:pt x="4965" y="5263"/>
                    <a:pt x="5048" y="5299"/>
                  </a:cubicBezTo>
                  <a:cubicBezTo>
                    <a:pt x="4965" y="5275"/>
                    <a:pt x="4870" y="5251"/>
                    <a:pt x="4787" y="5239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4" y="5239"/>
                    <a:pt x="3393" y="5060"/>
                    <a:pt x="3572" y="4906"/>
                  </a:cubicBezTo>
                  <a:cubicBezTo>
                    <a:pt x="3393" y="4822"/>
                    <a:pt x="3251" y="4882"/>
                    <a:pt x="3227" y="5108"/>
                  </a:cubicBezTo>
                  <a:cubicBezTo>
                    <a:pt x="3072" y="4977"/>
                    <a:pt x="3227" y="4608"/>
                    <a:pt x="2846" y="4418"/>
                  </a:cubicBezTo>
                  <a:cubicBezTo>
                    <a:pt x="2703" y="4346"/>
                    <a:pt x="2489" y="4346"/>
                    <a:pt x="2155" y="4441"/>
                  </a:cubicBezTo>
                  <a:cubicBezTo>
                    <a:pt x="2179" y="4441"/>
                    <a:pt x="2215" y="4441"/>
                    <a:pt x="2239" y="4441"/>
                  </a:cubicBezTo>
                  <a:lnTo>
                    <a:pt x="2155" y="4441"/>
                  </a:lnTo>
                  <a:cubicBezTo>
                    <a:pt x="2882" y="4453"/>
                    <a:pt x="2501" y="5608"/>
                    <a:pt x="3667" y="5334"/>
                  </a:cubicBezTo>
                  <a:lnTo>
                    <a:pt x="3667" y="5334"/>
                  </a:lnTo>
                  <a:cubicBezTo>
                    <a:pt x="3274" y="5477"/>
                    <a:pt x="2858" y="5501"/>
                    <a:pt x="2453" y="5430"/>
                  </a:cubicBezTo>
                  <a:cubicBezTo>
                    <a:pt x="2489" y="5394"/>
                    <a:pt x="2524" y="5358"/>
                    <a:pt x="2536" y="5311"/>
                  </a:cubicBezTo>
                  <a:lnTo>
                    <a:pt x="2536" y="5299"/>
                  </a:lnTo>
                  <a:cubicBezTo>
                    <a:pt x="2536" y="5275"/>
                    <a:pt x="2536" y="5263"/>
                    <a:pt x="2536" y="5239"/>
                  </a:cubicBezTo>
                  <a:cubicBezTo>
                    <a:pt x="2524" y="5060"/>
                    <a:pt x="2274" y="5001"/>
                    <a:pt x="2191" y="5168"/>
                  </a:cubicBezTo>
                  <a:cubicBezTo>
                    <a:pt x="2346" y="5120"/>
                    <a:pt x="2370" y="5263"/>
                    <a:pt x="2298" y="5311"/>
                  </a:cubicBezTo>
                  <a:cubicBezTo>
                    <a:pt x="2227" y="5370"/>
                    <a:pt x="2084" y="5311"/>
                    <a:pt x="2036" y="5263"/>
                  </a:cubicBezTo>
                  <a:cubicBezTo>
                    <a:pt x="1989" y="5215"/>
                    <a:pt x="1965" y="5156"/>
                    <a:pt x="1965" y="5096"/>
                  </a:cubicBezTo>
                  <a:cubicBezTo>
                    <a:pt x="1953" y="4930"/>
                    <a:pt x="2060" y="4668"/>
                    <a:pt x="2381" y="4799"/>
                  </a:cubicBezTo>
                  <a:cubicBezTo>
                    <a:pt x="2286" y="4453"/>
                    <a:pt x="1810" y="4513"/>
                    <a:pt x="1643" y="4775"/>
                  </a:cubicBezTo>
                  <a:cubicBezTo>
                    <a:pt x="1512" y="4584"/>
                    <a:pt x="1381" y="4656"/>
                    <a:pt x="1358" y="4358"/>
                  </a:cubicBezTo>
                  <a:cubicBezTo>
                    <a:pt x="1096" y="4906"/>
                    <a:pt x="1417" y="5025"/>
                    <a:pt x="1512" y="5239"/>
                  </a:cubicBezTo>
                  <a:lnTo>
                    <a:pt x="1512" y="5239"/>
                  </a:lnTo>
                  <a:cubicBezTo>
                    <a:pt x="1274" y="4799"/>
                    <a:pt x="917" y="4941"/>
                    <a:pt x="631" y="4679"/>
                  </a:cubicBezTo>
                  <a:cubicBezTo>
                    <a:pt x="667" y="5227"/>
                    <a:pt x="1060" y="5215"/>
                    <a:pt x="1346" y="5346"/>
                  </a:cubicBezTo>
                  <a:lnTo>
                    <a:pt x="1346" y="5346"/>
                  </a:lnTo>
                  <a:cubicBezTo>
                    <a:pt x="631" y="5049"/>
                    <a:pt x="453" y="5441"/>
                    <a:pt x="0" y="5477"/>
                  </a:cubicBezTo>
                  <a:cubicBezTo>
                    <a:pt x="453" y="5513"/>
                    <a:pt x="631" y="5930"/>
                    <a:pt x="1346" y="5620"/>
                  </a:cubicBezTo>
                  <a:lnTo>
                    <a:pt x="1346" y="5620"/>
                  </a:lnTo>
                  <a:cubicBezTo>
                    <a:pt x="1060" y="5751"/>
                    <a:pt x="667" y="5727"/>
                    <a:pt x="631" y="6275"/>
                  </a:cubicBezTo>
                  <a:cubicBezTo>
                    <a:pt x="929" y="6013"/>
                    <a:pt x="1274" y="6168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6" y="6049"/>
                    <a:pt x="1358" y="6596"/>
                  </a:cubicBezTo>
                  <a:cubicBezTo>
                    <a:pt x="1369" y="6287"/>
                    <a:pt x="1512" y="6358"/>
                    <a:pt x="1631" y="6168"/>
                  </a:cubicBezTo>
                  <a:close/>
                  <a:moveTo>
                    <a:pt x="7287" y="5299"/>
                  </a:moveTo>
                  <a:close/>
                  <a:moveTo>
                    <a:pt x="6751" y="5132"/>
                  </a:moveTo>
                  <a:cubicBezTo>
                    <a:pt x="6953" y="5180"/>
                    <a:pt x="7132" y="5334"/>
                    <a:pt x="7489" y="5406"/>
                  </a:cubicBezTo>
                  <a:cubicBezTo>
                    <a:pt x="7573" y="5418"/>
                    <a:pt x="7680" y="5441"/>
                    <a:pt x="7787" y="5453"/>
                  </a:cubicBezTo>
                  <a:cubicBezTo>
                    <a:pt x="7668" y="5465"/>
                    <a:pt x="7573" y="5477"/>
                    <a:pt x="7489" y="5501"/>
                  </a:cubicBezTo>
                  <a:cubicBezTo>
                    <a:pt x="7132" y="5572"/>
                    <a:pt x="6953" y="5727"/>
                    <a:pt x="6751" y="5775"/>
                  </a:cubicBezTo>
                  <a:cubicBezTo>
                    <a:pt x="6608" y="5799"/>
                    <a:pt x="6453" y="5775"/>
                    <a:pt x="6322" y="5703"/>
                  </a:cubicBezTo>
                  <a:cubicBezTo>
                    <a:pt x="6549" y="5715"/>
                    <a:pt x="6763" y="5620"/>
                    <a:pt x="6918" y="5453"/>
                  </a:cubicBezTo>
                  <a:cubicBezTo>
                    <a:pt x="6763" y="5287"/>
                    <a:pt x="6549" y="5191"/>
                    <a:pt x="6322" y="5203"/>
                  </a:cubicBezTo>
                  <a:cubicBezTo>
                    <a:pt x="6453" y="5120"/>
                    <a:pt x="6608" y="5096"/>
                    <a:pt x="6763" y="5132"/>
                  </a:cubicBezTo>
                  <a:close/>
                  <a:moveTo>
                    <a:pt x="6870" y="6632"/>
                  </a:moveTo>
                  <a:close/>
                  <a:moveTo>
                    <a:pt x="6644" y="4060"/>
                  </a:moveTo>
                  <a:close/>
                  <a:moveTo>
                    <a:pt x="6156" y="4322"/>
                  </a:moveTo>
                  <a:cubicBezTo>
                    <a:pt x="6322" y="4215"/>
                    <a:pt x="6561" y="4191"/>
                    <a:pt x="6858" y="3989"/>
                  </a:cubicBezTo>
                  <a:cubicBezTo>
                    <a:pt x="6942" y="3941"/>
                    <a:pt x="7025" y="3882"/>
                    <a:pt x="7108" y="3810"/>
                  </a:cubicBezTo>
                  <a:cubicBezTo>
                    <a:pt x="7037" y="3906"/>
                    <a:pt x="6977" y="3989"/>
                    <a:pt x="6930" y="4060"/>
                  </a:cubicBezTo>
                  <a:cubicBezTo>
                    <a:pt x="6727" y="4358"/>
                    <a:pt x="6703" y="4596"/>
                    <a:pt x="6608" y="4763"/>
                  </a:cubicBezTo>
                  <a:cubicBezTo>
                    <a:pt x="6525" y="4894"/>
                    <a:pt x="6394" y="4989"/>
                    <a:pt x="6251" y="5025"/>
                  </a:cubicBezTo>
                  <a:cubicBezTo>
                    <a:pt x="6418" y="4870"/>
                    <a:pt x="6501" y="4656"/>
                    <a:pt x="6489" y="4429"/>
                  </a:cubicBezTo>
                  <a:cubicBezTo>
                    <a:pt x="6275" y="4429"/>
                    <a:pt x="6049" y="4513"/>
                    <a:pt x="5894" y="4679"/>
                  </a:cubicBezTo>
                  <a:cubicBezTo>
                    <a:pt x="5941" y="4525"/>
                    <a:pt x="6037" y="4406"/>
                    <a:pt x="6156" y="4322"/>
                  </a:cubicBezTo>
                  <a:close/>
                  <a:moveTo>
                    <a:pt x="6489" y="6477"/>
                  </a:moveTo>
                  <a:cubicBezTo>
                    <a:pt x="6501" y="6251"/>
                    <a:pt x="6418" y="6037"/>
                    <a:pt x="6251" y="5882"/>
                  </a:cubicBezTo>
                  <a:cubicBezTo>
                    <a:pt x="6394" y="5918"/>
                    <a:pt x="6525" y="6013"/>
                    <a:pt x="6608" y="6144"/>
                  </a:cubicBezTo>
                  <a:cubicBezTo>
                    <a:pt x="6703" y="6311"/>
                    <a:pt x="6727" y="6549"/>
                    <a:pt x="6930" y="6846"/>
                  </a:cubicBezTo>
                  <a:cubicBezTo>
                    <a:pt x="6977" y="6930"/>
                    <a:pt x="7037" y="7013"/>
                    <a:pt x="7108" y="7096"/>
                  </a:cubicBezTo>
                  <a:cubicBezTo>
                    <a:pt x="7025" y="7037"/>
                    <a:pt x="6942" y="6977"/>
                    <a:pt x="6858" y="6918"/>
                  </a:cubicBezTo>
                  <a:cubicBezTo>
                    <a:pt x="6561" y="6727"/>
                    <a:pt x="6322" y="6692"/>
                    <a:pt x="6156" y="6596"/>
                  </a:cubicBezTo>
                  <a:cubicBezTo>
                    <a:pt x="6025" y="6513"/>
                    <a:pt x="5930" y="6382"/>
                    <a:pt x="5894" y="6239"/>
                  </a:cubicBezTo>
                  <a:cubicBezTo>
                    <a:pt x="6049" y="6406"/>
                    <a:pt x="6275" y="6489"/>
                    <a:pt x="6501" y="6477"/>
                  </a:cubicBezTo>
                  <a:close/>
                  <a:moveTo>
                    <a:pt x="5620" y="7275"/>
                  </a:moveTo>
                  <a:close/>
                  <a:moveTo>
                    <a:pt x="5215" y="4596"/>
                  </a:moveTo>
                  <a:cubicBezTo>
                    <a:pt x="5144" y="4465"/>
                    <a:pt x="5120" y="4310"/>
                    <a:pt x="5156" y="4156"/>
                  </a:cubicBezTo>
                  <a:cubicBezTo>
                    <a:pt x="5203" y="3965"/>
                    <a:pt x="5346" y="3787"/>
                    <a:pt x="5418" y="3429"/>
                  </a:cubicBezTo>
                  <a:cubicBezTo>
                    <a:pt x="5441" y="3346"/>
                    <a:pt x="5453" y="3239"/>
                    <a:pt x="5465" y="3132"/>
                  </a:cubicBezTo>
                  <a:cubicBezTo>
                    <a:pt x="5477" y="3239"/>
                    <a:pt x="5501" y="3334"/>
                    <a:pt x="5513" y="3429"/>
                  </a:cubicBezTo>
                  <a:cubicBezTo>
                    <a:pt x="5596" y="3787"/>
                    <a:pt x="5739" y="3965"/>
                    <a:pt x="5787" y="4156"/>
                  </a:cubicBezTo>
                  <a:cubicBezTo>
                    <a:pt x="5822" y="4310"/>
                    <a:pt x="5799" y="4465"/>
                    <a:pt x="5727" y="4596"/>
                  </a:cubicBezTo>
                  <a:cubicBezTo>
                    <a:pt x="5941" y="4370"/>
                    <a:pt x="5775" y="4001"/>
                    <a:pt x="5465" y="4001"/>
                  </a:cubicBezTo>
                  <a:cubicBezTo>
                    <a:pt x="5156" y="4001"/>
                    <a:pt x="5001" y="4370"/>
                    <a:pt x="5215" y="4596"/>
                  </a:cubicBezTo>
                  <a:close/>
                  <a:moveTo>
                    <a:pt x="5465" y="6894"/>
                  </a:moveTo>
                  <a:cubicBezTo>
                    <a:pt x="5632" y="6739"/>
                    <a:pt x="5727" y="6525"/>
                    <a:pt x="5727" y="6299"/>
                  </a:cubicBezTo>
                  <a:cubicBezTo>
                    <a:pt x="5799" y="6430"/>
                    <a:pt x="5822" y="6584"/>
                    <a:pt x="5787" y="6739"/>
                  </a:cubicBezTo>
                  <a:cubicBezTo>
                    <a:pt x="5739" y="6930"/>
                    <a:pt x="5596" y="7108"/>
                    <a:pt x="5513" y="7466"/>
                  </a:cubicBezTo>
                  <a:cubicBezTo>
                    <a:pt x="5501" y="7561"/>
                    <a:pt x="5477" y="7656"/>
                    <a:pt x="5465" y="7763"/>
                  </a:cubicBezTo>
                  <a:cubicBezTo>
                    <a:pt x="5453" y="7644"/>
                    <a:pt x="5441" y="7549"/>
                    <a:pt x="5418" y="7466"/>
                  </a:cubicBezTo>
                  <a:cubicBezTo>
                    <a:pt x="5346" y="7108"/>
                    <a:pt x="5203" y="6930"/>
                    <a:pt x="5156" y="6739"/>
                  </a:cubicBezTo>
                  <a:cubicBezTo>
                    <a:pt x="5120" y="6584"/>
                    <a:pt x="5144" y="6430"/>
                    <a:pt x="5215" y="6299"/>
                  </a:cubicBezTo>
                  <a:cubicBezTo>
                    <a:pt x="5203" y="6525"/>
                    <a:pt x="5298" y="6751"/>
                    <a:pt x="5477" y="6906"/>
                  </a:cubicBezTo>
                  <a:close/>
                  <a:moveTo>
                    <a:pt x="4286" y="6846"/>
                  </a:moveTo>
                  <a:close/>
                  <a:moveTo>
                    <a:pt x="4286" y="4048"/>
                  </a:moveTo>
                  <a:close/>
                  <a:moveTo>
                    <a:pt x="4441" y="4418"/>
                  </a:moveTo>
                  <a:cubicBezTo>
                    <a:pt x="4429" y="4644"/>
                    <a:pt x="4513" y="4870"/>
                    <a:pt x="4679" y="5013"/>
                  </a:cubicBezTo>
                  <a:cubicBezTo>
                    <a:pt x="4536" y="4977"/>
                    <a:pt x="4406" y="4882"/>
                    <a:pt x="4334" y="4751"/>
                  </a:cubicBezTo>
                  <a:cubicBezTo>
                    <a:pt x="4227" y="4584"/>
                    <a:pt x="4203" y="4358"/>
                    <a:pt x="4001" y="4048"/>
                  </a:cubicBezTo>
                  <a:cubicBezTo>
                    <a:pt x="3953" y="3977"/>
                    <a:pt x="3894" y="3894"/>
                    <a:pt x="3822" y="3798"/>
                  </a:cubicBezTo>
                  <a:cubicBezTo>
                    <a:pt x="3905" y="3870"/>
                    <a:pt x="3989" y="3929"/>
                    <a:pt x="4072" y="3977"/>
                  </a:cubicBezTo>
                  <a:cubicBezTo>
                    <a:pt x="4370" y="4179"/>
                    <a:pt x="4608" y="4203"/>
                    <a:pt x="4775" y="4310"/>
                  </a:cubicBezTo>
                  <a:cubicBezTo>
                    <a:pt x="4906" y="4394"/>
                    <a:pt x="5001" y="4513"/>
                    <a:pt x="5037" y="4656"/>
                  </a:cubicBezTo>
                  <a:cubicBezTo>
                    <a:pt x="4882" y="4501"/>
                    <a:pt x="4667" y="4418"/>
                    <a:pt x="4453" y="4429"/>
                  </a:cubicBezTo>
                  <a:close/>
                  <a:moveTo>
                    <a:pt x="5037" y="6227"/>
                  </a:moveTo>
                  <a:cubicBezTo>
                    <a:pt x="4989" y="6370"/>
                    <a:pt x="4894" y="6501"/>
                    <a:pt x="4775" y="6584"/>
                  </a:cubicBezTo>
                  <a:cubicBezTo>
                    <a:pt x="4608" y="6680"/>
                    <a:pt x="4370" y="6704"/>
                    <a:pt x="4072" y="6906"/>
                  </a:cubicBezTo>
                  <a:cubicBezTo>
                    <a:pt x="3977" y="6965"/>
                    <a:pt x="3894" y="7025"/>
                    <a:pt x="3822" y="7085"/>
                  </a:cubicBezTo>
                  <a:cubicBezTo>
                    <a:pt x="3882" y="7001"/>
                    <a:pt x="3953" y="6918"/>
                    <a:pt x="4001" y="6835"/>
                  </a:cubicBezTo>
                  <a:cubicBezTo>
                    <a:pt x="4191" y="6537"/>
                    <a:pt x="4215" y="6299"/>
                    <a:pt x="4322" y="6132"/>
                  </a:cubicBezTo>
                  <a:cubicBezTo>
                    <a:pt x="4406" y="6001"/>
                    <a:pt x="4525" y="5906"/>
                    <a:pt x="4679" y="5870"/>
                  </a:cubicBezTo>
                  <a:cubicBezTo>
                    <a:pt x="4513" y="6025"/>
                    <a:pt x="4417" y="6239"/>
                    <a:pt x="4429" y="6465"/>
                  </a:cubicBezTo>
                  <a:cubicBezTo>
                    <a:pt x="4667" y="6489"/>
                    <a:pt x="4894" y="6406"/>
                    <a:pt x="5048" y="6239"/>
                  </a:cubicBezTo>
                  <a:close/>
                  <a:moveTo>
                    <a:pt x="3632" y="5596"/>
                  </a:moveTo>
                  <a:close/>
                  <a:moveTo>
                    <a:pt x="3441" y="5394"/>
                  </a:moveTo>
                  <a:cubicBezTo>
                    <a:pt x="3798" y="5322"/>
                    <a:pt x="3977" y="5180"/>
                    <a:pt x="4167" y="5132"/>
                  </a:cubicBezTo>
                  <a:cubicBezTo>
                    <a:pt x="4322" y="5096"/>
                    <a:pt x="4477" y="5120"/>
                    <a:pt x="4608" y="5191"/>
                  </a:cubicBezTo>
                  <a:cubicBezTo>
                    <a:pt x="4382" y="5180"/>
                    <a:pt x="4155" y="5275"/>
                    <a:pt x="4013" y="5441"/>
                  </a:cubicBezTo>
                  <a:cubicBezTo>
                    <a:pt x="4155" y="5620"/>
                    <a:pt x="4382" y="5703"/>
                    <a:pt x="4608" y="5703"/>
                  </a:cubicBezTo>
                  <a:cubicBezTo>
                    <a:pt x="4477" y="5775"/>
                    <a:pt x="4322" y="5799"/>
                    <a:pt x="4167" y="5763"/>
                  </a:cubicBezTo>
                  <a:cubicBezTo>
                    <a:pt x="3977" y="5715"/>
                    <a:pt x="3798" y="5572"/>
                    <a:pt x="3441" y="5489"/>
                  </a:cubicBezTo>
                  <a:cubicBezTo>
                    <a:pt x="3346" y="5477"/>
                    <a:pt x="3239" y="5453"/>
                    <a:pt x="3143" y="5441"/>
                  </a:cubicBezTo>
                  <a:cubicBezTo>
                    <a:pt x="3263" y="5441"/>
                    <a:pt x="3370" y="5430"/>
                    <a:pt x="3465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436675" y="171850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32" y="6168"/>
                  </a:moveTo>
                  <a:cubicBezTo>
                    <a:pt x="1799" y="6418"/>
                    <a:pt x="2275" y="6477"/>
                    <a:pt x="2370" y="6144"/>
                  </a:cubicBezTo>
                  <a:cubicBezTo>
                    <a:pt x="2049" y="6275"/>
                    <a:pt x="1941" y="6013"/>
                    <a:pt x="1953" y="5846"/>
                  </a:cubicBezTo>
                  <a:cubicBezTo>
                    <a:pt x="1953" y="5775"/>
                    <a:pt x="1977" y="5715"/>
                    <a:pt x="2025" y="5680"/>
                  </a:cubicBezTo>
                  <a:cubicBezTo>
                    <a:pt x="2072" y="5620"/>
                    <a:pt x="2215" y="5572"/>
                    <a:pt x="2287" y="5620"/>
                  </a:cubicBezTo>
                  <a:cubicBezTo>
                    <a:pt x="2346" y="5680"/>
                    <a:pt x="2334" y="5811"/>
                    <a:pt x="2180" y="5775"/>
                  </a:cubicBezTo>
                  <a:cubicBezTo>
                    <a:pt x="2263" y="5942"/>
                    <a:pt x="2513" y="5882"/>
                    <a:pt x="2525" y="5692"/>
                  </a:cubicBezTo>
                  <a:cubicBezTo>
                    <a:pt x="2525" y="5680"/>
                    <a:pt x="2525" y="5656"/>
                    <a:pt x="2525" y="5632"/>
                  </a:cubicBezTo>
                  <a:cubicBezTo>
                    <a:pt x="2525" y="5632"/>
                    <a:pt x="2525" y="5632"/>
                    <a:pt x="2525" y="5620"/>
                  </a:cubicBezTo>
                  <a:cubicBezTo>
                    <a:pt x="2513" y="5572"/>
                    <a:pt x="2477" y="5537"/>
                    <a:pt x="2441" y="5513"/>
                  </a:cubicBezTo>
                  <a:cubicBezTo>
                    <a:pt x="2846" y="5430"/>
                    <a:pt x="3263" y="5465"/>
                    <a:pt x="3656" y="5596"/>
                  </a:cubicBezTo>
                  <a:cubicBezTo>
                    <a:pt x="2477" y="5322"/>
                    <a:pt x="2858" y="6489"/>
                    <a:pt x="2144" y="6489"/>
                  </a:cubicBezTo>
                  <a:lnTo>
                    <a:pt x="2215" y="6489"/>
                  </a:lnTo>
                  <a:cubicBezTo>
                    <a:pt x="2191" y="6489"/>
                    <a:pt x="2168" y="6489"/>
                    <a:pt x="2144" y="6489"/>
                  </a:cubicBezTo>
                  <a:cubicBezTo>
                    <a:pt x="2477" y="6584"/>
                    <a:pt x="2691" y="6584"/>
                    <a:pt x="2834" y="6513"/>
                  </a:cubicBezTo>
                  <a:cubicBezTo>
                    <a:pt x="3203" y="6334"/>
                    <a:pt x="3061" y="5953"/>
                    <a:pt x="3203" y="5822"/>
                  </a:cubicBezTo>
                  <a:cubicBezTo>
                    <a:pt x="3239" y="6049"/>
                    <a:pt x="3370" y="6108"/>
                    <a:pt x="3549" y="6037"/>
                  </a:cubicBezTo>
                  <a:cubicBezTo>
                    <a:pt x="3370" y="5882"/>
                    <a:pt x="3513" y="5692"/>
                    <a:pt x="3692" y="5703"/>
                  </a:cubicBezTo>
                  <a:cubicBezTo>
                    <a:pt x="3965" y="5715"/>
                    <a:pt x="4311" y="6001"/>
                    <a:pt x="4763" y="5692"/>
                  </a:cubicBezTo>
                  <a:cubicBezTo>
                    <a:pt x="4858" y="5680"/>
                    <a:pt x="4942" y="5656"/>
                    <a:pt x="5037" y="5632"/>
                  </a:cubicBezTo>
                  <a:cubicBezTo>
                    <a:pt x="4954" y="5668"/>
                    <a:pt x="4870" y="5727"/>
                    <a:pt x="4799" y="5775"/>
                  </a:cubicBezTo>
                  <a:cubicBezTo>
                    <a:pt x="4263" y="5882"/>
                    <a:pt x="4215" y="6334"/>
                    <a:pt x="4037" y="6537"/>
                  </a:cubicBezTo>
                  <a:cubicBezTo>
                    <a:pt x="3906" y="6668"/>
                    <a:pt x="3680" y="6632"/>
                    <a:pt x="3704" y="6394"/>
                  </a:cubicBezTo>
                  <a:cubicBezTo>
                    <a:pt x="3525" y="6465"/>
                    <a:pt x="3465" y="6596"/>
                    <a:pt x="3608" y="6787"/>
                  </a:cubicBezTo>
                  <a:cubicBezTo>
                    <a:pt x="3418" y="6799"/>
                    <a:pt x="3239" y="6430"/>
                    <a:pt x="2858" y="6561"/>
                  </a:cubicBezTo>
                  <a:cubicBezTo>
                    <a:pt x="2703" y="6620"/>
                    <a:pt x="2561" y="6763"/>
                    <a:pt x="2382" y="7073"/>
                  </a:cubicBezTo>
                  <a:lnTo>
                    <a:pt x="2382" y="7073"/>
                  </a:lnTo>
                  <a:cubicBezTo>
                    <a:pt x="2894" y="6573"/>
                    <a:pt x="3442" y="7668"/>
                    <a:pt x="4085" y="6632"/>
                  </a:cubicBezTo>
                  <a:lnTo>
                    <a:pt x="4085" y="6632"/>
                  </a:lnTo>
                  <a:cubicBezTo>
                    <a:pt x="3906" y="7001"/>
                    <a:pt x="3632" y="7323"/>
                    <a:pt x="3287" y="7561"/>
                  </a:cubicBezTo>
                  <a:cubicBezTo>
                    <a:pt x="3287" y="7513"/>
                    <a:pt x="3287" y="7466"/>
                    <a:pt x="3263" y="7418"/>
                  </a:cubicBezTo>
                  <a:lnTo>
                    <a:pt x="3263" y="7406"/>
                  </a:lnTo>
                  <a:cubicBezTo>
                    <a:pt x="3251" y="7394"/>
                    <a:pt x="3239" y="7382"/>
                    <a:pt x="3215" y="7370"/>
                  </a:cubicBezTo>
                  <a:cubicBezTo>
                    <a:pt x="3084" y="7227"/>
                    <a:pt x="2858" y="7370"/>
                    <a:pt x="2918" y="7549"/>
                  </a:cubicBezTo>
                  <a:cubicBezTo>
                    <a:pt x="3001" y="7418"/>
                    <a:pt x="3108" y="7501"/>
                    <a:pt x="3096" y="7585"/>
                  </a:cubicBezTo>
                  <a:cubicBezTo>
                    <a:pt x="3096" y="7668"/>
                    <a:pt x="2953" y="7727"/>
                    <a:pt x="2882" y="7727"/>
                  </a:cubicBezTo>
                  <a:cubicBezTo>
                    <a:pt x="2811" y="7727"/>
                    <a:pt x="2751" y="7704"/>
                    <a:pt x="2715" y="7656"/>
                  </a:cubicBezTo>
                  <a:cubicBezTo>
                    <a:pt x="2584" y="7549"/>
                    <a:pt x="2477" y="7299"/>
                    <a:pt x="2799" y="7168"/>
                  </a:cubicBezTo>
                  <a:cubicBezTo>
                    <a:pt x="2489" y="6989"/>
                    <a:pt x="2203" y="7358"/>
                    <a:pt x="2263" y="7668"/>
                  </a:cubicBezTo>
                  <a:cubicBezTo>
                    <a:pt x="2037" y="7620"/>
                    <a:pt x="1989" y="7763"/>
                    <a:pt x="1775" y="7573"/>
                  </a:cubicBezTo>
                  <a:cubicBezTo>
                    <a:pt x="1977" y="8156"/>
                    <a:pt x="2287" y="8001"/>
                    <a:pt x="2501" y="8097"/>
                  </a:cubicBezTo>
                  <a:lnTo>
                    <a:pt x="2501" y="8097"/>
                  </a:lnTo>
                  <a:cubicBezTo>
                    <a:pt x="2013" y="7942"/>
                    <a:pt x="1870" y="8299"/>
                    <a:pt x="1477" y="8323"/>
                  </a:cubicBezTo>
                  <a:cubicBezTo>
                    <a:pt x="1894" y="8680"/>
                    <a:pt x="2156" y="8394"/>
                    <a:pt x="2453" y="8287"/>
                  </a:cubicBezTo>
                  <a:lnTo>
                    <a:pt x="2453" y="8287"/>
                  </a:lnTo>
                  <a:cubicBezTo>
                    <a:pt x="1727" y="8573"/>
                    <a:pt x="1894" y="8978"/>
                    <a:pt x="1608" y="9323"/>
                  </a:cubicBezTo>
                  <a:cubicBezTo>
                    <a:pt x="1953" y="9037"/>
                    <a:pt x="2358" y="9204"/>
                    <a:pt x="2644" y="8478"/>
                  </a:cubicBezTo>
                  <a:lnTo>
                    <a:pt x="2644" y="8478"/>
                  </a:lnTo>
                  <a:cubicBezTo>
                    <a:pt x="2537" y="8775"/>
                    <a:pt x="2251" y="9037"/>
                    <a:pt x="2608" y="9442"/>
                  </a:cubicBezTo>
                  <a:cubicBezTo>
                    <a:pt x="2620" y="9049"/>
                    <a:pt x="2989" y="8906"/>
                    <a:pt x="2834" y="8430"/>
                  </a:cubicBezTo>
                  <a:lnTo>
                    <a:pt x="2834" y="8430"/>
                  </a:lnTo>
                  <a:cubicBezTo>
                    <a:pt x="2930" y="8644"/>
                    <a:pt x="2775" y="8954"/>
                    <a:pt x="3358" y="9156"/>
                  </a:cubicBezTo>
                  <a:cubicBezTo>
                    <a:pt x="3168" y="8930"/>
                    <a:pt x="3311" y="8894"/>
                    <a:pt x="3263" y="8668"/>
                  </a:cubicBezTo>
                  <a:cubicBezTo>
                    <a:pt x="3561" y="8728"/>
                    <a:pt x="3942" y="8442"/>
                    <a:pt x="3763" y="8132"/>
                  </a:cubicBezTo>
                  <a:cubicBezTo>
                    <a:pt x="3632" y="8454"/>
                    <a:pt x="3382" y="8335"/>
                    <a:pt x="3263" y="8216"/>
                  </a:cubicBezTo>
                  <a:cubicBezTo>
                    <a:pt x="3227" y="8168"/>
                    <a:pt x="3203" y="8108"/>
                    <a:pt x="3192" y="8049"/>
                  </a:cubicBezTo>
                  <a:cubicBezTo>
                    <a:pt x="3192" y="7978"/>
                    <a:pt x="3263" y="7835"/>
                    <a:pt x="3346" y="7823"/>
                  </a:cubicBezTo>
                  <a:cubicBezTo>
                    <a:pt x="3430" y="7823"/>
                    <a:pt x="3513" y="7930"/>
                    <a:pt x="3382" y="8001"/>
                  </a:cubicBezTo>
                  <a:cubicBezTo>
                    <a:pt x="3406" y="8013"/>
                    <a:pt x="3430" y="8013"/>
                    <a:pt x="3453" y="8013"/>
                  </a:cubicBezTo>
                  <a:cubicBezTo>
                    <a:pt x="3537" y="8001"/>
                    <a:pt x="3608" y="7930"/>
                    <a:pt x="3608" y="7847"/>
                  </a:cubicBezTo>
                  <a:cubicBezTo>
                    <a:pt x="3608" y="7799"/>
                    <a:pt x="3596" y="7751"/>
                    <a:pt x="3561" y="7716"/>
                  </a:cubicBezTo>
                  <a:cubicBezTo>
                    <a:pt x="3549" y="7692"/>
                    <a:pt x="3537" y="7680"/>
                    <a:pt x="3525" y="7680"/>
                  </a:cubicBezTo>
                  <a:lnTo>
                    <a:pt x="3513" y="7668"/>
                  </a:lnTo>
                  <a:cubicBezTo>
                    <a:pt x="3465" y="7632"/>
                    <a:pt x="3406" y="7632"/>
                    <a:pt x="3358" y="7644"/>
                  </a:cubicBezTo>
                  <a:cubicBezTo>
                    <a:pt x="3596" y="7299"/>
                    <a:pt x="3918" y="7025"/>
                    <a:pt x="4287" y="6846"/>
                  </a:cubicBezTo>
                  <a:cubicBezTo>
                    <a:pt x="3263" y="7477"/>
                    <a:pt x="4346" y="8037"/>
                    <a:pt x="3846" y="8549"/>
                  </a:cubicBezTo>
                  <a:cubicBezTo>
                    <a:pt x="3858" y="8525"/>
                    <a:pt x="3882" y="8513"/>
                    <a:pt x="3894" y="8489"/>
                  </a:cubicBezTo>
                  <a:cubicBezTo>
                    <a:pt x="3882" y="8513"/>
                    <a:pt x="3858" y="8525"/>
                    <a:pt x="3846" y="8549"/>
                  </a:cubicBezTo>
                  <a:cubicBezTo>
                    <a:pt x="4144" y="8382"/>
                    <a:pt x="4287" y="8228"/>
                    <a:pt x="4346" y="8073"/>
                  </a:cubicBezTo>
                  <a:cubicBezTo>
                    <a:pt x="4477" y="7680"/>
                    <a:pt x="4108" y="7513"/>
                    <a:pt x="4120" y="7323"/>
                  </a:cubicBezTo>
                  <a:cubicBezTo>
                    <a:pt x="4311" y="7466"/>
                    <a:pt x="4442" y="7406"/>
                    <a:pt x="4513" y="7227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3" y="6704"/>
                    <a:pt x="5025" y="6668"/>
                    <a:pt x="5132" y="6132"/>
                  </a:cubicBezTo>
                  <a:cubicBezTo>
                    <a:pt x="5180" y="6049"/>
                    <a:pt x="5239" y="5977"/>
                    <a:pt x="5275" y="5894"/>
                  </a:cubicBezTo>
                  <a:cubicBezTo>
                    <a:pt x="5251" y="5977"/>
                    <a:pt x="5228" y="6073"/>
                    <a:pt x="5216" y="6168"/>
                  </a:cubicBezTo>
                  <a:cubicBezTo>
                    <a:pt x="4906" y="6608"/>
                    <a:pt x="5204" y="6965"/>
                    <a:pt x="5204" y="7239"/>
                  </a:cubicBezTo>
                  <a:cubicBezTo>
                    <a:pt x="5204" y="7418"/>
                    <a:pt x="5025" y="7561"/>
                    <a:pt x="4882" y="7370"/>
                  </a:cubicBezTo>
                  <a:cubicBezTo>
                    <a:pt x="4799" y="7549"/>
                    <a:pt x="4858" y="7692"/>
                    <a:pt x="5085" y="7716"/>
                  </a:cubicBezTo>
                  <a:cubicBezTo>
                    <a:pt x="4954" y="7870"/>
                    <a:pt x="4573" y="7727"/>
                    <a:pt x="4394" y="8097"/>
                  </a:cubicBezTo>
                  <a:cubicBezTo>
                    <a:pt x="4323" y="8239"/>
                    <a:pt x="4323" y="8454"/>
                    <a:pt x="4418" y="8787"/>
                  </a:cubicBezTo>
                  <a:lnTo>
                    <a:pt x="4418" y="8787"/>
                  </a:lnTo>
                  <a:cubicBezTo>
                    <a:pt x="4430" y="8073"/>
                    <a:pt x="5585" y="8442"/>
                    <a:pt x="5311" y="7275"/>
                  </a:cubicBezTo>
                  <a:lnTo>
                    <a:pt x="5311" y="7275"/>
                  </a:lnTo>
                  <a:cubicBezTo>
                    <a:pt x="5442" y="7668"/>
                    <a:pt x="5478" y="8085"/>
                    <a:pt x="5406" y="8489"/>
                  </a:cubicBezTo>
                  <a:cubicBezTo>
                    <a:pt x="5370" y="8454"/>
                    <a:pt x="5335" y="8418"/>
                    <a:pt x="5287" y="8418"/>
                  </a:cubicBezTo>
                  <a:lnTo>
                    <a:pt x="5275" y="8418"/>
                  </a:lnTo>
                  <a:cubicBezTo>
                    <a:pt x="5251" y="8406"/>
                    <a:pt x="5228" y="8406"/>
                    <a:pt x="5216" y="8418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cubicBezTo>
                    <a:pt x="5108" y="8740"/>
                    <a:pt x="5120" y="8740"/>
                    <a:pt x="5132" y="8751"/>
                  </a:cubicBezTo>
                  <a:cubicBezTo>
                    <a:pt x="5097" y="8597"/>
                    <a:pt x="5228" y="8585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92" y="8954"/>
                    <a:pt x="5132" y="8978"/>
                    <a:pt x="5061" y="8978"/>
                  </a:cubicBezTo>
                  <a:cubicBezTo>
                    <a:pt x="4906" y="8990"/>
                    <a:pt x="4632" y="8882"/>
                    <a:pt x="4763" y="8561"/>
                  </a:cubicBezTo>
                  <a:cubicBezTo>
                    <a:pt x="4430" y="8668"/>
                    <a:pt x="4489" y="9132"/>
                    <a:pt x="4751" y="9299"/>
                  </a:cubicBezTo>
                  <a:cubicBezTo>
                    <a:pt x="4549" y="9430"/>
                    <a:pt x="4620" y="9561"/>
                    <a:pt x="4335" y="9585"/>
                  </a:cubicBezTo>
                  <a:cubicBezTo>
                    <a:pt x="4882" y="9847"/>
                    <a:pt x="5001" y="9525"/>
                    <a:pt x="5216" y="9430"/>
                  </a:cubicBezTo>
                  <a:lnTo>
                    <a:pt x="5216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204" y="10275"/>
                    <a:pt x="5180" y="9883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54" y="10942"/>
                  </a:cubicBezTo>
                  <a:cubicBezTo>
                    <a:pt x="5489" y="10490"/>
                    <a:pt x="5894" y="10311"/>
                    <a:pt x="5585" y="9597"/>
                  </a:cubicBezTo>
                  <a:lnTo>
                    <a:pt x="5585" y="9597"/>
                  </a:lnTo>
                  <a:cubicBezTo>
                    <a:pt x="5716" y="9883"/>
                    <a:pt x="5704" y="10275"/>
                    <a:pt x="6251" y="10311"/>
                  </a:cubicBezTo>
                  <a:cubicBezTo>
                    <a:pt x="5990" y="10013"/>
                    <a:pt x="6132" y="9668"/>
                    <a:pt x="5692" y="9430"/>
                  </a:cubicBezTo>
                  <a:lnTo>
                    <a:pt x="5692" y="9430"/>
                  </a:lnTo>
                  <a:cubicBezTo>
                    <a:pt x="5906" y="9525"/>
                    <a:pt x="6025" y="9847"/>
                    <a:pt x="6573" y="9585"/>
                  </a:cubicBezTo>
                  <a:cubicBezTo>
                    <a:pt x="6275" y="9561"/>
                    <a:pt x="6347" y="9430"/>
                    <a:pt x="6156" y="9299"/>
                  </a:cubicBezTo>
                  <a:cubicBezTo>
                    <a:pt x="6418" y="9132"/>
                    <a:pt x="6478" y="8668"/>
                    <a:pt x="6132" y="8561"/>
                  </a:cubicBezTo>
                  <a:cubicBezTo>
                    <a:pt x="6275" y="8882"/>
                    <a:pt x="6013" y="8990"/>
                    <a:pt x="5835" y="8978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80" y="8573"/>
                    <a:pt x="5811" y="8609"/>
                    <a:pt x="5775" y="8751"/>
                  </a:cubicBezTo>
                  <a:lnTo>
                    <a:pt x="5799" y="8728"/>
                  </a:lnTo>
                  <a:cubicBezTo>
                    <a:pt x="5835" y="8692"/>
                    <a:pt x="5859" y="8644"/>
                    <a:pt x="5870" y="8597"/>
                  </a:cubicBezTo>
                  <a:cubicBezTo>
                    <a:pt x="5870" y="8501"/>
                    <a:pt x="5787" y="8418"/>
                    <a:pt x="5692" y="8418"/>
                  </a:cubicBezTo>
                  <a:cubicBezTo>
                    <a:pt x="5668" y="8406"/>
                    <a:pt x="5656" y="8406"/>
                    <a:pt x="5632" y="8418"/>
                  </a:cubicBezTo>
                  <a:lnTo>
                    <a:pt x="5620" y="8418"/>
                  </a:lnTo>
                  <a:cubicBezTo>
                    <a:pt x="5573" y="8418"/>
                    <a:pt x="5537" y="8454"/>
                    <a:pt x="5501" y="8489"/>
                  </a:cubicBezTo>
                  <a:cubicBezTo>
                    <a:pt x="5430" y="8085"/>
                    <a:pt x="5454" y="7668"/>
                    <a:pt x="5597" y="7275"/>
                  </a:cubicBezTo>
                  <a:cubicBezTo>
                    <a:pt x="5323" y="8454"/>
                    <a:pt x="6478" y="8073"/>
                    <a:pt x="6490" y="8787"/>
                  </a:cubicBezTo>
                  <a:cubicBezTo>
                    <a:pt x="6490" y="8763"/>
                    <a:pt x="6490" y="8740"/>
                    <a:pt x="6490" y="8716"/>
                  </a:cubicBezTo>
                  <a:cubicBezTo>
                    <a:pt x="6490" y="8740"/>
                    <a:pt x="6490" y="8763"/>
                    <a:pt x="6490" y="8787"/>
                  </a:cubicBezTo>
                  <a:cubicBezTo>
                    <a:pt x="6585" y="8454"/>
                    <a:pt x="6585" y="8239"/>
                    <a:pt x="6513" y="8097"/>
                  </a:cubicBezTo>
                  <a:cubicBezTo>
                    <a:pt x="6323" y="7727"/>
                    <a:pt x="5954" y="7870"/>
                    <a:pt x="5823" y="7727"/>
                  </a:cubicBezTo>
                  <a:cubicBezTo>
                    <a:pt x="6049" y="7692"/>
                    <a:pt x="6109" y="7561"/>
                    <a:pt x="6025" y="7382"/>
                  </a:cubicBezTo>
                  <a:cubicBezTo>
                    <a:pt x="5882" y="7561"/>
                    <a:pt x="5692" y="7418"/>
                    <a:pt x="5692" y="7239"/>
                  </a:cubicBezTo>
                  <a:cubicBezTo>
                    <a:pt x="5704" y="6965"/>
                    <a:pt x="5990" y="6620"/>
                    <a:pt x="5692" y="6168"/>
                  </a:cubicBezTo>
                  <a:cubicBezTo>
                    <a:pt x="5680" y="6073"/>
                    <a:pt x="5656" y="5989"/>
                    <a:pt x="5632" y="5906"/>
                  </a:cubicBezTo>
                  <a:cubicBezTo>
                    <a:pt x="5668" y="5977"/>
                    <a:pt x="5716" y="6061"/>
                    <a:pt x="5775" y="6132"/>
                  </a:cubicBezTo>
                  <a:cubicBezTo>
                    <a:pt x="5882" y="6668"/>
                    <a:pt x="6335" y="6715"/>
                    <a:pt x="6525" y="6894"/>
                  </a:cubicBezTo>
                  <a:cubicBezTo>
                    <a:pt x="6668" y="7025"/>
                    <a:pt x="6632" y="7251"/>
                    <a:pt x="6394" y="7227"/>
                  </a:cubicBezTo>
                  <a:cubicBezTo>
                    <a:pt x="6466" y="7418"/>
                    <a:pt x="6597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9" y="8228"/>
                    <a:pt x="6763" y="8382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2" y="7037"/>
                    <a:pt x="7323" y="7311"/>
                    <a:pt x="7561" y="7656"/>
                  </a:cubicBezTo>
                  <a:cubicBezTo>
                    <a:pt x="7514" y="7644"/>
                    <a:pt x="7454" y="7656"/>
                    <a:pt x="7418" y="7680"/>
                  </a:cubicBezTo>
                  <a:lnTo>
                    <a:pt x="7406" y="7680"/>
                  </a:lnTo>
                  <a:cubicBezTo>
                    <a:pt x="7394" y="7692"/>
                    <a:pt x="7383" y="7704"/>
                    <a:pt x="7371" y="7727"/>
                  </a:cubicBezTo>
                  <a:cubicBezTo>
                    <a:pt x="7216" y="7847"/>
                    <a:pt x="7359" y="8085"/>
                    <a:pt x="7549" y="8025"/>
                  </a:cubicBezTo>
                  <a:cubicBezTo>
                    <a:pt x="7418" y="7942"/>
                    <a:pt x="7502" y="7835"/>
                    <a:pt x="7585" y="7847"/>
                  </a:cubicBezTo>
                  <a:cubicBezTo>
                    <a:pt x="7668" y="7847"/>
                    <a:pt x="7728" y="7989"/>
                    <a:pt x="7728" y="8061"/>
                  </a:cubicBezTo>
                  <a:cubicBezTo>
                    <a:pt x="7728" y="8132"/>
                    <a:pt x="7704" y="8192"/>
                    <a:pt x="7656" y="8228"/>
                  </a:cubicBezTo>
                  <a:cubicBezTo>
                    <a:pt x="7549" y="8359"/>
                    <a:pt x="7299" y="8466"/>
                    <a:pt x="7168" y="8144"/>
                  </a:cubicBezTo>
                  <a:cubicBezTo>
                    <a:pt x="6990" y="8454"/>
                    <a:pt x="7359" y="8740"/>
                    <a:pt x="7668" y="8680"/>
                  </a:cubicBezTo>
                  <a:cubicBezTo>
                    <a:pt x="7621" y="8906"/>
                    <a:pt x="7764" y="8954"/>
                    <a:pt x="7573" y="9168"/>
                  </a:cubicBezTo>
                  <a:cubicBezTo>
                    <a:pt x="8156" y="8978"/>
                    <a:pt x="8002" y="8656"/>
                    <a:pt x="8097" y="8442"/>
                  </a:cubicBezTo>
                  <a:lnTo>
                    <a:pt x="8097" y="8442"/>
                  </a:lnTo>
                  <a:cubicBezTo>
                    <a:pt x="7942" y="8918"/>
                    <a:pt x="8299" y="9073"/>
                    <a:pt x="8323" y="9466"/>
                  </a:cubicBezTo>
                  <a:cubicBezTo>
                    <a:pt x="8680" y="9049"/>
                    <a:pt x="8395" y="8787"/>
                    <a:pt x="8287" y="8489"/>
                  </a:cubicBezTo>
                  <a:lnTo>
                    <a:pt x="8287" y="8489"/>
                  </a:lnTo>
                  <a:cubicBezTo>
                    <a:pt x="8585" y="9216"/>
                    <a:pt x="8978" y="9049"/>
                    <a:pt x="9323" y="9335"/>
                  </a:cubicBezTo>
                  <a:cubicBezTo>
                    <a:pt x="9026" y="8990"/>
                    <a:pt x="9204" y="8585"/>
                    <a:pt x="8478" y="8299"/>
                  </a:cubicBezTo>
                  <a:lnTo>
                    <a:pt x="8478" y="8299"/>
                  </a:lnTo>
                  <a:cubicBezTo>
                    <a:pt x="8776" y="8406"/>
                    <a:pt x="9026" y="8692"/>
                    <a:pt x="9442" y="8335"/>
                  </a:cubicBezTo>
                  <a:cubicBezTo>
                    <a:pt x="9049" y="8323"/>
                    <a:pt x="8907" y="7954"/>
                    <a:pt x="8430" y="8108"/>
                  </a:cubicBezTo>
                  <a:lnTo>
                    <a:pt x="8430" y="8108"/>
                  </a:lnTo>
                  <a:cubicBezTo>
                    <a:pt x="8645" y="8013"/>
                    <a:pt x="8954" y="8168"/>
                    <a:pt x="9157" y="7585"/>
                  </a:cubicBezTo>
                  <a:cubicBezTo>
                    <a:pt x="8930" y="7787"/>
                    <a:pt x="8895" y="7632"/>
                    <a:pt x="8668" y="7680"/>
                  </a:cubicBezTo>
                  <a:cubicBezTo>
                    <a:pt x="8728" y="7382"/>
                    <a:pt x="8442" y="7001"/>
                    <a:pt x="8133" y="7180"/>
                  </a:cubicBezTo>
                  <a:cubicBezTo>
                    <a:pt x="8454" y="7311"/>
                    <a:pt x="8335" y="7561"/>
                    <a:pt x="8216" y="7680"/>
                  </a:cubicBezTo>
                  <a:cubicBezTo>
                    <a:pt x="8168" y="7716"/>
                    <a:pt x="8109" y="7739"/>
                    <a:pt x="8049" y="7751"/>
                  </a:cubicBezTo>
                  <a:cubicBezTo>
                    <a:pt x="7978" y="7751"/>
                    <a:pt x="7835" y="7680"/>
                    <a:pt x="7823" y="7597"/>
                  </a:cubicBezTo>
                  <a:cubicBezTo>
                    <a:pt x="7823" y="7513"/>
                    <a:pt x="7930" y="7430"/>
                    <a:pt x="8002" y="7561"/>
                  </a:cubicBezTo>
                  <a:cubicBezTo>
                    <a:pt x="8002" y="7537"/>
                    <a:pt x="8002" y="7513"/>
                    <a:pt x="8002" y="7489"/>
                  </a:cubicBezTo>
                  <a:cubicBezTo>
                    <a:pt x="8002" y="7406"/>
                    <a:pt x="7930" y="7335"/>
                    <a:pt x="7835" y="7335"/>
                  </a:cubicBezTo>
                  <a:cubicBezTo>
                    <a:pt x="7787" y="7335"/>
                    <a:pt x="7740" y="7346"/>
                    <a:pt x="7704" y="7382"/>
                  </a:cubicBezTo>
                  <a:cubicBezTo>
                    <a:pt x="7692" y="7394"/>
                    <a:pt x="7680" y="7406"/>
                    <a:pt x="7668" y="7418"/>
                  </a:cubicBezTo>
                  <a:lnTo>
                    <a:pt x="7656" y="7430"/>
                  </a:lnTo>
                  <a:cubicBezTo>
                    <a:pt x="7633" y="7477"/>
                    <a:pt x="7621" y="7525"/>
                    <a:pt x="7633" y="7573"/>
                  </a:cubicBezTo>
                  <a:cubicBezTo>
                    <a:pt x="7287" y="7346"/>
                    <a:pt x="7013" y="7025"/>
                    <a:pt x="6835" y="6644"/>
                  </a:cubicBezTo>
                  <a:cubicBezTo>
                    <a:pt x="7478" y="7680"/>
                    <a:pt x="8025" y="6584"/>
                    <a:pt x="8537" y="7085"/>
                  </a:cubicBezTo>
                  <a:lnTo>
                    <a:pt x="8478" y="7037"/>
                  </a:lnTo>
                  <a:cubicBezTo>
                    <a:pt x="8502" y="7049"/>
                    <a:pt x="8526" y="7073"/>
                    <a:pt x="8537" y="7085"/>
                  </a:cubicBezTo>
                  <a:cubicBezTo>
                    <a:pt x="8371" y="6787"/>
                    <a:pt x="8216" y="6644"/>
                    <a:pt x="8061" y="6584"/>
                  </a:cubicBezTo>
                  <a:cubicBezTo>
                    <a:pt x="7680" y="6454"/>
                    <a:pt x="7502" y="6823"/>
                    <a:pt x="7311" y="6811"/>
                  </a:cubicBezTo>
                  <a:cubicBezTo>
                    <a:pt x="7454" y="6620"/>
                    <a:pt x="7394" y="6489"/>
                    <a:pt x="7216" y="6418"/>
                  </a:cubicBezTo>
                  <a:cubicBezTo>
                    <a:pt x="7240" y="6656"/>
                    <a:pt x="7002" y="6680"/>
                    <a:pt x="6882" y="6549"/>
                  </a:cubicBezTo>
                  <a:cubicBezTo>
                    <a:pt x="6692" y="6346"/>
                    <a:pt x="6656" y="5894"/>
                    <a:pt x="6120" y="5799"/>
                  </a:cubicBezTo>
                  <a:cubicBezTo>
                    <a:pt x="6049" y="5739"/>
                    <a:pt x="5966" y="5692"/>
                    <a:pt x="5882" y="5656"/>
                  </a:cubicBezTo>
                  <a:cubicBezTo>
                    <a:pt x="5978" y="5680"/>
                    <a:pt x="6061" y="5692"/>
                    <a:pt x="6156" y="5715"/>
                  </a:cubicBezTo>
                  <a:cubicBezTo>
                    <a:pt x="6597" y="6025"/>
                    <a:pt x="6954" y="5727"/>
                    <a:pt x="7228" y="5715"/>
                  </a:cubicBezTo>
                  <a:cubicBezTo>
                    <a:pt x="7406" y="5715"/>
                    <a:pt x="7549" y="5894"/>
                    <a:pt x="7371" y="6049"/>
                  </a:cubicBezTo>
                  <a:cubicBezTo>
                    <a:pt x="7549" y="6132"/>
                    <a:pt x="7680" y="6073"/>
                    <a:pt x="7704" y="5846"/>
                  </a:cubicBezTo>
                  <a:cubicBezTo>
                    <a:pt x="7859" y="5965"/>
                    <a:pt x="7704" y="6346"/>
                    <a:pt x="8085" y="6537"/>
                  </a:cubicBezTo>
                  <a:cubicBezTo>
                    <a:pt x="8228" y="6608"/>
                    <a:pt x="8442" y="6608"/>
                    <a:pt x="8776" y="6513"/>
                  </a:cubicBezTo>
                  <a:lnTo>
                    <a:pt x="8776" y="6513"/>
                  </a:lnTo>
                  <a:cubicBezTo>
                    <a:pt x="8061" y="6501"/>
                    <a:pt x="8442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41"/>
                    <a:pt x="8490" y="5525"/>
                  </a:cubicBezTo>
                  <a:cubicBezTo>
                    <a:pt x="8442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894"/>
                    <a:pt x="8657" y="5953"/>
                    <a:pt x="8740" y="5787"/>
                  </a:cubicBezTo>
                  <a:cubicBezTo>
                    <a:pt x="8585" y="5834"/>
                    <a:pt x="8573" y="5692"/>
                    <a:pt x="8633" y="5644"/>
                  </a:cubicBezTo>
                  <a:cubicBezTo>
                    <a:pt x="8704" y="5584"/>
                    <a:pt x="8847" y="5644"/>
                    <a:pt x="8907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3" y="6287"/>
                    <a:pt x="8561" y="6156"/>
                  </a:cubicBezTo>
                  <a:cubicBezTo>
                    <a:pt x="8657" y="6501"/>
                    <a:pt x="9121" y="6442"/>
                    <a:pt x="9288" y="6180"/>
                  </a:cubicBezTo>
                  <a:cubicBezTo>
                    <a:pt x="9419" y="6370"/>
                    <a:pt x="9549" y="6299"/>
                    <a:pt x="9573" y="6596"/>
                  </a:cubicBezTo>
                  <a:cubicBezTo>
                    <a:pt x="9835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57" y="6156"/>
                    <a:pt x="10026" y="6013"/>
                    <a:pt x="10311" y="6275"/>
                  </a:cubicBezTo>
                  <a:cubicBezTo>
                    <a:pt x="10264" y="5727"/>
                    <a:pt x="9871" y="5751"/>
                    <a:pt x="9597" y="5620"/>
                  </a:cubicBezTo>
                  <a:lnTo>
                    <a:pt x="9597" y="5620"/>
                  </a:lnTo>
                  <a:cubicBezTo>
                    <a:pt x="10311" y="5918"/>
                    <a:pt x="10490" y="5513"/>
                    <a:pt x="10931" y="5477"/>
                  </a:cubicBezTo>
                  <a:cubicBezTo>
                    <a:pt x="10490" y="5441"/>
                    <a:pt x="10311" y="5037"/>
                    <a:pt x="9597" y="5334"/>
                  </a:cubicBezTo>
                  <a:lnTo>
                    <a:pt x="9597" y="5334"/>
                  </a:lnTo>
                  <a:cubicBezTo>
                    <a:pt x="9871" y="5203"/>
                    <a:pt x="10264" y="5227"/>
                    <a:pt x="10311" y="4679"/>
                  </a:cubicBezTo>
                  <a:cubicBezTo>
                    <a:pt x="10014" y="4941"/>
                    <a:pt x="9657" y="4787"/>
                    <a:pt x="9430" y="5239"/>
                  </a:cubicBezTo>
                  <a:lnTo>
                    <a:pt x="9430" y="5239"/>
                  </a:lnTo>
                  <a:cubicBezTo>
                    <a:pt x="9514" y="5025"/>
                    <a:pt x="9835" y="4906"/>
                    <a:pt x="9573" y="4358"/>
                  </a:cubicBezTo>
                  <a:cubicBezTo>
                    <a:pt x="9549" y="4656"/>
                    <a:pt x="9419" y="4572"/>
                    <a:pt x="9288" y="4775"/>
                  </a:cubicBezTo>
                  <a:cubicBezTo>
                    <a:pt x="9121" y="4513"/>
                    <a:pt x="8657" y="4453"/>
                    <a:pt x="8561" y="4787"/>
                  </a:cubicBezTo>
                  <a:cubicBezTo>
                    <a:pt x="8883" y="4656"/>
                    <a:pt x="8978" y="4918"/>
                    <a:pt x="8966" y="5084"/>
                  </a:cubicBezTo>
                  <a:cubicBezTo>
                    <a:pt x="8966" y="5156"/>
                    <a:pt x="8942" y="5215"/>
                    <a:pt x="8907" y="5251"/>
                  </a:cubicBezTo>
                  <a:cubicBezTo>
                    <a:pt x="8847" y="5311"/>
                    <a:pt x="8704" y="5358"/>
                    <a:pt x="8633" y="5311"/>
                  </a:cubicBezTo>
                  <a:cubicBezTo>
                    <a:pt x="8573" y="5251"/>
                    <a:pt x="8597" y="5120"/>
                    <a:pt x="8740" y="5156"/>
                  </a:cubicBezTo>
                  <a:cubicBezTo>
                    <a:pt x="8657" y="5001"/>
                    <a:pt x="8406" y="5049"/>
                    <a:pt x="8406" y="5239"/>
                  </a:cubicBezTo>
                  <a:cubicBezTo>
                    <a:pt x="8406" y="5263"/>
                    <a:pt x="8406" y="5275"/>
                    <a:pt x="8406" y="5299"/>
                  </a:cubicBezTo>
                  <a:lnTo>
                    <a:pt x="8406" y="5311"/>
                  </a:lnTo>
                  <a:cubicBezTo>
                    <a:pt x="8418" y="5358"/>
                    <a:pt x="8442" y="5394"/>
                    <a:pt x="8490" y="5430"/>
                  </a:cubicBezTo>
                  <a:cubicBezTo>
                    <a:pt x="8073" y="5501"/>
                    <a:pt x="7656" y="5477"/>
                    <a:pt x="7263" y="5334"/>
                  </a:cubicBezTo>
                  <a:cubicBezTo>
                    <a:pt x="8442" y="5608"/>
                    <a:pt x="8061" y="4453"/>
                    <a:pt x="8776" y="4441"/>
                  </a:cubicBezTo>
                  <a:lnTo>
                    <a:pt x="8704" y="4441"/>
                  </a:lnTo>
                  <a:cubicBezTo>
                    <a:pt x="8728" y="4441"/>
                    <a:pt x="8752" y="4441"/>
                    <a:pt x="8776" y="4441"/>
                  </a:cubicBezTo>
                  <a:cubicBezTo>
                    <a:pt x="8442" y="4346"/>
                    <a:pt x="8240" y="4346"/>
                    <a:pt x="8085" y="4418"/>
                  </a:cubicBezTo>
                  <a:cubicBezTo>
                    <a:pt x="7728" y="4596"/>
                    <a:pt x="7859" y="4977"/>
                    <a:pt x="7716" y="5108"/>
                  </a:cubicBezTo>
                  <a:cubicBezTo>
                    <a:pt x="7680" y="4882"/>
                    <a:pt x="7549" y="4822"/>
                    <a:pt x="7371" y="4906"/>
                  </a:cubicBezTo>
                  <a:cubicBezTo>
                    <a:pt x="7549" y="5049"/>
                    <a:pt x="7418" y="5239"/>
                    <a:pt x="7240" y="5227"/>
                  </a:cubicBezTo>
                  <a:cubicBezTo>
                    <a:pt x="6966" y="5227"/>
                    <a:pt x="6609" y="4930"/>
                    <a:pt x="6156" y="5239"/>
                  </a:cubicBezTo>
                  <a:cubicBezTo>
                    <a:pt x="6073" y="5251"/>
                    <a:pt x="5978" y="5275"/>
                    <a:pt x="5894" y="5299"/>
                  </a:cubicBezTo>
                  <a:cubicBezTo>
                    <a:pt x="5978" y="5263"/>
                    <a:pt x="6049" y="5203"/>
                    <a:pt x="6120" y="5156"/>
                  </a:cubicBezTo>
                  <a:cubicBezTo>
                    <a:pt x="6668" y="5049"/>
                    <a:pt x="6704" y="4596"/>
                    <a:pt x="6894" y="4394"/>
                  </a:cubicBezTo>
                  <a:cubicBezTo>
                    <a:pt x="7013" y="4263"/>
                    <a:pt x="7240" y="4298"/>
                    <a:pt x="7216" y="4537"/>
                  </a:cubicBezTo>
                  <a:cubicBezTo>
                    <a:pt x="7406" y="4465"/>
                    <a:pt x="7454" y="4334"/>
                    <a:pt x="7311" y="4144"/>
                  </a:cubicBezTo>
                  <a:cubicBezTo>
                    <a:pt x="7514" y="4132"/>
                    <a:pt x="7680" y="4501"/>
                    <a:pt x="8073" y="4370"/>
                  </a:cubicBezTo>
                  <a:cubicBezTo>
                    <a:pt x="8216" y="4310"/>
                    <a:pt x="8371" y="4168"/>
                    <a:pt x="8549" y="3870"/>
                  </a:cubicBezTo>
                  <a:lnTo>
                    <a:pt x="8549" y="3870"/>
                  </a:lnTo>
                  <a:cubicBezTo>
                    <a:pt x="8025" y="4370"/>
                    <a:pt x="7478" y="3275"/>
                    <a:pt x="6847" y="4298"/>
                  </a:cubicBezTo>
                  <a:lnTo>
                    <a:pt x="6847" y="4298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3" y="3429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80" y="3536"/>
                    <a:pt x="7692" y="3560"/>
                    <a:pt x="7716" y="3572"/>
                  </a:cubicBezTo>
                  <a:cubicBezTo>
                    <a:pt x="7847" y="3703"/>
                    <a:pt x="8073" y="3572"/>
                    <a:pt x="8014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7" y="3263"/>
                    <a:pt x="7978" y="3203"/>
                    <a:pt x="8061" y="3203"/>
                  </a:cubicBezTo>
                  <a:cubicBezTo>
                    <a:pt x="8121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3" y="3775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5" y="3310"/>
                    <a:pt x="8942" y="3167"/>
                    <a:pt x="9168" y="3358"/>
                  </a:cubicBezTo>
                  <a:cubicBezTo>
                    <a:pt x="8966" y="2786"/>
                    <a:pt x="8645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8" y="2263"/>
                    <a:pt x="8776" y="2548"/>
                    <a:pt x="8478" y="2655"/>
                  </a:cubicBezTo>
                  <a:lnTo>
                    <a:pt x="8478" y="2655"/>
                  </a:lnTo>
                  <a:cubicBezTo>
                    <a:pt x="9204" y="2358"/>
                    <a:pt x="9038" y="1953"/>
                    <a:pt x="9335" y="1608"/>
                  </a:cubicBezTo>
                  <a:cubicBezTo>
                    <a:pt x="8990" y="1893"/>
                    <a:pt x="8573" y="1739"/>
                    <a:pt x="8287" y="2453"/>
                  </a:cubicBezTo>
                  <a:lnTo>
                    <a:pt x="8287" y="2453"/>
                  </a:lnTo>
                  <a:cubicBezTo>
                    <a:pt x="8395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2" y="2286"/>
                    <a:pt x="8156" y="1977"/>
                    <a:pt x="7585" y="1774"/>
                  </a:cubicBezTo>
                  <a:cubicBezTo>
                    <a:pt x="7775" y="2001"/>
                    <a:pt x="7633" y="2036"/>
                    <a:pt x="7668" y="2263"/>
                  </a:cubicBezTo>
                  <a:cubicBezTo>
                    <a:pt x="7371" y="2203"/>
                    <a:pt x="7002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85" y="3108"/>
                  </a:cubicBezTo>
                  <a:cubicBezTo>
                    <a:pt x="7502" y="3120"/>
                    <a:pt x="7418" y="3001"/>
                    <a:pt x="7549" y="2929"/>
                  </a:cubicBezTo>
                  <a:cubicBezTo>
                    <a:pt x="7371" y="2858"/>
                    <a:pt x="7228" y="3096"/>
                    <a:pt x="7371" y="3227"/>
                  </a:cubicBezTo>
                  <a:cubicBezTo>
                    <a:pt x="7383" y="3239"/>
                    <a:pt x="7394" y="3251"/>
                    <a:pt x="7418" y="3263"/>
                  </a:cubicBezTo>
                  <a:lnTo>
                    <a:pt x="7430" y="3275"/>
                  </a:lnTo>
                  <a:cubicBezTo>
                    <a:pt x="7466" y="3298"/>
                    <a:pt x="7514" y="3310"/>
                    <a:pt x="7561" y="3298"/>
                  </a:cubicBezTo>
                  <a:cubicBezTo>
                    <a:pt x="7335" y="3644"/>
                    <a:pt x="7013" y="3917"/>
                    <a:pt x="6632" y="4096"/>
                  </a:cubicBezTo>
                  <a:cubicBezTo>
                    <a:pt x="7668" y="3453"/>
                    <a:pt x="6573" y="2905"/>
                    <a:pt x="7073" y="2393"/>
                  </a:cubicBezTo>
                  <a:lnTo>
                    <a:pt x="7025" y="2441"/>
                  </a:lnTo>
                  <a:cubicBezTo>
                    <a:pt x="7037" y="2429"/>
                    <a:pt x="7061" y="2405"/>
                    <a:pt x="7073" y="2393"/>
                  </a:cubicBezTo>
                  <a:cubicBezTo>
                    <a:pt x="6775" y="2560"/>
                    <a:pt x="6632" y="2715"/>
                    <a:pt x="6573" y="2870"/>
                  </a:cubicBezTo>
                  <a:cubicBezTo>
                    <a:pt x="6442" y="3251"/>
                    <a:pt x="6811" y="3429"/>
                    <a:pt x="6799" y="3620"/>
                  </a:cubicBezTo>
                  <a:cubicBezTo>
                    <a:pt x="6609" y="3477"/>
                    <a:pt x="6478" y="3525"/>
                    <a:pt x="6406" y="3715"/>
                  </a:cubicBezTo>
                  <a:cubicBezTo>
                    <a:pt x="6644" y="3691"/>
                    <a:pt x="6680" y="3917"/>
                    <a:pt x="6549" y="4048"/>
                  </a:cubicBezTo>
                  <a:cubicBezTo>
                    <a:pt x="6347" y="4227"/>
                    <a:pt x="5894" y="4275"/>
                    <a:pt x="5787" y="4810"/>
                  </a:cubicBezTo>
                  <a:cubicBezTo>
                    <a:pt x="5728" y="4882"/>
                    <a:pt x="5680" y="4965"/>
                    <a:pt x="5644" y="5049"/>
                  </a:cubicBezTo>
                  <a:cubicBezTo>
                    <a:pt x="5668" y="4953"/>
                    <a:pt x="5692" y="4870"/>
                    <a:pt x="5704" y="4775"/>
                  </a:cubicBezTo>
                  <a:cubicBezTo>
                    <a:pt x="6013" y="4334"/>
                    <a:pt x="5716" y="3977"/>
                    <a:pt x="5716" y="3703"/>
                  </a:cubicBezTo>
                  <a:cubicBezTo>
                    <a:pt x="5704" y="3525"/>
                    <a:pt x="5894" y="3382"/>
                    <a:pt x="6037" y="3560"/>
                  </a:cubicBezTo>
                  <a:cubicBezTo>
                    <a:pt x="6120" y="3382"/>
                    <a:pt x="6061" y="3251"/>
                    <a:pt x="5835" y="3215"/>
                  </a:cubicBezTo>
                  <a:cubicBezTo>
                    <a:pt x="5966" y="3072"/>
                    <a:pt x="6347" y="3215"/>
                    <a:pt x="6525" y="2846"/>
                  </a:cubicBezTo>
                  <a:cubicBezTo>
                    <a:pt x="6597" y="2691"/>
                    <a:pt x="6597" y="2489"/>
                    <a:pt x="6501" y="2155"/>
                  </a:cubicBezTo>
                  <a:cubicBezTo>
                    <a:pt x="6490" y="2870"/>
                    <a:pt x="5335" y="2489"/>
                    <a:pt x="5609" y="3667"/>
                  </a:cubicBezTo>
                  <a:cubicBezTo>
                    <a:pt x="5466" y="3275"/>
                    <a:pt x="5442" y="2858"/>
                    <a:pt x="5513" y="2453"/>
                  </a:cubicBezTo>
                  <a:cubicBezTo>
                    <a:pt x="5549" y="2489"/>
                    <a:pt x="5585" y="2524"/>
                    <a:pt x="5632" y="2536"/>
                  </a:cubicBezTo>
                  <a:lnTo>
                    <a:pt x="5644" y="2536"/>
                  </a:lnTo>
                  <a:cubicBezTo>
                    <a:pt x="5668" y="2536"/>
                    <a:pt x="5680" y="2536"/>
                    <a:pt x="5704" y="2536"/>
                  </a:cubicBezTo>
                  <a:cubicBezTo>
                    <a:pt x="5870" y="2524"/>
                    <a:pt x="5942" y="2322"/>
                    <a:pt x="5811" y="2215"/>
                  </a:cubicBezTo>
                  <a:lnTo>
                    <a:pt x="5787" y="2203"/>
                  </a:lnTo>
                  <a:cubicBezTo>
                    <a:pt x="5823" y="2346"/>
                    <a:pt x="5692" y="2370"/>
                    <a:pt x="5632" y="2298"/>
                  </a:cubicBezTo>
                  <a:cubicBezTo>
                    <a:pt x="5585" y="2227"/>
                    <a:pt x="5632" y="2084"/>
                    <a:pt x="5692" y="2036"/>
                  </a:cubicBezTo>
                  <a:cubicBezTo>
                    <a:pt x="5728" y="1989"/>
                    <a:pt x="5787" y="1965"/>
                    <a:pt x="5859" y="1965"/>
                  </a:cubicBezTo>
                  <a:cubicBezTo>
                    <a:pt x="6013" y="1953"/>
                    <a:pt x="6287" y="2060"/>
                    <a:pt x="6156" y="2382"/>
                  </a:cubicBezTo>
                  <a:cubicBezTo>
                    <a:pt x="6490" y="2286"/>
                    <a:pt x="6430" y="1822"/>
                    <a:pt x="6168" y="1643"/>
                  </a:cubicBezTo>
                  <a:cubicBezTo>
                    <a:pt x="6371" y="1524"/>
                    <a:pt x="6287" y="1381"/>
                    <a:pt x="6585" y="1358"/>
                  </a:cubicBezTo>
                  <a:cubicBezTo>
                    <a:pt x="6037" y="1096"/>
                    <a:pt x="5918" y="1429"/>
                    <a:pt x="5704" y="1512"/>
                  </a:cubicBezTo>
                  <a:lnTo>
                    <a:pt x="5704" y="1512"/>
                  </a:lnTo>
                  <a:cubicBezTo>
                    <a:pt x="6144" y="1274"/>
                    <a:pt x="6001" y="929"/>
                    <a:pt x="6263" y="631"/>
                  </a:cubicBezTo>
                  <a:cubicBezTo>
                    <a:pt x="5716" y="679"/>
                    <a:pt x="5739" y="1060"/>
                    <a:pt x="5609" y="1346"/>
                  </a:cubicBezTo>
                  <a:lnTo>
                    <a:pt x="5609" y="1346"/>
                  </a:lnTo>
                  <a:cubicBezTo>
                    <a:pt x="5906" y="631"/>
                    <a:pt x="5501" y="453"/>
                    <a:pt x="5466" y="0"/>
                  </a:cubicBezTo>
                  <a:cubicBezTo>
                    <a:pt x="5430" y="453"/>
                    <a:pt x="5013" y="631"/>
                    <a:pt x="5323" y="1346"/>
                  </a:cubicBezTo>
                  <a:lnTo>
                    <a:pt x="5323" y="1346"/>
                  </a:lnTo>
                  <a:cubicBezTo>
                    <a:pt x="5192" y="1060"/>
                    <a:pt x="5216" y="679"/>
                    <a:pt x="4668" y="631"/>
                  </a:cubicBezTo>
                  <a:cubicBezTo>
                    <a:pt x="4930" y="929"/>
                    <a:pt x="4775" y="1286"/>
                    <a:pt x="5228" y="1512"/>
                  </a:cubicBezTo>
                  <a:lnTo>
                    <a:pt x="5228" y="1512"/>
                  </a:lnTo>
                  <a:cubicBezTo>
                    <a:pt x="5013" y="1429"/>
                    <a:pt x="4894" y="1096"/>
                    <a:pt x="4346" y="1358"/>
                  </a:cubicBezTo>
                  <a:cubicBezTo>
                    <a:pt x="4644" y="1381"/>
                    <a:pt x="4561" y="1524"/>
                    <a:pt x="4763" y="1643"/>
                  </a:cubicBezTo>
                  <a:cubicBezTo>
                    <a:pt x="4501" y="1822"/>
                    <a:pt x="4442" y="2286"/>
                    <a:pt x="4787" y="2382"/>
                  </a:cubicBezTo>
                  <a:cubicBezTo>
                    <a:pt x="4644" y="2060"/>
                    <a:pt x="4906" y="1953"/>
                    <a:pt x="5085" y="1965"/>
                  </a:cubicBezTo>
                  <a:cubicBezTo>
                    <a:pt x="5144" y="1965"/>
                    <a:pt x="5204" y="1989"/>
                    <a:pt x="5239" y="2036"/>
                  </a:cubicBezTo>
                  <a:cubicBezTo>
                    <a:pt x="5299" y="2084"/>
                    <a:pt x="5347" y="2227"/>
                    <a:pt x="5299" y="2298"/>
                  </a:cubicBezTo>
                  <a:cubicBezTo>
                    <a:pt x="5239" y="2370"/>
                    <a:pt x="5108" y="2346"/>
                    <a:pt x="5144" y="2203"/>
                  </a:cubicBezTo>
                  <a:cubicBezTo>
                    <a:pt x="4989" y="2286"/>
                    <a:pt x="5037" y="2524"/>
                    <a:pt x="5228" y="2536"/>
                  </a:cubicBezTo>
                  <a:cubicBezTo>
                    <a:pt x="5251" y="2536"/>
                    <a:pt x="5263" y="2536"/>
                    <a:pt x="5287" y="2536"/>
                  </a:cubicBezTo>
                  <a:lnTo>
                    <a:pt x="5299" y="2536"/>
                  </a:lnTo>
                  <a:cubicBezTo>
                    <a:pt x="5347" y="2524"/>
                    <a:pt x="5382" y="2489"/>
                    <a:pt x="5418" y="2453"/>
                  </a:cubicBezTo>
                  <a:cubicBezTo>
                    <a:pt x="5489" y="2858"/>
                    <a:pt x="5466" y="3275"/>
                    <a:pt x="5323" y="3667"/>
                  </a:cubicBezTo>
                  <a:cubicBezTo>
                    <a:pt x="5597" y="2489"/>
                    <a:pt x="4442" y="2870"/>
                    <a:pt x="4430" y="2155"/>
                  </a:cubicBezTo>
                  <a:cubicBezTo>
                    <a:pt x="4335" y="2489"/>
                    <a:pt x="4335" y="2703"/>
                    <a:pt x="4406" y="2846"/>
                  </a:cubicBezTo>
                  <a:cubicBezTo>
                    <a:pt x="4596" y="3215"/>
                    <a:pt x="4966" y="3072"/>
                    <a:pt x="5097" y="3215"/>
                  </a:cubicBezTo>
                  <a:cubicBezTo>
                    <a:pt x="4870" y="3251"/>
                    <a:pt x="4799" y="3382"/>
                    <a:pt x="4894" y="3560"/>
                  </a:cubicBezTo>
                  <a:cubicBezTo>
                    <a:pt x="5037" y="3382"/>
                    <a:pt x="5228" y="3525"/>
                    <a:pt x="5228" y="3703"/>
                  </a:cubicBezTo>
                  <a:cubicBezTo>
                    <a:pt x="5216" y="3977"/>
                    <a:pt x="4930" y="4322"/>
                    <a:pt x="5228" y="4775"/>
                  </a:cubicBezTo>
                  <a:cubicBezTo>
                    <a:pt x="5239" y="4870"/>
                    <a:pt x="5263" y="4953"/>
                    <a:pt x="5287" y="5049"/>
                  </a:cubicBezTo>
                  <a:cubicBezTo>
                    <a:pt x="5251" y="4965"/>
                    <a:pt x="5192" y="4882"/>
                    <a:pt x="5144" y="4810"/>
                  </a:cubicBezTo>
                  <a:cubicBezTo>
                    <a:pt x="5037" y="4275"/>
                    <a:pt x="4585" y="4239"/>
                    <a:pt x="4394" y="4048"/>
                  </a:cubicBezTo>
                  <a:cubicBezTo>
                    <a:pt x="4251" y="3929"/>
                    <a:pt x="4287" y="3691"/>
                    <a:pt x="4525" y="3715"/>
                  </a:cubicBezTo>
                  <a:cubicBezTo>
                    <a:pt x="4454" y="3525"/>
                    <a:pt x="4323" y="3477"/>
                    <a:pt x="4132" y="3620"/>
                  </a:cubicBezTo>
                  <a:cubicBezTo>
                    <a:pt x="4120" y="3429"/>
                    <a:pt x="4489" y="3251"/>
                    <a:pt x="4358" y="2870"/>
                  </a:cubicBezTo>
                  <a:cubicBezTo>
                    <a:pt x="4311" y="2715"/>
                    <a:pt x="4156" y="2560"/>
                    <a:pt x="3858" y="2393"/>
                  </a:cubicBezTo>
                  <a:lnTo>
                    <a:pt x="3858" y="2393"/>
                  </a:lnTo>
                  <a:cubicBezTo>
                    <a:pt x="4358" y="2905"/>
                    <a:pt x="3263" y="3453"/>
                    <a:pt x="4299" y="4096"/>
                  </a:cubicBezTo>
                  <a:cubicBezTo>
                    <a:pt x="3930" y="3917"/>
                    <a:pt x="3608" y="3644"/>
                    <a:pt x="3370" y="3298"/>
                  </a:cubicBezTo>
                  <a:cubicBezTo>
                    <a:pt x="3430" y="3310"/>
                    <a:pt x="3477" y="3298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5" y="3096"/>
                    <a:pt x="3573" y="2870"/>
                    <a:pt x="3394" y="2929"/>
                  </a:cubicBezTo>
                  <a:cubicBezTo>
                    <a:pt x="3525" y="3001"/>
                    <a:pt x="3442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44" y="2477"/>
                    <a:pt x="3775" y="2798"/>
                  </a:cubicBezTo>
                  <a:cubicBezTo>
                    <a:pt x="3954" y="2489"/>
                    <a:pt x="3584" y="2203"/>
                    <a:pt x="3275" y="2263"/>
                  </a:cubicBezTo>
                  <a:cubicBezTo>
                    <a:pt x="3323" y="2036"/>
                    <a:pt x="3180" y="2001"/>
                    <a:pt x="3370" y="1774"/>
                  </a:cubicBezTo>
                  <a:cubicBezTo>
                    <a:pt x="2787" y="1977"/>
                    <a:pt x="2942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9" y="2167"/>
                    <a:pt x="2656" y="2453"/>
                  </a:cubicBezTo>
                  <a:lnTo>
                    <a:pt x="2656" y="2453"/>
                  </a:lnTo>
                  <a:cubicBezTo>
                    <a:pt x="2358" y="1739"/>
                    <a:pt x="1965" y="1893"/>
                    <a:pt x="1620" y="1608"/>
                  </a:cubicBezTo>
                  <a:cubicBezTo>
                    <a:pt x="1906" y="1953"/>
                    <a:pt x="1739" y="2358"/>
                    <a:pt x="2465" y="2655"/>
                  </a:cubicBezTo>
                  <a:lnTo>
                    <a:pt x="2465" y="2655"/>
                  </a:lnTo>
                  <a:cubicBezTo>
                    <a:pt x="2168" y="2548"/>
                    <a:pt x="1906" y="2263"/>
                    <a:pt x="1489" y="2608"/>
                  </a:cubicBezTo>
                  <a:cubicBezTo>
                    <a:pt x="1894" y="2632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86"/>
                    <a:pt x="1787" y="3358"/>
                  </a:cubicBezTo>
                  <a:cubicBezTo>
                    <a:pt x="2013" y="3167"/>
                    <a:pt x="2049" y="3310"/>
                    <a:pt x="2275" y="3263"/>
                  </a:cubicBezTo>
                  <a:cubicBezTo>
                    <a:pt x="2215" y="3560"/>
                    <a:pt x="2501" y="3941"/>
                    <a:pt x="2811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20" y="3441"/>
                    <a:pt x="3013" y="3513"/>
                    <a:pt x="2942" y="3382"/>
                  </a:cubicBezTo>
                  <a:cubicBezTo>
                    <a:pt x="2870" y="3572"/>
                    <a:pt x="3096" y="3703"/>
                    <a:pt x="3239" y="3572"/>
                  </a:cubicBezTo>
                  <a:cubicBezTo>
                    <a:pt x="3251" y="3560"/>
                    <a:pt x="3263" y="3536"/>
                    <a:pt x="3275" y="3525"/>
                  </a:cubicBezTo>
                  <a:lnTo>
                    <a:pt x="3275" y="3513"/>
                  </a:lnTo>
                  <a:cubicBezTo>
                    <a:pt x="3299" y="3477"/>
                    <a:pt x="3311" y="3429"/>
                    <a:pt x="3299" y="3382"/>
                  </a:cubicBezTo>
                  <a:cubicBezTo>
                    <a:pt x="3644" y="3608"/>
                    <a:pt x="3918" y="3929"/>
                    <a:pt x="4096" y="4298"/>
                  </a:cubicBezTo>
                  <a:lnTo>
                    <a:pt x="4096" y="4298"/>
                  </a:lnTo>
                  <a:cubicBezTo>
                    <a:pt x="3453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1" y="4168"/>
                    <a:pt x="2715" y="4310"/>
                    <a:pt x="2870" y="4370"/>
                  </a:cubicBezTo>
                  <a:cubicBezTo>
                    <a:pt x="3251" y="4501"/>
                    <a:pt x="3430" y="4132"/>
                    <a:pt x="3620" y="4144"/>
                  </a:cubicBezTo>
                  <a:cubicBezTo>
                    <a:pt x="3477" y="4334"/>
                    <a:pt x="3537" y="4465"/>
                    <a:pt x="3715" y="4537"/>
                  </a:cubicBezTo>
                  <a:cubicBezTo>
                    <a:pt x="3692" y="4298"/>
                    <a:pt x="3930" y="4275"/>
                    <a:pt x="4049" y="4406"/>
                  </a:cubicBezTo>
                  <a:cubicBezTo>
                    <a:pt x="4239" y="4608"/>
                    <a:pt x="4275" y="5049"/>
                    <a:pt x="4811" y="5156"/>
                  </a:cubicBezTo>
                  <a:cubicBezTo>
                    <a:pt x="4882" y="5215"/>
                    <a:pt x="4966" y="5263"/>
                    <a:pt x="5049" y="5299"/>
                  </a:cubicBezTo>
                  <a:cubicBezTo>
                    <a:pt x="4954" y="5275"/>
                    <a:pt x="4870" y="5251"/>
                    <a:pt x="4775" y="5239"/>
                  </a:cubicBezTo>
                  <a:cubicBezTo>
                    <a:pt x="4335" y="4930"/>
                    <a:pt x="3977" y="5227"/>
                    <a:pt x="3704" y="5239"/>
                  </a:cubicBezTo>
                  <a:cubicBezTo>
                    <a:pt x="3525" y="5239"/>
                    <a:pt x="3382" y="5060"/>
                    <a:pt x="3573" y="4906"/>
                  </a:cubicBezTo>
                  <a:cubicBezTo>
                    <a:pt x="3382" y="4822"/>
                    <a:pt x="3251" y="4882"/>
                    <a:pt x="3227" y="5108"/>
                  </a:cubicBezTo>
                  <a:cubicBezTo>
                    <a:pt x="3072" y="4977"/>
                    <a:pt x="3227" y="4608"/>
                    <a:pt x="2846" y="4418"/>
                  </a:cubicBezTo>
                  <a:cubicBezTo>
                    <a:pt x="2703" y="4346"/>
                    <a:pt x="2489" y="4346"/>
                    <a:pt x="2156" y="4441"/>
                  </a:cubicBezTo>
                  <a:cubicBezTo>
                    <a:pt x="2180" y="4441"/>
                    <a:pt x="2203" y="4441"/>
                    <a:pt x="2227" y="4441"/>
                  </a:cubicBezTo>
                  <a:lnTo>
                    <a:pt x="2156" y="4441"/>
                  </a:lnTo>
                  <a:cubicBezTo>
                    <a:pt x="2882" y="4453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77"/>
                    <a:pt x="2858" y="5501"/>
                    <a:pt x="2453" y="5430"/>
                  </a:cubicBezTo>
                  <a:cubicBezTo>
                    <a:pt x="2489" y="5406"/>
                    <a:pt x="2513" y="5358"/>
                    <a:pt x="2525" y="5311"/>
                  </a:cubicBezTo>
                  <a:cubicBezTo>
                    <a:pt x="2525" y="5311"/>
                    <a:pt x="2525" y="5299"/>
                    <a:pt x="2525" y="5299"/>
                  </a:cubicBezTo>
                  <a:cubicBezTo>
                    <a:pt x="2525" y="5275"/>
                    <a:pt x="2525" y="5263"/>
                    <a:pt x="2525" y="5239"/>
                  </a:cubicBezTo>
                  <a:cubicBezTo>
                    <a:pt x="2525" y="5060"/>
                    <a:pt x="2275" y="5001"/>
                    <a:pt x="2191" y="5168"/>
                  </a:cubicBezTo>
                  <a:cubicBezTo>
                    <a:pt x="2346" y="5120"/>
                    <a:pt x="2358" y="5263"/>
                    <a:pt x="2299" y="5311"/>
                  </a:cubicBezTo>
                  <a:cubicBezTo>
                    <a:pt x="2227" y="5370"/>
                    <a:pt x="2084" y="5311"/>
                    <a:pt x="2025" y="5263"/>
                  </a:cubicBezTo>
                  <a:cubicBezTo>
                    <a:pt x="1989" y="5215"/>
                    <a:pt x="1965" y="5156"/>
                    <a:pt x="1965" y="5096"/>
                  </a:cubicBezTo>
                  <a:cubicBezTo>
                    <a:pt x="1953" y="4930"/>
                    <a:pt x="2049" y="4668"/>
                    <a:pt x="2370" y="4799"/>
                  </a:cubicBezTo>
                  <a:cubicBezTo>
                    <a:pt x="2275" y="4453"/>
                    <a:pt x="1810" y="4513"/>
                    <a:pt x="1644" y="4775"/>
                  </a:cubicBezTo>
                  <a:cubicBezTo>
                    <a:pt x="1513" y="4584"/>
                    <a:pt x="1382" y="4656"/>
                    <a:pt x="1358" y="4358"/>
                  </a:cubicBezTo>
                  <a:cubicBezTo>
                    <a:pt x="1096" y="4906"/>
                    <a:pt x="1418" y="5025"/>
                    <a:pt x="1513" y="5239"/>
                  </a:cubicBezTo>
                  <a:lnTo>
                    <a:pt x="1513" y="5239"/>
                  </a:lnTo>
                  <a:cubicBezTo>
                    <a:pt x="1275" y="4799"/>
                    <a:pt x="917" y="4941"/>
                    <a:pt x="632" y="4679"/>
                  </a:cubicBezTo>
                  <a:cubicBezTo>
                    <a:pt x="667" y="5227"/>
                    <a:pt x="1060" y="5215"/>
                    <a:pt x="1334" y="5346"/>
                  </a:cubicBezTo>
                  <a:lnTo>
                    <a:pt x="1334" y="5346"/>
                  </a:lnTo>
                  <a:cubicBezTo>
                    <a:pt x="620" y="5049"/>
                    <a:pt x="441" y="5441"/>
                    <a:pt x="1" y="5477"/>
                  </a:cubicBezTo>
                  <a:cubicBezTo>
                    <a:pt x="441" y="5513"/>
                    <a:pt x="620" y="5930"/>
                    <a:pt x="1334" y="5620"/>
                  </a:cubicBezTo>
                  <a:lnTo>
                    <a:pt x="1334" y="5620"/>
                  </a:lnTo>
                  <a:cubicBezTo>
                    <a:pt x="1060" y="5751"/>
                    <a:pt x="667" y="5727"/>
                    <a:pt x="632" y="6275"/>
                  </a:cubicBezTo>
                  <a:cubicBezTo>
                    <a:pt x="929" y="6013"/>
                    <a:pt x="1275" y="6168"/>
                    <a:pt x="1513" y="5715"/>
                  </a:cubicBezTo>
                  <a:lnTo>
                    <a:pt x="1513" y="5715"/>
                  </a:lnTo>
                  <a:cubicBezTo>
                    <a:pt x="1418" y="5930"/>
                    <a:pt x="1096" y="6049"/>
                    <a:pt x="1358" y="6596"/>
                  </a:cubicBezTo>
                  <a:cubicBezTo>
                    <a:pt x="1370" y="6287"/>
                    <a:pt x="1501" y="6358"/>
                    <a:pt x="1632" y="6168"/>
                  </a:cubicBezTo>
                  <a:close/>
                  <a:moveTo>
                    <a:pt x="7287" y="5299"/>
                  </a:moveTo>
                  <a:close/>
                  <a:moveTo>
                    <a:pt x="6752" y="5132"/>
                  </a:moveTo>
                  <a:cubicBezTo>
                    <a:pt x="6942" y="5180"/>
                    <a:pt x="7133" y="5334"/>
                    <a:pt x="7478" y="5406"/>
                  </a:cubicBezTo>
                  <a:cubicBezTo>
                    <a:pt x="7573" y="5418"/>
                    <a:pt x="7668" y="5441"/>
                    <a:pt x="7775" y="5453"/>
                  </a:cubicBezTo>
                  <a:cubicBezTo>
                    <a:pt x="7668" y="5465"/>
                    <a:pt x="7573" y="5477"/>
                    <a:pt x="7478" y="5501"/>
                  </a:cubicBezTo>
                  <a:cubicBezTo>
                    <a:pt x="7133" y="5572"/>
                    <a:pt x="6942" y="5727"/>
                    <a:pt x="6752" y="5775"/>
                  </a:cubicBezTo>
                  <a:cubicBezTo>
                    <a:pt x="6609" y="5799"/>
                    <a:pt x="6454" y="5775"/>
                    <a:pt x="6323" y="5703"/>
                  </a:cubicBezTo>
                  <a:cubicBezTo>
                    <a:pt x="6549" y="5715"/>
                    <a:pt x="6763" y="5620"/>
                    <a:pt x="6918" y="5453"/>
                  </a:cubicBezTo>
                  <a:cubicBezTo>
                    <a:pt x="6763" y="5287"/>
                    <a:pt x="6549" y="5191"/>
                    <a:pt x="6323" y="5203"/>
                  </a:cubicBezTo>
                  <a:cubicBezTo>
                    <a:pt x="6454" y="5120"/>
                    <a:pt x="6609" y="5096"/>
                    <a:pt x="6763" y="5132"/>
                  </a:cubicBezTo>
                  <a:close/>
                  <a:moveTo>
                    <a:pt x="6859" y="6632"/>
                  </a:moveTo>
                  <a:close/>
                  <a:moveTo>
                    <a:pt x="6644" y="4060"/>
                  </a:moveTo>
                  <a:close/>
                  <a:moveTo>
                    <a:pt x="6156" y="4322"/>
                  </a:moveTo>
                  <a:cubicBezTo>
                    <a:pt x="6323" y="4215"/>
                    <a:pt x="6549" y="4191"/>
                    <a:pt x="6859" y="3989"/>
                  </a:cubicBezTo>
                  <a:cubicBezTo>
                    <a:pt x="6942" y="3941"/>
                    <a:pt x="7025" y="3882"/>
                    <a:pt x="7109" y="3810"/>
                  </a:cubicBezTo>
                  <a:cubicBezTo>
                    <a:pt x="7037" y="3906"/>
                    <a:pt x="6978" y="3989"/>
                    <a:pt x="6930" y="4060"/>
                  </a:cubicBezTo>
                  <a:cubicBezTo>
                    <a:pt x="6728" y="4358"/>
                    <a:pt x="6704" y="4596"/>
                    <a:pt x="6597" y="4763"/>
                  </a:cubicBezTo>
                  <a:cubicBezTo>
                    <a:pt x="6513" y="4894"/>
                    <a:pt x="6394" y="4989"/>
                    <a:pt x="6251" y="5025"/>
                  </a:cubicBezTo>
                  <a:cubicBezTo>
                    <a:pt x="6418" y="4870"/>
                    <a:pt x="6501" y="4656"/>
                    <a:pt x="6490" y="4429"/>
                  </a:cubicBezTo>
                  <a:cubicBezTo>
                    <a:pt x="6263" y="4429"/>
                    <a:pt x="6049" y="4513"/>
                    <a:pt x="5894" y="4679"/>
                  </a:cubicBezTo>
                  <a:cubicBezTo>
                    <a:pt x="5942" y="4525"/>
                    <a:pt x="6025" y="4406"/>
                    <a:pt x="6156" y="4322"/>
                  </a:cubicBezTo>
                  <a:close/>
                  <a:moveTo>
                    <a:pt x="6490" y="6477"/>
                  </a:moveTo>
                  <a:cubicBezTo>
                    <a:pt x="6501" y="6251"/>
                    <a:pt x="6418" y="6037"/>
                    <a:pt x="6251" y="5882"/>
                  </a:cubicBezTo>
                  <a:cubicBezTo>
                    <a:pt x="6394" y="5918"/>
                    <a:pt x="6513" y="6013"/>
                    <a:pt x="6597" y="6144"/>
                  </a:cubicBezTo>
                  <a:cubicBezTo>
                    <a:pt x="6704" y="6311"/>
                    <a:pt x="6728" y="6549"/>
                    <a:pt x="6930" y="6846"/>
                  </a:cubicBezTo>
                  <a:cubicBezTo>
                    <a:pt x="6978" y="6930"/>
                    <a:pt x="7037" y="7013"/>
                    <a:pt x="7109" y="7096"/>
                  </a:cubicBezTo>
                  <a:cubicBezTo>
                    <a:pt x="7025" y="7037"/>
                    <a:pt x="6942" y="6977"/>
                    <a:pt x="6859" y="6918"/>
                  </a:cubicBezTo>
                  <a:cubicBezTo>
                    <a:pt x="6561" y="6727"/>
                    <a:pt x="6323" y="6692"/>
                    <a:pt x="6156" y="6596"/>
                  </a:cubicBezTo>
                  <a:cubicBezTo>
                    <a:pt x="6025" y="6513"/>
                    <a:pt x="5930" y="6382"/>
                    <a:pt x="5894" y="6239"/>
                  </a:cubicBezTo>
                  <a:cubicBezTo>
                    <a:pt x="6049" y="6406"/>
                    <a:pt x="6263" y="6489"/>
                    <a:pt x="6501" y="6477"/>
                  </a:cubicBezTo>
                  <a:close/>
                  <a:moveTo>
                    <a:pt x="5620" y="7275"/>
                  </a:moveTo>
                  <a:close/>
                  <a:moveTo>
                    <a:pt x="5216" y="4596"/>
                  </a:moveTo>
                  <a:cubicBezTo>
                    <a:pt x="5144" y="4465"/>
                    <a:pt x="5120" y="4310"/>
                    <a:pt x="5144" y="4156"/>
                  </a:cubicBezTo>
                  <a:cubicBezTo>
                    <a:pt x="5192" y="3965"/>
                    <a:pt x="5347" y="3787"/>
                    <a:pt x="5418" y="3429"/>
                  </a:cubicBezTo>
                  <a:cubicBezTo>
                    <a:pt x="5442" y="3346"/>
                    <a:pt x="5454" y="3239"/>
                    <a:pt x="5466" y="3132"/>
                  </a:cubicBezTo>
                  <a:cubicBezTo>
                    <a:pt x="5478" y="3251"/>
                    <a:pt x="5489" y="3346"/>
                    <a:pt x="5513" y="3429"/>
                  </a:cubicBezTo>
                  <a:cubicBezTo>
                    <a:pt x="5597" y="3787"/>
                    <a:pt x="5739" y="3965"/>
                    <a:pt x="5787" y="4156"/>
                  </a:cubicBezTo>
                  <a:cubicBezTo>
                    <a:pt x="5811" y="4310"/>
                    <a:pt x="5799" y="4465"/>
                    <a:pt x="5716" y="4596"/>
                  </a:cubicBezTo>
                  <a:cubicBezTo>
                    <a:pt x="5942" y="4370"/>
                    <a:pt x="5775" y="4001"/>
                    <a:pt x="5466" y="4001"/>
                  </a:cubicBezTo>
                  <a:cubicBezTo>
                    <a:pt x="5156" y="4001"/>
                    <a:pt x="5001" y="4370"/>
                    <a:pt x="5216" y="4596"/>
                  </a:cubicBezTo>
                  <a:close/>
                  <a:moveTo>
                    <a:pt x="5466" y="6894"/>
                  </a:moveTo>
                  <a:cubicBezTo>
                    <a:pt x="5632" y="6739"/>
                    <a:pt x="5728" y="6525"/>
                    <a:pt x="5716" y="6299"/>
                  </a:cubicBezTo>
                  <a:cubicBezTo>
                    <a:pt x="5799" y="6430"/>
                    <a:pt x="5811" y="6584"/>
                    <a:pt x="5787" y="6739"/>
                  </a:cubicBezTo>
                  <a:cubicBezTo>
                    <a:pt x="5739" y="6930"/>
                    <a:pt x="5597" y="7108"/>
                    <a:pt x="5513" y="7466"/>
                  </a:cubicBezTo>
                  <a:cubicBezTo>
                    <a:pt x="5489" y="7561"/>
                    <a:pt x="5478" y="7656"/>
                    <a:pt x="5466" y="7763"/>
                  </a:cubicBezTo>
                  <a:cubicBezTo>
                    <a:pt x="5454" y="7644"/>
                    <a:pt x="5442" y="7549"/>
                    <a:pt x="5418" y="7466"/>
                  </a:cubicBezTo>
                  <a:cubicBezTo>
                    <a:pt x="5347" y="7108"/>
                    <a:pt x="5192" y="6930"/>
                    <a:pt x="5144" y="6739"/>
                  </a:cubicBezTo>
                  <a:cubicBezTo>
                    <a:pt x="5120" y="6584"/>
                    <a:pt x="5144" y="6430"/>
                    <a:pt x="5216" y="6299"/>
                  </a:cubicBezTo>
                  <a:cubicBezTo>
                    <a:pt x="5204" y="6525"/>
                    <a:pt x="5299" y="6751"/>
                    <a:pt x="5478" y="6906"/>
                  </a:cubicBezTo>
                  <a:close/>
                  <a:moveTo>
                    <a:pt x="4287" y="6846"/>
                  </a:moveTo>
                  <a:close/>
                  <a:moveTo>
                    <a:pt x="4287" y="4048"/>
                  </a:moveTo>
                  <a:close/>
                  <a:moveTo>
                    <a:pt x="4442" y="4418"/>
                  </a:moveTo>
                  <a:cubicBezTo>
                    <a:pt x="4430" y="4644"/>
                    <a:pt x="4513" y="4870"/>
                    <a:pt x="4680" y="5013"/>
                  </a:cubicBezTo>
                  <a:cubicBezTo>
                    <a:pt x="4537" y="4977"/>
                    <a:pt x="4406" y="4882"/>
                    <a:pt x="4323" y="4751"/>
                  </a:cubicBezTo>
                  <a:cubicBezTo>
                    <a:pt x="4227" y="4584"/>
                    <a:pt x="4192" y="4358"/>
                    <a:pt x="4001" y="4048"/>
                  </a:cubicBezTo>
                  <a:cubicBezTo>
                    <a:pt x="3942" y="3965"/>
                    <a:pt x="3882" y="3882"/>
                    <a:pt x="3823" y="3798"/>
                  </a:cubicBezTo>
                  <a:cubicBezTo>
                    <a:pt x="3906" y="3870"/>
                    <a:pt x="3989" y="3929"/>
                    <a:pt x="4073" y="3977"/>
                  </a:cubicBezTo>
                  <a:cubicBezTo>
                    <a:pt x="4370" y="4179"/>
                    <a:pt x="4608" y="4203"/>
                    <a:pt x="4775" y="4310"/>
                  </a:cubicBezTo>
                  <a:cubicBezTo>
                    <a:pt x="4906" y="4394"/>
                    <a:pt x="5001" y="4513"/>
                    <a:pt x="5037" y="4656"/>
                  </a:cubicBezTo>
                  <a:cubicBezTo>
                    <a:pt x="4882" y="4501"/>
                    <a:pt x="4668" y="4418"/>
                    <a:pt x="4454" y="4429"/>
                  </a:cubicBezTo>
                  <a:close/>
                  <a:moveTo>
                    <a:pt x="5037" y="6227"/>
                  </a:moveTo>
                  <a:cubicBezTo>
                    <a:pt x="4989" y="6370"/>
                    <a:pt x="4894" y="6501"/>
                    <a:pt x="4775" y="6584"/>
                  </a:cubicBezTo>
                  <a:cubicBezTo>
                    <a:pt x="4596" y="6680"/>
                    <a:pt x="4370" y="6704"/>
                    <a:pt x="4061" y="6906"/>
                  </a:cubicBezTo>
                  <a:cubicBezTo>
                    <a:pt x="3989" y="6965"/>
                    <a:pt x="3906" y="7025"/>
                    <a:pt x="3846" y="7096"/>
                  </a:cubicBezTo>
                  <a:cubicBezTo>
                    <a:pt x="3906" y="7013"/>
                    <a:pt x="3965" y="6930"/>
                    <a:pt x="4025" y="6846"/>
                  </a:cubicBezTo>
                  <a:cubicBezTo>
                    <a:pt x="4215" y="6549"/>
                    <a:pt x="4239" y="6311"/>
                    <a:pt x="4346" y="6144"/>
                  </a:cubicBezTo>
                  <a:cubicBezTo>
                    <a:pt x="4430" y="6013"/>
                    <a:pt x="4549" y="5918"/>
                    <a:pt x="4704" y="5882"/>
                  </a:cubicBezTo>
                  <a:cubicBezTo>
                    <a:pt x="4537" y="6037"/>
                    <a:pt x="4442" y="6251"/>
                    <a:pt x="4454" y="6477"/>
                  </a:cubicBezTo>
                  <a:cubicBezTo>
                    <a:pt x="4680" y="6489"/>
                    <a:pt x="4894" y="6394"/>
                    <a:pt x="5049" y="6239"/>
                  </a:cubicBezTo>
                  <a:close/>
                  <a:moveTo>
                    <a:pt x="3632" y="5596"/>
                  </a:moveTo>
                  <a:close/>
                  <a:moveTo>
                    <a:pt x="3442" y="5394"/>
                  </a:moveTo>
                  <a:cubicBezTo>
                    <a:pt x="3799" y="5322"/>
                    <a:pt x="3977" y="5180"/>
                    <a:pt x="4168" y="5132"/>
                  </a:cubicBezTo>
                  <a:cubicBezTo>
                    <a:pt x="4311" y="5096"/>
                    <a:pt x="4466" y="5120"/>
                    <a:pt x="4608" y="5191"/>
                  </a:cubicBezTo>
                  <a:cubicBezTo>
                    <a:pt x="4370" y="5180"/>
                    <a:pt x="4156" y="5275"/>
                    <a:pt x="4013" y="5441"/>
                  </a:cubicBezTo>
                  <a:cubicBezTo>
                    <a:pt x="4156" y="5620"/>
                    <a:pt x="4382" y="5703"/>
                    <a:pt x="4608" y="5703"/>
                  </a:cubicBezTo>
                  <a:cubicBezTo>
                    <a:pt x="4466" y="5775"/>
                    <a:pt x="4311" y="5799"/>
                    <a:pt x="4168" y="5763"/>
                  </a:cubicBezTo>
                  <a:cubicBezTo>
                    <a:pt x="3977" y="5715"/>
                    <a:pt x="3799" y="5572"/>
                    <a:pt x="3442" y="5489"/>
                  </a:cubicBezTo>
                  <a:cubicBezTo>
                    <a:pt x="3334" y="5477"/>
                    <a:pt x="3239" y="5453"/>
                    <a:pt x="3144" y="5441"/>
                  </a:cubicBezTo>
                  <a:cubicBezTo>
                    <a:pt x="3263" y="5441"/>
                    <a:pt x="3370" y="5430"/>
                    <a:pt x="3453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742675" y="171850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20" y="6168"/>
                  </a:moveTo>
                  <a:cubicBezTo>
                    <a:pt x="1798" y="6418"/>
                    <a:pt x="2262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75"/>
                    <a:pt x="1965" y="5715"/>
                    <a:pt x="2012" y="5680"/>
                  </a:cubicBezTo>
                  <a:cubicBezTo>
                    <a:pt x="2060" y="5620"/>
                    <a:pt x="2203" y="5572"/>
                    <a:pt x="2274" y="5620"/>
                  </a:cubicBezTo>
                  <a:cubicBezTo>
                    <a:pt x="2346" y="5680"/>
                    <a:pt x="2322" y="5811"/>
                    <a:pt x="2167" y="5775"/>
                  </a:cubicBezTo>
                  <a:cubicBezTo>
                    <a:pt x="2251" y="5942"/>
                    <a:pt x="2501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lnTo>
                    <a:pt x="2513" y="5620"/>
                  </a:lnTo>
                  <a:cubicBezTo>
                    <a:pt x="2501" y="5572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cubicBezTo>
                    <a:pt x="2465" y="5322"/>
                    <a:pt x="2846" y="6489"/>
                    <a:pt x="2132" y="6489"/>
                  </a:cubicBezTo>
                  <a:lnTo>
                    <a:pt x="2203" y="6489"/>
                  </a:lnTo>
                  <a:cubicBezTo>
                    <a:pt x="2179" y="6489"/>
                    <a:pt x="2155" y="6489"/>
                    <a:pt x="2132" y="6489"/>
                  </a:cubicBezTo>
                  <a:cubicBezTo>
                    <a:pt x="2465" y="6584"/>
                    <a:pt x="2679" y="6584"/>
                    <a:pt x="2822" y="6513"/>
                  </a:cubicBezTo>
                  <a:cubicBezTo>
                    <a:pt x="3191" y="6334"/>
                    <a:pt x="3048" y="5953"/>
                    <a:pt x="3191" y="5822"/>
                  </a:cubicBezTo>
                  <a:cubicBezTo>
                    <a:pt x="3227" y="6049"/>
                    <a:pt x="3358" y="6108"/>
                    <a:pt x="3536" y="6037"/>
                  </a:cubicBezTo>
                  <a:cubicBezTo>
                    <a:pt x="3358" y="5882"/>
                    <a:pt x="3501" y="5692"/>
                    <a:pt x="3679" y="5703"/>
                  </a:cubicBezTo>
                  <a:cubicBezTo>
                    <a:pt x="3953" y="5715"/>
                    <a:pt x="4298" y="6001"/>
                    <a:pt x="4751" y="5692"/>
                  </a:cubicBezTo>
                  <a:cubicBezTo>
                    <a:pt x="4846" y="5680"/>
                    <a:pt x="4929" y="5656"/>
                    <a:pt x="5013" y="5632"/>
                  </a:cubicBezTo>
                  <a:cubicBezTo>
                    <a:pt x="4941" y="5668"/>
                    <a:pt x="4858" y="5727"/>
                    <a:pt x="4787" y="5775"/>
                  </a:cubicBezTo>
                  <a:cubicBezTo>
                    <a:pt x="4251" y="5882"/>
                    <a:pt x="4203" y="6334"/>
                    <a:pt x="4025" y="6537"/>
                  </a:cubicBezTo>
                  <a:cubicBezTo>
                    <a:pt x="3894" y="6668"/>
                    <a:pt x="3667" y="6632"/>
                    <a:pt x="3691" y="6394"/>
                  </a:cubicBezTo>
                  <a:cubicBezTo>
                    <a:pt x="3513" y="6465"/>
                    <a:pt x="3453" y="6596"/>
                    <a:pt x="3596" y="6787"/>
                  </a:cubicBezTo>
                  <a:cubicBezTo>
                    <a:pt x="3405" y="6799"/>
                    <a:pt x="3227" y="6430"/>
                    <a:pt x="2846" y="6561"/>
                  </a:cubicBezTo>
                  <a:cubicBezTo>
                    <a:pt x="2691" y="6620"/>
                    <a:pt x="2536" y="6763"/>
                    <a:pt x="2370" y="7073"/>
                  </a:cubicBezTo>
                  <a:lnTo>
                    <a:pt x="2370" y="7073"/>
                  </a:lnTo>
                  <a:cubicBezTo>
                    <a:pt x="2882" y="6573"/>
                    <a:pt x="3429" y="7668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08" y="7323"/>
                    <a:pt x="3275" y="7561"/>
                  </a:cubicBezTo>
                  <a:cubicBezTo>
                    <a:pt x="3275" y="7513"/>
                    <a:pt x="3275" y="7454"/>
                    <a:pt x="3239" y="7418"/>
                  </a:cubicBezTo>
                  <a:lnTo>
                    <a:pt x="3239" y="7406"/>
                  </a:lnTo>
                  <a:cubicBezTo>
                    <a:pt x="3227" y="7394"/>
                    <a:pt x="3215" y="7382"/>
                    <a:pt x="3203" y="7370"/>
                  </a:cubicBezTo>
                  <a:cubicBezTo>
                    <a:pt x="3072" y="7227"/>
                    <a:pt x="2846" y="7370"/>
                    <a:pt x="2905" y="7549"/>
                  </a:cubicBezTo>
                  <a:cubicBezTo>
                    <a:pt x="2977" y="7418"/>
                    <a:pt x="3096" y="7501"/>
                    <a:pt x="3084" y="7585"/>
                  </a:cubicBezTo>
                  <a:cubicBezTo>
                    <a:pt x="3072" y="7668"/>
                    <a:pt x="2941" y="7727"/>
                    <a:pt x="2858" y="7727"/>
                  </a:cubicBezTo>
                  <a:cubicBezTo>
                    <a:pt x="2798" y="7727"/>
                    <a:pt x="2739" y="7704"/>
                    <a:pt x="2703" y="7656"/>
                  </a:cubicBezTo>
                  <a:cubicBezTo>
                    <a:pt x="2572" y="7549"/>
                    <a:pt x="2465" y="7299"/>
                    <a:pt x="2786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4" y="7620"/>
                    <a:pt x="1977" y="7763"/>
                    <a:pt x="1751" y="7573"/>
                  </a:cubicBezTo>
                  <a:cubicBezTo>
                    <a:pt x="1953" y="8156"/>
                    <a:pt x="2274" y="8001"/>
                    <a:pt x="2489" y="8097"/>
                  </a:cubicBezTo>
                  <a:lnTo>
                    <a:pt x="2489" y="8097"/>
                  </a:lnTo>
                  <a:cubicBezTo>
                    <a:pt x="2001" y="7942"/>
                    <a:pt x="1858" y="8299"/>
                    <a:pt x="1465" y="8323"/>
                  </a:cubicBezTo>
                  <a:cubicBezTo>
                    <a:pt x="1881" y="8680"/>
                    <a:pt x="2143" y="8394"/>
                    <a:pt x="2441" y="8287"/>
                  </a:cubicBezTo>
                  <a:lnTo>
                    <a:pt x="2441" y="8287"/>
                  </a:lnTo>
                  <a:cubicBezTo>
                    <a:pt x="1715" y="8573"/>
                    <a:pt x="1881" y="8978"/>
                    <a:pt x="1584" y="9323"/>
                  </a:cubicBezTo>
                  <a:cubicBezTo>
                    <a:pt x="1941" y="9037"/>
                    <a:pt x="2346" y="9204"/>
                    <a:pt x="2632" y="8478"/>
                  </a:cubicBezTo>
                  <a:lnTo>
                    <a:pt x="2632" y="8478"/>
                  </a:lnTo>
                  <a:cubicBezTo>
                    <a:pt x="2524" y="8775"/>
                    <a:pt x="2239" y="9037"/>
                    <a:pt x="2596" y="9442"/>
                  </a:cubicBezTo>
                  <a:cubicBezTo>
                    <a:pt x="2608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63" y="8954"/>
                    <a:pt x="3346" y="9156"/>
                  </a:cubicBezTo>
                  <a:cubicBezTo>
                    <a:pt x="3144" y="8930"/>
                    <a:pt x="3286" y="8894"/>
                    <a:pt x="3251" y="8668"/>
                  </a:cubicBezTo>
                  <a:cubicBezTo>
                    <a:pt x="3548" y="8728"/>
                    <a:pt x="3917" y="8442"/>
                    <a:pt x="3751" y="8132"/>
                  </a:cubicBezTo>
                  <a:cubicBezTo>
                    <a:pt x="3620" y="8454"/>
                    <a:pt x="3358" y="8335"/>
                    <a:pt x="3251" y="8216"/>
                  </a:cubicBezTo>
                  <a:cubicBezTo>
                    <a:pt x="3203" y="8168"/>
                    <a:pt x="3179" y="8108"/>
                    <a:pt x="3179" y="8049"/>
                  </a:cubicBezTo>
                  <a:cubicBezTo>
                    <a:pt x="3179" y="7978"/>
                    <a:pt x="3251" y="7835"/>
                    <a:pt x="3334" y="7823"/>
                  </a:cubicBezTo>
                  <a:cubicBezTo>
                    <a:pt x="3417" y="7823"/>
                    <a:pt x="3501" y="7930"/>
                    <a:pt x="3370" y="8001"/>
                  </a:cubicBezTo>
                  <a:cubicBezTo>
                    <a:pt x="3394" y="8013"/>
                    <a:pt x="3417" y="8013"/>
                    <a:pt x="3441" y="8013"/>
                  </a:cubicBezTo>
                  <a:cubicBezTo>
                    <a:pt x="3525" y="8001"/>
                    <a:pt x="3596" y="7930"/>
                    <a:pt x="3596" y="7847"/>
                  </a:cubicBezTo>
                  <a:cubicBezTo>
                    <a:pt x="3596" y="7799"/>
                    <a:pt x="3584" y="7751"/>
                    <a:pt x="3548" y="7716"/>
                  </a:cubicBezTo>
                  <a:cubicBezTo>
                    <a:pt x="3536" y="7692"/>
                    <a:pt x="3525" y="7680"/>
                    <a:pt x="3501" y="7680"/>
                  </a:cubicBezTo>
                  <a:lnTo>
                    <a:pt x="3501" y="7668"/>
                  </a:lnTo>
                  <a:cubicBezTo>
                    <a:pt x="3453" y="7644"/>
                    <a:pt x="3405" y="7632"/>
                    <a:pt x="3358" y="7644"/>
                  </a:cubicBezTo>
                  <a:cubicBezTo>
                    <a:pt x="3584" y="7299"/>
                    <a:pt x="3906" y="7025"/>
                    <a:pt x="4287" y="6846"/>
                  </a:cubicBezTo>
                  <a:cubicBezTo>
                    <a:pt x="3251" y="7477"/>
                    <a:pt x="4346" y="8037"/>
                    <a:pt x="3834" y="8549"/>
                  </a:cubicBezTo>
                  <a:cubicBezTo>
                    <a:pt x="3858" y="8525"/>
                    <a:pt x="3870" y="8513"/>
                    <a:pt x="3894" y="8489"/>
                  </a:cubicBezTo>
                  <a:cubicBezTo>
                    <a:pt x="3870" y="8513"/>
                    <a:pt x="3858" y="8525"/>
                    <a:pt x="3834" y="8549"/>
                  </a:cubicBezTo>
                  <a:cubicBezTo>
                    <a:pt x="4132" y="8382"/>
                    <a:pt x="4287" y="8228"/>
                    <a:pt x="4334" y="8073"/>
                  </a:cubicBezTo>
                  <a:cubicBezTo>
                    <a:pt x="4465" y="7680"/>
                    <a:pt x="4108" y="7513"/>
                    <a:pt x="4120" y="7323"/>
                  </a:cubicBezTo>
                  <a:cubicBezTo>
                    <a:pt x="4298" y="7466"/>
                    <a:pt x="4441" y="7406"/>
                    <a:pt x="4513" y="7227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2" y="6704"/>
                    <a:pt x="5025" y="6668"/>
                    <a:pt x="5120" y="6132"/>
                  </a:cubicBezTo>
                  <a:cubicBezTo>
                    <a:pt x="5180" y="6049"/>
                    <a:pt x="5227" y="5977"/>
                    <a:pt x="5275" y="5894"/>
                  </a:cubicBezTo>
                  <a:cubicBezTo>
                    <a:pt x="5239" y="5977"/>
                    <a:pt x="5227" y="6073"/>
                    <a:pt x="5215" y="6168"/>
                  </a:cubicBezTo>
                  <a:cubicBezTo>
                    <a:pt x="4906" y="6608"/>
                    <a:pt x="5191" y="6965"/>
                    <a:pt x="5203" y="7239"/>
                  </a:cubicBezTo>
                  <a:cubicBezTo>
                    <a:pt x="5203" y="7418"/>
                    <a:pt x="5025" y="7561"/>
                    <a:pt x="4870" y="7370"/>
                  </a:cubicBezTo>
                  <a:cubicBezTo>
                    <a:pt x="4799" y="7549"/>
                    <a:pt x="4846" y="7692"/>
                    <a:pt x="5084" y="7716"/>
                  </a:cubicBezTo>
                  <a:cubicBezTo>
                    <a:pt x="4953" y="7870"/>
                    <a:pt x="4572" y="7727"/>
                    <a:pt x="4394" y="8097"/>
                  </a:cubicBezTo>
                  <a:cubicBezTo>
                    <a:pt x="4322" y="8239"/>
                    <a:pt x="4322" y="8454"/>
                    <a:pt x="4406" y="8787"/>
                  </a:cubicBezTo>
                  <a:lnTo>
                    <a:pt x="4406" y="8787"/>
                  </a:lnTo>
                  <a:cubicBezTo>
                    <a:pt x="4418" y="8073"/>
                    <a:pt x="5572" y="8442"/>
                    <a:pt x="5299" y="7275"/>
                  </a:cubicBezTo>
                  <a:lnTo>
                    <a:pt x="5299" y="7275"/>
                  </a:lnTo>
                  <a:cubicBezTo>
                    <a:pt x="5441" y="7668"/>
                    <a:pt x="5477" y="8085"/>
                    <a:pt x="5394" y="8489"/>
                  </a:cubicBezTo>
                  <a:cubicBezTo>
                    <a:pt x="5370" y="8454"/>
                    <a:pt x="5322" y="8418"/>
                    <a:pt x="5275" y="8418"/>
                  </a:cubicBezTo>
                  <a:lnTo>
                    <a:pt x="5263" y="8418"/>
                  </a:lnTo>
                  <a:cubicBezTo>
                    <a:pt x="5251" y="8406"/>
                    <a:pt x="5227" y="8406"/>
                    <a:pt x="5215" y="8418"/>
                  </a:cubicBezTo>
                  <a:cubicBezTo>
                    <a:pt x="5108" y="8418"/>
                    <a:pt x="5037" y="8501"/>
                    <a:pt x="5037" y="8597"/>
                  </a:cubicBezTo>
                  <a:cubicBezTo>
                    <a:pt x="5037" y="8644"/>
                    <a:pt x="5060" y="8692"/>
                    <a:pt x="5096" y="8728"/>
                  </a:cubicBezTo>
                  <a:lnTo>
                    <a:pt x="5132" y="8751"/>
                  </a:lnTo>
                  <a:cubicBezTo>
                    <a:pt x="5084" y="8597"/>
                    <a:pt x="5227" y="8585"/>
                    <a:pt x="5275" y="8644"/>
                  </a:cubicBezTo>
                  <a:cubicBezTo>
                    <a:pt x="5334" y="8716"/>
                    <a:pt x="5275" y="8859"/>
                    <a:pt x="5227" y="8906"/>
                  </a:cubicBezTo>
                  <a:cubicBezTo>
                    <a:pt x="5180" y="8954"/>
                    <a:pt x="5120" y="8978"/>
                    <a:pt x="5060" y="8978"/>
                  </a:cubicBezTo>
                  <a:cubicBezTo>
                    <a:pt x="4894" y="8990"/>
                    <a:pt x="4632" y="8882"/>
                    <a:pt x="4763" y="8561"/>
                  </a:cubicBezTo>
                  <a:cubicBezTo>
                    <a:pt x="4418" y="8668"/>
                    <a:pt x="4477" y="9132"/>
                    <a:pt x="4739" y="9299"/>
                  </a:cubicBezTo>
                  <a:cubicBezTo>
                    <a:pt x="4548" y="9430"/>
                    <a:pt x="4620" y="9561"/>
                    <a:pt x="4322" y="9585"/>
                  </a:cubicBezTo>
                  <a:cubicBezTo>
                    <a:pt x="4882" y="9847"/>
                    <a:pt x="4989" y="9525"/>
                    <a:pt x="5215" y="9430"/>
                  </a:cubicBezTo>
                  <a:lnTo>
                    <a:pt x="5215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191" y="10275"/>
                    <a:pt x="5180" y="9883"/>
                    <a:pt x="5310" y="9597"/>
                  </a:cubicBezTo>
                  <a:lnTo>
                    <a:pt x="5310" y="9597"/>
                  </a:lnTo>
                  <a:cubicBezTo>
                    <a:pt x="5013" y="10311"/>
                    <a:pt x="5406" y="10490"/>
                    <a:pt x="5453" y="10942"/>
                  </a:cubicBezTo>
                  <a:cubicBezTo>
                    <a:pt x="5489" y="10490"/>
                    <a:pt x="5894" y="10311"/>
                    <a:pt x="5584" y="9597"/>
                  </a:cubicBezTo>
                  <a:lnTo>
                    <a:pt x="5584" y="9597"/>
                  </a:lnTo>
                  <a:cubicBezTo>
                    <a:pt x="5715" y="9883"/>
                    <a:pt x="5703" y="10275"/>
                    <a:pt x="6239" y="10311"/>
                  </a:cubicBezTo>
                  <a:cubicBezTo>
                    <a:pt x="5977" y="10013"/>
                    <a:pt x="6132" y="9668"/>
                    <a:pt x="5691" y="9430"/>
                  </a:cubicBezTo>
                  <a:lnTo>
                    <a:pt x="5691" y="9430"/>
                  </a:lnTo>
                  <a:cubicBezTo>
                    <a:pt x="5906" y="9525"/>
                    <a:pt x="6025" y="9847"/>
                    <a:pt x="6573" y="9585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32"/>
                    <a:pt x="6477" y="8668"/>
                    <a:pt x="6132" y="8561"/>
                  </a:cubicBezTo>
                  <a:cubicBezTo>
                    <a:pt x="6275" y="8882"/>
                    <a:pt x="6001" y="8990"/>
                    <a:pt x="5834" y="8978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68" y="8573"/>
                    <a:pt x="5811" y="8609"/>
                    <a:pt x="5763" y="8751"/>
                  </a:cubicBezTo>
                  <a:cubicBezTo>
                    <a:pt x="5775" y="8740"/>
                    <a:pt x="5787" y="8740"/>
                    <a:pt x="5799" y="8728"/>
                  </a:cubicBezTo>
                  <a:cubicBezTo>
                    <a:pt x="5834" y="8692"/>
                    <a:pt x="5858" y="8644"/>
                    <a:pt x="5858" y="8597"/>
                  </a:cubicBezTo>
                  <a:cubicBezTo>
                    <a:pt x="5858" y="8501"/>
                    <a:pt x="5787" y="8418"/>
                    <a:pt x="5691" y="8418"/>
                  </a:cubicBezTo>
                  <a:cubicBezTo>
                    <a:pt x="5668" y="8406"/>
                    <a:pt x="5644" y="8406"/>
                    <a:pt x="5632" y="8418"/>
                  </a:cubicBezTo>
                  <a:lnTo>
                    <a:pt x="5620" y="8418"/>
                  </a:lnTo>
                  <a:cubicBezTo>
                    <a:pt x="5572" y="8418"/>
                    <a:pt x="5525" y="8454"/>
                    <a:pt x="5501" y="8489"/>
                  </a:cubicBezTo>
                  <a:cubicBezTo>
                    <a:pt x="5418" y="8085"/>
                    <a:pt x="5453" y="7668"/>
                    <a:pt x="5596" y="7275"/>
                  </a:cubicBezTo>
                  <a:cubicBezTo>
                    <a:pt x="5310" y="8454"/>
                    <a:pt x="6477" y="8073"/>
                    <a:pt x="6489" y="8787"/>
                  </a:cubicBezTo>
                  <a:lnTo>
                    <a:pt x="6489" y="8716"/>
                  </a:lnTo>
                  <a:cubicBezTo>
                    <a:pt x="6489" y="8740"/>
                    <a:pt x="6489" y="8763"/>
                    <a:pt x="6489" y="8787"/>
                  </a:cubicBezTo>
                  <a:cubicBezTo>
                    <a:pt x="6584" y="8454"/>
                    <a:pt x="6573" y="8239"/>
                    <a:pt x="6501" y="8097"/>
                  </a:cubicBezTo>
                  <a:cubicBezTo>
                    <a:pt x="6323" y="7727"/>
                    <a:pt x="5942" y="7870"/>
                    <a:pt x="5811" y="7727"/>
                  </a:cubicBezTo>
                  <a:cubicBezTo>
                    <a:pt x="6049" y="7692"/>
                    <a:pt x="6108" y="7561"/>
                    <a:pt x="6025" y="7382"/>
                  </a:cubicBezTo>
                  <a:cubicBezTo>
                    <a:pt x="5870" y="7561"/>
                    <a:pt x="5691" y="7418"/>
                    <a:pt x="5691" y="7239"/>
                  </a:cubicBezTo>
                  <a:cubicBezTo>
                    <a:pt x="5703" y="6965"/>
                    <a:pt x="5989" y="6620"/>
                    <a:pt x="5680" y="6168"/>
                  </a:cubicBezTo>
                  <a:cubicBezTo>
                    <a:pt x="5668" y="6073"/>
                    <a:pt x="5656" y="5989"/>
                    <a:pt x="5620" y="5906"/>
                  </a:cubicBezTo>
                  <a:cubicBezTo>
                    <a:pt x="5668" y="5977"/>
                    <a:pt x="5715" y="6061"/>
                    <a:pt x="5775" y="6132"/>
                  </a:cubicBezTo>
                  <a:cubicBezTo>
                    <a:pt x="5870" y="6668"/>
                    <a:pt x="6323" y="6715"/>
                    <a:pt x="6525" y="6894"/>
                  </a:cubicBezTo>
                  <a:cubicBezTo>
                    <a:pt x="6656" y="7025"/>
                    <a:pt x="6620" y="7251"/>
                    <a:pt x="6394" y="7227"/>
                  </a:cubicBezTo>
                  <a:cubicBezTo>
                    <a:pt x="6453" y="7418"/>
                    <a:pt x="6596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8" y="8228"/>
                    <a:pt x="6763" y="8382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1" y="7037"/>
                    <a:pt x="7323" y="7311"/>
                    <a:pt x="7561" y="7656"/>
                  </a:cubicBezTo>
                  <a:cubicBezTo>
                    <a:pt x="7501" y="7644"/>
                    <a:pt x="7454" y="7644"/>
                    <a:pt x="7406" y="7680"/>
                  </a:cubicBezTo>
                  <a:lnTo>
                    <a:pt x="7394" y="7680"/>
                  </a:lnTo>
                  <a:cubicBezTo>
                    <a:pt x="7382" y="7692"/>
                    <a:pt x="7370" y="7704"/>
                    <a:pt x="7358" y="7727"/>
                  </a:cubicBezTo>
                  <a:cubicBezTo>
                    <a:pt x="7215" y="7858"/>
                    <a:pt x="7358" y="8085"/>
                    <a:pt x="7537" y="8025"/>
                  </a:cubicBezTo>
                  <a:cubicBezTo>
                    <a:pt x="7406" y="7942"/>
                    <a:pt x="7489" y="7835"/>
                    <a:pt x="7573" y="7847"/>
                  </a:cubicBezTo>
                  <a:cubicBezTo>
                    <a:pt x="7656" y="7847"/>
                    <a:pt x="7716" y="7989"/>
                    <a:pt x="7716" y="8061"/>
                  </a:cubicBezTo>
                  <a:cubicBezTo>
                    <a:pt x="7716" y="8132"/>
                    <a:pt x="7692" y="8192"/>
                    <a:pt x="7644" y="8228"/>
                  </a:cubicBezTo>
                  <a:cubicBezTo>
                    <a:pt x="7537" y="8359"/>
                    <a:pt x="7287" y="8466"/>
                    <a:pt x="7156" y="8144"/>
                  </a:cubicBezTo>
                  <a:cubicBezTo>
                    <a:pt x="6977" y="8454"/>
                    <a:pt x="7346" y="8740"/>
                    <a:pt x="7656" y="8680"/>
                  </a:cubicBezTo>
                  <a:cubicBezTo>
                    <a:pt x="7608" y="8906"/>
                    <a:pt x="7751" y="8954"/>
                    <a:pt x="7561" y="9168"/>
                  </a:cubicBezTo>
                  <a:cubicBezTo>
                    <a:pt x="8132" y="8978"/>
                    <a:pt x="7989" y="8656"/>
                    <a:pt x="8085" y="8442"/>
                  </a:cubicBezTo>
                  <a:lnTo>
                    <a:pt x="8085" y="8442"/>
                  </a:lnTo>
                  <a:cubicBezTo>
                    <a:pt x="7930" y="8918"/>
                    <a:pt x="8287" y="9073"/>
                    <a:pt x="8311" y="9466"/>
                  </a:cubicBezTo>
                  <a:cubicBezTo>
                    <a:pt x="8668" y="9049"/>
                    <a:pt x="8382" y="8787"/>
                    <a:pt x="8275" y="8489"/>
                  </a:cubicBezTo>
                  <a:lnTo>
                    <a:pt x="8275" y="8489"/>
                  </a:lnTo>
                  <a:cubicBezTo>
                    <a:pt x="8573" y="9216"/>
                    <a:pt x="8966" y="9049"/>
                    <a:pt x="9311" y="9335"/>
                  </a:cubicBezTo>
                  <a:cubicBezTo>
                    <a:pt x="9013" y="8990"/>
                    <a:pt x="9192" y="8585"/>
                    <a:pt x="8466" y="8299"/>
                  </a:cubicBezTo>
                  <a:lnTo>
                    <a:pt x="8466" y="8299"/>
                  </a:lnTo>
                  <a:cubicBezTo>
                    <a:pt x="8763" y="8406"/>
                    <a:pt x="9025" y="8692"/>
                    <a:pt x="9430" y="8335"/>
                  </a:cubicBezTo>
                  <a:cubicBezTo>
                    <a:pt x="9037" y="8323"/>
                    <a:pt x="8894" y="7954"/>
                    <a:pt x="8418" y="8108"/>
                  </a:cubicBezTo>
                  <a:lnTo>
                    <a:pt x="8418" y="8108"/>
                  </a:lnTo>
                  <a:cubicBezTo>
                    <a:pt x="8632" y="8013"/>
                    <a:pt x="8942" y="8168"/>
                    <a:pt x="9144" y="7585"/>
                  </a:cubicBezTo>
                  <a:cubicBezTo>
                    <a:pt x="8918" y="7787"/>
                    <a:pt x="8882" y="7632"/>
                    <a:pt x="8656" y="7680"/>
                  </a:cubicBezTo>
                  <a:cubicBezTo>
                    <a:pt x="8716" y="7382"/>
                    <a:pt x="8430" y="7001"/>
                    <a:pt x="8120" y="7180"/>
                  </a:cubicBezTo>
                  <a:cubicBezTo>
                    <a:pt x="8442" y="7311"/>
                    <a:pt x="8323" y="7561"/>
                    <a:pt x="8204" y="7680"/>
                  </a:cubicBezTo>
                  <a:cubicBezTo>
                    <a:pt x="8156" y="7716"/>
                    <a:pt x="8097" y="7739"/>
                    <a:pt x="8037" y="7751"/>
                  </a:cubicBezTo>
                  <a:cubicBezTo>
                    <a:pt x="7966" y="7751"/>
                    <a:pt x="7823" y="7680"/>
                    <a:pt x="7811" y="7597"/>
                  </a:cubicBezTo>
                  <a:cubicBezTo>
                    <a:pt x="7811" y="7513"/>
                    <a:pt x="7918" y="7430"/>
                    <a:pt x="7989" y="7561"/>
                  </a:cubicBezTo>
                  <a:cubicBezTo>
                    <a:pt x="7989" y="7537"/>
                    <a:pt x="7989" y="7513"/>
                    <a:pt x="7989" y="7489"/>
                  </a:cubicBezTo>
                  <a:cubicBezTo>
                    <a:pt x="7989" y="7406"/>
                    <a:pt x="7918" y="7335"/>
                    <a:pt x="7823" y="7335"/>
                  </a:cubicBezTo>
                  <a:cubicBezTo>
                    <a:pt x="7775" y="7335"/>
                    <a:pt x="7727" y="7346"/>
                    <a:pt x="7692" y="7382"/>
                  </a:cubicBezTo>
                  <a:cubicBezTo>
                    <a:pt x="7680" y="7394"/>
                    <a:pt x="7668" y="7406"/>
                    <a:pt x="7656" y="7418"/>
                  </a:cubicBezTo>
                  <a:lnTo>
                    <a:pt x="7656" y="7430"/>
                  </a:lnTo>
                  <a:cubicBezTo>
                    <a:pt x="7632" y="7477"/>
                    <a:pt x="7620" y="7525"/>
                    <a:pt x="7632" y="7573"/>
                  </a:cubicBezTo>
                  <a:cubicBezTo>
                    <a:pt x="7287" y="7335"/>
                    <a:pt x="7013" y="7025"/>
                    <a:pt x="6834" y="6644"/>
                  </a:cubicBezTo>
                  <a:cubicBezTo>
                    <a:pt x="7466" y="7680"/>
                    <a:pt x="8025" y="6584"/>
                    <a:pt x="8537" y="7085"/>
                  </a:cubicBezTo>
                  <a:lnTo>
                    <a:pt x="8478" y="7037"/>
                  </a:lnTo>
                  <a:cubicBezTo>
                    <a:pt x="8501" y="7049"/>
                    <a:pt x="8513" y="7073"/>
                    <a:pt x="8537" y="7085"/>
                  </a:cubicBezTo>
                  <a:cubicBezTo>
                    <a:pt x="8370" y="6787"/>
                    <a:pt x="8216" y="6644"/>
                    <a:pt x="8061" y="6584"/>
                  </a:cubicBezTo>
                  <a:cubicBezTo>
                    <a:pt x="7668" y="6454"/>
                    <a:pt x="7501" y="6823"/>
                    <a:pt x="7311" y="6811"/>
                  </a:cubicBezTo>
                  <a:cubicBezTo>
                    <a:pt x="7442" y="6620"/>
                    <a:pt x="7394" y="6489"/>
                    <a:pt x="7215" y="6418"/>
                  </a:cubicBezTo>
                  <a:cubicBezTo>
                    <a:pt x="7227" y="6656"/>
                    <a:pt x="7001" y="6680"/>
                    <a:pt x="6882" y="6549"/>
                  </a:cubicBezTo>
                  <a:cubicBezTo>
                    <a:pt x="6692" y="6346"/>
                    <a:pt x="6656" y="5894"/>
                    <a:pt x="6108" y="5799"/>
                  </a:cubicBezTo>
                  <a:cubicBezTo>
                    <a:pt x="6037" y="5739"/>
                    <a:pt x="5965" y="5692"/>
                    <a:pt x="5882" y="5656"/>
                  </a:cubicBezTo>
                  <a:cubicBezTo>
                    <a:pt x="5965" y="5680"/>
                    <a:pt x="6061" y="5692"/>
                    <a:pt x="6144" y="5715"/>
                  </a:cubicBezTo>
                  <a:cubicBezTo>
                    <a:pt x="6596" y="6025"/>
                    <a:pt x="6954" y="5727"/>
                    <a:pt x="7227" y="5715"/>
                  </a:cubicBezTo>
                  <a:cubicBezTo>
                    <a:pt x="7406" y="5715"/>
                    <a:pt x="7537" y="5894"/>
                    <a:pt x="7358" y="6049"/>
                  </a:cubicBezTo>
                  <a:cubicBezTo>
                    <a:pt x="7537" y="6132"/>
                    <a:pt x="7680" y="6073"/>
                    <a:pt x="7704" y="5846"/>
                  </a:cubicBezTo>
                  <a:cubicBezTo>
                    <a:pt x="7858" y="5965"/>
                    <a:pt x="7704" y="6346"/>
                    <a:pt x="8085" y="6537"/>
                  </a:cubicBezTo>
                  <a:cubicBezTo>
                    <a:pt x="8228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49" y="6501"/>
                    <a:pt x="8430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41"/>
                    <a:pt x="8478" y="5525"/>
                  </a:cubicBezTo>
                  <a:cubicBezTo>
                    <a:pt x="8442" y="5549"/>
                    <a:pt x="8406" y="5596"/>
                    <a:pt x="8406" y="5644"/>
                  </a:cubicBezTo>
                  <a:cubicBezTo>
                    <a:pt x="8394" y="5644"/>
                    <a:pt x="8394" y="5656"/>
                    <a:pt x="8406" y="5656"/>
                  </a:cubicBezTo>
                  <a:cubicBezTo>
                    <a:pt x="8394" y="5680"/>
                    <a:pt x="8394" y="5692"/>
                    <a:pt x="8406" y="5715"/>
                  </a:cubicBezTo>
                  <a:cubicBezTo>
                    <a:pt x="8406" y="5894"/>
                    <a:pt x="8656" y="5953"/>
                    <a:pt x="8739" y="5787"/>
                  </a:cubicBezTo>
                  <a:cubicBezTo>
                    <a:pt x="8585" y="5834"/>
                    <a:pt x="8573" y="5692"/>
                    <a:pt x="8632" y="5644"/>
                  </a:cubicBezTo>
                  <a:cubicBezTo>
                    <a:pt x="8704" y="5584"/>
                    <a:pt x="8847" y="5644"/>
                    <a:pt x="8894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70" y="6287"/>
                    <a:pt x="8549" y="6156"/>
                  </a:cubicBezTo>
                  <a:cubicBezTo>
                    <a:pt x="8656" y="6501"/>
                    <a:pt x="9120" y="6442"/>
                    <a:pt x="9287" y="6180"/>
                  </a:cubicBezTo>
                  <a:cubicBezTo>
                    <a:pt x="9418" y="6370"/>
                    <a:pt x="9549" y="6299"/>
                    <a:pt x="9573" y="6596"/>
                  </a:cubicBezTo>
                  <a:cubicBezTo>
                    <a:pt x="9835" y="6049"/>
                    <a:pt x="9513" y="5930"/>
                    <a:pt x="9418" y="5715"/>
                  </a:cubicBezTo>
                  <a:lnTo>
                    <a:pt x="9418" y="5715"/>
                  </a:lnTo>
                  <a:cubicBezTo>
                    <a:pt x="9656" y="6156"/>
                    <a:pt x="10013" y="6013"/>
                    <a:pt x="10299" y="6275"/>
                  </a:cubicBezTo>
                  <a:cubicBezTo>
                    <a:pt x="10263" y="5727"/>
                    <a:pt x="9871" y="5751"/>
                    <a:pt x="9585" y="5620"/>
                  </a:cubicBezTo>
                  <a:lnTo>
                    <a:pt x="9585" y="5620"/>
                  </a:lnTo>
                  <a:cubicBezTo>
                    <a:pt x="10299" y="5918"/>
                    <a:pt x="10478" y="5513"/>
                    <a:pt x="10930" y="5477"/>
                  </a:cubicBezTo>
                  <a:cubicBezTo>
                    <a:pt x="10478" y="5441"/>
                    <a:pt x="10299" y="5037"/>
                    <a:pt x="9585" y="5334"/>
                  </a:cubicBezTo>
                  <a:lnTo>
                    <a:pt x="9585" y="5334"/>
                  </a:lnTo>
                  <a:cubicBezTo>
                    <a:pt x="9871" y="5203"/>
                    <a:pt x="10263" y="5227"/>
                    <a:pt x="10299" y="4679"/>
                  </a:cubicBezTo>
                  <a:cubicBezTo>
                    <a:pt x="10002" y="4941"/>
                    <a:pt x="9656" y="4787"/>
                    <a:pt x="9418" y="5239"/>
                  </a:cubicBezTo>
                  <a:lnTo>
                    <a:pt x="9418" y="5239"/>
                  </a:lnTo>
                  <a:cubicBezTo>
                    <a:pt x="9513" y="5025"/>
                    <a:pt x="9835" y="4906"/>
                    <a:pt x="9573" y="4358"/>
                  </a:cubicBezTo>
                  <a:cubicBezTo>
                    <a:pt x="9549" y="4656"/>
                    <a:pt x="9418" y="4572"/>
                    <a:pt x="9287" y="4775"/>
                  </a:cubicBezTo>
                  <a:cubicBezTo>
                    <a:pt x="9120" y="4513"/>
                    <a:pt x="8656" y="4453"/>
                    <a:pt x="8549" y="4787"/>
                  </a:cubicBezTo>
                  <a:cubicBezTo>
                    <a:pt x="8870" y="4656"/>
                    <a:pt x="8978" y="4918"/>
                    <a:pt x="8966" y="5084"/>
                  </a:cubicBezTo>
                  <a:cubicBezTo>
                    <a:pt x="8966" y="5156"/>
                    <a:pt x="8942" y="5215"/>
                    <a:pt x="8894" y="5251"/>
                  </a:cubicBezTo>
                  <a:cubicBezTo>
                    <a:pt x="8847" y="5311"/>
                    <a:pt x="8704" y="5358"/>
                    <a:pt x="8632" y="5311"/>
                  </a:cubicBezTo>
                  <a:cubicBezTo>
                    <a:pt x="8573" y="5251"/>
                    <a:pt x="8597" y="5120"/>
                    <a:pt x="8739" y="5156"/>
                  </a:cubicBezTo>
                  <a:cubicBezTo>
                    <a:pt x="8656" y="5001"/>
                    <a:pt x="8406" y="5049"/>
                    <a:pt x="8406" y="5239"/>
                  </a:cubicBezTo>
                  <a:cubicBezTo>
                    <a:pt x="8394" y="5263"/>
                    <a:pt x="8394" y="5275"/>
                    <a:pt x="8406" y="5299"/>
                  </a:cubicBezTo>
                  <a:cubicBezTo>
                    <a:pt x="8394" y="5299"/>
                    <a:pt x="8394" y="5299"/>
                    <a:pt x="8406" y="5311"/>
                  </a:cubicBezTo>
                  <a:cubicBezTo>
                    <a:pt x="8406" y="5358"/>
                    <a:pt x="8442" y="5394"/>
                    <a:pt x="8478" y="5430"/>
                  </a:cubicBezTo>
                  <a:cubicBezTo>
                    <a:pt x="8073" y="5501"/>
                    <a:pt x="7656" y="5477"/>
                    <a:pt x="7263" y="5334"/>
                  </a:cubicBezTo>
                  <a:cubicBezTo>
                    <a:pt x="8442" y="5608"/>
                    <a:pt x="8061" y="4453"/>
                    <a:pt x="8775" y="4441"/>
                  </a:cubicBezTo>
                  <a:lnTo>
                    <a:pt x="8716" y="4441"/>
                  </a:lnTo>
                  <a:cubicBezTo>
                    <a:pt x="8739" y="4441"/>
                    <a:pt x="8763" y="4441"/>
                    <a:pt x="8787" y="4441"/>
                  </a:cubicBezTo>
                  <a:cubicBezTo>
                    <a:pt x="8454" y="4346"/>
                    <a:pt x="8239" y="4346"/>
                    <a:pt x="8097" y="4418"/>
                  </a:cubicBezTo>
                  <a:cubicBezTo>
                    <a:pt x="7739" y="4596"/>
                    <a:pt x="7870" y="4977"/>
                    <a:pt x="7727" y="5108"/>
                  </a:cubicBezTo>
                  <a:cubicBezTo>
                    <a:pt x="7692" y="4882"/>
                    <a:pt x="7561" y="4822"/>
                    <a:pt x="7382" y="4906"/>
                  </a:cubicBezTo>
                  <a:cubicBezTo>
                    <a:pt x="7561" y="5049"/>
                    <a:pt x="7430" y="5239"/>
                    <a:pt x="7239" y="5227"/>
                  </a:cubicBezTo>
                  <a:cubicBezTo>
                    <a:pt x="6965" y="5227"/>
                    <a:pt x="6620" y="4930"/>
                    <a:pt x="6168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63"/>
                    <a:pt x="6061" y="5203"/>
                    <a:pt x="6132" y="5156"/>
                  </a:cubicBezTo>
                  <a:cubicBezTo>
                    <a:pt x="6680" y="5049"/>
                    <a:pt x="6715" y="4596"/>
                    <a:pt x="6906" y="4394"/>
                  </a:cubicBezTo>
                  <a:cubicBezTo>
                    <a:pt x="7025" y="4263"/>
                    <a:pt x="7251" y="4298"/>
                    <a:pt x="7227" y="4537"/>
                  </a:cubicBezTo>
                  <a:cubicBezTo>
                    <a:pt x="7418" y="4465"/>
                    <a:pt x="7466" y="4334"/>
                    <a:pt x="7323" y="4144"/>
                  </a:cubicBezTo>
                  <a:cubicBezTo>
                    <a:pt x="7525" y="4132"/>
                    <a:pt x="7692" y="4501"/>
                    <a:pt x="8085" y="4370"/>
                  </a:cubicBezTo>
                  <a:cubicBezTo>
                    <a:pt x="8228" y="4310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58" y="4298"/>
                  </a:cubicBezTo>
                  <a:lnTo>
                    <a:pt x="6858" y="4298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44" y="3429"/>
                    <a:pt x="7644" y="3477"/>
                    <a:pt x="7680" y="3513"/>
                  </a:cubicBezTo>
                  <a:lnTo>
                    <a:pt x="7680" y="3525"/>
                  </a:lnTo>
                  <a:cubicBezTo>
                    <a:pt x="7680" y="3536"/>
                    <a:pt x="7692" y="3560"/>
                    <a:pt x="7716" y="3572"/>
                  </a:cubicBezTo>
                  <a:cubicBezTo>
                    <a:pt x="7847" y="3703"/>
                    <a:pt x="8073" y="3572"/>
                    <a:pt x="8013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7" y="3263"/>
                    <a:pt x="7977" y="3203"/>
                    <a:pt x="8061" y="3203"/>
                  </a:cubicBezTo>
                  <a:cubicBezTo>
                    <a:pt x="8120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2" y="3775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86"/>
                    <a:pt x="8644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78" y="2655"/>
                  </a:cubicBezTo>
                  <a:lnTo>
                    <a:pt x="8478" y="2655"/>
                  </a:lnTo>
                  <a:cubicBezTo>
                    <a:pt x="9204" y="2358"/>
                    <a:pt x="9037" y="1953"/>
                    <a:pt x="9335" y="1608"/>
                  </a:cubicBezTo>
                  <a:cubicBezTo>
                    <a:pt x="8978" y="1893"/>
                    <a:pt x="8573" y="1739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1" y="2286"/>
                    <a:pt x="8156" y="1977"/>
                    <a:pt x="7573" y="1774"/>
                  </a:cubicBezTo>
                  <a:cubicBezTo>
                    <a:pt x="7775" y="2001"/>
                    <a:pt x="7620" y="2036"/>
                    <a:pt x="7668" y="2263"/>
                  </a:cubicBezTo>
                  <a:cubicBezTo>
                    <a:pt x="7370" y="2203"/>
                    <a:pt x="6989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04" y="2763"/>
                    <a:pt x="7739" y="2822"/>
                    <a:pt x="7739" y="2882"/>
                  </a:cubicBezTo>
                  <a:cubicBezTo>
                    <a:pt x="7739" y="2953"/>
                    <a:pt x="7668" y="3096"/>
                    <a:pt x="7585" y="3108"/>
                  </a:cubicBezTo>
                  <a:cubicBezTo>
                    <a:pt x="7501" y="3120"/>
                    <a:pt x="7418" y="3001"/>
                    <a:pt x="7549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394" y="3251"/>
                    <a:pt x="7418" y="3263"/>
                  </a:cubicBezTo>
                  <a:lnTo>
                    <a:pt x="7418" y="3275"/>
                  </a:lnTo>
                  <a:cubicBezTo>
                    <a:pt x="7466" y="3298"/>
                    <a:pt x="7525" y="3310"/>
                    <a:pt x="7573" y="3298"/>
                  </a:cubicBezTo>
                  <a:cubicBezTo>
                    <a:pt x="7335" y="3644"/>
                    <a:pt x="7025" y="3917"/>
                    <a:pt x="6644" y="4096"/>
                  </a:cubicBezTo>
                  <a:cubicBezTo>
                    <a:pt x="7668" y="3453"/>
                    <a:pt x="6584" y="2905"/>
                    <a:pt x="7096" y="2393"/>
                  </a:cubicBezTo>
                  <a:cubicBezTo>
                    <a:pt x="7073" y="2405"/>
                    <a:pt x="7061" y="2429"/>
                    <a:pt x="7037" y="2441"/>
                  </a:cubicBezTo>
                  <a:cubicBezTo>
                    <a:pt x="7061" y="2429"/>
                    <a:pt x="7073" y="2405"/>
                    <a:pt x="7096" y="2393"/>
                  </a:cubicBezTo>
                  <a:cubicBezTo>
                    <a:pt x="6799" y="2560"/>
                    <a:pt x="6644" y="2715"/>
                    <a:pt x="6584" y="2870"/>
                  </a:cubicBezTo>
                  <a:cubicBezTo>
                    <a:pt x="6453" y="3251"/>
                    <a:pt x="6823" y="3429"/>
                    <a:pt x="6811" y="3620"/>
                  </a:cubicBezTo>
                  <a:cubicBezTo>
                    <a:pt x="6632" y="3477"/>
                    <a:pt x="6489" y="3525"/>
                    <a:pt x="6418" y="3715"/>
                  </a:cubicBezTo>
                  <a:cubicBezTo>
                    <a:pt x="6656" y="3691"/>
                    <a:pt x="6692" y="3917"/>
                    <a:pt x="6561" y="4048"/>
                  </a:cubicBezTo>
                  <a:cubicBezTo>
                    <a:pt x="6358" y="4227"/>
                    <a:pt x="5906" y="4275"/>
                    <a:pt x="5799" y="4810"/>
                  </a:cubicBezTo>
                  <a:cubicBezTo>
                    <a:pt x="5751" y="4882"/>
                    <a:pt x="5703" y="4965"/>
                    <a:pt x="5656" y="5049"/>
                  </a:cubicBezTo>
                  <a:cubicBezTo>
                    <a:pt x="5680" y="4953"/>
                    <a:pt x="5703" y="4870"/>
                    <a:pt x="5715" y="4775"/>
                  </a:cubicBezTo>
                  <a:cubicBezTo>
                    <a:pt x="6025" y="4334"/>
                    <a:pt x="5739" y="3977"/>
                    <a:pt x="5727" y="3703"/>
                  </a:cubicBezTo>
                  <a:cubicBezTo>
                    <a:pt x="5727" y="3525"/>
                    <a:pt x="5906" y="3382"/>
                    <a:pt x="6061" y="3560"/>
                  </a:cubicBezTo>
                  <a:cubicBezTo>
                    <a:pt x="6132" y="3382"/>
                    <a:pt x="6072" y="3251"/>
                    <a:pt x="5846" y="3215"/>
                  </a:cubicBezTo>
                  <a:cubicBezTo>
                    <a:pt x="5977" y="3072"/>
                    <a:pt x="6358" y="3215"/>
                    <a:pt x="6537" y="2846"/>
                  </a:cubicBezTo>
                  <a:cubicBezTo>
                    <a:pt x="6608" y="2691"/>
                    <a:pt x="6608" y="2489"/>
                    <a:pt x="6513" y="2155"/>
                  </a:cubicBezTo>
                  <a:cubicBezTo>
                    <a:pt x="6513" y="2870"/>
                    <a:pt x="5346" y="2489"/>
                    <a:pt x="5620" y="3667"/>
                  </a:cubicBezTo>
                  <a:cubicBezTo>
                    <a:pt x="5489" y="3275"/>
                    <a:pt x="5453" y="2858"/>
                    <a:pt x="5537" y="2453"/>
                  </a:cubicBezTo>
                  <a:cubicBezTo>
                    <a:pt x="5561" y="2489"/>
                    <a:pt x="5596" y="2524"/>
                    <a:pt x="5644" y="2536"/>
                  </a:cubicBezTo>
                  <a:lnTo>
                    <a:pt x="5656" y="2536"/>
                  </a:lnTo>
                  <a:cubicBezTo>
                    <a:pt x="5680" y="2536"/>
                    <a:pt x="5703" y="2536"/>
                    <a:pt x="5715" y="2536"/>
                  </a:cubicBezTo>
                  <a:cubicBezTo>
                    <a:pt x="5882" y="2524"/>
                    <a:pt x="5953" y="2322"/>
                    <a:pt x="5822" y="2215"/>
                  </a:cubicBezTo>
                  <a:cubicBezTo>
                    <a:pt x="5822" y="2215"/>
                    <a:pt x="5811" y="2203"/>
                    <a:pt x="5799" y="2203"/>
                  </a:cubicBezTo>
                  <a:cubicBezTo>
                    <a:pt x="5834" y="2346"/>
                    <a:pt x="5703" y="2370"/>
                    <a:pt x="5644" y="2298"/>
                  </a:cubicBezTo>
                  <a:cubicBezTo>
                    <a:pt x="5596" y="2227"/>
                    <a:pt x="5644" y="2084"/>
                    <a:pt x="5703" y="2036"/>
                  </a:cubicBezTo>
                  <a:cubicBezTo>
                    <a:pt x="5751" y="1989"/>
                    <a:pt x="5811" y="1965"/>
                    <a:pt x="5870" y="1965"/>
                  </a:cubicBezTo>
                  <a:cubicBezTo>
                    <a:pt x="6037" y="1953"/>
                    <a:pt x="6299" y="2060"/>
                    <a:pt x="6168" y="2382"/>
                  </a:cubicBezTo>
                  <a:cubicBezTo>
                    <a:pt x="6501" y="2286"/>
                    <a:pt x="6442" y="1822"/>
                    <a:pt x="6192" y="1643"/>
                  </a:cubicBezTo>
                  <a:cubicBezTo>
                    <a:pt x="6382" y="1524"/>
                    <a:pt x="6311" y="1381"/>
                    <a:pt x="6596" y="1358"/>
                  </a:cubicBezTo>
                  <a:cubicBezTo>
                    <a:pt x="6049" y="1096"/>
                    <a:pt x="5942" y="1429"/>
                    <a:pt x="5715" y="1512"/>
                  </a:cubicBezTo>
                  <a:lnTo>
                    <a:pt x="5715" y="1512"/>
                  </a:lnTo>
                  <a:cubicBezTo>
                    <a:pt x="6168" y="1274"/>
                    <a:pt x="6013" y="929"/>
                    <a:pt x="6275" y="631"/>
                  </a:cubicBezTo>
                  <a:cubicBezTo>
                    <a:pt x="5727" y="679"/>
                    <a:pt x="5751" y="1060"/>
                    <a:pt x="5620" y="1346"/>
                  </a:cubicBezTo>
                  <a:lnTo>
                    <a:pt x="5620" y="1346"/>
                  </a:lnTo>
                  <a:cubicBezTo>
                    <a:pt x="5930" y="631"/>
                    <a:pt x="5525" y="453"/>
                    <a:pt x="5477" y="0"/>
                  </a:cubicBezTo>
                  <a:cubicBezTo>
                    <a:pt x="5441" y="453"/>
                    <a:pt x="5037" y="631"/>
                    <a:pt x="5346" y="1346"/>
                  </a:cubicBezTo>
                  <a:lnTo>
                    <a:pt x="5346" y="1346"/>
                  </a:lnTo>
                  <a:cubicBezTo>
                    <a:pt x="5215" y="1060"/>
                    <a:pt x="5227" y="679"/>
                    <a:pt x="4679" y="631"/>
                  </a:cubicBezTo>
                  <a:cubicBezTo>
                    <a:pt x="4953" y="929"/>
                    <a:pt x="4799" y="1286"/>
                    <a:pt x="5239" y="1512"/>
                  </a:cubicBezTo>
                  <a:lnTo>
                    <a:pt x="5239" y="1512"/>
                  </a:lnTo>
                  <a:cubicBezTo>
                    <a:pt x="5025" y="1429"/>
                    <a:pt x="4906" y="1096"/>
                    <a:pt x="4358" y="1358"/>
                  </a:cubicBezTo>
                  <a:cubicBezTo>
                    <a:pt x="4656" y="1381"/>
                    <a:pt x="4584" y="1524"/>
                    <a:pt x="4775" y="1643"/>
                  </a:cubicBezTo>
                  <a:cubicBezTo>
                    <a:pt x="4513" y="1822"/>
                    <a:pt x="4453" y="2286"/>
                    <a:pt x="4799" y="2382"/>
                  </a:cubicBezTo>
                  <a:cubicBezTo>
                    <a:pt x="4656" y="2060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63" y="2036"/>
                  </a:cubicBezTo>
                  <a:cubicBezTo>
                    <a:pt x="5310" y="2084"/>
                    <a:pt x="5370" y="2227"/>
                    <a:pt x="5310" y="2298"/>
                  </a:cubicBezTo>
                  <a:cubicBezTo>
                    <a:pt x="5251" y="2370"/>
                    <a:pt x="5120" y="2346"/>
                    <a:pt x="5168" y="2203"/>
                  </a:cubicBezTo>
                  <a:cubicBezTo>
                    <a:pt x="5001" y="2286"/>
                    <a:pt x="5060" y="2524"/>
                    <a:pt x="5239" y="2536"/>
                  </a:cubicBezTo>
                  <a:cubicBezTo>
                    <a:pt x="5263" y="2536"/>
                    <a:pt x="5275" y="2536"/>
                    <a:pt x="5299" y="2536"/>
                  </a:cubicBezTo>
                  <a:lnTo>
                    <a:pt x="5310" y="2536"/>
                  </a:lnTo>
                  <a:cubicBezTo>
                    <a:pt x="5358" y="2524"/>
                    <a:pt x="5406" y="2489"/>
                    <a:pt x="5430" y="2453"/>
                  </a:cubicBezTo>
                  <a:cubicBezTo>
                    <a:pt x="5513" y="2858"/>
                    <a:pt x="5477" y="3275"/>
                    <a:pt x="5334" y="3667"/>
                  </a:cubicBezTo>
                  <a:cubicBezTo>
                    <a:pt x="5608" y="2489"/>
                    <a:pt x="4453" y="2870"/>
                    <a:pt x="4441" y="2155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608" y="3215"/>
                    <a:pt x="4989" y="3072"/>
                    <a:pt x="5108" y="3215"/>
                  </a:cubicBezTo>
                  <a:cubicBezTo>
                    <a:pt x="4882" y="3251"/>
                    <a:pt x="4822" y="3382"/>
                    <a:pt x="4906" y="3560"/>
                  </a:cubicBezTo>
                  <a:cubicBezTo>
                    <a:pt x="5049" y="3382"/>
                    <a:pt x="5239" y="3525"/>
                    <a:pt x="5239" y="3703"/>
                  </a:cubicBezTo>
                  <a:cubicBezTo>
                    <a:pt x="5227" y="3977"/>
                    <a:pt x="4941" y="4322"/>
                    <a:pt x="5239" y="4775"/>
                  </a:cubicBezTo>
                  <a:cubicBezTo>
                    <a:pt x="5263" y="4870"/>
                    <a:pt x="5275" y="4953"/>
                    <a:pt x="5299" y="5049"/>
                  </a:cubicBezTo>
                  <a:cubicBezTo>
                    <a:pt x="5263" y="4965"/>
                    <a:pt x="5215" y="4882"/>
                    <a:pt x="5156" y="4810"/>
                  </a:cubicBezTo>
                  <a:cubicBezTo>
                    <a:pt x="5060" y="4275"/>
                    <a:pt x="4608" y="4239"/>
                    <a:pt x="4406" y="4048"/>
                  </a:cubicBezTo>
                  <a:cubicBezTo>
                    <a:pt x="4275" y="3929"/>
                    <a:pt x="4298" y="3691"/>
                    <a:pt x="4537" y="3715"/>
                  </a:cubicBezTo>
                  <a:cubicBezTo>
                    <a:pt x="4465" y="3525"/>
                    <a:pt x="4334" y="3477"/>
                    <a:pt x="4144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22" y="2715"/>
                    <a:pt x="4167" y="2560"/>
                    <a:pt x="3870" y="2393"/>
                  </a:cubicBezTo>
                  <a:lnTo>
                    <a:pt x="3870" y="2393"/>
                  </a:lnTo>
                  <a:cubicBezTo>
                    <a:pt x="4370" y="2905"/>
                    <a:pt x="3275" y="3453"/>
                    <a:pt x="4310" y="4096"/>
                  </a:cubicBezTo>
                  <a:cubicBezTo>
                    <a:pt x="3941" y="3917"/>
                    <a:pt x="3620" y="3644"/>
                    <a:pt x="3394" y="3298"/>
                  </a:cubicBezTo>
                  <a:cubicBezTo>
                    <a:pt x="3441" y="3310"/>
                    <a:pt x="3489" y="3298"/>
                    <a:pt x="3525" y="3275"/>
                  </a:cubicBezTo>
                  <a:lnTo>
                    <a:pt x="3536" y="3263"/>
                  </a:lnTo>
                  <a:cubicBezTo>
                    <a:pt x="3560" y="3251"/>
                    <a:pt x="3572" y="3239"/>
                    <a:pt x="3584" y="3227"/>
                  </a:cubicBezTo>
                  <a:cubicBezTo>
                    <a:pt x="3727" y="3096"/>
                    <a:pt x="3584" y="2858"/>
                    <a:pt x="3405" y="2929"/>
                  </a:cubicBezTo>
                  <a:cubicBezTo>
                    <a:pt x="3536" y="3001"/>
                    <a:pt x="3453" y="3120"/>
                    <a:pt x="3370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4" y="2596"/>
                    <a:pt x="3656" y="2477"/>
                    <a:pt x="3786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36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58" y="2501"/>
                  </a:cubicBezTo>
                  <a:lnTo>
                    <a:pt x="2858" y="2501"/>
                  </a:lnTo>
                  <a:cubicBezTo>
                    <a:pt x="3001" y="2024"/>
                    <a:pt x="2643" y="1882"/>
                    <a:pt x="2620" y="1489"/>
                  </a:cubicBezTo>
                  <a:cubicBezTo>
                    <a:pt x="2274" y="1905"/>
                    <a:pt x="2560" y="2167"/>
                    <a:pt x="2667" y="2453"/>
                  </a:cubicBezTo>
                  <a:lnTo>
                    <a:pt x="2667" y="2453"/>
                  </a:lnTo>
                  <a:cubicBezTo>
                    <a:pt x="2370" y="1739"/>
                    <a:pt x="1965" y="1893"/>
                    <a:pt x="1620" y="1608"/>
                  </a:cubicBezTo>
                  <a:cubicBezTo>
                    <a:pt x="1917" y="1953"/>
                    <a:pt x="1751" y="2358"/>
                    <a:pt x="2465" y="2655"/>
                  </a:cubicBezTo>
                  <a:lnTo>
                    <a:pt x="2465" y="2655"/>
                  </a:lnTo>
                  <a:cubicBezTo>
                    <a:pt x="2167" y="2548"/>
                    <a:pt x="1917" y="2263"/>
                    <a:pt x="1500" y="2608"/>
                  </a:cubicBezTo>
                  <a:cubicBezTo>
                    <a:pt x="1893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2" y="3167"/>
                    <a:pt x="2060" y="3310"/>
                    <a:pt x="2286" y="3263"/>
                  </a:cubicBezTo>
                  <a:cubicBezTo>
                    <a:pt x="2215" y="3560"/>
                    <a:pt x="2501" y="3941"/>
                    <a:pt x="2810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32" y="3441"/>
                    <a:pt x="3013" y="3513"/>
                    <a:pt x="2941" y="3382"/>
                  </a:cubicBezTo>
                  <a:cubicBezTo>
                    <a:pt x="2882" y="3572"/>
                    <a:pt x="3108" y="3703"/>
                    <a:pt x="3239" y="3572"/>
                  </a:cubicBezTo>
                  <a:cubicBezTo>
                    <a:pt x="3251" y="3560"/>
                    <a:pt x="3263" y="3536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29"/>
                    <a:pt x="3298" y="3382"/>
                  </a:cubicBezTo>
                  <a:cubicBezTo>
                    <a:pt x="3644" y="3608"/>
                    <a:pt x="3917" y="3929"/>
                    <a:pt x="4096" y="4298"/>
                  </a:cubicBezTo>
                  <a:lnTo>
                    <a:pt x="4096" y="4298"/>
                  </a:lnTo>
                  <a:cubicBezTo>
                    <a:pt x="3465" y="3275"/>
                    <a:pt x="2905" y="4370"/>
                    <a:pt x="2393" y="3870"/>
                  </a:cubicBezTo>
                  <a:lnTo>
                    <a:pt x="2393" y="3870"/>
                  </a:lnTo>
                  <a:cubicBezTo>
                    <a:pt x="2572" y="4168"/>
                    <a:pt x="2715" y="4310"/>
                    <a:pt x="2870" y="4370"/>
                  </a:cubicBezTo>
                  <a:cubicBezTo>
                    <a:pt x="3263" y="4501"/>
                    <a:pt x="3429" y="4132"/>
                    <a:pt x="3632" y="4144"/>
                  </a:cubicBezTo>
                  <a:cubicBezTo>
                    <a:pt x="3477" y="4334"/>
                    <a:pt x="3536" y="4465"/>
                    <a:pt x="3727" y="4537"/>
                  </a:cubicBezTo>
                  <a:cubicBezTo>
                    <a:pt x="3703" y="4298"/>
                    <a:pt x="3929" y="4275"/>
                    <a:pt x="4048" y="4406"/>
                  </a:cubicBezTo>
                  <a:cubicBezTo>
                    <a:pt x="4239" y="4608"/>
                    <a:pt x="4275" y="5049"/>
                    <a:pt x="4822" y="5156"/>
                  </a:cubicBezTo>
                  <a:cubicBezTo>
                    <a:pt x="4894" y="5215"/>
                    <a:pt x="4965" y="5263"/>
                    <a:pt x="5049" y="5299"/>
                  </a:cubicBezTo>
                  <a:cubicBezTo>
                    <a:pt x="4965" y="5275"/>
                    <a:pt x="4870" y="5251"/>
                    <a:pt x="4787" y="5239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5" y="5239"/>
                    <a:pt x="3394" y="5060"/>
                    <a:pt x="3572" y="4906"/>
                  </a:cubicBezTo>
                  <a:cubicBezTo>
                    <a:pt x="3394" y="4822"/>
                    <a:pt x="3263" y="4882"/>
                    <a:pt x="3227" y="5108"/>
                  </a:cubicBezTo>
                  <a:cubicBezTo>
                    <a:pt x="3084" y="4977"/>
                    <a:pt x="3215" y="4608"/>
                    <a:pt x="2858" y="4418"/>
                  </a:cubicBezTo>
                  <a:cubicBezTo>
                    <a:pt x="2703" y="4346"/>
                    <a:pt x="2501" y="4346"/>
                    <a:pt x="2167" y="4441"/>
                  </a:cubicBezTo>
                  <a:cubicBezTo>
                    <a:pt x="2191" y="4441"/>
                    <a:pt x="2215" y="4441"/>
                    <a:pt x="2239" y="4441"/>
                  </a:cubicBezTo>
                  <a:lnTo>
                    <a:pt x="2167" y="4441"/>
                  </a:lnTo>
                  <a:cubicBezTo>
                    <a:pt x="2882" y="4453"/>
                    <a:pt x="2501" y="5608"/>
                    <a:pt x="3667" y="5334"/>
                  </a:cubicBezTo>
                  <a:lnTo>
                    <a:pt x="3667" y="5334"/>
                  </a:lnTo>
                  <a:cubicBezTo>
                    <a:pt x="3286" y="5477"/>
                    <a:pt x="2858" y="5501"/>
                    <a:pt x="2453" y="5430"/>
                  </a:cubicBezTo>
                  <a:cubicBezTo>
                    <a:pt x="2489" y="5394"/>
                    <a:pt x="2524" y="5358"/>
                    <a:pt x="2536" y="5311"/>
                  </a:cubicBezTo>
                  <a:lnTo>
                    <a:pt x="2536" y="5299"/>
                  </a:lnTo>
                  <a:cubicBezTo>
                    <a:pt x="2536" y="5275"/>
                    <a:pt x="2536" y="5263"/>
                    <a:pt x="2536" y="5239"/>
                  </a:cubicBezTo>
                  <a:cubicBezTo>
                    <a:pt x="2536" y="5060"/>
                    <a:pt x="2286" y="5001"/>
                    <a:pt x="2203" y="5168"/>
                  </a:cubicBezTo>
                  <a:cubicBezTo>
                    <a:pt x="2346" y="5120"/>
                    <a:pt x="2370" y="5263"/>
                    <a:pt x="2298" y="5311"/>
                  </a:cubicBezTo>
                  <a:cubicBezTo>
                    <a:pt x="2239" y="5370"/>
                    <a:pt x="2084" y="5311"/>
                    <a:pt x="2036" y="5263"/>
                  </a:cubicBezTo>
                  <a:cubicBezTo>
                    <a:pt x="2001" y="5215"/>
                    <a:pt x="1977" y="5156"/>
                    <a:pt x="1965" y="5096"/>
                  </a:cubicBezTo>
                  <a:cubicBezTo>
                    <a:pt x="1965" y="4930"/>
                    <a:pt x="2060" y="4668"/>
                    <a:pt x="2382" y="4799"/>
                  </a:cubicBezTo>
                  <a:cubicBezTo>
                    <a:pt x="2286" y="4453"/>
                    <a:pt x="1822" y="4513"/>
                    <a:pt x="1643" y="4775"/>
                  </a:cubicBezTo>
                  <a:cubicBezTo>
                    <a:pt x="1524" y="4584"/>
                    <a:pt x="1381" y="4656"/>
                    <a:pt x="1370" y="4358"/>
                  </a:cubicBezTo>
                  <a:cubicBezTo>
                    <a:pt x="1096" y="4906"/>
                    <a:pt x="1429" y="5025"/>
                    <a:pt x="1512" y="5239"/>
                  </a:cubicBezTo>
                  <a:lnTo>
                    <a:pt x="1512" y="5239"/>
                  </a:lnTo>
                  <a:cubicBezTo>
                    <a:pt x="1286" y="4799"/>
                    <a:pt x="917" y="4941"/>
                    <a:pt x="631" y="4679"/>
                  </a:cubicBezTo>
                  <a:cubicBezTo>
                    <a:pt x="679" y="5227"/>
                    <a:pt x="1060" y="5215"/>
                    <a:pt x="1346" y="5346"/>
                  </a:cubicBezTo>
                  <a:lnTo>
                    <a:pt x="1346" y="5346"/>
                  </a:lnTo>
                  <a:cubicBezTo>
                    <a:pt x="631" y="5049"/>
                    <a:pt x="453" y="5441"/>
                    <a:pt x="0" y="5477"/>
                  </a:cubicBezTo>
                  <a:cubicBezTo>
                    <a:pt x="453" y="5513"/>
                    <a:pt x="631" y="5930"/>
                    <a:pt x="1346" y="5620"/>
                  </a:cubicBezTo>
                  <a:lnTo>
                    <a:pt x="1346" y="5620"/>
                  </a:lnTo>
                  <a:cubicBezTo>
                    <a:pt x="1060" y="5751"/>
                    <a:pt x="679" y="5727"/>
                    <a:pt x="631" y="6275"/>
                  </a:cubicBezTo>
                  <a:cubicBezTo>
                    <a:pt x="929" y="6013"/>
                    <a:pt x="1286" y="6168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6" y="6049"/>
                    <a:pt x="1370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61" y="5418"/>
                    <a:pt x="7656" y="5441"/>
                    <a:pt x="7763" y="5453"/>
                  </a:cubicBezTo>
                  <a:cubicBezTo>
                    <a:pt x="7668" y="5465"/>
                    <a:pt x="7573" y="5477"/>
                    <a:pt x="7466" y="5501"/>
                  </a:cubicBezTo>
                  <a:cubicBezTo>
                    <a:pt x="7120" y="5572"/>
                    <a:pt x="6930" y="5727"/>
                    <a:pt x="6739" y="5775"/>
                  </a:cubicBezTo>
                  <a:cubicBezTo>
                    <a:pt x="6596" y="5799"/>
                    <a:pt x="6442" y="5775"/>
                    <a:pt x="6311" y="5703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1"/>
                    <a:pt x="6311" y="5203"/>
                  </a:cubicBezTo>
                  <a:cubicBezTo>
                    <a:pt x="6442" y="5120"/>
                    <a:pt x="6596" y="5096"/>
                    <a:pt x="6751" y="5132"/>
                  </a:cubicBezTo>
                  <a:close/>
                  <a:moveTo>
                    <a:pt x="6846" y="6632"/>
                  </a:moveTo>
                  <a:close/>
                  <a:moveTo>
                    <a:pt x="6632" y="4060"/>
                  </a:moveTo>
                  <a:close/>
                  <a:moveTo>
                    <a:pt x="6144" y="4322"/>
                  </a:moveTo>
                  <a:cubicBezTo>
                    <a:pt x="6311" y="4215"/>
                    <a:pt x="6537" y="4191"/>
                    <a:pt x="6846" y="3989"/>
                  </a:cubicBezTo>
                  <a:cubicBezTo>
                    <a:pt x="6930" y="3941"/>
                    <a:pt x="7013" y="3882"/>
                    <a:pt x="7096" y="3810"/>
                  </a:cubicBezTo>
                  <a:cubicBezTo>
                    <a:pt x="7025" y="3894"/>
                    <a:pt x="6965" y="3977"/>
                    <a:pt x="6918" y="4060"/>
                  </a:cubicBezTo>
                  <a:cubicBezTo>
                    <a:pt x="6715" y="4358"/>
                    <a:pt x="6692" y="4596"/>
                    <a:pt x="6584" y="4763"/>
                  </a:cubicBezTo>
                  <a:cubicBezTo>
                    <a:pt x="6513" y="4894"/>
                    <a:pt x="6382" y="4989"/>
                    <a:pt x="6239" y="5025"/>
                  </a:cubicBezTo>
                  <a:cubicBezTo>
                    <a:pt x="6406" y="4882"/>
                    <a:pt x="6489" y="4656"/>
                    <a:pt x="6477" y="4429"/>
                  </a:cubicBezTo>
                  <a:cubicBezTo>
                    <a:pt x="6251" y="4418"/>
                    <a:pt x="6037" y="4513"/>
                    <a:pt x="5882" y="4679"/>
                  </a:cubicBezTo>
                  <a:cubicBezTo>
                    <a:pt x="5918" y="4525"/>
                    <a:pt x="6013" y="4406"/>
                    <a:pt x="6144" y="4322"/>
                  </a:cubicBezTo>
                  <a:close/>
                  <a:moveTo>
                    <a:pt x="6477" y="6477"/>
                  </a:moveTo>
                  <a:cubicBezTo>
                    <a:pt x="6489" y="6251"/>
                    <a:pt x="6406" y="6037"/>
                    <a:pt x="6239" y="5882"/>
                  </a:cubicBezTo>
                  <a:cubicBezTo>
                    <a:pt x="6382" y="5918"/>
                    <a:pt x="6513" y="6013"/>
                    <a:pt x="6584" y="6144"/>
                  </a:cubicBezTo>
                  <a:cubicBezTo>
                    <a:pt x="6692" y="6311"/>
                    <a:pt x="6715" y="6549"/>
                    <a:pt x="6918" y="6846"/>
                  </a:cubicBezTo>
                  <a:cubicBezTo>
                    <a:pt x="6965" y="6930"/>
                    <a:pt x="7025" y="7013"/>
                    <a:pt x="7096" y="7096"/>
                  </a:cubicBezTo>
                  <a:cubicBezTo>
                    <a:pt x="7013" y="7037"/>
                    <a:pt x="6930" y="6977"/>
                    <a:pt x="6846" y="6918"/>
                  </a:cubicBezTo>
                  <a:cubicBezTo>
                    <a:pt x="6549" y="6727"/>
                    <a:pt x="6311" y="6692"/>
                    <a:pt x="6144" y="6596"/>
                  </a:cubicBezTo>
                  <a:cubicBezTo>
                    <a:pt x="6013" y="6513"/>
                    <a:pt x="5918" y="6382"/>
                    <a:pt x="5882" y="6239"/>
                  </a:cubicBezTo>
                  <a:cubicBezTo>
                    <a:pt x="6037" y="6406"/>
                    <a:pt x="6251" y="6489"/>
                    <a:pt x="6489" y="6477"/>
                  </a:cubicBezTo>
                  <a:close/>
                  <a:moveTo>
                    <a:pt x="5608" y="7275"/>
                  </a:moveTo>
                  <a:close/>
                  <a:moveTo>
                    <a:pt x="5203" y="4596"/>
                  </a:moveTo>
                  <a:cubicBezTo>
                    <a:pt x="5132" y="4465"/>
                    <a:pt x="5108" y="4310"/>
                    <a:pt x="5132" y="4156"/>
                  </a:cubicBezTo>
                  <a:cubicBezTo>
                    <a:pt x="5180" y="3965"/>
                    <a:pt x="5334" y="3787"/>
                    <a:pt x="5406" y="3429"/>
                  </a:cubicBezTo>
                  <a:cubicBezTo>
                    <a:pt x="5430" y="3346"/>
                    <a:pt x="5441" y="3239"/>
                    <a:pt x="5453" y="3132"/>
                  </a:cubicBezTo>
                  <a:cubicBezTo>
                    <a:pt x="5465" y="3251"/>
                    <a:pt x="5489" y="3346"/>
                    <a:pt x="5501" y="3429"/>
                  </a:cubicBezTo>
                  <a:cubicBezTo>
                    <a:pt x="5584" y="3787"/>
                    <a:pt x="5727" y="3965"/>
                    <a:pt x="5775" y="4156"/>
                  </a:cubicBezTo>
                  <a:cubicBezTo>
                    <a:pt x="5799" y="4310"/>
                    <a:pt x="5787" y="4465"/>
                    <a:pt x="5703" y="4596"/>
                  </a:cubicBezTo>
                  <a:cubicBezTo>
                    <a:pt x="5930" y="4370"/>
                    <a:pt x="5763" y="4001"/>
                    <a:pt x="5453" y="4001"/>
                  </a:cubicBezTo>
                  <a:cubicBezTo>
                    <a:pt x="5144" y="4001"/>
                    <a:pt x="4989" y="4370"/>
                    <a:pt x="5203" y="4596"/>
                  </a:cubicBezTo>
                  <a:close/>
                  <a:moveTo>
                    <a:pt x="5453" y="6894"/>
                  </a:moveTo>
                  <a:cubicBezTo>
                    <a:pt x="5620" y="6739"/>
                    <a:pt x="5715" y="6525"/>
                    <a:pt x="5703" y="6299"/>
                  </a:cubicBezTo>
                  <a:cubicBezTo>
                    <a:pt x="5787" y="6430"/>
                    <a:pt x="5799" y="6584"/>
                    <a:pt x="5775" y="6739"/>
                  </a:cubicBezTo>
                  <a:cubicBezTo>
                    <a:pt x="5727" y="6930"/>
                    <a:pt x="5584" y="7108"/>
                    <a:pt x="5501" y="7466"/>
                  </a:cubicBezTo>
                  <a:cubicBezTo>
                    <a:pt x="5489" y="7561"/>
                    <a:pt x="5465" y="7656"/>
                    <a:pt x="5453" y="7763"/>
                  </a:cubicBezTo>
                  <a:cubicBezTo>
                    <a:pt x="5441" y="7644"/>
                    <a:pt x="5430" y="7549"/>
                    <a:pt x="5406" y="7466"/>
                  </a:cubicBezTo>
                  <a:cubicBezTo>
                    <a:pt x="5334" y="7108"/>
                    <a:pt x="5180" y="6930"/>
                    <a:pt x="5132" y="6739"/>
                  </a:cubicBezTo>
                  <a:cubicBezTo>
                    <a:pt x="5108" y="6584"/>
                    <a:pt x="5132" y="6430"/>
                    <a:pt x="5203" y="6299"/>
                  </a:cubicBezTo>
                  <a:cubicBezTo>
                    <a:pt x="5191" y="6525"/>
                    <a:pt x="5287" y="6751"/>
                    <a:pt x="5465" y="6906"/>
                  </a:cubicBezTo>
                  <a:close/>
                  <a:moveTo>
                    <a:pt x="4275" y="6846"/>
                  </a:moveTo>
                  <a:close/>
                  <a:moveTo>
                    <a:pt x="4275" y="4048"/>
                  </a:moveTo>
                  <a:close/>
                  <a:moveTo>
                    <a:pt x="4429" y="4418"/>
                  </a:moveTo>
                  <a:cubicBezTo>
                    <a:pt x="4418" y="4644"/>
                    <a:pt x="4501" y="4858"/>
                    <a:pt x="4668" y="5013"/>
                  </a:cubicBezTo>
                  <a:cubicBezTo>
                    <a:pt x="4525" y="4977"/>
                    <a:pt x="4394" y="4882"/>
                    <a:pt x="4322" y="4751"/>
                  </a:cubicBezTo>
                  <a:cubicBezTo>
                    <a:pt x="4215" y="4584"/>
                    <a:pt x="4191" y="4358"/>
                    <a:pt x="3989" y="4048"/>
                  </a:cubicBezTo>
                  <a:cubicBezTo>
                    <a:pt x="3929" y="3965"/>
                    <a:pt x="3870" y="3882"/>
                    <a:pt x="3810" y="3798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79"/>
                    <a:pt x="4596" y="4203"/>
                    <a:pt x="4763" y="4310"/>
                  </a:cubicBezTo>
                  <a:cubicBezTo>
                    <a:pt x="4894" y="4394"/>
                    <a:pt x="4989" y="4513"/>
                    <a:pt x="5025" y="4656"/>
                  </a:cubicBezTo>
                  <a:cubicBezTo>
                    <a:pt x="4870" y="4501"/>
                    <a:pt x="4656" y="4418"/>
                    <a:pt x="4441" y="4429"/>
                  </a:cubicBezTo>
                  <a:close/>
                  <a:moveTo>
                    <a:pt x="5025" y="6227"/>
                  </a:moveTo>
                  <a:cubicBezTo>
                    <a:pt x="4977" y="6370"/>
                    <a:pt x="4882" y="6501"/>
                    <a:pt x="4763" y="6584"/>
                  </a:cubicBezTo>
                  <a:cubicBezTo>
                    <a:pt x="4584" y="6680"/>
                    <a:pt x="4358" y="6704"/>
                    <a:pt x="4048" y="6906"/>
                  </a:cubicBezTo>
                  <a:cubicBezTo>
                    <a:pt x="3965" y="6965"/>
                    <a:pt x="3882" y="7025"/>
                    <a:pt x="3810" y="7085"/>
                  </a:cubicBezTo>
                  <a:cubicBezTo>
                    <a:pt x="3870" y="7001"/>
                    <a:pt x="3929" y="6918"/>
                    <a:pt x="3989" y="6835"/>
                  </a:cubicBezTo>
                  <a:cubicBezTo>
                    <a:pt x="4179" y="6537"/>
                    <a:pt x="4203" y="6299"/>
                    <a:pt x="4310" y="6132"/>
                  </a:cubicBezTo>
                  <a:cubicBezTo>
                    <a:pt x="4394" y="6001"/>
                    <a:pt x="4513" y="5906"/>
                    <a:pt x="4668" y="5870"/>
                  </a:cubicBezTo>
                  <a:cubicBezTo>
                    <a:pt x="4501" y="6025"/>
                    <a:pt x="4406" y="6239"/>
                    <a:pt x="4418" y="6465"/>
                  </a:cubicBezTo>
                  <a:cubicBezTo>
                    <a:pt x="4644" y="6489"/>
                    <a:pt x="4882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29" y="5394"/>
                  </a:moveTo>
                  <a:cubicBezTo>
                    <a:pt x="3786" y="5322"/>
                    <a:pt x="3965" y="5180"/>
                    <a:pt x="4156" y="5132"/>
                  </a:cubicBezTo>
                  <a:cubicBezTo>
                    <a:pt x="4310" y="5096"/>
                    <a:pt x="4465" y="5120"/>
                    <a:pt x="4596" y="5191"/>
                  </a:cubicBezTo>
                  <a:cubicBezTo>
                    <a:pt x="4370" y="5180"/>
                    <a:pt x="4144" y="5275"/>
                    <a:pt x="4001" y="5441"/>
                  </a:cubicBezTo>
                  <a:cubicBezTo>
                    <a:pt x="4144" y="5620"/>
                    <a:pt x="4370" y="5703"/>
                    <a:pt x="4596" y="5703"/>
                  </a:cubicBezTo>
                  <a:cubicBezTo>
                    <a:pt x="4465" y="5775"/>
                    <a:pt x="4310" y="5799"/>
                    <a:pt x="4156" y="5763"/>
                  </a:cubicBezTo>
                  <a:cubicBezTo>
                    <a:pt x="3965" y="5715"/>
                    <a:pt x="3786" y="5572"/>
                    <a:pt x="3429" y="5489"/>
                  </a:cubicBezTo>
                  <a:cubicBezTo>
                    <a:pt x="3334" y="5477"/>
                    <a:pt x="3239" y="5453"/>
                    <a:pt x="3132" y="5441"/>
                  </a:cubicBezTo>
                  <a:cubicBezTo>
                    <a:pt x="3251" y="5441"/>
                    <a:pt x="3358" y="5430"/>
                    <a:pt x="3441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045675" y="1717900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12" y="4763"/>
                  </a:moveTo>
                  <a:cubicBezTo>
                    <a:pt x="9145" y="4513"/>
                    <a:pt x="8669" y="4453"/>
                    <a:pt x="8573" y="4787"/>
                  </a:cubicBezTo>
                  <a:cubicBezTo>
                    <a:pt x="8895" y="4656"/>
                    <a:pt x="9002" y="4918"/>
                    <a:pt x="8990" y="5084"/>
                  </a:cubicBezTo>
                  <a:cubicBezTo>
                    <a:pt x="8990" y="5144"/>
                    <a:pt x="8966" y="5204"/>
                    <a:pt x="8919" y="5251"/>
                  </a:cubicBezTo>
                  <a:cubicBezTo>
                    <a:pt x="8871" y="5299"/>
                    <a:pt x="8728" y="5358"/>
                    <a:pt x="8657" y="5311"/>
                  </a:cubicBezTo>
                  <a:cubicBezTo>
                    <a:pt x="8597" y="5251"/>
                    <a:pt x="8609" y="5120"/>
                    <a:pt x="8764" y="5156"/>
                  </a:cubicBezTo>
                  <a:cubicBezTo>
                    <a:pt x="8669" y="4989"/>
                    <a:pt x="8430" y="5049"/>
                    <a:pt x="8419" y="5239"/>
                  </a:cubicBezTo>
                  <a:cubicBezTo>
                    <a:pt x="8419" y="5251"/>
                    <a:pt x="8419" y="5275"/>
                    <a:pt x="8419" y="5287"/>
                  </a:cubicBezTo>
                  <a:lnTo>
                    <a:pt x="8419" y="5299"/>
                  </a:lnTo>
                  <a:cubicBezTo>
                    <a:pt x="8430" y="5358"/>
                    <a:pt x="8466" y="5394"/>
                    <a:pt x="8502" y="5418"/>
                  </a:cubicBezTo>
                  <a:cubicBezTo>
                    <a:pt x="8097" y="5501"/>
                    <a:pt x="7680" y="5465"/>
                    <a:pt x="7287" y="5335"/>
                  </a:cubicBezTo>
                  <a:cubicBezTo>
                    <a:pt x="8466" y="5608"/>
                    <a:pt x="8085" y="4442"/>
                    <a:pt x="8800" y="4442"/>
                  </a:cubicBezTo>
                  <a:lnTo>
                    <a:pt x="8728" y="4442"/>
                  </a:lnTo>
                  <a:cubicBezTo>
                    <a:pt x="8752" y="4430"/>
                    <a:pt x="8776" y="4430"/>
                    <a:pt x="8800" y="4442"/>
                  </a:cubicBezTo>
                  <a:cubicBezTo>
                    <a:pt x="8466" y="4346"/>
                    <a:pt x="8252" y="4346"/>
                    <a:pt x="8109" y="4418"/>
                  </a:cubicBezTo>
                  <a:cubicBezTo>
                    <a:pt x="7740" y="4596"/>
                    <a:pt x="7883" y="4977"/>
                    <a:pt x="7740" y="5108"/>
                  </a:cubicBezTo>
                  <a:cubicBezTo>
                    <a:pt x="7704" y="4882"/>
                    <a:pt x="7573" y="4823"/>
                    <a:pt x="7395" y="4906"/>
                  </a:cubicBezTo>
                  <a:cubicBezTo>
                    <a:pt x="7573" y="5049"/>
                    <a:pt x="7430" y="5239"/>
                    <a:pt x="7252" y="5227"/>
                  </a:cubicBezTo>
                  <a:cubicBezTo>
                    <a:pt x="6978" y="5215"/>
                    <a:pt x="6633" y="4930"/>
                    <a:pt x="6180" y="5239"/>
                  </a:cubicBezTo>
                  <a:cubicBezTo>
                    <a:pt x="6085" y="5251"/>
                    <a:pt x="6002" y="5275"/>
                    <a:pt x="5906" y="5299"/>
                  </a:cubicBezTo>
                  <a:cubicBezTo>
                    <a:pt x="5990" y="5251"/>
                    <a:pt x="6073" y="5204"/>
                    <a:pt x="6144" y="5156"/>
                  </a:cubicBezTo>
                  <a:cubicBezTo>
                    <a:pt x="6680" y="5049"/>
                    <a:pt x="6728" y="4596"/>
                    <a:pt x="6906" y="4394"/>
                  </a:cubicBezTo>
                  <a:cubicBezTo>
                    <a:pt x="7037" y="4263"/>
                    <a:pt x="7264" y="4299"/>
                    <a:pt x="7240" y="4537"/>
                  </a:cubicBezTo>
                  <a:cubicBezTo>
                    <a:pt x="7418" y="4465"/>
                    <a:pt x="7478" y="4334"/>
                    <a:pt x="7335" y="4144"/>
                  </a:cubicBezTo>
                  <a:cubicBezTo>
                    <a:pt x="7526" y="4132"/>
                    <a:pt x="7704" y="4501"/>
                    <a:pt x="8085" y="4370"/>
                  </a:cubicBezTo>
                  <a:cubicBezTo>
                    <a:pt x="8240" y="4311"/>
                    <a:pt x="8383" y="4168"/>
                    <a:pt x="8561" y="3858"/>
                  </a:cubicBezTo>
                  <a:lnTo>
                    <a:pt x="8561" y="3858"/>
                  </a:lnTo>
                  <a:cubicBezTo>
                    <a:pt x="8049" y="4358"/>
                    <a:pt x="7502" y="3263"/>
                    <a:pt x="6859" y="4299"/>
                  </a:cubicBezTo>
                  <a:lnTo>
                    <a:pt x="6859" y="4299"/>
                  </a:lnTo>
                  <a:cubicBezTo>
                    <a:pt x="7037" y="3930"/>
                    <a:pt x="7311" y="3608"/>
                    <a:pt x="7657" y="3370"/>
                  </a:cubicBezTo>
                  <a:cubicBezTo>
                    <a:pt x="7645" y="3418"/>
                    <a:pt x="7657" y="3477"/>
                    <a:pt x="7680" y="3513"/>
                  </a:cubicBezTo>
                  <a:cubicBezTo>
                    <a:pt x="7680" y="3513"/>
                    <a:pt x="7680" y="3525"/>
                    <a:pt x="7680" y="3525"/>
                  </a:cubicBezTo>
                  <a:cubicBezTo>
                    <a:pt x="7692" y="3537"/>
                    <a:pt x="7704" y="3549"/>
                    <a:pt x="7728" y="3560"/>
                  </a:cubicBezTo>
                  <a:cubicBezTo>
                    <a:pt x="7859" y="3703"/>
                    <a:pt x="8085" y="3560"/>
                    <a:pt x="8026" y="3382"/>
                  </a:cubicBezTo>
                  <a:cubicBezTo>
                    <a:pt x="7942" y="3513"/>
                    <a:pt x="7835" y="3430"/>
                    <a:pt x="7847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0" y="3227"/>
                    <a:pt x="8228" y="3275"/>
                  </a:cubicBezTo>
                  <a:cubicBezTo>
                    <a:pt x="8347" y="3382"/>
                    <a:pt x="8466" y="3632"/>
                    <a:pt x="8145" y="3763"/>
                  </a:cubicBezTo>
                  <a:cubicBezTo>
                    <a:pt x="8454" y="3941"/>
                    <a:pt x="8740" y="3572"/>
                    <a:pt x="8681" y="3263"/>
                  </a:cubicBezTo>
                  <a:cubicBezTo>
                    <a:pt x="8907" y="3310"/>
                    <a:pt x="8942" y="3168"/>
                    <a:pt x="9169" y="3358"/>
                  </a:cubicBezTo>
                  <a:cubicBezTo>
                    <a:pt x="8966" y="2775"/>
                    <a:pt x="8657" y="2929"/>
                    <a:pt x="8442" y="2834"/>
                  </a:cubicBezTo>
                  <a:lnTo>
                    <a:pt x="8442" y="2834"/>
                  </a:lnTo>
                  <a:cubicBezTo>
                    <a:pt x="8919" y="2989"/>
                    <a:pt x="9062" y="2632"/>
                    <a:pt x="9466" y="2608"/>
                  </a:cubicBezTo>
                  <a:cubicBezTo>
                    <a:pt x="9050" y="2251"/>
                    <a:pt x="8788" y="2537"/>
                    <a:pt x="8490" y="2644"/>
                  </a:cubicBezTo>
                  <a:lnTo>
                    <a:pt x="8490" y="2644"/>
                  </a:lnTo>
                  <a:cubicBezTo>
                    <a:pt x="9216" y="2358"/>
                    <a:pt x="9050" y="1953"/>
                    <a:pt x="9335" y="1608"/>
                  </a:cubicBezTo>
                  <a:cubicBezTo>
                    <a:pt x="8990" y="1894"/>
                    <a:pt x="8585" y="1727"/>
                    <a:pt x="8300" y="2453"/>
                  </a:cubicBezTo>
                  <a:lnTo>
                    <a:pt x="8300" y="2453"/>
                  </a:lnTo>
                  <a:cubicBezTo>
                    <a:pt x="8407" y="2156"/>
                    <a:pt x="8692" y="1894"/>
                    <a:pt x="8335" y="1489"/>
                  </a:cubicBezTo>
                  <a:cubicBezTo>
                    <a:pt x="8311" y="1882"/>
                    <a:pt x="7954" y="2025"/>
                    <a:pt x="8109" y="2501"/>
                  </a:cubicBezTo>
                  <a:lnTo>
                    <a:pt x="8109" y="2501"/>
                  </a:lnTo>
                  <a:cubicBezTo>
                    <a:pt x="8014" y="2287"/>
                    <a:pt x="8169" y="1977"/>
                    <a:pt x="7585" y="1775"/>
                  </a:cubicBezTo>
                  <a:cubicBezTo>
                    <a:pt x="7776" y="2001"/>
                    <a:pt x="7633" y="2036"/>
                    <a:pt x="7680" y="2263"/>
                  </a:cubicBezTo>
                  <a:cubicBezTo>
                    <a:pt x="7383" y="2203"/>
                    <a:pt x="7002" y="2489"/>
                    <a:pt x="7180" y="2798"/>
                  </a:cubicBezTo>
                  <a:cubicBezTo>
                    <a:pt x="7311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14" y="3108"/>
                    <a:pt x="7430" y="3001"/>
                    <a:pt x="7561" y="2929"/>
                  </a:cubicBezTo>
                  <a:cubicBezTo>
                    <a:pt x="7383" y="2870"/>
                    <a:pt x="7240" y="3096"/>
                    <a:pt x="7383" y="3227"/>
                  </a:cubicBezTo>
                  <a:cubicBezTo>
                    <a:pt x="7395" y="3239"/>
                    <a:pt x="7407" y="3251"/>
                    <a:pt x="7418" y="3263"/>
                  </a:cubicBezTo>
                  <a:lnTo>
                    <a:pt x="7430" y="3263"/>
                  </a:lnTo>
                  <a:cubicBezTo>
                    <a:pt x="7478" y="3299"/>
                    <a:pt x="7526" y="3310"/>
                    <a:pt x="7585" y="3299"/>
                  </a:cubicBezTo>
                  <a:cubicBezTo>
                    <a:pt x="7347" y="3644"/>
                    <a:pt x="7026" y="3918"/>
                    <a:pt x="6656" y="4096"/>
                  </a:cubicBezTo>
                  <a:cubicBezTo>
                    <a:pt x="7680" y="3453"/>
                    <a:pt x="6585" y="2906"/>
                    <a:pt x="7097" y="2394"/>
                  </a:cubicBezTo>
                  <a:cubicBezTo>
                    <a:pt x="7085" y="2406"/>
                    <a:pt x="7061" y="2429"/>
                    <a:pt x="7049" y="2441"/>
                  </a:cubicBezTo>
                  <a:cubicBezTo>
                    <a:pt x="7061" y="2429"/>
                    <a:pt x="7085" y="2406"/>
                    <a:pt x="7097" y="2394"/>
                  </a:cubicBezTo>
                  <a:cubicBezTo>
                    <a:pt x="6799" y="2560"/>
                    <a:pt x="6656" y="2715"/>
                    <a:pt x="6597" y="2858"/>
                  </a:cubicBezTo>
                  <a:cubicBezTo>
                    <a:pt x="6466" y="3251"/>
                    <a:pt x="6835" y="3418"/>
                    <a:pt x="6823" y="3620"/>
                  </a:cubicBezTo>
                  <a:cubicBezTo>
                    <a:pt x="6633" y="3477"/>
                    <a:pt x="6502" y="3525"/>
                    <a:pt x="6430" y="3715"/>
                  </a:cubicBezTo>
                  <a:cubicBezTo>
                    <a:pt x="6668" y="3691"/>
                    <a:pt x="6704" y="3918"/>
                    <a:pt x="6561" y="4049"/>
                  </a:cubicBezTo>
                  <a:cubicBezTo>
                    <a:pt x="6371" y="4227"/>
                    <a:pt x="5918" y="4263"/>
                    <a:pt x="5811" y="4811"/>
                  </a:cubicBezTo>
                  <a:cubicBezTo>
                    <a:pt x="5763" y="4882"/>
                    <a:pt x="5704" y="4954"/>
                    <a:pt x="5668" y="5037"/>
                  </a:cubicBezTo>
                  <a:cubicBezTo>
                    <a:pt x="5692" y="4954"/>
                    <a:pt x="5716" y="4858"/>
                    <a:pt x="5728" y="4775"/>
                  </a:cubicBezTo>
                  <a:cubicBezTo>
                    <a:pt x="6037" y="4322"/>
                    <a:pt x="5740" y="3977"/>
                    <a:pt x="5740" y="3703"/>
                  </a:cubicBezTo>
                  <a:cubicBezTo>
                    <a:pt x="5740" y="3525"/>
                    <a:pt x="5918" y="3382"/>
                    <a:pt x="6061" y="3560"/>
                  </a:cubicBezTo>
                  <a:cubicBezTo>
                    <a:pt x="6144" y="3382"/>
                    <a:pt x="6085" y="3251"/>
                    <a:pt x="5859" y="3215"/>
                  </a:cubicBezTo>
                  <a:cubicBezTo>
                    <a:pt x="5990" y="3072"/>
                    <a:pt x="6371" y="3215"/>
                    <a:pt x="6549" y="2846"/>
                  </a:cubicBezTo>
                  <a:cubicBezTo>
                    <a:pt x="6621" y="2691"/>
                    <a:pt x="6621" y="2489"/>
                    <a:pt x="6525" y="2156"/>
                  </a:cubicBezTo>
                  <a:cubicBezTo>
                    <a:pt x="6514" y="2870"/>
                    <a:pt x="5359" y="2489"/>
                    <a:pt x="5633" y="3668"/>
                  </a:cubicBezTo>
                  <a:cubicBezTo>
                    <a:pt x="5490" y="3275"/>
                    <a:pt x="5466" y="2858"/>
                    <a:pt x="5537" y="2453"/>
                  </a:cubicBezTo>
                  <a:cubicBezTo>
                    <a:pt x="5573" y="2489"/>
                    <a:pt x="5609" y="2513"/>
                    <a:pt x="5656" y="2525"/>
                  </a:cubicBezTo>
                  <a:lnTo>
                    <a:pt x="5668" y="2525"/>
                  </a:lnTo>
                  <a:cubicBezTo>
                    <a:pt x="5692" y="2537"/>
                    <a:pt x="5704" y="2537"/>
                    <a:pt x="5728" y="2525"/>
                  </a:cubicBezTo>
                  <a:cubicBezTo>
                    <a:pt x="5894" y="2525"/>
                    <a:pt x="5954" y="2310"/>
                    <a:pt x="5823" y="2215"/>
                  </a:cubicBezTo>
                  <a:cubicBezTo>
                    <a:pt x="5811" y="2203"/>
                    <a:pt x="5799" y="2191"/>
                    <a:pt x="5787" y="2191"/>
                  </a:cubicBezTo>
                  <a:cubicBezTo>
                    <a:pt x="5835" y="2334"/>
                    <a:pt x="5692" y="2358"/>
                    <a:pt x="5644" y="2287"/>
                  </a:cubicBezTo>
                  <a:cubicBezTo>
                    <a:pt x="5585" y="2227"/>
                    <a:pt x="5644" y="2084"/>
                    <a:pt x="5692" y="2025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53"/>
                    <a:pt x="6287" y="2048"/>
                    <a:pt x="6156" y="2370"/>
                  </a:cubicBezTo>
                  <a:cubicBezTo>
                    <a:pt x="6502" y="2275"/>
                    <a:pt x="6442" y="1810"/>
                    <a:pt x="6180" y="1632"/>
                  </a:cubicBezTo>
                  <a:cubicBezTo>
                    <a:pt x="6371" y="1513"/>
                    <a:pt x="6299" y="1382"/>
                    <a:pt x="6597" y="1358"/>
                  </a:cubicBezTo>
                  <a:cubicBezTo>
                    <a:pt x="6049" y="1084"/>
                    <a:pt x="5930" y="1417"/>
                    <a:pt x="5716" y="1501"/>
                  </a:cubicBezTo>
                  <a:lnTo>
                    <a:pt x="5716" y="1501"/>
                  </a:lnTo>
                  <a:cubicBezTo>
                    <a:pt x="6156" y="1274"/>
                    <a:pt x="6014" y="917"/>
                    <a:pt x="6275" y="620"/>
                  </a:cubicBezTo>
                  <a:cubicBezTo>
                    <a:pt x="5728" y="667"/>
                    <a:pt x="5740" y="1060"/>
                    <a:pt x="5609" y="1334"/>
                  </a:cubicBezTo>
                  <a:lnTo>
                    <a:pt x="5609" y="1334"/>
                  </a:lnTo>
                  <a:cubicBezTo>
                    <a:pt x="5918" y="620"/>
                    <a:pt x="5513" y="441"/>
                    <a:pt x="5478" y="1"/>
                  </a:cubicBezTo>
                  <a:cubicBezTo>
                    <a:pt x="5430" y="441"/>
                    <a:pt x="5025" y="620"/>
                    <a:pt x="5335" y="1334"/>
                  </a:cubicBezTo>
                  <a:lnTo>
                    <a:pt x="5335" y="1334"/>
                  </a:lnTo>
                  <a:cubicBezTo>
                    <a:pt x="5204" y="1060"/>
                    <a:pt x="5228" y="667"/>
                    <a:pt x="4680" y="620"/>
                  </a:cubicBezTo>
                  <a:cubicBezTo>
                    <a:pt x="4942" y="917"/>
                    <a:pt x="4787" y="1274"/>
                    <a:pt x="5240" y="1501"/>
                  </a:cubicBezTo>
                  <a:lnTo>
                    <a:pt x="5240" y="1501"/>
                  </a:lnTo>
                  <a:cubicBezTo>
                    <a:pt x="5013" y="1417"/>
                    <a:pt x="4906" y="1096"/>
                    <a:pt x="4359" y="1358"/>
                  </a:cubicBezTo>
                  <a:cubicBezTo>
                    <a:pt x="4656" y="1382"/>
                    <a:pt x="4573" y="1513"/>
                    <a:pt x="4763" y="1632"/>
                  </a:cubicBezTo>
                  <a:cubicBezTo>
                    <a:pt x="4513" y="1810"/>
                    <a:pt x="4454" y="2275"/>
                    <a:pt x="4787" y="2370"/>
                  </a:cubicBezTo>
                  <a:cubicBezTo>
                    <a:pt x="4656" y="2048"/>
                    <a:pt x="4918" y="1953"/>
                    <a:pt x="5085" y="1965"/>
                  </a:cubicBezTo>
                  <a:cubicBezTo>
                    <a:pt x="5144" y="1965"/>
                    <a:pt x="5204" y="1989"/>
                    <a:pt x="5252" y="2025"/>
                  </a:cubicBezTo>
                  <a:cubicBezTo>
                    <a:pt x="5311" y="2084"/>
                    <a:pt x="5359" y="2227"/>
                    <a:pt x="5311" y="2287"/>
                  </a:cubicBezTo>
                  <a:cubicBezTo>
                    <a:pt x="5252" y="2358"/>
                    <a:pt x="5109" y="2334"/>
                    <a:pt x="5156" y="2191"/>
                  </a:cubicBezTo>
                  <a:cubicBezTo>
                    <a:pt x="4990" y="2275"/>
                    <a:pt x="5049" y="2525"/>
                    <a:pt x="5240" y="2525"/>
                  </a:cubicBezTo>
                  <a:cubicBezTo>
                    <a:pt x="5252" y="2525"/>
                    <a:pt x="5275" y="2525"/>
                    <a:pt x="5287" y="2525"/>
                  </a:cubicBezTo>
                  <a:lnTo>
                    <a:pt x="5299" y="2525"/>
                  </a:lnTo>
                  <a:cubicBezTo>
                    <a:pt x="5359" y="2513"/>
                    <a:pt x="5394" y="2477"/>
                    <a:pt x="5418" y="2441"/>
                  </a:cubicBezTo>
                  <a:cubicBezTo>
                    <a:pt x="5502" y="2846"/>
                    <a:pt x="5466" y="3275"/>
                    <a:pt x="5335" y="3656"/>
                  </a:cubicBezTo>
                  <a:cubicBezTo>
                    <a:pt x="5609" y="2489"/>
                    <a:pt x="4442" y="2870"/>
                    <a:pt x="4442" y="2144"/>
                  </a:cubicBezTo>
                  <a:cubicBezTo>
                    <a:pt x="4347" y="2477"/>
                    <a:pt x="4347" y="2691"/>
                    <a:pt x="4418" y="2834"/>
                  </a:cubicBezTo>
                  <a:cubicBezTo>
                    <a:pt x="4597" y="3203"/>
                    <a:pt x="4978" y="3060"/>
                    <a:pt x="5109" y="3215"/>
                  </a:cubicBezTo>
                  <a:cubicBezTo>
                    <a:pt x="4882" y="3239"/>
                    <a:pt x="4823" y="3370"/>
                    <a:pt x="4894" y="3560"/>
                  </a:cubicBezTo>
                  <a:cubicBezTo>
                    <a:pt x="5049" y="3370"/>
                    <a:pt x="5240" y="3513"/>
                    <a:pt x="5228" y="3691"/>
                  </a:cubicBezTo>
                  <a:cubicBezTo>
                    <a:pt x="5216" y="3965"/>
                    <a:pt x="4930" y="4311"/>
                    <a:pt x="5240" y="4763"/>
                  </a:cubicBezTo>
                  <a:cubicBezTo>
                    <a:pt x="5252" y="4858"/>
                    <a:pt x="5275" y="4942"/>
                    <a:pt x="5299" y="5037"/>
                  </a:cubicBezTo>
                  <a:cubicBezTo>
                    <a:pt x="5252" y="4954"/>
                    <a:pt x="5204" y="4882"/>
                    <a:pt x="5144" y="4811"/>
                  </a:cubicBezTo>
                  <a:cubicBezTo>
                    <a:pt x="5049" y="4263"/>
                    <a:pt x="4597" y="4227"/>
                    <a:pt x="4394" y="4037"/>
                  </a:cubicBezTo>
                  <a:cubicBezTo>
                    <a:pt x="4263" y="3918"/>
                    <a:pt x="4299" y="3691"/>
                    <a:pt x="4537" y="3703"/>
                  </a:cubicBezTo>
                  <a:cubicBezTo>
                    <a:pt x="4466" y="3525"/>
                    <a:pt x="4323" y="3465"/>
                    <a:pt x="4144" y="3608"/>
                  </a:cubicBezTo>
                  <a:cubicBezTo>
                    <a:pt x="4132" y="3418"/>
                    <a:pt x="4501" y="3251"/>
                    <a:pt x="4370" y="2858"/>
                  </a:cubicBezTo>
                  <a:cubicBezTo>
                    <a:pt x="4311" y="2715"/>
                    <a:pt x="4168" y="2548"/>
                    <a:pt x="3858" y="2382"/>
                  </a:cubicBezTo>
                  <a:lnTo>
                    <a:pt x="3858" y="2382"/>
                  </a:lnTo>
                  <a:cubicBezTo>
                    <a:pt x="4370" y="2894"/>
                    <a:pt x="3263" y="3453"/>
                    <a:pt x="4311" y="4084"/>
                  </a:cubicBezTo>
                  <a:cubicBezTo>
                    <a:pt x="3930" y="3906"/>
                    <a:pt x="3620" y="3632"/>
                    <a:pt x="3382" y="3287"/>
                  </a:cubicBezTo>
                  <a:cubicBezTo>
                    <a:pt x="3430" y="3299"/>
                    <a:pt x="3477" y="3287"/>
                    <a:pt x="3525" y="3263"/>
                  </a:cubicBezTo>
                  <a:lnTo>
                    <a:pt x="3537" y="3251"/>
                  </a:lnTo>
                  <a:cubicBezTo>
                    <a:pt x="3549" y="3239"/>
                    <a:pt x="3561" y="3227"/>
                    <a:pt x="3573" y="3215"/>
                  </a:cubicBezTo>
                  <a:cubicBezTo>
                    <a:pt x="3716" y="3084"/>
                    <a:pt x="3573" y="2858"/>
                    <a:pt x="3394" y="2918"/>
                  </a:cubicBezTo>
                  <a:cubicBezTo>
                    <a:pt x="3525" y="2989"/>
                    <a:pt x="3442" y="3108"/>
                    <a:pt x="3358" y="3096"/>
                  </a:cubicBezTo>
                  <a:cubicBezTo>
                    <a:pt x="3275" y="3084"/>
                    <a:pt x="3216" y="2953"/>
                    <a:pt x="3216" y="2870"/>
                  </a:cubicBezTo>
                  <a:cubicBezTo>
                    <a:pt x="3216" y="2810"/>
                    <a:pt x="3239" y="2751"/>
                    <a:pt x="3275" y="2703"/>
                  </a:cubicBezTo>
                  <a:cubicBezTo>
                    <a:pt x="3394" y="2584"/>
                    <a:pt x="3644" y="2465"/>
                    <a:pt x="3775" y="2798"/>
                  </a:cubicBezTo>
                  <a:cubicBezTo>
                    <a:pt x="3954" y="2489"/>
                    <a:pt x="3573" y="2203"/>
                    <a:pt x="3275" y="2263"/>
                  </a:cubicBezTo>
                  <a:cubicBezTo>
                    <a:pt x="3323" y="2036"/>
                    <a:pt x="3180" y="1989"/>
                    <a:pt x="3370" y="1763"/>
                  </a:cubicBezTo>
                  <a:cubicBezTo>
                    <a:pt x="2787" y="1965"/>
                    <a:pt x="2942" y="2275"/>
                    <a:pt x="2846" y="2501"/>
                  </a:cubicBezTo>
                  <a:lnTo>
                    <a:pt x="2846" y="2501"/>
                  </a:lnTo>
                  <a:cubicBezTo>
                    <a:pt x="3001" y="2013"/>
                    <a:pt x="2644" y="1870"/>
                    <a:pt x="2620" y="1477"/>
                  </a:cubicBezTo>
                  <a:cubicBezTo>
                    <a:pt x="2263" y="1894"/>
                    <a:pt x="2549" y="2156"/>
                    <a:pt x="2656" y="2453"/>
                  </a:cubicBezTo>
                  <a:lnTo>
                    <a:pt x="2656" y="2453"/>
                  </a:lnTo>
                  <a:cubicBezTo>
                    <a:pt x="2370" y="1727"/>
                    <a:pt x="1965" y="1894"/>
                    <a:pt x="1620" y="1596"/>
                  </a:cubicBezTo>
                  <a:cubicBezTo>
                    <a:pt x="1918" y="1941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8" y="2537"/>
                    <a:pt x="1918" y="2251"/>
                    <a:pt x="1501" y="2608"/>
                  </a:cubicBezTo>
                  <a:cubicBezTo>
                    <a:pt x="1894" y="2620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75"/>
                    <a:pt x="1787" y="3346"/>
                  </a:cubicBezTo>
                  <a:cubicBezTo>
                    <a:pt x="2013" y="3156"/>
                    <a:pt x="2049" y="3299"/>
                    <a:pt x="2275" y="3263"/>
                  </a:cubicBezTo>
                  <a:cubicBezTo>
                    <a:pt x="2215" y="3560"/>
                    <a:pt x="2501" y="3930"/>
                    <a:pt x="2811" y="3763"/>
                  </a:cubicBezTo>
                  <a:cubicBezTo>
                    <a:pt x="2489" y="3632"/>
                    <a:pt x="2608" y="3370"/>
                    <a:pt x="2727" y="3263"/>
                  </a:cubicBezTo>
                  <a:cubicBezTo>
                    <a:pt x="2775" y="3215"/>
                    <a:pt x="2835" y="3191"/>
                    <a:pt x="2894" y="3191"/>
                  </a:cubicBezTo>
                  <a:cubicBezTo>
                    <a:pt x="2966" y="3191"/>
                    <a:pt x="3108" y="3251"/>
                    <a:pt x="3120" y="3346"/>
                  </a:cubicBezTo>
                  <a:cubicBezTo>
                    <a:pt x="3120" y="3430"/>
                    <a:pt x="3013" y="3513"/>
                    <a:pt x="2942" y="3382"/>
                  </a:cubicBezTo>
                  <a:cubicBezTo>
                    <a:pt x="2882" y="3560"/>
                    <a:pt x="3108" y="3691"/>
                    <a:pt x="3239" y="3560"/>
                  </a:cubicBezTo>
                  <a:cubicBezTo>
                    <a:pt x="3251" y="3549"/>
                    <a:pt x="3263" y="3537"/>
                    <a:pt x="3275" y="3513"/>
                  </a:cubicBezTo>
                  <a:lnTo>
                    <a:pt x="3275" y="3513"/>
                  </a:lnTo>
                  <a:cubicBezTo>
                    <a:pt x="3299" y="3465"/>
                    <a:pt x="3311" y="3418"/>
                    <a:pt x="3299" y="3370"/>
                  </a:cubicBezTo>
                  <a:cubicBezTo>
                    <a:pt x="3644" y="3596"/>
                    <a:pt x="3918" y="3918"/>
                    <a:pt x="4097" y="4299"/>
                  </a:cubicBezTo>
                  <a:lnTo>
                    <a:pt x="4097" y="4299"/>
                  </a:lnTo>
                  <a:cubicBezTo>
                    <a:pt x="3466" y="3275"/>
                    <a:pt x="2906" y="4358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5" y="4311"/>
                    <a:pt x="2870" y="4358"/>
                  </a:cubicBezTo>
                  <a:cubicBezTo>
                    <a:pt x="3263" y="4489"/>
                    <a:pt x="3430" y="4132"/>
                    <a:pt x="3620" y="4144"/>
                  </a:cubicBezTo>
                  <a:cubicBezTo>
                    <a:pt x="3477" y="4322"/>
                    <a:pt x="3537" y="4465"/>
                    <a:pt x="3716" y="4525"/>
                  </a:cubicBezTo>
                  <a:cubicBezTo>
                    <a:pt x="3704" y="4299"/>
                    <a:pt x="3930" y="4263"/>
                    <a:pt x="4049" y="4394"/>
                  </a:cubicBezTo>
                  <a:cubicBezTo>
                    <a:pt x="4239" y="4596"/>
                    <a:pt x="4275" y="5049"/>
                    <a:pt x="4823" y="5144"/>
                  </a:cubicBezTo>
                  <a:cubicBezTo>
                    <a:pt x="4894" y="5204"/>
                    <a:pt x="4966" y="5251"/>
                    <a:pt x="5049" y="5299"/>
                  </a:cubicBezTo>
                  <a:cubicBezTo>
                    <a:pt x="4966" y="5263"/>
                    <a:pt x="4871" y="5251"/>
                    <a:pt x="4787" y="5239"/>
                  </a:cubicBezTo>
                  <a:cubicBezTo>
                    <a:pt x="4335" y="4918"/>
                    <a:pt x="3978" y="5215"/>
                    <a:pt x="3704" y="5227"/>
                  </a:cubicBezTo>
                  <a:cubicBezTo>
                    <a:pt x="3525" y="5227"/>
                    <a:pt x="3382" y="5049"/>
                    <a:pt x="3573" y="4894"/>
                  </a:cubicBezTo>
                  <a:cubicBezTo>
                    <a:pt x="3394" y="4811"/>
                    <a:pt x="3251" y="4870"/>
                    <a:pt x="3227" y="5108"/>
                  </a:cubicBezTo>
                  <a:cubicBezTo>
                    <a:pt x="3073" y="4977"/>
                    <a:pt x="3216" y="4596"/>
                    <a:pt x="2846" y="4418"/>
                  </a:cubicBezTo>
                  <a:cubicBezTo>
                    <a:pt x="2704" y="4346"/>
                    <a:pt x="2489" y="4334"/>
                    <a:pt x="2156" y="4430"/>
                  </a:cubicBezTo>
                  <a:cubicBezTo>
                    <a:pt x="2180" y="4430"/>
                    <a:pt x="2215" y="4430"/>
                    <a:pt x="2239" y="4430"/>
                  </a:cubicBezTo>
                  <a:lnTo>
                    <a:pt x="2156" y="4430"/>
                  </a:lnTo>
                  <a:cubicBezTo>
                    <a:pt x="2882" y="4442"/>
                    <a:pt x="2501" y="5596"/>
                    <a:pt x="3668" y="5323"/>
                  </a:cubicBezTo>
                  <a:lnTo>
                    <a:pt x="3668" y="5323"/>
                  </a:lnTo>
                  <a:cubicBezTo>
                    <a:pt x="3275" y="5465"/>
                    <a:pt x="2858" y="5501"/>
                    <a:pt x="2454" y="5418"/>
                  </a:cubicBezTo>
                  <a:cubicBezTo>
                    <a:pt x="2489" y="5394"/>
                    <a:pt x="2525" y="5346"/>
                    <a:pt x="2537" y="5299"/>
                  </a:cubicBezTo>
                  <a:lnTo>
                    <a:pt x="2537" y="5287"/>
                  </a:lnTo>
                  <a:cubicBezTo>
                    <a:pt x="2537" y="5275"/>
                    <a:pt x="2537" y="5251"/>
                    <a:pt x="2537" y="5227"/>
                  </a:cubicBezTo>
                  <a:cubicBezTo>
                    <a:pt x="2525" y="5049"/>
                    <a:pt x="2287" y="4989"/>
                    <a:pt x="2192" y="5156"/>
                  </a:cubicBezTo>
                  <a:cubicBezTo>
                    <a:pt x="2346" y="5108"/>
                    <a:pt x="2370" y="5251"/>
                    <a:pt x="2299" y="5299"/>
                  </a:cubicBezTo>
                  <a:cubicBezTo>
                    <a:pt x="2227" y="5358"/>
                    <a:pt x="2084" y="5299"/>
                    <a:pt x="2037" y="5251"/>
                  </a:cubicBezTo>
                  <a:cubicBezTo>
                    <a:pt x="1989" y="5204"/>
                    <a:pt x="1965" y="5144"/>
                    <a:pt x="1965" y="5084"/>
                  </a:cubicBezTo>
                  <a:cubicBezTo>
                    <a:pt x="1953" y="4918"/>
                    <a:pt x="2061" y="4656"/>
                    <a:pt x="2382" y="4787"/>
                  </a:cubicBezTo>
                  <a:cubicBezTo>
                    <a:pt x="2287" y="4442"/>
                    <a:pt x="1823" y="4501"/>
                    <a:pt x="1644" y="4763"/>
                  </a:cubicBezTo>
                  <a:cubicBezTo>
                    <a:pt x="1513" y="4573"/>
                    <a:pt x="1382" y="4644"/>
                    <a:pt x="1358" y="4346"/>
                  </a:cubicBezTo>
                  <a:cubicBezTo>
                    <a:pt x="1096" y="4894"/>
                    <a:pt x="1430" y="5013"/>
                    <a:pt x="1513" y="5227"/>
                  </a:cubicBezTo>
                  <a:lnTo>
                    <a:pt x="1513" y="5227"/>
                  </a:lnTo>
                  <a:cubicBezTo>
                    <a:pt x="1275" y="4787"/>
                    <a:pt x="918" y="4930"/>
                    <a:pt x="632" y="4668"/>
                  </a:cubicBezTo>
                  <a:cubicBezTo>
                    <a:pt x="668" y="5215"/>
                    <a:pt x="1061" y="5204"/>
                    <a:pt x="1346" y="5335"/>
                  </a:cubicBezTo>
                  <a:lnTo>
                    <a:pt x="1346" y="5335"/>
                  </a:lnTo>
                  <a:cubicBezTo>
                    <a:pt x="632" y="5037"/>
                    <a:pt x="453" y="5430"/>
                    <a:pt x="1" y="5465"/>
                  </a:cubicBezTo>
                  <a:cubicBezTo>
                    <a:pt x="453" y="5513"/>
                    <a:pt x="620" y="5918"/>
                    <a:pt x="1346" y="5608"/>
                  </a:cubicBezTo>
                  <a:lnTo>
                    <a:pt x="1346" y="5608"/>
                  </a:lnTo>
                  <a:cubicBezTo>
                    <a:pt x="1061" y="5739"/>
                    <a:pt x="668" y="5727"/>
                    <a:pt x="632" y="6263"/>
                  </a:cubicBezTo>
                  <a:cubicBezTo>
                    <a:pt x="930" y="6001"/>
                    <a:pt x="1275" y="6156"/>
                    <a:pt x="1513" y="5704"/>
                  </a:cubicBezTo>
                  <a:lnTo>
                    <a:pt x="1513" y="5704"/>
                  </a:lnTo>
                  <a:cubicBezTo>
                    <a:pt x="1430" y="5930"/>
                    <a:pt x="1096" y="6037"/>
                    <a:pt x="1358" y="6585"/>
                  </a:cubicBezTo>
                  <a:cubicBezTo>
                    <a:pt x="1382" y="6287"/>
                    <a:pt x="1513" y="6370"/>
                    <a:pt x="1644" y="6180"/>
                  </a:cubicBezTo>
                  <a:cubicBezTo>
                    <a:pt x="1823" y="6430"/>
                    <a:pt x="2287" y="6489"/>
                    <a:pt x="2382" y="6156"/>
                  </a:cubicBezTo>
                  <a:cubicBezTo>
                    <a:pt x="2061" y="6287"/>
                    <a:pt x="1953" y="6025"/>
                    <a:pt x="1965" y="5858"/>
                  </a:cubicBezTo>
                  <a:cubicBezTo>
                    <a:pt x="1965" y="5787"/>
                    <a:pt x="1989" y="5739"/>
                    <a:pt x="2037" y="5692"/>
                  </a:cubicBezTo>
                  <a:cubicBezTo>
                    <a:pt x="2084" y="5632"/>
                    <a:pt x="2227" y="5585"/>
                    <a:pt x="2299" y="5632"/>
                  </a:cubicBezTo>
                  <a:cubicBezTo>
                    <a:pt x="2370" y="5692"/>
                    <a:pt x="2346" y="5823"/>
                    <a:pt x="2192" y="5787"/>
                  </a:cubicBezTo>
                  <a:cubicBezTo>
                    <a:pt x="2287" y="5954"/>
                    <a:pt x="2525" y="5894"/>
                    <a:pt x="2537" y="5704"/>
                  </a:cubicBezTo>
                  <a:cubicBezTo>
                    <a:pt x="2537" y="5692"/>
                    <a:pt x="2537" y="5668"/>
                    <a:pt x="2537" y="5644"/>
                  </a:cubicBezTo>
                  <a:lnTo>
                    <a:pt x="2537" y="5632"/>
                  </a:lnTo>
                  <a:cubicBezTo>
                    <a:pt x="2525" y="5585"/>
                    <a:pt x="2489" y="5549"/>
                    <a:pt x="2454" y="5525"/>
                  </a:cubicBezTo>
                  <a:cubicBezTo>
                    <a:pt x="2858" y="5442"/>
                    <a:pt x="3275" y="5477"/>
                    <a:pt x="3668" y="5608"/>
                  </a:cubicBezTo>
                  <a:cubicBezTo>
                    <a:pt x="2489" y="5335"/>
                    <a:pt x="2870" y="6501"/>
                    <a:pt x="2156" y="6501"/>
                  </a:cubicBezTo>
                  <a:lnTo>
                    <a:pt x="2227" y="6501"/>
                  </a:lnTo>
                  <a:cubicBezTo>
                    <a:pt x="2204" y="6501"/>
                    <a:pt x="2180" y="6501"/>
                    <a:pt x="2156" y="6501"/>
                  </a:cubicBezTo>
                  <a:cubicBezTo>
                    <a:pt x="2489" y="6597"/>
                    <a:pt x="2704" y="6597"/>
                    <a:pt x="2846" y="6525"/>
                  </a:cubicBezTo>
                  <a:cubicBezTo>
                    <a:pt x="3216" y="6347"/>
                    <a:pt x="3073" y="5966"/>
                    <a:pt x="3216" y="5835"/>
                  </a:cubicBezTo>
                  <a:cubicBezTo>
                    <a:pt x="3251" y="6061"/>
                    <a:pt x="3382" y="6120"/>
                    <a:pt x="3561" y="6049"/>
                  </a:cubicBezTo>
                  <a:cubicBezTo>
                    <a:pt x="3382" y="5894"/>
                    <a:pt x="3525" y="5704"/>
                    <a:pt x="3704" y="5716"/>
                  </a:cubicBezTo>
                  <a:cubicBezTo>
                    <a:pt x="3978" y="5727"/>
                    <a:pt x="4323" y="6013"/>
                    <a:pt x="4775" y="5704"/>
                  </a:cubicBezTo>
                  <a:cubicBezTo>
                    <a:pt x="4871" y="5692"/>
                    <a:pt x="4954" y="5668"/>
                    <a:pt x="5037" y="5644"/>
                  </a:cubicBezTo>
                  <a:cubicBezTo>
                    <a:pt x="4966" y="5680"/>
                    <a:pt x="4882" y="5739"/>
                    <a:pt x="4811" y="5787"/>
                  </a:cubicBezTo>
                  <a:cubicBezTo>
                    <a:pt x="4275" y="5894"/>
                    <a:pt x="4228" y="6347"/>
                    <a:pt x="4049" y="6549"/>
                  </a:cubicBezTo>
                  <a:cubicBezTo>
                    <a:pt x="3918" y="6680"/>
                    <a:pt x="3692" y="6644"/>
                    <a:pt x="3716" y="6406"/>
                  </a:cubicBezTo>
                  <a:cubicBezTo>
                    <a:pt x="3537" y="6478"/>
                    <a:pt x="3477" y="6608"/>
                    <a:pt x="3620" y="6799"/>
                  </a:cubicBezTo>
                  <a:cubicBezTo>
                    <a:pt x="3430" y="6811"/>
                    <a:pt x="3251" y="6442"/>
                    <a:pt x="2870" y="6573"/>
                  </a:cubicBezTo>
                  <a:cubicBezTo>
                    <a:pt x="2715" y="6632"/>
                    <a:pt x="2561" y="6775"/>
                    <a:pt x="2394" y="7085"/>
                  </a:cubicBezTo>
                  <a:lnTo>
                    <a:pt x="2394" y="7085"/>
                  </a:lnTo>
                  <a:cubicBezTo>
                    <a:pt x="2906" y="6585"/>
                    <a:pt x="3454" y="7680"/>
                    <a:pt x="4097" y="6644"/>
                  </a:cubicBezTo>
                  <a:lnTo>
                    <a:pt x="4097" y="6644"/>
                  </a:lnTo>
                  <a:cubicBezTo>
                    <a:pt x="3918" y="7013"/>
                    <a:pt x="3644" y="7335"/>
                    <a:pt x="3299" y="7573"/>
                  </a:cubicBezTo>
                  <a:cubicBezTo>
                    <a:pt x="3311" y="7525"/>
                    <a:pt x="3299" y="7466"/>
                    <a:pt x="3275" y="7430"/>
                  </a:cubicBezTo>
                  <a:lnTo>
                    <a:pt x="3275" y="7418"/>
                  </a:lnTo>
                  <a:cubicBezTo>
                    <a:pt x="3263" y="7406"/>
                    <a:pt x="3251" y="7394"/>
                    <a:pt x="3227" y="7382"/>
                  </a:cubicBezTo>
                  <a:cubicBezTo>
                    <a:pt x="3096" y="7240"/>
                    <a:pt x="2870" y="7382"/>
                    <a:pt x="2930" y="7561"/>
                  </a:cubicBezTo>
                  <a:cubicBezTo>
                    <a:pt x="3013" y="7430"/>
                    <a:pt x="3120" y="7513"/>
                    <a:pt x="3108" y="7597"/>
                  </a:cubicBezTo>
                  <a:cubicBezTo>
                    <a:pt x="3096" y="7680"/>
                    <a:pt x="2966" y="7740"/>
                    <a:pt x="2894" y="7740"/>
                  </a:cubicBezTo>
                  <a:cubicBezTo>
                    <a:pt x="2823" y="7740"/>
                    <a:pt x="2775" y="7716"/>
                    <a:pt x="2727" y="7668"/>
                  </a:cubicBezTo>
                  <a:cubicBezTo>
                    <a:pt x="2596" y="7561"/>
                    <a:pt x="2489" y="7311"/>
                    <a:pt x="2811" y="7180"/>
                  </a:cubicBezTo>
                  <a:cubicBezTo>
                    <a:pt x="2501" y="7001"/>
                    <a:pt x="2215" y="7370"/>
                    <a:pt x="2275" y="7680"/>
                  </a:cubicBezTo>
                  <a:cubicBezTo>
                    <a:pt x="2049" y="7632"/>
                    <a:pt x="2001" y="7775"/>
                    <a:pt x="1787" y="7585"/>
                  </a:cubicBezTo>
                  <a:cubicBezTo>
                    <a:pt x="1989" y="8168"/>
                    <a:pt x="2299" y="8013"/>
                    <a:pt x="2513" y="8109"/>
                  </a:cubicBezTo>
                  <a:lnTo>
                    <a:pt x="2513" y="8109"/>
                  </a:lnTo>
                  <a:cubicBezTo>
                    <a:pt x="2025" y="7954"/>
                    <a:pt x="1882" y="8311"/>
                    <a:pt x="1489" y="8335"/>
                  </a:cubicBezTo>
                  <a:cubicBezTo>
                    <a:pt x="1906" y="8692"/>
                    <a:pt x="2168" y="8406"/>
                    <a:pt x="2465" y="8299"/>
                  </a:cubicBezTo>
                  <a:lnTo>
                    <a:pt x="2465" y="8299"/>
                  </a:lnTo>
                  <a:cubicBezTo>
                    <a:pt x="1739" y="8585"/>
                    <a:pt x="1906" y="8990"/>
                    <a:pt x="1608" y="9335"/>
                  </a:cubicBezTo>
                  <a:cubicBezTo>
                    <a:pt x="1965" y="9049"/>
                    <a:pt x="2370" y="9216"/>
                    <a:pt x="2656" y="8490"/>
                  </a:cubicBezTo>
                  <a:lnTo>
                    <a:pt x="2656" y="8490"/>
                  </a:lnTo>
                  <a:cubicBezTo>
                    <a:pt x="2549" y="8787"/>
                    <a:pt x="2263" y="9049"/>
                    <a:pt x="2620" y="9454"/>
                  </a:cubicBezTo>
                  <a:cubicBezTo>
                    <a:pt x="2632" y="9061"/>
                    <a:pt x="3001" y="8918"/>
                    <a:pt x="2846" y="8442"/>
                  </a:cubicBezTo>
                  <a:lnTo>
                    <a:pt x="2846" y="8442"/>
                  </a:lnTo>
                  <a:cubicBezTo>
                    <a:pt x="2942" y="8656"/>
                    <a:pt x="2787" y="8966"/>
                    <a:pt x="3370" y="9168"/>
                  </a:cubicBezTo>
                  <a:cubicBezTo>
                    <a:pt x="3168" y="8942"/>
                    <a:pt x="3311" y="8906"/>
                    <a:pt x="3275" y="8680"/>
                  </a:cubicBezTo>
                  <a:cubicBezTo>
                    <a:pt x="3573" y="8740"/>
                    <a:pt x="3954" y="8454"/>
                    <a:pt x="3775" y="8144"/>
                  </a:cubicBezTo>
                  <a:cubicBezTo>
                    <a:pt x="3644" y="8466"/>
                    <a:pt x="3382" y="8347"/>
                    <a:pt x="3275" y="8228"/>
                  </a:cubicBezTo>
                  <a:cubicBezTo>
                    <a:pt x="3239" y="8180"/>
                    <a:pt x="3216" y="8121"/>
                    <a:pt x="3204" y="8061"/>
                  </a:cubicBezTo>
                  <a:cubicBezTo>
                    <a:pt x="3204" y="7990"/>
                    <a:pt x="3275" y="7847"/>
                    <a:pt x="3358" y="7835"/>
                  </a:cubicBezTo>
                  <a:cubicBezTo>
                    <a:pt x="3442" y="7835"/>
                    <a:pt x="3525" y="7942"/>
                    <a:pt x="3394" y="8013"/>
                  </a:cubicBezTo>
                  <a:cubicBezTo>
                    <a:pt x="3418" y="8025"/>
                    <a:pt x="3442" y="8025"/>
                    <a:pt x="3466" y="8025"/>
                  </a:cubicBezTo>
                  <a:cubicBezTo>
                    <a:pt x="3549" y="8013"/>
                    <a:pt x="3620" y="7942"/>
                    <a:pt x="3620" y="7859"/>
                  </a:cubicBezTo>
                  <a:cubicBezTo>
                    <a:pt x="3620" y="7811"/>
                    <a:pt x="3608" y="7763"/>
                    <a:pt x="3573" y="7728"/>
                  </a:cubicBezTo>
                  <a:cubicBezTo>
                    <a:pt x="3561" y="7704"/>
                    <a:pt x="3549" y="7692"/>
                    <a:pt x="3525" y="7692"/>
                  </a:cubicBezTo>
                  <a:lnTo>
                    <a:pt x="3525" y="7680"/>
                  </a:lnTo>
                  <a:cubicBezTo>
                    <a:pt x="3477" y="7656"/>
                    <a:pt x="3430" y="7644"/>
                    <a:pt x="3382" y="7656"/>
                  </a:cubicBezTo>
                  <a:cubicBezTo>
                    <a:pt x="3608" y="7311"/>
                    <a:pt x="3930" y="7037"/>
                    <a:pt x="4311" y="6859"/>
                  </a:cubicBezTo>
                  <a:cubicBezTo>
                    <a:pt x="3275" y="7490"/>
                    <a:pt x="4370" y="8049"/>
                    <a:pt x="3858" y="8561"/>
                  </a:cubicBezTo>
                  <a:cubicBezTo>
                    <a:pt x="3882" y="8537"/>
                    <a:pt x="3894" y="8525"/>
                    <a:pt x="3918" y="8502"/>
                  </a:cubicBezTo>
                  <a:cubicBezTo>
                    <a:pt x="3894" y="8525"/>
                    <a:pt x="3882" y="8537"/>
                    <a:pt x="3858" y="8561"/>
                  </a:cubicBezTo>
                  <a:cubicBezTo>
                    <a:pt x="4156" y="8394"/>
                    <a:pt x="4311" y="8240"/>
                    <a:pt x="4359" y="8085"/>
                  </a:cubicBezTo>
                  <a:cubicBezTo>
                    <a:pt x="4490" y="7692"/>
                    <a:pt x="4132" y="7525"/>
                    <a:pt x="4144" y="7335"/>
                  </a:cubicBezTo>
                  <a:cubicBezTo>
                    <a:pt x="4323" y="7478"/>
                    <a:pt x="4466" y="7418"/>
                    <a:pt x="4537" y="7240"/>
                  </a:cubicBezTo>
                  <a:cubicBezTo>
                    <a:pt x="4299" y="7251"/>
                    <a:pt x="4263" y="7025"/>
                    <a:pt x="4394" y="6906"/>
                  </a:cubicBezTo>
                  <a:cubicBezTo>
                    <a:pt x="4597" y="6716"/>
                    <a:pt x="5049" y="6680"/>
                    <a:pt x="5144" y="6144"/>
                  </a:cubicBezTo>
                  <a:cubicBezTo>
                    <a:pt x="5204" y="6061"/>
                    <a:pt x="5252" y="5989"/>
                    <a:pt x="5299" y="5906"/>
                  </a:cubicBezTo>
                  <a:cubicBezTo>
                    <a:pt x="5275" y="5989"/>
                    <a:pt x="5252" y="6085"/>
                    <a:pt x="5240" y="6180"/>
                  </a:cubicBezTo>
                  <a:cubicBezTo>
                    <a:pt x="4930" y="6620"/>
                    <a:pt x="5216" y="6978"/>
                    <a:pt x="5228" y="7251"/>
                  </a:cubicBezTo>
                  <a:cubicBezTo>
                    <a:pt x="5228" y="7430"/>
                    <a:pt x="5049" y="7573"/>
                    <a:pt x="4894" y="7382"/>
                  </a:cubicBezTo>
                  <a:cubicBezTo>
                    <a:pt x="4823" y="7561"/>
                    <a:pt x="4871" y="7704"/>
                    <a:pt x="5109" y="7728"/>
                  </a:cubicBezTo>
                  <a:cubicBezTo>
                    <a:pt x="4978" y="7882"/>
                    <a:pt x="4597" y="7740"/>
                    <a:pt x="4418" y="8109"/>
                  </a:cubicBezTo>
                  <a:cubicBezTo>
                    <a:pt x="4347" y="8252"/>
                    <a:pt x="4347" y="8466"/>
                    <a:pt x="4430" y="8799"/>
                  </a:cubicBezTo>
                  <a:lnTo>
                    <a:pt x="4430" y="8799"/>
                  </a:lnTo>
                  <a:cubicBezTo>
                    <a:pt x="4442" y="8085"/>
                    <a:pt x="5597" y="8454"/>
                    <a:pt x="5323" y="7287"/>
                  </a:cubicBezTo>
                  <a:lnTo>
                    <a:pt x="5323" y="7287"/>
                  </a:lnTo>
                  <a:cubicBezTo>
                    <a:pt x="5466" y="7680"/>
                    <a:pt x="5502" y="8097"/>
                    <a:pt x="5418" y="8502"/>
                  </a:cubicBezTo>
                  <a:cubicBezTo>
                    <a:pt x="5394" y="8466"/>
                    <a:pt x="5347" y="8430"/>
                    <a:pt x="5299" y="8430"/>
                  </a:cubicBezTo>
                  <a:lnTo>
                    <a:pt x="5287" y="8430"/>
                  </a:lnTo>
                  <a:cubicBezTo>
                    <a:pt x="5275" y="8418"/>
                    <a:pt x="5252" y="8418"/>
                    <a:pt x="5240" y="8430"/>
                  </a:cubicBezTo>
                  <a:cubicBezTo>
                    <a:pt x="5132" y="8430"/>
                    <a:pt x="5061" y="8513"/>
                    <a:pt x="5061" y="8609"/>
                  </a:cubicBezTo>
                  <a:cubicBezTo>
                    <a:pt x="5061" y="8656"/>
                    <a:pt x="5085" y="8704"/>
                    <a:pt x="5121" y="8740"/>
                  </a:cubicBezTo>
                  <a:lnTo>
                    <a:pt x="5156" y="8764"/>
                  </a:lnTo>
                  <a:cubicBezTo>
                    <a:pt x="5109" y="8609"/>
                    <a:pt x="5252" y="8597"/>
                    <a:pt x="5299" y="8656"/>
                  </a:cubicBezTo>
                  <a:cubicBezTo>
                    <a:pt x="5359" y="8728"/>
                    <a:pt x="5299" y="8871"/>
                    <a:pt x="5252" y="8918"/>
                  </a:cubicBezTo>
                  <a:cubicBezTo>
                    <a:pt x="5204" y="8966"/>
                    <a:pt x="5144" y="8990"/>
                    <a:pt x="5085" y="8990"/>
                  </a:cubicBezTo>
                  <a:cubicBezTo>
                    <a:pt x="4918" y="9002"/>
                    <a:pt x="4656" y="8894"/>
                    <a:pt x="4787" y="8573"/>
                  </a:cubicBezTo>
                  <a:cubicBezTo>
                    <a:pt x="4442" y="8680"/>
                    <a:pt x="4501" y="9145"/>
                    <a:pt x="4763" y="9311"/>
                  </a:cubicBezTo>
                  <a:cubicBezTo>
                    <a:pt x="4573" y="9442"/>
                    <a:pt x="4644" y="9573"/>
                    <a:pt x="4347" y="9597"/>
                  </a:cubicBezTo>
                  <a:cubicBezTo>
                    <a:pt x="4906" y="9859"/>
                    <a:pt x="5013" y="9537"/>
                    <a:pt x="5240" y="9442"/>
                  </a:cubicBezTo>
                  <a:lnTo>
                    <a:pt x="5240" y="9442"/>
                  </a:lnTo>
                  <a:cubicBezTo>
                    <a:pt x="4787" y="9680"/>
                    <a:pt x="4942" y="10037"/>
                    <a:pt x="4680" y="10323"/>
                  </a:cubicBezTo>
                  <a:cubicBezTo>
                    <a:pt x="5216" y="10288"/>
                    <a:pt x="5204" y="9895"/>
                    <a:pt x="5335" y="9609"/>
                  </a:cubicBezTo>
                  <a:lnTo>
                    <a:pt x="5335" y="9609"/>
                  </a:lnTo>
                  <a:cubicBezTo>
                    <a:pt x="5037" y="10323"/>
                    <a:pt x="5430" y="10502"/>
                    <a:pt x="5478" y="10954"/>
                  </a:cubicBezTo>
                  <a:cubicBezTo>
                    <a:pt x="5513" y="10502"/>
                    <a:pt x="5918" y="10323"/>
                    <a:pt x="5609" y="9609"/>
                  </a:cubicBezTo>
                  <a:lnTo>
                    <a:pt x="5609" y="9609"/>
                  </a:lnTo>
                  <a:cubicBezTo>
                    <a:pt x="5740" y="9895"/>
                    <a:pt x="5728" y="10288"/>
                    <a:pt x="6264" y="10323"/>
                  </a:cubicBezTo>
                  <a:cubicBezTo>
                    <a:pt x="6002" y="10026"/>
                    <a:pt x="6156" y="9680"/>
                    <a:pt x="5716" y="9442"/>
                  </a:cubicBezTo>
                  <a:lnTo>
                    <a:pt x="5716" y="9442"/>
                  </a:lnTo>
                  <a:cubicBezTo>
                    <a:pt x="5930" y="9537"/>
                    <a:pt x="6049" y="9859"/>
                    <a:pt x="6597" y="9597"/>
                  </a:cubicBezTo>
                  <a:cubicBezTo>
                    <a:pt x="6299" y="9573"/>
                    <a:pt x="6371" y="9442"/>
                    <a:pt x="6180" y="9311"/>
                  </a:cubicBezTo>
                  <a:cubicBezTo>
                    <a:pt x="6442" y="9145"/>
                    <a:pt x="6502" y="8680"/>
                    <a:pt x="6156" y="8573"/>
                  </a:cubicBezTo>
                  <a:cubicBezTo>
                    <a:pt x="6299" y="8894"/>
                    <a:pt x="6037" y="9002"/>
                    <a:pt x="5859" y="8990"/>
                  </a:cubicBezTo>
                  <a:cubicBezTo>
                    <a:pt x="5799" y="8990"/>
                    <a:pt x="5740" y="8966"/>
                    <a:pt x="5692" y="8918"/>
                  </a:cubicBezTo>
                  <a:cubicBezTo>
                    <a:pt x="5644" y="8871"/>
                    <a:pt x="5585" y="8728"/>
                    <a:pt x="5644" y="8656"/>
                  </a:cubicBezTo>
                  <a:cubicBezTo>
                    <a:pt x="5692" y="8585"/>
                    <a:pt x="5835" y="8621"/>
                    <a:pt x="5787" y="8764"/>
                  </a:cubicBezTo>
                  <a:cubicBezTo>
                    <a:pt x="5799" y="8752"/>
                    <a:pt x="5811" y="8752"/>
                    <a:pt x="5823" y="8740"/>
                  </a:cubicBezTo>
                  <a:cubicBezTo>
                    <a:pt x="5859" y="8704"/>
                    <a:pt x="5883" y="8656"/>
                    <a:pt x="5883" y="8609"/>
                  </a:cubicBezTo>
                  <a:cubicBezTo>
                    <a:pt x="5883" y="8513"/>
                    <a:pt x="5811" y="8430"/>
                    <a:pt x="5716" y="8430"/>
                  </a:cubicBezTo>
                  <a:cubicBezTo>
                    <a:pt x="5692" y="8418"/>
                    <a:pt x="5668" y="8418"/>
                    <a:pt x="5656" y="8430"/>
                  </a:cubicBezTo>
                  <a:lnTo>
                    <a:pt x="5644" y="8430"/>
                  </a:lnTo>
                  <a:cubicBezTo>
                    <a:pt x="5597" y="8430"/>
                    <a:pt x="5549" y="8466"/>
                    <a:pt x="5525" y="8502"/>
                  </a:cubicBezTo>
                  <a:cubicBezTo>
                    <a:pt x="5442" y="8097"/>
                    <a:pt x="5478" y="7680"/>
                    <a:pt x="5621" y="7287"/>
                  </a:cubicBezTo>
                  <a:cubicBezTo>
                    <a:pt x="5335" y="8466"/>
                    <a:pt x="6502" y="8085"/>
                    <a:pt x="6514" y="8799"/>
                  </a:cubicBezTo>
                  <a:lnTo>
                    <a:pt x="6514" y="8728"/>
                  </a:lnTo>
                  <a:cubicBezTo>
                    <a:pt x="6514" y="8752"/>
                    <a:pt x="6514" y="8775"/>
                    <a:pt x="6514" y="8799"/>
                  </a:cubicBezTo>
                  <a:cubicBezTo>
                    <a:pt x="6609" y="8466"/>
                    <a:pt x="6597" y="8252"/>
                    <a:pt x="6537" y="8109"/>
                  </a:cubicBezTo>
                  <a:cubicBezTo>
                    <a:pt x="6347" y="7740"/>
                    <a:pt x="5966" y="7882"/>
                    <a:pt x="5835" y="7740"/>
                  </a:cubicBezTo>
                  <a:cubicBezTo>
                    <a:pt x="6073" y="7704"/>
                    <a:pt x="6133" y="7573"/>
                    <a:pt x="6049" y="7394"/>
                  </a:cubicBezTo>
                  <a:cubicBezTo>
                    <a:pt x="5906" y="7573"/>
                    <a:pt x="5716" y="7430"/>
                    <a:pt x="5716" y="7251"/>
                  </a:cubicBezTo>
                  <a:cubicBezTo>
                    <a:pt x="5728" y="6978"/>
                    <a:pt x="6014" y="6632"/>
                    <a:pt x="5704" y="6180"/>
                  </a:cubicBezTo>
                  <a:cubicBezTo>
                    <a:pt x="5692" y="6085"/>
                    <a:pt x="5680" y="6001"/>
                    <a:pt x="5644" y="5918"/>
                  </a:cubicBezTo>
                  <a:cubicBezTo>
                    <a:pt x="5692" y="5989"/>
                    <a:pt x="5740" y="6073"/>
                    <a:pt x="5799" y="6144"/>
                  </a:cubicBezTo>
                  <a:cubicBezTo>
                    <a:pt x="5894" y="6680"/>
                    <a:pt x="6347" y="6728"/>
                    <a:pt x="6549" y="6906"/>
                  </a:cubicBezTo>
                  <a:cubicBezTo>
                    <a:pt x="6680" y="7037"/>
                    <a:pt x="6656" y="7263"/>
                    <a:pt x="6418" y="7240"/>
                  </a:cubicBezTo>
                  <a:cubicBezTo>
                    <a:pt x="6490" y="7430"/>
                    <a:pt x="6621" y="7478"/>
                    <a:pt x="6811" y="7335"/>
                  </a:cubicBezTo>
                  <a:cubicBezTo>
                    <a:pt x="6823" y="7537"/>
                    <a:pt x="6454" y="7704"/>
                    <a:pt x="6585" y="8085"/>
                  </a:cubicBezTo>
                  <a:cubicBezTo>
                    <a:pt x="6633" y="8240"/>
                    <a:pt x="6787" y="8394"/>
                    <a:pt x="7085" y="8561"/>
                  </a:cubicBezTo>
                  <a:lnTo>
                    <a:pt x="7085" y="8561"/>
                  </a:lnTo>
                  <a:cubicBezTo>
                    <a:pt x="6585" y="8049"/>
                    <a:pt x="7668" y="7501"/>
                    <a:pt x="6656" y="6870"/>
                  </a:cubicBezTo>
                  <a:lnTo>
                    <a:pt x="6656" y="6870"/>
                  </a:lnTo>
                  <a:cubicBezTo>
                    <a:pt x="7026" y="7049"/>
                    <a:pt x="7347" y="7323"/>
                    <a:pt x="7585" y="7668"/>
                  </a:cubicBezTo>
                  <a:cubicBezTo>
                    <a:pt x="7526" y="7656"/>
                    <a:pt x="7478" y="7656"/>
                    <a:pt x="7430" y="7692"/>
                  </a:cubicBezTo>
                  <a:lnTo>
                    <a:pt x="7418" y="7692"/>
                  </a:lnTo>
                  <a:cubicBezTo>
                    <a:pt x="7407" y="7704"/>
                    <a:pt x="7395" y="7716"/>
                    <a:pt x="7383" y="7740"/>
                  </a:cubicBezTo>
                  <a:cubicBezTo>
                    <a:pt x="7240" y="7871"/>
                    <a:pt x="7383" y="8097"/>
                    <a:pt x="7561" y="8037"/>
                  </a:cubicBezTo>
                  <a:cubicBezTo>
                    <a:pt x="7430" y="7954"/>
                    <a:pt x="7514" y="7847"/>
                    <a:pt x="7597" y="7859"/>
                  </a:cubicBezTo>
                  <a:cubicBezTo>
                    <a:pt x="7680" y="7859"/>
                    <a:pt x="7740" y="8002"/>
                    <a:pt x="7740" y="8073"/>
                  </a:cubicBezTo>
                  <a:cubicBezTo>
                    <a:pt x="7740" y="8144"/>
                    <a:pt x="7716" y="8204"/>
                    <a:pt x="7668" y="8240"/>
                  </a:cubicBezTo>
                  <a:cubicBezTo>
                    <a:pt x="7561" y="8371"/>
                    <a:pt x="7311" y="8478"/>
                    <a:pt x="7180" y="8156"/>
                  </a:cubicBezTo>
                  <a:cubicBezTo>
                    <a:pt x="7002" y="8466"/>
                    <a:pt x="7371" y="8752"/>
                    <a:pt x="7680" y="8692"/>
                  </a:cubicBezTo>
                  <a:cubicBezTo>
                    <a:pt x="7633" y="8918"/>
                    <a:pt x="7776" y="8966"/>
                    <a:pt x="7585" y="9180"/>
                  </a:cubicBezTo>
                  <a:cubicBezTo>
                    <a:pt x="8157" y="8990"/>
                    <a:pt x="8014" y="8668"/>
                    <a:pt x="8109" y="8454"/>
                  </a:cubicBezTo>
                  <a:lnTo>
                    <a:pt x="8109" y="8454"/>
                  </a:lnTo>
                  <a:cubicBezTo>
                    <a:pt x="7954" y="8930"/>
                    <a:pt x="8311" y="9085"/>
                    <a:pt x="8335" y="9478"/>
                  </a:cubicBezTo>
                  <a:cubicBezTo>
                    <a:pt x="8692" y="9061"/>
                    <a:pt x="8407" y="8799"/>
                    <a:pt x="8300" y="8502"/>
                  </a:cubicBezTo>
                  <a:lnTo>
                    <a:pt x="8300" y="8502"/>
                  </a:lnTo>
                  <a:cubicBezTo>
                    <a:pt x="8585" y="9228"/>
                    <a:pt x="8990" y="9061"/>
                    <a:pt x="9335" y="9347"/>
                  </a:cubicBezTo>
                  <a:cubicBezTo>
                    <a:pt x="9038" y="9002"/>
                    <a:pt x="9216" y="8597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54" y="8347"/>
                  </a:cubicBezTo>
                  <a:cubicBezTo>
                    <a:pt x="9062" y="8335"/>
                    <a:pt x="8919" y="7966"/>
                    <a:pt x="8442" y="8121"/>
                  </a:cubicBezTo>
                  <a:lnTo>
                    <a:pt x="8442" y="8121"/>
                  </a:lnTo>
                  <a:cubicBezTo>
                    <a:pt x="8657" y="8025"/>
                    <a:pt x="8966" y="8180"/>
                    <a:pt x="9169" y="7597"/>
                  </a:cubicBezTo>
                  <a:cubicBezTo>
                    <a:pt x="8942" y="7799"/>
                    <a:pt x="8907" y="7644"/>
                    <a:pt x="8681" y="7692"/>
                  </a:cubicBezTo>
                  <a:cubicBezTo>
                    <a:pt x="8740" y="7394"/>
                    <a:pt x="8454" y="7013"/>
                    <a:pt x="8145" y="7192"/>
                  </a:cubicBezTo>
                  <a:cubicBezTo>
                    <a:pt x="8466" y="7323"/>
                    <a:pt x="8347" y="7573"/>
                    <a:pt x="8228" y="7692"/>
                  </a:cubicBezTo>
                  <a:cubicBezTo>
                    <a:pt x="8180" y="7728"/>
                    <a:pt x="8121" y="7751"/>
                    <a:pt x="8061" y="7763"/>
                  </a:cubicBezTo>
                  <a:cubicBezTo>
                    <a:pt x="7990" y="7763"/>
                    <a:pt x="7847" y="7692"/>
                    <a:pt x="7835" y="7609"/>
                  </a:cubicBezTo>
                  <a:cubicBezTo>
                    <a:pt x="7823" y="7525"/>
                    <a:pt x="7942" y="7442"/>
                    <a:pt x="8014" y="7573"/>
                  </a:cubicBezTo>
                  <a:cubicBezTo>
                    <a:pt x="8026" y="7549"/>
                    <a:pt x="8026" y="7525"/>
                    <a:pt x="8014" y="7501"/>
                  </a:cubicBezTo>
                  <a:cubicBezTo>
                    <a:pt x="8014" y="7418"/>
                    <a:pt x="7942" y="7347"/>
                    <a:pt x="7847" y="7347"/>
                  </a:cubicBezTo>
                  <a:cubicBezTo>
                    <a:pt x="7799" y="7347"/>
                    <a:pt x="7752" y="7359"/>
                    <a:pt x="7716" y="7394"/>
                  </a:cubicBezTo>
                  <a:cubicBezTo>
                    <a:pt x="7704" y="7406"/>
                    <a:pt x="7692" y="7418"/>
                    <a:pt x="7680" y="7430"/>
                  </a:cubicBezTo>
                  <a:lnTo>
                    <a:pt x="7680" y="7442"/>
                  </a:lnTo>
                  <a:cubicBezTo>
                    <a:pt x="7657" y="7490"/>
                    <a:pt x="7645" y="7537"/>
                    <a:pt x="7657" y="7585"/>
                  </a:cubicBezTo>
                  <a:cubicBezTo>
                    <a:pt x="7311" y="7347"/>
                    <a:pt x="7037" y="7037"/>
                    <a:pt x="6859" y="6656"/>
                  </a:cubicBezTo>
                  <a:cubicBezTo>
                    <a:pt x="7490" y="7692"/>
                    <a:pt x="8049" y="6597"/>
                    <a:pt x="8561" y="7097"/>
                  </a:cubicBezTo>
                  <a:lnTo>
                    <a:pt x="8502" y="7049"/>
                  </a:lnTo>
                  <a:cubicBezTo>
                    <a:pt x="8526" y="7061"/>
                    <a:pt x="8538" y="7073"/>
                    <a:pt x="8561" y="7097"/>
                  </a:cubicBezTo>
                  <a:cubicBezTo>
                    <a:pt x="8395" y="6799"/>
                    <a:pt x="8240" y="6656"/>
                    <a:pt x="8085" y="6597"/>
                  </a:cubicBezTo>
                  <a:cubicBezTo>
                    <a:pt x="7692" y="6466"/>
                    <a:pt x="7526" y="6835"/>
                    <a:pt x="7335" y="6823"/>
                  </a:cubicBezTo>
                  <a:cubicBezTo>
                    <a:pt x="7478" y="6632"/>
                    <a:pt x="7418" y="6501"/>
                    <a:pt x="7240" y="6430"/>
                  </a:cubicBezTo>
                  <a:cubicBezTo>
                    <a:pt x="7252" y="6668"/>
                    <a:pt x="7026" y="6692"/>
                    <a:pt x="6906" y="6561"/>
                  </a:cubicBezTo>
                  <a:cubicBezTo>
                    <a:pt x="6716" y="6358"/>
                    <a:pt x="6680" y="5906"/>
                    <a:pt x="6144" y="5811"/>
                  </a:cubicBezTo>
                  <a:cubicBezTo>
                    <a:pt x="6061" y="5751"/>
                    <a:pt x="5990" y="5704"/>
                    <a:pt x="5906" y="5668"/>
                  </a:cubicBezTo>
                  <a:cubicBezTo>
                    <a:pt x="5990" y="5692"/>
                    <a:pt x="6085" y="5704"/>
                    <a:pt x="6180" y="5727"/>
                  </a:cubicBezTo>
                  <a:cubicBezTo>
                    <a:pt x="6621" y="6037"/>
                    <a:pt x="6978" y="5739"/>
                    <a:pt x="7252" y="5727"/>
                  </a:cubicBezTo>
                  <a:cubicBezTo>
                    <a:pt x="7430" y="5727"/>
                    <a:pt x="7573" y="5906"/>
                    <a:pt x="7383" y="6061"/>
                  </a:cubicBezTo>
                  <a:cubicBezTo>
                    <a:pt x="7561" y="6144"/>
                    <a:pt x="7704" y="6085"/>
                    <a:pt x="7728" y="5858"/>
                  </a:cubicBezTo>
                  <a:cubicBezTo>
                    <a:pt x="7883" y="5977"/>
                    <a:pt x="7728" y="6358"/>
                    <a:pt x="8109" y="6549"/>
                  </a:cubicBezTo>
                  <a:cubicBezTo>
                    <a:pt x="8252" y="6620"/>
                    <a:pt x="8466" y="6620"/>
                    <a:pt x="8800" y="6525"/>
                  </a:cubicBezTo>
                  <a:lnTo>
                    <a:pt x="8800" y="6525"/>
                  </a:lnTo>
                  <a:cubicBezTo>
                    <a:pt x="8085" y="6513"/>
                    <a:pt x="8454" y="5358"/>
                    <a:pt x="7287" y="5632"/>
                  </a:cubicBezTo>
                  <a:lnTo>
                    <a:pt x="7287" y="5632"/>
                  </a:lnTo>
                  <a:cubicBezTo>
                    <a:pt x="7680" y="5489"/>
                    <a:pt x="8097" y="5454"/>
                    <a:pt x="8502" y="5537"/>
                  </a:cubicBezTo>
                  <a:cubicBezTo>
                    <a:pt x="8466" y="5561"/>
                    <a:pt x="8442" y="5608"/>
                    <a:pt x="8430" y="5656"/>
                  </a:cubicBezTo>
                  <a:lnTo>
                    <a:pt x="8430" y="5668"/>
                  </a:lnTo>
                  <a:cubicBezTo>
                    <a:pt x="8419" y="5692"/>
                    <a:pt x="8419" y="5704"/>
                    <a:pt x="8430" y="5727"/>
                  </a:cubicBezTo>
                  <a:cubicBezTo>
                    <a:pt x="8430" y="5906"/>
                    <a:pt x="8681" y="5966"/>
                    <a:pt x="8764" y="5799"/>
                  </a:cubicBezTo>
                  <a:cubicBezTo>
                    <a:pt x="8609" y="5846"/>
                    <a:pt x="8597" y="5704"/>
                    <a:pt x="8657" y="5656"/>
                  </a:cubicBezTo>
                  <a:cubicBezTo>
                    <a:pt x="8728" y="5596"/>
                    <a:pt x="8871" y="5656"/>
                    <a:pt x="8931" y="5704"/>
                  </a:cubicBezTo>
                  <a:cubicBezTo>
                    <a:pt x="8966" y="5751"/>
                    <a:pt x="8990" y="5811"/>
                    <a:pt x="8990" y="5870"/>
                  </a:cubicBezTo>
                  <a:cubicBezTo>
                    <a:pt x="9002" y="6037"/>
                    <a:pt x="8907" y="6299"/>
                    <a:pt x="8585" y="6168"/>
                  </a:cubicBezTo>
                  <a:cubicBezTo>
                    <a:pt x="8681" y="6513"/>
                    <a:pt x="9145" y="6454"/>
                    <a:pt x="9312" y="6192"/>
                  </a:cubicBezTo>
                  <a:cubicBezTo>
                    <a:pt x="9443" y="6382"/>
                    <a:pt x="9573" y="6311"/>
                    <a:pt x="9597" y="6608"/>
                  </a:cubicBezTo>
                  <a:cubicBezTo>
                    <a:pt x="9859" y="6061"/>
                    <a:pt x="9538" y="5942"/>
                    <a:pt x="9443" y="5727"/>
                  </a:cubicBezTo>
                  <a:lnTo>
                    <a:pt x="9443" y="5727"/>
                  </a:lnTo>
                  <a:cubicBezTo>
                    <a:pt x="9681" y="6168"/>
                    <a:pt x="10038" y="6025"/>
                    <a:pt x="10324" y="6287"/>
                  </a:cubicBezTo>
                  <a:cubicBezTo>
                    <a:pt x="10288" y="5739"/>
                    <a:pt x="9895" y="5763"/>
                    <a:pt x="9609" y="5632"/>
                  </a:cubicBezTo>
                  <a:lnTo>
                    <a:pt x="9609" y="5632"/>
                  </a:lnTo>
                  <a:cubicBezTo>
                    <a:pt x="10335" y="5930"/>
                    <a:pt x="10502" y="5525"/>
                    <a:pt x="10955" y="5489"/>
                  </a:cubicBezTo>
                  <a:cubicBezTo>
                    <a:pt x="10502" y="5454"/>
                    <a:pt x="10335" y="5049"/>
                    <a:pt x="9609" y="5346"/>
                  </a:cubicBezTo>
                  <a:lnTo>
                    <a:pt x="9609" y="5346"/>
                  </a:lnTo>
                  <a:cubicBezTo>
                    <a:pt x="9895" y="5215"/>
                    <a:pt x="10288" y="5239"/>
                    <a:pt x="10324" y="4692"/>
                  </a:cubicBezTo>
                  <a:cubicBezTo>
                    <a:pt x="10026" y="4954"/>
                    <a:pt x="9681" y="4799"/>
                    <a:pt x="9443" y="5251"/>
                  </a:cubicBezTo>
                  <a:lnTo>
                    <a:pt x="9443" y="5251"/>
                  </a:lnTo>
                  <a:cubicBezTo>
                    <a:pt x="9538" y="5037"/>
                    <a:pt x="9859" y="4918"/>
                    <a:pt x="9597" y="4370"/>
                  </a:cubicBezTo>
                  <a:cubicBezTo>
                    <a:pt x="9573" y="4644"/>
                    <a:pt x="9443" y="4573"/>
                    <a:pt x="9312" y="4763"/>
                  </a:cubicBezTo>
                  <a:close/>
                  <a:moveTo>
                    <a:pt x="3656" y="5632"/>
                  </a:moveTo>
                  <a:close/>
                  <a:moveTo>
                    <a:pt x="4620" y="5727"/>
                  </a:moveTo>
                  <a:cubicBezTo>
                    <a:pt x="4490" y="5799"/>
                    <a:pt x="4335" y="5823"/>
                    <a:pt x="4192" y="5799"/>
                  </a:cubicBezTo>
                  <a:cubicBezTo>
                    <a:pt x="4001" y="5751"/>
                    <a:pt x="3811" y="5596"/>
                    <a:pt x="3466" y="5525"/>
                  </a:cubicBezTo>
                  <a:cubicBezTo>
                    <a:pt x="3370" y="5501"/>
                    <a:pt x="3263" y="5489"/>
                    <a:pt x="3168" y="5477"/>
                  </a:cubicBezTo>
                  <a:cubicBezTo>
                    <a:pt x="3275" y="5465"/>
                    <a:pt x="3370" y="5454"/>
                    <a:pt x="3466" y="5430"/>
                  </a:cubicBezTo>
                  <a:cubicBezTo>
                    <a:pt x="3811" y="5358"/>
                    <a:pt x="4001" y="5204"/>
                    <a:pt x="4192" y="5156"/>
                  </a:cubicBezTo>
                  <a:cubicBezTo>
                    <a:pt x="4335" y="5132"/>
                    <a:pt x="4490" y="5144"/>
                    <a:pt x="4620" y="5227"/>
                  </a:cubicBezTo>
                  <a:cubicBezTo>
                    <a:pt x="4394" y="5215"/>
                    <a:pt x="4180" y="5311"/>
                    <a:pt x="4025" y="5477"/>
                  </a:cubicBezTo>
                  <a:cubicBezTo>
                    <a:pt x="4180" y="5644"/>
                    <a:pt x="4394" y="5739"/>
                    <a:pt x="4620" y="5727"/>
                  </a:cubicBezTo>
                  <a:close/>
                  <a:moveTo>
                    <a:pt x="4299" y="4084"/>
                  </a:moveTo>
                  <a:close/>
                  <a:moveTo>
                    <a:pt x="4299" y="6870"/>
                  </a:moveTo>
                  <a:close/>
                  <a:moveTo>
                    <a:pt x="4787" y="6608"/>
                  </a:moveTo>
                  <a:cubicBezTo>
                    <a:pt x="4620" y="6716"/>
                    <a:pt x="4394" y="6739"/>
                    <a:pt x="4085" y="6942"/>
                  </a:cubicBezTo>
                  <a:cubicBezTo>
                    <a:pt x="4001" y="6989"/>
                    <a:pt x="3918" y="7049"/>
                    <a:pt x="3835" y="7120"/>
                  </a:cubicBezTo>
                  <a:cubicBezTo>
                    <a:pt x="3906" y="7037"/>
                    <a:pt x="3966" y="6954"/>
                    <a:pt x="4013" y="6870"/>
                  </a:cubicBezTo>
                  <a:cubicBezTo>
                    <a:pt x="4216" y="6573"/>
                    <a:pt x="4239" y="6335"/>
                    <a:pt x="4347" y="6168"/>
                  </a:cubicBezTo>
                  <a:cubicBezTo>
                    <a:pt x="4418" y="6037"/>
                    <a:pt x="4549" y="5942"/>
                    <a:pt x="4692" y="5906"/>
                  </a:cubicBezTo>
                  <a:cubicBezTo>
                    <a:pt x="4525" y="6049"/>
                    <a:pt x="4442" y="6275"/>
                    <a:pt x="4454" y="6501"/>
                  </a:cubicBezTo>
                  <a:cubicBezTo>
                    <a:pt x="4680" y="6501"/>
                    <a:pt x="4894" y="6418"/>
                    <a:pt x="5049" y="6251"/>
                  </a:cubicBezTo>
                  <a:cubicBezTo>
                    <a:pt x="5001" y="6406"/>
                    <a:pt x="4906" y="6525"/>
                    <a:pt x="4787" y="6608"/>
                  </a:cubicBezTo>
                  <a:close/>
                  <a:moveTo>
                    <a:pt x="4454" y="4453"/>
                  </a:moveTo>
                  <a:cubicBezTo>
                    <a:pt x="4442" y="4680"/>
                    <a:pt x="4525" y="4894"/>
                    <a:pt x="4692" y="5049"/>
                  </a:cubicBezTo>
                  <a:cubicBezTo>
                    <a:pt x="4549" y="5001"/>
                    <a:pt x="4418" y="4918"/>
                    <a:pt x="4347" y="4787"/>
                  </a:cubicBezTo>
                  <a:cubicBezTo>
                    <a:pt x="4239" y="4620"/>
                    <a:pt x="4216" y="4382"/>
                    <a:pt x="4013" y="4084"/>
                  </a:cubicBezTo>
                  <a:cubicBezTo>
                    <a:pt x="3966" y="4001"/>
                    <a:pt x="3906" y="3918"/>
                    <a:pt x="3835" y="3834"/>
                  </a:cubicBezTo>
                  <a:cubicBezTo>
                    <a:pt x="3918" y="3894"/>
                    <a:pt x="4001" y="3953"/>
                    <a:pt x="4085" y="4013"/>
                  </a:cubicBezTo>
                  <a:cubicBezTo>
                    <a:pt x="4382" y="4203"/>
                    <a:pt x="4620" y="4239"/>
                    <a:pt x="4787" y="4334"/>
                  </a:cubicBezTo>
                  <a:cubicBezTo>
                    <a:pt x="4918" y="4418"/>
                    <a:pt x="5013" y="4549"/>
                    <a:pt x="5049" y="4692"/>
                  </a:cubicBezTo>
                  <a:cubicBezTo>
                    <a:pt x="4894" y="4525"/>
                    <a:pt x="4668" y="4442"/>
                    <a:pt x="4442" y="4453"/>
                  </a:cubicBezTo>
                  <a:close/>
                  <a:moveTo>
                    <a:pt x="5633" y="7299"/>
                  </a:moveTo>
                  <a:close/>
                  <a:moveTo>
                    <a:pt x="5728" y="6335"/>
                  </a:moveTo>
                  <a:cubicBezTo>
                    <a:pt x="5799" y="6466"/>
                    <a:pt x="5823" y="6620"/>
                    <a:pt x="5799" y="6763"/>
                  </a:cubicBezTo>
                  <a:cubicBezTo>
                    <a:pt x="5752" y="6954"/>
                    <a:pt x="5597" y="7144"/>
                    <a:pt x="5525" y="7490"/>
                  </a:cubicBezTo>
                  <a:cubicBezTo>
                    <a:pt x="5502" y="7585"/>
                    <a:pt x="5490" y="7680"/>
                    <a:pt x="5478" y="7787"/>
                  </a:cubicBezTo>
                  <a:cubicBezTo>
                    <a:pt x="5466" y="7692"/>
                    <a:pt x="5454" y="7585"/>
                    <a:pt x="5430" y="7490"/>
                  </a:cubicBezTo>
                  <a:cubicBezTo>
                    <a:pt x="5347" y="7144"/>
                    <a:pt x="5204" y="6954"/>
                    <a:pt x="5156" y="6763"/>
                  </a:cubicBezTo>
                  <a:cubicBezTo>
                    <a:pt x="5121" y="6620"/>
                    <a:pt x="5144" y="6466"/>
                    <a:pt x="5228" y="6335"/>
                  </a:cubicBezTo>
                  <a:cubicBezTo>
                    <a:pt x="5001" y="6549"/>
                    <a:pt x="5168" y="6930"/>
                    <a:pt x="5478" y="6930"/>
                  </a:cubicBezTo>
                  <a:cubicBezTo>
                    <a:pt x="5787" y="6930"/>
                    <a:pt x="5942" y="6549"/>
                    <a:pt x="5728" y="6335"/>
                  </a:cubicBezTo>
                  <a:close/>
                  <a:moveTo>
                    <a:pt x="5478" y="4025"/>
                  </a:moveTo>
                  <a:cubicBezTo>
                    <a:pt x="5311" y="4180"/>
                    <a:pt x="5216" y="4394"/>
                    <a:pt x="5228" y="4620"/>
                  </a:cubicBezTo>
                  <a:cubicBezTo>
                    <a:pt x="5144" y="4489"/>
                    <a:pt x="5121" y="4334"/>
                    <a:pt x="5156" y="4192"/>
                  </a:cubicBezTo>
                  <a:cubicBezTo>
                    <a:pt x="5204" y="4001"/>
                    <a:pt x="5347" y="3811"/>
                    <a:pt x="5430" y="3465"/>
                  </a:cubicBezTo>
                  <a:cubicBezTo>
                    <a:pt x="5454" y="3358"/>
                    <a:pt x="5466" y="3263"/>
                    <a:pt x="5478" y="3168"/>
                  </a:cubicBezTo>
                  <a:cubicBezTo>
                    <a:pt x="5490" y="3275"/>
                    <a:pt x="5502" y="3370"/>
                    <a:pt x="5525" y="3465"/>
                  </a:cubicBezTo>
                  <a:cubicBezTo>
                    <a:pt x="5597" y="3811"/>
                    <a:pt x="5740" y="4001"/>
                    <a:pt x="5787" y="4192"/>
                  </a:cubicBezTo>
                  <a:cubicBezTo>
                    <a:pt x="5823" y="4334"/>
                    <a:pt x="5799" y="4489"/>
                    <a:pt x="5728" y="4620"/>
                  </a:cubicBezTo>
                  <a:cubicBezTo>
                    <a:pt x="5740" y="4394"/>
                    <a:pt x="5644" y="4180"/>
                    <a:pt x="5466" y="4025"/>
                  </a:cubicBezTo>
                  <a:close/>
                  <a:moveTo>
                    <a:pt x="6656" y="4084"/>
                  </a:moveTo>
                  <a:close/>
                  <a:moveTo>
                    <a:pt x="6871" y="6656"/>
                  </a:moveTo>
                  <a:close/>
                  <a:moveTo>
                    <a:pt x="6502" y="6513"/>
                  </a:moveTo>
                  <a:cubicBezTo>
                    <a:pt x="6514" y="6287"/>
                    <a:pt x="6418" y="6061"/>
                    <a:pt x="6264" y="5918"/>
                  </a:cubicBezTo>
                  <a:cubicBezTo>
                    <a:pt x="6406" y="5954"/>
                    <a:pt x="6525" y="6049"/>
                    <a:pt x="6609" y="6180"/>
                  </a:cubicBezTo>
                  <a:cubicBezTo>
                    <a:pt x="6716" y="6347"/>
                    <a:pt x="6740" y="6573"/>
                    <a:pt x="6930" y="6882"/>
                  </a:cubicBezTo>
                  <a:cubicBezTo>
                    <a:pt x="6990" y="6966"/>
                    <a:pt x="7049" y="7049"/>
                    <a:pt x="7121" y="7132"/>
                  </a:cubicBezTo>
                  <a:cubicBezTo>
                    <a:pt x="7037" y="7061"/>
                    <a:pt x="6954" y="7001"/>
                    <a:pt x="6871" y="6954"/>
                  </a:cubicBezTo>
                  <a:cubicBezTo>
                    <a:pt x="6573" y="6751"/>
                    <a:pt x="6335" y="6728"/>
                    <a:pt x="6156" y="6620"/>
                  </a:cubicBezTo>
                  <a:cubicBezTo>
                    <a:pt x="6037" y="6537"/>
                    <a:pt x="5942" y="6418"/>
                    <a:pt x="5894" y="6275"/>
                  </a:cubicBezTo>
                  <a:cubicBezTo>
                    <a:pt x="6049" y="6430"/>
                    <a:pt x="6275" y="6513"/>
                    <a:pt x="6490" y="6501"/>
                  </a:cubicBezTo>
                  <a:close/>
                  <a:moveTo>
                    <a:pt x="5906" y="4703"/>
                  </a:moveTo>
                  <a:cubicBezTo>
                    <a:pt x="5942" y="4561"/>
                    <a:pt x="6037" y="4430"/>
                    <a:pt x="6168" y="4346"/>
                  </a:cubicBezTo>
                  <a:cubicBezTo>
                    <a:pt x="6335" y="4251"/>
                    <a:pt x="6573" y="4215"/>
                    <a:pt x="6871" y="4025"/>
                  </a:cubicBezTo>
                  <a:cubicBezTo>
                    <a:pt x="6954" y="3965"/>
                    <a:pt x="7037" y="3906"/>
                    <a:pt x="7121" y="3846"/>
                  </a:cubicBezTo>
                  <a:cubicBezTo>
                    <a:pt x="7061" y="3918"/>
                    <a:pt x="7002" y="4001"/>
                    <a:pt x="6942" y="4096"/>
                  </a:cubicBezTo>
                  <a:cubicBezTo>
                    <a:pt x="6752" y="4394"/>
                    <a:pt x="6716" y="4632"/>
                    <a:pt x="6621" y="4799"/>
                  </a:cubicBezTo>
                  <a:cubicBezTo>
                    <a:pt x="6537" y="4930"/>
                    <a:pt x="6406" y="5013"/>
                    <a:pt x="6264" y="5061"/>
                  </a:cubicBezTo>
                  <a:cubicBezTo>
                    <a:pt x="6430" y="4906"/>
                    <a:pt x="6514" y="4692"/>
                    <a:pt x="6502" y="4465"/>
                  </a:cubicBezTo>
                  <a:cubicBezTo>
                    <a:pt x="6275" y="4442"/>
                    <a:pt x="6049" y="4525"/>
                    <a:pt x="5894" y="4692"/>
                  </a:cubicBezTo>
                  <a:close/>
                  <a:moveTo>
                    <a:pt x="7299" y="5335"/>
                  </a:moveTo>
                  <a:close/>
                  <a:moveTo>
                    <a:pt x="7502" y="5537"/>
                  </a:moveTo>
                  <a:cubicBezTo>
                    <a:pt x="7145" y="5608"/>
                    <a:pt x="6966" y="5751"/>
                    <a:pt x="6764" y="5799"/>
                  </a:cubicBezTo>
                  <a:cubicBezTo>
                    <a:pt x="6621" y="5835"/>
                    <a:pt x="6466" y="5811"/>
                    <a:pt x="6335" y="5739"/>
                  </a:cubicBezTo>
                  <a:cubicBezTo>
                    <a:pt x="6561" y="5739"/>
                    <a:pt x="6776" y="5656"/>
                    <a:pt x="6930" y="5489"/>
                  </a:cubicBezTo>
                  <a:cubicBezTo>
                    <a:pt x="6776" y="5311"/>
                    <a:pt x="6561" y="5215"/>
                    <a:pt x="6335" y="5227"/>
                  </a:cubicBezTo>
                  <a:cubicBezTo>
                    <a:pt x="6466" y="5156"/>
                    <a:pt x="6621" y="5132"/>
                    <a:pt x="6764" y="5168"/>
                  </a:cubicBezTo>
                  <a:cubicBezTo>
                    <a:pt x="6966" y="5215"/>
                    <a:pt x="7145" y="5358"/>
                    <a:pt x="7502" y="5430"/>
                  </a:cubicBezTo>
                  <a:cubicBezTo>
                    <a:pt x="7585" y="5454"/>
                    <a:pt x="7692" y="5465"/>
                    <a:pt x="7799" y="5489"/>
                  </a:cubicBezTo>
                  <a:cubicBezTo>
                    <a:pt x="7692" y="5489"/>
                    <a:pt x="7585" y="5501"/>
                    <a:pt x="7490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354950" y="1718500"/>
              <a:ext cx="273575" cy="273575"/>
            </a:xfrm>
            <a:custGeom>
              <a:avLst/>
              <a:gdLst/>
              <a:ahLst/>
              <a:cxnLst/>
              <a:rect l="l" t="t" r="r" b="b"/>
              <a:pathLst>
                <a:path w="10943" h="10943" extrusionOk="0">
                  <a:moveTo>
                    <a:pt x="1620" y="6168"/>
                  </a:moveTo>
                  <a:cubicBezTo>
                    <a:pt x="1798" y="6418"/>
                    <a:pt x="2263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75"/>
                    <a:pt x="1965" y="5715"/>
                    <a:pt x="2013" y="5680"/>
                  </a:cubicBezTo>
                  <a:cubicBezTo>
                    <a:pt x="2060" y="5620"/>
                    <a:pt x="2203" y="5572"/>
                    <a:pt x="2275" y="5620"/>
                  </a:cubicBezTo>
                  <a:cubicBezTo>
                    <a:pt x="2346" y="5680"/>
                    <a:pt x="2322" y="5811"/>
                    <a:pt x="2179" y="5775"/>
                  </a:cubicBezTo>
                  <a:cubicBezTo>
                    <a:pt x="2263" y="5942"/>
                    <a:pt x="2501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cubicBezTo>
                    <a:pt x="2513" y="5632"/>
                    <a:pt x="2513" y="5632"/>
                    <a:pt x="2513" y="5620"/>
                  </a:cubicBezTo>
                  <a:cubicBezTo>
                    <a:pt x="2501" y="5572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cubicBezTo>
                    <a:pt x="2465" y="5322"/>
                    <a:pt x="2858" y="6489"/>
                    <a:pt x="2132" y="6489"/>
                  </a:cubicBezTo>
                  <a:lnTo>
                    <a:pt x="2203" y="6489"/>
                  </a:lnTo>
                  <a:cubicBezTo>
                    <a:pt x="2179" y="6489"/>
                    <a:pt x="2155" y="6489"/>
                    <a:pt x="2132" y="6489"/>
                  </a:cubicBezTo>
                  <a:cubicBezTo>
                    <a:pt x="2465" y="6584"/>
                    <a:pt x="2679" y="6584"/>
                    <a:pt x="2822" y="6513"/>
                  </a:cubicBezTo>
                  <a:cubicBezTo>
                    <a:pt x="3191" y="6334"/>
                    <a:pt x="3048" y="5953"/>
                    <a:pt x="3203" y="5822"/>
                  </a:cubicBezTo>
                  <a:cubicBezTo>
                    <a:pt x="3227" y="6049"/>
                    <a:pt x="3358" y="6108"/>
                    <a:pt x="3549" y="6037"/>
                  </a:cubicBezTo>
                  <a:cubicBezTo>
                    <a:pt x="3358" y="5882"/>
                    <a:pt x="3501" y="5692"/>
                    <a:pt x="3679" y="5703"/>
                  </a:cubicBezTo>
                  <a:cubicBezTo>
                    <a:pt x="3953" y="5715"/>
                    <a:pt x="4299" y="6001"/>
                    <a:pt x="4751" y="5692"/>
                  </a:cubicBezTo>
                  <a:cubicBezTo>
                    <a:pt x="4846" y="5680"/>
                    <a:pt x="4930" y="5656"/>
                    <a:pt x="5025" y="5632"/>
                  </a:cubicBezTo>
                  <a:cubicBezTo>
                    <a:pt x="4942" y="5668"/>
                    <a:pt x="4858" y="5727"/>
                    <a:pt x="4787" y="5775"/>
                  </a:cubicBezTo>
                  <a:cubicBezTo>
                    <a:pt x="4251" y="5882"/>
                    <a:pt x="4215" y="6334"/>
                    <a:pt x="4025" y="6537"/>
                  </a:cubicBezTo>
                  <a:cubicBezTo>
                    <a:pt x="3906" y="6668"/>
                    <a:pt x="3668" y="6632"/>
                    <a:pt x="3691" y="6394"/>
                  </a:cubicBezTo>
                  <a:cubicBezTo>
                    <a:pt x="3513" y="6465"/>
                    <a:pt x="3453" y="6596"/>
                    <a:pt x="3596" y="6787"/>
                  </a:cubicBezTo>
                  <a:cubicBezTo>
                    <a:pt x="3406" y="6799"/>
                    <a:pt x="3227" y="6430"/>
                    <a:pt x="2846" y="6561"/>
                  </a:cubicBezTo>
                  <a:cubicBezTo>
                    <a:pt x="2691" y="6620"/>
                    <a:pt x="2548" y="6763"/>
                    <a:pt x="2370" y="7073"/>
                  </a:cubicBezTo>
                  <a:lnTo>
                    <a:pt x="2370" y="7073"/>
                  </a:lnTo>
                  <a:cubicBezTo>
                    <a:pt x="2882" y="6573"/>
                    <a:pt x="3429" y="7668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20" y="7323"/>
                    <a:pt x="3275" y="7561"/>
                  </a:cubicBezTo>
                  <a:cubicBezTo>
                    <a:pt x="3287" y="7513"/>
                    <a:pt x="3275" y="7454"/>
                    <a:pt x="3251" y="7418"/>
                  </a:cubicBezTo>
                  <a:lnTo>
                    <a:pt x="3251" y="7406"/>
                  </a:lnTo>
                  <a:cubicBezTo>
                    <a:pt x="3239" y="7394"/>
                    <a:pt x="3227" y="7382"/>
                    <a:pt x="3215" y="7370"/>
                  </a:cubicBezTo>
                  <a:cubicBezTo>
                    <a:pt x="3072" y="7227"/>
                    <a:pt x="2846" y="7370"/>
                    <a:pt x="2917" y="7549"/>
                  </a:cubicBezTo>
                  <a:cubicBezTo>
                    <a:pt x="2989" y="7418"/>
                    <a:pt x="3096" y="7501"/>
                    <a:pt x="3096" y="7585"/>
                  </a:cubicBezTo>
                  <a:cubicBezTo>
                    <a:pt x="3084" y="7668"/>
                    <a:pt x="2941" y="7727"/>
                    <a:pt x="2870" y="7727"/>
                  </a:cubicBezTo>
                  <a:cubicBezTo>
                    <a:pt x="2810" y="7727"/>
                    <a:pt x="2751" y="7704"/>
                    <a:pt x="2703" y="7656"/>
                  </a:cubicBezTo>
                  <a:cubicBezTo>
                    <a:pt x="2584" y="7549"/>
                    <a:pt x="2465" y="7299"/>
                    <a:pt x="2787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5" y="7620"/>
                    <a:pt x="1989" y="7763"/>
                    <a:pt x="1763" y="7573"/>
                  </a:cubicBezTo>
                  <a:cubicBezTo>
                    <a:pt x="1965" y="8156"/>
                    <a:pt x="2275" y="8001"/>
                    <a:pt x="2489" y="8097"/>
                  </a:cubicBezTo>
                  <a:lnTo>
                    <a:pt x="2489" y="8097"/>
                  </a:lnTo>
                  <a:cubicBezTo>
                    <a:pt x="2013" y="7942"/>
                    <a:pt x="1870" y="8299"/>
                    <a:pt x="1477" y="8323"/>
                  </a:cubicBezTo>
                  <a:cubicBezTo>
                    <a:pt x="1882" y="8680"/>
                    <a:pt x="2155" y="8394"/>
                    <a:pt x="2441" y="8287"/>
                  </a:cubicBezTo>
                  <a:lnTo>
                    <a:pt x="2441" y="8287"/>
                  </a:lnTo>
                  <a:cubicBezTo>
                    <a:pt x="1715" y="8573"/>
                    <a:pt x="1882" y="8978"/>
                    <a:pt x="1596" y="9323"/>
                  </a:cubicBezTo>
                  <a:cubicBezTo>
                    <a:pt x="1941" y="9037"/>
                    <a:pt x="2346" y="9204"/>
                    <a:pt x="2632" y="8478"/>
                  </a:cubicBezTo>
                  <a:lnTo>
                    <a:pt x="2632" y="8478"/>
                  </a:lnTo>
                  <a:cubicBezTo>
                    <a:pt x="2525" y="8775"/>
                    <a:pt x="2239" y="9037"/>
                    <a:pt x="2596" y="9442"/>
                  </a:cubicBezTo>
                  <a:cubicBezTo>
                    <a:pt x="2620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75" y="8954"/>
                    <a:pt x="3346" y="9156"/>
                  </a:cubicBezTo>
                  <a:cubicBezTo>
                    <a:pt x="3156" y="8930"/>
                    <a:pt x="3298" y="8894"/>
                    <a:pt x="3251" y="8668"/>
                  </a:cubicBezTo>
                  <a:cubicBezTo>
                    <a:pt x="3549" y="8728"/>
                    <a:pt x="3930" y="8442"/>
                    <a:pt x="3751" y="8132"/>
                  </a:cubicBezTo>
                  <a:cubicBezTo>
                    <a:pt x="3632" y="8454"/>
                    <a:pt x="3370" y="8335"/>
                    <a:pt x="3263" y="8216"/>
                  </a:cubicBezTo>
                  <a:cubicBezTo>
                    <a:pt x="3215" y="8168"/>
                    <a:pt x="3191" y="8108"/>
                    <a:pt x="3191" y="8049"/>
                  </a:cubicBezTo>
                  <a:cubicBezTo>
                    <a:pt x="3191" y="7978"/>
                    <a:pt x="3251" y="7835"/>
                    <a:pt x="3334" y="7823"/>
                  </a:cubicBezTo>
                  <a:cubicBezTo>
                    <a:pt x="3429" y="7823"/>
                    <a:pt x="3501" y="7930"/>
                    <a:pt x="3370" y="8001"/>
                  </a:cubicBezTo>
                  <a:cubicBezTo>
                    <a:pt x="3394" y="8013"/>
                    <a:pt x="3418" y="8013"/>
                    <a:pt x="3441" y="8013"/>
                  </a:cubicBezTo>
                  <a:cubicBezTo>
                    <a:pt x="3525" y="8001"/>
                    <a:pt x="3596" y="7930"/>
                    <a:pt x="3596" y="7847"/>
                  </a:cubicBezTo>
                  <a:cubicBezTo>
                    <a:pt x="3596" y="7799"/>
                    <a:pt x="3584" y="7751"/>
                    <a:pt x="3549" y="7716"/>
                  </a:cubicBezTo>
                  <a:cubicBezTo>
                    <a:pt x="3537" y="7692"/>
                    <a:pt x="3525" y="7680"/>
                    <a:pt x="3513" y="7680"/>
                  </a:cubicBezTo>
                  <a:lnTo>
                    <a:pt x="3501" y="7668"/>
                  </a:lnTo>
                  <a:cubicBezTo>
                    <a:pt x="3465" y="7644"/>
                    <a:pt x="3406" y="7632"/>
                    <a:pt x="3358" y="7644"/>
                  </a:cubicBezTo>
                  <a:cubicBezTo>
                    <a:pt x="3596" y="7299"/>
                    <a:pt x="3918" y="7025"/>
                    <a:pt x="4287" y="6846"/>
                  </a:cubicBezTo>
                  <a:cubicBezTo>
                    <a:pt x="3263" y="7477"/>
                    <a:pt x="4346" y="8037"/>
                    <a:pt x="3846" y="8549"/>
                  </a:cubicBezTo>
                  <a:cubicBezTo>
                    <a:pt x="3858" y="8525"/>
                    <a:pt x="3882" y="8513"/>
                    <a:pt x="3894" y="8489"/>
                  </a:cubicBezTo>
                  <a:cubicBezTo>
                    <a:pt x="3882" y="8513"/>
                    <a:pt x="3858" y="8525"/>
                    <a:pt x="3846" y="8549"/>
                  </a:cubicBezTo>
                  <a:cubicBezTo>
                    <a:pt x="4144" y="8382"/>
                    <a:pt x="4287" y="8228"/>
                    <a:pt x="4346" y="8073"/>
                  </a:cubicBezTo>
                  <a:cubicBezTo>
                    <a:pt x="4477" y="7680"/>
                    <a:pt x="4108" y="7513"/>
                    <a:pt x="4120" y="7323"/>
                  </a:cubicBezTo>
                  <a:cubicBezTo>
                    <a:pt x="4311" y="7466"/>
                    <a:pt x="4441" y="7406"/>
                    <a:pt x="4513" y="7227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2" y="6704"/>
                    <a:pt x="5025" y="6668"/>
                    <a:pt x="5132" y="6132"/>
                  </a:cubicBezTo>
                  <a:cubicBezTo>
                    <a:pt x="5180" y="6049"/>
                    <a:pt x="5239" y="5977"/>
                    <a:pt x="5275" y="5894"/>
                  </a:cubicBezTo>
                  <a:cubicBezTo>
                    <a:pt x="5251" y="5977"/>
                    <a:pt x="5227" y="6073"/>
                    <a:pt x="5215" y="6168"/>
                  </a:cubicBezTo>
                  <a:cubicBezTo>
                    <a:pt x="4906" y="6608"/>
                    <a:pt x="5203" y="6965"/>
                    <a:pt x="5203" y="7239"/>
                  </a:cubicBezTo>
                  <a:cubicBezTo>
                    <a:pt x="5203" y="7418"/>
                    <a:pt x="5025" y="7561"/>
                    <a:pt x="4882" y="7370"/>
                  </a:cubicBezTo>
                  <a:cubicBezTo>
                    <a:pt x="4799" y="7549"/>
                    <a:pt x="4858" y="7692"/>
                    <a:pt x="5084" y="7716"/>
                  </a:cubicBezTo>
                  <a:cubicBezTo>
                    <a:pt x="4953" y="7870"/>
                    <a:pt x="4572" y="7727"/>
                    <a:pt x="4394" y="8097"/>
                  </a:cubicBezTo>
                  <a:cubicBezTo>
                    <a:pt x="4322" y="8239"/>
                    <a:pt x="4322" y="8454"/>
                    <a:pt x="4418" y="8787"/>
                  </a:cubicBezTo>
                  <a:lnTo>
                    <a:pt x="4418" y="8787"/>
                  </a:lnTo>
                  <a:cubicBezTo>
                    <a:pt x="4430" y="8073"/>
                    <a:pt x="5584" y="8442"/>
                    <a:pt x="5311" y="7275"/>
                  </a:cubicBezTo>
                  <a:lnTo>
                    <a:pt x="5311" y="7275"/>
                  </a:lnTo>
                  <a:cubicBezTo>
                    <a:pt x="5442" y="7668"/>
                    <a:pt x="5477" y="8085"/>
                    <a:pt x="5406" y="8489"/>
                  </a:cubicBezTo>
                  <a:cubicBezTo>
                    <a:pt x="5370" y="8454"/>
                    <a:pt x="5334" y="8418"/>
                    <a:pt x="5287" y="8418"/>
                  </a:cubicBezTo>
                  <a:lnTo>
                    <a:pt x="5275" y="8418"/>
                  </a:lnTo>
                  <a:cubicBezTo>
                    <a:pt x="5251" y="8406"/>
                    <a:pt x="5227" y="8406"/>
                    <a:pt x="5215" y="8418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cubicBezTo>
                    <a:pt x="5120" y="8740"/>
                    <a:pt x="5120" y="8740"/>
                    <a:pt x="5132" y="8751"/>
                  </a:cubicBezTo>
                  <a:cubicBezTo>
                    <a:pt x="5096" y="8597"/>
                    <a:pt x="5227" y="8585"/>
                    <a:pt x="5287" y="8644"/>
                  </a:cubicBezTo>
                  <a:cubicBezTo>
                    <a:pt x="5334" y="8716"/>
                    <a:pt x="5287" y="8859"/>
                    <a:pt x="5227" y="8906"/>
                  </a:cubicBezTo>
                  <a:cubicBezTo>
                    <a:pt x="5192" y="8954"/>
                    <a:pt x="5132" y="8978"/>
                    <a:pt x="5061" y="8978"/>
                  </a:cubicBezTo>
                  <a:cubicBezTo>
                    <a:pt x="4906" y="8990"/>
                    <a:pt x="4632" y="8882"/>
                    <a:pt x="4763" y="8561"/>
                  </a:cubicBezTo>
                  <a:cubicBezTo>
                    <a:pt x="4430" y="8668"/>
                    <a:pt x="4489" y="9132"/>
                    <a:pt x="4751" y="9299"/>
                  </a:cubicBezTo>
                  <a:cubicBezTo>
                    <a:pt x="4549" y="9430"/>
                    <a:pt x="4620" y="9561"/>
                    <a:pt x="4334" y="9585"/>
                  </a:cubicBezTo>
                  <a:cubicBezTo>
                    <a:pt x="4882" y="9847"/>
                    <a:pt x="5001" y="9525"/>
                    <a:pt x="5215" y="9430"/>
                  </a:cubicBezTo>
                  <a:lnTo>
                    <a:pt x="5215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203" y="10275"/>
                    <a:pt x="5180" y="9883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18" y="10490"/>
                    <a:pt x="5454" y="10942"/>
                  </a:cubicBezTo>
                  <a:cubicBezTo>
                    <a:pt x="5489" y="10490"/>
                    <a:pt x="5894" y="10311"/>
                    <a:pt x="5584" y="9597"/>
                  </a:cubicBezTo>
                  <a:lnTo>
                    <a:pt x="5584" y="9597"/>
                  </a:lnTo>
                  <a:cubicBezTo>
                    <a:pt x="5715" y="9883"/>
                    <a:pt x="5704" y="10275"/>
                    <a:pt x="6251" y="10311"/>
                  </a:cubicBezTo>
                  <a:cubicBezTo>
                    <a:pt x="5989" y="10013"/>
                    <a:pt x="6132" y="9668"/>
                    <a:pt x="5692" y="9430"/>
                  </a:cubicBezTo>
                  <a:lnTo>
                    <a:pt x="5692" y="9430"/>
                  </a:lnTo>
                  <a:cubicBezTo>
                    <a:pt x="5906" y="9525"/>
                    <a:pt x="6025" y="9847"/>
                    <a:pt x="6573" y="9585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32"/>
                    <a:pt x="6477" y="8668"/>
                    <a:pt x="6132" y="8561"/>
                  </a:cubicBezTo>
                  <a:cubicBezTo>
                    <a:pt x="6275" y="8882"/>
                    <a:pt x="6013" y="8990"/>
                    <a:pt x="5835" y="8978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80" y="8573"/>
                    <a:pt x="5811" y="8609"/>
                    <a:pt x="5763" y="8751"/>
                  </a:cubicBezTo>
                  <a:lnTo>
                    <a:pt x="5799" y="8728"/>
                  </a:lnTo>
                  <a:cubicBezTo>
                    <a:pt x="5835" y="8692"/>
                    <a:pt x="5858" y="8644"/>
                    <a:pt x="5870" y="8597"/>
                  </a:cubicBezTo>
                  <a:cubicBezTo>
                    <a:pt x="5858" y="8501"/>
                    <a:pt x="5787" y="8418"/>
                    <a:pt x="5692" y="8418"/>
                  </a:cubicBezTo>
                  <a:cubicBezTo>
                    <a:pt x="5668" y="8406"/>
                    <a:pt x="5656" y="8406"/>
                    <a:pt x="5632" y="8418"/>
                  </a:cubicBezTo>
                  <a:lnTo>
                    <a:pt x="5620" y="8418"/>
                  </a:lnTo>
                  <a:cubicBezTo>
                    <a:pt x="5573" y="8418"/>
                    <a:pt x="5525" y="8454"/>
                    <a:pt x="5501" y="8489"/>
                  </a:cubicBezTo>
                  <a:cubicBezTo>
                    <a:pt x="5418" y="8085"/>
                    <a:pt x="5454" y="7668"/>
                    <a:pt x="5596" y="7275"/>
                  </a:cubicBezTo>
                  <a:cubicBezTo>
                    <a:pt x="5323" y="8454"/>
                    <a:pt x="6477" y="8073"/>
                    <a:pt x="6489" y="8787"/>
                  </a:cubicBezTo>
                  <a:lnTo>
                    <a:pt x="6489" y="8716"/>
                  </a:lnTo>
                  <a:cubicBezTo>
                    <a:pt x="6489" y="8740"/>
                    <a:pt x="6489" y="8763"/>
                    <a:pt x="6489" y="8787"/>
                  </a:cubicBezTo>
                  <a:cubicBezTo>
                    <a:pt x="6585" y="8454"/>
                    <a:pt x="6585" y="8239"/>
                    <a:pt x="6513" y="8097"/>
                  </a:cubicBezTo>
                  <a:cubicBezTo>
                    <a:pt x="6323" y="7727"/>
                    <a:pt x="5942" y="7870"/>
                    <a:pt x="5823" y="7727"/>
                  </a:cubicBezTo>
                  <a:cubicBezTo>
                    <a:pt x="6049" y="7692"/>
                    <a:pt x="6120" y="7561"/>
                    <a:pt x="6025" y="7382"/>
                  </a:cubicBezTo>
                  <a:cubicBezTo>
                    <a:pt x="5882" y="7561"/>
                    <a:pt x="5692" y="7418"/>
                    <a:pt x="5692" y="7239"/>
                  </a:cubicBezTo>
                  <a:cubicBezTo>
                    <a:pt x="5704" y="6965"/>
                    <a:pt x="5989" y="6620"/>
                    <a:pt x="5692" y="6168"/>
                  </a:cubicBezTo>
                  <a:cubicBezTo>
                    <a:pt x="5668" y="6073"/>
                    <a:pt x="5656" y="5989"/>
                    <a:pt x="5632" y="5906"/>
                  </a:cubicBezTo>
                  <a:cubicBezTo>
                    <a:pt x="5668" y="5977"/>
                    <a:pt x="5715" y="6061"/>
                    <a:pt x="5775" y="6132"/>
                  </a:cubicBezTo>
                  <a:cubicBezTo>
                    <a:pt x="5870" y="6668"/>
                    <a:pt x="6323" y="6715"/>
                    <a:pt x="6525" y="6894"/>
                  </a:cubicBezTo>
                  <a:cubicBezTo>
                    <a:pt x="6656" y="7025"/>
                    <a:pt x="6632" y="7251"/>
                    <a:pt x="6394" y="7227"/>
                  </a:cubicBezTo>
                  <a:cubicBezTo>
                    <a:pt x="6466" y="7418"/>
                    <a:pt x="6597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8" y="8228"/>
                    <a:pt x="6763" y="8382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1" y="7037"/>
                    <a:pt x="7323" y="7311"/>
                    <a:pt x="7561" y="7656"/>
                  </a:cubicBezTo>
                  <a:cubicBezTo>
                    <a:pt x="7513" y="7644"/>
                    <a:pt x="7454" y="7656"/>
                    <a:pt x="7418" y="7680"/>
                  </a:cubicBezTo>
                  <a:lnTo>
                    <a:pt x="7406" y="7680"/>
                  </a:lnTo>
                  <a:cubicBezTo>
                    <a:pt x="7394" y="7692"/>
                    <a:pt x="7382" y="7704"/>
                    <a:pt x="7370" y="7727"/>
                  </a:cubicBezTo>
                  <a:cubicBezTo>
                    <a:pt x="7216" y="7847"/>
                    <a:pt x="7359" y="8085"/>
                    <a:pt x="7549" y="8025"/>
                  </a:cubicBezTo>
                  <a:cubicBezTo>
                    <a:pt x="7418" y="7942"/>
                    <a:pt x="7489" y="7835"/>
                    <a:pt x="7585" y="7847"/>
                  </a:cubicBezTo>
                  <a:cubicBezTo>
                    <a:pt x="7668" y="7847"/>
                    <a:pt x="7728" y="7989"/>
                    <a:pt x="7728" y="8061"/>
                  </a:cubicBezTo>
                  <a:cubicBezTo>
                    <a:pt x="7728" y="8132"/>
                    <a:pt x="7704" y="8192"/>
                    <a:pt x="7656" y="8228"/>
                  </a:cubicBezTo>
                  <a:cubicBezTo>
                    <a:pt x="7549" y="8359"/>
                    <a:pt x="7287" y="8466"/>
                    <a:pt x="7168" y="8144"/>
                  </a:cubicBezTo>
                  <a:cubicBezTo>
                    <a:pt x="6989" y="8454"/>
                    <a:pt x="7359" y="8740"/>
                    <a:pt x="7668" y="8680"/>
                  </a:cubicBezTo>
                  <a:cubicBezTo>
                    <a:pt x="7620" y="8906"/>
                    <a:pt x="7763" y="8954"/>
                    <a:pt x="7573" y="9168"/>
                  </a:cubicBezTo>
                  <a:cubicBezTo>
                    <a:pt x="8144" y="8978"/>
                    <a:pt x="8001" y="8656"/>
                    <a:pt x="8097" y="8442"/>
                  </a:cubicBezTo>
                  <a:lnTo>
                    <a:pt x="8097" y="8442"/>
                  </a:lnTo>
                  <a:cubicBezTo>
                    <a:pt x="7942" y="8918"/>
                    <a:pt x="8299" y="9073"/>
                    <a:pt x="8323" y="9466"/>
                  </a:cubicBezTo>
                  <a:cubicBezTo>
                    <a:pt x="8668" y="9049"/>
                    <a:pt x="8382" y="8787"/>
                    <a:pt x="8287" y="8489"/>
                  </a:cubicBezTo>
                  <a:lnTo>
                    <a:pt x="8287" y="8489"/>
                  </a:lnTo>
                  <a:cubicBezTo>
                    <a:pt x="8585" y="9216"/>
                    <a:pt x="8978" y="9049"/>
                    <a:pt x="9323" y="9335"/>
                  </a:cubicBezTo>
                  <a:cubicBezTo>
                    <a:pt x="9025" y="8990"/>
                    <a:pt x="9204" y="8585"/>
                    <a:pt x="8478" y="8299"/>
                  </a:cubicBezTo>
                  <a:lnTo>
                    <a:pt x="8478" y="8299"/>
                  </a:lnTo>
                  <a:cubicBezTo>
                    <a:pt x="8775" y="8406"/>
                    <a:pt x="9025" y="8692"/>
                    <a:pt x="9442" y="8335"/>
                  </a:cubicBezTo>
                  <a:cubicBezTo>
                    <a:pt x="9049" y="8323"/>
                    <a:pt x="8906" y="7954"/>
                    <a:pt x="8430" y="8108"/>
                  </a:cubicBezTo>
                  <a:lnTo>
                    <a:pt x="8430" y="8108"/>
                  </a:lnTo>
                  <a:cubicBezTo>
                    <a:pt x="8644" y="8013"/>
                    <a:pt x="8954" y="8168"/>
                    <a:pt x="9156" y="7585"/>
                  </a:cubicBezTo>
                  <a:cubicBezTo>
                    <a:pt x="8930" y="7787"/>
                    <a:pt x="8894" y="7632"/>
                    <a:pt x="8668" y="7680"/>
                  </a:cubicBezTo>
                  <a:cubicBezTo>
                    <a:pt x="8728" y="7382"/>
                    <a:pt x="8442" y="7001"/>
                    <a:pt x="8132" y="7180"/>
                  </a:cubicBezTo>
                  <a:cubicBezTo>
                    <a:pt x="8454" y="7311"/>
                    <a:pt x="8335" y="7561"/>
                    <a:pt x="8216" y="7680"/>
                  </a:cubicBezTo>
                  <a:cubicBezTo>
                    <a:pt x="8168" y="7716"/>
                    <a:pt x="8109" y="7739"/>
                    <a:pt x="8049" y="7751"/>
                  </a:cubicBezTo>
                  <a:cubicBezTo>
                    <a:pt x="7978" y="7751"/>
                    <a:pt x="7835" y="7680"/>
                    <a:pt x="7823" y="7597"/>
                  </a:cubicBezTo>
                  <a:cubicBezTo>
                    <a:pt x="7823" y="7513"/>
                    <a:pt x="7930" y="7430"/>
                    <a:pt x="8001" y="7561"/>
                  </a:cubicBezTo>
                  <a:cubicBezTo>
                    <a:pt x="8013" y="7537"/>
                    <a:pt x="8013" y="7513"/>
                    <a:pt x="8013" y="7489"/>
                  </a:cubicBezTo>
                  <a:cubicBezTo>
                    <a:pt x="8001" y="7406"/>
                    <a:pt x="7930" y="7335"/>
                    <a:pt x="7847" y="7335"/>
                  </a:cubicBezTo>
                  <a:cubicBezTo>
                    <a:pt x="7799" y="7335"/>
                    <a:pt x="7751" y="7346"/>
                    <a:pt x="7716" y="7382"/>
                  </a:cubicBezTo>
                  <a:cubicBezTo>
                    <a:pt x="7692" y="7394"/>
                    <a:pt x="7680" y="7406"/>
                    <a:pt x="7668" y="7418"/>
                  </a:cubicBezTo>
                  <a:lnTo>
                    <a:pt x="7668" y="7430"/>
                  </a:lnTo>
                  <a:cubicBezTo>
                    <a:pt x="7644" y="7477"/>
                    <a:pt x="7632" y="7525"/>
                    <a:pt x="7644" y="7573"/>
                  </a:cubicBezTo>
                  <a:cubicBezTo>
                    <a:pt x="7299" y="7346"/>
                    <a:pt x="7025" y="7025"/>
                    <a:pt x="6847" y="6644"/>
                  </a:cubicBezTo>
                  <a:cubicBezTo>
                    <a:pt x="7478" y="7680"/>
                    <a:pt x="8037" y="6584"/>
                    <a:pt x="8549" y="7085"/>
                  </a:cubicBezTo>
                  <a:cubicBezTo>
                    <a:pt x="8525" y="7073"/>
                    <a:pt x="8513" y="7049"/>
                    <a:pt x="8490" y="7037"/>
                  </a:cubicBezTo>
                  <a:cubicBezTo>
                    <a:pt x="8513" y="7049"/>
                    <a:pt x="8525" y="7061"/>
                    <a:pt x="8549" y="7085"/>
                  </a:cubicBezTo>
                  <a:cubicBezTo>
                    <a:pt x="8382" y="6787"/>
                    <a:pt x="8228" y="6644"/>
                    <a:pt x="8073" y="6584"/>
                  </a:cubicBezTo>
                  <a:cubicBezTo>
                    <a:pt x="7680" y="6454"/>
                    <a:pt x="7513" y="6823"/>
                    <a:pt x="7323" y="6811"/>
                  </a:cubicBezTo>
                  <a:cubicBezTo>
                    <a:pt x="7466" y="6620"/>
                    <a:pt x="7406" y="6489"/>
                    <a:pt x="7228" y="6418"/>
                  </a:cubicBezTo>
                  <a:cubicBezTo>
                    <a:pt x="7239" y="6656"/>
                    <a:pt x="7013" y="6680"/>
                    <a:pt x="6894" y="6549"/>
                  </a:cubicBezTo>
                  <a:cubicBezTo>
                    <a:pt x="6704" y="6346"/>
                    <a:pt x="6668" y="5894"/>
                    <a:pt x="6120" y="5799"/>
                  </a:cubicBezTo>
                  <a:cubicBezTo>
                    <a:pt x="6049" y="5739"/>
                    <a:pt x="5977" y="5692"/>
                    <a:pt x="5894" y="5656"/>
                  </a:cubicBezTo>
                  <a:cubicBezTo>
                    <a:pt x="5977" y="5680"/>
                    <a:pt x="6073" y="5692"/>
                    <a:pt x="6156" y="5715"/>
                  </a:cubicBezTo>
                  <a:cubicBezTo>
                    <a:pt x="6608" y="6025"/>
                    <a:pt x="6966" y="5727"/>
                    <a:pt x="7239" y="5715"/>
                  </a:cubicBezTo>
                  <a:cubicBezTo>
                    <a:pt x="7418" y="5715"/>
                    <a:pt x="7549" y="5894"/>
                    <a:pt x="7370" y="6049"/>
                  </a:cubicBezTo>
                  <a:cubicBezTo>
                    <a:pt x="7549" y="6132"/>
                    <a:pt x="7680" y="6073"/>
                    <a:pt x="7716" y="5846"/>
                  </a:cubicBezTo>
                  <a:cubicBezTo>
                    <a:pt x="7870" y="5965"/>
                    <a:pt x="7716" y="6346"/>
                    <a:pt x="8097" y="6537"/>
                  </a:cubicBezTo>
                  <a:cubicBezTo>
                    <a:pt x="8240" y="6608"/>
                    <a:pt x="8454" y="6608"/>
                    <a:pt x="8787" y="6513"/>
                  </a:cubicBezTo>
                  <a:lnTo>
                    <a:pt x="8787" y="6513"/>
                  </a:lnTo>
                  <a:cubicBezTo>
                    <a:pt x="8061" y="6501"/>
                    <a:pt x="8442" y="5346"/>
                    <a:pt x="7275" y="5620"/>
                  </a:cubicBezTo>
                  <a:lnTo>
                    <a:pt x="7275" y="5620"/>
                  </a:lnTo>
                  <a:cubicBezTo>
                    <a:pt x="7668" y="5477"/>
                    <a:pt x="8085" y="5441"/>
                    <a:pt x="8490" y="5525"/>
                  </a:cubicBezTo>
                  <a:cubicBezTo>
                    <a:pt x="8454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18" y="5894"/>
                    <a:pt x="8656" y="5953"/>
                    <a:pt x="8752" y="5787"/>
                  </a:cubicBezTo>
                  <a:cubicBezTo>
                    <a:pt x="8597" y="5834"/>
                    <a:pt x="8573" y="5692"/>
                    <a:pt x="8644" y="5644"/>
                  </a:cubicBezTo>
                  <a:cubicBezTo>
                    <a:pt x="8716" y="5584"/>
                    <a:pt x="8859" y="5644"/>
                    <a:pt x="8906" y="5692"/>
                  </a:cubicBezTo>
                  <a:cubicBezTo>
                    <a:pt x="8954" y="5739"/>
                    <a:pt x="8978" y="5799"/>
                    <a:pt x="8978" y="5858"/>
                  </a:cubicBezTo>
                  <a:cubicBezTo>
                    <a:pt x="8990" y="6025"/>
                    <a:pt x="8883" y="6287"/>
                    <a:pt x="8561" y="6156"/>
                  </a:cubicBezTo>
                  <a:cubicBezTo>
                    <a:pt x="8656" y="6501"/>
                    <a:pt x="9121" y="6442"/>
                    <a:pt x="9299" y="6180"/>
                  </a:cubicBezTo>
                  <a:cubicBezTo>
                    <a:pt x="9430" y="6370"/>
                    <a:pt x="9561" y="6299"/>
                    <a:pt x="9585" y="6596"/>
                  </a:cubicBezTo>
                  <a:cubicBezTo>
                    <a:pt x="9847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68" y="6156"/>
                    <a:pt x="10026" y="6013"/>
                    <a:pt x="10311" y="6275"/>
                  </a:cubicBezTo>
                  <a:cubicBezTo>
                    <a:pt x="10276" y="5727"/>
                    <a:pt x="9883" y="5751"/>
                    <a:pt x="9597" y="5620"/>
                  </a:cubicBezTo>
                  <a:lnTo>
                    <a:pt x="9597" y="5620"/>
                  </a:lnTo>
                  <a:cubicBezTo>
                    <a:pt x="10311" y="5918"/>
                    <a:pt x="10490" y="5513"/>
                    <a:pt x="10942" y="5477"/>
                  </a:cubicBezTo>
                  <a:cubicBezTo>
                    <a:pt x="10490" y="5441"/>
                    <a:pt x="10323" y="5037"/>
                    <a:pt x="9597" y="5334"/>
                  </a:cubicBezTo>
                  <a:lnTo>
                    <a:pt x="9597" y="5334"/>
                  </a:lnTo>
                  <a:cubicBezTo>
                    <a:pt x="9883" y="5203"/>
                    <a:pt x="10276" y="5227"/>
                    <a:pt x="10311" y="4679"/>
                  </a:cubicBezTo>
                  <a:cubicBezTo>
                    <a:pt x="10014" y="4941"/>
                    <a:pt x="9668" y="4787"/>
                    <a:pt x="9430" y="5239"/>
                  </a:cubicBezTo>
                  <a:lnTo>
                    <a:pt x="9430" y="5239"/>
                  </a:lnTo>
                  <a:cubicBezTo>
                    <a:pt x="9514" y="5025"/>
                    <a:pt x="9847" y="4906"/>
                    <a:pt x="9585" y="4358"/>
                  </a:cubicBezTo>
                  <a:cubicBezTo>
                    <a:pt x="9561" y="4656"/>
                    <a:pt x="9430" y="4572"/>
                    <a:pt x="9299" y="4775"/>
                  </a:cubicBezTo>
                  <a:cubicBezTo>
                    <a:pt x="9121" y="4513"/>
                    <a:pt x="8656" y="4453"/>
                    <a:pt x="8561" y="4787"/>
                  </a:cubicBezTo>
                  <a:cubicBezTo>
                    <a:pt x="8883" y="4656"/>
                    <a:pt x="8990" y="4918"/>
                    <a:pt x="8978" y="5084"/>
                  </a:cubicBezTo>
                  <a:cubicBezTo>
                    <a:pt x="8978" y="5156"/>
                    <a:pt x="8954" y="5215"/>
                    <a:pt x="8906" y="5251"/>
                  </a:cubicBezTo>
                  <a:cubicBezTo>
                    <a:pt x="8859" y="5311"/>
                    <a:pt x="8716" y="5358"/>
                    <a:pt x="8644" y="5311"/>
                  </a:cubicBezTo>
                  <a:cubicBezTo>
                    <a:pt x="8573" y="5251"/>
                    <a:pt x="8597" y="5120"/>
                    <a:pt x="8752" y="5156"/>
                  </a:cubicBezTo>
                  <a:cubicBezTo>
                    <a:pt x="8656" y="5001"/>
                    <a:pt x="8418" y="5049"/>
                    <a:pt x="8406" y="5239"/>
                  </a:cubicBezTo>
                  <a:cubicBezTo>
                    <a:pt x="8406" y="5263"/>
                    <a:pt x="8406" y="5275"/>
                    <a:pt x="8406" y="5299"/>
                  </a:cubicBezTo>
                  <a:lnTo>
                    <a:pt x="8406" y="5311"/>
                  </a:lnTo>
                  <a:cubicBezTo>
                    <a:pt x="8418" y="5358"/>
                    <a:pt x="8454" y="5394"/>
                    <a:pt x="8490" y="5430"/>
                  </a:cubicBezTo>
                  <a:cubicBezTo>
                    <a:pt x="8085" y="5501"/>
                    <a:pt x="7668" y="5477"/>
                    <a:pt x="7275" y="5334"/>
                  </a:cubicBezTo>
                  <a:cubicBezTo>
                    <a:pt x="8454" y="5608"/>
                    <a:pt x="8073" y="4453"/>
                    <a:pt x="8787" y="4441"/>
                  </a:cubicBezTo>
                  <a:lnTo>
                    <a:pt x="8716" y="4441"/>
                  </a:lnTo>
                  <a:cubicBezTo>
                    <a:pt x="8740" y="4441"/>
                    <a:pt x="8763" y="4441"/>
                    <a:pt x="8787" y="4441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0" y="4977"/>
                    <a:pt x="7728" y="5108"/>
                  </a:cubicBezTo>
                  <a:cubicBezTo>
                    <a:pt x="7692" y="4882"/>
                    <a:pt x="7561" y="4822"/>
                    <a:pt x="7382" y="4906"/>
                  </a:cubicBezTo>
                  <a:cubicBezTo>
                    <a:pt x="7561" y="5049"/>
                    <a:pt x="7418" y="5239"/>
                    <a:pt x="7239" y="5227"/>
                  </a:cubicBezTo>
                  <a:cubicBezTo>
                    <a:pt x="6966" y="5227"/>
                    <a:pt x="6620" y="4930"/>
                    <a:pt x="6168" y="5239"/>
                  </a:cubicBezTo>
                  <a:cubicBezTo>
                    <a:pt x="6073" y="5251"/>
                    <a:pt x="5989" y="5275"/>
                    <a:pt x="5906" y="5299"/>
                  </a:cubicBezTo>
                  <a:cubicBezTo>
                    <a:pt x="5977" y="5263"/>
                    <a:pt x="6061" y="5203"/>
                    <a:pt x="6132" y="5156"/>
                  </a:cubicBezTo>
                  <a:cubicBezTo>
                    <a:pt x="6668" y="5049"/>
                    <a:pt x="6716" y="4596"/>
                    <a:pt x="6894" y="4394"/>
                  </a:cubicBezTo>
                  <a:cubicBezTo>
                    <a:pt x="7025" y="4263"/>
                    <a:pt x="7251" y="4298"/>
                    <a:pt x="7228" y="4537"/>
                  </a:cubicBezTo>
                  <a:cubicBezTo>
                    <a:pt x="7418" y="4465"/>
                    <a:pt x="7466" y="4334"/>
                    <a:pt x="7323" y="4144"/>
                  </a:cubicBezTo>
                  <a:cubicBezTo>
                    <a:pt x="7513" y="4132"/>
                    <a:pt x="7692" y="4501"/>
                    <a:pt x="8073" y="4370"/>
                  </a:cubicBezTo>
                  <a:cubicBezTo>
                    <a:pt x="8228" y="4310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47" y="4298"/>
                  </a:cubicBezTo>
                  <a:lnTo>
                    <a:pt x="6847" y="4298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2" y="3429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92" y="3536"/>
                    <a:pt x="7704" y="3560"/>
                    <a:pt x="7716" y="3572"/>
                  </a:cubicBezTo>
                  <a:cubicBezTo>
                    <a:pt x="7847" y="3703"/>
                    <a:pt x="8073" y="3572"/>
                    <a:pt x="8013" y="3382"/>
                  </a:cubicBezTo>
                  <a:cubicBezTo>
                    <a:pt x="7942" y="3513"/>
                    <a:pt x="7835" y="3441"/>
                    <a:pt x="7835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0" y="3227"/>
                    <a:pt x="8228" y="3275"/>
                  </a:cubicBezTo>
                  <a:cubicBezTo>
                    <a:pt x="8347" y="3382"/>
                    <a:pt x="8466" y="3644"/>
                    <a:pt x="8144" y="3775"/>
                  </a:cubicBezTo>
                  <a:cubicBezTo>
                    <a:pt x="8454" y="3941"/>
                    <a:pt x="8740" y="3572"/>
                    <a:pt x="8680" y="3263"/>
                  </a:cubicBezTo>
                  <a:cubicBezTo>
                    <a:pt x="8906" y="3310"/>
                    <a:pt x="8942" y="3167"/>
                    <a:pt x="9168" y="3358"/>
                  </a:cubicBezTo>
                  <a:cubicBezTo>
                    <a:pt x="8966" y="2786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90" y="2655"/>
                  </a:cubicBezTo>
                  <a:lnTo>
                    <a:pt x="8490" y="2655"/>
                  </a:lnTo>
                  <a:cubicBezTo>
                    <a:pt x="9216" y="2358"/>
                    <a:pt x="9049" y="1953"/>
                    <a:pt x="9335" y="1608"/>
                  </a:cubicBezTo>
                  <a:cubicBezTo>
                    <a:pt x="8990" y="1893"/>
                    <a:pt x="8585" y="1739"/>
                    <a:pt x="8299" y="2453"/>
                  </a:cubicBezTo>
                  <a:lnTo>
                    <a:pt x="8299" y="2453"/>
                  </a:lnTo>
                  <a:cubicBezTo>
                    <a:pt x="8394" y="2155"/>
                    <a:pt x="8680" y="1905"/>
                    <a:pt x="8335" y="1489"/>
                  </a:cubicBezTo>
                  <a:cubicBezTo>
                    <a:pt x="8311" y="1882"/>
                    <a:pt x="7954" y="2024"/>
                    <a:pt x="8109" y="2501"/>
                  </a:cubicBezTo>
                  <a:lnTo>
                    <a:pt x="8109" y="2501"/>
                  </a:lnTo>
                  <a:cubicBezTo>
                    <a:pt x="8013" y="2286"/>
                    <a:pt x="8156" y="1977"/>
                    <a:pt x="7585" y="1774"/>
                  </a:cubicBezTo>
                  <a:cubicBezTo>
                    <a:pt x="7775" y="2001"/>
                    <a:pt x="7632" y="2036"/>
                    <a:pt x="7680" y="2263"/>
                  </a:cubicBezTo>
                  <a:cubicBezTo>
                    <a:pt x="7382" y="2203"/>
                    <a:pt x="7001" y="2489"/>
                    <a:pt x="7180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82" y="2870"/>
                    <a:pt x="7239" y="3096"/>
                    <a:pt x="7382" y="3227"/>
                  </a:cubicBezTo>
                  <a:cubicBezTo>
                    <a:pt x="7394" y="3239"/>
                    <a:pt x="7406" y="3251"/>
                    <a:pt x="7418" y="3263"/>
                  </a:cubicBezTo>
                  <a:lnTo>
                    <a:pt x="7430" y="3275"/>
                  </a:lnTo>
                  <a:cubicBezTo>
                    <a:pt x="7466" y="3298"/>
                    <a:pt x="7525" y="3310"/>
                    <a:pt x="7573" y="3298"/>
                  </a:cubicBezTo>
                  <a:cubicBezTo>
                    <a:pt x="7335" y="3644"/>
                    <a:pt x="7013" y="3917"/>
                    <a:pt x="6644" y="4096"/>
                  </a:cubicBezTo>
                  <a:cubicBezTo>
                    <a:pt x="7668" y="3453"/>
                    <a:pt x="6585" y="2905"/>
                    <a:pt x="7085" y="2393"/>
                  </a:cubicBezTo>
                  <a:cubicBezTo>
                    <a:pt x="7073" y="2405"/>
                    <a:pt x="7049" y="2429"/>
                    <a:pt x="7037" y="2441"/>
                  </a:cubicBezTo>
                  <a:cubicBezTo>
                    <a:pt x="7049" y="2429"/>
                    <a:pt x="7073" y="2405"/>
                    <a:pt x="7085" y="2393"/>
                  </a:cubicBezTo>
                  <a:cubicBezTo>
                    <a:pt x="6787" y="2560"/>
                    <a:pt x="6644" y="2715"/>
                    <a:pt x="6585" y="2870"/>
                  </a:cubicBezTo>
                  <a:cubicBezTo>
                    <a:pt x="6454" y="3251"/>
                    <a:pt x="6823" y="3429"/>
                    <a:pt x="6811" y="3620"/>
                  </a:cubicBezTo>
                  <a:cubicBezTo>
                    <a:pt x="6620" y="3477"/>
                    <a:pt x="6489" y="3525"/>
                    <a:pt x="6418" y="3715"/>
                  </a:cubicBezTo>
                  <a:cubicBezTo>
                    <a:pt x="6656" y="3691"/>
                    <a:pt x="6692" y="3917"/>
                    <a:pt x="6549" y="4048"/>
                  </a:cubicBezTo>
                  <a:cubicBezTo>
                    <a:pt x="6358" y="4227"/>
                    <a:pt x="5906" y="4275"/>
                    <a:pt x="5799" y="4810"/>
                  </a:cubicBezTo>
                  <a:cubicBezTo>
                    <a:pt x="5739" y="4882"/>
                    <a:pt x="5692" y="4965"/>
                    <a:pt x="5656" y="5049"/>
                  </a:cubicBezTo>
                  <a:cubicBezTo>
                    <a:pt x="5680" y="4953"/>
                    <a:pt x="5704" y="4870"/>
                    <a:pt x="5715" y="4775"/>
                  </a:cubicBezTo>
                  <a:cubicBezTo>
                    <a:pt x="6025" y="4334"/>
                    <a:pt x="5727" y="3977"/>
                    <a:pt x="5715" y="3703"/>
                  </a:cubicBezTo>
                  <a:cubicBezTo>
                    <a:pt x="5715" y="3525"/>
                    <a:pt x="5906" y="3382"/>
                    <a:pt x="6049" y="3560"/>
                  </a:cubicBezTo>
                  <a:cubicBezTo>
                    <a:pt x="6132" y="3382"/>
                    <a:pt x="6073" y="3251"/>
                    <a:pt x="5846" y="3215"/>
                  </a:cubicBezTo>
                  <a:cubicBezTo>
                    <a:pt x="5977" y="3072"/>
                    <a:pt x="6346" y="3215"/>
                    <a:pt x="6537" y="2846"/>
                  </a:cubicBezTo>
                  <a:cubicBezTo>
                    <a:pt x="6608" y="2691"/>
                    <a:pt x="6608" y="2489"/>
                    <a:pt x="6513" y="2155"/>
                  </a:cubicBezTo>
                  <a:cubicBezTo>
                    <a:pt x="6501" y="2870"/>
                    <a:pt x="5346" y="2489"/>
                    <a:pt x="5620" y="3667"/>
                  </a:cubicBezTo>
                  <a:cubicBezTo>
                    <a:pt x="5477" y="3275"/>
                    <a:pt x="5454" y="2858"/>
                    <a:pt x="5525" y="2453"/>
                  </a:cubicBezTo>
                  <a:cubicBezTo>
                    <a:pt x="5561" y="2489"/>
                    <a:pt x="5596" y="2524"/>
                    <a:pt x="5644" y="2536"/>
                  </a:cubicBezTo>
                  <a:lnTo>
                    <a:pt x="5656" y="2536"/>
                  </a:lnTo>
                  <a:cubicBezTo>
                    <a:pt x="5680" y="2536"/>
                    <a:pt x="5692" y="2536"/>
                    <a:pt x="5715" y="2536"/>
                  </a:cubicBezTo>
                  <a:cubicBezTo>
                    <a:pt x="5882" y="2524"/>
                    <a:pt x="5954" y="2322"/>
                    <a:pt x="5823" y="2215"/>
                  </a:cubicBezTo>
                  <a:cubicBezTo>
                    <a:pt x="5811" y="2215"/>
                    <a:pt x="5799" y="2203"/>
                    <a:pt x="5799" y="2203"/>
                  </a:cubicBezTo>
                  <a:cubicBezTo>
                    <a:pt x="5835" y="2346"/>
                    <a:pt x="5704" y="2370"/>
                    <a:pt x="5644" y="2298"/>
                  </a:cubicBezTo>
                  <a:cubicBezTo>
                    <a:pt x="5596" y="2227"/>
                    <a:pt x="5644" y="2084"/>
                    <a:pt x="5692" y="2036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86"/>
                    <a:pt x="6442" y="1822"/>
                    <a:pt x="6180" y="1643"/>
                  </a:cubicBezTo>
                  <a:cubicBezTo>
                    <a:pt x="6382" y="1524"/>
                    <a:pt x="6299" y="1381"/>
                    <a:pt x="6597" y="1358"/>
                  </a:cubicBezTo>
                  <a:cubicBezTo>
                    <a:pt x="6049" y="1096"/>
                    <a:pt x="5930" y="1429"/>
                    <a:pt x="5715" y="1512"/>
                  </a:cubicBezTo>
                  <a:lnTo>
                    <a:pt x="5715" y="1512"/>
                  </a:lnTo>
                  <a:cubicBezTo>
                    <a:pt x="6156" y="1274"/>
                    <a:pt x="6013" y="929"/>
                    <a:pt x="6275" y="631"/>
                  </a:cubicBezTo>
                  <a:cubicBezTo>
                    <a:pt x="5727" y="679"/>
                    <a:pt x="5751" y="1060"/>
                    <a:pt x="5620" y="1346"/>
                  </a:cubicBezTo>
                  <a:lnTo>
                    <a:pt x="5620" y="1346"/>
                  </a:lnTo>
                  <a:cubicBezTo>
                    <a:pt x="5918" y="631"/>
                    <a:pt x="5513" y="453"/>
                    <a:pt x="5477" y="0"/>
                  </a:cubicBezTo>
                  <a:cubicBezTo>
                    <a:pt x="5442" y="453"/>
                    <a:pt x="5025" y="631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27" y="679"/>
                    <a:pt x="4680" y="631"/>
                  </a:cubicBezTo>
                  <a:cubicBezTo>
                    <a:pt x="4942" y="929"/>
                    <a:pt x="4799" y="1286"/>
                    <a:pt x="5239" y="1512"/>
                  </a:cubicBezTo>
                  <a:lnTo>
                    <a:pt x="5239" y="1512"/>
                  </a:lnTo>
                  <a:cubicBezTo>
                    <a:pt x="5025" y="1429"/>
                    <a:pt x="4906" y="1096"/>
                    <a:pt x="4358" y="1358"/>
                  </a:cubicBezTo>
                  <a:cubicBezTo>
                    <a:pt x="4656" y="1381"/>
                    <a:pt x="4572" y="1524"/>
                    <a:pt x="4775" y="1643"/>
                  </a:cubicBezTo>
                  <a:cubicBezTo>
                    <a:pt x="4513" y="1822"/>
                    <a:pt x="4453" y="2286"/>
                    <a:pt x="4799" y="2382"/>
                  </a:cubicBezTo>
                  <a:cubicBezTo>
                    <a:pt x="4656" y="2060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51" y="2036"/>
                  </a:cubicBezTo>
                  <a:cubicBezTo>
                    <a:pt x="5311" y="2084"/>
                    <a:pt x="5370" y="2227"/>
                    <a:pt x="5311" y="2298"/>
                  </a:cubicBezTo>
                  <a:cubicBezTo>
                    <a:pt x="5251" y="2370"/>
                    <a:pt x="5120" y="2346"/>
                    <a:pt x="5156" y="2203"/>
                  </a:cubicBezTo>
                  <a:cubicBezTo>
                    <a:pt x="5001" y="2286"/>
                    <a:pt x="5049" y="2524"/>
                    <a:pt x="5239" y="2536"/>
                  </a:cubicBezTo>
                  <a:cubicBezTo>
                    <a:pt x="5263" y="2536"/>
                    <a:pt x="5275" y="2536"/>
                    <a:pt x="5299" y="2536"/>
                  </a:cubicBezTo>
                  <a:lnTo>
                    <a:pt x="5311" y="2536"/>
                  </a:lnTo>
                  <a:cubicBezTo>
                    <a:pt x="5358" y="2524"/>
                    <a:pt x="5394" y="2489"/>
                    <a:pt x="5430" y="2453"/>
                  </a:cubicBezTo>
                  <a:cubicBezTo>
                    <a:pt x="5501" y="2858"/>
                    <a:pt x="5477" y="3275"/>
                    <a:pt x="5334" y="3667"/>
                  </a:cubicBezTo>
                  <a:cubicBezTo>
                    <a:pt x="5608" y="2489"/>
                    <a:pt x="4453" y="2870"/>
                    <a:pt x="4441" y="2155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608" y="3215"/>
                    <a:pt x="4977" y="3072"/>
                    <a:pt x="5108" y="3215"/>
                  </a:cubicBezTo>
                  <a:cubicBezTo>
                    <a:pt x="4882" y="3251"/>
                    <a:pt x="4811" y="3382"/>
                    <a:pt x="4906" y="3560"/>
                  </a:cubicBezTo>
                  <a:cubicBezTo>
                    <a:pt x="5049" y="3382"/>
                    <a:pt x="5239" y="3525"/>
                    <a:pt x="5239" y="3703"/>
                  </a:cubicBezTo>
                  <a:cubicBezTo>
                    <a:pt x="5227" y="3977"/>
                    <a:pt x="4942" y="4322"/>
                    <a:pt x="5239" y="4775"/>
                  </a:cubicBezTo>
                  <a:cubicBezTo>
                    <a:pt x="5251" y="4870"/>
                    <a:pt x="5275" y="4953"/>
                    <a:pt x="5299" y="5049"/>
                  </a:cubicBezTo>
                  <a:cubicBezTo>
                    <a:pt x="5263" y="4965"/>
                    <a:pt x="5203" y="4882"/>
                    <a:pt x="5156" y="4810"/>
                  </a:cubicBezTo>
                  <a:cubicBezTo>
                    <a:pt x="5049" y="4275"/>
                    <a:pt x="4596" y="4239"/>
                    <a:pt x="4406" y="4048"/>
                  </a:cubicBezTo>
                  <a:cubicBezTo>
                    <a:pt x="4263" y="3929"/>
                    <a:pt x="4299" y="3691"/>
                    <a:pt x="4537" y="3715"/>
                  </a:cubicBezTo>
                  <a:cubicBezTo>
                    <a:pt x="4465" y="3525"/>
                    <a:pt x="4334" y="3477"/>
                    <a:pt x="4144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22" y="2715"/>
                    <a:pt x="4168" y="2560"/>
                    <a:pt x="3870" y="2393"/>
                  </a:cubicBezTo>
                  <a:lnTo>
                    <a:pt x="3870" y="2393"/>
                  </a:lnTo>
                  <a:cubicBezTo>
                    <a:pt x="4370" y="2905"/>
                    <a:pt x="3275" y="3453"/>
                    <a:pt x="4311" y="4096"/>
                  </a:cubicBezTo>
                  <a:cubicBezTo>
                    <a:pt x="3941" y="3917"/>
                    <a:pt x="3620" y="3644"/>
                    <a:pt x="3382" y="3298"/>
                  </a:cubicBezTo>
                  <a:cubicBezTo>
                    <a:pt x="3429" y="3310"/>
                    <a:pt x="3489" y="3298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4" y="2929"/>
                  </a:cubicBezTo>
                  <a:cubicBezTo>
                    <a:pt x="3525" y="3001"/>
                    <a:pt x="3453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56" y="2477"/>
                    <a:pt x="3775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36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8" y="2167"/>
                    <a:pt x="2656" y="2453"/>
                  </a:cubicBezTo>
                  <a:lnTo>
                    <a:pt x="2656" y="2453"/>
                  </a:lnTo>
                  <a:cubicBezTo>
                    <a:pt x="2358" y="1739"/>
                    <a:pt x="1965" y="1893"/>
                    <a:pt x="1620" y="1608"/>
                  </a:cubicBezTo>
                  <a:cubicBezTo>
                    <a:pt x="1905" y="1953"/>
                    <a:pt x="1739" y="2358"/>
                    <a:pt x="2465" y="2655"/>
                  </a:cubicBezTo>
                  <a:lnTo>
                    <a:pt x="2465" y="2655"/>
                  </a:lnTo>
                  <a:cubicBezTo>
                    <a:pt x="2167" y="2548"/>
                    <a:pt x="1905" y="2263"/>
                    <a:pt x="1501" y="2608"/>
                  </a:cubicBezTo>
                  <a:cubicBezTo>
                    <a:pt x="1894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3" y="3167"/>
                    <a:pt x="2048" y="3310"/>
                    <a:pt x="2275" y="3263"/>
                  </a:cubicBezTo>
                  <a:cubicBezTo>
                    <a:pt x="2215" y="3560"/>
                    <a:pt x="2501" y="3941"/>
                    <a:pt x="2810" y="3775"/>
                  </a:cubicBezTo>
                  <a:cubicBezTo>
                    <a:pt x="2489" y="3644"/>
                    <a:pt x="2596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08" y="3346"/>
                  </a:cubicBezTo>
                  <a:cubicBezTo>
                    <a:pt x="3120" y="3441"/>
                    <a:pt x="3013" y="3513"/>
                    <a:pt x="2941" y="3382"/>
                  </a:cubicBezTo>
                  <a:cubicBezTo>
                    <a:pt x="2870" y="3572"/>
                    <a:pt x="3096" y="3703"/>
                    <a:pt x="3239" y="3572"/>
                  </a:cubicBezTo>
                  <a:cubicBezTo>
                    <a:pt x="3251" y="3560"/>
                    <a:pt x="3263" y="3536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29"/>
                    <a:pt x="3298" y="3382"/>
                  </a:cubicBezTo>
                  <a:cubicBezTo>
                    <a:pt x="3644" y="3608"/>
                    <a:pt x="3918" y="3929"/>
                    <a:pt x="4096" y="4298"/>
                  </a:cubicBezTo>
                  <a:lnTo>
                    <a:pt x="4096" y="4298"/>
                  </a:lnTo>
                  <a:cubicBezTo>
                    <a:pt x="3453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0" y="4168"/>
                    <a:pt x="2715" y="4310"/>
                    <a:pt x="2870" y="4370"/>
                  </a:cubicBezTo>
                  <a:cubicBezTo>
                    <a:pt x="3251" y="4501"/>
                    <a:pt x="3429" y="4132"/>
                    <a:pt x="3620" y="4144"/>
                  </a:cubicBezTo>
                  <a:cubicBezTo>
                    <a:pt x="3477" y="4334"/>
                    <a:pt x="3537" y="4465"/>
                    <a:pt x="3715" y="4537"/>
                  </a:cubicBezTo>
                  <a:cubicBezTo>
                    <a:pt x="3691" y="4298"/>
                    <a:pt x="3930" y="4275"/>
                    <a:pt x="4049" y="4406"/>
                  </a:cubicBezTo>
                  <a:cubicBezTo>
                    <a:pt x="4227" y="4608"/>
                    <a:pt x="4275" y="5049"/>
                    <a:pt x="4811" y="5156"/>
                  </a:cubicBezTo>
                  <a:cubicBezTo>
                    <a:pt x="4882" y="5215"/>
                    <a:pt x="4965" y="5263"/>
                    <a:pt x="5049" y="5299"/>
                  </a:cubicBezTo>
                  <a:cubicBezTo>
                    <a:pt x="4953" y="5275"/>
                    <a:pt x="4870" y="5251"/>
                    <a:pt x="4775" y="5239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5" y="5239"/>
                    <a:pt x="3382" y="5060"/>
                    <a:pt x="3560" y="4906"/>
                  </a:cubicBezTo>
                  <a:cubicBezTo>
                    <a:pt x="3382" y="4822"/>
                    <a:pt x="3251" y="4882"/>
                    <a:pt x="3227" y="5108"/>
                  </a:cubicBezTo>
                  <a:cubicBezTo>
                    <a:pt x="3072" y="4977"/>
                    <a:pt x="3227" y="4608"/>
                    <a:pt x="2846" y="4418"/>
                  </a:cubicBezTo>
                  <a:cubicBezTo>
                    <a:pt x="2703" y="4346"/>
                    <a:pt x="2489" y="4346"/>
                    <a:pt x="2155" y="4441"/>
                  </a:cubicBezTo>
                  <a:cubicBezTo>
                    <a:pt x="2179" y="4441"/>
                    <a:pt x="2203" y="4441"/>
                    <a:pt x="2227" y="4441"/>
                  </a:cubicBezTo>
                  <a:lnTo>
                    <a:pt x="2155" y="4441"/>
                  </a:lnTo>
                  <a:cubicBezTo>
                    <a:pt x="2870" y="4453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77"/>
                    <a:pt x="2858" y="5501"/>
                    <a:pt x="2441" y="5430"/>
                  </a:cubicBezTo>
                  <a:cubicBezTo>
                    <a:pt x="2489" y="5406"/>
                    <a:pt x="2513" y="5358"/>
                    <a:pt x="2525" y="5311"/>
                  </a:cubicBezTo>
                  <a:cubicBezTo>
                    <a:pt x="2525" y="5311"/>
                    <a:pt x="2525" y="5299"/>
                    <a:pt x="2525" y="5299"/>
                  </a:cubicBezTo>
                  <a:cubicBezTo>
                    <a:pt x="2525" y="5275"/>
                    <a:pt x="2525" y="5263"/>
                    <a:pt x="2525" y="5239"/>
                  </a:cubicBezTo>
                  <a:cubicBezTo>
                    <a:pt x="2525" y="5060"/>
                    <a:pt x="2275" y="5001"/>
                    <a:pt x="2191" y="5168"/>
                  </a:cubicBezTo>
                  <a:cubicBezTo>
                    <a:pt x="2346" y="5120"/>
                    <a:pt x="2358" y="5263"/>
                    <a:pt x="2298" y="5311"/>
                  </a:cubicBezTo>
                  <a:cubicBezTo>
                    <a:pt x="2227" y="5370"/>
                    <a:pt x="2084" y="5311"/>
                    <a:pt x="2036" y="5263"/>
                  </a:cubicBezTo>
                  <a:cubicBezTo>
                    <a:pt x="1989" y="5215"/>
                    <a:pt x="1965" y="5156"/>
                    <a:pt x="1965" y="5096"/>
                  </a:cubicBezTo>
                  <a:cubicBezTo>
                    <a:pt x="1953" y="4930"/>
                    <a:pt x="2048" y="4668"/>
                    <a:pt x="2370" y="4799"/>
                  </a:cubicBezTo>
                  <a:cubicBezTo>
                    <a:pt x="2275" y="4453"/>
                    <a:pt x="1810" y="4513"/>
                    <a:pt x="1644" y="4775"/>
                  </a:cubicBezTo>
                  <a:cubicBezTo>
                    <a:pt x="1513" y="4584"/>
                    <a:pt x="1382" y="4656"/>
                    <a:pt x="1358" y="4358"/>
                  </a:cubicBezTo>
                  <a:cubicBezTo>
                    <a:pt x="1096" y="4906"/>
                    <a:pt x="1417" y="5025"/>
                    <a:pt x="1501" y="5239"/>
                  </a:cubicBezTo>
                  <a:lnTo>
                    <a:pt x="1501" y="5239"/>
                  </a:lnTo>
                  <a:cubicBezTo>
                    <a:pt x="1274" y="4799"/>
                    <a:pt x="905" y="4941"/>
                    <a:pt x="620" y="4679"/>
                  </a:cubicBezTo>
                  <a:cubicBezTo>
                    <a:pt x="667" y="5227"/>
                    <a:pt x="1060" y="5215"/>
                    <a:pt x="1334" y="5346"/>
                  </a:cubicBezTo>
                  <a:lnTo>
                    <a:pt x="1334" y="5346"/>
                  </a:lnTo>
                  <a:cubicBezTo>
                    <a:pt x="620" y="5049"/>
                    <a:pt x="441" y="5441"/>
                    <a:pt x="0" y="5477"/>
                  </a:cubicBezTo>
                  <a:cubicBezTo>
                    <a:pt x="441" y="5513"/>
                    <a:pt x="620" y="5930"/>
                    <a:pt x="1334" y="5620"/>
                  </a:cubicBezTo>
                  <a:lnTo>
                    <a:pt x="1334" y="5620"/>
                  </a:lnTo>
                  <a:cubicBezTo>
                    <a:pt x="1060" y="5751"/>
                    <a:pt x="667" y="5727"/>
                    <a:pt x="620" y="6275"/>
                  </a:cubicBezTo>
                  <a:cubicBezTo>
                    <a:pt x="917" y="6013"/>
                    <a:pt x="1274" y="6168"/>
                    <a:pt x="1501" y="5715"/>
                  </a:cubicBezTo>
                  <a:lnTo>
                    <a:pt x="1501" y="5715"/>
                  </a:lnTo>
                  <a:cubicBezTo>
                    <a:pt x="1417" y="5930"/>
                    <a:pt x="1096" y="6049"/>
                    <a:pt x="1358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61" y="5418"/>
                    <a:pt x="7656" y="5441"/>
                    <a:pt x="7763" y="5453"/>
                  </a:cubicBezTo>
                  <a:cubicBezTo>
                    <a:pt x="7656" y="5465"/>
                    <a:pt x="7561" y="5477"/>
                    <a:pt x="7466" y="5501"/>
                  </a:cubicBezTo>
                  <a:cubicBezTo>
                    <a:pt x="7120" y="5572"/>
                    <a:pt x="6930" y="5727"/>
                    <a:pt x="6739" y="5775"/>
                  </a:cubicBezTo>
                  <a:cubicBezTo>
                    <a:pt x="6597" y="5799"/>
                    <a:pt x="6442" y="5775"/>
                    <a:pt x="6311" y="5703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1"/>
                    <a:pt x="6311" y="5203"/>
                  </a:cubicBezTo>
                  <a:cubicBezTo>
                    <a:pt x="6442" y="5120"/>
                    <a:pt x="6597" y="5096"/>
                    <a:pt x="6751" y="5132"/>
                  </a:cubicBezTo>
                  <a:close/>
                  <a:moveTo>
                    <a:pt x="6858" y="6632"/>
                  </a:moveTo>
                  <a:close/>
                  <a:moveTo>
                    <a:pt x="6632" y="4060"/>
                  </a:moveTo>
                  <a:close/>
                  <a:moveTo>
                    <a:pt x="6144" y="4322"/>
                  </a:moveTo>
                  <a:cubicBezTo>
                    <a:pt x="6311" y="4215"/>
                    <a:pt x="6549" y="4191"/>
                    <a:pt x="6847" y="3989"/>
                  </a:cubicBezTo>
                  <a:cubicBezTo>
                    <a:pt x="6930" y="3941"/>
                    <a:pt x="7013" y="3882"/>
                    <a:pt x="7097" y="3810"/>
                  </a:cubicBezTo>
                  <a:cubicBezTo>
                    <a:pt x="7025" y="3894"/>
                    <a:pt x="6966" y="3977"/>
                    <a:pt x="6918" y="4060"/>
                  </a:cubicBezTo>
                  <a:cubicBezTo>
                    <a:pt x="6716" y="4358"/>
                    <a:pt x="6692" y="4596"/>
                    <a:pt x="6585" y="4763"/>
                  </a:cubicBezTo>
                  <a:cubicBezTo>
                    <a:pt x="6513" y="4894"/>
                    <a:pt x="6382" y="4989"/>
                    <a:pt x="6239" y="5025"/>
                  </a:cubicBezTo>
                  <a:cubicBezTo>
                    <a:pt x="6406" y="4882"/>
                    <a:pt x="6489" y="4656"/>
                    <a:pt x="6477" y="4429"/>
                  </a:cubicBezTo>
                  <a:cubicBezTo>
                    <a:pt x="6251" y="4418"/>
                    <a:pt x="6037" y="4513"/>
                    <a:pt x="5882" y="4679"/>
                  </a:cubicBezTo>
                  <a:cubicBezTo>
                    <a:pt x="5930" y="4525"/>
                    <a:pt x="6013" y="4406"/>
                    <a:pt x="6144" y="4322"/>
                  </a:cubicBezTo>
                  <a:close/>
                  <a:moveTo>
                    <a:pt x="6477" y="6477"/>
                  </a:moveTo>
                  <a:cubicBezTo>
                    <a:pt x="6489" y="6251"/>
                    <a:pt x="6406" y="6037"/>
                    <a:pt x="6239" y="5882"/>
                  </a:cubicBezTo>
                  <a:cubicBezTo>
                    <a:pt x="6382" y="5918"/>
                    <a:pt x="6513" y="6013"/>
                    <a:pt x="6585" y="6144"/>
                  </a:cubicBezTo>
                  <a:cubicBezTo>
                    <a:pt x="6692" y="6311"/>
                    <a:pt x="6716" y="6549"/>
                    <a:pt x="6918" y="6846"/>
                  </a:cubicBezTo>
                  <a:cubicBezTo>
                    <a:pt x="6966" y="6930"/>
                    <a:pt x="7025" y="7013"/>
                    <a:pt x="7097" y="7096"/>
                  </a:cubicBezTo>
                  <a:cubicBezTo>
                    <a:pt x="7013" y="7037"/>
                    <a:pt x="6930" y="6977"/>
                    <a:pt x="6847" y="6918"/>
                  </a:cubicBezTo>
                  <a:cubicBezTo>
                    <a:pt x="6549" y="6727"/>
                    <a:pt x="6311" y="6692"/>
                    <a:pt x="6144" y="6596"/>
                  </a:cubicBezTo>
                  <a:cubicBezTo>
                    <a:pt x="6013" y="6513"/>
                    <a:pt x="5918" y="6382"/>
                    <a:pt x="5882" y="6239"/>
                  </a:cubicBezTo>
                  <a:cubicBezTo>
                    <a:pt x="6037" y="6406"/>
                    <a:pt x="6263" y="6489"/>
                    <a:pt x="6489" y="6477"/>
                  </a:cubicBezTo>
                  <a:close/>
                  <a:moveTo>
                    <a:pt x="5608" y="7275"/>
                  </a:moveTo>
                  <a:close/>
                  <a:moveTo>
                    <a:pt x="5203" y="4596"/>
                  </a:moveTo>
                  <a:cubicBezTo>
                    <a:pt x="5132" y="4465"/>
                    <a:pt x="5108" y="4310"/>
                    <a:pt x="5144" y="4156"/>
                  </a:cubicBezTo>
                  <a:cubicBezTo>
                    <a:pt x="5192" y="3965"/>
                    <a:pt x="5334" y="3787"/>
                    <a:pt x="5406" y="3429"/>
                  </a:cubicBezTo>
                  <a:cubicBezTo>
                    <a:pt x="5430" y="3346"/>
                    <a:pt x="5442" y="3239"/>
                    <a:pt x="5454" y="3132"/>
                  </a:cubicBezTo>
                  <a:cubicBezTo>
                    <a:pt x="5465" y="3251"/>
                    <a:pt x="5489" y="3346"/>
                    <a:pt x="5501" y="3429"/>
                  </a:cubicBezTo>
                  <a:cubicBezTo>
                    <a:pt x="5584" y="3787"/>
                    <a:pt x="5727" y="3965"/>
                    <a:pt x="5775" y="4156"/>
                  </a:cubicBezTo>
                  <a:cubicBezTo>
                    <a:pt x="5811" y="4310"/>
                    <a:pt x="5787" y="4465"/>
                    <a:pt x="5715" y="4596"/>
                  </a:cubicBezTo>
                  <a:cubicBezTo>
                    <a:pt x="5930" y="4370"/>
                    <a:pt x="5763" y="4001"/>
                    <a:pt x="5454" y="4001"/>
                  </a:cubicBezTo>
                  <a:cubicBezTo>
                    <a:pt x="5144" y="4001"/>
                    <a:pt x="4989" y="4370"/>
                    <a:pt x="5203" y="4596"/>
                  </a:cubicBezTo>
                  <a:close/>
                  <a:moveTo>
                    <a:pt x="5454" y="6894"/>
                  </a:moveTo>
                  <a:cubicBezTo>
                    <a:pt x="5620" y="6739"/>
                    <a:pt x="5715" y="6525"/>
                    <a:pt x="5715" y="6299"/>
                  </a:cubicBezTo>
                  <a:cubicBezTo>
                    <a:pt x="5787" y="6430"/>
                    <a:pt x="5811" y="6584"/>
                    <a:pt x="5775" y="6739"/>
                  </a:cubicBezTo>
                  <a:cubicBezTo>
                    <a:pt x="5727" y="6930"/>
                    <a:pt x="5584" y="7108"/>
                    <a:pt x="5501" y="7466"/>
                  </a:cubicBezTo>
                  <a:cubicBezTo>
                    <a:pt x="5489" y="7561"/>
                    <a:pt x="5465" y="7656"/>
                    <a:pt x="5454" y="7763"/>
                  </a:cubicBezTo>
                  <a:cubicBezTo>
                    <a:pt x="5442" y="7644"/>
                    <a:pt x="5430" y="7549"/>
                    <a:pt x="5406" y="7466"/>
                  </a:cubicBezTo>
                  <a:cubicBezTo>
                    <a:pt x="5334" y="7108"/>
                    <a:pt x="5192" y="6930"/>
                    <a:pt x="5144" y="6739"/>
                  </a:cubicBezTo>
                  <a:cubicBezTo>
                    <a:pt x="5108" y="6584"/>
                    <a:pt x="5132" y="6430"/>
                    <a:pt x="5203" y="6299"/>
                  </a:cubicBezTo>
                  <a:cubicBezTo>
                    <a:pt x="5192" y="6525"/>
                    <a:pt x="5287" y="6751"/>
                    <a:pt x="5465" y="6906"/>
                  </a:cubicBezTo>
                  <a:close/>
                  <a:moveTo>
                    <a:pt x="4275" y="6846"/>
                  </a:moveTo>
                  <a:close/>
                  <a:moveTo>
                    <a:pt x="4275" y="4048"/>
                  </a:moveTo>
                  <a:close/>
                  <a:moveTo>
                    <a:pt x="4430" y="4418"/>
                  </a:moveTo>
                  <a:cubicBezTo>
                    <a:pt x="4418" y="4644"/>
                    <a:pt x="4501" y="4870"/>
                    <a:pt x="4668" y="5013"/>
                  </a:cubicBezTo>
                  <a:cubicBezTo>
                    <a:pt x="4525" y="4977"/>
                    <a:pt x="4394" y="4882"/>
                    <a:pt x="4311" y="4751"/>
                  </a:cubicBezTo>
                  <a:cubicBezTo>
                    <a:pt x="4215" y="4584"/>
                    <a:pt x="4191" y="4358"/>
                    <a:pt x="3989" y="4048"/>
                  </a:cubicBezTo>
                  <a:cubicBezTo>
                    <a:pt x="3930" y="3965"/>
                    <a:pt x="3870" y="3882"/>
                    <a:pt x="3810" y="3798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79"/>
                    <a:pt x="4596" y="4203"/>
                    <a:pt x="4763" y="4310"/>
                  </a:cubicBezTo>
                  <a:cubicBezTo>
                    <a:pt x="4894" y="4394"/>
                    <a:pt x="4989" y="4513"/>
                    <a:pt x="5025" y="4656"/>
                  </a:cubicBezTo>
                  <a:cubicBezTo>
                    <a:pt x="4870" y="4501"/>
                    <a:pt x="4656" y="4418"/>
                    <a:pt x="4441" y="4429"/>
                  </a:cubicBezTo>
                  <a:close/>
                  <a:moveTo>
                    <a:pt x="5025" y="6227"/>
                  </a:moveTo>
                  <a:cubicBezTo>
                    <a:pt x="4977" y="6370"/>
                    <a:pt x="4882" y="6501"/>
                    <a:pt x="4763" y="6584"/>
                  </a:cubicBezTo>
                  <a:cubicBezTo>
                    <a:pt x="4584" y="6680"/>
                    <a:pt x="4358" y="6704"/>
                    <a:pt x="4049" y="6906"/>
                  </a:cubicBezTo>
                  <a:cubicBezTo>
                    <a:pt x="3965" y="6965"/>
                    <a:pt x="3882" y="7025"/>
                    <a:pt x="3810" y="7085"/>
                  </a:cubicBezTo>
                  <a:cubicBezTo>
                    <a:pt x="3870" y="7001"/>
                    <a:pt x="3930" y="6918"/>
                    <a:pt x="3989" y="6835"/>
                  </a:cubicBezTo>
                  <a:cubicBezTo>
                    <a:pt x="4180" y="6537"/>
                    <a:pt x="4203" y="6299"/>
                    <a:pt x="4311" y="6132"/>
                  </a:cubicBezTo>
                  <a:cubicBezTo>
                    <a:pt x="4394" y="6001"/>
                    <a:pt x="4513" y="5906"/>
                    <a:pt x="4668" y="5870"/>
                  </a:cubicBezTo>
                  <a:cubicBezTo>
                    <a:pt x="4501" y="6025"/>
                    <a:pt x="4406" y="6239"/>
                    <a:pt x="4418" y="6465"/>
                  </a:cubicBezTo>
                  <a:cubicBezTo>
                    <a:pt x="4656" y="6489"/>
                    <a:pt x="4882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29" y="5394"/>
                  </a:moveTo>
                  <a:cubicBezTo>
                    <a:pt x="3787" y="5322"/>
                    <a:pt x="3965" y="5180"/>
                    <a:pt x="4156" y="5132"/>
                  </a:cubicBezTo>
                  <a:cubicBezTo>
                    <a:pt x="4311" y="5096"/>
                    <a:pt x="4465" y="5120"/>
                    <a:pt x="4596" y="5191"/>
                  </a:cubicBezTo>
                  <a:cubicBezTo>
                    <a:pt x="4370" y="5180"/>
                    <a:pt x="4144" y="5275"/>
                    <a:pt x="4001" y="5441"/>
                  </a:cubicBezTo>
                  <a:cubicBezTo>
                    <a:pt x="4144" y="5620"/>
                    <a:pt x="4370" y="5703"/>
                    <a:pt x="4596" y="5703"/>
                  </a:cubicBezTo>
                  <a:cubicBezTo>
                    <a:pt x="4465" y="5775"/>
                    <a:pt x="4311" y="5799"/>
                    <a:pt x="4156" y="5763"/>
                  </a:cubicBezTo>
                  <a:cubicBezTo>
                    <a:pt x="3965" y="5715"/>
                    <a:pt x="3787" y="5572"/>
                    <a:pt x="3429" y="5489"/>
                  </a:cubicBezTo>
                  <a:cubicBezTo>
                    <a:pt x="3334" y="5477"/>
                    <a:pt x="3239" y="5453"/>
                    <a:pt x="3132" y="5441"/>
                  </a:cubicBezTo>
                  <a:cubicBezTo>
                    <a:pt x="3251" y="5441"/>
                    <a:pt x="3358" y="5430"/>
                    <a:pt x="3453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658250" y="1717900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00" y="4763"/>
                  </a:moveTo>
                  <a:cubicBezTo>
                    <a:pt x="9133" y="4513"/>
                    <a:pt x="8669" y="4453"/>
                    <a:pt x="8562" y="4787"/>
                  </a:cubicBezTo>
                  <a:cubicBezTo>
                    <a:pt x="8883" y="4656"/>
                    <a:pt x="8990" y="4918"/>
                    <a:pt x="8978" y="5084"/>
                  </a:cubicBezTo>
                  <a:cubicBezTo>
                    <a:pt x="8978" y="5144"/>
                    <a:pt x="8954" y="5204"/>
                    <a:pt x="8907" y="5251"/>
                  </a:cubicBezTo>
                  <a:cubicBezTo>
                    <a:pt x="8859" y="5299"/>
                    <a:pt x="8716" y="5358"/>
                    <a:pt x="8645" y="5311"/>
                  </a:cubicBezTo>
                  <a:cubicBezTo>
                    <a:pt x="8573" y="5251"/>
                    <a:pt x="8609" y="5120"/>
                    <a:pt x="8752" y="5156"/>
                  </a:cubicBezTo>
                  <a:cubicBezTo>
                    <a:pt x="8669" y="4989"/>
                    <a:pt x="8419" y="5049"/>
                    <a:pt x="8419" y="5239"/>
                  </a:cubicBezTo>
                  <a:cubicBezTo>
                    <a:pt x="8407" y="5251"/>
                    <a:pt x="8407" y="5275"/>
                    <a:pt x="8419" y="5287"/>
                  </a:cubicBezTo>
                  <a:lnTo>
                    <a:pt x="8419" y="5299"/>
                  </a:lnTo>
                  <a:cubicBezTo>
                    <a:pt x="8419" y="5358"/>
                    <a:pt x="8454" y="5394"/>
                    <a:pt x="8490" y="5418"/>
                  </a:cubicBezTo>
                  <a:cubicBezTo>
                    <a:pt x="8085" y="5501"/>
                    <a:pt x="7669" y="5465"/>
                    <a:pt x="7276" y="5335"/>
                  </a:cubicBezTo>
                  <a:cubicBezTo>
                    <a:pt x="8454" y="5608"/>
                    <a:pt x="8073" y="4442"/>
                    <a:pt x="8788" y="4442"/>
                  </a:cubicBezTo>
                  <a:lnTo>
                    <a:pt x="8716" y="4442"/>
                  </a:lnTo>
                  <a:cubicBezTo>
                    <a:pt x="8740" y="4430"/>
                    <a:pt x="8764" y="4430"/>
                    <a:pt x="8788" y="4442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1" y="4977"/>
                    <a:pt x="7728" y="5108"/>
                  </a:cubicBezTo>
                  <a:cubicBezTo>
                    <a:pt x="7692" y="4882"/>
                    <a:pt x="7561" y="4823"/>
                    <a:pt x="7383" y="4906"/>
                  </a:cubicBezTo>
                  <a:cubicBezTo>
                    <a:pt x="7561" y="5049"/>
                    <a:pt x="7419" y="5239"/>
                    <a:pt x="7240" y="5227"/>
                  </a:cubicBezTo>
                  <a:cubicBezTo>
                    <a:pt x="6966" y="5215"/>
                    <a:pt x="6621" y="4930"/>
                    <a:pt x="6168" y="5239"/>
                  </a:cubicBezTo>
                  <a:cubicBezTo>
                    <a:pt x="6073" y="5251"/>
                    <a:pt x="5990" y="5275"/>
                    <a:pt x="5906" y="5299"/>
                  </a:cubicBezTo>
                  <a:cubicBezTo>
                    <a:pt x="5978" y="5251"/>
                    <a:pt x="6061" y="5204"/>
                    <a:pt x="6133" y="5156"/>
                  </a:cubicBezTo>
                  <a:cubicBezTo>
                    <a:pt x="6668" y="5049"/>
                    <a:pt x="6716" y="4596"/>
                    <a:pt x="6895" y="4394"/>
                  </a:cubicBezTo>
                  <a:cubicBezTo>
                    <a:pt x="7026" y="4263"/>
                    <a:pt x="7252" y="4299"/>
                    <a:pt x="7228" y="4537"/>
                  </a:cubicBezTo>
                  <a:cubicBezTo>
                    <a:pt x="7419" y="4465"/>
                    <a:pt x="7466" y="4334"/>
                    <a:pt x="7323" y="4144"/>
                  </a:cubicBezTo>
                  <a:cubicBezTo>
                    <a:pt x="7526" y="4132"/>
                    <a:pt x="7692" y="4501"/>
                    <a:pt x="8073" y="4370"/>
                  </a:cubicBezTo>
                  <a:cubicBezTo>
                    <a:pt x="8228" y="4311"/>
                    <a:pt x="8383" y="4168"/>
                    <a:pt x="8550" y="3858"/>
                  </a:cubicBezTo>
                  <a:lnTo>
                    <a:pt x="8550" y="3858"/>
                  </a:lnTo>
                  <a:cubicBezTo>
                    <a:pt x="8038" y="4358"/>
                    <a:pt x="7490" y="3263"/>
                    <a:pt x="6847" y="4299"/>
                  </a:cubicBezTo>
                  <a:lnTo>
                    <a:pt x="6847" y="4299"/>
                  </a:lnTo>
                  <a:cubicBezTo>
                    <a:pt x="7026" y="3930"/>
                    <a:pt x="7299" y="3608"/>
                    <a:pt x="7645" y="3370"/>
                  </a:cubicBezTo>
                  <a:cubicBezTo>
                    <a:pt x="7633" y="3418"/>
                    <a:pt x="7645" y="3477"/>
                    <a:pt x="7669" y="3513"/>
                  </a:cubicBezTo>
                  <a:lnTo>
                    <a:pt x="7680" y="3525"/>
                  </a:lnTo>
                  <a:cubicBezTo>
                    <a:pt x="7692" y="3537"/>
                    <a:pt x="7704" y="3549"/>
                    <a:pt x="7716" y="3560"/>
                  </a:cubicBezTo>
                  <a:cubicBezTo>
                    <a:pt x="7847" y="3703"/>
                    <a:pt x="8073" y="3560"/>
                    <a:pt x="8014" y="3382"/>
                  </a:cubicBezTo>
                  <a:cubicBezTo>
                    <a:pt x="7942" y="3513"/>
                    <a:pt x="7835" y="3430"/>
                    <a:pt x="7835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1" y="3227"/>
                    <a:pt x="8228" y="3275"/>
                  </a:cubicBezTo>
                  <a:cubicBezTo>
                    <a:pt x="8347" y="3382"/>
                    <a:pt x="8466" y="3632"/>
                    <a:pt x="8145" y="3763"/>
                  </a:cubicBezTo>
                  <a:cubicBezTo>
                    <a:pt x="8454" y="3941"/>
                    <a:pt x="8740" y="3572"/>
                    <a:pt x="8681" y="3263"/>
                  </a:cubicBezTo>
                  <a:cubicBezTo>
                    <a:pt x="8907" y="3310"/>
                    <a:pt x="8943" y="3168"/>
                    <a:pt x="9169" y="3358"/>
                  </a:cubicBezTo>
                  <a:cubicBezTo>
                    <a:pt x="8966" y="2775"/>
                    <a:pt x="8657" y="2929"/>
                    <a:pt x="8442" y="2834"/>
                  </a:cubicBezTo>
                  <a:lnTo>
                    <a:pt x="8442" y="2834"/>
                  </a:lnTo>
                  <a:cubicBezTo>
                    <a:pt x="8919" y="2989"/>
                    <a:pt x="9062" y="2632"/>
                    <a:pt x="9454" y="2608"/>
                  </a:cubicBezTo>
                  <a:cubicBezTo>
                    <a:pt x="9038" y="2251"/>
                    <a:pt x="8776" y="2537"/>
                    <a:pt x="8490" y="2644"/>
                  </a:cubicBezTo>
                  <a:lnTo>
                    <a:pt x="8490" y="2644"/>
                  </a:lnTo>
                  <a:cubicBezTo>
                    <a:pt x="9204" y="2358"/>
                    <a:pt x="9050" y="1953"/>
                    <a:pt x="9335" y="1608"/>
                  </a:cubicBezTo>
                  <a:cubicBezTo>
                    <a:pt x="8990" y="1894"/>
                    <a:pt x="8585" y="1727"/>
                    <a:pt x="8288" y="2453"/>
                  </a:cubicBezTo>
                  <a:lnTo>
                    <a:pt x="8288" y="2453"/>
                  </a:lnTo>
                  <a:cubicBezTo>
                    <a:pt x="8395" y="2156"/>
                    <a:pt x="8681" y="1894"/>
                    <a:pt x="8335" y="1489"/>
                  </a:cubicBezTo>
                  <a:cubicBezTo>
                    <a:pt x="8311" y="1882"/>
                    <a:pt x="7954" y="2025"/>
                    <a:pt x="8109" y="2501"/>
                  </a:cubicBezTo>
                  <a:lnTo>
                    <a:pt x="8109" y="2501"/>
                  </a:lnTo>
                  <a:cubicBezTo>
                    <a:pt x="8014" y="2287"/>
                    <a:pt x="8157" y="1977"/>
                    <a:pt x="7585" y="1775"/>
                  </a:cubicBezTo>
                  <a:cubicBezTo>
                    <a:pt x="7776" y="2001"/>
                    <a:pt x="7633" y="2036"/>
                    <a:pt x="7680" y="2263"/>
                  </a:cubicBezTo>
                  <a:cubicBezTo>
                    <a:pt x="7383" y="2203"/>
                    <a:pt x="7002" y="2489"/>
                    <a:pt x="7168" y="2798"/>
                  </a:cubicBezTo>
                  <a:cubicBezTo>
                    <a:pt x="7299" y="2477"/>
                    <a:pt x="7561" y="2596"/>
                    <a:pt x="7669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2" y="3108"/>
                    <a:pt x="7430" y="3001"/>
                    <a:pt x="7561" y="2929"/>
                  </a:cubicBezTo>
                  <a:cubicBezTo>
                    <a:pt x="7383" y="2870"/>
                    <a:pt x="7240" y="3096"/>
                    <a:pt x="7371" y="3227"/>
                  </a:cubicBezTo>
                  <a:cubicBezTo>
                    <a:pt x="7395" y="3239"/>
                    <a:pt x="7407" y="3251"/>
                    <a:pt x="7419" y="3263"/>
                  </a:cubicBezTo>
                  <a:lnTo>
                    <a:pt x="7430" y="3263"/>
                  </a:lnTo>
                  <a:cubicBezTo>
                    <a:pt x="7466" y="3299"/>
                    <a:pt x="7526" y="3299"/>
                    <a:pt x="7573" y="3299"/>
                  </a:cubicBezTo>
                  <a:cubicBezTo>
                    <a:pt x="7335" y="3644"/>
                    <a:pt x="7014" y="3918"/>
                    <a:pt x="6645" y="4096"/>
                  </a:cubicBezTo>
                  <a:cubicBezTo>
                    <a:pt x="7669" y="3453"/>
                    <a:pt x="6573" y="2906"/>
                    <a:pt x="7085" y="2394"/>
                  </a:cubicBezTo>
                  <a:cubicBezTo>
                    <a:pt x="7073" y="2406"/>
                    <a:pt x="7049" y="2429"/>
                    <a:pt x="7038" y="2441"/>
                  </a:cubicBezTo>
                  <a:cubicBezTo>
                    <a:pt x="7049" y="2429"/>
                    <a:pt x="7073" y="2406"/>
                    <a:pt x="7085" y="2394"/>
                  </a:cubicBezTo>
                  <a:cubicBezTo>
                    <a:pt x="6787" y="2560"/>
                    <a:pt x="6645" y="2715"/>
                    <a:pt x="6585" y="2858"/>
                  </a:cubicBezTo>
                  <a:cubicBezTo>
                    <a:pt x="6454" y="3251"/>
                    <a:pt x="6823" y="3418"/>
                    <a:pt x="6811" y="3620"/>
                  </a:cubicBezTo>
                  <a:cubicBezTo>
                    <a:pt x="6621" y="3477"/>
                    <a:pt x="6490" y="3525"/>
                    <a:pt x="6418" y="3715"/>
                  </a:cubicBezTo>
                  <a:cubicBezTo>
                    <a:pt x="6657" y="3691"/>
                    <a:pt x="6680" y="3918"/>
                    <a:pt x="6549" y="4049"/>
                  </a:cubicBezTo>
                  <a:cubicBezTo>
                    <a:pt x="6347" y="4227"/>
                    <a:pt x="5895" y="4263"/>
                    <a:pt x="5799" y="4811"/>
                  </a:cubicBezTo>
                  <a:cubicBezTo>
                    <a:pt x="5740" y="4882"/>
                    <a:pt x="5692" y="4954"/>
                    <a:pt x="5656" y="5037"/>
                  </a:cubicBezTo>
                  <a:cubicBezTo>
                    <a:pt x="5680" y="4954"/>
                    <a:pt x="5704" y="4858"/>
                    <a:pt x="5716" y="4775"/>
                  </a:cubicBezTo>
                  <a:cubicBezTo>
                    <a:pt x="6025" y="4322"/>
                    <a:pt x="5728" y="3977"/>
                    <a:pt x="5716" y="3703"/>
                  </a:cubicBezTo>
                  <a:cubicBezTo>
                    <a:pt x="5716" y="3525"/>
                    <a:pt x="5895" y="3382"/>
                    <a:pt x="6049" y="3560"/>
                  </a:cubicBezTo>
                  <a:cubicBezTo>
                    <a:pt x="6133" y="3382"/>
                    <a:pt x="6073" y="3251"/>
                    <a:pt x="5847" y="3215"/>
                  </a:cubicBezTo>
                  <a:cubicBezTo>
                    <a:pt x="5966" y="3072"/>
                    <a:pt x="6347" y="3215"/>
                    <a:pt x="6537" y="2846"/>
                  </a:cubicBezTo>
                  <a:cubicBezTo>
                    <a:pt x="6609" y="2691"/>
                    <a:pt x="6609" y="2489"/>
                    <a:pt x="6514" y="2156"/>
                  </a:cubicBezTo>
                  <a:cubicBezTo>
                    <a:pt x="6502" y="2870"/>
                    <a:pt x="5347" y="2489"/>
                    <a:pt x="5621" y="3668"/>
                  </a:cubicBezTo>
                  <a:cubicBezTo>
                    <a:pt x="5478" y="3275"/>
                    <a:pt x="5454" y="2858"/>
                    <a:pt x="5525" y="2453"/>
                  </a:cubicBezTo>
                  <a:cubicBezTo>
                    <a:pt x="5561" y="2489"/>
                    <a:pt x="5597" y="2513"/>
                    <a:pt x="5644" y="2525"/>
                  </a:cubicBezTo>
                  <a:lnTo>
                    <a:pt x="5656" y="2525"/>
                  </a:lnTo>
                  <a:cubicBezTo>
                    <a:pt x="5680" y="2537"/>
                    <a:pt x="5692" y="2537"/>
                    <a:pt x="5716" y="2525"/>
                  </a:cubicBezTo>
                  <a:cubicBezTo>
                    <a:pt x="5883" y="2525"/>
                    <a:pt x="5954" y="2322"/>
                    <a:pt x="5823" y="2215"/>
                  </a:cubicBezTo>
                  <a:cubicBezTo>
                    <a:pt x="5811" y="2203"/>
                    <a:pt x="5799" y="2203"/>
                    <a:pt x="5787" y="2191"/>
                  </a:cubicBezTo>
                  <a:cubicBezTo>
                    <a:pt x="5835" y="2346"/>
                    <a:pt x="5692" y="2358"/>
                    <a:pt x="5644" y="2298"/>
                  </a:cubicBezTo>
                  <a:cubicBezTo>
                    <a:pt x="5585" y="2227"/>
                    <a:pt x="5644" y="2084"/>
                    <a:pt x="5692" y="2036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2" y="2275"/>
                    <a:pt x="6442" y="1810"/>
                    <a:pt x="6180" y="1644"/>
                  </a:cubicBezTo>
                  <a:cubicBezTo>
                    <a:pt x="6371" y="1513"/>
                    <a:pt x="6299" y="1382"/>
                    <a:pt x="6597" y="1358"/>
                  </a:cubicBezTo>
                  <a:cubicBezTo>
                    <a:pt x="6049" y="1096"/>
                    <a:pt x="5930" y="1417"/>
                    <a:pt x="5716" y="1513"/>
                  </a:cubicBezTo>
                  <a:lnTo>
                    <a:pt x="5716" y="1513"/>
                  </a:lnTo>
                  <a:cubicBezTo>
                    <a:pt x="6156" y="1274"/>
                    <a:pt x="6014" y="917"/>
                    <a:pt x="6276" y="632"/>
                  </a:cubicBezTo>
                  <a:cubicBezTo>
                    <a:pt x="5728" y="667"/>
                    <a:pt x="5740" y="1060"/>
                    <a:pt x="5609" y="1346"/>
                  </a:cubicBezTo>
                  <a:lnTo>
                    <a:pt x="5609" y="1346"/>
                  </a:lnTo>
                  <a:cubicBezTo>
                    <a:pt x="5918" y="632"/>
                    <a:pt x="5514" y="453"/>
                    <a:pt x="5478" y="1"/>
                  </a:cubicBezTo>
                  <a:cubicBezTo>
                    <a:pt x="5442" y="453"/>
                    <a:pt x="5025" y="620"/>
                    <a:pt x="5335" y="1346"/>
                  </a:cubicBezTo>
                  <a:lnTo>
                    <a:pt x="5335" y="1346"/>
                  </a:lnTo>
                  <a:cubicBezTo>
                    <a:pt x="5204" y="1060"/>
                    <a:pt x="5228" y="667"/>
                    <a:pt x="4680" y="632"/>
                  </a:cubicBezTo>
                  <a:cubicBezTo>
                    <a:pt x="4942" y="929"/>
                    <a:pt x="4787" y="1274"/>
                    <a:pt x="5240" y="1513"/>
                  </a:cubicBezTo>
                  <a:lnTo>
                    <a:pt x="5240" y="1513"/>
                  </a:lnTo>
                  <a:cubicBezTo>
                    <a:pt x="5025" y="1429"/>
                    <a:pt x="4906" y="1096"/>
                    <a:pt x="4359" y="1358"/>
                  </a:cubicBezTo>
                  <a:cubicBezTo>
                    <a:pt x="4656" y="1382"/>
                    <a:pt x="4573" y="1513"/>
                    <a:pt x="4775" y="1644"/>
                  </a:cubicBezTo>
                  <a:cubicBezTo>
                    <a:pt x="4513" y="1810"/>
                    <a:pt x="4454" y="2275"/>
                    <a:pt x="4799" y="2382"/>
                  </a:cubicBezTo>
                  <a:cubicBezTo>
                    <a:pt x="4656" y="2060"/>
                    <a:pt x="4918" y="1953"/>
                    <a:pt x="5097" y="1965"/>
                  </a:cubicBezTo>
                  <a:cubicBezTo>
                    <a:pt x="5156" y="1965"/>
                    <a:pt x="5216" y="1989"/>
                    <a:pt x="5252" y="2036"/>
                  </a:cubicBezTo>
                  <a:cubicBezTo>
                    <a:pt x="5311" y="2084"/>
                    <a:pt x="5371" y="2227"/>
                    <a:pt x="5311" y="2298"/>
                  </a:cubicBezTo>
                  <a:cubicBezTo>
                    <a:pt x="5252" y="2370"/>
                    <a:pt x="5121" y="2334"/>
                    <a:pt x="5156" y="2191"/>
                  </a:cubicBezTo>
                  <a:cubicBezTo>
                    <a:pt x="5002" y="2275"/>
                    <a:pt x="5061" y="2525"/>
                    <a:pt x="5240" y="2525"/>
                  </a:cubicBezTo>
                  <a:cubicBezTo>
                    <a:pt x="5263" y="2537"/>
                    <a:pt x="5275" y="2537"/>
                    <a:pt x="5299" y="2525"/>
                  </a:cubicBezTo>
                  <a:lnTo>
                    <a:pt x="5311" y="2525"/>
                  </a:lnTo>
                  <a:cubicBezTo>
                    <a:pt x="5359" y="2513"/>
                    <a:pt x="5394" y="2489"/>
                    <a:pt x="5430" y="2453"/>
                  </a:cubicBezTo>
                  <a:cubicBezTo>
                    <a:pt x="5502" y="2858"/>
                    <a:pt x="5478" y="3275"/>
                    <a:pt x="5335" y="3668"/>
                  </a:cubicBezTo>
                  <a:cubicBezTo>
                    <a:pt x="5609" y="2489"/>
                    <a:pt x="4454" y="2870"/>
                    <a:pt x="4442" y="2156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609" y="3215"/>
                    <a:pt x="4978" y="3072"/>
                    <a:pt x="5109" y="3215"/>
                  </a:cubicBezTo>
                  <a:cubicBezTo>
                    <a:pt x="4882" y="3251"/>
                    <a:pt x="4811" y="3382"/>
                    <a:pt x="4906" y="3560"/>
                  </a:cubicBezTo>
                  <a:cubicBezTo>
                    <a:pt x="5049" y="3382"/>
                    <a:pt x="5240" y="3525"/>
                    <a:pt x="5240" y="3703"/>
                  </a:cubicBezTo>
                  <a:cubicBezTo>
                    <a:pt x="5228" y="3977"/>
                    <a:pt x="4942" y="4322"/>
                    <a:pt x="5240" y="4775"/>
                  </a:cubicBezTo>
                  <a:cubicBezTo>
                    <a:pt x="5252" y="4858"/>
                    <a:pt x="5275" y="4954"/>
                    <a:pt x="5299" y="5037"/>
                  </a:cubicBezTo>
                  <a:cubicBezTo>
                    <a:pt x="5263" y="4954"/>
                    <a:pt x="5216" y="4882"/>
                    <a:pt x="5156" y="4811"/>
                  </a:cubicBezTo>
                  <a:cubicBezTo>
                    <a:pt x="5049" y="4275"/>
                    <a:pt x="4597" y="4227"/>
                    <a:pt x="4406" y="4049"/>
                  </a:cubicBezTo>
                  <a:cubicBezTo>
                    <a:pt x="4263" y="3918"/>
                    <a:pt x="4299" y="3691"/>
                    <a:pt x="4537" y="3715"/>
                  </a:cubicBezTo>
                  <a:cubicBezTo>
                    <a:pt x="4466" y="3525"/>
                    <a:pt x="4335" y="3477"/>
                    <a:pt x="4144" y="3620"/>
                  </a:cubicBezTo>
                  <a:cubicBezTo>
                    <a:pt x="4132" y="3418"/>
                    <a:pt x="4501" y="3251"/>
                    <a:pt x="4371" y="2870"/>
                  </a:cubicBezTo>
                  <a:cubicBezTo>
                    <a:pt x="4323" y="2715"/>
                    <a:pt x="4168" y="2560"/>
                    <a:pt x="3870" y="2394"/>
                  </a:cubicBezTo>
                  <a:lnTo>
                    <a:pt x="3870" y="2394"/>
                  </a:lnTo>
                  <a:cubicBezTo>
                    <a:pt x="4371" y="2906"/>
                    <a:pt x="3275" y="3453"/>
                    <a:pt x="4311" y="4096"/>
                  </a:cubicBezTo>
                  <a:cubicBezTo>
                    <a:pt x="3942" y="3918"/>
                    <a:pt x="3620" y="3644"/>
                    <a:pt x="3382" y="3299"/>
                  </a:cubicBezTo>
                  <a:cubicBezTo>
                    <a:pt x="3430" y="3299"/>
                    <a:pt x="3489" y="3299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6" y="3096"/>
                    <a:pt x="3573" y="2870"/>
                    <a:pt x="3394" y="2929"/>
                  </a:cubicBezTo>
                  <a:cubicBezTo>
                    <a:pt x="3525" y="3001"/>
                    <a:pt x="3454" y="3108"/>
                    <a:pt x="3358" y="3108"/>
                  </a:cubicBezTo>
                  <a:cubicBezTo>
                    <a:pt x="3275" y="3096"/>
                    <a:pt x="3216" y="2953"/>
                    <a:pt x="3216" y="2882"/>
                  </a:cubicBezTo>
                  <a:cubicBezTo>
                    <a:pt x="3216" y="2822"/>
                    <a:pt x="3239" y="2763"/>
                    <a:pt x="3287" y="2715"/>
                  </a:cubicBezTo>
                  <a:cubicBezTo>
                    <a:pt x="3394" y="2596"/>
                    <a:pt x="3656" y="2477"/>
                    <a:pt x="3775" y="2798"/>
                  </a:cubicBezTo>
                  <a:cubicBezTo>
                    <a:pt x="3954" y="2489"/>
                    <a:pt x="3585" y="2203"/>
                    <a:pt x="3275" y="2263"/>
                  </a:cubicBezTo>
                  <a:cubicBezTo>
                    <a:pt x="3323" y="2036"/>
                    <a:pt x="3180" y="2001"/>
                    <a:pt x="3370" y="1775"/>
                  </a:cubicBezTo>
                  <a:cubicBezTo>
                    <a:pt x="2799" y="1977"/>
                    <a:pt x="2942" y="2287"/>
                    <a:pt x="2847" y="2501"/>
                  </a:cubicBezTo>
                  <a:lnTo>
                    <a:pt x="2847" y="2501"/>
                  </a:lnTo>
                  <a:cubicBezTo>
                    <a:pt x="3001" y="2025"/>
                    <a:pt x="2644" y="1882"/>
                    <a:pt x="2620" y="1489"/>
                  </a:cubicBezTo>
                  <a:cubicBezTo>
                    <a:pt x="2275" y="1894"/>
                    <a:pt x="2561" y="2167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6" y="1953"/>
                    <a:pt x="1739" y="2358"/>
                    <a:pt x="2466" y="2644"/>
                  </a:cubicBezTo>
                  <a:lnTo>
                    <a:pt x="2466" y="2644"/>
                  </a:lnTo>
                  <a:cubicBezTo>
                    <a:pt x="2168" y="2537"/>
                    <a:pt x="1918" y="2263"/>
                    <a:pt x="1501" y="2608"/>
                  </a:cubicBezTo>
                  <a:cubicBezTo>
                    <a:pt x="1894" y="2632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87"/>
                    <a:pt x="1787" y="3358"/>
                  </a:cubicBezTo>
                  <a:cubicBezTo>
                    <a:pt x="2013" y="3168"/>
                    <a:pt x="2049" y="3310"/>
                    <a:pt x="2275" y="3263"/>
                  </a:cubicBezTo>
                  <a:cubicBezTo>
                    <a:pt x="2215" y="3560"/>
                    <a:pt x="2501" y="3941"/>
                    <a:pt x="2811" y="3763"/>
                  </a:cubicBezTo>
                  <a:cubicBezTo>
                    <a:pt x="2489" y="3632"/>
                    <a:pt x="2608" y="3382"/>
                    <a:pt x="2727" y="3275"/>
                  </a:cubicBezTo>
                  <a:cubicBezTo>
                    <a:pt x="2775" y="3227"/>
                    <a:pt x="2835" y="3203"/>
                    <a:pt x="2894" y="3203"/>
                  </a:cubicBezTo>
                  <a:cubicBezTo>
                    <a:pt x="2966" y="3203"/>
                    <a:pt x="3108" y="3263"/>
                    <a:pt x="3120" y="3346"/>
                  </a:cubicBezTo>
                  <a:cubicBezTo>
                    <a:pt x="3120" y="3430"/>
                    <a:pt x="3013" y="3513"/>
                    <a:pt x="2942" y="3382"/>
                  </a:cubicBezTo>
                  <a:cubicBezTo>
                    <a:pt x="2882" y="3560"/>
                    <a:pt x="3108" y="3703"/>
                    <a:pt x="3239" y="3560"/>
                  </a:cubicBezTo>
                  <a:cubicBezTo>
                    <a:pt x="3251" y="3549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9" y="3477"/>
                    <a:pt x="3311" y="3418"/>
                    <a:pt x="3299" y="3370"/>
                  </a:cubicBezTo>
                  <a:cubicBezTo>
                    <a:pt x="3644" y="3608"/>
                    <a:pt x="3918" y="3930"/>
                    <a:pt x="4097" y="4299"/>
                  </a:cubicBezTo>
                  <a:lnTo>
                    <a:pt x="4097" y="4299"/>
                  </a:lnTo>
                  <a:cubicBezTo>
                    <a:pt x="3466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1" y="4168"/>
                    <a:pt x="2716" y="4311"/>
                    <a:pt x="2870" y="4370"/>
                  </a:cubicBezTo>
                  <a:cubicBezTo>
                    <a:pt x="3263" y="4501"/>
                    <a:pt x="3430" y="4132"/>
                    <a:pt x="3620" y="4144"/>
                  </a:cubicBezTo>
                  <a:cubicBezTo>
                    <a:pt x="3478" y="4334"/>
                    <a:pt x="3537" y="4465"/>
                    <a:pt x="3716" y="4537"/>
                  </a:cubicBezTo>
                  <a:cubicBezTo>
                    <a:pt x="3704" y="4299"/>
                    <a:pt x="3930" y="4263"/>
                    <a:pt x="4049" y="4394"/>
                  </a:cubicBezTo>
                  <a:cubicBezTo>
                    <a:pt x="4240" y="4596"/>
                    <a:pt x="4275" y="5049"/>
                    <a:pt x="4811" y="5156"/>
                  </a:cubicBezTo>
                  <a:cubicBezTo>
                    <a:pt x="4894" y="5204"/>
                    <a:pt x="4966" y="5263"/>
                    <a:pt x="5049" y="5299"/>
                  </a:cubicBezTo>
                  <a:cubicBezTo>
                    <a:pt x="4966" y="5275"/>
                    <a:pt x="4871" y="5251"/>
                    <a:pt x="4775" y="5239"/>
                  </a:cubicBezTo>
                  <a:cubicBezTo>
                    <a:pt x="4335" y="4930"/>
                    <a:pt x="3978" y="5227"/>
                    <a:pt x="3704" y="5227"/>
                  </a:cubicBezTo>
                  <a:cubicBezTo>
                    <a:pt x="3525" y="5227"/>
                    <a:pt x="3382" y="5049"/>
                    <a:pt x="3573" y="4906"/>
                  </a:cubicBezTo>
                  <a:cubicBezTo>
                    <a:pt x="3394" y="4823"/>
                    <a:pt x="3251" y="4882"/>
                    <a:pt x="3228" y="5108"/>
                  </a:cubicBezTo>
                  <a:cubicBezTo>
                    <a:pt x="3073" y="4977"/>
                    <a:pt x="3228" y="4596"/>
                    <a:pt x="2847" y="4418"/>
                  </a:cubicBezTo>
                  <a:cubicBezTo>
                    <a:pt x="2704" y="4346"/>
                    <a:pt x="2489" y="4346"/>
                    <a:pt x="2156" y="4442"/>
                  </a:cubicBezTo>
                  <a:cubicBezTo>
                    <a:pt x="2180" y="4442"/>
                    <a:pt x="2215" y="4442"/>
                    <a:pt x="2239" y="4442"/>
                  </a:cubicBezTo>
                  <a:lnTo>
                    <a:pt x="2156" y="4442"/>
                  </a:lnTo>
                  <a:cubicBezTo>
                    <a:pt x="2882" y="4453"/>
                    <a:pt x="2501" y="5608"/>
                    <a:pt x="3668" y="5335"/>
                  </a:cubicBezTo>
                  <a:lnTo>
                    <a:pt x="3668" y="5335"/>
                  </a:lnTo>
                  <a:cubicBezTo>
                    <a:pt x="3275" y="5465"/>
                    <a:pt x="2858" y="5501"/>
                    <a:pt x="2454" y="5430"/>
                  </a:cubicBezTo>
                  <a:cubicBezTo>
                    <a:pt x="2489" y="5394"/>
                    <a:pt x="2525" y="5358"/>
                    <a:pt x="2537" y="5311"/>
                  </a:cubicBezTo>
                  <a:lnTo>
                    <a:pt x="2537" y="5299"/>
                  </a:lnTo>
                  <a:cubicBezTo>
                    <a:pt x="2537" y="5275"/>
                    <a:pt x="2537" y="5251"/>
                    <a:pt x="2537" y="5239"/>
                  </a:cubicBezTo>
                  <a:cubicBezTo>
                    <a:pt x="2537" y="5049"/>
                    <a:pt x="2287" y="4989"/>
                    <a:pt x="2204" y="5156"/>
                  </a:cubicBezTo>
                  <a:cubicBezTo>
                    <a:pt x="2346" y="5120"/>
                    <a:pt x="2370" y="5251"/>
                    <a:pt x="2299" y="5311"/>
                  </a:cubicBezTo>
                  <a:cubicBezTo>
                    <a:pt x="2227" y="5358"/>
                    <a:pt x="2085" y="5311"/>
                    <a:pt x="2037" y="5251"/>
                  </a:cubicBezTo>
                  <a:cubicBezTo>
                    <a:pt x="1989" y="5215"/>
                    <a:pt x="1965" y="5156"/>
                    <a:pt x="1965" y="5084"/>
                  </a:cubicBezTo>
                  <a:cubicBezTo>
                    <a:pt x="1954" y="4930"/>
                    <a:pt x="2061" y="4656"/>
                    <a:pt x="2382" y="4787"/>
                  </a:cubicBezTo>
                  <a:cubicBezTo>
                    <a:pt x="2287" y="4453"/>
                    <a:pt x="1823" y="4513"/>
                    <a:pt x="1644" y="4775"/>
                  </a:cubicBezTo>
                  <a:cubicBezTo>
                    <a:pt x="1525" y="4573"/>
                    <a:pt x="1382" y="4656"/>
                    <a:pt x="1358" y="4358"/>
                  </a:cubicBezTo>
                  <a:cubicBezTo>
                    <a:pt x="1096" y="4906"/>
                    <a:pt x="1430" y="5025"/>
                    <a:pt x="1513" y="5239"/>
                  </a:cubicBezTo>
                  <a:lnTo>
                    <a:pt x="1513" y="5239"/>
                  </a:lnTo>
                  <a:cubicBezTo>
                    <a:pt x="1287" y="4787"/>
                    <a:pt x="918" y="4942"/>
                    <a:pt x="632" y="4680"/>
                  </a:cubicBezTo>
                  <a:cubicBezTo>
                    <a:pt x="680" y="5227"/>
                    <a:pt x="1061" y="5204"/>
                    <a:pt x="1346" y="5335"/>
                  </a:cubicBezTo>
                  <a:lnTo>
                    <a:pt x="1346" y="5335"/>
                  </a:lnTo>
                  <a:cubicBezTo>
                    <a:pt x="632" y="5037"/>
                    <a:pt x="453" y="5442"/>
                    <a:pt x="1" y="5477"/>
                  </a:cubicBezTo>
                  <a:cubicBezTo>
                    <a:pt x="453" y="5513"/>
                    <a:pt x="632" y="5918"/>
                    <a:pt x="1346" y="5608"/>
                  </a:cubicBezTo>
                  <a:lnTo>
                    <a:pt x="1346" y="5608"/>
                  </a:lnTo>
                  <a:cubicBezTo>
                    <a:pt x="1061" y="5739"/>
                    <a:pt x="680" y="5727"/>
                    <a:pt x="632" y="6275"/>
                  </a:cubicBezTo>
                  <a:cubicBezTo>
                    <a:pt x="930" y="6001"/>
                    <a:pt x="1287" y="6156"/>
                    <a:pt x="1513" y="5716"/>
                  </a:cubicBezTo>
                  <a:lnTo>
                    <a:pt x="1513" y="5716"/>
                  </a:lnTo>
                  <a:cubicBezTo>
                    <a:pt x="1430" y="5930"/>
                    <a:pt x="1096" y="6049"/>
                    <a:pt x="1358" y="6597"/>
                  </a:cubicBezTo>
                  <a:cubicBezTo>
                    <a:pt x="1382" y="6299"/>
                    <a:pt x="1513" y="6370"/>
                    <a:pt x="1644" y="6180"/>
                  </a:cubicBezTo>
                  <a:cubicBezTo>
                    <a:pt x="1823" y="6442"/>
                    <a:pt x="2287" y="6501"/>
                    <a:pt x="2382" y="6156"/>
                  </a:cubicBezTo>
                  <a:cubicBezTo>
                    <a:pt x="2061" y="6299"/>
                    <a:pt x="1954" y="6037"/>
                    <a:pt x="1965" y="5858"/>
                  </a:cubicBezTo>
                  <a:cubicBezTo>
                    <a:pt x="1965" y="5799"/>
                    <a:pt x="1989" y="5739"/>
                    <a:pt x="2037" y="5692"/>
                  </a:cubicBezTo>
                  <a:cubicBezTo>
                    <a:pt x="2085" y="5644"/>
                    <a:pt x="2227" y="5585"/>
                    <a:pt x="2299" y="5644"/>
                  </a:cubicBezTo>
                  <a:cubicBezTo>
                    <a:pt x="2370" y="5692"/>
                    <a:pt x="2346" y="5835"/>
                    <a:pt x="2204" y="5787"/>
                  </a:cubicBezTo>
                  <a:cubicBezTo>
                    <a:pt x="2287" y="5954"/>
                    <a:pt x="2537" y="5894"/>
                    <a:pt x="2537" y="5716"/>
                  </a:cubicBezTo>
                  <a:cubicBezTo>
                    <a:pt x="2537" y="5692"/>
                    <a:pt x="2537" y="5668"/>
                    <a:pt x="2537" y="5656"/>
                  </a:cubicBezTo>
                  <a:lnTo>
                    <a:pt x="2537" y="5644"/>
                  </a:lnTo>
                  <a:cubicBezTo>
                    <a:pt x="2525" y="5596"/>
                    <a:pt x="2489" y="5549"/>
                    <a:pt x="2454" y="5525"/>
                  </a:cubicBezTo>
                  <a:cubicBezTo>
                    <a:pt x="2858" y="5442"/>
                    <a:pt x="3275" y="5477"/>
                    <a:pt x="3668" y="5620"/>
                  </a:cubicBezTo>
                  <a:cubicBezTo>
                    <a:pt x="2489" y="5335"/>
                    <a:pt x="2870" y="6501"/>
                    <a:pt x="2156" y="6513"/>
                  </a:cubicBezTo>
                  <a:lnTo>
                    <a:pt x="2227" y="6513"/>
                  </a:lnTo>
                  <a:cubicBezTo>
                    <a:pt x="2204" y="6513"/>
                    <a:pt x="2180" y="6513"/>
                    <a:pt x="2156" y="6513"/>
                  </a:cubicBezTo>
                  <a:cubicBezTo>
                    <a:pt x="2489" y="6608"/>
                    <a:pt x="2704" y="6597"/>
                    <a:pt x="2847" y="6525"/>
                  </a:cubicBezTo>
                  <a:cubicBezTo>
                    <a:pt x="3216" y="6347"/>
                    <a:pt x="3073" y="5966"/>
                    <a:pt x="3216" y="5835"/>
                  </a:cubicBezTo>
                  <a:cubicBezTo>
                    <a:pt x="3251" y="6073"/>
                    <a:pt x="3382" y="6132"/>
                    <a:pt x="3561" y="6049"/>
                  </a:cubicBezTo>
                  <a:cubicBezTo>
                    <a:pt x="3382" y="5906"/>
                    <a:pt x="3525" y="5716"/>
                    <a:pt x="3704" y="5716"/>
                  </a:cubicBezTo>
                  <a:cubicBezTo>
                    <a:pt x="3978" y="5727"/>
                    <a:pt x="4323" y="6013"/>
                    <a:pt x="4775" y="5704"/>
                  </a:cubicBezTo>
                  <a:cubicBezTo>
                    <a:pt x="4871" y="5692"/>
                    <a:pt x="4954" y="5680"/>
                    <a:pt x="5049" y="5644"/>
                  </a:cubicBezTo>
                  <a:cubicBezTo>
                    <a:pt x="4966" y="5692"/>
                    <a:pt x="4882" y="5739"/>
                    <a:pt x="4811" y="5799"/>
                  </a:cubicBezTo>
                  <a:cubicBezTo>
                    <a:pt x="4275" y="5894"/>
                    <a:pt x="4228" y="6347"/>
                    <a:pt x="4049" y="6549"/>
                  </a:cubicBezTo>
                  <a:cubicBezTo>
                    <a:pt x="3930" y="6680"/>
                    <a:pt x="3692" y="6644"/>
                    <a:pt x="3716" y="6418"/>
                  </a:cubicBezTo>
                  <a:cubicBezTo>
                    <a:pt x="3537" y="6489"/>
                    <a:pt x="3478" y="6620"/>
                    <a:pt x="3620" y="6811"/>
                  </a:cubicBezTo>
                  <a:cubicBezTo>
                    <a:pt x="3430" y="6823"/>
                    <a:pt x="3251" y="6454"/>
                    <a:pt x="2870" y="6585"/>
                  </a:cubicBezTo>
                  <a:cubicBezTo>
                    <a:pt x="2716" y="6632"/>
                    <a:pt x="2561" y="6787"/>
                    <a:pt x="2394" y="7085"/>
                  </a:cubicBezTo>
                  <a:lnTo>
                    <a:pt x="2394" y="7085"/>
                  </a:lnTo>
                  <a:cubicBezTo>
                    <a:pt x="2906" y="6585"/>
                    <a:pt x="3454" y="7680"/>
                    <a:pt x="4097" y="6644"/>
                  </a:cubicBezTo>
                  <a:lnTo>
                    <a:pt x="4097" y="6644"/>
                  </a:lnTo>
                  <a:cubicBezTo>
                    <a:pt x="3918" y="7025"/>
                    <a:pt x="3644" y="7347"/>
                    <a:pt x="3299" y="7573"/>
                  </a:cubicBezTo>
                  <a:cubicBezTo>
                    <a:pt x="3311" y="7525"/>
                    <a:pt x="3299" y="7478"/>
                    <a:pt x="3275" y="7442"/>
                  </a:cubicBezTo>
                  <a:lnTo>
                    <a:pt x="3275" y="7430"/>
                  </a:lnTo>
                  <a:cubicBezTo>
                    <a:pt x="3263" y="7406"/>
                    <a:pt x="3251" y="7394"/>
                    <a:pt x="3239" y="7382"/>
                  </a:cubicBezTo>
                  <a:cubicBezTo>
                    <a:pt x="3097" y="7251"/>
                    <a:pt x="2870" y="7382"/>
                    <a:pt x="2942" y="7561"/>
                  </a:cubicBezTo>
                  <a:cubicBezTo>
                    <a:pt x="3013" y="7430"/>
                    <a:pt x="3120" y="7513"/>
                    <a:pt x="3108" y="7597"/>
                  </a:cubicBezTo>
                  <a:cubicBezTo>
                    <a:pt x="3108" y="7692"/>
                    <a:pt x="2966" y="7751"/>
                    <a:pt x="2894" y="7751"/>
                  </a:cubicBezTo>
                  <a:cubicBezTo>
                    <a:pt x="2835" y="7751"/>
                    <a:pt x="2775" y="7728"/>
                    <a:pt x="2727" y="7680"/>
                  </a:cubicBezTo>
                  <a:cubicBezTo>
                    <a:pt x="2596" y="7573"/>
                    <a:pt x="2489" y="7311"/>
                    <a:pt x="2811" y="7180"/>
                  </a:cubicBezTo>
                  <a:cubicBezTo>
                    <a:pt x="2501" y="7013"/>
                    <a:pt x="2215" y="7382"/>
                    <a:pt x="2275" y="7692"/>
                  </a:cubicBezTo>
                  <a:cubicBezTo>
                    <a:pt x="2049" y="7644"/>
                    <a:pt x="2001" y="7787"/>
                    <a:pt x="1787" y="7597"/>
                  </a:cubicBezTo>
                  <a:cubicBezTo>
                    <a:pt x="1989" y="8168"/>
                    <a:pt x="2299" y="8013"/>
                    <a:pt x="2513" y="8109"/>
                  </a:cubicBezTo>
                  <a:lnTo>
                    <a:pt x="2513" y="8109"/>
                  </a:lnTo>
                  <a:cubicBezTo>
                    <a:pt x="2037" y="7966"/>
                    <a:pt x="1894" y="8323"/>
                    <a:pt x="1489" y="8335"/>
                  </a:cubicBezTo>
                  <a:cubicBezTo>
                    <a:pt x="1906" y="8692"/>
                    <a:pt x="2168" y="8406"/>
                    <a:pt x="2466" y="8299"/>
                  </a:cubicBezTo>
                  <a:lnTo>
                    <a:pt x="2466" y="8299"/>
                  </a:lnTo>
                  <a:cubicBezTo>
                    <a:pt x="1739" y="8597"/>
                    <a:pt x="1906" y="9002"/>
                    <a:pt x="1620" y="9347"/>
                  </a:cubicBezTo>
                  <a:cubicBezTo>
                    <a:pt x="1965" y="9049"/>
                    <a:pt x="2370" y="9216"/>
                    <a:pt x="2656" y="8490"/>
                  </a:cubicBezTo>
                  <a:lnTo>
                    <a:pt x="2656" y="8490"/>
                  </a:lnTo>
                  <a:cubicBezTo>
                    <a:pt x="2549" y="8787"/>
                    <a:pt x="2263" y="9049"/>
                    <a:pt x="2620" y="9466"/>
                  </a:cubicBezTo>
                  <a:cubicBezTo>
                    <a:pt x="2644" y="9073"/>
                    <a:pt x="3001" y="8930"/>
                    <a:pt x="2847" y="8442"/>
                  </a:cubicBezTo>
                  <a:lnTo>
                    <a:pt x="2847" y="8442"/>
                  </a:lnTo>
                  <a:cubicBezTo>
                    <a:pt x="2942" y="8668"/>
                    <a:pt x="2787" y="8978"/>
                    <a:pt x="3370" y="9180"/>
                  </a:cubicBezTo>
                  <a:cubicBezTo>
                    <a:pt x="3180" y="8954"/>
                    <a:pt x="3323" y="8906"/>
                    <a:pt x="3275" y="8680"/>
                  </a:cubicBezTo>
                  <a:cubicBezTo>
                    <a:pt x="3573" y="8752"/>
                    <a:pt x="3954" y="8454"/>
                    <a:pt x="3775" y="8144"/>
                  </a:cubicBezTo>
                  <a:cubicBezTo>
                    <a:pt x="3644" y="8478"/>
                    <a:pt x="3394" y="8359"/>
                    <a:pt x="3275" y="8240"/>
                  </a:cubicBezTo>
                  <a:cubicBezTo>
                    <a:pt x="3239" y="8192"/>
                    <a:pt x="3216" y="8132"/>
                    <a:pt x="3216" y="8073"/>
                  </a:cubicBezTo>
                  <a:cubicBezTo>
                    <a:pt x="3216" y="8002"/>
                    <a:pt x="3275" y="7859"/>
                    <a:pt x="3358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42" y="8037"/>
                    <a:pt x="3466" y="8025"/>
                  </a:cubicBezTo>
                  <a:cubicBezTo>
                    <a:pt x="3549" y="8025"/>
                    <a:pt x="3620" y="7954"/>
                    <a:pt x="3620" y="7871"/>
                  </a:cubicBezTo>
                  <a:cubicBezTo>
                    <a:pt x="3620" y="7811"/>
                    <a:pt x="3609" y="7763"/>
                    <a:pt x="3573" y="7728"/>
                  </a:cubicBezTo>
                  <a:cubicBezTo>
                    <a:pt x="3561" y="7716"/>
                    <a:pt x="3549" y="7704"/>
                    <a:pt x="3537" y="7692"/>
                  </a:cubicBezTo>
                  <a:lnTo>
                    <a:pt x="3525" y="7680"/>
                  </a:lnTo>
                  <a:cubicBezTo>
                    <a:pt x="3478" y="7656"/>
                    <a:pt x="3430" y="7644"/>
                    <a:pt x="3382" y="7656"/>
                  </a:cubicBezTo>
                  <a:cubicBezTo>
                    <a:pt x="3620" y="7311"/>
                    <a:pt x="3930" y="7037"/>
                    <a:pt x="4311" y="6859"/>
                  </a:cubicBezTo>
                  <a:cubicBezTo>
                    <a:pt x="3275" y="7501"/>
                    <a:pt x="4371" y="8049"/>
                    <a:pt x="3859" y="8561"/>
                  </a:cubicBezTo>
                  <a:cubicBezTo>
                    <a:pt x="3882" y="8549"/>
                    <a:pt x="3894" y="8525"/>
                    <a:pt x="3918" y="8513"/>
                  </a:cubicBezTo>
                  <a:cubicBezTo>
                    <a:pt x="3894" y="8525"/>
                    <a:pt x="3882" y="8549"/>
                    <a:pt x="3859" y="8561"/>
                  </a:cubicBezTo>
                  <a:cubicBezTo>
                    <a:pt x="4156" y="8394"/>
                    <a:pt x="4311" y="8240"/>
                    <a:pt x="4371" y="8085"/>
                  </a:cubicBezTo>
                  <a:cubicBezTo>
                    <a:pt x="4501" y="7704"/>
                    <a:pt x="4132" y="7537"/>
                    <a:pt x="4144" y="7335"/>
                  </a:cubicBezTo>
                  <a:cubicBezTo>
                    <a:pt x="4323" y="7490"/>
                    <a:pt x="4466" y="7430"/>
                    <a:pt x="4537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7" y="6728"/>
                    <a:pt x="5049" y="6680"/>
                    <a:pt x="5144" y="6144"/>
                  </a:cubicBezTo>
                  <a:cubicBezTo>
                    <a:pt x="5204" y="6073"/>
                    <a:pt x="5252" y="5989"/>
                    <a:pt x="5299" y="5918"/>
                  </a:cubicBezTo>
                  <a:cubicBezTo>
                    <a:pt x="5275" y="6001"/>
                    <a:pt x="5252" y="6085"/>
                    <a:pt x="5240" y="6180"/>
                  </a:cubicBezTo>
                  <a:cubicBezTo>
                    <a:pt x="4930" y="6632"/>
                    <a:pt x="5216" y="6978"/>
                    <a:pt x="5228" y="7251"/>
                  </a:cubicBezTo>
                  <a:cubicBezTo>
                    <a:pt x="5228" y="7430"/>
                    <a:pt x="5049" y="7573"/>
                    <a:pt x="4894" y="7394"/>
                  </a:cubicBezTo>
                  <a:cubicBezTo>
                    <a:pt x="4823" y="7573"/>
                    <a:pt x="4882" y="7704"/>
                    <a:pt x="5109" y="7740"/>
                  </a:cubicBezTo>
                  <a:cubicBezTo>
                    <a:pt x="4978" y="7882"/>
                    <a:pt x="4597" y="7740"/>
                    <a:pt x="4418" y="8109"/>
                  </a:cubicBezTo>
                  <a:cubicBezTo>
                    <a:pt x="4347" y="8263"/>
                    <a:pt x="4347" y="8466"/>
                    <a:pt x="4442" y="8799"/>
                  </a:cubicBezTo>
                  <a:lnTo>
                    <a:pt x="4442" y="8799"/>
                  </a:lnTo>
                  <a:cubicBezTo>
                    <a:pt x="4442" y="8085"/>
                    <a:pt x="5609" y="8466"/>
                    <a:pt x="5335" y="7299"/>
                  </a:cubicBezTo>
                  <a:lnTo>
                    <a:pt x="5335" y="7299"/>
                  </a:lnTo>
                  <a:cubicBezTo>
                    <a:pt x="5466" y="7680"/>
                    <a:pt x="5502" y="8109"/>
                    <a:pt x="5418" y="8513"/>
                  </a:cubicBezTo>
                  <a:cubicBezTo>
                    <a:pt x="5394" y="8466"/>
                    <a:pt x="5359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2" y="8430"/>
                    <a:pt x="5240" y="8430"/>
                  </a:cubicBezTo>
                  <a:cubicBezTo>
                    <a:pt x="5133" y="8442"/>
                    <a:pt x="5061" y="8513"/>
                    <a:pt x="5061" y="8621"/>
                  </a:cubicBezTo>
                  <a:cubicBezTo>
                    <a:pt x="5061" y="8668"/>
                    <a:pt x="5085" y="8716"/>
                    <a:pt x="5133" y="8740"/>
                  </a:cubicBezTo>
                  <a:cubicBezTo>
                    <a:pt x="5133" y="8752"/>
                    <a:pt x="5144" y="8764"/>
                    <a:pt x="5156" y="8764"/>
                  </a:cubicBezTo>
                  <a:cubicBezTo>
                    <a:pt x="5121" y="8621"/>
                    <a:pt x="5252" y="8597"/>
                    <a:pt x="5311" y="8668"/>
                  </a:cubicBezTo>
                  <a:cubicBezTo>
                    <a:pt x="5359" y="8728"/>
                    <a:pt x="5311" y="8871"/>
                    <a:pt x="5252" y="8930"/>
                  </a:cubicBezTo>
                  <a:cubicBezTo>
                    <a:pt x="5204" y="8966"/>
                    <a:pt x="5144" y="8990"/>
                    <a:pt x="5085" y="8990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42" y="8680"/>
                    <a:pt x="4513" y="9145"/>
                    <a:pt x="4763" y="9323"/>
                  </a:cubicBezTo>
                  <a:cubicBezTo>
                    <a:pt x="4573" y="9442"/>
                    <a:pt x="4644" y="9573"/>
                    <a:pt x="4347" y="9597"/>
                  </a:cubicBezTo>
                  <a:cubicBezTo>
                    <a:pt x="4906" y="9871"/>
                    <a:pt x="5013" y="9537"/>
                    <a:pt x="5240" y="9454"/>
                  </a:cubicBezTo>
                  <a:lnTo>
                    <a:pt x="5240" y="9454"/>
                  </a:lnTo>
                  <a:cubicBezTo>
                    <a:pt x="4787" y="9680"/>
                    <a:pt x="4942" y="10037"/>
                    <a:pt x="4680" y="10335"/>
                  </a:cubicBezTo>
                  <a:cubicBezTo>
                    <a:pt x="5216" y="10288"/>
                    <a:pt x="5204" y="9895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30" y="10514"/>
                    <a:pt x="5466" y="10954"/>
                  </a:cubicBezTo>
                  <a:cubicBezTo>
                    <a:pt x="5514" y="10514"/>
                    <a:pt x="5918" y="10335"/>
                    <a:pt x="5609" y="9621"/>
                  </a:cubicBezTo>
                  <a:lnTo>
                    <a:pt x="5609" y="9621"/>
                  </a:lnTo>
                  <a:cubicBezTo>
                    <a:pt x="5740" y="9895"/>
                    <a:pt x="5728" y="10288"/>
                    <a:pt x="6264" y="10335"/>
                  </a:cubicBezTo>
                  <a:cubicBezTo>
                    <a:pt x="6002" y="10037"/>
                    <a:pt x="6156" y="9680"/>
                    <a:pt x="5704" y="9454"/>
                  </a:cubicBezTo>
                  <a:lnTo>
                    <a:pt x="5704" y="9454"/>
                  </a:lnTo>
                  <a:cubicBezTo>
                    <a:pt x="5930" y="9537"/>
                    <a:pt x="6037" y="9859"/>
                    <a:pt x="6597" y="9597"/>
                  </a:cubicBezTo>
                  <a:cubicBezTo>
                    <a:pt x="6299" y="9573"/>
                    <a:pt x="6371" y="9442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87" y="8906"/>
                    <a:pt x="6025" y="9002"/>
                    <a:pt x="5859" y="8990"/>
                  </a:cubicBezTo>
                  <a:cubicBezTo>
                    <a:pt x="5799" y="8990"/>
                    <a:pt x="5740" y="8966"/>
                    <a:pt x="5692" y="8930"/>
                  </a:cubicBezTo>
                  <a:cubicBezTo>
                    <a:pt x="5644" y="8871"/>
                    <a:pt x="5585" y="8728"/>
                    <a:pt x="5644" y="8668"/>
                  </a:cubicBezTo>
                  <a:cubicBezTo>
                    <a:pt x="5692" y="8597"/>
                    <a:pt x="5835" y="8621"/>
                    <a:pt x="5787" y="8764"/>
                  </a:cubicBezTo>
                  <a:cubicBezTo>
                    <a:pt x="5799" y="8764"/>
                    <a:pt x="5811" y="8752"/>
                    <a:pt x="5823" y="8740"/>
                  </a:cubicBezTo>
                  <a:cubicBezTo>
                    <a:pt x="5859" y="8716"/>
                    <a:pt x="5883" y="8668"/>
                    <a:pt x="5883" y="8621"/>
                  </a:cubicBezTo>
                  <a:cubicBezTo>
                    <a:pt x="5883" y="8513"/>
                    <a:pt x="5811" y="8442"/>
                    <a:pt x="5704" y="8430"/>
                  </a:cubicBezTo>
                  <a:cubicBezTo>
                    <a:pt x="5692" y="8430"/>
                    <a:pt x="5668" y="8430"/>
                    <a:pt x="5656" y="8430"/>
                  </a:cubicBezTo>
                  <a:lnTo>
                    <a:pt x="5644" y="8430"/>
                  </a:lnTo>
                  <a:cubicBezTo>
                    <a:pt x="5597" y="8442"/>
                    <a:pt x="5549" y="8466"/>
                    <a:pt x="5525" y="8513"/>
                  </a:cubicBezTo>
                  <a:cubicBezTo>
                    <a:pt x="5442" y="8109"/>
                    <a:pt x="5478" y="7680"/>
                    <a:pt x="5621" y="7299"/>
                  </a:cubicBezTo>
                  <a:cubicBezTo>
                    <a:pt x="5335" y="8466"/>
                    <a:pt x="6502" y="8085"/>
                    <a:pt x="6514" y="8811"/>
                  </a:cubicBezTo>
                  <a:lnTo>
                    <a:pt x="6514" y="8728"/>
                  </a:lnTo>
                  <a:cubicBezTo>
                    <a:pt x="6514" y="8752"/>
                    <a:pt x="6514" y="8787"/>
                    <a:pt x="6514" y="8811"/>
                  </a:cubicBezTo>
                  <a:cubicBezTo>
                    <a:pt x="6597" y="8478"/>
                    <a:pt x="6597" y="8263"/>
                    <a:pt x="6526" y="8121"/>
                  </a:cubicBezTo>
                  <a:cubicBezTo>
                    <a:pt x="6347" y="7751"/>
                    <a:pt x="5966" y="7894"/>
                    <a:pt x="5835" y="7740"/>
                  </a:cubicBezTo>
                  <a:cubicBezTo>
                    <a:pt x="6073" y="7716"/>
                    <a:pt x="6133" y="7573"/>
                    <a:pt x="6049" y="7394"/>
                  </a:cubicBezTo>
                  <a:cubicBezTo>
                    <a:pt x="5895" y="7585"/>
                    <a:pt x="5704" y="7442"/>
                    <a:pt x="5716" y="7263"/>
                  </a:cubicBezTo>
                  <a:cubicBezTo>
                    <a:pt x="5728" y="6989"/>
                    <a:pt x="6014" y="6644"/>
                    <a:pt x="5704" y="6192"/>
                  </a:cubicBezTo>
                  <a:cubicBezTo>
                    <a:pt x="5692" y="6097"/>
                    <a:pt x="5680" y="6001"/>
                    <a:pt x="5644" y="5918"/>
                  </a:cubicBezTo>
                  <a:cubicBezTo>
                    <a:pt x="5692" y="6001"/>
                    <a:pt x="5740" y="6073"/>
                    <a:pt x="5799" y="6156"/>
                  </a:cubicBezTo>
                  <a:cubicBezTo>
                    <a:pt x="5895" y="6692"/>
                    <a:pt x="6347" y="6728"/>
                    <a:pt x="6549" y="6918"/>
                  </a:cubicBezTo>
                  <a:cubicBezTo>
                    <a:pt x="6680" y="7037"/>
                    <a:pt x="6645" y="7263"/>
                    <a:pt x="6406" y="7251"/>
                  </a:cubicBezTo>
                  <a:cubicBezTo>
                    <a:pt x="6478" y="7430"/>
                    <a:pt x="6621" y="7490"/>
                    <a:pt x="6799" y="7347"/>
                  </a:cubicBezTo>
                  <a:cubicBezTo>
                    <a:pt x="6811" y="7537"/>
                    <a:pt x="6454" y="7704"/>
                    <a:pt x="6585" y="8097"/>
                  </a:cubicBezTo>
                  <a:cubicBezTo>
                    <a:pt x="6633" y="8240"/>
                    <a:pt x="6776" y="8406"/>
                    <a:pt x="7085" y="8573"/>
                  </a:cubicBezTo>
                  <a:lnTo>
                    <a:pt x="7085" y="8573"/>
                  </a:lnTo>
                  <a:cubicBezTo>
                    <a:pt x="6585" y="8061"/>
                    <a:pt x="7669" y="7513"/>
                    <a:pt x="6645" y="6870"/>
                  </a:cubicBezTo>
                  <a:cubicBezTo>
                    <a:pt x="7026" y="7049"/>
                    <a:pt x="7347" y="7323"/>
                    <a:pt x="7573" y="7668"/>
                  </a:cubicBezTo>
                  <a:cubicBezTo>
                    <a:pt x="7526" y="7656"/>
                    <a:pt x="7478" y="7668"/>
                    <a:pt x="7442" y="7692"/>
                  </a:cubicBezTo>
                  <a:lnTo>
                    <a:pt x="7430" y="7704"/>
                  </a:lnTo>
                  <a:cubicBezTo>
                    <a:pt x="7407" y="7716"/>
                    <a:pt x="7395" y="7728"/>
                    <a:pt x="7383" y="7740"/>
                  </a:cubicBezTo>
                  <a:cubicBezTo>
                    <a:pt x="7252" y="7871"/>
                    <a:pt x="7383" y="8097"/>
                    <a:pt x="7561" y="8037"/>
                  </a:cubicBezTo>
                  <a:cubicBezTo>
                    <a:pt x="7430" y="7966"/>
                    <a:pt x="7514" y="7847"/>
                    <a:pt x="7597" y="7859"/>
                  </a:cubicBezTo>
                  <a:cubicBezTo>
                    <a:pt x="7692" y="7871"/>
                    <a:pt x="7752" y="8013"/>
                    <a:pt x="7752" y="8085"/>
                  </a:cubicBezTo>
                  <a:cubicBezTo>
                    <a:pt x="7752" y="8144"/>
                    <a:pt x="7728" y="8204"/>
                    <a:pt x="7680" y="8252"/>
                  </a:cubicBezTo>
                  <a:cubicBezTo>
                    <a:pt x="7573" y="8371"/>
                    <a:pt x="7311" y="8490"/>
                    <a:pt x="7180" y="8168"/>
                  </a:cubicBezTo>
                  <a:cubicBezTo>
                    <a:pt x="7014" y="8478"/>
                    <a:pt x="7383" y="8764"/>
                    <a:pt x="7680" y="8704"/>
                  </a:cubicBezTo>
                  <a:cubicBezTo>
                    <a:pt x="7645" y="8930"/>
                    <a:pt x="7788" y="8966"/>
                    <a:pt x="7597" y="9192"/>
                  </a:cubicBezTo>
                  <a:cubicBezTo>
                    <a:pt x="8169" y="8990"/>
                    <a:pt x="8014" y="8680"/>
                    <a:pt x="8109" y="8466"/>
                  </a:cubicBezTo>
                  <a:lnTo>
                    <a:pt x="8109" y="8466"/>
                  </a:lnTo>
                  <a:cubicBezTo>
                    <a:pt x="7966" y="8942"/>
                    <a:pt x="8323" y="9085"/>
                    <a:pt x="8335" y="9478"/>
                  </a:cubicBezTo>
                  <a:cubicBezTo>
                    <a:pt x="8692" y="9061"/>
                    <a:pt x="8407" y="8799"/>
                    <a:pt x="8300" y="8513"/>
                  </a:cubicBezTo>
                  <a:lnTo>
                    <a:pt x="8300" y="8513"/>
                  </a:lnTo>
                  <a:cubicBezTo>
                    <a:pt x="8597" y="9228"/>
                    <a:pt x="9002" y="9073"/>
                    <a:pt x="9347" y="9359"/>
                  </a:cubicBezTo>
                  <a:cubicBezTo>
                    <a:pt x="9050" y="9014"/>
                    <a:pt x="9216" y="8609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66" y="8359"/>
                  </a:cubicBezTo>
                  <a:cubicBezTo>
                    <a:pt x="9073" y="8335"/>
                    <a:pt x="8931" y="7978"/>
                    <a:pt x="8442" y="8132"/>
                  </a:cubicBezTo>
                  <a:lnTo>
                    <a:pt x="8442" y="8132"/>
                  </a:lnTo>
                  <a:cubicBezTo>
                    <a:pt x="8669" y="8037"/>
                    <a:pt x="8978" y="8180"/>
                    <a:pt x="9181" y="7609"/>
                  </a:cubicBezTo>
                  <a:cubicBezTo>
                    <a:pt x="8954" y="7799"/>
                    <a:pt x="8907" y="7656"/>
                    <a:pt x="8681" y="7704"/>
                  </a:cubicBezTo>
                  <a:cubicBezTo>
                    <a:pt x="8752" y="7406"/>
                    <a:pt x="8454" y="7025"/>
                    <a:pt x="8145" y="7192"/>
                  </a:cubicBezTo>
                  <a:cubicBezTo>
                    <a:pt x="8478" y="7323"/>
                    <a:pt x="8359" y="7585"/>
                    <a:pt x="8240" y="7692"/>
                  </a:cubicBezTo>
                  <a:cubicBezTo>
                    <a:pt x="8192" y="7740"/>
                    <a:pt x="8133" y="7763"/>
                    <a:pt x="8073" y="7763"/>
                  </a:cubicBezTo>
                  <a:cubicBezTo>
                    <a:pt x="8002" y="7763"/>
                    <a:pt x="7859" y="7704"/>
                    <a:pt x="7847" y="7621"/>
                  </a:cubicBezTo>
                  <a:cubicBezTo>
                    <a:pt x="7835" y="7525"/>
                    <a:pt x="7954" y="7454"/>
                    <a:pt x="8026" y="7585"/>
                  </a:cubicBezTo>
                  <a:cubicBezTo>
                    <a:pt x="8026" y="7561"/>
                    <a:pt x="8038" y="7537"/>
                    <a:pt x="8026" y="7513"/>
                  </a:cubicBezTo>
                  <a:cubicBezTo>
                    <a:pt x="8026" y="7418"/>
                    <a:pt x="7954" y="7359"/>
                    <a:pt x="7871" y="7359"/>
                  </a:cubicBezTo>
                  <a:cubicBezTo>
                    <a:pt x="7811" y="7347"/>
                    <a:pt x="7764" y="7370"/>
                    <a:pt x="7728" y="7394"/>
                  </a:cubicBezTo>
                  <a:cubicBezTo>
                    <a:pt x="7716" y="7406"/>
                    <a:pt x="7704" y="7430"/>
                    <a:pt x="7692" y="7442"/>
                  </a:cubicBezTo>
                  <a:lnTo>
                    <a:pt x="7680" y="7454"/>
                  </a:lnTo>
                  <a:cubicBezTo>
                    <a:pt x="7657" y="7490"/>
                    <a:pt x="7657" y="7537"/>
                    <a:pt x="7657" y="7597"/>
                  </a:cubicBezTo>
                  <a:cubicBezTo>
                    <a:pt x="7323" y="7359"/>
                    <a:pt x="7038" y="7037"/>
                    <a:pt x="6859" y="6668"/>
                  </a:cubicBezTo>
                  <a:cubicBezTo>
                    <a:pt x="7502" y="7692"/>
                    <a:pt x="8050" y="6597"/>
                    <a:pt x="8562" y="7109"/>
                  </a:cubicBezTo>
                  <a:cubicBezTo>
                    <a:pt x="8550" y="7085"/>
                    <a:pt x="8526" y="7073"/>
                    <a:pt x="8514" y="7049"/>
                  </a:cubicBezTo>
                  <a:cubicBezTo>
                    <a:pt x="8526" y="7061"/>
                    <a:pt x="8550" y="7085"/>
                    <a:pt x="8562" y="7109"/>
                  </a:cubicBezTo>
                  <a:cubicBezTo>
                    <a:pt x="8395" y="6811"/>
                    <a:pt x="8240" y="6656"/>
                    <a:pt x="8085" y="6597"/>
                  </a:cubicBezTo>
                  <a:cubicBezTo>
                    <a:pt x="7704" y="6466"/>
                    <a:pt x="7538" y="6835"/>
                    <a:pt x="7335" y="6823"/>
                  </a:cubicBezTo>
                  <a:cubicBezTo>
                    <a:pt x="7490" y="6644"/>
                    <a:pt x="7430" y="6501"/>
                    <a:pt x="7240" y="6430"/>
                  </a:cubicBezTo>
                  <a:cubicBezTo>
                    <a:pt x="7264" y="6668"/>
                    <a:pt x="7038" y="6704"/>
                    <a:pt x="6907" y="6573"/>
                  </a:cubicBezTo>
                  <a:cubicBezTo>
                    <a:pt x="6728" y="6370"/>
                    <a:pt x="6680" y="5918"/>
                    <a:pt x="6145" y="5823"/>
                  </a:cubicBezTo>
                  <a:cubicBezTo>
                    <a:pt x="6073" y="5763"/>
                    <a:pt x="6002" y="5716"/>
                    <a:pt x="5918" y="5668"/>
                  </a:cubicBezTo>
                  <a:cubicBezTo>
                    <a:pt x="6002" y="5692"/>
                    <a:pt x="6097" y="5716"/>
                    <a:pt x="6180" y="5727"/>
                  </a:cubicBezTo>
                  <a:cubicBezTo>
                    <a:pt x="6633" y="6037"/>
                    <a:pt x="6978" y="5751"/>
                    <a:pt x="7252" y="5739"/>
                  </a:cubicBezTo>
                  <a:cubicBezTo>
                    <a:pt x="7430" y="5739"/>
                    <a:pt x="7573" y="5918"/>
                    <a:pt x="7395" y="6073"/>
                  </a:cubicBezTo>
                  <a:cubicBezTo>
                    <a:pt x="7573" y="6144"/>
                    <a:pt x="7704" y="6085"/>
                    <a:pt x="7740" y="5858"/>
                  </a:cubicBezTo>
                  <a:cubicBezTo>
                    <a:pt x="7883" y="5989"/>
                    <a:pt x="7740" y="6370"/>
                    <a:pt x="8109" y="6549"/>
                  </a:cubicBezTo>
                  <a:cubicBezTo>
                    <a:pt x="8264" y="6620"/>
                    <a:pt x="8466" y="6620"/>
                    <a:pt x="8800" y="6525"/>
                  </a:cubicBezTo>
                  <a:lnTo>
                    <a:pt x="8800" y="6525"/>
                  </a:lnTo>
                  <a:cubicBezTo>
                    <a:pt x="8085" y="6525"/>
                    <a:pt x="8466" y="5358"/>
                    <a:pt x="7299" y="5632"/>
                  </a:cubicBezTo>
                  <a:lnTo>
                    <a:pt x="7299" y="5632"/>
                  </a:lnTo>
                  <a:cubicBezTo>
                    <a:pt x="7680" y="5501"/>
                    <a:pt x="8109" y="5465"/>
                    <a:pt x="8514" y="5549"/>
                  </a:cubicBezTo>
                  <a:cubicBezTo>
                    <a:pt x="8478" y="5573"/>
                    <a:pt x="8442" y="5608"/>
                    <a:pt x="8431" y="5668"/>
                  </a:cubicBezTo>
                  <a:lnTo>
                    <a:pt x="8431" y="5680"/>
                  </a:lnTo>
                  <a:cubicBezTo>
                    <a:pt x="8431" y="5692"/>
                    <a:pt x="8431" y="5716"/>
                    <a:pt x="8431" y="5727"/>
                  </a:cubicBezTo>
                  <a:cubicBezTo>
                    <a:pt x="8431" y="5918"/>
                    <a:pt x="8681" y="5977"/>
                    <a:pt x="8764" y="5811"/>
                  </a:cubicBezTo>
                  <a:cubicBezTo>
                    <a:pt x="8621" y="5858"/>
                    <a:pt x="8597" y="5716"/>
                    <a:pt x="8669" y="5656"/>
                  </a:cubicBezTo>
                  <a:cubicBezTo>
                    <a:pt x="8728" y="5608"/>
                    <a:pt x="8871" y="5656"/>
                    <a:pt x="8931" y="5716"/>
                  </a:cubicBezTo>
                  <a:cubicBezTo>
                    <a:pt x="8966" y="5763"/>
                    <a:pt x="9002" y="5823"/>
                    <a:pt x="8990" y="5882"/>
                  </a:cubicBezTo>
                  <a:cubicBezTo>
                    <a:pt x="9002" y="6049"/>
                    <a:pt x="8907" y="6311"/>
                    <a:pt x="8585" y="6180"/>
                  </a:cubicBezTo>
                  <a:cubicBezTo>
                    <a:pt x="8681" y="6525"/>
                    <a:pt x="9145" y="6454"/>
                    <a:pt x="9324" y="6204"/>
                  </a:cubicBezTo>
                  <a:cubicBezTo>
                    <a:pt x="9443" y="6394"/>
                    <a:pt x="9574" y="6323"/>
                    <a:pt x="9597" y="6620"/>
                  </a:cubicBezTo>
                  <a:cubicBezTo>
                    <a:pt x="9871" y="6061"/>
                    <a:pt x="9538" y="5954"/>
                    <a:pt x="9454" y="5727"/>
                  </a:cubicBezTo>
                  <a:lnTo>
                    <a:pt x="9454" y="5727"/>
                  </a:lnTo>
                  <a:cubicBezTo>
                    <a:pt x="9681" y="6180"/>
                    <a:pt x="10038" y="6025"/>
                    <a:pt x="10336" y="6287"/>
                  </a:cubicBezTo>
                  <a:cubicBezTo>
                    <a:pt x="10288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6" y="5942"/>
                    <a:pt x="10514" y="5537"/>
                    <a:pt x="10955" y="5501"/>
                  </a:cubicBezTo>
                  <a:cubicBezTo>
                    <a:pt x="10514" y="5454"/>
                    <a:pt x="10336" y="5049"/>
                    <a:pt x="9621" y="5358"/>
                  </a:cubicBezTo>
                  <a:lnTo>
                    <a:pt x="9621" y="5358"/>
                  </a:lnTo>
                  <a:cubicBezTo>
                    <a:pt x="9907" y="5227"/>
                    <a:pt x="10288" y="5239"/>
                    <a:pt x="10336" y="4703"/>
                  </a:cubicBezTo>
                  <a:cubicBezTo>
                    <a:pt x="10038" y="4965"/>
                    <a:pt x="9681" y="4811"/>
                    <a:pt x="9454" y="5263"/>
                  </a:cubicBezTo>
                  <a:lnTo>
                    <a:pt x="9454" y="5263"/>
                  </a:lnTo>
                  <a:cubicBezTo>
                    <a:pt x="9538" y="5037"/>
                    <a:pt x="9859" y="4930"/>
                    <a:pt x="9597" y="4370"/>
                  </a:cubicBezTo>
                  <a:cubicBezTo>
                    <a:pt x="9562" y="4644"/>
                    <a:pt x="9431" y="4573"/>
                    <a:pt x="9300" y="4763"/>
                  </a:cubicBezTo>
                  <a:close/>
                  <a:moveTo>
                    <a:pt x="3644" y="5632"/>
                  </a:moveTo>
                  <a:close/>
                  <a:moveTo>
                    <a:pt x="4609" y="5727"/>
                  </a:moveTo>
                  <a:cubicBezTo>
                    <a:pt x="4478" y="5799"/>
                    <a:pt x="4323" y="5823"/>
                    <a:pt x="4180" y="5799"/>
                  </a:cubicBezTo>
                  <a:cubicBezTo>
                    <a:pt x="3990" y="5751"/>
                    <a:pt x="3799" y="5596"/>
                    <a:pt x="3454" y="5525"/>
                  </a:cubicBezTo>
                  <a:cubicBezTo>
                    <a:pt x="3358" y="5501"/>
                    <a:pt x="3263" y="5489"/>
                    <a:pt x="3156" y="5477"/>
                  </a:cubicBezTo>
                  <a:cubicBezTo>
                    <a:pt x="3263" y="5465"/>
                    <a:pt x="3358" y="5454"/>
                    <a:pt x="3454" y="5430"/>
                  </a:cubicBezTo>
                  <a:cubicBezTo>
                    <a:pt x="3799" y="5358"/>
                    <a:pt x="3990" y="5204"/>
                    <a:pt x="4180" y="5156"/>
                  </a:cubicBezTo>
                  <a:cubicBezTo>
                    <a:pt x="4323" y="5132"/>
                    <a:pt x="4478" y="5144"/>
                    <a:pt x="4609" y="5227"/>
                  </a:cubicBezTo>
                  <a:cubicBezTo>
                    <a:pt x="4382" y="5215"/>
                    <a:pt x="4168" y="5311"/>
                    <a:pt x="4013" y="5477"/>
                  </a:cubicBezTo>
                  <a:cubicBezTo>
                    <a:pt x="4168" y="5644"/>
                    <a:pt x="4382" y="5739"/>
                    <a:pt x="4609" y="5727"/>
                  </a:cubicBezTo>
                  <a:close/>
                  <a:moveTo>
                    <a:pt x="4287" y="4084"/>
                  </a:moveTo>
                  <a:close/>
                  <a:moveTo>
                    <a:pt x="4287" y="6870"/>
                  </a:moveTo>
                  <a:close/>
                  <a:moveTo>
                    <a:pt x="4787" y="6608"/>
                  </a:moveTo>
                  <a:cubicBezTo>
                    <a:pt x="4609" y="6716"/>
                    <a:pt x="4382" y="6739"/>
                    <a:pt x="4073" y="6942"/>
                  </a:cubicBezTo>
                  <a:cubicBezTo>
                    <a:pt x="3990" y="6989"/>
                    <a:pt x="3906" y="7049"/>
                    <a:pt x="3823" y="7120"/>
                  </a:cubicBezTo>
                  <a:cubicBezTo>
                    <a:pt x="3894" y="7037"/>
                    <a:pt x="3954" y="6954"/>
                    <a:pt x="4001" y="6870"/>
                  </a:cubicBezTo>
                  <a:cubicBezTo>
                    <a:pt x="4204" y="6573"/>
                    <a:pt x="4228" y="6335"/>
                    <a:pt x="4335" y="6168"/>
                  </a:cubicBezTo>
                  <a:cubicBezTo>
                    <a:pt x="4418" y="6037"/>
                    <a:pt x="4537" y="5942"/>
                    <a:pt x="4680" y="5906"/>
                  </a:cubicBezTo>
                  <a:cubicBezTo>
                    <a:pt x="4513" y="6049"/>
                    <a:pt x="4430" y="6275"/>
                    <a:pt x="4442" y="6501"/>
                  </a:cubicBezTo>
                  <a:cubicBezTo>
                    <a:pt x="4668" y="6501"/>
                    <a:pt x="4882" y="6418"/>
                    <a:pt x="5037" y="6251"/>
                  </a:cubicBezTo>
                  <a:cubicBezTo>
                    <a:pt x="5002" y="6406"/>
                    <a:pt x="4906" y="6525"/>
                    <a:pt x="4775" y="6608"/>
                  </a:cubicBezTo>
                  <a:close/>
                  <a:moveTo>
                    <a:pt x="4442" y="4453"/>
                  </a:moveTo>
                  <a:cubicBezTo>
                    <a:pt x="4430" y="4680"/>
                    <a:pt x="4513" y="4894"/>
                    <a:pt x="4680" y="5049"/>
                  </a:cubicBezTo>
                  <a:cubicBezTo>
                    <a:pt x="4537" y="5001"/>
                    <a:pt x="4418" y="4918"/>
                    <a:pt x="4335" y="4787"/>
                  </a:cubicBezTo>
                  <a:cubicBezTo>
                    <a:pt x="4228" y="4620"/>
                    <a:pt x="4204" y="4382"/>
                    <a:pt x="4013" y="4084"/>
                  </a:cubicBezTo>
                  <a:cubicBezTo>
                    <a:pt x="3954" y="3989"/>
                    <a:pt x="3894" y="3906"/>
                    <a:pt x="3823" y="3834"/>
                  </a:cubicBezTo>
                  <a:cubicBezTo>
                    <a:pt x="3906" y="3894"/>
                    <a:pt x="3990" y="3953"/>
                    <a:pt x="4073" y="4013"/>
                  </a:cubicBezTo>
                  <a:cubicBezTo>
                    <a:pt x="4371" y="4203"/>
                    <a:pt x="4609" y="4239"/>
                    <a:pt x="4787" y="4334"/>
                  </a:cubicBezTo>
                  <a:cubicBezTo>
                    <a:pt x="4906" y="4418"/>
                    <a:pt x="5002" y="4549"/>
                    <a:pt x="5049" y="4692"/>
                  </a:cubicBezTo>
                  <a:cubicBezTo>
                    <a:pt x="4882" y="4525"/>
                    <a:pt x="4668" y="4430"/>
                    <a:pt x="4430" y="4453"/>
                  </a:cubicBezTo>
                  <a:close/>
                  <a:moveTo>
                    <a:pt x="5621" y="7299"/>
                  </a:moveTo>
                  <a:close/>
                  <a:moveTo>
                    <a:pt x="5716" y="6335"/>
                  </a:moveTo>
                  <a:cubicBezTo>
                    <a:pt x="5799" y="6466"/>
                    <a:pt x="5811" y="6620"/>
                    <a:pt x="5787" y="6763"/>
                  </a:cubicBezTo>
                  <a:cubicBezTo>
                    <a:pt x="5740" y="6954"/>
                    <a:pt x="5597" y="7144"/>
                    <a:pt x="5514" y="7490"/>
                  </a:cubicBezTo>
                  <a:cubicBezTo>
                    <a:pt x="5502" y="7585"/>
                    <a:pt x="5478" y="7680"/>
                    <a:pt x="5466" y="7787"/>
                  </a:cubicBezTo>
                  <a:cubicBezTo>
                    <a:pt x="5454" y="7680"/>
                    <a:pt x="5442" y="7573"/>
                    <a:pt x="5418" y="7490"/>
                  </a:cubicBezTo>
                  <a:cubicBezTo>
                    <a:pt x="5347" y="7144"/>
                    <a:pt x="5192" y="6954"/>
                    <a:pt x="5144" y="6763"/>
                  </a:cubicBezTo>
                  <a:cubicBezTo>
                    <a:pt x="5121" y="6620"/>
                    <a:pt x="5144" y="6466"/>
                    <a:pt x="5216" y="6335"/>
                  </a:cubicBezTo>
                  <a:cubicBezTo>
                    <a:pt x="5002" y="6549"/>
                    <a:pt x="5156" y="6930"/>
                    <a:pt x="5466" y="6930"/>
                  </a:cubicBezTo>
                  <a:cubicBezTo>
                    <a:pt x="5775" y="6930"/>
                    <a:pt x="5942" y="6549"/>
                    <a:pt x="5716" y="6335"/>
                  </a:cubicBezTo>
                  <a:close/>
                  <a:moveTo>
                    <a:pt x="5466" y="4025"/>
                  </a:moveTo>
                  <a:cubicBezTo>
                    <a:pt x="5299" y="4180"/>
                    <a:pt x="5204" y="4394"/>
                    <a:pt x="5216" y="4620"/>
                  </a:cubicBezTo>
                  <a:cubicBezTo>
                    <a:pt x="5144" y="4489"/>
                    <a:pt x="5121" y="4334"/>
                    <a:pt x="5144" y="4192"/>
                  </a:cubicBezTo>
                  <a:cubicBezTo>
                    <a:pt x="5192" y="4001"/>
                    <a:pt x="5347" y="3811"/>
                    <a:pt x="5418" y="3465"/>
                  </a:cubicBezTo>
                  <a:cubicBezTo>
                    <a:pt x="5442" y="3370"/>
                    <a:pt x="5454" y="3263"/>
                    <a:pt x="5466" y="3168"/>
                  </a:cubicBezTo>
                  <a:cubicBezTo>
                    <a:pt x="5478" y="3275"/>
                    <a:pt x="5490" y="3370"/>
                    <a:pt x="5514" y="3465"/>
                  </a:cubicBezTo>
                  <a:cubicBezTo>
                    <a:pt x="5585" y="3811"/>
                    <a:pt x="5740" y="4001"/>
                    <a:pt x="5787" y="4192"/>
                  </a:cubicBezTo>
                  <a:cubicBezTo>
                    <a:pt x="5811" y="4334"/>
                    <a:pt x="5799" y="4489"/>
                    <a:pt x="5716" y="4620"/>
                  </a:cubicBezTo>
                  <a:cubicBezTo>
                    <a:pt x="5728" y="4394"/>
                    <a:pt x="5633" y="4180"/>
                    <a:pt x="5454" y="4025"/>
                  </a:cubicBezTo>
                  <a:close/>
                  <a:moveTo>
                    <a:pt x="6645" y="4084"/>
                  </a:moveTo>
                  <a:close/>
                  <a:moveTo>
                    <a:pt x="6859" y="6656"/>
                  </a:moveTo>
                  <a:close/>
                  <a:moveTo>
                    <a:pt x="6490" y="6513"/>
                  </a:moveTo>
                  <a:cubicBezTo>
                    <a:pt x="6502" y="6287"/>
                    <a:pt x="6418" y="6061"/>
                    <a:pt x="6252" y="5918"/>
                  </a:cubicBezTo>
                  <a:cubicBezTo>
                    <a:pt x="6395" y="5954"/>
                    <a:pt x="6514" y="6049"/>
                    <a:pt x="6597" y="6180"/>
                  </a:cubicBezTo>
                  <a:cubicBezTo>
                    <a:pt x="6704" y="6347"/>
                    <a:pt x="6728" y="6573"/>
                    <a:pt x="6930" y="6882"/>
                  </a:cubicBezTo>
                  <a:cubicBezTo>
                    <a:pt x="6978" y="6966"/>
                    <a:pt x="7038" y="7049"/>
                    <a:pt x="7109" y="7132"/>
                  </a:cubicBezTo>
                  <a:cubicBezTo>
                    <a:pt x="7026" y="7061"/>
                    <a:pt x="6942" y="7001"/>
                    <a:pt x="6859" y="6954"/>
                  </a:cubicBezTo>
                  <a:cubicBezTo>
                    <a:pt x="6561" y="6751"/>
                    <a:pt x="6323" y="6728"/>
                    <a:pt x="6156" y="6620"/>
                  </a:cubicBezTo>
                  <a:cubicBezTo>
                    <a:pt x="6025" y="6537"/>
                    <a:pt x="5930" y="6418"/>
                    <a:pt x="5895" y="6275"/>
                  </a:cubicBezTo>
                  <a:cubicBezTo>
                    <a:pt x="6049" y="6430"/>
                    <a:pt x="6264" y="6513"/>
                    <a:pt x="6490" y="6501"/>
                  </a:cubicBezTo>
                  <a:close/>
                  <a:moveTo>
                    <a:pt x="5895" y="4703"/>
                  </a:moveTo>
                  <a:cubicBezTo>
                    <a:pt x="5942" y="4561"/>
                    <a:pt x="6025" y="4430"/>
                    <a:pt x="6156" y="4346"/>
                  </a:cubicBezTo>
                  <a:cubicBezTo>
                    <a:pt x="6323" y="4251"/>
                    <a:pt x="6561" y="4215"/>
                    <a:pt x="6859" y="4025"/>
                  </a:cubicBezTo>
                  <a:cubicBezTo>
                    <a:pt x="6954" y="3965"/>
                    <a:pt x="7038" y="3906"/>
                    <a:pt x="7109" y="3846"/>
                  </a:cubicBezTo>
                  <a:cubicBezTo>
                    <a:pt x="7049" y="3918"/>
                    <a:pt x="6990" y="4001"/>
                    <a:pt x="6930" y="4096"/>
                  </a:cubicBezTo>
                  <a:cubicBezTo>
                    <a:pt x="6740" y="4394"/>
                    <a:pt x="6716" y="4632"/>
                    <a:pt x="6609" y="4799"/>
                  </a:cubicBezTo>
                  <a:cubicBezTo>
                    <a:pt x="6526" y="4930"/>
                    <a:pt x="6395" y="5013"/>
                    <a:pt x="6252" y="5061"/>
                  </a:cubicBezTo>
                  <a:cubicBezTo>
                    <a:pt x="6418" y="4906"/>
                    <a:pt x="6514" y="4692"/>
                    <a:pt x="6502" y="4465"/>
                  </a:cubicBezTo>
                  <a:cubicBezTo>
                    <a:pt x="6264" y="4442"/>
                    <a:pt x="6037" y="4525"/>
                    <a:pt x="5883" y="4692"/>
                  </a:cubicBezTo>
                  <a:close/>
                  <a:moveTo>
                    <a:pt x="7299" y="5335"/>
                  </a:moveTo>
                  <a:close/>
                  <a:moveTo>
                    <a:pt x="7490" y="5537"/>
                  </a:moveTo>
                  <a:cubicBezTo>
                    <a:pt x="7133" y="5608"/>
                    <a:pt x="6954" y="5751"/>
                    <a:pt x="6764" y="5799"/>
                  </a:cubicBezTo>
                  <a:cubicBezTo>
                    <a:pt x="6609" y="5835"/>
                    <a:pt x="6454" y="5811"/>
                    <a:pt x="6323" y="5739"/>
                  </a:cubicBezTo>
                  <a:cubicBezTo>
                    <a:pt x="6549" y="5739"/>
                    <a:pt x="6764" y="5656"/>
                    <a:pt x="6918" y="5489"/>
                  </a:cubicBezTo>
                  <a:cubicBezTo>
                    <a:pt x="6764" y="5311"/>
                    <a:pt x="6549" y="5215"/>
                    <a:pt x="6323" y="5227"/>
                  </a:cubicBezTo>
                  <a:cubicBezTo>
                    <a:pt x="6454" y="5156"/>
                    <a:pt x="6609" y="5132"/>
                    <a:pt x="6764" y="5168"/>
                  </a:cubicBezTo>
                  <a:cubicBezTo>
                    <a:pt x="6954" y="5215"/>
                    <a:pt x="7133" y="5358"/>
                    <a:pt x="7490" y="5430"/>
                  </a:cubicBezTo>
                  <a:cubicBezTo>
                    <a:pt x="7585" y="5454"/>
                    <a:pt x="7680" y="5465"/>
                    <a:pt x="7788" y="5489"/>
                  </a:cubicBezTo>
                  <a:cubicBezTo>
                    <a:pt x="7669" y="5489"/>
                    <a:pt x="7561" y="5501"/>
                    <a:pt x="7478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502325" y="1698250"/>
              <a:ext cx="2449150" cy="313175"/>
            </a:xfrm>
            <a:custGeom>
              <a:avLst/>
              <a:gdLst/>
              <a:ahLst/>
              <a:cxnLst/>
              <a:rect l="l" t="t" r="r" b="b"/>
              <a:pathLst>
                <a:path w="97966" h="12527" extrusionOk="0">
                  <a:moveTo>
                    <a:pt x="96132" y="4430"/>
                  </a:moveTo>
                  <a:lnTo>
                    <a:pt x="96132" y="1834"/>
                  </a:lnTo>
                  <a:lnTo>
                    <a:pt x="93536" y="1834"/>
                  </a:lnTo>
                  <a:lnTo>
                    <a:pt x="91751" y="36"/>
                  </a:lnTo>
                  <a:lnTo>
                    <a:pt x="91703" y="1"/>
                  </a:lnTo>
                  <a:lnTo>
                    <a:pt x="91667" y="36"/>
                  </a:lnTo>
                  <a:lnTo>
                    <a:pt x="89881" y="1834"/>
                  </a:lnTo>
                  <a:lnTo>
                    <a:pt x="87286" y="1834"/>
                  </a:lnTo>
                  <a:lnTo>
                    <a:pt x="87286" y="4430"/>
                  </a:lnTo>
                  <a:lnTo>
                    <a:pt x="85643" y="6061"/>
                  </a:lnTo>
                  <a:lnTo>
                    <a:pt x="84011" y="4430"/>
                  </a:lnTo>
                  <a:lnTo>
                    <a:pt x="84011" y="1834"/>
                  </a:lnTo>
                  <a:lnTo>
                    <a:pt x="81404" y="1834"/>
                  </a:lnTo>
                  <a:lnTo>
                    <a:pt x="79618" y="36"/>
                  </a:lnTo>
                  <a:lnTo>
                    <a:pt x="79570" y="1"/>
                  </a:lnTo>
                  <a:lnTo>
                    <a:pt x="79523" y="36"/>
                  </a:lnTo>
                  <a:lnTo>
                    <a:pt x="77737" y="1834"/>
                  </a:lnTo>
                  <a:lnTo>
                    <a:pt x="75141" y="1834"/>
                  </a:lnTo>
                  <a:lnTo>
                    <a:pt x="75141" y="4430"/>
                  </a:lnTo>
                  <a:lnTo>
                    <a:pt x="73391" y="6180"/>
                  </a:lnTo>
                  <a:lnTo>
                    <a:pt x="71641" y="4430"/>
                  </a:lnTo>
                  <a:lnTo>
                    <a:pt x="71641" y="1834"/>
                  </a:lnTo>
                  <a:lnTo>
                    <a:pt x="69045" y="1834"/>
                  </a:lnTo>
                  <a:lnTo>
                    <a:pt x="67259" y="36"/>
                  </a:lnTo>
                  <a:lnTo>
                    <a:pt x="67212" y="1"/>
                  </a:lnTo>
                  <a:lnTo>
                    <a:pt x="67176" y="36"/>
                  </a:lnTo>
                  <a:lnTo>
                    <a:pt x="65390" y="1834"/>
                  </a:lnTo>
                  <a:lnTo>
                    <a:pt x="62795" y="1834"/>
                  </a:lnTo>
                  <a:lnTo>
                    <a:pt x="62795" y="4430"/>
                  </a:lnTo>
                  <a:lnTo>
                    <a:pt x="61151" y="6061"/>
                  </a:lnTo>
                  <a:lnTo>
                    <a:pt x="59520" y="4430"/>
                  </a:lnTo>
                  <a:lnTo>
                    <a:pt x="59520" y="1834"/>
                  </a:lnTo>
                  <a:lnTo>
                    <a:pt x="56925" y="1834"/>
                  </a:lnTo>
                  <a:lnTo>
                    <a:pt x="55139" y="36"/>
                  </a:lnTo>
                  <a:lnTo>
                    <a:pt x="55091" y="1"/>
                  </a:lnTo>
                  <a:lnTo>
                    <a:pt x="55044" y="36"/>
                  </a:lnTo>
                  <a:lnTo>
                    <a:pt x="53258" y="1834"/>
                  </a:lnTo>
                  <a:lnTo>
                    <a:pt x="50662" y="1834"/>
                  </a:lnTo>
                  <a:lnTo>
                    <a:pt x="50662" y="4430"/>
                  </a:lnTo>
                  <a:lnTo>
                    <a:pt x="48959" y="6109"/>
                  </a:lnTo>
                  <a:lnTo>
                    <a:pt x="47269" y="4430"/>
                  </a:lnTo>
                  <a:lnTo>
                    <a:pt x="47269" y="1834"/>
                  </a:lnTo>
                  <a:lnTo>
                    <a:pt x="44685" y="1834"/>
                  </a:lnTo>
                  <a:lnTo>
                    <a:pt x="42899" y="36"/>
                  </a:lnTo>
                  <a:lnTo>
                    <a:pt x="42852" y="1"/>
                  </a:lnTo>
                  <a:lnTo>
                    <a:pt x="42816" y="36"/>
                  </a:lnTo>
                  <a:lnTo>
                    <a:pt x="41030" y="1834"/>
                  </a:lnTo>
                  <a:lnTo>
                    <a:pt x="38422" y="1834"/>
                  </a:lnTo>
                  <a:lnTo>
                    <a:pt x="38422" y="4430"/>
                  </a:lnTo>
                  <a:lnTo>
                    <a:pt x="36791" y="6061"/>
                  </a:lnTo>
                  <a:lnTo>
                    <a:pt x="35148" y="4430"/>
                  </a:lnTo>
                  <a:lnTo>
                    <a:pt x="35148" y="1834"/>
                  </a:lnTo>
                  <a:lnTo>
                    <a:pt x="32553" y="1834"/>
                  </a:lnTo>
                  <a:lnTo>
                    <a:pt x="30767" y="36"/>
                  </a:lnTo>
                  <a:lnTo>
                    <a:pt x="30719" y="1"/>
                  </a:lnTo>
                  <a:lnTo>
                    <a:pt x="30683" y="36"/>
                  </a:lnTo>
                  <a:lnTo>
                    <a:pt x="28897" y="1834"/>
                  </a:lnTo>
                  <a:lnTo>
                    <a:pt x="26302" y="1834"/>
                  </a:lnTo>
                  <a:lnTo>
                    <a:pt x="26302" y="4430"/>
                  </a:lnTo>
                  <a:lnTo>
                    <a:pt x="24552" y="6180"/>
                  </a:lnTo>
                  <a:lnTo>
                    <a:pt x="22801" y="4430"/>
                  </a:lnTo>
                  <a:lnTo>
                    <a:pt x="22801" y="1834"/>
                  </a:lnTo>
                  <a:lnTo>
                    <a:pt x="20206" y="1834"/>
                  </a:lnTo>
                  <a:lnTo>
                    <a:pt x="18420" y="36"/>
                  </a:lnTo>
                  <a:lnTo>
                    <a:pt x="18372" y="1"/>
                  </a:lnTo>
                  <a:lnTo>
                    <a:pt x="18337" y="36"/>
                  </a:lnTo>
                  <a:lnTo>
                    <a:pt x="16551" y="1834"/>
                  </a:lnTo>
                  <a:lnTo>
                    <a:pt x="13955" y="1834"/>
                  </a:lnTo>
                  <a:lnTo>
                    <a:pt x="13955" y="4430"/>
                  </a:lnTo>
                  <a:lnTo>
                    <a:pt x="12312" y="6061"/>
                  </a:lnTo>
                  <a:lnTo>
                    <a:pt x="10681" y="4430"/>
                  </a:lnTo>
                  <a:lnTo>
                    <a:pt x="10681" y="1834"/>
                  </a:lnTo>
                  <a:lnTo>
                    <a:pt x="8073" y="1834"/>
                  </a:lnTo>
                  <a:lnTo>
                    <a:pt x="6287" y="36"/>
                  </a:lnTo>
                  <a:lnTo>
                    <a:pt x="6252" y="1"/>
                  </a:lnTo>
                  <a:lnTo>
                    <a:pt x="6204" y="36"/>
                  </a:lnTo>
                  <a:lnTo>
                    <a:pt x="4418" y="1834"/>
                  </a:lnTo>
                  <a:lnTo>
                    <a:pt x="1823" y="1834"/>
                  </a:lnTo>
                  <a:lnTo>
                    <a:pt x="1823" y="4430"/>
                  </a:lnTo>
                  <a:lnTo>
                    <a:pt x="37" y="6216"/>
                  </a:lnTo>
                  <a:lnTo>
                    <a:pt x="1" y="6263"/>
                  </a:lnTo>
                  <a:lnTo>
                    <a:pt x="37" y="6311"/>
                  </a:lnTo>
                  <a:lnTo>
                    <a:pt x="1823" y="8097"/>
                  </a:lnTo>
                  <a:lnTo>
                    <a:pt x="1823" y="10693"/>
                  </a:lnTo>
                  <a:lnTo>
                    <a:pt x="4418" y="10693"/>
                  </a:lnTo>
                  <a:lnTo>
                    <a:pt x="6204" y="12478"/>
                  </a:lnTo>
                  <a:lnTo>
                    <a:pt x="6252" y="12514"/>
                  </a:lnTo>
                  <a:lnTo>
                    <a:pt x="6252" y="12514"/>
                  </a:lnTo>
                  <a:lnTo>
                    <a:pt x="6287" y="12478"/>
                  </a:lnTo>
                  <a:lnTo>
                    <a:pt x="8073" y="10693"/>
                  </a:lnTo>
                  <a:lnTo>
                    <a:pt x="10669" y="10693"/>
                  </a:lnTo>
                  <a:lnTo>
                    <a:pt x="10669" y="8097"/>
                  </a:lnTo>
                  <a:lnTo>
                    <a:pt x="12312" y="6466"/>
                  </a:lnTo>
                  <a:lnTo>
                    <a:pt x="13943" y="8097"/>
                  </a:lnTo>
                  <a:lnTo>
                    <a:pt x="13943" y="10693"/>
                  </a:lnTo>
                  <a:lnTo>
                    <a:pt x="16539" y="10693"/>
                  </a:lnTo>
                  <a:lnTo>
                    <a:pt x="18325" y="12478"/>
                  </a:lnTo>
                  <a:lnTo>
                    <a:pt x="18372" y="12526"/>
                  </a:lnTo>
                  <a:lnTo>
                    <a:pt x="18372" y="12526"/>
                  </a:lnTo>
                  <a:lnTo>
                    <a:pt x="18420" y="12478"/>
                  </a:lnTo>
                  <a:lnTo>
                    <a:pt x="20206" y="10693"/>
                  </a:lnTo>
                  <a:lnTo>
                    <a:pt x="22801" y="10693"/>
                  </a:lnTo>
                  <a:lnTo>
                    <a:pt x="22801" y="8097"/>
                  </a:lnTo>
                  <a:lnTo>
                    <a:pt x="24552" y="6347"/>
                  </a:lnTo>
                  <a:lnTo>
                    <a:pt x="26290" y="8097"/>
                  </a:lnTo>
                  <a:lnTo>
                    <a:pt x="26290" y="10693"/>
                  </a:lnTo>
                  <a:lnTo>
                    <a:pt x="28897" y="10693"/>
                  </a:lnTo>
                  <a:lnTo>
                    <a:pt x="30683" y="12478"/>
                  </a:lnTo>
                  <a:lnTo>
                    <a:pt x="30719" y="12526"/>
                  </a:lnTo>
                  <a:lnTo>
                    <a:pt x="30719" y="12526"/>
                  </a:lnTo>
                  <a:lnTo>
                    <a:pt x="30767" y="12478"/>
                  </a:lnTo>
                  <a:lnTo>
                    <a:pt x="32553" y="10693"/>
                  </a:lnTo>
                  <a:lnTo>
                    <a:pt x="35148" y="10693"/>
                  </a:lnTo>
                  <a:lnTo>
                    <a:pt x="35148" y="8097"/>
                  </a:lnTo>
                  <a:lnTo>
                    <a:pt x="36779" y="6466"/>
                  </a:lnTo>
                  <a:lnTo>
                    <a:pt x="38422" y="8097"/>
                  </a:lnTo>
                  <a:lnTo>
                    <a:pt x="38422" y="10693"/>
                  </a:lnTo>
                  <a:lnTo>
                    <a:pt x="41018" y="10693"/>
                  </a:lnTo>
                  <a:lnTo>
                    <a:pt x="42804" y="12478"/>
                  </a:lnTo>
                  <a:lnTo>
                    <a:pt x="42852" y="12526"/>
                  </a:lnTo>
                  <a:lnTo>
                    <a:pt x="42852" y="12526"/>
                  </a:lnTo>
                  <a:lnTo>
                    <a:pt x="42887" y="12478"/>
                  </a:lnTo>
                  <a:lnTo>
                    <a:pt x="44673" y="10693"/>
                  </a:lnTo>
                  <a:lnTo>
                    <a:pt x="47269" y="10693"/>
                  </a:lnTo>
                  <a:lnTo>
                    <a:pt x="47269" y="8097"/>
                  </a:lnTo>
                  <a:lnTo>
                    <a:pt x="48959" y="6418"/>
                  </a:lnTo>
                  <a:lnTo>
                    <a:pt x="50638" y="8097"/>
                  </a:lnTo>
                  <a:lnTo>
                    <a:pt x="50638" y="10693"/>
                  </a:lnTo>
                  <a:lnTo>
                    <a:pt x="53234" y="10693"/>
                  </a:lnTo>
                  <a:lnTo>
                    <a:pt x="55020" y="12478"/>
                  </a:lnTo>
                  <a:lnTo>
                    <a:pt x="55067" y="12526"/>
                  </a:lnTo>
                  <a:lnTo>
                    <a:pt x="55067" y="12526"/>
                  </a:lnTo>
                  <a:lnTo>
                    <a:pt x="55103" y="12478"/>
                  </a:lnTo>
                  <a:lnTo>
                    <a:pt x="56889" y="10693"/>
                  </a:lnTo>
                  <a:lnTo>
                    <a:pt x="59485" y="10693"/>
                  </a:lnTo>
                  <a:lnTo>
                    <a:pt x="59485" y="8097"/>
                  </a:lnTo>
                  <a:lnTo>
                    <a:pt x="61128" y="6466"/>
                  </a:lnTo>
                  <a:lnTo>
                    <a:pt x="62759" y="8097"/>
                  </a:lnTo>
                  <a:lnTo>
                    <a:pt x="62759" y="10693"/>
                  </a:lnTo>
                  <a:lnTo>
                    <a:pt x="65354" y="10693"/>
                  </a:lnTo>
                  <a:lnTo>
                    <a:pt x="67140" y="12478"/>
                  </a:lnTo>
                  <a:lnTo>
                    <a:pt x="67188" y="12526"/>
                  </a:lnTo>
                  <a:lnTo>
                    <a:pt x="67188" y="12526"/>
                  </a:lnTo>
                  <a:lnTo>
                    <a:pt x="67236" y="12478"/>
                  </a:lnTo>
                  <a:lnTo>
                    <a:pt x="69021" y="10693"/>
                  </a:lnTo>
                  <a:lnTo>
                    <a:pt x="71617" y="10693"/>
                  </a:lnTo>
                  <a:lnTo>
                    <a:pt x="71617" y="8097"/>
                  </a:lnTo>
                  <a:lnTo>
                    <a:pt x="73367" y="6347"/>
                  </a:lnTo>
                  <a:lnTo>
                    <a:pt x="75117" y="8097"/>
                  </a:lnTo>
                  <a:lnTo>
                    <a:pt x="75117" y="10693"/>
                  </a:lnTo>
                  <a:lnTo>
                    <a:pt x="77713" y="10693"/>
                  </a:lnTo>
                  <a:lnTo>
                    <a:pt x="79499" y="12478"/>
                  </a:lnTo>
                  <a:lnTo>
                    <a:pt x="79535" y="12526"/>
                  </a:lnTo>
                  <a:lnTo>
                    <a:pt x="79535" y="12526"/>
                  </a:lnTo>
                  <a:lnTo>
                    <a:pt x="79582" y="12478"/>
                  </a:lnTo>
                  <a:lnTo>
                    <a:pt x="81368" y="10693"/>
                  </a:lnTo>
                  <a:lnTo>
                    <a:pt x="83964" y="10693"/>
                  </a:lnTo>
                  <a:lnTo>
                    <a:pt x="83964" y="8097"/>
                  </a:lnTo>
                  <a:lnTo>
                    <a:pt x="85595" y="6466"/>
                  </a:lnTo>
                  <a:lnTo>
                    <a:pt x="87238" y="8097"/>
                  </a:lnTo>
                  <a:lnTo>
                    <a:pt x="87238" y="10693"/>
                  </a:lnTo>
                  <a:lnTo>
                    <a:pt x="89834" y="10693"/>
                  </a:lnTo>
                  <a:lnTo>
                    <a:pt x="91620" y="12478"/>
                  </a:lnTo>
                  <a:lnTo>
                    <a:pt x="91655" y="12526"/>
                  </a:lnTo>
                  <a:lnTo>
                    <a:pt x="91655" y="12526"/>
                  </a:lnTo>
                  <a:lnTo>
                    <a:pt x="91703" y="12478"/>
                  </a:lnTo>
                  <a:lnTo>
                    <a:pt x="93489" y="10693"/>
                  </a:lnTo>
                  <a:lnTo>
                    <a:pt x="96132" y="10693"/>
                  </a:lnTo>
                  <a:lnTo>
                    <a:pt x="96132" y="8097"/>
                  </a:lnTo>
                  <a:lnTo>
                    <a:pt x="97918" y="6311"/>
                  </a:lnTo>
                  <a:lnTo>
                    <a:pt x="97966" y="6275"/>
                  </a:lnTo>
                  <a:lnTo>
                    <a:pt x="97966" y="6275"/>
                  </a:lnTo>
                  <a:lnTo>
                    <a:pt x="97918" y="6228"/>
                  </a:lnTo>
                  <a:close/>
                  <a:moveTo>
                    <a:pt x="50757" y="4501"/>
                  </a:moveTo>
                  <a:lnTo>
                    <a:pt x="50769" y="4477"/>
                  </a:lnTo>
                  <a:lnTo>
                    <a:pt x="50769" y="1953"/>
                  </a:lnTo>
                  <a:lnTo>
                    <a:pt x="53293" y="1953"/>
                  </a:lnTo>
                  <a:lnTo>
                    <a:pt x="53317" y="1941"/>
                  </a:lnTo>
                  <a:lnTo>
                    <a:pt x="55079" y="167"/>
                  </a:lnTo>
                  <a:lnTo>
                    <a:pt x="56841" y="1941"/>
                  </a:lnTo>
                  <a:lnTo>
                    <a:pt x="56865" y="1953"/>
                  </a:lnTo>
                  <a:lnTo>
                    <a:pt x="59389" y="1953"/>
                  </a:lnTo>
                  <a:lnTo>
                    <a:pt x="59389" y="4489"/>
                  </a:lnTo>
                  <a:lnTo>
                    <a:pt x="59413" y="4501"/>
                  </a:lnTo>
                  <a:lnTo>
                    <a:pt x="61056" y="6156"/>
                  </a:lnTo>
                  <a:lnTo>
                    <a:pt x="61020" y="6192"/>
                  </a:lnTo>
                  <a:lnTo>
                    <a:pt x="59342" y="4501"/>
                  </a:lnTo>
                  <a:lnTo>
                    <a:pt x="59342" y="2001"/>
                  </a:lnTo>
                  <a:lnTo>
                    <a:pt x="56841" y="2001"/>
                  </a:lnTo>
                  <a:lnTo>
                    <a:pt x="55115" y="275"/>
                  </a:lnTo>
                  <a:lnTo>
                    <a:pt x="55079" y="239"/>
                  </a:lnTo>
                  <a:lnTo>
                    <a:pt x="55032" y="275"/>
                  </a:lnTo>
                  <a:lnTo>
                    <a:pt x="53305" y="2001"/>
                  </a:lnTo>
                  <a:lnTo>
                    <a:pt x="50817" y="2001"/>
                  </a:lnTo>
                  <a:lnTo>
                    <a:pt x="50817" y="4501"/>
                  </a:lnTo>
                  <a:lnTo>
                    <a:pt x="49090" y="6216"/>
                  </a:lnTo>
                  <a:lnTo>
                    <a:pt x="49079" y="6228"/>
                  </a:lnTo>
                  <a:lnTo>
                    <a:pt x="49079" y="6216"/>
                  </a:lnTo>
                  <a:lnTo>
                    <a:pt x="49055" y="6192"/>
                  </a:lnTo>
                  <a:close/>
                  <a:moveTo>
                    <a:pt x="61175" y="6263"/>
                  </a:moveTo>
                  <a:lnTo>
                    <a:pt x="61140" y="6287"/>
                  </a:lnTo>
                  <a:lnTo>
                    <a:pt x="61104" y="6263"/>
                  </a:lnTo>
                  <a:lnTo>
                    <a:pt x="61140" y="6228"/>
                  </a:lnTo>
                  <a:close/>
                  <a:moveTo>
                    <a:pt x="50912" y="7966"/>
                  </a:moveTo>
                  <a:lnTo>
                    <a:pt x="49209" y="6275"/>
                  </a:lnTo>
                  <a:lnTo>
                    <a:pt x="50912" y="4573"/>
                  </a:lnTo>
                  <a:lnTo>
                    <a:pt x="50936" y="4549"/>
                  </a:lnTo>
                  <a:lnTo>
                    <a:pt x="50936" y="2120"/>
                  </a:lnTo>
                  <a:lnTo>
                    <a:pt x="53353" y="2120"/>
                  </a:lnTo>
                  <a:lnTo>
                    <a:pt x="53377" y="2096"/>
                  </a:lnTo>
                  <a:lnTo>
                    <a:pt x="55079" y="406"/>
                  </a:lnTo>
                  <a:lnTo>
                    <a:pt x="56770" y="2108"/>
                  </a:lnTo>
                  <a:lnTo>
                    <a:pt x="56794" y="2120"/>
                  </a:lnTo>
                  <a:lnTo>
                    <a:pt x="59223" y="2120"/>
                  </a:lnTo>
                  <a:lnTo>
                    <a:pt x="59223" y="4549"/>
                  </a:lnTo>
                  <a:lnTo>
                    <a:pt x="59235" y="4561"/>
                  </a:lnTo>
                  <a:lnTo>
                    <a:pt x="60937" y="6275"/>
                  </a:lnTo>
                  <a:lnTo>
                    <a:pt x="59235" y="7966"/>
                  </a:lnTo>
                  <a:lnTo>
                    <a:pt x="59223" y="7990"/>
                  </a:lnTo>
                  <a:lnTo>
                    <a:pt x="59223" y="10419"/>
                  </a:lnTo>
                  <a:lnTo>
                    <a:pt x="56794" y="10419"/>
                  </a:lnTo>
                  <a:lnTo>
                    <a:pt x="56770" y="10431"/>
                  </a:lnTo>
                  <a:lnTo>
                    <a:pt x="55079" y="12133"/>
                  </a:lnTo>
                  <a:lnTo>
                    <a:pt x="53377" y="10431"/>
                  </a:lnTo>
                  <a:lnTo>
                    <a:pt x="53353" y="10419"/>
                  </a:lnTo>
                  <a:lnTo>
                    <a:pt x="50936" y="10419"/>
                  </a:lnTo>
                  <a:lnTo>
                    <a:pt x="50936" y="7978"/>
                  </a:lnTo>
                  <a:close/>
                  <a:moveTo>
                    <a:pt x="38518" y="4501"/>
                  </a:moveTo>
                  <a:lnTo>
                    <a:pt x="38530" y="4477"/>
                  </a:lnTo>
                  <a:lnTo>
                    <a:pt x="38530" y="1953"/>
                  </a:lnTo>
                  <a:lnTo>
                    <a:pt x="41066" y="1953"/>
                  </a:lnTo>
                  <a:lnTo>
                    <a:pt x="41078" y="1941"/>
                  </a:lnTo>
                  <a:lnTo>
                    <a:pt x="42852" y="167"/>
                  </a:lnTo>
                  <a:lnTo>
                    <a:pt x="44626" y="1941"/>
                  </a:lnTo>
                  <a:lnTo>
                    <a:pt x="44637" y="1953"/>
                  </a:lnTo>
                  <a:lnTo>
                    <a:pt x="47174" y="1953"/>
                  </a:lnTo>
                  <a:lnTo>
                    <a:pt x="47174" y="4489"/>
                  </a:lnTo>
                  <a:lnTo>
                    <a:pt x="47185" y="4501"/>
                  </a:lnTo>
                  <a:lnTo>
                    <a:pt x="48888" y="6204"/>
                  </a:lnTo>
                  <a:lnTo>
                    <a:pt x="48864" y="6228"/>
                  </a:lnTo>
                  <a:lnTo>
                    <a:pt x="48852" y="6240"/>
                  </a:lnTo>
                  <a:lnTo>
                    <a:pt x="48852" y="6228"/>
                  </a:lnTo>
                  <a:lnTo>
                    <a:pt x="47126" y="4501"/>
                  </a:lnTo>
                  <a:lnTo>
                    <a:pt x="47126" y="2001"/>
                  </a:lnTo>
                  <a:lnTo>
                    <a:pt x="44637" y="2001"/>
                  </a:lnTo>
                  <a:lnTo>
                    <a:pt x="42911" y="275"/>
                  </a:lnTo>
                  <a:lnTo>
                    <a:pt x="42863" y="239"/>
                  </a:lnTo>
                  <a:lnTo>
                    <a:pt x="42828" y="275"/>
                  </a:lnTo>
                  <a:lnTo>
                    <a:pt x="41101" y="2001"/>
                  </a:lnTo>
                  <a:lnTo>
                    <a:pt x="38601" y="2001"/>
                  </a:lnTo>
                  <a:lnTo>
                    <a:pt x="38601" y="4501"/>
                  </a:lnTo>
                  <a:lnTo>
                    <a:pt x="36898" y="6180"/>
                  </a:lnTo>
                  <a:lnTo>
                    <a:pt x="36863" y="6144"/>
                  </a:lnTo>
                  <a:close/>
                  <a:moveTo>
                    <a:pt x="38684" y="7966"/>
                  </a:moveTo>
                  <a:lnTo>
                    <a:pt x="36982" y="6275"/>
                  </a:lnTo>
                  <a:lnTo>
                    <a:pt x="38684" y="4561"/>
                  </a:lnTo>
                  <a:lnTo>
                    <a:pt x="38696" y="4549"/>
                  </a:lnTo>
                  <a:lnTo>
                    <a:pt x="38696" y="2120"/>
                  </a:lnTo>
                  <a:lnTo>
                    <a:pt x="41125" y="2120"/>
                  </a:lnTo>
                  <a:lnTo>
                    <a:pt x="41149" y="2096"/>
                  </a:lnTo>
                  <a:lnTo>
                    <a:pt x="42852" y="406"/>
                  </a:lnTo>
                  <a:lnTo>
                    <a:pt x="44542" y="2108"/>
                  </a:lnTo>
                  <a:lnTo>
                    <a:pt x="44566" y="2120"/>
                  </a:lnTo>
                  <a:lnTo>
                    <a:pt x="46995" y="2120"/>
                  </a:lnTo>
                  <a:lnTo>
                    <a:pt x="46995" y="4549"/>
                  </a:lnTo>
                  <a:lnTo>
                    <a:pt x="47007" y="4561"/>
                  </a:lnTo>
                  <a:lnTo>
                    <a:pt x="48709" y="6275"/>
                  </a:lnTo>
                  <a:lnTo>
                    <a:pt x="47007" y="7966"/>
                  </a:lnTo>
                  <a:lnTo>
                    <a:pt x="46995" y="7990"/>
                  </a:lnTo>
                  <a:lnTo>
                    <a:pt x="46995" y="10419"/>
                  </a:lnTo>
                  <a:lnTo>
                    <a:pt x="44566" y="10419"/>
                  </a:lnTo>
                  <a:lnTo>
                    <a:pt x="44542" y="10431"/>
                  </a:lnTo>
                  <a:lnTo>
                    <a:pt x="42852" y="12121"/>
                  </a:lnTo>
                  <a:lnTo>
                    <a:pt x="41149" y="10419"/>
                  </a:lnTo>
                  <a:lnTo>
                    <a:pt x="41137" y="10407"/>
                  </a:lnTo>
                  <a:lnTo>
                    <a:pt x="38708" y="10407"/>
                  </a:lnTo>
                  <a:lnTo>
                    <a:pt x="38708" y="7978"/>
                  </a:lnTo>
                  <a:close/>
                  <a:moveTo>
                    <a:pt x="36756" y="6275"/>
                  </a:moveTo>
                  <a:lnTo>
                    <a:pt x="36779" y="6240"/>
                  </a:lnTo>
                  <a:lnTo>
                    <a:pt x="36815" y="6275"/>
                  </a:lnTo>
                  <a:lnTo>
                    <a:pt x="36779" y="6299"/>
                  </a:lnTo>
                  <a:close/>
                  <a:moveTo>
                    <a:pt x="10562" y="8037"/>
                  </a:moveTo>
                  <a:lnTo>
                    <a:pt x="10538" y="8049"/>
                  </a:lnTo>
                  <a:lnTo>
                    <a:pt x="10538" y="10585"/>
                  </a:lnTo>
                  <a:lnTo>
                    <a:pt x="8014" y="10585"/>
                  </a:lnTo>
                  <a:lnTo>
                    <a:pt x="7990" y="10597"/>
                  </a:lnTo>
                  <a:lnTo>
                    <a:pt x="6228" y="12371"/>
                  </a:lnTo>
                  <a:lnTo>
                    <a:pt x="4454" y="10585"/>
                  </a:lnTo>
                  <a:lnTo>
                    <a:pt x="4442" y="10573"/>
                  </a:lnTo>
                  <a:lnTo>
                    <a:pt x="1906" y="10573"/>
                  </a:lnTo>
                  <a:lnTo>
                    <a:pt x="1906" y="8061"/>
                  </a:lnTo>
                  <a:lnTo>
                    <a:pt x="1894" y="8037"/>
                  </a:lnTo>
                  <a:lnTo>
                    <a:pt x="132" y="6275"/>
                  </a:lnTo>
                  <a:lnTo>
                    <a:pt x="1894" y="4501"/>
                  </a:lnTo>
                  <a:lnTo>
                    <a:pt x="1918" y="4489"/>
                  </a:lnTo>
                  <a:lnTo>
                    <a:pt x="1918" y="1953"/>
                  </a:lnTo>
                  <a:lnTo>
                    <a:pt x="4442" y="1953"/>
                  </a:lnTo>
                  <a:lnTo>
                    <a:pt x="4466" y="1941"/>
                  </a:lnTo>
                  <a:lnTo>
                    <a:pt x="6228" y="167"/>
                  </a:lnTo>
                  <a:lnTo>
                    <a:pt x="7990" y="1941"/>
                  </a:lnTo>
                  <a:lnTo>
                    <a:pt x="8014" y="1953"/>
                  </a:lnTo>
                  <a:lnTo>
                    <a:pt x="10538" y="1953"/>
                  </a:lnTo>
                  <a:lnTo>
                    <a:pt x="10538" y="4489"/>
                  </a:lnTo>
                  <a:lnTo>
                    <a:pt x="10562" y="4501"/>
                  </a:lnTo>
                  <a:lnTo>
                    <a:pt x="12205" y="6156"/>
                  </a:lnTo>
                  <a:lnTo>
                    <a:pt x="12169" y="6192"/>
                  </a:lnTo>
                  <a:lnTo>
                    <a:pt x="10490" y="4501"/>
                  </a:lnTo>
                  <a:lnTo>
                    <a:pt x="10490" y="2001"/>
                  </a:lnTo>
                  <a:lnTo>
                    <a:pt x="8002" y="2001"/>
                  </a:lnTo>
                  <a:lnTo>
                    <a:pt x="6276" y="275"/>
                  </a:lnTo>
                  <a:lnTo>
                    <a:pt x="6228" y="239"/>
                  </a:lnTo>
                  <a:lnTo>
                    <a:pt x="6192" y="275"/>
                  </a:lnTo>
                  <a:lnTo>
                    <a:pt x="4454" y="2001"/>
                  </a:lnTo>
                  <a:lnTo>
                    <a:pt x="1954" y="2001"/>
                  </a:lnTo>
                  <a:lnTo>
                    <a:pt x="1954" y="4501"/>
                  </a:lnTo>
                  <a:lnTo>
                    <a:pt x="239" y="6216"/>
                  </a:lnTo>
                  <a:lnTo>
                    <a:pt x="191" y="6263"/>
                  </a:lnTo>
                  <a:lnTo>
                    <a:pt x="239" y="6299"/>
                  </a:lnTo>
                  <a:lnTo>
                    <a:pt x="1954" y="8026"/>
                  </a:lnTo>
                  <a:lnTo>
                    <a:pt x="1954" y="10526"/>
                  </a:lnTo>
                  <a:lnTo>
                    <a:pt x="4454" y="10526"/>
                  </a:lnTo>
                  <a:lnTo>
                    <a:pt x="6180" y="12252"/>
                  </a:lnTo>
                  <a:lnTo>
                    <a:pt x="6216" y="12288"/>
                  </a:lnTo>
                  <a:lnTo>
                    <a:pt x="6264" y="12252"/>
                  </a:lnTo>
                  <a:lnTo>
                    <a:pt x="7990" y="10526"/>
                  </a:lnTo>
                  <a:lnTo>
                    <a:pt x="10478" y="10526"/>
                  </a:lnTo>
                  <a:lnTo>
                    <a:pt x="10478" y="8026"/>
                  </a:lnTo>
                  <a:lnTo>
                    <a:pt x="12169" y="6347"/>
                  </a:lnTo>
                  <a:lnTo>
                    <a:pt x="12193" y="6382"/>
                  </a:lnTo>
                  <a:close/>
                  <a:moveTo>
                    <a:pt x="12324" y="6275"/>
                  </a:moveTo>
                  <a:lnTo>
                    <a:pt x="12288" y="6299"/>
                  </a:lnTo>
                  <a:lnTo>
                    <a:pt x="12252" y="6275"/>
                  </a:lnTo>
                  <a:lnTo>
                    <a:pt x="12288" y="6240"/>
                  </a:lnTo>
                  <a:close/>
                  <a:moveTo>
                    <a:pt x="2061" y="7966"/>
                  </a:moveTo>
                  <a:lnTo>
                    <a:pt x="358" y="6275"/>
                  </a:lnTo>
                  <a:lnTo>
                    <a:pt x="2061" y="4573"/>
                  </a:lnTo>
                  <a:lnTo>
                    <a:pt x="2085" y="4549"/>
                  </a:lnTo>
                  <a:lnTo>
                    <a:pt x="2085" y="2120"/>
                  </a:lnTo>
                  <a:lnTo>
                    <a:pt x="4502" y="2120"/>
                  </a:lnTo>
                  <a:lnTo>
                    <a:pt x="4525" y="2096"/>
                  </a:lnTo>
                  <a:lnTo>
                    <a:pt x="6228" y="406"/>
                  </a:lnTo>
                  <a:lnTo>
                    <a:pt x="7931" y="2108"/>
                  </a:lnTo>
                  <a:lnTo>
                    <a:pt x="7942" y="2120"/>
                  </a:lnTo>
                  <a:lnTo>
                    <a:pt x="10371" y="2120"/>
                  </a:lnTo>
                  <a:lnTo>
                    <a:pt x="10371" y="4549"/>
                  </a:lnTo>
                  <a:lnTo>
                    <a:pt x="10383" y="4561"/>
                  </a:lnTo>
                  <a:lnTo>
                    <a:pt x="12086" y="6275"/>
                  </a:lnTo>
                  <a:lnTo>
                    <a:pt x="10383" y="7966"/>
                  </a:lnTo>
                  <a:lnTo>
                    <a:pt x="10371" y="7990"/>
                  </a:lnTo>
                  <a:lnTo>
                    <a:pt x="10371" y="10419"/>
                  </a:lnTo>
                  <a:lnTo>
                    <a:pt x="7942" y="10419"/>
                  </a:lnTo>
                  <a:lnTo>
                    <a:pt x="7931" y="10431"/>
                  </a:lnTo>
                  <a:lnTo>
                    <a:pt x="6228" y="12133"/>
                  </a:lnTo>
                  <a:lnTo>
                    <a:pt x="4525" y="10431"/>
                  </a:lnTo>
                  <a:lnTo>
                    <a:pt x="4513" y="10419"/>
                  </a:lnTo>
                  <a:lnTo>
                    <a:pt x="2073" y="10419"/>
                  </a:lnTo>
                  <a:lnTo>
                    <a:pt x="2073" y="7978"/>
                  </a:lnTo>
                  <a:close/>
                  <a:moveTo>
                    <a:pt x="22682" y="8037"/>
                  </a:moveTo>
                  <a:lnTo>
                    <a:pt x="22659" y="8049"/>
                  </a:lnTo>
                  <a:lnTo>
                    <a:pt x="22659" y="10585"/>
                  </a:lnTo>
                  <a:lnTo>
                    <a:pt x="20134" y="10585"/>
                  </a:lnTo>
                  <a:lnTo>
                    <a:pt x="20111" y="10597"/>
                  </a:lnTo>
                  <a:lnTo>
                    <a:pt x="18348" y="12371"/>
                  </a:lnTo>
                  <a:lnTo>
                    <a:pt x="16586" y="10585"/>
                  </a:lnTo>
                  <a:lnTo>
                    <a:pt x="16574" y="10573"/>
                  </a:lnTo>
                  <a:lnTo>
                    <a:pt x="14038" y="10573"/>
                  </a:lnTo>
                  <a:lnTo>
                    <a:pt x="14038" y="8061"/>
                  </a:lnTo>
                  <a:lnTo>
                    <a:pt x="14027" y="8037"/>
                  </a:lnTo>
                  <a:lnTo>
                    <a:pt x="12372" y="6382"/>
                  </a:lnTo>
                  <a:lnTo>
                    <a:pt x="12407" y="6359"/>
                  </a:lnTo>
                  <a:lnTo>
                    <a:pt x="14086" y="8037"/>
                  </a:lnTo>
                  <a:lnTo>
                    <a:pt x="14086" y="10526"/>
                  </a:lnTo>
                  <a:lnTo>
                    <a:pt x="16586" y="10526"/>
                  </a:lnTo>
                  <a:lnTo>
                    <a:pt x="18313" y="12252"/>
                  </a:lnTo>
                  <a:lnTo>
                    <a:pt x="18348" y="12288"/>
                  </a:lnTo>
                  <a:lnTo>
                    <a:pt x="18384" y="12252"/>
                  </a:lnTo>
                  <a:lnTo>
                    <a:pt x="20111" y="10526"/>
                  </a:lnTo>
                  <a:lnTo>
                    <a:pt x="22611" y="10526"/>
                  </a:lnTo>
                  <a:lnTo>
                    <a:pt x="22611" y="8026"/>
                  </a:lnTo>
                  <a:lnTo>
                    <a:pt x="24337" y="6299"/>
                  </a:lnTo>
                  <a:lnTo>
                    <a:pt x="24373" y="6263"/>
                  </a:lnTo>
                  <a:lnTo>
                    <a:pt x="24337" y="6228"/>
                  </a:lnTo>
                  <a:lnTo>
                    <a:pt x="22611" y="4501"/>
                  </a:lnTo>
                  <a:lnTo>
                    <a:pt x="22611" y="2001"/>
                  </a:lnTo>
                  <a:lnTo>
                    <a:pt x="20111" y="2001"/>
                  </a:lnTo>
                  <a:lnTo>
                    <a:pt x="18384" y="275"/>
                  </a:lnTo>
                  <a:lnTo>
                    <a:pt x="18348" y="239"/>
                  </a:lnTo>
                  <a:lnTo>
                    <a:pt x="18313" y="275"/>
                  </a:lnTo>
                  <a:lnTo>
                    <a:pt x="16586" y="2001"/>
                  </a:lnTo>
                  <a:lnTo>
                    <a:pt x="14086" y="2001"/>
                  </a:lnTo>
                  <a:lnTo>
                    <a:pt x="14086" y="4501"/>
                  </a:lnTo>
                  <a:lnTo>
                    <a:pt x="12407" y="6180"/>
                  </a:lnTo>
                  <a:lnTo>
                    <a:pt x="12372" y="6144"/>
                  </a:lnTo>
                  <a:lnTo>
                    <a:pt x="14027" y="4501"/>
                  </a:lnTo>
                  <a:lnTo>
                    <a:pt x="14038" y="4477"/>
                  </a:lnTo>
                  <a:lnTo>
                    <a:pt x="14038" y="1953"/>
                  </a:lnTo>
                  <a:lnTo>
                    <a:pt x="16574" y="1953"/>
                  </a:lnTo>
                  <a:lnTo>
                    <a:pt x="16586" y="1941"/>
                  </a:lnTo>
                  <a:lnTo>
                    <a:pt x="18360" y="167"/>
                  </a:lnTo>
                  <a:lnTo>
                    <a:pt x="20123" y="1941"/>
                  </a:lnTo>
                  <a:lnTo>
                    <a:pt x="20134" y="1953"/>
                  </a:lnTo>
                  <a:lnTo>
                    <a:pt x="22670" y="1953"/>
                  </a:lnTo>
                  <a:lnTo>
                    <a:pt x="22670" y="4489"/>
                  </a:lnTo>
                  <a:lnTo>
                    <a:pt x="22682" y="4501"/>
                  </a:lnTo>
                  <a:lnTo>
                    <a:pt x="24444" y="6275"/>
                  </a:lnTo>
                  <a:close/>
                  <a:moveTo>
                    <a:pt x="22516" y="4573"/>
                  </a:moveTo>
                  <a:lnTo>
                    <a:pt x="24218" y="6275"/>
                  </a:lnTo>
                  <a:lnTo>
                    <a:pt x="22516" y="7966"/>
                  </a:lnTo>
                  <a:lnTo>
                    <a:pt x="22504" y="7990"/>
                  </a:lnTo>
                  <a:lnTo>
                    <a:pt x="22504" y="10419"/>
                  </a:lnTo>
                  <a:lnTo>
                    <a:pt x="20075" y="10419"/>
                  </a:lnTo>
                  <a:lnTo>
                    <a:pt x="20051" y="10431"/>
                  </a:lnTo>
                  <a:lnTo>
                    <a:pt x="18360" y="12133"/>
                  </a:lnTo>
                  <a:lnTo>
                    <a:pt x="16658" y="10431"/>
                  </a:lnTo>
                  <a:lnTo>
                    <a:pt x="16646" y="10407"/>
                  </a:lnTo>
                  <a:lnTo>
                    <a:pt x="14217" y="10407"/>
                  </a:lnTo>
                  <a:lnTo>
                    <a:pt x="14217" y="7978"/>
                  </a:lnTo>
                  <a:lnTo>
                    <a:pt x="14193" y="7966"/>
                  </a:lnTo>
                  <a:lnTo>
                    <a:pt x="12491" y="6275"/>
                  </a:lnTo>
                  <a:lnTo>
                    <a:pt x="14193" y="4573"/>
                  </a:lnTo>
                  <a:lnTo>
                    <a:pt x="14205" y="4549"/>
                  </a:lnTo>
                  <a:lnTo>
                    <a:pt x="14205" y="2120"/>
                  </a:lnTo>
                  <a:lnTo>
                    <a:pt x="16634" y="2120"/>
                  </a:lnTo>
                  <a:lnTo>
                    <a:pt x="16646" y="2096"/>
                  </a:lnTo>
                  <a:lnTo>
                    <a:pt x="18348" y="406"/>
                  </a:lnTo>
                  <a:lnTo>
                    <a:pt x="20051" y="2108"/>
                  </a:lnTo>
                  <a:lnTo>
                    <a:pt x="20075" y="2120"/>
                  </a:lnTo>
                  <a:lnTo>
                    <a:pt x="22504" y="2120"/>
                  </a:lnTo>
                  <a:lnTo>
                    <a:pt x="22504" y="4549"/>
                  </a:lnTo>
                  <a:close/>
                  <a:moveTo>
                    <a:pt x="35041" y="8037"/>
                  </a:moveTo>
                  <a:lnTo>
                    <a:pt x="35029" y="8049"/>
                  </a:lnTo>
                  <a:lnTo>
                    <a:pt x="35029" y="10585"/>
                  </a:lnTo>
                  <a:lnTo>
                    <a:pt x="32493" y="10585"/>
                  </a:lnTo>
                  <a:lnTo>
                    <a:pt x="32481" y="10597"/>
                  </a:lnTo>
                  <a:lnTo>
                    <a:pt x="30707" y="12371"/>
                  </a:lnTo>
                  <a:lnTo>
                    <a:pt x="28945" y="10585"/>
                  </a:lnTo>
                  <a:lnTo>
                    <a:pt x="28933" y="10573"/>
                  </a:lnTo>
                  <a:lnTo>
                    <a:pt x="26397" y="10573"/>
                  </a:lnTo>
                  <a:lnTo>
                    <a:pt x="26397" y="8061"/>
                  </a:lnTo>
                  <a:lnTo>
                    <a:pt x="26385" y="8037"/>
                  </a:lnTo>
                  <a:lnTo>
                    <a:pt x="24623" y="6275"/>
                  </a:lnTo>
                  <a:lnTo>
                    <a:pt x="26385" y="4501"/>
                  </a:lnTo>
                  <a:lnTo>
                    <a:pt x="26409" y="4489"/>
                  </a:lnTo>
                  <a:lnTo>
                    <a:pt x="26409" y="1953"/>
                  </a:lnTo>
                  <a:lnTo>
                    <a:pt x="28933" y="1953"/>
                  </a:lnTo>
                  <a:lnTo>
                    <a:pt x="28957" y="1941"/>
                  </a:lnTo>
                  <a:lnTo>
                    <a:pt x="30719" y="167"/>
                  </a:lnTo>
                  <a:lnTo>
                    <a:pt x="32481" y="1941"/>
                  </a:lnTo>
                  <a:lnTo>
                    <a:pt x="32505" y="1953"/>
                  </a:lnTo>
                  <a:lnTo>
                    <a:pt x="35029" y="1953"/>
                  </a:lnTo>
                  <a:lnTo>
                    <a:pt x="35029" y="4489"/>
                  </a:lnTo>
                  <a:lnTo>
                    <a:pt x="35053" y="4501"/>
                  </a:lnTo>
                  <a:lnTo>
                    <a:pt x="36696" y="6156"/>
                  </a:lnTo>
                  <a:lnTo>
                    <a:pt x="36672" y="6192"/>
                  </a:lnTo>
                  <a:lnTo>
                    <a:pt x="34982" y="4501"/>
                  </a:lnTo>
                  <a:lnTo>
                    <a:pt x="34982" y="2001"/>
                  </a:lnTo>
                  <a:lnTo>
                    <a:pt x="32493" y="2001"/>
                  </a:lnTo>
                  <a:lnTo>
                    <a:pt x="30767" y="275"/>
                  </a:lnTo>
                  <a:lnTo>
                    <a:pt x="30719" y="239"/>
                  </a:lnTo>
                  <a:lnTo>
                    <a:pt x="30683" y="275"/>
                  </a:lnTo>
                  <a:lnTo>
                    <a:pt x="28957" y="2001"/>
                  </a:lnTo>
                  <a:lnTo>
                    <a:pt x="26457" y="2001"/>
                  </a:lnTo>
                  <a:lnTo>
                    <a:pt x="26457" y="4501"/>
                  </a:lnTo>
                  <a:lnTo>
                    <a:pt x="24742" y="6216"/>
                  </a:lnTo>
                  <a:lnTo>
                    <a:pt x="24695" y="6263"/>
                  </a:lnTo>
                  <a:lnTo>
                    <a:pt x="24742" y="6299"/>
                  </a:lnTo>
                  <a:lnTo>
                    <a:pt x="26457" y="8026"/>
                  </a:lnTo>
                  <a:lnTo>
                    <a:pt x="26457" y="10526"/>
                  </a:lnTo>
                  <a:lnTo>
                    <a:pt x="28957" y="10526"/>
                  </a:lnTo>
                  <a:lnTo>
                    <a:pt x="30683" y="12252"/>
                  </a:lnTo>
                  <a:lnTo>
                    <a:pt x="30719" y="12288"/>
                  </a:lnTo>
                  <a:lnTo>
                    <a:pt x="30767" y="12252"/>
                  </a:lnTo>
                  <a:lnTo>
                    <a:pt x="32493" y="10526"/>
                  </a:lnTo>
                  <a:lnTo>
                    <a:pt x="34982" y="10526"/>
                  </a:lnTo>
                  <a:lnTo>
                    <a:pt x="34982" y="8026"/>
                  </a:lnTo>
                  <a:lnTo>
                    <a:pt x="36672" y="6347"/>
                  </a:lnTo>
                  <a:lnTo>
                    <a:pt x="36696" y="6382"/>
                  </a:lnTo>
                  <a:close/>
                  <a:moveTo>
                    <a:pt x="26564" y="7966"/>
                  </a:moveTo>
                  <a:lnTo>
                    <a:pt x="24849" y="6275"/>
                  </a:lnTo>
                  <a:lnTo>
                    <a:pt x="26552" y="4573"/>
                  </a:lnTo>
                  <a:lnTo>
                    <a:pt x="26576" y="4549"/>
                  </a:lnTo>
                  <a:lnTo>
                    <a:pt x="26576" y="2120"/>
                  </a:lnTo>
                  <a:lnTo>
                    <a:pt x="29005" y="2120"/>
                  </a:lnTo>
                  <a:lnTo>
                    <a:pt x="29016" y="2096"/>
                  </a:lnTo>
                  <a:lnTo>
                    <a:pt x="30719" y="406"/>
                  </a:lnTo>
                  <a:lnTo>
                    <a:pt x="32422" y="2108"/>
                  </a:lnTo>
                  <a:lnTo>
                    <a:pt x="32434" y="2120"/>
                  </a:lnTo>
                  <a:lnTo>
                    <a:pt x="34862" y="2120"/>
                  </a:lnTo>
                  <a:lnTo>
                    <a:pt x="34862" y="4549"/>
                  </a:lnTo>
                  <a:lnTo>
                    <a:pt x="34874" y="4561"/>
                  </a:lnTo>
                  <a:lnTo>
                    <a:pt x="36577" y="6275"/>
                  </a:lnTo>
                  <a:lnTo>
                    <a:pt x="34874" y="7966"/>
                  </a:lnTo>
                  <a:lnTo>
                    <a:pt x="34862" y="7990"/>
                  </a:lnTo>
                  <a:lnTo>
                    <a:pt x="34862" y="10419"/>
                  </a:lnTo>
                  <a:lnTo>
                    <a:pt x="32434" y="10419"/>
                  </a:lnTo>
                  <a:lnTo>
                    <a:pt x="32422" y="10431"/>
                  </a:lnTo>
                  <a:lnTo>
                    <a:pt x="30719" y="12133"/>
                  </a:lnTo>
                  <a:lnTo>
                    <a:pt x="29016" y="10431"/>
                  </a:lnTo>
                  <a:lnTo>
                    <a:pt x="28993" y="10407"/>
                  </a:lnTo>
                  <a:lnTo>
                    <a:pt x="26564" y="10407"/>
                  </a:lnTo>
                  <a:lnTo>
                    <a:pt x="26564" y="7978"/>
                  </a:lnTo>
                  <a:close/>
                  <a:moveTo>
                    <a:pt x="47185" y="8037"/>
                  </a:moveTo>
                  <a:lnTo>
                    <a:pt x="47162" y="8049"/>
                  </a:lnTo>
                  <a:lnTo>
                    <a:pt x="47162" y="10585"/>
                  </a:lnTo>
                  <a:lnTo>
                    <a:pt x="44637" y="10585"/>
                  </a:lnTo>
                  <a:lnTo>
                    <a:pt x="44614" y="10597"/>
                  </a:lnTo>
                  <a:lnTo>
                    <a:pt x="42852" y="12359"/>
                  </a:lnTo>
                  <a:lnTo>
                    <a:pt x="41078" y="10585"/>
                  </a:lnTo>
                  <a:lnTo>
                    <a:pt x="41066" y="10573"/>
                  </a:lnTo>
                  <a:lnTo>
                    <a:pt x="38530" y="10573"/>
                  </a:lnTo>
                  <a:lnTo>
                    <a:pt x="38530" y="8061"/>
                  </a:lnTo>
                  <a:lnTo>
                    <a:pt x="38518" y="8037"/>
                  </a:lnTo>
                  <a:lnTo>
                    <a:pt x="36863" y="6382"/>
                  </a:lnTo>
                  <a:lnTo>
                    <a:pt x="36898" y="6359"/>
                  </a:lnTo>
                  <a:lnTo>
                    <a:pt x="38577" y="8037"/>
                  </a:lnTo>
                  <a:lnTo>
                    <a:pt x="38577" y="10526"/>
                  </a:lnTo>
                  <a:lnTo>
                    <a:pt x="41078" y="10526"/>
                  </a:lnTo>
                  <a:lnTo>
                    <a:pt x="42804" y="12252"/>
                  </a:lnTo>
                  <a:lnTo>
                    <a:pt x="42840" y="12288"/>
                  </a:lnTo>
                  <a:lnTo>
                    <a:pt x="42887" y="12252"/>
                  </a:lnTo>
                  <a:lnTo>
                    <a:pt x="44614" y="10526"/>
                  </a:lnTo>
                  <a:lnTo>
                    <a:pt x="47102" y="10526"/>
                  </a:lnTo>
                  <a:lnTo>
                    <a:pt x="47102" y="8026"/>
                  </a:lnTo>
                  <a:lnTo>
                    <a:pt x="48828" y="6299"/>
                  </a:lnTo>
                  <a:lnTo>
                    <a:pt x="48828" y="6299"/>
                  </a:lnTo>
                  <a:lnTo>
                    <a:pt x="48840" y="6311"/>
                  </a:lnTo>
                  <a:lnTo>
                    <a:pt x="48864" y="6335"/>
                  </a:lnTo>
                  <a:close/>
                  <a:moveTo>
                    <a:pt x="59413" y="8037"/>
                  </a:moveTo>
                  <a:lnTo>
                    <a:pt x="59389" y="8049"/>
                  </a:lnTo>
                  <a:lnTo>
                    <a:pt x="59389" y="10585"/>
                  </a:lnTo>
                  <a:lnTo>
                    <a:pt x="56865" y="10585"/>
                  </a:lnTo>
                  <a:lnTo>
                    <a:pt x="56841" y="10597"/>
                  </a:lnTo>
                  <a:lnTo>
                    <a:pt x="55079" y="12371"/>
                  </a:lnTo>
                  <a:lnTo>
                    <a:pt x="53305" y="10585"/>
                  </a:lnTo>
                  <a:lnTo>
                    <a:pt x="53293" y="10573"/>
                  </a:lnTo>
                  <a:lnTo>
                    <a:pt x="50757" y="10573"/>
                  </a:lnTo>
                  <a:lnTo>
                    <a:pt x="50757" y="8061"/>
                  </a:lnTo>
                  <a:lnTo>
                    <a:pt x="50745" y="8037"/>
                  </a:lnTo>
                  <a:lnTo>
                    <a:pt x="49043" y="6335"/>
                  </a:lnTo>
                  <a:lnTo>
                    <a:pt x="49067" y="6311"/>
                  </a:lnTo>
                  <a:lnTo>
                    <a:pt x="49079" y="6299"/>
                  </a:lnTo>
                  <a:lnTo>
                    <a:pt x="49079" y="6311"/>
                  </a:lnTo>
                  <a:lnTo>
                    <a:pt x="50805" y="8037"/>
                  </a:lnTo>
                  <a:lnTo>
                    <a:pt x="50805" y="10526"/>
                  </a:lnTo>
                  <a:lnTo>
                    <a:pt x="53305" y="10526"/>
                  </a:lnTo>
                  <a:lnTo>
                    <a:pt x="55032" y="12252"/>
                  </a:lnTo>
                  <a:lnTo>
                    <a:pt x="55067" y="12288"/>
                  </a:lnTo>
                  <a:lnTo>
                    <a:pt x="55115" y="12252"/>
                  </a:lnTo>
                  <a:lnTo>
                    <a:pt x="56841" y="10526"/>
                  </a:lnTo>
                  <a:lnTo>
                    <a:pt x="59342" y="10526"/>
                  </a:lnTo>
                  <a:lnTo>
                    <a:pt x="59342" y="8026"/>
                  </a:lnTo>
                  <a:lnTo>
                    <a:pt x="61020" y="6347"/>
                  </a:lnTo>
                  <a:lnTo>
                    <a:pt x="61056" y="6382"/>
                  </a:lnTo>
                  <a:close/>
                  <a:moveTo>
                    <a:pt x="71534" y="8037"/>
                  </a:moveTo>
                  <a:lnTo>
                    <a:pt x="71522" y="8049"/>
                  </a:lnTo>
                  <a:lnTo>
                    <a:pt x="71522" y="10585"/>
                  </a:lnTo>
                  <a:lnTo>
                    <a:pt x="68986" y="10585"/>
                  </a:lnTo>
                  <a:lnTo>
                    <a:pt x="68974" y="10597"/>
                  </a:lnTo>
                  <a:lnTo>
                    <a:pt x="67212" y="12371"/>
                  </a:lnTo>
                  <a:lnTo>
                    <a:pt x="65438" y="10585"/>
                  </a:lnTo>
                  <a:lnTo>
                    <a:pt x="65414" y="10573"/>
                  </a:lnTo>
                  <a:lnTo>
                    <a:pt x="62890" y="10573"/>
                  </a:lnTo>
                  <a:lnTo>
                    <a:pt x="62890" y="8061"/>
                  </a:lnTo>
                  <a:lnTo>
                    <a:pt x="62866" y="8037"/>
                  </a:lnTo>
                  <a:lnTo>
                    <a:pt x="61223" y="6382"/>
                  </a:lnTo>
                  <a:lnTo>
                    <a:pt x="61259" y="6359"/>
                  </a:lnTo>
                  <a:lnTo>
                    <a:pt x="62949" y="8026"/>
                  </a:lnTo>
                  <a:lnTo>
                    <a:pt x="62949" y="10526"/>
                  </a:lnTo>
                  <a:lnTo>
                    <a:pt x="65438" y="10526"/>
                  </a:lnTo>
                  <a:lnTo>
                    <a:pt x="67164" y="12252"/>
                  </a:lnTo>
                  <a:lnTo>
                    <a:pt x="67212" y="12288"/>
                  </a:lnTo>
                  <a:lnTo>
                    <a:pt x="67247" y="12252"/>
                  </a:lnTo>
                  <a:lnTo>
                    <a:pt x="68974" y="10526"/>
                  </a:lnTo>
                  <a:lnTo>
                    <a:pt x="71462" y="10526"/>
                  </a:lnTo>
                  <a:lnTo>
                    <a:pt x="71462" y="8026"/>
                  </a:lnTo>
                  <a:lnTo>
                    <a:pt x="73189" y="6299"/>
                  </a:lnTo>
                  <a:lnTo>
                    <a:pt x="73236" y="6263"/>
                  </a:lnTo>
                  <a:lnTo>
                    <a:pt x="73189" y="6228"/>
                  </a:lnTo>
                  <a:lnTo>
                    <a:pt x="71462" y="4501"/>
                  </a:lnTo>
                  <a:lnTo>
                    <a:pt x="71462" y="2001"/>
                  </a:lnTo>
                  <a:lnTo>
                    <a:pt x="68974" y="2001"/>
                  </a:lnTo>
                  <a:lnTo>
                    <a:pt x="67247" y="275"/>
                  </a:lnTo>
                  <a:lnTo>
                    <a:pt x="67212" y="239"/>
                  </a:lnTo>
                  <a:lnTo>
                    <a:pt x="67164" y="275"/>
                  </a:lnTo>
                  <a:lnTo>
                    <a:pt x="65438" y="2001"/>
                  </a:lnTo>
                  <a:lnTo>
                    <a:pt x="62949" y="2001"/>
                  </a:lnTo>
                  <a:lnTo>
                    <a:pt x="62949" y="4501"/>
                  </a:lnTo>
                  <a:lnTo>
                    <a:pt x="61259" y="6180"/>
                  </a:lnTo>
                  <a:lnTo>
                    <a:pt x="61223" y="6144"/>
                  </a:lnTo>
                  <a:lnTo>
                    <a:pt x="62878" y="4501"/>
                  </a:lnTo>
                  <a:lnTo>
                    <a:pt x="62890" y="4477"/>
                  </a:lnTo>
                  <a:lnTo>
                    <a:pt x="62890" y="1953"/>
                  </a:lnTo>
                  <a:lnTo>
                    <a:pt x="65426" y="1953"/>
                  </a:lnTo>
                  <a:lnTo>
                    <a:pt x="65438" y="1941"/>
                  </a:lnTo>
                  <a:lnTo>
                    <a:pt x="67200" y="167"/>
                  </a:lnTo>
                  <a:lnTo>
                    <a:pt x="68974" y="1941"/>
                  </a:lnTo>
                  <a:lnTo>
                    <a:pt x="68986" y="1953"/>
                  </a:lnTo>
                  <a:lnTo>
                    <a:pt x="71522" y="1953"/>
                  </a:lnTo>
                  <a:lnTo>
                    <a:pt x="71522" y="4489"/>
                  </a:lnTo>
                  <a:lnTo>
                    <a:pt x="71534" y="4501"/>
                  </a:lnTo>
                  <a:lnTo>
                    <a:pt x="73296" y="6275"/>
                  </a:lnTo>
                  <a:close/>
                  <a:moveTo>
                    <a:pt x="71367" y="4573"/>
                  </a:moveTo>
                  <a:lnTo>
                    <a:pt x="73070" y="6275"/>
                  </a:lnTo>
                  <a:lnTo>
                    <a:pt x="71367" y="7966"/>
                  </a:lnTo>
                  <a:lnTo>
                    <a:pt x="71343" y="7990"/>
                  </a:lnTo>
                  <a:lnTo>
                    <a:pt x="71343" y="10419"/>
                  </a:lnTo>
                  <a:lnTo>
                    <a:pt x="68914" y="10419"/>
                  </a:lnTo>
                  <a:lnTo>
                    <a:pt x="68902" y="10431"/>
                  </a:lnTo>
                  <a:lnTo>
                    <a:pt x="67200" y="12133"/>
                  </a:lnTo>
                  <a:lnTo>
                    <a:pt x="65509" y="10431"/>
                  </a:lnTo>
                  <a:lnTo>
                    <a:pt x="65485" y="10419"/>
                  </a:lnTo>
                  <a:lnTo>
                    <a:pt x="63056" y="10419"/>
                  </a:lnTo>
                  <a:lnTo>
                    <a:pt x="63056" y="7978"/>
                  </a:lnTo>
                  <a:lnTo>
                    <a:pt x="63045" y="7966"/>
                  </a:lnTo>
                  <a:lnTo>
                    <a:pt x="61342" y="6275"/>
                  </a:lnTo>
                  <a:lnTo>
                    <a:pt x="63045" y="4573"/>
                  </a:lnTo>
                  <a:lnTo>
                    <a:pt x="63056" y="4549"/>
                  </a:lnTo>
                  <a:lnTo>
                    <a:pt x="63056" y="2120"/>
                  </a:lnTo>
                  <a:lnTo>
                    <a:pt x="65485" y="2120"/>
                  </a:lnTo>
                  <a:lnTo>
                    <a:pt x="65509" y="2096"/>
                  </a:lnTo>
                  <a:lnTo>
                    <a:pt x="67200" y="406"/>
                  </a:lnTo>
                  <a:lnTo>
                    <a:pt x="68902" y="2108"/>
                  </a:lnTo>
                  <a:lnTo>
                    <a:pt x="68926" y="2120"/>
                  </a:lnTo>
                  <a:lnTo>
                    <a:pt x="71343" y="2120"/>
                  </a:lnTo>
                  <a:lnTo>
                    <a:pt x="71343" y="4549"/>
                  </a:lnTo>
                  <a:close/>
                  <a:moveTo>
                    <a:pt x="83904" y="8037"/>
                  </a:moveTo>
                  <a:lnTo>
                    <a:pt x="83880" y="8049"/>
                  </a:lnTo>
                  <a:lnTo>
                    <a:pt x="83880" y="10585"/>
                  </a:lnTo>
                  <a:lnTo>
                    <a:pt x="81356" y="10585"/>
                  </a:lnTo>
                  <a:lnTo>
                    <a:pt x="81333" y="10597"/>
                  </a:lnTo>
                  <a:lnTo>
                    <a:pt x="79570" y="12371"/>
                  </a:lnTo>
                  <a:lnTo>
                    <a:pt x="77796" y="10585"/>
                  </a:lnTo>
                  <a:lnTo>
                    <a:pt x="77784" y="10573"/>
                  </a:lnTo>
                  <a:lnTo>
                    <a:pt x="75248" y="10573"/>
                  </a:lnTo>
                  <a:lnTo>
                    <a:pt x="75248" y="8061"/>
                  </a:lnTo>
                  <a:lnTo>
                    <a:pt x="75237" y="8037"/>
                  </a:lnTo>
                  <a:lnTo>
                    <a:pt x="73474" y="6275"/>
                  </a:lnTo>
                  <a:lnTo>
                    <a:pt x="75237" y="4501"/>
                  </a:lnTo>
                  <a:lnTo>
                    <a:pt x="75260" y="4489"/>
                  </a:lnTo>
                  <a:lnTo>
                    <a:pt x="75260" y="1953"/>
                  </a:lnTo>
                  <a:lnTo>
                    <a:pt x="77784" y="1953"/>
                  </a:lnTo>
                  <a:lnTo>
                    <a:pt x="77808" y="1941"/>
                  </a:lnTo>
                  <a:lnTo>
                    <a:pt x="79570" y="167"/>
                  </a:lnTo>
                  <a:lnTo>
                    <a:pt x="81333" y="1941"/>
                  </a:lnTo>
                  <a:lnTo>
                    <a:pt x="81356" y="1953"/>
                  </a:lnTo>
                  <a:lnTo>
                    <a:pt x="83880" y="1953"/>
                  </a:lnTo>
                  <a:lnTo>
                    <a:pt x="83880" y="4489"/>
                  </a:lnTo>
                  <a:lnTo>
                    <a:pt x="83904" y="4501"/>
                  </a:lnTo>
                  <a:lnTo>
                    <a:pt x="85547" y="6156"/>
                  </a:lnTo>
                  <a:lnTo>
                    <a:pt x="85512" y="6192"/>
                  </a:lnTo>
                  <a:lnTo>
                    <a:pt x="83833" y="4501"/>
                  </a:lnTo>
                  <a:lnTo>
                    <a:pt x="83833" y="2001"/>
                  </a:lnTo>
                  <a:lnTo>
                    <a:pt x="81344" y="2001"/>
                  </a:lnTo>
                  <a:lnTo>
                    <a:pt x="79618" y="275"/>
                  </a:lnTo>
                  <a:lnTo>
                    <a:pt x="79570" y="239"/>
                  </a:lnTo>
                  <a:lnTo>
                    <a:pt x="79535" y="275"/>
                  </a:lnTo>
                  <a:lnTo>
                    <a:pt x="77808" y="2001"/>
                  </a:lnTo>
                  <a:lnTo>
                    <a:pt x="75308" y="2001"/>
                  </a:lnTo>
                  <a:lnTo>
                    <a:pt x="75308" y="4501"/>
                  </a:lnTo>
                  <a:lnTo>
                    <a:pt x="73582" y="6216"/>
                  </a:lnTo>
                  <a:lnTo>
                    <a:pt x="73546" y="6263"/>
                  </a:lnTo>
                  <a:lnTo>
                    <a:pt x="73582" y="6299"/>
                  </a:lnTo>
                  <a:lnTo>
                    <a:pt x="75308" y="8026"/>
                  </a:lnTo>
                  <a:lnTo>
                    <a:pt x="75308" y="10526"/>
                  </a:lnTo>
                  <a:lnTo>
                    <a:pt x="77808" y="10526"/>
                  </a:lnTo>
                  <a:lnTo>
                    <a:pt x="79535" y="12252"/>
                  </a:lnTo>
                  <a:lnTo>
                    <a:pt x="79570" y="12288"/>
                  </a:lnTo>
                  <a:lnTo>
                    <a:pt x="79618" y="12252"/>
                  </a:lnTo>
                  <a:lnTo>
                    <a:pt x="81333" y="10526"/>
                  </a:lnTo>
                  <a:lnTo>
                    <a:pt x="83833" y="10526"/>
                  </a:lnTo>
                  <a:lnTo>
                    <a:pt x="83833" y="8026"/>
                  </a:lnTo>
                  <a:lnTo>
                    <a:pt x="85512" y="6347"/>
                  </a:lnTo>
                  <a:lnTo>
                    <a:pt x="85547" y="6382"/>
                  </a:lnTo>
                  <a:close/>
                  <a:moveTo>
                    <a:pt x="85666" y="6275"/>
                  </a:moveTo>
                  <a:lnTo>
                    <a:pt x="85631" y="6299"/>
                  </a:lnTo>
                  <a:lnTo>
                    <a:pt x="85607" y="6275"/>
                  </a:lnTo>
                  <a:lnTo>
                    <a:pt x="85631" y="6240"/>
                  </a:lnTo>
                  <a:close/>
                  <a:moveTo>
                    <a:pt x="75403" y="7966"/>
                  </a:moveTo>
                  <a:lnTo>
                    <a:pt x="73701" y="6275"/>
                  </a:lnTo>
                  <a:lnTo>
                    <a:pt x="75403" y="4573"/>
                  </a:lnTo>
                  <a:lnTo>
                    <a:pt x="75427" y="4549"/>
                  </a:lnTo>
                  <a:lnTo>
                    <a:pt x="75427" y="2120"/>
                  </a:lnTo>
                  <a:lnTo>
                    <a:pt x="77856" y="2120"/>
                  </a:lnTo>
                  <a:lnTo>
                    <a:pt x="77868" y="2096"/>
                  </a:lnTo>
                  <a:lnTo>
                    <a:pt x="79570" y="406"/>
                  </a:lnTo>
                  <a:lnTo>
                    <a:pt x="81261" y="2108"/>
                  </a:lnTo>
                  <a:lnTo>
                    <a:pt x="81285" y="2120"/>
                  </a:lnTo>
                  <a:lnTo>
                    <a:pt x="83714" y="2120"/>
                  </a:lnTo>
                  <a:lnTo>
                    <a:pt x="83714" y="4549"/>
                  </a:lnTo>
                  <a:lnTo>
                    <a:pt x="83726" y="4561"/>
                  </a:lnTo>
                  <a:lnTo>
                    <a:pt x="85428" y="6275"/>
                  </a:lnTo>
                  <a:lnTo>
                    <a:pt x="83726" y="7966"/>
                  </a:lnTo>
                  <a:lnTo>
                    <a:pt x="83714" y="7990"/>
                  </a:lnTo>
                  <a:lnTo>
                    <a:pt x="83714" y="10419"/>
                  </a:lnTo>
                  <a:lnTo>
                    <a:pt x="81285" y="10419"/>
                  </a:lnTo>
                  <a:lnTo>
                    <a:pt x="81261" y="10431"/>
                  </a:lnTo>
                  <a:lnTo>
                    <a:pt x="79570" y="12133"/>
                  </a:lnTo>
                  <a:lnTo>
                    <a:pt x="77868" y="10431"/>
                  </a:lnTo>
                  <a:lnTo>
                    <a:pt x="77856" y="10419"/>
                  </a:lnTo>
                  <a:lnTo>
                    <a:pt x="75427" y="10419"/>
                  </a:lnTo>
                  <a:lnTo>
                    <a:pt x="75427" y="7978"/>
                  </a:lnTo>
                  <a:close/>
                  <a:moveTo>
                    <a:pt x="96025" y="8037"/>
                  </a:moveTo>
                  <a:lnTo>
                    <a:pt x="96001" y="8049"/>
                  </a:lnTo>
                  <a:lnTo>
                    <a:pt x="96001" y="10585"/>
                  </a:lnTo>
                  <a:lnTo>
                    <a:pt x="93477" y="10585"/>
                  </a:lnTo>
                  <a:lnTo>
                    <a:pt x="93453" y="10597"/>
                  </a:lnTo>
                  <a:lnTo>
                    <a:pt x="91691" y="12371"/>
                  </a:lnTo>
                  <a:lnTo>
                    <a:pt x="89929" y="10585"/>
                  </a:lnTo>
                  <a:lnTo>
                    <a:pt x="89917" y="10573"/>
                  </a:lnTo>
                  <a:lnTo>
                    <a:pt x="87381" y="10573"/>
                  </a:lnTo>
                  <a:lnTo>
                    <a:pt x="87381" y="8061"/>
                  </a:lnTo>
                  <a:lnTo>
                    <a:pt x="87369" y="8037"/>
                  </a:lnTo>
                  <a:lnTo>
                    <a:pt x="85714" y="6382"/>
                  </a:lnTo>
                  <a:lnTo>
                    <a:pt x="85750" y="6347"/>
                  </a:lnTo>
                  <a:lnTo>
                    <a:pt x="87429" y="8026"/>
                  </a:lnTo>
                  <a:lnTo>
                    <a:pt x="87429" y="10526"/>
                  </a:lnTo>
                  <a:lnTo>
                    <a:pt x="89929" y="10526"/>
                  </a:lnTo>
                  <a:lnTo>
                    <a:pt x="91655" y="12252"/>
                  </a:lnTo>
                  <a:lnTo>
                    <a:pt x="91691" y="12288"/>
                  </a:lnTo>
                  <a:lnTo>
                    <a:pt x="91739" y="12252"/>
                  </a:lnTo>
                  <a:lnTo>
                    <a:pt x="93453" y="10526"/>
                  </a:lnTo>
                  <a:lnTo>
                    <a:pt x="95953" y="10526"/>
                  </a:lnTo>
                  <a:lnTo>
                    <a:pt x="95953" y="8026"/>
                  </a:lnTo>
                  <a:lnTo>
                    <a:pt x="97680" y="6299"/>
                  </a:lnTo>
                  <a:lnTo>
                    <a:pt x="97716" y="6263"/>
                  </a:lnTo>
                  <a:lnTo>
                    <a:pt x="97680" y="6228"/>
                  </a:lnTo>
                  <a:lnTo>
                    <a:pt x="95953" y="4501"/>
                  </a:lnTo>
                  <a:lnTo>
                    <a:pt x="95953" y="2001"/>
                  </a:lnTo>
                  <a:lnTo>
                    <a:pt x="93453" y="2001"/>
                  </a:lnTo>
                  <a:lnTo>
                    <a:pt x="91739" y="275"/>
                  </a:lnTo>
                  <a:lnTo>
                    <a:pt x="91691" y="239"/>
                  </a:lnTo>
                  <a:lnTo>
                    <a:pt x="91655" y="275"/>
                  </a:lnTo>
                  <a:lnTo>
                    <a:pt x="89929" y="2001"/>
                  </a:lnTo>
                  <a:lnTo>
                    <a:pt x="87429" y="2001"/>
                  </a:lnTo>
                  <a:lnTo>
                    <a:pt x="87429" y="4501"/>
                  </a:lnTo>
                  <a:lnTo>
                    <a:pt x="85750" y="6180"/>
                  </a:lnTo>
                  <a:lnTo>
                    <a:pt x="85714" y="6144"/>
                  </a:lnTo>
                  <a:lnTo>
                    <a:pt x="87369" y="4501"/>
                  </a:lnTo>
                  <a:lnTo>
                    <a:pt x="87381" y="4477"/>
                  </a:lnTo>
                  <a:lnTo>
                    <a:pt x="87381" y="1953"/>
                  </a:lnTo>
                  <a:lnTo>
                    <a:pt x="89917" y="1953"/>
                  </a:lnTo>
                  <a:lnTo>
                    <a:pt x="89929" y="1941"/>
                  </a:lnTo>
                  <a:lnTo>
                    <a:pt x="91691" y="167"/>
                  </a:lnTo>
                  <a:lnTo>
                    <a:pt x="93465" y="1941"/>
                  </a:lnTo>
                  <a:lnTo>
                    <a:pt x="93477" y="1953"/>
                  </a:lnTo>
                  <a:lnTo>
                    <a:pt x="96013" y="1953"/>
                  </a:lnTo>
                  <a:lnTo>
                    <a:pt x="96013" y="4489"/>
                  </a:lnTo>
                  <a:lnTo>
                    <a:pt x="96025" y="4501"/>
                  </a:lnTo>
                  <a:lnTo>
                    <a:pt x="97787" y="6275"/>
                  </a:lnTo>
                  <a:close/>
                  <a:moveTo>
                    <a:pt x="95858" y="4573"/>
                  </a:moveTo>
                  <a:lnTo>
                    <a:pt x="97561" y="6275"/>
                  </a:lnTo>
                  <a:lnTo>
                    <a:pt x="95858" y="7966"/>
                  </a:lnTo>
                  <a:lnTo>
                    <a:pt x="95846" y="7990"/>
                  </a:lnTo>
                  <a:lnTo>
                    <a:pt x="95846" y="10419"/>
                  </a:lnTo>
                  <a:lnTo>
                    <a:pt x="93417" y="10419"/>
                  </a:lnTo>
                  <a:lnTo>
                    <a:pt x="93394" y="10431"/>
                  </a:lnTo>
                  <a:lnTo>
                    <a:pt x="91691" y="12133"/>
                  </a:lnTo>
                  <a:lnTo>
                    <a:pt x="90000" y="10431"/>
                  </a:lnTo>
                  <a:lnTo>
                    <a:pt x="89976" y="10419"/>
                  </a:lnTo>
                  <a:lnTo>
                    <a:pt x="87548" y="10419"/>
                  </a:lnTo>
                  <a:lnTo>
                    <a:pt x="87548" y="7978"/>
                  </a:lnTo>
                  <a:lnTo>
                    <a:pt x="87536" y="7966"/>
                  </a:lnTo>
                  <a:lnTo>
                    <a:pt x="85833" y="6275"/>
                  </a:lnTo>
                  <a:lnTo>
                    <a:pt x="87536" y="4573"/>
                  </a:lnTo>
                  <a:lnTo>
                    <a:pt x="87548" y="4549"/>
                  </a:lnTo>
                  <a:lnTo>
                    <a:pt x="87548" y="2120"/>
                  </a:lnTo>
                  <a:lnTo>
                    <a:pt x="89976" y="2120"/>
                  </a:lnTo>
                  <a:lnTo>
                    <a:pt x="90000" y="2096"/>
                  </a:lnTo>
                  <a:lnTo>
                    <a:pt x="91691" y="406"/>
                  </a:lnTo>
                  <a:lnTo>
                    <a:pt x="93394" y="2108"/>
                  </a:lnTo>
                  <a:lnTo>
                    <a:pt x="93417" y="2120"/>
                  </a:lnTo>
                  <a:lnTo>
                    <a:pt x="95846" y="2120"/>
                  </a:lnTo>
                  <a:lnTo>
                    <a:pt x="95846" y="4549"/>
                  </a:ln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704150" y="1948275"/>
              <a:ext cx="206300" cy="206900"/>
            </a:xfrm>
            <a:custGeom>
              <a:avLst/>
              <a:gdLst/>
              <a:ahLst/>
              <a:cxnLst/>
              <a:rect l="l" t="t" r="r" b="b"/>
              <a:pathLst>
                <a:path w="8252" h="8276" extrusionOk="0">
                  <a:moveTo>
                    <a:pt x="0" y="4132"/>
                  </a:moveTo>
                  <a:cubicBezTo>
                    <a:pt x="334" y="4156"/>
                    <a:pt x="465" y="4466"/>
                    <a:pt x="1001" y="4228"/>
                  </a:cubicBezTo>
                  <a:lnTo>
                    <a:pt x="1001" y="4228"/>
                  </a:lnTo>
                  <a:cubicBezTo>
                    <a:pt x="786" y="4335"/>
                    <a:pt x="500" y="4323"/>
                    <a:pt x="465" y="4728"/>
                  </a:cubicBezTo>
                  <a:cubicBezTo>
                    <a:pt x="691" y="4525"/>
                    <a:pt x="953" y="4644"/>
                    <a:pt x="1131" y="4311"/>
                  </a:cubicBezTo>
                  <a:lnTo>
                    <a:pt x="1131" y="4311"/>
                  </a:lnTo>
                  <a:cubicBezTo>
                    <a:pt x="1060" y="4466"/>
                    <a:pt x="822" y="4561"/>
                    <a:pt x="1012" y="4966"/>
                  </a:cubicBezTo>
                  <a:cubicBezTo>
                    <a:pt x="1036" y="4752"/>
                    <a:pt x="1131" y="4799"/>
                    <a:pt x="1227" y="4656"/>
                  </a:cubicBezTo>
                  <a:cubicBezTo>
                    <a:pt x="1358" y="4859"/>
                    <a:pt x="1715" y="4894"/>
                    <a:pt x="1786" y="4644"/>
                  </a:cubicBezTo>
                  <a:cubicBezTo>
                    <a:pt x="1536" y="4740"/>
                    <a:pt x="1465" y="4549"/>
                    <a:pt x="1477" y="4418"/>
                  </a:cubicBezTo>
                  <a:cubicBezTo>
                    <a:pt x="1477" y="4371"/>
                    <a:pt x="1489" y="4335"/>
                    <a:pt x="1524" y="4299"/>
                  </a:cubicBezTo>
                  <a:cubicBezTo>
                    <a:pt x="1560" y="4263"/>
                    <a:pt x="1667" y="4216"/>
                    <a:pt x="1727" y="4263"/>
                  </a:cubicBezTo>
                  <a:cubicBezTo>
                    <a:pt x="1774" y="4299"/>
                    <a:pt x="1751" y="4406"/>
                    <a:pt x="1643" y="4371"/>
                  </a:cubicBezTo>
                  <a:cubicBezTo>
                    <a:pt x="1715" y="4490"/>
                    <a:pt x="1893" y="4442"/>
                    <a:pt x="1893" y="4311"/>
                  </a:cubicBezTo>
                  <a:cubicBezTo>
                    <a:pt x="1893" y="4299"/>
                    <a:pt x="1893" y="4287"/>
                    <a:pt x="1893" y="4263"/>
                  </a:cubicBezTo>
                  <a:lnTo>
                    <a:pt x="1893" y="4263"/>
                  </a:lnTo>
                  <a:cubicBezTo>
                    <a:pt x="1893" y="4228"/>
                    <a:pt x="1870" y="4192"/>
                    <a:pt x="1834" y="4168"/>
                  </a:cubicBezTo>
                  <a:cubicBezTo>
                    <a:pt x="2144" y="4109"/>
                    <a:pt x="2453" y="4132"/>
                    <a:pt x="2751" y="4240"/>
                  </a:cubicBezTo>
                  <a:lnTo>
                    <a:pt x="2751" y="4240"/>
                  </a:lnTo>
                  <a:cubicBezTo>
                    <a:pt x="1870" y="4037"/>
                    <a:pt x="2155" y="4906"/>
                    <a:pt x="1620" y="4906"/>
                  </a:cubicBezTo>
                  <a:lnTo>
                    <a:pt x="1620" y="4906"/>
                  </a:lnTo>
                  <a:cubicBezTo>
                    <a:pt x="1870" y="4978"/>
                    <a:pt x="2024" y="4978"/>
                    <a:pt x="2132" y="4930"/>
                  </a:cubicBezTo>
                  <a:cubicBezTo>
                    <a:pt x="2417" y="4787"/>
                    <a:pt x="2310" y="4501"/>
                    <a:pt x="2417" y="4406"/>
                  </a:cubicBezTo>
                  <a:cubicBezTo>
                    <a:pt x="2441" y="4585"/>
                    <a:pt x="2536" y="4621"/>
                    <a:pt x="2679" y="4561"/>
                  </a:cubicBezTo>
                  <a:cubicBezTo>
                    <a:pt x="2536" y="4454"/>
                    <a:pt x="2644" y="4311"/>
                    <a:pt x="2775" y="4311"/>
                  </a:cubicBezTo>
                  <a:cubicBezTo>
                    <a:pt x="2989" y="4323"/>
                    <a:pt x="3251" y="4537"/>
                    <a:pt x="3584" y="4311"/>
                  </a:cubicBezTo>
                  <a:cubicBezTo>
                    <a:pt x="3656" y="4311"/>
                    <a:pt x="3727" y="4287"/>
                    <a:pt x="3787" y="4275"/>
                  </a:cubicBezTo>
                  <a:cubicBezTo>
                    <a:pt x="3727" y="4299"/>
                    <a:pt x="3668" y="4335"/>
                    <a:pt x="3620" y="4382"/>
                  </a:cubicBezTo>
                  <a:cubicBezTo>
                    <a:pt x="3203" y="4454"/>
                    <a:pt x="3179" y="4799"/>
                    <a:pt x="3036" y="4942"/>
                  </a:cubicBezTo>
                  <a:cubicBezTo>
                    <a:pt x="2941" y="5049"/>
                    <a:pt x="2775" y="5025"/>
                    <a:pt x="2786" y="4847"/>
                  </a:cubicBezTo>
                  <a:cubicBezTo>
                    <a:pt x="2655" y="4894"/>
                    <a:pt x="2608" y="4990"/>
                    <a:pt x="2715" y="5144"/>
                  </a:cubicBezTo>
                  <a:cubicBezTo>
                    <a:pt x="2572" y="5156"/>
                    <a:pt x="2441" y="4871"/>
                    <a:pt x="2155" y="4978"/>
                  </a:cubicBezTo>
                  <a:cubicBezTo>
                    <a:pt x="2036" y="5013"/>
                    <a:pt x="1917" y="5121"/>
                    <a:pt x="1798" y="5347"/>
                  </a:cubicBezTo>
                  <a:cubicBezTo>
                    <a:pt x="1810" y="5335"/>
                    <a:pt x="1822" y="5323"/>
                    <a:pt x="1834" y="5311"/>
                  </a:cubicBezTo>
                  <a:cubicBezTo>
                    <a:pt x="1822" y="5323"/>
                    <a:pt x="1810" y="5335"/>
                    <a:pt x="1798" y="5347"/>
                  </a:cubicBezTo>
                  <a:cubicBezTo>
                    <a:pt x="2179" y="4978"/>
                    <a:pt x="2596" y="5799"/>
                    <a:pt x="3072" y="5025"/>
                  </a:cubicBezTo>
                  <a:lnTo>
                    <a:pt x="3072" y="5025"/>
                  </a:lnTo>
                  <a:cubicBezTo>
                    <a:pt x="2941" y="5299"/>
                    <a:pt x="2727" y="5549"/>
                    <a:pt x="2477" y="5716"/>
                  </a:cubicBezTo>
                  <a:cubicBezTo>
                    <a:pt x="2477" y="5680"/>
                    <a:pt x="2477" y="5644"/>
                    <a:pt x="2453" y="5621"/>
                  </a:cubicBezTo>
                  <a:lnTo>
                    <a:pt x="2453" y="5609"/>
                  </a:lnTo>
                  <a:lnTo>
                    <a:pt x="2429" y="5573"/>
                  </a:lnTo>
                  <a:cubicBezTo>
                    <a:pt x="2334" y="5478"/>
                    <a:pt x="2167" y="5573"/>
                    <a:pt x="2203" y="5716"/>
                  </a:cubicBezTo>
                  <a:cubicBezTo>
                    <a:pt x="2263" y="5609"/>
                    <a:pt x="2358" y="5668"/>
                    <a:pt x="2346" y="5740"/>
                  </a:cubicBezTo>
                  <a:cubicBezTo>
                    <a:pt x="2322" y="5799"/>
                    <a:pt x="2227" y="5847"/>
                    <a:pt x="2167" y="5847"/>
                  </a:cubicBezTo>
                  <a:cubicBezTo>
                    <a:pt x="2120" y="5847"/>
                    <a:pt x="2084" y="5835"/>
                    <a:pt x="2048" y="5799"/>
                  </a:cubicBezTo>
                  <a:cubicBezTo>
                    <a:pt x="1953" y="5716"/>
                    <a:pt x="1870" y="5525"/>
                    <a:pt x="2108" y="5430"/>
                  </a:cubicBezTo>
                  <a:cubicBezTo>
                    <a:pt x="1882" y="5299"/>
                    <a:pt x="1667" y="5573"/>
                    <a:pt x="1715" y="5799"/>
                  </a:cubicBezTo>
                  <a:cubicBezTo>
                    <a:pt x="1536" y="5764"/>
                    <a:pt x="1512" y="5883"/>
                    <a:pt x="1346" y="5728"/>
                  </a:cubicBezTo>
                  <a:cubicBezTo>
                    <a:pt x="1489" y="6168"/>
                    <a:pt x="1727" y="6049"/>
                    <a:pt x="1893" y="6121"/>
                  </a:cubicBezTo>
                  <a:lnTo>
                    <a:pt x="1893" y="6121"/>
                  </a:lnTo>
                  <a:cubicBezTo>
                    <a:pt x="1524" y="6014"/>
                    <a:pt x="1417" y="6287"/>
                    <a:pt x="1120" y="6299"/>
                  </a:cubicBezTo>
                  <a:cubicBezTo>
                    <a:pt x="1429" y="6561"/>
                    <a:pt x="1632" y="6347"/>
                    <a:pt x="1858" y="6264"/>
                  </a:cubicBezTo>
                  <a:lnTo>
                    <a:pt x="1858" y="6264"/>
                  </a:lnTo>
                  <a:cubicBezTo>
                    <a:pt x="1310" y="6490"/>
                    <a:pt x="1429" y="6787"/>
                    <a:pt x="1215" y="7049"/>
                  </a:cubicBezTo>
                  <a:cubicBezTo>
                    <a:pt x="1477" y="6835"/>
                    <a:pt x="1786" y="6954"/>
                    <a:pt x="2001" y="6418"/>
                  </a:cubicBezTo>
                  <a:lnTo>
                    <a:pt x="2001" y="6418"/>
                  </a:lnTo>
                  <a:cubicBezTo>
                    <a:pt x="1917" y="6633"/>
                    <a:pt x="1703" y="6835"/>
                    <a:pt x="1965" y="7145"/>
                  </a:cubicBezTo>
                  <a:cubicBezTo>
                    <a:pt x="1977" y="6847"/>
                    <a:pt x="2251" y="6740"/>
                    <a:pt x="2144" y="6383"/>
                  </a:cubicBezTo>
                  <a:lnTo>
                    <a:pt x="2144" y="6383"/>
                  </a:lnTo>
                  <a:cubicBezTo>
                    <a:pt x="2215" y="6537"/>
                    <a:pt x="2096" y="6776"/>
                    <a:pt x="2536" y="6930"/>
                  </a:cubicBezTo>
                  <a:cubicBezTo>
                    <a:pt x="2382" y="6764"/>
                    <a:pt x="2501" y="6728"/>
                    <a:pt x="2465" y="6561"/>
                  </a:cubicBezTo>
                  <a:cubicBezTo>
                    <a:pt x="2691" y="6609"/>
                    <a:pt x="2965" y="6383"/>
                    <a:pt x="2846" y="6156"/>
                  </a:cubicBezTo>
                  <a:cubicBezTo>
                    <a:pt x="2798" y="6335"/>
                    <a:pt x="2560" y="6371"/>
                    <a:pt x="2465" y="6216"/>
                  </a:cubicBezTo>
                  <a:cubicBezTo>
                    <a:pt x="2429" y="6180"/>
                    <a:pt x="2417" y="6145"/>
                    <a:pt x="2417" y="6097"/>
                  </a:cubicBezTo>
                  <a:cubicBezTo>
                    <a:pt x="2417" y="6037"/>
                    <a:pt x="2465" y="5930"/>
                    <a:pt x="2525" y="5930"/>
                  </a:cubicBezTo>
                  <a:cubicBezTo>
                    <a:pt x="2584" y="5918"/>
                    <a:pt x="2655" y="6002"/>
                    <a:pt x="2548" y="6061"/>
                  </a:cubicBezTo>
                  <a:cubicBezTo>
                    <a:pt x="2679" y="6097"/>
                    <a:pt x="2775" y="5942"/>
                    <a:pt x="2691" y="5835"/>
                  </a:cubicBezTo>
                  <a:cubicBezTo>
                    <a:pt x="2679" y="5823"/>
                    <a:pt x="2667" y="5823"/>
                    <a:pt x="2655" y="5811"/>
                  </a:cubicBezTo>
                  <a:lnTo>
                    <a:pt x="2655" y="5811"/>
                  </a:lnTo>
                  <a:cubicBezTo>
                    <a:pt x="2620" y="5787"/>
                    <a:pt x="2584" y="5787"/>
                    <a:pt x="2548" y="5787"/>
                  </a:cubicBezTo>
                  <a:cubicBezTo>
                    <a:pt x="2727" y="5537"/>
                    <a:pt x="2965" y="5323"/>
                    <a:pt x="3251" y="5192"/>
                  </a:cubicBezTo>
                  <a:cubicBezTo>
                    <a:pt x="2477" y="5680"/>
                    <a:pt x="3298" y="6085"/>
                    <a:pt x="2917" y="6478"/>
                  </a:cubicBezTo>
                  <a:lnTo>
                    <a:pt x="2953" y="6430"/>
                  </a:lnTo>
                  <a:cubicBezTo>
                    <a:pt x="2941" y="6454"/>
                    <a:pt x="2929" y="6466"/>
                    <a:pt x="2917" y="6478"/>
                  </a:cubicBezTo>
                  <a:cubicBezTo>
                    <a:pt x="3084" y="6406"/>
                    <a:pt x="3215" y="6276"/>
                    <a:pt x="3298" y="6121"/>
                  </a:cubicBezTo>
                  <a:cubicBezTo>
                    <a:pt x="3394" y="5823"/>
                    <a:pt x="3120" y="5704"/>
                    <a:pt x="3132" y="5549"/>
                  </a:cubicBezTo>
                  <a:cubicBezTo>
                    <a:pt x="3263" y="5656"/>
                    <a:pt x="3370" y="5621"/>
                    <a:pt x="3429" y="5478"/>
                  </a:cubicBezTo>
                  <a:cubicBezTo>
                    <a:pt x="3251" y="5502"/>
                    <a:pt x="3227" y="5335"/>
                    <a:pt x="3322" y="5228"/>
                  </a:cubicBezTo>
                  <a:cubicBezTo>
                    <a:pt x="3465" y="5097"/>
                    <a:pt x="3810" y="5061"/>
                    <a:pt x="3894" y="4656"/>
                  </a:cubicBezTo>
                  <a:cubicBezTo>
                    <a:pt x="3929" y="4597"/>
                    <a:pt x="3965" y="4537"/>
                    <a:pt x="4001" y="4478"/>
                  </a:cubicBezTo>
                  <a:cubicBezTo>
                    <a:pt x="3977" y="4549"/>
                    <a:pt x="3965" y="4621"/>
                    <a:pt x="3953" y="4680"/>
                  </a:cubicBezTo>
                  <a:cubicBezTo>
                    <a:pt x="3715" y="5025"/>
                    <a:pt x="3941" y="5275"/>
                    <a:pt x="3953" y="5490"/>
                  </a:cubicBezTo>
                  <a:cubicBezTo>
                    <a:pt x="3953" y="5633"/>
                    <a:pt x="3822" y="5728"/>
                    <a:pt x="3703" y="5597"/>
                  </a:cubicBezTo>
                  <a:cubicBezTo>
                    <a:pt x="3644" y="5728"/>
                    <a:pt x="3691" y="5835"/>
                    <a:pt x="3858" y="5859"/>
                  </a:cubicBezTo>
                  <a:cubicBezTo>
                    <a:pt x="3763" y="5966"/>
                    <a:pt x="3477" y="5859"/>
                    <a:pt x="3346" y="6133"/>
                  </a:cubicBezTo>
                  <a:cubicBezTo>
                    <a:pt x="3287" y="6240"/>
                    <a:pt x="3287" y="6406"/>
                    <a:pt x="3358" y="6657"/>
                  </a:cubicBezTo>
                  <a:lnTo>
                    <a:pt x="3358" y="6657"/>
                  </a:lnTo>
                  <a:cubicBezTo>
                    <a:pt x="3358" y="6109"/>
                    <a:pt x="4239" y="6406"/>
                    <a:pt x="4025" y="5514"/>
                  </a:cubicBezTo>
                  <a:lnTo>
                    <a:pt x="4025" y="5514"/>
                  </a:lnTo>
                  <a:cubicBezTo>
                    <a:pt x="4132" y="5811"/>
                    <a:pt x="4156" y="6133"/>
                    <a:pt x="4096" y="6430"/>
                  </a:cubicBezTo>
                  <a:cubicBezTo>
                    <a:pt x="4072" y="6406"/>
                    <a:pt x="4049" y="6383"/>
                    <a:pt x="4013" y="6371"/>
                  </a:cubicBezTo>
                  <a:lnTo>
                    <a:pt x="3977" y="6371"/>
                  </a:lnTo>
                  <a:cubicBezTo>
                    <a:pt x="3953" y="6371"/>
                    <a:pt x="3941" y="6371"/>
                    <a:pt x="3929" y="6371"/>
                  </a:cubicBezTo>
                  <a:cubicBezTo>
                    <a:pt x="3787" y="6371"/>
                    <a:pt x="3751" y="6561"/>
                    <a:pt x="3870" y="6633"/>
                  </a:cubicBezTo>
                  <a:cubicBezTo>
                    <a:pt x="3834" y="6514"/>
                    <a:pt x="3941" y="6502"/>
                    <a:pt x="3989" y="6549"/>
                  </a:cubicBezTo>
                  <a:cubicBezTo>
                    <a:pt x="4025" y="6597"/>
                    <a:pt x="3989" y="6716"/>
                    <a:pt x="3941" y="6752"/>
                  </a:cubicBezTo>
                  <a:cubicBezTo>
                    <a:pt x="3906" y="6776"/>
                    <a:pt x="3870" y="6799"/>
                    <a:pt x="3822" y="6799"/>
                  </a:cubicBezTo>
                  <a:cubicBezTo>
                    <a:pt x="3691" y="6811"/>
                    <a:pt x="3501" y="6728"/>
                    <a:pt x="3596" y="6490"/>
                  </a:cubicBezTo>
                  <a:cubicBezTo>
                    <a:pt x="3346" y="6561"/>
                    <a:pt x="3394" y="6918"/>
                    <a:pt x="3584" y="7038"/>
                  </a:cubicBezTo>
                  <a:cubicBezTo>
                    <a:pt x="3429" y="7133"/>
                    <a:pt x="3489" y="7240"/>
                    <a:pt x="3275" y="7252"/>
                  </a:cubicBezTo>
                  <a:cubicBezTo>
                    <a:pt x="3679" y="7454"/>
                    <a:pt x="3775" y="7204"/>
                    <a:pt x="3941" y="7145"/>
                  </a:cubicBezTo>
                  <a:lnTo>
                    <a:pt x="3941" y="7145"/>
                  </a:lnTo>
                  <a:cubicBezTo>
                    <a:pt x="3596" y="7323"/>
                    <a:pt x="3715" y="7585"/>
                    <a:pt x="3513" y="7811"/>
                  </a:cubicBezTo>
                  <a:cubicBezTo>
                    <a:pt x="3929" y="7776"/>
                    <a:pt x="3918" y="7478"/>
                    <a:pt x="4013" y="7276"/>
                  </a:cubicBezTo>
                  <a:lnTo>
                    <a:pt x="4013" y="7276"/>
                  </a:lnTo>
                  <a:cubicBezTo>
                    <a:pt x="3775" y="7811"/>
                    <a:pt x="4084" y="7942"/>
                    <a:pt x="4120" y="8276"/>
                  </a:cubicBezTo>
                  <a:cubicBezTo>
                    <a:pt x="4144" y="7942"/>
                    <a:pt x="4453" y="7811"/>
                    <a:pt x="4215" y="7276"/>
                  </a:cubicBezTo>
                  <a:lnTo>
                    <a:pt x="4215" y="7276"/>
                  </a:lnTo>
                  <a:cubicBezTo>
                    <a:pt x="4322" y="7478"/>
                    <a:pt x="4310" y="7776"/>
                    <a:pt x="4715" y="7811"/>
                  </a:cubicBezTo>
                  <a:cubicBezTo>
                    <a:pt x="4513" y="7585"/>
                    <a:pt x="4632" y="7323"/>
                    <a:pt x="4299" y="7145"/>
                  </a:cubicBezTo>
                  <a:lnTo>
                    <a:pt x="4299" y="7145"/>
                  </a:lnTo>
                  <a:cubicBezTo>
                    <a:pt x="4453" y="7204"/>
                    <a:pt x="4549" y="7454"/>
                    <a:pt x="4953" y="7252"/>
                  </a:cubicBezTo>
                  <a:cubicBezTo>
                    <a:pt x="4739" y="7240"/>
                    <a:pt x="4787" y="7133"/>
                    <a:pt x="4644" y="7038"/>
                  </a:cubicBezTo>
                  <a:cubicBezTo>
                    <a:pt x="4846" y="6918"/>
                    <a:pt x="4882" y="6561"/>
                    <a:pt x="4632" y="6490"/>
                  </a:cubicBezTo>
                  <a:cubicBezTo>
                    <a:pt x="4727" y="6728"/>
                    <a:pt x="4537" y="6811"/>
                    <a:pt x="4406" y="6799"/>
                  </a:cubicBezTo>
                  <a:cubicBezTo>
                    <a:pt x="4358" y="6799"/>
                    <a:pt x="4322" y="6776"/>
                    <a:pt x="4287" y="6752"/>
                  </a:cubicBezTo>
                  <a:cubicBezTo>
                    <a:pt x="4251" y="6716"/>
                    <a:pt x="4203" y="6597"/>
                    <a:pt x="4251" y="6549"/>
                  </a:cubicBezTo>
                  <a:cubicBezTo>
                    <a:pt x="4287" y="6502"/>
                    <a:pt x="4394" y="6514"/>
                    <a:pt x="4358" y="6633"/>
                  </a:cubicBezTo>
                  <a:cubicBezTo>
                    <a:pt x="4370" y="6621"/>
                    <a:pt x="4382" y="6609"/>
                    <a:pt x="4394" y="6597"/>
                  </a:cubicBezTo>
                  <a:cubicBezTo>
                    <a:pt x="4441" y="6549"/>
                    <a:pt x="4441" y="6466"/>
                    <a:pt x="4394" y="6418"/>
                  </a:cubicBezTo>
                  <a:cubicBezTo>
                    <a:pt x="4370" y="6395"/>
                    <a:pt x="4334" y="6383"/>
                    <a:pt x="4299" y="6371"/>
                  </a:cubicBezTo>
                  <a:cubicBezTo>
                    <a:pt x="4287" y="6371"/>
                    <a:pt x="4275" y="6371"/>
                    <a:pt x="4263" y="6371"/>
                  </a:cubicBezTo>
                  <a:lnTo>
                    <a:pt x="4251" y="6371"/>
                  </a:lnTo>
                  <a:cubicBezTo>
                    <a:pt x="4215" y="6383"/>
                    <a:pt x="4179" y="6406"/>
                    <a:pt x="4168" y="6430"/>
                  </a:cubicBezTo>
                  <a:cubicBezTo>
                    <a:pt x="4108" y="6133"/>
                    <a:pt x="4132" y="5811"/>
                    <a:pt x="4227" y="5514"/>
                  </a:cubicBezTo>
                  <a:cubicBezTo>
                    <a:pt x="4025" y="6406"/>
                    <a:pt x="4894" y="6109"/>
                    <a:pt x="4906" y="6657"/>
                  </a:cubicBezTo>
                  <a:lnTo>
                    <a:pt x="4906" y="6597"/>
                  </a:lnTo>
                  <a:lnTo>
                    <a:pt x="4906" y="6657"/>
                  </a:lnTo>
                  <a:cubicBezTo>
                    <a:pt x="4977" y="6406"/>
                    <a:pt x="4977" y="6252"/>
                    <a:pt x="4918" y="6133"/>
                  </a:cubicBezTo>
                  <a:cubicBezTo>
                    <a:pt x="4787" y="5859"/>
                    <a:pt x="4501" y="5966"/>
                    <a:pt x="4394" y="5859"/>
                  </a:cubicBezTo>
                  <a:cubicBezTo>
                    <a:pt x="4572" y="5835"/>
                    <a:pt x="4620" y="5728"/>
                    <a:pt x="4549" y="5597"/>
                  </a:cubicBezTo>
                  <a:cubicBezTo>
                    <a:pt x="4430" y="5740"/>
                    <a:pt x="4299" y="5633"/>
                    <a:pt x="4299" y="5490"/>
                  </a:cubicBezTo>
                  <a:cubicBezTo>
                    <a:pt x="4310" y="5287"/>
                    <a:pt x="4525" y="5025"/>
                    <a:pt x="4299" y="4692"/>
                  </a:cubicBezTo>
                  <a:cubicBezTo>
                    <a:pt x="4287" y="4621"/>
                    <a:pt x="4275" y="4549"/>
                    <a:pt x="4251" y="4490"/>
                  </a:cubicBezTo>
                  <a:cubicBezTo>
                    <a:pt x="4287" y="4549"/>
                    <a:pt x="4322" y="4609"/>
                    <a:pt x="4370" y="4656"/>
                  </a:cubicBezTo>
                  <a:cubicBezTo>
                    <a:pt x="4441" y="5061"/>
                    <a:pt x="4775" y="5097"/>
                    <a:pt x="4930" y="5240"/>
                  </a:cubicBezTo>
                  <a:cubicBezTo>
                    <a:pt x="5037" y="5323"/>
                    <a:pt x="5001" y="5502"/>
                    <a:pt x="4834" y="5490"/>
                  </a:cubicBezTo>
                  <a:cubicBezTo>
                    <a:pt x="4882" y="5621"/>
                    <a:pt x="4977" y="5668"/>
                    <a:pt x="5132" y="5561"/>
                  </a:cubicBezTo>
                  <a:cubicBezTo>
                    <a:pt x="5132" y="5704"/>
                    <a:pt x="4858" y="5835"/>
                    <a:pt x="4953" y="6121"/>
                  </a:cubicBezTo>
                  <a:cubicBezTo>
                    <a:pt x="5001" y="6240"/>
                    <a:pt x="5108" y="6347"/>
                    <a:pt x="5334" y="6478"/>
                  </a:cubicBezTo>
                  <a:lnTo>
                    <a:pt x="5334" y="6478"/>
                  </a:lnTo>
                  <a:cubicBezTo>
                    <a:pt x="4965" y="6097"/>
                    <a:pt x="5787" y="5680"/>
                    <a:pt x="5013" y="5204"/>
                  </a:cubicBezTo>
                  <a:lnTo>
                    <a:pt x="5013" y="5204"/>
                  </a:lnTo>
                  <a:cubicBezTo>
                    <a:pt x="5287" y="5335"/>
                    <a:pt x="5525" y="5537"/>
                    <a:pt x="5703" y="5799"/>
                  </a:cubicBezTo>
                  <a:cubicBezTo>
                    <a:pt x="5668" y="5787"/>
                    <a:pt x="5632" y="5799"/>
                    <a:pt x="5596" y="5823"/>
                  </a:cubicBezTo>
                  <a:lnTo>
                    <a:pt x="5596" y="5823"/>
                  </a:lnTo>
                  <a:cubicBezTo>
                    <a:pt x="5584" y="5823"/>
                    <a:pt x="5573" y="5835"/>
                    <a:pt x="5561" y="5847"/>
                  </a:cubicBezTo>
                  <a:cubicBezTo>
                    <a:pt x="5513" y="5895"/>
                    <a:pt x="5513" y="5978"/>
                    <a:pt x="5561" y="6037"/>
                  </a:cubicBezTo>
                  <a:cubicBezTo>
                    <a:pt x="5584" y="6061"/>
                    <a:pt x="5632" y="6073"/>
                    <a:pt x="5668" y="6073"/>
                  </a:cubicBezTo>
                  <a:lnTo>
                    <a:pt x="5692" y="6073"/>
                  </a:lnTo>
                  <a:cubicBezTo>
                    <a:pt x="5596" y="6014"/>
                    <a:pt x="5656" y="5930"/>
                    <a:pt x="5715" y="5942"/>
                  </a:cubicBezTo>
                  <a:cubicBezTo>
                    <a:pt x="5787" y="5942"/>
                    <a:pt x="5834" y="6049"/>
                    <a:pt x="5834" y="6109"/>
                  </a:cubicBezTo>
                  <a:cubicBezTo>
                    <a:pt x="5823" y="6156"/>
                    <a:pt x="5811" y="6192"/>
                    <a:pt x="5775" y="6228"/>
                  </a:cubicBezTo>
                  <a:cubicBezTo>
                    <a:pt x="5680" y="6383"/>
                    <a:pt x="5442" y="6347"/>
                    <a:pt x="5406" y="6168"/>
                  </a:cubicBezTo>
                  <a:cubicBezTo>
                    <a:pt x="5275" y="6395"/>
                    <a:pt x="5549" y="6609"/>
                    <a:pt x="5787" y="6573"/>
                  </a:cubicBezTo>
                  <a:cubicBezTo>
                    <a:pt x="5751" y="6740"/>
                    <a:pt x="5858" y="6776"/>
                    <a:pt x="5715" y="6942"/>
                  </a:cubicBezTo>
                  <a:cubicBezTo>
                    <a:pt x="6144" y="6787"/>
                    <a:pt x="6037" y="6549"/>
                    <a:pt x="6108" y="6395"/>
                  </a:cubicBezTo>
                  <a:lnTo>
                    <a:pt x="6108" y="6395"/>
                  </a:lnTo>
                  <a:cubicBezTo>
                    <a:pt x="5989" y="6752"/>
                    <a:pt x="6263" y="6859"/>
                    <a:pt x="6275" y="7157"/>
                  </a:cubicBezTo>
                  <a:cubicBezTo>
                    <a:pt x="6537" y="6847"/>
                    <a:pt x="6323" y="6645"/>
                    <a:pt x="6239" y="6430"/>
                  </a:cubicBezTo>
                  <a:lnTo>
                    <a:pt x="6239" y="6430"/>
                  </a:lnTo>
                  <a:cubicBezTo>
                    <a:pt x="6465" y="6966"/>
                    <a:pt x="6763" y="6847"/>
                    <a:pt x="7025" y="7061"/>
                  </a:cubicBezTo>
                  <a:cubicBezTo>
                    <a:pt x="6811" y="6799"/>
                    <a:pt x="6930" y="6502"/>
                    <a:pt x="6394" y="6276"/>
                  </a:cubicBezTo>
                  <a:lnTo>
                    <a:pt x="6394" y="6276"/>
                  </a:lnTo>
                  <a:cubicBezTo>
                    <a:pt x="6608" y="6359"/>
                    <a:pt x="6811" y="6573"/>
                    <a:pt x="7120" y="6311"/>
                  </a:cubicBezTo>
                  <a:cubicBezTo>
                    <a:pt x="6823" y="6287"/>
                    <a:pt x="6716" y="6025"/>
                    <a:pt x="6358" y="6133"/>
                  </a:cubicBezTo>
                  <a:lnTo>
                    <a:pt x="6358" y="6133"/>
                  </a:lnTo>
                  <a:cubicBezTo>
                    <a:pt x="6513" y="6061"/>
                    <a:pt x="6751" y="6180"/>
                    <a:pt x="6906" y="5740"/>
                  </a:cubicBezTo>
                  <a:cubicBezTo>
                    <a:pt x="6739" y="5895"/>
                    <a:pt x="6704" y="5775"/>
                    <a:pt x="6537" y="5811"/>
                  </a:cubicBezTo>
                  <a:cubicBezTo>
                    <a:pt x="6573" y="5585"/>
                    <a:pt x="6358" y="5299"/>
                    <a:pt x="6132" y="5430"/>
                  </a:cubicBezTo>
                  <a:cubicBezTo>
                    <a:pt x="6370" y="5537"/>
                    <a:pt x="6275" y="5728"/>
                    <a:pt x="6192" y="5811"/>
                  </a:cubicBezTo>
                  <a:cubicBezTo>
                    <a:pt x="6156" y="5847"/>
                    <a:pt x="6120" y="5859"/>
                    <a:pt x="6073" y="5859"/>
                  </a:cubicBezTo>
                  <a:cubicBezTo>
                    <a:pt x="6013" y="5859"/>
                    <a:pt x="5906" y="5811"/>
                    <a:pt x="5906" y="5752"/>
                  </a:cubicBezTo>
                  <a:cubicBezTo>
                    <a:pt x="5894" y="5680"/>
                    <a:pt x="5977" y="5621"/>
                    <a:pt x="6037" y="5728"/>
                  </a:cubicBezTo>
                  <a:cubicBezTo>
                    <a:pt x="6037" y="5716"/>
                    <a:pt x="6037" y="5704"/>
                    <a:pt x="6037" y="5692"/>
                  </a:cubicBezTo>
                  <a:cubicBezTo>
                    <a:pt x="6037" y="5656"/>
                    <a:pt x="6025" y="5621"/>
                    <a:pt x="6001" y="5597"/>
                  </a:cubicBezTo>
                  <a:cubicBezTo>
                    <a:pt x="5942" y="5549"/>
                    <a:pt x="5858" y="5549"/>
                    <a:pt x="5811" y="5597"/>
                  </a:cubicBezTo>
                  <a:cubicBezTo>
                    <a:pt x="5799" y="5597"/>
                    <a:pt x="5787" y="5609"/>
                    <a:pt x="5775" y="5621"/>
                  </a:cubicBezTo>
                  <a:lnTo>
                    <a:pt x="5775" y="5633"/>
                  </a:lnTo>
                  <a:cubicBezTo>
                    <a:pt x="5763" y="5668"/>
                    <a:pt x="5751" y="5704"/>
                    <a:pt x="5763" y="5740"/>
                  </a:cubicBezTo>
                  <a:cubicBezTo>
                    <a:pt x="5501" y="5561"/>
                    <a:pt x="5299" y="5323"/>
                    <a:pt x="5168" y="5037"/>
                  </a:cubicBezTo>
                  <a:cubicBezTo>
                    <a:pt x="5644" y="5811"/>
                    <a:pt x="6061" y="4990"/>
                    <a:pt x="6442" y="5371"/>
                  </a:cubicBezTo>
                  <a:cubicBezTo>
                    <a:pt x="6430" y="5359"/>
                    <a:pt x="6418" y="5347"/>
                    <a:pt x="6406" y="5335"/>
                  </a:cubicBezTo>
                  <a:cubicBezTo>
                    <a:pt x="6418" y="5347"/>
                    <a:pt x="6430" y="5359"/>
                    <a:pt x="6442" y="5371"/>
                  </a:cubicBezTo>
                  <a:cubicBezTo>
                    <a:pt x="6323" y="5144"/>
                    <a:pt x="6204" y="5037"/>
                    <a:pt x="6084" y="4990"/>
                  </a:cubicBezTo>
                  <a:cubicBezTo>
                    <a:pt x="5787" y="4894"/>
                    <a:pt x="5668" y="5168"/>
                    <a:pt x="5525" y="5156"/>
                  </a:cubicBezTo>
                  <a:cubicBezTo>
                    <a:pt x="5632" y="5025"/>
                    <a:pt x="5584" y="4918"/>
                    <a:pt x="5453" y="4859"/>
                  </a:cubicBezTo>
                  <a:cubicBezTo>
                    <a:pt x="5465" y="5037"/>
                    <a:pt x="5299" y="5061"/>
                    <a:pt x="5203" y="4966"/>
                  </a:cubicBezTo>
                  <a:cubicBezTo>
                    <a:pt x="5061" y="4823"/>
                    <a:pt x="5037" y="4478"/>
                    <a:pt x="4620" y="4406"/>
                  </a:cubicBezTo>
                  <a:cubicBezTo>
                    <a:pt x="4572" y="4359"/>
                    <a:pt x="4513" y="4323"/>
                    <a:pt x="4453" y="4287"/>
                  </a:cubicBezTo>
                  <a:cubicBezTo>
                    <a:pt x="4513" y="4311"/>
                    <a:pt x="4584" y="4323"/>
                    <a:pt x="4656" y="4335"/>
                  </a:cubicBezTo>
                  <a:cubicBezTo>
                    <a:pt x="4989" y="4573"/>
                    <a:pt x="5251" y="4347"/>
                    <a:pt x="5465" y="4335"/>
                  </a:cubicBezTo>
                  <a:cubicBezTo>
                    <a:pt x="5596" y="4335"/>
                    <a:pt x="5703" y="4466"/>
                    <a:pt x="5561" y="4585"/>
                  </a:cubicBezTo>
                  <a:cubicBezTo>
                    <a:pt x="5703" y="4644"/>
                    <a:pt x="5799" y="4597"/>
                    <a:pt x="5823" y="4430"/>
                  </a:cubicBezTo>
                  <a:cubicBezTo>
                    <a:pt x="5930" y="4525"/>
                    <a:pt x="5823" y="4811"/>
                    <a:pt x="6108" y="4942"/>
                  </a:cubicBezTo>
                  <a:cubicBezTo>
                    <a:pt x="6215" y="5002"/>
                    <a:pt x="6370" y="5002"/>
                    <a:pt x="6620" y="4930"/>
                  </a:cubicBezTo>
                  <a:lnTo>
                    <a:pt x="6620" y="4930"/>
                  </a:lnTo>
                  <a:cubicBezTo>
                    <a:pt x="6084" y="4918"/>
                    <a:pt x="6370" y="4049"/>
                    <a:pt x="5489" y="4263"/>
                  </a:cubicBezTo>
                  <a:lnTo>
                    <a:pt x="5489" y="4263"/>
                  </a:lnTo>
                  <a:cubicBezTo>
                    <a:pt x="5787" y="4156"/>
                    <a:pt x="6096" y="4132"/>
                    <a:pt x="6406" y="4192"/>
                  </a:cubicBezTo>
                  <a:cubicBezTo>
                    <a:pt x="6370" y="4216"/>
                    <a:pt x="6358" y="4240"/>
                    <a:pt x="6346" y="4275"/>
                  </a:cubicBezTo>
                  <a:lnTo>
                    <a:pt x="6346" y="4287"/>
                  </a:lnTo>
                  <a:cubicBezTo>
                    <a:pt x="6346" y="4299"/>
                    <a:pt x="6346" y="4311"/>
                    <a:pt x="6346" y="4335"/>
                  </a:cubicBezTo>
                  <a:cubicBezTo>
                    <a:pt x="6346" y="4466"/>
                    <a:pt x="6537" y="4513"/>
                    <a:pt x="6596" y="4394"/>
                  </a:cubicBezTo>
                  <a:cubicBezTo>
                    <a:pt x="6489" y="4418"/>
                    <a:pt x="6477" y="4323"/>
                    <a:pt x="6525" y="4275"/>
                  </a:cubicBezTo>
                  <a:cubicBezTo>
                    <a:pt x="6573" y="4240"/>
                    <a:pt x="6680" y="4275"/>
                    <a:pt x="6716" y="4311"/>
                  </a:cubicBezTo>
                  <a:cubicBezTo>
                    <a:pt x="6751" y="4347"/>
                    <a:pt x="6775" y="4394"/>
                    <a:pt x="6775" y="4442"/>
                  </a:cubicBezTo>
                  <a:cubicBezTo>
                    <a:pt x="6775" y="4561"/>
                    <a:pt x="6704" y="4763"/>
                    <a:pt x="6465" y="4656"/>
                  </a:cubicBezTo>
                  <a:cubicBezTo>
                    <a:pt x="6537" y="4918"/>
                    <a:pt x="6882" y="4871"/>
                    <a:pt x="7013" y="4680"/>
                  </a:cubicBezTo>
                  <a:cubicBezTo>
                    <a:pt x="7108" y="4823"/>
                    <a:pt x="7216" y="4763"/>
                    <a:pt x="7227" y="4990"/>
                  </a:cubicBezTo>
                  <a:cubicBezTo>
                    <a:pt x="7430" y="4573"/>
                    <a:pt x="7180" y="4490"/>
                    <a:pt x="7120" y="4323"/>
                  </a:cubicBezTo>
                  <a:lnTo>
                    <a:pt x="7120" y="4323"/>
                  </a:lnTo>
                  <a:cubicBezTo>
                    <a:pt x="7287" y="4656"/>
                    <a:pt x="7561" y="4549"/>
                    <a:pt x="7775" y="4740"/>
                  </a:cubicBezTo>
                  <a:cubicBezTo>
                    <a:pt x="7739" y="4335"/>
                    <a:pt x="7454" y="4347"/>
                    <a:pt x="7239" y="4251"/>
                  </a:cubicBezTo>
                  <a:lnTo>
                    <a:pt x="7239" y="4251"/>
                  </a:lnTo>
                  <a:cubicBezTo>
                    <a:pt x="7775" y="4478"/>
                    <a:pt x="7906" y="4180"/>
                    <a:pt x="8251" y="4144"/>
                  </a:cubicBezTo>
                  <a:cubicBezTo>
                    <a:pt x="7906" y="4120"/>
                    <a:pt x="7775" y="3811"/>
                    <a:pt x="7239" y="4037"/>
                  </a:cubicBezTo>
                  <a:lnTo>
                    <a:pt x="7239" y="4037"/>
                  </a:lnTo>
                  <a:cubicBezTo>
                    <a:pt x="7454" y="3942"/>
                    <a:pt x="7739" y="3954"/>
                    <a:pt x="7775" y="3549"/>
                  </a:cubicBezTo>
                  <a:cubicBezTo>
                    <a:pt x="7561" y="3751"/>
                    <a:pt x="7287" y="3632"/>
                    <a:pt x="7120" y="3966"/>
                  </a:cubicBezTo>
                  <a:lnTo>
                    <a:pt x="7120" y="3966"/>
                  </a:lnTo>
                  <a:cubicBezTo>
                    <a:pt x="7180" y="3799"/>
                    <a:pt x="7430" y="3716"/>
                    <a:pt x="7227" y="3299"/>
                  </a:cubicBezTo>
                  <a:cubicBezTo>
                    <a:pt x="7216" y="3525"/>
                    <a:pt x="7108" y="3466"/>
                    <a:pt x="7013" y="3620"/>
                  </a:cubicBezTo>
                  <a:cubicBezTo>
                    <a:pt x="6882" y="3418"/>
                    <a:pt x="6537" y="3370"/>
                    <a:pt x="6465" y="3632"/>
                  </a:cubicBezTo>
                  <a:cubicBezTo>
                    <a:pt x="6704" y="3525"/>
                    <a:pt x="6775" y="3728"/>
                    <a:pt x="6775" y="3847"/>
                  </a:cubicBezTo>
                  <a:cubicBezTo>
                    <a:pt x="6775" y="3894"/>
                    <a:pt x="6751" y="3942"/>
                    <a:pt x="6716" y="3978"/>
                  </a:cubicBezTo>
                  <a:cubicBezTo>
                    <a:pt x="6680" y="4013"/>
                    <a:pt x="6573" y="4061"/>
                    <a:pt x="6525" y="4013"/>
                  </a:cubicBezTo>
                  <a:cubicBezTo>
                    <a:pt x="6477" y="3978"/>
                    <a:pt x="6489" y="3870"/>
                    <a:pt x="6596" y="3906"/>
                  </a:cubicBezTo>
                  <a:cubicBezTo>
                    <a:pt x="6585" y="3882"/>
                    <a:pt x="6573" y="3870"/>
                    <a:pt x="6561" y="3859"/>
                  </a:cubicBezTo>
                  <a:cubicBezTo>
                    <a:pt x="6513" y="3811"/>
                    <a:pt x="6442" y="3811"/>
                    <a:pt x="6394" y="3859"/>
                  </a:cubicBezTo>
                  <a:cubicBezTo>
                    <a:pt x="6370" y="3882"/>
                    <a:pt x="6346" y="3918"/>
                    <a:pt x="6346" y="3954"/>
                  </a:cubicBezTo>
                  <a:cubicBezTo>
                    <a:pt x="6346" y="3978"/>
                    <a:pt x="6346" y="3990"/>
                    <a:pt x="6346" y="4001"/>
                  </a:cubicBezTo>
                  <a:lnTo>
                    <a:pt x="6346" y="4013"/>
                  </a:lnTo>
                  <a:cubicBezTo>
                    <a:pt x="6358" y="4049"/>
                    <a:pt x="6370" y="4073"/>
                    <a:pt x="6406" y="4097"/>
                  </a:cubicBezTo>
                  <a:cubicBezTo>
                    <a:pt x="6096" y="4156"/>
                    <a:pt x="5787" y="4132"/>
                    <a:pt x="5489" y="4025"/>
                  </a:cubicBezTo>
                  <a:cubicBezTo>
                    <a:pt x="6382" y="4240"/>
                    <a:pt x="6084" y="3358"/>
                    <a:pt x="6632" y="3358"/>
                  </a:cubicBezTo>
                  <a:lnTo>
                    <a:pt x="6573" y="3358"/>
                  </a:lnTo>
                  <a:cubicBezTo>
                    <a:pt x="6585" y="3358"/>
                    <a:pt x="6608" y="3358"/>
                    <a:pt x="6632" y="3358"/>
                  </a:cubicBezTo>
                  <a:cubicBezTo>
                    <a:pt x="6382" y="3287"/>
                    <a:pt x="6215" y="3287"/>
                    <a:pt x="6108" y="3347"/>
                  </a:cubicBezTo>
                  <a:cubicBezTo>
                    <a:pt x="5834" y="3478"/>
                    <a:pt x="5942" y="3763"/>
                    <a:pt x="5834" y="3859"/>
                  </a:cubicBezTo>
                  <a:cubicBezTo>
                    <a:pt x="5811" y="3692"/>
                    <a:pt x="5703" y="3644"/>
                    <a:pt x="5573" y="3704"/>
                  </a:cubicBezTo>
                  <a:cubicBezTo>
                    <a:pt x="5703" y="3823"/>
                    <a:pt x="5596" y="3954"/>
                    <a:pt x="5465" y="3954"/>
                  </a:cubicBezTo>
                  <a:cubicBezTo>
                    <a:pt x="5263" y="3954"/>
                    <a:pt x="5001" y="3728"/>
                    <a:pt x="4656" y="3966"/>
                  </a:cubicBezTo>
                  <a:cubicBezTo>
                    <a:pt x="4584" y="3966"/>
                    <a:pt x="4525" y="3990"/>
                    <a:pt x="4453" y="4001"/>
                  </a:cubicBezTo>
                  <a:cubicBezTo>
                    <a:pt x="4513" y="3978"/>
                    <a:pt x="4572" y="3942"/>
                    <a:pt x="4632" y="3894"/>
                  </a:cubicBezTo>
                  <a:cubicBezTo>
                    <a:pt x="5037" y="3823"/>
                    <a:pt x="5072" y="3478"/>
                    <a:pt x="5203" y="3335"/>
                  </a:cubicBezTo>
                  <a:cubicBezTo>
                    <a:pt x="5299" y="3228"/>
                    <a:pt x="5477" y="3251"/>
                    <a:pt x="5453" y="3430"/>
                  </a:cubicBezTo>
                  <a:cubicBezTo>
                    <a:pt x="5596" y="3382"/>
                    <a:pt x="5632" y="3287"/>
                    <a:pt x="5525" y="3132"/>
                  </a:cubicBezTo>
                  <a:cubicBezTo>
                    <a:pt x="5680" y="3120"/>
                    <a:pt x="5799" y="3406"/>
                    <a:pt x="6096" y="3299"/>
                  </a:cubicBezTo>
                  <a:cubicBezTo>
                    <a:pt x="6215" y="3263"/>
                    <a:pt x="6323" y="3156"/>
                    <a:pt x="6454" y="2930"/>
                  </a:cubicBezTo>
                  <a:lnTo>
                    <a:pt x="6454" y="2930"/>
                  </a:lnTo>
                  <a:cubicBezTo>
                    <a:pt x="6061" y="3299"/>
                    <a:pt x="5656" y="2477"/>
                    <a:pt x="5180" y="3251"/>
                  </a:cubicBezTo>
                  <a:lnTo>
                    <a:pt x="5180" y="3251"/>
                  </a:lnTo>
                  <a:cubicBezTo>
                    <a:pt x="5311" y="2966"/>
                    <a:pt x="5513" y="2727"/>
                    <a:pt x="5775" y="2549"/>
                  </a:cubicBezTo>
                  <a:cubicBezTo>
                    <a:pt x="5763" y="2585"/>
                    <a:pt x="5763" y="2632"/>
                    <a:pt x="5787" y="2656"/>
                  </a:cubicBezTo>
                  <a:lnTo>
                    <a:pt x="5787" y="2668"/>
                  </a:lnTo>
                  <a:cubicBezTo>
                    <a:pt x="5799" y="2680"/>
                    <a:pt x="5811" y="2692"/>
                    <a:pt x="5823" y="2704"/>
                  </a:cubicBezTo>
                  <a:cubicBezTo>
                    <a:pt x="5918" y="2787"/>
                    <a:pt x="6073" y="2692"/>
                    <a:pt x="6037" y="2561"/>
                  </a:cubicBezTo>
                  <a:cubicBezTo>
                    <a:pt x="5989" y="2656"/>
                    <a:pt x="5894" y="2596"/>
                    <a:pt x="5906" y="2537"/>
                  </a:cubicBezTo>
                  <a:cubicBezTo>
                    <a:pt x="5918" y="2466"/>
                    <a:pt x="6013" y="2418"/>
                    <a:pt x="6073" y="2418"/>
                  </a:cubicBezTo>
                  <a:cubicBezTo>
                    <a:pt x="6120" y="2430"/>
                    <a:pt x="6168" y="2442"/>
                    <a:pt x="6192" y="2477"/>
                  </a:cubicBezTo>
                  <a:cubicBezTo>
                    <a:pt x="6287" y="2561"/>
                    <a:pt x="6382" y="2751"/>
                    <a:pt x="6132" y="2847"/>
                  </a:cubicBezTo>
                  <a:cubicBezTo>
                    <a:pt x="6370" y="2977"/>
                    <a:pt x="6585" y="2704"/>
                    <a:pt x="6537" y="2466"/>
                  </a:cubicBezTo>
                  <a:cubicBezTo>
                    <a:pt x="6704" y="2501"/>
                    <a:pt x="6739" y="2394"/>
                    <a:pt x="6906" y="2537"/>
                  </a:cubicBezTo>
                  <a:cubicBezTo>
                    <a:pt x="6751" y="2108"/>
                    <a:pt x="6525" y="2227"/>
                    <a:pt x="6358" y="2156"/>
                  </a:cubicBezTo>
                  <a:lnTo>
                    <a:pt x="6358" y="2156"/>
                  </a:lnTo>
                  <a:cubicBezTo>
                    <a:pt x="6716" y="2263"/>
                    <a:pt x="6823" y="1989"/>
                    <a:pt x="7120" y="1977"/>
                  </a:cubicBezTo>
                  <a:cubicBezTo>
                    <a:pt x="6811" y="1715"/>
                    <a:pt x="6608" y="1930"/>
                    <a:pt x="6394" y="2001"/>
                  </a:cubicBezTo>
                  <a:lnTo>
                    <a:pt x="6394" y="2001"/>
                  </a:lnTo>
                  <a:cubicBezTo>
                    <a:pt x="6942" y="1787"/>
                    <a:pt x="6811" y="1477"/>
                    <a:pt x="7037" y="1215"/>
                  </a:cubicBezTo>
                  <a:cubicBezTo>
                    <a:pt x="6775" y="1442"/>
                    <a:pt x="6465" y="1311"/>
                    <a:pt x="6251" y="1858"/>
                  </a:cubicBezTo>
                  <a:lnTo>
                    <a:pt x="6251" y="1858"/>
                  </a:lnTo>
                  <a:cubicBezTo>
                    <a:pt x="6323" y="1644"/>
                    <a:pt x="6549" y="1442"/>
                    <a:pt x="6275" y="1132"/>
                  </a:cubicBezTo>
                  <a:cubicBezTo>
                    <a:pt x="6263" y="1430"/>
                    <a:pt x="5989" y="1537"/>
                    <a:pt x="6108" y="1894"/>
                  </a:cubicBezTo>
                  <a:lnTo>
                    <a:pt x="6108" y="1894"/>
                  </a:lnTo>
                  <a:cubicBezTo>
                    <a:pt x="6037" y="1739"/>
                    <a:pt x="6144" y="1501"/>
                    <a:pt x="5715" y="1346"/>
                  </a:cubicBezTo>
                  <a:cubicBezTo>
                    <a:pt x="5858" y="1513"/>
                    <a:pt x="5751" y="1549"/>
                    <a:pt x="5787" y="1715"/>
                  </a:cubicBezTo>
                  <a:cubicBezTo>
                    <a:pt x="5561" y="1668"/>
                    <a:pt x="5275" y="1882"/>
                    <a:pt x="5406" y="2120"/>
                  </a:cubicBezTo>
                  <a:cubicBezTo>
                    <a:pt x="5453" y="1942"/>
                    <a:pt x="5680" y="1906"/>
                    <a:pt x="5775" y="2061"/>
                  </a:cubicBezTo>
                  <a:cubicBezTo>
                    <a:pt x="5811" y="2085"/>
                    <a:pt x="5834" y="2132"/>
                    <a:pt x="5834" y="2180"/>
                  </a:cubicBezTo>
                  <a:cubicBezTo>
                    <a:pt x="5834" y="2239"/>
                    <a:pt x="5787" y="2335"/>
                    <a:pt x="5727" y="2346"/>
                  </a:cubicBezTo>
                  <a:cubicBezTo>
                    <a:pt x="5656" y="2358"/>
                    <a:pt x="5596" y="2275"/>
                    <a:pt x="5692" y="2215"/>
                  </a:cubicBezTo>
                  <a:cubicBezTo>
                    <a:pt x="5561" y="2180"/>
                    <a:pt x="5465" y="2335"/>
                    <a:pt x="5561" y="2430"/>
                  </a:cubicBezTo>
                  <a:cubicBezTo>
                    <a:pt x="5573" y="2442"/>
                    <a:pt x="5573" y="2454"/>
                    <a:pt x="5596" y="2466"/>
                  </a:cubicBezTo>
                  <a:lnTo>
                    <a:pt x="5596" y="2466"/>
                  </a:lnTo>
                  <a:cubicBezTo>
                    <a:pt x="5632" y="2477"/>
                    <a:pt x="5668" y="2489"/>
                    <a:pt x="5703" y="2477"/>
                  </a:cubicBezTo>
                  <a:cubicBezTo>
                    <a:pt x="5525" y="2739"/>
                    <a:pt x="5287" y="2942"/>
                    <a:pt x="5013" y="3073"/>
                  </a:cubicBezTo>
                  <a:cubicBezTo>
                    <a:pt x="5775" y="2596"/>
                    <a:pt x="4953" y="2180"/>
                    <a:pt x="5334" y="1799"/>
                  </a:cubicBezTo>
                  <a:lnTo>
                    <a:pt x="5299" y="1834"/>
                  </a:lnTo>
                  <a:cubicBezTo>
                    <a:pt x="5311" y="1823"/>
                    <a:pt x="5322" y="1811"/>
                    <a:pt x="5334" y="1799"/>
                  </a:cubicBezTo>
                  <a:cubicBezTo>
                    <a:pt x="5108" y="1930"/>
                    <a:pt x="5001" y="2037"/>
                    <a:pt x="4953" y="2156"/>
                  </a:cubicBezTo>
                  <a:cubicBezTo>
                    <a:pt x="4858" y="2454"/>
                    <a:pt x="5132" y="2573"/>
                    <a:pt x="5132" y="2716"/>
                  </a:cubicBezTo>
                  <a:cubicBezTo>
                    <a:pt x="4989" y="2608"/>
                    <a:pt x="4882" y="2656"/>
                    <a:pt x="4834" y="2787"/>
                  </a:cubicBezTo>
                  <a:cubicBezTo>
                    <a:pt x="5013" y="2775"/>
                    <a:pt x="5037" y="2954"/>
                    <a:pt x="4930" y="3037"/>
                  </a:cubicBezTo>
                  <a:cubicBezTo>
                    <a:pt x="4787" y="3180"/>
                    <a:pt x="4441" y="3216"/>
                    <a:pt x="4370" y="3620"/>
                  </a:cubicBezTo>
                  <a:cubicBezTo>
                    <a:pt x="4322" y="3668"/>
                    <a:pt x="4287" y="3728"/>
                    <a:pt x="4251" y="3787"/>
                  </a:cubicBezTo>
                  <a:cubicBezTo>
                    <a:pt x="4275" y="3728"/>
                    <a:pt x="4287" y="3656"/>
                    <a:pt x="4299" y="3597"/>
                  </a:cubicBezTo>
                  <a:cubicBezTo>
                    <a:pt x="4537" y="3251"/>
                    <a:pt x="4322" y="3001"/>
                    <a:pt x="4299" y="2787"/>
                  </a:cubicBezTo>
                  <a:cubicBezTo>
                    <a:pt x="4299" y="2644"/>
                    <a:pt x="4441" y="2537"/>
                    <a:pt x="4549" y="2680"/>
                  </a:cubicBezTo>
                  <a:cubicBezTo>
                    <a:pt x="4608" y="2549"/>
                    <a:pt x="4572" y="2442"/>
                    <a:pt x="4406" y="2418"/>
                  </a:cubicBezTo>
                  <a:cubicBezTo>
                    <a:pt x="4501" y="2311"/>
                    <a:pt x="4787" y="2418"/>
                    <a:pt x="4918" y="2144"/>
                  </a:cubicBezTo>
                  <a:cubicBezTo>
                    <a:pt x="4977" y="2025"/>
                    <a:pt x="4977" y="1870"/>
                    <a:pt x="4906" y="1620"/>
                  </a:cubicBezTo>
                  <a:lnTo>
                    <a:pt x="4906" y="1620"/>
                  </a:lnTo>
                  <a:cubicBezTo>
                    <a:pt x="4906" y="2156"/>
                    <a:pt x="4025" y="1870"/>
                    <a:pt x="4239" y="2751"/>
                  </a:cubicBezTo>
                  <a:lnTo>
                    <a:pt x="4239" y="2751"/>
                  </a:lnTo>
                  <a:cubicBezTo>
                    <a:pt x="4132" y="2466"/>
                    <a:pt x="4108" y="2144"/>
                    <a:pt x="4168" y="1834"/>
                  </a:cubicBezTo>
                  <a:cubicBezTo>
                    <a:pt x="4179" y="1870"/>
                    <a:pt x="4215" y="1894"/>
                    <a:pt x="4251" y="1906"/>
                  </a:cubicBezTo>
                  <a:lnTo>
                    <a:pt x="4263" y="1906"/>
                  </a:lnTo>
                  <a:cubicBezTo>
                    <a:pt x="4275" y="1906"/>
                    <a:pt x="4287" y="1906"/>
                    <a:pt x="4310" y="1906"/>
                  </a:cubicBezTo>
                  <a:cubicBezTo>
                    <a:pt x="4441" y="1894"/>
                    <a:pt x="4489" y="1715"/>
                    <a:pt x="4370" y="1644"/>
                  </a:cubicBezTo>
                  <a:cubicBezTo>
                    <a:pt x="4394" y="1763"/>
                    <a:pt x="4299" y="1775"/>
                    <a:pt x="4251" y="1727"/>
                  </a:cubicBezTo>
                  <a:cubicBezTo>
                    <a:pt x="4215" y="1668"/>
                    <a:pt x="4251" y="1561"/>
                    <a:pt x="4287" y="1525"/>
                  </a:cubicBezTo>
                  <a:cubicBezTo>
                    <a:pt x="4322" y="1489"/>
                    <a:pt x="4370" y="1477"/>
                    <a:pt x="4418" y="1477"/>
                  </a:cubicBezTo>
                  <a:cubicBezTo>
                    <a:pt x="4537" y="1465"/>
                    <a:pt x="4739" y="1549"/>
                    <a:pt x="4632" y="1787"/>
                  </a:cubicBezTo>
                  <a:cubicBezTo>
                    <a:pt x="4894" y="1715"/>
                    <a:pt x="4846" y="1358"/>
                    <a:pt x="4656" y="1239"/>
                  </a:cubicBezTo>
                  <a:cubicBezTo>
                    <a:pt x="4799" y="1144"/>
                    <a:pt x="4739" y="1037"/>
                    <a:pt x="4965" y="1025"/>
                  </a:cubicBezTo>
                  <a:cubicBezTo>
                    <a:pt x="4549" y="822"/>
                    <a:pt x="4465" y="1073"/>
                    <a:pt x="4299" y="1132"/>
                  </a:cubicBezTo>
                  <a:lnTo>
                    <a:pt x="4299" y="1132"/>
                  </a:lnTo>
                  <a:cubicBezTo>
                    <a:pt x="4632" y="953"/>
                    <a:pt x="4525" y="692"/>
                    <a:pt x="4715" y="465"/>
                  </a:cubicBezTo>
                  <a:cubicBezTo>
                    <a:pt x="4310" y="501"/>
                    <a:pt x="4322" y="799"/>
                    <a:pt x="4227" y="1001"/>
                  </a:cubicBezTo>
                  <a:lnTo>
                    <a:pt x="4227" y="1001"/>
                  </a:lnTo>
                  <a:cubicBezTo>
                    <a:pt x="4453" y="465"/>
                    <a:pt x="4156" y="334"/>
                    <a:pt x="4120" y="1"/>
                  </a:cubicBezTo>
                  <a:cubicBezTo>
                    <a:pt x="4096" y="334"/>
                    <a:pt x="3787" y="465"/>
                    <a:pt x="4013" y="1001"/>
                  </a:cubicBezTo>
                  <a:lnTo>
                    <a:pt x="4013" y="1001"/>
                  </a:lnTo>
                  <a:cubicBezTo>
                    <a:pt x="3918" y="799"/>
                    <a:pt x="3929" y="501"/>
                    <a:pt x="3525" y="465"/>
                  </a:cubicBezTo>
                  <a:cubicBezTo>
                    <a:pt x="3727" y="692"/>
                    <a:pt x="3608" y="953"/>
                    <a:pt x="3941" y="1132"/>
                  </a:cubicBezTo>
                  <a:lnTo>
                    <a:pt x="3941" y="1132"/>
                  </a:lnTo>
                  <a:cubicBezTo>
                    <a:pt x="3775" y="1073"/>
                    <a:pt x="3691" y="822"/>
                    <a:pt x="3275" y="1025"/>
                  </a:cubicBezTo>
                  <a:cubicBezTo>
                    <a:pt x="3501" y="1037"/>
                    <a:pt x="3441" y="1132"/>
                    <a:pt x="3584" y="1239"/>
                  </a:cubicBezTo>
                  <a:cubicBezTo>
                    <a:pt x="3394" y="1358"/>
                    <a:pt x="3346" y="1715"/>
                    <a:pt x="3608" y="1787"/>
                  </a:cubicBezTo>
                  <a:cubicBezTo>
                    <a:pt x="3501" y="1549"/>
                    <a:pt x="3703" y="1465"/>
                    <a:pt x="3822" y="1477"/>
                  </a:cubicBezTo>
                  <a:cubicBezTo>
                    <a:pt x="3870" y="1477"/>
                    <a:pt x="3918" y="1489"/>
                    <a:pt x="3953" y="1525"/>
                  </a:cubicBezTo>
                  <a:cubicBezTo>
                    <a:pt x="3989" y="1561"/>
                    <a:pt x="4025" y="1680"/>
                    <a:pt x="3989" y="1727"/>
                  </a:cubicBezTo>
                  <a:cubicBezTo>
                    <a:pt x="3953" y="1775"/>
                    <a:pt x="3846" y="1763"/>
                    <a:pt x="3882" y="1644"/>
                  </a:cubicBezTo>
                  <a:cubicBezTo>
                    <a:pt x="3751" y="1715"/>
                    <a:pt x="3798" y="1894"/>
                    <a:pt x="3941" y="1906"/>
                  </a:cubicBezTo>
                  <a:cubicBezTo>
                    <a:pt x="3953" y="1906"/>
                    <a:pt x="3965" y="1906"/>
                    <a:pt x="3977" y="1906"/>
                  </a:cubicBezTo>
                  <a:lnTo>
                    <a:pt x="3989" y="1906"/>
                  </a:lnTo>
                  <a:cubicBezTo>
                    <a:pt x="4025" y="1894"/>
                    <a:pt x="4060" y="1870"/>
                    <a:pt x="4072" y="1834"/>
                  </a:cubicBezTo>
                  <a:cubicBezTo>
                    <a:pt x="4132" y="2144"/>
                    <a:pt x="4108" y="2466"/>
                    <a:pt x="4001" y="2751"/>
                  </a:cubicBezTo>
                  <a:cubicBezTo>
                    <a:pt x="4215" y="1870"/>
                    <a:pt x="3346" y="2156"/>
                    <a:pt x="3334" y="1620"/>
                  </a:cubicBezTo>
                  <a:lnTo>
                    <a:pt x="3334" y="1680"/>
                  </a:lnTo>
                  <a:lnTo>
                    <a:pt x="3334" y="1620"/>
                  </a:lnTo>
                  <a:cubicBezTo>
                    <a:pt x="3263" y="1870"/>
                    <a:pt x="3263" y="2025"/>
                    <a:pt x="3322" y="2144"/>
                  </a:cubicBezTo>
                  <a:cubicBezTo>
                    <a:pt x="3453" y="2418"/>
                    <a:pt x="3739" y="2311"/>
                    <a:pt x="3834" y="2418"/>
                  </a:cubicBezTo>
                  <a:cubicBezTo>
                    <a:pt x="3668" y="2442"/>
                    <a:pt x="3620" y="2537"/>
                    <a:pt x="3679" y="2680"/>
                  </a:cubicBezTo>
                  <a:cubicBezTo>
                    <a:pt x="3798" y="2537"/>
                    <a:pt x="3941" y="2644"/>
                    <a:pt x="3929" y="2787"/>
                  </a:cubicBezTo>
                  <a:cubicBezTo>
                    <a:pt x="3918" y="2989"/>
                    <a:pt x="3703" y="3251"/>
                    <a:pt x="3929" y="3585"/>
                  </a:cubicBezTo>
                  <a:cubicBezTo>
                    <a:pt x="3941" y="3656"/>
                    <a:pt x="3953" y="3728"/>
                    <a:pt x="3977" y="3787"/>
                  </a:cubicBezTo>
                  <a:cubicBezTo>
                    <a:pt x="3941" y="3728"/>
                    <a:pt x="3906" y="3668"/>
                    <a:pt x="3870" y="3620"/>
                  </a:cubicBezTo>
                  <a:cubicBezTo>
                    <a:pt x="3787" y="3216"/>
                    <a:pt x="3453" y="3180"/>
                    <a:pt x="3298" y="3037"/>
                  </a:cubicBezTo>
                  <a:cubicBezTo>
                    <a:pt x="3203" y="2954"/>
                    <a:pt x="3227" y="2775"/>
                    <a:pt x="3406" y="2787"/>
                  </a:cubicBezTo>
                  <a:cubicBezTo>
                    <a:pt x="3346" y="2656"/>
                    <a:pt x="3251" y="2608"/>
                    <a:pt x="3108" y="2716"/>
                  </a:cubicBezTo>
                  <a:cubicBezTo>
                    <a:pt x="3096" y="2573"/>
                    <a:pt x="3370" y="2442"/>
                    <a:pt x="3275" y="2156"/>
                  </a:cubicBezTo>
                  <a:cubicBezTo>
                    <a:pt x="3191" y="1989"/>
                    <a:pt x="3060" y="1870"/>
                    <a:pt x="2894" y="1799"/>
                  </a:cubicBezTo>
                  <a:cubicBezTo>
                    <a:pt x="3275" y="2180"/>
                    <a:pt x="2453" y="2596"/>
                    <a:pt x="3227" y="3073"/>
                  </a:cubicBezTo>
                  <a:cubicBezTo>
                    <a:pt x="2941" y="2942"/>
                    <a:pt x="2703" y="2739"/>
                    <a:pt x="2525" y="2477"/>
                  </a:cubicBezTo>
                  <a:cubicBezTo>
                    <a:pt x="2560" y="2489"/>
                    <a:pt x="2608" y="2477"/>
                    <a:pt x="2632" y="2466"/>
                  </a:cubicBezTo>
                  <a:lnTo>
                    <a:pt x="2632" y="2466"/>
                  </a:lnTo>
                  <a:cubicBezTo>
                    <a:pt x="2644" y="2454"/>
                    <a:pt x="2655" y="2442"/>
                    <a:pt x="2667" y="2430"/>
                  </a:cubicBezTo>
                  <a:cubicBezTo>
                    <a:pt x="2751" y="2346"/>
                    <a:pt x="2679" y="2192"/>
                    <a:pt x="2560" y="2204"/>
                  </a:cubicBezTo>
                  <a:lnTo>
                    <a:pt x="2536" y="2204"/>
                  </a:lnTo>
                  <a:cubicBezTo>
                    <a:pt x="2632" y="2263"/>
                    <a:pt x="2572" y="2346"/>
                    <a:pt x="2501" y="2346"/>
                  </a:cubicBezTo>
                  <a:cubicBezTo>
                    <a:pt x="2441" y="2335"/>
                    <a:pt x="2394" y="2227"/>
                    <a:pt x="2394" y="2180"/>
                  </a:cubicBezTo>
                  <a:cubicBezTo>
                    <a:pt x="2394" y="2132"/>
                    <a:pt x="2417" y="2085"/>
                    <a:pt x="2441" y="2049"/>
                  </a:cubicBezTo>
                  <a:cubicBezTo>
                    <a:pt x="2548" y="1894"/>
                    <a:pt x="2775" y="1930"/>
                    <a:pt x="2822" y="2108"/>
                  </a:cubicBezTo>
                  <a:cubicBezTo>
                    <a:pt x="2953" y="1882"/>
                    <a:pt x="2667" y="1668"/>
                    <a:pt x="2441" y="1715"/>
                  </a:cubicBezTo>
                  <a:cubicBezTo>
                    <a:pt x="2477" y="1537"/>
                    <a:pt x="2370" y="1513"/>
                    <a:pt x="2513" y="1346"/>
                  </a:cubicBezTo>
                  <a:cubicBezTo>
                    <a:pt x="2072" y="1489"/>
                    <a:pt x="2191" y="1727"/>
                    <a:pt x="2120" y="1894"/>
                  </a:cubicBezTo>
                  <a:lnTo>
                    <a:pt x="2120" y="1894"/>
                  </a:lnTo>
                  <a:cubicBezTo>
                    <a:pt x="2239" y="1525"/>
                    <a:pt x="1965" y="1418"/>
                    <a:pt x="1953" y="1120"/>
                  </a:cubicBezTo>
                  <a:cubicBezTo>
                    <a:pt x="1679" y="1442"/>
                    <a:pt x="1893" y="1632"/>
                    <a:pt x="1977" y="1858"/>
                  </a:cubicBezTo>
                  <a:lnTo>
                    <a:pt x="1977" y="1858"/>
                  </a:lnTo>
                  <a:cubicBezTo>
                    <a:pt x="1763" y="1311"/>
                    <a:pt x="1453" y="1430"/>
                    <a:pt x="1191" y="1215"/>
                  </a:cubicBezTo>
                  <a:cubicBezTo>
                    <a:pt x="1417" y="1477"/>
                    <a:pt x="1286" y="1787"/>
                    <a:pt x="1834" y="2001"/>
                  </a:cubicBezTo>
                  <a:lnTo>
                    <a:pt x="1834" y="2001"/>
                  </a:lnTo>
                  <a:cubicBezTo>
                    <a:pt x="1608" y="1918"/>
                    <a:pt x="1417" y="1704"/>
                    <a:pt x="1096" y="1977"/>
                  </a:cubicBezTo>
                  <a:cubicBezTo>
                    <a:pt x="1393" y="1989"/>
                    <a:pt x="1501" y="2263"/>
                    <a:pt x="1870" y="2144"/>
                  </a:cubicBezTo>
                  <a:lnTo>
                    <a:pt x="1870" y="2144"/>
                  </a:lnTo>
                  <a:cubicBezTo>
                    <a:pt x="1703" y="2215"/>
                    <a:pt x="1477" y="2108"/>
                    <a:pt x="1322" y="2537"/>
                  </a:cubicBezTo>
                  <a:cubicBezTo>
                    <a:pt x="1489" y="2382"/>
                    <a:pt x="1524" y="2501"/>
                    <a:pt x="1691" y="2466"/>
                  </a:cubicBezTo>
                  <a:cubicBezTo>
                    <a:pt x="1643" y="2692"/>
                    <a:pt x="1858" y="2977"/>
                    <a:pt x="2096" y="2847"/>
                  </a:cubicBezTo>
                  <a:cubicBezTo>
                    <a:pt x="1846" y="2751"/>
                    <a:pt x="1941" y="2549"/>
                    <a:pt x="2024" y="2466"/>
                  </a:cubicBezTo>
                  <a:cubicBezTo>
                    <a:pt x="2060" y="2442"/>
                    <a:pt x="2108" y="2418"/>
                    <a:pt x="2155" y="2418"/>
                  </a:cubicBezTo>
                  <a:cubicBezTo>
                    <a:pt x="2203" y="2418"/>
                    <a:pt x="2310" y="2466"/>
                    <a:pt x="2322" y="2525"/>
                  </a:cubicBezTo>
                  <a:cubicBezTo>
                    <a:pt x="2322" y="2596"/>
                    <a:pt x="2239" y="2656"/>
                    <a:pt x="2191" y="2561"/>
                  </a:cubicBezTo>
                  <a:cubicBezTo>
                    <a:pt x="2144" y="2692"/>
                    <a:pt x="2310" y="2787"/>
                    <a:pt x="2405" y="2692"/>
                  </a:cubicBezTo>
                  <a:lnTo>
                    <a:pt x="2441" y="2656"/>
                  </a:lnTo>
                  <a:lnTo>
                    <a:pt x="2441" y="2656"/>
                  </a:lnTo>
                  <a:cubicBezTo>
                    <a:pt x="2453" y="2620"/>
                    <a:pt x="2465" y="2585"/>
                    <a:pt x="2453" y="2549"/>
                  </a:cubicBezTo>
                  <a:cubicBezTo>
                    <a:pt x="2715" y="2727"/>
                    <a:pt x="2917" y="2966"/>
                    <a:pt x="3048" y="3239"/>
                  </a:cubicBezTo>
                  <a:cubicBezTo>
                    <a:pt x="2572" y="2466"/>
                    <a:pt x="2155" y="3287"/>
                    <a:pt x="1774" y="2918"/>
                  </a:cubicBezTo>
                  <a:cubicBezTo>
                    <a:pt x="1893" y="3144"/>
                    <a:pt x="2013" y="3251"/>
                    <a:pt x="2132" y="3287"/>
                  </a:cubicBezTo>
                  <a:cubicBezTo>
                    <a:pt x="2429" y="3394"/>
                    <a:pt x="2548" y="3120"/>
                    <a:pt x="2691" y="3120"/>
                  </a:cubicBezTo>
                  <a:cubicBezTo>
                    <a:pt x="2584" y="3263"/>
                    <a:pt x="2632" y="3370"/>
                    <a:pt x="2763" y="3418"/>
                  </a:cubicBezTo>
                  <a:cubicBezTo>
                    <a:pt x="2751" y="3239"/>
                    <a:pt x="2917" y="3216"/>
                    <a:pt x="3013" y="3323"/>
                  </a:cubicBezTo>
                  <a:cubicBezTo>
                    <a:pt x="3156" y="3466"/>
                    <a:pt x="3179" y="3811"/>
                    <a:pt x="3596" y="3882"/>
                  </a:cubicBezTo>
                  <a:cubicBezTo>
                    <a:pt x="3644" y="3930"/>
                    <a:pt x="3703" y="3966"/>
                    <a:pt x="3763" y="3990"/>
                  </a:cubicBezTo>
                  <a:cubicBezTo>
                    <a:pt x="3703" y="3978"/>
                    <a:pt x="3632" y="3954"/>
                    <a:pt x="3560" y="3954"/>
                  </a:cubicBezTo>
                  <a:cubicBezTo>
                    <a:pt x="3227" y="3716"/>
                    <a:pt x="2965" y="3930"/>
                    <a:pt x="2751" y="3942"/>
                  </a:cubicBezTo>
                  <a:cubicBezTo>
                    <a:pt x="2620" y="3942"/>
                    <a:pt x="2513" y="3811"/>
                    <a:pt x="2655" y="3692"/>
                  </a:cubicBezTo>
                  <a:cubicBezTo>
                    <a:pt x="2513" y="3632"/>
                    <a:pt x="2417" y="3680"/>
                    <a:pt x="2394" y="3847"/>
                  </a:cubicBezTo>
                  <a:cubicBezTo>
                    <a:pt x="2286" y="3751"/>
                    <a:pt x="2394" y="3466"/>
                    <a:pt x="2108" y="3335"/>
                  </a:cubicBezTo>
                  <a:cubicBezTo>
                    <a:pt x="2001" y="3275"/>
                    <a:pt x="1846" y="3275"/>
                    <a:pt x="1596" y="3347"/>
                  </a:cubicBezTo>
                  <a:lnTo>
                    <a:pt x="1596" y="3347"/>
                  </a:lnTo>
                  <a:cubicBezTo>
                    <a:pt x="2132" y="3347"/>
                    <a:pt x="1846" y="4228"/>
                    <a:pt x="2727" y="4013"/>
                  </a:cubicBezTo>
                  <a:cubicBezTo>
                    <a:pt x="2441" y="4120"/>
                    <a:pt x="2120" y="4144"/>
                    <a:pt x="1810" y="4085"/>
                  </a:cubicBezTo>
                  <a:cubicBezTo>
                    <a:pt x="1846" y="4061"/>
                    <a:pt x="1870" y="4037"/>
                    <a:pt x="1870" y="4001"/>
                  </a:cubicBezTo>
                  <a:lnTo>
                    <a:pt x="1870" y="3990"/>
                  </a:lnTo>
                  <a:cubicBezTo>
                    <a:pt x="1882" y="3978"/>
                    <a:pt x="1882" y="3966"/>
                    <a:pt x="1870" y="3954"/>
                  </a:cubicBezTo>
                  <a:cubicBezTo>
                    <a:pt x="1870" y="3811"/>
                    <a:pt x="1691" y="3763"/>
                    <a:pt x="1620" y="3882"/>
                  </a:cubicBezTo>
                  <a:cubicBezTo>
                    <a:pt x="1727" y="3859"/>
                    <a:pt x="1751" y="3966"/>
                    <a:pt x="1703" y="4001"/>
                  </a:cubicBezTo>
                  <a:cubicBezTo>
                    <a:pt x="1643" y="4037"/>
                    <a:pt x="1536" y="4001"/>
                    <a:pt x="1501" y="3966"/>
                  </a:cubicBezTo>
                  <a:cubicBezTo>
                    <a:pt x="1465" y="3930"/>
                    <a:pt x="1453" y="3882"/>
                    <a:pt x="1453" y="3835"/>
                  </a:cubicBezTo>
                  <a:cubicBezTo>
                    <a:pt x="1453" y="3716"/>
                    <a:pt x="1524" y="3513"/>
                    <a:pt x="1763" y="3620"/>
                  </a:cubicBezTo>
                  <a:cubicBezTo>
                    <a:pt x="1691" y="3358"/>
                    <a:pt x="1334" y="3406"/>
                    <a:pt x="1203" y="3597"/>
                  </a:cubicBezTo>
                  <a:cubicBezTo>
                    <a:pt x="1108" y="3454"/>
                    <a:pt x="1012" y="3513"/>
                    <a:pt x="1001" y="3287"/>
                  </a:cubicBezTo>
                  <a:cubicBezTo>
                    <a:pt x="798" y="3704"/>
                    <a:pt x="1036" y="3787"/>
                    <a:pt x="1108" y="3954"/>
                  </a:cubicBezTo>
                  <a:lnTo>
                    <a:pt x="1108" y="3954"/>
                  </a:lnTo>
                  <a:cubicBezTo>
                    <a:pt x="929" y="3620"/>
                    <a:pt x="655" y="3728"/>
                    <a:pt x="441" y="3537"/>
                  </a:cubicBezTo>
                  <a:cubicBezTo>
                    <a:pt x="477" y="3942"/>
                    <a:pt x="774" y="3930"/>
                    <a:pt x="977" y="4025"/>
                  </a:cubicBezTo>
                  <a:lnTo>
                    <a:pt x="977" y="4025"/>
                  </a:lnTo>
                  <a:cubicBezTo>
                    <a:pt x="465" y="3799"/>
                    <a:pt x="334" y="4097"/>
                    <a:pt x="0" y="4132"/>
                  </a:cubicBezTo>
                  <a:close/>
                  <a:moveTo>
                    <a:pt x="5489" y="4013"/>
                  </a:moveTo>
                  <a:close/>
                  <a:moveTo>
                    <a:pt x="4763" y="3942"/>
                  </a:moveTo>
                  <a:cubicBezTo>
                    <a:pt x="4858" y="3882"/>
                    <a:pt x="4977" y="3870"/>
                    <a:pt x="5084" y="3894"/>
                  </a:cubicBezTo>
                  <a:cubicBezTo>
                    <a:pt x="5263" y="3966"/>
                    <a:pt x="5442" y="4037"/>
                    <a:pt x="5632" y="4097"/>
                  </a:cubicBezTo>
                  <a:cubicBezTo>
                    <a:pt x="5703" y="4109"/>
                    <a:pt x="5787" y="4120"/>
                    <a:pt x="5858" y="4132"/>
                  </a:cubicBezTo>
                  <a:cubicBezTo>
                    <a:pt x="5787" y="4132"/>
                    <a:pt x="5703" y="4144"/>
                    <a:pt x="5632" y="4168"/>
                  </a:cubicBezTo>
                  <a:cubicBezTo>
                    <a:pt x="5442" y="4216"/>
                    <a:pt x="5263" y="4287"/>
                    <a:pt x="5084" y="4371"/>
                  </a:cubicBezTo>
                  <a:cubicBezTo>
                    <a:pt x="4977" y="4394"/>
                    <a:pt x="4858" y="4371"/>
                    <a:pt x="4763" y="4323"/>
                  </a:cubicBezTo>
                  <a:cubicBezTo>
                    <a:pt x="4930" y="4323"/>
                    <a:pt x="5096" y="4251"/>
                    <a:pt x="5203" y="4132"/>
                  </a:cubicBezTo>
                  <a:cubicBezTo>
                    <a:pt x="5096" y="4001"/>
                    <a:pt x="4930" y="3930"/>
                    <a:pt x="4763" y="3942"/>
                  </a:cubicBezTo>
                  <a:close/>
                  <a:moveTo>
                    <a:pt x="5168" y="5013"/>
                  </a:moveTo>
                  <a:close/>
                  <a:moveTo>
                    <a:pt x="4894" y="4894"/>
                  </a:moveTo>
                  <a:cubicBezTo>
                    <a:pt x="4894" y="4728"/>
                    <a:pt x="4834" y="4561"/>
                    <a:pt x="4703" y="4454"/>
                  </a:cubicBezTo>
                  <a:cubicBezTo>
                    <a:pt x="4811" y="4478"/>
                    <a:pt x="4906" y="4549"/>
                    <a:pt x="4977" y="4644"/>
                  </a:cubicBezTo>
                  <a:cubicBezTo>
                    <a:pt x="5049" y="4835"/>
                    <a:pt x="5120" y="5002"/>
                    <a:pt x="5215" y="5180"/>
                  </a:cubicBezTo>
                  <a:cubicBezTo>
                    <a:pt x="5251" y="5240"/>
                    <a:pt x="5299" y="5299"/>
                    <a:pt x="5346" y="5371"/>
                  </a:cubicBezTo>
                  <a:cubicBezTo>
                    <a:pt x="5287" y="5323"/>
                    <a:pt x="5227" y="5275"/>
                    <a:pt x="5168" y="5228"/>
                  </a:cubicBezTo>
                  <a:cubicBezTo>
                    <a:pt x="4989" y="5144"/>
                    <a:pt x="4811" y="5061"/>
                    <a:pt x="4632" y="4990"/>
                  </a:cubicBezTo>
                  <a:cubicBezTo>
                    <a:pt x="4537" y="4930"/>
                    <a:pt x="4465" y="4835"/>
                    <a:pt x="4441" y="4728"/>
                  </a:cubicBezTo>
                  <a:cubicBezTo>
                    <a:pt x="4549" y="4847"/>
                    <a:pt x="4715" y="4906"/>
                    <a:pt x="4894" y="4906"/>
                  </a:cubicBezTo>
                  <a:close/>
                  <a:moveTo>
                    <a:pt x="5001" y="3073"/>
                  </a:moveTo>
                  <a:close/>
                  <a:moveTo>
                    <a:pt x="4632" y="3275"/>
                  </a:moveTo>
                  <a:cubicBezTo>
                    <a:pt x="4811" y="3204"/>
                    <a:pt x="4989" y="3120"/>
                    <a:pt x="5168" y="3037"/>
                  </a:cubicBezTo>
                  <a:cubicBezTo>
                    <a:pt x="5227" y="2989"/>
                    <a:pt x="5287" y="2942"/>
                    <a:pt x="5346" y="2894"/>
                  </a:cubicBezTo>
                  <a:cubicBezTo>
                    <a:pt x="5299" y="2966"/>
                    <a:pt x="5251" y="3025"/>
                    <a:pt x="5215" y="3085"/>
                  </a:cubicBezTo>
                  <a:cubicBezTo>
                    <a:pt x="5120" y="3251"/>
                    <a:pt x="5049" y="3430"/>
                    <a:pt x="4965" y="3609"/>
                  </a:cubicBezTo>
                  <a:cubicBezTo>
                    <a:pt x="4906" y="3704"/>
                    <a:pt x="4811" y="3775"/>
                    <a:pt x="4703" y="3811"/>
                  </a:cubicBezTo>
                  <a:cubicBezTo>
                    <a:pt x="4834" y="3692"/>
                    <a:pt x="4894" y="3537"/>
                    <a:pt x="4894" y="3358"/>
                  </a:cubicBezTo>
                  <a:cubicBezTo>
                    <a:pt x="4715" y="3358"/>
                    <a:pt x="4560" y="3418"/>
                    <a:pt x="4441" y="3549"/>
                  </a:cubicBezTo>
                  <a:cubicBezTo>
                    <a:pt x="4477" y="3430"/>
                    <a:pt x="4537" y="3335"/>
                    <a:pt x="4632" y="3275"/>
                  </a:cubicBezTo>
                  <a:close/>
                  <a:moveTo>
                    <a:pt x="4239" y="5502"/>
                  </a:moveTo>
                  <a:close/>
                  <a:moveTo>
                    <a:pt x="4001" y="2763"/>
                  </a:moveTo>
                  <a:close/>
                  <a:moveTo>
                    <a:pt x="3929" y="3489"/>
                  </a:moveTo>
                  <a:cubicBezTo>
                    <a:pt x="3870" y="3382"/>
                    <a:pt x="3858" y="3275"/>
                    <a:pt x="3882" y="3156"/>
                  </a:cubicBezTo>
                  <a:cubicBezTo>
                    <a:pt x="3918" y="3013"/>
                    <a:pt x="4025" y="2882"/>
                    <a:pt x="4084" y="2608"/>
                  </a:cubicBezTo>
                  <a:cubicBezTo>
                    <a:pt x="4096" y="2537"/>
                    <a:pt x="4108" y="2454"/>
                    <a:pt x="4120" y="2382"/>
                  </a:cubicBezTo>
                  <a:cubicBezTo>
                    <a:pt x="4132" y="2454"/>
                    <a:pt x="4144" y="2537"/>
                    <a:pt x="4156" y="2608"/>
                  </a:cubicBezTo>
                  <a:cubicBezTo>
                    <a:pt x="4215" y="2870"/>
                    <a:pt x="4322" y="3013"/>
                    <a:pt x="4358" y="3156"/>
                  </a:cubicBezTo>
                  <a:cubicBezTo>
                    <a:pt x="4382" y="3275"/>
                    <a:pt x="4370" y="3382"/>
                    <a:pt x="4310" y="3489"/>
                  </a:cubicBezTo>
                  <a:cubicBezTo>
                    <a:pt x="4477" y="3323"/>
                    <a:pt x="4358" y="3037"/>
                    <a:pt x="4120" y="3037"/>
                  </a:cubicBezTo>
                  <a:cubicBezTo>
                    <a:pt x="3882" y="3037"/>
                    <a:pt x="3763" y="3323"/>
                    <a:pt x="3929" y="3489"/>
                  </a:cubicBezTo>
                  <a:close/>
                  <a:moveTo>
                    <a:pt x="4120" y="5216"/>
                  </a:moveTo>
                  <a:cubicBezTo>
                    <a:pt x="4251" y="5097"/>
                    <a:pt x="4310" y="4942"/>
                    <a:pt x="4310" y="4775"/>
                  </a:cubicBezTo>
                  <a:cubicBezTo>
                    <a:pt x="4370" y="4871"/>
                    <a:pt x="4382" y="4990"/>
                    <a:pt x="4358" y="5097"/>
                  </a:cubicBezTo>
                  <a:cubicBezTo>
                    <a:pt x="4322" y="5240"/>
                    <a:pt x="4203" y="5383"/>
                    <a:pt x="4156" y="5644"/>
                  </a:cubicBezTo>
                  <a:cubicBezTo>
                    <a:pt x="4144" y="5716"/>
                    <a:pt x="4132" y="5799"/>
                    <a:pt x="4120" y="5871"/>
                  </a:cubicBezTo>
                  <a:cubicBezTo>
                    <a:pt x="4108" y="5799"/>
                    <a:pt x="4096" y="5716"/>
                    <a:pt x="4084" y="5644"/>
                  </a:cubicBezTo>
                  <a:cubicBezTo>
                    <a:pt x="4025" y="5383"/>
                    <a:pt x="3918" y="5240"/>
                    <a:pt x="3882" y="5097"/>
                  </a:cubicBezTo>
                  <a:cubicBezTo>
                    <a:pt x="3858" y="4990"/>
                    <a:pt x="3870" y="4871"/>
                    <a:pt x="3929" y="4775"/>
                  </a:cubicBezTo>
                  <a:cubicBezTo>
                    <a:pt x="3918" y="4942"/>
                    <a:pt x="3989" y="5109"/>
                    <a:pt x="4120" y="5216"/>
                  </a:cubicBezTo>
                  <a:close/>
                  <a:moveTo>
                    <a:pt x="3227" y="5180"/>
                  </a:moveTo>
                  <a:close/>
                  <a:moveTo>
                    <a:pt x="3346" y="3358"/>
                  </a:moveTo>
                  <a:cubicBezTo>
                    <a:pt x="3334" y="3525"/>
                    <a:pt x="3406" y="3692"/>
                    <a:pt x="3525" y="3799"/>
                  </a:cubicBezTo>
                  <a:cubicBezTo>
                    <a:pt x="3417" y="3775"/>
                    <a:pt x="3322" y="3704"/>
                    <a:pt x="3263" y="3609"/>
                  </a:cubicBezTo>
                  <a:cubicBezTo>
                    <a:pt x="3191" y="3418"/>
                    <a:pt x="3108" y="3251"/>
                    <a:pt x="3013" y="3073"/>
                  </a:cubicBezTo>
                  <a:cubicBezTo>
                    <a:pt x="2977" y="3013"/>
                    <a:pt x="2929" y="2954"/>
                    <a:pt x="2882" y="2882"/>
                  </a:cubicBezTo>
                  <a:cubicBezTo>
                    <a:pt x="2941" y="2942"/>
                    <a:pt x="3001" y="2989"/>
                    <a:pt x="3060" y="3025"/>
                  </a:cubicBezTo>
                  <a:cubicBezTo>
                    <a:pt x="3298" y="3168"/>
                    <a:pt x="3465" y="3192"/>
                    <a:pt x="3596" y="3263"/>
                  </a:cubicBezTo>
                  <a:cubicBezTo>
                    <a:pt x="3691" y="3335"/>
                    <a:pt x="3763" y="3418"/>
                    <a:pt x="3787" y="3537"/>
                  </a:cubicBezTo>
                  <a:cubicBezTo>
                    <a:pt x="3679" y="3406"/>
                    <a:pt x="3513" y="3347"/>
                    <a:pt x="3346" y="3358"/>
                  </a:cubicBezTo>
                  <a:close/>
                  <a:moveTo>
                    <a:pt x="3787" y="4716"/>
                  </a:moveTo>
                  <a:cubicBezTo>
                    <a:pt x="3751" y="4823"/>
                    <a:pt x="3679" y="4918"/>
                    <a:pt x="3596" y="4978"/>
                  </a:cubicBezTo>
                  <a:cubicBezTo>
                    <a:pt x="3406" y="5049"/>
                    <a:pt x="3227" y="5133"/>
                    <a:pt x="3060" y="5228"/>
                  </a:cubicBezTo>
                  <a:cubicBezTo>
                    <a:pt x="3001" y="5263"/>
                    <a:pt x="2941" y="5311"/>
                    <a:pt x="2870" y="5359"/>
                  </a:cubicBezTo>
                  <a:cubicBezTo>
                    <a:pt x="2929" y="5299"/>
                    <a:pt x="2965" y="5228"/>
                    <a:pt x="3013" y="5168"/>
                  </a:cubicBezTo>
                  <a:cubicBezTo>
                    <a:pt x="3096" y="5002"/>
                    <a:pt x="3179" y="4823"/>
                    <a:pt x="3251" y="4644"/>
                  </a:cubicBezTo>
                  <a:cubicBezTo>
                    <a:pt x="3310" y="4549"/>
                    <a:pt x="3406" y="4478"/>
                    <a:pt x="3513" y="4442"/>
                  </a:cubicBezTo>
                  <a:cubicBezTo>
                    <a:pt x="3394" y="4561"/>
                    <a:pt x="3322" y="4716"/>
                    <a:pt x="3334" y="4894"/>
                  </a:cubicBezTo>
                  <a:cubicBezTo>
                    <a:pt x="3513" y="4906"/>
                    <a:pt x="3679" y="4847"/>
                    <a:pt x="3798" y="4716"/>
                  </a:cubicBezTo>
                  <a:close/>
                  <a:moveTo>
                    <a:pt x="2739" y="4013"/>
                  </a:moveTo>
                  <a:close/>
                  <a:moveTo>
                    <a:pt x="2584" y="4085"/>
                  </a:moveTo>
                  <a:cubicBezTo>
                    <a:pt x="2775" y="4037"/>
                    <a:pt x="2953" y="3966"/>
                    <a:pt x="3132" y="3882"/>
                  </a:cubicBezTo>
                  <a:cubicBezTo>
                    <a:pt x="3251" y="3859"/>
                    <a:pt x="3358" y="3882"/>
                    <a:pt x="3465" y="3930"/>
                  </a:cubicBezTo>
                  <a:cubicBezTo>
                    <a:pt x="3287" y="3930"/>
                    <a:pt x="3132" y="4001"/>
                    <a:pt x="3013" y="4120"/>
                  </a:cubicBezTo>
                  <a:cubicBezTo>
                    <a:pt x="3132" y="4251"/>
                    <a:pt x="3287" y="4323"/>
                    <a:pt x="3465" y="4311"/>
                  </a:cubicBezTo>
                  <a:cubicBezTo>
                    <a:pt x="3358" y="4371"/>
                    <a:pt x="3251" y="4382"/>
                    <a:pt x="3132" y="4359"/>
                  </a:cubicBezTo>
                  <a:cubicBezTo>
                    <a:pt x="2953" y="4287"/>
                    <a:pt x="2775" y="4216"/>
                    <a:pt x="2584" y="4156"/>
                  </a:cubicBezTo>
                  <a:cubicBezTo>
                    <a:pt x="2525" y="4144"/>
                    <a:pt x="2441" y="4132"/>
                    <a:pt x="2358" y="4120"/>
                  </a:cubicBezTo>
                  <a:cubicBezTo>
                    <a:pt x="2441" y="4120"/>
                    <a:pt x="2525" y="4109"/>
                    <a:pt x="2608" y="409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014900" y="1948275"/>
              <a:ext cx="206900" cy="206900"/>
            </a:xfrm>
            <a:custGeom>
              <a:avLst/>
              <a:gdLst/>
              <a:ahLst/>
              <a:cxnLst/>
              <a:rect l="l" t="t" r="r" b="b"/>
              <a:pathLst>
                <a:path w="8276" h="8276" extrusionOk="0">
                  <a:moveTo>
                    <a:pt x="1" y="4132"/>
                  </a:moveTo>
                  <a:cubicBezTo>
                    <a:pt x="334" y="4156"/>
                    <a:pt x="465" y="4466"/>
                    <a:pt x="1001" y="4228"/>
                  </a:cubicBezTo>
                  <a:lnTo>
                    <a:pt x="1001" y="4228"/>
                  </a:lnTo>
                  <a:cubicBezTo>
                    <a:pt x="786" y="4335"/>
                    <a:pt x="501" y="4323"/>
                    <a:pt x="465" y="4728"/>
                  </a:cubicBezTo>
                  <a:cubicBezTo>
                    <a:pt x="691" y="4525"/>
                    <a:pt x="953" y="4644"/>
                    <a:pt x="1132" y="4311"/>
                  </a:cubicBezTo>
                  <a:lnTo>
                    <a:pt x="1132" y="4311"/>
                  </a:lnTo>
                  <a:cubicBezTo>
                    <a:pt x="1060" y="4466"/>
                    <a:pt x="822" y="4561"/>
                    <a:pt x="1024" y="4966"/>
                  </a:cubicBezTo>
                  <a:cubicBezTo>
                    <a:pt x="1036" y="4752"/>
                    <a:pt x="1132" y="4799"/>
                    <a:pt x="1227" y="4656"/>
                  </a:cubicBezTo>
                  <a:cubicBezTo>
                    <a:pt x="1358" y="4859"/>
                    <a:pt x="1715" y="4894"/>
                    <a:pt x="1786" y="4644"/>
                  </a:cubicBezTo>
                  <a:cubicBezTo>
                    <a:pt x="1536" y="4740"/>
                    <a:pt x="1465" y="4549"/>
                    <a:pt x="1477" y="4418"/>
                  </a:cubicBezTo>
                  <a:cubicBezTo>
                    <a:pt x="1477" y="4371"/>
                    <a:pt x="1489" y="4335"/>
                    <a:pt x="1525" y="4299"/>
                  </a:cubicBezTo>
                  <a:cubicBezTo>
                    <a:pt x="1560" y="4263"/>
                    <a:pt x="1667" y="4216"/>
                    <a:pt x="1727" y="4263"/>
                  </a:cubicBezTo>
                  <a:cubicBezTo>
                    <a:pt x="1775" y="4299"/>
                    <a:pt x="1751" y="4406"/>
                    <a:pt x="1644" y="4371"/>
                  </a:cubicBezTo>
                  <a:cubicBezTo>
                    <a:pt x="1715" y="4490"/>
                    <a:pt x="1894" y="4442"/>
                    <a:pt x="1894" y="4311"/>
                  </a:cubicBezTo>
                  <a:cubicBezTo>
                    <a:pt x="1906" y="4299"/>
                    <a:pt x="1906" y="4287"/>
                    <a:pt x="1894" y="4263"/>
                  </a:cubicBezTo>
                  <a:cubicBezTo>
                    <a:pt x="1894" y="4263"/>
                    <a:pt x="1894" y="4263"/>
                    <a:pt x="1894" y="4263"/>
                  </a:cubicBezTo>
                  <a:cubicBezTo>
                    <a:pt x="1894" y="4228"/>
                    <a:pt x="1870" y="4192"/>
                    <a:pt x="1834" y="4168"/>
                  </a:cubicBezTo>
                  <a:cubicBezTo>
                    <a:pt x="2144" y="4109"/>
                    <a:pt x="2465" y="4132"/>
                    <a:pt x="2751" y="4240"/>
                  </a:cubicBezTo>
                  <a:lnTo>
                    <a:pt x="2751" y="4240"/>
                  </a:lnTo>
                  <a:cubicBezTo>
                    <a:pt x="1870" y="4037"/>
                    <a:pt x="2156" y="4906"/>
                    <a:pt x="1620" y="4906"/>
                  </a:cubicBezTo>
                  <a:lnTo>
                    <a:pt x="1620" y="4906"/>
                  </a:lnTo>
                  <a:cubicBezTo>
                    <a:pt x="1870" y="4978"/>
                    <a:pt x="2025" y="4978"/>
                    <a:pt x="2132" y="4930"/>
                  </a:cubicBezTo>
                  <a:cubicBezTo>
                    <a:pt x="2417" y="4787"/>
                    <a:pt x="2310" y="4501"/>
                    <a:pt x="2417" y="4406"/>
                  </a:cubicBezTo>
                  <a:cubicBezTo>
                    <a:pt x="2441" y="4585"/>
                    <a:pt x="2548" y="4621"/>
                    <a:pt x="2679" y="4561"/>
                  </a:cubicBezTo>
                  <a:cubicBezTo>
                    <a:pt x="2537" y="4454"/>
                    <a:pt x="2644" y="4311"/>
                    <a:pt x="2787" y="4311"/>
                  </a:cubicBezTo>
                  <a:cubicBezTo>
                    <a:pt x="2989" y="4323"/>
                    <a:pt x="3251" y="4537"/>
                    <a:pt x="3584" y="4311"/>
                  </a:cubicBezTo>
                  <a:cubicBezTo>
                    <a:pt x="3656" y="4311"/>
                    <a:pt x="3727" y="4287"/>
                    <a:pt x="3787" y="4275"/>
                  </a:cubicBezTo>
                  <a:cubicBezTo>
                    <a:pt x="3727" y="4299"/>
                    <a:pt x="3668" y="4335"/>
                    <a:pt x="3620" y="4382"/>
                  </a:cubicBezTo>
                  <a:cubicBezTo>
                    <a:pt x="3203" y="4454"/>
                    <a:pt x="3179" y="4799"/>
                    <a:pt x="3037" y="4942"/>
                  </a:cubicBezTo>
                  <a:cubicBezTo>
                    <a:pt x="2941" y="5049"/>
                    <a:pt x="2775" y="5025"/>
                    <a:pt x="2787" y="4847"/>
                  </a:cubicBezTo>
                  <a:cubicBezTo>
                    <a:pt x="2656" y="4894"/>
                    <a:pt x="2608" y="4990"/>
                    <a:pt x="2715" y="5144"/>
                  </a:cubicBezTo>
                  <a:cubicBezTo>
                    <a:pt x="2572" y="5156"/>
                    <a:pt x="2441" y="4871"/>
                    <a:pt x="2156" y="4978"/>
                  </a:cubicBezTo>
                  <a:cubicBezTo>
                    <a:pt x="2036" y="5013"/>
                    <a:pt x="1917" y="5121"/>
                    <a:pt x="1798" y="5347"/>
                  </a:cubicBezTo>
                  <a:cubicBezTo>
                    <a:pt x="1810" y="5335"/>
                    <a:pt x="1822" y="5323"/>
                    <a:pt x="1834" y="5311"/>
                  </a:cubicBezTo>
                  <a:cubicBezTo>
                    <a:pt x="1822" y="5323"/>
                    <a:pt x="1810" y="5335"/>
                    <a:pt x="1798" y="5347"/>
                  </a:cubicBezTo>
                  <a:cubicBezTo>
                    <a:pt x="2179" y="4978"/>
                    <a:pt x="2596" y="5799"/>
                    <a:pt x="3072" y="5025"/>
                  </a:cubicBezTo>
                  <a:lnTo>
                    <a:pt x="3072" y="5025"/>
                  </a:lnTo>
                  <a:cubicBezTo>
                    <a:pt x="2941" y="5299"/>
                    <a:pt x="2739" y="5549"/>
                    <a:pt x="2477" y="5716"/>
                  </a:cubicBezTo>
                  <a:cubicBezTo>
                    <a:pt x="2489" y="5680"/>
                    <a:pt x="2477" y="5644"/>
                    <a:pt x="2453" y="5621"/>
                  </a:cubicBezTo>
                  <a:lnTo>
                    <a:pt x="2453" y="5609"/>
                  </a:lnTo>
                  <a:lnTo>
                    <a:pt x="2429" y="5573"/>
                  </a:lnTo>
                  <a:cubicBezTo>
                    <a:pt x="2334" y="5478"/>
                    <a:pt x="2167" y="5573"/>
                    <a:pt x="2203" y="5716"/>
                  </a:cubicBezTo>
                  <a:cubicBezTo>
                    <a:pt x="2263" y="5609"/>
                    <a:pt x="2358" y="5668"/>
                    <a:pt x="2346" y="5740"/>
                  </a:cubicBezTo>
                  <a:cubicBezTo>
                    <a:pt x="2322" y="5799"/>
                    <a:pt x="2227" y="5847"/>
                    <a:pt x="2167" y="5847"/>
                  </a:cubicBezTo>
                  <a:cubicBezTo>
                    <a:pt x="2132" y="5847"/>
                    <a:pt x="2084" y="5835"/>
                    <a:pt x="2048" y="5799"/>
                  </a:cubicBezTo>
                  <a:cubicBezTo>
                    <a:pt x="1953" y="5716"/>
                    <a:pt x="1870" y="5525"/>
                    <a:pt x="2108" y="5430"/>
                  </a:cubicBezTo>
                  <a:cubicBezTo>
                    <a:pt x="1882" y="5299"/>
                    <a:pt x="1667" y="5573"/>
                    <a:pt x="1715" y="5799"/>
                  </a:cubicBezTo>
                  <a:cubicBezTo>
                    <a:pt x="1536" y="5764"/>
                    <a:pt x="1513" y="5883"/>
                    <a:pt x="1346" y="5728"/>
                  </a:cubicBezTo>
                  <a:cubicBezTo>
                    <a:pt x="1489" y="6168"/>
                    <a:pt x="1727" y="6049"/>
                    <a:pt x="1894" y="6121"/>
                  </a:cubicBezTo>
                  <a:lnTo>
                    <a:pt x="1894" y="6121"/>
                  </a:lnTo>
                  <a:cubicBezTo>
                    <a:pt x="1525" y="6014"/>
                    <a:pt x="1417" y="6287"/>
                    <a:pt x="1120" y="6299"/>
                  </a:cubicBezTo>
                  <a:cubicBezTo>
                    <a:pt x="1429" y="6561"/>
                    <a:pt x="1632" y="6347"/>
                    <a:pt x="1858" y="6264"/>
                  </a:cubicBezTo>
                  <a:lnTo>
                    <a:pt x="1858" y="6264"/>
                  </a:lnTo>
                  <a:cubicBezTo>
                    <a:pt x="1310" y="6490"/>
                    <a:pt x="1429" y="6787"/>
                    <a:pt x="1215" y="7049"/>
                  </a:cubicBezTo>
                  <a:cubicBezTo>
                    <a:pt x="1477" y="6835"/>
                    <a:pt x="1775" y="6954"/>
                    <a:pt x="2001" y="6418"/>
                  </a:cubicBezTo>
                  <a:lnTo>
                    <a:pt x="2001" y="6418"/>
                  </a:lnTo>
                  <a:cubicBezTo>
                    <a:pt x="1917" y="6633"/>
                    <a:pt x="1703" y="6835"/>
                    <a:pt x="1965" y="7145"/>
                  </a:cubicBezTo>
                  <a:cubicBezTo>
                    <a:pt x="1989" y="6847"/>
                    <a:pt x="2251" y="6740"/>
                    <a:pt x="2144" y="6383"/>
                  </a:cubicBezTo>
                  <a:lnTo>
                    <a:pt x="2144" y="6383"/>
                  </a:lnTo>
                  <a:cubicBezTo>
                    <a:pt x="2215" y="6537"/>
                    <a:pt x="2096" y="6776"/>
                    <a:pt x="2537" y="6930"/>
                  </a:cubicBezTo>
                  <a:cubicBezTo>
                    <a:pt x="2382" y="6764"/>
                    <a:pt x="2501" y="6728"/>
                    <a:pt x="2465" y="6561"/>
                  </a:cubicBezTo>
                  <a:cubicBezTo>
                    <a:pt x="2691" y="6609"/>
                    <a:pt x="2977" y="6383"/>
                    <a:pt x="2846" y="6156"/>
                  </a:cubicBezTo>
                  <a:cubicBezTo>
                    <a:pt x="2798" y="6335"/>
                    <a:pt x="2572" y="6371"/>
                    <a:pt x="2465" y="6216"/>
                  </a:cubicBezTo>
                  <a:cubicBezTo>
                    <a:pt x="2441" y="6180"/>
                    <a:pt x="2417" y="6145"/>
                    <a:pt x="2417" y="6097"/>
                  </a:cubicBezTo>
                  <a:cubicBezTo>
                    <a:pt x="2417" y="6037"/>
                    <a:pt x="2465" y="5930"/>
                    <a:pt x="2525" y="5930"/>
                  </a:cubicBezTo>
                  <a:cubicBezTo>
                    <a:pt x="2596" y="5918"/>
                    <a:pt x="2656" y="6002"/>
                    <a:pt x="2560" y="6061"/>
                  </a:cubicBezTo>
                  <a:cubicBezTo>
                    <a:pt x="2691" y="6097"/>
                    <a:pt x="2787" y="5942"/>
                    <a:pt x="2691" y="5835"/>
                  </a:cubicBezTo>
                  <a:cubicBezTo>
                    <a:pt x="2679" y="5823"/>
                    <a:pt x="2668" y="5823"/>
                    <a:pt x="2656" y="5811"/>
                  </a:cubicBezTo>
                  <a:lnTo>
                    <a:pt x="2656" y="5811"/>
                  </a:lnTo>
                  <a:cubicBezTo>
                    <a:pt x="2620" y="5787"/>
                    <a:pt x="2584" y="5787"/>
                    <a:pt x="2548" y="5787"/>
                  </a:cubicBezTo>
                  <a:cubicBezTo>
                    <a:pt x="2715" y="5537"/>
                    <a:pt x="2965" y="5335"/>
                    <a:pt x="3239" y="5192"/>
                  </a:cubicBezTo>
                  <a:lnTo>
                    <a:pt x="3239" y="5192"/>
                  </a:lnTo>
                  <a:cubicBezTo>
                    <a:pt x="2465" y="5680"/>
                    <a:pt x="3287" y="6085"/>
                    <a:pt x="2918" y="6478"/>
                  </a:cubicBezTo>
                  <a:lnTo>
                    <a:pt x="2953" y="6430"/>
                  </a:lnTo>
                  <a:cubicBezTo>
                    <a:pt x="2941" y="6454"/>
                    <a:pt x="2929" y="6466"/>
                    <a:pt x="2918" y="6478"/>
                  </a:cubicBezTo>
                  <a:cubicBezTo>
                    <a:pt x="3144" y="6347"/>
                    <a:pt x="3251" y="6240"/>
                    <a:pt x="3287" y="6121"/>
                  </a:cubicBezTo>
                  <a:cubicBezTo>
                    <a:pt x="3394" y="5823"/>
                    <a:pt x="3108" y="5704"/>
                    <a:pt x="3120" y="5549"/>
                  </a:cubicBezTo>
                  <a:cubicBezTo>
                    <a:pt x="3263" y="5656"/>
                    <a:pt x="3370" y="5621"/>
                    <a:pt x="3418" y="5478"/>
                  </a:cubicBezTo>
                  <a:cubicBezTo>
                    <a:pt x="3239" y="5502"/>
                    <a:pt x="3215" y="5335"/>
                    <a:pt x="3310" y="5228"/>
                  </a:cubicBezTo>
                  <a:cubicBezTo>
                    <a:pt x="3465" y="5097"/>
                    <a:pt x="3811" y="5061"/>
                    <a:pt x="3882" y="4656"/>
                  </a:cubicBezTo>
                  <a:cubicBezTo>
                    <a:pt x="3930" y="4597"/>
                    <a:pt x="3965" y="4549"/>
                    <a:pt x="3989" y="4478"/>
                  </a:cubicBezTo>
                  <a:cubicBezTo>
                    <a:pt x="3977" y="4549"/>
                    <a:pt x="3953" y="4621"/>
                    <a:pt x="3941" y="4680"/>
                  </a:cubicBezTo>
                  <a:cubicBezTo>
                    <a:pt x="3715" y="5025"/>
                    <a:pt x="3930" y="5275"/>
                    <a:pt x="3941" y="5490"/>
                  </a:cubicBezTo>
                  <a:cubicBezTo>
                    <a:pt x="3941" y="5633"/>
                    <a:pt x="3811" y="5728"/>
                    <a:pt x="3703" y="5597"/>
                  </a:cubicBezTo>
                  <a:cubicBezTo>
                    <a:pt x="3644" y="5728"/>
                    <a:pt x="3680" y="5835"/>
                    <a:pt x="3858" y="5859"/>
                  </a:cubicBezTo>
                  <a:cubicBezTo>
                    <a:pt x="3763" y="5966"/>
                    <a:pt x="3477" y="5859"/>
                    <a:pt x="3334" y="6133"/>
                  </a:cubicBezTo>
                  <a:cubicBezTo>
                    <a:pt x="3275" y="6299"/>
                    <a:pt x="3287" y="6490"/>
                    <a:pt x="3346" y="6657"/>
                  </a:cubicBezTo>
                  <a:lnTo>
                    <a:pt x="3346" y="6657"/>
                  </a:lnTo>
                  <a:cubicBezTo>
                    <a:pt x="3346" y="6109"/>
                    <a:pt x="4227" y="6406"/>
                    <a:pt x="4025" y="5514"/>
                  </a:cubicBezTo>
                  <a:lnTo>
                    <a:pt x="4025" y="5514"/>
                  </a:lnTo>
                  <a:cubicBezTo>
                    <a:pt x="4132" y="5811"/>
                    <a:pt x="4156" y="6133"/>
                    <a:pt x="4096" y="6430"/>
                  </a:cubicBezTo>
                  <a:cubicBezTo>
                    <a:pt x="4072" y="6406"/>
                    <a:pt x="4037" y="6383"/>
                    <a:pt x="4001" y="6371"/>
                  </a:cubicBezTo>
                  <a:lnTo>
                    <a:pt x="3989" y="6371"/>
                  </a:lnTo>
                  <a:cubicBezTo>
                    <a:pt x="3977" y="6371"/>
                    <a:pt x="3965" y="6371"/>
                    <a:pt x="3953" y="6371"/>
                  </a:cubicBezTo>
                  <a:cubicBezTo>
                    <a:pt x="3811" y="6371"/>
                    <a:pt x="3775" y="6561"/>
                    <a:pt x="3894" y="6633"/>
                  </a:cubicBezTo>
                  <a:cubicBezTo>
                    <a:pt x="3858" y="6514"/>
                    <a:pt x="3965" y="6502"/>
                    <a:pt x="4001" y="6549"/>
                  </a:cubicBezTo>
                  <a:cubicBezTo>
                    <a:pt x="4049" y="6597"/>
                    <a:pt x="4001" y="6716"/>
                    <a:pt x="3965" y="6752"/>
                  </a:cubicBezTo>
                  <a:cubicBezTo>
                    <a:pt x="3930" y="6776"/>
                    <a:pt x="3894" y="6799"/>
                    <a:pt x="3846" y="6799"/>
                  </a:cubicBezTo>
                  <a:cubicBezTo>
                    <a:pt x="3715" y="6811"/>
                    <a:pt x="3513" y="6728"/>
                    <a:pt x="3620" y="6490"/>
                  </a:cubicBezTo>
                  <a:cubicBezTo>
                    <a:pt x="3370" y="6561"/>
                    <a:pt x="3406" y="6918"/>
                    <a:pt x="3608" y="7038"/>
                  </a:cubicBezTo>
                  <a:cubicBezTo>
                    <a:pt x="3453" y="7133"/>
                    <a:pt x="3513" y="7240"/>
                    <a:pt x="3299" y="7252"/>
                  </a:cubicBezTo>
                  <a:cubicBezTo>
                    <a:pt x="3703" y="7454"/>
                    <a:pt x="3799" y="7204"/>
                    <a:pt x="3965" y="7145"/>
                  </a:cubicBezTo>
                  <a:lnTo>
                    <a:pt x="3965" y="7145"/>
                  </a:lnTo>
                  <a:cubicBezTo>
                    <a:pt x="3620" y="7323"/>
                    <a:pt x="3739" y="7585"/>
                    <a:pt x="3537" y="7811"/>
                  </a:cubicBezTo>
                  <a:cubicBezTo>
                    <a:pt x="3953" y="7776"/>
                    <a:pt x="3941" y="7478"/>
                    <a:pt x="4037" y="7276"/>
                  </a:cubicBezTo>
                  <a:lnTo>
                    <a:pt x="4037" y="7276"/>
                  </a:lnTo>
                  <a:cubicBezTo>
                    <a:pt x="3799" y="7811"/>
                    <a:pt x="4108" y="7942"/>
                    <a:pt x="4144" y="8276"/>
                  </a:cubicBezTo>
                  <a:cubicBezTo>
                    <a:pt x="4168" y="7942"/>
                    <a:pt x="4477" y="7811"/>
                    <a:pt x="4239" y="7276"/>
                  </a:cubicBezTo>
                  <a:lnTo>
                    <a:pt x="4239" y="7276"/>
                  </a:lnTo>
                  <a:cubicBezTo>
                    <a:pt x="4346" y="7478"/>
                    <a:pt x="4334" y="7776"/>
                    <a:pt x="4739" y="7811"/>
                  </a:cubicBezTo>
                  <a:cubicBezTo>
                    <a:pt x="4537" y="7585"/>
                    <a:pt x="4656" y="7323"/>
                    <a:pt x="4322" y="7145"/>
                  </a:cubicBezTo>
                  <a:lnTo>
                    <a:pt x="4322" y="7145"/>
                  </a:lnTo>
                  <a:cubicBezTo>
                    <a:pt x="4489" y="7204"/>
                    <a:pt x="4573" y="7454"/>
                    <a:pt x="4977" y="7252"/>
                  </a:cubicBezTo>
                  <a:cubicBezTo>
                    <a:pt x="4763" y="7240"/>
                    <a:pt x="4811" y="7133"/>
                    <a:pt x="4668" y="7038"/>
                  </a:cubicBezTo>
                  <a:cubicBezTo>
                    <a:pt x="4870" y="6918"/>
                    <a:pt x="4906" y="6561"/>
                    <a:pt x="4656" y="6490"/>
                  </a:cubicBezTo>
                  <a:cubicBezTo>
                    <a:pt x="4763" y="6728"/>
                    <a:pt x="4561" y="6811"/>
                    <a:pt x="4442" y="6799"/>
                  </a:cubicBezTo>
                  <a:cubicBezTo>
                    <a:pt x="4394" y="6799"/>
                    <a:pt x="4346" y="6776"/>
                    <a:pt x="4311" y="6752"/>
                  </a:cubicBezTo>
                  <a:cubicBezTo>
                    <a:pt x="4275" y="6716"/>
                    <a:pt x="4227" y="6597"/>
                    <a:pt x="4275" y="6549"/>
                  </a:cubicBezTo>
                  <a:cubicBezTo>
                    <a:pt x="4311" y="6502"/>
                    <a:pt x="4418" y="6514"/>
                    <a:pt x="4382" y="6633"/>
                  </a:cubicBezTo>
                  <a:cubicBezTo>
                    <a:pt x="4394" y="6621"/>
                    <a:pt x="4418" y="6609"/>
                    <a:pt x="4430" y="6597"/>
                  </a:cubicBezTo>
                  <a:cubicBezTo>
                    <a:pt x="4465" y="6549"/>
                    <a:pt x="4465" y="6466"/>
                    <a:pt x="4430" y="6418"/>
                  </a:cubicBezTo>
                  <a:cubicBezTo>
                    <a:pt x="4394" y="6395"/>
                    <a:pt x="4358" y="6383"/>
                    <a:pt x="4322" y="6371"/>
                  </a:cubicBezTo>
                  <a:cubicBezTo>
                    <a:pt x="4311" y="6371"/>
                    <a:pt x="4299" y="6371"/>
                    <a:pt x="4287" y="6371"/>
                  </a:cubicBezTo>
                  <a:lnTo>
                    <a:pt x="4275" y="6371"/>
                  </a:lnTo>
                  <a:cubicBezTo>
                    <a:pt x="4239" y="6383"/>
                    <a:pt x="4203" y="6406"/>
                    <a:pt x="4192" y="6430"/>
                  </a:cubicBezTo>
                  <a:cubicBezTo>
                    <a:pt x="4132" y="6133"/>
                    <a:pt x="4156" y="5811"/>
                    <a:pt x="4251" y="5514"/>
                  </a:cubicBezTo>
                  <a:cubicBezTo>
                    <a:pt x="4049" y="6406"/>
                    <a:pt x="4918" y="6109"/>
                    <a:pt x="4930" y="6657"/>
                  </a:cubicBezTo>
                  <a:lnTo>
                    <a:pt x="4930" y="6597"/>
                  </a:lnTo>
                  <a:lnTo>
                    <a:pt x="4930" y="6657"/>
                  </a:lnTo>
                  <a:cubicBezTo>
                    <a:pt x="5001" y="6406"/>
                    <a:pt x="5001" y="6252"/>
                    <a:pt x="4942" y="6133"/>
                  </a:cubicBezTo>
                  <a:cubicBezTo>
                    <a:pt x="4811" y="5859"/>
                    <a:pt x="4525" y="5966"/>
                    <a:pt x="4430" y="5859"/>
                  </a:cubicBezTo>
                  <a:cubicBezTo>
                    <a:pt x="4596" y="5835"/>
                    <a:pt x="4644" y="5728"/>
                    <a:pt x="4573" y="5597"/>
                  </a:cubicBezTo>
                  <a:cubicBezTo>
                    <a:pt x="4465" y="5740"/>
                    <a:pt x="4322" y="5633"/>
                    <a:pt x="4322" y="5490"/>
                  </a:cubicBezTo>
                  <a:cubicBezTo>
                    <a:pt x="4322" y="5287"/>
                    <a:pt x="4549" y="5025"/>
                    <a:pt x="4322" y="4692"/>
                  </a:cubicBezTo>
                  <a:cubicBezTo>
                    <a:pt x="4311" y="4621"/>
                    <a:pt x="4299" y="4549"/>
                    <a:pt x="4275" y="4490"/>
                  </a:cubicBezTo>
                  <a:cubicBezTo>
                    <a:pt x="4311" y="4549"/>
                    <a:pt x="4346" y="4609"/>
                    <a:pt x="4394" y="4656"/>
                  </a:cubicBezTo>
                  <a:cubicBezTo>
                    <a:pt x="4465" y="5061"/>
                    <a:pt x="4811" y="5097"/>
                    <a:pt x="4954" y="5240"/>
                  </a:cubicBezTo>
                  <a:cubicBezTo>
                    <a:pt x="5061" y="5323"/>
                    <a:pt x="5025" y="5502"/>
                    <a:pt x="4858" y="5490"/>
                  </a:cubicBezTo>
                  <a:cubicBezTo>
                    <a:pt x="4906" y="5621"/>
                    <a:pt x="5001" y="5668"/>
                    <a:pt x="5156" y="5561"/>
                  </a:cubicBezTo>
                  <a:cubicBezTo>
                    <a:pt x="5156" y="5704"/>
                    <a:pt x="4882" y="5835"/>
                    <a:pt x="4989" y="6121"/>
                  </a:cubicBezTo>
                  <a:cubicBezTo>
                    <a:pt x="5025" y="6240"/>
                    <a:pt x="5132" y="6347"/>
                    <a:pt x="5358" y="6478"/>
                  </a:cubicBezTo>
                  <a:lnTo>
                    <a:pt x="5358" y="6478"/>
                  </a:lnTo>
                  <a:cubicBezTo>
                    <a:pt x="4989" y="6097"/>
                    <a:pt x="5811" y="5680"/>
                    <a:pt x="5037" y="5204"/>
                  </a:cubicBezTo>
                  <a:lnTo>
                    <a:pt x="5037" y="5204"/>
                  </a:lnTo>
                  <a:cubicBezTo>
                    <a:pt x="5323" y="5335"/>
                    <a:pt x="5561" y="5537"/>
                    <a:pt x="5739" y="5799"/>
                  </a:cubicBezTo>
                  <a:cubicBezTo>
                    <a:pt x="5692" y="5787"/>
                    <a:pt x="5656" y="5799"/>
                    <a:pt x="5632" y="5823"/>
                  </a:cubicBezTo>
                  <a:lnTo>
                    <a:pt x="5620" y="5823"/>
                  </a:lnTo>
                  <a:cubicBezTo>
                    <a:pt x="5608" y="5823"/>
                    <a:pt x="5596" y="5835"/>
                    <a:pt x="5585" y="5847"/>
                  </a:cubicBezTo>
                  <a:cubicBezTo>
                    <a:pt x="5537" y="5906"/>
                    <a:pt x="5537" y="5978"/>
                    <a:pt x="5585" y="6037"/>
                  </a:cubicBezTo>
                  <a:cubicBezTo>
                    <a:pt x="5620" y="6061"/>
                    <a:pt x="5656" y="6073"/>
                    <a:pt x="5692" y="6073"/>
                  </a:cubicBezTo>
                  <a:lnTo>
                    <a:pt x="5716" y="6073"/>
                  </a:lnTo>
                  <a:cubicBezTo>
                    <a:pt x="5620" y="6014"/>
                    <a:pt x="5680" y="5930"/>
                    <a:pt x="5739" y="5942"/>
                  </a:cubicBezTo>
                  <a:cubicBezTo>
                    <a:pt x="5811" y="5942"/>
                    <a:pt x="5858" y="6049"/>
                    <a:pt x="5858" y="6109"/>
                  </a:cubicBezTo>
                  <a:cubicBezTo>
                    <a:pt x="5858" y="6156"/>
                    <a:pt x="5835" y="6192"/>
                    <a:pt x="5799" y="6228"/>
                  </a:cubicBezTo>
                  <a:cubicBezTo>
                    <a:pt x="5704" y="6383"/>
                    <a:pt x="5477" y="6347"/>
                    <a:pt x="5430" y="6168"/>
                  </a:cubicBezTo>
                  <a:cubicBezTo>
                    <a:pt x="5299" y="6395"/>
                    <a:pt x="5585" y="6609"/>
                    <a:pt x="5811" y="6573"/>
                  </a:cubicBezTo>
                  <a:cubicBezTo>
                    <a:pt x="5775" y="6740"/>
                    <a:pt x="5882" y="6776"/>
                    <a:pt x="5739" y="6942"/>
                  </a:cubicBezTo>
                  <a:cubicBezTo>
                    <a:pt x="6168" y="6787"/>
                    <a:pt x="6061" y="6549"/>
                    <a:pt x="6132" y="6395"/>
                  </a:cubicBezTo>
                  <a:lnTo>
                    <a:pt x="6132" y="6395"/>
                  </a:lnTo>
                  <a:cubicBezTo>
                    <a:pt x="6013" y="6752"/>
                    <a:pt x="6287" y="6859"/>
                    <a:pt x="6299" y="7157"/>
                  </a:cubicBezTo>
                  <a:cubicBezTo>
                    <a:pt x="6561" y="6847"/>
                    <a:pt x="6347" y="6645"/>
                    <a:pt x="6275" y="6430"/>
                  </a:cubicBezTo>
                  <a:lnTo>
                    <a:pt x="6275" y="6430"/>
                  </a:lnTo>
                  <a:cubicBezTo>
                    <a:pt x="6489" y="6966"/>
                    <a:pt x="6799" y="6847"/>
                    <a:pt x="7061" y="7061"/>
                  </a:cubicBezTo>
                  <a:cubicBezTo>
                    <a:pt x="6835" y="6799"/>
                    <a:pt x="6966" y="6502"/>
                    <a:pt x="6418" y="6276"/>
                  </a:cubicBezTo>
                  <a:lnTo>
                    <a:pt x="6418" y="6276"/>
                  </a:lnTo>
                  <a:cubicBezTo>
                    <a:pt x="6632" y="6359"/>
                    <a:pt x="6835" y="6573"/>
                    <a:pt x="7144" y="6311"/>
                  </a:cubicBezTo>
                  <a:cubicBezTo>
                    <a:pt x="6847" y="6287"/>
                    <a:pt x="6739" y="6025"/>
                    <a:pt x="6382" y="6133"/>
                  </a:cubicBezTo>
                  <a:lnTo>
                    <a:pt x="6382" y="6133"/>
                  </a:lnTo>
                  <a:cubicBezTo>
                    <a:pt x="6549" y="6061"/>
                    <a:pt x="6775" y="6180"/>
                    <a:pt x="6930" y="5740"/>
                  </a:cubicBezTo>
                  <a:cubicBezTo>
                    <a:pt x="6763" y="5895"/>
                    <a:pt x="6728" y="5775"/>
                    <a:pt x="6561" y="5811"/>
                  </a:cubicBezTo>
                  <a:cubicBezTo>
                    <a:pt x="6608" y="5585"/>
                    <a:pt x="6394" y="5299"/>
                    <a:pt x="6156" y="5430"/>
                  </a:cubicBezTo>
                  <a:cubicBezTo>
                    <a:pt x="6406" y="5537"/>
                    <a:pt x="6311" y="5728"/>
                    <a:pt x="6216" y="5811"/>
                  </a:cubicBezTo>
                  <a:cubicBezTo>
                    <a:pt x="6192" y="5847"/>
                    <a:pt x="6144" y="5859"/>
                    <a:pt x="6097" y="5859"/>
                  </a:cubicBezTo>
                  <a:cubicBezTo>
                    <a:pt x="6037" y="5859"/>
                    <a:pt x="5930" y="5811"/>
                    <a:pt x="5930" y="5752"/>
                  </a:cubicBezTo>
                  <a:cubicBezTo>
                    <a:pt x="5918" y="5680"/>
                    <a:pt x="6001" y="5621"/>
                    <a:pt x="6061" y="5728"/>
                  </a:cubicBezTo>
                  <a:cubicBezTo>
                    <a:pt x="6061" y="5716"/>
                    <a:pt x="6061" y="5704"/>
                    <a:pt x="6061" y="5692"/>
                  </a:cubicBezTo>
                  <a:cubicBezTo>
                    <a:pt x="6061" y="5656"/>
                    <a:pt x="6049" y="5621"/>
                    <a:pt x="6025" y="5597"/>
                  </a:cubicBezTo>
                  <a:cubicBezTo>
                    <a:pt x="5977" y="5549"/>
                    <a:pt x="5894" y="5549"/>
                    <a:pt x="5835" y="5597"/>
                  </a:cubicBezTo>
                  <a:cubicBezTo>
                    <a:pt x="5823" y="5597"/>
                    <a:pt x="5811" y="5609"/>
                    <a:pt x="5811" y="5621"/>
                  </a:cubicBezTo>
                  <a:lnTo>
                    <a:pt x="5811" y="5633"/>
                  </a:lnTo>
                  <a:cubicBezTo>
                    <a:pt x="5787" y="5656"/>
                    <a:pt x="5775" y="5704"/>
                    <a:pt x="5787" y="5740"/>
                  </a:cubicBezTo>
                  <a:cubicBezTo>
                    <a:pt x="5525" y="5561"/>
                    <a:pt x="5323" y="5323"/>
                    <a:pt x="5192" y="5037"/>
                  </a:cubicBezTo>
                  <a:cubicBezTo>
                    <a:pt x="5668" y="5811"/>
                    <a:pt x="6085" y="4990"/>
                    <a:pt x="6478" y="5371"/>
                  </a:cubicBezTo>
                  <a:cubicBezTo>
                    <a:pt x="6454" y="5359"/>
                    <a:pt x="6442" y="5347"/>
                    <a:pt x="6430" y="5335"/>
                  </a:cubicBezTo>
                  <a:cubicBezTo>
                    <a:pt x="6442" y="5347"/>
                    <a:pt x="6454" y="5359"/>
                    <a:pt x="6478" y="5371"/>
                  </a:cubicBezTo>
                  <a:cubicBezTo>
                    <a:pt x="6347" y="5144"/>
                    <a:pt x="6227" y="5037"/>
                    <a:pt x="6120" y="4990"/>
                  </a:cubicBezTo>
                  <a:cubicBezTo>
                    <a:pt x="5823" y="4894"/>
                    <a:pt x="5692" y="5168"/>
                    <a:pt x="5549" y="5156"/>
                  </a:cubicBezTo>
                  <a:cubicBezTo>
                    <a:pt x="5656" y="5025"/>
                    <a:pt x="5620" y="4918"/>
                    <a:pt x="5477" y="4859"/>
                  </a:cubicBezTo>
                  <a:cubicBezTo>
                    <a:pt x="5489" y="5037"/>
                    <a:pt x="5323" y="5061"/>
                    <a:pt x="5227" y="4966"/>
                  </a:cubicBezTo>
                  <a:cubicBezTo>
                    <a:pt x="5084" y="4823"/>
                    <a:pt x="5061" y="4478"/>
                    <a:pt x="4656" y="4406"/>
                  </a:cubicBezTo>
                  <a:cubicBezTo>
                    <a:pt x="4596" y="4359"/>
                    <a:pt x="4537" y="4323"/>
                    <a:pt x="4477" y="4287"/>
                  </a:cubicBezTo>
                  <a:cubicBezTo>
                    <a:pt x="4549" y="4311"/>
                    <a:pt x="4608" y="4323"/>
                    <a:pt x="4680" y="4335"/>
                  </a:cubicBezTo>
                  <a:cubicBezTo>
                    <a:pt x="5025" y="4573"/>
                    <a:pt x="5287" y="4347"/>
                    <a:pt x="5489" y="4335"/>
                  </a:cubicBezTo>
                  <a:cubicBezTo>
                    <a:pt x="5620" y="4335"/>
                    <a:pt x="5727" y="4466"/>
                    <a:pt x="5585" y="4585"/>
                  </a:cubicBezTo>
                  <a:cubicBezTo>
                    <a:pt x="5727" y="4644"/>
                    <a:pt x="5823" y="4597"/>
                    <a:pt x="5846" y="4430"/>
                  </a:cubicBezTo>
                  <a:cubicBezTo>
                    <a:pt x="5954" y="4525"/>
                    <a:pt x="5846" y="4811"/>
                    <a:pt x="6132" y="4942"/>
                  </a:cubicBezTo>
                  <a:cubicBezTo>
                    <a:pt x="6239" y="5002"/>
                    <a:pt x="6394" y="5002"/>
                    <a:pt x="6644" y="4930"/>
                  </a:cubicBezTo>
                  <a:lnTo>
                    <a:pt x="6644" y="4930"/>
                  </a:lnTo>
                  <a:cubicBezTo>
                    <a:pt x="6108" y="4918"/>
                    <a:pt x="6394" y="4049"/>
                    <a:pt x="5513" y="4263"/>
                  </a:cubicBezTo>
                  <a:lnTo>
                    <a:pt x="5513" y="4263"/>
                  </a:lnTo>
                  <a:cubicBezTo>
                    <a:pt x="5811" y="4156"/>
                    <a:pt x="6132" y="4132"/>
                    <a:pt x="6430" y="4192"/>
                  </a:cubicBezTo>
                  <a:cubicBezTo>
                    <a:pt x="6406" y="4216"/>
                    <a:pt x="6382" y="4240"/>
                    <a:pt x="6370" y="4275"/>
                  </a:cubicBezTo>
                  <a:cubicBezTo>
                    <a:pt x="6370" y="4275"/>
                    <a:pt x="6370" y="4287"/>
                    <a:pt x="6370" y="4287"/>
                  </a:cubicBezTo>
                  <a:cubicBezTo>
                    <a:pt x="6370" y="4299"/>
                    <a:pt x="6370" y="4311"/>
                    <a:pt x="6370" y="4335"/>
                  </a:cubicBezTo>
                  <a:cubicBezTo>
                    <a:pt x="6382" y="4466"/>
                    <a:pt x="6561" y="4513"/>
                    <a:pt x="6620" y="4394"/>
                  </a:cubicBezTo>
                  <a:cubicBezTo>
                    <a:pt x="6513" y="4418"/>
                    <a:pt x="6501" y="4323"/>
                    <a:pt x="6549" y="4275"/>
                  </a:cubicBezTo>
                  <a:cubicBezTo>
                    <a:pt x="6597" y="4240"/>
                    <a:pt x="6704" y="4275"/>
                    <a:pt x="6751" y="4311"/>
                  </a:cubicBezTo>
                  <a:cubicBezTo>
                    <a:pt x="6775" y="4347"/>
                    <a:pt x="6799" y="4394"/>
                    <a:pt x="6799" y="4442"/>
                  </a:cubicBezTo>
                  <a:cubicBezTo>
                    <a:pt x="6799" y="4561"/>
                    <a:pt x="6728" y="4763"/>
                    <a:pt x="6489" y="4656"/>
                  </a:cubicBezTo>
                  <a:cubicBezTo>
                    <a:pt x="6561" y="4918"/>
                    <a:pt x="6918" y="4871"/>
                    <a:pt x="7037" y="4680"/>
                  </a:cubicBezTo>
                  <a:cubicBezTo>
                    <a:pt x="7132" y="4823"/>
                    <a:pt x="7240" y="4763"/>
                    <a:pt x="7251" y="4990"/>
                  </a:cubicBezTo>
                  <a:cubicBezTo>
                    <a:pt x="7454" y="4573"/>
                    <a:pt x="7204" y="4490"/>
                    <a:pt x="7144" y="4323"/>
                  </a:cubicBezTo>
                  <a:lnTo>
                    <a:pt x="7144" y="4323"/>
                  </a:lnTo>
                  <a:cubicBezTo>
                    <a:pt x="7311" y="4656"/>
                    <a:pt x="7585" y="4549"/>
                    <a:pt x="7799" y="4740"/>
                  </a:cubicBezTo>
                  <a:cubicBezTo>
                    <a:pt x="7775" y="4335"/>
                    <a:pt x="7478" y="4347"/>
                    <a:pt x="7263" y="4251"/>
                  </a:cubicBezTo>
                  <a:lnTo>
                    <a:pt x="7263" y="4251"/>
                  </a:lnTo>
                  <a:cubicBezTo>
                    <a:pt x="7811" y="4478"/>
                    <a:pt x="7930" y="4180"/>
                    <a:pt x="8275" y="4144"/>
                  </a:cubicBezTo>
                  <a:cubicBezTo>
                    <a:pt x="7930" y="4120"/>
                    <a:pt x="7811" y="3811"/>
                    <a:pt x="7263" y="4037"/>
                  </a:cubicBezTo>
                  <a:lnTo>
                    <a:pt x="7263" y="4037"/>
                  </a:lnTo>
                  <a:cubicBezTo>
                    <a:pt x="7478" y="3942"/>
                    <a:pt x="7775" y="3954"/>
                    <a:pt x="7799" y="3549"/>
                  </a:cubicBezTo>
                  <a:cubicBezTo>
                    <a:pt x="7585" y="3751"/>
                    <a:pt x="7311" y="3632"/>
                    <a:pt x="7144" y="3966"/>
                  </a:cubicBezTo>
                  <a:lnTo>
                    <a:pt x="7144" y="3966"/>
                  </a:lnTo>
                  <a:cubicBezTo>
                    <a:pt x="7204" y="3799"/>
                    <a:pt x="7454" y="3716"/>
                    <a:pt x="7251" y="3299"/>
                  </a:cubicBezTo>
                  <a:cubicBezTo>
                    <a:pt x="7240" y="3525"/>
                    <a:pt x="7132" y="3466"/>
                    <a:pt x="7037" y="3620"/>
                  </a:cubicBezTo>
                  <a:cubicBezTo>
                    <a:pt x="6918" y="3418"/>
                    <a:pt x="6561" y="3370"/>
                    <a:pt x="6489" y="3632"/>
                  </a:cubicBezTo>
                  <a:cubicBezTo>
                    <a:pt x="6728" y="3525"/>
                    <a:pt x="6811" y="3728"/>
                    <a:pt x="6799" y="3847"/>
                  </a:cubicBezTo>
                  <a:cubicBezTo>
                    <a:pt x="6799" y="3894"/>
                    <a:pt x="6775" y="3942"/>
                    <a:pt x="6751" y="3978"/>
                  </a:cubicBezTo>
                  <a:cubicBezTo>
                    <a:pt x="6704" y="4013"/>
                    <a:pt x="6597" y="4061"/>
                    <a:pt x="6549" y="4013"/>
                  </a:cubicBezTo>
                  <a:cubicBezTo>
                    <a:pt x="6501" y="3978"/>
                    <a:pt x="6513" y="3870"/>
                    <a:pt x="6620" y="3906"/>
                  </a:cubicBezTo>
                  <a:cubicBezTo>
                    <a:pt x="6620" y="3882"/>
                    <a:pt x="6608" y="3870"/>
                    <a:pt x="6597" y="3859"/>
                  </a:cubicBezTo>
                  <a:cubicBezTo>
                    <a:pt x="6549" y="3811"/>
                    <a:pt x="6466" y="3811"/>
                    <a:pt x="6418" y="3859"/>
                  </a:cubicBezTo>
                  <a:cubicBezTo>
                    <a:pt x="6394" y="3882"/>
                    <a:pt x="6370" y="3918"/>
                    <a:pt x="6370" y="3954"/>
                  </a:cubicBezTo>
                  <a:cubicBezTo>
                    <a:pt x="6370" y="3978"/>
                    <a:pt x="6370" y="3990"/>
                    <a:pt x="6370" y="4001"/>
                  </a:cubicBezTo>
                  <a:cubicBezTo>
                    <a:pt x="6370" y="4001"/>
                    <a:pt x="6370" y="4001"/>
                    <a:pt x="6370" y="4013"/>
                  </a:cubicBezTo>
                  <a:cubicBezTo>
                    <a:pt x="6382" y="4049"/>
                    <a:pt x="6406" y="4073"/>
                    <a:pt x="6430" y="4097"/>
                  </a:cubicBezTo>
                  <a:cubicBezTo>
                    <a:pt x="6132" y="4156"/>
                    <a:pt x="5811" y="4132"/>
                    <a:pt x="5525" y="4025"/>
                  </a:cubicBezTo>
                  <a:cubicBezTo>
                    <a:pt x="6418" y="4240"/>
                    <a:pt x="6120" y="3358"/>
                    <a:pt x="6656" y="3358"/>
                  </a:cubicBezTo>
                  <a:lnTo>
                    <a:pt x="6573" y="3358"/>
                  </a:lnTo>
                  <a:cubicBezTo>
                    <a:pt x="6597" y="3358"/>
                    <a:pt x="6608" y="3358"/>
                    <a:pt x="6632" y="3358"/>
                  </a:cubicBezTo>
                  <a:cubicBezTo>
                    <a:pt x="6382" y="3287"/>
                    <a:pt x="6216" y="3287"/>
                    <a:pt x="6108" y="3347"/>
                  </a:cubicBezTo>
                  <a:cubicBezTo>
                    <a:pt x="5835" y="3478"/>
                    <a:pt x="5942" y="3763"/>
                    <a:pt x="5835" y="3859"/>
                  </a:cubicBezTo>
                  <a:cubicBezTo>
                    <a:pt x="5811" y="3692"/>
                    <a:pt x="5704" y="3644"/>
                    <a:pt x="5573" y="3704"/>
                  </a:cubicBezTo>
                  <a:cubicBezTo>
                    <a:pt x="5704" y="3823"/>
                    <a:pt x="5608" y="3954"/>
                    <a:pt x="5465" y="3954"/>
                  </a:cubicBezTo>
                  <a:cubicBezTo>
                    <a:pt x="5263" y="3954"/>
                    <a:pt x="5001" y="3728"/>
                    <a:pt x="4656" y="3966"/>
                  </a:cubicBezTo>
                  <a:cubicBezTo>
                    <a:pt x="4596" y="3966"/>
                    <a:pt x="4525" y="3990"/>
                    <a:pt x="4465" y="4001"/>
                  </a:cubicBezTo>
                  <a:cubicBezTo>
                    <a:pt x="4525" y="3978"/>
                    <a:pt x="4573" y="3930"/>
                    <a:pt x="4632" y="3894"/>
                  </a:cubicBezTo>
                  <a:cubicBezTo>
                    <a:pt x="5037" y="3823"/>
                    <a:pt x="5073" y="3478"/>
                    <a:pt x="5204" y="3335"/>
                  </a:cubicBezTo>
                  <a:cubicBezTo>
                    <a:pt x="5299" y="3228"/>
                    <a:pt x="5477" y="3251"/>
                    <a:pt x="5454" y="3430"/>
                  </a:cubicBezTo>
                  <a:cubicBezTo>
                    <a:pt x="5596" y="3382"/>
                    <a:pt x="5632" y="3287"/>
                    <a:pt x="5525" y="3132"/>
                  </a:cubicBezTo>
                  <a:cubicBezTo>
                    <a:pt x="5680" y="3120"/>
                    <a:pt x="5799" y="3406"/>
                    <a:pt x="6097" y="3299"/>
                  </a:cubicBezTo>
                  <a:cubicBezTo>
                    <a:pt x="6216" y="3263"/>
                    <a:pt x="6323" y="3156"/>
                    <a:pt x="6454" y="2930"/>
                  </a:cubicBezTo>
                  <a:lnTo>
                    <a:pt x="6454" y="2930"/>
                  </a:lnTo>
                  <a:cubicBezTo>
                    <a:pt x="6073" y="3299"/>
                    <a:pt x="5656" y="2477"/>
                    <a:pt x="5180" y="3251"/>
                  </a:cubicBezTo>
                  <a:lnTo>
                    <a:pt x="5180" y="3251"/>
                  </a:lnTo>
                  <a:cubicBezTo>
                    <a:pt x="5311" y="2966"/>
                    <a:pt x="5513" y="2727"/>
                    <a:pt x="5775" y="2549"/>
                  </a:cubicBezTo>
                  <a:cubicBezTo>
                    <a:pt x="5763" y="2585"/>
                    <a:pt x="5775" y="2632"/>
                    <a:pt x="5787" y="2656"/>
                  </a:cubicBezTo>
                  <a:lnTo>
                    <a:pt x="5787" y="2668"/>
                  </a:lnTo>
                  <a:cubicBezTo>
                    <a:pt x="5799" y="2680"/>
                    <a:pt x="5811" y="2692"/>
                    <a:pt x="5823" y="2704"/>
                  </a:cubicBezTo>
                  <a:cubicBezTo>
                    <a:pt x="5918" y="2787"/>
                    <a:pt x="6073" y="2692"/>
                    <a:pt x="6037" y="2561"/>
                  </a:cubicBezTo>
                  <a:cubicBezTo>
                    <a:pt x="5989" y="2656"/>
                    <a:pt x="5894" y="2596"/>
                    <a:pt x="5906" y="2537"/>
                  </a:cubicBezTo>
                  <a:cubicBezTo>
                    <a:pt x="5918" y="2466"/>
                    <a:pt x="6013" y="2418"/>
                    <a:pt x="6073" y="2418"/>
                  </a:cubicBezTo>
                  <a:cubicBezTo>
                    <a:pt x="6120" y="2430"/>
                    <a:pt x="6168" y="2442"/>
                    <a:pt x="6204" y="2477"/>
                  </a:cubicBezTo>
                  <a:cubicBezTo>
                    <a:pt x="6287" y="2561"/>
                    <a:pt x="6382" y="2751"/>
                    <a:pt x="6132" y="2847"/>
                  </a:cubicBezTo>
                  <a:cubicBezTo>
                    <a:pt x="6370" y="2977"/>
                    <a:pt x="6585" y="2704"/>
                    <a:pt x="6537" y="2466"/>
                  </a:cubicBezTo>
                  <a:cubicBezTo>
                    <a:pt x="6704" y="2501"/>
                    <a:pt x="6739" y="2394"/>
                    <a:pt x="6906" y="2537"/>
                  </a:cubicBezTo>
                  <a:cubicBezTo>
                    <a:pt x="6763" y="2108"/>
                    <a:pt x="6525" y="2227"/>
                    <a:pt x="6358" y="2156"/>
                  </a:cubicBezTo>
                  <a:lnTo>
                    <a:pt x="6358" y="2156"/>
                  </a:lnTo>
                  <a:cubicBezTo>
                    <a:pt x="6716" y="2263"/>
                    <a:pt x="6823" y="1989"/>
                    <a:pt x="7120" y="1977"/>
                  </a:cubicBezTo>
                  <a:cubicBezTo>
                    <a:pt x="6811" y="1715"/>
                    <a:pt x="6608" y="1930"/>
                    <a:pt x="6394" y="2001"/>
                  </a:cubicBezTo>
                  <a:lnTo>
                    <a:pt x="6394" y="2001"/>
                  </a:lnTo>
                  <a:cubicBezTo>
                    <a:pt x="6942" y="1787"/>
                    <a:pt x="6811" y="1477"/>
                    <a:pt x="7037" y="1215"/>
                  </a:cubicBezTo>
                  <a:cubicBezTo>
                    <a:pt x="6775" y="1442"/>
                    <a:pt x="6466" y="1311"/>
                    <a:pt x="6251" y="1858"/>
                  </a:cubicBezTo>
                  <a:lnTo>
                    <a:pt x="6251" y="1858"/>
                  </a:lnTo>
                  <a:cubicBezTo>
                    <a:pt x="6335" y="1644"/>
                    <a:pt x="6549" y="1442"/>
                    <a:pt x="6275" y="1132"/>
                  </a:cubicBezTo>
                  <a:cubicBezTo>
                    <a:pt x="6263" y="1430"/>
                    <a:pt x="5989" y="1537"/>
                    <a:pt x="6108" y="1894"/>
                  </a:cubicBezTo>
                  <a:lnTo>
                    <a:pt x="6108" y="1894"/>
                  </a:lnTo>
                  <a:cubicBezTo>
                    <a:pt x="6037" y="1739"/>
                    <a:pt x="6144" y="1501"/>
                    <a:pt x="5716" y="1346"/>
                  </a:cubicBezTo>
                  <a:cubicBezTo>
                    <a:pt x="5858" y="1513"/>
                    <a:pt x="5751" y="1549"/>
                    <a:pt x="5787" y="1715"/>
                  </a:cubicBezTo>
                  <a:cubicBezTo>
                    <a:pt x="5561" y="1668"/>
                    <a:pt x="5275" y="1882"/>
                    <a:pt x="5406" y="2120"/>
                  </a:cubicBezTo>
                  <a:cubicBezTo>
                    <a:pt x="5454" y="1942"/>
                    <a:pt x="5680" y="1906"/>
                    <a:pt x="5775" y="2061"/>
                  </a:cubicBezTo>
                  <a:cubicBezTo>
                    <a:pt x="5811" y="2085"/>
                    <a:pt x="5835" y="2132"/>
                    <a:pt x="5835" y="2180"/>
                  </a:cubicBezTo>
                  <a:cubicBezTo>
                    <a:pt x="5835" y="2239"/>
                    <a:pt x="5787" y="2335"/>
                    <a:pt x="5716" y="2346"/>
                  </a:cubicBezTo>
                  <a:cubicBezTo>
                    <a:pt x="5656" y="2358"/>
                    <a:pt x="5596" y="2275"/>
                    <a:pt x="5692" y="2215"/>
                  </a:cubicBezTo>
                  <a:cubicBezTo>
                    <a:pt x="5561" y="2168"/>
                    <a:pt x="5465" y="2335"/>
                    <a:pt x="5561" y="2430"/>
                  </a:cubicBezTo>
                  <a:cubicBezTo>
                    <a:pt x="5573" y="2442"/>
                    <a:pt x="5585" y="2454"/>
                    <a:pt x="5585" y="2466"/>
                  </a:cubicBezTo>
                  <a:lnTo>
                    <a:pt x="5596" y="2466"/>
                  </a:lnTo>
                  <a:cubicBezTo>
                    <a:pt x="5632" y="2477"/>
                    <a:pt x="5668" y="2489"/>
                    <a:pt x="5704" y="2477"/>
                  </a:cubicBezTo>
                  <a:cubicBezTo>
                    <a:pt x="5525" y="2739"/>
                    <a:pt x="5287" y="2942"/>
                    <a:pt x="5001" y="3073"/>
                  </a:cubicBezTo>
                  <a:cubicBezTo>
                    <a:pt x="5775" y="2596"/>
                    <a:pt x="4954" y="2180"/>
                    <a:pt x="5335" y="1799"/>
                  </a:cubicBezTo>
                  <a:lnTo>
                    <a:pt x="5299" y="1834"/>
                  </a:lnTo>
                  <a:cubicBezTo>
                    <a:pt x="5311" y="1823"/>
                    <a:pt x="5323" y="1811"/>
                    <a:pt x="5335" y="1799"/>
                  </a:cubicBezTo>
                  <a:cubicBezTo>
                    <a:pt x="5108" y="1930"/>
                    <a:pt x="5001" y="2037"/>
                    <a:pt x="4954" y="2156"/>
                  </a:cubicBezTo>
                  <a:cubicBezTo>
                    <a:pt x="4858" y="2454"/>
                    <a:pt x="5132" y="2573"/>
                    <a:pt x="5132" y="2716"/>
                  </a:cubicBezTo>
                  <a:cubicBezTo>
                    <a:pt x="4989" y="2608"/>
                    <a:pt x="4882" y="2656"/>
                    <a:pt x="4834" y="2787"/>
                  </a:cubicBezTo>
                  <a:cubicBezTo>
                    <a:pt x="5001" y="2775"/>
                    <a:pt x="5037" y="2954"/>
                    <a:pt x="4930" y="3037"/>
                  </a:cubicBezTo>
                  <a:cubicBezTo>
                    <a:pt x="4787" y="3180"/>
                    <a:pt x="4442" y="3216"/>
                    <a:pt x="4370" y="3620"/>
                  </a:cubicBezTo>
                  <a:cubicBezTo>
                    <a:pt x="4322" y="3668"/>
                    <a:pt x="4287" y="3728"/>
                    <a:pt x="4251" y="3787"/>
                  </a:cubicBezTo>
                  <a:cubicBezTo>
                    <a:pt x="4275" y="3728"/>
                    <a:pt x="4287" y="3656"/>
                    <a:pt x="4299" y="3597"/>
                  </a:cubicBezTo>
                  <a:cubicBezTo>
                    <a:pt x="4537" y="3251"/>
                    <a:pt x="4311" y="3001"/>
                    <a:pt x="4299" y="2787"/>
                  </a:cubicBezTo>
                  <a:cubicBezTo>
                    <a:pt x="4299" y="2644"/>
                    <a:pt x="4442" y="2537"/>
                    <a:pt x="4549" y="2680"/>
                  </a:cubicBezTo>
                  <a:cubicBezTo>
                    <a:pt x="4608" y="2549"/>
                    <a:pt x="4561" y="2442"/>
                    <a:pt x="4406" y="2418"/>
                  </a:cubicBezTo>
                  <a:cubicBezTo>
                    <a:pt x="4501" y="2311"/>
                    <a:pt x="4787" y="2418"/>
                    <a:pt x="4918" y="2144"/>
                  </a:cubicBezTo>
                  <a:cubicBezTo>
                    <a:pt x="4977" y="2025"/>
                    <a:pt x="4977" y="1870"/>
                    <a:pt x="4906" y="1620"/>
                  </a:cubicBezTo>
                  <a:lnTo>
                    <a:pt x="4906" y="1620"/>
                  </a:lnTo>
                  <a:cubicBezTo>
                    <a:pt x="4906" y="2156"/>
                    <a:pt x="4025" y="1870"/>
                    <a:pt x="4227" y="2751"/>
                  </a:cubicBezTo>
                  <a:lnTo>
                    <a:pt x="4227" y="2751"/>
                  </a:lnTo>
                  <a:cubicBezTo>
                    <a:pt x="4120" y="2466"/>
                    <a:pt x="4096" y="2144"/>
                    <a:pt x="4168" y="1834"/>
                  </a:cubicBezTo>
                  <a:cubicBezTo>
                    <a:pt x="4180" y="1870"/>
                    <a:pt x="4215" y="1894"/>
                    <a:pt x="4251" y="1906"/>
                  </a:cubicBezTo>
                  <a:lnTo>
                    <a:pt x="4263" y="1906"/>
                  </a:lnTo>
                  <a:cubicBezTo>
                    <a:pt x="4275" y="1906"/>
                    <a:pt x="4287" y="1906"/>
                    <a:pt x="4299" y="1906"/>
                  </a:cubicBezTo>
                  <a:cubicBezTo>
                    <a:pt x="4442" y="1894"/>
                    <a:pt x="4489" y="1715"/>
                    <a:pt x="4358" y="1644"/>
                  </a:cubicBezTo>
                  <a:cubicBezTo>
                    <a:pt x="4394" y="1763"/>
                    <a:pt x="4287" y="1775"/>
                    <a:pt x="4251" y="1727"/>
                  </a:cubicBezTo>
                  <a:cubicBezTo>
                    <a:pt x="4203" y="1668"/>
                    <a:pt x="4251" y="1561"/>
                    <a:pt x="4287" y="1525"/>
                  </a:cubicBezTo>
                  <a:cubicBezTo>
                    <a:pt x="4322" y="1489"/>
                    <a:pt x="4370" y="1477"/>
                    <a:pt x="4418" y="1477"/>
                  </a:cubicBezTo>
                  <a:cubicBezTo>
                    <a:pt x="4537" y="1465"/>
                    <a:pt x="4739" y="1549"/>
                    <a:pt x="4632" y="1787"/>
                  </a:cubicBezTo>
                  <a:cubicBezTo>
                    <a:pt x="4882" y="1715"/>
                    <a:pt x="4846" y="1358"/>
                    <a:pt x="4644" y="1239"/>
                  </a:cubicBezTo>
                  <a:cubicBezTo>
                    <a:pt x="4799" y="1144"/>
                    <a:pt x="4739" y="1037"/>
                    <a:pt x="4954" y="1025"/>
                  </a:cubicBezTo>
                  <a:cubicBezTo>
                    <a:pt x="4549" y="822"/>
                    <a:pt x="4465" y="1073"/>
                    <a:pt x="4299" y="1132"/>
                  </a:cubicBezTo>
                  <a:lnTo>
                    <a:pt x="4299" y="1132"/>
                  </a:lnTo>
                  <a:cubicBezTo>
                    <a:pt x="4632" y="953"/>
                    <a:pt x="4513" y="692"/>
                    <a:pt x="4715" y="465"/>
                  </a:cubicBezTo>
                  <a:cubicBezTo>
                    <a:pt x="4311" y="501"/>
                    <a:pt x="4322" y="799"/>
                    <a:pt x="4215" y="1001"/>
                  </a:cubicBezTo>
                  <a:lnTo>
                    <a:pt x="4215" y="1001"/>
                  </a:lnTo>
                  <a:cubicBezTo>
                    <a:pt x="4453" y="465"/>
                    <a:pt x="4144" y="334"/>
                    <a:pt x="4120" y="1"/>
                  </a:cubicBezTo>
                  <a:cubicBezTo>
                    <a:pt x="4084" y="334"/>
                    <a:pt x="3775" y="465"/>
                    <a:pt x="4013" y="1001"/>
                  </a:cubicBezTo>
                  <a:lnTo>
                    <a:pt x="4013" y="1001"/>
                  </a:lnTo>
                  <a:cubicBezTo>
                    <a:pt x="3918" y="799"/>
                    <a:pt x="3930" y="501"/>
                    <a:pt x="3513" y="465"/>
                  </a:cubicBezTo>
                  <a:cubicBezTo>
                    <a:pt x="3715" y="692"/>
                    <a:pt x="3596" y="953"/>
                    <a:pt x="3941" y="1132"/>
                  </a:cubicBezTo>
                  <a:lnTo>
                    <a:pt x="3941" y="1132"/>
                  </a:lnTo>
                  <a:cubicBezTo>
                    <a:pt x="3775" y="1073"/>
                    <a:pt x="3680" y="822"/>
                    <a:pt x="3275" y="1025"/>
                  </a:cubicBezTo>
                  <a:cubicBezTo>
                    <a:pt x="3489" y="1037"/>
                    <a:pt x="3441" y="1132"/>
                    <a:pt x="3584" y="1239"/>
                  </a:cubicBezTo>
                  <a:cubicBezTo>
                    <a:pt x="3394" y="1358"/>
                    <a:pt x="3346" y="1715"/>
                    <a:pt x="3596" y="1787"/>
                  </a:cubicBezTo>
                  <a:cubicBezTo>
                    <a:pt x="3501" y="1549"/>
                    <a:pt x="3691" y="1465"/>
                    <a:pt x="3822" y="1477"/>
                  </a:cubicBezTo>
                  <a:cubicBezTo>
                    <a:pt x="3870" y="1477"/>
                    <a:pt x="3906" y="1489"/>
                    <a:pt x="3941" y="1525"/>
                  </a:cubicBezTo>
                  <a:cubicBezTo>
                    <a:pt x="3977" y="1561"/>
                    <a:pt x="4025" y="1680"/>
                    <a:pt x="3989" y="1727"/>
                  </a:cubicBezTo>
                  <a:cubicBezTo>
                    <a:pt x="3941" y="1775"/>
                    <a:pt x="3834" y="1763"/>
                    <a:pt x="3870" y="1644"/>
                  </a:cubicBezTo>
                  <a:cubicBezTo>
                    <a:pt x="3751" y="1715"/>
                    <a:pt x="3787" y="1894"/>
                    <a:pt x="3930" y="1906"/>
                  </a:cubicBezTo>
                  <a:cubicBezTo>
                    <a:pt x="3941" y="1906"/>
                    <a:pt x="3953" y="1906"/>
                    <a:pt x="3977" y="1906"/>
                  </a:cubicBezTo>
                  <a:lnTo>
                    <a:pt x="3977" y="1906"/>
                  </a:lnTo>
                  <a:cubicBezTo>
                    <a:pt x="4013" y="1894"/>
                    <a:pt x="4049" y="1870"/>
                    <a:pt x="4072" y="1834"/>
                  </a:cubicBezTo>
                  <a:cubicBezTo>
                    <a:pt x="4132" y="2144"/>
                    <a:pt x="4108" y="2466"/>
                    <a:pt x="4001" y="2751"/>
                  </a:cubicBezTo>
                  <a:cubicBezTo>
                    <a:pt x="4203" y="1870"/>
                    <a:pt x="3334" y="2156"/>
                    <a:pt x="3334" y="1620"/>
                  </a:cubicBezTo>
                  <a:lnTo>
                    <a:pt x="3334" y="1680"/>
                  </a:lnTo>
                  <a:cubicBezTo>
                    <a:pt x="3322" y="1656"/>
                    <a:pt x="3322" y="1632"/>
                    <a:pt x="3334" y="1620"/>
                  </a:cubicBezTo>
                  <a:cubicBezTo>
                    <a:pt x="3263" y="1787"/>
                    <a:pt x="3263" y="1965"/>
                    <a:pt x="3310" y="2144"/>
                  </a:cubicBezTo>
                  <a:cubicBezTo>
                    <a:pt x="3453" y="2418"/>
                    <a:pt x="3739" y="2311"/>
                    <a:pt x="3834" y="2418"/>
                  </a:cubicBezTo>
                  <a:cubicBezTo>
                    <a:pt x="3656" y="2442"/>
                    <a:pt x="3620" y="2537"/>
                    <a:pt x="3680" y="2680"/>
                  </a:cubicBezTo>
                  <a:cubicBezTo>
                    <a:pt x="3787" y="2537"/>
                    <a:pt x="3930" y="2644"/>
                    <a:pt x="3930" y="2787"/>
                  </a:cubicBezTo>
                  <a:cubicBezTo>
                    <a:pt x="3930" y="2989"/>
                    <a:pt x="3703" y="3251"/>
                    <a:pt x="3930" y="3585"/>
                  </a:cubicBezTo>
                  <a:cubicBezTo>
                    <a:pt x="3930" y="3656"/>
                    <a:pt x="3953" y="3728"/>
                    <a:pt x="3965" y="3787"/>
                  </a:cubicBezTo>
                  <a:cubicBezTo>
                    <a:pt x="3941" y="3728"/>
                    <a:pt x="3906" y="3668"/>
                    <a:pt x="3858" y="3620"/>
                  </a:cubicBezTo>
                  <a:cubicBezTo>
                    <a:pt x="3787" y="3216"/>
                    <a:pt x="3441" y="3180"/>
                    <a:pt x="3299" y="3037"/>
                  </a:cubicBezTo>
                  <a:cubicBezTo>
                    <a:pt x="3191" y="2954"/>
                    <a:pt x="3215" y="2775"/>
                    <a:pt x="3394" y="2787"/>
                  </a:cubicBezTo>
                  <a:cubicBezTo>
                    <a:pt x="3346" y="2656"/>
                    <a:pt x="3251" y="2608"/>
                    <a:pt x="3096" y="2716"/>
                  </a:cubicBezTo>
                  <a:cubicBezTo>
                    <a:pt x="3084" y="2573"/>
                    <a:pt x="3370" y="2442"/>
                    <a:pt x="3263" y="2156"/>
                  </a:cubicBezTo>
                  <a:cubicBezTo>
                    <a:pt x="3227" y="2037"/>
                    <a:pt x="3120" y="1918"/>
                    <a:pt x="2894" y="1799"/>
                  </a:cubicBezTo>
                  <a:cubicBezTo>
                    <a:pt x="3263" y="2180"/>
                    <a:pt x="2441" y="2596"/>
                    <a:pt x="3215" y="3073"/>
                  </a:cubicBezTo>
                  <a:cubicBezTo>
                    <a:pt x="2941" y="2942"/>
                    <a:pt x="2703" y="2739"/>
                    <a:pt x="2525" y="2477"/>
                  </a:cubicBezTo>
                  <a:cubicBezTo>
                    <a:pt x="2560" y="2489"/>
                    <a:pt x="2596" y="2477"/>
                    <a:pt x="2632" y="2466"/>
                  </a:cubicBezTo>
                  <a:lnTo>
                    <a:pt x="2632" y="2466"/>
                  </a:lnTo>
                  <a:cubicBezTo>
                    <a:pt x="2644" y="2454"/>
                    <a:pt x="2656" y="2442"/>
                    <a:pt x="2668" y="2430"/>
                  </a:cubicBezTo>
                  <a:cubicBezTo>
                    <a:pt x="2751" y="2346"/>
                    <a:pt x="2679" y="2204"/>
                    <a:pt x="2560" y="2204"/>
                  </a:cubicBezTo>
                  <a:lnTo>
                    <a:pt x="2537" y="2204"/>
                  </a:lnTo>
                  <a:cubicBezTo>
                    <a:pt x="2632" y="2263"/>
                    <a:pt x="2572" y="2346"/>
                    <a:pt x="2501" y="2346"/>
                  </a:cubicBezTo>
                  <a:cubicBezTo>
                    <a:pt x="2441" y="2335"/>
                    <a:pt x="2394" y="2227"/>
                    <a:pt x="2394" y="2180"/>
                  </a:cubicBezTo>
                  <a:cubicBezTo>
                    <a:pt x="2394" y="2132"/>
                    <a:pt x="2417" y="2085"/>
                    <a:pt x="2441" y="2049"/>
                  </a:cubicBezTo>
                  <a:cubicBezTo>
                    <a:pt x="2548" y="1894"/>
                    <a:pt x="2775" y="1942"/>
                    <a:pt x="2822" y="2108"/>
                  </a:cubicBezTo>
                  <a:cubicBezTo>
                    <a:pt x="2953" y="1882"/>
                    <a:pt x="2668" y="1668"/>
                    <a:pt x="2441" y="1715"/>
                  </a:cubicBezTo>
                  <a:cubicBezTo>
                    <a:pt x="2477" y="1537"/>
                    <a:pt x="2370" y="1513"/>
                    <a:pt x="2513" y="1346"/>
                  </a:cubicBezTo>
                  <a:cubicBezTo>
                    <a:pt x="2072" y="1489"/>
                    <a:pt x="2191" y="1727"/>
                    <a:pt x="2120" y="1894"/>
                  </a:cubicBezTo>
                  <a:lnTo>
                    <a:pt x="2120" y="1894"/>
                  </a:lnTo>
                  <a:cubicBezTo>
                    <a:pt x="2239" y="1525"/>
                    <a:pt x="1965" y="1418"/>
                    <a:pt x="1953" y="1120"/>
                  </a:cubicBezTo>
                  <a:cubicBezTo>
                    <a:pt x="1679" y="1442"/>
                    <a:pt x="1894" y="1632"/>
                    <a:pt x="1977" y="1858"/>
                  </a:cubicBezTo>
                  <a:lnTo>
                    <a:pt x="1977" y="1858"/>
                  </a:lnTo>
                  <a:cubicBezTo>
                    <a:pt x="1763" y="1311"/>
                    <a:pt x="1453" y="1430"/>
                    <a:pt x="1191" y="1215"/>
                  </a:cubicBezTo>
                  <a:cubicBezTo>
                    <a:pt x="1405" y="1477"/>
                    <a:pt x="1286" y="1787"/>
                    <a:pt x="1834" y="2001"/>
                  </a:cubicBezTo>
                  <a:lnTo>
                    <a:pt x="1834" y="2001"/>
                  </a:lnTo>
                  <a:cubicBezTo>
                    <a:pt x="1608" y="1918"/>
                    <a:pt x="1417" y="1704"/>
                    <a:pt x="1096" y="1977"/>
                  </a:cubicBezTo>
                  <a:cubicBezTo>
                    <a:pt x="1394" y="1989"/>
                    <a:pt x="1501" y="2263"/>
                    <a:pt x="1870" y="2144"/>
                  </a:cubicBezTo>
                  <a:lnTo>
                    <a:pt x="1870" y="2144"/>
                  </a:lnTo>
                  <a:cubicBezTo>
                    <a:pt x="1703" y="2215"/>
                    <a:pt x="1465" y="2108"/>
                    <a:pt x="1322" y="2537"/>
                  </a:cubicBezTo>
                  <a:cubicBezTo>
                    <a:pt x="1489" y="2382"/>
                    <a:pt x="1513" y="2501"/>
                    <a:pt x="1691" y="2466"/>
                  </a:cubicBezTo>
                  <a:cubicBezTo>
                    <a:pt x="1644" y="2692"/>
                    <a:pt x="1858" y="2977"/>
                    <a:pt x="2096" y="2847"/>
                  </a:cubicBezTo>
                  <a:cubicBezTo>
                    <a:pt x="1846" y="2751"/>
                    <a:pt x="1929" y="2549"/>
                    <a:pt x="2025" y="2466"/>
                  </a:cubicBezTo>
                  <a:cubicBezTo>
                    <a:pt x="2060" y="2442"/>
                    <a:pt x="2108" y="2418"/>
                    <a:pt x="2156" y="2418"/>
                  </a:cubicBezTo>
                  <a:cubicBezTo>
                    <a:pt x="2203" y="2418"/>
                    <a:pt x="2310" y="2466"/>
                    <a:pt x="2322" y="2525"/>
                  </a:cubicBezTo>
                  <a:cubicBezTo>
                    <a:pt x="2322" y="2596"/>
                    <a:pt x="2239" y="2656"/>
                    <a:pt x="2179" y="2561"/>
                  </a:cubicBezTo>
                  <a:cubicBezTo>
                    <a:pt x="2144" y="2692"/>
                    <a:pt x="2310" y="2787"/>
                    <a:pt x="2406" y="2692"/>
                  </a:cubicBezTo>
                  <a:lnTo>
                    <a:pt x="2429" y="2656"/>
                  </a:lnTo>
                  <a:lnTo>
                    <a:pt x="2429" y="2656"/>
                  </a:lnTo>
                  <a:cubicBezTo>
                    <a:pt x="2453" y="2620"/>
                    <a:pt x="2465" y="2585"/>
                    <a:pt x="2453" y="2549"/>
                  </a:cubicBezTo>
                  <a:cubicBezTo>
                    <a:pt x="2715" y="2727"/>
                    <a:pt x="2918" y="2966"/>
                    <a:pt x="3049" y="3239"/>
                  </a:cubicBezTo>
                  <a:cubicBezTo>
                    <a:pt x="2572" y="2466"/>
                    <a:pt x="2156" y="3287"/>
                    <a:pt x="1775" y="2918"/>
                  </a:cubicBezTo>
                  <a:cubicBezTo>
                    <a:pt x="1894" y="3144"/>
                    <a:pt x="2013" y="3251"/>
                    <a:pt x="2120" y="3287"/>
                  </a:cubicBezTo>
                  <a:cubicBezTo>
                    <a:pt x="2417" y="3394"/>
                    <a:pt x="2548" y="3120"/>
                    <a:pt x="2691" y="3120"/>
                  </a:cubicBezTo>
                  <a:cubicBezTo>
                    <a:pt x="2584" y="3263"/>
                    <a:pt x="2620" y="3370"/>
                    <a:pt x="2763" y="3418"/>
                  </a:cubicBezTo>
                  <a:cubicBezTo>
                    <a:pt x="2751" y="3239"/>
                    <a:pt x="2918" y="3216"/>
                    <a:pt x="3013" y="3323"/>
                  </a:cubicBezTo>
                  <a:cubicBezTo>
                    <a:pt x="3156" y="3466"/>
                    <a:pt x="3179" y="3811"/>
                    <a:pt x="3584" y="3882"/>
                  </a:cubicBezTo>
                  <a:cubicBezTo>
                    <a:pt x="3644" y="3930"/>
                    <a:pt x="3703" y="3966"/>
                    <a:pt x="3763" y="3990"/>
                  </a:cubicBezTo>
                  <a:cubicBezTo>
                    <a:pt x="3703" y="3978"/>
                    <a:pt x="3632" y="3954"/>
                    <a:pt x="3560" y="3954"/>
                  </a:cubicBezTo>
                  <a:cubicBezTo>
                    <a:pt x="3227" y="3716"/>
                    <a:pt x="2965" y="3930"/>
                    <a:pt x="2751" y="3942"/>
                  </a:cubicBezTo>
                  <a:cubicBezTo>
                    <a:pt x="2620" y="3942"/>
                    <a:pt x="2513" y="3811"/>
                    <a:pt x="2656" y="3692"/>
                  </a:cubicBezTo>
                  <a:cubicBezTo>
                    <a:pt x="2513" y="3632"/>
                    <a:pt x="2417" y="3680"/>
                    <a:pt x="2394" y="3847"/>
                  </a:cubicBezTo>
                  <a:cubicBezTo>
                    <a:pt x="2287" y="3751"/>
                    <a:pt x="2394" y="3466"/>
                    <a:pt x="2108" y="3335"/>
                  </a:cubicBezTo>
                  <a:cubicBezTo>
                    <a:pt x="2001" y="3275"/>
                    <a:pt x="1846" y="3275"/>
                    <a:pt x="1596" y="3347"/>
                  </a:cubicBezTo>
                  <a:lnTo>
                    <a:pt x="1596" y="3347"/>
                  </a:lnTo>
                  <a:cubicBezTo>
                    <a:pt x="2132" y="3347"/>
                    <a:pt x="1846" y="4228"/>
                    <a:pt x="2727" y="4013"/>
                  </a:cubicBezTo>
                  <a:cubicBezTo>
                    <a:pt x="2441" y="4120"/>
                    <a:pt x="2120" y="4144"/>
                    <a:pt x="1810" y="4085"/>
                  </a:cubicBezTo>
                  <a:cubicBezTo>
                    <a:pt x="1846" y="4061"/>
                    <a:pt x="1870" y="4037"/>
                    <a:pt x="1870" y="4001"/>
                  </a:cubicBezTo>
                  <a:cubicBezTo>
                    <a:pt x="1870" y="4001"/>
                    <a:pt x="1870" y="3990"/>
                    <a:pt x="1870" y="3990"/>
                  </a:cubicBezTo>
                  <a:cubicBezTo>
                    <a:pt x="1882" y="3978"/>
                    <a:pt x="1882" y="3966"/>
                    <a:pt x="1870" y="3954"/>
                  </a:cubicBezTo>
                  <a:cubicBezTo>
                    <a:pt x="1870" y="3811"/>
                    <a:pt x="1691" y="3763"/>
                    <a:pt x="1620" y="3882"/>
                  </a:cubicBezTo>
                  <a:cubicBezTo>
                    <a:pt x="1727" y="3859"/>
                    <a:pt x="1751" y="3966"/>
                    <a:pt x="1691" y="4001"/>
                  </a:cubicBezTo>
                  <a:cubicBezTo>
                    <a:pt x="1644" y="4037"/>
                    <a:pt x="1536" y="4001"/>
                    <a:pt x="1501" y="3966"/>
                  </a:cubicBezTo>
                  <a:cubicBezTo>
                    <a:pt x="1465" y="3930"/>
                    <a:pt x="1453" y="3882"/>
                    <a:pt x="1453" y="3835"/>
                  </a:cubicBezTo>
                  <a:cubicBezTo>
                    <a:pt x="1453" y="3716"/>
                    <a:pt x="1513" y="3513"/>
                    <a:pt x="1763" y="3620"/>
                  </a:cubicBezTo>
                  <a:cubicBezTo>
                    <a:pt x="1691" y="3358"/>
                    <a:pt x="1334" y="3406"/>
                    <a:pt x="1203" y="3597"/>
                  </a:cubicBezTo>
                  <a:cubicBezTo>
                    <a:pt x="1108" y="3454"/>
                    <a:pt x="1013" y="3513"/>
                    <a:pt x="989" y="3287"/>
                  </a:cubicBezTo>
                  <a:cubicBezTo>
                    <a:pt x="798" y="3704"/>
                    <a:pt x="1036" y="3787"/>
                    <a:pt x="1108" y="3954"/>
                  </a:cubicBezTo>
                  <a:lnTo>
                    <a:pt x="1108" y="3954"/>
                  </a:lnTo>
                  <a:cubicBezTo>
                    <a:pt x="929" y="3620"/>
                    <a:pt x="655" y="3728"/>
                    <a:pt x="441" y="3537"/>
                  </a:cubicBezTo>
                  <a:cubicBezTo>
                    <a:pt x="477" y="3942"/>
                    <a:pt x="763" y="3930"/>
                    <a:pt x="977" y="4025"/>
                  </a:cubicBezTo>
                  <a:lnTo>
                    <a:pt x="977" y="4025"/>
                  </a:lnTo>
                  <a:cubicBezTo>
                    <a:pt x="465" y="3799"/>
                    <a:pt x="334" y="4097"/>
                    <a:pt x="1" y="4132"/>
                  </a:cubicBezTo>
                  <a:close/>
                  <a:moveTo>
                    <a:pt x="5489" y="4013"/>
                  </a:moveTo>
                  <a:close/>
                  <a:moveTo>
                    <a:pt x="4763" y="3942"/>
                  </a:moveTo>
                  <a:cubicBezTo>
                    <a:pt x="4858" y="3882"/>
                    <a:pt x="4977" y="3870"/>
                    <a:pt x="5084" y="3894"/>
                  </a:cubicBezTo>
                  <a:cubicBezTo>
                    <a:pt x="5263" y="3966"/>
                    <a:pt x="5442" y="4037"/>
                    <a:pt x="5632" y="4097"/>
                  </a:cubicBezTo>
                  <a:cubicBezTo>
                    <a:pt x="5704" y="4109"/>
                    <a:pt x="5787" y="4120"/>
                    <a:pt x="5858" y="4132"/>
                  </a:cubicBezTo>
                  <a:cubicBezTo>
                    <a:pt x="5787" y="4132"/>
                    <a:pt x="5704" y="4144"/>
                    <a:pt x="5632" y="4168"/>
                  </a:cubicBezTo>
                  <a:cubicBezTo>
                    <a:pt x="5442" y="4216"/>
                    <a:pt x="5263" y="4287"/>
                    <a:pt x="5084" y="4371"/>
                  </a:cubicBezTo>
                  <a:cubicBezTo>
                    <a:pt x="4977" y="4394"/>
                    <a:pt x="4858" y="4371"/>
                    <a:pt x="4763" y="4323"/>
                  </a:cubicBezTo>
                  <a:cubicBezTo>
                    <a:pt x="4930" y="4323"/>
                    <a:pt x="5096" y="4251"/>
                    <a:pt x="5204" y="4132"/>
                  </a:cubicBezTo>
                  <a:cubicBezTo>
                    <a:pt x="5096" y="4001"/>
                    <a:pt x="4930" y="3930"/>
                    <a:pt x="4763" y="3942"/>
                  </a:cubicBezTo>
                  <a:close/>
                  <a:moveTo>
                    <a:pt x="5168" y="5013"/>
                  </a:moveTo>
                  <a:close/>
                  <a:moveTo>
                    <a:pt x="4894" y="4894"/>
                  </a:moveTo>
                  <a:cubicBezTo>
                    <a:pt x="4894" y="4728"/>
                    <a:pt x="4834" y="4561"/>
                    <a:pt x="4703" y="4454"/>
                  </a:cubicBezTo>
                  <a:cubicBezTo>
                    <a:pt x="4811" y="4478"/>
                    <a:pt x="4906" y="4549"/>
                    <a:pt x="4977" y="4644"/>
                  </a:cubicBezTo>
                  <a:cubicBezTo>
                    <a:pt x="5049" y="4835"/>
                    <a:pt x="5120" y="5002"/>
                    <a:pt x="5215" y="5180"/>
                  </a:cubicBezTo>
                  <a:cubicBezTo>
                    <a:pt x="5251" y="5240"/>
                    <a:pt x="5299" y="5311"/>
                    <a:pt x="5346" y="5371"/>
                  </a:cubicBezTo>
                  <a:cubicBezTo>
                    <a:pt x="5287" y="5323"/>
                    <a:pt x="5227" y="5275"/>
                    <a:pt x="5168" y="5228"/>
                  </a:cubicBezTo>
                  <a:cubicBezTo>
                    <a:pt x="4989" y="5144"/>
                    <a:pt x="4811" y="5061"/>
                    <a:pt x="4632" y="4990"/>
                  </a:cubicBezTo>
                  <a:cubicBezTo>
                    <a:pt x="4537" y="4930"/>
                    <a:pt x="4465" y="4835"/>
                    <a:pt x="4442" y="4728"/>
                  </a:cubicBezTo>
                  <a:cubicBezTo>
                    <a:pt x="4549" y="4847"/>
                    <a:pt x="4715" y="4906"/>
                    <a:pt x="4894" y="4906"/>
                  </a:cubicBezTo>
                  <a:close/>
                  <a:moveTo>
                    <a:pt x="5001" y="3073"/>
                  </a:moveTo>
                  <a:close/>
                  <a:moveTo>
                    <a:pt x="4632" y="3275"/>
                  </a:moveTo>
                  <a:cubicBezTo>
                    <a:pt x="4811" y="3204"/>
                    <a:pt x="4989" y="3120"/>
                    <a:pt x="5168" y="3037"/>
                  </a:cubicBezTo>
                  <a:cubicBezTo>
                    <a:pt x="5227" y="2989"/>
                    <a:pt x="5287" y="2942"/>
                    <a:pt x="5346" y="2894"/>
                  </a:cubicBezTo>
                  <a:cubicBezTo>
                    <a:pt x="5299" y="2954"/>
                    <a:pt x="5251" y="3013"/>
                    <a:pt x="5215" y="3085"/>
                  </a:cubicBezTo>
                  <a:cubicBezTo>
                    <a:pt x="5120" y="3251"/>
                    <a:pt x="5049" y="3430"/>
                    <a:pt x="4965" y="3609"/>
                  </a:cubicBezTo>
                  <a:cubicBezTo>
                    <a:pt x="4906" y="3704"/>
                    <a:pt x="4811" y="3775"/>
                    <a:pt x="4703" y="3811"/>
                  </a:cubicBezTo>
                  <a:cubicBezTo>
                    <a:pt x="4834" y="3692"/>
                    <a:pt x="4894" y="3537"/>
                    <a:pt x="4894" y="3358"/>
                  </a:cubicBezTo>
                  <a:cubicBezTo>
                    <a:pt x="4715" y="3358"/>
                    <a:pt x="4561" y="3418"/>
                    <a:pt x="4442" y="3549"/>
                  </a:cubicBezTo>
                  <a:cubicBezTo>
                    <a:pt x="4477" y="3430"/>
                    <a:pt x="4537" y="3335"/>
                    <a:pt x="4644" y="3275"/>
                  </a:cubicBezTo>
                  <a:close/>
                  <a:moveTo>
                    <a:pt x="4239" y="5502"/>
                  </a:moveTo>
                  <a:close/>
                  <a:moveTo>
                    <a:pt x="4001" y="2763"/>
                  </a:moveTo>
                  <a:close/>
                  <a:moveTo>
                    <a:pt x="3930" y="3489"/>
                  </a:moveTo>
                  <a:cubicBezTo>
                    <a:pt x="3870" y="3382"/>
                    <a:pt x="3858" y="3275"/>
                    <a:pt x="3882" y="3156"/>
                  </a:cubicBezTo>
                  <a:cubicBezTo>
                    <a:pt x="3953" y="2977"/>
                    <a:pt x="4025" y="2799"/>
                    <a:pt x="4084" y="2608"/>
                  </a:cubicBezTo>
                  <a:cubicBezTo>
                    <a:pt x="4096" y="2537"/>
                    <a:pt x="4108" y="2454"/>
                    <a:pt x="4120" y="2382"/>
                  </a:cubicBezTo>
                  <a:cubicBezTo>
                    <a:pt x="4132" y="2454"/>
                    <a:pt x="4144" y="2537"/>
                    <a:pt x="4156" y="2608"/>
                  </a:cubicBezTo>
                  <a:cubicBezTo>
                    <a:pt x="4215" y="2799"/>
                    <a:pt x="4275" y="2977"/>
                    <a:pt x="4358" y="3156"/>
                  </a:cubicBezTo>
                  <a:cubicBezTo>
                    <a:pt x="4382" y="3275"/>
                    <a:pt x="4370" y="3382"/>
                    <a:pt x="4311" y="3489"/>
                  </a:cubicBezTo>
                  <a:cubicBezTo>
                    <a:pt x="4477" y="3323"/>
                    <a:pt x="4358" y="3037"/>
                    <a:pt x="4120" y="3037"/>
                  </a:cubicBezTo>
                  <a:cubicBezTo>
                    <a:pt x="3882" y="3037"/>
                    <a:pt x="3763" y="3323"/>
                    <a:pt x="3930" y="3489"/>
                  </a:cubicBezTo>
                  <a:close/>
                  <a:moveTo>
                    <a:pt x="4120" y="5216"/>
                  </a:moveTo>
                  <a:cubicBezTo>
                    <a:pt x="4239" y="5097"/>
                    <a:pt x="4311" y="4942"/>
                    <a:pt x="4311" y="4775"/>
                  </a:cubicBezTo>
                  <a:cubicBezTo>
                    <a:pt x="4370" y="4871"/>
                    <a:pt x="4382" y="4990"/>
                    <a:pt x="4358" y="5097"/>
                  </a:cubicBezTo>
                  <a:cubicBezTo>
                    <a:pt x="4275" y="5275"/>
                    <a:pt x="4215" y="5454"/>
                    <a:pt x="4156" y="5644"/>
                  </a:cubicBezTo>
                  <a:cubicBezTo>
                    <a:pt x="4144" y="5716"/>
                    <a:pt x="4132" y="5799"/>
                    <a:pt x="4120" y="5871"/>
                  </a:cubicBezTo>
                  <a:cubicBezTo>
                    <a:pt x="4108" y="5799"/>
                    <a:pt x="4096" y="5716"/>
                    <a:pt x="4084" y="5644"/>
                  </a:cubicBezTo>
                  <a:cubicBezTo>
                    <a:pt x="4025" y="5454"/>
                    <a:pt x="3953" y="5275"/>
                    <a:pt x="3882" y="5097"/>
                  </a:cubicBezTo>
                  <a:cubicBezTo>
                    <a:pt x="3858" y="4990"/>
                    <a:pt x="3870" y="4871"/>
                    <a:pt x="3930" y="4775"/>
                  </a:cubicBezTo>
                  <a:cubicBezTo>
                    <a:pt x="3918" y="4942"/>
                    <a:pt x="3989" y="5109"/>
                    <a:pt x="4120" y="5216"/>
                  </a:cubicBezTo>
                  <a:close/>
                  <a:moveTo>
                    <a:pt x="3346" y="3358"/>
                  </a:moveTo>
                  <a:cubicBezTo>
                    <a:pt x="3334" y="3525"/>
                    <a:pt x="3406" y="3692"/>
                    <a:pt x="3537" y="3799"/>
                  </a:cubicBezTo>
                  <a:cubicBezTo>
                    <a:pt x="3418" y="3775"/>
                    <a:pt x="3322" y="3704"/>
                    <a:pt x="3263" y="3609"/>
                  </a:cubicBezTo>
                  <a:cubicBezTo>
                    <a:pt x="3191" y="3418"/>
                    <a:pt x="3108" y="3251"/>
                    <a:pt x="3025" y="3073"/>
                  </a:cubicBezTo>
                  <a:cubicBezTo>
                    <a:pt x="2977" y="3013"/>
                    <a:pt x="2941" y="2954"/>
                    <a:pt x="2882" y="2882"/>
                  </a:cubicBezTo>
                  <a:cubicBezTo>
                    <a:pt x="2953" y="2942"/>
                    <a:pt x="3013" y="2989"/>
                    <a:pt x="3072" y="3025"/>
                  </a:cubicBezTo>
                  <a:cubicBezTo>
                    <a:pt x="3299" y="3168"/>
                    <a:pt x="3477" y="3192"/>
                    <a:pt x="3608" y="3263"/>
                  </a:cubicBezTo>
                  <a:cubicBezTo>
                    <a:pt x="3703" y="3335"/>
                    <a:pt x="3763" y="3418"/>
                    <a:pt x="3799" y="3537"/>
                  </a:cubicBezTo>
                  <a:cubicBezTo>
                    <a:pt x="3680" y="3406"/>
                    <a:pt x="3513" y="3347"/>
                    <a:pt x="3346" y="3358"/>
                  </a:cubicBezTo>
                  <a:close/>
                  <a:moveTo>
                    <a:pt x="3799" y="4716"/>
                  </a:moveTo>
                  <a:cubicBezTo>
                    <a:pt x="3763" y="4823"/>
                    <a:pt x="3691" y="4918"/>
                    <a:pt x="3596" y="4978"/>
                  </a:cubicBezTo>
                  <a:cubicBezTo>
                    <a:pt x="3418" y="5049"/>
                    <a:pt x="3239" y="5133"/>
                    <a:pt x="3072" y="5228"/>
                  </a:cubicBezTo>
                  <a:cubicBezTo>
                    <a:pt x="3001" y="5263"/>
                    <a:pt x="2941" y="5311"/>
                    <a:pt x="2882" y="5359"/>
                  </a:cubicBezTo>
                  <a:cubicBezTo>
                    <a:pt x="2929" y="5299"/>
                    <a:pt x="2977" y="5228"/>
                    <a:pt x="3013" y="5168"/>
                  </a:cubicBezTo>
                  <a:cubicBezTo>
                    <a:pt x="3108" y="5002"/>
                    <a:pt x="3191" y="4823"/>
                    <a:pt x="3263" y="4644"/>
                  </a:cubicBezTo>
                  <a:cubicBezTo>
                    <a:pt x="3322" y="4549"/>
                    <a:pt x="3418" y="4478"/>
                    <a:pt x="3525" y="4442"/>
                  </a:cubicBezTo>
                  <a:cubicBezTo>
                    <a:pt x="3406" y="4561"/>
                    <a:pt x="3334" y="4716"/>
                    <a:pt x="3346" y="4894"/>
                  </a:cubicBezTo>
                  <a:cubicBezTo>
                    <a:pt x="3513" y="4906"/>
                    <a:pt x="3680" y="4835"/>
                    <a:pt x="3799" y="4716"/>
                  </a:cubicBezTo>
                  <a:close/>
                  <a:moveTo>
                    <a:pt x="2739" y="4013"/>
                  </a:moveTo>
                  <a:close/>
                  <a:moveTo>
                    <a:pt x="2596" y="4085"/>
                  </a:moveTo>
                  <a:cubicBezTo>
                    <a:pt x="2787" y="4037"/>
                    <a:pt x="2965" y="3966"/>
                    <a:pt x="3144" y="3882"/>
                  </a:cubicBezTo>
                  <a:cubicBezTo>
                    <a:pt x="3251" y="3859"/>
                    <a:pt x="3370" y="3882"/>
                    <a:pt x="3465" y="3930"/>
                  </a:cubicBezTo>
                  <a:cubicBezTo>
                    <a:pt x="3299" y="3930"/>
                    <a:pt x="3132" y="4001"/>
                    <a:pt x="3025" y="4120"/>
                  </a:cubicBezTo>
                  <a:cubicBezTo>
                    <a:pt x="3132" y="4251"/>
                    <a:pt x="3299" y="4323"/>
                    <a:pt x="3465" y="4311"/>
                  </a:cubicBezTo>
                  <a:cubicBezTo>
                    <a:pt x="3370" y="4371"/>
                    <a:pt x="3251" y="4394"/>
                    <a:pt x="3144" y="4359"/>
                  </a:cubicBezTo>
                  <a:cubicBezTo>
                    <a:pt x="2965" y="4287"/>
                    <a:pt x="2787" y="4216"/>
                    <a:pt x="2596" y="4156"/>
                  </a:cubicBezTo>
                  <a:cubicBezTo>
                    <a:pt x="2525" y="4144"/>
                    <a:pt x="2441" y="4132"/>
                    <a:pt x="2370" y="4120"/>
                  </a:cubicBezTo>
                  <a:cubicBezTo>
                    <a:pt x="2441" y="4120"/>
                    <a:pt x="2525" y="4109"/>
                    <a:pt x="2608" y="409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318800" y="1947700"/>
              <a:ext cx="206600" cy="207475"/>
            </a:xfrm>
            <a:custGeom>
              <a:avLst/>
              <a:gdLst/>
              <a:ahLst/>
              <a:cxnLst/>
              <a:rect l="l" t="t" r="r" b="b"/>
              <a:pathLst>
                <a:path w="8264" h="8299" extrusionOk="0">
                  <a:moveTo>
                    <a:pt x="1" y="4155"/>
                  </a:moveTo>
                  <a:cubicBezTo>
                    <a:pt x="346" y="4179"/>
                    <a:pt x="465" y="4489"/>
                    <a:pt x="1013" y="4251"/>
                  </a:cubicBezTo>
                  <a:lnTo>
                    <a:pt x="1013" y="4251"/>
                  </a:lnTo>
                  <a:cubicBezTo>
                    <a:pt x="799" y="4358"/>
                    <a:pt x="501" y="4346"/>
                    <a:pt x="477" y="4751"/>
                  </a:cubicBezTo>
                  <a:cubicBezTo>
                    <a:pt x="691" y="4548"/>
                    <a:pt x="965" y="4667"/>
                    <a:pt x="1132" y="4334"/>
                  </a:cubicBezTo>
                  <a:lnTo>
                    <a:pt x="1132" y="4334"/>
                  </a:lnTo>
                  <a:cubicBezTo>
                    <a:pt x="1072" y="4489"/>
                    <a:pt x="822" y="4584"/>
                    <a:pt x="1025" y="4989"/>
                  </a:cubicBezTo>
                  <a:cubicBezTo>
                    <a:pt x="1049" y="4775"/>
                    <a:pt x="1144" y="4822"/>
                    <a:pt x="1239" y="4679"/>
                  </a:cubicBezTo>
                  <a:cubicBezTo>
                    <a:pt x="1370" y="4882"/>
                    <a:pt x="1715" y="4917"/>
                    <a:pt x="1787" y="4667"/>
                  </a:cubicBezTo>
                  <a:cubicBezTo>
                    <a:pt x="1549" y="4763"/>
                    <a:pt x="1477" y="4572"/>
                    <a:pt x="1477" y="4441"/>
                  </a:cubicBezTo>
                  <a:cubicBezTo>
                    <a:pt x="1477" y="4394"/>
                    <a:pt x="1501" y="4358"/>
                    <a:pt x="1537" y="4322"/>
                  </a:cubicBezTo>
                  <a:cubicBezTo>
                    <a:pt x="1572" y="4286"/>
                    <a:pt x="1680" y="4239"/>
                    <a:pt x="1727" y="4286"/>
                  </a:cubicBezTo>
                  <a:cubicBezTo>
                    <a:pt x="1775" y="4322"/>
                    <a:pt x="1763" y="4429"/>
                    <a:pt x="1656" y="4394"/>
                  </a:cubicBezTo>
                  <a:cubicBezTo>
                    <a:pt x="1715" y="4513"/>
                    <a:pt x="1906" y="4477"/>
                    <a:pt x="1906" y="4334"/>
                  </a:cubicBezTo>
                  <a:cubicBezTo>
                    <a:pt x="1906" y="4322"/>
                    <a:pt x="1906" y="4310"/>
                    <a:pt x="1906" y="4286"/>
                  </a:cubicBezTo>
                  <a:cubicBezTo>
                    <a:pt x="1906" y="4286"/>
                    <a:pt x="1906" y="4286"/>
                    <a:pt x="1906" y="4286"/>
                  </a:cubicBezTo>
                  <a:cubicBezTo>
                    <a:pt x="1894" y="4251"/>
                    <a:pt x="1870" y="4215"/>
                    <a:pt x="1846" y="4191"/>
                  </a:cubicBezTo>
                  <a:cubicBezTo>
                    <a:pt x="2156" y="4132"/>
                    <a:pt x="2465" y="4155"/>
                    <a:pt x="2763" y="4263"/>
                  </a:cubicBezTo>
                  <a:lnTo>
                    <a:pt x="2763" y="4263"/>
                  </a:lnTo>
                  <a:cubicBezTo>
                    <a:pt x="1882" y="4060"/>
                    <a:pt x="2168" y="4929"/>
                    <a:pt x="1620" y="4929"/>
                  </a:cubicBezTo>
                  <a:lnTo>
                    <a:pt x="1620" y="4929"/>
                  </a:lnTo>
                  <a:cubicBezTo>
                    <a:pt x="1870" y="5001"/>
                    <a:pt x="2037" y="5001"/>
                    <a:pt x="2144" y="4953"/>
                  </a:cubicBezTo>
                  <a:cubicBezTo>
                    <a:pt x="2418" y="4810"/>
                    <a:pt x="2311" y="4524"/>
                    <a:pt x="2430" y="4429"/>
                  </a:cubicBezTo>
                  <a:cubicBezTo>
                    <a:pt x="2453" y="4608"/>
                    <a:pt x="2549" y="4644"/>
                    <a:pt x="2680" y="4584"/>
                  </a:cubicBezTo>
                  <a:cubicBezTo>
                    <a:pt x="2549" y="4477"/>
                    <a:pt x="2656" y="4334"/>
                    <a:pt x="2787" y="4334"/>
                  </a:cubicBezTo>
                  <a:cubicBezTo>
                    <a:pt x="2989" y="4346"/>
                    <a:pt x="3251" y="4560"/>
                    <a:pt x="3596" y="4334"/>
                  </a:cubicBezTo>
                  <a:cubicBezTo>
                    <a:pt x="3668" y="4334"/>
                    <a:pt x="3727" y="4310"/>
                    <a:pt x="3799" y="4298"/>
                  </a:cubicBezTo>
                  <a:cubicBezTo>
                    <a:pt x="3739" y="4322"/>
                    <a:pt x="3680" y="4358"/>
                    <a:pt x="3620" y="4405"/>
                  </a:cubicBezTo>
                  <a:cubicBezTo>
                    <a:pt x="3215" y="4477"/>
                    <a:pt x="3192" y="4822"/>
                    <a:pt x="3049" y="4965"/>
                  </a:cubicBezTo>
                  <a:cubicBezTo>
                    <a:pt x="2954" y="5072"/>
                    <a:pt x="2787" y="5048"/>
                    <a:pt x="2799" y="4870"/>
                  </a:cubicBezTo>
                  <a:cubicBezTo>
                    <a:pt x="2656" y="4917"/>
                    <a:pt x="2620" y="5013"/>
                    <a:pt x="2727" y="5167"/>
                  </a:cubicBezTo>
                  <a:cubicBezTo>
                    <a:pt x="2573" y="5179"/>
                    <a:pt x="2453" y="4894"/>
                    <a:pt x="2156" y="5001"/>
                  </a:cubicBezTo>
                  <a:cubicBezTo>
                    <a:pt x="2049" y="5036"/>
                    <a:pt x="1930" y="5144"/>
                    <a:pt x="1799" y="5370"/>
                  </a:cubicBezTo>
                  <a:lnTo>
                    <a:pt x="1846" y="5334"/>
                  </a:lnTo>
                  <a:lnTo>
                    <a:pt x="1799" y="5370"/>
                  </a:lnTo>
                  <a:cubicBezTo>
                    <a:pt x="2192" y="5001"/>
                    <a:pt x="2608" y="5822"/>
                    <a:pt x="3085" y="5048"/>
                  </a:cubicBezTo>
                  <a:lnTo>
                    <a:pt x="3085" y="5048"/>
                  </a:lnTo>
                  <a:cubicBezTo>
                    <a:pt x="2954" y="5334"/>
                    <a:pt x="2739" y="5572"/>
                    <a:pt x="2489" y="5739"/>
                  </a:cubicBezTo>
                  <a:cubicBezTo>
                    <a:pt x="2489" y="5703"/>
                    <a:pt x="2489" y="5667"/>
                    <a:pt x="2465" y="5644"/>
                  </a:cubicBezTo>
                  <a:lnTo>
                    <a:pt x="2465" y="5632"/>
                  </a:lnTo>
                  <a:cubicBezTo>
                    <a:pt x="2453" y="5620"/>
                    <a:pt x="2453" y="5608"/>
                    <a:pt x="2442" y="5596"/>
                  </a:cubicBezTo>
                  <a:cubicBezTo>
                    <a:pt x="2334" y="5501"/>
                    <a:pt x="2180" y="5608"/>
                    <a:pt x="2215" y="5739"/>
                  </a:cubicBezTo>
                  <a:cubicBezTo>
                    <a:pt x="2275" y="5632"/>
                    <a:pt x="2370" y="5691"/>
                    <a:pt x="2346" y="5763"/>
                  </a:cubicBezTo>
                  <a:cubicBezTo>
                    <a:pt x="2334" y="5822"/>
                    <a:pt x="2239" y="5870"/>
                    <a:pt x="2180" y="5870"/>
                  </a:cubicBezTo>
                  <a:cubicBezTo>
                    <a:pt x="2132" y="5870"/>
                    <a:pt x="2096" y="5858"/>
                    <a:pt x="2061" y="5822"/>
                  </a:cubicBezTo>
                  <a:cubicBezTo>
                    <a:pt x="1965" y="5739"/>
                    <a:pt x="1882" y="5548"/>
                    <a:pt x="2120" y="5453"/>
                  </a:cubicBezTo>
                  <a:cubicBezTo>
                    <a:pt x="1894" y="5322"/>
                    <a:pt x="1680" y="5596"/>
                    <a:pt x="1715" y="5822"/>
                  </a:cubicBezTo>
                  <a:cubicBezTo>
                    <a:pt x="1549" y="5787"/>
                    <a:pt x="1513" y="5906"/>
                    <a:pt x="1346" y="5751"/>
                  </a:cubicBezTo>
                  <a:cubicBezTo>
                    <a:pt x="1501" y="6191"/>
                    <a:pt x="1739" y="6072"/>
                    <a:pt x="1894" y="6144"/>
                  </a:cubicBezTo>
                  <a:lnTo>
                    <a:pt x="1894" y="6144"/>
                  </a:lnTo>
                  <a:cubicBezTo>
                    <a:pt x="1537" y="6037"/>
                    <a:pt x="1430" y="6310"/>
                    <a:pt x="1132" y="6322"/>
                  </a:cubicBezTo>
                  <a:cubicBezTo>
                    <a:pt x="1441" y="6584"/>
                    <a:pt x="1644" y="6370"/>
                    <a:pt x="1858" y="6287"/>
                  </a:cubicBezTo>
                  <a:lnTo>
                    <a:pt x="1858" y="6287"/>
                  </a:lnTo>
                  <a:cubicBezTo>
                    <a:pt x="1322" y="6513"/>
                    <a:pt x="1441" y="6810"/>
                    <a:pt x="1227" y="7072"/>
                  </a:cubicBezTo>
                  <a:cubicBezTo>
                    <a:pt x="1477" y="6858"/>
                    <a:pt x="1787" y="6977"/>
                    <a:pt x="2001" y="6441"/>
                  </a:cubicBezTo>
                  <a:lnTo>
                    <a:pt x="2001" y="6441"/>
                  </a:lnTo>
                  <a:cubicBezTo>
                    <a:pt x="1930" y="6656"/>
                    <a:pt x="1703" y="6858"/>
                    <a:pt x="1977" y="7168"/>
                  </a:cubicBezTo>
                  <a:cubicBezTo>
                    <a:pt x="1989" y="6870"/>
                    <a:pt x="2263" y="6763"/>
                    <a:pt x="2144" y="6406"/>
                  </a:cubicBezTo>
                  <a:lnTo>
                    <a:pt x="2144" y="6406"/>
                  </a:lnTo>
                  <a:cubicBezTo>
                    <a:pt x="2215" y="6560"/>
                    <a:pt x="2108" y="6799"/>
                    <a:pt x="2537" y="6953"/>
                  </a:cubicBezTo>
                  <a:cubicBezTo>
                    <a:pt x="2394" y="6787"/>
                    <a:pt x="2513" y="6751"/>
                    <a:pt x="2477" y="6584"/>
                  </a:cubicBezTo>
                  <a:cubicBezTo>
                    <a:pt x="2704" y="6632"/>
                    <a:pt x="2977" y="6406"/>
                    <a:pt x="2846" y="6179"/>
                  </a:cubicBezTo>
                  <a:cubicBezTo>
                    <a:pt x="2751" y="6418"/>
                    <a:pt x="2561" y="6334"/>
                    <a:pt x="2477" y="6239"/>
                  </a:cubicBezTo>
                  <a:cubicBezTo>
                    <a:pt x="2442" y="6203"/>
                    <a:pt x="2430" y="6168"/>
                    <a:pt x="2430" y="6120"/>
                  </a:cubicBezTo>
                  <a:cubicBezTo>
                    <a:pt x="2430" y="6060"/>
                    <a:pt x="2465" y="5953"/>
                    <a:pt x="2537" y="5953"/>
                  </a:cubicBezTo>
                  <a:cubicBezTo>
                    <a:pt x="2596" y="5941"/>
                    <a:pt x="2668" y="6025"/>
                    <a:pt x="2561" y="6084"/>
                  </a:cubicBezTo>
                  <a:cubicBezTo>
                    <a:pt x="2692" y="6120"/>
                    <a:pt x="2787" y="5965"/>
                    <a:pt x="2704" y="5858"/>
                  </a:cubicBezTo>
                  <a:cubicBezTo>
                    <a:pt x="2692" y="5846"/>
                    <a:pt x="2680" y="5846"/>
                    <a:pt x="2668" y="5834"/>
                  </a:cubicBezTo>
                  <a:lnTo>
                    <a:pt x="2668" y="5834"/>
                  </a:lnTo>
                  <a:cubicBezTo>
                    <a:pt x="2632" y="5810"/>
                    <a:pt x="2596" y="5810"/>
                    <a:pt x="2561" y="5810"/>
                  </a:cubicBezTo>
                  <a:cubicBezTo>
                    <a:pt x="2739" y="5560"/>
                    <a:pt x="2977" y="5358"/>
                    <a:pt x="3263" y="5215"/>
                  </a:cubicBezTo>
                  <a:cubicBezTo>
                    <a:pt x="2489" y="5703"/>
                    <a:pt x="3311" y="6108"/>
                    <a:pt x="2930" y="6501"/>
                  </a:cubicBezTo>
                  <a:lnTo>
                    <a:pt x="2965" y="6453"/>
                  </a:lnTo>
                  <a:cubicBezTo>
                    <a:pt x="2954" y="6477"/>
                    <a:pt x="2942" y="6489"/>
                    <a:pt x="2930" y="6501"/>
                  </a:cubicBezTo>
                  <a:cubicBezTo>
                    <a:pt x="3156" y="6370"/>
                    <a:pt x="3263" y="6263"/>
                    <a:pt x="3311" y="6144"/>
                  </a:cubicBezTo>
                  <a:cubicBezTo>
                    <a:pt x="3406" y="5846"/>
                    <a:pt x="3132" y="5727"/>
                    <a:pt x="3132" y="5572"/>
                  </a:cubicBezTo>
                  <a:cubicBezTo>
                    <a:pt x="3275" y="5679"/>
                    <a:pt x="3382" y="5644"/>
                    <a:pt x="3430" y="5501"/>
                  </a:cubicBezTo>
                  <a:cubicBezTo>
                    <a:pt x="3263" y="5525"/>
                    <a:pt x="3227" y="5358"/>
                    <a:pt x="3335" y="5251"/>
                  </a:cubicBezTo>
                  <a:cubicBezTo>
                    <a:pt x="3477" y="5120"/>
                    <a:pt x="3823" y="5084"/>
                    <a:pt x="3894" y="4679"/>
                  </a:cubicBezTo>
                  <a:cubicBezTo>
                    <a:pt x="3942" y="4620"/>
                    <a:pt x="3977" y="4560"/>
                    <a:pt x="4001" y="4501"/>
                  </a:cubicBezTo>
                  <a:cubicBezTo>
                    <a:pt x="3989" y="4572"/>
                    <a:pt x="3977" y="4644"/>
                    <a:pt x="3966" y="4703"/>
                  </a:cubicBezTo>
                  <a:cubicBezTo>
                    <a:pt x="3727" y="5048"/>
                    <a:pt x="3954" y="5298"/>
                    <a:pt x="3966" y="5513"/>
                  </a:cubicBezTo>
                  <a:cubicBezTo>
                    <a:pt x="3966" y="5656"/>
                    <a:pt x="3823" y="5751"/>
                    <a:pt x="3716" y="5620"/>
                  </a:cubicBezTo>
                  <a:cubicBezTo>
                    <a:pt x="3656" y="5751"/>
                    <a:pt x="3704" y="5858"/>
                    <a:pt x="3870" y="5882"/>
                  </a:cubicBezTo>
                  <a:cubicBezTo>
                    <a:pt x="3775" y="5989"/>
                    <a:pt x="3489" y="5882"/>
                    <a:pt x="3346" y="6156"/>
                  </a:cubicBezTo>
                  <a:cubicBezTo>
                    <a:pt x="3299" y="6322"/>
                    <a:pt x="3299" y="6513"/>
                    <a:pt x="3370" y="6680"/>
                  </a:cubicBezTo>
                  <a:lnTo>
                    <a:pt x="3370" y="6680"/>
                  </a:lnTo>
                  <a:cubicBezTo>
                    <a:pt x="3370" y="6132"/>
                    <a:pt x="4239" y="6429"/>
                    <a:pt x="4037" y="5537"/>
                  </a:cubicBezTo>
                  <a:lnTo>
                    <a:pt x="4037" y="5537"/>
                  </a:lnTo>
                  <a:cubicBezTo>
                    <a:pt x="4144" y="5834"/>
                    <a:pt x="4168" y="6156"/>
                    <a:pt x="4108" y="6453"/>
                  </a:cubicBezTo>
                  <a:cubicBezTo>
                    <a:pt x="4085" y="6429"/>
                    <a:pt x="4061" y="6406"/>
                    <a:pt x="4013" y="6394"/>
                  </a:cubicBezTo>
                  <a:lnTo>
                    <a:pt x="4013" y="6394"/>
                  </a:lnTo>
                  <a:cubicBezTo>
                    <a:pt x="4001" y="6394"/>
                    <a:pt x="3977" y="6394"/>
                    <a:pt x="3966" y="6394"/>
                  </a:cubicBezTo>
                  <a:cubicBezTo>
                    <a:pt x="3835" y="6394"/>
                    <a:pt x="3787" y="6584"/>
                    <a:pt x="3906" y="6656"/>
                  </a:cubicBezTo>
                  <a:cubicBezTo>
                    <a:pt x="3870" y="6537"/>
                    <a:pt x="3977" y="6525"/>
                    <a:pt x="4025" y="6572"/>
                  </a:cubicBezTo>
                  <a:cubicBezTo>
                    <a:pt x="4061" y="6620"/>
                    <a:pt x="4025" y="6739"/>
                    <a:pt x="3977" y="6775"/>
                  </a:cubicBezTo>
                  <a:cubicBezTo>
                    <a:pt x="3954" y="6799"/>
                    <a:pt x="3906" y="6822"/>
                    <a:pt x="3858" y="6822"/>
                  </a:cubicBezTo>
                  <a:cubicBezTo>
                    <a:pt x="3739" y="6834"/>
                    <a:pt x="3537" y="6751"/>
                    <a:pt x="3632" y="6513"/>
                  </a:cubicBezTo>
                  <a:cubicBezTo>
                    <a:pt x="3382" y="6584"/>
                    <a:pt x="3430" y="6941"/>
                    <a:pt x="3620" y="7061"/>
                  </a:cubicBezTo>
                  <a:cubicBezTo>
                    <a:pt x="3477" y="7156"/>
                    <a:pt x="3537" y="7263"/>
                    <a:pt x="3311" y="7275"/>
                  </a:cubicBezTo>
                  <a:cubicBezTo>
                    <a:pt x="3727" y="7477"/>
                    <a:pt x="3811" y="7227"/>
                    <a:pt x="3977" y="7168"/>
                  </a:cubicBezTo>
                  <a:lnTo>
                    <a:pt x="3977" y="7168"/>
                  </a:lnTo>
                  <a:cubicBezTo>
                    <a:pt x="3632" y="7346"/>
                    <a:pt x="3751" y="7608"/>
                    <a:pt x="3549" y="7834"/>
                  </a:cubicBezTo>
                  <a:cubicBezTo>
                    <a:pt x="3966" y="7799"/>
                    <a:pt x="3954" y="7501"/>
                    <a:pt x="4049" y="7299"/>
                  </a:cubicBezTo>
                  <a:lnTo>
                    <a:pt x="4049" y="7299"/>
                  </a:lnTo>
                  <a:cubicBezTo>
                    <a:pt x="3823" y="7834"/>
                    <a:pt x="4120" y="7965"/>
                    <a:pt x="4156" y="8299"/>
                  </a:cubicBezTo>
                  <a:cubicBezTo>
                    <a:pt x="4180" y="7965"/>
                    <a:pt x="4489" y="7834"/>
                    <a:pt x="4263" y="7299"/>
                  </a:cubicBezTo>
                  <a:lnTo>
                    <a:pt x="4263" y="7299"/>
                  </a:lnTo>
                  <a:cubicBezTo>
                    <a:pt x="4358" y="7501"/>
                    <a:pt x="4347" y="7799"/>
                    <a:pt x="4751" y="7834"/>
                  </a:cubicBezTo>
                  <a:cubicBezTo>
                    <a:pt x="4549" y="7608"/>
                    <a:pt x="4668" y="7346"/>
                    <a:pt x="4335" y="7168"/>
                  </a:cubicBezTo>
                  <a:lnTo>
                    <a:pt x="4335" y="7168"/>
                  </a:lnTo>
                  <a:cubicBezTo>
                    <a:pt x="4501" y="7227"/>
                    <a:pt x="4585" y="7477"/>
                    <a:pt x="5001" y="7275"/>
                  </a:cubicBezTo>
                  <a:cubicBezTo>
                    <a:pt x="4775" y="7263"/>
                    <a:pt x="4835" y="7156"/>
                    <a:pt x="4692" y="7061"/>
                  </a:cubicBezTo>
                  <a:cubicBezTo>
                    <a:pt x="4882" y="6941"/>
                    <a:pt x="4930" y="6584"/>
                    <a:pt x="4668" y="6513"/>
                  </a:cubicBezTo>
                  <a:cubicBezTo>
                    <a:pt x="4775" y="6751"/>
                    <a:pt x="4573" y="6834"/>
                    <a:pt x="4454" y="6822"/>
                  </a:cubicBezTo>
                  <a:cubicBezTo>
                    <a:pt x="4406" y="6822"/>
                    <a:pt x="4358" y="6799"/>
                    <a:pt x="4323" y="6775"/>
                  </a:cubicBezTo>
                  <a:cubicBezTo>
                    <a:pt x="4287" y="6739"/>
                    <a:pt x="4239" y="6620"/>
                    <a:pt x="4287" y="6572"/>
                  </a:cubicBezTo>
                  <a:cubicBezTo>
                    <a:pt x="4323" y="6525"/>
                    <a:pt x="4430" y="6537"/>
                    <a:pt x="4394" y="6656"/>
                  </a:cubicBezTo>
                  <a:cubicBezTo>
                    <a:pt x="4418" y="6644"/>
                    <a:pt x="4430" y="6632"/>
                    <a:pt x="4442" y="6620"/>
                  </a:cubicBezTo>
                  <a:cubicBezTo>
                    <a:pt x="4489" y="6572"/>
                    <a:pt x="4489" y="6489"/>
                    <a:pt x="4442" y="6441"/>
                  </a:cubicBezTo>
                  <a:cubicBezTo>
                    <a:pt x="4418" y="6418"/>
                    <a:pt x="4382" y="6406"/>
                    <a:pt x="4347" y="6394"/>
                  </a:cubicBezTo>
                  <a:cubicBezTo>
                    <a:pt x="4323" y="6394"/>
                    <a:pt x="4311" y="6394"/>
                    <a:pt x="4299" y="6394"/>
                  </a:cubicBezTo>
                  <a:lnTo>
                    <a:pt x="4287" y="6394"/>
                  </a:lnTo>
                  <a:cubicBezTo>
                    <a:pt x="4251" y="6406"/>
                    <a:pt x="4228" y="6429"/>
                    <a:pt x="4204" y="6453"/>
                  </a:cubicBezTo>
                  <a:cubicBezTo>
                    <a:pt x="4132" y="6144"/>
                    <a:pt x="4144" y="5822"/>
                    <a:pt x="4239" y="5525"/>
                  </a:cubicBezTo>
                  <a:cubicBezTo>
                    <a:pt x="4037" y="6406"/>
                    <a:pt x="4906" y="6120"/>
                    <a:pt x="4906" y="6656"/>
                  </a:cubicBezTo>
                  <a:lnTo>
                    <a:pt x="4906" y="6596"/>
                  </a:lnTo>
                  <a:cubicBezTo>
                    <a:pt x="4918" y="6620"/>
                    <a:pt x="4918" y="6644"/>
                    <a:pt x="4906" y="6656"/>
                  </a:cubicBezTo>
                  <a:cubicBezTo>
                    <a:pt x="4978" y="6406"/>
                    <a:pt x="4978" y="6251"/>
                    <a:pt x="4930" y="6144"/>
                  </a:cubicBezTo>
                  <a:cubicBezTo>
                    <a:pt x="4787" y="5858"/>
                    <a:pt x="4501" y="5965"/>
                    <a:pt x="4406" y="5858"/>
                  </a:cubicBezTo>
                  <a:cubicBezTo>
                    <a:pt x="4585" y="5834"/>
                    <a:pt x="4620" y="5739"/>
                    <a:pt x="4561" y="5596"/>
                  </a:cubicBezTo>
                  <a:cubicBezTo>
                    <a:pt x="4454" y="5739"/>
                    <a:pt x="4311" y="5632"/>
                    <a:pt x="4311" y="5501"/>
                  </a:cubicBezTo>
                  <a:cubicBezTo>
                    <a:pt x="4311" y="5286"/>
                    <a:pt x="4537" y="5025"/>
                    <a:pt x="4311" y="4691"/>
                  </a:cubicBezTo>
                  <a:cubicBezTo>
                    <a:pt x="4311" y="4620"/>
                    <a:pt x="4287" y="4548"/>
                    <a:pt x="4275" y="4489"/>
                  </a:cubicBezTo>
                  <a:cubicBezTo>
                    <a:pt x="4299" y="4548"/>
                    <a:pt x="4335" y="4608"/>
                    <a:pt x="4382" y="4655"/>
                  </a:cubicBezTo>
                  <a:cubicBezTo>
                    <a:pt x="4454" y="5072"/>
                    <a:pt x="4799" y="5096"/>
                    <a:pt x="4942" y="5239"/>
                  </a:cubicBezTo>
                  <a:cubicBezTo>
                    <a:pt x="5049" y="5334"/>
                    <a:pt x="5025" y="5501"/>
                    <a:pt x="4847" y="5489"/>
                  </a:cubicBezTo>
                  <a:cubicBezTo>
                    <a:pt x="4894" y="5620"/>
                    <a:pt x="4990" y="5667"/>
                    <a:pt x="5144" y="5560"/>
                  </a:cubicBezTo>
                  <a:cubicBezTo>
                    <a:pt x="5144" y="5703"/>
                    <a:pt x="4870" y="5834"/>
                    <a:pt x="4978" y="6120"/>
                  </a:cubicBezTo>
                  <a:cubicBezTo>
                    <a:pt x="5013" y="6239"/>
                    <a:pt x="5120" y="6358"/>
                    <a:pt x="5347" y="6477"/>
                  </a:cubicBezTo>
                  <a:lnTo>
                    <a:pt x="5347" y="6477"/>
                  </a:lnTo>
                  <a:cubicBezTo>
                    <a:pt x="4978" y="6096"/>
                    <a:pt x="5799" y="5679"/>
                    <a:pt x="5025" y="5203"/>
                  </a:cubicBezTo>
                  <a:lnTo>
                    <a:pt x="5025" y="5203"/>
                  </a:lnTo>
                  <a:cubicBezTo>
                    <a:pt x="5311" y="5334"/>
                    <a:pt x="5549" y="5537"/>
                    <a:pt x="5716" y="5798"/>
                  </a:cubicBezTo>
                  <a:cubicBezTo>
                    <a:pt x="5680" y="5787"/>
                    <a:pt x="5644" y="5798"/>
                    <a:pt x="5621" y="5822"/>
                  </a:cubicBezTo>
                  <a:lnTo>
                    <a:pt x="5609" y="5822"/>
                  </a:lnTo>
                  <a:cubicBezTo>
                    <a:pt x="5597" y="5822"/>
                    <a:pt x="5585" y="5834"/>
                    <a:pt x="5573" y="5846"/>
                  </a:cubicBezTo>
                  <a:cubicBezTo>
                    <a:pt x="5525" y="5906"/>
                    <a:pt x="5525" y="5989"/>
                    <a:pt x="5573" y="6037"/>
                  </a:cubicBezTo>
                  <a:cubicBezTo>
                    <a:pt x="5609" y="6060"/>
                    <a:pt x="5644" y="6072"/>
                    <a:pt x="5680" y="6072"/>
                  </a:cubicBezTo>
                  <a:lnTo>
                    <a:pt x="5704" y="6072"/>
                  </a:lnTo>
                  <a:cubicBezTo>
                    <a:pt x="5609" y="6013"/>
                    <a:pt x="5668" y="5929"/>
                    <a:pt x="5728" y="5941"/>
                  </a:cubicBezTo>
                  <a:cubicBezTo>
                    <a:pt x="5799" y="5941"/>
                    <a:pt x="5847" y="6048"/>
                    <a:pt x="5847" y="6108"/>
                  </a:cubicBezTo>
                  <a:cubicBezTo>
                    <a:pt x="5847" y="6156"/>
                    <a:pt x="5823" y="6191"/>
                    <a:pt x="5787" y="6227"/>
                  </a:cubicBezTo>
                  <a:cubicBezTo>
                    <a:pt x="5692" y="6382"/>
                    <a:pt x="5466" y="6346"/>
                    <a:pt x="5418" y="6168"/>
                  </a:cubicBezTo>
                  <a:cubicBezTo>
                    <a:pt x="5287" y="6394"/>
                    <a:pt x="5573" y="6608"/>
                    <a:pt x="5799" y="6572"/>
                  </a:cubicBezTo>
                  <a:cubicBezTo>
                    <a:pt x="5763" y="6739"/>
                    <a:pt x="5871" y="6775"/>
                    <a:pt x="5728" y="6941"/>
                  </a:cubicBezTo>
                  <a:cubicBezTo>
                    <a:pt x="6156" y="6787"/>
                    <a:pt x="6049" y="6549"/>
                    <a:pt x="6121" y="6394"/>
                  </a:cubicBezTo>
                  <a:lnTo>
                    <a:pt x="6121" y="6394"/>
                  </a:lnTo>
                  <a:cubicBezTo>
                    <a:pt x="6002" y="6751"/>
                    <a:pt x="6275" y="6858"/>
                    <a:pt x="6287" y="7156"/>
                  </a:cubicBezTo>
                  <a:cubicBezTo>
                    <a:pt x="6561" y="6846"/>
                    <a:pt x="6347" y="6644"/>
                    <a:pt x="6263" y="6429"/>
                  </a:cubicBezTo>
                  <a:lnTo>
                    <a:pt x="6263" y="6429"/>
                  </a:lnTo>
                  <a:cubicBezTo>
                    <a:pt x="6478" y="6965"/>
                    <a:pt x="6787" y="6846"/>
                    <a:pt x="7049" y="7061"/>
                  </a:cubicBezTo>
                  <a:cubicBezTo>
                    <a:pt x="6823" y="6799"/>
                    <a:pt x="6954" y="6501"/>
                    <a:pt x="6406" y="6275"/>
                  </a:cubicBezTo>
                  <a:lnTo>
                    <a:pt x="6406" y="6275"/>
                  </a:lnTo>
                  <a:cubicBezTo>
                    <a:pt x="6633" y="6358"/>
                    <a:pt x="6823" y="6572"/>
                    <a:pt x="7133" y="6310"/>
                  </a:cubicBezTo>
                  <a:cubicBezTo>
                    <a:pt x="6835" y="6299"/>
                    <a:pt x="6728" y="6025"/>
                    <a:pt x="6371" y="6132"/>
                  </a:cubicBezTo>
                  <a:lnTo>
                    <a:pt x="6371" y="6132"/>
                  </a:lnTo>
                  <a:cubicBezTo>
                    <a:pt x="6537" y="6060"/>
                    <a:pt x="6764" y="6179"/>
                    <a:pt x="6918" y="5739"/>
                  </a:cubicBezTo>
                  <a:cubicBezTo>
                    <a:pt x="6752" y="5894"/>
                    <a:pt x="6716" y="5775"/>
                    <a:pt x="6549" y="5810"/>
                  </a:cubicBezTo>
                  <a:cubicBezTo>
                    <a:pt x="6597" y="5584"/>
                    <a:pt x="6383" y="5310"/>
                    <a:pt x="6144" y="5441"/>
                  </a:cubicBezTo>
                  <a:cubicBezTo>
                    <a:pt x="6394" y="5537"/>
                    <a:pt x="6299" y="5727"/>
                    <a:pt x="6216" y="5810"/>
                  </a:cubicBezTo>
                  <a:cubicBezTo>
                    <a:pt x="6180" y="5846"/>
                    <a:pt x="6133" y="5858"/>
                    <a:pt x="6085" y="5858"/>
                  </a:cubicBezTo>
                  <a:cubicBezTo>
                    <a:pt x="6037" y="5858"/>
                    <a:pt x="5930" y="5810"/>
                    <a:pt x="5918" y="5751"/>
                  </a:cubicBezTo>
                  <a:cubicBezTo>
                    <a:pt x="5906" y="5679"/>
                    <a:pt x="6002" y="5620"/>
                    <a:pt x="6049" y="5727"/>
                  </a:cubicBezTo>
                  <a:cubicBezTo>
                    <a:pt x="6049" y="5715"/>
                    <a:pt x="6049" y="5703"/>
                    <a:pt x="6049" y="5691"/>
                  </a:cubicBezTo>
                  <a:cubicBezTo>
                    <a:pt x="6061" y="5656"/>
                    <a:pt x="6049" y="5620"/>
                    <a:pt x="6025" y="5596"/>
                  </a:cubicBezTo>
                  <a:cubicBezTo>
                    <a:pt x="5966" y="5548"/>
                    <a:pt x="5882" y="5548"/>
                    <a:pt x="5823" y="5596"/>
                  </a:cubicBezTo>
                  <a:cubicBezTo>
                    <a:pt x="5811" y="5608"/>
                    <a:pt x="5811" y="5608"/>
                    <a:pt x="5799" y="5620"/>
                  </a:cubicBezTo>
                  <a:lnTo>
                    <a:pt x="5799" y="5632"/>
                  </a:lnTo>
                  <a:cubicBezTo>
                    <a:pt x="5775" y="5667"/>
                    <a:pt x="5775" y="5703"/>
                    <a:pt x="5775" y="5739"/>
                  </a:cubicBezTo>
                  <a:cubicBezTo>
                    <a:pt x="5525" y="5560"/>
                    <a:pt x="5311" y="5322"/>
                    <a:pt x="5180" y="5036"/>
                  </a:cubicBezTo>
                  <a:cubicBezTo>
                    <a:pt x="5668" y="5810"/>
                    <a:pt x="6073" y="4989"/>
                    <a:pt x="6466" y="5370"/>
                  </a:cubicBezTo>
                  <a:lnTo>
                    <a:pt x="6418" y="5334"/>
                  </a:lnTo>
                  <a:cubicBezTo>
                    <a:pt x="6442" y="5346"/>
                    <a:pt x="6454" y="5358"/>
                    <a:pt x="6466" y="5370"/>
                  </a:cubicBezTo>
                  <a:cubicBezTo>
                    <a:pt x="6335" y="5144"/>
                    <a:pt x="6228" y="5036"/>
                    <a:pt x="6109" y="4989"/>
                  </a:cubicBezTo>
                  <a:cubicBezTo>
                    <a:pt x="5811" y="4894"/>
                    <a:pt x="5692" y="5167"/>
                    <a:pt x="5537" y="5167"/>
                  </a:cubicBezTo>
                  <a:cubicBezTo>
                    <a:pt x="5644" y="5025"/>
                    <a:pt x="5609" y="4917"/>
                    <a:pt x="5466" y="4870"/>
                  </a:cubicBezTo>
                  <a:cubicBezTo>
                    <a:pt x="5490" y="5036"/>
                    <a:pt x="5323" y="5072"/>
                    <a:pt x="5216" y="4965"/>
                  </a:cubicBezTo>
                  <a:cubicBezTo>
                    <a:pt x="5085" y="4822"/>
                    <a:pt x="5049" y="4477"/>
                    <a:pt x="4644" y="4405"/>
                  </a:cubicBezTo>
                  <a:cubicBezTo>
                    <a:pt x="4585" y="4358"/>
                    <a:pt x="4525" y="4322"/>
                    <a:pt x="4466" y="4286"/>
                  </a:cubicBezTo>
                  <a:cubicBezTo>
                    <a:pt x="4537" y="4310"/>
                    <a:pt x="4609" y="4322"/>
                    <a:pt x="4668" y="4334"/>
                  </a:cubicBezTo>
                  <a:cubicBezTo>
                    <a:pt x="5013" y="4572"/>
                    <a:pt x="5275" y="4346"/>
                    <a:pt x="5478" y="4334"/>
                  </a:cubicBezTo>
                  <a:cubicBezTo>
                    <a:pt x="5609" y="4334"/>
                    <a:pt x="5716" y="4465"/>
                    <a:pt x="5585" y="4584"/>
                  </a:cubicBezTo>
                  <a:cubicBezTo>
                    <a:pt x="5716" y="4644"/>
                    <a:pt x="5811" y="4596"/>
                    <a:pt x="5835" y="4429"/>
                  </a:cubicBezTo>
                  <a:cubicBezTo>
                    <a:pt x="5954" y="4524"/>
                    <a:pt x="5835" y="4810"/>
                    <a:pt x="6121" y="4941"/>
                  </a:cubicBezTo>
                  <a:cubicBezTo>
                    <a:pt x="6228" y="5001"/>
                    <a:pt x="6394" y="5001"/>
                    <a:pt x="6644" y="4929"/>
                  </a:cubicBezTo>
                  <a:lnTo>
                    <a:pt x="6644" y="4929"/>
                  </a:lnTo>
                  <a:cubicBezTo>
                    <a:pt x="6109" y="4917"/>
                    <a:pt x="6383" y="4060"/>
                    <a:pt x="5513" y="4263"/>
                  </a:cubicBezTo>
                  <a:lnTo>
                    <a:pt x="5513" y="4263"/>
                  </a:lnTo>
                  <a:cubicBezTo>
                    <a:pt x="5799" y="4155"/>
                    <a:pt x="6121" y="4132"/>
                    <a:pt x="6430" y="4191"/>
                  </a:cubicBezTo>
                  <a:cubicBezTo>
                    <a:pt x="6394" y="4215"/>
                    <a:pt x="6371" y="4239"/>
                    <a:pt x="6371" y="4274"/>
                  </a:cubicBezTo>
                  <a:lnTo>
                    <a:pt x="6371" y="4286"/>
                  </a:lnTo>
                  <a:cubicBezTo>
                    <a:pt x="6359" y="4298"/>
                    <a:pt x="6359" y="4310"/>
                    <a:pt x="6371" y="4334"/>
                  </a:cubicBezTo>
                  <a:cubicBezTo>
                    <a:pt x="6371" y="4465"/>
                    <a:pt x="6549" y="4513"/>
                    <a:pt x="6621" y="4394"/>
                  </a:cubicBezTo>
                  <a:cubicBezTo>
                    <a:pt x="6514" y="4417"/>
                    <a:pt x="6490" y="4322"/>
                    <a:pt x="6537" y="4274"/>
                  </a:cubicBezTo>
                  <a:cubicBezTo>
                    <a:pt x="6597" y="4239"/>
                    <a:pt x="6704" y="4274"/>
                    <a:pt x="6740" y="4322"/>
                  </a:cubicBezTo>
                  <a:cubicBezTo>
                    <a:pt x="6775" y="4346"/>
                    <a:pt x="6787" y="4394"/>
                    <a:pt x="6787" y="4441"/>
                  </a:cubicBezTo>
                  <a:cubicBezTo>
                    <a:pt x="6787" y="4560"/>
                    <a:pt x="6716" y="4763"/>
                    <a:pt x="6478" y="4667"/>
                  </a:cubicBezTo>
                  <a:cubicBezTo>
                    <a:pt x="6549" y="4917"/>
                    <a:pt x="6906" y="4870"/>
                    <a:pt x="7037" y="4679"/>
                  </a:cubicBezTo>
                  <a:cubicBezTo>
                    <a:pt x="7133" y="4822"/>
                    <a:pt x="7228" y="4775"/>
                    <a:pt x="7252" y="4989"/>
                  </a:cubicBezTo>
                  <a:cubicBezTo>
                    <a:pt x="7442" y="4572"/>
                    <a:pt x="7204" y="4489"/>
                    <a:pt x="7133" y="4322"/>
                  </a:cubicBezTo>
                  <a:lnTo>
                    <a:pt x="7133" y="4322"/>
                  </a:lnTo>
                  <a:cubicBezTo>
                    <a:pt x="7311" y="4667"/>
                    <a:pt x="7585" y="4548"/>
                    <a:pt x="7799" y="4751"/>
                  </a:cubicBezTo>
                  <a:cubicBezTo>
                    <a:pt x="7764" y="4334"/>
                    <a:pt x="7466" y="4346"/>
                    <a:pt x="7264" y="4251"/>
                  </a:cubicBezTo>
                  <a:lnTo>
                    <a:pt x="7264" y="4251"/>
                  </a:lnTo>
                  <a:cubicBezTo>
                    <a:pt x="7799" y="4477"/>
                    <a:pt x="7930" y="4179"/>
                    <a:pt x="8264" y="4143"/>
                  </a:cubicBezTo>
                  <a:cubicBezTo>
                    <a:pt x="7930" y="4120"/>
                    <a:pt x="7799" y="3810"/>
                    <a:pt x="7264" y="4048"/>
                  </a:cubicBezTo>
                  <a:lnTo>
                    <a:pt x="7264" y="4048"/>
                  </a:lnTo>
                  <a:cubicBezTo>
                    <a:pt x="7466" y="3941"/>
                    <a:pt x="7764" y="3953"/>
                    <a:pt x="7799" y="3548"/>
                  </a:cubicBezTo>
                  <a:cubicBezTo>
                    <a:pt x="7573" y="3751"/>
                    <a:pt x="7311" y="3632"/>
                    <a:pt x="7133" y="3965"/>
                  </a:cubicBezTo>
                  <a:lnTo>
                    <a:pt x="7133" y="3965"/>
                  </a:lnTo>
                  <a:cubicBezTo>
                    <a:pt x="7204" y="3810"/>
                    <a:pt x="7442" y="3715"/>
                    <a:pt x="7252" y="3310"/>
                  </a:cubicBezTo>
                  <a:cubicBezTo>
                    <a:pt x="7228" y="3524"/>
                    <a:pt x="7133" y="3477"/>
                    <a:pt x="7037" y="3620"/>
                  </a:cubicBezTo>
                  <a:cubicBezTo>
                    <a:pt x="6906" y="3417"/>
                    <a:pt x="6549" y="3381"/>
                    <a:pt x="6478" y="3632"/>
                  </a:cubicBezTo>
                  <a:cubicBezTo>
                    <a:pt x="6716" y="3524"/>
                    <a:pt x="6799" y="3727"/>
                    <a:pt x="6787" y="3858"/>
                  </a:cubicBezTo>
                  <a:cubicBezTo>
                    <a:pt x="6787" y="3893"/>
                    <a:pt x="6775" y="3941"/>
                    <a:pt x="6740" y="3977"/>
                  </a:cubicBezTo>
                  <a:cubicBezTo>
                    <a:pt x="6704" y="4013"/>
                    <a:pt x="6597" y="4060"/>
                    <a:pt x="6537" y="4013"/>
                  </a:cubicBezTo>
                  <a:cubicBezTo>
                    <a:pt x="6490" y="3977"/>
                    <a:pt x="6514" y="3870"/>
                    <a:pt x="6621" y="3905"/>
                  </a:cubicBezTo>
                  <a:cubicBezTo>
                    <a:pt x="6609" y="3893"/>
                    <a:pt x="6597" y="3870"/>
                    <a:pt x="6585" y="3858"/>
                  </a:cubicBezTo>
                  <a:cubicBezTo>
                    <a:pt x="6537" y="3822"/>
                    <a:pt x="6466" y="3822"/>
                    <a:pt x="6418" y="3858"/>
                  </a:cubicBezTo>
                  <a:cubicBezTo>
                    <a:pt x="6383" y="3893"/>
                    <a:pt x="6371" y="3917"/>
                    <a:pt x="6371" y="3965"/>
                  </a:cubicBezTo>
                  <a:cubicBezTo>
                    <a:pt x="6359" y="3977"/>
                    <a:pt x="6359" y="3989"/>
                    <a:pt x="6371" y="4001"/>
                  </a:cubicBezTo>
                  <a:lnTo>
                    <a:pt x="6371" y="4013"/>
                  </a:lnTo>
                  <a:cubicBezTo>
                    <a:pt x="6371" y="4048"/>
                    <a:pt x="6394" y="4072"/>
                    <a:pt x="6430" y="4096"/>
                  </a:cubicBezTo>
                  <a:cubicBezTo>
                    <a:pt x="6121" y="4155"/>
                    <a:pt x="5811" y="4132"/>
                    <a:pt x="5513" y="4024"/>
                  </a:cubicBezTo>
                  <a:cubicBezTo>
                    <a:pt x="6394" y="4239"/>
                    <a:pt x="6109" y="3370"/>
                    <a:pt x="6656" y="3358"/>
                  </a:cubicBezTo>
                  <a:lnTo>
                    <a:pt x="6597" y="3358"/>
                  </a:lnTo>
                  <a:cubicBezTo>
                    <a:pt x="6609" y="3358"/>
                    <a:pt x="6633" y="3358"/>
                    <a:pt x="6644" y="3358"/>
                  </a:cubicBezTo>
                  <a:cubicBezTo>
                    <a:pt x="6394" y="3286"/>
                    <a:pt x="6240" y="3286"/>
                    <a:pt x="6133" y="3346"/>
                  </a:cubicBezTo>
                  <a:cubicBezTo>
                    <a:pt x="5859" y="3477"/>
                    <a:pt x="5954" y="3762"/>
                    <a:pt x="5847" y="3858"/>
                  </a:cubicBezTo>
                  <a:cubicBezTo>
                    <a:pt x="5823" y="3691"/>
                    <a:pt x="5728" y="3643"/>
                    <a:pt x="5585" y="3703"/>
                  </a:cubicBezTo>
                  <a:cubicBezTo>
                    <a:pt x="5728" y="3822"/>
                    <a:pt x="5621" y="3965"/>
                    <a:pt x="5490" y="3953"/>
                  </a:cubicBezTo>
                  <a:cubicBezTo>
                    <a:pt x="5275" y="3953"/>
                    <a:pt x="5013" y="3727"/>
                    <a:pt x="4680" y="3965"/>
                  </a:cubicBezTo>
                  <a:cubicBezTo>
                    <a:pt x="4609" y="3965"/>
                    <a:pt x="4549" y="3989"/>
                    <a:pt x="4478" y="4001"/>
                  </a:cubicBezTo>
                  <a:cubicBezTo>
                    <a:pt x="4537" y="3977"/>
                    <a:pt x="4597" y="3941"/>
                    <a:pt x="4656" y="3893"/>
                  </a:cubicBezTo>
                  <a:cubicBezTo>
                    <a:pt x="5061" y="3822"/>
                    <a:pt x="5085" y="3477"/>
                    <a:pt x="5228" y="3334"/>
                  </a:cubicBezTo>
                  <a:cubicBezTo>
                    <a:pt x="5323" y="3227"/>
                    <a:pt x="5490" y="3251"/>
                    <a:pt x="5478" y="3429"/>
                  </a:cubicBezTo>
                  <a:cubicBezTo>
                    <a:pt x="5621" y="3381"/>
                    <a:pt x="5656" y="3286"/>
                    <a:pt x="5549" y="3131"/>
                  </a:cubicBezTo>
                  <a:cubicBezTo>
                    <a:pt x="5704" y="3131"/>
                    <a:pt x="5823" y="3405"/>
                    <a:pt x="6121" y="3298"/>
                  </a:cubicBezTo>
                  <a:cubicBezTo>
                    <a:pt x="6228" y="3262"/>
                    <a:pt x="6347" y="3155"/>
                    <a:pt x="6478" y="2929"/>
                  </a:cubicBezTo>
                  <a:lnTo>
                    <a:pt x="6478" y="2929"/>
                  </a:lnTo>
                  <a:cubicBezTo>
                    <a:pt x="6085" y="3298"/>
                    <a:pt x="5668" y="2477"/>
                    <a:pt x="5192" y="3251"/>
                  </a:cubicBezTo>
                  <a:lnTo>
                    <a:pt x="5192" y="3251"/>
                  </a:lnTo>
                  <a:cubicBezTo>
                    <a:pt x="5323" y="2965"/>
                    <a:pt x="5537" y="2727"/>
                    <a:pt x="5787" y="2560"/>
                  </a:cubicBezTo>
                  <a:cubicBezTo>
                    <a:pt x="5787" y="2596"/>
                    <a:pt x="5787" y="2631"/>
                    <a:pt x="5811" y="2655"/>
                  </a:cubicBezTo>
                  <a:lnTo>
                    <a:pt x="5811" y="2667"/>
                  </a:lnTo>
                  <a:cubicBezTo>
                    <a:pt x="5823" y="2679"/>
                    <a:pt x="5823" y="2691"/>
                    <a:pt x="5835" y="2703"/>
                  </a:cubicBezTo>
                  <a:cubicBezTo>
                    <a:pt x="5942" y="2786"/>
                    <a:pt x="6097" y="2691"/>
                    <a:pt x="6061" y="2560"/>
                  </a:cubicBezTo>
                  <a:cubicBezTo>
                    <a:pt x="6002" y="2655"/>
                    <a:pt x="5918" y="2596"/>
                    <a:pt x="5930" y="2536"/>
                  </a:cubicBezTo>
                  <a:cubicBezTo>
                    <a:pt x="5930" y="2465"/>
                    <a:pt x="6037" y="2429"/>
                    <a:pt x="6097" y="2429"/>
                  </a:cubicBezTo>
                  <a:cubicBezTo>
                    <a:pt x="6144" y="2429"/>
                    <a:pt x="6180" y="2441"/>
                    <a:pt x="6216" y="2477"/>
                  </a:cubicBezTo>
                  <a:cubicBezTo>
                    <a:pt x="6311" y="2560"/>
                    <a:pt x="6394" y="2750"/>
                    <a:pt x="6156" y="2846"/>
                  </a:cubicBezTo>
                  <a:cubicBezTo>
                    <a:pt x="6383" y="2977"/>
                    <a:pt x="6597" y="2703"/>
                    <a:pt x="6561" y="2477"/>
                  </a:cubicBezTo>
                  <a:cubicBezTo>
                    <a:pt x="6728" y="2500"/>
                    <a:pt x="6764" y="2393"/>
                    <a:pt x="6930" y="2536"/>
                  </a:cubicBezTo>
                  <a:cubicBezTo>
                    <a:pt x="6775" y="2108"/>
                    <a:pt x="6537" y="2227"/>
                    <a:pt x="6383" y="2155"/>
                  </a:cubicBezTo>
                  <a:lnTo>
                    <a:pt x="6383" y="2155"/>
                  </a:lnTo>
                  <a:cubicBezTo>
                    <a:pt x="6740" y="2262"/>
                    <a:pt x="6847" y="1988"/>
                    <a:pt x="7145" y="1977"/>
                  </a:cubicBezTo>
                  <a:cubicBezTo>
                    <a:pt x="6835" y="1715"/>
                    <a:pt x="6633" y="1929"/>
                    <a:pt x="6418" y="2012"/>
                  </a:cubicBezTo>
                  <a:lnTo>
                    <a:pt x="6418" y="2012"/>
                  </a:lnTo>
                  <a:cubicBezTo>
                    <a:pt x="6954" y="1786"/>
                    <a:pt x="6835" y="1488"/>
                    <a:pt x="7049" y="1226"/>
                  </a:cubicBezTo>
                  <a:cubicBezTo>
                    <a:pt x="6787" y="1441"/>
                    <a:pt x="6490" y="1322"/>
                    <a:pt x="6263" y="1857"/>
                  </a:cubicBezTo>
                  <a:lnTo>
                    <a:pt x="6263" y="1857"/>
                  </a:lnTo>
                  <a:cubicBezTo>
                    <a:pt x="6347" y="1643"/>
                    <a:pt x="6561" y="1441"/>
                    <a:pt x="6299" y="1131"/>
                  </a:cubicBezTo>
                  <a:cubicBezTo>
                    <a:pt x="6287" y="1429"/>
                    <a:pt x="6013" y="1536"/>
                    <a:pt x="6121" y="1893"/>
                  </a:cubicBezTo>
                  <a:lnTo>
                    <a:pt x="6121" y="1893"/>
                  </a:lnTo>
                  <a:cubicBezTo>
                    <a:pt x="6061" y="1738"/>
                    <a:pt x="6168" y="1500"/>
                    <a:pt x="5740" y="1346"/>
                  </a:cubicBezTo>
                  <a:cubicBezTo>
                    <a:pt x="5882" y="1512"/>
                    <a:pt x="5775" y="1548"/>
                    <a:pt x="5799" y="1715"/>
                  </a:cubicBezTo>
                  <a:cubicBezTo>
                    <a:pt x="5573" y="1667"/>
                    <a:pt x="5299" y="1881"/>
                    <a:pt x="5430" y="2119"/>
                  </a:cubicBezTo>
                  <a:cubicBezTo>
                    <a:pt x="5466" y="1941"/>
                    <a:pt x="5704" y="1905"/>
                    <a:pt x="5799" y="2060"/>
                  </a:cubicBezTo>
                  <a:cubicBezTo>
                    <a:pt x="5835" y="2096"/>
                    <a:pt x="5847" y="2131"/>
                    <a:pt x="5859" y="2179"/>
                  </a:cubicBezTo>
                  <a:cubicBezTo>
                    <a:pt x="5859" y="2238"/>
                    <a:pt x="5811" y="2346"/>
                    <a:pt x="5740" y="2346"/>
                  </a:cubicBezTo>
                  <a:cubicBezTo>
                    <a:pt x="5680" y="2358"/>
                    <a:pt x="5621" y="2274"/>
                    <a:pt x="5716" y="2215"/>
                  </a:cubicBezTo>
                  <a:cubicBezTo>
                    <a:pt x="5585" y="2179"/>
                    <a:pt x="5478" y="2334"/>
                    <a:pt x="5573" y="2429"/>
                  </a:cubicBezTo>
                  <a:cubicBezTo>
                    <a:pt x="5585" y="2441"/>
                    <a:pt x="5597" y="2453"/>
                    <a:pt x="5609" y="2465"/>
                  </a:cubicBezTo>
                  <a:lnTo>
                    <a:pt x="5621" y="2465"/>
                  </a:lnTo>
                  <a:cubicBezTo>
                    <a:pt x="5644" y="2477"/>
                    <a:pt x="5680" y="2489"/>
                    <a:pt x="5716" y="2477"/>
                  </a:cubicBezTo>
                  <a:cubicBezTo>
                    <a:pt x="5549" y="2739"/>
                    <a:pt x="5311" y="2941"/>
                    <a:pt x="5025" y="3072"/>
                  </a:cubicBezTo>
                  <a:cubicBezTo>
                    <a:pt x="5799" y="2596"/>
                    <a:pt x="4978" y="2179"/>
                    <a:pt x="5359" y="1798"/>
                  </a:cubicBezTo>
                  <a:lnTo>
                    <a:pt x="5311" y="1834"/>
                  </a:lnTo>
                  <a:cubicBezTo>
                    <a:pt x="5323" y="1822"/>
                    <a:pt x="5347" y="1810"/>
                    <a:pt x="5359" y="1798"/>
                  </a:cubicBezTo>
                  <a:cubicBezTo>
                    <a:pt x="5132" y="1929"/>
                    <a:pt x="5013" y="2036"/>
                    <a:pt x="4978" y="2155"/>
                  </a:cubicBezTo>
                  <a:cubicBezTo>
                    <a:pt x="4882" y="2453"/>
                    <a:pt x="5156" y="2572"/>
                    <a:pt x="5144" y="2727"/>
                  </a:cubicBezTo>
                  <a:cubicBezTo>
                    <a:pt x="5001" y="2619"/>
                    <a:pt x="4906" y="2655"/>
                    <a:pt x="4847" y="2798"/>
                  </a:cubicBezTo>
                  <a:cubicBezTo>
                    <a:pt x="5025" y="2774"/>
                    <a:pt x="5049" y="2953"/>
                    <a:pt x="4954" y="3036"/>
                  </a:cubicBezTo>
                  <a:cubicBezTo>
                    <a:pt x="4799" y="3179"/>
                    <a:pt x="4466" y="3215"/>
                    <a:pt x="4382" y="3620"/>
                  </a:cubicBezTo>
                  <a:cubicBezTo>
                    <a:pt x="4347" y="3667"/>
                    <a:pt x="4311" y="3727"/>
                    <a:pt x="4275" y="3786"/>
                  </a:cubicBezTo>
                  <a:cubicBezTo>
                    <a:pt x="4299" y="3727"/>
                    <a:pt x="4311" y="3655"/>
                    <a:pt x="4323" y="3596"/>
                  </a:cubicBezTo>
                  <a:cubicBezTo>
                    <a:pt x="4561" y="3251"/>
                    <a:pt x="4335" y="3000"/>
                    <a:pt x="4323" y="2786"/>
                  </a:cubicBezTo>
                  <a:cubicBezTo>
                    <a:pt x="4323" y="2643"/>
                    <a:pt x="4454" y="2548"/>
                    <a:pt x="4573" y="2679"/>
                  </a:cubicBezTo>
                  <a:cubicBezTo>
                    <a:pt x="4632" y="2548"/>
                    <a:pt x="4585" y="2441"/>
                    <a:pt x="4406" y="2417"/>
                  </a:cubicBezTo>
                  <a:cubicBezTo>
                    <a:pt x="4513" y="2310"/>
                    <a:pt x="4799" y="2417"/>
                    <a:pt x="4930" y="2143"/>
                  </a:cubicBezTo>
                  <a:cubicBezTo>
                    <a:pt x="4990" y="2036"/>
                    <a:pt x="4990" y="1869"/>
                    <a:pt x="4918" y="1619"/>
                  </a:cubicBezTo>
                  <a:lnTo>
                    <a:pt x="4918" y="1619"/>
                  </a:lnTo>
                  <a:cubicBezTo>
                    <a:pt x="4918" y="2155"/>
                    <a:pt x="4037" y="1869"/>
                    <a:pt x="4251" y="2762"/>
                  </a:cubicBezTo>
                  <a:lnTo>
                    <a:pt x="4251" y="2762"/>
                  </a:lnTo>
                  <a:cubicBezTo>
                    <a:pt x="4144" y="2465"/>
                    <a:pt x="4120" y="2143"/>
                    <a:pt x="4180" y="1846"/>
                  </a:cubicBezTo>
                  <a:cubicBezTo>
                    <a:pt x="4192" y="1869"/>
                    <a:pt x="4228" y="1893"/>
                    <a:pt x="4263" y="1905"/>
                  </a:cubicBezTo>
                  <a:lnTo>
                    <a:pt x="4275" y="1905"/>
                  </a:lnTo>
                  <a:cubicBezTo>
                    <a:pt x="4287" y="1905"/>
                    <a:pt x="4299" y="1905"/>
                    <a:pt x="4323" y="1905"/>
                  </a:cubicBezTo>
                  <a:cubicBezTo>
                    <a:pt x="4454" y="1905"/>
                    <a:pt x="4501" y="1715"/>
                    <a:pt x="4382" y="1643"/>
                  </a:cubicBezTo>
                  <a:cubicBezTo>
                    <a:pt x="4406" y="1762"/>
                    <a:pt x="4299" y="1774"/>
                    <a:pt x="4263" y="1727"/>
                  </a:cubicBezTo>
                  <a:cubicBezTo>
                    <a:pt x="4228" y="1679"/>
                    <a:pt x="4263" y="1560"/>
                    <a:pt x="4299" y="1524"/>
                  </a:cubicBezTo>
                  <a:cubicBezTo>
                    <a:pt x="4335" y="1500"/>
                    <a:pt x="4382" y="1477"/>
                    <a:pt x="4430" y="1477"/>
                  </a:cubicBezTo>
                  <a:cubicBezTo>
                    <a:pt x="4549" y="1465"/>
                    <a:pt x="4751" y="1548"/>
                    <a:pt x="4644" y="1786"/>
                  </a:cubicBezTo>
                  <a:cubicBezTo>
                    <a:pt x="4906" y="1715"/>
                    <a:pt x="4859" y="1369"/>
                    <a:pt x="4668" y="1238"/>
                  </a:cubicBezTo>
                  <a:cubicBezTo>
                    <a:pt x="4811" y="1143"/>
                    <a:pt x="4751" y="1036"/>
                    <a:pt x="4978" y="1024"/>
                  </a:cubicBezTo>
                  <a:cubicBezTo>
                    <a:pt x="4561" y="822"/>
                    <a:pt x="4478" y="1072"/>
                    <a:pt x="4311" y="1131"/>
                  </a:cubicBezTo>
                  <a:lnTo>
                    <a:pt x="4311" y="1131"/>
                  </a:lnTo>
                  <a:cubicBezTo>
                    <a:pt x="4644" y="953"/>
                    <a:pt x="4525" y="691"/>
                    <a:pt x="4728" y="464"/>
                  </a:cubicBezTo>
                  <a:cubicBezTo>
                    <a:pt x="4323" y="500"/>
                    <a:pt x="4335" y="798"/>
                    <a:pt x="4239" y="1012"/>
                  </a:cubicBezTo>
                  <a:lnTo>
                    <a:pt x="4239" y="1012"/>
                  </a:lnTo>
                  <a:cubicBezTo>
                    <a:pt x="4466" y="464"/>
                    <a:pt x="4156" y="345"/>
                    <a:pt x="4132" y="0"/>
                  </a:cubicBezTo>
                  <a:cubicBezTo>
                    <a:pt x="4097" y="345"/>
                    <a:pt x="3799" y="464"/>
                    <a:pt x="4025" y="1012"/>
                  </a:cubicBezTo>
                  <a:lnTo>
                    <a:pt x="4025" y="1012"/>
                  </a:lnTo>
                  <a:cubicBezTo>
                    <a:pt x="3930" y="798"/>
                    <a:pt x="3942" y="500"/>
                    <a:pt x="3525" y="464"/>
                  </a:cubicBezTo>
                  <a:cubicBezTo>
                    <a:pt x="3727" y="691"/>
                    <a:pt x="3608" y="965"/>
                    <a:pt x="3954" y="1131"/>
                  </a:cubicBezTo>
                  <a:lnTo>
                    <a:pt x="3954" y="1131"/>
                  </a:lnTo>
                  <a:cubicBezTo>
                    <a:pt x="3787" y="1072"/>
                    <a:pt x="3704" y="822"/>
                    <a:pt x="3287" y="1024"/>
                  </a:cubicBezTo>
                  <a:cubicBezTo>
                    <a:pt x="3513" y="1036"/>
                    <a:pt x="3454" y="1143"/>
                    <a:pt x="3596" y="1238"/>
                  </a:cubicBezTo>
                  <a:cubicBezTo>
                    <a:pt x="3406" y="1369"/>
                    <a:pt x="3358" y="1715"/>
                    <a:pt x="3620" y="1786"/>
                  </a:cubicBezTo>
                  <a:cubicBezTo>
                    <a:pt x="3513" y="1548"/>
                    <a:pt x="3716" y="1465"/>
                    <a:pt x="3835" y="1477"/>
                  </a:cubicBezTo>
                  <a:cubicBezTo>
                    <a:pt x="3882" y="1477"/>
                    <a:pt x="3930" y="1500"/>
                    <a:pt x="3954" y="1524"/>
                  </a:cubicBezTo>
                  <a:cubicBezTo>
                    <a:pt x="4001" y="1560"/>
                    <a:pt x="4037" y="1679"/>
                    <a:pt x="4001" y="1727"/>
                  </a:cubicBezTo>
                  <a:cubicBezTo>
                    <a:pt x="3954" y="1774"/>
                    <a:pt x="3847" y="1762"/>
                    <a:pt x="3882" y="1643"/>
                  </a:cubicBezTo>
                  <a:cubicBezTo>
                    <a:pt x="3763" y="1715"/>
                    <a:pt x="3811" y="1905"/>
                    <a:pt x="3942" y="1905"/>
                  </a:cubicBezTo>
                  <a:cubicBezTo>
                    <a:pt x="3966" y="1905"/>
                    <a:pt x="3977" y="1905"/>
                    <a:pt x="3989" y="1905"/>
                  </a:cubicBezTo>
                  <a:lnTo>
                    <a:pt x="4001" y="1905"/>
                  </a:lnTo>
                  <a:cubicBezTo>
                    <a:pt x="4037" y="1893"/>
                    <a:pt x="4061" y="1869"/>
                    <a:pt x="4085" y="1846"/>
                  </a:cubicBezTo>
                  <a:cubicBezTo>
                    <a:pt x="4144" y="2143"/>
                    <a:pt x="4120" y="2465"/>
                    <a:pt x="4013" y="2762"/>
                  </a:cubicBezTo>
                  <a:cubicBezTo>
                    <a:pt x="4228" y="1869"/>
                    <a:pt x="3346" y="2167"/>
                    <a:pt x="3346" y="1619"/>
                  </a:cubicBezTo>
                  <a:lnTo>
                    <a:pt x="3346" y="1679"/>
                  </a:lnTo>
                  <a:cubicBezTo>
                    <a:pt x="3346" y="1655"/>
                    <a:pt x="3346" y="1643"/>
                    <a:pt x="3346" y="1619"/>
                  </a:cubicBezTo>
                  <a:cubicBezTo>
                    <a:pt x="3275" y="1786"/>
                    <a:pt x="3275" y="1965"/>
                    <a:pt x="3335" y="2143"/>
                  </a:cubicBezTo>
                  <a:cubicBezTo>
                    <a:pt x="3466" y="2417"/>
                    <a:pt x="3751" y="2310"/>
                    <a:pt x="3847" y="2417"/>
                  </a:cubicBezTo>
                  <a:cubicBezTo>
                    <a:pt x="3680" y="2441"/>
                    <a:pt x="3632" y="2548"/>
                    <a:pt x="3692" y="2679"/>
                  </a:cubicBezTo>
                  <a:cubicBezTo>
                    <a:pt x="3811" y="2536"/>
                    <a:pt x="3942" y="2643"/>
                    <a:pt x="3942" y="2786"/>
                  </a:cubicBezTo>
                  <a:cubicBezTo>
                    <a:pt x="3942" y="2989"/>
                    <a:pt x="3716" y="3251"/>
                    <a:pt x="3942" y="3584"/>
                  </a:cubicBezTo>
                  <a:cubicBezTo>
                    <a:pt x="3954" y="3655"/>
                    <a:pt x="3966" y="3727"/>
                    <a:pt x="3989" y="3786"/>
                  </a:cubicBezTo>
                  <a:cubicBezTo>
                    <a:pt x="3954" y="3727"/>
                    <a:pt x="3918" y="3667"/>
                    <a:pt x="3870" y="3620"/>
                  </a:cubicBezTo>
                  <a:cubicBezTo>
                    <a:pt x="3799" y="3215"/>
                    <a:pt x="3454" y="3179"/>
                    <a:pt x="3311" y="3036"/>
                  </a:cubicBezTo>
                  <a:cubicBezTo>
                    <a:pt x="3204" y="2953"/>
                    <a:pt x="3239" y="2774"/>
                    <a:pt x="3406" y="2786"/>
                  </a:cubicBezTo>
                  <a:cubicBezTo>
                    <a:pt x="3358" y="2655"/>
                    <a:pt x="3263" y="2608"/>
                    <a:pt x="3108" y="2715"/>
                  </a:cubicBezTo>
                  <a:cubicBezTo>
                    <a:pt x="3108" y="2572"/>
                    <a:pt x="3382" y="2441"/>
                    <a:pt x="3287" y="2155"/>
                  </a:cubicBezTo>
                  <a:cubicBezTo>
                    <a:pt x="3239" y="2036"/>
                    <a:pt x="3132" y="1929"/>
                    <a:pt x="2906" y="1798"/>
                  </a:cubicBezTo>
                  <a:cubicBezTo>
                    <a:pt x="3287" y="2179"/>
                    <a:pt x="2453" y="2596"/>
                    <a:pt x="3239" y="3072"/>
                  </a:cubicBezTo>
                  <a:cubicBezTo>
                    <a:pt x="2954" y="2941"/>
                    <a:pt x="2715" y="2739"/>
                    <a:pt x="2537" y="2477"/>
                  </a:cubicBezTo>
                  <a:cubicBezTo>
                    <a:pt x="2573" y="2489"/>
                    <a:pt x="2608" y="2477"/>
                    <a:pt x="2644" y="2465"/>
                  </a:cubicBezTo>
                  <a:lnTo>
                    <a:pt x="2644" y="2465"/>
                  </a:lnTo>
                  <a:cubicBezTo>
                    <a:pt x="2656" y="2453"/>
                    <a:pt x="2668" y="2441"/>
                    <a:pt x="2680" y="2429"/>
                  </a:cubicBezTo>
                  <a:cubicBezTo>
                    <a:pt x="2763" y="2346"/>
                    <a:pt x="2692" y="2203"/>
                    <a:pt x="2561" y="2215"/>
                  </a:cubicBezTo>
                  <a:lnTo>
                    <a:pt x="2537" y="2215"/>
                  </a:lnTo>
                  <a:cubicBezTo>
                    <a:pt x="2644" y="2262"/>
                    <a:pt x="2573" y="2346"/>
                    <a:pt x="2513" y="2346"/>
                  </a:cubicBezTo>
                  <a:cubicBezTo>
                    <a:pt x="2442" y="2334"/>
                    <a:pt x="2406" y="2227"/>
                    <a:pt x="2406" y="2179"/>
                  </a:cubicBezTo>
                  <a:cubicBezTo>
                    <a:pt x="2406" y="2131"/>
                    <a:pt x="2418" y="2084"/>
                    <a:pt x="2453" y="2048"/>
                  </a:cubicBezTo>
                  <a:cubicBezTo>
                    <a:pt x="2537" y="1953"/>
                    <a:pt x="2727" y="1869"/>
                    <a:pt x="2823" y="2119"/>
                  </a:cubicBezTo>
                  <a:cubicBezTo>
                    <a:pt x="2954" y="1881"/>
                    <a:pt x="2680" y="1667"/>
                    <a:pt x="2453" y="1715"/>
                  </a:cubicBezTo>
                  <a:cubicBezTo>
                    <a:pt x="2489" y="1548"/>
                    <a:pt x="2370" y="1512"/>
                    <a:pt x="2513" y="1346"/>
                  </a:cubicBezTo>
                  <a:cubicBezTo>
                    <a:pt x="2084" y="1488"/>
                    <a:pt x="2203" y="1727"/>
                    <a:pt x="2132" y="1893"/>
                  </a:cubicBezTo>
                  <a:lnTo>
                    <a:pt x="2132" y="1893"/>
                  </a:lnTo>
                  <a:cubicBezTo>
                    <a:pt x="2239" y="1536"/>
                    <a:pt x="1965" y="1417"/>
                    <a:pt x="1953" y="1131"/>
                  </a:cubicBezTo>
                  <a:cubicBezTo>
                    <a:pt x="1691" y="1441"/>
                    <a:pt x="1906" y="1631"/>
                    <a:pt x="1989" y="1857"/>
                  </a:cubicBezTo>
                  <a:lnTo>
                    <a:pt x="1989" y="1857"/>
                  </a:lnTo>
                  <a:cubicBezTo>
                    <a:pt x="1763" y="1310"/>
                    <a:pt x="1465" y="1441"/>
                    <a:pt x="1203" y="1215"/>
                  </a:cubicBezTo>
                  <a:cubicBezTo>
                    <a:pt x="1418" y="1477"/>
                    <a:pt x="1299" y="1786"/>
                    <a:pt x="1834" y="2000"/>
                  </a:cubicBezTo>
                  <a:lnTo>
                    <a:pt x="1834" y="2000"/>
                  </a:lnTo>
                  <a:cubicBezTo>
                    <a:pt x="1620" y="1917"/>
                    <a:pt x="1418" y="1703"/>
                    <a:pt x="1108" y="1977"/>
                  </a:cubicBezTo>
                  <a:cubicBezTo>
                    <a:pt x="1406" y="1988"/>
                    <a:pt x="1513" y="2262"/>
                    <a:pt x="1870" y="2143"/>
                  </a:cubicBezTo>
                  <a:lnTo>
                    <a:pt x="1870" y="2143"/>
                  </a:lnTo>
                  <a:cubicBezTo>
                    <a:pt x="1715" y="2215"/>
                    <a:pt x="1477" y="2108"/>
                    <a:pt x="1322" y="2536"/>
                  </a:cubicBezTo>
                  <a:cubicBezTo>
                    <a:pt x="1501" y="2381"/>
                    <a:pt x="1525" y="2500"/>
                    <a:pt x="1703" y="2465"/>
                  </a:cubicBezTo>
                  <a:cubicBezTo>
                    <a:pt x="1656" y="2691"/>
                    <a:pt x="1870" y="2977"/>
                    <a:pt x="2096" y="2846"/>
                  </a:cubicBezTo>
                  <a:cubicBezTo>
                    <a:pt x="1858" y="2750"/>
                    <a:pt x="1953" y="2548"/>
                    <a:pt x="2037" y="2477"/>
                  </a:cubicBezTo>
                  <a:cubicBezTo>
                    <a:pt x="2072" y="2441"/>
                    <a:pt x="2108" y="2417"/>
                    <a:pt x="2156" y="2417"/>
                  </a:cubicBezTo>
                  <a:cubicBezTo>
                    <a:pt x="2215" y="2417"/>
                    <a:pt x="2323" y="2465"/>
                    <a:pt x="2323" y="2524"/>
                  </a:cubicBezTo>
                  <a:cubicBezTo>
                    <a:pt x="2334" y="2596"/>
                    <a:pt x="2251" y="2655"/>
                    <a:pt x="2192" y="2560"/>
                  </a:cubicBezTo>
                  <a:cubicBezTo>
                    <a:pt x="2156" y="2691"/>
                    <a:pt x="2311" y="2786"/>
                    <a:pt x="2418" y="2691"/>
                  </a:cubicBezTo>
                  <a:cubicBezTo>
                    <a:pt x="2430" y="2679"/>
                    <a:pt x="2430" y="2667"/>
                    <a:pt x="2442" y="2667"/>
                  </a:cubicBezTo>
                  <a:lnTo>
                    <a:pt x="2442" y="2655"/>
                  </a:lnTo>
                  <a:cubicBezTo>
                    <a:pt x="2465" y="2619"/>
                    <a:pt x="2465" y="2584"/>
                    <a:pt x="2465" y="2548"/>
                  </a:cubicBezTo>
                  <a:cubicBezTo>
                    <a:pt x="2715" y="2727"/>
                    <a:pt x="2930" y="2965"/>
                    <a:pt x="3061" y="3251"/>
                  </a:cubicBezTo>
                  <a:cubicBezTo>
                    <a:pt x="2584" y="2477"/>
                    <a:pt x="2168" y="3298"/>
                    <a:pt x="1775" y="2917"/>
                  </a:cubicBezTo>
                  <a:cubicBezTo>
                    <a:pt x="1906" y="3143"/>
                    <a:pt x="2025" y="3251"/>
                    <a:pt x="2132" y="3298"/>
                  </a:cubicBezTo>
                  <a:cubicBezTo>
                    <a:pt x="2430" y="3393"/>
                    <a:pt x="2549" y="3120"/>
                    <a:pt x="2704" y="3120"/>
                  </a:cubicBezTo>
                  <a:cubicBezTo>
                    <a:pt x="2596" y="3262"/>
                    <a:pt x="2632" y="3370"/>
                    <a:pt x="2775" y="3417"/>
                  </a:cubicBezTo>
                  <a:cubicBezTo>
                    <a:pt x="2751" y="3251"/>
                    <a:pt x="2918" y="3215"/>
                    <a:pt x="3025" y="3322"/>
                  </a:cubicBezTo>
                  <a:cubicBezTo>
                    <a:pt x="3156" y="3465"/>
                    <a:pt x="3192" y="3810"/>
                    <a:pt x="3596" y="3882"/>
                  </a:cubicBezTo>
                  <a:cubicBezTo>
                    <a:pt x="3656" y="3929"/>
                    <a:pt x="3716" y="3965"/>
                    <a:pt x="3775" y="4001"/>
                  </a:cubicBezTo>
                  <a:cubicBezTo>
                    <a:pt x="3704" y="3977"/>
                    <a:pt x="3644" y="3953"/>
                    <a:pt x="3573" y="3953"/>
                  </a:cubicBezTo>
                  <a:cubicBezTo>
                    <a:pt x="3227" y="3715"/>
                    <a:pt x="2977" y="3941"/>
                    <a:pt x="2763" y="3941"/>
                  </a:cubicBezTo>
                  <a:cubicBezTo>
                    <a:pt x="2632" y="3941"/>
                    <a:pt x="2525" y="3810"/>
                    <a:pt x="2656" y="3691"/>
                  </a:cubicBezTo>
                  <a:cubicBezTo>
                    <a:pt x="2525" y="3632"/>
                    <a:pt x="2430" y="3679"/>
                    <a:pt x="2406" y="3858"/>
                  </a:cubicBezTo>
                  <a:cubicBezTo>
                    <a:pt x="2287" y="3751"/>
                    <a:pt x="2406" y="3465"/>
                    <a:pt x="2120" y="3334"/>
                  </a:cubicBezTo>
                  <a:cubicBezTo>
                    <a:pt x="2013" y="3274"/>
                    <a:pt x="1846" y="3274"/>
                    <a:pt x="1596" y="3346"/>
                  </a:cubicBezTo>
                  <a:lnTo>
                    <a:pt x="1596" y="3346"/>
                  </a:lnTo>
                  <a:cubicBezTo>
                    <a:pt x="2144" y="3346"/>
                    <a:pt x="1858" y="4227"/>
                    <a:pt x="2739" y="4024"/>
                  </a:cubicBezTo>
                  <a:cubicBezTo>
                    <a:pt x="2442" y="4120"/>
                    <a:pt x="2132" y="4143"/>
                    <a:pt x="1822" y="4084"/>
                  </a:cubicBezTo>
                  <a:cubicBezTo>
                    <a:pt x="1858" y="4072"/>
                    <a:pt x="1870" y="4036"/>
                    <a:pt x="1882" y="4001"/>
                  </a:cubicBezTo>
                  <a:cubicBezTo>
                    <a:pt x="1882" y="4001"/>
                    <a:pt x="1882" y="3989"/>
                    <a:pt x="1882" y="3989"/>
                  </a:cubicBezTo>
                  <a:cubicBezTo>
                    <a:pt x="1882" y="3977"/>
                    <a:pt x="1882" y="3965"/>
                    <a:pt x="1882" y="3953"/>
                  </a:cubicBezTo>
                  <a:cubicBezTo>
                    <a:pt x="1882" y="3810"/>
                    <a:pt x="1691" y="3762"/>
                    <a:pt x="1632" y="3893"/>
                  </a:cubicBezTo>
                  <a:cubicBezTo>
                    <a:pt x="1739" y="3858"/>
                    <a:pt x="1763" y="3965"/>
                    <a:pt x="1703" y="4001"/>
                  </a:cubicBezTo>
                  <a:cubicBezTo>
                    <a:pt x="1656" y="4036"/>
                    <a:pt x="1549" y="4001"/>
                    <a:pt x="1513" y="3965"/>
                  </a:cubicBezTo>
                  <a:cubicBezTo>
                    <a:pt x="1477" y="3929"/>
                    <a:pt x="1453" y="3882"/>
                    <a:pt x="1465" y="3834"/>
                  </a:cubicBezTo>
                  <a:cubicBezTo>
                    <a:pt x="1465" y="3715"/>
                    <a:pt x="1525" y="3512"/>
                    <a:pt x="1763" y="3620"/>
                  </a:cubicBezTo>
                  <a:cubicBezTo>
                    <a:pt x="1691" y="3358"/>
                    <a:pt x="1346" y="3405"/>
                    <a:pt x="1215" y="3596"/>
                  </a:cubicBezTo>
                  <a:cubicBezTo>
                    <a:pt x="1120" y="3453"/>
                    <a:pt x="1025" y="3512"/>
                    <a:pt x="1001" y="3286"/>
                  </a:cubicBezTo>
                  <a:cubicBezTo>
                    <a:pt x="799" y="3703"/>
                    <a:pt x="1049" y="3786"/>
                    <a:pt x="1108" y="3953"/>
                  </a:cubicBezTo>
                  <a:lnTo>
                    <a:pt x="1108" y="3953"/>
                  </a:lnTo>
                  <a:cubicBezTo>
                    <a:pt x="941" y="3620"/>
                    <a:pt x="668" y="3739"/>
                    <a:pt x="453" y="3536"/>
                  </a:cubicBezTo>
                  <a:cubicBezTo>
                    <a:pt x="489" y="3941"/>
                    <a:pt x="775" y="3929"/>
                    <a:pt x="989" y="4024"/>
                  </a:cubicBezTo>
                  <a:lnTo>
                    <a:pt x="989" y="4024"/>
                  </a:lnTo>
                  <a:cubicBezTo>
                    <a:pt x="465" y="3822"/>
                    <a:pt x="346" y="4120"/>
                    <a:pt x="1" y="4155"/>
                  </a:cubicBezTo>
                  <a:close/>
                  <a:moveTo>
                    <a:pt x="5501" y="4036"/>
                  </a:moveTo>
                  <a:close/>
                  <a:moveTo>
                    <a:pt x="4763" y="3965"/>
                  </a:moveTo>
                  <a:cubicBezTo>
                    <a:pt x="4870" y="3905"/>
                    <a:pt x="4978" y="3893"/>
                    <a:pt x="5097" y="3917"/>
                  </a:cubicBezTo>
                  <a:cubicBezTo>
                    <a:pt x="5275" y="3989"/>
                    <a:pt x="5454" y="4060"/>
                    <a:pt x="5644" y="4120"/>
                  </a:cubicBezTo>
                  <a:cubicBezTo>
                    <a:pt x="5716" y="4132"/>
                    <a:pt x="5787" y="4143"/>
                    <a:pt x="5871" y="4155"/>
                  </a:cubicBezTo>
                  <a:cubicBezTo>
                    <a:pt x="5787" y="4155"/>
                    <a:pt x="5716" y="4167"/>
                    <a:pt x="5644" y="4191"/>
                  </a:cubicBezTo>
                  <a:cubicBezTo>
                    <a:pt x="5454" y="4239"/>
                    <a:pt x="5275" y="4310"/>
                    <a:pt x="5097" y="4394"/>
                  </a:cubicBezTo>
                  <a:cubicBezTo>
                    <a:pt x="4978" y="4417"/>
                    <a:pt x="4870" y="4394"/>
                    <a:pt x="4763" y="4346"/>
                  </a:cubicBezTo>
                  <a:cubicBezTo>
                    <a:pt x="4942" y="4346"/>
                    <a:pt x="5097" y="4274"/>
                    <a:pt x="5216" y="4155"/>
                  </a:cubicBezTo>
                  <a:cubicBezTo>
                    <a:pt x="5097" y="4024"/>
                    <a:pt x="4930" y="3953"/>
                    <a:pt x="4763" y="3965"/>
                  </a:cubicBezTo>
                  <a:close/>
                  <a:moveTo>
                    <a:pt x="5180" y="5036"/>
                  </a:moveTo>
                  <a:close/>
                  <a:moveTo>
                    <a:pt x="4894" y="4917"/>
                  </a:moveTo>
                  <a:cubicBezTo>
                    <a:pt x="4906" y="4751"/>
                    <a:pt x="4835" y="4584"/>
                    <a:pt x="4716" y="4477"/>
                  </a:cubicBezTo>
                  <a:cubicBezTo>
                    <a:pt x="4823" y="4501"/>
                    <a:pt x="4918" y="4572"/>
                    <a:pt x="4978" y="4667"/>
                  </a:cubicBezTo>
                  <a:cubicBezTo>
                    <a:pt x="5049" y="4858"/>
                    <a:pt x="5132" y="5025"/>
                    <a:pt x="5228" y="5203"/>
                  </a:cubicBezTo>
                  <a:cubicBezTo>
                    <a:pt x="5263" y="5263"/>
                    <a:pt x="5311" y="5334"/>
                    <a:pt x="5359" y="5394"/>
                  </a:cubicBezTo>
                  <a:cubicBezTo>
                    <a:pt x="5299" y="5346"/>
                    <a:pt x="5240" y="5298"/>
                    <a:pt x="5168" y="5251"/>
                  </a:cubicBezTo>
                  <a:cubicBezTo>
                    <a:pt x="5001" y="5167"/>
                    <a:pt x="4823" y="5084"/>
                    <a:pt x="4644" y="5013"/>
                  </a:cubicBezTo>
                  <a:cubicBezTo>
                    <a:pt x="4549" y="4953"/>
                    <a:pt x="4478" y="4858"/>
                    <a:pt x="4442" y="4751"/>
                  </a:cubicBezTo>
                  <a:cubicBezTo>
                    <a:pt x="4561" y="4870"/>
                    <a:pt x="4728" y="4929"/>
                    <a:pt x="4894" y="4929"/>
                  </a:cubicBezTo>
                  <a:close/>
                  <a:moveTo>
                    <a:pt x="5013" y="3096"/>
                  </a:moveTo>
                  <a:close/>
                  <a:moveTo>
                    <a:pt x="4644" y="3298"/>
                  </a:moveTo>
                  <a:cubicBezTo>
                    <a:pt x="4823" y="3227"/>
                    <a:pt x="5001" y="3143"/>
                    <a:pt x="5168" y="3060"/>
                  </a:cubicBezTo>
                  <a:cubicBezTo>
                    <a:pt x="5240" y="3012"/>
                    <a:pt x="5299" y="2965"/>
                    <a:pt x="5359" y="2917"/>
                  </a:cubicBezTo>
                  <a:cubicBezTo>
                    <a:pt x="5311" y="2977"/>
                    <a:pt x="5263" y="3036"/>
                    <a:pt x="5228" y="3108"/>
                  </a:cubicBezTo>
                  <a:cubicBezTo>
                    <a:pt x="5132" y="3274"/>
                    <a:pt x="5049" y="3453"/>
                    <a:pt x="4978" y="3632"/>
                  </a:cubicBezTo>
                  <a:cubicBezTo>
                    <a:pt x="4918" y="3727"/>
                    <a:pt x="4823" y="3798"/>
                    <a:pt x="4716" y="3834"/>
                  </a:cubicBezTo>
                  <a:cubicBezTo>
                    <a:pt x="4835" y="3715"/>
                    <a:pt x="4906" y="3560"/>
                    <a:pt x="4894" y="3381"/>
                  </a:cubicBezTo>
                  <a:cubicBezTo>
                    <a:pt x="4728" y="3381"/>
                    <a:pt x="4561" y="3441"/>
                    <a:pt x="4454" y="3572"/>
                  </a:cubicBezTo>
                  <a:cubicBezTo>
                    <a:pt x="4478" y="3453"/>
                    <a:pt x="4549" y="3358"/>
                    <a:pt x="4644" y="3298"/>
                  </a:cubicBezTo>
                  <a:close/>
                  <a:moveTo>
                    <a:pt x="4239" y="5525"/>
                  </a:moveTo>
                  <a:close/>
                  <a:moveTo>
                    <a:pt x="4013" y="2786"/>
                  </a:moveTo>
                  <a:close/>
                  <a:moveTo>
                    <a:pt x="3930" y="3512"/>
                  </a:moveTo>
                  <a:cubicBezTo>
                    <a:pt x="3882" y="3405"/>
                    <a:pt x="3858" y="3298"/>
                    <a:pt x="3882" y="3179"/>
                  </a:cubicBezTo>
                  <a:cubicBezTo>
                    <a:pt x="3966" y="3000"/>
                    <a:pt x="4025" y="2822"/>
                    <a:pt x="4085" y="2631"/>
                  </a:cubicBezTo>
                  <a:cubicBezTo>
                    <a:pt x="4108" y="2560"/>
                    <a:pt x="4120" y="2477"/>
                    <a:pt x="4120" y="2405"/>
                  </a:cubicBezTo>
                  <a:cubicBezTo>
                    <a:pt x="4132" y="2477"/>
                    <a:pt x="4144" y="2560"/>
                    <a:pt x="4156" y="2631"/>
                  </a:cubicBezTo>
                  <a:cubicBezTo>
                    <a:pt x="4216" y="2822"/>
                    <a:pt x="4287" y="3000"/>
                    <a:pt x="4358" y="3179"/>
                  </a:cubicBezTo>
                  <a:cubicBezTo>
                    <a:pt x="4382" y="3298"/>
                    <a:pt x="4370" y="3405"/>
                    <a:pt x="4311" y="3512"/>
                  </a:cubicBezTo>
                  <a:cubicBezTo>
                    <a:pt x="4478" y="3334"/>
                    <a:pt x="4358" y="3060"/>
                    <a:pt x="4120" y="3060"/>
                  </a:cubicBezTo>
                  <a:cubicBezTo>
                    <a:pt x="3894" y="3060"/>
                    <a:pt x="3775" y="3334"/>
                    <a:pt x="3930" y="3512"/>
                  </a:cubicBezTo>
                  <a:close/>
                  <a:moveTo>
                    <a:pt x="4120" y="5239"/>
                  </a:moveTo>
                  <a:cubicBezTo>
                    <a:pt x="4251" y="5120"/>
                    <a:pt x="4323" y="4965"/>
                    <a:pt x="4311" y="4798"/>
                  </a:cubicBezTo>
                  <a:cubicBezTo>
                    <a:pt x="4370" y="4894"/>
                    <a:pt x="4382" y="5013"/>
                    <a:pt x="4358" y="5120"/>
                  </a:cubicBezTo>
                  <a:cubicBezTo>
                    <a:pt x="4287" y="5298"/>
                    <a:pt x="4216" y="5477"/>
                    <a:pt x="4156" y="5667"/>
                  </a:cubicBezTo>
                  <a:cubicBezTo>
                    <a:pt x="4144" y="5739"/>
                    <a:pt x="4132" y="5822"/>
                    <a:pt x="4120" y="5894"/>
                  </a:cubicBezTo>
                  <a:cubicBezTo>
                    <a:pt x="4120" y="5822"/>
                    <a:pt x="4108" y="5739"/>
                    <a:pt x="4097" y="5667"/>
                  </a:cubicBezTo>
                  <a:cubicBezTo>
                    <a:pt x="4037" y="5477"/>
                    <a:pt x="3966" y="5298"/>
                    <a:pt x="3894" y="5120"/>
                  </a:cubicBezTo>
                  <a:cubicBezTo>
                    <a:pt x="3870" y="5013"/>
                    <a:pt x="3882" y="4894"/>
                    <a:pt x="3942" y="4798"/>
                  </a:cubicBezTo>
                  <a:cubicBezTo>
                    <a:pt x="3930" y="4965"/>
                    <a:pt x="4001" y="5132"/>
                    <a:pt x="4132" y="5239"/>
                  </a:cubicBezTo>
                  <a:close/>
                  <a:moveTo>
                    <a:pt x="3227" y="5203"/>
                  </a:moveTo>
                  <a:close/>
                  <a:moveTo>
                    <a:pt x="3346" y="3381"/>
                  </a:moveTo>
                  <a:cubicBezTo>
                    <a:pt x="3335" y="3548"/>
                    <a:pt x="3406" y="3715"/>
                    <a:pt x="3537" y="3822"/>
                  </a:cubicBezTo>
                  <a:cubicBezTo>
                    <a:pt x="3418" y="3798"/>
                    <a:pt x="3323" y="3727"/>
                    <a:pt x="3263" y="3632"/>
                  </a:cubicBezTo>
                  <a:cubicBezTo>
                    <a:pt x="3192" y="3441"/>
                    <a:pt x="3108" y="3274"/>
                    <a:pt x="3025" y="3096"/>
                  </a:cubicBezTo>
                  <a:cubicBezTo>
                    <a:pt x="2989" y="3036"/>
                    <a:pt x="2942" y="2977"/>
                    <a:pt x="2882" y="2905"/>
                  </a:cubicBezTo>
                  <a:cubicBezTo>
                    <a:pt x="2942" y="2953"/>
                    <a:pt x="3013" y="3000"/>
                    <a:pt x="3073" y="3048"/>
                  </a:cubicBezTo>
                  <a:cubicBezTo>
                    <a:pt x="3299" y="3191"/>
                    <a:pt x="3477" y="3215"/>
                    <a:pt x="3608" y="3286"/>
                  </a:cubicBezTo>
                  <a:cubicBezTo>
                    <a:pt x="3704" y="3358"/>
                    <a:pt x="3763" y="3441"/>
                    <a:pt x="3799" y="3560"/>
                  </a:cubicBezTo>
                  <a:cubicBezTo>
                    <a:pt x="3680" y="3429"/>
                    <a:pt x="3525" y="3370"/>
                    <a:pt x="3358" y="3381"/>
                  </a:cubicBezTo>
                  <a:close/>
                  <a:moveTo>
                    <a:pt x="3799" y="4739"/>
                  </a:moveTo>
                  <a:cubicBezTo>
                    <a:pt x="3763" y="4846"/>
                    <a:pt x="3692" y="4941"/>
                    <a:pt x="3596" y="5001"/>
                  </a:cubicBezTo>
                  <a:cubicBezTo>
                    <a:pt x="3418" y="5072"/>
                    <a:pt x="3239" y="5156"/>
                    <a:pt x="3073" y="5251"/>
                  </a:cubicBezTo>
                  <a:cubicBezTo>
                    <a:pt x="3001" y="5286"/>
                    <a:pt x="2942" y="5334"/>
                    <a:pt x="2882" y="5382"/>
                  </a:cubicBezTo>
                  <a:cubicBezTo>
                    <a:pt x="2930" y="5322"/>
                    <a:pt x="2977" y="5263"/>
                    <a:pt x="3013" y="5191"/>
                  </a:cubicBezTo>
                  <a:cubicBezTo>
                    <a:pt x="3108" y="5025"/>
                    <a:pt x="3192" y="4846"/>
                    <a:pt x="3263" y="4667"/>
                  </a:cubicBezTo>
                  <a:cubicBezTo>
                    <a:pt x="3323" y="4572"/>
                    <a:pt x="3418" y="4501"/>
                    <a:pt x="3525" y="4465"/>
                  </a:cubicBezTo>
                  <a:cubicBezTo>
                    <a:pt x="3406" y="4584"/>
                    <a:pt x="3335" y="4739"/>
                    <a:pt x="3346" y="4917"/>
                  </a:cubicBezTo>
                  <a:cubicBezTo>
                    <a:pt x="3513" y="4929"/>
                    <a:pt x="3692" y="4870"/>
                    <a:pt x="3811" y="4739"/>
                  </a:cubicBezTo>
                  <a:close/>
                  <a:moveTo>
                    <a:pt x="2751" y="4036"/>
                  </a:moveTo>
                  <a:close/>
                  <a:moveTo>
                    <a:pt x="2608" y="4108"/>
                  </a:moveTo>
                  <a:cubicBezTo>
                    <a:pt x="2787" y="4048"/>
                    <a:pt x="2965" y="3989"/>
                    <a:pt x="3156" y="3905"/>
                  </a:cubicBezTo>
                  <a:cubicBezTo>
                    <a:pt x="3263" y="3882"/>
                    <a:pt x="3382" y="3905"/>
                    <a:pt x="3477" y="3953"/>
                  </a:cubicBezTo>
                  <a:cubicBezTo>
                    <a:pt x="3311" y="3953"/>
                    <a:pt x="3144" y="4013"/>
                    <a:pt x="3025" y="4143"/>
                  </a:cubicBezTo>
                  <a:cubicBezTo>
                    <a:pt x="3144" y="4274"/>
                    <a:pt x="3311" y="4346"/>
                    <a:pt x="3477" y="4334"/>
                  </a:cubicBezTo>
                  <a:cubicBezTo>
                    <a:pt x="3382" y="4394"/>
                    <a:pt x="3263" y="4405"/>
                    <a:pt x="3156" y="4382"/>
                  </a:cubicBezTo>
                  <a:cubicBezTo>
                    <a:pt x="2965" y="4310"/>
                    <a:pt x="2787" y="4239"/>
                    <a:pt x="2608" y="4179"/>
                  </a:cubicBezTo>
                  <a:cubicBezTo>
                    <a:pt x="2537" y="4167"/>
                    <a:pt x="2453" y="4155"/>
                    <a:pt x="2370" y="4143"/>
                  </a:cubicBezTo>
                  <a:cubicBezTo>
                    <a:pt x="2453" y="4143"/>
                    <a:pt x="2537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626275" y="1948275"/>
              <a:ext cx="207500" cy="206900"/>
            </a:xfrm>
            <a:custGeom>
              <a:avLst/>
              <a:gdLst/>
              <a:ahLst/>
              <a:cxnLst/>
              <a:rect l="l" t="t" r="r" b="b"/>
              <a:pathLst>
                <a:path w="8300" h="8276" extrusionOk="0">
                  <a:moveTo>
                    <a:pt x="1" y="4132"/>
                  </a:moveTo>
                  <a:cubicBezTo>
                    <a:pt x="334" y="4156"/>
                    <a:pt x="465" y="4466"/>
                    <a:pt x="1001" y="4228"/>
                  </a:cubicBezTo>
                  <a:lnTo>
                    <a:pt x="1001" y="4228"/>
                  </a:lnTo>
                  <a:cubicBezTo>
                    <a:pt x="799" y="4335"/>
                    <a:pt x="501" y="4323"/>
                    <a:pt x="465" y="4728"/>
                  </a:cubicBezTo>
                  <a:cubicBezTo>
                    <a:pt x="692" y="4525"/>
                    <a:pt x="953" y="4644"/>
                    <a:pt x="1132" y="4311"/>
                  </a:cubicBezTo>
                  <a:lnTo>
                    <a:pt x="1132" y="4311"/>
                  </a:lnTo>
                  <a:cubicBezTo>
                    <a:pt x="1073" y="4466"/>
                    <a:pt x="822" y="4561"/>
                    <a:pt x="1025" y="4966"/>
                  </a:cubicBezTo>
                  <a:cubicBezTo>
                    <a:pt x="1037" y="4752"/>
                    <a:pt x="1132" y="4799"/>
                    <a:pt x="1227" y="4656"/>
                  </a:cubicBezTo>
                  <a:cubicBezTo>
                    <a:pt x="1358" y="4859"/>
                    <a:pt x="1715" y="4894"/>
                    <a:pt x="1787" y="4644"/>
                  </a:cubicBezTo>
                  <a:cubicBezTo>
                    <a:pt x="1549" y="4740"/>
                    <a:pt x="1465" y="4549"/>
                    <a:pt x="1477" y="4418"/>
                  </a:cubicBezTo>
                  <a:cubicBezTo>
                    <a:pt x="1477" y="4371"/>
                    <a:pt x="1489" y="4335"/>
                    <a:pt x="1525" y="4299"/>
                  </a:cubicBezTo>
                  <a:cubicBezTo>
                    <a:pt x="1561" y="4263"/>
                    <a:pt x="1680" y="4216"/>
                    <a:pt x="1727" y="4263"/>
                  </a:cubicBezTo>
                  <a:cubicBezTo>
                    <a:pt x="1775" y="4299"/>
                    <a:pt x="1751" y="4406"/>
                    <a:pt x="1644" y="4371"/>
                  </a:cubicBezTo>
                  <a:cubicBezTo>
                    <a:pt x="1715" y="4490"/>
                    <a:pt x="1894" y="4442"/>
                    <a:pt x="1894" y="4311"/>
                  </a:cubicBezTo>
                  <a:cubicBezTo>
                    <a:pt x="1906" y="4299"/>
                    <a:pt x="1906" y="4287"/>
                    <a:pt x="1894" y="4263"/>
                  </a:cubicBezTo>
                  <a:lnTo>
                    <a:pt x="1894" y="4263"/>
                  </a:lnTo>
                  <a:cubicBezTo>
                    <a:pt x="1894" y="4228"/>
                    <a:pt x="1870" y="4192"/>
                    <a:pt x="1835" y="4168"/>
                  </a:cubicBezTo>
                  <a:cubicBezTo>
                    <a:pt x="2144" y="4109"/>
                    <a:pt x="2466" y="4132"/>
                    <a:pt x="2751" y="4240"/>
                  </a:cubicBezTo>
                  <a:lnTo>
                    <a:pt x="2751" y="4240"/>
                  </a:lnTo>
                  <a:cubicBezTo>
                    <a:pt x="1870" y="4037"/>
                    <a:pt x="2156" y="4906"/>
                    <a:pt x="1620" y="4906"/>
                  </a:cubicBezTo>
                  <a:lnTo>
                    <a:pt x="1620" y="4906"/>
                  </a:lnTo>
                  <a:cubicBezTo>
                    <a:pt x="1870" y="4978"/>
                    <a:pt x="2025" y="4978"/>
                    <a:pt x="2144" y="4930"/>
                  </a:cubicBezTo>
                  <a:cubicBezTo>
                    <a:pt x="2418" y="4787"/>
                    <a:pt x="2311" y="4501"/>
                    <a:pt x="2418" y="4406"/>
                  </a:cubicBezTo>
                  <a:cubicBezTo>
                    <a:pt x="2442" y="4585"/>
                    <a:pt x="2549" y="4621"/>
                    <a:pt x="2680" y="4561"/>
                  </a:cubicBezTo>
                  <a:cubicBezTo>
                    <a:pt x="2537" y="4454"/>
                    <a:pt x="2644" y="4311"/>
                    <a:pt x="2787" y="4311"/>
                  </a:cubicBezTo>
                  <a:cubicBezTo>
                    <a:pt x="2989" y="4323"/>
                    <a:pt x="3251" y="4537"/>
                    <a:pt x="3585" y="4311"/>
                  </a:cubicBezTo>
                  <a:cubicBezTo>
                    <a:pt x="3656" y="4311"/>
                    <a:pt x="3728" y="4287"/>
                    <a:pt x="3787" y="4275"/>
                  </a:cubicBezTo>
                  <a:cubicBezTo>
                    <a:pt x="3728" y="4299"/>
                    <a:pt x="3668" y="4335"/>
                    <a:pt x="3620" y="4382"/>
                  </a:cubicBezTo>
                  <a:cubicBezTo>
                    <a:pt x="3216" y="4454"/>
                    <a:pt x="3180" y="4799"/>
                    <a:pt x="3037" y="4942"/>
                  </a:cubicBezTo>
                  <a:cubicBezTo>
                    <a:pt x="2954" y="5049"/>
                    <a:pt x="2775" y="5025"/>
                    <a:pt x="2787" y="4847"/>
                  </a:cubicBezTo>
                  <a:cubicBezTo>
                    <a:pt x="2656" y="4894"/>
                    <a:pt x="2608" y="4990"/>
                    <a:pt x="2716" y="5144"/>
                  </a:cubicBezTo>
                  <a:cubicBezTo>
                    <a:pt x="2573" y="5156"/>
                    <a:pt x="2442" y="4871"/>
                    <a:pt x="2156" y="4978"/>
                  </a:cubicBezTo>
                  <a:cubicBezTo>
                    <a:pt x="2037" y="5013"/>
                    <a:pt x="1930" y="5121"/>
                    <a:pt x="1799" y="5347"/>
                  </a:cubicBezTo>
                  <a:cubicBezTo>
                    <a:pt x="1811" y="5335"/>
                    <a:pt x="1823" y="5323"/>
                    <a:pt x="1835" y="5311"/>
                  </a:cubicBezTo>
                  <a:cubicBezTo>
                    <a:pt x="1823" y="5323"/>
                    <a:pt x="1811" y="5335"/>
                    <a:pt x="1799" y="5347"/>
                  </a:cubicBezTo>
                  <a:cubicBezTo>
                    <a:pt x="2180" y="4978"/>
                    <a:pt x="2597" y="5799"/>
                    <a:pt x="3073" y="5025"/>
                  </a:cubicBezTo>
                  <a:lnTo>
                    <a:pt x="3073" y="5025"/>
                  </a:lnTo>
                  <a:cubicBezTo>
                    <a:pt x="2942" y="5311"/>
                    <a:pt x="2739" y="5549"/>
                    <a:pt x="2477" y="5716"/>
                  </a:cubicBezTo>
                  <a:cubicBezTo>
                    <a:pt x="2489" y="5680"/>
                    <a:pt x="2477" y="5644"/>
                    <a:pt x="2466" y="5621"/>
                  </a:cubicBezTo>
                  <a:cubicBezTo>
                    <a:pt x="2454" y="5609"/>
                    <a:pt x="2454" y="5609"/>
                    <a:pt x="2466" y="5609"/>
                  </a:cubicBezTo>
                  <a:cubicBezTo>
                    <a:pt x="2454" y="5597"/>
                    <a:pt x="2442" y="5585"/>
                    <a:pt x="2430" y="5573"/>
                  </a:cubicBezTo>
                  <a:cubicBezTo>
                    <a:pt x="2335" y="5478"/>
                    <a:pt x="2168" y="5585"/>
                    <a:pt x="2216" y="5716"/>
                  </a:cubicBezTo>
                  <a:cubicBezTo>
                    <a:pt x="2263" y="5609"/>
                    <a:pt x="2346" y="5668"/>
                    <a:pt x="2346" y="5740"/>
                  </a:cubicBezTo>
                  <a:cubicBezTo>
                    <a:pt x="2335" y="5799"/>
                    <a:pt x="2227" y="5847"/>
                    <a:pt x="2180" y="5847"/>
                  </a:cubicBezTo>
                  <a:cubicBezTo>
                    <a:pt x="2132" y="5847"/>
                    <a:pt x="2085" y="5835"/>
                    <a:pt x="2049" y="5799"/>
                  </a:cubicBezTo>
                  <a:cubicBezTo>
                    <a:pt x="1965" y="5716"/>
                    <a:pt x="1870" y="5525"/>
                    <a:pt x="2120" y="5430"/>
                  </a:cubicBezTo>
                  <a:cubicBezTo>
                    <a:pt x="1882" y="5299"/>
                    <a:pt x="1668" y="5573"/>
                    <a:pt x="1715" y="5799"/>
                  </a:cubicBezTo>
                  <a:cubicBezTo>
                    <a:pt x="1549" y="5764"/>
                    <a:pt x="1513" y="5883"/>
                    <a:pt x="1346" y="5728"/>
                  </a:cubicBezTo>
                  <a:cubicBezTo>
                    <a:pt x="1489" y="6168"/>
                    <a:pt x="1727" y="6049"/>
                    <a:pt x="1894" y="6121"/>
                  </a:cubicBezTo>
                  <a:lnTo>
                    <a:pt x="1894" y="6121"/>
                  </a:lnTo>
                  <a:cubicBezTo>
                    <a:pt x="1537" y="6014"/>
                    <a:pt x="1430" y="6287"/>
                    <a:pt x="1132" y="6299"/>
                  </a:cubicBezTo>
                  <a:cubicBezTo>
                    <a:pt x="1442" y="6561"/>
                    <a:pt x="1644" y="6347"/>
                    <a:pt x="1858" y="6264"/>
                  </a:cubicBezTo>
                  <a:lnTo>
                    <a:pt x="1858" y="6264"/>
                  </a:lnTo>
                  <a:cubicBezTo>
                    <a:pt x="1311" y="6490"/>
                    <a:pt x="1442" y="6787"/>
                    <a:pt x="1215" y="7049"/>
                  </a:cubicBezTo>
                  <a:cubicBezTo>
                    <a:pt x="1477" y="6835"/>
                    <a:pt x="1787" y="6954"/>
                    <a:pt x="2001" y="6418"/>
                  </a:cubicBezTo>
                  <a:lnTo>
                    <a:pt x="2001" y="6418"/>
                  </a:lnTo>
                  <a:cubicBezTo>
                    <a:pt x="1930" y="6633"/>
                    <a:pt x="1704" y="6835"/>
                    <a:pt x="1977" y="7145"/>
                  </a:cubicBezTo>
                  <a:cubicBezTo>
                    <a:pt x="1989" y="6847"/>
                    <a:pt x="2263" y="6740"/>
                    <a:pt x="2144" y="6383"/>
                  </a:cubicBezTo>
                  <a:lnTo>
                    <a:pt x="2144" y="6383"/>
                  </a:lnTo>
                  <a:cubicBezTo>
                    <a:pt x="2216" y="6537"/>
                    <a:pt x="2108" y="6776"/>
                    <a:pt x="2537" y="6930"/>
                  </a:cubicBezTo>
                  <a:cubicBezTo>
                    <a:pt x="2394" y="6764"/>
                    <a:pt x="2501" y="6728"/>
                    <a:pt x="2466" y="6561"/>
                  </a:cubicBezTo>
                  <a:cubicBezTo>
                    <a:pt x="2692" y="6609"/>
                    <a:pt x="2978" y="6383"/>
                    <a:pt x="2847" y="6156"/>
                  </a:cubicBezTo>
                  <a:cubicBezTo>
                    <a:pt x="2799" y="6335"/>
                    <a:pt x="2573" y="6371"/>
                    <a:pt x="2477" y="6216"/>
                  </a:cubicBezTo>
                  <a:cubicBezTo>
                    <a:pt x="2442" y="6180"/>
                    <a:pt x="2418" y="6145"/>
                    <a:pt x="2418" y="6097"/>
                  </a:cubicBezTo>
                  <a:cubicBezTo>
                    <a:pt x="2418" y="6037"/>
                    <a:pt x="2466" y="5930"/>
                    <a:pt x="2537" y="5930"/>
                  </a:cubicBezTo>
                  <a:cubicBezTo>
                    <a:pt x="2597" y="5918"/>
                    <a:pt x="2656" y="6002"/>
                    <a:pt x="2561" y="6061"/>
                  </a:cubicBezTo>
                  <a:cubicBezTo>
                    <a:pt x="2692" y="6097"/>
                    <a:pt x="2787" y="5942"/>
                    <a:pt x="2692" y="5835"/>
                  </a:cubicBezTo>
                  <a:cubicBezTo>
                    <a:pt x="2680" y="5823"/>
                    <a:pt x="2668" y="5823"/>
                    <a:pt x="2668" y="5811"/>
                  </a:cubicBezTo>
                  <a:lnTo>
                    <a:pt x="2668" y="5811"/>
                  </a:lnTo>
                  <a:cubicBezTo>
                    <a:pt x="2632" y="5787"/>
                    <a:pt x="2597" y="5787"/>
                    <a:pt x="2561" y="5787"/>
                  </a:cubicBezTo>
                  <a:cubicBezTo>
                    <a:pt x="2727" y="5537"/>
                    <a:pt x="2966" y="5323"/>
                    <a:pt x="3251" y="5192"/>
                  </a:cubicBezTo>
                  <a:cubicBezTo>
                    <a:pt x="2477" y="5680"/>
                    <a:pt x="3299" y="6085"/>
                    <a:pt x="2918" y="6478"/>
                  </a:cubicBezTo>
                  <a:lnTo>
                    <a:pt x="2966" y="6430"/>
                  </a:lnTo>
                  <a:cubicBezTo>
                    <a:pt x="2954" y="6454"/>
                    <a:pt x="2942" y="6466"/>
                    <a:pt x="2918" y="6478"/>
                  </a:cubicBezTo>
                  <a:cubicBezTo>
                    <a:pt x="3156" y="6347"/>
                    <a:pt x="3263" y="6240"/>
                    <a:pt x="3299" y="6121"/>
                  </a:cubicBezTo>
                  <a:cubicBezTo>
                    <a:pt x="3394" y="5823"/>
                    <a:pt x="3120" y="5704"/>
                    <a:pt x="3132" y="5549"/>
                  </a:cubicBezTo>
                  <a:cubicBezTo>
                    <a:pt x="3275" y="5656"/>
                    <a:pt x="3370" y="5621"/>
                    <a:pt x="3430" y="5478"/>
                  </a:cubicBezTo>
                  <a:cubicBezTo>
                    <a:pt x="3251" y="5502"/>
                    <a:pt x="3228" y="5335"/>
                    <a:pt x="3323" y="5228"/>
                  </a:cubicBezTo>
                  <a:cubicBezTo>
                    <a:pt x="3478" y="5097"/>
                    <a:pt x="3823" y="5061"/>
                    <a:pt x="3894" y="4656"/>
                  </a:cubicBezTo>
                  <a:cubicBezTo>
                    <a:pt x="3930" y="4597"/>
                    <a:pt x="3966" y="4537"/>
                    <a:pt x="4001" y="4478"/>
                  </a:cubicBezTo>
                  <a:cubicBezTo>
                    <a:pt x="3978" y="4549"/>
                    <a:pt x="3966" y="4621"/>
                    <a:pt x="3954" y="4680"/>
                  </a:cubicBezTo>
                  <a:cubicBezTo>
                    <a:pt x="3728" y="5025"/>
                    <a:pt x="3942" y="5275"/>
                    <a:pt x="3954" y="5490"/>
                  </a:cubicBezTo>
                  <a:cubicBezTo>
                    <a:pt x="3954" y="5633"/>
                    <a:pt x="3823" y="5728"/>
                    <a:pt x="3716" y="5597"/>
                  </a:cubicBezTo>
                  <a:cubicBezTo>
                    <a:pt x="3644" y="5728"/>
                    <a:pt x="3692" y="5835"/>
                    <a:pt x="3870" y="5859"/>
                  </a:cubicBezTo>
                  <a:cubicBezTo>
                    <a:pt x="3775" y="5966"/>
                    <a:pt x="3489" y="5859"/>
                    <a:pt x="3347" y="6133"/>
                  </a:cubicBezTo>
                  <a:cubicBezTo>
                    <a:pt x="3299" y="6240"/>
                    <a:pt x="3287" y="6406"/>
                    <a:pt x="3359" y="6657"/>
                  </a:cubicBezTo>
                  <a:lnTo>
                    <a:pt x="3359" y="6657"/>
                  </a:lnTo>
                  <a:cubicBezTo>
                    <a:pt x="3359" y="6109"/>
                    <a:pt x="4240" y="6406"/>
                    <a:pt x="4037" y="5514"/>
                  </a:cubicBezTo>
                  <a:lnTo>
                    <a:pt x="4037" y="5514"/>
                  </a:lnTo>
                  <a:cubicBezTo>
                    <a:pt x="4144" y="5811"/>
                    <a:pt x="4168" y="6133"/>
                    <a:pt x="4109" y="6430"/>
                  </a:cubicBezTo>
                  <a:cubicBezTo>
                    <a:pt x="4085" y="6406"/>
                    <a:pt x="4049" y="6383"/>
                    <a:pt x="4013" y="6371"/>
                  </a:cubicBezTo>
                  <a:lnTo>
                    <a:pt x="4001" y="6371"/>
                  </a:lnTo>
                  <a:cubicBezTo>
                    <a:pt x="3990" y="6371"/>
                    <a:pt x="3978" y="6371"/>
                    <a:pt x="3966" y="6371"/>
                  </a:cubicBezTo>
                  <a:cubicBezTo>
                    <a:pt x="3823" y="6371"/>
                    <a:pt x="3775" y="6561"/>
                    <a:pt x="3906" y="6633"/>
                  </a:cubicBezTo>
                  <a:cubicBezTo>
                    <a:pt x="3870" y="6514"/>
                    <a:pt x="3978" y="6502"/>
                    <a:pt x="4013" y="6549"/>
                  </a:cubicBezTo>
                  <a:cubicBezTo>
                    <a:pt x="4061" y="6597"/>
                    <a:pt x="4013" y="6716"/>
                    <a:pt x="3978" y="6752"/>
                  </a:cubicBezTo>
                  <a:cubicBezTo>
                    <a:pt x="3942" y="6776"/>
                    <a:pt x="3894" y="6799"/>
                    <a:pt x="3859" y="6799"/>
                  </a:cubicBezTo>
                  <a:cubicBezTo>
                    <a:pt x="3728" y="6811"/>
                    <a:pt x="3525" y="6728"/>
                    <a:pt x="3632" y="6490"/>
                  </a:cubicBezTo>
                  <a:cubicBezTo>
                    <a:pt x="3382" y="6561"/>
                    <a:pt x="3418" y="6918"/>
                    <a:pt x="3620" y="7038"/>
                  </a:cubicBezTo>
                  <a:cubicBezTo>
                    <a:pt x="3466" y="7133"/>
                    <a:pt x="3525" y="7240"/>
                    <a:pt x="3311" y="7252"/>
                  </a:cubicBezTo>
                  <a:cubicBezTo>
                    <a:pt x="3716" y="7454"/>
                    <a:pt x="3811" y="7204"/>
                    <a:pt x="3966" y="7145"/>
                  </a:cubicBezTo>
                  <a:lnTo>
                    <a:pt x="3966" y="7145"/>
                  </a:lnTo>
                  <a:cubicBezTo>
                    <a:pt x="3632" y="7323"/>
                    <a:pt x="3751" y="7585"/>
                    <a:pt x="3549" y="7811"/>
                  </a:cubicBezTo>
                  <a:cubicBezTo>
                    <a:pt x="3954" y="7776"/>
                    <a:pt x="3942" y="7478"/>
                    <a:pt x="4049" y="7276"/>
                  </a:cubicBezTo>
                  <a:lnTo>
                    <a:pt x="4049" y="7276"/>
                  </a:lnTo>
                  <a:cubicBezTo>
                    <a:pt x="3811" y="7811"/>
                    <a:pt x="4121" y="7942"/>
                    <a:pt x="4144" y="8276"/>
                  </a:cubicBezTo>
                  <a:cubicBezTo>
                    <a:pt x="4180" y="7942"/>
                    <a:pt x="4490" y="7811"/>
                    <a:pt x="4251" y="7276"/>
                  </a:cubicBezTo>
                  <a:lnTo>
                    <a:pt x="4251" y="7276"/>
                  </a:lnTo>
                  <a:cubicBezTo>
                    <a:pt x="4347" y="7478"/>
                    <a:pt x="4335" y="7776"/>
                    <a:pt x="4752" y="7811"/>
                  </a:cubicBezTo>
                  <a:cubicBezTo>
                    <a:pt x="4549" y="7585"/>
                    <a:pt x="4668" y="7323"/>
                    <a:pt x="4323" y="7145"/>
                  </a:cubicBezTo>
                  <a:lnTo>
                    <a:pt x="4323" y="7145"/>
                  </a:lnTo>
                  <a:cubicBezTo>
                    <a:pt x="4490" y="7204"/>
                    <a:pt x="4573" y="7454"/>
                    <a:pt x="4990" y="7252"/>
                  </a:cubicBezTo>
                  <a:cubicBezTo>
                    <a:pt x="4775" y="7240"/>
                    <a:pt x="4823" y="7133"/>
                    <a:pt x="4680" y="7038"/>
                  </a:cubicBezTo>
                  <a:cubicBezTo>
                    <a:pt x="4871" y="6918"/>
                    <a:pt x="4918" y="6561"/>
                    <a:pt x="4668" y="6490"/>
                  </a:cubicBezTo>
                  <a:cubicBezTo>
                    <a:pt x="4763" y="6728"/>
                    <a:pt x="4573" y="6811"/>
                    <a:pt x="4442" y="6799"/>
                  </a:cubicBezTo>
                  <a:cubicBezTo>
                    <a:pt x="4394" y="6799"/>
                    <a:pt x="4347" y="6776"/>
                    <a:pt x="4323" y="6752"/>
                  </a:cubicBezTo>
                  <a:cubicBezTo>
                    <a:pt x="4275" y="6716"/>
                    <a:pt x="4240" y="6597"/>
                    <a:pt x="4275" y="6549"/>
                  </a:cubicBezTo>
                  <a:cubicBezTo>
                    <a:pt x="4323" y="6502"/>
                    <a:pt x="4430" y="6514"/>
                    <a:pt x="4394" y="6633"/>
                  </a:cubicBezTo>
                  <a:cubicBezTo>
                    <a:pt x="4406" y="6621"/>
                    <a:pt x="4418" y="6609"/>
                    <a:pt x="4430" y="6597"/>
                  </a:cubicBezTo>
                  <a:cubicBezTo>
                    <a:pt x="4478" y="6549"/>
                    <a:pt x="4478" y="6466"/>
                    <a:pt x="4430" y="6418"/>
                  </a:cubicBezTo>
                  <a:cubicBezTo>
                    <a:pt x="4406" y="6395"/>
                    <a:pt x="4371" y="6383"/>
                    <a:pt x="4335" y="6371"/>
                  </a:cubicBezTo>
                  <a:cubicBezTo>
                    <a:pt x="4323" y="6371"/>
                    <a:pt x="4311" y="6371"/>
                    <a:pt x="4299" y="6371"/>
                  </a:cubicBezTo>
                  <a:lnTo>
                    <a:pt x="4287" y="6371"/>
                  </a:lnTo>
                  <a:cubicBezTo>
                    <a:pt x="4251" y="6383"/>
                    <a:pt x="4216" y="6406"/>
                    <a:pt x="4204" y="6430"/>
                  </a:cubicBezTo>
                  <a:cubicBezTo>
                    <a:pt x="4132" y="6133"/>
                    <a:pt x="4156" y="5811"/>
                    <a:pt x="4263" y="5514"/>
                  </a:cubicBezTo>
                  <a:cubicBezTo>
                    <a:pt x="4061" y="6406"/>
                    <a:pt x="4930" y="6109"/>
                    <a:pt x="4942" y="6657"/>
                  </a:cubicBezTo>
                  <a:lnTo>
                    <a:pt x="4942" y="6597"/>
                  </a:lnTo>
                  <a:cubicBezTo>
                    <a:pt x="4942" y="6621"/>
                    <a:pt x="4942" y="6633"/>
                    <a:pt x="4942" y="6657"/>
                  </a:cubicBezTo>
                  <a:cubicBezTo>
                    <a:pt x="5002" y="6490"/>
                    <a:pt x="5013" y="6311"/>
                    <a:pt x="4954" y="6133"/>
                  </a:cubicBezTo>
                  <a:cubicBezTo>
                    <a:pt x="4823" y="5859"/>
                    <a:pt x="4537" y="5966"/>
                    <a:pt x="4430" y="5859"/>
                  </a:cubicBezTo>
                  <a:cubicBezTo>
                    <a:pt x="4609" y="5835"/>
                    <a:pt x="4656" y="5728"/>
                    <a:pt x="4597" y="5597"/>
                  </a:cubicBezTo>
                  <a:cubicBezTo>
                    <a:pt x="4478" y="5740"/>
                    <a:pt x="4335" y="5633"/>
                    <a:pt x="4347" y="5490"/>
                  </a:cubicBezTo>
                  <a:cubicBezTo>
                    <a:pt x="4347" y="5287"/>
                    <a:pt x="4573" y="5025"/>
                    <a:pt x="4335" y="4692"/>
                  </a:cubicBezTo>
                  <a:cubicBezTo>
                    <a:pt x="4323" y="4621"/>
                    <a:pt x="4311" y="4549"/>
                    <a:pt x="4287" y="4490"/>
                  </a:cubicBezTo>
                  <a:cubicBezTo>
                    <a:pt x="4323" y="4549"/>
                    <a:pt x="4359" y="4609"/>
                    <a:pt x="4406" y="4656"/>
                  </a:cubicBezTo>
                  <a:cubicBezTo>
                    <a:pt x="4478" y="5061"/>
                    <a:pt x="4811" y="5097"/>
                    <a:pt x="4966" y="5240"/>
                  </a:cubicBezTo>
                  <a:cubicBezTo>
                    <a:pt x="5061" y="5323"/>
                    <a:pt x="5037" y="5502"/>
                    <a:pt x="4859" y="5490"/>
                  </a:cubicBezTo>
                  <a:cubicBezTo>
                    <a:pt x="4918" y="5621"/>
                    <a:pt x="5013" y="5668"/>
                    <a:pt x="5156" y="5561"/>
                  </a:cubicBezTo>
                  <a:cubicBezTo>
                    <a:pt x="5168" y="5704"/>
                    <a:pt x="4894" y="5835"/>
                    <a:pt x="4990" y="6121"/>
                  </a:cubicBezTo>
                  <a:cubicBezTo>
                    <a:pt x="5037" y="6240"/>
                    <a:pt x="5144" y="6347"/>
                    <a:pt x="5371" y="6478"/>
                  </a:cubicBezTo>
                  <a:lnTo>
                    <a:pt x="5371" y="6478"/>
                  </a:lnTo>
                  <a:cubicBezTo>
                    <a:pt x="5002" y="6097"/>
                    <a:pt x="5823" y="5680"/>
                    <a:pt x="5049" y="5204"/>
                  </a:cubicBezTo>
                  <a:lnTo>
                    <a:pt x="5049" y="5204"/>
                  </a:lnTo>
                  <a:cubicBezTo>
                    <a:pt x="5323" y="5335"/>
                    <a:pt x="5561" y="5537"/>
                    <a:pt x="5740" y="5799"/>
                  </a:cubicBezTo>
                  <a:cubicBezTo>
                    <a:pt x="5704" y="5787"/>
                    <a:pt x="5668" y="5799"/>
                    <a:pt x="5633" y="5823"/>
                  </a:cubicBezTo>
                  <a:lnTo>
                    <a:pt x="5633" y="5823"/>
                  </a:lnTo>
                  <a:cubicBezTo>
                    <a:pt x="5621" y="5823"/>
                    <a:pt x="5609" y="5835"/>
                    <a:pt x="5609" y="5847"/>
                  </a:cubicBezTo>
                  <a:cubicBezTo>
                    <a:pt x="5549" y="5895"/>
                    <a:pt x="5549" y="5978"/>
                    <a:pt x="5609" y="6037"/>
                  </a:cubicBezTo>
                  <a:cubicBezTo>
                    <a:pt x="5633" y="6061"/>
                    <a:pt x="5668" y="6073"/>
                    <a:pt x="5704" y="6073"/>
                  </a:cubicBezTo>
                  <a:lnTo>
                    <a:pt x="5740" y="6073"/>
                  </a:lnTo>
                  <a:cubicBezTo>
                    <a:pt x="5633" y="6014"/>
                    <a:pt x="5692" y="5930"/>
                    <a:pt x="5764" y="5942"/>
                  </a:cubicBezTo>
                  <a:cubicBezTo>
                    <a:pt x="5823" y="5942"/>
                    <a:pt x="5871" y="6049"/>
                    <a:pt x="5871" y="6109"/>
                  </a:cubicBezTo>
                  <a:cubicBezTo>
                    <a:pt x="5871" y="6156"/>
                    <a:pt x="5847" y="6192"/>
                    <a:pt x="5823" y="6228"/>
                  </a:cubicBezTo>
                  <a:cubicBezTo>
                    <a:pt x="5740" y="6323"/>
                    <a:pt x="5549" y="6406"/>
                    <a:pt x="5442" y="6168"/>
                  </a:cubicBezTo>
                  <a:cubicBezTo>
                    <a:pt x="5311" y="6395"/>
                    <a:pt x="5597" y="6609"/>
                    <a:pt x="5823" y="6573"/>
                  </a:cubicBezTo>
                  <a:cubicBezTo>
                    <a:pt x="5787" y="6740"/>
                    <a:pt x="5895" y="6776"/>
                    <a:pt x="5752" y="6942"/>
                  </a:cubicBezTo>
                  <a:cubicBezTo>
                    <a:pt x="6192" y="6787"/>
                    <a:pt x="6073" y="6549"/>
                    <a:pt x="6145" y="6395"/>
                  </a:cubicBezTo>
                  <a:lnTo>
                    <a:pt x="6145" y="6395"/>
                  </a:lnTo>
                  <a:cubicBezTo>
                    <a:pt x="6037" y="6752"/>
                    <a:pt x="6299" y="6859"/>
                    <a:pt x="6323" y="7157"/>
                  </a:cubicBezTo>
                  <a:cubicBezTo>
                    <a:pt x="6585" y="6847"/>
                    <a:pt x="6371" y="6645"/>
                    <a:pt x="6287" y="6430"/>
                  </a:cubicBezTo>
                  <a:lnTo>
                    <a:pt x="6287" y="6430"/>
                  </a:lnTo>
                  <a:cubicBezTo>
                    <a:pt x="6514" y="6966"/>
                    <a:pt x="6811" y="6847"/>
                    <a:pt x="7073" y="7061"/>
                  </a:cubicBezTo>
                  <a:cubicBezTo>
                    <a:pt x="6859" y="6799"/>
                    <a:pt x="6978" y="6502"/>
                    <a:pt x="6442" y="6276"/>
                  </a:cubicBezTo>
                  <a:lnTo>
                    <a:pt x="6442" y="6276"/>
                  </a:lnTo>
                  <a:cubicBezTo>
                    <a:pt x="6657" y="6359"/>
                    <a:pt x="6859" y="6573"/>
                    <a:pt x="7169" y="6311"/>
                  </a:cubicBezTo>
                  <a:cubicBezTo>
                    <a:pt x="6871" y="6287"/>
                    <a:pt x="6764" y="6025"/>
                    <a:pt x="6407" y="6133"/>
                  </a:cubicBezTo>
                  <a:lnTo>
                    <a:pt x="6407" y="6133"/>
                  </a:lnTo>
                  <a:cubicBezTo>
                    <a:pt x="6561" y="6061"/>
                    <a:pt x="6799" y="6180"/>
                    <a:pt x="6954" y="5740"/>
                  </a:cubicBezTo>
                  <a:cubicBezTo>
                    <a:pt x="6776" y="5895"/>
                    <a:pt x="6752" y="5775"/>
                    <a:pt x="6585" y="5811"/>
                  </a:cubicBezTo>
                  <a:cubicBezTo>
                    <a:pt x="6621" y="5585"/>
                    <a:pt x="6407" y="5299"/>
                    <a:pt x="6180" y="5430"/>
                  </a:cubicBezTo>
                  <a:cubicBezTo>
                    <a:pt x="6418" y="5537"/>
                    <a:pt x="6323" y="5728"/>
                    <a:pt x="6240" y="5811"/>
                  </a:cubicBezTo>
                  <a:cubicBezTo>
                    <a:pt x="6204" y="5847"/>
                    <a:pt x="6168" y="5859"/>
                    <a:pt x="6121" y="5859"/>
                  </a:cubicBezTo>
                  <a:cubicBezTo>
                    <a:pt x="6061" y="5859"/>
                    <a:pt x="5954" y="5811"/>
                    <a:pt x="5954" y="5752"/>
                  </a:cubicBezTo>
                  <a:cubicBezTo>
                    <a:pt x="5942" y="5680"/>
                    <a:pt x="6026" y="5621"/>
                    <a:pt x="6085" y="5728"/>
                  </a:cubicBezTo>
                  <a:cubicBezTo>
                    <a:pt x="6085" y="5716"/>
                    <a:pt x="6085" y="5704"/>
                    <a:pt x="6085" y="5692"/>
                  </a:cubicBezTo>
                  <a:cubicBezTo>
                    <a:pt x="6085" y="5656"/>
                    <a:pt x="6073" y="5621"/>
                    <a:pt x="6049" y="5597"/>
                  </a:cubicBezTo>
                  <a:cubicBezTo>
                    <a:pt x="5990" y="5537"/>
                    <a:pt x="5906" y="5537"/>
                    <a:pt x="5859" y="5597"/>
                  </a:cubicBezTo>
                  <a:cubicBezTo>
                    <a:pt x="5847" y="5597"/>
                    <a:pt x="5835" y="5609"/>
                    <a:pt x="5835" y="5621"/>
                  </a:cubicBezTo>
                  <a:lnTo>
                    <a:pt x="5835" y="5633"/>
                  </a:lnTo>
                  <a:cubicBezTo>
                    <a:pt x="5811" y="5668"/>
                    <a:pt x="5799" y="5704"/>
                    <a:pt x="5811" y="5740"/>
                  </a:cubicBezTo>
                  <a:cubicBezTo>
                    <a:pt x="5549" y="5561"/>
                    <a:pt x="5347" y="5323"/>
                    <a:pt x="5216" y="5037"/>
                  </a:cubicBezTo>
                  <a:cubicBezTo>
                    <a:pt x="5692" y="5811"/>
                    <a:pt x="6109" y="4990"/>
                    <a:pt x="6490" y="5371"/>
                  </a:cubicBezTo>
                  <a:lnTo>
                    <a:pt x="6454" y="5335"/>
                  </a:lnTo>
                  <a:lnTo>
                    <a:pt x="6490" y="5371"/>
                  </a:lnTo>
                  <a:cubicBezTo>
                    <a:pt x="6371" y="5144"/>
                    <a:pt x="6252" y="5037"/>
                    <a:pt x="6133" y="4990"/>
                  </a:cubicBezTo>
                  <a:cubicBezTo>
                    <a:pt x="5835" y="4894"/>
                    <a:pt x="5716" y="5168"/>
                    <a:pt x="5573" y="5156"/>
                  </a:cubicBezTo>
                  <a:cubicBezTo>
                    <a:pt x="5680" y="5025"/>
                    <a:pt x="5633" y="4918"/>
                    <a:pt x="5502" y="4859"/>
                  </a:cubicBezTo>
                  <a:cubicBezTo>
                    <a:pt x="5514" y="5037"/>
                    <a:pt x="5347" y="5061"/>
                    <a:pt x="5252" y="4966"/>
                  </a:cubicBezTo>
                  <a:cubicBezTo>
                    <a:pt x="5109" y="4823"/>
                    <a:pt x="5085" y="4478"/>
                    <a:pt x="4668" y="4406"/>
                  </a:cubicBezTo>
                  <a:cubicBezTo>
                    <a:pt x="4621" y="4359"/>
                    <a:pt x="4561" y="4323"/>
                    <a:pt x="4502" y="4287"/>
                  </a:cubicBezTo>
                  <a:cubicBezTo>
                    <a:pt x="4561" y="4311"/>
                    <a:pt x="4632" y="4323"/>
                    <a:pt x="4704" y="4335"/>
                  </a:cubicBezTo>
                  <a:cubicBezTo>
                    <a:pt x="5037" y="4573"/>
                    <a:pt x="5299" y="4347"/>
                    <a:pt x="5514" y="4335"/>
                  </a:cubicBezTo>
                  <a:cubicBezTo>
                    <a:pt x="5645" y="4335"/>
                    <a:pt x="5752" y="4466"/>
                    <a:pt x="5609" y="4585"/>
                  </a:cubicBezTo>
                  <a:cubicBezTo>
                    <a:pt x="5752" y="4644"/>
                    <a:pt x="5847" y="4597"/>
                    <a:pt x="5871" y="4430"/>
                  </a:cubicBezTo>
                  <a:cubicBezTo>
                    <a:pt x="5978" y="4525"/>
                    <a:pt x="5871" y="4811"/>
                    <a:pt x="6156" y="4942"/>
                  </a:cubicBezTo>
                  <a:cubicBezTo>
                    <a:pt x="6264" y="5002"/>
                    <a:pt x="6418" y="5002"/>
                    <a:pt x="6668" y="4930"/>
                  </a:cubicBezTo>
                  <a:lnTo>
                    <a:pt x="6668" y="4930"/>
                  </a:lnTo>
                  <a:cubicBezTo>
                    <a:pt x="6133" y="4918"/>
                    <a:pt x="6418" y="4049"/>
                    <a:pt x="5537" y="4263"/>
                  </a:cubicBezTo>
                  <a:lnTo>
                    <a:pt x="5537" y="4263"/>
                  </a:lnTo>
                  <a:cubicBezTo>
                    <a:pt x="5835" y="4156"/>
                    <a:pt x="6145" y="4132"/>
                    <a:pt x="6454" y="4192"/>
                  </a:cubicBezTo>
                  <a:cubicBezTo>
                    <a:pt x="6430" y="4216"/>
                    <a:pt x="6407" y="4240"/>
                    <a:pt x="6395" y="4275"/>
                  </a:cubicBezTo>
                  <a:lnTo>
                    <a:pt x="6395" y="4287"/>
                  </a:lnTo>
                  <a:cubicBezTo>
                    <a:pt x="6395" y="4299"/>
                    <a:pt x="6395" y="4311"/>
                    <a:pt x="6395" y="4335"/>
                  </a:cubicBezTo>
                  <a:cubicBezTo>
                    <a:pt x="6395" y="4466"/>
                    <a:pt x="6585" y="4513"/>
                    <a:pt x="6645" y="4394"/>
                  </a:cubicBezTo>
                  <a:cubicBezTo>
                    <a:pt x="6537" y="4418"/>
                    <a:pt x="6526" y="4323"/>
                    <a:pt x="6573" y="4275"/>
                  </a:cubicBezTo>
                  <a:cubicBezTo>
                    <a:pt x="6621" y="4240"/>
                    <a:pt x="6728" y="4275"/>
                    <a:pt x="6776" y="4311"/>
                  </a:cubicBezTo>
                  <a:cubicBezTo>
                    <a:pt x="6799" y="4347"/>
                    <a:pt x="6823" y="4394"/>
                    <a:pt x="6823" y="4442"/>
                  </a:cubicBezTo>
                  <a:cubicBezTo>
                    <a:pt x="6823" y="4561"/>
                    <a:pt x="6752" y="4763"/>
                    <a:pt x="6514" y="4656"/>
                  </a:cubicBezTo>
                  <a:cubicBezTo>
                    <a:pt x="6585" y="4918"/>
                    <a:pt x="6930" y="4871"/>
                    <a:pt x="7061" y="4680"/>
                  </a:cubicBezTo>
                  <a:cubicBezTo>
                    <a:pt x="7157" y="4823"/>
                    <a:pt x="7264" y="4763"/>
                    <a:pt x="7276" y="4990"/>
                  </a:cubicBezTo>
                  <a:cubicBezTo>
                    <a:pt x="7478" y="4573"/>
                    <a:pt x="7228" y="4490"/>
                    <a:pt x="7169" y="4323"/>
                  </a:cubicBezTo>
                  <a:lnTo>
                    <a:pt x="7169" y="4323"/>
                  </a:lnTo>
                  <a:cubicBezTo>
                    <a:pt x="7335" y="4656"/>
                    <a:pt x="7609" y="4549"/>
                    <a:pt x="7823" y="4740"/>
                  </a:cubicBezTo>
                  <a:cubicBezTo>
                    <a:pt x="7800" y="4335"/>
                    <a:pt x="7502" y="4347"/>
                    <a:pt x="7288" y="4251"/>
                  </a:cubicBezTo>
                  <a:lnTo>
                    <a:pt x="7288" y="4251"/>
                  </a:lnTo>
                  <a:cubicBezTo>
                    <a:pt x="7835" y="4478"/>
                    <a:pt x="7954" y="4180"/>
                    <a:pt x="8300" y="4144"/>
                  </a:cubicBezTo>
                  <a:cubicBezTo>
                    <a:pt x="7954" y="4120"/>
                    <a:pt x="7835" y="3811"/>
                    <a:pt x="7288" y="4037"/>
                  </a:cubicBezTo>
                  <a:lnTo>
                    <a:pt x="7288" y="4037"/>
                  </a:lnTo>
                  <a:cubicBezTo>
                    <a:pt x="7502" y="3942"/>
                    <a:pt x="7800" y="3954"/>
                    <a:pt x="7835" y="3549"/>
                  </a:cubicBezTo>
                  <a:cubicBezTo>
                    <a:pt x="7609" y="3751"/>
                    <a:pt x="7335" y="3632"/>
                    <a:pt x="7169" y="3966"/>
                  </a:cubicBezTo>
                  <a:lnTo>
                    <a:pt x="7169" y="3966"/>
                  </a:lnTo>
                  <a:cubicBezTo>
                    <a:pt x="7228" y="3799"/>
                    <a:pt x="7478" y="3716"/>
                    <a:pt x="7276" y="3299"/>
                  </a:cubicBezTo>
                  <a:cubicBezTo>
                    <a:pt x="7264" y="3525"/>
                    <a:pt x="7157" y="3466"/>
                    <a:pt x="7061" y="3620"/>
                  </a:cubicBezTo>
                  <a:cubicBezTo>
                    <a:pt x="6930" y="3418"/>
                    <a:pt x="6585" y="3370"/>
                    <a:pt x="6514" y="3632"/>
                  </a:cubicBezTo>
                  <a:cubicBezTo>
                    <a:pt x="6752" y="3525"/>
                    <a:pt x="6835" y="3728"/>
                    <a:pt x="6823" y="3847"/>
                  </a:cubicBezTo>
                  <a:cubicBezTo>
                    <a:pt x="6823" y="3894"/>
                    <a:pt x="6799" y="3942"/>
                    <a:pt x="6776" y="3978"/>
                  </a:cubicBezTo>
                  <a:cubicBezTo>
                    <a:pt x="6728" y="4013"/>
                    <a:pt x="6621" y="4061"/>
                    <a:pt x="6573" y="4013"/>
                  </a:cubicBezTo>
                  <a:cubicBezTo>
                    <a:pt x="6526" y="3978"/>
                    <a:pt x="6537" y="3870"/>
                    <a:pt x="6645" y="3906"/>
                  </a:cubicBezTo>
                  <a:cubicBezTo>
                    <a:pt x="6645" y="3882"/>
                    <a:pt x="6633" y="3870"/>
                    <a:pt x="6621" y="3859"/>
                  </a:cubicBezTo>
                  <a:cubicBezTo>
                    <a:pt x="6573" y="3811"/>
                    <a:pt x="6490" y="3811"/>
                    <a:pt x="6442" y="3859"/>
                  </a:cubicBezTo>
                  <a:cubicBezTo>
                    <a:pt x="6418" y="3882"/>
                    <a:pt x="6395" y="3918"/>
                    <a:pt x="6395" y="3954"/>
                  </a:cubicBezTo>
                  <a:cubicBezTo>
                    <a:pt x="6395" y="3978"/>
                    <a:pt x="6395" y="3990"/>
                    <a:pt x="6395" y="4001"/>
                  </a:cubicBezTo>
                  <a:lnTo>
                    <a:pt x="6395" y="4013"/>
                  </a:lnTo>
                  <a:cubicBezTo>
                    <a:pt x="6407" y="4049"/>
                    <a:pt x="6430" y="4073"/>
                    <a:pt x="6454" y="4097"/>
                  </a:cubicBezTo>
                  <a:cubicBezTo>
                    <a:pt x="6156" y="4156"/>
                    <a:pt x="5835" y="4132"/>
                    <a:pt x="5537" y="4025"/>
                  </a:cubicBezTo>
                  <a:cubicBezTo>
                    <a:pt x="6430" y="4240"/>
                    <a:pt x="6133" y="3358"/>
                    <a:pt x="6680" y="3358"/>
                  </a:cubicBezTo>
                  <a:lnTo>
                    <a:pt x="6621" y="3358"/>
                  </a:lnTo>
                  <a:cubicBezTo>
                    <a:pt x="6645" y="3358"/>
                    <a:pt x="6657" y="3358"/>
                    <a:pt x="6680" y="3358"/>
                  </a:cubicBezTo>
                  <a:cubicBezTo>
                    <a:pt x="6430" y="3287"/>
                    <a:pt x="6264" y="3287"/>
                    <a:pt x="6156" y="3347"/>
                  </a:cubicBezTo>
                  <a:cubicBezTo>
                    <a:pt x="5883" y="3478"/>
                    <a:pt x="5990" y="3763"/>
                    <a:pt x="5883" y="3859"/>
                  </a:cubicBezTo>
                  <a:cubicBezTo>
                    <a:pt x="5859" y="3692"/>
                    <a:pt x="5752" y="3644"/>
                    <a:pt x="5621" y="3704"/>
                  </a:cubicBezTo>
                  <a:cubicBezTo>
                    <a:pt x="5752" y="3823"/>
                    <a:pt x="5656" y="3954"/>
                    <a:pt x="5514" y="3954"/>
                  </a:cubicBezTo>
                  <a:cubicBezTo>
                    <a:pt x="5311" y="3954"/>
                    <a:pt x="5049" y="3728"/>
                    <a:pt x="4704" y="3966"/>
                  </a:cubicBezTo>
                  <a:cubicBezTo>
                    <a:pt x="4644" y="3966"/>
                    <a:pt x="4573" y="3990"/>
                    <a:pt x="4513" y="4001"/>
                  </a:cubicBezTo>
                  <a:cubicBezTo>
                    <a:pt x="4573" y="3978"/>
                    <a:pt x="4621" y="3942"/>
                    <a:pt x="4680" y="3894"/>
                  </a:cubicBezTo>
                  <a:cubicBezTo>
                    <a:pt x="5085" y="3823"/>
                    <a:pt x="5121" y="3478"/>
                    <a:pt x="5264" y="3335"/>
                  </a:cubicBezTo>
                  <a:cubicBezTo>
                    <a:pt x="5347" y="3228"/>
                    <a:pt x="5525" y="3251"/>
                    <a:pt x="5502" y="3430"/>
                  </a:cubicBezTo>
                  <a:cubicBezTo>
                    <a:pt x="5645" y="3382"/>
                    <a:pt x="5680" y="3287"/>
                    <a:pt x="5573" y="3132"/>
                  </a:cubicBezTo>
                  <a:cubicBezTo>
                    <a:pt x="5728" y="3120"/>
                    <a:pt x="5859" y="3406"/>
                    <a:pt x="6145" y="3299"/>
                  </a:cubicBezTo>
                  <a:cubicBezTo>
                    <a:pt x="6264" y="3263"/>
                    <a:pt x="6371" y="3156"/>
                    <a:pt x="6502" y="2930"/>
                  </a:cubicBezTo>
                  <a:lnTo>
                    <a:pt x="6502" y="2930"/>
                  </a:lnTo>
                  <a:cubicBezTo>
                    <a:pt x="6121" y="3299"/>
                    <a:pt x="5704" y="2477"/>
                    <a:pt x="5228" y="3251"/>
                  </a:cubicBezTo>
                  <a:lnTo>
                    <a:pt x="5228" y="3251"/>
                  </a:lnTo>
                  <a:cubicBezTo>
                    <a:pt x="5359" y="2966"/>
                    <a:pt x="5561" y="2727"/>
                    <a:pt x="5823" y="2549"/>
                  </a:cubicBezTo>
                  <a:cubicBezTo>
                    <a:pt x="5811" y="2585"/>
                    <a:pt x="5823" y="2632"/>
                    <a:pt x="5835" y="2656"/>
                  </a:cubicBezTo>
                  <a:lnTo>
                    <a:pt x="5835" y="2668"/>
                  </a:lnTo>
                  <a:cubicBezTo>
                    <a:pt x="5847" y="2680"/>
                    <a:pt x="5859" y="2692"/>
                    <a:pt x="5871" y="2704"/>
                  </a:cubicBezTo>
                  <a:cubicBezTo>
                    <a:pt x="5966" y="2787"/>
                    <a:pt x="6121" y="2692"/>
                    <a:pt x="6085" y="2561"/>
                  </a:cubicBezTo>
                  <a:cubicBezTo>
                    <a:pt x="6037" y="2656"/>
                    <a:pt x="5942" y="2596"/>
                    <a:pt x="5954" y="2537"/>
                  </a:cubicBezTo>
                  <a:cubicBezTo>
                    <a:pt x="5966" y="2466"/>
                    <a:pt x="6073" y="2418"/>
                    <a:pt x="6121" y="2418"/>
                  </a:cubicBezTo>
                  <a:cubicBezTo>
                    <a:pt x="6168" y="2430"/>
                    <a:pt x="6216" y="2442"/>
                    <a:pt x="6252" y="2477"/>
                  </a:cubicBezTo>
                  <a:cubicBezTo>
                    <a:pt x="6335" y="2561"/>
                    <a:pt x="6430" y="2751"/>
                    <a:pt x="6180" y="2847"/>
                  </a:cubicBezTo>
                  <a:cubicBezTo>
                    <a:pt x="6418" y="2977"/>
                    <a:pt x="6633" y="2704"/>
                    <a:pt x="6585" y="2466"/>
                  </a:cubicBezTo>
                  <a:cubicBezTo>
                    <a:pt x="6752" y="2501"/>
                    <a:pt x="6788" y="2394"/>
                    <a:pt x="6954" y="2537"/>
                  </a:cubicBezTo>
                  <a:cubicBezTo>
                    <a:pt x="6811" y="2108"/>
                    <a:pt x="6573" y="2227"/>
                    <a:pt x="6407" y="2156"/>
                  </a:cubicBezTo>
                  <a:lnTo>
                    <a:pt x="6407" y="2156"/>
                  </a:lnTo>
                  <a:cubicBezTo>
                    <a:pt x="6764" y="2263"/>
                    <a:pt x="6883" y="1989"/>
                    <a:pt x="7169" y="1977"/>
                  </a:cubicBezTo>
                  <a:cubicBezTo>
                    <a:pt x="6859" y="1715"/>
                    <a:pt x="6668" y="1930"/>
                    <a:pt x="6442" y="2001"/>
                  </a:cubicBezTo>
                  <a:lnTo>
                    <a:pt x="6442" y="2001"/>
                  </a:lnTo>
                  <a:cubicBezTo>
                    <a:pt x="6990" y="1787"/>
                    <a:pt x="6859" y="1477"/>
                    <a:pt x="7085" y="1215"/>
                  </a:cubicBezTo>
                  <a:cubicBezTo>
                    <a:pt x="6823" y="1442"/>
                    <a:pt x="6514" y="1311"/>
                    <a:pt x="6299" y="1858"/>
                  </a:cubicBezTo>
                  <a:lnTo>
                    <a:pt x="6299" y="1858"/>
                  </a:lnTo>
                  <a:cubicBezTo>
                    <a:pt x="6371" y="1644"/>
                    <a:pt x="6597" y="1442"/>
                    <a:pt x="6323" y="1132"/>
                  </a:cubicBezTo>
                  <a:cubicBezTo>
                    <a:pt x="6311" y="1430"/>
                    <a:pt x="6037" y="1537"/>
                    <a:pt x="6156" y="1894"/>
                  </a:cubicBezTo>
                  <a:lnTo>
                    <a:pt x="6156" y="1894"/>
                  </a:lnTo>
                  <a:cubicBezTo>
                    <a:pt x="6085" y="1739"/>
                    <a:pt x="6192" y="1501"/>
                    <a:pt x="5764" y="1346"/>
                  </a:cubicBezTo>
                  <a:cubicBezTo>
                    <a:pt x="5906" y="1513"/>
                    <a:pt x="5799" y="1549"/>
                    <a:pt x="5835" y="1715"/>
                  </a:cubicBezTo>
                  <a:cubicBezTo>
                    <a:pt x="5609" y="1668"/>
                    <a:pt x="5323" y="1882"/>
                    <a:pt x="5454" y="2120"/>
                  </a:cubicBezTo>
                  <a:cubicBezTo>
                    <a:pt x="5549" y="1882"/>
                    <a:pt x="5752" y="1965"/>
                    <a:pt x="5823" y="2061"/>
                  </a:cubicBezTo>
                  <a:cubicBezTo>
                    <a:pt x="5859" y="2085"/>
                    <a:pt x="5883" y="2132"/>
                    <a:pt x="5883" y="2180"/>
                  </a:cubicBezTo>
                  <a:cubicBezTo>
                    <a:pt x="5883" y="2239"/>
                    <a:pt x="5835" y="2335"/>
                    <a:pt x="5764" y="2346"/>
                  </a:cubicBezTo>
                  <a:cubicBezTo>
                    <a:pt x="5704" y="2358"/>
                    <a:pt x="5645" y="2275"/>
                    <a:pt x="5740" y="2215"/>
                  </a:cubicBezTo>
                  <a:cubicBezTo>
                    <a:pt x="5609" y="2180"/>
                    <a:pt x="5514" y="2335"/>
                    <a:pt x="5609" y="2430"/>
                  </a:cubicBezTo>
                  <a:cubicBezTo>
                    <a:pt x="5621" y="2442"/>
                    <a:pt x="5621" y="2454"/>
                    <a:pt x="5633" y="2466"/>
                  </a:cubicBezTo>
                  <a:lnTo>
                    <a:pt x="5633" y="2466"/>
                  </a:lnTo>
                  <a:cubicBezTo>
                    <a:pt x="5668" y="2477"/>
                    <a:pt x="5704" y="2489"/>
                    <a:pt x="5740" y="2477"/>
                  </a:cubicBezTo>
                  <a:cubicBezTo>
                    <a:pt x="5573" y="2739"/>
                    <a:pt x="5323" y="2942"/>
                    <a:pt x="5049" y="3073"/>
                  </a:cubicBezTo>
                  <a:cubicBezTo>
                    <a:pt x="5823" y="2596"/>
                    <a:pt x="5002" y="2180"/>
                    <a:pt x="5383" y="1799"/>
                  </a:cubicBezTo>
                  <a:lnTo>
                    <a:pt x="5335" y="1834"/>
                  </a:lnTo>
                  <a:cubicBezTo>
                    <a:pt x="5347" y="1823"/>
                    <a:pt x="5359" y="1811"/>
                    <a:pt x="5383" y="1799"/>
                  </a:cubicBezTo>
                  <a:cubicBezTo>
                    <a:pt x="5144" y="1930"/>
                    <a:pt x="5037" y="2037"/>
                    <a:pt x="5002" y="2156"/>
                  </a:cubicBezTo>
                  <a:cubicBezTo>
                    <a:pt x="4906" y="2454"/>
                    <a:pt x="5180" y="2573"/>
                    <a:pt x="5168" y="2716"/>
                  </a:cubicBezTo>
                  <a:cubicBezTo>
                    <a:pt x="5025" y="2608"/>
                    <a:pt x="4930" y="2656"/>
                    <a:pt x="4871" y="2787"/>
                  </a:cubicBezTo>
                  <a:cubicBezTo>
                    <a:pt x="5049" y="2775"/>
                    <a:pt x="5073" y="2954"/>
                    <a:pt x="4978" y="3037"/>
                  </a:cubicBezTo>
                  <a:cubicBezTo>
                    <a:pt x="4823" y="3180"/>
                    <a:pt x="4478" y="3216"/>
                    <a:pt x="4406" y="3620"/>
                  </a:cubicBezTo>
                  <a:cubicBezTo>
                    <a:pt x="4371" y="3668"/>
                    <a:pt x="4323" y="3728"/>
                    <a:pt x="4299" y="3787"/>
                  </a:cubicBezTo>
                  <a:cubicBezTo>
                    <a:pt x="4311" y="3728"/>
                    <a:pt x="4335" y="3656"/>
                    <a:pt x="4347" y="3597"/>
                  </a:cubicBezTo>
                  <a:cubicBezTo>
                    <a:pt x="4573" y="3251"/>
                    <a:pt x="4359" y="3001"/>
                    <a:pt x="4347" y="2787"/>
                  </a:cubicBezTo>
                  <a:cubicBezTo>
                    <a:pt x="4347" y="2644"/>
                    <a:pt x="4478" y="2537"/>
                    <a:pt x="4597" y="2680"/>
                  </a:cubicBezTo>
                  <a:cubicBezTo>
                    <a:pt x="4656" y="2549"/>
                    <a:pt x="4609" y="2442"/>
                    <a:pt x="4442" y="2418"/>
                  </a:cubicBezTo>
                  <a:cubicBezTo>
                    <a:pt x="4537" y="2311"/>
                    <a:pt x="4823" y="2418"/>
                    <a:pt x="4954" y="2144"/>
                  </a:cubicBezTo>
                  <a:cubicBezTo>
                    <a:pt x="5013" y="1965"/>
                    <a:pt x="5013" y="1787"/>
                    <a:pt x="4942" y="1620"/>
                  </a:cubicBezTo>
                  <a:lnTo>
                    <a:pt x="4942" y="1620"/>
                  </a:lnTo>
                  <a:cubicBezTo>
                    <a:pt x="4942" y="2156"/>
                    <a:pt x="4061" y="1870"/>
                    <a:pt x="4275" y="2751"/>
                  </a:cubicBezTo>
                  <a:lnTo>
                    <a:pt x="4275" y="2751"/>
                  </a:lnTo>
                  <a:cubicBezTo>
                    <a:pt x="4168" y="2466"/>
                    <a:pt x="4144" y="2144"/>
                    <a:pt x="4204" y="1834"/>
                  </a:cubicBezTo>
                  <a:cubicBezTo>
                    <a:pt x="4228" y="1870"/>
                    <a:pt x="4251" y="1894"/>
                    <a:pt x="4287" y="1906"/>
                  </a:cubicBezTo>
                  <a:lnTo>
                    <a:pt x="4299" y="1906"/>
                  </a:lnTo>
                  <a:cubicBezTo>
                    <a:pt x="4311" y="1906"/>
                    <a:pt x="4323" y="1906"/>
                    <a:pt x="4347" y="1906"/>
                  </a:cubicBezTo>
                  <a:cubicBezTo>
                    <a:pt x="4478" y="1894"/>
                    <a:pt x="4525" y="1715"/>
                    <a:pt x="4406" y="1644"/>
                  </a:cubicBezTo>
                  <a:cubicBezTo>
                    <a:pt x="4430" y="1763"/>
                    <a:pt x="4335" y="1775"/>
                    <a:pt x="4287" y="1727"/>
                  </a:cubicBezTo>
                  <a:cubicBezTo>
                    <a:pt x="4251" y="1668"/>
                    <a:pt x="4287" y="1561"/>
                    <a:pt x="4335" y="1525"/>
                  </a:cubicBezTo>
                  <a:cubicBezTo>
                    <a:pt x="4359" y="1489"/>
                    <a:pt x="4406" y="1477"/>
                    <a:pt x="4454" y="1477"/>
                  </a:cubicBezTo>
                  <a:cubicBezTo>
                    <a:pt x="4585" y="1465"/>
                    <a:pt x="4775" y="1549"/>
                    <a:pt x="4680" y="1787"/>
                  </a:cubicBezTo>
                  <a:cubicBezTo>
                    <a:pt x="4930" y="1715"/>
                    <a:pt x="4883" y="1358"/>
                    <a:pt x="4692" y="1239"/>
                  </a:cubicBezTo>
                  <a:cubicBezTo>
                    <a:pt x="4835" y="1144"/>
                    <a:pt x="4775" y="1037"/>
                    <a:pt x="5002" y="1025"/>
                  </a:cubicBezTo>
                  <a:cubicBezTo>
                    <a:pt x="4585" y="822"/>
                    <a:pt x="4502" y="1073"/>
                    <a:pt x="4335" y="1132"/>
                  </a:cubicBezTo>
                  <a:lnTo>
                    <a:pt x="4335" y="1132"/>
                  </a:lnTo>
                  <a:cubicBezTo>
                    <a:pt x="4680" y="953"/>
                    <a:pt x="4561" y="692"/>
                    <a:pt x="4763" y="465"/>
                  </a:cubicBezTo>
                  <a:cubicBezTo>
                    <a:pt x="4347" y="501"/>
                    <a:pt x="4359" y="799"/>
                    <a:pt x="4263" y="1001"/>
                  </a:cubicBezTo>
                  <a:lnTo>
                    <a:pt x="4263" y="1001"/>
                  </a:lnTo>
                  <a:cubicBezTo>
                    <a:pt x="4490" y="465"/>
                    <a:pt x="4192" y="334"/>
                    <a:pt x="4156" y="1"/>
                  </a:cubicBezTo>
                  <a:cubicBezTo>
                    <a:pt x="4132" y="334"/>
                    <a:pt x="3823" y="465"/>
                    <a:pt x="4061" y="1001"/>
                  </a:cubicBezTo>
                  <a:lnTo>
                    <a:pt x="4061" y="1001"/>
                  </a:lnTo>
                  <a:cubicBezTo>
                    <a:pt x="3954" y="799"/>
                    <a:pt x="3966" y="501"/>
                    <a:pt x="3561" y="465"/>
                  </a:cubicBezTo>
                  <a:cubicBezTo>
                    <a:pt x="3763" y="692"/>
                    <a:pt x="3644" y="953"/>
                    <a:pt x="3978" y="1132"/>
                  </a:cubicBezTo>
                  <a:lnTo>
                    <a:pt x="3978" y="1132"/>
                  </a:lnTo>
                  <a:cubicBezTo>
                    <a:pt x="3811" y="1073"/>
                    <a:pt x="3728" y="822"/>
                    <a:pt x="3311" y="1025"/>
                  </a:cubicBezTo>
                  <a:cubicBezTo>
                    <a:pt x="3537" y="1037"/>
                    <a:pt x="3478" y="1132"/>
                    <a:pt x="3632" y="1239"/>
                  </a:cubicBezTo>
                  <a:cubicBezTo>
                    <a:pt x="3430" y="1358"/>
                    <a:pt x="3382" y="1715"/>
                    <a:pt x="3644" y="1787"/>
                  </a:cubicBezTo>
                  <a:cubicBezTo>
                    <a:pt x="3537" y="1549"/>
                    <a:pt x="3740" y="1465"/>
                    <a:pt x="3859" y="1477"/>
                  </a:cubicBezTo>
                  <a:cubicBezTo>
                    <a:pt x="3906" y="1477"/>
                    <a:pt x="3954" y="1489"/>
                    <a:pt x="3990" y="1525"/>
                  </a:cubicBezTo>
                  <a:cubicBezTo>
                    <a:pt x="4025" y="1561"/>
                    <a:pt x="4073" y="1680"/>
                    <a:pt x="4025" y="1727"/>
                  </a:cubicBezTo>
                  <a:cubicBezTo>
                    <a:pt x="3990" y="1775"/>
                    <a:pt x="3882" y="1763"/>
                    <a:pt x="3918" y="1644"/>
                  </a:cubicBezTo>
                  <a:cubicBezTo>
                    <a:pt x="3787" y="1715"/>
                    <a:pt x="3835" y="1894"/>
                    <a:pt x="3978" y="1906"/>
                  </a:cubicBezTo>
                  <a:cubicBezTo>
                    <a:pt x="3990" y="1906"/>
                    <a:pt x="4001" y="1906"/>
                    <a:pt x="4013" y="1906"/>
                  </a:cubicBezTo>
                  <a:lnTo>
                    <a:pt x="4025" y="1906"/>
                  </a:lnTo>
                  <a:cubicBezTo>
                    <a:pt x="4061" y="1894"/>
                    <a:pt x="4097" y="1870"/>
                    <a:pt x="4109" y="1834"/>
                  </a:cubicBezTo>
                  <a:cubicBezTo>
                    <a:pt x="4168" y="2144"/>
                    <a:pt x="4144" y="2466"/>
                    <a:pt x="4049" y="2751"/>
                  </a:cubicBezTo>
                  <a:cubicBezTo>
                    <a:pt x="4251" y="1870"/>
                    <a:pt x="3382" y="2156"/>
                    <a:pt x="3370" y="1620"/>
                  </a:cubicBezTo>
                  <a:lnTo>
                    <a:pt x="3370" y="1680"/>
                  </a:lnTo>
                  <a:cubicBezTo>
                    <a:pt x="3370" y="1656"/>
                    <a:pt x="3370" y="1632"/>
                    <a:pt x="3370" y="1620"/>
                  </a:cubicBezTo>
                  <a:cubicBezTo>
                    <a:pt x="3299" y="1870"/>
                    <a:pt x="3299" y="2025"/>
                    <a:pt x="3359" y="2144"/>
                  </a:cubicBezTo>
                  <a:cubicBezTo>
                    <a:pt x="3489" y="2418"/>
                    <a:pt x="3775" y="2311"/>
                    <a:pt x="3882" y="2418"/>
                  </a:cubicBezTo>
                  <a:cubicBezTo>
                    <a:pt x="3704" y="2442"/>
                    <a:pt x="3656" y="2537"/>
                    <a:pt x="3716" y="2680"/>
                  </a:cubicBezTo>
                  <a:cubicBezTo>
                    <a:pt x="3835" y="2537"/>
                    <a:pt x="3978" y="2644"/>
                    <a:pt x="3966" y="2787"/>
                  </a:cubicBezTo>
                  <a:cubicBezTo>
                    <a:pt x="3966" y="2989"/>
                    <a:pt x="3740" y="3251"/>
                    <a:pt x="3966" y="3585"/>
                  </a:cubicBezTo>
                  <a:cubicBezTo>
                    <a:pt x="3978" y="3656"/>
                    <a:pt x="3990" y="3728"/>
                    <a:pt x="4013" y="3787"/>
                  </a:cubicBezTo>
                  <a:cubicBezTo>
                    <a:pt x="3978" y="3728"/>
                    <a:pt x="3942" y="3668"/>
                    <a:pt x="3906" y="3620"/>
                  </a:cubicBezTo>
                  <a:cubicBezTo>
                    <a:pt x="3835" y="3216"/>
                    <a:pt x="3489" y="3180"/>
                    <a:pt x="3335" y="3037"/>
                  </a:cubicBezTo>
                  <a:cubicBezTo>
                    <a:pt x="3239" y="2954"/>
                    <a:pt x="3263" y="2775"/>
                    <a:pt x="3442" y="2787"/>
                  </a:cubicBezTo>
                  <a:cubicBezTo>
                    <a:pt x="3382" y="2656"/>
                    <a:pt x="3287" y="2608"/>
                    <a:pt x="3144" y="2716"/>
                  </a:cubicBezTo>
                  <a:cubicBezTo>
                    <a:pt x="3132" y="2573"/>
                    <a:pt x="3406" y="2442"/>
                    <a:pt x="3311" y="2156"/>
                  </a:cubicBezTo>
                  <a:cubicBezTo>
                    <a:pt x="3275" y="2037"/>
                    <a:pt x="3168" y="1918"/>
                    <a:pt x="2930" y="1799"/>
                  </a:cubicBezTo>
                  <a:cubicBezTo>
                    <a:pt x="3311" y="2180"/>
                    <a:pt x="2489" y="2596"/>
                    <a:pt x="3263" y="3073"/>
                  </a:cubicBezTo>
                  <a:cubicBezTo>
                    <a:pt x="2978" y="2942"/>
                    <a:pt x="2739" y="2739"/>
                    <a:pt x="2573" y="2477"/>
                  </a:cubicBezTo>
                  <a:cubicBezTo>
                    <a:pt x="2608" y="2489"/>
                    <a:pt x="2644" y="2477"/>
                    <a:pt x="2668" y="2466"/>
                  </a:cubicBezTo>
                  <a:lnTo>
                    <a:pt x="2680" y="2466"/>
                  </a:lnTo>
                  <a:cubicBezTo>
                    <a:pt x="2692" y="2454"/>
                    <a:pt x="2704" y="2442"/>
                    <a:pt x="2716" y="2430"/>
                  </a:cubicBezTo>
                  <a:cubicBezTo>
                    <a:pt x="2799" y="2346"/>
                    <a:pt x="2727" y="2204"/>
                    <a:pt x="2608" y="2204"/>
                  </a:cubicBezTo>
                  <a:lnTo>
                    <a:pt x="2573" y="2204"/>
                  </a:lnTo>
                  <a:cubicBezTo>
                    <a:pt x="2680" y="2263"/>
                    <a:pt x="2608" y="2346"/>
                    <a:pt x="2549" y="2346"/>
                  </a:cubicBezTo>
                  <a:cubicBezTo>
                    <a:pt x="2489" y="2335"/>
                    <a:pt x="2442" y="2227"/>
                    <a:pt x="2442" y="2180"/>
                  </a:cubicBezTo>
                  <a:cubicBezTo>
                    <a:pt x="2442" y="2132"/>
                    <a:pt x="2454" y="2085"/>
                    <a:pt x="2489" y="2049"/>
                  </a:cubicBezTo>
                  <a:cubicBezTo>
                    <a:pt x="2585" y="1894"/>
                    <a:pt x="2823" y="1930"/>
                    <a:pt x="2858" y="2108"/>
                  </a:cubicBezTo>
                  <a:cubicBezTo>
                    <a:pt x="2989" y="1882"/>
                    <a:pt x="2716" y="1668"/>
                    <a:pt x="2489" y="1715"/>
                  </a:cubicBezTo>
                  <a:cubicBezTo>
                    <a:pt x="2525" y="1537"/>
                    <a:pt x="2406" y="1513"/>
                    <a:pt x="2561" y="1346"/>
                  </a:cubicBezTo>
                  <a:cubicBezTo>
                    <a:pt x="2120" y="1489"/>
                    <a:pt x="2239" y="1727"/>
                    <a:pt x="2168" y="1894"/>
                  </a:cubicBezTo>
                  <a:lnTo>
                    <a:pt x="2168" y="1894"/>
                  </a:lnTo>
                  <a:cubicBezTo>
                    <a:pt x="2275" y="1525"/>
                    <a:pt x="2013" y="1418"/>
                    <a:pt x="1989" y="1120"/>
                  </a:cubicBezTo>
                  <a:cubicBezTo>
                    <a:pt x="1727" y="1442"/>
                    <a:pt x="1942" y="1632"/>
                    <a:pt x="2025" y="1858"/>
                  </a:cubicBezTo>
                  <a:lnTo>
                    <a:pt x="2025" y="1858"/>
                  </a:lnTo>
                  <a:cubicBezTo>
                    <a:pt x="1799" y="1311"/>
                    <a:pt x="1501" y="1430"/>
                    <a:pt x="1239" y="1215"/>
                  </a:cubicBezTo>
                  <a:cubicBezTo>
                    <a:pt x="1454" y="1477"/>
                    <a:pt x="1334" y="1787"/>
                    <a:pt x="1870" y="2001"/>
                  </a:cubicBezTo>
                  <a:lnTo>
                    <a:pt x="1870" y="2001"/>
                  </a:lnTo>
                  <a:cubicBezTo>
                    <a:pt x="1656" y="1918"/>
                    <a:pt x="1454" y="1704"/>
                    <a:pt x="1144" y="1977"/>
                  </a:cubicBezTo>
                  <a:cubicBezTo>
                    <a:pt x="1442" y="1989"/>
                    <a:pt x="1549" y="2263"/>
                    <a:pt x="1906" y="2144"/>
                  </a:cubicBezTo>
                  <a:lnTo>
                    <a:pt x="1906" y="2144"/>
                  </a:lnTo>
                  <a:cubicBezTo>
                    <a:pt x="1751" y="2215"/>
                    <a:pt x="1513" y="2108"/>
                    <a:pt x="1358" y="2537"/>
                  </a:cubicBezTo>
                  <a:cubicBezTo>
                    <a:pt x="1525" y="2382"/>
                    <a:pt x="1561" y="2501"/>
                    <a:pt x="1727" y="2466"/>
                  </a:cubicBezTo>
                  <a:cubicBezTo>
                    <a:pt x="1692" y="2692"/>
                    <a:pt x="1906" y="2977"/>
                    <a:pt x="2132" y="2847"/>
                  </a:cubicBezTo>
                  <a:cubicBezTo>
                    <a:pt x="1894" y="2751"/>
                    <a:pt x="1989" y="2549"/>
                    <a:pt x="2073" y="2466"/>
                  </a:cubicBezTo>
                  <a:cubicBezTo>
                    <a:pt x="2108" y="2442"/>
                    <a:pt x="2144" y="2418"/>
                    <a:pt x="2192" y="2418"/>
                  </a:cubicBezTo>
                  <a:cubicBezTo>
                    <a:pt x="2251" y="2418"/>
                    <a:pt x="2358" y="2466"/>
                    <a:pt x="2358" y="2525"/>
                  </a:cubicBezTo>
                  <a:cubicBezTo>
                    <a:pt x="2370" y="2596"/>
                    <a:pt x="2287" y="2656"/>
                    <a:pt x="2227" y="2561"/>
                  </a:cubicBezTo>
                  <a:cubicBezTo>
                    <a:pt x="2192" y="2692"/>
                    <a:pt x="2346" y="2787"/>
                    <a:pt x="2454" y="2692"/>
                  </a:cubicBezTo>
                  <a:cubicBezTo>
                    <a:pt x="2466" y="2680"/>
                    <a:pt x="2466" y="2668"/>
                    <a:pt x="2477" y="2656"/>
                  </a:cubicBezTo>
                  <a:cubicBezTo>
                    <a:pt x="2477" y="2656"/>
                    <a:pt x="2477" y="2656"/>
                    <a:pt x="2477" y="2656"/>
                  </a:cubicBezTo>
                  <a:cubicBezTo>
                    <a:pt x="2501" y="2620"/>
                    <a:pt x="2501" y="2585"/>
                    <a:pt x="2501" y="2549"/>
                  </a:cubicBezTo>
                  <a:cubicBezTo>
                    <a:pt x="2751" y="2727"/>
                    <a:pt x="2966" y="2966"/>
                    <a:pt x="3097" y="3239"/>
                  </a:cubicBezTo>
                  <a:cubicBezTo>
                    <a:pt x="2620" y="2466"/>
                    <a:pt x="2204" y="3287"/>
                    <a:pt x="1811" y="2918"/>
                  </a:cubicBezTo>
                  <a:cubicBezTo>
                    <a:pt x="1942" y="3144"/>
                    <a:pt x="2061" y="3251"/>
                    <a:pt x="2168" y="3287"/>
                  </a:cubicBezTo>
                  <a:cubicBezTo>
                    <a:pt x="2466" y="3394"/>
                    <a:pt x="2585" y="3120"/>
                    <a:pt x="2739" y="3120"/>
                  </a:cubicBezTo>
                  <a:cubicBezTo>
                    <a:pt x="2632" y="3263"/>
                    <a:pt x="2668" y="3370"/>
                    <a:pt x="2811" y="3418"/>
                  </a:cubicBezTo>
                  <a:cubicBezTo>
                    <a:pt x="2787" y="3239"/>
                    <a:pt x="2954" y="3216"/>
                    <a:pt x="3061" y="3323"/>
                  </a:cubicBezTo>
                  <a:cubicBezTo>
                    <a:pt x="3192" y="3466"/>
                    <a:pt x="3228" y="3811"/>
                    <a:pt x="3632" y="3882"/>
                  </a:cubicBezTo>
                  <a:cubicBezTo>
                    <a:pt x="3692" y="3930"/>
                    <a:pt x="3751" y="3966"/>
                    <a:pt x="3811" y="3990"/>
                  </a:cubicBezTo>
                  <a:cubicBezTo>
                    <a:pt x="3740" y="3978"/>
                    <a:pt x="3668" y="3954"/>
                    <a:pt x="3609" y="3954"/>
                  </a:cubicBezTo>
                  <a:cubicBezTo>
                    <a:pt x="3263" y="3716"/>
                    <a:pt x="3013" y="3930"/>
                    <a:pt x="2799" y="3942"/>
                  </a:cubicBezTo>
                  <a:cubicBezTo>
                    <a:pt x="2668" y="3942"/>
                    <a:pt x="2561" y="3811"/>
                    <a:pt x="2692" y="3692"/>
                  </a:cubicBezTo>
                  <a:cubicBezTo>
                    <a:pt x="2561" y="3632"/>
                    <a:pt x="2466" y="3680"/>
                    <a:pt x="2442" y="3847"/>
                  </a:cubicBezTo>
                  <a:cubicBezTo>
                    <a:pt x="2323" y="3751"/>
                    <a:pt x="2442" y="3466"/>
                    <a:pt x="2156" y="3335"/>
                  </a:cubicBezTo>
                  <a:cubicBezTo>
                    <a:pt x="2049" y="3275"/>
                    <a:pt x="1882" y="3275"/>
                    <a:pt x="1632" y="3347"/>
                  </a:cubicBezTo>
                  <a:lnTo>
                    <a:pt x="1632" y="3347"/>
                  </a:lnTo>
                  <a:cubicBezTo>
                    <a:pt x="2180" y="3347"/>
                    <a:pt x="1894" y="4228"/>
                    <a:pt x="2775" y="4013"/>
                  </a:cubicBezTo>
                  <a:cubicBezTo>
                    <a:pt x="2477" y="4120"/>
                    <a:pt x="2168" y="4144"/>
                    <a:pt x="1858" y="4085"/>
                  </a:cubicBezTo>
                  <a:cubicBezTo>
                    <a:pt x="1882" y="4061"/>
                    <a:pt x="1906" y="4037"/>
                    <a:pt x="1918" y="4001"/>
                  </a:cubicBezTo>
                  <a:lnTo>
                    <a:pt x="1918" y="3990"/>
                  </a:lnTo>
                  <a:cubicBezTo>
                    <a:pt x="1918" y="3978"/>
                    <a:pt x="1918" y="3966"/>
                    <a:pt x="1918" y="3954"/>
                  </a:cubicBezTo>
                  <a:cubicBezTo>
                    <a:pt x="1918" y="3811"/>
                    <a:pt x="1727" y="3763"/>
                    <a:pt x="1668" y="3882"/>
                  </a:cubicBezTo>
                  <a:cubicBezTo>
                    <a:pt x="1775" y="3859"/>
                    <a:pt x="1799" y="3966"/>
                    <a:pt x="1739" y="4001"/>
                  </a:cubicBezTo>
                  <a:cubicBezTo>
                    <a:pt x="1692" y="4037"/>
                    <a:pt x="1584" y="4001"/>
                    <a:pt x="1549" y="3966"/>
                  </a:cubicBezTo>
                  <a:cubicBezTo>
                    <a:pt x="1513" y="3930"/>
                    <a:pt x="1489" y="3882"/>
                    <a:pt x="1489" y="3835"/>
                  </a:cubicBezTo>
                  <a:cubicBezTo>
                    <a:pt x="1489" y="3716"/>
                    <a:pt x="1561" y="3513"/>
                    <a:pt x="1799" y="3620"/>
                  </a:cubicBezTo>
                  <a:cubicBezTo>
                    <a:pt x="1727" y="3358"/>
                    <a:pt x="1382" y="3406"/>
                    <a:pt x="1251" y="3597"/>
                  </a:cubicBezTo>
                  <a:cubicBezTo>
                    <a:pt x="1156" y="3454"/>
                    <a:pt x="1061" y="3513"/>
                    <a:pt x="1037" y="3287"/>
                  </a:cubicBezTo>
                  <a:cubicBezTo>
                    <a:pt x="846" y="3704"/>
                    <a:pt x="1084" y="3787"/>
                    <a:pt x="1156" y="3954"/>
                  </a:cubicBezTo>
                  <a:lnTo>
                    <a:pt x="1156" y="3954"/>
                  </a:lnTo>
                  <a:cubicBezTo>
                    <a:pt x="977" y="3620"/>
                    <a:pt x="703" y="3728"/>
                    <a:pt x="489" y="3537"/>
                  </a:cubicBezTo>
                  <a:cubicBezTo>
                    <a:pt x="525" y="3942"/>
                    <a:pt x="811" y="3930"/>
                    <a:pt x="1025" y="4025"/>
                  </a:cubicBezTo>
                  <a:lnTo>
                    <a:pt x="1025" y="4025"/>
                  </a:lnTo>
                  <a:cubicBezTo>
                    <a:pt x="465" y="3799"/>
                    <a:pt x="334" y="4097"/>
                    <a:pt x="1" y="4132"/>
                  </a:cubicBezTo>
                  <a:close/>
                  <a:moveTo>
                    <a:pt x="5490" y="4013"/>
                  </a:moveTo>
                  <a:close/>
                  <a:moveTo>
                    <a:pt x="4763" y="3942"/>
                  </a:moveTo>
                  <a:cubicBezTo>
                    <a:pt x="4859" y="3882"/>
                    <a:pt x="4978" y="3870"/>
                    <a:pt x="5085" y="3894"/>
                  </a:cubicBezTo>
                  <a:cubicBezTo>
                    <a:pt x="5264" y="3966"/>
                    <a:pt x="5454" y="4037"/>
                    <a:pt x="5633" y="4097"/>
                  </a:cubicBezTo>
                  <a:cubicBezTo>
                    <a:pt x="5704" y="4109"/>
                    <a:pt x="5787" y="4120"/>
                    <a:pt x="5871" y="4132"/>
                  </a:cubicBezTo>
                  <a:cubicBezTo>
                    <a:pt x="5787" y="4132"/>
                    <a:pt x="5716" y="4144"/>
                    <a:pt x="5633" y="4168"/>
                  </a:cubicBezTo>
                  <a:cubicBezTo>
                    <a:pt x="5454" y="4216"/>
                    <a:pt x="5264" y="4287"/>
                    <a:pt x="5085" y="4371"/>
                  </a:cubicBezTo>
                  <a:cubicBezTo>
                    <a:pt x="4978" y="4394"/>
                    <a:pt x="4859" y="4371"/>
                    <a:pt x="4763" y="4323"/>
                  </a:cubicBezTo>
                  <a:cubicBezTo>
                    <a:pt x="4930" y="4323"/>
                    <a:pt x="5097" y="4251"/>
                    <a:pt x="5216" y="4132"/>
                  </a:cubicBezTo>
                  <a:cubicBezTo>
                    <a:pt x="5097" y="4001"/>
                    <a:pt x="4930" y="3930"/>
                    <a:pt x="4763" y="3942"/>
                  </a:cubicBezTo>
                  <a:close/>
                  <a:moveTo>
                    <a:pt x="5168" y="5013"/>
                  </a:moveTo>
                  <a:close/>
                  <a:moveTo>
                    <a:pt x="4894" y="4906"/>
                  </a:moveTo>
                  <a:cubicBezTo>
                    <a:pt x="4894" y="4728"/>
                    <a:pt x="4835" y="4573"/>
                    <a:pt x="4704" y="4454"/>
                  </a:cubicBezTo>
                  <a:cubicBezTo>
                    <a:pt x="4811" y="4490"/>
                    <a:pt x="4906" y="4561"/>
                    <a:pt x="4966" y="4656"/>
                  </a:cubicBezTo>
                  <a:cubicBezTo>
                    <a:pt x="5037" y="4835"/>
                    <a:pt x="5121" y="5013"/>
                    <a:pt x="5216" y="5180"/>
                  </a:cubicBezTo>
                  <a:cubicBezTo>
                    <a:pt x="5252" y="5252"/>
                    <a:pt x="5299" y="5311"/>
                    <a:pt x="5347" y="5371"/>
                  </a:cubicBezTo>
                  <a:cubicBezTo>
                    <a:pt x="5287" y="5323"/>
                    <a:pt x="5228" y="5275"/>
                    <a:pt x="5168" y="5228"/>
                  </a:cubicBezTo>
                  <a:cubicBezTo>
                    <a:pt x="4930" y="5085"/>
                    <a:pt x="4763" y="5061"/>
                    <a:pt x="4632" y="4990"/>
                  </a:cubicBezTo>
                  <a:cubicBezTo>
                    <a:pt x="4537" y="4930"/>
                    <a:pt x="4466" y="4835"/>
                    <a:pt x="4442" y="4728"/>
                  </a:cubicBezTo>
                  <a:cubicBezTo>
                    <a:pt x="4549" y="4847"/>
                    <a:pt x="4716" y="4906"/>
                    <a:pt x="4894" y="4906"/>
                  </a:cubicBezTo>
                  <a:close/>
                  <a:moveTo>
                    <a:pt x="5002" y="3085"/>
                  </a:moveTo>
                  <a:close/>
                  <a:moveTo>
                    <a:pt x="4632" y="3275"/>
                  </a:moveTo>
                  <a:cubicBezTo>
                    <a:pt x="4763" y="3204"/>
                    <a:pt x="4930" y="3180"/>
                    <a:pt x="5168" y="3037"/>
                  </a:cubicBezTo>
                  <a:cubicBezTo>
                    <a:pt x="5228" y="2989"/>
                    <a:pt x="5287" y="2942"/>
                    <a:pt x="5347" y="2894"/>
                  </a:cubicBezTo>
                  <a:cubicBezTo>
                    <a:pt x="5299" y="2954"/>
                    <a:pt x="5252" y="3025"/>
                    <a:pt x="5216" y="3085"/>
                  </a:cubicBezTo>
                  <a:cubicBezTo>
                    <a:pt x="5121" y="3251"/>
                    <a:pt x="5037" y="3430"/>
                    <a:pt x="4966" y="3609"/>
                  </a:cubicBezTo>
                  <a:cubicBezTo>
                    <a:pt x="4906" y="3716"/>
                    <a:pt x="4811" y="3787"/>
                    <a:pt x="4704" y="3811"/>
                  </a:cubicBezTo>
                  <a:cubicBezTo>
                    <a:pt x="4835" y="3704"/>
                    <a:pt x="4894" y="3537"/>
                    <a:pt x="4883" y="3370"/>
                  </a:cubicBezTo>
                  <a:cubicBezTo>
                    <a:pt x="4716" y="3358"/>
                    <a:pt x="4561" y="3430"/>
                    <a:pt x="4442" y="3549"/>
                  </a:cubicBezTo>
                  <a:cubicBezTo>
                    <a:pt x="4466" y="3430"/>
                    <a:pt x="4537" y="3335"/>
                    <a:pt x="4644" y="3275"/>
                  </a:cubicBezTo>
                  <a:close/>
                  <a:moveTo>
                    <a:pt x="4240" y="5502"/>
                  </a:moveTo>
                  <a:close/>
                  <a:moveTo>
                    <a:pt x="4013" y="2763"/>
                  </a:moveTo>
                  <a:close/>
                  <a:moveTo>
                    <a:pt x="3930" y="3489"/>
                  </a:moveTo>
                  <a:cubicBezTo>
                    <a:pt x="3882" y="3382"/>
                    <a:pt x="3859" y="3275"/>
                    <a:pt x="3882" y="3156"/>
                  </a:cubicBezTo>
                  <a:cubicBezTo>
                    <a:pt x="3966" y="2977"/>
                    <a:pt x="4025" y="2799"/>
                    <a:pt x="4085" y="2608"/>
                  </a:cubicBezTo>
                  <a:cubicBezTo>
                    <a:pt x="4097" y="2537"/>
                    <a:pt x="4109" y="2454"/>
                    <a:pt x="4121" y="2382"/>
                  </a:cubicBezTo>
                  <a:cubicBezTo>
                    <a:pt x="4132" y="2466"/>
                    <a:pt x="4144" y="2537"/>
                    <a:pt x="4156" y="2608"/>
                  </a:cubicBezTo>
                  <a:cubicBezTo>
                    <a:pt x="4216" y="2799"/>
                    <a:pt x="4287" y="2977"/>
                    <a:pt x="4359" y="3156"/>
                  </a:cubicBezTo>
                  <a:cubicBezTo>
                    <a:pt x="4382" y="3275"/>
                    <a:pt x="4371" y="3382"/>
                    <a:pt x="4311" y="3489"/>
                  </a:cubicBezTo>
                  <a:cubicBezTo>
                    <a:pt x="4478" y="3311"/>
                    <a:pt x="4359" y="3037"/>
                    <a:pt x="4121" y="3037"/>
                  </a:cubicBezTo>
                  <a:cubicBezTo>
                    <a:pt x="3894" y="3037"/>
                    <a:pt x="3775" y="3311"/>
                    <a:pt x="3930" y="3489"/>
                  </a:cubicBezTo>
                  <a:close/>
                  <a:moveTo>
                    <a:pt x="4121" y="5216"/>
                  </a:moveTo>
                  <a:cubicBezTo>
                    <a:pt x="4251" y="5097"/>
                    <a:pt x="4323" y="4942"/>
                    <a:pt x="4311" y="4775"/>
                  </a:cubicBezTo>
                  <a:cubicBezTo>
                    <a:pt x="4371" y="4871"/>
                    <a:pt x="4382" y="4990"/>
                    <a:pt x="4359" y="5097"/>
                  </a:cubicBezTo>
                  <a:cubicBezTo>
                    <a:pt x="4287" y="5275"/>
                    <a:pt x="4216" y="5454"/>
                    <a:pt x="4156" y="5644"/>
                  </a:cubicBezTo>
                  <a:cubicBezTo>
                    <a:pt x="4144" y="5716"/>
                    <a:pt x="4132" y="5787"/>
                    <a:pt x="4121" y="5871"/>
                  </a:cubicBezTo>
                  <a:cubicBezTo>
                    <a:pt x="4109" y="5799"/>
                    <a:pt x="4097" y="5716"/>
                    <a:pt x="4085" y="5644"/>
                  </a:cubicBezTo>
                  <a:cubicBezTo>
                    <a:pt x="4025" y="5454"/>
                    <a:pt x="3966" y="5275"/>
                    <a:pt x="3882" y="5097"/>
                  </a:cubicBezTo>
                  <a:cubicBezTo>
                    <a:pt x="3859" y="4990"/>
                    <a:pt x="3882" y="4871"/>
                    <a:pt x="3930" y="4775"/>
                  </a:cubicBezTo>
                  <a:cubicBezTo>
                    <a:pt x="3930" y="4942"/>
                    <a:pt x="4001" y="5109"/>
                    <a:pt x="4121" y="5216"/>
                  </a:cubicBezTo>
                  <a:close/>
                  <a:moveTo>
                    <a:pt x="3239" y="5180"/>
                  </a:moveTo>
                  <a:close/>
                  <a:moveTo>
                    <a:pt x="3359" y="3358"/>
                  </a:moveTo>
                  <a:cubicBezTo>
                    <a:pt x="3347" y="3525"/>
                    <a:pt x="3406" y="3692"/>
                    <a:pt x="3537" y="3799"/>
                  </a:cubicBezTo>
                  <a:cubicBezTo>
                    <a:pt x="3430" y="3775"/>
                    <a:pt x="3335" y="3704"/>
                    <a:pt x="3275" y="3609"/>
                  </a:cubicBezTo>
                  <a:cubicBezTo>
                    <a:pt x="3192" y="3478"/>
                    <a:pt x="3168" y="3311"/>
                    <a:pt x="3025" y="3073"/>
                  </a:cubicBezTo>
                  <a:cubicBezTo>
                    <a:pt x="2989" y="3013"/>
                    <a:pt x="2942" y="2942"/>
                    <a:pt x="2894" y="2882"/>
                  </a:cubicBezTo>
                  <a:cubicBezTo>
                    <a:pt x="2954" y="2942"/>
                    <a:pt x="3013" y="2989"/>
                    <a:pt x="3073" y="3025"/>
                  </a:cubicBezTo>
                  <a:cubicBezTo>
                    <a:pt x="3311" y="3168"/>
                    <a:pt x="3478" y="3192"/>
                    <a:pt x="3609" y="3263"/>
                  </a:cubicBezTo>
                  <a:cubicBezTo>
                    <a:pt x="3704" y="3323"/>
                    <a:pt x="3775" y="3418"/>
                    <a:pt x="3799" y="3537"/>
                  </a:cubicBezTo>
                  <a:cubicBezTo>
                    <a:pt x="3692" y="3406"/>
                    <a:pt x="3525" y="3347"/>
                    <a:pt x="3359" y="3358"/>
                  </a:cubicBezTo>
                  <a:close/>
                  <a:moveTo>
                    <a:pt x="3799" y="4716"/>
                  </a:moveTo>
                  <a:cubicBezTo>
                    <a:pt x="3763" y="4823"/>
                    <a:pt x="3692" y="4918"/>
                    <a:pt x="3597" y="4978"/>
                  </a:cubicBezTo>
                  <a:cubicBezTo>
                    <a:pt x="3418" y="5049"/>
                    <a:pt x="3239" y="5133"/>
                    <a:pt x="3073" y="5228"/>
                  </a:cubicBezTo>
                  <a:cubicBezTo>
                    <a:pt x="3001" y="5263"/>
                    <a:pt x="2942" y="5311"/>
                    <a:pt x="2882" y="5359"/>
                  </a:cubicBezTo>
                  <a:cubicBezTo>
                    <a:pt x="2930" y="5299"/>
                    <a:pt x="2978" y="5240"/>
                    <a:pt x="3025" y="5168"/>
                  </a:cubicBezTo>
                  <a:cubicBezTo>
                    <a:pt x="3168" y="4942"/>
                    <a:pt x="3192" y="4763"/>
                    <a:pt x="3263" y="4644"/>
                  </a:cubicBezTo>
                  <a:cubicBezTo>
                    <a:pt x="3323" y="4549"/>
                    <a:pt x="3418" y="4478"/>
                    <a:pt x="3525" y="4442"/>
                  </a:cubicBezTo>
                  <a:cubicBezTo>
                    <a:pt x="3406" y="4561"/>
                    <a:pt x="3335" y="4716"/>
                    <a:pt x="3347" y="4894"/>
                  </a:cubicBezTo>
                  <a:cubicBezTo>
                    <a:pt x="3513" y="4906"/>
                    <a:pt x="3692" y="4835"/>
                    <a:pt x="3811" y="4716"/>
                  </a:cubicBezTo>
                  <a:close/>
                  <a:moveTo>
                    <a:pt x="2751" y="4013"/>
                  </a:moveTo>
                  <a:close/>
                  <a:moveTo>
                    <a:pt x="2597" y="4085"/>
                  </a:moveTo>
                  <a:cubicBezTo>
                    <a:pt x="2787" y="4037"/>
                    <a:pt x="2966" y="3966"/>
                    <a:pt x="3144" y="3882"/>
                  </a:cubicBezTo>
                  <a:cubicBezTo>
                    <a:pt x="3263" y="3859"/>
                    <a:pt x="3370" y="3882"/>
                    <a:pt x="3478" y="3930"/>
                  </a:cubicBezTo>
                  <a:cubicBezTo>
                    <a:pt x="3311" y="3930"/>
                    <a:pt x="3144" y="4001"/>
                    <a:pt x="3025" y="4120"/>
                  </a:cubicBezTo>
                  <a:cubicBezTo>
                    <a:pt x="3144" y="4251"/>
                    <a:pt x="3299" y="4323"/>
                    <a:pt x="3478" y="4311"/>
                  </a:cubicBezTo>
                  <a:cubicBezTo>
                    <a:pt x="3370" y="4371"/>
                    <a:pt x="3263" y="4382"/>
                    <a:pt x="3144" y="4359"/>
                  </a:cubicBezTo>
                  <a:cubicBezTo>
                    <a:pt x="2966" y="4287"/>
                    <a:pt x="2787" y="4216"/>
                    <a:pt x="2597" y="4156"/>
                  </a:cubicBezTo>
                  <a:cubicBezTo>
                    <a:pt x="2537" y="4144"/>
                    <a:pt x="2454" y="4132"/>
                    <a:pt x="2370" y="4120"/>
                  </a:cubicBezTo>
                  <a:cubicBezTo>
                    <a:pt x="2454" y="4120"/>
                    <a:pt x="2525" y="4109"/>
                    <a:pt x="2608" y="409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27225" y="1947700"/>
              <a:ext cx="207175" cy="207475"/>
            </a:xfrm>
            <a:custGeom>
              <a:avLst/>
              <a:gdLst/>
              <a:ahLst/>
              <a:cxnLst/>
              <a:rect l="l" t="t" r="r" b="b"/>
              <a:pathLst>
                <a:path w="8287" h="8299" extrusionOk="0">
                  <a:moveTo>
                    <a:pt x="0" y="4155"/>
                  </a:moveTo>
                  <a:cubicBezTo>
                    <a:pt x="345" y="4179"/>
                    <a:pt x="476" y="4489"/>
                    <a:pt x="1012" y="4251"/>
                  </a:cubicBezTo>
                  <a:lnTo>
                    <a:pt x="1012" y="4251"/>
                  </a:lnTo>
                  <a:cubicBezTo>
                    <a:pt x="798" y="4358"/>
                    <a:pt x="500" y="4346"/>
                    <a:pt x="476" y="4751"/>
                  </a:cubicBezTo>
                  <a:cubicBezTo>
                    <a:pt x="691" y="4548"/>
                    <a:pt x="965" y="4667"/>
                    <a:pt x="1131" y="4334"/>
                  </a:cubicBezTo>
                  <a:lnTo>
                    <a:pt x="1131" y="4334"/>
                  </a:lnTo>
                  <a:cubicBezTo>
                    <a:pt x="1072" y="4489"/>
                    <a:pt x="822" y="4584"/>
                    <a:pt x="1024" y="4989"/>
                  </a:cubicBezTo>
                  <a:cubicBezTo>
                    <a:pt x="1036" y="4775"/>
                    <a:pt x="1143" y="4822"/>
                    <a:pt x="1238" y="4679"/>
                  </a:cubicBezTo>
                  <a:cubicBezTo>
                    <a:pt x="1369" y="4882"/>
                    <a:pt x="1715" y="4917"/>
                    <a:pt x="1786" y="4667"/>
                  </a:cubicBezTo>
                  <a:cubicBezTo>
                    <a:pt x="1548" y="4763"/>
                    <a:pt x="1477" y="4572"/>
                    <a:pt x="1477" y="4441"/>
                  </a:cubicBezTo>
                  <a:cubicBezTo>
                    <a:pt x="1477" y="4394"/>
                    <a:pt x="1500" y="4358"/>
                    <a:pt x="1536" y="4322"/>
                  </a:cubicBezTo>
                  <a:cubicBezTo>
                    <a:pt x="1572" y="4286"/>
                    <a:pt x="1679" y="4239"/>
                    <a:pt x="1727" y="4286"/>
                  </a:cubicBezTo>
                  <a:cubicBezTo>
                    <a:pt x="1774" y="4322"/>
                    <a:pt x="1762" y="4429"/>
                    <a:pt x="1655" y="4394"/>
                  </a:cubicBezTo>
                  <a:cubicBezTo>
                    <a:pt x="1715" y="4513"/>
                    <a:pt x="1905" y="4465"/>
                    <a:pt x="1905" y="4334"/>
                  </a:cubicBezTo>
                  <a:cubicBezTo>
                    <a:pt x="1905" y="4322"/>
                    <a:pt x="1905" y="4310"/>
                    <a:pt x="1905" y="4286"/>
                  </a:cubicBezTo>
                  <a:lnTo>
                    <a:pt x="1905" y="4286"/>
                  </a:lnTo>
                  <a:cubicBezTo>
                    <a:pt x="1893" y="4251"/>
                    <a:pt x="1869" y="4215"/>
                    <a:pt x="1846" y="4191"/>
                  </a:cubicBezTo>
                  <a:cubicBezTo>
                    <a:pt x="2143" y="4132"/>
                    <a:pt x="2465" y="4155"/>
                    <a:pt x="2762" y="4263"/>
                  </a:cubicBezTo>
                  <a:lnTo>
                    <a:pt x="2762" y="4263"/>
                  </a:lnTo>
                  <a:cubicBezTo>
                    <a:pt x="1881" y="4060"/>
                    <a:pt x="2167" y="4929"/>
                    <a:pt x="1619" y="4929"/>
                  </a:cubicBezTo>
                  <a:lnTo>
                    <a:pt x="1619" y="4929"/>
                  </a:lnTo>
                  <a:cubicBezTo>
                    <a:pt x="1881" y="5001"/>
                    <a:pt x="2036" y="5001"/>
                    <a:pt x="2143" y="4953"/>
                  </a:cubicBezTo>
                  <a:cubicBezTo>
                    <a:pt x="2417" y="4810"/>
                    <a:pt x="2310" y="4524"/>
                    <a:pt x="2429" y="4429"/>
                  </a:cubicBezTo>
                  <a:cubicBezTo>
                    <a:pt x="2453" y="4608"/>
                    <a:pt x="2548" y="4644"/>
                    <a:pt x="2691" y="4584"/>
                  </a:cubicBezTo>
                  <a:cubicBezTo>
                    <a:pt x="2548" y="4477"/>
                    <a:pt x="2655" y="4334"/>
                    <a:pt x="2786" y="4334"/>
                  </a:cubicBezTo>
                  <a:cubicBezTo>
                    <a:pt x="2989" y="4346"/>
                    <a:pt x="3251" y="4560"/>
                    <a:pt x="3596" y="4334"/>
                  </a:cubicBezTo>
                  <a:cubicBezTo>
                    <a:pt x="3667" y="4334"/>
                    <a:pt x="3727" y="4310"/>
                    <a:pt x="3798" y="4298"/>
                  </a:cubicBezTo>
                  <a:cubicBezTo>
                    <a:pt x="3739" y="4322"/>
                    <a:pt x="3679" y="4358"/>
                    <a:pt x="3620" y="4405"/>
                  </a:cubicBezTo>
                  <a:cubicBezTo>
                    <a:pt x="3215" y="4477"/>
                    <a:pt x="3191" y="4822"/>
                    <a:pt x="3048" y="4965"/>
                  </a:cubicBezTo>
                  <a:cubicBezTo>
                    <a:pt x="2953" y="5072"/>
                    <a:pt x="2786" y="5048"/>
                    <a:pt x="2798" y="4870"/>
                  </a:cubicBezTo>
                  <a:cubicBezTo>
                    <a:pt x="2655" y="4917"/>
                    <a:pt x="2620" y="5013"/>
                    <a:pt x="2727" y="5167"/>
                  </a:cubicBezTo>
                  <a:cubicBezTo>
                    <a:pt x="2572" y="5179"/>
                    <a:pt x="2453" y="4894"/>
                    <a:pt x="2155" y="5001"/>
                  </a:cubicBezTo>
                  <a:cubicBezTo>
                    <a:pt x="2048" y="5036"/>
                    <a:pt x="1929" y="5144"/>
                    <a:pt x="1798" y="5370"/>
                  </a:cubicBezTo>
                  <a:cubicBezTo>
                    <a:pt x="1810" y="5358"/>
                    <a:pt x="1834" y="5346"/>
                    <a:pt x="1846" y="5334"/>
                  </a:cubicBezTo>
                  <a:cubicBezTo>
                    <a:pt x="1834" y="5346"/>
                    <a:pt x="1810" y="5358"/>
                    <a:pt x="1798" y="5370"/>
                  </a:cubicBezTo>
                  <a:cubicBezTo>
                    <a:pt x="2191" y="5001"/>
                    <a:pt x="2608" y="5822"/>
                    <a:pt x="3084" y="5048"/>
                  </a:cubicBezTo>
                  <a:lnTo>
                    <a:pt x="3084" y="5048"/>
                  </a:lnTo>
                  <a:cubicBezTo>
                    <a:pt x="2953" y="5322"/>
                    <a:pt x="2739" y="5572"/>
                    <a:pt x="2489" y="5739"/>
                  </a:cubicBezTo>
                  <a:cubicBezTo>
                    <a:pt x="2489" y="5703"/>
                    <a:pt x="2489" y="5667"/>
                    <a:pt x="2465" y="5644"/>
                  </a:cubicBezTo>
                  <a:lnTo>
                    <a:pt x="2465" y="5632"/>
                  </a:lnTo>
                  <a:cubicBezTo>
                    <a:pt x="2453" y="5620"/>
                    <a:pt x="2453" y="5608"/>
                    <a:pt x="2441" y="5596"/>
                  </a:cubicBezTo>
                  <a:cubicBezTo>
                    <a:pt x="2334" y="5501"/>
                    <a:pt x="2179" y="5608"/>
                    <a:pt x="2215" y="5739"/>
                  </a:cubicBezTo>
                  <a:cubicBezTo>
                    <a:pt x="2274" y="5632"/>
                    <a:pt x="2358" y="5691"/>
                    <a:pt x="2346" y="5763"/>
                  </a:cubicBezTo>
                  <a:cubicBezTo>
                    <a:pt x="2346" y="5822"/>
                    <a:pt x="2239" y="5870"/>
                    <a:pt x="2179" y="5870"/>
                  </a:cubicBezTo>
                  <a:cubicBezTo>
                    <a:pt x="2131" y="5870"/>
                    <a:pt x="2096" y="5858"/>
                    <a:pt x="2060" y="5822"/>
                  </a:cubicBezTo>
                  <a:cubicBezTo>
                    <a:pt x="1965" y="5739"/>
                    <a:pt x="1881" y="5548"/>
                    <a:pt x="2119" y="5453"/>
                  </a:cubicBezTo>
                  <a:cubicBezTo>
                    <a:pt x="1893" y="5322"/>
                    <a:pt x="1679" y="5596"/>
                    <a:pt x="1727" y="5822"/>
                  </a:cubicBezTo>
                  <a:cubicBezTo>
                    <a:pt x="1548" y="5787"/>
                    <a:pt x="1524" y="5906"/>
                    <a:pt x="1346" y="5751"/>
                  </a:cubicBezTo>
                  <a:cubicBezTo>
                    <a:pt x="1500" y="6191"/>
                    <a:pt x="1738" y="6072"/>
                    <a:pt x="1893" y="6144"/>
                  </a:cubicBezTo>
                  <a:lnTo>
                    <a:pt x="1893" y="6144"/>
                  </a:lnTo>
                  <a:cubicBezTo>
                    <a:pt x="1536" y="6037"/>
                    <a:pt x="1429" y="6310"/>
                    <a:pt x="1131" y="6322"/>
                  </a:cubicBezTo>
                  <a:cubicBezTo>
                    <a:pt x="1441" y="6584"/>
                    <a:pt x="1643" y="6370"/>
                    <a:pt x="1858" y="6287"/>
                  </a:cubicBezTo>
                  <a:lnTo>
                    <a:pt x="1858" y="6287"/>
                  </a:lnTo>
                  <a:cubicBezTo>
                    <a:pt x="1322" y="6513"/>
                    <a:pt x="1441" y="6810"/>
                    <a:pt x="1227" y="7072"/>
                  </a:cubicBezTo>
                  <a:cubicBezTo>
                    <a:pt x="1488" y="6858"/>
                    <a:pt x="1786" y="6977"/>
                    <a:pt x="2012" y="6441"/>
                  </a:cubicBezTo>
                  <a:lnTo>
                    <a:pt x="2012" y="6441"/>
                  </a:lnTo>
                  <a:cubicBezTo>
                    <a:pt x="1929" y="6656"/>
                    <a:pt x="1715" y="6858"/>
                    <a:pt x="1977" y="7168"/>
                  </a:cubicBezTo>
                  <a:cubicBezTo>
                    <a:pt x="1989" y="6870"/>
                    <a:pt x="2262" y="6763"/>
                    <a:pt x="2155" y="6406"/>
                  </a:cubicBezTo>
                  <a:lnTo>
                    <a:pt x="2155" y="6406"/>
                  </a:lnTo>
                  <a:cubicBezTo>
                    <a:pt x="2215" y="6560"/>
                    <a:pt x="2108" y="6799"/>
                    <a:pt x="2536" y="6953"/>
                  </a:cubicBezTo>
                  <a:cubicBezTo>
                    <a:pt x="2393" y="6787"/>
                    <a:pt x="2500" y="6751"/>
                    <a:pt x="2477" y="6584"/>
                  </a:cubicBezTo>
                  <a:cubicBezTo>
                    <a:pt x="2703" y="6632"/>
                    <a:pt x="2977" y="6406"/>
                    <a:pt x="2846" y="6179"/>
                  </a:cubicBezTo>
                  <a:cubicBezTo>
                    <a:pt x="2810" y="6358"/>
                    <a:pt x="2572" y="6394"/>
                    <a:pt x="2477" y="6239"/>
                  </a:cubicBezTo>
                  <a:cubicBezTo>
                    <a:pt x="2441" y="6203"/>
                    <a:pt x="2417" y="6168"/>
                    <a:pt x="2417" y="6120"/>
                  </a:cubicBezTo>
                  <a:cubicBezTo>
                    <a:pt x="2417" y="6060"/>
                    <a:pt x="2465" y="5953"/>
                    <a:pt x="2536" y="5953"/>
                  </a:cubicBezTo>
                  <a:cubicBezTo>
                    <a:pt x="2596" y="5941"/>
                    <a:pt x="2655" y="6025"/>
                    <a:pt x="2560" y="6084"/>
                  </a:cubicBezTo>
                  <a:cubicBezTo>
                    <a:pt x="2691" y="6120"/>
                    <a:pt x="2786" y="5965"/>
                    <a:pt x="2691" y="5858"/>
                  </a:cubicBezTo>
                  <a:cubicBezTo>
                    <a:pt x="2691" y="5846"/>
                    <a:pt x="2679" y="5846"/>
                    <a:pt x="2667" y="5834"/>
                  </a:cubicBezTo>
                  <a:lnTo>
                    <a:pt x="2655" y="5834"/>
                  </a:lnTo>
                  <a:cubicBezTo>
                    <a:pt x="2620" y="5810"/>
                    <a:pt x="2584" y="5810"/>
                    <a:pt x="2548" y="5810"/>
                  </a:cubicBezTo>
                  <a:cubicBezTo>
                    <a:pt x="2727" y="5560"/>
                    <a:pt x="2965" y="5346"/>
                    <a:pt x="3251" y="5215"/>
                  </a:cubicBezTo>
                  <a:cubicBezTo>
                    <a:pt x="2477" y="5703"/>
                    <a:pt x="3298" y="6108"/>
                    <a:pt x="2917" y="6501"/>
                  </a:cubicBezTo>
                  <a:lnTo>
                    <a:pt x="2953" y="6453"/>
                  </a:lnTo>
                  <a:cubicBezTo>
                    <a:pt x="2941" y="6477"/>
                    <a:pt x="2929" y="6489"/>
                    <a:pt x="2917" y="6501"/>
                  </a:cubicBezTo>
                  <a:cubicBezTo>
                    <a:pt x="3143" y="6370"/>
                    <a:pt x="3262" y="6263"/>
                    <a:pt x="3298" y="6144"/>
                  </a:cubicBezTo>
                  <a:cubicBezTo>
                    <a:pt x="3393" y="5846"/>
                    <a:pt x="3120" y="5727"/>
                    <a:pt x="3132" y="5572"/>
                  </a:cubicBezTo>
                  <a:cubicBezTo>
                    <a:pt x="3262" y="5679"/>
                    <a:pt x="3370" y="5644"/>
                    <a:pt x="3429" y="5501"/>
                  </a:cubicBezTo>
                  <a:cubicBezTo>
                    <a:pt x="3251" y="5525"/>
                    <a:pt x="3227" y="5358"/>
                    <a:pt x="3322" y="5251"/>
                  </a:cubicBezTo>
                  <a:cubicBezTo>
                    <a:pt x="3477" y="5120"/>
                    <a:pt x="3810" y="5084"/>
                    <a:pt x="3894" y="4679"/>
                  </a:cubicBezTo>
                  <a:cubicBezTo>
                    <a:pt x="3929" y="4620"/>
                    <a:pt x="3965" y="4560"/>
                    <a:pt x="4001" y="4501"/>
                  </a:cubicBezTo>
                  <a:cubicBezTo>
                    <a:pt x="3977" y="4572"/>
                    <a:pt x="3965" y="4644"/>
                    <a:pt x="3953" y="4703"/>
                  </a:cubicBezTo>
                  <a:cubicBezTo>
                    <a:pt x="3715" y="5048"/>
                    <a:pt x="3941" y="5298"/>
                    <a:pt x="3953" y="5513"/>
                  </a:cubicBezTo>
                  <a:cubicBezTo>
                    <a:pt x="3953" y="5656"/>
                    <a:pt x="3822" y="5751"/>
                    <a:pt x="3703" y="5620"/>
                  </a:cubicBezTo>
                  <a:cubicBezTo>
                    <a:pt x="3643" y="5751"/>
                    <a:pt x="3691" y="5858"/>
                    <a:pt x="3858" y="5882"/>
                  </a:cubicBezTo>
                  <a:cubicBezTo>
                    <a:pt x="3763" y="5989"/>
                    <a:pt x="3477" y="5882"/>
                    <a:pt x="3334" y="6156"/>
                  </a:cubicBezTo>
                  <a:cubicBezTo>
                    <a:pt x="3286" y="6263"/>
                    <a:pt x="3274" y="6429"/>
                    <a:pt x="3346" y="6680"/>
                  </a:cubicBezTo>
                  <a:lnTo>
                    <a:pt x="3346" y="6680"/>
                  </a:lnTo>
                  <a:cubicBezTo>
                    <a:pt x="3346" y="6132"/>
                    <a:pt x="4227" y="6429"/>
                    <a:pt x="4024" y="5537"/>
                  </a:cubicBezTo>
                  <a:lnTo>
                    <a:pt x="4024" y="5537"/>
                  </a:lnTo>
                  <a:cubicBezTo>
                    <a:pt x="4132" y="5834"/>
                    <a:pt x="4155" y="6156"/>
                    <a:pt x="4096" y="6453"/>
                  </a:cubicBezTo>
                  <a:cubicBezTo>
                    <a:pt x="4072" y="6429"/>
                    <a:pt x="4036" y="6406"/>
                    <a:pt x="4001" y="6394"/>
                  </a:cubicBezTo>
                  <a:lnTo>
                    <a:pt x="3989" y="6394"/>
                  </a:lnTo>
                  <a:cubicBezTo>
                    <a:pt x="3977" y="6394"/>
                    <a:pt x="3965" y="6394"/>
                    <a:pt x="3953" y="6394"/>
                  </a:cubicBezTo>
                  <a:cubicBezTo>
                    <a:pt x="3810" y="6394"/>
                    <a:pt x="3763" y="6584"/>
                    <a:pt x="3894" y="6656"/>
                  </a:cubicBezTo>
                  <a:cubicBezTo>
                    <a:pt x="3858" y="6537"/>
                    <a:pt x="3965" y="6525"/>
                    <a:pt x="4001" y="6572"/>
                  </a:cubicBezTo>
                  <a:cubicBezTo>
                    <a:pt x="4048" y="6620"/>
                    <a:pt x="4001" y="6739"/>
                    <a:pt x="3965" y="6775"/>
                  </a:cubicBezTo>
                  <a:cubicBezTo>
                    <a:pt x="3929" y="6799"/>
                    <a:pt x="3882" y="6822"/>
                    <a:pt x="3846" y="6822"/>
                  </a:cubicBezTo>
                  <a:cubicBezTo>
                    <a:pt x="3715" y="6834"/>
                    <a:pt x="3524" y="6751"/>
                    <a:pt x="3620" y="6513"/>
                  </a:cubicBezTo>
                  <a:cubicBezTo>
                    <a:pt x="3370" y="6584"/>
                    <a:pt x="3405" y="6941"/>
                    <a:pt x="3608" y="7061"/>
                  </a:cubicBezTo>
                  <a:cubicBezTo>
                    <a:pt x="3453" y="7156"/>
                    <a:pt x="3513" y="7263"/>
                    <a:pt x="3298" y="7275"/>
                  </a:cubicBezTo>
                  <a:cubicBezTo>
                    <a:pt x="3703" y="7477"/>
                    <a:pt x="3798" y="7227"/>
                    <a:pt x="3953" y="7168"/>
                  </a:cubicBezTo>
                  <a:lnTo>
                    <a:pt x="3953" y="7168"/>
                  </a:lnTo>
                  <a:cubicBezTo>
                    <a:pt x="3620" y="7346"/>
                    <a:pt x="3739" y="7608"/>
                    <a:pt x="3536" y="7834"/>
                  </a:cubicBezTo>
                  <a:cubicBezTo>
                    <a:pt x="3941" y="7799"/>
                    <a:pt x="3929" y="7501"/>
                    <a:pt x="4036" y="7299"/>
                  </a:cubicBezTo>
                  <a:lnTo>
                    <a:pt x="4036" y="7299"/>
                  </a:lnTo>
                  <a:cubicBezTo>
                    <a:pt x="3798" y="7834"/>
                    <a:pt x="4108" y="7965"/>
                    <a:pt x="4132" y="8299"/>
                  </a:cubicBezTo>
                  <a:cubicBezTo>
                    <a:pt x="4167" y="7965"/>
                    <a:pt x="4477" y="7834"/>
                    <a:pt x="4239" y="7299"/>
                  </a:cubicBezTo>
                  <a:lnTo>
                    <a:pt x="4239" y="7299"/>
                  </a:lnTo>
                  <a:cubicBezTo>
                    <a:pt x="4334" y="7501"/>
                    <a:pt x="4322" y="7799"/>
                    <a:pt x="4739" y="7834"/>
                  </a:cubicBezTo>
                  <a:cubicBezTo>
                    <a:pt x="4536" y="7608"/>
                    <a:pt x="4656" y="7346"/>
                    <a:pt x="4310" y="7168"/>
                  </a:cubicBezTo>
                  <a:lnTo>
                    <a:pt x="4310" y="7168"/>
                  </a:lnTo>
                  <a:cubicBezTo>
                    <a:pt x="4477" y="7227"/>
                    <a:pt x="4572" y="7477"/>
                    <a:pt x="4977" y="7275"/>
                  </a:cubicBezTo>
                  <a:cubicBezTo>
                    <a:pt x="4763" y="7263"/>
                    <a:pt x="4810" y="7156"/>
                    <a:pt x="4667" y="7061"/>
                  </a:cubicBezTo>
                  <a:cubicBezTo>
                    <a:pt x="4858" y="6941"/>
                    <a:pt x="4906" y="6584"/>
                    <a:pt x="4656" y="6513"/>
                  </a:cubicBezTo>
                  <a:cubicBezTo>
                    <a:pt x="4751" y="6751"/>
                    <a:pt x="4560" y="6834"/>
                    <a:pt x="4429" y="6822"/>
                  </a:cubicBezTo>
                  <a:cubicBezTo>
                    <a:pt x="4382" y="6822"/>
                    <a:pt x="4346" y="6799"/>
                    <a:pt x="4310" y="6775"/>
                  </a:cubicBezTo>
                  <a:cubicBezTo>
                    <a:pt x="4275" y="6739"/>
                    <a:pt x="4227" y="6620"/>
                    <a:pt x="4263" y="6572"/>
                  </a:cubicBezTo>
                  <a:cubicBezTo>
                    <a:pt x="4310" y="6525"/>
                    <a:pt x="4417" y="6537"/>
                    <a:pt x="4382" y="6656"/>
                  </a:cubicBezTo>
                  <a:cubicBezTo>
                    <a:pt x="4394" y="6644"/>
                    <a:pt x="4405" y="6632"/>
                    <a:pt x="4417" y="6620"/>
                  </a:cubicBezTo>
                  <a:cubicBezTo>
                    <a:pt x="4465" y="6572"/>
                    <a:pt x="4465" y="6489"/>
                    <a:pt x="4417" y="6441"/>
                  </a:cubicBezTo>
                  <a:cubicBezTo>
                    <a:pt x="4394" y="6418"/>
                    <a:pt x="4358" y="6406"/>
                    <a:pt x="4322" y="6394"/>
                  </a:cubicBezTo>
                  <a:cubicBezTo>
                    <a:pt x="4310" y="6394"/>
                    <a:pt x="4298" y="6394"/>
                    <a:pt x="4286" y="6394"/>
                  </a:cubicBezTo>
                  <a:lnTo>
                    <a:pt x="4275" y="6394"/>
                  </a:lnTo>
                  <a:cubicBezTo>
                    <a:pt x="4239" y="6406"/>
                    <a:pt x="4203" y="6429"/>
                    <a:pt x="4179" y="6453"/>
                  </a:cubicBezTo>
                  <a:cubicBezTo>
                    <a:pt x="4120" y="6156"/>
                    <a:pt x="4144" y="5834"/>
                    <a:pt x="4251" y="5537"/>
                  </a:cubicBezTo>
                  <a:cubicBezTo>
                    <a:pt x="4048" y="6429"/>
                    <a:pt x="4917" y="6132"/>
                    <a:pt x="4929" y="6680"/>
                  </a:cubicBezTo>
                  <a:lnTo>
                    <a:pt x="4929" y="6620"/>
                  </a:lnTo>
                  <a:lnTo>
                    <a:pt x="4929" y="6680"/>
                  </a:lnTo>
                  <a:cubicBezTo>
                    <a:pt x="5001" y="6429"/>
                    <a:pt x="4989" y="6275"/>
                    <a:pt x="4941" y="6156"/>
                  </a:cubicBezTo>
                  <a:cubicBezTo>
                    <a:pt x="4798" y="5882"/>
                    <a:pt x="4513" y="5989"/>
                    <a:pt x="4417" y="5882"/>
                  </a:cubicBezTo>
                  <a:cubicBezTo>
                    <a:pt x="4596" y="5858"/>
                    <a:pt x="4644" y="5751"/>
                    <a:pt x="4584" y="5620"/>
                  </a:cubicBezTo>
                  <a:cubicBezTo>
                    <a:pt x="4465" y="5763"/>
                    <a:pt x="4322" y="5656"/>
                    <a:pt x="4334" y="5513"/>
                  </a:cubicBezTo>
                  <a:cubicBezTo>
                    <a:pt x="4334" y="5310"/>
                    <a:pt x="4560" y="5048"/>
                    <a:pt x="4334" y="4715"/>
                  </a:cubicBezTo>
                  <a:cubicBezTo>
                    <a:pt x="4322" y="4644"/>
                    <a:pt x="4298" y="4572"/>
                    <a:pt x="4286" y="4513"/>
                  </a:cubicBezTo>
                  <a:cubicBezTo>
                    <a:pt x="4310" y="4572"/>
                    <a:pt x="4346" y="4632"/>
                    <a:pt x="4394" y="4679"/>
                  </a:cubicBezTo>
                  <a:cubicBezTo>
                    <a:pt x="4465" y="5084"/>
                    <a:pt x="4810" y="5120"/>
                    <a:pt x="4965" y="5263"/>
                  </a:cubicBezTo>
                  <a:cubicBezTo>
                    <a:pt x="5060" y="5346"/>
                    <a:pt x="5037" y="5525"/>
                    <a:pt x="4858" y="5513"/>
                  </a:cubicBezTo>
                  <a:cubicBezTo>
                    <a:pt x="4906" y="5644"/>
                    <a:pt x="5001" y="5691"/>
                    <a:pt x="5156" y="5584"/>
                  </a:cubicBezTo>
                  <a:cubicBezTo>
                    <a:pt x="5167" y="5727"/>
                    <a:pt x="4882" y="5858"/>
                    <a:pt x="4989" y="6144"/>
                  </a:cubicBezTo>
                  <a:cubicBezTo>
                    <a:pt x="5060" y="6310"/>
                    <a:pt x="5203" y="6429"/>
                    <a:pt x="5358" y="6501"/>
                  </a:cubicBezTo>
                  <a:lnTo>
                    <a:pt x="5358" y="6501"/>
                  </a:lnTo>
                  <a:cubicBezTo>
                    <a:pt x="4989" y="6120"/>
                    <a:pt x="5810" y="5703"/>
                    <a:pt x="5037" y="5227"/>
                  </a:cubicBezTo>
                  <a:lnTo>
                    <a:pt x="5037" y="5227"/>
                  </a:lnTo>
                  <a:cubicBezTo>
                    <a:pt x="5322" y="5358"/>
                    <a:pt x="5560" y="5560"/>
                    <a:pt x="5739" y="5822"/>
                  </a:cubicBezTo>
                  <a:cubicBezTo>
                    <a:pt x="5703" y="5810"/>
                    <a:pt x="5656" y="5822"/>
                    <a:pt x="5632" y="5846"/>
                  </a:cubicBezTo>
                  <a:lnTo>
                    <a:pt x="5632" y="5846"/>
                  </a:lnTo>
                  <a:cubicBezTo>
                    <a:pt x="5620" y="5846"/>
                    <a:pt x="5608" y="5858"/>
                    <a:pt x="5596" y="5870"/>
                  </a:cubicBezTo>
                  <a:cubicBezTo>
                    <a:pt x="5548" y="5918"/>
                    <a:pt x="5548" y="6001"/>
                    <a:pt x="5596" y="6060"/>
                  </a:cubicBezTo>
                  <a:cubicBezTo>
                    <a:pt x="5620" y="6084"/>
                    <a:pt x="5668" y="6096"/>
                    <a:pt x="5703" y="6096"/>
                  </a:cubicBezTo>
                  <a:lnTo>
                    <a:pt x="5727" y="6096"/>
                  </a:lnTo>
                  <a:cubicBezTo>
                    <a:pt x="5632" y="6037"/>
                    <a:pt x="5691" y="5953"/>
                    <a:pt x="5751" y="5965"/>
                  </a:cubicBezTo>
                  <a:cubicBezTo>
                    <a:pt x="5822" y="5965"/>
                    <a:pt x="5870" y="6072"/>
                    <a:pt x="5870" y="6132"/>
                  </a:cubicBezTo>
                  <a:cubicBezTo>
                    <a:pt x="5870" y="6179"/>
                    <a:pt x="5846" y="6215"/>
                    <a:pt x="5810" y="6251"/>
                  </a:cubicBezTo>
                  <a:cubicBezTo>
                    <a:pt x="5715" y="6406"/>
                    <a:pt x="5477" y="6370"/>
                    <a:pt x="5441" y="6191"/>
                  </a:cubicBezTo>
                  <a:cubicBezTo>
                    <a:pt x="5310" y="6418"/>
                    <a:pt x="5584" y="6632"/>
                    <a:pt x="5822" y="6596"/>
                  </a:cubicBezTo>
                  <a:cubicBezTo>
                    <a:pt x="5787" y="6763"/>
                    <a:pt x="5894" y="6799"/>
                    <a:pt x="5751" y="6965"/>
                  </a:cubicBezTo>
                  <a:cubicBezTo>
                    <a:pt x="6180" y="6810"/>
                    <a:pt x="6072" y="6572"/>
                    <a:pt x="6144" y="6418"/>
                  </a:cubicBezTo>
                  <a:lnTo>
                    <a:pt x="6144" y="6418"/>
                  </a:lnTo>
                  <a:cubicBezTo>
                    <a:pt x="6025" y="6775"/>
                    <a:pt x="6299" y="6882"/>
                    <a:pt x="6310" y="7180"/>
                  </a:cubicBezTo>
                  <a:cubicBezTo>
                    <a:pt x="6572" y="6870"/>
                    <a:pt x="6358" y="6668"/>
                    <a:pt x="6287" y="6453"/>
                  </a:cubicBezTo>
                  <a:lnTo>
                    <a:pt x="6287" y="6453"/>
                  </a:lnTo>
                  <a:cubicBezTo>
                    <a:pt x="6501" y="6989"/>
                    <a:pt x="6811" y="6870"/>
                    <a:pt x="7072" y="7084"/>
                  </a:cubicBezTo>
                  <a:cubicBezTo>
                    <a:pt x="6846" y="6822"/>
                    <a:pt x="6977" y="6525"/>
                    <a:pt x="6430" y="6299"/>
                  </a:cubicBezTo>
                  <a:lnTo>
                    <a:pt x="6430" y="6299"/>
                  </a:lnTo>
                  <a:cubicBezTo>
                    <a:pt x="6644" y="6382"/>
                    <a:pt x="6846" y="6596"/>
                    <a:pt x="7156" y="6334"/>
                  </a:cubicBezTo>
                  <a:cubicBezTo>
                    <a:pt x="6858" y="6310"/>
                    <a:pt x="6751" y="6048"/>
                    <a:pt x="6394" y="6156"/>
                  </a:cubicBezTo>
                  <a:lnTo>
                    <a:pt x="6394" y="6156"/>
                  </a:lnTo>
                  <a:cubicBezTo>
                    <a:pt x="6561" y="6084"/>
                    <a:pt x="6787" y="6203"/>
                    <a:pt x="6942" y="5763"/>
                  </a:cubicBezTo>
                  <a:cubicBezTo>
                    <a:pt x="6775" y="5918"/>
                    <a:pt x="6739" y="5798"/>
                    <a:pt x="6572" y="5834"/>
                  </a:cubicBezTo>
                  <a:cubicBezTo>
                    <a:pt x="6620" y="5608"/>
                    <a:pt x="6406" y="5322"/>
                    <a:pt x="6168" y="5453"/>
                  </a:cubicBezTo>
                  <a:cubicBezTo>
                    <a:pt x="6418" y="5560"/>
                    <a:pt x="6322" y="5751"/>
                    <a:pt x="6227" y="5834"/>
                  </a:cubicBezTo>
                  <a:cubicBezTo>
                    <a:pt x="6203" y="5870"/>
                    <a:pt x="6156" y="5882"/>
                    <a:pt x="6108" y="5882"/>
                  </a:cubicBezTo>
                  <a:cubicBezTo>
                    <a:pt x="6049" y="5882"/>
                    <a:pt x="5953" y="5834"/>
                    <a:pt x="5941" y="5775"/>
                  </a:cubicBezTo>
                  <a:cubicBezTo>
                    <a:pt x="5929" y="5703"/>
                    <a:pt x="6025" y="5644"/>
                    <a:pt x="6072" y="5751"/>
                  </a:cubicBezTo>
                  <a:lnTo>
                    <a:pt x="6072" y="5715"/>
                  </a:lnTo>
                  <a:cubicBezTo>
                    <a:pt x="6084" y="5679"/>
                    <a:pt x="6072" y="5644"/>
                    <a:pt x="6037" y="5620"/>
                  </a:cubicBezTo>
                  <a:cubicBezTo>
                    <a:pt x="5989" y="5572"/>
                    <a:pt x="5906" y="5572"/>
                    <a:pt x="5846" y="5620"/>
                  </a:cubicBezTo>
                  <a:lnTo>
                    <a:pt x="5822" y="5644"/>
                  </a:lnTo>
                  <a:lnTo>
                    <a:pt x="5822" y="5656"/>
                  </a:lnTo>
                  <a:cubicBezTo>
                    <a:pt x="5799" y="5691"/>
                    <a:pt x="5799" y="5727"/>
                    <a:pt x="5799" y="5763"/>
                  </a:cubicBezTo>
                  <a:cubicBezTo>
                    <a:pt x="5548" y="5584"/>
                    <a:pt x="5334" y="5346"/>
                    <a:pt x="5203" y="5060"/>
                  </a:cubicBezTo>
                  <a:cubicBezTo>
                    <a:pt x="5679" y="5834"/>
                    <a:pt x="6096" y="5013"/>
                    <a:pt x="6489" y="5394"/>
                  </a:cubicBezTo>
                  <a:lnTo>
                    <a:pt x="6441" y="5358"/>
                  </a:lnTo>
                  <a:lnTo>
                    <a:pt x="6489" y="5394"/>
                  </a:lnTo>
                  <a:cubicBezTo>
                    <a:pt x="6358" y="5167"/>
                    <a:pt x="6239" y="5060"/>
                    <a:pt x="6132" y="5013"/>
                  </a:cubicBezTo>
                  <a:cubicBezTo>
                    <a:pt x="5834" y="4917"/>
                    <a:pt x="5715" y="5191"/>
                    <a:pt x="5560" y="5179"/>
                  </a:cubicBezTo>
                  <a:cubicBezTo>
                    <a:pt x="5668" y="5048"/>
                    <a:pt x="5632" y="4941"/>
                    <a:pt x="5489" y="4882"/>
                  </a:cubicBezTo>
                  <a:cubicBezTo>
                    <a:pt x="5501" y="5060"/>
                    <a:pt x="5346" y="5084"/>
                    <a:pt x="5239" y="4989"/>
                  </a:cubicBezTo>
                  <a:cubicBezTo>
                    <a:pt x="5096" y="4846"/>
                    <a:pt x="5072" y="4501"/>
                    <a:pt x="4667" y="4429"/>
                  </a:cubicBezTo>
                  <a:cubicBezTo>
                    <a:pt x="4608" y="4382"/>
                    <a:pt x="4548" y="4346"/>
                    <a:pt x="4489" y="4310"/>
                  </a:cubicBezTo>
                  <a:cubicBezTo>
                    <a:pt x="4560" y="4334"/>
                    <a:pt x="4620" y="4346"/>
                    <a:pt x="4691" y="4358"/>
                  </a:cubicBezTo>
                  <a:cubicBezTo>
                    <a:pt x="5037" y="4596"/>
                    <a:pt x="5298" y="4370"/>
                    <a:pt x="5501" y="4358"/>
                  </a:cubicBezTo>
                  <a:cubicBezTo>
                    <a:pt x="5632" y="4358"/>
                    <a:pt x="5739" y="4489"/>
                    <a:pt x="5608" y="4608"/>
                  </a:cubicBezTo>
                  <a:cubicBezTo>
                    <a:pt x="5739" y="4667"/>
                    <a:pt x="5834" y="4620"/>
                    <a:pt x="5858" y="4453"/>
                  </a:cubicBezTo>
                  <a:cubicBezTo>
                    <a:pt x="5977" y="4548"/>
                    <a:pt x="5858" y="4834"/>
                    <a:pt x="6144" y="4965"/>
                  </a:cubicBezTo>
                  <a:cubicBezTo>
                    <a:pt x="6251" y="5025"/>
                    <a:pt x="6418" y="5025"/>
                    <a:pt x="6668" y="4953"/>
                  </a:cubicBezTo>
                  <a:lnTo>
                    <a:pt x="6668" y="4953"/>
                  </a:lnTo>
                  <a:cubicBezTo>
                    <a:pt x="6132" y="4941"/>
                    <a:pt x="6406" y="4072"/>
                    <a:pt x="5537" y="4286"/>
                  </a:cubicBezTo>
                  <a:lnTo>
                    <a:pt x="5537" y="4286"/>
                  </a:lnTo>
                  <a:cubicBezTo>
                    <a:pt x="5822" y="4179"/>
                    <a:pt x="6144" y="4155"/>
                    <a:pt x="6453" y="4215"/>
                  </a:cubicBezTo>
                  <a:cubicBezTo>
                    <a:pt x="6418" y="4239"/>
                    <a:pt x="6394" y="4263"/>
                    <a:pt x="6394" y="4298"/>
                  </a:cubicBezTo>
                  <a:lnTo>
                    <a:pt x="6394" y="4310"/>
                  </a:lnTo>
                  <a:cubicBezTo>
                    <a:pt x="6382" y="4322"/>
                    <a:pt x="6382" y="4334"/>
                    <a:pt x="6394" y="4358"/>
                  </a:cubicBezTo>
                  <a:cubicBezTo>
                    <a:pt x="6394" y="4489"/>
                    <a:pt x="6572" y="4536"/>
                    <a:pt x="6644" y="4417"/>
                  </a:cubicBezTo>
                  <a:cubicBezTo>
                    <a:pt x="6537" y="4441"/>
                    <a:pt x="6513" y="4346"/>
                    <a:pt x="6561" y="4298"/>
                  </a:cubicBezTo>
                  <a:cubicBezTo>
                    <a:pt x="6620" y="4263"/>
                    <a:pt x="6727" y="4298"/>
                    <a:pt x="6763" y="4334"/>
                  </a:cubicBezTo>
                  <a:cubicBezTo>
                    <a:pt x="6799" y="4370"/>
                    <a:pt x="6811" y="4417"/>
                    <a:pt x="6811" y="4465"/>
                  </a:cubicBezTo>
                  <a:cubicBezTo>
                    <a:pt x="6811" y="4584"/>
                    <a:pt x="6739" y="4786"/>
                    <a:pt x="6501" y="4679"/>
                  </a:cubicBezTo>
                  <a:cubicBezTo>
                    <a:pt x="6572" y="4941"/>
                    <a:pt x="6930" y="4894"/>
                    <a:pt x="7061" y="4703"/>
                  </a:cubicBezTo>
                  <a:cubicBezTo>
                    <a:pt x="7156" y="4846"/>
                    <a:pt x="7251" y="4786"/>
                    <a:pt x="7263" y="5013"/>
                  </a:cubicBezTo>
                  <a:cubicBezTo>
                    <a:pt x="7465" y="4596"/>
                    <a:pt x="7227" y="4513"/>
                    <a:pt x="7156" y="4346"/>
                  </a:cubicBezTo>
                  <a:lnTo>
                    <a:pt x="7156" y="4346"/>
                  </a:lnTo>
                  <a:cubicBezTo>
                    <a:pt x="7334" y="4679"/>
                    <a:pt x="7608" y="4572"/>
                    <a:pt x="7823" y="4763"/>
                  </a:cubicBezTo>
                  <a:cubicBezTo>
                    <a:pt x="7787" y="4358"/>
                    <a:pt x="7489" y="4370"/>
                    <a:pt x="7287" y="4274"/>
                  </a:cubicBezTo>
                  <a:lnTo>
                    <a:pt x="7287" y="4274"/>
                  </a:lnTo>
                  <a:cubicBezTo>
                    <a:pt x="7823" y="4501"/>
                    <a:pt x="7954" y="4203"/>
                    <a:pt x="8287" y="4167"/>
                  </a:cubicBezTo>
                  <a:cubicBezTo>
                    <a:pt x="7954" y="4143"/>
                    <a:pt x="7823" y="3834"/>
                    <a:pt x="7287" y="4060"/>
                  </a:cubicBezTo>
                  <a:lnTo>
                    <a:pt x="7287" y="4060"/>
                  </a:lnTo>
                  <a:cubicBezTo>
                    <a:pt x="7489" y="3965"/>
                    <a:pt x="7787" y="3977"/>
                    <a:pt x="7823" y="3572"/>
                  </a:cubicBezTo>
                  <a:cubicBezTo>
                    <a:pt x="7596" y="3774"/>
                    <a:pt x="7334" y="3655"/>
                    <a:pt x="7156" y="3989"/>
                  </a:cubicBezTo>
                  <a:lnTo>
                    <a:pt x="7156" y="3989"/>
                  </a:lnTo>
                  <a:cubicBezTo>
                    <a:pt x="7227" y="3822"/>
                    <a:pt x="7465" y="3739"/>
                    <a:pt x="7263" y="3322"/>
                  </a:cubicBezTo>
                  <a:cubicBezTo>
                    <a:pt x="7251" y="3548"/>
                    <a:pt x="7156" y="3489"/>
                    <a:pt x="7061" y="3643"/>
                  </a:cubicBezTo>
                  <a:cubicBezTo>
                    <a:pt x="6930" y="3441"/>
                    <a:pt x="6572" y="3393"/>
                    <a:pt x="6501" y="3655"/>
                  </a:cubicBezTo>
                  <a:cubicBezTo>
                    <a:pt x="6739" y="3548"/>
                    <a:pt x="6822" y="3751"/>
                    <a:pt x="6811" y="3870"/>
                  </a:cubicBezTo>
                  <a:cubicBezTo>
                    <a:pt x="6811" y="3917"/>
                    <a:pt x="6799" y="3965"/>
                    <a:pt x="6763" y="4001"/>
                  </a:cubicBezTo>
                  <a:cubicBezTo>
                    <a:pt x="6727" y="4036"/>
                    <a:pt x="6608" y="4084"/>
                    <a:pt x="6561" y="4036"/>
                  </a:cubicBezTo>
                  <a:cubicBezTo>
                    <a:pt x="6513" y="4001"/>
                    <a:pt x="6537" y="3893"/>
                    <a:pt x="6644" y="3929"/>
                  </a:cubicBezTo>
                  <a:cubicBezTo>
                    <a:pt x="6632" y="3905"/>
                    <a:pt x="6620" y="3893"/>
                    <a:pt x="6608" y="3882"/>
                  </a:cubicBezTo>
                  <a:cubicBezTo>
                    <a:pt x="6561" y="3834"/>
                    <a:pt x="6477" y="3834"/>
                    <a:pt x="6430" y="3882"/>
                  </a:cubicBezTo>
                  <a:cubicBezTo>
                    <a:pt x="6406" y="3905"/>
                    <a:pt x="6394" y="3941"/>
                    <a:pt x="6394" y="3977"/>
                  </a:cubicBezTo>
                  <a:cubicBezTo>
                    <a:pt x="6382" y="4001"/>
                    <a:pt x="6382" y="4013"/>
                    <a:pt x="6394" y="4024"/>
                  </a:cubicBezTo>
                  <a:lnTo>
                    <a:pt x="6394" y="4036"/>
                  </a:lnTo>
                  <a:cubicBezTo>
                    <a:pt x="6394" y="4072"/>
                    <a:pt x="6418" y="4096"/>
                    <a:pt x="6453" y="4120"/>
                  </a:cubicBezTo>
                  <a:cubicBezTo>
                    <a:pt x="6132" y="4179"/>
                    <a:pt x="5799" y="4143"/>
                    <a:pt x="5501" y="4036"/>
                  </a:cubicBezTo>
                  <a:cubicBezTo>
                    <a:pt x="6394" y="4239"/>
                    <a:pt x="6096" y="3370"/>
                    <a:pt x="6644" y="3358"/>
                  </a:cubicBezTo>
                  <a:lnTo>
                    <a:pt x="6584" y="3358"/>
                  </a:lnTo>
                  <a:cubicBezTo>
                    <a:pt x="6596" y="3358"/>
                    <a:pt x="6620" y="3358"/>
                    <a:pt x="6644" y="3358"/>
                  </a:cubicBezTo>
                  <a:cubicBezTo>
                    <a:pt x="6394" y="3286"/>
                    <a:pt x="6227" y="3286"/>
                    <a:pt x="6120" y="3346"/>
                  </a:cubicBezTo>
                  <a:cubicBezTo>
                    <a:pt x="5846" y="3477"/>
                    <a:pt x="5953" y="3762"/>
                    <a:pt x="5834" y="3870"/>
                  </a:cubicBezTo>
                  <a:cubicBezTo>
                    <a:pt x="5810" y="3691"/>
                    <a:pt x="5715" y="3643"/>
                    <a:pt x="5584" y="3703"/>
                  </a:cubicBezTo>
                  <a:cubicBezTo>
                    <a:pt x="5715" y="3822"/>
                    <a:pt x="5608" y="3965"/>
                    <a:pt x="5477" y="3953"/>
                  </a:cubicBezTo>
                  <a:cubicBezTo>
                    <a:pt x="5275" y="3953"/>
                    <a:pt x="5013" y="3727"/>
                    <a:pt x="4667" y="3965"/>
                  </a:cubicBezTo>
                  <a:cubicBezTo>
                    <a:pt x="4596" y="3977"/>
                    <a:pt x="4536" y="3989"/>
                    <a:pt x="4465" y="4013"/>
                  </a:cubicBezTo>
                  <a:cubicBezTo>
                    <a:pt x="4525" y="3977"/>
                    <a:pt x="4584" y="3941"/>
                    <a:pt x="4644" y="3893"/>
                  </a:cubicBezTo>
                  <a:cubicBezTo>
                    <a:pt x="5048" y="3822"/>
                    <a:pt x="5072" y="3477"/>
                    <a:pt x="5215" y="3334"/>
                  </a:cubicBezTo>
                  <a:cubicBezTo>
                    <a:pt x="5310" y="3227"/>
                    <a:pt x="5477" y="3262"/>
                    <a:pt x="5465" y="3429"/>
                  </a:cubicBezTo>
                  <a:cubicBezTo>
                    <a:pt x="5608" y="3381"/>
                    <a:pt x="5644" y="3286"/>
                    <a:pt x="5537" y="3131"/>
                  </a:cubicBezTo>
                  <a:cubicBezTo>
                    <a:pt x="5691" y="3131"/>
                    <a:pt x="5810" y="3405"/>
                    <a:pt x="6108" y="3310"/>
                  </a:cubicBezTo>
                  <a:cubicBezTo>
                    <a:pt x="6215" y="3262"/>
                    <a:pt x="6334" y="3155"/>
                    <a:pt x="6465" y="2929"/>
                  </a:cubicBezTo>
                  <a:lnTo>
                    <a:pt x="6465" y="2929"/>
                  </a:lnTo>
                  <a:cubicBezTo>
                    <a:pt x="6072" y="3298"/>
                    <a:pt x="5656" y="2477"/>
                    <a:pt x="5179" y="3251"/>
                  </a:cubicBezTo>
                  <a:lnTo>
                    <a:pt x="5179" y="3251"/>
                  </a:lnTo>
                  <a:cubicBezTo>
                    <a:pt x="5322" y="2977"/>
                    <a:pt x="5525" y="2727"/>
                    <a:pt x="5775" y="2560"/>
                  </a:cubicBezTo>
                  <a:cubicBezTo>
                    <a:pt x="5775" y="2596"/>
                    <a:pt x="5775" y="2631"/>
                    <a:pt x="5799" y="2655"/>
                  </a:cubicBezTo>
                  <a:lnTo>
                    <a:pt x="5799" y="2667"/>
                  </a:lnTo>
                  <a:lnTo>
                    <a:pt x="5822" y="2703"/>
                  </a:lnTo>
                  <a:cubicBezTo>
                    <a:pt x="5929" y="2798"/>
                    <a:pt x="6084" y="2703"/>
                    <a:pt x="6049" y="2560"/>
                  </a:cubicBezTo>
                  <a:cubicBezTo>
                    <a:pt x="5989" y="2667"/>
                    <a:pt x="5906" y="2608"/>
                    <a:pt x="5918" y="2536"/>
                  </a:cubicBezTo>
                  <a:cubicBezTo>
                    <a:pt x="5929" y="2477"/>
                    <a:pt x="6025" y="2429"/>
                    <a:pt x="6084" y="2429"/>
                  </a:cubicBezTo>
                  <a:cubicBezTo>
                    <a:pt x="6132" y="2429"/>
                    <a:pt x="6168" y="2441"/>
                    <a:pt x="6203" y="2477"/>
                  </a:cubicBezTo>
                  <a:cubicBezTo>
                    <a:pt x="6299" y="2560"/>
                    <a:pt x="6382" y="2750"/>
                    <a:pt x="6144" y="2846"/>
                  </a:cubicBezTo>
                  <a:cubicBezTo>
                    <a:pt x="6382" y="2977"/>
                    <a:pt x="6584" y="2703"/>
                    <a:pt x="6549" y="2477"/>
                  </a:cubicBezTo>
                  <a:cubicBezTo>
                    <a:pt x="6715" y="2512"/>
                    <a:pt x="6751" y="2393"/>
                    <a:pt x="6918" y="2548"/>
                  </a:cubicBezTo>
                  <a:cubicBezTo>
                    <a:pt x="6763" y="2108"/>
                    <a:pt x="6525" y="2227"/>
                    <a:pt x="6370" y="2155"/>
                  </a:cubicBezTo>
                  <a:lnTo>
                    <a:pt x="6370" y="2155"/>
                  </a:lnTo>
                  <a:cubicBezTo>
                    <a:pt x="6727" y="2262"/>
                    <a:pt x="6834" y="1988"/>
                    <a:pt x="7132" y="1977"/>
                  </a:cubicBezTo>
                  <a:cubicBezTo>
                    <a:pt x="6822" y="1715"/>
                    <a:pt x="6620" y="1929"/>
                    <a:pt x="6406" y="2012"/>
                  </a:cubicBezTo>
                  <a:lnTo>
                    <a:pt x="6406" y="2012"/>
                  </a:lnTo>
                  <a:cubicBezTo>
                    <a:pt x="6942" y="1786"/>
                    <a:pt x="6822" y="1488"/>
                    <a:pt x="7037" y="1226"/>
                  </a:cubicBezTo>
                  <a:cubicBezTo>
                    <a:pt x="6787" y="1441"/>
                    <a:pt x="6477" y="1322"/>
                    <a:pt x="6263" y="1857"/>
                  </a:cubicBezTo>
                  <a:lnTo>
                    <a:pt x="6263" y="1857"/>
                  </a:lnTo>
                  <a:cubicBezTo>
                    <a:pt x="6334" y="1643"/>
                    <a:pt x="6561" y="1441"/>
                    <a:pt x="6287" y="1131"/>
                  </a:cubicBezTo>
                  <a:cubicBezTo>
                    <a:pt x="6275" y="1429"/>
                    <a:pt x="6001" y="1536"/>
                    <a:pt x="6120" y="1893"/>
                  </a:cubicBezTo>
                  <a:lnTo>
                    <a:pt x="6120" y="1893"/>
                  </a:lnTo>
                  <a:cubicBezTo>
                    <a:pt x="6049" y="1738"/>
                    <a:pt x="6156" y="1500"/>
                    <a:pt x="5727" y="1346"/>
                  </a:cubicBezTo>
                  <a:cubicBezTo>
                    <a:pt x="5870" y="1512"/>
                    <a:pt x="5763" y="1548"/>
                    <a:pt x="5799" y="1715"/>
                  </a:cubicBezTo>
                  <a:cubicBezTo>
                    <a:pt x="5560" y="1667"/>
                    <a:pt x="5287" y="1893"/>
                    <a:pt x="5418" y="2119"/>
                  </a:cubicBezTo>
                  <a:cubicBezTo>
                    <a:pt x="5453" y="1941"/>
                    <a:pt x="5691" y="1905"/>
                    <a:pt x="5787" y="2060"/>
                  </a:cubicBezTo>
                  <a:cubicBezTo>
                    <a:pt x="5822" y="2096"/>
                    <a:pt x="5846" y="2131"/>
                    <a:pt x="5846" y="2179"/>
                  </a:cubicBezTo>
                  <a:cubicBezTo>
                    <a:pt x="5846" y="2238"/>
                    <a:pt x="5799" y="2346"/>
                    <a:pt x="5727" y="2346"/>
                  </a:cubicBezTo>
                  <a:cubicBezTo>
                    <a:pt x="5668" y="2358"/>
                    <a:pt x="5608" y="2274"/>
                    <a:pt x="5703" y="2215"/>
                  </a:cubicBezTo>
                  <a:cubicBezTo>
                    <a:pt x="5572" y="2179"/>
                    <a:pt x="5477" y="2334"/>
                    <a:pt x="5572" y="2441"/>
                  </a:cubicBezTo>
                  <a:cubicBezTo>
                    <a:pt x="5572" y="2453"/>
                    <a:pt x="5584" y="2453"/>
                    <a:pt x="5596" y="2465"/>
                  </a:cubicBezTo>
                  <a:lnTo>
                    <a:pt x="5596" y="2465"/>
                  </a:lnTo>
                  <a:cubicBezTo>
                    <a:pt x="5632" y="2489"/>
                    <a:pt x="5668" y="2489"/>
                    <a:pt x="5703" y="2489"/>
                  </a:cubicBezTo>
                  <a:cubicBezTo>
                    <a:pt x="5525" y="2739"/>
                    <a:pt x="5287" y="2941"/>
                    <a:pt x="5013" y="3084"/>
                  </a:cubicBezTo>
                  <a:cubicBezTo>
                    <a:pt x="5787" y="2596"/>
                    <a:pt x="4965" y="2191"/>
                    <a:pt x="5334" y="1798"/>
                  </a:cubicBezTo>
                  <a:lnTo>
                    <a:pt x="5298" y="1846"/>
                  </a:lnTo>
                  <a:cubicBezTo>
                    <a:pt x="5310" y="1822"/>
                    <a:pt x="5322" y="1810"/>
                    <a:pt x="5334" y="1798"/>
                  </a:cubicBezTo>
                  <a:cubicBezTo>
                    <a:pt x="5167" y="1869"/>
                    <a:pt x="5037" y="2000"/>
                    <a:pt x="4965" y="2155"/>
                  </a:cubicBezTo>
                  <a:cubicBezTo>
                    <a:pt x="4858" y="2453"/>
                    <a:pt x="5144" y="2572"/>
                    <a:pt x="5132" y="2727"/>
                  </a:cubicBezTo>
                  <a:cubicBezTo>
                    <a:pt x="4989" y="2619"/>
                    <a:pt x="4882" y="2655"/>
                    <a:pt x="4834" y="2798"/>
                  </a:cubicBezTo>
                  <a:cubicBezTo>
                    <a:pt x="5013" y="2774"/>
                    <a:pt x="5037" y="2953"/>
                    <a:pt x="4929" y="3048"/>
                  </a:cubicBezTo>
                  <a:cubicBezTo>
                    <a:pt x="4786" y="3179"/>
                    <a:pt x="4441" y="3215"/>
                    <a:pt x="4370" y="3620"/>
                  </a:cubicBezTo>
                  <a:cubicBezTo>
                    <a:pt x="4322" y="3679"/>
                    <a:pt x="4286" y="3739"/>
                    <a:pt x="4263" y="3798"/>
                  </a:cubicBezTo>
                  <a:cubicBezTo>
                    <a:pt x="4275" y="3727"/>
                    <a:pt x="4298" y="3655"/>
                    <a:pt x="4298" y="3596"/>
                  </a:cubicBezTo>
                  <a:cubicBezTo>
                    <a:pt x="4536" y="3251"/>
                    <a:pt x="4322" y="3000"/>
                    <a:pt x="4298" y="2786"/>
                  </a:cubicBezTo>
                  <a:cubicBezTo>
                    <a:pt x="4298" y="2643"/>
                    <a:pt x="4441" y="2548"/>
                    <a:pt x="4548" y="2679"/>
                  </a:cubicBezTo>
                  <a:cubicBezTo>
                    <a:pt x="4608" y="2548"/>
                    <a:pt x="4572" y="2441"/>
                    <a:pt x="4394" y="2417"/>
                  </a:cubicBezTo>
                  <a:cubicBezTo>
                    <a:pt x="4489" y="2310"/>
                    <a:pt x="4775" y="2417"/>
                    <a:pt x="4917" y="2143"/>
                  </a:cubicBezTo>
                  <a:cubicBezTo>
                    <a:pt x="4965" y="2036"/>
                    <a:pt x="4965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4" y="1869"/>
                    <a:pt x="4227" y="2762"/>
                  </a:cubicBezTo>
                  <a:lnTo>
                    <a:pt x="4227" y="2762"/>
                  </a:lnTo>
                  <a:cubicBezTo>
                    <a:pt x="4120" y="2465"/>
                    <a:pt x="4096" y="2143"/>
                    <a:pt x="4155" y="1846"/>
                  </a:cubicBezTo>
                  <a:cubicBezTo>
                    <a:pt x="4179" y="1869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6" y="1905"/>
                    <a:pt x="4298" y="1905"/>
                  </a:cubicBezTo>
                  <a:cubicBezTo>
                    <a:pt x="4441" y="1905"/>
                    <a:pt x="4477" y="1715"/>
                    <a:pt x="4358" y="1655"/>
                  </a:cubicBezTo>
                  <a:cubicBezTo>
                    <a:pt x="4394" y="1762"/>
                    <a:pt x="4286" y="1774"/>
                    <a:pt x="4251" y="1727"/>
                  </a:cubicBezTo>
                  <a:cubicBezTo>
                    <a:pt x="4203" y="1679"/>
                    <a:pt x="4251" y="1572"/>
                    <a:pt x="4286" y="1524"/>
                  </a:cubicBezTo>
                  <a:cubicBezTo>
                    <a:pt x="4322" y="1500"/>
                    <a:pt x="4358" y="1477"/>
                    <a:pt x="4405" y="1477"/>
                  </a:cubicBezTo>
                  <a:cubicBezTo>
                    <a:pt x="4536" y="1465"/>
                    <a:pt x="4727" y="1548"/>
                    <a:pt x="4632" y="1786"/>
                  </a:cubicBezTo>
                  <a:cubicBezTo>
                    <a:pt x="4882" y="1715"/>
                    <a:pt x="4846" y="1369"/>
                    <a:pt x="4644" y="1238"/>
                  </a:cubicBezTo>
                  <a:cubicBezTo>
                    <a:pt x="4798" y="1143"/>
                    <a:pt x="4739" y="1036"/>
                    <a:pt x="4953" y="1024"/>
                  </a:cubicBezTo>
                  <a:cubicBezTo>
                    <a:pt x="4548" y="822"/>
                    <a:pt x="4453" y="1072"/>
                    <a:pt x="4298" y="1131"/>
                  </a:cubicBezTo>
                  <a:lnTo>
                    <a:pt x="4298" y="1131"/>
                  </a:lnTo>
                  <a:cubicBezTo>
                    <a:pt x="4632" y="965"/>
                    <a:pt x="4513" y="691"/>
                    <a:pt x="4715" y="476"/>
                  </a:cubicBezTo>
                  <a:cubicBezTo>
                    <a:pt x="4298" y="500"/>
                    <a:pt x="4310" y="798"/>
                    <a:pt x="4215" y="1012"/>
                  </a:cubicBezTo>
                  <a:lnTo>
                    <a:pt x="4215" y="1012"/>
                  </a:lnTo>
                  <a:cubicBezTo>
                    <a:pt x="4453" y="464"/>
                    <a:pt x="4144" y="345"/>
                    <a:pt x="4108" y="0"/>
                  </a:cubicBezTo>
                  <a:cubicBezTo>
                    <a:pt x="4084" y="345"/>
                    <a:pt x="3774" y="464"/>
                    <a:pt x="4013" y="1012"/>
                  </a:cubicBezTo>
                  <a:lnTo>
                    <a:pt x="4013" y="1012"/>
                  </a:lnTo>
                  <a:cubicBezTo>
                    <a:pt x="3905" y="798"/>
                    <a:pt x="3929" y="500"/>
                    <a:pt x="3513" y="476"/>
                  </a:cubicBezTo>
                  <a:cubicBezTo>
                    <a:pt x="3715" y="691"/>
                    <a:pt x="3596" y="965"/>
                    <a:pt x="3929" y="1131"/>
                  </a:cubicBezTo>
                  <a:lnTo>
                    <a:pt x="3929" y="1131"/>
                  </a:lnTo>
                  <a:cubicBezTo>
                    <a:pt x="3774" y="1072"/>
                    <a:pt x="3679" y="822"/>
                    <a:pt x="3274" y="1024"/>
                  </a:cubicBezTo>
                  <a:cubicBezTo>
                    <a:pt x="3489" y="1036"/>
                    <a:pt x="3441" y="1143"/>
                    <a:pt x="3584" y="1238"/>
                  </a:cubicBezTo>
                  <a:cubicBezTo>
                    <a:pt x="3382" y="1369"/>
                    <a:pt x="3346" y="1715"/>
                    <a:pt x="3596" y="1786"/>
                  </a:cubicBezTo>
                  <a:cubicBezTo>
                    <a:pt x="3501" y="1548"/>
                    <a:pt x="3691" y="1465"/>
                    <a:pt x="3822" y="1477"/>
                  </a:cubicBezTo>
                  <a:cubicBezTo>
                    <a:pt x="3870" y="1477"/>
                    <a:pt x="3905" y="1500"/>
                    <a:pt x="3941" y="1524"/>
                  </a:cubicBezTo>
                  <a:cubicBezTo>
                    <a:pt x="3977" y="1572"/>
                    <a:pt x="4024" y="1679"/>
                    <a:pt x="3977" y="1727"/>
                  </a:cubicBezTo>
                  <a:cubicBezTo>
                    <a:pt x="3941" y="1774"/>
                    <a:pt x="3834" y="1762"/>
                    <a:pt x="3870" y="1655"/>
                  </a:cubicBezTo>
                  <a:cubicBezTo>
                    <a:pt x="3751" y="1715"/>
                    <a:pt x="3786" y="1905"/>
                    <a:pt x="3929" y="1905"/>
                  </a:cubicBezTo>
                  <a:cubicBezTo>
                    <a:pt x="3941" y="1905"/>
                    <a:pt x="3953" y="1905"/>
                    <a:pt x="3965" y="1905"/>
                  </a:cubicBezTo>
                  <a:lnTo>
                    <a:pt x="3977" y="1905"/>
                  </a:lnTo>
                  <a:cubicBezTo>
                    <a:pt x="4013" y="1893"/>
                    <a:pt x="4048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03" y="1869"/>
                    <a:pt x="3334" y="2167"/>
                    <a:pt x="3322" y="1619"/>
                  </a:cubicBezTo>
                  <a:lnTo>
                    <a:pt x="3322" y="1679"/>
                  </a:lnTo>
                  <a:lnTo>
                    <a:pt x="3322" y="1619"/>
                  </a:lnTo>
                  <a:cubicBezTo>
                    <a:pt x="3262" y="1869"/>
                    <a:pt x="3262" y="2036"/>
                    <a:pt x="3310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55" y="2441"/>
                    <a:pt x="3620" y="2548"/>
                    <a:pt x="3679" y="2679"/>
                  </a:cubicBezTo>
                  <a:cubicBezTo>
                    <a:pt x="3798" y="2548"/>
                    <a:pt x="3941" y="2643"/>
                    <a:pt x="3929" y="2786"/>
                  </a:cubicBezTo>
                  <a:cubicBezTo>
                    <a:pt x="3917" y="2989"/>
                    <a:pt x="3703" y="3251"/>
                    <a:pt x="3929" y="3596"/>
                  </a:cubicBezTo>
                  <a:cubicBezTo>
                    <a:pt x="3941" y="3655"/>
                    <a:pt x="3953" y="3727"/>
                    <a:pt x="3977" y="3786"/>
                  </a:cubicBezTo>
                  <a:cubicBezTo>
                    <a:pt x="3941" y="3727"/>
                    <a:pt x="3905" y="3679"/>
                    <a:pt x="3870" y="3620"/>
                  </a:cubicBezTo>
                  <a:cubicBezTo>
                    <a:pt x="3786" y="3215"/>
                    <a:pt x="3453" y="3179"/>
                    <a:pt x="3298" y="3036"/>
                  </a:cubicBezTo>
                  <a:cubicBezTo>
                    <a:pt x="3203" y="2953"/>
                    <a:pt x="3227" y="2774"/>
                    <a:pt x="3405" y="2798"/>
                  </a:cubicBezTo>
                  <a:cubicBezTo>
                    <a:pt x="3346" y="2655"/>
                    <a:pt x="3251" y="2619"/>
                    <a:pt x="3108" y="2715"/>
                  </a:cubicBezTo>
                  <a:cubicBezTo>
                    <a:pt x="3096" y="2572"/>
                    <a:pt x="3370" y="2441"/>
                    <a:pt x="3274" y="2155"/>
                  </a:cubicBezTo>
                  <a:cubicBezTo>
                    <a:pt x="3239" y="2036"/>
                    <a:pt x="3132" y="1929"/>
                    <a:pt x="2893" y="1798"/>
                  </a:cubicBezTo>
                  <a:cubicBezTo>
                    <a:pt x="3274" y="2179"/>
                    <a:pt x="2453" y="2596"/>
                    <a:pt x="3227" y="3072"/>
                  </a:cubicBezTo>
                  <a:cubicBezTo>
                    <a:pt x="2941" y="2941"/>
                    <a:pt x="2703" y="2739"/>
                    <a:pt x="2524" y="2477"/>
                  </a:cubicBezTo>
                  <a:cubicBezTo>
                    <a:pt x="2572" y="2489"/>
                    <a:pt x="2608" y="2489"/>
                    <a:pt x="2631" y="2465"/>
                  </a:cubicBezTo>
                  <a:lnTo>
                    <a:pt x="2643" y="2465"/>
                  </a:lnTo>
                  <a:cubicBezTo>
                    <a:pt x="2655" y="2453"/>
                    <a:pt x="2667" y="2441"/>
                    <a:pt x="2679" y="2429"/>
                  </a:cubicBezTo>
                  <a:cubicBezTo>
                    <a:pt x="2762" y="2346"/>
                    <a:pt x="2691" y="2191"/>
                    <a:pt x="2560" y="2215"/>
                  </a:cubicBezTo>
                  <a:lnTo>
                    <a:pt x="2536" y="2215"/>
                  </a:lnTo>
                  <a:cubicBezTo>
                    <a:pt x="2643" y="2262"/>
                    <a:pt x="2572" y="2346"/>
                    <a:pt x="2512" y="2346"/>
                  </a:cubicBezTo>
                  <a:cubicBezTo>
                    <a:pt x="2441" y="2334"/>
                    <a:pt x="2405" y="2227"/>
                    <a:pt x="2405" y="2179"/>
                  </a:cubicBezTo>
                  <a:cubicBezTo>
                    <a:pt x="2405" y="2131"/>
                    <a:pt x="2417" y="2084"/>
                    <a:pt x="2453" y="2048"/>
                  </a:cubicBezTo>
                  <a:cubicBezTo>
                    <a:pt x="2548" y="1893"/>
                    <a:pt x="2786" y="1941"/>
                    <a:pt x="2822" y="2119"/>
                  </a:cubicBezTo>
                  <a:cubicBezTo>
                    <a:pt x="2953" y="1881"/>
                    <a:pt x="2679" y="1667"/>
                    <a:pt x="2453" y="1715"/>
                  </a:cubicBezTo>
                  <a:cubicBezTo>
                    <a:pt x="2489" y="1548"/>
                    <a:pt x="2370" y="1512"/>
                    <a:pt x="2524" y="1346"/>
                  </a:cubicBezTo>
                  <a:cubicBezTo>
                    <a:pt x="2084" y="1488"/>
                    <a:pt x="2203" y="1727"/>
                    <a:pt x="2131" y="1893"/>
                  </a:cubicBezTo>
                  <a:lnTo>
                    <a:pt x="2131" y="1893"/>
                  </a:lnTo>
                  <a:cubicBezTo>
                    <a:pt x="2239" y="1536"/>
                    <a:pt x="1977" y="1429"/>
                    <a:pt x="1953" y="1131"/>
                  </a:cubicBezTo>
                  <a:cubicBezTo>
                    <a:pt x="1691" y="1441"/>
                    <a:pt x="1905" y="1643"/>
                    <a:pt x="1989" y="1857"/>
                  </a:cubicBezTo>
                  <a:lnTo>
                    <a:pt x="1989" y="1857"/>
                  </a:lnTo>
                  <a:cubicBezTo>
                    <a:pt x="1774" y="1310"/>
                    <a:pt x="1465" y="1441"/>
                    <a:pt x="1203" y="1215"/>
                  </a:cubicBezTo>
                  <a:cubicBezTo>
                    <a:pt x="1417" y="1477"/>
                    <a:pt x="1298" y="1786"/>
                    <a:pt x="1846" y="2000"/>
                  </a:cubicBezTo>
                  <a:lnTo>
                    <a:pt x="1846" y="2000"/>
                  </a:lnTo>
                  <a:cubicBezTo>
                    <a:pt x="1619" y="1929"/>
                    <a:pt x="1429" y="1703"/>
                    <a:pt x="1107" y="1977"/>
                  </a:cubicBezTo>
                  <a:cubicBezTo>
                    <a:pt x="1405" y="1988"/>
                    <a:pt x="1512" y="2262"/>
                    <a:pt x="1881" y="2143"/>
                  </a:cubicBezTo>
                  <a:lnTo>
                    <a:pt x="1881" y="2143"/>
                  </a:lnTo>
                  <a:cubicBezTo>
                    <a:pt x="1715" y="2215"/>
                    <a:pt x="1477" y="2108"/>
                    <a:pt x="1334" y="2536"/>
                  </a:cubicBezTo>
                  <a:cubicBezTo>
                    <a:pt x="1500" y="2393"/>
                    <a:pt x="1524" y="2500"/>
                    <a:pt x="1703" y="2465"/>
                  </a:cubicBezTo>
                  <a:cubicBezTo>
                    <a:pt x="1655" y="2691"/>
                    <a:pt x="1869" y="2977"/>
                    <a:pt x="2096" y="2846"/>
                  </a:cubicBezTo>
                  <a:cubicBezTo>
                    <a:pt x="1858" y="2750"/>
                    <a:pt x="1953" y="2548"/>
                    <a:pt x="2036" y="2477"/>
                  </a:cubicBezTo>
                  <a:cubicBezTo>
                    <a:pt x="2072" y="2441"/>
                    <a:pt x="2119" y="2417"/>
                    <a:pt x="2155" y="2417"/>
                  </a:cubicBezTo>
                  <a:cubicBezTo>
                    <a:pt x="2215" y="2417"/>
                    <a:pt x="2322" y="2465"/>
                    <a:pt x="2334" y="2536"/>
                  </a:cubicBezTo>
                  <a:cubicBezTo>
                    <a:pt x="2334" y="2596"/>
                    <a:pt x="2250" y="2655"/>
                    <a:pt x="2191" y="2560"/>
                  </a:cubicBezTo>
                  <a:cubicBezTo>
                    <a:pt x="2155" y="2691"/>
                    <a:pt x="2322" y="2786"/>
                    <a:pt x="2417" y="2691"/>
                  </a:cubicBezTo>
                  <a:cubicBezTo>
                    <a:pt x="2429" y="2679"/>
                    <a:pt x="2441" y="2679"/>
                    <a:pt x="2441" y="2667"/>
                  </a:cubicBezTo>
                  <a:lnTo>
                    <a:pt x="2441" y="2655"/>
                  </a:lnTo>
                  <a:cubicBezTo>
                    <a:pt x="2465" y="2619"/>
                    <a:pt x="2477" y="2584"/>
                    <a:pt x="2465" y="2548"/>
                  </a:cubicBezTo>
                  <a:cubicBezTo>
                    <a:pt x="2727" y="2727"/>
                    <a:pt x="2929" y="2965"/>
                    <a:pt x="3060" y="3251"/>
                  </a:cubicBezTo>
                  <a:cubicBezTo>
                    <a:pt x="2584" y="2477"/>
                    <a:pt x="2167" y="3298"/>
                    <a:pt x="1774" y="2917"/>
                  </a:cubicBezTo>
                  <a:cubicBezTo>
                    <a:pt x="1905" y="3143"/>
                    <a:pt x="2024" y="3251"/>
                    <a:pt x="2131" y="3298"/>
                  </a:cubicBezTo>
                  <a:cubicBezTo>
                    <a:pt x="2429" y="3393"/>
                    <a:pt x="2560" y="3120"/>
                    <a:pt x="2703" y="3131"/>
                  </a:cubicBezTo>
                  <a:cubicBezTo>
                    <a:pt x="2596" y="3262"/>
                    <a:pt x="2631" y="3370"/>
                    <a:pt x="2774" y="3429"/>
                  </a:cubicBezTo>
                  <a:cubicBezTo>
                    <a:pt x="2762" y="3251"/>
                    <a:pt x="2917" y="3227"/>
                    <a:pt x="3024" y="3322"/>
                  </a:cubicBezTo>
                  <a:cubicBezTo>
                    <a:pt x="3167" y="3465"/>
                    <a:pt x="3191" y="3810"/>
                    <a:pt x="3596" y="3882"/>
                  </a:cubicBezTo>
                  <a:cubicBezTo>
                    <a:pt x="3655" y="3929"/>
                    <a:pt x="3715" y="3965"/>
                    <a:pt x="3774" y="4001"/>
                  </a:cubicBezTo>
                  <a:cubicBezTo>
                    <a:pt x="3703" y="3977"/>
                    <a:pt x="3643" y="3965"/>
                    <a:pt x="3572" y="3953"/>
                  </a:cubicBezTo>
                  <a:cubicBezTo>
                    <a:pt x="3227" y="3715"/>
                    <a:pt x="2965" y="3941"/>
                    <a:pt x="2762" y="3941"/>
                  </a:cubicBezTo>
                  <a:cubicBezTo>
                    <a:pt x="2631" y="3941"/>
                    <a:pt x="2524" y="3810"/>
                    <a:pt x="2667" y="3691"/>
                  </a:cubicBezTo>
                  <a:cubicBezTo>
                    <a:pt x="2524" y="3632"/>
                    <a:pt x="2429" y="3679"/>
                    <a:pt x="2405" y="3858"/>
                  </a:cubicBezTo>
                  <a:cubicBezTo>
                    <a:pt x="2286" y="3751"/>
                    <a:pt x="2405" y="3465"/>
                    <a:pt x="2119" y="3334"/>
                  </a:cubicBezTo>
                  <a:cubicBezTo>
                    <a:pt x="2012" y="3274"/>
                    <a:pt x="1858" y="3274"/>
                    <a:pt x="1596" y="3346"/>
                  </a:cubicBezTo>
                  <a:lnTo>
                    <a:pt x="1596" y="3346"/>
                  </a:lnTo>
                  <a:cubicBezTo>
                    <a:pt x="2143" y="3346"/>
                    <a:pt x="1858" y="4227"/>
                    <a:pt x="2739" y="4024"/>
                  </a:cubicBezTo>
                  <a:cubicBezTo>
                    <a:pt x="2441" y="4120"/>
                    <a:pt x="2131" y="4143"/>
                    <a:pt x="1822" y="4084"/>
                  </a:cubicBezTo>
                  <a:cubicBezTo>
                    <a:pt x="1858" y="4072"/>
                    <a:pt x="1881" y="4036"/>
                    <a:pt x="1881" y="4001"/>
                  </a:cubicBezTo>
                  <a:lnTo>
                    <a:pt x="1881" y="3989"/>
                  </a:lnTo>
                  <a:cubicBezTo>
                    <a:pt x="1881" y="3977"/>
                    <a:pt x="1881" y="3965"/>
                    <a:pt x="1881" y="3953"/>
                  </a:cubicBezTo>
                  <a:cubicBezTo>
                    <a:pt x="1881" y="3810"/>
                    <a:pt x="1703" y="3774"/>
                    <a:pt x="1631" y="3893"/>
                  </a:cubicBezTo>
                  <a:cubicBezTo>
                    <a:pt x="1738" y="3858"/>
                    <a:pt x="1762" y="3965"/>
                    <a:pt x="1703" y="4001"/>
                  </a:cubicBezTo>
                  <a:cubicBezTo>
                    <a:pt x="1655" y="4048"/>
                    <a:pt x="1548" y="4001"/>
                    <a:pt x="1512" y="3965"/>
                  </a:cubicBezTo>
                  <a:cubicBezTo>
                    <a:pt x="1477" y="3929"/>
                    <a:pt x="1465" y="3882"/>
                    <a:pt x="1453" y="3834"/>
                  </a:cubicBezTo>
                  <a:cubicBezTo>
                    <a:pt x="1453" y="3715"/>
                    <a:pt x="1524" y="3512"/>
                    <a:pt x="1762" y="3620"/>
                  </a:cubicBezTo>
                  <a:cubicBezTo>
                    <a:pt x="1691" y="3358"/>
                    <a:pt x="1346" y="3405"/>
                    <a:pt x="1215" y="3608"/>
                  </a:cubicBezTo>
                  <a:cubicBezTo>
                    <a:pt x="1119" y="3453"/>
                    <a:pt x="1024" y="3512"/>
                    <a:pt x="1000" y="3286"/>
                  </a:cubicBezTo>
                  <a:cubicBezTo>
                    <a:pt x="798" y="3703"/>
                    <a:pt x="1048" y="3786"/>
                    <a:pt x="1119" y="3953"/>
                  </a:cubicBezTo>
                  <a:lnTo>
                    <a:pt x="1119" y="3953"/>
                  </a:lnTo>
                  <a:cubicBezTo>
                    <a:pt x="941" y="3620"/>
                    <a:pt x="667" y="3739"/>
                    <a:pt x="453" y="3536"/>
                  </a:cubicBezTo>
                  <a:cubicBezTo>
                    <a:pt x="488" y="3941"/>
                    <a:pt x="774" y="3929"/>
                    <a:pt x="988" y="4036"/>
                  </a:cubicBezTo>
                  <a:lnTo>
                    <a:pt x="988" y="4036"/>
                  </a:lnTo>
                  <a:cubicBezTo>
                    <a:pt x="476" y="3822"/>
                    <a:pt x="345" y="4120"/>
                    <a:pt x="0" y="4155"/>
                  </a:cubicBezTo>
                  <a:close/>
                  <a:moveTo>
                    <a:pt x="5501" y="4036"/>
                  </a:moveTo>
                  <a:close/>
                  <a:moveTo>
                    <a:pt x="4775" y="3953"/>
                  </a:moveTo>
                  <a:cubicBezTo>
                    <a:pt x="4870" y="3905"/>
                    <a:pt x="4989" y="3882"/>
                    <a:pt x="5096" y="3905"/>
                  </a:cubicBezTo>
                  <a:cubicBezTo>
                    <a:pt x="5275" y="3989"/>
                    <a:pt x="5465" y="4048"/>
                    <a:pt x="5644" y="4108"/>
                  </a:cubicBezTo>
                  <a:cubicBezTo>
                    <a:pt x="5715" y="4120"/>
                    <a:pt x="5799" y="4132"/>
                    <a:pt x="5870" y="4143"/>
                  </a:cubicBezTo>
                  <a:cubicBezTo>
                    <a:pt x="5799" y="4155"/>
                    <a:pt x="5727" y="4167"/>
                    <a:pt x="5644" y="4179"/>
                  </a:cubicBezTo>
                  <a:cubicBezTo>
                    <a:pt x="5465" y="4239"/>
                    <a:pt x="5275" y="4310"/>
                    <a:pt x="5096" y="4382"/>
                  </a:cubicBezTo>
                  <a:cubicBezTo>
                    <a:pt x="4989" y="4405"/>
                    <a:pt x="4870" y="4394"/>
                    <a:pt x="4775" y="4334"/>
                  </a:cubicBezTo>
                  <a:cubicBezTo>
                    <a:pt x="4941" y="4346"/>
                    <a:pt x="5108" y="4274"/>
                    <a:pt x="5215" y="4143"/>
                  </a:cubicBezTo>
                  <a:cubicBezTo>
                    <a:pt x="5108" y="4024"/>
                    <a:pt x="4941" y="3953"/>
                    <a:pt x="4763" y="3965"/>
                  </a:cubicBezTo>
                  <a:close/>
                  <a:moveTo>
                    <a:pt x="5179" y="5036"/>
                  </a:moveTo>
                  <a:close/>
                  <a:moveTo>
                    <a:pt x="4906" y="4929"/>
                  </a:moveTo>
                  <a:cubicBezTo>
                    <a:pt x="4917" y="4751"/>
                    <a:pt x="4846" y="4596"/>
                    <a:pt x="4727" y="4477"/>
                  </a:cubicBezTo>
                  <a:cubicBezTo>
                    <a:pt x="4834" y="4513"/>
                    <a:pt x="4929" y="4584"/>
                    <a:pt x="4989" y="4679"/>
                  </a:cubicBezTo>
                  <a:cubicBezTo>
                    <a:pt x="5060" y="4858"/>
                    <a:pt x="5144" y="5036"/>
                    <a:pt x="5227" y="5203"/>
                  </a:cubicBezTo>
                  <a:cubicBezTo>
                    <a:pt x="5275" y="5263"/>
                    <a:pt x="5310" y="5322"/>
                    <a:pt x="5370" y="5394"/>
                  </a:cubicBezTo>
                  <a:cubicBezTo>
                    <a:pt x="5310" y="5346"/>
                    <a:pt x="5251" y="5298"/>
                    <a:pt x="5179" y="5251"/>
                  </a:cubicBezTo>
                  <a:cubicBezTo>
                    <a:pt x="5013" y="5167"/>
                    <a:pt x="4834" y="5084"/>
                    <a:pt x="4656" y="5013"/>
                  </a:cubicBezTo>
                  <a:cubicBezTo>
                    <a:pt x="4560" y="4953"/>
                    <a:pt x="4489" y="4858"/>
                    <a:pt x="4453" y="4751"/>
                  </a:cubicBezTo>
                  <a:cubicBezTo>
                    <a:pt x="4572" y="4870"/>
                    <a:pt x="4739" y="4929"/>
                    <a:pt x="4906" y="4929"/>
                  </a:cubicBezTo>
                  <a:close/>
                  <a:moveTo>
                    <a:pt x="5025" y="3108"/>
                  </a:moveTo>
                  <a:close/>
                  <a:moveTo>
                    <a:pt x="4656" y="3298"/>
                  </a:moveTo>
                  <a:cubicBezTo>
                    <a:pt x="4775" y="3227"/>
                    <a:pt x="4953" y="3203"/>
                    <a:pt x="5179" y="3060"/>
                  </a:cubicBezTo>
                  <a:cubicBezTo>
                    <a:pt x="5239" y="3024"/>
                    <a:pt x="5298" y="2977"/>
                    <a:pt x="5370" y="2917"/>
                  </a:cubicBezTo>
                  <a:cubicBezTo>
                    <a:pt x="5310" y="2989"/>
                    <a:pt x="5275" y="3048"/>
                    <a:pt x="5227" y="3108"/>
                  </a:cubicBezTo>
                  <a:cubicBezTo>
                    <a:pt x="5144" y="3274"/>
                    <a:pt x="5060" y="3453"/>
                    <a:pt x="4989" y="3632"/>
                  </a:cubicBezTo>
                  <a:cubicBezTo>
                    <a:pt x="4929" y="3739"/>
                    <a:pt x="4834" y="3810"/>
                    <a:pt x="4727" y="3834"/>
                  </a:cubicBezTo>
                  <a:cubicBezTo>
                    <a:pt x="4846" y="3715"/>
                    <a:pt x="4917" y="3560"/>
                    <a:pt x="4906" y="3393"/>
                  </a:cubicBezTo>
                  <a:cubicBezTo>
                    <a:pt x="4739" y="3381"/>
                    <a:pt x="4572" y="3453"/>
                    <a:pt x="4453" y="3572"/>
                  </a:cubicBezTo>
                  <a:cubicBezTo>
                    <a:pt x="4489" y="3465"/>
                    <a:pt x="4548" y="3370"/>
                    <a:pt x="4644" y="3298"/>
                  </a:cubicBezTo>
                  <a:close/>
                  <a:moveTo>
                    <a:pt x="4239" y="5525"/>
                  </a:moveTo>
                  <a:close/>
                  <a:moveTo>
                    <a:pt x="4013" y="2786"/>
                  </a:moveTo>
                  <a:close/>
                  <a:moveTo>
                    <a:pt x="3941" y="3512"/>
                  </a:moveTo>
                  <a:cubicBezTo>
                    <a:pt x="3882" y="3405"/>
                    <a:pt x="3870" y="3298"/>
                    <a:pt x="3894" y="3179"/>
                  </a:cubicBezTo>
                  <a:cubicBezTo>
                    <a:pt x="3929" y="3036"/>
                    <a:pt x="4036" y="2905"/>
                    <a:pt x="4096" y="2631"/>
                  </a:cubicBezTo>
                  <a:cubicBezTo>
                    <a:pt x="4108" y="2560"/>
                    <a:pt x="4120" y="2477"/>
                    <a:pt x="4132" y="2405"/>
                  </a:cubicBezTo>
                  <a:cubicBezTo>
                    <a:pt x="4132" y="2477"/>
                    <a:pt x="4144" y="2560"/>
                    <a:pt x="4167" y="2631"/>
                  </a:cubicBezTo>
                  <a:cubicBezTo>
                    <a:pt x="4227" y="2893"/>
                    <a:pt x="4334" y="3036"/>
                    <a:pt x="4370" y="3179"/>
                  </a:cubicBezTo>
                  <a:cubicBezTo>
                    <a:pt x="4394" y="3298"/>
                    <a:pt x="4370" y="3405"/>
                    <a:pt x="4322" y="3512"/>
                  </a:cubicBezTo>
                  <a:cubicBezTo>
                    <a:pt x="4477" y="3346"/>
                    <a:pt x="4358" y="3060"/>
                    <a:pt x="4132" y="3060"/>
                  </a:cubicBezTo>
                  <a:cubicBezTo>
                    <a:pt x="3894" y="3060"/>
                    <a:pt x="3774" y="3346"/>
                    <a:pt x="3941" y="3512"/>
                  </a:cubicBezTo>
                  <a:close/>
                  <a:moveTo>
                    <a:pt x="4132" y="5239"/>
                  </a:moveTo>
                  <a:cubicBezTo>
                    <a:pt x="4251" y="5120"/>
                    <a:pt x="4322" y="4965"/>
                    <a:pt x="4322" y="4798"/>
                  </a:cubicBezTo>
                  <a:cubicBezTo>
                    <a:pt x="4370" y="4894"/>
                    <a:pt x="4394" y="5013"/>
                    <a:pt x="4370" y="5120"/>
                  </a:cubicBezTo>
                  <a:cubicBezTo>
                    <a:pt x="4334" y="5263"/>
                    <a:pt x="4215" y="5406"/>
                    <a:pt x="4167" y="5667"/>
                  </a:cubicBezTo>
                  <a:cubicBezTo>
                    <a:pt x="4144" y="5739"/>
                    <a:pt x="4132" y="5822"/>
                    <a:pt x="4132" y="5894"/>
                  </a:cubicBezTo>
                  <a:cubicBezTo>
                    <a:pt x="4120" y="5822"/>
                    <a:pt x="4108" y="5739"/>
                    <a:pt x="4096" y="5667"/>
                  </a:cubicBezTo>
                  <a:cubicBezTo>
                    <a:pt x="4036" y="5406"/>
                    <a:pt x="3929" y="5263"/>
                    <a:pt x="3894" y="5120"/>
                  </a:cubicBezTo>
                  <a:cubicBezTo>
                    <a:pt x="3858" y="5013"/>
                    <a:pt x="3882" y="4894"/>
                    <a:pt x="3941" y="4798"/>
                  </a:cubicBezTo>
                  <a:cubicBezTo>
                    <a:pt x="3929" y="4965"/>
                    <a:pt x="4001" y="5132"/>
                    <a:pt x="4132" y="5239"/>
                  </a:cubicBezTo>
                  <a:close/>
                  <a:moveTo>
                    <a:pt x="3239" y="5203"/>
                  </a:moveTo>
                  <a:close/>
                  <a:moveTo>
                    <a:pt x="3346" y="3381"/>
                  </a:moveTo>
                  <a:cubicBezTo>
                    <a:pt x="3346" y="3548"/>
                    <a:pt x="3405" y="3715"/>
                    <a:pt x="3536" y="3822"/>
                  </a:cubicBezTo>
                  <a:cubicBezTo>
                    <a:pt x="3417" y="3798"/>
                    <a:pt x="3334" y="3727"/>
                    <a:pt x="3262" y="3632"/>
                  </a:cubicBezTo>
                  <a:cubicBezTo>
                    <a:pt x="3191" y="3441"/>
                    <a:pt x="3120" y="3274"/>
                    <a:pt x="3024" y="3096"/>
                  </a:cubicBezTo>
                  <a:cubicBezTo>
                    <a:pt x="2989" y="3036"/>
                    <a:pt x="2941" y="2977"/>
                    <a:pt x="2881" y="2905"/>
                  </a:cubicBezTo>
                  <a:cubicBezTo>
                    <a:pt x="2953" y="2965"/>
                    <a:pt x="3012" y="3012"/>
                    <a:pt x="3072" y="3048"/>
                  </a:cubicBezTo>
                  <a:cubicBezTo>
                    <a:pt x="3251" y="3131"/>
                    <a:pt x="3429" y="3215"/>
                    <a:pt x="3608" y="3286"/>
                  </a:cubicBezTo>
                  <a:cubicBezTo>
                    <a:pt x="3703" y="3346"/>
                    <a:pt x="3774" y="3441"/>
                    <a:pt x="3798" y="3560"/>
                  </a:cubicBezTo>
                  <a:cubicBezTo>
                    <a:pt x="3691" y="3429"/>
                    <a:pt x="3524" y="3370"/>
                    <a:pt x="3358" y="3381"/>
                  </a:cubicBezTo>
                  <a:close/>
                  <a:moveTo>
                    <a:pt x="3798" y="4739"/>
                  </a:moveTo>
                  <a:cubicBezTo>
                    <a:pt x="3763" y="4846"/>
                    <a:pt x="3691" y="4941"/>
                    <a:pt x="3596" y="5001"/>
                  </a:cubicBezTo>
                  <a:cubicBezTo>
                    <a:pt x="3417" y="5072"/>
                    <a:pt x="3239" y="5156"/>
                    <a:pt x="3072" y="5251"/>
                  </a:cubicBezTo>
                  <a:cubicBezTo>
                    <a:pt x="3001" y="5286"/>
                    <a:pt x="2941" y="5334"/>
                    <a:pt x="2881" y="5382"/>
                  </a:cubicBezTo>
                  <a:cubicBezTo>
                    <a:pt x="2929" y="5322"/>
                    <a:pt x="2977" y="5251"/>
                    <a:pt x="3012" y="5191"/>
                  </a:cubicBezTo>
                  <a:cubicBezTo>
                    <a:pt x="3108" y="5025"/>
                    <a:pt x="3191" y="4846"/>
                    <a:pt x="3262" y="4667"/>
                  </a:cubicBezTo>
                  <a:cubicBezTo>
                    <a:pt x="3322" y="4572"/>
                    <a:pt x="3417" y="4501"/>
                    <a:pt x="3524" y="4465"/>
                  </a:cubicBezTo>
                  <a:cubicBezTo>
                    <a:pt x="3405" y="4584"/>
                    <a:pt x="3334" y="4739"/>
                    <a:pt x="3346" y="4917"/>
                  </a:cubicBezTo>
                  <a:cubicBezTo>
                    <a:pt x="3513" y="4929"/>
                    <a:pt x="3691" y="4870"/>
                    <a:pt x="3810" y="4739"/>
                  </a:cubicBezTo>
                  <a:close/>
                  <a:moveTo>
                    <a:pt x="2751" y="4036"/>
                  </a:moveTo>
                  <a:close/>
                  <a:moveTo>
                    <a:pt x="2596" y="4108"/>
                  </a:moveTo>
                  <a:cubicBezTo>
                    <a:pt x="2786" y="4060"/>
                    <a:pt x="2965" y="3989"/>
                    <a:pt x="3143" y="3905"/>
                  </a:cubicBezTo>
                  <a:cubicBezTo>
                    <a:pt x="3251" y="3882"/>
                    <a:pt x="3370" y="3905"/>
                    <a:pt x="3477" y="3953"/>
                  </a:cubicBezTo>
                  <a:cubicBezTo>
                    <a:pt x="3298" y="3953"/>
                    <a:pt x="3143" y="4024"/>
                    <a:pt x="3024" y="4143"/>
                  </a:cubicBezTo>
                  <a:cubicBezTo>
                    <a:pt x="3143" y="4274"/>
                    <a:pt x="3298" y="4346"/>
                    <a:pt x="3477" y="4334"/>
                  </a:cubicBezTo>
                  <a:cubicBezTo>
                    <a:pt x="3370" y="4394"/>
                    <a:pt x="3251" y="4405"/>
                    <a:pt x="3143" y="4382"/>
                  </a:cubicBezTo>
                  <a:cubicBezTo>
                    <a:pt x="2965" y="4310"/>
                    <a:pt x="2786" y="4239"/>
                    <a:pt x="2596" y="4179"/>
                  </a:cubicBezTo>
                  <a:cubicBezTo>
                    <a:pt x="2524" y="4167"/>
                    <a:pt x="2453" y="4155"/>
                    <a:pt x="2370" y="4143"/>
                  </a:cubicBezTo>
                  <a:cubicBezTo>
                    <a:pt x="2453" y="4143"/>
                    <a:pt x="2536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237975" y="1948275"/>
              <a:ext cx="207200" cy="206900"/>
            </a:xfrm>
            <a:custGeom>
              <a:avLst/>
              <a:gdLst/>
              <a:ahLst/>
              <a:cxnLst/>
              <a:rect l="l" t="t" r="r" b="b"/>
              <a:pathLst>
                <a:path w="8288" h="8276" extrusionOk="0">
                  <a:moveTo>
                    <a:pt x="0" y="4132"/>
                  </a:moveTo>
                  <a:cubicBezTo>
                    <a:pt x="346" y="4156"/>
                    <a:pt x="477" y="4466"/>
                    <a:pt x="1012" y="4228"/>
                  </a:cubicBezTo>
                  <a:lnTo>
                    <a:pt x="1012" y="4228"/>
                  </a:lnTo>
                  <a:cubicBezTo>
                    <a:pt x="798" y="4335"/>
                    <a:pt x="512" y="4323"/>
                    <a:pt x="477" y="4728"/>
                  </a:cubicBezTo>
                  <a:cubicBezTo>
                    <a:pt x="691" y="4525"/>
                    <a:pt x="965" y="4644"/>
                    <a:pt x="1143" y="4311"/>
                  </a:cubicBezTo>
                  <a:lnTo>
                    <a:pt x="1143" y="4311"/>
                  </a:lnTo>
                  <a:cubicBezTo>
                    <a:pt x="1072" y="4466"/>
                    <a:pt x="822" y="4561"/>
                    <a:pt x="1024" y="4966"/>
                  </a:cubicBezTo>
                  <a:cubicBezTo>
                    <a:pt x="1048" y="4752"/>
                    <a:pt x="1143" y="4799"/>
                    <a:pt x="1239" y="4656"/>
                  </a:cubicBezTo>
                  <a:cubicBezTo>
                    <a:pt x="1370" y="4859"/>
                    <a:pt x="1715" y="4894"/>
                    <a:pt x="1786" y="4644"/>
                  </a:cubicBezTo>
                  <a:cubicBezTo>
                    <a:pt x="1548" y="4740"/>
                    <a:pt x="1477" y="4549"/>
                    <a:pt x="1477" y="4418"/>
                  </a:cubicBezTo>
                  <a:cubicBezTo>
                    <a:pt x="1477" y="4371"/>
                    <a:pt x="1500" y="4335"/>
                    <a:pt x="1536" y="4299"/>
                  </a:cubicBezTo>
                  <a:cubicBezTo>
                    <a:pt x="1572" y="4263"/>
                    <a:pt x="1679" y="4216"/>
                    <a:pt x="1727" y="4263"/>
                  </a:cubicBezTo>
                  <a:cubicBezTo>
                    <a:pt x="1786" y="4299"/>
                    <a:pt x="1762" y="4406"/>
                    <a:pt x="1655" y="4371"/>
                  </a:cubicBezTo>
                  <a:cubicBezTo>
                    <a:pt x="1715" y="4490"/>
                    <a:pt x="1905" y="4442"/>
                    <a:pt x="1905" y="4311"/>
                  </a:cubicBezTo>
                  <a:cubicBezTo>
                    <a:pt x="1905" y="4299"/>
                    <a:pt x="1905" y="4287"/>
                    <a:pt x="1905" y="4263"/>
                  </a:cubicBezTo>
                  <a:lnTo>
                    <a:pt x="1905" y="4263"/>
                  </a:lnTo>
                  <a:cubicBezTo>
                    <a:pt x="1893" y="4228"/>
                    <a:pt x="1870" y="4192"/>
                    <a:pt x="1846" y="4168"/>
                  </a:cubicBezTo>
                  <a:cubicBezTo>
                    <a:pt x="2155" y="4109"/>
                    <a:pt x="2465" y="4132"/>
                    <a:pt x="2763" y="4240"/>
                  </a:cubicBezTo>
                  <a:lnTo>
                    <a:pt x="2763" y="4240"/>
                  </a:lnTo>
                  <a:cubicBezTo>
                    <a:pt x="1881" y="4037"/>
                    <a:pt x="2167" y="4906"/>
                    <a:pt x="1620" y="4906"/>
                  </a:cubicBezTo>
                  <a:lnTo>
                    <a:pt x="1620" y="4906"/>
                  </a:lnTo>
                  <a:cubicBezTo>
                    <a:pt x="1881" y="4978"/>
                    <a:pt x="2036" y="4978"/>
                    <a:pt x="2143" y="4930"/>
                  </a:cubicBezTo>
                  <a:cubicBezTo>
                    <a:pt x="2417" y="4787"/>
                    <a:pt x="2310" y="4501"/>
                    <a:pt x="2429" y="4406"/>
                  </a:cubicBezTo>
                  <a:cubicBezTo>
                    <a:pt x="2453" y="4585"/>
                    <a:pt x="2548" y="4621"/>
                    <a:pt x="2679" y="4561"/>
                  </a:cubicBezTo>
                  <a:cubicBezTo>
                    <a:pt x="2548" y="4454"/>
                    <a:pt x="2655" y="4311"/>
                    <a:pt x="2786" y="4311"/>
                  </a:cubicBezTo>
                  <a:cubicBezTo>
                    <a:pt x="2989" y="4323"/>
                    <a:pt x="3251" y="4537"/>
                    <a:pt x="3596" y="4311"/>
                  </a:cubicBezTo>
                  <a:cubicBezTo>
                    <a:pt x="3667" y="4311"/>
                    <a:pt x="3727" y="4287"/>
                    <a:pt x="3798" y="4275"/>
                  </a:cubicBezTo>
                  <a:cubicBezTo>
                    <a:pt x="3739" y="4299"/>
                    <a:pt x="3679" y="4335"/>
                    <a:pt x="3620" y="4382"/>
                  </a:cubicBezTo>
                  <a:cubicBezTo>
                    <a:pt x="3215" y="4454"/>
                    <a:pt x="3191" y="4799"/>
                    <a:pt x="3048" y="4942"/>
                  </a:cubicBezTo>
                  <a:cubicBezTo>
                    <a:pt x="2953" y="5049"/>
                    <a:pt x="2786" y="5025"/>
                    <a:pt x="2798" y="4847"/>
                  </a:cubicBezTo>
                  <a:cubicBezTo>
                    <a:pt x="2655" y="4894"/>
                    <a:pt x="2620" y="4990"/>
                    <a:pt x="2727" y="5144"/>
                  </a:cubicBezTo>
                  <a:cubicBezTo>
                    <a:pt x="2572" y="5156"/>
                    <a:pt x="2453" y="4871"/>
                    <a:pt x="2155" y="4978"/>
                  </a:cubicBezTo>
                  <a:cubicBezTo>
                    <a:pt x="2048" y="5013"/>
                    <a:pt x="1929" y="5121"/>
                    <a:pt x="1798" y="5347"/>
                  </a:cubicBezTo>
                  <a:cubicBezTo>
                    <a:pt x="1810" y="5335"/>
                    <a:pt x="1834" y="5323"/>
                    <a:pt x="1846" y="5311"/>
                  </a:cubicBezTo>
                  <a:cubicBezTo>
                    <a:pt x="1834" y="5323"/>
                    <a:pt x="1810" y="5335"/>
                    <a:pt x="1798" y="5347"/>
                  </a:cubicBezTo>
                  <a:cubicBezTo>
                    <a:pt x="2191" y="4978"/>
                    <a:pt x="2608" y="5799"/>
                    <a:pt x="3084" y="5025"/>
                  </a:cubicBezTo>
                  <a:lnTo>
                    <a:pt x="3084" y="5025"/>
                  </a:lnTo>
                  <a:cubicBezTo>
                    <a:pt x="2941" y="5299"/>
                    <a:pt x="2739" y="5549"/>
                    <a:pt x="2489" y="5716"/>
                  </a:cubicBezTo>
                  <a:cubicBezTo>
                    <a:pt x="2489" y="5680"/>
                    <a:pt x="2489" y="5644"/>
                    <a:pt x="2465" y="5621"/>
                  </a:cubicBezTo>
                  <a:lnTo>
                    <a:pt x="2465" y="5609"/>
                  </a:lnTo>
                  <a:lnTo>
                    <a:pt x="2441" y="5573"/>
                  </a:lnTo>
                  <a:cubicBezTo>
                    <a:pt x="2334" y="5478"/>
                    <a:pt x="2179" y="5573"/>
                    <a:pt x="2215" y="5716"/>
                  </a:cubicBezTo>
                  <a:cubicBezTo>
                    <a:pt x="2274" y="5609"/>
                    <a:pt x="2358" y="5668"/>
                    <a:pt x="2346" y="5740"/>
                  </a:cubicBezTo>
                  <a:cubicBezTo>
                    <a:pt x="2334" y="5799"/>
                    <a:pt x="2239" y="5847"/>
                    <a:pt x="2179" y="5847"/>
                  </a:cubicBezTo>
                  <a:cubicBezTo>
                    <a:pt x="2132" y="5847"/>
                    <a:pt x="2096" y="5835"/>
                    <a:pt x="2060" y="5799"/>
                  </a:cubicBezTo>
                  <a:cubicBezTo>
                    <a:pt x="1965" y="5716"/>
                    <a:pt x="1881" y="5525"/>
                    <a:pt x="2120" y="5430"/>
                  </a:cubicBezTo>
                  <a:cubicBezTo>
                    <a:pt x="1893" y="5299"/>
                    <a:pt x="1679" y="5573"/>
                    <a:pt x="1715" y="5799"/>
                  </a:cubicBezTo>
                  <a:cubicBezTo>
                    <a:pt x="1548" y="5764"/>
                    <a:pt x="1512" y="5883"/>
                    <a:pt x="1346" y="5728"/>
                  </a:cubicBezTo>
                  <a:cubicBezTo>
                    <a:pt x="1500" y="6168"/>
                    <a:pt x="1739" y="6049"/>
                    <a:pt x="1893" y="6121"/>
                  </a:cubicBezTo>
                  <a:lnTo>
                    <a:pt x="1893" y="6121"/>
                  </a:lnTo>
                  <a:cubicBezTo>
                    <a:pt x="1536" y="6014"/>
                    <a:pt x="1429" y="6287"/>
                    <a:pt x="1131" y="6299"/>
                  </a:cubicBezTo>
                  <a:cubicBezTo>
                    <a:pt x="1441" y="6561"/>
                    <a:pt x="1643" y="6347"/>
                    <a:pt x="1858" y="6264"/>
                  </a:cubicBezTo>
                  <a:lnTo>
                    <a:pt x="1858" y="6264"/>
                  </a:lnTo>
                  <a:cubicBezTo>
                    <a:pt x="1322" y="6490"/>
                    <a:pt x="1441" y="6787"/>
                    <a:pt x="1227" y="7049"/>
                  </a:cubicBezTo>
                  <a:cubicBezTo>
                    <a:pt x="1489" y="6835"/>
                    <a:pt x="1786" y="6954"/>
                    <a:pt x="2012" y="6418"/>
                  </a:cubicBezTo>
                  <a:lnTo>
                    <a:pt x="2012" y="6418"/>
                  </a:lnTo>
                  <a:cubicBezTo>
                    <a:pt x="1929" y="6633"/>
                    <a:pt x="1715" y="6835"/>
                    <a:pt x="1977" y="7145"/>
                  </a:cubicBezTo>
                  <a:cubicBezTo>
                    <a:pt x="1989" y="6847"/>
                    <a:pt x="2262" y="6740"/>
                    <a:pt x="2143" y="6383"/>
                  </a:cubicBezTo>
                  <a:lnTo>
                    <a:pt x="2143" y="6383"/>
                  </a:lnTo>
                  <a:cubicBezTo>
                    <a:pt x="2215" y="6537"/>
                    <a:pt x="2108" y="6776"/>
                    <a:pt x="2536" y="6930"/>
                  </a:cubicBezTo>
                  <a:cubicBezTo>
                    <a:pt x="2393" y="6764"/>
                    <a:pt x="2501" y="6728"/>
                    <a:pt x="2465" y="6561"/>
                  </a:cubicBezTo>
                  <a:cubicBezTo>
                    <a:pt x="2703" y="6609"/>
                    <a:pt x="2977" y="6383"/>
                    <a:pt x="2846" y="6156"/>
                  </a:cubicBezTo>
                  <a:cubicBezTo>
                    <a:pt x="2810" y="6335"/>
                    <a:pt x="2572" y="6371"/>
                    <a:pt x="2477" y="6216"/>
                  </a:cubicBezTo>
                  <a:cubicBezTo>
                    <a:pt x="2441" y="6180"/>
                    <a:pt x="2417" y="6145"/>
                    <a:pt x="2417" y="6097"/>
                  </a:cubicBezTo>
                  <a:cubicBezTo>
                    <a:pt x="2417" y="6037"/>
                    <a:pt x="2465" y="5930"/>
                    <a:pt x="2536" y="5930"/>
                  </a:cubicBezTo>
                  <a:cubicBezTo>
                    <a:pt x="2596" y="5918"/>
                    <a:pt x="2655" y="6002"/>
                    <a:pt x="2560" y="6061"/>
                  </a:cubicBezTo>
                  <a:cubicBezTo>
                    <a:pt x="2691" y="6097"/>
                    <a:pt x="2786" y="5942"/>
                    <a:pt x="2691" y="5835"/>
                  </a:cubicBezTo>
                  <a:cubicBezTo>
                    <a:pt x="2691" y="5823"/>
                    <a:pt x="2679" y="5823"/>
                    <a:pt x="2667" y="5811"/>
                  </a:cubicBezTo>
                  <a:lnTo>
                    <a:pt x="2655" y="5811"/>
                  </a:lnTo>
                  <a:cubicBezTo>
                    <a:pt x="2620" y="5787"/>
                    <a:pt x="2584" y="5787"/>
                    <a:pt x="2548" y="5787"/>
                  </a:cubicBezTo>
                  <a:cubicBezTo>
                    <a:pt x="2727" y="5537"/>
                    <a:pt x="2965" y="5323"/>
                    <a:pt x="3251" y="5192"/>
                  </a:cubicBezTo>
                  <a:lnTo>
                    <a:pt x="3251" y="5192"/>
                  </a:lnTo>
                  <a:cubicBezTo>
                    <a:pt x="2477" y="5680"/>
                    <a:pt x="3298" y="6085"/>
                    <a:pt x="2917" y="6478"/>
                  </a:cubicBezTo>
                  <a:lnTo>
                    <a:pt x="2953" y="6430"/>
                  </a:lnTo>
                  <a:cubicBezTo>
                    <a:pt x="2941" y="6454"/>
                    <a:pt x="2929" y="6466"/>
                    <a:pt x="2917" y="6478"/>
                  </a:cubicBezTo>
                  <a:cubicBezTo>
                    <a:pt x="3084" y="6406"/>
                    <a:pt x="3215" y="6276"/>
                    <a:pt x="3298" y="6121"/>
                  </a:cubicBezTo>
                  <a:cubicBezTo>
                    <a:pt x="3394" y="5823"/>
                    <a:pt x="3120" y="5704"/>
                    <a:pt x="3132" y="5549"/>
                  </a:cubicBezTo>
                  <a:cubicBezTo>
                    <a:pt x="3263" y="5656"/>
                    <a:pt x="3370" y="5621"/>
                    <a:pt x="3429" y="5478"/>
                  </a:cubicBezTo>
                  <a:cubicBezTo>
                    <a:pt x="3251" y="5502"/>
                    <a:pt x="3227" y="5335"/>
                    <a:pt x="3322" y="5228"/>
                  </a:cubicBezTo>
                  <a:cubicBezTo>
                    <a:pt x="3477" y="5097"/>
                    <a:pt x="3810" y="5061"/>
                    <a:pt x="3894" y="4656"/>
                  </a:cubicBezTo>
                  <a:cubicBezTo>
                    <a:pt x="3929" y="4597"/>
                    <a:pt x="3965" y="4537"/>
                    <a:pt x="4001" y="4478"/>
                  </a:cubicBezTo>
                  <a:cubicBezTo>
                    <a:pt x="3977" y="4549"/>
                    <a:pt x="3965" y="4621"/>
                    <a:pt x="3953" y="4680"/>
                  </a:cubicBezTo>
                  <a:cubicBezTo>
                    <a:pt x="3715" y="5025"/>
                    <a:pt x="3941" y="5275"/>
                    <a:pt x="3953" y="5490"/>
                  </a:cubicBezTo>
                  <a:cubicBezTo>
                    <a:pt x="3953" y="5633"/>
                    <a:pt x="3822" y="5728"/>
                    <a:pt x="3703" y="5597"/>
                  </a:cubicBezTo>
                  <a:cubicBezTo>
                    <a:pt x="3644" y="5728"/>
                    <a:pt x="3691" y="5835"/>
                    <a:pt x="3858" y="5859"/>
                  </a:cubicBezTo>
                  <a:cubicBezTo>
                    <a:pt x="3763" y="5966"/>
                    <a:pt x="3477" y="5859"/>
                    <a:pt x="3346" y="6133"/>
                  </a:cubicBezTo>
                  <a:cubicBezTo>
                    <a:pt x="3286" y="6240"/>
                    <a:pt x="3286" y="6406"/>
                    <a:pt x="3358" y="6657"/>
                  </a:cubicBezTo>
                  <a:lnTo>
                    <a:pt x="3358" y="6657"/>
                  </a:lnTo>
                  <a:cubicBezTo>
                    <a:pt x="3358" y="6109"/>
                    <a:pt x="4239" y="6406"/>
                    <a:pt x="4025" y="5514"/>
                  </a:cubicBezTo>
                  <a:lnTo>
                    <a:pt x="4025" y="5514"/>
                  </a:lnTo>
                  <a:cubicBezTo>
                    <a:pt x="4132" y="5811"/>
                    <a:pt x="4156" y="6133"/>
                    <a:pt x="4096" y="6430"/>
                  </a:cubicBezTo>
                  <a:cubicBezTo>
                    <a:pt x="4072" y="6406"/>
                    <a:pt x="4048" y="6383"/>
                    <a:pt x="4013" y="6371"/>
                  </a:cubicBezTo>
                  <a:lnTo>
                    <a:pt x="4001" y="6371"/>
                  </a:lnTo>
                  <a:cubicBezTo>
                    <a:pt x="3989" y="6371"/>
                    <a:pt x="3977" y="6371"/>
                    <a:pt x="3953" y="6371"/>
                  </a:cubicBezTo>
                  <a:cubicBezTo>
                    <a:pt x="3822" y="6371"/>
                    <a:pt x="3775" y="6561"/>
                    <a:pt x="3894" y="6633"/>
                  </a:cubicBezTo>
                  <a:cubicBezTo>
                    <a:pt x="3870" y="6514"/>
                    <a:pt x="3965" y="6502"/>
                    <a:pt x="4013" y="6549"/>
                  </a:cubicBezTo>
                  <a:cubicBezTo>
                    <a:pt x="4048" y="6597"/>
                    <a:pt x="4013" y="6716"/>
                    <a:pt x="3977" y="6752"/>
                  </a:cubicBezTo>
                  <a:cubicBezTo>
                    <a:pt x="3941" y="6776"/>
                    <a:pt x="3894" y="6799"/>
                    <a:pt x="3846" y="6799"/>
                  </a:cubicBezTo>
                  <a:cubicBezTo>
                    <a:pt x="3727" y="6811"/>
                    <a:pt x="3525" y="6728"/>
                    <a:pt x="3632" y="6490"/>
                  </a:cubicBezTo>
                  <a:cubicBezTo>
                    <a:pt x="3370" y="6561"/>
                    <a:pt x="3417" y="6918"/>
                    <a:pt x="3608" y="7038"/>
                  </a:cubicBezTo>
                  <a:cubicBezTo>
                    <a:pt x="3465" y="7133"/>
                    <a:pt x="3525" y="7240"/>
                    <a:pt x="3298" y="7252"/>
                  </a:cubicBezTo>
                  <a:cubicBezTo>
                    <a:pt x="3715" y="7454"/>
                    <a:pt x="3798" y="7204"/>
                    <a:pt x="3965" y="7145"/>
                  </a:cubicBezTo>
                  <a:lnTo>
                    <a:pt x="3965" y="7145"/>
                  </a:lnTo>
                  <a:cubicBezTo>
                    <a:pt x="3632" y="7323"/>
                    <a:pt x="3739" y="7585"/>
                    <a:pt x="3548" y="7811"/>
                  </a:cubicBezTo>
                  <a:cubicBezTo>
                    <a:pt x="3953" y="7776"/>
                    <a:pt x="3941" y="7478"/>
                    <a:pt x="4037" y="7276"/>
                  </a:cubicBezTo>
                  <a:lnTo>
                    <a:pt x="4037" y="7276"/>
                  </a:lnTo>
                  <a:cubicBezTo>
                    <a:pt x="3810" y="7811"/>
                    <a:pt x="4108" y="7942"/>
                    <a:pt x="4144" y="8276"/>
                  </a:cubicBezTo>
                  <a:cubicBezTo>
                    <a:pt x="4167" y="7942"/>
                    <a:pt x="4477" y="7811"/>
                    <a:pt x="4251" y="7276"/>
                  </a:cubicBezTo>
                  <a:lnTo>
                    <a:pt x="4251" y="7276"/>
                  </a:lnTo>
                  <a:cubicBezTo>
                    <a:pt x="4346" y="7478"/>
                    <a:pt x="4334" y="7776"/>
                    <a:pt x="4739" y="7811"/>
                  </a:cubicBezTo>
                  <a:cubicBezTo>
                    <a:pt x="4537" y="7585"/>
                    <a:pt x="4656" y="7323"/>
                    <a:pt x="4322" y="7145"/>
                  </a:cubicBezTo>
                  <a:lnTo>
                    <a:pt x="4322" y="7145"/>
                  </a:lnTo>
                  <a:cubicBezTo>
                    <a:pt x="4489" y="7204"/>
                    <a:pt x="4572" y="7454"/>
                    <a:pt x="4989" y="7252"/>
                  </a:cubicBezTo>
                  <a:cubicBezTo>
                    <a:pt x="4763" y="7240"/>
                    <a:pt x="4822" y="7133"/>
                    <a:pt x="4679" y="7038"/>
                  </a:cubicBezTo>
                  <a:cubicBezTo>
                    <a:pt x="4870" y="6918"/>
                    <a:pt x="4918" y="6561"/>
                    <a:pt x="4656" y="6490"/>
                  </a:cubicBezTo>
                  <a:cubicBezTo>
                    <a:pt x="4763" y="6728"/>
                    <a:pt x="4560" y="6811"/>
                    <a:pt x="4441" y="6799"/>
                  </a:cubicBezTo>
                  <a:cubicBezTo>
                    <a:pt x="4394" y="6799"/>
                    <a:pt x="4346" y="6776"/>
                    <a:pt x="4310" y="6752"/>
                  </a:cubicBezTo>
                  <a:cubicBezTo>
                    <a:pt x="4275" y="6716"/>
                    <a:pt x="4239" y="6597"/>
                    <a:pt x="4275" y="6549"/>
                  </a:cubicBezTo>
                  <a:cubicBezTo>
                    <a:pt x="4310" y="6502"/>
                    <a:pt x="4418" y="6514"/>
                    <a:pt x="4382" y="6633"/>
                  </a:cubicBezTo>
                  <a:cubicBezTo>
                    <a:pt x="4406" y="6621"/>
                    <a:pt x="4418" y="6609"/>
                    <a:pt x="4429" y="6597"/>
                  </a:cubicBezTo>
                  <a:cubicBezTo>
                    <a:pt x="4477" y="6549"/>
                    <a:pt x="4477" y="6466"/>
                    <a:pt x="4429" y="6418"/>
                  </a:cubicBezTo>
                  <a:cubicBezTo>
                    <a:pt x="4406" y="6395"/>
                    <a:pt x="4370" y="6383"/>
                    <a:pt x="4334" y="6371"/>
                  </a:cubicBezTo>
                  <a:cubicBezTo>
                    <a:pt x="4310" y="6371"/>
                    <a:pt x="4298" y="6371"/>
                    <a:pt x="4287" y="6371"/>
                  </a:cubicBezTo>
                  <a:lnTo>
                    <a:pt x="4275" y="6371"/>
                  </a:lnTo>
                  <a:cubicBezTo>
                    <a:pt x="4239" y="6383"/>
                    <a:pt x="4215" y="6406"/>
                    <a:pt x="4191" y="6430"/>
                  </a:cubicBezTo>
                  <a:cubicBezTo>
                    <a:pt x="4132" y="6133"/>
                    <a:pt x="4156" y="5811"/>
                    <a:pt x="4263" y="5514"/>
                  </a:cubicBezTo>
                  <a:cubicBezTo>
                    <a:pt x="4048" y="6406"/>
                    <a:pt x="4929" y="6109"/>
                    <a:pt x="4929" y="6657"/>
                  </a:cubicBezTo>
                  <a:lnTo>
                    <a:pt x="4929" y="6597"/>
                  </a:lnTo>
                  <a:lnTo>
                    <a:pt x="4929" y="6657"/>
                  </a:lnTo>
                  <a:cubicBezTo>
                    <a:pt x="5001" y="6406"/>
                    <a:pt x="5001" y="6252"/>
                    <a:pt x="4941" y="6133"/>
                  </a:cubicBezTo>
                  <a:cubicBezTo>
                    <a:pt x="4810" y="5859"/>
                    <a:pt x="4525" y="5966"/>
                    <a:pt x="4429" y="5859"/>
                  </a:cubicBezTo>
                  <a:cubicBezTo>
                    <a:pt x="4596" y="5835"/>
                    <a:pt x="4644" y="5728"/>
                    <a:pt x="4572" y="5597"/>
                  </a:cubicBezTo>
                  <a:cubicBezTo>
                    <a:pt x="4465" y="5740"/>
                    <a:pt x="4322" y="5633"/>
                    <a:pt x="4322" y="5490"/>
                  </a:cubicBezTo>
                  <a:cubicBezTo>
                    <a:pt x="4334" y="5287"/>
                    <a:pt x="4560" y="5025"/>
                    <a:pt x="4322" y="4692"/>
                  </a:cubicBezTo>
                  <a:cubicBezTo>
                    <a:pt x="4322" y="4621"/>
                    <a:pt x="4298" y="4549"/>
                    <a:pt x="4287" y="4490"/>
                  </a:cubicBezTo>
                  <a:cubicBezTo>
                    <a:pt x="4310" y="4549"/>
                    <a:pt x="4346" y="4609"/>
                    <a:pt x="4394" y="4656"/>
                  </a:cubicBezTo>
                  <a:cubicBezTo>
                    <a:pt x="4465" y="5061"/>
                    <a:pt x="4810" y="5097"/>
                    <a:pt x="4965" y="5240"/>
                  </a:cubicBezTo>
                  <a:cubicBezTo>
                    <a:pt x="5060" y="5323"/>
                    <a:pt x="5037" y="5502"/>
                    <a:pt x="4858" y="5490"/>
                  </a:cubicBezTo>
                  <a:cubicBezTo>
                    <a:pt x="4906" y="5621"/>
                    <a:pt x="5001" y="5668"/>
                    <a:pt x="5156" y="5561"/>
                  </a:cubicBezTo>
                  <a:cubicBezTo>
                    <a:pt x="5168" y="5704"/>
                    <a:pt x="4882" y="5835"/>
                    <a:pt x="4989" y="6121"/>
                  </a:cubicBezTo>
                  <a:cubicBezTo>
                    <a:pt x="5025" y="6240"/>
                    <a:pt x="5132" y="6347"/>
                    <a:pt x="5358" y="6478"/>
                  </a:cubicBezTo>
                  <a:lnTo>
                    <a:pt x="5358" y="6478"/>
                  </a:lnTo>
                  <a:cubicBezTo>
                    <a:pt x="4989" y="6097"/>
                    <a:pt x="5811" y="5680"/>
                    <a:pt x="5037" y="5204"/>
                  </a:cubicBezTo>
                  <a:lnTo>
                    <a:pt x="5037" y="5204"/>
                  </a:lnTo>
                  <a:cubicBezTo>
                    <a:pt x="5322" y="5335"/>
                    <a:pt x="5561" y="5537"/>
                    <a:pt x="5739" y="5799"/>
                  </a:cubicBezTo>
                  <a:cubicBezTo>
                    <a:pt x="5691" y="5787"/>
                    <a:pt x="5656" y="5799"/>
                    <a:pt x="5632" y="5823"/>
                  </a:cubicBezTo>
                  <a:lnTo>
                    <a:pt x="5632" y="5823"/>
                  </a:lnTo>
                  <a:cubicBezTo>
                    <a:pt x="5620" y="5823"/>
                    <a:pt x="5608" y="5835"/>
                    <a:pt x="5596" y="5847"/>
                  </a:cubicBezTo>
                  <a:cubicBezTo>
                    <a:pt x="5549" y="5895"/>
                    <a:pt x="5549" y="5978"/>
                    <a:pt x="5596" y="6037"/>
                  </a:cubicBezTo>
                  <a:cubicBezTo>
                    <a:pt x="5620" y="6061"/>
                    <a:pt x="5668" y="6073"/>
                    <a:pt x="5703" y="6073"/>
                  </a:cubicBezTo>
                  <a:lnTo>
                    <a:pt x="5727" y="6073"/>
                  </a:lnTo>
                  <a:cubicBezTo>
                    <a:pt x="5632" y="6014"/>
                    <a:pt x="5691" y="5930"/>
                    <a:pt x="5751" y="5942"/>
                  </a:cubicBezTo>
                  <a:cubicBezTo>
                    <a:pt x="5822" y="5942"/>
                    <a:pt x="5870" y="6049"/>
                    <a:pt x="5870" y="6109"/>
                  </a:cubicBezTo>
                  <a:cubicBezTo>
                    <a:pt x="5858" y="6156"/>
                    <a:pt x="5846" y="6192"/>
                    <a:pt x="5811" y="6228"/>
                  </a:cubicBezTo>
                  <a:cubicBezTo>
                    <a:pt x="5715" y="6383"/>
                    <a:pt x="5477" y="6347"/>
                    <a:pt x="5441" y="6168"/>
                  </a:cubicBezTo>
                  <a:cubicBezTo>
                    <a:pt x="5310" y="6395"/>
                    <a:pt x="5584" y="6609"/>
                    <a:pt x="5822" y="6573"/>
                  </a:cubicBezTo>
                  <a:cubicBezTo>
                    <a:pt x="5787" y="6740"/>
                    <a:pt x="5894" y="6776"/>
                    <a:pt x="5751" y="6942"/>
                  </a:cubicBezTo>
                  <a:cubicBezTo>
                    <a:pt x="6180" y="6787"/>
                    <a:pt x="6072" y="6549"/>
                    <a:pt x="6144" y="6395"/>
                  </a:cubicBezTo>
                  <a:lnTo>
                    <a:pt x="6144" y="6395"/>
                  </a:lnTo>
                  <a:cubicBezTo>
                    <a:pt x="6025" y="6752"/>
                    <a:pt x="6287" y="6859"/>
                    <a:pt x="6311" y="7157"/>
                  </a:cubicBezTo>
                  <a:cubicBezTo>
                    <a:pt x="6573" y="6847"/>
                    <a:pt x="6358" y="6645"/>
                    <a:pt x="6275" y="6430"/>
                  </a:cubicBezTo>
                  <a:lnTo>
                    <a:pt x="6275" y="6430"/>
                  </a:lnTo>
                  <a:cubicBezTo>
                    <a:pt x="6501" y="6966"/>
                    <a:pt x="6799" y="6847"/>
                    <a:pt x="7061" y="7061"/>
                  </a:cubicBezTo>
                  <a:cubicBezTo>
                    <a:pt x="6846" y="6799"/>
                    <a:pt x="6965" y="6502"/>
                    <a:pt x="6430" y="6276"/>
                  </a:cubicBezTo>
                  <a:lnTo>
                    <a:pt x="6430" y="6276"/>
                  </a:lnTo>
                  <a:cubicBezTo>
                    <a:pt x="6644" y="6359"/>
                    <a:pt x="6846" y="6573"/>
                    <a:pt x="7156" y="6311"/>
                  </a:cubicBezTo>
                  <a:cubicBezTo>
                    <a:pt x="6858" y="6287"/>
                    <a:pt x="6751" y="6025"/>
                    <a:pt x="6394" y="6133"/>
                  </a:cubicBezTo>
                  <a:lnTo>
                    <a:pt x="6394" y="6133"/>
                  </a:lnTo>
                  <a:cubicBezTo>
                    <a:pt x="6549" y="6061"/>
                    <a:pt x="6787" y="6180"/>
                    <a:pt x="6942" y="5740"/>
                  </a:cubicBezTo>
                  <a:cubicBezTo>
                    <a:pt x="6775" y="5895"/>
                    <a:pt x="6739" y="5775"/>
                    <a:pt x="6573" y="5811"/>
                  </a:cubicBezTo>
                  <a:cubicBezTo>
                    <a:pt x="6608" y="5585"/>
                    <a:pt x="6394" y="5299"/>
                    <a:pt x="6168" y="5430"/>
                  </a:cubicBezTo>
                  <a:cubicBezTo>
                    <a:pt x="6406" y="5537"/>
                    <a:pt x="6323" y="5728"/>
                    <a:pt x="6227" y="5811"/>
                  </a:cubicBezTo>
                  <a:cubicBezTo>
                    <a:pt x="6192" y="5847"/>
                    <a:pt x="6156" y="5859"/>
                    <a:pt x="6108" y="5859"/>
                  </a:cubicBezTo>
                  <a:cubicBezTo>
                    <a:pt x="6049" y="5859"/>
                    <a:pt x="5942" y="5811"/>
                    <a:pt x="5942" y="5752"/>
                  </a:cubicBezTo>
                  <a:cubicBezTo>
                    <a:pt x="5930" y="5680"/>
                    <a:pt x="6013" y="5621"/>
                    <a:pt x="6072" y="5728"/>
                  </a:cubicBezTo>
                  <a:cubicBezTo>
                    <a:pt x="6072" y="5716"/>
                    <a:pt x="6072" y="5704"/>
                    <a:pt x="6072" y="5692"/>
                  </a:cubicBezTo>
                  <a:cubicBezTo>
                    <a:pt x="6072" y="5656"/>
                    <a:pt x="6061" y="5621"/>
                    <a:pt x="6037" y="5597"/>
                  </a:cubicBezTo>
                  <a:cubicBezTo>
                    <a:pt x="5977" y="5549"/>
                    <a:pt x="5894" y="5549"/>
                    <a:pt x="5846" y="5597"/>
                  </a:cubicBezTo>
                  <a:cubicBezTo>
                    <a:pt x="5834" y="5597"/>
                    <a:pt x="5822" y="5609"/>
                    <a:pt x="5811" y="5621"/>
                  </a:cubicBezTo>
                  <a:lnTo>
                    <a:pt x="5811" y="5633"/>
                  </a:lnTo>
                  <a:cubicBezTo>
                    <a:pt x="5799" y="5668"/>
                    <a:pt x="5787" y="5704"/>
                    <a:pt x="5799" y="5740"/>
                  </a:cubicBezTo>
                  <a:cubicBezTo>
                    <a:pt x="5537" y="5561"/>
                    <a:pt x="5334" y="5323"/>
                    <a:pt x="5203" y="5037"/>
                  </a:cubicBezTo>
                  <a:cubicBezTo>
                    <a:pt x="5680" y="5811"/>
                    <a:pt x="6096" y="4990"/>
                    <a:pt x="6477" y="5371"/>
                  </a:cubicBezTo>
                  <a:cubicBezTo>
                    <a:pt x="6465" y="5359"/>
                    <a:pt x="6453" y="5347"/>
                    <a:pt x="6442" y="5335"/>
                  </a:cubicBezTo>
                  <a:cubicBezTo>
                    <a:pt x="6453" y="5347"/>
                    <a:pt x="6465" y="5359"/>
                    <a:pt x="6477" y="5371"/>
                  </a:cubicBezTo>
                  <a:cubicBezTo>
                    <a:pt x="6358" y="5144"/>
                    <a:pt x="6239" y="5037"/>
                    <a:pt x="6120" y="4990"/>
                  </a:cubicBezTo>
                  <a:cubicBezTo>
                    <a:pt x="5822" y="4894"/>
                    <a:pt x="5703" y="5168"/>
                    <a:pt x="5561" y="5156"/>
                  </a:cubicBezTo>
                  <a:cubicBezTo>
                    <a:pt x="5668" y="5025"/>
                    <a:pt x="5620" y="4918"/>
                    <a:pt x="5489" y="4859"/>
                  </a:cubicBezTo>
                  <a:cubicBezTo>
                    <a:pt x="5501" y="5037"/>
                    <a:pt x="5334" y="5061"/>
                    <a:pt x="5239" y="4966"/>
                  </a:cubicBezTo>
                  <a:cubicBezTo>
                    <a:pt x="5096" y="4823"/>
                    <a:pt x="5072" y="4478"/>
                    <a:pt x="4656" y="4406"/>
                  </a:cubicBezTo>
                  <a:cubicBezTo>
                    <a:pt x="4608" y="4359"/>
                    <a:pt x="4548" y="4323"/>
                    <a:pt x="4489" y="4287"/>
                  </a:cubicBezTo>
                  <a:cubicBezTo>
                    <a:pt x="4548" y="4311"/>
                    <a:pt x="4620" y="4323"/>
                    <a:pt x="4691" y="4335"/>
                  </a:cubicBezTo>
                  <a:cubicBezTo>
                    <a:pt x="5025" y="4573"/>
                    <a:pt x="5287" y="4347"/>
                    <a:pt x="5501" y="4335"/>
                  </a:cubicBezTo>
                  <a:cubicBezTo>
                    <a:pt x="5632" y="4335"/>
                    <a:pt x="5739" y="4466"/>
                    <a:pt x="5596" y="4585"/>
                  </a:cubicBezTo>
                  <a:cubicBezTo>
                    <a:pt x="5739" y="4644"/>
                    <a:pt x="5834" y="4597"/>
                    <a:pt x="5858" y="4430"/>
                  </a:cubicBezTo>
                  <a:cubicBezTo>
                    <a:pt x="5965" y="4525"/>
                    <a:pt x="5858" y="4811"/>
                    <a:pt x="6144" y="4942"/>
                  </a:cubicBezTo>
                  <a:cubicBezTo>
                    <a:pt x="6251" y="5002"/>
                    <a:pt x="6406" y="5002"/>
                    <a:pt x="6656" y="4930"/>
                  </a:cubicBezTo>
                  <a:lnTo>
                    <a:pt x="6656" y="4930"/>
                  </a:lnTo>
                  <a:cubicBezTo>
                    <a:pt x="6120" y="4918"/>
                    <a:pt x="6406" y="4049"/>
                    <a:pt x="5525" y="4263"/>
                  </a:cubicBezTo>
                  <a:lnTo>
                    <a:pt x="5525" y="4263"/>
                  </a:lnTo>
                  <a:cubicBezTo>
                    <a:pt x="5822" y="4156"/>
                    <a:pt x="6132" y="4132"/>
                    <a:pt x="6442" y="4192"/>
                  </a:cubicBezTo>
                  <a:cubicBezTo>
                    <a:pt x="6406" y="4216"/>
                    <a:pt x="6394" y="4240"/>
                    <a:pt x="6382" y="4275"/>
                  </a:cubicBezTo>
                  <a:lnTo>
                    <a:pt x="6382" y="4287"/>
                  </a:lnTo>
                  <a:cubicBezTo>
                    <a:pt x="6382" y="4299"/>
                    <a:pt x="6382" y="4311"/>
                    <a:pt x="6382" y="4335"/>
                  </a:cubicBezTo>
                  <a:cubicBezTo>
                    <a:pt x="6382" y="4466"/>
                    <a:pt x="6573" y="4513"/>
                    <a:pt x="6632" y="4394"/>
                  </a:cubicBezTo>
                  <a:cubicBezTo>
                    <a:pt x="6525" y="4418"/>
                    <a:pt x="6513" y="4323"/>
                    <a:pt x="6561" y="4275"/>
                  </a:cubicBezTo>
                  <a:cubicBezTo>
                    <a:pt x="6608" y="4240"/>
                    <a:pt x="6715" y="4275"/>
                    <a:pt x="6751" y="4311"/>
                  </a:cubicBezTo>
                  <a:cubicBezTo>
                    <a:pt x="6787" y="4347"/>
                    <a:pt x="6811" y="4394"/>
                    <a:pt x="6811" y="4442"/>
                  </a:cubicBezTo>
                  <a:cubicBezTo>
                    <a:pt x="6811" y="4561"/>
                    <a:pt x="6739" y="4763"/>
                    <a:pt x="6501" y="4656"/>
                  </a:cubicBezTo>
                  <a:cubicBezTo>
                    <a:pt x="6573" y="4918"/>
                    <a:pt x="6918" y="4871"/>
                    <a:pt x="7049" y="4680"/>
                  </a:cubicBezTo>
                  <a:cubicBezTo>
                    <a:pt x="7144" y="4823"/>
                    <a:pt x="7251" y="4763"/>
                    <a:pt x="7263" y="4990"/>
                  </a:cubicBezTo>
                  <a:cubicBezTo>
                    <a:pt x="7466" y="4573"/>
                    <a:pt x="7215" y="4490"/>
                    <a:pt x="7156" y="4323"/>
                  </a:cubicBezTo>
                  <a:lnTo>
                    <a:pt x="7156" y="4323"/>
                  </a:lnTo>
                  <a:cubicBezTo>
                    <a:pt x="7323" y="4656"/>
                    <a:pt x="7596" y="4549"/>
                    <a:pt x="7811" y="4740"/>
                  </a:cubicBezTo>
                  <a:cubicBezTo>
                    <a:pt x="7775" y="4335"/>
                    <a:pt x="7489" y="4347"/>
                    <a:pt x="7275" y="4251"/>
                  </a:cubicBezTo>
                  <a:lnTo>
                    <a:pt x="7275" y="4251"/>
                  </a:lnTo>
                  <a:cubicBezTo>
                    <a:pt x="7811" y="4478"/>
                    <a:pt x="7942" y="4180"/>
                    <a:pt x="8287" y="4144"/>
                  </a:cubicBezTo>
                  <a:cubicBezTo>
                    <a:pt x="7942" y="4120"/>
                    <a:pt x="7811" y="3811"/>
                    <a:pt x="7275" y="4037"/>
                  </a:cubicBezTo>
                  <a:lnTo>
                    <a:pt x="7275" y="4037"/>
                  </a:lnTo>
                  <a:cubicBezTo>
                    <a:pt x="7489" y="3942"/>
                    <a:pt x="7775" y="3954"/>
                    <a:pt x="7811" y="3549"/>
                  </a:cubicBezTo>
                  <a:cubicBezTo>
                    <a:pt x="7596" y="3751"/>
                    <a:pt x="7323" y="3632"/>
                    <a:pt x="7156" y="3966"/>
                  </a:cubicBezTo>
                  <a:lnTo>
                    <a:pt x="7156" y="3966"/>
                  </a:lnTo>
                  <a:cubicBezTo>
                    <a:pt x="7215" y="3799"/>
                    <a:pt x="7466" y="3716"/>
                    <a:pt x="7263" y="3299"/>
                  </a:cubicBezTo>
                  <a:cubicBezTo>
                    <a:pt x="7251" y="3525"/>
                    <a:pt x="7144" y="3466"/>
                    <a:pt x="7049" y="3620"/>
                  </a:cubicBezTo>
                  <a:cubicBezTo>
                    <a:pt x="6918" y="3418"/>
                    <a:pt x="6573" y="3370"/>
                    <a:pt x="6501" y="3632"/>
                  </a:cubicBezTo>
                  <a:cubicBezTo>
                    <a:pt x="6739" y="3525"/>
                    <a:pt x="6811" y="3728"/>
                    <a:pt x="6811" y="3847"/>
                  </a:cubicBezTo>
                  <a:cubicBezTo>
                    <a:pt x="6811" y="3894"/>
                    <a:pt x="6787" y="3942"/>
                    <a:pt x="6751" y="3978"/>
                  </a:cubicBezTo>
                  <a:cubicBezTo>
                    <a:pt x="6715" y="4013"/>
                    <a:pt x="6608" y="4061"/>
                    <a:pt x="6561" y="4013"/>
                  </a:cubicBezTo>
                  <a:cubicBezTo>
                    <a:pt x="6513" y="3978"/>
                    <a:pt x="6525" y="3870"/>
                    <a:pt x="6632" y="3906"/>
                  </a:cubicBezTo>
                  <a:cubicBezTo>
                    <a:pt x="6620" y="3882"/>
                    <a:pt x="6608" y="3870"/>
                    <a:pt x="6596" y="3859"/>
                  </a:cubicBezTo>
                  <a:cubicBezTo>
                    <a:pt x="6549" y="3811"/>
                    <a:pt x="6477" y="3811"/>
                    <a:pt x="6430" y="3859"/>
                  </a:cubicBezTo>
                  <a:cubicBezTo>
                    <a:pt x="6406" y="3882"/>
                    <a:pt x="6382" y="3918"/>
                    <a:pt x="6382" y="3954"/>
                  </a:cubicBezTo>
                  <a:cubicBezTo>
                    <a:pt x="6382" y="3978"/>
                    <a:pt x="6382" y="3990"/>
                    <a:pt x="6382" y="4001"/>
                  </a:cubicBezTo>
                  <a:lnTo>
                    <a:pt x="6382" y="4013"/>
                  </a:lnTo>
                  <a:cubicBezTo>
                    <a:pt x="6394" y="4049"/>
                    <a:pt x="6406" y="4073"/>
                    <a:pt x="6442" y="4097"/>
                  </a:cubicBezTo>
                  <a:cubicBezTo>
                    <a:pt x="6132" y="4156"/>
                    <a:pt x="5822" y="4132"/>
                    <a:pt x="5525" y="4025"/>
                  </a:cubicBezTo>
                  <a:cubicBezTo>
                    <a:pt x="6418" y="4240"/>
                    <a:pt x="6120" y="3358"/>
                    <a:pt x="6668" y="3358"/>
                  </a:cubicBezTo>
                  <a:lnTo>
                    <a:pt x="6608" y="3358"/>
                  </a:lnTo>
                  <a:cubicBezTo>
                    <a:pt x="6620" y="3358"/>
                    <a:pt x="6644" y="3358"/>
                    <a:pt x="6668" y="3358"/>
                  </a:cubicBezTo>
                  <a:cubicBezTo>
                    <a:pt x="6418" y="3287"/>
                    <a:pt x="6251" y="3287"/>
                    <a:pt x="6144" y="3347"/>
                  </a:cubicBezTo>
                  <a:cubicBezTo>
                    <a:pt x="5870" y="3478"/>
                    <a:pt x="5977" y="3763"/>
                    <a:pt x="5870" y="3859"/>
                  </a:cubicBezTo>
                  <a:cubicBezTo>
                    <a:pt x="5846" y="3692"/>
                    <a:pt x="5739" y="3644"/>
                    <a:pt x="5608" y="3704"/>
                  </a:cubicBezTo>
                  <a:cubicBezTo>
                    <a:pt x="5739" y="3823"/>
                    <a:pt x="5632" y="3954"/>
                    <a:pt x="5501" y="3954"/>
                  </a:cubicBezTo>
                  <a:cubicBezTo>
                    <a:pt x="5299" y="3954"/>
                    <a:pt x="5037" y="3728"/>
                    <a:pt x="4691" y="3966"/>
                  </a:cubicBezTo>
                  <a:cubicBezTo>
                    <a:pt x="4620" y="3966"/>
                    <a:pt x="4560" y="3990"/>
                    <a:pt x="4489" y="4001"/>
                  </a:cubicBezTo>
                  <a:cubicBezTo>
                    <a:pt x="4548" y="3978"/>
                    <a:pt x="4608" y="3942"/>
                    <a:pt x="4668" y="3894"/>
                  </a:cubicBezTo>
                  <a:cubicBezTo>
                    <a:pt x="5072" y="3823"/>
                    <a:pt x="5108" y="3478"/>
                    <a:pt x="5239" y="3335"/>
                  </a:cubicBezTo>
                  <a:cubicBezTo>
                    <a:pt x="5334" y="3228"/>
                    <a:pt x="5513" y="3251"/>
                    <a:pt x="5489" y="3430"/>
                  </a:cubicBezTo>
                  <a:cubicBezTo>
                    <a:pt x="5632" y="3382"/>
                    <a:pt x="5668" y="3287"/>
                    <a:pt x="5561" y="3132"/>
                  </a:cubicBezTo>
                  <a:cubicBezTo>
                    <a:pt x="5715" y="3120"/>
                    <a:pt x="5834" y="3406"/>
                    <a:pt x="6132" y="3299"/>
                  </a:cubicBezTo>
                  <a:cubicBezTo>
                    <a:pt x="6251" y="3263"/>
                    <a:pt x="6358" y="3156"/>
                    <a:pt x="6489" y="2930"/>
                  </a:cubicBezTo>
                  <a:lnTo>
                    <a:pt x="6489" y="2930"/>
                  </a:lnTo>
                  <a:cubicBezTo>
                    <a:pt x="6096" y="3299"/>
                    <a:pt x="5691" y="2477"/>
                    <a:pt x="5215" y="3251"/>
                  </a:cubicBezTo>
                  <a:lnTo>
                    <a:pt x="5215" y="3251"/>
                  </a:lnTo>
                  <a:cubicBezTo>
                    <a:pt x="5346" y="2966"/>
                    <a:pt x="5549" y="2727"/>
                    <a:pt x="5811" y="2549"/>
                  </a:cubicBezTo>
                  <a:cubicBezTo>
                    <a:pt x="5799" y="2585"/>
                    <a:pt x="5799" y="2632"/>
                    <a:pt x="5822" y="2656"/>
                  </a:cubicBezTo>
                  <a:lnTo>
                    <a:pt x="5822" y="2668"/>
                  </a:lnTo>
                  <a:cubicBezTo>
                    <a:pt x="5834" y="2680"/>
                    <a:pt x="5846" y="2692"/>
                    <a:pt x="5858" y="2704"/>
                  </a:cubicBezTo>
                  <a:cubicBezTo>
                    <a:pt x="5953" y="2787"/>
                    <a:pt x="6108" y="2692"/>
                    <a:pt x="6072" y="2561"/>
                  </a:cubicBezTo>
                  <a:cubicBezTo>
                    <a:pt x="6025" y="2656"/>
                    <a:pt x="5930" y="2596"/>
                    <a:pt x="5942" y="2537"/>
                  </a:cubicBezTo>
                  <a:cubicBezTo>
                    <a:pt x="5953" y="2466"/>
                    <a:pt x="6049" y="2418"/>
                    <a:pt x="6108" y="2418"/>
                  </a:cubicBezTo>
                  <a:cubicBezTo>
                    <a:pt x="6156" y="2430"/>
                    <a:pt x="6203" y="2442"/>
                    <a:pt x="6227" y="2477"/>
                  </a:cubicBezTo>
                  <a:cubicBezTo>
                    <a:pt x="6323" y="2561"/>
                    <a:pt x="6418" y="2751"/>
                    <a:pt x="6168" y="2847"/>
                  </a:cubicBezTo>
                  <a:cubicBezTo>
                    <a:pt x="6406" y="2977"/>
                    <a:pt x="6620" y="2704"/>
                    <a:pt x="6573" y="2466"/>
                  </a:cubicBezTo>
                  <a:cubicBezTo>
                    <a:pt x="6739" y="2501"/>
                    <a:pt x="6775" y="2394"/>
                    <a:pt x="6942" y="2537"/>
                  </a:cubicBezTo>
                  <a:cubicBezTo>
                    <a:pt x="6787" y="2108"/>
                    <a:pt x="6561" y="2227"/>
                    <a:pt x="6394" y="2156"/>
                  </a:cubicBezTo>
                  <a:lnTo>
                    <a:pt x="6394" y="2156"/>
                  </a:lnTo>
                  <a:cubicBezTo>
                    <a:pt x="6751" y="2263"/>
                    <a:pt x="6858" y="1989"/>
                    <a:pt x="7156" y="1977"/>
                  </a:cubicBezTo>
                  <a:cubicBezTo>
                    <a:pt x="6846" y="1715"/>
                    <a:pt x="6644" y="1930"/>
                    <a:pt x="6430" y="2001"/>
                  </a:cubicBezTo>
                  <a:lnTo>
                    <a:pt x="6430" y="2001"/>
                  </a:lnTo>
                  <a:cubicBezTo>
                    <a:pt x="6977" y="1787"/>
                    <a:pt x="6846" y="1477"/>
                    <a:pt x="7073" y="1215"/>
                  </a:cubicBezTo>
                  <a:cubicBezTo>
                    <a:pt x="6811" y="1442"/>
                    <a:pt x="6501" y="1311"/>
                    <a:pt x="6287" y="1858"/>
                  </a:cubicBezTo>
                  <a:lnTo>
                    <a:pt x="6287" y="1858"/>
                  </a:lnTo>
                  <a:cubicBezTo>
                    <a:pt x="6358" y="1644"/>
                    <a:pt x="6584" y="1442"/>
                    <a:pt x="6311" y="1132"/>
                  </a:cubicBezTo>
                  <a:cubicBezTo>
                    <a:pt x="6299" y="1430"/>
                    <a:pt x="6025" y="1537"/>
                    <a:pt x="6144" y="1894"/>
                  </a:cubicBezTo>
                  <a:lnTo>
                    <a:pt x="6144" y="1894"/>
                  </a:lnTo>
                  <a:cubicBezTo>
                    <a:pt x="6072" y="1739"/>
                    <a:pt x="6180" y="1501"/>
                    <a:pt x="5751" y="1346"/>
                  </a:cubicBezTo>
                  <a:cubicBezTo>
                    <a:pt x="5894" y="1513"/>
                    <a:pt x="5787" y="1549"/>
                    <a:pt x="5822" y="1715"/>
                  </a:cubicBezTo>
                  <a:cubicBezTo>
                    <a:pt x="5596" y="1668"/>
                    <a:pt x="5310" y="1882"/>
                    <a:pt x="5441" y="2120"/>
                  </a:cubicBezTo>
                  <a:cubicBezTo>
                    <a:pt x="5489" y="1942"/>
                    <a:pt x="5715" y="1906"/>
                    <a:pt x="5811" y="2061"/>
                  </a:cubicBezTo>
                  <a:cubicBezTo>
                    <a:pt x="5846" y="2085"/>
                    <a:pt x="5870" y="2132"/>
                    <a:pt x="5870" y="2180"/>
                  </a:cubicBezTo>
                  <a:cubicBezTo>
                    <a:pt x="5870" y="2239"/>
                    <a:pt x="5822" y="2335"/>
                    <a:pt x="5763" y="2346"/>
                  </a:cubicBezTo>
                  <a:cubicBezTo>
                    <a:pt x="5691" y="2358"/>
                    <a:pt x="5632" y="2275"/>
                    <a:pt x="5727" y="2215"/>
                  </a:cubicBezTo>
                  <a:cubicBezTo>
                    <a:pt x="5596" y="2180"/>
                    <a:pt x="5501" y="2335"/>
                    <a:pt x="5596" y="2430"/>
                  </a:cubicBezTo>
                  <a:cubicBezTo>
                    <a:pt x="5608" y="2442"/>
                    <a:pt x="5608" y="2454"/>
                    <a:pt x="5632" y="2466"/>
                  </a:cubicBezTo>
                  <a:lnTo>
                    <a:pt x="5632" y="2466"/>
                  </a:lnTo>
                  <a:cubicBezTo>
                    <a:pt x="5656" y="2477"/>
                    <a:pt x="5691" y="2489"/>
                    <a:pt x="5727" y="2477"/>
                  </a:cubicBezTo>
                  <a:cubicBezTo>
                    <a:pt x="5561" y="2739"/>
                    <a:pt x="5310" y="2942"/>
                    <a:pt x="5037" y="3073"/>
                  </a:cubicBezTo>
                  <a:cubicBezTo>
                    <a:pt x="5811" y="2596"/>
                    <a:pt x="4989" y="2180"/>
                    <a:pt x="5370" y="1799"/>
                  </a:cubicBezTo>
                  <a:lnTo>
                    <a:pt x="5322" y="1834"/>
                  </a:lnTo>
                  <a:cubicBezTo>
                    <a:pt x="5334" y="1823"/>
                    <a:pt x="5346" y="1811"/>
                    <a:pt x="5370" y="1799"/>
                  </a:cubicBezTo>
                  <a:cubicBezTo>
                    <a:pt x="5144" y="1930"/>
                    <a:pt x="5025" y="2037"/>
                    <a:pt x="4989" y="2156"/>
                  </a:cubicBezTo>
                  <a:cubicBezTo>
                    <a:pt x="4894" y="2454"/>
                    <a:pt x="5168" y="2573"/>
                    <a:pt x="5156" y="2716"/>
                  </a:cubicBezTo>
                  <a:cubicBezTo>
                    <a:pt x="5013" y="2608"/>
                    <a:pt x="4918" y="2656"/>
                    <a:pt x="4858" y="2787"/>
                  </a:cubicBezTo>
                  <a:cubicBezTo>
                    <a:pt x="5037" y="2775"/>
                    <a:pt x="5060" y="2954"/>
                    <a:pt x="4965" y="3037"/>
                  </a:cubicBezTo>
                  <a:cubicBezTo>
                    <a:pt x="4810" y="3180"/>
                    <a:pt x="4465" y="3216"/>
                    <a:pt x="4394" y="3620"/>
                  </a:cubicBezTo>
                  <a:cubicBezTo>
                    <a:pt x="4358" y="3668"/>
                    <a:pt x="4310" y="3728"/>
                    <a:pt x="4287" y="3787"/>
                  </a:cubicBezTo>
                  <a:cubicBezTo>
                    <a:pt x="4310" y="3728"/>
                    <a:pt x="4322" y="3656"/>
                    <a:pt x="4334" y="3597"/>
                  </a:cubicBezTo>
                  <a:cubicBezTo>
                    <a:pt x="4560" y="3251"/>
                    <a:pt x="4346" y="3001"/>
                    <a:pt x="4334" y="2787"/>
                  </a:cubicBezTo>
                  <a:cubicBezTo>
                    <a:pt x="4334" y="2644"/>
                    <a:pt x="4465" y="2537"/>
                    <a:pt x="4584" y="2680"/>
                  </a:cubicBezTo>
                  <a:cubicBezTo>
                    <a:pt x="4644" y="2549"/>
                    <a:pt x="4596" y="2442"/>
                    <a:pt x="4429" y="2418"/>
                  </a:cubicBezTo>
                  <a:cubicBezTo>
                    <a:pt x="4525" y="2311"/>
                    <a:pt x="4810" y="2418"/>
                    <a:pt x="4953" y="2144"/>
                  </a:cubicBezTo>
                  <a:cubicBezTo>
                    <a:pt x="5001" y="2025"/>
                    <a:pt x="5001" y="1870"/>
                    <a:pt x="4929" y="1620"/>
                  </a:cubicBezTo>
                  <a:lnTo>
                    <a:pt x="4929" y="1620"/>
                  </a:lnTo>
                  <a:cubicBezTo>
                    <a:pt x="4929" y="2156"/>
                    <a:pt x="4060" y="1870"/>
                    <a:pt x="4263" y="2751"/>
                  </a:cubicBezTo>
                  <a:lnTo>
                    <a:pt x="4263" y="2751"/>
                  </a:lnTo>
                  <a:cubicBezTo>
                    <a:pt x="4156" y="2466"/>
                    <a:pt x="4132" y="2144"/>
                    <a:pt x="4191" y="1834"/>
                  </a:cubicBezTo>
                  <a:cubicBezTo>
                    <a:pt x="4215" y="1870"/>
                    <a:pt x="4239" y="1894"/>
                    <a:pt x="4287" y="1906"/>
                  </a:cubicBezTo>
                  <a:lnTo>
                    <a:pt x="4287" y="1906"/>
                  </a:lnTo>
                  <a:cubicBezTo>
                    <a:pt x="4310" y="1906"/>
                    <a:pt x="4322" y="1906"/>
                    <a:pt x="4334" y="1906"/>
                  </a:cubicBezTo>
                  <a:cubicBezTo>
                    <a:pt x="4477" y="1894"/>
                    <a:pt x="4513" y="1715"/>
                    <a:pt x="4394" y="1644"/>
                  </a:cubicBezTo>
                  <a:cubicBezTo>
                    <a:pt x="4429" y="1763"/>
                    <a:pt x="4322" y="1775"/>
                    <a:pt x="4275" y="1727"/>
                  </a:cubicBezTo>
                  <a:cubicBezTo>
                    <a:pt x="4239" y="1668"/>
                    <a:pt x="4275" y="1561"/>
                    <a:pt x="4322" y="1525"/>
                  </a:cubicBezTo>
                  <a:cubicBezTo>
                    <a:pt x="4358" y="1489"/>
                    <a:pt x="4394" y="1477"/>
                    <a:pt x="4441" y="1477"/>
                  </a:cubicBezTo>
                  <a:cubicBezTo>
                    <a:pt x="4572" y="1465"/>
                    <a:pt x="4763" y="1549"/>
                    <a:pt x="4668" y="1787"/>
                  </a:cubicBezTo>
                  <a:cubicBezTo>
                    <a:pt x="4918" y="1715"/>
                    <a:pt x="4870" y="1358"/>
                    <a:pt x="4679" y="1239"/>
                  </a:cubicBezTo>
                  <a:cubicBezTo>
                    <a:pt x="4834" y="1144"/>
                    <a:pt x="4775" y="1037"/>
                    <a:pt x="4989" y="1025"/>
                  </a:cubicBezTo>
                  <a:cubicBezTo>
                    <a:pt x="4584" y="822"/>
                    <a:pt x="4489" y="1073"/>
                    <a:pt x="4322" y="1132"/>
                  </a:cubicBezTo>
                  <a:lnTo>
                    <a:pt x="4322" y="1132"/>
                  </a:lnTo>
                  <a:cubicBezTo>
                    <a:pt x="4668" y="953"/>
                    <a:pt x="4548" y="692"/>
                    <a:pt x="4751" y="465"/>
                  </a:cubicBezTo>
                  <a:cubicBezTo>
                    <a:pt x="4334" y="501"/>
                    <a:pt x="4346" y="799"/>
                    <a:pt x="4251" y="1001"/>
                  </a:cubicBezTo>
                  <a:lnTo>
                    <a:pt x="4251" y="1001"/>
                  </a:lnTo>
                  <a:cubicBezTo>
                    <a:pt x="4489" y="465"/>
                    <a:pt x="4179" y="334"/>
                    <a:pt x="4144" y="1"/>
                  </a:cubicBezTo>
                  <a:cubicBezTo>
                    <a:pt x="4120" y="334"/>
                    <a:pt x="3810" y="465"/>
                    <a:pt x="4048" y="1001"/>
                  </a:cubicBezTo>
                  <a:lnTo>
                    <a:pt x="4048" y="1001"/>
                  </a:lnTo>
                  <a:cubicBezTo>
                    <a:pt x="3941" y="799"/>
                    <a:pt x="3953" y="501"/>
                    <a:pt x="3548" y="465"/>
                  </a:cubicBezTo>
                  <a:cubicBezTo>
                    <a:pt x="3751" y="692"/>
                    <a:pt x="3632" y="953"/>
                    <a:pt x="3965" y="1132"/>
                  </a:cubicBezTo>
                  <a:lnTo>
                    <a:pt x="3965" y="1132"/>
                  </a:lnTo>
                  <a:cubicBezTo>
                    <a:pt x="3810" y="1073"/>
                    <a:pt x="3715" y="822"/>
                    <a:pt x="3310" y="1025"/>
                  </a:cubicBezTo>
                  <a:cubicBezTo>
                    <a:pt x="3525" y="1037"/>
                    <a:pt x="3477" y="1132"/>
                    <a:pt x="3620" y="1239"/>
                  </a:cubicBezTo>
                  <a:cubicBezTo>
                    <a:pt x="3417" y="1358"/>
                    <a:pt x="3382" y="1715"/>
                    <a:pt x="3632" y="1787"/>
                  </a:cubicBezTo>
                  <a:cubicBezTo>
                    <a:pt x="3536" y="1549"/>
                    <a:pt x="3727" y="1465"/>
                    <a:pt x="3858" y="1477"/>
                  </a:cubicBezTo>
                  <a:cubicBezTo>
                    <a:pt x="3894" y="1477"/>
                    <a:pt x="3941" y="1489"/>
                    <a:pt x="3977" y="1525"/>
                  </a:cubicBezTo>
                  <a:cubicBezTo>
                    <a:pt x="4013" y="1561"/>
                    <a:pt x="4060" y="1680"/>
                    <a:pt x="4013" y="1727"/>
                  </a:cubicBezTo>
                  <a:cubicBezTo>
                    <a:pt x="3977" y="1775"/>
                    <a:pt x="3870" y="1763"/>
                    <a:pt x="3906" y="1644"/>
                  </a:cubicBezTo>
                  <a:cubicBezTo>
                    <a:pt x="3775" y="1715"/>
                    <a:pt x="3822" y="1894"/>
                    <a:pt x="3965" y="1906"/>
                  </a:cubicBezTo>
                  <a:cubicBezTo>
                    <a:pt x="3977" y="1906"/>
                    <a:pt x="3989" y="1906"/>
                    <a:pt x="4001" y="1906"/>
                  </a:cubicBezTo>
                  <a:lnTo>
                    <a:pt x="4013" y="1906"/>
                  </a:lnTo>
                  <a:cubicBezTo>
                    <a:pt x="4048" y="1894"/>
                    <a:pt x="4084" y="1870"/>
                    <a:pt x="4108" y="1834"/>
                  </a:cubicBezTo>
                  <a:cubicBezTo>
                    <a:pt x="4167" y="2144"/>
                    <a:pt x="4144" y="2466"/>
                    <a:pt x="4037" y="2751"/>
                  </a:cubicBezTo>
                  <a:cubicBezTo>
                    <a:pt x="4239" y="1870"/>
                    <a:pt x="3370" y="2156"/>
                    <a:pt x="3358" y="1620"/>
                  </a:cubicBezTo>
                  <a:lnTo>
                    <a:pt x="3358" y="1680"/>
                  </a:lnTo>
                  <a:lnTo>
                    <a:pt x="3358" y="1620"/>
                  </a:lnTo>
                  <a:cubicBezTo>
                    <a:pt x="3298" y="1870"/>
                    <a:pt x="3298" y="2025"/>
                    <a:pt x="3346" y="2144"/>
                  </a:cubicBezTo>
                  <a:cubicBezTo>
                    <a:pt x="3489" y="2418"/>
                    <a:pt x="3775" y="2311"/>
                    <a:pt x="3870" y="2418"/>
                  </a:cubicBezTo>
                  <a:cubicBezTo>
                    <a:pt x="3691" y="2442"/>
                    <a:pt x="3656" y="2537"/>
                    <a:pt x="3715" y="2680"/>
                  </a:cubicBezTo>
                  <a:cubicBezTo>
                    <a:pt x="3822" y="2537"/>
                    <a:pt x="3965" y="2644"/>
                    <a:pt x="3965" y="2787"/>
                  </a:cubicBezTo>
                  <a:cubicBezTo>
                    <a:pt x="3953" y="2989"/>
                    <a:pt x="3727" y="3251"/>
                    <a:pt x="3965" y="3585"/>
                  </a:cubicBezTo>
                  <a:cubicBezTo>
                    <a:pt x="3965" y="3656"/>
                    <a:pt x="3989" y="3728"/>
                    <a:pt x="4001" y="3787"/>
                  </a:cubicBezTo>
                  <a:cubicBezTo>
                    <a:pt x="3977" y="3728"/>
                    <a:pt x="3941" y="3668"/>
                    <a:pt x="3894" y="3620"/>
                  </a:cubicBezTo>
                  <a:cubicBezTo>
                    <a:pt x="3822" y="3216"/>
                    <a:pt x="3477" y="3180"/>
                    <a:pt x="3334" y="3037"/>
                  </a:cubicBezTo>
                  <a:cubicBezTo>
                    <a:pt x="3227" y="2954"/>
                    <a:pt x="3251" y="2775"/>
                    <a:pt x="3429" y="2787"/>
                  </a:cubicBezTo>
                  <a:cubicBezTo>
                    <a:pt x="3382" y="2656"/>
                    <a:pt x="3286" y="2608"/>
                    <a:pt x="3132" y="2716"/>
                  </a:cubicBezTo>
                  <a:cubicBezTo>
                    <a:pt x="3120" y="2573"/>
                    <a:pt x="3405" y="2442"/>
                    <a:pt x="3298" y="2156"/>
                  </a:cubicBezTo>
                  <a:cubicBezTo>
                    <a:pt x="3227" y="1989"/>
                    <a:pt x="3084" y="1870"/>
                    <a:pt x="2929" y="1799"/>
                  </a:cubicBezTo>
                  <a:cubicBezTo>
                    <a:pt x="3298" y="2180"/>
                    <a:pt x="2477" y="2596"/>
                    <a:pt x="3251" y="3073"/>
                  </a:cubicBezTo>
                  <a:cubicBezTo>
                    <a:pt x="2977" y="2942"/>
                    <a:pt x="2727" y="2739"/>
                    <a:pt x="2560" y="2477"/>
                  </a:cubicBezTo>
                  <a:cubicBezTo>
                    <a:pt x="2596" y="2489"/>
                    <a:pt x="2632" y="2477"/>
                    <a:pt x="2667" y="2466"/>
                  </a:cubicBezTo>
                  <a:lnTo>
                    <a:pt x="2667" y="2466"/>
                  </a:lnTo>
                  <a:cubicBezTo>
                    <a:pt x="2679" y="2454"/>
                    <a:pt x="2691" y="2442"/>
                    <a:pt x="2703" y="2430"/>
                  </a:cubicBezTo>
                  <a:cubicBezTo>
                    <a:pt x="2786" y="2346"/>
                    <a:pt x="2715" y="2192"/>
                    <a:pt x="2596" y="2204"/>
                  </a:cubicBezTo>
                  <a:lnTo>
                    <a:pt x="2572" y="2204"/>
                  </a:lnTo>
                  <a:cubicBezTo>
                    <a:pt x="2667" y="2263"/>
                    <a:pt x="2608" y="2346"/>
                    <a:pt x="2536" y="2346"/>
                  </a:cubicBezTo>
                  <a:cubicBezTo>
                    <a:pt x="2477" y="2335"/>
                    <a:pt x="2429" y="2227"/>
                    <a:pt x="2429" y="2180"/>
                  </a:cubicBezTo>
                  <a:cubicBezTo>
                    <a:pt x="2429" y="2132"/>
                    <a:pt x="2453" y="2085"/>
                    <a:pt x="2477" y="2049"/>
                  </a:cubicBezTo>
                  <a:cubicBezTo>
                    <a:pt x="2584" y="1894"/>
                    <a:pt x="2810" y="1930"/>
                    <a:pt x="2858" y="2108"/>
                  </a:cubicBezTo>
                  <a:cubicBezTo>
                    <a:pt x="2989" y="1882"/>
                    <a:pt x="2703" y="1668"/>
                    <a:pt x="2477" y="1715"/>
                  </a:cubicBezTo>
                  <a:cubicBezTo>
                    <a:pt x="2513" y="1537"/>
                    <a:pt x="2405" y="1513"/>
                    <a:pt x="2548" y="1346"/>
                  </a:cubicBezTo>
                  <a:cubicBezTo>
                    <a:pt x="2108" y="1489"/>
                    <a:pt x="2227" y="1727"/>
                    <a:pt x="2155" y="1894"/>
                  </a:cubicBezTo>
                  <a:lnTo>
                    <a:pt x="2155" y="1894"/>
                  </a:lnTo>
                  <a:cubicBezTo>
                    <a:pt x="2274" y="1525"/>
                    <a:pt x="2001" y="1418"/>
                    <a:pt x="1989" y="1120"/>
                  </a:cubicBezTo>
                  <a:cubicBezTo>
                    <a:pt x="1715" y="1442"/>
                    <a:pt x="1929" y="1632"/>
                    <a:pt x="2012" y="1858"/>
                  </a:cubicBezTo>
                  <a:lnTo>
                    <a:pt x="2012" y="1858"/>
                  </a:lnTo>
                  <a:cubicBezTo>
                    <a:pt x="1798" y="1311"/>
                    <a:pt x="1489" y="1430"/>
                    <a:pt x="1227" y="1215"/>
                  </a:cubicBezTo>
                  <a:cubicBezTo>
                    <a:pt x="1453" y="1477"/>
                    <a:pt x="1322" y="1787"/>
                    <a:pt x="1870" y="2001"/>
                  </a:cubicBezTo>
                  <a:lnTo>
                    <a:pt x="1870" y="2001"/>
                  </a:lnTo>
                  <a:cubicBezTo>
                    <a:pt x="1643" y="1918"/>
                    <a:pt x="1453" y="1704"/>
                    <a:pt x="1131" y="1977"/>
                  </a:cubicBezTo>
                  <a:cubicBezTo>
                    <a:pt x="1429" y="1989"/>
                    <a:pt x="1536" y="2263"/>
                    <a:pt x="1905" y="2144"/>
                  </a:cubicBezTo>
                  <a:lnTo>
                    <a:pt x="1905" y="2144"/>
                  </a:lnTo>
                  <a:cubicBezTo>
                    <a:pt x="1739" y="2215"/>
                    <a:pt x="1512" y="2108"/>
                    <a:pt x="1358" y="2537"/>
                  </a:cubicBezTo>
                  <a:cubicBezTo>
                    <a:pt x="1524" y="2382"/>
                    <a:pt x="1560" y="2501"/>
                    <a:pt x="1727" y="2466"/>
                  </a:cubicBezTo>
                  <a:cubicBezTo>
                    <a:pt x="1679" y="2692"/>
                    <a:pt x="1893" y="2977"/>
                    <a:pt x="2132" y="2847"/>
                  </a:cubicBezTo>
                  <a:cubicBezTo>
                    <a:pt x="1881" y="2751"/>
                    <a:pt x="1977" y="2549"/>
                    <a:pt x="2060" y="2466"/>
                  </a:cubicBezTo>
                  <a:cubicBezTo>
                    <a:pt x="2096" y="2442"/>
                    <a:pt x="2143" y="2418"/>
                    <a:pt x="2191" y="2418"/>
                  </a:cubicBezTo>
                  <a:cubicBezTo>
                    <a:pt x="2239" y="2418"/>
                    <a:pt x="2346" y="2466"/>
                    <a:pt x="2358" y="2525"/>
                  </a:cubicBezTo>
                  <a:cubicBezTo>
                    <a:pt x="2358" y="2596"/>
                    <a:pt x="2274" y="2656"/>
                    <a:pt x="2227" y="2561"/>
                  </a:cubicBezTo>
                  <a:cubicBezTo>
                    <a:pt x="2179" y="2692"/>
                    <a:pt x="2346" y="2787"/>
                    <a:pt x="2441" y="2692"/>
                  </a:cubicBezTo>
                  <a:lnTo>
                    <a:pt x="2477" y="2656"/>
                  </a:lnTo>
                  <a:lnTo>
                    <a:pt x="2477" y="2656"/>
                  </a:lnTo>
                  <a:cubicBezTo>
                    <a:pt x="2489" y="2620"/>
                    <a:pt x="2501" y="2585"/>
                    <a:pt x="2489" y="2549"/>
                  </a:cubicBezTo>
                  <a:cubicBezTo>
                    <a:pt x="2751" y="2727"/>
                    <a:pt x="2953" y="2966"/>
                    <a:pt x="3084" y="3239"/>
                  </a:cubicBezTo>
                  <a:cubicBezTo>
                    <a:pt x="2608" y="2466"/>
                    <a:pt x="2191" y="3287"/>
                    <a:pt x="1810" y="2918"/>
                  </a:cubicBezTo>
                  <a:cubicBezTo>
                    <a:pt x="1929" y="3144"/>
                    <a:pt x="2048" y="3251"/>
                    <a:pt x="2167" y="3287"/>
                  </a:cubicBezTo>
                  <a:cubicBezTo>
                    <a:pt x="2465" y="3394"/>
                    <a:pt x="2584" y="3120"/>
                    <a:pt x="2727" y="3120"/>
                  </a:cubicBezTo>
                  <a:cubicBezTo>
                    <a:pt x="2620" y="3263"/>
                    <a:pt x="2667" y="3370"/>
                    <a:pt x="2798" y="3418"/>
                  </a:cubicBezTo>
                  <a:cubicBezTo>
                    <a:pt x="2786" y="3239"/>
                    <a:pt x="2953" y="3216"/>
                    <a:pt x="3048" y="3323"/>
                  </a:cubicBezTo>
                  <a:cubicBezTo>
                    <a:pt x="3191" y="3466"/>
                    <a:pt x="3215" y="3811"/>
                    <a:pt x="3632" y="3882"/>
                  </a:cubicBezTo>
                  <a:cubicBezTo>
                    <a:pt x="3679" y="3930"/>
                    <a:pt x="3739" y="3966"/>
                    <a:pt x="3798" y="3990"/>
                  </a:cubicBezTo>
                  <a:cubicBezTo>
                    <a:pt x="3739" y="3978"/>
                    <a:pt x="3667" y="3954"/>
                    <a:pt x="3596" y="3954"/>
                  </a:cubicBezTo>
                  <a:cubicBezTo>
                    <a:pt x="3263" y="3716"/>
                    <a:pt x="3001" y="3930"/>
                    <a:pt x="2786" y="3942"/>
                  </a:cubicBezTo>
                  <a:cubicBezTo>
                    <a:pt x="2655" y="3942"/>
                    <a:pt x="2548" y="3811"/>
                    <a:pt x="2691" y="3692"/>
                  </a:cubicBezTo>
                  <a:cubicBezTo>
                    <a:pt x="2548" y="3632"/>
                    <a:pt x="2453" y="3680"/>
                    <a:pt x="2429" y="3847"/>
                  </a:cubicBezTo>
                  <a:cubicBezTo>
                    <a:pt x="2322" y="3751"/>
                    <a:pt x="2429" y="3466"/>
                    <a:pt x="2143" y="3335"/>
                  </a:cubicBezTo>
                  <a:cubicBezTo>
                    <a:pt x="2036" y="3275"/>
                    <a:pt x="1881" y="3275"/>
                    <a:pt x="1631" y="3347"/>
                  </a:cubicBezTo>
                  <a:lnTo>
                    <a:pt x="1631" y="3347"/>
                  </a:lnTo>
                  <a:cubicBezTo>
                    <a:pt x="2167" y="3347"/>
                    <a:pt x="1881" y="4228"/>
                    <a:pt x="2763" y="4013"/>
                  </a:cubicBezTo>
                  <a:cubicBezTo>
                    <a:pt x="2477" y="4120"/>
                    <a:pt x="2155" y="4144"/>
                    <a:pt x="1846" y="4085"/>
                  </a:cubicBezTo>
                  <a:cubicBezTo>
                    <a:pt x="1881" y="4061"/>
                    <a:pt x="1905" y="4037"/>
                    <a:pt x="1905" y="4001"/>
                  </a:cubicBezTo>
                  <a:lnTo>
                    <a:pt x="1905" y="3990"/>
                  </a:lnTo>
                  <a:cubicBezTo>
                    <a:pt x="1917" y="3978"/>
                    <a:pt x="1917" y="3966"/>
                    <a:pt x="1905" y="3954"/>
                  </a:cubicBezTo>
                  <a:cubicBezTo>
                    <a:pt x="1905" y="3811"/>
                    <a:pt x="1727" y="3763"/>
                    <a:pt x="1655" y="3882"/>
                  </a:cubicBezTo>
                  <a:cubicBezTo>
                    <a:pt x="1762" y="3859"/>
                    <a:pt x="1786" y="3966"/>
                    <a:pt x="1739" y="4001"/>
                  </a:cubicBezTo>
                  <a:cubicBezTo>
                    <a:pt x="1679" y="4037"/>
                    <a:pt x="1572" y="4001"/>
                    <a:pt x="1536" y="3966"/>
                  </a:cubicBezTo>
                  <a:cubicBezTo>
                    <a:pt x="1500" y="3930"/>
                    <a:pt x="1489" y="3882"/>
                    <a:pt x="1489" y="3835"/>
                  </a:cubicBezTo>
                  <a:cubicBezTo>
                    <a:pt x="1489" y="3716"/>
                    <a:pt x="1548" y="3513"/>
                    <a:pt x="1798" y="3620"/>
                  </a:cubicBezTo>
                  <a:cubicBezTo>
                    <a:pt x="1727" y="3358"/>
                    <a:pt x="1370" y="3406"/>
                    <a:pt x="1239" y="3597"/>
                  </a:cubicBezTo>
                  <a:cubicBezTo>
                    <a:pt x="1143" y="3454"/>
                    <a:pt x="1048" y="3513"/>
                    <a:pt x="1036" y="3287"/>
                  </a:cubicBezTo>
                  <a:cubicBezTo>
                    <a:pt x="834" y="3704"/>
                    <a:pt x="1072" y="3787"/>
                    <a:pt x="1143" y="3954"/>
                  </a:cubicBezTo>
                  <a:lnTo>
                    <a:pt x="1143" y="3954"/>
                  </a:lnTo>
                  <a:cubicBezTo>
                    <a:pt x="965" y="3620"/>
                    <a:pt x="691" y="3728"/>
                    <a:pt x="477" y="3537"/>
                  </a:cubicBezTo>
                  <a:cubicBezTo>
                    <a:pt x="512" y="3942"/>
                    <a:pt x="798" y="3930"/>
                    <a:pt x="1012" y="4025"/>
                  </a:cubicBezTo>
                  <a:lnTo>
                    <a:pt x="1012" y="4025"/>
                  </a:lnTo>
                  <a:cubicBezTo>
                    <a:pt x="477" y="3799"/>
                    <a:pt x="346" y="4097"/>
                    <a:pt x="0" y="4132"/>
                  </a:cubicBezTo>
                  <a:close/>
                  <a:moveTo>
                    <a:pt x="5501" y="4013"/>
                  </a:moveTo>
                  <a:close/>
                  <a:moveTo>
                    <a:pt x="4763" y="3942"/>
                  </a:moveTo>
                  <a:cubicBezTo>
                    <a:pt x="4870" y="3882"/>
                    <a:pt x="4989" y="3870"/>
                    <a:pt x="5096" y="3894"/>
                  </a:cubicBezTo>
                  <a:cubicBezTo>
                    <a:pt x="5275" y="3966"/>
                    <a:pt x="5453" y="4037"/>
                    <a:pt x="5644" y="4097"/>
                  </a:cubicBezTo>
                  <a:cubicBezTo>
                    <a:pt x="5715" y="4109"/>
                    <a:pt x="5787" y="4120"/>
                    <a:pt x="5870" y="4132"/>
                  </a:cubicBezTo>
                  <a:cubicBezTo>
                    <a:pt x="5799" y="4132"/>
                    <a:pt x="5715" y="4144"/>
                    <a:pt x="5644" y="4168"/>
                  </a:cubicBezTo>
                  <a:cubicBezTo>
                    <a:pt x="5453" y="4216"/>
                    <a:pt x="5275" y="4287"/>
                    <a:pt x="5096" y="4371"/>
                  </a:cubicBezTo>
                  <a:cubicBezTo>
                    <a:pt x="4989" y="4394"/>
                    <a:pt x="4870" y="4371"/>
                    <a:pt x="4763" y="4323"/>
                  </a:cubicBezTo>
                  <a:cubicBezTo>
                    <a:pt x="4941" y="4323"/>
                    <a:pt x="5096" y="4251"/>
                    <a:pt x="5215" y="4132"/>
                  </a:cubicBezTo>
                  <a:cubicBezTo>
                    <a:pt x="5096" y="4001"/>
                    <a:pt x="4941" y="3930"/>
                    <a:pt x="4763" y="3942"/>
                  </a:cubicBezTo>
                  <a:close/>
                  <a:moveTo>
                    <a:pt x="5180" y="5013"/>
                  </a:moveTo>
                  <a:close/>
                  <a:moveTo>
                    <a:pt x="4894" y="4894"/>
                  </a:moveTo>
                  <a:cubicBezTo>
                    <a:pt x="4906" y="4728"/>
                    <a:pt x="4834" y="4561"/>
                    <a:pt x="4715" y="4454"/>
                  </a:cubicBezTo>
                  <a:cubicBezTo>
                    <a:pt x="4822" y="4478"/>
                    <a:pt x="4918" y="4549"/>
                    <a:pt x="4977" y="4644"/>
                  </a:cubicBezTo>
                  <a:cubicBezTo>
                    <a:pt x="5049" y="4835"/>
                    <a:pt x="5132" y="5002"/>
                    <a:pt x="5227" y="5180"/>
                  </a:cubicBezTo>
                  <a:cubicBezTo>
                    <a:pt x="5263" y="5240"/>
                    <a:pt x="5310" y="5299"/>
                    <a:pt x="5358" y="5371"/>
                  </a:cubicBezTo>
                  <a:cubicBezTo>
                    <a:pt x="5299" y="5323"/>
                    <a:pt x="5239" y="5275"/>
                    <a:pt x="5168" y="5228"/>
                  </a:cubicBezTo>
                  <a:cubicBezTo>
                    <a:pt x="5001" y="5144"/>
                    <a:pt x="4822" y="5061"/>
                    <a:pt x="4644" y="4990"/>
                  </a:cubicBezTo>
                  <a:cubicBezTo>
                    <a:pt x="4548" y="4930"/>
                    <a:pt x="4477" y="4835"/>
                    <a:pt x="4441" y="4728"/>
                  </a:cubicBezTo>
                  <a:cubicBezTo>
                    <a:pt x="4560" y="4847"/>
                    <a:pt x="4727" y="4906"/>
                    <a:pt x="4894" y="4906"/>
                  </a:cubicBezTo>
                  <a:close/>
                  <a:moveTo>
                    <a:pt x="5013" y="3073"/>
                  </a:moveTo>
                  <a:close/>
                  <a:moveTo>
                    <a:pt x="4644" y="3275"/>
                  </a:moveTo>
                  <a:cubicBezTo>
                    <a:pt x="4822" y="3204"/>
                    <a:pt x="5001" y="3120"/>
                    <a:pt x="5168" y="3037"/>
                  </a:cubicBezTo>
                  <a:cubicBezTo>
                    <a:pt x="5239" y="2989"/>
                    <a:pt x="5299" y="2942"/>
                    <a:pt x="5358" y="2894"/>
                  </a:cubicBezTo>
                  <a:cubicBezTo>
                    <a:pt x="5310" y="2966"/>
                    <a:pt x="5263" y="3025"/>
                    <a:pt x="5227" y="3085"/>
                  </a:cubicBezTo>
                  <a:cubicBezTo>
                    <a:pt x="5132" y="3251"/>
                    <a:pt x="5049" y="3430"/>
                    <a:pt x="4977" y="3609"/>
                  </a:cubicBezTo>
                  <a:cubicBezTo>
                    <a:pt x="4918" y="3704"/>
                    <a:pt x="4822" y="3775"/>
                    <a:pt x="4715" y="3811"/>
                  </a:cubicBezTo>
                  <a:cubicBezTo>
                    <a:pt x="4834" y="3692"/>
                    <a:pt x="4906" y="3537"/>
                    <a:pt x="4894" y="3358"/>
                  </a:cubicBezTo>
                  <a:cubicBezTo>
                    <a:pt x="4727" y="3358"/>
                    <a:pt x="4572" y="3418"/>
                    <a:pt x="4453" y="3549"/>
                  </a:cubicBezTo>
                  <a:cubicBezTo>
                    <a:pt x="4477" y="3430"/>
                    <a:pt x="4548" y="3335"/>
                    <a:pt x="4644" y="3275"/>
                  </a:cubicBezTo>
                  <a:close/>
                  <a:moveTo>
                    <a:pt x="4239" y="5502"/>
                  </a:moveTo>
                  <a:close/>
                  <a:moveTo>
                    <a:pt x="4013" y="2763"/>
                  </a:moveTo>
                  <a:close/>
                  <a:moveTo>
                    <a:pt x="3941" y="3489"/>
                  </a:moveTo>
                  <a:cubicBezTo>
                    <a:pt x="3882" y="3382"/>
                    <a:pt x="3858" y="3275"/>
                    <a:pt x="3894" y="3156"/>
                  </a:cubicBezTo>
                  <a:cubicBezTo>
                    <a:pt x="3929" y="3013"/>
                    <a:pt x="4037" y="2882"/>
                    <a:pt x="4096" y="2608"/>
                  </a:cubicBezTo>
                  <a:cubicBezTo>
                    <a:pt x="4108" y="2537"/>
                    <a:pt x="4120" y="2454"/>
                    <a:pt x="4132" y="2382"/>
                  </a:cubicBezTo>
                  <a:cubicBezTo>
                    <a:pt x="4132" y="2454"/>
                    <a:pt x="4144" y="2537"/>
                    <a:pt x="4167" y="2608"/>
                  </a:cubicBezTo>
                  <a:cubicBezTo>
                    <a:pt x="4215" y="2799"/>
                    <a:pt x="4287" y="2977"/>
                    <a:pt x="4370" y="3156"/>
                  </a:cubicBezTo>
                  <a:cubicBezTo>
                    <a:pt x="4394" y="3275"/>
                    <a:pt x="4370" y="3382"/>
                    <a:pt x="4322" y="3489"/>
                  </a:cubicBezTo>
                  <a:cubicBezTo>
                    <a:pt x="4477" y="3323"/>
                    <a:pt x="4358" y="3037"/>
                    <a:pt x="4132" y="3037"/>
                  </a:cubicBezTo>
                  <a:cubicBezTo>
                    <a:pt x="3894" y="3037"/>
                    <a:pt x="3775" y="3323"/>
                    <a:pt x="3941" y="3489"/>
                  </a:cubicBezTo>
                  <a:close/>
                  <a:moveTo>
                    <a:pt x="4132" y="5216"/>
                  </a:moveTo>
                  <a:cubicBezTo>
                    <a:pt x="4251" y="5097"/>
                    <a:pt x="4322" y="4942"/>
                    <a:pt x="4322" y="4775"/>
                  </a:cubicBezTo>
                  <a:cubicBezTo>
                    <a:pt x="4370" y="4871"/>
                    <a:pt x="4394" y="4990"/>
                    <a:pt x="4370" y="5097"/>
                  </a:cubicBezTo>
                  <a:cubicBezTo>
                    <a:pt x="4334" y="5240"/>
                    <a:pt x="4215" y="5383"/>
                    <a:pt x="4167" y="5644"/>
                  </a:cubicBezTo>
                  <a:cubicBezTo>
                    <a:pt x="4144" y="5716"/>
                    <a:pt x="4132" y="5799"/>
                    <a:pt x="4132" y="5871"/>
                  </a:cubicBezTo>
                  <a:cubicBezTo>
                    <a:pt x="4120" y="5799"/>
                    <a:pt x="4108" y="5716"/>
                    <a:pt x="4096" y="5644"/>
                  </a:cubicBezTo>
                  <a:cubicBezTo>
                    <a:pt x="4037" y="5383"/>
                    <a:pt x="3917" y="5240"/>
                    <a:pt x="3894" y="5097"/>
                  </a:cubicBezTo>
                  <a:cubicBezTo>
                    <a:pt x="3858" y="4990"/>
                    <a:pt x="3882" y="4871"/>
                    <a:pt x="3941" y="4775"/>
                  </a:cubicBezTo>
                  <a:cubicBezTo>
                    <a:pt x="3929" y="4942"/>
                    <a:pt x="4001" y="5109"/>
                    <a:pt x="4132" y="5216"/>
                  </a:cubicBezTo>
                  <a:close/>
                  <a:moveTo>
                    <a:pt x="3358" y="3358"/>
                  </a:moveTo>
                  <a:cubicBezTo>
                    <a:pt x="3346" y="3525"/>
                    <a:pt x="3417" y="3692"/>
                    <a:pt x="3536" y="3799"/>
                  </a:cubicBezTo>
                  <a:cubicBezTo>
                    <a:pt x="3429" y="3775"/>
                    <a:pt x="3334" y="3704"/>
                    <a:pt x="3275" y="3609"/>
                  </a:cubicBezTo>
                  <a:cubicBezTo>
                    <a:pt x="3203" y="3418"/>
                    <a:pt x="3120" y="3251"/>
                    <a:pt x="3024" y="3073"/>
                  </a:cubicBezTo>
                  <a:cubicBezTo>
                    <a:pt x="2989" y="3013"/>
                    <a:pt x="2953" y="2954"/>
                    <a:pt x="2894" y="2882"/>
                  </a:cubicBezTo>
                  <a:cubicBezTo>
                    <a:pt x="2965" y="2942"/>
                    <a:pt x="3024" y="2989"/>
                    <a:pt x="3084" y="3025"/>
                  </a:cubicBezTo>
                  <a:cubicBezTo>
                    <a:pt x="3310" y="3168"/>
                    <a:pt x="3489" y="3192"/>
                    <a:pt x="3608" y="3263"/>
                  </a:cubicBezTo>
                  <a:cubicBezTo>
                    <a:pt x="3703" y="3335"/>
                    <a:pt x="3775" y="3418"/>
                    <a:pt x="3810" y="3537"/>
                  </a:cubicBezTo>
                  <a:cubicBezTo>
                    <a:pt x="3691" y="3406"/>
                    <a:pt x="3525" y="3347"/>
                    <a:pt x="3358" y="3358"/>
                  </a:cubicBezTo>
                  <a:close/>
                  <a:moveTo>
                    <a:pt x="3798" y="4716"/>
                  </a:moveTo>
                  <a:cubicBezTo>
                    <a:pt x="3775" y="4823"/>
                    <a:pt x="3703" y="4918"/>
                    <a:pt x="3608" y="4978"/>
                  </a:cubicBezTo>
                  <a:cubicBezTo>
                    <a:pt x="3429" y="5049"/>
                    <a:pt x="3251" y="5133"/>
                    <a:pt x="3072" y="5228"/>
                  </a:cubicBezTo>
                  <a:cubicBezTo>
                    <a:pt x="3013" y="5263"/>
                    <a:pt x="2953" y="5311"/>
                    <a:pt x="2894" y="5359"/>
                  </a:cubicBezTo>
                  <a:cubicBezTo>
                    <a:pt x="2941" y="5299"/>
                    <a:pt x="2989" y="5228"/>
                    <a:pt x="3024" y="5168"/>
                  </a:cubicBezTo>
                  <a:cubicBezTo>
                    <a:pt x="3120" y="5002"/>
                    <a:pt x="3191" y="4823"/>
                    <a:pt x="3275" y="4644"/>
                  </a:cubicBezTo>
                  <a:cubicBezTo>
                    <a:pt x="3334" y="4549"/>
                    <a:pt x="3429" y="4478"/>
                    <a:pt x="3536" y="4442"/>
                  </a:cubicBezTo>
                  <a:cubicBezTo>
                    <a:pt x="3405" y="4561"/>
                    <a:pt x="3346" y="4716"/>
                    <a:pt x="3346" y="4894"/>
                  </a:cubicBezTo>
                  <a:cubicBezTo>
                    <a:pt x="3525" y="4906"/>
                    <a:pt x="3691" y="4835"/>
                    <a:pt x="3810" y="4716"/>
                  </a:cubicBezTo>
                  <a:close/>
                  <a:moveTo>
                    <a:pt x="2751" y="4013"/>
                  </a:moveTo>
                  <a:close/>
                  <a:moveTo>
                    <a:pt x="2608" y="4085"/>
                  </a:moveTo>
                  <a:cubicBezTo>
                    <a:pt x="2786" y="4037"/>
                    <a:pt x="2977" y="3966"/>
                    <a:pt x="3155" y="3882"/>
                  </a:cubicBezTo>
                  <a:cubicBezTo>
                    <a:pt x="3263" y="3859"/>
                    <a:pt x="3382" y="3882"/>
                    <a:pt x="3477" y="3930"/>
                  </a:cubicBezTo>
                  <a:cubicBezTo>
                    <a:pt x="3310" y="3930"/>
                    <a:pt x="3144" y="4001"/>
                    <a:pt x="3036" y="4120"/>
                  </a:cubicBezTo>
                  <a:cubicBezTo>
                    <a:pt x="3144" y="4251"/>
                    <a:pt x="3310" y="4323"/>
                    <a:pt x="3477" y="4311"/>
                  </a:cubicBezTo>
                  <a:cubicBezTo>
                    <a:pt x="3382" y="4371"/>
                    <a:pt x="3263" y="4382"/>
                    <a:pt x="3155" y="4359"/>
                  </a:cubicBezTo>
                  <a:cubicBezTo>
                    <a:pt x="2965" y="4287"/>
                    <a:pt x="2786" y="4216"/>
                    <a:pt x="2608" y="4156"/>
                  </a:cubicBezTo>
                  <a:cubicBezTo>
                    <a:pt x="2536" y="4144"/>
                    <a:pt x="2453" y="4132"/>
                    <a:pt x="2370" y="4120"/>
                  </a:cubicBezTo>
                  <a:cubicBezTo>
                    <a:pt x="2453" y="4120"/>
                    <a:pt x="2536" y="4109"/>
                    <a:pt x="2608" y="409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545150" y="1947700"/>
              <a:ext cx="207200" cy="207475"/>
            </a:xfrm>
            <a:custGeom>
              <a:avLst/>
              <a:gdLst/>
              <a:ahLst/>
              <a:cxnLst/>
              <a:rect l="l" t="t" r="r" b="b"/>
              <a:pathLst>
                <a:path w="8288" h="8299" extrusionOk="0">
                  <a:moveTo>
                    <a:pt x="1" y="4155"/>
                  </a:moveTo>
                  <a:cubicBezTo>
                    <a:pt x="334" y="4179"/>
                    <a:pt x="465" y="4489"/>
                    <a:pt x="1001" y="4251"/>
                  </a:cubicBezTo>
                  <a:lnTo>
                    <a:pt x="1001" y="4251"/>
                  </a:lnTo>
                  <a:cubicBezTo>
                    <a:pt x="798" y="4358"/>
                    <a:pt x="501" y="4346"/>
                    <a:pt x="465" y="4751"/>
                  </a:cubicBezTo>
                  <a:cubicBezTo>
                    <a:pt x="691" y="4548"/>
                    <a:pt x="953" y="4667"/>
                    <a:pt x="1132" y="4334"/>
                  </a:cubicBezTo>
                  <a:lnTo>
                    <a:pt x="1132" y="4334"/>
                  </a:lnTo>
                  <a:cubicBezTo>
                    <a:pt x="1072" y="4489"/>
                    <a:pt x="822" y="4584"/>
                    <a:pt x="1024" y="4989"/>
                  </a:cubicBezTo>
                  <a:cubicBezTo>
                    <a:pt x="1036" y="4775"/>
                    <a:pt x="1144" y="4822"/>
                    <a:pt x="1239" y="4679"/>
                  </a:cubicBezTo>
                  <a:cubicBezTo>
                    <a:pt x="1358" y="4882"/>
                    <a:pt x="1715" y="4917"/>
                    <a:pt x="1786" y="4667"/>
                  </a:cubicBezTo>
                  <a:cubicBezTo>
                    <a:pt x="1548" y="4763"/>
                    <a:pt x="1465" y="4572"/>
                    <a:pt x="1477" y="4441"/>
                  </a:cubicBezTo>
                  <a:cubicBezTo>
                    <a:pt x="1477" y="4394"/>
                    <a:pt x="1489" y="4358"/>
                    <a:pt x="1525" y="4322"/>
                  </a:cubicBezTo>
                  <a:cubicBezTo>
                    <a:pt x="1572" y="4286"/>
                    <a:pt x="1679" y="4239"/>
                    <a:pt x="1727" y="4286"/>
                  </a:cubicBezTo>
                  <a:cubicBezTo>
                    <a:pt x="1775" y="4322"/>
                    <a:pt x="1763" y="4429"/>
                    <a:pt x="1644" y="4394"/>
                  </a:cubicBezTo>
                  <a:cubicBezTo>
                    <a:pt x="1715" y="4513"/>
                    <a:pt x="1906" y="4477"/>
                    <a:pt x="1906" y="4334"/>
                  </a:cubicBezTo>
                  <a:cubicBezTo>
                    <a:pt x="1906" y="4322"/>
                    <a:pt x="1906" y="4310"/>
                    <a:pt x="1906" y="4286"/>
                  </a:cubicBezTo>
                  <a:cubicBezTo>
                    <a:pt x="1906" y="4286"/>
                    <a:pt x="1906" y="4286"/>
                    <a:pt x="1906" y="4286"/>
                  </a:cubicBezTo>
                  <a:cubicBezTo>
                    <a:pt x="1894" y="4251"/>
                    <a:pt x="1870" y="4215"/>
                    <a:pt x="1846" y="4191"/>
                  </a:cubicBezTo>
                  <a:cubicBezTo>
                    <a:pt x="2144" y="4132"/>
                    <a:pt x="2465" y="4155"/>
                    <a:pt x="2763" y="4263"/>
                  </a:cubicBezTo>
                  <a:lnTo>
                    <a:pt x="2763" y="4263"/>
                  </a:lnTo>
                  <a:cubicBezTo>
                    <a:pt x="1870" y="4060"/>
                    <a:pt x="2167" y="4929"/>
                    <a:pt x="1620" y="4929"/>
                  </a:cubicBezTo>
                  <a:lnTo>
                    <a:pt x="1620" y="4929"/>
                  </a:lnTo>
                  <a:cubicBezTo>
                    <a:pt x="1870" y="5001"/>
                    <a:pt x="2037" y="5001"/>
                    <a:pt x="2144" y="4953"/>
                  </a:cubicBezTo>
                  <a:cubicBezTo>
                    <a:pt x="2418" y="4810"/>
                    <a:pt x="2310" y="4524"/>
                    <a:pt x="2418" y="4429"/>
                  </a:cubicBezTo>
                  <a:cubicBezTo>
                    <a:pt x="2441" y="4608"/>
                    <a:pt x="2548" y="4644"/>
                    <a:pt x="2679" y="4584"/>
                  </a:cubicBezTo>
                  <a:cubicBezTo>
                    <a:pt x="2548" y="4477"/>
                    <a:pt x="2644" y="4334"/>
                    <a:pt x="2787" y="4334"/>
                  </a:cubicBezTo>
                  <a:cubicBezTo>
                    <a:pt x="2989" y="4346"/>
                    <a:pt x="3251" y="4560"/>
                    <a:pt x="3596" y="4334"/>
                  </a:cubicBezTo>
                  <a:cubicBezTo>
                    <a:pt x="3656" y="4334"/>
                    <a:pt x="3727" y="4310"/>
                    <a:pt x="3787" y="4298"/>
                  </a:cubicBezTo>
                  <a:cubicBezTo>
                    <a:pt x="3727" y="4322"/>
                    <a:pt x="3668" y="4358"/>
                    <a:pt x="3620" y="4405"/>
                  </a:cubicBezTo>
                  <a:cubicBezTo>
                    <a:pt x="3215" y="4477"/>
                    <a:pt x="3180" y="4822"/>
                    <a:pt x="3037" y="4965"/>
                  </a:cubicBezTo>
                  <a:cubicBezTo>
                    <a:pt x="2953" y="5072"/>
                    <a:pt x="2775" y="5048"/>
                    <a:pt x="2799" y="4870"/>
                  </a:cubicBezTo>
                  <a:cubicBezTo>
                    <a:pt x="2656" y="4917"/>
                    <a:pt x="2608" y="5013"/>
                    <a:pt x="2727" y="5167"/>
                  </a:cubicBezTo>
                  <a:cubicBezTo>
                    <a:pt x="2572" y="5179"/>
                    <a:pt x="2441" y="4894"/>
                    <a:pt x="2156" y="5001"/>
                  </a:cubicBezTo>
                  <a:cubicBezTo>
                    <a:pt x="2037" y="5036"/>
                    <a:pt x="1929" y="5144"/>
                    <a:pt x="1798" y="5370"/>
                  </a:cubicBezTo>
                  <a:cubicBezTo>
                    <a:pt x="1810" y="5358"/>
                    <a:pt x="1822" y="5346"/>
                    <a:pt x="1834" y="5334"/>
                  </a:cubicBezTo>
                  <a:cubicBezTo>
                    <a:pt x="1822" y="5346"/>
                    <a:pt x="1810" y="5358"/>
                    <a:pt x="1798" y="5370"/>
                  </a:cubicBezTo>
                  <a:cubicBezTo>
                    <a:pt x="2179" y="5001"/>
                    <a:pt x="2596" y="5822"/>
                    <a:pt x="3072" y="5048"/>
                  </a:cubicBezTo>
                  <a:lnTo>
                    <a:pt x="3072" y="5048"/>
                  </a:lnTo>
                  <a:cubicBezTo>
                    <a:pt x="2941" y="5322"/>
                    <a:pt x="2739" y="5572"/>
                    <a:pt x="2477" y="5739"/>
                  </a:cubicBezTo>
                  <a:cubicBezTo>
                    <a:pt x="2489" y="5703"/>
                    <a:pt x="2477" y="5667"/>
                    <a:pt x="2465" y="5644"/>
                  </a:cubicBezTo>
                  <a:lnTo>
                    <a:pt x="2465" y="5632"/>
                  </a:lnTo>
                  <a:cubicBezTo>
                    <a:pt x="2453" y="5620"/>
                    <a:pt x="2441" y="5608"/>
                    <a:pt x="2429" y="5596"/>
                  </a:cubicBezTo>
                  <a:cubicBezTo>
                    <a:pt x="2334" y="5501"/>
                    <a:pt x="2179" y="5608"/>
                    <a:pt x="2215" y="5739"/>
                  </a:cubicBezTo>
                  <a:cubicBezTo>
                    <a:pt x="2263" y="5632"/>
                    <a:pt x="2358" y="5691"/>
                    <a:pt x="2346" y="5763"/>
                  </a:cubicBezTo>
                  <a:cubicBezTo>
                    <a:pt x="2334" y="5822"/>
                    <a:pt x="2227" y="5870"/>
                    <a:pt x="2179" y="5870"/>
                  </a:cubicBezTo>
                  <a:cubicBezTo>
                    <a:pt x="2132" y="5870"/>
                    <a:pt x="2084" y="5858"/>
                    <a:pt x="2048" y="5822"/>
                  </a:cubicBezTo>
                  <a:cubicBezTo>
                    <a:pt x="1965" y="5739"/>
                    <a:pt x="1870" y="5548"/>
                    <a:pt x="2120" y="5453"/>
                  </a:cubicBezTo>
                  <a:cubicBezTo>
                    <a:pt x="1882" y="5322"/>
                    <a:pt x="1667" y="5596"/>
                    <a:pt x="1715" y="5822"/>
                  </a:cubicBezTo>
                  <a:cubicBezTo>
                    <a:pt x="1548" y="5787"/>
                    <a:pt x="1513" y="5906"/>
                    <a:pt x="1346" y="5751"/>
                  </a:cubicBezTo>
                  <a:cubicBezTo>
                    <a:pt x="1489" y="6191"/>
                    <a:pt x="1727" y="6072"/>
                    <a:pt x="1894" y="6144"/>
                  </a:cubicBezTo>
                  <a:lnTo>
                    <a:pt x="1894" y="6144"/>
                  </a:lnTo>
                  <a:cubicBezTo>
                    <a:pt x="1536" y="6037"/>
                    <a:pt x="1429" y="6310"/>
                    <a:pt x="1132" y="6322"/>
                  </a:cubicBezTo>
                  <a:cubicBezTo>
                    <a:pt x="1441" y="6584"/>
                    <a:pt x="1632" y="6370"/>
                    <a:pt x="1858" y="6287"/>
                  </a:cubicBezTo>
                  <a:lnTo>
                    <a:pt x="1858" y="6287"/>
                  </a:lnTo>
                  <a:cubicBezTo>
                    <a:pt x="1310" y="6513"/>
                    <a:pt x="1429" y="6810"/>
                    <a:pt x="1215" y="7072"/>
                  </a:cubicBezTo>
                  <a:cubicBezTo>
                    <a:pt x="1477" y="6858"/>
                    <a:pt x="1786" y="6977"/>
                    <a:pt x="2001" y="6441"/>
                  </a:cubicBezTo>
                  <a:lnTo>
                    <a:pt x="2001" y="6441"/>
                  </a:lnTo>
                  <a:cubicBezTo>
                    <a:pt x="1917" y="6656"/>
                    <a:pt x="1703" y="6858"/>
                    <a:pt x="1977" y="7168"/>
                  </a:cubicBezTo>
                  <a:cubicBezTo>
                    <a:pt x="1989" y="6870"/>
                    <a:pt x="2263" y="6763"/>
                    <a:pt x="2144" y="6406"/>
                  </a:cubicBezTo>
                  <a:lnTo>
                    <a:pt x="2144" y="6406"/>
                  </a:lnTo>
                  <a:cubicBezTo>
                    <a:pt x="2215" y="6560"/>
                    <a:pt x="2108" y="6799"/>
                    <a:pt x="2537" y="6953"/>
                  </a:cubicBezTo>
                  <a:cubicBezTo>
                    <a:pt x="2394" y="6787"/>
                    <a:pt x="2501" y="6751"/>
                    <a:pt x="2465" y="6584"/>
                  </a:cubicBezTo>
                  <a:cubicBezTo>
                    <a:pt x="2691" y="6632"/>
                    <a:pt x="2977" y="6406"/>
                    <a:pt x="2846" y="6179"/>
                  </a:cubicBezTo>
                  <a:cubicBezTo>
                    <a:pt x="2751" y="6418"/>
                    <a:pt x="2548" y="6334"/>
                    <a:pt x="2465" y="6239"/>
                  </a:cubicBezTo>
                  <a:cubicBezTo>
                    <a:pt x="2441" y="6203"/>
                    <a:pt x="2418" y="6168"/>
                    <a:pt x="2418" y="6120"/>
                  </a:cubicBezTo>
                  <a:cubicBezTo>
                    <a:pt x="2418" y="6060"/>
                    <a:pt x="2465" y="5953"/>
                    <a:pt x="2537" y="5953"/>
                  </a:cubicBezTo>
                  <a:cubicBezTo>
                    <a:pt x="2596" y="5941"/>
                    <a:pt x="2656" y="6025"/>
                    <a:pt x="2560" y="6084"/>
                  </a:cubicBezTo>
                  <a:cubicBezTo>
                    <a:pt x="2691" y="6120"/>
                    <a:pt x="2787" y="5965"/>
                    <a:pt x="2691" y="5858"/>
                  </a:cubicBezTo>
                  <a:cubicBezTo>
                    <a:pt x="2679" y="5846"/>
                    <a:pt x="2668" y="5846"/>
                    <a:pt x="2668" y="5834"/>
                  </a:cubicBezTo>
                  <a:lnTo>
                    <a:pt x="2668" y="5834"/>
                  </a:lnTo>
                  <a:cubicBezTo>
                    <a:pt x="2632" y="5810"/>
                    <a:pt x="2596" y="5810"/>
                    <a:pt x="2560" y="5810"/>
                  </a:cubicBezTo>
                  <a:cubicBezTo>
                    <a:pt x="2727" y="5560"/>
                    <a:pt x="2977" y="5358"/>
                    <a:pt x="3251" y="5215"/>
                  </a:cubicBezTo>
                  <a:cubicBezTo>
                    <a:pt x="2477" y="5703"/>
                    <a:pt x="3299" y="6108"/>
                    <a:pt x="2918" y="6501"/>
                  </a:cubicBezTo>
                  <a:lnTo>
                    <a:pt x="2965" y="6453"/>
                  </a:lnTo>
                  <a:cubicBezTo>
                    <a:pt x="2953" y="6477"/>
                    <a:pt x="2941" y="6489"/>
                    <a:pt x="2918" y="6501"/>
                  </a:cubicBezTo>
                  <a:cubicBezTo>
                    <a:pt x="3156" y="6370"/>
                    <a:pt x="3263" y="6263"/>
                    <a:pt x="3299" y="6144"/>
                  </a:cubicBezTo>
                  <a:cubicBezTo>
                    <a:pt x="3406" y="5846"/>
                    <a:pt x="3120" y="5727"/>
                    <a:pt x="3132" y="5572"/>
                  </a:cubicBezTo>
                  <a:cubicBezTo>
                    <a:pt x="3275" y="5679"/>
                    <a:pt x="3370" y="5644"/>
                    <a:pt x="3430" y="5501"/>
                  </a:cubicBezTo>
                  <a:cubicBezTo>
                    <a:pt x="3251" y="5525"/>
                    <a:pt x="3227" y="5358"/>
                    <a:pt x="3322" y="5251"/>
                  </a:cubicBezTo>
                  <a:cubicBezTo>
                    <a:pt x="3477" y="5120"/>
                    <a:pt x="3822" y="5084"/>
                    <a:pt x="3894" y="4679"/>
                  </a:cubicBezTo>
                  <a:cubicBezTo>
                    <a:pt x="3930" y="4620"/>
                    <a:pt x="3965" y="4572"/>
                    <a:pt x="4001" y="4501"/>
                  </a:cubicBezTo>
                  <a:cubicBezTo>
                    <a:pt x="3977" y="4572"/>
                    <a:pt x="3965" y="4644"/>
                    <a:pt x="3953" y="4703"/>
                  </a:cubicBezTo>
                  <a:cubicBezTo>
                    <a:pt x="3727" y="5048"/>
                    <a:pt x="3942" y="5298"/>
                    <a:pt x="3953" y="5513"/>
                  </a:cubicBezTo>
                  <a:cubicBezTo>
                    <a:pt x="3953" y="5656"/>
                    <a:pt x="3822" y="5751"/>
                    <a:pt x="3703" y="5620"/>
                  </a:cubicBezTo>
                  <a:cubicBezTo>
                    <a:pt x="3644" y="5751"/>
                    <a:pt x="3691" y="5858"/>
                    <a:pt x="3870" y="5882"/>
                  </a:cubicBezTo>
                  <a:cubicBezTo>
                    <a:pt x="3775" y="5989"/>
                    <a:pt x="3489" y="5882"/>
                    <a:pt x="3346" y="6156"/>
                  </a:cubicBezTo>
                  <a:cubicBezTo>
                    <a:pt x="3287" y="6322"/>
                    <a:pt x="3299" y="6513"/>
                    <a:pt x="3358" y="6680"/>
                  </a:cubicBezTo>
                  <a:lnTo>
                    <a:pt x="3358" y="6680"/>
                  </a:lnTo>
                  <a:cubicBezTo>
                    <a:pt x="3358" y="6132"/>
                    <a:pt x="4239" y="6429"/>
                    <a:pt x="4037" y="5537"/>
                  </a:cubicBezTo>
                  <a:lnTo>
                    <a:pt x="4037" y="5537"/>
                  </a:lnTo>
                  <a:cubicBezTo>
                    <a:pt x="4144" y="5834"/>
                    <a:pt x="4168" y="6156"/>
                    <a:pt x="4108" y="6453"/>
                  </a:cubicBezTo>
                  <a:cubicBezTo>
                    <a:pt x="4084" y="6429"/>
                    <a:pt x="4049" y="6406"/>
                    <a:pt x="4013" y="6394"/>
                  </a:cubicBezTo>
                  <a:lnTo>
                    <a:pt x="4001" y="6394"/>
                  </a:lnTo>
                  <a:cubicBezTo>
                    <a:pt x="3989" y="6394"/>
                    <a:pt x="3977" y="6394"/>
                    <a:pt x="3965" y="6394"/>
                  </a:cubicBezTo>
                  <a:cubicBezTo>
                    <a:pt x="3822" y="6394"/>
                    <a:pt x="3775" y="6584"/>
                    <a:pt x="3906" y="6656"/>
                  </a:cubicBezTo>
                  <a:cubicBezTo>
                    <a:pt x="3870" y="6537"/>
                    <a:pt x="3977" y="6525"/>
                    <a:pt x="4013" y="6572"/>
                  </a:cubicBezTo>
                  <a:cubicBezTo>
                    <a:pt x="4061" y="6620"/>
                    <a:pt x="4013" y="6739"/>
                    <a:pt x="3977" y="6775"/>
                  </a:cubicBezTo>
                  <a:cubicBezTo>
                    <a:pt x="3942" y="6799"/>
                    <a:pt x="3894" y="6822"/>
                    <a:pt x="3846" y="6822"/>
                  </a:cubicBezTo>
                  <a:cubicBezTo>
                    <a:pt x="3727" y="6834"/>
                    <a:pt x="3525" y="6751"/>
                    <a:pt x="3632" y="6513"/>
                  </a:cubicBezTo>
                  <a:cubicBezTo>
                    <a:pt x="3370" y="6584"/>
                    <a:pt x="3418" y="6941"/>
                    <a:pt x="3620" y="7061"/>
                  </a:cubicBezTo>
                  <a:cubicBezTo>
                    <a:pt x="3465" y="7156"/>
                    <a:pt x="3525" y="7263"/>
                    <a:pt x="3310" y="7275"/>
                  </a:cubicBezTo>
                  <a:cubicBezTo>
                    <a:pt x="3715" y="7477"/>
                    <a:pt x="3799" y="7227"/>
                    <a:pt x="3965" y="7168"/>
                  </a:cubicBezTo>
                  <a:lnTo>
                    <a:pt x="3965" y="7168"/>
                  </a:lnTo>
                  <a:cubicBezTo>
                    <a:pt x="3632" y="7346"/>
                    <a:pt x="3751" y="7608"/>
                    <a:pt x="3549" y="7834"/>
                  </a:cubicBezTo>
                  <a:cubicBezTo>
                    <a:pt x="3953" y="7799"/>
                    <a:pt x="3942" y="7501"/>
                    <a:pt x="4049" y="7299"/>
                  </a:cubicBezTo>
                  <a:lnTo>
                    <a:pt x="4049" y="7299"/>
                  </a:lnTo>
                  <a:cubicBezTo>
                    <a:pt x="3811" y="7834"/>
                    <a:pt x="4120" y="7965"/>
                    <a:pt x="4144" y="8299"/>
                  </a:cubicBezTo>
                  <a:cubicBezTo>
                    <a:pt x="4180" y="7965"/>
                    <a:pt x="4489" y="7834"/>
                    <a:pt x="4251" y="7299"/>
                  </a:cubicBezTo>
                  <a:lnTo>
                    <a:pt x="4251" y="7299"/>
                  </a:lnTo>
                  <a:cubicBezTo>
                    <a:pt x="4358" y="7501"/>
                    <a:pt x="4346" y="7799"/>
                    <a:pt x="4751" y="7834"/>
                  </a:cubicBezTo>
                  <a:cubicBezTo>
                    <a:pt x="4549" y="7608"/>
                    <a:pt x="4668" y="7346"/>
                    <a:pt x="4334" y="7168"/>
                  </a:cubicBezTo>
                  <a:lnTo>
                    <a:pt x="4334" y="7168"/>
                  </a:lnTo>
                  <a:cubicBezTo>
                    <a:pt x="4489" y="7227"/>
                    <a:pt x="4584" y="7477"/>
                    <a:pt x="4989" y="7275"/>
                  </a:cubicBezTo>
                  <a:cubicBezTo>
                    <a:pt x="4775" y="7263"/>
                    <a:pt x="4823" y="7156"/>
                    <a:pt x="4680" y="7061"/>
                  </a:cubicBezTo>
                  <a:cubicBezTo>
                    <a:pt x="4882" y="6941"/>
                    <a:pt x="4918" y="6584"/>
                    <a:pt x="4668" y="6513"/>
                  </a:cubicBezTo>
                  <a:cubicBezTo>
                    <a:pt x="4763" y="6751"/>
                    <a:pt x="4573" y="6834"/>
                    <a:pt x="4442" y="6822"/>
                  </a:cubicBezTo>
                  <a:cubicBezTo>
                    <a:pt x="4394" y="6822"/>
                    <a:pt x="4358" y="6799"/>
                    <a:pt x="4323" y="6775"/>
                  </a:cubicBezTo>
                  <a:cubicBezTo>
                    <a:pt x="4287" y="6739"/>
                    <a:pt x="4239" y="6620"/>
                    <a:pt x="4287" y="6572"/>
                  </a:cubicBezTo>
                  <a:cubicBezTo>
                    <a:pt x="4323" y="6525"/>
                    <a:pt x="4430" y="6537"/>
                    <a:pt x="4394" y="6656"/>
                  </a:cubicBezTo>
                  <a:cubicBezTo>
                    <a:pt x="4406" y="6644"/>
                    <a:pt x="4418" y="6632"/>
                    <a:pt x="4430" y="6620"/>
                  </a:cubicBezTo>
                  <a:cubicBezTo>
                    <a:pt x="4477" y="6572"/>
                    <a:pt x="4477" y="6489"/>
                    <a:pt x="4430" y="6441"/>
                  </a:cubicBezTo>
                  <a:cubicBezTo>
                    <a:pt x="4406" y="6418"/>
                    <a:pt x="4370" y="6406"/>
                    <a:pt x="4334" y="6394"/>
                  </a:cubicBezTo>
                  <a:cubicBezTo>
                    <a:pt x="4323" y="6394"/>
                    <a:pt x="4311" y="6394"/>
                    <a:pt x="4299" y="6394"/>
                  </a:cubicBezTo>
                  <a:lnTo>
                    <a:pt x="4287" y="6394"/>
                  </a:lnTo>
                  <a:cubicBezTo>
                    <a:pt x="4251" y="6406"/>
                    <a:pt x="4215" y="6429"/>
                    <a:pt x="4203" y="6453"/>
                  </a:cubicBezTo>
                  <a:cubicBezTo>
                    <a:pt x="4132" y="6156"/>
                    <a:pt x="4156" y="5834"/>
                    <a:pt x="4263" y="5537"/>
                  </a:cubicBezTo>
                  <a:cubicBezTo>
                    <a:pt x="4061" y="6429"/>
                    <a:pt x="4930" y="6132"/>
                    <a:pt x="4942" y="6680"/>
                  </a:cubicBezTo>
                  <a:lnTo>
                    <a:pt x="4942" y="6620"/>
                  </a:lnTo>
                  <a:lnTo>
                    <a:pt x="4942" y="6680"/>
                  </a:lnTo>
                  <a:cubicBezTo>
                    <a:pt x="5013" y="6429"/>
                    <a:pt x="5013" y="6275"/>
                    <a:pt x="4954" y="6156"/>
                  </a:cubicBezTo>
                  <a:cubicBezTo>
                    <a:pt x="4823" y="5882"/>
                    <a:pt x="4537" y="5989"/>
                    <a:pt x="4430" y="5882"/>
                  </a:cubicBezTo>
                  <a:cubicBezTo>
                    <a:pt x="4608" y="5858"/>
                    <a:pt x="4656" y="5751"/>
                    <a:pt x="4584" y="5620"/>
                  </a:cubicBezTo>
                  <a:cubicBezTo>
                    <a:pt x="4465" y="5763"/>
                    <a:pt x="4334" y="5656"/>
                    <a:pt x="4334" y="5513"/>
                  </a:cubicBezTo>
                  <a:cubicBezTo>
                    <a:pt x="4346" y="5310"/>
                    <a:pt x="4561" y="5048"/>
                    <a:pt x="4334" y="4715"/>
                  </a:cubicBezTo>
                  <a:cubicBezTo>
                    <a:pt x="4323" y="4644"/>
                    <a:pt x="4311" y="4572"/>
                    <a:pt x="4287" y="4513"/>
                  </a:cubicBezTo>
                  <a:cubicBezTo>
                    <a:pt x="4323" y="4572"/>
                    <a:pt x="4358" y="4632"/>
                    <a:pt x="4406" y="4679"/>
                  </a:cubicBezTo>
                  <a:cubicBezTo>
                    <a:pt x="4477" y="5084"/>
                    <a:pt x="4811" y="5120"/>
                    <a:pt x="4965" y="5263"/>
                  </a:cubicBezTo>
                  <a:cubicBezTo>
                    <a:pt x="5073" y="5346"/>
                    <a:pt x="5037" y="5525"/>
                    <a:pt x="4858" y="5513"/>
                  </a:cubicBezTo>
                  <a:cubicBezTo>
                    <a:pt x="4918" y="5644"/>
                    <a:pt x="5013" y="5691"/>
                    <a:pt x="5156" y="5584"/>
                  </a:cubicBezTo>
                  <a:cubicBezTo>
                    <a:pt x="5168" y="5727"/>
                    <a:pt x="4894" y="5858"/>
                    <a:pt x="4989" y="6144"/>
                  </a:cubicBezTo>
                  <a:cubicBezTo>
                    <a:pt x="5037" y="6263"/>
                    <a:pt x="5144" y="6370"/>
                    <a:pt x="5370" y="6501"/>
                  </a:cubicBezTo>
                  <a:lnTo>
                    <a:pt x="5370" y="6501"/>
                  </a:lnTo>
                  <a:cubicBezTo>
                    <a:pt x="5001" y="6120"/>
                    <a:pt x="5823" y="5703"/>
                    <a:pt x="5049" y="5227"/>
                  </a:cubicBezTo>
                  <a:lnTo>
                    <a:pt x="5049" y="5227"/>
                  </a:lnTo>
                  <a:cubicBezTo>
                    <a:pt x="5323" y="5358"/>
                    <a:pt x="5573" y="5560"/>
                    <a:pt x="5739" y="5822"/>
                  </a:cubicBezTo>
                  <a:cubicBezTo>
                    <a:pt x="5704" y="5810"/>
                    <a:pt x="5668" y="5822"/>
                    <a:pt x="5632" y="5846"/>
                  </a:cubicBezTo>
                  <a:lnTo>
                    <a:pt x="5632" y="5846"/>
                  </a:lnTo>
                  <a:cubicBezTo>
                    <a:pt x="5620" y="5846"/>
                    <a:pt x="5608" y="5858"/>
                    <a:pt x="5596" y="5870"/>
                  </a:cubicBezTo>
                  <a:cubicBezTo>
                    <a:pt x="5549" y="5929"/>
                    <a:pt x="5549" y="6001"/>
                    <a:pt x="5596" y="6060"/>
                  </a:cubicBezTo>
                  <a:cubicBezTo>
                    <a:pt x="5620" y="6084"/>
                    <a:pt x="5668" y="6096"/>
                    <a:pt x="5704" y="6096"/>
                  </a:cubicBezTo>
                  <a:lnTo>
                    <a:pt x="5727" y="6096"/>
                  </a:lnTo>
                  <a:cubicBezTo>
                    <a:pt x="5632" y="6037"/>
                    <a:pt x="5692" y="5953"/>
                    <a:pt x="5751" y="5965"/>
                  </a:cubicBezTo>
                  <a:cubicBezTo>
                    <a:pt x="5823" y="5965"/>
                    <a:pt x="5870" y="6072"/>
                    <a:pt x="5870" y="6132"/>
                  </a:cubicBezTo>
                  <a:cubicBezTo>
                    <a:pt x="5858" y="6179"/>
                    <a:pt x="5847" y="6215"/>
                    <a:pt x="5811" y="6251"/>
                  </a:cubicBezTo>
                  <a:cubicBezTo>
                    <a:pt x="5716" y="6406"/>
                    <a:pt x="5477" y="6370"/>
                    <a:pt x="5442" y="6191"/>
                  </a:cubicBezTo>
                  <a:cubicBezTo>
                    <a:pt x="5311" y="6418"/>
                    <a:pt x="5585" y="6632"/>
                    <a:pt x="5823" y="6596"/>
                  </a:cubicBezTo>
                  <a:cubicBezTo>
                    <a:pt x="5787" y="6763"/>
                    <a:pt x="5894" y="6799"/>
                    <a:pt x="5751" y="6965"/>
                  </a:cubicBezTo>
                  <a:cubicBezTo>
                    <a:pt x="6180" y="6810"/>
                    <a:pt x="6073" y="6572"/>
                    <a:pt x="6144" y="6418"/>
                  </a:cubicBezTo>
                  <a:lnTo>
                    <a:pt x="6144" y="6418"/>
                  </a:lnTo>
                  <a:cubicBezTo>
                    <a:pt x="6025" y="6775"/>
                    <a:pt x="6287" y="6882"/>
                    <a:pt x="6311" y="7180"/>
                  </a:cubicBezTo>
                  <a:cubicBezTo>
                    <a:pt x="6573" y="6870"/>
                    <a:pt x="6358" y="6668"/>
                    <a:pt x="6275" y="6453"/>
                  </a:cubicBezTo>
                  <a:lnTo>
                    <a:pt x="6275" y="6453"/>
                  </a:lnTo>
                  <a:cubicBezTo>
                    <a:pt x="6501" y="6989"/>
                    <a:pt x="6811" y="6870"/>
                    <a:pt x="7061" y="7084"/>
                  </a:cubicBezTo>
                  <a:cubicBezTo>
                    <a:pt x="6847" y="6822"/>
                    <a:pt x="6966" y="6525"/>
                    <a:pt x="6430" y="6299"/>
                  </a:cubicBezTo>
                  <a:lnTo>
                    <a:pt x="6430" y="6299"/>
                  </a:lnTo>
                  <a:cubicBezTo>
                    <a:pt x="6644" y="6382"/>
                    <a:pt x="6847" y="6596"/>
                    <a:pt x="7156" y="6334"/>
                  </a:cubicBezTo>
                  <a:cubicBezTo>
                    <a:pt x="6859" y="6310"/>
                    <a:pt x="6751" y="6048"/>
                    <a:pt x="6394" y="6156"/>
                  </a:cubicBezTo>
                  <a:lnTo>
                    <a:pt x="6394" y="6156"/>
                  </a:lnTo>
                  <a:cubicBezTo>
                    <a:pt x="6549" y="6084"/>
                    <a:pt x="6787" y="6203"/>
                    <a:pt x="6942" y="5763"/>
                  </a:cubicBezTo>
                  <a:cubicBezTo>
                    <a:pt x="6775" y="5918"/>
                    <a:pt x="6739" y="5798"/>
                    <a:pt x="6573" y="5834"/>
                  </a:cubicBezTo>
                  <a:cubicBezTo>
                    <a:pt x="6620" y="5608"/>
                    <a:pt x="6394" y="5322"/>
                    <a:pt x="6168" y="5453"/>
                  </a:cubicBezTo>
                  <a:cubicBezTo>
                    <a:pt x="6406" y="5560"/>
                    <a:pt x="6323" y="5751"/>
                    <a:pt x="6228" y="5834"/>
                  </a:cubicBezTo>
                  <a:cubicBezTo>
                    <a:pt x="6192" y="5870"/>
                    <a:pt x="6156" y="5882"/>
                    <a:pt x="6108" y="5882"/>
                  </a:cubicBezTo>
                  <a:cubicBezTo>
                    <a:pt x="6049" y="5882"/>
                    <a:pt x="5942" y="5834"/>
                    <a:pt x="5942" y="5775"/>
                  </a:cubicBezTo>
                  <a:cubicBezTo>
                    <a:pt x="5930" y="5703"/>
                    <a:pt x="6013" y="5644"/>
                    <a:pt x="6073" y="5751"/>
                  </a:cubicBezTo>
                  <a:cubicBezTo>
                    <a:pt x="6073" y="5739"/>
                    <a:pt x="6073" y="5727"/>
                    <a:pt x="6073" y="5715"/>
                  </a:cubicBezTo>
                  <a:cubicBezTo>
                    <a:pt x="6073" y="5679"/>
                    <a:pt x="6061" y="5644"/>
                    <a:pt x="6037" y="5620"/>
                  </a:cubicBezTo>
                  <a:cubicBezTo>
                    <a:pt x="5977" y="5572"/>
                    <a:pt x="5906" y="5572"/>
                    <a:pt x="5847" y="5620"/>
                  </a:cubicBezTo>
                  <a:cubicBezTo>
                    <a:pt x="5835" y="5620"/>
                    <a:pt x="5823" y="5632"/>
                    <a:pt x="5823" y="5644"/>
                  </a:cubicBezTo>
                  <a:lnTo>
                    <a:pt x="5823" y="5656"/>
                  </a:lnTo>
                  <a:cubicBezTo>
                    <a:pt x="5799" y="5679"/>
                    <a:pt x="5787" y="5727"/>
                    <a:pt x="5799" y="5763"/>
                  </a:cubicBezTo>
                  <a:cubicBezTo>
                    <a:pt x="5537" y="5584"/>
                    <a:pt x="5335" y="5346"/>
                    <a:pt x="5204" y="5060"/>
                  </a:cubicBezTo>
                  <a:cubicBezTo>
                    <a:pt x="5680" y="5834"/>
                    <a:pt x="6097" y="5013"/>
                    <a:pt x="6478" y="5394"/>
                  </a:cubicBezTo>
                  <a:cubicBezTo>
                    <a:pt x="6466" y="5382"/>
                    <a:pt x="6454" y="5370"/>
                    <a:pt x="6442" y="5358"/>
                  </a:cubicBezTo>
                  <a:cubicBezTo>
                    <a:pt x="6454" y="5370"/>
                    <a:pt x="6466" y="5382"/>
                    <a:pt x="6478" y="5394"/>
                  </a:cubicBezTo>
                  <a:cubicBezTo>
                    <a:pt x="6358" y="5167"/>
                    <a:pt x="6239" y="5060"/>
                    <a:pt x="6120" y="5013"/>
                  </a:cubicBezTo>
                  <a:cubicBezTo>
                    <a:pt x="5823" y="4917"/>
                    <a:pt x="5704" y="5191"/>
                    <a:pt x="5561" y="5179"/>
                  </a:cubicBezTo>
                  <a:cubicBezTo>
                    <a:pt x="5668" y="5048"/>
                    <a:pt x="5620" y="4941"/>
                    <a:pt x="5489" y="4882"/>
                  </a:cubicBezTo>
                  <a:cubicBezTo>
                    <a:pt x="5501" y="5060"/>
                    <a:pt x="5335" y="5084"/>
                    <a:pt x="5239" y="4989"/>
                  </a:cubicBezTo>
                  <a:cubicBezTo>
                    <a:pt x="5096" y="4846"/>
                    <a:pt x="5073" y="4501"/>
                    <a:pt x="4668" y="4429"/>
                  </a:cubicBezTo>
                  <a:cubicBezTo>
                    <a:pt x="4608" y="4382"/>
                    <a:pt x="4549" y="4346"/>
                    <a:pt x="4489" y="4310"/>
                  </a:cubicBezTo>
                  <a:cubicBezTo>
                    <a:pt x="4549" y="4334"/>
                    <a:pt x="4620" y="4346"/>
                    <a:pt x="4692" y="4358"/>
                  </a:cubicBezTo>
                  <a:cubicBezTo>
                    <a:pt x="5025" y="4596"/>
                    <a:pt x="5287" y="4370"/>
                    <a:pt x="5501" y="4358"/>
                  </a:cubicBezTo>
                  <a:cubicBezTo>
                    <a:pt x="5632" y="4358"/>
                    <a:pt x="5739" y="4489"/>
                    <a:pt x="5596" y="4608"/>
                  </a:cubicBezTo>
                  <a:cubicBezTo>
                    <a:pt x="5739" y="4667"/>
                    <a:pt x="5835" y="4620"/>
                    <a:pt x="5858" y="4453"/>
                  </a:cubicBezTo>
                  <a:cubicBezTo>
                    <a:pt x="5966" y="4548"/>
                    <a:pt x="5858" y="4834"/>
                    <a:pt x="6144" y="4965"/>
                  </a:cubicBezTo>
                  <a:cubicBezTo>
                    <a:pt x="6251" y="5025"/>
                    <a:pt x="6406" y="5025"/>
                    <a:pt x="6656" y="4953"/>
                  </a:cubicBezTo>
                  <a:lnTo>
                    <a:pt x="6656" y="4953"/>
                  </a:lnTo>
                  <a:cubicBezTo>
                    <a:pt x="6120" y="4941"/>
                    <a:pt x="6406" y="4072"/>
                    <a:pt x="5525" y="4286"/>
                  </a:cubicBezTo>
                  <a:lnTo>
                    <a:pt x="5525" y="4286"/>
                  </a:lnTo>
                  <a:cubicBezTo>
                    <a:pt x="5823" y="4179"/>
                    <a:pt x="6144" y="4155"/>
                    <a:pt x="6442" y="4215"/>
                  </a:cubicBezTo>
                  <a:cubicBezTo>
                    <a:pt x="6418" y="4239"/>
                    <a:pt x="6394" y="4263"/>
                    <a:pt x="6382" y="4298"/>
                  </a:cubicBezTo>
                  <a:cubicBezTo>
                    <a:pt x="6382" y="4298"/>
                    <a:pt x="6382" y="4310"/>
                    <a:pt x="6382" y="4310"/>
                  </a:cubicBezTo>
                  <a:cubicBezTo>
                    <a:pt x="6382" y="4322"/>
                    <a:pt x="6382" y="4334"/>
                    <a:pt x="6382" y="4358"/>
                  </a:cubicBezTo>
                  <a:cubicBezTo>
                    <a:pt x="6382" y="4489"/>
                    <a:pt x="6573" y="4536"/>
                    <a:pt x="6632" y="4417"/>
                  </a:cubicBezTo>
                  <a:cubicBezTo>
                    <a:pt x="6525" y="4441"/>
                    <a:pt x="6513" y="4346"/>
                    <a:pt x="6561" y="4298"/>
                  </a:cubicBezTo>
                  <a:cubicBezTo>
                    <a:pt x="6609" y="4263"/>
                    <a:pt x="6716" y="4298"/>
                    <a:pt x="6763" y="4334"/>
                  </a:cubicBezTo>
                  <a:cubicBezTo>
                    <a:pt x="6787" y="4370"/>
                    <a:pt x="6811" y="4417"/>
                    <a:pt x="6811" y="4465"/>
                  </a:cubicBezTo>
                  <a:cubicBezTo>
                    <a:pt x="6811" y="4584"/>
                    <a:pt x="6739" y="4786"/>
                    <a:pt x="6501" y="4679"/>
                  </a:cubicBezTo>
                  <a:cubicBezTo>
                    <a:pt x="6573" y="4941"/>
                    <a:pt x="6918" y="4894"/>
                    <a:pt x="7049" y="4703"/>
                  </a:cubicBezTo>
                  <a:cubicBezTo>
                    <a:pt x="7144" y="4846"/>
                    <a:pt x="7251" y="4786"/>
                    <a:pt x="7263" y="5013"/>
                  </a:cubicBezTo>
                  <a:cubicBezTo>
                    <a:pt x="7466" y="4596"/>
                    <a:pt x="7216" y="4513"/>
                    <a:pt x="7156" y="4346"/>
                  </a:cubicBezTo>
                  <a:lnTo>
                    <a:pt x="7156" y="4346"/>
                  </a:lnTo>
                  <a:cubicBezTo>
                    <a:pt x="7323" y="4679"/>
                    <a:pt x="7597" y="4572"/>
                    <a:pt x="7811" y="4763"/>
                  </a:cubicBezTo>
                  <a:cubicBezTo>
                    <a:pt x="7775" y="4358"/>
                    <a:pt x="7490" y="4370"/>
                    <a:pt x="7275" y="4274"/>
                  </a:cubicBezTo>
                  <a:lnTo>
                    <a:pt x="7275" y="4274"/>
                  </a:lnTo>
                  <a:cubicBezTo>
                    <a:pt x="7811" y="4501"/>
                    <a:pt x="7942" y="4203"/>
                    <a:pt x="8287" y="4167"/>
                  </a:cubicBezTo>
                  <a:cubicBezTo>
                    <a:pt x="7942" y="4143"/>
                    <a:pt x="7811" y="3834"/>
                    <a:pt x="7275" y="4060"/>
                  </a:cubicBezTo>
                  <a:lnTo>
                    <a:pt x="7275" y="4060"/>
                  </a:lnTo>
                  <a:cubicBezTo>
                    <a:pt x="7490" y="3965"/>
                    <a:pt x="7775" y="3977"/>
                    <a:pt x="7811" y="3572"/>
                  </a:cubicBezTo>
                  <a:cubicBezTo>
                    <a:pt x="7597" y="3774"/>
                    <a:pt x="7323" y="3655"/>
                    <a:pt x="7156" y="3989"/>
                  </a:cubicBezTo>
                  <a:lnTo>
                    <a:pt x="7156" y="3989"/>
                  </a:lnTo>
                  <a:cubicBezTo>
                    <a:pt x="7216" y="3822"/>
                    <a:pt x="7466" y="3739"/>
                    <a:pt x="7263" y="3322"/>
                  </a:cubicBezTo>
                  <a:cubicBezTo>
                    <a:pt x="7251" y="3548"/>
                    <a:pt x="7144" y="3489"/>
                    <a:pt x="7049" y="3643"/>
                  </a:cubicBezTo>
                  <a:cubicBezTo>
                    <a:pt x="6918" y="3441"/>
                    <a:pt x="6573" y="3393"/>
                    <a:pt x="6501" y="3655"/>
                  </a:cubicBezTo>
                  <a:cubicBezTo>
                    <a:pt x="6739" y="3548"/>
                    <a:pt x="6811" y="3751"/>
                    <a:pt x="6811" y="3870"/>
                  </a:cubicBezTo>
                  <a:cubicBezTo>
                    <a:pt x="6811" y="3917"/>
                    <a:pt x="6787" y="3965"/>
                    <a:pt x="6763" y="4001"/>
                  </a:cubicBezTo>
                  <a:cubicBezTo>
                    <a:pt x="6716" y="4036"/>
                    <a:pt x="6609" y="4084"/>
                    <a:pt x="6561" y="4036"/>
                  </a:cubicBezTo>
                  <a:cubicBezTo>
                    <a:pt x="6513" y="4001"/>
                    <a:pt x="6525" y="3893"/>
                    <a:pt x="6632" y="3929"/>
                  </a:cubicBezTo>
                  <a:cubicBezTo>
                    <a:pt x="6632" y="3905"/>
                    <a:pt x="6620" y="3893"/>
                    <a:pt x="6609" y="3882"/>
                  </a:cubicBezTo>
                  <a:cubicBezTo>
                    <a:pt x="6549" y="3834"/>
                    <a:pt x="6478" y="3834"/>
                    <a:pt x="6430" y="3882"/>
                  </a:cubicBezTo>
                  <a:cubicBezTo>
                    <a:pt x="6406" y="3905"/>
                    <a:pt x="6382" y="3941"/>
                    <a:pt x="6382" y="3977"/>
                  </a:cubicBezTo>
                  <a:cubicBezTo>
                    <a:pt x="6382" y="4001"/>
                    <a:pt x="6382" y="4013"/>
                    <a:pt x="6382" y="4024"/>
                  </a:cubicBezTo>
                  <a:lnTo>
                    <a:pt x="6382" y="4036"/>
                  </a:lnTo>
                  <a:cubicBezTo>
                    <a:pt x="6394" y="4072"/>
                    <a:pt x="6418" y="4096"/>
                    <a:pt x="6442" y="4120"/>
                  </a:cubicBezTo>
                  <a:cubicBezTo>
                    <a:pt x="6120" y="4179"/>
                    <a:pt x="5799" y="4155"/>
                    <a:pt x="5489" y="4036"/>
                  </a:cubicBezTo>
                  <a:cubicBezTo>
                    <a:pt x="6382" y="4239"/>
                    <a:pt x="6085" y="3370"/>
                    <a:pt x="6632" y="3358"/>
                  </a:cubicBezTo>
                  <a:lnTo>
                    <a:pt x="6573" y="3358"/>
                  </a:lnTo>
                  <a:cubicBezTo>
                    <a:pt x="6585" y="3358"/>
                    <a:pt x="6609" y="3358"/>
                    <a:pt x="6632" y="3358"/>
                  </a:cubicBezTo>
                  <a:cubicBezTo>
                    <a:pt x="6382" y="3286"/>
                    <a:pt x="6216" y="3286"/>
                    <a:pt x="6108" y="3346"/>
                  </a:cubicBezTo>
                  <a:cubicBezTo>
                    <a:pt x="5835" y="3477"/>
                    <a:pt x="5942" y="3762"/>
                    <a:pt x="5823" y="3870"/>
                  </a:cubicBezTo>
                  <a:cubicBezTo>
                    <a:pt x="5799" y="3691"/>
                    <a:pt x="5704" y="3643"/>
                    <a:pt x="5573" y="3703"/>
                  </a:cubicBezTo>
                  <a:cubicBezTo>
                    <a:pt x="5704" y="3822"/>
                    <a:pt x="5596" y="3965"/>
                    <a:pt x="5466" y="3953"/>
                  </a:cubicBezTo>
                  <a:cubicBezTo>
                    <a:pt x="5263" y="3953"/>
                    <a:pt x="5001" y="3727"/>
                    <a:pt x="4656" y="3965"/>
                  </a:cubicBezTo>
                  <a:cubicBezTo>
                    <a:pt x="4584" y="3977"/>
                    <a:pt x="4525" y="3989"/>
                    <a:pt x="4453" y="4013"/>
                  </a:cubicBezTo>
                  <a:cubicBezTo>
                    <a:pt x="4513" y="3977"/>
                    <a:pt x="4573" y="3941"/>
                    <a:pt x="4632" y="3893"/>
                  </a:cubicBezTo>
                  <a:cubicBezTo>
                    <a:pt x="5037" y="3822"/>
                    <a:pt x="5061" y="3477"/>
                    <a:pt x="5204" y="3334"/>
                  </a:cubicBezTo>
                  <a:cubicBezTo>
                    <a:pt x="5299" y="3227"/>
                    <a:pt x="5466" y="3262"/>
                    <a:pt x="5454" y="3429"/>
                  </a:cubicBezTo>
                  <a:cubicBezTo>
                    <a:pt x="5596" y="3381"/>
                    <a:pt x="5632" y="3286"/>
                    <a:pt x="5525" y="3131"/>
                  </a:cubicBezTo>
                  <a:cubicBezTo>
                    <a:pt x="5680" y="3131"/>
                    <a:pt x="5799" y="3405"/>
                    <a:pt x="6097" y="3310"/>
                  </a:cubicBezTo>
                  <a:cubicBezTo>
                    <a:pt x="6204" y="3262"/>
                    <a:pt x="6323" y="3155"/>
                    <a:pt x="6454" y="2929"/>
                  </a:cubicBezTo>
                  <a:lnTo>
                    <a:pt x="6454" y="2929"/>
                  </a:lnTo>
                  <a:cubicBezTo>
                    <a:pt x="6061" y="3298"/>
                    <a:pt x="5656" y="2477"/>
                    <a:pt x="5168" y="3251"/>
                  </a:cubicBezTo>
                  <a:lnTo>
                    <a:pt x="5168" y="3251"/>
                  </a:lnTo>
                  <a:cubicBezTo>
                    <a:pt x="5299" y="2965"/>
                    <a:pt x="5513" y="2727"/>
                    <a:pt x="5763" y="2560"/>
                  </a:cubicBezTo>
                  <a:cubicBezTo>
                    <a:pt x="5763" y="2596"/>
                    <a:pt x="5763" y="2631"/>
                    <a:pt x="5787" y="2655"/>
                  </a:cubicBezTo>
                  <a:lnTo>
                    <a:pt x="5787" y="2667"/>
                  </a:lnTo>
                  <a:cubicBezTo>
                    <a:pt x="5799" y="2679"/>
                    <a:pt x="5799" y="2691"/>
                    <a:pt x="5811" y="2703"/>
                  </a:cubicBezTo>
                  <a:cubicBezTo>
                    <a:pt x="5918" y="2798"/>
                    <a:pt x="6073" y="2691"/>
                    <a:pt x="6037" y="2560"/>
                  </a:cubicBezTo>
                  <a:cubicBezTo>
                    <a:pt x="5977" y="2667"/>
                    <a:pt x="5894" y="2608"/>
                    <a:pt x="5906" y="2536"/>
                  </a:cubicBezTo>
                  <a:cubicBezTo>
                    <a:pt x="5906" y="2477"/>
                    <a:pt x="6013" y="2429"/>
                    <a:pt x="6073" y="2429"/>
                  </a:cubicBezTo>
                  <a:cubicBezTo>
                    <a:pt x="6120" y="2429"/>
                    <a:pt x="6156" y="2441"/>
                    <a:pt x="6192" y="2477"/>
                  </a:cubicBezTo>
                  <a:cubicBezTo>
                    <a:pt x="6287" y="2560"/>
                    <a:pt x="6370" y="2750"/>
                    <a:pt x="6132" y="2846"/>
                  </a:cubicBezTo>
                  <a:cubicBezTo>
                    <a:pt x="6358" y="2977"/>
                    <a:pt x="6573" y="2703"/>
                    <a:pt x="6537" y="2477"/>
                  </a:cubicBezTo>
                  <a:cubicBezTo>
                    <a:pt x="6704" y="2512"/>
                    <a:pt x="6739" y="2393"/>
                    <a:pt x="6906" y="2548"/>
                  </a:cubicBezTo>
                  <a:cubicBezTo>
                    <a:pt x="6751" y="2108"/>
                    <a:pt x="6513" y="2227"/>
                    <a:pt x="6358" y="2155"/>
                  </a:cubicBezTo>
                  <a:lnTo>
                    <a:pt x="6358" y="2155"/>
                  </a:lnTo>
                  <a:cubicBezTo>
                    <a:pt x="6716" y="2262"/>
                    <a:pt x="6823" y="1988"/>
                    <a:pt x="7120" y="1977"/>
                  </a:cubicBezTo>
                  <a:cubicBezTo>
                    <a:pt x="6811" y="1715"/>
                    <a:pt x="6609" y="1929"/>
                    <a:pt x="6394" y="2012"/>
                  </a:cubicBezTo>
                  <a:lnTo>
                    <a:pt x="6394" y="2012"/>
                  </a:lnTo>
                  <a:cubicBezTo>
                    <a:pt x="6930" y="1786"/>
                    <a:pt x="6811" y="1488"/>
                    <a:pt x="7025" y="1226"/>
                  </a:cubicBezTo>
                  <a:cubicBezTo>
                    <a:pt x="6775" y="1441"/>
                    <a:pt x="6466" y="1322"/>
                    <a:pt x="6251" y="1857"/>
                  </a:cubicBezTo>
                  <a:lnTo>
                    <a:pt x="6251" y="1857"/>
                  </a:lnTo>
                  <a:cubicBezTo>
                    <a:pt x="6323" y="1643"/>
                    <a:pt x="6549" y="1441"/>
                    <a:pt x="6275" y="1131"/>
                  </a:cubicBezTo>
                  <a:cubicBezTo>
                    <a:pt x="6263" y="1429"/>
                    <a:pt x="5989" y="1536"/>
                    <a:pt x="6108" y="1893"/>
                  </a:cubicBezTo>
                  <a:lnTo>
                    <a:pt x="6108" y="1893"/>
                  </a:lnTo>
                  <a:cubicBezTo>
                    <a:pt x="6037" y="1738"/>
                    <a:pt x="6144" y="1500"/>
                    <a:pt x="5716" y="1346"/>
                  </a:cubicBezTo>
                  <a:cubicBezTo>
                    <a:pt x="5858" y="1512"/>
                    <a:pt x="5751" y="1548"/>
                    <a:pt x="5787" y="1715"/>
                  </a:cubicBezTo>
                  <a:cubicBezTo>
                    <a:pt x="5549" y="1667"/>
                    <a:pt x="5275" y="1893"/>
                    <a:pt x="5406" y="2119"/>
                  </a:cubicBezTo>
                  <a:cubicBezTo>
                    <a:pt x="5442" y="1941"/>
                    <a:pt x="5680" y="1905"/>
                    <a:pt x="5775" y="2060"/>
                  </a:cubicBezTo>
                  <a:cubicBezTo>
                    <a:pt x="5811" y="2096"/>
                    <a:pt x="5835" y="2131"/>
                    <a:pt x="5835" y="2179"/>
                  </a:cubicBezTo>
                  <a:cubicBezTo>
                    <a:pt x="5835" y="2238"/>
                    <a:pt x="5787" y="2346"/>
                    <a:pt x="5716" y="2346"/>
                  </a:cubicBezTo>
                  <a:cubicBezTo>
                    <a:pt x="5656" y="2358"/>
                    <a:pt x="5596" y="2274"/>
                    <a:pt x="5692" y="2215"/>
                  </a:cubicBezTo>
                  <a:cubicBezTo>
                    <a:pt x="5561" y="2179"/>
                    <a:pt x="5466" y="2334"/>
                    <a:pt x="5561" y="2441"/>
                  </a:cubicBezTo>
                  <a:cubicBezTo>
                    <a:pt x="5561" y="2453"/>
                    <a:pt x="5573" y="2453"/>
                    <a:pt x="5585" y="2465"/>
                  </a:cubicBezTo>
                  <a:lnTo>
                    <a:pt x="5596" y="2465"/>
                  </a:lnTo>
                  <a:cubicBezTo>
                    <a:pt x="5632" y="2489"/>
                    <a:pt x="5668" y="2489"/>
                    <a:pt x="5704" y="2489"/>
                  </a:cubicBezTo>
                  <a:cubicBezTo>
                    <a:pt x="5525" y="2739"/>
                    <a:pt x="5287" y="2953"/>
                    <a:pt x="5001" y="3084"/>
                  </a:cubicBezTo>
                  <a:cubicBezTo>
                    <a:pt x="5775" y="2596"/>
                    <a:pt x="4954" y="2191"/>
                    <a:pt x="5335" y="1798"/>
                  </a:cubicBezTo>
                  <a:lnTo>
                    <a:pt x="5299" y="1846"/>
                  </a:lnTo>
                  <a:cubicBezTo>
                    <a:pt x="5311" y="1822"/>
                    <a:pt x="5323" y="1810"/>
                    <a:pt x="5335" y="1798"/>
                  </a:cubicBezTo>
                  <a:cubicBezTo>
                    <a:pt x="5108" y="1929"/>
                    <a:pt x="4989" y="2036"/>
                    <a:pt x="4954" y="2155"/>
                  </a:cubicBezTo>
                  <a:cubicBezTo>
                    <a:pt x="4858" y="2453"/>
                    <a:pt x="5132" y="2572"/>
                    <a:pt x="5120" y="2727"/>
                  </a:cubicBezTo>
                  <a:cubicBezTo>
                    <a:pt x="4989" y="2619"/>
                    <a:pt x="4882" y="2655"/>
                    <a:pt x="4823" y="2798"/>
                  </a:cubicBezTo>
                  <a:cubicBezTo>
                    <a:pt x="5001" y="2774"/>
                    <a:pt x="5025" y="2953"/>
                    <a:pt x="4930" y="3048"/>
                  </a:cubicBezTo>
                  <a:cubicBezTo>
                    <a:pt x="4775" y="3179"/>
                    <a:pt x="4442" y="3215"/>
                    <a:pt x="4358" y="3620"/>
                  </a:cubicBezTo>
                  <a:cubicBezTo>
                    <a:pt x="4323" y="3679"/>
                    <a:pt x="4287" y="3739"/>
                    <a:pt x="4251" y="3798"/>
                  </a:cubicBezTo>
                  <a:cubicBezTo>
                    <a:pt x="4275" y="3727"/>
                    <a:pt x="4287" y="3655"/>
                    <a:pt x="4299" y="3596"/>
                  </a:cubicBezTo>
                  <a:cubicBezTo>
                    <a:pt x="4537" y="3251"/>
                    <a:pt x="4311" y="3000"/>
                    <a:pt x="4299" y="2786"/>
                  </a:cubicBezTo>
                  <a:cubicBezTo>
                    <a:pt x="4299" y="2643"/>
                    <a:pt x="4430" y="2548"/>
                    <a:pt x="4549" y="2679"/>
                  </a:cubicBezTo>
                  <a:cubicBezTo>
                    <a:pt x="4608" y="2548"/>
                    <a:pt x="4561" y="2441"/>
                    <a:pt x="4394" y="2417"/>
                  </a:cubicBezTo>
                  <a:cubicBezTo>
                    <a:pt x="4489" y="2310"/>
                    <a:pt x="4775" y="2417"/>
                    <a:pt x="4918" y="2143"/>
                  </a:cubicBezTo>
                  <a:cubicBezTo>
                    <a:pt x="4965" y="2036"/>
                    <a:pt x="4965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5" y="1869"/>
                    <a:pt x="4227" y="2762"/>
                  </a:cubicBezTo>
                  <a:lnTo>
                    <a:pt x="4227" y="2762"/>
                  </a:lnTo>
                  <a:cubicBezTo>
                    <a:pt x="4120" y="2465"/>
                    <a:pt x="4096" y="2143"/>
                    <a:pt x="4156" y="1846"/>
                  </a:cubicBezTo>
                  <a:cubicBezTo>
                    <a:pt x="4180" y="1869"/>
                    <a:pt x="4215" y="1893"/>
                    <a:pt x="4251" y="1905"/>
                  </a:cubicBezTo>
                  <a:lnTo>
                    <a:pt x="4251" y="1905"/>
                  </a:lnTo>
                  <a:cubicBezTo>
                    <a:pt x="4275" y="1905"/>
                    <a:pt x="4287" y="1905"/>
                    <a:pt x="4299" y="1905"/>
                  </a:cubicBezTo>
                  <a:cubicBezTo>
                    <a:pt x="4442" y="1905"/>
                    <a:pt x="4477" y="1715"/>
                    <a:pt x="4358" y="1655"/>
                  </a:cubicBezTo>
                  <a:cubicBezTo>
                    <a:pt x="4394" y="1762"/>
                    <a:pt x="4287" y="1774"/>
                    <a:pt x="4251" y="1727"/>
                  </a:cubicBezTo>
                  <a:cubicBezTo>
                    <a:pt x="4203" y="1679"/>
                    <a:pt x="4251" y="1572"/>
                    <a:pt x="4287" y="1524"/>
                  </a:cubicBezTo>
                  <a:cubicBezTo>
                    <a:pt x="4323" y="1500"/>
                    <a:pt x="4358" y="1477"/>
                    <a:pt x="4406" y="1477"/>
                  </a:cubicBezTo>
                  <a:cubicBezTo>
                    <a:pt x="4537" y="1465"/>
                    <a:pt x="4727" y="1548"/>
                    <a:pt x="4632" y="1786"/>
                  </a:cubicBezTo>
                  <a:cubicBezTo>
                    <a:pt x="4882" y="1715"/>
                    <a:pt x="4846" y="1369"/>
                    <a:pt x="4644" y="1238"/>
                  </a:cubicBezTo>
                  <a:cubicBezTo>
                    <a:pt x="4799" y="1143"/>
                    <a:pt x="4739" y="1036"/>
                    <a:pt x="4954" y="1024"/>
                  </a:cubicBezTo>
                  <a:cubicBezTo>
                    <a:pt x="4537" y="822"/>
                    <a:pt x="4453" y="1072"/>
                    <a:pt x="4287" y="1131"/>
                  </a:cubicBezTo>
                  <a:lnTo>
                    <a:pt x="4287" y="1131"/>
                  </a:lnTo>
                  <a:cubicBezTo>
                    <a:pt x="4632" y="965"/>
                    <a:pt x="4513" y="691"/>
                    <a:pt x="4715" y="476"/>
                  </a:cubicBezTo>
                  <a:cubicBezTo>
                    <a:pt x="4299" y="500"/>
                    <a:pt x="4311" y="798"/>
                    <a:pt x="4215" y="1012"/>
                  </a:cubicBezTo>
                  <a:lnTo>
                    <a:pt x="4215" y="1012"/>
                  </a:lnTo>
                  <a:cubicBezTo>
                    <a:pt x="4442" y="464"/>
                    <a:pt x="4144" y="345"/>
                    <a:pt x="4108" y="0"/>
                  </a:cubicBezTo>
                  <a:cubicBezTo>
                    <a:pt x="4084" y="345"/>
                    <a:pt x="3775" y="464"/>
                    <a:pt x="4013" y="1012"/>
                  </a:cubicBezTo>
                  <a:lnTo>
                    <a:pt x="4013" y="1012"/>
                  </a:lnTo>
                  <a:cubicBezTo>
                    <a:pt x="3906" y="798"/>
                    <a:pt x="3918" y="500"/>
                    <a:pt x="3513" y="476"/>
                  </a:cubicBezTo>
                  <a:cubicBezTo>
                    <a:pt x="3715" y="691"/>
                    <a:pt x="3596" y="965"/>
                    <a:pt x="3930" y="1131"/>
                  </a:cubicBezTo>
                  <a:lnTo>
                    <a:pt x="3930" y="1131"/>
                  </a:lnTo>
                  <a:cubicBezTo>
                    <a:pt x="3763" y="1072"/>
                    <a:pt x="3680" y="822"/>
                    <a:pt x="3263" y="1024"/>
                  </a:cubicBezTo>
                  <a:cubicBezTo>
                    <a:pt x="3489" y="1036"/>
                    <a:pt x="3441" y="1143"/>
                    <a:pt x="3584" y="1238"/>
                  </a:cubicBezTo>
                  <a:cubicBezTo>
                    <a:pt x="3382" y="1369"/>
                    <a:pt x="3334" y="1715"/>
                    <a:pt x="3596" y="1786"/>
                  </a:cubicBezTo>
                  <a:cubicBezTo>
                    <a:pt x="3489" y="1548"/>
                    <a:pt x="3691" y="1465"/>
                    <a:pt x="3811" y="1477"/>
                  </a:cubicBezTo>
                  <a:cubicBezTo>
                    <a:pt x="3858" y="1477"/>
                    <a:pt x="3906" y="1500"/>
                    <a:pt x="3942" y="1524"/>
                  </a:cubicBezTo>
                  <a:cubicBezTo>
                    <a:pt x="3977" y="1572"/>
                    <a:pt x="4025" y="1679"/>
                    <a:pt x="3977" y="1727"/>
                  </a:cubicBezTo>
                  <a:cubicBezTo>
                    <a:pt x="3942" y="1774"/>
                    <a:pt x="3834" y="1762"/>
                    <a:pt x="3870" y="1655"/>
                  </a:cubicBezTo>
                  <a:cubicBezTo>
                    <a:pt x="3739" y="1715"/>
                    <a:pt x="3787" y="1905"/>
                    <a:pt x="3930" y="1905"/>
                  </a:cubicBezTo>
                  <a:cubicBezTo>
                    <a:pt x="3942" y="1905"/>
                    <a:pt x="3953" y="1905"/>
                    <a:pt x="3965" y="1905"/>
                  </a:cubicBezTo>
                  <a:lnTo>
                    <a:pt x="3977" y="1905"/>
                  </a:lnTo>
                  <a:cubicBezTo>
                    <a:pt x="4013" y="1893"/>
                    <a:pt x="4049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03" y="1869"/>
                    <a:pt x="3334" y="2167"/>
                    <a:pt x="3322" y="1619"/>
                  </a:cubicBezTo>
                  <a:lnTo>
                    <a:pt x="3322" y="1679"/>
                  </a:lnTo>
                  <a:cubicBezTo>
                    <a:pt x="3322" y="1655"/>
                    <a:pt x="3322" y="1643"/>
                    <a:pt x="3322" y="1619"/>
                  </a:cubicBezTo>
                  <a:cubicBezTo>
                    <a:pt x="3263" y="1786"/>
                    <a:pt x="3251" y="1977"/>
                    <a:pt x="3310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56" y="2441"/>
                    <a:pt x="3608" y="2548"/>
                    <a:pt x="3668" y="2679"/>
                  </a:cubicBezTo>
                  <a:cubicBezTo>
                    <a:pt x="3787" y="2548"/>
                    <a:pt x="3930" y="2643"/>
                    <a:pt x="3918" y="2786"/>
                  </a:cubicBezTo>
                  <a:cubicBezTo>
                    <a:pt x="3918" y="2989"/>
                    <a:pt x="3691" y="3251"/>
                    <a:pt x="3918" y="3596"/>
                  </a:cubicBezTo>
                  <a:cubicBezTo>
                    <a:pt x="3930" y="3655"/>
                    <a:pt x="3942" y="3727"/>
                    <a:pt x="3965" y="3786"/>
                  </a:cubicBezTo>
                  <a:cubicBezTo>
                    <a:pt x="3930" y="3727"/>
                    <a:pt x="3894" y="3667"/>
                    <a:pt x="3858" y="3620"/>
                  </a:cubicBezTo>
                  <a:cubicBezTo>
                    <a:pt x="3787" y="3215"/>
                    <a:pt x="3441" y="3179"/>
                    <a:pt x="3287" y="3036"/>
                  </a:cubicBezTo>
                  <a:cubicBezTo>
                    <a:pt x="3191" y="2953"/>
                    <a:pt x="3215" y="2774"/>
                    <a:pt x="3394" y="2798"/>
                  </a:cubicBezTo>
                  <a:cubicBezTo>
                    <a:pt x="3346" y="2655"/>
                    <a:pt x="3239" y="2619"/>
                    <a:pt x="3096" y="2715"/>
                  </a:cubicBezTo>
                  <a:cubicBezTo>
                    <a:pt x="3084" y="2572"/>
                    <a:pt x="3358" y="2441"/>
                    <a:pt x="3263" y="2155"/>
                  </a:cubicBezTo>
                  <a:cubicBezTo>
                    <a:pt x="3227" y="2036"/>
                    <a:pt x="3120" y="1929"/>
                    <a:pt x="2882" y="1798"/>
                  </a:cubicBezTo>
                  <a:cubicBezTo>
                    <a:pt x="3263" y="2179"/>
                    <a:pt x="2441" y="2596"/>
                    <a:pt x="3215" y="3072"/>
                  </a:cubicBezTo>
                  <a:cubicBezTo>
                    <a:pt x="2941" y="2941"/>
                    <a:pt x="2691" y="2739"/>
                    <a:pt x="2525" y="2477"/>
                  </a:cubicBezTo>
                  <a:cubicBezTo>
                    <a:pt x="2560" y="2489"/>
                    <a:pt x="2596" y="2489"/>
                    <a:pt x="2620" y="2465"/>
                  </a:cubicBezTo>
                  <a:lnTo>
                    <a:pt x="2620" y="2465"/>
                  </a:lnTo>
                  <a:cubicBezTo>
                    <a:pt x="2632" y="2453"/>
                    <a:pt x="2644" y="2441"/>
                    <a:pt x="2656" y="2429"/>
                  </a:cubicBezTo>
                  <a:cubicBezTo>
                    <a:pt x="2739" y="2346"/>
                    <a:pt x="2668" y="2203"/>
                    <a:pt x="2548" y="2215"/>
                  </a:cubicBezTo>
                  <a:lnTo>
                    <a:pt x="2525" y="2215"/>
                  </a:lnTo>
                  <a:cubicBezTo>
                    <a:pt x="2620" y="2262"/>
                    <a:pt x="2560" y="2346"/>
                    <a:pt x="2489" y="2346"/>
                  </a:cubicBezTo>
                  <a:cubicBezTo>
                    <a:pt x="2429" y="2334"/>
                    <a:pt x="2382" y="2227"/>
                    <a:pt x="2382" y="2179"/>
                  </a:cubicBezTo>
                  <a:cubicBezTo>
                    <a:pt x="2382" y="2131"/>
                    <a:pt x="2406" y="2084"/>
                    <a:pt x="2429" y="2048"/>
                  </a:cubicBezTo>
                  <a:cubicBezTo>
                    <a:pt x="2513" y="1965"/>
                    <a:pt x="2715" y="1869"/>
                    <a:pt x="2810" y="2119"/>
                  </a:cubicBezTo>
                  <a:cubicBezTo>
                    <a:pt x="2941" y="1881"/>
                    <a:pt x="2656" y="1667"/>
                    <a:pt x="2429" y="1715"/>
                  </a:cubicBezTo>
                  <a:cubicBezTo>
                    <a:pt x="2465" y="1548"/>
                    <a:pt x="2358" y="1512"/>
                    <a:pt x="2501" y="1346"/>
                  </a:cubicBezTo>
                  <a:cubicBezTo>
                    <a:pt x="2072" y="1488"/>
                    <a:pt x="2179" y="1727"/>
                    <a:pt x="2108" y="1893"/>
                  </a:cubicBezTo>
                  <a:lnTo>
                    <a:pt x="2108" y="1893"/>
                  </a:lnTo>
                  <a:cubicBezTo>
                    <a:pt x="2227" y="1536"/>
                    <a:pt x="1965" y="1429"/>
                    <a:pt x="1941" y="1131"/>
                  </a:cubicBezTo>
                  <a:cubicBezTo>
                    <a:pt x="1667" y="1441"/>
                    <a:pt x="1882" y="1643"/>
                    <a:pt x="1965" y="1857"/>
                  </a:cubicBezTo>
                  <a:lnTo>
                    <a:pt x="1965" y="1857"/>
                  </a:lnTo>
                  <a:cubicBezTo>
                    <a:pt x="1751" y="1310"/>
                    <a:pt x="1441" y="1441"/>
                    <a:pt x="1179" y="1215"/>
                  </a:cubicBezTo>
                  <a:cubicBezTo>
                    <a:pt x="1405" y="1477"/>
                    <a:pt x="1275" y="1786"/>
                    <a:pt x="1822" y="2000"/>
                  </a:cubicBezTo>
                  <a:lnTo>
                    <a:pt x="1822" y="2000"/>
                  </a:lnTo>
                  <a:cubicBezTo>
                    <a:pt x="1596" y="1929"/>
                    <a:pt x="1405" y="1703"/>
                    <a:pt x="1096" y="1977"/>
                  </a:cubicBezTo>
                  <a:cubicBezTo>
                    <a:pt x="1394" y="1988"/>
                    <a:pt x="1501" y="2262"/>
                    <a:pt x="1858" y="2143"/>
                  </a:cubicBezTo>
                  <a:lnTo>
                    <a:pt x="1858" y="2143"/>
                  </a:lnTo>
                  <a:cubicBezTo>
                    <a:pt x="1691" y="2215"/>
                    <a:pt x="1465" y="2108"/>
                    <a:pt x="1310" y="2536"/>
                  </a:cubicBezTo>
                  <a:cubicBezTo>
                    <a:pt x="1477" y="2393"/>
                    <a:pt x="1513" y="2500"/>
                    <a:pt x="1679" y="2465"/>
                  </a:cubicBezTo>
                  <a:cubicBezTo>
                    <a:pt x="1632" y="2691"/>
                    <a:pt x="1846" y="2977"/>
                    <a:pt x="2084" y="2846"/>
                  </a:cubicBezTo>
                  <a:cubicBezTo>
                    <a:pt x="1834" y="2750"/>
                    <a:pt x="1929" y="2548"/>
                    <a:pt x="2013" y="2477"/>
                  </a:cubicBezTo>
                  <a:cubicBezTo>
                    <a:pt x="2048" y="2441"/>
                    <a:pt x="2096" y="2417"/>
                    <a:pt x="2144" y="2417"/>
                  </a:cubicBezTo>
                  <a:cubicBezTo>
                    <a:pt x="2191" y="2417"/>
                    <a:pt x="2298" y="2465"/>
                    <a:pt x="2310" y="2536"/>
                  </a:cubicBezTo>
                  <a:cubicBezTo>
                    <a:pt x="2322" y="2596"/>
                    <a:pt x="2227" y="2655"/>
                    <a:pt x="2179" y="2560"/>
                  </a:cubicBezTo>
                  <a:cubicBezTo>
                    <a:pt x="2144" y="2691"/>
                    <a:pt x="2298" y="2786"/>
                    <a:pt x="2394" y="2691"/>
                  </a:cubicBezTo>
                  <a:cubicBezTo>
                    <a:pt x="2406" y="2679"/>
                    <a:pt x="2418" y="2679"/>
                    <a:pt x="2429" y="2667"/>
                  </a:cubicBezTo>
                  <a:lnTo>
                    <a:pt x="2429" y="2655"/>
                  </a:lnTo>
                  <a:cubicBezTo>
                    <a:pt x="2441" y="2619"/>
                    <a:pt x="2453" y="2584"/>
                    <a:pt x="2441" y="2548"/>
                  </a:cubicBezTo>
                  <a:cubicBezTo>
                    <a:pt x="2703" y="2727"/>
                    <a:pt x="2906" y="2965"/>
                    <a:pt x="3037" y="3251"/>
                  </a:cubicBezTo>
                  <a:cubicBezTo>
                    <a:pt x="2560" y="2477"/>
                    <a:pt x="2144" y="3298"/>
                    <a:pt x="1763" y="2917"/>
                  </a:cubicBezTo>
                  <a:cubicBezTo>
                    <a:pt x="1882" y="3143"/>
                    <a:pt x="2001" y="3251"/>
                    <a:pt x="2120" y="3298"/>
                  </a:cubicBezTo>
                  <a:cubicBezTo>
                    <a:pt x="2418" y="3393"/>
                    <a:pt x="2537" y="3120"/>
                    <a:pt x="2679" y="3131"/>
                  </a:cubicBezTo>
                  <a:cubicBezTo>
                    <a:pt x="2572" y="3262"/>
                    <a:pt x="2620" y="3370"/>
                    <a:pt x="2751" y="3429"/>
                  </a:cubicBezTo>
                  <a:cubicBezTo>
                    <a:pt x="2739" y="3251"/>
                    <a:pt x="2906" y="3227"/>
                    <a:pt x="3001" y="3322"/>
                  </a:cubicBezTo>
                  <a:cubicBezTo>
                    <a:pt x="3144" y="3465"/>
                    <a:pt x="3168" y="3810"/>
                    <a:pt x="3584" y="3882"/>
                  </a:cubicBezTo>
                  <a:cubicBezTo>
                    <a:pt x="3632" y="3929"/>
                    <a:pt x="3691" y="3965"/>
                    <a:pt x="3751" y="4001"/>
                  </a:cubicBezTo>
                  <a:cubicBezTo>
                    <a:pt x="3691" y="3977"/>
                    <a:pt x="3620" y="3965"/>
                    <a:pt x="3549" y="3953"/>
                  </a:cubicBezTo>
                  <a:cubicBezTo>
                    <a:pt x="3215" y="3715"/>
                    <a:pt x="2953" y="3941"/>
                    <a:pt x="2739" y="3941"/>
                  </a:cubicBezTo>
                  <a:cubicBezTo>
                    <a:pt x="2608" y="3941"/>
                    <a:pt x="2501" y="3810"/>
                    <a:pt x="2644" y="3691"/>
                  </a:cubicBezTo>
                  <a:cubicBezTo>
                    <a:pt x="2501" y="3632"/>
                    <a:pt x="2406" y="3679"/>
                    <a:pt x="2382" y="3858"/>
                  </a:cubicBezTo>
                  <a:cubicBezTo>
                    <a:pt x="2275" y="3751"/>
                    <a:pt x="2382" y="3465"/>
                    <a:pt x="2096" y="3334"/>
                  </a:cubicBezTo>
                  <a:cubicBezTo>
                    <a:pt x="1989" y="3274"/>
                    <a:pt x="1834" y="3274"/>
                    <a:pt x="1584" y="3346"/>
                  </a:cubicBezTo>
                  <a:lnTo>
                    <a:pt x="1584" y="3346"/>
                  </a:lnTo>
                  <a:cubicBezTo>
                    <a:pt x="2120" y="3346"/>
                    <a:pt x="1834" y="4227"/>
                    <a:pt x="2715" y="4024"/>
                  </a:cubicBezTo>
                  <a:cubicBezTo>
                    <a:pt x="2429" y="4120"/>
                    <a:pt x="2108" y="4143"/>
                    <a:pt x="1798" y="4084"/>
                  </a:cubicBezTo>
                  <a:cubicBezTo>
                    <a:pt x="1834" y="4072"/>
                    <a:pt x="1858" y="4036"/>
                    <a:pt x="1858" y="4001"/>
                  </a:cubicBezTo>
                  <a:cubicBezTo>
                    <a:pt x="1870" y="4001"/>
                    <a:pt x="1870" y="3989"/>
                    <a:pt x="1858" y="3989"/>
                  </a:cubicBezTo>
                  <a:cubicBezTo>
                    <a:pt x="1870" y="3977"/>
                    <a:pt x="1870" y="3965"/>
                    <a:pt x="1858" y="3953"/>
                  </a:cubicBezTo>
                  <a:cubicBezTo>
                    <a:pt x="1858" y="3810"/>
                    <a:pt x="1679" y="3762"/>
                    <a:pt x="1608" y="3893"/>
                  </a:cubicBezTo>
                  <a:cubicBezTo>
                    <a:pt x="1715" y="3858"/>
                    <a:pt x="1739" y="3965"/>
                    <a:pt x="1691" y="4001"/>
                  </a:cubicBezTo>
                  <a:cubicBezTo>
                    <a:pt x="1632" y="4048"/>
                    <a:pt x="1525" y="4001"/>
                    <a:pt x="1489" y="3965"/>
                  </a:cubicBezTo>
                  <a:cubicBezTo>
                    <a:pt x="1453" y="3929"/>
                    <a:pt x="1441" y="3882"/>
                    <a:pt x="1441" y="3834"/>
                  </a:cubicBezTo>
                  <a:cubicBezTo>
                    <a:pt x="1441" y="3715"/>
                    <a:pt x="1501" y="3512"/>
                    <a:pt x="1751" y="3620"/>
                  </a:cubicBezTo>
                  <a:cubicBezTo>
                    <a:pt x="1679" y="3358"/>
                    <a:pt x="1322" y="3405"/>
                    <a:pt x="1191" y="3608"/>
                  </a:cubicBezTo>
                  <a:cubicBezTo>
                    <a:pt x="1096" y="3453"/>
                    <a:pt x="1001" y="3512"/>
                    <a:pt x="989" y="3286"/>
                  </a:cubicBezTo>
                  <a:cubicBezTo>
                    <a:pt x="786" y="3703"/>
                    <a:pt x="1024" y="3786"/>
                    <a:pt x="1096" y="3953"/>
                  </a:cubicBezTo>
                  <a:lnTo>
                    <a:pt x="1096" y="3953"/>
                  </a:lnTo>
                  <a:cubicBezTo>
                    <a:pt x="917" y="3620"/>
                    <a:pt x="643" y="3739"/>
                    <a:pt x="429" y="3536"/>
                  </a:cubicBezTo>
                  <a:cubicBezTo>
                    <a:pt x="465" y="3941"/>
                    <a:pt x="751" y="3929"/>
                    <a:pt x="965" y="4036"/>
                  </a:cubicBezTo>
                  <a:lnTo>
                    <a:pt x="965" y="4036"/>
                  </a:lnTo>
                  <a:cubicBezTo>
                    <a:pt x="465" y="3822"/>
                    <a:pt x="334" y="4120"/>
                    <a:pt x="1" y="4155"/>
                  </a:cubicBezTo>
                  <a:close/>
                  <a:moveTo>
                    <a:pt x="5489" y="4036"/>
                  </a:moveTo>
                  <a:close/>
                  <a:moveTo>
                    <a:pt x="4763" y="3953"/>
                  </a:moveTo>
                  <a:cubicBezTo>
                    <a:pt x="4858" y="3905"/>
                    <a:pt x="4977" y="3882"/>
                    <a:pt x="5085" y="3905"/>
                  </a:cubicBezTo>
                  <a:cubicBezTo>
                    <a:pt x="5263" y="3989"/>
                    <a:pt x="5454" y="4048"/>
                    <a:pt x="5632" y="4108"/>
                  </a:cubicBezTo>
                  <a:cubicBezTo>
                    <a:pt x="5704" y="4120"/>
                    <a:pt x="5787" y="4132"/>
                    <a:pt x="5858" y="4143"/>
                  </a:cubicBezTo>
                  <a:cubicBezTo>
                    <a:pt x="5787" y="4155"/>
                    <a:pt x="5716" y="4167"/>
                    <a:pt x="5632" y="4179"/>
                  </a:cubicBezTo>
                  <a:cubicBezTo>
                    <a:pt x="5454" y="4239"/>
                    <a:pt x="5263" y="4310"/>
                    <a:pt x="5085" y="4382"/>
                  </a:cubicBezTo>
                  <a:cubicBezTo>
                    <a:pt x="4977" y="4405"/>
                    <a:pt x="4858" y="4394"/>
                    <a:pt x="4763" y="4334"/>
                  </a:cubicBezTo>
                  <a:cubicBezTo>
                    <a:pt x="4930" y="4346"/>
                    <a:pt x="5096" y="4274"/>
                    <a:pt x="5204" y="4143"/>
                  </a:cubicBezTo>
                  <a:cubicBezTo>
                    <a:pt x="5096" y="4024"/>
                    <a:pt x="4930" y="3953"/>
                    <a:pt x="4763" y="3965"/>
                  </a:cubicBezTo>
                  <a:close/>
                  <a:moveTo>
                    <a:pt x="5168" y="5036"/>
                  </a:moveTo>
                  <a:close/>
                  <a:moveTo>
                    <a:pt x="4894" y="4929"/>
                  </a:moveTo>
                  <a:cubicBezTo>
                    <a:pt x="4906" y="4751"/>
                    <a:pt x="4834" y="4596"/>
                    <a:pt x="4715" y="4477"/>
                  </a:cubicBezTo>
                  <a:cubicBezTo>
                    <a:pt x="4823" y="4513"/>
                    <a:pt x="4918" y="4584"/>
                    <a:pt x="4977" y="4679"/>
                  </a:cubicBezTo>
                  <a:cubicBezTo>
                    <a:pt x="5049" y="4858"/>
                    <a:pt x="5132" y="5036"/>
                    <a:pt x="5227" y="5203"/>
                  </a:cubicBezTo>
                  <a:cubicBezTo>
                    <a:pt x="5263" y="5275"/>
                    <a:pt x="5311" y="5334"/>
                    <a:pt x="5358" y="5394"/>
                  </a:cubicBezTo>
                  <a:cubicBezTo>
                    <a:pt x="5299" y="5346"/>
                    <a:pt x="5239" y="5298"/>
                    <a:pt x="5168" y="5251"/>
                  </a:cubicBezTo>
                  <a:cubicBezTo>
                    <a:pt x="5001" y="5167"/>
                    <a:pt x="4823" y="5084"/>
                    <a:pt x="4644" y="5013"/>
                  </a:cubicBezTo>
                  <a:cubicBezTo>
                    <a:pt x="4549" y="4953"/>
                    <a:pt x="4477" y="4858"/>
                    <a:pt x="4442" y="4751"/>
                  </a:cubicBezTo>
                  <a:cubicBezTo>
                    <a:pt x="4561" y="4870"/>
                    <a:pt x="4727" y="4929"/>
                    <a:pt x="4894" y="4929"/>
                  </a:cubicBezTo>
                  <a:close/>
                  <a:moveTo>
                    <a:pt x="5013" y="3108"/>
                  </a:moveTo>
                  <a:close/>
                  <a:moveTo>
                    <a:pt x="4644" y="3298"/>
                  </a:moveTo>
                  <a:cubicBezTo>
                    <a:pt x="4823" y="3227"/>
                    <a:pt x="5001" y="3143"/>
                    <a:pt x="5168" y="3060"/>
                  </a:cubicBezTo>
                  <a:cubicBezTo>
                    <a:pt x="5239" y="3012"/>
                    <a:pt x="5299" y="2965"/>
                    <a:pt x="5358" y="2917"/>
                  </a:cubicBezTo>
                  <a:cubicBezTo>
                    <a:pt x="5311" y="2977"/>
                    <a:pt x="5263" y="3048"/>
                    <a:pt x="5215" y="3108"/>
                  </a:cubicBezTo>
                  <a:cubicBezTo>
                    <a:pt x="5132" y="3274"/>
                    <a:pt x="5049" y="3453"/>
                    <a:pt x="4977" y="3632"/>
                  </a:cubicBezTo>
                  <a:cubicBezTo>
                    <a:pt x="4918" y="3739"/>
                    <a:pt x="4823" y="3798"/>
                    <a:pt x="4715" y="3834"/>
                  </a:cubicBezTo>
                  <a:cubicBezTo>
                    <a:pt x="4834" y="3715"/>
                    <a:pt x="4906" y="3560"/>
                    <a:pt x="4894" y="3393"/>
                  </a:cubicBezTo>
                  <a:cubicBezTo>
                    <a:pt x="4727" y="3381"/>
                    <a:pt x="4561" y="3453"/>
                    <a:pt x="4453" y="3572"/>
                  </a:cubicBezTo>
                  <a:cubicBezTo>
                    <a:pt x="4477" y="3465"/>
                    <a:pt x="4549" y="3358"/>
                    <a:pt x="4632" y="3298"/>
                  </a:cubicBezTo>
                  <a:close/>
                  <a:moveTo>
                    <a:pt x="4239" y="5525"/>
                  </a:moveTo>
                  <a:close/>
                  <a:moveTo>
                    <a:pt x="4001" y="2786"/>
                  </a:moveTo>
                  <a:close/>
                  <a:moveTo>
                    <a:pt x="3930" y="3512"/>
                  </a:moveTo>
                  <a:cubicBezTo>
                    <a:pt x="3870" y="3405"/>
                    <a:pt x="3858" y="3298"/>
                    <a:pt x="3882" y="3179"/>
                  </a:cubicBezTo>
                  <a:cubicBezTo>
                    <a:pt x="3965" y="3000"/>
                    <a:pt x="4025" y="2822"/>
                    <a:pt x="4084" y="2631"/>
                  </a:cubicBezTo>
                  <a:cubicBezTo>
                    <a:pt x="4096" y="2560"/>
                    <a:pt x="4108" y="2477"/>
                    <a:pt x="4120" y="2405"/>
                  </a:cubicBezTo>
                  <a:cubicBezTo>
                    <a:pt x="4132" y="2477"/>
                    <a:pt x="4144" y="2560"/>
                    <a:pt x="4156" y="2631"/>
                  </a:cubicBezTo>
                  <a:cubicBezTo>
                    <a:pt x="4215" y="2822"/>
                    <a:pt x="4287" y="3000"/>
                    <a:pt x="4358" y="3179"/>
                  </a:cubicBezTo>
                  <a:cubicBezTo>
                    <a:pt x="4382" y="3298"/>
                    <a:pt x="4370" y="3405"/>
                    <a:pt x="4311" y="3512"/>
                  </a:cubicBezTo>
                  <a:cubicBezTo>
                    <a:pt x="4477" y="3346"/>
                    <a:pt x="4358" y="3060"/>
                    <a:pt x="4120" y="3060"/>
                  </a:cubicBezTo>
                  <a:cubicBezTo>
                    <a:pt x="3882" y="3060"/>
                    <a:pt x="3763" y="3346"/>
                    <a:pt x="3930" y="3512"/>
                  </a:cubicBezTo>
                  <a:close/>
                  <a:moveTo>
                    <a:pt x="4120" y="5239"/>
                  </a:moveTo>
                  <a:cubicBezTo>
                    <a:pt x="4251" y="5120"/>
                    <a:pt x="4323" y="4965"/>
                    <a:pt x="4311" y="4798"/>
                  </a:cubicBezTo>
                  <a:cubicBezTo>
                    <a:pt x="4370" y="4894"/>
                    <a:pt x="4382" y="5013"/>
                    <a:pt x="4358" y="5120"/>
                  </a:cubicBezTo>
                  <a:cubicBezTo>
                    <a:pt x="4287" y="5298"/>
                    <a:pt x="4215" y="5477"/>
                    <a:pt x="4156" y="5667"/>
                  </a:cubicBezTo>
                  <a:cubicBezTo>
                    <a:pt x="4144" y="5739"/>
                    <a:pt x="4132" y="5822"/>
                    <a:pt x="4120" y="5894"/>
                  </a:cubicBezTo>
                  <a:cubicBezTo>
                    <a:pt x="4108" y="5822"/>
                    <a:pt x="4096" y="5739"/>
                    <a:pt x="4084" y="5667"/>
                  </a:cubicBezTo>
                  <a:cubicBezTo>
                    <a:pt x="4025" y="5477"/>
                    <a:pt x="3965" y="5298"/>
                    <a:pt x="3882" y="5120"/>
                  </a:cubicBezTo>
                  <a:cubicBezTo>
                    <a:pt x="3858" y="5013"/>
                    <a:pt x="3870" y="4894"/>
                    <a:pt x="3930" y="4798"/>
                  </a:cubicBezTo>
                  <a:cubicBezTo>
                    <a:pt x="3930" y="4965"/>
                    <a:pt x="3989" y="5132"/>
                    <a:pt x="4120" y="5239"/>
                  </a:cubicBezTo>
                  <a:close/>
                  <a:moveTo>
                    <a:pt x="3227" y="5203"/>
                  </a:moveTo>
                  <a:close/>
                  <a:moveTo>
                    <a:pt x="3346" y="3381"/>
                  </a:moveTo>
                  <a:cubicBezTo>
                    <a:pt x="3334" y="3548"/>
                    <a:pt x="3406" y="3715"/>
                    <a:pt x="3525" y="3822"/>
                  </a:cubicBezTo>
                  <a:cubicBezTo>
                    <a:pt x="3418" y="3798"/>
                    <a:pt x="3322" y="3727"/>
                    <a:pt x="3263" y="3632"/>
                  </a:cubicBezTo>
                  <a:cubicBezTo>
                    <a:pt x="3191" y="3441"/>
                    <a:pt x="3108" y="3274"/>
                    <a:pt x="3025" y="3096"/>
                  </a:cubicBezTo>
                  <a:cubicBezTo>
                    <a:pt x="2977" y="3036"/>
                    <a:pt x="2941" y="2977"/>
                    <a:pt x="2882" y="2905"/>
                  </a:cubicBezTo>
                  <a:cubicBezTo>
                    <a:pt x="2953" y="2965"/>
                    <a:pt x="3013" y="3012"/>
                    <a:pt x="3072" y="3048"/>
                  </a:cubicBezTo>
                  <a:cubicBezTo>
                    <a:pt x="3299" y="3191"/>
                    <a:pt x="3477" y="3215"/>
                    <a:pt x="3596" y="3286"/>
                  </a:cubicBezTo>
                  <a:cubicBezTo>
                    <a:pt x="3691" y="3358"/>
                    <a:pt x="3763" y="3441"/>
                    <a:pt x="3799" y="3560"/>
                  </a:cubicBezTo>
                  <a:cubicBezTo>
                    <a:pt x="3680" y="3429"/>
                    <a:pt x="3513" y="3370"/>
                    <a:pt x="3346" y="3381"/>
                  </a:cubicBezTo>
                  <a:close/>
                  <a:moveTo>
                    <a:pt x="3787" y="4739"/>
                  </a:moveTo>
                  <a:cubicBezTo>
                    <a:pt x="3763" y="4846"/>
                    <a:pt x="3691" y="4941"/>
                    <a:pt x="3596" y="5001"/>
                  </a:cubicBezTo>
                  <a:cubicBezTo>
                    <a:pt x="3418" y="5072"/>
                    <a:pt x="3239" y="5156"/>
                    <a:pt x="3060" y="5251"/>
                  </a:cubicBezTo>
                  <a:cubicBezTo>
                    <a:pt x="3001" y="5286"/>
                    <a:pt x="2941" y="5334"/>
                    <a:pt x="2882" y="5382"/>
                  </a:cubicBezTo>
                  <a:cubicBezTo>
                    <a:pt x="2929" y="5322"/>
                    <a:pt x="2977" y="5251"/>
                    <a:pt x="3013" y="5191"/>
                  </a:cubicBezTo>
                  <a:cubicBezTo>
                    <a:pt x="3108" y="5025"/>
                    <a:pt x="3180" y="4846"/>
                    <a:pt x="3263" y="4667"/>
                  </a:cubicBezTo>
                  <a:cubicBezTo>
                    <a:pt x="3322" y="4572"/>
                    <a:pt x="3418" y="4501"/>
                    <a:pt x="3525" y="4465"/>
                  </a:cubicBezTo>
                  <a:cubicBezTo>
                    <a:pt x="3394" y="4584"/>
                    <a:pt x="3334" y="4739"/>
                    <a:pt x="3334" y="4917"/>
                  </a:cubicBezTo>
                  <a:cubicBezTo>
                    <a:pt x="3513" y="4929"/>
                    <a:pt x="3680" y="4870"/>
                    <a:pt x="3799" y="4739"/>
                  </a:cubicBezTo>
                  <a:close/>
                  <a:moveTo>
                    <a:pt x="2739" y="4036"/>
                  </a:moveTo>
                  <a:close/>
                  <a:moveTo>
                    <a:pt x="2596" y="4108"/>
                  </a:moveTo>
                  <a:cubicBezTo>
                    <a:pt x="2775" y="4060"/>
                    <a:pt x="2965" y="3989"/>
                    <a:pt x="3144" y="3905"/>
                  </a:cubicBezTo>
                  <a:cubicBezTo>
                    <a:pt x="3251" y="3882"/>
                    <a:pt x="3370" y="3905"/>
                    <a:pt x="3465" y="3953"/>
                  </a:cubicBezTo>
                  <a:cubicBezTo>
                    <a:pt x="3299" y="3953"/>
                    <a:pt x="3132" y="4024"/>
                    <a:pt x="3025" y="4143"/>
                  </a:cubicBezTo>
                  <a:cubicBezTo>
                    <a:pt x="3132" y="4274"/>
                    <a:pt x="3299" y="4346"/>
                    <a:pt x="3465" y="4334"/>
                  </a:cubicBezTo>
                  <a:cubicBezTo>
                    <a:pt x="3370" y="4394"/>
                    <a:pt x="3251" y="4417"/>
                    <a:pt x="3144" y="4382"/>
                  </a:cubicBezTo>
                  <a:cubicBezTo>
                    <a:pt x="2965" y="4310"/>
                    <a:pt x="2775" y="4239"/>
                    <a:pt x="2596" y="4179"/>
                  </a:cubicBezTo>
                  <a:cubicBezTo>
                    <a:pt x="2525" y="4167"/>
                    <a:pt x="2441" y="4155"/>
                    <a:pt x="2358" y="4143"/>
                  </a:cubicBezTo>
                  <a:cubicBezTo>
                    <a:pt x="2441" y="4143"/>
                    <a:pt x="2525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521375" y="1321425"/>
              <a:ext cx="273575" cy="273275"/>
            </a:xfrm>
            <a:custGeom>
              <a:avLst/>
              <a:gdLst/>
              <a:ahLst/>
              <a:cxnLst/>
              <a:rect l="l" t="t" r="r" b="b"/>
              <a:pathLst>
                <a:path w="10943" h="10931" extrusionOk="0">
                  <a:moveTo>
                    <a:pt x="1620" y="6168"/>
                  </a:moveTo>
                  <a:cubicBezTo>
                    <a:pt x="1799" y="6418"/>
                    <a:pt x="2263" y="6477"/>
                    <a:pt x="2358" y="6144"/>
                  </a:cubicBezTo>
                  <a:cubicBezTo>
                    <a:pt x="2037" y="6275"/>
                    <a:pt x="1930" y="6013"/>
                    <a:pt x="1942" y="5846"/>
                  </a:cubicBezTo>
                  <a:cubicBezTo>
                    <a:pt x="1942" y="5787"/>
                    <a:pt x="1965" y="5727"/>
                    <a:pt x="2013" y="5680"/>
                  </a:cubicBezTo>
                  <a:cubicBezTo>
                    <a:pt x="2061" y="5620"/>
                    <a:pt x="2204" y="5573"/>
                    <a:pt x="2275" y="5620"/>
                  </a:cubicBezTo>
                  <a:cubicBezTo>
                    <a:pt x="2346" y="5680"/>
                    <a:pt x="2323" y="5823"/>
                    <a:pt x="2180" y="5775"/>
                  </a:cubicBezTo>
                  <a:cubicBezTo>
                    <a:pt x="2263" y="5942"/>
                    <a:pt x="2513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lnTo>
                    <a:pt x="2513" y="5620"/>
                  </a:lnTo>
                  <a:cubicBezTo>
                    <a:pt x="2501" y="5573"/>
                    <a:pt x="2466" y="5537"/>
                    <a:pt x="2430" y="5513"/>
                  </a:cubicBezTo>
                  <a:cubicBezTo>
                    <a:pt x="2835" y="5430"/>
                    <a:pt x="3251" y="5465"/>
                    <a:pt x="3644" y="5596"/>
                  </a:cubicBezTo>
                  <a:cubicBezTo>
                    <a:pt x="2466" y="5323"/>
                    <a:pt x="2847" y="6489"/>
                    <a:pt x="2132" y="6489"/>
                  </a:cubicBezTo>
                  <a:lnTo>
                    <a:pt x="2204" y="6489"/>
                  </a:lnTo>
                  <a:cubicBezTo>
                    <a:pt x="2180" y="6489"/>
                    <a:pt x="2156" y="6489"/>
                    <a:pt x="2132" y="6489"/>
                  </a:cubicBezTo>
                  <a:cubicBezTo>
                    <a:pt x="2466" y="6585"/>
                    <a:pt x="2680" y="6585"/>
                    <a:pt x="2823" y="6513"/>
                  </a:cubicBezTo>
                  <a:cubicBezTo>
                    <a:pt x="3192" y="6335"/>
                    <a:pt x="3049" y="5954"/>
                    <a:pt x="3192" y="5823"/>
                  </a:cubicBezTo>
                  <a:cubicBezTo>
                    <a:pt x="3228" y="6049"/>
                    <a:pt x="3359" y="6108"/>
                    <a:pt x="3537" y="6037"/>
                  </a:cubicBezTo>
                  <a:cubicBezTo>
                    <a:pt x="3359" y="5882"/>
                    <a:pt x="3501" y="5692"/>
                    <a:pt x="3680" y="5704"/>
                  </a:cubicBezTo>
                  <a:cubicBezTo>
                    <a:pt x="3954" y="5715"/>
                    <a:pt x="4299" y="6001"/>
                    <a:pt x="4752" y="5692"/>
                  </a:cubicBezTo>
                  <a:cubicBezTo>
                    <a:pt x="4847" y="5680"/>
                    <a:pt x="4930" y="5656"/>
                    <a:pt x="5025" y="5632"/>
                  </a:cubicBezTo>
                  <a:cubicBezTo>
                    <a:pt x="4942" y="5680"/>
                    <a:pt x="4859" y="5727"/>
                    <a:pt x="4787" y="5775"/>
                  </a:cubicBezTo>
                  <a:cubicBezTo>
                    <a:pt x="4251" y="5882"/>
                    <a:pt x="4204" y="6335"/>
                    <a:pt x="4025" y="6537"/>
                  </a:cubicBezTo>
                  <a:cubicBezTo>
                    <a:pt x="3906" y="6668"/>
                    <a:pt x="3668" y="6632"/>
                    <a:pt x="3692" y="6394"/>
                  </a:cubicBezTo>
                  <a:cubicBezTo>
                    <a:pt x="3513" y="6466"/>
                    <a:pt x="3454" y="6608"/>
                    <a:pt x="3597" y="6787"/>
                  </a:cubicBezTo>
                  <a:cubicBezTo>
                    <a:pt x="3406" y="6799"/>
                    <a:pt x="3228" y="6430"/>
                    <a:pt x="2847" y="6561"/>
                  </a:cubicBezTo>
                  <a:cubicBezTo>
                    <a:pt x="2692" y="6620"/>
                    <a:pt x="2537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30" y="7656"/>
                    <a:pt x="4073" y="6632"/>
                  </a:cubicBezTo>
                  <a:lnTo>
                    <a:pt x="4073" y="6632"/>
                  </a:lnTo>
                  <a:cubicBezTo>
                    <a:pt x="3894" y="7001"/>
                    <a:pt x="3620" y="7323"/>
                    <a:pt x="3275" y="7561"/>
                  </a:cubicBezTo>
                  <a:cubicBezTo>
                    <a:pt x="3287" y="7513"/>
                    <a:pt x="3275" y="7454"/>
                    <a:pt x="3251" y="7418"/>
                  </a:cubicBezTo>
                  <a:lnTo>
                    <a:pt x="3251" y="7406"/>
                  </a:lnTo>
                  <a:cubicBezTo>
                    <a:pt x="3239" y="7394"/>
                    <a:pt x="3228" y="7382"/>
                    <a:pt x="3216" y="7370"/>
                  </a:cubicBezTo>
                  <a:cubicBezTo>
                    <a:pt x="3085" y="7216"/>
                    <a:pt x="2847" y="7358"/>
                    <a:pt x="2918" y="7549"/>
                  </a:cubicBezTo>
                  <a:cubicBezTo>
                    <a:pt x="2989" y="7418"/>
                    <a:pt x="3097" y="7489"/>
                    <a:pt x="3085" y="7585"/>
                  </a:cubicBezTo>
                  <a:cubicBezTo>
                    <a:pt x="3085" y="7668"/>
                    <a:pt x="2942" y="7728"/>
                    <a:pt x="2870" y="7728"/>
                  </a:cubicBezTo>
                  <a:cubicBezTo>
                    <a:pt x="2799" y="7728"/>
                    <a:pt x="2739" y="7704"/>
                    <a:pt x="2704" y="7656"/>
                  </a:cubicBezTo>
                  <a:cubicBezTo>
                    <a:pt x="2573" y="7549"/>
                    <a:pt x="2466" y="7287"/>
                    <a:pt x="2787" y="7168"/>
                  </a:cubicBezTo>
                  <a:cubicBezTo>
                    <a:pt x="2477" y="6989"/>
                    <a:pt x="2192" y="7358"/>
                    <a:pt x="2251" y="7668"/>
                  </a:cubicBezTo>
                  <a:cubicBezTo>
                    <a:pt x="2025" y="7620"/>
                    <a:pt x="1977" y="7763"/>
                    <a:pt x="1763" y="7573"/>
                  </a:cubicBezTo>
                  <a:cubicBezTo>
                    <a:pt x="1965" y="8144"/>
                    <a:pt x="2275" y="8001"/>
                    <a:pt x="2489" y="8097"/>
                  </a:cubicBezTo>
                  <a:lnTo>
                    <a:pt x="2489" y="8097"/>
                  </a:lnTo>
                  <a:cubicBezTo>
                    <a:pt x="2013" y="7942"/>
                    <a:pt x="1870" y="8299"/>
                    <a:pt x="1465" y="8323"/>
                  </a:cubicBezTo>
                  <a:cubicBezTo>
                    <a:pt x="1882" y="8668"/>
                    <a:pt x="2144" y="8382"/>
                    <a:pt x="2442" y="8275"/>
                  </a:cubicBezTo>
                  <a:lnTo>
                    <a:pt x="2442" y="8275"/>
                  </a:lnTo>
                  <a:cubicBezTo>
                    <a:pt x="1715" y="8573"/>
                    <a:pt x="1882" y="8978"/>
                    <a:pt x="1596" y="9323"/>
                  </a:cubicBezTo>
                  <a:cubicBezTo>
                    <a:pt x="1942" y="9025"/>
                    <a:pt x="2346" y="9192"/>
                    <a:pt x="2632" y="8478"/>
                  </a:cubicBezTo>
                  <a:lnTo>
                    <a:pt x="2632" y="8478"/>
                  </a:lnTo>
                  <a:cubicBezTo>
                    <a:pt x="2525" y="8775"/>
                    <a:pt x="2239" y="9025"/>
                    <a:pt x="2597" y="9442"/>
                  </a:cubicBezTo>
                  <a:cubicBezTo>
                    <a:pt x="2620" y="9049"/>
                    <a:pt x="2978" y="8906"/>
                    <a:pt x="2823" y="8430"/>
                  </a:cubicBezTo>
                  <a:lnTo>
                    <a:pt x="2823" y="8430"/>
                  </a:lnTo>
                  <a:cubicBezTo>
                    <a:pt x="2918" y="8644"/>
                    <a:pt x="2763" y="8954"/>
                    <a:pt x="3347" y="9156"/>
                  </a:cubicBezTo>
                  <a:cubicBezTo>
                    <a:pt x="3156" y="8930"/>
                    <a:pt x="3299" y="8882"/>
                    <a:pt x="3251" y="8656"/>
                  </a:cubicBezTo>
                  <a:cubicBezTo>
                    <a:pt x="3549" y="8728"/>
                    <a:pt x="3930" y="8442"/>
                    <a:pt x="3751" y="8132"/>
                  </a:cubicBezTo>
                  <a:cubicBezTo>
                    <a:pt x="3620" y="8454"/>
                    <a:pt x="3370" y="8335"/>
                    <a:pt x="3251" y="8216"/>
                  </a:cubicBezTo>
                  <a:cubicBezTo>
                    <a:pt x="3216" y="8168"/>
                    <a:pt x="3192" y="8109"/>
                    <a:pt x="3192" y="8049"/>
                  </a:cubicBezTo>
                  <a:cubicBezTo>
                    <a:pt x="3192" y="7978"/>
                    <a:pt x="3251" y="7835"/>
                    <a:pt x="3335" y="7823"/>
                  </a:cubicBezTo>
                  <a:cubicBezTo>
                    <a:pt x="3418" y="7811"/>
                    <a:pt x="3501" y="7930"/>
                    <a:pt x="3370" y="8001"/>
                  </a:cubicBezTo>
                  <a:cubicBezTo>
                    <a:pt x="3394" y="8001"/>
                    <a:pt x="3418" y="8001"/>
                    <a:pt x="3442" y="8001"/>
                  </a:cubicBezTo>
                  <a:cubicBezTo>
                    <a:pt x="3525" y="7990"/>
                    <a:pt x="3597" y="7918"/>
                    <a:pt x="3597" y="7835"/>
                  </a:cubicBezTo>
                  <a:cubicBezTo>
                    <a:pt x="3597" y="7787"/>
                    <a:pt x="3585" y="7739"/>
                    <a:pt x="3549" y="7704"/>
                  </a:cubicBezTo>
                  <a:cubicBezTo>
                    <a:pt x="3537" y="7680"/>
                    <a:pt x="3525" y="7668"/>
                    <a:pt x="3513" y="7656"/>
                  </a:cubicBezTo>
                  <a:lnTo>
                    <a:pt x="3501" y="7656"/>
                  </a:lnTo>
                  <a:cubicBezTo>
                    <a:pt x="3454" y="7632"/>
                    <a:pt x="3406" y="7620"/>
                    <a:pt x="3359" y="7632"/>
                  </a:cubicBezTo>
                  <a:cubicBezTo>
                    <a:pt x="3597" y="7287"/>
                    <a:pt x="3906" y="7013"/>
                    <a:pt x="4287" y="6835"/>
                  </a:cubicBezTo>
                  <a:cubicBezTo>
                    <a:pt x="3251" y="7478"/>
                    <a:pt x="4347" y="8025"/>
                    <a:pt x="3835" y="8537"/>
                  </a:cubicBezTo>
                  <a:lnTo>
                    <a:pt x="3894" y="8490"/>
                  </a:lnTo>
                  <a:cubicBezTo>
                    <a:pt x="3870" y="8501"/>
                    <a:pt x="3859" y="8525"/>
                    <a:pt x="3835" y="8537"/>
                  </a:cubicBezTo>
                  <a:cubicBezTo>
                    <a:pt x="4132" y="8371"/>
                    <a:pt x="4287" y="8216"/>
                    <a:pt x="4347" y="8061"/>
                  </a:cubicBezTo>
                  <a:cubicBezTo>
                    <a:pt x="4478" y="7680"/>
                    <a:pt x="4109" y="7513"/>
                    <a:pt x="4121" y="7311"/>
                  </a:cubicBezTo>
                  <a:cubicBezTo>
                    <a:pt x="4299" y="7466"/>
                    <a:pt x="4442" y="7406"/>
                    <a:pt x="4513" y="7216"/>
                  </a:cubicBezTo>
                  <a:cubicBezTo>
                    <a:pt x="4275" y="7239"/>
                    <a:pt x="4240" y="7013"/>
                    <a:pt x="4371" y="6882"/>
                  </a:cubicBezTo>
                  <a:cubicBezTo>
                    <a:pt x="4573" y="6704"/>
                    <a:pt x="5025" y="6656"/>
                    <a:pt x="5121" y="6120"/>
                  </a:cubicBezTo>
                  <a:cubicBezTo>
                    <a:pt x="5180" y="6049"/>
                    <a:pt x="5228" y="5965"/>
                    <a:pt x="5275" y="5882"/>
                  </a:cubicBezTo>
                  <a:cubicBezTo>
                    <a:pt x="5252" y="5977"/>
                    <a:pt x="5228" y="6061"/>
                    <a:pt x="5216" y="6156"/>
                  </a:cubicBezTo>
                  <a:cubicBezTo>
                    <a:pt x="4906" y="6596"/>
                    <a:pt x="5192" y="6954"/>
                    <a:pt x="5204" y="7228"/>
                  </a:cubicBezTo>
                  <a:cubicBezTo>
                    <a:pt x="5204" y="7406"/>
                    <a:pt x="5025" y="7549"/>
                    <a:pt x="4871" y="7370"/>
                  </a:cubicBezTo>
                  <a:cubicBezTo>
                    <a:pt x="4799" y="7549"/>
                    <a:pt x="4859" y="7680"/>
                    <a:pt x="5085" y="7716"/>
                  </a:cubicBezTo>
                  <a:cubicBezTo>
                    <a:pt x="4954" y="7859"/>
                    <a:pt x="4573" y="7716"/>
                    <a:pt x="4394" y="8085"/>
                  </a:cubicBezTo>
                  <a:cubicBezTo>
                    <a:pt x="4323" y="8228"/>
                    <a:pt x="4323" y="8442"/>
                    <a:pt x="4418" y="8775"/>
                  </a:cubicBezTo>
                  <a:lnTo>
                    <a:pt x="4418" y="8775"/>
                  </a:lnTo>
                  <a:lnTo>
                    <a:pt x="4418" y="8775"/>
                  </a:lnTo>
                  <a:cubicBezTo>
                    <a:pt x="4418" y="8061"/>
                    <a:pt x="5585" y="8442"/>
                    <a:pt x="5311" y="7263"/>
                  </a:cubicBezTo>
                  <a:lnTo>
                    <a:pt x="5311" y="7263"/>
                  </a:lnTo>
                  <a:cubicBezTo>
                    <a:pt x="5442" y="7656"/>
                    <a:pt x="5478" y="8085"/>
                    <a:pt x="5394" y="8490"/>
                  </a:cubicBezTo>
                  <a:cubicBezTo>
                    <a:pt x="5371" y="8442"/>
                    <a:pt x="5323" y="8418"/>
                    <a:pt x="5275" y="8406"/>
                  </a:cubicBezTo>
                  <a:lnTo>
                    <a:pt x="5264" y="8406"/>
                  </a:lnTo>
                  <a:cubicBezTo>
                    <a:pt x="5252" y="8406"/>
                    <a:pt x="5228" y="8406"/>
                    <a:pt x="5216" y="8406"/>
                  </a:cubicBezTo>
                  <a:cubicBezTo>
                    <a:pt x="5109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9" y="8728"/>
                  </a:cubicBezTo>
                  <a:lnTo>
                    <a:pt x="5133" y="8740"/>
                  </a:lnTo>
                  <a:cubicBezTo>
                    <a:pt x="5097" y="8597"/>
                    <a:pt x="5228" y="8573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80" y="8954"/>
                    <a:pt x="5121" y="8978"/>
                    <a:pt x="5061" y="8966"/>
                  </a:cubicBezTo>
                  <a:cubicBezTo>
                    <a:pt x="4894" y="8978"/>
                    <a:pt x="4632" y="8882"/>
                    <a:pt x="4763" y="8561"/>
                  </a:cubicBezTo>
                  <a:cubicBezTo>
                    <a:pt x="4418" y="8656"/>
                    <a:pt x="4490" y="9121"/>
                    <a:pt x="4740" y="9299"/>
                  </a:cubicBezTo>
                  <a:cubicBezTo>
                    <a:pt x="4549" y="9418"/>
                    <a:pt x="4621" y="9561"/>
                    <a:pt x="4323" y="9573"/>
                  </a:cubicBezTo>
                  <a:cubicBezTo>
                    <a:pt x="4883" y="9847"/>
                    <a:pt x="4990" y="9514"/>
                    <a:pt x="5216" y="9430"/>
                  </a:cubicBezTo>
                  <a:lnTo>
                    <a:pt x="5216" y="9430"/>
                  </a:lnTo>
                  <a:cubicBezTo>
                    <a:pt x="4763" y="9656"/>
                    <a:pt x="4918" y="10014"/>
                    <a:pt x="4656" y="10311"/>
                  </a:cubicBezTo>
                  <a:cubicBezTo>
                    <a:pt x="5192" y="10264"/>
                    <a:pt x="5180" y="9871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42" y="10930"/>
                  </a:cubicBezTo>
                  <a:cubicBezTo>
                    <a:pt x="5490" y="10490"/>
                    <a:pt x="5895" y="10311"/>
                    <a:pt x="5585" y="9597"/>
                  </a:cubicBezTo>
                  <a:lnTo>
                    <a:pt x="5585" y="9597"/>
                  </a:lnTo>
                  <a:cubicBezTo>
                    <a:pt x="5716" y="9871"/>
                    <a:pt x="5704" y="10264"/>
                    <a:pt x="6240" y="10311"/>
                  </a:cubicBezTo>
                  <a:cubicBezTo>
                    <a:pt x="5978" y="10014"/>
                    <a:pt x="6133" y="9656"/>
                    <a:pt x="5680" y="9430"/>
                  </a:cubicBezTo>
                  <a:lnTo>
                    <a:pt x="5680" y="9430"/>
                  </a:lnTo>
                  <a:cubicBezTo>
                    <a:pt x="5906" y="9514"/>
                    <a:pt x="6014" y="9835"/>
                    <a:pt x="6573" y="9573"/>
                  </a:cubicBezTo>
                  <a:cubicBezTo>
                    <a:pt x="6276" y="9561"/>
                    <a:pt x="6347" y="9430"/>
                    <a:pt x="6156" y="9299"/>
                  </a:cubicBezTo>
                  <a:cubicBezTo>
                    <a:pt x="6418" y="9121"/>
                    <a:pt x="6478" y="8656"/>
                    <a:pt x="6133" y="8561"/>
                  </a:cubicBezTo>
                  <a:cubicBezTo>
                    <a:pt x="6264" y="8882"/>
                    <a:pt x="6002" y="8978"/>
                    <a:pt x="5835" y="8966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1" y="8859"/>
                    <a:pt x="5561" y="8704"/>
                    <a:pt x="5621" y="8644"/>
                  </a:cubicBezTo>
                  <a:cubicBezTo>
                    <a:pt x="5668" y="8573"/>
                    <a:pt x="5811" y="8597"/>
                    <a:pt x="5764" y="8740"/>
                  </a:cubicBezTo>
                  <a:lnTo>
                    <a:pt x="5799" y="8728"/>
                  </a:lnTo>
                  <a:cubicBezTo>
                    <a:pt x="5835" y="8692"/>
                    <a:pt x="5859" y="8644"/>
                    <a:pt x="5859" y="8597"/>
                  </a:cubicBezTo>
                  <a:cubicBezTo>
                    <a:pt x="5859" y="8501"/>
                    <a:pt x="5787" y="8418"/>
                    <a:pt x="5680" y="8406"/>
                  </a:cubicBezTo>
                  <a:cubicBezTo>
                    <a:pt x="5668" y="8406"/>
                    <a:pt x="5645" y="8406"/>
                    <a:pt x="5633" y="8406"/>
                  </a:cubicBezTo>
                  <a:lnTo>
                    <a:pt x="5621" y="8406"/>
                  </a:lnTo>
                  <a:cubicBezTo>
                    <a:pt x="5573" y="8418"/>
                    <a:pt x="5525" y="8442"/>
                    <a:pt x="5502" y="8490"/>
                  </a:cubicBezTo>
                  <a:cubicBezTo>
                    <a:pt x="5418" y="8085"/>
                    <a:pt x="5454" y="7656"/>
                    <a:pt x="5597" y="7263"/>
                  </a:cubicBezTo>
                  <a:cubicBezTo>
                    <a:pt x="5311" y="8442"/>
                    <a:pt x="6478" y="8061"/>
                    <a:pt x="6490" y="8787"/>
                  </a:cubicBezTo>
                  <a:lnTo>
                    <a:pt x="6490" y="8704"/>
                  </a:lnTo>
                  <a:cubicBezTo>
                    <a:pt x="6490" y="8728"/>
                    <a:pt x="6490" y="8763"/>
                    <a:pt x="6490" y="8787"/>
                  </a:cubicBezTo>
                  <a:cubicBezTo>
                    <a:pt x="6573" y="8454"/>
                    <a:pt x="6573" y="8240"/>
                    <a:pt x="6502" y="8097"/>
                  </a:cubicBezTo>
                  <a:cubicBezTo>
                    <a:pt x="6323" y="7728"/>
                    <a:pt x="5942" y="7859"/>
                    <a:pt x="5811" y="7716"/>
                  </a:cubicBezTo>
                  <a:cubicBezTo>
                    <a:pt x="6049" y="7692"/>
                    <a:pt x="6109" y="7549"/>
                    <a:pt x="6026" y="7370"/>
                  </a:cubicBezTo>
                  <a:cubicBezTo>
                    <a:pt x="5871" y="7549"/>
                    <a:pt x="5680" y="7418"/>
                    <a:pt x="5692" y="7239"/>
                  </a:cubicBezTo>
                  <a:cubicBezTo>
                    <a:pt x="5704" y="6966"/>
                    <a:pt x="5990" y="6608"/>
                    <a:pt x="5680" y="6156"/>
                  </a:cubicBezTo>
                  <a:cubicBezTo>
                    <a:pt x="5668" y="6073"/>
                    <a:pt x="5645" y="5977"/>
                    <a:pt x="5621" y="5894"/>
                  </a:cubicBezTo>
                  <a:cubicBezTo>
                    <a:pt x="5668" y="5977"/>
                    <a:pt x="5716" y="6049"/>
                    <a:pt x="5775" y="6120"/>
                  </a:cubicBezTo>
                  <a:cubicBezTo>
                    <a:pt x="5871" y="6668"/>
                    <a:pt x="6323" y="6704"/>
                    <a:pt x="6526" y="6894"/>
                  </a:cubicBezTo>
                  <a:cubicBezTo>
                    <a:pt x="6657" y="7013"/>
                    <a:pt x="6621" y="7239"/>
                    <a:pt x="6383" y="7228"/>
                  </a:cubicBezTo>
                  <a:cubicBezTo>
                    <a:pt x="6454" y="7406"/>
                    <a:pt x="6597" y="7466"/>
                    <a:pt x="6776" y="7323"/>
                  </a:cubicBezTo>
                  <a:cubicBezTo>
                    <a:pt x="6788" y="7513"/>
                    <a:pt x="6430" y="7680"/>
                    <a:pt x="6561" y="8073"/>
                  </a:cubicBezTo>
                  <a:cubicBezTo>
                    <a:pt x="6609" y="8216"/>
                    <a:pt x="6752" y="8382"/>
                    <a:pt x="7061" y="8549"/>
                  </a:cubicBezTo>
                  <a:lnTo>
                    <a:pt x="7061" y="8549"/>
                  </a:lnTo>
                  <a:lnTo>
                    <a:pt x="7061" y="8549"/>
                  </a:lnTo>
                  <a:cubicBezTo>
                    <a:pt x="6561" y="8037"/>
                    <a:pt x="7645" y="7489"/>
                    <a:pt x="6621" y="6847"/>
                  </a:cubicBezTo>
                  <a:lnTo>
                    <a:pt x="6621" y="6847"/>
                  </a:lnTo>
                  <a:cubicBezTo>
                    <a:pt x="7002" y="7025"/>
                    <a:pt x="7323" y="7299"/>
                    <a:pt x="7561" y="7656"/>
                  </a:cubicBezTo>
                  <a:cubicBezTo>
                    <a:pt x="7514" y="7644"/>
                    <a:pt x="7466" y="7656"/>
                    <a:pt x="7419" y="7680"/>
                  </a:cubicBezTo>
                  <a:lnTo>
                    <a:pt x="7407" y="7680"/>
                  </a:lnTo>
                  <a:cubicBezTo>
                    <a:pt x="7395" y="7692"/>
                    <a:pt x="7383" y="7704"/>
                    <a:pt x="7371" y="7716"/>
                  </a:cubicBezTo>
                  <a:cubicBezTo>
                    <a:pt x="7228" y="7847"/>
                    <a:pt x="7371" y="8073"/>
                    <a:pt x="7550" y="8013"/>
                  </a:cubicBezTo>
                  <a:cubicBezTo>
                    <a:pt x="7419" y="7942"/>
                    <a:pt x="7502" y="7823"/>
                    <a:pt x="7585" y="7835"/>
                  </a:cubicBezTo>
                  <a:cubicBezTo>
                    <a:pt x="7669" y="7847"/>
                    <a:pt x="7740" y="7990"/>
                    <a:pt x="7740" y="8061"/>
                  </a:cubicBezTo>
                  <a:cubicBezTo>
                    <a:pt x="7728" y="8120"/>
                    <a:pt x="7704" y="8180"/>
                    <a:pt x="7669" y="8228"/>
                  </a:cubicBezTo>
                  <a:cubicBezTo>
                    <a:pt x="7550" y="8347"/>
                    <a:pt x="7299" y="8466"/>
                    <a:pt x="7169" y="8144"/>
                  </a:cubicBezTo>
                  <a:cubicBezTo>
                    <a:pt x="6990" y="8454"/>
                    <a:pt x="7371" y="8740"/>
                    <a:pt x="7669" y="8680"/>
                  </a:cubicBezTo>
                  <a:cubicBezTo>
                    <a:pt x="7621" y="8894"/>
                    <a:pt x="7776" y="8942"/>
                    <a:pt x="7573" y="9168"/>
                  </a:cubicBezTo>
                  <a:cubicBezTo>
                    <a:pt x="8157" y="8966"/>
                    <a:pt x="8002" y="8656"/>
                    <a:pt x="8097" y="8442"/>
                  </a:cubicBezTo>
                  <a:lnTo>
                    <a:pt x="8097" y="8442"/>
                  </a:lnTo>
                  <a:cubicBezTo>
                    <a:pt x="7954" y="8918"/>
                    <a:pt x="8312" y="9061"/>
                    <a:pt x="8323" y="9454"/>
                  </a:cubicBezTo>
                  <a:cubicBezTo>
                    <a:pt x="8681" y="9037"/>
                    <a:pt x="8395" y="8775"/>
                    <a:pt x="8288" y="8490"/>
                  </a:cubicBezTo>
                  <a:lnTo>
                    <a:pt x="8288" y="8490"/>
                  </a:lnTo>
                  <a:cubicBezTo>
                    <a:pt x="8585" y="9216"/>
                    <a:pt x="8990" y="9049"/>
                    <a:pt x="9324" y="9335"/>
                  </a:cubicBezTo>
                  <a:cubicBezTo>
                    <a:pt x="9026" y="8990"/>
                    <a:pt x="9204" y="8585"/>
                    <a:pt x="8478" y="8299"/>
                  </a:cubicBezTo>
                  <a:lnTo>
                    <a:pt x="8478" y="8299"/>
                  </a:lnTo>
                  <a:cubicBezTo>
                    <a:pt x="8776" y="8406"/>
                    <a:pt x="9038" y="8680"/>
                    <a:pt x="9455" y="8335"/>
                  </a:cubicBezTo>
                  <a:cubicBezTo>
                    <a:pt x="9062" y="8311"/>
                    <a:pt x="8907" y="7954"/>
                    <a:pt x="8431" y="8109"/>
                  </a:cubicBezTo>
                  <a:lnTo>
                    <a:pt x="8431" y="8109"/>
                  </a:lnTo>
                  <a:cubicBezTo>
                    <a:pt x="8645" y="8013"/>
                    <a:pt x="8966" y="8156"/>
                    <a:pt x="9157" y="7585"/>
                  </a:cubicBezTo>
                  <a:cubicBezTo>
                    <a:pt x="8943" y="7775"/>
                    <a:pt x="8895" y="7632"/>
                    <a:pt x="8669" y="7680"/>
                  </a:cubicBezTo>
                  <a:cubicBezTo>
                    <a:pt x="8728" y="7382"/>
                    <a:pt x="8442" y="7001"/>
                    <a:pt x="8133" y="7180"/>
                  </a:cubicBezTo>
                  <a:cubicBezTo>
                    <a:pt x="8454" y="7311"/>
                    <a:pt x="8347" y="7561"/>
                    <a:pt x="8216" y="7668"/>
                  </a:cubicBezTo>
                  <a:cubicBezTo>
                    <a:pt x="8181" y="7716"/>
                    <a:pt x="8121" y="7739"/>
                    <a:pt x="8050" y="7739"/>
                  </a:cubicBezTo>
                  <a:cubicBezTo>
                    <a:pt x="7978" y="7739"/>
                    <a:pt x="7835" y="7680"/>
                    <a:pt x="7835" y="7597"/>
                  </a:cubicBezTo>
                  <a:cubicBezTo>
                    <a:pt x="7823" y="7513"/>
                    <a:pt x="7931" y="7430"/>
                    <a:pt x="8014" y="7561"/>
                  </a:cubicBezTo>
                  <a:cubicBezTo>
                    <a:pt x="8014" y="7537"/>
                    <a:pt x="8014" y="7513"/>
                    <a:pt x="8014" y="7489"/>
                  </a:cubicBezTo>
                  <a:cubicBezTo>
                    <a:pt x="8002" y="7406"/>
                    <a:pt x="7931" y="7335"/>
                    <a:pt x="7847" y="7335"/>
                  </a:cubicBezTo>
                  <a:cubicBezTo>
                    <a:pt x="7788" y="7323"/>
                    <a:pt x="7740" y="7347"/>
                    <a:pt x="7704" y="7382"/>
                  </a:cubicBezTo>
                  <a:cubicBezTo>
                    <a:pt x="7692" y="7394"/>
                    <a:pt x="7680" y="7406"/>
                    <a:pt x="7669" y="7418"/>
                  </a:cubicBezTo>
                  <a:lnTo>
                    <a:pt x="7669" y="7430"/>
                  </a:lnTo>
                  <a:cubicBezTo>
                    <a:pt x="7645" y="7466"/>
                    <a:pt x="7633" y="7525"/>
                    <a:pt x="7645" y="7573"/>
                  </a:cubicBezTo>
                  <a:cubicBezTo>
                    <a:pt x="7299" y="7335"/>
                    <a:pt x="7026" y="7013"/>
                    <a:pt x="6847" y="6644"/>
                  </a:cubicBezTo>
                  <a:cubicBezTo>
                    <a:pt x="7490" y="7668"/>
                    <a:pt x="8038" y="6585"/>
                    <a:pt x="8550" y="7085"/>
                  </a:cubicBezTo>
                  <a:cubicBezTo>
                    <a:pt x="8538" y="7073"/>
                    <a:pt x="8514" y="7049"/>
                    <a:pt x="8490" y="7037"/>
                  </a:cubicBezTo>
                  <a:cubicBezTo>
                    <a:pt x="8514" y="7049"/>
                    <a:pt x="8538" y="7073"/>
                    <a:pt x="8550" y="7085"/>
                  </a:cubicBezTo>
                  <a:cubicBezTo>
                    <a:pt x="8383" y="6787"/>
                    <a:pt x="8228" y="6644"/>
                    <a:pt x="8073" y="6585"/>
                  </a:cubicBezTo>
                  <a:cubicBezTo>
                    <a:pt x="7692" y="6454"/>
                    <a:pt x="7514" y="6823"/>
                    <a:pt x="7323" y="6811"/>
                  </a:cubicBezTo>
                  <a:cubicBezTo>
                    <a:pt x="7466" y="6620"/>
                    <a:pt x="7407" y="6489"/>
                    <a:pt x="7228" y="6418"/>
                  </a:cubicBezTo>
                  <a:cubicBezTo>
                    <a:pt x="7252" y="6656"/>
                    <a:pt x="7014" y="6692"/>
                    <a:pt x="6895" y="6561"/>
                  </a:cubicBezTo>
                  <a:cubicBezTo>
                    <a:pt x="6716" y="6358"/>
                    <a:pt x="6668" y="5906"/>
                    <a:pt x="6133" y="5799"/>
                  </a:cubicBezTo>
                  <a:cubicBezTo>
                    <a:pt x="6061" y="5751"/>
                    <a:pt x="5978" y="5692"/>
                    <a:pt x="5895" y="5656"/>
                  </a:cubicBezTo>
                  <a:cubicBezTo>
                    <a:pt x="5990" y="5680"/>
                    <a:pt x="6073" y="5704"/>
                    <a:pt x="6168" y="5715"/>
                  </a:cubicBezTo>
                  <a:cubicBezTo>
                    <a:pt x="6609" y="6025"/>
                    <a:pt x="6966" y="5727"/>
                    <a:pt x="7240" y="5727"/>
                  </a:cubicBezTo>
                  <a:cubicBezTo>
                    <a:pt x="7419" y="5715"/>
                    <a:pt x="7561" y="5906"/>
                    <a:pt x="7383" y="6049"/>
                  </a:cubicBezTo>
                  <a:cubicBezTo>
                    <a:pt x="7561" y="6132"/>
                    <a:pt x="7692" y="6073"/>
                    <a:pt x="7728" y="5846"/>
                  </a:cubicBezTo>
                  <a:cubicBezTo>
                    <a:pt x="7871" y="5977"/>
                    <a:pt x="7728" y="6358"/>
                    <a:pt x="8097" y="6537"/>
                  </a:cubicBezTo>
                  <a:cubicBezTo>
                    <a:pt x="8240" y="6608"/>
                    <a:pt x="8454" y="6608"/>
                    <a:pt x="8788" y="6513"/>
                  </a:cubicBezTo>
                  <a:lnTo>
                    <a:pt x="8788" y="6513"/>
                  </a:lnTo>
                  <a:cubicBezTo>
                    <a:pt x="8073" y="6501"/>
                    <a:pt x="8454" y="5346"/>
                    <a:pt x="7276" y="5620"/>
                  </a:cubicBezTo>
                  <a:lnTo>
                    <a:pt x="7276" y="5620"/>
                  </a:lnTo>
                  <a:cubicBezTo>
                    <a:pt x="7669" y="5477"/>
                    <a:pt x="8085" y="5453"/>
                    <a:pt x="8502" y="5525"/>
                  </a:cubicBezTo>
                  <a:cubicBezTo>
                    <a:pt x="8454" y="5561"/>
                    <a:pt x="8431" y="5596"/>
                    <a:pt x="8419" y="5644"/>
                  </a:cubicBezTo>
                  <a:lnTo>
                    <a:pt x="8419" y="5656"/>
                  </a:lnTo>
                  <a:cubicBezTo>
                    <a:pt x="8419" y="5680"/>
                    <a:pt x="8419" y="5692"/>
                    <a:pt x="8419" y="5715"/>
                  </a:cubicBezTo>
                  <a:cubicBezTo>
                    <a:pt x="8419" y="5906"/>
                    <a:pt x="8669" y="5965"/>
                    <a:pt x="8752" y="5799"/>
                  </a:cubicBezTo>
                  <a:cubicBezTo>
                    <a:pt x="8597" y="5834"/>
                    <a:pt x="8585" y="5704"/>
                    <a:pt x="8645" y="5644"/>
                  </a:cubicBezTo>
                  <a:cubicBezTo>
                    <a:pt x="8716" y="5596"/>
                    <a:pt x="8859" y="5644"/>
                    <a:pt x="8919" y="5704"/>
                  </a:cubicBezTo>
                  <a:cubicBezTo>
                    <a:pt x="8954" y="5739"/>
                    <a:pt x="8978" y="5799"/>
                    <a:pt x="8978" y="5870"/>
                  </a:cubicBezTo>
                  <a:cubicBezTo>
                    <a:pt x="8990" y="6037"/>
                    <a:pt x="8895" y="6299"/>
                    <a:pt x="8573" y="6168"/>
                  </a:cubicBezTo>
                  <a:cubicBezTo>
                    <a:pt x="8669" y="6501"/>
                    <a:pt x="9133" y="6442"/>
                    <a:pt x="9300" y="6180"/>
                  </a:cubicBezTo>
                  <a:cubicBezTo>
                    <a:pt x="9431" y="6382"/>
                    <a:pt x="9562" y="6299"/>
                    <a:pt x="9585" y="6596"/>
                  </a:cubicBezTo>
                  <a:cubicBezTo>
                    <a:pt x="9847" y="6049"/>
                    <a:pt x="9526" y="5930"/>
                    <a:pt x="9443" y="5715"/>
                  </a:cubicBezTo>
                  <a:lnTo>
                    <a:pt x="9443" y="5715"/>
                  </a:lnTo>
                  <a:cubicBezTo>
                    <a:pt x="9669" y="6156"/>
                    <a:pt x="10038" y="6013"/>
                    <a:pt x="10324" y="6275"/>
                  </a:cubicBezTo>
                  <a:cubicBezTo>
                    <a:pt x="10276" y="5727"/>
                    <a:pt x="9883" y="5751"/>
                    <a:pt x="9609" y="5620"/>
                  </a:cubicBezTo>
                  <a:lnTo>
                    <a:pt x="9609" y="5620"/>
                  </a:lnTo>
                  <a:cubicBezTo>
                    <a:pt x="10324" y="5918"/>
                    <a:pt x="10502" y="5513"/>
                    <a:pt x="10943" y="5477"/>
                  </a:cubicBezTo>
                  <a:cubicBezTo>
                    <a:pt x="10502" y="5442"/>
                    <a:pt x="10324" y="5025"/>
                    <a:pt x="9609" y="5334"/>
                  </a:cubicBezTo>
                  <a:lnTo>
                    <a:pt x="9609" y="5334"/>
                  </a:lnTo>
                  <a:cubicBezTo>
                    <a:pt x="9883" y="5203"/>
                    <a:pt x="10276" y="5227"/>
                    <a:pt x="10324" y="4680"/>
                  </a:cubicBezTo>
                  <a:cubicBezTo>
                    <a:pt x="10026" y="4942"/>
                    <a:pt x="9669" y="4787"/>
                    <a:pt x="9443" y="5239"/>
                  </a:cubicBezTo>
                  <a:lnTo>
                    <a:pt x="9443" y="5239"/>
                  </a:lnTo>
                  <a:cubicBezTo>
                    <a:pt x="9526" y="5025"/>
                    <a:pt x="9847" y="4906"/>
                    <a:pt x="9585" y="4358"/>
                  </a:cubicBezTo>
                  <a:cubicBezTo>
                    <a:pt x="9562" y="4656"/>
                    <a:pt x="9443" y="4572"/>
                    <a:pt x="9300" y="4763"/>
                  </a:cubicBezTo>
                  <a:cubicBezTo>
                    <a:pt x="9133" y="4513"/>
                    <a:pt x="8669" y="4453"/>
                    <a:pt x="8573" y="4787"/>
                  </a:cubicBezTo>
                  <a:cubicBezTo>
                    <a:pt x="8895" y="4656"/>
                    <a:pt x="8990" y="4918"/>
                    <a:pt x="8978" y="5084"/>
                  </a:cubicBezTo>
                  <a:cubicBezTo>
                    <a:pt x="8978" y="5156"/>
                    <a:pt x="8954" y="5215"/>
                    <a:pt x="8919" y="5251"/>
                  </a:cubicBezTo>
                  <a:cubicBezTo>
                    <a:pt x="8859" y="5311"/>
                    <a:pt x="8716" y="5358"/>
                    <a:pt x="8645" y="5311"/>
                  </a:cubicBezTo>
                  <a:cubicBezTo>
                    <a:pt x="8585" y="5251"/>
                    <a:pt x="8609" y="5120"/>
                    <a:pt x="8752" y="5156"/>
                  </a:cubicBezTo>
                  <a:cubicBezTo>
                    <a:pt x="8669" y="4989"/>
                    <a:pt x="8419" y="5049"/>
                    <a:pt x="8419" y="5239"/>
                  </a:cubicBezTo>
                  <a:cubicBezTo>
                    <a:pt x="8419" y="5263"/>
                    <a:pt x="8419" y="5275"/>
                    <a:pt x="8419" y="5299"/>
                  </a:cubicBezTo>
                  <a:lnTo>
                    <a:pt x="8419" y="5311"/>
                  </a:lnTo>
                  <a:cubicBezTo>
                    <a:pt x="8431" y="5358"/>
                    <a:pt x="8454" y="5394"/>
                    <a:pt x="8502" y="5418"/>
                  </a:cubicBezTo>
                  <a:cubicBezTo>
                    <a:pt x="8085" y="5501"/>
                    <a:pt x="7669" y="5477"/>
                    <a:pt x="7276" y="5334"/>
                  </a:cubicBezTo>
                  <a:cubicBezTo>
                    <a:pt x="8454" y="5608"/>
                    <a:pt x="8073" y="4441"/>
                    <a:pt x="8788" y="4441"/>
                  </a:cubicBezTo>
                  <a:lnTo>
                    <a:pt x="8716" y="4441"/>
                  </a:lnTo>
                  <a:cubicBezTo>
                    <a:pt x="8740" y="4441"/>
                    <a:pt x="8764" y="4441"/>
                    <a:pt x="8788" y="4441"/>
                  </a:cubicBezTo>
                  <a:cubicBezTo>
                    <a:pt x="8454" y="4346"/>
                    <a:pt x="8252" y="4346"/>
                    <a:pt x="8097" y="4418"/>
                  </a:cubicBezTo>
                  <a:cubicBezTo>
                    <a:pt x="7740" y="4596"/>
                    <a:pt x="7871" y="4977"/>
                    <a:pt x="7728" y="5108"/>
                  </a:cubicBezTo>
                  <a:cubicBezTo>
                    <a:pt x="7692" y="4882"/>
                    <a:pt x="7561" y="4822"/>
                    <a:pt x="7383" y="4906"/>
                  </a:cubicBezTo>
                  <a:cubicBezTo>
                    <a:pt x="7561" y="5049"/>
                    <a:pt x="7430" y="5239"/>
                    <a:pt x="7252" y="5227"/>
                  </a:cubicBezTo>
                  <a:cubicBezTo>
                    <a:pt x="6978" y="5215"/>
                    <a:pt x="6621" y="4930"/>
                    <a:pt x="6168" y="5239"/>
                  </a:cubicBezTo>
                  <a:cubicBezTo>
                    <a:pt x="6085" y="5251"/>
                    <a:pt x="5990" y="5275"/>
                    <a:pt x="5906" y="5299"/>
                  </a:cubicBezTo>
                  <a:cubicBezTo>
                    <a:pt x="5990" y="5263"/>
                    <a:pt x="6061" y="5203"/>
                    <a:pt x="6133" y="5156"/>
                  </a:cubicBezTo>
                  <a:cubicBezTo>
                    <a:pt x="6680" y="5049"/>
                    <a:pt x="6716" y="4596"/>
                    <a:pt x="6907" y="4394"/>
                  </a:cubicBezTo>
                  <a:cubicBezTo>
                    <a:pt x="7026" y="4263"/>
                    <a:pt x="7252" y="4299"/>
                    <a:pt x="7228" y="4537"/>
                  </a:cubicBezTo>
                  <a:cubicBezTo>
                    <a:pt x="7419" y="4465"/>
                    <a:pt x="7466" y="4334"/>
                    <a:pt x="7323" y="4144"/>
                  </a:cubicBezTo>
                  <a:cubicBezTo>
                    <a:pt x="7526" y="4132"/>
                    <a:pt x="7692" y="4501"/>
                    <a:pt x="8085" y="4370"/>
                  </a:cubicBezTo>
                  <a:cubicBezTo>
                    <a:pt x="8228" y="4322"/>
                    <a:pt x="8383" y="4168"/>
                    <a:pt x="8562" y="3870"/>
                  </a:cubicBezTo>
                  <a:lnTo>
                    <a:pt x="8562" y="3870"/>
                  </a:lnTo>
                  <a:cubicBezTo>
                    <a:pt x="8038" y="4370"/>
                    <a:pt x="7490" y="3275"/>
                    <a:pt x="6859" y="4299"/>
                  </a:cubicBezTo>
                  <a:lnTo>
                    <a:pt x="6859" y="4299"/>
                  </a:lnTo>
                  <a:cubicBezTo>
                    <a:pt x="7038" y="3929"/>
                    <a:pt x="7311" y="3608"/>
                    <a:pt x="7657" y="3382"/>
                  </a:cubicBezTo>
                  <a:cubicBezTo>
                    <a:pt x="7645" y="3429"/>
                    <a:pt x="7645" y="3477"/>
                    <a:pt x="7680" y="3513"/>
                  </a:cubicBezTo>
                  <a:lnTo>
                    <a:pt x="7680" y="3525"/>
                  </a:lnTo>
                  <a:cubicBezTo>
                    <a:pt x="7692" y="3548"/>
                    <a:pt x="7704" y="3560"/>
                    <a:pt x="7716" y="3572"/>
                  </a:cubicBezTo>
                  <a:cubicBezTo>
                    <a:pt x="7847" y="3715"/>
                    <a:pt x="8073" y="3572"/>
                    <a:pt x="8014" y="3394"/>
                  </a:cubicBezTo>
                  <a:cubicBezTo>
                    <a:pt x="7942" y="3525"/>
                    <a:pt x="7823" y="3441"/>
                    <a:pt x="7835" y="3358"/>
                  </a:cubicBezTo>
                  <a:cubicBezTo>
                    <a:pt x="7847" y="3263"/>
                    <a:pt x="7978" y="3203"/>
                    <a:pt x="8061" y="3203"/>
                  </a:cubicBezTo>
                  <a:cubicBezTo>
                    <a:pt x="8121" y="3203"/>
                    <a:pt x="8181" y="3227"/>
                    <a:pt x="8228" y="3275"/>
                  </a:cubicBezTo>
                  <a:cubicBezTo>
                    <a:pt x="8347" y="3382"/>
                    <a:pt x="8466" y="3644"/>
                    <a:pt x="8133" y="3775"/>
                  </a:cubicBezTo>
                  <a:cubicBezTo>
                    <a:pt x="8442" y="3941"/>
                    <a:pt x="8728" y="3572"/>
                    <a:pt x="8669" y="3263"/>
                  </a:cubicBezTo>
                  <a:cubicBezTo>
                    <a:pt x="8895" y="3310"/>
                    <a:pt x="8943" y="3167"/>
                    <a:pt x="9169" y="3358"/>
                  </a:cubicBezTo>
                  <a:cubicBezTo>
                    <a:pt x="8966" y="2786"/>
                    <a:pt x="8657" y="2929"/>
                    <a:pt x="8431" y="2846"/>
                  </a:cubicBezTo>
                  <a:lnTo>
                    <a:pt x="8431" y="2846"/>
                  </a:lnTo>
                  <a:cubicBezTo>
                    <a:pt x="8919" y="2989"/>
                    <a:pt x="9062" y="2632"/>
                    <a:pt x="9455" y="2608"/>
                  </a:cubicBezTo>
                  <a:cubicBezTo>
                    <a:pt x="9038" y="2263"/>
                    <a:pt x="8776" y="2548"/>
                    <a:pt x="8478" y="2656"/>
                  </a:cubicBezTo>
                  <a:lnTo>
                    <a:pt x="8478" y="2656"/>
                  </a:lnTo>
                  <a:cubicBezTo>
                    <a:pt x="9204" y="2358"/>
                    <a:pt x="9038" y="1953"/>
                    <a:pt x="9335" y="1608"/>
                  </a:cubicBezTo>
                  <a:cubicBezTo>
                    <a:pt x="8990" y="1905"/>
                    <a:pt x="8573" y="1739"/>
                    <a:pt x="8288" y="2465"/>
                  </a:cubicBezTo>
                  <a:lnTo>
                    <a:pt x="8288" y="2465"/>
                  </a:lnTo>
                  <a:cubicBezTo>
                    <a:pt x="8395" y="2167"/>
                    <a:pt x="8681" y="1905"/>
                    <a:pt x="8323" y="1489"/>
                  </a:cubicBezTo>
                  <a:cubicBezTo>
                    <a:pt x="8312" y="1882"/>
                    <a:pt x="7942" y="2024"/>
                    <a:pt x="8097" y="2513"/>
                  </a:cubicBezTo>
                  <a:lnTo>
                    <a:pt x="8097" y="2513"/>
                  </a:lnTo>
                  <a:cubicBezTo>
                    <a:pt x="8002" y="2286"/>
                    <a:pt x="8157" y="1977"/>
                    <a:pt x="7585" y="1774"/>
                  </a:cubicBezTo>
                  <a:cubicBezTo>
                    <a:pt x="7776" y="2001"/>
                    <a:pt x="7633" y="2048"/>
                    <a:pt x="7669" y="2275"/>
                  </a:cubicBezTo>
                  <a:cubicBezTo>
                    <a:pt x="7371" y="2203"/>
                    <a:pt x="7002" y="2501"/>
                    <a:pt x="7169" y="2810"/>
                  </a:cubicBezTo>
                  <a:cubicBezTo>
                    <a:pt x="7299" y="2477"/>
                    <a:pt x="7561" y="2596"/>
                    <a:pt x="7669" y="2727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65"/>
                    <a:pt x="7680" y="3096"/>
                    <a:pt x="7585" y="3108"/>
                  </a:cubicBezTo>
                  <a:cubicBezTo>
                    <a:pt x="7502" y="3120"/>
                    <a:pt x="7419" y="3001"/>
                    <a:pt x="7550" y="2929"/>
                  </a:cubicBezTo>
                  <a:cubicBezTo>
                    <a:pt x="7371" y="2870"/>
                    <a:pt x="7240" y="3096"/>
                    <a:pt x="7371" y="3227"/>
                  </a:cubicBezTo>
                  <a:cubicBezTo>
                    <a:pt x="7383" y="3239"/>
                    <a:pt x="7395" y="3263"/>
                    <a:pt x="7419" y="3263"/>
                  </a:cubicBezTo>
                  <a:lnTo>
                    <a:pt x="7430" y="3263"/>
                  </a:lnTo>
                  <a:cubicBezTo>
                    <a:pt x="7466" y="3298"/>
                    <a:pt x="7514" y="3298"/>
                    <a:pt x="7561" y="3298"/>
                  </a:cubicBezTo>
                  <a:cubicBezTo>
                    <a:pt x="7335" y="3644"/>
                    <a:pt x="7014" y="3918"/>
                    <a:pt x="6633" y="4096"/>
                  </a:cubicBezTo>
                  <a:cubicBezTo>
                    <a:pt x="7669" y="3453"/>
                    <a:pt x="6573" y="2906"/>
                    <a:pt x="7085" y="2394"/>
                  </a:cubicBezTo>
                  <a:lnTo>
                    <a:pt x="7038" y="2441"/>
                  </a:lnTo>
                  <a:cubicBezTo>
                    <a:pt x="7049" y="2429"/>
                    <a:pt x="7061" y="2405"/>
                    <a:pt x="7085" y="2394"/>
                  </a:cubicBezTo>
                  <a:cubicBezTo>
                    <a:pt x="6788" y="2560"/>
                    <a:pt x="6633" y="2715"/>
                    <a:pt x="6585" y="2858"/>
                  </a:cubicBezTo>
                  <a:cubicBezTo>
                    <a:pt x="6454" y="3251"/>
                    <a:pt x="6811" y="3418"/>
                    <a:pt x="6799" y="3620"/>
                  </a:cubicBezTo>
                  <a:cubicBezTo>
                    <a:pt x="6621" y="3465"/>
                    <a:pt x="6478" y="3525"/>
                    <a:pt x="6407" y="3715"/>
                  </a:cubicBezTo>
                  <a:cubicBezTo>
                    <a:pt x="6645" y="3691"/>
                    <a:pt x="6680" y="3918"/>
                    <a:pt x="6549" y="4049"/>
                  </a:cubicBezTo>
                  <a:cubicBezTo>
                    <a:pt x="6347" y="4227"/>
                    <a:pt x="5895" y="4263"/>
                    <a:pt x="5799" y="4811"/>
                  </a:cubicBezTo>
                  <a:cubicBezTo>
                    <a:pt x="5740" y="4882"/>
                    <a:pt x="5692" y="4965"/>
                    <a:pt x="5645" y="5037"/>
                  </a:cubicBezTo>
                  <a:cubicBezTo>
                    <a:pt x="5680" y="4953"/>
                    <a:pt x="5692" y="4870"/>
                    <a:pt x="5704" y="4775"/>
                  </a:cubicBezTo>
                  <a:cubicBezTo>
                    <a:pt x="6014" y="4322"/>
                    <a:pt x="5728" y="3977"/>
                    <a:pt x="5716" y="3703"/>
                  </a:cubicBezTo>
                  <a:cubicBezTo>
                    <a:pt x="5716" y="3513"/>
                    <a:pt x="5895" y="3382"/>
                    <a:pt x="6049" y="3560"/>
                  </a:cubicBezTo>
                  <a:cubicBezTo>
                    <a:pt x="6133" y="3382"/>
                    <a:pt x="6073" y="3251"/>
                    <a:pt x="5835" y="3215"/>
                  </a:cubicBezTo>
                  <a:cubicBezTo>
                    <a:pt x="5966" y="3072"/>
                    <a:pt x="6347" y="3215"/>
                    <a:pt x="6526" y="2846"/>
                  </a:cubicBezTo>
                  <a:cubicBezTo>
                    <a:pt x="6597" y="2691"/>
                    <a:pt x="6609" y="2489"/>
                    <a:pt x="6514" y="2155"/>
                  </a:cubicBezTo>
                  <a:cubicBezTo>
                    <a:pt x="6502" y="2870"/>
                    <a:pt x="5335" y="2489"/>
                    <a:pt x="5621" y="3668"/>
                  </a:cubicBezTo>
                  <a:cubicBezTo>
                    <a:pt x="5478" y="3275"/>
                    <a:pt x="5442" y="2858"/>
                    <a:pt x="5525" y="2441"/>
                  </a:cubicBezTo>
                  <a:cubicBezTo>
                    <a:pt x="5549" y="2489"/>
                    <a:pt x="5597" y="2513"/>
                    <a:pt x="5645" y="2525"/>
                  </a:cubicBezTo>
                  <a:lnTo>
                    <a:pt x="5656" y="2525"/>
                  </a:lnTo>
                  <a:cubicBezTo>
                    <a:pt x="5668" y="2536"/>
                    <a:pt x="5692" y="2536"/>
                    <a:pt x="5716" y="2525"/>
                  </a:cubicBezTo>
                  <a:cubicBezTo>
                    <a:pt x="5871" y="2525"/>
                    <a:pt x="5942" y="2322"/>
                    <a:pt x="5823" y="2215"/>
                  </a:cubicBezTo>
                  <a:lnTo>
                    <a:pt x="5787" y="2191"/>
                  </a:lnTo>
                  <a:cubicBezTo>
                    <a:pt x="5835" y="2346"/>
                    <a:pt x="5692" y="2358"/>
                    <a:pt x="5645" y="2298"/>
                  </a:cubicBezTo>
                  <a:cubicBezTo>
                    <a:pt x="5585" y="2227"/>
                    <a:pt x="5645" y="2084"/>
                    <a:pt x="5692" y="2024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6" y="1953"/>
                    <a:pt x="6287" y="2048"/>
                    <a:pt x="6156" y="2370"/>
                  </a:cubicBezTo>
                  <a:cubicBezTo>
                    <a:pt x="6502" y="2275"/>
                    <a:pt x="6442" y="1810"/>
                    <a:pt x="6180" y="1643"/>
                  </a:cubicBezTo>
                  <a:cubicBezTo>
                    <a:pt x="6371" y="1513"/>
                    <a:pt x="6299" y="1382"/>
                    <a:pt x="6597" y="1358"/>
                  </a:cubicBezTo>
                  <a:cubicBezTo>
                    <a:pt x="6037" y="1096"/>
                    <a:pt x="5930" y="1417"/>
                    <a:pt x="5704" y="1513"/>
                  </a:cubicBezTo>
                  <a:lnTo>
                    <a:pt x="5704" y="1513"/>
                  </a:lnTo>
                  <a:cubicBezTo>
                    <a:pt x="6156" y="1274"/>
                    <a:pt x="6002" y="917"/>
                    <a:pt x="6264" y="631"/>
                  </a:cubicBezTo>
                  <a:cubicBezTo>
                    <a:pt x="5728" y="667"/>
                    <a:pt x="5740" y="1060"/>
                    <a:pt x="5609" y="1334"/>
                  </a:cubicBezTo>
                  <a:lnTo>
                    <a:pt x="5609" y="1334"/>
                  </a:lnTo>
                  <a:cubicBezTo>
                    <a:pt x="5906" y="620"/>
                    <a:pt x="5514" y="441"/>
                    <a:pt x="5466" y="0"/>
                  </a:cubicBezTo>
                  <a:cubicBezTo>
                    <a:pt x="5430" y="441"/>
                    <a:pt x="5025" y="620"/>
                    <a:pt x="5335" y="1334"/>
                  </a:cubicBezTo>
                  <a:lnTo>
                    <a:pt x="5335" y="1334"/>
                  </a:lnTo>
                  <a:cubicBezTo>
                    <a:pt x="5204" y="1060"/>
                    <a:pt x="5216" y="667"/>
                    <a:pt x="4680" y="631"/>
                  </a:cubicBezTo>
                  <a:cubicBezTo>
                    <a:pt x="4942" y="929"/>
                    <a:pt x="4787" y="1274"/>
                    <a:pt x="5240" y="1513"/>
                  </a:cubicBezTo>
                  <a:lnTo>
                    <a:pt x="5240" y="1513"/>
                  </a:lnTo>
                  <a:cubicBezTo>
                    <a:pt x="5013" y="1417"/>
                    <a:pt x="4906" y="1096"/>
                    <a:pt x="4347" y="1358"/>
                  </a:cubicBezTo>
                  <a:cubicBezTo>
                    <a:pt x="4644" y="1382"/>
                    <a:pt x="4573" y="1513"/>
                    <a:pt x="4763" y="1643"/>
                  </a:cubicBezTo>
                  <a:cubicBezTo>
                    <a:pt x="4513" y="1810"/>
                    <a:pt x="4442" y="2275"/>
                    <a:pt x="4787" y="2370"/>
                  </a:cubicBezTo>
                  <a:cubicBezTo>
                    <a:pt x="4656" y="2048"/>
                    <a:pt x="4918" y="1953"/>
                    <a:pt x="5085" y="1965"/>
                  </a:cubicBezTo>
                  <a:cubicBezTo>
                    <a:pt x="5144" y="1965"/>
                    <a:pt x="5204" y="1989"/>
                    <a:pt x="5252" y="2024"/>
                  </a:cubicBezTo>
                  <a:cubicBezTo>
                    <a:pt x="5299" y="2084"/>
                    <a:pt x="5359" y="2227"/>
                    <a:pt x="5311" y="2298"/>
                  </a:cubicBezTo>
                  <a:cubicBezTo>
                    <a:pt x="5252" y="2358"/>
                    <a:pt x="5109" y="2334"/>
                    <a:pt x="5156" y="2191"/>
                  </a:cubicBezTo>
                  <a:cubicBezTo>
                    <a:pt x="4990" y="2275"/>
                    <a:pt x="5049" y="2525"/>
                    <a:pt x="5240" y="2525"/>
                  </a:cubicBezTo>
                  <a:cubicBezTo>
                    <a:pt x="5252" y="2536"/>
                    <a:pt x="5275" y="2536"/>
                    <a:pt x="5287" y="2525"/>
                  </a:cubicBezTo>
                  <a:lnTo>
                    <a:pt x="5299" y="2525"/>
                  </a:lnTo>
                  <a:cubicBezTo>
                    <a:pt x="5359" y="2513"/>
                    <a:pt x="5394" y="2489"/>
                    <a:pt x="5418" y="2453"/>
                  </a:cubicBezTo>
                  <a:cubicBezTo>
                    <a:pt x="5502" y="2858"/>
                    <a:pt x="5466" y="3275"/>
                    <a:pt x="5335" y="3668"/>
                  </a:cubicBezTo>
                  <a:cubicBezTo>
                    <a:pt x="5609" y="2489"/>
                    <a:pt x="4442" y="2870"/>
                    <a:pt x="4442" y="2155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597" y="3215"/>
                    <a:pt x="4978" y="3072"/>
                    <a:pt x="5109" y="3215"/>
                  </a:cubicBezTo>
                  <a:cubicBezTo>
                    <a:pt x="4883" y="3251"/>
                    <a:pt x="4823" y="3382"/>
                    <a:pt x="4894" y="3560"/>
                  </a:cubicBezTo>
                  <a:cubicBezTo>
                    <a:pt x="5049" y="3382"/>
                    <a:pt x="5240" y="3513"/>
                    <a:pt x="5228" y="3703"/>
                  </a:cubicBezTo>
                  <a:cubicBezTo>
                    <a:pt x="5216" y="3977"/>
                    <a:pt x="4930" y="4322"/>
                    <a:pt x="5240" y="4775"/>
                  </a:cubicBezTo>
                  <a:cubicBezTo>
                    <a:pt x="5252" y="4870"/>
                    <a:pt x="5275" y="4953"/>
                    <a:pt x="5299" y="5037"/>
                  </a:cubicBezTo>
                  <a:cubicBezTo>
                    <a:pt x="5252" y="4965"/>
                    <a:pt x="5204" y="4882"/>
                    <a:pt x="5144" y="4811"/>
                  </a:cubicBezTo>
                  <a:cubicBezTo>
                    <a:pt x="5049" y="4263"/>
                    <a:pt x="4597" y="4227"/>
                    <a:pt x="4394" y="4049"/>
                  </a:cubicBezTo>
                  <a:cubicBezTo>
                    <a:pt x="4263" y="3918"/>
                    <a:pt x="4299" y="3691"/>
                    <a:pt x="4537" y="3715"/>
                  </a:cubicBezTo>
                  <a:cubicBezTo>
                    <a:pt x="4466" y="3525"/>
                    <a:pt x="4323" y="3477"/>
                    <a:pt x="4144" y="3620"/>
                  </a:cubicBezTo>
                  <a:cubicBezTo>
                    <a:pt x="4132" y="3418"/>
                    <a:pt x="4502" y="3251"/>
                    <a:pt x="4371" y="2858"/>
                  </a:cubicBezTo>
                  <a:cubicBezTo>
                    <a:pt x="4311" y="2715"/>
                    <a:pt x="4168" y="2560"/>
                    <a:pt x="3859" y="2394"/>
                  </a:cubicBezTo>
                  <a:lnTo>
                    <a:pt x="3859" y="2394"/>
                  </a:lnTo>
                  <a:cubicBezTo>
                    <a:pt x="4359" y="2906"/>
                    <a:pt x="3263" y="3453"/>
                    <a:pt x="4311" y="4096"/>
                  </a:cubicBezTo>
                  <a:cubicBezTo>
                    <a:pt x="3930" y="3918"/>
                    <a:pt x="3609" y="3644"/>
                    <a:pt x="3382" y="3298"/>
                  </a:cubicBezTo>
                  <a:cubicBezTo>
                    <a:pt x="3430" y="3298"/>
                    <a:pt x="3478" y="3298"/>
                    <a:pt x="3525" y="3263"/>
                  </a:cubicBezTo>
                  <a:lnTo>
                    <a:pt x="3537" y="3263"/>
                  </a:lnTo>
                  <a:cubicBezTo>
                    <a:pt x="3549" y="3263"/>
                    <a:pt x="3561" y="3239"/>
                    <a:pt x="3573" y="3227"/>
                  </a:cubicBezTo>
                  <a:cubicBezTo>
                    <a:pt x="3716" y="3096"/>
                    <a:pt x="3573" y="2870"/>
                    <a:pt x="3394" y="2929"/>
                  </a:cubicBezTo>
                  <a:cubicBezTo>
                    <a:pt x="3525" y="3001"/>
                    <a:pt x="3442" y="3120"/>
                    <a:pt x="3359" y="3108"/>
                  </a:cubicBezTo>
                  <a:cubicBezTo>
                    <a:pt x="3275" y="3096"/>
                    <a:pt x="3204" y="2965"/>
                    <a:pt x="3204" y="2882"/>
                  </a:cubicBezTo>
                  <a:cubicBezTo>
                    <a:pt x="3216" y="2822"/>
                    <a:pt x="3239" y="2763"/>
                    <a:pt x="3275" y="2727"/>
                  </a:cubicBezTo>
                  <a:cubicBezTo>
                    <a:pt x="3394" y="2596"/>
                    <a:pt x="3644" y="2477"/>
                    <a:pt x="3775" y="2810"/>
                  </a:cubicBezTo>
                  <a:cubicBezTo>
                    <a:pt x="3954" y="2501"/>
                    <a:pt x="3573" y="2215"/>
                    <a:pt x="3275" y="2275"/>
                  </a:cubicBezTo>
                  <a:cubicBezTo>
                    <a:pt x="3323" y="2048"/>
                    <a:pt x="3168" y="2001"/>
                    <a:pt x="3370" y="1774"/>
                  </a:cubicBezTo>
                  <a:cubicBezTo>
                    <a:pt x="2787" y="1977"/>
                    <a:pt x="2942" y="2286"/>
                    <a:pt x="2847" y="2513"/>
                  </a:cubicBezTo>
                  <a:lnTo>
                    <a:pt x="2847" y="2513"/>
                  </a:lnTo>
                  <a:cubicBezTo>
                    <a:pt x="2989" y="2024"/>
                    <a:pt x="2632" y="1882"/>
                    <a:pt x="2620" y="1489"/>
                  </a:cubicBezTo>
                  <a:cubicBezTo>
                    <a:pt x="2263" y="1905"/>
                    <a:pt x="2549" y="2167"/>
                    <a:pt x="2656" y="2465"/>
                  </a:cubicBezTo>
                  <a:lnTo>
                    <a:pt x="2656" y="2465"/>
                  </a:lnTo>
                  <a:cubicBezTo>
                    <a:pt x="2370" y="1739"/>
                    <a:pt x="1954" y="1905"/>
                    <a:pt x="1620" y="1608"/>
                  </a:cubicBezTo>
                  <a:cubicBezTo>
                    <a:pt x="1918" y="1953"/>
                    <a:pt x="1739" y="2370"/>
                    <a:pt x="2466" y="2656"/>
                  </a:cubicBezTo>
                  <a:lnTo>
                    <a:pt x="2466" y="2656"/>
                  </a:lnTo>
                  <a:cubicBezTo>
                    <a:pt x="2168" y="2548"/>
                    <a:pt x="1906" y="2263"/>
                    <a:pt x="1489" y="2608"/>
                  </a:cubicBezTo>
                  <a:cubicBezTo>
                    <a:pt x="1882" y="2632"/>
                    <a:pt x="2037" y="2989"/>
                    <a:pt x="2513" y="2846"/>
                  </a:cubicBezTo>
                  <a:lnTo>
                    <a:pt x="2513" y="2846"/>
                  </a:lnTo>
                  <a:cubicBezTo>
                    <a:pt x="2299" y="2929"/>
                    <a:pt x="1977" y="2786"/>
                    <a:pt x="1787" y="3358"/>
                  </a:cubicBezTo>
                  <a:cubicBezTo>
                    <a:pt x="2001" y="3167"/>
                    <a:pt x="2049" y="3310"/>
                    <a:pt x="2275" y="3263"/>
                  </a:cubicBezTo>
                  <a:cubicBezTo>
                    <a:pt x="2216" y="3560"/>
                    <a:pt x="2501" y="3941"/>
                    <a:pt x="2811" y="3775"/>
                  </a:cubicBezTo>
                  <a:cubicBezTo>
                    <a:pt x="2489" y="3644"/>
                    <a:pt x="2597" y="3382"/>
                    <a:pt x="2727" y="3275"/>
                  </a:cubicBezTo>
                  <a:cubicBezTo>
                    <a:pt x="2763" y="3227"/>
                    <a:pt x="2823" y="3203"/>
                    <a:pt x="2894" y="3203"/>
                  </a:cubicBezTo>
                  <a:cubicBezTo>
                    <a:pt x="2966" y="3203"/>
                    <a:pt x="3108" y="3263"/>
                    <a:pt x="3108" y="3358"/>
                  </a:cubicBezTo>
                  <a:cubicBezTo>
                    <a:pt x="3120" y="3441"/>
                    <a:pt x="3013" y="3525"/>
                    <a:pt x="2930" y="3394"/>
                  </a:cubicBezTo>
                  <a:cubicBezTo>
                    <a:pt x="2870" y="3572"/>
                    <a:pt x="3108" y="3715"/>
                    <a:pt x="3228" y="3572"/>
                  </a:cubicBezTo>
                  <a:cubicBezTo>
                    <a:pt x="3251" y="3560"/>
                    <a:pt x="3263" y="3548"/>
                    <a:pt x="3275" y="3525"/>
                  </a:cubicBezTo>
                  <a:lnTo>
                    <a:pt x="3275" y="3513"/>
                  </a:lnTo>
                  <a:cubicBezTo>
                    <a:pt x="3299" y="3477"/>
                    <a:pt x="3311" y="3429"/>
                    <a:pt x="3299" y="3382"/>
                  </a:cubicBezTo>
                  <a:cubicBezTo>
                    <a:pt x="3644" y="3608"/>
                    <a:pt x="3918" y="3929"/>
                    <a:pt x="4097" y="4299"/>
                  </a:cubicBezTo>
                  <a:lnTo>
                    <a:pt x="4097" y="4299"/>
                  </a:lnTo>
                  <a:cubicBezTo>
                    <a:pt x="3454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1" y="4168"/>
                    <a:pt x="2716" y="4310"/>
                    <a:pt x="2870" y="4370"/>
                  </a:cubicBezTo>
                  <a:cubicBezTo>
                    <a:pt x="3251" y="4501"/>
                    <a:pt x="3430" y="4132"/>
                    <a:pt x="3620" y="4144"/>
                  </a:cubicBezTo>
                  <a:cubicBezTo>
                    <a:pt x="3478" y="4334"/>
                    <a:pt x="3525" y="4465"/>
                    <a:pt x="3716" y="4537"/>
                  </a:cubicBezTo>
                  <a:cubicBezTo>
                    <a:pt x="3692" y="4299"/>
                    <a:pt x="3918" y="4263"/>
                    <a:pt x="4049" y="4394"/>
                  </a:cubicBezTo>
                  <a:cubicBezTo>
                    <a:pt x="4228" y="4596"/>
                    <a:pt x="4275" y="5049"/>
                    <a:pt x="4811" y="5156"/>
                  </a:cubicBezTo>
                  <a:cubicBezTo>
                    <a:pt x="4883" y="5203"/>
                    <a:pt x="4966" y="5263"/>
                    <a:pt x="5037" y="5299"/>
                  </a:cubicBezTo>
                  <a:cubicBezTo>
                    <a:pt x="4954" y="5275"/>
                    <a:pt x="4871" y="5251"/>
                    <a:pt x="4775" y="5239"/>
                  </a:cubicBezTo>
                  <a:cubicBezTo>
                    <a:pt x="4335" y="4930"/>
                    <a:pt x="3978" y="5215"/>
                    <a:pt x="3704" y="5227"/>
                  </a:cubicBezTo>
                  <a:cubicBezTo>
                    <a:pt x="3525" y="5239"/>
                    <a:pt x="3382" y="5049"/>
                    <a:pt x="3561" y="4906"/>
                  </a:cubicBezTo>
                  <a:cubicBezTo>
                    <a:pt x="3382" y="4822"/>
                    <a:pt x="3251" y="4882"/>
                    <a:pt x="3216" y="5108"/>
                  </a:cubicBezTo>
                  <a:cubicBezTo>
                    <a:pt x="3073" y="4977"/>
                    <a:pt x="3216" y="4596"/>
                    <a:pt x="2847" y="4418"/>
                  </a:cubicBezTo>
                  <a:cubicBezTo>
                    <a:pt x="2692" y="4346"/>
                    <a:pt x="2489" y="4346"/>
                    <a:pt x="2156" y="4441"/>
                  </a:cubicBezTo>
                  <a:cubicBezTo>
                    <a:pt x="2180" y="4441"/>
                    <a:pt x="2204" y="4441"/>
                    <a:pt x="2227" y="4441"/>
                  </a:cubicBezTo>
                  <a:cubicBezTo>
                    <a:pt x="2204" y="4441"/>
                    <a:pt x="2180" y="4441"/>
                    <a:pt x="2156" y="4441"/>
                  </a:cubicBezTo>
                  <a:cubicBezTo>
                    <a:pt x="2870" y="4441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77"/>
                    <a:pt x="2858" y="5501"/>
                    <a:pt x="2442" y="5418"/>
                  </a:cubicBezTo>
                  <a:cubicBezTo>
                    <a:pt x="2489" y="5394"/>
                    <a:pt x="2513" y="5358"/>
                    <a:pt x="2525" y="5311"/>
                  </a:cubicBezTo>
                  <a:lnTo>
                    <a:pt x="2525" y="5299"/>
                  </a:lnTo>
                  <a:cubicBezTo>
                    <a:pt x="2537" y="5275"/>
                    <a:pt x="2537" y="5263"/>
                    <a:pt x="2525" y="5239"/>
                  </a:cubicBezTo>
                  <a:cubicBezTo>
                    <a:pt x="2525" y="5049"/>
                    <a:pt x="2275" y="4989"/>
                    <a:pt x="2192" y="5156"/>
                  </a:cubicBezTo>
                  <a:cubicBezTo>
                    <a:pt x="2346" y="5120"/>
                    <a:pt x="2358" y="5251"/>
                    <a:pt x="2299" y="5311"/>
                  </a:cubicBezTo>
                  <a:cubicBezTo>
                    <a:pt x="2227" y="5358"/>
                    <a:pt x="2085" y="5311"/>
                    <a:pt x="2037" y="5251"/>
                  </a:cubicBezTo>
                  <a:cubicBezTo>
                    <a:pt x="1989" y="5215"/>
                    <a:pt x="1965" y="5156"/>
                    <a:pt x="1965" y="5084"/>
                  </a:cubicBezTo>
                  <a:cubicBezTo>
                    <a:pt x="1954" y="4918"/>
                    <a:pt x="2061" y="4656"/>
                    <a:pt x="2370" y="4787"/>
                  </a:cubicBezTo>
                  <a:cubicBezTo>
                    <a:pt x="2275" y="4453"/>
                    <a:pt x="1811" y="4513"/>
                    <a:pt x="1644" y="4763"/>
                  </a:cubicBezTo>
                  <a:cubicBezTo>
                    <a:pt x="1513" y="4572"/>
                    <a:pt x="1382" y="4644"/>
                    <a:pt x="1358" y="4358"/>
                  </a:cubicBezTo>
                  <a:cubicBezTo>
                    <a:pt x="1096" y="4906"/>
                    <a:pt x="1418" y="5025"/>
                    <a:pt x="1513" y="5239"/>
                  </a:cubicBezTo>
                  <a:lnTo>
                    <a:pt x="1513" y="5239"/>
                  </a:lnTo>
                  <a:cubicBezTo>
                    <a:pt x="1275" y="4787"/>
                    <a:pt x="918" y="4942"/>
                    <a:pt x="632" y="4680"/>
                  </a:cubicBezTo>
                  <a:cubicBezTo>
                    <a:pt x="668" y="5227"/>
                    <a:pt x="1061" y="5203"/>
                    <a:pt x="1346" y="5334"/>
                  </a:cubicBezTo>
                  <a:lnTo>
                    <a:pt x="1346" y="5334"/>
                  </a:lnTo>
                  <a:cubicBezTo>
                    <a:pt x="620" y="5037"/>
                    <a:pt x="453" y="5442"/>
                    <a:pt x="1" y="5477"/>
                  </a:cubicBezTo>
                  <a:cubicBezTo>
                    <a:pt x="453" y="5513"/>
                    <a:pt x="620" y="5918"/>
                    <a:pt x="1346" y="5608"/>
                  </a:cubicBezTo>
                  <a:lnTo>
                    <a:pt x="1346" y="5608"/>
                  </a:lnTo>
                  <a:cubicBezTo>
                    <a:pt x="1061" y="5739"/>
                    <a:pt x="668" y="5727"/>
                    <a:pt x="632" y="6275"/>
                  </a:cubicBezTo>
                  <a:cubicBezTo>
                    <a:pt x="930" y="6001"/>
                    <a:pt x="1275" y="6156"/>
                    <a:pt x="1513" y="5715"/>
                  </a:cubicBezTo>
                  <a:lnTo>
                    <a:pt x="1513" y="5715"/>
                  </a:lnTo>
                  <a:cubicBezTo>
                    <a:pt x="1418" y="5930"/>
                    <a:pt x="1096" y="6049"/>
                    <a:pt x="1358" y="6596"/>
                  </a:cubicBezTo>
                  <a:cubicBezTo>
                    <a:pt x="1358" y="6287"/>
                    <a:pt x="1501" y="6358"/>
                    <a:pt x="1620" y="6168"/>
                  </a:cubicBezTo>
                  <a:close/>
                  <a:moveTo>
                    <a:pt x="7276" y="5299"/>
                  </a:moveTo>
                  <a:close/>
                  <a:moveTo>
                    <a:pt x="6740" y="5132"/>
                  </a:moveTo>
                  <a:cubicBezTo>
                    <a:pt x="6942" y="5180"/>
                    <a:pt x="7121" y="5334"/>
                    <a:pt x="7466" y="5406"/>
                  </a:cubicBezTo>
                  <a:cubicBezTo>
                    <a:pt x="7573" y="5430"/>
                    <a:pt x="7669" y="5442"/>
                    <a:pt x="7764" y="5453"/>
                  </a:cubicBezTo>
                  <a:cubicBezTo>
                    <a:pt x="7657" y="5465"/>
                    <a:pt x="7561" y="5477"/>
                    <a:pt x="7466" y="5501"/>
                  </a:cubicBezTo>
                  <a:cubicBezTo>
                    <a:pt x="7121" y="5584"/>
                    <a:pt x="6942" y="5727"/>
                    <a:pt x="6740" y="5775"/>
                  </a:cubicBezTo>
                  <a:cubicBezTo>
                    <a:pt x="6597" y="5799"/>
                    <a:pt x="6442" y="5775"/>
                    <a:pt x="6311" y="5704"/>
                  </a:cubicBezTo>
                  <a:cubicBezTo>
                    <a:pt x="6537" y="5715"/>
                    <a:pt x="6752" y="5620"/>
                    <a:pt x="6907" y="5453"/>
                  </a:cubicBezTo>
                  <a:cubicBezTo>
                    <a:pt x="6752" y="5287"/>
                    <a:pt x="6537" y="5192"/>
                    <a:pt x="6311" y="5203"/>
                  </a:cubicBezTo>
                  <a:cubicBezTo>
                    <a:pt x="6442" y="5120"/>
                    <a:pt x="6597" y="5108"/>
                    <a:pt x="6752" y="5144"/>
                  </a:cubicBezTo>
                  <a:close/>
                  <a:moveTo>
                    <a:pt x="6859" y="6620"/>
                  </a:moveTo>
                  <a:close/>
                  <a:moveTo>
                    <a:pt x="6633" y="4049"/>
                  </a:moveTo>
                  <a:close/>
                  <a:moveTo>
                    <a:pt x="6145" y="4310"/>
                  </a:moveTo>
                  <a:cubicBezTo>
                    <a:pt x="6311" y="4215"/>
                    <a:pt x="6549" y="4180"/>
                    <a:pt x="6847" y="3989"/>
                  </a:cubicBezTo>
                  <a:cubicBezTo>
                    <a:pt x="6930" y="3929"/>
                    <a:pt x="7014" y="3870"/>
                    <a:pt x="7097" y="3810"/>
                  </a:cubicBezTo>
                  <a:cubicBezTo>
                    <a:pt x="7026" y="3882"/>
                    <a:pt x="6966" y="3965"/>
                    <a:pt x="6918" y="4060"/>
                  </a:cubicBezTo>
                  <a:cubicBezTo>
                    <a:pt x="6716" y="4358"/>
                    <a:pt x="6692" y="4596"/>
                    <a:pt x="6585" y="4763"/>
                  </a:cubicBezTo>
                  <a:cubicBezTo>
                    <a:pt x="6514" y="4894"/>
                    <a:pt x="6383" y="4977"/>
                    <a:pt x="6240" y="5025"/>
                  </a:cubicBezTo>
                  <a:cubicBezTo>
                    <a:pt x="6407" y="4870"/>
                    <a:pt x="6490" y="4644"/>
                    <a:pt x="6478" y="4418"/>
                  </a:cubicBezTo>
                  <a:cubicBezTo>
                    <a:pt x="6252" y="4406"/>
                    <a:pt x="6037" y="4501"/>
                    <a:pt x="5883" y="4668"/>
                  </a:cubicBezTo>
                  <a:cubicBezTo>
                    <a:pt x="5930" y="4525"/>
                    <a:pt x="6026" y="4406"/>
                    <a:pt x="6145" y="4322"/>
                  </a:cubicBezTo>
                  <a:close/>
                  <a:moveTo>
                    <a:pt x="6478" y="6477"/>
                  </a:moveTo>
                  <a:cubicBezTo>
                    <a:pt x="6490" y="6251"/>
                    <a:pt x="6407" y="6025"/>
                    <a:pt x="6240" y="5882"/>
                  </a:cubicBezTo>
                  <a:cubicBezTo>
                    <a:pt x="6383" y="5918"/>
                    <a:pt x="6514" y="6013"/>
                    <a:pt x="6585" y="6132"/>
                  </a:cubicBezTo>
                  <a:cubicBezTo>
                    <a:pt x="6692" y="6311"/>
                    <a:pt x="6716" y="6537"/>
                    <a:pt x="6918" y="6847"/>
                  </a:cubicBezTo>
                  <a:cubicBezTo>
                    <a:pt x="6966" y="6930"/>
                    <a:pt x="7026" y="7013"/>
                    <a:pt x="7097" y="7097"/>
                  </a:cubicBezTo>
                  <a:cubicBezTo>
                    <a:pt x="7014" y="7025"/>
                    <a:pt x="6930" y="6966"/>
                    <a:pt x="6847" y="6906"/>
                  </a:cubicBezTo>
                  <a:cubicBezTo>
                    <a:pt x="6549" y="6716"/>
                    <a:pt x="6311" y="6692"/>
                    <a:pt x="6145" y="6585"/>
                  </a:cubicBezTo>
                  <a:cubicBezTo>
                    <a:pt x="6014" y="6501"/>
                    <a:pt x="5918" y="6382"/>
                    <a:pt x="5883" y="6239"/>
                  </a:cubicBezTo>
                  <a:cubicBezTo>
                    <a:pt x="6037" y="6406"/>
                    <a:pt x="6252" y="6501"/>
                    <a:pt x="6490" y="6489"/>
                  </a:cubicBezTo>
                  <a:close/>
                  <a:moveTo>
                    <a:pt x="5609" y="7263"/>
                  </a:moveTo>
                  <a:close/>
                  <a:moveTo>
                    <a:pt x="5204" y="4584"/>
                  </a:moveTo>
                  <a:cubicBezTo>
                    <a:pt x="5133" y="4453"/>
                    <a:pt x="5109" y="4299"/>
                    <a:pt x="5144" y="4156"/>
                  </a:cubicBezTo>
                  <a:cubicBezTo>
                    <a:pt x="5192" y="3965"/>
                    <a:pt x="5335" y="3775"/>
                    <a:pt x="5406" y="3429"/>
                  </a:cubicBezTo>
                  <a:cubicBezTo>
                    <a:pt x="5430" y="3322"/>
                    <a:pt x="5442" y="3227"/>
                    <a:pt x="5454" y="3132"/>
                  </a:cubicBezTo>
                  <a:cubicBezTo>
                    <a:pt x="5466" y="3239"/>
                    <a:pt x="5490" y="3334"/>
                    <a:pt x="5502" y="3429"/>
                  </a:cubicBezTo>
                  <a:cubicBezTo>
                    <a:pt x="5585" y="3775"/>
                    <a:pt x="5728" y="3965"/>
                    <a:pt x="5775" y="4156"/>
                  </a:cubicBezTo>
                  <a:cubicBezTo>
                    <a:pt x="5811" y="4299"/>
                    <a:pt x="5787" y="4453"/>
                    <a:pt x="5704" y="4584"/>
                  </a:cubicBezTo>
                  <a:cubicBezTo>
                    <a:pt x="5930" y="4358"/>
                    <a:pt x="5764" y="3989"/>
                    <a:pt x="5454" y="3989"/>
                  </a:cubicBezTo>
                  <a:cubicBezTo>
                    <a:pt x="5144" y="3989"/>
                    <a:pt x="4990" y="4358"/>
                    <a:pt x="5204" y="4584"/>
                  </a:cubicBezTo>
                  <a:close/>
                  <a:moveTo>
                    <a:pt x="5454" y="6894"/>
                  </a:moveTo>
                  <a:cubicBezTo>
                    <a:pt x="5621" y="6739"/>
                    <a:pt x="5716" y="6525"/>
                    <a:pt x="5716" y="6299"/>
                  </a:cubicBezTo>
                  <a:cubicBezTo>
                    <a:pt x="5787" y="6430"/>
                    <a:pt x="5811" y="6585"/>
                    <a:pt x="5775" y="6727"/>
                  </a:cubicBezTo>
                  <a:cubicBezTo>
                    <a:pt x="5728" y="6918"/>
                    <a:pt x="5585" y="7108"/>
                    <a:pt x="5502" y="7454"/>
                  </a:cubicBezTo>
                  <a:cubicBezTo>
                    <a:pt x="5490" y="7549"/>
                    <a:pt x="5466" y="7644"/>
                    <a:pt x="5454" y="7751"/>
                  </a:cubicBezTo>
                  <a:cubicBezTo>
                    <a:pt x="5442" y="7656"/>
                    <a:pt x="5430" y="7561"/>
                    <a:pt x="5406" y="7454"/>
                  </a:cubicBezTo>
                  <a:cubicBezTo>
                    <a:pt x="5335" y="7108"/>
                    <a:pt x="5192" y="6918"/>
                    <a:pt x="5144" y="6727"/>
                  </a:cubicBezTo>
                  <a:cubicBezTo>
                    <a:pt x="5109" y="6585"/>
                    <a:pt x="5133" y="6430"/>
                    <a:pt x="5204" y="6299"/>
                  </a:cubicBezTo>
                  <a:cubicBezTo>
                    <a:pt x="5192" y="6525"/>
                    <a:pt x="5287" y="6751"/>
                    <a:pt x="5466" y="6906"/>
                  </a:cubicBezTo>
                  <a:close/>
                  <a:moveTo>
                    <a:pt x="4275" y="6835"/>
                  </a:moveTo>
                  <a:close/>
                  <a:moveTo>
                    <a:pt x="4275" y="4049"/>
                  </a:moveTo>
                  <a:close/>
                  <a:moveTo>
                    <a:pt x="4430" y="4418"/>
                  </a:moveTo>
                  <a:cubicBezTo>
                    <a:pt x="4418" y="4644"/>
                    <a:pt x="4502" y="4858"/>
                    <a:pt x="4668" y="5013"/>
                  </a:cubicBezTo>
                  <a:cubicBezTo>
                    <a:pt x="4525" y="4977"/>
                    <a:pt x="4394" y="4882"/>
                    <a:pt x="4323" y="4751"/>
                  </a:cubicBezTo>
                  <a:cubicBezTo>
                    <a:pt x="4216" y="4584"/>
                    <a:pt x="4192" y="4358"/>
                    <a:pt x="3990" y="4049"/>
                  </a:cubicBezTo>
                  <a:cubicBezTo>
                    <a:pt x="3930" y="3965"/>
                    <a:pt x="3870" y="3882"/>
                    <a:pt x="3811" y="3799"/>
                  </a:cubicBezTo>
                  <a:cubicBezTo>
                    <a:pt x="3894" y="3870"/>
                    <a:pt x="3978" y="3929"/>
                    <a:pt x="4061" y="3977"/>
                  </a:cubicBezTo>
                  <a:cubicBezTo>
                    <a:pt x="4359" y="4180"/>
                    <a:pt x="4597" y="4203"/>
                    <a:pt x="4763" y="4310"/>
                  </a:cubicBezTo>
                  <a:cubicBezTo>
                    <a:pt x="4894" y="4382"/>
                    <a:pt x="4990" y="4513"/>
                    <a:pt x="5025" y="4656"/>
                  </a:cubicBezTo>
                  <a:cubicBezTo>
                    <a:pt x="4871" y="4501"/>
                    <a:pt x="4656" y="4418"/>
                    <a:pt x="4442" y="4430"/>
                  </a:cubicBezTo>
                  <a:close/>
                  <a:moveTo>
                    <a:pt x="5025" y="6215"/>
                  </a:moveTo>
                  <a:cubicBezTo>
                    <a:pt x="4978" y="6370"/>
                    <a:pt x="4883" y="6489"/>
                    <a:pt x="4763" y="6573"/>
                  </a:cubicBezTo>
                  <a:cubicBezTo>
                    <a:pt x="4585" y="6680"/>
                    <a:pt x="4359" y="6704"/>
                    <a:pt x="4049" y="6894"/>
                  </a:cubicBezTo>
                  <a:cubicBezTo>
                    <a:pt x="3978" y="6954"/>
                    <a:pt x="3894" y="7013"/>
                    <a:pt x="3811" y="7085"/>
                  </a:cubicBezTo>
                  <a:cubicBezTo>
                    <a:pt x="3870" y="7001"/>
                    <a:pt x="3930" y="6918"/>
                    <a:pt x="3990" y="6835"/>
                  </a:cubicBezTo>
                  <a:cubicBezTo>
                    <a:pt x="4180" y="6537"/>
                    <a:pt x="4204" y="6299"/>
                    <a:pt x="4311" y="6120"/>
                  </a:cubicBezTo>
                  <a:cubicBezTo>
                    <a:pt x="4394" y="6001"/>
                    <a:pt x="4513" y="5906"/>
                    <a:pt x="4668" y="5858"/>
                  </a:cubicBezTo>
                  <a:cubicBezTo>
                    <a:pt x="4502" y="6013"/>
                    <a:pt x="4406" y="6239"/>
                    <a:pt x="4418" y="6454"/>
                  </a:cubicBezTo>
                  <a:cubicBezTo>
                    <a:pt x="4644" y="6477"/>
                    <a:pt x="4871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30" y="5394"/>
                  </a:moveTo>
                  <a:cubicBezTo>
                    <a:pt x="3787" y="5311"/>
                    <a:pt x="3966" y="5168"/>
                    <a:pt x="4156" y="5120"/>
                  </a:cubicBezTo>
                  <a:cubicBezTo>
                    <a:pt x="4311" y="5084"/>
                    <a:pt x="4466" y="5108"/>
                    <a:pt x="4597" y="5180"/>
                  </a:cubicBezTo>
                  <a:cubicBezTo>
                    <a:pt x="4371" y="5180"/>
                    <a:pt x="4144" y="5275"/>
                    <a:pt x="4001" y="5442"/>
                  </a:cubicBezTo>
                  <a:cubicBezTo>
                    <a:pt x="4144" y="5608"/>
                    <a:pt x="4371" y="5704"/>
                    <a:pt x="4597" y="5692"/>
                  </a:cubicBezTo>
                  <a:cubicBezTo>
                    <a:pt x="4466" y="5763"/>
                    <a:pt x="4311" y="5787"/>
                    <a:pt x="4156" y="5751"/>
                  </a:cubicBezTo>
                  <a:cubicBezTo>
                    <a:pt x="3966" y="5715"/>
                    <a:pt x="3787" y="5561"/>
                    <a:pt x="3430" y="5489"/>
                  </a:cubicBezTo>
                  <a:cubicBezTo>
                    <a:pt x="3335" y="5465"/>
                    <a:pt x="3239" y="5453"/>
                    <a:pt x="3132" y="5442"/>
                  </a:cubicBezTo>
                  <a:cubicBezTo>
                    <a:pt x="3239" y="5442"/>
                    <a:pt x="3347" y="5430"/>
                    <a:pt x="3442" y="541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824700" y="1320825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299" y="4775"/>
                  </a:moveTo>
                  <a:cubicBezTo>
                    <a:pt x="9133" y="4513"/>
                    <a:pt x="8668" y="4454"/>
                    <a:pt x="8561" y="4799"/>
                  </a:cubicBezTo>
                  <a:cubicBezTo>
                    <a:pt x="8882" y="4656"/>
                    <a:pt x="8990" y="4918"/>
                    <a:pt x="8978" y="5096"/>
                  </a:cubicBezTo>
                  <a:cubicBezTo>
                    <a:pt x="8978" y="5156"/>
                    <a:pt x="8954" y="5216"/>
                    <a:pt x="8906" y="5263"/>
                  </a:cubicBezTo>
                  <a:cubicBezTo>
                    <a:pt x="8859" y="5311"/>
                    <a:pt x="8716" y="5370"/>
                    <a:pt x="8644" y="5311"/>
                  </a:cubicBezTo>
                  <a:cubicBezTo>
                    <a:pt x="8573" y="5263"/>
                    <a:pt x="8609" y="5120"/>
                    <a:pt x="8752" y="5168"/>
                  </a:cubicBezTo>
                  <a:cubicBezTo>
                    <a:pt x="8668" y="5001"/>
                    <a:pt x="8418" y="5061"/>
                    <a:pt x="8418" y="5239"/>
                  </a:cubicBezTo>
                  <a:cubicBezTo>
                    <a:pt x="8406" y="5263"/>
                    <a:pt x="8406" y="5275"/>
                    <a:pt x="8418" y="5299"/>
                  </a:cubicBezTo>
                  <a:lnTo>
                    <a:pt x="8418" y="5311"/>
                  </a:lnTo>
                  <a:cubicBezTo>
                    <a:pt x="8418" y="5358"/>
                    <a:pt x="8454" y="5406"/>
                    <a:pt x="8490" y="5430"/>
                  </a:cubicBezTo>
                  <a:cubicBezTo>
                    <a:pt x="8085" y="5513"/>
                    <a:pt x="7668" y="5477"/>
                    <a:pt x="7275" y="5335"/>
                  </a:cubicBezTo>
                  <a:cubicBezTo>
                    <a:pt x="8454" y="5620"/>
                    <a:pt x="8073" y="4454"/>
                    <a:pt x="8787" y="4442"/>
                  </a:cubicBezTo>
                  <a:lnTo>
                    <a:pt x="8716" y="4442"/>
                  </a:lnTo>
                  <a:cubicBezTo>
                    <a:pt x="8740" y="4442"/>
                    <a:pt x="8763" y="4442"/>
                    <a:pt x="8787" y="4442"/>
                  </a:cubicBezTo>
                  <a:cubicBezTo>
                    <a:pt x="8454" y="4346"/>
                    <a:pt x="8240" y="4346"/>
                    <a:pt x="8097" y="4430"/>
                  </a:cubicBezTo>
                  <a:cubicBezTo>
                    <a:pt x="7728" y="4608"/>
                    <a:pt x="7870" y="4989"/>
                    <a:pt x="7728" y="5120"/>
                  </a:cubicBezTo>
                  <a:cubicBezTo>
                    <a:pt x="7692" y="4882"/>
                    <a:pt x="7561" y="4823"/>
                    <a:pt x="7382" y="4906"/>
                  </a:cubicBezTo>
                  <a:cubicBezTo>
                    <a:pt x="7561" y="5061"/>
                    <a:pt x="7418" y="5239"/>
                    <a:pt x="7239" y="5239"/>
                  </a:cubicBezTo>
                  <a:cubicBezTo>
                    <a:pt x="6966" y="5227"/>
                    <a:pt x="6620" y="4942"/>
                    <a:pt x="6168" y="5251"/>
                  </a:cubicBezTo>
                  <a:cubicBezTo>
                    <a:pt x="6073" y="5263"/>
                    <a:pt x="5989" y="5275"/>
                    <a:pt x="5906" y="5311"/>
                  </a:cubicBezTo>
                  <a:cubicBezTo>
                    <a:pt x="5977" y="5263"/>
                    <a:pt x="6061" y="5216"/>
                    <a:pt x="6132" y="5156"/>
                  </a:cubicBezTo>
                  <a:cubicBezTo>
                    <a:pt x="6668" y="5061"/>
                    <a:pt x="6716" y="4608"/>
                    <a:pt x="6894" y="4406"/>
                  </a:cubicBezTo>
                  <a:cubicBezTo>
                    <a:pt x="7025" y="4275"/>
                    <a:pt x="7251" y="4311"/>
                    <a:pt x="7228" y="4537"/>
                  </a:cubicBezTo>
                  <a:cubicBezTo>
                    <a:pt x="7418" y="4465"/>
                    <a:pt x="7466" y="4334"/>
                    <a:pt x="7323" y="4156"/>
                  </a:cubicBezTo>
                  <a:cubicBezTo>
                    <a:pt x="7525" y="4132"/>
                    <a:pt x="7692" y="4501"/>
                    <a:pt x="8073" y="4370"/>
                  </a:cubicBezTo>
                  <a:cubicBezTo>
                    <a:pt x="8228" y="4323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47" y="4311"/>
                  </a:cubicBezTo>
                  <a:lnTo>
                    <a:pt x="6847" y="4311"/>
                  </a:lnTo>
                  <a:cubicBezTo>
                    <a:pt x="7025" y="3930"/>
                    <a:pt x="7299" y="3608"/>
                    <a:pt x="7644" y="3382"/>
                  </a:cubicBezTo>
                  <a:cubicBezTo>
                    <a:pt x="7632" y="3430"/>
                    <a:pt x="7644" y="3477"/>
                    <a:pt x="7668" y="3525"/>
                  </a:cubicBezTo>
                  <a:lnTo>
                    <a:pt x="7668" y="3537"/>
                  </a:lnTo>
                  <a:cubicBezTo>
                    <a:pt x="7680" y="3549"/>
                    <a:pt x="7692" y="3561"/>
                    <a:pt x="7716" y="3572"/>
                  </a:cubicBezTo>
                  <a:cubicBezTo>
                    <a:pt x="7835" y="3715"/>
                    <a:pt x="8073" y="3572"/>
                    <a:pt x="8013" y="3394"/>
                  </a:cubicBezTo>
                  <a:cubicBezTo>
                    <a:pt x="7930" y="3525"/>
                    <a:pt x="7823" y="3442"/>
                    <a:pt x="7835" y="3358"/>
                  </a:cubicBezTo>
                  <a:cubicBezTo>
                    <a:pt x="7835" y="3275"/>
                    <a:pt x="7978" y="3203"/>
                    <a:pt x="8049" y="3203"/>
                  </a:cubicBezTo>
                  <a:cubicBezTo>
                    <a:pt x="8120" y="3215"/>
                    <a:pt x="8180" y="3239"/>
                    <a:pt x="8216" y="3275"/>
                  </a:cubicBezTo>
                  <a:cubicBezTo>
                    <a:pt x="8347" y="3394"/>
                    <a:pt x="8454" y="3644"/>
                    <a:pt x="8132" y="3775"/>
                  </a:cubicBezTo>
                  <a:cubicBezTo>
                    <a:pt x="8442" y="3953"/>
                    <a:pt x="8728" y="3572"/>
                    <a:pt x="8668" y="3275"/>
                  </a:cubicBezTo>
                  <a:cubicBezTo>
                    <a:pt x="8894" y="3322"/>
                    <a:pt x="8942" y="3180"/>
                    <a:pt x="9156" y="3370"/>
                  </a:cubicBezTo>
                  <a:cubicBezTo>
                    <a:pt x="8954" y="2787"/>
                    <a:pt x="8644" y="2941"/>
                    <a:pt x="8430" y="2846"/>
                  </a:cubicBezTo>
                  <a:lnTo>
                    <a:pt x="8430" y="2846"/>
                  </a:lnTo>
                  <a:cubicBezTo>
                    <a:pt x="8906" y="2989"/>
                    <a:pt x="9049" y="2632"/>
                    <a:pt x="9454" y="2620"/>
                  </a:cubicBezTo>
                  <a:cubicBezTo>
                    <a:pt x="9037" y="2263"/>
                    <a:pt x="8775" y="2549"/>
                    <a:pt x="8478" y="2656"/>
                  </a:cubicBezTo>
                  <a:lnTo>
                    <a:pt x="8478" y="2656"/>
                  </a:lnTo>
                  <a:cubicBezTo>
                    <a:pt x="9204" y="2358"/>
                    <a:pt x="9037" y="1965"/>
                    <a:pt x="9323" y="1620"/>
                  </a:cubicBezTo>
                  <a:cubicBezTo>
                    <a:pt x="8978" y="1918"/>
                    <a:pt x="8573" y="1739"/>
                    <a:pt x="8287" y="2465"/>
                  </a:cubicBezTo>
                  <a:lnTo>
                    <a:pt x="8287" y="2465"/>
                  </a:lnTo>
                  <a:cubicBezTo>
                    <a:pt x="8394" y="2168"/>
                    <a:pt x="8680" y="1906"/>
                    <a:pt x="8323" y="1489"/>
                  </a:cubicBezTo>
                  <a:cubicBezTo>
                    <a:pt x="8299" y="1894"/>
                    <a:pt x="7942" y="2037"/>
                    <a:pt x="8097" y="2513"/>
                  </a:cubicBezTo>
                  <a:lnTo>
                    <a:pt x="8097" y="2513"/>
                  </a:lnTo>
                  <a:cubicBezTo>
                    <a:pt x="8001" y="2299"/>
                    <a:pt x="8156" y="1989"/>
                    <a:pt x="7573" y="1787"/>
                  </a:cubicBezTo>
                  <a:cubicBezTo>
                    <a:pt x="7763" y="2001"/>
                    <a:pt x="7620" y="2048"/>
                    <a:pt x="7668" y="2275"/>
                  </a:cubicBezTo>
                  <a:cubicBezTo>
                    <a:pt x="7370" y="2215"/>
                    <a:pt x="6989" y="2501"/>
                    <a:pt x="7168" y="2810"/>
                  </a:cubicBezTo>
                  <a:cubicBezTo>
                    <a:pt x="7299" y="2489"/>
                    <a:pt x="7549" y="2608"/>
                    <a:pt x="7668" y="2727"/>
                  </a:cubicBezTo>
                  <a:cubicBezTo>
                    <a:pt x="7704" y="2775"/>
                    <a:pt x="7728" y="2834"/>
                    <a:pt x="7728" y="2894"/>
                  </a:cubicBezTo>
                  <a:cubicBezTo>
                    <a:pt x="7728" y="2965"/>
                    <a:pt x="7668" y="3108"/>
                    <a:pt x="7585" y="3108"/>
                  </a:cubicBezTo>
                  <a:cubicBezTo>
                    <a:pt x="7501" y="3120"/>
                    <a:pt x="7418" y="3013"/>
                    <a:pt x="7549" y="2941"/>
                  </a:cubicBezTo>
                  <a:cubicBezTo>
                    <a:pt x="7370" y="2870"/>
                    <a:pt x="7228" y="3096"/>
                    <a:pt x="7370" y="3239"/>
                  </a:cubicBezTo>
                  <a:cubicBezTo>
                    <a:pt x="7382" y="3251"/>
                    <a:pt x="7394" y="3263"/>
                    <a:pt x="7406" y="3275"/>
                  </a:cubicBezTo>
                  <a:lnTo>
                    <a:pt x="7418" y="3275"/>
                  </a:lnTo>
                  <a:cubicBezTo>
                    <a:pt x="7466" y="3299"/>
                    <a:pt x="7513" y="3311"/>
                    <a:pt x="7561" y="3299"/>
                  </a:cubicBezTo>
                  <a:cubicBezTo>
                    <a:pt x="7335" y="3644"/>
                    <a:pt x="7013" y="3918"/>
                    <a:pt x="6632" y="4096"/>
                  </a:cubicBezTo>
                  <a:cubicBezTo>
                    <a:pt x="7668" y="3453"/>
                    <a:pt x="6573" y="2906"/>
                    <a:pt x="7085" y="2394"/>
                  </a:cubicBezTo>
                  <a:lnTo>
                    <a:pt x="7025" y="2453"/>
                  </a:lnTo>
                  <a:cubicBezTo>
                    <a:pt x="7049" y="2429"/>
                    <a:pt x="7061" y="2406"/>
                    <a:pt x="7085" y="2394"/>
                  </a:cubicBezTo>
                  <a:cubicBezTo>
                    <a:pt x="6787" y="2560"/>
                    <a:pt x="6632" y="2715"/>
                    <a:pt x="6573" y="2870"/>
                  </a:cubicBezTo>
                  <a:cubicBezTo>
                    <a:pt x="6442" y="3251"/>
                    <a:pt x="6811" y="3430"/>
                    <a:pt x="6799" y="3620"/>
                  </a:cubicBezTo>
                  <a:cubicBezTo>
                    <a:pt x="6620" y="3477"/>
                    <a:pt x="6477" y="3537"/>
                    <a:pt x="6406" y="3715"/>
                  </a:cubicBezTo>
                  <a:cubicBezTo>
                    <a:pt x="6644" y="3692"/>
                    <a:pt x="6680" y="3930"/>
                    <a:pt x="6549" y="4049"/>
                  </a:cubicBezTo>
                  <a:cubicBezTo>
                    <a:pt x="6346" y="4239"/>
                    <a:pt x="5894" y="4275"/>
                    <a:pt x="5799" y="4811"/>
                  </a:cubicBezTo>
                  <a:cubicBezTo>
                    <a:pt x="5739" y="4882"/>
                    <a:pt x="5692" y="4966"/>
                    <a:pt x="5644" y="5049"/>
                  </a:cubicBezTo>
                  <a:cubicBezTo>
                    <a:pt x="5668" y="4954"/>
                    <a:pt x="5692" y="4870"/>
                    <a:pt x="5704" y="4775"/>
                  </a:cubicBezTo>
                  <a:cubicBezTo>
                    <a:pt x="6013" y="4323"/>
                    <a:pt x="5727" y="3977"/>
                    <a:pt x="5715" y="3703"/>
                  </a:cubicBezTo>
                  <a:cubicBezTo>
                    <a:pt x="5715" y="3525"/>
                    <a:pt x="5894" y="3382"/>
                    <a:pt x="6049" y="3561"/>
                  </a:cubicBezTo>
                  <a:cubicBezTo>
                    <a:pt x="6120" y="3382"/>
                    <a:pt x="6061" y="3251"/>
                    <a:pt x="5834" y="3227"/>
                  </a:cubicBezTo>
                  <a:cubicBezTo>
                    <a:pt x="5965" y="3072"/>
                    <a:pt x="6346" y="3215"/>
                    <a:pt x="6525" y="2846"/>
                  </a:cubicBezTo>
                  <a:cubicBezTo>
                    <a:pt x="6596" y="2703"/>
                    <a:pt x="6596" y="2489"/>
                    <a:pt x="6501" y="2156"/>
                  </a:cubicBezTo>
                  <a:cubicBezTo>
                    <a:pt x="6501" y="2882"/>
                    <a:pt x="5334" y="2489"/>
                    <a:pt x="5608" y="3668"/>
                  </a:cubicBezTo>
                  <a:cubicBezTo>
                    <a:pt x="5477" y="3287"/>
                    <a:pt x="5442" y="2858"/>
                    <a:pt x="5525" y="2453"/>
                  </a:cubicBezTo>
                  <a:cubicBezTo>
                    <a:pt x="5549" y="2489"/>
                    <a:pt x="5596" y="2525"/>
                    <a:pt x="5644" y="2537"/>
                  </a:cubicBezTo>
                  <a:lnTo>
                    <a:pt x="5656" y="2537"/>
                  </a:lnTo>
                  <a:cubicBezTo>
                    <a:pt x="5668" y="2537"/>
                    <a:pt x="5692" y="2537"/>
                    <a:pt x="5704" y="2537"/>
                  </a:cubicBezTo>
                  <a:cubicBezTo>
                    <a:pt x="5870" y="2525"/>
                    <a:pt x="5942" y="2322"/>
                    <a:pt x="5811" y="2215"/>
                  </a:cubicBezTo>
                  <a:lnTo>
                    <a:pt x="5787" y="2191"/>
                  </a:lnTo>
                  <a:cubicBezTo>
                    <a:pt x="5823" y="2346"/>
                    <a:pt x="5692" y="2370"/>
                    <a:pt x="5632" y="2299"/>
                  </a:cubicBezTo>
                  <a:cubicBezTo>
                    <a:pt x="5584" y="2227"/>
                    <a:pt x="5632" y="2084"/>
                    <a:pt x="5692" y="2037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65"/>
                    <a:pt x="6287" y="2060"/>
                    <a:pt x="6156" y="2382"/>
                  </a:cubicBezTo>
                  <a:cubicBezTo>
                    <a:pt x="6501" y="2287"/>
                    <a:pt x="6430" y="1822"/>
                    <a:pt x="6180" y="1644"/>
                  </a:cubicBezTo>
                  <a:cubicBezTo>
                    <a:pt x="6370" y="1513"/>
                    <a:pt x="6299" y="1382"/>
                    <a:pt x="6596" y="1370"/>
                  </a:cubicBezTo>
                  <a:cubicBezTo>
                    <a:pt x="6037" y="1096"/>
                    <a:pt x="5930" y="1429"/>
                    <a:pt x="5704" y="1513"/>
                  </a:cubicBezTo>
                  <a:lnTo>
                    <a:pt x="5704" y="1513"/>
                  </a:lnTo>
                  <a:cubicBezTo>
                    <a:pt x="6156" y="1286"/>
                    <a:pt x="6001" y="929"/>
                    <a:pt x="6263" y="632"/>
                  </a:cubicBezTo>
                  <a:cubicBezTo>
                    <a:pt x="5727" y="679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06" y="632"/>
                    <a:pt x="5513" y="453"/>
                    <a:pt x="5477" y="1"/>
                  </a:cubicBezTo>
                  <a:cubicBezTo>
                    <a:pt x="5430" y="453"/>
                    <a:pt x="5025" y="632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15" y="679"/>
                    <a:pt x="4680" y="632"/>
                  </a:cubicBezTo>
                  <a:cubicBezTo>
                    <a:pt x="4942" y="929"/>
                    <a:pt x="4787" y="1286"/>
                    <a:pt x="5239" y="1513"/>
                  </a:cubicBezTo>
                  <a:lnTo>
                    <a:pt x="5239" y="1513"/>
                  </a:lnTo>
                  <a:cubicBezTo>
                    <a:pt x="5013" y="1429"/>
                    <a:pt x="4906" y="1096"/>
                    <a:pt x="4346" y="1370"/>
                  </a:cubicBezTo>
                  <a:cubicBezTo>
                    <a:pt x="4644" y="1382"/>
                    <a:pt x="4572" y="1513"/>
                    <a:pt x="4763" y="1644"/>
                  </a:cubicBezTo>
                  <a:cubicBezTo>
                    <a:pt x="4501" y="1822"/>
                    <a:pt x="4441" y="2287"/>
                    <a:pt x="4787" y="2382"/>
                  </a:cubicBezTo>
                  <a:cubicBezTo>
                    <a:pt x="4656" y="2060"/>
                    <a:pt x="4918" y="1965"/>
                    <a:pt x="5084" y="1965"/>
                  </a:cubicBezTo>
                  <a:cubicBezTo>
                    <a:pt x="5144" y="1965"/>
                    <a:pt x="5203" y="1989"/>
                    <a:pt x="5251" y="2037"/>
                  </a:cubicBezTo>
                  <a:cubicBezTo>
                    <a:pt x="5299" y="2084"/>
                    <a:pt x="5358" y="2227"/>
                    <a:pt x="5299" y="2299"/>
                  </a:cubicBezTo>
                  <a:cubicBezTo>
                    <a:pt x="5251" y="2370"/>
                    <a:pt x="5108" y="2346"/>
                    <a:pt x="5156" y="2191"/>
                  </a:cubicBezTo>
                  <a:cubicBezTo>
                    <a:pt x="4989" y="2287"/>
                    <a:pt x="5049" y="2525"/>
                    <a:pt x="5239" y="2537"/>
                  </a:cubicBezTo>
                  <a:cubicBezTo>
                    <a:pt x="5251" y="2537"/>
                    <a:pt x="5275" y="2537"/>
                    <a:pt x="5287" y="2537"/>
                  </a:cubicBezTo>
                  <a:lnTo>
                    <a:pt x="5299" y="2537"/>
                  </a:lnTo>
                  <a:cubicBezTo>
                    <a:pt x="5346" y="2525"/>
                    <a:pt x="5394" y="2489"/>
                    <a:pt x="5418" y="2453"/>
                  </a:cubicBezTo>
                  <a:cubicBezTo>
                    <a:pt x="5501" y="2858"/>
                    <a:pt x="5465" y="3287"/>
                    <a:pt x="5323" y="3668"/>
                  </a:cubicBezTo>
                  <a:cubicBezTo>
                    <a:pt x="5608" y="2489"/>
                    <a:pt x="4441" y="2882"/>
                    <a:pt x="4430" y="2156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596" y="3215"/>
                    <a:pt x="4977" y="3072"/>
                    <a:pt x="5108" y="3227"/>
                  </a:cubicBezTo>
                  <a:cubicBezTo>
                    <a:pt x="4870" y="3251"/>
                    <a:pt x="4811" y="3382"/>
                    <a:pt x="4894" y="3561"/>
                  </a:cubicBezTo>
                  <a:cubicBezTo>
                    <a:pt x="5049" y="3382"/>
                    <a:pt x="5239" y="3525"/>
                    <a:pt x="5227" y="3703"/>
                  </a:cubicBezTo>
                  <a:cubicBezTo>
                    <a:pt x="5215" y="3977"/>
                    <a:pt x="4930" y="4323"/>
                    <a:pt x="5239" y="4775"/>
                  </a:cubicBezTo>
                  <a:cubicBezTo>
                    <a:pt x="5251" y="4870"/>
                    <a:pt x="5275" y="4954"/>
                    <a:pt x="5299" y="5049"/>
                  </a:cubicBezTo>
                  <a:cubicBezTo>
                    <a:pt x="5251" y="4966"/>
                    <a:pt x="5203" y="4882"/>
                    <a:pt x="5144" y="4811"/>
                  </a:cubicBezTo>
                  <a:cubicBezTo>
                    <a:pt x="5049" y="4275"/>
                    <a:pt x="4596" y="4239"/>
                    <a:pt x="4394" y="4049"/>
                  </a:cubicBezTo>
                  <a:cubicBezTo>
                    <a:pt x="4263" y="3930"/>
                    <a:pt x="4299" y="3692"/>
                    <a:pt x="4537" y="3715"/>
                  </a:cubicBezTo>
                  <a:cubicBezTo>
                    <a:pt x="4465" y="3537"/>
                    <a:pt x="4322" y="3477"/>
                    <a:pt x="4144" y="3620"/>
                  </a:cubicBezTo>
                  <a:cubicBezTo>
                    <a:pt x="4132" y="3430"/>
                    <a:pt x="4489" y="3263"/>
                    <a:pt x="4358" y="2870"/>
                  </a:cubicBezTo>
                  <a:cubicBezTo>
                    <a:pt x="4310" y="2715"/>
                    <a:pt x="4168" y="2560"/>
                    <a:pt x="3858" y="2394"/>
                  </a:cubicBezTo>
                  <a:lnTo>
                    <a:pt x="3858" y="2394"/>
                  </a:lnTo>
                  <a:cubicBezTo>
                    <a:pt x="4358" y="2906"/>
                    <a:pt x="3263" y="3453"/>
                    <a:pt x="4310" y="4096"/>
                  </a:cubicBezTo>
                  <a:cubicBezTo>
                    <a:pt x="3929" y="3918"/>
                    <a:pt x="3608" y="3644"/>
                    <a:pt x="3382" y="3299"/>
                  </a:cubicBezTo>
                  <a:cubicBezTo>
                    <a:pt x="3429" y="3311"/>
                    <a:pt x="3477" y="3299"/>
                    <a:pt x="3525" y="3275"/>
                  </a:cubicBezTo>
                  <a:lnTo>
                    <a:pt x="3525" y="3275"/>
                  </a:lnTo>
                  <a:cubicBezTo>
                    <a:pt x="3548" y="3263"/>
                    <a:pt x="3560" y="3251"/>
                    <a:pt x="3572" y="3239"/>
                  </a:cubicBezTo>
                  <a:cubicBezTo>
                    <a:pt x="3715" y="3096"/>
                    <a:pt x="3572" y="2870"/>
                    <a:pt x="3394" y="2941"/>
                  </a:cubicBezTo>
                  <a:cubicBezTo>
                    <a:pt x="3525" y="3013"/>
                    <a:pt x="3441" y="3120"/>
                    <a:pt x="3358" y="3108"/>
                  </a:cubicBezTo>
                  <a:cubicBezTo>
                    <a:pt x="3275" y="3108"/>
                    <a:pt x="3203" y="2965"/>
                    <a:pt x="3203" y="2894"/>
                  </a:cubicBezTo>
                  <a:cubicBezTo>
                    <a:pt x="3215" y="2834"/>
                    <a:pt x="3239" y="2775"/>
                    <a:pt x="3275" y="2727"/>
                  </a:cubicBezTo>
                  <a:cubicBezTo>
                    <a:pt x="3382" y="2608"/>
                    <a:pt x="3644" y="2489"/>
                    <a:pt x="3775" y="2810"/>
                  </a:cubicBezTo>
                  <a:cubicBezTo>
                    <a:pt x="3941" y="2501"/>
                    <a:pt x="3572" y="2215"/>
                    <a:pt x="3275" y="2275"/>
                  </a:cubicBezTo>
                  <a:cubicBezTo>
                    <a:pt x="3310" y="2048"/>
                    <a:pt x="3167" y="2001"/>
                    <a:pt x="3358" y="1787"/>
                  </a:cubicBezTo>
                  <a:cubicBezTo>
                    <a:pt x="2786" y="1989"/>
                    <a:pt x="2941" y="2299"/>
                    <a:pt x="2846" y="2513"/>
                  </a:cubicBezTo>
                  <a:lnTo>
                    <a:pt x="2846" y="2513"/>
                  </a:lnTo>
                  <a:cubicBezTo>
                    <a:pt x="2989" y="2037"/>
                    <a:pt x="2632" y="1894"/>
                    <a:pt x="2620" y="1489"/>
                  </a:cubicBezTo>
                  <a:cubicBezTo>
                    <a:pt x="2263" y="1906"/>
                    <a:pt x="2548" y="2179"/>
                    <a:pt x="2656" y="2465"/>
                  </a:cubicBezTo>
                  <a:lnTo>
                    <a:pt x="2656" y="2465"/>
                  </a:lnTo>
                  <a:cubicBezTo>
                    <a:pt x="2370" y="1739"/>
                    <a:pt x="1953" y="1906"/>
                    <a:pt x="1608" y="1620"/>
                  </a:cubicBezTo>
                  <a:cubicBezTo>
                    <a:pt x="1905" y="1965"/>
                    <a:pt x="1739" y="2370"/>
                    <a:pt x="2465" y="2656"/>
                  </a:cubicBezTo>
                  <a:lnTo>
                    <a:pt x="2465" y="2656"/>
                  </a:lnTo>
                  <a:cubicBezTo>
                    <a:pt x="2167" y="2549"/>
                    <a:pt x="1905" y="2263"/>
                    <a:pt x="1489" y="2620"/>
                  </a:cubicBezTo>
                  <a:cubicBezTo>
                    <a:pt x="1882" y="2644"/>
                    <a:pt x="2024" y="3001"/>
                    <a:pt x="2513" y="2846"/>
                  </a:cubicBezTo>
                  <a:lnTo>
                    <a:pt x="2513" y="2846"/>
                  </a:lnTo>
                  <a:cubicBezTo>
                    <a:pt x="2298" y="2941"/>
                    <a:pt x="1977" y="2787"/>
                    <a:pt x="1774" y="3370"/>
                  </a:cubicBezTo>
                  <a:cubicBezTo>
                    <a:pt x="2001" y="3180"/>
                    <a:pt x="2048" y="3322"/>
                    <a:pt x="2275" y="3275"/>
                  </a:cubicBezTo>
                  <a:cubicBezTo>
                    <a:pt x="2215" y="3572"/>
                    <a:pt x="2501" y="3953"/>
                    <a:pt x="2810" y="3775"/>
                  </a:cubicBezTo>
                  <a:cubicBezTo>
                    <a:pt x="2489" y="3644"/>
                    <a:pt x="2596" y="3394"/>
                    <a:pt x="2727" y="3275"/>
                  </a:cubicBezTo>
                  <a:cubicBezTo>
                    <a:pt x="2763" y="3239"/>
                    <a:pt x="2822" y="3215"/>
                    <a:pt x="2882" y="3215"/>
                  </a:cubicBezTo>
                  <a:cubicBezTo>
                    <a:pt x="2965" y="3215"/>
                    <a:pt x="3096" y="3275"/>
                    <a:pt x="3108" y="3358"/>
                  </a:cubicBezTo>
                  <a:cubicBezTo>
                    <a:pt x="3120" y="3442"/>
                    <a:pt x="3001" y="3525"/>
                    <a:pt x="2929" y="3394"/>
                  </a:cubicBezTo>
                  <a:cubicBezTo>
                    <a:pt x="2870" y="3572"/>
                    <a:pt x="3096" y="3715"/>
                    <a:pt x="3227" y="3572"/>
                  </a:cubicBezTo>
                  <a:cubicBezTo>
                    <a:pt x="3251" y="3561"/>
                    <a:pt x="3263" y="3549"/>
                    <a:pt x="3263" y="3537"/>
                  </a:cubicBezTo>
                  <a:lnTo>
                    <a:pt x="3263" y="3525"/>
                  </a:lnTo>
                  <a:cubicBezTo>
                    <a:pt x="3298" y="3477"/>
                    <a:pt x="3298" y="3430"/>
                    <a:pt x="3298" y="3382"/>
                  </a:cubicBezTo>
                  <a:cubicBezTo>
                    <a:pt x="3644" y="3620"/>
                    <a:pt x="3918" y="3930"/>
                    <a:pt x="4096" y="4311"/>
                  </a:cubicBezTo>
                  <a:lnTo>
                    <a:pt x="4096" y="4311"/>
                  </a:lnTo>
                  <a:cubicBezTo>
                    <a:pt x="3453" y="3287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0" y="4168"/>
                    <a:pt x="2715" y="4323"/>
                    <a:pt x="2870" y="4370"/>
                  </a:cubicBezTo>
                  <a:cubicBezTo>
                    <a:pt x="3251" y="4501"/>
                    <a:pt x="3429" y="4144"/>
                    <a:pt x="3620" y="4156"/>
                  </a:cubicBezTo>
                  <a:cubicBezTo>
                    <a:pt x="3477" y="4334"/>
                    <a:pt x="3525" y="4477"/>
                    <a:pt x="3715" y="4537"/>
                  </a:cubicBezTo>
                  <a:cubicBezTo>
                    <a:pt x="3691" y="4311"/>
                    <a:pt x="3918" y="4275"/>
                    <a:pt x="4049" y="4406"/>
                  </a:cubicBezTo>
                  <a:cubicBezTo>
                    <a:pt x="4227" y="4608"/>
                    <a:pt x="4275" y="5061"/>
                    <a:pt x="4811" y="5156"/>
                  </a:cubicBezTo>
                  <a:cubicBezTo>
                    <a:pt x="4882" y="5216"/>
                    <a:pt x="4965" y="5263"/>
                    <a:pt x="5037" y="5311"/>
                  </a:cubicBezTo>
                  <a:cubicBezTo>
                    <a:pt x="4953" y="5275"/>
                    <a:pt x="4870" y="5263"/>
                    <a:pt x="4775" y="5251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5" y="5239"/>
                    <a:pt x="3382" y="5061"/>
                    <a:pt x="3560" y="4906"/>
                  </a:cubicBezTo>
                  <a:cubicBezTo>
                    <a:pt x="3382" y="4823"/>
                    <a:pt x="3251" y="4882"/>
                    <a:pt x="3215" y="5120"/>
                  </a:cubicBezTo>
                  <a:cubicBezTo>
                    <a:pt x="3072" y="4989"/>
                    <a:pt x="3215" y="4608"/>
                    <a:pt x="2846" y="4430"/>
                  </a:cubicBezTo>
                  <a:cubicBezTo>
                    <a:pt x="2691" y="4358"/>
                    <a:pt x="2489" y="4346"/>
                    <a:pt x="2155" y="4442"/>
                  </a:cubicBezTo>
                  <a:cubicBezTo>
                    <a:pt x="2179" y="4442"/>
                    <a:pt x="2203" y="4442"/>
                    <a:pt x="2227" y="4442"/>
                  </a:cubicBezTo>
                  <a:cubicBezTo>
                    <a:pt x="2203" y="4442"/>
                    <a:pt x="2179" y="4442"/>
                    <a:pt x="2155" y="4442"/>
                  </a:cubicBezTo>
                  <a:cubicBezTo>
                    <a:pt x="2870" y="4454"/>
                    <a:pt x="2489" y="5608"/>
                    <a:pt x="3668" y="5335"/>
                  </a:cubicBezTo>
                  <a:lnTo>
                    <a:pt x="3668" y="5335"/>
                  </a:lnTo>
                  <a:cubicBezTo>
                    <a:pt x="3275" y="5477"/>
                    <a:pt x="2858" y="5513"/>
                    <a:pt x="2441" y="5430"/>
                  </a:cubicBezTo>
                  <a:cubicBezTo>
                    <a:pt x="2489" y="5406"/>
                    <a:pt x="2513" y="5358"/>
                    <a:pt x="2525" y="5311"/>
                  </a:cubicBezTo>
                  <a:lnTo>
                    <a:pt x="2525" y="5299"/>
                  </a:lnTo>
                  <a:cubicBezTo>
                    <a:pt x="2536" y="5275"/>
                    <a:pt x="2536" y="5263"/>
                    <a:pt x="2525" y="5239"/>
                  </a:cubicBezTo>
                  <a:cubicBezTo>
                    <a:pt x="2525" y="5061"/>
                    <a:pt x="2275" y="5001"/>
                    <a:pt x="2191" y="5168"/>
                  </a:cubicBezTo>
                  <a:cubicBezTo>
                    <a:pt x="2346" y="5120"/>
                    <a:pt x="2358" y="5263"/>
                    <a:pt x="2298" y="5311"/>
                  </a:cubicBezTo>
                  <a:cubicBezTo>
                    <a:pt x="2227" y="5370"/>
                    <a:pt x="2084" y="5311"/>
                    <a:pt x="2036" y="5263"/>
                  </a:cubicBezTo>
                  <a:cubicBezTo>
                    <a:pt x="1989" y="5216"/>
                    <a:pt x="1965" y="5156"/>
                    <a:pt x="1965" y="5096"/>
                  </a:cubicBezTo>
                  <a:cubicBezTo>
                    <a:pt x="1953" y="4930"/>
                    <a:pt x="2060" y="4668"/>
                    <a:pt x="2370" y="4799"/>
                  </a:cubicBezTo>
                  <a:cubicBezTo>
                    <a:pt x="2275" y="4454"/>
                    <a:pt x="1810" y="4513"/>
                    <a:pt x="1643" y="4775"/>
                  </a:cubicBezTo>
                  <a:cubicBezTo>
                    <a:pt x="1513" y="4585"/>
                    <a:pt x="1382" y="4656"/>
                    <a:pt x="1358" y="4358"/>
                  </a:cubicBezTo>
                  <a:cubicBezTo>
                    <a:pt x="1096" y="4906"/>
                    <a:pt x="1417" y="5025"/>
                    <a:pt x="1513" y="5239"/>
                  </a:cubicBezTo>
                  <a:lnTo>
                    <a:pt x="1513" y="5239"/>
                  </a:lnTo>
                  <a:cubicBezTo>
                    <a:pt x="1274" y="4799"/>
                    <a:pt x="917" y="4942"/>
                    <a:pt x="631" y="4680"/>
                  </a:cubicBezTo>
                  <a:cubicBezTo>
                    <a:pt x="667" y="5227"/>
                    <a:pt x="1060" y="5216"/>
                    <a:pt x="1346" y="5347"/>
                  </a:cubicBezTo>
                  <a:lnTo>
                    <a:pt x="1346" y="5347"/>
                  </a:lnTo>
                  <a:cubicBezTo>
                    <a:pt x="620" y="5049"/>
                    <a:pt x="453" y="5442"/>
                    <a:pt x="0" y="5477"/>
                  </a:cubicBezTo>
                  <a:cubicBezTo>
                    <a:pt x="453" y="5525"/>
                    <a:pt x="620" y="5930"/>
                    <a:pt x="1346" y="5620"/>
                  </a:cubicBezTo>
                  <a:lnTo>
                    <a:pt x="1346" y="5620"/>
                  </a:lnTo>
                  <a:cubicBezTo>
                    <a:pt x="1060" y="5751"/>
                    <a:pt x="667" y="5739"/>
                    <a:pt x="631" y="6275"/>
                  </a:cubicBezTo>
                  <a:cubicBezTo>
                    <a:pt x="929" y="6013"/>
                    <a:pt x="1274" y="6168"/>
                    <a:pt x="1513" y="5716"/>
                  </a:cubicBezTo>
                  <a:lnTo>
                    <a:pt x="1513" y="5716"/>
                  </a:lnTo>
                  <a:cubicBezTo>
                    <a:pt x="1417" y="5942"/>
                    <a:pt x="1096" y="6049"/>
                    <a:pt x="1358" y="6609"/>
                  </a:cubicBezTo>
                  <a:cubicBezTo>
                    <a:pt x="1382" y="6311"/>
                    <a:pt x="1513" y="6382"/>
                    <a:pt x="1643" y="6192"/>
                  </a:cubicBezTo>
                  <a:cubicBezTo>
                    <a:pt x="1810" y="6442"/>
                    <a:pt x="2275" y="6513"/>
                    <a:pt x="2370" y="6168"/>
                  </a:cubicBezTo>
                  <a:cubicBezTo>
                    <a:pt x="2060" y="6299"/>
                    <a:pt x="1953" y="6037"/>
                    <a:pt x="1965" y="5870"/>
                  </a:cubicBezTo>
                  <a:cubicBezTo>
                    <a:pt x="1965" y="5811"/>
                    <a:pt x="1989" y="5751"/>
                    <a:pt x="2036" y="5704"/>
                  </a:cubicBezTo>
                  <a:cubicBezTo>
                    <a:pt x="2084" y="5656"/>
                    <a:pt x="2227" y="5597"/>
                    <a:pt x="2298" y="5656"/>
                  </a:cubicBezTo>
                  <a:cubicBezTo>
                    <a:pt x="2358" y="5704"/>
                    <a:pt x="2334" y="5847"/>
                    <a:pt x="2191" y="5799"/>
                  </a:cubicBezTo>
                  <a:cubicBezTo>
                    <a:pt x="2275" y="5966"/>
                    <a:pt x="2525" y="5906"/>
                    <a:pt x="2525" y="5716"/>
                  </a:cubicBezTo>
                  <a:cubicBezTo>
                    <a:pt x="2536" y="5704"/>
                    <a:pt x="2536" y="5680"/>
                    <a:pt x="2525" y="5668"/>
                  </a:cubicBezTo>
                  <a:lnTo>
                    <a:pt x="2525" y="5656"/>
                  </a:lnTo>
                  <a:cubicBezTo>
                    <a:pt x="2513" y="5597"/>
                    <a:pt x="2489" y="5561"/>
                    <a:pt x="2441" y="5537"/>
                  </a:cubicBezTo>
                  <a:cubicBezTo>
                    <a:pt x="2858" y="5454"/>
                    <a:pt x="3275" y="5489"/>
                    <a:pt x="3668" y="5620"/>
                  </a:cubicBezTo>
                  <a:cubicBezTo>
                    <a:pt x="2489" y="5347"/>
                    <a:pt x="2870" y="6513"/>
                    <a:pt x="2155" y="6513"/>
                  </a:cubicBezTo>
                  <a:lnTo>
                    <a:pt x="2227" y="6513"/>
                  </a:lnTo>
                  <a:cubicBezTo>
                    <a:pt x="2203" y="6525"/>
                    <a:pt x="2179" y="6525"/>
                    <a:pt x="2155" y="6513"/>
                  </a:cubicBezTo>
                  <a:cubicBezTo>
                    <a:pt x="2489" y="6609"/>
                    <a:pt x="2703" y="6609"/>
                    <a:pt x="2846" y="6537"/>
                  </a:cubicBezTo>
                  <a:cubicBezTo>
                    <a:pt x="3215" y="6359"/>
                    <a:pt x="3072" y="5978"/>
                    <a:pt x="3215" y="5847"/>
                  </a:cubicBezTo>
                  <a:cubicBezTo>
                    <a:pt x="3251" y="6085"/>
                    <a:pt x="3382" y="6132"/>
                    <a:pt x="3560" y="6061"/>
                  </a:cubicBezTo>
                  <a:cubicBezTo>
                    <a:pt x="3382" y="5906"/>
                    <a:pt x="3513" y="5716"/>
                    <a:pt x="3703" y="5728"/>
                  </a:cubicBezTo>
                  <a:cubicBezTo>
                    <a:pt x="3977" y="5739"/>
                    <a:pt x="4322" y="6025"/>
                    <a:pt x="4775" y="5716"/>
                  </a:cubicBezTo>
                  <a:cubicBezTo>
                    <a:pt x="4858" y="5704"/>
                    <a:pt x="4953" y="5680"/>
                    <a:pt x="5037" y="5656"/>
                  </a:cubicBezTo>
                  <a:cubicBezTo>
                    <a:pt x="4965" y="5704"/>
                    <a:pt x="4882" y="5751"/>
                    <a:pt x="4811" y="5811"/>
                  </a:cubicBezTo>
                  <a:cubicBezTo>
                    <a:pt x="4263" y="5906"/>
                    <a:pt x="4227" y="6359"/>
                    <a:pt x="4037" y="6561"/>
                  </a:cubicBezTo>
                  <a:cubicBezTo>
                    <a:pt x="3918" y="6692"/>
                    <a:pt x="3691" y="6656"/>
                    <a:pt x="3715" y="6418"/>
                  </a:cubicBezTo>
                  <a:cubicBezTo>
                    <a:pt x="3525" y="6490"/>
                    <a:pt x="3477" y="6632"/>
                    <a:pt x="3620" y="6811"/>
                  </a:cubicBezTo>
                  <a:cubicBezTo>
                    <a:pt x="3418" y="6823"/>
                    <a:pt x="3251" y="6454"/>
                    <a:pt x="2858" y="6585"/>
                  </a:cubicBezTo>
                  <a:cubicBezTo>
                    <a:pt x="2715" y="6644"/>
                    <a:pt x="2560" y="6787"/>
                    <a:pt x="2394" y="7097"/>
                  </a:cubicBezTo>
                  <a:lnTo>
                    <a:pt x="2394" y="7097"/>
                  </a:lnTo>
                  <a:cubicBezTo>
                    <a:pt x="2906" y="6597"/>
                    <a:pt x="3453" y="7680"/>
                    <a:pt x="4084" y="6656"/>
                  </a:cubicBezTo>
                  <a:lnTo>
                    <a:pt x="4084" y="6656"/>
                  </a:lnTo>
                  <a:cubicBezTo>
                    <a:pt x="3906" y="7025"/>
                    <a:pt x="3632" y="7347"/>
                    <a:pt x="3287" y="7585"/>
                  </a:cubicBezTo>
                  <a:cubicBezTo>
                    <a:pt x="3298" y="7537"/>
                    <a:pt x="3298" y="7478"/>
                    <a:pt x="3263" y="7442"/>
                  </a:cubicBezTo>
                  <a:lnTo>
                    <a:pt x="3263" y="7430"/>
                  </a:lnTo>
                  <a:cubicBezTo>
                    <a:pt x="3263" y="7418"/>
                    <a:pt x="3239" y="7406"/>
                    <a:pt x="3227" y="7394"/>
                  </a:cubicBezTo>
                  <a:cubicBezTo>
                    <a:pt x="3096" y="7240"/>
                    <a:pt x="2870" y="7382"/>
                    <a:pt x="2929" y="7573"/>
                  </a:cubicBezTo>
                  <a:cubicBezTo>
                    <a:pt x="3001" y="7442"/>
                    <a:pt x="3120" y="7513"/>
                    <a:pt x="3108" y="7609"/>
                  </a:cubicBezTo>
                  <a:cubicBezTo>
                    <a:pt x="3096" y="7692"/>
                    <a:pt x="2965" y="7752"/>
                    <a:pt x="2882" y="7752"/>
                  </a:cubicBezTo>
                  <a:cubicBezTo>
                    <a:pt x="2822" y="7752"/>
                    <a:pt x="2763" y="7728"/>
                    <a:pt x="2715" y="7680"/>
                  </a:cubicBezTo>
                  <a:cubicBezTo>
                    <a:pt x="2596" y="7573"/>
                    <a:pt x="2477" y="7323"/>
                    <a:pt x="2810" y="7192"/>
                  </a:cubicBezTo>
                  <a:cubicBezTo>
                    <a:pt x="2501" y="7013"/>
                    <a:pt x="2215" y="7382"/>
                    <a:pt x="2275" y="7692"/>
                  </a:cubicBezTo>
                  <a:cubicBezTo>
                    <a:pt x="2048" y="7644"/>
                    <a:pt x="2001" y="7787"/>
                    <a:pt x="1774" y="7597"/>
                  </a:cubicBezTo>
                  <a:cubicBezTo>
                    <a:pt x="1977" y="8168"/>
                    <a:pt x="2286" y="8025"/>
                    <a:pt x="2513" y="8121"/>
                  </a:cubicBezTo>
                  <a:lnTo>
                    <a:pt x="2513" y="8121"/>
                  </a:lnTo>
                  <a:cubicBezTo>
                    <a:pt x="2024" y="7966"/>
                    <a:pt x="1882" y="8323"/>
                    <a:pt x="1489" y="8347"/>
                  </a:cubicBezTo>
                  <a:cubicBezTo>
                    <a:pt x="1905" y="8704"/>
                    <a:pt x="2167" y="8418"/>
                    <a:pt x="2465" y="8311"/>
                  </a:cubicBezTo>
                  <a:lnTo>
                    <a:pt x="2465" y="8311"/>
                  </a:lnTo>
                  <a:cubicBezTo>
                    <a:pt x="1739" y="8609"/>
                    <a:pt x="1905" y="9002"/>
                    <a:pt x="1608" y="9347"/>
                  </a:cubicBezTo>
                  <a:cubicBezTo>
                    <a:pt x="1953" y="9049"/>
                    <a:pt x="2370" y="9228"/>
                    <a:pt x="2656" y="8502"/>
                  </a:cubicBezTo>
                  <a:lnTo>
                    <a:pt x="2656" y="8502"/>
                  </a:lnTo>
                  <a:cubicBezTo>
                    <a:pt x="2548" y="8799"/>
                    <a:pt x="2263" y="9049"/>
                    <a:pt x="2620" y="9466"/>
                  </a:cubicBezTo>
                  <a:cubicBezTo>
                    <a:pt x="2632" y="9073"/>
                    <a:pt x="3001" y="8930"/>
                    <a:pt x="2846" y="8454"/>
                  </a:cubicBezTo>
                  <a:lnTo>
                    <a:pt x="2846" y="8454"/>
                  </a:lnTo>
                  <a:cubicBezTo>
                    <a:pt x="2941" y="8668"/>
                    <a:pt x="2786" y="8978"/>
                    <a:pt x="3358" y="9180"/>
                  </a:cubicBezTo>
                  <a:cubicBezTo>
                    <a:pt x="3167" y="8954"/>
                    <a:pt x="3310" y="8906"/>
                    <a:pt x="3275" y="8692"/>
                  </a:cubicBezTo>
                  <a:cubicBezTo>
                    <a:pt x="3572" y="8752"/>
                    <a:pt x="3941" y="8466"/>
                    <a:pt x="3775" y="8156"/>
                  </a:cubicBezTo>
                  <a:cubicBezTo>
                    <a:pt x="3644" y="8478"/>
                    <a:pt x="3382" y="8359"/>
                    <a:pt x="3275" y="8240"/>
                  </a:cubicBezTo>
                  <a:cubicBezTo>
                    <a:pt x="3227" y="8192"/>
                    <a:pt x="3203" y="8133"/>
                    <a:pt x="3203" y="8073"/>
                  </a:cubicBezTo>
                  <a:cubicBezTo>
                    <a:pt x="3203" y="8002"/>
                    <a:pt x="3263" y="7859"/>
                    <a:pt x="3358" y="7847"/>
                  </a:cubicBezTo>
                  <a:cubicBezTo>
                    <a:pt x="3441" y="7835"/>
                    <a:pt x="3525" y="7954"/>
                    <a:pt x="3394" y="8025"/>
                  </a:cubicBezTo>
                  <a:cubicBezTo>
                    <a:pt x="3418" y="8025"/>
                    <a:pt x="3441" y="8025"/>
                    <a:pt x="3453" y="8025"/>
                  </a:cubicBezTo>
                  <a:cubicBezTo>
                    <a:pt x="3548" y="8025"/>
                    <a:pt x="3620" y="7942"/>
                    <a:pt x="3620" y="7859"/>
                  </a:cubicBezTo>
                  <a:cubicBezTo>
                    <a:pt x="3620" y="7811"/>
                    <a:pt x="3608" y="7763"/>
                    <a:pt x="3572" y="7728"/>
                  </a:cubicBezTo>
                  <a:cubicBezTo>
                    <a:pt x="3560" y="7716"/>
                    <a:pt x="3548" y="7692"/>
                    <a:pt x="3525" y="7692"/>
                  </a:cubicBezTo>
                  <a:lnTo>
                    <a:pt x="3513" y="7692"/>
                  </a:lnTo>
                  <a:cubicBezTo>
                    <a:pt x="3477" y="7656"/>
                    <a:pt x="3429" y="7656"/>
                    <a:pt x="3382" y="7656"/>
                  </a:cubicBezTo>
                  <a:cubicBezTo>
                    <a:pt x="3608" y="7311"/>
                    <a:pt x="3929" y="7037"/>
                    <a:pt x="4299" y="6859"/>
                  </a:cubicBezTo>
                  <a:cubicBezTo>
                    <a:pt x="3275" y="7502"/>
                    <a:pt x="4370" y="8049"/>
                    <a:pt x="3858" y="8561"/>
                  </a:cubicBezTo>
                  <a:lnTo>
                    <a:pt x="3906" y="8514"/>
                  </a:lnTo>
                  <a:cubicBezTo>
                    <a:pt x="3894" y="8525"/>
                    <a:pt x="3882" y="8549"/>
                    <a:pt x="3858" y="8561"/>
                  </a:cubicBezTo>
                  <a:cubicBezTo>
                    <a:pt x="4156" y="8395"/>
                    <a:pt x="4299" y="8240"/>
                    <a:pt x="4358" y="8097"/>
                  </a:cubicBezTo>
                  <a:cubicBezTo>
                    <a:pt x="4489" y="7704"/>
                    <a:pt x="4120" y="7537"/>
                    <a:pt x="4132" y="7335"/>
                  </a:cubicBezTo>
                  <a:cubicBezTo>
                    <a:pt x="4322" y="7490"/>
                    <a:pt x="4453" y="7430"/>
                    <a:pt x="4525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6" y="6728"/>
                    <a:pt x="5049" y="6680"/>
                    <a:pt x="5144" y="6144"/>
                  </a:cubicBezTo>
                  <a:cubicBezTo>
                    <a:pt x="5203" y="6073"/>
                    <a:pt x="5251" y="5989"/>
                    <a:pt x="5299" y="5918"/>
                  </a:cubicBezTo>
                  <a:cubicBezTo>
                    <a:pt x="5263" y="6001"/>
                    <a:pt x="5251" y="6085"/>
                    <a:pt x="5239" y="6180"/>
                  </a:cubicBezTo>
                  <a:cubicBezTo>
                    <a:pt x="4918" y="6632"/>
                    <a:pt x="5215" y="6978"/>
                    <a:pt x="5227" y="7252"/>
                  </a:cubicBezTo>
                  <a:cubicBezTo>
                    <a:pt x="5227" y="7442"/>
                    <a:pt x="5049" y="7573"/>
                    <a:pt x="4894" y="7394"/>
                  </a:cubicBezTo>
                  <a:cubicBezTo>
                    <a:pt x="4811" y="7573"/>
                    <a:pt x="4870" y="7704"/>
                    <a:pt x="5108" y="7740"/>
                  </a:cubicBezTo>
                  <a:cubicBezTo>
                    <a:pt x="4977" y="7883"/>
                    <a:pt x="4596" y="7740"/>
                    <a:pt x="4418" y="8109"/>
                  </a:cubicBezTo>
                  <a:cubicBezTo>
                    <a:pt x="4346" y="8264"/>
                    <a:pt x="4334" y="8466"/>
                    <a:pt x="4430" y="8799"/>
                  </a:cubicBezTo>
                  <a:lnTo>
                    <a:pt x="4430" y="8799"/>
                  </a:lnTo>
                  <a:lnTo>
                    <a:pt x="4430" y="8799"/>
                  </a:lnTo>
                  <a:cubicBezTo>
                    <a:pt x="4441" y="8085"/>
                    <a:pt x="5596" y="8466"/>
                    <a:pt x="5323" y="7299"/>
                  </a:cubicBezTo>
                  <a:lnTo>
                    <a:pt x="5323" y="7299"/>
                  </a:lnTo>
                  <a:cubicBezTo>
                    <a:pt x="5465" y="7680"/>
                    <a:pt x="5501" y="8109"/>
                    <a:pt x="5418" y="8514"/>
                  </a:cubicBezTo>
                  <a:cubicBezTo>
                    <a:pt x="5394" y="8478"/>
                    <a:pt x="5346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1" y="8430"/>
                    <a:pt x="5227" y="8430"/>
                  </a:cubicBezTo>
                  <a:cubicBezTo>
                    <a:pt x="5132" y="8442"/>
                    <a:pt x="5061" y="8525"/>
                    <a:pt x="5061" y="8621"/>
                  </a:cubicBezTo>
                  <a:cubicBezTo>
                    <a:pt x="5061" y="8668"/>
                    <a:pt x="5084" y="8716"/>
                    <a:pt x="5120" y="8752"/>
                  </a:cubicBezTo>
                  <a:lnTo>
                    <a:pt x="5156" y="8764"/>
                  </a:lnTo>
                  <a:cubicBezTo>
                    <a:pt x="5108" y="8621"/>
                    <a:pt x="5251" y="8597"/>
                    <a:pt x="5299" y="8668"/>
                  </a:cubicBezTo>
                  <a:cubicBezTo>
                    <a:pt x="5358" y="8740"/>
                    <a:pt x="5299" y="8883"/>
                    <a:pt x="5251" y="8930"/>
                  </a:cubicBezTo>
                  <a:cubicBezTo>
                    <a:pt x="5203" y="8978"/>
                    <a:pt x="5144" y="9002"/>
                    <a:pt x="5084" y="9002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41" y="8680"/>
                    <a:pt x="4501" y="9145"/>
                    <a:pt x="4763" y="9323"/>
                  </a:cubicBezTo>
                  <a:cubicBezTo>
                    <a:pt x="4572" y="9454"/>
                    <a:pt x="4644" y="9585"/>
                    <a:pt x="4346" y="9597"/>
                  </a:cubicBezTo>
                  <a:cubicBezTo>
                    <a:pt x="4894" y="9871"/>
                    <a:pt x="5013" y="9538"/>
                    <a:pt x="5227" y="9454"/>
                  </a:cubicBezTo>
                  <a:lnTo>
                    <a:pt x="5227" y="9454"/>
                  </a:lnTo>
                  <a:cubicBezTo>
                    <a:pt x="4787" y="9680"/>
                    <a:pt x="4930" y="10038"/>
                    <a:pt x="4668" y="10335"/>
                  </a:cubicBezTo>
                  <a:cubicBezTo>
                    <a:pt x="5215" y="10288"/>
                    <a:pt x="5203" y="9907"/>
                    <a:pt x="5334" y="9621"/>
                  </a:cubicBezTo>
                  <a:lnTo>
                    <a:pt x="5334" y="9621"/>
                  </a:lnTo>
                  <a:cubicBezTo>
                    <a:pt x="5037" y="10335"/>
                    <a:pt x="5430" y="10514"/>
                    <a:pt x="5465" y="10954"/>
                  </a:cubicBezTo>
                  <a:cubicBezTo>
                    <a:pt x="5513" y="10514"/>
                    <a:pt x="5918" y="10335"/>
                    <a:pt x="5608" y="9621"/>
                  </a:cubicBezTo>
                  <a:lnTo>
                    <a:pt x="5608" y="9621"/>
                  </a:lnTo>
                  <a:cubicBezTo>
                    <a:pt x="5739" y="9907"/>
                    <a:pt x="5715" y="10288"/>
                    <a:pt x="6263" y="10335"/>
                  </a:cubicBezTo>
                  <a:cubicBezTo>
                    <a:pt x="6001" y="10038"/>
                    <a:pt x="6156" y="9680"/>
                    <a:pt x="5704" y="9454"/>
                  </a:cubicBezTo>
                  <a:lnTo>
                    <a:pt x="5704" y="9454"/>
                  </a:lnTo>
                  <a:cubicBezTo>
                    <a:pt x="5918" y="9538"/>
                    <a:pt x="6037" y="9871"/>
                    <a:pt x="6585" y="9597"/>
                  </a:cubicBezTo>
                  <a:cubicBezTo>
                    <a:pt x="6287" y="9585"/>
                    <a:pt x="6370" y="9454"/>
                    <a:pt x="6168" y="9323"/>
                  </a:cubicBezTo>
                  <a:cubicBezTo>
                    <a:pt x="6430" y="9145"/>
                    <a:pt x="6489" y="8680"/>
                    <a:pt x="6156" y="8585"/>
                  </a:cubicBezTo>
                  <a:cubicBezTo>
                    <a:pt x="6287" y="8906"/>
                    <a:pt x="6025" y="9002"/>
                    <a:pt x="5858" y="9002"/>
                  </a:cubicBezTo>
                  <a:cubicBezTo>
                    <a:pt x="5787" y="9002"/>
                    <a:pt x="5727" y="8978"/>
                    <a:pt x="5692" y="8930"/>
                  </a:cubicBezTo>
                  <a:cubicBezTo>
                    <a:pt x="5632" y="8883"/>
                    <a:pt x="5584" y="8740"/>
                    <a:pt x="5632" y="8668"/>
                  </a:cubicBezTo>
                  <a:cubicBezTo>
                    <a:pt x="5692" y="8597"/>
                    <a:pt x="5823" y="8621"/>
                    <a:pt x="5787" y="8764"/>
                  </a:cubicBezTo>
                  <a:lnTo>
                    <a:pt x="5811" y="8752"/>
                  </a:lnTo>
                  <a:cubicBezTo>
                    <a:pt x="5858" y="8716"/>
                    <a:pt x="5882" y="8668"/>
                    <a:pt x="5882" y="8621"/>
                  </a:cubicBezTo>
                  <a:cubicBezTo>
                    <a:pt x="5882" y="8525"/>
                    <a:pt x="5799" y="8442"/>
                    <a:pt x="5704" y="8430"/>
                  </a:cubicBezTo>
                  <a:cubicBezTo>
                    <a:pt x="5692" y="8430"/>
                    <a:pt x="5668" y="8430"/>
                    <a:pt x="5644" y="8430"/>
                  </a:cubicBezTo>
                  <a:lnTo>
                    <a:pt x="5632" y="8430"/>
                  </a:lnTo>
                  <a:cubicBezTo>
                    <a:pt x="5584" y="8442"/>
                    <a:pt x="5549" y="8478"/>
                    <a:pt x="5513" y="8514"/>
                  </a:cubicBezTo>
                  <a:cubicBezTo>
                    <a:pt x="5442" y="8109"/>
                    <a:pt x="5477" y="7680"/>
                    <a:pt x="5608" y="7299"/>
                  </a:cubicBezTo>
                  <a:cubicBezTo>
                    <a:pt x="5334" y="8478"/>
                    <a:pt x="6489" y="8085"/>
                    <a:pt x="6501" y="8811"/>
                  </a:cubicBezTo>
                  <a:lnTo>
                    <a:pt x="6501" y="8728"/>
                  </a:lnTo>
                  <a:cubicBezTo>
                    <a:pt x="6501" y="8764"/>
                    <a:pt x="6501" y="8787"/>
                    <a:pt x="6501" y="8811"/>
                  </a:cubicBezTo>
                  <a:cubicBezTo>
                    <a:pt x="6596" y="8478"/>
                    <a:pt x="6596" y="8264"/>
                    <a:pt x="6525" y="8121"/>
                  </a:cubicBezTo>
                  <a:cubicBezTo>
                    <a:pt x="6346" y="7752"/>
                    <a:pt x="5965" y="7894"/>
                    <a:pt x="5834" y="7740"/>
                  </a:cubicBezTo>
                  <a:cubicBezTo>
                    <a:pt x="6061" y="7716"/>
                    <a:pt x="6120" y="7573"/>
                    <a:pt x="6037" y="7394"/>
                  </a:cubicBezTo>
                  <a:cubicBezTo>
                    <a:pt x="5894" y="7585"/>
                    <a:pt x="5704" y="7442"/>
                    <a:pt x="5715" y="7263"/>
                  </a:cubicBezTo>
                  <a:cubicBezTo>
                    <a:pt x="5715" y="6990"/>
                    <a:pt x="6013" y="6644"/>
                    <a:pt x="5704" y="6192"/>
                  </a:cubicBezTo>
                  <a:cubicBezTo>
                    <a:pt x="5692" y="6097"/>
                    <a:pt x="5668" y="6013"/>
                    <a:pt x="5644" y="5918"/>
                  </a:cubicBezTo>
                  <a:cubicBezTo>
                    <a:pt x="5680" y="6001"/>
                    <a:pt x="5739" y="6085"/>
                    <a:pt x="5787" y="6156"/>
                  </a:cubicBezTo>
                  <a:cubicBezTo>
                    <a:pt x="5894" y="6692"/>
                    <a:pt x="6346" y="6728"/>
                    <a:pt x="6549" y="6918"/>
                  </a:cubicBezTo>
                  <a:cubicBezTo>
                    <a:pt x="6680" y="7037"/>
                    <a:pt x="6644" y="7275"/>
                    <a:pt x="6406" y="7252"/>
                  </a:cubicBezTo>
                  <a:cubicBezTo>
                    <a:pt x="6477" y="7430"/>
                    <a:pt x="6608" y="7490"/>
                    <a:pt x="6799" y="7347"/>
                  </a:cubicBezTo>
                  <a:cubicBezTo>
                    <a:pt x="6811" y="7537"/>
                    <a:pt x="6442" y="7716"/>
                    <a:pt x="6573" y="8097"/>
                  </a:cubicBezTo>
                  <a:cubicBezTo>
                    <a:pt x="6632" y="8252"/>
                    <a:pt x="6775" y="8406"/>
                    <a:pt x="7073" y="8573"/>
                  </a:cubicBezTo>
                  <a:lnTo>
                    <a:pt x="7073" y="8573"/>
                  </a:lnTo>
                  <a:lnTo>
                    <a:pt x="7073" y="8573"/>
                  </a:lnTo>
                  <a:cubicBezTo>
                    <a:pt x="6585" y="8061"/>
                    <a:pt x="7668" y="7513"/>
                    <a:pt x="6644" y="6882"/>
                  </a:cubicBezTo>
                  <a:lnTo>
                    <a:pt x="6644" y="6882"/>
                  </a:lnTo>
                  <a:cubicBezTo>
                    <a:pt x="7025" y="7049"/>
                    <a:pt x="7335" y="7335"/>
                    <a:pt x="7573" y="7668"/>
                  </a:cubicBezTo>
                  <a:cubicBezTo>
                    <a:pt x="7525" y="7668"/>
                    <a:pt x="7478" y="7668"/>
                    <a:pt x="7430" y="7704"/>
                  </a:cubicBezTo>
                  <a:lnTo>
                    <a:pt x="7418" y="7704"/>
                  </a:lnTo>
                  <a:cubicBezTo>
                    <a:pt x="7406" y="7716"/>
                    <a:pt x="7394" y="7728"/>
                    <a:pt x="7382" y="7740"/>
                  </a:cubicBezTo>
                  <a:cubicBezTo>
                    <a:pt x="7239" y="7871"/>
                    <a:pt x="7382" y="8097"/>
                    <a:pt x="7561" y="8037"/>
                  </a:cubicBezTo>
                  <a:cubicBezTo>
                    <a:pt x="7430" y="7966"/>
                    <a:pt x="7513" y="7847"/>
                    <a:pt x="7597" y="7859"/>
                  </a:cubicBezTo>
                  <a:cubicBezTo>
                    <a:pt x="7680" y="7871"/>
                    <a:pt x="7739" y="8002"/>
                    <a:pt x="7739" y="8085"/>
                  </a:cubicBezTo>
                  <a:cubicBezTo>
                    <a:pt x="7739" y="8144"/>
                    <a:pt x="7716" y="8204"/>
                    <a:pt x="7680" y="8252"/>
                  </a:cubicBezTo>
                  <a:cubicBezTo>
                    <a:pt x="7561" y="8371"/>
                    <a:pt x="7311" y="8490"/>
                    <a:pt x="7180" y="8168"/>
                  </a:cubicBezTo>
                  <a:cubicBezTo>
                    <a:pt x="7001" y="8478"/>
                    <a:pt x="7382" y="8764"/>
                    <a:pt x="7680" y="8692"/>
                  </a:cubicBezTo>
                  <a:cubicBezTo>
                    <a:pt x="7632" y="8918"/>
                    <a:pt x="7775" y="8966"/>
                    <a:pt x="7585" y="9192"/>
                  </a:cubicBezTo>
                  <a:cubicBezTo>
                    <a:pt x="8168" y="8990"/>
                    <a:pt x="8013" y="8680"/>
                    <a:pt x="8109" y="8466"/>
                  </a:cubicBezTo>
                  <a:lnTo>
                    <a:pt x="8109" y="8466"/>
                  </a:lnTo>
                  <a:cubicBezTo>
                    <a:pt x="7954" y="8942"/>
                    <a:pt x="8311" y="9085"/>
                    <a:pt x="8335" y="9478"/>
                  </a:cubicBezTo>
                  <a:cubicBezTo>
                    <a:pt x="8692" y="9061"/>
                    <a:pt x="8406" y="8799"/>
                    <a:pt x="8299" y="8514"/>
                  </a:cubicBezTo>
                  <a:lnTo>
                    <a:pt x="8299" y="8514"/>
                  </a:lnTo>
                  <a:cubicBezTo>
                    <a:pt x="8597" y="9228"/>
                    <a:pt x="8990" y="9061"/>
                    <a:pt x="9335" y="9359"/>
                  </a:cubicBezTo>
                  <a:cubicBezTo>
                    <a:pt x="9037" y="9014"/>
                    <a:pt x="9216" y="8609"/>
                    <a:pt x="8490" y="8311"/>
                  </a:cubicBezTo>
                  <a:lnTo>
                    <a:pt x="8490" y="8311"/>
                  </a:lnTo>
                  <a:cubicBezTo>
                    <a:pt x="8787" y="8418"/>
                    <a:pt x="9049" y="8704"/>
                    <a:pt x="9466" y="8359"/>
                  </a:cubicBezTo>
                  <a:cubicBezTo>
                    <a:pt x="9061" y="8335"/>
                    <a:pt x="8918" y="7978"/>
                    <a:pt x="8442" y="8133"/>
                  </a:cubicBezTo>
                  <a:lnTo>
                    <a:pt x="8442" y="8133"/>
                  </a:lnTo>
                  <a:cubicBezTo>
                    <a:pt x="8656" y="8037"/>
                    <a:pt x="8966" y="8180"/>
                    <a:pt x="9168" y="7609"/>
                  </a:cubicBezTo>
                  <a:cubicBezTo>
                    <a:pt x="8954" y="7799"/>
                    <a:pt x="8906" y="7656"/>
                    <a:pt x="8680" y="7704"/>
                  </a:cubicBezTo>
                  <a:cubicBezTo>
                    <a:pt x="8740" y="7406"/>
                    <a:pt x="8454" y="7025"/>
                    <a:pt x="8144" y="7204"/>
                  </a:cubicBezTo>
                  <a:cubicBezTo>
                    <a:pt x="8466" y="7323"/>
                    <a:pt x="8359" y="7585"/>
                    <a:pt x="8228" y="7692"/>
                  </a:cubicBezTo>
                  <a:cubicBezTo>
                    <a:pt x="8192" y="7740"/>
                    <a:pt x="8132" y="7763"/>
                    <a:pt x="8061" y="7763"/>
                  </a:cubicBezTo>
                  <a:cubicBezTo>
                    <a:pt x="7990" y="7763"/>
                    <a:pt x="7847" y="7704"/>
                    <a:pt x="7847" y="7621"/>
                  </a:cubicBezTo>
                  <a:cubicBezTo>
                    <a:pt x="7835" y="7525"/>
                    <a:pt x="7942" y="7454"/>
                    <a:pt x="8013" y="7585"/>
                  </a:cubicBezTo>
                  <a:cubicBezTo>
                    <a:pt x="8025" y="7561"/>
                    <a:pt x="8025" y="7537"/>
                    <a:pt x="8013" y="7513"/>
                  </a:cubicBezTo>
                  <a:cubicBezTo>
                    <a:pt x="8013" y="7418"/>
                    <a:pt x="7942" y="7359"/>
                    <a:pt x="7859" y="7359"/>
                  </a:cubicBezTo>
                  <a:cubicBezTo>
                    <a:pt x="7799" y="7347"/>
                    <a:pt x="7751" y="7371"/>
                    <a:pt x="7716" y="7406"/>
                  </a:cubicBezTo>
                  <a:cubicBezTo>
                    <a:pt x="7704" y="7418"/>
                    <a:pt x="7692" y="7430"/>
                    <a:pt x="7680" y="7442"/>
                  </a:cubicBezTo>
                  <a:lnTo>
                    <a:pt x="7680" y="7454"/>
                  </a:lnTo>
                  <a:cubicBezTo>
                    <a:pt x="7656" y="7490"/>
                    <a:pt x="7644" y="7549"/>
                    <a:pt x="7656" y="7597"/>
                  </a:cubicBezTo>
                  <a:cubicBezTo>
                    <a:pt x="7311" y="7359"/>
                    <a:pt x="7037" y="7037"/>
                    <a:pt x="6858" y="6668"/>
                  </a:cubicBezTo>
                  <a:cubicBezTo>
                    <a:pt x="7501" y="7692"/>
                    <a:pt x="8049" y="6597"/>
                    <a:pt x="8561" y="7109"/>
                  </a:cubicBezTo>
                  <a:cubicBezTo>
                    <a:pt x="8537" y="7097"/>
                    <a:pt x="8525" y="7073"/>
                    <a:pt x="8501" y="7061"/>
                  </a:cubicBezTo>
                  <a:cubicBezTo>
                    <a:pt x="8525" y="7073"/>
                    <a:pt x="8549" y="7097"/>
                    <a:pt x="8561" y="7109"/>
                  </a:cubicBezTo>
                  <a:cubicBezTo>
                    <a:pt x="8394" y="6811"/>
                    <a:pt x="8240" y="6668"/>
                    <a:pt x="8085" y="6609"/>
                  </a:cubicBezTo>
                  <a:cubicBezTo>
                    <a:pt x="7704" y="6478"/>
                    <a:pt x="7525" y="6847"/>
                    <a:pt x="7335" y="6835"/>
                  </a:cubicBezTo>
                  <a:cubicBezTo>
                    <a:pt x="7478" y="6644"/>
                    <a:pt x="7418" y="6513"/>
                    <a:pt x="7239" y="6442"/>
                  </a:cubicBezTo>
                  <a:cubicBezTo>
                    <a:pt x="7263" y="6680"/>
                    <a:pt x="7025" y="6716"/>
                    <a:pt x="6906" y="6585"/>
                  </a:cubicBezTo>
                  <a:cubicBezTo>
                    <a:pt x="6716" y="6382"/>
                    <a:pt x="6680" y="5918"/>
                    <a:pt x="6144" y="5823"/>
                  </a:cubicBezTo>
                  <a:cubicBezTo>
                    <a:pt x="6073" y="5763"/>
                    <a:pt x="5989" y="5716"/>
                    <a:pt x="5906" y="5680"/>
                  </a:cubicBezTo>
                  <a:cubicBezTo>
                    <a:pt x="6001" y="5704"/>
                    <a:pt x="6085" y="5728"/>
                    <a:pt x="6180" y="5739"/>
                  </a:cubicBezTo>
                  <a:cubicBezTo>
                    <a:pt x="6620" y="6049"/>
                    <a:pt x="6977" y="5751"/>
                    <a:pt x="7251" y="5751"/>
                  </a:cubicBezTo>
                  <a:cubicBezTo>
                    <a:pt x="7430" y="5739"/>
                    <a:pt x="7573" y="5918"/>
                    <a:pt x="7382" y="6073"/>
                  </a:cubicBezTo>
                  <a:cubicBezTo>
                    <a:pt x="7573" y="6156"/>
                    <a:pt x="7704" y="6097"/>
                    <a:pt x="7728" y="5870"/>
                  </a:cubicBezTo>
                  <a:cubicBezTo>
                    <a:pt x="7882" y="6001"/>
                    <a:pt x="7728" y="6382"/>
                    <a:pt x="8109" y="6561"/>
                  </a:cubicBezTo>
                  <a:cubicBezTo>
                    <a:pt x="8251" y="6632"/>
                    <a:pt x="8466" y="6632"/>
                    <a:pt x="8799" y="6537"/>
                  </a:cubicBezTo>
                  <a:lnTo>
                    <a:pt x="8799" y="6537"/>
                  </a:lnTo>
                  <a:cubicBezTo>
                    <a:pt x="8085" y="6525"/>
                    <a:pt x="8466" y="5370"/>
                    <a:pt x="7287" y="5644"/>
                  </a:cubicBezTo>
                  <a:lnTo>
                    <a:pt x="7287" y="5644"/>
                  </a:lnTo>
                  <a:cubicBezTo>
                    <a:pt x="7680" y="5501"/>
                    <a:pt x="8097" y="5477"/>
                    <a:pt x="8513" y="5549"/>
                  </a:cubicBezTo>
                  <a:cubicBezTo>
                    <a:pt x="8466" y="5585"/>
                    <a:pt x="8442" y="5620"/>
                    <a:pt x="8430" y="5668"/>
                  </a:cubicBezTo>
                  <a:lnTo>
                    <a:pt x="8430" y="5680"/>
                  </a:lnTo>
                  <a:cubicBezTo>
                    <a:pt x="8430" y="5704"/>
                    <a:pt x="8430" y="5716"/>
                    <a:pt x="8430" y="5739"/>
                  </a:cubicBezTo>
                  <a:cubicBezTo>
                    <a:pt x="8430" y="5930"/>
                    <a:pt x="8680" y="5989"/>
                    <a:pt x="8763" y="5823"/>
                  </a:cubicBezTo>
                  <a:cubicBezTo>
                    <a:pt x="8609" y="5858"/>
                    <a:pt x="8597" y="5728"/>
                    <a:pt x="8656" y="5668"/>
                  </a:cubicBezTo>
                  <a:cubicBezTo>
                    <a:pt x="8728" y="5620"/>
                    <a:pt x="8871" y="5668"/>
                    <a:pt x="8918" y="5728"/>
                  </a:cubicBezTo>
                  <a:cubicBezTo>
                    <a:pt x="8966" y="5763"/>
                    <a:pt x="8990" y="5823"/>
                    <a:pt x="8990" y="5894"/>
                  </a:cubicBezTo>
                  <a:cubicBezTo>
                    <a:pt x="9002" y="6049"/>
                    <a:pt x="8894" y="6323"/>
                    <a:pt x="8585" y="6192"/>
                  </a:cubicBezTo>
                  <a:cubicBezTo>
                    <a:pt x="8680" y="6525"/>
                    <a:pt x="9144" y="6466"/>
                    <a:pt x="9311" y="6204"/>
                  </a:cubicBezTo>
                  <a:cubicBezTo>
                    <a:pt x="9442" y="6406"/>
                    <a:pt x="9573" y="6323"/>
                    <a:pt x="9597" y="6620"/>
                  </a:cubicBezTo>
                  <a:cubicBezTo>
                    <a:pt x="9859" y="6073"/>
                    <a:pt x="9537" y="5954"/>
                    <a:pt x="9442" y="5739"/>
                  </a:cubicBezTo>
                  <a:lnTo>
                    <a:pt x="9442" y="5739"/>
                  </a:lnTo>
                  <a:cubicBezTo>
                    <a:pt x="9680" y="6180"/>
                    <a:pt x="10037" y="6037"/>
                    <a:pt x="10323" y="6299"/>
                  </a:cubicBezTo>
                  <a:cubicBezTo>
                    <a:pt x="10287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5" y="5930"/>
                    <a:pt x="10514" y="5537"/>
                    <a:pt x="10954" y="5501"/>
                  </a:cubicBezTo>
                  <a:cubicBezTo>
                    <a:pt x="10514" y="5454"/>
                    <a:pt x="10335" y="5049"/>
                    <a:pt x="9621" y="5358"/>
                  </a:cubicBezTo>
                  <a:lnTo>
                    <a:pt x="9621" y="5358"/>
                  </a:lnTo>
                  <a:cubicBezTo>
                    <a:pt x="9895" y="5227"/>
                    <a:pt x="10287" y="5251"/>
                    <a:pt x="10323" y="4704"/>
                  </a:cubicBezTo>
                  <a:cubicBezTo>
                    <a:pt x="10025" y="4966"/>
                    <a:pt x="9680" y="4811"/>
                    <a:pt x="9442" y="5263"/>
                  </a:cubicBezTo>
                  <a:lnTo>
                    <a:pt x="9442" y="5263"/>
                  </a:lnTo>
                  <a:cubicBezTo>
                    <a:pt x="9537" y="5037"/>
                    <a:pt x="9859" y="4930"/>
                    <a:pt x="9597" y="4382"/>
                  </a:cubicBezTo>
                  <a:cubicBezTo>
                    <a:pt x="9573" y="4656"/>
                    <a:pt x="9430" y="4585"/>
                    <a:pt x="9299" y="4775"/>
                  </a:cubicBezTo>
                  <a:close/>
                  <a:moveTo>
                    <a:pt x="3644" y="5632"/>
                  </a:moveTo>
                  <a:close/>
                  <a:moveTo>
                    <a:pt x="4608" y="5739"/>
                  </a:moveTo>
                  <a:cubicBezTo>
                    <a:pt x="4477" y="5811"/>
                    <a:pt x="4322" y="5835"/>
                    <a:pt x="4180" y="5799"/>
                  </a:cubicBezTo>
                  <a:cubicBezTo>
                    <a:pt x="3989" y="5751"/>
                    <a:pt x="3799" y="5608"/>
                    <a:pt x="3453" y="5537"/>
                  </a:cubicBezTo>
                  <a:cubicBezTo>
                    <a:pt x="3358" y="5513"/>
                    <a:pt x="3251" y="5501"/>
                    <a:pt x="3156" y="5489"/>
                  </a:cubicBezTo>
                  <a:cubicBezTo>
                    <a:pt x="3251" y="5477"/>
                    <a:pt x="3358" y="5454"/>
                    <a:pt x="3453" y="5430"/>
                  </a:cubicBezTo>
                  <a:cubicBezTo>
                    <a:pt x="3799" y="5358"/>
                    <a:pt x="3989" y="5216"/>
                    <a:pt x="4180" y="5168"/>
                  </a:cubicBezTo>
                  <a:cubicBezTo>
                    <a:pt x="4322" y="5132"/>
                    <a:pt x="4477" y="5156"/>
                    <a:pt x="4608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56"/>
                    <a:pt x="4382" y="5739"/>
                    <a:pt x="4608" y="5739"/>
                  </a:cubicBezTo>
                  <a:close/>
                  <a:moveTo>
                    <a:pt x="4287" y="4084"/>
                  </a:moveTo>
                  <a:close/>
                  <a:moveTo>
                    <a:pt x="4287" y="6882"/>
                  </a:moveTo>
                  <a:close/>
                  <a:moveTo>
                    <a:pt x="4775" y="6620"/>
                  </a:moveTo>
                  <a:cubicBezTo>
                    <a:pt x="4608" y="6716"/>
                    <a:pt x="4382" y="6751"/>
                    <a:pt x="4072" y="6942"/>
                  </a:cubicBezTo>
                  <a:cubicBezTo>
                    <a:pt x="4001" y="6990"/>
                    <a:pt x="3918" y="7049"/>
                    <a:pt x="3822" y="7121"/>
                  </a:cubicBezTo>
                  <a:cubicBezTo>
                    <a:pt x="3894" y="7037"/>
                    <a:pt x="3953" y="6954"/>
                    <a:pt x="4001" y="6871"/>
                  </a:cubicBezTo>
                  <a:cubicBezTo>
                    <a:pt x="4203" y="6573"/>
                    <a:pt x="4227" y="6335"/>
                    <a:pt x="4334" y="6168"/>
                  </a:cubicBezTo>
                  <a:cubicBezTo>
                    <a:pt x="4418" y="6037"/>
                    <a:pt x="4537" y="5954"/>
                    <a:pt x="4680" y="5906"/>
                  </a:cubicBezTo>
                  <a:cubicBezTo>
                    <a:pt x="4525" y="6061"/>
                    <a:pt x="4430" y="6275"/>
                    <a:pt x="4441" y="6501"/>
                  </a:cubicBezTo>
                  <a:cubicBezTo>
                    <a:pt x="4668" y="6513"/>
                    <a:pt x="4882" y="6418"/>
                    <a:pt x="5037" y="6263"/>
                  </a:cubicBezTo>
                  <a:cubicBezTo>
                    <a:pt x="5001" y="6406"/>
                    <a:pt x="4906" y="6537"/>
                    <a:pt x="4775" y="6620"/>
                  </a:cubicBezTo>
                  <a:close/>
                  <a:moveTo>
                    <a:pt x="4441" y="4454"/>
                  </a:moveTo>
                  <a:cubicBezTo>
                    <a:pt x="4430" y="4680"/>
                    <a:pt x="4513" y="4906"/>
                    <a:pt x="4680" y="5061"/>
                  </a:cubicBezTo>
                  <a:cubicBezTo>
                    <a:pt x="4537" y="5013"/>
                    <a:pt x="4418" y="4930"/>
                    <a:pt x="4334" y="4799"/>
                  </a:cubicBezTo>
                  <a:cubicBezTo>
                    <a:pt x="4227" y="4632"/>
                    <a:pt x="4203" y="4394"/>
                    <a:pt x="4013" y="4096"/>
                  </a:cubicBezTo>
                  <a:cubicBezTo>
                    <a:pt x="3953" y="4001"/>
                    <a:pt x="3894" y="3918"/>
                    <a:pt x="3822" y="3846"/>
                  </a:cubicBezTo>
                  <a:cubicBezTo>
                    <a:pt x="3906" y="3906"/>
                    <a:pt x="3989" y="3965"/>
                    <a:pt x="4072" y="4025"/>
                  </a:cubicBezTo>
                  <a:cubicBezTo>
                    <a:pt x="4370" y="4215"/>
                    <a:pt x="4608" y="4251"/>
                    <a:pt x="4787" y="4346"/>
                  </a:cubicBezTo>
                  <a:cubicBezTo>
                    <a:pt x="4906" y="4430"/>
                    <a:pt x="5001" y="4561"/>
                    <a:pt x="5049" y="4704"/>
                  </a:cubicBezTo>
                  <a:cubicBezTo>
                    <a:pt x="4882" y="4537"/>
                    <a:pt x="4668" y="4442"/>
                    <a:pt x="4430" y="4454"/>
                  </a:cubicBezTo>
                  <a:close/>
                  <a:moveTo>
                    <a:pt x="5620" y="7299"/>
                  </a:moveTo>
                  <a:close/>
                  <a:moveTo>
                    <a:pt x="5715" y="6335"/>
                  </a:moveTo>
                  <a:cubicBezTo>
                    <a:pt x="5799" y="6466"/>
                    <a:pt x="5811" y="6620"/>
                    <a:pt x="5787" y="6775"/>
                  </a:cubicBezTo>
                  <a:cubicBezTo>
                    <a:pt x="5739" y="6966"/>
                    <a:pt x="5596" y="7144"/>
                    <a:pt x="5513" y="7502"/>
                  </a:cubicBezTo>
                  <a:cubicBezTo>
                    <a:pt x="5489" y="7597"/>
                    <a:pt x="5477" y="7692"/>
                    <a:pt x="5465" y="7799"/>
                  </a:cubicBezTo>
                  <a:cubicBezTo>
                    <a:pt x="5453" y="7680"/>
                    <a:pt x="5442" y="7585"/>
                    <a:pt x="5418" y="7502"/>
                  </a:cubicBezTo>
                  <a:cubicBezTo>
                    <a:pt x="5346" y="7144"/>
                    <a:pt x="5192" y="6966"/>
                    <a:pt x="5144" y="6775"/>
                  </a:cubicBezTo>
                  <a:cubicBezTo>
                    <a:pt x="5120" y="6620"/>
                    <a:pt x="5144" y="6466"/>
                    <a:pt x="5215" y="6335"/>
                  </a:cubicBezTo>
                  <a:cubicBezTo>
                    <a:pt x="5001" y="6561"/>
                    <a:pt x="5156" y="6930"/>
                    <a:pt x="5465" y="6930"/>
                  </a:cubicBezTo>
                  <a:cubicBezTo>
                    <a:pt x="5775" y="6930"/>
                    <a:pt x="5942" y="6561"/>
                    <a:pt x="5715" y="6335"/>
                  </a:cubicBezTo>
                  <a:close/>
                  <a:moveTo>
                    <a:pt x="5465" y="4037"/>
                  </a:moveTo>
                  <a:cubicBezTo>
                    <a:pt x="5299" y="4180"/>
                    <a:pt x="5203" y="4406"/>
                    <a:pt x="5215" y="4632"/>
                  </a:cubicBezTo>
                  <a:cubicBezTo>
                    <a:pt x="5144" y="4501"/>
                    <a:pt x="5120" y="4346"/>
                    <a:pt x="5144" y="4192"/>
                  </a:cubicBezTo>
                  <a:cubicBezTo>
                    <a:pt x="5192" y="4001"/>
                    <a:pt x="5346" y="3823"/>
                    <a:pt x="5418" y="3465"/>
                  </a:cubicBezTo>
                  <a:cubicBezTo>
                    <a:pt x="5442" y="3370"/>
                    <a:pt x="5453" y="3275"/>
                    <a:pt x="5465" y="3168"/>
                  </a:cubicBezTo>
                  <a:cubicBezTo>
                    <a:pt x="5477" y="3275"/>
                    <a:pt x="5489" y="3370"/>
                    <a:pt x="5513" y="3465"/>
                  </a:cubicBezTo>
                  <a:cubicBezTo>
                    <a:pt x="5584" y="3823"/>
                    <a:pt x="5739" y="4001"/>
                    <a:pt x="5787" y="4192"/>
                  </a:cubicBezTo>
                  <a:cubicBezTo>
                    <a:pt x="5811" y="4346"/>
                    <a:pt x="5799" y="4501"/>
                    <a:pt x="5715" y="4632"/>
                  </a:cubicBezTo>
                  <a:cubicBezTo>
                    <a:pt x="5727" y="4406"/>
                    <a:pt x="5632" y="4180"/>
                    <a:pt x="5465" y="4037"/>
                  </a:cubicBezTo>
                  <a:close/>
                  <a:moveTo>
                    <a:pt x="6644" y="4084"/>
                  </a:moveTo>
                  <a:close/>
                  <a:moveTo>
                    <a:pt x="6858" y="6668"/>
                  </a:moveTo>
                  <a:close/>
                  <a:moveTo>
                    <a:pt x="6489" y="6513"/>
                  </a:moveTo>
                  <a:cubicBezTo>
                    <a:pt x="6501" y="6287"/>
                    <a:pt x="6418" y="6073"/>
                    <a:pt x="6251" y="5918"/>
                  </a:cubicBezTo>
                  <a:cubicBezTo>
                    <a:pt x="6394" y="5954"/>
                    <a:pt x="6513" y="6049"/>
                    <a:pt x="6596" y="6180"/>
                  </a:cubicBezTo>
                  <a:cubicBezTo>
                    <a:pt x="6704" y="6347"/>
                    <a:pt x="6727" y="6585"/>
                    <a:pt x="6930" y="6882"/>
                  </a:cubicBezTo>
                  <a:cubicBezTo>
                    <a:pt x="6977" y="6966"/>
                    <a:pt x="7037" y="7049"/>
                    <a:pt x="7108" y="7132"/>
                  </a:cubicBezTo>
                  <a:cubicBezTo>
                    <a:pt x="7025" y="7061"/>
                    <a:pt x="6942" y="7001"/>
                    <a:pt x="6858" y="6954"/>
                  </a:cubicBezTo>
                  <a:cubicBezTo>
                    <a:pt x="6561" y="6763"/>
                    <a:pt x="6323" y="6728"/>
                    <a:pt x="6156" y="6632"/>
                  </a:cubicBezTo>
                  <a:cubicBezTo>
                    <a:pt x="6025" y="6549"/>
                    <a:pt x="5930" y="6418"/>
                    <a:pt x="5894" y="6275"/>
                  </a:cubicBezTo>
                  <a:cubicBezTo>
                    <a:pt x="6049" y="6442"/>
                    <a:pt x="6263" y="6525"/>
                    <a:pt x="6489" y="6513"/>
                  </a:cubicBezTo>
                  <a:close/>
                  <a:moveTo>
                    <a:pt x="5894" y="4704"/>
                  </a:moveTo>
                  <a:cubicBezTo>
                    <a:pt x="5942" y="4561"/>
                    <a:pt x="6025" y="4430"/>
                    <a:pt x="6156" y="4358"/>
                  </a:cubicBezTo>
                  <a:cubicBezTo>
                    <a:pt x="6323" y="4251"/>
                    <a:pt x="6561" y="4227"/>
                    <a:pt x="6858" y="4025"/>
                  </a:cubicBezTo>
                  <a:cubicBezTo>
                    <a:pt x="6954" y="3977"/>
                    <a:pt x="7037" y="3918"/>
                    <a:pt x="7108" y="3846"/>
                  </a:cubicBezTo>
                  <a:cubicBezTo>
                    <a:pt x="7049" y="3930"/>
                    <a:pt x="6989" y="4013"/>
                    <a:pt x="6930" y="4096"/>
                  </a:cubicBezTo>
                  <a:cubicBezTo>
                    <a:pt x="6739" y="4394"/>
                    <a:pt x="6716" y="4632"/>
                    <a:pt x="6608" y="4799"/>
                  </a:cubicBezTo>
                  <a:cubicBezTo>
                    <a:pt x="6525" y="4930"/>
                    <a:pt x="6394" y="5025"/>
                    <a:pt x="6251" y="5061"/>
                  </a:cubicBezTo>
                  <a:cubicBezTo>
                    <a:pt x="6418" y="4906"/>
                    <a:pt x="6513" y="4692"/>
                    <a:pt x="6501" y="4465"/>
                  </a:cubicBezTo>
                  <a:cubicBezTo>
                    <a:pt x="6263" y="4442"/>
                    <a:pt x="6037" y="4525"/>
                    <a:pt x="5882" y="4704"/>
                  </a:cubicBezTo>
                  <a:close/>
                  <a:moveTo>
                    <a:pt x="7299" y="5335"/>
                  </a:moveTo>
                  <a:close/>
                  <a:moveTo>
                    <a:pt x="7489" y="5537"/>
                  </a:moveTo>
                  <a:cubicBezTo>
                    <a:pt x="7132" y="5608"/>
                    <a:pt x="6954" y="5763"/>
                    <a:pt x="6763" y="5811"/>
                  </a:cubicBezTo>
                  <a:cubicBezTo>
                    <a:pt x="6608" y="5835"/>
                    <a:pt x="6454" y="5811"/>
                    <a:pt x="6323" y="5739"/>
                  </a:cubicBezTo>
                  <a:cubicBezTo>
                    <a:pt x="6549" y="5751"/>
                    <a:pt x="6763" y="5656"/>
                    <a:pt x="6918" y="5489"/>
                  </a:cubicBezTo>
                  <a:cubicBezTo>
                    <a:pt x="6763" y="5323"/>
                    <a:pt x="6549" y="5227"/>
                    <a:pt x="6323" y="5239"/>
                  </a:cubicBezTo>
                  <a:cubicBezTo>
                    <a:pt x="6454" y="5156"/>
                    <a:pt x="6608" y="5132"/>
                    <a:pt x="6763" y="5168"/>
                  </a:cubicBezTo>
                  <a:cubicBezTo>
                    <a:pt x="6954" y="5216"/>
                    <a:pt x="7132" y="5358"/>
                    <a:pt x="7489" y="5442"/>
                  </a:cubicBezTo>
                  <a:cubicBezTo>
                    <a:pt x="7585" y="5466"/>
                    <a:pt x="7680" y="5477"/>
                    <a:pt x="7787" y="5489"/>
                  </a:cubicBezTo>
                  <a:cubicBezTo>
                    <a:pt x="7668" y="5501"/>
                    <a:pt x="7561" y="5513"/>
                    <a:pt x="7478" y="553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133075" y="1321425"/>
              <a:ext cx="273575" cy="273275"/>
            </a:xfrm>
            <a:custGeom>
              <a:avLst/>
              <a:gdLst/>
              <a:ahLst/>
              <a:cxnLst/>
              <a:rect l="l" t="t" r="r" b="b"/>
              <a:pathLst>
                <a:path w="10943" h="10931" extrusionOk="0">
                  <a:moveTo>
                    <a:pt x="1643" y="6168"/>
                  </a:moveTo>
                  <a:cubicBezTo>
                    <a:pt x="1822" y="6418"/>
                    <a:pt x="2286" y="6477"/>
                    <a:pt x="2382" y="6144"/>
                  </a:cubicBezTo>
                  <a:cubicBezTo>
                    <a:pt x="2060" y="6275"/>
                    <a:pt x="1965" y="6013"/>
                    <a:pt x="1965" y="5846"/>
                  </a:cubicBezTo>
                  <a:cubicBezTo>
                    <a:pt x="1965" y="5787"/>
                    <a:pt x="1989" y="5727"/>
                    <a:pt x="2036" y="5680"/>
                  </a:cubicBezTo>
                  <a:cubicBezTo>
                    <a:pt x="2084" y="5620"/>
                    <a:pt x="2227" y="5573"/>
                    <a:pt x="2298" y="5620"/>
                  </a:cubicBezTo>
                  <a:cubicBezTo>
                    <a:pt x="2370" y="5680"/>
                    <a:pt x="2346" y="5823"/>
                    <a:pt x="2203" y="5775"/>
                  </a:cubicBezTo>
                  <a:cubicBezTo>
                    <a:pt x="2286" y="5930"/>
                    <a:pt x="2524" y="5870"/>
                    <a:pt x="2536" y="5692"/>
                  </a:cubicBezTo>
                  <a:cubicBezTo>
                    <a:pt x="2536" y="5680"/>
                    <a:pt x="2536" y="5656"/>
                    <a:pt x="2536" y="5632"/>
                  </a:cubicBezTo>
                  <a:lnTo>
                    <a:pt x="2536" y="5620"/>
                  </a:lnTo>
                  <a:cubicBezTo>
                    <a:pt x="2524" y="5573"/>
                    <a:pt x="2489" y="5537"/>
                    <a:pt x="2453" y="5513"/>
                  </a:cubicBezTo>
                  <a:cubicBezTo>
                    <a:pt x="2858" y="5430"/>
                    <a:pt x="3286" y="5465"/>
                    <a:pt x="3667" y="5596"/>
                  </a:cubicBezTo>
                  <a:cubicBezTo>
                    <a:pt x="2489" y="5323"/>
                    <a:pt x="2882" y="6489"/>
                    <a:pt x="2155" y="6489"/>
                  </a:cubicBezTo>
                  <a:lnTo>
                    <a:pt x="2239" y="6489"/>
                  </a:lnTo>
                  <a:cubicBezTo>
                    <a:pt x="2203" y="6489"/>
                    <a:pt x="2179" y="6489"/>
                    <a:pt x="2155" y="6489"/>
                  </a:cubicBezTo>
                  <a:cubicBezTo>
                    <a:pt x="2489" y="6585"/>
                    <a:pt x="2703" y="6585"/>
                    <a:pt x="2846" y="6513"/>
                  </a:cubicBezTo>
                  <a:cubicBezTo>
                    <a:pt x="3215" y="6335"/>
                    <a:pt x="3072" y="5954"/>
                    <a:pt x="3227" y="5823"/>
                  </a:cubicBezTo>
                  <a:cubicBezTo>
                    <a:pt x="3251" y="6049"/>
                    <a:pt x="3394" y="6108"/>
                    <a:pt x="3572" y="6037"/>
                  </a:cubicBezTo>
                  <a:cubicBezTo>
                    <a:pt x="3382" y="5882"/>
                    <a:pt x="3525" y="5692"/>
                    <a:pt x="3703" y="5704"/>
                  </a:cubicBezTo>
                  <a:cubicBezTo>
                    <a:pt x="3977" y="5715"/>
                    <a:pt x="4322" y="6001"/>
                    <a:pt x="4775" y="5692"/>
                  </a:cubicBezTo>
                  <a:cubicBezTo>
                    <a:pt x="4870" y="5680"/>
                    <a:pt x="4953" y="5656"/>
                    <a:pt x="5049" y="5632"/>
                  </a:cubicBezTo>
                  <a:cubicBezTo>
                    <a:pt x="4965" y="5680"/>
                    <a:pt x="4894" y="5727"/>
                    <a:pt x="4810" y="5775"/>
                  </a:cubicBezTo>
                  <a:cubicBezTo>
                    <a:pt x="4275" y="5882"/>
                    <a:pt x="4239" y="6335"/>
                    <a:pt x="4048" y="6537"/>
                  </a:cubicBezTo>
                  <a:cubicBezTo>
                    <a:pt x="3929" y="6668"/>
                    <a:pt x="3691" y="6632"/>
                    <a:pt x="3715" y="6394"/>
                  </a:cubicBezTo>
                  <a:cubicBezTo>
                    <a:pt x="3536" y="6466"/>
                    <a:pt x="3477" y="6608"/>
                    <a:pt x="3620" y="6787"/>
                  </a:cubicBezTo>
                  <a:cubicBezTo>
                    <a:pt x="3429" y="6799"/>
                    <a:pt x="3263" y="6430"/>
                    <a:pt x="2870" y="6561"/>
                  </a:cubicBezTo>
                  <a:cubicBezTo>
                    <a:pt x="2715" y="6620"/>
                    <a:pt x="2572" y="6763"/>
                    <a:pt x="2393" y="7073"/>
                  </a:cubicBezTo>
                  <a:lnTo>
                    <a:pt x="2393" y="7073"/>
                  </a:lnTo>
                  <a:cubicBezTo>
                    <a:pt x="2905" y="6561"/>
                    <a:pt x="3453" y="7656"/>
                    <a:pt x="4096" y="6632"/>
                  </a:cubicBezTo>
                  <a:lnTo>
                    <a:pt x="4096" y="6632"/>
                  </a:lnTo>
                  <a:cubicBezTo>
                    <a:pt x="3917" y="7001"/>
                    <a:pt x="3644" y="7323"/>
                    <a:pt x="3298" y="7561"/>
                  </a:cubicBezTo>
                  <a:cubicBezTo>
                    <a:pt x="3310" y="7513"/>
                    <a:pt x="3298" y="7454"/>
                    <a:pt x="3275" y="7418"/>
                  </a:cubicBezTo>
                  <a:cubicBezTo>
                    <a:pt x="3275" y="7418"/>
                    <a:pt x="3275" y="7406"/>
                    <a:pt x="3275" y="7406"/>
                  </a:cubicBezTo>
                  <a:cubicBezTo>
                    <a:pt x="3263" y="7394"/>
                    <a:pt x="3251" y="7382"/>
                    <a:pt x="3239" y="7370"/>
                  </a:cubicBezTo>
                  <a:cubicBezTo>
                    <a:pt x="3096" y="7228"/>
                    <a:pt x="2882" y="7370"/>
                    <a:pt x="2941" y="7549"/>
                  </a:cubicBezTo>
                  <a:cubicBezTo>
                    <a:pt x="3013" y="7418"/>
                    <a:pt x="3120" y="7489"/>
                    <a:pt x="3120" y="7585"/>
                  </a:cubicBezTo>
                  <a:cubicBezTo>
                    <a:pt x="3108" y="7668"/>
                    <a:pt x="2965" y="7728"/>
                    <a:pt x="2894" y="7728"/>
                  </a:cubicBezTo>
                  <a:cubicBezTo>
                    <a:pt x="2834" y="7728"/>
                    <a:pt x="2774" y="7704"/>
                    <a:pt x="2727" y="7656"/>
                  </a:cubicBezTo>
                  <a:cubicBezTo>
                    <a:pt x="2608" y="7549"/>
                    <a:pt x="2489" y="7287"/>
                    <a:pt x="2810" y="7168"/>
                  </a:cubicBezTo>
                  <a:cubicBezTo>
                    <a:pt x="2501" y="6989"/>
                    <a:pt x="2215" y="7358"/>
                    <a:pt x="2274" y="7668"/>
                  </a:cubicBezTo>
                  <a:cubicBezTo>
                    <a:pt x="2048" y="7620"/>
                    <a:pt x="2012" y="7763"/>
                    <a:pt x="1786" y="7573"/>
                  </a:cubicBezTo>
                  <a:cubicBezTo>
                    <a:pt x="1989" y="8144"/>
                    <a:pt x="2298" y="8001"/>
                    <a:pt x="2513" y="8097"/>
                  </a:cubicBezTo>
                  <a:lnTo>
                    <a:pt x="2513" y="8097"/>
                  </a:lnTo>
                  <a:cubicBezTo>
                    <a:pt x="2036" y="7942"/>
                    <a:pt x="1893" y="8299"/>
                    <a:pt x="1489" y="8323"/>
                  </a:cubicBezTo>
                  <a:cubicBezTo>
                    <a:pt x="1905" y="8668"/>
                    <a:pt x="2167" y="8382"/>
                    <a:pt x="2465" y="8275"/>
                  </a:cubicBezTo>
                  <a:lnTo>
                    <a:pt x="2465" y="8275"/>
                  </a:lnTo>
                  <a:cubicBezTo>
                    <a:pt x="1739" y="8573"/>
                    <a:pt x="1905" y="8978"/>
                    <a:pt x="1620" y="9323"/>
                  </a:cubicBezTo>
                  <a:cubicBezTo>
                    <a:pt x="1965" y="9025"/>
                    <a:pt x="2370" y="9192"/>
                    <a:pt x="2655" y="8478"/>
                  </a:cubicBezTo>
                  <a:lnTo>
                    <a:pt x="2655" y="8478"/>
                  </a:lnTo>
                  <a:cubicBezTo>
                    <a:pt x="2548" y="8775"/>
                    <a:pt x="2262" y="9025"/>
                    <a:pt x="2620" y="9442"/>
                  </a:cubicBezTo>
                  <a:cubicBezTo>
                    <a:pt x="2643" y="9049"/>
                    <a:pt x="3001" y="8906"/>
                    <a:pt x="2846" y="8430"/>
                  </a:cubicBezTo>
                  <a:lnTo>
                    <a:pt x="2846" y="8430"/>
                  </a:lnTo>
                  <a:cubicBezTo>
                    <a:pt x="2941" y="8644"/>
                    <a:pt x="2786" y="8954"/>
                    <a:pt x="3370" y="9156"/>
                  </a:cubicBezTo>
                  <a:cubicBezTo>
                    <a:pt x="3179" y="8930"/>
                    <a:pt x="3322" y="8882"/>
                    <a:pt x="3275" y="8656"/>
                  </a:cubicBezTo>
                  <a:cubicBezTo>
                    <a:pt x="3584" y="8728"/>
                    <a:pt x="3953" y="8442"/>
                    <a:pt x="3775" y="8132"/>
                  </a:cubicBezTo>
                  <a:cubicBezTo>
                    <a:pt x="3644" y="8454"/>
                    <a:pt x="3394" y="8335"/>
                    <a:pt x="3286" y="8216"/>
                  </a:cubicBezTo>
                  <a:cubicBezTo>
                    <a:pt x="3239" y="8168"/>
                    <a:pt x="3215" y="8109"/>
                    <a:pt x="3215" y="8049"/>
                  </a:cubicBezTo>
                  <a:cubicBezTo>
                    <a:pt x="3215" y="7978"/>
                    <a:pt x="3275" y="7835"/>
                    <a:pt x="3358" y="7823"/>
                  </a:cubicBezTo>
                  <a:cubicBezTo>
                    <a:pt x="3441" y="7811"/>
                    <a:pt x="3525" y="7930"/>
                    <a:pt x="3394" y="8001"/>
                  </a:cubicBezTo>
                  <a:cubicBezTo>
                    <a:pt x="3417" y="8001"/>
                    <a:pt x="3441" y="8001"/>
                    <a:pt x="3465" y="8001"/>
                  </a:cubicBezTo>
                  <a:cubicBezTo>
                    <a:pt x="3548" y="7990"/>
                    <a:pt x="3620" y="7918"/>
                    <a:pt x="3620" y="7835"/>
                  </a:cubicBezTo>
                  <a:cubicBezTo>
                    <a:pt x="3620" y="7787"/>
                    <a:pt x="3608" y="7739"/>
                    <a:pt x="3572" y="7704"/>
                  </a:cubicBezTo>
                  <a:cubicBezTo>
                    <a:pt x="3560" y="7680"/>
                    <a:pt x="3548" y="7668"/>
                    <a:pt x="3536" y="7656"/>
                  </a:cubicBezTo>
                  <a:lnTo>
                    <a:pt x="3525" y="7656"/>
                  </a:lnTo>
                  <a:cubicBezTo>
                    <a:pt x="3477" y="7632"/>
                    <a:pt x="3429" y="7620"/>
                    <a:pt x="3370" y="7632"/>
                  </a:cubicBezTo>
                  <a:cubicBezTo>
                    <a:pt x="3608" y="7287"/>
                    <a:pt x="3929" y="7013"/>
                    <a:pt x="4298" y="6835"/>
                  </a:cubicBezTo>
                  <a:cubicBezTo>
                    <a:pt x="3275" y="7478"/>
                    <a:pt x="4370" y="8025"/>
                    <a:pt x="3858" y="8537"/>
                  </a:cubicBezTo>
                  <a:lnTo>
                    <a:pt x="3906" y="8490"/>
                  </a:lnTo>
                  <a:cubicBezTo>
                    <a:pt x="3894" y="8501"/>
                    <a:pt x="3870" y="8525"/>
                    <a:pt x="3858" y="8537"/>
                  </a:cubicBezTo>
                  <a:cubicBezTo>
                    <a:pt x="4156" y="8371"/>
                    <a:pt x="4298" y="8216"/>
                    <a:pt x="4358" y="8061"/>
                  </a:cubicBezTo>
                  <a:cubicBezTo>
                    <a:pt x="4489" y="7680"/>
                    <a:pt x="4120" y="7513"/>
                    <a:pt x="4132" y="7311"/>
                  </a:cubicBezTo>
                  <a:cubicBezTo>
                    <a:pt x="4322" y="7466"/>
                    <a:pt x="4453" y="7406"/>
                    <a:pt x="4525" y="7216"/>
                  </a:cubicBezTo>
                  <a:cubicBezTo>
                    <a:pt x="4287" y="7239"/>
                    <a:pt x="4251" y="7013"/>
                    <a:pt x="4394" y="6882"/>
                  </a:cubicBezTo>
                  <a:cubicBezTo>
                    <a:pt x="4584" y="6704"/>
                    <a:pt x="5049" y="6656"/>
                    <a:pt x="5144" y="6120"/>
                  </a:cubicBezTo>
                  <a:cubicBezTo>
                    <a:pt x="5203" y="6049"/>
                    <a:pt x="5251" y="5965"/>
                    <a:pt x="5287" y="5882"/>
                  </a:cubicBezTo>
                  <a:cubicBezTo>
                    <a:pt x="5263" y="5977"/>
                    <a:pt x="5239" y="6061"/>
                    <a:pt x="5227" y="6156"/>
                  </a:cubicBezTo>
                  <a:cubicBezTo>
                    <a:pt x="4918" y="6596"/>
                    <a:pt x="5215" y="6954"/>
                    <a:pt x="5227" y="7228"/>
                  </a:cubicBezTo>
                  <a:cubicBezTo>
                    <a:pt x="5227" y="7406"/>
                    <a:pt x="5049" y="7549"/>
                    <a:pt x="4894" y="7370"/>
                  </a:cubicBezTo>
                  <a:cubicBezTo>
                    <a:pt x="4810" y="7549"/>
                    <a:pt x="4870" y="7680"/>
                    <a:pt x="5096" y="7716"/>
                  </a:cubicBezTo>
                  <a:cubicBezTo>
                    <a:pt x="4977" y="7859"/>
                    <a:pt x="4596" y="7716"/>
                    <a:pt x="4406" y="8085"/>
                  </a:cubicBezTo>
                  <a:cubicBezTo>
                    <a:pt x="4334" y="8228"/>
                    <a:pt x="4334" y="8442"/>
                    <a:pt x="4429" y="8775"/>
                  </a:cubicBezTo>
                  <a:lnTo>
                    <a:pt x="4429" y="8775"/>
                  </a:lnTo>
                  <a:lnTo>
                    <a:pt x="4429" y="8775"/>
                  </a:lnTo>
                  <a:cubicBezTo>
                    <a:pt x="4441" y="8061"/>
                    <a:pt x="5596" y="8442"/>
                    <a:pt x="5322" y="7263"/>
                  </a:cubicBezTo>
                  <a:lnTo>
                    <a:pt x="5322" y="7263"/>
                  </a:lnTo>
                  <a:cubicBezTo>
                    <a:pt x="5465" y="7656"/>
                    <a:pt x="5489" y="8085"/>
                    <a:pt x="5418" y="8490"/>
                  </a:cubicBezTo>
                  <a:cubicBezTo>
                    <a:pt x="5382" y="8442"/>
                    <a:pt x="5346" y="8418"/>
                    <a:pt x="5299" y="8406"/>
                  </a:cubicBezTo>
                  <a:lnTo>
                    <a:pt x="5287" y="8406"/>
                  </a:lnTo>
                  <a:cubicBezTo>
                    <a:pt x="5263" y="8406"/>
                    <a:pt x="5251" y="8406"/>
                    <a:pt x="5227" y="8406"/>
                  </a:cubicBezTo>
                  <a:cubicBezTo>
                    <a:pt x="5132" y="8418"/>
                    <a:pt x="5049" y="8501"/>
                    <a:pt x="5049" y="8597"/>
                  </a:cubicBezTo>
                  <a:cubicBezTo>
                    <a:pt x="5060" y="8644"/>
                    <a:pt x="5084" y="8692"/>
                    <a:pt x="5120" y="8728"/>
                  </a:cubicBezTo>
                  <a:cubicBezTo>
                    <a:pt x="5132" y="8728"/>
                    <a:pt x="5144" y="8740"/>
                    <a:pt x="5156" y="8740"/>
                  </a:cubicBezTo>
                  <a:cubicBezTo>
                    <a:pt x="5108" y="8597"/>
                    <a:pt x="5251" y="8573"/>
                    <a:pt x="5299" y="8644"/>
                  </a:cubicBezTo>
                  <a:cubicBezTo>
                    <a:pt x="5358" y="8716"/>
                    <a:pt x="5299" y="8859"/>
                    <a:pt x="5251" y="8906"/>
                  </a:cubicBezTo>
                  <a:cubicBezTo>
                    <a:pt x="5203" y="8954"/>
                    <a:pt x="5144" y="8966"/>
                    <a:pt x="5084" y="8966"/>
                  </a:cubicBezTo>
                  <a:cubicBezTo>
                    <a:pt x="4918" y="8978"/>
                    <a:pt x="4656" y="8882"/>
                    <a:pt x="4787" y="8561"/>
                  </a:cubicBezTo>
                  <a:cubicBezTo>
                    <a:pt x="4441" y="8656"/>
                    <a:pt x="4501" y="9121"/>
                    <a:pt x="4763" y="9299"/>
                  </a:cubicBezTo>
                  <a:cubicBezTo>
                    <a:pt x="4572" y="9418"/>
                    <a:pt x="4644" y="9561"/>
                    <a:pt x="4346" y="9573"/>
                  </a:cubicBezTo>
                  <a:cubicBezTo>
                    <a:pt x="4894" y="9847"/>
                    <a:pt x="5013" y="9514"/>
                    <a:pt x="5227" y="9430"/>
                  </a:cubicBezTo>
                  <a:lnTo>
                    <a:pt x="5227" y="9430"/>
                  </a:lnTo>
                  <a:cubicBezTo>
                    <a:pt x="4787" y="9656"/>
                    <a:pt x="4929" y="10014"/>
                    <a:pt x="4668" y="10311"/>
                  </a:cubicBezTo>
                  <a:cubicBezTo>
                    <a:pt x="5215" y="10264"/>
                    <a:pt x="5203" y="9871"/>
                    <a:pt x="5334" y="9597"/>
                  </a:cubicBezTo>
                  <a:lnTo>
                    <a:pt x="5334" y="9597"/>
                  </a:lnTo>
                  <a:cubicBezTo>
                    <a:pt x="5025" y="10311"/>
                    <a:pt x="5430" y="10490"/>
                    <a:pt x="5465" y="10930"/>
                  </a:cubicBezTo>
                  <a:cubicBezTo>
                    <a:pt x="5513" y="10490"/>
                    <a:pt x="5918" y="10311"/>
                    <a:pt x="5608" y="9597"/>
                  </a:cubicBezTo>
                  <a:lnTo>
                    <a:pt x="5608" y="9597"/>
                  </a:lnTo>
                  <a:cubicBezTo>
                    <a:pt x="5739" y="9871"/>
                    <a:pt x="5715" y="10264"/>
                    <a:pt x="6263" y="10311"/>
                  </a:cubicBezTo>
                  <a:cubicBezTo>
                    <a:pt x="6001" y="10014"/>
                    <a:pt x="6156" y="9656"/>
                    <a:pt x="5703" y="9430"/>
                  </a:cubicBezTo>
                  <a:lnTo>
                    <a:pt x="5703" y="9430"/>
                  </a:lnTo>
                  <a:cubicBezTo>
                    <a:pt x="5930" y="9514"/>
                    <a:pt x="6037" y="9835"/>
                    <a:pt x="6584" y="9573"/>
                  </a:cubicBezTo>
                  <a:cubicBezTo>
                    <a:pt x="6287" y="9561"/>
                    <a:pt x="6370" y="9430"/>
                    <a:pt x="6180" y="9299"/>
                  </a:cubicBezTo>
                  <a:cubicBezTo>
                    <a:pt x="6430" y="9121"/>
                    <a:pt x="6489" y="8656"/>
                    <a:pt x="6156" y="8561"/>
                  </a:cubicBezTo>
                  <a:cubicBezTo>
                    <a:pt x="6287" y="8882"/>
                    <a:pt x="6025" y="8978"/>
                    <a:pt x="5858" y="8966"/>
                  </a:cubicBezTo>
                  <a:cubicBezTo>
                    <a:pt x="5799" y="8978"/>
                    <a:pt x="5739" y="8954"/>
                    <a:pt x="5691" y="8906"/>
                  </a:cubicBezTo>
                  <a:cubicBezTo>
                    <a:pt x="5632" y="8859"/>
                    <a:pt x="5584" y="8704"/>
                    <a:pt x="5632" y="8644"/>
                  </a:cubicBezTo>
                  <a:cubicBezTo>
                    <a:pt x="5691" y="8573"/>
                    <a:pt x="5834" y="8597"/>
                    <a:pt x="5787" y="8740"/>
                  </a:cubicBezTo>
                  <a:lnTo>
                    <a:pt x="5811" y="8728"/>
                  </a:lnTo>
                  <a:cubicBezTo>
                    <a:pt x="5858" y="8692"/>
                    <a:pt x="5882" y="8644"/>
                    <a:pt x="5882" y="8597"/>
                  </a:cubicBezTo>
                  <a:cubicBezTo>
                    <a:pt x="5882" y="8501"/>
                    <a:pt x="5799" y="8418"/>
                    <a:pt x="5703" y="8406"/>
                  </a:cubicBezTo>
                  <a:cubicBezTo>
                    <a:pt x="5691" y="8406"/>
                    <a:pt x="5668" y="8406"/>
                    <a:pt x="5656" y="8406"/>
                  </a:cubicBezTo>
                  <a:lnTo>
                    <a:pt x="5644" y="8406"/>
                  </a:lnTo>
                  <a:cubicBezTo>
                    <a:pt x="5584" y="8418"/>
                    <a:pt x="5549" y="8442"/>
                    <a:pt x="5525" y="8490"/>
                  </a:cubicBezTo>
                  <a:cubicBezTo>
                    <a:pt x="5441" y="8085"/>
                    <a:pt x="5477" y="7656"/>
                    <a:pt x="5608" y="7263"/>
                  </a:cubicBezTo>
                  <a:cubicBezTo>
                    <a:pt x="5334" y="8442"/>
                    <a:pt x="6501" y="8061"/>
                    <a:pt x="6501" y="8787"/>
                  </a:cubicBezTo>
                  <a:cubicBezTo>
                    <a:pt x="6501" y="8763"/>
                    <a:pt x="6501" y="8728"/>
                    <a:pt x="6501" y="8704"/>
                  </a:cubicBezTo>
                  <a:cubicBezTo>
                    <a:pt x="6501" y="8728"/>
                    <a:pt x="6501" y="8763"/>
                    <a:pt x="6501" y="8787"/>
                  </a:cubicBezTo>
                  <a:cubicBezTo>
                    <a:pt x="6596" y="8454"/>
                    <a:pt x="6596" y="8240"/>
                    <a:pt x="6525" y="8097"/>
                  </a:cubicBezTo>
                  <a:cubicBezTo>
                    <a:pt x="6346" y="7728"/>
                    <a:pt x="5965" y="7859"/>
                    <a:pt x="5834" y="7716"/>
                  </a:cubicBezTo>
                  <a:cubicBezTo>
                    <a:pt x="6061" y="7692"/>
                    <a:pt x="6120" y="7549"/>
                    <a:pt x="6049" y="7370"/>
                  </a:cubicBezTo>
                  <a:cubicBezTo>
                    <a:pt x="5894" y="7549"/>
                    <a:pt x="5703" y="7418"/>
                    <a:pt x="5715" y="7239"/>
                  </a:cubicBezTo>
                  <a:cubicBezTo>
                    <a:pt x="5727" y="6966"/>
                    <a:pt x="6013" y="6608"/>
                    <a:pt x="5703" y="6156"/>
                  </a:cubicBezTo>
                  <a:cubicBezTo>
                    <a:pt x="5691" y="6073"/>
                    <a:pt x="5668" y="5977"/>
                    <a:pt x="5644" y="5894"/>
                  </a:cubicBezTo>
                  <a:cubicBezTo>
                    <a:pt x="5691" y="5977"/>
                    <a:pt x="5739" y="6049"/>
                    <a:pt x="5799" y="6120"/>
                  </a:cubicBezTo>
                  <a:cubicBezTo>
                    <a:pt x="5894" y="6668"/>
                    <a:pt x="6346" y="6704"/>
                    <a:pt x="6549" y="6894"/>
                  </a:cubicBezTo>
                  <a:cubicBezTo>
                    <a:pt x="6680" y="7013"/>
                    <a:pt x="6644" y="7239"/>
                    <a:pt x="6406" y="7228"/>
                  </a:cubicBezTo>
                  <a:cubicBezTo>
                    <a:pt x="6477" y="7406"/>
                    <a:pt x="6620" y="7466"/>
                    <a:pt x="6799" y="7323"/>
                  </a:cubicBezTo>
                  <a:cubicBezTo>
                    <a:pt x="6811" y="7513"/>
                    <a:pt x="6442" y="7680"/>
                    <a:pt x="6573" y="8073"/>
                  </a:cubicBezTo>
                  <a:cubicBezTo>
                    <a:pt x="6632" y="8216"/>
                    <a:pt x="6775" y="8382"/>
                    <a:pt x="7085" y="8549"/>
                  </a:cubicBezTo>
                  <a:lnTo>
                    <a:pt x="7085" y="8549"/>
                  </a:lnTo>
                  <a:lnTo>
                    <a:pt x="7085" y="8549"/>
                  </a:lnTo>
                  <a:cubicBezTo>
                    <a:pt x="6584" y="8037"/>
                    <a:pt x="7668" y="7489"/>
                    <a:pt x="6644" y="6847"/>
                  </a:cubicBezTo>
                  <a:lnTo>
                    <a:pt x="6644" y="6847"/>
                  </a:lnTo>
                  <a:cubicBezTo>
                    <a:pt x="7025" y="7025"/>
                    <a:pt x="7346" y="7299"/>
                    <a:pt x="7573" y="7644"/>
                  </a:cubicBezTo>
                  <a:cubicBezTo>
                    <a:pt x="7525" y="7644"/>
                    <a:pt x="7477" y="7644"/>
                    <a:pt x="7430" y="7668"/>
                  </a:cubicBezTo>
                  <a:lnTo>
                    <a:pt x="7430" y="7668"/>
                  </a:lnTo>
                  <a:cubicBezTo>
                    <a:pt x="7406" y="7680"/>
                    <a:pt x="7394" y="7704"/>
                    <a:pt x="7382" y="7716"/>
                  </a:cubicBezTo>
                  <a:cubicBezTo>
                    <a:pt x="7239" y="7847"/>
                    <a:pt x="7382" y="8073"/>
                    <a:pt x="7561" y="8013"/>
                  </a:cubicBezTo>
                  <a:cubicBezTo>
                    <a:pt x="7430" y="7942"/>
                    <a:pt x="7513" y="7823"/>
                    <a:pt x="7596" y="7835"/>
                  </a:cubicBezTo>
                  <a:cubicBezTo>
                    <a:pt x="7680" y="7835"/>
                    <a:pt x="7751" y="7978"/>
                    <a:pt x="7751" y="8061"/>
                  </a:cubicBezTo>
                  <a:cubicBezTo>
                    <a:pt x="7739" y="8120"/>
                    <a:pt x="7716" y="8180"/>
                    <a:pt x="7680" y="8216"/>
                  </a:cubicBezTo>
                  <a:cubicBezTo>
                    <a:pt x="7573" y="8347"/>
                    <a:pt x="7311" y="8454"/>
                    <a:pt x="7180" y="8132"/>
                  </a:cubicBezTo>
                  <a:cubicBezTo>
                    <a:pt x="7001" y="8442"/>
                    <a:pt x="7382" y="8728"/>
                    <a:pt x="7680" y="8668"/>
                  </a:cubicBezTo>
                  <a:cubicBezTo>
                    <a:pt x="7632" y="8894"/>
                    <a:pt x="7787" y="8942"/>
                    <a:pt x="7585" y="9168"/>
                  </a:cubicBezTo>
                  <a:cubicBezTo>
                    <a:pt x="8168" y="8966"/>
                    <a:pt x="8013" y="8644"/>
                    <a:pt x="8108" y="8430"/>
                  </a:cubicBezTo>
                  <a:lnTo>
                    <a:pt x="8108" y="8430"/>
                  </a:lnTo>
                  <a:cubicBezTo>
                    <a:pt x="7966" y="8918"/>
                    <a:pt x="8323" y="9061"/>
                    <a:pt x="8335" y="9454"/>
                  </a:cubicBezTo>
                  <a:cubicBezTo>
                    <a:pt x="8692" y="9037"/>
                    <a:pt x="8406" y="8775"/>
                    <a:pt x="8299" y="8478"/>
                  </a:cubicBezTo>
                  <a:lnTo>
                    <a:pt x="8299" y="8478"/>
                  </a:lnTo>
                  <a:cubicBezTo>
                    <a:pt x="8597" y="9204"/>
                    <a:pt x="9001" y="9037"/>
                    <a:pt x="9347" y="9335"/>
                  </a:cubicBezTo>
                  <a:cubicBezTo>
                    <a:pt x="9049" y="8978"/>
                    <a:pt x="9216" y="8573"/>
                    <a:pt x="8489" y="8287"/>
                  </a:cubicBezTo>
                  <a:lnTo>
                    <a:pt x="8489" y="8287"/>
                  </a:lnTo>
                  <a:cubicBezTo>
                    <a:pt x="8787" y="8394"/>
                    <a:pt x="9049" y="8680"/>
                    <a:pt x="9466" y="8335"/>
                  </a:cubicBezTo>
                  <a:cubicBezTo>
                    <a:pt x="9061" y="8311"/>
                    <a:pt x="8918" y="7954"/>
                    <a:pt x="8442" y="8097"/>
                  </a:cubicBezTo>
                  <a:lnTo>
                    <a:pt x="8442" y="8097"/>
                  </a:lnTo>
                  <a:cubicBezTo>
                    <a:pt x="8656" y="8013"/>
                    <a:pt x="8966" y="8156"/>
                    <a:pt x="9168" y="7585"/>
                  </a:cubicBezTo>
                  <a:cubicBezTo>
                    <a:pt x="8954" y="7775"/>
                    <a:pt x="8906" y="7632"/>
                    <a:pt x="8680" y="7680"/>
                  </a:cubicBezTo>
                  <a:cubicBezTo>
                    <a:pt x="8739" y="7382"/>
                    <a:pt x="8454" y="7001"/>
                    <a:pt x="8144" y="7168"/>
                  </a:cubicBezTo>
                  <a:cubicBezTo>
                    <a:pt x="8466" y="7299"/>
                    <a:pt x="8358" y="7561"/>
                    <a:pt x="8228" y="7668"/>
                  </a:cubicBezTo>
                  <a:cubicBezTo>
                    <a:pt x="8180" y="7716"/>
                    <a:pt x="8120" y="7739"/>
                    <a:pt x="8061" y="7739"/>
                  </a:cubicBezTo>
                  <a:cubicBezTo>
                    <a:pt x="7989" y="7739"/>
                    <a:pt x="7847" y="7680"/>
                    <a:pt x="7847" y="7585"/>
                  </a:cubicBezTo>
                  <a:cubicBezTo>
                    <a:pt x="7835" y="7501"/>
                    <a:pt x="7942" y="7418"/>
                    <a:pt x="8013" y="7549"/>
                  </a:cubicBezTo>
                  <a:cubicBezTo>
                    <a:pt x="8025" y="7537"/>
                    <a:pt x="8025" y="7513"/>
                    <a:pt x="8013" y="7489"/>
                  </a:cubicBezTo>
                  <a:cubicBezTo>
                    <a:pt x="8013" y="7394"/>
                    <a:pt x="7942" y="7323"/>
                    <a:pt x="7858" y="7323"/>
                  </a:cubicBezTo>
                  <a:cubicBezTo>
                    <a:pt x="7799" y="7323"/>
                    <a:pt x="7751" y="7347"/>
                    <a:pt x="7716" y="7370"/>
                  </a:cubicBezTo>
                  <a:cubicBezTo>
                    <a:pt x="7704" y="7382"/>
                    <a:pt x="7692" y="7406"/>
                    <a:pt x="7680" y="7418"/>
                  </a:cubicBezTo>
                  <a:cubicBezTo>
                    <a:pt x="7680" y="7418"/>
                    <a:pt x="7680" y="7418"/>
                    <a:pt x="7668" y="7430"/>
                  </a:cubicBezTo>
                  <a:cubicBezTo>
                    <a:pt x="7644" y="7466"/>
                    <a:pt x="7632" y="7513"/>
                    <a:pt x="7644" y="7561"/>
                  </a:cubicBezTo>
                  <a:cubicBezTo>
                    <a:pt x="7299" y="7335"/>
                    <a:pt x="7025" y="7013"/>
                    <a:pt x="6846" y="6644"/>
                  </a:cubicBezTo>
                  <a:cubicBezTo>
                    <a:pt x="7489" y="7668"/>
                    <a:pt x="8037" y="6573"/>
                    <a:pt x="8549" y="7085"/>
                  </a:cubicBezTo>
                  <a:lnTo>
                    <a:pt x="8501" y="7037"/>
                  </a:lnTo>
                  <a:cubicBezTo>
                    <a:pt x="8513" y="7049"/>
                    <a:pt x="8537" y="7073"/>
                    <a:pt x="8549" y="7085"/>
                  </a:cubicBezTo>
                  <a:cubicBezTo>
                    <a:pt x="8382" y="6787"/>
                    <a:pt x="8228" y="6644"/>
                    <a:pt x="8073" y="6585"/>
                  </a:cubicBezTo>
                  <a:cubicBezTo>
                    <a:pt x="7692" y="6454"/>
                    <a:pt x="7525" y="6823"/>
                    <a:pt x="7323" y="6811"/>
                  </a:cubicBezTo>
                  <a:cubicBezTo>
                    <a:pt x="7477" y="6620"/>
                    <a:pt x="7418" y="6489"/>
                    <a:pt x="7227" y="6418"/>
                  </a:cubicBezTo>
                  <a:cubicBezTo>
                    <a:pt x="7251" y="6656"/>
                    <a:pt x="7025" y="6680"/>
                    <a:pt x="6894" y="6549"/>
                  </a:cubicBezTo>
                  <a:cubicBezTo>
                    <a:pt x="6715" y="6346"/>
                    <a:pt x="6668" y="5894"/>
                    <a:pt x="6132" y="5799"/>
                  </a:cubicBezTo>
                  <a:cubicBezTo>
                    <a:pt x="6061" y="5739"/>
                    <a:pt x="5977" y="5692"/>
                    <a:pt x="5906" y="5644"/>
                  </a:cubicBezTo>
                  <a:cubicBezTo>
                    <a:pt x="5989" y="5680"/>
                    <a:pt x="6072" y="5692"/>
                    <a:pt x="6168" y="5704"/>
                  </a:cubicBezTo>
                  <a:cubicBezTo>
                    <a:pt x="6608" y="6025"/>
                    <a:pt x="6965" y="5727"/>
                    <a:pt x="7239" y="5715"/>
                  </a:cubicBezTo>
                  <a:cubicBezTo>
                    <a:pt x="7418" y="5715"/>
                    <a:pt x="7561" y="5894"/>
                    <a:pt x="7382" y="6049"/>
                  </a:cubicBezTo>
                  <a:cubicBezTo>
                    <a:pt x="7561" y="6132"/>
                    <a:pt x="7692" y="6073"/>
                    <a:pt x="7727" y="5834"/>
                  </a:cubicBezTo>
                  <a:cubicBezTo>
                    <a:pt x="7870" y="5965"/>
                    <a:pt x="7727" y="6346"/>
                    <a:pt x="8097" y="6537"/>
                  </a:cubicBezTo>
                  <a:cubicBezTo>
                    <a:pt x="8251" y="6608"/>
                    <a:pt x="8454" y="6608"/>
                    <a:pt x="8787" y="6513"/>
                  </a:cubicBezTo>
                  <a:lnTo>
                    <a:pt x="8787" y="6513"/>
                  </a:lnTo>
                  <a:cubicBezTo>
                    <a:pt x="8073" y="6501"/>
                    <a:pt x="8454" y="5346"/>
                    <a:pt x="7275" y="5620"/>
                  </a:cubicBezTo>
                  <a:lnTo>
                    <a:pt x="7275" y="5620"/>
                  </a:lnTo>
                  <a:cubicBezTo>
                    <a:pt x="7668" y="5477"/>
                    <a:pt x="8097" y="5453"/>
                    <a:pt x="8501" y="5525"/>
                  </a:cubicBezTo>
                  <a:cubicBezTo>
                    <a:pt x="8454" y="5549"/>
                    <a:pt x="8430" y="5596"/>
                    <a:pt x="8418" y="5644"/>
                  </a:cubicBezTo>
                  <a:cubicBezTo>
                    <a:pt x="8418" y="5644"/>
                    <a:pt x="8418" y="5656"/>
                    <a:pt x="8418" y="5656"/>
                  </a:cubicBezTo>
                  <a:cubicBezTo>
                    <a:pt x="8418" y="5680"/>
                    <a:pt x="8418" y="5692"/>
                    <a:pt x="8418" y="5715"/>
                  </a:cubicBezTo>
                  <a:cubicBezTo>
                    <a:pt x="8418" y="5894"/>
                    <a:pt x="8668" y="5954"/>
                    <a:pt x="8751" y="5787"/>
                  </a:cubicBezTo>
                  <a:cubicBezTo>
                    <a:pt x="8609" y="5834"/>
                    <a:pt x="8585" y="5692"/>
                    <a:pt x="8656" y="5644"/>
                  </a:cubicBezTo>
                  <a:cubicBezTo>
                    <a:pt x="8716" y="5596"/>
                    <a:pt x="8859" y="5644"/>
                    <a:pt x="8918" y="5692"/>
                  </a:cubicBezTo>
                  <a:cubicBezTo>
                    <a:pt x="8954" y="5739"/>
                    <a:pt x="8978" y="5799"/>
                    <a:pt x="8978" y="5858"/>
                  </a:cubicBezTo>
                  <a:cubicBezTo>
                    <a:pt x="8990" y="6025"/>
                    <a:pt x="8894" y="6287"/>
                    <a:pt x="8573" y="6156"/>
                  </a:cubicBezTo>
                  <a:cubicBezTo>
                    <a:pt x="8668" y="6501"/>
                    <a:pt x="9132" y="6442"/>
                    <a:pt x="9311" y="6180"/>
                  </a:cubicBezTo>
                  <a:cubicBezTo>
                    <a:pt x="9430" y="6370"/>
                    <a:pt x="9561" y="6299"/>
                    <a:pt x="9585" y="6596"/>
                  </a:cubicBezTo>
                  <a:cubicBezTo>
                    <a:pt x="9847" y="6049"/>
                    <a:pt x="9525" y="5930"/>
                    <a:pt x="9442" y="5715"/>
                  </a:cubicBezTo>
                  <a:lnTo>
                    <a:pt x="9442" y="5715"/>
                  </a:lnTo>
                  <a:cubicBezTo>
                    <a:pt x="9668" y="6156"/>
                    <a:pt x="10037" y="6013"/>
                    <a:pt x="10323" y="6275"/>
                  </a:cubicBezTo>
                  <a:cubicBezTo>
                    <a:pt x="10275" y="5727"/>
                    <a:pt x="9894" y="5739"/>
                    <a:pt x="9609" y="5608"/>
                  </a:cubicBezTo>
                  <a:lnTo>
                    <a:pt x="9609" y="5608"/>
                  </a:lnTo>
                  <a:cubicBezTo>
                    <a:pt x="10323" y="5906"/>
                    <a:pt x="10502" y="5513"/>
                    <a:pt x="10942" y="5477"/>
                  </a:cubicBezTo>
                  <a:cubicBezTo>
                    <a:pt x="10502" y="5430"/>
                    <a:pt x="10323" y="5025"/>
                    <a:pt x="9609" y="5334"/>
                  </a:cubicBezTo>
                  <a:lnTo>
                    <a:pt x="9609" y="5334"/>
                  </a:lnTo>
                  <a:cubicBezTo>
                    <a:pt x="9894" y="5203"/>
                    <a:pt x="10275" y="5215"/>
                    <a:pt x="10323" y="4680"/>
                  </a:cubicBezTo>
                  <a:cubicBezTo>
                    <a:pt x="10025" y="4942"/>
                    <a:pt x="9668" y="4787"/>
                    <a:pt x="9442" y="5239"/>
                  </a:cubicBezTo>
                  <a:lnTo>
                    <a:pt x="9442" y="5239"/>
                  </a:lnTo>
                  <a:cubicBezTo>
                    <a:pt x="9525" y="5013"/>
                    <a:pt x="9847" y="4906"/>
                    <a:pt x="9585" y="4346"/>
                  </a:cubicBezTo>
                  <a:cubicBezTo>
                    <a:pt x="9561" y="4644"/>
                    <a:pt x="9430" y="4572"/>
                    <a:pt x="9311" y="4763"/>
                  </a:cubicBezTo>
                  <a:cubicBezTo>
                    <a:pt x="9132" y="4501"/>
                    <a:pt x="8668" y="4441"/>
                    <a:pt x="8573" y="4787"/>
                  </a:cubicBezTo>
                  <a:cubicBezTo>
                    <a:pt x="8894" y="4656"/>
                    <a:pt x="8990" y="4918"/>
                    <a:pt x="8978" y="5084"/>
                  </a:cubicBezTo>
                  <a:cubicBezTo>
                    <a:pt x="8978" y="5144"/>
                    <a:pt x="8954" y="5203"/>
                    <a:pt x="8918" y="5251"/>
                  </a:cubicBezTo>
                  <a:cubicBezTo>
                    <a:pt x="8859" y="5299"/>
                    <a:pt x="8716" y="5358"/>
                    <a:pt x="8656" y="5299"/>
                  </a:cubicBezTo>
                  <a:cubicBezTo>
                    <a:pt x="8585" y="5251"/>
                    <a:pt x="8609" y="5108"/>
                    <a:pt x="8751" y="5156"/>
                  </a:cubicBezTo>
                  <a:cubicBezTo>
                    <a:pt x="8668" y="4989"/>
                    <a:pt x="8418" y="5049"/>
                    <a:pt x="8418" y="5239"/>
                  </a:cubicBezTo>
                  <a:cubicBezTo>
                    <a:pt x="8418" y="5251"/>
                    <a:pt x="8418" y="5275"/>
                    <a:pt x="8418" y="5287"/>
                  </a:cubicBezTo>
                  <a:cubicBezTo>
                    <a:pt x="8418" y="5299"/>
                    <a:pt x="8418" y="5299"/>
                    <a:pt x="8418" y="5299"/>
                  </a:cubicBezTo>
                  <a:cubicBezTo>
                    <a:pt x="8430" y="5358"/>
                    <a:pt x="8454" y="5394"/>
                    <a:pt x="8501" y="5418"/>
                  </a:cubicBezTo>
                  <a:cubicBezTo>
                    <a:pt x="8097" y="5501"/>
                    <a:pt x="7668" y="5465"/>
                    <a:pt x="7287" y="5334"/>
                  </a:cubicBezTo>
                  <a:cubicBezTo>
                    <a:pt x="8454" y="5608"/>
                    <a:pt x="8073" y="4441"/>
                    <a:pt x="8799" y="4441"/>
                  </a:cubicBezTo>
                  <a:lnTo>
                    <a:pt x="8716" y="4441"/>
                  </a:lnTo>
                  <a:cubicBezTo>
                    <a:pt x="8739" y="4430"/>
                    <a:pt x="8775" y="4430"/>
                    <a:pt x="8799" y="4441"/>
                  </a:cubicBezTo>
                  <a:cubicBezTo>
                    <a:pt x="8466" y="4346"/>
                    <a:pt x="8251" y="4346"/>
                    <a:pt x="8108" y="4418"/>
                  </a:cubicBezTo>
                  <a:cubicBezTo>
                    <a:pt x="7739" y="4596"/>
                    <a:pt x="7882" y="4977"/>
                    <a:pt x="7727" y="5108"/>
                  </a:cubicBezTo>
                  <a:cubicBezTo>
                    <a:pt x="7704" y="4870"/>
                    <a:pt x="7561" y="4822"/>
                    <a:pt x="7382" y="4894"/>
                  </a:cubicBezTo>
                  <a:cubicBezTo>
                    <a:pt x="7573" y="5049"/>
                    <a:pt x="7430" y="5239"/>
                    <a:pt x="7251" y="5227"/>
                  </a:cubicBezTo>
                  <a:cubicBezTo>
                    <a:pt x="6977" y="5215"/>
                    <a:pt x="6632" y="4930"/>
                    <a:pt x="6168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51"/>
                    <a:pt x="6061" y="5203"/>
                    <a:pt x="6132" y="5144"/>
                  </a:cubicBezTo>
                  <a:cubicBezTo>
                    <a:pt x="6680" y="5049"/>
                    <a:pt x="6715" y="4596"/>
                    <a:pt x="6906" y="4394"/>
                  </a:cubicBezTo>
                  <a:cubicBezTo>
                    <a:pt x="7025" y="4263"/>
                    <a:pt x="7251" y="4299"/>
                    <a:pt x="7239" y="4537"/>
                  </a:cubicBezTo>
                  <a:cubicBezTo>
                    <a:pt x="7418" y="4465"/>
                    <a:pt x="7477" y="4322"/>
                    <a:pt x="7335" y="4144"/>
                  </a:cubicBezTo>
                  <a:cubicBezTo>
                    <a:pt x="7525" y="4132"/>
                    <a:pt x="7692" y="4501"/>
                    <a:pt x="8085" y="4370"/>
                  </a:cubicBezTo>
                  <a:cubicBezTo>
                    <a:pt x="8228" y="4310"/>
                    <a:pt x="8394" y="4168"/>
                    <a:pt x="8561" y="3858"/>
                  </a:cubicBezTo>
                  <a:lnTo>
                    <a:pt x="8561" y="3858"/>
                  </a:lnTo>
                  <a:cubicBezTo>
                    <a:pt x="8049" y="4370"/>
                    <a:pt x="7489" y="3263"/>
                    <a:pt x="6858" y="4299"/>
                  </a:cubicBezTo>
                  <a:lnTo>
                    <a:pt x="6858" y="4299"/>
                  </a:lnTo>
                  <a:cubicBezTo>
                    <a:pt x="7037" y="3929"/>
                    <a:pt x="7311" y="3608"/>
                    <a:pt x="7656" y="3370"/>
                  </a:cubicBezTo>
                  <a:cubicBezTo>
                    <a:pt x="7644" y="3418"/>
                    <a:pt x="7656" y="3477"/>
                    <a:pt x="7680" y="3513"/>
                  </a:cubicBezTo>
                  <a:cubicBezTo>
                    <a:pt x="7680" y="3513"/>
                    <a:pt x="7680" y="3525"/>
                    <a:pt x="7692" y="3525"/>
                  </a:cubicBezTo>
                  <a:cubicBezTo>
                    <a:pt x="7704" y="3537"/>
                    <a:pt x="7716" y="3548"/>
                    <a:pt x="7727" y="3560"/>
                  </a:cubicBezTo>
                  <a:cubicBezTo>
                    <a:pt x="7858" y="3715"/>
                    <a:pt x="8097" y="3572"/>
                    <a:pt x="8025" y="3382"/>
                  </a:cubicBezTo>
                  <a:cubicBezTo>
                    <a:pt x="7954" y="3513"/>
                    <a:pt x="7835" y="3441"/>
                    <a:pt x="7847" y="3346"/>
                  </a:cubicBezTo>
                  <a:cubicBezTo>
                    <a:pt x="7858" y="3263"/>
                    <a:pt x="8001" y="3203"/>
                    <a:pt x="8073" y="3203"/>
                  </a:cubicBezTo>
                  <a:cubicBezTo>
                    <a:pt x="8132" y="3203"/>
                    <a:pt x="8192" y="3227"/>
                    <a:pt x="8239" y="3275"/>
                  </a:cubicBezTo>
                  <a:cubicBezTo>
                    <a:pt x="8358" y="3382"/>
                    <a:pt x="8478" y="3644"/>
                    <a:pt x="8156" y="3763"/>
                  </a:cubicBezTo>
                  <a:cubicBezTo>
                    <a:pt x="8466" y="3941"/>
                    <a:pt x="8751" y="3572"/>
                    <a:pt x="8680" y="3263"/>
                  </a:cubicBezTo>
                  <a:cubicBezTo>
                    <a:pt x="8906" y="3310"/>
                    <a:pt x="8954" y="3167"/>
                    <a:pt x="9180" y="3358"/>
                  </a:cubicBezTo>
                  <a:cubicBezTo>
                    <a:pt x="8978" y="2786"/>
                    <a:pt x="8668" y="2929"/>
                    <a:pt x="8454" y="2834"/>
                  </a:cubicBezTo>
                  <a:lnTo>
                    <a:pt x="8454" y="2834"/>
                  </a:lnTo>
                  <a:cubicBezTo>
                    <a:pt x="8930" y="2989"/>
                    <a:pt x="9073" y="2632"/>
                    <a:pt x="9466" y="2608"/>
                  </a:cubicBezTo>
                  <a:cubicBezTo>
                    <a:pt x="9049" y="2263"/>
                    <a:pt x="8787" y="2548"/>
                    <a:pt x="8501" y="2644"/>
                  </a:cubicBezTo>
                  <a:lnTo>
                    <a:pt x="8501" y="2644"/>
                  </a:lnTo>
                  <a:cubicBezTo>
                    <a:pt x="9228" y="2346"/>
                    <a:pt x="9061" y="1953"/>
                    <a:pt x="9347" y="1608"/>
                  </a:cubicBezTo>
                  <a:cubicBezTo>
                    <a:pt x="9001" y="1905"/>
                    <a:pt x="8597" y="1727"/>
                    <a:pt x="8311" y="2453"/>
                  </a:cubicBezTo>
                  <a:lnTo>
                    <a:pt x="8311" y="2453"/>
                  </a:lnTo>
                  <a:cubicBezTo>
                    <a:pt x="8406" y="2155"/>
                    <a:pt x="8692" y="1905"/>
                    <a:pt x="8347" y="1489"/>
                  </a:cubicBezTo>
                  <a:cubicBezTo>
                    <a:pt x="8323" y="1882"/>
                    <a:pt x="7966" y="2024"/>
                    <a:pt x="8120" y="2501"/>
                  </a:cubicBezTo>
                  <a:lnTo>
                    <a:pt x="8120" y="2501"/>
                  </a:lnTo>
                  <a:cubicBezTo>
                    <a:pt x="8025" y="2286"/>
                    <a:pt x="8168" y="1977"/>
                    <a:pt x="7596" y="1774"/>
                  </a:cubicBezTo>
                  <a:cubicBezTo>
                    <a:pt x="7787" y="2001"/>
                    <a:pt x="7644" y="2048"/>
                    <a:pt x="7692" y="2263"/>
                  </a:cubicBezTo>
                  <a:cubicBezTo>
                    <a:pt x="7394" y="2203"/>
                    <a:pt x="7013" y="2489"/>
                    <a:pt x="7192" y="2798"/>
                  </a:cubicBezTo>
                  <a:cubicBezTo>
                    <a:pt x="7311" y="2477"/>
                    <a:pt x="7573" y="2596"/>
                    <a:pt x="7680" y="2715"/>
                  </a:cubicBezTo>
                  <a:cubicBezTo>
                    <a:pt x="7727" y="2763"/>
                    <a:pt x="7751" y="2822"/>
                    <a:pt x="7751" y="2882"/>
                  </a:cubicBezTo>
                  <a:cubicBezTo>
                    <a:pt x="7751" y="2953"/>
                    <a:pt x="7692" y="3096"/>
                    <a:pt x="7608" y="3108"/>
                  </a:cubicBezTo>
                  <a:cubicBezTo>
                    <a:pt x="7513" y="3120"/>
                    <a:pt x="7442" y="3001"/>
                    <a:pt x="7573" y="2929"/>
                  </a:cubicBezTo>
                  <a:cubicBezTo>
                    <a:pt x="7382" y="2858"/>
                    <a:pt x="7239" y="3096"/>
                    <a:pt x="7394" y="3227"/>
                  </a:cubicBezTo>
                  <a:cubicBezTo>
                    <a:pt x="7406" y="3239"/>
                    <a:pt x="7418" y="3251"/>
                    <a:pt x="7430" y="3263"/>
                  </a:cubicBezTo>
                  <a:lnTo>
                    <a:pt x="7442" y="3263"/>
                  </a:lnTo>
                  <a:cubicBezTo>
                    <a:pt x="7477" y="3287"/>
                    <a:pt x="7537" y="3298"/>
                    <a:pt x="7585" y="3287"/>
                  </a:cubicBezTo>
                  <a:cubicBezTo>
                    <a:pt x="7346" y="3632"/>
                    <a:pt x="7025" y="3906"/>
                    <a:pt x="6656" y="4084"/>
                  </a:cubicBezTo>
                  <a:cubicBezTo>
                    <a:pt x="7680" y="3453"/>
                    <a:pt x="6584" y="2894"/>
                    <a:pt x="7096" y="2382"/>
                  </a:cubicBezTo>
                  <a:lnTo>
                    <a:pt x="7037" y="2441"/>
                  </a:lnTo>
                  <a:cubicBezTo>
                    <a:pt x="7061" y="2417"/>
                    <a:pt x="7073" y="2405"/>
                    <a:pt x="7096" y="2382"/>
                  </a:cubicBezTo>
                  <a:cubicBezTo>
                    <a:pt x="6799" y="2560"/>
                    <a:pt x="6644" y="2703"/>
                    <a:pt x="6596" y="2858"/>
                  </a:cubicBezTo>
                  <a:cubicBezTo>
                    <a:pt x="6465" y="3251"/>
                    <a:pt x="6823" y="3418"/>
                    <a:pt x="6811" y="3608"/>
                  </a:cubicBezTo>
                  <a:cubicBezTo>
                    <a:pt x="6632" y="3465"/>
                    <a:pt x="6489" y="3525"/>
                    <a:pt x="6418" y="3703"/>
                  </a:cubicBezTo>
                  <a:cubicBezTo>
                    <a:pt x="6656" y="3691"/>
                    <a:pt x="6692" y="3918"/>
                    <a:pt x="6561" y="4037"/>
                  </a:cubicBezTo>
                  <a:cubicBezTo>
                    <a:pt x="6358" y="4227"/>
                    <a:pt x="5906" y="4263"/>
                    <a:pt x="5811" y="4811"/>
                  </a:cubicBezTo>
                  <a:cubicBezTo>
                    <a:pt x="5751" y="4882"/>
                    <a:pt x="5703" y="4953"/>
                    <a:pt x="5656" y="5037"/>
                  </a:cubicBezTo>
                  <a:cubicBezTo>
                    <a:pt x="5680" y="4953"/>
                    <a:pt x="5703" y="4858"/>
                    <a:pt x="5715" y="4775"/>
                  </a:cubicBezTo>
                  <a:cubicBezTo>
                    <a:pt x="6025" y="4322"/>
                    <a:pt x="5739" y="3965"/>
                    <a:pt x="5727" y="3691"/>
                  </a:cubicBezTo>
                  <a:cubicBezTo>
                    <a:pt x="5715" y="3513"/>
                    <a:pt x="5906" y="3382"/>
                    <a:pt x="6061" y="3560"/>
                  </a:cubicBezTo>
                  <a:cubicBezTo>
                    <a:pt x="6132" y="3382"/>
                    <a:pt x="6084" y="3251"/>
                    <a:pt x="5846" y="3215"/>
                  </a:cubicBezTo>
                  <a:cubicBezTo>
                    <a:pt x="5977" y="3060"/>
                    <a:pt x="6358" y="3203"/>
                    <a:pt x="6537" y="2834"/>
                  </a:cubicBezTo>
                  <a:cubicBezTo>
                    <a:pt x="6608" y="2691"/>
                    <a:pt x="6608" y="2477"/>
                    <a:pt x="6525" y="2144"/>
                  </a:cubicBezTo>
                  <a:cubicBezTo>
                    <a:pt x="6513" y="2870"/>
                    <a:pt x="5346" y="2489"/>
                    <a:pt x="5632" y="3668"/>
                  </a:cubicBezTo>
                  <a:cubicBezTo>
                    <a:pt x="5489" y="3275"/>
                    <a:pt x="5453" y="2846"/>
                    <a:pt x="5537" y="2441"/>
                  </a:cubicBezTo>
                  <a:cubicBezTo>
                    <a:pt x="5561" y="2489"/>
                    <a:pt x="5596" y="2513"/>
                    <a:pt x="5656" y="2525"/>
                  </a:cubicBezTo>
                  <a:lnTo>
                    <a:pt x="5668" y="2525"/>
                  </a:lnTo>
                  <a:cubicBezTo>
                    <a:pt x="5680" y="2525"/>
                    <a:pt x="5703" y="2525"/>
                    <a:pt x="5715" y="2525"/>
                  </a:cubicBezTo>
                  <a:cubicBezTo>
                    <a:pt x="5882" y="2525"/>
                    <a:pt x="5953" y="2310"/>
                    <a:pt x="5834" y="2215"/>
                  </a:cubicBezTo>
                  <a:lnTo>
                    <a:pt x="5799" y="2191"/>
                  </a:lnTo>
                  <a:cubicBezTo>
                    <a:pt x="5846" y="2334"/>
                    <a:pt x="5703" y="2358"/>
                    <a:pt x="5656" y="2286"/>
                  </a:cubicBezTo>
                  <a:cubicBezTo>
                    <a:pt x="5596" y="2227"/>
                    <a:pt x="5656" y="2084"/>
                    <a:pt x="5703" y="2024"/>
                  </a:cubicBezTo>
                  <a:cubicBezTo>
                    <a:pt x="5751" y="1989"/>
                    <a:pt x="5811" y="1965"/>
                    <a:pt x="5870" y="1965"/>
                  </a:cubicBezTo>
                  <a:cubicBezTo>
                    <a:pt x="6037" y="1953"/>
                    <a:pt x="6299" y="2048"/>
                    <a:pt x="6168" y="2370"/>
                  </a:cubicBezTo>
                  <a:cubicBezTo>
                    <a:pt x="6513" y="2275"/>
                    <a:pt x="6453" y="1810"/>
                    <a:pt x="6192" y="1643"/>
                  </a:cubicBezTo>
                  <a:cubicBezTo>
                    <a:pt x="6382" y="1513"/>
                    <a:pt x="6311" y="1382"/>
                    <a:pt x="6608" y="1358"/>
                  </a:cubicBezTo>
                  <a:cubicBezTo>
                    <a:pt x="6049" y="1096"/>
                    <a:pt x="5942" y="1417"/>
                    <a:pt x="5715" y="1501"/>
                  </a:cubicBezTo>
                  <a:lnTo>
                    <a:pt x="5715" y="1501"/>
                  </a:lnTo>
                  <a:cubicBezTo>
                    <a:pt x="6168" y="1274"/>
                    <a:pt x="6013" y="917"/>
                    <a:pt x="6275" y="620"/>
                  </a:cubicBezTo>
                  <a:cubicBezTo>
                    <a:pt x="5739" y="667"/>
                    <a:pt x="5751" y="1060"/>
                    <a:pt x="5620" y="1334"/>
                  </a:cubicBezTo>
                  <a:lnTo>
                    <a:pt x="5620" y="1334"/>
                  </a:lnTo>
                  <a:cubicBezTo>
                    <a:pt x="5918" y="620"/>
                    <a:pt x="5525" y="441"/>
                    <a:pt x="5477" y="0"/>
                  </a:cubicBezTo>
                  <a:cubicBezTo>
                    <a:pt x="5441" y="441"/>
                    <a:pt x="5037" y="620"/>
                    <a:pt x="5346" y="1334"/>
                  </a:cubicBezTo>
                  <a:lnTo>
                    <a:pt x="5346" y="1334"/>
                  </a:lnTo>
                  <a:cubicBezTo>
                    <a:pt x="5215" y="1060"/>
                    <a:pt x="5227" y="667"/>
                    <a:pt x="4691" y="620"/>
                  </a:cubicBezTo>
                  <a:cubicBezTo>
                    <a:pt x="4953" y="917"/>
                    <a:pt x="4799" y="1274"/>
                    <a:pt x="5239" y="1501"/>
                  </a:cubicBezTo>
                  <a:lnTo>
                    <a:pt x="5239" y="1501"/>
                  </a:lnTo>
                  <a:cubicBezTo>
                    <a:pt x="5025" y="1417"/>
                    <a:pt x="4906" y="1096"/>
                    <a:pt x="4358" y="1358"/>
                  </a:cubicBezTo>
                  <a:cubicBezTo>
                    <a:pt x="4656" y="1382"/>
                    <a:pt x="4584" y="1501"/>
                    <a:pt x="4775" y="1643"/>
                  </a:cubicBezTo>
                  <a:cubicBezTo>
                    <a:pt x="4513" y="1810"/>
                    <a:pt x="4453" y="2275"/>
                    <a:pt x="4799" y="2370"/>
                  </a:cubicBezTo>
                  <a:cubicBezTo>
                    <a:pt x="4656" y="2048"/>
                    <a:pt x="4929" y="1953"/>
                    <a:pt x="5096" y="1965"/>
                  </a:cubicBezTo>
                  <a:cubicBezTo>
                    <a:pt x="5156" y="1965"/>
                    <a:pt x="5215" y="1989"/>
                    <a:pt x="5263" y="2024"/>
                  </a:cubicBezTo>
                  <a:cubicBezTo>
                    <a:pt x="5310" y="2084"/>
                    <a:pt x="5370" y="2227"/>
                    <a:pt x="5310" y="2286"/>
                  </a:cubicBezTo>
                  <a:cubicBezTo>
                    <a:pt x="5263" y="2358"/>
                    <a:pt x="5120" y="2334"/>
                    <a:pt x="5168" y="2191"/>
                  </a:cubicBezTo>
                  <a:cubicBezTo>
                    <a:pt x="5001" y="2275"/>
                    <a:pt x="5060" y="2525"/>
                    <a:pt x="5239" y="2525"/>
                  </a:cubicBezTo>
                  <a:cubicBezTo>
                    <a:pt x="5263" y="2525"/>
                    <a:pt x="5275" y="2525"/>
                    <a:pt x="5299" y="2525"/>
                  </a:cubicBezTo>
                  <a:lnTo>
                    <a:pt x="5310" y="2525"/>
                  </a:lnTo>
                  <a:cubicBezTo>
                    <a:pt x="5358" y="2513"/>
                    <a:pt x="5406" y="2489"/>
                    <a:pt x="5430" y="2441"/>
                  </a:cubicBezTo>
                  <a:cubicBezTo>
                    <a:pt x="5501" y="2858"/>
                    <a:pt x="5477" y="3275"/>
                    <a:pt x="5334" y="3668"/>
                  </a:cubicBezTo>
                  <a:cubicBezTo>
                    <a:pt x="5620" y="2489"/>
                    <a:pt x="4441" y="2870"/>
                    <a:pt x="4441" y="2144"/>
                  </a:cubicBezTo>
                  <a:cubicBezTo>
                    <a:pt x="4346" y="2477"/>
                    <a:pt x="4346" y="2691"/>
                    <a:pt x="4418" y="2834"/>
                  </a:cubicBezTo>
                  <a:cubicBezTo>
                    <a:pt x="4608" y="3203"/>
                    <a:pt x="4989" y="3072"/>
                    <a:pt x="5120" y="3215"/>
                  </a:cubicBezTo>
                  <a:cubicBezTo>
                    <a:pt x="4882" y="3251"/>
                    <a:pt x="4822" y="3382"/>
                    <a:pt x="4906" y="3560"/>
                  </a:cubicBezTo>
                  <a:cubicBezTo>
                    <a:pt x="5049" y="3382"/>
                    <a:pt x="5239" y="3513"/>
                    <a:pt x="5239" y="3691"/>
                  </a:cubicBezTo>
                  <a:cubicBezTo>
                    <a:pt x="5227" y="3965"/>
                    <a:pt x="4941" y="4322"/>
                    <a:pt x="5251" y="4775"/>
                  </a:cubicBezTo>
                  <a:cubicBezTo>
                    <a:pt x="5263" y="4858"/>
                    <a:pt x="5275" y="4953"/>
                    <a:pt x="5310" y="5037"/>
                  </a:cubicBezTo>
                  <a:cubicBezTo>
                    <a:pt x="5263" y="4953"/>
                    <a:pt x="5215" y="4882"/>
                    <a:pt x="5156" y="4811"/>
                  </a:cubicBezTo>
                  <a:cubicBezTo>
                    <a:pt x="5060" y="4263"/>
                    <a:pt x="4608" y="4227"/>
                    <a:pt x="4406" y="4037"/>
                  </a:cubicBezTo>
                  <a:cubicBezTo>
                    <a:pt x="4275" y="3918"/>
                    <a:pt x="4298" y="3691"/>
                    <a:pt x="4537" y="3703"/>
                  </a:cubicBezTo>
                  <a:cubicBezTo>
                    <a:pt x="4465" y="3525"/>
                    <a:pt x="4334" y="3477"/>
                    <a:pt x="4144" y="3608"/>
                  </a:cubicBezTo>
                  <a:cubicBezTo>
                    <a:pt x="4132" y="3418"/>
                    <a:pt x="4501" y="3251"/>
                    <a:pt x="4370" y="2858"/>
                  </a:cubicBezTo>
                  <a:cubicBezTo>
                    <a:pt x="4322" y="2715"/>
                    <a:pt x="4167" y="2560"/>
                    <a:pt x="3870" y="2382"/>
                  </a:cubicBezTo>
                  <a:lnTo>
                    <a:pt x="3870" y="2382"/>
                  </a:lnTo>
                  <a:cubicBezTo>
                    <a:pt x="4370" y="2906"/>
                    <a:pt x="3275" y="3453"/>
                    <a:pt x="4310" y="4084"/>
                  </a:cubicBezTo>
                  <a:cubicBezTo>
                    <a:pt x="3941" y="3906"/>
                    <a:pt x="3620" y="3632"/>
                    <a:pt x="3394" y="3287"/>
                  </a:cubicBezTo>
                  <a:cubicBezTo>
                    <a:pt x="3441" y="3298"/>
                    <a:pt x="3489" y="3298"/>
                    <a:pt x="3536" y="3263"/>
                  </a:cubicBezTo>
                  <a:lnTo>
                    <a:pt x="3548" y="3263"/>
                  </a:lnTo>
                  <a:cubicBezTo>
                    <a:pt x="3560" y="3251"/>
                    <a:pt x="3572" y="3239"/>
                    <a:pt x="3584" y="3227"/>
                  </a:cubicBezTo>
                  <a:cubicBezTo>
                    <a:pt x="3727" y="3096"/>
                    <a:pt x="3584" y="2870"/>
                    <a:pt x="3405" y="2929"/>
                  </a:cubicBezTo>
                  <a:cubicBezTo>
                    <a:pt x="3536" y="3001"/>
                    <a:pt x="3465" y="3120"/>
                    <a:pt x="3370" y="3108"/>
                  </a:cubicBezTo>
                  <a:cubicBezTo>
                    <a:pt x="3286" y="3096"/>
                    <a:pt x="3227" y="2953"/>
                    <a:pt x="3227" y="2882"/>
                  </a:cubicBezTo>
                  <a:cubicBezTo>
                    <a:pt x="3227" y="2822"/>
                    <a:pt x="3251" y="2763"/>
                    <a:pt x="3298" y="2715"/>
                  </a:cubicBezTo>
                  <a:cubicBezTo>
                    <a:pt x="3405" y="2596"/>
                    <a:pt x="3656" y="2477"/>
                    <a:pt x="3786" y="2798"/>
                  </a:cubicBezTo>
                  <a:cubicBezTo>
                    <a:pt x="3965" y="2489"/>
                    <a:pt x="3596" y="2203"/>
                    <a:pt x="3286" y="2263"/>
                  </a:cubicBezTo>
                  <a:cubicBezTo>
                    <a:pt x="3334" y="2048"/>
                    <a:pt x="3191" y="2001"/>
                    <a:pt x="3382" y="1774"/>
                  </a:cubicBezTo>
                  <a:cubicBezTo>
                    <a:pt x="2810" y="1977"/>
                    <a:pt x="2953" y="2286"/>
                    <a:pt x="2858" y="2501"/>
                  </a:cubicBezTo>
                  <a:lnTo>
                    <a:pt x="2858" y="2501"/>
                  </a:lnTo>
                  <a:cubicBezTo>
                    <a:pt x="3013" y="2024"/>
                    <a:pt x="2655" y="1882"/>
                    <a:pt x="2632" y="1489"/>
                  </a:cubicBezTo>
                  <a:cubicBezTo>
                    <a:pt x="2274" y="1905"/>
                    <a:pt x="2560" y="2167"/>
                    <a:pt x="2667" y="2453"/>
                  </a:cubicBezTo>
                  <a:lnTo>
                    <a:pt x="2667" y="2453"/>
                  </a:lnTo>
                  <a:cubicBezTo>
                    <a:pt x="2370" y="1727"/>
                    <a:pt x="1977" y="1894"/>
                    <a:pt x="1631" y="1608"/>
                  </a:cubicBezTo>
                  <a:cubicBezTo>
                    <a:pt x="1917" y="1953"/>
                    <a:pt x="1751" y="2358"/>
                    <a:pt x="2477" y="2644"/>
                  </a:cubicBezTo>
                  <a:lnTo>
                    <a:pt x="2477" y="2644"/>
                  </a:lnTo>
                  <a:cubicBezTo>
                    <a:pt x="2179" y="2548"/>
                    <a:pt x="1917" y="2263"/>
                    <a:pt x="1512" y="2608"/>
                  </a:cubicBezTo>
                  <a:cubicBezTo>
                    <a:pt x="1905" y="2632"/>
                    <a:pt x="2048" y="2989"/>
                    <a:pt x="2524" y="2834"/>
                  </a:cubicBezTo>
                  <a:lnTo>
                    <a:pt x="2524" y="2834"/>
                  </a:lnTo>
                  <a:cubicBezTo>
                    <a:pt x="2310" y="2929"/>
                    <a:pt x="2001" y="2786"/>
                    <a:pt x="1798" y="3358"/>
                  </a:cubicBezTo>
                  <a:cubicBezTo>
                    <a:pt x="2024" y="3167"/>
                    <a:pt x="2060" y="3310"/>
                    <a:pt x="2286" y="3263"/>
                  </a:cubicBezTo>
                  <a:cubicBezTo>
                    <a:pt x="2227" y="3560"/>
                    <a:pt x="2513" y="3941"/>
                    <a:pt x="2822" y="3763"/>
                  </a:cubicBezTo>
                  <a:cubicBezTo>
                    <a:pt x="2501" y="3644"/>
                    <a:pt x="2620" y="3382"/>
                    <a:pt x="2739" y="3275"/>
                  </a:cubicBezTo>
                  <a:cubicBezTo>
                    <a:pt x="2774" y="3227"/>
                    <a:pt x="2834" y="3191"/>
                    <a:pt x="2894" y="3191"/>
                  </a:cubicBezTo>
                  <a:cubicBezTo>
                    <a:pt x="2965" y="3191"/>
                    <a:pt x="3096" y="3251"/>
                    <a:pt x="3108" y="3334"/>
                  </a:cubicBezTo>
                  <a:cubicBezTo>
                    <a:pt x="3120" y="3418"/>
                    <a:pt x="3001" y="3501"/>
                    <a:pt x="2929" y="3370"/>
                  </a:cubicBezTo>
                  <a:cubicBezTo>
                    <a:pt x="2870" y="3548"/>
                    <a:pt x="3096" y="3679"/>
                    <a:pt x="3227" y="3548"/>
                  </a:cubicBezTo>
                  <a:cubicBezTo>
                    <a:pt x="3239" y="3537"/>
                    <a:pt x="3251" y="3525"/>
                    <a:pt x="3263" y="3513"/>
                  </a:cubicBezTo>
                  <a:cubicBezTo>
                    <a:pt x="3263" y="3501"/>
                    <a:pt x="3263" y="3501"/>
                    <a:pt x="3263" y="3501"/>
                  </a:cubicBezTo>
                  <a:cubicBezTo>
                    <a:pt x="3298" y="3453"/>
                    <a:pt x="3298" y="3406"/>
                    <a:pt x="3298" y="3358"/>
                  </a:cubicBezTo>
                  <a:cubicBezTo>
                    <a:pt x="3632" y="3596"/>
                    <a:pt x="3917" y="3906"/>
                    <a:pt x="4096" y="4287"/>
                  </a:cubicBezTo>
                  <a:lnTo>
                    <a:pt x="4096" y="4287"/>
                  </a:lnTo>
                  <a:cubicBezTo>
                    <a:pt x="3453" y="3263"/>
                    <a:pt x="2905" y="4346"/>
                    <a:pt x="2393" y="3846"/>
                  </a:cubicBezTo>
                  <a:lnTo>
                    <a:pt x="2393" y="3846"/>
                  </a:lnTo>
                  <a:cubicBezTo>
                    <a:pt x="2560" y="4144"/>
                    <a:pt x="2715" y="4299"/>
                    <a:pt x="2870" y="4346"/>
                  </a:cubicBezTo>
                  <a:cubicBezTo>
                    <a:pt x="3251" y="4477"/>
                    <a:pt x="3429" y="4120"/>
                    <a:pt x="3620" y="4132"/>
                  </a:cubicBezTo>
                  <a:cubicBezTo>
                    <a:pt x="3465" y="4310"/>
                    <a:pt x="3536" y="4453"/>
                    <a:pt x="3715" y="4513"/>
                  </a:cubicBezTo>
                  <a:cubicBezTo>
                    <a:pt x="3691" y="4287"/>
                    <a:pt x="3917" y="4251"/>
                    <a:pt x="4048" y="4382"/>
                  </a:cubicBezTo>
                  <a:cubicBezTo>
                    <a:pt x="4227" y="4584"/>
                    <a:pt x="4275" y="5037"/>
                    <a:pt x="4810" y="5132"/>
                  </a:cubicBezTo>
                  <a:cubicBezTo>
                    <a:pt x="4882" y="5192"/>
                    <a:pt x="4965" y="5239"/>
                    <a:pt x="5049" y="5287"/>
                  </a:cubicBezTo>
                  <a:cubicBezTo>
                    <a:pt x="4953" y="5251"/>
                    <a:pt x="4870" y="5239"/>
                    <a:pt x="4775" y="5227"/>
                  </a:cubicBezTo>
                  <a:cubicBezTo>
                    <a:pt x="4334" y="4906"/>
                    <a:pt x="3977" y="5203"/>
                    <a:pt x="3703" y="5215"/>
                  </a:cubicBezTo>
                  <a:cubicBezTo>
                    <a:pt x="3525" y="5215"/>
                    <a:pt x="3382" y="5037"/>
                    <a:pt x="3560" y="4882"/>
                  </a:cubicBezTo>
                  <a:cubicBezTo>
                    <a:pt x="3382" y="4799"/>
                    <a:pt x="3251" y="4858"/>
                    <a:pt x="3215" y="5096"/>
                  </a:cubicBezTo>
                  <a:cubicBezTo>
                    <a:pt x="3072" y="4965"/>
                    <a:pt x="3215" y="4584"/>
                    <a:pt x="2846" y="4406"/>
                  </a:cubicBezTo>
                  <a:cubicBezTo>
                    <a:pt x="2703" y="4334"/>
                    <a:pt x="2489" y="4322"/>
                    <a:pt x="2155" y="4418"/>
                  </a:cubicBezTo>
                  <a:cubicBezTo>
                    <a:pt x="2179" y="4418"/>
                    <a:pt x="2203" y="4418"/>
                    <a:pt x="2227" y="4418"/>
                  </a:cubicBezTo>
                  <a:cubicBezTo>
                    <a:pt x="2203" y="4418"/>
                    <a:pt x="2179" y="4418"/>
                    <a:pt x="2155" y="4418"/>
                  </a:cubicBezTo>
                  <a:cubicBezTo>
                    <a:pt x="2870" y="4430"/>
                    <a:pt x="2489" y="5584"/>
                    <a:pt x="3667" y="5311"/>
                  </a:cubicBezTo>
                  <a:lnTo>
                    <a:pt x="3667" y="5311"/>
                  </a:lnTo>
                  <a:cubicBezTo>
                    <a:pt x="3275" y="5453"/>
                    <a:pt x="2858" y="5489"/>
                    <a:pt x="2441" y="5406"/>
                  </a:cubicBezTo>
                  <a:cubicBezTo>
                    <a:pt x="2489" y="5382"/>
                    <a:pt x="2513" y="5334"/>
                    <a:pt x="2524" y="5287"/>
                  </a:cubicBezTo>
                  <a:lnTo>
                    <a:pt x="2524" y="5275"/>
                  </a:lnTo>
                  <a:cubicBezTo>
                    <a:pt x="2524" y="5251"/>
                    <a:pt x="2524" y="5239"/>
                    <a:pt x="2524" y="5215"/>
                  </a:cubicBezTo>
                  <a:cubicBezTo>
                    <a:pt x="2524" y="5037"/>
                    <a:pt x="2274" y="4977"/>
                    <a:pt x="2191" y="5144"/>
                  </a:cubicBezTo>
                  <a:cubicBezTo>
                    <a:pt x="2346" y="5096"/>
                    <a:pt x="2358" y="5239"/>
                    <a:pt x="2286" y="5287"/>
                  </a:cubicBezTo>
                  <a:cubicBezTo>
                    <a:pt x="2227" y="5346"/>
                    <a:pt x="2084" y="5287"/>
                    <a:pt x="2024" y="5239"/>
                  </a:cubicBezTo>
                  <a:cubicBezTo>
                    <a:pt x="1989" y="5192"/>
                    <a:pt x="1965" y="5132"/>
                    <a:pt x="1965" y="5072"/>
                  </a:cubicBezTo>
                  <a:cubicBezTo>
                    <a:pt x="1953" y="4906"/>
                    <a:pt x="2048" y="4644"/>
                    <a:pt x="2370" y="4775"/>
                  </a:cubicBezTo>
                  <a:cubicBezTo>
                    <a:pt x="2274" y="4430"/>
                    <a:pt x="1810" y="4489"/>
                    <a:pt x="1643" y="4751"/>
                  </a:cubicBezTo>
                  <a:cubicBezTo>
                    <a:pt x="1512" y="4561"/>
                    <a:pt x="1381" y="4632"/>
                    <a:pt x="1358" y="4334"/>
                  </a:cubicBezTo>
                  <a:cubicBezTo>
                    <a:pt x="1096" y="4882"/>
                    <a:pt x="1417" y="5001"/>
                    <a:pt x="1500" y="5215"/>
                  </a:cubicBezTo>
                  <a:lnTo>
                    <a:pt x="1500" y="5215"/>
                  </a:lnTo>
                  <a:cubicBezTo>
                    <a:pt x="1274" y="4775"/>
                    <a:pt x="905" y="4918"/>
                    <a:pt x="619" y="4656"/>
                  </a:cubicBezTo>
                  <a:cubicBezTo>
                    <a:pt x="667" y="5203"/>
                    <a:pt x="1060" y="5192"/>
                    <a:pt x="1334" y="5323"/>
                  </a:cubicBezTo>
                  <a:lnTo>
                    <a:pt x="1334" y="5323"/>
                  </a:lnTo>
                  <a:cubicBezTo>
                    <a:pt x="619" y="5025"/>
                    <a:pt x="441" y="5418"/>
                    <a:pt x="0" y="5453"/>
                  </a:cubicBezTo>
                  <a:cubicBezTo>
                    <a:pt x="441" y="5501"/>
                    <a:pt x="619" y="5906"/>
                    <a:pt x="1334" y="5596"/>
                  </a:cubicBezTo>
                  <a:lnTo>
                    <a:pt x="1334" y="5596"/>
                  </a:lnTo>
                  <a:cubicBezTo>
                    <a:pt x="1060" y="5727"/>
                    <a:pt x="667" y="5715"/>
                    <a:pt x="619" y="6251"/>
                  </a:cubicBezTo>
                  <a:cubicBezTo>
                    <a:pt x="917" y="5989"/>
                    <a:pt x="1274" y="6144"/>
                    <a:pt x="1500" y="5692"/>
                  </a:cubicBezTo>
                  <a:lnTo>
                    <a:pt x="1500" y="5692"/>
                  </a:lnTo>
                  <a:cubicBezTo>
                    <a:pt x="1417" y="5918"/>
                    <a:pt x="1096" y="6025"/>
                    <a:pt x="1358" y="6585"/>
                  </a:cubicBezTo>
                  <a:cubicBezTo>
                    <a:pt x="1381" y="6287"/>
                    <a:pt x="1524" y="6358"/>
                    <a:pt x="1643" y="6168"/>
                  </a:cubicBezTo>
                  <a:close/>
                  <a:moveTo>
                    <a:pt x="7299" y="5299"/>
                  </a:moveTo>
                  <a:close/>
                  <a:moveTo>
                    <a:pt x="6763" y="5132"/>
                  </a:moveTo>
                  <a:cubicBezTo>
                    <a:pt x="6965" y="5180"/>
                    <a:pt x="7144" y="5334"/>
                    <a:pt x="7501" y="5406"/>
                  </a:cubicBezTo>
                  <a:cubicBezTo>
                    <a:pt x="7596" y="5430"/>
                    <a:pt x="7692" y="5442"/>
                    <a:pt x="7799" y="5453"/>
                  </a:cubicBezTo>
                  <a:cubicBezTo>
                    <a:pt x="7680" y="5465"/>
                    <a:pt x="7585" y="5477"/>
                    <a:pt x="7501" y="5501"/>
                  </a:cubicBezTo>
                  <a:cubicBezTo>
                    <a:pt x="7144" y="5584"/>
                    <a:pt x="6965" y="5727"/>
                    <a:pt x="6763" y="5775"/>
                  </a:cubicBezTo>
                  <a:cubicBezTo>
                    <a:pt x="6620" y="5799"/>
                    <a:pt x="6465" y="5775"/>
                    <a:pt x="6334" y="5704"/>
                  </a:cubicBezTo>
                  <a:cubicBezTo>
                    <a:pt x="6561" y="5715"/>
                    <a:pt x="6775" y="5620"/>
                    <a:pt x="6930" y="5453"/>
                  </a:cubicBezTo>
                  <a:cubicBezTo>
                    <a:pt x="6775" y="5287"/>
                    <a:pt x="6561" y="5192"/>
                    <a:pt x="6334" y="5203"/>
                  </a:cubicBezTo>
                  <a:cubicBezTo>
                    <a:pt x="6465" y="5120"/>
                    <a:pt x="6620" y="5108"/>
                    <a:pt x="6775" y="5144"/>
                  </a:cubicBezTo>
                  <a:close/>
                  <a:moveTo>
                    <a:pt x="6882" y="6620"/>
                  </a:moveTo>
                  <a:close/>
                  <a:moveTo>
                    <a:pt x="6656" y="4049"/>
                  </a:moveTo>
                  <a:close/>
                  <a:moveTo>
                    <a:pt x="6168" y="4310"/>
                  </a:moveTo>
                  <a:cubicBezTo>
                    <a:pt x="6334" y="4215"/>
                    <a:pt x="6573" y="4180"/>
                    <a:pt x="6870" y="3989"/>
                  </a:cubicBezTo>
                  <a:cubicBezTo>
                    <a:pt x="6954" y="3929"/>
                    <a:pt x="7037" y="3870"/>
                    <a:pt x="7120" y="3810"/>
                  </a:cubicBezTo>
                  <a:cubicBezTo>
                    <a:pt x="7049" y="3894"/>
                    <a:pt x="6989" y="3977"/>
                    <a:pt x="6942" y="4060"/>
                  </a:cubicBezTo>
                  <a:cubicBezTo>
                    <a:pt x="6739" y="4358"/>
                    <a:pt x="6715" y="4596"/>
                    <a:pt x="6620" y="4763"/>
                  </a:cubicBezTo>
                  <a:cubicBezTo>
                    <a:pt x="6537" y="4894"/>
                    <a:pt x="6406" y="4977"/>
                    <a:pt x="6263" y="5025"/>
                  </a:cubicBezTo>
                  <a:cubicBezTo>
                    <a:pt x="6430" y="4870"/>
                    <a:pt x="6513" y="4644"/>
                    <a:pt x="6501" y="4418"/>
                  </a:cubicBezTo>
                  <a:cubicBezTo>
                    <a:pt x="6287" y="4406"/>
                    <a:pt x="6061" y="4501"/>
                    <a:pt x="5906" y="4668"/>
                  </a:cubicBezTo>
                  <a:cubicBezTo>
                    <a:pt x="5953" y="4525"/>
                    <a:pt x="6049" y="4406"/>
                    <a:pt x="6168" y="4322"/>
                  </a:cubicBezTo>
                  <a:close/>
                  <a:moveTo>
                    <a:pt x="6501" y="6477"/>
                  </a:moveTo>
                  <a:cubicBezTo>
                    <a:pt x="6513" y="6251"/>
                    <a:pt x="6430" y="6025"/>
                    <a:pt x="6263" y="5882"/>
                  </a:cubicBezTo>
                  <a:cubicBezTo>
                    <a:pt x="6406" y="5918"/>
                    <a:pt x="6537" y="6013"/>
                    <a:pt x="6620" y="6132"/>
                  </a:cubicBezTo>
                  <a:cubicBezTo>
                    <a:pt x="6715" y="6311"/>
                    <a:pt x="6739" y="6537"/>
                    <a:pt x="6942" y="6847"/>
                  </a:cubicBezTo>
                  <a:cubicBezTo>
                    <a:pt x="6989" y="6918"/>
                    <a:pt x="7049" y="7001"/>
                    <a:pt x="7120" y="7097"/>
                  </a:cubicBezTo>
                  <a:cubicBezTo>
                    <a:pt x="7037" y="7025"/>
                    <a:pt x="6954" y="6966"/>
                    <a:pt x="6870" y="6906"/>
                  </a:cubicBezTo>
                  <a:cubicBezTo>
                    <a:pt x="6573" y="6716"/>
                    <a:pt x="6334" y="6692"/>
                    <a:pt x="6168" y="6585"/>
                  </a:cubicBezTo>
                  <a:cubicBezTo>
                    <a:pt x="6037" y="6501"/>
                    <a:pt x="5942" y="6382"/>
                    <a:pt x="5906" y="6239"/>
                  </a:cubicBezTo>
                  <a:cubicBezTo>
                    <a:pt x="6061" y="6406"/>
                    <a:pt x="6287" y="6501"/>
                    <a:pt x="6513" y="6489"/>
                  </a:cubicBezTo>
                  <a:close/>
                  <a:moveTo>
                    <a:pt x="5632" y="7263"/>
                  </a:moveTo>
                  <a:close/>
                  <a:moveTo>
                    <a:pt x="5227" y="4584"/>
                  </a:moveTo>
                  <a:cubicBezTo>
                    <a:pt x="5156" y="4453"/>
                    <a:pt x="5132" y="4299"/>
                    <a:pt x="5168" y="4156"/>
                  </a:cubicBezTo>
                  <a:cubicBezTo>
                    <a:pt x="5215" y="3965"/>
                    <a:pt x="5358" y="3775"/>
                    <a:pt x="5430" y="3429"/>
                  </a:cubicBezTo>
                  <a:cubicBezTo>
                    <a:pt x="5453" y="3322"/>
                    <a:pt x="5465" y="3227"/>
                    <a:pt x="5477" y="3132"/>
                  </a:cubicBezTo>
                  <a:cubicBezTo>
                    <a:pt x="5489" y="3227"/>
                    <a:pt x="5513" y="3322"/>
                    <a:pt x="5525" y="3429"/>
                  </a:cubicBezTo>
                  <a:cubicBezTo>
                    <a:pt x="5608" y="3775"/>
                    <a:pt x="5751" y="3965"/>
                    <a:pt x="5799" y="4156"/>
                  </a:cubicBezTo>
                  <a:cubicBezTo>
                    <a:pt x="5834" y="4299"/>
                    <a:pt x="5811" y="4453"/>
                    <a:pt x="5739" y="4584"/>
                  </a:cubicBezTo>
                  <a:cubicBezTo>
                    <a:pt x="5953" y="4358"/>
                    <a:pt x="5787" y="3989"/>
                    <a:pt x="5477" y="3989"/>
                  </a:cubicBezTo>
                  <a:cubicBezTo>
                    <a:pt x="5168" y="3989"/>
                    <a:pt x="5013" y="4358"/>
                    <a:pt x="5227" y="4584"/>
                  </a:cubicBezTo>
                  <a:close/>
                  <a:moveTo>
                    <a:pt x="5477" y="6894"/>
                  </a:moveTo>
                  <a:cubicBezTo>
                    <a:pt x="5644" y="6739"/>
                    <a:pt x="5739" y="6525"/>
                    <a:pt x="5739" y="6299"/>
                  </a:cubicBezTo>
                  <a:cubicBezTo>
                    <a:pt x="5811" y="6430"/>
                    <a:pt x="5834" y="6585"/>
                    <a:pt x="5799" y="6727"/>
                  </a:cubicBezTo>
                  <a:cubicBezTo>
                    <a:pt x="5751" y="6918"/>
                    <a:pt x="5608" y="7108"/>
                    <a:pt x="5525" y="7454"/>
                  </a:cubicBezTo>
                  <a:cubicBezTo>
                    <a:pt x="5513" y="7561"/>
                    <a:pt x="5489" y="7656"/>
                    <a:pt x="5477" y="7751"/>
                  </a:cubicBezTo>
                  <a:cubicBezTo>
                    <a:pt x="5465" y="7656"/>
                    <a:pt x="5453" y="7561"/>
                    <a:pt x="5430" y="7454"/>
                  </a:cubicBezTo>
                  <a:cubicBezTo>
                    <a:pt x="5358" y="7108"/>
                    <a:pt x="5215" y="6918"/>
                    <a:pt x="5168" y="6727"/>
                  </a:cubicBezTo>
                  <a:cubicBezTo>
                    <a:pt x="5132" y="6585"/>
                    <a:pt x="5156" y="6430"/>
                    <a:pt x="5227" y="6299"/>
                  </a:cubicBezTo>
                  <a:cubicBezTo>
                    <a:pt x="5215" y="6525"/>
                    <a:pt x="5310" y="6751"/>
                    <a:pt x="5489" y="6906"/>
                  </a:cubicBezTo>
                  <a:close/>
                  <a:moveTo>
                    <a:pt x="4298" y="6835"/>
                  </a:moveTo>
                  <a:close/>
                  <a:moveTo>
                    <a:pt x="4298" y="4049"/>
                  </a:moveTo>
                  <a:close/>
                  <a:moveTo>
                    <a:pt x="4453" y="4418"/>
                  </a:moveTo>
                  <a:cubicBezTo>
                    <a:pt x="4441" y="4644"/>
                    <a:pt x="4525" y="4858"/>
                    <a:pt x="4691" y="5013"/>
                  </a:cubicBezTo>
                  <a:cubicBezTo>
                    <a:pt x="4548" y="4977"/>
                    <a:pt x="4418" y="4882"/>
                    <a:pt x="4346" y="4751"/>
                  </a:cubicBezTo>
                  <a:cubicBezTo>
                    <a:pt x="4239" y="4584"/>
                    <a:pt x="4215" y="4358"/>
                    <a:pt x="4013" y="4049"/>
                  </a:cubicBezTo>
                  <a:cubicBezTo>
                    <a:pt x="3965" y="3977"/>
                    <a:pt x="3906" y="3894"/>
                    <a:pt x="3834" y="3799"/>
                  </a:cubicBezTo>
                  <a:cubicBezTo>
                    <a:pt x="3917" y="3870"/>
                    <a:pt x="4001" y="3929"/>
                    <a:pt x="4084" y="3977"/>
                  </a:cubicBezTo>
                  <a:cubicBezTo>
                    <a:pt x="4382" y="4180"/>
                    <a:pt x="4620" y="4203"/>
                    <a:pt x="4787" y="4310"/>
                  </a:cubicBezTo>
                  <a:cubicBezTo>
                    <a:pt x="4918" y="4382"/>
                    <a:pt x="5013" y="4513"/>
                    <a:pt x="5049" y="4656"/>
                  </a:cubicBezTo>
                  <a:cubicBezTo>
                    <a:pt x="4894" y="4501"/>
                    <a:pt x="4679" y="4418"/>
                    <a:pt x="4465" y="4430"/>
                  </a:cubicBezTo>
                  <a:close/>
                  <a:moveTo>
                    <a:pt x="5049" y="6215"/>
                  </a:moveTo>
                  <a:cubicBezTo>
                    <a:pt x="5001" y="6370"/>
                    <a:pt x="4906" y="6489"/>
                    <a:pt x="4787" y="6573"/>
                  </a:cubicBezTo>
                  <a:cubicBezTo>
                    <a:pt x="4620" y="6680"/>
                    <a:pt x="4382" y="6704"/>
                    <a:pt x="4084" y="6894"/>
                  </a:cubicBezTo>
                  <a:cubicBezTo>
                    <a:pt x="4001" y="6954"/>
                    <a:pt x="3917" y="7013"/>
                    <a:pt x="3834" y="7085"/>
                  </a:cubicBezTo>
                  <a:cubicBezTo>
                    <a:pt x="3894" y="6989"/>
                    <a:pt x="3965" y="6906"/>
                    <a:pt x="4013" y="6835"/>
                  </a:cubicBezTo>
                  <a:cubicBezTo>
                    <a:pt x="4203" y="6537"/>
                    <a:pt x="4227" y="6299"/>
                    <a:pt x="4334" y="6120"/>
                  </a:cubicBezTo>
                  <a:cubicBezTo>
                    <a:pt x="4418" y="6001"/>
                    <a:pt x="4537" y="5906"/>
                    <a:pt x="4691" y="5858"/>
                  </a:cubicBezTo>
                  <a:cubicBezTo>
                    <a:pt x="4525" y="6013"/>
                    <a:pt x="4429" y="6239"/>
                    <a:pt x="4441" y="6454"/>
                  </a:cubicBezTo>
                  <a:cubicBezTo>
                    <a:pt x="4668" y="6477"/>
                    <a:pt x="4906" y="6406"/>
                    <a:pt x="5060" y="6239"/>
                  </a:cubicBezTo>
                  <a:close/>
                  <a:moveTo>
                    <a:pt x="3644" y="5596"/>
                  </a:moveTo>
                  <a:close/>
                  <a:moveTo>
                    <a:pt x="3453" y="5394"/>
                  </a:moveTo>
                  <a:cubicBezTo>
                    <a:pt x="3810" y="5311"/>
                    <a:pt x="3989" y="5168"/>
                    <a:pt x="4179" y="5120"/>
                  </a:cubicBezTo>
                  <a:cubicBezTo>
                    <a:pt x="4334" y="5084"/>
                    <a:pt x="4489" y="5108"/>
                    <a:pt x="4620" y="5180"/>
                  </a:cubicBezTo>
                  <a:cubicBezTo>
                    <a:pt x="4394" y="5180"/>
                    <a:pt x="4167" y="5275"/>
                    <a:pt x="4025" y="5442"/>
                  </a:cubicBezTo>
                  <a:cubicBezTo>
                    <a:pt x="4167" y="5608"/>
                    <a:pt x="4394" y="5704"/>
                    <a:pt x="4620" y="5692"/>
                  </a:cubicBezTo>
                  <a:cubicBezTo>
                    <a:pt x="4489" y="5763"/>
                    <a:pt x="4334" y="5787"/>
                    <a:pt x="4179" y="5751"/>
                  </a:cubicBezTo>
                  <a:cubicBezTo>
                    <a:pt x="3989" y="5715"/>
                    <a:pt x="3810" y="5561"/>
                    <a:pt x="3453" y="5489"/>
                  </a:cubicBezTo>
                  <a:cubicBezTo>
                    <a:pt x="3358" y="5465"/>
                    <a:pt x="3251" y="5453"/>
                    <a:pt x="3155" y="5442"/>
                  </a:cubicBezTo>
                  <a:cubicBezTo>
                    <a:pt x="3263" y="5442"/>
                    <a:pt x="3370" y="5430"/>
                    <a:pt x="3477" y="541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436675" y="1321425"/>
              <a:ext cx="273275" cy="273275"/>
            </a:xfrm>
            <a:custGeom>
              <a:avLst/>
              <a:gdLst/>
              <a:ahLst/>
              <a:cxnLst/>
              <a:rect l="l" t="t" r="r" b="b"/>
              <a:pathLst>
                <a:path w="10931" h="10931" extrusionOk="0">
                  <a:moveTo>
                    <a:pt x="1632" y="6168"/>
                  </a:moveTo>
                  <a:cubicBezTo>
                    <a:pt x="1799" y="6418"/>
                    <a:pt x="2275" y="6477"/>
                    <a:pt x="2370" y="6144"/>
                  </a:cubicBezTo>
                  <a:cubicBezTo>
                    <a:pt x="2049" y="6275"/>
                    <a:pt x="1941" y="6013"/>
                    <a:pt x="1953" y="5846"/>
                  </a:cubicBezTo>
                  <a:cubicBezTo>
                    <a:pt x="1953" y="5787"/>
                    <a:pt x="1977" y="5727"/>
                    <a:pt x="2025" y="5680"/>
                  </a:cubicBezTo>
                  <a:cubicBezTo>
                    <a:pt x="2072" y="5620"/>
                    <a:pt x="2215" y="5573"/>
                    <a:pt x="2287" y="5620"/>
                  </a:cubicBezTo>
                  <a:cubicBezTo>
                    <a:pt x="2346" y="5680"/>
                    <a:pt x="2334" y="5823"/>
                    <a:pt x="2180" y="5775"/>
                  </a:cubicBezTo>
                  <a:cubicBezTo>
                    <a:pt x="2275" y="5930"/>
                    <a:pt x="2513" y="5870"/>
                    <a:pt x="2525" y="5692"/>
                  </a:cubicBezTo>
                  <a:cubicBezTo>
                    <a:pt x="2525" y="5680"/>
                    <a:pt x="2525" y="5656"/>
                    <a:pt x="2525" y="5632"/>
                  </a:cubicBezTo>
                  <a:cubicBezTo>
                    <a:pt x="2525" y="5632"/>
                    <a:pt x="2525" y="5632"/>
                    <a:pt x="2525" y="5620"/>
                  </a:cubicBezTo>
                  <a:cubicBezTo>
                    <a:pt x="2513" y="5573"/>
                    <a:pt x="2477" y="5537"/>
                    <a:pt x="2441" y="5513"/>
                  </a:cubicBezTo>
                  <a:cubicBezTo>
                    <a:pt x="2846" y="5430"/>
                    <a:pt x="3263" y="5465"/>
                    <a:pt x="3656" y="5596"/>
                  </a:cubicBezTo>
                  <a:cubicBezTo>
                    <a:pt x="2477" y="5323"/>
                    <a:pt x="2858" y="6489"/>
                    <a:pt x="2144" y="6489"/>
                  </a:cubicBezTo>
                  <a:lnTo>
                    <a:pt x="2215" y="6489"/>
                  </a:lnTo>
                  <a:cubicBezTo>
                    <a:pt x="2191" y="6489"/>
                    <a:pt x="2168" y="6489"/>
                    <a:pt x="2144" y="6489"/>
                  </a:cubicBezTo>
                  <a:cubicBezTo>
                    <a:pt x="2477" y="6585"/>
                    <a:pt x="2691" y="6585"/>
                    <a:pt x="2834" y="6513"/>
                  </a:cubicBezTo>
                  <a:cubicBezTo>
                    <a:pt x="3203" y="6335"/>
                    <a:pt x="3061" y="5954"/>
                    <a:pt x="3203" y="5823"/>
                  </a:cubicBezTo>
                  <a:cubicBezTo>
                    <a:pt x="3239" y="6049"/>
                    <a:pt x="3370" y="6108"/>
                    <a:pt x="3549" y="6037"/>
                  </a:cubicBezTo>
                  <a:cubicBezTo>
                    <a:pt x="3370" y="5882"/>
                    <a:pt x="3513" y="5692"/>
                    <a:pt x="3692" y="5704"/>
                  </a:cubicBezTo>
                  <a:cubicBezTo>
                    <a:pt x="3965" y="5715"/>
                    <a:pt x="4311" y="6001"/>
                    <a:pt x="4763" y="5692"/>
                  </a:cubicBezTo>
                  <a:cubicBezTo>
                    <a:pt x="4858" y="5680"/>
                    <a:pt x="4942" y="5656"/>
                    <a:pt x="5037" y="5632"/>
                  </a:cubicBezTo>
                  <a:cubicBezTo>
                    <a:pt x="4954" y="5680"/>
                    <a:pt x="4870" y="5727"/>
                    <a:pt x="4799" y="5775"/>
                  </a:cubicBezTo>
                  <a:cubicBezTo>
                    <a:pt x="4263" y="5882"/>
                    <a:pt x="4215" y="6335"/>
                    <a:pt x="4037" y="6537"/>
                  </a:cubicBezTo>
                  <a:cubicBezTo>
                    <a:pt x="3906" y="6668"/>
                    <a:pt x="3680" y="6632"/>
                    <a:pt x="3704" y="6394"/>
                  </a:cubicBezTo>
                  <a:cubicBezTo>
                    <a:pt x="3525" y="6466"/>
                    <a:pt x="3465" y="6608"/>
                    <a:pt x="3608" y="6787"/>
                  </a:cubicBezTo>
                  <a:cubicBezTo>
                    <a:pt x="3418" y="6799"/>
                    <a:pt x="3239" y="6430"/>
                    <a:pt x="2858" y="6561"/>
                  </a:cubicBezTo>
                  <a:cubicBezTo>
                    <a:pt x="2703" y="6620"/>
                    <a:pt x="2561" y="6763"/>
                    <a:pt x="2382" y="7073"/>
                  </a:cubicBezTo>
                  <a:lnTo>
                    <a:pt x="2382" y="7073"/>
                  </a:lnTo>
                  <a:cubicBezTo>
                    <a:pt x="2894" y="6561"/>
                    <a:pt x="3442" y="7656"/>
                    <a:pt x="4085" y="6632"/>
                  </a:cubicBezTo>
                  <a:lnTo>
                    <a:pt x="4085" y="6632"/>
                  </a:lnTo>
                  <a:cubicBezTo>
                    <a:pt x="3906" y="7001"/>
                    <a:pt x="3632" y="7323"/>
                    <a:pt x="3287" y="7561"/>
                  </a:cubicBezTo>
                  <a:cubicBezTo>
                    <a:pt x="3287" y="7513"/>
                    <a:pt x="3287" y="7454"/>
                    <a:pt x="3263" y="7418"/>
                  </a:cubicBezTo>
                  <a:lnTo>
                    <a:pt x="3263" y="7406"/>
                  </a:lnTo>
                  <a:cubicBezTo>
                    <a:pt x="3251" y="7394"/>
                    <a:pt x="3239" y="7382"/>
                    <a:pt x="3215" y="7370"/>
                  </a:cubicBezTo>
                  <a:cubicBezTo>
                    <a:pt x="3084" y="7228"/>
                    <a:pt x="2858" y="7370"/>
                    <a:pt x="2918" y="7549"/>
                  </a:cubicBezTo>
                  <a:cubicBezTo>
                    <a:pt x="3001" y="7418"/>
                    <a:pt x="3108" y="7489"/>
                    <a:pt x="3096" y="7585"/>
                  </a:cubicBezTo>
                  <a:cubicBezTo>
                    <a:pt x="3096" y="7668"/>
                    <a:pt x="2953" y="7728"/>
                    <a:pt x="2882" y="7728"/>
                  </a:cubicBezTo>
                  <a:cubicBezTo>
                    <a:pt x="2811" y="7728"/>
                    <a:pt x="2751" y="7704"/>
                    <a:pt x="2715" y="7656"/>
                  </a:cubicBezTo>
                  <a:cubicBezTo>
                    <a:pt x="2584" y="7549"/>
                    <a:pt x="2477" y="7287"/>
                    <a:pt x="2799" y="7168"/>
                  </a:cubicBezTo>
                  <a:cubicBezTo>
                    <a:pt x="2489" y="6989"/>
                    <a:pt x="2203" y="7358"/>
                    <a:pt x="2263" y="7668"/>
                  </a:cubicBezTo>
                  <a:cubicBezTo>
                    <a:pt x="2037" y="7620"/>
                    <a:pt x="1989" y="7763"/>
                    <a:pt x="1775" y="7573"/>
                  </a:cubicBezTo>
                  <a:cubicBezTo>
                    <a:pt x="1977" y="8144"/>
                    <a:pt x="2287" y="8001"/>
                    <a:pt x="2501" y="8097"/>
                  </a:cubicBezTo>
                  <a:lnTo>
                    <a:pt x="2501" y="8097"/>
                  </a:lnTo>
                  <a:cubicBezTo>
                    <a:pt x="2013" y="7942"/>
                    <a:pt x="1870" y="8299"/>
                    <a:pt x="1477" y="8323"/>
                  </a:cubicBezTo>
                  <a:cubicBezTo>
                    <a:pt x="1894" y="8668"/>
                    <a:pt x="2156" y="8382"/>
                    <a:pt x="2453" y="8275"/>
                  </a:cubicBezTo>
                  <a:lnTo>
                    <a:pt x="2453" y="8275"/>
                  </a:lnTo>
                  <a:cubicBezTo>
                    <a:pt x="1727" y="8573"/>
                    <a:pt x="1894" y="8978"/>
                    <a:pt x="1608" y="9323"/>
                  </a:cubicBezTo>
                  <a:cubicBezTo>
                    <a:pt x="1953" y="9025"/>
                    <a:pt x="2358" y="9192"/>
                    <a:pt x="2644" y="8478"/>
                  </a:cubicBezTo>
                  <a:lnTo>
                    <a:pt x="2644" y="8478"/>
                  </a:lnTo>
                  <a:cubicBezTo>
                    <a:pt x="2537" y="8775"/>
                    <a:pt x="2251" y="9025"/>
                    <a:pt x="2608" y="9442"/>
                  </a:cubicBezTo>
                  <a:cubicBezTo>
                    <a:pt x="2620" y="9049"/>
                    <a:pt x="2989" y="8906"/>
                    <a:pt x="2834" y="8430"/>
                  </a:cubicBezTo>
                  <a:lnTo>
                    <a:pt x="2834" y="8430"/>
                  </a:lnTo>
                  <a:cubicBezTo>
                    <a:pt x="2930" y="8644"/>
                    <a:pt x="2775" y="8954"/>
                    <a:pt x="3358" y="9156"/>
                  </a:cubicBezTo>
                  <a:cubicBezTo>
                    <a:pt x="3168" y="8930"/>
                    <a:pt x="3311" y="8882"/>
                    <a:pt x="3263" y="8656"/>
                  </a:cubicBezTo>
                  <a:cubicBezTo>
                    <a:pt x="3561" y="8728"/>
                    <a:pt x="3942" y="8442"/>
                    <a:pt x="3763" y="8132"/>
                  </a:cubicBezTo>
                  <a:cubicBezTo>
                    <a:pt x="3632" y="8454"/>
                    <a:pt x="3382" y="8335"/>
                    <a:pt x="3263" y="8216"/>
                  </a:cubicBezTo>
                  <a:cubicBezTo>
                    <a:pt x="3227" y="8168"/>
                    <a:pt x="3203" y="8109"/>
                    <a:pt x="3192" y="8049"/>
                  </a:cubicBezTo>
                  <a:cubicBezTo>
                    <a:pt x="3192" y="7978"/>
                    <a:pt x="3263" y="7835"/>
                    <a:pt x="3346" y="7823"/>
                  </a:cubicBezTo>
                  <a:cubicBezTo>
                    <a:pt x="3430" y="7811"/>
                    <a:pt x="3513" y="7930"/>
                    <a:pt x="3382" y="8001"/>
                  </a:cubicBezTo>
                  <a:cubicBezTo>
                    <a:pt x="3406" y="8001"/>
                    <a:pt x="3430" y="8001"/>
                    <a:pt x="3453" y="8001"/>
                  </a:cubicBezTo>
                  <a:cubicBezTo>
                    <a:pt x="3537" y="7990"/>
                    <a:pt x="3608" y="7918"/>
                    <a:pt x="3608" y="7835"/>
                  </a:cubicBezTo>
                  <a:cubicBezTo>
                    <a:pt x="3608" y="7787"/>
                    <a:pt x="3596" y="7739"/>
                    <a:pt x="3561" y="7704"/>
                  </a:cubicBezTo>
                  <a:cubicBezTo>
                    <a:pt x="3549" y="7680"/>
                    <a:pt x="3537" y="7668"/>
                    <a:pt x="3525" y="7656"/>
                  </a:cubicBezTo>
                  <a:lnTo>
                    <a:pt x="3513" y="7656"/>
                  </a:lnTo>
                  <a:cubicBezTo>
                    <a:pt x="3465" y="7632"/>
                    <a:pt x="3406" y="7620"/>
                    <a:pt x="3358" y="7632"/>
                  </a:cubicBezTo>
                  <a:cubicBezTo>
                    <a:pt x="3596" y="7287"/>
                    <a:pt x="3918" y="7013"/>
                    <a:pt x="4287" y="6835"/>
                  </a:cubicBezTo>
                  <a:cubicBezTo>
                    <a:pt x="3263" y="7478"/>
                    <a:pt x="4346" y="8025"/>
                    <a:pt x="3846" y="8537"/>
                  </a:cubicBezTo>
                  <a:lnTo>
                    <a:pt x="3894" y="8490"/>
                  </a:lnTo>
                  <a:cubicBezTo>
                    <a:pt x="3882" y="8501"/>
                    <a:pt x="3858" y="8525"/>
                    <a:pt x="3846" y="8537"/>
                  </a:cubicBezTo>
                  <a:cubicBezTo>
                    <a:pt x="4144" y="8371"/>
                    <a:pt x="4287" y="8216"/>
                    <a:pt x="4346" y="8061"/>
                  </a:cubicBezTo>
                  <a:cubicBezTo>
                    <a:pt x="4477" y="7680"/>
                    <a:pt x="4108" y="7513"/>
                    <a:pt x="4120" y="7311"/>
                  </a:cubicBezTo>
                  <a:cubicBezTo>
                    <a:pt x="4311" y="7466"/>
                    <a:pt x="4442" y="7406"/>
                    <a:pt x="4513" y="7216"/>
                  </a:cubicBezTo>
                  <a:cubicBezTo>
                    <a:pt x="4275" y="7239"/>
                    <a:pt x="4239" y="7013"/>
                    <a:pt x="4370" y="6882"/>
                  </a:cubicBezTo>
                  <a:cubicBezTo>
                    <a:pt x="4573" y="6704"/>
                    <a:pt x="5025" y="6656"/>
                    <a:pt x="5132" y="6120"/>
                  </a:cubicBezTo>
                  <a:cubicBezTo>
                    <a:pt x="5180" y="6049"/>
                    <a:pt x="5239" y="5965"/>
                    <a:pt x="5275" y="5882"/>
                  </a:cubicBezTo>
                  <a:cubicBezTo>
                    <a:pt x="5251" y="5977"/>
                    <a:pt x="5228" y="6061"/>
                    <a:pt x="5216" y="6156"/>
                  </a:cubicBezTo>
                  <a:cubicBezTo>
                    <a:pt x="4906" y="6596"/>
                    <a:pt x="5204" y="6954"/>
                    <a:pt x="5204" y="7228"/>
                  </a:cubicBezTo>
                  <a:cubicBezTo>
                    <a:pt x="5204" y="7406"/>
                    <a:pt x="5025" y="7549"/>
                    <a:pt x="4882" y="7370"/>
                  </a:cubicBezTo>
                  <a:cubicBezTo>
                    <a:pt x="4799" y="7549"/>
                    <a:pt x="4858" y="7680"/>
                    <a:pt x="5085" y="7716"/>
                  </a:cubicBezTo>
                  <a:cubicBezTo>
                    <a:pt x="4954" y="7859"/>
                    <a:pt x="4573" y="7716"/>
                    <a:pt x="4394" y="8085"/>
                  </a:cubicBezTo>
                  <a:cubicBezTo>
                    <a:pt x="4323" y="8228"/>
                    <a:pt x="4323" y="8442"/>
                    <a:pt x="4418" y="8775"/>
                  </a:cubicBezTo>
                  <a:lnTo>
                    <a:pt x="4418" y="8775"/>
                  </a:lnTo>
                  <a:lnTo>
                    <a:pt x="4418" y="8775"/>
                  </a:lnTo>
                  <a:cubicBezTo>
                    <a:pt x="4430" y="8061"/>
                    <a:pt x="5585" y="8442"/>
                    <a:pt x="5311" y="7263"/>
                  </a:cubicBezTo>
                  <a:lnTo>
                    <a:pt x="5311" y="7263"/>
                  </a:lnTo>
                  <a:cubicBezTo>
                    <a:pt x="5442" y="7656"/>
                    <a:pt x="5478" y="8085"/>
                    <a:pt x="5406" y="8490"/>
                  </a:cubicBezTo>
                  <a:cubicBezTo>
                    <a:pt x="5370" y="8442"/>
                    <a:pt x="5335" y="8418"/>
                    <a:pt x="5287" y="8406"/>
                  </a:cubicBezTo>
                  <a:lnTo>
                    <a:pt x="5275" y="8406"/>
                  </a:lnTo>
                  <a:cubicBezTo>
                    <a:pt x="5251" y="8406"/>
                    <a:pt x="5228" y="8406"/>
                    <a:pt x="5216" y="8406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lnTo>
                    <a:pt x="5132" y="8740"/>
                  </a:lnTo>
                  <a:cubicBezTo>
                    <a:pt x="5097" y="8597"/>
                    <a:pt x="5228" y="8573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92" y="8954"/>
                    <a:pt x="5132" y="8978"/>
                    <a:pt x="5061" y="8966"/>
                  </a:cubicBezTo>
                  <a:cubicBezTo>
                    <a:pt x="4906" y="8978"/>
                    <a:pt x="4632" y="8882"/>
                    <a:pt x="4763" y="8561"/>
                  </a:cubicBezTo>
                  <a:cubicBezTo>
                    <a:pt x="4430" y="8656"/>
                    <a:pt x="4489" y="9121"/>
                    <a:pt x="4751" y="9299"/>
                  </a:cubicBezTo>
                  <a:cubicBezTo>
                    <a:pt x="4549" y="9418"/>
                    <a:pt x="4620" y="9561"/>
                    <a:pt x="4335" y="9573"/>
                  </a:cubicBezTo>
                  <a:cubicBezTo>
                    <a:pt x="4882" y="9847"/>
                    <a:pt x="5001" y="9514"/>
                    <a:pt x="5216" y="9430"/>
                  </a:cubicBezTo>
                  <a:lnTo>
                    <a:pt x="5216" y="9430"/>
                  </a:lnTo>
                  <a:cubicBezTo>
                    <a:pt x="4763" y="9656"/>
                    <a:pt x="4918" y="10014"/>
                    <a:pt x="4656" y="10311"/>
                  </a:cubicBezTo>
                  <a:cubicBezTo>
                    <a:pt x="5204" y="10264"/>
                    <a:pt x="5180" y="9871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54" y="10930"/>
                  </a:cubicBezTo>
                  <a:cubicBezTo>
                    <a:pt x="5489" y="10490"/>
                    <a:pt x="5894" y="10311"/>
                    <a:pt x="5585" y="9597"/>
                  </a:cubicBezTo>
                  <a:lnTo>
                    <a:pt x="5585" y="9597"/>
                  </a:lnTo>
                  <a:cubicBezTo>
                    <a:pt x="5716" y="9871"/>
                    <a:pt x="5704" y="10264"/>
                    <a:pt x="6251" y="10311"/>
                  </a:cubicBezTo>
                  <a:cubicBezTo>
                    <a:pt x="5990" y="10014"/>
                    <a:pt x="6132" y="9656"/>
                    <a:pt x="5692" y="9430"/>
                  </a:cubicBezTo>
                  <a:lnTo>
                    <a:pt x="5692" y="9430"/>
                  </a:lnTo>
                  <a:cubicBezTo>
                    <a:pt x="5906" y="9514"/>
                    <a:pt x="6025" y="9835"/>
                    <a:pt x="6573" y="9573"/>
                  </a:cubicBezTo>
                  <a:cubicBezTo>
                    <a:pt x="6275" y="9561"/>
                    <a:pt x="6347" y="9430"/>
                    <a:pt x="6156" y="9299"/>
                  </a:cubicBezTo>
                  <a:cubicBezTo>
                    <a:pt x="6418" y="9121"/>
                    <a:pt x="6478" y="8656"/>
                    <a:pt x="6132" y="8561"/>
                  </a:cubicBezTo>
                  <a:cubicBezTo>
                    <a:pt x="6275" y="8882"/>
                    <a:pt x="6013" y="8978"/>
                    <a:pt x="5835" y="8966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0" y="8859"/>
                    <a:pt x="5561" y="8704"/>
                    <a:pt x="5620" y="8644"/>
                  </a:cubicBezTo>
                  <a:cubicBezTo>
                    <a:pt x="5680" y="8573"/>
                    <a:pt x="5811" y="8597"/>
                    <a:pt x="5775" y="8740"/>
                  </a:cubicBezTo>
                  <a:lnTo>
                    <a:pt x="5799" y="8728"/>
                  </a:lnTo>
                  <a:cubicBezTo>
                    <a:pt x="5835" y="8692"/>
                    <a:pt x="5859" y="8644"/>
                    <a:pt x="5870" y="8597"/>
                  </a:cubicBezTo>
                  <a:cubicBezTo>
                    <a:pt x="5870" y="8501"/>
                    <a:pt x="5787" y="8418"/>
                    <a:pt x="5692" y="8406"/>
                  </a:cubicBezTo>
                  <a:cubicBezTo>
                    <a:pt x="5668" y="8406"/>
                    <a:pt x="5656" y="8406"/>
                    <a:pt x="5632" y="8406"/>
                  </a:cubicBezTo>
                  <a:lnTo>
                    <a:pt x="5620" y="8406"/>
                  </a:lnTo>
                  <a:cubicBezTo>
                    <a:pt x="5573" y="8418"/>
                    <a:pt x="5537" y="8442"/>
                    <a:pt x="5501" y="8490"/>
                  </a:cubicBezTo>
                  <a:cubicBezTo>
                    <a:pt x="5430" y="8085"/>
                    <a:pt x="5454" y="7656"/>
                    <a:pt x="5597" y="7263"/>
                  </a:cubicBezTo>
                  <a:cubicBezTo>
                    <a:pt x="5323" y="8442"/>
                    <a:pt x="6478" y="8061"/>
                    <a:pt x="6490" y="8787"/>
                  </a:cubicBezTo>
                  <a:cubicBezTo>
                    <a:pt x="6490" y="8763"/>
                    <a:pt x="6490" y="8728"/>
                    <a:pt x="6490" y="8704"/>
                  </a:cubicBezTo>
                  <a:cubicBezTo>
                    <a:pt x="6490" y="8728"/>
                    <a:pt x="6490" y="8763"/>
                    <a:pt x="6490" y="8787"/>
                  </a:cubicBezTo>
                  <a:cubicBezTo>
                    <a:pt x="6585" y="8454"/>
                    <a:pt x="6585" y="8240"/>
                    <a:pt x="6513" y="8097"/>
                  </a:cubicBezTo>
                  <a:cubicBezTo>
                    <a:pt x="6323" y="7728"/>
                    <a:pt x="5954" y="7859"/>
                    <a:pt x="5823" y="7716"/>
                  </a:cubicBezTo>
                  <a:cubicBezTo>
                    <a:pt x="6049" y="7692"/>
                    <a:pt x="6109" y="7549"/>
                    <a:pt x="6025" y="7370"/>
                  </a:cubicBezTo>
                  <a:cubicBezTo>
                    <a:pt x="5882" y="7549"/>
                    <a:pt x="5692" y="7418"/>
                    <a:pt x="5692" y="7239"/>
                  </a:cubicBezTo>
                  <a:cubicBezTo>
                    <a:pt x="5704" y="6966"/>
                    <a:pt x="5990" y="6608"/>
                    <a:pt x="5692" y="6156"/>
                  </a:cubicBezTo>
                  <a:cubicBezTo>
                    <a:pt x="5680" y="6073"/>
                    <a:pt x="5656" y="5977"/>
                    <a:pt x="5632" y="5894"/>
                  </a:cubicBezTo>
                  <a:cubicBezTo>
                    <a:pt x="5668" y="5977"/>
                    <a:pt x="5716" y="6049"/>
                    <a:pt x="5775" y="6120"/>
                  </a:cubicBezTo>
                  <a:cubicBezTo>
                    <a:pt x="5882" y="6668"/>
                    <a:pt x="6335" y="6704"/>
                    <a:pt x="6525" y="6894"/>
                  </a:cubicBezTo>
                  <a:cubicBezTo>
                    <a:pt x="6668" y="7013"/>
                    <a:pt x="6632" y="7239"/>
                    <a:pt x="6394" y="7228"/>
                  </a:cubicBezTo>
                  <a:cubicBezTo>
                    <a:pt x="6466" y="7406"/>
                    <a:pt x="6597" y="7466"/>
                    <a:pt x="6787" y="7323"/>
                  </a:cubicBezTo>
                  <a:cubicBezTo>
                    <a:pt x="6799" y="7513"/>
                    <a:pt x="6430" y="7680"/>
                    <a:pt x="6561" y="8073"/>
                  </a:cubicBezTo>
                  <a:cubicBezTo>
                    <a:pt x="6609" y="8216"/>
                    <a:pt x="6763" y="8382"/>
                    <a:pt x="7061" y="8549"/>
                  </a:cubicBezTo>
                  <a:lnTo>
                    <a:pt x="7061" y="8549"/>
                  </a:lnTo>
                  <a:lnTo>
                    <a:pt x="7061" y="8549"/>
                  </a:lnTo>
                  <a:cubicBezTo>
                    <a:pt x="6561" y="8037"/>
                    <a:pt x="7644" y="7489"/>
                    <a:pt x="6632" y="6847"/>
                  </a:cubicBezTo>
                  <a:lnTo>
                    <a:pt x="6632" y="6847"/>
                  </a:lnTo>
                  <a:cubicBezTo>
                    <a:pt x="7002" y="7025"/>
                    <a:pt x="7323" y="7299"/>
                    <a:pt x="7561" y="7644"/>
                  </a:cubicBezTo>
                  <a:cubicBezTo>
                    <a:pt x="7514" y="7644"/>
                    <a:pt x="7454" y="7644"/>
                    <a:pt x="7418" y="7668"/>
                  </a:cubicBezTo>
                  <a:lnTo>
                    <a:pt x="7406" y="7668"/>
                  </a:lnTo>
                  <a:cubicBezTo>
                    <a:pt x="7394" y="7680"/>
                    <a:pt x="7383" y="7704"/>
                    <a:pt x="7371" y="7716"/>
                  </a:cubicBezTo>
                  <a:cubicBezTo>
                    <a:pt x="7216" y="7847"/>
                    <a:pt x="7359" y="8073"/>
                    <a:pt x="7549" y="8013"/>
                  </a:cubicBezTo>
                  <a:cubicBezTo>
                    <a:pt x="7418" y="7942"/>
                    <a:pt x="7502" y="7823"/>
                    <a:pt x="7585" y="7835"/>
                  </a:cubicBezTo>
                  <a:cubicBezTo>
                    <a:pt x="7668" y="7835"/>
                    <a:pt x="7728" y="7978"/>
                    <a:pt x="7728" y="8061"/>
                  </a:cubicBezTo>
                  <a:cubicBezTo>
                    <a:pt x="7728" y="8120"/>
                    <a:pt x="7704" y="8180"/>
                    <a:pt x="7656" y="8216"/>
                  </a:cubicBezTo>
                  <a:cubicBezTo>
                    <a:pt x="7549" y="8347"/>
                    <a:pt x="7299" y="8454"/>
                    <a:pt x="7168" y="8132"/>
                  </a:cubicBezTo>
                  <a:cubicBezTo>
                    <a:pt x="6990" y="8442"/>
                    <a:pt x="7359" y="8728"/>
                    <a:pt x="7668" y="8668"/>
                  </a:cubicBezTo>
                  <a:cubicBezTo>
                    <a:pt x="7621" y="8894"/>
                    <a:pt x="7764" y="8942"/>
                    <a:pt x="7573" y="9168"/>
                  </a:cubicBezTo>
                  <a:cubicBezTo>
                    <a:pt x="8156" y="8966"/>
                    <a:pt x="8002" y="8644"/>
                    <a:pt x="8097" y="8430"/>
                  </a:cubicBezTo>
                  <a:lnTo>
                    <a:pt x="8097" y="8430"/>
                  </a:lnTo>
                  <a:cubicBezTo>
                    <a:pt x="7942" y="8918"/>
                    <a:pt x="8299" y="9061"/>
                    <a:pt x="8323" y="9454"/>
                  </a:cubicBezTo>
                  <a:cubicBezTo>
                    <a:pt x="8680" y="9037"/>
                    <a:pt x="8395" y="8775"/>
                    <a:pt x="8287" y="8478"/>
                  </a:cubicBezTo>
                  <a:lnTo>
                    <a:pt x="8287" y="8478"/>
                  </a:lnTo>
                  <a:cubicBezTo>
                    <a:pt x="8585" y="9204"/>
                    <a:pt x="8978" y="9037"/>
                    <a:pt x="9323" y="9335"/>
                  </a:cubicBezTo>
                  <a:cubicBezTo>
                    <a:pt x="9026" y="8978"/>
                    <a:pt x="9204" y="8573"/>
                    <a:pt x="8478" y="8287"/>
                  </a:cubicBezTo>
                  <a:lnTo>
                    <a:pt x="8478" y="8287"/>
                  </a:lnTo>
                  <a:cubicBezTo>
                    <a:pt x="8776" y="8394"/>
                    <a:pt x="9026" y="8680"/>
                    <a:pt x="9442" y="8335"/>
                  </a:cubicBezTo>
                  <a:cubicBezTo>
                    <a:pt x="9049" y="8311"/>
                    <a:pt x="8907" y="7954"/>
                    <a:pt x="8430" y="8097"/>
                  </a:cubicBezTo>
                  <a:lnTo>
                    <a:pt x="8430" y="8097"/>
                  </a:lnTo>
                  <a:cubicBezTo>
                    <a:pt x="8645" y="8013"/>
                    <a:pt x="8954" y="8156"/>
                    <a:pt x="9157" y="7585"/>
                  </a:cubicBezTo>
                  <a:cubicBezTo>
                    <a:pt x="8930" y="7775"/>
                    <a:pt x="8895" y="7632"/>
                    <a:pt x="8668" y="7680"/>
                  </a:cubicBezTo>
                  <a:cubicBezTo>
                    <a:pt x="8728" y="7382"/>
                    <a:pt x="8442" y="7001"/>
                    <a:pt x="8133" y="7168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8" y="7716"/>
                    <a:pt x="8109" y="7739"/>
                    <a:pt x="8049" y="7739"/>
                  </a:cubicBezTo>
                  <a:cubicBezTo>
                    <a:pt x="7978" y="7739"/>
                    <a:pt x="7835" y="7680"/>
                    <a:pt x="7823" y="7585"/>
                  </a:cubicBezTo>
                  <a:cubicBezTo>
                    <a:pt x="7823" y="7501"/>
                    <a:pt x="7930" y="7418"/>
                    <a:pt x="8002" y="7549"/>
                  </a:cubicBezTo>
                  <a:cubicBezTo>
                    <a:pt x="8002" y="7537"/>
                    <a:pt x="8002" y="7513"/>
                    <a:pt x="8002" y="7489"/>
                  </a:cubicBezTo>
                  <a:cubicBezTo>
                    <a:pt x="8002" y="7394"/>
                    <a:pt x="7930" y="7323"/>
                    <a:pt x="7835" y="7323"/>
                  </a:cubicBezTo>
                  <a:cubicBezTo>
                    <a:pt x="7787" y="7323"/>
                    <a:pt x="7740" y="7347"/>
                    <a:pt x="7704" y="7370"/>
                  </a:cubicBezTo>
                  <a:cubicBezTo>
                    <a:pt x="7692" y="7382"/>
                    <a:pt x="7680" y="7406"/>
                    <a:pt x="7668" y="7418"/>
                  </a:cubicBezTo>
                  <a:cubicBezTo>
                    <a:pt x="7656" y="7418"/>
                    <a:pt x="7656" y="7418"/>
                    <a:pt x="7656" y="7430"/>
                  </a:cubicBezTo>
                  <a:cubicBezTo>
                    <a:pt x="7633" y="7466"/>
                    <a:pt x="7621" y="7513"/>
                    <a:pt x="7633" y="7561"/>
                  </a:cubicBezTo>
                  <a:cubicBezTo>
                    <a:pt x="7287" y="7335"/>
                    <a:pt x="7013" y="7013"/>
                    <a:pt x="6835" y="6644"/>
                  </a:cubicBezTo>
                  <a:cubicBezTo>
                    <a:pt x="7478" y="7668"/>
                    <a:pt x="8025" y="6573"/>
                    <a:pt x="8537" y="7085"/>
                  </a:cubicBezTo>
                  <a:lnTo>
                    <a:pt x="8478" y="7037"/>
                  </a:lnTo>
                  <a:cubicBezTo>
                    <a:pt x="8502" y="7049"/>
                    <a:pt x="8526" y="7073"/>
                    <a:pt x="8537" y="7085"/>
                  </a:cubicBezTo>
                  <a:cubicBezTo>
                    <a:pt x="8371" y="6787"/>
                    <a:pt x="8216" y="6644"/>
                    <a:pt x="8061" y="6585"/>
                  </a:cubicBezTo>
                  <a:cubicBezTo>
                    <a:pt x="7680" y="6454"/>
                    <a:pt x="7502" y="6823"/>
                    <a:pt x="7311" y="6811"/>
                  </a:cubicBezTo>
                  <a:cubicBezTo>
                    <a:pt x="7454" y="6620"/>
                    <a:pt x="7394" y="6489"/>
                    <a:pt x="7216" y="6418"/>
                  </a:cubicBezTo>
                  <a:cubicBezTo>
                    <a:pt x="7240" y="6656"/>
                    <a:pt x="7002" y="6680"/>
                    <a:pt x="6882" y="6549"/>
                  </a:cubicBezTo>
                  <a:cubicBezTo>
                    <a:pt x="6692" y="6346"/>
                    <a:pt x="6656" y="5894"/>
                    <a:pt x="6120" y="5799"/>
                  </a:cubicBezTo>
                  <a:cubicBezTo>
                    <a:pt x="6049" y="5739"/>
                    <a:pt x="5966" y="5692"/>
                    <a:pt x="5882" y="5644"/>
                  </a:cubicBezTo>
                  <a:cubicBezTo>
                    <a:pt x="5978" y="5680"/>
                    <a:pt x="6061" y="5692"/>
                    <a:pt x="6156" y="5704"/>
                  </a:cubicBezTo>
                  <a:cubicBezTo>
                    <a:pt x="6597" y="6025"/>
                    <a:pt x="6954" y="5727"/>
                    <a:pt x="7228" y="5715"/>
                  </a:cubicBezTo>
                  <a:cubicBezTo>
                    <a:pt x="7406" y="5715"/>
                    <a:pt x="7549" y="5894"/>
                    <a:pt x="7371" y="6049"/>
                  </a:cubicBezTo>
                  <a:cubicBezTo>
                    <a:pt x="7549" y="6132"/>
                    <a:pt x="7680" y="6073"/>
                    <a:pt x="7704" y="5834"/>
                  </a:cubicBezTo>
                  <a:cubicBezTo>
                    <a:pt x="7859" y="5965"/>
                    <a:pt x="7704" y="6346"/>
                    <a:pt x="8085" y="6537"/>
                  </a:cubicBezTo>
                  <a:cubicBezTo>
                    <a:pt x="8228" y="6608"/>
                    <a:pt x="8442" y="6608"/>
                    <a:pt x="8776" y="6513"/>
                  </a:cubicBezTo>
                  <a:lnTo>
                    <a:pt x="8776" y="6513"/>
                  </a:lnTo>
                  <a:cubicBezTo>
                    <a:pt x="8061" y="6501"/>
                    <a:pt x="8442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53"/>
                    <a:pt x="8490" y="5525"/>
                  </a:cubicBezTo>
                  <a:cubicBezTo>
                    <a:pt x="8442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894"/>
                    <a:pt x="8657" y="5954"/>
                    <a:pt x="8740" y="5787"/>
                  </a:cubicBezTo>
                  <a:cubicBezTo>
                    <a:pt x="8585" y="5834"/>
                    <a:pt x="8573" y="5692"/>
                    <a:pt x="8633" y="5644"/>
                  </a:cubicBezTo>
                  <a:cubicBezTo>
                    <a:pt x="8704" y="5596"/>
                    <a:pt x="8847" y="5644"/>
                    <a:pt x="8907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3" y="6287"/>
                    <a:pt x="8561" y="6156"/>
                  </a:cubicBezTo>
                  <a:cubicBezTo>
                    <a:pt x="8657" y="6501"/>
                    <a:pt x="9121" y="6442"/>
                    <a:pt x="9288" y="6180"/>
                  </a:cubicBezTo>
                  <a:cubicBezTo>
                    <a:pt x="9419" y="6370"/>
                    <a:pt x="9549" y="6299"/>
                    <a:pt x="9573" y="6596"/>
                  </a:cubicBezTo>
                  <a:cubicBezTo>
                    <a:pt x="9835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57" y="6156"/>
                    <a:pt x="10026" y="6013"/>
                    <a:pt x="10311" y="6275"/>
                  </a:cubicBezTo>
                  <a:cubicBezTo>
                    <a:pt x="10264" y="5727"/>
                    <a:pt x="9871" y="5739"/>
                    <a:pt x="9597" y="5608"/>
                  </a:cubicBezTo>
                  <a:lnTo>
                    <a:pt x="9597" y="5608"/>
                  </a:lnTo>
                  <a:cubicBezTo>
                    <a:pt x="10311" y="5906"/>
                    <a:pt x="10490" y="5513"/>
                    <a:pt x="10931" y="5477"/>
                  </a:cubicBezTo>
                  <a:cubicBezTo>
                    <a:pt x="10490" y="5430"/>
                    <a:pt x="10311" y="5025"/>
                    <a:pt x="9597" y="5334"/>
                  </a:cubicBezTo>
                  <a:lnTo>
                    <a:pt x="9597" y="5334"/>
                  </a:lnTo>
                  <a:cubicBezTo>
                    <a:pt x="9871" y="5203"/>
                    <a:pt x="10264" y="5215"/>
                    <a:pt x="10311" y="4680"/>
                  </a:cubicBezTo>
                  <a:cubicBezTo>
                    <a:pt x="10014" y="4942"/>
                    <a:pt x="9657" y="4787"/>
                    <a:pt x="9430" y="5239"/>
                  </a:cubicBezTo>
                  <a:lnTo>
                    <a:pt x="9430" y="5239"/>
                  </a:lnTo>
                  <a:cubicBezTo>
                    <a:pt x="9514" y="5013"/>
                    <a:pt x="9835" y="4906"/>
                    <a:pt x="9573" y="4346"/>
                  </a:cubicBezTo>
                  <a:cubicBezTo>
                    <a:pt x="9549" y="4644"/>
                    <a:pt x="9419" y="4572"/>
                    <a:pt x="9288" y="4763"/>
                  </a:cubicBezTo>
                  <a:cubicBezTo>
                    <a:pt x="9121" y="4501"/>
                    <a:pt x="8657" y="4441"/>
                    <a:pt x="8561" y="4787"/>
                  </a:cubicBezTo>
                  <a:cubicBezTo>
                    <a:pt x="8883" y="4656"/>
                    <a:pt x="8978" y="4918"/>
                    <a:pt x="8966" y="5084"/>
                  </a:cubicBezTo>
                  <a:cubicBezTo>
                    <a:pt x="8966" y="5144"/>
                    <a:pt x="8942" y="5203"/>
                    <a:pt x="8907" y="5251"/>
                  </a:cubicBezTo>
                  <a:cubicBezTo>
                    <a:pt x="8847" y="5299"/>
                    <a:pt x="8704" y="5358"/>
                    <a:pt x="8633" y="5299"/>
                  </a:cubicBezTo>
                  <a:cubicBezTo>
                    <a:pt x="8573" y="5251"/>
                    <a:pt x="8597" y="5108"/>
                    <a:pt x="8740" y="5156"/>
                  </a:cubicBezTo>
                  <a:cubicBezTo>
                    <a:pt x="8657" y="4989"/>
                    <a:pt x="8406" y="5049"/>
                    <a:pt x="8406" y="5239"/>
                  </a:cubicBezTo>
                  <a:cubicBezTo>
                    <a:pt x="8406" y="5251"/>
                    <a:pt x="8406" y="5275"/>
                    <a:pt x="8406" y="5287"/>
                  </a:cubicBezTo>
                  <a:lnTo>
                    <a:pt x="8406" y="5299"/>
                  </a:lnTo>
                  <a:cubicBezTo>
                    <a:pt x="8418" y="5358"/>
                    <a:pt x="8442" y="5394"/>
                    <a:pt x="8490" y="5418"/>
                  </a:cubicBezTo>
                  <a:cubicBezTo>
                    <a:pt x="8073" y="5501"/>
                    <a:pt x="7656" y="5465"/>
                    <a:pt x="7263" y="5334"/>
                  </a:cubicBezTo>
                  <a:cubicBezTo>
                    <a:pt x="8442" y="5608"/>
                    <a:pt x="8061" y="4441"/>
                    <a:pt x="8776" y="4441"/>
                  </a:cubicBezTo>
                  <a:lnTo>
                    <a:pt x="8704" y="4441"/>
                  </a:lnTo>
                  <a:cubicBezTo>
                    <a:pt x="8728" y="4430"/>
                    <a:pt x="8752" y="4430"/>
                    <a:pt x="8776" y="4441"/>
                  </a:cubicBezTo>
                  <a:cubicBezTo>
                    <a:pt x="8442" y="4346"/>
                    <a:pt x="8240" y="4346"/>
                    <a:pt x="8085" y="4418"/>
                  </a:cubicBezTo>
                  <a:cubicBezTo>
                    <a:pt x="7728" y="4596"/>
                    <a:pt x="7859" y="4977"/>
                    <a:pt x="7716" y="5108"/>
                  </a:cubicBezTo>
                  <a:cubicBezTo>
                    <a:pt x="7680" y="4870"/>
                    <a:pt x="7549" y="4822"/>
                    <a:pt x="7371" y="4894"/>
                  </a:cubicBezTo>
                  <a:cubicBezTo>
                    <a:pt x="7549" y="5049"/>
                    <a:pt x="7418" y="5239"/>
                    <a:pt x="7240" y="5227"/>
                  </a:cubicBezTo>
                  <a:cubicBezTo>
                    <a:pt x="6966" y="5215"/>
                    <a:pt x="6609" y="4930"/>
                    <a:pt x="6156" y="5239"/>
                  </a:cubicBezTo>
                  <a:cubicBezTo>
                    <a:pt x="6073" y="5251"/>
                    <a:pt x="5978" y="5275"/>
                    <a:pt x="5894" y="5299"/>
                  </a:cubicBezTo>
                  <a:cubicBezTo>
                    <a:pt x="5978" y="5251"/>
                    <a:pt x="6049" y="5203"/>
                    <a:pt x="6120" y="5144"/>
                  </a:cubicBezTo>
                  <a:cubicBezTo>
                    <a:pt x="6668" y="5049"/>
                    <a:pt x="6704" y="4596"/>
                    <a:pt x="6894" y="4394"/>
                  </a:cubicBezTo>
                  <a:cubicBezTo>
                    <a:pt x="7013" y="4263"/>
                    <a:pt x="7240" y="4299"/>
                    <a:pt x="7216" y="4537"/>
                  </a:cubicBezTo>
                  <a:cubicBezTo>
                    <a:pt x="7406" y="4465"/>
                    <a:pt x="7454" y="4322"/>
                    <a:pt x="7311" y="4144"/>
                  </a:cubicBezTo>
                  <a:cubicBezTo>
                    <a:pt x="7514" y="4132"/>
                    <a:pt x="7680" y="4501"/>
                    <a:pt x="8073" y="4370"/>
                  </a:cubicBezTo>
                  <a:cubicBezTo>
                    <a:pt x="8216" y="4310"/>
                    <a:pt x="8371" y="4168"/>
                    <a:pt x="8549" y="3858"/>
                  </a:cubicBezTo>
                  <a:lnTo>
                    <a:pt x="8549" y="3858"/>
                  </a:lnTo>
                  <a:cubicBezTo>
                    <a:pt x="8025" y="4370"/>
                    <a:pt x="7478" y="3263"/>
                    <a:pt x="6847" y="4299"/>
                  </a:cubicBezTo>
                  <a:lnTo>
                    <a:pt x="6847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3" y="3418"/>
                    <a:pt x="7644" y="3477"/>
                    <a:pt x="7668" y="3513"/>
                  </a:cubicBezTo>
                  <a:cubicBezTo>
                    <a:pt x="7668" y="3513"/>
                    <a:pt x="7668" y="3525"/>
                    <a:pt x="7680" y="3525"/>
                  </a:cubicBezTo>
                  <a:cubicBezTo>
                    <a:pt x="7680" y="3537"/>
                    <a:pt x="7692" y="3548"/>
                    <a:pt x="7716" y="3560"/>
                  </a:cubicBezTo>
                  <a:cubicBezTo>
                    <a:pt x="7847" y="3715"/>
                    <a:pt x="8073" y="3572"/>
                    <a:pt x="8014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7" y="3263"/>
                    <a:pt x="7978" y="3203"/>
                    <a:pt x="8061" y="3203"/>
                  </a:cubicBezTo>
                  <a:cubicBezTo>
                    <a:pt x="8121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3" y="3763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5" y="3310"/>
                    <a:pt x="8942" y="3167"/>
                    <a:pt x="9168" y="3358"/>
                  </a:cubicBezTo>
                  <a:cubicBezTo>
                    <a:pt x="8966" y="2786"/>
                    <a:pt x="8645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8" y="2263"/>
                    <a:pt x="8776" y="2548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8" y="1953"/>
                    <a:pt x="9335" y="1608"/>
                  </a:cubicBezTo>
                  <a:cubicBezTo>
                    <a:pt x="8990" y="1905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5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2" y="2286"/>
                    <a:pt x="8156" y="1977"/>
                    <a:pt x="7585" y="1774"/>
                  </a:cubicBezTo>
                  <a:cubicBezTo>
                    <a:pt x="7775" y="2001"/>
                    <a:pt x="7633" y="2048"/>
                    <a:pt x="7668" y="2263"/>
                  </a:cubicBezTo>
                  <a:cubicBezTo>
                    <a:pt x="7371" y="2203"/>
                    <a:pt x="7002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85" y="3108"/>
                  </a:cubicBezTo>
                  <a:cubicBezTo>
                    <a:pt x="7502" y="3120"/>
                    <a:pt x="7418" y="3001"/>
                    <a:pt x="7549" y="2929"/>
                  </a:cubicBezTo>
                  <a:cubicBezTo>
                    <a:pt x="7371" y="2858"/>
                    <a:pt x="7228" y="3096"/>
                    <a:pt x="7371" y="3227"/>
                  </a:cubicBezTo>
                  <a:cubicBezTo>
                    <a:pt x="7383" y="3239"/>
                    <a:pt x="7394" y="3251"/>
                    <a:pt x="7418" y="3263"/>
                  </a:cubicBezTo>
                  <a:lnTo>
                    <a:pt x="7430" y="3263"/>
                  </a:lnTo>
                  <a:cubicBezTo>
                    <a:pt x="7466" y="3287"/>
                    <a:pt x="7514" y="3298"/>
                    <a:pt x="7561" y="3287"/>
                  </a:cubicBezTo>
                  <a:cubicBezTo>
                    <a:pt x="7335" y="3632"/>
                    <a:pt x="7013" y="3906"/>
                    <a:pt x="6632" y="4084"/>
                  </a:cubicBezTo>
                  <a:cubicBezTo>
                    <a:pt x="7668" y="3453"/>
                    <a:pt x="6573" y="2894"/>
                    <a:pt x="7073" y="2382"/>
                  </a:cubicBezTo>
                  <a:lnTo>
                    <a:pt x="7025" y="2441"/>
                  </a:lnTo>
                  <a:cubicBezTo>
                    <a:pt x="7037" y="2417"/>
                    <a:pt x="7061" y="2405"/>
                    <a:pt x="7073" y="2382"/>
                  </a:cubicBezTo>
                  <a:cubicBezTo>
                    <a:pt x="6775" y="2560"/>
                    <a:pt x="6632" y="2703"/>
                    <a:pt x="6573" y="2858"/>
                  </a:cubicBezTo>
                  <a:cubicBezTo>
                    <a:pt x="6442" y="3251"/>
                    <a:pt x="6811" y="3418"/>
                    <a:pt x="6799" y="3608"/>
                  </a:cubicBezTo>
                  <a:cubicBezTo>
                    <a:pt x="6609" y="3465"/>
                    <a:pt x="6478" y="3525"/>
                    <a:pt x="6406" y="3703"/>
                  </a:cubicBezTo>
                  <a:cubicBezTo>
                    <a:pt x="6644" y="3691"/>
                    <a:pt x="6680" y="3918"/>
                    <a:pt x="6549" y="4037"/>
                  </a:cubicBezTo>
                  <a:cubicBezTo>
                    <a:pt x="6347" y="4227"/>
                    <a:pt x="5894" y="4263"/>
                    <a:pt x="5787" y="4811"/>
                  </a:cubicBezTo>
                  <a:cubicBezTo>
                    <a:pt x="5739" y="4882"/>
                    <a:pt x="5680" y="4953"/>
                    <a:pt x="5644" y="5037"/>
                  </a:cubicBezTo>
                  <a:cubicBezTo>
                    <a:pt x="5668" y="4953"/>
                    <a:pt x="5692" y="4858"/>
                    <a:pt x="5704" y="4775"/>
                  </a:cubicBezTo>
                  <a:cubicBezTo>
                    <a:pt x="6013" y="4322"/>
                    <a:pt x="5716" y="3965"/>
                    <a:pt x="5716" y="3691"/>
                  </a:cubicBezTo>
                  <a:cubicBezTo>
                    <a:pt x="5704" y="3513"/>
                    <a:pt x="5894" y="3382"/>
                    <a:pt x="6037" y="3560"/>
                  </a:cubicBezTo>
                  <a:cubicBezTo>
                    <a:pt x="6120" y="3382"/>
                    <a:pt x="6061" y="3251"/>
                    <a:pt x="5835" y="3215"/>
                  </a:cubicBezTo>
                  <a:cubicBezTo>
                    <a:pt x="5966" y="3060"/>
                    <a:pt x="6347" y="3203"/>
                    <a:pt x="6525" y="2834"/>
                  </a:cubicBezTo>
                  <a:cubicBezTo>
                    <a:pt x="6597" y="2691"/>
                    <a:pt x="6597" y="2477"/>
                    <a:pt x="6501" y="2144"/>
                  </a:cubicBezTo>
                  <a:cubicBezTo>
                    <a:pt x="6490" y="2870"/>
                    <a:pt x="5335" y="2489"/>
                    <a:pt x="5609" y="3668"/>
                  </a:cubicBezTo>
                  <a:cubicBezTo>
                    <a:pt x="5466" y="3275"/>
                    <a:pt x="5442" y="2846"/>
                    <a:pt x="5513" y="2441"/>
                  </a:cubicBezTo>
                  <a:cubicBezTo>
                    <a:pt x="5549" y="2489"/>
                    <a:pt x="5585" y="2513"/>
                    <a:pt x="5632" y="2525"/>
                  </a:cubicBezTo>
                  <a:lnTo>
                    <a:pt x="5644" y="2525"/>
                  </a:lnTo>
                  <a:cubicBezTo>
                    <a:pt x="5668" y="2525"/>
                    <a:pt x="5680" y="2525"/>
                    <a:pt x="5704" y="2525"/>
                  </a:cubicBezTo>
                  <a:cubicBezTo>
                    <a:pt x="5870" y="2525"/>
                    <a:pt x="5942" y="2310"/>
                    <a:pt x="5811" y="2215"/>
                  </a:cubicBezTo>
                  <a:lnTo>
                    <a:pt x="5787" y="2191"/>
                  </a:lnTo>
                  <a:cubicBezTo>
                    <a:pt x="5823" y="2334"/>
                    <a:pt x="5692" y="2358"/>
                    <a:pt x="5632" y="2286"/>
                  </a:cubicBezTo>
                  <a:cubicBezTo>
                    <a:pt x="5585" y="2227"/>
                    <a:pt x="5632" y="2084"/>
                    <a:pt x="5692" y="2024"/>
                  </a:cubicBezTo>
                  <a:cubicBezTo>
                    <a:pt x="5728" y="1989"/>
                    <a:pt x="5787" y="1965"/>
                    <a:pt x="5859" y="1965"/>
                  </a:cubicBezTo>
                  <a:cubicBezTo>
                    <a:pt x="6013" y="1953"/>
                    <a:pt x="6287" y="2048"/>
                    <a:pt x="6156" y="2370"/>
                  </a:cubicBezTo>
                  <a:cubicBezTo>
                    <a:pt x="6490" y="2275"/>
                    <a:pt x="6430" y="1810"/>
                    <a:pt x="6168" y="1643"/>
                  </a:cubicBezTo>
                  <a:cubicBezTo>
                    <a:pt x="6371" y="1513"/>
                    <a:pt x="6287" y="1382"/>
                    <a:pt x="6585" y="1358"/>
                  </a:cubicBezTo>
                  <a:cubicBezTo>
                    <a:pt x="6037" y="1096"/>
                    <a:pt x="5918" y="1417"/>
                    <a:pt x="5704" y="1501"/>
                  </a:cubicBezTo>
                  <a:lnTo>
                    <a:pt x="5704" y="1501"/>
                  </a:lnTo>
                  <a:cubicBezTo>
                    <a:pt x="6144" y="1274"/>
                    <a:pt x="6001" y="917"/>
                    <a:pt x="6263" y="620"/>
                  </a:cubicBezTo>
                  <a:cubicBezTo>
                    <a:pt x="5716" y="667"/>
                    <a:pt x="5739" y="1060"/>
                    <a:pt x="5609" y="1334"/>
                  </a:cubicBezTo>
                  <a:lnTo>
                    <a:pt x="5609" y="1334"/>
                  </a:lnTo>
                  <a:cubicBezTo>
                    <a:pt x="5906" y="620"/>
                    <a:pt x="5501" y="441"/>
                    <a:pt x="5466" y="0"/>
                  </a:cubicBezTo>
                  <a:cubicBezTo>
                    <a:pt x="5430" y="441"/>
                    <a:pt x="5013" y="620"/>
                    <a:pt x="5323" y="1334"/>
                  </a:cubicBezTo>
                  <a:lnTo>
                    <a:pt x="5323" y="1334"/>
                  </a:lnTo>
                  <a:cubicBezTo>
                    <a:pt x="5192" y="1060"/>
                    <a:pt x="5216" y="667"/>
                    <a:pt x="4668" y="620"/>
                  </a:cubicBezTo>
                  <a:cubicBezTo>
                    <a:pt x="4930" y="917"/>
                    <a:pt x="4775" y="1274"/>
                    <a:pt x="5228" y="1501"/>
                  </a:cubicBezTo>
                  <a:lnTo>
                    <a:pt x="5228" y="1501"/>
                  </a:lnTo>
                  <a:cubicBezTo>
                    <a:pt x="5013" y="1417"/>
                    <a:pt x="4894" y="1096"/>
                    <a:pt x="4346" y="1358"/>
                  </a:cubicBezTo>
                  <a:cubicBezTo>
                    <a:pt x="4644" y="1382"/>
                    <a:pt x="4561" y="1501"/>
                    <a:pt x="4763" y="1643"/>
                  </a:cubicBezTo>
                  <a:cubicBezTo>
                    <a:pt x="4501" y="1810"/>
                    <a:pt x="4442" y="2275"/>
                    <a:pt x="4787" y="2370"/>
                  </a:cubicBezTo>
                  <a:cubicBezTo>
                    <a:pt x="4644" y="2048"/>
                    <a:pt x="4906" y="1953"/>
                    <a:pt x="5085" y="1965"/>
                  </a:cubicBezTo>
                  <a:cubicBezTo>
                    <a:pt x="5144" y="1965"/>
                    <a:pt x="5204" y="1989"/>
                    <a:pt x="5239" y="2024"/>
                  </a:cubicBezTo>
                  <a:cubicBezTo>
                    <a:pt x="5299" y="2084"/>
                    <a:pt x="5347" y="2227"/>
                    <a:pt x="5299" y="2286"/>
                  </a:cubicBezTo>
                  <a:cubicBezTo>
                    <a:pt x="5239" y="2358"/>
                    <a:pt x="5108" y="2334"/>
                    <a:pt x="5144" y="2191"/>
                  </a:cubicBezTo>
                  <a:cubicBezTo>
                    <a:pt x="4989" y="2275"/>
                    <a:pt x="5049" y="2525"/>
                    <a:pt x="5228" y="2525"/>
                  </a:cubicBezTo>
                  <a:cubicBezTo>
                    <a:pt x="5251" y="2525"/>
                    <a:pt x="5263" y="2525"/>
                    <a:pt x="5287" y="2525"/>
                  </a:cubicBezTo>
                  <a:lnTo>
                    <a:pt x="5299" y="2525"/>
                  </a:lnTo>
                  <a:cubicBezTo>
                    <a:pt x="5347" y="2513"/>
                    <a:pt x="5382" y="2489"/>
                    <a:pt x="5418" y="2441"/>
                  </a:cubicBezTo>
                  <a:cubicBezTo>
                    <a:pt x="5489" y="2858"/>
                    <a:pt x="5466" y="3275"/>
                    <a:pt x="5323" y="3668"/>
                  </a:cubicBezTo>
                  <a:cubicBezTo>
                    <a:pt x="5597" y="2489"/>
                    <a:pt x="4442" y="2870"/>
                    <a:pt x="4430" y="2144"/>
                  </a:cubicBezTo>
                  <a:cubicBezTo>
                    <a:pt x="4335" y="2477"/>
                    <a:pt x="4335" y="2691"/>
                    <a:pt x="4406" y="2834"/>
                  </a:cubicBezTo>
                  <a:cubicBezTo>
                    <a:pt x="4596" y="3203"/>
                    <a:pt x="4966" y="3072"/>
                    <a:pt x="5097" y="3215"/>
                  </a:cubicBezTo>
                  <a:cubicBezTo>
                    <a:pt x="4870" y="3251"/>
                    <a:pt x="4799" y="3382"/>
                    <a:pt x="4894" y="3560"/>
                  </a:cubicBezTo>
                  <a:cubicBezTo>
                    <a:pt x="5037" y="3382"/>
                    <a:pt x="5228" y="3513"/>
                    <a:pt x="5228" y="3691"/>
                  </a:cubicBezTo>
                  <a:cubicBezTo>
                    <a:pt x="5216" y="3965"/>
                    <a:pt x="4930" y="4322"/>
                    <a:pt x="5228" y="4775"/>
                  </a:cubicBezTo>
                  <a:cubicBezTo>
                    <a:pt x="5239" y="4858"/>
                    <a:pt x="5263" y="4953"/>
                    <a:pt x="5287" y="5037"/>
                  </a:cubicBezTo>
                  <a:cubicBezTo>
                    <a:pt x="5251" y="4953"/>
                    <a:pt x="5192" y="4882"/>
                    <a:pt x="5144" y="4811"/>
                  </a:cubicBezTo>
                  <a:cubicBezTo>
                    <a:pt x="5037" y="4263"/>
                    <a:pt x="4585" y="4227"/>
                    <a:pt x="4394" y="4037"/>
                  </a:cubicBezTo>
                  <a:cubicBezTo>
                    <a:pt x="4251" y="3918"/>
                    <a:pt x="4287" y="3691"/>
                    <a:pt x="4525" y="3703"/>
                  </a:cubicBezTo>
                  <a:cubicBezTo>
                    <a:pt x="4454" y="3525"/>
                    <a:pt x="4323" y="3477"/>
                    <a:pt x="4132" y="3608"/>
                  </a:cubicBezTo>
                  <a:cubicBezTo>
                    <a:pt x="4120" y="3418"/>
                    <a:pt x="4489" y="3251"/>
                    <a:pt x="4358" y="2858"/>
                  </a:cubicBezTo>
                  <a:cubicBezTo>
                    <a:pt x="4311" y="2715"/>
                    <a:pt x="4156" y="2560"/>
                    <a:pt x="3858" y="2382"/>
                  </a:cubicBezTo>
                  <a:lnTo>
                    <a:pt x="3858" y="2382"/>
                  </a:lnTo>
                  <a:cubicBezTo>
                    <a:pt x="4358" y="2906"/>
                    <a:pt x="3263" y="3453"/>
                    <a:pt x="4299" y="4084"/>
                  </a:cubicBezTo>
                  <a:cubicBezTo>
                    <a:pt x="3930" y="3906"/>
                    <a:pt x="3608" y="3632"/>
                    <a:pt x="3370" y="3287"/>
                  </a:cubicBezTo>
                  <a:cubicBezTo>
                    <a:pt x="3430" y="3298"/>
                    <a:pt x="3477" y="3298"/>
                    <a:pt x="3525" y="3263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5" y="3096"/>
                    <a:pt x="3573" y="2870"/>
                    <a:pt x="3394" y="2929"/>
                  </a:cubicBezTo>
                  <a:cubicBezTo>
                    <a:pt x="3525" y="3001"/>
                    <a:pt x="3442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44" y="2477"/>
                    <a:pt x="3775" y="2798"/>
                  </a:cubicBezTo>
                  <a:cubicBezTo>
                    <a:pt x="3954" y="2489"/>
                    <a:pt x="3584" y="2203"/>
                    <a:pt x="3275" y="2263"/>
                  </a:cubicBezTo>
                  <a:cubicBezTo>
                    <a:pt x="3323" y="2048"/>
                    <a:pt x="3180" y="2001"/>
                    <a:pt x="3370" y="1774"/>
                  </a:cubicBezTo>
                  <a:cubicBezTo>
                    <a:pt x="2787" y="1977"/>
                    <a:pt x="2942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9" y="2167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6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8" y="2548"/>
                    <a:pt x="1906" y="2263"/>
                    <a:pt x="1489" y="2608"/>
                  </a:cubicBezTo>
                  <a:cubicBezTo>
                    <a:pt x="1894" y="2632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86"/>
                    <a:pt x="1787" y="3358"/>
                  </a:cubicBezTo>
                  <a:cubicBezTo>
                    <a:pt x="2013" y="3167"/>
                    <a:pt x="2049" y="3310"/>
                    <a:pt x="2275" y="3263"/>
                  </a:cubicBezTo>
                  <a:cubicBezTo>
                    <a:pt x="2215" y="3560"/>
                    <a:pt x="2501" y="3941"/>
                    <a:pt x="2811" y="3763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20" y="3441"/>
                    <a:pt x="3013" y="3513"/>
                    <a:pt x="2942" y="3382"/>
                  </a:cubicBezTo>
                  <a:cubicBezTo>
                    <a:pt x="2882" y="3560"/>
                    <a:pt x="3096" y="3703"/>
                    <a:pt x="3239" y="3560"/>
                  </a:cubicBezTo>
                  <a:cubicBezTo>
                    <a:pt x="3251" y="3548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9" y="3477"/>
                    <a:pt x="3311" y="3418"/>
                    <a:pt x="3299" y="3370"/>
                  </a:cubicBezTo>
                  <a:cubicBezTo>
                    <a:pt x="3644" y="3608"/>
                    <a:pt x="3918" y="3929"/>
                    <a:pt x="4096" y="4299"/>
                  </a:cubicBezTo>
                  <a:lnTo>
                    <a:pt x="4096" y="4299"/>
                  </a:lnTo>
                  <a:cubicBezTo>
                    <a:pt x="3453" y="3275"/>
                    <a:pt x="2906" y="4370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5" y="4310"/>
                    <a:pt x="2870" y="4370"/>
                  </a:cubicBezTo>
                  <a:cubicBezTo>
                    <a:pt x="3251" y="4501"/>
                    <a:pt x="3430" y="4132"/>
                    <a:pt x="3620" y="4144"/>
                  </a:cubicBezTo>
                  <a:cubicBezTo>
                    <a:pt x="3477" y="4322"/>
                    <a:pt x="3537" y="4465"/>
                    <a:pt x="3715" y="4537"/>
                  </a:cubicBezTo>
                  <a:cubicBezTo>
                    <a:pt x="3692" y="4299"/>
                    <a:pt x="3930" y="4263"/>
                    <a:pt x="4049" y="4394"/>
                  </a:cubicBezTo>
                  <a:cubicBezTo>
                    <a:pt x="4239" y="4596"/>
                    <a:pt x="4275" y="5049"/>
                    <a:pt x="4811" y="5144"/>
                  </a:cubicBezTo>
                  <a:cubicBezTo>
                    <a:pt x="4882" y="5203"/>
                    <a:pt x="4966" y="5251"/>
                    <a:pt x="5049" y="5299"/>
                  </a:cubicBezTo>
                  <a:cubicBezTo>
                    <a:pt x="4954" y="5275"/>
                    <a:pt x="4870" y="5251"/>
                    <a:pt x="4775" y="5239"/>
                  </a:cubicBezTo>
                  <a:cubicBezTo>
                    <a:pt x="4335" y="4930"/>
                    <a:pt x="3977" y="5215"/>
                    <a:pt x="3704" y="5227"/>
                  </a:cubicBezTo>
                  <a:cubicBezTo>
                    <a:pt x="3525" y="5239"/>
                    <a:pt x="3382" y="5049"/>
                    <a:pt x="3573" y="4894"/>
                  </a:cubicBezTo>
                  <a:cubicBezTo>
                    <a:pt x="3382" y="4822"/>
                    <a:pt x="3251" y="4870"/>
                    <a:pt x="3227" y="5108"/>
                  </a:cubicBezTo>
                  <a:cubicBezTo>
                    <a:pt x="3072" y="4977"/>
                    <a:pt x="3227" y="4596"/>
                    <a:pt x="2846" y="4418"/>
                  </a:cubicBezTo>
                  <a:cubicBezTo>
                    <a:pt x="2703" y="4346"/>
                    <a:pt x="2489" y="4346"/>
                    <a:pt x="2156" y="4441"/>
                  </a:cubicBezTo>
                  <a:cubicBezTo>
                    <a:pt x="2180" y="4430"/>
                    <a:pt x="2203" y="4430"/>
                    <a:pt x="2227" y="4441"/>
                  </a:cubicBezTo>
                  <a:cubicBezTo>
                    <a:pt x="2203" y="4430"/>
                    <a:pt x="2180" y="4430"/>
                    <a:pt x="2156" y="4441"/>
                  </a:cubicBezTo>
                  <a:cubicBezTo>
                    <a:pt x="2882" y="4441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65"/>
                    <a:pt x="2858" y="5501"/>
                    <a:pt x="2453" y="5418"/>
                  </a:cubicBezTo>
                  <a:cubicBezTo>
                    <a:pt x="2489" y="5394"/>
                    <a:pt x="2513" y="5358"/>
                    <a:pt x="2525" y="5299"/>
                  </a:cubicBezTo>
                  <a:cubicBezTo>
                    <a:pt x="2525" y="5299"/>
                    <a:pt x="2525" y="5299"/>
                    <a:pt x="2525" y="5287"/>
                  </a:cubicBez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61"/>
                    <a:pt x="2275" y="5001"/>
                    <a:pt x="2191" y="5156"/>
                  </a:cubicBezTo>
                  <a:cubicBezTo>
                    <a:pt x="2346" y="5108"/>
                    <a:pt x="2358" y="5251"/>
                    <a:pt x="2299" y="5299"/>
                  </a:cubicBezTo>
                  <a:cubicBezTo>
                    <a:pt x="2227" y="5358"/>
                    <a:pt x="2084" y="5299"/>
                    <a:pt x="2025" y="5251"/>
                  </a:cubicBezTo>
                  <a:cubicBezTo>
                    <a:pt x="1989" y="5203"/>
                    <a:pt x="1965" y="5144"/>
                    <a:pt x="1965" y="5084"/>
                  </a:cubicBezTo>
                  <a:cubicBezTo>
                    <a:pt x="1953" y="4918"/>
                    <a:pt x="2049" y="4656"/>
                    <a:pt x="2370" y="4787"/>
                  </a:cubicBezTo>
                  <a:cubicBezTo>
                    <a:pt x="2275" y="4441"/>
                    <a:pt x="1810" y="4501"/>
                    <a:pt x="1644" y="4763"/>
                  </a:cubicBezTo>
                  <a:cubicBezTo>
                    <a:pt x="1513" y="4572"/>
                    <a:pt x="1382" y="4644"/>
                    <a:pt x="1358" y="4346"/>
                  </a:cubicBezTo>
                  <a:cubicBezTo>
                    <a:pt x="1096" y="4906"/>
                    <a:pt x="1418" y="5013"/>
                    <a:pt x="1513" y="5239"/>
                  </a:cubicBezTo>
                  <a:lnTo>
                    <a:pt x="1513" y="5239"/>
                  </a:lnTo>
                  <a:cubicBezTo>
                    <a:pt x="1275" y="4787"/>
                    <a:pt x="917" y="4942"/>
                    <a:pt x="632" y="4680"/>
                  </a:cubicBezTo>
                  <a:cubicBezTo>
                    <a:pt x="667" y="5215"/>
                    <a:pt x="1060" y="5203"/>
                    <a:pt x="1334" y="5334"/>
                  </a:cubicBezTo>
                  <a:lnTo>
                    <a:pt x="1334" y="5334"/>
                  </a:lnTo>
                  <a:cubicBezTo>
                    <a:pt x="620" y="5037"/>
                    <a:pt x="441" y="5430"/>
                    <a:pt x="1" y="5477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60" y="5739"/>
                    <a:pt x="667" y="5727"/>
                    <a:pt x="632" y="6275"/>
                  </a:cubicBezTo>
                  <a:cubicBezTo>
                    <a:pt x="929" y="6001"/>
                    <a:pt x="1275" y="6156"/>
                    <a:pt x="1513" y="5715"/>
                  </a:cubicBezTo>
                  <a:lnTo>
                    <a:pt x="1513" y="5715"/>
                  </a:lnTo>
                  <a:cubicBezTo>
                    <a:pt x="1418" y="5930"/>
                    <a:pt x="1096" y="6049"/>
                    <a:pt x="1358" y="6596"/>
                  </a:cubicBezTo>
                  <a:cubicBezTo>
                    <a:pt x="1370" y="6287"/>
                    <a:pt x="1501" y="6358"/>
                    <a:pt x="1632" y="6168"/>
                  </a:cubicBezTo>
                  <a:close/>
                  <a:moveTo>
                    <a:pt x="7287" y="5299"/>
                  </a:moveTo>
                  <a:close/>
                  <a:moveTo>
                    <a:pt x="6752" y="5132"/>
                  </a:moveTo>
                  <a:cubicBezTo>
                    <a:pt x="6942" y="5180"/>
                    <a:pt x="7133" y="5334"/>
                    <a:pt x="7478" y="5406"/>
                  </a:cubicBezTo>
                  <a:cubicBezTo>
                    <a:pt x="7573" y="5430"/>
                    <a:pt x="7680" y="5442"/>
                    <a:pt x="7775" y="5453"/>
                  </a:cubicBezTo>
                  <a:cubicBezTo>
                    <a:pt x="7668" y="5465"/>
                    <a:pt x="7573" y="5477"/>
                    <a:pt x="7478" y="5501"/>
                  </a:cubicBezTo>
                  <a:cubicBezTo>
                    <a:pt x="7133" y="5584"/>
                    <a:pt x="6942" y="5727"/>
                    <a:pt x="6752" y="5775"/>
                  </a:cubicBezTo>
                  <a:cubicBezTo>
                    <a:pt x="6609" y="5799"/>
                    <a:pt x="6454" y="5775"/>
                    <a:pt x="6323" y="5704"/>
                  </a:cubicBezTo>
                  <a:cubicBezTo>
                    <a:pt x="6549" y="5715"/>
                    <a:pt x="6763" y="5620"/>
                    <a:pt x="6918" y="5453"/>
                  </a:cubicBezTo>
                  <a:cubicBezTo>
                    <a:pt x="6763" y="5287"/>
                    <a:pt x="6549" y="5192"/>
                    <a:pt x="6323" y="5203"/>
                  </a:cubicBezTo>
                  <a:cubicBezTo>
                    <a:pt x="6454" y="5120"/>
                    <a:pt x="6609" y="5108"/>
                    <a:pt x="6763" y="5144"/>
                  </a:cubicBezTo>
                  <a:close/>
                  <a:moveTo>
                    <a:pt x="6859" y="6620"/>
                  </a:moveTo>
                  <a:close/>
                  <a:moveTo>
                    <a:pt x="6644" y="4049"/>
                  </a:moveTo>
                  <a:close/>
                  <a:moveTo>
                    <a:pt x="6156" y="4310"/>
                  </a:moveTo>
                  <a:cubicBezTo>
                    <a:pt x="6323" y="4215"/>
                    <a:pt x="6549" y="4180"/>
                    <a:pt x="6859" y="3989"/>
                  </a:cubicBezTo>
                  <a:cubicBezTo>
                    <a:pt x="6942" y="3929"/>
                    <a:pt x="7025" y="3870"/>
                    <a:pt x="7109" y="3810"/>
                  </a:cubicBezTo>
                  <a:cubicBezTo>
                    <a:pt x="7037" y="3894"/>
                    <a:pt x="6978" y="3977"/>
                    <a:pt x="6930" y="4060"/>
                  </a:cubicBezTo>
                  <a:cubicBezTo>
                    <a:pt x="6728" y="4358"/>
                    <a:pt x="6704" y="4596"/>
                    <a:pt x="6597" y="4763"/>
                  </a:cubicBezTo>
                  <a:cubicBezTo>
                    <a:pt x="6513" y="4894"/>
                    <a:pt x="6394" y="4977"/>
                    <a:pt x="6251" y="5025"/>
                  </a:cubicBezTo>
                  <a:cubicBezTo>
                    <a:pt x="6418" y="4870"/>
                    <a:pt x="6501" y="4644"/>
                    <a:pt x="6490" y="4418"/>
                  </a:cubicBezTo>
                  <a:cubicBezTo>
                    <a:pt x="6263" y="4406"/>
                    <a:pt x="6049" y="4501"/>
                    <a:pt x="5894" y="4668"/>
                  </a:cubicBezTo>
                  <a:cubicBezTo>
                    <a:pt x="5942" y="4525"/>
                    <a:pt x="6037" y="4406"/>
                    <a:pt x="6156" y="4322"/>
                  </a:cubicBezTo>
                  <a:close/>
                  <a:moveTo>
                    <a:pt x="6490" y="6477"/>
                  </a:moveTo>
                  <a:cubicBezTo>
                    <a:pt x="6501" y="6251"/>
                    <a:pt x="6406" y="6025"/>
                    <a:pt x="6251" y="5882"/>
                  </a:cubicBezTo>
                  <a:cubicBezTo>
                    <a:pt x="6394" y="5918"/>
                    <a:pt x="6513" y="6013"/>
                    <a:pt x="6597" y="6132"/>
                  </a:cubicBezTo>
                  <a:cubicBezTo>
                    <a:pt x="6704" y="6311"/>
                    <a:pt x="6728" y="6537"/>
                    <a:pt x="6930" y="6847"/>
                  </a:cubicBezTo>
                  <a:cubicBezTo>
                    <a:pt x="6978" y="6918"/>
                    <a:pt x="7037" y="7001"/>
                    <a:pt x="7109" y="7097"/>
                  </a:cubicBezTo>
                  <a:cubicBezTo>
                    <a:pt x="7013" y="7025"/>
                    <a:pt x="6942" y="6966"/>
                    <a:pt x="6859" y="6906"/>
                  </a:cubicBezTo>
                  <a:cubicBezTo>
                    <a:pt x="6561" y="6716"/>
                    <a:pt x="6323" y="6692"/>
                    <a:pt x="6156" y="6585"/>
                  </a:cubicBezTo>
                  <a:cubicBezTo>
                    <a:pt x="6025" y="6501"/>
                    <a:pt x="5930" y="6382"/>
                    <a:pt x="5894" y="6239"/>
                  </a:cubicBezTo>
                  <a:cubicBezTo>
                    <a:pt x="6049" y="6406"/>
                    <a:pt x="6263" y="6501"/>
                    <a:pt x="6501" y="6489"/>
                  </a:cubicBezTo>
                  <a:close/>
                  <a:moveTo>
                    <a:pt x="5620" y="7263"/>
                  </a:moveTo>
                  <a:close/>
                  <a:moveTo>
                    <a:pt x="5216" y="4584"/>
                  </a:moveTo>
                  <a:cubicBezTo>
                    <a:pt x="5144" y="4453"/>
                    <a:pt x="5120" y="4299"/>
                    <a:pt x="5144" y="4156"/>
                  </a:cubicBezTo>
                  <a:cubicBezTo>
                    <a:pt x="5192" y="3965"/>
                    <a:pt x="5347" y="3775"/>
                    <a:pt x="5418" y="3429"/>
                  </a:cubicBezTo>
                  <a:cubicBezTo>
                    <a:pt x="5442" y="3322"/>
                    <a:pt x="5454" y="3227"/>
                    <a:pt x="5466" y="3132"/>
                  </a:cubicBezTo>
                  <a:cubicBezTo>
                    <a:pt x="5478" y="3227"/>
                    <a:pt x="5489" y="3322"/>
                    <a:pt x="5513" y="3429"/>
                  </a:cubicBezTo>
                  <a:cubicBezTo>
                    <a:pt x="5597" y="3775"/>
                    <a:pt x="5739" y="3965"/>
                    <a:pt x="5787" y="4156"/>
                  </a:cubicBezTo>
                  <a:cubicBezTo>
                    <a:pt x="5811" y="4299"/>
                    <a:pt x="5799" y="4453"/>
                    <a:pt x="5716" y="4584"/>
                  </a:cubicBezTo>
                  <a:cubicBezTo>
                    <a:pt x="5942" y="4358"/>
                    <a:pt x="5775" y="3989"/>
                    <a:pt x="5466" y="3989"/>
                  </a:cubicBezTo>
                  <a:cubicBezTo>
                    <a:pt x="5156" y="3989"/>
                    <a:pt x="5001" y="4358"/>
                    <a:pt x="5216" y="4584"/>
                  </a:cubicBezTo>
                  <a:close/>
                  <a:moveTo>
                    <a:pt x="5478" y="6906"/>
                  </a:moveTo>
                  <a:cubicBezTo>
                    <a:pt x="5644" y="6751"/>
                    <a:pt x="5739" y="6537"/>
                    <a:pt x="5728" y="6311"/>
                  </a:cubicBezTo>
                  <a:cubicBezTo>
                    <a:pt x="5811" y="6442"/>
                    <a:pt x="5823" y="6596"/>
                    <a:pt x="5799" y="6751"/>
                  </a:cubicBezTo>
                  <a:cubicBezTo>
                    <a:pt x="5751" y="6942"/>
                    <a:pt x="5609" y="7120"/>
                    <a:pt x="5525" y="7478"/>
                  </a:cubicBezTo>
                  <a:cubicBezTo>
                    <a:pt x="5501" y="7573"/>
                    <a:pt x="5489" y="7668"/>
                    <a:pt x="5478" y="7775"/>
                  </a:cubicBezTo>
                  <a:cubicBezTo>
                    <a:pt x="5466" y="7668"/>
                    <a:pt x="5454" y="7573"/>
                    <a:pt x="5430" y="7478"/>
                  </a:cubicBezTo>
                  <a:cubicBezTo>
                    <a:pt x="5358" y="7120"/>
                    <a:pt x="5204" y="6942"/>
                    <a:pt x="5156" y="6751"/>
                  </a:cubicBezTo>
                  <a:cubicBezTo>
                    <a:pt x="5132" y="6596"/>
                    <a:pt x="5156" y="6442"/>
                    <a:pt x="5228" y="6311"/>
                  </a:cubicBezTo>
                  <a:cubicBezTo>
                    <a:pt x="5216" y="6537"/>
                    <a:pt x="5311" y="6751"/>
                    <a:pt x="5478" y="6906"/>
                  </a:cubicBezTo>
                  <a:close/>
                  <a:moveTo>
                    <a:pt x="4299" y="6858"/>
                  </a:moveTo>
                  <a:close/>
                  <a:moveTo>
                    <a:pt x="4299" y="4060"/>
                  </a:moveTo>
                  <a:close/>
                  <a:moveTo>
                    <a:pt x="4454" y="4430"/>
                  </a:moveTo>
                  <a:cubicBezTo>
                    <a:pt x="4430" y="4656"/>
                    <a:pt x="4525" y="4882"/>
                    <a:pt x="4692" y="5037"/>
                  </a:cubicBezTo>
                  <a:cubicBezTo>
                    <a:pt x="4549" y="4989"/>
                    <a:pt x="4418" y="4894"/>
                    <a:pt x="4335" y="4775"/>
                  </a:cubicBezTo>
                  <a:cubicBezTo>
                    <a:pt x="4239" y="4596"/>
                    <a:pt x="4204" y="4370"/>
                    <a:pt x="4013" y="4072"/>
                  </a:cubicBezTo>
                  <a:cubicBezTo>
                    <a:pt x="3954" y="3977"/>
                    <a:pt x="3894" y="3894"/>
                    <a:pt x="3834" y="3822"/>
                  </a:cubicBezTo>
                  <a:cubicBezTo>
                    <a:pt x="3918" y="3882"/>
                    <a:pt x="4001" y="3941"/>
                    <a:pt x="4085" y="4001"/>
                  </a:cubicBezTo>
                  <a:cubicBezTo>
                    <a:pt x="4382" y="4191"/>
                    <a:pt x="4620" y="4215"/>
                    <a:pt x="4787" y="4322"/>
                  </a:cubicBezTo>
                  <a:cubicBezTo>
                    <a:pt x="4918" y="4406"/>
                    <a:pt x="5013" y="4525"/>
                    <a:pt x="5049" y="4680"/>
                  </a:cubicBezTo>
                  <a:cubicBezTo>
                    <a:pt x="4894" y="4513"/>
                    <a:pt x="4668" y="4418"/>
                    <a:pt x="4454" y="4430"/>
                  </a:cubicBezTo>
                  <a:close/>
                  <a:moveTo>
                    <a:pt x="5049" y="6239"/>
                  </a:moveTo>
                  <a:cubicBezTo>
                    <a:pt x="5001" y="6382"/>
                    <a:pt x="4906" y="6513"/>
                    <a:pt x="4787" y="6596"/>
                  </a:cubicBezTo>
                  <a:cubicBezTo>
                    <a:pt x="4608" y="6692"/>
                    <a:pt x="4382" y="6716"/>
                    <a:pt x="4073" y="6918"/>
                  </a:cubicBezTo>
                  <a:cubicBezTo>
                    <a:pt x="4001" y="6966"/>
                    <a:pt x="3918" y="7025"/>
                    <a:pt x="3823" y="7097"/>
                  </a:cubicBezTo>
                  <a:cubicBezTo>
                    <a:pt x="3894" y="7013"/>
                    <a:pt x="3954" y="6930"/>
                    <a:pt x="4013" y="6847"/>
                  </a:cubicBezTo>
                  <a:cubicBezTo>
                    <a:pt x="4204" y="6549"/>
                    <a:pt x="4227" y="6311"/>
                    <a:pt x="4335" y="6144"/>
                  </a:cubicBezTo>
                  <a:cubicBezTo>
                    <a:pt x="4418" y="6013"/>
                    <a:pt x="4537" y="5918"/>
                    <a:pt x="4680" y="5882"/>
                  </a:cubicBezTo>
                  <a:cubicBezTo>
                    <a:pt x="4525" y="6037"/>
                    <a:pt x="4430" y="6251"/>
                    <a:pt x="4442" y="6477"/>
                  </a:cubicBezTo>
                  <a:cubicBezTo>
                    <a:pt x="4668" y="6489"/>
                    <a:pt x="4894" y="6406"/>
                    <a:pt x="5049" y="6239"/>
                  </a:cubicBezTo>
                  <a:close/>
                  <a:moveTo>
                    <a:pt x="3644" y="5608"/>
                  </a:moveTo>
                  <a:close/>
                  <a:moveTo>
                    <a:pt x="3453" y="5406"/>
                  </a:moveTo>
                  <a:cubicBezTo>
                    <a:pt x="3811" y="5334"/>
                    <a:pt x="3989" y="5180"/>
                    <a:pt x="4180" y="5144"/>
                  </a:cubicBezTo>
                  <a:cubicBezTo>
                    <a:pt x="4323" y="5108"/>
                    <a:pt x="4477" y="5132"/>
                    <a:pt x="4620" y="5203"/>
                  </a:cubicBezTo>
                  <a:cubicBezTo>
                    <a:pt x="4382" y="5192"/>
                    <a:pt x="4168" y="5287"/>
                    <a:pt x="4025" y="5453"/>
                  </a:cubicBezTo>
                  <a:cubicBezTo>
                    <a:pt x="4168" y="5620"/>
                    <a:pt x="4394" y="5715"/>
                    <a:pt x="4620" y="5704"/>
                  </a:cubicBezTo>
                  <a:cubicBezTo>
                    <a:pt x="4477" y="5787"/>
                    <a:pt x="4323" y="5811"/>
                    <a:pt x="4180" y="5775"/>
                  </a:cubicBezTo>
                  <a:cubicBezTo>
                    <a:pt x="3989" y="5727"/>
                    <a:pt x="3811" y="5584"/>
                    <a:pt x="3453" y="5501"/>
                  </a:cubicBezTo>
                  <a:cubicBezTo>
                    <a:pt x="3346" y="5477"/>
                    <a:pt x="3251" y="5465"/>
                    <a:pt x="3156" y="5453"/>
                  </a:cubicBezTo>
                  <a:cubicBezTo>
                    <a:pt x="3251" y="5453"/>
                    <a:pt x="3358" y="5442"/>
                    <a:pt x="3453" y="541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42675" y="1321425"/>
              <a:ext cx="273275" cy="273275"/>
            </a:xfrm>
            <a:custGeom>
              <a:avLst/>
              <a:gdLst/>
              <a:ahLst/>
              <a:cxnLst/>
              <a:rect l="l" t="t" r="r" b="b"/>
              <a:pathLst>
                <a:path w="10931" h="10931" extrusionOk="0">
                  <a:moveTo>
                    <a:pt x="1620" y="6168"/>
                  </a:moveTo>
                  <a:cubicBezTo>
                    <a:pt x="1798" y="6418"/>
                    <a:pt x="2262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87"/>
                    <a:pt x="1965" y="5727"/>
                    <a:pt x="2012" y="5680"/>
                  </a:cubicBezTo>
                  <a:cubicBezTo>
                    <a:pt x="2060" y="5620"/>
                    <a:pt x="2203" y="5573"/>
                    <a:pt x="2274" y="5620"/>
                  </a:cubicBezTo>
                  <a:cubicBezTo>
                    <a:pt x="2346" y="5680"/>
                    <a:pt x="2322" y="5823"/>
                    <a:pt x="2167" y="5775"/>
                  </a:cubicBezTo>
                  <a:cubicBezTo>
                    <a:pt x="2251" y="5942"/>
                    <a:pt x="2501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lnTo>
                    <a:pt x="2513" y="5620"/>
                  </a:lnTo>
                  <a:cubicBezTo>
                    <a:pt x="2501" y="5573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cubicBezTo>
                    <a:pt x="2465" y="5323"/>
                    <a:pt x="2846" y="6489"/>
                    <a:pt x="2132" y="6489"/>
                  </a:cubicBezTo>
                  <a:lnTo>
                    <a:pt x="2203" y="6489"/>
                  </a:lnTo>
                  <a:cubicBezTo>
                    <a:pt x="2179" y="6489"/>
                    <a:pt x="2155" y="6489"/>
                    <a:pt x="2132" y="6489"/>
                  </a:cubicBezTo>
                  <a:cubicBezTo>
                    <a:pt x="2465" y="6585"/>
                    <a:pt x="2679" y="6585"/>
                    <a:pt x="2822" y="6513"/>
                  </a:cubicBezTo>
                  <a:cubicBezTo>
                    <a:pt x="3191" y="6335"/>
                    <a:pt x="3048" y="5954"/>
                    <a:pt x="3191" y="5823"/>
                  </a:cubicBezTo>
                  <a:cubicBezTo>
                    <a:pt x="3227" y="6049"/>
                    <a:pt x="3358" y="6108"/>
                    <a:pt x="3536" y="6037"/>
                  </a:cubicBezTo>
                  <a:cubicBezTo>
                    <a:pt x="3358" y="5882"/>
                    <a:pt x="3501" y="5692"/>
                    <a:pt x="3679" y="5704"/>
                  </a:cubicBezTo>
                  <a:cubicBezTo>
                    <a:pt x="3953" y="5715"/>
                    <a:pt x="4298" y="6001"/>
                    <a:pt x="4751" y="5692"/>
                  </a:cubicBezTo>
                  <a:cubicBezTo>
                    <a:pt x="4846" y="5680"/>
                    <a:pt x="4929" y="5656"/>
                    <a:pt x="5013" y="5632"/>
                  </a:cubicBezTo>
                  <a:cubicBezTo>
                    <a:pt x="4941" y="5680"/>
                    <a:pt x="4858" y="5727"/>
                    <a:pt x="4787" y="5775"/>
                  </a:cubicBezTo>
                  <a:cubicBezTo>
                    <a:pt x="4251" y="5882"/>
                    <a:pt x="4203" y="6335"/>
                    <a:pt x="4025" y="6537"/>
                  </a:cubicBezTo>
                  <a:cubicBezTo>
                    <a:pt x="3894" y="6668"/>
                    <a:pt x="3667" y="6632"/>
                    <a:pt x="3691" y="6394"/>
                  </a:cubicBezTo>
                  <a:cubicBezTo>
                    <a:pt x="3513" y="6466"/>
                    <a:pt x="3453" y="6608"/>
                    <a:pt x="3596" y="6787"/>
                  </a:cubicBezTo>
                  <a:cubicBezTo>
                    <a:pt x="3405" y="6799"/>
                    <a:pt x="3227" y="6430"/>
                    <a:pt x="2846" y="6561"/>
                  </a:cubicBezTo>
                  <a:cubicBezTo>
                    <a:pt x="2691" y="6620"/>
                    <a:pt x="2536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29" y="7656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08" y="7323"/>
                    <a:pt x="3275" y="7561"/>
                  </a:cubicBezTo>
                  <a:cubicBezTo>
                    <a:pt x="3275" y="7513"/>
                    <a:pt x="3275" y="7454"/>
                    <a:pt x="3239" y="7418"/>
                  </a:cubicBezTo>
                  <a:cubicBezTo>
                    <a:pt x="3239" y="7418"/>
                    <a:pt x="3239" y="7406"/>
                    <a:pt x="3239" y="7406"/>
                  </a:cubicBezTo>
                  <a:cubicBezTo>
                    <a:pt x="3239" y="7394"/>
                    <a:pt x="3215" y="7382"/>
                    <a:pt x="3203" y="7370"/>
                  </a:cubicBezTo>
                  <a:cubicBezTo>
                    <a:pt x="3072" y="7216"/>
                    <a:pt x="2846" y="7358"/>
                    <a:pt x="2905" y="7549"/>
                  </a:cubicBezTo>
                  <a:cubicBezTo>
                    <a:pt x="2977" y="7418"/>
                    <a:pt x="3096" y="7489"/>
                    <a:pt x="3084" y="7585"/>
                  </a:cubicBezTo>
                  <a:cubicBezTo>
                    <a:pt x="3072" y="7668"/>
                    <a:pt x="2941" y="7728"/>
                    <a:pt x="2858" y="7728"/>
                  </a:cubicBezTo>
                  <a:cubicBezTo>
                    <a:pt x="2798" y="7728"/>
                    <a:pt x="2739" y="7704"/>
                    <a:pt x="2703" y="7656"/>
                  </a:cubicBezTo>
                  <a:cubicBezTo>
                    <a:pt x="2572" y="7549"/>
                    <a:pt x="2465" y="7287"/>
                    <a:pt x="2786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4" y="7620"/>
                    <a:pt x="1977" y="7763"/>
                    <a:pt x="1751" y="7573"/>
                  </a:cubicBezTo>
                  <a:cubicBezTo>
                    <a:pt x="1953" y="8144"/>
                    <a:pt x="2274" y="8001"/>
                    <a:pt x="2489" y="8097"/>
                  </a:cubicBezTo>
                  <a:lnTo>
                    <a:pt x="2489" y="8097"/>
                  </a:lnTo>
                  <a:cubicBezTo>
                    <a:pt x="2001" y="7942"/>
                    <a:pt x="1858" y="8299"/>
                    <a:pt x="1465" y="8323"/>
                  </a:cubicBezTo>
                  <a:cubicBezTo>
                    <a:pt x="1881" y="8668"/>
                    <a:pt x="2143" y="8382"/>
                    <a:pt x="2441" y="8275"/>
                  </a:cubicBezTo>
                  <a:lnTo>
                    <a:pt x="2441" y="8275"/>
                  </a:lnTo>
                  <a:cubicBezTo>
                    <a:pt x="1715" y="8573"/>
                    <a:pt x="1881" y="8978"/>
                    <a:pt x="1584" y="9323"/>
                  </a:cubicBezTo>
                  <a:cubicBezTo>
                    <a:pt x="1941" y="9025"/>
                    <a:pt x="2346" y="9192"/>
                    <a:pt x="2632" y="8478"/>
                  </a:cubicBezTo>
                  <a:lnTo>
                    <a:pt x="2632" y="8478"/>
                  </a:lnTo>
                  <a:cubicBezTo>
                    <a:pt x="2524" y="8775"/>
                    <a:pt x="2239" y="9025"/>
                    <a:pt x="2596" y="9442"/>
                  </a:cubicBezTo>
                  <a:cubicBezTo>
                    <a:pt x="2608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63" y="8954"/>
                    <a:pt x="3346" y="9156"/>
                  </a:cubicBezTo>
                  <a:cubicBezTo>
                    <a:pt x="3144" y="8930"/>
                    <a:pt x="3286" y="8882"/>
                    <a:pt x="3251" y="8656"/>
                  </a:cubicBezTo>
                  <a:cubicBezTo>
                    <a:pt x="3548" y="8728"/>
                    <a:pt x="3917" y="8442"/>
                    <a:pt x="3751" y="8132"/>
                  </a:cubicBezTo>
                  <a:cubicBezTo>
                    <a:pt x="3620" y="8454"/>
                    <a:pt x="3358" y="8335"/>
                    <a:pt x="3251" y="8216"/>
                  </a:cubicBezTo>
                  <a:cubicBezTo>
                    <a:pt x="3203" y="8168"/>
                    <a:pt x="3179" y="8109"/>
                    <a:pt x="3179" y="8049"/>
                  </a:cubicBezTo>
                  <a:cubicBezTo>
                    <a:pt x="3179" y="7978"/>
                    <a:pt x="3251" y="7835"/>
                    <a:pt x="3334" y="7823"/>
                  </a:cubicBezTo>
                  <a:cubicBezTo>
                    <a:pt x="3417" y="7811"/>
                    <a:pt x="3501" y="7930"/>
                    <a:pt x="3370" y="8001"/>
                  </a:cubicBezTo>
                  <a:cubicBezTo>
                    <a:pt x="3394" y="8001"/>
                    <a:pt x="3417" y="8001"/>
                    <a:pt x="3441" y="8001"/>
                  </a:cubicBezTo>
                  <a:cubicBezTo>
                    <a:pt x="3525" y="7990"/>
                    <a:pt x="3596" y="7918"/>
                    <a:pt x="3596" y="7835"/>
                  </a:cubicBezTo>
                  <a:cubicBezTo>
                    <a:pt x="3596" y="7787"/>
                    <a:pt x="3584" y="7739"/>
                    <a:pt x="3548" y="7704"/>
                  </a:cubicBezTo>
                  <a:cubicBezTo>
                    <a:pt x="3536" y="7680"/>
                    <a:pt x="3525" y="7668"/>
                    <a:pt x="3501" y="7656"/>
                  </a:cubicBezTo>
                  <a:lnTo>
                    <a:pt x="3501" y="7656"/>
                  </a:lnTo>
                  <a:cubicBezTo>
                    <a:pt x="3453" y="7632"/>
                    <a:pt x="3405" y="7620"/>
                    <a:pt x="3358" y="7632"/>
                  </a:cubicBezTo>
                  <a:cubicBezTo>
                    <a:pt x="3584" y="7287"/>
                    <a:pt x="3906" y="7013"/>
                    <a:pt x="4287" y="6835"/>
                  </a:cubicBezTo>
                  <a:cubicBezTo>
                    <a:pt x="3251" y="7478"/>
                    <a:pt x="4346" y="8025"/>
                    <a:pt x="3834" y="8537"/>
                  </a:cubicBezTo>
                  <a:lnTo>
                    <a:pt x="3894" y="8490"/>
                  </a:lnTo>
                  <a:cubicBezTo>
                    <a:pt x="3870" y="8501"/>
                    <a:pt x="3858" y="8525"/>
                    <a:pt x="3834" y="8537"/>
                  </a:cubicBezTo>
                  <a:cubicBezTo>
                    <a:pt x="4132" y="8371"/>
                    <a:pt x="4287" y="8216"/>
                    <a:pt x="4334" y="8061"/>
                  </a:cubicBezTo>
                  <a:cubicBezTo>
                    <a:pt x="4465" y="7680"/>
                    <a:pt x="4108" y="7513"/>
                    <a:pt x="4120" y="7311"/>
                  </a:cubicBezTo>
                  <a:cubicBezTo>
                    <a:pt x="4298" y="7466"/>
                    <a:pt x="4441" y="7406"/>
                    <a:pt x="4513" y="7216"/>
                  </a:cubicBezTo>
                  <a:cubicBezTo>
                    <a:pt x="4275" y="7239"/>
                    <a:pt x="4239" y="7013"/>
                    <a:pt x="4370" y="6882"/>
                  </a:cubicBezTo>
                  <a:cubicBezTo>
                    <a:pt x="4572" y="6704"/>
                    <a:pt x="5025" y="6656"/>
                    <a:pt x="5120" y="6120"/>
                  </a:cubicBezTo>
                  <a:cubicBezTo>
                    <a:pt x="5180" y="6049"/>
                    <a:pt x="5227" y="5965"/>
                    <a:pt x="5275" y="5882"/>
                  </a:cubicBezTo>
                  <a:cubicBezTo>
                    <a:pt x="5239" y="5977"/>
                    <a:pt x="5227" y="6061"/>
                    <a:pt x="5215" y="6156"/>
                  </a:cubicBezTo>
                  <a:cubicBezTo>
                    <a:pt x="4906" y="6596"/>
                    <a:pt x="5191" y="6954"/>
                    <a:pt x="5203" y="7228"/>
                  </a:cubicBezTo>
                  <a:cubicBezTo>
                    <a:pt x="5203" y="7406"/>
                    <a:pt x="5025" y="7549"/>
                    <a:pt x="4870" y="7370"/>
                  </a:cubicBezTo>
                  <a:cubicBezTo>
                    <a:pt x="4799" y="7549"/>
                    <a:pt x="4846" y="7680"/>
                    <a:pt x="5084" y="7716"/>
                  </a:cubicBezTo>
                  <a:cubicBezTo>
                    <a:pt x="4953" y="7859"/>
                    <a:pt x="4572" y="7716"/>
                    <a:pt x="4394" y="8085"/>
                  </a:cubicBezTo>
                  <a:cubicBezTo>
                    <a:pt x="4322" y="8228"/>
                    <a:pt x="4322" y="8442"/>
                    <a:pt x="4406" y="8775"/>
                  </a:cubicBezTo>
                  <a:lnTo>
                    <a:pt x="4406" y="8775"/>
                  </a:lnTo>
                  <a:lnTo>
                    <a:pt x="4406" y="8775"/>
                  </a:lnTo>
                  <a:cubicBezTo>
                    <a:pt x="4418" y="8061"/>
                    <a:pt x="5572" y="8442"/>
                    <a:pt x="5299" y="7263"/>
                  </a:cubicBezTo>
                  <a:lnTo>
                    <a:pt x="5299" y="7263"/>
                  </a:lnTo>
                  <a:cubicBezTo>
                    <a:pt x="5441" y="7656"/>
                    <a:pt x="5477" y="8085"/>
                    <a:pt x="5394" y="8490"/>
                  </a:cubicBezTo>
                  <a:cubicBezTo>
                    <a:pt x="5370" y="8442"/>
                    <a:pt x="5322" y="8418"/>
                    <a:pt x="5275" y="8406"/>
                  </a:cubicBezTo>
                  <a:lnTo>
                    <a:pt x="5263" y="8406"/>
                  </a:lnTo>
                  <a:cubicBezTo>
                    <a:pt x="5251" y="8406"/>
                    <a:pt x="5227" y="8406"/>
                    <a:pt x="5215" y="8406"/>
                  </a:cubicBezTo>
                  <a:cubicBezTo>
                    <a:pt x="5108" y="8418"/>
                    <a:pt x="5037" y="8501"/>
                    <a:pt x="5037" y="8597"/>
                  </a:cubicBezTo>
                  <a:cubicBezTo>
                    <a:pt x="5037" y="8644"/>
                    <a:pt x="5060" y="8692"/>
                    <a:pt x="5096" y="8728"/>
                  </a:cubicBezTo>
                  <a:lnTo>
                    <a:pt x="5132" y="8740"/>
                  </a:lnTo>
                  <a:cubicBezTo>
                    <a:pt x="5084" y="8597"/>
                    <a:pt x="5227" y="8573"/>
                    <a:pt x="5275" y="8644"/>
                  </a:cubicBezTo>
                  <a:cubicBezTo>
                    <a:pt x="5334" y="8716"/>
                    <a:pt x="5275" y="8859"/>
                    <a:pt x="5227" y="8906"/>
                  </a:cubicBezTo>
                  <a:cubicBezTo>
                    <a:pt x="5180" y="8954"/>
                    <a:pt x="5120" y="8978"/>
                    <a:pt x="5060" y="8966"/>
                  </a:cubicBezTo>
                  <a:cubicBezTo>
                    <a:pt x="4894" y="8978"/>
                    <a:pt x="4632" y="8882"/>
                    <a:pt x="4763" y="8561"/>
                  </a:cubicBezTo>
                  <a:cubicBezTo>
                    <a:pt x="4418" y="8656"/>
                    <a:pt x="4477" y="9121"/>
                    <a:pt x="4739" y="9299"/>
                  </a:cubicBezTo>
                  <a:cubicBezTo>
                    <a:pt x="4548" y="9418"/>
                    <a:pt x="4620" y="9561"/>
                    <a:pt x="4322" y="9573"/>
                  </a:cubicBezTo>
                  <a:cubicBezTo>
                    <a:pt x="4882" y="9847"/>
                    <a:pt x="4989" y="9514"/>
                    <a:pt x="5215" y="9430"/>
                  </a:cubicBezTo>
                  <a:lnTo>
                    <a:pt x="5215" y="9430"/>
                  </a:lnTo>
                  <a:cubicBezTo>
                    <a:pt x="4763" y="9656"/>
                    <a:pt x="4918" y="10014"/>
                    <a:pt x="4656" y="10311"/>
                  </a:cubicBezTo>
                  <a:cubicBezTo>
                    <a:pt x="5191" y="10264"/>
                    <a:pt x="5180" y="9871"/>
                    <a:pt x="5310" y="9597"/>
                  </a:cubicBezTo>
                  <a:lnTo>
                    <a:pt x="5310" y="9597"/>
                  </a:lnTo>
                  <a:cubicBezTo>
                    <a:pt x="5013" y="10311"/>
                    <a:pt x="5406" y="10490"/>
                    <a:pt x="5453" y="10930"/>
                  </a:cubicBezTo>
                  <a:cubicBezTo>
                    <a:pt x="5489" y="10490"/>
                    <a:pt x="5894" y="10311"/>
                    <a:pt x="5584" y="9597"/>
                  </a:cubicBezTo>
                  <a:lnTo>
                    <a:pt x="5584" y="9597"/>
                  </a:lnTo>
                  <a:cubicBezTo>
                    <a:pt x="5715" y="9871"/>
                    <a:pt x="5703" y="10264"/>
                    <a:pt x="6239" y="10311"/>
                  </a:cubicBezTo>
                  <a:cubicBezTo>
                    <a:pt x="5977" y="10014"/>
                    <a:pt x="6132" y="9656"/>
                    <a:pt x="5691" y="9430"/>
                  </a:cubicBezTo>
                  <a:lnTo>
                    <a:pt x="5691" y="9430"/>
                  </a:lnTo>
                  <a:cubicBezTo>
                    <a:pt x="5906" y="9514"/>
                    <a:pt x="6025" y="9835"/>
                    <a:pt x="6573" y="9573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21"/>
                    <a:pt x="6477" y="8656"/>
                    <a:pt x="6132" y="8561"/>
                  </a:cubicBezTo>
                  <a:cubicBezTo>
                    <a:pt x="6275" y="8882"/>
                    <a:pt x="6001" y="8978"/>
                    <a:pt x="5834" y="8966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04"/>
                    <a:pt x="5620" y="8644"/>
                  </a:cubicBezTo>
                  <a:cubicBezTo>
                    <a:pt x="5668" y="8573"/>
                    <a:pt x="5811" y="8597"/>
                    <a:pt x="5763" y="8740"/>
                  </a:cubicBezTo>
                  <a:lnTo>
                    <a:pt x="5799" y="8728"/>
                  </a:lnTo>
                  <a:cubicBezTo>
                    <a:pt x="5834" y="8692"/>
                    <a:pt x="5858" y="8644"/>
                    <a:pt x="5858" y="8597"/>
                  </a:cubicBezTo>
                  <a:cubicBezTo>
                    <a:pt x="5858" y="8501"/>
                    <a:pt x="5787" y="8418"/>
                    <a:pt x="5691" y="8406"/>
                  </a:cubicBezTo>
                  <a:cubicBezTo>
                    <a:pt x="5668" y="8406"/>
                    <a:pt x="5644" y="8406"/>
                    <a:pt x="5632" y="8406"/>
                  </a:cubicBezTo>
                  <a:lnTo>
                    <a:pt x="5620" y="8406"/>
                  </a:lnTo>
                  <a:cubicBezTo>
                    <a:pt x="5572" y="8418"/>
                    <a:pt x="5525" y="8442"/>
                    <a:pt x="5501" y="8490"/>
                  </a:cubicBezTo>
                  <a:cubicBezTo>
                    <a:pt x="5418" y="8085"/>
                    <a:pt x="5453" y="7656"/>
                    <a:pt x="5596" y="7263"/>
                  </a:cubicBezTo>
                  <a:cubicBezTo>
                    <a:pt x="5310" y="8442"/>
                    <a:pt x="6477" y="8061"/>
                    <a:pt x="6489" y="8787"/>
                  </a:cubicBezTo>
                  <a:lnTo>
                    <a:pt x="6489" y="8704"/>
                  </a:lnTo>
                  <a:cubicBezTo>
                    <a:pt x="6489" y="8728"/>
                    <a:pt x="6489" y="8763"/>
                    <a:pt x="6489" y="8787"/>
                  </a:cubicBezTo>
                  <a:cubicBezTo>
                    <a:pt x="6584" y="8454"/>
                    <a:pt x="6573" y="8240"/>
                    <a:pt x="6501" y="8097"/>
                  </a:cubicBezTo>
                  <a:cubicBezTo>
                    <a:pt x="6323" y="7728"/>
                    <a:pt x="5942" y="7859"/>
                    <a:pt x="5811" y="7716"/>
                  </a:cubicBezTo>
                  <a:cubicBezTo>
                    <a:pt x="6049" y="7692"/>
                    <a:pt x="6108" y="7549"/>
                    <a:pt x="6025" y="7370"/>
                  </a:cubicBezTo>
                  <a:cubicBezTo>
                    <a:pt x="5870" y="7549"/>
                    <a:pt x="5691" y="7418"/>
                    <a:pt x="5691" y="7239"/>
                  </a:cubicBezTo>
                  <a:cubicBezTo>
                    <a:pt x="5703" y="6966"/>
                    <a:pt x="5989" y="6608"/>
                    <a:pt x="5680" y="6156"/>
                  </a:cubicBezTo>
                  <a:cubicBezTo>
                    <a:pt x="5668" y="6073"/>
                    <a:pt x="5656" y="5977"/>
                    <a:pt x="5620" y="5894"/>
                  </a:cubicBezTo>
                  <a:cubicBezTo>
                    <a:pt x="5668" y="5977"/>
                    <a:pt x="5715" y="6049"/>
                    <a:pt x="5775" y="6120"/>
                  </a:cubicBezTo>
                  <a:cubicBezTo>
                    <a:pt x="5870" y="6668"/>
                    <a:pt x="6323" y="6704"/>
                    <a:pt x="6525" y="6894"/>
                  </a:cubicBezTo>
                  <a:cubicBezTo>
                    <a:pt x="6656" y="7013"/>
                    <a:pt x="6620" y="7239"/>
                    <a:pt x="6394" y="7228"/>
                  </a:cubicBezTo>
                  <a:cubicBezTo>
                    <a:pt x="6453" y="7406"/>
                    <a:pt x="6596" y="7466"/>
                    <a:pt x="6787" y="7323"/>
                  </a:cubicBezTo>
                  <a:cubicBezTo>
                    <a:pt x="6799" y="7513"/>
                    <a:pt x="6430" y="7680"/>
                    <a:pt x="6561" y="8073"/>
                  </a:cubicBezTo>
                  <a:cubicBezTo>
                    <a:pt x="6608" y="8216"/>
                    <a:pt x="6763" y="8382"/>
                    <a:pt x="7061" y="8549"/>
                  </a:cubicBezTo>
                  <a:lnTo>
                    <a:pt x="7061" y="8549"/>
                  </a:lnTo>
                  <a:lnTo>
                    <a:pt x="7061" y="8549"/>
                  </a:lnTo>
                  <a:cubicBezTo>
                    <a:pt x="6561" y="8037"/>
                    <a:pt x="7644" y="7489"/>
                    <a:pt x="6632" y="6847"/>
                  </a:cubicBezTo>
                  <a:lnTo>
                    <a:pt x="6632" y="6847"/>
                  </a:lnTo>
                  <a:cubicBezTo>
                    <a:pt x="7001" y="7025"/>
                    <a:pt x="7323" y="7299"/>
                    <a:pt x="7561" y="7644"/>
                  </a:cubicBezTo>
                  <a:cubicBezTo>
                    <a:pt x="7501" y="7632"/>
                    <a:pt x="7454" y="7644"/>
                    <a:pt x="7406" y="7668"/>
                  </a:cubicBezTo>
                  <a:lnTo>
                    <a:pt x="7394" y="7668"/>
                  </a:lnTo>
                  <a:cubicBezTo>
                    <a:pt x="7382" y="7680"/>
                    <a:pt x="7370" y="7704"/>
                    <a:pt x="7358" y="7716"/>
                  </a:cubicBezTo>
                  <a:cubicBezTo>
                    <a:pt x="7215" y="7847"/>
                    <a:pt x="7358" y="8073"/>
                    <a:pt x="7537" y="8013"/>
                  </a:cubicBezTo>
                  <a:cubicBezTo>
                    <a:pt x="7406" y="7942"/>
                    <a:pt x="7489" y="7823"/>
                    <a:pt x="7573" y="7835"/>
                  </a:cubicBezTo>
                  <a:cubicBezTo>
                    <a:pt x="7656" y="7835"/>
                    <a:pt x="7716" y="7978"/>
                    <a:pt x="7716" y="8061"/>
                  </a:cubicBezTo>
                  <a:cubicBezTo>
                    <a:pt x="7716" y="8120"/>
                    <a:pt x="7692" y="8180"/>
                    <a:pt x="7644" y="8216"/>
                  </a:cubicBezTo>
                  <a:cubicBezTo>
                    <a:pt x="7537" y="8347"/>
                    <a:pt x="7287" y="8454"/>
                    <a:pt x="7156" y="8132"/>
                  </a:cubicBezTo>
                  <a:cubicBezTo>
                    <a:pt x="6977" y="8442"/>
                    <a:pt x="7346" y="8728"/>
                    <a:pt x="7656" y="8668"/>
                  </a:cubicBezTo>
                  <a:cubicBezTo>
                    <a:pt x="7608" y="8894"/>
                    <a:pt x="7751" y="8942"/>
                    <a:pt x="7561" y="9168"/>
                  </a:cubicBezTo>
                  <a:cubicBezTo>
                    <a:pt x="8132" y="8966"/>
                    <a:pt x="7989" y="8644"/>
                    <a:pt x="8085" y="8430"/>
                  </a:cubicBezTo>
                  <a:lnTo>
                    <a:pt x="8085" y="8430"/>
                  </a:lnTo>
                  <a:cubicBezTo>
                    <a:pt x="7930" y="8918"/>
                    <a:pt x="8287" y="9061"/>
                    <a:pt x="8311" y="9454"/>
                  </a:cubicBezTo>
                  <a:cubicBezTo>
                    <a:pt x="8668" y="9037"/>
                    <a:pt x="8382" y="8775"/>
                    <a:pt x="8275" y="8478"/>
                  </a:cubicBezTo>
                  <a:lnTo>
                    <a:pt x="8275" y="8478"/>
                  </a:lnTo>
                  <a:cubicBezTo>
                    <a:pt x="8573" y="9204"/>
                    <a:pt x="8966" y="9037"/>
                    <a:pt x="9311" y="9335"/>
                  </a:cubicBezTo>
                  <a:cubicBezTo>
                    <a:pt x="9013" y="8978"/>
                    <a:pt x="9192" y="8573"/>
                    <a:pt x="8466" y="8287"/>
                  </a:cubicBezTo>
                  <a:lnTo>
                    <a:pt x="8466" y="8287"/>
                  </a:lnTo>
                  <a:cubicBezTo>
                    <a:pt x="8763" y="8394"/>
                    <a:pt x="9025" y="8680"/>
                    <a:pt x="9430" y="8335"/>
                  </a:cubicBezTo>
                  <a:cubicBezTo>
                    <a:pt x="9037" y="8311"/>
                    <a:pt x="8894" y="7954"/>
                    <a:pt x="8418" y="8097"/>
                  </a:cubicBezTo>
                  <a:lnTo>
                    <a:pt x="8418" y="8097"/>
                  </a:lnTo>
                  <a:cubicBezTo>
                    <a:pt x="8632" y="8013"/>
                    <a:pt x="8942" y="8156"/>
                    <a:pt x="9144" y="7585"/>
                  </a:cubicBezTo>
                  <a:cubicBezTo>
                    <a:pt x="8918" y="7775"/>
                    <a:pt x="8882" y="7632"/>
                    <a:pt x="8656" y="7680"/>
                  </a:cubicBezTo>
                  <a:cubicBezTo>
                    <a:pt x="8716" y="7382"/>
                    <a:pt x="8430" y="7001"/>
                    <a:pt x="8120" y="7168"/>
                  </a:cubicBezTo>
                  <a:cubicBezTo>
                    <a:pt x="8442" y="7299"/>
                    <a:pt x="8323" y="7561"/>
                    <a:pt x="8204" y="7668"/>
                  </a:cubicBezTo>
                  <a:cubicBezTo>
                    <a:pt x="8156" y="7716"/>
                    <a:pt x="8097" y="7739"/>
                    <a:pt x="8037" y="7739"/>
                  </a:cubicBezTo>
                  <a:cubicBezTo>
                    <a:pt x="7966" y="7739"/>
                    <a:pt x="7823" y="7680"/>
                    <a:pt x="7811" y="7585"/>
                  </a:cubicBezTo>
                  <a:cubicBezTo>
                    <a:pt x="7811" y="7501"/>
                    <a:pt x="7918" y="7418"/>
                    <a:pt x="7989" y="7549"/>
                  </a:cubicBezTo>
                  <a:cubicBezTo>
                    <a:pt x="7989" y="7537"/>
                    <a:pt x="7989" y="7513"/>
                    <a:pt x="7989" y="7489"/>
                  </a:cubicBezTo>
                  <a:cubicBezTo>
                    <a:pt x="7989" y="7394"/>
                    <a:pt x="7918" y="7323"/>
                    <a:pt x="7823" y="7323"/>
                  </a:cubicBezTo>
                  <a:cubicBezTo>
                    <a:pt x="7775" y="7323"/>
                    <a:pt x="7727" y="7347"/>
                    <a:pt x="7692" y="7370"/>
                  </a:cubicBezTo>
                  <a:cubicBezTo>
                    <a:pt x="7680" y="7382"/>
                    <a:pt x="7668" y="7406"/>
                    <a:pt x="7656" y="7418"/>
                  </a:cubicBezTo>
                  <a:lnTo>
                    <a:pt x="7656" y="7430"/>
                  </a:lnTo>
                  <a:cubicBezTo>
                    <a:pt x="7632" y="7466"/>
                    <a:pt x="7620" y="7513"/>
                    <a:pt x="7632" y="7561"/>
                  </a:cubicBezTo>
                  <a:cubicBezTo>
                    <a:pt x="7287" y="7335"/>
                    <a:pt x="7013" y="7013"/>
                    <a:pt x="6834" y="6644"/>
                  </a:cubicBezTo>
                  <a:cubicBezTo>
                    <a:pt x="7466" y="7668"/>
                    <a:pt x="8025" y="6573"/>
                    <a:pt x="8537" y="7085"/>
                  </a:cubicBezTo>
                  <a:cubicBezTo>
                    <a:pt x="8513" y="7061"/>
                    <a:pt x="8501" y="7049"/>
                    <a:pt x="8478" y="7037"/>
                  </a:cubicBezTo>
                  <a:cubicBezTo>
                    <a:pt x="8501" y="7049"/>
                    <a:pt x="8513" y="7073"/>
                    <a:pt x="8537" y="7085"/>
                  </a:cubicBezTo>
                  <a:cubicBezTo>
                    <a:pt x="8370" y="6787"/>
                    <a:pt x="8216" y="6644"/>
                    <a:pt x="8061" y="6585"/>
                  </a:cubicBezTo>
                  <a:cubicBezTo>
                    <a:pt x="7668" y="6454"/>
                    <a:pt x="7501" y="6823"/>
                    <a:pt x="7311" y="6811"/>
                  </a:cubicBezTo>
                  <a:cubicBezTo>
                    <a:pt x="7442" y="6620"/>
                    <a:pt x="7394" y="6489"/>
                    <a:pt x="7215" y="6418"/>
                  </a:cubicBezTo>
                  <a:cubicBezTo>
                    <a:pt x="7227" y="6656"/>
                    <a:pt x="7001" y="6680"/>
                    <a:pt x="6882" y="6549"/>
                  </a:cubicBezTo>
                  <a:cubicBezTo>
                    <a:pt x="6692" y="6346"/>
                    <a:pt x="6656" y="5894"/>
                    <a:pt x="6108" y="5799"/>
                  </a:cubicBezTo>
                  <a:cubicBezTo>
                    <a:pt x="6037" y="5739"/>
                    <a:pt x="5965" y="5692"/>
                    <a:pt x="5882" y="5644"/>
                  </a:cubicBezTo>
                  <a:cubicBezTo>
                    <a:pt x="5965" y="5680"/>
                    <a:pt x="6061" y="5692"/>
                    <a:pt x="6144" y="5704"/>
                  </a:cubicBezTo>
                  <a:cubicBezTo>
                    <a:pt x="6596" y="6025"/>
                    <a:pt x="6954" y="5727"/>
                    <a:pt x="7227" y="5715"/>
                  </a:cubicBezTo>
                  <a:cubicBezTo>
                    <a:pt x="7406" y="5715"/>
                    <a:pt x="7537" y="5894"/>
                    <a:pt x="7358" y="6049"/>
                  </a:cubicBezTo>
                  <a:cubicBezTo>
                    <a:pt x="7537" y="6132"/>
                    <a:pt x="7680" y="6073"/>
                    <a:pt x="7704" y="5834"/>
                  </a:cubicBezTo>
                  <a:cubicBezTo>
                    <a:pt x="7858" y="5965"/>
                    <a:pt x="7704" y="6346"/>
                    <a:pt x="8085" y="6537"/>
                  </a:cubicBezTo>
                  <a:cubicBezTo>
                    <a:pt x="8228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49" y="6501"/>
                    <a:pt x="8430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53"/>
                    <a:pt x="8478" y="5525"/>
                  </a:cubicBezTo>
                  <a:cubicBezTo>
                    <a:pt x="8442" y="5549"/>
                    <a:pt x="8406" y="5596"/>
                    <a:pt x="8406" y="5644"/>
                  </a:cubicBezTo>
                  <a:cubicBezTo>
                    <a:pt x="8394" y="5644"/>
                    <a:pt x="8394" y="5656"/>
                    <a:pt x="8406" y="5656"/>
                  </a:cubicBezTo>
                  <a:cubicBezTo>
                    <a:pt x="8394" y="5680"/>
                    <a:pt x="8394" y="5692"/>
                    <a:pt x="8406" y="5715"/>
                  </a:cubicBezTo>
                  <a:cubicBezTo>
                    <a:pt x="8406" y="5894"/>
                    <a:pt x="8656" y="5954"/>
                    <a:pt x="8739" y="5787"/>
                  </a:cubicBezTo>
                  <a:cubicBezTo>
                    <a:pt x="8585" y="5834"/>
                    <a:pt x="8573" y="5692"/>
                    <a:pt x="8632" y="5644"/>
                  </a:cubicBezTo>
                  <a:cubicBezTo>
                    <a:pt x="8704" y="5596"/>
                    <a:pt x="8847" y="5644"/>
                    <a:pt x="8894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70" y="6287"/>
                    <a:pt x="8549" y="6156"/>
                  </a:cubicBezTo>
                  <a:cubicBezTo>
                    <a:pt x="8656" y="6501"/>
                    <a:pt x="9120" y="6442"/>
                    <a:pt x="9287" y="6180"/>
                  </a:cubicBezTo>
                  <a:cubicBezTo>
                    <a:pt x="9418" y="6370"/>
                    <a:pt x="9549" y="6299"/>
                    <a:pt x="9573" y="6596"/>
                  </a:cubicBezTo>
                  <a:cubicBezTo>
                    <a:pt x="9835" y="6049"/>
                    <a:pt x="9513" y="5930"/>
                    <a:pt x="9418" y="5715"/>
                  </a:cubicBezTo>
                  <a:lnTo>
                    <a:pt x="9418" y="5715"/>
                  </a:lnTo>
                  <a:cubicBezTo>
                    <a:pt x="9656" y="6156"/>
                    <a:pt x="10013" y="6013"/>
                    <a:pt x="10299" y="6275"/>
                  </a:cubicBezTo>
                  <a:cubicBezTo>
                    <a:pt x="10263" y="5727"/>
                    <a:pt x="9871" y="5739"/>
                    <a:pt x="9585" y="5608"/>
                  </a:cubicBezTo>
                  <a:lnTo>
                    <a:pt x="9585" y="5608"/>
                  </a:lnTo>
                  <a:cubicBezTo>
                    <a:pt x="10299" y="5906"/>
                    <a:pt x="10478" y="5513"/>
                    <a:pt x="10930" y="5477"/>
                  </a:cubicBezTo>
                  <a:cubicBezTo>
                    <a:pt x="10478" y="5430"/>
                    <a:pt x="10299" y="5025"/>
                    <a:pt x="9585" y="5334"/>
                  </a:cubicBezTo>
                  <a:lnTo>
                    <a:pt x="9585" y="5334"/>
                  </a:lnTo>
                  <a:cubicBezTo>
                    <a:pt x="9871" y="5203"/>
                    <a:pt x="10263" y="5215"/>
                    <a:pt x="10299" y="4680"/>
                  </a:cubicBezTo>
                  <a:cubicBezTo>
                    <a:pt x="10002" y="4942"/>
                    <a:pt x="9656" y="4787"/>
                    <a:pt x="9418" y="5239"/>
                  </a:cubicBezTo>
                  <a:lnTo>
                    <a:pt x="9418" y="5239"/>
                  </a:lnTo>
                  <a:cubicBezTo>
                    <a:pt x="9513" y="5013"/>
                    <a:pt x="9835" y="4906"/>
                    <a:pt x="9573" y="4346"/>
                  </a:cubicBezTo>
                  <a:cubicBezTo>
                    <a:pt x="9549" y="4644"/>
                    <a:pt x="9418" y="4572"/>
                    <a:pt x="9287" y="4763"/>
                  </a:cubicBezTo>
                  <a:cubicBezTo>
                    <a:pt x="9120" y="4501"/>
                    <a:pt x="8656" y="4441"/>
                    <a:pt x="8549" y="4787"/>
                  </a:cubicBezTo>
                  <a:cubicBezTo>
                    <a:pt x="8870" y="4656"/>
                    <a:pt x="8978" y="4918"/>
                    <a:pt x="8966" y="5084"/>
                  </a:cubicBezTo>
                  <a:cubicBezTo>
                    <a:pt x="8966" y="5144"/>
                    <a:pt x="8942" y="5203"/>
                    <a:pt x="8894" y="5251"/>
                  </a:cubicBezTo>
                  <a:cubicBezTo>
                    <a:pt x="8847" y="5299"/>
                    <a:pt x="8704" y="5358"/>
                    <a:pt x="8632" y="5299"/>
                  </a:cubicBezTo>
                  <a:cubicBezTo>
                    <a:pt x="8573" y="5251"/>
                    <a:pt x="8597" y="5108"/>
                    <a:pt x="8739" y="5156"/>
                  </a:cubicBezTo>
                  <a:cubicBezTo>
                    <a:pt x="8656" y="4989"/>
                    <a:pt x="8406" y="5049"/>
                    <a:pt x="8406" y="5239"/>
                  </a:cubicBezTo>
                  <a:cubicBezTo>
                    <a:pt x="8394" y="5251"/>
                    <a:pt x="8394" y="5275"/>
                    <a:pt x="8406" y="5287"/>
                  </a:cubicBezTo>
                  <a:cubicBezTo>
                    <a:pt x="8394" y="5299"/>
                    <a:pt x="8394" y="5299"/>
                    <a:pt x="8406" y="5299"/>
                  </a:cubicBezTo>
                  <a:cubicBezTo>
                    <a:pt x="8406" y="5358"/>
                    <a:pt x="8442" y="5394"/>
                    <a:pt x="8478" y="5418"/>
                  </a:cubicBezTo>
                  <a:cubicBezTo>
                    <a:pt x="8073" y="5501"/>
                    <a:pt x="7656" y="5465"/>
                    <a:pt x="7263" y="5334"/>
                  </a:cubicBezTo>
                  <a:cubicBezTo>
                    <a:pt x="8442" y="5608"/>
                    <a:pt x="8061" y="4441"/>
                    <a:pt x="8775" y="4441"/>
                  </a:cubicBezTo>
                  <a:lnTo>
                    <a:pt x="8716" y="4441"/>
                  </a:lnTo>
                  <a:cubicBezTo>
                    <a:pt x="8739" y="4430"/>
                    <a:pt x="8763" y="4430"/>
                    <a:pt x="8787" y="4441"/>
                  </a:cubicBezTo>
                  <a:cubicBezTo>
                    <a:pt x="8454" y="4346"/>
                    <a:pt x="8239" y="4346"/>
                    <a:pt x="8097" y="4418"/>
                  </a:cubicBezTo>
                  <a:cubicBezTo>
                    <a:pt x="7739" y="4596"/>
                    <a:pt x="7870" y="4977"/>
                    <a:pt x="7727" y="5108"/>
                  </a:cubicBezTo>
                  <a:cubicBezTo>
                    <a:pt x="7692" y="4870"/>
                    <a:pt x="7561" y="4822"/>
                    <a:pt x="7382" y="4894"/>
                  </a:cubicBezTo>
                  <a:cubicBezTo>
                    <a:pt x="7561" y="5049"/>
                    <a:pt x="7430" y="5239"/>
                    <a:pt x="7239" y="5227"/>
                  </a:cubicBezTo>
                  <a:cubicBezTo>
                    <a:pt x="6965" y="5215"/>
                    <a:pt x="6620" y="4930"/>
                    <a:pt x="6168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51"/>
                    <a:pt x="6061" y="5203"/>
                    <a:pt x="6132" y="5144"/>
                  </a:cubicBezTo>
                  <a:cubicBezTo>
                    <a:pt x="6680" y="5049"/>
                    <a:pt x="6715" y="4596"/>
                    <a:pt x="6906" y="4394"/>
                  </a:cubicBezTo>
                  <a:cubicBezTo>
                    <a:pt x="7025" y="4263"/>
                    <a:pt x="7251" y="4299"/>
                    <a:pt x="7227" y="4537"/>
                  </a:cubicBezTo>
                  <a:cubicBezTo>
                    <a:pt x="7418" y="4465"/>
                    <a:pt x="7466" y="4322"/>
                    <a:pt x="7323" y="4144"/>
                  </a:cubicBezTo>
                  <a:cubicBezTo>
                    <a:pt x="7525" y="4132"/>
                    <a:pt x="7692" y="4501"/>
                    <a:pt x="8085" y="4370"/>
                  </a:cubicBezTo>
                  <a:cubicBezTo>
                    <a:pt x="8228" y="4310"/>
                    <a:pt x="8382" y="4168"/>
                    <a:pt x="8549" y="3858"/>
                  </a:cubicBezTo>
                  <a:lnTo>
                    <a:pt x="8549" y="3858"/>
                  </a:lnTo>
                  <a:cubicBezTo>
                    <a:pt x="8037" y="4370"/>
                    <a:pt x="7489" y="3263"/>
                    <a:pt x="6858" y="4299"/>
                  </a:cubicBezTo>
                  <a:lnTo>
                    <a:pt x="6858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44" y="3418"/>
                    <a:pt x="7644" y="3477"/>
                    <a:pt x="7680" y="3513"/>
                  </a:cubicBezTo>
                  <a:lnTo>
                    <a:pt x="7680" y="3525"/>
                  </a:lnTo>
                  <a:cubicBezTo>
                    <a:pt x="7680" y="3537"/>
                    <a:pt x="7692" y="3548"/>
                    <a:pt x="7716" y="3560"/>
                  </a:cubicBezTo>
                  <a:cubicBezTo>
                    <a:pt x="7847" y="3715"/>
                    <a:pt x="8073" y="3572"/>
                    <a:pt x="8013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7" y="3263"/>
                    <a:pt x="7977" y="3203"/>
                    <a:pt x="8061" y="3203"/>
                  </a:cubicBezTo>
                  <a:cubicBezTo>
                    <a:pt x="8120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2" y="3763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86"/>
                    <a:pt x="8644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7" y="1953"/>
                    <a:pt x="9335" y="1608"/>
                  </a:cubicBezTo>
                  <a:cubicBezTo>
                    <a:pt x="8978" y="1905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1" y="2286"/>
                    <a:pt x="8156" y="1977"/>
                    <a:pt x="7573" y="1774"/>
                  </a:cubicBezTo>
                  <a:cubicBezTo>
                    <a:pt x="7775" y="2001"/>
                    <a:pt x="7620" y="2048"/>
                    <a:pt x="7668" y="2263"/>
                  </a:cubicBezTo>
                  <a:cubicBezTo>
                    <a:pt x="7370" y="2203"/>
                    <a:pt x="6989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04" y="2763"/>
                    <a:pt x="7739" y="2822"/>
                    <a:pt x="7739" y="2882"/>
                  </a:cubicBezTo>
                  <a:cubicBezTo>
                    <a:pt x="7739" y="2953"/>
                    <a:pt x="7668" y="3096"/>
                    <a:pt x="7585" y="3108"/>
                  </a:cubicBezTo>
                  <a:cubicBezTo>
                    <a:pt x="7501" y="3120"/>
                    <a:pt x="7418" y="3001"/>
                    <a:pt x="7549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394" y="3251"/>
                    <a:pt x="7418" y="3263"/>
                  </a:cubicBezTo>
                  <a:lnTo>
                    <a:pt x="7418" y="3263"/>
                  </a:lnTo>
                  <a:cubicBezTo>
                    <a:pt x="7466" y="3298"/>
                    <a:pt x="7525" y="3298"/>
                    <a:pt x="7573" y="3287"/>
                  </a:cubicBezTo>
                  <a:cubicBezTo>
                    <a:pt x="7335" y="3632"/>
                    <a:pt x="7025" y="3906"/>
                    <a:pt x="6644" y="4084"/>
                  </a:cubicBezTo>
                  <a:cubicBezTo>
                    <a:pt x="7668" y="3453"/>
                    <a:pt x="6584" y="2894"/>
                    <a:pt x="7096" y="2382"/>
                  </a:cubicBezTo>
                  <a:lnTo>
                    <a:pt x="7037" y="2441"/>
                  </a:lnTo>
                  <a:cubicBezTo>
                    <a:pt x="7061" y="2417"/>
                    <a:pt x="7073" y="2405"/>
                    <a:pt x="7096" y="2382"/>
                  </a:cubicBezTo>
                  <a:cubicBezTo>
                    <a:pt x="6799" y="2560"/>
                    <a:pt x="6644" y="2703"/>
                    <a:pt x="6584" y="2858"/>
                  </a:cubicBezTo>
                  <a:cubicBezTo>
                    <a:pt x="6453" y="3251"/>
                    <a:pt x="6823" y="3418"/>
                    <a:pt x="6811" y="3608"/>
                  </a:cubicBezTo>
                  <a:cubicBezTo>
                    <a:pt x="6632" y="3465"/>
                    <a:pt x="6489" y="3525"/>
                    <a:pt x="6418" y="3703"/>
                  </a:cubicBezTo>
                  <a:cubicBezTo>
                    <a:pt x="6656" y="3691"/>
                    <a:pt x="6692" y="3918"/>
                    <a:pt x="6561" y="4037"/>
                  </a:cubicBezTo>
                  <a:cubicBezTo>
                    <a:pt x="6358" y="4227"/>
                    <a:pt x="5906" y="4263"/>
                    <a:pt x="5799" y="4811"/>
                  </a:cubicBezTo>
                  <a:cubicBezTo>
                    <a:pt x="5751" y="4882"/>
                    <a:pt x="5703" y="4953"/>
                    <a:pt x="5656" y="5037"/>
                  </a:cubicBezTo>
                  <a:cubicBezTo>
                    <a:pt x="5680" y="4953"/>
                    <a:pt x="5703" y="4858"/>
                    <a:pt x="5715" y="4775"/>
                  </a:cubicBezTo>
                  <a:cubicBezTo>
                    <a:pt x="6025" y="4322"/>
                    <a:pt x="5739" y="3965"/>
                    <a:pt x="5727" y="3691"/>
                  </a:cubicBezTo>
                  <a:cubicBezTo>
                    <a:pt x="5727" y="3513"/>
                    <a:pt x="5906" y="3382"/>
                    <a:pt x="6061" y="3560"/>
                  </a:cubicBezTo>
                  <a:cubicBezTo>
                    <a:pt x="6132" y="3382"/>
                    <a:pt x="6072" y="3251"/>
                    <a:pt x="5846" y="3215"/>
                  </a:cubicBezTo>
                  <a:cubicBezTo>
                    <a:pt x="5977" y="3060"/>
                    <a:pt x="6358" y="3203"/>
                    <a:pt x="6537" y="2834"/>
                  </a:cubicBezTo>
                  <a:cubicBezTo>
                    <a:pt x="6608" y="2691"/>
                    <a:pt x="6608" y="2477"/>
                    <a:pt x="6513" y="2144"/>
                  </a:cubicBezTo>
                  <a:cubicBezTo>
                    <a:pt x="6513" y="2870"/>
                    <a:pt x="5346" y="2489"/>
                    <a:pt x="5620" y="3668"/>
                  </a:cubicBezTo>
                  <a:cubicBezTo>
                    <a:pt x="5489" y="3275"/>
                    <a:pt x="5453" y="2846"/>
                    <a:pt x="5537" y="2441"/>
                  </a:cubicBezTo>
                  <a:cubicBezTo>
                    <a:pt x="5561" y="2489"/>
                    <a:pt x="5596" y="2513"/>
                    <a:pt x="5644" y="2525"/>
                  </a:cubicBezTo>
                  <a:lnTo>
                    <a:pt x="5656" y="2525"/>
                  </a:lnTo>
                  <a:cubicBezTo>
                    <a:pt x="5680" y="2525"/>
                    <a:pt x="5703" y="2525"/>
                    <a:pt x="5715" y="2525"/>
                  </a:cubicBezTo>
                  <a:cubicBezTo>
                    <a:pt x="5882" y="2525"/>
                    <a:pt x="5953" y="2310"/>
                    <a:pt x="5822" y="2215"/>
                  </a:cubicBezTo>
                  <a:lnTo>
                    <a:pt x="5799" y="2191"/>
                  </a:lnTo>
                  <a:cubicBezTo>
                    <a:pt x="5834" y="2334"/>
                    <a:pt x="5703" y="2358"/>
                    <a:pt x="5644" y="2286"/>
                  </a:cubicBezTo>
                  <a:cubicBezTo>
                    <a:pt x="5596" y="2227"/>
                    <a:pt x="5644" y="2084"/>
                    <a:pt x="5703" y="2024"/>
                  </a:cubicBezTo>
                  <a:cubicBezTo>
                    <a:pt x="5751" y="1989"/>
                    <a:pt x="5811" y="1965"/>
                    <a:pt x="5870" y="1965"/>
                  </a:cubicBezTo>
                  <a:cubicBezTo>
                    <a:pt x="6037" y="1953"/>
                    <a:pt x="6299" y="2048"/>
                    <a:pt x="6168" y="2370"/>
                  </a:cubicBezTo>
                  <a:cubicBezTo>
                    <a:pt x="6501" y="2275"/>
                    <a:pt x="6442" y="1810"/>
                    <a:pt x="6192" y="1643"/>
                  </a:cubicBezTo>
                  <a:cubicBezTo>
                    <a:pt x="6382" y="1513"/>
                    <a:pt x="6311" y="1382"/>
                    <a:pt x="6596" y="1358"/>
                  </a:cubicBezTo>
                  <a:cubicBezTo>
                    <a:pt x="6049" y="1096"/>
                    <a:pt x="5942" y="1417"/>
                    <a:pt x="5715" y="1501"/>
                  </a:cubicBezTo>
                  <a:lnTo>
                    <a:pt x="5715" y="1501"/>
                  </a:lnTo>
                  <a:cubicBezTo>
                    <a:pt x="6168" y="1274"/>
                    <a:pt x="6013" y="917"/>
                    <a:pt x="6275" y="620"/>
                  </a:cubicBezTo>
                  <a:cubicBezTo>
                    <a:pt x="5727" y="667"/>
                    <a:pt x="5751" y="1060"/>
                    <a:pt x="5620" y="1334"/>
                  </a:cubicBezTo>
                  <a:lnTo>
                    <a:pt x="5620" y="1334"/>
                  </a:lnTo>
                  <a:cubicBezTo>
                    <a:pt x="5930" y="620"/>
                    <a:pt x="5525" y="441"/>
                    <a:pt x="5477" y="0"/>
                  </a:cubicBezTo>
                  <a:cubicBezTo>
                    <a:pt x="5441" y="441"/>
                    <a:pt x="5037" y="620"/>
                    <a:pt x="5346" y="1334"/>
                  </a:cubicBezTo>
                  <a:lnTo>
                    <a:pt x="5346" y="1334"/>
                  </a:lnTo>
                  <a:cubicBezTo>
                    <a:pt x="5215" y="1060"/>
                    <a:pt x="5227" y="667"/>
                    <a:pt x="4679" y="620"/>
                  </a:cubicBezTo>
                  <a:cubicBezTo>
                    <a:pt x="4953" y="917"/>
                    <a:pt x="4799" y="1274"/>
                    <a:pt x="5239" y="1501"/>
                  </a:cubicBezTo>
                  <a:lnTo>
                    <a:pt x="5239" y="1501"/>
                  </a:lnTo>
                  <a:cubicBezTo>
                    <a:pt x="5025" y="1417"/>
                    <a:pt x="4906" y="1096"/>
                    <a:pt x="4358" y="1358"/>
                  </a:cubicBezTo>
                  <a:cubicBezTo>
                    <a:pt x="4656" y="1382"/>
                    <a:pt x="4584" y="1501"/>
                    <a:pt x="4775" y="1643"/>
                  </a:cubicBezTo>
                  <a:cubicBezTo>
                    <a:pt x="4513" y="1810"/>
                    <a:pt x="4453" y="2275"/>
                    <a:pt x="4799" y="2370"/>
                  </a:cubicBezTo>
                  <a:cubicBezTo>
                    <a:pt x="4656" y="2048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63" y="2024"/>
                  </a:cubicBezTo>
                  <a:cubicBezTo>
                    <a:pt x="5310" y="2084"/>
                    <a:pt x="5370" y="2227"/>
                    <a:pt x="5310" y="2286"/>
                  </a:cubicBezTo>
                  <a:cubicBezTo>
                    <a:pt x="5251" y="2358"/>
                    <a:pt x="5120" y="2334"/>
                    <a:pt x="5168" y="2191"/>
                  </a:cubicBezTo>
                  <a:cubicBezTo>
                    <a:pt x="5001" y="2275"/>
                    <a:pt x="5060" y="2525"/>
                    <a:pt x="5239" y="2525"/>
                  </a:cubicBezTo>
                  <a:cubicBezTo>
                    <a:pt x="5263" y="2525"/>
                    <a:pt x="5275" y="2525"/>
                    <a:pt x="5299" y="2525"/>
                  </a:cubicBezTo>
                  <a:lnTo>
                    <a:pt x="5310" y="2525"/>
                  </a:lnTo>
                  <a:cubicBezTo>
                    <a:pt x="5358" y="2513"/>
                    <a:pt x="5406" y="2489"/>
                    <a:pt x="5430" y="2441"/>
                  </a:cubicBezTo>
                  <a:cubicBezTo>
                    <a:pt x="5513" y="2858"/>
                    <a:pt x="5477" y="3275"/>
                    <a:pt x="5334" y="3668"/>
                  </a:cubicBezTo>
                  <a:cubicBezTo>
                    <a:pt x="5608" y="2489"/>
                    <a:pt x="4453" y="2870"/>
                    <a:pt x="4441" y="2144"/>
                  </a:cubicBezTo>
                  <a:cubicBezTo>
                    <a:pt x="4346" y="2477"/>
                    <a:pt x="4346" y="2691"/>
                    <a:pt x="4418" y="2834"/>
                  </a:cubicBezTo>
                  <a:cubicBezTo>
                    <a:pt x="4608" y="3203"/>
                    <a:pt x="4989" y="3072"/>
                    <a:pt x="5108" y="3215"/>
                  </a:cubicBezTo>
                  <a:cubicBezTo>
                    <a:pt x="4882" y="3251"/>
                    <a:pt x="4822" y="3382"/>
                    <a:pt x="4906" y="3560"/>
                  </a:cubicBezTo>
                  <a:cubicBezTo>
                    <a:pt x="5049" y="3382"/>
                    <a:pt x="5239" y="3513"/>
                    <a:pt x="5239" y="3691"/>
                  </a:cubicBezTo>
                  <a:cubicBezTo>
                    <a:pt x="5227" y="3965"/>
                    <a:pt x="4941" y="4322"/>
                    <a:pt x="5239" y="4775"/>
                  </a:cubicBezTo>
                  <a:cubicBezTo>
                    <a:pt x="5263" y="4858"/>
                    <a:pt x="5275" y="4953"/>
                    <a:pt x="5299" y="5037"/>
                  </a:cubicBezTo>
                  <a:cubicBezTo>
                    <a:pt x="5263" y="4953"/>
                    <a:pt x="5215" y="4882"/>
                    <a:pt x="5156" y="4811"/>
                  </a:cubicBezTo>
                  <a:cubicBezTo>
                    <a:pt x="5060" y="4263"/>
                    <a:pt x="4608" y="4227"/>
                    <a:pt x="4406" y="4037"/>
                  </a:cubicBezTo>
                  <a:cubicBezTo>
                    <a:pt x="4275" y="3918"/>
                    <a:pt x="4298" y="3691"/>
                    <a:pt x="4537" y="3703"/>
                  </a:cubicBezTo>
                  <a:cubicBezTo>
                    <a:pt x="4465" y="3525"/>
                    <a:pt x="4334" y="3477"/>
                    <a:pt x="4144" y="3608"/>
                  </a:cubicBezTo>
                  <a:cubicBezTo>
                    <a:pt x="4132" y="3418"/>
                    <a:pt x="4501" y="3251"/>
                    <a:pt x="4370" y="2858"/>
                  </a:cubicBezTo>
                  <a:cubicBezTo>
                    <a:pt x="4322" y="2715"/>
                    <a:pt x="4167" y="2560"/>
                    <a:pt x="3870" y="2382"/>
                  </a:cubicBezTo>
                  <a:lnTo>
                    <a:pt x="3870" y="2382"/>
                  </a:lnTo>
                  <a:cubicBezTo>
                    <a:pt x="4370" y="2906"/>
                    <a:pt x="3275" y="3453"/>
                    <a:pt x="4310" y="4084"/>
                  </a:cubicBezTo>
                  <a:cubicBezTo>
                    <a:pt x="3941" y="3906"/>
                    <a:pt x="3620" y="3632"/>
                    <a:pt x="3394" y="3287"/>
                  </a:cubicBezTo>
                  <a:cubicBezTo>
                    <a:pt x="3441" y="3298"/>
                    <a:pt x="3489" y="3287"/>
                    <a:pt x="3525" y="3263"/>
                  </a:cubicBezTo>
                  <a:lnTo>
                    <a:pt x="3536" y="3263"/>
                  </a:lnTo>
                  <a:cubicBezTo>
                    <a:pt x="3560" y="3251"/>
                    <a:pt x="3572" y="3239"/>
                    <a:pt x="3584" y="3227"/>
                  </a:cubicBezTo>
                  <a:cubicBezTo>
                    <a:pt x="3727" y="3096"/>
                    <a:pt x="3584" y="2858"/>
                    <a:pt x="3405" y="2929"/>
                  </a:cubicBezTo>
                  <a:cubicBezTo>
                    <a:pt x="3536" y="3001"/>
                    <a:pt x="3453" y="3120"/>
                    <a:pt x="3370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4" y="2596"/>
                    <a:pt x="3656" y="2477"/>
                    <a:pt x="3786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48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58" y="2501"/>
                  </a:cubicBezTo>
                  <a:lnTo>
                    <a:pt x="2858" y="2501"/>
                  </a:lnTo>
                  <a:cubicBezTo>
                    <a:pt x="3001" y="2024"/>
                    <a:pt x="2643" y="1882"/>
                    <a:pt x="2620" y="1489"/>
                  </a:cubicBezTo>
                  <a:cubicBezTo>
                    <a:pt x="2274" y="1905"/>
                    <a:pt x="2560" y="2167"/>
                    <a:pt x="2667" y="2453"/>
                  </a:cubicBezTo>
                  <a:lnTo>
                    <a:pt x="2667" y="2453"/>
                  </a:lnTo>
                  <a:cubicBezTo>
                    <a:pt x="2370" y="1727"/>
                    <a:pt x="1965" y="1894"/>
                    <a:pt x="1620" y="1608"/>
                  </a:cubicBezTo>
                  <a:cubicBezTo>
                    <a:pt x="1917" y="1953"/>
                    <a:pt x="1751" y="2358"/>
                    <a:pt x="2465" y="2644"/>
                  </a:cubicBezTo>
                  <a:lnTo>
                    <a:pt x="2465" y="2644"/>
                  </a:lnTo>
                  <a:cubicBezTo>
                    <a:pt x="2167" y="2548"/>
                    <a:pt x="1917" y="2263"/>
                    <a:pt x="1500" y="2608"/>
                  </a:cubicBezTo>
                  <a:cubicBezTo>
                    <a:pt x="1893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2" y="3167"/>
                    <a:pt x="2060" y="3310"/>
                    <a:pt x="2286" y="3263"/>
                  </a:cubicBezTo>
                  <a:cubicBezTo>
                    <a:pt x="2215" y="3560"/>
                    <a:pt x="2501" y="3941"/>
                    <a:pt x="2810" y="3763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32" y="3441"/>
                    <a:pt x="3013" y="3513"/>
                    <a:pt x="2941" y="3382"/>
                  </a:cubicBezTo>
                  <a:cubicBezTo>
                    <a:pt x="2870" y="3572"/>
                    <a:pt x="3108" y="3715"/>
                    <a:pt x="3239" y="3560"/>
                  </a:cubicBezTo>
                  <a:cubicBezTo>
                    <a:pt x="3251" y="3548"/>
                    <a:pt x="3263" y="3537"/>
                    <a:pt x="3275" y="3525"/>
                  </a:cubicBezTo>
                  <a:cubicBezTo>
                    <a:pt x="3275" y="3525"/>
                    <a:pt x="3275" y="3513"/>
                    <a:pt x="3275" y="3513"/>
                  </a:cubicBezTo>
                  <a:cubicBezTo>
                    <a:pt x="3298" y="3477"/>
                    <a:pt x="3310" y="3418"/>
                    <a:pt x="3298" y="3370"/>
                  </a:cubicBezTo>
                  <a:cubicBezTo>
                    <a:pt x="3644" y="3608"/>
                    <a:pt x="3917" y="3929"/>
                    <a:pt x="4096" y="4299"/>
                  </a:cubicBezTo>
                  <a:lnTo>
                    <a:pt x="4096" y="4299"/>
                  </a:lnTo>
                  <a:cubicBezTo>
                    <a:pt x="3465" y="3275"/>
                    <a:pt x="2905" y="4370"/>
                    <a:pt x="2393" y="3858"/>
                  </a:cubicBezTo>
                  <a:lnTo>
                    <a:pt x="2393" y="3858"/>
                  </a:lnTo>
                  <a:cubicBezTo>
                    <a:pt x="2572" y="4156"/>
                    <a:pt x="2715" y="4310"/>
                    <a:pt x="2870" y="4370"/>
                  </a:cubicBezTo>
                  <a:cubicBezTo>
                    <a:pt x="3263" y="4501"/>
                    <a:pt x="3429" y="4132"/>
                    <a:pt x="3632" y="4144"/>
                  </a:cubicBezTo>
                  <a:cubicBezTo>
                    <a:pt x="3477" y="4322"/>
                    <a:pt x="3536" y="4465"/>
                    <a:pt x="3727" y="4537"/>
                  </a:cubicBezTo>
                  <a:cubicBezTo>
                    <a:pt x="3703" y="4299"/>
                    <a:pt x="3929" y="4263"/>
                    <a:pt x="4048" y="4394"/>
                  </a:cubicBezTo>
                  <a:cubicBezTo>
                    <a:pt x="4239" y="4596"/>
                    <a:pt x="4275" y="5049"/>
                    <a:pt x="4822" y="5144"/>
                  </a:cubicBezTo>
                  <a:cubicBezTo>
                    <a:pt x="4894" y="5203"/>
                    <a:pt x="4965" y="5251"/>
                    <a:pt x="5049" y="5299"/>
                  </a:cubicBezTo>
                  <a:cubicBezTo>
                    <a:pt x="4965" y="5275"/>
                    <a:pt x="4870" y="5251"/>
                    <a:pt x="4787" y="5239"/>
                  </a:cubicBezTo>
                  <a:cubicBezTo>
                    <a:pt x="4334" y="4930"/>
                    <a:pt x="3977" y="5215"/>
                    <a:pt x="3703" y="5227"/>
                  </a:cubicBezTo>
                  <a:cubicBezTo>
                    <a:pt x="3525" y="5239"/>
                    <a:pt x="3394" y="5049"/>
                    <a:pt x="3572" y="4894"/>
                  </a:cubicBezTo>
                  <a:cubicBezTo>
                    <a:pt x="3394" y="4822"/>
                    <a:pt x="3263" y="4870"/>
                    <a:pt x="3227" y="5108"/>
                  </a:cubicBezTo>
                  <a:cubicBezTo>
                    <a:pt x="3084" y="4977"/>
                    <a:pt x="3215" y="4596"/>
                    <a:pt x="2858" y="4418"/>
                  </a:cubicBezTo>
                  <a:cubicBezTo>
                    <a:pt x="2703" y="4346"/>
                    <a:pt x="2501" y="4346"/>
                    <a:pt x="2167" y="4441"/>
                  </a:cubicBezTo>
                  <a:cubicBezTo>
                    <a:pt x="2191" y="4430"/>
                    <a:pt x="2215" y="4430"/>
                    <a:pt x="2239" y="4441"/>
                  </a:cubicBezTo>
                  <a:cubicBezTo>
                    <a:pt x="2215" y="4430"/>
                    <a:pt x="2191" y="4430"/>
                    <a:pt x="2167" y="4441"/>
                  </a:cubicBezTo>
                  <a:cubicBezTo>
                    <a:pt x="2882" y="4441"/>
                    <a:pt x="2501" y="5608"/>
                    <a:pt x="3667" y="5334"/>
                  </a:cubicBezTo>
                  <a:lnTo>
                    <a:pt x="3667" y="5334"/>
                  </a:lnTo>
                  <a:cubicBezTo>
                    <a:pt x="3286" y="5465"/>
                    <a:pt x="2858" y="5501"/>
                    <a:pt x="2453" y="5418"/>
                  </a:cubicBezTo>
                  <a:cubicBezTo>
                    <a:pt x="2489" y="5394"/>
                    <a:pt x="2524" y="5358"/>
                    <a:pt x="2536" y="5299"/>
                  </a:cubicBezTo>
                  <a:lnTo>
                    <a:pt x="2536" y="5287"/>
                  </a:lnTo>
                  <a:cubicBezTo>
                    <a:pt x="2536" y="5275"/>
                    <a:pt x="2536" y="5251"/>
                    <a:pt x="2536" y="5239"/>
                  </a:cubicBezTo>
                  <a:cubicBezTo>
                    <a:pt x="2536" y="5049"/>
                    <a:pt x="2286" y="4989"/>
                    <a:pt x="2203" y="5156"/>
                  </a:cubicBezTo>
                  <a:cubicBezTo>
                    <a:pt x="2346" y="5108"/>
                    <a:pt x="2370" y="5251"/>
                    <a:pt x="2298" y="5299"/>
                  </a:cubicBezTo>
                  <a:cubicBezTo>
                    <a:pt x="2239" y="5358"/>
                    <a:pt x="2084" y="5299"/>
                    <a:pt x="2036" y="5251"/>
                  </a:cubicBezTo>
                  <a:cubicBezTo>
                    <a:pt x="2001" y="5203"/>
                    <a:pt x="1977" y="5144"/>
                    <a:pt x="1965" y="5084"/>
                  </a:cubicBezTo>
                  <a:cubicBezTo>
                    <a:pt x="1965" y="4918"/>
                    <a:pt x="2060" y="4656"/>
                    <a:pt x="2382" y="4787"/>
                  </a:cubicBezTo>
                  <a:cubicBezTo>
                    <a:pt x="2286" y="4441"/>
                    <a:pt x="1822" y="4501"/>
                    <a:pt x="1643" y="4763"/>
                  </a:cubicBezTo>
                  <a:cubicBezTo>
                    <a:pt x="1524" y="4572"/>
                    <a:pt x="1381" y="4644"/>
                    <a:pt x="1370" y="4346"/>
                  </a:cubicBezTo>
                  <a:cubicBezTo>
                    <a:pt x="1096" y="4906"/>
                    <a:pt x="1429" y="5013"/>
                    <a:pt x="1512" y="5239"/>
                  </a:cubicBezTo>
                  <a:lnTo>
                    <a:pt x="1512" y="5239"/>
                  </a:lnTo>
                  <a:cubicBezTo>
                    <a:pt x="1286" y="4787"/>
                    <a:pt x="917" y="4942"/>
                    <a:pt x="631" y="4680"/>
                  </a:cubicBezTo>
                  <a:cubicBezTo>
                    <a:pt x="679" y="5215"/>
                    <a:pt x="1060" y="5203"/>
                    <a:pt x="1346" y="5334"/>
                  </a:cubicBezTo>
                  <a:lnTo>
                    <a:pt x="1346" y="5334"/>
                  </a:lnTo>
                  <a:cubicBezTo>
                    <a:pt x="631" y="5037"/>
                    <a:pt x="453" y="5430"/>
                    <a:pt x="0" y="5477"/>
                  </a:cubicBezTo>
                  <a:cubicBezTo>
                    <a:pt x="453" y="5513"/>
                    <a:pt x="631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79" y="5727"/>
                    <a:pt x="631" y="6275"/>
                  </a:cubicBezTo>
                  <a:cubicBezTo>
                    <a:pt x="929" y="6001"/>
                    <a:pt x="1286" y="6156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6" y="6049"/>
                    <a:pt x="1370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73" y="5430"/>
                    <a:pt x="7668" y="5442"/>
                    <a:pt x="7763" y="5453"/>
                  </a:cubicBezTo>
                  <a:cubicBezTo>
                    <a:pt x="7668" y="5465"/>
                    <a:pt x="7573" y="5477"/>
                    <a:pt x="7466" y="5501"/>
                  </a:cubicBezTo>
                  <a:cubicBezTo>
                    <a:pt x="7120" y="5584"/>
                    <a:pt x="6930" y="5727"/>
                    <a:pt x="6739" y="5775"/>
                  </a:cubicBezTo>
                  <a:cubicBezTo>
                    <a:pt x="6596" y="5799"/>
                    <a:pt x="6442" y="5775"/>
                    <a:pt x="6311" y="5704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2"/>
                    <a:pt x="6311" y="5203"/>
                  </a:cubicBezTo>
                  <a:cubicBezTo>
                    <a:pt x="6442" y="5132"/>
                    <a:pt x="6596" y="5108"/>
                    <a:pt x="6751" y="5144"/>
                  </a:cubicBezTo>
                  <a:close/>
                  <a:moveTo>
                    <a:pt x="6846" y="6620"/>
                  </a:moveTo>
                  <a:close/>
                  <a:moveTo>
                    <a:pt x="6632" y="4049"/>
                  </a:moveTo>
                  <a:close/>
                  <a:moveTo>
                    <a:pt x="6144" y="4310"/>
                  </a:moveTo>
                  <a:cubicBezTo>
                    <a:pt x="6311" y="4215"/>
                    <a:pt x="6537" y="4180"/>
                    <a:pt x="6846" y="3989"/>
                  </a:cubicBezTo>
                  <a:cubicBezTo>
                    <a:pt x="6930" y="3929"/>
                    <a:pt x="7013" y="3870"/>
                    <a:pt x="7096" y="3810"/>
                  </a:cubicBezTo>
                  <a:cubicBezTo>
                    <a:pt x="7025" y="3882"/>
                    <a:pt x="6965" y="3965"/>
                    <a:pt x="6918" y="4060"/>
                  </a:cubicBezTo>
                  <a:cubicBezTo>
                    <a:pt x="6715" y="4358"/>
                    <a:pt x="6692" y="4596"/>
                    <a:pt x="6584" y="4763"/>
                  </a:cubicBezTo>
                  <a:cubicBezTo>
                    <a:pt x="6501" y="4894"/>
                    <a:pt x="6382" y="4977"/>
                    <a:pt x="6239" y="5025"/>
                  </a:cubicBezTo>
                  <a:cubicBezTo>
                    <a:pt x="6406" y="4870"/>
                    <a:pt x="6489" y="4644"/>
                    <a:pt x="6477" y="4418"/>
                  </a:cubicBezTo>
                  <a:cubicBezTo>
                    <a:pt x="6251" y="4406"/>
                    <a:pt x="6037" y="4501"/>
                    <a:pt x="5882" y="4668"/>
                  </a:cubicBezTo>
                  <a:cubicBezTo>
                    <a:pt x="5930" y="4525"/>
                    <a:pt x="6025" y="4406"/>
                    <a:pt x="6144" y="4322"/>
                  </a:cubicBezTo>
                  <a:close/>
                  <a:moveTo>
                    <a:pt x="6477" y="6477"/>
                  </a:moveTo>
                  <a:cubicBezTo>
                    <a:pt x="6489" y="6251"/>
                    <a:pt x="6406" y="6025"/>
                    <a:pt x="6239" y="5882"/>
                  </a:cubicBezTo>
                  <a:cubicBezTo>
                    <a:pt x="6382" y="5918"/>
                    <a:pt x="6501" y="6013"/>
                    <a:pt x="6584" y="6132"/>
                  </a:cubicBezTo>
                  <a:cubicBezTo>
                    <a:pt x="6692" y="6311"/>
                    <a:pt x="6715" y="6537"/>
                    <a:pt x="6918" y="6847"/>
                  </a:cubicBezTo>
                  <a:cubicBezTo>
                    <a:pt x="6965" y="6930"/>
                    <a:pt x="7025" y="7013"/>
                    <a:pt x="7096" y="7097"/>
                  </a:cubicBezTo>
                  <a:cubicBezTo>
                    <a:pt x="7013" y="7025"/>
                    <a:pt x="6918" y="6966"/>
                    <a:pt x="6846" y="6906"/>
                  </a:cubicBezTo>
                  <a:cubicBezTo>
                    <a:pt x="6549" y="6716"/>
                    <a:pt x="6311" y="6692"/>
                    <a:pt x="6144" y="6585"/>
                  </a:cubicBezTo>
                  <a:cubicBezTo>
                    <a:pt x="6013" y="6501"/>
                    <a:pt x="5918" y="6382"/>
                    <a:pt x="5882" y="6239"/>
                  </a:cubicBezTo>
                  <a:cubicBezTo>
                    <a:pt x="6037" y="6406"/>
                    <a:pt x="6251" y="6501"/>
                    <a:pt x="6489" y="6489"/>
                  </a:cubicBezTo>
                  <a:close/>
                  <a:moveTo>
                    <a:pt x="5608" y="7263"/>
                  </a:moveTo>
                  <a:close/>
                  <a:moveTo>
                    <a:pt x="5203" y="4584"/>
                  </a:moveTo>
                  <a:cubicBezTo>
                    <a:pt x="5132" y="4453"/>
                    <a:pt x="5108" y="4299"/>
                    <a:pt x="5132" y="4156"/>
                  </a:cubicBezTo>
                  <a:cubicBezTo>
                    <a:pt x="5180" y="3965"/>
                    <a:pt x="5334" y="3775"/>
                    <a:pt x="5406" y="3429"/>
                  </a:cubicBezTo>
                  <a:cubicBezTo>
                    <a:pt x="5430" y="3322"/>
                    <a:pt x="5441" y="3227"/>
                    <a:pt x="5453" y="3132"/>
                  </a:cubicBezTo>
                  <a:cubicBezTo>
                    <a:pt x="5465" y="3227"/>
                    <a:pt x="5477" y="3322"/>
                    <a:pt x="5501" y="3429"/>
                  </a:cubicBezTo>
                  <a:cubicBezTo>
                    <a:pt x="5584" y="3775"/>
                    <a:pt x="5727" y="3965"/>
                    <a:pt x="5775" y="4156"/>
                  </a:cubicBezTo>
                  <a:cubicBezTo>
                    <a:pt x="5799" y="4299"/>
                    <a:pt x="5787" y="4453"/>
                    <a:pt x="5703" y="4584"/>
                  </a:cubicBezTo>
                  <a:cubicBezTo>
                    <a:pt x="5930" y="4358"/>
                    <a:pt x="5763" y="3989"/>
                    <a:pt x="5453" y="3989"/>
                  </a:cubicBezTo>
                  <a:cubicBezTo>
                    <a:pt x="5144" y="3989"/>
                    <a:pt x="4989" y="4358"/>
                    <a:pt x="5203" y="4584"/>
                  </a:cubicBezTo>
                  <a:close/>
                  <a:moveTo>
                    <a:pt x="5453" y="6894"/>
                  </a:moveTo>
                  <a:cubicBezTo>
                    <a:pt x="5620" y="6739"/>
                    <a:pt x="5715" y="6525"/>
                    <a:pt x="5703" y="6299"/>
                  </a:cubicBezTo>
                  <a:cubicBezTo>
                    <a:pt x="5787" y="6430"/>
                    <a:pt x="5799" y="6585"/>
                    <a:pt x="5775" y="6727"/>
                  </a:cubicBezTo>
                  <a:cubicBezTo>
                    <a:pt x="5727" y="6918"/>
                    <a:pt x="5584" y="7108"/>
                    <a:pt x="5501" y="7454"/>
                  </a:cubicBezTo>
                  <a:cubicBezTo>
                    <a:pt x="5477" y="7561"/>
                    <a:pt x="5465" y="7656"/>
                    <a:pt x="5453" y="7751"/>
                  </a:cubicBezTo>
                  <a:cubicBezTo>
                    <a:pt x="5441" y="7656"/>
                    <a:pt x="5430" y="7561"/>
                    <a:pt x="5406" y="7454"/>
                  </a:cubicBezTo>
                  <a:cubicBezTo>
                    <a:pt x="5334" y="7108"/>
                    <a:pt x="5180" y="6918"/>
                    <a:pt x="5132" y="6727"/>
                  </a:cubicBezTo>
                  <a:cubicBezTo>
                    <a:pt x="5108" y="6585"/>
                    <a:pt x="5132" y="6430"/>
                    <a:pt x="5203" y="6299"/>
                  </a:cubicBezTo>
                  <a:cubicBezTo>
                    <a:pt x="5191" y="6525"/>
                    <a:pt x="5287" y="6751"/>
                    <a:pt x="5465" y="6906"/>
                  </a:cubicBezTo>
                  <a:close/>
                  <a:moveTo>
                    <a:pt x="4275" y="6835"/>
                  </a:moveTo>
                  <a:close/>
                  <a:moveTo>
                    <a:pt x="4275" y="4049"/>
                  </a:moveTo>
                  <a:close/>
                  <a:moveTo>
                    <a:pt x="4429" y="4418"/>
                  </a:moveTo>
                  <a:cubicBezTo>
                    <a:pt x="4418" y="4644"/>
                    <a:pt x="4501" y="4858"/>
                    <a:pt x="4668" y="5013"/>
                  </a:cubicBezTo>
                  <a:cubicBezTo>
                    <a:pt x="4525" y="4977"/>
                    <a:pt x="4394" y="4882"/>
                    <a:pt x="4322" y="4751"/>
                  </a:cubicBezTo>
                  <a:cubicBezTo>
                    <a:pt x="4215" y="4584"/>
                    <a:pt x="4191" y="4358"/>
                    <a:pt x="3989" y="4049"/>
                  </a:cubicBezTo>
                  <a:cubicBezTo>
                    <a:pt x="3929" y="3965"/>
                    <a:pt x="3870" y="3882"/>
                    <a:pt x="3810" y="3799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80"/>
                    <a:pt x="4596" y="4203"/>
                    <a:pt x="4763" y="4310"/>
                  </a:cubicBezTo>
                  <a:cubicBezTo>
                    <a:pt x="4894" y="4382"/>
                    <a:pt x="4989" y="4513"/>
                    <a:pt x="5025" y="4656"/>
                  </a:cubicBezTo>
                  <a:cubicBezTo>
                    <a:pt x="4870" y="4501"/>
                    <a:pt x="4656" y="4418"/>
                    <a:pt x="4441" y="4430"/>
                  </a:cubicBezTo>
                  <a:close/>
                  <a:moveTo>
                    <a:pt x="5025" y="6215"/>
                  </a:moveTo>
                  <a:cubicBezTo>
                    <a:pt x="4977" y="6370"/>
                    <a:pt x="4882" y="6489"/>
                    <a:pt x="4763" y="6573"/>
                  </a:cubicBezTo>
                  <a:cubicBezTo>
                    <a:pt x="4584" y="6680"/>
                    <a:pt x="4358" y="6704"/>
                    <a:pt x="4048" y="6894"/>
                  </a:cubicBezTo>
                  <a:cubicBezTo>
                    <a:pt x="3977" y="6954"/>
                    <a:pt x="3894" y="7013"/>
                    <a:pt x="3810" y="7085"/>
                  </a:cubicBezTo>
                  <a:cubicBezTo>
                    <a:pt x="3870" y="7001"/>
                    <a:pt x="3929" y="6918"/>
                    <a:pt x="3989" y="6835"/>
                  </a:cubicBezTo>
                  <a:cubicBezTo>
                    <a:pt x="4179" y="6537"/>
                    <a:pt x="4203" y="6299"/>
                    <a:pt x="4310" y="6120"/>
                  </a:cubicBezTo>
                  <a:cubicBezTo>
                    <a:pt x="4394" y="6001"/>
                    <a:pt x="4513" y="5906"/>
                    <a:pt x="4668" y="5858"/>
                  </a:cubicBezTo>
                  <a:cubicBezTo>
                    <a:pt x="4501" y="6013"/>
                    <a:pt x="4406" y="6239"/>
                    <a:pt x="4418" y="6454"/>
                  </a:cubicBezTo>
                  <a:cubicBezTo>
                    <a:pt x="4644" y="6477"/>
                    <a:pt x="4870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29" y="5394"/>
                  </a:moveTo>
                  <a:cubicBezTo>
                    <a:pt x="3786" y="5311"/>
                    <a:pt x="3965" y="5168"/>
                    <a:pt x="4156" y="5120"/>
                  </a:cubicBezTo>
                  <a:cubicBezTo>
                    <a:pt x="4310" y="5084"/>
                    <a:pt x="4465" y="5108"/>
                    <a:pt x="4596" y="5180"/>
                  </a:cubicBezTo>
                  <a:cubicBezTo>
                    <a:pt x="4370" y="5180"/>
                    <a:pt x="4144" y="5275"/>
                    <a:pt x="4001" y="5442"/>
                  </a:cubicBezTo>
                  <a:cubicBezTo>
                    <a:pt x="4144" y="5608"/>
                    <a:pt x="4370" y="5704"/>
                    <a:pt x="4596" y="5692"/>
                  </a:cubicBezTo>
                  <a:cubicBezTo>
                    <a:pt x="4465" y="5763"/>
                    <a:pt x="4310" y="5787"/>
                    <a:pt x="4156" y="5751"/>
                  </a:cubicBezTo>
                  <a:cubicBezTo>
                    <a:pt x="3965" y="5715"/>
                    <a:pt x="3786" y="5561"/>
                    <a:pt x="3429" y="5489"/>
                  </a:cubicBezTo>
                  <a:cubicBezTo>
                    <a:pt x="3334" y="5465"/>
                    <a:pt x="3239" y="5453"/>
                    <a:pt x="3132" y="5442"/>
                  </a:cubicBezTo>
                  <a:cubicBezTo>
                    <a:pt x="3239" y="5442"/>
                    <a:pt x="3346" y="5430"/>
                    <a:pt x="3441" y="541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045975" y="1320825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00" y="4775"/>
                  </a:moveTo>
                  <a:cubicBezTo>
                    <a:pt x="9133" y="4513"/>
                    <a:pt x="8657" y="4454"/>
                    <a:pt x="8561" y="4799"/>
                  </a:cubicBezTo>
                  <a:cubicBezTo>
                    <a:pt x="8883" y="4656"/>
                    <a:pt x="8990" y="4918"/>
                    <a:pt x="8978" y="5096"/>
                  </a:cubicBezTo>
                  <a:cubicBezTo>
                    <a:pt x="8978" y="5156"/>
                    <a:pt x="8954" y="5216"/>
                    <a:pt x="8907" y="5263"/>
                  </a:cubicBezTo>
                  <a:cubicBezTo>
                    <a:pt x="8859" y="5311"/>
                    <a:pt x="8716" y="5370"/>
                    <a:pt x="8645" y="5311"/>
                  </a:cubicBezTo>
                  <a:cubicBezTo>
                    <a:pt x="8585" y="5263"/>
                    <a:pt x="8597" y="5120"/>
                    <a:pt x="8752" y="5168"/>
                  </a:cubicBezTo>
                  <a:cubicBezTo>
                    <a:pt x="8657" y="5001"/>
                    <a:pt x="8418" y="5061"/>
                    <a:pt x="8407" y="5239"/>
                  </a:cubicBezTo>
                  <a:cubicBezTo>
                    <a:pt x="8407" y="5263"/>
                    <a:pt x="8407" y="5275"/>
                    <a:pt x="8407" y="5299"/>
                  </a:cubicBezTo>
                  <a:lnTo>
                    <a:pt x="8407" y="5311"/>
                  </a:lnTo>
                  <a:cubicBezTo>
                    <a:pt x="8418" y="5358"/>
                    <a:pt x="8454" y="5406"/>
                    <a:pt x="8490" y="5430"/>
                  </a:cubicBezTo>
                  <a:cubicBezTo>
                    <a:pt x="8085" y="5513"/>
                    <a:pt x="7668" y="5477"/>
                    <a:pt x="7275" y="5335"/>
                  </a:cubicBezTo>
                  <a:cubicBezTo>
                    <a:pt x="8454" y="5620"/>
                    <a:pt x="8073" y="4454"/>
                    <a:pt x="8788" y="4442"/>
                  </a:cubicBezTo>
                  <a:lnTo>
                    <a:pt x="8716" y="4442"/>
                  </a:lnTo>
                  <a:cubicBezTo>
                    <a:pt x="8740" y="4442"/>
                    <a:pt x="8764" y="4442"/>
                    <a:pt x="8788" y="4442"/>
                  </a:cubicBezTo>
                  <a:cubicBezTo>
                    <a:pt x="8454" y="4346"/>
                    <a:pt x="8240" y="4346"/>
                    <a:pt x="8097" y="4430"/>
                  </a:cubicBezTo>
                  <a:cubicBezTo>
                    <a:pt x="7728" y="4608"/>
                    <a:pt x="7871" y="4989"/>
                    <a:pt x="7728" y="5120"/>
                  </a:cubicBezTo>
                  <a:cubicBezTo>
                    <a:pt x="7692" y="4882"/>
                    <a:pt x="7561" y="4823"/>
                    <a:pt x="7383" y="4906"/>
                  </a:cubicBezTo>
                  <a:cubicBezTo>
                    <a:pt x="7561" y="5061"/>
                    <a:pt x="7418" y="5239"/>
                    <a:pt x="7240" y="5239"/>
                  </a:cubicBezTo>
                  <a:cubicBezTo>
                    <a:pt x="6966" y="5227"/>
                    <a:pt x="6621" y="4942"/>
                    <a:pt x="6168" y="5251"/>
                  </a:cubicBezTo>
                  <a:cubicBezTo>
                    <a:pt x="6073" y="5263"/>
                    <a:pt x="5990" y="5275"/>
                    <a:pt x="5894" y="5311"/>
                  </a:cubicBezTo>
                  <a:cubicBezTo>
                    <a:pt x="5978" y="5263"/>
                    <a:pt x="6061" y="5216"/>
                    <a:pt x="6132" y="5156"/>
                  </a:cubicBezTo>
                  <a:cubicBezTo>
                    <a:pt x="6668" y="5061"/>
                    <a:pt x="6716" y="4608"/>
                    <a:pt x="6894" y="4406"/>
                  </a:cubicBezTo>
                  <a:cubicBezTo>
                    <a:pt x="7025" y="4275"/>
                    <a:pt x="7252" y="4311"/>
                    <a:pt x="7228" y="4537"/>
                  </a:cubicBezTo>
                  <a:cubicBezTo>
                    <a:pt x="7406" y="4465"/>
                    <a:pt x="7466" y="4334"/>
                    <a:pt x="7323" y="4156"/>
                  </a:cubicBezTo>
                  <a:cubicBezTo>
                    <a:pt x="7514" y="4132"/>
                    <a:pt x="7692" y="4501"/>
                    <a:pt x="8073" y="4370"/>
                  </a:cubicBezTo>
                  <a:cubicBezTo>
                    <a:pt x="8228" y="4323"/>
                    <a:pt x="8371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90" y="3275"/>
                    <a:pt x="6847" y="4311"/>
                  </a:cubicBezTo>
                  <a:lnTo>
                    <a:pt x="6847" y="4311"/>
                  </a:lnTo>
                  <a:cubicBezTo>
                    <a:pt x="7025" y="3930"/>
                    <a:pt x="7299" y="3608"/>
                    <a:pt x="7645" y="3382"/>
                  </a:cubicBezTo>
                  <a:cubicBezTo>
                    <a:pt x="7633" y="3430"/>
                    <a:pt x="7645" y="3477"/>
                    <a:pt x="7668" y="3525"/>
                  </a:cubicBezTo>
                  <a:cubicBezTo>
                    <a:pt x="7668" y="3525"/>
                    <a:pt x="7668" y="3525"/>
                    <a:pt x="7668" y="3537"/>
                  </a:cubicBezTo>
                  <a:cubicBezTo>
                    <a:pt x="7680" y="3549"/>
                    <a:pt x="7692" y="3561"/>
                    <a:pt x="7716" y="3572"/>
                  </a:cubicBezTo>
                  <a:cubicBezTo>
                    <a:pt x="7847" y="3703"/>
                    <a:pt x="8061" y="3572"/>
                    <a:pt x="8014" y="3394"/>
                  </a:cubicBezTo>
                  <a:cubicBezTo>
                    <a:pt x="7930" y="3525"/>
                    <a:pt x="7823" y="3442"/>
                    <a:pt x="7835" y="3358"/>
                  </a:cubicBezTo>
                  <a:cubicBezTo>
                    <a:pt x="7835" y="3275"/>
                    <a:pt x="7978" y="3203"/>
                    <a:pt x="8049" y="3203"/>
                  </a:cubicBezTo>
                  <a:cubicBezTo>
                    <a:pt x="8109" y="3215"/>
                    <a:pt x="8168" y="3239"/>
                    <a:pt x="8216" y="3275"/>
                  </a:cubicBezTo>
                  <a:cubicBezTo>
                    <a:pt x="8335" y="3394"/>
                    <a:pt x="8454" y="3644"/>
                    <a:pt x="8133" y="3775"/>
                  </a:cubicBezTo>
                  <a:cubicBezTo>
                    <a:pt x="8442" y="3953"/>
                    <a:pt x="8728" y="3572"/>
                    <a:pt x="8669" y="3275"/>
                  </a:cubicBezTo>
                  <a:cubicBezTo>
                    <a:pt x="8895" y="3322"/>
                    <a:pt x="8930" y="3180"/>
                    <a:pt x="9157" y="3370"/>
                  </a:cubicBezTo>
                  <a:cubicBezTo>
                    <a:pt x="8954" y="2787"/>
                    <a:pt x="8645" y="2941"/>
                    <a:pt x="8430" y="2846"/>
                  </a:cubicBezTo>
                  <a:lnTo>
                    <a:pt x="8430" y="2846"/>
                  </a:lnTo>
                  <a:cubicBezTo>
                    <a:pt x="8907" y="2989"/>
                    <a:pt x="9050" y="2632"/>
                    <a:pt x="9454" y="2620"/>
                  </a:cubicBezTo>
                  <a:cubicBezTo>
                    <a:pt x="9038" y="2263"/>
                    <a:pt x="8776" y="2549"/>
                    <a:pt x="8478" y="2656"/>
                  </a:cubicBezTo>
                  <a:lnTo>
                    <a:pt x="8478" y="2656"/>
                  </a:lnTo>
                  <a:cubicBezTo>
                    <a:pt x="9204" y="2358"/>
                    <a:pt x="9038" y="1965"/>
                    <a:pt x="9323" y="1620"/>
                  </a:cubicBezTo>
                  <a:cubicBezTo>
                    <a:pt x="8978" y="1918"/>
                    <a:pt x="8573" y="1739"/>
                    <a:pt x="8288" y="2465"/>
                  </a:cubicBezTo>
                  <a:lnTo>
                    <a:pt x="8288" y="2465"/>
                  </a:lnTo>
                  <a:cubicBezTo>
                    <a:pt x="8395" y="2168"/>
                    <a:pt x="8680" y="1906"/>
                    <a:pt x="8323" y="1489"/>
                  </a:cubicBezTo>
                  <a:cubicBezTo>
                    <a:pt x="8299" y="1894"/>
                    <a:pt x="7942" y="2037"/>
                    <a:pt x="8097" y="2513"/>
                  </a:cubicBezTo>
                  <a:lnTo>
                    <a:pt x="8097" y="2513"/>
                  </a:lnTo>
                  <a:cubicBezTo>
                    <a:pt x="8002" y="2299"/>
                    <a:pt x="8157" y="1989"/>
                    <a:pt x="7573" y="1787"/>
                  </a:cubicBezTo>
                  <a:cubicBezTo>
                    <a:pt x="7764" y="2001"/>
                    <a:pt x="7621" y="2048"/>
                    <a:pt x="7668" y="2275"/>
                  </a:cubicBezTo>
                  <a:cubicBezTo>
                    <a:pt x="7371" y="2215"/>
                    <a:pt x="6990" y="2501"/>
                    <a:pt x="7168" y="2810"/>
                  </a:cubicBezTo>
                  <a:cubicBezTo>
                    <a:pt x="7299" y="2489"/>
                    <a:pt x="7549" y="2608"/>
                    <a:pt x="7656" y="2727"/>
                  </a:cubicBezTo>
                  <a:cubicBezTo>
                    <a:pt x="7704" y="2775"/>
                    <a:pt x="7728" y="2834"/>
                    <a:pt x="7728" y="2894"/>
                  </a:cubicBezTo>
                  <a:cubicBezTo>
                    <a:pt x="7728" y="2965"/>
                    <a:pt x="7668" y="3108"/>
                    <a:pt x="7585" y="3108"/>
                  </a:cubicBezTo>
                  <a:cubicBezTo>
                    <a:pt x="7502" y="3120"/>
                    <a:pt x="7418" y="3013"/>
                    <a:pt x="7549" y="2941"/>
                  </a:cubicBezTo>
                  <a:cubicBezTo>
                    <a:pt x="7371" y="2870"/>
                    <a:pt x="7228" y="3096"/>
                    <a:pt x="7371" y="3239"/>
                  </a:cubicBezTo>
                  <a:cubicBezTo>
                    <a:pt x="7383" y="3251"/>
                    <a:pt x="7395" y="3263"/>
                    <a:pt x="7406" y="3275"/>
                  </a:cubicBezTo>
                  <a:lnTo>
                    <a:pt x="7418" y="3275"/>
                  </a:lnTo>
                  <a:cubicBezTo>
                    <a:pt x="7466" y="3299"/>
                    <a:pt x="7514" y="3311"/>
                    <a:pt x="7573" y="3299"/>
                  </a:cubicBezTo>
                  <a:cubicBezTo>
                    <a:pt x="7335" y="3644"/>
                    <a:pt x="7014" y="3918"/>
                    <a:pt x="6644" y="4096"/>
                  </a:cubicBezTo>
                  <a:cubicBezTo>
                    <a:pt x="7668" y="3453"/>
                    <a:pt x="6573" y="2906"/>
                    <a:pt x="7085" y="2394"/>
                  </a:cubicBezTo>
                  <a:lnTo>
                    <a:pt x="7037" y="2453"/>
                  </a:lnTo>
                  <a:cubicBezTo>
                    <a:pt x="7049" y="2429"/>
                    <a:pt x="7073" y="2406"/>
                    <a:pt x="7085" y="2394"/>
                  </a:cubicBezTo>
                  <a:cubicBezTo>
                    <a:pt x="6787" y="2560"/>
                    <a:pt x="6644" y="2715"/>
                    <a:pt x="6585" y="2870"/>
                  </a:cubicBezTo>
                  <a:cubicBezTo>
                    <a:pt x="6454" y="3251"/>
                    <a:pt x="6823" y="3430"/>
                    <a:pt x="6811" y="3620"/>
                  </a:cubicBezTo>
                  <a:cubicBezTo>
                    <a:pt x="6621" y="3477"/>
                    <a:pt x="6490" y="3537"/>
                    <a:pt x="6418" y="3715"/>
                  </a:cubicBezTo>
                  <a:cubicBezTo>
                    <a:pt x="6656" y="3692"/>
                    <a:pt x="6692" y="3930"/>
                    <a:pt x="6549" y="4049"/>
                  </a:cubicBezTo>
                  <a:cubicBezTo>
                    <a:pt x="6359" y="4239"/>
                    <a:pt x="5906" y="4275"/>
                    <a:pt x="5799" y="4811"/>
                  </a:cubicBezTo>
                  <a:cubicBezTo>
                    <a:pt x="5751" y="4882"/>
                    <a:pt x="5692" y="4966"/>
                    <a:pt x="5656" y="5049"/>
                  </a:cubicBezTo>
                  <a:cubicBezTo>
                    <a:pt x="5680" y="4954"/>
                    <a:pt x="5704" y="4870"/>
                    <a:pt x="5716" y="4775"/>
                  </a:cubicBezTo>
                  <a:cubicBezTo>
                    <a:pt x="6025" y="4323"/>
                    <a:pt x="5728" y="3977"/>
                    <a:pt x="5728" y="3703"/>
                  </a:cubicBezTo>
                  <a:cubicBezTo>
                    <a:pt x="5728" y="3525"/>
                    <a:pt x="5906" y="3382"/>
                    <a:pt x="6049" y="3561"/>
                  </a:cubicBezTo>
                  <a:cubicBezTo>
                    <a:pt x="6132" y="3382"/>
                    <a:pt x="6073" y="3251"/>
                    <a:pt x="5847" y="3227"/>
                  </a:cubicBezTo>
                  <a:cubicBezTo>
                    <a:pt x="5978" y="3072"/>
                    <a:pt x="6359" y="3215"/>
                    <a:pt x="6537" y="2846"/>
                  </a:cubicBezTo>
                  <a:cubicBezTo>
                    <a:pt x="6609" y="2703"/>
                    <a:pt x="6609" y="2489"/>
                    <a:pt x="6513" y="2156"/>
                  </a:cubicBezTo>
                  <a:cubicBezTo>
                    <a:pt x="6502" y="2882"/>
                    <a:pt x="5347" y="2489"/>
                    <a:pt x="5621" y="3668"/>
                  </a:cubicBezTo>
                  <a:cubicBezTo>
                    <a:pt x="5478" y="3287"/>
                    <a:pt x="5454" y="2858"/>
                    <a:pt x="5525" y="2453"/>
                  </a:cubicBezTo>
                  <a:cubicBezTo>
                    <a:pt x="5561" y="2489"/>
                    <a:pt x="5597" y="2525"/>
                    <a:pt x="5644" y="2537"/>
                  </a:cubicBezTo>
                  <a:lnTo>
                    <a:pt x="5656" y="2537"/>
                  </a:lnTo>
                  <a:cubicBezTo>
                    <a:pt x="5680" y="2537"/>
                    <a:pt x="5692" y="2537"/>
                    <a:pt x="5716" y="2537"/>
                  </a:cubicBezTo>
                  <a:cubicBezTo>
                    <a:pt x="5882" y="2525"/>
                    <a:pt x="5954" y="2322"/>
                    <a:pt x="5823" y="2215"/>
                  </a:cubicBezTo>
                  <a:cubicBezTo>
                    <a:pt x="5811" y="2215"/>
                    <a:pt x="5811" y="2203"/>
                    <a:pt x="5799" y="2191"/>
                  </a:cubicBezTo>
                  <a:cubicBezTo>
                    <a:pt x="5835" y="2346"/>
                    <a:pt x="5704" y="2370"/>
                    <a:pt x="5644" y="2299"/>
                  </a:cubicBezTo>
                  <a:cubicBezTo>
                    <a:pt x="5597" y="2227"/>
                    <a:pt x="5644" y="2084"/>
                    <a:pt x="5704" y="2037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65"/>
                    <a:pt x="6299" y="2060"/>
                    <a:pt x="6156" y="2382"/>
                  </a:cubicBezTo>
                  <a:cubicBezTo>
                    <a:pt x="6502" y="2287"/>
                    <a:pt x="6442" y="1822"/>
                    <a:pt x="6180" y="1644"/>
                  </a:cubicBezTo>
                  <a:cubicBezTo>
                    <a:pt x="6383" y="1513"/>
                    <a:pt x="6299" y="1382"/>
                    <a:pt x="6597" y="1370"/>
                  </a:cubicBezTo>
                  <a:cubicBezTo>
                    <a:pt x="6049" y="1096"/>
                    <a:pt x="5930" y="1429"/>
                    <a:pt x="5716" y="1513"/>
                  </a:cubicBezTo>
                  <a:lnTo>
                    <a:pt x="5716" y="1513"/>
                  </a:lnTo>
                  <a:cubicBezTo>
                    <a:pt x="6156" y="1286"/>
                    <a:pt x="6013" y="929"/>
                    <a:pt x="6275" y="632"/>
                  </a:cubicBezTo>
                  <a:cubicBezTo>
                    <a:pt x="5728" y="679"/>
                    <a:pt x="5751" y="1060"/>
                    <a:pt x="5621" y="1346"/>
                  </a:cubicBezTo>
                  <a:lnTo>
                    <a:pt x="5621" y="1346"/>
                  </a:lnTo>
                  <a:cubicBezTo>
                    <a:pt x="5918" y="632"/>
                    <a:pt x="5513" y="453"/>
                    <a:pt x="5478" y="1"/>
                  </a:cubicBezTo>
                  <a:cubicBezTo>
                    <a:pt x="5442" y="453"/>
                    <a:pt x="5037" y="632"/>
                    <a:pt x="5335" y="1346"/>
                  </a:cubicBezTo>
                  <a:lnTo>
                    <a:pt x="5335" y="1346"/>
                  </a:lnTo>
                  <a:cubicBezTo>
                    <a:pt x="5204" y="1060"/>
                    <a:pt x="5228" y="679"/>
                    <a:pt x="4680" y="632"/>
                  </a:cubicBezTo>
                  <a:cubicBezTo>
                    <a:pt x="4942" y="929"/>
                    <a:pt x="4787" y="1286"/>
                    <a:pt x="5240" y="1513"/>
                  </a:cubicBezTo>
                  <a:lnTo>
                    <a:pt x="5240" y="1513"/>
                  </a:lnTo>
                  <a:cubicBezTo>
                    <a:pt x="5025" y="1429"/>
                    <a:pt x="4906" y="1096"/>
                    <a:pt x="4358" y="1370"/>
                  </a:cubicBezTo>
                  <a:cubicBezTo>
                    <a:pt x="4656" y="1382"/>
                    <a:pt x="4573" y="1513"/>
                    <a:pt x="4775" y="1644"/>
                  </a:cubicBezTo>
                  <a:cubicBezTo>
                    <a:pt x="4513" y="1822"/>
                    <a:pt x="4454" y="2287"/>
                    <a:pt x="4787" y="2382"/>
                  </a:cubicBezTo>
                  <a:cubicBezTo>
                    <a:pt x="4656" y="2060"/>
                    <a:pt x="4918" y="1965"/>
                    <a:pt x="5085" y="1965"/>
                  </a:cubicBezTo>
                  <a:cubicBezTo>
                    <a:pt x="5156" y="1965"/>
                    <a:pt x="5216" y="1989"/>
                    <a:pt x="5251" y="2037"/>
                  </a:cubicBezTo>
                  <a:cubicBezTo>
                    <a:pt x="5311" y="2084"/>
                    <a:pt x="5359" y="2227"/>
                    <a:pt x="5311" y="2299"/>
                  </a:cubicBezTo>
                  <a:cubicBezTo>
                    <a:pt x="5251" y="2370"/>
                    <a:pt x="5120" y="2346"/>
                    <a:pt x="5156" y="2191"/>
                  </a:cubicBezTo>
                  <a:cubicBezTo>
                    <a:pt x="5001" y="2287"/>
                    <a:pt x="5061" y="2525"/>
                    <a:pt x="5240" y="2537"/>
                  </a:cubicBezTo>
                  <a:cubicBezTo>
                    <a:pt x="5263" y="2537"/>
                    <a:pt x="5275" y="2537"/>
                    <a:pt x="5299" y="2537"/>
                  </a:cubicBezTo>
                  <a:lnTo>
                    <a:pt x="5311" y="2537"/>
                  </a:lnTo>
                  <a:cubicBezTo>
                    <a:pt x="5359" y="2525"/>
                    <a:pt x="5394" y="2489"/>
                    <a:pt x="5430" y="2453"/>
                  </a:cubicBezTo>
                  <a:cubicBezTo>
                    <a:pt x="5501" y="2858"/>
                    <a:pt x="5478" y="3287"/>
                    <a:pt x="5335" y="3668"/>
                  </a:cubicBezTo>
                  <a:cubicBezTo>
                    <a:pt x="5609" y="2489"/>
                    <a:pt x="4454" y="2882"/>
                    <a:pt x="4442" y="2156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597" y="3215"/>
                    <a:pt x="4978" y="3072"/>
                    <a:pt x="5109" y="3227"/>
                  </a:cubicBezTo>
                  <a:cubicBezTo>
                    <a:pt x="4882" y="3251"/>
                    <a:pt x="4823" y="3382"/>
                    <a:pt x="4906" y="3561"/>
                  </a:cubicBezTo>
                  <a:cubicBezTo>
                    <a:pt x="5049" y="3382"/>
                    <a:pt x="5240" y="3525"/>
                    <a:pt x="5228" y="3703"/>
                  </a:cubicBezTo>
                  <a:cubicBezTo>
                    <a:pt x="5228" y="3977"/>
                    <a:pt x="4930" y="4323"/>
                    <a:pt x="5240" y="4775"/>
                  </a:cubicBezTo>
                  <a:cubicBezTo>
                    <a:pt x="5251" y="4870"/>
                    <a:pt x="5275" y="4954"/>
                    <a:pt x="5299" y="5049"/>
                  </a:cubicBezTo>
                  <a:cubicBezTo>
                    <a:pt x="5263" y="4966"/>
                    <a:pt x="5204" y="4882"/>
                    <a:pt x="5156" y="4811"/>
                  </a:cubicBezTo>
                  <a:cubicBezTo>
                    <a:pt x="5049" y="4275"/>
                    <a:pt x="4597" y="4239"/>
                    <a:pt x="4394" y="4049"/>
                  </a:cubicBezTo>
                  <a:cubicBezTo>
                    <a:pt x="4263" y="3930"/>
                    <a:pt x="4299" y="3692"/>
                    <a:pt x="4537" y="3715"/>
                  </a:cubicBezTo>
                  <a:cubicBezTo>
                    <a:pt x="4466" y="3537"/>
                    <a:pt x="4335" y="3477"/>
                    <a:pt x="4144" y="3620"/>
                  </a:cubicBezTo>
                  <a:cubicBezTo>
                    <a:pt x="4132" y="3430"/>
                    <a:pt x="4501" y="3263"/>
                    <a:pt x="4370" y="2870"/>
                  </a:cubicBezTo>
                  <a:cubicBezTo>
                    <a:pt x="4323" y="2715"/>
                    <a:pt x="4168" y="2560"/>
                    <a:pt x="3870" y="2394"/>
                  </a:cubicBezTo>
                  <a:lnTo>
                    <a:pt x="3870" y="2394"/>
                  </a:lnTo>
                  <a:cubicBezTo>
                    <a:pt x="4370" y="2906"/>
                    <a:pt x="3275" y="3453"/>
                    <a:pt x="4311" y="4096"/>
                  </a:cubicBezTo>
                  <a:cubicBezTo>
                    <a:pt x="3942" y="3918"/>
                    <a:pt x="3620" y="3644"/>
                    <a:pt x="3382" y="3299"/>
                  </a:cubicBezTo>
                  <a:cubicBezTo>
                    <a:pt x="3430" y="3311"/>
                    <a:pt x="3489" y="3299"/>
                    <a:pt x="3525" y="3275"/>
                  </a:cubicBezTo>
                  <a:lnTo>
                    <a:pt x="3537" y="3275"/>
                  </a:lnTo>
                  <a:cubicBezTo>
                    <a:pt x="3549" y="3263"/>
                    <a:pt x="3561" y="3251"/>
                    <a:pt x="3573" y="3239"/>
                  </a:cubicBezTo>
                  <a:cubicBezTo>
                    <a:pt x="3727" y="3108"/>
                    <a:pt x="3585" y="2870"/>
                    <a:pt x="3394" y="2941"/>
                  </a:cubicBezTo>
                  <a:cubicBezTo>
                    <a:pt x="3525" y="3013"/>
                    <a:pt x="3454" y="3120"/>
                    <a:pt x="3358" y="3108"/>
                  </a:cubicBezTo>
                  <a:cubicBezTo>
                    <a:pt x="3275" y="3108"/>
                    <a:pt x="3215" y="2965"/>
                    <a:pt x="3215" y="2894"/>
                  </a:cubicBezTo>
                  <a:cubicBezTo>
                    <a:pt x="3215" y="2834"/>
                    <a:pt x="3239" y="2775"/>
                    <a:pt x="3287" y="2727"/>
                  </a:cubicBezTo>
                  <a:cubicBezTo>
                    <a:pt x="3394" y="2608"/>
                    <a:pt x="3656" y="2489"/>
                    <a:pt x="3775" y="2810"/>
                  </a:cubicBezTo>
                  <a:cubicBezTo>
                    <a:pt x="3954" y="2501"/>
                    <a:pt x="3585" y="2215"/>
                    <a:pt x="3275" y="2275"/>
                  </a:cubicBezTo>
                  <a:cubicBezTo>
                    <a:pt x="3323" y="2048"/>
                    <a:pt x="3180" y="2001"/>
                    <a:pt x="3370" y="1787"/>
                  </a:cubicBezTo>
                  <a:cubicBezTo>
                    <a:pt x="2799" y="1989"/>
                    <a:pt x="2942" y="2299"/>
                    <a:pt x="2846" y="2513"/>
                  </a:cubicBezTo>
                  <a:lnTo>
                    <a:pt x="2846" y="2513"/>
                  </a:lnTo>
                  <a:cubicBezTo>
                    <a:pt x="3001" y="2037"/>
                    <a:pt x="2644" y="1894"/>
                    <a:pt x="2620" y="1489"/>
                  </a:cubicBezTo>
                  <a:cubicBezTo>
                    <a:pt x="2275" y="1906"/>
                    <a:pt x="2561" y="2179"/>
                    <a:pt x="2656" y="2465"/>
                  </a:cubicBezTo>
                  <a:lnTo>
                    <a:pt x="2656" y="2465"/>
                  </a:lnTo>
                  <a:cubicBezTo>
                    <a:pt x="2370" y="1739"/>
                    <a:pt x="1965" y="1906"/>
                    <a:pt x="1620" y="1620"/>
                  </a:cubicBezTo>
                  <a:cubicBezTo>
                    <a:pt x="1918" y="1965"/>
                    <a:pt x="1739" y="2370"/>
                    <a:pt x="2465" y="2656"/>
                  </a:cubicBezTo>
                  <a:lnTo>
                    <a:pt x="2465" y="2656"/>
                  </a:lnTo>
                  <a:cubicBezTo>
                    <a:pt x="2168" y="2549"/>
                    <a:pt x="1918" y="2263"/>
                    <a:pt x="1501" y="2620"/>
                  </a:cubicBezTo>
                  <a:cubicBezTo>
                    <a:pt x="1894" y="2644"/>
                    <a:pt x="2037" y="3001"/>
                    <a:pt x="2513" y="2846"/>
                  </a:cubicBezTo>
                  <a:lnTo>
                    <a:pt x="2513" y="2846"/>
                  </a:lnTo>
                  <a:cubicBezTo>
                    <a:pt x="2299" y="2941"/>
                    <a:pt x="1989" y="2787"/>
                    <a:pt x="1787" y="3370"/>
                  </a:cubicBezTo>
                  <a:cubicBezTo>
                    <a:pt x="2013" y="3180"/>
                    <a:pt x="2061" y="3322"/>
                    <a:pt x="2287" y="3275"/>
                  </a:cubicBezTo>
                  <a:cubicBezTo>
                    <a:pt x="2215" y="3572"/>
                    <a:pt x="2501" y="3953"/>
                    <a:pt x="2811" y="3775"/>
                  </a:cubicBezTo>
                  <a:cubicBezTo>
                    <a:pt x="2489" y="3644"/>
                    <a:pt x="2608" y="3394"/>
                    <a:pt x="2727" y="3275"/>
                  </a:cubicBezTo>
                  <a:cubicBezTo>
                    <a:pt x="2775" y="3239"/>
                    <a:pt x="2834" y="3215"/>
                    <a:pt x="2894" y="3215"/>
                  </a:cubicBezTo>
                  <a:cubicBezTo>
                    <a:pt x="2965" y="3215"/>
                    <a:pt x="3108" y="3275"/>
                    <a:pt x="3120" y="3358"/>
                  </a:cubicBezTo>
                  <a:cubicBezTo>
                    <a:pt x="3132" y="3442"/>
                    <a:pt x="3013" y="3525"/>
                    <a:pt x="2942" y="3394"/>
                  </a:cubicBezTo>
                  <a:cubicBezTo>
                    <a:pt x="2870" y="3572"/>
                    <a:pt x="3108" y="3715"/>
                    <a:pt x="3239" y="3572"/>
                  </a:cubicBezTo>
                  <a:cubicBezTo>
                    <a:pt x="3251" y="3561"/>
                    <a:pt x="3263" y="3549"/>
                    <a:pt x="3275" y="3537"/>
                  </a:cubicBezTo>
                  <a:cubicBezTo>
                    <a:pt x="3275" y="3525"/>
                    <a:pt x="3275" y="3525"/>
                    <a:pt x="3275" y="3525"/>
                  </a:cubicBezTo>
                  <a:cubicBezTo>
                    <a:pt x="3299" y="3477"/>
                    <a:pt x="3311" y="3430"/>
                    <a:pt x="3299" y="3382"/>
                  </a:cubicBezTo>
                  <a:cubicBezTo>
                    <a:pt x="3644" y="3620"/>
                    <a:pt x="3918" y="3930"/>
                    <a:pt x="4097" y="4311"/>
                  </a:cubicBezTo>
                  <a:lnTo>
                    <a:pt x="4097" y="4311"/>
                  </a:lnTo>
                  <a:cubicBezTo>
                    <a:pt x="3465" y="3287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73" y="4168"/>
                    <a:pt x="2715" y="4323"/>
                    <a:pt x="2870" y="4370"/>
                  </a:cubicBezTo>
                  <a:cubicBezTo>
                    <a:pt x="3263" y="4501"/>
                    <a:pt x="3430" y="4144"/>
                    <a:pt x="3632" y="4156"/>
                  </a:cubicBezTo>
                  <a:cubicBezTo>
                    <a:pt x="3477" y="4334"/>
                    <a:pt x="3537" y="4477"/>
                    <a:pt x="3727" y="4537"/>
                  </a:cubicBezTo>
                  <a:cubicBezTo>
                    <a:pt x="3704" y="4311"/>
                    <a:pt x="3930" y="4275"/>
                    <a:pt x="4049" y="4406"/>
                  </a:cubicBezTo>
                  <a:cubicBezTo>
                    <a:pt x="4239" y="4608"/>
                    <a:pt x="4275" y="5061"/>
                    <a:pt x="4823" y="5156"/>
                  </a:cubicBezTo>
                  <a:cubicBezTo>
                    <a:pt x="4894" y="5216"/>
                    <a:pt x="4966" y="5263"/>
                    <a:pt x="5049" y="5311"/>
                  </a:cubicBezTo>
                  <a:cubicBezTo>
                    <a:pt x="4966" y="5275"/>
                    <a:pt x="4870" y="5263"/>
                    <a:pt x="4787" y="5251"/>
                  </a:cubicBezTo>
                  <a:cubicBezTo>
                    <a:pt x="4335" y="4930"/>
                    <a:pt x="3977" y="5227"/>
                    <a:pt x="3704" y="5239"/>
                  </a:cubicBezTo>
                  <a:cubicBezTo>
                    <a:pt x="3525" y="5239"/>
                    <a:pt x="3394" y="5061"/>
                    <a:pt x="3573" y="4906"/>
                  </a:cubicBezTo>
                  <a:cubicBezTo>
                    <a:pt x="3394" y="4823"/>
                    <a:pt x="3263" y="4882"/>
                    <a:pt x="3227" y="5120"/>
                  </a:cubicBezTo>
                  <a:cubicBezTo>
                    <a:pt x="3084" y="4989"/>
                    <a:pt x="3215" y="4608"/>
                    <a:pt x="2858" y="4430"/>
                  </a:cubicBezTo>
                  <a:cubicBezTo>
                    <a:pt x="2703" y="4358"/>
                    <a:pt x="2501" y="4346"/>
                    <a:pt x="2168" y="4442"/>
                  </a:cubicBezTo>
                  <a:cubicBezTo>
                    <a:pt x="2192" y="4442"/>
                    <a:pt x="2215" y="4442"/>
                    <a:pt x="2239" y="4442"/>
                  </a:cubicBezTo>
                  <a:cubicBezTo>
                    <a:pt x="2215" y="4442"/>
                    <a:pt x="2192" y="4442"/>
                    <a:pt x="2168" y="4442"/>
                  </a:cubicBezTo>
                  <a:cubicBezTo>
                    <a:pt x="2882" y="4454"/>
                    <a:pt x="2501" y="5608"/>
                    <a:pt x="3668" y="5335"/>
                  </a:cubicBezTo>
                  <a:lnTo>
                    <a:pt x="3668" y="5335"/>
                  </a:lnTo>
                  <a:cubicBezTo>
                    <a:pt x="3287" y="5477"/>
                    <a:pt x="2858" y="5513"/>
                    <a:pt x="2453" y="5430"/>
                  </a:cubicBezTo>
                  <a:cubicBezTo>
                    <a:pt x="2489" y="5406"/>
                    <a:pt x="2525" y="5358"/>
                    <a:pt x="2537" y="5311"/>
                  </a:cubicBezTo>
                  <a:lnTo>
                    <a:pt x="2537" y="5299"/>
                  </a:lnTo>
                  <a:cubicBezTo>
                    <a:pt x="2537" y="5275"/>
                    <a:pt x="2537" y="5263"/>
                    <a:pt x="2537" y="5239"/>
                  </a:cubicBezTo>
                  <a:cubicBezTo>
                    <a:pt x="2537" y="5061"/>
                    <a:pt x="2287" y="5001"/>
                    <a:pt x="2203" y="5168"/>
                  </a:cubicBezTo>
                  <a:cubicBezTo>
                    <a:pt x="2346" y="5120"/>
                    <a:pt x="2370" y="5263"/>
                    <a:pt x="2299" y="5311"/>
                  </a:cubicBezTo>
                  <a:cubicBezTo>
                    <a:pt x="2239" y="5370"/>
                    <a:pt x="2084" y="5311"/>
                    <a:pt x="2037" y="5263"/>
                  </a:cubicBezTo>
                  <a:cubicBezTo>
                    <a:pt x="2001" y="5216"/>
                    <a:pt x="1977" y="5156"/>
                    <a:pt x="1965" y="5096"/>
                  </a:cubicBezTo>
                  <a:cubicBezTo>
                    <a:pt x="1965" y="4930"/>
                    <a:pt x="2061" y="4668"/>
                    <a:pt x="2382" y="4799"/>
                  </a:cubicBezTo>
                  <a:cubicBezTo>
                    <a:pt x="2287" y="4454"/>
                    <a:pt x="1822" y="4513"/>
                    <a:pt x="1644" y="4775"/>
                  </a:cubicBezTo>
                  <a:cubicBezTo>
                    <a:pt x="1525" y="4585"/>
                    <a:pt x="1382" y="4656"/>
                    <a:pt x="1370" y="4358"/>
                  </a:cubicBezTo>
                  <a:cubicBezTo>
                    <a:pt x="1096" y="4906"/>
                    <a:pt x="1430" y="5025"/>
                    <a:pt x="1513" y="5239"/>
                  </a:cubicBezTo>
                  <a:lnTo>
                    <a:pt x="1513" y="5239"/>
                  </a:lnTo>
                  <a:cubicBezTo>
                    <a:pt x="1287" y="4799"/>
                    <a:pt x="918" y="4942"/>
                    <a:pt x="632" y="4680"/>
                  </a:cubicBezTo>
                  <a:cubicBezTo>
                    <a:pt x="679" y="5227"/>
                    <a:pt x="1060" y="5216"/>
                    <a:pt x="1346" y="5347"/>
                  </a:cubicBezTo>
                  <a:lnTo>
                    <a:pt x="1346" y="5347"/>
                  </a:lnTo>
                  <a:cubicBezTo>
                    <a:pt x="632" y="5049"/>
                    <a:pt x="453" y="5442"/>
                    <a:pt x="1" y="5477"/>
                  </a:cubicBezTo>
                  <a:cubicBezTo>
                    <a:pt x="453" y="5525"/>
                    <a:pt x="632" y="5930"/>
                    <a:pt x="1346" y="5620"/>
                  </a:cubicBezTo>
                  <a:lnTo>
                    <a:pt x="1346" y="5620"/>
                  </a:lnTo>
                  <a:cubicBezTo>
                    <a:pt x="1060" y="5751"/>
                    <a:pt x="679" y="5739"/>
                    <a:pt x="632" y="6275"/>
                  </a:cubicBezTo>
                  <a:cubicBezTo>
                    <a:pt x="929" y="6013"/>
                    <a:pt x="1287" y="6168"/>
                    <a:pt x="1513" y="5716"/>
                  </a:cubicBezTo>
                  <a:lnTo>
                    <a:pt x="1513" y="5716"/>
                  </a:lnTo>
                  <a:cubicBezTo>
                    <a:pt x="1430" y="5942"/>
                    <a:pt x="1108" y="6049"/>
                    <a:pt x="1370" y="6609"/>
                  </a:cubicBezTo>
                  <a:cubicBezTo>
                    <a:pt x="1382" y="6311"/>
                    <a:pt x="1513" y="6382"/>
                    <a:pt x="1644" y="6192"/>
                  </a:cubicBezTo>
                  <a:cubicBezTo>
                    <a:pt x="1822" y="6442"/>
                    <a:pt x="2287" y="6513"/>
                    <a:pt x="2382" y="6168"/>
                  </a:cubicBezTo>
                  <a:cubicBezTo>
                    <a:pt x="2061" y="6299"/>
                    <a:pt x="1965" y="6037"/>
                    <a:pt x="1965" y="5870"/>
                  </a:cubicBezTo>
                  <a:cubicBezTo>
                    <a:pt x="1977" y="5811"/>
                    <a:pt x="2001" y="5751"/>
                    <a:pt x="2037" y="5704"/>
                  </a:cubicBezTo>
                  <a:cubicBezTo>
                    <a:pt x="2084" y="5656"/>
                    <a:pt x="2227" y="5597"/>
                    <a:pt x="2299" y="5656"/>
                  </a:cubicBezTo>
                  <a:cubicBezTo>
                    <a:pt x="2370" y="5704"/>
                    <a:pt x="2346" y="5847"/>
                    <a:pt x="2203" y="5799"/>
                  </a:cubicBezTo>
                  <a:cubicBezTo>
                    <a:pt x="2287" y="5966"/>
                    <a:pt x="2537" y="5906"/>
                    <a:pt x="2537" y="5716"/>
                  </a:cubicBezTo>
                  <a:cubicBezTo>
                    <a:pt x="2537" y="5704"/>
                    <a:pt x="2537" y="5680"/>
                    <a:pt x="2537" y="5668"/>
                  </a:cubicBezTo>
                  <a:lnTo>
                    <a:pt x="2537" y="5656"/>
                  </a:lnTo>
                  <a:cubicBezTo>
                    <a:pt x="2525" y="5597"/>
                    <a:pt x="2489" y="5561"/>
                    <a:pt x="2453" y="5537"/>
                  </a:cubicBezTo>
                  <a:cubicBezTo>
                    <a:pt x="2858" y="5454"/>
                    <a:pt x="3287" y="5489"/>
                    <a:pt x="3668" y="5620"/>
                  </a:cubicBezTo>
                  <a:cubicBezTo>
                    <a:pt x="2489" y="5347"/>
                    <a:pt x="2882" y="6513"/>
                    <a:pt x="2156" y="6513"/>
                  </a:cubicBezTo>
                  <a:lnTo>
                    <a:pt x="2227" y="6513"/>
                  </a:lnTo>
                  <a:cubicBezTo>
                    <a:pt x="2203" y="6525"/>
                    <a:pt x="2180" y="6525"/>
                    <a:pt x="2156" y="6513"/>
                  </a:cubicBezTo>
                  <a:cubicBezTo>
                    <a:pt x="2489" y="6609"/>
                    <a:pt x="2703" y="6609"/>
                    <a:pt x="2846" y="6537"/>
                  </a:cubicBezTo>
                  <a:cubicBezTo>
                    <a:pt x="3215" y="6359"/>
                    <a:pt x="3073" y="5978"/>
                    <a:pt x="3227" y="5847"/>
                  </a:cubicBezTo>
                  <a:cubicBezTo>
                    <a:pt x="3251" y="6085"/>
                    <a:pt x="3394" y="6132"/>
                    <a:pt x="3573" y="6061"/>
                  </a:cubicBezTo>
                  <a:cubicBezTo>
                    <a:pt x="3382" y="5906"/>
                    <a:pt x="3525" y="5716"/>
                    <a:pt x="3704" y="5728"/>
                  </a:cubicBezTo>
                  <a:cubicBezTo>
                    <a:pt x="3977" y="5739"/>
                    <a:pt x="4323" y="6025"/>
                    <a:pt x="4775" y="5716"/>
                  </a:cubicBezTo>
                  <a:cubicBezTo>
                    <a:pt x="4870" y="5704"/>
                    <a:pt x="4954" y="5680"/>
                    <a:pt x="5049" y="5656"/>
                  </a:cubicBezTo>
                  <a:cubicBezTo>
                    <a:pt x="4966" y="5704"/>
                    <a:pt x="4894" y="5751"/>
                    <a:pt x="4811" y="5811"/>
                  </a:cubicBezTo>
                  <a:cubicBezTo>
                    <a:pt x="4275" y="5906"/>
                    <a:pt x="4239" y="6359"/>
                    <a:pt x="4049" y="6561"/>
                  </a:cubicBezTo>
                  <a:cubicBezTo>
                    <a:pt x="3930" y="6692"/>
                    <a:pt x="3692" y="6656"/>
                    <a:pt x="3716" y="6418"/>
                  </a:cubicBezTo>
                  <a:cubicBezTo>
                    <a:pt x="3537" y="6490"/>
                    <a:pt x="3477" y="6632"/>
                    <a:pt x="3620" y="6811"/>
                  </a:cubicBezTo>
                  <a:cubicBezTo>
                    <a:pt x="3430" y="6823"/>
                    <a:pt x="3251" y="6454"/>
                    <a:pt x="2870" y="6585"/>
                  </a:cubicBezTo>
                  <a:cubicBezTo>
                    <a:pt x="2715" y="6644"/>
                    <a:pt x="2561" y="6787"/>
                    <a:pt x="2394" y="7097"/>
                  </a:cubicBezTo>
                  <a:lnTo>
                    <a:pt x="2394" y="7097"/>
                  </a:lnTo>
                  <a:cubicBezTo>
                    <a:pt x="2906" y="6597"/>
                    <a:pt x="3454" y="7680"/>
                    <a:pt x="4097" y="6656"/>
                  </a:cubicBezTo>
                  <a:lnTo>
                    <a:pt x="4097" y="6656"/>
                  </a:lnTo>
                  <a:cubicBezTo>
                    <a:pt x="3918" y="7025"/>
                    <a:pt x="3644" y="7347"/>
                    <a:pt x="3299" y="7585"/>
                  </a:cubicBezTo>
                  <a:cubicBezTo>
                    <a:pt x="3311" y="7537"/>
                    <a:pt x="3299" y="7478"/>
                    <a:pt x="3275" y="7442"/>
                  </a:cubicBezTo>
                  <a:cubicBezTo>
                    <a:pt x="3275" y="7442"/>
                    <a:pt x="3275" y="7430"/>
                    <a:pt x="3275" y="7430"/>
                  </a:cubicBezTo>
                  <a:cubicBezTo>
                    <a:pt x="3263" y="7418"/>
                    <a:pt x="3251" y="7406"/>
                    <a:pt x="3239" y="7394"/>
                  </a:cubicBezTo>
                  <a:cubicBezTo>
                    <a:pt x="3108" y="7240"/>
                    <a:pt x="2870" y="7382"/>
                    <a:pt x="2942" y="7573"/>
                  </a:cubicBezTo>
                  <a:cubicBezTo>
                    <a:pt x="3013" y="7442"/>
                    <a:pt x="3120" y="7513"/>
                    <a:pt x="3120" y="7609"/>
                  </a:cubicBezTo>
                  <a:cubicBezTo>
                    <a:pt x="3108" y="7692"/>
                    <a:pt x="2965" y="7752"/>
                    <a:pt x="2894" y="7752"/>
                  </a:cubicBezTo>
                  <a:cubicBezTo>
                    <a:pt x="2834" y="7752"/>
                    <a:pt x="2775" y="7728"/>
                    <a:pt x="2727" y="7680"/>
                  </a:cubicBezTo>
                  <a:cubicBezTo>
                    <a:pt x="2608" y="7573"/>
                    <a:pt x="2489" y="7323"/>
                    <a:pt x="2811" y="7192"/>
                  </a:cubicBezTo>
                  <a:cubicBezTo>
                    <a:pt x="2501" y="7013"/>
                    <a:pt x="2215" y="7382"/>
                    <a:pt x="2275" y="7692"/>
                  </a:cubicBezTo>
                  <a:cubicBezTo>
                    <a:pt x="2049" y="7644"/>
                    <a:pt x="2013" y="7787"/>
                    <a:pt x="1787" y="7597"/>
                  </a:cubicBezTo>
                  <a:cubicBezTo>
                    <a:pt x="1989" y="8168"/>
                    <a:pt x="2299" y="8025"/>
                    <a:pt x="2513" y="8121"/>
                  </a:cubicBezTo>
                  <a:lnTo>
                    <a:pt x="2513" y="8121"/>
                  </a:lnTo>
                  <a:cubicBezTo>
                    <a:pt x="2037" y="7966"/>
                    <a:pt x="1894" y="8323"/>
                    <a:pt x="1489" y="8347"/>
                  </a:cubicBezTo>
                  <a:cubicBezTo>
                    <a:pt x="1906" y="8704"/>
                    <a:pt x="2180" y="8418"/>
                    <a:pt x="2465" y="8311"/>
                  </a:cubicBezTo>
                  <a:lnTo>
                    <a:pt x="2465" y="8311"/>
                  </a:lnTo>
                  <a:cubicBezTo>
                    <a:pt x="1739" y="8609"/>
                    <a:pt x="1906" y="9002"/>
                    <a:pt x="1620" y="9347"/>
                  </a:cubicBezTo>
                  <a:cubicBezTo>
                    <a:pt x="1965" y="9049"/>
                    <a:pt x="2370" y="9228"/>
                    <a:pt x="2656" y="8502"/>
                  </a:cubicBezTo>
                  <a:lnTo>
                    <a:pt x="2656" y="8502"/>
                  </a:lnTo>
                  <a:cubicBezTo>
                    <a:pt x="2549" y="8799"/>
                    <a:pt x="2263" y="9049"/>
                    <a:pt x="2620" y="9466"/>
                  </a:cubicBezTo>
                  <a:cubicBezTo>
                    <a:pt x="2644" y="9073"/>
                    <a:pt x="3001" y="8930"/>
                    <a:pt x="2846" y="8454"/>
                  </a:cubicBezTo>
                  <a:lnTo>
                    <a:pt x="2846" y="8454"/>
                  </a:lnTo>
                  <a:cubicBezTo>
                    <a:pt x="2942" y="8668"/>
                    <a:pt x="2787" y="8978"/>
                    <a:pt x="3370" y="9180"/>
                  </a:cubicBezTo>
                  <a:cubicBezTo>
                    <a:pt x="3180" y="8954"/>
                    <a:pt x="3323" y="8906"/>
                    <a:pt x="3275" y="8692"/>
                  </a:cubicBezTo>
                  <a:cubicBezTo>
                    <a:pt x="3573" y="8752"/>
                    <a:pt x="3954" y="8466"/>
                    <a:pt x="3775" y="8156"/>
                  </a:cubicBezTo>
                  <a:cubicBezTo>
                    <a:pt x="3644" y="8478"/>
                    <a:pt x="3394" y="8359"/>
                    <a:pt x="3275" y="8240"/>
                  </a:cubicBezTo>
                  <a:cubicBezTo>
                    <a:pt x="3239" y="8192"/>
                    <a:pt x="3215" y="8133"/>
                    <a:pt x="3215" y="8073"/>
                  </a:cubicBezTo>
                  <a:cubicBezTo>
                    <a:pt x="3215" y="8002"/>
                    <a:pt x="3275" y="7859"/>
                    <a:pt x="3358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42" y="8025"/>
                    <a:pt x="3465" y="8025"/>
                  </a:cubicBezTo>
                  <a:cubicBezTo>
                    <a:pt x="3549" y="8014"/>
                    <a:pt x="3620" y="7942"/>
                    <a:pt x="3620" y="7859"/>
                  </a:cubicBezTo>
                  <a:cubicBezTo>
                    <a:pt x="3620" y="7811"/>
                    <a:pt x="3608" y="7763"/>
                    <a:pt x="3573" y="7728"/>
                  </a:cubicBezTo>
                  <a:cubicBezTo>
                    <a:pt x="3561" y="7716"/>
                    <a:pt x="3549" y="7692"/>
                    <a:pt x="3537" y="7692"/>
                  </a:cubicBezTo>
                  <a:lnTo>
                    <a:pt x="3525" y="7692"/>
                  </a:lnTo>
                  <a:cubicBezTo>
                    <a:pt x="3477" y="7656"/>
                    <a:pt x="3430" y="7656"/>
                    <a:pt x="3382" y="7656"/>
                  </a:cubicBezTo>
                  <a:cubicBezTo>
                    <a:pt x="3620" y="7311"/>
                    <a:pt x="3942" y="7037"/>
                    <a:pt x="4311" y="6859"/>
                  </a:cubicBezTo>
                  <a:cubicBezTo>
                    <a:pt x="3275" y="7502"/>
                    <a:pt x="4370" y="8049"/>
                    <a:pt x="3858" y="8561"/>
                  </a:cubicBezTo>
                  <a:lnTo>
                    <a:pt x="3918" y="8514"/>
                  </a:lnTo>
                  <a:cubicBezTo>
                    <a:pt x="3906" y="8525"/>
                    <a:pt x="3882" y="8549"/>
                    <a:pt x="3870" y="8561"/>
                  </a:cubicBezTo>
                  <a:cubicBezTo>
                    <a:pt x="4168" y="8395"/>
                    <a:pt x="4311" y="8240"/>
                    <a:pt x="4370" y="8097"/>
                  </a:cubicBezTo>
                  <a:cubicBezTo>
                    <a:pt x="4501" y="7704"/>
                    <a:pt x="4132" y="7537"/>
                    <a:pt x="4144" y="7335"/>
                  </a:cubicBezTo>
                  <a:cubicBezTo>
                    <a:pt x="4335" y="7490"/>
                    <a:pt x="4466" y="7430"/>
                    <a:pt x="4537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7" y="6728"/>
                    <a:pt x="5049" y="6680"/>
                    <a:pt x="5156" y="6144"/>
                  </a:cubicBezTo>
                  <a:cubicBezTo>
                    <a:pt x="5204" y="6073"/>
                    <a:pt x="5263" y="5989"/>
                    <a:pt x="5299" y="5918"/>
                  </a:cubicBezTo>
                  <a:cubicBezTo>
                    <a:pt x="5275" y="6001"/>
                    <a:pt x="5251" y="6085"/>
                    <a:pt x="5240" y="6180"/>
                  </a:cubicBezTo>
                  <a:cubicBezTo>
                    <a:pt x="4930" y="6632"/>
                    <a:pt x="5216" y="6978"/>
                    <a:pt x="5228" y="7252"/>
                  </a:cubicBezTo>
                  <a:cubicBezTo>
                    <a:pt x="5228" y="7442"/>
                    <a:pt x="5049" y="7573"/>
                    <a:pt x="4906" y="7394"/>
                  </a:cubicBezTo>
                  <a:cubicBezTo>
                    <a:pt x="4823" y="7573"/>
                    <a:pt x="4882" y="7704"/>
                    <a:pt x="5109" y="7740"/>
                  </a:cubicBezTo>
                  <a:cubicBezTo>
                    <a:pt x="4978" y="7883"/>
                    <a:pt x="4597" y="7740"/>
                    <a:pt x="4418" y="8109"/>
                  </a:cubicBezTo>
                  <a:cubicBezTo>
                    <a:pt x="4347" y="8264"/>
                    <a:pt x="4347" y="8466"/>
                    <a:pt x="4442" y="8799"/>
                  </a:cubicBezTo>
                  <a:lnTo>
                    <a:pt x="4442" y="8799"/>
                  </a:lnTo>
                  <a:lnTo>
                    <a:pt x="4442" y="8799"/>
                  </a:lnTo>
                  <a:cubicBezTo>
                    <a:pt x="4454" y="8085"/>
                    <a:pt x="5609" y="8466"/>
                    <a:pt x="5335" y="7299"/>
                  </a:cubicBezTo>
                  <a:lnTo>
                    <a:pt x="5335" y="7299"/>
                  </a:lnTo>
                  <a:cubicBezTo>
                    <a:pt x="5478" y="7680"/>
                    <a:pt x="5501" y="8109"/>
                    <a:pt x="5418" y="8514"/>
                  </a:cubicBezTo>
                  <a:cubicBezTo>
                    <a:pt x="5394" y="8478"/>
                    <a:pt x="5359" y="8442"/>
                    <a:pt x="5311" y="8430"/>
                  </a:cubicBezTo>
                  <a:lnTo>
                    <a:pt x="5299" y="8430"/>
                  </a:lnTo>
                  <a:cubicBezTo>
                    <a:pt x="5275" y="8430"/>
                    <a:pt x="5263" y="8430"/>
                    <a:pt x="5240" y="8430"/>
                  </a:cubicBezTo>
                  <a:cubicBezTo>
                    <a:pt x="5144" y="8442"/>
                    <a:pt x="5061" y="8525"/>
                    <a:pt x="5061" y="8621"/>
                  </a:cubicBezTo>
                  <a:cubicBezTo>
                    <a:pt x="5061" y="8668"/>
                    <a:pt x="5085" y="8716"/>
                    <a:pt x="5132" y="8752"/>
                  </a:cubicBezTo>
                  <a:lnTo>
                    <a:pt x="5156" y="8764"/>
                  </a:lnTo>
                  <a:cubicBezTo>
                    <a:pt x="5120" y="8621"/>
                    <a:pt x="5251" y="8597"/>
                    <a:pt x="5311" y="8668"/>
                  </a:cubicBezTo>
                  <a:cubicBezTo>
                    <a:pt x="5359" y="8740"/>
                    <a:pt x="5311" y="8883"/>
                    <a:pt x="5251" y="8930"/>
                  </a:cubicBezTo>
                  <a:cubicBezTo>
                    <a:pt x="5216" y="8978"/>
                    <a:pt x="5156" y="9002"/>
                    <a:pt x="5085" y="9002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54" y="8680"/>
                    <a:pt x="4513" y="9145"/>
                    <a:pt x="4763" y="9323"/>
                  </a:cubicBezTo>
                  <a:cubicBezTo>
                    <a:pt x="4573" y="9454"/>
                    <a:pt x="4644" y="9585"/>
                    <a:pt x="4358" y="9597"/>
                  </a:cubicBezTo>
                  <a:cubicBezTo>
                    <a:pt x="4906" y="9871"/>
                    <a:pt x="5013" y="9538"/>
                    <a:pt x="5240" y="9454"/>
                  </a:cubicBezTo>
                  <a:lnTo>
                    <a:pt x="5240" y="9454"/>
                  </a:lnTo>
                  <a:cubicBezTo>
                    <a:pt x="4787" y="9680"/>
                    <a:pt x="4942" y="10038"/>
                    <a:pt x="4680" y="10335"/>
                  </a:cubicBezTo>
                  <a:cubicBezTo>
                    <a:pt x="5228" y="10288"/>
                    <a:pt x="5204" y="9907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42" y="10514"/>
                    <a:pt x="5478" y="10954"/>
                  </a:cubicBezTo>
                  <a:cubicBezTo>
                    <a:pt x="5513" y="10514"/>
                    <a:pt x="5918" y="10335"/>
                    <a:pt x="5609" y="9621"/>
                  </a:cubicBezTo>
                  <a:lnTo>
                    <a:pt x="5609" y="9621"/>
                  </a:lnTo>
                  <a:cubicBezTo>
                    <a:pt x="5740" y="9907"/>
                    <a:pt x="5728" y="10288"/>
                    <a:pt x="6275" y="10335"/>
                  </a:cubicBezTo>
                  <a:cubicBezTo>
                    <a:pt x="6002" y="10038"/>
                    <a:pt x="6156" y="9680"/>
                    <a:pt x="5716" y="9454"/>
                  </a:cubicBezTo>
                  <a:lnTo>
                    <a:pt x="5716" y="9454"/>
                  </a:lnTo>
                  <a:cubicBezTo>
                    <a:pt x="5930" y="9538"/>
                    <a:pt x="6049" y="9871"/>
                    <a:pt x="6597" y="9597"/>
                  </a:cubicBezTo>
                  <a:cubicBezTo>
                    <a:pt x="6299" y="9585"/>
                    <a:pt x="6371" y="9454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99" y="8906"/>
                    <a:pt x="6037" y="9002"/>
                    <a:pt x="5859" y="9002"/>
                  </a:cubicBezTo>
                  <a:cubicBezTo>
                    <a:pt x="5799" y="9002"/>
                    <a:pt x="5740" y="8978"/>
                    <a:pt x="5692" y="8930"/>
                  </a:cubicBezTo>
                  <a:cubicBezTo>
                    <a:pt x="5644" y="8883"/>
                    <a:pt x="5585" y="8740"/>
                    <a:pt x="5644" y="8668"/>
                  </a:cubicBezTo>
                  <a:cubicBezTo>
                    <a:pt x="5692" y="8597"/>
                    <a:pt x="5835" y="8621"/>
                    <a:pt x="5787" y="8764"/>
                  </a:cubicBezTo>
                  <a:cubicBezTo>
                    <a:pt x="5799" y="8764"/>
                    <a:pt x="5811" y="8752"/>
                    <a:pt x="5823" y="8752"/>
                  </a:cubicBezTo>
                  <a:cubicBezTo>
                    <a:pt x="5859" y="8716"/>
                    <a:pt x="5882" y="8668"/>
                    <a:pt x="5894" y="8621"/>
                  </a:cubicBezTo>
                  <a:cubicBezTo>
                    <a:pt x="5894" y="8525"/>
                    <a:pt x="5811" y="8442"/>
                    <a:pt x="5716" y="8430"/>
                  </a:cubicBezTo>
                  <a:cubicBezTo>
                    <a:pt x="5692" y="8430"/>
                    <a:pt x="5680" y="8430"/>
                    <a:pt x="5656" y="8430"/>
                  </a:cubicBezTo>
                  <a:lnTo>
                    <a:pt x="5644" y="8430"/>
                  </a:lnTo>
                  <a:cubicBezTo>
                    <a:pt x="5597" y="8442"/>
                    <a:pt x="5561" y="8478"/>
                    <a:pt x="5525" y="8514"/>
                  </a:cubicBezTo>
                  <a:cubicBezTo>
                    <a:pt x="5454" y="8109"/>
                    <a:pt x="5478" y="7680"/>
                    <a:pt x="5621" y="7299"/>
                  </a:cubicBezTo>
                  <a:cubicBezTo>
                    <a:pt x="5347" y="8478"/>
                    <a:pt x="6502" y="8085"/>
                    <a:pt x="6513" y="8811"/>
                  </a:cubicBezTo>
                  <a:lnTo>
                    <a:pt x="6513" y="8728"/>
                  </a:lnTo>
                  <a:cubicBezTo>
                    <a:pt x="6513" y="8764"/>
                    <a:pt x="6513" y="8787"/>
                    <a:pt x="6513" y="8811"/>
                  </a:cubicBezTo>
                  <a:cubicBezTo>
                    <a:pt x="6609" y="8478"/>
                    <a:pt x="6609" y="8264"/>
                    <a:pt x="6537" y="8121"/>
                  </a:cubicBezTo>
                  <a:cubicBezTo>
                    <a:pt x="6347" y="7752"/>
                    <a:pt x="5966" y="7894"/>
                    <a:pt x="5847" y="7740"/>
                  </a:cubicBezTo>
                  <a:cubicBezTo>
                    <a:pt x="6073" y="7716"/>
                    <a:pt x="6132" y="7573"/>
                    <a:pt x="6049" y="7394"/>
                  </a:cubicBezTo>
                  <a:cubicBezTo>
                    <a:pt x="5906" y="7585"/>
                    <a:pt x="5716" y="7442"/>
                    <a:pt x="5716" y="7263"/>
                  </a:cubicBezTo>
                  <a:cubicBezTo>
                    <a:pt x="5728" y="6990"/>
                    <a:pt x="6013" y="6644"/>
                    <a:pt x="5716" y="6192"/>
                  </a:cubicBezTo>
                  <a:cubicBezTo>
                    <a:pt x="5704" y="6097"/>
                    <a:pt x="5680" y="6013"/>
                    <a:pt x="5656" y="5918"/>
                  </a:cubicBezTo>
                  <a:cubicBezTo>
                    <a:pt x="5692" y="6001"/>
                    <a:pt x="5740" y="6085"/>
                    <a:pt x="5799" y="6156"/>
                  </a:cubicBezTo>
                  <a:cubicBezTo>
                    <a:pt x="5894" y="6692"/>
                    <a:pt x="6347" y="6728"/>
                    <a:pt x="6549" y="6918"/>
                  </a:cubicBezTo>
                  <a:cubicBezTo>
                    <a:pt x="6692" y="7037"/>
                    <a:pt x="6656" y="7275"/>
                    <a:pt x="6418" y="7252"/>
                  </a:cubicBezTo>
                  <a:cubicBezTo>
                    <a:pt x="6490" y="7430"/>
                    <a:pt x="6621" y="7490"/>
                    <a:pt x="6811" y="7347"/>
                  </a:cubicBezTo>
                  <a:cubicBezTo>
                    <a:pt x="6823" y="7537"/>
                    <a:pt x="6454" y="7716"/>
                    <a:pt x="6585" y="8097"/>
                  </a:cubicBezTo>
                  <a:cubicBezTo>
                    <a:pt x="6633" y="8252"/>
                    <a:pt x="6787" y="8406"/>
                    <a:pt x="7085" y="8573"/>
                  </a:cubicBezTo>
                  <a:lnTo>
                    <a:pt x="7085" y="8573"/>
                  </a:lnTo>
                  <a:lnTo>
                    <a:pt x="7085" y="8573"/>
                  </a:lnTo>
                  <a:cubicBezTo>
                    <a:pt x="6585" y="8061"/>
                    <a:pt x="7668" y="7513"/>
                    <a:pt x="6656" y="6882"/>
                  </a:cubicBezTo>
                  <a:lnTo>
                    <a:pt x="6656" y="6882"/>
                  </a:lnTo>
                  <a:cubicBezTo>
                    <a:pt x="7025" y="7061"/>
                    <a:pt x="7347" y="7335"/>
                    <a:pt x="7585" y="7668"/>
                  </a:cubicBezTo>
                  <a:cubicBezTo>
                    <a:pt x="7526" y="7656"/>
                    <a:pt x="7478" y="7668"/>
                    <a:pt x="7430" y="7704"/>
                  </a:cubicBezTo>
                  <a:lnTo>
                    <a:pt x="7418" y="7704"/>
                  </a:lnTo>
                  <a:cubicBezTo>
                    <a:pt x="7406" y="7716"/>
                    <a:pt x="7395" y="7728"/>
                    <a:pt x="7383" y="7740"/>
                  </a:cubicBezTo>
                  <a:cubicBezTo>
                    <a:pt x="7240" y="7871"/>
                    <a:pt x="7383" y="8097"/>
                    <a:pt x="7561" y="8037"/>
                  </a:cubicBezTo>
                  <a:cubicBezTo>
                    <a:pt x="7430" y="7966"/>
                    <a:pt x="7514" y="7847"/>
                    <a:pt x="7597" y="7859"/>
                  </a:cubicBezTo>
                  <a:cubicBezTo>
                    <a:pt x="7680" y="7871"/>
                    <a:pt x="7740" y="8002"/>
                    <a:pt x="7740" y="8085"/>
                  </a:cubicBezTo>
                  <a:cubicBezTo>
                    <a:pt x="7740" y="8144"/>
                    <a:pt x="7716" y="8204"/>
                    <a:pt x="7668" y="8252"/>
                  </a:cubicBezTo>
                  <a:cubicBezTo>
                    <a:pt x="7561" y="8371"/>
                    <a:pt x="7311" y="8490"/>
                    <a:pt x="7180" y="8168"/>
                  </a:cubicBezTo>
                  <a:cubicBezTo>
                    <a:pt x="7002" y="8478"/>
                    <a:pt x="7371" y="8764"/>
                    <a:pt x="7680" y="8692"/>
                  </a:cubicBezTo>
                  <a:cubicBezTo>
                    <a:pt x="7633" y="8918"/>
                    <a:pt x="7776" y="8966"/>
                    <a:pt x="7585" y="9192"/>
                  </a:cubicBezTo>
                  <a:cubicBezTo>
                    <a:pt x="8168" y="8990"/>
                    <a:pt x="8014" y="8680"/>
                    <a:pt x="8109" y="8466"/>
                  </a:cubicBezTo>
                  <a:lnTo>
                    <a:pt x="8109" y="8466"/>
                  </a:lnTo>
                  <a:cubicBezTo>
                    <a:pt x="7954" y="8942"/>
                    <a:pt x="8311" y="9085"/>
                    <a:pt x="8335" y="9478"/>
                  </a:cubicBezTo>
                  <a:cubicBezTo>
                    <a:pt x="8692" y="9061"/>
                    <a:pt x="8407" y="8799"/>
                    <a:pt x="8299" y="8514"/>
                  </a:cubicBezTo>
                  <a:lnTo>
                    <a:pt x="8299" y="8514"/>
                  </a:lnTo>
                  <a:cubicBezTo>
                    <a:pt x="8585" y="9228"/>
                    <a:pt x="8990" y="9061"/>
                    <a:pt x="9335" y="9359"/>
                  </a:cubicBezTo>
                  <a:cubicBezTo>
                    <a:pt x="9038" y="9014"/>
                    <a:pt x="9216" y="8609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66" y="8359"/>
                  </a:cubicBezTo>
                  <a:cubicBezTo>
                    <a:pt x="9061" y="8335"/>
                    <a:pt x="8919" y="7978"/>
                    <a:pt x="8442" y="8133"/>
                  </a:cubicBezTo>
                  <a:lnTo>
                    <a:pt x="8442" y="8133"/>
                  </a:lnTo>
                  <a:cubicBezTo>
                    <a:pt x="8657" y="8037"/>
                    <a:pt x="8966" y="8180"/>
                    <a:pt x="9169" y="7609"/>
                  </a:cubicBezTo>
                  <a:cubicBezTo>
                    <a:pt x="8942" y="7799"/>
                    <a:pt x="8907" y="7656"/>
                    <a:pt x="8680" y="7704"/>
                  </a:cubicBezTo>
                  <a:cubicBezTo>
                    <a:pt x="8740" y="7406"/>
                    <a:pt x="8454" y="7025"/>
                    <a:pt x="8145" y="7204"/>
                  </a:cubicBezTo>
                  <a:cubicBezTo>
                    <a:pt x="8466" y="7323"/>
                    <a:pt x="8359" y="7585"/>
                    <a:pt x="8228" y="7692"/>
                  </a:cubicBezTo>
                  <a:cubicBezTo>
                    <a:pt x="8180" y="7740"/>
                    <a:pt x="8121" y="7763"/>
                    <a:pt x="8061" y="7763"/>
                  </a:cubicBezTo>
                  <a:cubicBezTo>
                    <a:pt x="7990" y="7763"/>
                    <a:pt x="7847" y="7704"/>
                    <a:pt x="7847" y="7621"/>
                  </a:cubicBezTo>
                  <a:cubicBezTo>
                    <a:pt x="7835" y="7525"/>
                    <a:pt x="7942" y="7454"/>
                    <a:pt x="8026" y="7585"/>
                  </a:cubicBezTo>
                  <a:cubicBezTo>
                    <a:pt x="8026" y="7561"/>
                    <a:pt x="8026" y="7537"/>
                    <a:pt x="8026" y="7513"/>
                  </a:cubicBezTo>
                  <a:cubicBezTo>
                    <a:pt x="8014" y="7418"/>
                    <a:pt x="7942" y="7359"/>
                    <a:pt x="7859" y="7359"/>
                  </a:cubicBezTo>
                  <a:cubicBezTo>
                    <a:pt x="7799" y="7347"/>
                    <a:pt x="7752" y="7371"/>
                    <a:pt x="7716" y="7406"/>
                  </a:cubicBezTo>
                  <a:cubicBezTo>
                    <a:pt x="7704" y="7418"/>
                    <a:pt x="7692" y="7430"/>
                    <a:pt x="7680" y="7442"/>
                  </a:cubicBezTo>
                  <a:lnTo>
                    <a:pt x="7680" y="7454"/>
                  </a:lnTo>
                  <a:cubicBezTo>
                    <a:pt x="7656" y="7490"/>
                    <a:pt x="7645" y="7549"/>
                    <a:pt x="7656" y="7597"/>
                  </a:cubicBezTo>
                  <a:cubicBezTo>
                    <a:pt x="7311" y="7359"/>
                    <a:pt x="7037" y="7037"/>
                    <a:pt x="6859" y="6668"/>
                  </a:cubicBezTo>
                  <a:cubicBezTo>
                    <a:pt x="7502" y="7692"/>
                    <a:pt x="8049" y="6597"/>
                    <a:pt x="8561" y="7109"/>
                  </a:cubicBezTo>
                  <a:lnTo>
                    <a:pt x="8514" y="7061"/>
                  </a:lnTo>
                  <a:cubicBezTo>
                    <a:pt x="8526" y="7073"/>
                    <a:pt x="8549" y="7097"/>
                    <a:pt x="8561" y="7109"/>
                  </a:cubicBezTo>
                  <a:cubicBezTo>
                    <a:pt x="8395" y="6811"/>
                    <a:pt x="8240" y="6668"/>
                    <a:pt x="8085" y="6609"/>
                  </a:cubicBezTo>
                  <a:cubicBezTo>
                    <a:pt x="7704" y="6478"/>
                    <a:pt x="7526" y="6847"/>
                    <a:pt x="7335" y="6835"/>
                  </a:cubicBezTo>
                  <a:cubicBezTo>
                    <a:pt x="7490" y="6644"/>
                    <a:pt x="7418" y="6513"/>
                    <a:pt x="7240" y="6442"/>
                  </a:cubicBezTo>
                  <a:cubicBezTo>
                    <a:pt x="7264" y="6680"/>
                    <a:pt x="7025" y="6716"/>
                    <a:pt x="6906" y="6585"/>
                  </a:cubicBezTo>
                  <a:cubicBezTo>
                    <a:pt x="6728" y="6382"/>
                    <a:pt x="6680" y="5918"/>
                    <a:pt x="6144" y="5823"/>
                  </a:cubicBezTo>
                  <a:cubicBezTo>
                    <a:pt x="6073" y="5763"/>
                    <a:pt x="5990" y="5716"/>
                    <a:pt x="5906" y="5680"/>
                  </a:cubicBezTo>
                  <a:cubicBezTo>
                    <a:pt x="6002" y="5704"/>
                    <a:pt x="6085" y="5728"/>
                    <a:pt x="6180" y="5739"/>
                  </a:cubicBezTo>
                  <a:cubicBezTo>
                    <a:pt x="6621" y="6049"/>
                    <a:pt x="6978" y="5751"/>
                    <a:pt x="7252" y="5751"/>
                  </a:cubicBezTo>
                  <a:cubicBezTo>
                    <a:pt x="7430" y="5739"/>
                    <a:pt x="7573" y="5918"/>
                    <a:pt x="7395" y="6073"/>
                  </a:cubicBezTo>
                  <a:cubicBezTo>
                    <a:pt x="7573" y="6156"/>
                    <a:pt x="7704" y="6097"/>
                    <a:pt x="7728" y="5870"/>
                  </a:cubicBezTo>
                  <a:cubicBezTo>
                    <a:pt x="7883" y="6001"/>
                    <a:pt x="7728" y="6382"/>
                    <a:pt x="8109" y="6561"/>
                  </a:cubicBezTo>
                  <a:cubicBezTo>
                    <a:pt x="8252" y="6632"/>
                    <a:pt x="8466" y="6632"/>
                    <a:pt x="8799" y="6537"/>
                  </a:cubicBezTo>
                  <a:lnTo>
                    <a:pt x="8799" y="6537"/>
                  </a:lnTo>
                  <a:cubicBezTo>
                    <a:pt x="8085" y="6525"/>
                    <a:pt x="8466" y="5370"/>
                    <a:pt x="7287" y="5644"/>
                  </a:cubicBezTo>
                  <a:lnTo>
                    <a:pt x="7287" y="5644"/>
                  </a:lnTo>
                  <a:cubicBezTo>
                    <a:pt x="7680" y="5501"/>
                    <a:pt x="8097" y="5477"/>
                    <a:pt x="8514" y="5549"/>
                  </a:cubicBezTo>
                  <a:cubicBezTo>
                    <a:pt x="8466" y="5585"/>
                    <a:pt x="8442" y="5620"/>
                    <a:pt x="8430" y="5668"/>
                  </a:cubicBezTo>
                  <a:lnTo>
                    <a:pt x="8430" y="5680"/>
                  </a:lnTo>
                  <a:cubicBezTo>
                    <a:pt x="8430" y="5704"/>
                    <a:pt x="8430" y="5716"/>
                    <a:pt x="8430" y="5739"/>
                  </a:cubicBezTo>
                  <a:cubicBezTo>
                    <a:pt x="8430" y="5918"/>
                    <a:pt x="8680" y="5978"/>
                    <a:pt x="8764" y="5823"/>
                  </a:cubicBezTo>
                  <a:cubicBezTo>
                    <a:pt x="8621" y="5858"/>
                    <a:pt x="8597" y="5728"/>
                    <a:pt x="8669" y="5668"/>
                  </a:cubicBezTo>
                  <a:cubicBezTo>
                    <a:pt x="8728" y="5620"/>
                    <a:pt x="8871" y="5668"/>
                    <a:pt x="8930" y="5728"/>
                  </a:cubicBezTo>
                  <a:cubicBezTo>
                    <a:pt x="8966" y="5763"/>
                    <a:pt x="8990" y="5823"/>
                    <a:pt x="8990" y="5894"/>
                  </a:cubicBezTo>
                  <a:cubicBezTo>
                    <a:pt x="9002" y="6049"/>
                    <a:pt x="8907" y="6323"/>
                    <a:pt x="8585" y="6192"/>
                  </a:cubicBezTo>
                  <a:cubicBezTo>
                    <a:pt x="8680" y="6525"/>
                    <a:pt x="9145" y="6466"/>
                    <a:pt x="9311" y="6204"/>
                  </a:cubicBezTo>
                  <a:cubicBezTo>
                    <a:pt x="9442" y="6406"/>
                    <a:pt x="9573" y="6323"/>
                    <a:pt x="9597" y="6620"/>
                  </a:cubicBezTo>
                  <a:cubicBezTo>
                    <a:pt x="9859" y="6073"/>
                    <a:pt x="9538" y="5954"/>
                    <a:pt x="9454" y="5739"/>
                  </a:cubicBezTo>
                  <a:lnTo>
                    <a:pt x="9454" y="5739"/>
                  </a:lnTo>
                  <a:cubicBezTo>
                    <a:pt x="9681" y="6180"/>
                    <a:pt x="10050" y="6037"/>
                    <a:pt x="10335" y="6299"/>
                  </a:cubicBezTo>
                  <a:cubicBezTo>
                    <a:pt x="10288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5" y="5930"/>
                    <a:pt x="10514" y="5537"/>
                    <a:pt x="10955" y="5501"/>
                  </a:cubicBezTo>
                  <a:cubicBezTo>
                    <a:pt x="10514" y="5454"/>
                    <a:pt x="10335" y="5049"/>
                    <a:pt x="9621" y="5358"/>
                  </a:cubicBezTo>
                  <a:lnTo>
                    <a:pt x="9621" y="5358"/>
                  </a:lnTo>
                  <a:cubicBezTo>
                    <a:pt x="9895" y="5227"/>
                    <a:pt x="10288" y="5251"/>
                    <a:pt x="10335" y="4704"/>
                  </a:cubicBezTo>
                  <a:cubicBezTo>
                    <a:pt x="10038" y="4966"/>
                    <a:pt x="9681" y="4811"/>
                    <a:pt x="9454" y="5263"/>
                  </a:cubicBezTo>
                  <a:lnTo>
                    <a:pt x="9454" y="5263"/>
                  </a:lnTo>
                  <a:cubicBezTo>
                    <a:pt x="9538" y="5037"/>
                    <a:pt x="9859" y="4930"/>
                    <a:pt x="9597" y="4382"/>
                  </a:cubicBezTo>
                  <a:cubicBezTo>
                    <a:pt x="9561" y="4656"/>
                    <a:pt x="9431" y="4585"/>
                    <a:pt x="9300" y="4775"/>
                  </a:cubicBezTo>
                  <a:close/>
                  <a:moveTo>
                    <a:pt x="3644" y="5632"/>
                  </a:moveTo>
                  <a:close/>
                  <a:moveTo>
                    <a:pt x="4608" y="5739"/>
                  </a:moveTo>
                  <a:cubicBezTo>
                    <a:pt x="4478" y="5811"/>
                    <a:pt x="4323" y="5835"/>
                    <a:pt x="4180" y="5799"/>
                  </a:cubicBezTo>
                  <a:cubicBezTo>
                    <a:pt x="3989" y="5751"/>
                    <a:pt x="3799" y="5608"/>
                    <a:pt x="3454" y="5537"/>
                  </a:cubicBezTo>
                  <a:cubicBezTo>
                    <a:pt x="3358" y="5513"/>
                    <a:pt x="3251" y="5501"/>
                    <a:pt x="3156" y="5489"/>
                  </a:cubicBezTo>
                  <a:cubicBezTo>
                    <a:pt x="3251" y="5477"/>
                    <a:pt x="3346" y="5454"/>
                    <a:pt x="3454" y="5430"/>
                  </a:cubicBezTo>
                  <a:cubicBezTo>
                    <a:pt x="3799" y="5358"/>
                    <a:pt x="3989" y="5216"/>
                    <a:pt x="4180" y="5168"/>
                  </a:cubicBezTo>
                  <a:cubicBezTo>
                    <a:pt x="4323" y="5132"/>
                    <a:pt x="4478" y="5156"/>
                    <a:pt x="4608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56"/>
                    <a:pt x="4382" y="5739"/>
                    <a:pt x="4608" y="5739"/>
                  </a:cubicBezTo>
                  <a:close/>
                  <a:moveTo>
                    <a:pt x="4287" y="4084"/>
                  </a:moveTo>
                  <a:close/>
                  <a:moveTo>
                    <a:pt x="4287" y="6882"/>
                  </a:moveTo>
                  <a:close/>
                  <a:moveTo>
                    <a:pt x="4775" y="6620"/>
                  </a:moveTo>
                  <a:cubicBezTo>
                    <a:pt x="4608" y="6716"/>
                    <a:pt x="4382" y="6751"/>
                    <a:pt x="4073" y="6942"/>
                  </a:cubicBezTo>
                  <a:cubicBezTo>
                    <a:pt x="3989" y="6990"/>
                    <a:pt x="3918" y="7049"/>
                    <a:pt x="3823" y="7121"/>
                  </a:cubicBezTo>
                  <a:cubicBezTo>
                    <a:pt x="3894" y="7037"/>
                    <a:pt x="3954" y="6954"/>
                    <a:pt x="4001" y="6871"/>
                  </a:cubicBezTo>
                  <a:cubicBezTo>
                    <a:pt x="4204" y="6573"/>
                    <a:pt x="4227" y="6335"/>
                    <a:pt x="4335" y="6168"/>
                  </a:cubicBezTo>
                  <a:cubicBezTo>
                    <a:pt x="4406" y="6037"/>
                    <a:pt x="4537" y="5954"/>
                    <a:pt x="4680" y="5906"/>
                  </a:cubicBezTo>
                  <a:cubicBezTo>
                    <a:pt x="4513" y="6061"/>
                    <a:pt x="4430" y="6275"/>
                    <a:pt x="4442" y="6501"/>
                  </a:cubicBezTo>
                  <a:cubicBezTo>
                    <a:pt x="4668" y="6513"/>
                    <a:pt x="4882" y="6418"/>
                    <a:pt x="5037" y="6263"/>
                  </a:cubicBezTo>
                  <a:cubicBezTo>
                    <a:pt x="4989" y="6406"/>
                    <a:pt x="4894" y="6537"/>
                    <a:pt x="4775" y="6620"/>
                  </a:cubicBezTo>
                  <a:close/>
                  <a:moveTo>
                    <a:pt x="4442" y="4454"/>
                  </a:moveTo>
                  <a:cubicBezTo>
                    <a:pt x="4430" y="4680"/>
                    <a:pt x="4513" y="4906"/>
                    <a:pt x="4680" y="5061"/>
                  </a:cubicBezTo>
                  <a:cubicBezTo>
                    <a:pt x="4537" y="5013"/>
                    <a:pt x="4406" y="4930"/>
                    <a:pt x="4335" y="4799"/>
                  </a:cubicBezTo>
                  <a:cubicBezTo>
                    <a:pt x="4227" y="4632"/>
                    <a:pt x="4204" y="4394"/>
                    <a:pt x="4001" y="4096"/>
                  </a:cubicBezTo>
                  <a:cubicBezTo>
                    <a:pt x="3954" y="4013"/>
                    <a:pt x="3894" y="3930"/>
                    <a:pt x="3823" y="3846"/>
                  </a:cubicBezTo>
                  <a:cubicBezTo>
                    <a:pt x="3906" y="3906"/>
                    <a:pt x="3989" y="3965"/>
                    <a:pt x="4073" y="4025"/>
                  </a:cubicBezTo>
                  <a:cubicBezTo>
                    <a:pt x="4370" y="4215"/>
                    <a:pt x="4608" y="4251"/>
                    <a:pt x="4775" y="4346"/>
                  </a:cubicBezTo>
                  <a:cubicBezTo>
                    <a:pt x="4906" y="4430"/>
                    <a:pt x="5001" y="4561"/>
                    <a:pt x="5037" y="4704"/>
                  </a:cubicBezTo>
                  <a:cubicBezTo>
                    <a:pt x="4882" y="4537"/>
                    <a:pt x="4656" y="4442"/>
                    <a:pt x="4430" y="4454"/>
                  </a:cubicBezTo>
                  <a:close/>
                  <a:moveTo>
                    <a:pt x="5621" y="7299"/>
                  </a:moveTo>
                  <a:close/>
                  <a:moveTo>
                    <a:pt x="5716" y="6335"/>
                  </a:moveTo>
                  <a:cubicBezTo>
                    <a:pt x="5787" y="6466"/>
                    <a:pt x="5811" y="6620"/>
                    <a:pt x="5787" y="6775"/>
                  </a:cubicBezTo>
                  <a:cubicBezTo>
                    <a:pt x="5740" y="6966"/>
                    <a:pt x="5585" y="7144"/>
                    <a:pt x="5513" y="7502"/>
                  </a:cubicBezTo>
                  <a:cubicBezTo>
                    <a:pt x="5490" y="7597"/>
                    <a:pt x="5478" y="7692"/>
                    <a:pt x="5466" y="7799"/>
                  </a:cubicBezTo>
                  <a:cubicBezTo>
                    <a:pt x="5454" y="7692"/>
                    <a:pt x="5442" y="7597"/>
                    <a:pt x="5418" y="7502"/>
                  </a:cubicBezTo>
                  <a:cubicBezTo>
                    <a:pt x="5335" y="7144"/>
                    <a:pt x="5192" y="6966"/>
                    <a:pt x="5144" y="6775"/>
                  </a:cubicBezTo>
                  <a:cubicBezTo>
                    <a:pt x="5109" y="6620"/>
                    <a:pt x="5132" y="6466"/>
                    <a:pt x="5216" y="6335"/>
                  </a:cubicBezTo>
                  <a:cubicBezTo>
                    <a:pt x="4989" y="6561"/>
                    <a:pt x="5156" y="6930"/>
                    <a:pt x="5466" y="6930"/>
                  </a:cubicBezTo>
                  <a:cubicBezTo>
                    <a:pt x="5775" y="6930"/>
                    <a:pt x="5930" y="6561"/>
                    <a:pt x="5716" y="6335"/>
                  </a:cubicBezTo>
                  <a:close/>
                  <a:moveTo>
                    <a:pt x="5466" y="4037"/>
                  </a:moveTo>
                  <a:cubicBezTo>
                    <a:pt x="5299" y="4180"/>
                    <a:pt x="5204" y="4406"/>
                    <a:pt x="5216" y="4632"/>
                  </a:cubicBezTo>
                  <a:cubicBezTo>
                    <a:pt x="5132" y="4501"/>
                    <a:pt x="5109" y="4346"/>
                    <a:pt x="5144" y="4192"/>
                  </a:cubicBezTo>
                  <a:cubicBezTo>
                    <a:pt x="5192" y="4001"/>
                    <a:pt x="5335" y="3823"/>
                    <a:pt x="5418" y="3465"/>
                  </a:cubicBezTo>
                  <a:cubicBezTo>
                    <a:pt x="5442" y="3370"/>
                    <a:pt x="5454" y="3275"/>
                    <a:pt x="5466" y="3168"/>
                  </a:cubicBezTo>
                  <a:cubicBezTo>
                    <a:pt x="5478" y="3275"/>
                    <a:pt x="5490" y="3370"/>
                    <a:pt x="5513" y="3465"/>
                  </a:cubicBezTo>
                  <a:cubicBezTo>
                    <a:pt x="5585" y="3823"/>
                    <a:pt x="5728" y="4001"/>
                    <a:pt x="5775" y="4192"/>
                  </a:cubicBezTo>
                  <a:cubicBezTo>
                    <a:pt x="5811" y="4346"/>
                    <a:pt x="5787" y="4501"/>
                    <a:pt x="5716" y="4632"/>
                  </a:cubicBezTo>
                  <a:cubicBezTo>
                    <a:pt x="5728" y="4406"/>
                    <a:pt x="5632" y="4180"/>
                    <a:pt x="5454" y="4037"/>
                  </a:cubicBezTo>
                  <a:close/>
                  <a:moveTo>
                    <a:pt x="6644" y="4084"/>
                  </a:moveTo>
                  <a:close/>
                  <a:moveTo>
                    <a:pt x="6859" y="6668"/>
                  </a:moveTo>
                  <a:close/>
                  <a:moveTo>
                    <a:pt x="6490" y="6513"/>
                  </a:moveTo>
                  <a:cubicBezTo>
                    <a:pt x="6502" y="6287"/>
                    <a:pt x="6406" y="6073"/>
                    <a:pt x="6252" y="5918"/>
                  </a:cubicBezTo>
                  <a:cubicBezTo>
                    <a:pt x="6394" y="5966"/>
                    <a:pt x="6513" y="6049"/>
                    <a:pt x="6597" y="6180"/>
                  </a:cubicBezTo>
                  <a:cubicBezTo>
                    <a:pt x="6704" y="6347"/>
                    <a:pt x="6728" y="6585"/>
                    <a:pt x="6918" y="6882"/>
                  </a:cubicBezTo>
                  <a:cubicBezTo>
                    <a:pt x="6978" y="6966"/>
                    <a:pt x="7037" y="7049"/>
                    <a:pt x="7109" y="7132"/>
                  </a:cubicBezTo>
                  <a:cubicBezTo>
                    <a:pt x="7014" y="7061"/>
                    <a:pt x="6930" y="7001"/>
                    <a:pt x="6859" y="6954"/>
                  </a:cubicBezTo>
                  <a:cubicBezTo>
                    <a:pt x="6561" y="6763"/>
                    <a:pt x="6323" y="6728"/>
                    <a:pt x="6144" y="6632"/>
                  </a:cubicBezTo>
                  <a:cubicBezTo>
                    <a:pt x="6025" y="6549"/>
                    <a:pt x="5930" y="6418"/>
                    <a:pt x="5882" y="6275"/>
                  </a:cubicBezTo>
                  <a:cubicBezTo>
                    <a:pt x="6037" y="6442"/>
                    <a:pt x="6263" y="6525"/>
                    <a:pt x="6478" y="6513"/>
                  </a:cubicBezTo>
                  <a:close/>
                  <a:moveTo>
                    <a:pt x="5894" y="4704"/>
                  </a:moveTo>
                  <a:cubicBezTo>
                    <a:pt x="5930" y="4561"/>
                    <a:pt x="6025" y="4430"/>
                    <a:pt x="6156" y="4358"/>
                  </a:cubicBezTo>
                  <a:cubicBezTo>
                    <a:pt x="6323" y="4251"/>
                    <a:pt x="6561" y="4227"/>
                    <a:pt x="6859" y="4025"/>
                  </a:cubicBezTo>
                  <a:cubicBezTo>
                    <a:pt x="6942" y="3977"/>
                    <a:pt x="7025" y="3918"/>
                    <a:pt x="7109" y="3846"/>
                  </a:cubicBezTo>
                  <a:cubicBezTo>
                    <a:pt x="7049" y="3930"/>
                    <a:pt x="6990" y="4013"/>
                    <a:pt x="6930" y="4096"/>
                  </a:cubicBezTo>
                  <a:cubicBezTo>
                    <a:pt x="6740" y="4394"/>
                    <a:pt x="6704" y="4632"/>
                    <a:pt x="6609" y="4799"/>
                  </a:cubicBezTo>
                  <a:cubicBezTo>
                    <a:pt x="6525" y="4930"/>
                    <a:pt x="6394" y="5025"/>
                    <a:pt x="6252" y="5061"/>
                  </a:cubicBezTo>
                  <a:cubicBezTo>
                    <a:pt x="6418" y="4906"/>
                    <a:pt x="6502" y="4692"/>
                    <a:pt x="6490" y="4465"/>
                  </a:cubicBezTo>
                  <a:cubicBezTo>
                    <a:pt x="6263" y="4442"/>
                    <a:pt x="6037" y="4525"/>
                    <a:pt x="5882" y="4704"/>
                  </a:cubicBezTo>
                  <a:close/>
                  <a:moveTo>
                    <a:pt x="7287" y="5335"/>
                  </a:moveTo>
                  <a:close/>
                  <a:moveTo>
                    <a:pt x="7490" y="5537"/>
                  </a:moveTo>
                  <a:cubicBezTo>
                    <a:pt x="7133" y="5608"/>
                    <a:pt x="6954" y="5763"/>
                    <a:pt x="6752" y="5811"/>
                  </a:cubicBezTo>
                  <a:cubicBezTo>
                    <a:pt x="6609" y="5835"/>
                    <a:pt x="6454" y="5811"/>
                    <a:pt x="6323" y="5739"/>
                  </a:cubicBezTo>
                  <a:cubicBezTo>
                    <a:pt x="6549" y="5751"/>
                    <a:pt x="6764" y="5656"/>
                    <a:pt x="6918" y="5489"/>
                  </a:cubicBezTo>
                  <a:cubicBezTo>
                    <a:pt x="6764" y="5323"/>
                    <a:pt x="6549" y="5227"/>
                    <a:pt x="6323" y="5239"/>
                  </a:cubicBezTo>
                  <a:cubicBezTo>
                    <a:pt x="6454" y="5156"/>
                    <a:pt x="6609" y="5132"/>
                    <a:pt x="6752" y="5168"/>
                  </a:cubicBezTo>
                  <a:cubicBezTo>
                    <a:pt x="6954" y="5216"/>
                    <a:pt x="7133" y="5358"/>
                    <a:pt x="7490" y="5442"/>
                  </a:cubicBezTo>
                  <a:cubicBezTo>
                    <a:pt x="7585" y="5466"/>
                    <a:pt x="7680" y="5477"/>
                    <a:pt x="7787" y="5489"/>
                  </a:cubicBezTo>
                  <a:cubicBezTo>
                    <a:pt x="7680" y="5501"/>
                    <a:pt x="7573" y="5513"/>
                    <a:pt x="7478" y="553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354950" y="1321425"/>
              <a:ext cx="273575" cy="273275"/>
            </a:xfrm>
            <a:custGeom>
              <a:avLst/>
              <a:gdLst/>
              <a:ahLst/>
              <a:cxnLst/>
              <a:rect l="l" t="t" r="r" b="b"/>
              <a:pathLst>
                <a:path w="10943" h="10931" extrusionOk="0">
                  <a:moveTo>
                    <a:pt x="1620" y="6168"/>
                  </a:moveTo>
                  <a:cubicBezTo>
                    <a:pt x="1798" y="6418"/>
                    <a:pt x="2263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87"/>
                    <a:pt x="1965" y="5727"/>
                    <a:pt x="2013" y="5680"/>
                  </a:cubicBezTo>
                  <a:cubicBezTo>
                    <a:pt x="2060" y="5620"/>
                    <a:pt x="2203" y="5573"/>
                    <a:pt x="2275" y="5620"/>
                  </a:cubicBezTo>
                  <a:cubicBezTo>
                    <a:pt x="2346" y="5680"/>
                    <a:pt x="2322" y="5823"/>
                    <a:pt x="2179" y="5775"/>
                  </a:cubicBezTo>
                  <a:cubicBezTo>
                    <a:pt x="2263" y="5942"/>
                    <a:pt x="2513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cubicBezTo>
                    <a:pt x="2513" y="5632"/>
                    <a:pt x="2513" y="5632"/>
                    <a:pt x="2513" y="5620"/>
                  </a:cubicBezTo>
                  <a:cubicBezTo>
                    <a:pt x="2501" y="5573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cubicBezTo>
                    <a:pt x="2465" y="5323"/>
                    <a:pt x="2858" y="6489"/>
                    <a:pt x="2132" y="6489"/>
                  </a:cubicBezTo>
                  <a:lnTo>
                    <a:pt x="2203" y="6489"/>
                  </a:lnTo>
                  <a:cubicBezTo>
                    <a:pt x="2179" y="6489"/>
                    <a:pt x="2155" y="6489"/>
                    <a:pt x="2132" y="6489"/>
                  </a:cubicBezTo>
                  <a:cubicBezTo>
                    <a:pt x="2465" y="6585"/>
                    <a:pt x="2679" y="6585"/>
                    <a:pt x="2822" y="6513"/>
                  </a:cubicBezTo>
                  <a:cubicBezTo>
                    <a:pt x="3191" y="6335"/>
                    <a:pt x="3048" y="5954"/>
                    <a:pt x="3203" y="5823"/>
                  </a:cubicBezTo>
                  <a:cubicBezTo>
                    <a:pt x="3227" y="6049"/>
                    <a:pt x="3358" y="6108"/>
                    <a:pt x="3549" y="6037"/>
                  </a:cubicBezTo>
                  <a:cubicBezTo>
                    <a:pt x="3358" y="5882"/>
                    <a:pt x="3501" y="5692"/>
                    <a:pt x="3679" y="5704"/>
                  </a:cubicBezTo>
                  <a:cubicBezTo>
                    <a:pt x="3953" y="5715"/>
                    <a:pt x="4299" y="6001"/>
                    <a:pt x="4751" y="5692"/>
                  </a:cubicBezTo>
                  <a:cubicBezTo>
                    <a:pt x="4846" y="5680"/>
                    <a:pt x="4930" y="5656"/>
                    <a:pt x="5025" y="5632"/>
                  </a:cubicBezTo>
                  <a:cubicBezTo>
                    <a:pt x="4942" y="5680"/>
                    <a:pt x="4858" y="5727"/>
                    <a:pt x="4787" y="5775"/>
                  </a:cubicBezTo>
                  <a:cubicBezTo>
                    <a:pt x="4251" y="5882"/>
                    <a:pt x="4215" y="6335"/>
                    <a:pt x="4025" y="6537"/>
                  </a:cubicBezTo>
                  <a:cubicBezTo>
                    <a:pt x="3906" y="6668"/>
                    <a:pt x="3668" y="6632"/>
                    <a:pt x="3691" y="6394"/>
                  </a:cubicBezTo>
                  <a:cubicBezTo>
                    <a:pt x="3513" y="6466"/>
                    <a:pt x="3453" y="6608"/>
                    <a:pt x="3596" y="6787"/>
                  </a:cubicBezTo>
                  <a:cubicBezTo>
                    <a:pt x="3406" y="6799"/>
                    <a:pt x="3227" y="6430"/>
                    <a:pt x="2846" y="6561"/>
                  </a:cubicBezTo>
                  <a:cubicBezTo>
                    <a:pt x="2691" y="6620"/>
                    <a:pt x="2548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29" y="7656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20" y="7323"/>
                    <a:pt x="3275" y="7561"/>
                  </a:cubicBezTo>
                  <a:cubicBezTo>
                    <a:pt x="3287" y="7513"/>
                    <a:pt x="3275" y="7454"/>
                    <a:pt x="3251" y="7418"/>
                  </a:cubicBezTo>
                  <a:lnTo>
                    <a:pt x="3251" y="7406"/>
                  </a:lnTo>
                  <a:cubicBezTo>
                    <a:pt x="3239" y="7394"/>
                    <a:pt x="3227" y="7382"/>
                    <a:pt x="3215" y="7370"/>
                  </a:cubicBezTo>
                  <a:cubicBezTo>
                    <a:pt x="3084" y="7216"/>
                    <a:pt x="2846" y="7358"/>
                    <a:pt x="2917" y="7549"/>
                  </a:cubicBezTo>
                  <a:cubicBezTo>
                    <a:pt x="2989" y="7418"/>
                    <a:pt x="3096" y="7489"/>
                    <a:pt x="3096" y="7585"/>
                  </a:cubicBezTo>
                  <a:cubicBezTo>
                    <a:pt x="3084" y="7668"/>
                    <a:pt x="2941" y="7728"/>
                    <a:pt x="2870" y="7728"/>
                  </a:cubicBezTo>
                  <a:cubicBezTo>
                    <a:pt x="2810" y="7728"/>
                    <a:pt x="2751" y="7704"/>
                    <a:pt x="2703" y="7656"/>
                  </a:cubicBezTo>
                  <a:cubicBezTo>
                    <a:pt x="2584" y="7549"/>
                    <a:pt x="2465" y="7287"/>
                    <a:pt x="2787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5" y="7620"/>
                    <a:pt x="1989" y="7763"/>
                    <a:pt x="1763" y="7573"/>
                  </a:cubicBezTo>
                  <a:cubicBezTo>
                    <a:pt x="1965" y="8144"/>
                    <a:pt x="2275" y="8001"/>
                    <a:pt x="2489" y="8097"/>
                  </a:cubicBezTo>
                  <a:lnTo>
                    <a:pt x="2489" y="8097"/>
                  </a:lnTo>
                  <a:cubicBezTo>
                    <a:pt x="2013" y="7942"/>
                    <a:pt x="1870" y="8299"/>
                    <a:pt x="1477" y="8323"/>
                  </a:cubicBezTo>
                  <a:cubicBezTo>
                    <a:pt x="1882" y="8668"/>
                    <a:pt x="2155" y="8382"/>
                    <a:pt x="2441" y="8275"/>
                  </a:cubicBezTo>
                  <a:lnTo>
                    <a:pt x="2441" y="8275"/>
                  </a:lnTo>
                  <a:cubicBezTo>
                    <a:pt x="1715" y="8573"/>
                    <a:pt x="1882" y="8978"/>
                    <a:pt x="1596" y="9323"/>
                  </a:cubicBezTo>
                  <a:cubicBezTo>
                    <a:pt x="1941" y="9025"/>
                    <a:pt x="2346" y="9192"/>
                    <a:pt x="2632" y="8478"/>
                  </a:cubicBezTo>
                  <a:lnTo>
                    <a:pt x="2632" y="8478"/>
                  </a:lnTo>
                  <a:cubicBezTo>
                    <a:pt x="2525" y="8775"/>
                    <a:pt x="2239" y="9025"/>
                    <a:pt x="2596" y="9442"/>
                  </a:cubicBezTo>
                  <a:cubicBezTo>
                    <a:pt x="2620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75" y="8954"/>
                    <a:pt x="3346" y="9156"/>
                  </a:cubicBezTo>
                  <a:cubicBezTo>
                    <a:pt x="3156" y="8930"/>
                    <a:pt x="3298" y="8882"/>
                    <a:pt x="3251" y="8656"/>
                  </a:cubicBezTo>
                  <a:cubicBezTo>
                    <a:pt x="3549" y="8728"/>
                    <a:pt x="3930" y="8442"/>
                    <a:pt x="3751" y="8132"/>
                  </a:cubicBezTo>
                  <a:cubicBezTo>
                    <a:pt x="3632" y="8454"/>
                    <a:pt x="3370" y="8335"/>
                    <a:pt x="3263" y="8216"/>
                  </a:cubicBezTo>
                  <a:cubicBezTo>
                    <a:pt x="3215" y="8168"/>
                    <a:pt x="3191" y="8109"/>
                    <a:pt x="3191" y="8049"/>
                  </a:cubicBezTo>
                  <a:cubicBezTo>
                    <a:pt x="3191" y="7978"/>
                    <a:pt x="3251" y="7835"/>
                    <a:pt x="3334" y="7823"/>
                  </a:cubicBezTo>
                  <a:cubicBezTo>
                    <a:pt x="3429" y="7811"/>
                    <a:pt x="3501" y="7930"/>
                    <a:pt x="3370" y="8001"/>
                  </a:cubicBezTo>
                  <a:cubicBezTo>
                    <a:pt x="3394" y="8001"/>
                    <a:pt x="3418" y="8001"/>
                    <a:pt x="3441" y="8001"/>
                  </a:cubicBezTo>
                  <a:cubicBezTo>
                    <a:pt x="3525" y="7990"/>
                    <a:pt x="3596" y="7918"/>
                    <a:pt x="3596" y="7835"/>
                  </a:cubicBezTo>
                  <a:cubicBezTo>
                    <a:pt x="3608" y="7787"/>
                    <a:pt x="3584" y="7739"/>
                    <a:pt x="3549" y="7704"/>
                  </a:cubicBezTo>
                  <a:cubicBezTo>
                    <a:pt x="3537" y="7680"/>
                    <a:pt x="3525" y="7668"/>
                    <a:pt x="3513" y="7656"/>
                  </a:cubicBezTo>
                  <a:lnTo>
                    <a:pt x="3501" y="7656"/>
                  </a:lnTo>
                  <a:cubicBezTo>
                    <a:pt x="3465" y="7632"/>
                    <a:pt x="3406" y="7620"/>
                    <a:pt x="3358" y="7632"/>
                  </a:cubicBezTo>
                  <a:cubicBezTo>
                    <a:pt x="3596" y="7287"/>
                    <a:pt x="3918" y="7013"/>
                    <a:pt x="4287" y="6835"/>
                  </a:cubicBezTo>
                  <a:cubicBezTo>
                    <a:pt x="3263" y="7478"/>
                    <a:pt x="4346" y="8025"/>
                    <a:pt x="3846" y="8537"/>
                  </a:cubicBezTo>
                  <a:lnTo>
                    <a:pt x="3894" y="8490"/>
                  </a:lnTo>
                  <a:cubicBezTo>
                    <a:pt x="3882" y="8501"/>
                    <a:pt x="3858" y="8525"/>
                    <a:pt x="3846" y="8537"/>
                  </a:cubicBezTo>
                  <a:cubicBezTo>
                    <a:pt x="4144" y="8371"/>
                    <a:pt x="4287" y="8216"/>
                    <a:pt x="4346" y="8061"/>
                  </a:cubicBezTo>
                  <a:cubicBezTo>
                    <a:pt x="4477" y="7680"/>
                    <a:pt x="4108" y="7513"/>
                    <a:pt x="4120" y="7311"/>
                  </a:cubicBezTo>
                  <a:cubicBezTo>
                    <a:pt x="4311" y="7466"/>
                    <a:pt x="4441" y="7406"/>
                    <a:pt x="4513" y="7216"/>
                  </a:cubicBezTo>
                  <a:cubicBezTo>
                    <a:pt x="4275" y="7239"/>
                    <a:pt x="4239" y="7013"/>
                    <a:pt x="4370" y="6882"/>
                  </a:cubicBezTo>
                  <a:cubicBezTo>
                    <a:pt x="4572" y="6704"/>
                    <a:pt x="5025" y="6656"/>
                    <a:pt x="5132" y="6120"/>
                  </a:cubicBezTo>
                  <a:cubicBezTo>
                    <a:pt x="5180" y="6049"/>
                    <a:pt x="5239" y="5965"/>
                    <a:pt x="5275" y="5882"/>
                  </a:cubicBezTo>
                  <a:cubicBezTo>
                    <a:pt x="5251" y="5977"/>
                    <a:pt x="5227" y="6061"/>
                    <a:pt x="5215" y="6156"/>
                  </a:cubicBezTo>
                  <a:cubicBezTo>
                    <a:pt x="4906" y="6596"/>
                    <a:pt x="5203" y="6954"/>
                    <a:pt x="5203" y="7228"/>
                  </a:cubicBezTo>
                  <a:cubicBezTo>
                    <a:pt x="5203" y="7406"/>
                    <a:pt x="5025" y="7549"/>
                    <a:pt x="4882" y="7370"/>
                  </a:cubicBezTo>
                  <a:cubicBezTo>
                    <a:pt x="4799" y="7549"/>
                    <a:pt x="4858" y="7680"/>
                    <a:pt x="5084" y="7716"/>
                  </a:cubicBezTo>
                  <a:cubicBezTo>
                    <a:pt x="4953" y="7859"/>
                    <a:pt x="4572" y="7716"/>
                    <a:pt x="4394" y="8085"/>
                  </a:cubicBezTo>
                  <a:cubicBezTo>
                    <a:pt x="4322" y="8228"/>
                    <a:pt x="4322" y="8442"/>
                    <a:pt x="4418" y="8775"/>
                  </a:cubicBezTo>
                  <a:lnTo>
                    <a:pt x="4418" y="8775"/>
                  </a:lnTo>
                  <a:lnTo>
                    <a:pt x="4418" y="8775"/>
                  </a:lnTo>
                  <a:cubicBezTo>
                    <a:pt x="4430" y="8061"/>
                    <a:pt x="5584" y="8442"/>
                    <a:pt x="5311" y="7263"/>
                  </a:cubicBezTo>
                  <a:lnTo>
                    <a:pt x="5311" y="7263"/>
                  </a:lnTo>
                  <a:cubicBezTo>
                    <a:pt x="5442" y="7656"/>
                    <a:pt x="5477" y="8085"/>
                    <a:pt x="5406" y="8490"/>
                  </a:cubicBezTo>
                  <a:cubicBezTo>
                    <a:pt x="5370" y="8442"/>
                    <a:pt x="5334" y="8418"/>
                    <a:pt x="5287" y="8406"/>
                  </a:cubicBezTo>
                  <a:lnTo>
                    <a:pt x="5275" y="8406"/>
                  </a:lnTo>
                  <a:cubicBezTo>
                    <a:pt x="5251" y="8406"/>
                    <a:pt x="5227" y="8406"/>
                    <a:pt x="5215" y="8406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lnTo>
                    <a:pt x="5132" y="8740"/>
                  </a:lnTo>
                  <a:cubicBezTo>
                    <a:pt x="5096" y="8597"/>
                    <a:pt x="5227" y="8573"/>
                    <a:pt x="5287" y="8644"/>
                  </a:cubicBezTo>
                  <a:cubicBezTo>
                    <a:pt x="5334" y="8716"/>
                    <a:pt x="5287" y="8859"/>
                    <a:pt x="5227" y="8906"/>
                  </a:cubicBezTo>
                  <a:cubicBezTo>
                    <a:pt x="5192" y="8954"/>
                    <a:pt x="5132" y="8978"/>
                    <a:pt x="5061" y="8966"/>
                  </a:cubicBezTo>
                  <a:cubicBezTo>
                    <a:pt x="4906" y="8978"/>
                    <a:pt x="4632" y="8882"/>
                    <a:pt x="4763" y="8561"/>
                  </a:cubicBezTo>
                  <a:cubicBezTo>
                    <a:pt x="4430" y="8656"/>
                    <a:pt x="4489" y="9121"/>
                    <a:pt x="4751" y="9299"/>
                  </a:cubicBezTo>
                  <a:cubicBezTo>
                    <a:pt x="4549" y="9418"/>
                    <a:pt x="4620" y="9561"/>
                    <a:pt x="4334" y="9573"/>
                  </a:cubicBezTo>
                  <a:cubicBezTo>
                    <a:pt x="4882" y="9847"/>
                    <a:pt x="5001" y="9514"/>
                    <a:pt x="5215" y="9430"/>
                  </a:cubicBezTo>
                  <a:lnTo>
                    <a:pt x="5215" y="9430"/>
                  </a:lnTo>
                  <a:cubicBezTo>
                    <a:pt x="4763" y="9656"/>
                    <a:pt x="4918" y="10014"/>
                    <a:pt x="4656" y="10311"/>
                  </a:cubicBezTo>
                  <a:cubicBezTo>
                    <a:pt x="5203" y="10264"/>
                    <a:pt x="5180" y="9871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18" y="10490"/>
                    <a:pt x="5454" y="10930"/>
                  </a:cubicBezTo>
                  <a:cubicBezTo>
                    <a:pt x="5489" y="10490"/>
                    <a:pt x="5894" y="10311"/>
                    <a:pt x="5584" y="9597"/>
                  </a:cubicBezTo>
                  <a:lnTo>
                    <a:pt x="5584" y="9597"/>
                  </a:lnTo>
                  <a:cubicBezTo>
                    <a:pt x="5715" y="9871"/>
                    <a:pt x="5704" y="10264"/>
                    <a:pt x="6251" y="10311"/>
                  </a:cubicBezTo>
                  <a:cubicBezTo>
                    <a:pt x="5989" y="10014"/>
                    <a:pt x="6132" y="9656"/>
                    <a:pt x="5692" y="9430"/>
                  </a:cubicBezTo>
                  <a:lnTo>
                    <a:pt x="5692" y="9430"/>
                  </a:lnTo>
                  <a:cubicBezTo>
                    <a:pt x="5906" y="9514"/>
                    <a:pt x="6025" y="9835"/>
                    <a:pt x="6573" y="9573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21"/>
                    <a:pt x="6477" y="8656"/>
                    <a:pt x="6132" y="8561"/>
                  </a:cubicBezTo>
                  <a:cubicBezTo>
                    <a:pt x="6275" y="8882"/>
                    <a:pt x="6013" y="8978"/>
                    <a:pt x="5835" y="8966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04"/>
                    <a:pt x="5620" y="8644"/>
                  </a:cubicBezTo>
                  <a:cubicBezTo>
                    <a:pt x="5680" y="8573"/>
                    <a:pt x="5811" y="8597"/>
                    <a:pt x="5763" y="8740"/>
                  </a:cubicBezTo>
                  <a:lnTo>
                    <a:pt x="5799" y="8728"/>
                  </a:lnTo>
                  <a:cubicBezTo>
                    <a:pt x="5835" y="8692"/>
                    <a:pt x="5858" y="8644"/>
                    <a:pt x="5870" y="8597"/>
                  </a:cubicBezTo>
                  <a:cubicBezTo>
                    <a:pt x="5858" y="8501"/>
                    <a:pt x="5787" y="8418"/>
                    <a:pt x="5692" y="8406"/>
                  </a:cubicBezTo>
                  <a:cubicBezTo>
                    <a:pt x="5668" y="8406"/>
                    <a:pt x="5656" y="8406"/>
                    <a:pt x="5632" y="8406"/>
                  </a:cubicBezTo>
                  <a:lnTo>
                    <a:pt x="5620" y="8406"/>
                  </a:lnTo>
                  <a:cubicBezTo>
                    <a:pt x="5573" y="8418"/>
                    <a:pt x="5525" y="8442"/>
                    <a:pt x="5501" y="8490"/>
                  </a:cubicBezTo>
                  <a:cubicBezTo>
                    <a:pt x="5418" y="8085"/>
                    <a:pt x="5454" y="7656"/>
                    <a:pt x="5596" y="7263"/>
                  </a:cubicBezTo>
                  <a:cubicBezTo>
                    <a:pt x="5323" y="8442"/>
                    <a:pt x="6477" y="8061"/>
                    <a:pt x="6489" y="8787"/>
                  </a:cubicBezTo>
                  <a:lnTo>
                    <a:pt x="6489" y="8704"/>
                  </a:lnTo>
                  <a:cubicBezTo>
                    <a:pt x="6489" y="8728"/>
                    <a:pt x="6489" y="8763"/>
                    <a:pt x="6489" y="8787"/>
                  </a:cubicBezTo>
                  <a:cubicBezTo>
                    <a:pt x="6585" y="8454"/>
                    <a:pt x="6585" y="8240"/>
                    <a:pt x="6513" y="8097"/>
                  </a:cubicBezTo>
                  <a:cubicBezTo>
                    <a:pt x="6323" y="7728"/>
                    <a:pt x="5942" y="7859"/>
                    <a:pt x="5823" y="7716"/>
                  </a:cubicBezTo>
                  <a:cubicBezTo>
                    <a:pt x="6049" y="7692"/>
                    <a:pt x="6120" y="7549"/>
                    <a:pt x="6025" y="7370"/>
                  </a:cubicBezTo>
                  <a:cubicBezTo>
                    <a:pt x="5882" y="7549"/>
                    <a:pt x="5692" y="7418"/>
                    <a:pt x="5692" y="7239"/>
                  </a:cubicBezTo>
                  <a:cubicBezTo>
                    <a:pt x="5704" y="6966"/>
                    <a:pt x="5989" y="6608"/>
                    <a:pt x="5692" y="6156"/>
                  </a:cubicBezTo>
                  <a:cubicBezTo>
                    <a:pt x="5668" y="6073"/>
                    <a:pt x="5656" y="5977"/>
                    <a:pt x="5632" y="5894"/>
                  </a:cubicBezTo>
                  <a:cubicBezTo>
                    <a:pt x="5668" y="5977"/>
                    <a:pt x="5715" y="6049"/>
                    <a:pt x="5775" y="6120"/>
                  </a:cubicBezTo>
                  <a:cubicBezTo>
                    <a:pt x="5870" y="6668"/>
                    <a:pt x="6323" y="6704"/>
                    <a:pt x="6525" y="6894"/>
                  </a:cubicBezTo>
                  <a:cubicBezTo>
                    <a:pt x="6656" y="7013"/>
                    <a:pt x="6632" y="7239"/>
                    <a:pt x="6394" y="7228"/>
                  </a:cubicBezTo>
                  <a:cubicBezTo>
                    <a:pt x="6466" y="7406"/>
                    <a:pt x="6597" y="7466"/>
                    <a:pt x="6787" y="7323"/>
                  </a:cubicBezTo>
                  <a:cubicBezTo>
                    <a:pt x="6799" y="7513"/>
                    <a:pt x="6430" y="7680"/>
                    <a:pt x="6561" y="8073"/>
                  </a:cubicBezTo>
                  <a:cubicBezTo>
                    <a:pt x="6608" y="8216"/>
                    <a:pt x="6763" y="8382"/>
                    <a:pt x="7061" y="8549"/>
                  </a:cubicBezTo>
                  <a:lnTo>
                    <a:pt x="7061" y="8549"/>
                  </a:lnTo>
                  <a:lnTo>
                    <a:pt x="7061" y="8549"/>
                  </a:lnTo>
                  <a:cubicBezTo>
                    <a:pt x="6561" y="8037"/>
                    <a:pt x="7644" y="7489"/>
                    <a:pt x="6632" y="6847"/>
                  </a:cubicBezTo>
                  <a:lnTo>
                    <a:pt x="6632" y="6847"/>
                  </a:lnTo>
                  <a:cubicBezTo>
                    <a:pt x="7001" y="7025"/>
                    <a:pt x="7323" y="7299"/>
                    <a:pt x="7561" y="7644"/>
                  </a:cubicBezTo>
                  <a:cubicBezTo>
                    <a:pt x="7513" y="7644"/>
                    <a:pt x="7454" y="7644"/>
                    <a:pt x="7418" y="7668"/>
                  </a:cubicBezTo>
                  <a:lnTo>
                    <a:pt x="7406" y="7668"/>
                  </a:lnTo>
                  <a:cubicBezTo>
                    <a:pt x="7394" y="7680"/>
                    <a:pt x="7382" y="7704"/>
                    <a:pt x="7370" y="7716"/>
                  </a:cubicBezTo>
                  <a:cubicBezTo>
                    <a:pt x="7216" y="7847"/>
                    <a:pt x="7359" y="8073"/>
                    <a:pt x="7549" y="8013"/>
                  </a:cubicBezTo>
                  <a:cubicBezTo>
                    <a:pt x="7418" y="7942"/>
                    <a:pt x="7489" y="7823"/>
                    <a:pt x="7585" y="7835"/>
                  </a:cubicBezTo>
                  <a:cubicBezTo>
                    <a:pt x="7668" y="7835"/>
                    <a:pt x="7728" y="7978"/>
                    <a:pt x="7728" y="8061"/>
                  </a:cubicBezTo>
                  <a:cubicBezTo>
                    <a:pt x="7728" y="8120"/>
                    <a:pt x="7704" y="8180"/>
                    <a:pt x="7656" y="8216"/>
                  </a:cubicBezTo>
                  <a:cubicBezTo>
                    <a:pt x="7549" y="8347"/>
                    <a:pt x="7287" y="8454"/>
                    <a:pt x="7168" y="8132"/>
                  </a:cubicBezTo>
                  <a:cubicBezTo>
                    <a:pt x="6989" y="8442"/>
                    <a:pt x="7359" y="8728"/>
                    <a:pt x="7668" y="8668"/>
                  </a:cubicBezTo>
                  <a:cubicBezTo>
                    <a:pt x="7620" y="8894"/>
                    <a:pt x="7763" y="8942"/>
                    <a:pt x="7573" y="9168"/>
                  </a:cubicBezTo>
                  <a:cubicBezTo>
                    <a:pt x="8144" y="8966"/>
                    <a:pt x="8001" y="8644"/>
                    <a:pt x="8097" y="8430"/>
                  </a:cubicBezTo>
                  <a:lnTo>
                    <a:pt x="8097" y="8430"/>
                  </a:lnTo>
                  <a:cubicBezTo>
                    <a:pt x="7942" y="8918"/>
                    <a:pt x="8299" y="9061"/>
                    <a:pt x="8323" y="9454"/>
                  </a:cubicBezTo>
                  <a:cubicBezTo>
                    <a:pt x="8668" y="9037"/>
                    <a:pt x="8382" y="8775"/>
                    <a:pt x="8287" y="8478"/>
                  </a:cubicBezTo>
                  <a:lnTo>
                    <a:pt x="8287" y="8478"/>
                  </a:lnTo>
                  <a:cubicBezTo>
                    <a:pt x="8585" y="9204"/>
                    <a:pt x="8978" y="9037"/>
                    <a:pt x="9323" y="9335"/>
                  </a:cubicBezTo>
                  <a:cubicBezTo>
                    <a:pt x="9025" y="8978"/>
                    <a:pt x="9204" y="8573"/>
                    <a:pt x="8478" y="8287"/>
                  </a:cubicBezTo>
                  <a:lnTo>
                    <a:pt x="8478" y="8287"/>
                  </a:lnTo>
                  <a:cubicBezTo>
                    <a:pt x="8775" y="8394"/>
                    <a:pt x="9025" y="8680"/>
                    <a:pt x="9442" y="8335"/>
                  </a:cubicBezTo>
                  <a:cubicBezTo>
                    <a:pt x="9049" y="8311"/>
                    <a:pt x="8906" y="7954"/>
                    <a:pt x="8430" y="8097"/>
                  </a:cubicBezTo>
                  <a:lnTo>
                    <a:pt x="8430" y="8097"/>
                  </a:lnTo>
                  <a:cubicBezTo>
                    <a:pt x="8644" y="8013"/>
                    <a:pt x="8954" y="8156"/>
                    <a:pt x="9156" y="7585"/>
                  </a:cubicBezTo>
                  <a:cubicBezTo>
                    <a:pt x="8930" y="7775"/>
                    <a:pt x="8894" y="7632"/>
                    <a:pt x="8668" y="7680"/>
                  </a:cubicBezTo>
                  <a:cubicBezTo>
                    <a:pt x="8728" y="7382"/>
                    <a:pt x="8442" y="7001"/>
                    <a:pt x="8132" y="7168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8" y="7716"/>
                    <a:pt x="8109" y="7739"/>
                    <a:pt x="8049" y="7739"/>
                  </a:cubicBezTo>
                  <a:cubicBezTo>
                    <a:pt x="7978" y="7739"/>
                    <a:pt x="7835" y="7680"/>
                    <a:pt x="7823" y="7585"/>
                  </a:cubicBezTo>
                  <a:cubicBezTo>
                    <a:pt x="7823" y="7501"/>
                    <a:pt x="7930" y="7418"/>
                    <a:pt x="8001" y="7549"/>
                  </a:cubicBezTo>
                  <a:cubicBezTo>
                    <a:pt x="8013" y="7537"/>
                    <a:pt x="8013" y="7513"/>
                    <a:pt x="8013" y="7489"/>
                  </a:cubicBezTo>
                  <a:cubicBezTo>
                    <a:pt x="8001" y="7394"/>
                    <a:pt x="7930" y="7323"/>
                    <a:pt x="7847" y="7323"/>
                  </a:cubicBezTo>
                  <a:cubicBezTo>
                    <a:pt x="7799" y="7323"/>
                    <a:pt x="7751" y="7347"/>
                    <a:pt x="7716" y="7370"/>
                  </a:cubicBezTo>
                  <a:cubicBezTo>
                    <a:pt x="7692" y="7382"/>
                    <a:pt x="7680" y="7406"/>
                    <a:pt x="7668" y="7418"/>
                  </a:cubicBezTo>
                  <a:lnTo>
                    <a:pt x="7668" y="7430"/>
                  </a:lnTo>
                  <a:cubicBezTo>
                    <a:pt x="7644" y="7466"/>
                    <a:pt x="7632" y="7513"/>
                    <a:pt x="7644" y="7561"/>
                  </a:cubicBezTo>
                  <a:cubicBezTo>
                    <a:pt x="7299" y="7335"/>
                    <a:pt x="7025" y="7013"/>
                    <a:pt x="6847" y="6644"/>
                  </a:cubicBezTo>
                  <a:cubicBezTo>
                    <a:pt x="7478" y="7668"/>
                    <a:pt x="8037" y="6573"/>
                    <a:pt x="8549" y="7085"/>
                  </a:cubicBezTo>
                  <a:cubicBezTo>
                    <a:pt x="8525" y="7061"/>
                    <a:pt x="8513" y="7049"/>
                    <a:pt x="8490" y="7037"/>
                  </a:cubicBezTo>
                  <a:cubicBezTo>
                    <a:pt x="8513" y="7049"/>
                    <a:pt x="8525" y="7073"/>
                    <a:pt x="8549" y="7085"/>
                  </a:cubicBezTo>
                  <a:cubicBezTo>
                    <a:pt x="8382" y="6787"/>
                    <a:pt x="8228" y="6644"/>
                    <a:pt x="8073" y="6585"/>
                  </a:cubicBezTo>
                  <a:cubicBezTo>
                    <a:pt x="7680" y="6454"/>
                    <a:pt x="7513" y="6823"/>
                    <a:pt x="7323" y="6811"/>
                  </a:cubicBezTo>
                  <a:cubicBezTo>
                    <a:pt x="7466" y="6620"/>
                    <a:pt x="7406" y="6489"/>
                    <a:pt x="7228" y="6418"/>
                  </a:cubicBezTo>
                  <a:cubicBezTo>
                    <a:pt x="7239" y="6656"/>
                    <a:pt x="7013" y="6680"/>
                    <a:pt x="6894" y="6549"/>
                  </a:cubicBezTo>
                  <a:cubicBezTo>
                    <a:pt x="6704" y="6346"/>
                    <a:pt x="6668" y="5894"/>
                    <a:pt x="6120" y="5799"/>
                  </a:cubicBezTo>
                  <a:cubicBezTo>
                    <a:pt x="6049" y="5739"/>
                    <a:pt x="5977" y="5692"/>
                    <a:pt x="5894" y="5644"/>
                  </a:cubicBezTo>
                  <a:cubicBezTo>
                    <a:pt x="5977" y="5680"/>
                    <a:pt x="6073" y="5692"/>
                    <a:pt x="6156" y="5704"/>
                  </a:cubicBezTo>
                  <a:cubicBezTo>
                    <a:pt x="6608" y="6025"/>
                    <a:pt x="6966" y="5727"/>
                    <a:pt x="7239" y="5715"/>
                  </a:cubicBezTo>
                  <a:cubicBezTo>
                    <a:pt x="7418" y="5715"/>
                    <a:pt x="7549" y="5894"/>
                    <a:pt x="7370" y="6049"/>
                  </a:cubicBezTo>
                  <a:cubicBezTo>
                    <a:pt x="7549" y="6132"/>
                    <a:pt x="7680" y="6073"/>
                    <a:pt x="7716" y="5834"/>
                  </a:cubicBezTo>
                  <a:cubicBezTo>
                    <a:pt x="7870" y="5965"/>
                    <a:pt x="7716" y="6346"/>
                    <a:pt x="8097" y="6537"/>
                  </a:cubicBezTo>
                  <a:cubicBezTo>
                    <a:pt x="8240" y="6608"/>
                    <a:pt x="8454" y="6608"/>
                    <a:pt x="8787" y="6513"/>
                  </a:cubicBezTo>
                  <a:lnTo>
                    <a:pt x="8787" y="6513"/>
                  </a:lnTo>
                  <a:cubicBezTo>
                    <a:pt x="8061" y="6501"/>
                    <a:pt x="8442" y="5346"/>
                    <a:pt x="7275" y="5620"/>
                  </a:cubicBezTo>
                  <a:lnTo>
                    <a:pt x="7275" y="5620"/>
                  </a:lnTo>
                  <a:cubicBezTo>
                    <a:pt x="7668" y="5477"/>
                    <a:pt x="8085" y="5453"/>
                    <a:pt x="8490" y="5525"/>
                  </a:cubicBezTo>
                  <a:cubicBezTo>
                    <a:pt x="8454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894"/>
                    <a:pt x="8656" y="5954"/>
                    <a:pt x="8752" y="5787"/>
                  </a:cubicBezTo>
                  <a:cubicBezTo>
                    <a:pt x="8597" y="5834"/>
                    <a:pt x="8573" y="5692"/>
                    <a:pt x="8644" y="5644"/>
                  </a:cubicBezTo>
                  <a:cubicBezTo>
                    <a:pt x="8716" y="5596"/>
                    <a:pt x="8859" y="5644"/>
                    <a:pt x="8906" y="5692"/>
                  </a:cubicBezTo>
                  <a:cubicBezTo>
                    <a:pt x="8954" y="5739"/>
                    <a:pt x="8978" y="5799"/>
                    <a:pt x="8978" y="5858"/>
                  </a:cubicBezTo>
                  <a:cubicBezTo>
                    <a:pt x="8990" y="6025"/>
                    <a:pt x="8883" y="6287"/>
                    <a:pt x="8561" y="6156"/>
                  </a:cubicBezTo>
                  <a:cubicBezTo>
                    <a:pt x="8656" y="6501"/>
                    <a:pt x="9121" y="6442"/>
                    <a:pt x="9299" y="6180"/>
                  </a:cubicBezTo>
                  <a:cubicBezTo>
                    <a:pt x="9430" y="6370"/>
                    <a:pt x="9561" y="6299"/>
                    <a:pt x="9585" y="6596"/>
                  </a:cubicBezTo>
                  <a:cubicBezTo>
                    <a:pt x="9847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68" y="6156"/>
                    <a:pt x="10026" y="6013"/>
                    <a:pt x="10311" y="6275"/>
                  </a:cubicBezTo>
                  <a:cubicBezTo>
                    <a:pt x="10276" y="5727"/>
                    <a:pt x="9883" y="5739"/>
                    <a:pt x="9597" y="5608"/>
                  </a:cubicBezTo>
                  <a:lnTo>
                    <a:pt x="9597" y="5608"/>
                  </a:lnTo>
                  <a:cubicBezTo>
                    <a:pt x="10311" y="5906"/>
                    <a:pt x="10490" y="5513"/>
                    <a:pt x="10942" y="5477"/>
                  </a:cubicBezTo>
                  <a:cubicBezTo>
                    <a:pt x="10490" y="5430"/>
                    <a:pt x="10323" y="5025"/>
                    <a:pt x="9597" y="5334"/>
                  </a:cubicBezTo>
                  <a:lnTo>
                    <a:pt x="9597" y="5334"/>
                  </a:lnTo>
                  <a:cubicBezTo>
                    <a:pt x="9883" y="5203"/>
                    <a:pt x="10276" y="5215"/>
                    <a:pt x="10311" y="4680"/>
                  </a:cubicBezTo>
                  <a:cubicBezTo>
                    <a:pt x="10014" y="4942"/>
                    <a:pt x="9668" y="4787"/>
                    <a:pt x="9430" y="5239"/>
                  </a:cubicBezTo>
                  <a:lnTo>
                    <a:pt x="9430" y="5239"/>
                  </a:lnTo>
                  <a:cubicBezTo>
                    <a:pt x="9514" y="5013"/>
                    <a:pt x="9847" y="4906"/>
                    <a:pt x="9585" y="4346"/>
                  </a:cubicBezTo>
                  <a:cubicBezTo>
                    <a:pt x="9561" y="4644"/>
                    <a:pt x="9430" y="4572"/>
                    <a:pt x="9299" y="4763"/>
                  </a:cubicBezTo>
                  <a:cubicBezTo>
                    <a:pt x="9121" y="4501"/>
                    <a:pt x="8656" y="4441"/>
                    <a:pt x="8561" y="4787"/>
                  </a:cubicBezTo>
                  <a:cubicBezTo>
                    <a:pt x="8883" y="4656"/>
                    <a:pt x="8990" y="4918"/>
                    <a:pt x="8978" y="5084"/>
                  </a:cubicBezTo>
                  <a:cubicBezTo>
                    <a:pt x="8978" y="5144"/>
                    <a:pt x="8954" y="5203"/>
                    <a:pt x="8906" y="5251"/>
                  </a:cubicBezTo>
                  <a:cubicBezTo>
                    <a:pt x="8859" y="5299"/>
                    <a:pt x="8716" y="5358"/>
                    <a:pt x="8644" y="5299"/>
                  </a:cubicBezTo>
                  <a:cubicBezTo>
                    <a:pt x="8573" y="5251"/>
                    <a:pt x="8597" y="5108"/>
                    <a:pt x="8752" y="5156"/>
                  </a:cubicBezTo>
                  <a:cubicBezTo>
                    <a:pt x="8656" y="4989"/>
                    <a:pt x="8406" y="5049"/>
                    <a:pt x="8406" y="5239"/>
                  </a:cubicBezTo>
                  <a:cubicBezTo>
                    <a:pt x="8406" y="5251"/>
                    <a:pt x="8406" y="5275"/>
                    <a:pt x="8406" y="5287"/>
                  </a:cubicBezTo>
                  <a:lnTo>
                    <a:pt x="8406" y="5299"/>
                  </a:lnTo>
                  <a:cubicBezTo>
                    <a:pt x="8418" y="5358"/>
                    <a:pt x="8454" y="5394"/>
                    <a:pt x="8490" y="5418"/>
                  </a:cubicBezTo>
                  <a:cubicBezTo>
                    <a:pt x="8085" y="5501"/>
                    <a:pt x="7668" y="5465"/>
                    <a:pt x="7275" y="5334"/>
                  </a:cubicBezTo>
                  <a:cubicBezTo>
                    <a:pt x="8454" y="5608"/>
                    <a:pt x="8073" y="4441"/>
                    <a:pt x="8787" y="4441"/>
                  </a:cubicBezTo>
                  <a:lnTo>
                    <a:pt x="8716" y="4441"/>
                  </a:lnTo>
                  <a:cubicBezTo>
                    <a:pt x="8740" y="4430"/>
                    <a:pt x="8763" y="4430"/>
                    <a:pt x="8787" y="4441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0" y="4977"/>
                    <a:pt x="7728" y="5108"/>
                  </a:cubicBezTo>
                  <a:cubicBezTo>
                    <a:pt x="7692" y="4870"/>
                    <a:pt x="7561" y="4822"/>
                    <a:pt x="7382" y="4894"/>
                  </a:cubicBezTo>
                  <a:cubicBezTo>
                    <a:pt x="7561" y="5049"/>
                    <a:pt x="7418" y="5239"/>
                    <a:pt x="7239" y="5227"/>
                  </a:cubicBezTo>
                  <a:cubicBezTo>
                    <a:pt x="6966" y="5215"/>
                    <a:pt x="6620" y="4930"/>
                    <a:pt x="6168" y="5239"/>
                  </a:cubicBezTo>
                  <a:cubicBezTo>
                    <a:pt x="6073" y="5251"/>
                    <a:pt x="5989" y="5275"/>
                    <a:pt x="5906" y="5299"/>
                  </a:cubicBezTo>
                  <a:cubicBezTo>
                    <a:pt x="5977" y="5251"/>
                    <a:pt x="6061" y="5203"/>
                    <a:pt x="6132" y="5144"/>
                  </a:cubicBezTo>
                  <a:cubicBezTo>
                    <a:pt x="6668" y="5049"/>
                    <a:pt x="6716" y="4596"/>
                    <a:pt x="6894" y="4394"/>
                  </a:cubicBezTo>
                  <a:cubicBezTo>
                    <a:pt x="7025" y="4263"/>
                    <a:pt x="7251" y="4299"/>
                    <a:pt x="7228" y="4537"/>
                  </a:cubicBezTo>
                  <a:cubicBezTo>
                    <a:pt x="7418" y="4465"/>
                    <a:pt x="7466" y="4322"/>
                    <a:pt x="7323" y="4144"/>
                  </a:cubicBezTo>
                  <a:cubicBezTo>
                    <a:pt x="7513" y="4132"/>
                    <a:pt x="7692" y="4501"/>
                    <a:pt x="8073" y="4370"/>
                  </a:cubicBezTo>
                  <a:cubicBezTo>
                    <a:pt x="8228" y="4310"/>
                    <a:pt x="8382" y="4168"/>
                    <a:pt x="8549" y="3858"/>
                  </a:cubicBezTo>
                  <a:lnTo>
                    <a:pt x="8549" y="3858"/>
                  </a:lnTo>
                  <a:cubicBezTo>
                    <a:pt x="8037" y="4370"/>
                    <a:pt x="7489" y="3263"/>
                    <a:pt x="6847" y="4299"/>
                  </a:cubicBezTo>
                  <a:lnTo>
                    <a:pt x="6847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2" y="3418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92" y="3537"/>
                    <a:pt x="7704" y="3548"/>
                    <a:pt x="7716" y="3560"/>
                  </a:cubicBezTo>
                  <a:cubicBezTo>
                    <a:pt x="7847" y="3715"/>
                    <a:pt x="8085" y="3572"/>
                    <a:pt x="8013" y="3382"/>
                  </a:cubicBezTo>
                  <a:cubicBezTo>
                    <a:pt x="7942" y="3513"/>
                    <a:pt x="7835" y="3441"/>
                    <a:pt x="7835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0" y="3227"/>
                    <a:pt x="8228" y="3275"/>
                  </a:cubicBezTo>
                  <a:cubicBezTo>
                    <a:pt x="8347" y="3382"/>
                    <a:pt x="8466" y="3644"/>
                    <a:pt x="8144" y="3763"/>
                  </a:cubicBezTo>
                  <a:cubicBezTo>
                    <a:pt x="8454" y="3941"/>
                    <a:pt x="8740" y="3572"/>
                    <a:pt x="8680" y="3263"/>
                  </a:cubicBezTo>
                  <a:cubicBezTo>
                    <a:pt x="8906" y="3310"/>
                    <a:pt x="8942" y="3167"/>
                    <a:pt x="9168" y="3358"/>
                  </a:cubicBezTo>
                  <a:cubicBezTo>
                    <a:pt x="8966" y="2786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90" y="2644"/>
                  </a:cubicBezTo>
                  <a:lnTo>
                    <a:pt x="8490" y="2644"/>
                  </a:lnTo>
                  <a:cubicBezTo>
                    <a:pt x="9216" y="2346"/>
                    <a:pt x="9049" y="1953"/>
                    <a:pt x="9335" y="1608"/>
                  </a:cubicBezTo>
                  <a:cubicBezTo>
                    <a:pt x="8990" y="1905"/>
                    <a:pt x="8585" y="1727"/>
                    <a:pt x="8299" y="2453"/>
                  </a:cubicBezTo>
                  <a:lnTo>
                    <a:pt x="8299" y="2453"/>
                  </a:lnTo>
                  <a:cubicBezTo>
                    <a:pt x="8394" y="2155"/>
                    <a:pt x="8680" y="1905"/>
                    <a:pt x="8335" y="1489"/>
                  </a:cubicBezTo>
                  <a:cubicBezTo>
                    <a:pt x="8311" y="1882"/>
                    <a:pt x="7954" y="2024"/>
                    <a:pt x="8109" y="2501"/>
                  </a:cubicBezTo>
                  <a:lnTo>
                    <a:pt x="8109" y="2501"/>
                  </a:lnTo>
                  <a:cubicBezTo>
                    <a:pt x="8013" y="2286"/>
                    <a:pt x="8156" y="1977"/>
                    <a:pt x="7585" y="1774"/>
                  </a:cubicBezTo>
                  <a:cubicBezTo>
                    <a:pt x="7775" y="2001"/>
                    <a:pt x="7632" y="2048"/>
                    <a:pt x="7680" y="2263"/>
                  </a:cubicBezTo>
                  <a:cubicBezTo>
                    <a:pt x="7382" y="2203"/>
                    <a:pt x="7001" y="2489"/>
                    <a:pt x="7180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82" y="2870"/>
                    <a:pt x="7239" y="3096"/>
                    <a:pt x="7382" y="3227"/>
                  </a:cubicBezTo>
                  <a:cubicBezTo>
                    <a:pt x="7394" y="3239"/>
                    <a:pt x="7406" y="3251"/>
                    <a:pt x="7418" y="3263"/>
                  </a:cubicBezTo>
                  <a:lnTo>
                    <a:pt x="7430" y="3263"/>
                  </a:lnTo>
                  <a:cubicBezTo>
                    <a:pt x="7466" y="3287"/>
                    <a:pt x="7525" y="3298"/>
                    <a:pt x="7573" y="3287"/>
                  </a:cubicBezTo>
                  <a:cubicBezTo>
                    <a:pt x="7335" y="3632"/>
                    <a:pt x="7013" y="3906"/>
                    <a:pt x="6644" y="4084"/>
                  </a:cubicBezTo>
                  <a:cubicBezTo>
                    <a:pt x="7668" y="3453"/>
                    <a:pt x="6585" y="2894"/>
                    <a:pt x="7085" y="2382"/>
                  </a:cubicBezTo>
                  <a:lnTo>
                    <a:pt x="7037" y="2441"/>
                  </a:lnTo>
                  <a:cubicBezTo>
                    <a:pt x="7049" y="2417"/>
                    <a:pt x="7073" y="2405"/>
                    <a:pt x="7085" y="2382"/>
                  </a:cubicBezTo>
                  <a:cubicBezTo>
                    <a:pt x="6787" y="2560"/>
                    <a:pt x="6644" y="2703"/>
                    <a:pt x="6585" y="2858"/>
                  </a:cubicBezTo>
                  <a:cubicBezTo>
                    <a:pt x="6454" y="3251"/>
                    <a:pt x="6823" y="3418"/>
                    <a:pt x="6811" y="3608"/>
                  </a:cubicBezTo>
                  <a:cubicBezTo>
                    <a:pt x="6620" y="3465"/>
                    <a:pt x="6489" y="3525"/>
                    <a:pt x="6418" y="3703"/>
                  </a:cubicBezTo>
                  <a:cubicBezTo>
                    <a:pt x="6656" y="3691"/>
                    <a:pt x="6692" y="3918"/>
                    <a:pt x="6549" y="4037"/>
                  </a:cubicBezTo>
                  <a:cubicBezTo>
                    <a:pt x="6358" y="4227"/>
                    <a:pt x="5906" y="4263"/>
                    <a:pt x="5799" y="4811"/>
                  </a:cubicBezTo>
                  <a:cubicBezTo>
                    <a:pt x="5739" y="4882"/>
                    <a:pt x="5692" y="4953"/>
                    <a:pt x="5656" y="5037"/>
                  </a:cubicBezTo>
                  <a:cubicBezTo>
                    <a:pt x="5680" y="4953"/>
                    <a:pt x="5704" y="4858"/>
                    <a:pt x="5715" y="4775"/>
                  </a:cubicBezTo>
                  <a:cubicBezTo>
                    <a:pt x="6025" y="4322"/>
                    <a:pt x="5727" y="3965"/>
                    <a:pt x="5715" y="3691"/>
                  </a:cubicBezTo>
                  <a:cubicBezTo>
                    <a:pt x="5715" y="3513"/>
                    <a:pt x="5906" y="3382"/>
                    <a:pt x="6049" y="3560"/>
                  </a:cubicBezTo>
                  <a:cubicBezTo>
                    <a:pt x="6132" y="3382"/>
                    <a:pt x="6073" y="3251"/>
                    <a:pt x="5846" y="3215"/>
                  </a:cubicBezTo>
                  <a:cubicBezTo>
                    <a:pt x="5977" y="3060"/>
                    <a:pt x="6346" y="3203"/>
                    <a:pt x="6537" y="2834"/>
                  </a:cubicBezTo>
                  <a:cubicBezTo>
                    <a:pt x="6608" y="2691"/>
                    <a:pt x="6608" y="2477"/>
                    <a:pt x="6513" y="2144"/>
                  </a:cubicBezTo>
                  <a:cubicBezTo>
                    <a:pt x="6501" y="2870"/>
                    <a:pt x="5346" y="2489"/>
                    <a:pt x="5620" y="3668"/>
                  </a:cubicBezTo>
                  <a:cubicBezTo>
                    <a:pt x="5477" y="3275"/>
                    <a:pt x="5454" y="2846"/>
                    <a:pt x="5525" y="2441"/>
                  </a:cubicBezTo>
                  <a:cubicBezTo>
                    <a:pt x="5561" y="2489"/>
                    <a:pt x="5596" y="2513"/>
                    <a:pt x="5644" y="2525"/>
                  </a:cubicBezTo>
                  <a:lnTo>
                    <a:pt x="5656" y="2525"/>
                  </a:lnTo>
                  <a:cubicBezTo>
                    <a:pt x="5680" y="2525"/>
                    <a:pt x="5692" y="2525"/>
                    <a:pt x="5715" y="2525"/>
                  </a:cubicBezTo>
                  <a:cubicBezTo>
                    <a:pt x="5882" y="2525"/>
                    <a:pt x="5954" y="2310"/>
                    <a:pt x="5823" y="2215"/>
                  </a:cubicBezTo>
                  <a:lnTo>
                    <a:pt x="5799" y="2191"/>
                  </a:lnTo>
                  <a:cubicBezTo>
                    <a:pt x="5835" y="2334"/>
                    <a:pt x="5704" y="2358"/>
                    <a:pt x="5644" y="2286"/>
                  </a:cubicBezTo>
                  <a:cubicBezTo>
                    <a:pt x="5596" y="2227"/>
                    <a:pt x="5644" y="2084"/>
                    <a:pt x="5692" y="2024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48"/>
                    <a:pt x="6156" y="2370"/>
                  </a:cubicBezTo>
                  <a:cubicBezTo>
                    <a:pt x="6501" y="2275"/>
                    <a:pt x="6442" y="1810"/>
                    <a:pt x="6180" y="1643"/>
                  </a:cubicBezTo>
                  <a:cubicBezTo>
                    <a:pt x="6382" y="1513"/>
                    <a:pt x="6299" y="1382"/>
                    <a:pt x="6597" y="1358"/>
                  </a:cubicBezTo>
                  <a:cubicBezTo>
                    <a:pt x="6049" y="1096"/>
                    <a:pt x="5930" y="1417"/>
                    <a:pt x="5715" y="1501"/>
                  </a:cubicBezTo>
                  <a:lnTo>
                    <a:pt x="5715" y="1501"/>
                  </a:lnTo>
                  <a:cubicBezTo>
                    <a:pt x="6156" y="1274"/>
                    <a:pt x="6013" y="917"/>
                    <a:pt x="6275" y="620"/>
                  </a:cubicBezTo>
                  <a:cubicBezTo>
                    <a:pt x="5727" y="667"/>
                    <a:pt x="5751" y="1060"/>
                    <a:pt x="5620" y="1334"/>
                  </a:cubicBezTo>
                  <a:lnTo>
                    <a:pt x="5620" y="1334"/>
                  </a:lnTo>
                  <a:cubicBezTo>
                    <a:pt x="5918" y="620"/>
                    <a:pt x="5513" y="441"/>
                    <a:pt x="5477" y="0"/>
                  </a:cubicBezTo>
                  <a:cubicBezTo>
                    <a:pt x="5442" y="441"/>
                    <a:pt x="5025" y="620"/>
                    <a:pt x="5334" y="1334"/>
                  </a:cubicBezTo>
                  <a:lnTo>
                    <a:pt x="5334" y="1334"/>
                  </a:lnTo>
                  <a:cubicBezTo>
                    <a:pt x="5203" y="1060"/>
                    <a:pt x="5227" y="667"/>
                    <a:pt x="4680" y="620"/>
                  </a:cubicBezTo>
                  <a:cubicBezTo>
                    <a:pt x="4942" y="917"/>
                    <a:pt x="4799" y="1274"/>
                    <a:pt x="5239" y="1501"/>
                  </a:cubicBezTo>
                  <a:lnTo>
                    <a:pt x="5239" y="1501"/>
                  </a:lnTo>
                  <a:cubicBezTo>
                    <a:pt x="5025" y="1417"/>
                    <a:pt x="4906" y="1096"/>
                    <a:pt x="4358" y="1358"/>
                  </a:cubicBezTo>
                  <a:cubicBezTo>
                    <a:pt x="4656" y="1382"/>
                    <a:pt x="4572" y="1501"/>
                    <a:pt x="4775" y="1643"/>
                  </a:cubicBezTo>
                  <a:cubicBezTo>
                    <a:pt x="4513" y="1810"/>
                    <a:pt x="4453" y="2275"/>
                    <a:pt x="4799" y="2370"/>
                  </a:cubicBezTo>
                  <a:cubicBezTo>
                    <a:pt x="4656" y="2048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51" y="2024"/>
                  </a:cubicBezTo>
                  <a:cubicBezTo>
                    <a:pt x="5311" y="2084"/>
                    <a:pt x="5370" y="2227"/>
                    <a:pt x="5311" y="2286"/>
                  </a:cubicBezTo>
                  <a:cubicBezTo>
                    <a:pt x="5251" y="2358"/>
                    <a:pt x="5120" y="2334"/>
                    <a:pt x="5156" y="2191"/>
                  </a:cubicBezTo>
                  <a:cubicBezTo>
                    <a:pt x="5001" y="2275"/>
                    <a:pt x="5061" y="2525"/>
                    <a:pt x="5239" y="2525"/>
                  </a:cubicBezTo>
                  <a:cubicBezTo>
                    <a:pt x="5263" y="2525"/>
                    <a:pt x="5275" y="2525"/>
                    <a:pt x="5299" y="2525"/>
                  </a:cubicBezTo>
                  <a:lnTo>
                    <a:pt x="5311" y="2525"/>
                  </a:lnTo>
                  <a:cubicBezTo>
                    <a:pt x="5358" y="2513"/>
                    <a:pt x="5394" y="2489"/>
                    <a:pt x="5430" y="2441"/>
                  </a:cubicBezTo>
                  <a:cubicBezTo>
                    <a:pt x="5501" y="2858"/>
                    <a:pt x="5477" y="3275"/>
                    <a:pt x="5334" y="3668"/>
                  </a:cubicBezTo>
                  <a:cubicBezTo>
                    <a:pt x="5608" y="2489"/>
                    <a:pt x="4453" y="2870"/>
                    <a:pt x="4441" y="2144"/>
                  </a:cubicBezTo>
                  <a:cubicBezTo>
                    <a:pt x="4346" y="2477"/>
                    <a:pt x="4346" y="2691"/>
                    <a:pt x="4418" y="2834"/>
                  </a:cubicBezTo>
                  <a:cubicBezTo>
                    <a:pt x="4608" y="3203"/>
                    <a:pt x="4977" y="3072"/>
                    <a:pt x="5108" y="3215"/>
                  </a:cubicBezTo>
                  <a:cubicBezTo>
                    <a:pt x="4882" y="3251"/>
                    <a:pt x="4811" y="3382"/>
                    <a:pt x="4906" y="3560"/>
                  </a:cubicBezTo>
                  <a:cubicBezTo>
                    <a:pt x="5049" y="3382"/>
                    <a:pt x="5239" y="3513"/>
                    <a:pt x="5239" y="3691"/>
                  </a:cubicBezTo>
                  <a:cubicBezTo>
                    <a:pt x="5227" y="3965"/>
                    <a:pt x="4942" y="4322"/>
                    <a:pt x="5239" y="4775"/>
                  </a:cubicBezTo>
                  <a:cubicBezTo>
                    <a:pt x="5251" y="4858"/>
                    <a:pt x="5275" y="4953"/>
                    <a:pt x="5299" y="5037"/>
                  </a:cubicBezTo>
                  <a:cubicBezTo>
                    <a:pt x="5263" y="4953"/>
                    <a:pt x="5203" y="4882"/>
                    <a:pt x="5156" y="4811"/>
                  </a:cubicBezTo>
                  <a:cubicBezTo>
                    <a:pt x="5049" y="4263"/>
                    <a:pt x="4596" y="4227"/>
                    <a:pt x="4406" y="4037"/>
                  </a:cubicBezTo>
                  <a:cubicBezTo>
                    <a:pt x="4263" y="3918"/>
                    <a:pt x="4299" y="3691"/>
                    <a:pt x="4537" y="3703"/>
                  </a:cubicBezTo>
                  <a:cubicBezTo>
                    <a:pt x="4465" y="3525"/>
                    <a:pt x="4334" y="3477"/>
                    <a:pt x="4144" y="3608"/>
                  </a:cubicBezTo>
                  <a:cubicBezTo>
                    <a:pt x="4132" y="3418"/>
                    <a:pt x="4501" y="3251"/>
                    <a:pt x="4370" y="2858"/>
                  </a:cubicBezTo>
                  <a:cubicBezTo>
                    <a:pt x="4322" y="2715"/>
                    <a:pt x="4168" y="2560"/>
                    <a:pt x="3870" y="2382"/>
                  </a:cubicBezTo>
                  <a:lnTo>
                    <a:pt x="3870" y="2382"/>
                  </a:lnTo>
                  <a:cubicBezTo>
                    <a:pt x="4370" y="2906"/>
                    <a:pt x="3275" y="3453"/>
                    <a:pt x="4311" y="4084"/>
                  </a:cubicBezTo>
                  <a:cubicBezTo>
                    <a:pt x="3941" y="3906"/>
                    <a:pt x="3620" y="3632"/>
                    <a:pt x="3382" y="3287"/>
                  </a:cubicBezTo>
                  <a:cubicBezTo>
                    <a:pt x="3429" y="3298"/>
                    <a:pt x="3489" y="3287"/>
                    <a:pt x="3525" y="3263"/>
                  </a:cubicBezTo>
                  <a:lnTo>
                    <a:pt x="3537" y="3263"/>
                  </a:lnTo>
                  <a:cubicBezTo>
                    <a:pt x="3549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4" y="2929"/>
                  </a:cubicBezTo>
                  <a:cubicBezTo>
                    <a:pt x="3525" y="3001"/>
                    <a:pt x="3453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56" y="2477"/>
                    <a:pt x="3775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48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8" y="2167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5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7" y="2548"/>
                    <a:pt x="1905" y="2263"/>
                    <a:pt x="1501" y="2608"/>
                  </a:cubicBezTo>
                  <a:cubicBezTo>
                    <a:pt x="1894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3" y="3167"/>
                    <a:pt x="2048" y="3310"/>
                    <a:pt x="2275" y="3263"/>
                  </a:cubicBezTo>
                  <a:cubicBezTo>
                    <a:pt x="2215" y="3560"/>
                    <a:pt x="2501" y="3941"/>
                    <a:pt x="2810" y="3763"/>
                  </a:cubicBezTo>
                  <a:cubicBezTo>
                    <a:pt x="2489" y="3644"/>
                    <a:pt x="2596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08" y="3346"/>
                  </a:cubicBezTo>
                  <a:cubicBezTo>
                    <a:pt x="3120" y="3441"/>
                    <a:pt x="3013" y="3513"/>
                    <a:pt x="2941" y="3382"/>
                  </a:cubicBezTo>
                  <a:cubicBezTo>
                    <a:pt x="2870" y="3572"/>
                    <a:pt x="3108" y="3715"/>
                    <a:pt x="3239" y="3560"/>
                  </a:cubicBezTo>
                  <a:cubicBezTo>
                    <a:pt x="3251" y="3548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18"/>
                    <a:pt x="3298" y="3370"/>
                  </a:cubicBezTo>
                  <a:cubicBezTo>
                    <a:pt x="3644" y="3608"/>
                    <a:pt x="3918" y="3929"/>
                    <a:pt x="4096" y="4299"/>
                  </a:cubicBezTo>
                  <a:lnTo>
                    <a:pt x="4096" y="4299"/>
                  </a:lnTo>
                  <a:cubicBezTo>
                    <a:pt x="3453" y="3275"/>
                    <a:pt x="2906" y="4370"/>
                    <a:pt x="2394" y="3858"/>
                  </a:cubicBezTo>
                  <a:lnTo>
                    <a:pt x="2394" y="3858"/>
                  </a:lnTo>
                  <a:cubicBezTo>
                    <a:pt x="2560" y="4156"/>
                    <a:pt x="2715" y="4310"/>
                    <a:pt x="2870" y="4370"/>
                  </a:cubicBezTo>
                  <a:cubicBezTo>
                    <a:pt x="3251" y="4501"/>
                    <a:pt x="3429" y="4132"/>
                    <a:pt x="3620" y="4144"/>
                  </a:cubicBezTo>
                  <a:cubicBezTo>
                    <a:pt x="3477" y="4322"/>
                    <a:pt x="3537" y="4465"/>
                    <a:pt x="3715" y="4537"/>
                  </a:cubicBezTo>
                  <a:cubicBezTo>
                    <a:pt x="3691" y="4299"/>
                    <a:pt x="3930" y="4263"/>
                    <a:pt x="4049" y="4394"/>
                  </a:cubicBezTo>
                  <a:cubicBezTo>
                    <a:pt x="4227" y="4596"/>
                    <a:pt x="4275" y="5049"/>
                    <a:pt x="4811" y="5144"/>
                  </a:cubicBezTo>
                  <a:cubicBezTo>
                    <a:pt x="4882" y="5203"/>
                    <a:pt x="4965" y="5251"/>
                    <a:pt x="5049" y="5299"/>
                  </a:cubicBezTo>
                  <a:cubicBezTo>
                    <a:pt x="4953" y="5275"/>
                    <a:pt x="4870" y="5251"/>
                    <a:pt x="4775" y="5239"/>
                  </a:cubicBezTo>
                  <a:cubicBezTo>
                    <a:pt x="4334" y="4930"/>
                    <a:pt x="3977" y="5215"/>
                    <a:pt x="3703" y="5227"/>
                  </a:cubicBezTo>
                  <a:cubicBezTo>
                    <a:pt x="3525" y="5239"/>
                    <a:pt x="3382" y="5049"/>
                    <a:pt x="3560" y="4894"/>
                  </a:cubicBezTo>
                  <a:cubicBezTo>
                    <a:pt x="3382" y="4822"/>
                    <a:pt x="3251" y="4870"/>
                    <a:pt x="3227" y="5108"/>
                  </a:cubicBezTo>
                  <a:cubicBezTo>
                    <a:pt x="3072" y="4977"/>
                    <a:pt x="3227" y="4596"/>
                    <a:pt x="2846" y="4418"/>
                  </a:cubicBezTo>
                  <a:cubicBezTo>
                    <a:pt x="2703" y="4346"/>
                    <a:pt x="2489" y="4346"/>
                    <a:pt x="2155" y="4441"/>
                  </a:cubicBezTo>
                  <a:cubicBezTo>
                    <a:pt x="2179" y="4430"/>
                    <a:pt x="2203" y="4430"/>
                    <a:pt x="2227" y="4441"/>
                  </a:cubicBezTo>
                  <a:cubicBezTo>
                    <a:pt x="2203" y="4430"/>
                    <a:pt x="2179" y="4430"/>
                    <a:pt x="2155" y="4441"/>
                  </a:cubicBezTo>
                  <a:cubicBezTo>
                    <a:pt x="2870" y="4441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65"/>
                    <a:pt x="2858" y="5501"/>
                    <a:pt x="2441" y="5418"/>
                  </a:cubicBezTo>
                  <a:cubicBezTo>
                    <a:pt x="2489" y="5394"/>
                    <a:pt x="2513" y="5358"/>
                    <a:pt x="2525" y="5299"/>
                  </a:cubicBezTo>
                  <a:cubicBezTo>
                    <a:pt x="2525" y="5299"/>
                    <a:pt x="2525" y="5299"/>
                    <a:pt x="2525" y="5287"/>
                  </a:cubicBez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49"/>
                    <a:pt x="2275" y="4989"/>
                    <a:pt x="2191" y="5156"/>
                  </a:cubicBezTo>
                  <a:cubicBezTo>
                    <a:pt x="2346" y="5108"/>
                    <a:pt x="2358" y="5251"/>
                    <a:pt x="2298" y="5299"/>
                  </a:cubicBezTo>
                  <a:cubicBezTo>
                    <a:pt x="2227" y="5358"/>
                    <a:pt x="2084" y="5299"/>
                    <a:pt x="2036" y="5251"/>
                  </a:cubicBezTo>
                  <a:cubicBezTo>
                    <a:pt x="1989" y="5203"/>
                    <a:pt x="1965" y="5144"/>
                    <a:pt x="1965" y="5084"/>
                  </a:cubicBezTo>
                  <a:cubicBezTo>
                    <a:pt x="1953" y="4918"/>
                    <a:pt x="2048" y="4656"/>
                    <a:pt x="2370" y="4787"/>
                  </a:cubicBezTo>
                  <a:cubicBezTo>
                    <a:pt x="2275" y="4441"/>
                    <a:pt x="1810" y="4501"/>
                    <a:pt x="1644" y="4763"/>
                  </a:cubicBezTo>
                  <a:cubicBezTo>
                    <a:pt x="1513" y="4572"/>
                    <a:pt x="1382" y="4644"/>
                    <a:pt x="1358" y="4346"/>
                  </a:cubicBezTo>
                  <a:cubicBezTo>
                    <a:pt x="1096" y="4906"/>
                    <a:pt x="1417" y="5013"/>
                    <a:pt x="1501" y="5239"/>
                  </a:cubicBezTo>
                  <a:lnTo>
                    <a:pt x="1501" y="5239"/>
                  </a:lnTo>
                  <a:cubicBezTo>
                    <a:pt x="1274" y="4787"/>
                    <a:pt x="905" y="4942"/>
                    <a:pt x="620" y="4680"/>
                  </a:cubicBezTo>
                  <a:cubicBezTo>
                    <a:pt x="667" y="5215"/>
                    <a:pt x="1060" y="5203"/>
                    <a:pt x="1334" y="5334"/>
                  </a:cubicBezTo>
                  <a:lnTo>
                    <a:pt x="1334" y="5334"/>
                  </a:lnTo>
                  <a:cubicBezTo>
                    <a:pt x="620" y="5037"/>
                    <a:pt x="441" y="5430"/>
                    <a:pt x="0" y="5477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60" y="5739"/>
                    <a:pt x="667" y="5727"/>
                    <a:pt x="620" y="6275"/>
                  </a:cubicBezTo>
                  <a:cubicBezTo>
                    <a:pt x="917" y="6001"/>
                    <a:pt x="1274" y="6156"/>
                    <a:pt x="1501" y="5715"/>
                  </a:cubicBezTo>
                  <a:lnTo>
                    <a:pt x="1501" y="5715"/>
                  </a:lnTo>
                  <a:cubicBezTo>
                    <a:pt x="1417" y="5930"/>
                    <a:pt x="1096" y="6049"/>
                    <a:pt x="1358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73" y="5430"/>
                    <a:pt x="7668" y="5442"/>
                    <a:pt x="7763" y="5453"/>
                  </a:cubicBezTo>
                  <a:cubicBezTo>
                    <a:pt x="7656" y="5465"/>
                    <a:pt x="7561" y="5477"/>
                    <a:pt x="7466" y="5501"/>
                  </a:cubicBezTo>
                  <a:cubicBezTo>
                    <a:pt x="7120" y="5584"/>
                    <a:pt x="6930" y="5727"/>
                    <a:pt x="6739" y="5775"/>
                  </a:cubicBezTo>
                  <a:cubicBezTo>
                    <a:pt x="6597" y="5799"/>
                    <a:pt x="6442" y="5775"/>
                    <a:pt x="6311" y="5704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2"/>
                    <a:pt x="6311" y="5203"/>
                  </a:cubicBezTo>
                  <a:cubicBezTo>
                    <a:pt x="6442" y="5120"/>
                    <a:pt x="6597" y="5108"/>
                    <a:pt x="6751" y="5144"/>
                  </a:cubicBezTo>
                  <a:close/>
                  <a:moveTo>
                    <a:pt x="6858" y="6620"/>
                  </a:moveTo>
                  <a:close/>
                  <a:moveTo>
                    <a:pt x="6632" y="4049"/>
                  </a:moveTo>
                  <a:close/>
                  <a:moveTo>
                    <a:pt x="6144" y="4310"/>
                  </a:moveTo>
                  <a:cubicBezTo>
                    <a:pt x="6311" y="4215"/>
                    <a:pt x="6549" y="4180"/>
                    <a:pt x="6847" y="3989"/>
                  </a:cubicBezTo>
                  <a:cubicBezTo>
                    <a:pt x="6930" y="3929"/>
                    <a:pt x="7013" y="3870"/>
                    <a:pt x="7097" y="3810"/>
                  </a:cubicBezTo>
                  <a:cubicBezTo>
                    <a:pt x="7025" y="3882"/>
                    <a:pt x="6966" y="3965"/>
                    <a:pt x="6918" y="4060"/>
                  </a:cubicBezTo>
                  <a:cubicBezTo>
                    <a:pt x="6716" y="4358"/>
                    <a:pt x="6692" y="4596"/>
                    <a:pt x="6585" y="4763"/>
                  </a:cubicBezTo>
                  <a:cubicBezTo>
                    <a:pt x="6513" y="4894"/>
                    <a:pt x="6382" y="4977"/>
                    <a:pt x="6239" y="5025"/>
                  </a:cubicBezTo>
                  <a:cubicBezTo>
                    <a:pt x="6406" y="4870"/>
                    <a:pt x="6489" y="4644"/>
                    <a:pt x="6477" y="4418"/>
                  </a:cubicBezTo>
                  <a:cubicBezTo>
                    <a:pt x="6251" y="4406"/>
                    <a:pt x="6037" y="4501"/>
                    <a:pt x="5882" y="4668"/>
                  </a:cubicBezTo>
                  <a:cubicBezTo>
                    <a:pt x="5930" y="4525"/>
                    <a:pt x="6025" y="4406"/>
                    <a:pt x="6144" y="4322"/>
                  </a:cubicBezTo>
                  <a:close/>
                  <a:moveTo>
                    <a:pt x="6477" y="6477"/>
                  </a:moveTo>
                  <a:cubicBezTo>
                    <a:pt x="6489" y="6251"/>
                    <a:pt x="6406" y="6025"/>
                    <a:pt x="6239" y="5882"/>
                  </a:cubicBezTo>
                  <a:cubicBezTo>
                    <a:pt x="6382" y="5918"/>
                    <a:pt x="6513" y="6013"/>
                    <a:pt x="6585" y="6132"/>
                  </a:cubicBezTo>
                  <a:cubicBezTo>
                    <a:pt x="6692" y="6311"/>
                    <a:pt x="6716" y="6537"/>
                    <a:pt x="6918" y="6847"/>
                  </a:cubicBezTo>
                  <a:cubicBezTo>
                    <a:pt x="6966" y="6930"/>
                    <a:pt x="7025" y="7013"/>
                    <a:pt x="7097" y="7097"/>
                  </a:cubicBezTo>
                  <a:cubicBezTo>
                    <a:pt x="7013" y="7025"/>
                    <a:pt x="6930" y="6966"/>
                    <a:pt x="6847" y="6906"/>
                  </a:cubicBezTo>
                  <a:cubicBezTo>
                    <a:pt x="6549" y="6716"/>
                    <a:pt x="6311" y="6692"/>
                    <a:pt x="6144" y="6585"/>
                  </a:cubicBezTo>
                  <a:cubicBezTo>
                    <a:pt x="6013" y="6501"/>
                    <a:pt x="5918" y="6382"/>
                    <a:pt x="5882" y="6239"/>
                  </a:cubicBezTo>
                  <a:cubicBezTo>
                    <a:pt x="6037" y="6406"/>
                    <a:pt x="6251" y="6501"/>
                    <a:pt x="6489" y="6489"/>
                  </a:cubicBezTo>
                  <a:close/>
                  <a:moveTo>
                    <a:pt x="5608" y="7263"/>
                  </a:moveTo>
                  <a:close/>
                  <a:moveTo>
                    <a:pt x="5203" y="4584"/>
                  </a:moveTo>
                  <a:cubicBezTo>
                    <a:pt x="5132" y="4453"/>
                    <a:pt x="5108" y="4299"/>
                    <a:pt x="5144" y="4156"/>
                  </a:cubicBezTo>
                  <a:cubicBezTo>
                    <a:pt x="5192" y="3965"/>
                    <a:pt x="5334" y="3775"/>
                    <a:pt x="5406" y="3429"/>
                  </a:cubicBezTo>
                  <a:cubicBezTo>
                    <a:pt x="5430" y="3322"/>
                    <a:pt x="5442" y="3227"/>
                    <a:pt x="5454" y="3132"/>
                  </a:cubicBezTo>
                  <a:cubicBezTo>
                    <a:pt x="5465" y="3239"/>
                    <a:pt x="5489" y="3334"/>
                    <a:pt x="5501" y="3429"/>
                  </a:cubicBezTo>
                  <a:cubicBezTo>
                    <a:pt x="5584" y="3775"/>
                    <a:pt x="5727" y="3965"/>
                    <a:pt x="5775" y="4156"/>
                  </a:cubicBezTo>
                  <a:cubicBezTo>
                    <a:pt x="5811" y="4299"/>
                    <a:pt x="5787" y="4453"/>
                    <a:pt x="5715" y="4584"/>
                  </a:cubicBezTo>
                  <a:cubicBezTo>
                    <a:pt x="5930" y="4358"/>
                    <a:pt x="5763" y="3989"/>
                    <a:pt x="5454" y="3989"/>
                  </a:cubicBezTo>
                  <a:cubicBezTo>
                    <a:pt x="5144" y="3989"/>
                    <a:pt x="4989" y="4358"/>
                    <a:pt x="5203" y="4584"/>
                  </a:cubicBezTo>
                  <a:close/>
                  <a:moveTo>
                    <a:pt x="5454" y="6894"/>
                  </a:moveTo>
                  <a:cubicBezTo>
                    <a:pt x="5620" y="6739"/>
                    <a:pt x="5715" y="6525"/>
                    <a:pt x="5715" y="6299"/>
                  </a:cubicBezTo>
                  <a:cubicBezTo>
                    <a:pt x="5787" y="6430"/>
                    <a:pt x="5811" y="6585"/>
                    <a:pt x="5775" y="6727"/>
                  </a:cubicBezTo>
                  <a:cubicBezTo>
                    <a:pt x="5727" y="6918"/>
                    <a:pt x="5584" y="7108"/>
                    <a:pt x="5501" y="7454"/>
                  </a:cubicBezTo>
                  <a:cubicBezTo>
                    <a:pt x="5489" y="7549"/>
                    <a:pt x="5465" y="7644"/>
                    <a:pt x="5454" y="7751"/>
                  </a:cubicBezTo>
                  <a:cubicBezTo>
                    <a:pt x="5442" y="7656"/>
                    <a:pt x="5430" y="7561"/>
                    <a:pt x="5406" y="7454"/>
                  </a:cubicBezTo>
                  <a:cubicBezTo>
                    <a:pt x="5334" y="7108"/>
                    <a:pt x="5192" y="6918"/>
                    <a:pt x="5144" y="6727"/>
                  </a:cubicBezTo>
                  <a:cubicBezTo>
                    <a:pt x="5108" y="6585"/>
                    <a:pt x="5132" y="6442"/>
                    <a:pt x="5215" y="6311"/>
                  </a:cubicBezTo>
                  <a:cubicBezTo>
                    <a:pt x="5203" y="6537"/>
                    <a:pt x="5299" y="6751"/>
                    <a:pt x="5465" y="6906"/>
                  </a:cubicBezTo>
                  <a:close/>
                  <a:moveTo>
                    <a:pt x="4275" y="6835"/>
                  </a:moveTo>
                  <a:close/>
                  <a:moveTo>
                    <a:pt x="4275" y="4049"/>
                  </a:moveTo>
                  <a:close/>
                  <a:moveTo>
                    <a:pt x="4430" y="4418"/>
                  </a:moveTo>
                  <a:cubicBezTo>
                    <a:pt x="4418" y="4644"/>
                    <a:pt x="4501" y="4858"/>
                    <a:pt x="4668" y="5013"/>
                  </a:cubicBezTo>
                  <a:cubicBezTo>
                    <a:pt x="4525" y="4977"/>
                    <a:pt x="4394" y="4882"/>
                    <a:pt x="4311" y="4751"/>
                  </a:cubicBezTo>
                  <a:cubicBezTo>
                    <a:pt x="4215" y="4584"/>
                    <a:pt x="4191" y="4358"/>
                    <a:pt x="3989" y="4049"/>
                  </a:cubicBezTo>
                  <a:cubicBezTo>
                    <a:pt x="3930" y="3965"/>
                    <a:pt x="3870" y="3882"/>
                    <a:pt x="3810" y="3799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80"/>
                    <a:pt x="4596" y="4203"/>
                    <a:pt x="4763" y="4310"/>
                  </a:cubicBezTo>
                  <a:cubicBezTo>
                    <a:pt x="4894" y="4382"/>
                    <a:pt x="4989" y="4513"/>
                    <a:pt x="5025" y="4656"/>
                  </a:cubicBezTo>
                  <a:cubicBezTo>
                    <a:pt x="4870" y="4501"/>
                    <a:pt x="4656" y="4418"/>
                    <a:pt x="4441" y="4430"/>
                  </a:cubicBezTo>
                  <a:close/>
                  <a:moveTo>
                    <a:pt x="5025" y="6215"/>
                  </a:moveTo>
                  <a:cubicBezTo>
                    <a:pt x="4977" y="6370"/>
                    <a:pt x="4882" y="6489"/>
                    <a:pt x="4763" y="6573"/>
                  </a:cubicBezTo>
                  <a:cubicBezTo>
                    <a:pt x="4584" y="6680"/>
                    <a:pt x="4358" y="6704"/>
                    <a:pt x="4049" y="6894"/>
                  </a:cubicBezTo>
                  <a:cubicBezTo>
                    <a:pt x="3977" y="6954"/>
                    <a:pt x="3894" y="7013"/>
                    <a:pt x="3810" y="7085"/>
                  </a:cubicBezTo>
                  <a:cubicBezTo>
                    <a:pt x="3870" y="7001"/>
                    <a:pt x="3930" y="6918"/>
                    <a:pt x="3989" y="6835"/>
                  </a:cubicBezTo>
                  <a:cubicBezTo>
                    <a:pt x="4180" y="6537"/>
                    <a:pt x="4203" y="6299"/>
                    <a:pt x="4311" y="6120"/>
                  </a:cubicBezTo>
                  <a:cubicBezTo>
                    <a:pt x="4394" y="6001"/>
                    <a:pt x="4513" y="5906"/>
                    <a:pt x="4668" y="5858"/>
                  </a:cubicBezTo>
                  <a:cubicBezTo>
                    <a:pt x="4501" y="6013"/>
                    <a:pt x="4406" y="6239"/>
                    <a:pt x="4418" y="6454"/>
                  </a:cubicBezTo>
                  <a:cubicBezTo>
                    <a:pt x="4644" y="6477"/>
                    <a:pt x="4870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29" y="5394"/>
                  </a:moveTo>
                  <a:cubicBezTo>
                    <a:pt x="3787" y="5311"/>
                    <a:pt x="3965" y="5168"/>
                    <a:pt x="4156" y="5120"/>
                  </a:cubicBezTo>
                  <a:cubicBezTo>
                    <a:pt x="4311" y="5084"/>
                    <a:pt x="4465" y="5108"/>
                    <a:pt x="4596" y="5180"/>
                  </a:cubicBezTo>
                  <a:cubicBezTo>
                    <a:pt x="4370" y="5180"/>
                    <a:pt x="4144" y="5275"/>
                    <a:pt x="4001" y="5442"/>
                  </a:cubicBezTo>
                  <a:cubicBezTo>
                    <a:pt x="4144" y="5608"/>
                    <a:pt x="4370" y="5704"/>
                    <a:pt x="4596" y="5692"/>
                  </a:cubicBezTo>
                  <a:cubicBezTo>
                    <a:pt x="4465" y="5763"/>
                    <a:pt x="4311" y="5787"/>
                    <a:pt x="4156" y="5751"/>
                  </a:cubicBezTo>
                  <a:cubicBezTo>
                    <a:pt x="3965" y="5715"/>
                    <a:pt x="3787" y="5561"/>
                    <a:pt x="3429" y="5489"/>
                  </a:cubicBezTo>
                  <a:cubicBezTo>
                    <a:pt x="3334" y="5465"/>
                    <a:pt x="3239" y="5453"/>
                    <a:pt x="3132" y="5442"/>
                  </a:cubicBezTo>
                  <a:cubicBezTo>
                    <a:pt x="3239" y="5442"/>
                    <a:pt x="3346" y="5430"/>
                    <a:pt x="3453" y="541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502325" y="1301475"/>
              <a:ext cx="2449150" cy="312875"/>
            </a:xfrm>
            <a:custGeom>
              <a:avLst/>
              <a:gdLst/>
              <a:ahLst/>
              <a:cxnLst/>
              <a:rect l="l" t="t" r="r" b="b"/>
              <a:pathLst>
                <a:path w="97966" h="12515" extrusionOk="0">
                  <a:moveTo>
                    <a:pt x="96132" y="4418"/>
                  </a:moveTo>
                  <a:lnTo>
                    <a:pt x="96132" y="1822"/>
                  </a:lnTo>
                  <a:lnTo>
                    <a:pt x="93536" y="1822"/>
                  </a:lnTo>
                  <a:lnTo>
                    <a:pt x="91751" y="36"/>
                  </a:lnTo>
                  <a:lnTo>
                    <a:pt x="91703" y="1"/>
                  </a:lnTo>
                  <a:lnTo>
                    <a:pt x="91667" y="36"/>
                  </a:lnTo>
                  <a:lnTo>
                    <a:pt x="89881" y="1822"/>
                  </a:lnTo>
                  <a:lnTo>
                    <a:pt x="87286" y="1822"/>
                  </a:lnTo>
                  <a:lnTo>
                    <a:pt x="87286" y="4418"/>
                  </a:lnTo>
                  <a:lnTo>
                    <a:pt x="85643" y="6061"/>
                  </a:lnTo>
                  <a:lnTo>
                    <a:pt x="84011" y="4418"/>
                  </a:lnTo>
                  <a:lnTo>
                    <a:pt x="84011" y="1822"/>
                  </a:lnTo>
                  <a:lnTo>
                    <a:pt x="81404" y="1822"/>
                  </a:lnTo>
                  <a:lnTo>
                    <a:pt x="79618" y="36"/>
                  </a:lnTo>
                  <a:lnTo>
                    <a:pt x="79570" y="1"/>
                  </a:lnTo>
                  <a:lnTo>
                    <a:pt x="79523" y="36"/>
                  </a:lnTo>
                  <a:lnTo>
                    <a:pt x="77737" y="1822"/>
                  </a:lnTo>
                  <a:lnTo>
                    <a:pt x="75141" y="1822"/>
                  </a:lnTo>
                  <a:lnTo>
                    <a:pt x="75141" y="4418"/>
                  </a:lnTo>
                  <a:lnTo>
                    <a:pt x="73391" y="6168"/>
                  </a:lnTo>
                  <a:lnTo>
                    <a:pt x="71641" y="4418"/>
                  </a:lnTo>
                  <a:lnTo>
                    <a:pt x="71641" y="1822"/>
                  </a:lnTo>
                  <a:lnTo>
                    <a:pt x="69045" y="1822"/>
                  </a:lnTo>
                  <a:lnTo>
                    <a:pt x="67259" y="36"/>
                  </a:lnTo>
                  <a:lnTo>
                    <a:pt x="67212" y="1"/>
                  </a:lnTo>
                  <a:lnTo>
                    <a:pt x="67176" y="36"/>
                  </a:lnTo>
                  <a:lnTo>
                    <a:pt x="65390" y="1822"/>
                  </a:lnTo>
                  <a:lnTo>
                    <a:pt x="62795" y="1822"/>
                  </a:lnTo>
                  <a:lnTo>
                    <a:pt x="62795" y="4418"/>
                  </a:lnTo>
                  <a:lnTo>
                    <a:pt x="61151" y="6061"/>
                  </a:lnTo>
                  <a:lnTo>
                    <a:pt x="59520" y="4418"/>
                  </a:lnTo>
                  <a:lnTo>
                    <a:pt x="59520" y="1822"/>
                  </a:lnTo>
                  <a:lnTo>
                    <a:pt x="56925" y="1822"/>
                  </a:lnTo>
                  <a:lnTo>
                    <a:pt x="55139" y="36"/>
                  </a:lnTo>
                  <a:lnTo>
                    <a:pt x="55091" y="1"/>
                  </a:lnTo>
                  <a:lnTo>
                    <a:pt x="55044" y="36"/>
                  </a:lnTo>
                  <a:lnTo>
                    <a:pt x="53258" y="1822"/>
                  </a:lnTo>
                  <a:lnTo>
                    <a:pt x="50662" y="1822"/>
                  </a:lnTo>
                  <a:lnTo>
                    <a:pt x="50662" y="4418"/>
                  </a:lnTo>
                  <a:lnTo>
                    <a:pt x="48959" y="6109"/>
                  </a:lnTo>
                  <a:lnTo>
                    <a:pt x="47269" y="4418"/>
                  </a:lnTo>
                  <a:lnTo>
                    <a:pt x="47269" y="1822"/>
                  </a:lnTo>
                  <a:lnTo>
                    <a:pt x="44685" y="1822"/>
                  </a:lnTo>
                  <a:lnTo>
                    <a:pt x="42899" y="36"/>
                  </a:lnTo>
                  <a:lnTo>
                    <a:pt x="42852" y="1"/>
                  </a:lnTo>
                  <a:lnTo>
                    <a:pt x="42816" y="36"/>
                  </a:lnTo>
                  <a:lnTo>
                    <a:pt x="41030" y="1822"/>
                  </a:lnTo>
                  <a:lnTo>
                    <a:pt x="38422" y="1822"/>
                  </a:lnTo>
                  <a:lnTo>
                    <a:pt x="38422" y="4418"/>
                  </a:lnTo>
                  <a:lnTo>
                    <a:pt x="36791" y="6061"/>
                  </a:lnTo>
                  <a:lnTo>
                    <a:pt x="35148" y="4418"/>
                  </a:lnTo>
                  <a:lnTo>
                    <a:pt x="35148" y="1822"/>
                  </a:lnTo>
                  <a:lnTo>
                    <a:pt x="32553" y="1822"/>
                  </a:lnTo>
                  <a:lnTo>
                    <a:pt x="30767" y="36"/>
                  </a:lnTo>
                  <a:lnTo>
                    <a:pt x="30719" y="1"/>
                  </a:lnTo>
                  <a:lnTo>
                    <a:pt x="30683" y="36"/>
                  </a:lnTo>
                  <a:lnTo>
                    <a:pt x="28897" y="1822"/>
                  </a:lnTo>
                  <a:lnTo>
                    <a:pt x="26302" y="1822"/>
                  </a:lnTo>
                  <a:lnTo>
                    <a:pt x="26302" y="4418"/>
                  </a:lnTo>
                  <a:lnTo>
                    <a:pt x="24552" y="6168"/>
                  </a:lnTo>
                  <a:lnTo>
                    <a:pt x="22801" y="4418"/>
                  </a:lnTo>
                  <a:lnTo>
                    <a:pt x="22801" y="1822"/>
                  </a:lnTo>
                  <a:lnTo>
                    <a:pt x="20206" y="1822"/>
                  </a:lnTo>
                  <a:lnTo>
                    <a:pt x="18420" y="36"/>
                  </a:lnTo>
                  <a:lnTo>
                    <a:pt x="18372" y="1"/>
                  </a:lnTo>
                  <a:lnTo>
                    <a:pt x="18337" y="36"/>
                  </a:lnTo>
                  <a:lnTo>
                    <a:pt x="16551" y="1822"/>
                  </a:lnTo>
                  <a:lnTo>
                    <a:pt x="13955" y="1822"/>
                  </a:lnTo>
                  <a:lnTo>
                    <a:pt x="13955" y="4418"/>
                  </a:lnTo>
                  <a:lnTo>
                    <a:pt x="12312" y="6061"/>
                  </a:lnTo>
                  <a:lnTo>
                    <a:pt x="10681" y="4418"/>
                  </a:lnTo>
                  <a:lnTo>
                    <a:pt x="10681" y="1822"/>
                  </a:lnTo>
                  <a:lnTo>
                    <a:pt x="8073" y="1822"/>
                  </a:lnTo>
                  <a:lnTo>
                    <a:pt x="6287" y="36"/>
                  </a:lnTo>
                  <a:lnTo>
                    <a:pt x="6252" y="1"/>
                  </a:lnTo>
                  <a:lnTo>
                    <a:pt x="6204" y="36"/>
                  </a:lnTo>
                  <a:lnTo>
                    <a:pt x="4418" y="1822"/>
                  </a:lnTo>
                  <a:lnTo>
                    <a:pt x="1823" y="1822"/>
                  </a:lnTo>
                  <a:lnTo>
                    <a:pt x="1823" y="4418"/>
                  </a:lnTo>
                  <a:lnTo>
                    <a:pt x="37" y="6216"/>
                  </a:lnTo>
                  <a:lnTo>
                    <a:pt x="1" y="6263"/>
                  </a:lnTo>
                  <a:lnTo>
                    <a:pt x="37" y="6299"/>
                  </a:lnTo>
                  <a:lnTo>
                    <a:pt x="1823" y="8085"/>
                  </a:lnTo>
                  <a:lnTo>
                    <a:pt x="1823" y="10681"/>
                  </a:lnTo>
                  <a:lnTo>
                    <a:pt x="4418" y="10681"/>
                  </a:lnTo>
                  <a:lnTo>
                    <a:pt x="6204" y="12467"/>
                  </a:lnTo>
                  <a:lnTo>
                    <a:pt x="6252" y="12514"/>
                  </a:lnTo>
                  <a:lnTo>
                    <a:pt x="6252" y="12514"/>
                  </a:lnTo>
                  <a:lnTo>
                    <a:pt x="6287" y="12467"/>
                  </a:lnTo>
                  <a:lnTo>
                    <a:pt x="8073" y="10681"/>
                  </a:lnTo>
                  <a:lnTo>
                    <a:pt x="10669" y="10681"/>
                  </a:lnTo>
                  <a:lnTo>
                    <a:pt x="10669" y="8097"/>
                  </a:lnTo>
                  <a:lnTo>
                    <a:pt x="12312" y="6454"/>
                  </a:lnTo>
                  <a:lnTo>
                    <a:pt x="13943" y="8097"/>
                  </a:lnTo>
                  <a:lnTo>
                    <a:pt x="13943" y="10693"/>
                  </a:lnTo>
                  <a:lnTo>
                    <a:pt x="16539" y="10693"/>
                  </a:lnTo>
                  <a:lnTo>
                    <a:pt x="18325" y="12478"/>
                  </a:lnTo>
                  <a:lnTo>
                    <a:pt x="18372" y="12514"/>
                  </a:lnTo>
                  <a:lnTo>
                    <a:pt x="18372" y="12514"/>
                  </a:lnTo>
                  <a:lnTo>
                    <a:pt x="18420" y="12478"/>
                  </a:lnTo>
                  <a:lnTo>
                    <a:pt x="20206" y="10693"/>
                  </a:lnTo>
                  <a:lnTo>
                    <a:pt x="22801" y="10693"/>
                  </a:lnTo>
                  <a:lnTo>
                    <a:pt x="22801" y="8097"/>
                  </a:lnTo>
                  <a:lnTo>
                    <a:pt x="24552" y="6347"/>
                  </a:lnTo>
                  <a:lnTo>
                    <a:pt x="26290" y="8097"/>
                  </a:lnTo>
                  <a:lnTo>
                    <a:pt x="26290" y="10693"/>
                  </a:lnTo>
                  <a:lnTo>
                    <a:pt x="28897" y="10693"/>
                  </a:lnTo>
                  <a:lnTo>
                    <a:pt x="30683" y="12478"/>
                  </a:lnTo>
                  <a:lnTo>
                    <a:pt x="30719" y="12514"/>
                  </a:lnTo>
                  <a:lnTo>
                    <a:pt x="30719" y="12514"/>
                  </a:lnTo>
                  <a:lnTo>
                    <a:pt x="30767" y="12478"/>
                  </a:lnTo>
                  <a:lnTo>
                    <a:pt x="32553" y="10693"/>
                  </a:lnTo>
                  <a:lnTo>
                    <a:pt x="35148" y="10693"/>
                  </a:lnTo>
                  <a:lnTo>
                    <a:pt x="35148" y="8097"/>
                  </a:lnTo>
                  <a:lnTo>
                    <a:pt x="36779" y="6454"/>
                  </a:lnTo>
                  <a:lnTo>
                    <a:pt x="38422" y="8097"/>
                  </a:lnTo>
                  <a:lnTo>
                    <a:pt x="38422" y="10693"/>
                  </a:lnTo>
                  <a:lnTo>
                    <a:pt x="41018" y="10693"/>
                  </a:lnTo>
                  <a:lnTo>
                    <a:pt x="42804" y="12478"/>
                  </a:lnTo>
                  <a:lnTo>
                    <a:pt x="42852" y="12514"/>
                  </a:lnTo>
                  <a:lnTo>
                    <a:pt x="42852" y="12514"/>
                  </a:lnTo>
                  <a:lnTo>
                    <a:pt x="42887" y="12478"/>
                  </a:lnTo>
                  <a:lnTo>
                    <a:pt x="44673" y="10693"/>
                  </a:lnTo>
                  <a:lnTo>
                    <a:pt x="47269" y="10693"/>
                  </a:lnTo>
                  <a:lnTo>
                    <a:pt x="47269" y="8097"/>
                  </a:lnTo>
                  <a:lnTo>
                    <a:pt x="48948" y="6406"/>
                  </a:lnTo>
                  <a:lnTo>
                    <a:pt x="50638" y="8097"/>
                  </a:lnTo>
                  <a:lnTo>
                    <a:pt x="50638" y="10693"/>
                  </a:lnTo>
                  <a:lnTo>
                    <a:pt x="53234" y="10693"/>
                  </a:lnTo>
                  <a:lnTo>
                    <a:pt x="55020" y="12478"/>
                  </a:lnTo>
                  <a:lnTo>
                    <a:pt x="55055" y="12514"/>
                  </a:lnTo>
                  <a:lnTo>
                    <a:pt x="55055" y="12514"/>
                  </a:lnTo>
                  <a:lnTo>
                    <a:pt x="55103" y="12478"/>
                  </a:lnTo>
                  <a:lnTo>
                    <a:pt x="56889" y="10693"/>
                  </a:lnTo>
                  <a:lnTo>
                    <a:pt x="59485" y="10693"/>
                  </a:lnTo>
                  <a:lnTo>
                    <a:pt x="59485" y="8097"/>
                  </a:lnTo>
                  <a:lnTo>
                    <a:pt x="61128" y="6454"/>
                  </a:lnTo>
                  <a:lnTo>
                    <a:pt x="62759" y="8097"/>
                  </a:lnTo>
                  <a:lnTo>
                    <a:pt x="62759" y="10693"/>
                  </a:lnTo>
                  <a:lnTo>
                    <a:pt x="65354" y="10693"/>
                  </a:lnTo>
                  <a:lnTo>
                    <a:pt x="67140" y="12478"/>
                  </a:lnTo>
                  <a:lnTo>
                    <a:pt x="67188" y="12514"/>
                  </a:lnTo>
                  <a:lnTo>
                    <a:pt x="67188" y="12514"/>
                  </a:lnTo>
                  <a:lnTo>
                    <a:pt x="67224" y="12478"/>
                  </a:lnTo>
                  <a:lnTo>
                    <a:pt x="69010" y="10693"/>
                  </a:lnTo>
                  <a:lnTo>
                    <a:pt x="71617" y="10693"/>
                  </a:lnTo>
                  <a:lnTo>
                    <a:pt x="71617" y="8097"/>
                  </a:lnTo>
                  <a:lnTo>
                    <a:pt x="73355" y="6347"/>
                  </a:lnTo>
                  <a:lnTo>
                    <a:pt x="75106" y="8097"/>
                  </a:lnTo>
                  <a:lnTo>
                    <a:pt x="75106" y="10693"/>
                  </a:lnTo>
                  <a:lnTo>
                    <a:pt x="77701" y="10693"/>
                  </a:lnTo>
                  <a:lnTo>
                    <a:pt x="79487" y="12478"/>
                  </a:lnTo>
                  <a:lnTo>
                    <a:pt x="79535" y="12514"/>
                  </a:lnTo>
                  <a:lnTo>
                    <a:pt x="79535" y="12514"/>
                  </a:lnTo>
                  <a:lnTo>
                    <a:pt x="79582" y="12478"/>
                  </a:lnTo>
                  <a:lnTo>
                    <a:pt x="81368" y="10693"/>
                  </a:lnTo>
                  <a:lnTo>
                    <a:pt x="83964" y="10693"/>
                  </a:lnTo>
                  <a:lnTo>
                    <a:pt x="83964" y="8097"/>
                  </a:lnTo>
                  <a:lnTo>
                    <a:pt x="85595" y="6454"/>
                  </a:lnTo>
                  <a:lnTo>
                    <a:pt x="87238" y="8097"/>
                  </a:lnTo>
                  <a:lnTo>
                    <a:pt x="87238" y="10693"/>
                  </a:lnTo>
                  <a:lnTo>
                    <a:pt x="89834" y="10693"/>
                  </a:lnTo>
                  <a:lnTo>
                    <a:pt x="91620" y="12478"/>
                  </a:lnTo>
                  <a:lnTo>
                    <a:pt x="91655" y="12514"/>
                  </a:lnTo>
                  <a:lnTo>
                    <a:pt x="91655" y="12514"/>
                  </a:lnTo>
                  <a:lnTo>
                    <a:pt x="91703" y="12478"/>
                  </a:lnTo>
                  <a:lnTo>
                    <a:pt x="93489" y="10693"/>
                  </a:lnTo>
                  <a:lnTo>
                    <a:pt x="96132" y="10693"/>
                  </a:lnTo>
                  <a:lnTo>
                    <a:pt x="96132" y="8097"/>
                  </a:lnTo>
                  <a:lnTo>
                    <a:pt x="97918" y="6311"/>
                  </a:lnTo>
                  <a:lnTo>
                    <a:pt x="97966" y="6263"/>
                  </a:lnTo>
                  <a:lnTo>
                    <a:pt x="97966" y="6263"/>
                  </a:lnTo>
                  <a:lnTo>
                    <a:pt x="97918" y="6216"/>
                  </a:lnTo>
                  <a:close/>
                  <a:moveTo>
                    <a:pt x="50757" y="4489"/>
                  </a:moveTo>
                  <a:lnTo>
                    <a:pt x="50769" y="4477"/>
                  </a:lnTo>
                  <a:lnTo>
                    <a:pt x="50769" y="1941"/>
                  </a:lnTo>
                  <a:lnTo>
                    <a:pt x="53293" y="1941"/>
                  </a:lnTo>
                  <a:lnTo>
                    <a:pt x="53317" y="1930"/>
                  </a:lnTo>
                  <a:lnTo>
                    <a:pt x="55079" y="155"/>
                  </a:lnTo>
                  <a:lnTo>
                    <a:pt x="56841" y="1930"/>
                  </a:lnTo>
                  <a:lnTo>
                    <a:pt x="56865" y="1953"/>
                  </a:lnTo>
                  <a:lnTo>
                    <a:pt x="59389" y="1953"/>
                  </a:lnTo>
                  <a:lnTo>
                    <a:pt x="59389" y="4477"/>
                  </a:lnTo>
                  <a:lnTo>
                    <a:pt x="59413" y="4501"/>
                  </a:lnTo>
                  <a:lnTo>
                    <a:pt x="61056" y="6144"/>
                  </a:lnTo>
                  <a:lnTo>
                    <a:pt x="61020" y="6180"/>
                  </a:lnTo>
                  <a:lnTo>
                    <a:pt x="59342" y="4501"/>
                  </a:lnTo>
                  <a:lnTo>
                    <a:pt x="59342" y="1989"/>
                  </a:lnTo>
                  <a:lnTo>
                    <a:pt x="56841" y="1989"/>
                  </a:lnTo>
                  <a:lnTo>
                    <a:pt x="55115" y="275"/>
                  </a:lnTo>
                  <a:lnTo>
                    <a:pt x="55079" y="227"/>
                  </a:lnTo>
                  <a:lnTo>
                    <a:pt x="55032" y="275"/>
                  </a:lnTo>
                  <a:lnTo>
                    <a:pt x="53305" y="1989"/>
                  </a:lnTo>
                  <a:lnTo>
                    <a:pt x="50817" y="1989"/>
                  </a:lnTo>
                  <a:lnTo>
                    <a:pt x="50817" y="4489"/>
                  </a:lnTo>
                  <a:lnTo>
                    <a:pt x="49090" y="6216"/>
                  </a:lnTo>
                  <a:lnTo>
                    <a:pt x="49079" y="6228"/>
                  </a:lnTo>
                  <a:lnTo>
                    <a:pt x="49067" y="6216"/>
                  </a:lnTo>
                  <a:lnTo>
                    <a:pt x="49043" y="6192"/>
                  </a:lnTo>
                  <a:close/>
                  <a:moveTo>
                    <a:pt x="61175" y="6263"/>
                  </a:moveTo>
                  <a:lnTo>
                    <a:pt x="61140" y="6287"/>
                  </a:lnTo>
                  <a:lnTo>
                    <a:pt x="61104" y="6263"/>
                  </a:lnTo>
                  <a:lnTo>
                    <a:pt x="61140" y="6228"/>
                  </a:lnTo>
                  <a:close/>
                  <a:moveTo>
                    <a:pt x="50912" y="7954"/>
                  </a:moveTo>
                  <a:lnTo>
                    <a:pt x="49209" y="6263"/>
                  </a:lnTo>
                  <a:lnTo>
                    <a:pt x="50912" y="4561"/>
                  </a:lnTo>
                  <a:lnTo>
                    <a:pt x="50924" y="4537"/>
                  </a:lnTo>
                  <a:lnTo>
                    <a:pt x="50924" y="2108"/>
                  </a:lnTo>
                  <a:lnTo>
                    <a:pt x="53353" y="2108"/>
                  </a:lnTo>
                  <a:lnTo>
                    <a:pt x="53377" y="2096"/>
                  </a:lnTo>
                  <a:lnTo>
                    <a:pt x="55079" y="394"/>
                  </a:lnTo>
                  <a:lnTo>
                    <a:pt x="56770" y="2096"/>
                  </a:lnTo>
                  <a:lnTo>
                    <a:pt x="56794" y="2108"/>
                  </a:lnTo>
                  <a:lnTo>
                    <a:pt x="59223" y="2108"/>
                  </a:lnTo>
                  <a:lnTo>
                    <a:pt x="59223" y="4537"/>
                  </a:lnTo>
                  <a:lnTo>
                    <a:pt x="59235" y="4561"/>
                  </a:lnTo>
                  <a:lnTo>
                    <a:pt x="60937" y="6263"/>
                  </a:lnTo>
                  <a:lnTo>
                    <a:pt x="59235" y="7954"/>
                  </a:lnTo>
                  <a:lnTo>
                    <a:pt x="59223" y="7978"/>
                  </a:lnTo>
                  <a:lnTo>
                    <a:pt x="59223" y="10407"/>
                  </a:lnTo>
                  <a:lnTo>
                    <a:pt x="56794" y="10407"/>
                  </a:lnTo>
                  <a:lnTo>
                    <a:pt x="56782" y="10419"/>
                  </a:lnTo>
                  <a:lnTo>
                    <a:pt x="55079" y="12121"/>
                  </a:lnTo>
                  <a:lnTo>
                    <a:pt x="53377" y="10419"/>
                  </a:lnTo>
                  <a:lnTo>
                    <a:pt x="53365" y="10407"/>
                  </a:lnTo>
                  <a:lnTo>
                    <a:pt x="50936" y="10407"/>
                  </a:lnTo>
                  <a:lnTo>
                    <a:pt x="50936" y="7978"/>
                  </a:lnTo>
                  <a:close/>
                  <a:moveTo>
                    <a:pt x="38518" y="4489"/>
                  </a:moveTo>
                  <a:lnTo>
                    <a:pt x="38530" y="4466"/>
                  </a:lnTo>
                  <a:lnTo>
                    <a:pt x="38530" y="1941"/>
                  </a:lnTo>
                  <a:lnTo>
                    <a:pt x="41066" y="1941"/>
                  </a:lnTo>
                  <a:lnTo>
                    <a:pt x="41078" y="1918"/>
                  </a:lnTo>
                  <a:lnTo>
                    <a:pt x="42852" y="167"/>
                  </a:lnTo>
                  <a:lnTo>
                    <a:pt x="44626" y="1930"/>
                  </a:lnTo>
                  <a:lnTo>
                    <a:pt x="44637" y="1953"/>
                  </a:lnTo>
                  <a:lnTo>
                    <a:pt x="47174" y="1953"/>
                  </a:lnTo>
                  <a:lnTo>
                    <a:pt x="47174" y="4477"/>
                  </a:lnTo>
                  <a:lnTo>
                    <a:pt x="47185" y="4501"/>
                  </a:lnTo>
                  <a:lnTo>
                    <a:pt x="48888" y="6192"/>
                  </a:lnTo>
                  <a:lnTo>
                    <a:pt x="48864" y="6216"/>
                  </a:lnTo>
                  <a:lnTo>
                    <a:pt x="48852" y="6228"/>
                  </a:lnTo>
                  <a:lnTo>
                    <a:pt x="48852" y="6228"/>
                  </a:lnTo>
                  <a:lnTo>
                    <a:pt x="47126" y="4501"/>
                  </a:lnTo>
                  <a:lnTo>
                    <a:pt x="47126" y="1989"/>
                  </a:lnTo>
                  <a:lnTo>
                    <a:pt x="44637" y="1989"/>
                  </a:lnTo>
                  <a:lnTo>
                    <a:pt x="42911" y="275"/>
                  </a:lnTo>
                  <a:lnTo>
                    <a:pt x="42863" y="227"/>
                  </a:lnTo>
                  <a:lnTo>
                    <a:pt x="42828" y="275"/>
                  </a:lnTo>
                  <a:lnTo>
                    <a:pt x="41101" y="1989"/>
                  </a:lnTo>
                  <a:lnTo>
                    <a:pt x="38601" y="1989"/>
                  </a:lnTo>
                  <a:lnTo>
                    <a:pt x="38601" y="4489"/>
                  </a:lnTo>
                  <a:lnTo>
                    <a:pt x="36922" y="6180"/>
                  </a:lnTo>
                  <a:lnTo>
                    <a:pt x="36887" y="6144"/>
                  </a:lnTo>
                  <a:close/>
                  <a:moveTo>
                    <a:pt x="38684" y="7954"/>
                  </a:moveTo>
                  <a:lnTo>
                    <a:pt x="36982" y="6263"/>
                  </a:lnTo>
                  <a:lnTo>
                    <a:pt x="38684" y="4561"/>
                  </a:lnTo>
                  <a:lnTo>
                    <a:pt x="38696" y="4537"/>
                  </a:lnTo>
                  <a:lnTo>
                    <a:pt x="38696" y="2108"/>
                  </a:lnTo>
                  <a:lnTo>
                    <a:pt x="41125" y="2108"/>
                  </a:lnTo>
                  <a:lnTo>
                    <a:pt x="41149" y="2096"/>
                  </a:lnTo>
                  <a:lnTo>
                    <a:pt x="42852" y="394"/>
                  </a:lnTo>
                  <a:lnTo>
                    <a:pt x="44554" y="2096"/>
                  </a:lnTo>
                  <a:lnTo>
                    <a:pt x="44566" y="2108"/>
                  </a:lnTo>
                  <a:lnTo>
                    <a:pt x="46995" y="2108"/>
                  </a:lnTo>
                  <a:lnTo>
                    <a:pt x="46995" y="4537"/>
                  </a:lnTo>
                  <a:lnTo>
                    <a:pt x="47019" y="4561"/>
                  </a:lnTo>
                  <a:lnTo>
                    <a:pt x="48709" y="6263"/>
                  </a:lnTo>
                  <a:lnTo>
                    <a:pt x="47019" y="7954"/>
                  </a:lnTo>
                  <a:lnTo>
                    <a:pt x="46995" y="7978"/>
                  </a:lnTo>
                  <a:lnTo>
                    <a:pt x="46995" y="10407"/>
                  </a:lnTo>
                  <a:lnTo>
                    <a:pt x="44566" y="10407"/>
                  </a:lnTo>
                  <a:lnTo>
                    <a:pt x="44542" y="10419"/>
                  </a:lnTo>
                  <a:lnTo>
                    <a:pt x="42852" y="12121"/>
                  </a:lnTo>
                  <a:lnTo>
                    <a:pt x="41149" y="10419"/>
                  </a:lnTo>
                  <a:lnTo>
                    <a:pt x="41137" y="10407"/>
                  </a:lnTo>
                  <a:lnTo>
                    <a:pt x="38708" y="10407"/>
                  </a:lnTo>
                  <a:lnTo>
                    <a:pt x="38708" y="7978"/>
                  </a:lnTo>
                  <a:close/>
                  <a:moveTo>
                    <a:pt x="36744" y="6263"/>
                  </a:moveTo>
                  <a:lnTo>
                    <a:pt x="36779" y="6228"/>
                  </a:lnTo>
                  <a:lnTo>
                    <a:pt x="36815" y="6263"/>
                  </a:lnTo>
                  <a:lnTo>
                    <a:pt x="36779" y="6287"/>
                  </a:lnTo>
                  <a:close/>
                  <a:moveTo>
                    <a:pt x="10550" y="8026"/>
                  </a:moveTo>
                  <a:lnTo>
                    <a:pt x="10538" y="8037"/>
                  </a:lnTo>
                  <a:lnTo>
                    <a:pt x="10538" y="10573"/>
                  </a:lnTo>
                  <a:lnTo>
                    <a:pt x="8002" y="10573"/>
                  </a:lnTo>
                  <a:lnTo>
                    <a:pt x="7990" y="10585"/>
                  </a:lnTo>
                  <a:lnTo>
                    <a:pt x="6216" y="12359"/>
                  </a:lnTo>
                  <a:lnTo>
                    <a:pt x="4454" y="10585"/>
                  </a:lnTo>
                  <a:lnTo>
                    <a:pt x="4442" y="10573"/>
                  </a:lnTo>
                  <a:lnTo>
                    <a:pt x="1906" y="10573"/>
                  </a:lnTo>
                  <a:lnTo>
                    <a:pt x="1906" y="8037"/>
                  </a:lnTo>
                  <a:lnTo>
                    <a:pt x="1894" y="8026"/>
                  </a:lnTo>
                  <a:lnTo>
                    <a:pt x="120" y="6251"/>
                  </a:lnTo>
                  <a:lnTo>
                    <a:pt x="1894" y="4489"/>
                  </a:lnTo>
                  <a:lnTo>
                    <a:pt x="1906" y="4466"/>
                  </a:lnTo>
                  <a:lnTo>
                    <a:pt x="1906" y="1941"/>
                  </a:lnTo>
                  <a:lnTo>
                    <a:pt x="4442" y="1941"/>
                  </a:lnTo>
                  <a:lnTo>
                    <a:pt x="4454" y="1918"/>
                  </a:lnTo>
                  <a:lnTo>
                    <a:pt x="6216" y="155"/>
                  </a:lnTo>
                  <a:lnTo>
                    <a:pt x="7990" y="1918"/>
                  </a:lnTo>
                  <a:lnTo>
                    <a:pt x="8002" y="1941"/>
                  </a:lnTo>
                  <a:lnTo>
                    <a:pt x="10538" y="1941"/>
                  </a:lnTo>
                  <a:lnTo>
                    <a:pt x="10538" y="4466"/>
                  </a:lnTo>
                  <a:lnTo>
                    <a:pt x="10550" y="4489"/>
                  </a:lnTo>
                  <a:lnTo>
                    <a:pt x="12205" y="6132"/>
                  </a:lnTo>
                  <a:lnTo>
                    <a:pt x="12169" y="6168"/>
                  </a:lnTo>
                  <a:lnTo>
                    <a:pt x="10490" y="4489"/>
                  </a:lnTo>
                  <a:lnTo>
                    <a:pt x="10490" y="1989"/>
                  </a:lnTo>
                  <a:lnTo>
                    <a:pt x="7990" y="1989"/>
                  </a:lnTo>
                  <a:lnTo>
                    <a:pt x="6264" y="275"/>
                  </a:lnTo>
                  <a:lnTo>
                    <a:pt x="6228" y="227"/>
                  </a:lnTo>
                  <a:lnTo>
                    <a:pt x="6180" y="275"/>
                  </a:lnTo>
                  <a:lnTo>
                    <a:pt x="4454" y="1989"/>
                  </a:lnTo>
                  <a:lnTo>
                    <a:pt x="1954" y="1989"/>
                  </a:lnTo>
                  <a:lnTo>
                    <a:pt x="1954" y="4489"/>
                  </a:lnTo>
                  <a:lnTo>
                    <a:pt x="239" y="6216"/>
                  </a:lnTo>
                  <a:lnTo>
                    <a:pt x="191" y="6263"/>
                  </a:lnTo>
                  <a:lnTo>
                    <a:pt x="239" y="6299"/>
                  </a:lnTo>
                  <a:lnTo>
                    <a:pt x="1965" y="8026"/>
                  </a:lnTo>
                  <a:lnTo>
                    <a:pt x="1965" y="10526"/>
                  </a:lnTo>
                  <a:lnTo>
                    <a:pt x="4454" y="10526"/>
                  </a:lnTo>
                  <a:lnTo>
                    <a:pt x="6180" y="12240"/>
                  </a:lnTo>
                  <a:lnTo>
                    <a:pt x="6216" y="12288"/>
                  </a:lnTo>
                  <a:lnTo>
                    <a:pt x="6264" y="12240"/>
                  </a:lnTo>
                  <a:lnTo>
                    <a:pt x="7990" y="10526"/>
                  </a:lnTo>
                  <a:lnTo>
                    <a:pt x="10478" y="10526"/>
                  </a:lnTo>
                  <a:lnTo>
                    <a:pt x="10478" y="8026"/>
                  </a:lnTo>
                  <a:lnTo>
                    <a:pt x="12169" y="6335"/>
                  </a:lnTo>
                  <a:lnTo>
                    <a:pt x="12193" y="6371"/>
                  </a:lnTo>
                  <a:close/>
                  <a:moveTo>
                    <a:pt x="12324" y="6263"/>
                  </a:moveTo>
                  <a:lnTo>
                    <a:pt x="12288" y="6287"/>
                  </a:lnTo>
                  <a:lnTo>
                    <a:pt x="12264" y="6263"/>
                  </a:lnTo>
                  <a:lnTo>
                    <a:pt x="12288" y="6228"/>
                  </a:lnTo>
                  <a:close/>
                  <a:moveTo>
                    <a:pt x="2061" y="7954"/>
                  </a:moveTo>
                  <a:lnTo>
                    <a:pt x="370" y="6263"/>
                  </a:lnTo>
                  <a:lnTo>
                    <a:pt x="2061" y="4561"/>
                  </a:lnTo>
                  <a:lnTo>
                    <a:pt x="2085" y="4537"/>
                  </a:lnTo>
                  <a:lnTo>
                    <a:pt x="2085" y="2108"/>
                  </a:lnTo>
                  <a:lnTo>
                    <a:pt x="4513" y="2108"/>
                  </a:lnTo>
                  <a:lnTo>
                    <a:pt x="4525" y="2096"/>
                  </a:lnTo>
                  <a:lnTo>
                    <a:pt x="6228" y="394"/>
                  </a:lnTo>
                  <a:lnTo>
                    <a:pt x="7931" y="2096"/>
                  </a:lnTo>
                  <a:lnTo>
                    <a:pt x="7942" y="2108"/>
                  </a:lnTo>
                  <a:lnTo>
                    <a:pt x="10371" y="2108"/>
                  </a:lnTo>
                  <a:lnTo>
                    <a:pt x="10371" y="4537"/>
                  </a:lnTo>
                  <a:lnTo>
                    <a:pt x="10395" y="4561"/>
                  </a:lnTo>
                  <a:lnTo>
                    <a:pt x="12086" y="6263"/>
                  </a:lnTo>
                  <a:lnTo>
                    <a:pt x="10395" y="7954"/>
                  </a:lnTo>
                  <a:lnTo>
                    <a:pt x="10371" y="7978"/>
                  </a:lnTo>
                  <a:lnTo>
                    <a:pt x="10371" y="10407"/>
                  </a:lnTo>
                  <a:lnTo>
                    <a:pt x="7942" y="10407"/>
                  </a:lnTo>
                  <a:lnTo>
                    <a:pt x="7931" y="10419"/>
                  </a:lnTo>
                  <a:lnTo>
                    <a:pt x="6228" y="12121"/>
                  </a:lnTo>
                  <a:lnTo>
                    <a:pt x="4525" y="10419"/>
                  </a:lnTo>
                  <a:lnTo>
                    <a:pt x="4513" y="10407"/>
                  </a:lnTo>
                  <a:lnTo>
                    <a:pt x="2073" y="10407"/>
                  </a:lnTo>
                  <a:lnTo>
                    <a:pt x="2073" y="7978"/>
                  </a:lnTo>
                  <a:close/>
                  <a:moveTo>
                    <a:pt x="22682" y="8026"/>
                  </a:moveTo>
                  <a:lnTo>
                    <a:pt x="22670" y="8037"/>
                  </a:lnTo>
                  <a:lnTo>
                    <a:pt x="22670" y="10573"/>
                  </a:lnTo>
                  <a:lnTo>
                    <a:pt x="20134" y="10573"/>
                  </a:lnTo>
                  <a:lnTo>
                    <a:pt x="20123" y="10585"/>
                  </a:lnTo>
                  <a:lnTo>
                    <a:pt x="18348" y="12359"/>
                  </a:lnTo>
                  <a:lnTo>
                    <a:pt x="16586" y="10585"/>
                  </a:lnTo>
                  <a:lnTo>
                    <a:pt x="16563" y="10573"/>
                  </a:lnTo>
                  <a:lnTo>
                    <a:pt x="14038" y="10573"/>
                  </a:lnTo>
                  <a:lnTo>
                    <a:pt x="14038" y="8037"/>
                  </a:lnTo>
                  <a:lnTo>
                    <a:pt x="14015" y="8026"/>
                  </a:lnTo>
                  <a:lnTo>
                    <a:pt x="12372" y="6371"/>
                  </a:lnTo>
                  <a:lnTo>
                    <a:pt x="12407" y="6335"/>
                  </a:lnTo>
                  <a:lnTo>
                    <a:pt x="14086" y="8026"/>
                  </a:lnTo>
                  <a:lnTo>
                    <a:pt x="14086" y="10526"/>
                  </a:lnTo>
                  <a:lnTo>
                    <a:pt x="16586" y="10526"/>
                  </a:lnTo>
                  <a:lnTo>
                    <a:pt x="18301" y="12240"/>
                  </a:lnTo>
                  <a:lnTo>
                    <a:pt x="18348" y="12288"/>
                  </a:lnTo>
                  <a:lnTo>
                    <a:pt x="18384" y="12240"/>
                  </a:lnTo>
                  <a:lnTo>
                    <a:pt x="20111" y="10526"/>
                  </a:lnTo>
                  <a:lnTo>
                    <a:pt x="22611" y="10526"/>
                  </a:lnTo>
                  <a:lnTo>
                    <a:pt x="22611" y="8026"/>
                  </a:lnTo>
                  <a:lnTo>
                    <a:pt x="24337" y="6299"/>
                  </a:lnTo>
                  <a:lnTo>
                    <a:pt x="24373" y="6251"/>
                  </a:lnTo>
                  <a:lnTo>
                    <a:pt x="24337" y="6216"/>
                  </a:lnTo>
                  <a:lnTo>
                    <a:pt x="22611" y="4489"/>
                  </a:lnTo>
                  <a:lnTo>
                    <a:pt x="22611" y="1989"/>
                  </a:lnTo>
                  <a:lnTo>
                    <a:pt x="20111" y="1989"/>
                  </a:lnTo>
                  <a:lnTo>
                    <a:pt x="18384" y="275"/>
                  </a:lnTo>
                  <a:lnTo>
                    <a:pt x="18348" y="227"/>
                  </a:lnTo>
                  <a:lnTo>
                    <a:pt x="18313" y="275"/>
                  </a:lnTo>
                  <a:lnTo>
                    <a:pt x="16586" y="1989"/>
                  </a:lnTo>
                  <a:lnTo>
                    <a:pt x="14086" y="1989"/>
                  </a:lnTo>
                  <a:lnTo>
                    <a:pt x="14086" y="4489"/>
                  </a:lnTo>
                  <a:lnTo>
                    <a:pt x="12407" y="6180"/>
                  </a:lnTo>
                  <a:lnTo>
                    <a:pt x="12372" y="6144"/>
                  </a:lnTo>
                  <a:lnTo>
                    <a:pt x="14027" y="4489"/>
                  </a:lnTo>
                  <a:lnTo>
                    <a:pt x="14038" y="4477"/>
                  </a:lnTo>
                  <a:lnTo>
                    <a:pt x="14038" y="1941"/>
                  </a:lnTo>
                  <a:lnTo>
                    <a:pt x="16574" y="1941"/>
                  </a:lnTo>
                  <a:lnTo>
                    <a:pt x="16586" y="1930"/>
                  </a:lnTo>
                  <a:lnTo>
                    <a:pt x="18360" y="155"/>
                  </a:lnTo>
                  <a:lnTo>
                    <a:pt x="20123" y="1930"/>
                  </a:lnTo>
                  <a:lnTo>
                    <a:pt x="20134" y="1941"/>
                  </a:lnTo>
                  <a:lnTo>
                    <a:pt x="22670" y="1941"/>
                  </a:lnTo>
                  <a:lnTo>
                    <a:pt x="22670" y="4477"/>
                  </a:lnTo>
                  <a:lnTo>
                    <a:pt x="22682" y="4489"/>
                  </a:lnTo>
                  <a:lnTo>
                    <a:pt x="24456" y="6263"/>
                  </a:lnTo>
                  <a:close/>
                  <a:moveTo>
                    <a:pt x="22516" y="4561"/>
                  </a:moveTo>
                  <a:lnTo>
                    <a:pt x="24218" y="6251"/>
                  </a:lnTo>
                  <a:lnTo>
                    <a:pt x="22516" y="7954"/>
                  </a:lnTo>
                  <a:lnTo>
                    <a:pt x="22504" y="7978"/>
                  </a:lnTo>
                  <a:lnTo>
                    <a:pt x="22504" y="10407"/>
                  </a:lnTo>
                  <a:lnTo>
                    <a:pt x="20075" y="10407"/>
                  </a:lnTo>
                  <a:lnTo>
                    <a:pt x="20063" y="10419"/>
                  </a:lnTo>
                  <a:lnTo>
                    <a:pt x="18360" y="12121"/>
                  </a:lnTo>
                  <a:lnTo>
                    <a:pt x="16658" y="10419"/>
                  </a:lnTo>
                  <a:lnTo>
                    <a:pt x="16646" y="10407"/>
                  </a:lnTo>
                  <a:lnTo>
                    <a:pt x="14217" y="10407"/>
                  </a:lnTo>
                  <a:lnTo>
                    <a:pt x="14217" y="7978"/>
                  </a:lnTo>
                  <a:lnTo>
                    <a:pt x="14193" y="7954"/>
                  </a:lnTo>
                  <a:lnTo>
                    <a:pt x="12491" y="6263"/>
                  </a:lnTo>
                  <a:lnTo>
                    <a:pt x="14193" y="4561"/>
                  </a:lnTo>
                  <a:lnTo>
                    <a:pt x="14205" y="4537"/>
                  </a:lnTo>
                  <a:lnTo>
                    <a:pt x="14205" y="2108"/>
                  </a:lnTo>
                  <a:lnTo>
                    <a:pt x="16634" y="2108"/>
                  </a:lnTo>
                  <a:lnTo>
                    <a:pt x="16646" y="2096"/>
                  </a:lnTo>
                  <a:lnTo>
                    <a:pt x="18348" y="394"/>
                  </a:lnTo>
                  <a:lnTo>
                    <a:pt x="20051" y="2096"/>
                  </a:lnTo>
                  <a:lnTo>
                    <a:pt x="20063" y="2108"/>
                  </a:lnTo>
                  <a:lnTo>
                    <a:pt x="22492" y="2108"/>
                  </a:lnTo>
                  <a:lnTo>
                    <a:pt x="22492" y="4537"/>
                  </a:lnTo>
                  <a:close/>
                  <a:moveTo>
                    <a:pt x="35053" y="8026"/>
                  </a:moveTo>
                  <a:lnTo>
                    <a:pt x="35029" y="8037"/>
                  </a:lnTo>
                  <a:lnTo>
                    <a:pt x="35029" y="10573"/>
                  </a:lnTo>
                  <a:lnTo>
                    <a:pt x="32505" y="10573"/>
                  </a:lnTo>
                  <a:lnTo>
                    <a:pt x="32481" y="10585"/>
                  </a:lnTo>
                  <a:lnTo>
                    <a:pt x="30719" y="12359"/>
                  </a:lnTo>
                  <a:lnTo>
                    <a:pt x="28945" y="10585"/>
                  </a:lnTo>
                  <a:lnTo>
                    <a:pt x="28933" y="10573"/>
                  </a:lnTo>
                  <a:lnTo>
                    <a:pt x="26397" y="10573"/>
                  </a:lnTo>
                  <a:lnTo>
                    <a:pt x="26397" y="8037"/>
                  </a:lnTo>
                  <a:lnTo>
                    <a:pt x="26385" y="8026"/>
                  </a:lnTo>
                  <a:lnTo>
                    <a:pt x="24611" y="6251"/>
                  </a:lnTo>
                  <a:lnTo>
                    <a:pt x="26385" y="4489"/>
                  </a:lnTo>
                  <a:lnTo>
                    <a:pt x="26397" y="4466"/>
                  </a:lnTo>
                  <a:lnTo>
                    <a:pt x="26397" y="1941"/>
                  </a:lnTo>
                  <a:lnTo>
                    <a:pt x="28933" y="1941"/>
                  </a:lnTo>
                  <a:lnTo>
                    <a:pt x="28945" y="1918"/>
                  </a:lnTo>
                  <a:lnTo>
                    <a:pt x="30719" y="155"/>
                  </a:lnTo>
                  <a:lnTo>
                    <a:pt x="32481" y="1918"/>
                  </a:lnTo>
                  <a:lnTo>
                    <a:pt x="32505" y="1941"/>
                  </a:lnTo>
                  <a:lnTo>
                    <a:pt x="35029" y="1941"/>
                  </a:lnTo>
                  <a:lnTo>
                    <a:pt x="35029" y="4466"/>
                  </a:lnTo>
                  <a:lnTo>
                    <a:pt x="35053" y="4489"/>
                  </a:lnTo>
                  <a:lnTo>
                    <a:pt x="36696" y="6144"/>
                  </a:lnTo>
                  <a:lnTo>
                    <a:pt x="36660" y="6168"/>
                  </a:lnTo>
                  <a:lnTo>
                    <a:pt x="34982" y="4489"/>
                  </a:lnTo>
                  <a:lnTo>
                    <a:pt x="34982" y="1989"/>
                  </a:lnTo>
                  <a:lnTo>
                    <a:pt x="32493" y="1989"/>
                  </a:lnTo>
                  <a:lnTo>
                    <a:pt x="30767" y="275"/>
                  </a:lnTo>
                  <a:lnTo>
                    <a:pt x="30719" y="227"/>
                  </a:lnTo>
                  <a:lnTo>
                    <a:pt x="30683" y="275"/>
                  </a:lnTo>
                  <a:lnTo>
                    <a:pt x="28957" y="1989"/>
                  </a:lnTo>
                  <a:lnTo>
                    <a:pt x="26457" y="1989"/>
                  </a:lnTo>
                  <a:lnTo>
                    <a:pt x="26457" y="4489"/>
                  </a:lnTo>
                  <a:lnTo>
                    <a:pt x="24730" y="6216"/>
                  </a:lnTo>
                  <a:lnTo>
                    <a:pt x="24695" y="6263"/>
                  </a:lnTo>
                  <a:lnTo>
                    <a:pt x="24730" y="6299"/>
                  </a:lnTo>
                  <a:lnTo>
                    <a:pt x="26457" y="8026"/>
                  </a:lnTo>
                  <a:lnTo>
                    <a:pt x="26457" y="10526"/>
                  </a:lnTo>
                  <a:lnTo>
                    <a:pt x="28957" y="10526"/>
                  </a:lnTo>
                  <a:lnTo>
                    <a:pt x="30671" y="12240"/>
                  </a:lnTo>
                  <a:lnTo>
                    <a:pt x="30719" y="12288"/>
                  </a:lnTo>
                  <a:lnTo>
                    <a:pt x="30755" y="12240"/>
                  </a:lnTo>
                  <a:lnTo>
                    <a:pt x="32481" y="10526"/>
                  </a:lnTo>
                  <a:lnTo>
                    <a:pt x="34982" y="10526"/>
                  </a:lnTo>
                  <a:lnTo>
                    <a:pt x="34982" y="8026"/>
                  </a:lnTo>
                  <a:lnTo>
                    <a:pt x="36660" y="6335"/>
                  </a:lnTo>
                  <a:lnTo>
                    <a:pt x="36696" y="6371"/>
                  </a:lnTo>
                  <a:close/>
                  <a:moveTo>
                    <a:pt x="26564" y="7954"/>
                  </a:moveTo>
                  <a:lnTo>
                    <a:pt x="24861" y="6263"/>
                  </a:lnTo>
                  <a:lnTo>
                    <a:pt x="26564" y="4561"/>
                  </a:lnTo>
                  <a:lnTo>
                    <a:pt x="26576" y="4537"/>
                  </a:lnTo>
                  <a:lnTo>
                    <a:pt x="26576" y="2108"/>
                  </a:lnTo>
                  <a:lnTo>
                    <a:pt x="29005" y="2108"/>
                  </a:lnTo>
                  <a:lnTo>
                    <a:pt x="29028" y="2096"/>
                  </a:lnTo>
                  <a:lnTo>
                    <a:pt x="30731" y="394"/>
                  </a:lnTo>
                  <a:lnTo>
                    <a:pt x="32422" y="2096"/>
                  </a:lnTo>
                  <a:lnTo>
                    <a:pt x="32445" y="2108"/>
                  </a:lnTo>
                  <a:lnTo>
                    <a:pt x="34874" y="2108"/>
                  </a:lnTo>
                  <a:lnTo>
                    <a:pt x="34874" y="4537"/>
                  </a:lnTo>
                  <a:lnTo>
                    <a:pt x="34886" y="4561"/>
                  </a:lnTo>
                  <a:lnTo>
                    <a:pt x="36589" y="6263"/>
                  </a:lnTo>
                  <a:lnTo>
                    <a:pt x="34886" y="7954"/>
                  </a:lnTo>
                  <a:lnTo>
                    <a:pt x="34874" y="7978"/>
                  </a:lnTo>
                  <a:lnTo>
                    <a:pt x="34874" y="10407"/>
                  </a:lnTo>
                  <a:lnTo>
                    <a:pt x="32434" y="10407"/>
                  </a:lnTo>
                  <a:lnTo>
                    <a:pt x="32422" y="10419"/>
                  </a:lnTo>
                  <a:lnTo>
                    <a:pt x="30719" y="12121"/>
                  </a:lnTo>
                  <a:lnTo>
                    <a:pt x="29016" y="10419"/>
                  </a:lnTo>
                  <a:lnTo>
                    <a:pt x="28993" y="10407"/>
                  </a:lnTo>
                  <a:lnTo>
                    <a:pt x="26564" y="10407"/>
                  </a:lnTo>
                  <a:lnTo>
                    <a:pt x="26564" y="7978"/>
                  </a:lnTo>
                  <a:close/>
                  <a:moveTo>
                    <a:pt x="47185" y="8026"/>
                  </a:moveTo>
                  <a:lnTo>
                    <a:pt x="47162" y="8037"/>
                  </a:lnTo>
                  <a:lnTo>
                    <a:pt x="47162" y="10573"/>
                  </a:lnTo>
                  <a:lnTo>
                    <a:pt x="44637" y="10573"/>
                  </a:lnTo>
                  <a:lnTo>
                    <a:pt x="44614" y="10585"/>
                  </a:lnTo>
                  <a:lnTo>
                    <a:pt x="42852" y="12347"/>
                  </a:lnTo>
                  <a:lnTo>
                    <a:pt x="41089" y="10585"/>
                  </a:lnTo>
                  <a:lnTo>
                    <a:pt x="41066" y="10562"/>
                  </a:lnTo>
                  <a:lnTo>
                    <a:pt x="38541" y="10562"/>
                  </a:lnTo>
                  <a:lnTo>
                    <a:pt x="38541" y="8037"/>
                  </a:lnTo>
                  <a:lnTo>
                    <a:pt x="38518" y="8014"/>
                  </a:lnTo>
                  <a:lnTo>
                    <a:pt x="36875" y="6371"/>
                  </a:lnTo>
                  <a:lnTo>
                    <a:pt x="36898" y="6335"/>
                  </a:lnTo>
                  <a:lnTo>
                    <a:pt x="38589" y="8014"/>
                  </a:lnTo>
                  <a:lnTo>
                    <a:pt x="38589" y="10514"/>
                  </a:lnTo>
                  <a:lnTo>
                    <a:pt x="41078" y="10514"/>
                  </a:lnTo>
                  <a:lnTo>
                    <a:pt x="42804" y="12240"/>
                  </a:lnTo>
                  <a:lnTo>
                    <a:pt x="42852" y="12276"/>
                  </a:lnTo>
                  <a:lnTo>
                    <a:pt x="42887" y="12240"/>
                  </a:lnTo>
                  <a:lnTo>
                    <a:pt x="44614" y="10514"/>
                  </a:lnTo>
                  <a:lnTo>
                    <a:pt x="47114" y="10514"/>
                  </a:lnTo>
                  <a:lnTo>
                    <a:pt x="47114" y="8026"/>
                  </a:lnTo>
                  <a:lnTo>
                    <a:pt x="48840" y="6299"/>
                  </a:lnTo>
                  <a:lnTo>
                    <a:pt x="48840" y="6287"/>
                  </a:lnTo>
                  <a:lnTo>
                    <a:pt x="48840" y="6299"/>
                  </a:lnTo>
                  <a:lnTo>
                    <a:pt x="48864" y="6323"/>
                  </a:lnTo>
                  <a:close/>
                  <a:moveTo>
                    <a:pt x="59413" y="8026"/>
                  </a:moveTo>
                  <a:lnTo>
                    <a:pt x="59389" y="8037"/>
                  </a:lnTo>
                  <a:lnTo>
                    <a:pt x="59389" y="10573"/>
                  </a:lnTo>
                  <a:lnTo>
                    <a:pt x="56865" y="10573"/>
                  </a:lnTo>
                  <a:lnTo>
                    <a:pt x="56841" y="10585"/>
                  </a:lnTo>
                  <a:lnTo>
                    <a:pt x="55079" y="12359"/>
                  </a:lnTo>
                  <a:lnTo>
                    <a:pt x="53317" y="10585"/>
                  </a:lnTo>
                  <a:lnTo>
                    <a:pt x="53293" y="10573"/>
                  </a:lnTo>
                  <a:lnTo>
                    <a:pt x="50769" y="10573"/>
                  </a:lnTo>
                  <a:lnTo>
                    <a:pt x="50769" y="8037"/>
                  </a:lnTo>
                  <a:lnTo>
                    <a:pt x="50745" y="8026"/>
                  </a:lnTo>
                  <a:lnTo>
                    <a:pt x="49043" y="6323"/>
                  </a:lnTo>
                  <a:lnTo>
                    <a:pt x="49067" y="6299"/>
                  </a:lnTo>
                  <a:lnTo>
                    <a:pt x="49079" y="6287"/>
                  </a:lnTo>
                  <a:lnTo>
                    <a:pt x="49090" y="6299"/>
                  </a:lnTo>
                  <a:lnTo>
                    <a:pt x="50817" y="8026"/>
                  </a:lnTo>
                  <a:lnTo>
                    <a:pt x="50817" y="10526"/>
                  </a:lnTo>
                  <a:lnTo>
                    <a:pt x="53305" y="10526"/>
                  </a:lnTo>
                  <a:lnTo>
                    <a:pt x="55032" y="12240"/>
                  </a:lnTo>
                  <a:lnTo>
                    <a:pt x="55079" y="12288"/>
                  </a:lnTo>
                  <a:lnTo>
                    <a:pt x="55115" y="12240"/>
                  </a:lnTo>
                  <a:lnTo>
                    <a:pt x="56841" y="10526"/>
                  </a:lnTo>
                  <a:lnTo>
                    <a:pt x="59342" y="10526"/>
                  </a:lnTo>
                  <a:lnTo>
                    <a:pt x="59342" y="8026"/>
                  </a:lnTo>
                  <a:lnTo>
                    <a:pt x="61020" y="6335"/>
                  </a:lnTo>
                  <a:lnTo>
                    <a:pt x="61056" y="6371"/>
                  </a:lnTo>
                  <a:close/>
                  <a:moveTo>
                    <a:pt x="71546" y="8026"/>
                  </a:moveTo>
                  <a:lnTo>
                    <a:pt x="71522" y="8037"/>
                  </a:lnTo>
                  <a:lnTo>
                    <a:pt x="71522" y="10573"/>
                  </a:lnTo>
                  <a:lnTo>
                    <a:pt x="68998" y="10573"/>
                  </a:lnTo>
                  <a:lnTo>
                    <a:pt x="68974" y="10585"/>
                  </a:lnTo>
                  <a:lnTo>
                    <a:pt x="67212" y="12359"/>
                  </a:lnTo>
                  <a:lnTo>
                    <a:pt x="65438" y="10585"/>
                  </a:lnTo>
                  <a:lnTo>
                    <a:pt x="65426" y="10573"/>
                  </a:lnTo>
                  <a:lnTo>
                    <a:pt x="62890" y="10573"/>
                  </a:lnTo>
                  <a:lnTo>
                    <a:pt x="62890" y="8037"/>
                  </a:lnTo>
                  <a:lnTo>
                    <a:pt x="62878" y="8026"/>
                  </a:lnTo>
                  <a:lnTo>
                    <a:pt x="61223" y="6371"/>
                  </a:lnTo>
                  <a:lnTo>
                    <a:pt x="61259" y="6335"/>
                  </a:lnTo>
                  <a:lnTo>
                    <a:pt x="62937" y="8026"/>
                  </a:lnTo>
                  <a:lnTo>
                    <a:pt x="62937" y="10526"/>
                  </a:lnTo>
                  <a:lnTo>
                    <a:pt x="65438" y="10526"/>
                  </a:lnTo>
                  <a:lnTo>
                    <a:pt x="67164" y="12240"/>
                  </a:lnTo>
                  <a:lnTo>
                    <a:pt x="67200" y="12288"/>
                  </a:lnTo>
                  <a:lnTo>
                    <a:pt x="67247" y="12240"/>
                  </a:lnTo>
                  <a:lnTo>
                    <a:pt x="68974" y="10526"/>
                  </a:lnTo>
                  <a:lnTo>
                    <a:pt x="71462" y="10526"/>
                  </a:lnTo>
                  <a:lnTo>
                    <a:pt x="71462" y="8026"/>
                  </a:lnTo>
                  <a:lnTo>
                    <a:pt x="73189" y="6299"/>
                  </a:lnTo>
                  <a:lnTo>
                    <a:pt x="73236" y="6251"/>
                  </a:lnTo>
                  <a:lnTo>
                    <a:pt x="73189" y="6216"/>
                  </a:lnTo>
                  <a:lnTo>
                    <a:pt x="71462" y="4489"/>
                  </a:lnTo>
                  <a:lnTo>
                    <a:pt x="71462" y="1989"/>
                  </a:lnTo>
                  <a:lnTo>
                    <a:pt x="68974" y="1989"/>
                  </a:lnTo>
                  <a:lnTo>
                    <a:pt x="67247" y="275"/>
                  </a:lnTo>
                  <a:lnTo>
                    <a:pt x="67200" y="227"/>
                  </a:lnTo>
                  <a:lnTo>
                    <a:pt x="67164" y="275"/>
                  </a:lnTo>
                  <a:lnTo>
                    <a:pt x="65438" y="1989"/>
                  </a:lnTo>
                  <a:lnTo>
                    <a:pt x="62949" y="1989"/>
                  </a:lnTo>
                  <a:lnTo>
                    <a:pt x="62949" y="4489"/>
                  </a:lnTo>
                  <a:lnTo>
                    <a:pt x="61259" y="6180"/>
                  </a:lnTo>
                  <a:lnTo>
                    <a:pt x="61223" y="6144"/>
                  </a:lnTo>
                  <a:lnTo>
                    <a:pt x="62878" y="4489"/>
                  </a:lnTo>
                  <a:lnTo>
                    <a:pt x="62890" y="4477"/>
                  </a:lnTo>
                  <a:lnTo>
                    <a:pt x="62890" y="1941"/>
                  </a:lnTo>
                  <a:lnTo>
                    <a:pt x="65426" y="1941"/>
                  </a:lnTo>
                  <a:lnTo>
                    <a:pt x="65438" y="1930"/>
                  </a:lnTo>
                  <a:lnTo>
                    <a:pt x="67212" y="155"/>
                  </a:lnTo>
                  <a:lnTo>
                    <a:pt x="68974" y="1930"/>
                  </a:lnTo>
                  <a:lnTo>
                    <a:pt x="68998" y="1941"/>
                  </a:lnTo>
                  <a:lnTo>
                    <a:pt x="71522" y="1941"/>
                  </a:lnTo>
                  <a:lnTo>
                    <a:pt x="71522" y="4477"/>
                  </a:lnTo>
                  <a:lnTo>
                    <a:pt x="71546" y="4489"/>
                  </a:lnTo>
                  <a:lnTo>
                    <a:pt x="73308" y="6263"/>
                  </a:lnTo>
                  <a:close/>
                  <a:moveTo>
                    <a:pt x="71379" y="4561"/>
                  </a:moveTo>
                  <a:lnTo>
                    <a:pt x="73070" y="6263"/>
                  </a:lnTo>
                  <a:lnTo>
                    <a:pt x="71367" y="7954"/>
                  </a:lnTo>
                  <a:lnTo>
                    <a:pt x="71343" y="7978"/>
                  </a:lnTo>
                  <a:lnTo>
                    <a:pt x="71343" y="10407"/>
                  </a:lnTo>
                  <a:lnTo>
                    <a:pt x="68914" y="10407"/>
                  </a:lnTo>
                  <a:lnTo>
                    <a:pt x="68902" y="10419"/>
                  </a:lnTo>
                  <a:lnTo>
                    <a:pt x="67200" y="12121"/>
                  </a:lnTo>
                  <a:lnTo>
                    <a:pt x="65509" y="10419"/>
                  </a:lnTo>
                  <a:lnTo>
                    <a:pt x="65485" y="10407"/>
                  </a:lnTo>
                  <a:lnTo>
                    <a:pt x="63056" y="10407"/>
                  </a:lnTo>
                  <a:lnTo>
                    <a:pt x="63056" y="7978"/>
                  </a:lnTo>
                  <a:lnTo>
                    <a:pt x="63045" y="7954"/>
                  </a:lnTo>
                  <a:lnTo>
                    <a:pt x="61342" y="6263"/>
                  </a:lnTo>
                  <a:lnTo>
                    <a:pt x="63045" y="4561"/>
                  </a:lnTo>
                  <a:lnTo>
                    <a:pt x="63056" y="4537"/>
                  </a:lnTo>
                  <a:lnTo>
                    <a:pt x="63056" y="2108"/>
                  </a:lnTo>
                  <a:lnTo>
                    <a:pt x="65485" y="2108"/>
                  </a:lnTo>
                  <a:lnTo>
                    <a:pt x="65509" y="2096"/>
                  </a:lnTo>
                  <a:lnTo>
                    <a:pt x="67200" y="394"/>
                  </a:lnTo>
                  <a:lnTo>
                    <a:pt x="68902" y="2096"/>
                  </a:lnTo>
                  <a:lnTo>
                    <a:pt x="68914" y="2108"/>
                  </a:lnTo>
                  <a:lnTo>
                    <a:pt x="71343" y="2108"/>
                  </a:lnTo>
                  <a:lnTo>
                    <a:pt x="71343" y="4537"/>
                  </a:lnTo>
                  <a:close/>
                  <a:moveTo>
                    <a:pt x="83904" y="8026"/>
                  </a:moveTo>
                  <a:lnTo>
                    <a:pt x="83892" y="8037"/>
                  </a:lnTo>
                  <a:lnTo>
                    <a:pt x="83892" y="10573"/>
                  </a:lnTo>
                  <a:lnTo>
                    <a:pt x="81356" y="10573"/>
                  </a:lnTo>
                  <a:lnTo>
                    <a:pt x="81344" y="10585"/>
                  </a:lnTo>
                  <a:lnTo>
                    <a:pt x="79570" y="12359"/>
                  </a:lnTo>
                  <a:lnTo>
                    <a:pt x="77808" y="10585"/>
                  </a:lnTo>
                  <a:lnTo>
                    <a:pt x="77784" y="10573"/>
                  </a:lnTo>
                  <a:lnTo>
                    <a:pt x="75260" y="10573"/>
                  </a:lnTo>
                  <a:lnTo>
                    <a:pt x="75260" y="8037"/>
                  </a:lnTo>
                  <a:lnTo>
                    <a:pt x="75237" y="8026"/>
                  </a:lnTo>
                  <a:lnTo>
                    <a:pt x="73474" y="6251"/>
                  </a:lnTo>
                  <a:lnTo>
                    <a:pt x="75237" y="4489"/>
                  </a:lnTo>
                  <a:lnTo>
                    <a:pt x="75260" y="4466"/>
                  </a:lnTo>
                  <a:lnTo>
                    <a:pt x="75260" y="1941"/>
                  </a:lnTo>
                  <a:lnTo>
                    <a:pt x="77784" y="1941"/>
                  </a:lnTo>
                  <a:lnTo>
                    <a:pt x="77808" y="1918"/>
                  </a:lnTo>
                  <a:lnTo>
                    <a:pt x="79570" y="155"/>
                  </a:lnTo>
                  <a:lnTo>
                    <a:pt x="81344" y="1918"/>
                  </a:lnTo>
                  <a:lnTo>
                    <a:pt x="81356" y="1941"/>
                  </a:lnTo>
                  <a:lnTo>
                    <a:pt x="83892" y="1941"/>
                  </a:lnTo>
                  <a:lnTo>
                    <a:pt x="83892" y="4466"/>
                  </a:lnTo>
                  <a:lnTo>
                    <a:pt x="83904" y="4489"/>
                  </a:lnTo>
                  <a:lnTo>
                    <a:pt x="85559" y="6144"/>
                  </a:lnTo>
                  <a:lnTo>
                    <a:pt x="85524" y="6168"/>
                  </a:lnTo>
                  <a:lnTo>
                    <a:pt x="83845" y="4489"/>
                  </a:lnTo>
                  <a:lnTo>
                    <a:pt x="83845" y="1989"/>
                  </a:lnTo>
                  <a:lnTo>
                    <a:pt x="81344" y="1989"/>
                  </a:lnTo>
                  <a:lnTo>
                    <a:pt x="79618" y="275"/>
                  </a:lnTo>
                  <a:lnTo>
                    <a:pt x="79570" y="227"/>
                  </a:lnTo>
                  <a:lnTo>
                    <a:pt x="79535" y="275"/>
                  </a:lnTo>
                  <a:lnTo>
                    <a:pt x="77808" y="1989"/>
                  </a:lnTo>
                  <a:lnTo>
                    <a:pt x="75308" y="1989"/>
                  </a:lnTo>
                  <a:lnTo>
                    <a:pt x="75308" y="4489"/>
                  </a:lnTo>
                  <a:lnTo>
                    <a:pt x="73582" y="6216"/>
                  </a:lnTo>
                  <a:lnTo>
                    <a:pt x="73534" y="6263"/>
                  </a:lnTo>
                  <a:lnTo>
                    <a:pt x="73582" y="6299"/>
                  </a:lnTo>
                  <a:lnTo>
                    <a:pt x="75308" y="8026"/>
                  </a:lnTo>
                  <a:lnTo>
                    <a:pt x="75308" y="10526"/>
                  </a:lnTo>
                  <a:lnTo>
                    <a:pt x="77796" y="10526"/>
                  </a:lnTo>
                  <a:lnTo>
                    <a:pt x="79523" y="12240"/>
                  </a:lnTo>
                  <a:lnTo>
                    <a:pt x="79570" y="12288"/>
                  </a:lnTo>
                  <a:lnTo>
                    <a:pt x="79606" y="12240"/>
                  </a:lnTo>
                  <a:lnTo>
                    <a:pt x="81333" y="10526"/>
                  </a:lnTo>
                  <a:lnTo>
                    <a:pt x="83833" y="10526"/>
                  </a:lnTo>
                  <a:lnTo>
                    <a:pt x="83833" y="8026"/>
                  </a:lnTo>
                  <a:lnTo>
                    <a:pt x="85512" y="6335"/>
                  </a:lnTo>
                  <a:lnTo>
                    <a:pt x="85547" y="6371"/>
                  </a:lnTo>
                  <a:close/>
                  <a:moveTo>
                    <a:pt x="85678" y="6251"/>
                  </a:moveTo>
                  <a:lnTo>
                    <a:pt x="85643" y="6287"/>
                  </a:lnTo>
                  <a:lnTo>
                    <a:pt x="85607" y="6251"/>
                  </a:lnTo>
                  <a:lnTo>
                    <a:pt x="85643" y="6228"/>
                  </a:lnTo>
                  <a:close/>
                  <a:moveTo>
                    <a:pt x="75415" y="7954"/>
                  </a:moveTo>
                  <a:lnTo>
                    <a:pt x="73713" y="6251"/>
                  </a:lnTo>
                  <a:lnTo>
                    <a:pt x="75415" y="4561"/>
                  </a:lnTo>
                  <a:lnTo>
                    <a:pt x="75427" y="4537"/>
                  </a:lnTo>
                  <a:lnTo>
                    <a:pt x="75427" y="2108"/>
                  </a:lnTo>
                  <a:lnTo>
                    <a:pt x="77856" y="2108"/>
                  </a:lnTo>
                  <a:lnTo>
                    <a:pt x="77880" y="2096"/>
                  </a:lnTo>
                  <a:lnTo>
                    <a:pt x="79582" y="394"/>
                  </a:lnTo>
                  <a:lnTo>
                    <a:pt x="81273" y="2096"/>
                  </a:lnTo>
                  <a:lnTo>
                    <a:pt x="81297" y="2108"/>
                  </a:lnTo>
                  <a:lnTo>
                    <a:pt x="83726" y="2108"/>
                  </a:lnTo>
                  <a:lnTo>
                    <a:pt x="83726" y="4537"/>
                  </a:lnTo>
                  <a:lnTo>
                    <a:pt x="83738" y="4561"/>
                  </a:lnTo>
                  <a:lnTo>
                    <a:pt x="85440" y="6263"/>
                  </a:lnTo>
                  <a:lnTo>
                    <a:pt x="83738" y="7954"/>
                  </a:lnTo>
                  <a:lnTo>
                    <a:pt x="83726" y="7978"/>
                  </a:lnTo>
                  <a:lnTo>
                    <a:pt x="83726" y="10407"/>
                  </a:lnTo>
                  <a:lnTo>
                    <a:pt x="81297" y="10407"/>
                  </a:lnTo>
                  <a:lnTo>
                    <a:pt x="81273" y="10419"/>
                  </a:lnTo>
                  <a:lnTo>
                    <a:pt x="79582" y="12121"/>
                  </a:lnTo>
                  <a:lnTo>
                    <a:pt x="77880" y="10419"/>
                  </a:lnTo>
                  <a:lnTo>
                    <a:pt x="77856" y="10407"/>
                  </a:lnTo>
                  <a:lnTo>
                    <a:pt x="75427" y="10407"/>
                  </a:lnTo>
                  <a:lnTo>
                    <a:pt x="75427" y="7978"/>
                  </a:lnTo>
                  <a:close/>
                  <a:moveTo>
                    <a:pt x="96037" y="8026"/>
                  </a:moveTo>
                  <a:lnTo>
                    <a:pt x="96013" y="8037"/>
                  </a:lnTo>
                  <a:lnTo>
                    <a:pt x="96013" y="10573"/>
                  </a:lnTo>
                  <a:lnTo>
                    <a:pt x="93489" y="10573"/>
                  </a:lnTo>
                  <a:lnTo>
                    <a:pt x="93465" y="10585"/>
                  </a:lnTo>
                  <a:lnTo>
                    <a:pt x="91703" y="12359"/>
                  </a:lnTo>
                  <a:lnTo>
                    <a:pt x="89929" y="10585"/>
                  </a:lnTo>
                  <a:lnTo>
                    <a:pt x="89917" y="10573"/>
                  </a:lnTo>
                  <a:lnTo>
                    <a:pt x="87381" y="10573"/>
                  </a:lnTo>
                  <a:lnTo>
                    <a:pt x="87381" y="8037"/>
                  </a:lnTo>
                  <a:lnTo>
                    <a:pt x="87369" y="8026"/>
                  </a:lnTo>
                  <a:lnTo>
                    <a:pt x="85714" y="6371"/>
                  </a:lnTo>
                  <a:lnTo>
                    <a:pt x="85750" y="6347"/>
                  </a:lnTo>
                  <a:lnTo>
                    <a:pt x="87429" y="8026"/>
                  </a:lnTo>
                  <a:lnTo>
                    <a:pt x="87429" y="10526"/>
                  </a:lnTo>
                  <a:lnTo>
                    <a:pt x="89929" y="10526"/>
                  </a:lnTo>
                  <a:lnTo>
                    <a:pt x="91655" y="12240"/>
                  </a:lnTo>
                  <a:lnTo>
                    <a:pt x="91691" y="12288"/>
                  </a:lnTo>
                  <a:lnTo>
                    <a:pt x="91739" y="12240"/>
                  </a:lnTo>
                  <a:lnTo>
                    <a:pt x="93453" y="10526"/>
                  </a:lnTo>
                  <a:lnTo>
                    <a:pt x="95953" y="10526"/>
                  </a:lnTo>
                  <a:lnTo>
                    <a:pt x="95953" y="8026"/>
                  </a:lnTo>
                  <a:lnTo>
                    <a:pt x="97680" y="6299"/>
                  </a:lnTo>
                  <a:lnTo>
                    <a:pt x="97716" y="6251"/>
                  </a:lnTo>
                  <a:lnTo>
                    <a:pt x="97680" y="6216"/>
                  </a:lnTo>
                  <a:lnTo>
                    <a:pt x="95953" y="4489"/>
                  </a:lnTo>
                  <a:lnTo>
                    <a:pt x="95953" y="1989"/>
                  </a:lnTo>
                  <a:lnTo>
                    <a:pt x="93453" y="1989"/>
                  </a:lnTo>
                  <a:lnTo>
                    <a:pt x="91739" y="275"/>
                  </a:lnTo>
                  <a:lnTo>
                    <a:pt x="91691" y="227"/>
                  </a:lnTo>
                  <a:lnTo>
                    <a:pt x="91655" y="275"/>
                  </a:lnTo>
                  <a:lnTo>
                    <a:pt x="89929" y="1989"/>
                  </a:lnTo>
                  <a:lnTo>
                    <a:pt x="87429" y="1989"/>
                  </a:lnTo>
                  <a:lnTo>
                    <a:pt x="87429" y="4489"/>
                  </a:lnTo>
                  <a:lnTo>
                    <a:pt x="85750" y="6180"/>
                  </a:lnTo>
                  <a:lnTo>
                    <a:pt x="85714" y="6144"/>
                  </a:lnTo>
                  <a:lnTo>
                    <a:pt x="87369" y="4489"/>
                  </a:lnTo>
                  <a:lnTo>
                    <a:pt x="87381" y="4477"/>
                  </a:lnTo>
                  <a:lnTo>
                    <a:pt x="87381" y="1941"/>
                  </a:lnTo>
                  <a:lnTo>
                    <a:pt x="89917" y="1941"/>
                  </a:lnTo>
                  <a:lnTo>
                    <a:pt x="89929" y="1930"/>
                  </a:lnTo>
                  <a:lnTo>
                    <a:pt x="91703" y="155"/>
                  </a:lnTo>
                  <a:lnTo>
                    <a:pt x="93465" y="1930"/>
                  </a:lnTo>
                  <a:lnTo>
                    <a:pt x="93489" y="1941"/>
                  </a:lnTo>
                  <a:lnTo>
                    <a:pt x="96013" y="1941"/>
                  </a:lnTo>
                  <a:lnTo>
                    <a:pt x="96013" y="4477"/>
                  </a:lnTo>
                  <a:lnTo>
                    <a:pt x="96037" y="4489"/>
                  </a:lnTo>
                  <a:lnTo>
                    <a:pt x="97799" y="6263"/>
                  </a:lnTo>
                  <a:close/>
                  <a:moveTo>
                    <a:pt x="95870" y="4561"/>
                  </a:moveTo>
                  <a:lnTo>
                    <a:pt x="97573" y="6251"/>
                  </a:lnTo>
                  <a:lnTo>
                    <a:pt x="95870" y="7954"/>
                  </a:lnTo>
                  <a:lnTo>
                    <a:pt x="95858" y="7978"/>
                  </a:lnTo>
                  <a:lnTo>
                    <a:pt x="95858" y="10407"/>
                  </a:lnTo>
                  <a:lnTo>
                    <a:pt x="93429" y="10407"/>
                  </a:lnTo>
                  <a:lnTo>
                    <a:pt x="93405" y="10419"/>
                  </a:lnTo>
                  <a:lnTo>
                    <a:pt x="91703" y="12121"/>
                  </a:lnTo>
                  <a:lnTo>
                    <a:pt x="90012" y="10419"/>
                  </a:lnTo>
                  <a:lnTo>
                    <a:pt x="89988" y="10407"/>
                  </a:lnTo>
                  <a:lnTo>
                    <a:pt x="87560" y="10407"/>
                  </a:lnTo>
                  <a:lnTo>
                    <a:pt x="87560" y="7978"/>
                  </a:lnTo>
                  <a:lnTo>
                    <a:pt x="87548" y="7954"/>
                  </a:lnTo>
                  <a:lnTo>
                    <a:pt x="85845" y="6263"/>
                  </a:lnTo>
                  <a:lnTo>
                    <a:pt x="87548" y="4561"/>
                  </a:lnTo>
                  <a:lnTo>
                    <a:pt x="87560" y="4537"/>
                  </a:lnTo>
                  <a:lnTo>
                    <a:pt x="87560" y="2108"/>
                  </a:lnTo>
                  <a:lnTo>
                    <a:pt x="89988" y="2108"/>
                  </a:lnTo>
                  <a:lnTo>
                    <a:pt x="90012" y="2096"/>
                  </a:lnTo>
                  <a:lnTo>
                    <a:pt x="91703" y="394"/>
                  </a:lnTo>
                  <a:lnTo>
                    <a:pt x="93405" y="2096"/>
                  </a:lnTo>
                  <a:lnTo>
                    <a:pt x="93429" y="2108"/>
                  </a:lnTo>
                  <a:lnTo>
                    <a:pt x="95858" y="2108"/>
                  </a:lnTo>
                  <a:lnTo>
                    <a:pt x="95858" y="4537"/>
                  </a:ln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658250" y="1320825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00" y="4775"/>
                  </a:moveTo>
                  <a:cubicBezTo>
                    <a:pt x="9133" y="4513"/>
                    <a:pt x="8669" y="4454"/>
                    <a:pt x="8562" y="4799"/>
                  </a:cubicBezTo>
                  <a:cubicBezTo>
                    <a:pt x="8883" y="4656"/>
                    <a:pt x="8990" y="4918"/>
                    <a:pt x="8978" y="5096"/>
                  </a:cubicBezTo>
                  <a:cubicBezTo>
                    <a:pt x="8978" y="5156"/>
                    <a:pt x="8954" y="5216"/>
                    <a:pt x="8907" y="5263"/>
                  </a:cubicBezTo>
                  <a:cubicBezTo>
                    <a:pt x="8859" y="5311"/>
                    <a:pt x="8716" y="5370"/>
                    <a:pt x="8645" y="5311"/>
                  </a:cubicBezTo>
                  <a:cubicBezTo>
                    <a:pt x="8573" y="5263"/>
                    <a:pt x="8609" y="5120"/>
                    <a:pt x="8752" y="5168"/>
                  </a:cubicBezTo>
                  <a:cubicBezTo>
                    <a:pt x="8669" y="5001"/>
                    <a:pt x="8419" y="5061"/>
                    <a:pt x="8419" y="5239"/>
                  </a:cubicBezTo>
                  <a:cubicBezTo>
                    <a:pt x="8407" y="5263"/>
                    <a:pt x="8407" y="5275"/>
                    <a:pt x="8419" y="5299"/>
                  </a:cubicBezTo>
                  <a:lnTo>
                    <a:pt x="8419" y="5311"/>
                  </a:lnTo>
                  <a:cubicBezTo>
                    <a:pt x="8419" y="5358"/>
                    <a:pt x="8454" y="5406"/>
                    <a:pt x="8490" y="5430"/>
                  </a:cubicBezTo>
                  <a:cubicBezTo>
                    <a:pt x="8085" y="5513"/>
                    <a:pt x="7669" y="5477"/>
                    <a:pt x="7276" y="5335"/>
                  </a:cubicBezTo>
                  <a:cubicBezTo>
                    <a:pt x="8454" y="5620"/>
                    <a:pt x="8073" y="4454"/>
                    <a:pt x="8788" y="4442"/>
                  </a:cubicBezTo>
                  <a:lnTo>
                    <a:pt x="8716" y="4442"/>
                  </a:lnTo>
                  <a:cubicBezTo>
                    <a:pt x="8740" y="4442"/>
                    <a:pt x="8764" y="4442"/>
                    <a:pt x="8788" y="4442"/>
                  </a:cubicBezTo>
                  <a:cubicBezTo>
                    <a:pt x="8454" y="4346"/>
                    <a:pt x="8240" y="4346"/>
                    <a:pt x="8097" y="4430"/>
                  </a:cubicBezTo>
                  <a:cubicBezTo>
                    <a:pt x="7728" y="4608"/>
                    <a:pt x="7871" y="4989"/>
                    <a:pt x="7728" y="5120"/>
                  </a:cubicBezTo>
                  <a:cubicBezTo>
                    <a:pt x="7692" y="4882"/>
                    <a:pt x="7561" y="4823"/>
                    <a:pt x="7383" y="4906"/>
                  </a:cubicBezTo>
                  <a:cubicBezTo>
                    <a:pt x="7561" y="5061"/>
                    <a:pt x="7419" y="5239"/>
                    <a:pt x="7240" y="5239"/>
                  </a:cubicBezTo>
                  <a:cubicBezTo>
                    <a:pt x="6966" y="5227"/>
                    <a:pt x="6621" y="4942"/>
                    <a:pt x="6168" y="5251"/>
                  </a:cubicBezTo>
                  <a:cubicBezTo>
                    <a:pt x="6073" y="5263"/>
                    <a:pt x="5990" y="5275"/>
                    <a:pt x="5906" y="5311"/>
                  </a:cubicBezTo>
                  <a:cubicBezTo>
                    <a:pt x="5978" y="5263"/>
                    <a:pt x="6061" y="5216"/>
                    <a:pt x="6133" y="5156"/>
                  </a:cubicBezTo>
                  <a:cubicBezTo>
                    <a:pt x="6668" y="5061"/>
                    <a:pt x="6716" y="4608"/>
                    <a:pt x="6895" y="4406"/>
                  </a:cubicBezTo>
                  <a:cubicBezTo>
                    <a:pt x="7026" y="4275"/>
                    <a:pt x="7252" y="4311"/>
                    <a:pt x="7228" y="4537"/>
                  </a:cubicBezTo>
                  <a:cubicBezTo>
                    <a:pt x="7419" y="4465"/>
                    <a:pt x="7466" y="4334"/>
                    <a:pt x="7323" y="4156"/>
                  </a:cubicBezTo>
                  <a:cubicBezTo>
                    <a:pt x="7526" y="4132"/>
                    <a:pt x="7692" y="4501"/>
                    <a:pt x="8073" y="4370"/>
                  </a:cubicBezTo>
                  <a:cubicBezTo>
                    <a:pt x="8228" y="4323"/>
                    <a:pt x="8383" y="4168"/>
                    <a:pt x="8550" y="3870"/>
                  </a:cubicBezTo>
                  <a:lnTo>
                    <a:pt x="8550" y="3870"/>
                  </a:lnTo>
                  <a:cubicBezTo>
                    <a:pt x="8038" y="4370"/>
                    <a:pt x="7490" y="3275"/>
                    <a:pt x="6847" y="4311"/>
                  </a:cubicBezTo>
                  <a:lnTo>
                    <a:pt x="6847" y="4311"/>
                  </a:lnTo>
                  <a:cubicBezTo>
                    <a:pt x="7026" y="3930"/>
                    <a:pt x="7299" y="3608"/>
                    <a:pt x="7645" y="3382"/>
                  </a:cubicBezTo>
                  <a:cubicBezTo>
                    <a:pt x="7633" y="3430"/>
                    <a:pt x="7645" y="3477"/>
                    <a:pt x="7669" y="3525"/>
                  </a:cubicBezTo>
                  <a:lnTo>
                    <a:pt x="7680" y="3537"/>
                  </a:lnTo>
                  <a:cubicBezTo>
                    <a:pt x="7692" y="3549"/>
                    <a:pt x="7704" y="3561"/>
                    <a:pt x="7716" y="3572"/>
                  </a:cubicBezTo>
                  <a:cubicBezTo>
                    <a:pt x="7847" y="3715"/>
                    <a:pt x="8085" y="3572"/>
                    <a:pt x="8014" y="3394"/>
                  </a:cubicBezTo>
                  <a:cubicBezTo>
                    <a:pt x="7942" y="3525"/>
                    <a:pt x="7835" y="3442"/>
                    <a:pt x="7835" y="3358"/>
                  </a:cubicBezTo>
                  <a:cubicBezTo>
                    <a:pt x="7847" y="3275"/>
                    <a:pt x="7990" y="3203"/>
                    <a:pt x="8061" y="3203"/>
                  </a:cubicBezTo>
                  <a:cubicBezTo>
                    <a:pt x="8121" y="3215"/>
                    <a:pt x="8181" y="3239"/>
                    <a:pt x="8228" y="3275"/>
                  </a:cubicBezTo>
                  <a:cubicBezTo>
                    <a:pt x="8347" y="3394"/>
                    <a:pt x="8466" y="3644"/>
                    <a:pt x="8145" y="3775"/>
                  </a:cubicBezTo>
                  <a:cubicBezTo>
                    <a:pt x="8454" y="3953"/>
                    <a:pt x="8740" y="3572"/>
                    <a:pt x="8681" y="3275"/>
                  </a:cubicBezTo>
                  <a:cubicBezTo>
                    <a:pt x="8907" y="3322"/>
                    <a:pt x="8943" y="3180"/>
                    <a:pt x="9169" y="3370"/>
                  </a:cubicBezTo>
                  <a:cubicBezTo>
                    <a:pt x="8966" y="2787"/>
                    <a:pt x="8657" y="2941"/>
                    <a:pt x="8442" y="2846"/>
                  </a:cubicBezTo>
                  <a:lnTo>
                    <a:pt x="8442" y="2846"/>
                  </a:lnTo>
                  <a:cubicBezTo>
                    <a:pt x="8919" y="2989"/>
                    <a:pt x="9062" y="2632"/>
                    <a:pt x="9454" y="2620"/>
                  </a:cubicBezTo>
                  <a:cubicBezTo>
                    <a:pt x="9038" y="2263"/>
                    <a:pt x="8776" y="2549"/>
                    <a:pt x="8490" y="2656"/>
                  </a:cubicBezTo>
                  <a:lnTo>
                    <a:pt x="8490" y="2656"/>
                  </a:lnTo>
                  <a:cubicBezTo>
                    <a:pt x="9204" y="2358"/>
                    <a:pt x="9050" y="1965"/>
                    <a:pt x="9335" y="1620"/>
                  </a:cubicBezTo>
                  <a:cubicBezTo>
                    <a:pt x="8990" y="1918"/>
                    <a:pt x="8585" y="1739"/>
                    <a:pt x="8288" y="2465"/>
                  </a:cubicBezTo>
                  <a:lnTo>
                    <a:pt x="8288" y="2465"/>
                  </a:lnTo>
                  <a:cubicBezTo>
                    <a:pt x="8395" y="2168"/>
                    <a:pt x="8681" y="1906"/>
                    <a:pt x="8335" y="1489"/>
                  </a:cubicBezTo>
                  <a:cubicBezTo>
                    <a:pt x="8311" y="1894"/>
                    <a:pt x="7954" y="2037"/>
                    <a:pt x="8109" y="2513"/>
                  </a:cubicBezTo>
                  <a:lnTo>
                    <a:pt x="8109" y="2513"/>
                  </a:lnTo>
                  <a:cubicBezTo>
                    <a:pt x="8014" y="2299"/>
                    <a:pt x="8157" y="1989"/>
                    <a:pt x="7585" y="1787"/>
                  </a:cubicBezTo>
                  <a:cubicBezTo>
                    <a:pt x="7776" y="2001"/>
                    <a:pt x="7633" y="2048"/>
                    <a:pt x="7680" y="2275"/>
                  </a:cubicBezTo>
                  <a:cubicBezTo>
                    <a:pt x="7383" y="2215"/>
                    <a:pt x="7002" y="2501"/>
                    <a:pt x="7168" y="2810"/>
                  </a:cubicBezTo>
                  <a:cubicBezTo>
                    <a:pt x="7299" y="2489"/>
                    <a:pt x="7561" y="2608"/>
                    <a:pt x="7669" y="2727"/>
                  </a:cubicBezTo>
                  <a:cubicBezTo>
                    <a:pt x="7716" y="2775"/>
                    <a:pt x="7740" y="2834"/>
                    <a:pt x="7740" y="2894"/>
                  </a:cubicBezTo>
                  <a:cubicBezTo>
                    <a:pt x="7740" y="2965"/>
                    <a:pt x="7680" y="3108"/>
                    <a:pt x="7597" y="3108"/>
                  </a:cubicBezTo>
                  <a:cubicBezTo>
                    <a:pt x="7502" y="3120"/>
                    <a:pt x="7430" y="3013"/>
                    <a:pt x="7561" y="2941"/>
                  </a:cubicBezTo>
                  <a:cubicBezTo>
                    <a:pt x="7383" y="2870"/>
                    <a:pt x="7240" y="3096"/>
                    <a:pt x="7371" y="3239"/>
                  </a:cubicBezTo>
                  <a:cubicBezTo>
                    <a:pt x="7395" y="3251"/>
                    <a:pt x="7407" y="3263"/>
                    <a:pt x="7419" y="3275"/>
                  </a:cubicBezTo>
                  <a:lnTo>
                    <a:pt x="7430" y="3275"/>
                  </a:lnTo>
                  <a:cubicBezTo>
                    <a:pt x="7466" y="3299"/>
                    <a:pt x="7526" y="3311"/>
                    <a:pt x="7573" y="3299"/>
                  </a:cubicBezTo>
                  <a:cubicBezTo>
                    <a:pt x="7335" y="3644"/>
                    <a:pt x="7014" y="3918"/>
                    <a:pt x="6645" y="4096"/>
                  </a:cubicBezTo>
                  <a:cubicBezTo>
                    <a:pt x="7669" y="3453"/>
                    <a:pt x="6573" y="2906"/>
                    <a:pt x="7085" y="2394"/>
                  </a:cubicBezTo>
                  <a:lnTo>
                    <a:pt x="7038" y="2453"/>
                  </a:lnTo>
                  <a:cubicBezTo>
                    <a:pt x="7049" y="2429"/>
                    <a:pt x="7073" y="2406"/>
                    <a:pt x="7085" y="2394"/>
                  </a:cubicBezTo>
                  <a:cubicBezTo>
                    <a:pt x="6787" y="2560"/>
                    <a:pt x="6645" y="2715"/>
                    <a:pt x="6585" y="2870"/>
                  </a:cubicBezTo>
                  <a:cubicBezTo>
                    <a:pt x="6454" y="3251"/>
                    <a:pt x="6823" y="3430"/>
                    <a:pt x="6811" y="3620"/>
                  </a:cubicBezTo>
                  <a:cubicBezTo>
                    <a:pt x="6621" y="3477"/>
                    <a:pt x="6490" y="3537"/>
                    <a:pt x="6418" y="3715"/>
                  </a:cubicBezTo>
                  <a:cubicBezTo>
                    <a:pt x="6657" y="3692"/>
                    <a:pt x="6680" y="3930"/>
                    <a:pt x="6549" y="4049"/>
                  </a:cubicBezTo>
                  <a:cubicBezTo>
                    <a:pt x="6347" y="4239"/>
                    <a:pt x="5895" y="4275"/>
                    <a:pt x="5799" y="4811"/>
                  </a:cubicBezTo>
                  <a:cubicBezTo>
                    <a:pt x="5740" y="4882"/>
                    <a:pt x="5692" y="4966"/>
                    <a:pt x="5656" y="5049"/>
                  </a:cubicBezTo>
                  <a:cubicBezTo>
                    <a:pt x="5680" y="4954"/>
                    <a:pt x="5704" y="4870"/>
                    <a:pt x="5716" y="4775"/>
                  </a:cubicBezTo>
                  <a:cubicBezTo>
                    <a:pt x="6025" y="4323"/>
                    <a:pt x="5728" y="3977"/>
                    <a:pt x="5716" y="3703"/>
                  </a:cubicBezTo>
                  <a:cubicBezTo>
                    <a:pt x="5716" y="3525"/>
                    <a:pt x="5895" y="3382"/>
                    <a:pt x="6049" y="3561"/>
                  </a:cubicBezTo>
                  <a:cubicBezTo>
                    <a:pt x="6133" y="3382"/>
                    <a:pt x="6073" y="3251"/>
                    <a:pt x="5847" y="3227"/>
                  </a:cubicBezTo>
                  <a:cubicBezTo>
                    <a:pt x="5966" y="3072"/>
                    <a:pt x="6347" y="3215"/>
                    <a:pt x="6537" y="2846"/>
                  </a:cubicBezTo>
                  <a:cubicBezTo>
                    <a:pt x="6609" y="2703"/>
                    <a:pt x="6609" y="2489"/>
                    <a:pt x="6514" y="2156"/>
                  </a:cubicBezTo>
                  <a:cubicBezTo>
                    <a:pt x="6502" y="2882"/>
                    <a:pt x="5347" y="2489"/>
                    <a:pt x="5621" y="3668"/>
                  </a:cubicBezTo>
                  <a:cubicBezTo>
                    <a:pt x="5478" y="3287"/>
                    <a:pt x="5454" y="2858"/>
                    <a:pt x="5525" y="2453"/>
                  </a:cubicBezTo>
                  <a:cubicBezTo>
                    <a:pt x="5561" y="2489"/>
                    <a:pt x="5597" y="2525"/>
                    <a:pt x="5644" y="2537"/>
                  </a:cubicBezTo>
                  <a:lnTo>
                    <a:pt x="5656" y="2537"/>
                  </a:lnTo>
                  <a:cubicBezTo>
                    <a:pt x="5680" y="2537"/>
                    <a:pt x="5692" y="2537"/>
                    <a:pt x="5716" y="2537"/>
                  </a:cubicBezTo>
                  <a:cubicBezTo>
                    <a:pt x="5883" y="2525"/>
                    <a:pt x="5954" y="2322"/>
                    <a:pt x="5823" y="2215"/>
                  </a:cubicBezTo>
                  <a:lnTo>
                    <a:pt x="5787" y="2191"/>
                  </a:lnTo>
                  <a:cubicBezTo>
                    <a:pt x="5835" y="2346"/>
                    <a:pt x="5692" y="2370"/>
                    <a:pt x="5644" y="2299"/>
                  </a:cubicBezTo>
                  <a:cubicBezTo>
                    <a:pt x="5585" y="2227"/>
                    <a:pt x="5644" y="2084"/>
                    <a:pt x="5692" y="2037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65"/>
                    <a:pt x="6287" y="2060"/>
                    <a:pt x="6156" y="2382"/>
                  </a:cubicBezTo>
                  <a:cubicBezTo>
                    <a:pt x="6502" y="2287"/>
                    <a:pt x="6442" y="1822"/>
                    <a:pt x="6180" y="1644"/>
                  </a:cubicBezTo>
                  <a:cubicBezTo>
                    <a:pt x="6371" y="1513"/>
                    <a:pt x="6299" y="1382"/>
                    <a:pt x="6597" y="1370"/>
                  </a:cubicBezTo>
                  <a:cubicBezTo>
                    <a:pt x="6049" y="1096"/>
                    <a:pt x="5930" y="1429"/>
                    <a:pt x="5716" y="1513"/>
                  </a:cubicBezTo>
                  <a:lnTo>
                    <a:pt x="5716" y="1513"/>
                  </a:lnTo>
                  <a:cubicBezTo>
                    <a:pt x="6156" y="1286"/>
                    <a:pt x="6014" y="929"/>
                    <a:pt x="6276" y="632"/>
                  </a:cubicBezTo>
                  <a:cubicBezTo>
                    <a:pt x="5728" y="679"/>
                    <a:pt x="5740" y="1060"/>
                    <a:pt x="5609" y="1346"/>
                  </a:cubicBezTo>
                  <a:lnTo>
                    <a:pt x="5609" y="1346"/>
                  </a:lnTo>
                  <a:cubicBezTo>
                    <a:pt x="5918" y="632"/>
                    <a:pt x="5514" y="453"/>
                    <a:pt x="5478" y="1"/>
                  </a:cubicBezTo>
                  <a:cubicBezTo>
                    <a:pt x="5442" y="453"/>
                    <a:pt x="5025" y="632"/>
                    <a:pt x="5335" y="1346"/>
                  </a:cubicBezTo>
                  <a:lnTo>
                    <a:pt x="5335" y="1346"/>
                  </a:lnTo>
                  <a:cubicBezTo>
                    <a:pt x="5204" y="1060"/>
                    <a:pt x="5228" y="679"/>
                    <a:pt x="4680" y="632"/>
                  </a:cubicBezTo>
                  <a:cubicBezTo>
                    <a:pt x="4942" y="929"/>
                    <a:pt x="4787" y="1286"/>
                    <a:pt x="5240" y="1513"/>
                  </a:cubicBezTo>
                  <a:lnTo>
                    <a:pt x="5240" y="1513"/>
                  </a:lnTo>
                  <a:cubicBezTo>
                    <a:pt x="5025" y="1429"/>
                    <a:pt x="4906" y="1096"/>
                    <a:pt x="4359" y="1370"/>
                  </a:cubicBezTo>
                  <a:cubicBezTo>
                    <a:pt x="4656" y="1382"/>
                    <a:pt x="4573" y="1513"/>
                    <a:pt x="4775" y="1644"/>
                  </a:cubicBezTo>
                  <a:cubicBezTo>
                    <a:pt x="4513" y="1822"/>
                    <a:pt x="4454" y="2287"/>
                    <a:pt x="4799" y="2382"/>
                  </a:cubicBezTo>
                  <a:cubicBezTo>
                    <a:pt x="4656" y="2060"/>
                    <a:pt x="4918" y="1965"/>
                    <a:pt x="5097" y="1965"/>
                  </a:cubicBezTo>
                  <a:cubicBezTo>
                    <a:pt x="5156" y="1965"/>
                    <a:pt x="5216" y="1989"/>
                    <a:pt x="5252" y="2037"/>
                  </a:cubicBezTo>
                  <a:cubicBezTo>
                    <a:pt x="5311" y="2084"/>
                    <a:pt x="5371" y="2227"/>
                    <a:pt x="5311" y="2299"/>
                  </a:cubicBezTo>
                  <a:cubicBezTo>
                    <a:pt x="5252" y="2370"/>
                    <a:pt x="5121" y="2346"/>
                    <a:pt x="5156" y="2191"/>
                  </a:cubicBezTo>
                  <a:cubicBezTo>
                    <a:pt x="5002" y="2287"/>
                    <a:pt x="5061" y="2525"/>
                    <a:pt x="5240" y="2537"/>
                  </a:cubicBezTo>
                  <a:cubicBezTo>
                    <a:pt x="5263" y="2537"/>
                    <a:pt x="5275" y="2537"/>
                    <a:pt x="5299" y="2537"/>
                  </a:cubicBezTo>
                  <a:lnTo>
                    <a:pt x="5311" y="2537"/>
                  </a:lnTo>
                  <a:cubicBezTo>
                    <a:pt x="5359" y="2525"/>
                    <a:pt x="5394" y="2489"/>
                    <a:pt x="5430" y="2453"/>
                  </a:cubicBezTo>
                  <a:cubicBezTo>
                    <a:pt x="5502" y="2858"/>
                    <a:pt x="5478" y="3287"/>
                    <a:pt x="5335" y="3668"/>
                  </a:cubicBezTo>
                  <a:cubicBezTo>
                    <a:pt x="5609" y="2489"/>
                    <a:pt x="4454" y="2882"/>
                    <a:pt x="4442" y="2156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609" y="3215"/>
                    <a:pt x="4978" y="3072"/>
                    <a:pt x="5109" y="3227"/>
                  </a:cubicBezTo>
                  <a:cubicBezTo>
                    <a:pt x="4882" y="3251"/>
                    <a:pt x="4811" y="3382"/>
                    <a:pt x="4906" y="3561"/>
                  </a:cubicBezTo>
                  <a:cubicBezTo>
                    <a:pt x="5049" y="3382"/>
                    <a:pt x="5240" y="3525"/>
                    <a:pt x="5240" y="3703"/>
                  </a:cubicBezTo>
                  <a:cubicBezTo>
                    <a:pt x="5228" y="3977"/>
                    <a:pt x="4942" y="4323"/>
                    <a:pt x="5240" y="4775"/>
                  </a:cubicBezTo>
                  <a:cubicBezTo>
                    <a:pt x="5252" y="4870"/>
                    <a:pt x="5275" y="4954"/>
                    <a:pt x="5299" y="5049"/>
                  </a:cubicBezTo>
                  <a:cubicBezTo>
                    <a:pt x="5263" y="4966"/>
                    <a:pt x="5216" y="4882"/>
                    <a:pt x="5156" y="4811"/>
                  </a:cubicBezTo>
                  <a:cubicBezTo>
                    <a:pt x="5049" y="4275"/>
                    <a:pt x="4597" y="4239"/>
                    <a:pt x="4406" y="4049"/>
                  </a:cubicBezTo>
                  <a:cubicBezTo>
                    <a:pt x="4263" y="3930"/>
                    <a:pt x="4299" y="3692"/>
                    <a:pt x="4537" y="3715"/>
                  </a:cubicBezTo>
                  <a:cubicBezTo>
                    <a:pt x="4466" y="3537"/>
                    <a:pt x="4335" y="3477"/>
                    <a:pt x="4144" y="3620"/>
                  </a:cubicBezTo>
                  <a:cubicBezTo>
                    <a:pt x="4132" y="3430"/>
                    <a:pt x="4501" y="3263"/>
                    <a:pt x="4371" y="2870"/>
                  </a:cubicBezTo>
                  <a:cubicBezTo>
                    <a:pt x="4323" y="2715"/>
                    <a:pt x="4168" y="2560"/>
                    <a:pt x="3870" y="2394"/>
                  </a:cubicBezTo>
                  <a:lnTo>
                    <a:pt x="3870" y="2394"/>
                  </a:lnTo>
                  <a:cubicBezTo>
                    <a:pt x="4371" y="2906"/>
                    <a:pt x="3275" y="3453"/>
                    <a:pt x="4311" y="4096"/>
                  </a:cubicBezTo>
                  <a:cubicBezTo>
                    <a:pt x="3942" y="3918"/>
                    <a:pt x="3620" y="3644"/>
                    <a:pt x="3382" y="3299"/>
                  </a:cubicBezTo>
                  <a:cubicBezTo>
                    <a:pt x="3430" y="3311"/>
                    <a:pt x="3489" y="3299"/>
                    <a:pt x="3525" y="3275"/>
                  </a:cubicBezTo>
                  <a:lnTo>
                    <a:pt x="3537" y="3275"/>
                  </a:lnTo>
                  <a:cubicBezTo>
                    <a:pt x="3549" y="3263"/>
                    <a:pt x="3561" y="3251"/>
                    <a:pt x="3573" y="3239"/>
                  </a:cubicBezTo>
                  <a:cubicBezTo>
                    <a:pt x="3716" y="3096"/>
                    <a:pt x="3573" y="2870"/>
                    <a:pt x="3394" y="2941"/>
                  </a:cubicBezTo>
                  <a:cubicBezTo>
                    <a:pt x="3525" y="3013"/>
                    <a:pt x="3454" y="3120"/>
                    <a:pt x="3358" y="3108"/>
                  </a:cubicBezTo>
                  <a:cubicBezTo>
                    <a:pt x="3275" y="3108"/>
                    <a:pt x="3216" y="2965"/>
                    <a:pt x="3216" y="2894"/>
                  </a:cubicBezTo>
                  <a:cubicBezTo>
                    <a:pt x="3216" y="2834"/>
                    <a:pt x="3239" y="2775"/>
                    <a:pt x="3287" y="2727"/>
                  </a:cubicBezTo>
                  <a:cubicBezTo>
                    <a:pt x="3394" y="2608"/>
                    <a:pt x="3656" y="2489"/>
                    <a:pt x="3775" y="2810"/>
                  </a:cubicBezTo>
                  <a:cubicBezTo>
                    <a:pt x="3954" y="2501"/>
                    <a:pt x="3585" y="2215"/>
                    <a:pt x="3275" y="2275"/>
                  </a:cubicBezTo>
                  <a:cubicBezTo>
                    <a:pt x="3323" y="2048"/>
                    <a:pt x="3180" y="2001"/>
                    <a:pt x="3370" y="1787"/>
                  </a:cubicBezTo>
                  <a:cubicBezTo>
                    <a:pt x="2799" y="1989"/>
                    <a:pt x="2942" y="2299"/>
                    <a:pt x="2847" y="2513"/>
                  </a:cubicBezTo>
                  <a:lnTo>
                    <a:pt x="2847" y="2513"/>
                  </a:lnTo>
                  <a:cubicBezTo>
                    <a:pt x="3001" y="2037"/>
                    <a:pt x="2644" y="1894"/>
                    <a:pt x="2620" y="1489"/>
                  </a:cubicBezTo>
                  <a:cubicBezTo>
                    <a:pt x="2275" y="1906"/>
                    <a:pt x="2561" y="2179"/>
                    <a:pt x="2656" y="2465"/>
                  </a:cubicBezTo>
                  <a:lnTo>
                    <a:pt x="2656" y="2465"/>
                  </a:lnTo>
                  <a:cubicBezTo>
                    <a:pt x="2358" y="1739"/>
                    <a:pt x="1965" y="1906"/>
                    <a:pt x="1620" y="1620"/>
                  </a:cubicBezTo>
                  <a:cubicBezTo>
                    <a:pt x="1906" y="1965"/>
                    <a:pt x="1739" y="2370"/>
                    <a:pt x="2466" y="2656"/>
                  </a:cubicBezTo>
                  <a:lnTo>
                    <a:pt x="2466" y="2656"/>
                  </a:lnTo>
                  <a:cubicBezTo>
                    <a:pt x="2168" y="2549"/>
                    <a:pt x="1918" y="2263"/>
                    <a:pt x="1501" y="2620"/>
                  </a:cubicBezTo>
                  <a:cubicBezTo>
                    <a:pt x="1894" y="2644"/>
                    <a:pt x="2037" y="3001"/>
                    <a:pt x="2513" y="2846"/>
                  </a:cubicBezTo>
                  <a:lnTo>
                    <a:pt x="2513" y="2846"/>
                  </a:lnTo>
                  <a:cubicBezTo>
                    <a:pt x="2299" y="2941"/>
                    <a:pt x="1989" y="2787"/>
                    <a:pt x="1787" y="3370"/>
                  </a:cubicBezTo>
                  <a:cubicBezTo>
                    <a:pt x="2013" y="3180"/>
                    <a:pt x="2049" y="3322"/>
                    <a:pt x="2275" y="3275"/>
                  </a:cubicBezTo>
                  <a:cubicBezTo>
                    <a:pt x="2215" y="3572"/>
                    <a:pt x="2501" y="3953"/>
                    <a:pt x="2811" y="3775"/>
                  </a:cubicBezTo>
                  <a:cubicBezTo>
                    <a:pt x="2489" y="3644"/>
                    <a:pt x="2608" y="3394"/>
                    <a:pt x="2727" y="3275"/>
                  </a:cubicBezTo>
                  <a:cubicBezTo>
                    <a:pt x="2775" y="3239"/>
                    <a:pt x="2835" y="3215"/>
                    <a:pt x="2894" y="3215"/>
                  </a:cubicBezTo>
                  <a:cubicBezTo>
                    <a:pt x="2966" y="3215"/>
                    <a:pt x="3108" y="3275"/>
                    <a:pt x="3120" y="3358"/>
                  </a:cubicBezTo>
                  <a:cubicBezTo>
                    <a:pt x="3120" y="3442"/>
                    <a:pt x="3013" y="3525"/>
                    <a:pt x="2942" y="3394"/>
                  </a:cubicBezTo>
                  <a:cubicBezTo>
                    <a:pt x="2870" y="3572"/>
                    <a:pt x="3108" y="3715"/>
                    <a:pt x="3239" y="3572"/>
                  </a:cubicBezTo>
                  <a:cubicBezTo>
                    <a:pt x="3251" y="3561"/>
                    <a:pt x="3263" y="3549"/>
                    <a:pt x="3275" y="3537"/>
                  </a:cubicBezTo>
                  <a:lnTo>
                    <a:pt x="3275" y="3525"/>
                  </a:lnTo>
                  <a:cubicBezTo>
                    <a:pt x="3299" y="3477"/>
                    <a:pt x="3311" y="3430"/>
                    <a:pt x="3299" y="3382"/>
                  </a:cubicBezTo>
                  <a:cubicBezTo>
                    <a:pt x="3644" y="3608"/>
                    <a:pt x="3918" y="3930"/>
                    <a:pt x="4097" y="4311"/>
                  </a:cubicBezTo>
                  <a:lnTo>
                    <a:pt x="4097" y="4311"/>
                  </a:lnTo>
                  <a:cubicBezTo>
                    <a:pt x="3466" y="3287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1" y="4168"/>
                    <a:pt x="2716" y="4323"/>
                    <a:pt x="2870" y="4370"/>
                  </a:cubicBezTo>
                  <a:cubicBezTo>
                    <a:pt x="3263" y="4501"/>
                    <a:pt x="3430" y="4144"/>
                    <a:pt x="3620" y="4156"/>
                  </a:cubicBezTo>
                  <a:cubicBezTo>
                    <a:pt x="3478" y="4334"/>
                    <a:pt x="3537" y="4477"/>
                    <a:pt x="3716" y="4537"/>
                  </a:cubicBezTo>
                  <a:cubicBezTo>
                    <a:pt x="3704" y="4311"/>
                    <a:pt x="3930" y="4275"/>
                    <a:pt x="4049" y="4406"/>
                  </a:cubicBezTo>
                  <a:cubicBezTo>
                    <a:pt x="4240" y="4608"/>
                    <a:pt x="4275" y="5061"/>
                    <a:pt x="4811" y="5156"/>
                  </a:cubicBezTo>
                  <a:cubicBezTo>
                    <a:pt x="4894" y="5216"/>
                    <a:pt x="4966" y="5263"/>
                    <a:pt x="5049" y="5311"/>
                  </a:cubicBezTo>
                  <a:cubicBezTo>
                    <a:pt x="4966" y="5275"/>
                    <a:pt x="4871" y="5263"/>
                    <a:pt x="4775" y="5251"/>
                  </a:cubicBezTo>
                  <a:cubicBezTo>
                    <a:pt x="4335" y="4930"/>
                    <a:pt x="3978" y="5227"/>
                    <a:pt x="3704" y="5239"/>
                  </a:cubicBezTo>
                  <a:cubicBezTo>
                    <a:pt x="3525" y="5239"/>
                    <a:pt x="3382" y="5061"/>
                    <a:pt x="3573" y="4906"/>
                  </a:cubicBezTo>
                  <a:cubicBezTo>
                    <a:pt x="3394" y="4823"/>
                    <a:pt x="3251" y="4882"/>
                    <a:pt x="3228" y="5120"/>
                  </a:cubicBezTo>
                  <a:cubicBezTo>
                    <a:pt x="3073" y="4989"/>
                    <a:pt x="3228" y="4608"/>
                    <a:pt x="2847" y="4430"/>
                  </a:cubicBezTo>
                  <a:cubicBezTo>
                    <a:pt x="2704" y="4358"/>
                    <a:pt x="2489" y="4346"/>
                    <a:pt x="2156" y="4442"/>
                  </a:cubicBezTo>
                  <a:cubicBezTo>
                    <a:pt x="2180" y="4442"/>
                    <a:pt x="2215" y="4442"/>
                    <a:pt x="2239" y="4442"/>
                  </a:cubicBezTo>
                  <a:cubicBezTo>
                    <a:pt x="2215" y="4442"/>
                    <a:pt x="2180" y="4442"/>
                    <a:pt x="2156" y="4442"/>
                  </a:cubicBezTo>
                  <a:cubicBezTo>
                    <a:pt x="2882" y="4454"/>
                    <a:pt x="2501" y="5608"/>
                    <a:pt x="3668" y="5335"/>
                  </a:cubicBezTo>
                  <a:lnTo>
                    <a:pt x="3668" y="5335"/>
                  </a:lnTo>
                  <a:cubicBezTo>
                    <a:pt x="3275" y="5477"/>
                    <a:pt x="2858" y="5513"/>
                    <a:pt x="2454" y="5430"/>
                  </a:cubicBezTo>
                  <a:cubicBezTo>
                    <a:pt x="2489" y="5406"/>
                    <a:pt x="2525" y="5358"/>
                    <a:pt x="2537" y="5311"/>
                  </a:cubicBezTo>
                  <a:lnTo>
                    <a:pt x="2537" y="5299"/>
                  </a:lnTo>
                  <a:cubicBezTo>
                    <a:pt x="2537" y="5275"/>
                    <a:pt x="2537" y="5263"/>
                    <a:pt x="2537" y="5239"/>
                  </a:cubicBezTo>
                  <a:cubicBezTo>
                    <a:pt x="2537" y="5061"/>
                    <a:pt x="2287" y="5001"/>
                    <a:pt x="2204" y="5168"/>
                  </a:cubicBezTo>
                  <a:cubicBezTo>
                    <a:pt x="2346" y="5120"/>
                    <a:pt x="2370" y="5263"/>
                    <a:pt x="2299" y="5311"/>
                  </a:cubicBezTo>
                  <a:cubicBezTo>
                    <a:pt x="2227" y="5370"/>
                    <a:pt x="2085" y="5311"/>
                    <a:pt x="2037" y="5263"/>
                  </a:cubicBezTo>
                  <a:cubicBezTo>
                    <a:pt x="1989" y="5216"/>
                    <a:pt x="1965" y="5156"/>
                    <a:pt x="1965" y="5096"/>
                  </a:cubicBezTo>
                  <a:cubicBezTo>
                    <a:pt x="1954" y="4930"/>
                    <a:pt x="2061" y="4668"/>
                    <a:pt x="2382" y="4799"/>
                  </a:cubicBezTo>
                  <a:cubicBezTo>
                    <a:pt x="2287" y="4454"/>
                    <a:pt x="1823" y="4513"/>
                    <a:pt x="1644" y="4775"/>
                  </a:cubicBezTo>
                  <a:cubicBezTo>
                    <a:pt x="1525" y="4585"/>
                    <a:pt x="1382" y="4656"/>
                    <a:pt x="1358" y="4358"/>
                  </a:cubicBezTo>
                  <a:cubicBezTo>
                    <a:pt x="1096" y="4906"/>
                    <a:pt x="1430" y="5025"/>
                    <a:pt x="1513" y="5239"/>
                  </a:cubicBezTo>
                  <a:lnTo>
                    <a:pt x="1513" y="5239"/>
                  </a:lnTo>
                  <a:cubicBezTo>
                    <a:pt x="1287" y="4799"/>
                    <a:pt x="918" y="4942"/>
                    <a:pt x="632" y="4680"/>
                  </a:cubicBezTo>
                  <a:cubicBezTo>
                    <a:pt x="680" y="5227"/>
                    <a:pt x="1061" y="5216"/>
                    <a:pt x="1346" y="5347"/>
                  </a:cubicBezTo>
                  <a:lnTo>
                    <a:pt x="1346" y="5347"/>
                  </a:lnTo>
                  <a:cubicBezTo>
                    <a:pt x="632" y="5049"/>
                    <a:pt x="453" y="5442"/>
                    <a:pt x="1" y="5477"/>
                  </a:cubicBezTo>
                  <a:cubicBezTo>
                    <a:pt x="453" y="5525"/>
                    <a:pt x="632" y="5930"/>
                    <a:pt x="1346" y="5620"/>
                  </a:cubicBezTo>
                  <a:lnTo>
                    <a:pt x="1346" y="5620"/>
                  </a:lnTo>
                  <a:cubicBezTo>
                    <a:pt x="1061" y="5751"/>
                    <a:pt x="680" y="5739"/>
                    <a:pt x="632" y="6275"/>
                  </a:cubicBezTo>
                  <a:cubicBezTo>
                    <a:pt x="930" y="6013"/>
                    <a:pt x="1287" y="6168"/>
                    <a:pt x="1513" y="5716"/>
                  </a:cubicBezTo>
                  <a:lnTo>
                    <a:pt x="1513" y="5716"/>
                  </a:lnTo>
                  <a:cubicBezTo>
                    <a:pt x="1430" y="5942"/>
                    <a:pt x="1096" y="6049"/>
                    <a:pt x="1358" y="6609"/>
                  </a:cubicBezTo>
                  <a:cubicBezTo>
                    <a:pt x="1382" y="6311"/>
                    <a:pt x="1513" y="6382"/>
                    <a:pt x="1644" y="6192"/>
                  </a:cubicBezTo>
                  <a:cubicBezTo>
                    <a:pt x="1823" y="6442"/>
                    <a:pt x="2287" y="6513"/>
                    <a:pt x="2382" y="6168"/>
                  </a:cubicBezTo>
                  <a:cubicBezTo>
                    <a:pt x="2061" y="6299"/>
                    <a:pt x="1954" y="6037"/>
                    <a:pt x="1965" y="5870"/>
                  </a:cubicBezTo>
                  <a:cubicBezTo>
                    <a:pt x="1965" y="5811"/>
                    <a:pt x="1989" y="5751"/>
                    <a:pt x="2037" y="5704"/>
                  </a:cubicBezTo>
                  <a:cubicBezTo>
                    <a:pt x="2085" y="5656"/>
                    <a:pt x="2227" y="5597"/>
                    <a:pt x="2299" y="5656"/>
                  </a:cubicBezTo>
                  <a:cubicBezTo>
                    <a:pt x="2370" y="5704"/>
                    <a:pt x="2346" y="5847"/>
                    <a:pt x="2204" y="5799"/>
                  </a:cubicBezTo>
                  <a:cubicBezTo>
                    <a:pt x="2287" y="5966"/>
                    <a:pt x="2537" y="5906"/>
                    <a:pt x="2537" y="5716"/>
                  </a:cubicBezTo>
                  <a:cubicBezTo>
                    <a:pt x="2537" y="5704"/>
                    <a:pt x="2537" y="5680"/>
                    <a:pt x="2537" y="5668"/>
                  </a:cubicBezTo>
                  <a:lnTo>
                    <a:pt x="2537" y="5656"/>
                  </a:lnTo>
                  <a:cubicBezTo>
                    <a:pt x="2525" y="5597"/>
                    <a:pt x="2489" y="5561"/>
                    <a:pt x="2454" y="5537"/>
                  </a:cubicBezTo>
                  <a:cubicBezTo>
                    <a:pt x="2858" y="5454"/>
                    <a:pt x="3275" y="5489"/>
                    <a:pt x="3668" y="5620"/>
                  </a:cubicBezTo>
                  <a:cubicBezTo>
                    <a:pt x="2489" y="5347"/>
                    <a:pt x="2870" y="6513"/>
                    <a:pt x="2156" y="6513"/>
                  </a:cubicBezTo>
                  <a:lnTo>
                    <a:pt x="2227" y="6513"/>
                  </a:lnTo>
                  <a:cubicBezTo>
                    <a:pt x="2204" y="6525"/>
                    <a:pt x="2180" y="6525"/>
                    <a:pt x="2156" y="6513"/>
                  </a:cubicBezTo>
                  <a:cubicBezTo>
                    <a:pt x="2489" y="6609"/>
                    <a:pt x="2704" y="6609"/>
                    <a:pt x="2847" y="6537"/>
                  </a:cubicBezTo>
                  <a:cubicBezTo>
                    <a:pt x="3216" y="6359"/>
                    <a:pt x="3073" y="5978"/>
                    <a:pt x="3216" y="5847"/>
                  </a:cubicBezTo>
                  <a:cubicBezTo>
                    <a:pt x="3251" y="6085"/>
                    <a:pt x="3382" y="6132"/>
                    <a:pt x="3561" y="6061"/>
                  </a:cubicBezTo>
                  <a:cubicBezTo>
                    <a:pt x="3382" y="5906"/>
                    <a:pt x="3525" y="5716"/>
                    <a:pt x="3704" y="5728"/>
                  </a:cubicBezTo>
                  <a:cubicBezTo>
                    <a:pt x="3978" y="5739"/>
                    <a:pt x="4323" y="6025"/>
                    <a:pt x="4775" y="5716"/>
                  </a:cubicBezTo>
                  <a:cubicBezTo>
                    <a:pt x="4871" y="5704"/>
                    <a:pt x="4954" y="5680"/>
                    <a:pt x="5049" y="5656"/>
                  </a:cubicBezTo>
                  <a:cubicBezTo>
                    <a:pt x="4966" y="5704"/>
                    <a:pt x="4882" y="5751"/>
                    <a:pt x="4811" y="5811"/>
                  </a:cubicBezTo>
                  <a:cubicBezTo>
                    <a:pt x="4275" y="5906"/>
                    <a:pt x="4228" y="6359"/>
                    <a:pt x="4049" y="6561"/>
                  </a:cubicBezTo>
                  <a:cubicBezTo>
                    <a:pt x="3930" y="6692"/>
                    <a:pt x="3692" y="6656"/>
                    <a:pt x="3716" y="6418"/>
                  </a:cubicBezTo>
                  <a:cubicBezTo>
                    <a:pt x="3537" y="6490"/>
                    <a:pt x="3478" y="6632"/>
                    <a:pt x="3620" y="6811"/>
                  </a:cubicBezTo>
                  <a:cubicBezTo>
                    <a:pt x="3430" y="6823"/>
                    <a:pt x="3251" y="6454"/>
                    <a:pt x="2870" y="6585"/>
                  </a:cubicBezTo>
                  <a:cubicBezTo>
                    <a:pt x="2716" y="6644"/>
                    <a:pt x="2561" y="6787"/>
                    <a:pt x="2394" y="7097"/>
                  </a:cubicBezTo>
                  <a:lnTo>
                    <a:pt x="2394" y="7097"/>
                  </a:lnTo>
                  <a:cubicBezTo>
                    <a:pt x="2906" y="6597"/>
                    <a:pt x="3454" y="7680"/>
                    <a:pt x="4097" y="6656"/>
                  </a:cubicBezTo>
                  <a:lnTo>
                    <a:pt x="4097" y="6656"/>
                  </a:lnTo>
                  <a:cubicBezTo>
                    <a:pt x="3918" y="7025"/>
                    <a:pt x="3644" y="7347"/>
                    <a:pt x="3299" y="7585"/>
                  </a:cubicBezTo>
                  <a:cubicBezTo>
                    <a:pt x="3311" y="7537"/>
                    <a:pt x="3299" y="7478"/>
                    <a:pt x="3275" y="7442"/>
                  </a:cubicBezTo>
                  <a:lnTo>
                    <a:pt x="3275" y="7430"/>
                  </a:lnTo>
                  <a:cubicBezTo>
                    <a:pt x="3263" y="7418"/>
                    <a:pt x="3251" y="7406"/>
                    <a:pt x="3239" y="7394"/>
                  </a:cubicBezTo>
                  <a:cubicBezTo>
                    <a:pt x="3108" y="7240"/>
                    <a:pt x="2870" y="7382"/>
                    <a:pt x="2942" y="7573"/>
                  </a:cubicBezTo>
                  <a:cubicBezTo>
                    <a:pt x="3013" y="7442"/>
                    <a:pt x="3120" y="7513"/>
                    <a:pt x="3108" y="7609"/>
                  </a:cubicBezTo>
                  <a:cubicBezTo>
                    <a:pt x="3108" y="7692"/>
                    <a:pt x="2966" y="7752"/>
                    <a:pt x="2894" y="7752"/>
                  </a:cubicBezTo>
                  <a:cubicBezTo>
                    <a:pt x="2835" y="7752"/>
                    <a:pt x="2775" y="7728"/>
                    <a:pt x="2727" y="7680"/>
                  </a:cubicBezTo>
                  <a:cubicBezTo>
                    <a:pt x="2596" y="7573"/>
                    <a:pt x="2489" y="7323"/>
                    <a:pt x="2811" y="7192"/>
                  </a:cubicBezTo>
                  <a:cubicBezTo>
                    <a:pt x="2501" y="7013"/>
                    <a:pt x="2215" y="7382"/>
                    <a:pt x="2275" y="7692"/>
                  </a:cubicBezTo>
                  <a:cubicBezTo>
                    <a:pt x="2049" y="7644"/>
                    <a:pt x="2001" y="7787"/>
                    <a:pt x="1787" y="7597"/>
                  </a:cubicBezTo>
                  <a:cubicBezTo>
                    <a:pt x="1989" y="8168"/>
                    <a:pt x="2299" y="8025"/>
                    <a:pt x="2513" y="8121"/>
                  </a:cubicBezTo>
                  <a:lnTo>
                    <a:pt x="2513" y="8121"/>
                  </a:lnTo>
                  <a:cubicBezTo>
                    <a:pt x="2037" y="7966"/>
                    <a:pt x="1894" y="8323"/>
                    <a:pt x="1489" y="8347"/>
                  </a:cubicBezTo>
                  <a:cubicBezTo>
                    <a:pt x="1906" y="8704"/>
                    <a:pt x="2168" y="8418"/>
                    <a:pt x="2466" y="8311"/>
                  </a:cubicBezTo>
                  <a:lnTo>
                    <a:pt x="2466" y="8311"/>
                  </a:lnTo>
                  <a:cubicBezTo>
                    <a:pt x="1739" y="8609"/>
                    <a:pt x="1906" y="9002"/>
                    <a:pt x="1620" y="9347"/>
                  </a:cubicBezTo>
                  <a:cubicBezTo>
                    <a:pt x="1965" y="9049"/>
                    <a:pt x="2370" y="9228"/>
                    <a:pt x="2656" y="8502"/>
                  </a:cubicBezTo>
                  <a:lnTo>
                    <a:pt x="2656" y="8502"/>
                  </a:lnTo>
                  <a:cubicBezTo>
                    <a:pt x="2549" y="8799"/>
                    <a:pt x="2263" y="9049"/>
                    <a:pt x="2620" y="9466"/>
                  </a:cubicBezTo>
                  <a:cubicBezTo>
                    <a:pt x="2644" y="9073"/>
                    <a:pt x="3001" y="8930"/>
                    <a:pt x="2847" y="8454"/>
                  </a:cubicBezTo>
                  <a:lnTo>
                    <a:pt x="2847" y="8454"/>
                  </a:lnTo>
                  <a:cubicBezTo>
                    <a:pt x="2942" y="8668"/>
                    <a:pt x="2787" y="8978"/>
                    <a:pt x="3370" y="9180"/>
                  </a:cubicBezTo>
                  <a:cubicBezTo>
                    <a:pt x="3180" y="8954"/>
                    <a:pt x="3323" y="8906"/>
                    <a:pt x="3275" y="8692"/>
                  </a:cubicBezTo>
                  <a:cubicBezTo>
                    <a:pt x="3573" y="8752"/>
                    <a:pt x="3954" y="8466"/>
                    <a:pt x="3775" y="8156"/>
                  </a:cubicBezTo>
                  <a:cubicBezTo>
                    <a:pt x="3644" y="8478"/>
                    <a:pt x="3394" y="8359"/>
                    <a:pt x="3275" y="8240"/>
                  </a:cubicBezTo>
                  <a:cubicBezTo>
                    <a:pt x="3239" y="8192"/>
                    <a:pt x="3216" y="8133"/>
                    <a:pt x="3216" y="8073"/>
                  </a:cubicBezTo>
                  <a:cubicBezTo>
                    <a:pt x="3216" y="8002"/>
                    <a:pt x="3275" y="7859"/>
                    <a:pt x="3358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42" y="8025"/>
                    <a:pt x="3466" y="8025"/>
                  </a:cubicBezTo>
                  <a:cubicBezTo>
                    <a:pt x="3549" y="8025"/>
                    <a:pt x="3620" y="7942"/>
                    <a:pt x="3620" y="7859"/>
                  </a:cubicBezTo>
                  <a:cubicBezTo>
                    <a:pt x="3620" y="7811"/>
                    <a:pt x="3609" y="7763"/>
                    <a:pt x="3573" y="7728"/>
                  </a:cubicBezTo>
                  <a:cubicBezTo>
                    <a:pt x="3561" y="7716"/>
                    <a:pt x="3549" y="7692"/>
                    <a:pt x="3537" y="7692"/>
                  </a:cubicBezTo>
                  <a:lnTo>
                    <a:pt x="3525" y="7692"/>
                  </a:lnTo>
                  <a:cubicBezTo>
                    <a:pt x="3478" y="7656"/>
                    <a:pt x="3430" y="7656"/>
                    <a:pt x="3382" y="7656"/>
                  </a:cubicBezTo>
                  <a:cubicBezTo>
                    <a:pt x="3620" y="7311"/>
                    <a:pt x="3930" y="7037"/>
                    <a:pt x="4311" y="6859"/>
                  </a:cubicBezTo>
                  <a:cubicBezTo>
                    <a:pt x="3275" y="7502"/>
                    <a:pt x="4371" y="8049"/>
                    <a:pt x="3859" y="8561"/>
                  </a:cubicBezTo>
                  <a:lnTo>
                    <a:pt x="3918" y="8514"/>
                  </a:lnTo>
                  <a:cubicBezTo>
                    <a:pt x="3894" y="8525"/>
                    <a:pt x="3882" y="8549"/>
                    <a:pt x="3859" y="8561"/>
                  </a:cubicBezTo>
                  <a:cubicBezTo>
                    <a:pt x="4156" y="8395"/>
                    <a:pt x="4311" y="8240"/>
                    <a:pt x="4371" y="8097"/>
                  </a:cubicBezTo>
                  <a:cubicBezTo>
                    <a:pt x="4501" y="7704"/>
                    <a:pt x="4132" y="7537"/>
                    <a:pt x="4144" y="7335"/>
                  </a:cubicBezTo>
                  <a:cubicBezTo>
                    <a:pt x="4323" y="7490"/>
                    <a:pt x="4466" y="7430"/>
                    <a:pt x="4537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7" y="6728"/>
                    <a:pt x="5049" y="6680"/>
                    <a:pt x="5144" y="6144"/>
                  </a:cubicBezTo>
                  <a:cubicBezTo>
                    <a:pt x="5204" y="6073"/>
                    <a:pt x="5252" y="5989"/>
                    <a:pt x="5299" y="5918"/>
                  </a:cubicBezTo>
                  <a:cubicBezTo>
                    <a:pt x="5275" y="6001"/>
                    <a:pt x="5252" y="6085"/>
                    <a:pt x="5240" y="6180"/>
                  </a:cubicBezTo>
                  <a:cubicBezTo>
                    <a:pt x="4930" y="6632"/>
                    <a:pt x="5216" y="6978"/>
                    <a:pt x="5228" y="7252"/>
                  </a:cubicBezTo>
                  <a:cubicBezTo>
                    <a:pt x="5228" y="7442"/>
                    <a:pt x="5049" y="7573"/>
                    <a:pt x="4894" y="7394"/>
                  </a:cubicBezTo>
                  <a:cubicBezTo>
                    <a:pt x="4823" y="7573"/>
                    <a:pt x="4882" y="7704"/>
                    <a:pt x="5109" y="7740"/>
                  </a:cubicBezTo>
                  <a:cubicBezTo>
                    <a:pt x="4978" y="7883"/>
                    <a:pt x="4597" y="7740"/>
                    <a:pt x="4418" y="8109"/>
                  </a:cubicBezTo>
                  <a:cubicBezTo>
                    <a:pt x="4347" y="8264"/>
                    <a:pt x="4347" y="8466"/>
                    <a:pt x="4442" y="8799"/>
                  </a:cubicBezTo>
                  <a:lnTo>
                    <a:pt x="4442" y="8799"/>
                  </a:lnTo>
                  <a:lnTo>
                    <a:pt x="4442" y="8799"/>
                  </a:lnTo>
                  <a:cubicBezTo>
                    <a:pt x="4442" y="8085"/>
                    <a:pt x="5609" y="8466"/>
                    <a:pt x="5335" y="7299"/>
                  </a:cubicBezTo>
                  <a:lnTo>
                    <a:pt x="5335" y="7299"/>
                  </a:lnTo>
                  <a:cubicBezTo>
                    <a:pt x="5466" y="7680"/>
                    <a:pt x="5502" y="8109"/>
                    <a:pt x="5418" y="8514"/>
                  </a:cubicBezTo>
                  <a:cubicBezTo>
                    <a:pt x="5394" y="8478"/>
                    <a:pt x="5359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2" y="8430"/>
                    <a:pt x="5240" y="8430"/>
                  </a:cubicBezTo>
                  <a:cubicBezTo>
                    <a:pt x="5133" y="8442"/>
                    <a:pt x="5061" y="8525"/>
                    <a:pt x="5061" y="8621"/>
                  </a:cubicBezTo>
                  <a:cubicBezTo>
                    <a:pt x="5061" y="8668"/>
                    <a:pt x="5085" y="8716"/>
                    <a:pt x="5133" y="8752"/>
                  </a:cubicBezTo>
                  <a:lnTo>
                    <a:pt x="5156" y="8764"/>
                  </a:lnTo>
                  <a:cubicBezTo>
                    <a:pt x="5121" y="8621"/>
                    <a:pt x="5252" y="8597"/>
                    <a:pt x="5311" y="8668"/>
                  </a:cubicBezTo>
                  <a:cubicBezTo>
                    <a:pt x="5359" y="8740"/>
                    <a:pt x="5311" y="8883"/>
                    <a:pt x="5252" y="8930"/>
                  </a:cubicBezTo>
                  <a:cubicBezTo>
                    <a:pt x="5204" y="8978"/>
                    <a:pt x="5144" y="9002"/>
                    <a:pt x="5085" y="9002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42" y="8680"/>
                    <a:pt x="4513" y="9145"/>
                    <a:pt x="4763" y="9323"/>
                  </a:cubicBezTo>
                  <a:cubicBezTo>
                    <a:pt x="4573" y="9454"/>
                    <a:pt x="4644" y="9585"/>
                    <a:pt x="4347" y="9597"/>
                  </a:cubicBezTo>
                  <a:cubicBezTo>
                    <a:pt x="4906" y="9871"/>
                    <a:pt x="5013" y="9538"/>
                    <a:pt x="5240" y="9454"/>
                  </a:cubicBezTo>
                  <a:lnTo>
                    <a:pt x="5240" y="9454"/>
                  </a:lnTo>
                  <a:cubicBezTo>
                    <a:pt x="4787" y="9680"/>
                    <a:pt x="4942" y="10038"/>
                    <a:pt x="4680" y="10335"/>
                  </a:cubicBezTo>
                  <a:cubicBezTo>
                    <a:pt x="5216" y="10288"/>
                    <a:pt x="5204" y="9907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30" y="10514"/>
                    <a:pt x="5466" y="10954"/>
                  </a:cubicBezTo>
                  <a:cubicBezTo>
                    <a:pt x="5514" y="10514"/>
                    <a:pt x="5918" y="10335"/>
                    <a:pt x="5609" y="9621"/>
                  </a:cubicBezTo>
                  <a:lnTo>
                    <a:pt x="5609" y="9621"/>
                  </a:lnTo>
                  <a:cubicBezTo>
                    <a:pt x="5740" y="9907"/>
                    <a:pt x="5728" y="10288"/>
                    <a:pt x="6264" y="10335"/>
                  </a:cubicBezTo>
                  <a:cubicBezTo>
                    <a:pt x="6002" y="10038"/>
                    <a:pt x="6156" y="9680"/>
                    <a:pt x="5704" y="9454"/>
                  </a:cubicBezTo>
                  <a:lnTo>
                    <a:pt x="5704" y="9454"/>
                  </a:lnTo>
                  <a:cubicBezTo>
                    <a:pt x="5930" y="9538"/>
                    <a:pt x="6037" y="9871"/>
                    <a:pt x="6597" y="9597"/>
                  </a:cubicBezTo>
                  <a:cubicBezTo>
                    <a:pt x="6299" y="9585"/>
                    <a:pt x="6371" y="9454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87" y="8906"/>
                    <a:pt x="6025" y="9002"/>
                    <a:pt x="5859" y="9002"/>
                  </a:cubicBezTo>
                  <a:cubicBezTo>
                    <a:pt x="5799" y="9002"/>
                    <a:pt x="5740" y="8978"/>
                    <a:pt x="5692" y="8930"/>
                  </a:cubicBezTo>
                  <a:cubicBezTo>
                    <a:pt x="5644" y="8883"/>
                    <a:pt x="5585" y="8740"/>
                    <a:pt x="5644" y="8668"/>
                  </a:cubicBezTo>
                  <a:cubicBezTo>
                    <a:pt x="5692" y="8597"/>
                    <a:pt x="5835" y="8621"/>
                    <a:pt x="5787" y="8764"/>
                  </a:cubicBezTo>
                  <a:lnTo>
                    <a:pt x="5823" y="8752"/>
                  </a:lnTo>
                  <a:cubicBezTo>
                    <a:pt x="5859" y="8716"/>
                    <a:pt x="5883" y="8668"/>
                    <a:pt x="5883" y="8621"/>
                  </a:cubicBezTo>
                  <a:cubicBezTo>
                    <a:pt x="5883" y="8525"/>
                    <a:pt x="5811" y="8442"/>
                    <a:pt x="5704" y="8430"/>
                  </a:cubicBezTo>
                  <a:cubicBezTo>
                    <a:pt x="5692" y="8430"/>
                    <a:pt x="5668" y="8430"/>
                    <a:pt x="5656" y="8430"/>
                  </a:cubicBezTo>
                  <a:lnTo>
                    <a:pt x="5644" y="8430"/>
                  </a:lnTo>
                  <a:cubicBezTo>
                    <a:pt x="5597" y="8442"/>
                    <a:pt x="5549" y="8478"/>
                    <a:pt x="5525" y="8514"/>
                  </a:cubicBezTo>
                  <a:cubicBezTo>
                    <a:pt x="5442" y="8109"/>
                    <a:pt x="5478" y="7680"/>
                    <a:pt x="5621" y="7299"/>
                  </a:cubicBezTo>
                  <a:cubicBezTo>
                    <a:pt x="5335" y="8478"/>
                    <a:pt x="6502" y="8085"/>
                    <a:pt x="6514" y="8811"/>
                  </a:cubicBezTo>
                  <a:lnTo>
                    <a:pt x="6514" y="8728"/>
                  </a:lnTo>
                  <a:cubicBezTo>
                    <a:pt x="6514" y="8764"/>
                    <a:pt x="6514" y="8787"/>
                    <a:pt x="6514" y="8811"/>
                  </a:cubicBezTo>
                  <a:cubicBezTo>
                    <a:pt x="6597" y="8478"/>
                    <a:pt x="6597" y="8264"/>
                    <a:pt x="6526" y="8121"/>
                  </a:cubicBezTo>
                  <a:cubicBezTo>
                    <a:pt x="6347" y="7752"/>
                    <a:pt x="5966" y="7894"/>
                    <a:pt x="5835" y="7740"/>
                  </a:cubicBezTo>
                  <a:cubicBezTo>
                    <a:pt x="6073" y="7716"/>
                    <a:pt x="6133" y="7573"/>
                    <a:pt x="6049" y="7394"/>
                  </a:cubicBezTo>
                  <a:cubicBezTo>
                    <a:pt x="5895" y="7585"/>
                    <a:pt x="5704" y="7442"/>
                    <a:pt x="5716" y="7263"/>
                  </a:cubicBezTo>
                  <a:cubicBezTo>
                    <a:pt x="5728" y="6990"/>
                    <a:pt x="6014" y="6644"/>
                    <a:pt x="5704" y="6192"/>
                  </a:cubicBezTo>
                  <a:cubicBezTo>
                    <a:pt x="5692" y="6097"/>
                    <a:pt x="5680" y="6013"/>
                    <a:pt x="5644" y="5918"/>
                  </a:cubicBezTo>
                  <a:cubicBezTo>
                    <a:pt x="5692" y="6001"/>
                    <a:pt x="5740" y="6085"/>
                    <a:pt x="5799" y="6156"/>
                  </a:cubicBezTo>
                  <a:cubicBezTo>
                    <a:pt x="5895" y="6692"/>
                    <a:pt x="6347" y="6728"/>
                    <a:pt x="6549" y="6918"/>
                  </a:cubicBezTo>
                  <a:cubicBezTo>
                    <a:pt x="6680" y="7037"/>
                    <a:pt x="6645" y="7275"/>
                    <a:pt x="6406" y="7252"/>
                  </a:cubicBezTo>
                  <a:cubicBezTo>
                    <a:pt x="6478" y="7430"/>
                    <a:pt x="6621" y="7490"/>
                    <a:pt x="6799" y="7347"/>
                  </a:cubicBezTo>
                  <a:cubicBezTo>
                    <a:pt x="6811" y="7537"/>
                    <a:pt x="6454" y="7716"/>
                    <a:pt x="6585" y="8097"/>
                  </a:cubicBezTo>
                  <a:cubicBezTo>
                    <a:pt x="6633" y="8252"/>
                    <a:pt x="6776" y="8406"/>
                    <a:pt x="7085" y="8573"/>
                  </a:cubicBezTo>
                  <a:lnTo>
                    <a:pt x="7085" y="8573"/>
                  </a:lnTo>
                  <a:lnTo>
                    <a:pt x="7085" y="8573"/>
                  </a:lnTo>
                  <a:cubicBezTo>
                    <a:pt x="6585" y="8061"/>
                    <a:pt x="7669" y="7513"/>
                    <a:pt x="6645" y="6882"/>
                  </a:cubicBezTo>
                  <a:lnTo>
                    <a:pt x="6645" y="6882"/>
                  </a:lnTo>
                  <a:cubicBezTo>
                    <a:pt x="7026" y="7049"/>
                    <a:pt x="7347" y="7335"/>
                    <a:pt x="7573" y="7668"/>
                  </a:cubicBezTo>
                  <a:cubicBezTo>
                    <a:pt x="7526" y="7668"/>
                    <a:pt x="7478" y="7668"/>
                    <a:pt x="7442" y="7704"/>
                  </a:cubicBezTo>
                  <a:lnTo>
                    <a:pt x="7430" y="7704"/>
                  </a:lnTo>
                  <a:cubicBezTo>
                    <a:pt x="7407" y="7716"/>
                    <a:pt x="7395" y="7728"/>
                    <a:pt x="7383" y="7740"/>
                  </a:cubicBezTo>
                  <a:cubicBezTo>
                    <a:pt x="7252" y="7871"/>
                    <a:pt x="7383" y="8097"/>
                    <a:pt x="7561" y="8037"/>
                  </a:cubicBezTo>
                  <a:cubicBezTo>
                    <a:pt x="7430" y="7966"/>
                    <a:pt x="7514" y="7847"/>
                    <a:pt x="7597" y="7859"/>
                  </a:cubicBezTo>
                  <a:cubicBezTo>
                    <a:pt x="7692" y="7871"/>
                    <a:pt x="7752" y="8002"/>
                    <a:pt x="7752" y="8085"/>
                  </a:cubicBezTo>
                  <a:cubicBezTo>
                    <a:pt x="7752" y="8144"/>
                    <a:pt x="7728" y="8204"/>
                    <a:pt x="7680" y="8252"/>
                  </a:cubicBezTo>
                  <a:cubicBezTo>
                    <a:pt x="7573" y="8371"/>
                    <a:pt x="7311" y="8490"/>
                    <a:pt x="7180" y="8168"/>
                  </a:cubicBezTo>
                  <a:cubicBezTo>
                    <a:pt x="7014" y="8478"/>
                    <a:pt x="7383" y="8764"/>
                    <a:pt x="7680" y="8692"/>
                  </a:cubicBezTo>
                  <a:cubicBezTo>
                    <a:pt x="7645" y="8918"/>
                    <a:pt x="7788" y="8966"/>
                    <a:pt x="7597" y="9192"/>
                  </a:cubicBezTo>
                  <a:cubicBezTo>
                    <a:pt x="8169" y="8990"/>
                    <a:pt x="8014" y="8680"/>
                    <a:pt x="8109" y="8466"/>
                  </a:cubicBezTo>
                  <a:lnTo>
                    <a:pt x="8109" y="8466"/>
                  </a:lnTo>
                  <a:cubicBezTo>
                    <a:pt x="7966" y="8942"/>
                    <a:pt x="8323" y="9085"/>
                    <a:pt x="8335" y="9478"/>
                  </a:cubicBezTo>
                  <a:cubicBezTo>
                    <a:pt x="8692" y="9061"/>
                    <a:pt x="8407" y="8799"/>
                    <a:pt x="8300" y="8514"/>
                  </a:cubicBezTo>
                  <a:lnTo>
                    <a:pt x="8300" y="8514"/>
                  </a:lnTo>
                  <a:cubicBezTo>
                    <a:pt x="8597" y="9228"/>
                    <a:pt x="9002" y="9061"/>
                    <a:pt x="9347" y="9359"/>
                  </a:cubicBezTo>
                  <a:cubicBezTo>
                    <a:pt x="9050" y="9014"/>
                    <a:pt x="9216" y="8609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66" y="8359"/>
                  </a:cubicBezTo>
                  <a:cubicBezTo>
                    <a:pt x="9073" y="8335"/>
                    <a:pt x="8931" y="7978"/>
                    <a:pt x="8442" y="8133"/>
                  </a:cubicBezTo>
                  <a:lnTo>
                    <a:pt x="8442" y="8133"/>
                  </a:lnTo>
                  <a:cubicBezTo>
                    <a:pt x="8669" y="8037"/>
                    <a:pt x="8978" y="8180"/>
                    <a:pt x="9181" y="7609"/>
                  </a:cubicBezTo>
                  <a:cubicBezTo>
                    <a:pt x="8954" y="7799"/>
                    <a:pt x="8907" y="7656"/>
                    <a:pt x="8681" y="7704"/>
                  </a:cubicBezTo>
                  <a:cubicBezTo>
                    <a:pt x="8752" y="7406"/>
                    <a:pt x="8454" y="7025"/>
                    <a:pt x="8145" y="7204"/>
                  </a:cubicBezTo>
                  <a:cubicBezTo>
                    <a:pt x="8478" y="7323"/>
                    <a:pt x="8359" y="7585"/>
                    <a:pt x="8240" y="7692"/>
                  </a:cubicBezTo>
                  <a:cubicBezTo>
                    <a:pt x="8192" y="7740"/>
                    <a:pt x="8133" y="7763"/>
                    <a:pt x="8073" y="7763"/>
                  </a:cubicBezTo>
                  <a:cubicBezTo>
                    <a:pt x="8002" y="7763"/>
                    <a:pt x="7859" y="7704"/>
                    <a:pt x="7847" y="7621"/>
                  </a:cubicBezTo>
                  <a:cubicBezTo>
                    <a:pt x="7835" y="7525"/>
                    <a:pt x="7954" y="7454"/>
                    <a:pt x="8026" y="7585"/>
                  </a:cubicBezTo>
                  <a:cubicBezTo>
                    <a:pt x="8026" y="7561"/>
                    <a:pt x="8038" y="7537"/>
                    <a:pt x="8026" y="7513"/>
                  </a:cubicBezTo>
                  <a:cubicBezTo>
                    <a:pt x="8026" y="7418"/>
                    <a:pt x="7954" y="7359"/>
                    <a:pt x="7871" y="7359"/>
                  </a:cubicBezTo>
                  <a:cubicBezTo>
                    <a:pt x="7811" y="7347"/>
                    <a:pt x="7764" y="7371"/>
                    <a:pt x="7728" y="7406"/>
                  </a:cubicBezTo>
                  <a:cubicBezTo>
                    <a:pt x="7716" y="7418"/>
                    <a:pt x="7704" y="7430"/>
                    <a:pt x="7692" y="7442"/>
                  </a:cubicBezTo>
                  <a:lnTo>
                    <a:pt x="7680" y="7454"/>
                  </a:lnTo>
                  <a:cubicBezTo>
                    <a:pt x="7657" y="7490"/>
                    <a:pt x="7657" y="7549"/>
                    <a:pt x="7657" y="7597"/>
                  </a:cubicBezTo>
                  <a:cubicBezTo>
                    <a:pt x="7311" y="7359"/>
                    <a:pt x="7038" y="7037"/>
                    <a:pt x="6859" y="6668"/>
                  </a:cubicBezTo>
                  <a:cubicBezTo>
                    <a:pt x="7502" y="7692"/>
                    <a:pt x="8050" y="6597"/>
                    <a:pt x="8562" y="7109"/>
                  </a:cubicBezTo>
                  <a:cubicBezTo>
                    <a:pt x="8550" y="7097"/>
                    <a:pt x="8526" y="7073"/>
                    <a:pt x="8514" y="7061"/>
                  </a:cubicBezTo>
                  <a:cubicBezTo>
                    <a:pt x="8526" y="7073"/>
                    <a:pt x="8550" y="7097"/>
                    <a:pt x="8562" y="7109"/>
                  </a:cubicBezTo>
                  <a:cubicBezTo>
                    <a:pt x="8395" y="6811"/>
                    <a:pt x="8240" y="6668"/>
                    <a:pt x="8085" y="6609"/>
                  </a:cubicBezTo>
                  <a:cubicBezTo>
                    <a:pt x="7704" y="6478"/>
                    <a:pt x="7538" y="6847"/>
                    <a:pt x="7335" y="6835"/>
                  </a:cubicBezTo>
                  <a:cubicBezTo>
                    <a:pt x="7490" y="6644"/>
                    <a:pt x="7430" y="6513"/>
                    <a:pt x="7240" y="6442"/>
                  </a:cubicBezTo>
                  <a:cubicBezTo>
                    <a:pt x="7264" y="6680"/>
                    <a:pt x="7038" y="6716"/>
                    <a:pt x="6907" y="6585"/>
                  </a:cubicBezTo>
                  <a:cubicBezTo>
                    <a:pt x="6728" y="6382"/>
                    <a:pt x="6680" y="5918"/>
                    <a:pt x="6145" y="5823"/>
                  </a:cubicBezTo>
                  <a:cubicBezTo>
                    <a:pt x="6073" y="5763"/>
                    <a:pt x="5990" y="5716"/>
                    <a:pt x="5918" y="5680"/>
                  </a:cubicBezTo>
                  <a:cubicBezTo>
                    <a:pt x="6002" y="5704"/>
                    <a:pt x="6097" y="5728"/>
                    <a:pt x="6180" y="5739"/>
                  </a:cubicBezTo>
                  <a:cubicBezTo>
                    <a:pt x="6633" y="6049"/>
                    <a:pt x="6978" y="5751"/>
                    <a:pt x="7252" y="5751"/>
                  </a:cubicBezTo>
                  <a:cubicBezTo>
                    <a:pt x="7430" y="5739"/>
                    <a:pt x="7573" y="5918"/>
                    <a:pt x="7395" y="6073"/>
                  </a:cubicBezTo>
                  <a:cubicBezTo>
                    <a:pt x="7573" y="6156"/>
                    <a:pt x="7704" y="6097"/>
                    <a:pt x="7740" y="5870"/>
                  </a:cubicBezTo>
                  <a:cubicBezTo>
                    <a:pt x="7883" y="6001"/>
                    <a:pt x="7740" y="6382"/>
                    <a:pt x="8109" y="6561"/>
                  </a:cubicBezTo>
                  <a:cubicBezTo>
                    <a:pt x="8264" y="6632"/>
                    <a:pt x="8466" y="6632"/>
                    <a:pt x="8800" y="6537"/>
                  </a:cubicBezTo>
                  <a:lnTo>
                    <a:pt x="8800" y="6537"/>
                  </a:lnTo>
                  <a:cubicBezTo>
                    <a:pt x="8085" y="6525"/>
                    <a:pt x="8466" y="5370"/>
                    <a:pt x="7299" y="5644"/>
                  </a:cubicBezTo>
                  <a:lnTo>
                    <a:pt x="7299" y="5644"/>
                  </a:lnTo>
                  <a:cubicBezTo>
                    <a:pt x="7680" y="5501"/>
                    <a:pt x="8109" y="5477"/>
                    <a:pt x="8514" y="5549"/>
                  </a:cubicBezTo>
                  <a:cubicBezTo>
                    <a:pt x="8478" y="5585"/>
                    <a:pt x="8442" y="5620"/>
                    <a:pt x="8431" y="5668"/>
                  </a:cubicBezTo>
                  <a:lnTo>
                    <a:pt x="8431" y="5680"/>
                  </a:lnTo>
                  <a:cubicBezTo>
                    <a:pt x="8431" y="5704"/>
                    <a:pt x="8431" y="5716"/>
                    <a:pt x="8431" y="5739"/>
                  </a:cubicBezTo>
                  <a:cubicBezTo>
                    <a:pt x="8431" y="5930"/>
                    <a:pt x="8681" y="5989"/>
                    <a:pt x="8764" y="5823"/>
                  </a:cubicBezTo>
                  <a:cubicBezTo>
                    <a:pt x="8621" y="5858"/>
                    <a:pt x="8597" y="5728"/>
                    <a:pt x="8669" y="5668"/>
                  </a:cubicBezTo>
                  <a:cubicBezTo>
                    <a:pt x="8728" y="5620"/>
                    <a:pt x="8871" y="5668"/>
                    <a:pt x="8931" y="5728"/>
                  </a:cubicBezTo>
                  <a:cubicBezTo>
                    <a:pt x="8966" y="5763"/>
                    <a:pt x="8990" y="5823"/>
                    <a:pt x="8990" y="5894"/>
                  </a:cubicBezTo>
                  <a:cubicBezTo>
                    <a:pt x="9002" y="6049"/>
                    <a:pt x="8907" y="6323"/>
                    <a:pt x="8585" y="6192"/>
                  </a:cubicBezTo>
                  <a:cubicBezTo>
                    <a:pt x="8681" y="6525"/>
                    <a:pt x="9145" y="6466"/>
                    <a:pt x="9324" y="6204"/>
                  </a:cubicBezTo>
                  <a:cubicBezTo>
                    <a:pt x="9443" y="6406"/>
                    <a:pt x="9574" y="6323"/>
                    <a:pt x="9597" y="6620"/>
                  </a:cubicBezTo>
                  <a:cubicBezTo>
                    <a:pt x="9871" y="6073"/>
                    <a:pt x="9538" y="5954"/>
                    <a:pt x="9454" y="5739"/>
                  </a:cubicBezTo>
                  <a:lnTo>
                    <a:pt x="9454" y="5739"/>
                  </a:lnTo>
                  <a:cubicBezTo>
                    <a:pt x="9681" y="6180"/>
                    <a:pt x="10038" y="6037"/>
                    <a:pt x="10336" y="6299"/>
                  </a:cubicBezTo>
                  <a:cubicBezTo>
                    <a:pt x="10288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6" y="5930"/>
                    <a:pt x="10514" y="5537"/>
                    <a:pt x="10955" y="5501"/>
                  </a:cubicBezTo>
                  <a:cubicBezTo>
                    <a:pt x="10514" y="5454"/>
                    <a:pt x="10336" y="5049"/>
                    <a:pt x="9621" y="5358"/>
                  </a:cubicBezTo>
                  <a:lnTo>
                    <a:pt x="9621" y="5358"/>
                  </a:lnTo>
                  <a:cubicBezTo>
                    <a:pt x="9907" y="5227"/>
                    <a:pt x="10288" y="5251"/>
                    <a:pt x="10336" y="4704"/>
                  </a:cubicBezTo>
                  <a:cubicBezTo>
                    <a:pt x="10038" y="4966"/>
                    <a:pt x="9681" y="4811"/>
                    <a:pt x="9454" y="5263"/>
                  </a:cubicBezTo>
                  <a:lnTo>
                    <a:pt x="9454" y="5263"/>
                  </a:lnTo>
                  <a:cubicBezTo>
                    <a:pt x="9538" y="5037"/>
                    <a:pt x="9859" y="4930"/>
                    <a:pt x="9597" y="4382"/>
                  </a:cubicBezTo>
                  <a:cubicBezTo>
                    <a:pt x="9562" y="4656"/>
                    <a:pt x="9431" y="4585"/>
                    <a:pt x="9300" y="4775"/>
                  </a:cubicBezTo>
                  <a:close/>
                  <a:moveTo>
                    <a:pt x="3644" y="5632"/>
                  </a:moveTo>
                  <a:close/>
                  <a:moveTo>
                    <a:pt x="4609" y="5739"/>
                  </a:moveTo>
                  <a:cubicBezTo>
                    <a:pt x="4478" y="5811"/>
                    <a:pt x="4323" y="5835"/>
                    <a:pt x="4180" y="5799"/>
                  </a:cubicBezTo>
                  <a:cubicBezTo>
                    <a:pt x="3990" y="5751"/>
                    <a:pt x="3799" y="5608"/>
                    <a:pt x="3454" y="5537"/>
                  </a:cubicBezTo>
                  <a:cubicBezTo>
                    <a:pt x="3358" y="5513"/>
                    <a:pt x="3263" y="5501"/>
                    <a:pt x="3156" y="5489"/>
                  </a:cubicBezTo>
                  <a:cubicBezTo>
                    <a:pt x="3251" y="5477"/>
                    <a:pt x="3358" y="5454"/>
                    <a:pt x="3454" y="5430"/>
                  </a:cubicBezTo>
                  <a:cubicBezTo>
                    <a:pt x="3799" y="5358"/>
                    <a:pt x="3990" y="5216"/>
                    <a:pt x="4180" y="5168"/>
                  </a:cubicBezTo>
                  <a:cubicBezTo>
                    <a:pt x="4323" y="5132"/>
                    <a:pt x="4478" y="5156"/>
                    <a:pt x="4609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56"/>
                    <a:pt x="4382" y="5739"/>
                    <a:pt x="4609" y="5739"/>
                  </a:cubicBezTo>
                  <a:close/>
                  <a:moveTo>
                    <a:pt x="4287" y="4084"/>
                  </a:moveTo>
                  <a:close/>
                  <a:moveTo>
                    <a:pt x="4287" y="6882"/>
                  </a:moveTo>
                  <a:close/>
                  <a:moveTo>
                    <a:pt x="4787" y="6620"/>
                  </a:moveTo>
                  <a:cubicBezTo>
                    <a:pt x="4609" y="6716"/>
                    <a:pt x="4382" y="6751"/>
                    <a:pt x="4073" y="6942"/>
                  </a:cubicBezTo>
                  <a:cubicBezTo>
                    <a:pt x="4001" y="6990"/>
                    <a:pt x="3918" y="7049"/>
                    <a:pt x="3823" y="7121"/>
                  </a:cubicBezTo>
                  <a:cubicBezTo>
                    <a:pt x="3894" y="7037"/>
                    <a:pt x="3954" y="6954"/>
                    <a:pt x="4001" y="6871"/>
                  </a:cubicBezTo>
                  <a:cubicBezTo>
                    <a:pt x="4204" y="6573"/>
                    <a:pt x="4228" y="6335"/>
                    <a:pt x="4335" y="6168"/>
                  </a:cubicBezTo>
                  <a:cubicBezTo>
                    <a:pt x="4418" y="6037"/>
                    <a:pt x="4537" y="5942"/>
                    <a:pt x="4680" y="5906"/>
                  </a:cubicBezTo>
                  <a:cubicBezTo>
                    <a:pt x="4525" y="6061"/>
                    <a:pt x="4430" y="6275"/>
                    <a:pt x="4442" y="6501"/>
                  </a:cubicBezTo>
                  <a:cubicBezTo>
                    <a:pt x="4668" y="6513"/>
                    <a:pt x="4882" y="6418"/>
                    <a:pt x="5037" y="6263"/>
                  </a:cubicBezTo>
                  <a:cubicBezTo>
                    <a:pt x="5002" y="6406"/>
                    <a:pt x="4906" y="6537"/>
                    <a:pt x="4775" y="6620"/>
                  </a:cubicBezTo>
                  <a:close/>
                  <a:moveTo>
                    <a:pt x="4442" y="4454"/>
                  </a:moveTo>
                  <a:cubicBezTo>
                    <a:pt x="4430" y="4680"/>
                    <a:pt x="4513" y="4906"/>
                    <a:pt x="4680" y="5061"/>
                  </a:cubicBezTo>
                  <a:cubicBezTo>
                    <a:pt x="4537" y="5025"/>
                    <a:pt x="4418" y="4930"/>
                    <a:pt x="4335" y="4799"/>
                  </a:cubicBezTo>
                  <a:cubicBezTo>
                    <a:pt x="4228" y="4632"/>
                    <a:pt x="4204" y="4394"/>
                    <a:pt x="4013" y="4096"/>
                  </a:cubicBezTo>
                  <a:cubicBezTo>
                    <a:pt x="3954" y="4001"/>
                    <a:pt x="3894" y="3918"/>
                    <a:pt x="3823" y="3846"/>
                  </a:cubicBezTo>
                  <a:cubicBezTo>
                    <a:pt x="3906" y="3906"/>
                    <a:pt x="3990" y="3965"/>
                    <a:pt x="4073" y="4025"/>
                  </a:cubicBezTo>
                  <a:cubicBezTo>
                    <a:pt x="4371" y="4215"/>
                    <a:pt x="4609" y="4251"/>
                    <a:pt x="4787" y="4346"/>
                  </a:cubicBezTo>
                  <a:cubicBezTo>
                    <a:pt x="4906" y="4430"/>
                    <a:pt x="5002" y="4561"/>
                    <a:pt x="5049" y="4704"/>
                  </a:cubicBezTo>
                  <a:cubicBezTo>
                    <a:pt x="4882" y="4537"/>
                    <a:pt x="4668" y="4442"/>
                    <a:pt x="4430" y="4454"/>
                  </a:cubicBezTo>
                  <a:close/>
                  <a:moveTo>
                    <a:pt x="5621" y="7299"/>
                  </a:moveTo>
                  <a:close/>
                  <a:moveTo>
                    <a:pt x="5716" y="6335"/>
                  </a:moveTo>
                  <a:cubicBezTo>
                    <a:pt x="5799" y="6466"/>
                    <a:pt x="5811" y="6620"/>
                    <a:pt x="5787" y="6775"/>
                  </a:cubicBezTo>
                  <a:cubicBezTo>
                    <a:pt x="5740" y="6966"/>
                    <a:pt x="5597" y="7144"/>
                    <a:pt x="5514" y="7502"/>
                  </a:cubicBezTo>
                  <a:cubicBezTo>
                    <a:pt x="5502" y="7585"/>
                    <a:pt x="5478" y="7692"/>
                    <a:pt x="5466" y="7799"/>
                  </a:cubicBezTo>
                  <a:cubicBezTo>
                    <a:pt x="5454" y="7692"/>
                    <a:pt x="5442" y="7597"/>
                    <a:pt x="5418" y="7502"/>
                  </a:cubicBezTo>
                  <a:cubicBezTo>
                    <a:pt x="5347" y="7144"/>
                    <a:pt x="5192" y="6966"/>
                    <a:pt x="5144" y="6775"/>
                  </a:cubicBezTo>
                  <a:cubicBezTo>
                    <a:pt x="5121" y="6620"/>
                    <a:pt x="5144" y="6466"/>
                    <a:pt x="5216" y="6335"/>
                  </a:cubicBezTo>
                  <a:cubicBezTo>
                    <a:pt x="5002" y="6561"/>
                    <a:pt x="5156" y="6930"/>
                    <a:pt x="5466" y="6930"/>
                  </a:cubicBezTo>
                  <a:cubicBezTo>
                    <a:pt x="5775" y="6930"/>
                    <a:pt x="5942" y="6561"/>
                    <a:pt x="5716" y="6335"/>
                  </a:cubicBezTo>
                  <a:close/>
                  <a:moveTo>
                    <a:pt x="5466" y="4037"/>
                  </a:moveTo>
                  <a:cubicBezTo>
                    <a:pt x="5299" y="4180"/>
                    <a:pt x="5204" y="4406"/>
                    <a:pt x="5216" y="4632"/>
                  </a:cubicBezTo>
                  <a:cubicBezTo>
                    <a:pt x="5144" y="4501"/>
                    <a:pt x="5121" y="4346"/>
                    <a:pt x="5144" y="4192"/>
                  </a:cubicBezTo>
                  <a:cubicBezTo>
                    <a:pt x="5192" y="4001"/>
                    <a:pt x="5347" y="3823"/>
                    <a:pt x="5418" y="3465"/>
                  </a:cubicBezTo>
                  <a:cubicBezTo>
                    <a:pt x="5442" y="3370"/>
                    <a:pt x="5454" y="3275"/>
                    <a:pt x="5466" y="3168"/>
                  </a:cubicBezTo>
                  <a:cubicBezTo>
                    <a:pt x="5478" y="3287"/>
                    <a:pt x="5490" y="3382"/>
                    <a:pt x="5514" y="3465"/>
                  </a:cubicBezTo>
                  <a:cubicBezTo>
                    <a:pt x="5585" y="3823"/>
                    <a:pt x="5740" y="4001"/>
                    <a:pt x="5787" y="4192"/>
                  </a:cubicBezTo>
                  <a:cubicBezTo>
                    <a:pt x="5811" y="4346"/>
                    <a:pt x="5799" y="4501"/>
                    <a:pt x="5716" y="4632"/>
                  </a:cubicBezTo>
                  <a:cubicBezTo>
                    <a:pt x="5728" y="4406"/>
                    <a:pt x="5633" y="4180"/>
                    <a:pt x="5454" y="4037"/>
                  </a:cubicBezTo>
                  <a:close/>
                  <a:moveTo>
                    <a:pt x="6645" y="4084"/>
                  </a:moveTo>
                  <a:close/>
                  <a:moveTo>
                    <a:pt x="6859" y="6668"/>
                  </a:moveTo>
                  <a:close/>
                  <a:moveTo>
                    <a:pt x="6490" y="6513"/>
                  </a:moveTo>
                  <a:cubicBezTo>
                    <a:pt x="6502" y="6287"/>
                    <a:pt x="6418" y="6073"/>
                    <a:pt x="6252" y="5918"/>
                  </a:cubicBezTo>
                  <a:cubicBezTo>
                    <a:pt x="6395" y="5954"/>
                    <a:pt x="6514" y="6049"/>
                    <a:pt x="6597" y="6180"/>
                  </a:cubicBezTo>
                  <a:cubicBezTo>
                    <a:pt x="6704" y="6347"/>
                    <a:pt x="6728" y="6585"/>
                    <a:pt x="6930" y="6882"/>
                  </a:cubicBezTo>
                  <a:cubicBezTo>
                    <a:pt x="6978" y="6966"/>
                    <a:pt x="7038" y="7049"/>
                    <a:pt x="7109" y="7132"/>
                  </a:cubicBezTo>
                  <a:cubicBezTo>
                    <a:pt x="7026" y="7061"/>
                    <a:pt x="6942" y="7001"/>
                    <a:pt x="6859" y="6954"/>
                  </a:cubicBezTo>
                  <a:cubicBezTo>
                    <a:pt x="6561" y="6763"/>
                    <a:pt x="6323" y="6728"/>
                    <a:pt x="6156" y="6632"/>
                  </a:cubicBezTo>
                  <a:cubicBezTo>
                    <a:pt x="6025" y="6549"/>
                    <a:pt x="5930" y="6418"/>
                    <a:pt x="5895" y="6275"/>
                  </a:cubicBezTo>
                  <a:cubicBezTo>
                    <a:pt x="6049" y="6442"/>
                    <a:pt x="6264" y="6525"/>
                    <a:pt x="6490" y="6513"/>
                  </a:cubicBezTo>
                  <a:close/>
                  <a:moveTo>
                    <a:pt x="5883" y="4704"/>
                  </a:moveTo>
                  <a:cubicBezTo>
                    <a:pt x="5918" y="4549"/>
                    <a:pt x="6014" y="4430"/>
                    <a:pt x="6145" y="4346"/>
                  </a:cubicBezTo>
                  <a:cubicBezTo>
                    <a:pt x="6311" y="4239"/>
                    <a:pt x="6537" y="4215"/>
                    <a:pt x="6847" y="4025"/>
                  </a:cubicBezTo>
                  <a:cubicBezTo>
                    <a:pt x="6930" y="3965"/>
                    <a:pt x="7014" y="3906"/>
                    <a:pt x="7097" y="3834"/>
                  </a:cubicBezTo>
                  <a:cubicBezTo>
                    <a:pt x="7026" y="3918"/>
                    <a:pt x="6966" y="4001"/>
                    <a:pt x="6918" y="4084"/>
                  </a:cubicBezTo>
                  <a:cubicBezTo>
                    <a:pt x="6716" y="4382"/>
                    <a:pt x="6692" y="4620"/>
                    <a:pt x="6585" y="4799"/>
                  </a:cubicBezTo>
                  <a:cubicBezTo>
                    <a:pt x="6502" y="4918"/>
                    <a:pt x="6383" y="5013"/>
                    <a:pt x="6240" y="5061"/>
                  </a:cubicBezTo>
                  <a:cubicBezTo>
                    <a:pt x="6406" y="4906"/>
                    <a:pt x="6490" y="4680"/>
                    <a:pt x="6478" y="4454"/>
                  </a:cubicBezTo>
                  <a:cubicBezTo>
                    <a:pt x="6252" y="4442"/>
                    <a:pt x="6025" y="4525"/>
                    <a:pt x="5883" y="4704"/>
                  </a:cubicBezTo>
                  <a:close/>
                  <a:moveTo>
                    <a:pt x="7276" y="5323"/>
                  </a:moveTo>
                  <a:close/>
                  <a:moveTo>
                    <a:pt x="7466" y="5525"/>
                  </a:moveTo>
                  <a:cubicBezTo>
                    <a:pt x="7121" y="5608"/>
                    <a:pt x="6930" y="5751"/>
                    <a:pt x="6740" y="5799"/>
                  </a:cubicBezTo>
                  <a:cubicBezTo>
                    <a:pt x="6597" y="5823"/>
                    <a:pt x="6442" y="5811"/>
                    <a:pt x="6311" y="5728"/>
                  </a:cubicBezTo>
                  <a:cubicBezTo>
                    <a:pt x="6526" y="5739"/>
                    <a:pt x="6752" y="5644"/>
                    <a:pt x="6907" y="5477"/>
                  </a:cubicBezTo>
                  <a:cubicBezTo>
                    <a:pt x="6752" y="5311"/>
                    <a:pt x="6537" y="5216"/>
                    <a:pt x="6311" y="5227"/>
                  </a:cubicBezTo>
                  <a:cubicBezTo>
                    <a:pt x="6442" y="5156"/>
                    <a:pt x="6597" y="5132"/>
                    <a:pt x="6740" y="5168"/>
                  </a:cubicBezTo>
                  <a:cubicBezTo>
                    <a:pt x="6930" y="5204"/>
                    <a:pt x="7121" y="5358"/>
                    <a:pt x="7466" y="5430"/>
                  </a:cubicBezTo>
                  <a:cubicBezTo>
                    <a:pt x="7561" y="5454"/>
                    <a:pt x="7669" y="5466"/>
                    <a:pt x="7764" y="5477"/>
                  </a:cubicBezTo>
                  <a:cubicBezTo>
                    <a:pt x="7669" y="5501"/>
                    <a:pt x="7561" y="5513"/>
                    <a:pt x="7478" y="553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704150" y="1551225"/>
              <a:ext cx="206300" cy="206875"/>
            </a:xfrm>
            <a:custGeom>
              <a:avLst/>
              <a:gdLst/>
              <a:ahLst/>
              <a:cxnLst/>
              <a:rect l="l" t="t" r="r" b="b"/>
              <a:pathLst>
                <a:path w="8252" h="8275" extrusionOk="0">
                  <a:moveTo>
                    <a:pt x="0" y="4131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86" y="4334"/>
                    <a:pt x="500" y="4322"/>
                    <a:pt x="465" y="4727"/>
                  </a:cubicBezTo>
                  <a:cubicBezTo>
                    <a:pt x="691" y="4536"/>
                    <a:pt x="953" y="4643"/>
                    <a:pt x="1131" y="4310"/>
                  </a:cubicBezTo>
                  <a:lnTo>
                    <a:pt x="1131" y="4310"/>
                  </a:lnTo>
                  <a:cubicBezTo>
                    <a:pt x="1060" y="4477"/>
                    <a:pt x="822" y="4560"/>
                    <a:pt x="1012" y="4977"/>
                  </a:cubicBezTo>
                  <a:cubicBezTo>
                    <a:pt x="1036" y="4751"/>
                    <a:pt x="1131" y="4810"/>
                    <a:pt x="1227" y="4667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36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4" y="4298"/>
                  </a:cubicBezTo>
                  <a:cubicBezTo>
                    <a:pt x="1560" y="4262"/>
                    <a:pt x="1667" y="4227"/>
                    <a:pt x="1727" y="4262"/>
                  </a:cubicBezTo>
                  <a:cubicBezTo>
                    <a:pt x="1774" y="4310"/>
                    <a:pt x="1751" y="4417"/>
                    <a:pt x="1643" y="4382"/>
                  </a:cubicBezTo>
                  <a:cubicBezTo>
                    <a:pt x="1715" y="4501"/>
                    <a:pt x="1893" y="4453"/>
                    <a:pt x="1893" y="4322"/>
                  </a:cubicBezTo>
                  <a:cubicBezTo>
                    <a:pt x="1893" y="4298"/>
                    <a:pt x="1893" y="4286"/>
                    <a:pt x="1893" y="4274"/>
                  </a:cubicBezTo>
                  <a:lnTo>
                    <a:pt x="1893" y="4262"/>
                  </a:lnTo>
                  <a:cubicBezTo>
                    <a:pt x="1893" y="4227"/>
                    <a:pt x="1870" y="4203"/>
                    <a:pt x="1834" y="4179"/>
                  </a:cubicBezTo>
                  <a:cubicBezTo>
                    <a:pt x="2144" y="4120"/>
                    <a:pt x="2453" y="4143"/>
                    <a:pt x="2751" y="4251"/>
                  </a:cubicBezTo>
                  <a:lnTo>
                    <a:pt x="2751" y="4251"/>
                  </a:lnTo>
                  <a:cubicBezTo>
                    <a:pt x="1870" y="4036"/>
                    <a:pt x="2155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4" y="4989"/>
                    <a:pt x="2132" y="4929"/>
                  </a:cubicBezTo>
                  <a:cubicBezTo>
                    <a:pt x="2417" y="4798"/>
                    <a:pt x="2310" y="4512"/>
                    <a:pt x="2417" y="4417"/>
                  </a:cubicBezTo>
                  <a:cubicBezTo>
                    <a:pt x="2441" y="4584"/>
                    <a:pt x="2536" y="4632"/>
                    <a:pt x="2679" y="4572"/>
                  </a:cubicBezTo>
                  <a:cubicBezTo>
                    <a:pt x="2536" y="4453"/>
                    <a:pt x="2644" y="4322"/>
                    <a:pt x="2775" y="4322"/>
                  </a:cubicBezTo>
                  <a:cubicBezTo>
                    <a:pt x="2989" y="4334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310"/>
                    <a:pt x="3668" y="4346"/>
                    <a:pt x="3620" y="4393"/>
                  </a:cubicBezTo>
                  <a:cubicBezTo>
                    <a:pt x="3203" y="4465"/>
                    <a:pt x="3179" y="4798"/>
                    <a:pt x="3036" y="4953"/>
                  </a:cubicBezTo>
                  <a:cubicBezTo>
                    <a:pt x="2941" y="5060"/>
                    <a:pt x="2775" y="5024"/>
                    <a:pt x="2786" y="4858"/>
                  </a:cubicBezTo>
                  <a:cubicBezTo>
                    <a:pt x="2655" y="4905"/>
                    <a:pt x="2608" y="5001"/>
                    <a:pt x="2715" y="5155"/>
                  </a:cubicBezTo>
                  <a:cubicBezTo>
                    <a:pt x="2572" y="5155"/>
                    <a:pt x="2441" y="4882"/>
                    <a:pt x="2155" y="4977"/>
                  </a:cubicBezTo>
                  <a:cubicBezTo>
                    <a:pt x="2036" y="5024"/>
                    <a:pt x="1917" y="5132"/>
                    <a:pt x="1798" y="5358"/>
                  </a:cubicBezTo>
                  <a:cubicBezTo>
                    <a:pt x="1810" y="5346"/>
                    <a:pt x="1822" y="5334"/>
                    <a:pt x="1834" y="5322"/>
                  </a:cubicBezTo>
                  <a:lnTo>
                    <a:pt x="1798" y="5358"/>
                  </a:lnTo>
                  <a:cubicBezTo>
                    <a:pt x="2179" y="4977"/>
                    <a:pt x="2596" y="5810"/>
                    <a:pt x="3072" y="5036"/>
                  </a:cubicBezTo>
                  <a:lnTo>
                    <a:pt x="3072" y="5036"/>
                  </a:lnTo>
                  <a:cubicBezTo>
                    <a:pt x="2941" y="5310"/>
                    <a:pt x="2727" y="5548"/>
                    <a:pt x="2477" y="5727"/>
                  </a:cubicBezTo>
                  <a:cubicBezTo>
                    <a:pt x="2477" y="5691"/>
                    <a:pt x="2477" y="5655"/>
                    <a:pt x="2453" y="5620"/>
                  </a:cubicBezTo>
                  <a:lnTo>
                    <a:pt x="2453" y="5620"/>
                  </a:lnTo>
                  <a:cubicBezTo>
                    <a:pt x="2453" y="5608"/>
                    <a:pt x="2441" y="5596"/>
                    <a:pt x="2429" y="5584"/>
                  </a:cubicBezTo>
                  <a:cubicBezTo>
                    <a:pt x="2322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20" y="5858"/>
                    <a:pt x="2084" y="5834"/>
                    <a:pt x="2048" y="5810"/>
                  </a:cubicBezTo>
                  <a:cubicBezTo>
                    <a:pt x="1893" y="5703"/>
                    <a:pt x="1929" y="5477"/>
                    <a:pt x="2108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36" y="5775"/>
                    <a:pt x="1512" y="5882"/>
                    <a:pt x="1346" y="5739"/>
                  </a:cubicBezTo>
                  <a:cubicBezTo>
                    <a:pt x="1489" y="6167"/>
                    <a:pt x="1727" y="6060"/>
                    <a:pt x="1893" y="6132"/>
                  </a:cubicBezTo>
                  <a:lnTo>
                    <a:pt x="1893" y="6132"/>
                  </a:lnTo>
                  <a:cubicBezTo>
                    <a:pt x="1524" y="6013"/>
                    <a:pt x="1417" y="6287"/>
                    <a:pt x="1120" y="6298"/>
                  </a:cubicBezTo>
                  <a:cubicBezTo>
                    <a:pt x="1429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34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32"/>
                    <a:pt x="1703" y="6834"/>
                    <a:pt x="1965" y="7144"/>
                  </a:cubicBezTo>
                  <a:cubicBezTo>
                    <a:pt x="1977" y="6846"/>
                    <a:pt x="2251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6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65" y="6394"/>
                    <a:pt x="2846" y="6156"/>
                  </a:cubicBezTo>
                  <a:cubicBezTo>
                    <a:pt x="2798" y="6334"/>
                    <a:pt x="2560" y="6382"/>
                    <a:pt x="2465" y="6227"/>
                  </a:cubicBezTo>
                  <a:cubicBezTo>
                    <a:pt x="2429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25" y="5929"/>
                  </a:cubicBezTo>
                  <a:cubicBezTo>
                    <a:pt x="2584" y="5929"/>
                    <a:pt x="2655" y="6013"/>
                    <a:pt x="2548" y="6060"/>
                  </a:cubicBezTo>
                  <a:cubicBezTo>
                    <a:pt x="2679" y="6096"/>
                    <a:pt x="2775" y="5941"/>
                    <a:pt x="2691" y="5846"/>
                  </a:cubicBezTo>
                  <a:cubicBezTo>
                    <a:pt x="2679" y="5834"/>
                    <a:pt x="2667" y="5822"/>
                    <a:pt x="2655" y="5810"/>
                  </a:cubicBezTo>
                  <a:lnTo>
                    <a:pt x="2655" y="5810"/>
                  </a:lnTo>
                  <a:cubicBezTo>
                    <a:pt x="2620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cubicBezTo>
                    <a:pt x="2929" y="6465"/>
                    <a:pt x="2941" y="6453"/>
                    <a:pt x="2953" y="6441"/>
                  </a:cubicBezTo>
                  <a:lnTo>
                    <a:pt x="2917" y="6477"/>
                  </a:lnTo>
                  <a:cubicBezTo>
                    <a:pt x="3084" y="6406"/>
                    <a:pt x="3215" y="6287"/>
                    <a:pt x="3298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7"/>
                    <a:pt x="3370" y="5620"/>
                    <a:pt x="3429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65" y="5096"/>
                    <a:pt x="3810" y="5060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27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46" y="6132"/>
                  </a:cubicBezTo>
                  <a:cubicBezTo>
                    <a:pt x="3287" y="6251"/>
                    <a:pt x="3287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25" y="5525"/>
                  </a:cubicBezTo>
                  <a:lnTo>
                    <a:pt x="4025" y="5525"/>
                  </a:lnTo>
                  <a:cubicBezTo>
                    <a:pt x="4132" y="5822"/>
                    <a:pt x="4156" y="6132"/>
                    <a:pt x="4096" y="6441"/>
                  </a:cubicBezTo>
                  <a:cubicBezTo>
                    <a:pt x="4072" y="6406"/>
                    <a:pt x="4049" y="6382"/>
                    <a:pt x="4013" y="6382"/>
                  </a:cubicBezTo>
                  <a:lnTo>
                    <a:pt x="3977" y="6382"/>
                  </a:lnTo>
                  <a:cubicBezTo>
                    <a:pt x="3953" y="6370"/>
                    <a:pt x="3941" y="6370"/>
                    <a:pt x="3929" y="6382"/>
                  </a:cubicBezTo>
                  <a:cubicBezTo>
                    <a:pt x="3798" y="6382"/>
                    <a:pt x="3751" y="6560"/>
                    <a:pt x="3870" y="6632"/>
                  </a:cubicBezTo>
                  <a:cubicBezTo>
                    <a:pt x="3834" y="6525"/>
                    <a:pt x="3941" y="6501"/>
                    <a:pt x="3989" y="6548"/>
                  </a:cubicBezTo>
                  <a:cubicBezTo>
                    <a:pt x="4025" y="6608"/>
                    <a:pt x="3989" y="6715"/>
                    <a:pt x="3941" y="6751"/>
                  </a:cubicBezTo>
                  <a:cubicBezTo>
                    <a:pt x="3906" y="6787"/>
                    <a:pt x="3870" y="6798"/>
                    <a:pt x="3822" y="6798"/>
                  </a:cubicBezTo>
                  <a:cubicBezTo>
                    <a:pt x="3691" y="6798"/>
                    <a:pt x="3501" y="6739"/>
                    <a:pt x="3596" y="6489"/>
                  </a:cubicBezTo>
                  <a:cubicBezTo>
                    <a:pt x="3346" y="6560"/>
                    <a:pt x="3394" y="6918"/>
                    <a:pt x="3584" y="7049"/>
                  </a:cubicBezTo>
                  <a:cubicBezTo>
                    <a:pt x="3429" y="7144"/>
                    <a:pt x="3489" y="7239"/>
                    <a:pt x="3275" y="7263"/>
                  </a:cubicBezTo>
                  <a:cubicBezTo>
                    <a:pt x="3679" y="7453"/>
                    <a:pt x="3775" y="7215"/>
                    <a:pt x="3941" y="7144"/>
                  </a:cubicBezTo>
                  <a:lnTo>
                    <a:pt x="3941" y="7144"/>
                  </a:lnTo>
                  <a:cubicBezTo>
                    <a:pt x="3596" y="7322"/>
                    <a:pt x="3715" y="7596"/>
                    <a:pt x="3513" y="7811"/>
                  </a:cubicBezTo>
                  <a:cubicBezTo>
                    <a:pt x="3929" y="7775"/>
                    <a:pt x="3918" y="7477"/>
                    <a:pt x="4013" y="7275"/>
                  </a:cubicBezTo>
                  <a:lnTo>
                    <a:pt x="4013" y="7275"/>
                  </a:lnTo>
                  <a:cubicBezTo>
                    <a:pt x="3775" y="7811"/>
                    <a:pt x="4084" y="7941"/>
                    <a:pt x="4120" y="8275"/>
                  </a:cubicBezTo>
                  <a:cubicBezTo>
                    <a:pt x="4144" y="7941"/>
                    <a:pt x="4453" y="7811"/>
                    <a:pt x="4215" y="7275"/>
                  </a:cubicBezTo>
                  <a:lnTo>
                    <a:pt x="4215" y="7275"/>
                  </a:lnTo>
                  <a:cubicBezTo>
                    <a:pt x="4322" y="7477"/>
                    <a:pt x="4310" y="7775"/>
                    <a:pt x="4715" y="7811"/>
                  </a:cubicBezTo>
                  <a:cubicBezTo>
                    <a:pt x="4513" y="7584"/>
                    <a:pt x="4632" y="7322"/>
                    <a:pt x="4299" y="7144"/>
                  </a:cubicBezTo>
                  <a:lnTo>
                    <a:pt x="4299" y="7144"/>
                  </a:lnTo>
                  <a:cubicBezTo>
                    <a:pt x="4453" y="7215"/>
                    <a:pt x="4549" y="7453"/>
                    <a:pt x="4953" y="7263"/>
                  </a:cubicBezTo>
                  <a:cubicBezTo>
                    <a:pt x="4739" y="7239"/>
                    <a:pt x="4787" y="7144"/>
                    <a:pt x="4644" y="7049"/>
                  </a:cubicBezTo>
                  <a:cubicBezTo>
                    <a:pt x="4846" y="6918"/>
                    <a:pt x="4882" y="6560"/>
                    <a:pt x="4632" y="6489"/>
                  </a:cubicBezTo>
                  <a:cubicBezTo>
                    <a:pt x="4727" y="6739"/>
                    <a:pt x="4537" y="6810"/>
                    <a:pt x="4406" y="6798"/>
                  </a:cubicBezTo>
                  <a:cubicBezTo>
                    <a:pt x="4358" y="6798"/>
                    <a:pt x="4322" y="6787"/>
                    <a:pt x="4287" y="6751"/>
                  </a:cubicBezTo>
                  <a:cubicBezTo>
                    <a:pt x="4251" y="6715"/>
                    <a:pt x="4203" y="6608"/>
                    <a:pt x="4251" y="6548"/>
                  </a:cubicBezTo>
                  <a:cubicBezTo>
                    <a:pt x="4287" y="6501"/>
                    <a:pt x="4394" y="6525"/>
                    <a:pt x="4358" y="6632"/>
                  </a:cubicBezTo>
                  <a:cubicBezTo>
                    <a:pt x="4370" y="6620"/>
                    <a:pt x="4382" y="6608"/>
                    <a:pt x="4394" y="6596"/>
                  </a:cubicBezTo>
                  <a:cubicBezTo>
                    <a:pt x="4441" y="6548"/>
                    <a:pt x="4441" y="6477"/>
                    <a:pt x="4394" y="6429"/>
                  </a:cubicBezTo>
                  <a:cubicBezTo>
                    <a:pt x="4370" y="6394"/>
                    <a:pt x="4334" y="6382"/>
                    <a:pt x="4299" y="6382"/>
                  </a:cubicBezTo>
                  <a:cubicBezTo>
                    <a:pt x="4287" y="6370"/>
                    <a:pt x="4275" y="6370"/>
                    <a:pt x="4263" y="6382"/>
                  </a:cubicBezTo>
                  <a:lnTo>
                    <a:pt x="4251" y="6382"/>
                  </a:lnTo>
                  <a:cubicBezTo>
                    <a:pt x="4215" y="6382"/>
                    <a:pt x="4179" y="6406"/>
                    <a:pt x="4168" y="6441"/>
                  </a:cubicBezTo>
                  <a:cubicBezTo>
                    <a:pt x="4108" y="6132"/>
                    <a:pt x="4132" y="5822"/>
                    <a:pt x="4227" y="5525"/>
                  </a:cubicBezTo>
                  <a:cubicBezTo>
                    <a:pt x="4025" y="6406"/>
                    <a:pt x="4894" y="6120"/>
                    <a:pt x="4906" y="6656"/>
                  </a:cubicBezTo>
                  <a:lnTo>
                    <a:pt x="4906" y="6608"/>
                  </a:lnTo>
                  <a:lnTo>
                    <a:pt x="4906" y="6656"/>
                  </a:lnTo>
                  <a:cubicBezTo>
                    <a:pt x="4977" y="6406"/>
                    <a:pt x="4977" y="6251"/>
                    <a:pt x="4918" y="6144"/>
                  </a:cubicBezTo>
                  <a:cubicBezTo>
                    <a:pt x="4787" y="5870"/>
                    <a:pt x="4501" y="5965"/>
                    <a:pt x="4394" y="5858"/>
                  </a:cubicBezTo>
                  <a:cubicBezTo>
                    <a:pt x="4572" y="5834"/>
                    <a:pt x="4620" y="5739"/>
                    <a:pt x="4549" y="5596"/>
                  </a:cubicBezTo>
                  <a:cubicBezTo>
                    <a:pt x="4430" y="5739"/>
                    <a:pt x="4299" y="5632"/>
                    <a:pt x="4299" y="5501"/>
                  </a:cubicBezTo>
                  <a:cubicBezTo>
                    <a:pt x="4310" y="5298"/>
                    <a:pt x="4525" y="5036"/>
                    <a:pt x="4299" y="4691"/>
                  </a:cubicBezTo>
                  <a:cubicBezTo>
                    <a:pt x="4287" y="4620"/>
                    <a:pt x="4275" y="4560"/>
                    <a:pt x="4251" y="4489"/>
                  </a:cubicBezTo>
                  <a:cubicBezTo>
                    <a:pt x="4287" y="4548"/>
                    <a:pt x="4322" y="4608"/>
                    <a:pt x="4370" y="4667"/>
                  </a:cubicBezTo>
                  <a:cubicBezTo>
                    <a:pt x="4441" y="5072"/>
                    <a:pt x="4775" y="5096"/>
                    <a:pt x="4930" y="5239"/>
                  </a:cubicBezTo>
                  <a:cubicBezTo>
                    <a:pt x="5037" y="5334"/>
                    <a:pt x="5001" y="5501"/>
                    <a:pt x="4834" y="5489"/>
                  </a:cubicBezTo>
                  <a:cubicBezTo>
                    <a:pt x="4882" y="5620"/>
                    <a:pt x="4977" y="5667"/>
                    <a:pt x="5132" y="5560"/>
                  </a:cubicBezTo>
                  <a:cubicBezTo>
                    <a:pt x="5132" y="5703"/>
                    <a:pt x="4858" y="5834"/>
                    <a:pt x="4953" y="6132"/>
                  </a:cubicBezTo>
                  <a:cubicBezTo>
                    <a:pt x="5001" y="6239"/>
                    <a:pt x="5108" y="6358"/>
                    <a:pt x="5334" y="6489"/>
                  </a:cubicBezTo>
                  <a:lnTo>
                    <a:pt x="5334" y="6489"/>
                  </a:lnTo>
                  <a:cubicBezTo>
                    <a:pt x="4965" y="6096"/>
                    <a:pt x="5787" y="5679"/>
                    <a:pt x="5013" y="5203"/>
                  </a:cubicBezTo>
                  <a:lnTo>
                    <a:pt x="5013" y="5203"/>
                  </a:lnTo>
                  <a:cubicBezTo>
                    <a:pt x="5287" y="5334"/>
                    <a:pt x="5525" y="5548"/>
                    <a:pt x="5703" y="5798"/>
                  </a:cubicBezTo>
                  <a:cubicBezTo>
                    <a:pt x="5668" y="5798"/>
                    <a:pt x="5632" y="5798"/>
                    <a:pt x="5596" y="5822"/>
                  </a:cubicBezTo>
                  <a:lnTo>
                    <a:pt x="5596" y="5822"/>
                  </a:lnTo>
                  <a:cubicBezTo>
                    <a:pt x="5584" y="5834"/>
                    <a:pt x="5573" y="5834"/>
                    <a:pt x="5561" y="5846"/>
                  </a:cubicBezTo>
                  <a:cubicBezTo>
                    <a:pt x="5513" y="5906"/>
                    <a:pt x="5513" y="5989"/>
                    <a:pt x="5561" y="6048"/>
                  </a:cubicBezTo>
                  <a:cubicBezTo>
                    <a:pt x="5584" y="6072"/>
                    <a:pt x="5632" y="6084"/>
                    <a:pt x="5668" y="6072"/>
                  </a:cubicBezTo>
                  <a:lnTo>
                    <a:pt x="5692" y="6072"/>
                  </a:lnTo>
                  <a:cubicBezTo>
                    <a:pt x="5596" y="6025"/>
                    <a:pt x="5656" y="5941"/>
                    <a:pt x="5715" y="5941"/>
                  </a:cubicBezTo>
                  <a:cubicBezTo>
                    <a:pt x="5787" y="5953"/>
                    <a:pt x="5834" y="6060"/>
                    <a:pt x="5834" y="6108"/>
                  </a:cubicBezTo>
                  <a:cubicBezTo>
                    <a:pt x="5823" y="6156"/>
                    <a:pt x="5811" y="6203"/>
                    <a:pt x="5775" y="6239"/>
                  </a:cubicBezTo>
                  <a:cubicBezTo>
                    <a:pt x="5680" y="6394"/>
                    <a:pt x="5442" y="6346"/>
                    <a:pt x="5406" y="6167"/>
                  </a:cubicBezTo>
                  <a:cubicBezTo>
                    <a:pt x="5275" y="6406"/>
                    <a:pt x="5549" y="6620"/>
                    <a:pt x="5787" y="6572"/>
                  </a:cubicBezTo>
                  <a:cubicBezTo>
                    <a:pt x="5751" y="6739"/>
                    <a:pt x="5858" y="6775"/>
                    <a:pt x="5715" y="6941"/>
                  </a:cubicBezTo>
                  <a:cubicBezTo>
                    <a:pt x="6144" y="6798"/>
                    <a:pt x="6037" y="6560"/>
                    <a:pt x="6108" y="6394"/>
                  </a:cubicBezTo>
                  <a:lnTo>
                    <a:pt x="6108" y="6394"/>
                  </a:lnTo>
                  <a:cubicBezTo>
                    <a:pt x="5989" y="6763"/>
                    <a:pt x="6263" y="6870"/>
                    <a:pt x="6275" y="7168"/>
                  </a:cubicBezTo>
                  <a:cubicBezTo>
                    <a:pt x="6537" y="6846"/>
                    <a:pt x="6323" y="6656"/>
                    <a:pt x="6239" y="6429"/>
                  </a:cubicBezTo>
                  <a:lnTo>
                    <a:pt x="6239" y="6429"/>
                  </a:lnTo>
                  <a:cubicBezTo>
                    <a:pt x="6465" y="6977"/>
                    <a:pt x="6763" y="6858"/>
                    <a:pt x="7025" y="7072"/>
                  </a:cubicBezTo>
                  <a:cubicBezTo>
                    <a:pt x="6811" y="6810"/>
                    <a:pt x="6930" y="6501"/>
                    <a:pt x="6394" y="6287"/>
                  </a:cubicBezTo>
                  <a:lnTo>
                    <a:pt x="6394" y="6287"/>
                  </a:lnTo>
                  <a:cubicBezTo>
                    <a:pt x="6608" y="6370"/>
                    <a:pt x="6811" y="6584"/>
                    <a:pt x="7120" y="6322"/>
                  </a:cubicBezTo>
                  <a:cubicBezTo>
                    <a:pt x="6823" y="6298"/>
                    <a:pt x="6716" y="6036"/>
                    <a:pt x="6358" y="6144"/>
                  </a:cubicBezTo>
                  <a:lnTo>
                    <a:pt x="6358" y="6144"/>
                  </a:lnTo>
                  <a:cubicBezTo>
                    <a:pt x="6513" y="6072"/>
                    <a:pt x="6751" y="6191"/>
                    <a:pt x="6906" y="5751"/>
                  </a:cubicBezTo>
                  <a:cubicBezTo>
                    <a:pt x="6739" y="5906"/>
                    <a:pt x="6704" y="5786"/>
                    <a:pt x="6537" y="5822"/>
                  </a:cubicBezTo>
                  <a:cubicBezTo>
                    <a:pt x="6573" y="5596"/>
                    <a:pt x="6358" y="5322"/>
                    <a:pt x="6132" y="5441"/>
                  </a:cubicBezTo>
                  <a:cubicBezTo>
                    <a:pt x="6311" y="5489"/>
                    <a:pt x="6346" y="5727"/>
                    <a:pt x="6192" y="5822"/>
                  </a:cubicBezTo>
                  <a:cubicBezTo>
                    <a:pt x="6156" y="5846"/>
                    <a:pt x="6120" y="5870"/>
                    <a:pt x="6073" y="5870"/>
                  </a:cubicBezTo>
                  <a:cubicBezTo>
                    <a:pt x="6013" y="5870"/>
                    <a:pt x="5906" y="5822"/>
                    <a:pt x="5906" y="5763"/>
                  </a:cubicBezTo>
                  <a:cubicBezTo>
                    <a:pt x="5894" y="5703"/>
                    <a:pt x="5977" y="5632"/>
                    <a:pt x="6037" y="5739"/>
                  </a:cubicBezTo>
                  <a:cubicBezTo>
                    <a:pt x="6037" y="5727"/>
                    <a:pt x="6037" y="5715"/>
                    <a:pt x="6037" y="5703"/>
                  </a:cubicBezTo>
                  <a:cubicBezTo>
                    <a:pt x="6037" y="5667"/>
                    <a:pt x="6025" y="5632"/>
                    <a:pt x="6001" y="5608"/>
                  </a:cubicBezTo>
                  <a:cubicBezTo>
                    <a:pt x="5930" y="5548"/>
                    <a:pt x="5834" y="5560"/>
                    <a:pt x="5775" y="5632"/>
                  </a:cubicBezTo>
                  <a:lnTo>
                    <a:pt x="5775" y="5644"/>
                  </a:lnTo>
                  <a:cubicBezTo>
                    <a:pt x="5763" y="5667"/>
                    <a:pt x="5751" y="5703"/>
                    <a:pt x="5763" y="5739"/>
                  </a:cubicBezTo>
                  <a:cubicBezTo>
                    <a:pt x="5501" y="5572"/>
                    <a:pt x="5299" y="5322"/>
                    <a:pt x="5168" y="5048"/>
                  </a:cubicBezTo>
                  <a:cubicBezTo>
                    <a:pt x="5644" y="5822"/>
                    <a:pt x="6061" y="5001"/>
                    <a:pt x="6442" y="5382"/>
                  </a:cubicBezTo>
                  <a:cubicBezTo>
                    <a:pt x="6430" y="5358"/>
                    <a:pt x="6418" y="5346"/>
                    <a:pt x="6406" y="5334"/>
                  </a:cubicBezTo>
                  <a:cubicBezTo>
                    <a:pt x="6418" y="5346"/>
                    <a:pt x="6430" y="5358"/>
                    <a:pt x="6442" y="5382"/>
                  </a:cubicBezTo>
                  <a:cubicBezTo>
                    <a:pt x="6323" y="5155"/>
                    <a:pt x="6204" y="5036"/>
                    <a:pt x="6084" y="5001"/>
                  </a:cubicBezTo>
                  <a:cubicBezTo>
                    <a:pt x="5787" y="4905"/>
                    <a:pt x="5668" y="5179"/>
                    <a:pt x="5525" y="5167"/>
                  </a:cubicBezTo>
                  <a:cubicBezTo>
                    <a:pt x="5632" y="5024"/>
                    <a:pt x="5584" y="4929"/>
                    <a:pt x="5453" y="4870"/>
                  </a:cubicBezTo>
                  <a:cubicBezTo>
                    <a:pt x="5465" y="5048"/>
                    <a:pt x="5299" y="5072"/>
                    <a:pt x="5203" y="4977"/>
                  </a:cubicBezTo>
                  <a:cubicBezTo>
                    <a:pt x="5061" y="4822"/>
                    <a:pt x="5037" y="4477"/>
                    <a:pt x="4620" y="4405"/>
                  </a:cubicBezTo>
                  <a:cubicBezTo>
                    <a:pt x="4572" y="4370"/>
                    <a:pt x="4513" y="4322"/>
                    <a:pt x="4453" y="4298"/>
                  </a:cubicBezTo>
                  <a:cubicBezTo>
                    <a:pt x="4513" y="4322"/>
                    <a:pt x="4584" y="4334"/>
                    <a:pt x="4656" y="4346"/>
                  </a:cubicBezTo>
                  <a:cubicBezTo>
                    <a:pt x="4989" y="4572"/>
                    <a:pt x="5251" y="4358"/>
                    <a:pt x="5465" y="4346"/>
                  </a:cubicBezTo>
                  <a:cubicBezTo>
                    <a:pt x="5596" y="4346"/>
                    <a:pt x="5703" y="4477"/>
                    <a:pt x="5561" y="4584"/>
                  </a:cubicBezTo>
                  <a:cubicBezTo>
                    <a:pt x="5703" y="4655"/>
                    <a:pt x="5799" y="4608"/>
                    <a:pt x="5823" y="4429"/>
                  </a:cubicBezTo>
                  <a:cubicBezTo>
                    <a:pt x="5930" y="4524"/>
                    <a:pt x="5823" y="4810"/>
                    <a:pt x="6108" y="4953"/>
                  </a:cubicBezTo>
                  <a:cubicBezTo>
                    <a:pt x="6215" y="5001"/>
                    <a:pt x="6370" y="5013"/>
                    <a:pt x="6620" y="4941"/>
                  </a:cubicBezTo>
                  <a:lnTo>
                    <a:pt x="6620" y="4941"/>
                  </a:lnTo>
                  <a:cubicBezTo>
                    <a:pt x="6084" y="4929"/>
                    <a:pt x="6370" y="4060"/>
                    <a:pt x="5489" y="4262"/>
                  </a:cubicBezTo>
                  <a:lnTo>
                    <a:pt x="5489" y="4262"/>
                  </a:lnTo>
                  <a:cubicBezTo>
                    <a:pt x="5787" y="4155"/>
                    <a:pt x="6096" y="4131"/>
                    <a:pt x="6406" y="4191"/>
                  </a:cubicBezTo>
                  <a:cubicBezTo>
                    <a:pt x="6370" y="4215"/>
                    <a:pt x="6358" y="4251"/>
                    <a:pt x="6346" y="4286"/>
                  </a:cubicBezTo>
                  <a:lnTo>
                    <a:pt x="6346" y="4286"/>
                  </a:lnTo>
                  <a:cubicBezTo>
                    <a:pt x="6346" y="4310"/>
                    <a:pt x="6346" y="4322"/>
                    <a:pt x="6346" y="4334"/>
                  </a:cubicBezTo>
                  <a:cubicBezTo>
                    <a:pt x="6346" y="4465"/>
                    <a:pt x="6537" y="4512"/>
                    <a:pt x="6596" y="4393"/>
                  </a:cubicBezTo>
                  <a:cubicBezTo>
                    <a:pt x="6489" y="4429"/>
                    <a:pt x="6477" y="4322"/>
                    <a:pt x="6525" y="4286"/>
                  </a:cubicBezTo>
                  <a:cubicBezTo>
                    <a:pt x="6573" y="4239"/>
                    <a:pt x="6680" y="4286"/>
                    <a:pt x="6716" y="4322"/>
                  </a:cubicBezTo>
                  <a:cubicBezTo>
                    <a:pt x="6751" y="4358"/>
                    <a:pt x="6775" y="4393"/>
                    <a:pt x="6775" y="4441"/>
                  </a:cubicBezTo>
                  <a:cubicBezTo>
                    <a:pt x="6775" y="4572"/>
                    <a:pt x="6704" y="4763"/>
                    <a:pt x="6465" y="4667"/>
                  </a:cubicBezTo>
                  <a:cubicBezTo>
                    <a:pt x="6537" y="4917"/>
                    <a:pt x="6882" y="4882"/>
                    <a:pt x="7013" y="4679"/>
                  </a:cubicBezTo>
                  <a:cubicBezTo>
                    <a:pt x="7108" y="4834"/>
                    <a:pt x="7216" y="4774"/>
                    <a:pt x="7227" y="4989"/>
                  </a:cubicBezTo>
                  <a:cubicBezTo>
                    <a:pt x="7430" y="4584"/>
                    <a:pt x="7180" y="4489"/>
                    <a:pt x="7120" y="4334"/>
                  </a:cubicBezTo>
                  <a:lnTo>
                    <a:pt x="7120" y="4334"/>
                  </a:lnTo>
                  <a:cubicBezTo>
                    <a:pt x="7287" y="4667"/>
                    <a:pt x="7561" y="4548"/>
                    <a:pt x="7775" y="4751"/>
                  </a:cubicBezTo>
                  <a:cubicBezTo>
                    <a:pt x="7739" y="4346"/>
                    <a:pt x="7454" y="4358"/>
                    <a:pt x="7239" y="4251"/>
                  </a:cubicBezTo>
                  <a:lnTo>
                    <a:pt x="7239" y="4251"/>
                  </a:lnTo>
                  <a:cubicBezTo>
                    <a:pt x="7775" y="4489"/>
                    <a:pt x="7906" y="4179"/>
                    <a:pt x="8251" y="4155"/>
                  </a:cubicBezTo>
                  <a:cubicBezTo>
                    <a:pt x="7906" y="4120"/>
                    <a:pt x="7775" y="3810"/>
                    <a:pt x="7239" y="4048"/>
                  </a:cubicBezTo>
                  <a:lnTo>
                    <a:pt x="7239" y="4048"/>
                  </a:lnTo>
                  <a:cubicBezTo>
                    <a:pt x="7454" y="3953"/>
                    <a:pt x="7739" y="3965"/>
                    <a:pt x="7775" y="3548"/>
                  </a:cubicBezTo>
                  <a:cubicBezTo>
                    <a:pt x="7561" y="3750"/>
                    <a:pt x="7287" y="3631"/>
                    <a:pt x="7120" y="3977"/>
                  </a:cubicBezTo>
                  <a:lnTo>
                    <a:pt x="7120" y="3977"/>
                  </a:lnTo>
                  <a:cubicBezTo>
                    <a:pt x="7180" y="3810"/>
                    <a:pt x="7430" y="3715"/>
                    <a:pt x="7227" y="3310"/>
                  </a:cubicBezTo>
                  <a:cubicBezTo>
                    <a:pt x="7216" y="3524"/>
                    <a:pt x="7108" y="3477"/>
                    <a:pt x="7013" y="3620"/>
                  </a:cubicBezTo>
                  <a:cubicBezTo>
                    <a:pt x="6882" y="3429"/>
                    <a:pt x="6537" y="3381"/>
                    <a:pt x="6465" y="3631"/>
                  </a:cubicBezTo>
                  <a:cubicBezTo>
                    <a:pt x="6704" y="3536"/>
                    <a:pt x="6775" y="3727"/>
                    <a:pt x="6775" y="3858"/>
                  </a:cubicBezTo>
                  <a:cubicBezTo>
                    <a:pt x="6775" y="3905"/>
                    <a:pt x="6751" y="3941"/>
                    <a:pt x="6716" y="3977"/>
                  </a:cubicBezTo>
                  <a:cubicBezTo>
                    <a:pt x="6680" y="4012"/>
                    <a:pt x="6573" y="4060"/>
                    <a:pt x="6525" y="4024"/>
                  </a:cubicBezTo>
                  <a:cubicBezTo>
                    <a:pt x="6477" y="3977"/>
                    <a:pt x="6489" y="3870"/>
                    <a:pt x="6596" y="3905"/>
                  </a:cubicBezTo>
                  <a:cubicBezTo>
                    <a:pt x="6585" y="3893"/>
                    <a:pt x="6573" y="3881"/>
                    <a:pt x="6561" y="3870"/>
                  </a:cubicBezTo>
                  <a:cubicBezTo>
                    <a:pt x="6513" y="3822"/>
                    <a:pt x="6442" y="3822"/>
                    <a:pt x="6394" y="3870"/>
                  </a:cubicBezTo>
                  <a:cubicBezTo>
                    <a:pt x="6370" y="3893"/>
                    <a:pt x="6346" y="3929"/>
                    <a:pt x="6346" y="3965"/>
                  </a:cubicBezTo>
                  <a:cubicBezTo>
                    <a:pt x="6346" y="3977"/>
                    <a:pt x="6346" y="3989"/>
                    <a:pt x="6346" y="4001"/>
                  </a:cubicBezTo>
                  <a:lnTo>
                    <a:pt x="6346" y="4012"/>
                  </a:lnTo>
                  <a:cubicBezTo>
                    <a:pt x="6358" y="4048"/>
                    <a:pt x="6370" y="4084"/>
                    <a:pt x="6406" y="4096"/>
                  </a:cubicBezTo>
                  <a:cubicBezTo>
                    <a:pt x="6096" y="4155"/>
                    <a:pt x="5787" y="4131"/>
                    <a:pt x="5489" y="4036"/>
                  </a:cubicBezTo>
                  <a:cubicBezTo>
                    <a:pt x="6382" y="4239"/>
                    <a:pt x="6084" y="3369"/>
                    <a:pt x="6632" y="3358"/>
                  </a:cubicBezTo>
                  <a:lnTo>
                    <a:pt x="6573" y="3358"/>
                  </a:lnTo>
                  <a:cubicBezTo>
                    <a:pt x="6585" y="3358"/>
                    <a:pt x="6608" y="3358"/>
                    <a:pt x="6632" y="3358"/>
                  </a:cubicBezTo>
                  <a:cubicBezTo>
                    <a:pt x="6382" y="3286"/>
                    <a:pt x="6215" y="3286"/>
                    <a:pt x="6108" y="3346"/>
                  </a:cubicBezTo>
                  <a:cubicBezTo>
                    <a:pt x="5834" y="3477"/>
                    <a:pt x="5942" y="3762"/>
                    <a:pt x="5834" y="3870"/>
                  </a:cubicBezTo>
                  <a:cubicBezTo>
                    <a:pt x="5811" y="3691"/>
                    <a:pt x="5703" y="3643"/>
                    <a:pt x="5573" y="3703"/>
                  </a:cubicBezTo>
                  <a:cubicBezTo>
                    <a:pt x="5703" y="3822"/>
                    <a:pt x="5596" y="3965"/>
                    <a:pt x="5465" y="3953"/>
                  </a:cubicBezTo>
                  <a:cubicBezTo>
                    <a:pt x="5263" y="3953"/>
                    <a:pt x="5001" y="3727"/>
                    <a:pt x="4656" y="3953"/>
                  </a:cubicBezTo>
                  <a:cubicBezTo>
                    <a:pt x="4584" y="3965"/>
                    <a:pt x="4525" y="3977"/>
                    <a:pt x="4453" y="4001"/>
                  </a:cubicBezTo>
                  <a:cubicBezTo>
                    <a:pt x="4513" y="3965"/>
                    <a:pt x="4572" y="3929"/>
                    <a:pt x="4632" y="3893"/>
                  </a:cubicBezTo>
                  <a:cubicBezTo>
                    <a:pt x="5037" y="3822"/>
                    <a:pt x="5072" y="3477"/>
                    <a:pt x="5203" y="3322"/>
                  </a:cubicBezTo>
                  <a:cubicBezTo>
                    <a:pt x="5299" y="3227"/>
                    <a:pt x="5477" y="3250"/>
                    <a:pt x="5453" y="3429"/>
                  </a:cubicBezTo>
                  <a:cubicBezTo>
                    <a:pt x="5596" y="3381"/>
                    <a:pt x="5632" y="3274"/>
                    <a:pt x="5525" y="3131"/>
                  </a:cubicBezTo>
                  <a:cubicBezTo>
                    <a:pt x="5680" y="3119"/>
                    <a:pt x="5799" y="3393"/>
                    <a:pt x="6096" y="3298"/>
                  </a:cubicBezTo>
                  <a:cubicBezTo>
                    <a:pt x="6215" y="3262"/>
                    <a:pt x="6323" y="3155"/>
                    <a:pt x="6454" y="2917"/>
                  </a:cubicBezTo>
                  <a:lnTo>
                    <a:pt x="6454" y="2917"/>
                  </a:lnTo>
                  <a:cubicBezTo>
                    <a:pt x="6061" y="3298"/>
                    <a:pt x="5656" y="2477"/>
                    <a:pt x="5180" y="3250"/>
                  </a:cubicBezTo>
                  <a:lnTo>
                    <a:pt x="5180" y="3250"/>
                  </a:lnTo>
                  <a:cubicBezTo>
                    <a:pt x="5311" y="2965"/>
                    <a:pt x="5513" y="2727"/>
                    <a:pt x="5775" y="2548"/>
                  </a:cubicBezTo>
                  <a:cubicBezTo>
                    <a:pt x="5763" y="2584"/>
                    <a:pt x="5763" y="2619"/>
                    <a:pt x="5787" y="2655"/>
                  </a:cubicBezTo>
                  <a:lnTo>
                    <a:pt x="5787" y="2667"/>
                  </a:lnTo>
                  <a:cubicBezTo>
                    <a:pt x="5799" y="2679"/>
                    <a:pt x="5811" y="2691"/>
                    <a:pt x="5823" y="2691"/>
                  </a:cubicBezTo>
                  <a:cubicBezTo>
                    <a:pt x="5918" y="2786"/>
                    <a:pt x="6073" y="2691"/>
                    <a:pt x="6037" y="2560"/>
                  </a:cubicBezTo>
                  <a:cubicBezTo>
                    <a:pt x="5989" y="2655"/>
                    <a:pt x="5894" y="2596"/>
                    <a:pt x="5906" y="2536"/>
                  </a:cubicBezTo>
                  <a:cubicBezTo>
                    <a:pt x="5918" y="2465"/>
                    <a:pt x="6013" y="2417"/>
                    <a:pt x="6073" y="2417"/>
                  </a:cubicBezTo>
                  <a:cubicBezTo>
                    <a:pt x="6120" y="2417"/>
                    <a:pt x="6168" y="2441"/>
                    <a:pt x="6192" y="2477"/>
                  </a:cubicBezTo>
                  <a:cubicBezTo>
                    <a:pt x="6346" y="2572"/>
                    <a:pt x="6311" y="2810"/>
                    <a:pt x="6132" y="2846"/>
                  </a:cubicBezTo>
                  <a:cubicBezTo>
                    <a:pt x="6370" y="2977"/>
                    <a:pt x="6585" y="2703"/>
                    <a:pt x="6537" y="2465"/>
                  </a:cubicBezTo>
                  <a:cubicBezTo>
                    <a:pt x="6704" y="2500"/>
                    <a:pt x="6739" y="2393"/>
                    <a:pt x="6906" y="2536"/>
                  </a:cubicBezTo>
                  <a:cubicBezTo>
                    <a:pt x="6751" y="2107"/>
                    <a:pt x="6525" y="2215"/>
                    <a:pt x="6358" y="2143"/>
                  </a:cubicBezTo>
                  <a:lnTo>
                    <a:pt x="6358" y="2143"/>
                  </a:lnTo>
                  <a:cubicBezTo>
                    <a:pt x="6716" y="2262"/>
                    <a:pt x="6823" y="1988"/>
                    <a:pt x="7120" y="1976"/>
                  </a:cubicBezTo>
                  <a:cubicBezTo>
                    <a:pt x="6811" y="1715"/>
                    <a:pt x="6608" y="1929"/>
                    <a:pt x="6394" y="2012"/>
                  </a:cubicBezTo>
                  <a:lnTo>
                    <a:pt x="6394" y="2012"/>
                  </a:lnTo>
                  <a:cubicBezTo>
                    <a:pt x="6942" y="1786"/>
                    <a:pt x="6811" y="1488"/>
                    <a:pt x="7037" y="1226"/>
                  </a:cubicBezTo>
                  <a:cubicBezTo>
                    <a:pt x="6775" y="1441"/>
                    <a:pt x="6465" y="1322"/>
                    <a:pt x="6251" y="1857"/>
                  </a:cubicBezTo>
                  <a:lnTo>
                    <a:pt x="6251" y="1857"/>
                  </a:lnTo>
                  <a:cubicBezTo>
                    <a:pt x="6323" y="1643"/>
                    <a:pt x="6549" y="1441"/>
                    <a:pt x="6275" y="1131"/>
                  </a:cubicBezTo>
                  <a:cubicBezTo>
                    <a:pt x="6263" y="1429"/>
                    <a:pt x="5989" y="1536"/>
                    <a:pt x="6108" y="1893"/>
                  </a:cubicBezTo>
                  <a:lnTo>
                    <a:pt x="6108" y="1893"/>
                  </a:lnTo>
                  <a:cubicBezTo>
                    <a:pt x="6037" y="1738"/>
                    <a:pt x="6144" y="1500"/>
                    <a:pt x="5715" y="1345"/>
                  </a:cubicBezTo>
                  <a:cubicBezTo>
                    <a:pt x="5858" y="1512"/>
                    <a:pt x="5751" y="1548"/>
                    <a:pt x="5787" y="1715"/>
                  </a:cubicBezTo>
                  <a:cubicBezTo>
                    <a:pt x="5561" y="1679"/>
                    <a:pt x="5275" y="1893"/>
                    <a:pt x="5406" y="2119"/>
                  </a:cubicBezTo>
                  <a:cubicBezTo>
                    <a:pt x="5442" y="1941"/>
                    <a:pt x="5680" y="1905"/>
                    <a:pt x="5775" y="2060"/>
                  </a:cubicBezTo>
                  <a:cubicBezTo>
                    <a:pt x="5811" y="2096"/>
                    <a:pt x="5834" y="2131"/>
                    <a:pt x="5834" y="2179"/>
                  </a:cubicBezTo>
                  <a:cubicBezTo>
                    <a:pt x="5834" y="2238"/>
                    <a:pt x="5787" y="2346"/>
                    <a:pt x="5727" y="2346"/>
                  </a:cubicBezTo>
                  <a:cubicBezTo>
                    <a:pt x="5656" y="2357"/>
                    <a:pt x="5596" y="2274"/>
                    <a:pt x="5692" y="2215"/>
                  </a:cubicBezTo>
                  <a:cubicBezTo>
                    <a:pt x="5561" y="2179"/>
                    <a:pt x="5465" y="2334"/>
                    <a:pt x="5561" y="2441"/>
                  </a:cubicBezTo>
                  <a:cubicBezTo>
                    <a:pt x="5573" y="2453"/>
                    <a:pt x="5584" y="2453"/>
                    <a:pt x="5596" y="2465"/>
                  </a:cubicBezTo>
                  <a:lnTo>
                    <a:pt x="5596" y="2465"/>
                  </a:lnTo>
                  <a:cubicBezTo>
                    <a:pt x="5632" y="2488"/>
                    <a:pt x="5668" y="2488"/>
                    <a:pt x="5703" y="2488"/>
                  </a:cubicBezTo>
                  <a:cubicBezTo>
                    <a:pt x="5525" y="2738"/>
                    <a:pt x="5287" y="2941"/>
                    <a:pt x="5013" y="3084"/>
                  </a:cubicBezTo>
                  <a:cubicBezTo>
                    <a:pt x="5775" y="2607"/>
                    <a:pt x="4953" y="2191"/>
                    <a:pt x="5334" y="1798"/>
                  </a:cubicBezTo>
                  <a:lnTo>
                    <a:pt x="5299" y="1846"/>
                  </a:lnTo>
                  <a:cubicBezTo>
                    <a:pt x="5311" y="1822"/>
                    <a:pt x="5322" y="1810"/>
                    <a:pt x="5334" y="1798"/>
                  </a:cubicBezTo>
                  <a:cubicBezTo>
                    <a:pt x="5108" y="1929"/>
                    <a:pt x="5001" y="2048"/>
                    <a:pt x="4953" y="2155"/>
                  </a:cubicBezTo>
                  <a:cubicBezTo>
                    <a:pt x="4858" y="2453"/>
                    <a:pt x="5132" y="2572"/>
                    <a:pt x="5132" y="2727"/>
                  </a:cubicBezTo>
                  <a:cubicBezTo>
                    <a:pt x="4989" y="2619"/>
                    <a:pt x="4882" y="2655"/>
                    <a:pt x="4834" y="2798"/>
                  </a:cubicBezTo>
                  <a:cubicBezTo>
                    <a:pt x="5013" y="2786"/>
                    <a:pt x="5037" y="2953"/>
                    <a:pt x="4930" y="3048"/>
                  </a:cubicBezTo>
                  <a:cubicBezTo>
                    <a:pt x="4787" y="3191"/>
                    <a:pt x="4441" y="3215"/>
                    <a:pt x="4370" y="3620"/>
                  </a:cubicBezTo>
                  <a:cubicBezTo>
                    <a:pt x="4322" y="3679"/>
                    <a:pt x="4287" y="3739"/>
                    <a:pt x="4251" y="3798"/>
                  </a:cubicBezTo>
                  <a:cubicBezTo>
                    <a:pt x="4275" y="3727"/>
                    <a:pt x="4287" y="3667"/>
                    <a:pt x="4299" y="3596"/>
                  </a:cubicBezTo>
                  <a:cubicBezTo>
                    <a:pt x="4537" y="3250"/>
                    <a:pt x="4322" y="2988"/>
                    <a:pt x="4299" y="2786"/>
                  </a:cubicBezTo>
                  <a:cubicBezTo>
                    <a:pt x="4299" y="2655"/>
                    <a:pt x="4441" y="2548"/>
                    <a:pt x="4549" y="2679"/>
                  </a:cubicBezTo>
                  <a:cubicBezTo>
                    <a:pt x="4608" y="2548"/>
                    <a:pt x="4572" y="2453"/>
                    <a:pt x="4406" y="2429"/>
                  </a:cubicBezTo>
                  <a:cubicBezTo>
                    <a:pt x="4501" y="2310"/>
                    <a:pt x="4787" y="2429"/>
                    <a:pt x="4918" y="2143"/>
                  </a:cubicBezTo>
                  <a:cubicBezTo>
                    <a:pt x="4977" y="2036"/>
                    <a:pt x="4977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5" y="1881"/>
                    <a:pt x="4239" y="2762"/>
                  </a:cubicBezTo>
                  <a:lnTo>
                    <a:pt x="4239" y="2762"/>
                  </a:lnTo>
                  <a:cubicBezTo>
                    <a:pt x="4132" y="2465"/>
                    <a:pt x="4108" y="2143"/>
                    <a:pt x="4168" y="1846"/>
                  </a:cubicBezTo>
                  <a:cubicBezTo>
                    <a:pt x="4179" y="1869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7" y="1905"/>
                    <a:pt x="4310" y="1905"/>
                  </a:cubicBezTo>
                  <a:cubicBezTo>
                    <a:pt x="4441" y="1893"/>
                    <a:pt x="4489" y="1715"/>
                    <a:pt x="4370" y="1655"/>
                  </a:cubicBezTo>
                  <a:cubicBezTo>
                    <a:pt x="4394" y="1762"/>
                    <a:pt x="4299" y="1774"/>
                    <a:pt x="4251" y="1726"/>
                  </a:cubicBezTo>
                  <a:cubicBezTo>
                    <a:pt x="4215" y="1679"/>
                    <a:pt x="4251" y="1572"/>
                    <a:pt x="4287" y="1524"/>
                  </a:cubicBezTo>
                  <a:cubicBezTo>
                    <a:pt x="4322" y="1500"/>
                    <a:pt x="4370" y="1476"/>
                    <a:pt x="4418" y="1476"/>
                  </a:cubicBezTo>
                  <a:cubicBezTo>
                    <a:pt x="4537" y="1476"/>
                    <a:pt x="4739" y="1548"/>
                    <a:pt x="4632" y="1786"/>
                  </a:cubicBezTo>
                  <a:cubicBezTo>
                    <a:pt x="4894" y="1715"/>
                    <a:pt x="4846" y="1369"/>
                    <a:pt x="4656" y="1238"/>
                  </a:cubicBezTo>
                  <a:cubicBezTo>
                    <a:pt x="4799" y="1143"/>
                    <a:pt x="4739" y="1036"/>
                    <a:pt x="4965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64"/>
                    <a:pt x="4525" y="691"/>
                    <a:pt x="4715" y="476"/>
                  </a:cubicBezTo>
                  <a:cubicBezTo>
                    <a:pt x="4310" y="500"/>
                    <a:pt x="4322" y="798"/>
                    <a:pt x="4227" y="1012"/>
                  </a:cubicBezTo>
                  <a:lnTo>
                    <a:pt x="4227" y="1012"/>
                  </a:lnTo>
                  <a:cubicBezTo>
                    <a:pt x="4453" y="464"/>
                    <a:pt x="4156" y="333"/>
                    <a:pt x="4120" y="0"/>
                  </a:cubicBezTo>
                  <a:cubicBezTo>
                    <a:pt x="4096" y="333"/>
                    <a:pt x="3787" y="464"/>
                    <a:pt x="4013" y="1012"/>
                  </a:cubicBezTo>
                  <a:lnTo>
                    <a:pt x="4013" y="1012"/>
                  </a:lnTo>
                  <a:cubicBezTo>
                    <a:pt x="3918" y="798"/>
                    <a:pt x="3929" y="500"/>
                    <a:pt x="3525" y="476"/>
                  </a:cubicBezTo>
                  <a:cubicBezTo>
                    <a:pt x="3727" y="691"/>
                    <a:pt x="3608" y="964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91" y="822"/>
                    <a:pt x="3275" y="1024"/>
                  </a:cubicBezTo>
                  <a:cubicBezTo>
                    <a:pt x="3501" y="1036"/>
                    <a:pt x="3441" y="1143"/>
                    <a:pt x="3584" y="1238"/>
                  </a:cubicBezTo>
                  <a:cubicBezTo>
                    <a:pt x="3394" y="1369"/>
                    <a:pt x="3346" y="1715"/>
                    <a:pt x="3608" y="1786"/>
                  </a:cubicBezTo>
                  <a:cubicBezTo>
                    <a:pt x="3501" y="1548"/>
                    <a:pt x="3703" y="1476"/>
                    <a:pt x="3822" y="1476"/>
                  </a:cubicBezTo>
                  <a:cubicBezTo>
                    <a:pt x="3870" y="1476"/>
                    <a:pt x="3918" y="1500"/>
                    <a:pt x="3953" y="1524"/>
                  </a:cubicBezTo>
                  <a:cubicBezTo>
                    <a:pt x="3989" y="1572"/>
                    <a:pt x="4025" y="1679"/>
                    <a:pt x="3989" y="1726"/>
                  </a:cubicBezTo>
                  <a:cubicBezTo>
                    <a:pt x="3953" y="1774"/>
                    <a:pt x="3846" y="1762"/>
                    <a:pt x="3882" y="1655"/>
                  </a:cubicBezTo>
                  <a:cubicBezTo>
                    <a:pt x="3751" y="1715"/>
                    <a:pt x="3798" y="1893"/>
                    <a:pt x="3941" y="1905"/>
                  </a:cubicBezTo>
                  <a:cubicBezTo>
                    <a:pt x="3953" y="1905"/>
                    <a:pt x="3965" y="1905"/>
                    <a:pt x="3977" y="1905"/>
                  </a:cubicBezTo>
                  <a:lnTo>
                    <a:pt x="3989" y="1905"/>
                  </a:lnTo>
                  <a:cubicBezTo>
                    <a:pt x="4025" y="1893"/>
                    <a:pt x="4060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15" y="1869"/>
                    <a:pt x="3346" y="2167"/>
                    <a:pt x="3334" y="1619"/>
                  </a:cubicBezTo>
                  <a:lnTo>
                    <a:pt x="3334" y="1679"/>
                  </a:lnTo>
                  <a:lnTo>
                    <a:pt x="3334" y="1619"/>
                  </a:lnTo>
                  <a:cubicBezTo>
                    <a:pt x="3263" y="1869"/>
                    <a:pt x="3263" y="2036"/>
                    <a:pt x="3322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68" y="2441"/>
                    <a:pt x="3620" y="2548"/>
                    <a:pt x="3679" y="2679"/>
                  </a:cubicBezTo>
                  <a:cubicBezTo>
                    <a:pt x="3798" y="2548"/>
                    <a:pt x="3941" y="2643"/>
                    <a:pt x="3929" y="2786"/>
                  </a:cubicBezTo>
                  <a:cubicBezTo>
                    <a:pt x="3918" y="2988"/>
                    <a:pt x="3703" y="3250"/>
                    <a:pt x="3929" y="3596"/>
                  </a:cubicBezTo>
                  <a:cubicBezTo>
                    <a:pt x="3941" y="3655"/>
                    <a:pt x="3953" y="3727"/>
                    <a:pt x="3977" y="3786"/>
                  </a:cubicBezTo>
                  <a:cubicBezTo>
                    <a:pt x="3941" y="3727"/>
                    <a:pt x="3906" y="3667"/>
                    <a:pt x="3870" y="3620"/>
                  </a:cubicBezTo>
                  <a:cubicBezTo>
                    <a:pt x="3787" y="3215"/>
                    <a:pt x="3453" y="3179"/>
                    <a:pt x="3298" y="3036"/>
                  </a:cubicBezTo>
                  <a:cubicBezTo>
                    <a:pt x="3203" y="2953"/>
                    <a:pt x="3227" y="2774"/>
                    <a:pt x="3406" y="2798"/>
                  </a:cubicBezTo>
                  <a:cubicBezTo>
                    <a:pt x="3346" y="2655"/>
                    <a:pt x="3251" y="2619"/>
                    <a:pt x="3108" y="2727"/>
                  </a:cubicBezTo>
                  <a:cubicBezTo>
                    <a:pt x="3096" y="2572"/>
                    <a:pt x="3370" y="2441"/>
                    <a:pt x="3275" y="2155"/>
                  </a:cubicBezTo>
                  <a:cubicBezTo>
                    <a:pt x="3191" y="1988"/>
                    <a:pt x="3060" y="1869"/>
                    <a:pt x="2894" y="1798"/>
                  </a:cubicBezTo>
                  <a:cubicBezTo>
                    <a:pt x="3275" y="2191"/>
                    <a:pt x="2453" y="2596"/>
                    <a:pt x="3227" y="3084"/>
                  </a:cubicBezTo>
                  <a:cubicBezTo>
                    <a:pt x="2941" y="2941"/>
                    <a:pt x="2703" y="2738"/>
                    <a:pt x="2525" y="2488"/>
                  </a:cubicBezTo>
                  <a:cubicBezTo>
                    <a:pt x="2560" y="2488"/>
                    <a:pt x="2608" y="2488"/>
                    <a:pt x="2632" y="2465"/>
                  </a:cubicBezTo>
                  <a:lnTo>
                    <a:pt x="2632" y="2465"/>
                  </a:lnTo>
                  <a:cubicBezTo>
                    <a:pt x="2644" y="2453"/>
                    <a:pt x="2655" y="2441"/>
                    <a:pt x="2667" y="2441"/>
                  </a:cubicBezTo>
                  <a:cubicBezTo>
                    <a:pt x="2751" y="2346"/>
                    <a:pt x="2679" y="2203"/>
                    <a:pt x="2560" y="2215"/>
                  </a:cubicBezTo>
                  <a:lnTo>
                    <a:pt x="2536" y="2215"/>
                  </a:lnTo>
                  <a:cubicBezTo>
                    <a:pt x="2632" y="2262"/>
                    <a:pt x="2572" y="2346"/>
                    <a:pt x="2501" y="2346"/>
                  </a:cubicBezTo>
                  <a:cubicBezTo>
                    <a:pt x="2441" y="2334"/>
                    <a:pt x="2394" y="2226"/>
                    <a:pt x="2394" y="2179"/>
                  </a:cubicBezTo>
                  <a:cubicBezTo>
                    <a:pt x="2394" y="2131"/>
                    <a:pt x="2417" y="2084"/>
                    <a:pt x="2441" y="2048"/>
                  </a:cubicBezTo>
                  <a:cubicBezTo>
                    <a:pt x="2548" y="1893"/>
                    <a:pt x="2775" y="1941"/>
                    <a:pt x="2822" y="2119"/>
                  </a:cubicBezTo>
                  <a:cubicBezTo>
                    <a:pt x="2953" y="1881"/>
                    <a:pt x="2667" y="1667"/>
                    <a:pt x="2441" y="1715"/>
                  </a:cubicBezTo>
                  <a:cubicBezTo>
                    <a:pt x="2477" y="1548"/>
                    <a:pt x="2370" y="1512"/>
                    <a:pt x="2513" y="1345"/>
                  </a:cubicBezTo>
                  <a:cubicBezTo>
                    <a:pt x="2072" y="1488"/>
                    <a:pt x="2191" y="1726"/>
                    <a:pt x="2120" y="1893"/>
                  </a:cubicBezTo>
                  <a:lnTo>
                    <a:pt x="2120" y="1893"/>
                  </a:lnTo>
                  <a:cubicBezTo>
                    <a:pt x="2239" y="1524"/>
                    <a:pt x="1965" y="1417"/>
                    <a:pt x="1953" y="1119"/>
                  </a:cubicBezTo>
                  <a:cubicBezTo>
                    <a:pt x="1679" y="1441"/>
                    <a:pt x="1893" y="1631"/>
                    <a:pt x="1977" y="1857"/>
                  </a:cubicBezTo>
                  <a:lnTo>
                    <a:pt x="1977" y="1857"/>
                  </a:lnTo>
                  <a:cubicBezTo>
                    <a:pt x="1763" y="1310"/>
                    <a:pt x="1453" y="1441"/>
                    <a:pt x="1191" y="1214"/>
                  </a:cubicBezTo>
                  <a:cubicBezTo>
                    <a:pt x="1417" y="1476"/>
                    <a:pt x="1286" y="1786"/>
                    <a:pt x="1834" y="2000"/>
                  </a:cubicBezTo>
                  <a:lnTo>
                    <a:pt x="1834" y="2000"/>
                  </a:lnTo>
                  <a:cubicBezTo>
                    <a:pt x="1608" y="1917"/>
                    <a:pt x="1417" y="1703"/>
                    <a:pt x="1096" y="1976"/>
                  </a:cubicBezTo>
                  <a:cubicBezTo>
                    <a:pt x="1393" y="1988"/>
                    <a:pt x="1501" y="2262"/>
                    <a:pt x="1870" y="2143"/>
                  </a:cubicBezTo>
                  <a:lnTo>
                    <a:pt x="1870" y="2143"/>
                  </a:lnTo>
                  <a:cubicBezTo>
                    <a:pt x="1703" y="2215"/>
                    <a:pt x="1477" y="2096"/>
                    <a:pt x="1322" y="2536"/>
                  </a:cubicBezTo>
                  <a:cubicBezTo>
                    <a:pt x="1489" y="2381"/>
                    <a:pt x="1524" y="2500"/>
                    <a:pt x="1691" y="2465"/>
                  </a:cubicBezTo>
                  <a:cubicBezTo>
                    <a:pt x="1643" y="2691"/>
                    <a:pt x="1858" y="2977"/>
                    <a:pt x="2096" y="2846"/>
                  </a:cubicBezTo>
                  <a:cubicBezTo>
                    <a:pt x="1846" y="2750"/>
                    <a:pt x="1941" y="2548"/>
                    <a:pt x="2024" y="2465"/>
                  </a:cubicBezTo>
                  <a:cubicBezTo>
                    <a:pt x="2060" y="2441"/>
                    <a:pt x="2108" y="2417"/>
                    <a:pt x="2155" y="2417"/>
                  </a:cubicBezTo>
                  <a:cubicBezTo>
                    <a:pt x="2203" y="2417"/>
                    <a:pt x="2310" y="2465"/>
                    <a:pt x="2322" y="2524"/>
                  </a:cubicBezTo>
                  <a:cubicBezTo>
                    <a:pt x="2322" y="2596"/>
                    <a:pt x="2239" y="2655"/>
                    <a:pt x="2191" y="2560"/>
                  </a:cubicBezTo>
                  <a:cubicBezTo>
                    <a:pt x="2144" y="2691"/>
                    <a:pt x="2310" y="2786"/>
                    <a:pt x="2405" y="2691"/>
                  </a:cubicBezTo>
                  <a:cubicBezTo>
                    <a:pt x="2417" y="2679"/>
                    <a:pt x="2429" y="2667"/>
                    <a:pt x="2441" y="2655"/>
                  </a:cubicBezTo>
                  <a:lnTo>
                    <a:pt x="2441" y="2655"/>
                  </a:lnTo>
                  <a:cubicBezTo>
                    <a:pt x="2453" y="2619"/>
                    <a:pt x="2465" y="2584"/>
                    <a:pt x="2453" y="2548"/>
                  </a:cubicBezTo>
                  <a:cubicBezTo>
                    <a:pt x="2715" y="2727"/>
                    <a:pt x="2917" y="2965"/>
                    <a:pt x="3048" y="3239"/>
                  </a:cubicBezTo>
                  <a:cubicBezTo>
                    <a:pt x="2572" y="2465"/>
                    <a:pt x="2155" y="3286"/>
                    <a:pt x="1774" y="2917"/>
                  </a:cubicBezTo>
                  <a:cubicBezTo>
                    <a:pt x="1893" y="3143"/>
                    <a:pt x="2013" y="3250"/>
                    <a:pt x="2132" y="3286"/>
                  </a:cubicBezTo>
                  <a:cubicBezTo>
                    <a:pt x="2429" y="3393"/>
                    <a:pt x="2548" y="3108"/>
                    <a:pt x="2691" y="3119"/>
                  </a:cubicBezTo>
                  <a:cubicBezTo>
                    <a:pt x="2584" y="3262"/>
                    <a:pt x="2632" y="3369"/>
                    <a:pt x="2763" y="3417"/>
                  </a:cubicBezTo>
                  <a:cubicBezTo>
                    <a:pt x="2751" y="3239"/>
                    <a:pt x="2917" y="3215"/>
                    <a:pt x="3013" y="3322"/>
                  </a:cubicBezTo>
                  <a:cubicBezTo>
                    <a:pt x="3156" y="3465"/>
                    <a:pt x="3179" y="3810"/>
                    <a:pt x="3596" y="3881"/>
                  </a:cubicBezTo>
                  <a:cubicBezTo>
                    <a:pt x="3644" y="3929"/>
                    <a:pt x="3703" y="3965"/>
                    <a:pt x="3763" y="3989"/>
                  </a:cubicBezTo>
                  <a:cubicBezTo>
                    <a:pt x="3703" y="3977"/>
                    <a:pt x="3632" y="3953"/>
                    <a:pt x="3560" y="3953"/>
                  </a:cubicBezTo>
                  <a:cubicBezTo>
                    <a:pt x="3227" y="3715"/>
                    <a:pt x="2965" y="3929"/>
                    <a:pt x="2751" y="3953"/>
                  </a:cubicBezTo>
                  <a:cubicBezTo>
                    <a:pt x="2620" y="3953"/>
                    <a:pt x="2513" y="3810"/>
                    <a:pt x="2655" y="3703"/>
                  </a:cubicBezTo>
                  <a:cubicBezTo>
                    <a:pt x="2513" y="3643"/>
                    <a:pt x="2417" y="3679"/>
                    <a:pt x="2394" y="3858"/>
                  </a:cubicBezTo>
                  <a:cubicBezTo>
                    <a:pt x="2286" y="3762"/>
                    <a:pt x="2394" y="3477"/>
                    <a:pt x="2108" y="3334"/>
                  </a:cubicBezTo>
                  <a:cubicBezTo>
                    <a:pt x="2001" y="3286"/>
                    <a:pt x="1846" y="3286"/>
                    <a:pt x="1596" y="3358"/>
                  </a:cubicBezTo>
                  <a:lnTo>
                    <a:pt x="1596" y="3358"/>
                  </a:lnTo>
                  <a:cubicBezTo>
                    <a:pt x="2132" y="3358"/>
                    <a:pt x="1846" y="4227"/>
                    <a:pt x="2727" y="4024"/>
                  </a:cubicBezTo>
                  <a:cubicBezTo>
                    <a:pt x="2441" y="4131"/>
                    <a:pt x="2120" y="4155"/>
                    <a:pt x="1810" y="4096"/>
                  </a:cubicBezTo>
                  <a:cubicBezTo>
                    <a:pt x="1846" y="4072"/>
                    <a:pt x="1870" y="4036"/>
                    <a:pt x="1870" y="4001"/>
                  </a:cubicBezTo>
                  <a:lnTo>
                    <a:pt x="1870" y="4001"/>
                  </a:lnTo>
                  <a:cubicBezTo>
                    <a:pt x="1882" y="3977"/>
                    <a:pt x="1882" y="3965"/>
                    <a:pt x="1870" y="3953"/>
                  </a:cubicBezTo>
                  <a:cubicBezTo>
                    <a:pt x="1870" y="3822"/>
                    <a:pt x="1691" y="3774"/>
                    <a:pt x="1620" y="3893"/>
                  </a:cubicBezTo>
                  <a:cubicBezTo>
                    <a:pt x="1727" y="3858"/>
                    <a:pt x="1751" y="3965"/>
                    <a:pt x="1703" y="4012"/>
                  </a:cubicBezTo>
                  <a:cubicBezTo>
                    <a:pt x="1643" y="4048"/>
                    <a:pt x="1536" y="4012"/>
                    <a:pt x="1501" y="3965"/>
                  </a:cubicBezTo>
                  <a:cubicBezTo>
                    <a:pt x="1465" y="3929"/>
                    <a:pt x="1453" y="3893"/>
                    <a:pt x="1453" y="3846"/>
                  </a:cubicBezTo>
                  <a:cubicBezTo>
                    <a:pt x="1453" y="3715"/>
                    <a:pt x="1524" y="3524"/>
                    <a:pt x="1763" y="3620"/>
                  </a:cubicBezTo>
                  <a:cubicBezTo>
                    <a:pt x="1691" y="3369"/>
                    <a:pt x="1334" y="3417"/>
                    <a:pt x="1203" y="3608"/>
                  </a:cubicBezTo>
                  <a:cubicBezTo>
                    <a:pt x="1108" y="3453"/>
                    <a:pt x="1012" y="3512"/>
                    <a:pt x="1001" y="3298"/>
                  </a:cubicBezTo>
                  <a:cubicBezTo>
                    <a:pt x="798" y="3703"/>
                    <a:pt x="1036" y="3798"/>
                    <a:pt x="1108" y="3965"/>
                  </a:cubicBezTo>
                  <a:lnTo>
                    <a:pt x="1108" y="3965"/>
                  </a:lnTo>
                  <a:cubicBezTo>
                    <a:pt x="929" y="3620"/>
                    <a:pt x="655" y="3739"/>
                    <a:pt x="441" y="3536"/>
                  </a:cubicBezTo>
                  <a:cubicBezTo>
                    <a:pt x="477" y="3953"/>
                    <a:pt x="774" y="3941"/>
                    <a:pt x="977" y="4036"/>
                  </a:cubicBezTo>
                  <a:lnTo>
                    <a:pt x="977" y="4036"/>
                  </a:lnTo>
                  <a:cubicBezTo>
                    <a:pt x="465" y="3798"/>
                    <a:pt x="334" y="4108"/>
                    <a:pt x="0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4" y="3893"/>
                  </a:cubicBezTo>
                  <a:cubicBezTo>
                    <a:pt x="5263" y="3977"/>
                    <a:pt x="5442" y="4036"/>
                    <a:pt x="5632" y="4096"/>
                  </a:cubicBezTo>
                  <a:cubicBezTo>
                    <a:pt x="5703" y="4108"/>
                    <a:pt x="5787" y="4120"/>
                    <a:pt x="5858" y="4131"/>
                  </a:cubicBezTo>
                  <a:cubicBezTo>
                    <a:pt x="5787" y="4143"/>
                    <a:pt x="5703" y="4155"/>
                    <a:pt x="5632" y="4167"/>
                  </a:cubicBezTo>
                  <a:cubicBezTo>
                    <a:pt x="5442" y="4227"/>
                    <a:pt x="5263" y="4298"/>
                    <a:pt x="5084" y="4370"/>
                  </a:cubicBezTo>
                  <a:cubicBezTo>
                    <a:pt x="4977" y="4393"/>
                    <a:pt x="4858" y="4382"/>
                    <a:pt x="4763" y="4322"/>
                  </a:cubicBezTo>
                  <a:cubicBezTo>
                    <a:pt x="4930" y="4334"/>
                    <a:pt x="5096" y="4262"/>
                    <a:pt x="5203" y="4131"/>
                  </a:cubicBezTo>
                  <a:cubicBezTo>
                    <a:pt x="5096" y="4001"/>
                    <a:pt x="4930" y="3941"/>
                    <a:pt x="4763" y="3941"/>
                  </a:cubicBezTo>
                  <a:close/>
                  <a:moveTo>
                    <a:pt x="5168" y="5024"/>
                  </a:moveTo>
                  <a:close/>
                  <a:moveTo>
                    <a:pt x="4894" y="4905"/>
                  </a:moveTo>
                  <a:cubicBezTo>
                    <a:pt x="4894" y="4739"/>
                    <a:pt x="4834" y="4572"/>
                    <a:pt x="4703" y="4453"/>
                  </a:cubicBezTo>
                  <a:cubicBezTo>
                    <a:pt x="4811" y="4489"/>
                    <a:pt x="4906" y="4560"/>
                    <a:pt x="4977" y="4655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39"/>
                    <a:pt x="5299" y="5310"/>
                    <a:pt x="5346" y="5370"/>
                  </a:cubicBezTo>
                  <a:cubicBezTo>
                    <a:pt x="5287" y="5322"/>
                    <a:pt x="5227" y="5274"/>
                    <a:pt x="5168" y="5239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1" y="4727"/>
                  </a:cubicBezTo>
                  <a:cubicBezTo>
                    <a:pt x="4549" y="4846"/>
                    <a:pt x="4715" y="4917"/>
                    <a:pt x="4894" y="4905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11" y="3215"/>
                    <a:pt x="4989" y="3131"/>
                    <a:pt x="5168" y="3036"/>
                  </a:cubicBezTo>
                  <a:cubicBezTo>
                    <a:pt x="5227" y="3000"/>
                    <a:pt x="5287" y="2953"/>
                    <a:pt x="5346" y="2905"/>
                  </a:cubicBezTo>
                  <a:cubicBezTo>
                    <a:pt x="5299" y="2965"/>
                    <a:pt x="5251" y="3024"/>
                    <a:pt x="5215" y="3084"/>
                  </a:cubicBezTo>
                  <a:cubicBezTo>
                    <a:pt x="5120" y="3262"/>
                    <a:pt x="5037" y="3441"/>
                    <a:pt x="4965" y="3620"/>
                  </a:cubicBezTo>
                  <a:cubicBezTo>
                    <a:pt x="4906" y="3715"/>
                    <a:pt x="4811" y="3786"/>
                    <a:pt x="4703" y="3810"/>
                  </a:cubicBezTo>
                  <a:cubicBezTo>
                    <a:pt x="4834" y="3703"/>
                    <a:pt x="4894" y="3536"/>
                    <a:pt x="4894" y="3369"/>
                  </a:cubicBezTo>
                  <a:cubicBezTo>
                    <a:pt x="4715" y="3358"/>
                    <a:pt x="4560" y="3429"/>
                    <a:pt x="4441" y="3548"/>
                  </a:cubicBezTo>
                  <a:cubicBezTo>
                    <a:pt x="4465" y="3441"/>
                    <a:pt x="4537" y="3346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29" y="3489"/>
                  </a:moveTo>
                  <a:cubicBezTo>
                    <a:pt x="3870" y="3393"/>
                    <a:pt x="3858" y="3274"/>
                    <a:pt x="3882" y="3167"/>
                  </a:cubicBezTo>
                  <a:cubicBezTo>
                    <a:pt x="3953" y="2988"/>
                    <a:pt x="4025" y="2798"/>
                    <a:pt x="4084" y="2619"/>
                  </a:cubicBezTo>
                  <a:cubicBezTo>
                    <a:pt x="4096" y="2548"/>
                    <a:pt x="4108" y="2465"/>
                    <a:pt x="4120" y="2393"/>
                  </a:cubicBezTo>
                  <a:cubicBezTo>
                    <a:pt x="4132" y="2465"/>
                    <a:pt x="4144" y="2548"/>
                    <a:pt x="4156" y="2619"/>
                  </a:cubicBezTo>
                  <a:cubicBezTo>
                    <a:pt x="4215" y="2798"/>
                    <a:pt x="4275" y="2988"/>
                    <a:pt x="4358" y="3167"/>
                  </a:cubicBezTo>
                  <a:cubicBezTo>
                    <a:pt x="4382" y="3274"/>
                    <a:pt x="4370" y="3393"/>
                    <a:pt x="4310" y="3489"/>
                  </a:cubicBezTo>
                  <a:cubicBezTo>
                    <a:pt x="4477" y="3322"/>
                    <a:pt x="4358" y="3048"/>
                    <a:pt x="4120" y="3048"/>
                  </a:cubicBezTo>
                  <a:cubicBezTo>
                    <a:pt x="3882" y="3048"/>
                    <a:pt x="3763" y="3322"/>
                    <a:pt x="3929" y="3489"/>
                  </a:cubicBezTo>
                  <a:close/>
                  <a:moveTo>
                    <a:pt x="4120" y="5227"/>
                  </a:moveTo>
                  <a:cubicBezTo>
                    <a:pt x="4251" y="5108"/>
                    <a:pt x="4310" y="4941"/>
                    <a:pt x="4310" y="4774"/>
                  </a:cubicBezTo>
                  <a:cubicBezTo>
                    <a:pt x="4370" y="4870"/>
                    <a:pt x="4382" y="4989"/>
                    <a:pt x="4358" y="5108"/>
                  </a:cubicBezTo>
                  <a:cubicBezTo>
                    <a:pt x="4275" y="5286"/>
                    <a:pt x="4215" y="5465"/>
                    <a:pt x="4156" y="5655"/>
                  </a:cubicBezTo>
                  <a:cubicBezTo>
                    <a:pt x="4144" y="5727"/>
                    <a:pt x="4132" y="5798"/>
                    <a:pt x="4120" y="5882"/>
                  </a:cubicBezTo>
                  <a:cubicBezTo>
                    <a:pt x="4108" y="5798"/>
                    <a:pt x="4096" y="5727"/>
                    <a:pt x="4084" y="5655"/>
                  </a:cubicBezTo>
                  <a:cubicBezTo>
                    <a:pt x="4025" y="5465"/>
                    <a:pt x="3953" y="5286"/>
                    <a:pt x="3882" y="5108"/>
                  </a:cubicBezTo>
                  <a:cubicBezTo>
                    <a:pt x="3858" y="4989"/>
                    <a:pt x="3870" y="4870"/>
                    <a:pt x="3929" y="4774"/>
                  </a:cubicBezTo>
                  <a:cubicBezTo>
                    <a:pt x="3918" y="4941"/>
                    <a:pt x="3989" y="5108"/>
                    <a:pt x="4120" y="5227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4" y="3536"/>
                    <a:pt x="3406" y="3691"/>
                    <a:pt x="3525" y="3810"/>
                  </a:cubicBezTo>
                  <a:cubicBezTo>
                    <a:pt x="3417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13" y="3084"/>
                  </a:cubicBezTo>
                  <a:cubicBezTo>
                    <a:pt x="2977" y="3024"/>
                    <a:pt x="2929" y="2965"/>
                    <a:pt x="2882" y="2893"/>
                  </a:cubicBezTo>
                  <a:cubicBezTo>
                    <a:pt x="2941" y="2941"/>
                    <a:pt x="3001" y="2988"/>
                    <a:pt x="3060" y="3024"/>
                  </a:cubicBezTo>
                  <a:cubicBezTo>
                    <a:pt x="3239" y="3119"/>
                    <a:pt x="3417" y="3203"/>
                    <a:pt x="3596" y="3274"/>
                  </a:cubicBezTo>
                  <a:cubicBezTo>
                    <a:pt x="3691" y="3334"/>
                    <a:pt x="3763" y="3429"/>
                    <a:pt x="3787" y="3536"/>
                  </a:cubicBezTo>
                  <a:cubicBezTo>
                    <a:pt x="3679" y="3417"/>
                    <a:pt x="3513" y="3358"/>
                    <a:pt x="3346" y="3369"/>
                  </a:cubicBezTo>
                  <a:close/>
                  <a:moveTo>
                    <a:pt x="3787" y="4715"/>
                  </a:moveTo>
                  <a:cubicBezTo>
                    <a:pt x="3751" y="4834"/>
                    <a:pt x="3691" y="4929"/>
                    <a:pt x="3596" y="4989"/>
                  </a:cubicBezTo>
                  <a:cubicBezTo>
                    <a:pt x="3406" y="5060"/>
                    <a:pt x="3227" y="5144"/>
                    <a:pt x="3060" y="5227"/>
                  </a:cubicBezTo>
                  <a:cubicBezTo>
                    <a:pt x="3001" y="5263"/>
                    <a:pt x="2941" y="5310"/>
                    <a:pt x="2870" y="5370"/>
                  </a:cubicBezTo>
                  <a:cubicBezTo>
                    <a:pt x="2929" y="5298"/>
                    <a:pt x="2965" y="5239"/>
                    <a:pt x="3013" y="5179"/>
                  </a:cubicBezTo>
                  <a:cubicBezTo>
                    <a:pt x="3096" y="5001"/>
                    <a:pt x="3179" y="4834"/>
                    <a:pt x="3251" y="4643"/>
                  </a:cubicBezTo>
                  <a:cubicBezTo>
                    <a:pt x="3310" y="4548"/>
                    <a:pt x="3406" y="4477"/>
                    <a:pt x="3513" y="4453"/>
                  </a:cubicBezTo>
                  <a:cubicBezTo>
                    <a:pt x="3394" y="4572"/>
                    <a:pt x="3322" y="4727"/>
                    <a:pt x="3334" y="4893"/>
                  </a:cubicBezTo>
                  <a:cubicBezTo>
                    <a:pt x="3513" y="4917"/>
                    <a:pt x="3679" y="4846"/>
                    <a:pt x="3798" y="4727"/>
                  </a:cubicBezTo>
                  <a:close/>
                  <a:moveTo>
                    <a:pt x="2739" y="4012"/>
                  </a:moveTo>
                  <a:close/>
                  <a:moveTo>
                    <a:pt x="2584" y="4096"/>
                  </a:moveTo>
                  <a:cubicBezTo>
                    <a:pt x="2775" y="4036"/>
                    <a:pt x="2953" y="3977"/>
                    <a:pt x="3132" y="3893"/>
                  </a:cubicBezTo>
                  <a:cubicBezTo>
                    <a:pt x="3251" y="3870"/>
                    <a:pt x="3358" y="3881"/>
                    <a:pt x="3465" y="3941"/>
                  </a:cubicBezTo>
                  <a:cubicBezTo>
                    <a:pt x="3287" y="3941"/>
                    <a:pt x="3132" y="4001"/>
                    <a:pt x="3013" y="4131"/>
                  </a:cubicBezTo>
                  <a:cubicBezTo>
                    <a:pt x="3132" y="4262"/>
                    <a:pt x="3287" y="4334"/>
                    <a:pt x="3465" y="4322"/>
                  </a:cubicBezTo>
                  <a:cubicBezTo>
                    <a:pt x="3358" y="4382"/>
                    <a:pt x="3251" y="4393"/>
                    <a:pt x="3132" y="4370"/>
                  </a:cubicBezTo>
                  <a:cubicBezTo>
                    <a:pt x="2953" y="4298"/>
                    <a:pt x="2775" y="4227"/>
                    <a:pt x="2584" y="4167"/>
                  </a:cubicBezTo>
                  <a:cubicBezTo>
                    <a:pt x="2513" y="4155"/>
                    <a:pt x="2441" y="4143"/>
                    <a:pt x="2358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014900" y="1551225"/>
              <a:ext cx="206900" cy="206875"/>
            </a:xfrm>
            <a:custGeom>
              <a:avLst/>
              <a:gdLst/>
              <a:ahLst/>
              <a:cxnLst/>
              <a:rect l="l" t="t" r="r" b="b"/>
              <a:pathLst>
                <a:path w="8276" h="8275" extrusionOk="0">
                  <a:moveTo>
                    <a:pt x="1" y="4131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86" y="4334"/>
                    <a:pt x="501" y="4322"/>
                    <a:pt x="465" y="4727"/>
                  </a:cubicBezTo>
                  <a:cubicBezTo>
                    <a:pt x="691" y="4536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60" y="4477"/>
                    <a:pt x="822" y="4560"/>
                    <a:pt x="1024" y="4977"/>
                  </a:cubicBezTo>
                  <a:cubicBezTo>
                    <a:pt x="1036" y="4751"/>
                    <a:pt x="1132" y="4810"/>
                    <a:pt x="1227" y="4667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36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60" y="4262"/>
                    <a:pt x="1667" y="4227"/>
                    <a:pt x="1727" y="4262"/>
                  </a:cubicBezTo>
                  <a:cubicBezTo>
                    <a:pt x="1775" y="4310"/>
                    <a:pt x="1751" y="4417"/>
                    <a:pt x="1644" y="4382"/>
                  </a:cubicBezTo>
                  <a:cubicBezTo>
                    <a:pt x="1715" y="4501"/>
                    <a:pt x="1894" y="4453"/>
                    <a:pt x="1894" y="4322"/>
                  </a:cubicBezTo>
                  <a:cubicBezTo>
                    <a:pt x="1906" y="4298"/>
                    <a:pt x="1906" y="4286"/>
                    <a:pt x="1894" y="4274"/>
                  </a:cubicBezTo>
                  <a:cubicBezTo>
                    <a:pt x="1894" y="4274"/>
                    <a:pt x="1894" y="4262"/>
                    <a:pt x="1894" y="4262"/>
                  </a:cubicBezTo>
                  <a:cubicBezTo>
                    <a:pt x="1894" y="4227"/>
                    <a:pt x="1870" y="4203"/>
                    <a:pt x="1834" y="4179"/>
                  </a:cubicBezTo>
                  <a:cubicBezTo>
                    <a:pt x="2144" y="4120"/>
                    <a:pt x="2465" y="4143"/>
                    <a:pt x="2751" y="4251"/>
                  </a:cubicBezTo>
                  <a:lnTo>
                    <a:pt x="2751" y="4251"/>
                  </a:lnTo>
                  <a:cubicBezTo>
                    <a:pt x="1870" y="4036"/>
                    <a:pt x="2156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5" y="4989"/>
                    <a:pt x="2132" y="4929"/>
                  </a:cubicBezTo>
                  <a:cubicBezTo>
                    <a:pt x="2417" y="4798"/>
                    <a:pt x="2310" y="4512"/>
                    <a:pt x="2417" y="4417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37" y="4453"/>
                    <a:pt x="2644" y="4322"/>
                    <a:pt x="2787" y="4322"/>
                  </a:cubicBezTo>
                  <a:cubicBezTo>
                    <a:pt x="2989" y="4334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310"/>
                    <a:pt x="3668" y="4346"/>
                    <a:pt x="3620" y="4393"/>
                  </a:cubicBezTo>
                  <a:cubicBezTo>
                    <a:pt x="3203" y="4465"/>
                    <a:pt x="3179" y="4798"/>
                    <a:pt x="3037" y="4953"/>
                  </a:cubicBezTo>
                  <a:cubicBezTo>
                    <a:pt x="2941" y="5060"/>
                    <a:pt x="2775" y="5024"/>
                    <a:pt x="2787" y="4858"/>
                  </a:cubicBezTo>
                  <a:cubicBezTo>
                    <a:pt x="2656" y="4905"/>
                    <a:pt x="2608" y="5001"/>
                    <a:pt x="2715" y="5155"/>
                  </a:cubicBezTo>
                  <a:cubicBezTo>
                    <a:pt x="2572" y="5155"/>
                    <a:pt x="2441" y="4882"/>
                    <a:pt x="2156" y="4977"/>
                  </a:cubicBezTo>
                  <a:cubicBezTo>
                    <a:pt x="2036" y="5024"/>
                    <a:pt x="1917" y="5132"/>
                    <a:pt x="1798" y="5358"/>
                  </a:cubicBezTo>
                  <a:cubicBezTo>
                    <a:pt x="1810" y="5346"/>
                    <a:pt x="1822" y="5334"/>
                    <a:pt x="1834" y="5322"/>
                  </a:cubicBezTo>
                  <a:lnTo>
                    <a:pt x="1798" y="5358"/>
                  </a:lnTo>
                  <a:cubicBezTo>
                    <a:pt x="2179" y="4977"/>
                    <a:pt x="2596" y="5810"/>
                    <a:pt x="3072" y="5036"/>
                  </a:cubicBezTo>
                  <a:lnTo>
                    <a:pt x="3072" y="5036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91"/>
                    <a:pt x="2477" y="5655"/>
                    <a:pt x="2453" y="5620"/>
                  </a:cubicBezTo>
                  <a:lnTo>
                    <a:pt x="2453" y="5620"/>
                  </a:lnTo>
                  <a:cubicBezTo>
                    <a:pt x="2453" y="5608"/>
                    <a:pt x="2441" y="5596"/>
                    <a:pt x="2429" y="5584"/>
                  </a:cubicBezTo>
                  <a:cubicBezTo>
                    <a:pt x="2334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32" y="5858"/>
                    <a:pt x="2084" y="5834"/>
                    <a:pt x="2048" y="5810"/>
                  </a:cubicBezTo>
                  <a:cubicBezTo>
                    <a:pt x="1894" y="5703"/>
                    <a:pt x="1941" y="5477"/>
                    <a:pt x="2108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36" y="5775"/>
                    <a:pt x="1513" y="5882"/>
                    <a:pt x="1346" y="5739"/>
                  </a:cubicBezTo>
                  <a:cubicBezTo>
                    <a:pt x="1489" y="6167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25" y="6013"/>
                    <a:pt x="1417" y="6287"/>
                    <a:pt x="1120" y="6298"/>
                  </a:cubicBezTo>
                  <a:cubicBezTo>
                    <a:pt x="1429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34"/>
                    <a:pt x="1775" y="6965"/>
                    <a:pt x="2001" y="6417"/>
                  </a:cubicBezTo>
                  <a:lnTo>
                    <a:pt x="2001" y="6417"/>
                  </a:lnTo>
                  <a:cubicBezTo>
                    <a:pt x="1917" y="6632"/>
                    <a:pt x="1703" y="6834"/>
                    <a:pt x="1965" y="7144"/>
                  </a:cubicBezTo>
                  <a:cubicBezTo>
                    <a:pt x="1989" y="6846"/>
                    <a:pt x="2251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7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77" y="6394"/>
                    <a:pt x="2846" y="6156"/>
                  </a:cubicBezTo>
                  <a:cubicBezTo>
                    <a:pt x="2739" y="6406"/>
                    <a:pt x="2548" y="6310"/>
                    <a:pt x="2465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25" y="5929"/>
                  </a:cubicBezTo>
                  <a:cubicBezTo>
                    <a:pt x="2596" y="5929"/>
                    <a:pt x="2656" y="6013"/>
                    <a:pt x="2560" y="6060"/>
                  </a:cubicBezTo>
                  <a:cubicBezTo>
                    <a:pt x="2691" y="6096"/>
                    <a:pt x="2787" y="5941"/>
                    <a:pt x="2691" y="5846"/>
                  </a:cubicBezTo>
                  <a:cubicBezTo>
                    <a:pt x="2679" y="5834"/>
                    <a:pt x="2668" y="5822"/>
                    <a:pt x="2656" y="5810"/>
                  </a:cubicBezTo>
                  <a:lnTo>
                    <a:pt x="2656" y="5810"/>
                  </a:lnTo>
                  <a:cubicBezTo>
                    <a:pt x="2620" y="5798"/>
                    <a:pt x="2584" y="5786"/>
                    <a:pt x="2548" y="5798"/>
                  </a:cubicBezTo>
                  <a:cubicBezTo>
                    <a:pt x="2715" y="5536"/>
                    <a:pt x="2965" y="5334"/>
                    <a:pt x="3239" y="5203"/>
                  </a:cubicBezTo>
                  <a:lnTo>
                    <a:pt x="3239" y="5203"/>
                  </a:lnTo>
                  <a:cubicBezTo>
                    <a:pt x="2465" y="5679"/>
                    <a:pt x="3287" y="6096"/>
                    <a:pt x="2918" y="6477"/>
                  </a:cubicBezTo>
                  <a:cubicBezTo>
                    <a:pt x="2929" y="6465"/>
                    <a:pt x="2941" y="6453"/>
                    <a:pt x="2953" y="6441"/>
                  </a:cubicBezTo>
                  <a:cubicBezTo>
                    <a:pt x="2941" y="6453"/>
                    <a:pt x="2929" y="6465"/>
                    <a:pt x="2918" y="6477"/>
                  </a:cubicBezTo>
                  <a:cubicBezTo>
                    <a:pt x="3144" y="6358"/>
                    <a:pt x="3251" y="6239"/>
                    <a:pt x="3287" y="6120"/>
                  </a:cubicBezTo>
                  <a:cubicBezTo>
                    <a:pt x="3394" y="5822"/>
                    <a:pt x="3108" y="5703"/>
                    <a:pt x="3120" y="5560"/>
                  </a:cubicBezTo>
                  <a:cubicBezTo>
                    <a:pt x="3263" y="5667"/>
                    <a:pt x="3370" y="5620"/>
                    <a:pt x="3418" y="5489"/>
                  </a:cubicBezTo>
                  <a:cubicBezTo>
                    <a:pt x="3239" y="5501"/>
                    <a:pt x="3215" y="5322"/>
                    <a:pt x="3310" y="5239"/>
                  </a:cubicBezTo>
                  <a:cubicBezTo>
                    <a:pt x="3465" y="5096"/>
                    <a:pt x="3811" y="5060"/>
                    <a:pt x="3882" y="4655"/>
                  </a:cubicBezTo>
                  <a:cubicBezTo>
                    <a:pt x="3930" y="4608"/>
                    <a:pt x="3965" y="4548"/>
                    <a:pt x="3989" y="4489"/>
                  </a:cubicBezTo>
                  <a:cubicBezTo>
                    <a:pt x="3977" y="4548"/>
                    <a:pt x="3953" y="4620"/>
                    <a:pt x="3941" y="4691"/>
                  </a:cubicBezTo>
                  <a:cubicBezTo>
                    <a:pt x="3715" y="5024"/>
                    <a:pt x="3930" y="5286"/>
                    <a:pt x="3941" y="5489"/>
                  </a:cubicBezTo>
                  <a:cubicBezTo>
                    <a:pt x="3941" y="5632"/>
                    <a:pt x="3811" y="5739"/>
                    <a:pt x="3703" y="5596"/>
                  </a:cubicBezTo>
                  <a:cubicBezTo>
                    <a:pt x="3644" y="5727"/>
                    <a:pt x="3680" y="5834"/>
                    <a:pt x="3858" y="5858"/>
                  </a:cubicBezTo>
                  <a:cubicBezTo>
                    <a:pt x="3763" y="5965"/>
                    <a:pt x="3477" y="5858"/>
                    <a:pt x="3334" y="6132"/>
                  </a:cubicBezTo>
                  <a:cubicBezTo>
                    <a:pt x="3287" y="6251"/>
                    <a:pt x="3275" y="6406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7" y="6406"/>
                    <a:pt x="4025" y="5525"/>
                  </a:cubicBezTo>
                  <a:lnTo>
                    <a:pt x="4025" y="5525"/>
                  </a:lnTo>
                  <a:cubicBezTo>
                    <a:pt x="4132" y="5822"/>
                    <a:pt x="4156" y="6132"/>
                    <a:pt x="4096" y="6441"/>
                  </a:cubicBezTo>
                  <a:cubicBezTo>
                    <a:pt x="4072" y="6406"/>
                    <a:pt x="4037" y="6382"/>
                    <a:pt x="4001" y="6382"/>
                  </a:cubicBezTo>
                  <a:lnTo>
                    <a:pt x="3989" y="6382"/>
                  </a:lnTo>
                  <a:cubicBezTo>
                    <a:pt x="3977" y="6370"/>
                    <a:pt x="3965" y="6370"/>
                    <a:pt x="3953" y="6382"/>
                  </a:cubicBezTo>
                  <a:cubicBezTo>
                    <a:pt x="3822" y="6382"/>
                    <a:pt x="3775" y="6560"/>
                    <a:pt x="3894" y="6632"/>
                  </a:cubicBezTo>
                  <a:cubicBezTo>
                    <a:pt x="3858" y="6525"/>
                    <a:pt x="3965" y="6501"/>
                    <a:pt x="4001" y="6548"/>
                  </a:cubicBezTo>
                  <a:cubicBezTo>
                    <a:pt x="4049" y="6608"/>
                    <a:pt x="4001" y="6715"/>
                    <a:pt x="3965" y="6751"/>
                  </a:cubicBezTo>
                  <a:cubicBezTo>
                    <a:pt x="3930" y="6787"/>
                    <a:pt x="3894" y="6798"/>
                    <a:pt x="3846" y="6798"/>
                  </a:cubicBezTo>
                  <a:cubicBezTo>
                    <a:pt x="3715" y="6798"/>
                    <a:pt x="3513" y="6739"/>
                    <a:pt x="3620" y="6489"/>
                  </a:cubicBezTo>
                  <a:cubicBezTo>
                    <a:pt x="3370" y="6560"/>
                    <a:pt x="3406" y="6918"/>
                    <a:pt x="3608" y="7049"/>
                  </a:cubicBezTo>
                  <a:cubicBezTo>
                    <a:pt x="3453" y="7144"/>
                    <a:pt x="3513" y="7239"/>
                    <a:pt x="3299" y="7263"/>
                  </a:cubicBezTo>
                  <a:cubicBezTo>
                    <a:pt x="3703" y="7453"/>
                    <a:pt x="3799" y="7215"/>
                    <a:pt x="3965" y="7144"/>
                  </a:cubicBezTo>
                  <a:lnTo>
                    <a:pt x="3965" y="7144"/>
                  </a:lnTo>
                  <a:cubicBezTo>
                    <a:pt x="3620" y="7322"/>
                    <a:pt x="3739" y="7596"/>
                    <a:pt x="3537" y="7811"/>
                  </a:cubicBezTo>
                  <a:cubicBezTo>
                    <a:pt x="3953" y="7775"/>
                    <a:pt x="3941" y="7477"/>
                    <a:pt x="4037" y="7275"/>
                  </a:cubicBezTo>
                  <a:lnTo>
                    <a:pt x="4037" y="7275"/>
                  </a:lnTo>
                  <a:cubicBezTo>
                    <a:pt x="3799" y="7811"/>
                    <a:pt x="4108" y="7941"/>
                    <a:pt x="4144" y="8275"/>
                  </a:cubicBezTo>
                  <a:cubicBezTo>
                    <a:pt x="4168" y="7941"/>
                    <a:pt x="4477" y="7811"/>
                    <a:pt x="4239" y="7275"/>
                  </a:cubicBezTo>
                  <a:lnTo>
                    <a:pt x="4239" y="7275"/>
                  </a:lnTo>
                  <a:cubicBezTo>
                    <a:pt x="4346" y="7477"/>
                    <a:pt x="4334" y="7775"/>
                    <a:pt x="4739" y="7811"/>
                  </a:cubicBezTo>
                  <a:cubicBezTo>
                    <a:pt x="4537" y="7584"/>
                    <a:pt x="4656" y="7322"/>
                    <a:pt x="4322" y="7144"/>
                  </a:cubicBezTo>
                  <a:lnTo>
                    <a:pt x="4322" y="7144"/>
                  </a:lnTo>
                  <a:cubicBezTo>
                    <a:pt x="4489" y="7215"/>
                    <a:pt x="4573" y="7453"/>
                    <a:pt x="4977" y="7263"/>
                  </a:cubicBezTo>
                  <a:cubicBezTo>
                    <a:pt x="4763" y="7239"/>
                    <a:pt x="4811" y="7144"/>
                    <a:pt x="4668" y="7049"/>
                  </a:cubicBezTo>
                  <a:cubicBezTo>
                    <a:pt x="4870" y="6918"/>
                    <a:pt x="4906" y="6560"/>
                    <a:pt x="4656" y="6489"/>
                  </a:cubicBezTo>
                  <a:cubicBezTo>
                    <a:pt x="4763" y="6739"/>
                    <a:pt x="4561" y="6810"/>
                    <a:pt x="4442" y="6798"/>
                  </a:cubicBezTo>
                  <a:cubicBezTo>
                    <a:pt x="4394" y="6798"/>
                    <a:pt x="4346" y="6787"/>
                    <a:pt x="4311" y="6751"/>
                  </a:cubicBezTo>
                  <a:cubicBezTo>
                    <a:pt x="4275" y="6715"/>
                    <a:pt x="4227" y="6608"/>
                    <a:pt x="4275" y="6548"/>
                  </a:cubicBezTo>
                  <a:cubicBezTo>
                    <a:pt x="4311" y="6501"/>
                    <a:pt x="4418" y="6525"/>
                    <a:pt x="4382" y="6632"/>
                  </a:cubicBezTo>
                  <a:cubicBezTo>
                    <a:pt x="4394" y="6620"/>
                    <a:pt x="4418" y="6608"/>
                    <a:pt x="4430" y="6596"/>
                  </a:cubicBezTo>
                  <a:cubicBezTo>
                    <a:pt x="4465" y="6548"/>
                    <a:pt x="4465" y="6477"/>
                    <a:pt x="4430" y="6429"/>
                  </a:cubicBezTo>
                  <a:cubicBezTo>
                    <a:pt x="4394" y="6394"/>
                    <a:pt x="4358" y="6382"/>
                    <a:pt x="4322" y="6382"/>
                  </a:cubicBezTo>
                  <a:cubicBezTo>
                    <a:pt x="4311" y="6370"/>
                    <a:pt x="4299" y="6370"/>
                    <a:pt x="4287" y="6382"/>
                  </a:cubicBezTo>
                  <a:lnTo>
                    <a:pt x="4275" y="6382"/>
                  </a:lnTo>
                  <a:cubicBezTo>
                    <a:pt x="4239" y="6382"/>
                    <a:pt x="4203" y="6406"/>
                    <a:pt x="4192" y="6441"/>
                  </a:cubicBezTo>
                  <a:cubicBezTo>
                    <a:pt x="4132" y="6132"/>
                    <a:pt x="4156" y="5822"/>
                    <a:pt x="4251" y="5525"/>
                  </a:cubicBezTo>
                  <a:cubicBezTo>
                    <a:pt x="4049" y="6406"/>
                    <a:pt x="4918" y="6120"/>
                    <a:pt x="4930" y="6656"/>
                  </a:cubicBezTo>
                  <a:lnTo>
                    <a:pt x="4930" y="6608"/>
                  </a:lnTo>
                  <a:lnTo>
                    <a:pt x="4930" y="6656"/>
                  </a:lnTo>
                  <a:cubicBezTo>
                    <a:pt x="5001" y="6406"/>
                    <a:pt x="5001" y="6251"/>
                    <a:pt x="4942" y="6144"/>
                  </a:cubicBezTo>
                  <a:cubicBezTo>
                    <a:pt x="4811" y="5870"/>
                    <a:pt x="4525" y="5965"/>
                    <a:pt x="4430" y="5858"/>
                  </a:cubicBezTo>
                  <a:cubicBezTo>
                    <a:pt x="4596" y="5834"/>
                    <a:pt x="4644" y="5739"/>
                    <a:pt x="4573" y="5596"/>
                  </a:cubicBezTo>
                  <a:cubicBezTo>
                    <a:pt x="4465" y="5739"/>
                    <a:pt x="4322" y="5632"/>
                    <a:pt x="4322" y="5501"/>
                  </a:cubicBezTo>
                  <a:cubicBezTo>
                    <a:pt x="4322" y="5298"/>
                    <a:pt x="4549" y="5036"/>
                    <a:pt x="4322" y="4691"/>
                  </a:cubicBezTo>
                  <a:cubicBezTo>
                    <a:pt x="4311" y="4620"/>
                    <a:pt x="4299" y="4560"/>
                    <a:pt x="4275" y="4489"/>
                  </a:cubicBezTo>
                  <a:cubicBezTo>
                    <a:pt x="4311" y="4548"/>
                    <a:pt x="4346" y="4608"/>
                    <a:pt x="4394" y="4667"/>
                  </a:cubicBezTo>
                  <a:cubicBezTo>
                    <a:pt x="4465" y="5072"/>
                    <a:pt x="4811" y="5096"/>
                    <a:pt x="4954" y="5239"/>
                  </a:cubicBezTo>
                  <a:cubicBezTo>
                    <a:pt x="5061" y="5334"/>
                    <a:pt x="5025" y="5501"/>
                    <a:pt x="4858" y="5489"/>
                  </a:cubicBezTo>
                  <a:cubicBezTo>
                    <a:pt x="4906" y="5620"/>
                    <a:pt x="5001" y="5667"/>
                    <a:pt x="5156" y="5560"/>
                  </a:cubicBezTo>
                  <a:cubicBezTo>
                    <a:pt x="5156" y="5703"/>
                    <a:pt x="4882" y="5834"/>
                    <a:pt x="4989" y="6132"/>
                  </a:cubicBezTo>
                  <a:cubicBezTo>
                    <a:pt x="5025" y="6239"/>
                    <a:pt x="5132" y="6358"/>
                    <a:pt x="5358" y="6489"/>
                  </a:cubicBezTo>
                  <a:lnTo>
                    <a:pt x="5358" y="6489"/>
                  </a:lnTo>
                  <a:cubicBezTo>
                    <a:pt x="4989" y="6096"/>
                    <a:pt x="5811" y="5679"/>
                    <a:pt x="5037" y="5203"/>
                  </a:cubicBezTo>
                  <a:lnTo>
                    <a:pt x="5037" y="5203"/>
                  </a:lnTo>
                  <a:cubicBezTo>
                    <a:pt x="5323" y="5334"/>
                    <a:pt x="5561" y="5548"/>
                    <a:pt x="5739" y="5798"/>
                  </a:cubicBezTo>
                  <a:cubicBezTo>
                    <a:pt x="5692" y="5798"/>
                    <a:pt x="5656" y="5798"/>
                    <a:pt x="5632" y="5822"/>
                  </a:cubicBezTo>
                  <a:lnTo>
                    <a:pt x="5620" y="5822"/>
                  </a:lnTo>
                  <a:cubicBezTo>
                    <a:pt x="5608" y="5834"/>
                    <a:pt x="5596" y="5834"/>
                    <a:pt x="5585" y="5846"/>
                  </a:cubicBezTo>
                  <a:cubicBezTo>
                    <a:pt x="5537" y="5906"/>
                    <a:pt x="5537" y="5989"/>
                    <a:pt x="5585" y="6048"/>
                  </a:cubicBezTo>
                  <a:cubicBezTo>
                    <a:pt x="5620" y="6072"/>
                    <a:pt x="5656" y="6084"/>
                    <a:pt x="5692" y="6072"/>
                  </a:cubicBezTo>
                  <a:lnTo>
                    <a:pt x="5716" y="6072"/>
                  </a:lnTo>
                  <a:cubicBezTo>
                    <a:pt x="5620" y="6025"/>
                    <a:pt x="5680" y="5941"/>
                    <a:pt x="5739" y="5941"/>
                  </a:cubicBezTo>
                  <a:cubicBezTo>
                    <a:pt x="5811" y="5953"/>
                    <a:pt x="5858" y="6060"/>
                    <a:pt x="5858" y="6108"/>
                  </a:cubicBezTo>
                  <a:cubicBezTo>
                    <a:pt x="5858" y="6156"/>
                    <a:pt x="5835" y="6203"/>
                    <a:pt x="5799" y="6239"/>
                  </a:cubicBezTo>
                  <a:cubicBezTo>
                    <a:pt x="5704" y="6394"/>
                    <a:pt x="5465" y="6346"/>
                    <a:pt x="5430" y="6167"/>
                  </a:cubicBezTo>
                  <a:cubicBezTo>
                    <a:pt x="5299" y="6406"/>
                    <a:pt x="5585" y="6620"/>
                    <a:pt x="5811" y="6572"/>
                  </a:cubicBezTo>
                  <a:cubicBezTo>
                    <a:pt x="5775" y="6739"/>
                    <a:pt x="5882" y="6775"/>
                    <a:pt x="5739" y="6941"/>
                  </a:cubicBezTo>
                  <a:cubicBezTo>
                    <a:pt x="6168" y="6798"/>
                    <a:pt x="6061" y="6560"/>
                    <a:pt x="6132" y="6394"/>
                  </a:cubicBezTo>
                  <a:lnTo>
                    <a:pt x="6132" y="6394"/>
                  </a:lnTo>
                  <a:cubicBezTo>
                    <a:pt x="6013" y="6763"/>
                    <a:pt x="6287" y="6870"/>
                    <a:pt x="6299" y="7168"/>
                  </a:cubicBezTo>
                  <a:cubicBezTo>
                    <a:pt x="6561" y="6846"/>
                    <a:pt x="6347" y="6656"/>
                    <a:pt x="6275" y="6429"/>
                  </a:cubicBezTo>
                  <a:lnTo>
                    <a:pt x="6275" y="6429"/>
                  </a:lnTo>
                  <a:cubicBezTo>
                    <a:pt x="6489" y="6977"/>
                    <a:pt x="6799" y="6858"/>
                    <a:pt x="7061" y="7072"/>
                  </a:cubicBezTo>
                  <a:cubicBezTo>
                    <a:pt x="6835" y="6810"/>
                    <a:pt x="6966" y="6501"/>
                    <a:pt x="6418" y="6287"/>
                  </a:cubicBezTo>
                  <a:lnTo>
                    <a:pt x="6418" y="6287"/>
                  </a:lnTo>
                  <a:cubicBezTo>
                    <a:pt x="6632" y="6370"/>
                    <a:pt x="6835" y="6584"/>
                    <a:pt x="7144" y="6322"/>
                  </a:cubicBezTo>
                  <a:cubicBezTo>
                    <a:pt x="6847" y="6298"/>
                    <a:pt x="6739" y="6036"/>
                    <a:pt x="6382" y="6144"/>
                  </a:cubicBezTo>
                  <a:lnTo>
                    <a:pt x="6382" y="6144"/>
                  </a:lnTo>
                  <a:cubicBezTo>
                    <a:pt x="6549" y="6072"/>
                    <a:pt x="6775" y="6191"/>
                    <a:pt x="6930" y="5751"/>
                  </a:cubicBezTo>
                  <a:cubicBezTo>
                    <a:pt x="6763" y="5906"/>
                    <a:pt x="6728" y="5786"/>
                    <a:pt x="6561" y="5822"/>
                  </a:cubicBezTo>
                  <a:cubicBezTo>
                    <a:pt x="6608" y="5596"/>
                    <a:pt x="6394" y="5322"/>
                    <a:pt x="6156" y="5441"/>
                  </a:cubicBezTo>
                  <a:cubicBezTo>
                    <a:pt x="6335" y="5489"/>
                    <a:pt x="6370" y="5727"/>
                    <a:pt x="6216" y="5822"/>
                  </a:cubicBezTo>
                  <a:cubicBezTo>
                    <a:pt x="6192" y="5858"/>
                    <a:pt x="6144" y="5870"/>
                    <a:pt x="6097" y="5870"/>
                  </a:cubicBezTo>
                  <a:cubicBezTo>
                    <a:pt x="6037" y="5870"/>
                    <a:pt x="5930" y="5822"/>
                    <a:pt x="5930" y="5763"/>
                  </a:cubicBezTo>
                  <a:cubicBezTo>
                    <a:pt x="5918" y="5703"/>
                    <a:pt x="6001" y="5632"/>
                    <a:pt x="6061" y="5739"/>
                  </a:cubicBezTo>
                  <a:cubicBezTo>
                    <a:pt x="6061" y="5727"/>
                    <a:pt x="6061" y="5715"/>
                    <a:pt x="6061" y="5703"/>
                  </a:cubicBezTo>
                  <a:cubicBezTo>
                    <a:pt x="6061" y="5667"/>
                    <a:pt x="6049" y="5632"/>
                    <a:pt x="6025" y="5608"/>
                  </a:cubicBezTo>
                  <a:cubicBezTo>
                    <a:pt x="5966" y="5548"/>
                    <a:pt x="5858" y="5560"/>
                    <a:pt x="5811" y="5632"/>
                  </a:cubicBezTo>
                  <a:lnTo>
                    <a:pt x="5811" y="5644"/>
                  </a:lnTo>
                  <a:cubicBezTo>
                    <a:pt x="5787" y="5667"/>
                    <a:pt x="5775" y="5703"/>
                    <a:pt x="5787" y="5739"/>
                  </a:cubicBezTo>
                  <a:cubicBezTo>
                    <a:pt x="5525" y="5572"/>
                    <a:pt x="5323" y="5322"/>
                    <a:pt x="5192" y="5048"/>
                  </a:cubicBezTo>
                  <a:cubicBezTo>
                    <a:pt x="5668" y="5822"/>
                    <a:pt x="6085" y="5001"/>
                    <a:pt x="6478" y="5382"/>
                  </a:cubicBezTo>
                  <a:lnTo>
                    <a:pt x="6430" y="5334"/>
                  </a:lnTo>
                  <a:cubicBezTo>
                    <a:pt x="6442" y="5346"/>
                    <a:pt x="6454" y="5358"/>
                    <a:pt x="6478" y="5382"/>
                  </a:cubicBezTo>
                  <a:cubicBezTo>
                    <a:pt x="6347" y="5155"/>
                    <a:pt x="6227" y="5036"/>
                    <a:pt x="6120" y="5001"/>
                  </a:cubicBezTo>
                  <a:cubicBezTo>
                    <a:pt x="5823" y="4905"/>
                    <a:pt x="5692" y="5179"/>
                    <a:pt x="5549" y="5167"/>
                  </a:cubicBezTo>
                  <a:cubicBezTo>
                    <a:pt x="5656" y="5024"/>
                    <a:pt x="5620" y="4929"/>
                    <a:pt x="5477" y="4870"/>
                  </a:cubicBezTo>
                  <a:cubicBezTo>
                    <a:pt x="5489" y="5048"/>
                    <a:pt x="5323" y="5072"/>
                    <a:pt x="5227" y="4977"/>
                  </a:cubicBezTo>
                  <a:cubicBezTo>
                    <a:pt x="5084" y="4822"/>
                    <a:pt x="5061" y="4477"/>
                    <a:pt x="4656" y="4405"/>
                  </a:cubicBezTo>
                  <a:cubicBezTo>
                    <a:pt x="4596" y="4370"/>
                    <a:pt x="4537" y="4322"/>
                    <a:pt x="4477" y="4298"/>
                  </a:cubicBezTo>
                  <a:cubicBezTo>
                    <a:pt x="4549" y="4322"/>
                    <a:pt x="4608" y="4334"/>
                    <a:pt x="4680" y="4346"/>
                  </a:cubicBezTo>
                  <a:cubicBezTo>
                    <a:pt x="5025" y="4572"/>
                    <a:pt x="5287" y="4358"/>
                    <a:pt x="5489" y="4346"/>
                  </a:cubicBezTo>
                  <a:cubicBezTo>
                    <a:pt x="5620" y="4346"/>
                    <a:pt x="5727" y="4477"/>
                    <a:pt x="5585" y="4584"/>
                  </a:cubicBezTo>
                  <a:cubicBezTo>
                    <a:pt x="5727" y="4655"/>
                    <a:pt x="5823" y="4608"/>
                    <a:pt x="5846" y="4429"/>
                  </a:cubicBezTo>
                  <a:cubicBezTo>
                    <a:pt x="5954" y="4524"/>
                    <a:pt x="5846" y="4810"/>
                    <a:pt x="6132" y="4953"/>
                  </a:cubicBezTo>
                  <a:cubicBezTo>
                    <a:pt x="6239" y="5001"/>
                    <a:pt x="6394" y="5013"/>
                    <a:pt x="6644" y="4941"/>
                  </a:cubicBezTo>
                  <a:lnTo>
                    <a:pt x="6644" y="4941"/>
                  </a:lnTo>
                  <a:cubicBezTo>
                    <a:pt x="6108" y="4929"/>
                    <a:pt x="6394" y="4060"/>
                    <a:pt x="5513" y="4262"/>
                  </a:cubicBezTo>
                  <a:lnTo>
                    <a:pt x="5513" y="4262"/>
                  </a:lnTo>
                  <a:cubicBezTo>
                    <a:pt x="5811" y="4155"/>
                    <a:pt x="6132" y="4131"/>
                    <a:pt x="6430" y="4191"/>
                  </a:cubicBezTo>
                  <a:cubicBezTo>
                    <a:pt x="6406" y="4215"/>
                    <a:pt x="6382" y="4251"/>
                    <a:pt x="6370" y="4286"/>
                  </a:cubicBezTo>
                  <a:cubicBezTo>
                    <a:pt x="6370" y="4286"/>
                    <a:pt x="6370" y="4286"/>
                    <a:pt x="6370" y="4286"/>
                  </a:cubicBezTo>
                  <a:cubicBezTo>
                    <a:pt x="6370" y="4310"/>
                    <a:pt x="6370" y="4322"/>
                    <a:pt x="6370" y="4334"/>
                  </a:cubicBezTo>
                  <a:cubicBezTo>
                    <a:pt x="6382" y="4465"/>
                    <a:pt x="6561" y="4512"/>
                    <a:pt x="6620" y="4393"/>
                  </a:cubicBezTo>
                  <a:cubicBezTo>
                    <a:pt x="6513" y="4429"/>
                    <a:pt x="6501" y="4322"/>
                    <a:pt x="6549" y="4286"/>
                  </a:cubicBezTo>
                  <a:cubicBezTo>
                    <a:pt x="6597" y="4239"/>
                    <a:pt x="6704" y="4286"/>
                    <a:pt x="6751" y="4322"/>
                  </a:cubicBezTo>
                  <a:cubicBezTo>
                    <a:pt x="6775" y="4358"/>
                    <a:pt x="6799" y="4393"/>
                    <a:pt x="6799" y="4441"/>
                  </a:cubicBezTo>
                  <a:cubicBezTo>
                    <a:pt x="6799" y="4572"/>
                    <a:pt x="6728" y="4763"/>
                    <a:pt x="6489" y="4667"/>
                  </a:cubicBezTo>
                  <a:cubicBezTo>
                    <a:pt x="6561" y="4917"/>
                    <a:pt x="6918" y="4882"/>
                    <a:pt x="7037" y="4679"/>
                  </a:cubicBezTo>
                  <a:cubicBezTo>
                    <a:pt x="7132" y="4834"/>
                    <a:pt x="7240" y="4774"/>
                    <a:pt x="7251" y="4989"/>
                  </a:cubicBezTo>
                  <a:cubicBezTo>
                    <a:pt x="7454" y="4584"/>
                    <a:pt x="7204" y="4489"/>
                    <a:pt x="7144" y="4334"/>
                  </a:cubicBezTo>
                  <a:lnTo>
                    <a:pt x="7144" y="4334"/>
                  </a:lnTo>
                  <a:cubicBezTo>
                    <a:pt x="7311" y="4667"/>
                    <a:pt x="7585" y="4548"/>
                    <a:pt x="7799" y="4751"/>
                  </a:cubicBezTo>
                  <a:cubicBezTo>
                    <a:pt x="7775" y="4346"/>
                    <a:pt x="7478" y="4358"/>
                    <a:pt x="7263" y="4251"/>
                  </a:cubicBezTo>
                  <a:lnTo>
                    <a:pt x="7263" y="4251"/>
                  </a:lnTo>
                  <a:cubicBezTo>
                    <a:pt x="7811" y="4489"/>
                    <a:pt x="7930" y="4179"/>
                    <a:pt x="8275" y="4155"/>
                  </a:cubicBezTo>
                  <a:cubicBezTo>
                    <a:pt x="7930" y="4120"/>
                    <a:pt x="7811" y="3810"/>
                    <a:pt x="7263" y="4048"/>
                  </a:cubicBezTo>
                  <a:lnTo>
                    <a:pt x="7263" y="4048"/>
                  </a:lnTo>
                  <a:cubicBezTo>
                    <a:pt x="7478" y="3953"/>
                    <a:pt x="7775" y="3965"/>
                    <a:pt x="7799" y="3548"/>
                  </a:cubicBezTo>
                  <a:cubicBezTo>
                    <a:pt x="7585" y="3750"/>
                    <a:pt x="7311" y="3631"/>
                    <a:pt x="7144" y="3977"/>
                  </a:cubicBezTo>
                  <a:lnTo>
                    <a:pt x="7144" y="3977"/>
                  </a:lnTo>
                  <a:cubicBezTo>
                    <a:pt x="7204" y="3810"/>
                    <a:pt x="7454" y="3715"/>
                    <a:pt x="7251" y="3310"/>
                  </a:cubicBezTo>
                  <a:cubicBezTo>
                    <a:pt x="7240" y="3524"/>
                    <a:pt x="7132" y="3477"/>
                    <a:pt x="7037" y="3620"/>
                  </a:cubicBezTo>
                  <a:cubicBezTo>
                    <a:pt x="6918" y="3429"/>
                    <a:pt x="6561" y="3381"/>
                    <a:pt x="6489" y="3631"/>
                  </a:cubicBezTo>
                  <a:cubicBezTo>
                    <a:pt x="6728" y="3536"/>
                    <a:pt x="6811" y="3727"/>
                    <a:pt x="6799" y="3858"/>
                  </a:cubicBezTo>
                  <a:cubicBezTo>
                    <a:pt x="6799" y="3905"/>
                    <a:pt x="6775" y="3941"/>
                    <a:pt x="6751" y="3977"/>
                  </a:cubicBezTo>
                  <a:cubicBezTo>
                    <a:pt x="6704" y="4012"/>
                    <a:pt x="6597" y="4060"/>
                    <a:pt x="6549" y="4024"/>
                  </a:cubicBezTo>
                  <a:cubicBezTo>
                    <a:pt x="6501" y="3977"/>
                    <a:pt x="6513" y="3870"/>
                    <a:pt x="6620" y="3905"/>
                  </a:cubicBezTo>
                  <a:cubicBezTo>
                    <a:pt x="6620" y="3893"/>
                    <a:pt x="6608" y="3881"/>
                    <a:pt x="6597" y="3870"/>
                  </a:cubicBezTo>
                  <a:cubicBezTo>
                    <a:pt x="6549" y="3822"/>
                    <a:pt x="6466" y="3822"/>
                    <a:pt x="6418" y="3870"/>
                  </a:cubicBezTo>
                  <a:cubicBezTo>
                    <a:pt x="6394" y="3893"/>
                    <a:pt x="6370" y="3929"/>
                    <a:pt x="6370" y="3965"/>
                  </a:cubicBezTo>
                  <a:cubicBezTo>
                    <a:pt x="6370" y="3977"/>
                    <a:pt x="6370" y="3989"/>
                    <a:pt x="6370" y="4001"/>
                  </a:cubicBezTo>
                  <a:cubicBezTo>
                    <a:pt x="6370" y="4001"/>
                    <a:pt x="6370" y="4012"/>
                    <a:pt x="6370" y="4012"/>
                  </a:cubicBezTo>
                  <a:cubicBezTo>
                    <a:pt x="6382" y="4048"/>
                    <a:pt x="6406" y="4084"/>
                    <a:pt x="6430" y="4096"/>
                  </a:cubicBezTo>
                  <a:cubicBezTo>
                    <a:pt x="6132" y="4155"/>
                    <a:pt x="5811" y="4131"/>
                    <a:pt x="5525" y="4036"/>
                  </a:cubicBezTo>
                  <a:cubicBezTo>
                    <a:pt x="6418" y="4239"/>
                    <a:pt x="6120" y="3369"/>
                    <a:pt x="6656" y="3358"/>
                  </a:cubicBezTo>
                  <a:lnTo>
                    <a:pt x="6573" y="3358"/>
                  </a:lnTo>
                  <a:cubicBezTo>
                    <a:pt x="6597" y="3358"/>
                    <a:pt x="6608" y="3358"/>
                    <a:pt x="6632" y="3358"/>
                  </a:cubicBezTo>
                  <a:cubicBezTo>
                    <a:pt x="6382" y="3286"/>
                    <a:pt x="6216" y="3286"/>
                    <a:pt x="6108" y="3346"/>
                  </a:cubicBezTo>
                  <a:cubicBezTo>
                    <a:pt x="5835" y="3477"/>
                    <a:pt x="5942" y="3762"/>
                    <a:pt x="5835" y="3870"/>
                  </a:cubicBezTo>
                  <a:cubicBezTo>
                    <a:pt x="5811" y="3691"/>
                    <a:pt x="5704" y="3643"/>
                    <a:pt x="5573" y="3703"/>
                  </a:cubicBezTo>
                  <a:cubicBezTo>
                    <a:pt x="5704" y="3822"/>
                    <a:pt x="5608" y="3965"/>
                    <a:pt x="5465" y="3953"/>
                  </a:cubicBezTo>
                  <a:cubicBezTo>
                    <a:pt x="5263" y="3953"/>
                    <a:pt x="5001" y="3727"/>
                    <a:pt x="4656" y="3953"/>
                  </a:cubicBezTo>
                  <a:cubicBezTo>
                    <a:pt x="4596" y="3965"/>
                    <a:pt x="4525" y="3977"/>
                    <a:pt x="4465" y="4001"/>
                  </a:cubicBezTo>
                  <a:cubicBezTo>
                    <a:pt x="4525" y="3965"/>
                    <a:pt x="4573" y="3929"/>
                    <a:pt x="4632" y="3893"/>
                  </a:cubicBezTo>
                  <a:cubicBezTo>
                    <a:pt x="5037" y="3822"/>
                    <a:pt x="5073" y="3477"/>
                    <a:pt x="5204" y="3322"/>
                  </a:cubicBezTo>
                  <a:cubicBezTo>
                    <a:pt x="5299" y="3227"/>
                    <a:pt x="5477" y="3250"/>
                    <a:pt x="5454" y="3429"/>
                  </a:cubicBezTo>
                  <a:cubicBezTo>
                    <a:pt x="5596" y="3381"/>
                    <a:pt x="5632" y="3274"/>
                    <a:pt x="5525" y="3131"/>
                  </a:cubicBezTo>
                  <a:cubicBezTo>
                    <a:pt x="5680" y="3119"/>
                    <a:pt x="5799" y="3393"/>
                    <a:pt x="6097" y="3298"/>
                  </a:cubicBezTo>
                  <a:cubicBezTo>
                    <a:pt x="6216" y="3262"/>
                    <a:pt x="6323" y="3155"/>
                    <a:pt x="6454" y="2917"/>
                  </a:cubicBezTo>
                  <a:lnTo>
                    <a:pt x="6454" y="2917"/>
                  </a:lnTo>
                  <a:cubicBezTo>
                    <a:pt x="6073" y="3298"/>
                    <a:pt x="5656" y="2477"/>
                    <a:pt x="5180" y="3250"/>
                  </a:cubicBezTo>
                  <a:lnTo>
                    <a:pt x="5180" y="3250"/>
                  </a:lnTo>
                  <a:cubicBezTo>
                    <a:pt x="5311" y="2965"/>
                    <a:pt x="5513" y="2727"/>
                    <a:pt x="5775" y="2548"/>
                  </a:cubicBezTo>
                  <a:cubicBezTo>
                    <a:pt x="5763" y="2584"/>
                    <a:pt x="5775" y="2631"/>
                    <a:pt x="5787" y="2655"/>
                  </a:cubicBezTo>
                  <a:lnTo>
                    <a:pt x="5787" y="2667"/>
                  </a:lnTo>
                  <a:cubicBezTo>
                    <a:pt x="5799" y="2679"/>
                    <a:pt x="5811" y="2691"/>
                    <a:pt x="5823" y="2691"/>
                  </a:cubicBezTo>
                  <a:cubicBezTo>
                    <a:pt x="5918" y="2786"/>
                    <a:pt x="6073" y="2691"/>
                    <a:pt x="6037" y="2560"/>
                  </a:cubicBezTo>
                  <a:cubicBezTo>
                    <a:pt x="5989" y="2655"/>
                    <a:pt x="5894" y="2596"/>
                    <a:pt x="5906" y="2536"/>
                  </a:cubicBezTo>
                  <a:cubicBezTo>
                    <a:pt x="5918" y="2465"/>
                    <a:pt x="6013" y="2417"/>
                    <a:pt x="6073" y="2417"/>
                  </a:cubicBezTo>
                  <a:cubicBezTo>
                    <a:pt x="6120" y="2417"/>
                    <a:pt x="6168" y="2441"/>
                    <a:pt x="6204" y="2477"/>
                  </a:cubicBezTo>
                  <a:cubicBezTo>
                    <a:pt x="6347" y="2572"/>
                    <a:pt x="6311" y="2810"/>
                    <a:pt x="6132" y="2846"/>
                  </a:cubicBezTo>
                  <a:cubicBezTo>
                    <a:pt x="6370" y="2977"/>
                    <a:pt x="6585" y="2703"/>
                    <a:pt x="6537" y="2465"/>
                  </a:cubicBezTo>
                  <a:cubicBezTo>
                    <a:pt x="6704" y="2500"/>
                    <a:pt x="6739" y="2393"/>
                    <a:pt x="6906" y="2536"/>
                  </a:cubicBezTo>
                  <a:cubicBezTo>
                    <a:pt x="6763" y="2107"/>
                    <a:pt x="6525" y="2215"/>
                    <a:pt x="6358" y="2143"/>
                  </a:cubicBezTo>
                  <a:lnTo>
                    <a:pt x="6358" y="2143"/>
                  </a:lnTo>
                  <a:cubicBezTo>
                    <a:pt x="6716" y="2262"/>
                    <a:pt x="6823" y="1988"/>
                    <a:pt x="7120" y="1976"/>
                  </a:cubicBezTo>
                  <a:cubicBezTo>
                    <a:pt x="6811" y="1715"/>
                    <a:pt x="6608" y="1929"/>
                    <a:pt x="6394" y="2012"/>
                  </a:cubicBezTo>
                  <a:lnTo>
                    <a:pt x="6394" y="2012"/>
                  </a:lnTo>
                  <a:cubicBezTo>
                    <a:pt x="6942" y="1786"/>
                    <a:pt x="6811" y="1488"/>
                    <a:pt x="7037" y="1226"/>
                  </a:cubicBezTo>
                  <a:cubicBezTo>
                    <a:pt x="6775" y="1441"/>
                    <a:pt x="6466" y="1322"/>
                    <a:pt x="6251" y="1857"/>
                  </a:cubicBezTo>
                  <a:lnTo>
                    <a:pt x="6251" y="1857"/>
                  </a:lnTo>
                  <a:cubicBezTo>
                    <a:pt x="6335" y="1643"/>
                    <a:pt x="6549" y="1441"/>
                    <a:pt x="6275" y="1131"/>
                  </a:cubicBezTo>
                  <a:cubicBezTo>
                    <a:pt x="6263" y="1429"/>
                    <a:pt x="5989" y="1536"/>
                    <a:pt x="6108" y="1893"/>
                  </a:cubicBezTo>
                  <a:lnTo>
                    <a:pt x="6108" y="1893"/>
                  </a:lnTo>
                  <a:cubicBezTo>
                    <a:pt x="6037" y="1738"/>
                    <a:pt x="6144" y="1500"/>
                    <a:pt x="5716" y="1345"/>
                  </a:cubicBezTo>
                  <a:cubicBezTo>
                    <a:pt x="5858" y="1512"/>
                    <a:pt x="5751" y="1548"/>
                    <a:pt x="5787" y="1715"/>
                  </a:cubicBezTo>
                  <a:cubicBezTo>
                    <a:pt x="5561" y="1679"/>
                    <a:pt x="5275" y="1893"/>
                    <a:pt x="5406" y="2119"/>
                  </a:cubicBezTo>
                  <a:cubicBezTo>
                    <a:pt x="5454" y="1941"/>
                    <a:pt x="5680" y="1905"/>
                    <a:pt x="5775" y="2060"/>
                  </a:cubicBezTo>
                  <a:cubicBezTo>
                    <a:pt x="5811" y="2096"/>
                    <a:pt x="5835" y="2131"/>
                    <a:pt x="5835" y="2179"/>
                  </a:cubicBezTo>
                  <a:cubicBezTo>
                    <a:pt x="5835" y="2238"/>
                    <a:pt x="5787" y="2346"/>
                    <a:pt x="5716" y="2346"/>
                  </a:cubicBezTo>
                  <a:cubicBezTo>
                    <a:pt x="5656" y="2357"/>
                    <a:pt x="5596" y="2274"/>
                    <a:pt x="5692" y="2215"/>
                  </a:cubicBezTo>
                  <a:cubicBezTo>
                    <a:pt x="5561" y="2179"/>
                    <a:pt x="5465" y="2334"/>
                    <a:pt x="5561" y="2441"/>
                  </a:cubicBezTo>
                  <a:lnTo>
                    <a:pt x="5585" y="2465"/>
                  </a:lnTo>
                  <a:lnTo>
                    <a:pt x="5596" y="2465"/>
                  </a:lnTo>
                  <a:cubicBezTo>
                    <a:pt x="5632" y="2488"/>
                    <a:pt x="5668" y="2488"/>
                    <a:pt x="5704" y="2488"/>
                  </a:cubicBezTo>
                  <a:cubicBezTo>
                    <a:pt x="5525" y="2738"/>
                    <a:pt x="5287" y="2953"/>
                    <a:pt x="5001" y="3084"/>
                  </a:cubicBezTo>
                  <a:cubicBezTo>
                    <a:pt x="5775" y="2607"/>
                    <a:pt x="4954" y="2191"/>
                    <a:pt x="5335" y="1798"/>
                  </a:cubicBezTo>
                  <a:lnTo>
                    <a:pt x="5299" y="1846"/>
                  </a:lnTo>
                  <a:cubicBezTo>
                    <a:pt x="5311" y="1822"/>
                    <a:pt x="5323" y="1810"/>
                    <a:pt x="5335" y="1798"/>
                  </a:cubicBezTo>
                  <a:cubicBezTo>
                    <a:pt x="5108" y="1929"/>
                    <a:pt x="5001" y="2048"/>
                    <a:pt x="4954" y="2155"/>
                  </a:cubicBezTo>
                  <a:cubicBezTo>
                    <a:pt x="4858" y="2453"/>
                    <a:pt x="5132" y="2572"/>
                    <a:pt x="5132" y="2727"/>
                  </a:cubicBezTo>
                  <a:cubicBezTo>
                    <a:pt x="4989" y="2619"/>
                    <a:pt x="4882" y="2655"/>
                    <a:pt x="4834" y="2798"/>
                  </a:cubicBezTo>
                  <a:cubicBezTo>
                    <a:pt x="5001" y="2786"/>
                    <a:pt x="5037" y="2953"/>
                    <a:pt x="4930" y="3048"/>
                  </a:cubicBezTo>
                  <a:cubicBezTo>
                    <a:pt x="4787" y="3191"/>
                    <a:pt x="4442" y="3215"/>
                    <a:pt x="4370" y="3620"/>
                  </a:cubicBezTo>
                  <a:cubicBezTo>
                    <a:pt x="4322" y="3679"/>
                    <a:pt x="4287" y="3739"/>
                    <a:pt x="4251" y="3798"/>
                  </a:cubicBezTo>
                  <a:cubicBezTo>
                    <a:pt x="4275" y="3727"/>
                    <a:pt x="4287" y="3667"/>
                    <a:pt x="4299" y="3596"/>
                  </a:cubicBezTo>
                  <a:cubicBezTo>
                    <a:pt x="4537" y="3250"/>
                    <a:pt x="4311" y="2988"/>
                    <a:pt x="4299" y="2786"/>
                  </a:cubicBezTo>
                  <a:cubicBezTo>
                    <a:pt x="4299" y="2655"/>
                    <a:pt x="4442" y="2548"/>
                    <a:pt x="4549" y="2679"/>
                  </a:cubicBezTo>
                  <a:cubicBezTo>
                    <a:pt x="4608" y="2548"/>
                    <a:pt x="4561" y="2453"/>
                    <a:pt x="4406" y="2429"/>
                  </a:cubicBezTo>
                  <a:cubicBezTo>
                    <a:pt x="4501" y="2310"/>
                    <a:pt x="4787" y="2429"/>
                    <a:pt x="4918" y="2143"/>
                  </a:cubicBezTo>
                  <a:cubicBezTo>
                    <a:pt x="4977" y="2036"/>
                    <a:pt x="4977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5" y="1881"/>
                    <a:pt x="4227" y="2762"/>
                  </a:cubicBezTo>
                  <a:lnTo>
                    <a:pt x="4227" y="2762"/>
                  </a:lnTo>
                  <a:cubicBezTo>
                    <a:pt x="4120" y="2465"/>
                    <a:pt x="4096" y="2143"/>
                    <a:pt x="4168" y="1846"/>
                  </a:cubicBezTo>
                  <a:cubicBezTo>
                    <a:pt x="4180" y="1869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7" y="1905"/>
                    <a:pt x="4299" y="1905"/>
                  </a:cubicBezTo>
                  <a:cubicBezTo>
                    <a:pt x="4442" y="1893"/>
                    <a:pt x="4477" y="1715"/>
                    <a:pt x="4358" y="1655"/>
                  </a:cubicBezTo>
                  <a:cubicBezTo>
                    <a:pt x="4394" y="1762"/>
                    <a:pt x="4287" y="1774"/>
                    <a:pt x="4251" y="1726"/>
                  </a:cubicBezTo>
                  <a:cubicBezTo>
                    <a:pt x="4203" y="1679"/>
                    <a:pt x="4251" y="1572"/>
                    <a:pt x="4287" y="1524"/>
                  </a:cubicBezTo>
                  <a:cubicBezTo>
                    <a:pt x="4322" y="1500"/>
                    <a:pt x="4370" y="1476"/>
                    <a:pt x="4418" y="1476"/>
                  </a:cubicBezTo>
                  <a:cubicBezTo>
                    <a:pt x="4537" y="1476"/>
                    <a:pt x="4739" y="1548"/>
                    <a:pt x="4632" y="1786"/>
                  </a:cubicBezTo>
                  <a:cubicBezTo>
                    <a:pt x="4882" y="1715"/>
                    <a:pt x="4846" y="1369"/>
                    <a:pt x="4644" y="1238"/>
                  </a:cubicBezTo>
                  <a:cubicBezTo>
                    <a:pt x="4799" y="1143"/>
                    <a:pt x="4739" y="1036"/>
                    <a:pt x="4954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64"/>
                    <a:pt x="4513" y="691"/>
                    <a:pt x="4715" y="476"/>
                  </a:cubicBezTo>
                  <a:cubicBezTo>
                    <a:pt x="4311" y="500"/>
                    <a:pt x="4322" y="798"/>
                    <a:pt x="4215" y="1012"/>
                  </a:cubicBezTo>
                  <a:lnTo>
                    <a:pt x="4215" y="1012"/>
                  </a:lnTo>
                  <a:cubicBezTo>
                    <a:pt x="4453" y="464"/>
                    <a:pt x="4144" y="333"/>
                    <a:pt x="4120" y="0"/>
                  </a:cubicBezTo>
                  <a:cubicBezTo>
                    <a:pt x="4084" y="333"/>
                    <a:pt x="3775" y="464"/>
                    <a:pt x="4013" y="1012"/>
                  </a:cubicBezTo>
                  <a:lnTo>
                    <a:pt x="4013" y="1012"/>
                  </a:lnTo>
                  <a:cubicBezTo>
                    <a:pt x="3918" y="798"/>
                    <a:pt x="3930" y="500"/>
                    <a:pt x="3513" y="476"/>
                  </a:cubicBezTo>
                  <a:cubicBezTo>
                    <a:pt x="3715" y="691"/>
                    <a:pt x="3596" y="964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80" y="822"/>
                    <a:pt x="3275" y="1024"/>
                  </a:cubicBezTo>
                  <a:cubicBezTo>
                    <a:pt x="3489" y="1036"/>
                    <a:pt x="3441" y="1143"/>
                    <a:pt x="3584" y="1238"/>
                  </a:cubicBezTo>
                  <a:cubicBezTo>
                    <a:pt x="3394" y="1369"/>
                    <a:pt x="3346" y="1715"/>
                    <a:pt x="3596" y="1786"/>
                  </a:cubicBezTo>
                  <a:cubicBezTo>
                    <a:pt x="3501" y="1548"/>
                    <a:pt x="3691" y="1476"/>
                    <a:pt x="3822" y="1476"/>
                  </a:cubicBezTo>
                  <a:cubicBezTo>
                    <a:pt x="3870" y="1476"/>
                    <a:pt x="3906" y="1500"/>
                    <a:pt x="3941" y="1524"/>
                  </a:cubicBezTo>
                  <a:cubicBezTo>
                    <a:pt x="3977" y="1572"/>
                    <a:pt x="4025" y="1679"/>
                    <a:pt x="3989" y="1726"/>
                  </a:cubicBezTo>
                  <a:cubicBezTo>
                    <a:pt x="3941" y="1774"/>
                    <a:pt x="3834" y="1762"/>
                    <a:pt x="3870" y="1655"/>
                  </a:cubicBezTo>
                  <a:cubicBezTo>
                    <a:pt x="3751" y="1715"/>
                    <a:pt x="3799" y="1893"/>
                    <a:pt x="3930" y="1905"/>
                  </a:cubicBezTo>
                  <a:cubicBezTo>
                    <a:pt x="3941" y="1905"/>
                    <a:pt x="3953" y="1905"/>
                    <a:pt x="3977" y="1905"/>
                  </a:cubicBezTo>
                  <a:lnTo>
                    <a:pt x="3977" y="1905"/>
                  </a:lnTo>
                  <a:cubicBezTo>
                    <a:pt x="4013" y="1893"/>
                    <a:pt x="4049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03" y="1869"/>
                    <a:pt x="3334" y="2167"/>
                    <a:pt x="3334" y="1619"/>
                  </a:cubicBezTo>
                  <a:lnTo>
                    <a:pt x="3334" y="1679"/>
                  </a:lnTo>
                  <a:cubicBezTo>
                    <a:pt x="3322" y="1655"/>
                    <a:pt x="3322" y="1643"/>
                    <a:pt x="3334" y="1619"/>
                  </a:cubicBezTo>
                  <a:cubicBezTo>
                    <a:pt x="3263" y="1786"/>
                    <a:pt x="3263" y="1965"/>
                    <a:pt x="3310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56" y="2441"/>
                    <a:pt x="3620" y="2548"/>
                    <a:pt x="3680" y="2679"/>
                  </a:cubicBezTo>
                  <a:cubicBezTo>
                    <a:pt x="3787" y="2548"/>
                    <a:pt x="3930" y="2643"/>
                    <a:pt x="3930" y="2786"/>
                  </a:cubicBezTo>
                  <a:cubicBezTo>
                    <a:pt x="3930" y="2988"/>
                    <a:pt x="3703" y="3250"/>
                    <a:pt x="3930" y="3596"/>
                  </a:cubicBezTo>
                  <a:cubicBezTo>
                    <a:pt x="3930" y="3655"/>
                    <a:pt x="3953" y="3727"/>
                    <a:pt x="3965" y="3786"/>
                  </a:cubicBezTo>
                  <a:cubicBezTo>
                    <a:pt x="3941" y="3727"/>
                    <a:pt x="3906" y="3667"/>
                    <a:pt x="3858" y="3620"/>
                  </a:cubicBezTo>
                  <a:cubicBezTo>
                    <a:pt x="3787" y="3215"/>
                    <a:pt x="3441" y="3179"/>
                    <a:pt x="3299" y="3036"/>
                  </a:cubicBezTo>
                  <a:cubicBezTo>
                    <a:pt x="3191" y="2953"/>
                    <a:pt x="3215" y="2774"/>
                    <a:pt x="3394" y="2798"/>
                  </a:cubicBezTo>
                  <a:cubicBezTo>
                    <a:pt x="3346" y="2655"/>
                    <a:pt x="3251" y="2619"/>
                    <a:pt x="3096" y="2727"/>
                  </a:cubicBezTo>
                  <a:cubicBezTo>
                    <a:pt x="3084" y="2572"/>
                    <a:pt x="3370" y="2441"/>
                    <a:pt x="3263" y="2155"/>
                  </a:cubicBezTo>
                  <a:cubicBezTo>
                    <a:pt x="3227" y="2036"/>
                    <a:pt x="3120" y="1929"/>
                    <a:pt x="2894" y="1798"/>
                  </a:cubicBezTo>
                  <a:cubicBezTo>
                    <a:pt x="3263" y="2191"/>
                    <a:pt x="2441" y="2596"/>
                    <a:pt x="3215" y="3084"/>
                  </a:cubicBezTo>
                  <a:cubicBezTo>
                    <a:pt x="2941" y="2941"/>
                    <a:pt x="2703" y="2738"/>
                    <a:pt x="2525" y="2488"/>
                  </a:cubicBezTo>
                  <a:cubicBezTo>
                    <a:pt x="2560" y="2488"/>
                    <a:pt x="2596" y="2488"/>
                    <a:pt x="2632" y="2465"/>
                  </a:cubicBezTo>
                  <a:lnTo>
                    <a:pt x="2632" y="2465"/>
                  </a:lnTo>
                  <a:cubicBezTo>
                    <a:pt x="2644" y="2453"/>
                    <a:pt x="2656" y="2441"/>
                    <a:pt x="2668" y="2441"/>
                  </a:cubicBezTo>
                  <a:cubicBezTo>
                    <a:pt x="2751" y="2346"/>
                    <a:pt x="2679" y="2203"/>
                    <a:pt x="2560" y="2215"/>
                  </a:cubicBezTo>
                  <a:lnTo>
                    <a:pt x="2537" y="2215"/>
                  </a:lnTo>
                  <a:cubicBezTo>
                    <a:pt x="2632" y="2262"/>
                    <a:pt x="2572" y="2346"/>
                    <a:pt x="2501" y="2346"/>
                  </a:cubicBezTo>
                  <a:cubicBezTo>
                    <a:pt x="2441" y="2334"/>
                    <a:pt x="2394" y="2226"/>
                    <a:pt x="2394" y="2179"/>
                  </a:cubicBezTo>
                  <a:cubicBezTo>
                    <a:pt x="2394" y="2131"/>
                    <a:pt x="2417" y="2084"/>
                    <a:pt x="2441" y="2048"/>
                  </a:cubicBezTo>
                  <a:cubicBezTo>
                    <a:pt x="2548" y="1893"/>
                    <a:pt x="2775" y="1941"/>
                    <a:pt x="2822" y="2119"/>
                  </a:cubicBezTo>
                  <a:cubicBezTo>
                    <a:pt x="2953" y="1881"/>
                    <a:pt x="2668" y="1667"/>
                    <a:pt x="2441" y="1715"/>
                  </a:cubicBezTo>
                  <a:cubicBezTo>
                    <a:pt x="2477" y="1548"/>
                    <a:pt x="2370" y="1512"/>
                    <a:pt x="2513" y="1345"/>
                  </a:cubicBezTo>
                  <a:cubicBezTo>
                    <a:pt x="2072" y="1488"/>
                    <a:pt x="2191" y="1726"/>
                    <a:pt x="2120" y="1893"/>
                  </a:cubicBezTo>
                  <a:lnTo>
                    <a:pt x="2120" y="1893"/>
                  </a:lnTo>
                  <a:cubicBezTo>
                    <a:pt x="2239" y="1524"/>
                    <a:pt x="1965" y="1417"/>
                    <a:pt x="1953" y="1119"/>
                  </a:cubicBezTo>
                  <a:cubicBezTo>
                    <a:pt x="1679" y="1441"/>
                    <a:pt x="1894" y="1631"/>
                    <a:pt x="1977" y="1857"/>
                  </a:cubicBezTo>
                  <a:lnTo>
                    <a:pt x="1977" y="1857"/>
                  </a:lnTo>
                  <a:cubicBezTo>
                    <a:pt x="1763" y="1310"/>
                    <a:pt x="1453" y="1441"/>
                    <a:pt x="1191" y="1214"/>
                  </a:cubicBezTo>
                  <a:cubicBezTo>
                    <a:pt x="1405" y="1476"/>
                    <a:pt x="1286" y="1786"/>
                    <a:pt x="1834" y="2000"/>
                  </a:cubicBezTo>
                  <a:lnTo>
                    <a:pt x="1834" y="2000"/>
                  </a:lnTo>
                  <a:cubicBezTo>
                    <a:pt x="1608" y="1917"/>
                    <a:pt x="1417" y="1703"/>
                    <a:pt x="1096" y="1976"/>
                  </a:cubicBezTo>
                  <a:cubicBezTo>
                    <a:pt x="1394" y="1988"/>
                    <a:pt x="1501" y="2262"/>
                    <a:pt x="1870" y="2143"/>
                  </a:cubicBezTo>
                  <a:lnTo>
                    <a:pt x="1870" y="2143"/>
                  </a:lnTo>
                  <a:cubicBezTo>
                    <a:pt x="1703" y="2215"/>
                    <a:pt x="1465" y="2096"/>
                    <a:pt x="1322" y="2536"/>
                  </a:cubicBezTo>
                  <a:cubicBezTo>
                    <a:pt x="1489" y="2381"/>
                    <a:pt x="1513" y="2500"/>
                    <a:pt x="1691" y="2465"/>
                  </a:cubicBezTo>
                  <a:cubicBezTo>
                    <a:pt x="1644" y="2691"/>
                    <a:pt x="1858" y="2977"/>
                    <a:pt x="2096" y="2846"/>
                  </a:cubicBezTo>
                  <a:cubicBezTo>
                    <a:pt x="1917" y="2798"/>
                    <a:pt x="1870" y="2560"/>
                    <a:pt x="2025" y="2465"/>
                  </a:cubicBezTo>
                  <a:cubicBezTo>
                    <a:pt x="2060" y="2441"/>
                    <a:pt x="2108" y="2417"/>
                    <a:pt x="2156" y="2417"/>
                  </a:cubicBezTo>
                  <a:cubicBezTo>
                    <a:pt x="2203" y="2417"/>
                    <a:pt x="2310" y="2465"/>
                    <a:pt x="2322" y="2524"/>
                  </a:cubicBezTo>
                  <a:cubicBezTo>
                    <a:pt x="2322" y="2596"/>
                    <a:pt x="2239" y="2655"/>
                    <a:pt x="2179" y="2560"/>
                  </a:cubicBezTo>
                  <a:cubicBezTo>
                    <a:pt x="2144" y="2691"/>
                    <a:pt x="2310" y="2786"/>
                    <a:pt x="2406" y="2691"/>
                  </a:cubicBezTo>
                  <a:cubicBezTo>
                    <a:pt x="2417" y="2679"/>
                    <a:pt x="2429" y="2667"/>
                    <a:pt x="2429" y="2655"/>
                  </a:cubicBezTo>
                  <a:lnTo>
                    <a:pt x="2429" y="2655"/>
                  </a:lnTo>
                  <a:cubicBezTo>
                    <a:pt x="2453" y="2619"/>
                    <a:pt x="2465" y="2584"/>
                    <a:pt x="2453" y="2548"/>
                  </a:cubicBezTo>
                  <a:cubicBezTo>
                    <a:pt x="2715" y="2727"/>
                    <a:pt x="2918" y="2965"/>
                    <a:pt x="3049" y="3239"/>
                  </a:cubicBezTo>
                  <a:cubicBezTo>
                    <a:pt x="2572" y="2465"/>
                    <a:pt x="2156" y="3286"/>
                    <a:pt x="1775" y="2917"/>
                  </a:cubicBezTo>
                  <a:cubicBezTo>
                    <a:pt x="1894" y="3143"/>
                    <a:pt x="2013" y="3250"/>
                    <a:pt x="2120" y="3286"/>
                  </a:cubicBezTo>
                  <a:cubicBezTo>
                    <a:pt x="2417" y="3393"/>
                    <a:pt x="2548" y="3108"/>
                    <a:pt x="2691" y="3119"/>
                  </a:cubicBezTo>
                  <a:cubicBezTo>
                    <a:pt x="2584" y="3262"/>
                    <a:pt x="2620" y="3369"/>
                    <a:pt x="2763" y="3417"/>
                  </a:cubicBezTo>
                  <a:cubicBezTo>
                    <a:pt x="2751" y="3239"/>
                    <a:pt x="2918" y="3215"/>
                    <a:pt x="3013" y="3322"/>
                  </a:cubicBezTo>
                  <a:cubicBezTo>
                    <a:pt x="3156" y="3465"/>
                    <a:pt x="3179" y="3810"/>
                    <a:pt x="3584" y="3881"/>
                  </a:cubicBezTo>
                  <a:cubicBezTo>
                    <a:pt x="3644" y="3929"/>
                    <a:pt x="3703" y="3965"/>
                    <a:pt x="3763" y="3989"/>
                  </a:cubicBezTo>
                  <a:cubicBezTo>
                    <a:pt x="3703" y="3977"/>
                    <a:pt x="3632" y="3953"/>
                    <a:pt x="3560" y="3953"/>
                  </a:cubicBezTo>
                  <a:cubicBezTo>
                    <a:pt x="3227" y="3715"/>
                    <a:pt x="2965" y="3929"/>
                    <a:pt x="2751" y="3953"/>
                  </a:cubicBezTo>
                  <a:cubicBezTo>
                    <a:pt x="2620" y="3953"/>
                    <a:pt x="2513" y="3810"/>
                    <a:pt x="2656" y="3703"/>
                  </a:cubicBezTo>
                  <a:cubicBezTo>
                    <a:pt x="2513" y="3643"/>
                    <a:pt x="2417" y="3679"/>
                    <a:pt x="2394" y="3858"/>
                  </a:cubicBezTo>
                  <a:cubicBezTo>
                    <a:pt x="2287" y="3762"/>
                    <a:pt x="2394" y="3477"/>
                    <a:pt x="2108" y="3334"/>
                  </a:cubicBezTo>
                  <a:cubicBezTo>
                    <a:pt x="1941" y="3274"/>
                    <a:pt x="1763" y="3286"/>
                    <a:pt x="1596" y="3358"/>
                  </a:cubicBezTo>
                  <a:lnTo>
                    <a:pt x="1596" y="3358"/>
                  </a:lnTo>
                  <a:cubicBezTo>
                    <a:pt x="2132" y="3358"/>
                    <a:pt x="1846" y="4227"/>
                    <a:pt x="2727" y="4024"/>
                  </a:cubicBezTo>
                  <a:cubicBezTo>
                    <a:pt x="2441" y="4131"/>
                    <a:pt x="2120" y="4155"/>
                    <a:pt x="1810" y="4096"/>
                  </a:cubicBezTo>
                  <a:cubicBezTo>
                    <a:pt x="1846" y="4072"/>
                    <a:pt x="1870" y="4036"/>
                    <a:pt x="1870" y="4001"/>
                  </a:cubicBezTo>
                  <a:cubicBezTo>
                    <a:pt x="1870" y="4001"/>
                    <a:pt x="1870" y="4001"/>
                    <a:pt x="1870" y="4001"/>
                  </a:cubicBezTo>
                  <a:cubicBezTo>
                    <a:pt x="1882" y="3977"/>
                    <a:pt x="1882" y="3965"/>
                    <a:pt x="1870" y="3953"/>
                  </a:cubicBezTo>
                  <a:cubicBezTo>
                    <a:pt x="1870" y="3822"/>
                    <a:pt x="1691" y="3774"/>
                    <a:pt x="1620" y="3893"/>
                  </a:cubicBezTo>
                  <a:cubicBezTo>
                    <a:pt x="1727" y="3858"/>
                    <a:pt x="1751" y="3965"/>
                    <a:pt x="1691" y="4012"/>
                  </a:cubicBezTo>
                  <a:cubicBezTo>
                    <a:pt x="1644" y="4048"/>
                    <a:pt x="1536" y="4012"/>
                    <a:pt x="1501" y="3965"/>
                  </a:cubicBezTo>
                  <a:cubicBezTo>
                    <a:pt x="1465" y="3929"/>
                    <a:pt x="1453" y="3893"/>
                    <a:pt x="1453" y="3846"/>
                  </a:cubicBezTo>
                  <a:cubicBezTo>
                    <a:pt x="1453" y="3715"/>
                    <a:pt x="1513" y="3524"/>
                    <a:pt x="1763" y="3620"/>
                  </a:cubicBezTo>
                  <a:cubicBezTo>
                    <a:pt x="1691" y="3369"/>
                    <a:pt x="1334" y="3417"/>
                    <a:pt x="1203" y="3608"/>
                  </a:cubicBezTo>
                  <a:cubicBezTo>
                    <a:pt x="1108" y="3453"/>
                    <a:pt x="1013" y="3512"/>
                    <a:pt x="989" y="3298"/>
                  </a:cubicBezTo>
                  <a:cubicBezTo>
                    <a:pt x="798" y="3703"/>
                    <a:pt x="1036" y="3798"/>
                    <a:pt x="1108" y="3965"/>
                  </a:cubicBezTo>
                  <a:lnTo>
                    <a:pt x="1108" y="3965"/>
                  </a:lnTo>
                  <a:cubicBezTo>
                    <a:pt x="929" y="3620"/>
                    <a:pt x="655" y="3739"/>
                    <a:pt x="441" y="3536"/>
                  </a:cubicBezTo>
                  <a:cubicBezTo>
                    <a:pt x="477" y="3953"/>
                    <a:pt x="763" y="3941"/>
                    <a:pt x="977" y="4036"/>
                  </a:cubicBezTo>
                  <a:lnTo>
                    <a:pt x="977" y="4036"/>
                  </a:lnTo>
                  <a:cubicBezTo>
                    <a:pt x="465" y="3798"/>
                    <a:pt x="334" y="4108"/>
                    <a:pt x="1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4" y="3893"/>
                  </a:cubicBezTo>
                  <a:cubicBezTo>
                    <a:pt x="5263" y="3977"/>
                    <a:pt x="5442" y="4036"/>
                    <a:pt x="5632" y="4096"/>
                  </a:cubicBezTo>
                  <a:cubicBezTo>
                    <a:pt x="5704" y="4108"/>
                    <a:pt x="5787" y="4120"/>
                    <a:pt x="5858" y="4131"/>
                  </a:cubicBezTo>
                  <a:cubicBezTo>
                    <a:pt x="5787" y="4143"/>
                    <a:pt x="5704" y="4155"/>
                    <a:pt x="5632" y="4167"/>
                  </a:cubicBezTo>
                  <a:cubicBezTo>
                    <a:pt x="5442" y="4227"/>
                    <a:pt x="5263" y="4298"/>
                    <a:pt x="5084" y="4370"/>
                  </a:cubicBezTo>
                  <a:cubicBezTo>
                    <a:pt x="4977" y="4393"/>
                    <a:pt x="4858" y="4382"/>
                    <a:pt x="4763" y="4322"/>
                  </a:cubicBezTo>
                  <a:cubicBezTo>
                    <a:pt x="4930" y="4334"/>
                    <a:pt x="5096" y="4262"/>
                    <a:pt x="5204" y="4131"/>
                  </a:cubicBezTo>
                  <a:cubicBezTo>
                    <a:pt x="5096" y="4001"/>
                    <a:pt x="4930" y="3941"/>
                    <a:pt x="4763" y="3941"/>
                  </a:cubicBezTo>
                  <a:close/>
                  <a:moveTo>
                    <a:pt x="5168" y="5024"/>
                  </a:moveTo>
                  <a:close/>
                  <a:moveTo>
                    <a:pt x="4894" y="4905"/>
                  </a:moveTo>
                  <a:cubicBezTo>
                    <a:pt x="4894" y="4739"/>
                    <a:pt x="4834" y="4572"/>
                    <a:pt x="4703" y="4453"/>
                  </a:cubicBezTo>
                  <a:cubicBezTo>
                    <a:pt x="4811" y="4489"/>
                    <a:pt x="4906" y="4560"/>
                    <a:pt x="4977" y="4655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51"/>
                    <a:pt x="5299" y="5310"/>
                    <a:pt x="5346" y="5370"/>
                  </a:cubicBezTo>
                  <a:cubicBezTo>
                    <a:pt x="5287" y="5322"/>
                    <a:pt x="5227" y="5274"/>
                    <a:pt x="5168" y="5239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2" y="4727"/>
                  </a:cubicBezTo>
                  <a:cubicBezTo>
                    <a:pt x="4549" y="4846"/>
                    <a:pt x="4715" y="4917"/>
                    <a:pt x="4894" y="4905"/>
                  </a:cubicBezTo>
                  <a:close/>
                  <a:moveTo>
                    <a:pt x="5001" y="3084"/>
                  </a:moveTo>
                  <a:close/>
                  <a:moveTo>
                    <a:pt x="4644" y="3286"/>
                  </a:moveTo>
                  <a:cubicBezTo>
                    <a:pt x="4823" y="3215"/>
                    <a:pt x="5001" y="3131"/>
                    <a:pt x="5168" y="3036"/>
                  </a:cubicBezTo>
                  <a:cubicBezTo>
                    <a:pt x="5227" y="3000"/>
                    <a:pt x="5287" y="2953"/>
                    <a:pt x="5358" y="2905"/>
                  </a:cubicBezTo>
                  <a:cubicBezTo>
                    <a:pt x="5299" y="2965"/>
                    <a:pt x="5263" y="3024"/>
                    <a:pt x="5215" y="3084"/>
                  </a:cubicBezTo>
                  <a:cubicBezTo>
                    <a:pt x="5132" y="3262"/>
                    <a:pt x="5049" y="3441"/>
                    <a:pt x="4977" y="3620"/>
                  </a:cubicBezTo>
                  <a:cubicBezTo>
                    <a:pt x="4918" y="3715"/>
                    <a:pt x="4823" y="3786"/>
                    <a:pt x="4715" y="3810"/>
                  </a:cubicBezTo>
                  <a:cubicBezTo>
                    <a:pt x="4834" y="3703"/>
                    <a:pt x="4906" y="3536"/>
                    <a:pt x="4894" y="3369"/>
                  </a:cubicBezTo>
                  <a:cubicBezTo>
                    <a:pt x="4727" y="3358"/>
                    <a:pt x="4561" y="3429"/>
                    <a:pt x="4442" y="3548"/>
                  </a:cubicBezTo>
                  <a:cubicBezTo>
                    <a:pt x="4477" y="3441"/>
                    <a:pt x="4549" y="3346"/>
                    <a:pt x="4644" y="3286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93"/>
                    <a:pt x="3858" y="3274"/>
                    <a:pt x="3882" y="3167"/>
                  </a:cubicBezTo>
                  <a:cubicBezTo>
                    <a:pt x="3965" y="2988"/>
                    <a:pt x="4025" y="2810"/>
                    <a:pt x="4084" y="2619"/>
                  </a:cubicBezTo>
                  <a:cubicBezTo>
                    <a:pt x="4108" y="2548"/>
                    <a:pt x="4120" y="2465"/>
                    <a:pt x="4120" y="2393"/>
                  </a:cubicBezTo>
                  <a:cubicBezTo>
                    <a:pt x="4132" y="2465"/>
                    <a:pt x="4144" y="2548"/>
                    <a:pt x="4156" y="2619"/>
                  </a:cubicBezTo>
                  <a:cubicBezTo>
                    <a:pt x="4215" y="2810"/>
                    <a:pt x="4287" y="2988"/>
                    <a:pt x="4358" y="3167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7" y="3322"/>
                    <a:pt x="4358" y="3048"/>
                    <a:pt x="4120" y="3048"/>
                  </a:cubicBezTo>
                  <a:cubicBezTo>
                    <a:pt x="3894" y="3048"/>
                    <a:pt x="3775" y="3322"/>
                    <a:pt x="3930" y="3489"/>
                  </a:cubicBezTo>
                  <a:close/>
                  <a:moveTo>
                    <a:pt x="4120" y="5227"/>
                  </a:moveTo>
                  <a:cubicBezTo>
                    <a:pt x="4251" y="5108"/>
                    <a:pt x="4322" y="4941"/>
                    <a:pt x="4311" y="4774"/>
                  </a:cubicBezTo>
                  <a:cubicBezTo>
                    <a:pt x="4370" y="4870"/>
                    <a:pt x="4382" y="4989"/>
                    <a:pt x="4358" y="5108"/>
                  </a:cubicBezTo>
                  <a:cubicBezTo>
                    <a:pt x="4287" y="5286"/>
                    <a:pt x="4215" y="5465"/>
                    <a:pt x="4156" y="5655"/>
                  </a:cubicBezTo>
                  <a:cubicBezTo>
                    <a:pt x="4144" y="5727"/>
                    <a:pt x="4132" y="5798"/>
                    <a:pt x="4120" y="5882"/>
                  </a:cubicBezTo>
                  <a:cubicBezTo>
                    <a:pt x="4120" y="5798"/>
                    <a:pt x="4108" y="5727"/>
                    <a:pt x="4084" y="5655"/>
                  </a:cubicBezTo>
                  <a:cubicBezTo>
                    <a:pt x="4025" y="5465"/>
                    <a:pt x="3965" y="5286"/>
                    <a:pt x="3882" y="5108"/>
                  </a:cubicBezTo>
                  <a:cubicBezTo>
                    <a:pt x="3858" y="4989"/>
                    <a:pt x="3882" y="4870"/>
                    <a:pt x="3930" y="4774"/>
                  </a:cubicBezTo>
                  <a:cubicBezTo>
                    <a:pt x="3930" y="4941"/>
                    <a:pt x="3989" y="5108"/>
                    <a:pt x="4120" y="5227"/>
                  </a:cubicBezTo>
                  <a:close/>
                  <a:moveTo>
                    <a:pt x="3346" y="3358"/>
                  </a:moveTo>
                  <a:cubicBezTo>
                    <a:pt x="3346" y="3536"/>
                    <a:pt x="3406" y="3691"/>
                    <a:pt x="3537" y="3810"/>
                  </a:cubicBezTo>
                  <a:cubicBezTo>
                    <a:pt x="3430" y="3774"/>
                    <a:pt x="3334" y="3703"/>
                    <a:pt x="3275" y="3608"/>
                  </a:cubicBezTo>
                  <a:cubicBezTo>
                    <a:pt x="3203" y="3429"/>
                    <a:pt x="3120" y="3250"/>
                    <a:pt x="3025" y="3084"/>
                  </a:cubicBezTo>
                  <a:cubicBezTo>
                    <a:pt x="2989" y="3024"/>
                    <a:pt x="2941" y="2965"/>
                    <a:pt x="2894" y="2893"/>
                  </a:cubicBezTo>
                  <a:cubicBezTo>
                    <a:pt x="2953" y="2953"/>
                    <a:pt x="3013" y="2988"/>
                    <a:pt x="3072" y="3036"/>
                  </a:cubicBezTo>
                  <a:cubicBezTo>
                    <a:pt x="3251" y="3119"/>
                    <a:pt x="3430" y="3203"/>
                    <a:pt x="3608" y="3274"/>
                  </a:cubicBezTo>
                  <a:cubicBezTo>
                    <a:pt x="3703" y="3334"/>
                    <a:pt x="3775" y="3429"/>
                    <a:pt x="3799" y="3536"/>
                  </a:cubicBezTo>
                  <a:cubicBezTo>
                    <a:pt x="3680" y="3417"/>
                    <a:pt x="3513" y="3358"/>
                    <a:pt x="3346" y="3369"/>
                  </a:cubicBezTo>
                  <a:close/>
                  <a:moveTo>
                    <a:pt x="3799" y="4727"/>
                  </a:moveTo>
                  <a:cubicBezTo>
                    <a:pt x="3763" y="4834"/>
                    <a:pt x="3703" y="4929"/>
                    <a:pt x="3608" y="4989"/>
                  </a:cubicBezTo>
                  <a:cubicBezTo>
                    <a:pt x="3418" y="5060"/>
                    <a:pt x="3239" y="5144"/>
                    <a:pt x="3072" y="5227"/>
                  </a:cubicBezTo>
                  <a:cubicBezTo>
                    <a:pt x="3013" y="5263"/>
                    <a:pt x="2953" y="5310"/>
                    <a:pt x="2882" y="5370"/>
                  </a:cubicBezTo>
                  <a:cubicBezTo>
                    <a:pt x="2941" y="5298"/>
                    <a:pt x="2977" y="5239"/>
                    <a:pt x="3025" y="5179"/>
                  </a:cubicBezTo>
                  <a:cubicBezTo>
                    <a:pt x="3108" y="5001"/>
                    <a:pt x="3191" y="4834"/>
                    <a:pt x="3263" y="4643"/>
                  </a:cubicBezTo>
                  <a:cubicBezTo>
                    <a:pt x="3322" y="4548"/>
                    <a:pt x="3418" y="4477"/>
                    <a:pt x="3525" y="4453"/>
                  </a:cubicBezTo>
                  <a:cubicBezTo>
                    <a:pt x="3406" y="4572"/>
                    <a:pt x="3334" y="4727"/>
                    <a:pt x="3346" y="4893"/>
                  </a:cubicBezTo>
                  <a:cubicBezTo>
                    <a:pt x="3513" y="4905"/>
                    <a:pt x="3680" y="4846"/>
                    <a:pt x="3799" y="4727"/>
                  </a:cubicBezTo>
                  <a:close/>
                  <a:moveTo>
                    <a:pt x="2751" y="4012"/>
                  </a:moveTo>
                  <a:close/>
                  <a:moveTo>
                    <a:pt x="2596" y="4096"/>
                  </a:moveTo>
                  <a:cubicBezTo>
                    <a:pt x="2787" y="4036"/>
                    <a:pt x="2965" y="3977"/>
                    <a:pt x="3144" y="3893"/>
                  </a:cubicBezTo>
                  <a:cubicBezTo>
                    <a:pt x="3263" y="3870"/>
                    <a:pt x="3370" y="3881"/>
                    <a:pt x="3477" y="3941"/>
                  </a:cubicBezTo>
                  <a:cubicBezTo>
                    <a:pt x="3299" y="3941"/>
                    <a:pt x="3144" y="4001"/>
                    <a:pt x="3025" y="4131"/>
                  </a:cubicBezTo>
                  <a:cubicBezTo>
                    <a:pt x="3144" y="4262"/>
                    <a:pt x="3299" y="4334"/>
                    <a:pt x="3477" y="4322"/>
                  </a:cubicBezTo>
                  <a:cubicBezTo>
                    <a:pt x="3370" y="4382"/>
                    <a:pt x="3263" y="4393"/>
                    <a:pt x="3144" y="4370"/>
                  </a:cubicBezTo>
                  <a:cubicBezTo>
                    <a:pt x="2965" y="4298"/>
                    <a:pt x="2787" y="4227"/>
                    <a:pt x="2596" y="4167"/>
                  </a:cubicBezTo>
                  <a:cubicBezTo>
                    <a:pt x="2525" y="4155"/>
                    <a:pt x="2453" y="4143"/>
                    <a:pt x="2370" y="4131"/>
                  </a:cubicBezTo>
                  <a:cubicBezTo>
                    <a:pt x="2453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318800" y="1551225"/>
              <a:ext cx="207500" cy="206875"/>
            </a:xfrm>
            <a:custGeom>
              <a:avLst/>
              <a:gdLst/>
              <a:ahLst/>
              <a:cxnLst/>
              <a:rect l="l" t="t" r="r" b="b"/>
              <a:pathLst>
                <a:path w="8300" h="8275" extrusionOk="0">
                  <a:moveTo>
                    <a:pt x="1" y="4131"/>
                  </a:moveTo>
                  <a:cubicBezTo>
                    <a:pt x="346" y="4167"/>
                    <a:pt x="465" y="4465"/>
                    <a:pt x="1013" y="4239"/>
                  </a:cubicBezTo>
                  <a:lnTo>
                    <a:pt x="1013" y="4239"/>
                  </a:lnTo>
                  <a:cubicBezTo>
                    <a:pt x="799" y="4334"/>
                    <a:pt x="501" y="4322"/>
                    <a:pt x="477" y="4727"/>
                  </a:cubicBezTo>
                  <a:cubicBezTo>
                    <a:pt x="691" y="4536"/>
                    <a:pt x="965" y="4643"/>
                    <a:pt x="1132" y="4310"/>
                  </a:cubicBezTo>
                  <a:lnTo>
                    <a:pt x="1132" y="4310"/>
                  </a:lnTo>
                  <a:cubicBezTo>
                    <a:pt x="1072" y="4477"/>
                    <a:pt x="822" y="4560"/>
                    <a:pt x="1025" y="4977"/>
                  </a:cubicBezTo>
                  <a:cubicBezTo>
                    <a:pt x="1049" y="4751"/>
                    <a:pt x="1144" y="4810"/>
                    <a:pt x="1239" y="4667"/>
                  </a:cubicBezTo>
                  <a:cubicBezTo>
                    <a:pt x="1370" y="4858"/>
                    <a:pt x="1715" y="4905"/>
                    <a:pt x="1787" y="4643"/>
                  </a:cubicBezTo>
                  <a:cubicBezTo>
                    <a:pt x="1549" y="4751"/>
                    <a:pt x="1477" y="4548"/>
                    <a:pt x="1477" y="4429"/>
                  </a:cubicBezTo>
                  <a:cubicBezTo>
                    <a:pt x="1477" y="4382"/>
                    <a:pt x="1501" y="4334"/>
                    <a:pt x="1537" y="4298"/>
                  </a:cubicBezTo>
                  <a:cubicBezTo>
                    <a:pt x="1572" y="4262"/>
                    <a:pt x="1680" y="4227"/>
                    <a:pt x="1727" y="4262"/>
                  </a:cubicBezTo>
                  <a:cubicBezTo>
                    <a:pt x="1775" y="4310"/>
                    <a:pt x="1763" y="4417"/>
                    <a:pt x="1656" y="4382"/>
                  </a:cubicBezTo>
                  <a:cubicBezTo>
                    <a:pt x="1715" y="4501"/>
                    <a:pt x="1906" y="4453"/>
                    <a:pt x="1906" y="4322"/>
                  </a:cubicBezTo>
                  <a:cubicBezTo>
                    <a:pt x="1906" y="4298"/>
                    <a:pt x="1906" y="4286"/>
                    <a:pt x="1906" y="4274"/>
                  </a:cubicBezTo>
                  <a:cubicBezTo>
                    <a:pt x="1906" y="4274"/>
                    <a:pt x="1906" y="4262"/>
                    <a:pt x="1906" y="4262"/>
                  </a:cubicBezTo>
                  <a:cubicBezTo>
                    <a:pt x="1894" y="4227"/>
                    <a:pt x="1870" y="4203"/>
                    <a:pt x="1846" y="4179"/>
                  </a:cubicBezTo>
                  <a:cubicBezTo>
                    <a:pt x="2156" y="4120"/>
                    <a:pt x="2465" y="4143"/>
                    <a:pt x="2763" y="4251"/>
                  </a:cubicBezTo>
                  <a:lnTo>
                    <a:pt x="2763" y="4251"/>
                  </a:lnTo>
                  <a:cubicBezTo>
                    <a:pt x="1882" y="4036"/>
                    <a:pt x="2168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37" y="4989"/>
                    <a:pt x="2144" y="4929"/>
                  </a:cubicBezTo>
                  <a:cubicBezTo>
                    <a:pt x="2418" y="4798"/>
                    <a:pt x="2311" y="4512"/>
                    <a:pt x="2430" y="4417"/>
                  </a:cubicBezTo>
                  <a:cubicBezTo>
                    <a:pt x="2453" y="4584"/>
                    <a:pt x="2549" y="4632"/>
                    <a:pt x="2680" y="4572"/>
                  </a:cubicBezTo>
                  <a:cubicBezTo>
                    <a:pt x="2549" y="4453"/>
                    <a:pt x="2656" y="4322"/>
                    <a:pt x="2787" y="4322"/>
                  </a:cubicBezTo>
                  <a:cubicBezTo>
                    <a:pt x="2989" y="4334"/>
                    <a:pt x="3251" y="4548"/>
                    <a:pt x="3596" y="4322"/>
                  </a:cubicBezTo>
                  <a:cubicBezTo>
                    <a:pt x="3668" y="4310"/>
                    <a:pt x="3727" y="4298"/>
                    <a:pt x="3799" y="4274"/>
                  </a:cubicBezTo>
                  <a:cubicBezTo>
                    <a:pt x="3739" y="4310"/>
                    <a:pt x="3680" y="4346"/>
                    <a:pt x="3620" y="4393"/>
                  </a:cubicBezTo>
                  <a:cubicBezTo>
                    <a:pt x="3215" y="4465"/>
                    <a:pt x="3192" y="4798"/>
                    <a:pt x="3049" y="4953"/>
                  </a:cubicBezTo>
                  <a:cubicBezTo>
                    <a:pt x="2954" y="5060"/>
                    <a:pt x="2787" y="5024"/>
                    <a:pt x="2799" y="4858"/>
                  </a:cubicBezTo>
                  <a:cubicBezTo>
                    <a:pt x="2656" y="4905"/>
                    <a:pt x="2620" y="5001"/>
                    <a:pt x="2727" y="5155"/>
                  </a:cubicBezTo>
                  <a:cubicBezTo>
                    <a:pt x="2573" y="5155"/>
                    <a:pt x="2453" y="4882"/>
                    <a:pt x="2156" y="4977"/>
                  </a:cubicBezTo>
                  <a:cubicBezTo>
                    <a:pt x="2049" y="5024"/>
                    <a:pt x="1930" y="5132"/>
                    <a:pt x="1799" y="5358"/>
                  </a:cubicBezTo>
                  <a:lnTo>
                    <a:pt x="1846" y="5322"/>
                  </a:lnTo>
                  <a:lnTo>
                    <a:pt x="1799" y="5358"/>
                  </a:lnTo>
                  <a:cubicBezTo>
                    <a:pt x="2192" y="4977"/>
                    <a:pt x="2608" y="5810"/>
                    <a:pt x="3085" y="5036"/>
                  </a:cubicBezTo>
                  <a:lnTo>
                    <a:pt x="3085" y="5036"/>
                  </a:lnTo>
                  <a:cubicBezTo>
                    <a:pt x="2954" y="5310"/>
                    <a:pt x="2739" y="5560"/>
                    <a:pt x="2489" y="5727"/>
                  </a:cubicBezTo>
                  <a:cubicBezTo>
                    <a:pt x="2489" y="5691"/>
                    <a:pt x="2489" y="5655"/>
                    <a:pt x="2465" y="5620"/>
                  </a:cubicBezTo>
                  <a:cubicBezTo>
                    <a:pt x="2465" y="5620"/>
                    <a:pt x="2465" y="5620"/>
                    <a:pt x="2465" y="5620"/>
                  </a:cubicBezTo>
                  <a:cubicBezTo>
                    <a:pt x="2453" y="5608"/>
                    <a:pt x="2453" y="5596"/>
                    <a:pt x="2442" y="5584"/>
                  </a:cubicBezTo>
                  <a:cubicBezTo>
                    <a:pt x="2334" y="5489"/>
                    <a:pt x="2180" y="5584"/>
                    <a:pt x="2215" y="5715"/>
                  </a:cubicBezTo>
                  <a:cubicBezTo>
                    <a:pt x="2275" y="5620"/>
                    <a:pt x="2370" y="5679"/>
                    <a:pt x="2346" y="5751"/>
                  </a:cubicBezTo>
                  <a:cubicBezTo>
                    <a:pt x="2334" y="5810"/>
                    <a:pt x="2239" y="5858"/>
                    <a:pt x="2180" y="5858"/>
                  </a:cubicBezTo>
                  <a:cubicBezTo>
                    <a:pt x="2132" y="5858"/>
                    <a:pt x="2096" y="5834"/>
                    <a:pt x="2061" y="5810"/>
                  </a:cubicBezTo>
                  <a:cubicBezTo>
                    <a:pt x="1906" y="5703"/>
                    <a:pt x="1942" y="5477"/>
                    <a:pt x="2120" y="5429"/>
                  </a:cubicBezTo>
                  <a:cubicBezTo>
                    <a:pt x="1894" y="5298"/>
                    <a:pt x="1680" y="5584"/>
                    <a:pt x="1715" y="5810"/>
                  </a:cubicBezTo>
                  <a:cubicBezTo>
                    <a:pt x="1549" y="5775"/>
                    <a:pt x="1513" y="5882"/>
                    <a:pt x="1346" y="5739"/>
                  </a:cubicBezTo>
                  <a:cubicBezTo>
                    <a:pt x="1501" y="6167"/>
                    <a:pt x="1739" y="6060"/>
                    <a:pt x="1894" y="6132"/>
                  </a:cubicBezTo>
                  <a:lnTo>
                    <a:pt x="1894" y="6132"/>
                  </a:lnTo>
                  <a:cubicBezTo>
                    <a:pt x="1537" y="6013"/>
                    <a:pt x="1430" y="6287"/>
                    <a:pt x="1132" y="6298"/>
                  </a:cubicBezTo>
                  <a:cubicBezTo>
                    <a:pt x="1441" y="6572"/>
                    <a:pt x="1644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77" y="6834"/>
                    <a:pt x="1787" y="6965"/>
                    <a:pt x="2001" y="6417"/>
                  </a:cubicBezTo>
                  <a:lnTo>
                    <a:pt x="2001" y="6417"/>
                  </a:lnTo>
                  <a:cubicBezTo>
                    <a:pt x="1930" y="6632"/>
                    <a:pt x="1703" y="6834"/>
                    <a:pt x="1977" y="7144"/>
                  </a:cubicBezTo>
                  <a:cubicBezTo>
                    <a:pt x="1989" y="6846"/>
                    <a:pt x="2263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108" y="6775"/>
                    <a:pt x="2537" y="6929"/>
                  </a:cubicBezTo>
                  <a:cubicBezTo>
                    <a:pt x="2394" y="6763"/>
                    <a:pt x="2513" y="6727"/>
                    <a:pt x="2477" y="6560"/>
                  </a:cubicBezTo>
                  <a:cubicBezTo>
                    <a:pt x="2704" y="6608"/>
                    <a:pt x="2977" y="6394"/>
                    <a:pt x="2846" y="6156"/>
                  </a:cubicBezTo>
                  <a:cubicBezTo>
                    <a:pt x="2751" y="6406"/>
                    <a:pt x="2561" y="6310"/>
                    <a:pt x="2477" y="6227"/>
                  </a:cubicBezTo>
                  <a:cubicBezTo>
                    <a:pt x="2442" y="6191"/>
                    <a:pt x="2430" y="6144"/>
                    <a:pt x="2430" y="6096"/>
                  </a:cubicBezTo>
                  <a:cubicBezTo>
                    <a:pt x="2430" y="6036"/>
                    <a:pt x="2465" y="5941"/>
                    <a:pt x="2537" y="5929"/>
                  </a:cubicBezTo>
                  <a:cubicBezTo>
                    <a:pt x="2596" y="5929"/>
                    <a:pt x="2668" y="6013"/>
                    <a:pt x="2561" y="6060"/>
                  </a:cubicBezTo>
                  <a:cubicBezTo>
                    <a:pt x="2692" y="6096"/>
                    <a:pt x="2787" y="5941"/>
                    <a:pt x="2704" y="5846"/>
                  </a:cubicBezTo>
                  <a:cubicBezTo>
                    <a:pt x="2692" y="5834"/>
                    <a:pt x="2680" y="5822"/>
                    <a:pt x="2668" y="5810"/>
                  </a:cubicBezTo>
                  <a:lnTo>
                    <a:pt x="2668" y="5810"/>
                  </a:lnTo>
                  <a:cubicBezTo>
                    <a:pt x="2632" y="5798"/>
                    <a:pt x="2596" y="5786"/>
                    <a:pt x="2561" y="5798"/>
                  </a:cubicBezTo>
                  <a:cubicBezTo>
                    <a:pt x="2739" y="5536"/>
                    <a:pt x="2977" y="5334"/>
                    <a:pt x="3263" y="5203"/>
                  </a:cubicBezTo>
                  <a:cubicBezTo>
                    <a:pt x="2489" y="5679"/>
                    <a:pt x="3311" y="6096"/>
                    <a:pt x="2930" y="6477"/>
                  </a:cubicBezTo>
                  <a:cubicBezTo>
                    <a:pt x="2942" y="6465"/>
                    <a:pt x="2954" y="6453"/>
                    <a:pt x="2965" y="6441"/>
                  </a:cubicBezTo>
                  <a:cubicBezTo>
                    <a:pt x="2954" y="6453"/>
                    <a:pt x="2942" y="6465"/>
                    <a:pt x="2930" y="6477"/>
                  </a:cubicBezTo>
                  <a:cubicBezTo>
                    <a:pt x="3156" y="6358"/>
                    <a:pt x="3263" y="6239"/>
                    <a:pt x="3311" y="6120"/>
                  </a:cubicBezTo>
                  <a:cubicBezTo>
                    <a:pt x="3406" y="5822"/>
                    <a:pt x="3132" y="5703"/>
                    <a:pt x="3132" y="5560"/>
                  </a:cubicBezTo>
                  <a:cubicBezTo>
                    <a:pt x="3275" y="5667"/>
                    <a:pt x="3382" y="5620"/>
                    <a:pt x="3430" y="5489"/>
                  </a:cubicBezTo>
                  <a:cubicBezTo>
                    <a:pt x="3263" y="5501"/>
                    <a:pt x="3227" y="5322"/>
                    <a:pt x="3335" y="5239"/>
                  </a:cubicBezTo>
                  <a:cubicBezTo>
                    <a:pt x="3477" y="5096"/>
                    <a:pt x="3823" y="5060"/>
                    <a:pt x="3894" y="4655"/>
                  </a:cubicBezTo>
                  <a:cubicBezTo>
                    <a:pt x="3942" y="4608"/>
                    <a:pt x="3977" y="4548"/>
                    <a:pt x="4001" y="4489"/>
                  </a:cubicBezTo>
                  <a:cubicBezTo>
                    <a:pt x="3989" y="4548"/>
                    <a:pt x="3977" y="4620"/>
                    <a:pt x="3966" y="4691"/>
                  </a:cubicBezTo>
                  <a:cubicBezTo>
                    <a:pt x="3727" y="5024"/>
                    <a:pt x="3954" y="5286"/>
                    <a:pt x="3966" y="5489"/>
                  </a:cubicBezTo>
                  <a:cubicBezTo>
                    <a:pt x="3966" y="5632"/>
                    <a:pt x="3823" y="5739"/>
                    <a:pt x="3716" y="5596"/>
                  </a:cubicBezTo>
                  <a:cubicBezTo>
                    <a:pt x="3656" y="5727"/>
                    <a:pt x="3704" y="5834"/>
                    <a:pt x="3870" y="5858"/>
                  </a:cubicBezTo>
                  <a:cubicBezTo>
                    <a:pt x="3775" y="5965"/>
                    <a:pt x="3489" y="5858"/>
                    <a:pt x="3346" y="6132"/>
                  </a:cubicBezTo>
                  <a:cubicBezTo>
                    <a:pt x="3299" y="6251"/>
                    <a:pt x="3299" y="6406"/>
                    <a:pt x="3370" y="6656"/>
                  </a:cubicBezTo>
                  <a:lnTo>
                    <a:pt x="3370" y="6656"/>
                  </a:lnTo>
                  <a:cubicBezTo>
                    <a:pt x="3370" y="6120"/>
                    <a:pt x="4239" y="6406"/>
                    <a:pt x="4037" y="5525"/>
                  </a:cubicBezTo>
                  <a:lnTo>
                    <a:pt x="4037" y="5525"/>
                  </a:lnTo>
                  <a:cubicBezTo>
                    <a:pt x="4144" y="5822"/>
                    <a:pt x="4168" y="6132"/>
                    <a:pt x="4108" y="6441"/>
                  </a:cubicBezTo>
                  <a:cubicBezTo>
                    <a:pt x="4085" y="6406"/>
                    <a:pt x="4061" y="6382"/>
                    <a:pt x="4013" y="6382"/>
                  </a:cubicBezTo>
                  <a:lnTo>
                    <a:pt x="4013" y="6382"/>
                  </a:lnTo>
                  <a:cubicBezTo>
                    <a:pt x="4001" y="6370"/>
                    <a:pt x="3977" y="6370"/>
                    <a:pt x="3966" y="6382"/>
                  </a:cubicBezTo>
                  <a:cubicBezTo>
                    <a:pt x="3835" y="6382"/>
                    <a:pt x="3787" y="6560"/>
                    <a:pt x="3906" y="6632"/>
                  </a:cubicBezTo>
                  <a:cubicBezTo>
                    <a:pt x="3870" y="6525"/>
                    <a:pt x="3977" y="6501"/>
                    <a:pt x="4025" y="6548"/>
                  </a:cubicBezTo>
                  <a:cubicBezTo>
                    <a:pt x="4061" y="6608"/>
                    <a:pt x="4025" y="6715"/>
                    <a:pt x="3977" y="6751"/>
                  </a:cubicBezTo>
                  <a:cubicBezTo>
                    <a:pt x="3954" y="6787"/>
                    <a:pt x="3906" y="6798"/>
                    <a:pt x="3858" y="6798"/>
                  </a:cubicBezTo>
                  <a:cubicBezTo>
                    <a:pt x="3739" y="6798"/>
                    <a:pt x="3537" y="6739"/>
                    <a:pt x="3632" y="6489"/>
                  </a:cubicBezTo>
                  <a:cubicBezTo>
                    <a:pt x="3382" y="6560"/>
                    <a:pt x="3430" y="6918"/>
                    <a:pt x="3620" y="7049"/>
                  </a:cubicBezTo>
                  <a:cubicBezTo>
                    <a:pt x="3477" y="7144"/>
                    <a:pt x="3537" y="7239"/>
                    <a:pt x="3311" y="7263"/>
                  </a:cubicBezTo>
                  <a:cubicBezTo>
                    <a:pt x="3727" y="7453"/>
                    <a:pt x="3811" y="7215"/>
                    <a:pt x="3977" y="7144"/>
                  </a:cubicBezTo>
                  <a:lnTo>
                    <a:pt x="3977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66" y="7775"/>
                    <a:pt x="3954" y="7477"/>
                    <a:pt x="4049" y="7275"/>
                  </a:cubicBezTo>
                  <a:lnTo>
                    <a:pt x="4049" y="7275"/>
                  </a:lnTo>
                  <a:cubicBezTo>
                    <a:pt x="3823" y="7811"/>
                    <a:pt x="4120" y="7941"/>
                    <a:pt x="4156" y="8275"/>
                  </a:cubicBezTo>
                  <a:cubicBezTo>
                    <a:pt x="4180" y="7941"/>
                    <a:pt x="4489" y="7811"/>
                    <a:pt x="4263" y="7275"/>
                  </a:cubicBezTo>
                  <a:lnTo>
                    <a:pt x="4263" y="7275"/>
                  </a:lnTo>
                  <a:cubicBezTo>
                    <a:pt x="4358" y="7477"/>
                    <a:pt x="4347" y="7775"/>
                    <a:pt x="4751" y="7811"/>
                  </a:cubicBezTo>
                  <a:cubicBezTo>
                    <a:pt x="4549" y="7584"/>
                    <a:pt x="4668" y="7322"/>
                    <a:pt x="4335" y="7144"/>
                  </a:cubicBezTo>
                  <a:lnTo>
                    <a:pt x="4335" y="7144"/>
                  </a:lnTo>
                  <a:cubicBezTo>
                    <a:pt x="4501" y="7215"/>
                    <a:pt x="4585" y="7453"/>
                    <a:pt x="5001" y="7263"/>
                  </a:cubicBezTo>
                  <a:cubicBezTo>
                    <a:pt x="4775" y="7239"/>
                    <a:pt x="4835" y="7144"/>
                    <a:pt x="4692" y="7049"/>
                  </a:cubicBezTo>
                  <a:cubicBezTo>
                    <a:pt x="4882" y="6918"/>
                    <a:pt x="4930" y="6560"/>
                    <a:pt x="4668" y="6489"/>
                  </a:cubicBezTo>
                  <a:cubicBezTo>
                    <a:pt x="4775" y="6739"/>
                    <a:pt x="4573" y="6810"/>
                    <a:pt x="4454" y="6798"/>
                  </a:cubicBezTo>
                  <a:cubicBezTo>
                    <a:pt x="4406" y="6798"/>
                    <a:pt x="4358" y="6787"/>
                    <a:pt x="4323" y="6751"/>
                  </a:cubicBezTo>
                  <a:cubicBezTo>
                    <a:pt x="4287" y="6715"/>
                    <a:pt x="4239" y="6608"/>
                    <a:pt x="4287" y="6548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18" y="6620"/>
                    <a:pt x="4430" y="6608"/>
                    <a:pt x="4442" y="6596"/>
                  </a:cubicBezTo>
                  <a:cubicBezTo>
                    <a:pt x="4489" y="6548"/>
                    <a:pt x="4489" y="6477"/>
                    <a:pt x="4442" y="6429"/>
                  </a:cubicBezTo>
                  <a:cubicBezTo>
                    <a:pt x="4418" y="6394"/>
                    <a:pt x="4382" y="6382"/>
                    <a:pt x="4347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28" y="6406"/>
                    <a:pt x="4204" y="6441"/>
                  </a:cubicBezTo>
                  <a:cubicBezTo>
                    <a:pt x="4144" y="6132"/>
                    <a:pt x="4168" y="5822"/>
                    <a:pt x="4275" y="5525"/>
                  </a:cubicBezTo>
                  <a:cubicBezTo>
                    <a:pt x="4061" y="6406"/>
                    <a:pt x="4942" y="6120"/>
                    <a:pt x="4942" y="6656"/>
                  </a:cubicBezTo>
                  <a:lnTo>
                    <a:pt x="4942" y="6608"/>
                  </a:lnTo>
                  <a:cubicBezTo>
                    <a:pt x="4942" y="6620"/>
                    <a:pt x="4942" y="6644"/>
                    <a:pt x="4942" y="6656"/>
                  </a:cubicBezTo>
                  <a:cubicBezTo>
                    <a:pt x="5013" y="6406"/>
                    <a:pt x="5013" y="6251"/>
                    <a:pt x="4954" y="6144"/>
                  </a:cubicBezTo>
                  <a:cubicBezTo>
                    <a:pt x="4823" y="5870"/>
                    <a:pt x="4537" y="5965"/>
                    <a:pt x="4442" y="5858"/>
                  </a:cubicBezTo>
                  <a:cubicBezTo>
                    <a:pt x="4609" y="5834"/>
                    <a:pt x="4656" y="5739"/>
                    <a:pt x="4597" y="5596"/>
                  </a:cubicBezTo>
                  <a:cubicBezTo>
                    <a:pt x="4478" y="5739"/>
                    <a:pt x="4347" y="5632"/>
                    <a:pt x="4347" y="5501"/>
                  </a:cubicBezTo>
                  <a:cubicBezTo>
                    <a:pt x="4347" y="5298"/>
                    <a:pt x="4573" y="5036"/>
                    <a:pt x="4347" y="4691"/>
                  </a:cubicBezTo>
                  <a:cubicBezTo>
                    <a:pt x="4335" y="4620"/>
                    <a:pt x="4323" y="4560"/>
                    <a:pt x="4299" y="4489"/>
                  </a:cubicBezTo>
                  <a:cubicBezTo>
                    <a:pt x="4335" y="4548"/>
                    <a:pt x="4370" y="4608"/>
                    <a:pt x="4418" y="4667"/>
                  </a:cubicBezTo>
                  <a:cubicBezTo>
                    <a:pt x="4489" y="5072"/>
                    <a:pt x="4823" y="5096"/>
                    <a:pt x="4978" y="5239"/>
                  </a:cubicBezTo>
                  <a:cubicBezTo>
                    <a:pt x="5085" y="5334"/>
                    <a:pt x="5049" y="5501"/>
                    <a:pt x="4870" y="5489"/>
                  </a:cubicBezTo>
                  <a:cubicBezTo>
                    <a:pt x="4930" y="5620"/>
                    <a:pt x="5025" y="5667"/>
                    <a:pt x="5168" y="5560"/>
                  </a:cubicBezTo>
                  <a:cubicBezTo>
                    <a:pt x="5180" y="5703"/>
                    <a:pt x="4906" y="5834"/>
                    <a:pt x="5001" y="6132"/>
                  </a:cubicBezTo>
                  <a:cubicBezTo>
                    <a:pt x="5049" y="6239"/>
                    <a:pt x="5156" y="6358"/>
                    <a:pt x="5382" y="6489"/>
                  </a:cubicBezTo>
                  <a:lnTo>
                    <a:pt x="5382" y="6489"/>
                  </a:lnTo>
                  <a:cubicBezTo>
                    <a:pt x="5013" y="6096"/>
                    <a:pt x="5835" y="5679"/>
                    <a:pt x="5061" y="5203"/>
                  </a:cubicBezTo>
                  <a:lnTo>
                    <a:pt x="5061" y="5203"/>
                  </a:lnTo>
                  <a:cubicBezTo>
                    <a:pt x="5335" y="5334"/>
                    <a:pt x="5573" y="5548"/>
                    <a:pt x="5752" y="5798"/>
                  </a:cubicBezTo>
                  <a:cubicBezTo>
                    <a:pt x="5716" y="5798"/>
                    <a:pt x="5680" y="5798"/>
                    <a:pt x="5644" y="5822"/>
                  </a:cubicBezTo>
                  <a:lnTo>
                    <a:pt x="5644" y="5822"/>
                  </a:lnTo>
                  <a:cubicBezTo>
                    <a:pt x="5632" y="5834"/>
                    <a:pt x="5621" y="5834"/>
                    <a:pt x="5609" y="5846"/>
                  </a:cubicBezTo>
                  <a:cubicBezTo>
                    <a:pt x="5561" y="5906"/>
                    <a:pt x="5561" y="5989"/>
                    <a:pt x="5609" y="6048"/>
                  </a:cubicBezTo>
                  <a:cubicBezTo>
                    <a:pt x="5632" y="6072"/>
                    <a:pt x="5680" y="6084"/>
                    <a:pt x="5716" y="6072"/>
                  </a:cubicBezTo>
                  <a:lnTo>
                    <a:pt x="5740" y="6072"/>
                  </a:lnTo>
                  <a:cubicBezTo>
                    <a:pt x="5644" y="6025"/>
                    <a:pt x="5704" y="5941"/>
                    <a:pt x="5763" y="5941"/>
                  </a:cubicBezTo>
                  <a:cubicBezTo>
                    <a:pt x="5835" y="5953"/>
                    <a:pt x="5882" y="6060"/>
                    <a:pt x="5882" y="6108"/>
                  </a:cubicBezTo>
                  <a:cubicBezTo>
                    <a:pt x="5871" y="6156"/>
                    <a:pt x="5859" y="6203"/>
                    <a:pt x="5823" y="6239"/>
                  </a:cubicBezTo>
                  <a:cubicBezTo>
                    <a:pt x="5728" y="6394"/>
                    <a:pt x="5490" y="6346"/>
                    <a:pt x="5454" y="6167"/>
                  </a:cubicBezTo>
                  <a:cubicBezTo>
                    <a:pt x="5323" y="6406"/>
                    <a:pt x="5597" y="6620"/>
                    <a:pt x="5835" y="6572"/>
                  </a:cubicBezTo>
                  <a:cubicBezTo>
                    <a:pt x="5799" y="6739"/>
                    <a:pt x="5906" y="6775"/>
                    <a:pt x="5763" y="6941"/>
                  </a:cubicBezTo>
                  <a:cubicBezTo>
                    <a:pt x="6192" y="6798"/>
                    <a:pt x="6085" y="6560"/>
                    <a:pt x="6156" y="6394"/>
                  </a:cubicBezTo>
                  <a:lnTo>
                    <a:pt x="6156" y="6394"/>
                  </a:lnTo>
                  <a:cubicBezTo>
                    <a:pt x="6037" y="6763"/>
                    <a:pt x="6311" y="6870"/>
                    <a:pt x="6323" y="7168"/>
                  </a:cubicBezTo>
                  <a:cubicBezTo>
                    <a:pt x="6585" y="6846"/>
                    <a:pt x="6371" y="6656"/>
                    <a:pt x="6287" y="6429"/>
                  </a:cubicBezTo>
                  <a:lnTo>
                    <a:pt x="6287" y="6429"/>
                  </a:lnTo>
                  <a:cubicBezTo>
                    <a:pt x="6514" y="6977"/>
                    <a:pt x="6811" y="6858"/>
                    <a:pt x="7073" y="7072"/>
                  </a:cubicBezTo>
                  <a:cubicBezTo>
                    <a:pt x="6859" y="6810"/>
                    <a:pt x="6978" y="6501"/>
                    <a:pt x="6442" y="6287"/>
                  </a:cubicBezTo>
                  <a:lnTo>
                    <a:pt x="6442" y="6287"/>
                  </a:lnTo>
                  <a:cubicBezTo>
                    <a:pt x="6656" y="6370"/>
                    <a:pt x="6859" y="6584"/>
                    <a:pt x="7168" y="6322"/>
                  </a:cubicBezTo>
                  <a:cubicBezTo>
                    <a:pt x="6871" y="6298"/>
                    <a:pt x="6764" y="6036"/>
                    <a:pt x="6406" y="6144"/>
                  </a:cubicBezTo>
                  <a:lnTo>
                    <a:pt x="6406" y="6144"/>
                  </a:lnTo>
                  <a:cubicBezTo>
                    <a:pt x="6561" y="6072"/>
                    <a:pt x="6799" y="6191"/>
                    <a:pt x="6954" y="5751"/>
                  </a:cubicBezTo>
                  <a:cubicBezTo>
                    <a:pt x="6787" y="5906"/>
                    <a:pt x="6752" y="5786"/>
                    <a:pt x="6585" y="5822"/>
                  </a:cubicBezTo>
                  <a:cubicBezTo>
                    <a:pt x="6633" y="5596"/>
                    <a:pt x="6406" y="5322"/>
                    <a:pt x="6180" y="5441"/>
                  </a:cubicBezTo>
                  <a:cubicBezTo>
                    <a:pt x="6359" y="5489"/>
                    <a:pt x="6394" y="5727"/>
                    <a:pt x="6240" y="5822"/>
                  </a:cubicBezTo>
                  <a:cubicBezTo>
                    <a:pt x="6204" y="5858"/>
                    <a:pt x="6168" y="5870"/>
                    <a:pt x="6121" y="5870"/>
                  </a:cubicBezTo>
                  <a:cubicBezTo>
                    <a:pt x="6061" y="5870"/>
                    <a:pt x="5954" y="5822"/>
                    <a:pt x="5954" y="5763"/>
                  </a:cubicBezTo>
                  <a:cubicBezTo>
                    <a:pt x="5942" y="5703"/>
                    <a:pt x="6025" y="5632"/>
                    <a:pt x="6085" y="5739"/>
                  </a:cubicBezTo>
                  <a:cubicBezTo>
                    <a:pt x="6085" y="5727"/>
                    <a:pt x="6085" y="5715"/>
                    <a:pt x="6085" y="5703"/>
                  </a:cubicBezTo>
                  <a:cubicBezTo>
                    <a:pt x="6085" y="5667"/>
                    <a:pt x="6073" y="5632"/>
                    <a:pt x="6049" y="5608"/>
                  </a:cubicBezTo>
                  <a:cubicBezTo>
                    <a:pt x="5990" y="5548"/>
                    <a:pt x="5882" y="5560"/>
                    <a:pt x="5835" y="5632"/>
                  </a:cubicBezTo>
                  <a:lnTo>
                    <a:pt x="5835" y="5644"/>
                  </a:lnTo>
                  <a:cubicBezTo>
                    <a:pt x="5811" y="5667"/>
                    <a:pt x="5799" y="5703"/>
                    <a:pt x="5811" y="5739"/>
                  </a:cubicBezTo>
                  <a:cubicBezTo>
                    <a:pt x="5549" y="5572"/>
                    <a:pt x="5347" y="5322"/>
                    <a:pt x="5216" y="5048"/>
                  </a:cubicBezTo>
                  <a:cubicBezTo>
                    <a:pt x="5692" y="5822"/>
                    <a:pt x="6109" y="5001"/>
                    <a:pt x="6502" y="5382"/>
                  </a:cubicBezTo>
                  <a:lnTo>
                    <a:pt x="6454" y="5334"/>
                  </a:lnTo>
                  <a:cubicBezTo>
                    <a:pt x="6466" y="5346"/>
                    <a:pt x="6478" y="5358"/>
                    <a:pt x="6502" y="5382"/>
                  </a:cubicBezTo>
                  <a:cubicBezTo>
                    <a:pt x="6371" y="5155"/>
                    <a:pt x="6252" y="5036"/>
                    <a:pt x="6144" y="5001"/>
                  </a:cubicBezTo>
                  <a:cubicBezTo>
                    <a:pt x="5847" y="4905"/>
                    <a:pt x="5716" y="5179"/>
                    <a:pt x="5573" y="5167"/>
                  </a:cubicBezTo>
                  <a:cubicBezTo>
                    <a:pt x="5680" y="5024"/>
                    <a:pt x="5644" y="4929"/>
                    <a:pt x="5501" y="4870"/>
                  </a:cubicBezTo>
                  <a:cubicBezTo>
                    <a:pt x="5513" y="5048"/>
                    <a:pt x="5347" y="5072"/>
                    <a:pt x="5251" y="4977"/>
                  </a:cubicBezTo>
                  <a:cubicBezTo>
                    <a:pt x="5109" y="4822"/>
                    <a:pt x="5085" y="4477"/>
                    <a:pt x="4680" y="4405"/>
                  </a:cubicBezTo>
                  <a:cubicBezTo>
                    <a:pt x="4620" y="4370"/>
                    <a:pt x="4561" y="4322"/>
                    <a:pt x="4501" y="4298"/>
                  </a:cubicBezTo>
                  <a:cubicBezTo>
                    <a:pt x="4561" y="4322"/>
                    <a:pt x="4632" y="4334"/>
                    <a:pt x="4704" y="4346"/>
                  </a:cubicBezTo>
                  <a:cubicBezTo>
                    <a:pt x="5049" y="4572"/>
                    <a:pt x="5311" y="4358"/>
                    <a:pt x="5513" y="4346"/>
                  </a:cubicBezTo>
                  <a:cubicBezTo>
                    <a:pt x="5644" y="4346"/>
                    <a:pt x="5752" y="4477"/>
                    <a:pt x="5609" y="4584"/>
                  </a:cubicBezTo>
                  <a:cubicBezTo>
                    <a:pt x="5752" y="4655"/>
                    <a:pt x="5847" y="4608"/>
                    <a:pt x="5871" y="4429"/>
                  </a:cubicBezTo>
                  <a:cubicBezTo>
                    <a:pt x="5978" y="4524"/>
                    <a:pt x="5871" y="4810"/>
                    <a:pt x="6156" y="4953"/>
                  </a:cubicBezTo>
                  <a:cubicBezTo>
                    <a:pt x="6263" y="5001"/>
                    <a:pt x="6418" y="5013"/>
                    <a:pt x="6668" y="4941"/>
                  </a:cubicBezTo>
                  <a:lnTo>
                    <a:pt x="6668" y="4941"/>
                  </a:lnTo>
                  <a:cubicBezTo>
                    <a:pt x="6133" y="4929"/>
                    <a:pt x="6418" y="4060"/>
                    <a:pt x="5537" y="4262"/>
                  </a:cubicBezTo>
                  <a:lnTo>
                    <a:pt x="5537" y="4262"/>
                  </a:lnTo>
                  <a:cubicBezTo>
                    <a:pt x="5835" y="4155"/>
                    <a:pt x="6156" y="4131"/>
                    <a:pt x="6454" y="4191"/>
                  </a:cubicBezTo>
                  <a:cubicBezTo>
                    <a:pt x="6430" y="4215"/>
                    <a:pt x="6406" y="4251"/>
                    <a:pt x="6394" y="4286"/>
                  </a:cubicBezTo>
                  <a:lnTo>
                    <a:pt x="6394" y="4286"/>
                  </a:lnTo>
                  <a:cubicBezTo>
                    <a:pt x="6394" y="4310"/>
                    <a:pt x="6394" y="4322"/>
                    <a:pt x="6394" y="4334"/>
                  </a:cubicBezTo>
                  <a:cubicBezTo>
                    <a:pt x="6406" y="4465"/>
                    <a:pt x="6585" y="4512"/>
                    <a:pt x="6644" y="4393"/>
                  </a:cubicBezTo>
                  <a:cubicBezTo>
                    <a:pt x="6537" y="4429"/>
                    <a:pt x="6525" y="4322"/>
                    <a:pt x="6573" y="4286"/>
                  </a:cubicBezTo>
                  <a:cubicBezTo>
                    <a:pt x="6621" y="4239"/>
                    <a:pt x="6728" y="4286"/>
                    <a:pt x="6775" y="4322"/>
                  </a:cubicBezTo>
                  <a:cubicBezTo>
                    <a:pt x="6799" y="4358"/>
                    <a:pt x="6823" y="4393"/>
                    <a:pt x="6823" y="4441"/>
                  </a:cubicBezTo>
                  <a:cubicBezTo>
                    <a:pt x="6823" y="4572"/>
                    <a:pt x="6752" y="4763"/>
                    <a:pt x="6514" y="4667"/>
                  </a:cubicBezTo>
                  <a:cubicBezTo>
                    <a:pt x="6585" y="4917"/>
                    <a:pt x="6930" y="4882"/>
                    <a:pt x="7061" y="4679"/>
                  </a:cubicBezTo>
                  <a:cubicBezTo>
                    <a:pt x="7156" y="4834"/>
                    <a:pt x="7264" y="4774"/>
                    <a:pt x="7276" y="4989"/>
                  </a:cubicBezTo>
                  <a:cubicBezTo>
                    <a:pt x="7478" y="4584"/>
                    <a:pt x="7228" y="4489"/>
                    <a:pt x="7168" y="4334"/>
                  </a:cubicBezTo>
                  <a:lnTo>
                    <a:pt x="7168" y="4334"/>
                  </a:lnTo>
                  <a:cubicBezTo>
                    <a:pt x="7335" y="4667"/>
                    <a:pt x="7609" y="4548"/>
                    <a:pt x="7823" y="4751"/>
                  </a:cubicBezTo>
                  <a:cubicBezTo>
                    <a:pt x="7799" y="4346"/>
                    <a:pt x="7502" y="4358"/>
                    <a:pt x="7287" y="4251"/>
                  </a:cubicBezTo>
                  <a:lnTo>
                    <a:pt x="7287" y="4251"/>
                  </a:lnTo>
                  <a:cubicBezTo>
                    <a:pt x="7835" y="4489"/>
                    <a:pt x="7954" y="4179"/>
                    <a:pt x="8299" y="4155"/>
                  </a:cubicBezTo>
                  <a:cubicBezTo>
                    <a:pt x="7954" y="4120"/>
                    <a:pt x="7835" y="3810"/>
                    <a:pt x="7287" y="4048"/>
                  </a:cubicBezTo>
                  <a:lnTo>
                    <a:pt x="7287" y="4048"/>
                  </a:lnTo>
                  <a:cubicBezTo>
                    <a:pt x="7502" y="3953"/>
                    <a:pt x="7799" y="3965"/>
                    <a:pt x="7823" y="3548"/>
                  </a:cubicBezTo>
                  <a:cubicBezTo>
                    <a:pt x="7609" y="3750"/>
                    <a:pt x="7335" y="3631"/>
                    <a:pt x="7168" y="3977"/>
                  </a:cubicBezTo>
                  <a:lnTo>
                    <a:pt x="7168" y="3977"/>
                  </a:lnTo>
                  <a:cubicBezTo>
                    <a:pt x="7228" y="3810"/>
                    <a:pt x="7478" y="3715"/>
                    <a:pt x="7276" y="3310"/>
                  </a:cubicBezTo>
                  <a:cubicBezTo>
                    <a:pt x="7264" y="3524"/>
                    <a:pt x="7156" y="3477"/>
                    <a:pt x="7061" y="3620"/>
                  </a:cubicBezTo>
                  <a:cubicBezTo>
                    <a:pt x="6930" y="3429"/>
                    <a:pt x="6585" y="3381"/>
                    <a:pt x="6514" y="3631"/>
                  </a:cubicBezTo>
                  <a:cubicBezTo>
                    <a:pt x="6752" y="3536"/>
                    <a:pt x="6835" y="3727"/>
                    <a:pt x="6823" y="3858"/>
                  </a:cubicBezTo>
                  <a:cubicBezTo>
                    <a:pt x="6823" y="3905"/>
                    <a:pt x="6799" y="3941"/>
                    <a:pt x="6775" y="3977"/>
                  </a:cubicBezTo>
                  <a:cubicBezTo>
                    <a:pt x="6728" y="4012"/>
                    <a:pt x="6621" y="4060"/>
                    <a:pt x="6573" y="4024"/>
                  </a:cubicBezTo>
                  <a:cubicBezTo>
                    <a:pt x="6525" y="3977"/>
                    <a:pt x="6537" y="3870"/>
                    <a:pt x="6644" y="3905"/>
                  </a:cubicBezTo>
                  <a:cubicBezTo>
                    <a:pt x="6644" y="3893"/>
                    <a:pt x="6633" y="3881"/>
                    <a:pt x="6621" y="3870"/>
                  </a:cubicBezTo>
                  <a:cubicBezTo>
                    <a:pt x="6573" y="3822"/>
                    <a:pt x="6490" y="3822"/>
                    <a:pt x="6442" y="3870"/>
                  </a:cubicBezTo>
                  <a:cubicBezTo>
                    <a:pt x="6418" y="3893"/>
                    <a:pt x="6394" y="3929"/>
                    <a:pt x="6394" y="3965"/>
                  </a:cubicBezTo>
                  <a:cubicBezTo>
                    <a:pt x="6394" y="3977"/>
                    <a:pt x="6394" y="3989"/>
                    <a:pt x="6394" y="4001"/>
                  </a:cubicBezTo>
                  <a:lnTo>
                    <a:pt x="6394" y="4012"/>
                  </a:lnTo>
                  <a:cubicBezTo>
                    <a:pt x="6406" y="4048"/>
                    <a:pt x="6430" y="4084"/>
                    <a:pt x="6454" y="4096"/>
                  </a:cubicBezTo>
                  <a:cubicBezTo>
                    <a:pt x="6156" y="4155"/>
                    <a:pt x="5835" y="4131"/>
                    <a:pt x="5549" y="4036"/>
                  </a:cubicBezTo>
                  <a:cubicBezTo>
                    <a:pt x="6430" y="4239"/>
                    <a:pt x="6144" y="3369"/>
                    <a:pt x="6680" y="3358"/>
                  </a:cubicBezTo>
                  <a:lnTo>
                    <a:pt x="6621" y="3358"/>
                  </a:lnTo>
                  <a:cubicBezTo>
                    <a:pt x="6644" y="3358"/>
                    <a:pt x="6656" y="3358"/>
                    <a:pt x="6680" y="3358"/>
                  </a:cubicBezTo>
                  <a:cubicBezTo>
                    <a:pt x="6514" y="3286"/>
                    <a:pt x="6335" y="3286"/>
                    <a:pt x="6156" y="3346"/>
                  </a:cubicBezTo>
                  <a:cubicBezTo>
                    <a:pt x="5882" y="3477"/>
                    <a:pt x="5990" y="3762"/>
                    <a:pt x="5882" y="3870"/>
                  </a:cubicBezTo>
                  <a:cubicBezTo>
                    <a:pt x="5859" y="3691"/>
                    <a:pt x="5752" y="3643"/>
                    <a:pt x="5621" y="3703"/>
                  </a:cubicBezTo>
                  <a:cubicBezTo>
                    <a:pt x="5763" y="3822"/>
                    <a:pt x="5656" y="3965"/>
                    <a:pt x="5513" y="3953"/>
                  </a:cubicBezTo>
                  <a:cubicBezTo>
                    <a:pt x="5311" y="3953"/>
                    <a:pt x="5049" y="3727"/>
                    <a:pt x="4716" y="3953"/>
                  </a:cubicBezTo>
                  <a:cubicBezTo>
                    <a:pt x="4644" y="3965"/>
                    <a:pt x="4573" y="3977"/>
                    <a:pt x="4513" y="4001"/>
                  </a:cubicBezTo>
                  <a:cubicBezTo>
                    <a:pt x="4573" y="3965"/>
                    <a:pt x="4632" y="3929"/>
                    <a:pt x="4680" y="3893"/>
                  </a:cubicBezTo>
                  <a:cubicBezTo>
                    <a:pt x="5085" y="3822"/>
                    <a:pt x="5120" y="3477"/>
                    <a:pt x="5263" y="3322"/>
                  </a:cubicBezTo>
                  <a:cubicBezTo>
                    <a:pt x="5347" y="3227"/>
                    <a:pt x="5525" y="3250"/>
                    <a:pt x="5513" y="3429"/>
                  </a:cubicBezTo>
                  <a:cubicBezTo>
                    <a:pt x="5644" y="3381"/>
                    <a:pt x="5692" y="3274"/>
                    <a:pt x="5585" y="3131"/>
                  </a:cubicBezTo>
                  <a:cubicBezTo>
                    <a:pt x="5728" y="3119"/>
                    <a:pt x="5859" y="3393"/>
                    <a:pt x="6144" y="3298"/>
                  </a:cubicBezTo>
                  <a:cubicBezTo>
                    <a:pt x="6263" y="3262"/>
                    <a:pt x="6383" y="3155"/>
                    <a:pt x="6502" y="2917"/>
                  </a:cubicBezTo>
                  <a:lnTo>
                    <a:pt x="6502" y="2917"/>
                  </a:lnTo>
                  <a:cubicBezTo>
                    <a:pt x="6121" y="3298"/>
                    <a:pt x="5704" y="2477"/>
                    <a:pt x="5228" y="3250"/>
                  </a:cubicBezTo>
                  <a:lnTo>
                    <a:pt x="5228" y="3250"/>
                  </a:lnTo>
                  <a:cubicBezTo>
                    <a:pt x="5359" y="2965"/>
                    <a:pt x="5561" y="2727"/>
                    <a:pt x="5823" y="2548"/>
                  </a:cubicBezTo>
                  <a:cubicBezTo>
                    <a:pt x="5811" y="2584"/>
                    <a:pt x="5823" y="2631"/>
                    <a:pt x="5847" y="2655"/>
                  </a:cubicBezTo>
                  <a:lnTo>
                    <a:pt x="5847" y="2667"/>
                  </a:lnTo>
                  <a:cubicBezTo>
                    <a:pt x="5847" y="2679"/>
                    <a:pt x="5859" y="2691"/>
                    <a:pt x="5871" y="2691"/>
                  </a:cubicBezTo>
                  <a:cubicBezTo>
                    <a:pt x="5966" y="2786"/>
                    <a:pt x="6133" y="2691"/>
                    <a:pt x="6085" y="2560"/>
                  </a:cubicBezTo>
                  <a:cubicBezTo>
                    <a:pt x="6037" y="2655"/>
                    <a:pt x="5954" y="2596"/>
                    <a:pt x="5954" y="2536"/>
                  </a:cubicBezTo>
                  <a:cubicBezTo>
                    <a:pt x="5966" y="2465"/>
                    <a:pt x="6073" y="2417"/>
                    <a:pt x="6121" y="2417"/>
                  </a:cubicBezTo>
                  <a:cubicBezTo>
                    <a:pt x="6168" y="2417"/>
                    <a:pt x="6216" y="2441"/>
                    <a:pt x="6252" y="2477"/>
                  </a:cubicBezTo>
                  <a:cubicBezTo>
                    <a:pt x="6406" y="2572"/>
                    <a:pt x="6359" y="2810"/>
                    <a:pt x="6180" y="2846"/>
                  </a:cubicBezTo>
                  <a:cubicBezTo>
                    <a:pt x="6418" y="2977"/>
                    <a:pt x="6633" y="2703"/>
                    <a:pt x="6585" y="2465"/>
                  </a:cubicBezTo>
                  <a:cubicBezTo>
                    <a:pt x="6752" y="2500"/>
                    <a:pt x="6787" y="2393"/>
                    <a:pt x="6954" y="2536"/>
                  </a:cubicBezTo>
                  <a:cubicBezTo>
                    <a:pt x="6811" y="2107"/>
                    <a:pt x="6573" y="2215"/>
                    <a:pt x="6406" y="2143"/>
                  </a:cubicBezTo>
                  <a:lnTo>
                    <a:pt x="6406" y="2143"/>
                  </a:lnTo>
                  <a:cubicBezTo>
                    <a:pt x="6775" y="2262"/>
                    <a:pt x="6883" y="1988"/>
                    <a:pt x="7180" y="1976"/>
                  </a:cubicBezTo>
                  <a:cubicBezTo>
                    <a:pt x="6859" y="1715"/>
                    <a:pt x="6668" y="1929"/>
                    <a:pt x="6442" y="2012"/>
                  </a:cubicBezTo>
                  <a:lnTo>
                    <a:pt x="6442" y="2012"/>
                  </a:lnTo>
                  <a:cubicBezTo>
                    <a:pt x="6990" y="1786"/>
                    <a:pt x="6871" y="1488"/>
                    <a:pt x="7085" y="1226"/>
                  </a:cubicBezTo>
                  <a:cubicBezTo>
                    <a:pt x="6823" y="1441"/>
                    <a:pt x="6514" y="1322"/>
                    <a:pt x="6299" y="1857"/>
                  </a:cubicBezTo>
                  <a:lnTo>
                    <a:pt x="6299" y="1857"/>
                  </a:lnTo>
                  <a:cubicBezTo>
                    <a:pt x="6383" y="1643"/>
                    <a:pt x="6597" y="1441"/>
                    <a:pt x="6323" y="1131"/>
                  </a:cubicBezTo>
                  <a:cubicBezTo>
                    <a:pt x="6311" y="1429"/>
                    <a:pt x="6037" y="1536"/>
                    <a:pt x="6156" y="1893"/>
                  </a:cubicBezTo>
                  <a:lnTo>
                    <a:pt x="6156" y="1893"/>
                  </a:lnTo>
                  <a:cubicBezTo>
                    <a:pt x="6085" y="1738"/>
                    <a:pt x="6204" y="1500"/>
                    <a:pt x="5763" y="1345"/>
                  </a:cubicBezTo>
                  <a:cubicBezTo>
                    <a:pt x="5918" y="1512"/>
                    <a:pt x="5799" y="1548"/>
                    <a:pt x="5835" y="1715"/>
                  </a:cubicBezTo>
                  <a:cubicBezTo>
                    <a:pt x="5609" y="1679"/>
                    <a:pt x="5323" y="1893"/>
                    <a:pt x="5454" y="2119"/>
                  </a:cubicBezTo>
                  <a:cubicBezTo>
                    <a:pt x="5501" y="1941"/>
                    <a:pt x="5728" y="1905"/>
                    <a:pt x="5835" y="2060"/>
                  </a:cubicBezTo>
                  <a:cubicBezTo>
                    <a:pt x="5859" y="2096"/>
                    <a:pt x="5882" y="2131"/>
                    <a:pt x="5882" y="2179"/>
                  </a:cubicBezTo>
                  <a:cubicBezTo>
                    <a:pt x="5882" y="2238"/>
                    <a:pt x="5835" y="2346"/>
                    <a:pt x="5775" y="2346"/>
                  </a:cubicBezTo>
                  <a:cubicBezTo>
                    <a:pt x="5704" y="2357"/>
                    <a:pt x="5644" y="2274"/>
                    <a:pt x="5752" y="2215"/>
                  </a:cubicBezTo>
                  <a:cubicBezTo>
                    <a:pt x="5609" y="2179"/>
                    <a:pt x="5513" y="2334"/>
                    <a:pt x="5609" y="2441"/>
                  </a:cubicBezTo>
                  <a:lnTo>
                    <a:pt x="5644" y="2465"/>
                  </a:lnTo>
                  <a:lnTo>
                    <a:pt x="5644" y="2465"/>
                  </a:lnTo>
                  <a:cubicBezTo>
                    <a:pt x="5680" y="2488"/>
                    <a:pt x="5716" y="2488"/>
                    <a:pt x="5752" y="2488"/>
                  </a:cubicBezTo>
                  <a:cubicBezTo>
                    <a:pt x="5573" y="2738"/>
                    <a:pt x="5335" y="2953"/>
                    <a:pt x="5061" y="3084"/>
                  </a:cubicBezTo>
                  <a:cubicBezTo>
                    <a:pt x="5835" y="2607"/>
                    <a:pt x="5013" y="2191"/>
                    <a:pt x="5382" y="1798"/>
                  </a:cubicBezTo>
                  <a:lnTo>
                    <a:pt x="5347" y="1846"/>
                  </a:lnTo>
                  <a:cubicBezTo>
                    <a:pt x="5359" y="1822"/>
                    <a:pt x="5371" y="1810"/>
                    <a:pt x="5382" y="1798"/>
                  </a:cubicBezTo>
                  <a:cubicBezTo>
                    <a:pt x="5156" y="1929"/>
                    <a:pt x="5049" y="2048"/>
                    <a:pt x="5013" y="2155"/>
                  </a:cubicBezTo>
                  <a:cubicBezTo>
                    <a:pt x="4906" y="2453"/>
                    <a:pt x="5192" y="2572"/>
                    <a:pt x="5180" y="2727"/>
                  </a:cubicBezTo>
                  <a:cubicBezTo>
                    <a:pt x="5037" y="2619"/>
                    <a:pt x="4942" y="2655"/>
                    <a:pt x="4882" y="2798"/>
                  </a:cubicBezTo>
                  <a:cubicBezTo>
                    <a:pt x="5061" y="2786"/>
                    <a:pt x="5085" y="2953"/>
                    <a:pt x="4990" y="3048"/>
                  </a:cubicBezTo>
                  <a:cubicBezTo>
                    <a:pt x="4835" y="3191"/>
                    <a:pt x="4489" y="3215"/>
                    <a:pt x="4418" y="3620"/>
                  </a:cubicBezTo>
                  <a:cubicBezTo>
                    <a:pt x="4370" y="3679"/>
                    <a:pt x="4335" y="3739"/>
                    <a:pt x="4311" y="3798"/>
                  </a:cubicBezTo>
                  <a:cubicBezTo>
                    <a:pt x="4323" y="3727"/>
                    <a:pt x="4347" y="3667"/>
                    <a:pt x="4347" y="3596"/>
                  </a:cubicBezTo>
                  <a:cubicBezTo>
                    <a:pt x="4585" y="3250"/>
                    <a:pt x="4370" y="2988"/>
                    <a:pt x="4347" y="2786"/>
                  </a:cubicBezTo>
                  <a:cubicBezTo>
                    <a:pt x="4347" y="2655"/>
                    <a:pt x="4489" y="2548"/>
                    <a:pt x="4597" y="2679"/>
                  </a:cubicBezTo>
                  <a:cubicBezTo>
                    <a:pt x="4656" y="2548"/>
                    <a:pt x="4620" y="2453"/>
                    <a:pt x="4442" y="2429"/>
                  </a:cubicBezTo>
                  <a:cubicBezTo>
                    <a:pt x="4537" y="2310"/>
                    <a:pt x="4823" y="2429"/>
                    <a:pt x="4966" y="2143"/>
                  </a:cubicBezTo>
                  <a:cubicBezTo>
                    <a:pt x="5013" y="2036"/>
                    <a:pt x="5013" y="1869"/>
                    <a:pt x="4954" y="1619"/>
                  </a:cubicBezTo>
                  <a:lnTo>
                    <a:pt x="4954" y="1619"/>
                  </a:lnTo>
                  <a:cubicBezTo>
                    <a:pt x="4954" y="2167"/>
                    <a:pt x="4073" y="1881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43"/>
                    <a:pt x="4204" y="1846"/>
                  </a:cubicBezTo>
                  <a:cubicBezTo>
                    <a:pt x="4228" y="1869"/>
                    <a:pt x="4263" y="1893"/>
                    <a:pt x="4299" y="1905"/>
                  </a:cubicBezTo>
                  <a:lnTo>
                    <a:pt x="4311" y="1905"/>
                  </a:lnTo>
                  <a:cubicBezTo>
                    <a:pt x="4454" y="1929"/>
                    <a:pt x="4537" y="1738"/>
                    <a:pt x="4406" y="1655"/>
                  </a:cubicBezTo>
                  <a:cubicBezTo>
                    <a:pt x="4442" y="1762"/>
                    <a:pt x="4335" y="1786"/>
                    <a:pt x="4299" y="1726"/>
                  </a:cubicBezTo>
                  <a:cubicBezTo>
                    <a:pt x="4251" y="1679"/>
                    <a:pt x="4299" y="1572"/>
                    <a:pt x="4335" y="1536"/>
                  </a:cubicBezTo>
                  <a:cubicBezTo>
                    <a:pt x="4370" y="1500"/>
                    <a:pt x="4406" y="1476"/>
                    <a:pt x="4454" y="1476"/>
                  </a:cubicBezTo>
                  <a:cubicBezTo>
                    <a:pt x="4585" y="1476"/>
                    <a:pt x="4787" y="1548"/>
                    <a:pt x="4680" y="1786"/>
                  </a:cubicBezTo>
                  <a:cubicBezTo>
                    <a:pt x="4930" y="1715"/>
                    <a:pt x="4894" y="1369"/>
                    <a:pt x="4692" y="1238"/>
                  </a:cubicBezTo>
                  <a:cubicBezTo>
                    <a:pt x="4847" y="1143"/>
                    <a:pt x="4787" y="1048"/>
                    <a:pt x="5001" y="1024"/>
                  </a:cubicBezTo>
                  <a:cubicBezTo>
                    <a:pt x="4597" y="822"/>
                    <a:pt x="4513" y="1072"/>
                    <a:pt x="4347" y="1131"/>
                  </a:cubicBezTo>
                  <a:lnTo>
                    <a:pt x="4347" y="1131"/>
                  </a:lnTo>
                  <a:cubicBezTo>
                    <a:pt x="4680" y="964"/>
                    <a:pt x="4561" y="691"/>
                    <a:pt x="4763" y="476"/>
                  </a:cubicBezTo>
                  <a:cubicBezTo>
                    <a:pt x="4358" y="512"/>
                    <a:pt x="4370" y="798"/>
                    <a:pt x="4263" y="1012"/>
                  </a:cubicBezTo>
                  <a:lnTo>
                    <a:pt x="4263" y="1012"/>
                  </a:lnTo>
                  <a:cubicBezTo>
                    <a:pt x="4501" y="464"/>
                    <a:pt x="4192" y="345"/>
                    <a:pt x="4168" y="0"/>
                  </a:cubicBezTo>
                  <a:cubicBezTo>
                    <a:pt x="4132" y="345"/>
                    <a:pt x="3823" y="464"/>
                    <a:pt x="4061" y="1012"/>
                  </a:cubicBezTo>
                  <a:lnTo>
                    <a:pt x="4061" y="1012"/>
                  </a:lnTo>
                  <a:cubicBezTo>
                    <a:pt x="3966" y="798"/>
                    <a:pt x="3977" y="512"/>
                    <a:pt x="3561" y="476"/>
                  </a:cubicBezTo>
                  <a:cubicBezTo>
                    <a:pt x="3763" y="691"/>
                    <a:pt x="3644" y="964"/>
                    <a:pt x="3989" y="1131"/>
                  </a:cubicBezTo>
                  <a:lnTo>
                    <a:pt x="3989" y="1131"/>
                  </a:lnTo>
                  <a:cubicBezTo>
                    <a:pt x="3823" y="1072"/>
                    <a:pt x="3727" y="822"/>
                    <a:pt x="3323" y="1024"/>
                  </a:cubicBezTo>
                  <a:cubicBezTo>
                    <a:pt x="3537" y="1048"/>
                    <a:pt x="3489" y="1143"/>
                    <a:pt x="3632" y="1238"/>
                  </a:cubicBezTo>
                  <a:cubicBezTo>
                    <a:pt x="3442" y="1369"/>
                    <a:pt x="3394" y="1715"/>
                    <a:pt x="3644" y="1786"/>
                  </a:cubicBezTo>
                  <a:cubicBezTo>
                    <a:pt x="3549" y="1548"/>
                    <a:pt x="3739" y="1476"/>
                    <a:pt x="3870" y="1476"/>
                  </a:cubicBezTo>
                  <a:cubicBezTo>
                    <a:pt x="3918" y="1476"/>
                    <a:pt x="3954" y="1500"/>
                    <a:pt x="3989" y="1536"/>
                  </a:cubicBezTo>
                  <a:cubicBezTo>
                    <a:pt x="4025" y="1572"/>
                    <a:pt x="4073" y="1679"/>
                    <a:pt x="4037" y="1726"/>
                  </a:cubicBezTo>
                  <a:cubicBezTo>
                    <a:pt x="3989" y="1774"/>
                    <a:pt x="3882" y="1762"/>
                    <a:pt x="3918" y="1655"/>
                  </a:cubicBezTo>
                  <a:cubicBezTo>
                    <a:pt x="3799" y="1715"/>
                    <a:pt x="3847" y="1905"/>
                    <a:pt x="3977" y="1905"/>
                  </a:cubicBezTo>
                  <a:cubicBezTo>
                    <a:pt x="3989" y="1905"/>
                    <a:pt x="4001" y="1905"/>
                    <a:pt x="4025" y="1905"/>
                  </a:cubicBezTo>
                  <a:lnTo>
                    <a:pt x="4025" y="1905"/>
                  </a:lnTo>
                  <a:cubicBezTo>
                    <a:pt x="4061" y="1893"/>
                    <a:pt x="4097" y="1869"/>
                    <a:pt x="4120" y="1846"/>
                  </a:cubicBezTo>
                  <a:cubicBezTo>
                    <a:pt x="4180" y="2155"/>
                    <a:pt x="4156" y="2465"/>
                    <a:pt x="4049" y="2762"/>
                  </a:cubicBezTo>
                  <a:cubicBezTo>
                    <a:pt x="4251" y="1869"/>
                    <a:pt x="3382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43"/>
                    <a:pt x="3370" y="1619"/>
                  </a:cubicBezTo>
                  <a:cubicBezTo>
                    <a:pt x="3311" y="1786"/>
                    <a:pt x="3299" y="1976"/>
                    <a:pt x="3358" y="2143"/>
                  </a:cubicBezTo>
                  <a:cubicBezTo>
                    <a:pt x="3501" y="2417"/>
                    <a:pt x="3787" y="2310"/>
                    <a:pt x="3882" y="2429"/>
                  </a:cubicBezTo>
                  <a:cubicBezTo>
                    <a:pt x="3704" y="2453"/>
                    <a:pt x="3668" y="2548"/>
                    <a:pt x="3727" y="2679"/>
                  </a:cubicBezTo>
                  <a:cubicBezTo>
                    <a:pt x="3835" y="2548"/>
                    <a:pt x="3977" y="2655"/>
                    <a:pt x="3977" y="2786"/>
                  </a:cubicBezTo>
                  <a:cubicBezTo>
                    <a:pt x="3977" y="2988"/>
                    <a:pt x="3739" y="3250"/>
                    <a:pt x="3977" y="3596"/>
                  </a:cubicBezTo>
                  <a:cubicBezTo>
                    <a:pt x="3977" y="3667"/>
                    <a:pt x="4001" y="3727"/>
                    <a:pt x="4013" y="3798"/>
                  </a:cubicBezTo>
                  <a:cubicBezTo>
                    <a:pt x="3989" y="3739"/>
                    <a:pt x="3954" y="3679"/>
                    <a:pt x="3906" y="3620"/>
                  </a:cubicBezTo>
                  <a:cubicBezTo>
                    <a:pt x="3835" y="3215"/>
                    <a:pt x="3489" y="3191"/>
                    <a:pt x="3346" y="3048"/>
                  </a:cubicBezTo>
                  <a:cubicBezTo>
                    <a:pt x="3239" y="2953"/>
                    <a:pt x="3263" y="2786"/>
                    <a:pt x="3442" y="2798"/>
                  </a:cubicBezTo>
                  <a:cubicBezTo>
                    <a:pt x="3394" y="2655"/>
                    <a:pt x="3299" y="2619"/>
                    <a:pt x="3144" y="2727"/>
                  </a:cubicBezTo>
                  <a:cubicBezTo>
                    <a:pt x="3132" y="2572"/>
                    <a:pt x="3418" y="2453"/>
                    <a:pt x="3311" y="2155"/>
                  </a:cubicBezTo>
                  <a:cubicBezTo>
                    <a:pt x="3275" y="2048"/>
                    <a:pt x="3168" y="1929"/>
                    <a:pt x="2942" y="1798"/>
                  </a:cubicBezTo>
                  <a:cubicBezTo>
                    <a:pt x="3311" y="2191"/>
                    <a:pt x="2489" y="2607"/>
                    <a:pt x="3263" y="3084"/>
                  </a:cubicBezTo>
                  <a:cubicBezTo>
                    <a:pt x="2989" y="2953"/>
                    <a:pt x="2739" y="2738"/>
                    <a:pt x="2573" y="2488"/>
                  </a:cubicBezTo>
                  <a:cubicBezTo>
                    <a:pt x="2608" y="2488"/>
                    <a:pt x="2644" y="2488"/>
                    <a:pt x="2680" y="2465"/>
                  </a:cubicBezTo>
                  <a:lnTo>
                    <a:pt x="2680" y="2465"/>
                  </a:lnTo>
                  <a:lnTo>
                    <a:pt x="2704" y="2441"/>
                  </a:lnTo>
                  <a:cubicBezTo>
                    <a:pt x="2787" y="2346"/>
                    <a:pt x="2715" y="2203"/>
                    <a:pt x="2596" y="2215"/>
                  </a:cubicBezTo>
                  <a:lnTo>
                    <a:pt x="2573" y="2215"/>
                  </a:lnTo>
                  <a:cubicBezTo>
                    <a:pt x="2668" y="2262"/>
                    <a:pt x="2608" y="2357"/>
                    <a:pt x="2549" y="2346"/>
                  </a:cubicBezTo>
                  <a:cubicBezTo>
                    <a:pt x="2477" y="2334"/>
                    <a:pt x="2430" y="2238"/>
                    <a:pt x="2430" y="2179"/>
                  </a:cubicBezTo>
                  <a:cubicBezTo>
                    <a:pt x="2430" y="2131"/>
                    <a:pt x="2453" y="2084"/>
                    <a:pt x="2489" y="2060"/>
                  </a:cubicBezTo>
                  <a:cubicBezTo>
                    <a:pt x="2573" y="1965"/>
                    <a:pt x="2763" y="1869"/>
                    <a:pt x="2858" y="2119"/>
                  </a:cubicBezTo>
                  <a:cubicBezTo>
                    <a:pt x="2989" y="1881"/>
                    <a:pt x="2715" y="1667"/>
                    <a:pt x="2477" y="1715"/>
                  </a:cubicBezTo>
                  <a:cubicBezTo>
                    <a:pt x="2513" y="1548"/>
                    <a:pt x="2406" y="1512"/>
                    <a:pt x="2549" y="1345"/>
                  </a:cubicBezTo>
                  <a:cubicBezTo>
                    <a:pt x="2120" y="1500"/>
                    <a:pt x="2227" y="1726"/>
                    <a:pt x="2156" y="1893"/>
                  </a:cubicBezTo>
                  <a:lnTo>
                    <a:pt x="2156" y="1893"/>
                  </a:lnTo>
                  <a:cubicBezTo>
                    <a:pt x="2275" y="1536"/>
                    <a:pt x="2001" y="1429"/>
                    <a:pt x="1989" y="1131"/>
                  </a:cubicBezTo>
                  <a:cubicBezTo>
                    <a:pt x="1727" y="1441"/>
                    <a:pt x="1942" y="1643"/>
                    <a:pt x="2013" y="1857"/>
                  </a:cubicBezTo>
                  <a:lnTo>
                    <a:pt x="2013" y="1857"/>
                  </a:lnTo>
                  <a:cubicBezTo>
                    <a:pt x="1799" y="1310"/>
                    <a:pt x="1489" y="1441"/>
                    <a:pt x="1227" y="1214"/>
                  </a:cubicBezTo>
                  <a:cubicBezTo>
                    <a:pt x="1453" y="1476"/>
                    <a:pt x="1322" y="1786"/>
                    <a:pt x="1870" y="2000"/>
                  </a:cubicBezTo>
                  <a:lnTo>
                    <a:pt x="1870" y="2000"/>
                  </a:lnTo>
                  <a:cubicBezTo>
                    <a:pt x="1656" y="1929"/>
                    <a:pt x="1453" y="1703"/>
                    <a:pt x="1144" y="1976"/>
                  </a:cubicBezTo>
                  <a:cubicBezTo>
                    <a:pt x="1441" y="1988"/>
                    <a:pt x="1549" y="2262"/>
                    <a:pt x="1906" y="2143"/>
                  </a:cubicBezTo>
                  <a:lnTo>
                    <a:pt x="1906" y="2143"/>
                  </a:lnTo>
                  <a:cubicBezTo>
                    <a:pt x="1751" y="2215"/>
                    <a:pt x="1513" y="2107"/>
                    <a:pt x="1358" y="2536"/>
                  </a:cubicBezTo>
                  <a:cubicBezTo>
                    <a:pt x="1525" y="2393"/>
                    <a:pt x="1561" y="2500"/>
                    <a:pt x="1727" y="2465"/>
                  </a:cubicBezTo>
                  <a:cubicBezTo>
                    <a:pt x="1680" y="2691"/>
                    <a:pt x="1894" y="2977"/>
                    <a:pt x="2132" y="2846"/>
                  </a:cubicBezTo>
                  <a:cubicBezTo>
                    <a:pt x="1953" y="2798"/>
                    <a:pt x="1918" y="2572"/>
                    <a:pt x="2072" y="2477"/>
                  </a:cubicBezTo>
                  <a:cubicBezTo>
                    <a:pt x="2096" y="2441"/>
                    <a:pt x="2144" y="2417"/>
                    <a:pt x="2192" y="2417"/>
                  </a:cubicBezTo>
                  <a:cubicBezTo>
                    <a:pt x="2251" y="2417"/>
                    <a:pt x="2346" y="2465"/>
                    <a:pt x="2358" y="2536"/>
                  </a:cubicBezTo>
                  <a:cubicBezTo>
                    <a:pt x="2370" y="2596"/>
                    <a:pt x="2287" y="2655"/>
                    <a:pt x="2227" y="2560"/>
                  </a:cubicBezTo>
                  <a:cubicBezTo>
                    <a:pt x="2192" y="2691"/>
                    <a:pt x="2346" y="2786"/>
                    <a:pt x="2442" y="2691"/>
                  </a:cubicBezTo>
                  <a:cubicBezTo>
                    <a:pt x="2453" y="2679"/>
                    <a:pt x="2465" y="2667"/>
                    <a:pt x="2477" y="2667"/>
                  </a:cubicBezTo>
                  <a:lnTo>
                    <a:pt x="2477" y="2655"/>
                  </a:lnTo>
                  <a:cubicBezTo>
                    <a:pt x="2489" y="2619"/>
                    <a:pt x="2501" y="2584"/>
                    <a:pt x="2489" y="2548"/>
                  </a:cubicBezTo>
                  <a:cubicBezTo>
                    <a:pt x="2751" y="2727"/>
                    <a:pt x="2954" y="2965"/>
                    <a:pt x="3085" y="3250"/>
                  </a:cubicBezTo>
                  <a:cubicBezTo>
                    <a:pt x="2608" y="2477"/>
                    <a:pt x="2192" y="3298"/>
                    <a:pt x="1811" y="2917"/>
                  </a:cubicBezTo>
                  <a:cubicBezTo>
                    <a:pt x="1942" y="3143"/>
                    <a:pt x="2049" y="3250"/>
                    <a:pt x="2168" y="3298"/>
                  </a:cubicBezTo>
                  <a:cubicBezTo>
                    <a:pt x="2465" y="3393"/>
                    <a:pt x="2584" y="3119"/>
                    <a:pt x="2739" y="3119"/>
                  </a:cubicBezTo>
                  <a:cubicBezTo>
                    <a:pt x="2632" y="3262"/>
                    <a:pt x="2668" y="3369"/>
                    <a:pt x="2811" y="3417"/>
                  </a:cubicBezTo>
                  <a:cubicBezTo>
                    <a:pt x="2787" y="3250"/>
                    <a:pt x="2954" y="3215"/>
                    <a:pt x="3049" y="3322"/>
                  </a:cubicBezTo>
                  <a:cubicBezTo>
                    <a:pt x="3192" y="3465"/>
                    <a:pt x="3227" y="3810"/>
                    <a:pt x="3632" y="3881"/>
                  </a:cubicBezTo>
                  <a:cubicBezTo>
                    <a:pt x="3680" y="3929"/>
                    <a:pt x="3739" y="3965"/>
                    <a:pt x="3799" y="4001"/>
                  </a:cubicBezTo>
                  <a:cubicBezTo>
                    <a:pt x="3739" y="3977"/>
                    <a:pt x="3668" y="3965"/>
                    <a:pt x="3608" y="3953"/>
                  </a:cubicBezTo>
                  <a:cubicBezTo>
                    <a:pt x="3263" y="3715"/>
                    <a:pt x="3013" y="3941"/>
                    <a:pt x="2799" y="3953"/>
                  </a:cubicBezTo>
                  <a:cubicBezTo>
                    <a:pt x="2656" y="3953"/>
                    <a:pt x="2561" y="3822"/>
                    <a:pt x="2692" y="3703"/>
                  </a:cubicBezTo>
                  <a:cubicBezTo>
                    <a:pt x="2561" y="3643"/>
                    <a:pt x="2453" y="3691"/>
                    <a:pt x="2430" y="3858"/>
                  </a:cubicBezTo>
                  <a:cubicBezTo>
                    <a:pt x="2323" y="3762"/>
                    <a:pt x="2430" y="3477"/>
                    <a:pt x="2156" y="3346"/>
                  </a:cubicBezTo>
                  <a:cubicBezTo>
                    <a:pt x="1977" y="3286"/>
                    <a:pt x="1799" y="3286"/>
                    <a:pt x="1632" y="3358"/>
                  </a:cubicBezTo>
                  <a:lnTo>
                    <a:pt x="1632" y="3358"/>
                  </a:lnTo>
                  <a:cubicBezTo>
                    <a:pt x="2180" y="3358"/>
                    <a:pt x="1882" y="4239"/>
                    <a:pt x="2775" y="4024"/>
                  </a:cubicBezTo>
                  <a:cubicBezTo>
                    <a:pt x="2477" y="4131"/>
                    <a:pt x="2156" y="4155"/>
                    <a:pt x="1858" y="4096"/>
                  </a:cubicBezTo>
                  <a:cubicBezTo>
                    <a:pt x="1882" y="4072"/>
                    <a:pt x="1906" y="4048"/>
                    <a:pt x="1918" y="4012"/>
                  </a:cubicBezTo>
                  <a:cubicBezTo>
                    <a:pt x="1918" y="4001"/>
                    <a:pt x="1918" y="4001"/>
                    <a:pt x="1918" y="4001"/>
                  </a:cubicBezTo>
                  <a:cubicBezTo>
                    <a:pt x="1918" y="3989"/>
                    <a:pt x="1918" y="3965"/>
                    <a:pt x="1918" y="3953"/>
                  </a:cubicBezTo>
                  <a:cubicBezTo>
                    <a:pt x="1918" y="3822"/>
                    <a:pt x="1727" y="3774"/>
                    <a:pt x="1668" y="3893"/>
                  </a:cubicBezTo>
                  <a:cubicBezTo>
                    <a:pt x="1775" y="3870"/>
                    <a:pt x="1787" y="3965"/>
                    <a:pt x="1739" y="4012"/>
                  </a:cubicBezTo>
                  <a:cubicBezTo>
                    <a:pt x="1691" y="4048"/>
                    <a:pt x="1584" y="4012"/>
                    <a:pt x="1537" y="3965"/>
                  </a:cubicBezTo>
                  <a:cubicBezTo>
                    <a:pt x="1513" y="3941"/>
                    <a:pt x="1489" y="3893"/>
                    <a:pt x="1489" y="3846"/>
                  </a:cubicBezTo>
                  <a:cubicBezTo>
                    <a:pt x="1489" y="3727"/>
                    <a:pt x="1561" y="3524"/>
                    <a:pt x="1799" y="3631"/>
                  </a:cubicBezTo>
                  <a:cubicBezTo>
                    <a:pt x="1727" y="3369"/>
                    <a:pt x="1382" y="3417"/>
                    <a:pt x="1251" y="3608"/>
                  </a:cubicBezTo>
                  <a:cubicBezTo>
                    <a:pt x="1156" y="3465"/>
                    <a:pt x="1049" y="3524"/>
                    <a:pt x="1037" y="3298"/>
                  </a:cubicBezTo>
                  <a:cubicBezTo>
                    <a:pt x="834" y="3715"/>
                    <a:pt x="1084" y="3798"/>
                    <a:pt x="1144" y="3965"/>
                  </a:cubicBezTo>
                  <a:lnTo>
                    <a:pt x="1144" y="3965"/>
                  </a:lnTo>
                  <a:cubicBezTo>
                    <a:pt x="977" y="3631"/>
                    <a:pt x="703" y="3739"/>
                    <a:pt x="477" y="3536"/>
                  </a:cubicBezTo>
                  <a:cubicBezTo>
                    <a:pt x="513" y="3953"/>
                    <a:pt x="810" y="3941"/>
                    <a:pt x="1025" y="4036"/>
                  </a:cubicBezTo>
                  <a:lnTo>
                    <a:pt x="1025" y="4036"/>
                  </a:lnTo>
                  <a:cubicBezTo>
                    <a:pt x="465" y="3798"/>
                    <a:pt x="346" y="4108"/>
                    <a:pt x="1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78" y="3870"/>
                    <a:pt x="5097" y="3893"/>
                  </a:cubicBezTo>
                  <a:cubicBezTo>
                    <a:pt x="5275" y="3977"/>
                    <a:pt x="5454" y="4036"/>
                    <a:pt x="5644" y="4096"/>
                  </a:cubicBezTo>
                  <a:cubicBezTo>
                    <a:pt x="5716" y="4108"/>
                    <a:pt x="5787" y="4120"/>
                    <a:pt x="5871" y="4131"/>
                  </a:cubicBezTo>
                  <a:cubicBezTo>
                    <a:pt x="5787" y="4143"/>
                    <a:pt x="5716" y="4155"/>
                    <a:pt x="5644" y="4167"/>
                  </a:cubicBezTo>
                  <a:cubicBezTo>
                    <a:pt x="5454" y="4227"/>
                    <a:pt x="5275" y="4298"/>
                    <a:pt x="5097" y="4370"/>
                  </a:cubicBezTo>
                  <a:cubicBezTo>
                    <a:pt x="4978" y="4393"/>
                    <a:pt x="4870" y="4382"/>
                    <a:pt x="4763" y="4322"/>
                  </a:cubicBezTo>
                  <a:cubicBezTo>
                    <a:pt x="4942" y="4334"/>
                    <a:pt x="5097" y="4262"/>
                    <a:pt x="5216" y="4131"/>
                  </a:cubicBezTo>
                  <a:cubicBezTo>
                    <a:pt x="5097" y="4001"/>
                    <a:pt x="4942" y="3941"/>
                    <a:pt x="4763" y="3941"/>
                  </a:cubicBezTo>
                  <a:close/>
                  <a:moveTo>
                    <a:pt x="5180" y="5024"/>
                  </a:moveTo>
                  <a:close/>
                  <a:moveTo>
                    <a:pt x="4894" y="4905"/>
                  </a:moveTo>
                  <a:cubicBezTo>
                    <a:pt x="4906" y="4739"/>
                    <a:pt x="4835" y="4572"/>
                    <a:pt x="4716" y="4453"/>
                  </a:cubicBezTo>
                  <a:cubicBezTo>
                    <a:pt x="4823" y="4489"/>
                    <a:pt x="4918" y="4560"/>
                    <a:pt x="4978" y="4655"/>
                  </a:cubicBezTo>
                  <a:cubicBezTo>
                    <a:pt x="5049" y="4834"/>
                    <a:pt x="5132" y="5013"/>
                    <a:pt x="5228" y="5179"/>
                  </a:cubicBezTo>
                  <a:cubicBezTo>
                    <a:pt x="5263" y="5251"/>
                    <a:pt x="5311" y="5310"/>
                    <a:pt x="5359" y="5370"/>
                  </a:cubicBezTo>
                  <a:cubicBezTo>
                    <a:pt x="5299" y="5322"/>
                    <a:pt x="5228" y="5274"/>
                    <a:pt x="5168" y="5239"/>
                  </a:cubicBezTo>
                  <a:cubicBezTo>
                    <a:pt x="5001" y="5144"/>
                    <a:pt x="4823" y="5060"/>
                    <a:pt x="4644" y="4989"/>
                  </a:cubicBezTo>
                  <a:cubicBezTo>
                    <a:pt x="4549" y="4929"/>
                    <a:pt x="4478" y="4834"/>
                    <a:pt x="4442" y="4727"/>
                  </a:cubicBezTo>
                  <a:cubicBezTo>
                    <a:pt x="4561" y="4846"/>
                    <a:pt x="4728" y="4917"/>
                    <a:pt x="4894" y="4905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3" y="3215"/>
                    <a:pt x="5001" y="3131"/>
                    <a:pt x="5168" y="3036"/>
                  </a:cubicBezTo>
                  <a:cubicBezTo>
                    <a:pt x="5228" y="3000"/>
                    <a:pt x="5287" y="2953"/>
                    <a:pt x="5359" y="2905"/>
                  </a:cubicBezTo>
                  <a:cubicBezTo>
                    <a:pt x="5311" y="2965"/>
                    <a:pt x="5263" y="3024"/>
                    <a:pt x="5228" y="3084"/>
                  </a:cubicBezTo>
                  <a:cubicBezTo>
                    <a:pt x="5132" y="3262"/>
                    <a:pt x="5049" y="3441"/>
                    <a:pt x="4978" y="3620"/>
                  </a:cubicBezTo>
                  <a:cubicBezTo>
                    <a:pt x="4918" y="3715"/>
                    <a:pt x="4823" y="3786"/>
                    <a:pt x="4716" y="3810"/>
                  </a:cubicBezTo>
                  <a:cubicBezTo>
                    <a:pt x="4835" y="3703"/>
                    <a:pt x="4906" y="3536"/>
                    <a:pt x="4894" y="3369"/>
                  </a:cubicBezTo>
                  <a:cubicBezTo>
                    <a:pt x="4728" y="3358"/>
                    <a:pt x="4561" y="3429"/>
                    <a:pt x="4454" y="3548"/>
                  </a:cubicBezTo>
                  <a:cubicBezTo>
                    <a:pt x="4478" y="3441"/>
                    <a:pt x="4549" y="3346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93"/>
                    <a:pt x="3858" y="3274"/>
                    <a:pt x="3882" y="3167"/>
                  </a:cubicBezTo>
                  <a:cubicBezTo>
                    <a:pt x="3966" y="2988"/>
                    <a:pt x="4037" y="2810"/>
                    <a:pt x="4097" y="2631"/>
                  </a:cubicBezTo>
                  <a:cubicBezTo>
                    <a:pt x="4108" y="2548"/>
                    <a:pt x="4120" y="2477"/>
                    <a:pt x="4132" y="2393"/>
                  </a:cubicBezTo>
                  <a:cubicBezTo>
                    <a:pt x="4132" y="2477"/>
                    <a:pt x="4144" y="2548"/>
                    <a:pt x="4168" y="2631"/>
                  </a:cubicBezTo>
                  <a:cubicBezTo>
                    <a:pt x="4216" y="2810"/>
                    <a:pt x="4287" y="2988"/>
                    <a:pt x="4370" y="3179"/>
                  </a:cubicBezTo>
                  <a:cubicBezTo>
                    <a:pt x="4394" y="3286"/>
                    <a:pt x="4370" y="3405"/>
                    <a:pt x="4323" y="3500"/>
                  </a:cubicBezTo>
                  <a:cubicBezTo>
                    <a:pt x="4478" y="3334"/>
                    <a:pt x="4358" y="3048"/>
                    <a:pt x="4132" y="3048"/>
                  </a:cubicBezTo>
                  <a:cubicBezTo>
                    <a:pt x="3894" y="3048"/>
                    <a:pt x="3775" y="3334"/>
                    <a:pt x="3942" y="3500"/>
                  </a:cubicBezTo>
                  <a:close/>
                  <a:moveTo>
                    <a:pt x="4120" y="5227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0" y="4870"/>
                    <a:pt x="4382" y="4989"/>
                    <a:pt x="4358" y="5108"/>
                  </a:cubicBezTo>
                  <a:cubicBezTo>
                    <a:pt x="4287" y="5286"/>
                    <a:pt x="4216" y="5465"/>
                    <a:pt x="4156" y="5655"/>
                  </a:cubicBezTo>
                  <a:cubicBezTo>
                    <a:pt x="4144" y="5727"/>
                    <a:pt x="4132" y="5798"/>
                    <a:pt x="4120" y="5882"/>
                  </a:cubicBezTo>
                  <a:cubicBezTo>
                    <a:pt x="4120" y="5798"/>
                    <a:pt x="4108" y="5727"/>
                    <a:pt x="4085" y="5655"/>
                  </a:cubicBezTo>
                  <a:cubicBezTo>
                    <a:pt x="4037" y="5465"/>
                    <a:pt x="3966" y="5286"/>
                    <a:pt x="3882" y="5108"/>
                  </a:cubicBezTo>
                  <a:cubicBezTo>
                    <a:pt x="3858" y="4989"/>
                    <a:pt x="3882" y="4882"/>
                    <a:pt x="3930" y="4774"/>
                  </a:cubicBezTo>
                  <a:cubicBezTo>
                    <a:pt x="3930" y="4941"/>
                    <a:pt x="4001" y="5108"/>
                    <a:pt x="4132" y="5227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5" y="3536"/>
                    <a:pt x="3406" y="3691"/>
                    <a:pt x="3537" y="3810"/>
                  </a:cubicBezTo>
                  <a:cubicBezTo>
                    <a:pt x="3418" y="3774"/>
                    <a:pt x="3323" y="3703"/>
                    <a:pt x="3263" y="3608"/>
                  </a:cubicBezTo>
                  <a:cubicBezTo>
                    <a:pt x="3192" y="3429"/>
                    <a:pt x="3108" y="3250"/>
                    <a:pt x="3025" y="3084"/>
                  </a:cubicBezTo>
                  <a:cubicBezTo>
                    <a:pt x="2989" y="3024"/>
                    <a:pt x="2942" y="2965"/>
                    <a:pt x="2882" y="2893"/>
                  </a:cubicBezTo>
                  <a:cubicBezTo>
                    <a:pt x="2942" y="2941"/>
                    <a:pt x="3013" y="2988"/>
                    <a:pt x="3073" y="3036"/>
                  </a:cubicBezTo>
                  <a:cubicBezTo>
                    <a:pt x="3239" y="3119"/>
                    <a:pt x="3418" y="3203"/>
                    <a:pt x="3608" y="3274"/>
                  </a:cubicBezTo>
                  <a:cubicBezTo>
                    <a:pt x="3704" y="3334"/>
                    <a:pt x="3775" y="3429"/>
                    <a:pt x="3799" y="3536"/>
                  </a:cubicBezTo>
                  <a:cubicBezTo>
                    <a:pt x="3680" y="3417"/>
                    <a:pt x="3525" y="3358"/>
                    <a:pt x="3358" y="3369"/>
                  </a:cubicBezTo>
                  <a:close/>
                  <a:moveTo>
                    <a:pt x="3799" y="4727"/>
                  </a:moveTo>
                  <a:cubicBezTo>
                    <a:pt x="3763" y="4834"/>
                    <a:pt x="3692" y="4929"/>
                    <a:pt x="3596" y="4989"/>
                  </a:cubicBezTo>
                  <a:cubicBezTo>
                    <a:pt x="3418" y="5060"/>
                    <a:pt x="3239" y="5144"/>
                    <a:pt x="3073" y="5227"/>
                  </a:cubicBezTo>
                  <a:cubicBezTo>
                    <a:pt x="3013" y="5263"/>
                    <a:pt x="2942" y="5310"/>
                    <a:pt x="2882" y="5370"/>
                  </a:cubicBezTo>
                  <a:cubicBezTo>
                    <a:pt x="2930" y="5310"/>
                    <a:pt x="2977" y="5239"/>
                    <a:pt x="3013" y="5179"/>
                  </a:cubicBezTo>
                  <a:cubicBezTo>
                    <a:pt x="3108" y="5001"/>
                    <a:pt x="3192" y="4834"/>
                    <a:pt x="3263" y="4643"/>
                  </a:cubicBezTo>
                  <a:cubicBezTo>
                    <a:pt x="3323" y="4548"/>
                    <a:pt x="3418" y="4477"/>
                    <a:pt x="3525" y="4453"/>
                  </a:cubicBezTo>
                  <a:cubicBezTo>
                    <a:pt x="3406" y="4572"/>
                    <a:pt x="3335" y="4727"/>
                    <a:pt x="3346" y="4893"/>
                  </a:cubicBezTo>
                  <a:cubicBezTo>
                    <a:pt x="3513" y="4917"/>
                    <a:pt x="3692" y="4846"/>
                    <a:pt x="3811" y="4727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75" y="4036"/>
                    <a:pt x="2965" y="3977"/>
                    <a:pt x="3144" y="3893"/>
                  </a:cubicBezTo>
                  <a:cubicBezTo>
                    <a:pt x="3251" y="3870"/>
                    <a:pt x="3370" y="3881"/>
                    <a:pt x="3466" y="3941"/>
                  </a:cubicBezTo>
                  <a:cubicBezTo>
                    <a:pt x="3299" y="3941"/>
                    <a:pt x="3132" y="4001"/>
                    <a:pt x="3025" y="4131"/>
                  </a:cubicBezTo>
                  <a:cubicBezTo>
                    <a:pt x="3132" y="4262"/>
                    <a:pt x="3299" y="4334"/>
                    <a:pt x="3466" y="4322"/>
                  </a:cubicBezTo>
                  <a:cubicBezTo>
                    <a:pt x="3370" y="4382"/>
                    <a:pt x="3251" y="4393"/>
                    <a:pt x="3144" y="4370"/>
                  </a:cubicBezTo>
                  <a:cubicBezTo>
                    <a:pt x="2965" y="4298"/>
                    <a:pt x="2787" y="4227"/>
                    <a:pt x="2596" y="4167"/>
                  </a:cubicBezTo>
                  <a:cubicBezTo>
                    <a:pt x="2525" y="4155"/>
                    <a:pt x="2442" y="4143"/>
                    <a:pt x="2370" y="4131"/>
                  </a:cubicBezTo>
                  <a:cubicBezTo>
                    <a:pt x="2453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626275" y="1551225"/>
              <a:ext cx="207500" cy="206875"/>
            </a:xfrm>
            <a:custGeom>
              <a:avLst/>
              <a:gdLst/>
              <a:ahLst/>
              <a:cxnLst/>
              <a:rect l="l" t="t" r="r" b="b"/>
              <a:pathLst>
                <a:path w="8300" h="8275" extrusionOk="0">
                  <a:moveTo>
                    <a:pt x="1" y="4131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99" y="4334"/>
                    <a:pt x="501" y="4322"/>
                    <a:pt x="465" y="4727"/>
                  </a:cubicBezTo>
                  <a:cubicBezTo>
                    <a:pt x="692" y="4536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73" y="4477"/>
                    <a:pt x="822" y="4560"/>
                    <a:pt x="1025" y="4977"/>
                  </a:cubicBezTo>
                  <a:cubicBezTo>
                    <a:pt x="1037" y="4751"/>
                    <a:pt x="1132" y="4810"/>
                    <a:pt x="1227" y="4667"/>
                  </a:cubicBezTo>
                  <a:cubicBezTo>
                    <a:pt x="1358" y="4858"/>
                    <a:pt x="1715" y="4905"/>
                    <a:pt x="1787" y="4643"/>
                  </a:cubicBezTo>
                  <a:cubicBezTo>
                    <a:pt x="1549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61" y="4262"/>
                    <a:pt x="1680" y="4227"/>
                    <a:pt x="1727" y="4262"/>
                  </a:cubicBezTo>
                  <a:cubicBezTo>
                    <a:pt x="1775" y="4310"/>
                    <a:pt x="1751" y="4417"/>
                    <a:pt x="1644" y="4382"/>
                  </a:cubicBezTo>
                  <a:cubicBezTo>
                    <a:pt x="1715" y="4501"/>
                    <a:pt x="1894" y="4453"/>
                    <a:pt x="1894" y="4322"/>
                  </a:cubicBezTo>
                  <a:cubicBezTo>
                    <a:pt x="1906" y="4298"/>
                    <a:pt x="1906" y="4286"/>
                    <a:pt x="1894" y="4274"/>
                  </a:cubicBezTo>
                  <a:lnTo>
                    <a:pt x="1894" y="4262"/>
                  </a:lnTo>
                  <a:cubicBezTo>
                    <a:pt x="1894" y="4227"/>
                    <a:pt x="1870" y="4203"/>
                    <a:pt x="1835" y="4179"/>
                  </a:cubicBezTo>
                  <a:cubicBezTo>
                    <a:pt x="2144" y="4120"/>
                    <a:pt x="2466" y="4143"/>
                    <a:pt x="2751" y="4251"/>
                  </a:cubicBezTo>
                  <a:lnTo>
                    <a:pt x="2751" y="4251"/>
                  </a:lnTo>
                  <a:cubicBezTo>
                    <a:pt x="1870" y="4036"/>
                    <a:pt x="2156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5" y="4989"/>
                    <a:pt x="2144" y="4929"/>
                  </a:cubicBezTo>
                  <a:cubicBezTo>
                    <a:pt x="2418" y="4798"/>
                    <a:pt x="2311" y="4512"/>
                    <a:pt x="2418" y="4417"/>
                  </a:cubicBezTo>
                  <a:cubicBezTo>
                    <a:pt x="2442" y="4584"/>
                    <a:pt x="2549" y="4632"/>
                    <a:pt x="2680" y="4572"/>
                  </a:cubicBezTo>
                  <a:cubicBezTo>
                    <a:pt x="2537" y="4453"/>
                    <a:pt x="2644" y="4322"/>
                    <a:pt x="2787" y="4322"/>
                  </a:cubicBezTo>
                  <a:cubicBezTo>
                    <a:pt x="2989" y="4334"/>
                    <a:pt x="3251" y="4548"/>
                    <a:pt x="3585" y="4322"/>
                  </a:cubicBezTo>
                  <a:cubicBezTo>
                    <a:pt x="3656" y="4310"/>
                    <a:pt x="3728" y="4298"/>
                    <a:pt x="3787" y="4274"/>
                  </a:cubicBezTo>
                  <a:cubicBezTo>
                    <a:pt x="3728" y="4310"/>
                    <a:pt x="3668" y="4346"/>
                    <a:pt x="3620" y="4393"/>
                  </a:cubicBezTo>
                  <a:cubicBezTo>
                    <a:pt x="3216" y="4465"/>
                    <a:pt x="3180" y="4798"/>
                    <a:pt x="3037" y="4953"/>
                  </a:cubicBezTo>
                  <a:cubicBezTo>
                    <a:pt x="2954" y="5060"/>
                    <a:pt x="2775" y="5024"/>
                    <a:pt x="2787" y="4858"/>
                  </a:cubicBezTo>
                  <a:cubicBezTo>
                    <a:pt x="2656" y="4905"/>
                    <a:pt x="2608" y="5001"/>
                    <a:pt x="2716" y="5155"/>
                  </a:cubicBezTo>
                  <a:cubicBezTo>
                    <a:pt x="2573" y="5155"/>
                    <a:pt x="2442" y="4882"/>
                    <a:pt x="2156" y="4977"/>
                  </a:cubicBezTo>
                  <a:cubicBezTo>
                    <a:pt x="2037" y="5024"/>
                    <a:pt x="1930" y="5132"/>
                    <a:pt x="1799" y="5358"/>
                  </a:cubicBezTo>
                  <a:cubicBezTo>
                    <a:pt x="1811" y="5346"/>
                    <a:pt x="1823" y="5334"/>
                    <a:pt x="1835" y="5322"/>
                  </a:cubicBezTo>
                  <a:lnTo>
                    <a:pt x="1799" y="5358"/>
                  </a:lnTo>
                  <a:cubicBezTo>
                    <a:pt x="2180" y="4977"/>
                    <a:pt x="2597" y="5810"/>
                    <a:pt x="3073" y="5036"/>
                  </a:cubicBezTo>
                  <a:lnTo>
                    <a:pt x="3073" y="5036"/>
                  </a:lnTo>
                  <a:cubicBezTo>
                    <a:pt x="2942" y="5310"/>
                    <a:pt x="2739" y="5560"/>
                    <a:pt x="2477" y="5727"/>
                  </a:cubicBezTo>
                  <a:cubicBezTo>
                    <a:pt x="2489" y="5691"/>
                    <a:pt x="2477" y="5655"/>
                    <a:pt x="2466" y="5620"/>
                  </a:cubicBezTo>
                  <a:lnTo>
                    <a:pt x="2466" y="5620"/>
                  </a:lnTo>
                  <a:cubicBezTo>
                    <a:pt x="2454" y="5608"/>
                    <a:pt x="2442" y="5596"/>
                    <a:pt x="2430" y="5584"/>
                  </a:cubicBezTo>
                  <a:cubicBezTo>
                    <a:pt x="2335" y="5489"/>
                    <a:pt x="2168" y="5584"/>
                    <a:pt x="2216" y="5715"/>
                  </a:cubicBezTo>
                  <a:cubicBezTo>
                    <a:pt x="2263" y="5620"/>
                    <a:pt x="2346" y="5679"/>
                    <a:pt x="2346" y="5751"/>
                  </a:cubicBezTo>
                  <a:cubicBezTo>
                    <a:pt x="2335" y="5810"/>
                    <a:pt x="2227" y="5858"/>
                    <a:pt x="2180" y="5858"/>
                  </a:cubicBezTo>
                  <a:cubicBezTo>
                    <a:pt x="2132" y="5858"/>
                    <a:pt x="2085" y="5834"/>
                    <a:pt x="2049" y="5810"/>
                  </a:cubicBezTo>
                  <a:cubicBezTo>
                    <a:pt x="1894" y="5703"/>
                    <a:pt x="1942" y="5477"/>
                    <a:pt x="2120" y="5429"/>
                  </a:cubicBezTo>
                  <a:cubicBezTo>
                    <a:pt x="1882" y="5298"/>
                    <a:pt x="1668" y="5584"/>
                    <a:pt x="1715" y="5810"/>
                  </a:cubicBezTo>
                  <a:cubicBezTo>
                    <a:pt x="1549" y="5775"/>
                    <a:pt x="1513" y="5882"/>
                    <a:pt x="1346" y="5739"/>
                  </a:cubicBezTo>
                  <a:cubicBezTo>
                    <a:pt x="1489" y="6167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37" y="6013"/>
                    <a:pt x="1430" y="6287"/>
                    <a:pt x="1132" y="6298"/>
                  </a:cubicBezTo>
                  <a:cubicBezTo>
                    <a:pt x="1442" y="6572"/>
                    <a:pt x="1644" y="6358"/>
                    <a:pt x="1858" y="6275"/>
                  </a:cubicBezTo>
                  <a:lnTo>
                    <a:pt x="1858" y="6275"/>
                  </a:lnTo>
                  <a:cubicBezTo>
                    <a:pt x="1311" y="6489"/>
                    <a:pt x="1442" y="6798"/>
                    <a:pt x="1215" y="7060"/>
                  </a:cubicBezTo>
                  <a:cubicBezTo>
                    <a:pt x="1477" y="6834"/>
                    <a:pt x="1787" y="6965"/>
                    <a:pt x="2001" y="6417"/>
                  </a:cubicBezTo>
                  <a:lnTo>
                    <a:pt x="2001" y="6417"/>
                  </a:lnTo>
                  <a:cubicBezTo>
                    <a:pt x="1930" y="6632"/>
                    <a:pt x="1704" y="6834"/>
                    <a:pt x="1977" y="7144"/>
                  </a:cubicBezTo>
                  <a:cubicBezTo>
                    <a:pt x="1989" y="6846"/>
                    <a:pt x="2263" y="6739"/>
                    <a:pt x="2144" y="6382"/>
                  </a:cubicBezTo>
                  <a:lnTo>
                    <a:pt x="2144" y="6382"/>
                  </a:lnTo>
                  <a:cubicBezTo>
                    <a:pt x="2216" y="6548"/>
                    <a:pt x="2108" y="6775"/>
                    <a:pt x="2537" y="6929"/>
                  </a:cubicBezTo>
                  <a:cubicBezTo>
                    <a:pt x="2394" y="6763"/>
                    <a:pt x="2501" y="6727"/>
                    <a:pt x="2466" y="6560"/>
                  </a:cubicBezTo>
                  <a:cubicBezTo>
                    <a:pt x="2692" y="6608"/>
                    <a:pt x="2978" y="6394"/>
                    <a:pt x="2847" y="6156"/>
                  </a:cubicBezTo>
                  <a:cubicBezTo>
                    <a:pt x="2799" y="6334"/>
                    <a:pt x="2573" y="6382"/>
                    <a:pt x="2477" y="6227"/>
                  </a:cubicBezTo>
                  <a:cubicBezTo>
                    <a:pt x="2442" y="6191"/>
                    <a:pt x="2418" y="6144"/>
                    <a:pt x="2418" y="6096"/>
                  </a:cubicBezTo>
                  <a:cubicBezTo>
                    <a:pt x="2418" y="6036"/>
                    <a:pt x="2466" y="5941"/>
                    <a:pt x="2537" y="5929"/>
                  </a:cubicBezTo>
                  <a:cubicBezTo>
                    <a:pt x="2597" y="5929"/>
                    <a:pt x="2656" y="6013"/>
                    <a:pt x="2561" y="6060"/>
                  </a:cubicBezTo>
                  <a:cubicBezTo>
                    <a:pt x="2692" y="6108"/>
                    <a:pt x="2787" y="5941"/>
                    <a:pt x="2692" y="5846"/>
                  </a:cubicBezTo>
                  <a:cubicBezTo>
                    <a:pt x="2680" y="5834"/>
                    <a:pt x="2668" y="5822"/>
                    <a:pt x="2668" y="5810"/>
                  </a:cubicBezTo>
                  <a:lnTo>
                    <a:pt x="2668" y="5810"/>
                  </a:lnTo>
                  <a:cubicBezTo>
                    <a:pt x="2632" y="5798"/>
                    <a:pt x="2597" y="5786"/>
                    <a:pt x="2561" y="5798"/>
                  </a:cubicBezTo>
                  <a:cubicBezTo>
                    <a:pt x="2727" y="5536"/>
                    <a:pt x="2978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lnTo>
                    <a:pt x="2966" y="6441"/>
                  </a:lnTo>
                  <a:cubicBezTo>
                    <a:pt x="2954" y="6453"/>
                    <a:pt x="2942" y="6465"/>
                    <a:pt x="2918" y="6477"/>
                  </a:cubicBezTo>
                  <a:cubicBezTo>
                    <a:pt x="3156" y="6358"/>
                    <a:pt x="3263" y="6239"/>
                    <a:pt x="3299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75" y="5667"/>
                    <a:pt x="3370" y="5620"/>
                    <a:pt x="3430" y="5489"/>
                  </a:cubicBezTo>
                  <a:cubicBezTo>
                    <a:pt x="3251" y="5501"/>
                    <a:pt x="3228" y="5322"/>
                    <a:pt x="3323" y="5239"/>
                  </a:cubicBezTo>
                  <a:cubicBezTo>
                    <a:pt x="3478" y="5096"/>
                    <a:pt x="3823" y="5060"/>
                    <a:pt x="3894" y="4655"/>
                  </a:cubicBezTo>
                  <a:cubicBezTo>
                    <a:pt x="3930" y="4608"/>
                    <a:pt x="3966" y="4548"/>
                    <a:pt x="4001" y="4489"/>
                  </a:cubicBezTo>
                  <a:cubicBezTo>
                    <a:pt x="3978" y="4548"/>
                    <a:pt x="3966" y="4620"/>
                    <a:pt x="3954" y="4691"/>
                  </a:cubicBezTo>
                  <a:cubicBezTo>
                    <a:pt x="3728" y="5024"/>
                    <a:pt x="3942" y="5286"/>
                    <a:pt x="3954" y="5489"/>
                  </a:cubicBezTo>
                  <a:cubicBezTo>
                    <a:pt x="3954" y="5632"/>
                    <a:pt x="3823" y="5739"/>
                    <a:pt x="3716" y="5596"/>
                  </a:cubicBezTo>
                  <a:cubicBezTo>
                    <a:pt x="3644" y="5727"/>
                    <a:pt x="3692" y="5834"/>
                    <a:pt x="3870" y="5858"/>
                  </a:cubicBezTo>
                  <a:cubicBezTo>
                    <a:pt x="3775" y="5965"/>
                    <a:pt x="3489" y="5858"/>
                    <a:pt x="3347" y="6132"/>
                  </a:cubicBezTo>
                  <a:cubicBezTo>
                    <a:pt x="3299" y="6251"/>
                    <a:pt x="3287" y="6406"/>
                    <a:pt x="3359" y="6656"/>
                  </a:cubicBezTo>
                  <a:lnTo>
                    <a:pt x="3359" y="6656"/>
                  </a:lnTo>
                  <a:cubicBezTo>
                    <a:pt x="3359" y="6120"/>
                    <a:pt x="4240" y="6406"/>
                    <a:pt x="4037" y="5525"/>
                  </a:cubicBezTo>
                  <a:lnTo>
                    <a:pt x="4037" y="5525"/>
                  </a:lnTo>
                  <a:cubicBezTo>
                    <a:pt x="4144" y="5822"/>
                    <a:pt x="4168" y="6132"/>
                    <a:pt x="4109" y="6441"/>
                  </a:cubicBezTo>
                  <a:cubicBezTo>
                    <a:pt x="4085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990" y="6370"/>
                    <a:pt x="3978" y="6370"/>
                    <a:pt x="3966" y="6382"/>
                  </a:cubicBezTo>
                  <a:cubicBezTo>
                    <a:pt x="3823" y="6382"/>
                    <a:pt x="3787" y="6560"/>
                    <a:pt x="3906" y="6632"/>
                  </a:cubicBezTo>
                  <a:cubicBezTo>
                    <a:pt x="3870" y="6525"/>
                    <a:pt x="3978" y="6501"/>
                    <a:pt x="4013" y="6548"/>
                  </a:cubicBezTo>
                  <a:cubicBezTo>
                    <a:pt x="4061" y="6608"/>
                    <a:pt x="4013" y="6715"/>
                    <a:pt x="3978" y="6751"/>
                  </a:cubicBezTo>
                  <a:cubicBezTo>
                    <a:pt x="3942" y="6787"/>
                    <a:pt x="3894" y="6798"/>
                    <a:pt x="3859" y="6798"/>
                  </a:cubicBezTo>
                  <a:cubicBezTo>
                    <a:pt x="3728" y="6798"/>
                    <a:pt x="3525" y="6739"/>
                    <a:pt x="3632" y="6489"/>
                  </a:cubicBezTo>
                  <a:cubicBezTo>
                    <a:pt x="3382" y="6560"/>
                    <a:pt x="3418" y="6918"/>
                    <a:pt x="3620" y="7049"/>
                  </a:cubicBezTo>
                  <a:cubicBezTo>
                    <a:pt x="3466" y="7144"/>
                    <a:pt x="3525" y="7239"/>
                    <a:pt x="3311" y="7263"/>
                  </a:cubicBezTo>
                  <a:cubicBezTo>
                    <a:pt x="3716" y="7453"/>
                    <a:pt x="3811" y="7215"/>
                    <a:pt x="3966" y="7144"/>
                  </a:cubicBezTo>
                  <a:lnTo>
                    <a:pt x="3966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54" y="7775"/>
                    <a:pt x="3942" y="7477"/>
                    <a:pt x="4049" y="7275"/>
                  </a:cubicBezTo>
                  <a:lnTo>
                    <a:pt x="4049" y="7275"/>
                  </a:lnTo>
                  <a:cubicBezTo>
                    <a:pt x="3811" y="7811"/>
                    <a:pt x="4121" y="7941"/>
                    <a:pt x="4144" y="8275"/>
                  </a:cubicBezTo>
                  <a:cubicBezTo>
                    <a:pt x="4180" y="7941"/>
                    <a:pt x="4490" y="7811"/>
                    <a:pt x="4251" y="7275"/>
                  </a:cubicBezTo>
                  <a:lnTo>
                    <a:pt x="4251" y="7275"/>
                  </a:lnTo>
                  <a:cubicBezTo>
                    <a:pt x="4347" y="7477"/>
                    <a:pt x="4335" y="7775"/>
                    <a:pt x="4752" y="7811"/>
                  </a:cubicBezTo>
                  <a:cubicBezTo>
                    <a:pt x="4549" y="7584"/>
                    <a:pt x="4668" y="7322"/>
                    <a:pt x="4323" y="7144"/>
                  </a:cubicBezTo>
                  <a:lnTo>
                    <a:pt x="4323" y="7144"/>
                  </a:lnTo>
                  <a:cubicBezTo>
                    <a:pt x="4490" y="7215"/>
                    <a:pt x="4573" y="7453"/>
                    <a:pt x="4990" y="7263"/>
                  </a:cubicBezTo>
                  <a:cubicBezTo>
                    <a:pt x="4775" y="7239"/>
                    <a:pt x="4823" y="7144"/>
                    <a:pt x="4680" y="7049"/>
                  </a:cubicBezTo>
                  <a:cubicBezTo>
                    <a:pt x="4871" y="6918"/>
                    <a:pt x="4918" y="6560"/>
                    <a:pt x="4668" y="6489"/>
                  </a:cubicBezTo>
                  <a:cubicBezTo>
                    <a:pt x="4763" y="6739"/>
                    <a:pt x="4573" y="6810"/>
                    <a:pt x="4442" y="6798"/>
                  </a:cubicBezTo>
                  <a:cubicBezTo>
                    <a:pt x="4394" y="6798"/>
                    <a:pt x="4347" y="6787"/>
                    <a:pt x="4323" y="6751"/>
                  </a:cubicBezTo>
                  <a:cubicBezTo>
                    <a:pt x="4275" y="6715"/>
                    <a:pt x="4240" y="6608"/>
                    <a:pt x="4275" y="6548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8" y="6548"/>
                    <a:pt x="4478" y="6477"/>
                    <a:pt x="4430" y="6429"/>
                  </a:cubicBezTo>
                  <a:cubicBezTo>
                    <a:pt x="4406" y="6394"/>
                    <a:pt x="4371" y="6382"/>
                    <a:pt x="4335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16" y="6406"/>
                    <a:pt x="4204" y="6441"/>
                  </a:cubicBezTo>
                  <a:cubicBezTo>
                    <a:pt x="4132" y="6132"/>
                    <a:pt x="4156" y="5822"/>
                    <a:pt x="4263" y="5525"/>
                  </a:cubicBezTo>
                  <a:cubicBezTo>
                    <a:pt x="4061" y="6406"/>
                    <a:pt x="4930" y="6120"/>
                    <a:pt x="4942" y="6656"/>
                  </a:cubicBezTo>
                  <a:lnTo>
                    <a:pt x="4942" y="6608"/>
                  </a:lnTo>
                  <a:cubicBezTo>
                    <a:pt x="4942" y="6620"/>
                    <a:pt x="4942" y="6644"/>
                    <a:pt x="4942" y="6656"/>
                  </a:cubicBezTo>
                  <a:cubicBezTo>
                    <a:pt x="5013" y="6406"/>
                    <a:pt x="5002" y="6251"/>
                    <a:pt x="4954" y="6144"/>
                  </a:cubicBezTo>
                  <a:cubicBezTo>
                    <a:pt x="4823" y="5870"/>
                    <a:pt x="4537" y="5965"/>
                    <a:pt x="4430" y="5858"/>
                  </a:cubicBezTo>
                  <a:cubicBezTo>
                    <a:pt x="4609" y="5834"/>
                    <a:pt x="4656" y="5739"/>
                    <a:pt x="4597" y="5596"/>
                  </a:cubicBezTo>
                  <a:cubicBezTo>
                    <a:pt x="4478" y="5739"/>
                    <a:pt x="4335" y="5632"/>
                    <a:pt x="4347" y="5501"/>
                  </a:cubicBezTo>
                  <a:cubicBezTo>
                    <a:pt x="4347" y="5298"/>
                    <a:pt x="4573" y="5036"/>
                    <a:pt x="4335" y="4691"/>
                  </a:cubicBezTo>
                  <a:cubicBezTo>
                    <a:pt x="4323" y="4620"/>
                    <a:pt x="4311" y="4560"/>
                    <a:pt x="4287" y="4489"/>
                  </a:cubicBezTo>
                  <a:cubicBezTo>
                    <a:pt x="4323" y="4548"/>
                    <a:pt x="4359" y="4608"/>
                    <a:pt x="4406" y="4667"/>
                  </a:cubicBezTo>
                  <a:cubicBezTo>
                    <a:pt x="4478" y="5072"/>
                    <a:pt x="4811" y="5096"/>
                    <a:pt x="4966" y="5239"/>
                  </a:cubicBezTo>
                  <a:cubicBezTo>
                    <a:pt x="5061" y="5334"/>
                    <a:pt x="5037" y="5501"/>
                    <a:pt x="4859" y="5489"/>
                  </a:cubicBezTo>
                  <a:cubicBezTo>
                    <a:pt x="4918" y="5620"/>
                    <a:pt x="5013" y="5667"/>
                    <a:pt x="5156" y="5560"/>
                  </a:cubicBezTo>
                  <a:cubicBezTo>
                    <a:pt x="5168" y="5703"/>
                    <a:pt x="4894" y="5834"/>
                    <a:pt x="4990" y="6132"/>
                  </a:cubicBezTo>
                  <a:cubicBezTo>
                    <a:pt x="5037" y="6239"/>
                    <a:pt x="5144" y="6358"/>
                    <a:pt x="5371" y="6489"/>
                  </a:cubicBezTo>
                  <a:lnTo>
                    <a:pt x="5371" y="6489"/>
                  </a:lnTo>
                  <a:cubicBezTo>
                    <a:pt x="5002" y="6096"/>
                    <a:pt x="5823" y="5679"/>
                    <a:pt x="5049" y="5203"/>
                  </a:cubicBezTo>
                  <a:lnTo>
                    <a:pt x="5049" y="5203"/>
                  </a:lnTo>
                  <a:cubicBezTo>
                    <a:pt x="5323" y="5346"/>
                    <a:pt x="5561" y="5548"/>
                    <a:pt x="5740" y="5798"/>
                  </a:cubicBezTo>
                  <a:cubicBezTo>
                    <a:pt x="5704" y="5798"/>
                    <a:pt x="5668" y="5798"/>
                    <a:pt x="5633" y="5822"/>
                  </a:cubicBezTo>
                  <a:lnTo>
                    <a:pt x="5633" y="5822"/>
                  </a:lnTo>
                  <a:cubicBezTo>
                    <a:pt x="5621" y="5834"/>
                    <a:pt x="5609" y="5834"/>
                    <a:pt x="5609" y="5846"/>
                  </a:cubicBezTo>
                  <a:cubicBezTo>
                    <a:pt x="5561" y="5906"/>
                    <a:pt x="5561" y="5989"/>
                    <a:pt x="5609" y="6048"/>
                  </a:cubicBezTo>
                  <a:cubicBezTo>
                    <a:pt x="5633" y="6072"/>
                    <a:pt x="5668" y="6084"/>
                    <a:pt x="5704" y="6072"/>
                  </a:cubicBezTo>
                  <a:lnTo>
                    <a:pt x="5740" y="6072"/>
                  </a:lnTo>
                  <a:cubicBezTo>
                    <a:pt x="5633" y="6025"/>
                    <a:pt x="5692" y="5941"/>
                    <a:pt x="5764" y="5941"/>
                  </a:cubicBezTo>
                  <a:cubicBezTo>
                    <a:pt x="5823" y="5953"/>
                    <a:pt x="5871" y="6060"/>
                    <a:pt x="5871" y="6108"/>
                  </a:cubicBezTo>
                  <a:cubicBezTo>
                    <a:pt x="5871" y="6156"/>
                    <a:pt x="5847" y="6203"/>
                    <a:pt x="5823" y="6239"/>
                  </a:cubicBezTo>
                  <a:cubicBezTo>
                    <a:pt x="5740" y="6334"/>
                    <a:pt x="5549" y="6417"/>
                    <a:pt x="5442" y="6167"/>
                  </a:cubicBezTo>
                  <a:cubicBezTo>
                    <a:pt x="5311" y="6406"/>
                    <a:pt x="5597" y="6620"/>
                    <a:pt x="5823" y="6572"/>
                  </a:cubicBezTo>
                  <a:cubicBezTo>
                    <a:pt x="5787" y="6739"/>
                    <a:pt x="5895" y="6775"/>
                    <a:pt x="5752" y="6941"/>
                  </a:cubicBezTo>
                  <a:cubicBezTo>
                    <a:pt x="6192" y="6798"/>
                    <a:pt x="6073" y="6560"/>
                    <a:pt x="6145" y="6394"/>
                  </a:cubicBezTo>
                  <a:lnTo>
                    <a:pt x="6145" y="6394"/>
                  </a:lnTo>
                  <a:cubicBezTo>
                    <a:pt x="6037" y="6763"/>
                    <a:pt x="6299" y="6870"/>
                    <a:pt x="6323" y="7168"/>
                  </a:cubicBezTo>
                  <a:cubicBezTo>
                    <a:pt x="6585" y="6846"/>
                    <a:pt x="6371" y="6656"/>
                    <a:pt x="6287" y="6429"/>
                  </a:cubicBezTo>
                  <a:lnTo>
                    <a:pt x="6287" y="6429"/>
                  </a:lnTo>
                  <a:cubicBezTo>
                    <a:pt x="6514" y="6977"/>
                    <a:pt x="6811" y="6858"/>
                    <a:pt x="7073" y="7072"/>
                  </a:cubicBezTo>
                  <a:cubicBezTo>
                    <a:pt x="6859" y="6810"/>
                    <a:pt x="6978" y="6501"/>
                    <a:pt x="6442" y="6287"/>
                  </a:cubicBezTo>
                  <a:lnTo>
                    <a:pt x="6442" y="6287"/>
                  </a:lnTo>
                  <a:cubicBezTo>
                    <a:pt x="6657" y="6370"/>
                    <a:pt x="6859" y="6584"/>
                    <a:pt x="7169" y="6322"/>
                  </a:cubicBezTo>
                  <a:cubicBezTo>
                    <a:pt x="6871" y="6298"/>
                    <a:pt x="6764" y="6036"/>
                    <a:pt x="6407" y="6144"/>
                  </a:cubicBezTo>
                  <a:lnTo>
                    <a:pt x="6407" y="6144"/>
                  </a:lnTo>
                  <a:cubicBezTo>
                    <a:pt x="6561" y="6072"/>
                    <a:pt x="6799" y="6191"/>
                    <a:pt x="6954" y="5751"/>
                  </a:cubicBezTo>
                  <a:cubicBezTo>
                    <a:pt x="6776" y="5906"/>
                    <a:pt x="6752" y="5786"/>
                    <a:pt x="6585" y="5822"/>
                  </a:cubicBezTo>
                  <a:cubicBezTo>
                    <a:pt x="6621" y="5596"/>
                    <a:pt x="6407" y="5322"/>
                    <a:pt x="6180" y="5441"/>
                  </a:cubicBezTo>
                  <a:cubicBezTo>
                    <a:pt x="6359" y="5489"/>
                    <a:pt x="6395" y="5727"/>
                    <a:pt x="6240" y="5822"/>
                  </a:cubicBezTo>
                  <a:cubicBezTo>
                    <a:pt x="6204" y="5846"/>
                    <a:pt x="6168" y="5870"/>
                    <a:pt x="6121" y="5870"/>
                  </a:cubicBezTo>
                  <a:cubicBezTo>
                    <a:pt x="6061" y="5870"/>
                    <a:pt x="5954" y="5822"/>
                    <a:pt x="5954" y="5763"/>
                  </a:cubicBezTo>
                  <a:cubicBezTo>
                    <a:pt x="5942" y="5703"/>
                    <a:pt x="6026" y="5632"/>
                    <a:pt x="6085" y="5739"/>
                  </a:cubicBezTo>
                  <a:cubicBezTo>
                    <a:pt x="6085" y="5727"/>
                    <a:pt x="6085" y="5715"/>
                    <a:pt x="6085" y="5703"/>
                  </a:cubicBezTo>
                  <a:cubicBezTo>
                    <a:pt x="6085" y="5667"/>
                    <a:pt x="6073" y="5632"/>
                    <a:pt x="6049" y="5608"/>
                  </a:cubicBezTo>
                  <a:cubicBezTo>
                    <a:pt x="5990" y="5560"/>
                    <a:pt x="5918" y="5560"/>
                    <a:pt x="5859" y="5608"/>
                  </a:cubicBezTo>
                  <a:cubicBezTo>
                    <a:pt x="5847" y="5608"/>
                    <a:pt x="5835" y="5620"/>
                    <a:pt x="5835" y="5632"/>
                  </a:cubicBezTo>
                  <a:cubicBezTo>
                    <a:pt x="5823" y="5644"/>
                    <a:pt x="5823" y="5644"/>
                    <a:pt x="5835" y="5644"/>
                  </a:cubicBezTo>
                  <a:cubicBezTo>
                    <a:pt x="5811" y="5679"/>
                    <a:pt x="5799" y="5715"/>
                    <a:pt x="5811" y="5751"/>
                  </a:cubicBezTo>
                  <a:cubicBezTo>
                    <a:pt x="5549" y="5572"/>
                    <a:pt x="5347" y="5334"/>
                    <a:pt x="5216" y="5048"/>
                  </a:cubicBezTo>
                  <a:cubicBezTo>
                    <a:pt x="5692" y="5822"/>
                    <a:pt x="6109" y="5001"/>
                    <a:pt x="6490" y="5382"/>
                  </a:cubicBezTo>
                  <a:lnTo>
                    <a:pt x="6454" y="5346"/>
                  </a:lnTo>
                  <a:lnTo>
                    <a:pt x="6490" y="5382"/>
                  </a:lnTo>
                  <a:cubicBezTo>
                    <a:pt x="6371" y="5155"/>
                    <a:pt x="6252" y="5048"/>
                    <a:pt x="6133" y="5001"/>
                  </a:cubicBezTo>
                  <a:cubicBezTo>
                    <a:pt x="5835" y="4905"/>
                    <a:pt x="5716" y="5179"/>
                    <a:pt x="5573" y="5179"/>
                  </a:cubicBezTo>
                  <a:cubicBezTo>
                    <a:pt x="5680" y="5036"/>
                    <a:pt x="5633" y="4929"/>
                    <a:pt x="5502" y="4882"/>
                  </a:cubicBezTo>
                  <a:cubicBezTo>
                    <a:pt x="5514" y="5048"/>
                    <a:pt x="5347" y="5084"/>
                    <a:pt x="5252" y="4977"/>
                  </a:cubicBezTo>
                  <a:cubicBezTo>
                    <a:pt x="5109" y="4834"/>
                    <a:pt x="5085" y="4489"/>
                    <a:pt x="4668" y="4417"/>
                  </a:cubicBezTo>
                  <a:cubicBezTo>
                    <a:pt x="4621" y="4370"/>
                    <a:pt x="4561" y="4334"/>
                    <a:pt x="4502" y="4298"/>
                  </a:cubicBezTo>
                  <a:cubicBezTo>
                    <a:pt x="4561" y="4322"/>
                    <a:pt x="4632" y="4334"/>
                    <a:pt x="4704" y="4346"/>
                  </a:cubicBezTo>
                  <a:cubicBezTo>
                    <a:pt x="5037" y="4584"/>
                    <a:pt x="5299" y="4358"/>
                    <a:pt x="5514" y="4346"/>
                  </a:cubicBezTo>
                  <a:cubicBezTo>
                    <a:pt x="5645" y="4346"/>
                    <a:pt x="5752" y="4477"/>
                    <a:pt x="5609" y="4596"/>
                  </a:cubicBezTo>
                  <a:cubicBezTo>
                    <a:pt x="5752" y="4655"/>
                    <a:pt x="5847" y="4608"/>
                    <a:pt x="5871" y="4441"/>
                  </a:cubicBezTo>
                  <a:cubicBezTo>
                    <a:pt x="5978" y="4536"/>
                    <a:pt x="5871" y="4822"/>
                    <a:pt x="6156" y="4953"/>
                  </a:cubicBezTo>
                  <a:cubicBezTo>
                    <a:pt x="6264" y="5013"/>
                    <a:pt x="6418" y="5013"/>
                    <a:pt x="6668" y="4941"/>
                  </a:cubicBezTo>
                  <a:lnTo>
                    <a:pt x="6668" y="4941"/>
                  </a:lnTo>
                  <a:cubicBezTo>
                    <a:pt x="6133" y="4929"/>
                    <a:pt x="6418" y="4072"/>
                    <a:pt x="5537" y="4274"/>
                  </a:cubicBezTo>
                  <a:lnTo>
                    <a:pt x="5537" y="4274"/>
                  </a:lnTo>
                  <a:cubicBezTo>
                    <a:pt x="5835" y="4167"/>
                    <a:pt x="6145" y="4143"/>
                    <a:pt x="6454" y="4203"/>
                  </a:cubicBezTo>
                  <a:cubicBezTo>
                    <a:pt x="6430" y="4215"/>
                    <a:pt x="6407" y="4251"/>
                    <a:pt x="6395" y="4286"/>
                  </a:cubicBezTo>
                  <a:lnTo>
                    <a:pt x="6395" y="4298"/>
                  </a:lnTo>
                  <a:cubicBezTo>
                    <a:pt x="6395" y="4310"/>
                    <a:pt x="6395" y="4322"/>
                    <a:pt x="6395" y="4346"/>
                  </a:cubicBezTo>
                  <a:cubicBezTo>
                    <a:pt x="6395" y="4477"/>
                    <a:pt x="6585" y="4524"/>
                    <a:pt x="6645" y="4405"/>
                  </a:cubicBezTo>
                  <a:cubicBezTo>
                    <a:pt x="6537" y="4429"/>
                    <a:pt x="6526" y="4334"/>
                    <a:pt x="6573" y="4286"/>
                  </a:cubicBezTo>
                  <a:cubicBezTo>
                    <a:pt x="6621" y="4251"/>
                    <a:pt x="6728" y="4286"/>
                    <a:pt x="6776" y="4322"/>
                  </a:cubicBezTo>
                  <a:cubicBezTo>
                    <a:pt x="6799" y="4358"/>
                    <a:pt x="6823" y="4405"/>
                    <a:pt x="6823" y="4453"/>
                  </a:cubicBezTo>
                  <a:cubicBezTo>
                    <a:pt x="6823" y="4572"/>
                    <a:pt x="6752" y="4774"/>
                    <a:pt x="6514" y="4667"/>
                  </a:cubicBezTo>
                  <a:cubicBezTo>
                    <a:pt x="6585" y="4929"/>
                    <a:pt x="6930" y="4882"/>
                    <a:pt x="7061" y="4691"/>
                  </a:cubicBezTo>
                  <a:cubicBezTo>
                    <a:pt x="7157" y="4834"/>
                    <a:pt x="7264" y="4774"/>
                    <a:pt x="7276" y="5001"/>
                  </a:cubicBezTo>
                  <a:cubicBezTo>
                    <a:pt x="7478" y="4584"/>
                    <a:pt x="7228" y="4501"/>
                    <a:pt x="7169" y="4334"/>
                  </a:cubicBezTo>
                  <a:lnTo>
                    <a:pt x="7169" y="4334"/>
                  </a:lnTo>
                  <a:cubicBezTo>
                    <a:pt x="7335" y="4667"/>
                    <a:pt x="7609" y="4560"/>
                    <a:pt x="7823" y="4751"/>
                  </a:cubicBezTo>
                  <a:cubicBezTo>
                    <a:pt x="7800" y="4346"/>
                    <a:pt x="7502" y="4358"/>
                    <a:pt x="7288" y="4262"/>
                  </a:cubicBezTo>
                  <a:lnTo>
                    <a:pt x="7288" y="4262"/>
                  </a:lnTo>
                  <a:cubicBezTo>
                    <a:pt x="7835" y="4489"/>
                    <a:pt x="7954" y="4191"/>
                    <a:pt x="8300" y="4155"/>
                  </a:cubicBezTo>
                  <a:cubicBezTo>
                    <a:pt x="7954" y="4131"/>
                    <a:pt x="7835" y="3822"/>
                    <a:pt x="7288" y="4048"/>
                  </a:cubicBezTo>
                  <a:lnTo>
                    <a:pt x="7288" y="4048"/>
                  </a:lnTo>
                  <a:cubicBezTo>
                    <a:pt x="7502" y="3953"/>
                    <a:pt x="7800" y="3965"/>
                    <a:pt x="7835" y="3560"/>
                  </a:cubicBezTo>
                  <a:cubicBezTo>
                    <a:pt x="7609" y="3750"/>
                    <a:pt x="7335" y="3643"/>
                    <a:pt x="7169" y="3977"/>
                  </a:cubicBezTo>
                  <a:lnTo>
                    <a:pt x="7169" y="3977"/>
                  </a:lnTo>
                  <a:cubicBezTo>
                    <a:pt x="7228" y="3810"/>
                    <a:pt x="7478" y="3727"/>
                    <a:pt x="7276" y="3310"/>
                  </a:cubicBezTo>
                  <a:cubicBezTo>
                    <a:pt x="7264" y="3536"/>
                    <a:pt x="7157" y="3477"/>
                    <a:pt x="7061" y="3620"/>
                  </a:cubicBezTo>
                  <a:cubicBezTo>
                    <a:pt x="6930" y="3429"/>
                    <a:pt x="6585" y="3381"/>
                    <a:pt x="6514" y="3643"/>
                  </a:cubicBezTo>
                  <a:cubicBezTo>
                    <a:pt x="6752" y="3536"/>
                    <a:pt x="6835" y="3739"/>
                    <a:pt x="6823" y="3858"/>
                  </a:cubicBezTo>
                  <a:cubicBezTo>
                    <a:pt x="6823" y="3905"/>
                    <a:pt x="6799" y="3953"/>
                    <a:pt x="6776" y="3989"/>
                  </a:cubicBezTo>
                  <a:cubicBezTo>
                    <a:pt x="6728" y="4024"/>
                    <a:pt x="6621" y="4060"/>
                    <a:pt x="6573" y="4024"/>
                  </a:cubicBezTo>
                  <a:cubicBezTo>
                    <a:pt x="6526" y="3989"/>
                    <a:pt x="6537" y="3881"/>
                    <a:pt x="6645" y="3917"/>
                  </a:cubicBezTo>
                  <a:cubicBezTo>
                    <a:pt x="6645" y="3893"/>
                    <a:pt x="6633" y="3881"/>
                    <a:pt x="6621" y="3870"/>
                  </a:cubicBezTo>
                  <a:cubicBezTo>
                    <a:pt x="6573" y="3822"/>
                    <a:pt x="6490" y="3822"/>
                    <a:pt x="6442" y="3870"/>
                  </a:cubicBezTo>
                  <a:cubicBezTo>
                    <a:pt x="6418" y="3893"/>
                    <a:pt x="6395" y="3929"/>
                    <a:pt x="6395" y="3965"/>
                  </a:cubicBezTo>
                  <a:cubicBezTo>
                    <a:pt x="6395" y="3977"/>
                    <a:pt x="6395" y="3989"/>
                    <a:pt x="6395" y="4012"/>
                  </a:cubicBezTo>
                  <a:lnTo>
                    <a:pt x="6395" y="4012"/>
                  </a:lnTo>
                  <a:cubicBezTo>
                    <a:pt x="6407" y="4048"/>
                    <a:pt x="6430" y="4084"/>
                    <a:pt x="6454" y="4108"/>
                  </a:cubicBezTo>
                  <a:cubicBezTo>
                    <a:pt x="6156" y="4167"/>
                    <a:pt x="5835" y="4143"/>
                    <a:pt x="5537" y="4036"/>
                  </a:cubicBezTo>
                  <a:cubicBezTo>
                    <a:pt x="6430" y="4251"/>
                    <a:pt x="6133" y="3369"/>
                    <a:pt x="6680" y="3369"/>
                  </a:cubicBezTo>
                  <a:lnTo>
                    <a:pt x="6621" y="3369"/>
                  </a:lnTo>
                  <a:cubicBezTo>
                    <a:pt x="6645" y="3358"/>
                    <a:pt x="6657" y="3358"/>
                    <a:pt x="6680" y="3369"/>
                  </a:cubicBezTo>
                  <a:cubicBezTo>
                    <a:pt x="6514" y="3298"/>
                    <a:pt x="6323" y="3298"/>
                    <a:pt x="6156" y="3346"/>
                  </a:cubicBezTo>
                  <a:cubicBezTo>
                    <a:pt x="5883" y="3489"/>
                    <a:pt x="5990" y="3774"/>
                    <a:pt x="5883" y="3870"/>
                  </a:cubicBezTo>
                  <a:cubicBezTo>
                    <a:pt x="5859" y="3691"/>
                    <a:pt x="5752" y="3655"/>
                    <a:pt x="5621" y="3715"/>
                  </a:cubicBezTo>
                  <a:cubicBezTo>
                    <a:pt x="5752" y="3822"/>
                    <a:pt x="5656" y="3965"/>
                    <a:pt x="5514" y="3965"/>
                  </a:cubicBezTo>
                  <a:cubicBezTo>
                    <a:pt x="5311" y="3953"/>
                    <a:pt x="5049" y="3739"/>
                    <a:pt x="4704" y="3965"/>
                  </a:cubicBezTo>
                  <a:cubicBezTo>
                    <a:pt x="4644" y="3977"/>
                    <a:pt x="4573" y="3989"/>
                    <a:pt x="4513" y="4012"/>
                  </a:cubicBezTo>
                  <a:cubicBezTo>
                    <a:pt x="4573" y="3977"/>
                    <a:pt x="4621" y="3941"/>
                    <a:pt x="4680" y="3893"/>
                  </a:cubicBezTo>
                  <a:cubicBezTo>
                    <a:pt x="5085" y="3822"/>
                    <a:pt x="5121" y="3477"/>
                    <a:pt x="5264" y="3334"/>
                  </a:cubicBezTo>
                  <a:cubicBezTo>
                    <a:pt x="5347" y="3227"/>
                    <a:pt x="5525" y="3262"/>
                    <a:pt x="5502" y="3429"/>
                  </a:cubicBezTo>
                  <a:cubicBezTo>
                    <a:pt x="5645" y="3381"/>
                    <a:pt x="5680" y="3286"/>
                    <a:pt x="5573" y="3131"/>
                  </a:cubicBezTo>
                  <a:cubicBezTo>
                    <a:pt x="5728" y="3131"/>
                    <a:pt x="5859" y="3405"/>
                    <a:pt x="6145" y="3310"/>
                  </a:cubicBezTo>
                  <a:cubicBezTo>
                    <a:pt x="6264" y="3262"/>
                    <a:pt x="6371" y="3155"/>
                    <a:pt x="6502" y="2929"/>
                  </a:cubicBezTo>
                  <a:lnTo>
                    <a:pt x="6502" y="2929"/>
                  </a:lnTo>
                  <a:cubicBezTo>
                    <a:pt x="6121" y="3298"/>
                    <a:pt x="5704" y="2477"/>
                    <a:pt x="5228" y="3250"/>
                  </a:cubicBezTo>
                  <a:lnTo>
                    <a:pt x="5228" y="3250"/>
                  </a:lnTo>
                  <a:cubicBezTo>
                    <a:pt x="5359" y="2977"/>
                    <a:pt x="5561" y="2727"/>
                    <a:pt x="5823" y="2560"/>
                  </a:cubicBezTo>
                  <a:cubicBezTo>
                    <a:pt x="5811" y="2596"/>
                    <a:pt x="5823" y="2631"/>
                    <a:pt x="5835" y="2667"/>
                  </a:cubicBezTo>
                  <a:lnTo>
                    <a:pt x="5835" y="2667"/>
                  </a:lnTo>
                  <a:cubicBezTo>
                    <a:pt x="5847" y="2679"/>
                    <a:pt x="5859" y="2691"/>
                    <a:pt x="5871" y="2703"/>
                  </a:cubicBezTo>
                  <a:cubicBezTo>
                    <a:pt x="5966" y="2798"/>
                    <a:pt x="6121" y="2703"/>
                    <a:pt x="6085" y="2572"/>
                  </a:cubicBezTo>
                  <a:cubicBezTo>
                    <a:pt x="6037" y="2667"/>
                    <a:pt x="5942" y="2607"/>
                    <a:pt x="5954" y="2536"/>
                  </a:cubicBezTo>
                  <a:cubicBezTo>
                    <a:pt x="5966" y="2477"/>
                    <a:pt x="6073" y="2429"/>
                    <a:pt x="6121" y="2429"/>
                  </a:cubicBezTo>
                  <a:cubicBezTo>
                    <a:pt x="6168" y="2429"/>
                    <a:pt x="6216" y="2453"/>
                    <a:pt x="6252" y="2477"/>
                  </a:cubicBezTo>
                  <a:cubicBezTo>
                    <a:pt x="6395" y="2584"/>
                    <a:pt x="6359" y="2810"/>
                    <a:pt x="6180" y="2858"/>
                  </a:cubicBezTo>
                  <a:cubicBezTo>
                    <a:pt x="6418" y="2988"/>
                    <a:pt x="6633" y="2703"/>
                    <a:pt x="6585" y="2477"/>
                  </a:cubicBezTo>
                  <a:cubicBezTo>
                    <a:pt x="6752" y="2512"/>
                    <a:pt x="6788" y="2405"/>
                    <a:pt x="6954" y="2548"/>
                  </a:cubicBezTo>
                  <a:cubicBezTo>
                    <a:pt x="6811" y="2107"/>
                    <a:pt x="6573" y="2226"/>
                    <a:pt x="6407" y="2155"/>
                  </a:cubicBezTo>
                  <a:lnTo>
                    <a:pt x="6407" y="2155"/>
                  </a:lnTo>
                  <a:cubicBezTo>
                    <a:pt x="6764" y="2274"/>
                    <a:pt x="6883" y="2000"/>
                    <a:pt x="7169" y="1988"/>
                  </a:cubicBezTo>
                  <a:cubicBezTo>
                    <a:pt x="6859" y="1715"/>
                    <a:pt x="6668" y="1929"/>
                    <a:pt x="6442" y="2012"/>
                  </a:cubicBezTo>
                  <a:lnTo>
                    <a:pt x="6442" y="2012"/>
                  </a:lnTo>
                  <a:cubicBezTo>
                    <a:pt x="6990" y="1798"/>
                    <a:pt x="6859" y="1488"/>
                    <a:pt x="7085" y="1226"/>
                  </a:cubicBezTo>
                  <a:cubicBezTo>
                    <a:pt x="6823" y="1453"/>
                    <a:pt x="6514" y="1322"/>
                    <a:pt x="6299" y="1869"/>
                  </a:cubicBezTo>
                  <a:lnTo>
                    <a:pt x="6299" y="1869"/>
                  </a:lnTo>
                  <a:cubicBezTo>
                    <a:pt x="6371" y="1643"/>
                    <a:pt x="6597" y="1453"/>
                    <a:pt x="6323" y="1131"/>
                  </a:cubicBezTo>
                  <a:cubicBezTo>
                    <a:pt x="6311" y="1429"/>
                    <a:pt x="6037" y="1536"/>
                    <a:pt x="6156" y="1905"/>
                  </a:cubicBezTo>
                  <a:lnTo>
                    <a:pt x="6156" y="1905"/>
                  </a:lnTo>
                  <a:cubicBezTo>
                    <a:pt x="6085" y="1738"/>
                    <a:pt x="6192" y="1512"/>
                    <a:pt x="5764" y="1357"/>
                  </a:cubicBezTo>
                  <a:cubicBezTo>
                    <a:pt x="5906" y="1524"/>
                    <a:pt x="5799" y="1560"/>
                    <a:pt x="5835" y="1726"/>
                  </a:cubicBezTo>
                  <a:cubicBezTo>
                    <a:pt x="5609" y="1679"/>
                    <a:pt x="5323" y="1893"/>
                    <a:pt x="5454" y="2131"/>
                  </a:cubicBezTo>
                  <a:cubicBezTo>
                    <a:pt x="5549" y="1881"/>
                    <a:pt x="5752" y="1965"/>
                    <a:pt x="5823" y="2060"/>
                  </a:cubicBezTo>
                  <a:cubicBezTo>
                    <a:pt x="5859" y="2096"/>
                    <a:pt x="5883" y="2143"/>
                    <a:pt x="5883" y="2191"/>
                  </a:cubicBezTo>
                  <a:cubicBezTo>
                    <a:pt x="5883" y="2238"/>
                    <a:pt x="5835" y="2346"/>
                    <a:pt x="5764" y="2357"/>
                  </a:cubicBezTo>
                  <a:cubicBezTo>
                    <a:pt x="5704" y="2357"/>
                    <a:pt x="5645" y="2274"/>
                    <a:pt x="5740" y="2226"/>
                  </a:cubicBezTo>
                  <a:cubicBezTo>
                    <a:pt x="5609" y="2179"/>
                    <a:pt x="5514" y="2346"/>
                    <a:pt x="5609" y="2441"/>
                  </a:cubicBezTo>
                  <a:lnTo>
                    <a:pt x="5633" y="2477"/>
                  </a:lnTo>
                  <a:lnTo>
                    <a:pt x="5633" y="2477"/>
                  </a:lnTo>
                  <a:cubicBezTo>
                    <a:pt x="5668" y="2488"/>
                    <a:pt x="5704" y="2500"/>
                    <a:pt x="5740" y="2488"/>
                  </a:cubicBezTo>
                  <a:cubicBezTo>
                    <a:pt x="5573" y="2750"/>
                    <a:pt x="5323" y="2953"/>
                    <a:pt x="5049" y="3084"/>
                  </a:cubicBezTo>
                  <a:cubicBezTo>
                    <a:pt x="5823" y="2607"/>
                    <a:pt x="5002" y="2191"/>
                    <a:pt x="5383" y="1810"/>
                  </a:cubicBezTo>
                  <a:lnTo>
                    <a:pt x="5335" y="1846"/>
                  </a:lnTo>
                  <a:cubicBezTo>
                    <a:pt x="5347" y="1834"/>
                    <a:pt x="5359" y="1822"/>
                    <a:pt x="5383" y="1810"/>
                  </a:cubicBezTo>
                  <a:cubicBezTo>
                    <a:pt x="5144" y="1929"/>
                    <a:pt x="5037" y="2048"/>
                    <a:pt x="5002" y="2167"/>
                  </a:cubicBezTo>
                  <a:cubicBezTo>
                    <a:pt x="4906" y="2465"/>
                    <a:pt x="5180" y="2584"/>
                    <a:pt x="5168" y="2727"/>
                  </a:cubicBezTo>
                  <a:cubicBezTo>
                    <a:pt x="5025" y="2619"/>
                    <a:pt x="4930" y="2667"/>
                    <a:pt x="4871" y="2798"/>
                  </a:cubicBezTo>
                  <a:cubicBezTo>
                    <a:pt x="5049" y="2786"/>
                    <a:pt x="5073" y="2953"/>
                    <a:pt x="4978" y="3048"/>
                  </a:cubicBezTo>
                  <a:cubicBezTo>
                    <a:pt x="4823" y="3191"/>
                    <a:pt x="4478" y="3215"/>
                    <a:pt x="4406" y="3631"/>
                  </a:cubicBezTo>
                  <a:cubicBezTo>
                    <a:pt x="4359" y="3679"/>
                    <a:pt x="4323" y="3739"/>
                    <a:pt x="4299" y="3798"/>
                  </a:cubicBezTo>
                  <a:cubicBezTo>
                    <a:pt x="4311" y="3739"/>
                    <a:pt x="4335" y="3667"/>
                    <a:pt x="4347" y="3596"/>
                  </a:cubicBezTo>
                  <a:cubicBezTo>
                    <a:pt x="4573" y="3262"/>
                    <a:pt x="4359" y="3000"/>
                    <a:pt x="4347" y="2798"/>
                  </a:cubicBezTo>
                  <a:cubicBezTo>
                    <a:pt x="4347" y="2655"/>
                    <a:pt x="4478" y="2548"/>
                    <a:pt x="4597" y="2691"/>
                  </a:cubicBezTo>
                  <a:cubicBezTo>
                    <a:pt x="4656" y="2560"/>
                    <a:pt x="4609" y="2453"/>
                    <a:pt x="4442" y="2429"/>
                  </a:cubicBezTo>
                  <a:cubicBezTo>
                    <a:pt x="4537" y="2322"/>
                    <a:pt x="4823" y="2429"/>
                    <a:pt x="4954" y="2143"/>
                  </a:cubicBezTo>
                  <a:cubicBezTo>
                    <a:pt x="5013" y="1976"/>
                    <a:pt x="5013" y="1798"/>
                    <a:pt x="4942" y="1631"/>
                  </a:cubicBezTo>
                  <a:lnTo>
                    <a:pt x="4942" y="1631"/>
                  </a:lnTo>
                  <a:cubicBezTo>
                    <a:pt x="4942" y="2167"/>
                    <a:pt x="4061" y="1881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55"/>
                    <a:pt x="4204" y="1846"/>
                  </a:cubicBezTo>
                  <a:cubicBezTo>
                    <a:pt x="4228" y="1881"/>
                    <a:pt x="4251" y="1905"/>
                    <a:pt x="4287" y="1905"/>
                  </a:cubicBezTo>
                  <a:lnTo>
                    <a:pt x="4299" y="1905"/>
                  </a:lnTo>
                  <a:cubicBezTo>
                    <a:pt x="4311" y="1905"/>
                    <a:pt x="4323" y="1905"/>
                    <a:pt x="4347" y="1905"/>
                  </a:cubicBezTo>
                  <a:cubicBezTo>
                    <a:pt x="4478" y="1905"/>
                    <a:pt x="4525" y="1726"/>
                    <a:pt x="4406" y="1655"/>
                  </a:cubicBezTo>
                  <a:cubicBezTo>
                    <a:pt x="4430" y="1762"/>
                    <a:pt x="4335" y="1786"/>
                    <a:pt x="4287" y="1726"/>
                  </a:cubicBezTo>
                  <a:cubicBezTo>
                    <a:pt x="4251" y="1679"/>
                    <a:pt x="4287" y="1572"/>
                    <a:pt x="4335" y="1536"/>
                  </a:cubicBezTo>
                  <a:cubicBezTo>
                    <a:pt x="4359" y="1500"/>
                    <a:pt x="4406" y="1488"/>
                    <a:pt x="4454" y="1488"/>
                  </a:cubicBezTo>
                  <a:cubicBezTo>
                    <a:pt x="4585" y="1476"/>
                    <a:pt x="4775" y="1548"/>
                    <a:pt x="4680" y="1798"/>
                  </a:cubicBezTo>
                  <a:cubicBezTo>
                    <a:pt x="4930" y="1726"/>
                    <a:pt x="4883" y="1369"/>
                    <a:pt x="4692" y="1238"/>
                  </a:cubicBezTo>
                  <a:cubicBezTo>
                    <a:pt x="4835" y="1143"/>
                    <a:pt x="4775" y="1048"/>
                    <a:pt x="5002" y="1024"/>
                  </a:cubicBezTo>
                  <a:cubicBezTo>
                    <a:pt x="4585" y="833"/>
                    <a:pt x="4502" y="1072"/>
                    <a:pt x="4335" y="1143"/>
                  </a:cubicBezTo>
                  <a:lnTo>
                    <a:pt x="4335" y="1143"/>
                  </a:lnTo>
                  <a:cubicBezTo>
                    <a:pt x="4680" y="964"/>
                    <a:pt x="4561" y="691"/>
                    <a:pt x="4763" y="476"/>
                  </a:cubicBezTo>
                  <a:cubicBezTo>
                    <a:pt x="4347" y="512"/>
                    <a:pt x="4359" y="798"/>
                    <a:pt x="4263" y="1012"/>
                  </a:cubicBezTo>
                  <a:lnTo>
                    <a:pt x="4263" y="1012"/>
                  </a:lnTo>
                  <a:cubicBezTo>
                    <a:pt x="4490" y="476"/>
                    <a:pt x="4192" y="345"/>
                    <a:pt x="4156" y="0"/>
                  </a:cubicBezTo>
                  <a:cubicBezTo>
                    <a:pt x="4132" y="345"/>
                    <a:pt x="3823" y="476"/>
                    <a:pt x="4061" y="1012"/>
                  </a:cubicBezTo>
                  <a:lnTo>
                    <a:pt x="4061" y="1012"/>
                  </a:lnTo>
                  <a:cubicBezTo>
                    <a:pt x="3954" y="798"/>
                    <a:pt x="3966" y="512"/>
                    <a:pt x="3561" y="476"/>
                  </a:cubicBezTo>
                  <a:cubicBezTo>
                    <a:pt x="3763" y="703"/>
                    <a:pt x="3644" y="964"/>
                    <a:pt x="3978" y="1143"/>
                  </a:cubicBezTo>
                  <a:lnTo>
                    <a:pt x="3978" y="1143"/>
                  </a:lnTo>
                  <a:cubicBezTo>
                    <a:pt x="3811" y="1072"/>
                    <a:pt x="3728" y="833"/>
                    <a:pt x="3311" y="1024"/>
                  </a:cubicBezTo>
                  <a:cubicBezTo>
                    <a:pt x="3537" y="1048"/>
                    <a:pt x="3478" y="1143"/>
                    <a:pt x="3632" y="1238"/>
                  </a:cubicBezTo>
                  <a:cubicBezTo>
                    <a:pt x="3430" y="1369"/>
                    <a:pt x="3382" y="1726"/>
                    <a:pt x="3644" y="1798"/>
                  </a:cubicBezTo>
                  <a:cubicBezTo>
                    <a:pt x="3537" y="1548"/>
                    <a:pt x="3740" y="1476"/>
                    <a:pt x="3859" y="1488"/>
                  </a:cubicBezTo>
                  <a:cubicBezTo>
                    <a:pt x="3906" y="1488"/>
                    <a:pt x="3954" y="1500"/>
                    <a:pt x="3990" y="1536"/>
                  </a:cubicBezTo>
                  <a:cubicBezTo>
                    <a:pt x="4025" y="1572"/>
                    <a:pt x="4073" y="1679"/>
                    <a:pt x="4025" y="1726"/>
                  </a:cubicBezTo>
                  <a:cubicBezTo>
                    <a:pt x="3990" y="1786"/>
                    <a:pt x="3882" y="1762"/>
                    <a:pt x="3918" y="1655"/>
                  </a:cubicBezTo>
                  <a:cubicBezTo>
                    <a:pt x="3787" y="1738"/>
                    <a:pt x="3870" y="1941"/>
                    <a:pt x="4013" y="1905"/>
                  </a:cubicBezTo>
                  <a:lnTo>
                    <a:pt x="4025" y="1905"/>
                  </a:lnTo>
                  <a:cubicBezTo>
                    <a:pt x="4061" y="1893"/>
                    <a:pt x="4097" y="1869"/>
                    <a:pt x="4109" y="1846"/>
                  </a:cubicBezTo>
                  <a:cubicBezTo>
                    <a:pt x="4168" y="2155"/>
                    <a:pt x="4144" y="2465"/>
                    <a:pt x="4049" y="2762"/>
                  </a:cubicBezTo>
                  <a:cubicBezTo>
                    <a:pt x="4251" y="1869"/>
                    <a:pt x="3382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43"/>
                    <a:pt x="3370" y="1619"/>
                  </a:cubicBezTo>
                  <a:cubicBezTo>
                    <a:pt x="3299" y="1869"/>
                    <a:pt x="3299" y="2036"/>
                    <a:pt x="3359" y="2143"/>
                  </a:cubicBezTo>
                  <a:cubicBezTo>
                    <a:pt x="3489" y="2417"/>
                    <a:pt x="3775" y="2310"/>
                    <a:pt x="3882" y="2429"/>
                  </a:cubicBezTo>
                  <a:cubicBezTo>
                    <a:pt x="3704" y="2453"/>
                    <a:pt x="3656" y="2548"/>
                    <a:pt x="3716" y="2679"/>
                  </a:cubicBezTo>
                  <a:cubicBezTo>
                    <a:pt x="3835" y="2548"/>
                    <a:pt x="3978" y="2655"/>
                    <a:pt x="3966" y="2786"/>
                  </a:cubicBezTo>
                  <a:cubicBezTo>
                    <a:pt x="3966" y="2988"/>
                    <a:pt x="3740" y="3250"/>
                    <a:pt x="3966" y="3596"/>
                  </a:cubicBezTo>
                  <a:cubicBezTo>
                    <a:pt x="3978" y="3667"/>
                    <a:pt x="3990" y="3727"/>
                    <a:pt x="4013" y="3798"/>
                  </a:cubicBezTo>
                  <a:cubicBezTo>
                    <a:pt x="3978" y="3739"/>
                    <a:pt x="3942" y="3679"/>
                    <a:pt x="3906" y="3620"/>
                  </a:cubicBezTo>
                  <a:cubicBezTo>
                    <a:pt x="3835" y="3215"/>
                    <a:pt x="3489" y="3191"/>
                    <a:pt x="3335" y="3048"/>
                  </a:cubicBezTo>
                  <a:cubicBezTo>
                    <a:pt x="3239" y="2953"/>
                    <a:pt x="3263" y="2786"/>
                    <a:pt x="3442" y="2798"/>
                  </a:cubicBezTo>
                  <a:cubicBezTo>
                    <a:pt x="3382" y="2655"/>
                    <a:pt x="3287" y="2619"/>
                    <a:pt x="3144" y="2727"/>
                  </a:cubicBezTo>
                  <a:cubicBezTo>
                    <a:pt x="3132" y="2572"/>
                    <a:pt x="3406" y="2453"/>
                    <a:pt x="3311" y="2155"/>
                  </a:cubicBezTo>
                  <a:cubicBezTo>
                    <a:pt x="3275" y="2048"/>
                    <a:pt x="3168" y="1929"/>
                    <a:pt x="2930" y="1798"/>
                  </a:cubicBezTo>
                  <a:cubicBezTo>
                    <a:pt x="3311" y="2191"/>
                    <a:pt x="2489" y="2607"/>
                    <a:pt x="3263" y="3084"/>
                  </a:cubicBezTo>
                  <a:cubicBezTo>
                    <a:pt x="2978" y="2953"/>
                    <a:pt x="2739" y="2738"/>
                    <a:pt x="2573" y="2488"/>
                  </a:cubicBezTo>
                  <a:cubicBezTo>
                    <a:pt x="2608" y="2488"/>
                    <a:pt x="2644" y="2488"/>
                    <a:pt x="2668" y="2465"/>
                  </a:cubicBezTo>
                  <a:lnTo>
                    <a:pt x="2680" y="2465"/>
                  </a:lnTo>
                  <a:lnTo>
                    <a:pt x="2716" y="2441"/>
                  </a:lnTo>
                  <a:cubicBezTo>
                    <a:pt x="2799" y="2346"/>
                    <a:pt x="2727" y="2203"/>
                    <a:pt x="2608" y="2215"/>
                  </a:cubicBezTo>
                  <a:lnTo>
                    <a:pt x="2573" y="2215"/>
                  </a:lnTo>
                  <a:cubicBezTo>
                    <a:pt x="2680" y="2262"/>
                    <a:pt x="2608" y="2357"/>
                    <a:pt x="2549" y="2346"/>
                  </a:cubicBezTo>
                  <a:cubicBezTo>
                    <a:pt x="2489" y="2334"/>
                    <a:pt x="2442" y="2238"/>
                    <a:pt x="2442" y="2179"/>
                  </a:cubicBezTo>
                  <a:cubicBezTo>
                    <a:pt x="2442" y="2131"/>
                    <a:pt x="2454" y="2084"/>
                    <a:pt x="2489" y="2060"/>
                  </a:cubicBezTo>
                  <a:cubicBezTo>
                    <a:pt x="2585" y="1905"/>
                    <a:pt x="2823" y="1941"/>
                    <a:pt x="2858" y="2119"/>
                  </a:cubicBezTo>
                  <a:cubicBezTo>
                    <a:pt x="2989" y="1881"/>
                    <a:pt x="2716" y="1667"/>
                    <a:pt x="2489" y="1715"/>
                  </a:cubicBezTo>
                  <a:cubicBezTo>
                    <a:pt x="2525" y="1548"/>
                    <a:pt x="2406" y="1512"/>
                    <a:pt x="2561" y="1345"/>
                  </a:cubicBezTo>
                  <a:cubicBezTo>
                    <a:pt x="2120" y="1500"/>
                    <a:pt x="2239" y="1726"/>
                    <a:pt x="2168" y="1893"/>
                  </a:cubicBezTo>
                  <a:lnTo>
                    <a:pt x="2168" y="1893"/>
                  </a:lnTo>
                  <a:cubicBezTo>
                    <a:pt x="2275" y="1536"/>
                    <a:pt x="2013" y="1429"/>
                    <a:pt x="1989" y="1131"/>
                  </a:cubicBezTo>
                  <a:cubicBezTo>
                    <a:pt x="1727" y="1441"/>
                    <a:pt x="1942" y="1643"/>
                    <a:pt x="2025" y="1857"/>
                  </a:cubicBezTo>
                  <a:lnTo>
                    <a:pt x="2025" y="1857"/>
                  </a:lnTo>
                  <a:cubicBezTo>
                    <a:pt x="1799" y="1310"/>
                    <a:pt x="1501" y="1441"/>
                    <a:pt x="1239" y="1214"/>
                  </a:cubicBezTo>
                  <a:cubicBezTo>
                    <a:pt x="1454" y="1476"/>
                    <a:pt x="1334" y="1786"/>
                    <a:pt x="1870" y="2000"/>
                  </a:cubicBezTo>
                  <a:lnTo>
                    <a:pt x="1870" y="2000"/>
                  </a:lnTo>
                  <a:cubicBezTo>
                    <a:pt x="1656" y="1929"/>
                    <a:pt x="1454" y="1703"/>
                    <a:pt x="1144" y="1976"/>
                  </a:cubicBezTo>
                  <a:cubicBezTo>
                    <a:pt x="1442" y="1988"/>
                    <a:pt x="1549" y="2262"/>
                    <a:pt x="1906" y="2143"/>
                  </a:cubicBezTo>
                  <a:lnTo>
                    <a:pt x="1906" y="2143"/>
                  </a:lnTo>
                  <a:cubicBezTo>
                    <a:pt x="1751" y="2215"/>
                    <a:pt x="1513" y="2107"/>
                    <a:pt x="1358" y="2536"/>
                  </a:cubicBezTo>
                  <a:cubicBezTo>
                    <a:pt x="1525" y="2393"/>
                    <a:pt x="1561" y="2500"/>
                    <a:pt x="1727" y="2465"/>
                  </a:cubicBezTo>
                  <a:cubicBezTo>
                    <a:pt x="1692" y="2691"/>
                    <a:pt x="1906" y="2977"/>
                    <a:pt x="2132" y="2846"/>
                  </a:cubicBezTo>
                  <a:cubicBezTo>
                    <a:pt x="1954" y="2798"/>
                    <a:pt x="1918" y="2572"/>
                    <a:pt x="2073" y="2477"/>
                  </a:cubicBezTo>
                  <a:cubicBezTo>
                    <a:pt x="2108" y="2441"/>
                    <a:pt x="2144" y="2417"/>
                    <a:pt x="2192" y="2417"/>
                  </a:cubicBezTo>
                  <a:cubicBezTo>
                    <a:pt x="2251" y="2417"/>
                    <a:pt x="2358" y="2465"/>
                    <a:pt x="2358" y="2536"/>
                  </a:cubicBezTo>
                  <a:cubicBezTo>
                    <a:pt x="2370" y="2596"/>
                    <a:pt x="2287" y="2655"/>
                    <a:pt x="2227" y="2560"/>
                  </a:cubicBezTo>
                  <a:cubicBezTo>
                    <a:pt x="2192" y="2691"/>
                    <a:pt x="2346" y="2786"/>
                    <a:pt x="2454" y="2691"/>
                  </a:cubicBezTo>
                  <a:cubicBezTo>
                    <a:pt x="2466" y="2679"/>
                    <a:pt x="2466" y="2667"/>
                    <a:pt x="2477" y="2667"/>
                  </a:cubicBezTo>
                  <a:lnTo>
                    <a:pt x="2477" y="2655"/>
                  </a:lnTo>
                  <a:cubicBezTo>
                    <a:pt x="2501" y="2619"/>
                    <a:pt x="2501" y="2584"/>
                    <a:pt x="2501" y="2548"/>
                  </a:cubicBezTo>
                  <a:cubicBezTo>
                    <a:pt x="2751" y="2727"/>
                    <a:pt x="2966" y="2965"/>
                    <a:pt x="3097" y="3250"/>
                  </a:cubicBezTo>
                  <a:cubicBezTo>
                    <a:pt x="2620" y="2477"/>
                    <a:pt x="2204" y="3298"/>
                    <a:pt x="1811" y="2917"/>
                  </a:cubicBezTo>
                  <a:cubicBezTo>
                    <a:pt x="1942" y="3143"/>
                    <a:pt x="2061" y="3250"/>
                    <a:pt x="2168" y="3298"/>
                  </a:cubicBezTo>
                  <a:cubicBezTo>
                    <a:pt x="2466" y="3393"/>
                    <a:pt x="2585" y="3119"/>
                    <a:pt x="2739" y="3119"/>
                  </a:cubicBezTo>
                  <a:cubicBezTo>
                    <a:pt x="2632" y="3262"/>
                    <a:pt x="2668" y="3369"/>
                    <a:pt x="2811" y="3417"/>
                  </a:cubicBezTo>
                  <a:cubicBezTo>
                    <a:pt x="2787" y="3250"/>
                    <a:pt x="2954" y="3215"/>
                    <a:pt x="3061" y="3322"/>
                  </a:cubicBezTo>
                  <a:cubicBezTo>
                    <a:pt x="3192" y="3465"/>
                    <a:pt x="3228" y="3810"/>
                    <a:pt x="3632" y="3881"/>
                  </a:cubicBezTo>
                  <a:cubicBezTo>
                    <a:pt x="3692" y="3929"/>
                    <a:pt x="3751" y="3965"/>
                    <a:pt x="3811" y="4001"/>
                  </a:cubicBezTo>
                  <a:cubicBezTo>
                    <a:pt x="3740" y="3977"/>
                    <a:pt x="3668" y="3965"/>
                    <a:pt x="3609" y="3953"/>
                  </a:cubicBezTo>
                  <a:cubicBezTo>
                    <a:pt x="3263" y="3715"/>
                    <a:pt x="3013" y="3941"/>
                    <a:pt x="2799" y="3953"/>
                  </a:cubicBezTo>
                  <a:cubicBezTo>
                    <a:pt x="2668" y="3953"/>
                    <a:pt x="2561" y="3822"/>
                    <a:pt x="2692" y="3703"/>
                  </a:cubicBezTo>
                  <a:cubicBezTo>
                    <a:pt x="2561" y="3643"/>
                    <a:pt x="2466" y="3691"/>
                    <a:pt x="2442" y="3858"/>
                  </a:cubicBezTo>
                  <a:cubicBezTo>
                    <a:pt x="2323" y="3762"/>
                    <a:pt x="2442" y="3477"/>
                    <a:pt x="2156" y="3346"/>
                  </a:cubicBezTo>
                  <a:cubicBezTo>
                    <a:pt x="1989" y="3286"/>
                    <a:pt x="1799" y="3286"/>
                    <a:pt x="1632" y="3358"/>
                  </a:cubicBezTo>
                  <a:lnTo>
                    <a:pt x="1632" y="3358"/>
                  </a:lnTo>
                  <a:cubicBezTo>
                    <a:pt x="2180" y="3358"/>
                    <a:pt x="1894" y="4239"/>
                    <a:pt x="2775" y="4024"/>
                  </a:cubicBezTo>
                  <a:cubicBezTo>
                    <a:pt x="2477" y="4131"/>
                    <a:pt x="2168" y="4155"/>
                    <a:pt x="1858" y="4096"/>
                  </a:cubicBezTo>
                  <a:cubicBezTo>
                    <a:pt x="1882" y="4072"/>
                    <a:pt x="1906" y="4048"/>
                    <a:pt x="1918" y="4012"/>
                  </a:cubicBezTo>
                  <a:lnTo>
                    <a:pt x="1918" y="4001"/>
                  </a:lnTo>
                  <a:cubicBezTo>
                    <a:pt x="1918" y="3989"/>
                    <a:pt x="1918" y="3965"/>
                    <a:pt x="1918" y="3953"/>
                  </a:cubicBezTo>
                  <a:cubicBezTo>
                    <a:pt x="1918" y="3822"/>
                    <a:pt x="1727" y="3774"/>
                    <a:pt x="1668" y="3893"/>
                  </a:cubicBezTo>
                  <a:cubicBezTo>
                    <a:pt x="1775" y="3870"/>
                    <a:pt x="1799" y="3965"/>
                    <a:pt x="1739" y="4012"/>
                  </a:cubicBezTo>
                  <a:cubicBezTo>
                    <a:pt x="1692" y="4048"/>
                    <a:pt x="1584" y="4012"/>
                    <a:pt x="1549" y="3965"/>
                  </a:cubicBezTo>
                  <a:cubicBezTo>
                    <a:pt x="1513" y="3941"/>
                    <a:pt x="1489" y="3893"/>
                    <a:pt x="1489" y="3846"/>
                  </a:cubicBezTo>
                  <a:cubicBezTo>
                    <a:pt x="1489" y="3727"/>
                    <a:pt x="1561" y="3524"/>
                    <a:pt x="1799" y="3631"/>
                  </a:cubicBezTo>
                  <a:cubicBezTo>
                    <a:pt x="1727" y="3369"/>
                    <a:pt x="1382" y="3417"/>
                    <a:pt x="1251" y="3608"/>
                  </a:cubicBezTo>
                  <a:cubicBezTo>
                    <a:pt x="1156" y="3465"/>
                    <a:pt x="1061" y="3512"/>
                    <a:pt x="1037" y="3298"/>
                  </a:cubicBezTo>
                  <a:cubicBezTo>
                    <a:pt x="846" y="3715"/>
                    <a:pt x="1084" y="3798"/>
                    <a:pt x="1156" y="3965"/>
                  </a:cubicBezTo>
                  <a:lnTo>
                    <a:pt x="1156" y="3965"/>
                  </a:lnTo>
                  <a:cubicBezTo>
                    <a:pt x="977" y="3631"/>
                    <a:pt x="703" y="3739"/>
                    <a:pt x="489" y="3536"/>
                  </a:cubicBezTo>
                  <a:cubicBezTo>
                    <a:pt x="525" y="3953"/>
                    <a:pt x="811" y="3941"/>
                    <a:pt x="1025" y="4036"/>
                  </a:cubicBezTo>
                  <a:lnTo>
                    <a:pt x="1025" y="4036"/>
                  </a:lnTo>
                  <a:cubicBezTo>
                    <a:pt x="465" y="3798"/>
                    <a:pt x="334" y="4108"/>
                    <a:pt x="1" y="4131"/>
                  </a:cubicBezTo>
                  <a:close/>
                  <a:moveTo>
                    <a:pt x="5490" y="4012"/>
                  </a:moveTo>
                  <a:close/>
                  <a:moveTo>
                    <a:pt x="4763" y="3941"/>
                  </a:moveTo>
                  <a:cubicBezTo>
                    <a:pt x="4859" y="3881"/>
                    <a:pt x="4978" y="3870"/>
                    <a:pt x="5085" y="3893"/>
                  </a:cubicBezTo>
                  <a:cubicBezTo>
                    <a:pt x="5264" y="3977"/>
                    <a:pt x="5454" y="4036"/>
                    <a:pt x="5633" y="4096"/>
                  </a:cubicBezTo>
                  <a:cubicBezTo>
                    <a:pt x="5716" y="4108"/>
                    <a:pt x="5787" y="4120"/>
                    <a:pt x="5871" y="4131"/>
                  </a:cubicBezTo>
                  <a:cubicBezTo>
                    <a:pt x="5787" y="4143"/>
                    <a:pt x="5716" y="4155"/>
                    <a:pt x="5633" y="4167"/>
                  </a:cubicBezTo>
                  <a:cubicBezTo>
                    <a:pt x="5454" y="4227"/>
                    <a:pt x="5264" y="4298"/>
                    <a:pt x="5085" y="4370"/>
                  </a:cubicBezTo>
                  <a:cubicBezTo>
                    <a:pt x="4978" y="4393"/>
                    <a:pt x="4859" y="4382"/>
                    <a:pt x="4763" y="4322"/>
                  </a:cubicBezTo>
                  <a:cubicBezTo>
                    <a:pt x="4930" y="4334"/>
                    <a:pt x="5097" y="4262"/>
                    <a:pt x="5216" y="4131"/>
                  </a:cubicBezTo>
                  <a:cubicBezTo>
                    <a:pt x="5097" y="4001"/>
                    <a:pt x="4930" y="3941"/>
                    <a:pt x="4763" y="3941"/>
                  </a:cubicBezTo>
                  <a:close/>
                  <a:moveTo>
                    <a:pt x="5168" y="5024"/>
                  </a:moveTo>
                  <a:close/>
                  <a:moveTo>
                    <a:pt x="4894" y="4905"/>
                  </a:moveTo>
                  <a:cubicBezTo>
                    <a:pt x="4906" y="4739"/>
                    <a:pt x="4835" y="4572"/>
                    <a:pt x="4716" y="4453"/>
                  </a:cubicBezTo>
                  <a:cubicBezTo>
                    <a:pt x="4823" y="4489"/>
                    <a:pt x="4918" y="4560"/>
                    <a:pt x="4978" y="4655"/>
                  </a:cubicBezTo>
                  <a:cubicBezTo>
                    <a:pt x="5049" y="4834"/>
                    <a:pt x="5133" y="5013"/>
                    <a:pt x="5216" y="5179"/>
                  </a:cubicBezTo>
                  <a:cubicBezTo>
                    <a:pt x="5264" y="5251"/>
                    <a:pt x="5311" y="5310"/>
                    <a:pt x="5359" y="5370"/>
                  </a:cubicBezTo>
                  <a:cubicBezTo>
                    <a:pt x="5287" y="5322"/>
                    <a:pt x="5228" y="5274"/>
                    <a:pt x="5168" y="5239"/>
                  </a:cubicBezTo>
                  <a:cubicBezTo>
                    <a:pt x="5002" y="5144"/>
                    <a:pt x="4823" y="5060"/>
                    <a:pt x="4644" y="4989"/>
                  </a:cubicBezTo>
                  <a:cubicBezTo>
                    <a:pt x="4537" y="4929"/>
                    <a:pt x="4466" y="4834"/>
                    <a:pt x="4442" y="4727"/>
                  </a:cubicBezTo>
                  <a:cubicBezTo>
                    <a:pt x="4561" y="4846"/>
                    <a:pt x="4716" y="4917"/>
                    <a:pt x="4894" y="4905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3" y="3203"/>
                    <a:pt x="5002" y="3131"/>
                    <a:pt x="5168" y="3036"/>
                  </a:cubicBezTo>
                  <a:cubicBezTo>
                    <a:pt x="5228" y="3000"/>
                    <a:pt x="5287" y="2953"/>
                    <a:pt x="5359" y="2905"/>
                  </a:cubicBezTo>
                  <a:cubicBezTo>
                    <a:pt x="5299" y="2965"/>
                    <a:pt x="5252" y="3024"/>
                    <a:pt x="5216" y="3084"/>
                  </a:cubicBezTo>
                  <a:cubicBezTo>
                    <a:pt x="5133" y="3262"/>
                    <a:pt x="5049" y="3441"/>
                    <a:pt x="4978" y="3620"/>
                  </a:cubicBezTo>
                  <a:cubicBezTo>
                    <a:pt x="4918" y="3715"/>
                    <a:pt x="4823" y="3786"/>
                    <a:pt x="4704" y="3810"/>
                  </a:cubicBezTo>
                  <a:cubicBezTo>
                    <a:pt x="4835" y="3703"/>
                    <a:pt x="4906" y="3536"/>
                    <a:pt x="4894" y="3369"/>
                  </a:cubicBezTo>
                  <a:cubicBezTo>
                    <a:pt x="4728" y="3358"/>
                    <a:pt x="4561" y="3429"/>
                    <a:pt x="4442" y="3548"/>
                  </a:cubicBezTo>
                  <a:cubicBezTo>
                    <a:pt x="4478" y="3441"/>
                    <a:pt x="4549" y="3346"/>
                    <a:pt x="4644" y="3274"/>
                  </a:cubicBezTo>
                  <a:close/>
                  <a:moveTo>
                    <a:pt x="4240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93"/>
                    <a:pt x="3859" y="3274"/>
                    <a:pt x="3882" y="3167"/>
                  </a:cubicBezTo>
                  <a:cubicBezTo>
                    <a:pt x="3966" y="2988"/>
                    <a:pt x="4025" y="2810"/>
                    <a:pt x="4085" y="2619"/>
                  </a:cubicBezTo>
                  <a:cubicBezTo>
                    <a:pt x="4097" y="2548"/>
                    <a:pt x="4109" y="2465"/>
                    <a:pt x="4121" y="2393"/>
                  </a:cubicBezTo>
                  <a:cubicBezTo>
                    <a:pt x="4132" y="2477"/>
                    <a:pt x="4144" y="2548"/>
                    <a:pt x="4156" y="2619"/>
                  </a:cubicBezTo>
                  <a:cubicBezTo>
                    <a:pt x="4216" y="2810"/>
                    <a:pt x="4287" y="2988"/>
                    <a:pt x="4359" y="3167"/>
                  </a:cubicBezTo>
                  <a:cubicBezTo>
                    <a:pt x="4382" y="3274"/>
                    <a:pt x="4371" y="3393"/>
                    <a:pt x="4311" y="3489"/>
                  </a:cubicBezTo>
                  <a:cubicBezTo>
                    <a:pt x="4478" y="3322"/>
                    <a:pt x="4359" y="3048"/>
                    <a:pt x="4121" y="3048"/>
                  </a:cubicBezTo>
                  <a:cubicBezTo>
                    <a:pt x="3894" y="3048"/>
                    <a:pt x="3775" y="3322"/>
                    <a:pt x="3930" y="3489"/>
                  </a:cubicBezTo>
                  <a:close/>
                  <a:moveTo>
                    <a:pt x="4121" y="5227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1" y="4882"/>
                    <a:pt x="4382" y="4989"/>
                    <a:pt x="4359" y="5108"/>
                  </a:cubicBezTo>
                  <a:cubicBezTo>
                    <a:pt x="4287" y="5286"/>
                    <a:pt x="4216" y="5465"/>
                    <a:pt x="4156" y="5655"/>
                  </a:cubicBezTo>
                  <a:cubicBezTo>
                    <a:pt x="4144" y="5715"/>
                    <a:pt x="4132" y="5798"/>
                    <a:pt x="4121" y="5882"/>
                  </a:cubicBezTo>
                  <a:cubicBezTo>
                    <a:pt x="4109" y="5798"/>
                    <a:pt x="4097" y="5727"/>
                    <a:pt x="4085" y="5655"/>
                  </a:cubicBezTo>
                  <a:cubicBezTo>
                    <a:pt x="4025" y="5465"/>
                    <a:pt x="3966" y="5286"/>
                    <a:pt x="3882" y="5108"/>
                  </a:cubicBezTo>
                  <a:cubicBezTo>
                    <a:pt x="3859" y="4989"/>
                    <a:pt x="3882" y="4882"/>
                    <a:pt x="3930" y="4774"/>
                  </a:cubicBezTo>
                  <a:cubicBezTo>
                    <a:pt x="3930" y="4941"/>
                    <a:pt x="4001" y="5108"/>
                    <a:pt x="4121" y="5227"/>
                  </a:cubicBezTo>
                  <a:close/>
                  <a:moveTo>
                    <a:pt x="3239" y="5179"/>
                  </a:moveTo>
                  <a:close/>
                  <a:moveTo>
                    <a:pt x="3347" y="3358"/>
                  </a:moveTo>
                  <a:cubicBezTo>
                    <a:pt x="3347" y="3536"/>
                    <a:pt x="3406" y="3691"/>
                    <a:pt x="3537" y="3810"/>
                  </a:cubicBezTo>
                  <a:cubicBezTo>
                    <a:pt x="3430" y="3774"/>
                    <a:pt x="3335" y="3703"/>
                    <a:pt x="3275" y="3608"/>
                  </a:cubicBezTo>
                  <a:cubicBezTo>
                    <a:pt x="3204" y="3429"/>
                    <a:pt x="3120" y="3250"/>
                    <a:pt x="3025" y="3084"/>
                  </a:cubicBezTo>
                  <a:cubicBezTo>
                    <a:pt x="2989" y="3024"/>
                    <a:pt x="2942" y="2965"/>
                    <a:pt x="2894" y="2893"/>
                  </a:cubicBezTo>
                  <a:cubicBezTo>
                    <a:pt x="2954" y="2941"/>
                    <a:pt x="3013" y="2988"/>
                    <a:pt x="3073" y="3024"/>
                  </a:cubicBezTo>
                  <a:cubicBezTo>
                    <a:pt x="3251" y="3119"/>
                    <a:pt x="3430" y="3203"/>
                    <a:pt x="3609" y="3274"/>
                  </a:cubicBezTo>
                  <a:cubicBezTo>
                    <a:pt x="3704" y="3334"/>
                    <a:pt x="3775" y="3429"/>
                    <a:pt x="3799" y="3536"/>
                  </a:cubicBezTo>
                  <a:cubicBezTo>
                    <a:pt x="3692" y="3417"/>
                    <a:pt x="3525" y="3358"/>
                    <a:pt x="3359" y="3369"/>
                  </a:cubicBezTo>
                  <a:close/>
                  <a:moveTo>
                    <a:pt x="3799" y="4715"/>
                  </a:moveTo>
                  <a:cubicBezTo>
                    <a:pt x="3763" y="4834"/>
                    <a:pt x="3692" y="4929"/>
                    <a:pt x="3597" y="4989"/>
                  </a:cubicBezTo>
                  <a:cubicBezTo>
                    <a:pt x="3418" y="5060"/>
                    <a:pt x="3239" y="5144"/>
                    <a:pt x="3073" y="5227"/>
                  </a:cubicBezTo>
                  <a:cubicBezTo>
                    <a:pt x="3013" y="5263"/>
                    <a:pt x="2954" y="5310"/>
                    <a:pt x="2882" y="5370"/>
                  </a:cubicBezTo>
                  <a:cubicBezTo>
                    <a:pt x="2930" y="5310"/>
                    <a:pt x="2978" y="5239"/>
                    <a:pt x="3025" y="5179"/>
                  </a:cubicBezTo>
                  <a:cubicBezTo>
                    <a:pt x="3108" y="5001"/>
                    <a:pt x="3192" y="4834"/>
                    <a:pt x="3263" y="4643"/>
                  </a:cubicBezTo>
                  <a:cubicBezTo>
                    <a:pt x="3323" y="4548"/>
                    <a:pt x="3418" y="4477"/>
                    <a:pt x="3525" y="4453"/>
                  </a:cubicBezTo>
                  <a:cubicBezTo>
                    <a:pt x="3406" y="4572"/>
                    <a:pt x="3335" y="4727"/>
                    <a:pt x="3347" y="4893"/>
                  </a:cubicBezTo>
                  <a:cubicBezTo>
                    <a:pt x="3513" y="4905"/>
                    <a:pt x="3692" y="4846"/>
                    <a:pt x="3811" y="4727"/>
                  </a:cubicBezTo>
                  <a:close/>
                  <a:moveTo>
                    <a:pt x="2751" y="4012"/>
                  </a:moveTo>
                  <a:close/>
                  <a:moveTo>
                    <a:pt x="2597" y="4096"/>
                  </a:moveTo>
                  <a:cubicBezTo>
                    <a:pt x="2787" y="4036"/>
                    <a:pt x="2966" y="3977"/>
                    <a:pt x="3144" y="3893"/>
                  </a:cubicBezTo>
                  <a:cubicBezTo>
                    <a:pt x="3263" y="3870"/>
                    <a:pt x="3370" y="3881"/>
                    <a:pt x="3478" y="3941"/>
                  </a:cubicBezTo>
                  <a:cubicBezTo>
                    <a:pt x="3299" y="3941"/>
                    <a:pt x="3144" y="4001"/>
                    <a:pt x="3025" y="4131"/>
                  </a:cubicBezTo>
                  <a:cubicBezTo>
                    <a:pt x="3144" y="4262"/>
                    <a:pt x="3311" y="4334"/>
                    <a:pt x="3478" y="4322"/>
                  </a:cubicBezTo>
                  <a:cubicBezTo>
                    <a:pt x="3370" y="4382"/>
                    <a:pt x="3263" y="4393"/>
                    <a:pt x="3144" y="4370"/>
                  </a:cubicBezTo>
                  <a:cubicBezTo>
                    <a:pt x="2966" y="4298"/>
                    <a:pt x="2787" y="4227"/>
                    <a:pt x="2597" y="4167"/>
                  </a:cubicBezTo>
                  <a:cubicBezTo>
                    <a:pt x="2525" y="4155"/>
                    <a:pt x="2454" y="4143"/>
                    <a:pt x="2370" y="4131"/>
                  </a:cubicBezTo>
                  <a:cubicBezTo>
                    <a:pt x="2454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27225" y="1551225"/>
              <a:ext cx="207175" cy="206875"/>
            </a:xfrm>
            <a:custGeom>
              <a:avLst/>
              <a:gdLst/>
              <a:ahLst/>
              <a:cxnLst/>
              <a:rect l="l" t="t" r="r" b="b"/>
              <a:pathLst>
                <a:path w="8287" h="8275" extrusionOk="0">
                  <a:moveTo>
                    <a:pt x="0" y="4131"/>
                  </a:moveTo>
                  <a:cubicBezTo>
                    <a:pt x="345" y="4167"/>
                    <a:pt x="476" y="4465"/>
                    <a:pt x="1012" y="4239"/>
                  </a:cubicBezTo>
                  <a:lnTo>
                    <a:pt x="1012" y="4239"/>
                  </a:lnTo>
                  <a:cubicBezTo>
                    <a:pt x="798" y="4334"/>
                    <a:pt x="500" y="4322"/>
                    <a:pt x="476" y="4727"/>
                  </a:cubicBezTo>
                  <a:cubicBezTo>
                    <a:pt x="691" y="4536"/>
                    <a:pt x="965" y="4643"/>
                    <a:pt x="1131" y="4310"/>
                  </a:cubicBezTo>
                  <a:lnTo>
                    <a:pt x="1131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36" y="4751"/>
                    <a:pt x="1143" y="4810"/>
                    <a:pt x="1238" y="4667"/>
                  </a:cubicBezTo>
                  <a:cubicBezTo>
                    <a:pt x="1369" y="4858"/>
                    <a:pt x="1715" y="4905"/>
                    <a:pt x="1786" y="4643"/>
                  </a:cubicBezTo>
                  <a:cubicBezTo>
                    <a:pt x="1548" y="4751"/>
                    <a:pt x="1477" y="4548"/>
                    <a:pt x="1477" y="4429"/>
                  </a:cubicBezTo>
                  <a:cubicBezTo>
                    <a:pt x="1477" y="4382"/>
                    <a:pt x="1500" y="4334"/>
                    <a:pt x="1536" y="4298"/>
                  </a:cubicBezTo>
                  <a:cubicBezTo>
                    <a:pt x="1572" y="4262"/>
                    <a:pt x="1679" y="4227"/>
                    <a:pt x="1727" y="4262"/>
                  </a:cubicBezTo>
                  <a:cubicBezTo>
                    <a:pt x="1774" y="4310"/>
                    <a:pt x="1762" y="4417"/>
                    <a:pt x="1655" y="4382"/>
                  </a:cubicBezTo>
                  <a:cubicBezTo>
                    <a:pt x="1715" y="4501"/>
                    <a:pt x="1893" y="4453"/>
                    <a:pt x="1905" y="4322"/>
                  </a:cubicBezTo>
                  <a:cubicBezTo>
                    <a:pt x="1905" y="4298"/>
                    <a:pt x="1905" y="4286"/>
                    <a:pt x="1905" y="4274"/>
                  </a:cubicBezTo>
                  <a:lnTo>
                    <a:pt x="1905" y="4262"/>
                  </a:lnTo>
                  <a:cubicBezTo>
                    <a:pt x="1893" y="4227"/>
                    <a:pt x="1869" y="4203"/>
                    <a:pt x="1846" y="4179"/>
                  </a:cubicBezTo>
                  <a:cubicBezTo>
                    <a:pt x="2143" y="4120"/>
                    <a:pt x="2465" y="4143"/>
                    <a:pt x="2762" y="4251"/>
                  </a:cubicBezTo>
                  <a:lnTo>
                    <a:pt x="2762" y="4251"/>
                  </a:lnTo>
                  <a:cubicBezTo>
                    <a:pt x="1881" y="4036"/>
                    <a:pt x="2167" y="4917"/>
                    <a:pt x="1619" y="4917"/>
                  </a:cubicBezTo>
                  <a:lnTo>
                    <a:pt x="1619" y="4917"/>
                  </a:lnTo>
                  <a:cubicBezTo>
                    <a:pt x="1881" y="4989"/>
                    <a:pt x="2036" y="4989"/>
                    <a:pt x="2143" y="4929"/>
                  </a:cubicBezTo>
                  <a:cubicBezTo>
                    <a:pt x="2417" y="4798"/>
                    <a:pt x="2310" y="4512"/>
                    <a:pt x="2429" y="4417"/>
                  </a:cubicBezTo>
                  <a:cubicBezTo>
                    <a:pt x="2453" y="4584"/>
                    <a:pt x="2548" y="4632"/>
                    <a:pt x="2691" y="4572"/>
                  </a:cubicBezTo>
                  <a:cubicBezTo>
                    <a:pt x="2548" y="4453"/>
                    <a:pt x="2655" y="4322"/>
                    <a:pt x="2786" y="4322"/>
                  </a:cubicBezTo>
                  <a:cubicBezTo>
                    <a:pt x="2989" y="4334"/>
                    <a:pt x="3251" y="4548"/>
                    <a:pt x="3596" y="4322"/>
                  </a:cubicBezTo>
                  <a:cubicBezTo>
                    <a:pt x="3667" y="4310"/>
                    <a:pt x="3727" y="4298"/>
                    <a:pt x="3798" y="4274"/>
                  </a:cubicBezTo>
                  <a:cubicBezTo>
                    <a:pt x="3739" y="4310"/>
                    <a:pt x="3679" y="4346"/>
                    <a:pt x="3620" y="4393"/>
                  </a:cubicBezTo>
                  <a:cubicBezTo>
                    <a:pt x="3215" y="4465"/>
                    <a:pt x="3191" y="4798"/>
                    <a:pt x="3048" y="4953"/>
                  </a:cubicBezTo>
                  <a:cubicBezTo>
                    <a:pt x="2953" y="5060"/>
                    <a:pt x="2786" y="5024"/>
                    <a:pt x="2798" y="4858"/>
                  </a:cubicBezTo>
                  <a:cubicBezTo>
                    <a:pt x="2655" y="4905"/>
                    <a:pt x="2620" y="5001"/>
                    <a:pt x="2727" y="5155"/>
                  </a:cubicBezTo>
                  <a:cubicBezTo>
                    <a:pt x="2572" y="5155"/>
                    <a:pt x="2453" y="4882"/>
                    <a:pt x="2155" y="4977"/>
                  </a:cubicBezTo>
                  <a:cubicBezTo>
                    <a:pt x="2048" y="5024"/>
                    <a:pt x="1929" y="5132"/>
                    <a:pt x="1798" y="5358"/>
                  </a:cubicBezTo>
                  <a:cubicBezTo>
                    <a:pt x="1810" y="5346"/>
                    <a:pt x="1834" y="5334"/>
                    <a:pt x="1846" y="5322"/>
                  </a:cubicBezTo>
                  <a:lnTo>
                    <a:pt x="1798" y="5358"/>
                  </a:lnTo>
                  <a:cubicBezTo>
                    <a:pt x="2191" y="4977"/>
                    <a:pt x="2608" y="5810"/>
                    <a:pt x="3084" y="5036"/>
                  </a:cubicBezTo>
                  <a:lnTo>
                    <a:pt x="3084" y="5036"/>
                  </a:lnTo>
                  <a:cubicBezTo>
                    <a:pt x="2953" y="5310"/>
                    <a:pt x="2739" y="5560"/>
                    <a:pt x="2489" y="5727"/>
                  </a:cubicBezTo>
                  <a:cubicBezTo>
                    <a:pt x="2489" y="5691"/>
                    <a:pt x="2489" y="5655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53" y="5596"/>
                    <a:pt x="2441" y="5584"/>
                  </a:cubicBezTo>
                  <a:cubicBezTo>
                    <a:pt x="2334" y="5489"/>
                    <a:pt x="2179" y="5584"/>
                    <a:pt x="2215" y="5715"/>
                  </a:cubicBezTo>
                  <a:cubicBezTo>
                    <a:pt x="2274" y="5620"/>
                    <a:pt x="2358" y="5679"/>
                    <a:pt x="2346" y="5751"/>
                  </a:cubicBezTo>
                  <a:cubicBezTo>
                    <a:pt x="2346" y="5810"/>
                    <a:pt x="2239" y="5858"/>
                    <a:pt x="2179" y="5858"/>
                  </a:cubicBezTo>
                  <a:cubicBezTo>
                    <a:pt x="2131" y="5858"/>
                    <a:pt x="2096" y="5834"/>
                    <a:pt x="2060" y="5810"/>
                  </a:cubicBezTo>
                  <a:cubicBezTo>
                    <a:pt x="1905" y="5703"/>
                    <a:pt x="1941" y="5477"/>
                    <a:pt x="2119" y="5429"/>
                  </a:cubicBezTo>
                  <a:cubicBezTo>
                    <a:pt x="1893" y="5298"/>
                    <a:pt x="1679" y="5584"/>
                    <a:pt x="1727" y="5810"/>
                  </a:cubicBezTo>
                  <a:cubicBezTo>
                    <a:pt x="1548" y="5775"/>
                    <a:pt x="1524" y="5882"/>
                    <a:pt x="1346" y="5739"/>
                  </a:cubicBezTo>
                  <a:cubicBezTo>
                    <a:pt x="1500" y="6167"/>
                    <a:pt x="1738" y="6060"/>
                    <a:pt x="1893" y="6132"/>
                  </a:cubicBezTo>
                  <a:lnTo>
                    <a:pt x="1893" y="6132"/>
                  </a:lnTo>
                  <a:cubicBezTo>
                    <a:pt x="1536" y="6013"/>
                    <a:pt x="1429" y="6287"/>
                    <a:pt x="1131" y="6298"/>
                  </a:cubicBezTo>
                  <a:cubicBezTo>
                    <a:pt x="1441" y="6572"/>
                    <a:pt x="1643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88" y="6834"/>
                    <a:pt x="1786" y="6965"/>
                    <a:pt x="2012" y="6417"/>
                  </a:cubicBezTo>
                  <a:lnTo>
                    <a:pt x="2012" y="6417"/>
                  </a:lnTo>
                  <a:cubicBezTo>
                    <a:pt x="1929" y="6632"/>
                    <a:pt x="1715" y="6834"/>
                    <a:pt x="1977" y="7144"/>
                  </a:cubicBezTo>
                  <a:cubicBezTo>
                    <a:pt x="1989" y="6846"/>
                    <a:pt x="2262" y="6739"/>
                    <a:pt x="2155" y="6382"/>
                  </a:cubicBezTo>
                  <a:lnTo>
                    <a:pt x="2155" y="6382"/>
                  </a:lnTo>
                  <a:cubicBezTo>
                    <a:pt x="2215" y="6548"/>
                    <a:pt x="2108" y="6775"/>
                    <a:pt x="2536" y="6929"/>
                  </a:cubicBezTo>
                  <a:cubicBezTo>
                    <a:pt x="2393" y="6763"/>
                    <a:pt x="2500" y="6727"/>
                    <a:pt x="2477" y="6560"/>
                  </a:cubicBezTo>
                  <a:cubicBezTo>
                    <a:pt x="2703" y="6608"/>
                    <a:pt x="2977" y="6394"/>
                    <a:pt x="2846" y="6156"/>
                  </a:cubicBezTo>
                  <a:cubicBezTo>
                    <a:pt x="2810" y="6334"/>
                    <a:pt x="2572" y="6382"/>
                    <a:pt x="2477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36" y="5929"/>
                  </a:cubicBezTo>
                  <a:cubicBezTo>
                    <a:pt x="2596" y="5929"/>
                    <a:pt x="2655" y="6013"/>
                    <a:pt x="2560" y="6060"/>
                  </a:cubicBezTo>
                  <a:cubicBezTo>
                    <a:pt x="2691" y="6096"/>
                    <a:pt x="2786" y="5941"/>
                    <a:pt x="2691" y="5846"/>
                  </a:cubicBezTo>
                  <a:cubicBezTo>
                    <a:pt x="2691" y="5834"/>
                    <a:pt x="2679" y="5822"/>
                    <a:pt x="2667" y="5810"/>
                  </a:cubicBezTo>
                  <a:lnTo>
                    <a:pt x="2655" y="5810"/>
                  </a:lnTo>
                  <a:cubicBezTo>
                    <a:pt x="2631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lnTo>
                    <a:pt x="2953" y="6441"/>
                  </a:lnTo>
                  <a:cubicBezTo>
                    <a:pt x="2941" y="6453"/>
                    <a:pt x="2929" y="6465"/>
                    <a:pt x="2917" y="6477"/>
                  </a:cubicBezTo>
                  <a:cubicBezTo>
                    <a:pt x="3143" y="6358"/>
                    <a:pt x="3262" y="6239"/>
                    <a:pt x="3298" y="6120"/>
                  </a:cubicBezTo>
                  <a:cubicBezTo>
                    <a:pt x="3393" y="5822"/>
                    <a:pt x="3120" y="5703"/>
                    <a:pt x="3132" y="5560"/>
                  </a:cubicBezTo>
                  <a:cubicBezTo>
                    <a:pt x="3262" y="5667"/>
                    <a:pt x="3370" y="5620"/>
                    <a:pt x="3429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77" y="5096"/>
                    <a:pt x="3810" y="5060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3" y="5727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34" y="6132"/>
                  </a:cubicBezTo>
                  <a:cubicBezTo>
                    <a:pt x="3286" y="6251"/>
                    <a:pt x="3274" y="6406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7" y="6406"/>
                    <a:pt x="4024" y="5525"/>
                  </a:cubicBezTo>
                  <a:lnTo>
                    <a:pt x="4024" y="5525"/>
                  </a:lnTo>
                  <a:cubicBezTo>
                    <a:pt x="4132" y="5822"/>
                    <a:pt x="4155" y="6132"/>
                    <a:pt x="4096" y="6441"/>
                  </a:cubicBezTo>
                  <a:cubicBezTo>
                    <a:pt x="4072" y="6406"/>
                    <a:pt x="4036" y="6382"/>
                    <a:pt x="4001" y="6382"/>
                  </a:cubicBezTo>
                  <a:lnTo>
                    <a:pt x="3989" y="6382"/>
                  </a:lnTo>
                  <a:cubicBezTo>
                    <a:pt x="3977" y="6370"/>
                    <a:pt x="3965" y="6370"/>
                    <a:pt x="3953" y="6382"/>
                  </a:cubicBezTo>
                  <a:cubicBezTo>
                    <a:pt x="3810" y="6382"/>
                    <a:pt x="3774" y="6560"/>
                    <a:pt x="3894" y="6632"/>
                  </a:cubicBezTo>
                  <a:cubicBezTo>
                    <a:pt x="3858" y="6525"/>
                    <a:pt x="3965" y="6501"/>
                    <a:pt x="4001" y="6548"/>
                  </a:cubicBezTo>
                  <a:cubicBezTo>
                    <a:pt x="4048" y="6608"/>
                    <a:pt x="4001" y="6715"/>
                    <a:pt x="3965" y="6751"/>
                  </a:cubicBezTo>
                  <a:cubicBezTo>
                    <a:pt x="3929" y="6787"/>
                    <a:pt x="3882" y="6798"/>
                    <a:pt x="3846" y="6798"/>
                  </a:cubicBezTo>
                  <a:cubicBezTo>
                    <a:pt x="3715" y="6798"/>
                    <a:pt x="3524" y="6739"/>
                    <a:pt x="3620" y="6489"/>
                  </a:cubicBezTo>
                  <a:cubicBezTo>
                    <a:pt x="3370" y="6560"/>
                    <a:pt x="3405" y="6918"/>
                    <a:pt x="3608" y="7049"/>
                  </a:cubicBezTo>
                  <a:cubicBezTo>
                    <a:pt x="3453" y="7144"/>
                    <a:pt x="3513" y="7239"/>
                    <a:pt x="3298" y="7263"/>
                  </a:cubicBezTo>
                  <a:cubicBezTo>
                    <a:pt x="3703" y="7453"/>
                    <a:pt x="3798" y="7215"/>
                    <a:pt x="3953" y="7144"/>
                  </a:cubicBezTo>
                  <a:lnTo>
                    <a:pt x="3953" y="7144"/>
                  </a:lnTo>
                  <a:cubicBezTo>
                    <a:pt x="3620" y="7322"/>
                    <a:pt x="3739" y="7596"/>
                    <a:pt x="3536" y="7811"/>
                  </a:cubicBezTo>
                  <a:cubicBezTo>
                    <a:pt x="3941" y="7775"/>
                    <a:pt x="3929" y="7477"/>
                    <a:pt x="4036" y="7275"/>
                  </a:cubicBezTo>
                  <a:lnTo>
                    <a:pt x="4036" y="7275"/>
                  </a:lnTo>
                  <a:cubicBezTo>
                    <a:pt x="3798" y="7811"/>
                    <a:pt x="4108" y="7941"/>
                    <a:pt x="4132" y="8275"/>
                  </a:cubicBezTo>
                  <a:cubicBezTo>
                    <a:pt x="4167" y="7941"/>
                    <a:pt x="4477" y="7811"/>
                    <a:pt x="4239" y="7275"/>
                  </a:cubicBezTo>
                  <a:lnTo>
                    <a:pt x="4239" y="7275"/>
                  </a:lnTo>
                  <a:cubicBezTo>
                    <a:pt x="4334" y="7477"/>
                    <a:pt x="4322" y="7775"/>
                    <a:pt x="4739" y="7811"/>
                  </a:cubicBezTo>
                  <a:cubicBezTo>
                    <a:pt x="4536" y="7584"/>
                    <a:pt x="4656" y="7322"/>
                    <a:pt x="4310" y="7144"/>
                  </a:cubicBezTo>
                  <a:lnTo>
                    <a:pt x="4310" y="7144"/>
                  </a:lnTo>
                  <a:cubicBezTo>
                    <a:pt x="4477" y="7215"/>
                    <a:pt x="4572" y="7453"/>
                    <a:pt x="4977" y="7263"/>
                  </a:cubicBezTo>
                  <a:cubicBezTo>
                    <a:pt x="4763" y="7239"/>
                    <a:pt x="4810" y="7144"/>
                    <a:pt x="4667" y="7049"/>
                  </a:cubicBezTo>
                  <a:cubicBezTo>
                    <a:pt x="4858" y="6918"/>
                    <a:pt x="4906" y="6560"/>
                    <a:pt x="4656" y="6489"/>
                  </a:cubicBezTo>
                  <a:cubicBezTo>
                    <a:pt x="4751" y="6739"/>
                    <a:pt x="4560" y="6810"/>
                    <a:pt x="4429" y="6798"/>
                  </a:cubicBezTo>
                  <a:cubicBezTo>
                    <a:pt x="4382" y="6798"/>
                    <a:pt x="4346" y="6787"/>
                    <a:pt x="4310" y="6751"/>
                  </a:cubicBezTo>
                  <a:cubicBezTo>
                    <a:pt x="4275" y="6715"/>
                    <a:pt x="4227" y="6608"/>
                    <a:pt x="4263" y="6548"/>
                  </a:cubicBezTo>
                  <a:cubicBezTo>
                    <a:pt x="4310" y="6501"/>
                    <a:pt x="4417" y="6525"/>
                    <a:pt x="4382" y="6632"/>
                  </a:cubicBezTo>
                  <a:cubicBezTo>
                    <a:pt x="4394" y="6620"/>
                    <a:pt x="4405" y="6608"/>
                    <a:pt x="4417" y="6596"/>
                  </a:cubicBezTo>
                  <a:cubicBezTo>
                    <a:pt x="4465" y="6548"/>
                    <a:pt x="4465" y="6477"/>
                    <a:pt x="4417" y="6429"/>
                  </a:cubicBezTo>
                  <a:cubicBezTo>
                    <a:pt x="4394" y="6394"/>
                    <a:pt x="4358" y="6382"/>
                    <a:pt x="4322" y="6382"/>
                  </a:cubicBezTo>
                  <a:cubicBezTo>
                    <a:pt x="4310" y="6370"/>
                    <a:pt x="4298" y="6370"/>
                    <a:pt x="4286" y="6382"/>
                  </a:cubicBezTo>
                  <a:lnTo>
                    <a:pt x="4275" y="6382"/>
                  </a:lnTo>
                  <a:cubicBezTo>
                    <a:pt x="4239" y="6382"/>
                    <a:pt x="4203" y="6406"/>
                    <a:pt x="4179" y="6441"/>
                  </a:cubicBezTo>
                  <a:cubicBezTo>
                    <a:pt x="4120" y="6132"/>
                    <a:pt x="4144" y="5822"/>
                    <a:pt x="4251" y="5525"/>
                  </a:cubicBezTo>
                  <a:cubicBezTo>
                    <a:pt x="4048" y="6406"/>
                    <a:pt x="4917" y="6120"/>
                    <a:pt x="4929" y="6656"/>
                  </a:cubicBezTo>
                  <a:lnTo>
                    <a:pt x="4929" y="6608"/>
                  </a:lnTo>
                  <a:lnTo>
                    <a:pt x="4929" y="6656"/>
                  </a:lnTo>
                  <a:cubicBezTo>
                    <a:pt x="5001" y="6406"/>
                    <a:pt x="4989" y="6251"/>
                    <a:pt x="4941" y="6144"/>
                  </a:cubicBezTo>
                  <a:cubicBezTo>
                    <a:pt x="4798" y="5870"/>
                    <a:pt x="4513" y="5965"/>
                    <a:pt x="4417" y="5858"/>
                  </a:cubicBezTo>
                  <a:cubicBezTo>
                    <a:pt x="4596" y="5834"/>
                    <a:pt x="4644" y="5739"/>
                    <a:pt x="4584" y="5596"/>
                  </a:cubicBezTo>
                  <a:cubicBezTo>
                    <a:pt x="4465" y="5739"/>
                    <a:pt x="4322" y="5632"/>
                    <a:pt x="4334" y="5501"/>
                  </a:cubicBezTo>
                  <a:cubicBezTo>
                    <a:pt x="4334" y="5298"/>
                    <a:pt x="4560" y="5036"/>
                    <a:pt x="4334" y="4691"/>
                  </a:cubicBezTo>
                  <a:cubicBezTo>
                    <a:pt x="4322" y="4620"/>
                    <a:pt x="4298" y="4560"/>
                    <a:pt x="4286" y="4489"/>
                  </a:cubicBezTo>
                  <a:cubicBezTo>
                    <a:pt x="4310" y="4548"/>
                    <a:pt x="4346" y="4608"/>
                    <a:pt x="4394" y="4667"/>
                  </a:cubicBezTo>
                  <a:cubicBezTo>
                    <a:pt x="4465" y="5072"/>
                    <a:pt x="4810" y="5096"/>
                    <a:pt x="4965" y="5239"/>
                  </a:cubicBezTo>
                  <a:cubicBezTo>
                    <a:pt x="5060" y="5334"/>
                    <a:pt x="5037" y="5501"/>
                    <a:pt x="4858" y="5489"/>
                  </a:cubicBezTo>
                  <a:cubicBezTo>
                    <a:pt x="4906" y="5620"/>
                    <a:pt x="5001" y="5667"/>
                    <a:pt x="5156" y="5560"/>
                  </a:cubicBezTo>
                  <a:cubicBezTo>
                    <a:pt x="5167" y="5703"/>
                    <a:pt x="4882" y="5834"/>
                    <a:pt x="4989" y="6132"/>
                  </a:cubicBezTo>
                  <a:cubicBezTo>
                    <a:pt x="5060" y="6287"/>
                    <a:pt x="5203" y="6417"/>
                    <a:pt x="5358" y="6489"/>
                  </a:cubicBezTo>
                  <a:lnTo>
                    <a:pt x="5358" y="6489"/>
                  </a:lnTo>
                  <a:cubicBezTo>
                    <a:pt x="4989" y="6096"/>
                    <a:pt x="5810" y="5679"/>
                    <a:pt x="5037" y="5203"/>
                  </a:cubicBezTo>
                  <a:lnTo>
                    <a:pt x="5037" y="5203"/>
                  </a:lnTo>
                  <a:cubicBezTo>
                    <a:pt x="5322" y="5334"/>
                    <a:pt x="5560" y="5548"/>
                    <a:pt x="5739" y="5798"/>
                  </a:cubicBezTo>
                  <a:cubicBezTo>
                    <a:pt x="5703" y="5798"/>
                    <a:pt x="5656" y="5798"/>
                    <a:pt x="5632" y="5822"/>
                  </a:cubicBezTo>
                  <a:lnTo>
                    <a:pt x="5632" y="5822"/>
                  </a:lnTo>
                  <a:cubicBezTo>
                    <a:pt x="5620" y="5834"/>
                    <a:pt x="5608" y="5834"/>
                    <a:pt x="5596" y="5846"/>
                  </a:cubicBezTo>
                  <a:cubicBezTo>
                    <a:pt x="5548" y="5906"/>
                    <a:pt x="5548" y="5989"/>
                    <a:pt x="5596" y="6048"/>
                  </a:cubicBezTo>
                  <a:cubicBezTo>
                    <a:pt x="5620" y="6072"/>
                    <a:pt x="5668" y="6084"/>
                    <a:pt x="5703" y="6072"/>
                  </a:cubicBezTo>
                  <a:lnTo>
                    <a:pt x="5727" y="6072"/>
                  </a:lnTo>
                  <a:cubicBezTo>
                    <a:pt x="5632" y="6025"/>
                    <a:pt x="5691" y="5941"/>
                    <a:pt x="5751" y="5941"/>
                  </a:cubicBezTo>
                  <a:cubicBezTo>
                    <a:pt x="5822" y="5953"/>
                    <a:pt x="5870" y="6060"/>
                    <a:pt x="5870" y="6108"/>
                  </a:cubicBezTo>
                  <a:cubicBezTo>
                    <a:pt x="5870" y="6156"/>
                    <a:pt x="5846" y="6203"/>
                    <a:pt x="5810" y="6239"/>
                  </a:cubicBezTo>
                  <a:cubicBezTo>
                    <a:pt x="5715" y="6394"/>
                    <a:pt x="5477" y="6346"/>
                    <a:pt x="5441" y="6167"/>
                  </a:cubicBezTo>
                  <a:cubicBezTo>
                    <a:pt x="5310" y="6406"/>
                    <a:pt x="5584" y="6620"/>
                    <a:pt x="5822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98"/>
                    <a:pt x="6072" y="6560"/>
                    <a:pt x="6144" y="6394"/>
                  </a:cubicBezTo>
                  <a:lnTo>
                    <a:pt x="6144" y="6394"/>
                  </a:lnTo>
                  <a:cubicBezTo>
                    <a:pt x="6025" y="6763"/>
                    <a:pt x="6299" y="6870"/>
                    <a:pt x="6310" y="7168"/>
                  </a:cubicBezTo>
                  <a:cubicBezTo>
                    <a:pt x="6572" y="6846"/>
                    <a:pt x="6358" y="6656"/>
                    <a:pt x="6287" y="6429"/>
                  </a:cubicBezTo>
                  <a:lnTo>
                    <a:pt x="6287" y="6429"/>
                  </a:lnTo>
                  <a:cubicBezTo>
                    <a:pt x="6501" y="6977"/>
                    <a:pt x="6811" y="6858"/>
                    <a:pt x="7072" y="7072"/>
                  </a:cubicBezTo>
                  <a:cubicBezTo>
                    <a:pt x="6846" y="6810"/>
                    <a:pt x="6977" y="6501"/>
                    <a:pt x="6430" y="6287"/>
                  </a:cubicBezTo>
                  <a:lnTo>
                    <a:pt x="6430" y="6287"/>
                  </a:lnTo>
                  <a:cubicBezTo>
                    <a:pt x="6644" y="6370"/>
                    <a:pt x="6846" y="6584"/>
                    <a:pt x="7156" y="6322"/>
                  </a:cubicBezTo>
                  <a:cubicBezTo>
                    <a:pt x="6858" y="6298"/>
                    <a:pt x="6751" y="6036"/>
                    <a:pt x="6394" y="6144"/>
                  </a:cubicBezTo>
                  <a:lnTo>
                    <a:pt x="6394" y="6144"/>
                  </a:lnTo>
                  <a:cubicBezTo>
                    <a:pt x="6561" y="6072"/>
                    <a:pt x="6787" y="6191"/>
                    <a:pt x="6942" y="5751"/>
                  </a:cubicBezTo>
                  <a:cubicBezTo>
                    <a:pt x="6775" y="5906"/>
                    <a:pt x="6739" y="5786"/>
                    <a:pt x="6572" y="5822"/>
                  </a:cubicBezTo>
                  <a:cubicBezTo>
                    <a:pt x="6620" y="5596"/>
                    <a:pt x="6406" y="5322"/>
                    <a:pt x="6168" y="5441"/>
                  </a:cubicBezTo>
                  <a:cubicBezTo>
                    <a:pt x="6346" y="5489"/>
                    <a:pt x="6382" y="5727"/>
                    <a:pt x="6227" y="5822"/>
                  </a:cubicBezTo>
                  <a:cubicBezTo>
                    <a:pt x="6203" y="5846"/>
                    <a:pt x="6156" y="5870"/>
                    <a:pt x="6108" y="5870"/>
                  </a:cubicBezTo>
                  <a:cubicBezTo>
                    <a:pt x="6049" y="5870"/>
                    <a:pt x="5953" y="5822"/>
                    <a:pt x="5941" y="5763"/>
                  </a:cubicBezTo>
                  <a:cubicBezTo>
                    <a:pt x="5929" y="5703"/>
                    <a:pt x="6025" y="5632"/>
                    <a:pt x="6072" y="5739"/>
                  </a:cubicBezTo>
                  <a:lnTo>
                    <a:pt x="6072" y="5703"/>
                  </a:lnTo>
                  <a:cubicBezTo>
                    <a:pt x="6084" y="5667"/>
                    <a:pt x="6072" y="5632"/>
                    <a:pt x="6037" y="5608"/>
                  </a:cubicBezTo>
                  <a:cubicBezTo>
                    <a:pt x="5989" y="5560"/>
                    <a:pt x="5906" y="5560"/>
                    <a:pt x="5846" y="5608"/>
                  </a:cubicBezTo>
                  <a:cubicBezTo>
                    <a:pt x="5834" y="5608"/>
                    <a:pt x="5822" y="5620"/>
                    <a:pt x="5822" y="5632"/>
                  </a:cubicBezTo>
                  <a:lnTo>
                    <a:pt x="5822" y="5644"/>
                  </a:lnTo>
                  <a:cubicBezTo>
                    <a:pt x="5799" y="5679"/>
                    <a:pt x="5799" y="5715"/>
                    <a:pt x="5799" y="5751"/>
                  </a:cubicBezTo>
                  <a:cubicBezTo>
                    <a:pt x="5548" y="5572"/>
                    <a:pt x="5334" y="5334"/>
                    <a:pt x="5203" y="5048"/>
                  </a:cubicBezTo>
                  <a:cubicBezTo>
                    <a:pt x="5679" y="5822"/>
                    <a:pt x="6096" y="5001"/>
                    <a:pt x="6489" y="5382"/>
                  </a:cubicBezTo>
                  <a:lnTo>
                    <a:pt x="6441" y="5346"/>
                  </a:lnTo>
                  <a:cubicBezTo>
                    <a:pt x="6453" y="5358"/>
                    <a:pt x="6477" y="5370"/>
                    <a:pt x="6489" y="5382"/>
                  </a:cubicBezTo>
                  <a:cubicBezTo>
                    <a:pt x="6358" y="5155"/>
                    <a:pt x="6239" y="5048"/>
                    <a:pt x="6132" y="5001"/>
                  </a:cubicBezTo>
                  <a:cubicBezTo>
                    <a:pt x="5834" y="4905"/>
                    <a:pt x="5715" y="5179"/>
                    <a:pt x="5560" y="5179"/>
                  </a:cubicBezTo>
                  <a:cubicBezTo>
                    <a:pt x="5668" y="5036"/>
                    <a:pt x="5632" y="4929"/>
                    <a:pt x="5489" y="4882"/>
                  </a:cubicBezTo>
                  <a:cubicBezTo>
                    <a:pt x="5501" y="5048"/>
                    <a:pt x="5346" y="5084"/>
                    <a:pt x="5239" y="4977"/>
                  </a:cubicBezTo>
                  <a:cubicBezTo>
                    <a:pt x="5096" y="4834"/>
                    <a:pt x="5072" y="4489"/>
                    <a:pt x="4667" y="4417"/>
                  </a:cubicBezTo>
                  <a:cubicBezTo>
                    <a:pt x="4608" y="4370"/>
                    <a:pt x="4548" y="4334"/>
                    <a:pt x="4489" y="4298"/>
                  </a:cubicBezTo>
                  <a:cubicBezTo>
                    <a:pt x="4560" y="4322"/>
                    <a:pt x="4620" y="4334"/>
                    <a:pt x="4691" y="4346"/>
                  </a:cubicBezTo>
                  <a:cubicBezTo>
                    <a:pt x="5037" y="4584"/>
                    <a:pt x="5298" y="4358"/>
                    <a:pt x="5501" y="4346"/>
                  </a:cubicBezTo>
                  <a:cubicBezTo>
                    <a:pt x="5632" y="4346"/>
                    <a:pt x="5739" y="4477"/>
                    <a:pt x="5608" y="4596"/>
                  </a:cubicBezTo>
                  <a:cubicBezTo>
                    <a:pt x="5739" y="4655"/>
                    <a:pt x="5834" y="4608"/>
                    <a:pt x="5858" y="4441"/>
                  </a:cubicBezTo>
                  <a:cubicBezTo>
                    <a:pt x="5977" y="4536"/>
                    <a:pt x="5858" y="4822"/>
                    <a:pt x="6144" y="4953"/>
                  </a:cubicBezTo>
                  <a:cubicBezTo>
                    <a:pt x="6251" y="5013"/>
                    <a:pt x="6418" y="5013"/>
                    <a:pt x="6668" y="4941"/>
                  </a:cubicBezTo>
                  <a:lnTo>
                    <a:pt x="6668" y="4941"/>
                  </a:lnTo>
                  <a:cubicBezTo>
                    <a:pt x="6132" y="4929"/>
                    <a:pt x="6406" y="4072"/>
                    <a:pt x="5537" y="4274"/>
                  </a:cubicBezTo>
                  <a:lnTo>
                    <a:pt x="5537" y="4274"/>
                  </a:lnTo>
                  <a:cubicBezTo>
                    <a:pt x="5822" y="4167"/>
                    <a:pt x="6144" y="4143"/>
                    <a:pt x="6453" y="4203"/>
                  </a:cubicBezTo>
                  <a:cubicBezTo>
                    <a:pt x="6418" y="4215"/>
                    <a:pt x="6394" y="4251"/>
                    <a:pt x="6394" y="4286"/>
                  </a:cubicBezTo>
                  <a:lnTo>
                    <a:pt x="6394" y="4298"/>
                  </a:lnTo>
                  <a:cubicBezTo>
                    <a:pt x="6382" y="4310"/>
                    <a:pt x="6382" y="4322"/>
                    <a:pt x="6394" y="4346"/>
                  </a:cubicBezTo>
                  <a:cubicBezTo>
                    <a:pt x="6394" y="4477"/>
                    <a:pt x="6572" y="4524"/>
                    <a:pt x="6644" y="4405"/>
                  </a:cubicBezTo>
                  <a:cubicBezTo>
                    <a:pt x="6537" y="4429"/>
                    <a:pt x="6513" y="4334"/>
                    <a:pt x="6561" y="4286"/>
                  </a:cubicBezTo>
                  <a:cubicBezTo>
                    <a:pt x="6620" y="4251"/>
                    <a:pt x="6727" y="4286"/>
                    <a:pt x="6763" y="4322"/>
                  </a:cubicBezTo>
                  <a:cubicBezTo>
                    <a:pt x="6799" y="4358"/>
                    <a:pt x="6811" y="4405"/>
                    <a:pt x="6811" y="4453"/>
                  </a:cubicBezTo>
                  <a:cubicBezTo>
                    <a:pt x="6811" y="4572"/>
                    <a:pt x="6739" y="4774"/>
                    <a:pt x="6501" y="4667"/>
                  </a:cubicBezTo>
                  <a:cubicBezTo>
                    <a:pt x="6572" y="4929"/>
                    <a:pt x="6930" y="4882"/>
                    <a:pt x="7061" y="4691"/>
                  </a:cubicBezTo>
                  <a:cubicBezTo>
                    <a:pt x="7156" y="4834"/>
                    <a:pt x="7251" y="4774"/>
                    <a:pt x="7263" y="5001"/>
                  </a:cubicBezTo>
                  <a:cubicBezTo>
                    <a:pt x="7465" y="4584"/>
                    <a:pt x="7227" y="4501"/>
                    <a:pt x="7156" y="4334"/>
                  </a:cubicBezTo>
                  <a:lnTo>
                    <a:pt x="7156" y="4334"/>
                  </a:lnTo>
                  <a:cubicBezTo>
                    <a:pt x="7334" y="4667"/>
                    <a:pt x="7608" y="4560"/>
                    <a:pt x="7823" y="4751"/>
                  </a:cubicBezTo>
                  <a:cubicBezTo>
                    <a:pt x="7787" y="4346"/>
                    <a:pt x="7489" y="4358"/>
                    <a:pt x="7287" y="4262"/>
                  </a:cubicBezTo>
                  <a:lnTo>
                    <a:pt x="7287" y="4262"/>
                  </a:lnTo>
                  <a:cubicBezTo>
                    <a:pt x="7823" y="4489"/>
                    <a:pt x="7954" y="4191"/>
                    <a:pt x="8287" y="4155"/>
                  </a:cubicBezTo>
                  <a:cubicBezTo>
                    <a:pt x="7954" y="4131"/>
                    <a:pt x="7823" y="3822"/>
                    <a:pt x="7287" y="4048"/>
                  </a:cubicBezTo>
                  <a:lnTo>
                    <a:pt x="7287" y="4048"/>
                  </a:lnTo>
                  <a:cubicBezTo>
                    <a:pt x="7489" y="3953"/>
                    <a:pt x="7787" y="3965"/>
                    <a:pt x="7823" y="3560"/>
                  </a:cubicBezTo>
                  <a:cubicBezTo>
                    <a:pt x="7596" y="3750"/>
                    <a:pt x="7334" y="3643"/>
                    <a:pt x="7156" y="3977"/>
                  </a:cubicBezTo>
                  <a:lnTo>
                    <a:pt x="7156" y="3977"/>
                  </a:lnTo>
                  <a:cubicBezTo>
                    <a:pt x="7227" y="3810"/>
                    <a:pt x="7465" y="3727"/>
                    <a:pt x="7263" y="3310"/>
                  </a:cubicBezTo>
                  <a:cubicBezTo>
                    <a:pt x="7251" y="3536"/>
                    <a:pt x="7156" y="3477"/>
                    <a:pt x="7061" y="3620"/>
                  </a:cubicBezTo>
                  <a:cubicBezTo>
                    <a:pt x="6930" y="3429"/>
                    <a:pt x="6572" y="3381"/>
                    <a:pt x="6501" y="3643"/>
                  </a:cubicBezTo>
                  <a:cubicBezTo>
                    <a:pt x="6739" y="3536"/>
                    <a:pt x="6822" y="3739"/>
                    <a:pt x="6811" y="3858"/>
                  </a:cubicBezTo>
                  <a:cubicBezTo>
                    <a:pt x="6811" y="3905"/>
                    <a:pt x="6799" y="3953"/>
                    <a:pt x="6763" y="3989"/>
                  </a:cubicBezTo>
                  <a:cubicBezTo>
                    <a:pt x="6727" y="4024"/>
                    <a:pt x="6608" y="4060"/>
                    <a:pt x="6561" y="4024"/>
                  </a:cubicBezTo>
                  <a:cubicBezTo>
                    <a:pt x="6513" y="3989"/>
                    <a:pt x="6537" y="3881"/>
                    <a:pt x="6644" y="3917"/>
                  </a:cubicBezTo>
                  <a:cubicBezTo>
                    <a:pt x="6632" y="3893"/>
                    <a:pt x="6620" y="3881"/>
                    <a:pt x="6608" y="3870"/>
                  </a:cubicBezTo>
                  <a:cubicBezTo>
                    <a:pt x="6561" y="3822"/>
                    <a:pt x="6477" y="3822"/>
                    <a:pt x="6430" y="3870"/>
                  </a:cubicBezTo>
                  <a:cubicBezTo>
                    <a:pt x="6406" y="3893"/>
                    <a:pt x="6394" y="3929"/>
                    <a:pt x="6394" y="3965"/>
                  </a:cubicBezTo>
                  <a:cubicBezTo>
                    <a:pt x="6382" y="3977"/>
                    <a:pt x="6382" y="3989"/>
                    <a:pt x="6394" y="4012"/>
                  </a:cubicBezTo>
                  <a:lnTo>
                    <a:pt x="6394" y="4012"/>
                  </a:lnTo>
                  <a:cubicBezTo>
                    <a:pt x="6394" y="4048"/>
                    <a:pt x="6418" y="4084"/>
                    <a:pt x="6453" y="4108"/>
                  </a:cubicBezTo>
                  <a:cubicBezTo>
                    <a:pt x="6144" y="4167"/>
                    <a:pt x="5822" y="4143"/>
                    <a:pt x="5537" y="4036"/>
                  </a:cubicBezTo>
                  <a:cubicBezTo>
                    <a:pt x="6430" y="4251"/>
                    <a:pt x="6132" y="3369"/>
                    <a:pt x="6668" y="3369"/>
                  </a:cubicBezTo>
                  <a:lnTo>
                    <a:pt x="6608" y="3369"/>
                  </a:lnTo>
                  <a:cubicBezTo>
                    <a:pt x="6632" y="3358"/>
                    <a:pt x="6656" y="3358"/>
                    <a:pt x="6668" y="3369"/>
                  </a:cubicBezTo>
                  <a:cubicBezTo>
                    <a:pt x="6418" y="3298"/>
                    <a:pt x="6263" y="3298"/>
                    <a:pt x="6156" y="3346"/>
                  </a:cubicBezTo>
                  <a:cubicBezTo>
                    <a:pt x="5870" y="3489"/>
                    <a:pt x="5977" y="3774"/>
                    <a:pt x="5870" y="3870"/>
                  </a:cubicBezTo>
                  <a:cubicBezTo>
                    <a:pt x="5846" y="3691"/>
                    <a:pt x="5751" y="3655"/>
                    <a:pt x="5608" y="3715"/>
                  </a:cubicBezTo>
                  <a:cubicBezTo>
                    <a:pt x="5751" y="3822"/>
                    <a:pt x="5644" y="3965"/>
                    <a:pt x="5513" y="3965"/>
                  </a:cubicBezTo>
                  <a:cubicBezTo>
                    <a:pt x="5298" y="3953"/>
                    <a:pt x="5037" y="3739"/>
                    <a:pt x="4703" y="3965"/>
                  </a:cubicBezTo>
                  <a:cubicBezTo>
                    <a:pt x="4632" y="3977"/>
                    <a:pt x="4560" y="3989"/>
                    <a:pt x="4501" y="4012"/>
                  </a:cubicBezTo>
                  <a:cubicBezTo>
                    <a:pt x="4560" y="3977"/>
                    <a:pt x="4620" y="3941"/>
                    <a:pt x="4667" y="3893"/>
                  </a:cubicBezTo>
                  <a:cubicBezTo>
                    <a:pt x="5084" y="3822"/>
                    <a:pt x="5108" y="3477"/>
                    <a:pt x="5251" y="3334"/>
                  </a:cubicBezTo>
                  <a:cubicBezTo>
                    <a:pt x="5346" y="3227"/>
                    <a:pt x="5513" y="3262"/>
                    <a:pt x="5501" y="3429"/>
                  </a:cubicBezTo>
                  <a:cubicBezTo>
                    <a:pt x="5632" y="3381"/>
                    <a:pt x="5679" y="3286"/>
                    <a:pt x="5572" y="3131"/>
                  </a:cubicBezTo>
                  <a:cubicBezTo>
                    <a:pt x="5715" y="3131"/>
                    <a:pt x="5846" y="3405"/>
                    <a:pt x="6132" y="3310"/>
                  </a:cubicBezTo>
                  <a:cubicBezTo>
                    <a:pt x="6251" y="3262"/>
                    <a:pt x="6370" y="3155"/>
                    <a:pt x="6489" y="2929"/>
                  </a:cubicBezTo>
                  <a:lnTo>
                    <a:pt x="6489" y="2929"/>
                  </a:lnTo>
                  <a:cubicBezTo>
                    <a:pt x="6108" y="3298"/>
                    <a:pt x="5691" y="2477"/>
                    <a:pt x="5215" y="3250"/>
                  </a:cubicBezTo>
                  <a:lnTo>
                    <a:pt x="5215" y="3250"/>
                  </a:lnTo>
                  <a:cubicBezTo>
                    <a:pt x="5346" y="2977"/>
                    <a:pt x="5548" y="2738"/>
                    <a:pt x="5810" y="2560"/>
                  </a:cubicBezTo>
                  <a:cubicBezTo>
                    <a:pt x="5799" y="2596"/>
                    <a:pt x="5810" y="2631"/>
                    <a:pt x="5834" y="2667"/>
                  </a:cubicBezTo>
                  <a:lnTo>
                    <a:pt x="5834" y="2667"/>
                  </a:lnTo>
                  <a:cubicBezTo>
                    <a:pt x="5834" y="2679"/>
                    <a:pt x="5846" y="2691"/>
                    <a:pt x="5858" y="2703"/>
                  </a:cubicBezTo>
                  <a:cubicBezTo>
                    <a:pt x="5953" y="2798"/>
                    <a:pt x="6120" y="2703"/>
                    <a:pt x="6084" y="2572"/>
                  </a:cubicBezTo>
                  <a:cubicBezTo>
                    <a:pt x="6025" y="2667"/>
                    <a:pt x="5929" y="2607"/>
                    <a:pt x="5941" y="2536"/>
                  </a:cubicBezTo>
                  <a:cubicBezTo>
                    <a:pt x="5965" y="2477"/>
                    <a:pt x="6060" y="2429"/>
                    <a:pt x="6120" y="2429"/>
                  </a:cubicBezTo>
                  <a:cubicBezTo>
                    <a:pt x="6156" y="2429"/>
                    <a:pt x="6203" y="2453"/>
                    <a:pt x="6239" y="2477"/>
                  </a:cubicBezTo>
                  <a:cubicBezTo>
                    <a:pt x="6394" y="2584"/>
                    <a:pt x="6346" y="2810"/>
                    <a:pt x="6180" y="2858"/>
                  </a:cubicBezTo>
                  <a:cubicBezTo>
                    <a:pt x="6406" y="2988"/>
                    <a:pt x="6620" y="2703"/>
                    <a:pt x="6572" y="2477"/>
                  </a:cubicBezTo>
                  <a:cubicBezTo>
                    <a:pt x="6751" y="2512"/>
                    <a:pt x="6775" y="2405"/>
                    <a:pt x="6942" y="2548"/>
                  </a:cubicBezTo>
                  <a:cubicBezTo>
                    <a:pt x="6799" y="2107"/>
                    <a:pt x="6561" y="2226"/>
                    <a:pt x="6394" y="2155"/>
                  </a:cubicBezTo>
                  <a:lnTo>
                    <a:pt x="6394" y="2155"/>
                  </a:lnTo>
                  <a:cubicBezTo>
                    <a:pt x="6763" y="2274"/>
                    <a:pt x="6870" y="2000"/>
                    <a:pt x="7168" y="1988"/>
                  </a:cubicBezTo>
                  <a:cubicBezTo>
                    <a:pt x="6858" y="1715"/>
                    <a:pt x="6656" y="1929"/>
                    <a:pt x="6430" y="2012"/>
                  </a:cubicBezTo>
                  <a:lnTo>
                    <a:pt x="6430" y="2012"/>
                  </a:lnTo>
                  <a:cubicBezTo>
                    <a:pt x="6977" y="1798"/>
                    <a:pt x="6858" y="1488"/>
                    <a:pt x="7072" y="1226"/>
                  </a:cubicBezTo>
                  <a:cubicBezTo>
                    <a:pt x="6811" y="1453"/>
                    <a:pt x="6501" y="1322"/>
                    <a:pt x="6287" y="1869"/>
                  </a:cubicBezTo>
                  <a:lnTo>
                    <a:pt x="6287" y="1869"/>
                  </a:lnTo>
                  <a:cubicBezTo>
                    <a:pt x="6370" y="1643"/>
                    <a:pt x="6584" y="1453"/>
                    <a:pt x="6322" y="1131"/>
                  </a:cubicBezTo>
                  <a:cubicBezTo>
                    <a:pt x="6299" y="1429"/>
                    <a:pt x="6037" y="1536"/>
                    <a:pt x="6144" y="1905"/>
                  </a:cubicBezTo>
                  <a:lnTo>
                    <a:pt x="6144" y="1905"/>
                  </a:lnTo>
                  <a:cubicBezTo>
                    <a:pt x="6072" y="1738"/>
                    <a:pt x="6191" y="1512"/>
                    <a:pt x="5751" y="1357"/>
                  </a:cubicBezTo>
                  <a:cubicBezTo>
                    <a:pt x="5906" y="1524"/>
                    <a:pt x="5787" y="1560"/>
                    <a:pt x="5822" y="1726"/>
                  </a:cubicBezTo>
                  <a:cubicBezTo>
                    <a:pt x="5596" y="1679"/>
                    <a:pt x="5322" y="1893"/>
                    <a:pt x="5441" y="2131"/>
                  </a:cubicBezTo>
                  <a:cubicBezTo>
                    <a:pt x="5489" y="1953"/>
                    <a:pt x="5727" y="1905"/>
                    <a:pt x="5822" y="2060"/>
                  </a:cubicBezTo>
                  <a:cubicBezTo>
                    <a:pt x="5858" y="2096"/>
                    <a:pt x="5870" y="2143"/>
                    <a:pt x="5870" y="2191"/>
                  </a:cubicBezTo>
                  <a:cubicBezTo>
                    <a:pt x="5870" y="2238"/>
                    <a:pt x="5822" y="2346"/>
                    <a:pt x="5763" y="2357"/>
                  </a:cubicBezTo>
                  <a:cubicBezTo>
                    <a:pt x="5703" y="2357"/>
                    <a:pt x="5632" y="2274"/>
                    <a:pt x="5739" y="2226"/>
                  </a:cubicBezTo>
                  <a:cubicBezTo>
                    <a:pt x="5596" y="2179"/>
                    <a:pt x="5501" y="2346"/>
                    <a:pt x="5596" y="2441"/>
                  </a:cubicBezTo>
                  <a:cubicBezTo>
                    <a:pt x="5608" y="2453"/>
                    <a:pt x="5620" y="2465"/>
                    <a:pt x="5632" y="2477"/>
                  </a:cubicBezTo>
                  <a:lnTo>
                    <a:pt x="5632" y="2477"/>
                  </a:lnTo>
                  <a:cubicBezTo>
                    <a:pt x="5668" y="2488"/>
                    <a:pt x="5703" y="2500"/>
                    <a:pt x="5739" y="2488"/>
                  </a:cubicBezTo>
                  <a:cubicBezTo>
                    <a:pt x="5560" y="2750"/>
                    <a:pt x="5322" y="2953"/>
                    <a:pt x="5037" y="3084"/>
                  </a:cubicBezTo>
                  <a:cubicBezTo>
                    <a:pt x="5810" y="2607"/>
                    <a:pt x="4989" y="2191"/>
                    <a:pt x="5370" y="1810"/>
                  </a:cubicBezTo>
                  <a:lnTo>
                    <a:pt x="5334" y="1846"/>
                  </a:lnTo>
                  <a:cubicBezTo>
                    <a:pt x="5346" y="1834"/>
                    <a:pt x="5358" y="1822"/>
                    <a:pt x="5370" y="1810"/>
                  </a:cubicBezTo>
                  <a:cubicBezTo>
                    <a:pt x="5203" y="1881"/>
                    <a:pt x="5072" y="2000"/>
                    <a:pt x="4989" y="2167"/>
                  </a:cubicBezTo>
                  <a:cubicBezTo>
                    <a:pt x="4894" y="2465"/>
                    <a:pt x="5167" y="2584"/>
                    <a:pt x="5156" y="2727"/>
                  </a:cubicBezTo>
                  <a:cubicBezTo>
                    <a:pt x="5025" y="2619"/>
                    <a:pt x="4917" y="2667"/>
                    <a:pt x="4858" y="2798"/>
                  </a:cubicBezTo>
                  <a:cubicBezTo>
                    <a:pt x="5037" y="2786"/>
                    <a:pt x="5060" y="2953"/>
                    <a:pt x="4965" y="3048"/>
                  </a:cubicBezTo>
                  <a:cubicBezTo>
                    <a:pt x="4822" y="3191"/>
                    <a:pt x="4477" y="3215"/>
                    <a:pt x="4394" y="3631"/>
                  </a:cubicBezTo>
                  <a:cubicBezTo>
                    <a:pt x="4358" y="3679"/>
                    <a:pt x="4322" y="3739"/>
                    <a:pt x="4286" y="3798"/>
                  </a:cubicBezTo>
                  <a:cubicBezTo>
                    <a:pt x="4310" y="3739"/>
                    <a:pt x="4322" y="3667"/>
                    <a:pt x="4334" y="3596"/>
                  </a:cubicBezTo>
                  <a:cubicBezTo>
                    <a:pt x="4572" y="3262"/>
                    <a:pt x="4346" y="3000"/>
                    <a:pt x="4334" y="2798"/>
                  </a:cubicBezTo>
                  <a:cubicBezTo>
                    <a:pt x="4334" y="2655"/>
                    <a:pt x="4465" y="2548"/>
                    <a:pt x="4584" y="2691"/>
                  </a:cubicBezTo>
                  <a:cubicBezTo>
                    <a:pt x="4644" y="2560"/>
                    <a:pt x="4596" y="2453"/>
                    <a:pt x="4429" y="2429"/>
                  </a:cubicBezTo>
                  <a:cubicBezTo>
                    <a:pt x="4525" y="2322"/>
                    <a:pt x="4810" y="2429"/>
                    <a:pt x="4941" y="2143"/>
                  </a:cubicBezTo>
                  <a:cubicBezTo>
                    <a:pt x="5001" y="2036"/>
                    <a:pt x="5001" y="1881"/>
                    <a:pt x="4929" y="1631"/>
                  </a:cubicBezTo>
                  <a:lnTo>
                    <a:pt x="4929" y="1631"/>
                  </a:lnTo>
                  <a:cubicBezTo>
                    <a:pt x="4929" y="2167"/>
                    <a:pt x="4048" y="1881"/>
                    <a:pt x="4263" y="2762"/>
                  </a:cubicBezTo>
                  <a:lnTo>
                    <a:pt x="4263" y="2762"/>
                  </a:lnTo>
                  <a:cubicBezTo>
                    <a:pt x="4155" y="2465"/>
                    <a:pt x="4132" y="2155"/>
                    <a:pt x="4191" y="1846"/>
                  </a:cubicBezTo>
                  <a:cubicBezTo>
                    <a:pt x="4215" y="1881"/>
                    <a:pt x="4239" y="1905"/>
                    <a:pt x="4275" y="1905"/>
                  </a:cubicBezTo>
                  <a:lnTo>
                    <a:pt x="4286" y="1905"/>
                  </a:lnTo>
                  <a:cubicBezTo>
                    <a:pt x="4298" y="1905"/>
                    <a:pt x="4310" y="1905"/>
                    <a:pt x="4334" y="1905"/>
                  </a:cubicBezTo>
                  <a:cubicBezTo>
                    <a:pt x="4465" y="1905"/>
                    <a:pt x="4513" y="1726"/>
                    <a:pt x="4394" y="1655"/>
                  </a:cubicBezTo>
                  <a:cubicBezTo>
                    <a:pt x="4417" y="1762"/>
                    <a:pt x="4322" y="1786"/>
                    <a:pt x="4275" y="1726"/>
                  </a:cubicBezTo>
                  <a:cubicBezTo>
                    <a:pt x="4239" y="1679"/>
                    <a:pt x="4275" y="1572"/>
                    <a:pt x="4322" y="1536"/>
                  </a:cubicBezTo>
                  <a:cubicBezTo>
                    <a:pt x="4346" y="1500"/>
                    <a:pt x="4394" y="1488"/>
                    <a:pt x="4441" y="1488"/>
                  </a:cubicBezTo>
                  <a:cubicBezTo>
                    <a:pt x="4560" y="1476"/>
                    <a:pt x="4763" y="1548"/>
                    <a:pt x="4656" y="1798"/>
                  </a:cubicBezTo>
                  <a:cubicBezTo>
                    <a:pt x="4917" y="1726"/>
                    <a:pt x="4870" y="1369"/>
                    <a:pt x="4679" y="1238"/>
                  </a:cubicBezTo>
                  <a:cubicBezTo>
                    <a:pt x="4822" y="1143"/>
                    <a:pt x="4763" y="1048"/>
                    <a:pt x="4989" y="1024"/>
                  </a:cubicBezTo>
                  <a:cubicBezTo>
                    <a:pt x="4572" y="833"/>
                    <a:pt x="4489" y="1072"/>
                    <a:pt x="4322" y="1143"/>
                  </a:cubicBezTo>
                  <a:lnTo>
                    <a:pt x="4322" y="1143"/>
                  </a:lnTo>
                  <a:cubicBezTo>
                    <a:pt x="4656" y="964"/>
                    <a:pt x="4548" y="691"/>
                    <a:pt x="4751" y="476"/>
                  </a:cubicBezTo>
                  <a:cubicBezTo>
                    <a:pt x="4334" y="512"/>
                    <a:pt x="4346" y="798"/>
                    <a:pt x="4251" y="1012"/>
                  </a:cubicBezTo>
                  <a:lnTo>
                    <a:pt x="4251" y="1012"/>
                  </a:lnTo>
                  <a:cubicBezTo>
                    <a:pt x="4477" y="476"/>
                    <a:pt x="4179" y="345"/>
                    <a:pt x="4144" y="0"/>
                  </a:cubicBezTo>
                  <a:cubicBezTo>
                    <a:pt x="4120" y="345"/>
                    <a:pt x="3810" y="476"/>
                    <a:pt x="4036" y="1012"/>
                  </a:cubicBezTo>
                  <a:lnTo>
                    <a:pt x="4036" y="1012"/>
                  </a:lnTo>
                  <a:cubicBezTo>
                    <a:pt x="3941" y="798"/>
                    <a:pt x="3953" y="512"/>
                    <a:pt x="3548" y="476"/>
                  </a:cubicBezTo>
                  <a:cubicBezTo>
                    <a:pt x="3751" y="703"/>
                    <a:pt x="3632" y="964"/>
                    <a:pt x="3965" y="1143"/>
                  </a:cubicBezTo>
                  <a:lnTo>
                    <a:pt x="3965" y="1143"/>
                  </a:lnTo>
                  <a:cubicBezTo>
                    <a:pt x="3798" y="1072"/>
                    <a:pt x="3715" y="833"/>
                    <a:pt x="3298" y="1024"/>
                  </a:cubicBezTo>
                  <a:cubicBezTo>
                    <a:pt x="3524" y="1048"/>
                    <a:pt x="3465" y="1143"/>
                    <a:pt x="3620" y="1238"/>
                  </a:cubicBezTo>
                  <a:cubicBezTo>
                    <a:pt x="3417" y="1369"/>
                    <a:pt x="3370" y="1726"/>
                    <a:pt x="3632" y="1798"/>
                  </a:cubicBezTo>
                  <a:cubicBezTo>
                    <a:pt x="3524" y="1548"/>
                    <a:pt x="3727" y="1476"/>
                    <a:pt x="3846" y="1488"/>
                  </a:cubicBezTo>
                  <a:cubicBezTo>
                    <a:pt x="3894" y="1488"/>
                    <a:pt x="3941" y="1500"/>
                    <a:pt x="3977" y="1536"/>
                  </a:cubicBezTo>
                  <a:cubicBezTo>
                    <a:pt x="4013" y="1572"/>
                    <a:pt x="4060" y="1679"/>
                    <a:pt x="4013" y="1726"/>
                  </a:cubicBezTo>
                  <a:cubicBezTo>
                    <a:pt x="3977" y="1786"/>
                    <a:pt x="3870" y="1762"/>
                    <a:pt x="3905" y="1655"/>
                  </a:cubicBezTo>
                  <a:cubicBezTo>
                    <a:pt x="3786" y="1726"/>
                    <a:pt x="3822" y="1905"/>
                    <a:pt x="3965" y="1905"/>
                  </a:cubicBezTo>
                  <a:cubicBezTo>
                    <a:pt x="3977" y="1905"/>
                    <a:pt x="3989" y="1905"/>
                    <a:pt x="4001" y="1905"/>
                  </a:cubicBezTo>
                  <a:lnTo>
                    <a:pt x="4013" y="1905"/>
                  </a:lnTo>
                  <a:cubicBezTo>
                    <a:pt x="4048" y="1905"/>
                    <a:pt x="4084" y="1881"/>
                    <a:pt x="4096" y="1846"/>
                  </a:cubicBezTo>
                  <a:cubicBezTo>
                    <a:pt x="4155" y="2155"/>
                    <a:pt x="4132" y="2465"/>
                    <a:pt x="4036" y="2762"/>
                  </a:cubicBezTo>
                  <a:cubicBezTo>
                    <a:pt x="4239" y="1869"/>
                    <a:pt x="3370" y="2167"/>
                    <a:pt x="3358" y="1631"/>
                  </a:cubicBezTo>
                  <a:lnTo>
                    <a:pt x="3358" y="1679"/>
                  </a:lnTo>
                  <a:lnTo>
                    <a:pt x="3358" y="1631"/>
                  </a:lnTo>
                  <a:cubicBezTo>
                    <a:pt x="3286" y="1881"/>
                    <a:pt x="3286" y="2036"/>
                    <a:pt x="3346" y="2143"/>
                  </a:cubicBezTo>
                  <a:cubicBezTo>
                    <a:pt x="3477" y="2417"/>
                    <a:pt x="3763" y="2322"/>
                    <a:pt x="3870" y="2429"/>
                  </a:cubicBezTo>
                  <a:cubicBezTo>
                    <a:pt x="3691" y="2453"/>
                    <a:pt x="3643" y="2548"/>
                    <a:pt x="3715" y="2691"/>
                  </a:cubicBezTo>
                  <a:cubicBezTo>
                    <a:pt x="3834" y="2548"/>
                    <a:pt x="3965" y="2655"/>
                    <a:pt x="3965" y="2786"/>
                  </a:cubicBezTo>
                  <a:cubicBezTo>
                    <a:pt x="3953" y="3000"/>
                    <a:pt x="3739" y="3262"/>
                    <a:pt x="3965" y="3596"/>
                  </a:cubicBezTo>
                  <a:cubicBezTo>
                    <a:pt x="3977" y="3667"/>
                    <a:pt x="3989" y="3727"/>
                    <a:pt x="4013" y="3798"/>
                  </a:cubicBezTo>
                  <a:cubicBezTo>
                    <a:pt x="3977" y="3739"/>
                    <a:pt x="3941" y="3679"/>
                    <a:pt x="3905" y="3620"/>
                  </a:cubicBezTo>
                  <a:cubicBezTo>
                    <a:pt x="3822" y="3215"/>
                    <a:pt x="3489" y="3191"/>
                    <a:pt x="3334" y="3048"/>
                  </a:cubicBezTo>
                  <a:cubicBezTo>
                    <a:pt x="3239" y="2953"/>
                    <a:pt x="3262" y="2786"/>
                    <a:pt x="3441" y="2798"/>
                  </a:cubicBezTo>
                  <a:cubicBezTo>
                    <a:pt x="3382" y="2655"/>
                    <a:pt x="3286" y="2619"/>
                    <a:pt x="3143" y="2727"/>
                  </a:cubicBezTo>
                  <a:cubicBezTo>
                    <a:pt x="3132" y="2584"/>
                    <a:pt x="3405" y="2453"/>
                    <a:pt x="3310" y="2155"/>
                  </a:cubicBezTo>
                  <a:cubicBezTo>
                    <a:pt x="3274" y="2048"/>
                    <a:pt x="3155" y="1929"/>
                    <a:pt x="2929" y="1810"/>
                  </a:cubicBezTo>
                  <a:cubicBezTo>
                    <a:pt x="3310" y="2191"/>
                    <a:pt x="2489" y="2607"/>
                    <a:pt x="3262" y="3084"/>
                  </a:cubicBezTo>
                  <a:cubicBezTo>
                    <a:pt x="2977" y="2953"/>
                    <a:pt x="2739" y="2750"/>
                    <a:pt x="2560" y="2488"/>
                  </a:cubicBezTo>
                  <a:cubicBezTo>
                    <a:pt x="2596" y="2500"/>
                    <a:pt x="2631" y="2488"/>
                    <a:pt x="2667" y="2465"/>
                  </a:cubicBezTo>
                  <a:lnTo>
                    <a:pt x="2679" y="2465"/>
                  </a:lnTo>
                  <a:cubicBezTo>
                    <a:pt x="2691" y="2465"/>
                    <a:pt x="2691" y="2453"/>
                    <a:pt x="2703" y="2441"/>
                  </a:cubicBezTo>
                  <a:cubicBezTo>
                    <a:pt x="2786" y="2346"/>
                    <a:pt x="2715" y="2203"/>
                    <a:pt x="2596" y="2215"/>
                  </a:cubicBezTo>
                  <a:lnTo>
                    <a:pt x="2572" y="2215"/>
                  </a:lnTo>
                  <a:cubicBezTo>
                    <a:pt x="2667" y="2274"/>
                    <a:pt x="2608" y="2357"/>
                    <a:pt x="2548" y="2346"/>
                  </a:cubicBezTo>
                  <a:cubicBezTo>
                    <a:pt x="2477" y="2346"/>
                    <a:pt x="2429" y="2238"/>
                    <a:pt x="2429" y="2179"/>
                  </a:cubicBezTo>
                  <a:cubicBezTo>
                    <a:pt x="2429" y="2131"/>
                    <a:pt x="2453" y="2096"/>
                    <a:pt x="2489" y="2060"/>
                  </a:cubicBezTo>
                  <a:cubicBezTo>
                    <a:pt x="2584" y="1905"/>
                    <a:pt x="2822" y="1941"/>
                    <a:pt x="2858" y="2119"/>
                  </a:cubicBezTo>
                  <a:cubicBezTo>
                    <a:pt x="2989" y="1893"/>
                    <a:pt x="2715" y="1679"/>
                    <a:pt x="2477" y="1715"/>
                  </a:cubicBezTo>
                  <a:cubicBezTo>
                    <a:pt x="2512" y="1548"/>
                    <a:pt x="2405" y="1512"/>
                    <a:pt x="2548" y="1345"/>
                  </a:cubicBezTo>
                  <a:cubicBezTo>
                    <a:pt x="2119" y="1500"/>
                    <a:pt x="2227" y="1738"/>
                    <a:pt x="2155" y="1893"/>
                  </a:cubicBezTo>
                  <a:lnTo>
                    <a:pt x="2155" y="1893"/>
                  </a:lnTo>
                  <a:cubicBezTo>
                    <a:pt x="2274" y="1536"/>
                    <a:pt x="2000" y="1429"/>
                    <a:pt x="1989" y="1131"/>
                  </a:cubicBezTo>
                  <a:cubicBezTo>
                    <a:pt x="1727" y="1441"/>
                    <a:pt x="1941" y="1643"/>
                    <a:pt x="2024" y="1857"/>
                  </a:cubicBezTo>
                  <a:lnTo>
                    <a:pt x="2024" y="1857"/>
                  </a:lnTo>
                  <a:cubicBezTo>
                    <a:pt x="1798" y="1322"/>
                    <a:pt x="1500" y="1441"/>
                    <a:pt x="1238" y="1226"/>
                  </a:cubicBezTo>
                  <a:cubicBezTo>
                    <a:pt x="1453" y="1488"/>
                    <a:pt x="1334" y="1786"/>
                    <a:pt x="1869" y="2012"/>
                  </a:cubicBezTo>
                  <a:lnTo>
                    <a:pt x="1869" y="2012"/>
                  </a:lnTo>
                  <a:cubicBezTo>
                    <a:pt x="1655" y="1929"/>
                    <a:pt x="1453" y="1715"/>
                    <a:pt x="1143" y="1976"/>
                  </a:cubicBezTo>
                  <a:cubicBezTo>
                    <a:pt x="1441" y="1988"/>
                    <a:pt x="1548" y="2262"/>
                    <a:pt x="1905" y="2143"/>
                  </a:cubicBezTo>
                  <a:lnTo>
                    <a:pt x="1905" y="2143"/>
                  </a:lnTo>
                  <a:cubicBezTo>
                    <a:pt x="1750" y="2215"/>
                    <a:pt x="1512" y="2107"/>
                    <a:pt x="1357" y="2536"/>
                  </a:cubicBezTo>
                  <a:cubicBezTo>
                    <a:pt x="1524" y="2393"/>
                    <a:pt x="1560" y="2500"/>
                    <a:pt x="1727" y="2465"/>
                  </a:cubicBezTo>
                  <a:cubicBezTo>
                    <a:pt x="1691" y="2703"/>
                    <a:pt x="1905" y="2977"/>
                    <a:pt x="2131" y="2846"/>
                  </a:cubicBezTo>
                  <a:cubicBezTo>
                    <a:pt x="1893" y="2750"/>
                    <a:pt x="1989" y="2560"/>
                    <a:pt x="2072" y="2477"/>
                  </a:cubicBezTo>
                  <a:cubicBezTo>
                    <a:pt x="2108" y="2441"/>
                    <a:pt x="2143" y="2417"/>
                    <a:pt x="2191" y="2417"/>
                  </a:cubicBezTo>
                  <a:cubicBezTo>
                    <a:pt x="2250" y="2417"/>
                    <a:pt x="2358" y="2465"/>
                    <a:pt x="2358" y="2536"/>
                  </a:cubicBezTo>
                  <a:cubicBezTo>
                    <a:pt x="2370" y="2596"/>
                    <a:pt x="2286" y="2655"/>
                    <a:pt x="2227" y="2560"/>
                  </a:cubicBezTo>
                  <a:cubicBezTo>
                    <a:pt x="2191" y="2691"/>
                    <a:pt x="2346" y="2786"/>
                    <a:pt x="2453" y="2691"/>
                  </a:cubicBezTo>
                  <a:cubicBezTo>
                    <a:pt x="2465" y="2691"/>
                    <a:pt x="2465" y="2679"/>
                    <a:pt x="2477" y="2667"/>
                  </a:cubicBezTo>
                  <a:lnTo>
                    <a:pt x="2477" y="2655"/>
                  </a:lnTo>
                  <a:cubicBezTo>
                    <a:pt x="2500" y="2619"/>
                    <a:pt x="2500" y="2584"/>
                    <a:pt x="2500" y="2548"/>
                  </a:cubicBezTo>
                  <a:cubicBezTo>
                    <a:pt x="2751" y="2727"/>
                    <a:pt x="2953" y="2965"/>
                    <a:pt x="3096" y="3250"/>
                  </a:cubicBezTo>
                  <a:cubicBezTo>
                    <a:pt x="2608" y="2477"/>
                    <a:pt x="2203" y="3298"/>
                    <a:pt x="1810" y="2917"/>
                  </a:cubicBezTo>
                  <a:cubicBezTo>
                    <a:pt x="1941" y="3143"/>
                    <a:pt x="2048" y="3262"/>
                    <a:pt x="2167" y="3298"/>
                  </a:cubicBezTo>
                  <a:cubicBezTo>
                    <a:pt x="2465" y="3393"/>
                    <a:pt x="2584" y="3119"/>
                    <a:pt x="2739" y="3131"/>
                  </a:cubicBezTo>
                  <a:cubicBezTo>
                    <a:pt x="2631" y="3262"/>
                    <a:pt x="2667" y="3369"/>
                    <a:pt x="2810" y="3429"/>
                  </a:cubicBezTo>
                  <a:cubicBezTo>
                    <a:pt x="2786" y="3250"/>
                    <a:pt x="2953" y="3227"/>
                    <a:pt x="3060" y="3322"/>
                  </a:cubicBezTo>
                  <a:cubicBezTo>
                    <a:pt x="3191" y="3477"/>
                    <a:pt x="3227" y="3810"/>
                    <a:pt x="3632" y="3893"/>
                  </a:cubicBezTo>
                  <a:cubicBezTo>
                    <a:pt x="3691" y="3929"/>
                    <a:pt x="3739" y="3965"/>
                    <a:pt x="3810" y="4001"/>
                  </a:cubicBezTo>
                  <a:cubicBezTo>
                    <a:pt x="3739" y="3977"/>
                    <a:pt x="3667" y="3965"/>
                    <a:pt x="3608" y="3953"/>
                  </a:cubicBezTo>
                  <a:cubicBezTo>
                    <a:pt x="3262" y="3715"/>
                    <a:pt x="3001" y="3941"/>
                    <a:pt x="2798" y="3953"/>
                  </a:cubicBezTo>
                  <a:cubicBezTo>
                    <a:pt x="2655" y="3953"/>
                    <a:pt x="2560" y="3822"/>
                    <a:pt x="2691" y="3703"/>
                  </a:cubicBezTo>
                  <a:cubicBezTo>
                    <a:pt x="2560" y="3643"/>
                    <a:pt x="2453" y="3691"/>
                    <a:pt x="2429" y="3858"/>
                  </a:cubicBezTo>
                  <a:cubicBezTo>
                    <a:pt x="2322" y="3762"/>
                    <a:pt x="2429" y="3477"/>
                    <a:pt x="2155" y="3346"/>
                  </a:cubicBezTo>
                  <a:cubicBezTo>
                    <a:pt x="2048" y="3286"/>
                    <a:pt x="1881" y="3286"/>
                    <a:pt x="1631" y="3358"/>
                  </a:cubicBezTo>
                  <a:lnTo>
                    <a:pt x="1631" y="3358"/>
                  </a:lnTo>
                  <a:cubicBezTo>
                    <a:pt x="2179" y="3358"/>
                    <a:pt x="1881" y="4239"/>
                    <a:pt x="2774" y="4024"/>
                  </a:cubicBezTo>
                  <a:cubicBezTo>
                    <a:pt x="2477" y="4131"/>
                    <a:pt x="2155" y="4155"/>
                    <a:pt x="1858" y="4096"/>
                  </a:cubicBezTo>
                  <a:cubicBezTo>
                    <a:pt x="1881" y="4084"/>
                    <a:pt x="1905" y="4048"/>
                    <a:pt x="1917" y="4012"/>
                  </a:cubicBezTo>
                  <a:lnTo>
                    <a:pt x="1917" y="4001"/>
                  </a:lnTo>
                  <a:cubicBezTo>
                    <a:pt x="1917" y="3989"/>
                    <a:pt x="1917" y="3977"/>
                    <a:pt x="1917" y="3965"/>
                  </a:cubicBezTo>
                  <a:cubicBezTo>
                    <a:pt x="1905" y="3822"/>
                    <a:pt x="1727" y="3774"/>
                    <a:pt x="1667" y="3905"/>
                  </a:cubicBezTo>
                  <a:cubicBezTo>
                    <a:pt x="1774" y="3870"/>
                    <a:pt x="1786" y="3977"/>
                    <a:pt x="1738" y="4012"/>
                  </a:cubicBezTo>
                  <a:cubicBezTo>
                    <a:pt x="1691" y="4060"/>
                    <a:pt x="1584" y="4012"/>
                    <a:pt x="1536" y="3977"/>
                  </a:cubicBezTo>
                  <a:cubicBezTo>
                    <a:pt x="1512" y="3941"/>
                    <a:pt x="1488" y="3893"/>
                    <a:pt x="1488" y="3846"/>
                  </a:cubicBezTo>
                  <a:cubicBezTo>
                    <a:pt x="1488" y="3727"/>
                    <a:pt x="1560" y="3524"/>
                    <a:pt x="1798" y="3631"/>
                  </a:cubicBezTo>
                  <a:cubicBezTo>
                    <a:pt x="1727" y="3369"/>
                    <a:pt x="1381" y="3417"/>
                    <a:pt x="1250" y="3608"/>
                  </a:cubicBezTo>
                  <a:cubicBezTo>
                    <a:pt x="1155" y="3465"/>
                    <a:pt x="1048" y="3524"/>
                    <a:pt x="1036" y="3298"/>
                  </a:cubicBezTo>
                  <a:cubicBezTo>
                    <a:pt x="834" y="3715"/>
                    <a:pt x="1084" y="3798"/>
                    <a:pt x="1143" y="3965"/>
                  </a:cubicBezTo>
                  <a:lnTo>
                    <a:pt x="1143" y="3965"/>
                  </a:lnTo>
                  <a:cubicBezTo>
                    <a:pt x="976" y="3631"/>
                    <a:pt x="703" y="3739"/>
                    <a:pt x="488" y="3548"/>
                  </a:cubicBezTo>
                  <a:cubicBezTo>
                    <a:pt x="512" y="3953"/>
                    <a:pt x="810" y="3941"/>
                    <a:pt x="1024" y="4036"/>
                  </a:cubicBezTo>
                  <a:lnTo>
                    <a:pt x="1024" y="4036"/>
                  </a:lnTo>
                  <a:cubicBezTo>
                    <a:pt x="476" y="3798"/>
                    <a:pt x="345" y="4108"/>
                    <a:pt x="0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89" y="3870"/>
                    <a:pt x="5096" y="3893"/>
                  </a:cubicBezTo>
                  <a:cubicBezTo>
                    <a:pt x="5275" y="3977"/>
                    <a:pt x="5453" y="4036"/>
                    <a:pt x="5644" y="4096"/>
                  </a:cubicBezTo>
                  <a:cubicBezTo>
                    <a:pt x="5715" y="4108"/>
                    <a:pt x="5799" y="4120"/>
                    <a:pt x="5870" y="4131"/>
                  </a:cubicBezTo>
                  <a:cubicBezTo>
                    <a:pt x="5799" y="4143"/>
                    <a:pt x="5715" y="4155"/>
                    <a:pt x="5644" y="4167"/>
                  </a:cubicBezTo>
                  <a:cubicBezTo>
                    <a:pt x="5453" y="4227"/>
                    <a:pt x="5275" y="4298"/>
                    <a:pt x="5096" y="4370"/>
                  </a:cubicBezTo>
                  <a:cubicBezTo>
                    <a:pt x="4989" y="4393"/>
                    <a:pt x="4870" y="4382"/>
                    <a:pt x="4763" y="4322"/>
                  </a:cubicBezTo>
                  <a:cubicBezTo>
                    <a:pt x="4941" y="4334"/>
                    <a:pt x="5096" y="4262"/>
                    <a:pt x="5215" y="4131"/>
                  </a:cubicBezTo>
                  <a:cubicBezTo>
                    <a:pt x="5096" y="4001"/>
                    <a:pt x="4941" y="3941"/>
                    <a:pt x="4763" y="3941"/>
                  </a:cubicBezTo>
                  <a:close/>
                  <a:moveTo>
                    <a:pt x="5179" y="5024"/>
                  </a:moveTo>
                  <a:close/>
                  <a:moveTo>
                    <a:pt x="4894" y="4905"/>
                  </a:moveTo>
                  <a:cubicBezTo>
                    <a:pt x="4906" y="4739"/>
                    <a:pt x="4834" y="4572"/>
                    <a:pt x="4715" y="4453"/>
                  </a:cubicBezTo>
                  <a:cubicBezTo>
                    <a:pt x="4822" y="4489"/>
                    <a:pt x="4917" y="4560"/>
                    <a:pt x="4977" y="4655"/>
                  </a:cubicBezTo>
                  <a:cubicBezTo>
                    <a:pt x="5048" y="4834"/>
                    <a:pt x="5132" y="5013"/>
                    <a:pt x="5227" y="5179"/>
                  </a:cubicBezTo>
                  <a:cubicBezTo>
                    <a:pt x="5263" y="5239"/>
                    <a:pt x="5310" y="5310"/>
                    <a:pt x="5358" y="5370"/>
                  </a:cubicBezTo>
                  <a:cubicBezTo>
                    <a:pt x="5298" y="5322"/>
                    <a:pt x="5227" y="5274"/>
                    <a:pt x="5179" y="5239"/>
                  </a:cubicBezTo>
                  <a:cubicBezTo>
                    <a:pt x="5001" y="5144"/>
                    <a:pt x="4822" y="5060"/>
                    <a:pt x="4644" y="4989"/>
                  </a:cubicBezTo>
                  <a:cubicBezTo>
                    <a:pt x="4548" y="4929"/>
                    <a:pt x="4477" y="4834"/>
                    <a:pt x="4441" y="4727"/>
                  </a:cubicBezTo>
                  <a:cubicBezTo>
                    <a:pt x="4560" y="4846"/>
                    <a:pt x="4739" y="4917"/>
                    <a:pt x="4906" y="4905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2" y="3215"/>
                    <a:pt x="5001" y="3131"/>
                    <a:pt x="5179" y="3036"/>
                  </a:cubicBezTo>
                  <a:cubicBezTo>
                    <a:pt x="5227" y="3000"/>
                    <a:pt x="5298" y="2953"/>
                    <a:pt x="5358" y="2905"/>
                  </a:cubicBezTo>
                  <a:cubicBezTo>
                    <a:pt x="5310" y="2965"/>
                    <a:pt x="5263" y="3024"/>
                    <a:pt x="5227" y="3084"/>
                  </a:cubicBezTo>
                  <a:cubicBezTo>
                    <a:pt x="5132" y="3262"/>
                    <a:pt x="5048" y="3441"/>
                    <a:pt x="4977" y="3620"/>
                  </a:cubicBezTo>
                  <a:cubicBezTo>
                    <a:pt x="4917" y="3715"/>
                    <a:pt x="4822" y="3786"/>
                    <a:pt x="4715" y="3810"/>
                  </a:cubicBezTo>
                  <a:cubicBezTo>
                    <a:pt x="4834" y="3703"/>
                    <a:pt x="4906" y="3536"/>
                    <a:pt x="4894" y="3369"/>
                  </a:cubicBezTo>
                  <a:cubicBezTo>
                    <a:pt x="4727" y="3358"/>
                    <a:pt x="4572" y="3429"/>
                    <a:pt x="4453" y="3548"/>
                  </a:cubicBezTo>
                  <a:cubicBezTo>
                    <a:pt x="4477" y="3441"/>
                    <a:pt x="4548" y="3346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41" y="3489"/>
                  </a:moveTo>
                  <a:cubicBezTo>
                    <a:pt x="3882" y="3393"/>
                    <a:pt x="3870" y="3274"/>
                    <a:pt x="3894" y="3167"/>
                  </a:cubicBezTo>
                  <a:cubicBezTo>
                    <a:pt x="3965" y="2988"/>
                    <a:pt x="4036" y="2798"/>
                    <a:pt x="4096" y="2619"/>
                  </a:cubicBezTo>
                  <a:cubicBezTo>
                    <a:pt x="4108" y="2548"/>
                    <a:pt x="4120" y="2465"/>
                    <a:pt x="4132" y="2393"/>
                  </a:cubicBezTo>
                  <a:cubicBezTo>
                    <a:pt x="4132" y="2465"/>
                    <a:pt x="4144" y="2548"/>
                    <a:pt x="4167" y="2631"/>
                  </a:cubicBezTo>
                  <a:cubicBezTo>
                    <a:pt x="4215" y="2810"/>
                    <a:pt x="4286" y="2988"/>
                    <a:pt x="4370" y="3179"/>
                  </a:cubicBezTo>
                  <a:cubicBezTo>
                    <a:pt x="4394" y="3286"/>
                    <a:pt x="4370" y="3405"/>
                    <a:pt x="4322" y="3500"/>
                  </a:cubicBezTo>
                  <a:cubicBezTo>
                    <a:pt x="4477" y="3334"/>
                    <a:pt x="4358" y="3048"/>
                    <a:pt x="4132" y="3048"/>
                  </a:cubicBezTo>
                  <a:cubicBezTo>
                    <a:pt x="3894" y="3048"/>
                    <a:pt x="3774" y="3334"/>
                    <a:pt x="3941" y="3500"/>
                  </a:cubicBezTo>
                  <a:close/>
                  <a:moveTo>
                    <a:pt x="4132" y="5227"/>
                  </a:moveTo>
                  <a:cubicBezTo>
                    <a:pt x="4251" y="5108"/>
                    <a:pt x="4322" y="4941"/>
                    <a:pt x="4322" y="4774"/>
                  </a:cubicBezTo>
                  <a:cubicBezTo>
                    <a:pt x="4370" y="4870"/>
                    <a:pt x="4394" y="4989"/>
                    <a:pt x="4370" y="5108"/>
                  </a:cubicBezTo>
                  <a:cubicBezTo>
                    <a:pt x="4286" y="5286"/>
                    <a:pt x="4215" y="5465"/>
                    <a:pt x="4167" y="5655"/>
                  </a:cubicBezTo>
                  <a:cubicBezTo>
                    <a:pt x="4144" y="5727"/>
                    <a:pt x="4132" y="5798"/>
                    <a:pt x="4132" y="5882"/>
                  </a:cubicBezTo>
                  <a:cubicBezTo>
                    <a:pt x="4120" y="5798"/>
                    <a:pt x="4108" y="5727"/>
                    <a:pt x="4096" y="5655"/>
                  </a:cubicBezTo>
                  <a:cubicBezTo>
                    <a:pt x="4036" y="5465"/>
                    <a:pt x="3965" y="5286"/>
                    <a:pt x="3894" y="5108"/>
                  </a:cubicBezTo>
                  <a:cubicBezTo>
                    <a:pt x="3870" y="4989"/>
                    <a:pt x="3882" y="4870"/>
                    <a:pt x="3941" y="4774"/>
                  </a:cubicBezTo>
                  <a:cubicBezTo>
                    <a:pt x="3929" y="4941"/>
                    <a:pt x="4001" y="5108"/>
                    <a:pt x="4132" y="5227"/>
                  </a:cubicBezTo>
                  <a:close/>
                  <a:moveTo>
                    <a:pt x="3239" y="5179"/>
                  </a:moveTo>
                  <a:close/>
                  <a:moveTo>
                    <a:pt x="3346" y="3358"/>
                  </a:moveTo>
                  <a:cubicBezTo>
                    <a:pt x="3346" y="3536"/>
                    <a:pt x="3405" y="3691"/>
                    <a:pt x="3536" y="3810"/>
                  </a:cubicBezTo>
                  <a:cubicBezTo>
                    <a:pt x="3417" y="3774"/>
                    <a:pt x="3334" y="3703"/>
                    <a:pt x="3262" y="3608"/>
                  </a:cubicBezTo>
                  <a:cubicBezTo>
                    <a:pt x="3191" y="3429"/>
                    <a:pt x="3120" y="3250"/>
                    <a:pt x="3024" y="3084"/>
                  </a:cubicBezTo>
                  <a:cubicBezTo>
                    <a:pt x="2989" y="3024"/>
                    <a:pt x="2941" y="2965"/>
                    <a:pt x="2881" y="2893"/>
                  </a:cubicBezTo>
                  <a:cubicBezTo>
                    <a:pt x="2953" y="2941"/>
                    <a:pt x="3012" y="2988"/>
                    <a:pt x="3072" y="3024"/>
                  </a:cubicBezTo>
                  <a:cubicBezTo>
                    <a:pt x="3251" y="3119"/>
                    <a:pt x="3429" y="3203"/>
                    <a:pt x="3608" y="3274"/>
                  </a:cubicBezTo>
                  <a:cubicBezTo>
                    <a:pt x="3703" y="3334"/>
                    <a:pt x="3774" y="3429"/>
                    <a:pt x="3798" y="3536"/>
                  </a:cubicBezTo>
                  <a:cubicBezTo>
                    <a:pt x="3679" y="3417"/>
                    <a:pt x="3524" y="3358"/>
                    <a:pt x="3358" y="3369"/>
                  </a:cubicBezTo>
                  <a:close/>
                  <a:moveTo>
                    <a:pt x="3798" y="4715"/>
                  </a:moveTo>
                  <a:cubicBezTo>
                    <a:pt x="3763" y="4834"/>
                    <a:pt x="3691" y="4929"/>
                    <a:pt x="3596" y="4989"/>
                  </a:cubicBezTo>
                  <a:cubicBezTo>
                    <a:pt x="3417" y="5060"/>
                    <a:pt x="3239" y="5144"/>
                    <a:pt x="3072" y="5227"/>
                  </a:cubicBezTo>
                  <a:cubicBezTo>
                    <a:pt x="3012" y="5263"/>
                    <a:pt x="2953" y="5310"/>
                    <a:pt x="2881" y="5370"/>
                  </a:cubicBezTo>
                  <a:cubicBezTo>
                    <a:pt x="2929" y="5298"/>
                    <a:pt x="2977" y="5239"/>
                    <a:pt x="3012" y="5179"/>
                  </a:cubicBezTo>
                  <a:cubicBezTo>
                    <a:pt x="3108" y="5001"/>
                    <a:pt x="3191" y="4834"/>
                    <a:pt x="3262" y="4643"/>
                  </a:cubicBezTo>
                  <a:cubicBezTo>
                    <a:pt x="3322" y="4548"/>
                    <a:pt x="3417" y="4477"/>
                    <a:pt x="3524" y="4453"/>
                  </a:cubicBezTo>
                  <a:cubicBezTo>
                    <a:pt x="3405" y="4572"/>
                    <a:pt x="3334" y="4727"/>
                    <a:pt x="3346" y="4893"/>
                  </a:cubicBezTo>
                  <a:cubicBezTo>
                    <a:pt x="3513" y="4917"/>
                    <a:pt x="3691" y="4846"/>
                    <a:pt x="3810" y="4727"/>
                  </a:cubicBezTo>
                  <a:close/>
                  <a:moveTo>
                    <a:pt x="2751" y="4012"/>
                  </a:moveTo>
                  <a:close/>
                  <a:moveTo>
                    <a:pt x="2596" y="4096"/>
                  </a:moveTo>
                  <a:cubicBezTo>
                    <a:pt x="2786" y="4036"/>
                    <a:pt x="2965" y="3977"/>
                    <a:pt x="3143" y="3893"/>
                  </a:cubicBezTo>
                  <a:cubicBezTo>
                    <a:pt x="3251" y="3870"/>
                    <a:pt x="3370" y="3881"/>
                    <a:pt x="3477" y="3941"/>
                  </a:cubicBezTo>
                  <a:cubicBezTo>
                    <a:pt x="3298" y="3941"/>
                    <a:pt x="3143" y="4001"/>
                    <a:pt x="3024" y="4131"/>
                  </a:cubicBezTo>
                  <a:cubicBezTo>
                    <a:pt x="3143" y="4262"/>
                    <a:pt x="3298" y="4334"/>
                    <a:pt x="3477" y="4322"/>
                  </a:cubicBezTo>
                  <a:cubicBezTo>
                    <a:pt x="3370" y="4382"/>
                    <a:pt x="3251" y="4393"/>
                    <a:pt x="3143" y="4370"/>
                  </a:cubicBezTo>
                  <a:cubicBezTo>
                    <a:pt x="2965" y="4298"/>
                    <a:pt x="2786" y="4227"/>
                    <a:pt x="2596" y="4167"/>
                  </a:cubicBezTo>
                  <a:cubicBezTo>
                    <a:pt x="2524" y="4155"/>
                    <a:pt x="2441" y="4143"/>
                    <a:pt x="2370" y="4131"/>
                  </a:cubicBezTo>
                  <a:cubicBezTo>
                    <a:pt x="2453" y="4120"/>
                    <a:pt x="2536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237975" y="1551225"/>
              <a:ext cx="207200" cy="206875"/>
            </a:xfrm>
            <a:custGeom>
              <a:avLst/>
              <a:gdLst/>
              <a:ahLst/>
              <a:cxnLst/>
              <a:rect l="l" t="t" r="r" b="b"/>
              <a:pathLst>
                <a:path w="8288" h="8275" extrusionOk="0">
                  <a:moveTo>
                    <a:pt x="0" y="4131"/>
                  </a:moveTo>
                  <a:cubicBezTo>
                    <a:pt x="346" y="4167"/>
                    <a:pt x="477" y="4465"/>
                    <a:pt x="1012" y="4239"/>
                  </a:cubicBezTo>
                  <a:lnTo>
                    <a:pt x="1012" y="4239"/>
                  </a:lnTo>
                  <a:cubicBezTo>
                    <a:pt x="798" y="4334"/>
                    <a:pt x="512" y="4322"/>
                    <a:pt x="477" y="4727"/>
                  </a:cubicBezTo>
                  <a:cubicBezTo>
                    <a:pt x="691" y="4536"/>
                    <a:pt x="965" y="4643"/>
                    <a:pt x="1143" y="4310"/>
                  </a:cubicBezTo>
                  <a:lnTo>
                    <a:pt x="1143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48" y="4751"/>
                    <a:pt x="1143" y="4810"/>
                    <a:pt x="1239" y="4667"/>
                  </a:cubicBezTo>
                  <a:cubicBezTo>
                    <a:pt x="1370" y="4858"/>
                    <a:pt x="1715" y="4905"/>
                    <a:pt x="1786" y="4643"/>
                  </a:cubicBezTo>
                  <a:cubicBezTo>
                    <a:pt x="1548" y="4751"/>
                    <a:pt x="1477" y="4548"/>
                    <a:pt x="1477" y="4429"/>
                  </a:cubicBezTo>
                  <a:cubicBezTo>
                    <a:pt x="1477" y="4382"/>
                    <a:pt x="1500" y="4334"/>
                    <a:pt x="1536" y="4298"/>
                  </a:cubicBezTo>
                  <a:cubicBezTo>
                    <a:pt x="1572" y="4262"/>
                    <a:pt x="1679" y="4227"/>
                    <a:pt x="1727" y="4262"/>
                  </a:cubicBezTo>
                  <a:cubicBezTo>
                    <a:pt x="1786" y="4310"/>
                    <a:pt x="1762" y="4417"/>
                    <a:pt x="1655" y="4382"/>
                  </a:cubicBezTo>
                  <a:cubicBezTo>
                    <a:pt x="1715" y="4501"/>
                    <a:pt x="1905" y="4453"/>
                    <a:pt x="1905" y="4322"/>
                  </a:cubicBezTo>
                  <a:cubicBezTo>
                    <a:pt x="1905" y="4298"/>
                    <a:pt x="1905" y="4286"/>
                    <a:pt x="1905" y="4274"/>
                  </a:cubicBezTo>
                  <a:lnTo>
                    <a:pt x="1905" y="4262"/>
                  </a:lnTo>
                  <a:cubicBezTo>
                    <a:pt x="1893" y="4227"/>
                    <a:pt x="1870" y="4203"/>
                    <a:pt x="1846" y="4179"/>
                  </a:cubicBezTo>
                  <a:cubicBezTo>
                    <a:pt x="2155" y="4120"/>
                    <a:pt x="2465" y="4143"/>
                    <a:pt x="2763" y="4251"/>
                  </a:cubicBezTo>
                  <a:lnTo>
                    <a:pt x="2763" y="4251"/>
                  </a:lnTo>
                  <a:cubicBezTo>
                    <a:pt x="1881" y="4036"/>
                    <a:pt x="2167" y="4917"/>
                    <a:pt x="1620" y="4917"/>
                  </a:cubicBezTo>
                  <a:lnTo>
                    <a:pt x="1620" y="4917"/>
                  </a:lnTo>
                  <a:cubicBezTo>
                    <a:pt x="1881" y="4989"/>
                    <a:pt x="2036" y="4989"/>
                    <a:pt x="2143" y="4929"/>
                  </a:cubicBezTo>
                  <a:cubicBezTo>
                    <a:pt x="2417" y="4798"/>
                    <a:pt x="2310" y="4512"/>
                    <a:pt x="2429" y="4417"/>
                  </a:cubicBezTo>
                  <a:cubicBezTo>
                    <a:pt x="2453" y="4584"/>
                    <a:pt x="2548" y="4632"/>
                    <a:pt x="2679" y="4572"/>
                  </a:cubicBezTo>
                  <a:cubicBezTo>
                    <a:pt x="2548" y="4453"/>
                    <a:pt x="2655" y="4322"/>
                    <a:pt x="2786" y="4322"/>
                  </a:cubicBezTo>
                  <a:cubicBezTo>
                    <a:pt x="2989" y="4334"/>
                    <a:pt x="3251" y="4548"/>
                    <a:pt x="3596" y="4322"/>
                  </a:cubicBezTo>
                  <a:cubicBezTo>
                    <a:pt x="3667" y="4310"/>
                    <a:pt x="3727" y="4298"/>
                    <a:pt x="3798" y="4274"/>
                  </a:cubicBezTo>
                  <a:cubicBezTo>
                    <a:pt x="3739" y="4310"/>
                    <a:pt x="3679" y="4346"/>
                    <a:pt x="3620" y="4393"/>
                  </a:cubicBezTo>
                  <a:cubicBezTo>
                    <a:pt x="3215" y="4465"/>
                    <a:pt x="3191" y="4798"/>
                    <a:pt x="3048" y="4953"/>
                  </a:cubicBezTo>
                  <a:cubicBezTo>
                    <a:pt x="2953" y="5060"/>
                    <a:pt x="2786" y="5024"/>
                    <a:pt x="2798" y="4858"/>
                  </a:cubicBezTo>
                  <a:cubicBezTo>
                    <a:pt x="2655" y="4905"/>
                    <a:pt x="2620" y="5001"/>
                    <a:pt x="2727" y="5155"/>
                  </a:cubicBezTo>
                  <a:cubicBezTo>
                    <a:pt x="2572" y="5155"/>
                    <a:pt x="2453" y="4882"/>
                    <a:pt x="2155" y="4977"/>
                  </a:cubicBezTo>
                  <a:cubicBezTo>
                    <a:pt x="2048" y="5024"/>
                    <a:pt x="1929" y="5132"/>
                    <a:pt x="1798" y="5358"/>
                  </a:cubicBezTo>
                  <a:cubicBezTo>
                    <a:pt x="1810" y="5346"/>
                    <a:pt x="1834" y="5334"/>
                    <a:pt x="1846" y="5322"/>
                  </a:cubicBezTo>
                  <a:lnTo>
                    <a:pt x="1798" y="5358"/>
                  </a:lnTo>
                  <a:cubicBezTo>
                    <a:pt x="2191" y="4977"/>
                    <a:pt x="2608" y="5810"/>
                    <a:pt x="3084" y="5036"/>
                  </a:cubicBezTo>
                  <a:lnTo>
                    <a:pt x="3084" y="5036"/>
                  </a:lnTo>
                  <a:cubicBezTo>
                    <a:pt x="2941" y="5310"/>
                    <a:pt x="2739" y="5548"/>
                    <a:pt x="2489" y="5727"/>
                  </a:cubicBezTo>
                  <a:cubicBezTo>
                    <a:pt x="2489" y="5691"/>
                    <a:pt x="2489" y="5655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41" y="5596"/>
                    <a:pt x="2441" y="5584"/>
                  </a:cubicBezTo>
                  <a:cubicBezTo>
                    <a:pt x="2334" y="5489"/>
                    <a:pt x="2179" y="5584"/>
                    <a:pt x="2215" y="5715"/>
                  </a:cubicBezTo>
                  <a:cubicBezTo>
                    <a:pt x="2274" y="5620"/>
                    <a:pt x="2358" y="5679"/>
                    <a:pt x="2346" y="5751"/>
                  </a:cubicBezTo>
                  <a:cubicBezTo>
                    <a:pt x="2334" y="5810"/>
                    <a:pt x="2239" y="5858"/>
                    <a:pt x="2179" y="5858"/>
                  </a:cubicBezTo>
                  <a:cubicBezTo>
                    <a:pt x="2132" y="5858"/>
                    <a:pt x="2096" y="5834"/>
                    <a:pt x="2060" y="5810"/>
                  </a:cubicBezTo>
                  <a:cubicBezTo>
                    <a:pt x="1905" y="5703"/>
                    <a:pt x="1941" y="5477"/>
                    <a:pt x="2120" y="5429"/>
                  </a:cubicBezTo>
                  <a:cubicBezTo>
                    <a:pt x="1893" y="5298"/>
                    <a:pt x="1679" y="5584"/>
                    <a:pt x="1715" y="5810"/>
                  </a:cubicBezTo>
                  <a:cubicBezTo>
                    <a:pt x="1548" y="5775"/>
                    <a:pt x="1512" y="5882"/>
                    <a:pt x="1346" y="5739"/>
                  </a:cubicBezTo>
                  <a:cubicBezTo>
                    <a:pt x="1500" y="6167"/>
                    <a:pt x="1739" y="6060"/>
                    <a:pt x="1893" y="6132"/>
                  </a:cubicBezTo>
                  <a:lnTo>
                    <a:pt x="1893" y="6132"/>
                  </a:lnTo>
                  <a:cubicBezTo>
                    <a:pt x="1536" y="6013"/>
                    <a:pt x="1429" y="6287"/>
                    <a:pt x="1131" y="6298"/>
                  </a:cubicBezTo>
                  <a:cubicBezTo>
                    <a:pt x="1441" y="6572"/>
                    <a:pt x="1643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89" y="6834"/>
                    <a:pt x="1786" y="6965"/>
                    <a:pt x="2012" y="6417"/>
                  </a:cubicBezTo>
                  <a:lnTo>
                    <a:pt x="2012" y="6417"/>
                  </a:lnTo>
                  <a:cubicBezTo>
                    <a:pt x="1929" y="6632"/>
                    <a:pt x="1715" y="6834"/>
                    <a:pt x="1977" y="7144"/>
                  </a:cubicBezTo>
                  <a:cubicBezTo>
                    <a:pt x="1989" y="6846"/>
                    <a:pt x="2262" y="6739"/>
                    <a:pt x="2143" y="6382"/>
                  </a:cubicBezTo>
                  <a:lnTo>
                    <a:pt x="2143" y="6382"/>
                  </a:lnTo>
                  <a:cubicBezTo>
                    <a:pt x="2215" y="6548"/>
                    <a:pt x="2108" y="6775"/>
                    <a:pt x="2536" y="6929"/>
                  </a:cubicBezTo>
                  <a:cubicBezTo>
                    <a:pt x="2393" y="6763"/>
                    <a:pt x="2501" y="6727"/>
                    <a:pt x="2465" y="6560"/>
                  </a:cubicBezTo>
                  <a:cubicBezTo>
                    <a:pt x="2703" y="6608"/>
                    <a:pt x="2977" y="6394"/>
                    <a:pt x="2846" y="6156"/>
                  </a:cubicBezTo>
                  <a:cubicBezTo>
                    <a:pt x="2810" y="6334"/>
                    <a:pt x="2572" y="6382"/>
                    <a:pt x="2477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36" y="5929"/>
                  </a:cubicBezTo>
                  <a:cubicBezTo>
                    <a:pt x="2596" y="5929"/>
                    <a:pt x="2655" y="6013"/>
                    <a:pt x="2560" y="6060"/>
                  </a:cubicBezTo>
                  <a:cubicBezTo>
                    <a:pt x="2691" y="6096"/>
                    <a:pt x="2786" y="5941"/>
                    <a:pt x="2691" y="5846"/>
                  </a:cubicBezTo>
                  <a:cubicBezTo>
                    <a:pt x="2691" y="5834"/>
                    <a:pt x="2679" y="5822"/>
                    <a:pt x="2667" y="5810"/>
                  </a:cubicBezTo>
                  <a:lnTo>
                    <a:pt x="2655" y="5810"/>
                  </a:lnTo>
                  <a:cubicBezTo>
                    <a:pt x="2632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lnTo>
                    <a:pt x="3251" y="5203"/>
                  </a:lnTo>
                  <a:cubicBezTo>
                    <a:pt x="2477" y="5679"/>
                    <a:pt x="3298" y="6096"/>
                    <a:pt x="2917" y="6477"/>
                  </a:cubicBezTo>
                  <a:cubicBezTo>
                    <a:pt x="2929" y="6465"/>
                    <a:pt x="2941" y="6453"/>
                    <a:pt x="2953" y="6441"/>
                  </a:cubicBezTo>
                  <a:cubicBezTo>
                    <a:pt x="2941" y="6453"/>
                    <a:pt x="2929" y="6465"/>
                    <a:pt x="2917" y="6477"/>
                  </a:cubicBezTo>
                  <a:cubicBezTo>
                    <a:pt x="3084" y="6406"/>
                    <a:pt x="3215" y="6287"/>
                    <a:pt x="3298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7"/>
                    <a:pt x="3370" y="5620"/>
                    <a:pt x="3429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77" y="5096"/>
                    <a:pt x="3810" y="5060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27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46" y="6132"/>
                  </a:cubicBezTo>
                  <a:cubicBezTo>
                    <a:pt x="3286" y="6251"/>
                    <a:pt x="3286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25" y="5525"/>
                  </a:cubicBezTo>
                  <a:lnTo>
                    <a:pt x="4025" y="5525"/>
                  </a:lnTo>
                  <a:cubicBezTo>
                    <a:pt x="4132" y="5822"/>
                    <a:pt x="4156" y="6132"/>
                    <a:pt x="4096" y="6441"/>
                  </a:cubicBezTo>
                  <a:cubicBezTo>
                    <a:pt x="4072" y="6406"/>
                    <a:pt x="4048" y="6382"/>
                    <a:pt x="4013" y="6382"/>
                  </a:cubicBezTo>
                  <a:lnTo>
                    <a:pt x="4001" y="6382"/>
                  </a:lnTo>
                  <a:cubicBezTo>
                    <a:pt x="3989" y="6370"/>
                    <a:pt x="3977" y="6370"/>
                    <a:pt x="3953" y="6382"/>
                  </a:cubicBezTo>
                  <a:cubicBezTo>
                    <a:pt x="3822" y="6382"/>
                    <a:pt x="3775" y="6560"/>
                    <a:pt x="3894" y="6632"/>
                  </a:cubicBezTo>
                  <a:cubicBezTo>
                    <a:pt x="3870" y="6525"/>
                    <a:pt x="3965" y="6501"/>
                    <a:pt x="4013" y="6548"/>
                  </a:cubicBezTo>
                  <a:cubicBezTo>
                    <a:pt x="4048" y="6608"/>
                    <a:pt x="4013" y="6715"/>
                    <a:pt x="3977" y="6751"/>
                  </a:cubicBezTo>
                  <a:cubicBezTo>
                    <a:pt x="3941" y="6787"/>
                    <a:pt x="3894" y="6798"/>
                    <a:pt x="3846" y="6798"/>
                  </a:cubicBezTo>
                  <a:cubicBezTo>
                    <a:pt x="3727" y="6798"/>
                    <a:pt x="3525" y="6739"/>
                    <a:pt x="3632" y="6489"/>
                  </a:cubicBezTo>
                  <a:cubicBezTo>
                    <a:pt x="3370" y="6560"/>
                    <a:pt x="3417" y="6918"/>
                    <a:pt x="3608" y="7049"/>
                  </a:cubicBezTo>
                  <a:cubicBezTo>
                    <a:pt x="3465" y="7144"/>
                    <a:pt x="3525" y="7239"/>
                    <a:pt x="3298" y="7263"/>
                  </a:cubicBezTo>
                  <a:cubicBezTo>
                    <a:pt x="3715" y="7453"/>
                    <a:pt x="3798" y="7215"/>
                    <a:pt x="3965" y="7144"/>
                  </a:cubicBezTo>
                  <a:lnTo>
                    <a:pt x="3965" y="7144"/>
                  </a:lnTo>
                  <a:cubicBezTo>
                    <a:pt x="3632" y="7322"/>
                    <a:pt x="3739" y="7596"/>
                    <a:pt x="3548" y="7811"/>
                  </a:cubicBezTo>
                  <a:cubicBezTo>
                    <a:pt x="3953" y="7775"/>
                    <a:pt x="3941" y="7477"/>
                    <a:pt x="4037" y="7275"/>
                  </a:cubicBezTo>
                  <a:lnTo>
                    <a:pt x="4037" y="7275"/>
                  </a:lnTo>
                  <a:cubicBezTo>
                    <a:pt x="3810" y="7811"/>
                    <a:pt x="4108" y="7941"/>
                    <a:pt x="4144" y="8275"/>
                  </a:cubicBezTo>
                  <a:cubicBezTo>
                    <a:pt x="4167" y="7941"/>
                    <a:pt x="4477" y="7811"/>
                    <a:pt x="4251" y="7275"/>
                  </a:cubicBezTo>
                  <a:lnTo>
                    <a:pt x="4251" y="7275"/>
                  </a:lnTo>
                  <a:cubicBezTo>
                    <a:pt x="4346" y="7477"/>
                    <a:pt x="4334" y="7775"/>
                    <a:pt x="4739" y="7811"/>
                  </a:cubicBezTo>
                  <a:cubicBezTo>
                    <a:pt x="4537" y="7584"/>
                    <a:pt x="4656" y="7322"/>
                    <a:pt x="4322" y="7144"/>
                  </a:cubicBezTo>
                  <a:lnTo>
                    <a:pt x="4322" y="7144"/>
                  </a:lnTo>
                  <a:cubicBezTo>
                    <a:pt x="4489" y="7215"/>
                    <a:pt x="4572" y="7453"/>
                    <a:pt x="4989" y="7263"/>
                  </a:cubicBezTo>
                  <a:cubicBezTo>
                    <a:pt x="4763" y="7239"/>
                    <a:pt x="4822" y="7144"/>
                    <a:pt x="4679" y="7049"/>
                  </a:cubicBezTo>
                  <a:cubicBezTo>
                    <a:pt x="4870" y="6918"/>
                    <a:pt x="4918" y="6560"/>
                    <a:pt x="4656" y="6489"/>
                  </a:cubicBezTo>
                  <a:cubicBezTo>
                    <a:pt x="4763" y="6739"/>
                    <a:pt x="4560" y="6810"/>
                    <a:pt x="4441" y="6798"/>
                  </a:cubicBezTo>
                  <a:cubicBezTo>
                    <a:pt x="4394" y="6798"/>
                    <a:pt x="4346" y="6787"/>
                    <a:pt x="4310" y="6751"/>
                  </a:cubicBezTo>
                  <a:cubicBezTo>
                    <a:pt x="4275" y="6715"/>
                    <a:pt x="4239" y="6608"/>
                    <a:pt x="4275" y="6548"/>
                  </a:cubicBezTo>
                  <a:cubicBezTo>
                    <a:pt x="4310" y="6501"/>
                    <a:pt x="4418" y="6525"/>
                    <a:pt x="4382" y="6632"/>
                  </a:cubicBezTo>
                  <a:cubicBezTo>
                    <a:pt x="4406" y="6620"/>
                    <a:pt x="4418" y="6608"/>
                    <a:pt x="4429" y="6596"/>
                  </a:cubicBezTo>
                  <a:cubicBezTo>
                    <a:pt x="4477" y="6548"/>
                    <a:pt x="4477" y="6477"/>
                    <a:pt x="4429" y="6429"/>
                  </a:cubicBezTo>
                  <a:cubicBezTo>
                    <a:pt x="4406" y="6394"/>
                    <a:pt x="4370" y="6382"/>
                    <a:pt x="4334" y="6382"/>
                  </a:cubicBezTo>
                  <a:cubicBezTo>
                    <a:pt x="4310" y="6370"/>
                    <a:pt x="4298" y="6370"/>
                    <a:pt x="4287" y="6382"/>
                  </a:cubicBezTo>
                  <a:lnTo>
                    <a:pt x="4275" y="6382"/>
                  </a:lnTo>
                  <a:cubicBezTo>
                    <a:pt x="4239" y="6382"/>
                    <a:pt x="4215" y="6406"/>
                    <a:pt x="4191" y="6441"/>
                  </a:cubicBezTo>
                  <a:cubicBezTo>
                    <a:pt x="4132" y="6132"/>
                    <a:pt x="4156" y="5822"/>
                    <a:pt x="4263" y="5525"/>
                  </a:cubicBezTo>
                  <a:cubicBezTo>
                    <a:pt x="4048" y="6406"/>
                    <a:pt x="4929" y="6120"/>
                    <a:pt x="4929" y="6656"/>
                  </a:cubicBezTo>
                  <a:lnTo>
                    <a:pt x="4929" y="6608"/>
                  </a:lnTo>
                  <a:lnTo>
                    <a:pt x="4929" y="6656"/>
                  </a:lnTo>
                  <a:cubicBezTo>
                    <a:pt x="5001" y="6406"/>
                    <a:pt x="5001" y="6251"/>
                    <a:pt x="4941" y="6144"/>
                  </a:cubicBezTo>
                  <a:cubicBezTo>
                    <a:pt x="4810" y="5870"/>
                    <a:pt x="4525" y="5965"/>
                    <a:pt x="4429" y="5858"/>
                  </a:cubicBezTo>
                  <a:cubicBezTo>
                    <a:pt x="4596" y="5834"/>
                    <a:pt x="4644" y="5739"/>
                    <a:pt x="4572" y="5596"/>
                  </a:cubicBezTo>
                  <a:cubicBezTo>
                    <a:pt x="4465" y="5739"/>
                    <a:pt x="4322" y="5632"/>
                    <a:pt x="4322" y="5501"/>
                  </a:cubicBezTo>
                  <a:cubicBezTo>
                    <a:pt x="4334" y="5298"/>
                    <a:pt x="4560" y="5036"/>
                    <a:pt x="4322" y="4691"/>
                  </a:cubicBezTo>
                  <a:cubicBezTo>
                    <a:pt x="4322" y="4620"/>
                    <a:pt x="4298" y="4560"/>
                    <a:pt x="4287" y="4489"/>
                  </a:cubicBezTo>
                  <a:cubicBezTo>
                    <a:pt x="4310" y="4548"/>
                    <a:pt x="4346" y="4608"/>
                    <a:pt x="4394" y="4667"/>
                  </a:cubicBezTo>
                  <a:cubicBezTo>
                    <a:pt x="4465" y="5072"/>
                    <a:pt x="4810" y="5096"/>
                    <a:pt x="4965" y="5239"/>
                  </a:cubicBezTo>
                  <a:cubicBezTo>
                    <a:pt x="5060" y="5334"/>
                    <a:pt x="5037" y="5501"/>
                    <a:pt x="4858" y="5489"/>
                  </a:cubicBezTo>
                  <a:cubicBezTo>
                    <a:pt x="4906" y="5620"/>
                    <a:pt x="5001" y="5667"/>
                    <a:pt x="5156" y="5560"/>
                  </a:cubicBezTo>
                  <a:cubicBezTo>
                    <a:pt x="5168" y="5703"/>
                    <a:pt x="4882" y="5834"/>
                    <a:pt x="4989" y="6132"/>
                  </a:cubicBezTo>
                  <a:cubicBezTo>
                    <a:pt x="5025" y="6239"/>
                    <a:pt x="5132" y="6358"/>
                    <a:pt x="5358" y="6489"/>
                  </a:cubicBezTo>
                  <a:lnTo>
                    <a:pt x="5358" y="6489"/>
                  </a:lnTo>
                  <a:cubicBezTo>
                    <a:pt x="4989" y="6096"/>
                    <a:pt x="5811" y="5679"/>
                    <a:pt x="5037" y="5203"/>
                  </a:cubicBezTo>
                  <a:lnTo>
                    <a:pt x="5037" y="5203"/>
                  </a:lnTo>
                  <a:cubicBezTo>
                    <a:pt x="5322" y="5334"/>
                    <a:pt x="5561" y="5548"/>
                    <a:pt x="5739" y="5798"/>
                  </a:cubicBezTo>
                  <a:cubicBezTo>
                    <a:pt x="5691" y="5798"/>
                    <a:pt x="5656" y="5798"/>
                    <a:pt x="5632" y="5822"/>
                  </a:cubicBezTo>
                  <a:lnTo>
                    <a:pt x="5632" y="5822"/>
                  </a:lnTo>
                  <a:cubicBezTo>
                    <a:pt x="5620" y="5834"/>
                    <a:pt x="5608" y="5834"/>
                    <a:pt x="5596" y="5846"/>
                  </a:cubicBezTo>
                  <a:cubicBezTo>
                    <a:pt x="5549" y="5906"/>
                    <a:pt x="5549" y="5989"/>
                    <a:pt x="5596" y="6048"/>
                  </a:cubicBezTo>
                  <a:cubicBezTo>
                    <a:pt x="5620" y="6072"/>
                    <a:pt x="5668" y="6084"/>
                    <a:pt x="5703" y="6072"/>
                  </a:cubicBezTo>
                  <a:lnTo>
                    <a:pt x="5727" y="6072"/>
                  </a:lnTo>
                  <a:cubicBezTo>
                    <a:pt x="5632" y="6025"/>
                    <a:pt x="5691" y="5941"/>
                    <a:pt x="5751" y="5941"/>
                  </a:cubicBezTo>
                  <a:cubicBezTo>
                    <a:pt x="5822" y="5953"/>
                    <a:pt x="5870" y="6060"/>
                    <a:pt x="5870" y="6108"/>
                  </a:cubicBezTo>
                  <a:cubicBezTo>
                    <a:pt x="5858" y="6156"/>
                    <a:pt x="5846" y="6203"/>
                    <a:pt x="5811" y="6239"/>
                  </a:cubicBezTo>
                  <a:cubicBezTo>
                    <a:pt x="5715" y="6394"/>
                    <a:pt x="5477" y="6346"/>
                    <a:pt x="5441" y="6167"/>
                  </a:cubicBezTo>
                  <a:cubicBezTo>
                    <a:pt x="5310" y="6406"/>
                    <a:pt x="5584" y="6620"/>
                    <a:pt x="5822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98"/>
                    <a:pt x="6072" y="6560"/>
                    <a:pt x="6144" y="6394"/>
                  </a:cubicBezTo>
                  <a:lnTo>
                    <a:pt x="6144" y="6394"/>
                  </a:lnTo>
                  <a:cubicBezTo>
                    <a:pt x="6025" y="6763"/>
                    <a:pt x="6287" y="6870"/>
                    <a:pt x="6311" y="7168"/>
                  </a:cubicBezTo>
                  <a:cubicBezTo>
                    <a:pt x="6573" y="6846"/>
                    <a:pt x="6358" y="6656"/>
                    <a:pt x="6275" y="6429"/>
                  </a:cubicBezTo>
                  <a:lnTo>
                    <a:pt x="6275" y="6429"/>
                  </a:lnTo>
                  <a:cubicBezTo>
                    <a:pt x="6501" y="6977"/>
                    <a:pt x="6799" y="6858"/>
                    <a:pt x="7061" y="7072"/>
                  </a:cubicBezTo>
                  <a:cubicBezTo>
                    <a:pt x="6846" y="6810"/>
                    <a:pt x="6965" y="6501"/>
                    <a:pt x="6430" y="6287"/>
                  </a:cubicBezTo>
                  <a:lnTo>
                    <a:pt x="6430" y="6287"/>
                  </a:lnTo>
                  <a:cubicBezTo>
                    <a:pt x="6644" y="6370"/>
                    <a:pt x="6846" y="6584"/>
                    <a:pt x="7156" y="6322"/>
                  </a:cubicBezTo>
                  <a:cubicBezTo>
                    <a:pt x="6858" y="6298"/>
                    <a:pt x="6751" y="6036"/>
                    <a:pt x="6394" y="6144"/>
                  </a:cubicBezTo>
                  <a:lnTo>
                    <a:pt x="6394" y="6144"/>
                  </a:lnTo>
                  <a:cubicBezTo>
                    <a:pt x="6549" y="6072"/>
                    <a:pt x="6787" y="6191"/>
                    <a:pt x="6942" y="5751"/>
                  </a:cubicBezTo>
                  <a:cubicBezTo>
                    <a:pt x="6775" y="5906"/>
                    <a:pt x="6739" y="5786"/>
                    <a:pt x="6573" y="5822"/>
                  </a:cubicBezTo>
                  <a:cubicBezTo>
                    <a:pt x="6608" y="5596"/>
                    <a:pt x="6394" y="5322"/>
                    <a:pt x="6168" y="5441"/>
                  </a:cubicBezTo>
                  <a:cubicBezTo>
                    <a:pt x="6346" y="5489"/>
                    <a:pt x="6382" y="5727"/>
                    <a:pt x="6227" y="5822"/>
                  </a:cubicBezTo>
                  <a:cubicBezTo>
                    <a:pt x="6192" y="5846"/>
                    <a:pt x="6156" y="5870"/>
                    <a:pt x="6108" y="5870"/>
                  </a:cubicBezTo>
                  <a:cubicBezTo>
                    <a:pt x="6049" y="5870"/>
                    <a:pt x="5942" y="5822"/>
                    <a:pt x="5942" y="5763"/>
                  </a:cubicBezTo>
                  <a:cubicBezTo>
                    <a:pt x="5930" y="5703"/>
                    <a:pt x="6013" y="5632"/>
                    <a:pt x="6072" y="5739"/>
                  </a:cubicBezTo>
                  <a:cubicBezTo>
                    <a:pt x="6072" y="5727"/>
                    <a:pt x="6072" y="5715"/>
                    <a:pt x="6072" y="5703"/>
                  </a:cubicBezTo>
                  <a:cubicBezTo>
                    <a:pt x="6072" y="5667"/>
                    <a:pt x="6061" y="5632"/>
                    <a:pt x="6037" y="5608"/>
                  </a:cubicBezTo>
                  <a:cubicBezTo>
                    <a:pt x="5965" y="5548"/>
                    <a:pt x="5870" y="5560"/>
                    <a:pt x="5811" y="5632"/>
                  </a:cubicBezTo>
                  <a:lnTo>
                    <a:pt x="5811" y="5644"/>
                  </a:lnTo>
                  <a:cubicBezTo>
                    <a:pt x="5799" y="5667"/>
                    <a:pt x="5787" y="5703"/>
                    <a:pt x="5799" y="5739"/>
                  </a:cubicBezTo>
                  <a:cubicBezTo>
                    <a:pt x="5537" y="5572"/>
                    <a:pt x="5334" y="5322"/>
                    <a:pt x="5203" y="5048"/>
                  </a:cubicBezTo>
                  <a:cubicBezTo>
                    <a:pt x="5680" y="5822"/>
                    <a:pt x="6096" y="5001"/>
                    <a:pt x="6477" y="5382"/>
                  </a:cubicBezTo>
                  <a:cubicBezTo>
                    <a:pt x="6465" y="5358"/>
                    <a:pt x="6453" y="5346"/>
                    <a:pt x="6442" y="5334"/>
                  </a:cubicBezTo>
                  <a:cubicBezTo>
                    <a:pt x="6453" y="5346"/>
                    <a:pt x="6465" y="5358"/>
                    <a:pt x="6477" y="5382"/>
                  </a:cubicBezTo>
                  <a:cubicBezTo>
                    <a:pt x="6358" y="5155"/>
                    <a:pt x="6239" y="5036"/>
                    <a:pt x="6120" y="5001"/>
                  </a:cubicBezTo>
                  <a:cubicBezTo>
                    <a:pt x="5822" y="4905"/>
                    <a:pt x="5703" y="5179"/>
                    <a:pt x="5561" y="5167"/>
                  </a:cubicBezTo>
                  <a:cubicBezTo>
                    <a:pt x="5668" y="5024"/>
                    <a:pt x="5620" y="4929"/>
                    <a:pt x="5489" y="4870"/>
                  </a:cubicBezTo>
                  <a:cubicBezTo>
                    <a:pt x="5501" y="5048"/>
                    <a:pt x="5334" y="5072"/>
                    <a:pt x="5239" y="4977"/>
                  </a:cubicBezTo>
                  <a:cubicBezTo>
                    <a:pt x="5096" y="4822"/>
                    <a:pt x="5072" y="4477"/>
                    <a:pt x="4656" y="4405"/>
                  </a:cubicBezTo>
                  <a:cubicBezTo>
                    <a:pt x="4608" y="4370"/>
                    <a:pt x="4548" y="4322"/>
                    <a:pt x="4489" y="4298"/>
                  </a:cubicBezTo>
                  <a:cubicBezTo>
                    <a:pt x="4548" y="4322"/>
                    <a:pt x="4620" y="4334"/>
                    <a:pt x="4691" y="4346"/>
                  </a:cubicBezTo>
                  <a:cubicBezTo>
                    <a:pt x="5025" y="4572"/>
                    <a:pt x="5287" y="4358"/>
                    <a:pt x="5501" y="4346"/>
                  </a:cubicBezTo>
                  <a:cubicBezTo>
                    <a:pt x="5632" y="4346"/>
                    <a:pt x="5739" y="4477"/>
                    <a:pt x="5596" y="4584"/>
                  </a:cubicBezTo>
                  <a:cubicBezTo>
                    <a:pt x="5739" y="4655"/>
                    <a:pt x="5834" y="4608"/>
                    <a:pt x="5858" y="4429"/>
                  </a:cubicBezTo>
                  <a:cubicBezTo>
                    <a:pt x="5965" y="4524"/>
                    <a:pt x="5858" y="4810"/>
                    <a:pt x="6144" y="4953"/>
                  </a:cubicBezTo>
                  <a:cubicBezTo>
                    <a:pt x="6251" y="5001"/>
                    <a:pt x="6406" y="5013"/>
                    <a:pt x="6656" y="4941"/>
                  </a:cubicBezTo>
                  <a:lnTo>
                    <a:pt x="6656" y="4941"/>
                  </a:lnTo>
                  <a:cubicBezTo>
                    <a:pt x="6120" y="4929"/>
                    <a:pt x="6406" y="4060"/>
                    <a:pt x="5525" y="4262"/>
                  </a:cubicBezTo>
                  <a:lnTo>
                    <a:pt x="5525" y="4262"/>
                  </a:lnTo>
                  <a:cubicBezTo>
                    <a:pt x="5822" y="4155"/>
                    <a:pt x="6132" y="4131"/>
                    <a:pt x="6442" y="4191"/>
                  </a:cubicBezTo>
                  <a:cubicBezTo>
                    <a:pt x="6406" y="4215"/>
                    <a:pt x="6394" y="4251"/>
                    <a:pt x="6382" y="4286"/>
                  </a:cubicBezTo>
                  <a:lnTo>
                    <a:pt x="6382" y="4286"/>
                  </a:lnTo>
                  <a:cubicBezTo>
                    <a:pt x="6382" y="4310"/>
                    <a:pt x="6382" y="4322"/>
                    <a:pt x="6382" y="4334"/>
                  </a:cubicBezTo>
                  <a:cubicBezTo>
                    <a:pt x="6382" y="4465"/>
                    <a:pt x="6573" y="4512"/>
                    <a:pt x="6632" y="4393"/>
                  </a:cubicBezTo>
                  <a:cubicBezTo>
                    <a:pt x="6525" y="4429"/>
                    <a:pt x="6513" y="4322"/>
                    <a:pt x="6561" y="4286"/>
                  </a:cubicBezTo>
                  <a:cubicBezTo>
                    <a:pt x="6608" y="4239"/>
                    <a:pt x="6715" y="4286"/>
                    <a:pt x="6751" y="4322"/>
                  </a:cubicBezTo>
                  <a:cubicBezTo>
                    <a:pt x="6787" y="4358"/>
                    <a:pt x="6811" y="4393"/>
                    <a:pt x="6811" y="4441"/>
                  </a:cubicBezTo>
                  <a:cubicBezTo>
                    <a:pt x="6811" y="4572"/>
                    <a:pt x="6739" y="4763"/>
                    <a:pt x="6501" y="4667"/>
                  </a:cubicBezTo>
                  <a:cubicBezTo>
                    <a:pt x="6573" y="4917"/>
                    <a:pt x="6918" y="4882"/>
                    <a:pt x="7049" y="4679"/>
                  </a:cubicBezTo>
                  <a:cubicBezTo>
                    <a:pt x="7144" y="4834"/>
                    <a:pt x="7251" y="4774"/>
                    <a:pt x="7263" y="4989"/>
                  </a:cubicBezTo>
                  <a:cubicBezTo>
                    <a:pt x="7466" y="4584"/>
                    <a:pt x="7215" y="4489"/>
                    <a:pt x="7156" y="4334"/>
                  </a:cubicBezTo>
                  <a:lnTo>
                    <a:pt x="7156" y="4334"/>
                  </a:lnTo>
                  <a:cubicBezTo>
                    <a:pt x="7323" y="4667"/>
                    <a:pt x="7596" y="4548"/>
                    <a:pt x="7811" y="4751"/>
                  </a:cubicBezTo>
                  <a:cubicBezTo>
                    <a:pt x="7775" y="4346"/>
                    <a:pt x="7489" y="4358"/>
                    <a:pt x="7275" y="4251"/>
                  </a:cubicBezTo>
                  <a:lnTo>
                    <a:pt x="7275" y="4251"/>
                  </a:lnTo>
                  <a:cubicBezTo>
                    <a:pt x="7811" y="4489"/>
                    <a:pt x="7942" y="4179"/>
                    <a:pt x="8287" y="4155"/>
                  </a:cubicBezTo>
                  <a:cubicBezTo>
                    <a:pt x="7942" y="4120"/>
                    <a:pt x="7811" y="3810"/>
                    <a:pt x="7275" y="4048"/>
                  </a:cubicBezTo>
                  <a:lnTo>
                    <a:pt x="7275" y="4048"/>
                  </a:lnTo>
                  <a:cubicBezTo>
                    <a:pt x="7489" y="3953"/>
                    <a:pt x="7775" y="3965"/>
                    <a:pt x="7811" y="3548"/>
                  </a:cubicBezTo>
                  <a:cubicBezTo>
                    <a:pt x="7596" y="3750"/>
                    <a:pt x="7323" y="3631"/>
                    <a:pt x="7156" y="3977"/>
                  </a:cubicBezTo>
                  <a:lnTo>
                    <a:pt x="7156" y="3977"/>
                  </a:lnTo>
                  <a:cubicBezTo>
                    <a:pt x="7215" y="3810"/>
                    <a:pt x="7466" y="3715"/>
                    <a:pt x="7263" y="3310"/>
                  </a:cubicBezTo>
                  <a:cubicBezTo>
                    <a:pt x="7251" y="3524"/>
                    <a:pt x="7144" y="3477"/>
                    <a:pt x="7049" y="3620"/>
                  </a:cubicBezTo>
                  <a:cubicBezTo>
                    <a:pt x="6918" y="3429"/>
                    <a:pt x="6573" y="3381"/>
                    <a:pt x="6501" y="3631"/>
                  </a:cubicBezTo>
                  <a:cubicBezTo>
                    <a:pt x="6739" y="3536"/>
                    <a:pt x="6811" y="3727"/>
                    <a:pt x="6811" y="3858"/>
                  </a:cubicBezTo>
                  <a:cubicBezTo>
                    <a:pt x="6811" y="3905"/>
                    <a:pt x="6787" y="3941"/>
                    <a:pt x="6751" y="3977"/>
                  </a:cubicBezTo>
                  <a:cubicBezTo>
                    <a:pt x="6715" y="4012"/>
                    <a:pt x="6608" y="4060"/>
                    <a:pt x="6561" y="4024"/>
                  </a:cubicBezTo>
                  <a:cubicBezTo>
                    <a:pt x="6513" y="3977"/>
                    <a:pt x="6525" y="3870"/>
                    <a:pt x="6632" y="3905"/>
                  </a:cubicBezTo>
                  <a:cubicBezTo>
                    <a:pt x="6620" y="3893"/>
                    <a:pt x="6608" y="3881"/>
                    <a:pt x="6596" y="3870"/>
                  </a:cubicBezTo>
                  <a:cubicBezTo>
                    <a:pt x="6549" y="3822"/>
                    <a:pt x="6477" y="3822"/>
                    <a:pt x="6430" y="3870"/>
                  </a:cubicBezTo>
                  <a:cubicBezTo>
                    <a:pt x="6406" y="3893"/>
                    <a:pt x="6382" y="3929"/>
                    <a:pt x="6382" y="3965"/>
                  </a:cubicBezTo>
                  <a:cubicBezTo>
                    <a:pt x="6382" y="3977"/>
                    <a:pt x="6382" y="3989"/>
                    <a:pt x="6382" y="4001"/>
                  </a:cubicBezTo>
                  <a:lnTo>
                    <a:pt x="6382" y="4012"/>
                  </a:lnTo>
                  <a:cubicBezTo>
                    <a:pt x="6394" y="4048"/>
                    <a:pt x="6406" y="4084"/>
                    <a:pt x="6442" y="4096"/>
                  </a:cubicBezTo>
                  <a:cubicBezTo>
                    <a:pt x="6132" y="4155"/>
                    <a:pt x="5822" y="4131"/>
                    <a:pt x="5525" y="4036"/>
                  </a:cubicBezTo>
                  <a:cubicBezTo>
                    <a:pt x="6418" y="4239"/>
                    <a:pt x="6120" y="3369"/>
                    <a:pt x="6668" y="3358"/>
                  </a:cubicBezTo>
                  <a:lnTo>
                    <a:pt x="6608" y="3358"/>
                  </a:lnTo>
                  <a:cubicBezTo>
                    <a:pt x="6620" y="3358"/>
                    <a:pt x="6644" y="3358"/>
                    <a:pt x="6668" y="3358"/>
                  </a:cubicBezTo>
                  <a:cubicBezTo>
                    <a:pt x="6418" y="3286"/>
                    <a:pt x="6251" y="3286"/>
                    <a:pt x="6144" y="3346"/>
                  </a:cubicBezTo>
                  <a:cubicBezTo>
                    <a:pt x="5870" y="3477"/>
                    <a:pt x="5977" y="3762"/>
                    <a:pt x="5870" y="3870"/>
                  </a:cubicBezTo>
                  <a:cubicBezTo>
                    <a:pt x="5846" y="3691"/>
                    <a:pt x="5739" y="3643"/>
                    <a:pt x="5608" y="3703"/>
                  </a:cubicBezTo>
                  <a:cubicBezTo>
                    <a:pt x="5739" y="3822"/>
                    <a:pt x="5632" y="3965"/>
                    <a:pt x="5501" y="3953"/>
                  </a:cubicBezTo>
                  <a:cubicBezTo>
                    <a:pt x="5299" y="3953"/>
                    <a:pt x="5037" y="3727"/>
                    <a:pt x="4691" y="3953"/>
                  </a:cubicBezTo>
                  <a:cubicBezTo>
                    <a:pt x="4620" y="3965"/>
                    <a:pt x="4560" y="3977"/>
                    <a:pt x="4489" y="4001"/>
                  </a:cubicBezTo>
                  <a:cubicBezTo>
                    <a:pt x="4548" y="3965"/>
                    <a:pt x="4608" y="3929"/>
                    <a:pt x="4668" y="3893"/>
                  </a:cubicBezTo>
                  <a:cubicBezTo>
                    <a:pt x="5072" y="3822"/>
                    <a:pt x="5108" y="3477"/>
                    <a:pt x="5239" y="3322"/>
                  </a:cubicBezTo>
                  <a:cubicBezTo>
                    <a:pt x="5334" y="3227"/>
                    <a:pt x="5513" y="3250"/>
                    <a:pt x="5489" y="3429"/>
                  </a:cubicBezTo>
                  <a:cubicBezTo>
                    <a:pt x="5632" y="3381"/>
                    <a:pt x="5668" y="3274"/>
                    <a:pt x="5561" y="3131"/>
                  </a:cubicBezTo>
                  <a:cubicBezTo>
                    <a:pt x="5715" y="3119"/>
                    <a:pt x="5834" y="3393"/>
                    <a:pt x="6132" y="3298"/>
                  </a:cubicBezTo>
                  <a:cubicBezTo>
                    <a:pt x="6251" y="3262"/>
                    <a:pt x="6358" y="3155"/>
                    <a:pt x="6489" y="2917"/>
                  </a:cubicBezTo>
                  <a:lnTo>
                    <a:pt x="6489" y="2917"/>
                  </a:lnTo>
                  <a:cubicBezTo>
                    <a:pt x="6096" y="3298"/>
                    <a:pt x="5691" y="2477"/>
                    <a:pt x="5215" y="3250"/>
                  </a:cubicBezTo>
                  <a:lnTo>
                    <a:pt x="5215" y="3250"/>
                  </a:lnTo>
                  <a:cubicBezTo>
                    <a:pt x="5346" y="2965"/>
                    <a:pt x="5549" y="2727"/>
                    <a:pt x="5811" y="2548"/>
                  </a:cubicBezTo>
                  <a:cubicBezTo>
                    <a:pt x="5799" y="2584"/>
                    <a:pt x="5799" y="2619"/>
                    <a:pt x="5822" y="2655"/>
                  </a:cubicBezTo>
                  <a:lnTo>
                    <a:pt x="5822" y="2667"/>
                  </a:lnTo>
                  <a:cubicBezTo>
                    <a:pt x="5834" y="2679"/>
                    <a:pt x="5846" y="2691"/>
                    <a:pt x="5858" y="2691"/>
                  </a:cubicBezTo>
                  <a:cubicBezTo>
                    <a:pt x="5953" y="2786"/>
                    <a:pt x="6108" y="2691"/>
                    <a:pt x="6072" y="2560"/>
                  </a:cubicBezTo>
                  <a:cubicBezTo>
                    <a:pt x="6025" y="2655"/>
                    <a:pt x="5930" y="2596"/>
                    <a:pt x="5942" y="2536"/>
                  </a:cubicBezTo>
                  <a:cubicBezTo>
                    <a:pt x="5953" y="2465"/>
                    <a:pt x="6049" y="2417"/>
                    <a:pt x="6108" y="2417"/>
                  </a:cubicBezTo>
                  <a:cubicBezTo>
                    <a:pt x="6156" y="2417"/>
                    <a:pt x="6203" y="2441"/>
                    <a:pt x="6227" y="2477"/>
                  </a:cubicBezTo>
                  <a:cubicBezTo>
                    <a:pt x="6382" y="2572"/>
                    <a:pt x="6346" y="2810"/>
                    <a:pt x="6168" y="2846"/>
                  </a:cubicBezTo>
                  <a:cubicBezTo>
                    <a:pt x="6406" y="2977"/>
                    <a:pt x="6620" y="2703"/>
                    <a:pt x="6573" y="2465"/>
                  </a:cubicBezTo>
                  <a:cubicBezTo>
                    <a:pt x="6739" y="2500"/>
                    <a:pt x="6775" y="2393"/>
                    <a:pt x="6942" y="2536"/>
                  </a:cubicBezTo>
                  <a:cubicBezTo>
                    <a:pt x="6787" y="2107"/>
                    <a:pt x="6561" y="2215"/>
                    <a:pt x="6394" y="2143"/>
                  </a:cubicBezTo>
                  <a:lnTo>
                    <a:pt x="6394" y="2143"/>
                  </a:lnTo>
                  <a:cubicBezTo>
                    <a:pt x="6751" y="2262"/>
                    <a:pt x="6858" y="1988"/>
                    <a:pt x="7156" y="1976"/>
                  </a:cubicBezTo>
                  <a:cubicBezTo>
                    <a:pt x="6846" y="1715"/>
                    <a:pt x="6644" y="1929"/>
                    <a:pt x="6430" y="2012"/>
                  </a:cubicBezTo>
                  <a:lnTo>
                    <a:pt x="6430" y="2012"/>
                  </a:lnTo>
                  <a:cubicBezTo>
                    <a:pt x="6977" y="1786"/>
                    <a:pt x="6846" y="1488"/>
                    <a:pt x="7073" y="1226"/>
                  </a:cubicBezTo>
                  <a:cubicBezTo>
                    <a:pt x="6811" y="1441"/>
                    <a:pt x="6501" y="1322"/>
                    <a:pt x="6287" y="1857"/>
                  </a:cubicBezTo>
                  <a:lnTo>
                    <a:pt x="6287" y="1857"/>
                  </a:lnTo>
                  <a:cubicBezTo>
                    <a:pt x="6358" y="1643"/>
                    <a:pt x="6584" y="1441"/>
                    <a:pt x="6311" y="1131"/>
                  </a:cubicBezTo>
                  <a:cubicBezTo>
                    <a:pt x="6299" y="1429"/>
                    <a:pt x="6025" y="1536"/>
                    <a:pt x="6144" y="1893"/>
                  </a:cubicBezTo>
                  <a:lnTo>
                    <a:pt x="6144" y="1893"/>
                  </a:lnTo>
                  <a:cubicBezTo>
                    <a:pt x="6072" y="1738"/>
                    <a:pt x="6180" y="1500"/>
                    <a:pt x="5751" y="1345"/>
                  </a:cubicBezTo>
                  <a:cubicBezTo>
                    <a:pt x="5894" y="1512"/>
                    <a:pt x="5787" y="1548"/>
                    <a:pt x="5822" y="1715"/>
                  </a:cubicBezTo>
                  <a:cubicBezTo>
                    <a:pt x="5596" y="1679"/>
                    <a:pt x="5310" y="1893"/>
                    <a:pt x="5441" y="2119"/>
                  </a:cubicBezTo>
                  <a:cubicBezTo>
                    <a:pt x="5477" y="1941"/>
                    <a:pt x="5715" y="1905"/>
                    <a:pt x="5811" y="2060"/>
                  </a:cubicBezTo>
                  <a:cubicBezTo>
                    <a:pt x="5846" y="2096"/>
                    <a:pt x="5870" y="2131"/>
                    <a:pt x="5870" y="2179"/>
                  </a:cubicBezTo>
                  <a:cubicBezTo>
                    <a:pt x="5870" y="2238"/>
                    <a:pt x="5822" y="2346"/>
                    <a:pt x="5763" y="2346"/>
                  </a:cubicBezTo>
                  <a:cubicBezTo>
                    <a:pt x="5691" y="2357"/>
                    <a:pt x="5632" y="2274"/>
                    <a:pt x="5727" y="2215"/>
                  </a:cubicBezTo>
                  <a:cubicBezTo>
                    <a:pt x="5596" y="2179"/>
                    <a:pt x="5501" y="2334"/>
                    <a:pt x="5596" y="2441"/>
                  </a:cubicBezTo>
                  <a:cubicBezTo>
                    <a:pt x="5608" y="2453"/>
                    <a:pt x="5620" y="2453"/>
                    <a:pt x="5632" y="2465"/>
                  </a:cubicBezTo>
                  <a:lnTo>
                    <a:pt x="5632" y="2465"/>
                  </a:lnTo>
                  <a:cubicBezTo>
                    <a:pt x="5656" y="2488"/>
                    <a:pt x="5691" y="2488"/>
                    <a:pt x="5727" y="2488"/>
                  </a:cubicBezTo>
                  <a:cubicBezTo>
                    <a:pt x="5561" y="2738"/>
                    <a:pt x="5310" y="2941"/>
                    <a:pt x="5037" y="3084"/>
                  </a:cubicBezTo>
                  <a:cubicBezTo>
                    <a:pt x="5811" y="2607"/>
                    <a:pt x="4989" y="2191"/>
                    <a:pt x="5370" y="1798"/>
                  </a:cubicBezTo>
                  <a:lnTo>
                    <a:pt x="5322" y="1846"/>
                  </a:lnTo>
                  <a:cubicBezTo>
                    <a:pt x="5334" y="1822"/>
                    <a:pt x="5346" y="1810"/>
                    <a:pt x="5370" y="1798"/>
                  </a:cubicBezTo>
                  <a:cubicBezTo>
                    <a:pt x="5144" y="1929"/>
                    <a:pt x="5025" y="2048"/>
                    <a:pt x="4989" y="2155"/>
                  </a:cubicBezTo>
                  <a:cubicBezTo>
                    <a:pt x="4894" y="2453"/>
                    <a:pt x="5168" y="2572"/>
                    <a:pt x="5156" y="2727"/>
                  </a:cubicBezTo>
                  <a:cubicBezTo>
                    <a:pt x="5013" y="2619"/>
                    <a:pt x="4918" y="2655"/>
                    <a:pt x="4858" y="2798"/>
                  </a:cubicBezTo>
                  <a:cubicBezTo>
                    <a:pt x="5037" y="2786"/>
                    <a:pt x="5060" y="2953"/>
                    <a:pt x="4965" y="3048"/>
                  </a:cubicBezTo>
                  <a:cubicBezTo>
                    <a:pt x="4810" y="3191"/>
                    <a:pt x="4465" y="3215"/>
                    <a:pt x="4394" y="3620"/>
                  </a:cubicBezTo>
                  <a:cubicBezTo>
                    <a:pt x="4358" y="3679"/>
                    <a:pt x="4310" y="3739"/>
                    <a:pt x="4287" y="3798"/>
                  </a:cubicBezTo>
                  <a:cubicBezTo>
                    <a:pt x="4310" y="3727"/>
                    <a:pt x="4322" y="3667"/>
                    <a:pt x="4334" y="3596"/>
                  </a:cubicBezTo>
                  <a:cubicBezTo>
                    <a:pt x="4560" y="3250"/>
                    <a:pt x="4346" y="2988"/>
                    <a:pt x="4334" y="2786"/>
                  </a:cubicBezTo>
                  <a:cubicBezTo>
                    <a:pt x="4334" y="2655"/>
                    <a:pt x="4465" y="2548"/>
                    <a:pt x="4584" y="2679"/>
                  </a:cubicBezTo>
                  <a:cubicBezTo>
                    <a:pt x="4644" y="2548"/>
                    <a:pt x="4596" y="2453"/>
                    <a:pt x="4429" y="2429"/>
                  </a:cubicBezTo>
                  <a:cubicBezTo>
                    <a:pt x="4525" y="2310"/>
                    <a:pt x="4810" y="2429"/>
                    <a:pt x="4953" y="2143"/>
                  </a:cubicBezTo>
                  <a:cubicBezTo>
                    <a:pt x="5001" y="2036"/>
                    <a:pt x="5001" y="1869"/>
                    <a:pt x="4929" y="1619"/>
                  </a:cubicBezTo>
                  <a:lnTo>
                    <a:pt x="4929" y="1619"/>
                  </a:lnTo>
                  <a:cubicBezTo>
                    <a:pt x="4929" y="2167"/>
                    <a:pt x="4060" y="1881"/>
                    <a:pt x="4263" y="2762"/>
                  </a:cubicBezTo>
                  <a:lnTo>
                    <a:pt x="4263" y="2762"/>
                  </a:lnTo>
                  <a:cubicBezTo>
                    <a:pt x="4156" y="2465"/>
                    <a:pt x="4132" y="2143"/>
                    <a:pt x="4191" y="1846"/>
                  </a:cubicBezTo>
                  <a:cubicBezTo>
                    <a:pt x="4215" y="1869"/>
                    <a:pt x="4239" y="1893"/>
                    <a:pt x="4287" y="1905"/>
                  </a:cubicBezTo>
                  <a:lnTo>
                    <a:pt x="4287" y="1905"/>
                  </a:lnTo>
                  <a:cubicBezTo>
                    <a:pt x="4310" y="1905"/>
                    <a:pt x="4322" y="1905"/>
                    <a:pt x="4334" y="1905"/>
                  </a:cubicBezTo>
                  <a:cubicBezTo>
                    <a:pt x="4465" y="1893"/>
                    <a:pt x="4513" y="1715"/>
                    <a:pt x="4394" y="1655"/>
                  </a:cubicBezTo>
                  <a:cubicBezTo>
                    <a:pt x="4429" y="1762"/>
                    <a:pt x="4322" y="1774"/>
                    <a:pt x="4275" y="1726"/>
                  </a:cubicBezTo>
                  <a:cubicBezTo>
                    <a:pt x="4239" y="1679"/>
                    <a:pt x="4275" y="1572"/>
                    <a:pt x="4322" y="1524"/>
                  </a:cubicBezTo>
                  <a:cubicBezTo>
                    <a:pt x="4358" y="1500"/>
                    <a:pt x="4394" y="1476"/>
                    <a:pt x="4441" y="1476"/>
                  </a:cubicBezTo>
                  <a:cubicBezTo>
                    <a:pt x="4572" y="1476"/>
                    <a:pt x="4763" y="1548"/>
                    <a:pt x="4668" y="1786"/>
                  </a:cubicBezTo>
                  <a:cubicBezTo>
                    <a:pt x="4918" y="1715"/>
                    <a:pt x="4870" y="1369"/>
                    <a:pt x="4679" y="1238"/>
                  </a:cubicBezTo>
                  <a:cubicBezTo>
                    <a:pt x="4834" y="1143"/>
                    <a:pt x="4775" y="1036"/>
                    <a:pt x="4989" y="1024"/>
                  </a:cubicBezTo>
                  <a:cubicBezTo>
                    <a:pt x="4584" y="822"/>
                    <a:pt x="4489" y="1072"/>
                    <a:pt x="4322" y="1131"/>
                  </a:cubicBezTo>
                  <a:lnTo>
                    <a:pt x="4322" y="1131"/>
                  </a:lnTo>
                  <a:cubicBezTo>
                    <a:pt x="4668" y="964"/>
                    <a:pt x="4548" y="691"/>
                    <a:pt x="4751" y="476"/>
                  </a:cubicBezTo>
                  <a:cubicBezTo>
                    <a:pt x="4334" y="500"/>
                    <a:pt x="4346" y="798"/>
                    <a:pt x="4251" y="1012"/>
                  </a:cubicBezTo>
                  <a:lnTo>
                    <a:pt x="4251" y="1012"/>
                  </a:lnTo>
                  <a:cubicBezTo>
                    <a:pt x="4489" y="464"/>
                    <a:pt x="4179" y="333"/>
                    <a:pt x="4144" y="0"/>
                  </a:cubicBezTo>
                  <a:cubicBezTo>
                    <a:pt x="4120" y="333"/>
                    <a:pt x="3810" y="464"/>
                    <a:pt x="4048" y="1012"/>
                  </a:cubicBezTo>
                  <a:lnTo>
                    <a:pt x="4048" y="1012"/>
                  </a:lnTo>
                  <a:cubicBezTo>
                    <a:pt x="3941" y="798"/>
                    <a:pt x="3953" y="500"/>
                    <a:pt x="3548" y="476"/>
                  </a:cubicBezTo>
                  <a:cubicBezTo>
                    <a:pt x="3751" y="691"/>
                    <a:pt x="3632" y="964"/>
                    <a:pt x="3965" y="1131"/>
                  </a:cubicBezTo>
                  <a:lnTo>
                    <a:pt x="3965" y="1131"/>
                  </a:lnTo>
                  <a:cubicBezTo>
                    <a:pt x="3810" y="1072"/>
                    <a:pt x="3715" y="822"/>
                    <a:pt x="3310" y="1024"/>
                  </a:cubicBezTo>
                  <a:cubicBezTo>
                    <a:pt x="3525" y="1036"/>
                    <a:pt x="3477" y="1143"/>
                    <a:pt x="3620" y="1238"/>
                  </a:cubicBezTo>
                  <a:cubicBezTo>
                    <a:pt x="3417" y="1369"/>
                    <a:pt x="3382" y="1715"/>
                    <a:pt x="3632" y="1786"/>
                  </a:cubicBezTo>
                  <a:cubicBezTo>
                    <a:pt x="3536" y="1548"/>
                    <a:pt x="3727" y="1476"/>
                    <a:pt x="3858" y="1476"/>
                  </a:cubicBezTo>
                  <a:cubicBezTo>
                    <a:pt x="3894" y="1476"/>
                    <a:pt x="3941" y="1500"/>
                    <a:pt x="3977" y="1524"/>
                  </a:cubicBezTo>
                  <a:cubicBezTo>
                    <a:pt x="4013" y="1572"/>
                    <a:pt x="4060" y="1679"/>
                    <a:pt x="4013" y="1726"/>
                  </a:cubicBezTo>
                  <a:cubicBezTo>
                    <a:pt x="3977" y="1774"/>
                    <a:pt x="3870" y="1762"/>
                    <a:pt x="3906" y="1655"/>
                  </a:cubicBezTo>
                  <a:cubicBezTo>
                    <a:pt x="3786" y="1715"/>
                    <a:pt x="3822" y="1893"/>
                    <a:pt x="3965" y="1905"/>
                  </a:cubicBezTo>
                  <a:cubicBezTo>
                    <a:pt x="3977" y="1905"/>
                    <a:pt x="3989" y="1905"/>
                    <a:pt x="4001" y="1905"/>
                  </a:cubicBezTo>
                  <a:lnTo>
                    <a:pt x="4013" y="1905"/>
                  </a:lnTo>
                  <a:cubicBezTo>
                    <a:pt x="4048" y="1893"/>
                    <a:pt x="4084" y="1869"/>
                    <a:pt x="4108" y="1846"/>
                  </a:cubicBezTo>
                  <a:cubicBezTo>
                    <a:pt x="4167" y="2143"/>
                    <a:pt x="4144" y="2465"/>
                    <a:pt x="4037" y="2762"/>
                  </a:cubicBezTo>
                  <a:cubicBezTo>
                    <a:pt x="4239" y="1869"/>
                    <a:pt x="3370" y="2167"/>
                    <a:pt x="3358" y="1619"/>
                  </a:cubicBezTo>
                  <a:lnTo>
                    <a:pt x="3358" y="1679"/>
                  </a:lnTo>
                  <a:lnTo>
                    <a:pt x="3358" y="1619"/>
                  </a:lnTo>
                  <a:cubicBezTo>
                    <a:pt x="3298" y="1869"/>
                    <a:pt x="3298" y="2036"/>
                    <a:pt x="3346" y="2143"/>
                  </a:cubicBezTo>
                  <a:cubicBezTo>
                    <a:pt x="3489" y="2417"/>
                    <a:pt x="3775" y="2310"/>
                    <a:pt x="3870" y="2417"/>
                  </a:cubicBezTo>
                  <a:cubicBezTo>
                    <a:pt x="3691" y="2441"/>
                    <a:pt x="3656" y="2548"/>
                    <a:pt x="3715" y="2679"/>
                  </a:cubicBezTo>
                  <a:cubicBezTo>
                    <a:pt x="3822" y="2548"/>
                    <a:pt x="3965" y="2643"/>
                    <a:pt x="3965" y="2786"/>
                  </a:cubicBezTo>
                  <a:cubicBezTo>
                    <a:pt x="3953" y="2988"/>
                    <a:pt x="3727" y="3250"/>
                    <a:pt x="3965" y="3596"/>
                  </a:cubicBezTo>
                  <a:cubicBezTo>
                    <a:pt x="3965" y="3655"/>
                    <a:pt x="3989" y="3727"/>
                    <a:pt x="4001" y="3786"/>
                  </a:cubicBezTo>
                  <a:cubicBezTo>
                    <a:pt x="3977" y="3727"/>
                    <a:pt x="3941" y="3667"/>
                    <a:pt x="3894" y="3620"/>
                  </a:cubicBezTo>
                  <a:cubicBezTo>
                    <a:pt x="3822" y="3215"/>
                    <a:pt x="3477" y="3179"/>
                    <a:pt x="3334" y="3036"/>
                  </a:cubicBezTo>
                  <a:cubicBezTo>
                    <a:pt x="3227" y="2953"/>
                    <a:pt x="3251" y="2774"/>
                    <a:pt x="3429" y="2798"/>
                  </a:cubicBezTo>
                  <a:cubicBezTo>
                    <a:pt x="3382" y="2655"/>
                    <a:pt x="3286" y="2619"/>
                    <a:pt x="3132" y="2727"/>
                  </a:cubicBezTo>
                  <a:cubicBezTo>
                    <a:pt x="3120" y="2572"/>
                    <a:pt x="3405" y="2441"/>
                    <a:pt x="3298" y="2155"/>
                  </a:cubicBezTo>
                  <a:cubicBezTo>
                    <a:pt x="3227" y="1988"/>
                    <a:pt x="3084" y="1869"/>
                    <a:pt x="2929" y="1798"/>
                  </a:cubicBezTo>
                  <a:cubicBezTo>
                    <a:pt x="3298" y="2191"/>
                    <a:pt x="2477" y="2596"/>
                    <a:pt x="3251" y="3084"/>
                  </a:cubicBezTo>
                  <a:cubicBezTo>
                    <a:pt x="2977" y="2941"/>
                    <a:pt x="2739" y="2738"/>
                    <a:pt x="2560" y="2488"/>
                  </a:cubicBezTo>
                  <a:cubicBezTo>
                    <a:pt x="2596" y="2488"/>
                    <a:pt x="2632" y="2488"/>
                    <a:pt x="2667" y="2465"/>
                  </a:cubicBezTo>
                  <a:lnTo>
                    <a:pt x="2667" y="2465"/>
                  </a:lnTo>
                  <a:cubicBezTo>
                    <a:pt x="2679" y="2453"/>
                    <a:pt x="2691" y="2441"/>
                    <a:pt x="2703" y="2441"/>
                  </a:cubicBezTo>
                  <a:cubicBezTo>
                    <a:pt x="2786" y="2346"/>
                    <a:pt x="2715" y="2203"/>
                    <a:pt x="2596" y="2215"/>
                  </a:cubicBezTo>
                  <a:lnTo>
                    <a:pt x="2572" y="2215"/>
                  </a:lnTo>
                  <a:cubicBezTo>
                    <a:pt x="2667" y="2262"/>
                    <a:pt x="2608" y="2346"/>
                    <a:pt x="2536" y="2346"/>
                  </a:cubicBezTo>
                  <a:cubicBezTo>
                    <a:pt x="2477" y="2334"/>
                    <a:pt x="2429" y="2226"/>
                    <a:pt x="2429" y="2179"/>
                  </a:cubicBezTo>
                  <a:cubicBezTo>
                    <a:pt x="2429" y="2131"/>
                    <a:pt x="2453" y="2084"/>
                    <a:pt x="2477" y="2048"/>
                  </a:cubicBezTo>
                  <a:cubicBezTo>
                    <a:pt x="2584" y="1893"/>
                    <a:pt x="2810" y="1941"/>
                    <a:pt x="2858" y="2119"/>
                  </a:cubicBezTo>
                  <a:cubicBezTo>
                    <a:pt x="2989" y="1881"/>
                    <a:pt x="2703" y="1667"/>
                    <a:pt x="2477" y="1715"/>
                  </a:cubicBezTo>
                  <a:cubicBezTo>
                    <a:pt x="2513" y="1548"/>
                    <a:pt x="2405" y="1512"/>
                    <a:pt x="2548" y="1345"/>
                  </a:cubicBezTo>
                  <a:cubicBezTo>
                    <a:pt x="2108" y="1488"/>
                    <a:pt x="2227" y="1726"/>
                    <a:pt x="2155" y="1893"/>
                  </a:cubicBezTo>
                  <a:lnTo>
                    <a:pt x="2155" y="1893"/>
                  </a:lnTo>
                  <a:cubicBezTo>
                    <a:pt x="2274" y="1524"/>
                    <a:pt x="2001" y="1417"/>
                    <a:pt x="1989" y="1119"/>
                  </a:cubicBezTo>
                  <a:cubicBezTo>
                    <a:pt x="1715" y="1441"/>
                    <a:pt x="1929" y="1631"/>
                    <a:pt x="2012" y="1857"/>
                  </a:cubicBezTo>
                  <a:lnTo>
                    <a:pt x="2012" y="1857"/>
                  </a:lnTo>
                  <a:cubicBezTo>
                    <a:pt x="1798" y="1310"/>
                    <a:pt x="1489" y="1441"/>
                    <a:pt x="1227" y="1214"/>
                  </a:cubicBezTo>
                  <a:cubicBezTo>
                    <a:pt x="1453" y="1476"/>
                    <a:pt x="1322" y="1786"/>
                    <a:pt x="1870" y="2000"/>
                  </a:cubicBezTo>
                  <a:lnTo>
                    <a:pt x="1870" y="2000"/>
                  </a:lnTo>
                  <a:cubicBezTo>
                    <a:pt x="1643" y="1917"/>
                    <a:pt x="1453" y="1703"/>
                    <a:pt x="1131" y="1976"/>
                  </a:cubicBezTo>
                  <a:cubicBezTo>
                    <a:pt x="1429" y="1988"/>
                    <a:pt x="1536" y="2262"/>
                    <a:pt x="1905" y="2143"/>
                  </a:cubicBezTo>
                  <a:lnTo>
                    <a:pt x="1905" y="2143"/>
                  </a:lnTo>
                  <a:cubicBezTo>
                    <a:pt x="1739" y="2215"/>
                    <a:pt x="1512" y="2096"/>
                    <a:pt x="1358" y="2536"/>
                  </a:cubicBezTo>
                  <a:cubicBezTo>
                    <a:pt x="1524" y="2381"/>
                    <a:pt x="1560" y="2500"/>
                    <a:pt x="1727" y="2465"/>
                  </a:cubicBezTo>
                  <a:cubicBezTo>
                    <a:pt x="1679" y="2691"/>
                    <a:pt x="1893" y="2977"/>
                    <a:pt x="2132" y="2846"/>
                  </a:cubicBezTo>
                  <a:cubicBezTo>
                    <a:pt x="1881" y="2750"/>
                    <a:pt x="1977" y="2548"/>
                    <a:pt x="2060" y="2465"/>
                  </a:cubicBezTo>
                  <a:cubicBezTo>
                    <a:pt x="2096" y="2441"/>
                    <a:pt x="2143" y="2417"/>
                    <a:pt x="2191" y="2417"/>
                  </a:cubicBezTo>
                  <a:cubicBezTo>
                    <a:pt x="2239" y="2417"/>
                    <a:pt x="2346" y="2465"/>
                    <a:pt x="2358" y="2524"/>
                  </a:cubicBezTo>
                  <a:cubicBezTo>
                    <a:pt x="2358" y="2596"/>
                    <a:pt x="2274" y="2655"/>
                    <a:pt x="2227" y="2560"/>
                  </a:cubicBezTo>
                  <a:cubicBezTo>
                    <a:pt x="2179" y="2691"/>
                    <a:pt x="2346" y="2786"/>
                    <a:pt x="2441" y="2691"/>
                  </a:cubicBezTo>
                  <a:cubicBezTo>
                    <a:pt x="2453" y="2679"/>
                    <a:pt x="2465" y="2667"/>
                    <a:pt x="2477" y="2655"/>
                  </a:cubicBezTo>
                  <a:lnTo>
                    <a:pt x="2477" y="2655"/>
                  </a:lnTo>
                  <a:cubicBezTo>
                    <a:pt x="2489" y="2619"/>
                    <a:pt x="2501" y="2584"/>
                    <a:pt x="2489" y="2548"/>
                  </a:cubicBezTo>
                  <a:cubicBezTo>
                    <a:pt x="2751" y="2727"/>
                    <a:pt x="2953" y="2965"/>
                    <a:pt x="3084" y="3239"/>
                  </a:cubicBezTo>
                  <a:cubicBezTo>
                    <a:pt x="2608" y="2465"/>
                    <a:pt x="2191" y="3286"/>
                    <a:pt x="1810" y="2917"/>
                  </a:cubicBezTo>
                  <a:cubicBezTo>
                    <a:pt x="1929" y="3143"/>
                    <a:pt x="2048" y="3250"/>
                    <a:pt x="2167" y="3286"/>
                  </a:cubicBezTo>
                  <a:cubicBezTo>
                    <a:pt x="2465" y="3393"/>
                    <a:pt x="2584" y="3108"/>
                    <a:pt x="2727" y="3119"/>
                  </a:cubicBezTo>
                  <a:cubicBezTo>
                    <a:pt x="2620" y="3262"/>
                    <a:pt x="2667" y="3369"/>
                    <a:pt x="2798" y="3417"/>
                  </a:cubicBezTo>
                  <a:cubicBezTo>
                    <a:pt x="2786" y="3239"/>
                    <a:pt x="2953" y="3215"/>
                    <a:pt x="3048" y="3322"/>
                  </a:cubicBezTo>
                  <a:cubicBezTo>
                    <a:pt x="3191" y="3465"/>
                    <a:pt x="3215" y="3810"/>
                    <a:pt x="3632" y="3881"/>
                  </a:cubicBezTo>
                  <a:cubicBezTo>
                    <a:pt x="3679" y="3929"/>
                    <a:pt x="3739" y="3965"/>
                    <a:pt x="3798" y="3989"/>
                  </a:cubicBezTo>
                  <a:cubicBezTo>
                    <a:pt x="3739" y="3977"/>
                    <a:pt x="3667" y="3953"/>
                    <a:pt x="3596" y="3953"/>
                  </a:cubicBezTo>
                  <a:cubicBezTo>
                    <a:pt x="3263" y="3715"/>
                    <a:pt x="3001" y="3929"/>
                    <a:pt x="2786" y="3953"/>
                  </a:cubicBezTo>
                  <a:cubicBezTo>
                    <a:pt x="2655" y="3953"/>
                    <a:pt x="2548" y="3810"/>
                    <a:pt x="2691" y="3703"/>
                  </a:cubicBezTo>
                  <a:cubicBezTo>
                    <a:pt x="2548" y="3643"/>
                    <a:pt x="2453" y="3679"/>
                    <a:pt x="2429" y="3858"/>
                  </a:cubicBezTo>
                  <a:cubicBezTo>
                    <a:pt x="2322" y="3762"/>
                    <a:pt x="2429" y="3477"/>
                    <a:pt x="2143" y="3334"/>
                  </a:cubicBezTo>
                  <a:cubicBezTo>
                    <a:pt x="2036" y="3286"/>
                    <a:pt x="1881" y="3286"/>
                    <a:pt x="1631" y="3358"/>
                  </a:cubicBezTo>
                  <a:lnTo>
                    <a:pt x="1631" y="3358"/>
                  </a:lnTo>
                  <a:cubicBezTo>
                    <a:pt x="2167" y="3358"/>
                    <a:pt x="1881" y="4227"/>
                    <a:pt x="2763" y="4024"/>
                  </a:cubicBezTo>
                  <a:cubicBezTo>
                    <a:pt x="2477" y="4131"/>
                    <a:pt x="2155" y="4155"/>
                    <a:pt x="1846" y="4096"/>
                  </a:cubicBezTo>
                  <a:cubicBezTo>
                    <a:pt x="1881" y="4072"/>
                    <a:pt x="1905" y="4036"/>
                    <a:pt x="1905" y="4001"/>
                  </a:cubicBezTo>
                  <a:lnTo>
                    <a:pt x="1905" y="4001"/>
                  </a:lnTo>
                  <a:cubicBezTo>
                    <a:pt x="1917" y="3977"/>
                    <a:pt x="1917" y="3965"/>
                    <a:pt x="1905" y="3953"/>
                  </a:cubicBezTo>
                  <a:cubicBezTo>
                    <a:pt x="1905" y="3822"/>
                    <a:pt x="1727" y="3774"/>
                    <a:pt x="1655" y="3893"/>
                  </a:cubicBezTo>
                  <a:cubicBezTo>
                    <a:pt x="1762" y="3858"/>
                    <a:pt x="1786" y="3965"/>
                    <a:pt x="1739" y="4012"/>
                  </a:cubicBezTo>
                  <a:cubicBezTo>
                    <a:pt x="1679" y="4048"/>
                    <a:pt x="1572" y="4012"/>
                    <a:pt x="1536" y="3965"/>
                  </a:cubicBezTo>
                  <a:cubicBezTo>
                    <a:pt x="1500" y="3929"/>
                    <a:pt x="1489" y="3893"/>
                    <a:pt x="1489" y="3846"/>
                  </a:cubicBezTo>
                  <a:cubicBezTo>
                    <a:pt x="1489" y="3715"/>
                    <a:pt x="1548" y="3524"/>
                    <a:pt x="1798" y="3620"/>
                  </a:cubicBezTo>
                  <a:cubicBezTo>
                    <a:pt x="1727" y="3369"/>
                    <a:pt x="1370" y="3417"/>
                    <a:pt x="1239" y="3608"/>
                  </a:cubicBezTo>
                  <a:cubicBezTo>
                    <a:pt x="1143" y="3453"/>
                    <a:pt x="1048" y="3512"/>
                    <a:pt x="1036" y="3298"/>
                  </a:cubicBezTo>
                  <a:cubicBezTo>
                    <a:pt x="834" y="3703"/>
                    <a:pt x="1072" y="3798"/>
                    <a:pt x="1143" y="3965"/>
                  </a:cubicBezTo>
                  <a:lnTo>
                    <a:pt x="1143" y="3965"/>
                  </a:lnTo>
                  <a:cubicBezTo>
                    <a:pt x="965" y="3620"/>
                    <a:pt x="691" y="3739"/>
                    <a:pt x="477" y="3536"/>
                  </a:cubicBezTo>
                  <a:cubicBezTo>
                    <a:pt x="512" y="3953"/>
                    <a:pt x="798" y="3941"/>
                    <a:pt x="1012" y="4036"/>
                  </a:cubicBezTo>
                  <a:lnTo>
                    <a:pt x="1012" y="4036"/>
                  </a:lnTo>
                  <a:cubicBezTo>
                    <a:pt x="477" y="3798"/>
                    <a:pt x="346" y="4108"/>
                    <a:pt x="0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89" y="3870"/>
                    <a:pt x="5096" y="3893"/>
                  </a:cubicBezTo>
                  <a:cubicBezTo>
                    <a:pt x="5275" y="3977"/>
                    <a:pt x="5453" y="4036"/>
                    <a:pt x="5644" y="4096"/>
                  </a:cubicBezTo>
                  <a:cubicBezTo>
                    <a:pt x="5715" y="4108"/>
                    <a:pt x="5799" y="4120"/>
                    <a:pt x="5870" y="4131"/>
                  </a:cubicBezTo>
                  <a:cubicBezTo>
                    <a:pt x="5799" y="4143"/>
                    <a:pt x="5715" y="4155"/>
                    <a:pt x="5644" y="4167"/>
                  </a:cubicBezTo>
                  <a:cubicBezTo>
                    <a:pt x="5453" y="4227"/>
                    <a:pt x="5275" y="4298"/>
                    <a:pt x="5096" y="4370"/>
                  </a:cubicBezTo>
                  <a:cubicBezTo>
                    <a:pt x="4989" y="4393"/>
                    <a:pt x="4870" y="4382"/>
                    <a:pt x="4763" y="4322"/>
                  </a:cubicBezTo>
                  <a:cubicBezTo>
                    <a:pt x="4941" y="4334"/>
                    <a:pt x="5096" y="4262"/>
                    <a:pt x="5215" y="4131"/>
                  </a:cubicBezTo>
                  <a:cubicBezTo>
                    <a:pt x="5096" y="4001"/>
                    <a:pt x="4941" y="3941"/>
                    <a:pt x="4763" y="3941"/>
                  </a:cubicBezTo>
                  <a:close/>
                  <a:moveTo>
                    <a:pt x="5180" y="5024"/>
                  </a:moveTo>
                  <a:close/>
                  <a:moveTo>
                    <a:pt x="4894" y="4905"/>
                  </a:moveTo>
                  <a:cubicBezTo>
                    <a:pt x="4906" y="4739"/>
                    <a:pt x="4834" y="4572"/>
                    <a:pt x="4715" y="4453"/>
                  </a:cubicBezTo>
                  <a:cubicBezTo>
                    <a:pt x="4822" y="4489"/>
                    <a:pt x="4918" y="4560"/>
                    <a:pt x="4977" y="4655"/>
                  </a:cubicBezTo>
                  <a:cubicBezTo>
                    <a:pt x="5049" y="4834"/>
                    <a:pt x="5132" y="5013"/>
                    <a:pt x="5227" y="5179"/>
                  </a:cubicBezTo>
                  <a:cubicBezTo>
                    <a:pt x="5263" y="5239"/>
                    <a:pt x="5310" y="5310"/>
                    <a:pt x="5358" y="5370"/>
                  </a:cubicBezTo>
                  <a:cubicBezTo>
                    <a:pt x="5299" y="5322"/>
                    <a:pt x="5227" y="5274"/>
                    <a:pt x="5168" y="5239"/>
                  </a:cubicBezTo>
                  <a:cubicBezTo>
                    <a:pt x="5001" y="5144"/>
                    <a:pt x="4822" y="5060"/>
                    <a:pt x="4644" y="4989"/>
                  </a:cubicBezTo>
                  <a:cubicBezTo>
                    <a:pt x="4548" y="4929"/>
                    <a:pt x="4477" y="4834"/>
                    <a:pt x="4441" y="4727"/>
                  </a:cubicBezTo>
                  <a:cubicBezTo>
                    <a:pt x="4560" y="4846"/>
                    <a:pt x="4727" y="4917"/>
                    <a:pt x="4894" y="4905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2" y="3215"/>
                    <a:pt x="5001" y="3131"/>
                    <a:pt x="5168" y="3036"/>
                  </a:cubicBezTo>
                  <a:cubicBezTo>
                    <a:pt x="5227" y="3000"/>
                    <a:pt x="5299" y="2953"/>
                    <a:pt x="5358" y="2905"/>
                  </a:cubicBezTo>
                  <a:cubicBezTo>
                    <a:pt x="5310" y="2965"/>
                    <a:pt x="5263" y="3024"/>
                    <a:pt x="5227" y="3084"/>
                  </a:cubicBezTo>
                  <a:cubicBezTo>
                    <a:pt x="5132" y="3262"/>
                    <a:pt x="5049" y="3441"/>
                    <a:pt x="4977" y="3620"/>
                  </a:cubicBezTo>
                  <a:cubicBezTo>
                    <a:pt x="4918" y="3715"/>
                    <a:pt x="4822" y="3786"/>
                    <a:pt x="4715" y="3810"/>
                  </a:cubicBezTo>
                  <a:cubicBezTo>
                    <a:pt x="4834" y="3703"/>
                    <a:pt x="4906" y="3536"/>
                    <a:pt x="4894" y="3369"/>
                  </a:cubicBezTo>
                  <a:cubicBezTo>
                    <a:pt x="4727" y="3358"/>
                    <a:pt x="4572" y="3429"/>
                    <a:pt x="4453" y="3548"/>
                  </a:cubicBezTo>
                  <a:cubicBezTo>
                    <a:pt x="4477" y="3441"/>
                    <a:pt x="4548" y="3346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41" y="3489"/>
                  </a:moveTo>
                  <a:cubicBezTo>
                    <a:pt x="3882" y="3393"/>
                    <a:pt x="3858" y="3274"/>
                    <a:pt x="3894" y="3167"/>
                  </a:cubicBezTo>
                  <a:cubicBezTo>
                    <a:pt x="3965" y="2988"/>
                    <a:pt x="4037" y="2798"/>
                    <a:pt x="4096" y="2619"/>
                  </a:cubicBezTo>
                  <a:cubicBezTo>
                    <a:pt x="4108" y="2548"/>
                    <a:pt x="4120" y="2465"/>
                    <a:pt x="4132" y="2393"/>
                  </a:cubicBezTo>
                  <a:cubicBezTo>
                    <a:pt x="4132" y="2465"/>
                    <a:pt x="4144" y="2548"/>
                    <a:pt x="4167" y="2619"/>
                  </a:cubicBezTo>
                  <a:cubicBezTo>
                    <a:pt x="4215" y="2810"/>
                    <a:pt x="4287" y="2988"/>
                    <a:pt x="4370" y="3167"/>
                  </a:cubicBezTo>
                  <a:cubicBezTo>
                    <a:pt x="4394" y="3274"/>
                    <a:pt x="4370" y="3393"/>
                    <a:pt x="4322" y="3489"/>
                  </a:cubicBezTo>
                  <a:cubicBezTo>
                    <a:pt x="4477" y="3322"/>
                    <a:pt x="4358" y="3048"/>
                    <a:pt x="4132" y="3048"/>
                  </a:cubicBezTo>
                  <a:cubicBezTo>
                    <a:pt x="3894" y="3048"/>
                    <a:pt x="3775" y="3322"/>
                    <a:pt x="3941" y="3489"/>
                  </a:cubicBezTo>
                  <a:close/>
                  <a:moveTo>
                    <a:pt x="4132" y="5227"/>
                  </a:moveTo>
                  <a:cubicBezTo>
                    <a:pt x="4251" y="5108"/>
                    <a:pt x="4322" y="4941"/>
                    <a:pt x="4322" y="4774"/>
                  </a:cubicBezTo>
                  <a:cubicBezTo>
                    <a:pt x="4370" y="4870"/>
                    <a:pt x="4394" y="4989"/>
                    <a:pt x="4370" y="5108"/>
                  </a:cubicBezTo>
                  <a:cubicBezTo>
                    <a:pt x="4287" y="5286"/>
                    <a:pt x="4215" y="5465"/>
                    <a:pt x="4167" y="5655"/>
                  </a:cubicBezTo>
                  <a:cubicBezTo>
                    <a:pt x="4144" y="5727"/>
                    <a:pt x="4132" y="5798"/>
                    <a:pt x="4132" y="5882"/>
                  </a:cubicBezTo>
                  <a:cubicBezTo>
                    <a:pt x="4120" y="5798"/>
                    <a:pt x="4108" y="5727"/>
                    <a:pt x="4096" y="5655"/>
                  </a:cubicBezTo>
                  <a:cubicBezTo>
                    <a:pt x="4037" y="5465"/>
                    <a:pt x="3965" y="5286"/>
                    <a:pt x="3894" y="5108"/>
                  </a:cubicBezTo>
                  <a:cubicBezTo>
                    <a:pt x="3870" y="4989"/>
                    <a:pt x="3882" y="4870"/>
                    <a:pt x="3941" y="4774"/>
                  </a:cubicBezTo>
                  <a:cubicBezTo>
                    <a:pt x="3929" y="4941"/>
                    <a:pt x="4001" y="5108"/>
                    <a:pt x="4132" y="5227"/>
                  </a:cubicBezTo>
                  <a:close/>
                  <a:moveTo>
                    <a:pt x="3358" y="3358"/>
                  </a:moveTo>
                  <a:cubicBezTo>
                    <a:pt x="3346" y="3536"/>
                    <a:pt x="3417" y="3691"/>
                    <a:pt x="3536" y="3810"/>
                  </a:cubicBezTo>
                  <a:cubicBezTo>
                    <a:pt x="3429" y="3774"/>
                    <a:pt x="3334" y="3703"/>
                    <a:pt x="3275" y="3608"/>
                  </a:cubicBezTo>
                  <a:cubicBezTo>
                    <a:pt x="3203" y="3429"/>
                    <a:pt x="3120" y="3250"/>
                    <a:pt x="3024" y="3084"/>
                  </a:cubicBezTo>
                  <a:cubicBezTo>
                    <a:pt x="2989" y="3024"/>
                    <a:pt x="2953" y="2965"/>
                    <a:pt x="2894" y="2893"/>
                  </a:cubicBezTo>
                  <a:cubicBezTo>
                    <a:pt x="2965" y="2941"/>
                    <a:pt x="3024" y="2988"/>
                    <a:pt x="3084" y="3024"/>
                  </a:cubicBezTo>
                  <a:cubicBezTo>
                    <a:pt x="3251" y="3119"/>
                    <a:pt x="3429" y="3203"/>
                    <a:pt x="3608" y="3274"/>
                  </a:cubicBezTo>
                  <a:cubicBezTo>
                    <a:pt x="3703" y="3334"/>
                    <a:pt x="3775" y="3429"/>
                    <a:pt x="3810" y="3536"/>
                  </a:cubicBezTo>
                  <a:cubicBezTo>
                    <a:pt x="3691" y="3417"/>
                    <a:pt x="3525" y="3358"/>
                    <a:pt x="3358" y="3369"/>
                  </a:cubicBezTo>
                  <a:close/>
                  <a:moveTo>
                    <a:pt x="3798" y="4715"/>
                  </a:moveTo>
                  <a:cubicBezTo>
                    <a:pt x="3775" y="4834"/>
                    <a:pt x="3703" y="4929"/>
                    <a:pt x="3608" y="4989"/>
                  </a:cubicBezTo>
                  <a:cubicBezTo>
                    <a:pt x="3429" y="5060"/>
                    <a:pt x="3251" y="5144"/>
                    <a:pt x="3072" y="5227"/>
                  </a:cubicBezTo>
                  <a:cubicBezTo>
                    <a:pt x="3013" y="5263"/>
                    <a:pt x="2953" y="5310"/>
                    <a:pt x="2894" y="5370"/>
                  </a:cubicBezTo>
                  <a:cubicBezTo>
                    <a:pt x="2941" y="5298"/>
                    <a:pt x="2989" y="5239"/>
                    <a:pt x="3024" y="5179"/>
                  </a:cubicBezTo>
                  <a:cubicBezTo>
                    <a:pt x="3120" y="5001"/>
                    <a:pt x="3203" y="4834"/>
                    <a:pt x="3275" y="4643"/>
                  </a:cubicBezTo>
                  <a:cubicBezTo>
                    <a:pt x="3334" y="4548"/>
                    <a:pt x="3429" y="4477"/>
                    <a:pt x="3536" y="4453"/>
                  </a:cubicBezTo>
                  <a:cubicBezTo>
                    <a:pt x="3405" y="4572"/>
                    <a:pt x="3346" y="4727"/>
                    <a:pt x="3346" y="4893"/>
                  </a:cubicBezTo>
                  <a:cubicBezTo>
                    <a:pt x="3525" y="4905"/>
                    <a:pt x="3691" y="4846"/>
                    <a:pt x="3810" y="4727"/>
                  </a:cubicBezTo>
                  <a:close/>
                  <a:moveTo>
                    <a:pt x="2751" y="4012"/>
                  </a:moveTo>
                  <a:close/>
                  <a:moveTo>
                    <a:pt x="2608" y="4096"/>
                  </a:moveTo>
                  <a:cubicBezTo>
                    <a:pt x="2786" y="4036"/>
                    <a:pt x="2977" y="3977"/>
                    <a:pt x="3155" y="3893"/>
                  </a:cubicBezTo>
                  <a:cubicBezTo>
                    <a:pt x="3263" y="3870"/>
                    <a:pt x="3382" y="3881"/>
                    <a:pt x="3477" y="3941"/>
                  </a:cubicBezTo>
                  <a:cubicBezTo>
                    <a:pt x="3310" y="3941"/>
                    <a:pt x="3144" y="4001"/>
                    <a:pt x="3036" y="4131"/>
                  </a:cubicBezTo>
                  <a:cubicBezTo>
                    <a:pt x="3144" y="4262"/>
                    <a:pt x="3310" y="4334"/>
                    <a:pt x="3477" y="4322"/>
                  </a:cubicBezTo>
                  <a:cubicBezTo>
                    <a:pt x="3382" y="4382"/>
                    <a:pt x="3263" y="4393"/>
                    <a:pt x="3155" y="4370"/>
                  </a:cubicBezTo>
                  <a:cubicBezTo>
                    <a:pt x="2965" y="4298"/>
                    <a:pt x="2786" y="4227"/>
                    <a:pt x="2608" y="4167"/>
                  </a:cubicBezTo>
                  <a:cubicBezTo>
                    <a:pt x="2524" y="4155"/>
                    <a:pt x="2453" y="4143"/>
                    <a:pt x="2370" y="4131"/>
                  </a:cubicBezTo>
                  <a:cubicBezTo>
                    <a:pt x="2453" y="4120"/>
                    <a:pt x="2536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545150" y="1551225"/>
              <a:ext cx="207200" cy="206875"/>
            </a:xfrm>
            <a:custGeom>
              <a:avLst/>
              <a:gdLst/>
              <a:ahLst/>
              <a:cxnLst/>
              <a:rect l="l" t="t" r="r" b="b"/>
              <a:pathLst>
                <a:path w="8288" h="8275" extrusionOk="0">
                  <a:moveTo>
                    <a:pt x="1" y="4131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98" y="4334"/>
                    <a:pt x="501" y="4322"/>
                    <a:pt x="465" y="4727"/>
                  </a:cubicBezTo>
                  <a:cubicBezTo>
                    <a:pt x="691" y="4536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36" y="4751"/>
                    <a:pt x="1144" y="4810"/>
                    <a:pt x="1239" y="4667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48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72" y="4262"/>
                    <a:pt x="1679" y="4227"/>
                    <a:pt x="1727" y="4262"/>
                  </a:cubicBezTo>
                  <a:cubicBezTo>
                    <a:pt x="1775" y="4310"/>
                    <a:pt x="1763" y="4417"/>
                    <a:pt x="1644" y="4382"/>
                  </a:cubicBezTo>
                  <a:cubicBezTo>
                    <a:pt x="1715" y="4501"/>
                    <a:pt x="1894" y="4453"/>
                    <a:pt x="1906" y="4322"/>
                  </a:cubicBezTo>
                  <a:cubicBezTo>
                    <a:pt x="1906" y="4298"/>
                    <a:pt x="1906" y="4286"/>
                    <a:pt x="1906" y="4274"/>
                  </a:cubicBezTo>
                  <a:cubicBezTo>
                    <a:pt x="1906" y="4274"/>
                    <a:pt x="1906" y="4262"/>
                    <a:pt x="1906" y="4262"/>
                  </a:cubicBezTo>
                  <a:cubicBezTo>
                    <a:pt x="1894" y="4227"/>
                    <a:pt x="1870" y="4203"/>
                    <a:pt x="1846" y="4179"/>
                  </a:cubicBezTo>
                  <a:cubicBezTo>
                    <a:pt x="2144" y="4120"/>
                    <a:pt x="2465" y="4143"/>
                    <a:pt x="2763" y="4251"/>
                  </a:cubicBezTo>
                  <a:lnTo>
                    <a:pt x="2763" y="4251"/>
                  </a:lnTo>
                  <a:cubicBezTo>
                    <a:pt x="1870" y="4036"/>
                    <a:pt x="2167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37" y="4989"/>
                    <a:pt x="2144" y="4929"/>
                  </a:cubicBezTo>
                  <a:cubicBezTo>
                    <a:pt x="2418" y="4798"/>
                    <a:pt x="2310" y="4512"/>
                    <a:pt x="2418" y="4417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48" y="4453"/>
                    <a:pt x="2644" y="4322"/>
                    <a:pt x="2787" y="4322"/>
                  </a:cubicBezTo>
                  <a:cubicBezTo>
                    <a:pt x="2989" y="4334"/>
                    <a:pt x="3251" y="4548"/>
                    <a:pt x="3596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310"/>
                    <a:pt x="3668" y="4346"/>
                    <a:pt x="3620" y="4393"/>
                  </a:cubicBezTo>
                  <a:cubicBezTo>
                    <a:pt x="3215" y="4465"/>
                    <a:pt x="3180" y="4798"/>
                    <a:pt x="3037" y="4953"/>
                  </a:cubicBezTo>
                  <a:cubicBezTo>
                    <a:pt x="2953" y="5060"/>
                    <a:pt x="2775" y="5024"/>
                    <a:pt x="2799" y="4858"/>
                  </a:cubicBezTo>
                  <a:cubicBezTo>
                    <a:pt x="2656" y="4905"/>
                    <a:pt x="2608" y="5001"/>
                    <a:pt x="2727" y="5155"/>
                  </a:cubicBezTo>
                  <a:cubicBezTo>
                    <a:pt x="2572" y="5155"/>
                    <a:pt x="2441" y="4882"/>
                    <a:pt x="2156" y="4977"/>
                  </a:cubicBezTo>
                  <a:cubicBezTo>
                    <a:pt x="2037" y="5024"/>
                    <a:pt x="1929" y="5132"/>
                    <a:pt x="1798" y="5358"/>
                  </a:cubicBezTo>
                  <a:cubicBezTo>
                    <a:pt x="1810" y="5346"/>
                    <a:pt x="1822" y="5334"/>
                    <a:pt x="1834" y="5322"/>
                  </a:cubicBezTo>
                  <a:lnTo>
                    <a:pt x="1798" y="5358"/>
                  </a:lnTo>
                  <a:cubicBezTo>
                    <a:pt x="2179" y="4977"/>
                    <a:pt x="2596" y="5810"/>
                    <a:pt x="3072" y="5036"/>
                  </a:cubicBezTo>
                  <a:lnTo>
                    <a:pt x="3072" y="5036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91"/>
                    <a:pt x="2477" y="5655"/>
                    <a:pt x="2465" y="5620"/>
                  </a:cubicBezTo>
                  <a:cubicBezTo>
                    <a:pt x="2465" y="5620"/>
                    <a:pt x="2465" y="5620"/>
                    <a:pt x="2465" y="5620"/>
                  </a:cubicBezTo>
                  <a:cubicBezTo>
                    <a:pt x="2453" y="5608"/>
                    <a:pt x="2441" y="5596"/>
                    <a:pt x="2429" y="5584"/>
                  </a:cubicBezTo>
                  <a:cubicBezTo>
                    <a:pt x="2334" y="5489"/>
                    <a:pt x="2167" y="5584"/>
                    <a:pt x="2215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34" y="5810"/>
                    <a:pt x="2227" y="5858"/>
                    <a:pt x="2179" y="5858"/>
                  </a:cubicBezTo>
                  <a:cubicBezTo>
                    <a:pt x="2132" y="5858"/>
                    <a:pt x="2084" y="5834"/>
                    <a:pt x="2048" y="5810"/>
                  </a:cubicBezTo>
                  <a:cubicBezTo>
                    <a:pt x="1906" y="5703"/>
                    <a:pt x="1941" y="5477"/>
                    <a:pt x="2120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48" y="5775"/>
                    <a:pt x="1513" y="5882"/>
                    <a:pt x="1346" y="5739"/>
                  </a:cubicBezTo>
                  <a:cubicBezTo>
                    <a:pt x="1489" y="6167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36" y="6013"/>
                    <a:pt x="1429" y="6287"/>
                    <a:pt x="1132" y="6298"/>
                  </a:cubicBezTo>
                  <a:cubicBezTo>
                    <a:pt x="1441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34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32"/>
                    <a:pt x="1703" y="6834"/>
                    <a:pt x="1977" y="7144"/>
                  </a:cubicBezTo>
                  <a:cubicBezTo>
                    <a:pt x="1989" y="6846"/>
                    <a:pt x="2263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108" y="6775"/>
                    <a:pt x="2537" y="6929"/>
                  </a:cubicBezTo>
                  <a:cubicBezTo>
                    <a:pt x="2394" y="6763"/>
                    <a:pt x="2501" y="6727"/>
                    <a:pt x="2465" y="6560"/>
                  </a:cubicBezTo>
                  <a:cubicBezTo>
                    <a:pt x="2691" y="6608"/>
                    <a:pt x="2977" y="6394"/>
                    <a:pt x="2846" y="6156"/>
                  </a:cubicBezTo>
                  <a:cubicBezTo>
                    <a:pt x="2751" y="6406"/>
                    <a:pt x="2548" y="6310"/>
                    <a:pt x="2465" y="6227"/>
                  </a:cubicBezTo>
                  <a:cubicBezTo>
                    <a:pt x="2441" y="6191"/>
                    <a:pt x="2418" y="6144"/>
                    <a:pt x="2418" y="6096"/>
                  </a:cubicBezTo>
                  <a:cubicBezTo>
                    <a:pt x="2418" y="6036"/>
                    <a:pt x="2465" y="5941"/>
                    <a:pt x="2537" y="5929"/>
                  </a:cubicBezTo>
                  <a:cubicBezTo>
                    <a:pt x="2596" y="5929"/>
                    <a:pt x="2656" y="6013"/>
                    <a:pt x="2560" y="6060"/>
                  </a:cubicBezTo>
                  <a:cubicBezTo>
                    <a:pt x="2691" y="6096"/>
                    <a:pt x="2787" y="5941"/>
                    <a:pt x="2691" y="5846"/>
                  </a:cubicBezTo>
                  <a:cubicBezTo>
                    <a:pt x="2679" y="5834"/>
                    <a:pt x="2668" y="5822"/>
                    <a:pt x="2668" y="5810"/>
                  </a:cubicBezTo>
                  <a:lnTo>
                    <a:pt x="2668" y="5810"/>
                  </a:lnTo>
                  <a:cubicBezTo>
                    <a:pt x="2632" y="5798"/>
                    <a:pt x="2596" y="5786"/>
                    <a:pt x="2560" y="5798"/>
                  </a:cubicBezTo>
                  <a:cubicBezTo>
                    <a:pt x="2727" y="5536"/>
                    <a:pt x="2977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lnTo>
                    <a:pt x="2965" y="6441"/>
                  </a:lnTo>
                  <a:lnTo>
                    <a:pt x="2918" y="6477"/>
                  </a:lnTo>
                  <a:cubicBezTo>
                    <a:pt x="3156" y="6358"/>
                    <a:pt x="3263" y="6239"/>
                    <a:pt x="3299" y="6120"/>
                  </a:cubicBezTo>
                  <a:cubicBezTo>
                    <a:pt x="3406" y="5822"/>
                    <a:pt x="3120" y="5703"/>
                    <a:pt x="3132" y="5560"/>
                  </a:cubicBezTo>
                  <a:cubicBezTo>
                    <a:pt x="3275" y="5667"/>
                    <a:pt x="3370" y="5620"/>
                    <a:pt x="3430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77" y="5096"/>
                    <a:pt x="3822" y="5060"/>
                    <a:pt x="3894" y="4655"/>
                  </a:cubicBezTo>
                  <a:cubicBezTo>
                    <a:pt x="3930" y="4608"/>
                    <a:pt x="3977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27" y="5024"/>
                    <a:pt x="3942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27"/>
                    <a:pt x="3691" y="5834"/>
                    <a:pt x="3870" y="5858"/>
                  </a:cubicBezTo>
                  <a:cubicBezTo>
                    <a:pt x="3775" y="5965"/>
                    <a:pt x="3489" y="5858"/>
                    <a:pt x="3346" y="6132"/>
                  </a:cubicBezTo>
                  <a:cubicBezTo>
                    <a:pt x="3299" y="6251"/>
                    <a:pt x="3287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37" y="5525"/>
                  </a:cubicBezTo>
                  <a:lnTo>
                    <a:pt x="4037" y="5525"/>
                  </a:lnTo>
                  <a:cubicBezTo>
                    <a:pt x="4144" y="5822"/>
                    <a:pt x="4168" y="6132"/>
                    <a:pt x="4108" y="6441"/>
                  </a:cubicBezTo>
                  <a:cubicBezTo>
                    <a:pt x="4084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989" y="6370"/>
                    <a:pt x="3977" y="6370"/>
                    <a:pt x="3965" y="6382"/>
                  </a:cubicBezTo>
                  <a:cubicBezTo>
                    <a:pt x="3822" y="6382"/>
                    <a:pt x="3787" y="6560"/>
                    <a:pt x="3906" y="6632"/>
                  </a:cubicBezTo>
                  <a:cubicBezTo>
                    <a:pt x="3870" y="6525"/>
                    <a:pt x="3977" y="6501"/>
                    <a:pt x="4013" y="6548"/>
                  </a:cubicBezTo>
                  <a:cubicBezTo>
                    <a:pt x="4061" y="6608"/>
                    <a:pt x="4013" y="6715"/>
                    <a:pt x="3977" y="6751"/>
                  </a:cubicBezTo>
                  <a:cubicBezTo>
                    <a:pt x="3942" y="6787"/>
                    <a:pt x="3894" y="6798"/>
                    <a:pt x="3846" y="6798"/>
                  </a:cubicBezTo>
                  <a:cubicBezTo>
                    <a:pt x="3727" y="6798"/>
                    <a:pt x="3525" y="6739"/>
                    <a:pt x="3632" y="6489"/>
                  </a:cubicBezTo>
                  <a:cubicBezTo>
                    <a:pt x="3370" y="6560"/>
                    <a:pt x="3418" y="6918"/>
                    <a:pt x="3620" y="7049"/>
                  </a:cubicBezTo>
                  <a:cubicBezTo>
                    <a:pt x="3465" y="7144"/>
                    <a:pt x="3525" y="7239"/>
                    <a:pt x="3310" y="7263"/>
                  </a:cubicBezTo>
                  <a:cubicBezTo>
                    <a:pt x="3715" y="7453"/>
                    <a:pt x="3799" y="7215"/>
                    <a:pt x="3965" y="7144"/>
                  </a:cubicBezTo>
                  <a:lnTo>
                    <a:pt x="3965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53" y="7775"/>
                    <a:pt x="3942" y="7477"/>
                    <a:pt x="4049" y="7275"/>
                  </a:cubicBezTo>
                  <a:lnTo>
                    <a:pt x="4049" y="7275"/>
                  </a:lnTo>
                  <a:cubicBezTo>
                    <a:pt x="3811" y="7811"/>
                    <a:pt x="4120" y="7941"/>
                    <a:pt x="4144" y="8275"/>
                  </a:cubicBezTo>
                  <a:cubicBezTo>
                    <a:pt x="4180" y="7941"/>
                    <a:pt x="4489" y="7811"/>
                    <a:pt x="4251" y="7275"/>
                  </a:cubicBezTo>
                  <a:lnTo>
                    <a:pt x="4251" y="7275"/>
                  </a:lnTo>
                  <a:cubicBezTo>
                    <a:pt x="4358" y="7477"/>
                    <a:pt x="4346" y="7775"/>
                    <a:pt x="4751" y="7811"/>
                  </a:cubicBezTo>
                  <a:cubicBezTo>
                    <a:pt x="4549" y="7584"/>
                    <a:pt x="4668" y="7322"/>
                    <a:pt x="4334" y="7144"/>
                  </a:cubicBezTo>
                  <a:lnTo>
                    <a:pt x="4334" y="7144"/>
                  </a:lnTo>
                  <a:cubicBezTo>
                    <a:pt x="4489" y="7215"/>
                    <a:pt x="4584" y="7453"/>
                    <a:pt x="4989" y="7263"/>
                  </a:cubicBezTo>
                  <a:cubicBezTo>
                    <a:pt x="4775" y="7239"/>
                    <a:pt x="4823" y="7144"/>
                    <a:pt x="4680" y="7049"/>
                  </a:cubicBezTo>
                  <a:cubicBezTo>
                    <a:pt x="4882" y="6918"/>
                    <a:pt x="4918" y="6560"/>
                    <a:pt x="4668" y="6489"/>
                  </a:cubicBezTo>
                  <a:cubicBezTo>
                    <a:pt x="4763" y="6739"/>
                    <a:pt x="4573" y="6810"/>
                    <a:pt x="4442" y="6798"/>
                  </a:cubicBezTo>
                  <a:cubicBezTo>
                    <a:pt x="4394" y="6798"/>
                    <a:pt x="4358" y="6787"/>
                    <a:pt x="4323" y="6751"/>
                  </a:cubicBezTo>
                  <a:cubicBezTo>
                    <a:pt x="4287" y="6715"/>
                    <a:pt x="4239" y="6608"/>
                    <a:pt x="4287" y="6548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7" y="6548"/>
                    <a:pt x="4477" y="6477"/>
                    <a:pt x="4430" y="6429"/>
                  </a:cubicBezTo>
                  <a:cubicBezTo>
                    <a:pt x="4406" y="6394"/>
                    <a:pt x="4370" y="6382"/>
                    <a:pt x="4334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15" y="6406"/>
                    <a:pt x="4203" y="6441"/>
                  </a:cubicBezTo>
                  <a:cubicBezTo>
                    <a:pt x="4132" y="6132"/>
                    <a:pt x="4156" y="5822"/>
                    <a:pt x="4263" y="5525"/>
                  </a:cubicBezTo>
                  <a:cubicBezTo>
                    <a:pt x="4061" y="6406"/>
                    <a:pt x="4930" y="6120"/>
                    <a:pt x="4942" y="6656"/>
                  </a:cubicBezTo>
                  <a:lnTo>
                    <a:pt x="4942" y="6608"/>
                  </a:lnTo>
                  <a:lnTo>
                    <a:pt x="4942" y="6656"/>
                  </a:lnTo>
                  <a:cubicBezTo>
                    <a:pt x="5013" y="6406"/>
                    <a:pt x="5013" y="6251"/>
                    <a:pt x="4954" y="6144"/>
                  </a:cubicBezTo>
                  <a:cubicBezTo>
                    <a:pt x="4823" y="5870"/>
                    <a:pt x="4537" y="5965"/>
                    <a:pt x="4430" y="5858"/>
                  </a:cubicBezTo>
                  <a:cubicBezTo>
                    <a:pt x="4608" y="5834"/>
                    <a:pt x="4656" y="5739"/>
                    <a:pt x="4584" y="5596"/>
                  </a:cubicBezTo>
                  <a:cubicBezTo>
                    <a:pt x="4465" y="5739"/>
                    <a:pt x="4334" y="5632"/>
                    <a:pt x="4334" y="5501"/>
                  </a:cubicBezTo>
                  <a:cubicBezTo>
                    <a:pt x="4346" y="5298"/>
                    <a:pt x="4561" y="5036"/>
                    <a:pt x="4334" y="4691"/>
                  </a:cubicBezTo>
                  <a:cubicBezTo>
                    <a:pt x="4323" y="4620"/>
                    <a:pt x="4311" y="4560"/>
                    <a:pt x="4287" y="4489"/>
                  </a:cubicBezTo>
                  <a:cubicBezTo>
                    <a:pt x="4323" y="4548"/>
                    <a:pt x="4358" y="4608"/>
                    <a:pt x="4406" y="4667"/>
                  </a:cubicBezTo>
                  <a:cubicBezTo>
                    <a:pt x="4477" y="5072"/>
                    <a:pt x="4811" y="5096"/>
                    <a:pt x="4965" y="5239"/>
                  </a:cubicBezTo>
                  <a:cubicBezTo>
                    <a:pt x="5073" y="5334"/>
                    <a:pt x="5037" y="5501"/>
                    <a:pt x="4858" y="5489"/>
                  </a:cubicBezTo>
                  <a:cubicBezTo>
                    <a:pt x="4918" y="5620"/>
                    <a:pt x="5013" y="5667"/>
                    <a:pt x="5156" y="5560"/>
                  </a:cubicBezTo>
                  <a:cubicBezTo>
                    <a:pt x="5168" y="5703"/>
                    <a:pt x="4894" y="5834"/>
                    <a:pt x="4989" y="6132"/>
                  </a:cubicBezTo>
                  <a:cubicBezTo>
                    <a:pt x="5037" y="6239"/>
                    <a:pt x="5144" y="6358"/>
                    <a:pt x="5370" y="6489"/>
                  </a:cubicBezTo>
                  <a:lnTo>
                    <a:pt x="5370" y="6489"/>
                  </a:lnTo>
                  <a:cubicBezTo>
                    <a:pt x="5001" y="6096"/>
                    <a:pt x="5823" y="5679"/>
                    <a:pt x="5049" y="5203"/>
                  </a:cubicBezTo>
                  <a:lnTo>
                    <a:pt x="5049" y="5203"/>
                  </a:lnTo>
                  <a:cubicBezTo>
                    <a:pt x="5323" y="5334"/>
                    <a:pt x="5573" y="5548"/>
                    <a:pt x="5739" y="5798"/>
                  </a:cubicBezTo>
                  <a:cubicBezTo>
                    <a:pt x="5704" y="5798"/>
                    <a:pt x="5668" y="5798"/>
                    <a:pt x="5632" y="5822"/>
                  </a:cubicBezTo>
                  <a:lnTo>
                    <a:pt x="5632" y="5822"/>
                  </a:lnTo>
                  <a:cubicBezTo>
                    <a:pt x="5620" y="5834"/>
                    <a:pt x="5608" y="5834"/>
                    <a:pt x="5596" y="5846"/>
                  </a:cubicBezTo>
                  <a:cubicBezTo>
                    <a:pt x="5549" y="5906"/>
                    <a:pt x="5549" y="5989"/>
                    <a:pt x="5596" y="6048"/>
                  </a:cubicBezTo>
                  <a:cubicBezTo>
                    <a:pt x="5620" y="6072"/>
                    <a:pt x="5668" y="6084"/>
                    <a:pt x="5704" y="6072"/>
                  </a:cubicBezTo>
                  <a:lnTo>
                    <a:pt x="5727" y="6072"/>
                  </a:lnTo>
                  <a:cubicBezTo>
                    <a:pt x="5632" y="6025"/>
                    <a:pt x="5692" y="5941"/>
                    <a:pt x="5751" y="5941"/>
                  </a:cubicBezTo>
                  <a:cubicBezTo>
                    <a:pt x="5823" y="5953"/>
                    <a:pt x="5870" y="6060"/>
                    <a:pt x="5870" y="6108"/>
                  </a:cubicBezTo>
                  <a:cubicBezTo>
                    <a:pt x="5858" y="6156"/>
                    <a:pt x="5847" y="6203"/>
                    <a:pt x="5811" y="6239"/>
                  </a:cubicBezTo>
                  <a:cubicBezTo>
                    <a:pt x="5716" y="6394"/>
                    <a:pt x="5477" y="6346"/>
                    <a:pt x="5442" y="6167"/>
                  </a:cubicBezTo>
                  <a:cubicBezTo>
                    <a:pt x="5311" y="6406"/>
                    <a:pt x="5585" y="6620"/>
                    <a:pt x="5823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98"/>
                    <a:pt x="6073" y="6560"/>
                    <a:pt x="6144" y="6394"/>
                  </a:cubicBezTo>
                  <a:lnTo>
                    <a:pt x="6144" y="6394"/>
                  </a:lnTo>
                  <a:cubicBezTo>
                    <a:pt x="6025" y="6763"/>
                    <a:pt x="6287" y="6870"/>
                    <a:pt x="6311" y="7168"/>
                  </a:cubicBezTo>
                  <a:cubicBezTo>
                    <a:pt x="6573" y="6846"/>
                    <a:pt x="6358" y="6656"/>
                    <a:pt x="6275" y="6429"/>
                  </a:cubicBezTo>
                  <a:lnTo>
                    <a:pt x="6275" y="6429"/>
                  </a:lnTo>
                  <a:cubicBezTo>
                    <a:pt x="6501" y="6977"/>
                    <a:pt x="6811" y="6858"/>
                    <a:pt x="7061" y="7072"/>
                  </a:cubicBezTo>
                  <a:cubicBezTo>
                    <a:pt x="6847" y="6810"/>
                    <a:pt x="6966" y="6501"/>
                    <a:pt x="6430" y="6287"/>
                  </a:cubicBezTo>
                  <a:lnTo>
                    <a:pt x="6430" y="6287"/>
                  </a:lnTo>
                  <a:cubicBezTo>
                    <a:pt x="6644" y="6370"/>
                    <a:pt x="6847" y="6584"/>
                    <a:pt x="7156" y="6322"/>
                  </a:cubicBezTo>
                  <a:cubicBezTo>
                    <a:pt x="6859" y="6298"/>
                    <a:pt x="6751" y="6036"/>
                    <a:pt x="6394" y="6144"/>
                  </a:cubicBezTo>
                  <a:lnTo>
                    <a:pt x="6394" y="6144"/>
                  </a:lnTo>
                  <a:cubicBezTo>
                    <a:pt x="6549" y="6072"/>
                    <a:pt x="6787" y="6191"/>
                    <a:pt x="6942" y="5751"/>
                  </a:cubicBezTo>
                  <a:cubicBezTo>
                    <a:pt x="6775" y="5906"/>
                    <a:pt x="6739" y="5786"/>
                    <a:pt x="6573" y="5822"/>
                  </a:cubicBezTo>
                  <a:cubicBezTo>
                    <a:pt x="6620" y="5596"/>
                    <a:pt x="6394" y="5322"/>
                    <a:pt x="6168" y="5441"/>
                  </a:cubicBezTo>
                  <a:cubicBezTo>
                    <a:pt x="6347" y="5489"/>
                    <a:pt x="6382" y="5715"/>
                    <a:pt x="6228" y="5822"/>
                  </a:cubicBezTo>
                  <a:cubicBezTo>
                    <a:pt x="6192" y="5858"/>
                    <a:pt x="6156" y="5870"/>
                    <a:pt x="6108" y="5870"/>
                  </a:cubicBezTo>
                  <a:cubicBezTo>
                    <a:pt x="6049" y="5870"/>
                    <a:pt x="5942" y="5822"/>
                    <a:pt x="5942" y="5763"/>
                  </a:cubicBezTo>
                  <a:cubicBezTo>
                    <a:pt x="5930" y="5703"/>
                    <a:pt x="6013" y="5632"/>
                    <a:pt x="6073" y="5739"/>
                  </a:cubicBezTo>
                  <a:cubicBezTo>
                    <a:pt x="6073" y="5727"/>
                    <a:pt x="6073" y="5715"/>
                    <a:pt x="6073" y="5703"/>
                  </a:cubicBezTo>
                  <a:cubicBezTo>
                    <a:pt x="6073" y="5667"/>
                    <a:pt x="6061" y="5632"/>
                    <a:pt x="6037" y="5608"/>
                  </a:cubicBezTo>
                  <a:cubicBezTo>
                    <a:pt x="5977" y="5548"/>
                    <a:pt x="5870" y="5560"/>
                    <a:pt x="5823" y="5632"/>
                  </a:cubicBezTo>
                  <a:lnTo>
                    <a:pt x="5823" y="5644"/>
                  </a:lnTo>
                  <a:cubicBezTo>
                    <a:pt x="5799" y="5667"/>
                    <a:pt x="5787" y="5703"/>
                    <a:pt x="5799" y="5739"/>
                  </a:cubicBezTo>
                  <a:cubicBezTo>
                    <a:pt x="5537" y="5572"/>
                    <a:pt x="5335" y="5322"/>
                    <a:pt x="5204" y="5048"/>
                  </a:cubicBezTo>
                  <a:cubicBezTo>
                    <a:pt x="5680" y="5822"/>
                    <a:pt x="6097" y="5001"/>
                    <a:pt x="6478" y="5382"/>
                  </a:cubicBezTo>
                  <a:lnTo>
                    <a:pt x="6442" y="5334"/>
                  </a:lnTo>
                  <a:cubicBezTo>
                    <a:pt x="6454" y="5346"/>
                    <a:pt x="6466" y="5358"/>
                    <a:pt x="6478" y="5382"/>
                  </a:cubicBezTo>
                  <a:cubicBezTo>
                    <a:pt x="6358" y="5155"/>
                    <a:pt x="6239" y="5036"/>
                    <a:pt x="6120" y="5001"/>
                  </a:cubicBezTo>
                  <a:cubicBezTo>
                    <a:pt x="5823" y="4905"/>
                    <a:pt x="5704" y="5179"/>
                    <a:pt x="5561" y="5167"/>
                  </a:cubicBezTo>
                  <a:cubicBezTo>
                    <a:pt x="5668" y="5024"/>
                    <a:pt x="5620" y="4929"/>
                    <a:pt x="5489" y="4870"/>
                  </a:cubicBezTo>
                  <a:cubicBezTo>
                    <a:pt x="5501" y="5048"/>
                    <a:pt x="5335" y="5072"/>
                    <a:pt x="5239" y="4977"/>
                  </a:cubicBezTo>
                  <a:cubicBezTo>
                    <a:pt x="5096" y="4822"/>
                    <a:pt x="5073" y="4477"/>
                    <a:pt x="4668" y="4405"/>
                  </a:cubicBezTo>
                  <a:cubicBezTo>
                    <a:pt x="4608" y="4370"/>
                    <a:pt x="4549" y="4322"/>
                    <a:pt x="4489" y="4298"/>
                  </a:cubicBezTo>
                  <a:cubicBezTo>
                    <a:pt x="4549" y="4322"/>
                    <a:pt x="4620" y="4334"/>
                    <a:pt x="4692" y="4346"/>
                  </a:cubicBezTo>
                  <a:cubicBezTo>
                    <a:pt x="5025" y="4572"/>
                    <a:pt x="5287" y="4358"/>
                    <a:pt x="5501" y="4346"/>
                  </a:cubicBezTo>
                  <a:cubicBezTo>
                    <a:pt x="5632" y="4346"/>
                    <a:pt x="5739" y="4477"/>
                    <a:pt x="5596" y="4584"/>
                  </a:cubicBezTo>
                  <a:cubicBezTo>
                    <a:pt x="5739" y="4655"/>
                    <a:pt x="5835" y="4608"/>
                    <a:pt x="5858" y="4429"/>
                  </a:cubicBezTo>
                  <a:cubicBezTo>
                    <a:pt x="5966" y="4524"/>
                    <a:pt x="5858" y="4810"/>
                    <a:pt x="6144" y="4953"/>
                  </a:cubicBezTo>
                  <a:cubicBezTo>
                    <a:pt x="6251" y="5001"/>
                    <a:pt x="6406" y="5013"/>
                    <a:pt x="6656" y="4941"/>
                  </a:cubicBezTo>
                  <a:lnTo>
                    <a:pt x="6656" y="4941"/>
                  </a:lnTo>
                  <a:cubicBezTo>
                    <a:pt x="6120" y="4929"/>
                    <a:pt x="6406" y="4060"/>
                    <a:pt x="5525" y="4262"/>
                  </a:cubicBezTo>
                  <a:lnTo>
                    <a:pt x="5525" y="4262"/>
                  </a:lnTo>
                  <a:cubicBezTo>
                    <a:pt x="5823" y="4155"/>
                    <a:pt x="6144" y="4131"/>
                    <a:pt x="6442" y="4191"/>
                  </a:cubicBezTo>
                  <a:cubicBezTo>
                    <a:pt x="6418" y="4215"/>
                    <a:pt x="6394" y="4251"/>
                    <a:pt x="6382" y="4286"/>
                  </a:cubicBezTo>
                  <a:cubicBezTo>
                    <a:pt x="6382" y="4286"/>
                    <a:pt x="6382" y="4286"/>
                    <a:pt x="6382" y="4286"/>
                  </a:cubicBezTo>
                  <a:cubicBezTo>
                    <a:pt x="6382" y="4310"/>
                    <a:pt x="6382" y="4322"/>
                    <a:pt x="6382" y="4334"/>
                  </a:cubicBezTo>
                  <a:cubicBezTo>
                    <a:pt x="6394" y="4465"/>
                    <a:pt x="6573" y="4512"/>
                    <a:pt x="6632" y="4393"/>
                  </a:cubicBezTo>
                  <a:cubicBezTo>
                    <a:pt x="6525" y="4429"/>
                    <a:pt x="6513" y="4322"/>
                    <a:pt x="6561" y="4286"/>
                  </a:cubicBezTo>
                  <a:cubicBezTo>
                    <a:pt x="6609" y="4239"/>
                    <a:pt x="6716" y="4286"/>
                    <a:pt x="6763" y="4322"/>
                  </a:cubicBezTo>
                  <a:cubicBezTo>
                    <a:pt x="6787" y="4358"/>
                    <a:pt x="6811" y="4393"/>
                    <a:pt x="6811" y="4441"/>
                  </a:cubicBezTo>
                  <a:cubicBezTo>
                    <a:pt x="6811" y="4572"/>
                    <a:pt x="6739" y="4763"/>
                    <a:pt x="6501" y="4667"/>
                  </a:cubicBezTo>
                  <a:cubicBezTo>
                    <a:pt x="6573" y="4917"/>
                    <a:pt x="6918" y="4882"/>
                    <a:pt x="7049" y="4679"/>
                  </a:cubicBezTo>
                  <a:cubicBezTo>
                    <a:pt x="7144" y="4834"/>
                    <a:pt x="7251" y="4774"/>
                    <a:pt x="7263" y="4989"/>
                  </a:cubicBezTo>
                  <a:cubicBezTo>
                    <a:pt x="7466" y="4584"/>
                    <a:pt x="7216" y="4489"/>
                    <a:pt x="7156" y="4334"/>
                  </a:cubicBezTo>
                  <a:lnTo>
                    <a:pt x="7156" y="4334"/>
                  </a:lnTo>
                  <a:cubicBezTo>
                    <a:pt x="7323" y="4667"/>
                    <a:pt x="7597" y="4548"/>
                    <a:pt x="7811" y="4751"/>
                  </a:cubicBezTo>
                  <a:cubicBezTo>
                    <a:pt x="7775" y="4346"/>
                    <a:pt x="7490" y="4358"/>
                    <a:pt x="7275" y="4251"/>
                  </a:cubicBezTo>
                  <a:lnTo>
                    <a:pt x="7275" y="4251"/>
                  </a:lnTo>
                  <a:cubicBezTo>
                    <a:pt x="7811" y="4489"/>
                    <a:pt x="7942" y="4179"/>
                    <a:pt x="8287" y="4155"/>
                  </a:cubicBezTo>
                  <a:cubicBezTo>
                    <a:pt x="7942" y="4120"/>
                    <a:pt x="7811" y="3810"/>
                    <a:pt x="7275" y="4048"/>
                  </a:cubicBezTo>
                  <a:lnTo>
                    <a:pt x="7275" y="4048"/>
                  </a:lnTo>
                  <a:cubicBezTo>
                    <a:pt x="7490" y="3953"/>
                    <a:pt x="7775" y="3965"/>
                    <a:pt x="7811" y="3548"/>
                  </a:cubicBezTo>
                  <a:cubicBezTo>
                    <a:pt x="7597" y="3750"/>
                    <a:pt x="7323" y="3631"/>
                    <a:pt x="7156" y="3977"/>
                  </a:cubicBezTo>
                  <a:lnTo>
                    <a:pt x="7156" y="3977"/>
                  </a:lnTo>
                  <a:cubicBezTo>
                    <a:pt x="7216" y="3810"/>
                    <a:pt x="7466" y="3715"/>
                    <a:pt x="7263" y="3310"/>
                  </a:cubicBezTo>
                  <a:cubicBezTo>
                    <a:pt x="7251" y="3524"/>
                    <a:pt x="7144" y="3477"/>
                    <a:pt x="7049" y="3620"/>
                  </a:cubicBezTo>
                  <a:cubicBezTo>
                    <a:pt x="6918" y="3429"/>
                    <a:pt x="6573" y="3381"/>
                    <a:pt x="6501" y="3631"/>
                  </a:cubicBezTo>
                  <a:cubicBezTo>
                    <a:pt x="6739" y="3536"/>
                    <a:pt x="6811" y="3727"/>
                    <a:pt x="6811" y="3858"/>
                  </a:cubicBezTo>
                  <a:cubicBezTo>
                    <a:pt x="6811" y="3905"/>
                    <a:pt x="6787" y="3941"/>
                    <a:pt x="6763" y="3977"/>
                  </a:cubicBezTo>
                  <a:cubicBezTo>
                    <a:pt x="6716" y="4012"/>
                    <a:pt x="6609" y="4060"/>
                    <a:pt x="6561" y="4024"/>
                  </a:cubicBezTo>
                  <a:cubicBezTo>
                    <a:pt x="6513" y="3977"/>
                    <a:pt x="6525" y="3870"/>
                    <a:pt x="6632" y="3905"/>
                  </a:cubicBezTo>
                  <a:cubicBezTo>
                    <a:pt x="6632" y="3893"/>
                    <a:pt x="6620" y="3881"/>
                    <a:pt x="6609" y="3870"/>
                  </a:cubicBezTo>
                  <a:cubicBezTo>
                    <a:pt x="6549" y="3822"/>
                    <a:pt x="6478" y="3822"/>
                    <a:pt x="6430" y="3870"/>
                  </a:cubicBezTo>
                  <a:cubicBezTo>
                    <a:pt x="6406" y="3893"/>
                    <a:pt x="6382" y="3929"/>
                    <a:pt x="6382" y="3965"/>
                  </a:cubicBezTo>
                  <a:cubicBezTo>
                    <a:pt x="6382" y="3977"/>
                    <a:pt x="6382" y="3989"/>
                    <a:pt x="6382" y="4001"/>
                  </a:cubicBezTo>
                  <a:lnTo>
                    <a:pt x="6382" y="4012"/>
                  </a:lnTo>
                  <a:cubicBezTo>
                    <a:pt x="6394" y="4048"/>
                    <a:pt x="6418" y="4084"/>
                    <a:pt x="6442" y="4096"/>
                  </a:cubicBezTo>
                  <a:cubicBezTo>
                    <a:pt x="6144" y="4155"/>
                    <a:pt x="5823" y="4131"/>
                    <a:pt x="5525" y="4036"/>
                  </a:cubicBezTo>
                  <a:cubicBezTo>
                    <a:pt x="6418" y="4239"/>
                    <a:pt x="6120" y="3369"/>
                    <a:pt x="6668" y="3358"/>
                  </a:cubicBezTo>
                  <a:lnTo>
                    <a:pt x="6609" y="3358"/>
                  </a:lnTo>
                  <a:cubicBezTo>
                    <a:pt x="6632" y="3358"/>
                    <a:pt x="6644" y="3358"/>
                    <a:pt x="6668" y="3358"/>
                  </a:cubicBezTo>
                  <a:cubicBezTo>
                    <a:pt x="6418" y="3286"/>
                    <a:pt x="6263" y="3286"/>
                    <a:pt x="6144" y="3346"/>
                  </a:cubicBezTo>
                  <a:cubicBezTo>
                    <a:pt x="5870" y="3477"/>
                    <a:pt x="5977" y="3762"/>
                    <a:pt x="5870" y="3870"/>
                  </a:cubicBezTo>
                  <a:cubicBezTo>
                    <a:pt x="5847" y="3691"/>
                    <a:pt x="5739" y="3643"/>
                    <a:pt x="5608" y="3703"/>
                  </a:cubicBezTo>
                  <a:cubicBezTo>
                    <a:pt x="5739" y="3822"/>
                    <a:pt x="5644" y="3965"/>
                    <a:pt x="5501" y="3953"/>
                  </a:cubicBezTo>
                  <a:cubicBezTo>
                    <a:pt x="5299" y="3953"/>
                    <a:pt x="5037" y="3727"/>
                    <a:pt x="4692" y="3953"/>
                  </a:cubicBezTo>
                  <a:cubicBezTo>
                    <a:pt x="4632" y="3965"/>
                    <a:pt x="4561" y="3977"/>
                    <a:pt x="4501" y="4001"/>
                  </a:cubicBezTo>
                  <a:cubicBezTo>
                    <a:pt x="4561" y="3965"/>
                    <a:pt x="4620" y="3929"/>
                    <a:pt x="4668" y="3893"/>
                  </a:cubicBezTo>
                  <a:cubicBezTo>
                    <a:pt x="5073" y="3822"/>
                    <a:pt x="5108" y="3477"/>
                    <a:pt x="5251" y="3322"/>
                  </a:cubicBezTo>
                  <a:cubicBezTo>
                    <a:pt x="5335" y="3227"/>
                    <a:pt x="5513" y="3250"/>
                    <a:pt x="5489" y="3429"/>
                  </a:cubicBezTo>
                  <a:cubicBezTo>
                    <a:pt x="5632" y="3381"/>
                    <a:pt x="5668" y="3274"/>
                    <a:pt x="5573" y="3131"/>
                  </a:cubicBezTo>
                  <a:cubicBezTo>
                    <a:pt x="5716" y="3119"/>
                    <a:pt x="5847" y="3393"/>
                    <a:pt x="6132" y="3298"/>
                  </a:cubicBezTo>
                  <a:cubicBezTo>
                    <a:pt x="6251" y="3262"/>
                    <a:pt x="6358" y="3155"/>
                    <a:pt x="6489" y="2917"/>
                  </a:cubicBezTo>
                  <a:lnTo>
                    <a:pt x="6489" y="2917"/>
                  </a:lnTo>
                  <a:cubicBezTo>
                    <a:pt x="6108" y="3298"/>
                    <a:pt x="5692" y="2477"/>
                    <a:pt x="5215" y="3250"/>
                  </a:cubicBezTo>
                  <a:lnTo>
                    <a:pt x="5215" y="3250"/>
                  </a:lnTo>
                  <a:cubicBezTo>
                    <a:pt x="5346" y="2965"/>
                    <a:pt x="5549" y="2727"/>
                    <a:pt x="5811" y="2548"/>
                  </a:cubicBezTo>
                  <a:cubicBezTo>
                    <a:pt x="5799" y="2584"/>
                    <a:pt x="5811" y="2631"/>
                    <a:pt x="5823" y="2655"/>
                  </a:cubicBezTo>
                  <a:lnTo>
                    <a:pt x="5823" y="2667"/>
                  </a:lnTo>
                  <a:cubicBezTo>
                    <a:pt x="5835" y="2679"/>
                    <a:pt x="5847" y="2691"/>
                    <a:pt x="5858" y="2691"/>
                  </a:cubicBezTo>
                  <a:cubicBezTo>
                    <a:pt x="5954" y="2786"/>
                    <a:pt x="6108" y="2691"/>
                    <a:pt x="6073" y="2560"/>
                  </a:cubicBezTo>
                  <a:cubicBezTo>
                    <a:pt x="6025" y="2655"/>
                    <a:pt x="5942" y="2596"/>
                    <a:pt x="5942" y="2536"/>
                  </a:cubicBezTo>
                  <a:cubicBezTo>
                    <a:pt x="5954" y="2465"/>
                    <a:pt x="6061" y="2417"/>
                    <a:pt x="6108" y="2417"/>
                  </a:cubicBezTo>
                  <a:cubicBezTo>
                    <a:pt x="6156" y="2417"/>
                    <a:pt x="6204" y="2441"/>
                    <a:pt x="6239" y="2477"/>
                  </a:cubicBezTo>
                  <a:cubicBezTo>
                    <a:pt x="6382" y="2572"/>
                    <a:pt x="6347" y="2810"/>
                    <a:pt x="6168" y="2846"/>
                  </a:cubicBezTo>
                  <a:cubicBezTo>
                    <a:pt x="6406" y="2977"/>
                    <a:pt x="6620" y="2703"/>
                    <a:pt x="6573" y="2465"/>
                  </a:cubicBezTo>
                  <a:cubicBezTo>
                    <a:pt x="6739" y="2500"/>
                    <a:pt x="6775" y="2393"/>
                    <a:pt x="6942" y="2536"/>
                  </a:cubicBezTo>
                  <a:cubicBezTo>
                    <a:pt x="6799" y="2107"/>
                    <a:pt x="6561" y="2215"/>
                    <a:pt x="6394" y="2143"/>
                  </a:cubicBezTo>
                  <a:lnTo>
                    <a:pt x="6394" y="2143"/>
                  </a:lnTo>
                  <a:cubicBezTo>
                    <a:pt x="6763" y="2262"/>
                    <a:pt x="6870" y="1988"/>
                    <a:pt x="7156" y="1976"/>
                  </a:cubicBezTo>
                  <a:cubicBezTo>
                    <a:pt x="6847" y="1715"/>
                    <a:pt x="6656" y="1929"/>
                    <a:pt x="6430" y="2012"/>
                  </a:cubicBezTo>
                  <a:lnTo>
                    <a:pt x="6430" y="2012"/>
                  </a:lnTo>
                  <a:cubicBezTo>
                    <a:pt x="6978" y="1786"/>
                    <a:pt x="6847" y="1488"/>
                    <a:pt x="7073" y="1226"/>
                  </a:cubicBezTo>
                  <a:cubicBezTo>
                    <a:pt x="6811" y="1441"/>
                    <a:pt x="6501" y="1322"/>
                    <a:pt x="6287" y="1857"/>
                  </a:cubicBezTo>
                  <a:lnTo>
                    <a:pt x="6287" y="1857"/>
                  </a:lnTo>
                  <a:cubicBezTo>
                    <a:pt x="6370" y="1643"/>
                    <a:pt x="6585" y="1441"/>
                    <a:pt x="6311" y="1131"/>
                  </a:cubicBezTo>
                  <a:cubicBezTo>
                    <a:pt x="6299" y="1429"/>
                    <a:pt x="6025" y="1536"/>
                    <a:pt x="6144" y="1893"/>
                  </a:cubicBezTo>
                  <a:lnTo>
                    <a:pt x="6144" y="1893"/>
                  </a:lnTo>
                  <a:cubicBezTo>
                    <a:pt x="6073" y="1738"/>
                    <a:pt x="6192" y="1500"/>
                    <a:pt x="5751" y="1345"/>
                  </a:cubicBezTo>
                  <a:cubicBezTo>
                    <a:pt x="5906" y="1512"/>
                    <a:pt x="5787" y="1548"/>
                    <a:pt x="5823" y="1715"/>
                  </a:cubicBezTo>
                  <a:cubicBezTo>
                    <a:pt x="5596" y="1679"/>
                    <a:pt x="5311" y="1893"/>
                    <a:pt x="5442" y="2119"/>
                  </a:cubicBezTo>
                  <a:cubicBezTo>
                    <a:pt x="5489" y="1941"/>
                    <a:pt x="5716" y="1905"/>
                    <a:pt x="5823" y="2060"/>
                  </a:cubicBezTo>
                  <a:cubicBezTo>
                    <a:pt x="5847" y="2096"/>
                    <a:pt x="5870" y="2131"/>
                    <a:pt x="5870" y="2179"/>
                  </a:cubicBezTo>
                  <a:cubicBezTo>
                    <a:pt x="5870" y="2238"/>
                    <a:pt x="5823" y="2346"/>
                    <a:pt x="5763" y="2346"/>
                  </a:cubicBezTo>
                  <a:cubicBezTo>
                    <a:pt x="5692" y="2357"/>
                    <a:pt x="5632" y="2274"/>
                    <a:pt x="5739" y="2215"/>
                  </a:cubicBezTo>
                  <a:cubicBezTo>
                    <a:pt x="5596" y="2179"/>
                    <a:pt x="5501" y="2334"/>
                    <a:pt x="5596" y="2441"/>
                  </a:cubicBezTo>
                  <a:lnTo>
                    <a:pt x="5632" y="2465"/>
                  </a:lnTo>
                  <a:lnTo>
                    <a:pt x="5632" y="2465"/>
                  </a:lnTo>
                  <a:cubicBezTo>
                    <a:pt x="5668" y="2488"/>
                    <a:pt x="5704" y="2488"/>
                    <a:pt x="5739" y="2488"/>
                  </a:cubicBezTo>
                  <a:cubicBezTo>
                    <a:pt x="5573" y="2738"/>
                    <a:pt x="5323" y="2953"/>
                    <a:pt x="5049" y="3084"/>
                  </a:cubicBezTo>
                  <a:cubicBezTo>
                    <a:pt x="5823" y="2607"/>
                    <a:pt x="5001" y="2191"/>
                    <a:pt x="5370" y="1798"/>
                  </a:cubicBezTo>
                  <a:lnTo>
                    <a:pt x="5335" y="1846"/>
                  </a:lnTo>
                  <a:cubicBezTo>
                    <a:pt x="5346" y="1822"/>
                    <a:pt x="5358" y="1810"/>
                    <a:pt x="5370" y="1798"/>
                  </a:cubicBezTo>
                  <a:cubicBezTo>
                    <a:pt x="5144" y="1929"/>
                    <a:pt x="5037" y="2048"/>
                    <a:pt x="5001" y="2155"/>
                  </a:cubicBezTo>
                  <a:cubicBezTo>
                    <a:pt x="4894" y="2453"/>
                    <a:pt x="5180" y="2572"/>
                    <a:pt x="5168" y="2727"/>
                  </a:cubicBezTo>
                  <a:cubicBezTo>
                    <a:pt x="5025" y="2619"/>
                    <a:pt x="4930" y="2655"/>
                    <a:pt x="4870" y="2798"/>
                  </a:cubicBezTo>
                  <a:cubicBezTo>
                    <a:pt x="5049" y="2786"/>
                    <a:pt x="5073" y="2953"/>
                    <a:pt x="4965" y="3048"/>
                  </a:cubicBezTo>
                  <a:cubicBezTo>
                    <a:pt x="4823" y="3191"/>
                    <a:pt x="4477" y="3215"/>
                    <a:pt x="4406" y="3620"/>
                  </a:cubicBezTo>
                  <a:cubicBezTo>
                    <a:pt x="4358" y="3679"/>
                    <a:pt x="4323" y="3739"/>
                    <a:pt x="4299" y="3798"/>
                  </a:cubicBezTo>
                  <a:cubicBezTo>
                    <a:pt x="4311" y="3727"/>
                    <a:pt x="4334" y="3667"/>
                    <a:pt x="4334" y="3596"/>
                  </a:cubicBezTo>
                  <a:cubicBezTo>
                    <a:pt x="4573" y="3250"/>
                    <a:pt x="4358" y="2988"/>
                    <a:pt x="4334" y="2786"/>
                  </a:cubicBezTo>
                  <a:cubicBezTo>
                    <a:pt x="4334" y="2655"/>
                    <a:pt x="4477" y="2548"/>
                    <a:pt x="4584" y="2679"/>
                  </a:cubicBezTo>
                  <a:cubicBezTo>
                    <a:pt x="4644" y="2548"/>
                    <a:pt x="4608" y="2453"/>
                    <a:pt x="4442" y="2429"/>
                  </a:cubicBezTo>
                  <a:cubicBezTo>
                    <a:pt x="4537" y="2310"/>
                    <a:pt x="4823" y="2429"/>
                    <a:pt x="4954" y="2143"/>
                  </a:cubicBezTo>
                  <a:cubicBezTo>
                    <a:pt x="5013" y="2036"/>
                    <a:pt x="5013" y="1869"/>
                    <a:pt x="4942" y="1619"/>
                  </a:cubicBezTo>
                  <a:lnTo>
                    <a:pt x="4942" y="1619"/>
                  </a:lnTo>
                  <a:cubicBezTo>
                    <a:pt x="4942" y="2167"/>
                    <a:pt x="4061" y="1881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43"/>
                    <a:pt x="4203" y="1846"/>
                  </a:cubicBezTo>
                  <a:cubicBezTo>
                    <a:pt x="4215" y="1869"/>
                    <a:pt x="4251" y="1893"/>
                    <a:pt x="4287" y="1905"/>
                  </a:cubicBezTo>
                  <a:lnTo>
                    <a:pt x="4299" y="1905"/>
                  </a:lnTo>
                  <a:cubicBezTo>
                    <a:pt x="4442" y="1929"/>
                    <a:pt x="4525" y="1738"/>
                    <a:pt x="4394" y="1655"/>
                  </a:cubicBezTo>
                  <a:cubicBezTo>
                    <a:pt x="4430" y="1762"/>
                    <a:pt x="4323" y="1786"/>
                    <a:pt x="4287" y="1726"/>
                  </a:cubicBezTo>
                  <a:cubicBezTo>
                    <a:pt x="4239" y="1679"/>
                    <a:pt x="4287" y="1572"/>
                    <a:pt x="4323" y="1536"/>
                  </a:cubicBezTo>
                  <a:cubicBezTo>
                    <a:pt x="4358" y="1500"/>
                    <a:pt x="4406" y="1476"/>
                    <a:pt x="4453" y="1476"/>
                  </a:cubicBezTo>
                  <a:cubicBezTo>
                    <a:pt x="4573" y="1476"/>
                    <a:pt x="4775" y="1548"/>
                    <a:pt x="4668" y="1786"/>
                  </a:cubicBezTo>
                  <a:cubicBezTo>
                    <a:pt x="4930" y="1715"/>
                    <a:pt x="4882" y="1369"/>
                    <a:pt x="4692" y="1238"/>
                  </a:cubicBezTo>
                  <a:cubicBezTo>
                    <a:pt x="4834" y="1143"/>
                    <a:pt x="4775" y="1048"/>
                    <a:pt x="5001" y="1024"/>
                  </a:cubicBezTo>
                  <a:cubicBezTo>
                    <a:pt x="4584" y="822"/>
                    <a:pt x="4501" y="1072"/>
                    <a:pt x="4334" y="1131"/>
                  </a:cubicBezTo>
                  <a:lnTo>
                    <a:pt x="4334" y="1131"/>
                  </a:lnTo>
                  <a:cubicBezTo>
                    <a:pt x="4668" y="964"/>
                    <a:pt x="4549" y="691"/>
                    <a:pt x="4751" y="476"/>
                  </a:cubicBezTo>
                  <a:cubicBezTo>
                    <a:pt x="4346" y="512"/>
                    <a:pt x="4358" y="798"/>
                    <a:pt x="4263" y="1012"/>
                  </a:cubicBezTo>
                  <a:lnTo>
                    <a:pt x="4263" y="1012"/>
                  </a:lnTo>
                  <a:cubicBezTo>
                    <a:pt x="4489" y="464"/>
                    <a:pt x="4180" y="345"/>
                    <a:pt x="4156" y="0"/>
                  </a:cubicBezTo>
                  <a:cubicBezTo>
                    <a:pt x="4120" y="345"/>
                    <a:pt x="3822" y="464"/>
                    <a:pt x="4049" y="1012"/>
                  </a:cubicBezTo>
                  <a:lnTo>
                    <a:pt x="4049" y="1012"/>
                  </a:lnTo>
                  <a:cubicBezTo>
                    <a:pt x="3953" y="798"/>
                    <a:pt x="3965" y="512"/>
                    <a:pt x="3549" y="476"/>
                  </a:cubicBezTo>
                  <a:cubicBezTo>
                    <a:pt x="3751" y="691"/>
                    <a:pt x="3644" y="964"/>
                    <a:pt x="3977" y="1131"/>
                  </a:cubicBezTo>
                  <a:lnTo>
                    <a:pt x="3977" y="1131"/>
                  </a:lnTo>
                  <a:cubicBezTo>
                    <a:pt x="3811" y="1072"/>
                    <a:pt x="3727" y="822"/>
                    <a:pt x="3310" y="1024"/>
                  </a:cubicBezTo>
                  <a:cubicBezTo>
                    <a:pt x="3537" y="1048"/>
                    <a:pt x="3477" y="1143"/>
                    <a:pt x="3620" y="1238"/>
                  </a:cubicBezTo>
                  <a:cubicBezTo>
                    <a:pt x="3430" y="1369"/>
                    <a:pt x="3382" y="1715"/>
                    <a:pt x="3644" y="1786"/>
                  </a:cubicBezTo>
                  <a:cubicBezTo>
                    <a:pt x="3537" y="1548"/>
                    <a:pt x="3739" y="1476"/>
                    <a:pt x="3858" y="1476"/>
                  </a:cubicBezTo>
                  <a:cubicBezTo>
                    <a:pt x="3906" y="1476"/>
                    <a:pt x="3953" y="1500"/>
                    <a:pt x="3977" y="1536"/>
                  </a:cubicBezTo>
                  <a:cubicBezTo>
                    <a:pt x="4025" y="1572"/>
                    <a:pt x="4061" y="1679"/>
                    <a:pt x="4025" y="1726"/>
                  </a:cubicBezTo>
                  <a:cubicBezTo>
                    <a:pt x="3977" y="1774"/>
                    <a:pt x="3870" y="1762"/>
                    <a:pt x="3906" y="1655"/>
                  </a:cubicBezTo>
                  <a:cubicBezTo>
                    <a:pt x="3787" y="1715"/>
                    <a:pt x="3834" y="1905"/>
                    <a:pt x="3965" y="1905"/>
                  </a:cubicBezTo>
                  <a:cubicBezTo>
                    <a:pt x="3977" y="1905"/>
                    <a:pt x="4001" y="1905"/>
                    <a:pt x="4013" y="1905"/>
                  </a:cubicBezTo>
                  <a:lnTo>
                    <a:pt x="4025" y="1905"/>
                  </a:lnTo>
                  <a:cubicBezTo>
                    <a:pt x="4061" y="1893"/>
                    <a:pt x="4084" y="1869"/>
                    <a:pt x="4108" y="1846"/>
                  </a:cubicBezTo>
                  <a:cubicBezTo>
                    <a:pt x="4168" y="2155"/>
                    <a:pt x="4144" y="2465"/>
                    <a:pt x="4037" y="2762"/>
                  </a:cubicBezTo>
                  <a:cubicBezTo>
                    <a:pt x="4251" y="1869"/>
                    <a:pt x="3370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43"/>
                    <a:pt x="3370" y="1619"/>
                  </a:cubicBezTo>
                  <a:cubicBezTo>
                    <a:pt x="3299" y="1786"/>
                    <a:pt x="3299" y="1976"/>
                    <a:pt x="3358" y="2143"/>
                  </a:cubicBezTo>
                  <a:cubicBezTo>
                    <a:pt x="3489" y="2417"/>
                    <a:pt x="3775" y="2310"/>
                    <a:pt x="3870" y="2429"/>
                  </a:cubicBezTo>
                  <a:cubicBezTo>
                    <a:pt x="3691" y="2453"/>
                    <a:pt x="3656" y="2548"/>
                    <a:pt x="3715" y="2679"/>
                  </a:cubicBezTo>
                  <a:cubicBezTo>
                    <a:pt x="3834" y="2548"/>
                    <a:pt x="3965" y="2655"/>
                    <a:pt x="3965" y="2786"/>
                  </a:cubicBezTo>
                  <a:cubicBezTo>
                    <a:pt x="3965" y="2988"/>
                    <a:pt x="3739" y="3250"/>
                    <a:pt x="3965" y="3596"/>
                  </a:cubicBezTo>
                  <a:cubicBezTo>
                    <a:pt x="3977" y="3667"/>
                    <a:pt x="3989" y="3727"/>
                    <a:pt x="4013" y="3798"/>
                  </a:cubicBezTo>
                  <a:cubicBezTo>
                    <a:pt x="3977" y="3727"/>
                    <a:pt x="3942" y="3679"/>
                    <a:pt x="3894" y="3620"/>
                  </a:cubicBezTo>
                  <a:cubicBezTo>
                    <a:pt x="3822" y="3215"/>
                    <a:pt x="3477" y="3191"/>
                    <a:pt x="3334" y="3048"/>
                  </a:cubicBezTo>
                  <a:cubicBezTo>
                    <a:pt x="3227" y="2953"/>
                    <a:pt x="3263" y="2786"/>
                    <a:pt x="3430" y="2798"/>
                  </a:cubicBezTo>
                  <a:cubicBezTo>
                    <a:pt x="3382" y="2655"/>
                    <a:pt x="3287" y="2619"/>
                    <a:pt x="3132" y="2727"/>
                  </a:cubicBezTo>
                  <a:cubicBezTo>
                    <a:pt x="3132" y="2572"/>
                    <a:pt x="3406" y="2453"/>
                    <a:pt x="3310" y="2155"/>
                  </a:cubicBezTo>
                  <a:cubicBezTo>
                    <a:pt x="3263" y="2048"/>
                    <a:pt x="3156" y="1929"/>
                    <a:pt x="2929" y="1798"/>
                  </a:cubicBezTo>
                  <a:cubicBezTo>
                    <a:pt x="3310" y="2191"/>
                    <a:pt x="2477" y="2607"/>
                    <a:pt x="3263" y="3084"/>
                  </a:cubicBezTo>
                  <a:cubicBezTo>
                    <a:pt x="2977" y="2953"/>
                    <a:pt x="2739" y="2738"/>
                    <a:pt x="2560" y="2488"/>
                  </a:cubicBezTo>
                  <a:cubicBezTo>
                    <a:pt x="2596" y="2488"/>
                    <a:pt x="2632" y="2488"/>
                    <a:pt x="2668" y="2465"/>
                  </a:cubicBezTo>
                  <a:lnTo>
                    <a:pt x="2668" y="2465"/>
                  </a:lnTo>
                  <a:lnTo>
                    <a:pt x="2703" y="2441"/>
                  </a:lnTo>
                  <a:cubicBezTo>
                    <a:pt x="2787" y="2346"/>
                    <a:pt x="2715" y="2203"/>
                    <a:pt x="2584" y="2215"/>
                  </a:cubicBezTo>
                  <a:lnTo>
                    <a:pt x="2560" y="2215"/>
                  </a:lnTo>
                  <a:cubicBezTo>
                    <a:pt x="2668" y="2262"/>
                    <a:pt x="2596" y="2357"/>
                    <a:pt x="2537" y="2346"/>
                  </a:cubicBezTo>
                  <a:cubicBezTo>
                    <a:pt x="2465" y="2334"/>
                    <a:pt x="2429" y="2238"/>
                    <a:pt x="2429" y="2179"/>
                  </a:cubicBezTo>
                  <a:cubicBezTo>
                    <a:pt x="2429" y="2131"/>
                    <a:pt x="2441" y="2084"/>
                    <a:pt x="2477" y="2060"/>
                  </a:cubicBezTo>
                  <a:cubicBezTo>
                    <a:pt x="2560" y="1965"/>
                    <a:pt x="2751" y="1869"/>
                    <a:pt x="2846" y="2119"/>
                  </a:cubicBezTo>
                  <a:cubicBezTo>
                    <a:pt x="2977" y="1881"/>
                    <a:pt x="2703" y="1667"/>
                    <a:pt x="2477" y="1715"/>
                  </a:cubicBezTo>
                  <a:cubicBezTo>
                    <a:pt x="2513" y="1548"/>
                    <a:pt x="2394" y="1512"/>
                    <a:pt x="2537" y="1345"/>
                  </a:cubicBezTo>
                  <a:cubicBezTo>
                    <a:pt x="2108" y="1500"/>
                    <a:pt x="2227" y="1726"/>
                    <a:pt x="2156" y="1893"/>
                  </a:cubicBezTo>
                  <a:lnTo>
                    <a:pt x="2156" y="1893"/>
                  </a:lnTo>
                  <a:cubicBezTo>
                    <a:pt x="2263" y="1536"/>
                    <a:pt x="2001" y="1429"/>
                    <a:pt x="1977" y="1131"/>
                  </a:cubicBezTo>
                  <a:cubicBezTo>
                    <a:pt x="1715" y="1441"/>
                    <a:pt x="1929" y="1643"/>
                    <a:pt x="2013" y="1857"/>
                  </a:cubicBezTo>
                  <a:lnTo>
                    <a:pt x="2013" y="1857"/>
                  </a:lnTo>
                  <a:cubicBezTo>
                    <a:pt x="1786" y="1310"/>
                    <a:pt x="1489" y="1441"/>
                    <a:pt x="1227" y="1214"/>
                  </a:cubicBezTo>
                  <a:cubicBezTo>
                    <a:pt x="1441" y="1476"/>
                    <a:pt x="1322" y="1786"/>
                    <a:pt x="1858" y="2000"/>
                  </a:cubicBezTo>
                  <a:lnTo>
                    <a:pt x="1858" y="2000"/>
                  </a:lnTo>
                  <a:cubicBezTo>
                    <a:pt x="1644" y="1929"/>
                    <a:pt x="1441" y="1703"/>
                    <a:pt x="1132" y="1976"/>
                  </a:cubicBezTo>
                  <a:cubicBezTo>
                    <a:pt x="1429" y="1988"/>
                    <a:pt x="1536" y="2262"/>
                    <a:pt x="1894" y="2143"/>
                  </a:cubicBezTo>
                  <a:lnTo>
                    <a:pt x="1894" y="2143"/>
                  </a:lnTo>
                  <a:cubicBezTo>
                    <a:pt x="1739" y="2215"/>
                    <a:pt x="1501" y="2107"/>
                    <a:pt x="1346" y="2536"/>
                  </a:cubicBezTo>
                  <a:cubicBezTo>
                    <a:pt x="1525" y="2393"/>
                    <a:pt x="1548" y="2500"/>
                    <a:pt x="1715" y="2465"/>
                  </a:cubicBezTo>
                  <a:cubicBezTo>
                    <a:pt x="1679" y="2691"/>
                    <a:pt x="1894" y="2977"/>
                    <a:pt x="2120" y="2846"/>
                  </a:cubicBezTo>
                  <a:cubicBezTo>
                    <a:pt x="1941" y="2798"/>
                    <a:pt x="1906" y="2572"/>
                    <a:pt x="2060" y="2477"/>
                  </a:cubicBezTo>
                  <a:cubicBezTo>
                    <a:pt x="2096" y="2441"/>
                    <a:pt x="2132" y="2417"/>
                    <a:pt x="2179" y="2417"/>
                  </a:cubicBezTo>
                  <a:cubicBezTo>
                    <a:pt x="2239" y="2417"/>
                    <a:pt x="2346" y="2465"/>
                    <a:pt x="2346" y="2536"/>
                  </a:cubicBezTo>
                  <a:cubicBezTo>
                    <a:pt x="2358" y="2596"/>
                    <a:pt x="2275" y="2655"/>
                    <a:pt x="2215" y="2560"/>
                  </a:cubicBezTo>
                  <a:cubicBezTo>
                    <a:pt x="2179" y="2691"/>
                    <a:pt x="2334" y="2786"/>
                    <a:pt x="2441" y="2691"/>
                  </a:cubicBezTo>
                  <a:cubicBezTo>
                    <a:pt x="2453" y="2679"/>
                    <a:pt x="2453" y="2667"/>
                    <a:pt x="2465" y="2667"/>
                  </a:cubicBezTo>
                  <a:lnTo>
                    <a:pt x="2465" y="2655"/>
                  </a:lnTo>
                  <a:cubicBezTo>
                    <a:pt x="2489" y="2619"/>
                    <a:pt x="2489" y="2584"/>
                    <a:pt x="2489" y="2548"/>
                  </a:cubicBezTo>
                  <a:cubicBezTo>
                    <a:pt x="2739" y="2727"/>
                    <a:pt x="2941" y="2965"/>
                    <a:pt x="3084" y="3250"/>
                  </a:cubicBezTo>
                  <a:cubicBezTo>
                    <a:pt x="2596" y="2477"/>
                    <a:pt x="2191" y="3298"/>
                    <a:pt x="1798" y="2917"/>
                  </a:cubicBezTo>
                  <a:cubicBezTo>
                    <a:pt x="1929" y="3143"/>
                    <a:pt x="2037" y="3250"/>
                    <a:pt x="2156" y="3298"/>
                  </a:cubicBezTo>
                  <a:cubicBezTo>
                    <a:pt x="2453" y="3393"/>
                    <a:pt x="2572" y="3119"/>
                    <a:pt x="2727" y="3119"/>
                  </a:cubicBezTo>
                  <a:cubicBezTo>
                    <a:pt x="2620" y="3262"/>
                    <a:pt x="2656" y="3369"/>
                    <a:pt x="2799" y="3417"/>
                  </a:cubicBezTo>
                  <a:cubicBezTo>
                    <a:pt x="2775" y="3250"/>
                    <a:pt x="2953" y="3215"/>
                    <a:pt x="3049" y="3322"/>
                  </a:cubicBezTo>
                  <a:cubicBezTo>
                    <a:pt x="3180" y="3465"/>
                    <a:pt x="3215" y="3810"/>
                    <a:pt x="3620" y="3881"/>
                  </a:cubicBezTo>
                  <a:cubicBezTo>
                    <a:pt x="3680" y="3929"/>
                    <a:pt x="3727" y="3965"/>
                    <a:pt x="3799" y="4001"/>
                  </a:cubicBezTo>
                  <a:cubicBezTo>
                    <a:pt x="3727" y="3977"/>
                    <a:pt x="3656" y="3965"/>
                    <a:pt x="3596" y="3953"/>
                  </a:cubicBezTo>
                  <a:cubicBezTo>
                    <a:pt x="3251" y="3715"/>
                    <a:pt x="3001" y="3941"/>
                    <a:pt x="2787" y="3953"/>
                  </a:cubicBezTo>
                  <a:cubicBezTo>
                    <a:pt x="2644" y="3953"/>
                    <a:pt x="2548" y="3822"/>
                    <a:pt x="2679" y="3703"/>
                  </a:cubicBezTo>
                  <a:cubicBezTo>
                    <a:pt x="2548" y="3643"/>
                    <a:pt x="2441" y="3691"/>
                    <a:pt x="2418" y="3858"/>
                  </a:cubicBezTo>
                  <a:cubicBezTo>
                    <a:pt x="2310" y="3762"/>
                    <a:pt x="2418" y="3477"/>
                    <a:pt x="2144" y="3346"/>
                  </a:cubicBezTo>
                  <a:cubicBezTo>
                    <a:pt x="1977" y="3286"/>
                    <a:pt x="1786" y="3286"/>
                    <a:pt x="1620" y="3358"/>
                  </a:cubicBezTo>
                  <a:lnTo>
                    <a:pt x="1620" y="3358"/>
                  </a:lnTo>
                  <a:cubicBezTo>
                    <a:pt x="2167" y="3358"/>
                    <a:pt x="1870" y="4239"/>
                    <a:pt x="2763" y="4024"/>
                  </a:cubicBezTo>
                  <a:cubicBezTo>
                    <a:pt x="2465" y="4131"/>
                    <a:pt x="2144" y="4155"/>
                    <a:pt x="1846" y="4096"/>
                  </a:cubicBezTo>
                  <a:cubicBezTo>
                    <a:pt x="1870" y="4072"/>
                    <a:pt x="1894" y="4048"/>
                    <a:pt x="1906" y="4012"/>
                  </a:cubicBezTo>
                  <a:cubicBezTo>
                    <a:pt x="1906" y="4001"/>
                    <a:pt x="1906" y="4001"/>
                    <a:pt x="1906" y="4001"/>
                  </a:cubicBezTo>
                  <a:cubicBezTo>
                    <a:pt x="1906" y="3989"/>
                    <a:pt x="1906" y="3965"/>
                    <a:pt x="1906" y="3953"/>
                  </a:cubicBezTo>
                  <a:cubicBezTo>
                    <a:pt x="1906" y="3822"/>
                    <a:pt x="1715" y="3774"/>
                    <a:pt x="1656" y="3893"/>
                  </a:cubicBezTo>
                  <a:cubicBezTo>
                    <a:pt x="1763" y="3870"/>
                    <a:pt x="1775" y="3965"/>
                    <a:pt x="1727" y="4012"/>
                  </a:cubicBezTo>
                  <a:cubicBezTo>
                    <a:pt x="1679" y="4048"/>
                    <a:pt x="1572" y="4012"/>
                    <a:pt x="1525" y="3965"/>
                  </a:cubicBezTo>
                  <a:cubicBezTo>
                    <a:pt x="1501" y="3941"/>
                    <a:pt x="1477" y="3893"/>
                    <a:pt x="1477" y="3846"/>
                  </a:cubicBezTo>
                  <a:cubicBezTo>
                    <a:pt x="1477" y="3727"/>
                    <a:pt x="1548" y="3524"/>
                    <a:pt x="1786" y="3631"/>
                  </a:cubicBezTo>
                  <a:cubicBezTo>
                    <a:pt x="1715" y="3369"/>
                    <a:pt x="1370" y="3417"/>
                    <a:pt x="1239" y="3608"/>
                  </a:cubicBezTo>
                  <a:cubicBezTo>
                    <a:pt x="1144" y="3465"/>
                    <a:pt x="1036" y="3524"/>
                    <a:pt x="1024" y="3298"/>
                  </a:cubicBezTo>
                  <a:cubicBezTo>
                    <a:pt x="822" y="3715"/>
                    <a:pt x="1072" y="3798"/>
                    <a:pt x="1132" y="3965"/>
                  </a:cubicBezTo>
                  <a:lnTo>
                    <a:pt x="1132" y="3965"/>
                  </a:lnTo>
                  <a:cubicBezTo>
                    <a:pt x="965" y="3631"/>
                    <a:pt x="691" y="3739"/>
                    <a:pt x="477" y="3536"/>
                  </a:cubicBezTo>
                  <a:cubicBezTo>
                    <a:pt x="501" y="3953"/>
                    <a:pt x="798" y="3941"/>
                    <a:pt x="1013" y="4036"/>
                  </a:cubicBezTo>
                  <a:lnTo>
                    <a:pt x="1013" y="4036"/>
                  </a:lnTo>
                  <a:cubicBezTo>
                    <a:pt x="465" y="3798"/>
                    <a:pt x="334" y="4108"/>
                    <a:pt x="1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5" y="3893"/>
                  </a:cubicBezTo>
                  <a:cubicBezTo>
                    <a:pt x="5263" y="3977"/>
                    <a:pt x="5454" y="4036"/>
                    <a:pt x="5632" y="4096"/>
                  </a:cubicBezTo>
                  <a:cubicBezTo>
                    <a:pt x="5716" y="4108"/>
                    <a:pt x="5787" y="4120"/>
                    <a:pt x="5870" y="4131"/>
                  </a:cubicBezTo>
                  <a:cubicBezTo>
                    <a:pt x="5787" y="4143"/>
                    <a:pt x="5716" y="4155"/>
                    <a:pt x="5632" y="4167"/>
                  </a:cubicBezTo>
                  <a:cubicBezTo>
                    <a:pt x="5454" y="4227"/>
                    <a:pt x="5263" y="4298"/>
                    <a:pt x="5085" y="4370"/>
                  </a:cubicBezTo>
                  <a:cubicBezTo>
                    <a:pt x="4977" y="4393"/>
                    <a:pt x="4858" y="4382"/>
                    <a:pt x="4763" y="4322"/>
                  </a:cubicBezTo>
                  <a:cubicBezTo>
                    <a:pt x="4930" y="4334"/>
                    <a:pt x="5096" y="4262"/>
                    <a:pt x="5204" y="4131"/>
                  </a:cubicBezTo>
                  <a:cubicBezTo>
                    <a:pt x="5096" y="4001"/>
                    <a:pt x="4930" y="3941"/>
                    <a:pt x="4763" y="3941"/>
                  </a:cubicBezTo>
                  <a:close/>
                  <a:moveTo>
                    <a:pt x="5168" y="5024"/>
                  </a:moveTo>
                  <a:close/>
                  <a:moveTo>
                    <a:pt x="4894" y="4905"/>
                  </a:moveTo>
                  <a:cubicBezTo>
                    <a:pt x="4894" y="4739"/>
                    <a:pt x="4834" y="4572"/>
                    <a:pt x="4704" y="4453"/>
                  </a:cubicBezTo>
                  <a:cubicBezTo>
                    <a:pt x="4823" y="4489"/>
                    <a:pt x="4918" y="4560"/>
                    <a:pt x="4977" y="4655"/>
                  </a:cubicBezTo>
                  <a:cubicBezTo>
                    <a:pt x="5049" y="4834"/>
                    <a:pt x="5132" y="5013"/>
                    <a:pt x="5215" y="5179"/>
                  </a:cubicBezTo>
                  <a:cubicBezTo>
                    <a:pt x="5263" y="5251"/>
                    <a:pt x="5311" y="5310"/>
                    <a:pt x="5358" y="5370"/>
                  </a:cubicBezTo>
                  <a:cubicBezTo>
                    <a:pt x="5287" y="5322"/>
                    <a:pt x="5227" y="5274"/>
                    <a:pt x="5168" y="5239"/>
                  </a:cubicBezTo>
                  <a:cubicBezTo>
                    <a:pt x="4989" y="5144"/>
                    <a:pt x="4823" y="5060"/>
                    <a:pt x="4632" y="4989"/>
                  </a:cubicBezTo>
                  <a:cubicBezTo>
                    <a:pt x="4537" y="4929"/>
                    <a:pt x="4465" y="4834"/>
                    <a:pt x="4442" y="4727"/>
                  </a:cubicBezTo>
                  <a:cubicBezTo>
                    <a:pt x="4561" y="4846"/>
                    <a:pt x="4727" y="4917"/>
                    <a:pt x="4894" y="4905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23" y="3215"/>
                    <a:pt x="4989" y="3131"/>
                    <a:pt x="5168" y="3036"/>
                  </a:cubicBezTo>
                  <a:cubicBezTo>
                    <a:pt x="5227" y="3000"/>
                    <a:pt x="5287" y="2953"/>
                    <a:pt x="5358" y="2905"/>
                  </a:cubicBezTo>
                  <a:cubicBezTo>
                    <a:pt x="5299" y="2965"/>
                    <a:pt x="5251" y="3024"/>
                    <a:pt x="5215" y="3084"/>
                  </a:cubicBezTo>
                  <a:cubicBezTo>
                    <a:pt x="5132" y="3262"/>
                    <a:pt x="5049" y="3441"/>
                    <a:pt x="4977" y="3620"/>
                  </a:cubicBezTo>
                  <a:cubicBezTo>
                    <a:pt x="4918" y="3715"/>
                    <a:pt x="4823" y="3786"/>
                    <a:pt x="4704" y="3810"/>
                  </a:cubicBezTo>
                  <a:cubicBezTo>
                    <a:pt x="4834" y="3703"/>
                    <a:pt x="4894" y="3536"/>
                    <a:pt x="4894" y="3369"/>
                  </a:cubicBezTo>
                  <a:cubicBezTo>
                    <a:pt x="4727" y="3358"/>
                    <a:pt x="4561" y="3429"/>
                    <a:pt x="4442" y="3548"/>
                  </a:cubicBezTo>
                  <a:cubicBezTo>
                    <a:pt x="4477" y="3441"/>
                    <a:pt x="4537" y="3346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30" y="3489"/>
                  </a:moveTo>
                  <a:cubicBezTo>
                    <a:pt x="3870" y="3393"/>
                    <a:pt x="3858" y="3274"/>
                    <a:pt x="3882" y="3167"/>
                  </a:cubicBezTo>
                  <a:cubicBezTo>
                    <a:pt x="3965" y="2988"/>
                    <a:pt x="4025" y="2810"/>
                    <a:pt x="4084" y="2619"/>
                  </a:cubicBezTo>
                  <a:cubicBezTo>
                    <a:pt x="4096" y="2548"/>
                    <a:pt x="4108" y="2465"/>
                    <a:pt x="4120" y="2393"/>
                  </a:cubicBezTo>
                  <a:cubicBezTo>
                    <a:pt x="4132" y="2465"/>
                    <a:pt x="4144" y="2548"/>
                    <a:pt x="4156" y="2619"/>
                  </a:cubicBezTo>
                  <a:cubicBezTo>
                    <a:pt x="4215" y="2810"/>
                    <a:pt x="4287" y="2988"/>
                    <a:pt x="4358" y="3167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7" y="3322"/>
                    <a:pt x="4358" y="3048"/>
                    <a:pt x="4120" y="3048"/>
                  </a:cubicBezTo>
                  <a:cubicBezTo>
                    <a:pt x="3882" y="3048"/>
                    <a:pt x="3763" y="3322"/>
                    <a:pt x="3930" y="3489"/>
                  </a:cubicBezTo>
                  <a:close/>
                  <a:moveTo>
                    <a:pt x="4120" y="5227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0" y="4870"/>
                    <a:pt x="4382" y="4989"/>
                    <a:pt x="4358" y="5108"/>
                  </a:cubicBezTo>
                  <a:cubicBezTo>
                    <a:pt x="4287" y="5286"/>
                    <a:pt x="4215" y="5465"/>
                    <a:pt x="4156" y="5655"/>
                  </a:cubicBezTo>
                  <a:cubicBezTo>
                    <a:pt x="4144" y="5727"/>
                    <a:pt x="4132" y="5798"/>
                    <a:pt x="4120" y="5882"/>
                  </a:cubicBezTo>
                  <a:cubicBezTo>
                    <a:pt x="4108" y="5798"/>
                    <a:pt x="4096" y="5727"/>
                    <a:pt x="4084" y="5655"/>
                  </a:cubicBezTo>
                  <a:cubicBezTo>
                    <a:pt x="4025" y="5465"/>
                    <a:pt x="3965" y="5286"/>
                    <a:pt x="3882" y="5108"/>
                  </a:cubicBezTo>
                  <a:cubicBezTo>
                    <a:pt x="3858" y="4989"/>
                    <a:pt x="3870" y="4870"/>
                    <a:pt x="3930" y="4774"/>
                  </a:cubicBezTo>
                  <a:cubicBezTo>
                    <a:pt x="3930" y="4941"/>
                    <a:pt x="3989" y="5108"/>
                    <a:pt x="4120" y="5227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4" y="3536"/>
                    <a:pt x="3406" y="3691"/>
                    <a:pt x="3525" y="3810"/>
                  </a:cubicBezTo>
                  <a:cubicBezTo>
                    <a:pt x="3418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13" y="3084"/>
                  </a:cubicBezTo>
                  <a:cubicBezTo>
                    <a:pt x="2977" y="3024"/>
                    <a:pt x="2929" y="2965"/>
                    <a:pt x="2882" y="2893"/>
                  </a:cubicBezTo>
                  <a:cubicBezTo>
                    <a:pt x="2953" y="2941"/>
                    <a:pt x="3013" y="2988"/>
                    <a:pt x="3072" y="3024"/>
                  </a:cubicBezTo>
                  <a:cubicBezTo>
                    <a:pt x="3239" y="3119"/>
                    <a:pt x="3418" y="3203"/>
                    <a:pt x="3596" y="3274"/>
                  </a:cubicBezTo>
                  <a:cubicBezTo>
                    <a:pt x="3691" y="3334"/>
                    <a:pt x="3763" y="3429"/>
                    <a:pt x="3799" y="3536"/>
                  </a:cubicBezTo>
                  <a:cubicBezTo>
                    <a:pt x="3680" y="3417"/>
                    <a:pt x="3513" y="3358"/>
                    <a:pt x="3346" y="3369"/>
                  </a:cubicBezTo>
                  <a:close/>
                  <a:moveTo>
                    <a:pt x="3787" y="4715"/>
                  </a:moveTo>
                  <a:cubicBezTo>
                    <a:pt x="3763" y="4834"/>
                    <a:pt x="3691" y="4929"/>
                    <a:pt x="3596" y="4989"/>
                  </a:cubicBezTo>
                  <a:cubicBezTo>
                    <a:pt x="3418" y="5060"/>
                    <a:pt x="3239" y="5144"/>
                    <a:pt x="3060" y="5227"/>
                  </a:cubicBezTo>
                  <a:cubicBezTo>
                    <a:pt x="3001" y="5263"/>
                    <a:pt x="2941" y="5310"/>
                    <a:pt x="2882" y="5370"/>
                  </a:cubicBezTo>
                  <a:cubicBezTo>
                    <a:pt x="2929" y="5298"/>
                    <a:pt x="2977" y="5239"/>
                    <a:pt x="3013" y="5179"/>
                  </a:cubicBezTo>
                  <a:cubicBezTo>
                    <a:pt x="3108" y="5001"/>
                    <a:pt x="3191" y="4834"/>
                    <a:pt x="3263" y="4643"/>
                  </a:cubicBezTo>
                  <a:cubicBezTo>
                    <a:pt x="3322" y="4548"/>
                    <a:pt x="3418" y="4477"/>
                    <a:pt x="3525" y="4453"/>
                  </a:cubicBezTo>
                  <a:cubicBezTo>
                    <a:pt x="3394" y="4572"/>
                    <a:pt x="3334" y="4727"/>
                    <a:pt x="3334" y="4893"/>
                  </a:cubicBezTo>
                  <a:cubicBezTo>
                    <a:pt x="3513" y="4917"/>
                    <a:pt x="3680" y="4846"/>
                    <a:pt x="3799" y="4727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75" y="4036"/>
                    <a:pt x="2965" y="3977"/>
                    <a:pt x="3144" y="3893"/>
                  </a:cubicBezTo>
                  <a:cubicBezTo>
                    <a:pt x="3251" y="3870"/>
                    <a:pt x="3370" y="3881"/>
                    <a:pt x="3465" y="3941"/>
                  </a:cubicBezTo>
                  <a:cubicBezTo>
                    <a:pt x="3299" y="3941"/>
                    <a:pt x="3132" y="4001"/>
                    <a:pt x="3025" y="4131"/>
                  </a:cubicBezTo>
                  <a:cubicBezTo>
                    <a:pt x="3132" y="4262"/>
                    <a:pt x="3299" y="4334"/>
                    <a:pt x="3465" y="4322"/>
                  </a:cubicBezTo>
                  <a:cubicBezTo>
                    <a:pt x="3370" y="4382"/>
                    <a:pt x="3251" y="4393"/>
                    <a:pt x="3144" y="4370"/>
                  </a:cubicBezTo>
                  <a:cubicBezTo>
                    <a:pt x="2965" y="4298"/>
                    <a:pt x="2775" y="4227"/>
                    <a:pt x="2596" y="4167"/>
                  </a:cubicBezTo>
                  <a:cubicBezTo>
                    <a:pt x="2513" y="4155"/>
                    <a:pt x="2441" y="4143"/>
                    <a:pt x="2358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521375" y="924950"/>
              <a:ext cx="273575" cy="273575"/>
            </a:xfrm>
            <a:custGeom>
              <a:avLst/>
              <a:gdLst/>
              <a:ahLst/>
              <a:cxnLst/>
              <a:rect l="l" t="t" r="r" b="b"/>
              <a:pathLst>
                <a:path w="10943" h="10943" extrusionOk="0">
                  <a:moveTo>
                    <a:pt x="1620" y="6156"/>
                  </a:moveTo>
                  <a:cubicBezTo>
                    <a:pt x="1799" y="6406"/>
                    <a:pt x="2263" y="6465"/>
                    <a:pt x="2358" y="6132"/>
                  </a:cubicBezTo>
                  <a:cubicBezTo>
                    <a:pt x="2037" y="6263"/>
                    <a:pt x="1930" y="6001"/>
                    <a:pt x="1942" y="5834"/>
                  </a:cubicBezTo>
                  <a:cubicBezTo>
                    <a:pt x="1942" y="5775"/>
                    <a:pt x="1965" y="5715"/>
                    <a:pt x="2013" y="5668"/>
                  </a:cubicBezTo>
                  <a:cubicBezTo>
                    <a:pt x="2061" y="5620"/>
                    <a:pt x="2204" y="5561"/>
                    <a:pt x="2275" y="5608"/>
                  </a:cubicBezTo>
                  <a:cubicBezTo>
                    <a:pt x="2346" y="5668"/>
                    <a:pt x="2323" y="5811"/>
                    <a:pt x="2180" y="5763"/>
                  </a:cubicBezTo>
                  <a:cubicBezTo>
                    <a:pt x="2263" y="5930"/>
                    <a:pt x="2513" y="5870"/>
                    <a:pt x="2513" y="5680"/>
                  </a:cubicBezTo>
                  <a:cubicBezTo>
                    <a:pt x="2513" y="5668"/>
                    <a:pt x="2513" y="5644"/>
                    <a:pt x="2513" y="5632"/>
                  </a:cubicBezTo>
                  <a:lnTo>
                    <a:pt x="2513" y="5620"/>
                  </a:lnTo>
                  <a:cubicBezTo>
                    <a:pt x="2501" y="5561"/>
                    <a:pt x="2466" y="5525"/>
                    <a:pt x="2430" y="5501"/>
                  </a:cubicBezTo>
                  <a:cubicBezTo>
                    <a:pt x="2835" y="5418"/>
                    <a:pt x="3251" y="5453"/>
                    <a:pt x="3644" y="5584"/>
                  </a:cubicBezTo>
                  <a:lnTo>
                    <a:pt x="3644" y="5584"/>
                  </a:lnTo>
                  <a:cubicBezTo>
                    <a:pt x="2466" y="5311"/>
                    <a:pt x="2847" y="6477"/>
                    <a:pt x="2132" y="6477"/>
                  </a:cubicBezTo>
                  <a:lnTo>
                    <a:pt x="2132" y="6477"/>
                  </a:lnTo>
                  <a:cubicBezTo>
                    <a:pt x="2466" y="6573"/>
                    <a:pt x="2680" y="6573"/>
                    <a:pt x="2823" y="6501"/>
                  </a:cubicBezTo>
                  <a:cubicBezTo>
                    <a:pt x="3192" y="6323"/>
                    <a:pt x="3049" y="5942"/>
                    <a:pt x="3192" y="5811"/>
                  </a:cubicBezTo>
                  <a:cubicBezTo>
                    <a:pt x="3228" y="6037"/>
                    <a:pt x="3359" y="6096"/>
                    <a:pt x="3537" y="6025"/>
                  </a:cubicBezTo>
                  <a:cubicBezTo>
                    <a:pt x="3359" y="5870"/>
                    <a:pt x="3501" y="5680"/>
                    <a:pt x="3680" y="5692"/>
                  </a:cubicBezTo>
                  <a:cubicBezTo>
                    <a:pt x="3954" y="5703"/>
                    <a:pt x="4299" y="5989"/>
                    <a:pt x="4752" y="5680"/>
                  </a:cubicBezTo>
                  <a:cubicBezTo>
                    <a:pt x="4847" y="5668"/>
                    <a:pt x="4930" y="5644"/>
                    <a:pt x="5025" y="5620"/>
                  </a:cubicBezTo>
                  <a:cubicBezTo>
                    <a:pt x="4942" y="5668"/>
                    <a:pt x="4859" y="5715"/>
                    <a:pt x="4787" y="5775"/>
                  </a:cubicBezTo>
                  <a:cubicBezTo>
                    <a:pt x="4251" y="5870"/>
                    <a:pt x="4204" y="6323"/>
                    <a:pt x="4025" y="6525"/>
                  </a:cubicBezTo>
                  <a:cubicBezTo>
                    <a:pt x="3906" y="6656"/>
                    <a:pt x="3668" y="6620"/>
                    <a:pt x="3692" y="6382"/>
                  </a:cubicBezTo>
                  <a:cubicBezTo>
                    <a:pt x="3513" y="6454"/>
                    <a:pt x="3454" y="6584"/>
                    <a:pt x="3597" y="6775"/>
                  </a:cubicBezTo>
                  <a:cubicBezTo>
                    <a:pt x="3406" y="6787"/>
                    <a:pt x="3228" y="6418"/>
                    <a:pt x="2847" y="6549"/>
                  </a:cubicBezTo>
                  <a:cubicBezTo>
                    <a:pt x="2692" y="6608"/>
                    <a:pt x="2537" y="6751"/>
                    <a:pt x="2370" y="7061"/>
                  </a:cubicBezTo>
                  <a:lnTo>
                    <a:pt x="2370" y="7061"/>
                  </a:lnTo>
                  <a:cubicBezTo>
                    <a:pt x="2882" y="6549"/>
                    <a:pt x="3430" y="7656"/>
                    <a:pt x="4073" y="6620"/>
                  </a:cubicBezTo>
                  <a:lnTo>
                    <a:pt x="4073" y="6620"/>
                  </a:lnTo>
                  <a:cubicBezTo>
                    <a:pt x="3894" y="6989"/>
                    <a:pt x="3620" y="7311"/>
                    <a:pt x="3275" y="7549"/>
                  </a:cubicBezTo>
                  <a:cubicBezTo>
                    <a:pt x="3287" y="7501"/>
                    <a:pt x="3275" y="7442"/>
                    <a:pt x="3251" y="7406"/>
                  </a:cubicBezTo>
                  <a:lnTo>
                    <a:pt x="3251" y="7394"/>
                  </a:lnTo>
                  <a:cubicBezTo>
                    <a:pt x="3239" y="7382"/>
                    <a:pt x="3228" y="7370"/>
                    <a:pt x="3216" y="7358"/>
                  </a:cubicBezTo>
                  <a:cubicBezTo>
                    <a:pt x="3085" y="7204"/>
                    <a:pt x="2847" y="7346"/>
                    <a:pt x="2918" y="7537"/>
                  </a:cubicBezTo>
                  <a:cubicBezTo>
                    <a:pt x="2989" y="7406"/>
                    <a:pt x="3097" y="7477"/>
                    <a:pt x="3085" y="7573"/>
                  </a:cubicBezTo>
                  <a:cubicBezTo>
                    <a:pt x="3085" y="7656"/>
                    <a:pt x="2942" y="7716"/>
                    <a:pt x="2870" y="7716"/>
                  </a:cubicBezTo>
                  <a:cubicBezTo>
                    <a:pt x="2799" y="7716"/>
                    <a:pt x="2739" y="7692"/>
                    <a:pt x="2704" y="7644"/>
                  </a:cubicBezTo>
                  <a:cubicBezTo>
                    <a:pt x="2573" y="7537"/>
                    <a:pt x="2466" y="7275"/>
                    <a:pt x="2787" y="7156"/>
                  </a:cubicBezTo>
                  <a:cubicBezTo>
                    <a:pt x="2477" y="6977"/>
                    <a:pt x="2192" y="7346"/>
                    <a:pt x="2251" y="7656"/>
                  </a:cubicBezTo>
                  <a:cubicBezTo>
                    <a:pt x="2025" y="7608"/>
                    <a:pt x="1977" y="7751"/>
                    <a:pt x="1763" y="7561"/>
                  </a:cubicBezTo>
                  <a:cubicBezTo>
                    <a:pt x="1965" y="8132"/>
                    <a:pt x="2275" y="7989"/>
                    <a:pt x="2489" y="8085"/>
                  </a:cubicBezTo>
                  <a:lnTo>
                    <a:pt x="2489" y="8085"/>
                  </a:lnTo>
                  <a:cubicBezTo>
                    <a:pt x="2013" y="7930"/>
                    <a:pt x="1870" y="8287"/>
                    <a:pt x="1465" y="8311"/>
                  </a:cubicBezTo>
                  <a:cubicBezTo>
                    <a:pt x="1882" y="8656"/>
                    <a:pt x="2144" y="8370"/>
                    <a:pt x="2442" y="8275"/>
                  </a:cubicBezTo>
                  <a:lnTo>
                    <a:pt x="2442" y="8275"/>
                  </a:lnTo>
                  <a:cubicBezTo>
                    <a:pt x="1715" y="8573"/>
                    <a:pt x="1882" y="8966"/>
                    <a:pt x="1596" y="9311"/>
                  </a:cubicBezTo>
                  <a:cubicBezTo>
                    <a:pt x="1942" y="9013"/>
                    <a:pt x="2346" y="9192"/>
                    <a:pt x="2632" y="8466"/>
                  </a:cubicBezTo>
                  <a:lnTo>
                    <a:pt x="2632" y="8466"/>
                  </a:lnTo>
                  <a:cubicBezTo>
                    <a:pt x="2525" y="8763"/>
                    <a:pt x="2239" y="9013"/>
                    <a:pt x="2597" y="9430"/>
                  </a:cubicBezTo>
                  <a:cubicBezTo>
                    <a:pt x="2620" y="9037"/>
                    <a:pt x="2978" y="8894"/>
                    <a:pt x="2823" y="8418"/>
                  </a:cubicBezTo>
                  <a:lnTo>
                    <a:pt x="2823" y="8418"/>
                  </a:lnTo>
                  <a:cubicBezTo>
                    <a:pt x="2918" y="8632"/>
                    <a:pt x="2763" y="8942"/>
                    <a:pt x="3347" y="9144"/>
                  </a:cubicBezTo>
                  <a:cubicBezTo>
                    <a:pt x="3156" y="8918"/>
                    <a:pt x="3299" y="8882"/>
                    <a:pt x="3251" y="8656"/>
                  </a:cubicBezTo>
                  <a:cubicBezTo>
                    <a:pt x="3549" y="8716"/>
                    <a:pt x="3930" y="8430"/>
                    <a:pt x="3751" y="8120"/>
                  </a:cubicBezTo>
                  <a:cubicBezTo>
                    <a:pt x="3620" y="8442"/>
                    <a:pt x="3370" y="8323"/>
                    <a:pt x="3251" y="8204"/>
                  </a:cubicBezTo>
                  <a:cubicBezTo>
                    <a:pt x="3216" y="8156"/>
                    <a:pt x="3192" y="8097"/>
                    <a:pt x="3192" y="8037"/>
                  </a:cubicBezTo>
                  <a:cubicBezTo>
                    <a:pt x="3192" y="7966"/>
                    <a:pt x="3251" y="7823"/>
                    <a:pt x="3335" y="7811"/>
                  </a:cubicBezTo>
                  <a:cubicBezTo>
                    <a:pt x="3418" y="7811"/>
                    <a:pt x="3501" y="7918"/>
                    <a:pt x="3370" y="7989"/>
                  </a:cubicBezTo>
                  <a:cubicBezTo>
                    <a:pt x="3394" y="8001"/>
                    <a:pt x="3418" y="8001"/>
                    <a:pt x="3442" y="7989"/>
                  </a:cubicBezTo>
                  <a:cubicBezTo>
                    <a:pt x="3525" y="7989"/>
                    <a:pt x="3597" y="7918"/>
                    <a:pt x="3597" y="7823"/>
                  </a:cubicBezTo>
                  <a:cubicBezTo>
                    <a:pt x="3597" y="7775"/>
                    <a:pt x="3585" y="7727"/>
                    <a:pt x="3549" y="7692"/>
                  </a:cubicBezTo>
                  <a:cubicBezTo>
                    <a:pt x="3537" y="7680"/>
                    <a:pt x="3525" y="7668"/>
                    <a:pt x="3513" y="7656"/>
                  </a:cubicBezTo>
                  <a:lnTo>
                    <a:pt x="3501" y="7656"/>
                  </a:lnTo>
                  <a:cubicBezTo>
                    <a:pt x="3454" y="7632"/>
                    <a:pt x="3406" y="7620"/>
                    <a:pt x="3359" y="7632"/>
                  </a:cubicBezTo>
                  <a:cubicBezTo>
                    <a:pt x="3597" y="7287"/>
                    <a:pt x="3918" y="7013"/>
                    <a:pt x="4287" y="6846"/>
                  </a:cubicBezTo>
                  <a:cubicBezTo>
                    <a:pt x="3263" y="7477"/>
                    <a:pt x="4347" y="8037"/>
                    <a:pt x="3847" y="8537"/>
                  </a:cubicBezTo>
                  <a:cubicBezTo>
                    <a:pt x="3859" y="8525"/>
                    <a:pt x="3882" y="8501"/>
                    <a:pt x="3894" y="8489"/>
                  </a:cubicBezTo>
                  <a:cubicBezTo>
                    <a:pt x="3882" y="8501"/>
                    <a:pt x="3859" y="8525"/>
                    <a:pt x="3847" y="8537"/>
                  </a:cubicBezTo>
                  <a:cubicBezTo>
                    <a:pt x="4144" y="8370"/>
                    <a:pt x="4287" y="8216"/>
                    <a:pt x="4347" y="8073"/>
                  </a:cubicBezTo>
                  <a:cubicBezTo>
                    <a:pt x="4478" y="7680"/>
                    <a:pt x="4109" y="7513"/>
                    <a:pt x="4121" y="7311"/>
                  </a:cubicBezTo>
                  <a:cubicBezTo>
                    <a:pt x="4311" y="7466"/>
                    <a:pt x="4442" y="7406"/>
                    <a:pt x="4513" y="7216"/>
                  </a:cubicBezTo>
                  <a:cubicBezTo>
                    <a:pt x="4275" y="7239"/>
                    <a:pt x="4240" y="7013"/>
                    <a:pt x="4371" y="6882"/>
                  </a:cubicBezTo>
                  <a:cubicBezTo>
                    <a:pt x="4573" y="6704"/>
                    <a:pt x="5025" y="6668"/>
                    <a:pt x="5133" y="6120"/>
                  </a:cubicBezTo>
                  <a:cubicBezTo>
                    <a:pt x="5180" y="6049"/>
                    <a:pt x="5240" y="5977"/>
                    <a:pt x="5275" y="5894"/>
                  </a:cubicBezTo>
                  <a:cubicBezTo>
                    <a:pt x="5252" y="5977"/>
                    <a:pt x="5228" y="6061"/>
                    <a:pt x="5216" y="6156"/>
                  </a:cubicBezTo>
                  <a:cubicBezTo>
                    <a:pt x="4906" y="6608"/>
                    <a:pt x="5192" y="6954"/>
                    <a:pt x="5204" y="7227"/>
                  </a:cubicBezTo>
                  <a:cubicBezTo>
                    <a:pt x="5204" y="7418"/>
                    <a:pt x="5025" y="7549"/>
                    <a:pt x="4883" y="7370"/>
                  </a:cubicBezTo>
                  <a:cubicBezTo>
                    <a:pt x="4799" y="7549"/>
                    <a:pt x="4859" y="7680"/>
                    <a:pt x="5085" y="7716"/>
                  </a:cubicBezTo>
                  <a:cubicBezTo>
                    <a:pt x="4954" y="7858"/>
                    <a:pt x="4573" y="7716"/>
                    <a:pt x="4394" y="8085"/>
                  </a:cubicBezTo>
                  <a:cubicBezTo>
                    <a:pt x="4323" y="8239"/>
                    <a:pt x="4323" y="8442"/>
                    <a:pt x="4418" y="8775"/>
                  </a:cubicBezTo>
                  <a:lnTo>
                    <a:pt x="4418" y="8775"/>
                  </a:lnTo>
                  <a:cubicBezTo>
                    <a:pt x="4430" y="8061"/>
                    <a:pt x="5585" y="8442"/>
                    <a:pt x="5311" y="7275"/>
                  </a:cubicBezTo>
                  <a:lnTo>
                    <a:pt x="5311" y="7275"/>
                  </a:lnTo>
                  <a:cubicBezTo>
                    <a:pt x="5442" y="7656"/>
                    <a:pt x="5478" y="8085"/>
                    <a:pt x="5406" y="8489"/>
                  </a:cubicBezTo>
                  <a:cubicBezTo>
                    <a:pt x="5371" y="8454"/>
                    <a:pt x="5335" y="8418"/>
                    <a:pt x="5287" y="8406"/>
                  </a:cubicBezTo>
                  <a:lnTo>
                    <a:pt x="5275" y="8406"/>
                  </a:lnTo>
                  <a:cubicBezTo>
                    <a:pt x="5252" y="8406"/>
                    <a:pt x="5228" y="8406"/>
                    <a:pt x="5216" y="8406"/>
                  </a:cubicBezTo>
                  <a:cubicBezTo>
                    <a:pt x="5121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9" y="8728"/>
                  </a:cubicBezTo>
                  <a:cubicBezTo>
                    <a:pt x="5121" y="8728"/>
                    <a:pt x="5121" y="8740"/>
                    <a:pt x="5133" y="8740"/>
                  </a:cubicBezTo>
                  <a:cubicBezTo>
                    <a:pt x="5097" y="8597"/>
                    <a:pt x="5228" y="8573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80" y="8954"/>
                    <a:pt x="5133" y="8978"/>
                    <a:pt x="5061" y="8978"/>
                  </a:cubicBezTo>
                  <a:cubicBezTo>
                    <a:pt x="4906" y="8990"/>
                    <a:pt x="4632" y="8882"/>
                    <a:pt x="4763" y="8561"/>
                  </a:cubicBezTo>
                  <a:cubicBezTo>
                    <a:pt x="4430" y="8656"/>
                    <a:pt x="4490" y="9121"/>
                    <a:pt x="4752" y="9299"/>
                  </a:cubicBezTo>
                  <a:cubicBezTo>
                    <a:pt x="4549" y="9418"/>
                    <a:pt x="4621" y="9561"/>
                    <a:pt x="4335" y="9585"/>
                  </a:cubicBezTo>
                  <a:cubicBezTo>
                    <a:pt x="4883" y="9847"/>
                    <a:pt x="5002" y="9513"/>
                    <a:pt x="5216" y="9430"/>
                  </a:cubicBezTo>
                  <a:lnTo>
                    <a:pt x="5216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204" y="10264"/>
                    <a:pt x="5180" y="9883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54" y="10942"/>
                  </a:cubicBezTo>
                  <a:cubicBezTo>
                    <a:pt x="5490" y="10490"/>
                    <a:pt x="5895" y="10311"/>
                    <a:pt x="5585" y="9597"/>
                  </a:cubicBezTo>
                  <a:lnTo>
                    <a:pt x="5585" y="9597"/>
                  </a:lnTo>
                  <a:cubicBezTo>
                    <a:pt x="5716" y="9883"/>
                    <a:pt x="5704" y="10264"/>
                    <a:pt x="6252" y="10311"/>
                  </a:cubicBezTo>
                  <a:cubicBezTo>
                    <a:pt x="5978" y="10013"/>
                    <a:pt x="6133" y="9668"/>
                    <a:pt x="5692" y="9430"/>
                  </a:cubicBezTo>
                  <a:lnTo>
                    <a:pt x="5692" y="9430"/>
                  </a:lnTo>
                  <a:cubicBezTo>
                    <a:pt x="5906" y="9513"/>
                    <a:pt x="6026" y="9847"/>
                    <a:pt x="6573" y="9585"/>
                  </a:cubicBezTo>
                  <a:cubicBezTo>
                    <a:pt x="6276" y="9561"/>
                    <a:pt x="6347" y="9430"/>
                    <a:pt x="6156" y="9299"/>
                  </a:cubicBezTo>
                  <a:cubicBezTo>
                    <a:pt x="6418" y="9121"/>
                    <a:pt x="6478" y="8656"/>
                    <a:pt x="6133" y="8561"/>
                  </a:cubicBezTo>
                  <a:cubicBezTo>
                    <a:pt x="6276" y="8882"/>
                    <a:pt x="6014" y="8978"/>
                    <a:pt x="5835" y="8978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1" y="8859"/>
                    <a:pt x="5561" y="8716"/>
                    <a:pt x="5621" y="8644"/>
                  </a:cubicBezTo>
                  <a:cubicBezTo>
                    <a:pt x="5668" y="8573"/>
                    <a:pt x="5811" y="8597"/>
                    <a:pt x="5764" y="8740"/>
                  </a:cubicBezTo>
                  <a:cubicBezTo>
                    <a:pt x="5775" y="8740"/>
                    <a:pt x="5787" y="8728"/>
                    <a:pt x="5799" y="8728"/>
                  </a:cubicBezTo>
                  <a:cubicBezTo>
                    <a:pt x="5835" y="8692"/>
                    <a:pt x="5859" y="8644"/>
                    <a:pt x="5859" y="8597"/>
                  </a:cubicBezTo>
                  <a:cubicBezTo>
                    <a:pt x="5859" y="8501"/>
                    <a:pt x="5787" y="8418"/>
                    <a:pt x="5692" y="8406"/>
                  </a:cubicBezTo>
                  <a:cubicBezTo>
                    <a:pt x="5668" y="8406"/>
                    <a:pt x="5645" y="8406"/>
                    <a:pt x="5633" y="8406"/>
                  </a:cubicBezTo>
                  <a:lnTo>
                    <a:pt x="5621" y="8406"/>
                  </a:lnTo>
                  <a:cubicBezTo>
                    <a:pt x="5573" y="8418"/>
                    <a:pt x="5525" y="8454"/>
                    <a:pt x="5502" y="8489"/>
                  </a:cubicBezTo>
                  <a:cubicBezTo>
                    <a:pt x="5418" y="8085"/>
                    <a:pt x="5454" y="7668"/>
                    <a:pt x="5597" y="7275"/>
                  </a:cubicBezTo>
                  <a:cubicBezTo>
                    <a:pt x="5311" y="8454"/>
                    <a:pt x="6478" y="8061"/>
                    <a:pt x="6490" y="8787"/>
                  </a:cubicBezTo>
                  <a:lnTo>
                    <a:pt x="6490" y="8716"/>
                  </a:lnTo>
                  <a:cubicBezTo>
                    <a:pt x="6490" y="8740"/>
                    <a:pt x="6490" y="8763"/>
                    <a:pt x="6490" y="8787"/>
                  </a:cubicBezTo>
                  <a:cubicBezTo>
                    <a:pt x="6585" y="8454"/>
                    <a:pt x="6573" y="8239"/>
                    <a:pt x="6502" y="8097"/>
                  </a:cubicBezTo>
                  <a:cubicBezTo>
                    <a:pt x="6323" y="7727"/>
                    <a:pt x="5942" y="7870"/>
                    <a:pt x="5811" y="7716"/>
                  </a:cubicBezTo>
                  <a:cubicBezTo>
                    <a:pt x="6049" y="7692"/>
                    <a:pt x="6109" y="7561"/>
                    <a:pt x="6026" y="7382"/>
                  </a:cubicBezTo>
                  <a:cubicBezTo>
                    <a:pt x="5883" y="7561"/>
                    <a:pt x="5692" y="7418"/>
                    <a:pt x="5692" y="7239"/>
                  </a:cubicBezTo>
                  <a:cubicBezTo>
                    <a:pt x="5704" y="6965"/>
                    <a:pt x="5990" y="6620"/>
                    <a:pt x="5680" y="6168"/>
                  </a:cubicBezTo>
                  <a:cubicBezTo>
                    <a:pt x="5668" y="6073"/>
                    <a:pt x="5656" y="5989"/>
                    <a:pt x="5621" y="5894"/>
                  </a:cubicBezTo>
                  <a:cubicBezTo>
                    <a:pt x="5668" y="5977"/>
                    <a:pt x="5716" y="6061"/>
                    <a:pt x="5775" y="6132"/>
                  </a:cubicBezTo>
                  <a:cubicBezTo>
                    <a:pt x="5871" y="6668"/>
                    <a:pt x="6323" y="6704"/>
                    <a:pt x="6526" y="6894"/>
                  </a:cubicBezTo>
                  <a:cubicBezTo>
                    <a:pt x="6657" y="7013"/>
                    <a:pt x="6621" y="7251"/>
                    <a:pt x="6395" y="7227"/>
                  </a:cubicBezTo>
                  <a:cubicBezTo>
                    <a:pt x="6466" y="7406"/>
                    <a:pt x="6597" y="7466"/>
                    <a:pt x="6788" y="7323"/>
                  </a:cubicBezTo>
                  <a:cubicBezTo>
                    <a:pt x="6799" y="7513"/>
                    <a:pt x="6430" y="7692"/>
                    <a:pt x="6561" y="8073"/>
                  </a:cubicBezTo>
                  <a:cubicBezTo>
                    <a:pt x="6609" y="8228"/>
                    <a:pt x="6764" y="8370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5" y="7489"/>
                    <a:pt x="6633" y="6858"/>
                  </a:cubicBezTo>
                  <a:lnTo>
                    <a:pt x="6633" y="6858"/>
                  </a:lnTo>
                  <a:cubicBezTo>
                    <a:pt x="7002" y="7025"/>
                    <a:pt x="7323" y="7311"/>
                    <a:pt x="7561" y="7656"/>
                  </a:cubicBezTo>
                  <a:cubicBezTo>
                    <a:pt x="7502" y="7644"/>
                    <a:pt x="7454" y="7644"/>
                    <a:pt x="7419" y="7680"/>
                  </a:cubicBezTo>
                  <a:lnTo>
                    <a:pt x="7407" y="7680"/>
                  </a:lnTo>
                  <a:cubicBezTo>
                    <a:pt x="7395" y="7692"/>
                    <a:pt x="7371" y="7704"/>
                    <a:pt x="7359" y="7716"/>
                  </a:cubicBezTo>
                  <a:cubicBezTo>
                    <a:pt x="7228" y="7847"/>
                    <a:pt x="7359" y="8073"/>
                    <a:pt x="7550" y="8013"/>
                  </a:cubicBezTo>
                  <a:cubicBezTo>
                    <a:pt x="7419" y="7942"/>
                    <a:pt x="7490" y="7823"/>
                    <a:pt x="7585" y="7835"/>
                  </a:cubicBezTo>
                  <a:cubicBezTo>
                    <a:pt x="7669" y="7847"/>
                    <a:pt x="7728" y="7978"/>
                    <a:pt x="7728" y="8061"/>
                  </a:cubicBezTo>
                  <a:cubicBezTo>
                    <a:pt x="7728" y="8120"/>
                    <a:pt x="7704" y="8180"/>
                    <a:pt x="7657" y="8216"/>
                  </a:cubicBezTo>
                  <a:cubicBezTo>
                    <a:pt x="7550" y="8347"/>
                    <a:pt x="7288" y="8466"/>
                    <a:pt x="7157" y="8132"/>
                  </a:cubicBezTo>
                  <a:cubicBezTo>
                    <a:pt x="6990" y="8442"/>
                    <a:pt x="7359" y="8728"/>
                    <a:pt x="7669" y="8668"/>
                  </a:cubicBezTo>
                  <a:cubicBezTo>
                    <a:pt x="7621" y="8894"/>
                    <a:pt x="7764" y="8942"/>
                    <a:pt x="7573" y="9168"/>
                  </a:cubicBezTo>
                  <a:cubicBezTo>
                    <a:pt x="8145" y="8966"/>
                    <a:pt x="8002" y="8656"/>
                    <a:pt x="8097" y="8430"/>
                  </a:cubicBezTo>
                  <a:lnTo>
                    <a:pt x="8097" y="8430"/>
                  </a:lnTo>
                  <a:cubicBezTo>
                    <a:pt x="7942" y="8918"/>
                    <a:pt x="8300" y="9061"/>
                    <a:pt x="8323" y="9454"/>
                  </a:cubicBezTo>
                  <a:cubicBezTo>
                    <a:pt x="8669" y="9037"/>
                    <a:pt x="8383" y="8775"/>
                    <a:pt x="8276" y="8478"/>
                  </a:cubicBezTo>
                  <a:lnTo>
                    <a:pt x="8276" y="8478"/>
                  </a:lnTo>
                  <a:cubicBezTo>
                    <a:pt x="8573" y="9204"/>
                    <a:pt x="8978" y="9037"/>
                    <a:pt x="9324" y="9335"/>
                  </a:cubicBezTo>
                  <a:cubicBezTo>
                    <a:pt x="9026" y="8990"/>
                    <a:pt x="9193" y="8573"/>
                    <a:pt x="8478" y="8287"/>
                  </a:cubicBezTo>
                  <a:lnTo>
                    <a:pt x="8478" y="8287"/>
                  </a:lnTo>
                  <a:cubicBezTo>
                    <a:pt x="8776" y="8394"/>
                    <a:pt x="9026" y="8680"/>
                    <a:pt x="9443" y="8323"/>
                  </a:cubicBezTo>
                  <a:cubicBezTo>
                    <a:pt x="9050" y="8311"/>
                    <a:pt x="8907" y="7942"/>
                    <a:pt x="8431" y="8097"/>
                  </a:cubicBezTo>
                  <a:lnTo>
                    <a:pt x="8431" y="8097"/>
                  </a:lnTo>
                  <a:cubicBezTo>
                    <a:pt x="8645" y="8001"/>
                    <a:pt x="8954" y="8156"/>
                    <a:pt x="9157" y="7585"/>
                  </a:cubicBezTo>
                  <a:cubicBezTo>
                    <a:pt x="8931" y="7775"/>
                    <a:pt x="8895" y="7632"/>
                    <a:pt x="8669" y="7668"/>
                  </a:cubicBezTo>
                  <a:cubicBezTo>
                    <a:pt x="8728" y="7370"/>
                    <a:pt x="8442" y="7001"/>
                    <a:pt x="8133" y="7168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9" y="7716"/>
                    <a:pt x="8109" y="7739"/>
                    <a:pt x="8050" y="7739"/>
                  </a:cubicBezTo>
                  <a:cubicBezTo>
                    <a:pt x="7978" y="7739"/>
                    <a:pt x="7835" y="7680"/>
                    <a:pt x="7823" y="7585"/>
                  </a:cubicBezTo>
                  <a:cubicBezTo>
                    <a:pt x="7811" y="7501"/>
                    <a:pt x="7931" y="7418"/>
                    <a:pt x="8002" y="7549"/>
                  </a:cubicBezTo>
                  <a:cubicBezTo>
                    <a:pt x="8002" y="7525"/>
                    <a:pt x="8002" y="7501"/>
                    <a:pt x="8002" y="7489"/>
                  </a:cubicBezTo>
                  <a:cubicBezTo>
                    <a:pt x="8002" y="7394"/>
                    <a:pt x="7931" y="7323"/>
                    <a:pt x="7835" y="7323"/>
                  </a:cubicBezTo>
                  <a:cubicBezTo>
                    <a:pt x="7788" y="7323"/>
                    <a:pt x="7740" y="7335"/>
                    <a:pt x="7704" y="7370"/>
                  </a:cubicBezTo>
                  <a:cubicBezTo>
                    <a:pt x="7692" y="7382"/>
                    <a:pt x="7680" y="7394"/>
                    <a:pt x="7669" y="7418"/>
                  </a:cubicBezTo>
                  <a:lnTo>
                    <a:pt x="7669" y="7430"/>
                  </a:lnTo>
                  <a:cubicBezTo>
                    <a:pt x="7633" y="7466"/>
                    <a:pt x="7633" y="7513"/>
                    <a:pt x="7645" y="7561"/>
                  </a:cubicBezTo>
                  <a:cubicBezTo>
                    <a:pt x="7299" y="7335"/>
                    <a:pt x="7026" y="7013"/>
                    <a:pt x="6847" y="6644"/>
                  </a:cubicBezTo>
                  <a:cubicBezTo>
                    <a:pt x="7478" y="7668"/>
                    <a:pt x="8038" y="6573"/>
                    <a:pt x="8550" y="7085"/>
                  </a:cubicBezTo>
                  <a:cubicBezTo>
                    <a:pt x="8526" y="7061"/>
                    <a:pt x="8502" y="7049"/>
                    <a:pt x="8490" y="7037"/>
                  </a:cubicBezTo>
                  <a:cubicBezTo>
                    <a:pt x="8514" y="7049"/>
                    <a:pt x="8526" y="7061"/>
                    <a:pt x="8550" y="7085"/>
                  </a:cubicBezTo>
                  <a:cubicBezTo>
                    <a:pt x="8371" y="6787"/>
                    <a:pt x="8228" y="6644"/>
                    <a:pt x="8073" y="6584"/>
                  </a:cubicBezTo>
                  <a:cubicBezTo>
                    <a:pt x="7680" y="6454"/>
                    <a:pt x="7514" y="6823"/>
                    <a:pt x="7311" y="6811"/>
                  </a:cubicBezTo>
                  <a:cubicBezTo>
                    <a:pt x="7466" y="6620"/>
                    <a:pt x="7407" y="6489"/>
                    <a:pt x="7216" y="6418"/>
                  </a:cubicBezTo>
                  <a:cubicBezTo>
                    <a:pt x="7240" y="6644"/>
                    <a:pt x="7014" y="6680"/>
                    <a:pt x="6895" y="6549"/>
                  </a:cubicBezTo>
                  <a:cubicBezTo>
                    <a:pt x="6704" y="6346"/>
                    <a:pt x="6668" y="5894"/>
                    <a:pt x="6121" y="5799"/>
                  </a:cubicBezTo>
                  <a:cubicBezTo>
                    <a:pt x="6049" y="5739"/>
                    <a:pt x="5978" y="5692"/>
                    <a:pt x="5895" y="5644"/>
                  </a:cubicBezTo>
                  <a:cubicBezTo>
                    <a:pt x="5978" y="5680"/>
                    <a:pt x="6073" y="5692"/>
                    <a:pt x="6156" y="5703"/>
                  </a:cubicBezTo>
                  <a:cubicBezTo>
                    <a:pt x="6609" y="6025"/>
                    <a:pt x="6966" y="5727"/>
                    <a:pt x="7240" y="5715"/>
                  </a:cubicBezTo>
                  <a:cubicBezTo>
                    <a:pt x="7419" y="5715"/>
                    <a:pt x="7550" y="5894"/>
                    <a:pt x="7371" y="6049"/>
                  </a:cubicBezTo>
                  <a:cubicBezTo>
                    <a:pt x="7550" y="6132"/>
                    <a:pt x="7680" y="6073"/>
                    <a:pt x="7716" y="5834"/>
                  </a:cubicBezTo>
                  <a:cubicBezTo>
                    <a:pt x="7871" y="5965"/>
                    <a:pt x="7716" y="6346"/>
                    <a:pt x="8085" y="6525"/>
                  </a:cubicBezTo>
                  <a:cubicBezTo>
                    <a:pt x="8240" y="6596"/>
                    <a:pt x="8442" y="6608"/>
                    <a:pt x="8776" y="6513"/>
                  </a:cubicBezTo>
                  <a:lnTo>
                    <a:pt x="8776" y="6513"/>
                  </a:lnTo>
                  <a:cubicBezTo>
                    <a:pt x="8061" y="6501"/>
                    <a:pt x="8442" y="5346"/>
                    <a:pt x="7276" y="5620"/>
                  </a:cubicBezTo>
                  <a:lnTo>
                    <a:pt x="7276" y="5620"/>
                  </a:lnTo>
                  <a:cubicBezTo>
                    <a:pt x="7669" y="5477"/>
                    <a:pt x="8085" y="5441"/>
                    <a:pt x="8490" y="5525"/>
                  </a:cubicBezTo>
                  <a:cubicBezTo>
                    <a:pt x="8454" y="5549"/>
                    <a:pt x="8419" y="5596"/>
                    <a:pt x="8407" y="5644"/>
                  </a:cubicBezTo>
                  <a:lnTo>
                    <a:pt x="8407" y="5656"/>
                  </a:lnTo>
                  <a:cubicBezTo>
                    <a:pt x="8407" y="5668"/>
                    <a:pt x="8407" y="5692"/>
                    <a:pt x="8407" y="5715"/>
                  </a:cubicBezTo>
                  <a:cubicBezTo>
                    <a:pt x="8407" y="5894"/>
                    <a:pt x="8657" y="5953"/>
                    <a:pt x="8740" y="5787"/>
                  </a:cubicBezTo>
                  <a:cubicBezTo>
                    <a:pt x="8597" y="5834"/>
                    <a:pt x="8573" y="5692"/>
                    <a:pt x="8645" y="5644"/>
                  </a:cubicBezTo>
                  <a:cubicBezTo>
                    <a:pt x="8716" y="5584"/>
                    <a:pt x="8859" y="5644"/>
                    <a:pt x="8907" y="5692"/>
                  </a:cubicBezTo>
                  <a:cubicBezTo>
                    <a:pt x="8954" y="5739"/>
                    <a:pt x="8978" y="5799"/>
                    <a:pt x="8978" y="5858"/>
                  </a:cubicBezTo>
                  <a:cubicBezTo>
                    <a:pt x="8990" y="6025"/>
                    <a:pt x="8883" y="6287"/>
                    <a:pt x="8562" y="6156"/>
                  </a:cubicBezTo>
                  <a:cubicBezTo>
                    <a:pt x="8657" y="6501"/>
                    <a:pt x="9121" y="6442"/>
                    <a:pt x="9300" y="6180"/>
                  </a:cubicBezTo>
                  <a:cubicBezTo>
                    <a:pt x="9419" y="6370"/>
                    <a:pt x="9562" y="6299"/>
                    <a:pt x="9585" y="6596"/>
                  </a:cubicBezTo>
                  <a:cubicBezTo>
                    <a:pt x="9847" y="6049"/>
                    <a:pt x="9514" y="5930"/>
                    <a:pt x="9431" y="5715"/>
                  </a:cubicBezTo>
                  <a:lnTo>
                    <a:pt x="9431" y="5715"/>
                  </a:lnTo>
                  <a:cubicBezTo>
                    <a:pt x="9657" y="6156"/>
                    <a:pt x="10026" y="6013"/>
                    <a:pt x="10312" y="6275"/>
                  </a:cubicBezTo>
                  <a:cubicBezTo>
                    <a:pt x="10264" y="5727"/>
                    <a:pt x="9883" y="5739"/>
                    <a:pt x="9597" y="5608"/>
                  </a:cubicBezTo>
                  <a:lnTo>
                    <a:pt x="9597" y="5608"/>
                  </a:lnTo>
                  <a:cubicBezTo>
                    <a:pt x="10312" y="5906"/>
                    <a:pt x="10490" y="5513"/>
                    <a:pt x="10943" y="5477"/>
                  </a:cubicBezTo>
                  <a:cubicBezTo>
                    <a:pt x="10490" y="5430"/>
                    <a:pt x="10312" y="5025"/>
                    <a:pt x="9597" y="5334"/>
                  </a:cubicBezTo>
                  <a:lnTo>
                    <a:pt x="9597" y="5334"/>
                  </a:lnTo>
                  <a:cubicBezTo>
                    <a:pt x="9883" y="5203"/>
                    <a:pt x="10264" y="5215"/>
                    <a:pt x="10312" y="4679"/>
                  </a:cubicBezTo>
                  <a:cubicBezTo>
                    <a:pt x="10014" y="4941"/>
                    <a:pt x="9657" y="4787"/>
                    <a:pt x="9431" y="5239"/>
                  </a:cubicBezTo>
                  <a:lnTo>
                    <a:pt x="9431" y="5239"/>
                  </a:lnTo>
                  <a:cubicBezTo>
                    <a:pt x="9514" y="5013"/>
                    <a:pt x="9847" y="4906"/>
                    <a:pt x="9585" y="4346"/>
                  </a:cubicBezTo>
                  <a:cubicBezTo>
                    <a:pt x="9562" y="4644"/>
                    <a:pt x="9431" y="4572"/>
                    <a:pt x="9300" y="4763"/>
                  </a:cubicBezTo>
                  <a:cubicBezTo>
                    <a:pt x="9121" y="4513"/>
                    <a:pt x="8657" y="4441"/>
                    <a:pt x="8562" y="4787"/>
                  </a:cubicBezTo>
                  <a:cubicBezTo>
                    <a:pt x="8883" y="4656"/>
                    <a:pt x="8990" y="4918"/>
                    <a:pt x="8978" y="5084"/>
                  </a:cubicBezTo>
                  <a:cubicBezTo>
                    <a:pt x="8978" y="5144"/>
                    <a:pt x="8954" y="5203"/>
                    <a:pt x="8907" y="5251"/>
                  </a:cubicBezTo>
                  <a:cubicBezTo>
                    <a:pt x="8859" y="5299"/>
                    <a:pt x="8716" y="5358"/>
                    <a:pt x="8645" y="5311"/>
                  </a:cubicBezTo>
                  <a:cubicBezTo>
                    <a:pt x="8573" y="5251"/>
                    <a:pt x="8597" y="5108"/>
                    <a:pt x="8740" y="5156"/>
                  </a:cubicBezTo>
                  <a:cubicBezTo>
                    <a:pt x="8657" y="4989"/>
                    <a:pt x="8407" y="5049"/>
                    <a:pt x="8407" y="5239"/>
                  </a:cubicBezTo>
                  <a:cubicBezTo>
                    <a:pt x="8407" y="5251"/>
                    <a:pt x="8407" y="5275"/>
                    <a:pt x="8407" y="5287"/>
                  </a:cubicBezTo>
                  <a:lnTo>
                    <a:pt x="8407" y="5299"/>
                  </a:lnTo>
                  <a:cubicBezTo>
                    <a:pt x="8419" y="5346"/>
                    <a:pt x="8454" y="5394"/>
                    <a:pt x="8490" y="5418"/>
                  </a:cubicBezTo>
                  <a:cubicBezTo>
                    <a:pt x="8085" y="5501"/>
                    <a:pt x="7669" y="5465"/>
                    <a:pt x="7276" y="5334"/>
                  </a:cubicBezTo>
                  <a:cubicBezTo>
                    <a:pt x="8454" y="5608"/>
                    <a:pt x="8073" y="4441"/>
                    <a:pt x="8788" y="4441"/>
                  </a:cubicBezTo>
                  <a:lnTo>
                    <a:pt x="8716" y="4441"/>
                  </a:lnTo>
                  <a:cubicBezTo>
                    <a:pt x="8740" y="4429"/>
                    <a:pt x="8764" y="4429"/>
                    <a:pt x="8788" y="4441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1" y="4977"/>
                    <a:pt x="7728" y="5108"/>
                  </a:cubicBezTo>
                  <a:cubicBezTo>
                    <a:pt x="7692" y="4870"/>
                    <a:pt x="7561" y="4822"/>
                    <a:pt x="7383" y="4894"/>
                  </a:cubicBezTo>
                  <a:cubicBezTo>
                    <a:pt x="7561" y="5049"/>
                    <a:pt x="7419" y="5239"/>
                    <a:pt x="7240" y="5227"/>
                  </a:cubicBezTo>
                  <a:cubicBezTo>
                    <a:pt x="6966" y="5215"/>
                    <a:pt x="6621" y="4930"/>
                    <a:pt x="6168" y="5239"/>
                  </a:cubicBezTo>
                  <a:cubicBezTo>
                    <a:pt x="6073" y="5251"/>
                    <a:pt x="5990" y="5275"/>
                    <a:pt x="5895" y="5299"/>
                  </a:cubicBezTo>
                  <a:cubicBezTo>
                    <a:pt x="5978" y="5251"/>
                    <a:pt x="6061" y="5203"/>
                    <a:pt x="6133" y="5144"/>
                  </a:cubicBezTo>
                  <a:cubicBezTo>
                    <a:pt x="6668" y="5049"/>
                    <a:pt x="6716" y="4596"/>
                    <a:pt x="6895" y="4394"/>
                  </a:cubicBezTo>
                  <a:cubicBezTo>
                    <a:pt x="7014" y="4263"/>
                    <a:pt x="7252" y="4298"/>
                    <a:pt x="7228" y="4537"/>
                  </a:cubicBezTo>
                  <a:cubicBezTo>
                    <a:pt x="7407" y="4465"/>
                    <a:pt x="7466" y="4322"/>
                    <a:pt x="7323" y="4144"/>
                  </a:cubicBezTo>
                  <a:cubicBezTo>
                    <a:pt x="7514" y="4132"/>
                    <a:pt x="7692" y="4501"/>
                    <a:pt x="8073" y="4370"/>
                  </a:cubicBezTo>
                  <a:cubicBezTo>
                    <a:pt x="8228" y="4310"/>
                    <a:pt x="8383" y="4168"/>
                    <a:pt x="8550" y="3858"/>
                  </a:cubicBezTo>
                  <a:lnTo>
                    <a:pt x="8550" y="3858"/>
                  </a:lnTo>
                  <a:cubicBezTo>
                    <a:pt x="8038" y="4358"/>
                    <a:pt x="7490" y="3263"/>
                    <a:pt x="6847" y="4298"/>
                  </a:cubicBezTo>
                  <a:lnTo>
                    <a:pt x="6847" y="4298"/>
                  </a:lnTo>
                  <a:cubicBezTo>
                    <a:pt x="7026" y="3917"/>
                    <a:pt x="7299" y="3608"/>
                    <a:pt x="7645" y="3370"/>
                  </a:cubicBezTo>
                  <a:cubicBezTo>
                    <a:pt x="7633" y="3417"/>
                    <a:pt x="7645" y="3465"/>
                    <a:pt x="7669" y="3513"/>
                  </a:cubicBezTo>
                  <a:lnTo>
                    <a:pt x="7669" y="3525"/>
                  </a:lnTo>
                  <a:cubicBezTo>
                    <a:pt x="7680" y="3536"/>
                    <a:pt x="7692" y="3548"/>
                    <a:pt x="7704" y="3560"/>
                  </a:cubicBezTo>
                  <a:cubicBezTo>
                    <a:pt x="7835" y="3703"/>
                    <a:pt x="8061" y="3560"/>
                    <a:pt x="8002" y="3382"/>
                  </a:cubicBezTo>
                  <a:cubicBezTo>
                    <a:pt x="7931" y="3513"/>
                    <a:pt x="7823" y="3429"/>
                    <a:pt x="7823" y="3346"/>
                  </a:cubicBezTo>
                  <a:cubicBezTo>
                    <a:pt x="7835" y="3263"/>
                    <a:pt x="7978" y="3203"/>
                    <a:pt x="8050" y="3203"/>
                  </a:cubicBezTo>
                  <a:cubicBezTo>
                    <a:pt x="8109" y="3203"/>
                    <a:pt x="8169" y="3227"/>
                    <a:pt x="8216" y="3275"/>
                  </a:cubicBezTo>
                  <a:cubicBezTo>
                    <a:pt x="8335" y="3382"/>
                    <a:pt x="8454" y="3632"/>
                    <a:pt x="8133" y="3763"/>
                  </a:cubicBezTo>
                  <a:cubicBezTo>
                    <a:pt x="8442" y="3941"/>
                    <a:pt x="8728" y="3572"/>
                    <a:pt x="8669" y="3263"/>
                  </a:cubicBezTo>
                  <a:cubicBezTo>
                    <a:pt x="8895" y="3310"/>
                    <a:pt x="8931" y="3167"/>
                    <a:pt x="9157" y="3358"/>
                  </a:cubicBezTo>
                  <a:cubicBezTo>
                    <a:pt x="8954" y="2786"/>
                    <a:pt x="8645" y="2929"/>
                    <a:pt x="8431" y="2834"/>
                  </a:cubicBezTo>
                  <a:lnTo>
                    <a:pt x="8431" y="2834"/>
                  </a:lnTo>
                  <a:cubicBezTo>
                    <a:pt x="8907" y="2989"/>
                    <a:pt x="9050" y="2632"/>
                    <a:pt x="9443" y="2608"/>
                  </a:cubicBezTo>
                  <a:cubicBezTo>
                    <a:pt x="9038" y="2251"/>
                    <a:pt x="8764" y="2536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8" y="1953"/>
                    <a:pt x="9324" y="1608"/>
                  </a:cubicBezTo>
                  <a:cubicBezTo>
                    <a:pt x="8978" y="1893"/>
                    <a:pt x="8573" y="1727"/>
                    <a:pt x="8288" y="2453"/>
                  </a:cubicBezTo>
                  <a:lnTo>
                    <a:pt x="8288" y="2453"/>
                  </a:lnTo>
                  <a:cubicBezTo>
                    <a:pt x="8395" y="2155"/>
                    <a:pt x="8681" y="1893"/>
                    <a:pt x="8323" y="1489"/>
                  </a:cubicBezTo>
                  <a:cubicBezTo>
                    <a:pt x="8300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2" y="2286"/>
                    <a:pt x="8157" y="1977"/>
                    <a:pt x="7573" y="1774"/>
                  </a:cubicBezTo>
                  <a:cubicBezTo>
                    <a:pt x="7764" y="2001"/>
                    <a:pt x="7621" y="2036"/>
                    <a:pt x="7669" y="2263"/>
                  </a:cubicBezTo>
                  <a:cubicBezTo>
                    <a:pt x="7371" y="2203"/>
                    <a:pt x="6990" y="2489"/>
                    <a:pt x="7169" y="2798"/>
                  </a:cubicBezTo>
                  <a:cubicBezTo>
                    <a:pt x="7299" y="2477"/>
                    <a:pt x="7550" y="2596"/>
                    <a:pt x="7657" y="2715"/>
                  </a:cubicBezTo>
                  <a:cubicBezTo>
                    <a:pt x="7704" y="2763"/>
                    <a:pt x="7728" y="2822"/>
                    <a:pt x="7728" y="2882"/>
                  </a:cubicBezTo>
                  <a:cubicBezTo>
                    <a:pt x="7728" y="2953"/>
                    <a:pt x="7669" y="3096"/>
                    <a:pt x="7585" y="3108"/>
                  </a:cubicBezTo>
                  <a:cubicBezTo>
                    <a:pt x="7502" y="3108"/>
                    <a:pt x="7419" y="3001"/>
                    <a:pt x="7550" y="2929"/>
                  </a:cubicBezTo>
                  <a:cubicBezTo>
                    <a:pt x="7371" y="2870"/>
                    <a:pt x="7228" y="3096"/>
                    <a:pt x="7371" y="3227"/>
                  </a:cubicBezTo>
                  <a:cubicBezTo>
                    <a:pt x="7383" y="3239"/>
                    <a:pt x="7395" y="3251"/>
                    <a:pt x="7407" y="3263"/>
                  </a:cubicBezTo>
                  <a:lnTo>
                    <a:pt x="7419" y="3275"/>
                  </a:lnTo>
                  <a:cubicBezTo>
                    <a:pt x="7466" y="3298"/>
                    <a:pt x="7514" y="3298"/>
                    <a:pt x="7561" y="3298"/>
                  </a:cubicBezTo>
                  <a:cubicBezTo>
                    <a:pt x="7323" y="3644"/>
                    <a:pt x="7002" y="3917"/>
                    <a:pt x="6633" y="4096"/>
                  </a:cubicBezTo>
                  <a:cubicBezTo>
                    <a:pt x="7657" y="3453"/>
                    <a:pt x="6573" y="2905"/>
                    <a:pt x="7073" y="2393"/>
                  </a:cubicBezTo>
                  <a:lnTo>
                    <a:pt x="7026" y="2441"/>
                  </a:lnTo>
                  <a:cubicBezTo>
                    <a:pt x="7038" y="2417"/>
                    <a:pt x="7061" y="2405"/>
                    <a:pt x="7073" y="2393"/>
                  </a:cubicBezTo>
                  <a:cubicBezTo>
                    <a:pt x="6776" y="2560"/>
                    <a:pt x="6633" y="2715"/>
                    <a:pt x="6573" y="2858"/>
                  </a:cubicBezTo>
                  <a:cubicBezTo>
                    <a:pt x="6442" y="3251"/>
                    <a:pt x="6811" y="3417"/>
                    <a:pt x="6799" y="3620"/>
                  </a:cubicBezTo>
                  <a:cubicBezTo>
                    <a:pt x="6609" y="3477"/>
                    <a:pt x="6478" y="3525"/>
                    <a:pt x="6407" y="3715"/>
                  </a:cubicBezTo>
                  <a:cubicBezTo>
                    <a:pt x="6645" y="3691"/>
                    <a:pt x="6680" y="3917"/>
                    <a:pt x="6549" y="4048"/>
                  </a:cubicBezTo>
                  <a:cubicBezTo>
                    <a:pt x="6347" y="4227"/>
                    <a:pt x="5895" y="4275"/>
                    <a:pt x="5787" y="4810"/>
                  </a:cubicBezTo>
                  <a:cubicBezTo>
                    <a:pt x="5740" y="4882"/>
                    <a:pt x="5680" y="4953"/>
                    <a:pt x="5645" y="5037"/>
                  </a:cubicBezTo>
                  <a:cubicBezTo>
                    <a:pt x="5668" y="4953"/>
                    <a:pt x="5692" y="4858"/>
                    <a:pt x="5704" y="4775"/>
                  </a:cubicBezTo>
                  <a:cubicBezTo>
                    <a:pt x="6014" y="4322"/>
                    <a:pt x="5716" y="3977"/>
                    <a:pt x="5716" y="3703"/>
                  </a:cubicBezTo>
                  <a:cubicBezTo>
                    <a:pt x="5716" y="3513"/>
                    <a:pt x="5895" y="3382"/>
                    <a:pt x="6037" y="3560"/>
                  </a:cubicBezTo>
                  <a:cubicBezTo>
                    <a:pt x="6121" y="3382"/>
                    <a:pt x="6061" y="3251"/>
                    <a:pt x="5835" y="3215"/>
                  </a:cubicBezTo>
                  <a:cubicBezTo>
                    <a:pt x="5966" y="3072"/>
                    <a:pt x="6347" y="3215"/>
                    <a:pt x="6526" y="2846"/>
                  </a:cubicBezTo>
                  <a:cubicBezTo>
                    <a:pt x="6597" y="2691"/>
                    <a:pt x="6597" y="2489"/>
                    <a:pt x="6502" y="2155"/>
                  </a:cubicBezTo>
                  <a:cubicBezTo>
                    <a:pt x="6490" y="2870"/>
                    <a:pt x="5335" y="2489"/>
                    <a:pt x="5609" y="3667"/>
                  </a:cubicBezTo>
                  <a:cubicBezTo>
                    <a:pt x="5466" y="3275"/>
                    <a:pt x="5442" y="2858"/>
                    <a:pt x="5514" y="2453"/>
                  </a:cubicBezTo>
                  <a:cubicBezTo>
                    <a:pt x="5549" y="2489"/>
                    <a:pt x="5585" y="2513"/>
                    <a:pt x="5633" y="2524"/>
                  </a:cubicBezTo>
                  <a:lnTo>
                    <a:pt x="5645" y="2524"/>
                  </a:lnTo>
                  <a:cubicBezTo>
                    <a:pt x="5668" y="2524"/>
                    <a:pt x="5680" y="2524"/>
                    <a:pt x="5704" y="2524"/>
                  </a:cubicBezTo>
                  <a:cubicBezTo>
                    <a:pt x="5871" y="2524"/>
                    <a:pt x="5942" y="2322"/>
                    <a:pt x="5811" y="2215"/>
                  </a:cubicBezTo>
                  <a:cubicBezTo>
                    <a:pt x="5799" y="2203"/>
                    <a:pt x="5799" y="2203"/>
                    <a:pt x="5787" y="2191"/>
                  </a:cubicBezTo>
                  <a:cubicBezTo>
                    <a:pt x="5823" y="2346"/>
                    <a:pt x="5692" y="2358"/>
                    <a:pt x="5633" y="2298"/>
                  </a:cubicBezTo>
                  <a:cubicBezTo>
                    <a:pt x="5585" y="2227"/>
                    <a:pt x="5633" y="2084"/>
                    <a:pt x="5692" y="2024"/>
                  </a:cubicBezTo>
                  <a:cubicBezTo>
                    <a:pt x="5728" y="1989"/>
                    <a:pt x="5787" y="1965"/>
                    <a:pt x="5859" y="1965"/>
                  </a:cubicBezTo>
                  <a:cubicBezTo>
                    <a:pt x="6014" y="1953"/>
                    <a:pt x="6287" y="2048"/>
                    <a:pt x="6156" y="2370"/>
                  </a:cubicBezTo>
                  <a:cubicBezTo>
                    <a:pt x="6490" y="2274"/>
                    <a:pt x="6430" y="1810"/>
                    <a:pt x="6168" y="1643"/>
                  </a:cubicBezTo>
                  <a:cubicBezTo>
                    <a:pt x="6371" y="1512"/>
                    <a:pt x="6287" y="1381"/>
                    <a:pt x="6585" y="1358"/>
                  </a:cubicBezTo>
                  <a:cubicBezTo>
                    <a:pt x="6037" y="1096"/>
                    <a:pt x="5918" y="1417"/>
                    <a:pt x="5704" y="1512"/>
                  </a:cubicBezTo>
                  <a:lnTo>
                    <a:pt x="5704" y="1512"/>
                  </a:lnTo>
                  <a:cubicBezTo>
                    <a:pt x="6156" y="1274"/>
                    <a:pt x="6002" y="917"/>
                    <a:pt x="6264" y="631"/>
                  </a:cubicBezTo>
                  <a:cubicBezTo>
                    <a:pt x="5716" y="667"/>
                    <a:pt x="5740" y="1060"/>
                    <a:pt x="5609" y="1346"/>
                  </a:cubicBezTo>
                  <a:lnTo>
                    <a:pt x="5609" y="1346"/>
                  </a:lnTo>
                  <a:cubicBezTo>
                    <a:pt x="5906" y="619"/>
                    <a:pt x="5502" y="453"/>
                    <a:pt x="5466" y="0"/>
                  </a:cubicBezTo>
                  <a:cubicBezTo>
                    <a:pt x="5430" y="453"/>
                    <a:pt x="5025" y="619"/>
                    <a:pt x="5335" y="1346"/>
                  </a:cubicBezTo>
                  <a:lnTo>
                    <a:pt x="5335" y="1346"/>
                  </a:lnTo>
                  <a:cubicBezTo>
                    <a:pt x="5192" y="1060"/>
                    <a:pt x="5216" y="667"/>
                    <a:pt x="4668" y="631"/>
                  </a:cubicBezTo>
                  <a:cubicBezTo>
                    <a:pt x="4930" y="929"/>
                    <a:pt x="4787" y="1274"/>
                    <a:pt x="5228" y="1512"/>
                  </a:cubicBezTo>
                  <a:lnTo>
                    <a:pt x="5228" y="1512"/>
                  </a:lnTo>
                  <a:cubicBezTo>
                    <a:pt x="5013" y="1417"/>
                    <a:pt x="4894" y="1096"/>
                    <a:pt x="4347" y="1358"/>
                  </a:cubicBezTo>
                  <a:cubicBezTo>
                    <a:pt x="4644" y="1381"/>
                    <a:pt x="4573" y="1512"/>
                    <a:pt x="4763" y="1643"/>
                  </a:cubicBezTo>
                  <a:cubicBezTo>
                    <a:pt x="4502" y="1810"/>
                    <a:pt x="4442" y="2274"/>
                    <a:pt x="4787" y="2370"/>
                  </a:cubicBezTo>
                  <a:cubicBezTo>
                    <a:pt x="4644" y="2048"/>
                    <a:pt x="4906" y="1953"/>
                    <a:pt x="5085" y="1965"/>
                  </a:cubicBezTo>
                  <a:cubicBezTo>
                    <a:pt x="5144" y="1965"/>
                    <a:pt x="5204" y="1989"/>
                    <a:pt x="5252" y="2024"/>
                  </a:cubicBezTo>
                  <a:cubicBezTo>
                    <a:pt x="5299" y="2084"/>
                    <a:pt x="5359" y="2227"/>
                    <a:pt x="5299" y="2298"/>
                  </a:cubicBezTo>
                  <a:cubicBezTo>
                    <a:pt x="5240" y="2358"/>
                    <a:pt x="5109" y="2334"/>
                    <a:pt x="5156" y="2191"/>
                  </a:cubicBezTo>
                  <a:cubicBezTo>
                    <a:pt x="4990" y="2274"/>
                    <a:pt x="5049" y="2524"/>
                    <a:pt x="5228" y="2524"/>
                  </a:cubicBezTo>
                  <a:cubicBezTo>
                    <a:pt x="5252" y="2524"/>
                    <a:pt x="5264" y="2524"/>
                    <a:pt x="5287" y="2524"/>
                  </a:cubicBezTo>
                  <a:lnTo>
                    <a:pt x="5299" y="2524"/>
                  </a:lnTo>
                  <a:cubicBezTo>
                    <a:pt x="5347" y="2513"/>
                    <a:pt x="5394" y="2489"/>
                    <a:pt x="5418" y="2453"/>
                  </a:cubicBezTo>
                  <a:cubicBezTo>
                    <a:pt x="5502" y="2858"/>
                    <a:pt x="5466" y="3275"/>
                    <a:pt x="5323" y="3667"/>
                  </a:cubicBezTo>
                  <a:cubicBezTo>
                    <a:pt x="5597" y="2489"/>
                    <a:pt x="4442" y="2870"/>
                    <a:pt x="4430" y="2155"/>
                  </a:cubicBezTo>
                  <a:cubicBezTo>
                    <a:pt x="4335" y="2489"/>
                    <a:pt x="4335" y="2703"/>
                    <a:pt x="4406" y="2846"/>
                  </a:cubicBezTo>
                  <a:cubicBezTo>
                    <a:pt x="4597" y="3215"/>
                    <a:pt x="4978" y="3072"/>
                    <a:pt x="5097" y="3215"/>
                  </a:cubicBezTo>
                  <a:cubicBezTo>
                    <a:pt x="4871" y="3251"/>
                    <a:pt x="4811" y="3382"/>
                    <a:pt x="4894" y="3560"/>
                  </a:cubicBezTo>
                  <a:cubicBezTo>
                    <a:pt x="5037" y="3382"/>
                    <a:pt x="5228" y="3513"/>
                    <a:pt x="5228" y="3703"/>
                  </a:cubicBezTo>
                  <a:cubicBezTo>
                    <a:pt x="5216" y="3977"/>
                    <a:pt x="4930" y="4322"/>
                    <a:pt x="5228" y="4775"/>
                  </a:cubicBezTo>
                  <a:cubicBezTo>
                    <a:pt x="5252" y="4858"/>
                    <a:pt x="5264" y="4953"/>
                    <a:pt x="5287" y="5037"/>
                  </a:cubicBezTo>
                  <a:cubicBezTo>
                    <a:pt x="5252" y="4953"/>
                    <a:pt x="5204" y="4882"/>
                    <a:pt x="5144" y="4810"/>
                  </a:cubicBezTo>
                  <a:cubicBezTo>
                    <a:pt x="5049" y="4275"/>
                    <a:pt x="4597" y="4227"/>
                    <a:pt x="4394" y="4048"/>
                  </a:cubicBezTo>
                  <a:cubicBezTo>
                    <a:pt x="4263" y="3917"/>
                    <a:pt x="4287" y="3691"/>
                    <a:pt x="4525" y="3715"/>
                  </a:cubicBezTo>
                  <a:cubicBezTo>
                    <a:pt x="4454" y="3525"/>
                    <a:pt x="4323" y="3477"/>
                    <a:pt x="4132" y="3620"/>
                  </a:cubicBezTo>
                  <a:cubicBezTo>
                    <a:pt x="4121" y="3417"/>
                    <a:pt x="4490" y="3251"/>
                    <a:pt x="4359" y="2858"/>
                  </a:cubicBezTo>
                  <a:cubicBezTo>
                    <a:pt x="4311" y="2715"/>
                    <a:pt x="4156" y="2560"/>
                    <a:pt x="3859" y="2393"/>
                  </a:cubicBezTo>
                  <a:lnTo>
                    <a:pt x="3859" y="2393"/>
                  </a:lnTo>
                  <a:cubicBezTo>
                    <a:pt x="4359" y="2905"/>
                    <a:pt x="3263" y="3453"/>
                    <a:pt x="4299" y="4084"/>
                  </a:cubicBezTo>
                  <a:cubicBezTo>
                    <a:pt x="3930" y="3917"/>
                    <a:pt x="3609" y="3632"/>
                    <a:pt x="3370" y="3298"/>
                  </a:cubicBezTo>
                  <a:cubicBezTo>
                    <a:pt x="3430" y="3298"/>
                    <a:pt x="3478" y="3298"/>
                    <a:pt x="3513" y="3263"/>
                  </a:cubicBezTo>
                  <a:lnTo>
                    <a:pt x="3525" y="3263"/>
                  </a:lnTo>
                  <a:cubicBezTo>
                    <a:pt x="3537" y="3251"/>
                    <a:pt x="3561" y="3239"/>
                    <a:pt x="3573" y="3227"/>
                  </a:cubicBezTo>
                  <a:cubicBezTo>
                    <a:pt x="3704" y="3084"/>
                    <a:pt x="3573" y="2858"/>
                    <a:pt x="3382" y="2929"/>
                  </a:cubicBezTo>
                  <a:cubicBezTo>
                    <a:pt x="3513" y="3001"/>
                    <a:pt x="3442" y="3108"/>
                    <a:pt x="3347" y="3108"/>
                  </a:cubicBezTo>
                  <a:cubicBezTo>
                    <a:pt x="3263" y="3096"/>
                    <a:pt x="3204" y="2953"/>
                    <a:pt x="3204" y="2882"/>
                  </a:cubicBezTo>
                  <a:cubicBezTo>
                    <a:pt x="3204" y="2822"/>
                    <a:pt x="3228" y="2763"/>
                    <a:pt x="3275" y="2715"/>
                  </a:cubicBezTo>
                  <a:cubicBezTo>
                    <a:pt x="3382" y="2596"/>
                    <a:pt x="3644" y="2477"/>
                    <a:pt x="3775" y="2798"/>
                  </a:cubicBezTo>
                  <a:cubicBezTo>
                    <a:pt x="3942" y="2489"/>
                    <a:pt x="3573" y="2203"/>
                    <a:pt x="3263" y="2263"/>
                  </a:cubicBezTo>
                  <a:cubicBezTo>
                    <a:pt x="3311" y="2036"/>
                    <a:pt x="3168" y="2001"/>
                    <a:pt x="3359" y="1774"/>
                  </a:cubicBezTo>
                  <a:cubicBezTo>
                    <a:pt x="2787" y="1977"/>
                    <a:pt x="2930" y="2286"/>
                    <a:pt x="2835" y="2501"/>
                  </a:cubicBezTo>
                  <a:lnTo>
                    <a:pt x="2835" y="2501"/>
                  </a:lnTo>
                  <a:cubicBezTo>
                    <a:pt x="2989" y="2024"/>
                    <a:pt x="2632" y="1882"/>
                    <a:pt x="2608" y="1477"/>
                  </a:cubicBezTo>
                  <a:cubicBezTo>
                    <a:pt x="2263" y="1893"/>
                    <a:pt x="2549" y="2155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54" y="1893"/>
                    <a:pt x="1608" y="1608"/>
                  </a:cubicBezTo>
                  <a:cubicBezTo>
                    <a:pt x="1906" y="1953"/>
                    <a:pt x="1739" y="2358"/>
                    <a:pt x="2454" y="2644"/>
                  </a:cubicBezTo>
                  <a:lnTo>
                    <a:pt x="2454" y="2644"/>
                  </a:lnTo>
                  <a:cubicBezTo>
                    <a:pt x="2156" y="2536"/>
                    <a:pt x="1906" y="2251"/>
                    <a:pt x="1489" y="2608"/>
                  </a:cubicBezTo>
                  <a:cubicBezTo>
                    <a:pt x="1882" y="2632"/>
                    <a:pt x="2025" y="2989"/>
                    <a:pt x="2501" y="2834"/>
                  </a:cubicBezTo>
                  <a:lnTo>
                    <a:pt x="2501" y="2834"/>
                  </a:lnTo>
                  <a:cubicBezTo>
                    <a:pt x="2287" y="2929"/>
                    <a:pt x="1977" y="2774"/>
                    <a:pt x="1775" y="3358"/>
                  </a:cubicBezTo>
                  <a:cubicBezTo>
                    <a:pt x="2001" y="3167"/>
                    <a:pt x="2037" y="3310"/>
                    <a:pt x="2263" y="3263"/>
                  </a:cubicBezTo>
                  <a:cubicBezTo>
                    <a:pt x="2204" y="3572"/>
                    <a:pt x="2489" y="3941"/>
                    <a:pt x="2799" y="3763"/>
                  </a:cubicBezTo>
                  <a:cubicBezTo>
                    <a:pt x="2477" y="3632"/>
                    <a:pt x="2597" y="3382"/>
                    <a:pt x="2716" y="3275"/>
                  </a:cubicBezTo>
                  <a:cubicBezTo>
                    <a:pt x="2763" y="3227"/>
                    <a:pt x="2823" y="3203"/>
                    <a:pt x="2882" y="3203"/>
                  </a:cubicBezTo>
                  <a:cubicBezTo>
                    <a:pt x="2954" y="3203"/>
                    <a:pt x="3097" y="3263"/>
                    <a:pt x="3108" y="3346"/>
                  </a:cubicBezTo>
                  <a:cubicBezTo>
                    <a:pt x="3120" y="3429"/>
                    <a:pt x="3001" y="3513"/>
                    <a:pt x="2930" y="3382"/>
                  </a:cubicBezTo>
                  <a:cubicBezTo>
                    <a:pt x="2870" y="3560"/>
                    <a:pt x="3097" y="3703"/>
                    <a:pt x="3228" y="3560"/>
                  </a:cubicBezTo>
                  <a:cubicBezTo>
                    <a:pt x="3239" y="3548"/>
                    <a:pt x="3251" y="3536"/>
                    <a:pt x="3263" y="3525"/>
                  </a:cubicBezTo>
                  <a:lnTo>
                    <a:pt x="3263" y="3513"/>
                  </a:lnTo>
                  <a:cubicBezTo>
                    <a:pt x="3287" y="3465"/>
                    <a:pt x="3299" y="3417"/>
                    <a:pt x="3287" y="3370"/>
                  </a:cubicBezTo>
                  <a:cubicBezTo>
                    <a:pt x="3632" y="3596"/>
                    <a:pt x="3906" y="3917"/>
                    <a:pt x="4085" y="4298"/>
                  </a:cubicBezTo>
                  <a:lnTo>
                    <a:pt x="4085" y="4298"/>
                  </a:lnTo>
                  <a:cubicBezTo>
                    <a:pt x="3454" y="3275"/>
                    <a:pt x="2894" y="4358"/>
                    <a:pt x="2382" y="3858"/>
                  </a:cubicBezTo>
                  <a:lnTo>
                    <a:pt x="2382" y="3858"/>
                  </a:lnTo>
                  <a:cubicBezTo>
                    <a:pt x="2549" y="4156"/>
                    <a:pt x="2704" y="4310"/>
                    <a:pt x="2858" y="4358"/>
                  </a:cubicBezTo>
                  <a:cubicBezTo>
                    <a:pt x="3251" y="4489"/>
                    <a:pt x="3418" y="4132"/>
                    <a:pt x="3609" y="4144"/>
                  </a:cubicBezTo>
                  <a:cubicBezTo>
                    <a:pt x="3478" y="4322"/>
                    <a:pt x="3525" y="4465"/>
                    <a:pt x="3704" y="4537"/>
                  </a:cubicBezTo>
                  <a:cubicBezTo>
                    <a:pt x="3692" y="4298"/>
                    <a:pt x="3918" y="4263"/>
                    <a:pt x="4037" y="4394"/>
                  </a:cubicBezTo>
                  <a:cubicBezTo>
                    <a:pt x="4228" y="4596"/>
                    <a:pt x="4263" y="5049"/>
                    <a:pt x="4811" y="5144"/>
                  </a:cubicBezTo>
                  <a:cubicBezTo>
                    <a:pt x="4883" y="5203"/>
                    <a:pt x="4954" y="5251"/>
                    <a:pt x="5037" y="5299"/>
                  </a:cubicBezTo>
                  <a:cubicBezTo>
                    <a:pt x="4954" y="5263"/>
                    <a:pt x="4859" y="5251"/>
                    <a:pt x="4775" y="5239"/>
                  </a:cubicBezTo>
                  <a:cubicBezTo>
                    <a:pt x="4323" y="4930"/>
                    <a:pt x="3966" y="5215"/>
                    <a:pt x="3692" y="5227"/>
                  </a:cubicBezTo>
                  <a:cubicBezTo>
                    <a:pt x="3513" y="5227"/>
                    <a:pt x="3382" y="5049"/>
                    <a:pt x="3561" y="4894"/>
                  </a:cubicBezTo>
                  <a:cubicBezTo>
                    <a:pt x="3382" y="4810"/>
                    <a:pt x="3251" y="4870"/>
                    <a:pt x="3216" y="5108"/>
                  </a:cubicBezTo>
                  <a:cubicBezTo>
                    <a:pt x="3061" y="4977"/>
                    <a:pt x="3204" y="4596"/>
                    <a:pt x="2835" y="4418"/>
                  </a:cubicBezTo>
                  <a:cubicBezTo>
                    <a:pt x="2692" y="4346"/>
                    <a:pt x="2477" y="4346"/>
                    <a:pt x="2144" y="4429"/>
                  </a:cubicBezTo>
                  <a:cubicBezTo>
                    <a:pt x="2180" y="4429"/>
                    <a:pt x="2204" y="4429"/>
                    <a:pt x="2227" y="4429"/>
                  </a:cubicBezTo>
                  <a:lnTo>
                    <a:pt x="2144" y="4429"/>
                  </a:lnTo>
                  <a:cubicBezTo>
                    <a:pt x="2870" y="4441"/>
                    <a:pt x="2489" y="5608"/>
                    <a:pt x="3656" y="5322"/>
                  </a:cubicBezTo>
                  <a:lnTo>
                    <a:pt x="3656" y="5322"/>
                  </a:lnTo>
                  <a:cubicBezTo>
                    <a:pt x="3275" y="5465"/>
                    <a:pt x="2847" y="5501"/>
                    <a:pt x="2442" y="5418"/>
                  </a:cubicBezTo>
                  <a:cubicBezTo>
                    <a:pt x="2477" y="5394"/>
                    <a:pt x="2513" y="5346"/>
                    <a:pt x="2525" y="5299"/>
                  </a:cubicBezTo>
                  <a:lnTo>
                    <a:pt x="2525" y="5287"/>
                  </a:ln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49"/>
                    <a:pt x="2275" y="4989"/>
                    <a:pt x="2192" y="5156"/>
                  </a:cubicBezTo>
                  <a:cubicBezTo>
                    <a:pt x="2335" y="5108"/>
                    <a:pt x="2358" y="5251"/>
                    <a:pt x="2287" y="5299"/>
                  </a:cubicBezTo>
                  <a:cubicBezTo>
                    <a:pt x="2227" y="5358"/>
                    <a:pt x="2073" y="5299"/>
                    <a:pt x="2025" y="5251"/>
                  </a:cubicBezTo>
                  <a:cubicBezTo>
                    <a:pt x="1989" y="5203"/>
                    <a:pt x="1965" y="5144"/>
                    <a:pt x="1954" y="5084"/>
                  </a:cubicBezTo>
                  <a:cubicBezTo>
                    <a:pt x="1954" y="4918"/>
                    <a:pt x="2049" y="4656"/>
                    <a:pt x="2370" y="4787"/>
                  </a:cubicBezTo>
                  <a:cubicBezTo>
                    <a:pt x="2275" y="4441"/>
                    <a:pt x="1811" y="4501"/>
                    <a:pt x="1632" y="4763"/>
                  </a:cubicBezTo>
                  <a:cubicBezTo>
                    <a:pt x="1513" y="4572"/>
                    <a:pt x="1370" y="4644"/>
                    <a:pt x="1358" y="4346"/>
                  </a:cubicBezTo>
                  <a:cubicBezTo>
                    <a:pt x="1084" y="4906"/>
                    <a:pt x="1418" y="5013"/>
                    <a:pt x="1501" y="5239"/>
                  </a:cubicBezTo>
                  <a:lnTo>
                    <a:pt x="1501" y="5239"/>
                  </a:lnTo>
                  <a:cubicBezTo>
                    <a:pt x="1275" y="4787"/>
                    <a:pt x="906" y="4941"/>
                    <a:pt x="620" y="4679"/>
                  </a:cubicBezTo>
                  <a:cubicBezTo>
                    <a:pt x="668" y="5215"/>
                    <a:pt x="1049" y="5203"/>
                    <a:pt x="1334" y="5334"/>
                  </a:cubicBezTo>
                  <a:lnTo>
                    <a:pt x="1334" y="5334"/>
                  </a:lnTo>
                  <a:cubicBezTo>
                    <a:pt x="620" y="5025"/>
                    <a:pt x="441" y="5430"/>
                    <a:pt x="1" y="5465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49" y="5739"/>
                    <a:pt x="668" y="5727"/>
                    <a:pt x="620" y="6263"/>
                  </a:cubicBezTo>
                  <a:cubicBezTo>
                    <a:pt x="918" y="6001"/>
                    <a:pt x="1275" y="6156"/>
                    <a:pt x="1501" y="5703"/>
                  </a:cubicBezTo>
                  <a:lnTo>
                    <a:pt x="1501" y="5703"/>
                  </a:lnTo>
                  <a:cubicBezTo>
                    <a:pt x="1418" y="5930"/>
                    <a:pt x="1084" y="6037"/>
                    <a:pt x="1358" y="6596"/>
                  </a:cubicBezTo>
                  <a:cubicBezTo>
                    <a:pt x="1358" y="6275"/>
                    <a:pt x="1501" y="6346"/>
                    <a:pt x="1620" y="6156"/>
                  </a:cubicBezTo>
                  <a:close/>
                  <a:moveTo>
                    <a:pt x="7276" y="5287"/>
                  </a:moveTo>
                  <a:close/>
                  <a:moveTo>
                    <a:pt x="6740" y="5120"/>
                  </a:moveTo>
                  <a:cubicBezTo>
                    <a:pt x="6942" y="5168"/>
                    <a:pt x="7121" y="5322"/>
                    <a:pt x="7466" y="5394"/>
                  </a:cubicBezTo>
                  <a:cubicBezTo>
                    <a:pt x="7561" y="5418"/>
                    <a:pt x="7669" y="5430"/>
                    <a:pt x="7764" y="5441"/>
                  </a:cubicBezTo>
                  <a:cubicBezTo>
                    <a:pt x="7657" y="5453"/>
                    <a:pt x="7561" y="5465"/>
                    <a:pt x="7466" y="5489"/>
                  </a:cubicBezTo>
                  <a:cubicBezTo>
                    <a:pt x="7121" y="5572"/>
                    <a:pt x="6942" y="5715"/>
                    <a:pt x="6740" y="5763"/>
                  </a:cubicBezTo>
                  <a:cubicBezTo>
                    <a:pt x="6597" y="5787"/>
                    <a:pt x="6442" y="5775"/>
                    <a:pt x="6311" y="5692"/>
                  </a:cubicBezTo>
                  <a:cubicBezTo>
                    <a:pt x="6537" y="5703"/>
                    <a:pt x="6752" y="5608"/>
                    <a:pt x="6907" y="5441"/>
                  </a:cubicBezTo>
                  <a:cubicBezTo>
                    <a:pt x="6752" y="5275"/>
                    <a:pt x="6537" y="5180"/>
                    <a:pt x="6311" y="5191"/>
                  </a:cubicBezTo>
                  <a:cubicBezTo>
                    <a:pt x="6442" y="5108"/>
                    <a:pt x="6597" y="5096"/>
                    <a:pt x="6752" y="5120"/>
                  </a:cubicBezTo>
                  <a:close/>
                  <a:moveTo>
                    <a:pt x="6859" y="6620"/>
                  </a:moveTo>
                  <a:close/>
                  <a:moveTo>
                    <a:pt x="6633" y="4048"/>
                  </a:moveTo>
                  <a:close/>
                  <a:moveTo>
                    <a:pt x="6145" y="4310"/>
                  </a:moveTo>
                  <a:cubicBezTo>
                    <a:pt x="6323" y="4203"/>
                    <a:pt x="6549" y="4179"/>
                    <a:pt x="6859" y="3989"/>
                  </a:cubicBezTo>
                  <a:cubicBezTo>
                    <a:pt x="6942" y="3929"/>
                    <a:pt x="7026" y="3870"/>
                    <a:pt x="7097" y="3810"/>
                  </a:cubicBezTo>
                  <a:cubicBezTo>
                    <a:pt x="7038" y="3882"/>
                    <a:pt x="6978" y="3965"/>
                    <a:pt x="6918" y="4060"/>
                  </a:cubicBezTo>
                  <a:cubicBezTo>
                    <a:pt x="6728" y="4358"/>
                    <a:pt x="6704" y="4596"/>
                    <a:pt x="6597" y="4763"/>
                  </a:cubicBezTo>
                  <a:cubicBezTo>
                    <a:pt x="6514" y="4882"/>
                    <a:pt x="6395" y="4977"/>
                    <a:pt x="6240" y="5025"/>
                  </a:cubicBezTo>
                  <a:cubicBezTo>
                    <a:pt x="6407" y="4870"/>
                    <a:pt x="6502" y="4656"/>
                    <a:pt x="6490" y="4429"/>
                  </a:cubicBezTo>
                  <a:cubicBezTo>
                    <a:pt x="6264" y="4418"/>
                    <a:pt x="6049" y="4501"/>
                    <a:pt x="5895" y="4668"/>
                  </a:cubicBezTo>
                  <a:cubicBezTo>
                    <a:pt x="5930" y="4525"/>
                    <a:pt x="6026" y="4394"/>
                    <a:pt x="6145" y="4310"/>
                  </a:cubicBezTo>
                  <a:close/>
                  <a:moveTo>
                    <a:pt x="6490" y="6465"/>
                  </a:moveTo>
                  <a:cubicBezTo>
                    <a:pt x="6502" y="6251"/>
                    <a:pt x="6407" y="6025"/>
                    <a:pt x="6240" y="5870"/>
                  </a:cubicBezTo>
                  <a:cubicBezTo>
                    <a:pt x="6395" y="5918"/>
                    <a:pt x="6514" y="6013"/>
                    <a:pt x="6597" y="6144"/>
                  </a:cubicBezTo>
                  <a:cubicBezTo>
                    <a:pt x="6704" y="6311"/>
                    <a:pt x="6728" y="6537"/>
                    <a:pt x="6918" y="6846"/>
                  </a:cubicBezTo>
                  <a:cubicBezTo>
                    <a:pt x="6978" y="6930"/>
                    <a:pt x="7038" y="7013"/>
                    <a:pt x="7097" y="7096"/>
                  </a:cubicBezTo>
                  <a:cubicBezTo>
                    <a:pt x="7026" y="7025"/>
                    <a:pt x="6942" y="6965"/>
                    <a:pt x="6847" y="6918"/>
                  </a:cubicBezTo>
                  <a:cubicBezTo>
                    <a:pt x="6549" y="6715"/>
                    <a:pt x="6311" y="6692"/>
                    <a:pt x="6145" y="6584"/>
                  </a:cubicBezTo>
                  <a:cubicBezTo>
                    <a:pt x="6026" y="6501"/>
                    <a:pt x="5930" y="6382"/>
                    <a:pt x="5883" y="6239"/>
                  </a:cubicBezTo>
                  <a:cubicBezTo>
                    <a:pt x="6037" y="6394"/>
                    <a:pt x="6264" y="6477"/>
                    <a:pt x="6490" y="6465"/>
                  </a:cubicBezTo>
                  <a:close/>
                  <a:moveTo>
                    <a:pt x="5621" y="7263"/>
                  </a:moveTo>
                  <a:close/>
                  <a:moveTo>
                    <a:pt x="5204" y="4584"/>
                  </a:moveTo>
                  <a:cubicBezTo>
                    <a:pt x="5133" y="4453"/>
                    <a:pt x="5109" y="4298"/>
                    <a:pt x="5144" y="4156"/>
                  </a:cubicBezTo>
                  <a:cubicBezTo>
                    <a:pt x="5192" y="3965"/>
                    <a:pt x="5335" y="3775"/>
                    <a:pt x="5418" y="3429"/>
                  </a:cubicBezTo>
                  <a:cubicBezTo>
                    <a:pt x="5430" y="3322"/>
                    <a:pt x="5454" y="3227"/>
                    <a:pt x="5466" y="3132"/>
                  </a:cubicBezTo>
                  <a:cubicBezTo>
                    <a:pt x="5478" y="3239"/>
                    <a:pt x="5490" y="3334"/>
                    <a:pt x="5514" y="3429"/>
                  </a:cubicBezTo>
                  <a:cubicBezTo>
                    <a:pt x="5585" y="3775"/>
                    <a:pt x="5728" y="3965"/>
                    <a:pt x="5775" y="4156"/>
                  </a:cubicBezTo>
                  <a:cubicBezTo>
                    <a:pt x="5811" y="4298"/>
                    <a:pt x="5787" y="4453"/>
                    <a:pt x="5716" y="4584"/>
                  </a:cubicBezTo>
                  <a:cubicBezTo>
                    <a:pt x="5930" y="4358"/>
                    <a:pt x="5775" y="3989"/>
                    <a:pt x="5466" y="3989"/>
                  </a:cubicBezTo>
                  <a:cubicBezTo>
                    <a:pt x="5156" y="3989"/>
                    <a:pt x="4990" y="4358"/>
                    <a:pt x="5204" y="4584"/>
                  </a:cubicBezTo>
                  <a:close/>
                  <a:moveTo>
                    <a:pt x="5466" y="6882"/>
                  </a:moveTo>
                  <a:cubicBezTo>
                    <a:pt x="5633" y="6739"/>
                    <a:pt x="5728" y="6525"/>
                    <a:pt x="5716" y="6287"/>
                  </a:cubicBezTo>
                  <a:cubicBezTo>
                    <a:pt x="5787" y="6430"/>
                    <a:pt x="5811" y="6584"/>
                    <a:pt x="5775" y="6727"/>
                  </a:cubicBezTo>
                  <a:cubicBezTo>
                    <a:pt x="5728" y="6918"/>
                    <a:pt x="5585" y="7096"/>
                    <a:pt x="5514" y="7454"/>
                  </a:cubicBezTo>
                  <a:cubicBezTo>
                    <a:pt x="5490" y="7549"/>
                    <a:pt x="5478" y="7644"/>
                    <a:pt x="5466" y="7751"/>
                  </a:cubicBezTo>
                  <a:cubicBezTo>
                    <a:pt x="5454" y="7644"/>
                    <a:pt x="5430" y="7537"/>
                    <a:pt x="5418" y="7454"/>
                  </a:cubicBezTo>
                  <a:cubicBezTo>
                    <a:pt x="5335" y="7096"/>
                    <a:pt x="5192" y="6918"/>
                    <a:pt x="5144" y="6727"/>
                  </a:cubicBezTo>
                  <a:cubicBezTo>
                    <a:pt x="5109" y="6584"/>
                    <a:pt x="5133" y="6430"/>
                    <a:pt x="5204" y="6287"/>
                  </a:cubicBezTo>
                  <a:cubicBezTo>
                    <a:pt x="5204" y="6525"/>
                    <a:pt x="5287" y="6739"/>
                    <a:pt x="5466" y="6894"/>
                  </a:cubicBezTo>
                  <a:close/>
                  <a:moveTo>
                    <a:pt x="4287" y="6846"/>
                  </a:moveTo>
                  <a:close/>
                  <a:moveTo>
                    <a:pt x="4287" y="4048"/>
                  </a:moveTo>
                  <a:close/>
                  <a:moveTo>
                    <a:pt x="4442" y="4418"/>
                  </a:moveTo>
                  <a:cubicBezTo>
                    <a:pt x="4430" y="4644"/>
                    <a:pt x="4513" y="4858"/>
                    <a:pt x="4680" y="5013"/>
                  </a:cubicBezTo>
                  <a:cubicBezTo>
                    <a:pt x="4537" y="4977"/>
                    <a:pt x="4406" y="4882"/>
                    <a:pt x="4323" y="4751"/>
                  </a:cubicBezTo>
                  <a:cubicBezTo>
                    <a:pt x="4228" y="4584"/>
                    <a:pt x="4204" y="4346"/>
                    <a:pt x="4001" y="4048"/>
                  </a:cubicBezTo>
                  <a:cubicBezTo>
                    <a:pt x="3942" y="3965"/>
                    <a:pt x="3882" y="3882"/>
                    <a:pt x="3823" y="3798"/>
                  </a:cubicBezTo>
                  <a:cubicBezTo>
                    <a:pt x="3906" y="3858"/>
                    <a:pt x="3990" y="3917"/>
                    <a:pt x="4073" y="3977"/>
                  </a:cubicBezTo>
                  <a:cubicBezTo>
                    <a:pt x="4371" y="4179"/>
                    <a:pt x="4609" y="4203"/>
                    <a:pt x="4775" y="4298"/>
                  </a:cubicBezTo>
                  <a:cubicBezTo>
                    <a:pt x="4906" y="4382"/>
                    <a:pt x="5002" y="4513"/>
                    <a:pt x="5037" y="4656"/>
                  </a:cubicBezTo>
                  <a:cubicBezTo>
                    <a:pt x="4883" y="4489"/>
                    <a:pt x="4656" y="4406"/>
                    <a:pt x="4442" y="4418"/>
                  </a:cubicBezTo>
                  <a:close/>
                  <a:moveTo>
                    <a:pt x="5037" y="6227"/>
                  </a:moveTo>
                  <a:cubicBezTo>
                    <a:pt x="4990" y="6370"/>
                    <a:pt x="4894" y="6501"/>
                    <a:pt x="4775" y="6573"/>
                  </a:cubicBezTo>
                  <a:cubicBezTo>
                    <a:pt x="4597" y="6680"/>
                    <a:pt x="4371" y="6704"/>
                    <a:pt x="4061" y="6906"/>
                  </a:cubicBezTo>
                  <a:cubicBezTo>
                    <a:pt x="3978" y="6954"/>
                    <a:pt x="3894" y="7013"/>
                    <a:pt x="3811" y="7085"/>
                  </a:cubicBezTo>
                  <a:cubicBezTo>
                    <a:pt x="3882" y="7001"/>
                    <a:pt x="3942" y="6918"/>
                    <a:pt x="4001" y="6835"/>
                  </a:cubicBezTo>
                  <a:cubicBezTo>
                    <a:pt x="4192" y="6537"/>
                    <a:pt x="4216" y="6299"/>
                    <a:pt x="4323" y="6132"/>
                  </a:cubicBezTo>
                  <a:cubicBezTo>
                    <a:pt x="4406" y="6001"/>
                    <a:pt x="4525" y="5906"/>
                    <a:pt x="4668" y="5870"/>
                  </a:cubicBezTo>
                  <a:cubicBezTo>
                    <a:pt x="4513" y="6013"/>
                    <a:pt x="4418" y="6239"/>
                    <a:pt x="4430" y="6465"/>
                  </a:cubicBezTo>
                  <a:cubicBezTo>
                    <a:pt x="4656" y="6477"/>
                    <a:pt x="4883" y="6394"/>
                    <a:pt x="5037" y="6227"/>
                  </a:cubicBezTo>
                  <a:close/>
                  <a:moveTo>
                    <a:pt x="3442" y="5394"/>
                  </a:moveTo>
                  <a:cubicBezTo>
                    <a:pt x="3787" y="5322"/>
                    <a:pt x="3978" y="5180"/>
                    <a:pt x="4168" y="5132"/>
                  </a:cubicBezTo>
                  <a:cubicBezTo>
                    <a:pt x="4311" y="5096"/>
                    <a:pt x="4466" y="5120"/>
                    <a:pt x="4609" y="5191"/>
                  </a:cubicBezTo>
                  <a:cubicBezTo>
                    <a:pt x="4382" y="5180"/>
                    <a:pt x="4156" y="5275"/>
                    <a:pt x="4013" y="5441"/>
                  </a:cubicBezTo>
                  <a:cubicBezTo>
                    <a:pt x="4156" y="5608"/>
                    <a:pt x="4371" y="5703"/>
                    <a:pt x="4609" y="5703"/>
                  </a:cubicBezTo>
                  <a:cubicBezTo>
                    <a:pt x="4466" y="5775"/>
                    <a:pt x="4311" y="5799"/>
                    <a:pt x="4168" y="5763"/>
                  </a:cubicBezTo>
                  <a:cubicBezTo>
                    <a:pt x="3978" y="5715"/>
                    <a:pt x="3799" y="5572"/>
                    <a:pt x="3442" y="5489"/>
                  </a:cubicBezTo>
                  <a:cubicBezTo>
                    <a:pt x="3347" y="5477"/>
                    <a:pt x="3251" y="5453"/>
                    <a:pt x="3144" y="5441"/>
                  </a:cubicBezTo>
                  <a:cubicBezTo>
                    <a:pt x="3251" y="5430"/>
                    <a:pt x="3359" y="5418"/>
                    <a:pt x="3442" y="5394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824700" y="924050"/>
              <a:ext cx="273575" cy="274175"/>
            </a:xfrm>
            <a:custGeom>
              <a:avLst/>
              <a:gdLst/>
              <a:ahLst/>
              <a:cxnLst/>
              <a:rect l="l" t="t" r="r" b="b"/>
              <a:pathLst>
                <a:path w="10943" h="10967" extrusionOk="0">
                  <a:moveTo>
                    <a:pt x="9299" y="4775"/>
                  </a:moveTo>
                  <a:cubicBezTo>
                    <a:pt x="9133" y="4513"/>
                    <a:pt x="8668" y="4454"/>
                    <a:pt x="8561" y="4787"/>
                  </a:cubicBezTo>
                  <a:cubicBezTo>
                    <a:pt x="8882" y="4656"/>
                    <a:pt x="8990" y="4918"/>
                    <a:pt x="8978" y="5085"/>
                  </a:cubicBezTo>
                  <a:cubicBezTo>
                    <a:pt x="8978" y="5156"/>
                    <a:pt x="8954" y="5216"/>
                    <a:pt x="8906" y="5251"/>
                  </a:cubicBezTo>
                  <a:cubicBezTo>
                    <a:pt x="8859" y="5311"/>
                    <a:pt x="8716" y="5358"/>
                    <a:pt x="8644" y="5311"/>
                  </a:cubicBezTo>
                  <a:cubicBezTo>
                    <a:pt x="8573" y="5251"/>
                    <a:pt x="8609" y="5120"/>
                    <a:pt x="8752" y="5156"/>
                  </a:cubicBezTo>
                  <a:cubicBezTo>
                    <a:pt x="8668" y="4989"/>
                    <a:pt x="8418" y="5049"/>
                    <a:pt x="8418" y="5239"/>
                  </a:cubicBezTo>
                  <a:cubicBezTo>
                    <a:pt x="8406" y="5251"/>
                    <a:pt x="8406" y="5275"/>
                    <a:pt x="8418" y="5299"/>
                  </a:cubicBezTo>
                  <a:lnTo>
                    <a:pt x="8418" y="5311"/>
                  </a:lnTo>
                  <a:cubicBezTo>
                    <a:pt x="8418" y="5358"/>
                    <a:pt x="8454" y="5394"/>
                    <a:pt x="8490" y="5430"/>
                  </a:cubicBezTo>
                  <a:cubicBezTo>
                    <a:pt x="8085" y="5501"/>
                    <a:pt x="7668" y="5466"/>
                    <a:pt x="7275" y="5335"/>
                  </a:cubicBezTo>
                  <a:cubicBezTo>
                    <a:pt x="8454" y="5608"/>
                    <a:pt x="8073" y="4454"/>
                    <a:pt x="8787" y="4442"/>
                  </a:cubicBezTo>
                  <a:lnTo>
                    <a:pt x="8716" y="4442"/>
                  </a:lnTo>
                  <a:cubicBezTo>
                    <a:pt x="8740" y="4442"/>
                    <a:pt x="8763" y="4442"/>
                    <a:pt x="8787" y="4442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0" y="4977"/>
                    <a:pt x="7728" y="5108"/>
                  </a:cubicBezTo>
                  <a:cubicBezTo>
                    <a:pt x="7692" y="4882"/>
                    <a:pt x="7561" y="4823"/>
                    <a:pt x="7382" y="4906"/>
                  </a:cubicBezTo>
                  <a:cubicBezTo>
                    <a:pt x="7561" y="5049"/>
                    <a:pt x="7418" y="5239"/>
                    <a:pt x="7239" y="5227"/>
                  </a:cubicBezTo>
                  <a:cubicBezTo>
                    <a:pt x="6966" y="5227"/>
                    <a:pt x="6620" y="4930"/>
                    <a:pt x="6168" y="5239"/>
                  </a:cubicBezTo>
                  <a:cubicBezTo>
                    <a:pt x="6073" y="5251"/>
                    <a:pt x="5989" y="5275"/>
                    <a:pt x="5906" y="5299"/>
                  </a:cubicBezTo>
                  <a:cubicBezTo>
                    <a:pt x="5977" y="5263"/>
                    <a:pt x="6061" y="5204"/>
                    <a:pt x="6132" y="5156"/>
                  </a:cubicBezTo>
                  <a:cubicBezTo>
                    <a:pt x="6668" y="5049"/>
                    <a:pt x="6716" y="4596"/>
                    <a:pt x="6894" y="4394"/>
                  </a:cubicBezTo>
                  <a:cubicBezTo>
                    <a:pt x="7025" y="4263"/>
                    <a:pt x="7251" y="4299"/>
                    <a:pt x="7228" y="4537"/>
                  </a:cubicBezTo>
                  <a:cubicBezTo>
                    <a:pt x="7418" y="4465"/>
                    <a:pt x="7466" y="4334"/>
                    <a:pt x="7323" y="4144"/>
                  </a:cubicBezTo>
                  <a:cubicBezTo>
                    <a:pt x="7525" y="4132"/>
                    <a:pt x="7692" y="4501"/>
                    <a:pt x="8073" y="4370"/>
                  </a:cubicBezTo>
                  <a:cubicBezTo>
                    <a:pt x="8228" y="4311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47" y="4299"/>
                  </a:cubicBezTo>
                  <a:lnTo>
                    <a:pt x="6847" y="4299"/>
                  </a:lnTo>
                  <a:cubicBezTo>
                    <a:pt x="7025" y="3930"/>
                    <a:pt x="7299" y="3608"/>
                    <a:pt x="7644" y="3370"/>
                  </a:cubicBezTo>
                  <a:cubicBezTo>
                    <a:pt x="7632" y="3418"/>
                    <a:pt x="7644" y="3477"/>
                    <a:pt x="7668" y="3513"/>
                  </a:cubicBezTo>
                  <a:lnTo>
                    <a:pt x="7668" y="3525"/>
                  </a:lnTo>
                  <a:cubicBezTo>
                    <a:pt x="7680" y="3537"/>
                    <a:pt x="7692" y="3549"/>
                    <a:pt x="7716" y="3572"/>
                  </a:cubicBezTo>
                  <a:cubicBezTo>
                    <a:pt x="7847" y="3703"/>
                    <a:pt x="8073" y="3561"/>
                    <a:pt x="8013" y="3382"/>
                  </a:cubicBezTo>
                  <a:cubicBezTo>
                    <a:pt x="7930" y="3513"/>
                    <a:pt x="7823" y="3442"/>
                    <a:pt x="7835" y="3346"/>
                  </a:cubicBezTo>
                  <a:cubicBezTo>
                    <a:pt x="7835" y="3263"/>
                    <a:pt x="7978" y="3203"/>
                    <a:pt x="8049" y="3203"/>
                  </a:cubicBezTo>
                  <a:cubicBezTo>
                    <a:pt x="8120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2" y="3775"/>
                  </a:cubicBezTo>
                  <a:cubicBezTo>
                    <a:pt x="8442" y="3942"/>
                    <a:pt x="8728" y="3572"/>
                    <a:pt x="8668" y="3263"/>
                  </a:cubicBezTo>
                  <a:cubicBezTo>
                    <a:pt x="8894" y="3311"/>
                    <a:pt x="8942" y="3168"/>
                    <a:pt x="9156" y="3358"/>
                  </a:cubicBezTo>
                  <a:cubicBezTo>
                    <a:pt x="8954" y="2787"/>
                    <a:pt x="8644" y="2930"/>
                    <a:pt x="8430" y="2834"/>
                  </a:cubicBezTo>
                  <a:lnTo>
                    <a:pt x="8430" y="2834"/>
                  </a:lnTo>
                  <a:cubicBezTo>
                    <a:pt x="8906" y="2989"/>
                    <a:pt x="9049" y="2632"/>
                    <a:pt x="9454" y="2608"/>
                  </a:cubicBezTo>
                  <a:cubicBezTo>
                    <a:pt x="9037" y="2251"/>
                    <a:pt x="8775" y="2549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7" y="1953"/>
                    <a:pt x="9323" y="1608"/>
                  </a:cubicBezTo>
                  <a:cubicBezTo>
                    <a:pt x="8978" y="1894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4" y="2156"/>
                    <a:pt x="8680" y="1906"/>
                    <a:pt x="8323" y="1489"/>
                  </a:cubicBezTo>
                  <a:cubicBezTo>
                    <a:pt x="8299" y="1882"/>
                    <a:pt x="7942" y="2025"/>
                    <a:pt x="8097" y="2501"/>
                  </a:cubicBezTo>
                  <a:lnTo>
                    <a:pt x="8097" y="2501"/>
                  </a:lnTo>
                  <a:cubicBezTo>
                    <a:pt x="8001" y="2287"/>
                    <a:pt x="8156" y="1977"/>
                    <a:pt x="7573" y="1775"/>
                  </a:cubicBezTo>
                  <a:cubicBezTo>
                    <a:pt x="7763" y="2001"/>
                    <a:pt x="7620" y="2037"/>
                    <a:pt x="7668" y="2275"/>
                  </a:cubicBezTo>
                  <a:cubicBezTo>
                    <a:pt x="7370" y="2203"/>
                    <a:pt x="6989" y="2489"/>
                    <a:pt x="7168" y="2799"/>
                  </a:cubicBezTo>
                  <a:cubicBezTo>
                    <a:pt x="7299" y="2477"/>
                    <a:pt x="7549" y="2596"/>
                    <a:pt x="7668" y="2715"/>
                  </a:cubicBezTo>
                  <a:cubicBezTo>
                    <a:pt x="7704" y="2763"/>
                    <a:pt x="7728" y="2822"/>
                    <a:pt x="7728" y="2882"/>
                  </a:cubicBezTo>
                  <a:cubicBezTo>
                    <a:pt x="7728" y="2953"/>
                    <a:pt x="7668" y="3096"/>
                    <a:pt x="7585" y="3108"/>
                  </a:cubicBezTo>
                  <a:cubicBezTo>
                    <a:pt x="7501" y="3120"/>
                    <a:pt x="7418" y="3001"/>
                    <a:pt x="7549" y="2930"/>
                  </a:cubicBezTo>
                  <a:cubicBezTo>
                    <a:pt x="7370" y="2870"/>
                    <a:pt x="7228" y="3096"/>
                    <a:pt x="7370" y="3227"/>
                  </a:cubicBezTo>
                  <a:cubicBezTo>
                    <a:pt x="7382" y="3239"/>
                    <a:pt x="7394" y="3251"/>
                    <a:pt x="7406" y="3263"/>
                  </a:cubicBezTo>
                  <a:lnTo>
                    <a:pt x="7418" y="3275"/>
                  </a:lnTo>
                  <a:cubicBezTo>
                    <a:pt x="7466" y="3299"/>
                    <a:pt x="7513" y="3311"/>
                    <a:pt x="7561" y="3299"/>
                  </a:cubicBezTo>
                  <a:cubicBezTo>
                    <a:pt x="7335" y="3644"/>
                    <a:pt x="7013" y="3918"/>
                    <a:pt x="6632" y="4096"/>
                  </a:cubicBezTo>
                  <a:cubicBezTo>
                    <a:pt x="7668" y="3453"/>
                    <a:pt x="6573" y="2906"/>
                    <a:pt x="7085" y="2394"/>
                  </a:cubicBezTo>
                  <a:lnTo>
                    <a:pt x="7025" y="2441"/>
                  </a:lnTo>
                  <a:cubicBezTo>
                    <a:pt x="7049" y="2429"/>
                    <a:pt x="7061" y="2406"/>
                    <a:pt x="7085" y="2394"/>
                  </a:cubicBezTo>
                  <a:cubicBezTo>
                    <a:pt x="6787" y="2560"/>
                    <a:pt x="6632" y="2715"/>
                    <a:pt x="6573" y="2870"/>
                  </a:cubicBezTo>
                  <a:cubicBezTo>
                    <a:pt x="6442" y="3251"/>
                    <a:pt x="6811" y="3430"/>
                    <a:pt x="6799" y="3620"/>
                  </a:cubicBezTo>
                  <a:cubicBezTo>
                    <a:pt x="6620" y="3477"/>
                    <a:pt x="6477" y="3537"/>
                    <a:pt x="6406" y="3715"/>
                  </a:cubicBezTo>
                  <a:cubicBezTo>
                    <a:pt x="6644" y="3692"/>
                    <a:pt x="6680" y="3918"/>
                    <a:pt x="6549" y="4049"/>
                  </a:cubicBezTo>
                  <a:cubicBezTo>
                    <a:pt x="6346" y="4227"/>
                    <a:pt x="5894" y="4275"/>
                    <a:pt x="5799" y="4811"/>
                  </a:cubicBezTo>
                  <a:cubicBezTo>
                    <a:pt x="5739" y="4882"/>
                    <a:pt x="5692" y="4966"/>
                    <a:pt x="5644" y="5037"/>
                  </a:cubicBezTo>
                  <a:cubicBezTo>
                    <a:pt x="5668" y="4954"/>
                    <a:pt x="5692" y="4870"/>
                    <a:pt x="5704" y="4775"/>
                  </a:cubicBezTo>
                  <a:cubicBezTo>
                    <a:pt x="6013" y="4334"/>
                    <a:pt x="5727" y="3977"/>
                    <a:pt x="5715" y="3703"/>
                  </a:cubicBezTo>
                  <a:cubicBezTo>
                    <a:pt x="5715" y="3525"/>
                    <a:pt x="5894" y="3382"/>
                    <a:pt x="6049" y="3561"/>
                  </a:cubicBezTo>
                  <a:cubicBezTo>
                    <a:pt x="6120" y="3382"/>
                    <a:pt x="6061" y="3251"/>
                    <a:pt x="5834" y="3215"/>
                  </a:cubicBezTo>
                  <a:cubicBezTo>
                    <a:pt x="5965" y="3072"/>
                    <a:pt x="6346" y="3215"/>
                    <a:pt x="6525" y="2846"/>
                  </a:cubicBezTo>
                  <a:cubicBezTo>
                    <a:pt x="6596" y="2691"/>
                    <a:pt x="6596" y="2489"/>
                    <a:pt x="6501" y="2156"/>
                  </a:cubicBezTo>
                  <a:cubicBezTo>
                    <a:pt x="6501" y="2870"/>
                    <a:pt x="5334" y="2489"/>
                    <a:pt x="5608" y="3668"/>
                  </a:cubicBezTo>
                  <a:cubicBezTo>
                    <a:pt x="5477" y="3275"/>
                    <a:pt x="5442" y="2858"/>
                    <a:pt x="5525" y="2453"/>
                  </a:cubicBezTo>
                  <a:cubicBezTo>
                    <a:pt x="5549" y="2489"/>
                    <a:pt x="5596" y="2525"/>
                    <a:pt x="5644" y="2525"/>
                  </a:cubicBezTo>
                  <a:lnTo>
                    <a:pt x="5656" y="2525"/>
                  </a:lnTo>
                  <a:cubicBezTo>
                    <a:pt x="5668" y="2537"/>
                    <a:pt x="5692" y="2537"/>
                    <a:pt x="5704" y="2525"/>
                  </a:cubicBezTo>
                  <a:cubicBezTo>
                    <a:pt x="5870" y="2525"/>
                    <a:pt x="5942" y="2322"/>
                    <a:pt x="5811" y="2215"/>
                  </a:cubicBezTo>
                  <a:cubicBezTo>
                    <a:pt x="5811" y="2203"/>
                    <a:pt x="5799" y="2203"/>
                    <a:pt x="5787" y="2191"/>
                  </a:cubicBezTo>
                  <a:cubicBezTo>
                    <a:pt x="5823" y="2346"/>
                    <a:pt x="5692" y="2370"/>
                    <a:pt x="5632" y="2299"/>
                  </a:cubicBezTo>
                  <a:cubicBezTo>
                    <a:pt x="5584" y="2227"/>
                    <a:pt x="5632" y="2084"/>
                    <a:pt x="5692" y="2037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75"/>
                    <a:pt x="6430" y="1810"/>
                    <a:pt x="6180" y="1644"/>
                  </a:cubicBezTo>
                  <a:cubicBezTo>
                    <a:pt x="6370" y="1513"/>
                    <a:pt x="6299" y="1382"/>
                    <a:pt x="6596" y="1358"/>
                  </a:cubicBezTo>
                  <a:cubicBezTo>
                    <a:pt x="6037" y="1096"/>
                    <a:pt x="5930" y="1417"/>
                    <a:pt x="5704" y="1513"/>
                  </a:cubicBezTo>
                  <a:lnTo>
                    <a:pt x="5704" y="1513"/>
                  </a:lnTo>
                  <a:cubicBezTo>
                    <a:pt x="6156" y="1275"/>
                    <a:pt x="6001" y="917"/>
                    <a:pt x="6263" y="632"/>
                  </a:cubicBezTo>
                  <a:cubicBezTo>
                    <a:pt x="5727" y="667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06" y="620"/>
                    <a:pt x="5513" y="453"/>
                    <a:pt x="5477" y="1"/>
                  </a:cubicBezTo>
                  <a:cubicBezTo>
                    <a:pt x="5430" y="453"/>
                    <a:pt x="5025" y="632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15" y="667"/>
                    <a:pt x="4680" y="632"/>
                  </a:cubicBezTo>
                  <a:cubicBezTo>
                    <a:pt x="4942" y="929"/>
                    <a:pt x="4787" y="1275"/>
                    <a:pt x="5239" y="1513"/>
                  </a:cubicBezTo>
                  <a:lnTo>
                    <a:pt x="5239" y="1513"/>
                  </a:lnTo>
                  <a:cubicBezTo>
                    <a:pt x="5013" y="1429"/>
                    <a:pt x="4906" y="1096"/>
                    <a:pt x="4346" y="1358"/>
                  </a:cubicBezTo>
                  <a:cubicBezTo>
                    <a:pt x="4644" y="1382"/>
                    <a:pt x="4572" y="1513"/>
                    <a:pt x="4763" y="1644"/>
                  </a:cubicBezTo>
                  <a:cubicBezTo>
                    <a:pt x="4501" y="1810"/>
                    <a:pt x="4441" y="2275"/>
                    <a:pt x="4787" y="2382"/>
                  </a:cubicBezTo>
                  <a:cubicBezTo>
                    <a:pt x="4656" y="2060"/>
                    <a:pt x="4918" y="1953"/>
                    <a:pt x="5084" y="1965"/>
                  </a:cubicBezTo>
                  <a:cubicBezTo>
                    <a:pt x="5144" y="1965"/>
                    <a:pt x="5203" y="1989"/>
                    <a:pt x="5251" y="2037"/>
                  </a:cubicBezTo>
                  <a:cubicBezTo>
                    <a:pt x="5299" y="2084"/>
                    <a:pt x="5358" y="2227"/>
                    <a:pt x="5299" y="2299"/>
                  </a:cubicBezTo>
                  <a:cubicBezTo>
                    <a:pt x="5251" y="2358"/>
                    <a:pt x="5108" y="2334"/>
                    <a:pt x="5156" y="2191"/>
                  </a:cubicBezTo>
                  <a:cubicBezTo>
                    <a:pt x="4989" y="2275"/>
                    <a:pt x="5049" y="2525"/>
                    <a:pt x="5239" y="2525"/>
                  </a:cubicBezTo>
                  <a:cubicBezTo>
                    <a:pt x="5251" y="2537"/>
                    <a:pt x="5275" y="2537"/>
                    <a:pt x="5287" y="2525"/>
                  </a:cubicBezTo>
                  <a:lnTo>
                    <a:pt x="5299" y="2525"/>
                  </a:lnTo>
                  <a:cubicBezTo>
                    <a:pt x="5346" y="2525"/>
                    <a:pt x="5394" y="2489"/>
                    <a:pt x="5418" y="2453"/>
                  </a:cubicBezTo>
                  <a:cubicBezTo>
                    <a:pt x="5501" y="2858"/>
                    <a:pt x="5465" y="3275"/>
                    <a:pt x="5323" y="3668"/>
                  </a:cubicBezTo>
                  <a:cubicBezTo>
                    <a:pt x="5608" y="2489"/>
                    <a:pt x="4441" y="2870"/>
                    <a:pt x="4430" y="2156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596" y="3215"/>
                    <a:pt x="4977" y="3072"/>
                    <a:pt x="5108" y="3215"/>
                  </a:cubicBezTo>
                  <a:cubicBezTo>
                    <a:pt x="4870" y="3251"/>
                    <a:pt x="4811" y="3382"/>
                    <a:pt x="4894" y="3561"/>
                  </a:cubicBezTo>
                  <a:cubicBezTo>
                    <a:pt x="5049" y="3382"/>
                    <a:pt x="5239" y="3525"/>
                    <a:pt x="5227" y="3703"/>
                  </a:cubicBezTo>
                  <a:cubicBezTo>
                    <a:pt x="5215" y="3977"/>
                    <a:pt x="4930" y="4323"/>
                    <a:pt x="5239" y="4775"/>
                  </a:cubicBezTo>
                  <a:cubicBezTo>
                    <a:pt x="5251" y="4870"/>
                    <a:pt x="5275" y="4954"/>
                    <a:pt x="5299" y="5037"/>
                  </a:cubicBezTo>
                  <a:cubicBezTo>
                    <a:pt x="5251" y="4966"/>
                    <a:pt x="5203" y="4882"/>
                    <a:pt x="5144" y="4811"/>
                  </a:cubicBezTo>
                  <a:cubicBezTo>
                    <a:pt x="5049" y="4275"/>
                    <a:pt x="4596" y="4227"/>
                    <a:pt x="4394" y="4049"/>
                  </a:cubicBezTo>
                  <a:cubicBezTo>
                    <a:pt x="4263" y="3918"/>
                    <a:pt x="4299" y="3692"/>
                    <a:pt x="4537" y="3715"/>
                  </a:cubicBezTo>
                  <a:cubicBezTo>
                    <a:pt x="4465" y="3537"/>
                    <a:pt x="4322" y="3477"/>
                    <a:pt x="4144" y="3620"/>
                  </a:cubicBezTo>
                  <a:cubicBezTo>
                    <a:pt x="4132" y="3430"/>
                    <a:pt x="4489" y="3251"/>
                    <a:pt x="4358" y="2870"/>
                  </a:cubicBezTo>
                  <a:cubicBezTo>
                    <a:pt x="4310" y="2715"/>
                    <a:pt x="4168" y="2572"/>
                    <a:pt x="3858" y="2394"/>
                  </a:cubicBezTo>
                  <a:lnTo>
                    <a:pt x="3858" y="2394"/>
                  </a:lnTo>
                  <a:cubicBezTo>
                    <a:pt x="4358" y="2906"/>
                    <a:pt x="3263" y="3453"/>
                    <a:pt x="4310" y="4096"/>
                  </a:cubicBezTo>
                  <a:cubicBezTo>
                    <a:pt x="3929" y="3918"/>
                    <a:pt x="3608" y="3644"/>
                    <a:pt x="3382" y="3299"/>
                  </a:cubicBezTo>
                  <a:cubicBezTo>
                    <a:pt x="3429" y="3311"/>
                    <a:pt x="3477" y="3299"/>
                    <a:pt x="3525" y="3275"/>
                  </a:cubicBezTo>
                  <a:lnTo>
                    <a:pt x="3525" y="3263"/>
                  </a:lnTo>
                  <a:cubicBezTo>
                    <a:pt x="3548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4" y="2930"/>
                  </a:cubicBezTo>
                  <a:cubicBezTo>
                    <a:pt x="3525" y="3001"/>
                    <a:pt x="3441" y="3120"/>
                    <a:pt x="3358" y="3108"/>
                  </a:cubicBezTo>
                  <a:cubicBezTo>
                    <a:pt x="3275" y="3096"/>
                    <a:pt x="3203" y="2953"/>
                    <a:pt x="3203" y="2882"/>
                  </a:cubicBezTo>
                  <a:cubicBezTo>
                    <a:pt x="3215" y="2822"/>
                    <a:pt x="3239" y="2763"/>
                    <a:pt x="3275" y="2715"/>
                  </a:cubicBezTo>
                  <a:cubicBezTo>
                    <a:pt x="3382" y="2596"/>
                    <a:pt x="3644" y="2477"/>
                    <a:pt x="3775" y="2799"/>
                  </a:cubicBezTo>
                  <a:cubicBezTo>
                    <a:pt x="3941" y="2489"/>
                    <a:pt x="3572" y="2203"/>
                    <a:pt x="3275" y="2263"/>
                  </a:cubicBezTo>
                  <a:cubicBezTo>
                    <a:pt x="3310" y="2037"/>
                    <a:pt x="3167" y="2001"/>
                    <a:pt x="3358" y="1775"/>
                  </a:cubicBezTo>
                  <a:cubicBezTo>
                    <a:pt x="2786" y="1977"/>
                    <a:pt x="2941" y="2287"/>
                    <a:pt x="2846" y="2501"/>
                  </a:cubicBezTo>
                  <a:lnTo>
                    <a:pt x="2846" y="2501"/>
                  </a:lnTo>
                  <a:cubicBezTo>
                    <a:pt x="2989" y="2025"/>
                    <a:pt x="2632" y="1882"/>
                    <a:pt x="2620" y="1489"/>
                  </a:cubicBezTo>
                  <a:cubicBezTo>
                    <a:pt x="2263" y="1906"/>
                    <a:pt x="2548" y="2168"/>
                    <a:pt x="2656" y="2453"/>
                  </a:cubicBezTo>
                  <a:lnTo>
                    <a:pt x="2656" y="2453"/>
                  </a:lnTo>
                  <a:cubicBezTo>
                    <a:pt x="2370" y="1727"/>
                    <a:pt x="1953" y="1894"/>
                    <a:pt x="1608" y="1608"/>
                  </a:cubicBezTo>
                  <a:cubicBezTo>
                    <a:pt x="1905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7" y="2537"/>
                    <a:pt x="1905" y="2251"/>
                    <a:pt x="1489" y="2608"/>
                  </a:cubicBezTo>
                  <a:cubicBezTo>
                    <a:pt x="1882" y="2632"/>
                    <a:pt x="2024" y="2989"/>
                    <a:pt x="2513" y="2834"/>
                  </a:cubicBezTo>
                  <a:lnTo>
                    <a:pt x="2513" y="2834"/>
                  </a:lnTo>
                  <a:cubicBezTo>
                    <a:pt x="2298" y="2930"/>
                    <a:pt x="1977" y="2787"/>
                    <a:pt x="1774" y="3358"/>
                  </a:cubicBezTo>
                  <a:cubicBezTo>
                    <a:pt x="2001" y="3168"/>
                    <a:pt x="2048" y="3311"/>
                    <a:pt x="2275" y="3263"/>
                  </a:cubicBezTo>
                  <a:cubicBezTo>
                    <a:pt x="2215" y="3572"/>
                    <a:pt x="2501" y="3942"/>
                    <a:pt x="2810" y="3775"/>
                  </a:cubicBezTo>
                  <a:cubicBezTo>
                    <a:pt x="2489" y="3644"/>
                    <a:pt x="2596" y="3382"/>
                    <a:pt x="2727" y="3275"/>
                  </a:cubicBezTo>
                  <a:cubicBezTo>
                    <a:pt x="2763" y="3227"/>
                    <a:pt x="2822" y="3203"/>
                    <a:pt x="2882" y="3203"/>
                  </a:cubicBezTo>
                  <a:cubicBezTo>
                    <a:pt x="2965" y="3203"/>
                    <a:pt x="3096" y="3263"/>
                    <a:pt x="3108" y="3346"/>
                  </a:cubicBezTo>
                  <a:cubicBezTo>
                    <a:pt x="3120" y="3442"/>
                    <a:pt x="3001" y="3513"/>
                    <a:pt x="2929" y="3382"/>
                  </a:cubicBezTo>
                  <a:cubicBezTo>
                    <a:pt x="2870" y="3561"/>
                    <a:pt x="3096" y="3703"/>
                    <a:pt x="3227" y="3561"/>
                  </a:cubicBezTo>
                  <a:cubicBezTo>
                    <a:pt x="3251" y="3549"/>
                    <a:pt x="3263" y="3537"/>
                    <a:pt x="3263" y="3525"/>
                  </a:cubicBezTo>
                  <a:lnTo>
                    <a:pt x="3263" y="3513"/>
                  </a:lnTo>
                  <a:cubicBezTo>
                    <a:pt x="3298" y="3465"/>
                    <a:pt x="3298" y="3418"/>
                    <a:pt x="3298" y="3370"/>
                  </a:cubicBezTo>
                  <a:cubicBezTo>
                    <a:pt x="3644" y="3608"/>
                    <a:pt x="3918" y="3930"/>
                    <a:pt x="4096" y="4299"/>
                  </a:cubicBezTo>
                  <a:lnTo>
                    <a:pt x="4096" y="4299"/>
                  </a:lnTo>
                  <a:cubicBezTo>
                    <a:pt x="3453" y="3275"/>
                    <a:pt x="2906" y="4370"/>
                    <a:pt x="2394" y="3858"/>
                  </a:cubicBezTo>
                  <a:lnTo>
                    <a:pt x="2394" y="3858"/>
                  </a:lnTo>
                  <a:cubicBezTo>
                    <a:pt x="2560" y="4156"/>
                    <a:pt x="2715" y="4311"/>
                    <a:pt x="2870" y="4370"/>
                  </a:cubicBezTo>
                  <a:cubicBezTo>
                    <a:pt x="3251" y="4501"/>
                    <a:pt x="3429" y="4132"/>
                    <a:pt x="3620" y="4144"/>
                  </a:cubicBezTo>
                  <a:cubicBezTo>
                    <a:pt x="3477" y="4323"/>
                    <a:pt x="3525" y="4465"/>
                    <a:pt x="3715" y="4537"/>
                  </a:cubicBezTo>
                  <a:cubicBezTo>
                    <a:pt x="3691" y="4299"/>
                    <a:pt x="3918" y="4263"/>
                    <a:pt x="4049" y="4394"/>
                  </a:cubicBezTo>
                  <a:cubicBezTo>
                    <a:pt x="4227" y="4596"/>
                    <a:pt x="4275" y="5049"/>
                    <a:pt x="4811" y="5156"/>
                  </a:cubicBezTo>
                  <a:cubicBezTo>
                    <a:pt x="4882" y="5204"/>
                    <a:pt x="4965" y="5251"/>
                    <a:pt x="5037" y="5299"/>
                  </a:cubicBezTo>
                  <a:cubicBezTo>
                    <a:pt x="4953" y="5275"/>
                    <a:pt x="4870" y="5251"/>
                    <a:pt x="4775" y="5239"/>
                  </a:cubicBezTo>
                  <a:cubicBezTo>
                    <a:pt x="4334" y="4930"/>
                    <a:pt x="3977" y="5216"/>
                    <a:pt x="3703" y="5227"/>
                  </a:cubicBezTo>
                  <a:cubicBezTo>
                    <a:pt x="3525" y="5227"/>
                    <a:pt x="3382" y="5049"/>
                    <a:pt x="3560" y="4894"/>
                  </a:cubicBezTo>
                  <a:cubicBezTo>
                    <a:pt x="3382" y="4823"/>
                    <a:pt x="3251" y="4882"/>
                    <a:pt x="3215" y="5108"/>
                  </a:cubicBezTo>
                  <a:cubicBezTo>
                    <a:pt x="3072" y="4977"/>
                    <a:pt x="3215" y="4596"/>
                    <a:pt x="2846" y="4418"/>
                  </a:cubicBezTo>
                  <a:cubicBezTo>
                    <a:pt x="2691" y="4346"/>
                    <a:pt x="2489" y="4346"/>
                    <a:pt x="2155" y="4442"/>
                  </a:cubicBezTo>
                  <a:cubicBezTo>
                    <a:pt x="2179" y="4430"/>
                    <a:pt x="2203" y="4430"/>
                    <a:pt x="2227" y="4442"/>
                  </a:cubicBezTo>
                  <a:lnTo>
                    <a:pt x="2155" y="4442"/>
                  </a:lnTo>
                  <a:cubicBezTo>
                    <a:pt x="2870" y="4442"/>
                    <a:pt x="2489" y="5608"/>
                    <a:pt x="3668" y="5335"/>
                  </a:cubicBezTo>
                  <a:lnTo>
                    <a:pt x="3668" y="5335"/>
                  </a:lnTo>
                  <a:cubicBezTo>
                    <a:pt x="3275" y="5466"/>
                    <a:pt x="2858" y="5501"/>
                    <a:pt x="2441" y="5418"/>
                  </a:cubicBezTo>
                  <a:cubicBezTo>
                    <a:pt x="2489" y="5394"/>
                    <a:pt x="2513" y="5358"/>
                    <a:pt x="2525" y="5311"/>
                  </a:cubicBezTo>
                  <a:lnTo>
                    <a:pt x="2525" y="5299"/>
                  </a:lnTo>
                  <a:cubicBezTo>
                    <a:pt x="2536" y="5275"/>
                    <a:pt x="2536" y="5251"/>
                    <a:pt x="2525" y="5239"/>
                  </a:cubicBezTo>
                  <a:cubicBezTo>
                    <a:pt x="2525" y="5049"/>
                    <a:pt x="2275" y="4989"/>
                    <a:pt x="2191" y="5156"/>
                  </a:cubicBezTo>
                  <a:cubicBezTo>
                    <a:pt x="2346" y="5120"/>
                    <a:pt x="2358" y="5251"/>
                    <a:pt x="2298" y="5311"/>
                  </a:cubicBezTo>
                  <a:cubicBezTo>
                    <a:pt x="2227" y="5358"/>
                    <a:pt x="2084" y="5311"/>
                    <a:pt x="2036" y="5251"/>
                  </a:cubicBezTo>
                  <a:cubicBezTo>
                    <a:pt x="1989" y="5204"/>
                    <a:pt x="1965" y="5144"/>
                    <a:pt x="1965" y="5085"/>
                  </a:cubicBezTo>
                  <a:cubicBezTo>
                    <a:pt x="1953" y="4918"/>
                    <a:pt x="2060" y="4656"/>
                    <a:pt x="2370" y="4787"/>
                  </a:cubicBezTo>
                  <a:cubicBezTo>
                    <a:pt x="2275" y="4454"/>
                    <a:pt x="1810" y="4513"/>
                    <a:pt x="1643" y="4763"/>
                  </a:cubicBezTo>
                  <a:cubicBezTo>
                    <a:pt x="1513" y="4573"/>
                    <a:pt x="1382" y="4644"/>
                    <a:pt x="1358" y="4358"/>
                  </a:cubicBezTo>
                  <a:cubicBezTo>
                    <a:pt x="1096" y="4906"/>
                    <a:pt x="1417" y="5013"/>
                    <a:pt x="1513" y="5239"/>
                  </a:cubicBezTo>
                  <a:lnTo>
                    <a:pt x="1513" y="5239"/>
                  </a:lnTo>
                  <a:cubicBezTo>
                    <a:pt x="1274" y="4787"/>
                    <a:pt x="917" y="4942"/>
                    <a:pt x="631" y="4680"/>
                  </a:cubicBezTo>
                  <a:cubicBezTo>
                    <a:pt x="667" y="5227"/>
                    <a:pt x="1060" y="5204"/>
                    <a:pt x="1346" y="5335"/>
                  </a:cubicBezTo>
                  <a:lnTo>
                    <a:pt x="1346" y="5335"/>
                  </a:lnTo>
                  <a:cubicBezTo>
                    <a:pt x="620" y="5025"/>
                    <a:pt x="453" y="5430"/>
                    <a:pt x="0" y="5477"/>
                  </a:cubicBezTo>
                  <a:cubicBezTo>
                    <a:pt x="453" y="5513"/>
                    <a:pt x="620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67" y="5728"/>
                    <a:pt x="631" y="6275"/>
                  </a:cubicBezTo>
                  <a:cubicBezTo>
                    <a:pt x="929" y="6001"/>
                    <a:pt x="1274" y="6156"/>
                    <a:pt x="1513" y="5716"/>
                  </a:cubicBezTo>
                  <a:lnTo>
                    <a:pt x="1513" y="5716"/>
                  </a:lnTo>
                  <a:cubicBezTo>
                    <a:pt x="1417" y="5930"/>
                    <a:pt x="1096" y="6049"/>
                    <a:pt x="1358" y="6597"/>
                  </a:cubicBezTo>
                  <a:cubicBezTo>
                    <a:pt x="1382" y="6299"/>
                    <a:pt x="1513" y="6370"/>
                    <a:pt x="1643" y="6180"/>
                  </a:cubicBezTo>
                  <a:cubicBezTo>
                    <a:pt x="1810" y="6442"/>
                    <a:pt x="2275" y="6501"/>
                    <a:pt x="2370" y="6156"/>
                  </a:cubicBezTo>
                  <a:cubicBezTo>
                    <a:pt x="2060" y="6299"/>
                    <a:pt x="1953" y="6037"/>
                    <a:pt x="1965" y="5858"/>
                  </a:cubicBezTo>
                  <a:cubicBezTo>
                    <a:pt x="1965" y="5799"/>
                    <a:pt x="1989" y="5739"/>
                    <a:pt x="2036" y="5692"/>
                  </a:cubicBezTo>
                  <a:cubicBezTo>
                    <a:pt x="2084" y="5644"/>
                    <a:pt x="2227" y="5585"/>
                    <a:pt x="2298" y="5644"/>
                  </a:cubicBezTo>
                  <a:cubicBezTo>
                    <a:pt x="2358" y="5704"/>
                    <a:pt x="2334" y="5835"/>
                    <a:pt x="2191" y="5787"/>
                  </a:cubicBezTo>
                  <a:cubicBezTo>
                    <a:pt x="2275" y="5954"/>
                    <a:pt x="2525" y="5894"/>
                    <a:pt x="2525" y="5716"/>
                  </a:cubicBezTo>
                  <a:cubicBezTo>
                    <a:pt x="2536" y="5692"/>
                    <a:pt x="2536" y="5680"/>
                    <a:pt x="2525" y="5656"/>
                  </a:cubicBezTo>
                  <a:lnTo>
                    <a:pt x="2525" y="5644"/>
                  </a:lnTo>
                  <a:cubicBezTo>
                    <a:pt x="2513" y="5597"/>
                    <a:pt x="2477" y="5561"/>
                    <a:pt x="2429" y="5537"/>
                  </a:cubicBezTo>
                  <a:cubicBezTo>
                    <a:pt x="2834" y="5454"/>
                    <a:pt x="3251" y="5489"/>
                    <a:pt x="3644" y="5632"/>
                  </a:cubicBezTo>
                  <a:lnTo>
                    <a:pt x="3644" y="5632"/>
                  </a:lnTo>
                  <a:cubicBezTo>
                    <a:pt x="2465" y="5347"/>
                    <a:pt x="2846" y="6513"/>
                    <a:pt x="2132" y="6525"/>
                  </a:cubicBezTo>
                  <a:lnTo>
                    <a:pt x="2132" y="6525"/>
                  </a:lnTo>
                  <a:cubicBezTo>
                    <a:pt x="2465" y="6620"/>
                    <a:pt x="2679" y="6609"/>
                    <a:pt x="2822" y="6537"/>
                  </a:cubicBezTo>
                  <a:cubicBezTo>
                    <a:pt x="3191" y="6359"/>
                    <a:pt x="3048" y="5978"/>
                    <a:pt x="3191" y="5847"/>
                  </a:cubicBezTo>
                  <a:cubicBezTo>
                    <a:pt x="3227" y="6085"/>
                    <a:pt x="3358" y="6144"/>
                    <a:pt x="3537" y="6061"/>
                  </a:cubicBezTo>
                  <a:cubicBezTo>
                    <a:pt x="3358" y="5906"/>
                    <a:pt x="3501" y="5716"/>
                    <a:pt x="3679" y="5728"/>
                  </a:cubicBezTo>
                  <a:cubicBezTo>
                    <a:pt x="3953" y="5739"/>
                    <a:pt x="4299" y="6025"/>
                    <a:pt x="4751" y="5716"/>
                  </a:cubicBezTo>
                  <a:cubicBezTo>
                    <a:pt x="4834" y="5704"/>
                    <a:pt x="4930" y="5692"/>
                    <a:pt x="5013" y="5656"/>
                  </a:cubicBezTo>
                  <a:cubicBezTo>
                    <a:pt x="4930" y="5704"/>
                    <a:pt x="4858" y="5751"/>
                    <a:pt x="4787" y="5811"/>
                  </a:cubicBezTo>
                  <a:cubicBezTo>
                    <a:pt x="4251" y="5906"/>
                    <a:pt x="4203" y="6359"/>
                    <a:pt x="4025" y="6561"/>
                  </a:cubicBezTo>
                  <a:cubicBezTo>
                    <a:pt x="3894" y="6692"/>
                    <a:pt x="3668" y="6656"/>
                    <a:pt x="3691" y="6430"/>
                  </a:cubicBezTo>
                  <a:cubicBezTo>
                    <a:pt x="3501" y="6501"/>
                    <a:pt x="3453" y="6632"/>
                    <a:pt x="3596" y="6811"/>
                  </a:cubicBezTo>
                  <a:cubicBezTo>
                    <a:pt x="3394" y="6823"/>
                    <a:pt x="3227" y="6466"/>
                    <a:pt x="2846" y="6597"/>
                  </a:cubicBezTo>
                  <a:cubicBezTo>
                    <a:pt x="2691" y="6644"/>
                    <a:pt x="2536" y="6799"/>
                    <a:pt x="2370" y="7097"/>
                  </a:cubicBezTo>
                  <a:lnTo>
                    <a:pt x="2370" y="7097"/>
                  </a:lnTo>
                  <a:cubicBezTo>
                    <a:pt x="2882" y="6597"/>
                    <a:pt x="3429" y="7692"/>
                    <a:pt x="4060" y="6656"/>
                  </a:cubicBezTo>
                  <a:lnTo>
                    <a:pt x="4060" y="6656"/>
                  </a:lnTo>
                  <a:cubicBezTo>
                    <a:pt x="3882" y="7037"/>
                    <a:pt x="3608" y="7359"/>
                    <a:pt x="3275" y="7585"/>
                  </a:cubicBezTo>
                  <a:cubicBezTo>
                    <a:pt x="3275" y="7537"/>
                    <a:pt x="3275" y="7490"/>
                    <a:pt x="3239" y="7442"/>
                  </a:cubicBezTo>
                  <a:lnTo>
                    <a:pt x="3239" y="7442"/>
                  </a:lnTo>
                  <a:cubicBezTo>
                    <a:pt x="3227" y="7418"/>
                    <a:pt x="3215" y="7406"/>
                    <a:pt x="3203" y="7394"/>
                  </a:cubicBezTo>
                  <a:cubicBezTo>
                    <a:pt x="3072" y="7252"/>
                    <a:pt x="2846" y="7394"/>
                    <a:pt x="2906" y="7573"/>
                  </a:cubicBezTo>
                  <a:cubicBezTo>
                    <a:pt x="2977" y="7442"/>
                    <a:pt x="3096" y="7525"/>
                    <a:pt x="3084" y="7609"/>
                  </a:cubicBezTo>
                  <a:cubicBezTo>
                    <a:pt x="3072" y="7692"/>
                    <a:pt x="2941" y="7763"/>
                    <a:pt x="2858" y="7763"/>
                  </a:cubicBezTo>
                  <a:cubicBezTo>
                    <a:pt x="2798" y="7752"/>
                    <a:pt x="2739" y="7728"/>
                    <a:pt x="2703" y="7692"/>
                  </a:cubicBezTo>
                  <a:cubicBezTo>
                    <a:pt x="2572" y="7585"/>
                    <a:pt x="2465" y="7323"/>
                    <a:pt x="2786" y="7192"/>
                  </a:cubicBezTo>
                  <a:cubicBezTo>
                    <a:pt x="2477" y="7013"/>
                    <a:pt x="2191" y="7394"/>
                    <a:pt x="2251" y="7692"/>
                  </a:cubicBezTo>
                  <a:cubicBezTo>
                    <a:pt x="2024" y="7644"/>
                    <a:pt x="1977" y="7799"/>
                    <a:pt x="1751" y="7597"/>
                  </a:cubicBezTo>
                  <a:cubicBezTo>
                    <a:pt x="1953" y="8180"/>
                    <a:pt x="2275" y="8025"/>
                    <a:pt x="2489" y="8121"/>
                  </a:cubicBezTo>
                  <a:lnTo>
                    <a:pt x="2489" y="8121"/>
                  </a:lnTo>
                  <a:cubicBezTo>
                    <a:pt x="2001" y="7978"/>
                    <a:pt x="1858" y="8335"/>
                    <a:pt x="1465" y="8347"/>
                  </a:cubicBezTo>
                  <a:cubicBezTo>
                    <a:pt x="1882" y="8704"/>
                    <a:pt x="2144" y="8418"/>
                    <a:pt x="2441" y="8311"/>
                  </a:cubicBezTo>
                  <a:lnTo>
                    <a:pt x="2441" y="8311"/>
                  </a:lnTo>
                  <a:cubicBezTo>
                    <a:pt x="1715" y="8609"/>
                    <a:pt x="1882" y="9014"/>
                    <a:pt x="1584" y="9347"/>
                  </a:cubicBezTo>
                  <a:cubicBezTo>
                    <a:pt x="1941" y="9049"/>
                    <a:pt x="2346" y="9228"/>
                    <a:pt x="2632" y="8502"/>
                  </a:cubicBezTo>
                  <a:lnTo>
                    <a:pt x="2632" y="8502"/>
                  </a:lnTo>
                  <a:cubicBezTo>
                    <a:pt x="2525" y="8799"/>
                    <a:pt x="2239" y="9061"/>
                    <a:pt x="2596" y="9478"/>
                  </a:cubicBezTo>
                  <a:cubicBezTo>
                    <a:pt x="2608" y="9073"/>
                    <a:pt x="2977" y="8930"/>
                    <a:pt x="2822" y="8454"/>
                  </a:cubicBezTo>
                  <a:lnTo>
                    <a:pt x="2822" y="8454"/>
                  </a:lnTo>
                  <a:cubicBezTo>
                    <a:pt x="2917" y="8668"/>
                    <a:pt x="2763" y="8978"/>
                    <a:pt x="3334" y="9180"/>
                  </a:cubicBezTo>
                  <a:cubicBezTo>
                    <a:pt x="3144" y="8966"/>
                    <a:pt x="3287" y="8918"/>
                    <a:pt x="3251" y="8692"/>
                  </a:cubicBezTo>
                  <a:cubicBezTo>
                    <a:pt x="3548" y="8752"/>
                    <a:pt x="3918" y="8466"/>
                    <a:pt x="3751" y="8156"/>
                  </a:cubicBezTo>
                  <a:cubicBezTo>
                    <a:pt x="3620" y="8478"/>
                    <a:pt x="3358" y="8371"/>
                    <a:pt x="3251" y="8240"/>
                  </a:cubicBezTo>
                  <a:cubicBezTo>
                    <a:pt x="3203" y="8204"/>
                    <a:pt x="3179" y="8144"/>
                    <a:pt x="3179" y="8073"/>
                  </a:cubicBezTo>
                  <a:cubicBezTo>
                    <a:pt x="3179" y="8002"/>
                    <a:pt x="3251" y="7859"/>
                    <a:pt x="3334" y="7859"/>
                  </a:cubicBezTo>
                  <a:cubicBezTo>
                    <a:pt x="3418" y="7847"/>
                    <a:pt x="3501" y="7954"/>
                    <a:pt x="3370" y="8037"/>
                  </a:cubicBezTo>
                  <a:cubicBezTo>
                    <a:pt x="3394" y="8037"/>
                    <a:pt x="3418" y="8037"/>
                    <a:pt x="3441" y="8037"/>
                  </a:cubicBezTo>
                  <a:cubicBezTo>
                    <a:pt x="3525" y="8025"/>
                    <a:pt x="3596" y="7954"/>
                    <a:pt x="3596" y="7871"/>
                  </a:cubicBezTo>
                  <a:cubicBezTo>
                    <a:pt x="3596" y="7823"/>
                    <a:pt x="3584" y="7775"/>
                    <a:pt x="3548" y="7728"/>
                  </a:cubicBezTo>
                  <a:cubicBezTo>
                    <a:pt x="3537" y="7716"/>
                    <a:pt x="3525" y="7704"/>
                    <a:pt x="3501" y="7692"/>
                  </a:cubicBezTo>
                  <a:lnTo>
                    <a:pt x="3501" y="7692"/>
                  </a:lnTo>
                  <a:cubicBezTo>
                    <a:pt x="3453" y="7668"/>
                    <a:pt x="3406" y="7656"/>
                    <a:pt x="3358" y="7668"/>
                  </a:cubicBezTo>
                  <a:cubicBezTo>
                    <a:pt x="3584" y="7323"/>
                    <a:pt x="3906" y="7049"/>
                    <a:pt x="4287" y="6871"/>
                  </a:cubicBezTo>
                  <a:cubicBezTo>
                    <a:pt x="3251" y="7513"/>
                    <a:pt x="4346" y="8061"/>
                    <a:pt x="3834" y="8573"/>
                  </a:cubicBezTo>
                  <a:cubicBezTo>
                    <a:pt x="3858" y="8561"/>
                    <a:pt x="3870" y="8537"/>
                    <a:pt x="3882" y="8525"/>
                  </a:cubicBezTo>
                  <a:cubicBezTo>
                    <a:pt x="3870" y="8537"/>
                    <a:pt x="3858" y="8561"/>
                    <a:pt x="3834" y="8573"/>
                  </a:cubicBezTo>
                  <a:cubicBezTo>
                    <a:pt x="4132" y="8406"/>
                    <a:pt x="4287" y="8252"/>
                    <a:pt x="4334" y="8097"/>
                  </a:cubicBezTo>
                  <a:cubicBezTo>
                    <a:pt x="4465" y="7716"/>
                    <a:pt x="4108" y="7537"/>
                    <a:pt x="4120" y="7347"/>
                  </a:cubicBezTo>
                  <a:cubicBezTo>
                    <a:pt x="4299" y="7502"/>
                    <a:pt x="4441" y="7430"/>
                    <a:pt x="4501" y="7252"/>
                  </a:cubicBezTo>
                  <a:cubicBezTo>
                    <a:pt x="4275" y="7275"/>
                    <a:pt x="4239" y="7037"/>
                    <a:pt x="4370" y="6918"/>
                  </a:cubicBezTo>
                  <a:cubicBezTo>
                    <a:pt x="4572" y="6728"/>
                    <a:pt x="5025" y="6692"/>
                    <a:pt x="5120" y="6156"/>
                  </a:cubicBezTo>
                  <a:cubicBezTo>
                    <a:pt x="5180" y="6085"/>
                    <a:pt x="5227" y="6001"/>
                    <a:pt x="5275" y="5918"/>
                  </a:cubicBezTo>
                  <a:cubicBezTo>
                    <a:pt x="5239" y="6013"/>
                    <a:pt x="5227" y="6097"/>
                    <a:pt x="5215" y="6192"/>
                  </a:cubicBezTo>
                  <a:cubicBezTo>
                    <a:pt x="4894" y="6632"/>
                    <a:pt x="5192" y="6990"/>
                    <a:pt x="5203" y="7263"/>
                  </a:cubicBezTo>
                  <a:cubicBezTo>
                    <a:pt x="5203" y="7442"/>
                    <a:pt x="5025" y="7585"/>
                    <a:pt x="4870" y="7406"/>
                  </a:cubicBezTo>
                  <a:cubicBezTo>
                    <a:pt x="4787" y="7585"/>
                    <a:pt x="4846" y="7716"/>
                    <a:pt x="5084" y="7752"/>
                  </a:cubicBezTo>
                  <a:cubicBezTo>
                    <a:pt x="4953" y="7894"/>
                    <a:pt x="4572" y="7752"/>
                    <a:pt x="4394" y="8121"/>
                  </a:cubicBezTo>
                  <a:cubicBezTo>
                    <a:pt x="4322" y="8275"/>
                    <a:pt x="4310" y="8478"/>
                    <a:pt x="4406" y="8811"/>
                  </a:cubicBezTo>
                  <a:lnTo>
                    <a:pt x="4406" y="8811"/>
                  </a:lnTo>
                  <a:cubicBezTo>
                    <a:pt x="4418" y="8097"/>
                    <a:pt x="5573" y="8478"/>
                    <a:pt x="5299" y="7299"/>
                  </a:cubicBezTo>
                  <a:lnTo>
                    <a:pt x="5299" y="7299"/>
                  </a:lnTo>
                  <a:cubicBezTo>
                    <a:pt x="5442" y="7692"/>
                    <a:pt x="5477" y="8109"/>
                    <a:pt x="5406" y="8514"/>
                  </a:cubicBezTo>
                  <a:cubicBezTo>
                    <a:pt x="5370" y="8478"/>
                    <a:pt x="5334" y="8442"/>
                    <a:pt x="5287" y="8430"/>
                  </a:cubicBezTo>
                  <a:lnTo>
                    <a:pt x="5275" y="8430"/>
                  </a:lnTo>
                  <a:cubicBezTo>
                    <a:pt x="5251" y="8430"/>
                    <a:pt x="5227" y="8430"/>
                    <a:pt x="5215" y="8430"/>
                  </a:cubicBezTo>
                  <a:cubicBezTo>
                    <a:pt x="5120" y="8442"/>
                    <a:pt x="5037" y="8514"/>
                    <a:pt x="5037" y="8621"/>
                  </a:cubicBezTo>
                  <a:cubicBezTo>
                    <a:pt x="5037" y="8668"/>
                    <a:pt x="5061" y="8716"/>
                    <a:pt x="5108" y="8752"/>
                  </a:cubicBezTo>
                  <a:cubicBezTo>
                    <a:pt x="5120" y="8752"/>
                    <a:pt x="5120" y="8764"/>
                    <a:pt x="5132" y="8764"/>
                  </a:cubicBezTo>
                  <a:cubicBezTo>
                    <a:pt x="5096" y="8621"/>
                    <a:pt x="5227" y="8597"/>
                    <a:pt x="5287" y="8668"/>
                  </a:cubicBezTo>
                  <a:cubicBezTo>
                    <a:pt x="5334" y="8728"/>
                    <a:pt x="5287" y="8883"/>
                    <a:pt x="5227" y="8930"/>
                  </a:cubicBezTo>
                  <a:cubicBezTo>
                    <a:pt x="5192" y="8966"/>
                    <a:pt x="5132" y="8990"/>
                    <a:pt x="5061" y="8990"/>
                  </a:cubicBezTo>
                  <a:cubicBezTo>
                    <a:pt x="4906" y="9002"/>
                    <a:pt x="4632" y="8906"/>
                    <a:pt x="4763" y="8585"/>
                  </a:cubicBezTo>
                  <a:cubicBezTo>
                    <a:pt x="4430" y="8680"/>
                    <a:pt x="4489" y="9145"/>
                    <a:pt x="4751" y="9323"/>
                  </a:cubicBezTo>
                  <a:cubicBezTo>
                    <a:pt x="4549" y="9442"/>
                    <a:pt x="4632" y="9585"/>
                    <a:pt x="4334" y="9597"/>
                  </a:cubicBezTo>
                  <a:cubicBezTo>
                    <a:pt x="4882" y="9871"/>
                    <a:pt x="5001" y="9538"/>
                    <a:pt x="5215" y="9454"/>
                  </a:cubicBezTo>
                  <a:lnTo>
                    <a:pt x="5215" y="9454"/>
                  </a:lnTo>
                  <a:cubicBezTo>
                    <a:pt x="4763" y="9680"/>
                    <a:pt x="4918" y="10049"/>
                    <a:pt x="4656" y="10335"/>
                  </a:cubicBezTo>
                  <a:cubicBezTo>
                    <a:pt x="5203" y="10288"/>
                    <a:pt x="5180" y="9907"/>
                    <a:pt x="5311" y="9621"/>
                  </a:cubicBezTo>
                  <a:lnTo>
                    <a:pt x="5311" y="9621"/>
                  </a:lnTo>
                  <a:cubicBezTo>
                    <a:pt x="5013" y="10335"/>
                    <a:pt x="5418" y="10514"/>
                    <a:pt x="5453" y="10966"/>
                  </a:cubicBezTo>
                  <a:cubicBezTo>
                    <a:pt x="5489" y="10514"/>
                    <a:pt x="5894" y="10335"/>
                    <a:pt x="5584" y="9621"/>
                  </a:cubicBezTo>
                  <a:lnTo>
                    <a:pt x="5584" y="9621"/>
                  </a:lnTo>
                  <a:cubicBezTo>
                    <a:pt x="5715" y="9907"/>
                    <a:pt x="5704" y="10288"/>
                    <a:pt x="6251" y="10335"/>
                  </a:cubicBezTo>
                  <a:cubicBezTo>
                    <a:pt x="5977" y="10038"/>
                    <a:pt x="6132" y="9680"/>
                    <a:pt x="5692" y="9454"/>
                  </a:cubicBezTo>
                  <a:lnTo>
                    <a:pt x="5692" y="9454"/>
                  </a:lnTo>
                  <a:cubicBezTo>
                    <a:pt x="5906" y="9538"/>
                    <a:pt x="6025" y="9871"/>
                    <a:pt x="6573" y="9597"/>
                  </a:cubicBezTo>
                  <a:cubicBezTo>
                    <a:pt x="6275" y="9585"/>
                    <a:pt x="6346" y="9454"/>
                    <a:pt x="6156" y="9323"/>
                  </a:cubicBezTo>
                  <a:cubicBezTo>
                    <a:pt x="6418" y="9145"/>
                    <a:pt x="6477" y="8680"/>
                    <a:pt x="6132" y="8585"/>
                  </a:cubicBezTo>
                  <a:cubicBezTo>
                    <a:pt x="6275" y="8906"/>
                    <a:pt x="6013" y="9002"/>
                    <a:pt x="5834" y="8990"/>
                  </a:cubicBezTo>
                  <a:cubicBezTo>
                    <a:pt x="5775" y="8990"/>
                    <a:pt x="5715" y="8966"/>
                    <a:pt x="5668" y="8930"/>
                  </a:cubicBezTo>
                  <a:cubicBezTo>
                    <a:pt x="5620" y="8883"/>
                    <a:pt x="5561" y="8728"/>
                    <a:pt x="5620" y="8668"/>
                  </a:cubicBezTo>
                  <a:cubicBezTo>
                    <a:pt x="5668" y="8597"/>
                    <a:pt x="5811" y="8621"/>
                    <a:pt x="5763" y="8764"/>
                  </a:cubicBezTo>
                  <a:cubicBezTo>
                    <a:pt x="5775" y="8764"/>
                    <a:pt x="5787" y="8752"/>
                    <a:pt x="5799" y="8752"/>
                  </a:cubicBezTo>
                  <a:cubicBezTo>
                    <a:pt x="5834" y="8716"/>
                    <a:pt x="5858" y="8668"/>
                    <a:pt x="5858" y="8621"/>
                  </a:cubicBezTo>
                  <a:cubicBezTo>
                    <a:pt x="5858" y="8514"/>
                    <a:pt x="5787" y="8442"/>
                    <a:pt x="5692" y="8430"/>
                  </a:cubicBezTo>
                  <a:cubicBezTo>
                    <a:pt x="5668" y="8430"/>
                    <a:pt x="5644" y="8430"/>
                    <a:pt x="5632" y="8430"/>
                  </a:cubicBezTo>
                  <a:lnTo>
                    <a:pt x="5620" y="8430"/>
                  </a:lnTo>
                  <a:cubicBezTo>
                    <a:pt x="5573" y="8442"/>
                    <a:pt x="5525" y="8478"/>
                    <a:pt x="5501" y="8514"/>
                  </a:cubicBezTo>
                  <a:cubicBezTo>
                    <a:pt x="5418" y="8109"/>
                    <a:pt x="5453" y="7680"/>
                    <a:pt x="5596" y="7299"/>
                  </a:cubicBezTo>
                  <a:cubicBezTo>
                    <a:pt x="5311" y="8478"/>
                    <a:pt x="6477" y="8085"/>
                    <a:pt x="6489" y="8811"/>
                  </a:cubicBezTo>
                  <a:lnTo>
                    <a:pt x="6489" y="8728"/>
                  </a:lnTo>
                  <a:cubicBezTo>
                    <a:pt x="6489" y="8752"/>
                    <a:pt x="6489" y="8787"/>
                    <a:pt x="6489" y="8811"/>
                  </a:cubicBezTo>
                  <a:cubicBezTo>
                    <a:pt x="6585" y="8478"/>
                    <a:pt x="6573" y="8264"/>
                    <a:pt x="6501" y="8121"/>
                  </a:cubicBezTo>
                  <a:cubicBezTo>
                    <a:pt x="6323" y="7752"/>
                    <a:pt x="5942" y="7894"/>
                    <a:pt x="5811" y="7740"/>
                  </a:cubicBezTo>
                  <a:cubicBezTo>
                    <a:pt x="6049" y="7716"/>
                    <a:pt x="6108" y="7573"/>
                    <a:pt x="6025" y="7394"/>
                  </a:cubicBezTo>
                  <a:cubicBezTo>
                    <a:pt x="5882" y="7585"/>
                    <a:pt x="5692" y="7442"/>
                    <a:pt x="5692" y="7263"/>
                  </a:cubicBezTo>
                  <a:cubicBezTo>
                    <a:pt x="5704" y="6990"/>
                    <a:pt x="5989" y="6644"/>
                    <a:pt x="5680" y="6192"/>
                  </a:cubicBezTo>
                  <a:cubicBezTo>
                    <a:pt x="5668" y="6097"/>
                    <a:pt x="5656" y="6013"/>
                    <a:pt x="5620" y="5918"/>
                  </a:cubicBezTo>
                  <a:cubicBezTo>
                    <a:pt x="5668" y="6001"/>
                    <a:pt x="5715" y="6073"/>
                    <a:pt x="5775" y="6156"/>
                  </a:cubicBezTo>
                  <a:cubicBezTo>
                    <a:pt x="5870" y="6692"/>
                    <a:pt x="6323" y="6728"/>
                    <a:pt x="6525" y="6918"/>
                  </a:cubicBezTo>
                  <a:cubicBezTo>
                    <a:pt x="6656" y="7037"/>
                    <a:pt x="6620" y="7275"/>
                    <a:pt x="6394" y="7252"/>
                  </a:cubicBezTo>
                  <a:cubicBezTo>
                    <a:pt x="6466" y="7430"/>
                    <a:pt x="6596" y="7490"/>
                    <a:pt x="6787" y="7347"/>
                  </a:cubicBezTo>
                  <a:cubicBezTo>
                    <a:pt x="6799" y="7537"/>
                    <a:pt x="6430" y="7704"/>
                    <a:pt x="6561" y="8097"/>
                  </a:cubicBezTo>
                  <a:cubicBezTo>
                    <a:pt x="6608" y="8252"/>
                    <a:pt x="6763" y="8395"/>
                    <a:pt x="7061" y="8573"/>
                  </a:cubicBezTo>
                  <a:lnTo>
                    <a:pt x="7061" y="8573"/>
                  </a:lnTo>
                  <a:cubicBezTo>
                    <a:pt x="6561" y="8061"/>
                    <a:pt x="7644" y="7513"/>
                    <a:pt x="6632" y="6871"/>
                  </a:cubicBezTo>
                  <a:lnTo>
                    <a:pt x="6632" y="6871"/>
                  </a:lnTo>
                  <a:cubicBezTo>
                    <a:pt x="7001" y="7049"/>
                    <a:pt x="7323" y="7323"/>
                    <a:pt x="7561" y="7668"/>
                  </a:cubicBezTo>
                  <a:cubicBezTo>
                    <a:pt x="7501" y="7668"/>
                    <a:pt x="7454" y="7668"/>
                    <a:pt x="7418" y="7704"/>
                  </a:cubicBezTo>
                  <a:lnTo>
                    <a:pt x="7406" y="7704"/>
                  </a:lnTo>
                  <a:cubicBezTo>
                    <a:pt x="7394" y="7704"/>
                    <a:pt x="7370" y="7716"/>
                    <a:pt x="7358" y="7740"/>
                  </a:cubicBezTo>
                  <a:cubicBezTo>
                    <a:pt x="7228" y="7871"/>
                    <a:pt x="7358" y="8097"/>
                    <a:pt x="7549" y="8037"/>
                  </a:cubicBezTo>
                  <a:cubicBezTo>
                    <a:pt x="7418" y="7966"/>
                    <a:pt x="7489" y="7847"/>
                    <a:pt x="7585" y="7859"/>
                  </a:cubicBezTo>
                  <a:cubicBezTo>
                    <a:pt x="7668" y="7871"/>
                    <a:pt x="7728" y="8002"/>
                    <a:pt x="7728" y="8085"/>
                  </a:cubicBezTo>
                  <a:cubicBezTo>
                    <a:pt x="7728" y="8144"/>
                    <a:pt x="7704" y="8204"/>
                    <a:pt x="7656" y="8240"/>
                  </a:cubicBezTo>
                  <a:cubicBezTo>
                    <a:pt x="7549" y="8371"/>
                    <a:pt x="7287" y="8478"/>
                    <a:pt x="7156" y="8156"/>
                  </a:cubicBezTo>
                  <a:cubicBezTo>
                    <a:pt x="6989" y="8466"/>
                    <a:pt x="7358" y="8752"/>
                    <a:pt x="7668" y="8692"/>
                  </a:cubicBezTo>
                  <a:cubicBezTo>
                    <a:pt x="7620" y="8918"/>
                    <a:pt x="7763" y="8966"/>
                    <a:pt x="7573" y="9192"/>
                  </a:cubicBezTo>
                  <a:cubicBezTo>
                    <a:pt x="8144" y="8990"/>
                    <a:pt x="8001" y="8668"/>
                    <a:pt x="8097" y="8454"/>
                  </a:cubicBezTo>
                  <a:lnTo>
                    <a:pt x="8097" y="8454"/>
                  </a:lnTo>
                  <a:cubicBezTo>
                    <a:pt x="7942" y="8930"/>
                    <a:pt x="8299" y="9085"/>
                    <a:pt x="8323" y="9478"/>
                  </a:cubicBezTo>
                  <a:cubicBezTo>
                    <a:pt x="8668" y="9061"/>
                    <a:pt x="8382" y="8799"/>
                    <a:pt x="8275" y="8502"/>
                  </a:cubicBezTo>
                  <a:lnTo>
                    <a:pt x="8275" y="8502"/>
                  </a:lnTo>
                  <a:cubicBezTo>
                    <a:pt x="8573" y="9228"/>
                    <a:pt x="8978" y="9061"/>
                    <a:pt x="9323" y="9359"/>
                  </a:cubicBezTo>
                  <a:cubicBezTo>
                    <a:pt x="9025" y="9002"/>
                    <a:pt x="9192" y="8597"/>
                    <a:pt x="8478" y="8311"/>
                  </a:cubicBezTo>
                  <a:lnTo>
                    <a:pt x="8478" y="8311"/>
                  </a:lnTo>
                  <a:cubicBezTo>
                    <a:pt x="8775" y="8418"/>
                    <a:pt x="9025" y="8704"/>
                    <a:pt x="9442" y="8347"/>
                  </a:cubicBezTo>
                  <a:cubicBezTo>
                    <a:pt x="9049" y="8335"/>
                    <a:pt x="8906" y="7966"/>
                    <a:pt x="8430" y="8121"/>
                  </a:cubicBezTo>
                  <a:lnTo>
                    <a:pt x="8430" y="8121"/>
                  </a:lnTo>
                  <a:cubicBezTo>
                    <a:pt x="8644" y="8025"/>
                    <a:pt x="8954" y="8180"/>
                    <a:pt x="9156" y="7597"/>
                  </a:cubicBezTo>
                  <a:cubicBezTo>
                    <a:pt x="8930" y="7799"/>
                    <a:pt x="8894" y="7656"/>
                    <a:pt x="8668" y="7692"/>
                  </a:cubicBezTo>
                  <a:cubicBezTo>
                    <a:pt x="8728" y="7394"/>
                    <a:pt x="8442" y="7013"/>
                    <a:pt x="8132" y="7192"/>
                  </a:cubicBezTo>
                  <a:cubicBezTo>
                    <a:pt x="8454" y="7323"/>
                    <a:pt x="8335" y="7585"/>
                    <a:pt x="8216" y="7692"/>
                  </a:cubicBezTo>
                  <a:cubicBezTo>
                    <a:pt x="8168" y="7728"/>
                    <a:pt x="8109" y="7752"/>
                    <a:pt x="8049" y="7763"/>
                  </a:cubicBezTo>
                  <a:cubicBezTo>
                    <a:pt x="7978" y="7763"/>
                    <a:pt x="7835" y="7692"/>
                    <a:pt x="7823" y="7609"/>
                  </a:cubicBezTo>
                  <a:cubicBezTo>
                    <a:pt x="7811" y="7525"/>
                    <a:pt x="7930" y="7442"/>
                    <a:pt x="8001" y="7573"/>
                  </a:cubicBezTo>
                  <a:cubicBezTo>
                    <a:pt x="8001" y="7549"/>
                    <a:pt x="8001" y="7525"/>
                    <a:pt x="8001" y="7502"/>
                  </a:cubicBezTo>
                  <a:cubicBezTo>
                    <a:pt x="8001" y="7418"/>
                    <a:pt x="7930" y="7347"/>
                    <a:pt x="7835" y="7347"/>
                  </a:cubicBezTo>
                  <a:cubicBezTo>
                    <a:pt x="7787" y="7347"/>
                    <a:pt x="7739" y="7359"/>
                    <a:pt x="7704" y="7394"/>
                  </a:cubicBezTo>
                  <a:cubicBezTo>
                    <a:pt x="7692" y="7406"/>
                    <a:pt x="7680" y="7418"/>
                    <a:pt x="7668" y="7442"/>
                  </a:cubicBezTo>
                  <a:lnTo>
                    <a:pt x="7668" y="7442"/>
                  </a:lnTo>
                  <a:cubicBezTo>
                    <a:pt x="7632" y="7490"/>
                    <a:pt x="7632" y="7537"/>
                    <a:pt x="7644" y="7585"/>
                  </a:cubicBezTo>
                  <a:cubicBezTo>
                    <a:pt x="7299" y="7359"/>
                    <a:pt x="7025" y="7037"/>
                    <a:pt x="6847" y="6656"/>
                  </a:cubicBezTo>
                  <a:cubicBezTo>
                    <a:pt x="7478" y="7692"/>
                    <a:pt x="8037" y="6597"/>
                    <a:pt x="8549" y="7109"/>
                  </a:cubicBezTo>
                  <a:cubicBezTo>
                    <a:pt x="8525" y="7085"/>
                    <a:pt x="8501" y="7073"/>
                    <a:pt x="8490" y="7049"/>
                  </a:cubicBezTo>
                  <a:cubicBezTo>
                    <a:pt x="8513" y="7073"/>
                    <a:pt x="8525" y="7085"/>
                    <a:pt x="8549" y="7109"/>
                  </a:cubicBezTo>
                  <a:cubicBezTo>
                    <a:pt x="8371" y="6811"/>
                    <a:pt x="8228" y="6656"/>
                    <a:pt x="8073" y="6609"/>
                  </a:cubicBezTo>
                  <a:cubicBezTo>
                    <a:pt x="7680" y="6478"/>
                    <a:pt x="7513" y="6835"/>
                    <a:pt x="7311" y="6823"/>
                  </a:cubicBezTo>
                  <a:cubicBezTo>
                    <a:pt x="7466" y="6644"/>
                    <a:pt x="7406" y="6501"/>
                    <a:pt x="7216" y="6442"/>
                  </a:cubicBezTo>
                  <a:cubicBezTo>
                    <a:pt x="7239" y="6668"/>
                    <a:pt x="7013" y="6704"/>
                    <a:pt x="6894" y="6573"/>
                  </a:cubicBezTo>
                  <a:cubicBezTo>
                    <a:pt x="6704" y="6370"/>
                    <a:pt x="6668" y="5918"/>
                    <a:pt x="6120" y="5823"/>
                  </a:cubicBezTo>
                  <a:cubicBezTo>
                    <a:pt x="6049" y="5763"/>
                    <a:pt x="5977" y="5716"/>
                    <a:pt x="5894" y="5668"/>
                  </a:cubicBezTo>
                  <a:cubicBezTo>
                    <a:pt x="5977" y="5704"/>
                    <a:pt x="6073" y="5716"/>
                    <a:pt x="6156" y="5728"/>
                  </a:cubicBezTo>
                  <a:cubicBezTo>
                    <a:pt x="6608" y="6037"/>
                    <a:pt x="6966" y="5751"/>
                    <a:pt x="7239" y="5739"/>
                  </a:cubicBezTo>
                  <a:cubicBezTo>
                    <a:pt x="7418" y="5728"/>
                    <a:pt x="7549" y="5918"/>
                    <a:pt x="7370" y="6073"/>
                  </a:cubicBezTo>
                  <a:cubicBezTo>
                    <a:pt x="7549" y="6156"/>
                    <a:pt x="7680" y="6097"/>
                    <a:pt x="7716" y="5858"/>
                  </a:cubicBezTo>
                  <a:cubicBezTo>
                    <a:pt x="7870" y="5989"/>
                    <a:pt x="7716" y="6370"/>
                    <a:pt x="8085" y="6549"/>
                  </a:cubicBezTo>
                  <a:cubicBezTo>
                    <a:pt x="8240" y="6620"/>
                    <a:pt x="8442" y="6632"/>
                    <a:pt x="8775" y="6537"/>
                  </a:cubicBezTo>
                  <a:lnTo>
                    <a:pt x="8775" y="6537"/>
                  </a:lnTo>
                  <a:cubicBezTo>
                    <a:pt x="8061" y="6525"/>
                    <a:pt x="8442" y="5370"/>
                    <a:pt x="7275" y="5644"/>
                  </a:cubicBezTo>
                  <a:lnTo>
                    <a:pt x="7275" y="5644"/>
                  </a:lnTo>
                  <a:cubicBezTo>
                    <a:pt x="7668" y="5501"/>
                    <a:pt x="8085" y="5466"/>
                    <a:pt x="8490" y="5549"/>
                  </a:cubicBezTo>
                  <a:cubicBezTo>
                    <a:pt x="8454" y="5573"/>
                    <a:pt x="8418" y="5620"/>
                    <a:pt x="8406" y="5668"/>
                  </a:cubicBezTo>
                  <a:lnTo>
                    <a:pt x="8406" y="5680"/>
                  </a:lnTo>
                  <a:cubicBezTo>
                    <a:pt x="8406" y="5692"/>
                    <a:pt x="8406" y="5716"/>
                    <a:pt x="8406" y="5728"/>
                  </a:cubicBezTo>
                  <a:cubicBezTo>
                    <a:pt x="8406" y="5918"/>
                    <a:pt x="8656" y="5978"/>
                    <a:pt x="8740" y="5811"/>
                  </a:cubicBezTo>
                  <a:cubicBezTo>
                    <a:pt x="8597" y="5858"/>
                    <a:pt x="8573" y="5716"/>
                    <a:pt x="8644" y="5668"/>
                  </a:cubicBezTo>
                  <a:cubicBezTo>
                    <a:pt x="8716" y="5608"/>
                    <a:pt x="8859" y="5668"/>
                    <a:pt x="8906" y="5716"/>
                  </a:cubicBezTo>
                  <a:cubicBezTo>
                    <a:pt x="8954" y="5763"/>
                    <a:pt x="8978" y="5823"/>
                    <a:pt x="8978" y="5882"/>
                  </a:cubicBezTo>
                  <a:cubicBezTo>
                    <a:pt x="8990" y="6049"/>
                    <a:pt x="8882" y="6311"/>
                    <a:pt x="8561" y="6180"/>
                  </a:cubicBezTo>
                  <a:cubicBezTo>
                    <a:pt x="8656" y="6525"/>
                    <a:pt x="9121" y="6466"/>
                    <a:pt x="9299" y="6204"/>
                  </a:cubicBezTo>
                  <a:cubicBezTo>
                    <a:pt x="9418" y="6394"/>
                    <a:pt x="9561" y="6323"/>
                    <a:pt x="9585" y="6620"/>
                  </a:cubicBezTo>
                  <a:cubicBezTo>
                    <a:pt x="9847" y="6061"/>
                    <a:pt x="9514" y="5954"/>
                    <a:pt x="9430" y="5728"/>
                  </a:cubicBezTo>
                  <a:lnTo>
                    <a:pt x="9430" y="5728"/>
                  </a:lnTo>
                  <a:cubicBezTo>
                    <a:pt x="9656" y="6180"/>
                    <a:pt x="10025" y="6025"/>
                    <a:pt x="10311" y="6287"/>
                  </a:cubicBezTo>
                  <a:cubicBezTo>
                    <a:pt x="10264" y="5751"/>
                    <a:pt x="9883" y="5763"/>
                    <a:pt x="9597" y="5632"/>
                  </a:cubicBezTo>
                  <a:lnTo>
                    <a:pt x="9597" y="5632"/>
                  </a:lnTo>
                  <a:cubicBezTo>
                    <a:pt x="10311" y="5930"/>
                    <a:pt x="10490" y="5537"/>
                    <a:pt x="10942" y="5489"/>
                  </a:cubicBezTo>
                  <a:cubicBezTo>
                    <a:pt x="10490" y="5454"/>
                    <a:pt x="10311" y="5049"/>
                    <a:pt x="9597" y="5358"/>
                  </a:cubicBezTo>
                  <a:lnTo>
                    <a:pt x="9597" y="5358"/>
                  </a:lnTo>
                  <a:cubicBezTo>
                    <a:pt x="9883" y="5227"/>
                    <a:pt x="10264" y="5239"/>
                    <a:pt x="10311" y="4704"/>
                  </a:cubicBezTo>
                  <a:cubicBezTo>
                    <a:pt x="10014" y="4966"/>
                    <a:pt x="9656" y="4811"/>
                    <a:pt x="9430" y="5263"/>
                  </a:cubicBezTo>
                  <a:lnTo>
                    <a:pt x="9430" y="5263"/>
                  </a:lnTo>
                  <a:cubicBezTo>
                    <a:pt x="9514" y="5037"/>
                    <a:pt x="9847" y="4930"/>
                    <a:pt x="9585" y="4370"/>
                  </a:cubicBezTo>
                  <a:cubicBezTo>
                    <a:pt x="9573" y="4644"/>
                    <a:pt x="9430" y="4573"/>
                    <a:pt x="9299" y="4775"/>
                  </a:cubicBezTo>
                  <a:close/>
                  <a:moveTo>
                    <a:pt x="4608" y="5728"/>
                  </a:moveTo>
                  <a:cubicBezTo>
                    <a:pt x="4477" y="5811"/>
                    <a:pt x="4322" y="5823"/>
                    <a:pt x="4168" y="5799"/>
                  </a:cubicBezTo>
                  <a:cubicBezTo>
                    <a:pt x="3977" y="5751"/>
                    <a:pt x="3799" y="5608"/>
                    <a:pt x="3441" y="5525"/>
                  </a:cubicBezTo>
                  <a:cubicBezTo>
                    <a:pt x="3358" y="5501"/>
                    <a:pt x="3251" y="5489"/>
                    <a:pt x="3144" y="5477"/>
                  </a:cubicBezTo>
                  <a:cubicBezTo>
                    <a:pt x="3251" y="5466"/>
                    <a:pt x="3358" y="5454"/>
                    <a:pt x="3441" y="5430"/>
                  </a:cubicBezTo>
                  <a:cubicBezTo>
                    <a:pt x="3799" y="5358"/>
                    <a:pt x="3977" y="5204"/>
                    <a:pt x="4168" y="5156"/>
                  </a:cubicBezTo>
                  <a:cubicBezTo>
                    <a:pt x="4322" y="5132"/>
                    <a:pt x="4477" y="5156"/>
                    <a:pt x="4608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44"/>
                    <a:pt x="4382" y="5739"/>
                    <a:pt x="4608" y="5728"/>
                  </a:cubicBezTo>
                  <a:close/>
                  <a:moveTo>
                    <a:pt x="4287" y="4084"/>
                  </a:moveTo>
                  <a:close/>
                  <a:moveTo>
                    <a:pt x="4287" y="6871"/>
                  </a:moveTo>
                  <a:close/>
                  <a:moveTo>
                    <a:pt x="4775" y="6609"/>
                  </a:moveTo>
                  <a:cubicBezTo>
                    <a:pt x="4608" y="6716"/>
                    <a:pt x="4370" y="6740"/>
                    <a:pt x="4072" y="6942"/>
                  </a:cubicBezTo>
                  <a:cubicBezTo>
                    <a:pt x="3989" y="6990"/>
                    <a:pt x="3906" y="7049"/>
                    <a:pt x="3822" y="7121"/>
                  </a:cubicBezTo>
                  <a:cubicBezTo>
                    <a:pt x="3882" y="7037"/>
                    <a:pt x="3941" y="6954"/>
                    <a:pt x="4001" y="6871"/>
                  </a:cubicBezTo>
                  <a:cubicBezTo>
                    <a:pt x="4191" y="6573"/>
                    <a:pt x="4227" y="6335"/>
                    <a:pt x="4322" y="6168"/>
                  </a:cubicBezTo>
                  <a:cubicBezTo>
                    <a:pt x="4406" y="6037"/>
                    <a:pt x="4537" y="5942"/>
                    <a:pt x="4680" y="5894"/>
                  </a:cubicBezTo>
                  <a:cubicBezTo>
                    <a:pt x="4513" y="6049"/>
                    <a:pt x="4430" y="6275"/>
                    <a:pt x="4430" y="6490"/>
                  </a:cubicBezTo>
                  <a:cubicBezTo>
                    <a:pt x="4656" y="6501"/>
                    <a:pt x="4882" y="6418"/>
                    <a:pt x="5025" y="6251"/>
                  </a:cubicBezTo>
                  <a:cubicBezTo>
                    <a:pt x="4989" y="6394"/>
                    <a:pt x="4906" y="6525"/>
                    <a:pt x="4775" y="6609"/>
                  </a:cubicBezTo>
                  <a:close/>
                  <a:moveTo>
                    <a:pt x="4441" y="4454"/>
                  </a:moveTo>
                  <a:cubicBezTo>
                    <a:pt x="4430" y="4680"/>
                    <a:pt x="4513" y="4894"/>
                    <a:pt x="4680" y="5049"/>
                  </a:cubicBezTo>
                  <a:cubicBezTo>
                    <a:pt x="4537" y="5013"/>
                    <a:pt x="4406" y="4918"/>
                    <a:pt x="4322" y="4787"/>
                  </a:cubicBezTo>
                  <a:cubicBezTo>
                    <a:pt x="4227" y="4620"/>
                    <a:pt x="4203" y="4382"/>
                    <a:pt x="4001" y="4084"/>
                  </a:cubicBezTo>
                  <a:cubicBezTo>
                    <a:pt x="3941" y="4001"/>
                    <a:pt x="3882" y="3918"/>
                    <a:pt x="3822" y="3834"/>
                  </a:cubicBezTo>
                  <a:cubicBezTo>
                    <a:pt x="3906" y="3894"/>
                    <a:pt x="3989" y="3953"/>
                    <a:pt x="4072" y="4013"/>
                  </a:cubicBezTo>
                  <a:cubicBezTo>
                    <a:pt x="4370" y="4204"/>
                    <a:pt x="4608" y="4239"/>
                    <a:pt x="4775" y="4334"/>
                  </a:cubicBezTo>
                  <a:cubicBezTo>
                    <a:pt x="4906" y="4418"/>
                    <a:pt x="5001" y="4549"/>
                    <a:pt x="5037" y="4692"/>
                  </a:cubicBezTo>
                  <a:cubicBezTo>
                    <a:pt x="4882" y="4525"/>
                    <a:pt x="4656" y="4442"/>
                    <a:pt x="4430" y="4454"/>
                  </a:cubicBezTo>
                  <a:close/>
                  <a:moveTo>
                    <a:pt x="5620" y="7299"/>
                  </a:moveTo>
                  <a:close/>
                  <a:moveTo>
                    <a:pt x="5715" y="6335"/>
                  </a:moveTo>
                  <a:cubicBezTo>
                    <a:pt x="5787" y="6466"/>
                    <a:pt x="5811" y="6620"/>
                    <a:pt x="5775" y="6763"/>
                  </a:cubicBezTo>
                  <a:cubicBezTo>
                    <a:pt x="5727" y="6954"/>
                    <a:pt x="5584" y="7144"/>
                    <a:pt x="5513" y="7490"/>
                  </a:cubicBezTo>
                  <a:cubicBezTo>
                    <a:pt x="5489" y="7585"/>
                    <a:pt x="5477" y="7692"/>
                    <a:pt x="5465" y="7787"/>
                  </a:cubicBezTo>
                  <a:cubicBezTo>
                    <a:pt x="5442" y="7680"/>
                    <a:pt x="5430" y="7585"/>
                    <a:pt x="5418" y="7490"/>
                  </a:cubicBezTo>
                  <a:cubicBezTo>
                    <a:pt x="5334" y="7144"/>
                    <a:pt x="5192" y="6954"/>
                    <a:pt x="5144" y="6763"/>
                  </a:cubicBezTo>
                  <a:cubicBezTo>
                    <a:pt x="5108" y="6620"/>
                    <a:pt x="5132" y="6466"/>
                    <a:pt x="5203" y="6335"/>
                  </a:cubicBezTo>
                  <a:cubicBezTo>
                    <a:pt x="4989" y="6549"/>
                    <a:pt x="5144" y="6930"/>
                    <a:pt x="5465" y="6930"/>
                  </a:cubicBezTo>
                  <a:cubicBezTo>
                    <a:pt x="5775" y="6930"/>
                    <a:pt x="5930" y="6549"/>
                    <a:pt x="5715" y="6335"/>
                  </a:cubicBezTo>
                  <a:close/>
                  <a:moveTo>
                    <a:pt x="5465" y="4025"/>
                  </a:moveTo>
                  <a:cubicBezTo>
                    <a:pt x="5287" y="4180"/>
                    <a:pt x="5203" y="4394"/>
                    <a:pt x="5203" y="4620"/>
                  </a:cubicBezTo>
                  <a:cubicBezTo>
                    <a:pt x="5132" y="4489"/>
                    <a:pt x="5108" y="4334"/>
                    <a:pt x="5144" y="4192"/>
                  </a:cubicBezTo>
                  <a:cubicBezTo>
                    <a:pt x="5192" y="4001"/>
                    <a:pt x="5334" y="3811"/>
                    <a:pt x="5418" y="3465"/>
                  </a:cubicBezTo>
                  <a:cubicBezTo>
                    <a:pt x="5430" y="3370"/>
                    <a:pt x="5453" y="3275"/>
                    <a:pt x="5465" y="3168"/>
                  </a:cubicBezTo>
                  <a:cubicBezTo>
                    <a:pt x="5477" y="3263"/>
                    <a:pt x="5489" y="3358"/>
                    <a:pt x="5513" y="3465"/>
                  </a:cubicBezTo>
                  <a:cubicBezTo>
                    <a:pt x="5584" y="3811"/>
                    <a:pt x="5727" y="4001"/>
                    <a:pt x="5775" y="4192"/>
                  </a:cubicBezTo>
                  <a:cubicBezTo>
                    <a:pt x="5811" y="4334"/>
                    <a:pt x="5787" y="4489"/>
                    <a:pt x="5715" y="4620"/>
                  </a:cubicBezTo>
                  <a:cubicBezTo>
                    <a:pt x="5715" y="4394"/>
                    <a:pt x="5632" y="4180"/>
                    <a:pt x="5465" y="4025"/>
                  </a:cubicBezTo>
                  <a:close/>
                  <a:moveTo>
                    <a:pt x="6644" y="4084"/>
                  </a:moveTo>
                  <a:close/>
                  <a:moveTo>
                    <a:pt x="6858" y="6656"/>
                  </a:moveTo>
                  <a:close/>
                  <a:moveTo>
                    <a:pt x="6489" y="6513"/>
                  </a:moveTo>
                  <a:cubicBezTo>
                    <a:pt x="6501" y="6287"/>
                    <a:pt x="6406" y="6061"/>
                    <a:pt x="6239" y="5918"/>
                  </a:cubicBezTo>
                  <a:cubicBezTo>
                    <a:pt x="6382" y="5954"/>
                    <a:pt x="6513" y="6049"/>
                    <a:pt x="6596" y="6180"/>
                  </a:cubicBezTo>
                  <a:cubicBezTo>
                    <a:pt x="6704" y="6347"/>
                    <a:pt x="6727" y="6573"/>
                    <a:pt x="6918" y="6882"/>
                  </a:cubicBezTo>
                  <a:cubicBezTo>
                    <a:pt x="6977" y="6966"/>
                    <a:pt x="7037" y="7049"/>
                    <a:pt x="7097" y="7132"/>
                  </a:cubicBezTo>
                  <a:cubicBezTo>
                    <a:pt x="7025" y="7061"/>
                    <a:pt x="6942" y="7001"/>
                    <a:pt x="6847" y="6954"/>
                  </a:cubicBezTo>
                  <a:cubicBezTo>
                    <a:pt x="6549" y="6751"/>
                    <a:pt x="6311" y="6728"/>
                    <a:pt x="6144" y="6620"/>
                  </a:cubicBezTo>
                  <a:cubicBezTo>
                    <a:pt x="6013" y="6549"/>
                    <a:pt x="5930" y="6418"/>
                    <a:pt x="5882" y="6275"/>
                  </a:cubicBezTo>
                  <a:cubicBezTo>
                    <a:pt x="6037" y="6430"/>
                    <a:pt x="6263" y="6513"/>
                    <a:pt x="6489" y="6501"/>
                  </a:cubicBezTo>
                  <a:close/>
                  <a:moveTo>
                    <a:pt x="5894" y="4704"/>
                  </a:moveTo>
                  <a:cubicBezTo>
                    <a:pt x="5930" y="4561"/>
                    <a:pt x="6013" y="4430"/>
                    <a:pt x="6144" y="4346"/>
                  </a:cubicBezTo>
                  <a:cubicBezTo>
                    <a:pt x="6311" y="4239"/>
                    <a:pt x="6549" y="4215"/>
                    <a:pt x="6847" y="4025"/>
                  </a:cubicBezTo>
                  <a:cubicBezTo>
                    <a:pt x="6930" y="3965"/>
                    <a:pt x="7013" y="3906"/>
                    <a:pt x="7097" y="3846"/>
                  </a:cubicBezTo>
                  <a:cubicBezTo>
                    <a:pt x="7037" y="3918"/>
                    <a:pt x="6977" y="4001"/>
                    <a:pt x="6918" y="4096"/>
                  </a:cubicBezTo>
                  <a:cubicBezTo>
                    <a:pt x="6727" y="4394"/>
                    <a:pt x="6692" y="4632"/>
                    <a:pt x="6596" y="4799"/>
                  </a:cubicBezTo>
                  <a:cubicBezTo>
                    <a:pt x="6513" y="4918"/>
                    <a:pt x="6382" y="5013"/>
                    <a:pt x="6239" y="5061"/>
                  </a:cubicBezTo>
                  <a:cubicBezTo>
                    <a:pt x="6406" y="4906"/>
                    <a:pt x="6489" y="4692"/>
                    <a:pt x="6489" y="4465"/>
                  </a:cubicBezTo>
                  <a:cubicBezTo>
                    <a:pt x="6263" y="4442"/>
                    <a:pt x="6037" y="4537"/>
                    <a:pt x="5882" y="4692"/>
                  </a:cubicBezTo>
                  <a:close/>
                  <a:moveTo>
                    <a:pt x="7287" y="5335"/>
                  </a:moveTo>
                  <a:close/>
                  <a:moveTo>
                    <a:pt x="7478" y="5537"/>
                  </a:moveTo>
                  <a:cubicBezTo>
                    <a:pt x="7132" y="5608"/>
                    <a:pt x="6942" y="5751"/>
                    <a:pt x="6751" y="5799"/>
                  </a:cubicBezTo>
                  <a:cubicBezTo>
                    <a:pt x="6608" y="5835"/>
                    <a:pt x="6454" y="5811"/>
                    <a:pt x="6323" y="5739"/>
                  </a:cubicBezTo>
                  <a:cubicBezTo>
                    <a:pt x="6549" y="5751"/>
                    <a:pt x="6763" y="5656"/>
                    <a:pt x="6918" y="5489"/>
                  </a:cubicBezTo>
                  <a:cubicBezTo>
                    <a:pt x="6763" y="5311"/>
                    <a:pt x="6549" y="5227"/>
                    <a:pt x="6323" y="5227"/>
                  </a:cubicBezTo>
                  <a:cubicBezTo>
                    <a:pt x="6454" y="5156"/>
                    <a:pt x="6608" y="5132"/>
                    <a:pt x="6751" y="5168"/>
                  </a:cubicBezTo>
                  <a:cubicBezTo>
                    <a:pt x="6942" y="5216"/>
                    <a:pt x="7132" y="5358"/>
                    <a:pt x="7478" y="5442"/>
                  </a:cubicBezTo>
                  <a:cubicBezTo>
                    <a:pt x="7573" y="5454"/>
                    <a:pt x="7680" y="5477"/>
                    <a:pt x="7775" y="5489"/>
                  </a:cubicBezTo>
                  <a:cubicBezTo>
                    <a:pt x="7668" y="5489"/>
                    <a:pt x="7561" y="5501"/>
                    <a:pt x="7478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133075" y="924950"/>
              <a:ext cx="273275" cy="273275"/>
            </a:xfrm>
            <a:custGeom>
              <a:avLst/>
              <a:gdLst/>
              <a:ahLst/>
              <a:cxnLst/>
              <a:rect l="l" t="t" r="r" b="b"/>
              <a:pathLst>
                <a:path w="10931" h="10931" extrusionOk="0">
                  <a:moveTo>
                    <a:pt x="1643" y="6156"/>
                  </a:moveTo>
                  <a:cubicBezTo>
                    <a:pt x="1822" y="6406"/>
                    <a:pt x="2286" y="6465"/>
                    <a:pt x="2382" y="6132"/>
                  </a:cubicBezTo>
                  <a:cubicBezTo>
                    <a:pt x="2060" y="6263"/>
                    <a:pt x="1965" y="6001"/>
                    <a:pt x="1965" y="5834"/>
                  </a:cubicBezTo>
                  <a:cubicBezTo>
                    <a:pt x="1965" y="5775"/>
                    <a:pt x="1989" y="5715"/>
                    <a:pt x="2036" y="5668"/>
                  </a:cubicBezTo>
                  <a:cubicBezTo>
                    <a:pt x="2084" y="5620"/>
                    <a:pt x="2227" y="5561"/>
                    <a:pt x="2298" y="5608"/>
                  </a:cubicBezTo>
                  <a:cubicBezTo>
                    <a:pt x="2370" y="5668"/>
                    <a:pt x="2346" y="5811"/>
                    <a:pt x="2203" y="5763"/>
                  </a:cubicBezTo>
                  <a:cubicBezTo>
                    <a:pt x="2286" y="5930"/>
                    <a:pt x="2536" y="5870"/>
                    <a:pt x="2536" y="5680"/>
                  </a:cubicBezTo>
                  <a:cubicBezTo>
                    <a:pt x="2536" y="5668"/>
                    <a:pt x="2536" y="5644"/>
                    <a:pt x="2536" y="5632"/>
                  </a:cubicBezTo>
                  <a:lnTo>
                    <a:pt x="2536" y="5620"/>
                  </a:lnTo>
                  <a:cubicBezTo>
                    <a:pt x="2524" y="5561"/>
                    <a:pt x="2489" y="5525"/>
                    <a:pt x="2441" y="5501"/>
                  </a:cubicBezTo>
                  <a:cubicBezTo>
                    <a:pt x="2846" y="5418"/>
                    <a:pt x="3275" y="5453"/>
                    <a:pt x="3656" y="5596"/>
                  </a:cubicBezTo>
                  <a:lnTo>
                    <a:pt x="3656" y="5596"/>
                  </a:lnTo>
                  <a:cubicBezTo>
                    <a:pt x="2477" y="5311"/>
                    <a:pt x="2870" y="6477"/>
                    <a:pt x="2143" y="6489"/>
                  </a:cubicBezTo>
                  <a:lnTo>
                    <a:pt x="2143" y="6489"/>
                  </a:lnTo>
                  <a:cubicBezTo>
                    <a:pt x="2477" y="6584"/>
                    <a:pt x="2691" y="6573"/>
                    <a:pt x="2834" y="6501"/>
                  </a:cubicBezTo>
                  <a:cubicBezTo>
                    <a:pt x="3203" y="6323"/>
                    <a:pt x="3060" y="5942"/>
                    <a:pt x="3215" y="5811"/>
                  </a:cubicBezTo>
                  <a:cubicBezTo>
                    <a:pt x="3239" y="6049"/>
                    <a:pt x="3382" y="6108"/>
                    <a:pt x="3560" y="6025"/>
                  </a:cubicBezTo>
                  <a:cubicBezTo>
                    <a:pt x="3370" y="5870"/>
                    <a:pt x="3513" y="5680"/>
                    <a:pt x="3691" y="5692"/>
                  </a:cubicBezTo>
                  <a:cubicBezTo>
                    <a:pt x="3965" y="5703"/>
                    <a:pt x="4310" y="5989"/>
                    <a:pt x="4763" y="5680"/>
                  </a:cubicBezTo>
                  <a:cubicBezTo>
                    <a:pt x="4858" y="5668"/>
                    <a:pt x="4941" y="5656"/>
                    <a:pt x="5037" y="5620"/>
                  </a:cubicBezTo>
                  <a:cubicBezTo>
                    <a:pt x="4953" y="5668"/>
                    <a:pt x="4870" y="5715"/>
                    <a:pt x="4799" y="5775"/>
                  </a:cubicBezTo>
                  <a:cubicBezTo>
                    <a:pt x="4263" y="5870"/>
                    <a:pt x="4227" y="6323"/>
                    <a:pt x="4037" y="6525"/>
                  </a:cubicBezTo>
                  <a:cubicBezTo>
                    <a:pt x="3917" y="6656"/>
                    <a:pt x="3679" y="6620"/>
                    <a:pt x="3703" y="6394"/>
                  </a:cubicBezTo>
                  <a:cubicBezTo>
                    <a:pt x="3525" y="6465"/>
                    <a:pt x="3465" y="6596"/>
                    <a:pt x="3608" y="6775"/>
                  </a:cubicBezTo>
                  <a:cubicBezTo>
                    <a:pt x="3417" y="6787"/>
                    <a:pt x="3251" y="6430"/>
                    <a:pt x="2858" y="6561"/>
                  </a:cubicBezTo>
                  <a:cubicBezTo>
                    <a:pt x="2703" y="6608"/>
                    <a:pt x="2560" y="6763"/>
                    <a:pt x="2382" y="7061"/>
                  </a:cubicBezTo>
                  <a:lnTo>
                    <a:pt x="2382" y="7061"/>
                  </a:lnTo>
                  <a:cubicBezTo>
                    <a:pt x="2894" y="6561"/>
                    <a:pt x="3441" y="7656"/>
                    <a:pt x="4084" y="6620"/>
                  </a:cubicBezTo>
                  <a:lnTo>
                    <a:pt x="4084" y="6620"/>
                  </a:lnTo>
                  <a:cubicBezTo>
                    <a:pt x="3906" y="7001"/>
                    <a:pt x="3632" y="7323"/>
                    <a:pt x="3286" y="7549"/>
                  </a:cubicBezTo>
                  <a:cubicBezTo>
                    <a:pt x="3298" y="7501"/>
                    <a:pt x="3286" y="7454"/>
                    <a:pt x="3263" y="7406"/>
                  </a:cubicBezTo>
                  <a:lnTo>
                    <a:pt x="3263" y="7406"/>
                  </a:lnTo>
                  <a:cubicBezTo>
                    <a:pt x="3251" y="7382"/>
                    <a:pt x="3239" y="7370"/>
                    <a:pt x="3227" y="7358"/>
                  </a:cubicBezTo>
                  <a:cubicBezTo>
                    <a:pt x="3084" y="7227"/>
                    <a:pt x="2870" y="7358"/>
                    <a:pt x="2929" y="7537"/>
                  </a:cubicBezTo>
                  <a:cubicBezTo>
                    <a:pt x="3001" y="7406"/>
                    <a:pt x="3108" y="7489"/>
                    <a:pt x="3108" y="7573"/>
                  </a:cubicBezTo>
                  <a:cubicBezTo>
                    <a:pt x="3096" y="7656"/>
                    <a:pt x="2953" y="7727"/>
                    <a:pt x="2882" y="7727"/>
                  </a:cubicBezTo>
                  <a:cubicBezTo>
                    <a:pt x="2822" y="7716"/>
                    <a:pt x="2763" y="7692"/>
                    <a:pt x="2715" y="7656"/>
                  </a:cubicBezTo>
                  <a:cubicBezTo>
                    <a:pt x="2596" y="7549"/>
                    <a:pt x="2477" y="7287"/>
                    <a:pt x="2798" y="7156"/>
                  </a:cubicBezTo>
                  <a:cubicBezTo>
                    <a:pt x="2489" y="6977"/>
                    <a:pt x="2203" y="7358"/>
                    <a:pt x="2262" y="7656"/>
                  </a:cubicBezTo>
                  <a:cubicBezTo>
                    <a:pt x="2036" y="7608"/>
                    <a:pt x="2001" y="7763"/>
                    <a:pt x="1774" y="7561"/>
                  </a:cubicBezTo>
                  <a:cubicBezTo>
                    <a:pt x="1977" y="8144"/>
                    <a:pt x="2286" y="7989"/>
                    <a:pt x="2501" y="8085"/>
                  </a:cubicBezTo>
                  <a:lnTo>
                    <a:pt x="2501" y="8085"/>
                  </a:lnTo>
                  <a:cubicBezTo>
                    <a:pt x="2024" y="7942"/>
                    <a:pt x="1881" y="8299"/>
                    <a:pt x="1477" y="8311"/>
                  </a:cubicBezTo>
                  <a:cubicBezTo>
                    <a:pt x="1893" y="8668"/>
                    <a:pt x="2155" y="8382"/>
                    <a:pt x="2453" y="8275"/>
                  </a:cubicBezTo>
                  <a:lnTo>
                    <a:pt x="2453" y="8275"/>
                  </a:lnTo>
                  <a:cubicBezTo>
                    <a:pt x="1727" y="8573"/>
                    <a:pt x="1893" y="8978"/>
                    <a:pt x="1608" y="9311"/>
                  </a:cubicBezTo>
                  <a:cubicBezTo>
                    <a:pt x="1953" y="9013"/>
                    <a:pt x="2358" y="9192"/>
                    <a:pt x="2643" y="8466"/>
                  </a:cubicBezTo>
                  <a:lnTo>
                    <a:pt x="2643" y="8466"/>
                  </a:lnTo>
                  <a:cubicBezTo>
                    <a:pt x="2536" y="8763"/>
                    <a:pt x="2251" y="9025"/>
                    <a:pt x="2608" y="9442"/>
                  </a:cubicBezTo>
                  <a:cubicBezTo>
                    <a:pt x="2632" y="9037"/>
                    <a:pt x="2989" y="8894"/>
                    <a:pt x="2834" y="8418"/>
                  </a:cubicBezTo>
                  <a:lnTo>
                    <a:pt x="2834" y="8418"/>
                  </a:lnTo>
                  <a:cubicBezTo>
                    <a:pt x="2929" y="8632"/>
                    <a:pt x="2774" y="8942"/>
                    <a:pt x="3358" y="9144"/>
                  </a:cubicBezTo>
                  <a:cubicBezTo>
                    <a:pt x="3167" y="8930"/>
                    <a:pt x="3310" y="8882"/>
                    <a:pt x="3263" y="8656"/>
                  </a:cubicBezTo>
                  <a:cubicBezTo>
                    <a:pt x="3572" y="8716"/>
                    <a:pt x="3941" y="8430"/>
                    <a:pt x="3763" y="8120"/>
                  </a:cubicBezTo>
                  <a:cubicBezTo>
                    <a:pt x="3632" y="8442"/>
                    <a:pt x="3382" y="8335"/>
                    <a:pt x="3275" y="8204"/>
                  </a:cubicBezTo>
                  <a:cubicBezTo>
                    <a:pt x="3227" y="8168"/>
                    <a:pt x="3203" y="8108"/>
                    <a:pt x="3203" y="8037"/>
                  </a:cubicBezTo>
                  <a:cubicBezTo>
                    <a:pt x="3203" y="7966"/>
                    <a:pt x="3263" y="7823"/>
                    <a:pt x="3346" y="7823"/>
                  </a:cubicBezTo>
                  <a:cubicBezTo>
                    <a:pt x="3429" y="7811"/>
                    <a:pt x="3513" y="7918"/>
                    <a:pt x="3382" y="8001"/>
                  </a:cubicBezTo>
                  <a:cubicBezTo>
                    <a:pt x="3405" y="8001"/>
                    <a:pt x="3429" y="8001"/>
                    <a:pt x="3453" y="8001"/>
                  </a:cubicBezTo>
                  <a:cubicBezTo>
                    <a:pt x="3536" y="7989"/>
                    <a:pt x="3608" y="7918"/>
                    <a:pt x="3608" y="7835"/>
                  </a:cubicBezTo>
                  <a:cubicBezTo>
                    <a:pt x="3608" y="7787"/>
                    <a:pt x="3596" y="7739"/>
                    <a:pt x="3560" y="7692"/>
                  </a:cubicBezTo>
                  <a:cubicBezTo>
                    <a:pt x="3548" y="7680"/>
                    <a:pt x="3536" y="7668"/>
                    <a:pt x="3525" y="7656"/>
                  </a:cubicBezTo>
                  <a:lnTo>
                    <a:pt x="3513" y="7656"/>
                  </a:lnTo>
                  <a:cubicBezTo>
                    <a:pt x="3465" y="7632"/>
                    <a:pt x="3417" y="7620"/>
                    <a:pt x="3358" y="7632"/>
                  </a:cubicBezTo>
                  <a:cubicBezTo>
                    <a:pt x="3596" y="7287"/>
                    <a:pt x="3917" y="7013"/>
                    <a:pt x="4287" y="6835"/>
                  </a:cubicBezTo>
                  <a:cubicBezTo>
                    <a:pt x="3263" y="7477"/>
                    <a:pt x="4358" y="8025"/>
                    <a:pt x="3846" y="8537"/>
                  </a:cubicBezTo>
                  <a:cubicBezTo>
                    <a:pt x="3858" y="8525"/>
                    <a:pt x="3882" y="8501"/>
                    <a:pt x="3894" y="8489"/>
                  </a:cubicBezTo>
                  <a:cubicBezTo>
                    <a:pt x="3882" y="8501"/>
                    <a:pt x="3858" y="8525"/>
                    <a:pt x="3846" y="8537"/>
                  </a:cubicBezTo>
                  <a:cubicBezTo>
                    <a:pt x="4144" y="8370"/>
                    <a:pt x="4287" y="8216"/>
                    <a:pt x="4346" y="8061"/>
                  </a:cubicBezTo>
                  <a:cubicBezTo>
                    <a:pt x="4477" y="7680"/>
                    <a:pt x="4108" y="7501"/>
                    <a:pt x="4120" y="7311"/>
                  </a:cubicBezTo>
                  <a:cubicBezTo>
                    <a:pt x="4310" y="7466"/>
                    <a:pt x="4441" y="7394"/>
                    <a:pt x="4513" y="7216"/>
                  </a:cubicBezTo>
                  <a:cubicBezTo>
                    <a:pt x="4275" y="7239"/>
                    <a:pt x="4239" y="7001"/>
                    <a:pt x="4382" y="6882"/>
                  </a:cubicBezTo>
                  <a:cubicBezTo>
                    <a:pt x="4572" y="6692"/>
                    <a:pt x="5037" y="6656"/>
                    <a:pt x="5132" y="6120"/>
                  </a:cubicBezTo>
                  <a:cubicBezTo>
                    <a:pt x="5191" y="6049"/>
                    <a:pt x="5239" y="5965"/>
                    <a:pt x="5275" y="5882"/>
                  </a:cubicBezTo>
                  <a:cubicBezTo>
                    <a:pt x="5251" y="5977"/>
                    <a:pt x="5227" y="6061"/>
                    <a:pt x="5215" y="6156"/>
                  </a:cubicBezTo>
                  <a:cubicBezTo>
                    <a:pt x="4906" y="6596"/>
                    <a:pt x="5203" y="6954"/>
                    <a:pt x="5215" y="7227"/>
                  </a:cubicBezTo>
                  <a:cubicBezTo>
                    <a:pt x="5215" y="7406"/>
                    <a:pt x="5037" y="7549"/>
                    <a:pt x="4882" y="7370"/>
                  </a:cubicBezTo>
                  <a:cubicBezTo>
                    <a:pt x="4799" y="7549"/>
                    <a:pt x="4858" y="7680"/>
                    <a:pt x="5084" y="7716"/>
                  </a:cubicBezTo>
                  <a:cubicBezTo>
                    <a:pt x="4965" y="7858"/>
                    <a:pt x="4584" y="7716"/>
                    <a:pt x="4394" y="8085"/>
                  </a:cubicBezTo>
                  <a:cubicBezTo>
                    <a:pt x="4322" y="8239"/>
                    <a:pt x="4322" y="8442"/>
                    <a:pt x="4418" y="8775"/>
                  </a:cubicBezTo>
                  <a:lnTo>
                    <a:pt x="4418" y="8775"/>
                  </a:lnTo>
                  <a:cubicBezTo>
                    <a:pt x="4429" y="8061"/>
                    <a:pt x="5584" y="8442"/>
                    <a:pt x="5310" y="7263"/>
                  </a:cubicBezTo>
                  <a:lnTo>
                    <a:pt x="5310" y="7263"/>
                  </a:lnTo>
                  <a:cubicBezTo>
                    <a:pt x="5453" y="7656"/>
                    <a:pt x="5477" y="8085"/>
                    <a:pt x="5406" y="8489"/>
                  </a:cubicBezTo>
                  <a:cubicBezTo>
                    <a:pt x="5370" y="8442"/>
                    <a:pt x="5334" y="8418"/>
                    <a:pt x="5287" y="8406"/>
                  </a:cubicBezTo>
                  <a:lnTo>
                    <a:pt x="5275" y="8406"/>
                  </a:lnTo>
                  <a:cubicBezTo>
                    <a:pt x="5251" y="8406"/>
                    <a:pt x="5239" y="8406"/>
                    <a:pt x="5215" y="8406"/>
                  </a:cubicBezTo>
                  <a:cubicBezTo>
                    <a:pt x="5120" y="8406"/>
                    <a:pt x="5037" y="8489"/>
                    <a:pt x="5037" y="8597"/>
                  </a:cubicBezTo>
                  <a:cubicBezTo>
                    <a:pt x="5049" y="8644"/>
                    <a:pt x="5072" y="8692"/>
                    <a:pt x="5108" y="8716"/>
                  </a:cubicBezTo>
                  <a:cubicBezTo>
                    <a:pt x="5120" y="8728"/>
                    <a:pt x="5132" y="8740"/>
                    <a:pt x="5144" y="8740"/>
                  </a:cubicBezTo>
                  <a:cubicBezTo>
                    <a:pt x="5096" y="8597"/>
                    <a:pt x="5239" y="8573"/>
                    <a:pt x="5287" y="8644"/>
                  </a:cubicBezTo>
                  <a:cubicBezTo>
                    <a:pt x="5346" y="8704"/>
                    <a:pt x="5287" y="8847"/>
                    <a:pt x="5239" y="8906"/>
                  </a:cubicBezTo>
                  <a:cubicBezTo>
                    <a:pt x="5191" y="8942"/>
                    <a:pt x="5132" y="8966"/>
                    <a:pt x="5072" y="8966"/>
                  </a:cubicBezTo>
                  <a:cubicBezTo>
                    <a:pt x="4906" y="8978"/>
                    <a:pt x="4644" y="8882"/>
                    <a:pt x="4775" y="8561"/>
                  </a:cubicBezTo>
                  <a:cubicBezTo>
                    <a:pt x="4429" y="8656"/>
                    <a:pt x="4489" y="9121"/>
                    <a:pt x="4751" y="9287"/>
                  </a:cubicBezTo>
                  <a:cubicBezTo>
                    <a:pt x="4560" y="9418"/>
                    <a:pt x="4632" y="9549"/>
                    <a:pt x="4334" y="9573"/>
                  </a:cubicBezTo>
                  <a:cubicBezTo>
                    <a:pt x="4882" y="9847"/>
                    <a:pt x="5001" y="9513"/>
                    <a:pt x="5215" y="9430"/>
                  </a:cubicBezTo>
                  <a:lnTo>
                    <a:pt x="5215" y="9430"/>
                  </a:lnTo>
                  <a:cubicBezTo>
                    <a:pt x="4775" y="9656"/>
                    <a:pt x="4918" y="10025"/>
                    <a:pt x="4656" y="10311"/>
                  </a:cubicBezTo>
                  <a:cubicBezTo>
                    <a:pt x="5203" y="10264"/>
                    <a:pt x="5191" y="9883"/>
                    <a:pt x="5322" y="9597"/>
                  </a:cubicBezTo>
                  <a:lnTo>
                    <a:pt x="5322" y="9597"/>
                  </a:lnTo>
                  <a:cubicBezTo>
                    <a:pt x="5013" y="10311"/>
                    <a:pt x="5418" y="10490"/>
                    <a:pt x="5453" y="10930"/>
                  </a:cubicBezTo>
                  <a:cubicBezTo>
                    <a:pt x="5501" y="10490"/>
                    <a:pt x="5906" y="10311"/>
                    <a:pt x="5596" y="9597"/>
                  </a:cubicBezTo>
                  <a:lnTo>
                    <a:pt x="5596" y="9597"/>
                  </a:lnTo>
                  <a:cubicBezTo>
                    <a:pt x="5727" y="9883"/>
                    <a:pt x="5703" y="10264"/>
                    <a:pt x="6251" y="10311"/>
                  </a:cubicBezTo>
                  <a:cubicBezTo>
                    <a:pt x="5989" y="10013"/>
                    <a:pt x="6144" y="9656"/>
                    <a:pt x="5691" y="9430"/>
                  </a:cubicBezTo>
                  <a:lnTo>
                    <a:pt x="5691" y="9430"/>
                  </a:lnTo>
                  <a:cubicBezTo>
                    <a:pt x="5918" y="9513"/>
                    <a:pt x="6025" y="9835"/>
                    <a:pt x="6573" y="9573"/>
                  </a:cubicBezTo>
                  <a:cubicBezTo>
                    <a:pt x="6275" y="9549"/>
                    <a:pt x="6358" y="9430"/>
                    <a:pt x="6168" y="9287"/>
                  </a:cubicBezTo>
                  <a:cubicBezTo>
                    <a:pt x="6418" y="9121"/>
                    <a:pt x="6477" y="8656"/>
                    <a:pt x="6144" y="8561"/>
                  </a:cubicBezTo>
                  <a:cubicBezTo>
                    <a:pt x="6275" y="8882"/>
                    <a:pt x="6013" y="8978"/>
                    <a:pt x="5846" y="8966"/>
                  </a:cubicBezTo>
                  <a:cubicBezTo>
                    <a:pt x="5787" y="8966"/>
                    <a:pt x="5727" y="8942"/>
                    <a:pt x="5680" y="8906"/>
                  </a:cubicBezTo>
                  <a:cubicBezTo>
                    <a:pt x="5620" y="8847"/>
                    <a:pt x="5572" y="8704"/>
                    <a:pt x="5620" y="8644"/>
                  </a:cubicBezTo>
                  <a:cubicBezTo>
                    <a:pt x="5680" y="8573"/>
                    <a:pt x="5822" y="8597"/>
                    <a:pt x="5775" y="8740"/>
                  </a:cubicBezTo>
                  <a:lnTo>
                    <a:pt x="5799" y="8716"/>
                  </a:lnTo>
                  <a:cubicBezTo>
                    <a:pt x="5846" y="8692"/>
                    <a:pt x="5870" y="8644"/>
                    <a:pt x="5870" y="8597"/>
                  </a:cubicBezTo>
                  <a:cubicBezTo>
                    <a:pt x="5870" y="8489"/>
                    <a:pt x="5787" y="8406"/>
                    <a:pt x="5691" y="8406"/>
                  </a:cubicBezTo>
                  <a:cubicBezTo>
                    <a:pt x="5680" y="8406"/>
                    <a:pt x="5656" y="8406"/>
                    <a:pt x="5644" y="8406"/>
                  </a:cubicBezTo>
                  <a:lnTo>
                    <a:pt x="5632" y="8406"/>
                  </a:lnTo>
                  <a:cubicBezTo>
                    <a:pt x="5572" y="8418"/>
                    <a:pt x="5537" y="8442"/>
                    <a:pt x="5513" y="8489"/>
                  </a:cubicBezTo>
                  <a:cubicBezTo>
                    <a:pt x="5430" y="8085"/>
                    <a:pt x="5465" y="7656"/>
                    <a:pt x="5596" y="7275"/>
                  </a:cubicBezTo>
                  <a:cubicBezTo>
                    <a:pt x="5322" y="8442"/>
                    <a:pt x="6489" y="8061"/>
                    <a:pt x="6489" y="8787"/>
                  </a:cubicBezTo>
                  <a:cubicBezTo>
                    <a:pt x="6489" y="8763"/>
                    <a:pt x="6489" y="8728"/>
                    <a:pt x="6489" y="8704"/>
                  </a:cubicBezTo>
                  <a:cubicBezTo>
                    <a:pt x="6489" y="8728"/>
                    <a:pt x="6489" y="8763"/>
                    <a:pt x="6489" y="8787"/>
                  </a:cubicBezTo>
                  <a:cubicBezTo>
                    <a:pt x="6584" y="8454"/>
                    <a:pt x="6584" y="8239"/>
                    <a:pt x="6513" y="8097"/>
                  </a:cubicBezTo>
                  <a:cubicBezTo>
                    <a:pt x="6334" y="7727"/>
                    <a:pt x="5953" y="7870"/>
                    <a:pt x="5822" y="7716"/>
                  </a:cubicBezTo>
                  <a:cubicBezTo>
                    <a:pt x="6049" y="7692"/>
                    <a:pt x="6108" y="7549"/>
                    <a:pt x="6037" y="7370"/>
                  </a:cubicBezTo>
                  <a:cubicBezTo>
                    <a:pt x="5882" y="7561"/>
                    <a:pt x="5691" y="7418"/>
                    <a:pt x="5703" y="7239"/>
                  </a:cubicBezTo>
                  <a:cubicBezTo>
                    <a:pt x="5715" y="6965"/>
                    <a:pt x="6001" y="6608"/>
                    <a:pt x="5691" y="6156"/>
                  </a:cubicBezTo>
                  <a:cubicBezTo>
                    <a:pt x="5680" y="6073"/>
                    <a:pt x="5656" y="5977"/>
                    <a:pt x="5632" y="5894"/>
                  </a:cubicBezTo>
                  <a:cubicBezTo>
                    <a:pt x="5680" y="5977"/>
                    <a:pt x="5727" y="6049"/>
                    <a:pt x="5787" y="6120"/>
                  </a:cubicBezTo>
                  <a:cubicBezTo>
                    <a:pt x="5882" y="6668"/>
                    <a:pt x="6334" y="6704"/>
                    <a:pt x="6537" y="6894"/>
                  </a:cubicBezTo>
                  <a:cubicBezTo>
                    <a:pt x="6668" y="7013"/>
                    <a:pt x="6632" y="7239"/>
                    <a:pt x="6394" y="7227"/>
                  </a:cubicBezTo>
                  <a:cubicBezTo>
                    <a:pt x="6465" y="7406"/>
                    <a:pt x="6608" y="7466"/>
                    <a:pt x="6787" y="7323"/>
                  </a:cubicBezTo>
                  <a:cubicBezTo>
                    <a:pt x="6799" y="7513"/>
                    <a:pt x="6430" y="7680"/>
                    <a:pt x="6561" y="8073"/>
                  </a:cubicBezTo>
                  <a:cubicBezTo>
                    <a:pt x="6620" y="8216"/>
                    <a:pt x="6763" y="8370"/>
                    <a:pt x="7073" y="8549"/>
                  </a:cubicBezTo>
                  <a:lnTo>
                    <a:pt x="7073" y="8549"/>
                  </a:lnTo>
                  <a:cubicBezTo>
                    <a:pt x="6573" y="8037"/>
                    <a:pt x="7656" y="7477"/>
                    <a:pt x="6632" y="6846"/>
                  </a:cubicBezTo>
                  <a:lnTo>
                    <a:pt x="6632" y="6846"/>
                  </a:lnTo>
                  <a:cubicBezTo>
                    <a:pt x="7013" y="7025"/>
                    <a:pt x="7335" y="7299"/>
                    <a:pt x="7561" y="7644"/>
                  </a:cubicBezTo>
                  <a:cubicBezTo>
                    <a:pt x="7513" y="7632"/>
                    <a:pt x="7466" y="7644"/>
                    <a:pt x="7418" y="7668"/>
                  </a:cubicBezTo>
                  <a:lnTo>
                    <a:pt x="7418" y="7668"/>
                  </a:lnTo>
                  <a:cubicBezTo>
                    <a:pt x="7394" y="7680"/>
                    <a:pt x="7382" y="7692"/>
                    <a:pt x="7370" y="7704"/>
                  </a:cubicBezTo>
                  <a:cubicBezTo>
                    <a:pt x="7227" y="7835"/>
                    <a:pt x="7370" y="8073"/>
                    <a:pt x="7549" y="8001"/>
                  </a:cubicBezTo>
                  <a:cubicBezTo>
                    <a:pt x="7418" y="7930"/>
                    <a:pt x="7501" y="7823"/>
                    <a:pt x="7585" y="7835"/>
                  </a:cubicBezTo>
                  <a:cubicBezTo>
                    <a:pt x="7668" y="7847"/>
                    <a:pt x="7739" y="7978"/>
                    <a:pt x="7739" y="8049"/>
                  </a:cubicBezTo>
                  <a:cubicBezTo>
                    <a:pt x="7727" y="8120"/>
                    <a:pt x="7704" y="8168"/>
                    <a:pt x="7668" y="8216"/>
                  </a:cubicBezTo>
                  <a:cubicBezTo>
                    <a:pt x="7561" y="8347"/>
                    <a:pt x="7299" y="8454"/>
                    <a:pt x="7168" y="8132"/>
                  </a:cubicBezTo>
                  <a:cubicBezTo>
                    <a:pt x="6989" y="8442"/>
                    <a:pt x="7370" y="8728"/>
                    <a:pt x="7668" y="8668"/>
                  </a:cubicBezTo>
                  <a:cubicBezTo>
                    <a:pt x="7620" y="8894"/>
                    <a:pt x="7775" y="8942"/>
                    <a:pt x="7573" y="9156"/>
                  </a:cubicBezTo>
                  <a:cubicBezTo>
                    <a:pt x="8156" y="8954"/>
                    <a:pt x="8001" y="8644"/>
                    <a:pt x="8097" y="8430"/>
                  </a:cubicBezTo>
                  <a:lnTo>
                    <a:pt x="8097" y="8430"/>
                  </a:lnTo>
                  <a:cubicBezTo>
                    <a:pt x="7954" y="8906"/>
                    <a:pt x="8311" y="9049"/>
                    <a:pt x="8323" y="9454"/>
                  </a:cubicBezTo>
                  <a:cubicBezTo>
                    <a:pt x="8680" y="9037"/>
                    <a:pt x="8394" y="8763"/>
                    <a:pt x="8287" y="8478"/>
                  </a:cubicBezTo>
                  <a:lnTo>
                    <a:pt x="8287" y="8478"/>
                  </a:lnTo>
                  <a:cubicBezTo>
                    <a:pt x="8585" y="9204"/>
                    <a:pt x="8990" y="9037"/>
                    <a:pt x="9335" y="9323"/>
                  </a:cubicBezTo>
                  <a:cubicBezTo>
                    <a:pt x="9037" y="8978"/>
                    <a:pt x="9204" y="8573"/>
                    <a:pt x="8478" y="8287"/>
                  </a:cubicBezTo>
                  <a:lnTo>
                    <a:pt x="8478" y="8287"/>
                  </a:lnTo>
                  <a:cubicBezTo>
                    <a:pt x="8775" y="8394"/>
                    <a:pt x="9037" y="8680"/>
                    <a:pt x="9454" y="8323"/>
                  </a:cubicBezTo>
                  <a:cubicBezTo>
                    <a:pt x="9049" y="8311"/>
                    <a:pt x="8906" y="7942"/>
                    <a:pt x="8430" y="8097"/>
                  </a:cubicBezTo>
                  <a:lnTo>
                    <a:pt x="8430" y="8097"/>
                  </a:lnTo>
                  <a:cubicBezTo>
                    <a:pt x="8644" y="8001"/>
                    <a:pt x="8954" y="8156"/>
                    <a:pt x="9156" y="7573"/>
                  </a:cubicBezTo>
                  <a:cubicBezTo>
                    <a:pt x="8942" y="7763"/>
                    <a:pt x="8894" y="7620"/>
                    <a:pt x="8668" y="7668"/>
                  </a:cubicBezTo>
                  <a:cubicBezTo>
                    <a:pt x="8728" y="7370"/>
                    <a:pt x="8442" y="6989"/>
                    <a:pt x="8132" y="7168"/>
                  </a:cubicBezTo>
                  <a:cubicBezTo>
                    <a:pt x="8454" y="7299"/>
                    <a:pt x="8347" y="7549"/>
                    <a:pt x="8216" y="7668"/>
                  </a:cubicBezTo>
                  <a:cubicBezTo>
                    <a:pt x="8168" y="7704"/>
                    <a:pt x="8108" y="7727"/>
                    <a:pt x="8049" y="7739"/>
                  </a:cubicBezTo>
                  <a:cubicBezTo>
                    <a:pt x="7977" y="7739"/>
                    <a:pt x="7835" y="7668"/>
                    <a:pt x="7835" y="7585"/>
                  </a:cubicBezTo>
                  <a:cubicBezTo>
                    <a:pt x="7823" y="7501"/>
                    <a:pt x="7930" y="7418"/>
                    <a:pt x="8001" y="7549"/>
                  </a:cubicBezTo>
                  <a:cubicBezTo>
                    <a:pt x="8013" y="7525"/>
                    <a:pt x="8013" y="7501"/>
                    <a:pt x="8001" y="7477"/>
                  </a:cubicBezTo>
                  <a:cubicBezTo>
                    <a:pt x="8001" y="7394"/>
                    <a:pt x="7930" y="7323"/>
                    <a:pt x="7847" y="7323"/>
                  </a:cubicBezTo>
                  <a:cubicBezTo>
                    <a:pt x="7787" y="7323"/>
                    <a:pt x="7739" y="7335"/>
                    <a:pt x="7704" y="7370"/>
                  </a:cubicBezTo>
                  <a:cubicBezTo>
                    <a:pt x="7692" y="7382"/>
                    <a:pt x="7680" y="7394"/>
                    <a:pt x="7668" y="7406"/>
                  </a:cubicBezTo>
                  <a:lnTo>
                    <a:pt x="7656" y="7418"/>
                  </a:lnTo>
                  <a:cubicBezTo>
                    <a:pt x="7632" y="7466"/>
                    <a:pt x="7620" y="7513"/>
                    <a:pt x="7632" y="7561"/>
                  </a:cubicBezTo>
                  <a:cubicBezTo>
                    <a:pt x="7287" y="7335"/>
                    <a:pt x="7013" y="7013"/>
                    <a:pt x="6834" y="6632"/>
                  </a:cubicBezTo>
                  <a:cubicBezTo>
                    <a:pt x="7477" y="7668"/>
                    <a:pt x="8025" y="6573"/>
                    <a:pt x="8537" y="7085"/>
                  </a:cubicBezTo>
                  <a:lnTo>
                    <a:pt x="8489" y="7025"/>
                  </a:lnTo>
                  <a:cubicBezTo>
                    <a:pt x="8501" y="7049"/>
                    <a:pt x="8525" y="7061"/>
                    <a:pt x="8537" y="7085"/>
                  </a:cubicBezTo>
                  <a:cubicBezTo>
                    <a:pt x="8370" y="6787"/>
                    <a:pt x="8216" y="6632"/>
                    <a:pt x="8061" y="6584"/>
                  </a:cubicBezTo>
                  <a:cubicBezTo>
                    <a:pt x="7680" y="6454"/>
                    <a:pt x="7513" y="6811"/>
                    <a:pt x="7311" y="6799"/>
                  </a:cubicBezTo>
                  <a:cubicBezTo>
                    <a:pt x="7466" y="6620"/>
                    <a:pt x="7406" y="6477"/>
                    <a:pt x="7215" y="6406"/>
                  </a:cubicBezTo>
                  <a:cubicBezTo>
                    <a:pt x="7239" y="6644"/>
                    <a:pt x="7013" y="6680"/>
                    <a:pt x="6882" y="6549"/>
                  </a:cubicBezTo>
                  <a:cubicBezTo>
                    <a:pt x="6704" y="6346"/>
                    <a:pt x="6656" y="5894"/>
                    <a:pt x="6120" y="5799"/>
                  </a:cubicBezTo>
                  <a:cubicBezTo>
                    <a:pt x="6049" y="5739"/>
                    <a:pt x="5965" y="5692"/>
                    <a:pt x="5894" y="5644"/>
                  </a:cubicBezTo>
                  <a:cubicBezTo>
                    <a:pt x="5977" y="5668"/>
                    <a:pt x="6061" y="5692"/>
                    <a:pt x="6156" y="5703"/>
                  </a:cubicBezTo>
                  <a:cubicBezTo>
                    <a:pt x="6596" y="6013"/>
                    <a:pt x="6954" y="5727"/>
                    <a:pt x="7227" y="5715"/>
                  </a:cubicBezTo>
                  <a:cubicBezTo>
                    <a:pt x="7406" y="5703"/>
                    <a:pt x="7549" y="5894"/>
                    <a:pt x="7370" y="6049"/>
                  </a:cubicBezTo>
                  <a:cubicBezTo>
                    <a:pt x="7549" y="6120"/>
                    <a:pt x="7680" y="6073"/>
                    <a:pt x="7716" y="5834"/>
                  </a:cubicBezTo>
                  <a:cubicBezTo>
                    <a:pt x="7858" y="5965"/>
                    <a:pt x="7716" y="6346"/>
                    <a:pt x="8085" y="6525"/>
                  </a:cubicBezTo>
                  <a:cubicBezTo>
                    <a:pt x="8239" y="6596"/>
                    <a:pt x="8442" y="6596"/>
                    <a:pt x="8775" y="6513"/>
                  </a:cubicBezTo>
                  <a:lnTo>
                    <a:pt x="8775" y="6513"/>
                  </a:lnTo>
                  <a:cubicBezTo>
                    <a:pt x="8061" y="6501"/>
                    <a:pt x="8442" y="5334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85" y="5441"/>
                    <a:pt x="8489" y="5525"/>
                  </a:cubicBezTo>
                  <a:cubicBezTo>
                    <a:pt x="8442" y="5549"/>
                    <a:pt x="8418" y="5596"/>
                    <a:pt x="8406" y="5644"/>
                  </a:cubicBezTo>
                  <a:cubicBezTo>
                    <a:pt x="8406" y="5644"/>
                    <a:pt x="8406" y="5644"/>
                    <a:pt x="8406" y="5656"/>
                  </a:cubicBezTo>
                  <a:cubicBezTo>
                    <a:pt x="8406" y="5668"/>
                    <a:pt x="8406" y="5692"/>
                    <a:pt x="8406" y="5703"/>
                  </a:cubicBezTo>
                  <a:cubicBezTo>
                    <a:pt x="8406" y="5894"/>
                    <a:pt x="8656" y="5953"/>
                    <a:pt x="8739" y="5787"/>
                  </a:cubicBezTo>
                  <a:cubicBezTo>
                    <a:pt x="8597" y="5834"/>
                    <a:pt x="8573" y="5692"/>
                    <a:pt x="8644" y="5644"/>
                  </a:cubicBezTo>
                  <a:cubicBezTo>
                    <a:pt x="8704" y="5584"/>
                    <a:pt x="8847" y="5644"/>
                    <a:pt x="8906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2" y="6287"/>
                    <a:pt x="8561" y="6156"/>
                  </a:cubicBezTo>
                  <a:cubicBezTo>
                    <a:pt x="8656" y="6501"/>
                    <a:pt x="9120" y="6442"/>
                    <a:pt x="9299" y="6180"/>
                  </a:cubicBezTo>
                  <a:cubicBezTo>
                    <a:pt x="9418" y="6370"/>
                    <a:pt x="9549" y="6299"/>
                    <a:pt x="9573" y="6596"/>
                  </a:cubicBezTo>
                  <a:cubicBezTo>
                    <a:pt x="9835" y="6037"/>
                    <a:pt x="9513" y="5930"/>
                    <a:pt x="9430" y="5703"/>
                  </a:cubicBezTo>
                  <a:lnTo>
                    <a:pt x="9430" y="5703"/>
                  </a:lnTo>
                  <a:cubicBezTo>
                    <a:pt x="9656" y="6156"/>
                    <a:pt x="10025" y="6001"/>
                    <a:pt x="10311" y="6263"/>
                  </a:cubicBezTo>
                  <a:cubicBezTo>
                    <a:pt x="10263" y="5727"/>
                    <a:pt x="9882" y="5739"/>
                    <a:pt x="9597" y="5608"/>
                  </a:cubicBezTo>
                  <a:lnTo>
                    <a:pt x="9597" y="5608"/>
                  </a:lnTo>
                  <a:cubicBezTo>
                    <a:pt x="10311" y="5906"/>
                    <a:pt x="10490" y="5513"/>
                    <a:pt x="10930" y="5465"/>
                  </a:cubicBezTo>
                  <a:cubicBezTo>
                    <a:pt x="10490" y="5430"/>
                    <a:pt x="10311" y="5025"/>
                    <a:pt x="9597" y="5334"/>
                  </a:cubicBezTo>
                  <a:lnTo>
                    <a:pt x="9597" y="5334"/>
                  </a:lnTo>
                  <a:cubicBezTo>
                    <a:pt x="9882" y="5203"/>
                    <a:pt x="10263" y="5215"/>
                    <a:pt x="10311" y="4679"/>
                  </a:cubicBezTo>
                  <a:cubicBezTo>
                    <a:pt x="10013" y="4941"/>
                    <a:pt x="9656" y="4787"/>
                    <a:pt x="9430" y="5227"/>
                  </a:cubicBezTo>
                  <a:lnTo>
                    <a:pt x="9430" y="5227"/>
                  </a:lnTo>
                  <a:cubicBezTo>
                    <a:pt x="9513" y="5013"/>
                    <a:pt x="9835" y="4894"/>
                    <a:pt x="9573" y="4346"/>
                  </a:cubicBezTo>
                  <a:cubicBezTo>
                    <a:pt x="9549" y="4644"/>
                    <a:pt x="9418" y="4572"/>
                    <a:pt x="9299" y="4763"/>
                  </a:cubicBezTo>
                  <a:cubicBezTo>
                    <a:pt x="9120" y="4501"/>
                    <a:pt x="8656" y="4441"/>
                    <a:pt x="8561" y="4787"/>
                  </a:cubicBezTo>
                  <a:cubicBezTo>
                    <a:pt x="8882" y="4644"/>
                    <a:pt x="8978" y="4918"/>
                    <a:pt x="8966" y="5084"/>
                  </a:cubicBezTo>
                  <a:cubicBezTo>
                    <a:pt x="8966" y="5144"/>
                    <a:pt x="8942" y="5203"/>
                    <a:pt x="8906" y="5251"/>
                  </a:cubicBezTo>
                  <a:cubicBezTo>
                    <a:pt x="8847" y="5299"/>
                    <a:pt x="8704" y="5358"/>
                    <a:pt x="8644" y="5299"/>
                  </a:cubicBezTo>
                  <a:cubicBezTo>
                    <a:pt x="8573" y="5251"/>
                    <a:pt x="8597" y="5108"/>
                    <a:pt x="8739" y="5156"/>
                  </a:cubicBezTo>
                  <a:cubicBezTo>
                    <a:pt x="8656" y="4989"/>
                    <a:pt x="8406" y="5049"/>
                    <a:pt x="8406" y="5227"/>
                  </a:cubicBezTo>
                  <a:cubicBezTo>
                    <a:pt x="8406" y="5251"/>
                    <a:pt x="8406" y="5275"/>
                    <a:pt x="8406" y="5287"/>
                  </a:cubicBezTo>
                  <a:cubicBezTo>
                    <a:pt x="8406" y="5287"/>
                    <a:pt x="8406" y="5299"/>
                    <a:pt x="8406" y="5299"/>
                  </a:cubicBezTo>
                  <a:cubicBezTo>
                    <a:pt x="8418" y="5346"/>
                    <a:pt x="8442" y="5394"/>
                    <a:pt x="8489" y="5418"/>
                  </a:cubicBezTo>
                  <a:cubicBezTo>
                    <a:pt x="8085" y="5501"/>
                    <a:pt x="7656" y="5465"/>
                    <a:pt x="7275" y="5322"/>
                  </a:cubicBezTo>
                  <a:cubicBezTo>
                    <a:pt x="8442" y="5608"/>
                    <a:pt x="8061" y="4441"/>
                    <a:pt x="8787" y="4429"/>
                  </a:cubicBezTo>
                  <a:lnTo>
                    <a:pt x="8704" y="4429"/>
                  </a:lnTo>
                  <a:cubicBezTo>
                    <a:pt x="8728" y="4429"/>
                    <a:pt x="8763" y="4429"/>
                    <a:pt x="8787" y="4429"/>
                  </a:cubicBezTo>
                  <a:cubicBezTo>
                    <a:pt x="8454" y="4334"/>
                    <a:pt x="8239" y="4346"/>
                    <a:pt x="8097" y="4418"/>
                  </a:cubicBezTo>
                  <a:cubicBezTo>
                    <a:pt x="7727" y="4596"/>
                    <a:pt x="7870" y="4977"/>
                    <a:pt x="7716" y="5108"/>
                  </a:cubicBezTo>
                  <a:cubicBezTo>
                    <a:pt x="7692" y="4870"/>
                    <a:pt x="7549" y="4810"/>
                    <a:pt x="7370" y="4894"/>
                  </a:cubicBezTo>
                  <a:cubicBezTo>
                    <a:pt x="7561" y="5049"/>
                    <a:pt x="7418" y="5227"/>
                    <a:pt x="7239" y="5227"/>
                  </a:cubicBezTo>
                  <a:cubicBezTo>
                    <a:pt x="6965" y="5215"/>
                    <a:pt x="6620" y="4930"/>
                    <a:pt x="6156" y="5239"/>
                  </a:cubicBezTo>
                  <a:cubicBezTo>
                    <a:pt x="6072" y="5251"/>
                    <a:pt x="5977" y="5263"/>
                    <a:pt x="5894" y="5299"/>
                  </a:cubicBezTo>
                  <a:cubicBezTo>
                    <a:pt x="5977" y="5251"/>
                    <a:pt x="6049" y="5203"/>
                    <a:pt x="6120" y="5144"/>
                  </a:cubicBezTo>
                  <a:cubicBezTo>
                    <a:pt x="6668" y="5049"/>
                    <a:pt x="6704" y="4596"/>
                    <a:pt x="6894" y="4394"/>
                  </a:cubicBezTo>
                  <a:cubicBezTo>
                    <a:pt x="7013" y="4263"/>
                    <a:pt x="7239" y="4298"/>
                    <a:pt x="7227" y="4525"/>
                  </a:cubicBezTo>
                  <a:cubicBezTo>
                    <a:pt x="7406" y="4465"/>
                    <a:pt x="7466" y="4322"/>
                    <a:pt x="7323" y="4132"/>
                  </a:cubicBezTo>
                  <a:cubicBezTo>
                    <a:pt x="7513" y="4120"/>
                    <a:pt x="7680" y="4489"/>
                    <a:pt x="8073" y="4358"/>
                  </a:cubicBezTo>
                  <a:cubicBezTo>
                    <a:pt x="8216" y="4310"/>
                    <a:pt x="8382" y="4156"/>
                    <a:pt x="8549" y="3858"/>
                  </a:cubicBezTo>
                  <a:lnTo>
                    <a:pt x="8549" y="3858"/>
                  </a:lnTo>
                  <a:cubicBezTo>
                    <a:pt x="8037" y="4358"/>
                    <a:pt x="7477" y="3263"/>
                    <a:pt x="6846" y="4298"/>
                  </a:cubicBezTo>
                  <a:lnTo>
                    <a:pt x="6846" y="4298"/>
                  </a:lnTo>
                  <a:cubicBezTo>
                    <a:pt x="7025" y="3917"/>
                    <a:pt x="7299" y="3596"/>
                    <a:pt x="7644" y="3370"/>
                  </a:cubicBezTo>
                  <a:cubicBezTo>
                    <a:pt x="7632" y="3417"/>
                    <a:pt x="7644" y="3465"/>
                    <a:pt x="7668" y="3513"/>
                  </a:cubicBezTo>
                  <a:lnTo>
                    <a:pt x="7680" y="3525"/>
                  </a:lnTo>
                  <a:cubicBezTo>
                    <a:pt x="7692" y="3536"/>
                    <a:pt x="7704" y="3548"/>
                    <a:pt x="7716" y="3560"/>
                  </a:cubicBezTo>
                  <a:cubicBezTo>
                    <a:pt x="7847" y="3703"/>
                    <a:pt x="8073" y="3560"/>
                    <a:pt x="8013" y="3382"/>
                  </a:cubicBezTo>
                  <a:cubicBezTo>
                    <a:pt x="7942" y="3513"/>
                    <a:pt x="7823" y="3429"/>
                    <a:pt x="7835" y="3346"/>
                  </a:cubicBezTo>
                  <a:cubicBezTo>
                    <a:pt x="7847" y="3263"/>
                    <a:pt x="7989" y="3191"/>
                    <a:pt x="8061" y="3191"/>
                  </a:cubicBezTo>
                  <a:cubicBezTo>
                    <a:pt x="8120" y="3203"/>
                    <a:pt x="8180" y="3227"/>
                    <a:pt x="8228" y="3263"/>
                  </a:cubicBezTo>
                  <a:cubicBezTo>
                    <a:pt x="8347" y="3382"/>
                    <a:pt x="8466" y="3632"/>
                    <a:pt x="8144" y="3763"/>
                  </a:cubicBezTo>
                  <a:cubicBezTo>
                    <a:pt x="8454" y="3941"/>
                    <a:pt x="8739" y="3560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74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77"/>
                    <a:pt x="9061" y="2620"/>
                    <a:pt x="9454" y="2608"/>
                  </a:cubicBezTo>
                  <a:cubicBezTo>
                    <a:pt x="9037" y="2251"/>
                    <a:pt x="8775" y="2536"/>
                    <a:pt x="8489" y="2644"/>
                  </a:cubicBezTo>
                  <a:lnTo>
                    <a:pt x="8489" y="2644"/>
                  </a:lnTo>
                  <a:cubicBezTo>
                    <a:pt x="9216" y="2346"/>
                    <a:pt x="9049" y="1941"/>
                    <a:pt x="9335" y="1596"/>
                  </a:cubicBezTo>
                  <a:cubicBezTo>
                    <a:pt x="8990" y="1893"/>
                    <a:pt x="8585" y="1727"/>
                    <a:pt x="8299" y="2453"/>
                  </a:cubicBezTo>
                  <a:lnTo>
                    <a:pt x="8299" y="2453"/>
                  </a:lnTo>
                  <a:cubicBezTo>
                    <a:pt x="8394" y="2155"/>
                    <a:pt x="8680" y="1893"/>
                    <a:pt x="8335" y="1477"/>
                  </a:cubicBezTo>
                  <a:cubicBezTo>
                    <a:pt x="8311" y="1870"/>
                    <a:pt x="7954" y="2012"/>
                    <a:pt x="8108" y="2501"/>
                  </a:cubicBezTo>
                  <a:lnTo>
                    <a:pt x="8108" y="2501"/>
                  </a:lnTo>
                  <a:cubicBezTo>
                    <a:pt x="8013" y="2286"/>
                    <a:pt x="8156" y="1977"/>
                    <a:pt x="7585" y="1774"/>
                  </a:cubicBezTo>
                  <a:cubicBezTo>
                    <a:pt x="7775" y="1989"/>
                    <a:pt x="7632" y="2036"/>
                    <a:pt x="7680" y="2263"/>
                  </a:cubicBezTo>
                  <a:cubicBezTo>
                    <a:pt x="7382" y="2203"/>
                    <a:pt x="7001" y="2489"/>
                    <a:pt x="7180" y="2798"/>
                  </a:cubicBezTo>
                  <a:cubicBezTo>
                    <a:pt x="7299" y="2477"/>
                    <a:pt x="7561" y="2584"/>
                    <a:pt x="7668" y="2715"/>
                  </a:cubicBezTo>
                  <a:cubicBezTo>
                    <a:pt x="7716" y="2751"/>
                    <a:pt x="7739" y="2810"/>
                    <a:pt x="7739" y="2882"/>
                  </a:cubicBezTo>
                  <a:cubicBezTo>
                    <a:pt x="7739" y="2953"/>
                    <a:pt x="7680" y="3096"/>
                    <a:pt x="7596" y="3096"/>
                  </a:cubicBezTo>
                  <a:cubicBezTo>
                    <a:pt x="7501" y="3108"/>
                    <a:pt x="7430" y="3001"/>
                    <a:pt x="7561" y="2929"/>
                  </a:cubicBezTo>
                  <a:cubicBezTo>
                    <a:pt x="7370" y="2858"/>
                    <a:pt x="7227" y="3096"/>
                    <a:pt x="7382" y="3227"/>
                  </a:cubicBezTo>
                  <a:cubicBezTo>
                    <a:pt x="7394" y="3239"/>
                    <a:pt x="7406" y="3251"/>
                    <a:pt x="7418" y="3263"/>
                  </a:cubicBezTo>
                  <a:lnTo>
                    <a:pt x="7430" y="3263"/>
                  </a:lnTo>
                  <a:cubicBezTo>
                    <a:pt x="7466" y="3286"/>
                    <a:pt x="7525" y="3298"/>
                    <a:pt x="7573" y="3286"/>
                  </a:cubicBezTo>
                  <a:cubicBezTo>
                    <a:pt x="7335" y="3632"/>
                    <a:pt x="7013" y="3906"/>
                    <a:pt x="6644" y="4084"/>
                  </a:cubicBezTo>
                  <a:cubicBezTo>
                    <a:pt x="7668" y="3453"/>
                    <a:pt x="6573" y="2894"/>
                    <a:pt x="7085" y="2382"/>
                  </a:cubicBezTo>
                  <a:lnTo>
                    <a:pt x="7025" y="2441"/>
                  </a:lnTo>
                  <a:lnTo>
                    <a:pt x="7085" y="2382"/>
                  </a:lnTo>
                  <a:cubicBezTo>
                    <a:pt x="6787" y="2560"/>
                    <a:pt x="6632" y="2703"/>
                    <a:pt x="6584" y="2858"/>
                  </a:cubicBezTo>
                  <a:cubicBezTo>
                    <a:pt x="6453" y="3251"/>
                    <a:pt x="6811" y="3417"/>
                    <a:pt x="6799" y="3608"/>
                  </a:cubicBezTo>
                  <a:cubicBezTo>
                    <a:pt x="6620" y="3477"/>
                    <a:pt x="6477" y="3525"/>
                    <a:pt x="6406" y="3715"/>
                  </a:cubicBezTo>
                  <a:cubicBezTo>
                    <a:pt x="6644" y="3691"/>
                    <a:pt x="6680" y="3917"/>
                    <a:pt x="6549" y="4037"/>
                  </a:cubicBezTo>
                  <a:cubicBezTo>
                    <a:pt x="6346" y="4227"/>
                    <a:pt x="5894" y="4263"/>
                    <a:pt x="5799" y="4810"/>
                  </a:cubicBezTo>
                  <a:cubicBezTo>
                    <a:pt x="5739" y="4882"/>
                    <a:pt x="5691" y="4953"/>
                    <a:pt x="5644" y="5037"/>
                  </a:cubicBezTo>
                  <a:cubicBezTo>
                    <a:pt x="5668" y="4953"/>
                    <a:pt x="5691" y="4858"/>
                    <a:pt x="5703" y="4775"/>
                  </a:cubicBezTo>
                  <a:cubicBezTo>
                    <a:pt x="6013" y="4322"/>
                    <a:pt x="5727" y="3965"/>
                    <a:pt x="5715" y="3691"/>
                  </a:cubicBezTo>
                  <a:cubicBezTo>
                    <a:pt x="5703" y="3513"/>
                    <a:pt x="5894" y="3382"/>
                    <a:pt x="6049" y="3560"/>
                  </a:cubicBezTo>
                  <a:cubicBezTo>
                    <a:pt x="6120" y="3382"/>
                    <a:pt x="6072" y="3251"/>
                    <a:pt x="5834" y="3215"/>
                  </a:cubicBezTo>
                  <a:cubicBezTo>
                    <a:pt x="5965" y="3060"/>
                    <a:pt x="6346" y="3203"/>
                    <a:pt x="6525" y="2834"/>
                  </a:cubicBezTo>
                  <a:cubicBezTo>
                    <a:pt x="6596" y="2691"/>
                    <a:pt x="6596" y="2477"/>
                    <a:pt x="6513" y="2143"/>
                  </a:cubicBezTo>
                  <a:cubicBezTo>
                    <a:pt x="6501" y="2870"/>
                    <a:pt x="5334" y="2489"/>
                    <a:pt x="5620" y="3667"/>
                  </a:cubicBezTo>
                  <a:cubicBezTo>
                    <a:pt x="5477" y="3275"/>
                    <a:pt x="5441" y="2846"/>
                    <a:pt x="5525" y="2441"/>
                  </a:cubicBezTo>
                  <a:cubicBezTo>
                    <a:pt x="5549" y="2489"/>
                    <a:pt x="5584" y="2513"/>
                    <a:pt x="5644" y="2524"/>
                  </a:cubicBezTo>
                  <a:lnTo>
                    <a:pt x="5656" y="2524"/>
                  </a:lnTo>
                  <a:cubicBezTo>
                    <a:pt x="5668" y="2524"/>
                    <a:pt x="5691" y="2524"/>
                    <a:pt x="5703" y="2524"/>
                  </a:cubicBezTo>
                  <a:cubicBezTo>
                    <a:pt x="5870" y="2524"/>
                    <a:pt x="5942" y="2310"/>
                    <a:pt x="5822" y="2215"/>
                  </a:cubicBezTo>
                  <a:lnTo>
                    <a:pt x="5787" y="2191"/>
                  </a:lnTo>
                  <a:cubicBezTo>
                    <a:pt x="5834" y="2334"/>
                    <a:pt x="5691" y="2358"/>
                    <a:pt x="5644" y="2286"/>
                  </a:cubicBezTo>
                  <a:cubicBezTo>
                    <a:pt x="5584" y="2227"/>
                    <a:pt x="5644" y="2084"/>
                    <a:pt x="5691" y="2024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48"/>
                    <a:pt x="6156" y="2370"/>
                  </a:cubicBezTo>
                  <a:cubicBezTo>
                    <a:pt x="6501" y="2274"/>
                    <a:pt x="6442" y="1810"/>
                    <a:pt x="6180" y="1643"/>
                  </a:cubicBezTo>
                  <a:cubicBezTo>
                    <a:pt x="6370" y="1512"/>
                    <a:pt x="6299" y="1381"/>
                    <a:pt x="6596" y="1358"/>
                  </a:cubicBezTo>
                  <a:cubicBezTo>
                    <a:pt x="6037" y="1096"/>
                    <a:pt x="5930" y="1417"/>
                    <a:pt x="5703" y="1501"/>
                  </a:cubicBezTo>
                  <a:lnTo>
                    <a:pt x="5703" y="1501"/>
                  </a:lnTo>
                  <a:cubicBezTo>
                    <a:pt x="6156" y="1274"/>
                    <a:pt x="6001" y="917"/>
                    <a:pt x="6263" y="619"/>
                  </a:cubicBezTo>
                  <a:cubicBezTo>
                    <a:pt x="5727" y="667"/>
                    <a:pt x="5739" y="1060"/>
                    <a:pt x="5608" y="1334"/>
                  </a:cubicBezTo>
                  <a:lnTo>
                    <a:pt x="5608" y="1334"/>
                  </a:lnTo>
                  <a:cubicBezTo>
                    <a:pt x="5906" y="619"/>
                    <a:pt x="5513" y="441"/>
                    <a:pt x="5465" y="0"/>
                  </a:cubicBezTo>
                  <a:cubicBezTo>
                    <a:pt x="5430" y="441"/>
                    <a:pt x="5025" y="619"/>
                    <a:pt x="5334" y="1334"/>
                  </a:cubicBezTo>
                  <a:lnTo>
                    <a:pt x="5334" y="1334"/>
                  </a:lnTo>
                  <a:cubicBezTo>
                    <a:pt x="5203" y="1060"/>
                    <a:pt x="5215" y="667"/>
                    <a:pt x="4679" y="619"/>
                  </a:cubicBezTo>
                  <a:cubicBezTo>
                    <a:pt x="4941" y="917"/>
                    <a:pt x="4787" y="1274"/>
                    <a:pt x="5227" y="1501"/>
                  </a:cubicBezTo>
                  <a:lnTo>
                    <a:pt x="5227" y="1501"/>
                  </a:lnTo>
                  <a:cubicBezTo>
                    <a:pt x="5013" y="1417"/>
                    <a:pt x="4894" y="1096"/>
                    <a:pt x="4346" y="1358"/>
                  </a:cubicBezTo>
                  <a:cubicBezTo>
                    <a:pt x="4644" y="1381"/>
                    <a:pt x="4572" y="1501"/>
                    <a:pt x="4763" y="1643"/>
                  </a:cubicBezTo>
                  <a:cubicBezTo>
                    <a:pt x="4501" y="1810"/>
                    <a:pt x="4441" y="2274"/>
                    <a:pt x="4787" y="2370"/>
                  </a:cubicBezTo>
                  <a:cubicBezTo>
                    <a:pt x="4644" y="2048"/>
                    <a:pt x="4918" y="1953"/>
                    <a:pt x="5084" y="1965"/>
                  </a:cubicBezTo>
                  <a:cubicBezTo>
                    <a:pt x="5144" y="1965"/>
                    <a:pt x="5203" y="1989"/>
                    <a:pt x="5251" y="2024"/>
                  </a:cubicBezTo>
                  <a:cubicBezTo>
                    <a:pt x="5299" y="2084"/>
                    <a:pt x="5358" y="2227"/>
                    <a:pt x="5299" y="2286"/>
                  </a:cubicBezTo>
                  <a:cubicBezTo>
                    <a:pt x="5251" y="2358"/>
                    <a:pt x="5108" y="2334"/>
                    <a:pt x="5156" y="2191"/>
                  </a:cubicBezTo>
                  <a:cubicBezTo>
                    <a:pt x="4989" y="2274"/>
                    <a:pt x="5049" y="2524"/>
                    <a:pt x="5227" y="2524"/>
                  </a:cubicBezTo>
                  <a:cubicBezTo>
                    <a:pt x="5251" y="2524"/>
                    <a:pt x="5263" y="2524"/>
                    <a:pt x="5287" y="2524"/>
                  </a:cubicBezTo>
                  <a:lnTo>
                    <a:pt x="5299" y="2524"/>
                  </a:lnTo>
                  <a:cubicBezTo>
                    <a:pt x="5346" y="2513"/>
                    <a:pt x="5394" y="2489"/>
                    <a:pt x="5418" y="2441"/>
                  </a:cubicBezTo>
                  <a:cubicBezTo>
                    <a:pt x="5489" y="2846"/>
                    <a:pt x="5465" y="3275"/>
                    <a:pt x="5322" y="3667"/>
                  </a:cubicBezTo>
                  <a:cubicBezTo>
                    <a:pt x="5608" y="2489"/>
                    <a:pt x="4429" y="2870"/>
                    <a:pt x="4429" y="2143"/>
                  </a:cubicBezTo>
                  <a:cubicBezTo>
                    <a:pt x="4334" y="2477"/>
                    <a:pt x="4334" y="2691"/>
                    <a:pt x="4406" y="2834"/>
                  </a:cubicBezTo>
                  <a:cubicBezTo>
                    <a:pt x="4596" y="3203"/>
                    <a:pt x="4977" y="3072"/>
                    <a:pt x="5108" y="3215"/>
                  </a:cubicBezTo>
                  <a:cubicBezTo>
                    <a:pt x="4870" y="3251"/>
                    <a:pt x="4810" y="3382"/>
                    <a:pt x="4894" y="3560"/>
                  </a:cubicBezTo>
                  <a:cubicBezTo>
                    <a:pt x="5037" y="3382"/>
                    <a:pt x="5227" y="3513"/>
                    <a:pt x="5227" y="3691"/>
                  </a:cubicBezTo>
                  <a:cubicBezTo>
                    <a:pt x="5215" y="3965"/>
                    <a:pt x="4929" y="4322"/>
                    <a:pt x="5239" y="4775"/>
                  </a:cubicBezTo>
                  <a:cubicBezTo>
                    <a:pt x="5251" y="4858"/>
                    <a:pt x="5263" y="4953"/>
                    <a:pt x="5299" y="5037"/>
                  </a:cubicBezTo>
                  <a:cubicBezTo>
                    <a:pt x="5251" y="4953"/>
                    <a:pt x="5203" y="4882"/>
                    <a:pt x="5144" y="4810"/>
                  </a:cubicBezTo>
                  <a:cubicBezTo>
                    <a:pt x="5049" y="4263"/>
                    <a:pt x="4596" y="4227"/>
                    <a:pt x="4394" y="4037"/>
                  </a:cubicBezTo>
                  <a:cubicBezTo>
                    <a:pt x="4263" y="3917"/>
                    <a:pt x="4287" y="3691"/>
                    <a:pt x="4525" y="3715"/>
                  </a:cubicBezTo>
                  <a:cubicBezTo>
                    <a:pt x="4453" y="3525"/>
                    <a:pt x="4322" y="3477"/>
                    <a:pt x="4132" y="3608"/>
                  </a:cubicBezTo>
                  <a:cubicBezTo>
                    <a:pt x="4120" y="3417"/>
                    <a:pt x="4489" y="3251"/>
                    <a:pt x="4358" y="2858"/>
                  </a:cubicBezTo>
                  <a:cubicBezTo>
                    <a:pt x="4310" y="2715"/>
                    <a:pt x="4156" y="2560"/>
                    <a:pt x="3858" y="2382"/>
                  </a:cubicBezTo>
                  <a:lnTo>
                    <a:pt x="3858" y="2382"/>
                  </a:lnTo>
                  <a:cubicBezTo>
                    <a:pt x="4358" y="2905"/>
                    <a:pt x="3263" y="3453"/>
                    <a:pt x="4298" y="4084"/>
                  </a:cubicBezTo>
                  <a:cubicBezTo>
                    <a:pt x="3929" y="3906"/>
                    <a:pt x="3608" y="3632"/>
                    <a:pt x="3382" y="3286"/>
                  </a:cubicBezTo>
                  <a:cubicBezTo>
                    <a:pt x="3429" y="3298"/>
                    <a:pt x="3477" y="3286"/>
                    <a:pt x="3525" y="3263"/>
                  </a:cubicBezTo>
                  <a:lnTo>
                    <a:pt x="3536" y="3263"/>
                  </a:lnTo>
                  <a:cubicBezTo>
                    <a:pt x="3548" y="3251"/>
                    <a:pt x="3560" y="3239"/>
                    <a:pt x="3572" y="3215"/>
                  </a:cubicBezTo>
                  <a:cubicBezTo>
                    <a:pt x="3715" y="3084"/>
                    <a:pt x="3572" y="2858"/>
                    <a:pt x="3394" y="2917"/>
                  </a:cubicBezTo>
                  <a:cubicBezTo>
                    <a:pt x="3525" y="2989"/>
                    <a:pt x="3453" y="3108"/>
                    <a:pt x="3358" y="3096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10"/>
                    <a:pt x="3239" y="2751"/>
                    <a:pt x="3286" y="2715"/>
                  </a:cubicBezTo>
                  <a:cubicBezTo>
                    <a:pt x="3394" y="2584"/>
                    <a:pt x="3644" y="2477"/>
                    <a:pt x="3775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36"/>
                    <a:pt x="3179" y="1989"/>
                    <a:pt x="3370" y="1762"/>
                  </a:cubicBezTo>
                  <a:cubicBezTo>
                    <a:pt x="2798" y="1965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12"/>
                    <a:pt x="2643" y="1870"/>
                    <a:pt x="2620" y="1477"/>
                  </a:cubicBezTo>
                  <a:cubicBezTo>
                    <a:pt x="2262" y="1893"/>
                    <a:pt x="2548" y="2155"/>
                    <a:pt x="2655" y="2453"/>
                  </a:cubicBezTo>
                  <a:lnTo>
                    <a:pt x="2655" y="2453"/>
                  </a:lnTo>
                  <a:cubicBezTo>
                    <a:pt x="2358" y="1727"/>
                    <a:pt x="1965" y="1893"/>
                    <a:pt x="1620" y="1596"/>
                  </a:cubicBezTo>
                  <a:cubicBezTo>
                    <a:pt x="1905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7" y="2536"/>
                    <a:pt x="1905" y="2251"/>
                    <a:pt x="1500" y="2608"/>
                  </a:cubicBezTo>
                  <a:cubicBezTo>
                    <a:pt x="1893" y="2620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74"/>
                    <a:pt x="1786" y="3358"/>
                  </a:cubicBezTo>
                  <a:cubicBezTo>
                    <a:pt x="2012" y="3155"/>
                    <a:pt x="2048" y="3310"/>
                    <a:pt x="2274" y="3263"/>
                  </a:cubicBezTo>
                  <a:cubicBezTo>
                    <a:pt x="2215" y="3560"/>
                    <a:pt x="2501" y="3941"/>
                    <a:pt x="2810" y="3763"/>
                  </a:cubicBezTo>
                  <a:cubicBezTo>
                    <a:pt x="2489" y="3632"/>
                    <a:pt x="2608" y="3370"/>
                    <a:pt x="2727" y="3263"/>
                  </a:cubicBezTo>
                  <a:cubicBezTo>
                    <a:pt x="2774" y="3227"/>
                    <a:pt x="2834" y="3191"/>
                    <a:pt x="2894" y="3191"/>
                  </a:cubicBezTo>
                  <a:cubicBezTo>
                    <a:pt x="2965" y="3191"/>
                    <a:pt x="3108" y="3263"/>
                    <a:pt x="3120" y="3346"/>
                  </a:cubicBezTo>
                  <a:cubicBezTo>
                    <a:pt x="3132" y="3429"/>
                    <a:pt x="3013" y="3513"/>
                    <a:pt x="2941" y="3382"/>
                  </a:cubicBezTo>
                  <a:cubicBezTo>
                    <a:pt x="2870" y="3560"/>
                    <a:pt x="3096" y="3691"/>
                    <a:pt x="3239" y="3560"/>
                  </a:cubicBezTo>
                  <a:cubicBezTo>
                    <a:pt x="3251" y="3548"/>
                    <a:pt x="3263" y="3536"/>
                    <a:pt x="3275" y="3513"/>
                  </a:cubicBezTo>
                  <a:cubicBezTo>
                    <a:pt x="3275" y="3513"/>
                    <a:pt x="3275" y="3513"/>
                    <a:pt x="3275" y="3513"/>
                  </a:cubicBezTo>
                  <a:cubicBezTo>
                    <a:pt x="3298" y="3465"/>
                    <a:pt x="3310" y="3417"/>
                    <a:pt x="3298" y="3370"/>
                  </a:cubicBezTo>
                  <a:cubicBezTo>
                    <a:pt x="3644" y="3596"/>
                    <a:pt x="3917" y="3917"/>
                    <a:pt x="4096" y="4298"/>
                  </a:cubicBezTo>
                  <a:lnTo>
                    <a:pt x="4096" y="4298"/>
                  </a:lnTo>
                  <a:cubicBezTo>
                    <a:pt x="3465" y="3275"/>
                    <a:pt x="2905" y="4358"/>
                    <a:pt x="2393" y="3858"/>
                  </a:cubicBezTo>
                  <a:lnTo>
                    <a:pt x="2393" y="3858"/>
                  </a:lnTo>
                  <a:cubicBezTo>
                    <a:pt x="2560" y="4156"/>
                    <a:pt x="2715" y="4298"/>
                    <a:pt x="2870" y="4358"/>
                  </a:cubicBezTo>
                  <a:cubicBezTo>
                    <a:pt x="3263" y="4489"/>
                    <a:pt x="3429" y="4120"/>
                    <a:pt x="3620" y="4132"/>
                  </a:cubicBezTo>
                  <a:cubicBezTo>
                    <a:pt x="3477" y="4322"/>
                    <a:pt x="3536" y="4453"/>
                    <a:pt x="3715" y="4525"/>
                  </a:cubicBezTo>
                  <a:cubicBezTo>
                    <a:pt x="3691" y="4287"/>
                    <a:pt x="3929" y="4263"/>
                    <a:pt x="4048" y="4394"/>
                  </a:cubicBezTo>
                  <a:cubicBezTo>
                    <a:pt x="4239" y="4596"/>
                    <a:pt x="4275" y="5049"/>
                    <a:pt x="4822" y="5144"/>
                  </a:cubicBezTo>
                  <a:cubicBezTo>
                    <a:pt x="4894" y="5203"/>
                    <a:pt x="4965" y="5251"/>
                    <a:pt x="5049" y="5299"/>
                  </a:cubicBezTo>
                  <a:cubicBezTo>
                    <a:pt x="4965" y="5263"/>
                    <a:pt x="4870" y="5251"/>
                    <a:pt x="4787" y="5239"/>
                  </a:cubicBezTo>
                  <a:cubicBezTo>
                    <a:pt x="4334" y="4918"/>
                    <a:pt x="3977" y="5215"/>
                    <a:pt x="3703" y="5227"/>
                  </a:cubicBezTo>
                  <a:cubicBezTo>
                    <a:pt x="3525" y="5227"/>
                    <a:pt x="3394" y="5049"/>
                    <a:pt x="3572" y="4894"/>
                  </a:cubicBezTo>
                  <a:cubicBezTo>
                    <a:pt x="3394" y="4810"/>
                    <a:pt x="3251" y="4870"/>
                    <a:pt x="3227" y="5108"/>
                  </a:cubicBezTo>
                  <a:cubicBezTo>
                    <a:pt x="3072" y="4977"/>
                    <a:pt x="3227" y="4596"/>
                    <a:pt x="2846" y="4418"/>
                  </a:cubicBezTo>
                  <a:cubicBezTo>
                    <a:pt x="2703" y="4334"/>
                    <a:pt x="2489" y="4334"/>
                    <a:pt x="2155" y="4429"/>
                  </a:cubicBezTo>
                  <a:cubicBezTo>
                    <a:pt x="2179" y="4429"/>
                    <a:pt x="2215" y="4429"/>
                    <a:pt x="2239" y="4429"/>
                  </a:cubicBezTo>
                  <a:lnTo>
                    <a:pt x="2155" y="4429"/>
                  </a:lnTo>
                  <a:cubicBezTo>
                    <a:pt x="2882" y="4441"/>
                    <a:pt x="2501" y="5596"/>
                    <a:pt x="3667" y="5322"/>
                  </a:cubicBezTo>
                  <a:lnTo>
                    <a:pt x="3667" y="5322"/>
                  </a:lnTo>
                  <a:cubicBezTo>
                    <a:pt x="3275" y="5465"/>
                    <a:pt x="2858" y="5489"/>
                    <a:pt x="2453" y="5418"/>
                  </a:cubicBezTo>
                  <a:cubicBezTo>
                    <a:pt x="2489" y="5394"/>
                    <a:pt x="2524" y="5346"/>
                    <a:pt x="2536" y="5299"/>
                  </a:cubicBezTo>
                  <a:lnTo>
                    <a:pt x="2536" y="5287"/>
                  </a:lnTo>
                  <a:cubicBezTo>
                    <a:pt x="2536" y="5263"/>
                    <a:pt x="2536" y="5251"/>
                    <a:pt x="2536" y="5227"/>
                  </a:cubicBezTo>
                  <a:cubicBezTo>
                    <a:pt x="2524" y="5049"/>
                    <a:pt x="2274" y="4989"/>
                    <a:pt x="2191" y="5156"/>
                  </a:cubicBezTo>
                  <a:cubicBezTo>
                    <a:pt x="2346" y="5108"/>
                    <a:pt x="2370" y="5251"/>
                    <a:pt x="2298" y="5299"/>
                  </a:cubicBezTo>
                  <a:cubicBezTo>
                    <a:pt x="2227" y="5358"/>
                    <a:pt x="2084" y="5299"/>
                    <a:pt x="2036" y="5251"/>
                  </a:cubicBezTo>
                  <a:cubicBezTo>
                    <a:pt x="1989" y="5203"/>
                    <a:pt x="1965" y="5144"/>
                    <a:pt x="1965" y="5084"/>
                  </a:cubicBezTo>
                  <a:cubicBezTo>
                    <a:pt x="1953" y="4918"/>
                    <a:pt x="2060" y="4656"/>
                    <a:pt x="2382" y="4787"/>
                  </a:cubicBezTo>
                  <a:cubicBezTo>
                    <a:pt x="2274" y="4441"/>
                    <a:pt x="1810" y="4501"/>
                    <a:pt x="1643" y="4763"/>
                  </a:cubicBezTo>
                  <a:cubicBezTo>
                    <a:pt x="1512" y="4572"/>
                    <a:pt x="1381" y="4644"/>
                    <a:pt x="1358" y="4346"/>
                  </a:cubicBezTo>
                  <a:cubicBezTo>
                    <a:pt x="1096" y="4894"/>
                    <a:pt x="1417" y="5013"/>
                    <a:pt x="1512" y="5227"/>
                  </a:cubicBezTo>
                  <a:lnTo>
                    <a:pt x="1512" y="5227"/>
                  </a:lnTo>
                  <a:cubicBezTo>
                    <a:pt x="1274" y="4787"/>
                    <a:pt x="917" y="4930"/>
                    <a:pt x="631" y="4668"/>
                  </a:cubicBezTo>
                  <a:cubicBezTo>
                    <a:pt x="667" y="5215"/>
                    <a:pt x="1060" y="5203"/>
                    <a:pt x="1346" y="5334"/>
                  </a:cubicBezTo>
                  <a:lnTo>
                    <a:pt x="1346" y="5334"/>
                  </a:lnTo>
                  <a:cubicBezTo>
                    <a:pt x="619" y="5025"/>
                    <a:pt x="453" y="5430"/>
                    <a:pt x="0" y="5465"/>
                  </a:cubicBezTo>
                  <a:cubicBezTo>
                    <a:pt x="453" y="5513"/>
                    <a:pt x="619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67" y="5727"/>
                    <a:pt x="631" y="6263"/>
                  </a:cubicBezTo>
                  <a:cubicBezTo>
                    <a:pt x="929" y="6001"/>
                    <a:pt x="1274" y="6156"/>
                    <a:pt x="1512" y="5703"/>
                  </a:cubicBezTo>
                  <a:lnTo>
                    <a:pt x="1512" y="5703"/>
                  </a:lnTo>
                  <a:cubicBezTo>
                    <a:pt x="1429" y="5930"/>
                    <a:pt x="1096" y="6037"/>
                    <a:pt x="1358" y="6584"/>
                  </a:cubicBezTo>
                  <a:cubicBezTo>
                    <a:pt x="1381" y="6275"/>
                    <a:pt x="1524" y="6346"/>
                    <a:pt x="1643" y="6156"/>
                  </a:cubicBezTo>
                  <a:close/>
                  <a:moveTo>
                    <a:pt x="7299" y="5287"/>
                  </a:moveTo>
                  <a:close/>
                  <a:moveTo>
                    <a:pt x="6763" y="5120"/>
                  </a:moveTo>
                  <a:cubicBezTo>
                    <a:pt x="6965" y="5168"/>
                    <a:pt x="7144" y="5322"/>
                    <a:pt x="7501" y="5394"/>
                  </a:cubicBezTo>
                  <a:cubicBezTo>
                    <a:pt x="7585" y="5418"/>
                    <a:pt x="7692" y="5430"/>
                    <a:pt x="7799" y="5441"/>
                  </a:cubicBezTo>
                  <a:cubicBezTo>
                    <a:pt x="7680" y="5453"/>
                    <a:pt x="7585" y="5465"/>
                    <a:pt x="7501" y="5489"/>
                  </a:cubicBezTo>
                  <a:cubicBezTo>
                    <a:pt x="7144" y="5572"/>
                    <a:pt x="6965" y="5715"/>
                    <a:pt x="6763" y="5763"/>
                  </a:cubicBezTo>
                  <a:cubicBezTo>
                    <a:pt x="6620" y="5787"/>
                    <a:pt x="6465" y="5775"/>
                    <a:pt x="6334" y="5692"/>
                  </a:cubicBezTo>
                  <a:cubicBezTo>
                    <a:pt x="6561" y="5703"/>
                    <a:pt x="6775" y="5608"/>
                    <a:pt x="6930" y="5441"/>
                  </a:cubicBezTo>
                  <a:cubicBezTo>
                    <a:pt x="6775" y="5275"/>
                    <a:pt x="6561" y="5180"/>
                    <a:pt x="6334" y="5191"/>
                  </a:cubicBezTo>
                  <a:cubicBezTo>
                    <a:pt x="6465" y="5108"/>
                    <a:pt x="6620" y="5096"/>
                    <a:pt x="6775" y="5120"/>
                  </a:cubicBezTo>
                  <a:close/>
                  <a:moveTo>
                    <a:pt x="6882" y="6620"/>
                  </a:moveTo>
                  <a:close/>
                  <a:moveTo>
                    <a:pt x="6656" y="4048"/>
                  </a:moveTo>
                  <a:close/>
                  <a:moveTo>
                    <a:pt x="6168" y="4310"/>
                  </a:moveTo>
                  <a:cubicBezTo>
                    <a:pt x="6346" y="4203"/>
                    <a:pt x="6573" y="4179"/>
                    <a:pt x="6882" y="3989"/>
                  </a:cubicBezTo>
                  <a:cubicBezTo>
                    <a:pt x="6965" y="3929"/>
                    <a:pt x="7049" y="3870"/>
                    <a:pt x="7132" y="3810"/>
                  </a:cubicBezTo>
                  <a:cubicBezTo>
                    <a:pt x="7061" y="3894"/>
                    <a:pt x="7001" y="3977"/>
                    <a:pt x="6942" y="4060"/>
                  </a:cubicBezTo>
                  <a:cubicBezTo>
                    <a:pt x="6751" y="4358"/>
                    <a:pt x="6727" y="4596"/>
                    <a:pt x="6620" y="4763"/>
                  </a:cubicBezTo>
                  <a:cubicBezTo>
                    <a:pt x="6537" y="4882"/>
                    <a:pt x="6418" y="4977"/>
                    <a:pt x="6275" y="5025"/>
                  </a:cubicBezTo>
                  <a:cubicBezTo>
                    <a:pt x="6430" y="4870"/>
                    <a:pt x="6525" y="4656"/>
                    <a:pt x="6513" y="4429"/>
                  </a:cubicBezTo>
                  <a:cubicBezTo>
                    <a:pt x="6287" y="4418"/>
                    <a:pt x="6072" y="4501"/>
                    <a:pt x="5918" y="4668"/>
                  </a:cubicBezTo>
                  <a:cubicBezTo>
                    <a:pt x="5953" y="4525"/>
                    <a:pt x="6049" y="4394"/>
                    <a:pt x="6168" y="4310"/>
                  </a:cubicBezTo>
                  <a:close/>
                  <a:moveTo>
                    <a:pt x="6513" y="6465"/>
                  </a:moveTo>
                  <a:cubicBezTo>
                    <a:pt x="6525" y="6251"/>
                    <a:pt x="6430" y="6025"/>
                    <a:pt x="6263" y="5870"/>
                  </a:cubicBezTo>
                  <a:cubicBezTo>
                    <a:pt x="6418" y="5918"/>
                    <a:pt x="6537" y="6013"/>
                    <a:pt x="6620" y="6144"/>
                  </a:cubicBezTo>
                  <a:cubicBezTo>
                    <a:pt x="6727" y="6311"/>
                    <a:pt x="6751" y="6537"/>
                    <a:pt x="6942" y="6846"/>
                  </a:cubicBezTo>
                  <a:cubicBezTo>
                    <a:pt x="7001" y="6918"/>
                    <a:pt x="7061" y="7001"/>
                    <a:pt x="7120" y="7096"/>
                  </a:cubicBezTo>
                  <a:cubicBezTo>
                    <a:pt x="7049" y="7025"/>
                    <a:pt x="6965" y="6965"/>
                    <a:pt x="6882" y="6918"/>
                  </a:cubicBezTo>
                  <a:cubicBezTo>
                    <a:pt x="6584" y="6715"/>
                    <a:pt x="6346" y="6692"/>
                    <a:pt x="6168" y="6584"/>
                  </a:cubicBezTo>
                  <a:cubicBezTo>
                    <a:pt x="6049" y="6501"/>
                    <a:pt x="5953" y="6382"/>
                    <a:pt x="5906" y="6239"/>
                  </a:cubicBezTo>
                  <a:cubicBezTo>
                    <a:pt x="6061" y="6394"/>
                    <a:pt x="6287" y="6477"/>
                    <a:pt x="6513" y="6465"/>
                  </a:cubicBezTo>
                  <a:close/>
                  <a:moveTo>
                    <a:pt x="5644" y="7263"/>
                  </a:moveTo>
                  <a:close/>
                  <a:moveTo>
                    <a:pt x="5239" y="4584"/>
                  </a:moveTo>
                  <a:cubicBezTo>
                    <a:pt x="5156" y="4453"/>
                    <a:pt x="5132" y="4298"/>
                    <a:pt x="5168" y="4156"/>
                  </a:cubicBezTo>
                  <a:cubicBezTo>
                    <a:pt x="5215" y="3965"/>
                    <a:pt x="5358" y="3775"/>
                    <a:pt x="5441" y="3429"/>
                  </a:cubicBezTo>
                  <a:cubicBezTo>
                    <a:pt x="5465" y="3322"/>
                    <a:pt x="5477" y="3227"/>
                    <a:pt x="5489" y="3132"/>
                  </a:cubicBezTo>
                  <a:cubicBezTo>
                    <a:pt x="5501" y="3227"/>
                    <a:pt x="5513" y="3322"/>
                    <a:pt x="5537" y="3429"/>
                  </a:cubicBezTo>
                  <a:cubicBezTo>
                    <a:pt x="5608" y="3775"/>
                    <a:pt x="5751" y="3965"/>
                    <a:pt x="5799" y="4156"/>
                  </a:cubicBezTo>
                  <a:cubicBezTo>
                    <a:pt x="5834" y="4298"/>
                    <a:pt x="5811" y="4453"/>
                    <a:pt x="5739" y="4584"/>
                  </a:cubicBezTo>
                  <a:cubicBezTo>
                    <a:pt x="5953" y="4358"/>
                    <a:pt x="5799" y="3989"/>
                    <a:pt x="5489" y="3989"/>
                  </a:cubicBezTo>
                  <a:cubicBezTo>
                    <a:pt x="5180" y="3989"/>
                    <a:pt x="5013" y="4358"/>
                    <a:pt x="5239" y="4584"/>
                  </a:cubicBezTo>
                  <a:close/>
                  <a:moveTo>
                    <a:pt x="5489" y="6882"/>
                  </a:moveTo>
                  <a:cubicBezTo>
                    <a:pt x="5656" y="6739"/>
                    <a:pt x="5751" y="6525"/>
                    <a:pt x="5739" y="6287"/>
                  </a:cubicBezTo>
                  <a:cubicBezTo>
                    <a:pt x="5811" y="6430"/>
                    <a:pt x="5834" y="6584"/>
                    <a:pt x="5799" y="6727"/>
                  </a:cubicBezTo>
                  <a:cubicBezTo>
                    <a:pt x="5763" y="6918"/>
                    <a:pt x="5608" y="7096"/>
                    <a:pt x="5537" y="7454"/>
                  </a:cubicBezTo>
                  <a:cubicBezTo>
                    <a:pt x="5513" y="7549"/>
                    <a:pt x="5501" y="7656"/>
                    <a:pt x="5489" y="7751"/>
                  </a:cubicBezTo>
                  <a:cubicBezTo>
                    <a:pt x="5477" y="7644"/>
                    <a:pt x="5453" y="7537"/>
                    <a:pt x="5441" y="7454"/>
                  </a:cubicBezTo>
                  <a:cubicBezTo>
                    <a:pt x="5358" y="7096"/>
                    <a:pt x="5215" y="6918"/>
                    <a:pt x="5168" y="6727"/>
                  </a:cubicBezTo>
                  <a:cubicBezTo>
                    <a:pt x="5132" y="6584"/>
                    <a:pt x="5156" y="6430"/>
                    <a:pt x="5239" y="6287"/>
                  </a:cubicBezTo>
                  <a:cubicBezTo>
                    <a:pt x="5227" y="6525"/>
                    <a:pt x="5322" y="6739"/>
                    <a:pt x="5489" y="6894"/>
                  </a:cubicBezTo>
                  <a:close/>
                  <a:moveTo>
                    <a:pt x="4310" y="6835"/>
                  </a:moveTo>
                  <a:close/>
                  <a:moveTo>
                    <a:pt x="4310" y="4048"/>
                  </a:moveTo>
                  <a:close/>
                  <a:moveTo>
                    <a:pt x="4453" y="4418"/>
                  </a:moveTo>
                  <a:cubicBezTo>
                    <a:pt x="4441" y="4644"/>
                    <a:pt x="4537" y="4858"/>
                    <a:pt x="4703" y="5013"/>
                  </a:cubicBezTo>
                  <a:cubicBezTo>
                    <a:pt x="4548" y="4965"/>
                    <a:pt x="4429" y="4870"/>
                    <a:pt x="4346" y="4751"/>
                  </a:cubicBezTo>
                  <a:cubicBezTo>
                    <a:pt x="4239" y="4584"/>
                    <a:pt x="4215" y="4346"/>
                    <a:pt x="4025" y="4048"/>
                  </a:cubicBezTo>
                  <a:cubicBezTo>
                    <a:pt x="3977" y="3965"/>
                    <a:pt x="3906" y="3882"/>
                    <a:pt x="3846" y="3798"/>
                  </a:cubicBezTo>
                  <a:cubicBezTo>
                    <a:pt x="3917" y="3858"/>
                    <a:pt x="4001" y="3917"/>
                    <a:pt x="4096" y="3977"/>
                  </a:cubicBezTo>
                  <a:cubicBezTo>
                    <a:pt x="4394" y="4168"/>
                    <a:pt x="4632" y="4191"/>
                    <a:pt x="4799" y="4298"/>
                  </a:cubicBezTo>
                  <a:cubicBezTo>
                    <a:pt x="4918" y="4382"/>
                    <a:pt x="5013" y="4501"/>
                    <a:pt x="5060" y="4656"/>
                  </a:cubicBezTo>
                  <a:cubicBezTo>
                    <a:pt x="4906" y="4489"/>
                    <a:pt x="4679" y="4406"/>
                    <a:pt x="4465" y="4418"/>
                  </a:cubicBezTo>
                  <a:close/>
                  <a:moveTo>
                    <a:pt x="5049" y="6227"/>
                  </a:moveTo>
                  <a:cubicBezTo>
                    <a:pt x="5013" y="6370"/>
                    <a:pt x="4918" y="6489"/>
                    <a:pt x="4787" y="6573"/>
                  </a:cubicBezTo>
                  <a:cubicBezTo>
                    <a:pt x="4620" y="6680"/>
                    <a:pt x="4394" y="6704"/>
                    <a:pt x="4084" y="6894"/>
                  </a:cubicBezTo>
                  <a:cubicBezTo>
                    <a:pt x="4001" y="6954"/>
                    <a:pt x="3917" y="7013"/>
                    <a:pt x="3834" y="7073"/>
                  </a:cubicBezTo>
                  <a:cubicBezTo>
                    <a:pt x="3906" y="6989"/>
                    <a:pt x="3965" y="6906"/>
                    <a:pt x="4013" y="6835"/>
                  </a:cubicBezTo>
                  <a:cubicBezTo>
                    <a:pt x="4215" y="6537"/>
                    <a:pt x="4239" y="6299"/>
                    <a:pt x="4346" y="6120"/>
                  </a:cubicBezTo>
                  <a:cubicBezTo>
                    <a:pt x="4418" y="6001"/>
                    <a:pt x="4548" y="5906"/>
                    <a:pt x="4691" y="5858"/>
                  </a:cubicBezTo>
                  <a:cubicBezTo>
                    <a:pt x="4525" y="6013"/>
                    <a:pt x="4441" y="6227"/>
                    <a:pt x="4453" y="6454"/>
                  </a:cubicBezTo>
                  <a:cubicBezTo>
                    <a:pt x="4679" y="6477"/>
                    <a:pt x="4906" y="6394"/>
                    <a:pt x="5060" y="6227"/>
                  </a:cubicBezTo>
                  <a:close/>
                  <a:moveTo>
                    <a:pt x="3465" y="5394"/>
                  </a:moveTo>
                  <a:cubicBezTo>
                    <a:pt x="3810" y="5311"/>
                    <a:pt x="3989" y="5168"/>
                    <a:pt x="4191" y="5120"/>
                  </a:cubicBezTo>
                  <a:cubicBezTo>
                    <a:pt x="4334" y="5084"/>
                    <a:pt x="4489" y="5108"/>
                    <a:pt x="4620" y="5191"/>
                  </a:cubicBezTo>
                  <a:cubicBezTo>
                    <a:pt x="4394" y="5180"/>
                    <a:pt x="4179" y="5275"/>
                    <a:pt x="4025" y="5441"/>
                  </a:cubicBezTo>
                  <a:cubicBezTo>
                    <a:pt x="4179" y="5608"/>
                    <a:pt x="4394" y="5703"/>
                    <a:pt x="4620" y="5692"/>
                  </a:cubicBezTo>
                  <a:cubicBezTo>
                    <a:pt x="4489" y="5763"/>
                    <a:pt x="4334" y="5787"/>
                    <a:pt x="4191" y="5751"/>
                  </a:cubicBezTo>
                  <a:cubicBezTo>
                    <a:pt x="4001" y="5715"/>
                    <a:pt x="3810" y="5561"/>
                    <a:pt x="3465" y="5489"/>
                  </a:cubicBezTo>
                  <a:cubicBezTo>
                    <a:pt x="3358" y="5465"/>
                    <a:pt x="3263" y="5453"/>
                    <a:pt x="3167" y="5441"/>
                  </a:cubicBezTo>
                  <a:cubicBezTo>
                    <a:pt x="3263" y="5430"/>
                    <a:pt x="3370" y="5418"/>
                    <a:pt x="3477" y="5394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436675" y="92495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32" y="6156"/>
                  </a:moveTo>
                  <a:cubicBezTo>
                    <a:pt x="1799" y="6406"/>
                    <a:pt x="2275" y="6465"/>
                    <a:pt x="2370" y="6132"/>
                  </a:cubicBezTo>
                  <a:cubicBezTo>
                    <a:pt x="2049" y="6263"/>
                    <a:pt x="1941" y="6001"/>
                    <a:pt x="1953" y="5834"/>
                  </a:cubicBezTo>
                  <a:cubicBezTo>
                    <a:pt x="1953" y="5775"/>
                    <a:pt x="1977" y="5715"/>
                    <a:pt x="2025" y="5668"/>
                  </a:cubicBezTo>
                  <a:cubicBezTo>
                    <a:pt x="2072" y="5620"/>
                    <a:pt x="2215" y="5561"/>
                    <a:pt x="2287" y="5608"/>
                  </a:cubicBezTo>
                  <a:cubicBezTo>
                    <a:pt x="2346" y="5668"/>
                    <a:pt x="2334" y="5811"/>
                    <a:pt x="2180" y="5763"/>
                  </a:cubicBezTo>
                  <a:cubicBezTo>
                    <a:pt x="2263" y="5930"/>
                    <a:pt x="2513" y="5870"/>
                    <a:pt x="2525" y="5680"/>
                  </a:cubicBezTo>
                  <a:cubicBezTo>
                    <a:pt x="2525" y="5668"/>
                    <a:pt x="2525" y="5644"/>
                    <a:pt x="2525" y="5632"/>
                  </a:cubicBezTo>
                  <a:cubicBezTo>
                    <a:pt x="2525" y="5620"/>
                    <a:pt x="2525" y="5620"/>
                    <a:pt x="2525" y="5620"/>
                  </a:cubicBezTo>
                  <a:cubicBezTo>
                    <a:pt x="2513" y="5561"/>
                    <a:pt x="2477" y="5525"/>
                    <a:pt x="2441" y="5501"/>
                  </a:cubicBezTo>
                  <a:cubicBezTo>
                    <a:pt x="2846" y="5418"/>
                    <a:pt x="3263" y="5453"/>
                    <a:pt x="3656" y="5584"/>
                  </a:cubicBezTo>
                  <a:lnTo>
                    <a:pt x="3656" y="5584"/>
                  </a:lnTo>
                  <a:cubicBezTo>
                    <a:pt x="2477" y="5311"/>
                    <a:pt x="2858" y="6477"/>
                    <a:pt x="2144" y="6477"/>
                  </a:cubicBezTo>
                  <a:lnTo>
                    <a:pt x="2144" y="6477"/>
                  </a:lnTo>
                  <a:cubicBezTo>
                    <a:pt x="2477" y="6573"/>
                    <a:pt x="2691" y="6573"/>
                    <a:pt x="2834" y="6501"/>
                  </a:cubicBezTo>
                  <a:cubicBezTo>
                    <a:pt x="3203" y="6323"/>
                    <a:pt x="3061" y="5942"/>
                    <a:pt x="3203" y="5811"/>
                  </a:cubicBezTo>
                  <a:cubicBezTo>
                    <a:pt x="3239" y="6037"/>
                    <a:pt x="3370" y="6096"/>
                    <a:pt x="3549" y="6025"/>
                  </a:cubicBezTo>
                  <a:cubicBezTo>
                    <a:pt x="3370" y="5870"/>
                    <a:pt x="3513" y="5680"/>
                    <a:pt x="3692" y="5692"/>
                  </a:cubicBezTo>
                  <a:cubicBezTo>
                    <a:pt x="3965" y="5703"/>
                    <a:pt x="4311" y="5989"/>
                    <a:pt x="4763" y="5680"/>
                  </a:cubicBezTo>
                  <a:cubicBezTo>
                    <a:pt x="4858" y="5668"/>
                    <a:pt x="4942" y="5644"/>
                    <a:pt x="5037" y="5620"/>
                  </a:cubicBezTo>
                  <a:cubicBezTo>
                    <a:pt x="4954" y="5668"/>
                    <a:pt x="4870" y="5715"/>
                    <a:pt x="4799" y="5775"/>
                  </a:cubicBezTo>
                  <a:cubicBezTo>
                    <a:pt x="4263" y="5870"/>
                    <a:pt x="4215" y="6323"/>
                    <a:pt x="4037" y="6525"/>
                  </a:cubicBezTo>
                  <a:cubicBezTo>
                    <a:pt x="3906" y="6656"/>
                    <a:pt x="3680" y="6620"/>
                    <a:pt x="3704" y="6382"/>
                  </a:cubicBezTo>
                  <a:cubicBezTo>
                    <a:pt x="3525" y="6454"/>
                    <a:pt x="3465" y="6584"/>
                    <a:pt x="3608" y="6775"/>
                  </a:cubicBezTo>
                  <a:cubicBezTo>
                    <a:pt x="3418" y="6787"/>
                    <a:pt x="3239" y="6418"/>
                    <a:pt x="2858" y="6549"/>
                  </a:cubicBezTo>
                  <a:cubicBezTo>
                    <a:pt x="2703" y="6608"/>
                    <a:pt x="2561" y="6751"/>
                    <a:pt x="2382" y="7061"/>
                  </a:cubicBezTo>
                  <a:lnTo>
                    <a:pt x="2382" y="7061"/>
                  </a:lnTo>
                  <a:cubicBezTo>
                    <a:pt x="2894" y="6549"/>
                    <a:pt x="3442" y="7656"/>
                    <a:pt x="4085" y="6620"/>
                  </a:cubicBezTo>
                  <a:lnTo>
                    <a:pt x="4085" y="6620"/>
                  </a:lnTo>
                  <a:cubicBezTo>
                    <a:pt x="3906" y="6989"/>
                    <a:pt x="3632" y="7311"/>
                    <a:pt x="3287" y="7549"/>
                  </a:cubicBezTo>
                  <a:cubicBezTo>
                    <a:pt x="3287" y="7501"/>
                    <a:pt x="3287" y="7454"/>
                    <a:pt x="3263" y="7406"/>
                  </a:cubicBezTo>
                  <a:lnTo>
                    <a:pt x="3263" y="7394"/>
                  </a:lnTo>
                  <a:cubicBezTo>
                    <a:pt x="3251" y="7382"/>
                    <a:pt x="3239" y="7370"/>
                    <a:pt x="3215" y="7358"/>
                  </a:cubicBezTo>
                  <a:cubicBezTo>
                    <a:pt x="3084" y="7216"/>
                    <a:pt x="2858" y="7358"/>
                    <a:pt x="2918" y="7537"/>
                  </a:cubicBezTo>
                  <a:cubicBezTo>
                    <a:pt x="3001" y="7406"/>
                    <a:pt x="3108" y="7477"/>
                    <a:pt x="3096" y="7573"/>
                  </a:cubicBezTo>
                  <a:cubicBezTo>
                    <a:pt x="3096" y="7656"/>
                    <a:pt x="2953" y="7716"/>
                    <a:pt x="2882" y="7716"/>
                  </a:cubicBezTo>
                  <a:cubicBezTo>
                    <a:pt x="2811" y="7716"/>
                    <a:pt x="2751" y="7692"/>
                    <a:pt x="2715" y="7644"/>
                  </a:cubicBezTo>
                  <a:cubicBezTo>
                    <a:pt x="2584" y="7537"/>
                    <a:pt x="2477" y="7275"/>
                    <a:pt x="2799" y="7156"/>
                  </a:cubicBezTo>
                  <a:cubicBezTo>
                    <a:pt x="2489" y="6977"/>
                    <a:pt x="2203" y="7346"/>
                    <a:pt x="2263" y="7656"/>
                  </a:cubicBezTo>
                  <a:cubicBezTo>
                    <a:pt x="2037" y="7608"/>
                    <a:pt x="1989" y="7751"/>
                    <a:pt x="1775" y="7561"/>
                  </a:cubicBezTo>
                  <a:cubicBezTo>
                    <a:pt x="1977" y="8132"/>
                    <a:pt x="2287" y="7989"/>
                    <a:pt x="2501" y="8085"/>
                  </a:cubicBezTo>
                  <a:lnTo>
                    <a:pt x="2501" y="8085"/>
                  </a:lnTo>
                  <a:cubicBezTo>
                    <a:pt x="2013" y="7930"/>
                    <a:pt x="1870" y="8287"/>
                    <a:pt x="1477" y="8311"/>
                  </a:cubicBezTo>
                  <a:cubicBezTo>
                    <a:pt x="1894" y="8656"/>
                    <a:pt x="2156" y="8370"/>
                    <a:pt x="2453" y="8275"/>
                  </a:cubicBezTo>
                  <a:lnTo>
                    <a:pt x="2453" y="8275"/>
                  </a:lnTo>
                  <a:cubicBezTo>
                    <a:pt x="1727" y="8573"/>
                    <a:pt x="1894" y="8966"/>
                    <a:pt x="1608" y="9311"/>
                  </a:cubicBezTo>
                  <a:cubicBezTo>
                    <a:pt x="1953" y="9013"/>
                    <a:pt x="2358" y="9192"/>
                    <a:pt x="2644" y="8466"/>
                  </a:cubicBezTo>
                  <a:lnTo>
                    <a:pt x="2644" y="8466"/>
                  </a:lnTo>
                  <a:cubicBezTo>
                    <a:pt x="2537" y="8763"/>
                    <a:pt x="2251" y="9013"/>
                    <a:pt x="2608" y="9430"/>
                  </a:cubicBezTo>
                  <a:cubicBezTo>
                    <a:pt x="2620" y="9037"/>
                    <a:pt x="2989" y="8894"/>
                    <a:pt x="2834" y="8418"/>
                  </a:cubicBezTo>
                  <a:lnTo>
                    <a:pt x="2834" y="8418"/>
                  </a:lnTo>
                  <a:cubicBezTo>
                    <a:pt x="2930" y="8632"/>
                    <a:pt x="2775" y="8942"/>
                    <a:pt x="3358" y="9144"/>
                  </a:cubicBezTo>
                  <a:cubicBezTo>
                    <a:pt x="3168" y="8918"/>
                    <a:pt x="3311" y="8882"/>
                    <a:pt x="3263" y="8656"/>
                  </a:cubicBezTo>
                  <a:cubicBezTo>
                    <a:pt x="3561" y="8716"/>
                    <a:pt x="3942" y="8430"/>
                    <a:pt x="3763" y="8120"/>
                  </a:cubicBezTo>
                  <a:cubicBezTo>
                    <a:pt x="3632" y="8442"/>
                    <a:pt x="3382" y="8323"/>
                    <a:pt x="3263" y="8204"/>
                  </a:cubicBezTo>
                  <a:cubicBezTo>
                    <a:pt x="3227" y="8156"/>
                    <a:pt x="3203" y="8097"/>
                    <a:pt x="3192" y="8037"/>
                  </a:cubicBezTo>
                  <a:cubicBezTo>
                    <a:pt x="3192" y="7966"/>
                    <a:pt x="3263" y="7823"/>
                    <a:pt x="3346" y="7811"/>
                  </a:cubicBezTo>
                  <a:cubicBezTo>
                    <a:pt x="3430" y="7811"/>
                    <a:pt x="3513" y="7918"/>
                    <a:pt x="3382" y="7989"/>
                  </a:cubicBezTo>
                  <a:cubicBezTo>
                    <a:pt x="3406" y="8001"/>
                    <a:pt x="3430" y="8001"/>
                    <a:pt x="3453" y="7989"/>
                  </a:cubicBezTo>
                  <a:cubicBezTo>
                    <a:pt x="3537" y="7989"/>
                    <a:pt x="3608" y="7918"/>
                    <a:pt x="3608" y="7823"/>
                  </a:cubicBezTo>
                  <a:cubicBezTo>
                    <a:pt x="3608" y="7775"/>
                    <a:pt x="3596" y="7727"/>
                    <a:pt x="3561" y="7692"/>
                  </a:cubicBezTo>
                  <a:cubicBezTo>
                    <a:pt x="3549" y="7680"/>
                    <a:pt x="3537" y="7668"/>
                    <a:pt x="3525" y="7656"/>
                  </a:cubicBezTo>
                  <a:lnTo>
                    <a:pt x="3513" y="7656"/>
                  </a:lnTo>
                  <a:cubicBezTo>
                    <a:pt x="3465" y="7620"/>
                    <a:pt x="3406" y="7620"/>
                    <a:pt x="3358" y="7632"/>
                  </a:cubicBezTo>
                  <a:cubicBezTo>
                    <a:pt x="3596" y="7287"/>
                    <a:pt x="3918" y="7013"/>
                    <a:pt x="4287" y="6846"/>
                  </a:cubicBezTo>
                  <a:cubicBezTo>
                    <a:pt x="3263" y="7477"/>
                    <a:pt x="4346" y="8037"/>
                    <a:pt x="3846" y="8537"/>
                  </a:cubicBezTo>
                  <a:cubicBezTo>
                    <a:pt x="3858" y="8525"/>
                    <a:pt x="3882" y="8501"/>
                    <a:pt x="3894" y="8489"/>
                  </a:cubicBezTo>
                  <a:cubicBezTo>
                    <a:pt x="3882" y="8501"/>
                    <a:pt x="3858" y="8525"/>
                    <a:pt x="3846" y="8537"/>
                  </a:cubicBezTo>
                  <a:cubicBezTo>
                    <a:pt x="4144" y="8370"/>
                    <a:pt x="4287" y="8216"/>
                    <a:pt x="4346" y="8073"/>
                  </a:cubicBezTo>
                  <a:cubicBezTo>
                    <a:pt x="4477" y="7680"/>
                    <a:pt x="4108" y="7513"/>
                    <a:pt x="4120" y="7311"/>
                  </a:cubicBezTo>
                  <a:cubicBezTo>
                    <a:pt x="4311" y="7466"/>
                    <a:pt x="4442" y="7406"/>
                    <a:pt x="4513" y="7216"/>
                  </a:cubicBezTo>
                  <a:cubicBezTo>
                    <a:pt x="4275" y="7239"/>
                    <a:pt x="4239" y="7013"/>
                    <a:pt x="4370" y="6882"/>
                  </a:cubicBezTo>
                  <a:cubicBezTo>
                    <a:pt x="4573" y="6704"/>
                    <a:pt x="5025" y="6668"/>
                    <a:pt x="5132" y="6120"/>
                  </a:cubicBezTo>
                  <a:cubicBezTo>
                    <a:pt x="5180" y="6049"/>
                    <a:pt x="5239" y="5977"/>
                    <a:pt x="5275" y="5894"/>
                  </a:cubicBezTo>
                  <a:cubicBezTo>
                    <a:pt x="5251" y="5977"/>
                    <a:pt x="5228" y="6061"/>
                    <a:pt x="5216" y="6156"/>
                  </a:cubicBezTo>
                  <a:cubicBezTo>
                    <a:pt x="4906" y="6608"/>
                    <a:pt x="5204" y="6954"/>
                    <a:pt x="5204" y="7227"/>
                  </a:cubicBezTo>
                  <a:cubicBezTo>
                    <a:pt x="5204" y="7418"/>
                    <a:pt x="5025" y="7549"/>
                    <a:pt x="4882" y="7370"/>
                  </a:cubicBezTo>
                  <a:cubicBezTo>
                    <a:pt x="4799" y="7549"/>
                    <a:pt x="4858" y="7680"/>
                    <a:pt x="5085" y="7716"/>
                  </a:cubicBezTo>
                  <a:cubicBezTo>
                    <a:pt x="4954" y="7858"/>
                    <a:pt x="4573" y="7716"/>
                    <a:pt x="4394" y="8085"/>
                  </a:cubicBezTo>
                  <a:cubicBezTo>
                    <a:pt x="4323" y="8239"/>
                    <a:pt x="4323" y="8442"/>
                    <a:pt x="4418" y="8775"/>
                  </a:cubicBezTo>
                  <a:lnTo>
                    <a:pt x="4418" y="8775"/>
                  </a:lnTo>
                  <a:cubicBezTo>
                    <a:pt x="4430" y="8061"/>
                    <a:pt x="5585" y="8442"/>
                    <a:pt x="5311" y="7275"/>
                  </a:cubicBezTo>
                  <a:lnTo>
                    <a:pt x="5311" y="7275"/>
                  </a:lnTo>
                  <a:cubicBezTo>
                    <a:pt x="5442" y="7656"/>
                    <a:pt x="5478" y="8085"/>
                    <a:pt x="5406" y="8489"/>
                  </a:cubicBezTo>
                  <a:cubicBezTo>
                    <a:pt x="5370" y="8454"/>
                    <a:pt x="5335" y="8418"/>
                    <a:pt x="5287" y="8406"/>
                  </a:cubicBezTo>
                  <a:lnTo>
                    <a:pt x="5275" y="8406"/>
                  </a:lnTo>
                  <a:cubicBezTo>
                    <a:pt x="5251" y="8406"/>
                    <a:pt x="5228" y="8406"/>
                    <a:pt x="5216" y="8406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cubicBezTo>
                    <a:pt x="5108" y="8728"/>
                    <a:pt x="5120" y="8740"/>
                    <a:pt x="5132" y="8740"/>
                  </a:cubicBezTo>
                  <a:cubicBezTo>
                    <a:pt x="5097" y="8597"/>
                    <a:pt x="5228" y="8573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80" y="8954"/>
                    <a:pt x="5132" y="8978"/>
                    <a:pt x="5061" y="8978"/>
                  </a:cubicBezTo>
                  <a:cubicBezTo>
                    <a:pt x="4906" y="8990"/>
                    <a:pt x="4632" y="8882"/>
                    <a:pt x="4763" y="8561"/>
                  </a:cubicBezTo>
                  <a:cubicBezTo>
                    <a:pt x="4430" y="8656"/>
                    <a:pt x="4489" y="9121"/>
                    <a:pt x="4751" y="9299"/>
                  </a:cubicBezTo>
                  <a:cubicBezTo>
                    <a:pt x="4549" y="9418"/>
                    <a:pt x="4620" y="9561"/>
                    <a:pt x="4335" y="9585"/>
                  </a:cubicBezTo>
                  <a:cubicBezTo>
                    <a:pt x="4882" y="9847"/>
                    <a:pt x="5001" y="9513"/>
                    <a:pt x="5216" y="9430"/>
                  </a:cubicBezTo>
                  <a:lnTo>
                    <a:pt x="5216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204" y="10264"/>
                    <a:pt x="5180" y="9883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54" y="10942"/>
                  </a:cubicBezTo>
                  <a:cubicBezTo>
                    <a:pt x="5489" y="10490"/>
                    <a:pt x="5894" y="10311"/>
                    <a:pt x="5585" y="9597"/>
                  </a:cubicBezTo>
                  <a:lnTo>
                    <a:pt x="5585" y="9597"/>
                  </a:lnTo>
                  <a:cubicBezTo>
                    <a:pt x="5716" y="9883"/>
                    <a:pt x="5704" y="10264"/>
                    <a:pt x="6251" y="10311"/>
                  </a:cubicBezTo>
                  <a:cubicBezTo>
                    <a:pt x="5990" y="10013"/>
                    <a:pt x="6132" y="9668"/>
                    <a:pt x="5692" y="9430"/>
                  </a:cubicBezTo>
                  <a:lnTo>
                    <a:pt x="5692" y="9430"/>
                  </a:lnTo>
                  <a:cubicBezTo>
                    <a:pt x="5906" y="9513"/>
                    <a:pt x="6025" y="9847"/>
                    <a:pt x="6573" y="9585"/>
                  </a:cubicBezTo>
                  <a:cubicBezTo>
                    <a:pt x="6275" y="9561"/>
                    <a:pt x="6347" y="9430"/>
                    <a:pt x="6156" y="9299"/>
                  </a:cubicBezTo>
                  <a:cubicBezTo>
                    <a:pt x="6418" y="9121"/>
                    <a:pt x="6478" y="8656"/>
                    <a:pt x="6132" y="8561"/>
                  </a:cubicBezTo>
                  <a:cubicBezTo>
                    <a:pt x="6275" y="8882"/>
                    <a:pt x="6013" y="8978"/>
                    <a:pt x="5835" y="8978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80" y="8573"/>
                    <a:pt x="5811" y="8597"/>
                    <a:pt x="5775" y="8740"/>
                  </a:cubicBezTo>
                  <a:lnTo>
                    <a:pt x="5799" y="8728"/>
                  </a:lnTo>
                  <a:cubicBezTo>
                    <a:pt x="5835" y="8692"/>
                    <a:pt x="5859" y="8644"/>
                    <a:pt x="5870" y="8597"/>
                  </a:cubicBezTo>
                  <a:cubicBezTo>
                    <a:pt x="5870" y="8501"/>
                    <a:pt x="5787" y="8418"/>
                    <a:pt x="5692" y="8406"/>
                  </a:cubicBezTo>
                  <a:cubicBezTo>
                    <a:pt x="5668" y="8406"/>
                    <a:pt x="5656" y="8406"/>
                    <a:pt x="5632" y="8406"/>
                  </a:cubicBezTo>
                  <a:lnTo>
                    <a:pt x="5620" y="8406"/>
                  </a:lnTo>
                  <a:cubicBezTo>
                    <a:pt x="5573" y="8418"/>
                    <a:pt x="5537" y="8454"/>
                    <a:pt x="5501" y="8489"/>
                  </a:cubicBezTo>
                  <a:cubicBezTo>
                    <a:pt x="5430" y="8085"/>
                    <a:pt x="5454" y="7668"/>
                    <a:pt x="5597" y="7275"/>
                  </a:cubicBezTo>
                  <a:cubicBezTo>
                    <a:pt x="5323" y="8454"/>
                    <a:pt x="6478" y="8061"/>
                    <a:pt x="6490" y="8787"/>
                  </a:cubicBezTo>
                  <a:cubicBezTo>
                    <a:pt x="6490" y="8763"/>
                    <a:pt x="6490" y="8740"/>
                    <a:pt x="6490" y="8716"/>
                  </a:cubicBezTo>
                  <a:cubicBezTo>
                    <a:pt x="6490" y="8740"/>
                    <a:pt x="6490" y="8763"/>
                    <a:pt x="6490" y="8787"/>
                  </a:cubicBezTo>
                  <a:cubicBezTo>
                    <a:pt x="6585" y="8454"/>
                    <a:pt x="6585" y="8239"/>
                    <a:pt x="6513" y="8097"/>
                  </a:cubicBezTo>
                  <a:cubicBezTo>
                    <a:pt x="6323" y="7727"/>
                    <a:pt x="5954" y="7870"/>
                    <a:pt x="5823" y="7716"/>
                  </a:cubicBezTo>
                  <a:cubicBezTo>
                    <a:pt x="6049" y="7692"/>
                    <a:pt x="6109" y="7561"/>
                    <a:pt x="6025" y="7382"/>
                  </a:cubicBezTo>
                  <a:cubicBezTo>
                    <a:pt x="5882" y="7561"/>
                    <a:pt x="5692" y="7418"/>
                    <a:pt x="5692" y="7239"/>
                  </a:cubicBezTo>
                  <a:cubicBezTo>
                    <a:pt x="5704" y="6965"/>
                    <a:pt x="5990" y="6620"/>
                    <a:pt x="5692" y="6168"/>
                  </a:cubicBezTo>
                  <a:cubicBezTo>
                    <a:pt x="5680" y="6073"/>
                    <a:pt x="5656" y="5989"/>
                    <a:pt x="5632" y="5894"/>
                  </a:cubicBezTo>
                  <a:cubicBezTo>
                    <a:pt x="5668" y="5977"/>
                    <a:pt x="5716" y="6061"/>
                    <a:pt x="5775" y="6132"/>
                  </a:cubicBezTo>
                  <a:cubicBezTo>
                    <a:pt x="5882" y="6668"/>
                    <a:pt x="6335" y="6704"/>
                    <a:pt x="6525" y="6894"/>
                  </a:cubicBezTo>
                  <a:cubicBezTo>
                    <a:pt x="6668" y="7013"/>
                    <a:pt x="6632" y="7251"/>
                    <a:pt x="6394" y="7227"/>
                  </a:cubicBezTo>
                  <a:cubicBezTo>
                    <a:pt x="6466" y="7406"/>
                    <a:pt x="6597" y="7466"/>
                    <a:pt x="6787" y="7323"/>
                  </a:cubicBezTo>
                  <a:cubicBezTo>
                    <a:pt x="6799" y="7513"/>
                    <a:pt x="6430" y="7692"/>
                    <a:pt x="6561" y="8073"/>
                  </a:cubicBezTo>
                  <a:cubicBezTo>
                    <a:pt x="6609" y="8228"/>
                    <a:pt x="6763" y="8370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2" y="7025"/>
                    <a:pt x="7323" y="7311"/>
                    <a:pt x="7561" y="7656"/>
                  </a:cubicBezTo>
                  <a:cubicBezTo>
                    <a:pt x="7514" y="7644"/>
                    <a:pt x="7454" y="7644"/>
                    <a:pt x="7418" y="7680"/>
                  </a:cubicBezTo>
                  <a:lnTo>
                    <a:pt x="7406" y="7680"/>
                  </a:lnTo>
                  <a:cubicBezTo>
                    <a:pt x="7394" y="7692"/>
                    <a:pt x="7383" y="7704"/>
                    <a:pt x="7371" y="7716"/>
                  </a:cubicBezTo>
                  <a:cubicBezTo>
                    <a:pt x="7216" y="7847"/>
                    <a:pt x="7359" y="8073"/>
                    <a:pt x="7549" y="8013"/>
                  </a:cubicBezTo>
                  <a:cubicBezTo>
                    <a:pt x="7418" y="7942"/>
                    <a:pt x="7502" y="7823"/>
                    <a:pt x="7585" y="7835"/>
                  </a:cubicBezTo>
                  <a:cubicBezTo>
                    <a:pt x="7668" y="7847"/>
                    <a:pt x="7728" y="7978"/>
                    <a:pt x="7728" y="8061"/>
                  </a:cubicBezTo>
                  <a:cubicBezTo>
                    <a:pt x="7728" y="8120"/>
                    <a:pt x="7704" y="8180"/>
                    <a:pt x="7656" y="8216"/>
                  </a:cubicBezTo>
                  <a:cubicBezTo>
                    <a:pt x="7549" y="8347"/>
                    <a:pt x="7299" y="8466"/>
                    <a:pt x="7168" y="8132"/>
                  </a:cubicBezTo>
                  <a:cubicBezTo>
                    <a:pt x="6990" y="8442"/>
                    <a:pt x="7359" y="8728"/>
                    <a:pt x="7668" y="8668"/>
                  </a:cubicBezTo>
                  <a:cubicBezTo>
                    <a:pt x="7621" y="8894"/>
                    <a:pt x="7764" y="8942"/>
                    <a:pt x="7573" y="9168"/>
                  </a:cubicBezTo>
                  <a:cubicBezTo>
                    <a:pt x="8156" y="8966"/>
                    <a:pt x="8002" y="8656"/>
                    <a:pt x="8097" y="8430"/>
                  </a:cubicBezTo>
                  <a:lnTo>
                    <a:pt x="8097" y="8430"/>
                  </a:lnTo>
                  <a:cubicBezTo>
                    <a:pt x="7942" y="8918"/>
                    <a:pt x="8299" y="9061"/>
                    <a:pt x="8323" y="9454"/>
                  </a:cubicBezTo>
                  <a:cubicBezTo>
                    <a:pt x="8680" y="9037"/>
                    <a:pt x="8395" y="8775"/>
                    <a:pt x="8287" y="8478"/>
                  </a:cubicBezTo>
                  <a:lnTo>
                    <a:pt x="8287" y="8478"/>
                  </a:lnTo>
                  <a:cubicBezTo>
                    <a:pt x="8585" y="9204"/>
                    <a:pt x="8978" y="9037"/>
                    <a:pt x="9323" y="9335"/>
                  </a:cubicBezTo>
                  <a:cubicBezTo>
                    <a:pt x="9026" y="8990"/>
                    <a:pt x="9204" y="8573"/>
                    <a:pt x="8478" y="8287"/>
                  </a:cubicBezTo>
                  <a:lnTo>
                    <a:pt x="8478" y="8287"/>
                  </a:lnTo>
                  <a:cubicBezTo>
                    <a:pt x="8776" y="8394"/>
                    <a:pt x="9026" y="8680"/>
                    <a:pt x="9442" y="8323"/>
                  </a:cubicBezTo>
                  <a:cubicBezTo>
                    <a:pt x="9049" y="8311"/>
                    <a:pt x="8907" y="7942"/>
                    <a:pt x="8430" y="8097"/>
                  </a:cubicBezTo>
                  <a:lnTo>
                    <a:pt x="8430" y="8097"/>
                  </a:lnTo>
                  <a:cubicBezTo>
                    <a:pt x="8645" y="8001"/>
                    <a:pt x="8954" y="8156"/>
                    <a:pt x="9157" y="7585"/>
                  </a:cubicBezTo>
                  <a:cubicBezTo>
                    <a:pt x="8930" y="7775"/>
                    <a:pt x="8895" y="7632"/>
                    <a:pt x="8668" y="7668"/>
                  </a:cubicBezTo>
                  <a:cubicBezTo>
                    <a:pt x="8728" y="7370"/>
                    <a:pt x="8442" y="7001"/>
                    <a:pt x="8133" y="7168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8" y="7716"/>
                    <a:pt x="8109" y="7739"/>
                    <a:pt x="8049" y="7739"/>
                  </a:cubicBezTo>
                  <a:cubicBezTo>
                    <a:pt x="7978" y="7739"/>
                    <a:pt x="7835" y="7680"/>
                    <a:pt x="7823" y="7585"/>
                  </a:cubicBezTo>
                  <a:cubicBezTo>
                    <a:pt x="7823" y="7501"/>
                    <a:pt x="7930" y="7418"/>
                    <a:pt x="8002" y="7549"/>
                  </a:cubicBezTo>
                  <a:cubicBezTo>
                    <a:pt x="8002" y="7525"/>
                    <a:pt x="8002" y="7501"/>
                    <a:pt x="8002" y="7489"/>
                  </a:cubicBezTo>
                  <a:cubicBezTo>
                    <a:pt x="8002" y="7394"/>
                    <a:pt x="7930" y="7323"/>
                    <a:pt x="7835" y="7323"/>
                  </a:cubicBezTo>
                  <a:cubicBezTo>
                    <a:pt x="7787" y="7323"/>
                    <a:pt x="7740" y="7335"/>
                    <a:pt x="7704" y="7370"/>
                  </a:cubicBezTo>
                  <a:cubicBezTo>
                    <a:pt x="7692" y="7382"/>
                    <a:pt x="7680" y="7394"/>
                    <a:pt x="7668" y="7418"/>
                  </a:cubicBezTo>
                  <a:lnTo>
                    <a:pt x="7656" y="7430"/>
                  </a:lnTo>
                  <a:cubicBezTo>
                    <a:pt x="7633" y="7466"/>
                    <a:pt x="7621" y="7513"/>
                    <a:pt x="7633" y="7561"/>
                  </a:cubicBezTo>
                  <a:cubicBezTo>
                    <a:pt x="7287" y="7335"/>
                    <a:pt x="7013" y="7013"/>
                    <a:pt x="6835" y="6644"/>
                  </a:cubicBezTo>
                  <a:cubicBezTo>
                    <a:pt x="7478" y="7668"/>
                    <a:pt x="8025" y="6573"/>
                    <a:pt x="8537" y="7085"/>
                  </a:cubicBezTo>
                  <a:lnTo>
                    <a:pt x="8478" y="7037"/>
                  </a:lnTo>
                  <a:cubicBezTo>
                    <a:pt x="8502" y="7049"/>
                    <a:pt x="8526" y="7061"/>
                    <a:pt x="8537" y="7085"/>
                  </a:cubicBezTo>
                  <a:cubicBezTo>
                    <a:pt x="8371" y="6787"/>
                    <a:pt x="8216" y="6644"/>
                    <a:pt x="8061" y="6584"/>
                  </a:cubicBezTo>
                  <a:cubicBezTo>
                    <a:pt x="7680" y="6454"/>
                    <a:pt x="7502" y="6823"/>
                    <a:pt x="7311" y="6811"/>
                  </a:cubicBezTo>
                  <a:cubicBezTo>
                    <a:pt x="7454" y="6620"/>
                    <a:pt x="7394" y="6489"/>
                    <a:pt x="7216" y="6418"/>
                  </a:cubicBezTo>
                  <a:cubicBezTo>
                    <a:pt x="7240" y="6644"/>
                    <a:pt x="7002" y="6680"/>
                    <a:pt x="6882" y="6549"/>
                  </a:cubicBezTo>
                  <a:cubicBezTo>
                    <a:pt x="6692" y="6346"/>
                    <a:pt x="6656" y="5894"/>
                    <a:pt x="6120" y="5799"/>
                  </a:cubicBezTo>
                  <a:cubicBezTo>
                    <a:pt x="6049" y="5739"/>
                    <a:pt x="5966" y="5692"/>
                    <a:pt x="5882" y="5644"/>
                  </a:cubicBezTo>
                  <a:cubicBezTo>
                    <a:pt x="5978" y="5680"/>
                    <a:pt x="6061" y="5692"/>
                    <a:pt x="6156" y="5703"/>
                  </a:cubicBezTo>
                  <a:cubicBezTo>
                    <a:pt x="6597" y="6025"/>
                    <a:pt x="6954" y="5727"/>
                    <a:pt x="7228" y="5715"/>
                  </a:cubicBezTo>
                  <a:cubicBezTo>
                    <a:pt x="7406" y="5715"/>
                    <a:pt x="7549" y="5894"/>
                    <a:pt x="7371" y="6049"/>
                  </a:cubicBezTo>
                  <a:cubicBezTo>
                    <a:pt x="7549" y="6132"/>
                    <a:pt x="7680" y="6073"/>
                    <a:pt x="7704" y="5834"/>
                  </a:cubicBezTo>
                  <a:cubicBezTo>
                    <a:pt x="7859" y="5965"/>
                    <a:pt x="7704" y="6346"/>
                    <a:pt x="8085" y="6525"/>
                  </a:cubicBezTo>
                  <a:cubicBezTo>
                    <a:pt x="8228" y="6596"/>
                    <a:pt x="8442" y="6608"/>
                    <a:pt x="8776" y="6513"/>
                  </a:cubicBezTo>
                  <a:lnTo>
                    <a:pt x="8776" y="6513"/>
                  </a:lnTo>
                  <a:cubicBezTo>
                    <a:pt x="8061" y="6501"/>
                    <a:pt x="8442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41"/>
                    <a:pt x="8490" y="5525"/>
                  </a:cubicBezTo>
                  <a:cubicBezTo>
                    <a:pt x="8442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68"/>
                    <a:pt x="8406" y="5692"/>
                    <a:pt x="8406" y="5715"/>
                  </a:cubicBezTo>
                  <a:cubicBezTo>
                    <a:pt x="8406" y="5894"/>
                    <a:pt x="8657" y="5953"/>
                    <a:pt x="8740" y="5787"/>
                  </a:cubicBezTo>
                  <a:cubicBezTo>
                    <a:pt x="8585" y="5834"/>
                    <a:pt x="8573" y="5692"/>
                    <a:pt x="8633" y="5644"/>
                  </a:cubicBezTo>
                  <a:cubicBezTo>
                    <a:pt x="8704" y="5584"/>
                    <a:pt x="8847" y="5644"/>
                    <a:pt x="8907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3" y="6287"/>
                    <a:pt x="8561" y="6156"/>
                  </a:cubicBezTo>
                  <a:cubicBezTo>
                    <a:pt x="8657" y="6501"/>
                    <a:pt x="9121" y="6442"/>
                    <a:pt x="9288" y="6180"/>
                  </a:cubicBezTo>
                  <a:cubicBezTo>
                    <a:pt x="9419" y="6370"/>
                    <a:pt x="9549" y="6299"/>
                    <a:pt x="9573" y="6596"/>
                  </a:cubicBezTo>
                  <a:cubicBezTo>
                    <a:pt x="9835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57" y="6156"/>
                    <a:pt x="10026" y="6013"/>
                    <a:pt x="10311" y="6275"/>
                  </a:cubicBezTo>
                  <a:cubicBezTo>
                    <a:pt x="10264" y="5727"/>
                    <a:pt x="9871" y="5739"/>
                    <a:pt x="9597" y="5608"/>
                  </a:cubicBezTo>
                  <a:lnTo>
                    <a:pt x="9597" y="5608"/>
                  </a:lnTo>
                  <a:cubicBezTo>
                    <a:pt x="10311" y="5906"/>
                    <a:pt x="10490" y="5513"/>
                    <a:pt x="10931" y="5477"/>
                  </a:cubicBezTo>
                  <a:cubicBezTo>
                    <a:pt x="10490" y="5430"/>
                    <a:pt x="10311" y="5025"/>
                    <a:pt x="9597" y="5334"/>
                  </a:cubicBezTo>
                  <a:lnTo>
                    <a:pt x="9597" y="5334"/>
                  </a:lnTo>
                  <a:cubicBezTo>
                    <a:pt x="9871" y="5203"/>
                    <a:pt x="10264" y="5215"/>
                    <a:pt x="10311" y="4679"/>
                  </a:cubicBezTo>
                  <a:cubicBezTo>
                    <a:pt x="10014" y="4941"/>
                    <a:pt x="9657" y="4787"/>
                    <a:pt x="9430" y="5239"/>
                  </a:cubicBezTo>
                  <a:lnTo>
                    <a:pt x="9430" y="5239"/>
                  </a:lnTo>
                  <a:cubicBezTo>
                    <a:pt x="9514" y="5013"/>
                    <a:pt x="9835" y="4906"/>
                    <a:pt x="9573" y="4346"/>
                  </a:cubicBezTo>
                  <a:cubicBezTo>
                    <a:pt x="9549" y="4644"/>
                    <a:pt x="9419" y="4572"/>
                    <a:pt x="9288" y="4763"/>
                  </a:cubicBezTo>
                  <a:cubicBezTo>
                    <a:pt x="9121" y="4513"/>
                    <a:pt x="8657" y="4441"/>
                    <a:pt x="8561" y="4787"/>
                  </a:cubicBezTo>
                  <a:cubicBezTo>
                    <a:pt x="8883" y="4656"/>
                    <a:pt x="8978" y="4918"/>
                    <a:pt x="8966" y="5084"/>
                  </a:cubicBezTo>
                  <a:cubicBezTo>
                    <a:pt x="8966" y="5144"/>
                    <a:pt x="8942" y="5203"/>
                    <a:pt x="8907" y="5251"/>
                  </a:cubicBezTo>
                  <a:cubicBezTo>
                    <a:pt x="8847" y="5299"/>
                    <a:pt x="8704" y="5358"/>
                    <a:pt x="8633" y="5311"/>
                  </a:cubicBezTo>
                  <a:cubicBezTo>
                    <a:pt x="8573" y="5251"/>
                    <a:pt x="8597" y="5108"/>
                    <a:pt x="8740" y="5156"/>
                  </a:cubicBezTo>
                  <a:cubicBezTo>
                    <a:pt x="8657" y="4989"/>
                    <a:pt x="8406" y="5049"/>
                    <a:pt x="8406" y="5239"/>
                  </a:cubicBezTo>
                  <a:cubicBezTo>
                    <a:pt x="8406" y="5251"/>
                    <a:pt x="8406" y="5275"/>
                    <a:pt x="8406" y="5287"/>
                  </a:cubicBezTo>
                  <a:lnTo>
                    <a:pt x="8406" y="5299"/>
                  </a:lnTo>
                  <a:cubicBezTo>
                    <a:pt x="8418" y="5346"/>
                    <a:pt x="8442" y="5394"/>
                    <a:pt x="8490" y="5418"/>
                  </a:cubicBezTo>
                  <a:cubicBezTo>
                    <a:pt x="8073" y="5501"/>
                    <a:pt x="7656" y="5465"/>
                    <a:pt x="7263" y="5334"/>
                  </a:cubicBezTo>
                  <a:cubicBezTo>
                    <a:pt x="8442" y="5608"/>
                    <a:pt x="8061" y="4441"/>
                    <a:pt x="8776" y="4441"/>
                  </a:cubicBezTo>
                  <a:lnTo>
                    <a:pt x="8704" y="4441"/>
                  </a:lnTo>
                  <a:cubicBezTo>
                    <a:pt x="8728" y="4429"/>
                    <a:pt x="8752" y="4429"/>
                    <a:pt x="8776" y="4441"/>
                  </a:cubicBezTo>
                  <a:cubicBezTo>
                    <a:pt x="8442" y="4346"/>
                    <a:pt x="8240" y="4346"/>
                    <a:pt x="8085" y="4418"/>
                  </a:cubicBezTo>
                  <a:cubicBezTo>
                    <a:pt x="7728" y="4596"/>
                    <a:pt x="7859" y="4977"/>
                    <a:pt x="7716" y="5108"/>
                  </a:cubicBezTo>
                  <a:cubicBezTo>
                    <a:pt x="7680" y="4870"/>
                    <a:pt x="7549" y="4822"/>
                    <a:pt x="7371" y="4894"/>
                  </a:cubicBezTo>
                  <a:cubicBezTo>
                    <a:pt x="7549" y="5049"/>
                    <a:pt x="7418" y="5239"/>
                    <a:pt x="7240" y="5227"/>
                  </a:cubicBezTo>
                  <a:cubicBezTo>
                    <a:pt x="6966" y="5215"/>
                    <a:pt x="6609" y="4930"/>
                    <a:pt x="6156" y="5239"/>
                  </a:cubicBezTo>
                  <a:cubicBezTo>
                    <a:pt x="6073" y="5251"/>
                    <a:pt x="5978" y="5275"/>
                    <a:pt x="5894" y="5299"/>
                  </a:cubicBezTo>
                  <a:cubicBezTo>
                    <a:pt x="5978" y="5251"/>
                    <a:pt x="6049" y="5203"/>
                    <a:pt x="6120" y="5144"/>
                  </a:cubicBezTo>
                  <a:cubicBezTo>
                    <a:pt x="6668" y="5049"/>
                    <a:pt x="6704" y="4596"/>
                    <a:pt x="6894" y="4394"/>
                  </a:cubicBezTo>
                  <a:cubicBezTo>
                    <a:pt x="7013" y="4263"/>
                    <a:pt x="7240" y="4298"/>
                    <a:pt x="7216" y="4537"/>
                  </a:cubicBezTo>
                  <a:cubicBezTo>
                    <a:pt x="7406" y="4465"/>
                    <a:pt x="7454" y="4322"/>
                    <a:pt x="7311" y="4144"/>
                  </a:cubicBezTo>
                  <a:cubicBezTo>
                    <a:pt x="7514" y="4132"/>
                    <a:pt x="7680" y="4501"/>
                    <a:pt x="8073" y="4370"/>
                  </a:cubicBezTo>
                  <a:cubicBezTo>
                    <a:pt x="8216" y="4310"/>
                    <a:pt x="8371" y="4168"/>
                    <a:pt x="8549" y="3858"/>
                  </a:cubicBezTo>
                  <a:lnTo>
                    <a:pt x="8549" y="3858"/>
                  </a:lnTo>
                  <a:cubicBezTo>
                    <a:pt x="8025" y="4358"/>
                    <a:pt x="7478" y="3263"/>
                    <a:pt x="6847" y="4298"/>
                  </a:cubicBezTo>
                  <a:lnTo>
                    <a:pt x="6847" y="4298"/>
                  </a:lnTo>
                  <a:cubicBezTo>
                    <a:pt x="7025" y="3917"/>
                    <a:pt x="7299" y="3608"/>
                    <a:pt x="7644" y="3370"/>
                  </a:cubicBezTo>
                  <a:cubicBezTo>
                    <a:pt x="7633" y="3417"/>
                    <a:pt x="7644" y="3465"/>
                    <a:pt x="7668" y="3513"/>
                  </a:cubicBezTo>
                  <a:lnTo>
                    <a:pt x="7680" y="3525"/>
                  </a:lnTo>
                  <a:cubicBezTo>
                    <a:pt x="7680" y="3536"/>
                    <a:pt x="7692" y="3548"/>
                    <a:pt x="7716" y="3560"/>
                  </a:cubicBezTo>
                  <a:cubicBezTo>
                    <a:pt x="7847" y="3703"/>
                    <a:pt x="8073" y="3560"/>
                    <a:pt x="8014" y="3382"/>
                  </a:cubicBezTo>
                  <a:cubicBezTo>
                    <a:pt x="7942" y="3513"/>
                    <a:pt x="7823" y="3429"/>
                    <a:pt x="7835" y="3346"/>
                  </a:cubicBezTo>
                  <a:cubicBezTo>
                    <a:pt x="7847" y="3263"/>
                    <a:pt x="7978" y="3203"/>
                    <a:pt x="8061" y="3203"/>
                  </a:cubicBezTo>
                  <a:cubicBezTo>
                    <a:pt x="8121" y="3203"/>
                    <a:pt x="8180" y="3227"/>
                    <a:pt x="8216" y="3275"/>
                  </a:cubicBezTo>
                  <a:cubicBezTo>
                    <a:pt x="8347" y="3382"/>
                    <a:pt x="8454" y="3632"/>
                    <a:pt x="8133" y="3763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5" y="3310"/>
                    <a:pt x="8942" y="3167"/>
                    <a:pt x="9168" y="3358"/>
                  </a:cubicBezTo>
                  <a:cubicBezTo>
                    <a:pt x="8966" y="2786"/>
                    <a:pt x="8645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8" y="2251"/>
                    <a:pt x="8776" y="2536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8" y="1953"/>
                    <a:pt x="9335" y="1608"/>
                  </a:cubicBezTo>
                  <a:cubicBezTo>
                    <a:pt x="8990" y="1893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5" y="2155"/>
                    <a:pt x="8680" y="1893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2" y="2286"/>
                    <a:pt x="8156" y="1977"/>
                    <a:pt x="7585" y="1774"/>
                  </a:cubicBezTo>
                  <a:cubicBezTo>
                    <a:pt x="7775" y="2001"/>
                    <a:pt x="7633" y="2036"/>
                    <a:pt x="7668" y="2263"/>
                  </a:cubicBezTo>
                  <a:cubicBezTo>
                    <a:pt x="7371" y="2203"/>
                    <a:pt x="7002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85" y="3108"/>
                  </a:cubicBezTo>
                  <a:cubicBezTo>
                    <a:pt x="7502" y="3108"/>
                    <a:pt x="7418" y="3001"/>
                    <a:pt x="7549" y="2929"/>
                  </a:cubicBezTo>
                  <a:cubicBezTo>
                    <a:pt x="7371" y="2858"/>
                    <a:pt x="7228" y="3096"/>
                    <a:pt x="7371" y="3227"/>
                  </a:cubicBezTo>
                  <a:cubicBezTo>
                    <a:pt x="7383" y="3239"/>
                    <a:pt x="7394" y="3251"/>
                    <a:pt x="7418" y="3263"/>
                  </a:cubicBezTo>
                  <a:lnTo>
                    <a:pt x="7430" y="3275"/>
                  </a:lnTo>
                  <a:cubicBezTo>
                    <a:pt x="7466" y="3298"/>
                    <a:pt x="7514" y="3298"/>
                    <a:pt x="7561" y="3298"/>
                  </a:cubicBezTo>
                  <a:cubicBezTo>
                    <a:pt x="7335" y="3644"/>
                    <a:pt x="7013" y="3917"/>
                    <a:pt x="6632" y="4096"/>
                  </a:cubicBezTo>
                  <a:cubicBezTo>
                    <a:pt x="7668" y="3453"/>
                    <a:pt x="6573" y="2905"/>
                    <a:pt x="7073" y="2393"/>
                  </a:cubicBezTo>
                  <a:lnTo>
                    <a:pt x="7025" y="2441"/>
                  </a:lnTo>
                  <a:cubicBezTo>
                    <a:pt x="7037" y="2429"/>
                    <a:pt x="7061" y="2405"/>
                    <a:pt x="7073" y="2393"/>
                  </a:cubicBezTo>
                  <a:cubicBezTo>
                    <a:pt x="6775" y="2560"/>
                    <a:pt x="6632" y="2715"/>
                    <a:pt x="6573" y="2858"/>
                  </a:cubicBezTo>
                  <a:cubicBezTo>
                    <a:pt x="6442" y="3251"/>
                    <a:pt x="6811" y="3417"/>
                    <a:pt x="6799" y="3620"/>
                  </a:cubicBezTo>
                  <a:cubicBezTo>
                    <a:pt x="6609" y="3477"/>
                    <a:pt x="6478" y="3525"/>
                    <a:pt x="6406" y="3715"/>
                  </a:cubicBezTo>
                  <a:cubicBezTo>
                    <a:pt x="6644" y="3691"/>
                    <a:pt x="6680" y="3917"/>
                    <a:pt x="6549" y="4048"/>
                  </a:cubicBezTo>
                  <a:cubicBezTo>
                    <a:pt x="6347" y="4227"/>
                    <a:pt x="5894" y="4275"/>
                    <a:pt x="5787" y="4810"/>
                  </a:cubicBezTo>
                  <a:cubicBezTo>
                    <a:pt x="5739" y="4882"/>
                    <a:pt x="5680" y="4953"/>
                    <a:pt x="5644" y="5037"/>
                  </a:cubicBezTo>
                  <a:cubicBezTo>
                    <a:pt x="5668" y="4953"/>
                    <a:pt x="5692" y="4858"/>
                    <a:pt x="5704" y="4775"/>
                  </a:cubicBezTo>
                  <a:cubicBezTo>
                    <a:pt x="6013" y="4322"/>
                    <a:pt x="5716" y="3977"/>
                    <a:pt x="5716" y="3703"/>
                  </a:cubicBezTo>
                  <a:cubicBezTo>
                    <a:pt x="5704" y="3513"/>
                    <a:pt x="5894" y="3382"/>
                    <a:pt x="6037" y="3560"/>
                  </a:cubicBezTo>
                  <a:cubicBezTo>
                    <a:pt x="6120" y="3382"/>
                    <a:pt x="6061" y="3251"/>
                    <a:pt x="5835" y="3215"/>
                  </a:cubicBezTo>
                  <a:cubicBezTo>
                    <a:pt x="5966" y="3072"/>
                    <a:pt x="6347" y="3215"/>
                    <a:pt x="6525" y="2846"/>
                  </a:cubicBezTo>
                  <a:cubicBezTo>
                    <a:pt x="6597" y="2691"/>
                    <a:pt x="6597" y="2489"/>
                    <a:pt x="6501" y="2155"/>
                  </a:cubicBezTo>
                  <a:cubicBezTo>
                    <a:pt x="6490" y="2870"/>
                    <a:pt x="5335" y="2489"/>
                    <a:pt x="5609" y="3667"/>
                  </a:cubicBezTo>
                  <a:cubicBezTo>
                    <a:pt x="5466" y="3275"/>
                    <a:pt x="5442" y="2858"/>
                    <a:pt x="5513" y="2453"/>
                  </a:cubicBezTo>
                  <a:cubicBezTo>
                    <a:pt x="5549" y="2489"/>
                    <a:pt x="5585" y="2513"/>
                    <a:pt x="5632" y="2524"/>
                  </a:cubicBezTo>
                  <a:lnTo>
                    <a:pt x="5644" y="2524"/>
                  </a:lnTo>
                  <a:cubicBezTo>
                    <a:pt x="5668" y="2524"/>
                    <a:pt x="5680" y="2524"/>
                    <a:pt x="5704" y="2524"/>
                  </a:cubicBezTo>
                  <a:cubicBezTo>
                    <a:pt x="5870" y="2524"/>
                    <a:pt x="5942" y="2322"/>
                    <a:pt x="5811" y="2215"/>
                  </a:cubicBezTo>
                  <a:lnTo>
                    <a:pt x="5787" y="2191"/>
                  </a:lnTo>
                  <a:cubicBezTo>
                    <a:pt x="5823" y="2346"/>
                    <a:pt x="5692" y="2358"/>
                    <a:pt x="5632" y="2298"/>
                  </a:cubicBezTo>
                  <a:cubicBezTo>
                    <a:pt x="5585" y="2227"/>
                    <a:pt x="5632" y="2084"/>
                    <a:pt x="5692" y="2024"/>
                  </a:cubicBezTo>
                  <a:cubicBezTo>
                    <a:pt x="5728" y="1989"/>
                    <a:pt x="5787" y="1965"/>
                    <a:pt x="5859" y="1965"/>
                  </a:cubicBezTo>
                  <a:cubicBezTo>
                    <a:pt x="6013" y="1953"/>
                    <a:pt x="6287" y="2048"/>
                    <a:pt x="6156" y="2370"/>
                  </a:cubicBezTo>
                  <a:cubicBezTo>
                    <a:pt x="6490" y="2274"/>
                    <a:pt x="6430" y="1810"/>
                    <a:pt x="6168" y="1643"/>
                  </a:cubicBezTo>
                  <a:cubicBezTo>
                    <a:pt x="6371" y="1512"/>
                    <a:pt x="6287" y="1381"/>
                    <a:pt x="6585" y="1358"/>
                  </a:cubicBezTo>
                  <a:cubicBezTo>
                    <a:pt x="6037" y="1096"/>
                    <a:pt x="5918" y="1417"/>
                    <a:pt x="5704" y="1512"/>
                  </a:cubicBezTo>
                  <a:lnTo>
                    <a:pt x="5704" y="1512"/>
                  </a:lnTo>
                  <a:cubicBezTo>
                    <a:pt x="6144" y="1274"/>
                    <a:pt x="6001" y="917"/>
                    <a:pt x="6263" y="631"/>
                  </a:cubicBezTo>
                  <a:cubicBezTo>
                    <a:pt x="5716" y="667"/>
                    <a:pt x="5739" y="1060"/>
                    <a:pt x="5609" y="1346"/>
                  </a:cubicBezTo>
                  <a:lnTo>
                    <a:pt x="5609" y="1346"/>
                  </a:lnTo>
                  <a:cubicBezTo>
                    <a:pt x="5906" y="619"/>
                    <a:pt x="5501" y="453"/>
                    <a:pt x="5466" y="0"/>
                  </a:cubicBezTo>
                  <a:cubicBezTo>
                    <a:pt x="5430" y="453"/>
                    <a:pt x="5013" y="619"/>
                    <a:pt x="5323" y="1346"/>
                  </a:cubicBezTo>
                  <a:lnTo>
                    <a:pt x="5323" y="1346"/>
                  </a:lnTo>
                  <a:cubicBezTo>
                    <a:pt x="5192" y="1060"/>
                    <a:pt x="5216" y="667"/>
                    <a:pt x="4668" y="631"/>
                  </a:cubicBezTo>
                  <a:cubicBezTo>
                    <a:pt x="4930" y="929"/>
                    <a:pt x="4775" y="1274"/>
                    <a:pt x="5228" y="1512"/>
                  </a:cubicBezTo>
                  <a:lnTo>
                    <a:pt x="5228" y="1512"/>
                  </a:lnTo>
                  <a:cubicBezTo>
                    <a:pt x="5013" y="1417"/>
                    <a:pt x="4894" y="1096"/>
                    <a:pt x="4346" y="1358"/>
                  </a:cubicBezTo>
                  <a:cubicBezTo>
                    <a:pt x="4644" y="1381"/>
                    <a:pt x="4561" y="1512"/>
                    <a:pt x="4763" y="1643"/>
                  </a:cubicBezTo>
                  <a:cubicBezTo>
                    <a:pt x="4501" y="1810"/>
                    <a:pt x="4442" y="2274"/>
                    <a:pt x="4787" y="2370"/>
                  </a:cubicBezTo>
                  <a:cubicBezTo>
                    <a:pt x="4644" y="2048"/>
                    <a:pt x="4906" y="1953"/>
                    <a:pt x="5085" y="1965"/>
                  </a:cubicBezTo>
                  <a:cubicBezTo>
                    <a:pt x="5144" y="1965"/>
                    <a:pt x="5204" y="1989"/>
                    <a:pt x="5239" y="2024"/>
                  </a:cubicBezTo>
                  <a:cubicBezTo>
                    <a:pt x="5299" y="2084"/>
                    <a:pt x="5347" y="2227"/>
                    <a:pt x="5299" y="2298"/>
                  </a:cubicBezTo>
                  <a:cubicBezTo>
                    <a:pt x="5239" y="2358"/>
                    <a:pt x="5108" y="2334"/>
                    <a:pt x="5144" y="2191"/>
                  </a:cubicBezTo>
                  <a:cubicBezTo>
                    <a:pt x="4989" y="2274"/>
                    <a:pt x="5037" y="2524"/>
                    <a:pt x="5228" y="2524"/>
                  </a:cubicBezTo>
                  <a:cubicBezTo>
                    <a:pt x="5251" y="2524"/>
                    <a:pt x="5263" y="2524"/>
                    <a:pt x="5287" y="2524"/>
                  </a:cubicBezTo>
                  <a:lnTo>
                    <a:pt x="5299" y="2524"/>
                  </a:lnTo>
                  <a:cubicBezTo>
                    <a:pt x="5347" y="2513"/>
                    <a:pt x="5382" y="2489"/>
                    <a:pt x="5418" y="2453"/>
                  </a:cubicBezTo>
                  <a:cubicBezTo>
                    <a:pt x="5489" y="2858"/>
                    <a:pt x="5466" y="3275"/>
                    <a:pt x="5323" y="3667"/>
                  </a:cubicBezTo>
                  <a:cubicBezTo>
                    <a:pt x="5597" y="2489"/>
                    <a:pt x="4442" y="2870"/>
                    <a:pt x="4430" y="2155"/>
                  </a:cubicBezTo>
                  <a:cubicBezTo>
                    <a:pt x="4335" y="2489"/>
                    <a:pt x="4335" y="2703"/>
                    <a:pt x="4406" y="2846"/>
                  </a:cubicBezTo>
                  <a:cubicBezTo>
                    <a:pt x="4596" y="3215"/>
                    <a:pt x="4966" y="3072"/>
                    <a:pt x="5097" y="3215"/>
                  </a:cubicBezTo>
                  <a:cubicBezTo>
                    <a:pt x="4870" y="3251"/>
                    <a:pt x="4799" y="3382"/>
                    <a:pt x="4894" y="3560"/>
                  </a:cubicBezTo>
                  <a:cubicBezTo>
                    <a:pt x="5037" y="3382"/>
                    <a:pt x="5228" y="3513"/>
                    <a:pt x="5228" y="3703"/>
                  </a:cubicBezTo>
                  <a:cubicBezTo>
                    <a:pt x="5216" y="3977"/>
                    <a:pt x="4930" y="4322"/>
                    <a:pt x="5228" y="4775"/>
                  </a:cubicBezTo>
                  <a:cubicBezTo>
                    <a:pt x="5239" y="4858"/>
                    <a:pt x="5263" y="4953"/>
                    <a:pt x="5287" y="5037"/>
                  </a:cubicBezTo>
                  <a:cubicBezTo>
                    <a:pt x="5251" y="4953"/>
                    <a:pt x="5192" y="4882"/>
                    <a:pt x="5144" y="4810"/>
                  </a:cubicBezTo>
                  <a:cubicBezTo>
                    <a:pt x="5037" y="4275"/>
                    <a:pt x="4585" y="4227"/>
                    <a:pt x="4394" y="4048"/>
                  </a:cubicBezTo>
                  <a:cubicBezTo>
                    <a:pt x="4251" y="3917"/>
                    <a:pt x="4287" y="3691"/>
                    <a:pt x="4525" y="3715"/>
                  </a:cubicBezTo>
                  <a:cubicBezTo>
                    <a:pt x="4454" y="3525"/>
                    <a:pt x="4323" y="3477"/>
                    <a:pt x="4132" y="3620"/>
                  </a:cubicBezTo>
                  <a:cubicBezTo>
                    <a:pt x="4120" y="3417"/>
                    <a:pt x="4489" y="3251"/>
                    <a:pt x="4358" y="2858"/>
                  </a:cubicBezTo>
                  <a:cubicBezTo>
                    <a:pt x="4311" y="2715"/>
                    <a:pt x="4156" y="2560"/>
                    <a:pt x="3858" y="2393"/>
                  </a:cubicBezTo>
                  <a:lnTo>
                    <a:pt x="3858" y="2393"/>
                  </a:lnTo>
                  <a:cubicBezTo>
                    <a:pt x="4358" y="2905"/>
                    <a:pt x="3263" y="3453"/>
                    <a:pt x="4299" y="4084"/>
                  </a:cubicBezTo>
                  <a:cubicBezTo>
                    <a:pt x="3930" y="3906"/>
                    <a:pt x="3608" y="3632"/>
                    <a:pt x="3370" y="3298"/>
                  </a:cubicBezTo>
                  <a:cubicBezTo>
                    <a:pt x="3430" y="3298"/>
                    <a:pt x="3477" y="3298"/>
                    <a:pt x="3525" y="3263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5" y="3084"/>
                    <a:pt x="3573" y="2858"/>
                    <a:pt x="3394" y="2929"/>
                  </a:cubicBezTo>
                  <a:cubicBezTo>
                    <a:pt x="3525" y="3001"/>
                    <a:pt x="3442" y="3108"/>
                    <a:pt x="3358" y="3108"/>
                  </a:cubicBezTo>
                  <a:cubicBezTo>
                    <a:pt x="3275" y="3096"/>
                    <a:pt x="3203" y="2953"/>
                    <a:pt x="3203" y="2882"/>
                  </a:cubicBezTo>
                  <a:cubicBezTo>
                    <a:pt x="3215" y="2822"/>
                    <a:pt x="3239" y="2763"/>
                    <a:pt x="3275" y="2715"/>
                  </a:cubicBezTo>
                  <a:cubicBezTo>
                    <a:pt x="3394" y="2596"/>
                    <a:pt x="3644" y="2477"/>
                    <a:pt x="3775" y="2798"/>
                  </a:cubicBezTo>
                  <a:cubicBezTo>
                    <a:pt x="3954" y="2489"/>
                    <a:pt x="3573" y="2203"/>
                    <a:pt x="3275" y="2263"/>
                  </a:cubicBezTo>
                  <a:cubicBezTo>
                    <a:pt x="3323" y="2036"/>
                    <a:pt x="3180" y="2001"/>
                    <a:pt x="3370" y="1774"/>
                  </a:cubicBezTo>
                  <a:cubicBezTo>
                    <a:pt x="2787" y="1977"/>
                    <a:pt x="2942" y="2286"/>
                    <a:pt x="2846" y="2501"/>
                  </a:cubicBezTo>
                  <a:lnTo>
                    <a:pt x="2846" y="2501"/>
                  </a:lnTo>
                  <a:cubicBezTo>
                    <a:pt x="2989" y="2024"/>
                    <a:pt x="2632" y="1882"/>
                    <a:pt x="2620" y="1477"/>
                  </a:cubicBezTo>
                  <a:cubicBezTo>
                    <a:pt x="2263" y="1893"/>
                    <a:pt x="2549" y="2155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53" y="1893"/>
                    <a:pt x="1620" y="1608"/>
                  </a:cubicBezTo>
                  <a:cubicBezTo>
                    <a:pt x="1906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8" y="2536"/>
                    <a:pt x="1906" y="2251"/>
                    <a:pt x="1489" y="2608"/>
                  </a:cubicBezTo>
                  <a:cubicBezTo>
                    <a:pt x="1894" y="2632"/>
                    <a:pt x="2025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74"/>
                    <a:pt x="1787" y="3358"/>
                  </a:cubicBezTo>
                  <a:cubicBezTo>
                    <a:pt x="2001" y="3167"/>
                    <a:pt x="2049" y="3310"/>
                    <a:pt x="2275" y="3263"/>
                  </a:cubicBezTo>
                  <a:cubicBezTo>
                    <a:pt x="2215" y="3572"/>
                    <a:pt x="2501" y="3941"/>
                    <a:pt x="2811" y="3763"/>
                  </a:cubicBezTo>
                  <a:cubicBezTo>
                    <a:pt x="2489" y="3632"/>
                    <a:pt x="2596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08" y="3346"/>
                  </a:cubicBezTo>
                  <a:cubicBezTo>
                    <a:pt x="3120" y="3429"/>
                    <a:pt x="3013" y="3513"/>
                    <a:pt x="2930" y="3382"/>
                  </a:cubicBezTo>
                  <a:cubicBezTo>
                    <a:pt x="2870" y="3560"/>
                    <a:pt x="3096" y="3703"/>
                    <a:pt x="3227" y="3560"/>
                  </a:cubicBezTo>
                  <a:cubicBezTo>
                    <a:pt x="3251" y="3548"/>
                    <a:pt x="3263" y="3536"/>
                    <a:pt x="3275" y="3525"/>
                  </a:cubicBezTo>
                  <a:lnTo>
                    <a:pt x="3275" y="3513"/>
                  </a:lnTo>
                  <a:cubicBezTo>
                    <a:pt x="3299" y="3465"/>
                    <a:pt x="3311" y="3417"/>
                    <a:pt x="3299" y="3370"/>
                  </a:cubicBezTo>
                  <a:cubicBezTo>
                    <a:pt x="3644" y="3596"/>
                    <a:pt x="3918" y="3917"/>
                    <a:pt x="4096" y="4298"/>
                  </a:cubicBezTo>
                  <a:lnTo>
                    <a:pt x="4096" y="4298"/>
                  </a:lnTo>
                  <a:cubicBezTo>
                    <a:pt x="3453" y="3275"/>
                    <a:pt x="2906" y="4358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5" y="4310"/>
                    <a:pt x="2870" y="4358"/>
                  </a:cubicBezTo>
                  <a:cubicBezTo>
                    <a:pt x="3251" y="4489"/>
                    <a:pt x="3430" y="4132"/>
                    <a:pt x="3620" y="4144"/>
                  </a:cubicBezTo>
                  <a:cubicBezTo>
                    <a:pt x="3477" y="4322"/>
                    <a:pt x="3537" y="4465"/>
                    <a:pt x="3715" y="4537"/>
                  </a:cubicBezTo>
                  <a:cubicBezTo>
                    <a:pt x="3692" y="4298"/>
                    <a:pt x="3918" y="4263"/>
                    <a:pt x="4049" y="4394"/>
                  </a:cubicBezTo>
                  <a:cubicBezTo>
                    <a:pt x="4227" y="4596"/>
                    <a:pt x="4275" y="5049"/>
                    <a:pt x="4811" y="5144"/>
                  </a:cubicBezTo>
                  <a:cubicBezTo>
                    <a:pt x="4882" y="5203"/>
                    <a:pt x="4966" y="5251"/>
                    <a:pt x="5049" y="5299"/>
                  </a:cubicBezTo>
                  <a:cubicBezTo>
                    <a:pt x="4954" y="5263"/>
                    <a:pt x="4870" y="5251"/>
                    <a:pt x="4775" y="5239"/>
                  </a:cubicBezTo>
                  <a:cubicBezTo>
                    <a:pt x="4335" y="4930"/>
                    <a:pt x="3977" y="5215"/>
                    <a:pt x="3704" y="5227"/>
                  </a:cubicBezTo>
                  <a:cubicBezTo>
                    <a:pt x="3525" y="5227"/>
                    <a:pt x="3382" y="5049"/>
                    <a:pt x="3561" y="4894"/>
                  </a:cubicBezTo>
                  <a:cubicBezTo>
                    <a:pt x="3382" y="4810"/>
                    <a:pt x="3251" y="4870"/>
                    <a:pt x="3215" y="5108"/>
                  </a:cubicBezTo>
                  <a:cubicBezTo>
                    <a:pt x="3072" y="4977"/>
                    <a:pt x="3215" y="4596"/>
                    <a:pt x="2846" y="4418"/>
                  </a:cubicBezTo>
                  <a:cubicBezTo>
                    <a:pt x="2703" y="4346"/>
                    <a:pt x="2489" y="4346"/>
                    <a:pt x="2156" y="4429"/>
                  </a:cubicBezTo>
                  <a:cubicBezTo>
                    <a:pt x="2180" y="4429"/>
                    <a:pt x="2203" y="4429"/>
                    <a:pt x="2227" y="4429"/>
                  </a:cubicBezTo>
                  <a:lnTo>
                    <a:pt x="2156" y="4429"/>
                  </a:lnTo>
                  <a:cubicBezTo>
                    <a:pt x="2870" y="4441"/>
                    <a:pt x="2489" y="5608"/>
                    <a:pt x="3668" y="5322"/>
                  </a:cubicBezTo>
                  <a:lnTo>
                    <a:pt x="3668" y="5322"/>
                  </a:lnTo>
                  <a:cubicBezTo>
                    <a:pt x="3275" y="5465"/>
                    <a:pt x="2858" y="5501"/>
                    <a:pt x="2441" y="5418"/>
                  </a:cubicBezTo>
                  <a:cubicBezTo>
                    <a:pt x="2489" y="5394"/>
                    <a:pt x="2513" y="5346"/>
                    <a:pt x="2525" y="5299"/>
                  </a:cubicBezTo>
                  <a:cubicBezTo>
                    <a:pt x="2525" y="5299"/>
                    <a:pt x="2525" y="5299"/>
                    <a:pt x="2525" y="5287"/>
                  </a:cubicBez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49"/>
                    <a:pt x="2275" y="4989"/>
                    <a:pt x="2191" y="5156"/>
                  </a:cubicBezTo>
                  <a:cubicBezTo>
                    <a:pt x="2346" y="5108"/>
                    <a:pt x="2358" y="5251"/>
                    <a:pt x="2287" y="5299"/>
                  </a:cubicBezTo>
                  <a:cubicBezTo>
                    <a:pt x="2227" y="5358"/>
                    <a:pt x="2084" y="5299"/>
                    <a:pt x="2025" y="5251"/>
                  </a:cubicBezTo>
                  <a:cubicBezTo>
                    <a:pt x="1989" y="5203"/>
                    <a:pt x="1965" y="5144"/>
                    <a:pt x="1965" y="5084"/>
                  </a:cubicBezTo>
                  <a:cubicBezTo>
                    <a:pt x="1953" y="4918"/>
                    <a:pt x="2049" y="4656"/>
                    <a:pt x="2370" y="4787"/>
                  </a:cubicBezTo>
                  <a:cubicBezTo>
                    <a:pt x="2275" y="4441"/>
                    <a:pt x="1810" y="4501"/>
                    <a:pt x="1644" y="4763"/>
                  </a:cubicBezTo>
                  <a:cubicBezTo>
                    <a:pt x="1513" y="4572"/>
                    <a:pt x="1382" y="4644"/>
                    <a:pt x="1358" y="4346"/>
                  </a:cubicBezTo>
                  <a:cubicBezTo>
                    <a:pt x="1096" y="4906"/>
                    <a:pt x="1418" y="5013"/>
                    <a:pt x="1501" y="5239"/>
                  </a:cubicBezTo>
                  <a:lnTo>
                    <a:pt x="1501" y="5239"/>
                  </a:lnTo>
                  <a:cubicBezTo>
                    <a:pt x="1275" y="4787"/>
                    <a:pt x="906" y="4941"/>
                    <a:pt x="620" y="4679"/>
                  </a:cubicBezTo>
                  <a:cubicBezTo>
                    <a:pt x="667" y="5215"/>
                    <a:pt x="1060" y="5203"/>
                    <a:pt x="1334" y="5334"/>
                  </a:cubicBezTo>
                  <a:lnTo>
                    <a:pt x="1334" y="5334"/>
                  </a:lnTo>
                  <a:cubicBezTo>
                    <a:pt x="620" y="5025"/>
                    <a:pt x="441" y="5430"/>
                    <a:pt x="1" y="5465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60" y="5739"/>
                    <a:pt x="667" y="5727"/>
                    <a:pt x="620" y="6263"/>
                  </a:cubicBezTo>
                  <a:cubicBezTo>
                    <a:pt x="917" y="6001"/>
                    <a:pt x="1275" y="6156"/>
                    <a:pt x="1501" y="5703"/>
                  </a:cubicBezTo>
                  <a:lnTo>
                    <a:pt x="1501" y="5703"/>
                  </a:lnTo>
                  <a:cubicBezTo>
                    <a:pt x="1418" y="5930"/>
                    <a:pt x="1096" y="6037"/>
                    <a:pt x="1358" y="6596"/>
                  </a:cubicBezTo>
                  <a:cubicBezTo>
                    <a:pt x="1370" y="6275"/>
                    <a:pt x="1501" y="6346"/>
                    <a:pt x="1632" y="6156"/>
                  </a:cubicBezTo>
                  <a:close/>
                  <a:moveTo>
                    <a:pt x="7287" y="5287"/>
                  </a:moveTo>
                  <a:close/>
                  <a:moveTo>
                    <a:pt x="6752" y="5120"/>
                  </a:moveTo>
                  <a:cubicBezTo>
                    <a:pt x="6942" y="5168"/>
                    <a:pt x="7133" y="5322"/>
                    <a:pt x="7478" y="5394"/>
                  </a:cubicBezTo>
                  <a:cubicBezTo>
                    <a:pt x="7573" y="5418"/>
                    <a:pt x="7680" y="5430"/>
                    <a:pt x="7775" y="5441"/>
                  </a:cubicBezTo>
                  <a:cubicBezTo>
                    <a:pt x="7668" y="5453"/>
                    <a:pt x="7573" y="5465"/>
                    <a:pt x="7478" y="5489"/>
                  </a:cubicBezTo>
                  <a:cubicBezTo>
                    <a:pt x="7133" y="5572"/>
                    <a:pt x="6942" y="5715"/>
                    <a:pt x="6752" y="5763"/>
                  </a:cubicBezTo>
                  <a:cubicBezTo>
                    <a:pt x="6609" y="5787"/>
                    <a:pt x="6454" y="5775"/>
                    <a:pt x="6323" y="5692"/>
                  </a:cubicBezTo>
                  <a:cubicBezTo>
                    <a:pt x="6549" y="5703"/>
                    <a:pt x="6763" y="5608"/>
                    <a:pt x="6918" y="5441"/>
                  </a:cubicBezTo>
                  <a:cubicBezTo>
                    <a:pt x="6763" y="5275"/>
                    <a:pt x="6549" y="5180"/>
                    <a:pt x="6323" y="5191"/>
                  </a:cubicBezTo>
                  <a:cubicBezTo>
                    <a:pt x="6454" y="5108"/>
                    <a:pt x="6609" y="5096"/>
                    <a:pt x="6763" y="5120"/>
                  </a:cubicBezTo>
                  <a:close/>
                  <a:moveTo>
                    <a:pt x="6859" y="6620"/>
                  </a:moveTo>
                  <a:close/>
                  <a:moveTo>
                    <a:pt x="6644" y="4048"/>
                  </a:moveTo>
                  <a:close/>
                  <a:moveTo>
                    <a:pt x="6156" y="4310"/>
                  </a:moveTo>
                  <a:cubicBezTo>
                    <a:pt x="6323" y="4203"/>
                    <a:pt x="6561" y="4179"/>
                    <a:pt x="6859" y="3989"/>
                  </a:cubicBezTo>
                  <a:cubicBezTo>
                    <a:pt x="6954" y="3929"/>
                    <a:pt x="7037" y="3870"/>
                    <a:pt x="7109" y="3810"/>
                  </a:cubicBezTo>
                  <a:cubicBezTo>
                    <a:pt x="7037" y="3894"/>
                    <a:pt x="6978" y="3977"/>
                    <a:pt x="6930" y="4060"/>
                  </a:cubicBezTo>
                  <a:cubicBezTo>
                    <a:pt x="6740" y="4358"/>
                    <a:pt x="6716" y="4596"/>
                    <a:pt x="6609" y="4763"/>
                  </a:cubicBezTo>
                  <a:cubicBezTo>
                    <a:pt x="6525" y="4882"/>
                    <a:pt x="6394" y="4977"/>
                    <a:pt x="6251" y="5025"/>
                  </a:cubicBezTo>
                  <a:cubicBezTo>
                    <a:pt x="6418" y="4870"/>
                    <a:pt x="6501" y="4656"/>
                    <a:pt x="6501" y="4429"/>
                  </a:cubicBezTo>
                  <a:cubicBezTo>
                    <a:pt x="6275" y="4418"/>
                    <a:pt x="6049" y="4501"/>
                    <a:pt x="5906" y="4668"/>
                  </a:cubicBezTo>
                  <a:cubicBezTo>
                    <a:pt x="5942" y="4525"/>
                    <a:pt x="6037" y="4394"/>
                    <a:pt x="6156" y="4310"/>
                  </a:cubicBezTo>
                  <a:close/>
                  <a:moveTo>
                    <a:pt x="6501" y="6465"/>
                  </a:moveTo>
                  <a:cubicBezTo>
                    <a:pt x="6501" y="6251"/>
                    <a:pt x="6418" y="6025"/>
                    <a:pt x="6251" y="5870"/>
                  </a:cubicBezTo>
                  <a:cubicBezTo>
                    <a:pt x="6394" y="5918"/>
                    <a:pt x="6525" y="6013"/>
                    <a:pt x="6609" y="6144"/>
                  </a:cubicBezTo>
                  <a:cubicBezTo>
                    <a:pt x="6704" y="6311"/>
                    <a:pt x="6740" y="6537"/>
                    <a:pt x="6930" y="6846"/>
                  </a:cubicBezTo>
                  <a:cubicBezTo>
                    <a:pt x="6978" y="6918"/>
                    <a:pt x="7037" y="7001"/>
                    <a:pt x="7109" y="7096"/>
                  </a:cubicBezTo>
                  <a:cubicBezTo>
                    <a:pt x="7037" y="7025"/>
                    <a:pt x="6954" y="6965"/>
                    <a:pt x="6859" y="6918"/>
                  </a:cubicBezTo>
                  <a:cubicBezTo>
                    <a:pt x="6561" y="6715"/>
                    <a:pt x="6323" y="6692"/>
                    <a:pt x="6156" y="6584"/>
                  </a:cubicBezTo>
                  <a:cubicBezTo>
                    <a:pt x="6025" y="6501"/>
                    <a:pt x="5942" y="6382"/>
                    <a:pt x="5894" y="6239"/>
                  </a:cubicBezTo>
                  <a:cubicBezTo>
                    <a:pt x="6049" y="6394"/>
                    <a:pt x="6275" y="6477"/>
                    <a:pt x="6501" y="6465"/>
                  </a:cubicBezTo>
                  <a:close/>
                  <a:moveTo>
                    <a:pt x="5632" y="7263"/>
                  </a:moveTo>
                  <a:close/>
                  <a:moveTo>
                    <a:pt x="5216" y="4584"/>
                  </a:moveTo>
                  <a:cubicBezTo>
                    <a:pt x="5144" y="4453"/>
                    <a:pt x="5120" y="4298"/>
                    <a:pt x="5156" y="4156"/>
                  </a:cubicBezTo>
                  <a:cubicBezTo>
                    <a:pt x="5204" y="3953"/>
                    <a:pt x="5347" y="3775"/>
                    <a:pt x="5430" y="3417"/>
                  </a:cubicBezTo>
                  <a:cubicBezTo>
                    <a:pt x="5442" y="3322"/>
                    <a:pt x="5466" y="3227"/>
                    <a:pt x="5466" y="3120"/>
                  </a:cubicBezTo>
                  <a:cubicBezTo>
                    <a:pt x="5478" y="3227"/>
                    <a:pt x="5501" y="3322"/>
                    <a:pt x="5525" y="3417"/>
                  </a:cubicBezTo>
                  <a:cubicBezTo>
                    <a:pt x="5597" y="3775"/>
                    <a:pt x="5739" y="3953"/>
                    <a:pt x="5787" y="4156"/>
                  </a:cubicBezTo>
                  <a:cubicBezTo>
                    <a:pt x="5823" y="4298"/>
                    <a:pt x="5799" y="4453"/>
                    <a:pt x="5728" y="4584"/>
                  </a:cubicBezTo>
                  <a:cubicBezTo>
                    <a:pt x="5942" y="4358"/>
                    <a:pt x="5787" y="3989"/>
                    <a:pt x="5478" y="3989"/>
                  </a:cubicBezTo>
                  <a:cubicBezTo>
                    <a:pt x="5156" y="3989"/>
                    <a:pt x="5001" y="4358"/>
                    <a:pt x="5216" y="4584"/>
                  </a:cubicBezTo>
                  <a:close/>
                  <a:moveTo>
                    <a:pt x="5478" y="6882"/>
                  </a:moveTo>
                  <a:cubicBezTo>
                    <a:pt x="5644" y="6739"/>
                    <a:pt x="5739" y="6513"/>
                    <a:pt x="5728" y="6287"/>
                  </a:cubicBezTo>
                  <a:cubicBezTo>
                    <a:pt x="5799" y="6418"/>
                    <a:pt x="5823" y="6573"/>
                    <a:pt x="5787" y="6727"/>
                  </a:cubicBezTo>
                  <a:cubicBezTo>
                    <a:pt x="5739" y="6918"/>
                    <a:pt x="5597" y="7096"/>
                    <a:pt x="5525" y="7454"/>
                  </a:cubicBezTo>
                  <a:cubicBezTo>
                    <a:pt x="5501" y="7549"/>
                    <a:pt x="5478" y="7644"/>
                    <a:pt x="5478" y="7751"/>
                  </a:cubicBezTo>
                  <a:cubicBezTo>
                    <a:pt x="5466" y="7644"/>
                    <a:pt x="5442" y="7537"/>
                    <a:pt x="5430" y="7454"/>
                  </a:cubicBezTo>
                  <a:cubicBezTo>
                    <a:pt x="5347" y="7096"/>
                    <a:pt x="5204" y="6918"/>
                    <a:pt x="5156" y="6727"/>
                  </a:cubicBezTo>
                  <a:cubicBezTo>
                    <a:pt x="5120" y="6573"/>
                    <a:pt x="5144" y="6418"/>
                    <a:pt x="5216" y="6287"/>
                  </a:cubicBezTo>
                  <a:cubicBezTo>
                    <a:pt x="5216" y="6513"/>
                    <a:pt x="5311" y="6739"/>
                    <a:pt x="5478" y="6894"/>
                  </a:cubicBezTo>
                  <a:close/>
                  <a:moveTo>
                    <a:pt x="4287" y="6846"/>
                  </a:moveTo>
                  <a:close/>
                  <a:moveTo>
                    <a:pt x="4287" y="4048"/>
                  </a:moveTo>
                  <a:close/>
                  <a:moveTo>
                    <a:pt x="4442" y="4418"/>
                  </a:moveTo>
                  <a:cubicBezTo>
                    <a:pt x="4430" y="4644"/>
                    <a:pt x="4513" y="4858"/>
                    <a:pt x="4680" y="5013"/>
                  </a:cubicBezTo>
                  <a:cubicBezTo>
                    <a:pt x="4537" y="4977"/>
                    <a:pt x="4406" y="4882"/>
                    <a:pt x="4323" y="4751"/>
                  </a:cubicBezTo>
                  <a:cubicBezTo>
                    <a:pt x="4227" y="4584"/>
                    <a:pt x="4192" y="4346"/>
                    <a:pt x="4001" y="4048"/>
                  </a:cubicBezTo>
                  <a:cubicBezTo>
                    <a:pt x="3942" y="3965"/>
                    <a:pt x="3882" y="3882"/>
                    <a:pt x="3823" y="3798"/>
                  </a:cubicBezTo>
                  <a:cubicBezTo>
                    <a:pt x="3906" y="3858"/>
                    <a:pt x="3989" y="3917"/>
                    <a:pt x="4073" y="3977"/>
                  </a:cubicBezTo>
                  <a:cubicBezTo>
                    <a:pt x="4370" y="4179"/>
                    <a:pt x="4608" y="4203"/>
                    <a:pt x="4775" y="4298"/>
                  </a:cubicBezTo>
                  <a:cubicBezTo>
                    <a:pt x="4906" y="4382"/>
                    <a:pt x="5001" y="4513"/>
                    <a:pt x="5037" y="4656"/>
                  </a:cubicBezTo>
                  <a:cubicBezTo>
                    <a:pt x="4882" y="4489"/>
                    <a:pt x="4668" y="4406"/>
                    <a:pt x="4454" y="4418"/>
                  </a:cubicBezTo>
                  <a:close/>
                  <a:moveTo>
                    <a:pt x="5037" y="6227"/>
                  </a:moveTo>
                  <a:cubicBezTo>
                    <a:pt x="4989" y="6370"/>
                    <a:pt x="4894" y="6501"/>
                    <a:pt x="4775" y="6573"/>
                  </a:cubicBezTo>
                  <a:cubicBezTo>
                    <a:pt x="4596" y="6680"/>
                    <a:pt x="4370" y="6704"/>
                    <a:pt x="4061" y="6906"/>
                  </a:cubicBezTo>
                  <a:cubicBezTo>
                    <a:pt x="3977" y="6954"/>
                    <a:pt x="3894" y="7013"/>
                    <a:pt x="3811" y="7085"/>
                  </a:cubicBezTo>
                  <a:cubicBezTo>
                    <a:pt x="3882" y="7001"/>
                    <a:pt x="3942" y="6918"/>
                    <a:pt x="4001" y="6835"/>
                  </a:cubicBezTo>
                  <a:cubicBezTo>
                    <a:pt x="4192" y="6537"/>
                    <a:pt x="4215" y="6299"/>
                    <a:pt x="4323" y="6132"/>
                  </a:cubicBezTo>
                  <a:cubicBezTo>
                    <a:pt x="4406" y="6001"/>
                    <a:pt x="4525" y="5906"/>
                    <a:pt x="4668" y="5870"/>
                  </a:cubicBezTo>
                  <a:cubicBezTo>
                    <a:pt x="4513" y="6013"/>
                    <a:pt x="4418" y="6239"/>
                    <a:pt x="4430" y="6465"/>
                  </a:cubicBezTo>
                  <a:cubicBezTo>
                    <a:pt x="4656" y="6477"/>
                    <a:pt x="4894" y="6394"/>
                    <a:pt x="5049" y="6227"/>
                  </a:cubicBezTo>
                  <a:close/>
                  <a:moveTo>
                    <a:pt x="3442" y="5394"/>
                  </a:moveTo>
                  <a:cubicBezTo>
                    <a:pt x="3799" y="5322"/>
                    <a:pt x="3977" y="5180"/>
                    <a:pt x="4168" y="5132"/>
                  </a:cubicBezTo>
                  <a:cubicBezTo>
                    <a:pt x="4311" y="5096"/>
                    <a:pt x="4466" y="5120"/>
                    <a:pt x="4608" y="5191"/>
                  </a:cubicBezTo>
                  <a:cubicBezTo>
                    <a:pt x="4382" y="5180"/>
                    <a:pt x="4156" y="5275"/>
                    <a:pt x="4013" y="5441"/>
                  </a:cubicBezTo>
                  <a:cubicBezTo>
                    <a:pt x="4156" y="5608"/>
                    <a:pt x="4370" y="5703"/>
                    <a:pt x="4608" y="5703"/>
                  </a:cubicBezTo>
                  <a:cubicBezTo>
                    <a:pt x="4466" y="5775"/>
                    <a:pt x="4311" y="5799"/>
                    <a:pt x="4168" y="5763"/>
                  </a:cubicBezTo>
                  <a:cubicBezTo>
                    <a:pt x="3977" y="5715"/>
                    <a:pt x="3799" y="5572"/>
                    <a:pt x="3442" y="5489"/>
                  </a:cubicBezTo>
                  <a:cubicBezTo>
                    <a:pt x="3334" y="5465"/>
                    <a:pt x="3239" y="5453"/>
                    <a:pt x="3144" y="5441"/>
                  </a:cubicBezTo>
                  <a:cubicBezTo>
                    <a:pt x="3251" y="5430"/>
                    <a:pt x="3346" y="5418"/>
                    <a:pt x="3453" y="5394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42675" y="92465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20" y="6168"/>
                  </a:moveTo>
                  <a:cubicBezTo>
                    <a:pt x="1798" y="6418"/>
                    <a:pt x="2262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87"/>
                    <a:pt x="1965" y="5727"/>
                    <a:pt x="2012" y="5680"/>
                  </a:cubicBezTo>
                  <a:cubicBezTo>
                    <a:pt x="2060" y="5632"/>
                    <a:pt x="2203" y="5573"/>
                    <a:pt x="2274" y="5620"/>
                  </a:cubicBezTo>
                  <a:cubicBezTo>
                    <a:pt x="2346" y="5680"/>
                    <a:pt x="2322" y="5823"/>
                    <a:pt x="2167" y="5775"/>
                  </a:cubicBezTo>
                  <a:cubicBezTo>
                    <a:pt x="2251" y="5942"/>
                    <a:pt x="2501" y="5882"/>
                    <a:pt x="2513" y="5692"/>
                  </a:cubicBezTo>
                  <a:cubicBezTo>
                    <a:pt x="2513" y="5680"/>
                    <a:pt x="2513" y="5656"/>
                    <a:pt x="2513" y="5644"/>
                  </a:cubicBezTo>
                  <a:lnTo>
                    <a:pt x="2513" y="5632"/>
                  </a:lnTo>
                  <a:cubicBezTo>
                    <a:pt x="2501" y="5573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lnTo>
                    <a:pt x="3644" y="5596"/>
                  </a:lnTo>
                  <a:cubicBezTo>
                    <a:pt x="2465" y="5323"/>
                    <a:pt x="2846" y="6489"/>
                    <a:pt x="2132" y="6489"/>
                  </a:cubicBezTo>
                  <a:lnTo>
                    <a:pt x="2132" y="6489"/>
                  </a:lnTo>
                  <a:cubicBezTo>
                    <a:pt x="2465" y="6585"/>
                    <a:pt x="2679" y="6585"/>
                    <a:pt x="2822" y="6513"/>
                  </a:cubicBezTo>
                  <a:cubicBezTo>
                    <a:pt x="3191" y="6335"/>
                    <a:pt x="3048" y="5954"/>
                    <a:pt x="3191" y="5823"/>
                  </a:cubicBezTo>
                  <a:cubicBezTo>
                    <a:pt x="3227" y="6049"/>
                    <a:pt x="3358" y="6108"/>
                    <a:pt x="3536" y="6037"/>
                  </a:cubicBezTo>
                  <a:cubicBezTo>
                    <a:pt x="3358" y="5882"/>
                    <a:pt x="3501" y="5692"/>
                    <a:pt x="3679" y="5704"/>
                  </a:cubicBezTo>
                  <a:cubicBezTo>
                    <a:pt x="3953" y="5715"/>
                    <a:pt x="4298" y="6001"/>
                    <a:pt x="4751" y="5692"/>
                  </a:cubicBezTo>
                  <a:cubicBezTo>
                    <a:pt x="4846" y="5680"/>
                    <a:pt x="4929" y="5656"/>
                    <a:pt x="5013" y="5632"/>
                  </a:cubicBezTo>
                  <a:cubicBezTo>
                    <a:pt x="4941" y="5680"/>
                    <a:pt x="4858" y="5727"/>
                    <a:pt x="4787" y="5787"/>
                  </a:cubicBezTo>
                  <a:cubicBezTo>
                    <a:pt x="4251" y="5882"/>
                    <a:pt x="4203" y="6335"/>
                    <a:pt x="4025" y="6537"/>
                  </a:cubicBezTo>
                  <a:cubicBezTo>
                    <a:pt x="3894" y="6668"/>
                    <a:pt x="3667" y="6632"/>
                    <a:pt x="3691" y="6394"/>
                  </a:cubicBezTo>
                  <a:cubicBezTo>
                    <a:pt x="3513" y="6466"/>
                    <a:pt x="3453" y="6596"/>
                    <a:pt x="3596" y="6787"/>
                  </a:cubicBezTo>
                  <a:cubicBezTo>
                    <a:pt x="3405" y="6799"/>
                    <a:pt x="3227" y="6430"/>
                    <a:pt x="2846" y="6561"/>
                  </a:cubicBezTo>
                  <a:cubicBezTo>
                    <a:pt x="2691" y="6620"/>
                    <a:pt x="2536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29" y="7668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08" y="7323"/>
                    <a:pt x="3275" y="7561"/>
                  </a:cubicBezTo>
                  <a:cubicBezTo>
                    <a:pt x="3275" y="7513"/>
                    <a:pt x="3275" y="7454"/>
                    <a:pt x="3239" y="7418"/>
                  </a:cubicBezTo>
                  <a:lnTo>
                    <a:pt x="3239" y="7406"/>
                  </a:lnTo>
                  <a:cubicBezTo>
                    <a:pt x="3227" y="7394"/>
                    <a:pt x="3215" y="7382"/>
                    <a:pt x="3203" y="7370"/>
                  </a:cubicBezTo>
                  <a:cubicBezTo>
                    <a:pt x="3072" y="7216"/>
                    <a:pt x="2846" y="7358"/>
                    <a:pt x="2905" y="7549"/>
                  </a:cubicBezTo>
                  <a:cubicBezTo>
                    <a:pt x="2977" y="7418"/>
                    <a:pt x="3096" y="7489"/>
                    <a:pt x="3084" y="7585"/>
                  </a:cubicBezTo>
                  <a:cubicBezTo>
                    <a:pt x="3072" y="7668"/>
                    <a:pt x="2941" y="7728"/>
                    <a:pt x="2858" y="7728"/>
                  </a:cubicBezTo>
                  <a:cubicBezTo>
                    <a:pt x="2798" y="7728"/>
                    <a:pt x="2739" y="7704"/>
                    <a:pt x="2703" y="7656"/>
                  </a:cubicBezTo>
                  <a:cubicBezTo>
                    <a:pt x="2572" y="7549"/>
                    <a:pt x="2465" y="7287"/>
                    <a:pt x="2786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4" y="7620"/>
                    <a:pt x="1977" y="7763"/>
                    <a:pt x="1751" y="7573"/>
                  </a:cubicBezTo>
                  <a:cubicBezTo>
                    <a:pt x="1953" y="8144"/>
                    <a:pt x="2274" y="8001"/>
                    <a:pt x="2489" y="8097"/>
                  </a:cubicBezTo>
                  <a:lnTo>
                    <a:pt x="2489" y="8097"/>
                  </a:lnTo>
                  <a:cubicBezTo>
                    <a:pt x="2001" y="7942"/>
                    <a:pt x="1858" y="8299"/>
                    <a:pt x="1465" y="8323"/>
                  </a:cubicBezTo>
                  <a:cubicBezTo>
                    <a:pt x="1881" y="8668"/>
                    <a:pt x="2143" y="8382"/>
                    <a:pt x="2441" y="8287"/>
                  </a:cubicBezTo>
                  <a:lnTo>
                    <a:pt x="2441" y="8287"/>
                  </a:lnTo>
                  <a:cubicBezTo>
                    <a:pt x="1715" y="8585"/>
                    <a:pt x="1881" y="8978"/>
                    <a:pt x="1584" y="9323"/>
                  </a:cubicBezTo>
                  <a:cubicBezTo>
                    <a:pt x="1941" y="9025"/>
                    <a:pt x="2346" y="9204"/>
                    <a:pt x="2632" y="8478"/>
                  </a:cubicBezTo>
                  <a:lnTo>
                    <a:pt x="2632" y="8478"/>
                  </a:lnTo>
                  <a:cubicBezTo>
                    <a:pt x="2524" y="8775"/>
                    <a:pt x="2239" y="9025"/>
                    <a:pt x="2596" y="9442"/>
                  </a:cubicBezTo>
                  <a:cubicBezTo>
                    <a:pt x="2608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63" y="8954"/>
                    <a:pt x="3346" y="9156"/>
                  </a:cubicBezTo>
                  <a:cubicBezTo>
                    <a:pt x="3144" y="8930"/>
                    <a:pt x="3286" y="8894"/>
                    <a:pt x="3251" y="8668"/>
                  </a:cubicBezTo>
                  <a:cubicBezTo>
                    <a:pt x="3548" y="8728"/>
                    <a:pt x="3917" y="8442"/>
                    <a:pt x="3751" y="8132"/>
                  </a:cubicBezTo>
                  <a:cubicBezTo>
                    <a:pt x="3620" y="8454"/>
                    <a:pt x="3358" y="8335"/>
                    <a:pt x="3251" y="8216"/>
                  </a:cubicBezTo>
                  <a:cubicBezTo>
                    <a:pt x="3203" y="8168"/>
                    <a:pt x="3179" y="8109"/>
                    <a:pt x="3179" y="8049"/>
                  </a:cubicBezTo>
                  <a:cubicBezTo>
                    <a:pt x="3179" y="7978"/>
                    <a:pt x="3251" y="7835"/>
                    <a:pt x="3334" y="7823"/>
                  </a:cubicBezTo>
                  <a:cubicBezTo>
                    <a:pt x="3417" y="7823"/>
                    <a:pt x="3501" y="7930"/>
                    <a:pt x="3370" y="8001"/>
                  </a:cubicBezTo>
                  <a:cubicBezTo>
                    <a:pt x="3394" y="8013"/>
                    <a:pt x="3417" y="8013"/>
                    <a:pt x="3441" y="8001"/>
                  </a:cubicBezTo>
                  <a:cubicBezTo>
                    <a:pt x="3525" y="8001"/>
                    <a:pt x="3596" y="7930"/>
                    <a:pt x="3596" y="7835"/>
                  </a:cubicBezTo>
                  <a:cubicBezTo>
                    <a:pt x="3596" y="7787"/>
                    <a:pt x="3584" y="7739"/>
                    <a:pt x="3548" y="7704"/>
                  </a:cubicBezTo>
                  <a:cubicBezTo>
                    <a:pt x="3536" y="7692"/>
                    <a:pt x="3525" y="7680"/>
                    <a:pt x="3501" y="7668"/>
                  </a:cubicBezTo>
                  <a:lnTo>
                    <a:pt x="3501" y="7668"/>
                  </a:lnTo>
                  <a:cubicBezTo>
                    <a:pt x="3453" y="7644"/>
                    <a:pt x="3405" y="7632"/>
                    <a:pt x="3358" y="7644"/>
                  </a:cubicBezTo>
                  <a:cubicBezTo>
                    <a:pt x="3584" y="7299"/>
                    <a:pt x="3906" y="7025"/>
                    <a:pt x="4287" y="6847"/>
                  </a:cubicBezTo>
                  <a:cubicBezTo>
                    <a:pt x="3251" y="7478"/>
                    <a:pt x="4346" y="8037"/>
                    <a:pt x="3834" y="8549"/>
                  </a:cubicBezTo>
                  <a:cubicBezTo>
                    <a:pt x="3858" y="8525"/>
                    <a:pt x="3870" y="8513"/>
                    <a:pt x="3894" y="8490"/>
                  </a:cubicBezTo>
                  <a:cubicBezTo>
                    <a:pt x="3870" y="8513"/>
                    <a:pt x="3858" y="8525"/>
                    <a:pt x="3834" y="8549"/>
                  </a:cubicBezTo>
                  <a:cubicBezTo>
                    <a:pt x="4132" y="8382"/>
                    <a:pt x="4287" y="8228"/>
                    <a:pt x="4334" y="8073"/>
                  </a:cubicBezTo>
                  <a:cubicBezTo>
                    <a:pt x="4465" y="7680"/>
                    <a:pt x="4108" y="7513"/>
                    <a:pt x="4120" y="7323"/>
                  </a:cubicBezTo>
                  <a:cubicBezTo>
                    <a:pt x="4298" y="7466"/>
                    <a:pt x="4441" y="7406"/>
                    <a:pt x="4513" y="7228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2" y="6704"/>
                    <a:pt x="5025" y="6668"/>
                    <a:pt x="5120" y="6120"/>
                  </a:cubicBezTo>
                  <a:cubicBezTo>
                    <a:pt x="5180" y="6049"/>
                    <a:pt x="5227" y="5977"/>
                    <a:pt x="5275" y="5894"/>
                  </a:cubicBezTo>
                  <a:cubicBezTo>
                    <a:pt x="5239" y="5977"/>
                    <a:pt x="5227" y="6073"/>
                    <a:pt x="5215" y="6156"/>
                  </a:cubicBezTo>
                  <a:cubicBezTo>
                    <a:pt x="4906" y="6608"/>
                    <a:pt x="5191" y="6966"/>
                    <a:pt x="5203" y="7239"/>
                  </a:cubicBezTo>
                  <a:cubicBezTo>
                    <a:pt x="5203" y="7418"/>
                    <a:pt x="5025" y="7561"/>
                    <a:pt x="4870" y="7370"/>
                  </a:cubicBezTo>
                  <a:cubicBezTo>
                    <a:pt x="4799" y="7549"/>
                    <a:pt x="4846" y="7680"/>
                    <a:pt x="5084" y="7716"/>
                  </a:cubicBezTo>
                  <a:cubicBezTo>
                    <a:pt x="4953" y="7870"/>
                    <a:pt x="4572" y="7728"/>
                    <a:pt x="4394" y="8097"/>
                  </a:cubicBezTo>
                  <a:cubicBezTo>
                    <a:pt x="4322" y="8240"/>
                    <a:pt x="4322" y="8454"/>
                    <a:pt x="4406" y="8787"/>
                  </a:cubicBezTo>
                  <a:lnTo>
                    <a:pt x="4406" y="8787"/>
                  </a:lnTo>
                  <a:cubicBezTo>
                    <a:pt x="4418" y="8073"/>
                    <a:pt x="5572" y="8442"/>
                    <a:pt x="5299" y="7275"/>
                  </a:cubicBezTo>
                  <a:lnTo>
                    <a:pt x="5299" y="7275"/>
                  </a:lnTo>
                  <a:cubicBezTo>
                    <a:pt x="5441" y="7668"/>
                    <a:pt x="5477" y="8085"/>
                    <a:pt x="5394" y="8501"/>
                  </a:cubicBezTo>
                  <a:cubicBezTo>
                    <a:pt x="5370" y="8454"/>
                    <a:pt x="5322" y="8430"/>
                    <a:pt x="5275" y="8418"/>
                  </a:cubicBezTo>
                  <a:lnTo>
                    <a:pt x="5263" y="8418"/>
                  </a:lnTo>
                  <a:cubicBezTo>
                    <a:pt x="5251" y="8406"/>
                    <a:pt x="5227" y="8406"/>
                    <a:pt x="5215" y="8418"/>
                  </a:cubicBezTo>
                  <a:cubicBezTo>
                    <a:pt x="5108" y="8418"/>
                    <a:pt x="5037" y="8501"/>
                    <a:pt x="5037" y="8597"/>
                  </a:cubicBezTo>
                  <a:cubicBezTo>
                    <a:pt x="5037" y="8644"/>
                    <a:pt x="5060" y="8692"/>
                    <a:pt x="5096" y="8728"/>
                  </a:cubicBezTo>
                  <a:lnTo>
                    <a:pt x="5132" y="8752"/>
                  </a:lnTo>
                  <a:cubicBezTo>
                    <a:pt x="5084" y="8597"/>
                    <a:pt x="5227" y="8585"/>
                    <a:pt x="5275" y="8644"/>
                  </a:cubicBezTo>
                  <a:cubicBezTo>
                    <a:pt x="5334" y="8716"/>
                    <a:pt x="5275" y="8859"/>
                    <a:pt x="5227" y="8906"/>
                  </a:cubicBezTo>
                  <a:cubicBezTo>
                    <a:pt x="5180" y="8954"/>
                    <a:pt x="5120" y="8978"/>
                    <a:pt x="5060" y="8978"/>
                  </a:cubicBezTo>
                  <a:cubicBezTo>
                    <a:pt x="4894" y="8990"/>
                    <a:pt x="4632" y="8882"/>
                    <a:pt x="4763" y="8573"/>
                  </a:cubicBezTo>
                  <a:cubicBezTo>
                    <a:pt x="4418" y="8668"/>
                    <a:pt x="4477" y="9133"/>
                    <a:pt x="4739" y="9299"/>
                  </a:cubicBezTo>
                  <a:cubicBezTo>
                    <a:pt x="4548" y="9430"/>
                    <a:pt x="4620" y="9561"/>
                    <a:pt x="4322" y="9585"/>
                  </a:cubicBezTo>
                  <a:cubicBezTo>
                    <a:pt x="4882" y="9847"/>
                    <a:pt x="4989" y="9525"/>
                    <a:pt x="5215" y="9430"/>
                  </a:cubicBezTo>
                  <a:lnTo>
                    <a:pt x="5215" y="9430"/>
                  </a:lnTo>
                  <a:cubicBezTo>
                    <a:pt x="4763" y="9668"/>
                    <a:pt x="4918" y="10025"/>
                    <a:pt x="4656" y="10323"/>
                  </a:cubicBezTo>
                  <a:cubicBezTo>
                    <a:pt x="5191" y="10276"/>
                    <a:pt x="5180" y="9883"/>
                    <a:pt x="5310" y="9609"/>
                  </a:cubicBezTo>
                  <a:lnTo>
                    <a:pt x="5310" y="9609"/>
                  </a:lnTo>
                  <a:cubicBezTo>
                    <a:pt x="5013" y="10323"/>
                    <a:pt x="5406" y="10502"/>
                    <a:pt x="5453" y="10942"/>
                  </a:cubicBezTo>
                  <a:cubicBezTo>
                    <a:pt x="5489" y="10502"/>
                    <a:pt x="5894" y="10323"/>
                    <a:pt x="5584" y="9609"/>
                  </a:cubicBezTo>
                  <a:lnTo>
                    <a:pt x="5584" y="9609"/>
                  </a:lnTo>
                  <a:cubicBezTo>
                    <a:pt x="5715" y="9883"/>
                    <a:pt x="5703" y="10276"/>
                    <a:pt x="6239" y="10323"/>
                  </a:cubicBezTo>
                  <a:cubicBezTo>
                    <a:pt x="5977" y="10025"/>
                    <a:pt x="6132" y="9668"/>
                    <a:pt x="5691" y="9430"/>
                  </a:cubicBezTo>
                  <a:lnTo>
                    <a:pt x="5691" y="9430"/>
                  </a:lnTo>
                  <a:cubicBezTo>
                    <a:pt x="5906" y="9514"/>
                    <a:pt x="6025" y="9847"/>
                    <a:pt x="6573" y="9585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33"/>
                    <a:pt x="6477" y="8668"/>
                    <a:pt x="6132" y="8561"/>
                  </a:cubicBezTo>
                  <a:cubicBezTo>
                    <a:pt x="6275" y="8882"/>
                    <a:pt x="6001" y="8990"/>
                    <a:pt x="5834" y="8978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68" y="8573"/>
                    <a:pt x="5811" y="8597"/>
                    <a:pt x="5763" y="8752"/>
                  </a:cubicBezTo>
                  <a:cubicBezTo>
                    <a:pt x="5775" y="8740"/>
                    <a:pt x="5787" y="8740"/>
                    <a:pt x="5799" y="8728"/>
                  </a:cubicBezTo>
                  <a:cubicBezTo>
                    <a:pt x="5834" y="8692"/>
                    <a:pt x="5858" y="8656"/>
                    <a:pt x="5858" y="8597"/>
                  </a:cubicBezTo>
                  <a:cubicBezTo>
                    <a:pt x="5858" y="8501"/>
                    <a:pt x="5787" y="8418"/>
                    <a:pt x="5691" y="8418"/>
                  </a:cubicBezTo>
                  <a:cubicBezTo>
                    <a:pt x="5668" y="8406"/>
                    <a:pt x="5644" y="8406"/>
                    <a:pt x="5632" y="8418"/>
                  </a:cubicBezTo>
                  <a:lnTo>
                    <a:pt x="5620" y="8418"/>
                  </a:lnTo>
                  <a:cubicBezTo>
                    <a:pt x="5572" y="8430"/>
                    <a:pt x="5525" y="8454"/>
                    <a:pt x="5501" y="8490"/>
                  </a:cubicBezTo>
                  <a:cubicBezTo>
                    <a:pt x="5418" y="8085"/>
                    <a:pt x="5453" y="7668"/>
                    <a:pt x="5596" y="7275"/>
                  </a:cubicBezTo>
                  <a:cubicBezTo>
                    <a:pt x="5310" y="8454"/>
                    <a:pt x="6477" y="8073"/>
                    <a:pt x="6489" y="8787"/>
                  </a:cubicBezTo>
                  <a:lnTo>
                    <a:pt x="6489" y="8716"/>
                  </a:lnTo>
                  <a:cubicBezTo>
                    <a:pt x="6489" y="8740"/>
                    <a:pt x="6489" y="8763"/>
                    <a:pt x="6489" y="8787"/>
                  </a:cubicBezTo>
                  <a:cubicBezTo>
                    <a:pt x="6584" y="8454"/>
                    <a:pt x="6573" y="8240"/>
                    <a:pt x="6501" y="8097"/>
                  </a:cubicBezTo>
                  <a:cubicBezTo>
                    <a:pt x="6323" y="7728"/>
                    <a:pt x="5942" y="7870"/>
                    <a:pt x="5811" y="7728"/>
                  </a:cubicBezTo>
                  <a:cubicBezTo>
                    <a:pt x="6049" y="7692"/>
                    <a:pt x="6108" y="7561"/>
                    <a:pt x="6025" y="7382"/>
                  </a:cubicBezTo>
                  <a:cubicBezTo>
                    <a:pt x="5870" y="7561"/>
                    <a:pt x="5691" y="7430"/>
                    <a:pt x="5691" y="7239"/>
                  </a:cubicBezTo>
                  <a:cubicBezTo>
                    <a:pt x="5703" y="6966"/>
                    <a:pt x="5989" y="6620"/>
                    <a:pt x="5680" y="6168"/>
                  </a:cubicBezTo>
                  <a:cubicBezTo>
                    <a:pt x="5668" y="6073"/>
                    <a:pt x="5656" y="5989"/>
                    <a:pt x="5620" y="5906"/>
                  </a:cubicBezTo>
                  <a:cubicBezTo>
                    <a:pt x="5668" y="5989"/>
                    <a:pt x="5715" y="6061"/>
                    <a:pt x="5775" y="6132"/>
                  </a:cubicBezTo>
                  <a:cubicBezTo>
                    <a:pt x="5870" y="6668"/>
                    <a:pt x="6323" y="6716"/>
                    <a:pt x="6525" y="6894"/>
                  </a:cubicBezTo>
                  <a:cubicBezTo>
                    <a:pt x="6656" y="7025"/>
                    <a:pt x="6620" y="7251"/>
                    <a:pt x="6394" y="7228"/>
                  </a:cubicBezTo>
                  <a:cubicBezTo>
                    <a:pt x="6453" y="7418"/>
                    <a:pt x="6596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8" y="8228"/>
                    <a:pt x="6763" y="8371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1" y="7037"/>
                    <a:pt x="7323" y="7311"/>
                    <a:pt x="7561" y="7656"/>
                  </a:cubicBezTo>
                  <a:cubicBezTo>
                    <a:pt x="7501" y="7644"/>
                    <a:pt x="7454" y="7656"/>
                    <a:pt x="7406" y="7680"/>
                  </a:cubicBezTo>
                  <a:lnTo>
                    <a:pt x="7394" y="7680"/>
                  </a:lnTo>
                  <a:cubicBezTo>
                    <a:pt x="7382" y="7692"/>
                    <a:pt x="7370" y="7704"/>
                    <a:pt x="7358" y="7716"/>
                  </a:cubicBezTo>
                  <a:cubicBezTo>
                    <a:pt x="7215" y="7847"/>
                    <a:pt x="7358" y="8073"/>
                    <a:pt x="7537" y="8013"/>
                  </a:cubicBezTo>
                  <a:cubicBezTo>
                    <a:pt x="7406" y="7942"/>
                    <a:pt x="7489" y="7823"/>
                    <a:pt x="7573" y="7835"/>
                  </a:cubicBezTo>
                  <a:cubicBezTo>
                    <a:pt x="7656" y="7847"/>
                    <a:pt x="7716" y="7990"/>
                    <a:pt x="7716" y="8061"/>
                  </a:cubicBezTo>
                  <a:cubicBezTo>
                    <a:pt x="7716" y="8120"/>
                    <a:pt x="7692" y="8180"/>
                    <a:pt x="7644" y="8228"/>
                  </a:cubicBezTo>
                  <a:cubicBezTo>
                    <a:pt x="7537" y="8347"/>
                    <a:pt x="7287" y="8466"/>
                    <a:pt x="7156" y="8144"/>
                  </a:cubicBezTo>
                  <a:cubicBezTo>
                    <a:pt x="6977" y="8454"/>
                    <a:pt x="7346" y="8740"/>
                    <a:pt x="7656" y="8680"/>
                  </a:cubicBezTo>
                  <a:cubicBezTo>
                    <a:pt x="7608" y="8906"/>
                    <a:pt x="7751" y="8942"/>
                    <a:pt x="7561" y="9168"/>
                  </a:cubicBezTo>
                  <a:cubicBezTo>
                    <a:pt x="8132" y="8966"/>
                    <a:pt x="7989" y="8656"/>
                    <a:pt x="8085" y="8442"/>
                  </a:cubicBezTo>
                  <a:lnTo>
                    <a:pt x="8085" y="8442"/>
                  </a:lnTo>
                  <a:cubicBezTo>
                    <a:pt x="7930" y="8918"/>
                    <a:pt x="8287" y="9061"/>
                    <a:pt x="8311" y="9454"/>
                  </a:cubicBezTo>
                  <a:cubicBezTo>
                    <a:pt x="8668" y="9037"/>
                    <a:pt x="8382" y="8775"/>
                    <a:pt x="8275" y="8490"/>
                  </a:cubicBezTo>
                  <a:lnTo>
                    <a:pt x="8275" y="8490"/>
                  </a:lnTo>
                  <a:cubicBezTo>
                    <a:pt x="8573" y="9204"/>
                    <a:pt x="8966" y="9049"/>
                    <a:pt x="9311" y="9335"/>
                  </a:cubicBezTo>
                  <a:cubicBezTo>
                    <a:pt x="9013" y="8990"/>
                    <a:pt x="9192" y="8585"/>
                    <a:pt x="8466" y="8287"/>
                  </a:cubicBezTo>
                  <a:lnTo>
                    <a:pt x="8466" y="8287"/>
                  </a:lnTo>
                  <a:cubicBezTo>
                    <a:pt x="8763" y="8394"/>
                    <a:pt x="9025" y="8680"/>
                    <a:pt x="9430" y="8335"/>
                  </a:cubicBezTo>
                  <a:cubicBezTo>
                    <a:pt x="9037" y="8311"/>
                    <a:pt x="8894" y="7954"/>
                    <a:pt x="8418" y="8109"/>
                  </a:cubicBezTo>
                  <a:lnTo>
                    <a:pt x="8418" y="8109"/>
                  </a:lnTo>
                  <a:cubicBezTo>
                    <a:pt x="8632" y="8013"/>
                    <a:pt x="8942" y="8156"/>
                    <a:pt x="9144" y="7585"/>
                  </a:cubicBezTo>
                  <a:cubicBezTo>
                    <a:pt x="8918" y="7775"/>
                    <a:pt x="8882" y="7632"/>
                    <a:pt x="8656" y="7680"/>
                  </a:cubicBezTo>
                  <a:cubicBezTo>
                    <a:pt x="8716" y="7382"/>
                    <a:pt x="8430" y="7001"/>
                    <a:pt x="8120" y="7180"/>
                  </a:cubicBezTo>
                  <a:cubicBezTo>
                    <a:pt x="8442" y="7299"/>
                    <a:pt x="8323" y="7561"/>
                    <a:pt x="8204" y="7668"/>
                  </a:cubicBezTo>
                  <a:cubicBezTo>
                    <a:pt x="8156" y="7716"/>
                    <a:pt x="8097" y="7739"/>
                    <a:pt x="8037" y="7739"/>
                  </a:cubicBezTo>
                  <a:cubicBezTo>
                    <a:pt x="7966" y="7739"/>
                    <a:pt x="7823" y="7680"/>
                    <a:pt x="7811" y="7597"/>
                  </a:cubicBezTo>
                  <a:cubicBezTo>
                    <a:pt x="7811" y="7501"/>
                    <a:pt x="7918" y="7430"/>
                    <a:pt x="7989" y="7561"/>
                  </a:cubicBezTo>
                  <a:cubicBezTo>
                    <a:pt x="7989" y="7537"/>
                    <a:pt x="7989" y="7513"/>
                    <a:pt x="7989" y="7489"/>
                  </a:cubicBezTo>
                  <a:cubicBezTo>
                    <a:pt x="7989" y="7394"/>
                    <a:pt x="7918" y="7335"/>
                    <a:pt x="7823" y="7335"/>
                  </a:cubicBezTo>
                  <a:cubicBezTo>
                    <a:pt x="7775" y="7323"/>
                    <a:pt x="7727" y="7347"/>
                    <a:pt x="7692" y="7382"/>
                  </a:cubicBezTo>
                  <a:cubicBezTo>
                    <a:pt x="7680" y="7394"/>
                    <a:pt x="7668" y="7406"/>
                    <a:pt x="7656" y="7418"/>
                  </a:cubicBezTo>
                  <a:lnTo>
                    <a:pt x="7656" y="7430"/>
                  </a:lnTo>
                  <a:cubicBezTo>
                    <a:pt x="7632" y="7466"/>
                    <a:pt x="7620" y="7525"/>
                    <a:pt x="7632" y="7573"/>
                  </a:cubicBezTo>
                  <a:cubicBezTo>
                    <a:pt x="7287" y="7335"/>
                    <a:pt x="7013" y="7013"/>
                    <a:pt x="6834" y="6644"/>
                  </a:cubicBezTo>
                  <a:cubicBezTo>
                    <a:pt x="7466" y="7668"/>
                    <a:pt x="8025" y="6585"/>
                    <a:pt x="8537" y="7085"/>
                  </a:cubicBezTo>
                  <a:cubicBezTo>
                    <a:pt x="8513" y="7073"/>
                    <a:pt x="8501" y="7049"/>
                    <a:pt x="8478" y="7037"/>
                  </a:cubicBezTo>
                  <a:cubicBezTo>
                    <a:pt x="8501" y="7049"/>
                    <a:pt x="8513" y="7073"/>
                    <a:pt x="8537" y="7085"/>
                  </a:cubicBezTo>
                  <a:cubicBezTo>
                    <a:pt x="8370" y="6787"/>
                    <a:pt x="8216" y="6644"/>
                    <a:pt x="8061" y="6585"/>
                  </a:cubicBezTo>
                  <a:cubicBezTo>
                    <a:pt x="7668" y="6454"/>
                    <a:pt x="7501" y="6823"/>
                    <a:pt x="7311" y="6811"/>
                  </a:cubicBezTo>
                  <a:cubicBezTo>
                    <a:pt x="7442" y="6620"/>
                    <a:pt x="7394" y="6489"/>
                    <a:pt x="7215" y="6418"/>
                  </a:cubicBezTo>
                  <a:cubicBezTo>
                    <a:pt x="7227" y="6656"/>
                    <a:pt x="7001" y="6692"/>
                    <a:pt x="6882" y="6561"/>
                  </a:cubicBezTo>
                  <a:cubicBezTo>
                    <a:pt x="6692" y="6358"/>
                    <a:pt x="6656" y="5906"/>
                    <a:pt x="6108" y="5799"/>
                  </a:cubicBezTo>
                  <a:cubicBezTo>
                    <a:pt x="6037" y="5751"/>
                    <a:pt x="5965" y="5692"/>
                    <a:pt x="5882" y="5656"/>
                  </a:cubicBezTo>
                  <a:cubicBezTo>
                    <a:pt x="5965" y="5680"/>
                    <a:pt x="6061" y="5704"/>
                    <a:pt x="6144" y="5715"/>
                  </a:cubicBezTo>
                  <a:cubicBezTo>
                    <a:pt x="6596" y="6025"/>
                    <a:pt x="6954" y="5727"/>
                    <a:pt x="7227" y="5727"/>
                  </a:cubicBezTo>
                  <a:cubicBezTo>
                    <a:pt x="7406" y="5715"/>
                    <a:pt x="7537" y="5906"/>
                    <a:pt x="7358" y="6049"/>
                  </a:cubicBezTo>
                  <a:cubicBezTo>
                    <a:pt x="7537" y="6132"/>
                    <a:pt x="7680" y="6073"/>
                    <a:pt x="7704" y="5846"/>
                  </a:cubicBezTo>
                  <a:cubicBezTo>
                    <a:pt x="7858" y="5977"/>
                    <a:pt x="7704" y="6358"/>
                    <a:pt x="8085" y="6537"/>
                  </a:cubicBezTo>
                  <a:cubicBezTo>
                    <a:pt x="8228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49" y="6501"/>
                    <a:pt x="8430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53"/>
                    <a:pt x="8478" y="5525"/>
                  </a:cubicBezTo>
                  <a:cubicBezTo>
                    <a:pt x="8442" y="5561"/>
                    <a:pt x="8406" y="5596"/>
                    <a:pt x="8406" y="5644"/>
                  </a:cubicBezTo>
                  <a:cubicBezTo>
                    <a:pt x="8394" y="5656"/>
                    <a:pt x="8394" y="5656"/>
                    <a:pt x="8406" y="5656"/>
                  </a:cubicBezTo>
                  <a:cubicBezTo>
                    <a:pt x="8394" y="5680"/>
                    <a:pt x="8394" y="5692"/>
                    <a:pt x="8406" y="5715"/>
                  </a:cubicBezTo>
                  <a:cubicBezTo>
                    <a:pt x="8406" y="5906"/>
                    <a:pt x="8656" y="5965"/>
                    <a:pt x="8739" y="5799"/>
                  </a:cubicBezTo>
                  <a:cubicBezTo>
                    <a:pt x="8585" y="5834"/>
                    <a:pt x="8573" y="5704"/>
                    <a:pt x="8632" y="5644"/>
                  </a:cubicBezTo>
                  <a:cubicBezTo>
                    <a:pt x="8704" y="5596"/>
                    <a:pt x="8847" y="5644"/>
                    <a:pt x="8894" y="5704"/>
                  </a:cubicBezTo>
                  <a:cubicBezTo>
                    <a:pt x="8942" y="5739"/>
                    <a:pt x="8966" y="5799"/>
                    <a:pt x="8966" y="5870"/>
                  </a:cubicBezTo>
                  <a:cubicBezTo>
                    <a:pt x="8978" y="6025"/>
                    <a:pt x="8870" y="6299"/>
                    <a:pt x="8549" y="6168"/>
                  </a:cubicBezTo>
                  <a:cubicBezTo>
                    <a:pt x="8656" y="6501"/>
                    <a:pt x="9120" y="6442"/>
                    <a:pt x="9287" y="6180"/>
                  </a:cubicBezTo>
                  <a:cubicBezTo>
                    <a:pt x="9418" y="6382"/>
                    <a:pt x="9549" y="6299"/>
                    <a:pt x="9573" y="6596"/>
                  </a:cubicBezTo>
                  <a:cubicBezTo>
                    <a:pt x="9835" y="6049"/>
                    <a:pt x="9513" y="5930"/>
                    <a:pt x="9418" y="5715"/>
                  </a:cubicBezTo>
                  <a:lnTo>
                    <a:pt x="9418" y="5715"/>
                  </a:lnTo>
                  <a:cubicBezTo>
                    <a:pt x="9656" y="6156"/>
                    <a:pt x="10013" y="6013"/>
                    <a:pt x="10299" y="6275"/>
                  </a:cubicBezTo>
                  <a:cubicBezTo>
                    <a:pt x="10263" y="5727"/>
                    <a:pt x="9871" y="5751"/>
                    <a:pt x="9585" y="5620"/>
                  </a:cubicBezTo>
                  <a:lnTo>
                    <a:pt x="9585" y="5620"/>
                  </a:lnTo>
                  <a:cubicBezTo>
                    <a:pt x="10299" y="5918"/>
                    <a:pt x="10478" y="5513"/>
                    <a:pt x="10930" y="5477"/>
                  </a:cubicBezTo>
                  <a:cubicBezTo>
                    <a:pt x="10478" y="5442"/>
                    <a:pt x="10299" y="5025"/>
                    <a:pt x="9585" y="5334"/>
                  </a:cubicBezTo>
                  <a:lnTo>
                    <a:pt x="9585" y="5334"/>
                  </a:lnTo>
                  <a:cubicBezTo>
                    <a:pt x="9871" y="5203"/>
                    <a:pt x="10263" y="5227"/>
                    <a:pt x="10299" y="4680"/>
                  </a:cubicBezTo>
                  <a:cubicBezTo>
                    <a:pt x="10002" y="4942"/>
                    <a:pt x="9656" y="4787"/>
                    <a:pt x="9418" y="5239"/>
                  </a:cubicBezTo>
                  <a:lnTo>
                    <a:pt x="9418" y="5239"/>
                  </a:lnTo>
                  <a:cubicBezTo>
                    <a:pt x="9513" y="5025"/>
                    <a:pt x="9835" y="4906"/>
                    <a:pt x="9573" y="4358"/>
                  </a:cubicBezTo>
                  <a:cubicBezTo>
                    <a:pt x="9549" y="4656"/>
                    <a:pt x="9418" y="4572"/>
                    <a:pt x="9287" y="4775"/>
                  </a:cubicBezTo>
                  <a:cubicBezTo>
                    <a:pt x="9120" y="4513"/>
                    <a:pt x="8656" y="4453"/>
                    <a:pt x="8549" y="4799"/>
                  </a:cubicBezTo>
                  <a:cubicBezTo>
                    <a:pt x="8870" y="4656"/>
                    <a:pt x="8978" y="4918"/>
                    <a:pt x="8966" y="5096"/>
                  </a:cubicBezTo>
                  <a:cubicBezTo>
                    <a:pt x="8966" y="5156"/>
                    <a:pt x="8942" y="5215"/>
                    <a:pt x="8894" y="5251"/>
                  </a:cubicBezTo>
                  <a:cubicBezTo>
                    <a:pt x="8847" y="5311"/>
                    <a:pt x="8704" y="5358"/>
                    <a:pt x="8632" y="5311"/>
                  </a:cubicBezTo>
                  <a:cubicBezTo>
                    <a:pt x="8573" y="5251"/>
                    <a:pt x="8597" y="5120"/>
                    <a:pt x="8739" y="5156"/>
                  </a:cubicBezTo>
                  <a:cubicBezTo>
                    <a:pt x="8656" y="5001"/>
                    <a:pt x="8406" y="5049"/>
                    <a:pt x="8406" y="5239"/>
                  </a:cubicBezTo>
                  <a:cubicBezTo>
                    <a:pt x="8394" y="5263"/>
                    <a:pt x="8394" y="5275"/>
                    <a:pt x="8406" y="5299"/>
                  </a:cubicBezTo>
                  <a:cubicBezTo>
                    <a:pt x="8394" y="5299"/>
                    <a:pt x="8394" y="5299"/>
                    <a:pt x="8406" y="5311"/>
                  </a:cubicBezTo>
                  <a:cubicBezTo>
                    <a:pt x="8406" y="5358"/>
                    <a:pt x="8442" y="5394"/>
                    <a:pt x="8478" y="5430"/>
                  </a:cubicBezTo>
                  <a:cubicBezTo>
                    <a:pt x="8073" y="5501"/>
                    <a:pt x="7656" y="5477"/>
                    <a:pt x="7263" y="5334"/>
                  </a:cubicBezTo>
                  <a:cubicBezTo>
                    <a:pt x="8442" y="5608"/>
                    <a:pt x="8061" y="4453"/>
                    <a:pt x="8775" y="4441"/>
                  </a:cubicBezTo>
                  <a:lnTo>
                    <a:pt x="8716" y="4441"/>
                  </a:lnTo>
                  <a:cubicBezTo>
                    <a:pt x="8739" y="4441"/>
                    <a:pt x="8763" y="4441"/>
                    <a:pt x="8787" y="4441"/>
                  </a:cubicBezTo>
                  <a:cubicBezTo>
                    <a:pt x="8454" y="4346"/>
                    <a:pt x="8239" y="4346"/>
                    <a:pt x="8097" y="4418"/>
                  </a:cubicBezTo>
                  <a:cubicBezTo>
                    <a:pt x="7739" y="4608"/>
                    <a:pt x="7870" y="4977"/>
                    <a:pt x="7727" y="5108"/>
                  </a:cubicBezTo>
                  <a:cubicBezTo>
                    <a:pt x="7692" y="4882"/>
                    <a:pt x="7561" y="4822"/>
                    <a:pt x="7382" y="4906"/>
                  </a:cubicBezTo>
                  <a:cubicBezTo>
                    <a:pt x="7561" y="5049"/>
                    <a:pt x="7430" y="5239"/>
                    <a:pt x="7239" y="5239"/>
                  </a:cubicBezTo>
                  <a:cubicBezTo>
                    <a:pt x="6965" y="5227"/>
                    <a:pt x="6620" y="4942"/>
                    <a:pt x="6168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63"/>
                    <a:pt x="6061" y="5203"/>
                    <a:pt x="6132" y="5156"/>
                  </a:cubicBezTo>
                  <a:cubicBezTo>
                    <a:pt x="6680" y="5049"/>
                    <a:pt x="6715" y="4596"/>
                    <a:pt x="6906" y="4406"/>
                  </a:cubicBezTo>
                  <a:cubicBezTo>
                    <a:pt x="7025" y="4263"/>
                    <a:pt x="7251" y="4299"/>
                    <a:pt x="7227" y="4537"/>
                  </a:cubicBezTo>
                  <a:cubicBezTo>
                    <a:pt x="7418" y="4465"/>
                    <a:pt x="7466" y="4334"/>
                    <a:pt x="7323" y="4144"/>
                  </a:cubicBezTo>
                  <a:cubicBezTo>
                    <a:pt x="7525" y="4132"/>
                    <a:pt x="7692" y="4501"/>
                    <a:pt x="8085" y="4370"/>
                  </a:cubicBezTo>
                  <a:cubicBezTo>
                    <a:pt x="8228" y="4322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58" y="4299"/>
                  </a:cubicBezTo>
                  <a:lnTo>
                    <a:pt x="6858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44" y="3418"/>
                    <a:pt x="7644" y="3477"/>
                    <a:pt x="7680" y="3513"/>
                  </a:cubicBezTo>
                  <a:lnTo>
                    <a:pt x="7680" y="3525"/>
                  </a:lnTo>
                  <a:cubicBezTo>
                    <a:pt x="7680" y="3537"/>
                    <a:pt x="7692" y="3560"/>
                    <a:pt x="7716" y="3572"/>
                  </a:cubicBezTo>
                  <a:cubicBezTo>
                    <a:pt x="7847" y="3703"/>
                    <a:pt x="8073" y="3572"/>
                    <a:pt x="8013" y="3382"/>
                  </a:cubicBezTo>
                  <a:cubicBezTo>
                    <a:pt x="7942" y="3525"/>
                    <a:pt x="7823" y="3441"/>
                    <a:pt x="7835" y="3358"/>
                  </a:cubicBezTo>
                  <a:cubicBezTo>
                    <a:pt x="7847" y="3263"/>
                    <a:pt x="7977" y="3203"/>
                    <a:pt x="8061" y="3203"/>
                  </a:cubicBezTo>
                  <a:cubicBezTo>
                    <a:pt x="8120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2" y="3775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86"/>
                    <a:pt x="8644" y="2941"/>
                    <a:pt x="8430" y="2846"/>
                  </a:cubicBezTo>
                  <a:lnTo>
                    <a:pt x="8430" y="2846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78" y="2656"/>
                  </a:cubicBezTo>
                  <a:lnTo>
                    <a:pt x="8478" y="2656"/>
                  </a:lnTo>
                  <a:cubicBezTo>
                    <a:pt x="9204" y="2358"/>
                    <a:pt x="9037" y="1953"/>
                    <a:pt x="9335" y="1608"/>
                  </a:cubicBezTo>
                  <a:cubicBezTo>
                    <a:pt x="8978" y="1905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1" y="2286"/>
                    <a:pt x="8156" y="1977"/>
                    <a:pt x="7573" y="1774"/>
                  </a:cubicBezTo>
                  <a:cubicBezTo>
                    <a:pt x="7775" y="2001"/>
                    <a:pt x="7620" y="2048"/>
                    <a:pt x="7668" y="2275"/>
                  </a:cubicBezTo>
                  <a:cubicBezTo>
                    <a:pt x="7370" y="2203"/>
                    <a:pt x="6989" y="2501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04" y="2763"/>
                    <a:pt x="7739" y="2822"/>
                    <a:pt x="7739" y="2882"/>
                  </a:cubicBezTo>
                  <a:cubicBezTo>
                    <a:pt x="7739" y="2953"/>
                    <a:pt x="7668" y="3096"/>
                    <a:pt x="7585" y="3108"/>
                  </a:cubicBezTo>
                  <a:cubicBezTo>
                    <a:pt x="7501" y="3120"/>
                    <a:pt x="7418" y="3001"/>
                    <a:pt x="7549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394" y="3251"/>
                    <a:pt x="7418" y="3263"/>
                  </a:cubicBezTo>
                  <a:lnTo>
                    <a:pt x="7418" y="3275"/>
                  </a:lnTo>
                  <a:cubicBezTo>
                    <a:pt x="7466" y="3298"/>
                    <a:pt x="7525" y="3310"/>
                    <a:pt x="7573" y="3298"/>
                  </a:cubicBezTo>
                  <a:cubicBezTo>
                    <a:pt x="7335" y="3644"/>
                    <a:pt x="7025" y="3918"/>
                    <a:pt x="6644" y="4096"/>
                  </a:cubicBezTo>
                  <a:cubicBezTo>
                    <a:pt x="7668" y="3453"/>
                    <a:pt x="6584" y="2906"/>
                    <a:pt x="7096" y="2394"/>
                  </a:cubicBezTo>
                  <a:lnTo>
                    <a:pt x="7037" y="2453"/>
                  </a:lnTo>
                  <a:cubicBezTo>
                    <a:pt x="7049" y="2429"/>
                    <a:pt x="7073" y="2405"/>
                    <a:pt x="7096" y="2394"/>
                  </a:cubicBezTo>
                  <a:cubicBezTo>
                    <a:pt x="6799" y="2560"/>
                    <a:pt x="6644" y="2715"/>
                    <a:pt x="6584" y="2870"/>
                  </a:cubicBezTo>
                  <a:cubicBezTo>
                    <a:pt x="6453" y="3251"/>
                    <a:pt x="6823" y="3429"/>
                    <a:pt x="6811" y="3620"/>
                  </a:cubicBezTo>
                  <a:cubicBezTo>
                    <a:pt x="6632" y="3477"/>
                    <a:pt x="6489" y="3537"/>
                    <a:pt x="6418" y="3715"/>
                  </a:cubicBezTo>
                  <a:cubicBezTo>
                    <a:pt x="6656" y="3691"/>
                    <a:pt x="6692" y="3929"/>
                    <a:pt x="6561" y="4049"/>
                  </a:cubicBezTo>
                  <a:cubicBezTo>
                    <a:pt x="6358" y="4239"/>
                    <a:pt x="5906" y="4275"/>
                    <a:pt x="5799" y="4811"/>
                  </a:cubicBezTo>
                  <a:cubicBezTo>
                    <a:pt x="5751" y="4882"/>
                    <a:pt x="5703" y="4965"/>
                    <a:pt x="5656" y="5049"/>
                  </a:cubicBezTo>
                  <a:cubicBezTo>
                    <a:pt x="5680" y="4953"/>
                    <a:pt x="5703" y="4870"/>
                    <a:pt x="5715" y="4775"/>
                  </a:cubicBezTo>
                  <a:cubicBezTo>
                    <a:pt x="6025" y="4334"/>
                    <a:pt x="5739" y="3977"/>
                    <a:pt x="5727" y="3703"/>
                  </a:cubicBezTo>
                  <a:cubicBezTo>
                    <a:pt x="5727" y="3525"/>
                    <a:pt x="5906" y="3382"/>
                    <a:pt x="6061" y="3560"/>
                  </a:cubicBezTo>
                  <a:cubicBezTo>
                    <a:pt x="6132" y="3382"/>
                    <a:pt x="6072" y="3251"/>
                    <a:pt x="5846" y="3215"/>
                  </a:cubicBezTo>
                  <a:cubicBezTo>
                    <a:pt x="5977" y="3072"/>
                    <a:pt x="6358" y="3215"/>
                    <a:pt x="6537" y="2846"/>
                  </a:cubicBezTo>
                  <a:cubicBezTo>
                    <a:pt x="6608" y="2703"/>
                    <a:pt x="6608" y="2489"/>
                    <a:pt x="6513" y="2155"/>
                  </a:cubicBezTo>
                  <a:cubicBezTo>
                    <a:pt x="6513" y="2882"/>
                    <a:pt x="5346" y="2489"/>
                    <a:pt x="5620" y="3668"/>
                  </a:cubicBezTo>
                  <a:cubicBezTo>
                    <a:pt x="5489" y="3275"/>
                    <a:pt x="5453" y="2858"/>
                    <a:pt x="5537" y="2453"/>
                  </a:cubicBezTo>
                  <a:cubicBezTo>
                    <a:pt x="5561" y="2489"/>
                    <a:pt x="5596" y="2525"/>
                    <a:pt x="5644" y="2536"/>
                  </a:cubicBezTo>
                  <a:lnTo>
                    <a:pt x="5656" y="2536"/>
                  </a:lnTo>
                  <a:cubicBezTo>
                    <a:pt x="5680" y="2536"/>
                    <a:pt x="5703" y="2536"/>
                    <a:pt x="5715" y="2536"/>
                  </a:cubicBezTo>
                  <a:cubicBezTo>
                    <a:pt x="5882" y="2525"/>
                    <a:pt x="5953" y="2322"/>
                    <a:pt x="5822" y="2215"/>
                  </a:cubicBezTo>
                  <a:cubicBezTo>
                    <a:pt x="5822" y="2215"/>
                    <a:pt x="5811" y="2203"/>
                    <a:pt x="5799" y="2203"/>
                  </a:cubicBezTo>
                  <a:cubicBezTo>
                    <a:pt x="5834" y="2346"/>
                    <a:pt x="5703" y="2370"/>
                    <a:pt x="5644" y="2298"/>
                  </a:cubicBezTo>
                  <a:cubicBezTo>
                    <a:pt x="5596" y="2227"/>
                    <a:pt x="5644" y="2084"/>
                    <a:pt x="5703" y="2036"/>
                  </a:cubicBezTo>
                  <a:cubicBezTo>
                    <a:pt x="5751" y="1989"/>
                    <a:pt x="5811" y="1965"/>
                    <a:pt x="5870" y="1965"/>
                  </a:cubicBezTo>
                  <a:cubicBezTo>
                    <a:pt x="6037" y="1953"/>
                    <a:pt x="6299" y="2060"/>
                    <a:pt x="6168" y="2382"/>
                  </a:cubicBezTo>
                  <a:cubicBezTo>
                    <a:pt x="6501" y="2286"/>
                    <a:pt x="6442" y="1810"/>
                    <a:pt x="6192" y="1643"/>
                  </a:cubicBezTo>
                  <a:cubicBezTo>
                    <a:pt x="6382" y="1513"/>
                    <a:pt x="6311" y="1382"/>
                    <a:pt x="6596" y="1358"/>
                  </a:cubicBezTo>
                  <a:cubicBezTo>
                    <a:pt x="6049" y="1096"/>
                    <a:pt x="5942" y="1429"/>
                    <a:pt x="5715" y="1513"/>
                  </a:cubicBezTo>
                  <a:lnTo>
                    <a:pt x="5715" y="1513"/>
                  </a:lnTo>
                  <a:cubicBezTo>
                    <a:pt x="6168" y="1286"/>
                    <a:pt x="6013" y="929"/>
                    <a:pt x="6275" y="631"/>
                  </a:cubicBezTo>
                  <a:cubicBezTo>
                    <a:pt x="5727" y="679"/>
                    <a:pt x="5751" y="1060"/>
                    <a:pt x="5620" y="1346"/>
                  </a:cubicBezTo>
                  <a:lnTo>
                    <a:pt x="5620" y="1346"/>
                  </a:lnTo>
                  <a:cubicBezTo>
                    <a:pt x="5930" y="631"/>
                    <a:pt x="5525" y="453"/>
                    <a:pt x="5477" y="0"/>
                  </a:cubicBezTo>
                  <a:cubicBezTo>
                    <a:pt x="5441" y="453"/>
                    <a:pt x="5037" y="631"/>
                    <a:pt x="5346" y="1346"/>
                  </a:cubicBezTo>
                  <a:lnTo>
                    <a:pt x="5346" y="1346"/>
                  </a:lnTo>
                  <a:cubicBezTo>
                    <a:pt x="5215" y="1060"/>
                    <a:pt x="5227" y="679"/>
                    <a:pt x="4679" y="631"/>
                  </a:cubicBezTo>
                  <a:cubicBezTo>
                    <a:pt x="4953" y="929"/>
                    <a:pt x="4799" y="1286"/>
                    <a:pt x="5239" y="1513"/>
                  </a:cubicBezTo>
                  <a:lnTo>
                    <a:pt x="5239" y="1513"/>
                  </a:lnTo>
                  <a:cubicBezTo>
                    <a:pt x="5025" y="1429"/>
                    <a:pt x="4906" y="1096"/>
                    <a:pt x="4358" y="1358"/>
                  </a:cubicBezTo>
                  <a:cubicBezTo>
                    <a:pt x="4656" y="1382"/>
                    <a:pt x="4584" y="1513"/>
                    <a:pt x="4775" y="1643"/>
                  </a:cubicBezTo>
                  <a:cubicBezTo>
                    <a:pt x="4513" y="1810"/>
                    <a:pt x="4453" y="2286"/>
                    <a:pt x="4799" y="2382"/>
                  </a:cubicBezTo>
                  <a:cubicBezTo>
                    <a:pt x="4656" y="2060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63" y="2036"/>
                  </a:cubicBezTo>
                  <a:cubicBezTo>
                    <a:pt x="5310" y="2084"/>
                    <a:pt x="5370" y="2227"/>
                    <a:pt x="5310" y="2298"/>
                  </a:cubicBezTo>
                  <a:cubicBezTo>
                    <a:pt x="5251" y="2370"/>
                    <a:pt x="5120" y="2346"/>
                    <a:pt x="5168" y="2203"/>
                  </a:cubicBezTo>
                  <a:cubicBezTo>
                    <a:pt x="5001" y="2286"/>
                    <a:pt x="5060" y="2525"/>
                    <a:pt x="5239" y="2536"/>
                  </a:cubicBezTo>
                  <a:cubicBezTo>
                    <a:pt x="5263" y="2536"/>
                    <a:pt x="5275" y="2536"/>
                    <a:pt x="5299" y="2536"/>
                  </a:cubicBezTo>
                  <a:lnTo>
                    <a:pt x="5310" y="2536"/>
                  </a:lnTo>
                  <a:cubicBezTo>
                    <a:pt x="5358" y="2525"/>
                    <a:pt x="5406" y="2489"/>
                    <a:pt x="5430" y="2453"/>
                  </a:cubicBezTo>
                  <a:cubicBezTo>
                    <a:pt x="5513" y="2858"/>
                    <a:pt x="5477" y="3275"/>
                    <a:pt x="5334" y="3668"/>
                  </a:cubicBezTo>
                  <a:cubicBezTo>
                    <a:pt x="5608" y="2489"/>
                    <a:pt x="4453" y="2882"/>
                    <a:pt x="4441" y="2155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608" y="3215"/>
                    <a:pt x="4989" y="3072"/>
                    <a:pt x="5108" y="3215"/>
                  </a:cubicBezTo>
                  <a:cubicBezTo>
                    <a:pt x="4882" y="3251"/>
                    <a:pt x="4822" y="3382"/>
                    <a:pt x="4906" y="3560"/>
                  </a:cubicBezTo>
                  <a:cubicBezTo>
                    <a:pt x="5049" y="3382"/>
                    <a:pt x="5239" y="3525"/>
                    <a:pt x="5239" y="3703"/>
                  </a:cubicBezTo>
                  <a:cubicBezTo>
                    <a:pt x="5227" y="3977"/>
                    <a:pt x="4941" y="4322"/>
                    <a:pt x="5239" y="4775"/>
                  </a:cubicBezTo>
                  <a:cubicBezTo>
                    <a:pt x="5263" y="4870"/>
                    <a:pt x="5275" y="4953"/>
                    <a:pt x="5299" y="5049"/>
                  </a:cubicBezTo>
                  <a:cubicBezTo>
                    <a:pt x="5263" y="4965"/>
                    <a:pt x="5215" y="4882"/>
                    <a:pt x="5156" y="4811"/>
                  </a:cubicBezTo>
                  <a:cubicBezTo>
                    <a:pt x="5060" y="4275"/>
                    <a:pt x="4608" y="4239"/>
                    <a:pt x="4406" y="4049"/>
                  </a:cubicBezTo>
                  <a:cubicBezTo>
                    <a:pt x="4275" y="3929"/>
                    <a:pt x="4298" y="3691"/>
                    <a:pt x="4537" y="3715"/>
                  </a:cubicBezTo>
                  <a:cubicBezTo>
                    <a:pt x="4465" y="3537"/>
                    <a:pt x="4334" y="3477"/>
                    <a:pt x="4144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22" y="2715"/>
                    <a:pt x="4167" y="2572"/>
                    <a:pt x="3870" y="2394"/>
                  </a:cubicBezTo>
                  <a:lnTo>
                    <a:pt x="3870" y="2394"/>
                  </a:lnTo>
                  <a:cubicBezTo>
                    <a:pt x="4370" y="2906"/>
                    <a:pt x="3275" y="3453"/>
                    <a:pt x="4310" y="4096"/>
                  </a:cubicBezTo>
                  <a:cubicBezTo>
                    <a:pt x="3941" y="3918"/>
                    <a:pt x="3620" y="3644"/>
                    <a:pt x="3394" y="3298"/>
                  </a:cubicBezTo>
                  <a:cubicBezTo>
                    <a:pt x="3441" y="3310"/>
                    <a:pt x="3489" y="3298"/>
                    <a:pt x="3525" y="3275"/>
                  </a:cubicBezTo>
                  <a:lnTo>
                    <a:pt x="3536" y="3263"/>
                  </a:lnTo>
                  <a:cubicBezTo>
                    <a:pt x="3560" y="3251"/>
                    <a:pt x="3572" y="3239"/>
                    <a:pt x="3584" y="3227"/>
                  </a:cubicBezTo>
                  <a:cubicBezTo>
                    <a:pt x="3727" y="3096"/>
                    <a:pt x="3584" y="2858"/>
                    <a:pt x="3405" y="2929"/>
                  </a:cubicBezTo>
                  <a:cubicBezTo>
                    <a:pt x="3536" y="3001"/>
                    <a:pt x="3453" y="3120"/>
                    <a:pt x="3370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4" y="2596"/>
                    <a:pt x="3656" y="2477"/>
                    <a:pt x="3786" y="2798"/>
                  </a:cubicBezTo>
                  <a:cubicBezTo>
                    <a:pt x="3953" y="2489"/>
                    <a:pt x="3584" y="2203"/>
                    <a:pt x="3275" y="2275"/>
                  </a:cubicBezTo>
                  <a:cubicBezTo>
                    <a:pt x="3322" y="2048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58" y="2501"/>
                  </a:cubicBezTo>
                  <a:lnTo>
                    <a:pt x="2858" y="2501"/>
                  </a:lnTo>
                  <a:cubicBezTo>
                    <a:pt x="3001" y="2024"/>
                    <a:pt x="2643" y="1882"/>
                    <a:pt x="2620" y="1489"/>
                  </a:cubicBezTo>
                  <a:cubicBezTo>
                    <a:pt x="2274" y="1905"/>
                    <a:pt x="2560" y="2167"/>
                    <a:pt x="2667" y="2453"/>
                  </a:cubicBezTo>
                  <a:lnTo>
                    <a:pt x="2667" y="2453"/>
                  </a:lnTo>
                  <a:cubicBezTo>
                    <a:pt x="2370" y="1727"/>
                    <a:pt x="1965" y="1894"/>
                    <a:pt x="1620" y="1608"/>
                  </a:cubicBezTo>
                  <a:cubicBezTo>
                    <a:pt x="1917" y="1953"/>
                    <a:pt x="1751" y="2358"/>
                    <a:pt x="2465" y="2656"/>
                  </a:cubicBezTo>
                  <a:lnTo>
                    <a:pt x="2465" y="2656"/>
                  </a:lnTo>
                  <a:cubicBezTo>
                    <a:pt x="2167" y="2548"/>
                    <a:pt x="1917" y="2263"/>
                    <a:pt x="1500" y="2608"/>
                  </a:cubicBezTo>
                  <a:cubicBezTo>
                    <a:pt x="1893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2" y="3167"/>
                    <a:pt x="2060" y="3310"/>
                    <a:pt x="2286" y="3263"/>
                  </a:cubicBezTo>
                  <a:cubicBezTo>
                    <a:pt x="2215" y="3572"/>
                    <a:pt x="2501" y="3941"/>
                    <a:pt x="2810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32" y="3441"/>
                    <a:pt x="3013" y="3513"/>
                    <a:pt x="2941" y="3382"/>
                  </a:cubicBezTo>
                  <a:cubicBezTo>
                    <a:pt x="2882" y="3560"/>
                    <a:pt x="3108" y="3703"/>
                    <a:pt x="3239" y="3572"/>
                  </a:cubicBezTo>
                  <a:cubicBezTo>
                    <a:pt x="3251" y="3548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18"/>
                    <a:pt x="3298" y="3370"/>
                  </a:cubicBezTo>
                  <a:cubicBezTo>
                    <a:pt x="3644" y="3608"/>
                    <a:pt x="3917" y="3929"/>
                    <a:pt x="4096" y="4299"/>
                  </a:cubicBezTo>
                  <a:lnTo>
                    <a:pt x="4096" y="4299"/>
                  </a:lnTo>
                  <a:cubicBezTo>
                    <a:pt x="3465" y="3275"/>
                    <a:pt x="2905" y="4370"/>
                    <a:pt x="2393" y="3870"/>
                  </a:cubicBezTo>
                  <a:lnTo>
                    <a:pt x="2393" y="3870"/>
                  </a:lnTo>
                  <a:cubicBezTo>
                    <a:pt x="2572" y="4168"/>
                    <a:pt x="2715" y="4310"/>
                    <a:pt x="2870" y="4370"/>
                  </a:cubicBezTo>
                  <a:cubicBezTo>
                    <a:pt x="3263" y="4501"/>
                    <a:pt x="3429" y="4132"/>
                    <a:pt x="3632" y="4144"/>
                  </a:cubicBezTo>
                  <a:cubicBezTo>
                    <a:pt x="3477" y="4334"/>
                    <a:pt x="3536" y="4465"/>
                    <a:pt x="3727" y="4537"/>
                  </a:cubicBezTo>
                  <a:cubicBezTo>
                    <a:pt x="3703" y="4299"/>
                    <a:pt x="3929" y="4263"/>
                    <a:pt x="4048" y="4394"/>
                  </a:cubicBezTo>
                  <a:cubicBezTo>
                    <a:pt x="4239" y="4596"/>
                    <a:pt x="4275" y="5049"/>
                    <a:pt x="4822" y="5156"/>
                  </a:cubicBezTo>
                  <a:cubicBezTo>
                    <a:pt x="4894" y="5203"/>
                    <a:pt x="4965" y="5263"/>
                    <a:pt x="5049" y="5299"/>
                  </a:cubicBezTo>
                  <a:cubicBezTo>
                    <a:pt x="4965" y="5275"/>
                    <a:pt x="4870" y="5251"/>
                    <a:pt x="4787" y="5239"/>
                  </a:cubicBezTo>
                  <a:cubicBezTo>
                    <a:pt x="4334" y="4930"/>
                    <a:pt x="3977" y="5227"/>
                    <a:pt x="3703" y="5227"/>
                  </a:cubicBezTo>
                  <a:cubicBezTo>
                    <a:pt x="3525" y="5227"/>
                    <a:pt x="3394" y="5049"/>
                    <a:pt x="3572" y="4906"/>
                  </a:cubicBezTo>
                  <a:cubicBezTo>
                    <a:pt x="3394" y="4822"/>
                    <a:pt x="3263" y="4882"/>
                    <a:pt x="3227" y="5108"/>
                  </a:cubicBezTo>
                  <a:cubicBezTo>
                    <a:pt x="3084" y="4977"/>
                    <a:pt x="3215" y="4596"/>
                    <a:pt x="2858" y="4418"/>
                  </a:cubicBezTo>
                  <a:cubicBezTo>
                    <a:pt x="2703" y="4346"/>
                    <a:pt x="2501" y="4346"/>
                    <a:pt x="2167" y="4441"/>
                  </a:cubicBezTo>
                  <a:cubicBezTo>
                    <a:pt x="2191" y="4441"/>
                    <a:pt x="2215" y="4441"/>
                    <a:pt x="2239" y="4441"/>
                  </a:cubicBezTo>
                  <a:lnTo>
                    <a:pt x="2167" y="4441"/>
                  </a:lnTo>
                  <a:cubicBezTo>
                    <a:pt x="2882" y="4453"/>
                    <a:pt x="2501" y="5608"/>
                    <a:pt x="3667" y="5334"/>
                  </a:cubicBezTo>
                  <a:lnTo>
                    <a:pt x="3667" y="5334"/>
                  </a:lnTo>
                  <a:cubicBezTo>
                    <a:pt x="3286" y="5465"/>
                    <a:pt x="2858" y="5501"/>
                    <a:pt x="2453" y="5430"/>
                  </a:cubicBezTo>
                  <a:cubicBezTo>
                    <a:pt x="2489" y="5394"/>
                    <a:pt x="2524" y="5358"/>
                    <a:pt x="2536" y="5311"/>
                  </a:cubicBezTo>
                  <a:lnTo>
                    <a:pt x="2536" y="5299"/>
                  </a:lnTo>
                  <a:cubicBezTo>
                    <a:pt x="2536" y="5275"/>
                    <a:pt x="2536" y="5251"/>
                    <a:pt x="2536" y="5239"/>
                  </a:cubicBezTo>
                  <a:cubicBezTo>
                    <a:pt x="2536" y="5049"/>
                    <a:pt x="2286" y="4989"/>
                    <a:pt x="2203" y="5156"/>
                  </a:cubicBezTo>
                  <a:cubicBezTo>
                    <a:pt x="2346" y="5120"/>
                    <a:pt x="2370" y="5251"/>
                    <a:pt x="2298" y="5311"/>
                  </a:cubicBezTo>
                  <a:cubicBezTo>
                    <a:pt x="2239" y="5358"/>
                    <a:pt x="2084" y="5311"/>
                    <a:pt x="2036" y="5251"/>
                  </a:cubicBezTo>
                  <a:cubicBezTo>
                    <a:pt x="2001" y="5215"/>
                    <a:pt x="1977" y="5156"/>
                    <a:pt x="1965" y="5084"/>
                  </a:cubicBezTo>
                  <a:cubicBezTo>
                    <a:pt x="1965" y="4930"/>
                    <a:pt x="2060" y="4656"/>
                    <a:pt x="2382" y="4787"/>
                  </a:cubicBezTo>
                  <a:cubicBezTo>
                    <a:pt x="2286" y="4453"/>
                    <a:pt x="1822" y="4513"/>
                    <a:pt x="1643" y="4775"/>
                  </a:cubicBezTo>
                  <a:cubicBezTo>
                    <a:pt x="1524" y="4572"/>
                    <a:pt x="1381" y="4644"/>
                    <a:pt x="1370" y="4358"/>
                  </a:cubicBezTo>
                  <a:cubicBezTo>
                    <a:pt x="1096" y="4906"/>
                    <a:pt x="1429" y="5025"/>
                    <a:pt x="1512" y="5239"/>
                  </a:cubicBezTo>
                  <a:lnTo>
                    <a:pt x="1512" y="5239"/>
                  </a:lnTo>
                  <a:cubicBezTo>
                    <a:pt x="1286" y="4787"/>
                    <a:pt x="917" y="4942"/>
                    <a:pt x="631" y="4680"/>
                  </a:cubicBezTo>
                  <a:cubicBezTo>
                    <a:pt x="679" y="5227"/>
                    <a:pt x="1060" y="5203"/>
                    <a:pt x="1346" y="5334"/>
                  </a:cubicBezTo>
                  <a:lnTo>
                    <a:pt x="1346" y="5334"/>
                  </a:lnTo>
                  <a:cubicBezTo>
                    <a:pt x="631" y="5037"/>
                    <a:pt x="453" y="5430"/>
                    <a:pt x="0" y="5477"/>
                  </a:cubicBezTo>
                  <a:cubicBezTo>
                    <a:pt x="453" y="5513"/>
                    <a:pt x="631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79" y="5727"/>
                    <a:pt x="631" y="6275"/>
                  </a:cubicBezTo>
                  <a:cubicBezTo>
                    <a:pt x="929" y="6013"/>
                    <a:pt x="1286" y="6156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6" y="6049"/>
                    <a:pt x="1370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73" y="5430"/>
                    <a:pt x="7668" y="5442"/>
                    <a:pt x="7763" y="5453"/>
                  </a:cubicBezTo>
                  <a:cubicBezTo>
                    <a:pt x="7668" y="5465"/>
                    <a:pt x="7573" y="5477"/>
                    <a:pt x="7466" y="5501"/>
                  </a:cubicBezTo>
                  <a:cubicBezTo>
                    <a:pt x="7120" y="5584"/>
                    <a:pt x="6930" y="5727"/>
                    <a:pt x="6739" y="5775"/>
                  </a:cubicBezTo>
                  <a:cubicBezTo>
                    <a:pt x="6596" y="5799"/>
                    <a:pt x="6442" y="5787"/>
                    <a:pt x="6311" y="5704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2"/>
                    <a:pt x="6311" y="5203"/>
                  </a:cubicBezTo>
                  <a:cubicBezTo>
                    <a:pt x="6442" y="5120"/>
                    <a:pt x="6596" y="5108"/>
                    <a:pt x="6751" y="5132"/>
                  </a:cubicBezTo>
                  <a:close/>
                  <a:moveTo>
                    <a:pt x="6846" y="6632"/>
                  </a:moveTo>
                  <a:close/>
                  <a:moveTo>
                    <a:pt x="6632" y="4060"/>
                  </a:moveTo>
                  <a:close/>
                  <a:moveTo>
                    <a:pt x="6144" y="4322"/>
                  </a:moveTo>
                  <a:cubicBezTo>
                    <a:pt x="6311" y="4215"/>
                    <a:pt x="6549" y="4191"/>
                    <a:pt x="6846" y="4001"/>
                  </a:cubicBezTo>
                  <a:cubicBezTo>
                    <a:pt x="6942" y="3941"/>
                    <a:pt x="7025" y="3882"/>
                    <a:pt x="7096" y="3822"/>
                  </a:cubicBezTo>
                  <a:cubicBezTo>
                    <a:pt x="7037" y="3894"/>
                    <a:pt x="6977" y="3977"/>
                    <a:pt x="6918" y="4072"/>
                  </a:cubicBezTo>
                  <a:cubicBezTo>
                    <a:pt x="6727" y="4370"/>
                    <a:pt x="6704" y="4608"/>
                    <a:pt x="6596" y="4775"/>
                  </a:cubicBezTo>
                  <a:cubicBezTo>
                    <a:pt x="6513" y="4894"/>
                    <a:pt x="6382" y="4989"/>
                    <a:pt x="6239" y="5037"/>
                  </a:cubicBezTo>
                  <a:cubicBezTo>
                    <a:pt x="6406" y="4882"/>
                    <a:pt x="6501" y="4668"/>
                    <a:pt x="6489" y="4441"/>
                  </a:cubicBezTo>
                  <a:cubicBezTo>
                    <a:pt x="6263" y="4430"/>
                    <a:pt x="6037" y="4513"/>
                    <a:pt x="5894" y="4680"/>
                  </a:cubicBezTo>
                  <a:cubicBezTo>
                    <a:pt x="5930" y="4537"/>
                    <a:pt x="6025" y="4406"/>
                    <a:pt x="6144" y="4322"/>
                  </a:cubicBezTo>
                  <a:close/>
                  <a:moveTo>
                    <a:pt x="6489" y="6477"/>
                  </a:moveTo>
                  <a:cubicBezTo>
                    <a:pt x="6489" y="6251"/>
                    <a:pt x="6406" y="6037"/>
                    <a:pt x="6239" y="5882"/>
                  </a:cubicBezTo>
                  <a:cubicBezTo>
                    <a:pt x="6382" y="5930"/>
                    <a:pt x="6513" y="6025"/>
                    <a:pt x="6596" y="6144"/>
                  </a:cubicBezTo>
                  <a:cubicBezTo>
                    <a:pt x="6692" y="6323"/>
                    <a:pt x="6715" y="6549"/>
                    <a:pt x="6918" y="6858"/>
                  </a:cubicBezTo>
                  <a:cubicBezTo>
                    <a:pt x="6977" y="6942"/>
                    <a:pt x="7037" y="7025"/>
                    <a:pt x="7096" y="7097"/>
                  </a:cubicBezTo>
                  <a:cubicBezTo>
                    <a:pt x="7013" y="7037"/>
                    <a:pt x="6930" y="6977"/>
                    <a:pt x="6846" y="6918"/>
                  </a:cubicBezTo>
                  <a:cubicBezTo>
                    <a:pt x="6549" y="6727"/>
                    <a:pt x="6311" y="6704"/>
                    <a:pt x="6144" y="6596"/>
                  </a:cubicBezTo>
                  <a:cubicBezTo>
                    <a:pt x="6013" y="6513"/>
                    <a:pt x="5918" y="6394"/>
                    <a:pt x="5882" y="6239"/>
                  </a:cubicBezTo>
                  <a:cubicBezTo>
                    <a:pt x="6037" y="6406"/>
                    <a:pt x="6263" y="6489"/>
                    <a:pt x="6489" y="6477"/>
                  </a:cubicBezTo>
                  <a:close/>
                  <a:moveTo>
                    <a:pt x="5608" y="7275"/>
                  </a:moveTo>
                  <a:close/>
                  <a:moveTo>
                    <a:pt x="5203" y="4596"/>
                  </a:moveTo>
                  <a:cubicBezTo>
                    <a:pt x="5132" y="4465"/>
                    <a:pt x="5108" y="4322"/>
                    <a:pt x="5144" y="4180"/>
                  </a:cubicBezTo>
                  <a:cubicBezTo>
                    <a:pt x="5191" y="3977"/>
                    <a:pt x="5334" y="3799"/>
                    <a:pt x="5418" y="3441"/>
                  </a:cubicBezTo>
                  <a:cubicBezTo>
                    <a:pt x="5430" y="3346"/>
                    <a:pt x="5453" y="3251"/>
                    <a:pt x="5465" y="3144"/>
                  </a:cubicBezTo>
                  <a:cubicBezTo>
                    <a:pt x="5477" y="3251"/>
                    <a:pt x="5489" y="3346"/>
                    <a:pt x="5513" y="3441"/>
                  </a:cubicBezTo>
                  <a:cubicBezTo>
                    <a:pt x="5584" y="3799"/>
                    <a:pt x="5727" y="3977"/>
                    <a:pt x="5775" y="4180"/>
                  </a:cubicBezTo>
                  <a:cubicBezTo>
                    <a:pt x="5811" y="4322"/>
                    <a:pt x="5787" y="4477"/>
                    <a:pt x="5715" y="4608"/>
                  </a:cubicBezTo>
                  <a:cubicBezTo>
                    <a:pt x="5930" y="4382"/>
                    <a:pt x="5775" y="4013"/>
                    <a:pt x="5465" y="4013"/>
                  </a:cubicBezTo>
                  <a:cubicBezTo>
                    <a:pt x="5156" y="4013"/>
                    <a:pt x="4989" y="4382"/>
                    <a:pt x="5203" y="4608"/>
                  </a:cubicBezTo>
                  <a:close/>
                  <a:moveTo>
                    <a:pt x="5465" y="6894"/>
                  </a:moveTo>
                  <a:cubicBezTo>
                    <a:pt x="5632" y="6751"/>
                    <a:pt x="5715" y="6525"/>
                    <a:pt x="5715" y="6299"/>
                  </a:cubicBezTo>
                  <a:cubicBezTo>
                    <a:pt x="5787" y="6430"/>
                    <a:pt x="5811" y="6585"/>
                    <a:pt x="5775" y="6739"/>
                  </a:cubicBezTo>
                  <a:cubicBezTo>
                    <a:pt x="5727" y="6930"/>
                    <a:pt x="5584" y="7108"/>
                    <a:pt x="5513" y="7466"/>
                  </a:cubicBezTo>
                  <a:cubicBezTo>
                    <a:pt x="5489" y="7561"/>
                    <a:pt x="5477" y="7656"/>
                    <a:pt x="5465" y="7763"/>
                  </a:cubicBezTo>
                  <a:cubicBezTo>
                    <a:pt x="5441" y="7656"/>
                    <a:pt x="5430" y="7549"/>
                    <a:pt x="5406" y="7466"/>
                  </a:cubicBezTo>
                  <a:cubicBezTo>
                    <a:pt x="5334" y="7108"/>
                    <a:pt x="5191" y="6930"/>
                    <a:pt x="5144" y="6739"/>
                  </a:cubicBezTo>
                  <a:cubicBezTo>
                    <a:pt x="5108" y="6585"/>
                    <a:pt x="5132" y="6430"/>
                    <a:pt x="5203" y="6299"/>
                  </a:cubicBezTo>
                  <a:cubicBezTo>
                    <a:pt x="5191" y="6525"/>
                    <a:pt x="5287" y="6751"/>
                    <a:pt x="5465" y="6906"/>
                  </a:cubicBezTo>
                  <a:close/>
                  <a:moveTo>
                    <a:pt x="4287" y="6847"/>
                  </a:moveTo>
                  <a:close/>
                  <a:moveTo>
                    <a:pt x="4287" y="4049"/>
                  </a:moveTo>
                  <a:close/>
                  <a:moveTo>
                    <a:pt x="4429" y="4418"/>
                  </a:moveTo>
                  <a:cubicBezTo>
                    <a:pt x="4418" y="4644"/>
                    <a:pt x="4513" y="4870"/>
                    <a:pt x="4668" y="5013"/>
                  </a:cubicBezTo>
                  <a:cubicBezTo>
                    <a:pt x="4525" y="4977"/>
                    <a:pt x="4406" y="4882"/>
                    <a:pt x="4322" y="4751"/>
                  </a:cubicBezTo>
                  <a:cubicBezTo>
                    <a:pt x="4215" y="4584"/>
                    <a:pt x="4191" y="4358"/>
                    <a:pt x="4001" y="4049"/>
                  </a:cubicBezTo>
                  <a:cubicBezTo>
                    <a:pt x="3941" y="3965"/>
                    <a:pt x="3882" y="3882"/>
                    <a:pt x="3810" y="3799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80"/>
                    <a:pt x="4596" y="4203"/>
                    <a:pt x="4775" y="4310"/>
                  </a:cubicBezTo>
                  <a:cubicBezTo>
                    <a:pt x="4894" y="4394"/>
                    <a:pt x="4989" y="4513"/>
                    <a:pt x="5037" y="4656"/>
                  </a:cubicBezTo>
                  <a:cubicBezTo>
                    <a:pt x="4882" y="4501"/>
                    <a:pt x="4656" y="4418"/>
                    <a:pt x="4441" y="4430"/>
                  </a:cubicBezTo>
                  <a:close/>
                  <a:moveTo>
                    <a:pt x="5025" y="6227"/>
                  </a:moveTo>
                  <a:cubicBezTo>
                    <a:pt x="4989" y="6370"/>
                    <a:pt x="4894" y="6501"/>
                    <a:pt x="4763" y="6585"/>
                  </a:cubicBezTo>
                  <a:cubicBezTo>
                    <a:pt x="4596" y="6692"/>
                    <a:pt x="4358" y="6716"/>
                    <a:pt x="4060" y="6906"/>
                  </a:cubicBezTo>
                  <a:cubicBezTo>
                    <a:pt x="3977" y="6966"/>
                    <a:pt x="3894" y="7025"/>
                    <a:pt x="3810" y="7085"/>
                  </a:cubicBezTo>
                  <a:cubicBezTo>
                    <a:pt x="3870" y="7013"/>
                    <a:pt x="3929" y="6930"/>
                    <a:pt x="3989" y="6835"/>
                  </a:cubicBezTo>
                  <a:cubicBezTo>
                    <a:pt x="4191" y="6537"/>
                    <a:pt x="4215" y="6299"/>
                    <a:pt x="4310" y="6132"/>
                  </a:cubicBezTo>
                  <a:cubicBezTo>
                    <a:pt x="4394" y="6001"/>
                    <a:pt x="4525" y="5918"/>
                    <a:pt x="4668" y="5870"/>
                  </a:cubicBezTo>
                  <a:cubicBezTo>
                    <a:pt x="4501" y="6025"/>
                    <a:pt x="4418" y="6239"/>
                    <a:pt x="4429" y="6466"/>
                  </a:cubicBezTo>
                  <a:cubicBezTo>
                    <a:pt x="4656" y="6489"/>
                    <a:pt x="4882" y="6406"/>
                    <a:pt x="5037" y="6239"/>
                  </a:cubicBezTo>
                  <a:close/>
                  <a:moveTo>
                    <a:pt x="3429" y="5394"/>
                  </a:moveTo>
                  <a:cubicBezTo>
                    <a:pt x="3786" y="5323"/>
                    <a:pt x="3965" y="5180"/>
                    <a:pt x="4167" y="5132"/>
                  </a:cubicBezTo>
                  <a:cubicBezTo>
                    <a:pt x="4310" y="5096"/>
                    <a:pt x="4465" y="5120"/>
                    <a:pt x="4596" y="5192"/>
                  </a:cubicBezTo>
                  <a:cubicBezTo>
                    <a:pt x="4370" y="5192"/>
                    <a:pt x="4156" y="5275"/>
                    <a:pt x="4001" y="5442"/>
                  </a:cubicBezTo>
                  <a:cubicBezTo>
                    <a:pt x="4156" y="5620"/>
                    <a:pt x="4370" y="5715"/>
                    <a:pt x="4596" y="5704"/>
                  </a:cubicBezTo>
                  <a:cubicBezTo>
                    <a:pt x="4465" y="5775"/>
                    <a:pt x="4310" y="5799"/>
                    <a:pt x="4167" y="5763"/>
                  </a:cubicBezTo>
                  <a:cubicBezTo>
                    <a:pt x="3965" y="5715"/>
                    <a:pt x="3786" y="5573"/>
                    <a:pt x="3429" y="5501"/>
                  </a:cubicBezTo>
                  <a:cubicBezTo>
                    <a:pt x="3346" y="5477"/>
                    <a:pt x="3239" y="5465"/>
                    <a:pt x="3132" y="5453"/>
                  </a:cubicBezTo>
                  <a:cubicBezTo>
                    <a:pt x="3251" y="5442"/>
                    <a:pt x="3358" y="5430"/>
                    <a:pt x="3441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045375" y="924050"/>
              <a:ext cx="273875" cy="274175"/>
            </a:xfrm>
            <a:custGeom>
              <a:avLst/>
              <a:gdLst/>
              <a:ahLst/>
              <a:cxnLst/>
              <a:rect l="l" t="t" r="r" b="b"/>
              <a:pathLst>
                <a:path w="10955" h="10967" extrusionOk="0">
                  <a:moveTo>
                    <a:pt x="9324" y="4775"/>
                  </a:moveTo>
                  <a:cubicBezTo>
                    <a:pt x="9157" y="4513"/>
                    <a:pt x="8681" y="4454"/>
                    <a:pt x="8585" y="4787"/>
                  </a:cubicBezTo>
                  <a:cubicBezTo>
                    <a:pt x="8907" y="4656"/>
                    <a:pt x="9014" y="4918"/>
                    <a:pt x="9002" y="5085"/>
                  </a:cubicBezTo>
                  <a:cubicBezTo>
                    <a:pt x="9002" y="5156"/>
                    <a:pt x="8978" y="5216"/>
                    <a:pt x="8931" y="5251"/>
                  </a:cubicBezTo>
                  <a:cubicBezTo>
                    <a:pt x="8883" y="5311"/>
                    <a:pt x="8740" y="5358"/>
                    <a:pt x="8669" y="5311"/>
                  </a:cubicBezTo>
                  <a:cubicBezTo>
                    <a:pt x="8609" y="5251"/>
                    <a:pt x="8621" y="5120"/>
                    <a:pt x="8776" y="5156"/>
                  </a:cubicBezTo>
                  <a:cubicBezTo>
                    <a:pt x="8681" y="4989"/>
                    <a:pt x="8442" y="5049"/>
                    <a:pt x="8431" y="5239"/>
                  </a:cubicBezTo>
                  <a:cubicBezTo>
                    <a:pt x="8431" y="5251"/>
                    <a:pt x="8431" y="5275"/>
                    <a:pt x="8431" y="5299"/>
                  </a:cubicBezTo>
                  <a:lnTo>
                    <a:pt x="8431" y="5311"/>
                  </a:lnTo>
                  <a:cubicBezTo>
                    <a:pt x="8442" y="5358"/>
                    <a:pt x="8478" y="5394"/>
                    <a:pt x="8514" y="5430"/>
                  </a:cubicBezTo>
                  <a:cubicBezTo>
                    <a:pt x="8109" y="5501"/>
                    <a:pt x="7692" y="5466"/>
                    <a:pt x="7299" y="5335"/>
                  </a:cubicBezTo>
                  <a:cubicBezTo>
                    <a:pt x="8478" y="5608"/>
                    <a:pt x="8097" y="4454"/>
                    <a:pt x="8812" y="4442"/>
                  </a:cubicBezTo>
                  <a:lnTo>
                    <a:pt x="8740" y="4442"/>
                  </a:lnTo>
                  <a:cubicBezTo>
                    <a:pt x="8764" y="4442"/>
                    <a:pt x="8788" y="4442"/>
                    <a:pt x="8812" y="4442"/>
                  </a:cubicBezTo>
                  <a:cubicBezTo>
                    <a:pt x="8478" y="4346"/>
                    <a:pt x="8264" y="4346"/>
                    <a:pt x="8121" y="4418"/>
                  </a:cubicBezTo>
                  <a:cubicBezTo>
                    <a:pt x="7752" y="4596"/>
                    <a:pt x="7895" y="4977"/>
                    <a:pt x="7752" y="5108"/>
                  </a:cubicBezTo>
                  <a:cubicBezTo>
                    <a:pt x="7716" y="4882"/>
                    <a:pt x="7585" y="4823"/>
                    <a:pt x="7407" y="4906"/>
                  </a:cubicBezTo>
                  <a:cubicBezTo>
                    <a:pt x="7585" y="5049"/>
                    <a:pt x="7442" y="5239"/>
                    <a:pt x="7264" y="5227"/>
                  </a:cubicBezTo>
                  <a:cubicBezTo>
                    <a:pt x="6990" y="5227"/>
                    <a:pt x="6645" y="4930"/>
                    <a:pt x="6192" y="5239"/>
                  </a:cubicBezTo>
                  <a:cubicBezTo>
                    <a:pt x="6097" y="5251"/>
                    <a:pt x="6014" y="5275"/>
                    <a:pt x="5918" y="5299"/>
                  </a:cubicBezTo>
                  <a:cubicBezTo>
                    <a:pt x="6002" y="5263"/>
                    <a:pt x="6085" y="5204"/>
                    <a:pt x="6156" y="5156"/>
                  </a:cubicBezTo>
                  <a:cubicBezTo>
                    <a:pt x="6692" y="5049"/>
                    <a:pt x="6740" y="4596"/>
                    <a:pt x="6918" y="4394"/>
                  </a:cubicBezTo>
                  <a:cubicBezTo>
                    <a:pt x="7049" y="4263"/>
                    <a:pt x="7276" y="4299"/>
                    <a:pt x="7252" y="4537"/>
                  </a:cubicBezTo>
                  <a:cubicBezTo>
                    <a:pt x="7430" y="4465"/>
                    <a:pt x="7490" y="4334"/>
                    <a:pt x="7347" y="4144"/>
                  </a:cubicBezTo>
                  <a:cubicBezTo>
                    <a:pt x="7538" y="4132"/>
                    <a:pt x="7716" y="4501"/>
                    <a:pt x="8097" y="4370"/>
                  </a:cubicBezTo>
                  <a:cubicBezTo>
                    <a:pt x="8252" y="4311"/>
                    <a:pt x="8395" y="4168"/>
                    <a:pt x="8573" y="3870"/>
                  </a:cubicBezTo>
                  <a:lnTo>
                    <a:pt x="8573" y="3870"/>
                  </a:lnTo>
                  <a:cubicBezTo>
                    <a:pt x="8061" y="4370"/>
                    <a:pt x="7514" y="3275"/>
                    <a:pt x="6871" y="4299"/>
                  </a:cubicBezTo>
                  <a:lnTo>
                    <a:pt x="6871" y="4299"/>
                  </a:lnTo>
                  <a:cubicBezTo>
                    <a:pt x="7049" y="3930"/>
                    <a:pt x="7323" y="3608"/>
                    <a:pt x="7669" y="3370"/>
                  </a:cubicBezTo>
                  <a:cubicBezTo>
                    <a:pt x="7657" y="3418"/>
                    <a:pt x="7669" y="3477"/>
                    <a:pt x="7692" y="3513"/>
                  </a:cubicBezTo>
                  <a:lnTo>
                    <a:pt x="7692" y="3525"/>
                  </a:lnTo>
                  <a:cubicBezTo>
                    <a:pt x="7704" y="3537"/>
                    <a:pt x="7716" y="3549"/>
                    <a:pt x="7740" y="3572"/>
                  </a:cubicBezTo>
                  <a:cubicBezTo>
                    <a:pt x="7871" y="3703"/>
                    <a:pt x="8097" y="3561"/>
                    <a:pt x="8038" y="3382"/>
                  </a:cubicBezTo>
                  <a:cubicBezTo>
                    <a:pt x="7954" y="3513"/>
                    <a:pt x="7847" y="3442"/>
                    <a:pt x="7859" y="3346"/>
                  </a:cubicBezTo>
                  <a:cubicBezTo>
                    <a:pt x="7859" y="3263"/>
                    <a:pt x="8002" y="3203"/>
                    <a:pt x="8073" y="3203"/>
                  </a:cubicBezTo>
                  <a:cubicBezTo>
                    <a:pt x="8133" y="3203"/>
                    <a:pt x="8192" y="3227"/>
                    <a:pt x="8240" y="3275"/>
                  </a:cubicBezTo>
                  <a:cubicBezTo>
                    <a:pt x="8359" y="3382"/>
                    <a:pt x="8478" y="3644"/>
                    <a:pt x="8157" y="3775"/>
                  </a:cubicBezTo>
                  <a:cubicBezTo>
                    <a:pt x="8466" y="3942"/>
                    <a:pt x="8752" y="3572"/>
                    <a:pt x="8693" y="3263"/>
                  </a:cubicBezTo>
                  <a:cubicBezTo>
                    <a:pt x="8919" y="3311"/>
                    <a:pt x="8954" y="3168"/>
                    <a:pt x="9181" y="3358"/>
                  </a:cubicBezTo>
                  <a:cubicBezTo>
                    <a:pt x="8978" y="2787"/>
                    <a:pt x="8669" y="2930"/>
                    <a:pt x="8454" y="2834"/>
                  </a:cubicBezTo>
                  <a:lnTo>
                    <a:pt x="8454" y="2834"/>
                  </a:lnTo>
                  <a:cubicBezTo>
                    <a:pt x="8931" y="2989"/>
                    <a:pt x="9074" y="2632"/>
                    <a:pt x="9478" y="2608"/>
                  </a:cubicBezTo>
                  <a:cubicBezTo>
                    <a:pt x="9062" y="2251"/>
                    <a:pt x="8800" y="2549"/>
                    <a:pt x="8502" y="2644"/>
                  </a:cubicBezTo>
                  <a:lnTo>
                    <a:pt x="8502" y="2644"/>
                  </a:lnTo>
                  <a:cubicBezTo>
                    <a:pt x="9228" y="2346"/>
                    <a:pt x="9062" y="1953"/>
                    <a:pt x="9347" y="1608"/>
                  </a:cubicBezTo>
                  <a:cubicBezTo>
                    <a:pt x="9002" y="1894"/>
                    <a:pt x="8597" y="1727"/>
                    <a:pt x="8312" y="2453"/>
                  </a:cubicBezTo>
                  <a:lnTo>
                    <a:pt x="8312" y="2453"/>
                  </a:lnTo>
                  <a:cubicBezTo>
                    <a:pt x="8419" y="2156"/>
                    <a:pt x="8704" y="1906"/>
                    <a:pt x="8347" y="1489"/>
                  </a:cubicBezTo>
                  <a:cubicBezTo>
                    <a:pt x="8323" y="1882"/>
                    <a:pt x="7966" y="2025"/>
                    <a:pt x="8121" y="2501"/>
                  </a:cubicBezTo>
                  <a:lnTo>
                    <a:pt x="8121" y="2501"/>
                  </a:lnTo>
                  <a:cubicBezTo>
                    <a:pt x="8026" y="2287"/>
                    <a:pt x="8181" y="1977"/>
                    <a:pt x="7597" y="1775"/>
                  </a:cubicBezTo>
                  <a:cubicBezTo>
                    <a:pt x="7788" y="2001"/>
                    <a:pt x="7645" y="2037"/>
                    <a:pt x="7692" y="2275"/>
                  </a:cubicBezTo>
                  <a:cubicBezTo>
                    <a:pt x="7395" y="2203"/>
                    <a:pt x="7014" y="2489"/>
                    <a:pt x="7192" y="2799"/>
                  </a:cubicBezTo>
                  <a:cubicBezTo>
                    <a:pt x="7323" y="2477"/>
                    <a:pt x="7573" y="2596"/>
                    <a:pt x="7680" y="2715"/>
                  </a:cubicBezTo>
                  <a:cubicBezTo>
                    <a:pt x="7728" y="2763"/>
                    <a:pt x="7752" y="2822"/>
                    <a:pt x="7752" y="2882"/>
                  </a:cubicBezTo>
                  <a:cubicBezTo>
                    <a:pt x="7752" y="2953"/>
                    <a:pt x="7692" y="3096"/>
                    <a:pt x="7609" y="3108"/>
                  </a:cubicBezTo>
                  <a:cubicBezTo>
                    <a:pt x="7526" y="3120"/>
                    <a:pt x="7442" y="3001"/>
                    <a:pt x="7573" y="2930"/>
                  </a:cubicBezTo>
                  <a:cubicBezTo>
                    <a:pt x="7395" y="2870"/>
                    <a:pt x="7252" y="3096"/>
                    <a:pt x="7395" y="3227"/>
                  </a:cubicBezTo>
                  <a:cubicBezTo>
                    <a:pt x="7407" y="3239"/>
                    <a:pt x="7419" y="3251"/>
                    <a:pt x="7430" y="3263"/>
                  </a:cubicBezTo>
                  <a:lnTo>
                    <a:pt x="7442" y="3275"/>
                  </a:lnTo>
                  <a:cubicBezTo>
                    <a:pt x="7490" y="3299"/>
                    <a:pt x="7538" y="3311"/>
                    <a:pt x="7597" y="3299"/>
                  </a:cubicBezTo>
                  <a:cubicBezTo>
                    <a:pt x="7359" y="3644"/>
                    <a:pt x="7038" y="3918"/>
                    <a:pt x="6668" y="4096"/>
                  </a:cubicBezTo>
                  <a:cubicBezTo>
                    <a:pt x="7692" y="3453"/>
                    <a:pt x="6597" y="2906"/>
                    <a:pt x="7109" y="2394"/>
                  </a:cubicBezTo>
                  <a:lnTo>
                    <a:pt x="7061" y="2441"/>
                  </a:lnTo>
                  <a:cubicBezTo>
                    <a:pt x="7073" y="2429"/>
                    <a:pt x="7097" y="2406"/>
                    <a:pt x="7109" y="2394"/>
                  </a:cubicBezTo>
                  <a:cubicBezTo>
                    <a:pt x="6811" y="2560"/>
                    <a:pt x="6668" y="2715"/>
                    <a:pt x="6609" y="2870"/>
                  </a:cubicBezTo>
                  <a:cubicBezTo>
                    <a:pt x="6478" y="3251"/>
                    <a:pt x="6847" y="3430"/>
                    <a:pt x="6835" y="3620"/>
                  </a:cubicBezTo>
                  <a:cubicBezTo>
                    <a:pt x="6645" y="3477"/>
                    <a:pt x="6514" y="3537"/>
                    <a:pt x="6442" y="3715"/>
                  </a:cubicBezTo>
                  <a:cubicBezTo>
                    <a:pt x="6680" y="3692"/>
                    <a:pt x="6716" y="3918"/>
                    <a:pt x="6573" y="4049"/>
                  </a:cubicBezTo>
                  <a:cubicBezTo>
                    <a:pt x="6383" y="4227"/>
                    <a:pt x="5930" y="4275"/>
                    <a:pt x="5823" y="4811"/>
                  </a:cubicBezTo>
                  <a:cubicBezTo>
                    <a:pt x="5775" y="4882"/>
                    <a:pt x="5716" y="4966"/>
                    <a:pt x="5680" y="5037"/>
                  </a:cubicBezTo>
                  <a:cubicBezTo>
                    <a:pt x="5704" y="4954"/>
                    <a:pt x="5728" y="4870"/>
                    <a:pt x="5740" y="4775"/>
                  </a:cubicBezTo>
                  <a:cubicBezTo>
                    <a:pt x="6049" y="4334"/>
                    <a:pt x="5752" y="3977"/>
                    <a:pt x="5752" y="3703"/>
                  </a:cubicBezTo>
                  <a:cubicBezTo>
                    <a:pt x="5752" y="3525"/>
                    <a:pt x="5930" y="3382"/>
                    <a:pt x="6073" y="3561"/>
                  </a:cubicBezTo>
                  <a:cubicBezTo>
                    <a:pt x="6156" y="3382"/>
                    <a:pt x="6097" y="3251"/>
                    <a:pt x="5871" y="3215"/>
                  </a:cubicBezTo>
                  <a:cubicBezTo>
                    <a:pt x="6002" y="3072"/>
                    <a:pt x="6383" y="3215"/>
                    <a:pt x="6561" y="2846"/>
                  </a:cubicBezTo>
                  <a:cubicBezTo>
                    <a:pt x="6633" y="2691"/>
                    <a:pt x="6633" y="2489"/>
                    <a:pt x="6537" y="2156"/>
                  </a:cubicBezTo>
                  <a:cubicBezTo>
                    <a:pt x="6526" y="2870"/>
                    <a:pt x="5371" y="2489"/>
                    <a:pt x="5645" y="3668"/>
                  </a:cubicBezTo>
                  <a:cubicBezTo>
                    <a:pt x="5502" y="3275"/>
                    <a:pt x="5478" y="2858"/>
                    <a:pt x="5549" y="2453"/>
                  </a:cubicBezTo>
                  <a:cubicBezTo>
                    <a:pt x="5585" y="2489"/>
                    <a:pt x="5621" y="2525"/>
                    <a:pt x="5668" y="2525"/>
                  </a:cubicBezTo>
                  <a:lnTo>
                    <a:pt x="5680" y="2525"/>
                  </a:lnTo>
                  <a:cubicBezTo>
                    <a:pt x="5704" y="2537"/>
                    <a:pt x="5716" y="2537"/>
                    <a:pt x="5740" y="2525"/>
                  </a:cubicBezTo>
                  <a:cubicBezTo>
                    <a:pt x="5906" y="2525"/>
                    <a:pt x="5978" y="2322"/>
                    <a:pt x="5847" y="2215"/>
                  </a:cubicBezTo>
                  <a:cubicBezTo>
                    <a:pt x="5835" y="2203"/>
                    <a:pt x="5835" y="2203"/>
                    <a:pt x="5823" y="2191"/>
                  </a:cubicBezTo>
                  <a:cubicBezTo>
                    <a:pt x="5859" y="2346"/>
                    <a:pt x="5728" y="2370"/>
                    <a:pt x="5668" y="2299"/>
                  </a:cubicBezTo>
                  <a:cubicBezTo>
                    <a:pt x="5621" y="2227"/>
                    <a:pt x="5668" y="2084"/>
                    <a:pt x="5728" y="2037"/>
                  </a:cubicBezTo>
                  <a:cubicBezTo>
                    <a:pt x="5764" y="1989"/>
                    <a:pt x="5823" y="1965"/>
                    <a:pt x="5883" y="1965"/>
                  </a:cubicBezTo>
                  <a:cubicBezTo>
                    <a:pt x="6049" y="1953"/>
                    <a:pt x="6323" y="2060"/>
                    <a:pt x="6180" y="2382"/>
                  </a:cubicBezTo>
                  <a:cubicBezTo>
                    <a:pt x="6526" y="2275"/>
                    <a:pt x="6466" y="1810"/>
                    <a:pt x="6204" y="1644"/>
                  </a:cubicBezTo>
                  <a:cubicBezTo>
                    <a:pt x="6407" y="1513"/>
                    <a:pt x="6323" y="1382"/>
                    <a:pt x="6621" y="1358"/>
                  </a:cubicBezTo>
                  <a:cubicBezTo>
                    <a:pt x="6073" y="1096"/>
                    <a:pt x="5954" y="1417"/>
                    <a:pt x="5740" y="1513"/>
                  </a:cubicBezTo>
                  <a:lnTo>
                    <a:pt x="5740" y="1513"/>
                  </a:lnTo>
                  <a:cubicBezTo>
                    <a:pt x="6180" y="1275"/>
                    <a:pt x="6037" y="917"/>
                    <a:pt x="6299" y="632"/>
                  </a:cubicBezTo>
                  <a:cubicBezTo>
                    <a:pt x="5752" y="667"/>
                    <a:pt x="5775" y="1060"/>
                    <a:pt x="5645" y="1346"/>
                  </a:cubicBezTo>
                  <a:lnTo>
                    <a:pt x="5645" y="1346"/>
                  </a:lnTo>
                  <a:cubicBezTo>
                    <a:pt x="5942" y="620"/>
                    <a:pt x="5537" y="453"/>
                    <a:pt x="5502" y="1"/>
                  </a:cubicBezTo>
                  <a:cubicBezTo>
                    <a:pt x="5466" y="453"/>
                    <a:pt x="5061" y="632"/>
                    <a:pt x="5359" y="1346"/>
                  </a:cubicBezTo>
                  <a:lnTo>
                    <a:pt x="5359" y="1346"/>
                  </a:lnTo>
                  <a:cubicBezTo>
                    <a:pt x="5228" y="1060"/>
                    <a:pt x="5252" y="667"/>
                    <a:pt x="4704" y="632"/>
                  </a:cubicBezTo>
                  <a:cubicBezTo>
                    <a:pt x="4966" y="929"/>
                    <a:pt x="4811" y="1275"/>
                    <a:pt x="5264" y="1513"/>
                  </a:cubicBezTo>
                  <a:lnTo>
                    <a:pt x="5264" y="1513"/>
                  </a:lnTo>
                  <a:cubicBezTo>
                    <a:pt x="5049" y="1429"/>
                    <a:pt x="4930" y="1096"/>
                    <a:pt x="4382" y="1358"/>
                  </a:cubicBezTo>
                  <a:cubicBezTo>
                    <a:pt x="4680" y="1382"/>
                    <a:pt x="4597" y="1513"/>
                    <a:pt x="4799" y="1644"/>
                  </a:cubicBezTo>
                  <a:cubicBezTo>
                    <a:pt x="4537" y="1810"/>
                    <a:pt x="4478" y="2275"/>
                    <a:pt x="4811" y="2382"/>
                  </a:cubicBezTo>
                  <a:cubicBezTo>
                    <a:pt x="4680" y="2060"/>
                    <a:pt x="4942" y="1953"/>
                    <a:pt x="5109" y="1965"/>
                  </a:cubicBezTo>
                  <a:cubicBezTo>
                    <a:pt x="5180" y="1965"/>
                    <a:pt x="5240" y="1989"/>
                    <a:pt x="5275" y="2037"/>
                  </a:cubicBezTo>
                  <a:cubicBezTo>
                    <a:pt x="5335" y="2084"/>
                    <a:pt x="5383" y="2227"/>
                    <a:pt x="5335" y="2299"/>
                  </a:cubicBezTo>
                  <a:cubicBezTo>
                    <a:pt x="5275" y="2358"/>
                    <a:pt x="5144" y="2334"/>
                    <a:pt x="5180" y="2191"/>
                  </a:cubicBezTo>
                  <a:cubicBezTo>
                    <a:pt x="5013" y="2275"/>
                    <a:pt x="5073" y="2525"/>
                    <a:pt x="5264" y="2525"/>
                  </a:cubicBezTo>
                  <a:cubicBezTo>
                    <a:pt x="5287" y="2537"/>
                    <a:pt x="5299" y="2537"/>
                    <a:pt x="5323" y="2525"/>
                  </a:cubicBezTo>
                  <a:lnTo>
                    <a:pt x="5335" y="2525"/>
                  </a:lnTo>
                  <a:cubicBezTo>
                    <a:pt x="5383" y="2525"/>
                    <a:pt x="5418" y="2489"/>
                    <a:pt x="5454" y="2453"/>
                  </a:cubicBezTo>
                  <a:cubicBezTo>
                    <a:pt x="5525" y="2858"/>
                    <a:pt x="5502" y="3275"/>
                    <a:pt x="5359" y="3668"/>
                  </a:cubicBezTo>
                  <a:cubicBezTo>
                    <a:pt x="5633" y="2489"/>
                    <a:pt x="4478" y="2870"/>
                    <a:pt x="4466" y="2156"/>
                  </a:cubicBezTo>
                  <a:cubicBezTo>
                    <a:pt x="4371" y="2489"/>
                    <a:pt x="4371" y="2703"/>
                    <a:pt x="4442" y="2846"/>
                  </a:cubicBezTo>
                  <a:cubicBezTo>
                    <a:pt x="4621" y="3215"/>
                    <a:pt x="5002" y="3072"/>
                    <a:pt x="5133" y="3215"/>
                  </a:cubicBezTo>
                  <a:cubicBezTo>
                    <a:pt x="4906" y="3251"/>
                    <a:pt x="4847" y="3382"/>
                    <a:pt x="4930" y="3561"/>
                  </a:cubicBezTo>
                  <a:cubicBezTo>
                    <a:pt x="5073" y="3382"/>
                    <a:pt x="5264" y="3525"/>
                    <a:pt x="5252" y="3703"/>
                  </a:cubicBezTo>
                  <a:cubicBezTo>
                    <a:pt x="5252" y="3977"/>
                    <a:pt x="4954" y="4323"/>
                    <a:pt x="5264" y="4775"/>
                  </a:cubicBezTo>
                  <a:cubicBezTo>
                    <a:pt x="5275" y="4870"/>
                    <a:pt x="5299" y="4954"/>
                    <a:pt x="5323" y="5037"/>
                  </a:cubicBezTo>
                  <a:cubicBezTo>
                    <a:pt x="5287" y="4966"/>
                    <a:pt x="5228" y="4882"/>
                    <a:pt x="5180" y="4811"/>
                  </a:cubicBezTo>
                  <a:cubicBezTo>
                    <a:pt x="5073" y="4275"/>
                    <a:pt x="4621" y="4227"/>
                    <a:pt x="4418" y="4049"/>
                  </a:cubicBezTo>
                  <a:cubicBezTo>
                    <a:pt x="4287" y="3918"/>
                    <a:pt x="4323" y="3692"/>
                    <a:pt x="4561" y="3715"/>
                  </a:cubicBezTo>
                  <a:cubicBezTo>
                    <a:pt x="4490" y="3537"/>
                    <a:pt x="4359" y="3477"/>
                    <a:pt x="4168" y="3620"/>
                  </a:cubicBezTo>
                  <a:cubicBezTo>
                    <a:pt x="4156" y="3430"/>
                    <a:pt x="4525" y="3251"/>
                    <a:pt x="4394" y="2870"/>
                  </a:cubicBezTo>
                  <a:cubicBezTo>
                    <a:pt x="4347" y="2715"/>
                    <a:pt x="4192" y="2572"/>
                    <a:pt x="3894" y="2394"/>
                  </a:cubicBezTo>
                  <a:lnTo>
                    <a:pt x="3894" y="2394"/>
                  </a:lnTo>
                  <a:cubicBezTo>
                    <a:pt x="4394" y="2906"/>
                    <a:pt x="3299" y="3453"/>
                    <a:pt x="4335" y="4096"/>
                  </a:cubicBezTo>
                  <a:cubicBezTo>
                    <a:pt x="3966" y="3918"/>
                    <a:pt x="3644" y="3644"/>
                    <a:pt x="3406" y="3299"/>
                  </a:cubicBezTo>
                  <a:cubicBezTo>
                    <a:pt x="3454" y="3311"/>
                    <a:pt x="3513" y="3299"/>
                    <a:pt x="3549" y="3275"/>
                  </a:cubicBezTo>
                  <a:lnTo>
                    <a:pt x="3561" y="3263"/>
                  </a:lnTo>
                  <a:cubicBezTo>
                    <a:pt x="3573" y="3251"/>
                    <a:pt x="3585" y="3239"/>
                    <a:pt x="3597" y="3227"/>
                  </a:cubicBezTo>
                  <a:cubicBezTo>
                    <a:pt x="3751" y="3096"/>
                    <a:pt x="3609" y="2858"/>
                    <a:pt x="3418" y="2930"/>
                  </a:cubicBezTo>
                  <a:cubicBezTo>
                    <a:pt x="3549" y="3001"/>
                    <a:pt x="3478" y="3120"/>
                    <a:pt x="3382" y="3108"/>
                  </a:cubicBezTo>
                  <a:cubicBezTo>
                    <a:pt x="3299" y="3096"/>
                    <a:pt x="3239" y="2953"/>
                    <a:pt x="3239" y="2882"/>
                  </a:cubicBezTo>
                  <a:cubicBezTo>
                    <a:pt x="3239" y="2822"/>
                    <a:pt x="3263" y="2763"/>
                    <a:pt x="3311" y="2715"/>
                  </a:cubicBezTo>
                  <a:cubicBezTo>
                    <a:pt x="3418" y="2596"/>
                    <a:pt x="3680" y="2477"/>
                    <a:pt x="3799" y="2799"/>
                  </a:cubicBezTo>
                  <a:cubicBezTo>
                    <a:pt x="3978" y="2489"/>
                    <a:pt x="3609" y="2203"/>
                    <a:pt x="3299" y="2263"/>
                  </a:cubicBezTo>
                  <a:cubicBezTo>
                    <a:pt x="3347" y="2037"/>
                    <a:pt x="3204" y="2001"/>
                    <a:pt x="3394" y="1775"/>
                  </a:cubicBezTo>
                  <a:cubicBezTo>
                    <a:pt x="2823" y="1977"/>
                    <a:pt x="2966" y="2287"/>
                    <a:pt x="2870" y="2501"/>
                  </a:cubicBezTo>
                  <a:lnTo>
                    <a:pt x="2870" y="2501"/>
                  </a:lnTo>
                  <a:cubicBezTo>
                    <a:pt x="3025" y="2025"/>
                    <a:pt x="2668" y="1882"/>
                    <a:pt x="2644" y="1489"/>
                  </a:cubicBezTo>
                  <a:cubicBezTo>
                    <a:pt x="2299" y="1906"/>
                    <a:pt x="2585" y="2168"/>
                    <a:pt x="2680" y="2453"/>
                  </a:cubicBezTo>
                  <a:lnTo>
                    <a:pt x="2680" y="2453"/>
                  </a:lnTo>
                  <a:cubicBezTo>
                    <a:pt x="2394" y="1727"/>
                    <a:pt x="1989" y="1894"/>
                    <a:pt x="1644" y="1608"/>
                  </a:cubicBezTo>
                  <a:cubicBezTo>
                    <a:pt x="1942" y="1953"/>
                    <a:pt x="1763" y="2358"/>
                    <a:pt x="2489" y="2644"/>
                  </a:cubicBezTo>
                  <a:lnTo>
                    <a:pt x="2489" y="2644"/>
                  </a:lnTo>
                  <a:cubicBezTo>
                    <a:pt x="2192" y="2537"/>
                    <a:pt x="1942" y="2251"/>
                    <a:pt x="1525" y="2608"/>
                  </a:cubicBezTo>
                  <a:cubicBezTo>
                    <a:pt x="1918" y="2632"/>
                    <a:pt x="2061" y="2989"/>
                    <a:pt x="2537" y="2834"/>
                  </a:cubicBezTo>
                  <a:lnTo>
                    <a:pt x="2537" y="2834"/>
                  </a:lnTo>
                  <a:cubicBezTo>
                    <a:pt x="2323" y="2930"/>
                    <a:pt x="2013" y="2787"/>
                    <a:pt x="1811" y="3358"/>
                  </a:cubicBezTo>
                  <a:cubicBezTo>
                    <a:pt x="2037" y="3168"/>
                    <a:pt x="2085" y="3311"/>
                    <a:pt x="2311" y="3263"/>
                  </a:cubicBezTo>
                  <a:cubicBezTo>
                    <a:pt x="2239" y="3572"/>
                    <a:pt x="2525" y="3942"/>
                    <a:pt x="2835" y="3775"/>
                  </a:cubicBezTo>
                  <a:cubicBezTo>
                    <a:pt x="2513" y="3644"/>
                    <a:pt x="2632" y="3382"/>
                    <a:pt x="2751" y="3275"/>
                  </a:cubicBezTo>
                  <a:cubicBezTo>
                    <a:pt x="2799" y="3227"/>
                    <a:pt x="2858" y="3203"/>
                    <a:pt x="2918" y="3203"/>
                  </a:cubicBezTo>
                  <a:cubicBezTo>
                    <a:pt x="2989" y="3203"/>
                    <a:pt x="3132" y="3263"/>
                    <a:pt x="3144" y="3346"/>
                  </a:cubicBezTo>
                  <a:cubicBezTo>
                    <a:pt x="3156" y="3442"/>
                    <a:pt x="3037" y="3513"/>
                    <a:pt x="2966" y="3382"/>
                  </a:cubicBezTo>
                  <a:cubicBezTo>
                    <a:pt x="2906" y="3561"/>
                    <a:pt x="3132" y="3703"/>
                    <a:pt x="3263" y="3561"/>
                  </a:cubicBezTo>
                  <a:cubicBezTo>
                    <a:pt x="3275" y="3549"/>
                    <a:pt x="3287" y="3537"/>
                    <a:pt x="3299" y="3525"/>
                  </a:cubicBezTo>
                  <a:lnTo>
                    <a:pt x="3299" y="3513"/>
                  </a:lnTo>
                  <a:cubicBezTo>
                    <a:pt x="3323" y="3465"/>
                    <a:pt x="3335" y="3418"/>
                    <a:pt x="3323" y="3370"/>
                  </a:cubicBezTo>
                  <a:cubicBezTo>
                    <a:pt x="3668" y="3608"/>
                    <a:pt x="3942" y="3930"/>
                    <a:pt x="4121" y="4299"/>
                  </a:cubicBezTo>
                  <a:lnTo>
                    <a:pt x="4121" y="4299"/>
                  </a:lnTo>
                  <a:cubicBezTo>
                    <a:pt x="3489" y="3275"/>
                    <a:pt x="2930" y="4370"/>
                    <a:pt x="2418" y="3858"/>
                  </a:cubicBezTo>
                  <a:lnTo>
                    <a:pt x="2418" y="3858"/>
                  </a:lnTo>
                  <a:cubicBezTo>
                    <a:pt x="2597" y="4156"/>
                    <a:pt x="2739" y="4311"/>
                    <a:pt x="2894" y="4370"/>
                  </a:cubicBezTo>
                  <a:cubicBezTo>
                    <a:pt x="3287" y="4501"/>
                    <a:pt x="3454" y="4132"/>
                    <a:pt x="3656" y="4144"/>
                  </a:cubicBezTo>
                  <a:cubicBezTo>
                    <a:pt x="3501" y="4323"/>
                    <a:pt x="3561" y="4465"/>
                    <a:pt x="3751" y="4537"/>
                  </a:cubicBezTo>
                  <a:cubicBezTo>
                    <a:pt x="3728" y="4299"/>
                    <a:pt x="3954" y="4263"/>
                    <a:pt x="4073" y="4394"/>
                  </a:cubicBezTo>
                  <a:cubicBezTo>
                    <a:pt x="4263" y="4596"/>
                    <a:pt x="4299" y="5049"/>
                    <a:pt x="4847" y="5156"/>
                  </a:cubicBezTo>
                  <a:cubicBezTo>
                    <a:pt x="4918" y="5204"/>
                    <a:pt x="4990" y="5251"/>
                    <a:pt x="5073" y="5299"/>
                  </a:cubicBezTo>
                  <a:cubicBezTo>
                    <a:pt x="4990" y="5275"/>
                    <a:pt x="4894" y="5251"/>
                    <a:pt x="4811" y="5239"/>
                  </a:cubicBezTo>
                  <a:cubicBezTo>
                    <a:pt x="4359" y="4930"/>
                    <a:pt x="4001" y="5216"/>
                    <a:pt x="3728" y="5227"/>
                  </a:cubicBezTo>
                  <a:cubicBezTo>
                    <a:pt x="3549" y="5227"/>
                    <a:pt x="3418" y="5049"/>
                    <a:pt x="3597" y="4894"/>
                  </a:cubicBezTo>
                  <a:cubicBezTo>
                    <a:pt x="3418" y="4823"/>
                    <a:pt x="3287" y="4882"/>
                    <a:pt x="3251" y="5108"/>
                  </a:cubicBezTo>
                  <a:cubicBezTo>
                    <a:pt x="3108" y="4977"/>
                    <a:pt x="3239" y="4596"/>
                    <a:pt x="2882" y="4418"/>
                  </a:cubicBezTo>
                  <a:cubicBezTo>
                    <a:pt x="2727" y="4346"/>
                    <a:pt x="2525" y="4346"/>
                    <a:pt x="2192" y="4442"/>
                  </a:cubicBezTo>
                  <a:cubicBezTo>
                    <a:pt x="2216" y="4430"/>
                    <a:pt x="2239" y="4430"/>
                    <a:pt x="2263" y="4442"/>
                  </a:cubicBezTo>
                  <a:lnTo>
                    <a:pt x="2192" y="4442"/>
                  </a:lnTo>
                  <a:cubicBezTo>
                    <a:pt x="2906" y="4442"/>
                    <a:pt x="2525" y="5608"/>
                    <a:pt x="3692" y="5335"/>
                  </a:cubicBezTo>
                  <a:lnTo>
                    <a:pt x="3692" y="5335"/>
                  </a:lnTo>
                  <a:cubicBezTo>
                    <a:pt x="3311" y="5466"/>
                    <a:pt x="2882" y="5501"/>
                    <a:pt x="2477" y="5418"/>
                  </a:cubicBezTo>
                  <a:cubicBezTo>
                    <a:pt x="2513" y="5394"/>
                    <a:pt x="2549" y="5358"/>
                    <a:pt x="2561" y="5311"/>
                  </a:cubicBezTo>
                  <a:lnTo>
                    <a:pt x="2561" y="5299"/>
                  </a:lnTo>
                  <a:cubicBezTo>
                    <a:pt x="2561" y="5275"/>
                    <a:pt x="2561" y="5251"/>
                    <a:pt x="2561" y="5239"/>
                  </a:cubicBezTo>
                  <a:cubicBezTo>
                    <a:pt x="2561" y="5049"/>
                    <a:pt x="2311" y="4989"/>
                    <a:pt x="2227" y="5156"/>
                  </a:cubicBezTo>
                  <a:cubicBezTo>
                    <a:pt x="2370" y="5120"/>
                    <a:pt x="2394" y="5251"/>
                    <a:pt x="2323" y="5311"/>
                  </a:cubicBezTo>
                  <a:cubicBezTo>
                    <a:pt x="2263" y="5358"/>
                    <a:pt x="2108" y="5311"/>
                    <a:pt x="2061" y="5251"/>
                  </a:cubicBezTo>
                  <a:cubicBezTo>
                    <a:pt x="2013" y="5216"/>
                    <a:pt x="1977" y="5156"/>
                    <a:pt x="1965" y="5096"/>
                  </a:cubicBezTo>
                  <a:cubicBezTo>
                    <a:pt x="1954" y="4930"/>
                    <a:pt x="2061" y="4668"/>
                    <a:pt x="2382" y="4799"/>
                  </a:cubicBezTo>
                  <a:cubicBezTo>
                    <a:pt x="2275" y="4454"/>
                    <a:pt x="1811" y="4513"/>
                    <a:pt x="1644" y="4775"/>
                  </a:cubicBezTo>
                  <a:cubicBezTo>
                    <a:pt x="1513" y="4573"/>
                    <a:pt x="1382" y="4656"/>
                    <a:pt x="1358" y="4358"/>
                  </a:cubicBezTo>
                  <a:cubicBezTo>
                    <a:pt x="1096" y="4906"/>
                    <a:pt x="1418" y="5025"/>
                    <a:pt x="1513" y="5239"/>
                  </a:cubicBezTo>
                  <a:lnTo>
                    <a:pt x="1513" y="5239"/>
                  </a:lnTo>
                  <a:cubicBezTo>
                    <a:pt x="1275" y="4799"/>
                    <a:pt x="918" y="4942"/>
                    <a:pt x="620" y="4680"/>
                  </a:cubicBezTo>
                  <a:cubicBezTo>
                    <a:pt x="668" y="5227"/>
                    <a:pt x="1061" y="5204"/>
                    <a:pt x="1334" y="5335"/>
                  </a:cubicBezTo>
                  <a:lnTo>
                    <a:pt x="1334" y="5335"/>
                  </a:lnTo>
                  <a:cubicBezTo>
                    <a:pt x="620" y="5037"/>
                    <a:pt x="441" y="5442"/>
                    <a:pt x="1" y="5477"/>
                  </a:cubicBezTo>
                  <a:cubicBezTo>
                    <a:pt x="441" y="5513"/>
                    <a:pt x="620" y="5918"/>
                    <a:pt x="1334" y="5620"/>
                  </a:cubicBezTo>
                  <a:lnTo>
                    <a:pt x="1334" y="5620"/>
                  </a:lnTo>
                  <a:cubicBezTo>
                    <a:pt x="1061" y="5751"/>
                    <a:pt x="668" y="5728"/>
                    <a:pt x="620" y="6275"/>
                  </a:cubicBezTo>
                  <a:cubicBezTo>
                    <a:pt x="918" y="6013"/>
                    <a:pt x="1275" y="6168"/>
                    <a:pt x="1513" y="5716"/>
                  </a:cubicBezTo>
                  <a:lnTo>
                    <a:pt x="1513" y="5716"/>
                  </a:lnTo>
                  <a:cubicBezTo>
                    <a:pt x="1430" y="5930"/>
                    <a:pt x="1096" y="6049"/>
                    <a:pt x="1358" y="6597"/>
                  </a:cubicBezTo>
                  <a:cubicBezTo>
                    <a:pt x="1382" y="6299"/>
                    <a:pt x="1513" y="6382"/>
                    <a:pt x="1644" y="6180"/>
                  </a:cubicBezTo>
                  <a:cubicBezTo>
                    <a:pt x="1811" y="6442"/>
                    <a:pt x="2275" y="6501"/>
                    <a:pt x="2382" y="6168"/>
                  </a:cubicBezTo>
                  <a:cubicBezTo>
                    <a:pt x="2061" y="6299"/>
                    <a:pt x="1954" y="6037"/>
                    <a:pt x="1965" y="5870"/>
                  </a:cubicBezTo>
                  <a:cubicBezTo>
                    <a:pt x="1965" y="5799"/>
                    <a:pt x="1989" y="5739"/>
                    <a:pt x="2037" y="5704"/>
                  </a:cubicBezTo>
                  <a:cubicBezTo>
                    <a:pt x="2085" y="5644"/>
                    <a:pt x="2227" y="5597"/>
                    <a:pt x="2299" y="5644"/>
                  </a:cubicBezTo>
                  <a:cubicBezTo>
                    <a:pt x="2370" y="5704"/>
                    <a:pt x="2346" y="5835"/>
                    <a:pt x="2192" y="5799"/>
                  </a:cubicBezTo>
                  <a:cubicBezTo>
                    <a:pt x="2275" y="5966"/>
                    <a:pt x="2525" y="5906"/>
                    <a:pt x="2525" y="5716"/>
                  </a:cubicBezTo>
                  <a:cubicBezTo>
                    <a:pt x="2537" y="5692"/>
                    <a:pt x="2537" y="5680"/>
                    <a:pt x="2525" y="5656"/>
                  </a:cubicBezTo>
                  <a:lnTo>
                    <a:pt x="2525" y="5644"/>
                  </a:lnTo>
                  <a:cubicBezTo>
                    <a:pt x="2513" y="5597"/>
                    <a:pt x="2489" y="5561"/>
                    <a:pt x="2454" y="5525"/>
                  </a:cubicBezTo>
                  <a:cubicBezTo>
                    <a:pt x="2858" y="5454"/>
                    <a:pt x="3275" y="5477"/>
                    <a:pt x="3668" y="5620"/>
                  </a:cubicBezTo>
                  <a:lnTo>
                    <a:pt x="3668" y="5620"/>
                  </a:lnTo>
                  <a:cubicBezTo>
                    <a:pt x="2489" y="5347"/>
                    <a:pt x="2870" y="6501"/>
                    <a:pt x="2156" y="6513"/>
                  </a:cubicBezTo>
                  <a:lnTo>
                    <a:pt x="2156" y="6513"/>
                  </a:lnTo>
                  <a:cubicBezTo>
                    <a:pt x="2489" y="6609"/>
                    <a:pt x="2704" y="6609"/>
                    <a:pt x="2847" y="6537"/>
                  </a:cubicBezTo>
                  <a:cubicBezTo>
                    <a:pt x="3216" y="6359"/>
                    <a:pt x="3073" y="5978"/>
                    <a:pt x="3216" y="5847"/>
                  </a:cubicBezTo>
                  <a:cubicBezTo>
                    <a:pt x="3251" y="6073"/>
                    <a:pt x="3382" y="6132"/>
                    <a:pt x="3561" y="6049"/>
                  </a:cubicBezTo>
                  <a:cubicBezTo>
                    <a:pt x="3382" y="5906"/>
                    <a:pt x="3525" y="5716"/>
                    <a:pt x="3704" y="5728"/>
                  </a:cubicBezTo>
                  <a:cubicBezTo>
                    <a:pt x="3978" y="5728"/>
                    <a:pt x="4323" y="6025"/>
                    <a:pt x="4775" y="5716"/>
                  </a:cubicBezTo>
                  <a:cubicBezTo>
                    <a:pt x="4871" y="5704"/>
                    <a:pt x="4954" y="5680"/>
                    <a:pt x="5037" y="5656"/>
                  </a:cubicBezTo>
                  <a:cubicBezTo>
                    <a:pt x="4954" y="5692"/>
                    <a:pt x="4883" y="5751"/>
                    <a:pt x="4811" y="5799"/>
                  </a:cubicBezTo>
                  <a:cubicBezTo>
                    <a:pt x="4275" y="5906"/>
                    <a:pt x="4228" y="6359"/>
                    <a:pt x="4049" y="6561"/>
                  </a:cubicBezTo>
                  <a:cubicBezTo>
                    <a:pt x="3918" y="6692"/>
                    <a:pt x="3692" y="6656"/>
                    <a:pt x="3716" y="6418"/>
                  </a:cubicBezTo>
                  <a:cubicBezTo>
                    <a:pt x="3525" y="6490"/>
                    <a:pt x="3478" y="6620"/>
                    <a:pt x="3620" y="6811"/>
                  </a:cubicBezTo>
                  <a:cubicBezTo>
                    <a:pt x="3418" y="6823"/>
                    <a:pt x="3251" y="6454"/>
                    <a:pt x="2870" y="6585"/>
                  </a:cubicBezTo>
                  <a:cubicBezTo>
                    <a:pt x="2716" y="6632"/>
                    <a:pt x="2561" y="6787"/>
                    <a:pt x="2394" y="7085"/>
                  </a:cubicBezTo>
                  <a:lnTo>
                    <a:pt x="2394" y="7085"/>
                  </a:lnTo>
                  <a:cubicBezTo>
                    <a:pt x="2906" y="6585"/>
                    <a:pt x="3454" y="7680"/>
                    <a:pt x="4097" y="6656"/>
                  </a:cubicBezTo>
                  <a:lnTo>
                    <a:pt x="4097" y="6656"/>
                  </a:lnTo>
                  <a:cubicBezTo>
                    <a:pt x="3918" y="7025"/>
                    <a:pt x="3632" y="7347"/>
                    <a:pt x="3299" y="7585"/>
                  </a:cubicBezTo>
                  <a:cubicBezTo>
                    <a:pt x="3299" y="7525"/>
                    <a:pt x="3299" y="7478"/>
                    <a:pt x="3263" y="7442"/>
                  </a:cubicBezTo>
                  <a:lnTo>
                    <a:pt x="3263" y="7430"/>
                  </a:lnTo>
                  <a:cubicBezTo>
                    <a:pt x="3251" y="7418"/>
                    <a:pt x="3239" y="7394"/>
                    <a:pt x="3228" y="7382"/>
                  </a:cubicBezTo>
                  <a:cubicBezTo>
                    <a:pt x="3097" y="7240"/>
                    <a:pt x="2870" y="7382"/>
                    <a:pt x="2930" y="7573"/>
                  </a:cubicBezTo>
                  <a:cubicBezTo>
                    <a:pt x="3001" y="7430"/>
                    <a:pt x="3120" y="7513"/>
                    <a:pt x="3108" y="7609"/>
                  </a:cubicBezTo>
                  <a:cubicBezTo>
                    <a:pt x="3097" y="7692"/>
                    <a:pt x="2966" y="7752"/>
                    <a:pt x="2882" y="7752"/>
                  </a:cubicBezTo>
                  <a:cubicBezTo>
                    <a:pt x="2823" y="7752"/>
                    <a:pt x="2763" y="7728"/>
                    <a:pt x="2727" y="7680"/>
                  </a:cubicBezTo>
                  <a:cubicBezTo>
                    <a:pt x="2597" y="7573"/>
                    <a:pt x="2489" y="7311"/>
                    <a:pt x="2811" y="7180"/>
                  </a:cubicBezTo>
                  <a:cubicBezTo>
                    <a:pt x="2501" y="7013"/>
                    <a:pt x="2216" y="7382"/>
                    <a:pt x="2275" y="7692"/>
                  </a:cubicBezTo>
                  <a:cubicBezTo>
                    <a:pt x="2049" y="7644"/>
                    <a:pt x="2001" y="7787"/>
                    <a:pt x="1775" y="7597"/>
                  </a:cubicBezTo>
                  <a:cubicBezTo>
                    <a:pt x="1977" y="8168"/>
                    <a:pt x="2299" y="8025"/>
                    <a:pt x="2513" y="8121"/>
                  </a:cubicBezTo>
                  <a:lnTo>
                    <a:pt x="2513" y="8121"/>
                  </a:lnTo>
                  <a:cubicBezTo>
                    <a:pt x="2025" y="7966"/>
                    <a:pt x="1882" y="8323"/>
                    <a:pt x="1489" y="8347"/>
                  </a:cubicBezTo>
                  <a:cubicBezTo>
                    <a:pt x="1906" y="8692"/>
                    <a:pt x="2168" y="8406"/>
                    <a:pt x="2466" y="8299"/>
                  </a:cubicBezTo>
                  <a:lnTo>
                    <a:pt x="2466" y="8299"/>
                  </a:lnTo>
                  <a:cubicBezTo>
                    <a:pt x="1739" y="8597"/>
                    <a:pt x="1906" y="9002"/>
                    <a:pt x="1608" y="9347"/>
                  </a:cubicBezTo>
                  <a:cubicBezTo>
                    <a:pt x="1954" y="9049"/>
                    <a:pt x="2370" y="9216"/>
                    <a:pt x="2656" y="8502"/>
                  </a:cubicBezTo>
                  <a:lnTo>
                    <a:pt x="2656" y="8502"/>
                  </a:lnTo>
                  <a:cubicBezTo>
                    <a:pt x="2549" y="8799"/>
                    <a:pt x="2263" y="9049"/>
                    <a:pt x="2620" y="9466"/>
                  </a:cubicBezTo>
                  <a:cubicBezTo>
                    <a:pt x="2632" y="9073"/>
                    <a:pt x="3001" y="8930"/>
                    <a:pt x="2847" y="8454"/>
                  </a:cubicBezTo>
                  <a:lnTo>
                    <a:pt x="2847" y="8454"/>
                  </a:lnTo>
                  <a:cubicBezTo>
                    <a:pt x="2942" y="8668"/>
                    <a:pt x="2787" y="8978"/>
                    <a:pt x="3359" y="9180"/>
                  </a:cubicBezTo>
                  <a:cubicBezTo>
                    <a:pt x="3168" y="8954"/>
                    <a:pt x="3311" y="8906"/>
                    <a:pt x="3275" y="8692"/>
                  </a:cubicBezTo>
                  <a:cubicBezTo>
                    <a:pt x="3573" y="8752"/>
                    <a:pt x="3942" y="8466"/>
                    <a:pt x="3775" y="8156"/>
                  </a:cubicBezTo>
                  <a:cubicBezTo>
                    <a:pt x="3644" y="8478"/>
                    <a:pt x="3382" y="8359"/>
                    <a:pt x="3275" y="8240"/>
                  </a:cubicBezTo>
                  <a:cubicBezTo>
                    <a:pt x="3228" y="8192"/>
                    <a:pt x="3204" y="8133"/>
                    <a:pt x="3204" y="8073"/>
                  </a:cubicBezTo>
                  <a:cubicBezTo>
                    <a:pt x="3204" y="8002"/>
                    <a:pt x="3263" y="7859"/>
                    <a:pt x="3359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30" y="8025"/>
                    <a:pt x="3454" y="8025"/>
                  </a:cubicBezTo>
                  <a:cubicBezTo>
                    <a:pt x="3549" y="8025"/>
                    <a:pt x="3620" y="7954"/>
                    <a:pt x="3620" y="7859"/>
                  </a:cubicBezTo>
                  <a:cubicBezTo>
                    <a:pt x="3620" y="7811"/>
                    <a:pt x="3597" y="7763"/>
                    <a:pt x="3573" y="7728"/>
                  </a:cubicBezTo>
                  <a:cubicBezTo>
                    <a:pt x="3561" y="7716"/>
                    <a:pt x="3549" y="7704"/>
                    <a:pt x="3525" y="7692"/>
                  </a:cubicBezTo>
                  <a:lnTo>
                    <a:pt x="3513" y="7692"/>
                  </a:lnTo>
                  <a:cubicBezTo>
                    <a:pt x="3478" y="7656"/>
                    <a:pt x="3430" y="7656"/>
                    <a:pt x="3382" y="7668"/>
                  </a:cubicBezTo>
                  <a:cubicBezTo>
                    <a:pt x="3609" y="7323"/>
                    <a:pt x="3930" y="7037"/>
                    <a:pt x="4311" y="6871"/>
                  </a:cubicBezTo>
                  <a:cubicBezTo>
                    <a:pt x="3275" y="7502"/>
                    <a:pt x="4371" y="8061"/>
                    <a:pt x="3859" y="8573"/>
                  </a:cubicBezTo>
                  <a:cubicBezTo>
                    <a:pt x="3882" y="8549"/>
                    <a:pt x="3894" y="8537"/>
                    <a:pt x="3918" y="8514"/>
                  </a:cubicBezTo>
                  <a:cubicBezTo>
                    <a:pt x="3894" y="8537"/>
                    <a:pt x="3882" y="8549"/>
                    <a:pt x="3859" y="8573"/>
                  </a:cubicBezTo>
                  <a:cubicBezTo>
                    <a:pt x="4156" y="8395"/>
                    <a:pt x="4311" y="8252"/>
                    <a:pt x="4359" y="8097"/>
                  </a:cubicBezTo>
                  <a:cubicBezTo>
                    <a:pt x="4490" y="7704"/>
                    <a:pt x="4132" y="7537"/>
                    <a:pt x="4144" y="7335"/>
                  </a:cubicBezTo>
                  <a:cubicBezTo>
                    <a:pt x="4323" y="7490"/>
                    <a:pt x="4466" y="7430"/>
                    <a:pt x="4525" y="7240"/>
                  </a:cubicBezTo>
                  <a:cubicBezTo>
                    <a:pt x="4299" y="7263"/>
                    <a:pt x="4263" y="7037"/>
                    <a:pt x="4394" y="6918"/>
                  </a:cubicBezTo>
                  <a:cubicBezTo>
                    <a:pt x="4597" y="6728"/>
                    <a:pt x="5049" y="6692"/>
                    <a:pt x="5144" y="6144"/>
                  </a:cubicBezTo>
                  <a:cubicBezTo>
                    <a:pt x="5204" y="6073"/>
                    <a:pt x="5252" y="6001"/>
                    <a:pt x="5299" y="5918"/>
                  </a:cubicBezTo>
                  <a:cubicBezTo>
                    <a:pt x="5264" y="6001"/>
                    <a:pt x="5252" y="6097"/>
                    <a:pt x="5240" y="6180"/>
                  </a:cubicBezTo>
                  <a:cubicBezTo>
                    <a:pt x="4930" y="6632"/>
                    <a:pt x="5216" y="6990"/>
                    <a:pt x="5228" y="7263"/>
                  </a:cubicBezTo>
                  <a:cubicBezTo>
                    <a:pt x="5228" y="7442"/>
                    <a:pt x="5049" y="7573"/>
                    <a:pt x="4894" y="7394"/>
                  </a:cubicBezTo>
                  <a:cubicBezTo>
                    <a:pt x="4811" y="7573"/>
                    <a:pt x="4871" y="7704"/>
                    <a:pt x="5109" y="7740"/>
                  </a:cubicBezTo>
                  <a:cubicBezTo>
                    <a:pt x="4978" y="7883"/>
                    <a:pt x="4597" y="7752"/>
                    <a:pt x="4418" y="8109"/>
                  </a:cubicBezTo>
                  <a:cubicBezTo>
                    <a:pt x="4347" y="8264"/>
                    <a:pt x="4335" y="8466"/>
                    <a:pt x="4430" y="8799"/>
                  </a:cubicBezTo>
                  <a:lnTo>
                    <a:pt x="4430" y="8799"/>
                  </a:lnTo>
                  <a:cubicBezTo>
                    <a:pt x="4442" y="8085"/>
                    <a:pt x="5597" y="8466"/>
                    <a:pt x="5323" y="7299"/>
                  </a:cubicBezTo>
                  <a:lnTo>
                    <a:pt x="5323" y="7299"/>
                  </a:lnTo>
                  <a:cubicBezTo>
                    <a:pt x="5466" y="7692"/>
                    <a:pt x="5502" y="8109"/>
                    <a:pt x="5418" y="8514"/>
                  </a:cubicBezTo>
                  <a:cubicBezTo>
                    <a:pt x="5394" y="8478"/>
                    <a:pt x="5347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2" y="8430"/>
                    <a:pt x="5240" y="8430"/>
                  </a:cubicBezTo>
                  <a:cubicBezTo>
                    <a:pt x="5133" y="8442"/>
                    <a:pt x="5061" y="8525"/>
                    <a:pt x="5061" y="8621"/>
                  </a:cubicBezTo>
                  <a:cubicBezTo>
                    <a:pt x="5061" y="8668"/>
                    <a:pt x="5085" y="8716"/>
                    <a:pt x="5121" y="8752"/>
                  </a:cubicBezTo>
                  <a:lnTo>
                    <a:pt x="5156" y="8776"/>
                  </a:lnTo>
                  <a:cubicBezTo>
                    <a:pt x="5109" y="8621"/>
                    <a:pt x="5252" y="8597"/>
                    <a:pt x="5299" y="8668"/>
                  </a:cubicBezTo>
                  <a:cubicBezTo>
                    <a:pt x="5359" y="8740"/>
                    <a:pt x="5299" y="8883"/>
                    <a:pt x="5252" y="8930"/>
                  </a:cubicBezTo>
                  <a:cubicBezTo>
                    <a:pt x="5204" y="8978"/>
                    <a:pt x="5144" y="9002"/>
                    <a:pt x="5085" y="9002"/>
                  </a:cubicBezTo>
                  <a:cubicBezTo>
                    <a:pt x="4918" y="9014"/>
                    <a:pt x="4656" y="8906"/>
                    <a:pt x="4787" y="8585"/>
                  </a:cubicBezTo>
                  <a:cubicBezTo>
                    <a:pt x="4442" y="8680"/>
                    <a:pt x="4502" y="9145"/>
                    <a:pt x="4763" y="9323"/>
                  </a:cubicBezTo>
                  <a:cubicBezTo>
                    <a:pt x="4573" y="9454"/>
                    <a:pt x="4644" y="9585"/>
                    <a:pt x="4347" y="9609"/>
                  </a:cubicBezTo>
                  <a:cubicBezTo>
                    <a:pt x="4906" y="9871"/>
                    <a:pt x="5013" y="9538"/>
                    <a:pt x="5240" y="9454"/>
                  </a:cubicBezTo>
                  <a:lnTo>
                    <a:pt x="5240" y="9454"/>
                  </a:lnTo>
                  <a:cubicBezTo>
                    <a:pt x="4787" y="9692"/>
                    <a:pt x="4942" y="10049"/>
                    <a:pt x="4680" y="10335"/>
                  </a:cubicBezTo>
                  <a:cubicBezTo>
                    <a:pt x="5216" y="10300"/>
                    <a:pt x="5204" y="9907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30" y="10514"/>
                    <a:pt x="5478" y="10966"/>
                  </a:cubicBezTo>
                  <a:cubicBezTo>
                    <a:pt x="5514" y="10514"/>
                    <a:pt x="5918" y="10347"/>
                    <a:pt x="5609" y="9621"/>
                  </a:cubicBezTo>
                  <a:lnTo>
                    <a:pt x="5609" y="9621"/>
                  </a:lnTo>
                  <a:cubicBezTo>
                    <a:pt x="5740" y="9907"/>
                    <a:pt x="5728" y="10300"/>
                    <a:pt x="6264" y="10335"/>
                  </a:cubicBezTo>
                  <a:cubicBezTo>
                    <a:pt x="6002" y="10038"/>
                    <a:pt x="6156" y="9692"/>
                    <a:pt x="5704" y="9454"/>
                  </a:cubicBezTo>
                  <a:lnTo>
                    <a:pt x="5704" y="9454"/>
                  </a:lnTo>
                  <a:cubicBezTo>
                    <a:pt x="5930" y="9538"/>
                    <a:pt x="6037" y="9871"/>
                    <a:pt x="6597" y="9609"/>
                  </a:cubicBezTo>
                  <a:cubicBezTo>
                    <a:pt x="6299" y="9585"/>
                    <a:pt x="6371" y="9454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99" y="8906"/>
                    <a:pt x="6026" y="9014"/>
                    <a:pt x="5859" y="9002"/>
                  </a:cubicBezTo>
                  <a:cubicBezTo>
                    <a:pt x="5799" y="9002"/>
                    <a:pt x="5740" y="8978"/>
                    <a:pt x="5692" y="8930"/>
                  </a:cubicBezTo>
                  <a:cubicBezTo>
                    <a:pt x="5645" y="8883"/>
                    <a:pt x="5585" y="8740"/>
                    <a:pt x="5645" y="8668"/>
                  </a:cubicBezTo>
                  <a:cubicBezTo>
                    <a:pt x="5692" y="8597"/>
                    <a:pt x="5835" y="8621"/>
                    <a:pt x="5787" y="8776"/>
                  </a:cubicBezTo>
                  <a:cubicBezTo>
                    <a:pt x="5799" y="8764"/>
                    <a:pt x="5811" y="8752"/>
                    <a:pt x="5823" y="8752"/>
                  </a:cubicBezTo>
                  <a:cubicBezTo>
                    <a:pt x="5859" y="8716"/>
                    <a:pt x="5883" y="8668"/>
                    <a:pt x="5883" y="8621"/>
                  </a:cubicBezTo>
                  <a:cubicBezTo>
                    <a:pt x="5883" y="8525"/>
                    <a:pt x="5811" y="8442"/>
                    <a:pt x="5704" y="8430"/>
                  </a:cubicBezTo>
                  <a:cubicBezTo>
                    <a:pt x="5692" y="8430"/>
                    <a:pt x="5668" y="8430"/>
                    <a:pt x="5656" y="8430"/>
                  </a:cubicBezTo>
                  <a:lnTo>
                    <a:pt x="5645" y="8430"/>
                  </a:lnTo>
                  <a:cubicBezTo>
                    <a:pt x="5597" y="8442"/>
                    <a:pt x="5549" y="8478"/>
                    <a:pt x="5525" y="8514"/>
                  </a:cubicBezTo>
                  <a:cubicBezTo>
                    <a:pt x="5442" y="8109"/>
                    <a:pt x="5478" y="7692"/>
                    <a:pt x="5621" y="7299"/>
                  </a:cubicBezTo>
                  <a:cubicBezTo>
                    <a:pt x="5335" y="8478"/>
                    <a:pt x="6502" y="8097"/>
                    <a:pt x="6514" y="8811"/>
                  </a:cubicBezTo>
                  <a:lnTo>
                    <a:pt x="6514" y="8740"/>
                  </a:lnTo>
                  <a:cubicBezTo>
                    <a:pt x="6514" y="8764"/>
                    <a:pt x="6514" y="8787"/>
                    <a:pt x="6514" y="8811"/>
                  </a:cubicBezTo>
                  <a:cubicBezTo>
                    <a:pt x="6597" y="8478"/>
                    <a:pt x="6597" y="8264"/>
                    <a:pt x="6526" y="8121"/>
                  </a:cubicBezTo>
                  <a:cubicBezTo>
                    <a:pt x="6347" y="7752"/>
                    <a:pt x="5966" y="7894"/>
                    <a:pt x="5835" y="7752"/>
                  </a:cubicBezTo>
                  <a:cubicBezTo>
                    <a:pt x="6073" y="7716"/>
                    <a:pt x="6133" y="7585"/>
                    <a:pt x="6049" y="7406"/>
                  </a:cubicBezTo>
                  <a:cubicBezTo>
                    <a:pt x="5895" y="7585"/>
                    <a:pt x="5704" y="7442"/>
                    <a:pt x="5716" y="7263"/>
                  </a:cubicBezTo>
                  <a:cubicBezTo>
                    <a:pt x="5728" y="6990"/>
                    <a:pt x="6014" y="6644"/>
                    <a:pt x="5704" y="6192"/>
                  </a:cubicBezTo>
                  <a:cubicBezTo>
                    <a:pt x="5692" y="6097"/>
                    <a:pt x="5668" y="6013"/>
                    <a:pt x="5645" y="5930"/>
                  </a:cubicBezTo>
                  <a:cubicBezTo>
                    <a:pt x="5692" y="6001"/>
                    <a:pt x="5740" y="6085"/>
                    <a:pt x="5799" y="6156"/>
                  </a:cubicBezTo>
                  <a:cubicBezTo>
                    <a:pt x="5895" y="6692"/>
                    <a:pt x="6347" y="6740"/>
                    <a:pt x="6549" y="6918"/>
                  </a:cubicBezTo>
                  <a:cubicBezTo>
                    <a:pt x="6680" y="7049"/>
                    <a:pt x="6645" y="7275"/>
                    <a:pt x="6407" y="7252"/>
                  </a:cubicBezTo>
                  <a:cubicBezTo>
                    <a:pt x="6478" y="7430"/>
                    <a:pt x="6621" y="7490"/>
                    <a:pt x="6799" y="7347"/>
                  </a:cubicBezTo>
                  <a:cubicBezTo>
                    <a:pt x="6811" y="7537"/>
                    <a:pt x="6454" y="7716"/>
                    <a:pt x="6585" y="8097"/>
                  </a:cubicBezTo>
                  <a:cubicBezTo>
                    <a:pt x="6633" y="8252"/>
                    <a:pt x="6776" y="8395"/>
                    <a:pt x="7085" y="8573"/>
                  </a:cubicBezTo>
                  <a:lnTo>
                    <a:pt x="7085" y="8573"/>
                  </a:lnTo>
                  <a:cubicBezTo>
                    <a:pt x="6585" y="8061"/>
                    <a:pt x="7669" y="7513"/>
                    <a:pt x="6645" y="6882"/>
                  </a:cubicBezTo>
                  <a:lnTo>
                    <a:pt x="6645" y="6882"/>
                  </a:lnTo>
                  <a:cubicBezTo>
                    <a:pt x="7026" y="7061"/>
                    <a:pt x="7347" y="7335"/>
                    <a:pt x="7573" y="7680"/>
                  </a:cubicBezTo>
                  <a:cubicBezTo>
                    <a:pt x="7526" y="7668"/>
                    <a:pt x="7466" y="7668"/>
                    <a:pt x="7430" y="7704"/>
                  </a:cubicBezTo>
                  <a:lnTo>
                    <a:pt x="7419" y="7704"/>
                  </a:lnTo>
                  <a:cubicBezTo>
                    <a:pt x="7407" y="7716"/>
                    <a:pt x="7383" y="7728"/>
                    <a:pt x="7371" y="7740"/>
                  </a:cubicBezTo>
                  <a:cubicBezTo>
                    <a:pt x="7240" y="7871"/>
                    <a:pt x="7371" y="8097"/>
                    <a:pt x="7561" y="8037"/>
                  </a:cubicBezTo>
                  <a:cubicBezTo>
                    <a:pt x="7430" y="7966"/>
                    <a:pt x="7502" y="7847"/>
                    <a:pt x="7597" y="7859"/>
                  </a:cubicBezTo>
                  <a:cubicBezTo>
                    <a:pt x="7680" y="7871"/>
                    <a:pt x="7740" y="8014"/>
                    <a:pt x="7740" y="8085"/>
                  </a:cubicBezTo>
                  <a:cubicBezTo>
                    <a:pt x="7740" y="8144"/>
                    <a:pt x="7716" y="8204"/>
                    <a:pt x="7669" y="8252"/>
                  </a:cubicBezTo>
                  <a:cubicBezTo>
                    <a:pt x="7561" y="8371"/>
                    <a:pt x="7299" y="8490"/>
                    <a:pt x="7169" y="8168"/>
                  </a:cubicBezTo>
                  <a:cubicBezTo>
                    <a:pt x="7002" y="8478"/>
                    <a:pt x="7371" y="8764"/>
                    <a:pt x="7680" y="8692"/>
                  </a:cubicBezTo>
                  <a:cubicBezTo>
                    <a:pt x="7633" y="8918"/>
                    <a:pt x="7776" y="8966"/>
                    <a:pt x="7585" y="9192"/>
                  </a:cubicBezTo>
                  <a:cubicBezTo>
                    <a:pt x="8157" y="8990"/>
                    <a:pt x="8014" y="8680"/>
                    <a:pt x="8109" y="8466"/>
                  </a:cubicBezTo>
                  <a:lnTo>
                    <a:pt x="8109" y="8466"/>
                  </a:lnTo>
                  <a:cubicBezTo>
                    <a:pt x="7954" y="8942"/>
                    <a:pt x="8312" y="9085"/>
                    <a:pt x="8335" y="9478"/>
                  </a:cubicBezTo>
                  <a:cubicBezTo>
                    <a:pt x="8681" y="9061"/>
                    <a:pt x="8395" y="8799"/>
                    <a:pt x="8288" y="8514"/>
                  </a:cubicBezTo>
                  <a:lnTo>
                    <a:pt x="8288" y="8514"/>
                  </a:lnTo>
                  <a:cubicBezTo>
                    <a:pt x="8585" y="9228"/>
                    <a:pt x="8990" y="9061"/>
                    <a:pt x="9335" y="9359"/>
                  </a:cubicBezTo>
                  <a:cubicBezTo>
                    <a:pt x="9038" y="9014"/>
                    <a:pt x="9216" y="8597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38" y="8704"/>
                    <a:pt x="9455" y="8359"/>
                  </a:cubicBezTo>
                  <a:cubicBezTo>
                    <a:pt x="9062" y="8335"/>
                    <a:pt x="8919" y="7978"/>
                    <a:pt x="8442" y="8121"/>
                  </a:cubicBezTo>
                  <a:lnTo>
                    <a:pt x="8442" y="8121"/>
                  </a:lnTo>
                  <a:cubicBezTo>
                    <a:pt x="8657" y="8037"/>
                    <a:pt x="8966" y="8180"/>
                    <a:pt x="9169" y="7609"/>
                  </a:cubicBezTo>
                  <a:cubicBezTo>
                    <a:pt x="8943" y="7799"/>
                    <a:pt x="8895" y="7656"/>
                    <a:pt x="8669" y="7704"/>
                  </a:cubicBezTo>
                  <a:cubicBezTo>
                    <a:pt x="8740" y="7406"/>
                    <a:pt x="8454" y="7025"/>
                    <a:pt x="8145" y="7192"/>
                  </a:cubicBezTo>
                  <a:cubicBezTo>
                    <a:pt x="8466" y="7323"/>
                    <a:pt x="8347" y="7585"/>
                    <a:pt x="8228" y="7692"/>
                  </a:cubicBezTo>
                  <a:cubicBezTo>
                    <a:pt x="8181" y="7740"/>
                    <a:pt x="8121" y="7763"/>
                    <a:pt x="8061" y="7763"/>
                  </a:cubicBezTo>
                  <a:cubicBezTo>
                    <a:pt x="7990" y="7763"/>
                    <a:pt x="7847" y="7704"/>
                    <a:pt x="7835" y="7609"/>
                  </a:cubicBezTo>
                  <a:cubicBezTo>
                    <a:pt x="7823" y="7525"/>
                    <a:pt x="7942" y="7442"/>
                    <a:pt x="8014" y="7573"/>
                  </a:cubicBezTo>
                  <a:cubicBezTo>
                    <a:pt x="8014" y="7549"/>
                    <a:pt x="8014" y="7537"/>
                    <a:pt x="8014" y="7513"/>
                  </a:cubicBezTo>
                  <a:cubicBezTo>
                    <a:pt x="8014" y="7418"/>
                    <a:pt x="7942" y="7347"/>
                    <a:pt x="7847" y="7347"/>
                  </a:cubicBezTo>
                  <a:cubicBezTo>
                    <a:pt x="7800" y="7347"/>
                    <a:pt x="7752" y="7371"/>
                    <a:pt x="7716" y="7394"/>
                  </a:cubicBezTo>
                  <a:cubicBezTo>
                    <a:pt x="7704" y="7406"/>
                    <a:pt x="7692" y="7418"/>
                    <a:pt x="7680" y="7442"/>
                  </a:cubicBezTo>
                  <a:lnTo>
                    <a:pt x="7680" y="7454"/>
                  </a:lnTo>
                  <a:cubicBezTo>
                    <a:pt x="7645" y="7490"/>
                    <a:pt x="7645" y="7537"/>
                    <a:pt x="7657" y="7585"/>
                  </a:cubicBezTo>
                  <a:cubicBezTo>
                    <a:pt x="7311" y="7359"/>
                    <a:pt x="7038" y="7037"/>
                    <a:pt x="6859" y="6668"/>
                  </a:cubicBezTo>
                  <a:cubicBezTo>
                    <a:pt x="7490" y="7692"/>
                    <a:pt x="8050" y="6597"/>
                    <a:pt x="8562" y="7109"/>
                  </a:cubicBezTo>
                  <a:lnTo>
                    <a:pt x="8502" y="7061"/>
                  </a:lnTo>
                  <a:cubicBezTo>
                    <a:pt x="8526" y="7073"/>
                    <a:pt x="8538" y="7085"/>
                    <a:pt x="8562" y="7109"/>
                  </a:cubicBezTo>
                  <a:cubicBezTo>
                    <a:pt x="8383" y="6811"/>
                    <a:pt x="8240" y="6668"/>
                    <a:pt x="8085" y="6609"/>
                  </a:cubicBezTo>
                  <a:cubicBezTo>
                    <a:pt x="7692" y="6478"/>
                    <a:pt x="7526" y="6847"/>
                    <a:pt x="7335" y="6835"/>
                  </a:cubicBezTo>
                  <a:cubicBezTo>
                    <a:pt x="7478" y="6644"/>
                    <a:pt x="7419" y="6513"/>
                    <a:pt x="7228" y="6442"/>
                  </a:cubicBezTo>
                  <a:cubicBezTo>
                    <a:pt x="7252" y="6680"/>
                    <a:pt x="7026" y="6704"/>
                    <a:pt x="6907" y="6573"/>
                  </a:cubicBezTo>
                  <a:cubicBezTo>
                    <a:pt x="6716" y="6370"/>
                    <a:pt x="6680" y="5918"/>
                    <a:pt x="6133" y="5823"/>
                  </a:cubicBezTo>
                  <a:cubicBezTo>
                    <a:pt x="6061" y="5763"/>
                    <a:pt x="5990" y="5716"/>
                    <a:pt x="5906" y="5680"/>
                  </a:cubicBezTo>
                  <a:cubicBezTo>
                    <a:pt x="5990" y="5704"/>
                    <a:pt x="6085" y="5716"/>
                    <a:pt x="6168" y="5739"/>
                  </a:cubicBezTo>
                  <a:cubicBezTo>
                    <a:pt x="6621" y="6049"/>
                    <a:pt x="6978" y="5751"/>
                    <a:pt x="7252" y="5739"/>
                  </a:cubicBezTo>
                  <a:cubicBezTo>
                    <a:pt x="7430" y="5739"/>
                    <a:pt x="7561" y="5918"/>
                    <a:pt x="7383" y="6073"/>
                  </a:cubicBezTo>
                  <a:cubicBezTo>
                    <a:pt x="7561" y="6156"/>
                    <a:pt x="7692" y="6097"/>
                    <a:pt x="7728" y="5870"/>
                  </a:cubicBezTo>
                  <a:cubicBezTo>
                    <a:pt x="7883" y="5989"/>
                    <a:pt x="7728" y="6370"/>
                    <a:pt x="8097" y="6561"/>
                  </a:cubicBezTo>
                  <a:cubicBezTo>
                    <a:pt x="8252" y="6632"/>
                    <a:pt x="8466" y="6632"/>
                    <a:pt x="8788" y="6537"/>
                  </a:cubicBezTo>
                  <a:lnTo>
                    <a:pt x="8788" y="6537"/>
                  </a:lnTo>
                  <a:cubicBezTo>
                    <a:pt x="8073" y="6525"/>
                    <a:pt x="8454" y="5370"/>
                    <a:pt x="7288" y="5644"/>
                  </a:cubicBezTo>
                  <a:lnTo>
                    <a:pt x="7288" y="5644"/>
                  </a:lnTo>
                  <a:cubicBezTo>
                    <a:pt x="7680" y="5501"/>
                    <a:pt x="8097" y="5466"/>
                    <a:pt x="8502" y="5549"/>
                  </a:cubicBezTo>
                  <a:cubicBezTo>
                    <a:pt x="8466" y="5573"/>
                    <a:pt x="8431" y="5620"/>
                    <a:pt x="8419" y="5668"/>
                  </a:cubicBezTo>
                  <a:lnTo>
                    <a:pt x="8419" y="5680"/>
                  </a:lnTo>
                  <a:cubicBezTo>
                    <a:pt x="8419" y="5704"/>
                    <a:pt x="8419" y="5716"/>
                    <a:pt x="8419" y="5739"/>
                  </a:cubicBezTo>
                  <a:cubicBezTo>
                    <a:pt x="8419" y="5918"/>
                    <a:pt x="8669" y="5978"/>
                    <a:pt x="8764" y="5811"/>
                  </a:cubicBezTo>
                  <a:cubicBezTo>
                    <a:pt x="8609" y="5858"/>
                    <a:pt x="8585" y="5716"/>
                    <a:pt x="8657" y="5668"/>
                  </a:cubicBezTo>
                  <a:cubicBezTo>
                    <a:pt x="8728" y="5608"/>
                    <a:pt x="8871" y="5668"/>
                    <a:pt x="8919" y="5716"/>
                  </a:cubicBezTo>
                  <a:cubicBezTo>
                    <a:pt x="8966" y="5763"/>
                    <a:pt x="8990" y="5823"/>
                    <a:pt x="8990" y="5882"/>
                  </a:cubicBezTo>
                  <a:cubicBezTo>
                    <a:pt x="9002" y="6049"/>
                    <a:pt x="8895" y="6311"/>
                    <a:pt x="8573" y="6180"/>
                  </a:cubicBezTo>
                  <a:cubicBezTo>
                    <a:pt x="8669" y="6525"/>
                    <a:pt x="9145" y="6466"/>
                    <a:pt x="9312" y="6204"/>
                  </a:cubicBezTo>
                  <a:cubicBezTo>
                    <a:pt x="9443" y="6394"/>
                    <a:pt x="9574" y="6323"/>
                    <a:pt x="9597" y="6620"/>
                  </a:cubicBezTo>
                  <a:cubicBezTo>
                    <a:pt x="9859" y="6073"/>
                    <a:pt x="9538" y="5954"/>
                    <a:pt x="9443" y="5739"/>
                  </a:cubicBezTo>
                  <a:lnTo>
                    <a:pt x="9443" y="5739"/>
                  </a:lnTo>
                  <a:cubicBezTo>
                    <a:pt x="9681" y="6180"/>
                    <a:pt x="10038" y="6037"/>
                    <a:pt x="10324" y="6299"/>
                  </a:cubicBezTo>
                  <a:cubicBezTo>
                    <a:pt x="10276" y="5751"/>
                    <a:pt x="9895" y="5763"/>
                    <a:pt x="9609" y="5632"/>
                  </a:cubicBezTo>
                  <a:lnTo>
                    <a:pt x="9609" y="5632"/>
                  </a:lnTo>
                  <a:cubicBezTo>
                    <a:pt x="10324" y="5930"/>
                    <a:pt x="10502" y="5537"/>
                    <a:pt x="10955" y="5501"/>
                  </a:cubicBezTo>
                  <a:cubicBezTo>
                    <a:pt x="10502" y="5454"/>
                    <a:pt x="10324" y="5049"/>
                    <a:pt x="9609" y="5358"/>
                  </a:cubicBezTo>
                  <a:lnTo>
                    <a:pt x="9609" y="5358"/>
                  </a:lnTo>
                  <a:cubicBezTo>
                    <a:pt x="9895" y="5227"/>
                    <a:pt x="10276" y="5251"/>
                    <a:pt x="10324" y="4704"/>
                  </a:cubicBezTo>
                  <a:cubicBezTo>
                    <a:pt x="10026" y="4966"/>
                    <a:pt x="9681" y="4811"/>
                    <a:pt x="9443" y="5263"/>
                  </a:cubicBezTo>
                  <a:lnTo>
                    <a:pt x="9443" y="5263"/>
                  </a:lnTo>
                  <a:cubicBezTo>
                    <a:pt x="9526" y="5037"/>
                    <a:pt x="9859" y="4930"/>
                    <a:pt x="9597" y="4382"/>
                  </a:cubicBezTo>
                  <a:cubicBezTo>
                    <a:pt x="9585" y="4644"/>
                    <a:pt x="9455" y="4573"/>
                    <a:pt x="9324" y="4775"/>
                  </a:cubicBezTo>
                  <a:close/>
                  <a:moveTo>
                    <a:pt x="4632" y="5728"/>
                  </a:moveTo>
                  <a:cubicBezTo>
                    <a:pt x="4502" y="5811"/>
                    <a:pt x="4347" y="5823"/>
                    <a:pt x="4192" y="5799"/>
                  </a:cubicBezTo>
                  <a:cubicBezTo>
                    <a:pt x="4001" y="5751"/>
                    <a:pt x="3823" y="5608"/>
                    <a:pt x="3466" y="5525"/>
                  </a:cubicBezTo>
                  <a:cubicBezTo>
                    <a:pt x="3370" y="5501"/>
                    <a:pt x="3275" y="5489"/>
                    <a:pt x="3168" y="5477"/>
                  </a:cubicBezTo>
                  <a:cubicBezTo>
                    <a:pt x="3275" y="5466"/>
                    <a:pt x="3382" y="5454"/>
                    <a:pt x="3466" y="5430"/>
                  </a:cubicBezTo>
                  <a:cubicBezTo>
                    <a:pt x="3823" y="5358"/>
                    <a:pt x="4001" y="5204"/>
                    <a:pt x="4192" y="5156"/>
                  </a:cubicBezTo>
                  <a:cubicBezTo>
                    <a:pt x="4347" y="5132"/>
                    <a:pt x="4502" y="5156"/>
                    <a:pt x="4632" y="5227"/>
                  </a:cubicBezTo>
                  <a:cubicBezTo>
                    <a:pt x="4406" y="5216"/>
                    <a:pt x="4180" y="5311"/>
                    <a:pt x="4037" y="5477"/>
                  </a:cubicBezTo>
                  <a:cubicBezTo>
                    <a:pt x="4180" y="5644"/>
                    <a:pt x="4406" y="5739"/>
                    <a:pt x="4632" y="5728"/>
                  </a:cubicBezTo>
                  <a:close/>
                  <a:moveTo>
                    <a:pt x="4299" y="4084"/>
                  </a:moveTo>
                  <a:close/>
                  <a:moveTo>
                    <a:pt x="4299" y="6871"/>
                  </a:moveTo>
                  <a:close/>
                  <a:moveTo>
                    <a:pt x="4799" y="6609"/>
                  </a:moveTo>
                  <a:cubicBezTo>
                    <a:pt x="4632" y="6716"/>
                    <a:pt x="4394" y="6740"/>
                    <a:pt x="4097" y="6942"/>
                  </a:cubicBezTo>
                  <a:cubicBezTo>
                    <a:pt x="4001" y="6990"/>
                    <a:pt x="3918" y="7049"/>
                    <a:pt x="3847" y="7121"/>
                  </a:cubicBezTo>
                  <a:cubicBezTo>
                    <a:pt x="3906" y="7037"/>
                    <a:pt x="3966" y="6954"/>
                    <a:pt x="4025" y="6871"/>
                  </a:cubicBezTo>
                  <a:cubicBezTo>
                    <a:pt x="4216" y="6573"/>
                    <a:pt x="4240" y="6335"/>
                    <a:pt x="4347" y="6168"/>
                  </a:cubicBezTo>
                  <a:cubicBezTo>
                    <a:pt x="4430" y="6037"/>
                    <a:pt x="4549" y="5942"/>
                    <a:pt x="4704" y="5894"/>
                  </a:cubicBezTo>
                  <a:cubicBezTo>
                    <a:pt x="4537" y="6049"/>
                    <a:pt x="4442" y="6275"/>
                    <a:pt x="4454" y="6490"/>
                  </a:cubicBezTo>
                  <a:cubicBezTo>
                    <a:pt x="4680" y="6501"/>
                    <a:pt x="4894" y="6418"/>
                    <a:pt x="5049" y="6251"/>
                  </a:cubicBezTo>
                  <a:cubicBezTo>
                    <a:pt x="5013" y="6406"/>
                    <a:pt x="4918" y="6525"/>
                    <a:pt x="4799" y="6609"/>
                  </a:cubicBezTo>
                  <a:close/>
                  <a:moveTo>
                    <a:pt x="4454" y="4454"/>
                  </a:moveTo>
                  <a:cubicBezTo>
                    <a:pt x="4442" y="4680"/>
                    <a:pt x="4537" y="4894"/>
                    <a:pt x="4704" y="5049"/>
                  </a:cubicBezTo>
                  <a:cubicBezTo>
                    <a:pt x="4549" y="5013"/>
                    <a:pt x="4430" y="4918"/>
                    <a:pt x="4347" y="4799"/>
                  </a:cubicBezTo>
                  <a:cubicBezTo>
                    <a:pt x="4240" y="4620"/>
                    <a:pt x="4216" y="4394"/>
                    <a:pt x="4025" y="4084"/>
                  </a:cubicBezTo>
                  <a:cubicBezTo>
                    <a:pt x="3966" y="4013"/>
                    <a:pt x="3906" y="3930"/>
                    <a:pt x="3847" y="3834"/>
                  </a:cubicBezTo>
                  <a:cubicBezTo>
                    <a:pt x="3918" y="3906"/>
                    <a:pt x="4001" y="3965"/>
                    <a:pt x="4085" y="4025"/>
                  </a:cubicBezTo>
                  <a:cubicBezTo>
                    <a:pt x="4382" y="4215"/>
                    <a:pt x="4621" y="4239"/>
                    <a:pt x="4799" y="4346"/>
                  </a:cubicBezTo>
                  <a:cubicBezTo>
                    <a:pt x="4918" y="4430"/>
                    <a:pt x="5013" y="4549"/>
                    <a:pt x="5061" y="4692"/>
                  </a:cubicBezTo>
                  <a:cubicBezTo>
                    <a:pt x="4906" y="4525"/>
                    <a:pt x="4680" y="4442"/>
                    <a:pt x="4454" y="4454"/>
                  </a:cubicBezTo>
                  <a:close/>
                  <a:moveTo>
                    <a:pt x="5633" y="7299"/>
                  </a:moveTo>
                  <a:close/>
                  <a:moveTo>
                    <a:pt x="5740" y="6335"/>
                  </a:moveTo>
                  <a:cubicBezTo>
                    <a:pt x="5811" y="6466"/>
                    <a:pt x="5835" y="6620"/>
                    <a:pt x="5799" y="6763"/>
                  </a:cubicBezTo>
                  <a:cubicBezTo>
                    <a:pt x="5752" y="6954"/>
                    <a:pt x="5609" y="7144"/>
                    <a:pt x="5525" y="7490"/>
                  </a:cubicBezTo>
                  <a:cubicBezTo>
                    <a:pt x="5514" y="7585"/>
                    <a:pt x="5490" y="7692"/>
                    <a:pt x="5478" y="7787"/>
                  </a:cubicBezTo>
                  <a:cubicBezTo>
                    <a:pt x="5466" y="7692"/>
                    <a:pt x="5454" y="7585"/>
                    <a:pt x="5430" y="7490"/>
                  </a:cubicBezTo>
                  <a:cubicBezTo>
                    <a:pt x="5359" y="7144"/>
                    <a:pt x="5216" y="6954"/>
                    <a:pt x="5168" y="6763"/>
                  </a:cubicBezTo>
                  <a:cubicBezTo>
                    <a:pt x="5133" y="6620"/>
                    <a:pt x="5156" y="6466"/>
                    <a:pt x="5228" y="6335"/>
                  </a:cubicBezTo>
                  <a:cubicBezTo>
                    <a:pt x="5013" y="6549"/>
                    <a:pt x="5168" y="6930"/>
                    <a:pt x="5478" y="6930"/>
                  </a:cubicBezTo>
                  <a:cubicBezTo>
                    <a:pt x="5787" y="6930"/>
                    <a:pt x="5954" y="6549"/>
                    <a:pt x="5740" y="6335"/>
                  </a:cubicBezTo>
                  <a:close/>
                  <a:moveTo>
                    <a:pt x="5478" y="4025"/>
                  </a:moveTo>
                  <a:cubicBezTo>
                    <a:pt x="5311" y="4180"/>
                    <a:pt x="5216" y="4394"/>
                    <a:pt x="5228" y="4620"/>
                  </a:cubicBezTo>
                  <a:cubicBezTo>
                    <a:pt x="5156" y="4489"/>
                    <a:pt x="5133" y="4334"/>
                    <a:pt x="5168" y="4192"/>
                  </a:cubicBezTo>
                  <a:cubicBezTo>
                    <a:pt x="5216" y="4001"/>
                    <a:pt x="5359" y="3811"/>
                    <a:pt x="5430" y="3465"/>
                  </a:cubicBezTo>
                  <a:cubicBezTo>
                    <a:pt x="5454" y="3358"/>
                    <a:pt x="5466" y="3263"/>
                    <a:pt x="5478" y="3168"/>
                  </a:cubicBezTo>
                  <a:cubicBezTo>
                    <a:pt x="5490" y="3263"/>
                    <a:pt x="5514" y="3358"/>
                    <a:pt x="5525" y="3465"/>
                  </a:cubicBezTo>
                  <a:cubicBezTo>
                    <a:pt x="5609" y="3811"/>
                    <a:pt x="5752" y="4001"/>
                    <a:pt x="5799" y="4192"/>
                  </a:cubicBezTo>
                  <a:cubicBezTo>
                    <a:pt x="5835" y="4334"/>
                    <a:pt x="5811" y="4489"/>
                    <a:pt x="5740" y="4620"/>
                  </a:cubicBezTo>
                  <a:cubicBezTo>
                    <a:pt x="5740" y="4394"/>
                    <a:pt x="5645" y="4180"/>
                    <a:pt x="5478" y="4025"/>
                  </a:cubicBezTo>
                  <a:close/>
                  <a:moveTo>
                    <a:pt x="6657" y="4084"/>
                  </a:moveTo>
                  <a:close/>
                  <a:moveTo>
                    <a:pt x="6883" y="6656"/>
                  </a:moveTo>
                  <a:close/>
                  <a:moveTo>
                    <a:pt x="6502" y="6513"/>
                  </a:moveTo>
                  <a:cubicBezTo>
                    <a:pt x="6514" y="6287"/>
                    <a:pt x="6430" y="6061"/>
                    <a:pt x="6264" y="5918"/>
                  </a:cubicBezTo>
                  <a:cubicBezTo>
                    <a:pt x="6407" y="5954"/>
                    <a:pt x="6537" y="6049"/>
                    <a:pt x="6609" y="6180"/>
                  </a:cubicBezTo>
                  <a:cubicBezTo>
                    <a:pt x="6716" y="6347"/>
                    <a:pt x="6740" y="6573"/>
                    <a:pt x="6942" y="6882"/>
                  </a:cubicBezTo>
                  <a:cubicBezTo>
                    <a:pt x="6990" y="6966"/>
                    <a:pt x="7049" y="7049"/>
                    <a:pt x="7121" y="7132"/>
                  </a:cubicBezTo>
                  <a:cubicBezTo>
                    <a:pt x="7038" y="7061"/>
                    <a:pt x="6954" y="7001"/>
                    <a:pt x="6871" y="6954"/>
                  </a:cubicBezTo>
                  <a:cubicBezTo>
                    <a:pt x="6573" y="6751"/>
                    <a:pt x="6335" y="6728"/>
                    <a:pt x="6168" y="6620"/>
                  </a:cubicBezTo>
                  <a:cubicBezTo>
                    <a:pt x="6037" y="6549"/>
                    <a:pt x="5942" y="6418"/>
                    <a:pt x="5906" y="6275"/>
                  </a:cubicBezTo>
                  <a:cubicBezTo>
                    <a:pt x="6061" y="6430"/>
                    <a:pt x="6276" y="6513"/>
                    <a:pt x="6502" y="6501"/>
                  </a:cubicBezTo>
                  <a:close/>
                  <a:moveTo>
                    <a:pt x="5906" y="4704"/>
                  </a:moveTo>
                  <a:cubicBezTo>
                    <a:pt x="5954" y="4561"/>
                    <a:pt x="6049" y="4430"/>
                    <a:pt x="6168" y="4346"/>
                  </a:cubicBezTo>
                  <a:cubicBezTo>
                    <a:pt x="6347" y="4251"/>
                    <a:pt x="6573" y="4227"/>
                    <a:pt x="6883" y="4025"/>
                  </a:cubicBezTo>
                  <a:cubicBezTo>
                    <a:pt x="6966" y="3965"/>
                    <a:pt x="7049" y="3906"/>
                    <a:pt x="7121" y="3846"/>
                  </a:cubicBezTo>
                  <a:cubicBezTo>
                    <a:pt x="7061" y="3930"/>
                    <a:pt x="7002" y="4013"/>
                    <a:pt x="6942" y="4096"/>
                  </a:cubicBezTo>
                  <a:cubicBezTo>
                    <a:pt x="6752" y="4394"/>
                    <a:pt x="6728" y="4632"/>
                    <a:pt x="6621" y="4799"/>
                  </a:cubicBezTo>
                  <a:cubicBezTo>
                    <a:pt x="6537" y="4930"/>
                    <a:pt x="6418" y="5025"/>
                    <a:pt x="6264" y="5061"/>
                  </a:cubicBezTo>
                  <a:cubicBezTo>
                    <a:pt x="6430" y="4906"/>
                    <a:pt x="6526" y="4692"/>
                    <a:pt x="6514" y="4465"/>
                  </a:cubicBezTo>
                  <a:cubicBezTo>
                    <a:pt x="6287" y="4454"/>
                    <a:pt x="6061" y="4537"/>
                    <a:pt x="5906" y="4692"/>
                  </a:cubicBezTo>
                  <a:close/>
                  <a:moveTo>
                    <a:pt x="7311" y="5335"/>
                  </a:moveTo>
                  <a:close/>
                  <a:moveTo>
                    <a:pt x="7502" y="5537"/>
                  </a:moveTo>
                  <a:cubicBezTo>
                    <a:pt x="7145" y="5608"/>
                    <a:pt x="6966" y="5751"/>
                    <a:pt x="6776" y="5799"/>
                  </a:cubicBezTo>
                  <a:cubicBezTo>
                    <a:pt x="6621" y="5835"/>
                    <a:pt x="6466" y="5811"/>
                    <a:pt x="6335" y="5739"/>
                  </a:cubicBezTo>
                  <a:cubicBezTo>
                    <a:pt x="6561" y="5751"/>
                    <a:pt x="6788" y="5656"/>
                    <a:pt x="6930" y="5489"/>
                  </a:cubicBezTo>
                  <a:cubicBezTo>
                    <a:pt x="6788" y="5311"/>
                    <a:pt x="6561" y="5227"/>
                    <a:pt x="6335" y="5227"/>
                  </a:cubicBezTo>
                  <a:cubicBezTo>
                    <a:pt x="6466" y="5156"/>
                    <a:pt x="6621" y="5132"/>
                    <a:pt x="6776" y="5168"/>
                  </a:cubicBezTo>
                  <a:cubicBezTo>
                    <a:pt x="6966" y="5216"/>
                    <a:pt x="7145" y="5358"/>
                    <a:pt x="7502" y="5442"/>
                  </a:cubicBezTo>
                  <a:cubicBezTo>
                    <a:pt x="7597" y="5454"/>
                    <a:pt x="7704" y="5477"/>
                    <a:pt x="7800" y="5489"/>
                  </a:cubicBezTo>
                  <a:cubicBezTo>
                    <a:pt x="7692" y="5489"/>
                    <a:pt x="7597" y="5501"/>
                    <a:pt x="7502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354950" y="924650"/>
              <a:ext cx="273575" cy="273575"/>
            </a:xfrm>
            <a:custGeom>
              <a:avLst/>
              <a:gdLst/>
              <a:ahLst/>
              <a:cxnLst/>
              <a:rect l="l" t="t" r="r" b="b"/>
              <a:pathLst>
                <a:path w="10943" h="10943" extrusionOk="0">
                  <a:moveTo>
                    <a:pt x="1620" y="6168"/>
                  </a:moveTo>
                  <a:cubicBezTo>
                    <a:pt x="1798" y="6418"/>
                    <a:pt x="2263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87"/>
                    <a:pt x="1965" y="5727"/>
                    <a:pt x="2013" y="5680"/>
                  </a:cubicBezTo>
                  <a:cubicBezTo>
                    <a:pt x="2060" y="5632"/>
                    <a:pt x="2203" y="5573"/>
                    <a:pt x="2275" y="5620"/>
                  </a:cubicBezTo>
                  <a:cubicBezTo>
                    <a:pt x="2346" y="5680"/>
                    <a:pt x="2322" y="5823"/>
                    <a:pt x="2179" y="5775"/>
                  </a:cubicBezTo>
                  <a:cubicBezTo>
                    <a:pt x="2263" y="5942"/>
                    <a:pt x="2513" y="5882"/>
                    <a:pt x="2513" y="5692"/>
                  </a:cubicBezTo>
                  <a:cubicBezTo>
                    <a:pt x="2513" y="5680"/>
                    <a:pt x="2513" y="5656"/>
                    <a:pt x="2513" y="5644"/>
                  </a:cubicBezTo>
                  <a:cubicBezTo>
                    <a:pt x="2513" y="5632"/>
                    <a:pt x="2513" y="5632"/>
                    <a:pt x="2513" y="5632"/>
                  </a:cubicBezTo>
                  <a:cubicBezTo>
                    <a:pt x="2501" y="5573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lnTo>
                    <a:pt x="3644" y="5596"/>
                  </a:lnTo>
                  <a:cubicBezTo>
                    <a:pt x="2465" y="5323"/>
                    <a:pt x="2858" y="6489"/>
                    <a:pt x="2132" y="6489"/>
                  </a:cubicBezTo>
                  <a:lnTo>
                    <a:pt x="2132" y="6489"/>
                  </a:lnTo>
                  <a:cubicBezTo>
                    <a:pt x="2465" y="6585"/>
                    <a:pt x="2679" y="6585"/>
                    <a:pt x="2822" y="6513"/>
                  </a:cubicBezTo>
                  <a:cubicBezTo>
                    <a:pt x="3191" y="6335"/>
                    <a:pt x="3048" y="5954"/>
                    <a:pt x="3191" y="5823"/>
                  </a:cubicBezTo>
                  <a:cubicBezTo>
                    <a:pt x="3227" y="6049"/>
                    <a:pt x="3358" y="6108"/>
                    <a:pt x="3537" y="6037"/>
                  </a:cubicBezTo>
                  <a:cubicBezTo>
                    <a:pt x="3358" y="5882"/>
                    <a:pt x="3501" y="5692"/>
                    <a:pt x="3679" y="5704"/>
                  </a:cubicBezTo>
                  <a:cubicBezTo>
                    <a:pt x="3953" y="5715"/>
                    <a:pt x="4299" y="6001"/>
                    <a:pt x="4751" y="5692"/>
                  </a:cubicBezTo>
                  <a:cubicBezTo>
                    <a:pt x="4846" y="5680"/>
                    <a:pt x="4930" y="5656"/>
                    <a:pt x="5025" y="5632"/>
                  </a:cubicBezTo>
                  <a:cubicBezTo>
                    <a:pt x="4942" y="5680"/>
                    <a:pt x="4858" y="5727"/>
                    <a:pt x="4787" y="5787"/>
                  </a:cubicBezTo>
                  <a:cubicBezTo>
                    <a:pt x="4251" y="5882"/>
                    <a:pt x="4203" y="6335"/>
                    <a:pt x="4025" y="6537"/>
                  </a:cubicBezTo>
                  <a:cubicBezTo>
                    <a:pt x="3906" y="6668"/>
                    <a:pt x="3668" y="6632"/>
                    <a:pt x="3691" y="6394"/>
                  </a:cubicBezTo>
                  <a:cubicBezTo>
                    <a:pt x="3513" y="6466"/>
                    <a:pt x="3453" y="6596"/>
                    <a:pt x="3596" y="6787"/>
                  </a:cubicBezTo>
                  <a:cubicBezTo>
                    <a:pt x="3406" y="6799"/>
                    <a:pt x="3227" y="6430"/>
                    <a:pt x="2846" y="6561"/>
                  </a:cubicBezTo>
                  <a:cubicBezTo>
                    <a:pt x="2691" y="6620"/>
                    <a:pt x="2548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29" y="7668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20" y="7323"/>
                    <a:pt x="3275" y="7561"/>
                  </a:cubicBezTo>
                  <a:cubicBezTo>
                    <a:pt x="3287" y="7513"/>
                    <a:pt x="3275" y="7454"/>
                    <a:pt x="3251" y="7418"/>
                  </a:cubicBezTo>
                  <a:lnTo>
                    <a:pt x="3251" y="7406"/>
                  </a:lnTo>
                  <a:cubicBezTo>
                    <a:pt x="3239" y="7394"/>
                    <a:pt x="3227" y="7382"/>
                    <a:pt x="3215" y="7370"/>
                  </a:cubicBezTo>
                  <a:cubicBezTo>
                    <a:pt x="3084" y="7216"/>
                    <a:pt x="2846" y="7358"/>
                    <a:pt x="2917" y="7549"/>
                  </a:cubicBezTo>
                  <a:cubicBezTo>
                    <a:pt x="2989" y="7418"/>
                    <a:pt x="3096" y="7489"/>
                    <a:pt x="3084" y="7585"/>
                  </a:cubicBezTo>
                  <a:cubicBezTo>
                    <a:pt x="3084" y="7668"/>
                    <a:pt x="2941" y="7728"/>
                    <a:pt x="2870" y="7728"/>
                  </a:cubicBezTo>
                  <a:cubicBezTo>
                    <a:pt x="2798" y="7728"/>
                    <a:pt x="2739" y="7704"/>
                    <a:pt x="2703" y="7656"/>
                  </a:cubicBezTo>
                  <a:cubicBezTo>
                    <a:pt x="2572" y="7549"/>
                    <a:pt x="2465" y="7287"/>
                    <a:pt x="2787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5" y="7620"/>
                    <a:pt x="1977" y="7763"/>
                    <a:pt x="1763" y="7573"/>
                  </a:cubicBezTo>
                  <a:cubicBezTo>
                    <a:pt x="1965" y="8144"/>
                    <a:pt x="2275" y="8001"/>
                    <a:pt x="2489" y="8097"/>
                  </a:cubicBezTo>
                  <a:lnTo>
                    <a:pt x="2489" y="8097"/>
                  </a:lnTo>
                  <a:cubicBezTo>
                    <a:pt x="2013" y="7942"/>
                    <a:pt x="1870" y="8299"/>
                    <a:pt x="1465" y="8323"/>
                  </a:cubicBezTo>
                  <a:cubicBezTo>
                    <a:pt x="1882" y="8668"/>
                    <a:pt x="2144" y="8382"/>
                    <a:pt x="2441" y="8287"/>
                  </a:cubicBezTo>
                  <a:lnTo>
                    <a:pt x="2441" y="8287"/>
                  </a:lnTo>
                  <a:cubicBezTo>
                    <a:pt x="1715" y="8585"/>
                    <a:pt x="1882" y="8978"/>
                    <a:pt x="1596" y="9323"/>
                  </a:cubicBezTo>
                  <a:cubicBezTo>
                    <a:pt x="1941" y="9025"/>
                    <a:pt x="2346" y="9204"/>
                    <a:pt x="2632" y="8478"/>
                  </a:cubicBezTo>
                  <a:lnTo>
                    <a:pt x="2632" y="8478"/>
                  </a:lnTo>
                  <a:cubicBezTo>
                    <a:pt x="2525" y="8775"/>
                    <a:pt x="2239" y="9025"/>
                    <a:pt x="2596" y="9442"/>
                  </a:cubicBezTo>
                  <a:cubicBezTo>
                    <a:pt x="2620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63" y="8954"/>
                    <a:pt x="3346" y="9156"/>
                  </a:cubicBezTo>
                  <a:cubicBezTo>
                    <a:pt x="3156" y="8930"/>
                    <a:pt x="3298" y="8894"/>
                    <a:pt x="3251" y="8668"/>
                  </a:cubicBezTo>
                  <a:cubicBezTo>
                    <a:pt x="3549" y="8728"/>
                    <a:pt x="3930" y="8442"/>
                    <a:pt x="3751" y="8132"/>
                  </a:cubicBezTo>
                  <a:cubicBezTo>
                    <a:pt x="3620" y="8454"/>
                    <a:pt x="3370" y="8335"/>
                    <a:pt x="3263" y="8216"/>
                  </a:cubicBezTo>
                  <a:cubicBezTo>
                    <a:pt x="3215" y="8168"/>
                    <a:pt x="3191" y="8109"/>
                    <a:pt x="3191" y="8049"/>
                  </a:cubicBezTo>
                  <a:cubicBezTo>
                    <a:pt x="3191" y="7978"/>
                    <a:pt x="3251" y="7835"/>
                    <a:pt x="3334" y="7823"/>
                  </a:cubicBezTo>
                  <a:cubicBezTo>
                    <a:pt x="3418" y="7823"/>
                    <a:pt x="3501" y="7930"/>
                    <a:pt x="3370" y="8001"/>
                  </a:cubicBezTo>
                  <a:cubicBezTo>
                    <a:pt x="3394" y="8013"/>
                    <a:pt x="3418" y="8013"/>
                    <a:pt x="3441" y="8001"/>
                  </a:cubicBezTo>
                  <a:cubicBezTo>
                    <a:pt x="3525" y="8001"/>
                    <a:pt x="3596" y="7930"/>
                    <a:pt x="3596" y="7835"/>
                  </a:cubicBezTo>
                  <a:cubicBezTo>
                    <a:pt x="3596" y="7787"/>
                    <a:pt x="3584" y="7739"/>
                    <a:pt x="3549" y="7704"/>
                  </a:cubicBezTo>
                  <a:cubicBezTo>
                    <a:pt x="3537" y="7692"/>
                    <a:pt x="3525" y="7680"/>
                    <a:pt x="3513" y="7668"/>
                  </a:cubicBezTo>
                  <a:lnTo>
                    <a:pt x="3501" y="7668"/>
                  </a:lnTo>
                  <a:cubicBezTo>
                    <a:pt x="3453" y="7644"/>
                    <a:pt x="3406" y="7632"/>
                    <a:pt x="3358" y="7644"/>
                  </a:cubicBezTo>
                  <a:cubicBezTo>
                    <a:pt x="3596" y="7299"/>
                    <a:pt x="3906" y="7025"/>
                    <a:pt x="4287" y="6847"/>
                  </a:cubicBezTo>
                  <a:cubicBezTo>
                    <a:pt x="3263" y="7478"/>
                    <a:pt x="4346" y="8037"/>
                    <a:pt x="3834" y="8549"/>
                  </a:cubicBezTo>
                  <a:cubicBezTo>
                    <a:pt x="3858" y="8525"/>
                    <a:pt x="3870" y="8513"/>
                    <a:pt x="3894" y="8490"/>
                  </a:cubicBezTo>
                  <a:cubicBezTo>
                    <a:pt x="3870" y="8513"/>
                    <a:pt x="3858" y="8525"/>
                    <a:pt x="3834" y="8549"/>
                  </a:cubicBezTo>
                  <a:cubicBezTo>
                    <a:pt x="4132" y="8382"/>
                    <a:pt x="4287" y="8228"/>
                    <a:pt x="4346" y="8073"/>
                  </a:cubicBezTo>
                  <a:cubicBezTo>
                    <a:pt x="4477" y="7680"/>
                    <a:pt x="4108" y="7513"/>
                    <a:pt x="4120" y="7323"/>
                  </a:cubicBezTo>
                  <a:cubicBezTo>
                    <a:pt x="4299" y="7466"/>
                    <a:pt x="4441" y="7406"/>
                    <a:pt x="4513" y="7228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2" y="6704"/>
                    <a:pt x="5025" y="6668"/>
                    <a:pt x="5132" y="6120"/>
                  </a:cubicBezTo>
                  <a:cubicBezTo>
                    <a:pt x="5180" y="6049"/>
                    <a:pt x="5227" y="5977"/>
                    <a:pt x="5275" y="5894"/>
                  </a:cubicBezTo>
                  <a:cubicBezTo>
                    <a:pt x="5251" y="5977"/>
                    <a:pt x="5227" y="6073"/>
                    <a:pt x="5215" y="6156"/>
                  </a:cubicBezTo>
                  <a:cubicBezTo>
                    <a:pt x="4906" y="6608"/>
                    <a:pt x="5192" y="6966"/>
                    <a:pt x="5203" y="7239"/>
                  </a:cubicBezTo>
                  <a:cubicBezTo>
                    <a:pt x="5203" y="7418"/>
                    <a:pt x="5025" y="7561"/>
                    <a:pt x="4870" y="7370"/>
                  </a:cubicBezTo>
                  <a:cubicBezTo>
                    <a:pt x="4799" y="7549"/>
                    <a:pt x="4858" y="7680"/>
                    <a:pt x="5084" y="7716"/>
                  </a:cubicBezTo>
                  <a:cubicBezTo>
                    <a:pt x="4953" y="7870"/>
                    <a:pt x="4572" y="7728"/>
                    <a:pt x="4394" y="8097"/>
                  </a:cubicBezTo>
                  <a:cubicBezTo>
                    <a:pt x="4322" y="8240"/>
                    <a:pt x="4322" y="8454"/>
                    <a:pt x="4418" y="8787"/>
                  </a:cubicBezTo>
                  <a:lnTo>
                    <a:pt x="4418" y="8787"/>
                  </a:lnTo>
                  <a:cubicBezTo>
                    <a:pt x="4430" y="8073"/>
                    <a:pt x="5584" y="8442"/>
                    <a:pt x="5311" y="7275"/>
                  </a:cubicBezTo>
                  <a:lnTo>
                    <a:pt x="5311" y="7275"/>
                  </a:lnTo>
                  <a:cubicBezTo>
                    <a:pt x="5442" y="7668"/>
                    <a:pt x="5477" y="8085"/>
                    <a:pt x="5394" y="8501"/>
                  </a:cubicBezTo>
                  <a:cubicBezTo>
                    <a:pt x="5370" y="8454"/>
                    <a:pt x="5334" y="8430"/>
                    <a:pt x="5287" y="8418"/>
                  </a:cubicBezTo>
                  <a:lnTo>
                    <a:pt x="5275" y="8418"/>
                  </a:lnTo>
                  <a:cubicBezTo>
                    <a:pt x="5251" y="8406"/>
                    <a:pt x="5227" y="8406"/>
                    <a:pt x="5215" y="8418"/>
                  </a:cubicBezTo>
                  <a:cubicBezTo>
                    <a:pt x="5108" y="8418"/>
                    <a:pt x="5037" y="8501"/>
                    <a:pt x="5037" y="8597"/>
                  </a:cubicBezTo>
                  <a:cubicBezTo>
                    <a:pt x="5037" y="8656"/>
                    <a:pt x="5061" y="8692"/>
                    <a:pt x="5108" y="8728"/>
                  </a:cubicBezTo>
                  <a:cubicBezTo>
                    <a:pt x="5108" y="8740"/>
                    <a:pt x="5120" y="8740"/>
                    <a:pt x="5132" y="8752"/>
                  </a:cubicBezTo>
                  <a:cubicBezTo>
                    <a:pt x="5096" y="8597"/>
                    <a:pt x="5227" y="8585"/>
                    <a:pt x="5287" y="8644"/>
                  </a:cubicBezTo>
                  <a:cubicBezTo>
                    <a:pt x="5334" y="8716"/>
                    <a:pt x="5287" y="8859"/>
                    <a:pt x="5227" y="8906"/>
                  </a:cubicBezTo>
                  <a:cubicBezTo>
                    <a:pt x="5180" y="8954"/>
                    <a:pt x="5120" y="8978"/>
                    <a:pt x="5061" y="8978"/>
                  </a:cubicBezTo>
                  <a:cubicBezTo>
                    <a:pt x="4894" y="8990"/>
                    <a:pt x="4632" y="8882"/>
                    <a:pt x="4763" y="8573"/>
                  </a:cubicBezTo>
                  <a:cubicBezTo>
                    <a:pt x="4430" y="8668"/>
                    <a:pt x="4489" y="9133"/>
                    <a:pt x="4739" y="9299"/>
                  </a:cubicBezTo>
                  <a:cubicBezTo>
                    <a:pt x="4549" y="9430"/>
                    <a:pt x="4620" y="9561"/>
                    <a:pt x="4334" y="9585"/>
                  </a:cubicBezTo>
                  <a:cubicBezTo>
                    <a:pt x="4882" y="9847"/>
                    <a:pt x="4989" y="9525"/>
                    <a:pt x="5215" y="9430"/>
                  </a:cubicBezTo>
                  <a:lnTo>
                    <a:pt x="5215" y="9430"/>
                  </a:lnTo>
                  <a:cubicBezTo>
                    <a:pt x="4763" y="9668"/>
                    <a:pt x="4918" y="10025"/>
                    <a:pt x="4656" y="10323"/>
                  </a:cubicBezTo>
                  <a:cubicBezTo>
                    <a:pt x="5203" y="10276"/>
                    <a:pt x="5180" y="9883"/>
                    <a:pt x="5311" y="9609"/>
                  </a:cubicBezTo>
                  <a:lnTo>
                    <a:pt x="5311" y="9609"/>
                  </a:lnTo>
                  <a:cubicBezTo>
                    <a:pt x="5001" y="10323"/>
                    <a:pt x="5406" y="10502"/>
                    <a:pt x="5454" y="10942"/>
                  </a:cubicBezTo>
                  <a:cubicBezTo>
                    <a:pt x="5489" y="10502"/>
                    <a:pt x="5894" y="10323"/>
                    <a:pt x="5584" y="9609"/>
                  </a:cubicBezTo>
                  <a:lnTo>
                    <a:pt x="5584" y="9609"/>
                  </a:lnTo>
                  <a:cubicBezTo>
                    <a:pt x="5715" y="9883"/>
                    <a:pt x="5704" y="10276"/>
                    <a:pt x="6251" y="10323"/>
                  </a:cubicBezTo>
                  <a:cubicBezTo>
                    <a:pt x="5977" y="10025"/>
                    <a:pt x="6132" y="9668"/>
                    <a:pt x="5692" y="9430"/>
                  </a:cubicBezTo>
                  <a:lnTo>
                    <a:pt x="5692" y="9430"/>
                  </a:lnTo>
                  <a:cubicBezTo>
                    <a:pt x="5906" y="9514"/>
                    <a:pt x="6025" y="9847"/>
                    <a:pt x="6573" y="9585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33"/>
                    <a:pt x="6477" y="8668"/>
                    <a:pt x="6132" y="8561"/>
                  </a:cubicBezTo>
                  <a:cubicBezTo>
                    <a:pt x="6275" y="8882"/>
                    <a:pt x="6013" y="8990"/>
                    <a:pt x="5835" y="8978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68" y="8573"/>
                    <a:pt x="5811" y="8597"/>
                    <a:pt x="5763" y="8752"/>
                  </a:cubicBezTo>
                  <a:lnTo>
                    <a:pt x="5799" y="8728"/>
                  </a:lnTo>
                  <a:cubicBezTo>
                    <a:pt x="5835" y="8692"/>
                    <a:pt x="5858" y="8644"/>
                    <a:pt x="5858" y="8597"/>
                  </a:cubicBezTo>
                  <a:cubicBezTo>
                    <a:pt x="5858" y="8501"/>
                    <a:pt x="5787" y="8418"/>
                    <a:pt x="5692" y="8418"/>
                  </a:cubicBezTo>
                  <a:cubicBezTo>
                    <a:pt x="5668" y="8406"/>
                    <a:pt x="5644" y="8406"/>
                    <a:pt x="5632" y="8418"/>
                  </a:cubicBezTo>
                  <a:lnTo>
                    <a:pt x="5620" y="8418"/>
                  </a:lnTo>
                  <a:cubicBezTo>
                    <a:pt x="5573" y="8430"/>
                    <a:pt x="5525" y="8454"/>
                    <a:pt x="5501" y="8490"/>
                  </a:cubicBezTo>
                  <a:cubicBezTo>
                    <a:pt x="5418" y="8085"/>
                    <a:pt x="5454" y="7668"/>
                    <a:pt x="5596" y="7275"/>
                  </a:cubicBezTo>
                  <a:cubicBezTo>
                    <a:pt x="5311" y="8454"/>
                    <a:pt x="6477" y="8073"/>
                    <a:pt x="6489" y="8787"/>
                  </a:cubicBezTo>
                  <a:lnTo>
                    <a:pt x="6489" y="8716"/>
                  </a:lnTo>
                  <a:cubicBezTo>
                    <a:pt x="6489" y="8740"/>
                    <a:pt x="6489" y="8763"/>
                    <a:pt x="6489" y="8787"/>
                  </a:cubicBezTo>
                  <a:cubicBezTo>
                    <a:pt x="6585" y="8454"/>
                    <a:pt x="6573" y="8240"/>
                    <a:pt x="6501" y="8097"/>
                  </a:cubicBezTo>
                  <a:cubicBezTo>
                    <a:pt x="6323" y="7728"/>
                    <a:pt x="5942" y="7870"/>
                    <a:pt x="5811" y="7728"/>
                  </a:cubicBezTo>
                  <a:cubicBezTo>
                    <a:pt x="6049" y="7692"/>
                    <a:pt x="6108" y="7561"/>
                    <a:pt x="6025" y="7382"/>
                  </a:cubicBezTo>
                  <a:cubicBezTo>
                    <a:pt x="5870" y="7561"/>
                    <a:pt x="5692" y="7430"/>
                    <a:pt x="5692" y="7239"/>
                  </a:cubicBezTo>
                  <a:cubicBezTo>
                    <a:pt x="5704" y="6966"/>
                    <a:pt x="5989" y="6620"/>
                    <a:pt x="5680" y="6168"/>
                  </a:cubicBezTo>
                  <a:cubicBezTo>
                    <a:pt x="5668" y="6073"/>
                    <a:pt x="5656" y="5989"/>
                    <a:pt x="5620" y="5906"/>
                  </a:cubicBezTo>
                  <a:cubicBezTo>
                    <a:pt x="5668" y="5989"/>
                    <a:pt x="5715" y="6061"/>
                    <a:pt x="5775" y="6132"/>
                  </a:cubicBezTo>
                  <a:cubicBezTo>
                    <a:pt x="5870" y="6668"/>
                    <a:pt x="6323" y="6716"/>
                    <a:pt x="6525" y="6894"/>
                  </a:cubicBezTo>
                  <a:cubicBezTo>
                    <a:pt x="6656" y="7025"/>
                    <a:pt x="6620" y="7251"/>
                    <a:pt x="6394" y="7228"/>
                  </a:cubicBezTo>
                  <a:cubicBezTo>
                    <a:pt x="6466" y="7418"/>
                    <a:pt x="6597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8" y="8228"/>
                    <a:pt x="6763" y="8371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1" y="7037"/>
                    <a:pt x="7323" y="7311"/>
                    <a:pt x="7561" y="7656"/>
                  </a:cubicBezTo>
                  <a:cubicBezTo>
                    <a:pt x="7501" y="7644"/>
                    <a:pt x="7454" y="7656"/>
                    <a:pt x="7418" y="7680"/>
                  </a:cubicBezTo>
                  <a:lnTo>
                    <a:pt x="7406" y="7680"/>
                  </a:lnTo>
                  <a:cubicBezTo>
                    <a:pt x="7394" y="7692"/>
                    <a:pt x="7370" y="7704"/>
                    <a:pt x="7359" y="7716"/>
                  </a:cubicBezTo>
                  <a:cubicBezTo>
                    <a:pt x="7216" y="7847"/>
                    <a:pt x="7359" y="8085"/>
                    <a:pt x="7549" y="8013"/>
                  </a:cubicBezTo>
                  <a:cubicBezTo>
                    <a:pt x="7418" y="7942"/>
                    <a:pt x="7489" y="7823"/>
                    <a:pt x="7585" y="7835"/>
                  </a:cubicBezTo>
                  <a:cubicBezTo>
                    <a:pt x="7668" y="7847"/>
                    <a:pt x="7728" y="7990"/>
                    <a:pt x="7728" y="8061"/>
                  </a:cubicBezTo>
                  <a:cubicBezTo>
                    <a:pt x="7728" y="8120"/>
                    <a:pt x="7704" y="8180"/>
                    <a:pt x="7656" y="8228"/>
                  </a:cubicBezTo>
                  <a:cubicBezTo>
                    <a:pt x="7549" y="8347"/>
                    <a:pt x="7287" y="8466"/>
                    <a:pt x="7156" y="8144"/>
                  </a:cubicBezTo>
                  <a:cubicBezTo>
                    <a:pt x="6989" y="8454"/>
                    <a:pt x="7359" y="8740"/>
                    <a:pt x="7668" y="8680"/>
                  </a:cubicBezTo>
                  <a:cubicBezTo>
                    <a:pt x="7620" y="8906"/>
                    <a:pt x="7763" y="8942"/>
                    <a:pt x="7573" y="9168"/>
                  </a:cubicBezTo>
                  <a:cubicBezTo>
                    <a:pt x="8144" y="8966"/>
                    <a:pt x="8001" y="8656"/>
                    <a:pt x="8097" y="8442"/>
                  </a:cubicBezTo>
                  <a:lnTo>
                    <a:pt x="8097" y="8442"/>
                  </a:lnTo>
                  <a:cubicBezTo>
                    <a:pt x="7942" y="8918"/>
                    <a:pt x="8299" y="9061"/>
                    <a:pt x="8323" y="9454"/>
                  </a:cubicBezTo>
                  <a:cubicBezTo>
                    <a:pt x="8668" y="9037"/>
                    <a:pt x="8382" y="8775"/>
                    <a:pt x="8275" y="8490"/>
                  </a:cubicBezTo>
                  <a:lnTo>
                    <a:pt x="8275" y="8490"/>
                  </a:lnTo>
                  <a:cubicBezTo>
                    <a:pt x="8573" y="9204"/>
                    <a:pt x="8978" y="9049"/>
                    <a:pt x="9323" y="9335"/>
                  </a:cubicBezTo>
                  <a:cubicBezTo>
                    <a:pt x="9025" y="8990"/>
                    <a:pt x="9192" y="8585"/>
                    <a:pt x="8478" y="8287"/>
                  </a:cubicBezTo>
                  <a:lnTo>
                    <a:pt x="8478" y="8287"/>
                  </a:lnTo>
                  <a:cubicBezTo>
                    <a:pt x="8775" y="8394"/>
                    <a:pt x="9025" y="8680"/>
                    <a:pt x="9442" y="8335"/>
                  </a:cubicBezTo>
                  <a:cubicBezTo>
                    <a:pt x="9049" y="8311"/>
                    <a:pt x="8906" y="7954"/>
                    <a:pt x="8430" y="8109"/>
                  </a:cubicBezTo>
                  <a:lnTo>
                    <a:pt x="8430" y="8109"/>
                  </a:lnTo>
                  <a:cubicBezTo>
                    <a:pt x="8644" y="8013"/>
                    <a:pt x="8954" y="8156"/>
                    <a:pt x="9156" y="7585"/>
                  </a:cubicBezTo>
                  <a:cubicBezTo>
                    <a:pt x="8930" y="7775"/>
                    <a:pt x="8894" y="7632"/>
                    <a:pt x="8668" y="7680"/>
                  </a:cubicBezTo>
                  <a:cubicBezTo>
                    <a:pt x="8728" y="7382"/>
                    <a:pt x="8442" y="7001"/>
                    <a:pt x="8132" y="7180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8" y="7716"/>
                    <a:pt x="8109" y="7739"/>
                    <a:pt x="8049" y="7739"/>
                  </a:cubicBezTo>
                  <a:cubicBezTo>
                    <a:pt x="7978" y="7739"/>
                    <a:pt x="7835" y="7680"/>
                    <a:pt x="7823" y="7597"/>
                  </a:cubicBezTo>
                  <a:cubicBezTo>
                    <a:pt x="7811" y="7501"/>
                    <a:pt x="7930" y="7430"/>
                    <a:pt x="8001" y="7561"/>
                  </a:cubicBezTo>
                  <a:cubicBezTo>
                    <a:pt x="8013" y="7537"/>
                    <a:pt x="8013" y="7513"/>
                    <a:pt x="8013" y="7489"/>
                  </a:cubicBezTo>
                  <a:cubicBezTo>
                    <a:pt x="8001" y="7394"/>
                    <a:pt x="7930" y="7335"/>
                    <a:pt x="7847" y="7335"/>
                  </a:cubicBezTo>
                  <a:cubicBezTo>
                    <a:pt x="7799" y="7323"/>
                    <a:pt x="7751" y="7347"/>
                    <a:pt x="7704" y="7382"/>
                  </a:cubicBezTo>
                  <a:cubicBezTo>
                    <a:pt x="7692" y="7394"/>
                    <a:pt x="7680" y="7406"/>
                    <a:pt x="7668" y="7418"/>
                  </a:cubicBezTo>
                  <a:lnTo>
                    <a:pt x="7668" y="7430"/>
                  </a:lnTo>
                  <a:cubicBezTo>
                    <a:pt x="7632" y="7466"/>
                    <a:pt x="7632" y="7525"/>
                    <a:pt x="7644" y="7573"/>
                  </a:cubicBezTo>
                  <a:cubicBezTo>
                    <a:pt x="7299" y="7335"/>
                    <a:pt x="7025" y="7013"/>
                    <a:pt x="6847" y="6644"/>
                  </a:cubicBezTo>
                  <a:cubicBezTo>
                    <a:pt x="7478" y="7668"/>
                    <a:pt x="8037" y="6585"/>
                    <a:pt x="8549" y="7085"/>
                  </a:cubicBezTo>
                  <a:cubicBezTo>
                    <a:pt x="8525" y="7073"/>
                    <a:pt x="8502" y="7049"/>
                    <a:pt x="8490" y="7037"/>
                  </a:cubicBezTo>
                  <a:cubicBezTo>
                    <a:pt x="8513" y="7049"/>
                    <a:pt x="8525" y="7073"/>
                    <a:pt x="8549" y="7085"/>
                  </a:cubicBezTo>
                  <a:cubicBezTo>
                    <a:pt x="8371" y="6787"/>
                    <a:pt x="8228" y="6644"/>
                    <a:pt x="8073" y="6585"/>
                  </a:cubicBezTo>
                  <a:cubicBezTo>
                    <a:pt x="7680" y="6454"/>
                    <a:pt x="7513" y="6823"/>
                    <a:pt x="7311" y="6811"/>
                  </a:cubicBezTo>
                  <a:cubicBezTo>
                    <a:pt x="7466" y="6620"/>
                    <a:pt x="7406" y="6489"/>
                    <a:pt x="7216" y="6418"/>
                  </a:cubicBezTo>
                  <a:cubicBezTo>
                    <a:pt x="7239" y="6656"/>
                    <a:pt x="7013" y="6692"/>
                    <a:pt x="6894" y="6561"/>
                  </a:cubicBezTo>
                  <a:cubicBezTo>
                    <a:pt x="6704" y="6358"/>
                    <a:pt x="6668" y="5906"/>
                    <a:pt x="6120" y="5799"/>
                  </a:cubicBezTo>
                  <a:cubicBezTo>
                    <a:pt x="6049" y="5739"/>
                    <a:pt x="5977" y="5692"/>
                    <a:pt x="5894" y="5656"/>
                  </a:cubicBezTo>
                  <a:cubicBezTo>
                    <a:pt x="5977" y="5680"/>
                    <a:pt x="6073" y="5704"/>
                    <a:pt x="6156" y="5715"/>
                  </a:cubicBezTo>
                  <a:cubicBezTo>
                    <a:pt x="6608" y="6025"/>
                    <a:pt x="6966" y="5727"/>
                    <a:pt x="7239" y="5727"/>
                  </a:cubicBezTo>
                  <a:cubicBezTo>
                    <a:pt x="7418" y="5715"/>
                    <a:pt x="7549" y="5906"/>
                    <a:pt x="7370" y="6049"/>
                  </a:cubicBezTo>
                  <a:cubicBezTo>
                    <a:pt x="7549" y="6132"/>
                    <a:pt x="7680" y="6073"/>
                    <a:pt x="7716" y="5846"/>
                  </a:cubicBezTo>
                  <a:cubicBezTo>
                    <a:pt x="7870" y="5977"/>
                    <a:pt x="7716" y="6358"/>
                    <a:pt x="8085" y="6537"/>
                  </a:cubicBezTo>
                  <a:cubicBezTo>
                    <a:pt x="8240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61" y="6501"/>
                    <a:pt x="8442" y="5346"/>
                    <a:pt x="7275" y="5620"/>
                  </a:cubicBezTo>
                  <a:lnTo>
                    <a:pt x="7275" y="5620"/>
                  </a:lnTo>
                  <a:cubicBezTo>
                    <a:pt x="7668" y="5477"/>
                    <a:pt x="8085" y="5453"/>
                    <a:pt x="8490" y="5525"/>
                  </a:cubicBezTo>
                  <a:cubicBezTo>
                    <a:pt x="8454" y="5561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906"/>
                    <a:pt x="8656" y="5965"/>
                    <a:pt x="8740" y="5799"/>
                  </a:cubicBezTo>
                  <a:cubicBezTo>
                    <a:pt x="8597" y="5834"/>
                    <a:pt x="8573" y="5704"/>
                    <a:pt x="8644" y="5644"/>
                  </a:cubicBezTo>
                  <a:cubicBezTo>
                    <a:pt x="8716" y="5596"/>
                    <a:pt x="8859" y="5644"/>
                    <a:pt x="8906" y="5704"/>
                  </a:cubicBezTo>
                  <a:cubicBezTo>
                    <a:pt x="8954" y="5739"/>
                    <a:pt x="8978" y="5799"/>
                    <a:pt x="8978" y="5870"/>
                  </a:cubicBezTo>
                  <a:cubicBezTo>
                    <a:pt x="8990" y="6025"/>
                    <a:pt x="8883" y="6299"/>
                    <a:pt x="8561" y="6168"/>
                  </a:cubicBezTo>
                  <a:cubicBezTo>
                    <a:pt x="8656" y="6501"/>
                    <a:pt x="9121" y="6442"/>
                    <a:pt x="9299" y="6180"/>
                  </a:cubicBezTo>
                  <a:cubicBezTo>
                    <a:pt x="9418" y="6382"/>
                    <a:pt x="9561" y="6299"/>
                    <a:pt x="9585" y="6596"/>
                  </a:cubicBezTo>
                  <a:cubicBezTo>
                    <a:pt x="9847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68" y="6156"/>
                    <a:pt x="10026" y="6013"/>
                    <a:pt x="10311" y="6275"/>
                  </a:cubicBezTo>
                  <a:cubicBezTo>
                    <a:pt x="10264" y="5727"/>
                    <a:pt x="9883" y="5751"/>
                    <a:pt x="9597" y="5620"/>
                  </a:cubicBezTo>
                  <a:lnTo>
                    <a:pt x="9597" y="5620"/>
                  </a:lnTo>
                  <a:cubicBezTo>
                    <a:pt x="10311" y="5918"/>
                    <a:pt x="10490" y="5513"/>
                    <a:pt x="10942" y="5477"/>
                  </a:cubicBezTo>
                  <a:cubicBezTo>
                    <a:pt x="10490" y="5442"/>
                    <a:pt x="10311" y="5025"/>
                    <a:pt x="9597" y="5334"/>
                  </a:cubicBezTo>
                  <a:lnTo>
                    <a:pt x="9597" y="5334"/>
                  </a:lnTo>
                  <a:cubicBezTo>
                    <a:pt x="9883" y="5203"/>
                    <a:pt x="10264" y="5227"/>
                    <a:pt x="10311" y="4680"/>
                  </a:cubicBezTo>
                  <a:cubicBezTo>
                    <a:pt x="10014" y="4942"/>
                    <a:pt x="9668" y="4787"/>
                    <a:pt x="9430" y="5239"/>
                  </a:cubicBezTo>
                  <a:lnTo>
                    <a:pt x="9430" y="5239"/>
                  </a:lnTo>
                  <a:cubicBezTo>
                    <a:pt x="9514" y="5025"/>
                    <a:pt x="9847" y="4906"/>
                    <a:pt x="9585" y="4358"/>
                  </a:cubicBezTo>
                  <a:cubicBezTo>
                    <a:pt x="9561" y="4656"/>
                    <a:pt x="9418" y="4572"/>
                    <a:pt x="9299" y="4775"/>
                  </a:cubicBezTo>
                  <a:cubicBezTo>
                    <a:pt x="9121" y="4513"/>
                    <a:pt x="8656" y="4453"/>
                    <a:pt x="8561" y="4799"/>
                  </a:cubicBezTo>
                  <a:cubicBezTo>
                    <a:pt x="8883" y="4656"/>
                    <a:pt x="8990" y="4918"/>
                    <a:pt x="8978" y="5096"/>
                  </a:cubicBezTo>
                  <a:cubicBezTo>
                    <a:pt x="8978" y="5156"/>
                    <a:pt x="8954" y="5215"/>
                    <a:pt x="8906" y="5251"/>
                  </a:cubicBezTo>
                  <a:cubicBezTo>
                    <a:pt x="8859" y="5311"/>
                    <a:pt x="8716" y="5358"/>
                    <a:pt x="8644" y="5311"/>
                  </a:cubicBezTo>
                  <a:cubicBezTo>
                    <a:pt x="8573" y="5251"/>
                    <a:pt x="8597" y="5120"/>
                    <a:pt x="8740" y="5156"/>
                  </a:cubicBezTo>
                  <a:cubicBezTo>
                    <a:pt x="8656" y="5001"/>
                    <a:pt x="8406" y="5049"/>
                    <a:pt x="8406" y="5239"/>
                  </a:cubicBezTo>
                  <a:cubicBezTo>
                    <a:pt x="8406" y="5263"/>
                    <a:pt x="8406" y="5275"/>
                    <a:pt x="8406" y="5299"/>
                  </a:cubicBezTo>
                  <a:lnTo>
                    <a:pt x="8406" y="5311"/>
                  </a:lnTo>
                  <a:cubicBezTo>
                    <a:pt x="8418" y="5358"/>
                    <a:pt x="8454" y="5394"/>
                    <a:pt x="8490" y="5430"/>
                  </a:cubicBezTo>
                  <a:cubicBezTo>
                    <a:pt x="8085" y="5501"/>
                    <a:pt x="7668" y="5477"/>
                    <a:pt x="7275" y="5334"/>
                  </a:cubicBezTo>
                  <a:cubicBezTo>
                    <a:pt x="8454" y="5608"/>
                    <a:pt x="8073" y="4453"/>
                    <a:pt x="8787" y="4441"/>
                  </a:cubicBezTo>
                  <a:lnTo>
                    <a:pt x="8716" y="4441"/>
                  </a:lnTo>
                  <a:cubicBezTo>
                    <a:pt x="8740" y="4441"/>
                    <a:pt x="8763" y="4441"/>
                    <a:pt x="8787" y="4441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608"/>
                    <a:pt x="7870" y="4977"/>
                    <a:pt x="7728" y="5108"/>
                  </a:cubicBezTo>
                  <a:cubicBezTo>
                    <a:pt x="7692" y="4882"/>
                    <a:pt x="7561" y="4822"/>
                    <a:pt x="7382" y="4906"/>
                  </a:cubicBezTo>
                  <a:cubicBezTo>
                    <a:pt x="7561" y="5049"/>
                    <a:pt x="7418" y="5239"/>
                    <a:pt x="7239" y="5239"/>
                  </a:cubicBezTo>
                  <a:cubicBezTo>
                    <a:pt x="6966" y="5227"/>
                    <a:pt x="6620" y="4942"/>
                    <a:pt x="6168" y="5239"/>
                  </a:cubicBezTo>
                  <a:cubicBezTo>
                    <a:pt x="6073" y="5251"/>
                    <a:pt x="5989" y="5275"/>
                    <a:pt x="5894" y="5299"/>
                  </a:cubicBezTo>
                  <a:cubicBezTo>
                    <a:pt x="5977" y="5263"/>
                    <a:pt x="6061" y="5203"/>
                    <a:pt x="6132" y="5156"/>
                  </a:cubicBezTo>
                  <a:cubicBezTo>
                    <a:pt x="6668" y="5049"/>
                    <a:pt x="6704" y="4596"/>
                    <a:pt x="6894" y="4406"/>
                  </a:cubicBezTo>
                  <a:cubicBezTo>
                    <a:pt x="7013" y="4263"/>
                    <a:pt x="7251" y="4299"/>
                    <a:pt x="7228" y="4537"/>
                  </a:cubicBezTo>
                  <a:cubicBezTo>
                    <a:pt x="7406" y="4465"/>
                    <a:pt x="7466" y="4334"/>
                    <a:pt x="7323" y="4144"/>
                  </a:cubicBezTo>
                  <a:cubicBezTo>
                    <a:pt x="7513" y="4132"/>
                    <a:pt x="7692" y="4501"/>
                    <a:pt x="8073" y="4370"/>
                  </a:cubicBezTo>
                  <a:cubicBezTo>
                    <a:pt x="8228" y="4322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47" y="4299"/>
                  </a:cubicBezTo>
                  <a:lnTo>
                    <a:pt x="6847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2" y="3418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92" y="3537"/>
                    <a:pt x="7704" y="3560"/>
                    <a:pt x="7716" y="3572"/>
                  </a:cubicBezTo>
                  <a:cubicBezTo>
                    <a:pt x="7847" y="3703"/>
                    <a:pt x="8073" y="3572"/>
                    <a:pt x="8013" y="3382"/>
                  </a:cubicBezTo>
                  <a:cubicBezTo>
                    <a:pt x="7942" y="3525"/>
                    <a:pt x="7823" y="3441"/>
                    <a:pt x="7835" y="3358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0" y="3227"/>
                    <a:pt x="8228" y="3275"/>
                  </a:cubicBezTo>
                  <a:cubicBezTo>
                    <a:pt x="8347" y="3382"/>
                    <a:pt x="8466" y="3644"/>
                    <a:pt x="8144" y="3775"/>
                  </a:cubicBezTo>
                  <a:cubicBezTo>
                    <a:pt x="8454" y="3941"/>
                    <a:pt x="8740" y="3572"/>
                    <a:pt x="8680" y="3263"/>
                  </a:cubicBezTo>
                  <a:cubicBezTo>
                    <a:pt x="8906" y="3310"/>
                    <a:pt x="8942" y="3167"/>
                    <a:pt x="9168" y="3358"/>
                  </a:cubicBezTo>
                  <a:cubicBezTo>
                    <a:pt x="8966" y="2786"/>
                    <a:pt x="8656" y="2941"/>
                    <a:pt x="8442" y="2846"/>
                  </a:cubicBezTo>
                  <a:lnTo>
                    <a:pt x="8442" y="2846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90" y="2656"/>
                  </a:cubicBezTo>
                  <a:lnTo>
                    <a:pt x="8490" y="2656"/>
                  </a:lnTo>
                  <a:cubicBezTo>
                    <a:pt x="9204" y="2358"/>
                    <a:pt x="9049" y="1953"/>
                    <a:pt x="9335" y="1608"/>
                  </a:cubicBezTo>
                  <a:cubicBezTo>
                    <a:pt x="8990" y="1905"/>
                    <a:pt x="8585" y="1727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35" y="1489"/>
                  </a:cubicBezTo>
                  <a:cubicBezTo>
                    <a:pt x="8311" y="1882"/>
                    <a:pt x="7954" y="2024"/>
                    <a:pt x="8109" y="2501"/>
                  </a:cubicBezTo>
                  <a:lnTo>
                    <a:pt x="8109" y="2501"/>
                  </a:lnTo>
                  <a:cubicBezTo>
                    <a:pt x="8013" y="2286"/>
                    <a:pt x="8156" y="1977"/>
                    <a:pt x="7585" y="1774"/>
                  </a:cubicBezTo>
                  <a:cubicBezTo>
                    <a:pt x="7775" y="2001"/>
                    <a:pt x="7632" y="2048"/>
                    <a:pt x="7680" y="2275"/>
                  </a:cubicBezTo>
                  <a:cubicBezTo>
                    <a:pt x="7382" y="2203"/>
                    <a:pt x="7001" y="2501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406" y="3251"/>
                    <a:pt x="7418" y="3263"/>
                  </a:cubicBezTo>
                  <a:lnTo>
                    <a:pt x="7430" y="3275"/>
                  </a:lnTo>
                  <a:cubicBezTo>
                    <a:pt x="7466" y="3298"/>
                    <a:pt x="7513" y="3310"/>
                    <a:pt x="7573" y="3298"/>
                  </a:cubicBezTo>
                  <a:cubicBezTo>
                    <a:pt x="7335" y="3644"/>
                    <a:pt x="7013" y="3918"/>
                    <a:pt x="6644" y="4096"/>
                  </a:cubicBezTo>
                  <a:cubicBezTo>
                    <a:pt x="7668" y="3453"/>
                    <a:pt x="6573" y="2906"/>
                    <a:pt x="7085" y="2394"/>
                  </a:cubicBezTo>
                  <a:lnTo>
                    <a:pt x="7037" y="2453"/>
                  </a:lnTo>
                  <a:cubicBezTo>
                    <a:pt x="7049" y="2429"/>
                    <a:pt x="7073" y="2405"/>
                    <a:pt x="7085" y="2394"/>
                  </a:cubicBezTo>
                  <a:cubicBezTo>
                    <a:pt x="6787" y="2560"/>
                    <a:pt x="6644" y="2715"/>
                    <a:pt x="6585" y="2870"/>
                  </a:cubicBezTo>
                  <a:cubicBezTo>
                    <a:pt x="6454" y="3251"/>
                    <a:pt x="6823" y="3429"/>
                    <a:pt x="6811" y="3620"/>
                  </a:cubicBezTo>
                  <a:cubicBezTo>
                    <a:pt x="6620" y="3477"/>
                    <a:pt x="6489" y="3537"/>
                    <a:pt x="6418" y="3715"/>
                  </a:cubicBezTo>
                  <a:cubicBezTo>
                    <a:pt x="6656" y="3691"/>
                    <a:pt x="6680" y="3929"/>
                    <a:pt x="6549" y="4049"/>
                  </a:cubicBezTo>
                  <a:cubicBezTo>
                    <a:pt x="6346" y="4239"/>
                    <a:pt x="5894" y="4275"/>
                    <a:pt x="5799" y="4811"/>
                  </a:cubicBezTo>
                  <a:cubicBezTo>
                    <a:pt x="5739" y="4882"/>
                    <a:pt x="5692" y="4965"/>
                    <a:pt x="5656" y="5049"/>
                  </a:cubicBezTo>
                  <a:cubicBezTo>
                    <a:pt x="5680" y="4953"/>
                    <a:pt x="5692" y="4870"/>
                    <a:pt x="5715" y="4775"/>
                  </a:cubicBezTo>
                  <a:cubicBezTo>
                    <a:pt x="6025" y="4334"/>
                    <a:pt x="5727" y="3977"/>
                    <a:pt x="5715" y="3703"/>
                  </a:cubicBezTo>
                  <a:cubicBezTo>
                    <a:pt x="5715" y="3525"/>
                    <a:pt x="5894" y="3382"/>
                    <a:pt x="6049" y="3560"/>
                  </a:cubicBezTo>
                  <a:cubicBezTo>
                    <a:pt x="6132" y="3382"/>
                    <a:pt x="6073" y="3251"/>
                    <a:pt x="5846" y="3215"/>
                  </a:cubicBezTo>
                  <a:cubicBezTo>
                    <a:pt x="5965" y="3072"/>
                    <a:pt x="6346" y="3215"/>
                    <a:pt x="6537" y="2846"/>
                  </a:cubicBezTo>
                  <a:cubicBezTo>
                    <a:pt x="6608" y="2703"/>
                    <a:pt x="6608" y="2489"/>
                    <a:pt x="6513" y="2155"/>
                  </a:cubicBezTo>
                  <a:cubicBezTo>
                    <a:pt x="6501" y="2882"/>
                    <a:pt x="5346" y="2489"/>
                    <a:pt x="5620" y="3668"/>
                  </a:cubicBezTo>
                  <a:cubicBezTo>
                    <a:pt x="5477" y="3275"/>
                    <a:pt x="5442" y="2858"/>
                    <a:pt x="5525" y="2453"/>
                  </a:cubicBezTo>
                  <a:cubicBezTo>
                    <a:pt x="5549" y="2489"/>
                    <a:pt x="5596" y="2525"/>
                    <a:pt x="5644" y="2536"/>
                  </a:cubicBezTo>
                  <a:lnTo>
                    <a:pt x="5656" y="2536"/>
                  </a:lnTo>
                  <a:cubicBezTo>
                    <a:pt x="5680" y="2536"/>
                    <a:pt x="5692" y="2536"/>
                    <a:pt x="5715" y="2536"/>
                  </a:cubicBezTo>
                  <a:cubicBezTo>
                    <a:pt x="5882" y="2525"/>
                    <a:pt x="5954" y="2322"/>
                    <a:pt x="5823" y="2215"/>
                  </a:cubicBezTo>
                  <a:cubicBezTo>
                    <a:pt x="5811" y="2215"/>
                    <a:pt x="5799" y="2203"/>
                    <a:pt x="5787" y="2203"/>
                  </a:cubicBezTo>
                  <a:cubicBezTo>
                    <a:pt x="5835" y="2346"/>
                    <a:pt x="5692" y="2370"/>
                    <a:pt x="5644" y="2298"/>
                  </a:cubicBezTo>
                  <a:cubicBezTo>
                    <a:pt x="5584" y="2227"/>
                    <a:pt x="5644" y="2084"/>
                    <a:pt x="5692" y="2036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86"/>
                    <a:pt x="6442" y="1810"/>
                    <a:pt x="6180" y="1643"/>
                  </a:cubicBezTo>
                  <a:cubicBezTo>
                    <a:pt x="6370" y="1513"/>
                    <a:pt x="6299" y="1382"/>
                    <a:pt x="6597" y="1358"/>
                  </a:cubicBezTo>
                  <a:cubicBezTo>
                    <a:pt x="6049" y="1096"/>
                    <a:pt x="5930" y="1429"/>
                    <a:pt x="5715" y="1513"/>
                  </a:cubicBezTo>
                  <a:lnTo>
                    <a:pt x="5715" y="1513"/>
                  </a:lnTo>
                  <a:cubicBezTo>
                    <a:pt x="6156" y="1286"/>
                    <a:pt x="6013" y="929"/>
                    <a:pt x="6275" y="631"/>
                  </a:cubicBezTo>
                  <a:cubicBezTo>
                    <a:pt x="5727" y="679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18" y="631"/>
                    <a:pt x="5513" y="453"/>
                    <a:pt x="5477" y="0"/>
                  </a:cubicBezTo>
                  <a:cubicBezTo>
                    <a:pt x="5442" y="453"/>
                    <a:pt x="5025" y="631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27" y="679"/>
                    <a:pt x="4680" y="631"/>
                  </a:cubicBezTo>
                  <a:cubicBezTo>
                    <a:pt x="4942" y="929"/>
                    <a:pt x="4787" y="1286"/>
                    <a:pt x="5239" y="1513"/>
                  </a:cubicBezTo>
                  <a:lnTo>
                    <a:pt x="5239" y="1513"/>
                  </a:lnTo>
                  <a:cubicBezTo>
                    <a:pt x="5025" y="1429"/>
                    <a:pt x="4906" y="1096"/>
                    <a:pt x="4358" y="1358"/>
                  </a:cubicBezTo>
                  <a:cubicBezTo>
                    <a:pt x="4656" y="1382"/>
                    <a:pt x="4572" y="1513"/>
                    <a:pt x="4775" y="1643"/>
                  </a:cubicBezTo>
                  <a:cubicBezTo>
                    <a:pt x="4513" y="1810"/>
                    <a:pt x="4453" y="2286"/>
                    <a:pt x="4787" y="2382"/>
                  </a:cubicBezTo>
                  <a:cubicBezTo>
                    <a:pt x="4656" y="2060"/>
                    <a:pt x="4918" y="1953"/>
                    <a:pt x="5084" y="1965"/>
                  </a:cubicBezTo>
                  <a:cubicBezTo>
                    <a:pt x="5156" y="1965"/>
                    <a:pt x="5215" y="1989"/>
                    <a:pt x="5251" y="2036"/>
                  </a:cubicBezTo>
                  <a:cubicBezTo>
                    <a:pt x="5311" y="2084"/>
                    <a:pt x="5358" y="2227"/>
                    <a:pt x="5311" y="2298"/>
                  </a:cubicBezTo>
                  <a:cubicBezTo>
                    <a:pt x="5251" y="2370"/>
                    <a:pt x="5120" y="2346"/>
                    <a:pt x="5156" y="2203"/>
                  </a:cubicBezTo>
                  <a:cubicBezTo>
                    <a:pt x="4989" y="2286"/>
                    <a:pt x="5049" y="2525"/>
                    <a:pt x="5239" y="2536"/>
                  </a:cubicBezTo>
                  <a:cubicBezTo>
                    <a:pt x="5251" y="2536"/>
                    <a:pt x="5275" y="2536"/>
                    <a:pt x="5299" y="2536"/>
                  </a:cubicBezTo>
                  <a:lnTo>
                    <a:pt x="5311" y="2536"/>
                  </a:lnTo>
                  <a:cubicBezTo>
                    <a:pt x="5358" y="2525"/>
                    <a:pt x="5394" y="2489"/>
                    <a:pt x="5430" y="2453"/>
                  </a:cubicBezTo>
                  <a:cubicBezTo>
                    <a:pt x="5501" y="2858"/>
                    <a:pt x="5465" y="3275"/>
                    <a:pt x="5334" y="3668"/>
                  </a:cubicBezTo>
                  <a:cubicBezTo>
                    <a:pt x="5608" y="2489"/>
                    <a:pt x="4453" y="2882"/>
                    <a:pt x="4441" y="2155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596" y="3215"/>
                    <a:pt x="4977" y="3072"/>
                    <a:pt x="5108" y="3215"/>
                  </a:cubicBezTo>
                  <a:cubicBezTo>
                    <a:pt x="4882" y="3251"/>
                    <a:pt x="4811" y="3382"/>
                    <a:pt x="4906" y="3560"/>
                  </a:cubicBezTo>
                  <a:cubicBezTo>
                    <a:pt x="5049" y="3382"/>
                    <a:pt x="5239" y="3525"/>
                    <a:pt x="5227" y="3703"/>
                  </a:cubicBezTo>
                  <a:cubicBezTo>
                    <a:pt x="5227" y="3977"/>
                    <a:pt x="4930" y="4322"/>
                    <a:pt x="5239" y="4775"/>
                  </a:cubicBezTo>
                  <a:cubicBezTo>
                    <a:pt x="5251" y="4870"/>
                    <a:pt x="5275" y="4953"/>
                    <a:pt x="5299" y="5049"/>
                  </a:cubicBezTo>
                  <a:cubicBezTo>
                    <a:pt x="5263" y="4965"/>
                    <a:pt x="5203" y="4882"/>
                    <a:pt x="5156" y="4811"/>
                  </a:cubicBezTo>
                  <a:cubicBezTo>
                    <a:pt x="5049" y="4275"/>
                    <a:pt x="4596" y="4239"/>
                    <a:pt x="4394" y="4049"/>
                  </a:cubicBezTo>
                  <a:cubicBezTo>
                    <a:pt x="4263" y="3929"/>
                    <a:pt x="4299" y="3691"/>
                    <a:pt x="4537" y="3715"/>
                  </a:cubicBezTo>
                  <a:cubicBezTo>
                    <a:pt x="4465" y="3537"/>
                    <a:pt x="4334" y="3477"/>
                    <a:pt x="4144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11" y="2715"/>
                    <a:pt x="4168" y="2572"/>
                    <a:pt x="3870" y="2394"/>
                  </a:cubicBezTo>
                  <a:lnTo>
                    <a:pt x="3870" y="2394"/>
                  </a:lnTo>
                  <a:cubicBezTo>
                    <a:pt x="4370" y="2906"/>
                    <a:pt x="3275" y="3453"/>
                    <a:pt x="4311" y="4096"/>
                  </a:cubicBezTo>
                  <a:cubicBezTo>
                    <a:pt x="3930" y="3918"/>
                    <a:pt x="3620" y="3644"/>
                    <a:pt x="3382" y="3298"/>
                  </a:cubicBezTo>
                  <a:cubicBezTo>
                    <a:pt x="3429" y="3310"/>
                    <a:pt x="3477" y="3298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4" y="2929"/>
                  </a:cubicBezTo>
                  <a:cubicBezTo>
                    <a:pt x="3525" y="3001"/>
                    <a:pt x="3441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44" y="2477"/>
                    <a:pt x="3775" y="2798"/>
                  </a:cubicBezTo>
                  <a:cubicBezTo>
                    <a:pt x="3953" y="2489"/>
                    <a:pt x="3584" y="2203"/>
                    <a:pt x="3275" y="2275"/>
                  </a:cubicBezTo>
                  <a:cubicBezTo>
                    <a:pt x="3322" y="2048"/>
                    <a:pt x="3179" y="2001"/>
                    <a:pt x="3370" y="1774"/>
                  </a:cubicBezTo>
                  <a:cubicBezTo>
                    <a:pt x="2787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8" y="2167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5" y="1953"/>
                    <a:pt x="1739" y="2358"/>
                    <a:pt x="2465" y="2656"/>
                  </a:cubicBezTo>
                  <a:lnTo>
                    <a:pt x="2465" y="2656"/>
                  </a:lnTo>
                  <a:cubicBezTo>
                    <a:pt x="2167" y="2548"/>
                    <a:pt x="1905" y="2263"/>
                    <a:pt x="1489" y="2608"/>
                  </a:cubicBezTo>
                  <a:cubicBezTo>
                    <a:pt x="1894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01" y="3167"/>
                    <a:pt x="2048" y="3310"/>
                    <a:pt x="2275" y="3263"/>
                  </a:cubicBezTo>
                  <a:cubicBezTo>
                    <a:pt x="2215" y="3572"/>
                    <a:pt x="2501" y="3941"/>
                    <a:pt x="2810" y="3775"/>
                  </a:cubicBezTo>
                  <a:cubicBezTo>
                    <a:pt x="2489" y="3644"/>
                    <a:pt x="2596" y="3382"/>
                    <a:pt x="2727" y="3275"/>
                  </a:cubicBezTo>
                  <a:cubicBezTo>
                    <a:pt x="2763" y="3227"/>
                    <a:pt x="2822" y="3203"/>
                    <a:pt x="2894" y="3203"/>
                  </a:cubicBezTo>
                  <a:cubicBezTo>
                    <a:pt x="2965" y="3203"/>
                    <a:pt x="3108" y="3263"/>
                    <a:pt x="3108" y="3346"/>
                  </a:cubicBezTo>
                  <a:cubicBezTo>
                    <a:pt x="3120" y="3441"/>
                    <a:pt x="3013" y="3513"/>
                    <a:pt x="2929" y="3382"/>
                  </a:cubicBezTo>
                  <a:cubicBezTo>
                    <a:pt x="2870" y="3560"/>
                    <a:pt x="3096" y="3703"/>
                    <a:pt x="3227" y="3572"/>
                  </a:cubicBezTo>
                  <a:cubicBezTo>
                    <a:pt x="3251" y="3548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18"/>
                    <a:pt x="3298" y="3370"/>
                  </a:cubicBezTo>
                  <a:cubicBezTo>
                    <a:pt x="3644" y="3608"/>
                    <a:pt x="3918" y="3929"/>
                    <a:pt x="4096" y="4299"/>
                  </a:cubicBezTo>
                  <a:lnTo>
                    <a:pt x="4096" y="4299"/>
                  </a:lnTo>
                  <a:cubicBezTo>
                    <a:pt x="3453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0" y="4168"/>
                    <a:pt x="2715" y="4310"/>
                    <a:pt x="2870" y="4370"/>
                  </a:cubicBezTo>
                  <a:cubicBezTo>
                    <a:pt x="3251" y="4501"/>
                    <a:pt x="3429" y="4132"/>
                    <a:pt x="3620" y="4144"/>
                  </a:cubicBezTo>
                  <a:cubicBezTo>
                    <a:pt x="3465" y="4334"/>
                    <a:pt x="3525" y="4465"/>
                    <a:pt x="3715" y="4537"/>
                  </a:cubicBezTo>
                  <a:cubicBezTo>
                    <a:pt x="3691" y="4299"/>
                    <a:pt x="3930" y="4263"/>
                    <a:pt x="4049" y="4394"/>
                  </a:cubicBezTo>
                  <a:cubicBezTo>
                    <a:pt x="4227" y="4596"/>
                    <a:pt x="4275" y="5049"/>
                    <a:pt x="4811" y="5156"/>
                  </a:cubicBezTo>
                  <a:cubicBezTo>
                    <a:pt x="4882" y="5203"/>
                    <a:pt x="4965" y="5263"/>
                    <a:pt x="5049" y="5299"/>
                  </a:cubicBezTo>
                  <a:cubicBezTo>
                    <a:pt x="4953" y="5275"/>
                    <a:pt x="4870" y="5251"/>
                    <a:pt x="4775" y="5239"/>
                  </a:cubicBezTo>
                  <a:cubicBezTo>
                    <a:pt x="4334" y="4930"/>
                    <a:pt x="3977" y="5227"/>
                    <a:pt x="3703" y="5227"/>
                  </a:cubicBezTo>
                  <a:cubicBezTo>
                    <a:pt x="3525" y="5227"/>
                    <a:pt x="3382" y="5049"/>
                    <a:pt x="3560" y="4906"/>
                  </a:cubicBezTo>
                  <a:cubicBezTo>
                    <a:pt x="3382" y="4822"/>
                    <a:pt x="3251" y="4882"/>
                    <a:pt x="3215" y="5108"/>
                  </a:cubicBezTo>
                  <a:cubicBezTo>
                    <a:pt x="3072" y="4977"/>
                    <a:pt x="3215" y="4596"/>
                    <a:pt x="2846" y="4418"/>
                  </a:cubicBezTo>
                  <a:cubicBezTo>
                    <a:pt x="2703" y="4346"/>
                    <a:pt x="2489" y="4346"/>
                    <a:pt x="2155" y="4441"/>
                  </a:cubicBezTo>
                  <a:cubicBezTo>
                    <a:pt x="2179" y="4441"/>
                    <a:pt x="2203" y="4441"/>
                    <a:pt x="2227" y="4441"/>
                  </a:cubicBezTo>
                  <a:lnTo>
                    <a:pt x="2155" y="4441"/>
                  </a:lnTo>
                  <a:cubicBezTo>
                    <a:pt x="2870" y="4453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65"/>
                    <a:pt x="2858" y="5501"/>
                    <a:pt x="2441" y="5430"/>
                  </a:cubicBezTo>
                  <a:cubicBezTo>
                    <a:pt x="2489" y="5394"/>
                    <a:pt x="2513" y="5358"/>
                    <a:pt x="2525" y="5311"/>
                  </a:cubicBezTo>
                  <a:cubicBezTo>
                    <a:pt x="2525" y="5299"/>
                    <a:pt x="2525" y="5299"/>
                    <a:pt x="2525" y="5299"/>
                  </a:cubicBez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49"/>
                    <a:pt x="2275" y="4989"/>
                    <a:pt x="2191" y="5156"/>
                  </a:cubicBezTo>
                  <a:cubicBezTo>
                    <a:pt x="2334" y="5120"/>
                    <a:pt x="2358" y="5251"/>
                    <a:pt x="2286" y="5311"/>
                  </a:cubicBezTo>
                  <a:cubicBezTo>
                    <a:pt x="2227" y="5358"/>
                    <a:pt x="2084" y="5311"/>
                    <a:pt x="2025" y="5251"/>
                  </a:cubicBezTo>
                  <a:cubicBezTo>
                    <a:pt x="1989" y="5215"/>
                    <a:pt x="1965" y="5156"/>
                    <a:pt x="1965" y="5084"/>
                  </a:cubicBezTo>
                  <a:cubicBezTo>
                    <a:pt x="1953" y="4930"/>
                    <a:pt x="2048" y="4656"/>
                    <a:pt x="2370" y="4787"/>
                  </a:cubicBezTo>
                  <a:cubicBezTo>
                    <a:pt x="2275" y="4453"/>
                    <a:pt x="1810" y="4513"/>
                    <a:pt x="1644" y="4775"/>
                  </a:cubicBezTo>
                  <a:cubicBezTo>
                    <a:pt x="1513" y="4572"/>
                    <a:pt x="1382" y="4644"/>
                    <a:pt x="1358" y="4358"/>
                  </a:cubicBezTo>
                  <a:cubicBezTo>
                    <a:pt x="1096" y="4906"/>
                    <a:pt x="1417" y="5025"/>
                    <a:pt x="1501" y="5239"/>
                  </a:cubicBezTo>
                  <a:lnTo>
                    <a:pt x="1501" y="5239"/>
                  </a:lnTo>
                  <a:cubicBezTo>
                    <a:pt x="1274" y="4787"/>
                    <a:pt x="905" y="4942"/>
                    <a:pt x="620" y="4680"/>
                  </a:cubicBezTo>
                  <a:cubicBezTo>
                    <a:pt x="667" y="5227"/>
                    <a:pt x="1060" y="5203"/>
                    <a:pt x="1334" y="5334"/>
                  </a:cubicBezTo>
                  <a:lnTo>
                    <a:pt x="1334" y="5334"/>
                  </a:lnTo>
                  <a:cubicBezTo>
                    <a:pt x="620" y="5037"/>
                    <a:pt x="441" y="5430"/>
                    <a:pt x="0" y="5477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60" y="5739"/>
                    <a:pt x="667" y="5727"/>
                    <a:pt x="620" y="6275"/>
                  </a:cubicBezTo>
                  <a:cubicBezTo>
                    <a:pt x="917" y="6013"/>
                    <a:pt x="1274" y="6156"/>
                    <a:pt x="1501" y="5715"/>
                  </a:cubicBezTo>
                  <a:lnTo>
                    <a:pt x="1501" y="5715"/>
                  </a:lnTo>
                  <a:cubicBezTo>
                    <a:pt x="1417" y="5930"/>
                    <a:pt x="1096" y="6049"/>
                    <a:pt x="1358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61" y="5430"/>
                    <a:pt x="7668" y="5442"/>
                    <a:pt x="7763" y="5453"/>
                  </a:cubicBezTo>
                  <a:cubicBezTo>
                    <a:pt x="7656" y="5465"/>
                    <a:pt x="7561" y="5477"/>
                    <a:pt x="7466" y="5501"/>
                  </a:cubicBezTo>
                  <a:cubicBezTo>
                    <a:pt x="7120" y="5584"/>
                    <a:pt x="6930" y="5727"/>
                    <a:pt x="6739" y="5775"/>
                  </a:cubicBezTo>
                  <a:cubicBezTo>
                    <a:pt x="6597" y="5799"/>
                    <a:pt x="6442" y="5787"/>
                    <a:pt x="6311" y="5704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2"/>
                    <a:pt x="6311" y="5203"/>
                  </a:cubicBezTo>
                  <a:cubicBezTo>
                    <a:pt x="6442" y="5120"/>
                    <a:pt x="6597" y="5108"/>
                    <a:pt x="6751" y="5132"/>
                  </a:cubicBezTo>
                  <a:close/>
                  <a:moveTo>
                    <a:pt x="6858" y="6632"/>
                  </a:moveTo>
                  <a:close/>
                  <a:moveTo>
                    <a:pt x="6632" y="4060"/>
                  </a:moveTo>
                  <a:close/>
                  <a:moveTo>
                    <a:pt x="6144" y="4322"/>
                  </a:moveTo>
                  <a:cubicBezTo>
                    <a:pt x="6323" y="4215"/>
                    <a:pt x="6549" y="4191"/>
                    <a:pt x="6858" y="4001"/>
                  </a:cubicBezTo>
                  <a:cubicBezTo>
                    <a:pt x="6942" y="3941"/>
                    <a:pt x="7025" y="3882"/>
                    <a:pt x="7097" y="3822"/>
                  </a:cubicBezTo>
                  <a:cubicBezTo>
                    <a:pt x="7037" y="3894"/>
                    <a:pt x="6978" y="3977"/>
                    <a:pt x="6918" y="4072"/>
                  </a:cubicBezTo>
                  <a:cubicBezTo>
                    <a:pt x="6727" y="4370"/>
                    <a:pt x="6704" y="4608"/>
                    <a:pt x="6597" y="4775"/>
                  </a:cubicBezTo>
                  <a:cubicBezTo>
                    <a:pt x="6513" y="4894"/>
                    <a:pt x="6394" y="4989"/>
                    <a:pt x="6239" y="5037"/>
                  </a:cubicBezTo>
                  <a:cubicBezTo>
                    <a:pt x="6406" y="4882"/>
                    <a:pt x="6501" y="4668"/>
                    <a:pt x="6489" y="4441"/>
                  </a:cubicBezTo>
                  <a:cubicBezTo>
                    <a:pt x="6263" y="4430"/>
                    <a:pt x="6049" y="4513"/>
                    <a:pt x="5894" y="4680"/>
                  </a:cubicBezTo>
                  <a:cubicBezTo>
                    <a:pt x="5930" y="4537"/>
                    <a:pt x="6025" y="4406"/>
                    <a:pt x="6144" y="4322"/>
                  </a:cubicBezTo>
                  <a:close/>
                  <a:moveTo>
                    <a:pt x="6489" y="6477"/>
                  </a:moveTo>
                  <a:cubicBezTo>
                    <a:pt x="6501" y="6263"/>
                    <a:pt x="6406" y="6037"/>
                    <a:pt x="6239" y="5882"/>
                  </a:cubicBezTo>
                  <a:cubicBezTo>
                    <a:pt x="6394" y="5930"/>
                    <a:pt x="6513" y="6025"/>
                    <a:pt x="6597" y="6156"/>
                  </a:cubicBezTo>
                  <a:cubicBezTo>
                    <a:pt x="6704" y="6323"/>
                    <a:pt x="6727" y="6549"/>
                    <a:pt x="6918" y="6858"/>
                  </a:cubicBezTo>
                  <a:cubicBezTo>
                    <a:pt x="6978" y="6942"/>
                    <a:pt x="7037" y="7025"/>
                    <a:pt x="7097" y="7108"/>
                  </a:cubicBezTo>
                  <a:cubicBezTo>
                    <a:pt x="7025" y="7037"/>
                    <a:pt x="6942" y="6977"/>
                    <a:pt x="6847" y="6930"/>
                  </a:cubicBezTo>
                  <a:cubicBezTo>
                    <a:pt x="6549" y="6727"/>
                    <a:pt x="6311" y="6704"/>
                    <a:pt x="6144" y="6596"/>
                  </a:cubicBezTo>
                  <a:cubicBezTo>
                    <a:pt x="6025" y="6513"/>
                    <a:pt x="5930" y="6394"/>
                    <a:pt x="5882" y="6251"/>
                  </a:cubicBezTo>
                  <a:cubicBezTo>
                    <a:pt x="6037" y="6406"/>
                    <a:pt x="6263" y="6489"/>
                    <a:pt x="6489" y="6477"/>
                  </a:cubicBezTo>
                  <a:close/>
                  <a:moveTo>
                    <a:pt x="5620" y="7275"/>
                  </a:moveTo>
                  <a:close/>
                  <a:moveTo>
                    <a:pt x="5203" y="4596"/>
                  </a:moveTo>
                  <a:cubicBezTo>
                    <a:pt x="5132" y="4465"/>
                    <a:pt x="5108" y="4310"/>
                    <a:pt x="5144" y="4168"/>
                  </a:cubicBezTo>
                  <a:cubicBezTo>
                    <a:pt x="5192" y="3977"/>
                    <a:pt x="5334" y="3787"/>
                    <a:pt x="5418" y="3441"/>
                  </a:cubicBezTo>
                  <a:cubicBezTo>
                    <a:pt x="5430" y="3334"/>
                    <a:pt x="5454" y="3239"/>
                    <a:pt x="5465" y="3144"/>
                  </a:cubicBezTo>
                  <a:cubicBezTo>
                    <a:pt x="5477" y="3251"/>
                    <a:pt x="5489" y="3346"/>
                    <a:pt x="5513" y="3441"/>
                  </a:cubicBezTo>
                  <a:cubicBezTo>
                    <a:pt x="5584" y="3787"/>
                    <a:pt x="5727" y="3977"/>
                    <a:pt x="5775" y="4168"/>
                  </a:cubicBezTo>
                  <a:cubicBezTo>
                    <a:pt x="5811" y="4310"/>
                    <a:pt x="5787" y="4465"/>
                    <a:pt x="5715" y="4596"/>
                  </a:cubicBezTo>
                  <a:cubicBezTo>
                    <a:pt x="5930" y="4370"/>
                    <a:pt x="5775" y="4001"/>
                    <a:pt x="5465" y="4001"/>
                  </a:cubicBezTo>
                  <a:cubicBezTo>
                    <a:pt x="5156" y="4001"/>
                    <a:pt x="4989" y="4370"/>
                    <a:pt x="5203" y="4596"/>
                  </a:cubicBezTo>
                  <a:close/>
                  <a:moveTo>
                    <a:pt x="5465" y="6894"/>
                  </a:moveTo>
                  <a:cubicBezTo>
                    <a:pt x="5632" y="6751"/>
                    <a:pt x="5727" y="6537"/>
                    <a:pt x="5715" y="6299"/>
                  </a:cubicBezTo>
                  <a:cubicBezTo>
                    <a:pt x="5787" y="6442"/>
                    <a:pt x="5811" y="6596"/>
                    <a:pt x="5775" y="6739"/>
                  </a:cubicBezTo>
                  <a:cubicBezTo>
                    <a:pt x="5727" y="6930"/>
                    <a:pt x="5584" y="7108"/>
                    <a:pt x="5513" y="7466"/>
                  </a:cubicBezTo>
                  <a:cubicBezTo>
                    <a:pt x="5489" y="7561"/>
                    <a:pt x="5477" y="7656"/>
                    <a:pt x="5465" y="7763"/>
                  </a:cubicBezTo>
                  <a:cubicBezTo>
                    <a:pt x="5454" y="7656"/>
                    <a:pt x="5430" y="7549"/>
                    <a:pt x="5418" y="7466"/>
                  </a:cubicBezTo>
                  <a:cubicBezTo>
                    <a:pt x="5334" y="7108"/>
                    <a:pt x="5192" y="6930"/>
                    <a:pt x="5144" y="6739"/>
                  </a:cubicBezTo>
                  <a:cubicBezTo>
                    <a:pt x="5108" y="6596"/>
                    <a:pt x="5132" y="6442"/>
                    <a:pt x="5203" y="6299"/>
                  </a:cubicBezTo>
                  <a:cubicBezTo>
                    <a:pt x="5203" y="6537"/>
                    <a:pt x="5287" y="6751"/>
                    <a:pt x="5465" y="6906"/>
                  </a:cubicBezTo>
                  <a:close/>
                  <a:moveTo>
                    <a:pt x="4287" y="6847"/>
                  </a:moveTo>
                  <a:close/>
                  <a:moveTo>
                    <a:pt x="4287" y="4060"/>
                  </a:moveTo>
                  <a:close/>
                  <a:moveTo>
                    <a:pt x="4430" y="4430"/>
                  </a:moveTo>
                  <a:cubicBezTo>
                    <a:pt x="4418" y="4656"/>
                    <a:pt x="4513" y="4870"/>
                    <a:pt x="4680" y="5025"/>
                  </a:cubicBezTo>
                  <a:cubicBezTo>
                    <a:pt x="4525" y="4977"/>
                    <a:pt x="4406" y="4882"/>
                    <a:pt x="4322" y="4763"/>
                  </a:cubicBezTo>
                  <a:cubicBezTo>
                    <a:pt x="4215" y="4596"/>
                    <a:pt x="4191" y="4358"/>
                    <a:pt x="4001" y="4060"/>
                  </a:cubicBezTo>
                  <a:cubicBezTo>
                    <a:pt x="3941" y="3965"/>
                    <a:pt x="3882" y="3882"/>
                    <a:pt x="3822" y="3810"/>
                  </a:cubicBezTo>
                  <a:cubicBezTo>
                    <a:pt x="3894" y="3870"/>
                    <a:pt x="3977" y="3929"/>
                    <a:pt x="4060" y="3989"/>
                  </a:cubicBezTo>
                  <a:cubicBezTo>
                    <a:pt x="4358" y="4180"/>
                    <a:pt x="4596" y="4203"/>
                    <a:pt x="4775" y="4310"/>
                  </a:cubicBezTo>
                  <a:cubicBezTo>
                    <a:pt x="4894" y="4394"/>
                    <a:pt x="4989" y="4513"/>
                    <a:pt x="5037" y="4668"/>
                  </a:cubicBezTo>
                  <a:cubicBezTo>
                    <a:pt x="4882" y="4501"/>
                    <a:pt x="4656" y="4418"/>
                    <a:pt x="4441" y="4430"/>
                  </a:cubicBezTo>
                  <a:close/>
                  <a:moveTo>
                    <a:pt x="5025" y="6239"/>
                  </a:moveTo>
                  <a:cubicBezTo>
                    <a:pt x="4989" y="6382"/>
                    <a:pt x="4894" y="6501"/>
                    <a:pt x="4763" y="6585"/>
                  </a:cubicBezTo>
                  <a:cubicBezTo>
                    <a:pt x="4596" y="6692"/>
                    <a:pt x="4358" y="6716"/>
                    <a:pt x="4060" y="6906"/>
                  </a:cubicBezTo>
                  <a:cubicBezTo>
                    <a:pt x="3977" y="6966"/>
                    <a:pt x="3894" y="7025"/>
                    <a:pt x="3810" y="7085"/>
                  </a:cubicBezTo>
                  <a:cubicBezTo>
                    <a:pt x="3870" y="7013"/>
                    <a:pt x="3930" y="6930"/>
                    <a:pt x="3989" y="6847"/>
                  </a:cubicBezTo>
                  <a:cubicBezTo>
                    <a:pt x="4191" y="6549"/>
                    <a:pt x="4215" y="6311"/>
                    <a:pt x="4311" y="6132"/>
                  </a:cubicBezTo>
                  <a:cubicBezTo>
                    <a:pt x="4394" y="6013"/>
                    <a:pt x="4525" y="5918"/>
                    <a:pt x="4668" y="5870"/>
                  </a:cubicBezTo>
                  <a:cubicBezTo>
                    <a:pt x="4501" y="6025"/>
                    <a:pt x="4418" y="6239"/>
                    <a:pt x="4430" y="6466"/>
                  </a:cubicBezTo>
                  <a:cubicBezTo>
                    <a:pt x="4656" y="6489"/>
                    <a:pt x="4882" y="6406"/>
                    <a:pt x="5037" y="6239"/>
                  </a:cubicBezTo>
                  <a:close/>
                  <a:moveTo>
                    <a:pt x="3441" y="5406"/>
                  </a:moveTo>
                  <a:cubicBezTo>
                    <a:pt x="3787" y="5323"/>
                    <a:pt x="3965" y="5180"/>
                    <a:pt x="4168" y="5132"/>
                  </a:cubicBezTo>
                  <a:cubicBezTo>
                    <a:pt x="4311" y="5096"/>
                    <a:pt x="4465" y="5120"/>
                    <a:pt x="4596" y="5203"/>
                  </a:cubicBezTo>
                  <a:cubicBezTo>
                    <a:pt x="4370" y="5192"/>
                    <a:pt x="4156" y="5287"/>
                    <a:pt x="4001" y="5453"/>
                  </a:cubicBezTo>
                  <a:cubicBezTo>
                    <a:pt x="4156" y="5620"/>
                    <a:pt x="4370" y="5715"/>
                    <a:pt x="4596" y="5704"/>
                  </a:cubicBezTo>
                  <a:cubicBezTo>
                    <a:pt x="4465" y="5775"/>
                    <a:pt x="4311" y="5799"/>
                    <a:pt x="4168" y="5763"/>
                  </a:cubicBezTo>
                  <a:cubicBezTo>
                    <a:pt x="3965" y="5727"/>
                    <a:pt x="3787" y="5573"/>
                    <a:pt x="3441" y="5501"/>
                  </a:cubicBezTo>
                  <a:cubicBezTo>
                    <a:pt x="3346" y="5477"/>
                    <a:pt x="3239" y="5465"/>
                    <a:pt x="3144" y="5453"/>
                  </a:cubicBezTo>
                  <a:cubicBezTo>
                    <a:pt x="3251" y="5442"/>
                    <a:pt x="3358" y="5430"/>
                    <a:pt x="3453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658250" y="924050"/>
              <a:ext cx="273875" cy="274175"/>
            </a:xfrm>
            <a:custGeom>
              <a:avLst/>
              <a:gdLst/>
              <a:ahLst/>
              <a:cxnLst/>
              <a:rect l="l" t="t" r="r" b="b"/>
              <a:pathLst>
                <a:path w="10955" h="10967" extrusionOk="0">
                  <a:moveTo>
                    <a:pt x="9300" y="4775"/>
                  </a:moveTo>
                  <a:cubicBezTo>
                    <a:pt x="9133" y="4513"/>
                    <a:pt x="8669" y="4454"/>
                    <a:pt x="8562" y="4787"/>
                  </a:cubicBezTo>
                  <a:cubicBezTo>
                    <a:pt x="8883" y="4656"/>
                    <a:pt x="8990" y="4918"/>
                    <a:pt x="8978" y="5085"/>
                  </a:cubicBezTo>
                  <a:cubicBezTo>
                    <a:pt x="8978" y="5156"/>
                    <a:pt x="8954" y="5216"/>
                    <a:pt x="8907" y="5251"/>
                  </a:cubicBezTo>
                  <a:cubicBezTo>
                    <a:pt x="8859" y="5311"/>
                    <a:pt x="8716" y="5358"/>
                    <a:pt x="8645" y="5311"/>
                  </a:cubicBezTo>
                  <a:cubicBezTo>
                    <a:pt x="8573" y="5251"/>
                    <a:pt x="8609" y="5120"/>
                    <a:pt x="8752" y="5156"/>
                  </a:cubicBezTo>
                  <a:cubicBezTo>
                    <a:pt x="8669" y="4989"/>
                    <a:pt x="8419" y="5049"/>
                    <a:pt x="8419" y="5239"/>
                  </a:cubicBezTo>
                  <a:cubicBezTo>
                    <a:pt x="8407" y="5251"/>
                    <a:pt x="8407" y="5275"/>
                    <a:pt x="8419" y="5299"/>
                  </a:cubicBezTo>
                  <a:lnTo>
                    <a:pt x="8419" y="5311"/>
                  </a:lnTo>
                  <a:cubicBezTo>
                    <a:pt x="8419" y="5358"/>
                    <a:pt x="8454" y="5394"/>
                    <a:pt x="8490" y="5430"/>
                  </a:cubicBezTo>
                  <a:cubicBezTo>
                    <a:pt x="8085" y="5501"/>
                    <a:pt x="7669" y="5466"/>
                    <a:pt x="7276" y="5335"/>
                  </a:cubicBezTo>
                  <a:cubicBezTo>
                    <a:pt x="8454" y="5608"/>
                    <a:pt x="8073" y="4454"/>
                    <a:pt x="8788" y="4442"/>
                  </a:cubicBezTo>
                  <a:lnTo>
                    <a:pt x="8716" y="4442"/>
                  </a:lnTo>
                  <a:cubicBezTo>
                    <a:pt x="8740" y="4442"/>
                    <a:pt x="8764" y="4442"/>
                    <a:pt x="8788" y="4442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1" y="4977"/>
                    <a:pt x="7728" y="5108"/>
                  </a:cubicBezTo>
                  <a:cubicBezTo>
                    <a:pt x="7692" y="4882"/>
                    <a:pt x="7561" y="4823"/>
                    <a:pt x="7383" y="4906"/>
                  </a:cubicBezTo>
                  <a:cubicBezTo>
                    <a:pt x="7561" y="5049"/>
                    <a:pt x="7419" y="5239"/>
                    <a:pt x="7240" y="5227"/>
                  </a:cubicBezTo>
                  <a:cubicBezTo>
                    <a:pt x="6966" y="5227"/>
                    <a:pt x="6621" y="4930"/>
                    <a:pt x="6168" y="5239"/>
                  </a:cubicBezTo>
                  <a:cubicBezTo>
                    <a:pt x="6073" y="5251"/>
                    <a:pt x="5990" y="5275"/>
                    <a:pt x="5906" y="5299"/>
                  </a:cubicBezTo>
                  <a:cubicBezTo>
                    <a:pt x="5978" y="5263"/>
                    <a:pt x="6061" y="5204"/>
                    <a:pt x="6133" y="5156"/>
                  </a:cubicBezTo>
                  <a:cubicBezTo>
                    <a:pt x="6668" y="5049"/>
                    <a:pt x="6716" y="4596"/>
                    <a:pt x="6895" y="4394"/>
                  </a:cubicBezTo>
                  <a:cubicBezTo>
                    <a:pt x="7026" y="4263"/>
                    <a:pt x="7252" y="4299"/>
                    <a:pt x="7228" y="4537"/>
                  </a:cubicBezTo>
                  <a:cubicBezTo>
                    <a:pt x="7419" y="4465"/>
                    <a:pt x="7466" y="4334"/>
                    <a:pt x="7323" y="4144"/>
                  </a:cubicBezTo>
                  <a:cubicBezTo>
                    <a:pt x="7526" y="4132"/>
                    <a:pt x="7692" y="4501"/>
                    <a:pt x="8073" y="4370"/>
                  </a:cubicBezTo>
                  <a:cubicBezTo>
                    <a:pt x="8228" y="4311"/>
                    <a:pt x="8383" y="4168"/>
                    <a:pt x="8550" y="3870"/>
                  </a:cubicBezTo>
                  <a:lnTo>
                    <a:pt x="8550" y="3870"/>
                  </a:lnTo>
                  <a:cubicBezTo>
                    <a:pt x="8038" y="4370"/>
                    <a:pt x="7490" y="3275"/>
                    <a:pt x="6847" y="4299"/>
                  </a:cubicBezTo>
                  <a:lnTo>
                    <a:pt x="6847" y="4299"/>
                  </a:lnTo>
                  <a:cubicBezTo>
                    <a:pt x="7026" y="3930"/>
                    <a:pt x="7299" y="3608"/>
                    <a:pt x="7645" y="3370"/>
                  </a:cubicBezTo>
                  <a:cubicBezTo>
                    <a:pt x="7633" y="3418"/>
                    <a:pt x="7645" y="3477"/>
                    <a:pt x="7669" y="3513"/>
                  </a:cubicBezTo>
                  <a:lnTo>
                    <a:pt x="7680" y="3525"/>
                  </a:lnTo>
                  <a:cubicBezTo>
                    <a:pt x="7692" y="3537"/>
                    <a:pt x="7704" y="3549"/>
                    <a:pt x="7716" y="3572"/>
                  </a:cubicBezTo>
                  <a:cubicBezTo>
                    <a:pt x="7847" y="3703"/>
                    <a:pt x="8073" y="3561"/>
                    <a:pt x="8014" y="3382"/>
                  </a:cubicBezTo>
                  <a:cubicBezTo>
                    <a:pt x="7942" y="3513"/>
                    <a:pt x="7835" y="3442"/>
                    <a:pt x="7835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1" y="3227"/>
                    <a:pt x="8228" y="3275"/>
                  </a:cubicBezTo>
                  <a:cubicBezTo>
                    <a:pt x="8347" y="3382"/>
                    <a:pt x="8466" y="3644"/>
                    <a:pt x="8145" y="3775"/>
                  </a:cubicBezTo>
                  <a:cubicBezTo>
                    <a:pt x="8454" y="3942"/>
                    <a:pt x="8740" y="3572"/>
                    <a:pt x="8681" y="3263"/>
                  </a:cubicBezTo>
                  <a:cubicBezTo>
                    <a:pt x="8907" y="3311"/>
                    <a:pt x="8943" y="3168"/>
                    <a:pt x="9169" y="3358"/>
                  </a:cubicBezTo>
                  <a:cubicBezTo>
                    <a:pt x="8966" y="2787"/>
                    <a:pt x="8657" y="2930"/>
                    <a:pt x="8442" y="2834"/>
                  </a:cubicBezTo>
                  <a:lnTo>
                    <a:pt x="8442" y="2834"/>
                  </a:lnTo>
                  <a:cubicBezTo>
                    <a:pt x="8919" y="2989"/>
                    <a:pt x="9062" y="2632"/>
                    <a:pt x="9454" y="2608"/>
                  </a:cubicBezTo>
                  <a:cubicBezTo>
                    <a:pt x="9038" y="2251"/>
                    <a:pt x="8776" y="2549"/>
                    <a:pt x="8490" y="2644"/>
                  </a:cubicBezTo>
                  <a:lnTo>
                    <a:pt x="8490" y="2644"/>
                  </a:lnTo>
                  <a:cubicBezTo>
                    <a:pt x="9204" y="2346"/>
                    <a:pt x="9050" y="1953"/>
                    <a:pt x="9335" y="1608"/>
                  </a:cubicBezTo>
                  <a:cubicBezTo>
                    <a:pt x="8990" y="1894"/>
                    <a:pt x="8585" y="1727"/>
                    <a:pt x="8288" y="2453"/>
                  </a:cubicBezTo>
                  <a:lnTo>
                    <a:pt x="8288" y="2453"/>
                  </a:lnTo>
                  <a:cubicBezTo>
                    <a:pt x="8395" y="2156"/>
                    <a:pt x="8681" y="1906"/>
                    <a:pt x="8335" y="1489"/>
                  </a:cubicBezTo>
                  <a:cubicBezTo>
                    <a:pt x="8311" y="1882"/>
                    <a:pt x="7954" y="2025"/>
                    <a:pt x="8109" y="2501"/>
                  </a:cubicBezTo>
                  <a:lnTo>
                    <a:pt x="8109" y="2501"/>
                  </a:lnTo>
                  <a:cubicBezTo>
                    <a:pt x="8014" y="2287"/>
                    <a:pt x="8157" y="1977"/>
                    <a:pt x="7585" y="1775"/>
                  </a:cubicBezTo>
                  <a:cubicBezTo>
                    <a:pt x="7776" y="2001"/>
                    <a:pt x="7633" y="2037"/>
                    <a:pt x="7680" y="2275"/>
                  </a:cubicBezTo>
                  <a:cubicBezTo>
                    <a:pt x="7383" y="2203"/>
                    <a:pt x="7002" y="2489"/>
                    <a:pt x="7168" y="2799"/>
                  </a:cubicBezTo>
                  <a:cubicBezTo>
                    <a:pt x="7299" y="2477"/>
                    <a:pt x="7561" y="2596"/>
                    <a:pt x="7669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2" y="3120"/>
                    <a:pt x="7430" y="3001"/>
                    <a:pt x="7561" y="2930"/>
                  </a:cubicBezTo>
                  <a:cubicBezTo>
                    <a:pt x="7383" y="2870"/>
                    <a:pt x="7240" y="3096"/>
                    <a:pt x="7371" y="3227"/>
                  </a:cubicBezTo>
                  <a:cubicBezTo>
                    <a:pt x="7395" y="3239"/>
                    <a:pt x="7407" y="3251"/>
                    <a:pt x="7419" y="3263"/>
                  </a:cubicBezTo>
                  <a:lnTo>
                    <a:pt x="7430" y="3275"/>
                  </a:lnTo>
                  <a:cubicBezTo>
                    <a:pt x="7466" y="3299"/>
                    <a:pt x="7526" y="3311"/>
                    <a:pt x="7573" y="3299"/>
                  </a:cubicBezTo>
                  <a:cubicBezTo>
                    <a:pt x="7335" y="3644"/>
                    <a:pt x="7014" y="3918"/>
                    <a:pt x="6645" y="4096"/>
                  </a:cubicBezTo>
                  <a:cubicBezTo>
                    <a:pt x="7669" y="3453"/>
                    <a:pt x="6573" y="2906"/>
                    <a:pt x="7085" y="2394"/>
                  </a:cubicBezTo>
                  <a:lnTo>
                    <a:pt x="7038" y="2441"/>
                  </a:lnTo>
                  <a:cubicBezTo>
                    <a:pt x="7049" y="2429"/>
                    <a:pt x="7073" y="2406"/>
                    <a:pt x="7085" y="2394"/>
                  </a:cubicBezTo>
                  <a:cubicBezTo>
                    <a:pt x="6787" y="2560"/>
                    <a:pt x="6645" y="2715"/>
                    <a:pt x="6585" y="2870"/>
                  </a:cubicBezTo>
                  <a:cubicBezTo>
                    <a:pt x="6454" y="3251"/>
                    <a:pt x="6823" y="3430"/>
                    <a:pt x="6811" y="3620"/>
                  </a:cubicBezTo>
                  <a:cubicBezTo>
                    <a:pt x="6621" y="3477"/>
                    <a:pt x="6490" y="3537"/>
                    <a:pt x="6418" y="3715"/>
                  </a:cubicBezTo>
                  <a:cubicBezTo>
                    <a:pt x="6657" y="3692"/>
                    <a:pt x="6680" y="3918"/>
                    <a:pt x="6549" y="4049"/>
                  </a:cubicBezTo>
                  <a:cubicBezTo>
                    <a:pt x="6347" y="4227"/>
                    <a:pt x="5895" y="4275"/>
                    <a:pt x="5799" y="4811"/>
                  </a:cubicBezTo>
                  <a:cubicBezTo>
                    <a:pt x="5740" y="4882"/>
                    <a:pt x="5692" y="4966"/>
                    <a:pt x="5656" y="5037"/>
                  </a:cubicBezTo>
                  <a:cubicBezTo>
                    <a:pt x="5680" y="4954"/>
                    <a:pt x="5704" y="4870"/>
                    <a:pt x="5716" y="4775"/>
                  </a:cubicBezTo>
                  <a:cubicBezTo>
                    <a:pt x="6025" y="4334"/>
                    <a:pt x="5728" y="3977"/>
                    <a:pt x="5716" y="3703"/>
                  </a:cubicBezTo>
                  <a:cubicBezTo>
                    <a:pt x="5716" y="3525"/>
                    <a:pt x="5895" y="3382"/>
                    <a:pt x="6049" y="3561"/>
                  </a:cubicBezTo>
                  <a:cubicBezTo>
                    <a:pt x="6133" y="3382"/>
                    <a:pt x="6073" y="3251"/>
                    <a:pt x="5847" y="3215"/>
                  </a:cubicBezTo>
                  <a:cubicBezTo>
                    <a:pt x="5966" y="3072"/>
                    <a:pt x="6347" y="3215"/>
                    <a:pt x="6537" y="2846"/>
                  </a:cubicBezTo>
                  <a:cubicBezTo>
                    <a:pt x="6609" y="2691"/>
                    <a:pt x="6609" y="2489"/>
                    <a:pt x="6514" y="2156"/>
                  </a:cubicBezTo>
                  <a:cubicBezTo>
                    <a:pt x="6502" y="2870"/>
                    <a:pt x="5347" y="2489"/>
                    <a:pt x="5621" y="3668"/>
                  </a:cubicBezTo>
                  <a:cubicBezTo>
                    <a:pt x="5478" y="3275"/>
                    <a:pt x="5454" y="2858"/>
                    <a:pt x="5525" y="2453"/>
                  </a:cubicBezTo>
                  <a:cubicBezTo>
                    <a:pt x="5549" y="2489"/>
                    <a:pt x="5597" y="2525"/>
                    <a:pt x="5644" y="2525"/>
                  </a:cubicBezTo>
                  <a:lnTo>
                    <a:pt x="5656" y="2525"/>
                  </a:lnTo>
                  <a:cubicBezTo>
                    <a:pt x="5680" y="2537"/>
                    <a:pt x="5692" y="2537"/>
                    <a:pt x="5716" y="2525"/>
                  </a:cubicBezTo>
                  <a:cubicBezTo>
                    <a:pt x="5883" y="2525"/>
                    <a:pt x="5954" y="2322"/>
                    <a:pt x="5823" y="2215"/>
                  </a:cubicBezTo>
                  <a:cubicBezTo>
                    <a:pt x="5811" y="2203"/>
                    <a:pt x="5799" y="2203"/>
                    <a:pt x="5787" y="2191"/>
                  </a:cubicBezTo>
                  <a:cubicBezTo>
                    <a:pt x="5835" y="2346"/>
                    <a:pt x="5692" y="2370"/>
                    <a:pt x="5644" y="2299"/>
                  </a:cubicBezTo>
                  <a:cubicBezTo>
                    <a:pt x="5585" y="2227"/>
                    <a:pt x="5644" y="2084"/>
                    <a:pt x="5692" y="2037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2" y="2275"/>
                    <a:pt x="6442" y="1810"/>
                    <a:pt x="6180" y="1644"/>
                  </a:cubicBezTo>
                  <a:cubicBezTo>
                    <a:pt x="6371" y="1513"/>
                    <a:pt x="6299" y="1382"/>
                    <a:pt x="6597" y="1358"/>
                  </a:cubicBezTo>
                  <a:cubicBezTo>
                    <a:pt x="6049" y="1096"/>
                    <a:pt x="5930" y="1417"/>
                    <a:pt x="5716" y="1513"/>
                  </a:cubicBezTo>
                  <a:lnTo>
                    <a:pt x="5716" y="1513"/>
                  </a:lnTo>
                  <a:cubicBezTo>
                    <a:pt x="6156" y="1275"/>
                    <a:pt x="6014" y="917"/>
                    <a:pt x="6276" y="632"/>
                  </a:cubicBezTo>
                  <a:cubicBezTo>
                    <a:pt x="5728" y="667"/>
                    <a:pt x="5740" y="1060"/>
                    <a:pt x="5609" y="1346"/>
                  </a:cubicBezTo>
                  <a:lnTo>
                    <a:pt x="5609" y="1346"/>
                  </a:lnTo>
                  <a:cubicBezTo>
                    <a:pt x="5918" y="620"/>
                    <a:pt x="5514" y="453"/>
                    <a:pt x="5478" y="1"/>
                  </a:cubicBezTo>
                  <a:cubicBezTo>
                    <a:pt x="5442" y="453"/>
                    <a:pt x="5025" y="632"/>
                    <a:pt x="5335" y="1346"/>
                  </a:cubicBezTo>
                  <a:lnTo>
                    <a:pt x="5335" y="1346"/>
                  </a:lnTo>
                  <a:cubicBezTo>
                    <a:pt x="5204" y="1060"/>
                    <a:pt x="5228" y="667"/>
                    <a:pt x="4680" y="632"/>
                  </a:cubicBezTo>
                  <a:cubicBezTo>
                    <a:pt x="4942" y="929"/>
                    <a:pt x="4787" y="1275"/>
                    <a:pt x="5240" y="1513"/>
                  </a:cubicBezTo>
                  <a:lnTo>
                    <a:pt x="5240" y="1513"/>
                  </a:lnTo>
                  <a:cubicBezTo>
                    <a:pt x="5025" y="1429"/>
                    <a:pt x="4906" y="1096"/>
                    <a:pt x="4359" y="1358"/>
                  </a:cubicBezTo>
                  <a:cubicBezTo>
                    <a:pt x="4656" y="1382"/>
                    <a:pt x="4573" y="1513"/>
                    <a:pt x="4775" y="1644"/>
                  </a:cubicBezTo>
                  <a:cubicBezTo>
                    <a:pt x="4513" y="1810"/>
                    <a:pt x="4454" y="2275"/>
                    <a:pt x="4799" y="2382"/>
                  </a:cubicBezTo>
                  <a:cubicBezTo>
                    <a:pt x="4656" y="2060"/>
                    <a:pt x="4918" y="1953"/>
                    <a:pt x="5097" y="1965"/>
                  </a:cubicBezTo>
                  <a:cubicBezTo>
                    <a:pt x="5156" y="1965"/>
                    <a:pt x="5216" y="1989"/>
                    <a:pt x="5252" y="2037"/>
                  </a:cubicBezTo>
                  <a:cubicBezTo>
                    <a:pt x="5311" y="2084"/>
                    <a:pt x="5371" y="2227"/>
                    <a:pt x="5311" y="2299"/>
                  </a:cubicBezTo>
                  <a:cubicBezTo>
                    <a:pt x="5252" y="2358"/>
                    <a:pt x="5121" y="2334"/>
                    <a:pt x="5156" y="2191"/>
                  </a:cubicBezTo>
                  <a:cubicBezTo>
                    <a:pt x="5002" y="2275"/>
                    <a:pt x="5061" y="2525"/>
                    <a:pt x="5240" y="2525"/>
                  </a:cubicBezTo>
                  <a:cubicBezTo>
                    <a:pt x="5263" y="2537"/>
                    <a:pt x="5275" y="2537"/>
                    <a:pt x="5299" y="2525"/>
                  </a:cubicBezTo>
                  <a:lnTo>
                    <a:pt x="5311" y="2525"/>
                  </a:lnTo>
                  <a:cubicBezTo>
                    <a:pt x="5359" y="2525"/>
                    <a:pt x="5394" y="2489"/>
                    <a:pt x="5430" y="2453"/>
                  </a:cubicBezTo>
                  <a:cubicBezTo>
                    <a:pt x="5502" y="2858"/>
                    <a:pt x="5478" y="3275"/>
                    <a:pt x="5335" y="3668"/>
                  </a:cubicBezTo>
                  <a:cubicBezTo>
                    <a:pt x="5609" y="2489"/>
                    <a:pt x="4454" y="2870"/>
                    <a:pt x="4442" y="2156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609" y="3215"/>
                    <a:pt x="4978" y="3072"/>
                    <a:pt x="5109" y="3215"/>
                  </a:cubicBezTo>
                  <a:cubicBezTo>
                    <a:pt x="4882" y="3251"/>
                    <a:pt x="4811" y="3382"/>
                    <a:pt x="4906" y="3561"/>
                  </a:cubicBezTo>
                  <a:cubicBezTo>
                    <a:pt x="5049" y="3382"/>
                    <a:pt x="5240" y="3525"/>
                    <a:pt x="5240" y="3703"/>
                  </a:cubicBezTo>
                  <a:cubicBezTo>
                    <a:pt x="5228" y="3977"/>
                    <a:pt x="4942" y="4323"/>
                    <a:pt x="5240" y="4775"/>
                  </a:cubicBezTo>
                  <a:cubicBezTo>
                    <a:pt x="5252" y="4870"/>
                    <a:pt x="5275" y="4954"/>
                    <a:pt x="5299" y="5037"/>
                  </a:cubicBezTo>
                  <a:cubicBezTo>
                    <a:pt x="5263" y="4966"/>
                    <a:pt x="5216" y="4882"/>
                    <a:pt x="5156" y="4811"/>
                  </a:cubicBezTo>
                  <a:cubicBezTo>
                    <a:pt x="5049" y="4275"/>
                    <a:pt x="4597" y="4227"/>
                    <a:pt x="4406" y="4049"/>
                  </a:cubicBezTo>
                  <a:cubicBezTo>
                    <a:pt x="4263" y="3918"/>
                    <a:pt x="4299" y="3692"/>
                    <a:pt x="4537" y="3715"/>
                  </a:cubicBezTo>
                  <a:cubicBezTo>
                    <a:pt x="4466" y="3537"/>
                    <a:pt x="4335" y="3477"/>
                    <a:pt x="4144" y="3620"/>
                  </a:cubicBezTo>
                  <a:cubicBezTo>
                    <a:pt x="4132" y="3430"/>
                    <a:pt x="4501" y="3251"/>
                    <a:pt x="4371" y="2870"/>
                  </a:cubicBezTo>
                  <a:cubicBezTo>
                    <a:pt x="4323" y="2715"/>
                    <a:pt x="4168" y="2572"/>
                    <a:pt x="3870" y="2394"/>
                  </a:cubicBezTo>
                  <a:lnTo>
                    <a:pt x="3870" y="2394"/>
                  </a:lnTo>
                  <a:cubicBezTo>
                    <a:pt x="4371" y="2906"/>
                    <a:pt x="3275" y="3453"/>
                    <a:pt x="4311" y="4096"/>
                  </a:cubicBezTo>
                  <a:cubicBezTo>
                    <a:pt x="3942" y="3918"/>
                    <a:pt x="3620" y="3644"/>
                    <a:pt x="3382" y="3299"/>
                  </a:cubicBezTo>
                  <a:cubicBezTo>
                    <a:pt x="3430" y="3311"/>
                    <a:pt x="3489" y="3299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6" y="3096"/>
                    <a:pt x="3573" y="2870"/>
                    <a:pt x="3394" y="2930"/>
                  </a:cubicBezTo>
                  <a:cubicBezTo>
                    <a:pt x="3525" y="3001"/>
                    <a:pt x="3454" y="3120"/>
                    <a:pt x="3358" y="3108"/>
                  </a:cubicBezTo>
                  <a:cubicBezTo>
                    <a:pt x="3275" y="3096"/>
                    <a:pt x="3216" y="2953"/>
                    <a:pt x="3216" y="2882"/>
                  </a:cubicBezTo>
                  <a:cubicBezTo>
                    <a:pt x="3216" y="2822"/>
                    <a:pt x="3239" y="2763"/>
                    <a:pt x="3287" y="2715"/>
                  </a:cubicBezTo>
                  <a:cubicBezTo>
                    <a:pt x="3394" y="2596"/>
                    <a:pt x="3656" y="2477"/>
                    <a:pt x="3775" y="2799"/>
                  </a:cubicBezTo>
                  <a:cubicBezTo>
                    <a:pt x="3954" y="2489"/>
                    <a:pt x="3585" y="2203"/>
                    <a:pt x="3275" y="2263"/>
                  </a:cubicBezTo>
                  <a:cubicBezTo>
                    <a:pt x="3323" y="2037"/>
                    <a:pt x="3180" y="2001"/>
                    <a:pt x="3370" y="1775"/>
                  </a:cubicBezTo>
                  <a:cubicBezTo>
                    <a:pt x="2799" y="1977"/>
                    <a:pt x="2942" y="2287"/>
                    <a:pt x="2847" y="2501"/>
                  </a:cubicBezTo>
                  <a:lnTo>
                    <a:pt x="2847" y="2501"/>
                  </a:lnTo>
                  <a:cubicBezTo>
                    <a:pt x="3001" y="2025"/>
                    <a:pt x="2644" y="1882"/>
                    <a:pt x="2620" y="1489"/>
                  </a:cubicBezTo>
                  <a:cubicBezTo>
                    <a:pt x="2275" y="1906"/>
                    <a:pt x="2561" y="2168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6" y="1953"/>
                    <a:pt x="1739" y="2358"/>
                    <a:pt x="2466" y="2644"/>
                  </a:cubicBezTo>
                  <a:lnTo>
                    <a:pt x="2466" y="2644"/>
                  </a:lnTo>
                  <a:cubicBezTo>
                    <a:pt x="2168" y="2537"/>
                    <a:pt x="1918" y="2251"/>
                    <a:pt x="1501" y="2608"/>
                  </a:cubicBezTo>
                  <a:cubicBezTo>
                    <a:pt x="1894" y="2632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30"/>
                    <a:pt x="1989" y="2787"/>
                    <a:pt x="1787" y="3358"/>
                  </a:cubicBezTo>
                  <a:cubicBezTo>
                    <a:pt x="2013" y="3168"/>
                    <a:pt x="2049" y="3311"/>
                    <a:pt x="2275" y="3263"/>
                  </a:cubicBezTo>
                  <a:cubicBezTo>
                    <a:pt x="2215" y="3572"/>
                    <a:pt x="2501" y="3942"/>
                    <a:pt x="2811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5" y="3227"/>
                    <a:pt x="2835" y="3203"/>
                    <a:pt x="2894" y="3203"/>
                  </a:cubicBezTo>
                  <a:cubicBezTo>
                    <a:pt x="2966" y="3203"/>
                    <a:pt x="3108" y="3263"/>
                    <a:pt x="3120" y="3346"/>
                  </a:cubicBezTo>
                  <a:cubicBezTo>
                    <a:pt x="3120" y="3442"/>
                    <a:pt x="3013" y="3513"/>
                    <a:pt x="2942" y="3382"/>
                  </a:cubicBezTo>
                  <a:cubicBezTo>
                    <a:pt x="2882" y="3561"/>
                    <a:pt x="3108" y="3703"/>
                    <a:pt x="3239" y="3561"/>
                  </a:cubicBezTo>
                  <a:cubicBezTo>
                    <a:pt x="3251" y="3549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9" y="3465"/>
                    <a:pt x="3311" y="3418"/>
                    <a:pt x="3299" y="3370"/>
                  </a:cubicBezTo>
                  <a:cubicBezTo>
                    <a:pt x="3644" y="3608"/>
                    <a:pt x="3918" y="3930"/>
                    <a:pt x="4097" y="4299"/>
                  </a:cubicBezTo>
                  <a:lnTo>
                    <a:pt x="4097" y="4299"/>
                  </a:lnTo>
                  <a:cubicBezTo>
                    <a:pt x="3466" y="3275"/>
                    <a:pt x="2906" y="4370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6" y="4311"/>
                    <a:pt x="2870" y="4370"/>
                  </a:cubicBezTo>
                  <a:cubicBezTo>
                    <a:pt x="3263" y="4501"/>
                    <a:pt x="3430" y="4132"/>
                    <a:pt x="3620" y="4144"/>
                  </a:cubicBezTo>
                  <a:cubicBezTo>
                    <a:pt x="3478" y="4323"/>
                    <a:pt x="3537" y="4465"/>
                    <a:pt x="3716" y="4537"/>
                  </a:cubicBezTo>
                  <a:cubicBezTo>
                    <a:pt x="3704" y="4299"/>
                    <a:pt x="3930" y="4263"/>
                    <a:pt x="4049" y="4394"/>
                  </a:cubicBezTo>
                  <a:cubicBezTo>
                    <a:pt x="4240" y="4596"/>
                    <a:pt x="4275" y="5049"/>
                    <a:pt x="4811" y="5156"/>
                  </a:cubicBezTo>
                  <a:cubicBezTo>
                    <a:pt x="4894" y="5204"/>
                    <a:pt x="4966" y="5251"/>
                    <a:pt x="5049" y="5299"/>
                  </a:cubicBezTo>
                  <a:cubicBezTo>
                    <a:pt x="4966" y="5275"/>
                    <a:pt x="4871" y="5251"/>
                    <a:pt x="4775" y="5239"/>
                  </a:cubicBezTo>
                  <a:cubicBezTo>
                    <a:pt x="4335" y="4930"/>
                    <a:pt x="3978" y="5216"/>
                    <a:pt x="3704" y="5227"/>
                  </a:cubicBezTo>
                  <a:cubicBezTo>
                    <a:pt x="3525" y="5227"/>
                    <a:pt x="3382" y="5049"/>
                    <a:pt x="3573" y="4894"/>
                  </a:cubicBezTo>
                  <a:cubicBezTo>
                    <a:pt x="3394" y="4823"/>
                    <a:pt x="3251" y="4882"/>
                    <a:pt x="3228" y="5108"/>
                  </a:cubicBezTo>
                  <a:cubicBezTo>
                    <a:pt x="3073" y="4977"/>
                    <a:pt x="3228" y="4596"/>
                    <a:pt x="2847" y="4418"/>
                  </a:cubicBezTo>
                  <a:cubicBezTo>
                    <a:pt x="2704" y="4346"/>
                    <a:pt x="2489" y="4346"/>
                    <a:pt x="2156" y="4442"/>
                  </a:cubicBezTo>
                  <a:cubicBezTo>
                    <a:pt x="2180" y="4430"/>
                    <a:pt x="2215" y="4430"/>
                    <a:pt x="2239" y="4442"/>
                  </a:cubicBezTo>
                  <a:lnTo>
                    <a:pt x="2156" y="4442"/>
                  </a:lnTo>
                  <a:cubicBezTo>
                    <a:pt x="2882" y="4442"/>
                    <a:pt x="2501" y="5608"/>
                    <a:pt x="3668" y="5335"/>
                  </a:cubicBezTo>
                  <a:lnTo>
                    <a:pt x="3668" y="5335"/>
                  </a:lnTo>
                  <a:cubicBezTo>
                    <a:pt x="3275" y="5466"/>
                    <a:pt x="2858" y="5501"/>
                    <a:pt x="2454" y="5418"/>
                  </a:cubicBezTo>
                  <a:cubicBezTo>
                    <a:pt x="2489" y="5394"/>
                    <a:pt x="2525" y="5358"/>
                    <a:pt x="2537" y="5311"/>
                  </a:cubicBezTo>
                  <a:lnTo>
                    <a:pt x="2537" y="5299"/>
                  </a:lnTo>
                  <a:cubicBezTo>
                    <a:pt x="2537" y="5275"/>
                    <a:pt x="2537" y="5251"/>
                    <a:pt x="2537" y="5239"/>
                  </a:cubicBezTo>
                  <a:cubicBezTo>
                    <a:pt x="2537" y="5049"/>
                    <a:pt x="2287" y="4989"/>
                    <a:pt x="2204" y="5156"/>
                  </a:cubicBezTo>
                  <a:cubicBezTo>
                    <a:pt x="2346" y="5120"/>
                    <a:pt x="2370" y="5251"/>
                    <a:pt x="2299" y="5311"/>
                  </a:cubicBezTo>
                  <a:cubicBezTo>
                    <a:pt x="2227" y="5358"/>
                    <a:pt x="2085" y="5311"/>
                    <a:pt x="2037" y="5251"/>
                  </a:cubicBezTo>
                  <a:cubicBezTo>
                    <a:pt x="1989" y="5204"/>
                    <a:pt x="1965" y="5144"/>
                    <a:pt x="1965" y="5085"/>
                  </a:cubicBezTo>
                  <a:cubicBezTo>
                    <a:pt x="1954" y="4918"/>
                    <a:pt x="2061" y="4656"/>
                    <a:pt x="2382" y="4787"/>
                  </a:cubicBezTo>
                  <a:cubicBezTo>
                    <a:pt x="2287" y="4454"/>
                    <a:pt x="1823" y="4513"/>
                    <a:pt x="1644" y="4763"/>
                  </a:cubicBezTo>
                  <a:cubicBezTo>
                    <a:pt x="1525" y="4573"/>
                    <a:pt x="1382" y="4644"/>
                    <a:pt x="1358" y="4358"/>
                  </a:cubicBezTo>
                  <a:cubicBezTo>
                    <a:pt x="1096" y="4906"/>
                    <a:pt x="1430" y="5013"/>
                    <a:pt x="1513" y="5239"/>
                  </a:cubicBezTo>
                  <a:lnTo>
                    <a:pt x="1513" y="5239"/>
                  </a:lnTo>
                  <a:cubicBezTo>
                    <a:pt x="1287" y="4787"/>
                    <a:pt x="918" y="4942"/>
                    <a:pt x="632" y="4680"/>
                  </a:cubicBezTo>
                  <a:cubicBezTo>
                    <a:pt x="680" y="5227"/>
                    <a:pt x="1061" y="5204"/>
                    <a:pt x="1346" y="5335"/>
                  </a:cubicBezTo>
                  <a:lnTo>
                    <a:pt x="1346" y="5335"/>
                  </a:lnTo>
                  <a:cubicBezTo>
                    <a:pt x="632" y="5025"/>
                    <a:pt x="453" y="5430"/>
                    <a:pt x="1" y="5477"/>
                  </a:cubicBezTo>
                  <a:cubicBezTo>
                    <a:pt x="453" y="5513"/>
                    <a:pt x="632" y="5918"/>
                    <a:pt x="1346" y="5608"/>
                  </a:cubicBezTo>
                  <a:lnTo>
                    <a:pt x="1346" y="5608"/>
                  </a:lnTo>
                  <a:cubicBezTo>
                    <a:pt x="1061" y="5739"/>
                    <a:pt x="680" y="5728"/>
                    <a:pt x="632" y="6275"/>
                  </a:cubicBezTo>
                  <a:cubicBezTo>
                    <a:pt x="930" y="6001"/>
                    <a:pt x="1287" y="6156"/>
                    <a:pt x="1513" y="5716"/>
                  </a:cubicBezTo>
                  <a:lnTo>
                    <a:pt x="1513" y="5716"/>
                  </a:lnTo>
                  <a:cubicBezTo>
                    <a:pt x="1430" y="5930"/>
                    <a:pt x="1096" y="6049"/>
                    <a:pt x="1358" y="6597"/>
                  </a:cubicBezTo>
                  <a:cubicBezTo>
                    <a:pt x="1382" y="6299"/>
                    <a:pt x="1513" y="6370"/>
                    <a:pt x="1644" y="6180"/>
                  </a:cubicBezTo>
                  <a:cubicBezTo>
                    <a:pt x="1823" y="6442"/>
                    <a:pt x="2287" y="6501"/>
                    <a:pt x="2382" y="6156"/>
                  </a:cubicBezTo>
                  <a:cubicBezTo>
                    <a:pt x="2061" y="6299"/>
                    <a:pt x="1954" y="6037"/>
                    <a:pt x="1965" y="5858"/>
                  </a:cubicBezTo>
                  <a:cubicBezTo>
                    <a:pt x="1965" y="5799"/>
                    <a:pt x="1989" y="5739"/>
                    <a:pt x="2037" y="5692"/>
                  </a:cubicBezTo>
                  <a:cubicBezTo>
                    <a:pt x="2085" y="5644"/>
                    <a:pt x="2227" y="5585"/>
                    <a:pt x="2299" y="5644"/>
                  </a:cubicBezTo>
                  <a:cubicBezTo>
                    <a:pt x="2370" y="5704"/>
                    <a:pt x="2346" y="5835"/>
                    <a:pt x="2204" y="5787"/>
                  </a:cubicBezTo>
                  <a:cubicBezTo>
                    <a:pt x="2287" y="5954"/>
                    <a:pt x="2537" y="5894"/>
                    <a:pt x="2537" y="5716"/>
                  </a:cubicBezTo>
                  <a:cubicBezTo>
                    <a:pt x="2537" y="5692"/>
                    <a:pt x="2537" y="5680"/>
                    <a:pt x="2537" y="5656"/>
                  </a:cubicBezTo>
                  <a:lnTo>
                    <a:pt x="2537" y="5644"/>
                  </a:lnTo>
                  <a:cubicBezTo>
                    <a:pt x="2525" y="5597"/>
                    <a:pt x="2489" y="5549"/>
                    <a:pt x="2454" y="5525"/>
                  </a:cubicBezTo>
                  <a:cubicBezTo>
                    <a:pt x="2858" y="5442"/>
                    <a:pt x="3275" y="5477"/>
                    <a:pt x="3668" y="5620"/>
                  </a:cubicBezTo>
                  <a:lnTo>
                    <a:pt x="3668" y="5620"/>
                  </a:lnTo>
                  <a:cubicBezTo>
                    <a:pt x="2489" y="5347"/>
                    <a:pt x="2870" y="6501"/>
                    <a:pt x="2156" y="6513"/>
                  </a:cubicBezTo>
                  <a:lnTo>
                    <a:pt x="2156" y="6513"/>
                  </a:lnTo>
                  <a:cubicBezTo>
                    <a:pt x="2489" y="6609"/>
                    <a:pt x="2704" y="6609"/>
                    <a:pt x="2847" y="6537"/>
                  </a:cubicBezTo>
                  <a:cubicBezTo>
                    <a:pt x="3216" y="6347"/>
                    <a:pt x="3073" y="5966"/>
                    <a:pt x="3216" y="5847"/>
                  </a:cubicBezTo>
                  <a:cubicBezTo>
                    <a:pt x="3251" y="6073"/>
                    <a:pt x="3382" y="6132"/>
                    <a:pt x="3561" y="6049"/>
                  </a:cubicBezTo>
                  <a:cubicBezTo>
                    <a:pt x="3382" y="5906"/>
                    <a:pt x="3525" y="5716"/>
                    <a:pt x="3704" y="5716"/>
                  </a:cubicBezTo>
                  <a:cubicBezTo>
                    <a:pt x="3978" y="5728"/>
                    <a:pt x="4323" y="6013"/>
                    <a:pt x="4775" y="5716"/>
                  </a:cubicBezTo>
                  <a:cubicBezTo>
                    <a:pt x="4871" y="5692"/>
                    <a:pt x="4954" y="5680"/>
                    <a:pt x="5049" y="5656"/>
                  </a:cubicBezTo>
                  <a:cubicBezTo>
                    <a:pt x="4966" y="5692"/>
                    <a:pt x="4882" y="5739"/>
                    <a:pt x="4811" y="5799"/>
                  </a:cubicBezTo>
                  <a:cubicBezTo>
                    <a:pt x="4275" y="5894"/>
                    <a:pt x="4228" y="6347"/>
                    <a:pt x="4049" y="6549"/>
                  </a:cubicBezTo>
                  <a:cubicBezTo>
                    <a:pt x="3930" y="6680"/>
                    <a:pt x="3692" y="6656"/>
                    <a:pt x="3716" y="6418"/>
                  </a:cubicBezTo>
                  <a:cubicBezTo>
                    <a:pt x="3537" y="6490"/>
                    <a:pt x="3478" y="6620"/>
                    <a:pt x="3620" y="6811"/>
                  </a:cubicBezTo>
                  <a:cubicBezTo>
                    <a:pt x="3430" y="6823"/>
                    <a:pt x="3251" y="6454"/>
                    <a:pt x="2870" y="6585"/>
                  </a:cubicBezTo>
                  <a:cubicBezTo>
                    <a:pt x="2716" y="6632"/>
                    <a:pt x="2561" y="6787"/>
                    <a:pt x="2394" y="7085"/>
                  </a:cubicBezTo>
                  <a:lnTo>
                    <a:pt x="2394" y="7085"/>
                  </a:lnTo>
                  <a:cubicBezTo>
                    <a:pt x="2906" y="6585"/>
                    <a:pt x="3454" y="7680"/>
                    <a:pt x="4097" y="6644"/>
                  </a:cubicBezTo>
                  <a:lnTo>
                    <a:pt x="4097" y="6644"/>
                  </a:lnTo>
                  <a:cubicBezTo>
                    <a:pt x="3918" y="7025"/>
                    <a:pt x="3644" y="7347"/>
                    <a:pt x="3299" y="7573"/>
                  </a:cubicBezTo>
                  <a:cubicBezTo>
                    <a:pt x="3311" y="7525"/>
                    <a:pt x="3299" y="7478"/>
                    <a:pt x="3275" y="7442"/>
                  </a:cubicBezTo>
                  <a:lnTo>
                    <a:pt x="3275" y="7430"/>
                  </a:lnTo>
                  <a:cubicBezTo>
                    <a:pt x="3263" y="7406"/>
                    <a:pt x="3251" y="7394"/>
                    <a:pt x="3239" y="7382"/>
                  </a:cubicBezTo>
                  <a:cubicBezTo>
                    <a:pt x="3108" y="7240"/>
                    <a:pt x="2870" y="7382"/>
                    <a:pt x="2942" y="7561"/>
                  </a:cubicBezTo>
                  <a:cubicBezTo>
                    <a:pt x="3013" y="7430"/>
                    <a:pt x="3120" y="7513"/>
                    <a:pt x="3108" y="7597"/>
                  </a:cubicBezTo>
                  <a:cubicBezTo>
                    <a:pt x="3108" y="7692"/>
                    <a:pt x="2966" y="7752"/>
                    <a:pt x="2894" y="7752"/>
                  </a:cubicBezTo>
                  <a:cubicBezTo>
                    <a:pt x="2835" y="7752"/>
                    <a:pt x="2775" y="7728"/>
                    <a:pt x="2727" y="7680"/>
                  </a:cubicBezTo>
                  <a:cubicBezTo>
                    <a:pt x="2596" y="7573"/>
                    <a:pt x="2489" y="7311"/>
                    <a:pt x="2811" y="7180"/>
                  </a:cubicBezTo>
                  <a:cubicBezTo>
                    <a:pt x="2501" y="7013"/>
                    <a:pt x="2215" y="7382"/>
                    <a:pt x="2275" y="7680"/>
                  </a:cubicBezTo>
                  <a:cubicBezTo>
                    <a:pt x="2049" y="7644"/>
                    <a:pt x="2001" y="7787"/>
                    <a:pt x="1787" y="7597"/>
                  </a:cubicBezTo>
                  <a:cubicBezTo>
                    <a:pt x="1989" y="8168"/>
                    <a:pt x="2299" y="8014"/>
                    <a:pt x="2513" y="8109"/>
                  </a:cubicBezTo>
                  <a:lnTo>
                    <a:pt x="2513" y="8109"/>
                  </a:lnTo>
                  <a:cubicBezTo>
                    <a:pt x="2037" y="7966"/>
                    <a:pt x="1894" y="8323"/>
                    <a:pt x="1489" y="8335"/>
                  </a:cubicBezTo>
                  <a:cubicBezTo>
                    <a:pt x="1906" y="8692"/>
                    <a:pt x="2168" y="8406"/>
                    <a:pt x="2466" y="8299"/>
                  </a:cubicBezTo>
                  <a:lnTo>
                    <a:pt x="2466" y="8299"/>
                  </a:lnTo>
                  <a:cubicBezTo>
                    <a:pt x="1739" y="8597"/>
                    <a:pt x="1906" y="9002"/>
                    <a:pt x="1620" y="9347"/>
                  </a:cubicBezTo>
                  <a:cubicBezTo>
                    <a:pt x="1965" y="9049"/>
                    <a:pt x="2370" y="9216"/>
                    <a:pt x="2656" y="8490"/>
                  </a:cubicBezTo>
                  <a:lnTo>
                    <a:pt x="2656" y="8490"/>
                  </a:lnTo>
                  <a:cubicBezTo>
                    <a:pt x="2549" y="8787"/>
                    <a:pt x="2263" y="9049"/>
                    <a:pt x="2620" y="9466"/>
                  </a:cubicBezTo>
                  <a:cubicBezTo>
                    <a:pt x="2644" y="9073"/>
                    <a:pt x="3001" y="8930"/>
                    <a:pt x="2847" y="8442"/>
                  </a:cubicBezTo>
                  <a:lnTo>
                    <a:pt x="2847" y="8442"/>
                  </a:lnTo>
                  <a:cubicBezTo>
                    <a:pt x="2942" y="8656"/>
                    <a:pt x="2787" y="8978"/>
                    <a:pt x="3370" y="9180"/>
                  </a:cubicBezTo>
                  <a:cubicBezTo>
                    <a:pt x="3180" y="8954"/>
                    <a:pt x="3323" y="8906"/>
                    <a:pt x="3275" y="8680"/>
                  </a:cubicBezTo>
                  <a:cubicBezTo>
                    <a:pt x="3573" y="8740"/>
                    <a:pt x="3954" y="8454"/>
                    <a:pt x="3775" y="8144"/>
                  </a:cubicBezTo>
                  <a:cubicBezTo>
                    <a:pt x="3644" y="8466"/>
                    <a:pt x="3394" y="8359"/>
                    <a:pt x="3275" y="8228"/>
                  </a:cubicBezTo>
                  <a:cubicBezTo>
                    <a:pt x="3239" y="8192"/>
                    <a:pt x="3216" y="8133"/>
                    <a:pt x="3216" y="8073"/>
                  </a:cubicBezTo>
                  <a:cubicBezTo>
                    <a:pt x="3216" y="7990"/>
                    <a:pt x="3275" y="7859"/>
                    <a:pt x="3358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42" y="8025"/>
                    <a:pt x="3466" y="8025"/>
                  </a:cubicBezTo>
                  <a:cubicBezTo>
                    <a:pt x="3549" y="8014"/>
                    <a:pt x="3620" y="7942"/>
                    <a:pt x="3620" y="7859"/>
                  </a:cubicBezTo>
                  <a:cubicBezTo>
                    <a:pt x="3620" y="7811"/>
                    <a:pt x="3609" y="7763"/>
                    <a:pt x="3573" y="7716"/>
                  </a:cubicBezTo>
                  <a:cubicBezTo>
                    <a:pt x="3561" y="7704"/>
                    <a:pt x="3549" y="7692"/>
                    <a:pt x="3537" y="7680"/>
                  </a:cubicBezTo>
                  <a:lnTo>
                    <a:pt x="3525" y="7680"/>
                  </a:lnTo>
                  <a:cubicBezTo>
                    <a:pt x="3478" y="7656"/>
                    <a:pt x="3430" y="7644"/>
                    <a:pt x="3382" y="7656"/>
                  </a:cubicBezTo>
                  <a:cubicBezTo>
                    <a:pt x="3620" y="7311"/>
                    <a:pt x="3930" y="7037"/>
                    <a:pt x="4311" y="6859"/>
                  </a:cubicBezTo>
                  <a:cubicBezTo>
                    <a:pt x="3275" y="7502"/>
                    <a:pt x="4371" y="8049"/>
                    <a:pt x="3859" y="8561"/>
                  </a:cubicBezTo>
                  <a:cubicBezTo>
                    <a:pt x="3882" y="8549"/>
                    <a:pt x="3894" y="8525"/>
                    <a:pt x="3918" y="8514"/>
                  </a:cubicBezTo>
                  <a:cubicBezTo>
                    <a:pt x="3894" y="8525"/>
                    <a:pt x="3882" y="8549"/>
                    <a:pt x="3859" y="8561"/>
                  </a:cubicBezTo>
                  <a:cubicBezTo>
                    <a:pt x="4156" y="8395"/>
                    <a:pt x="4311" y="8240"/>
                    <a:pt x="4371" y="8085"/>
                  </a:cubicBezTo>
                  <a:cubicBezTo>
                    <a:pt x="4501" y="7704"/>
                    <a:pt x="4132" y="7537"/>
                    <a:pt x="4144" y="7335"/>
                  </a:cubicBezTo>
                  <a:cubicBezTo>
                    <a:pt x="4323" y="7490"/>
                    <a:pt x="4466" y="7430"/>
                    <a:pt x="4537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7" y="6728"/>
                    <a:pt x="5049" y="6680"/>
                    <a:pt x="5144" y="6144"/>
                  </a:cubicBezTo>
                  <a:cubicBezTo>
                    <a:pt x="5204" y="6073"/>
                    <a:pt x="5252" y="5989"/>
                    <a:pt x="5299" y="5918"/>
                  </a:cubicBezTo>
                  <a:cubicBezTo>
                    <a:pt x="5275" y="6001"/>
                    <a:pt x="5252" y="6085"/>
                    <a:pt x="5240" y="6180"/>
                  </a:cubicBezTo>
                  <a:cubicBezTo>
                    <a:pt x="4930" y="6620"/>
                    <a:pt x="5216" y="6978"/>
                    <a:pt x="5228" y="7252"/>
                  </a:cubicBezTo>
                  <a:cubicBezTo>
                    <a:pt x="5228" y="7430"/>
                    <a:pt x="5049" y="7573"/>
                    <a:pt x="4894" y="7394"/>
                  </a:cubicBezTo>
                  <a:cubicBezTo>
                    <a:pt x="4823" y="7573"/>
                    <a:pt x="4882" y="7704"/>
                    <a:pt x="5109" y="7740"/>
                  </a:cubicBezTo>
                  <a:cubicBezTo>
                    <a:pt x="4978" y="7883"/>
                    <a:pt x="4597" y="7740"/>
                    <a:pt x="4418" y="8109"/>
                  </a:cubicBezTo>
                  <a:cubicBezTo>
                    <a:pt x="4347" y="8264"/>
                    <a:pt x="4347" y="8466"/>
                    <a:pt x="4442" y="8799"/>
                  </a:cubicBezTo>
                  <a:lnTo>
                    <a:pt x="4442" y="8799"/>
                  </a:lnTo>
                  <a:cubicBezTo>
                    <a:pt x="4442" y="8085"/>
                    <a:pt x="5609" y="8466"/>
                    <a:pt x="5335" y="7299"/>
                  </a:cubicBezTo>
                  <a:lnTo>
                    <a:pt x="5335" y="7299"/>
                  </a:lnTo>
                  <a:cubicBezTo>
                    <a:pt x="5466" y="7680"/>
                    <a:pt x="5502" y="8109"/>
                    <a:pt x="5418" y="8514"/>
                  </a:cubicBezTo>
                  <a:cubicBezTo>
                    <a:pt x="5394" y="8478"/>
                    <a:pt x="5359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2" y="8430"/>
                    <a:pt x="5240" y="8430"/>
                  </a:cubicBezTo>
                  <a:cubicBezTo>
                    <a:pt x="5133" y="8442"/>
                    <a:pt x="5061" y="8514"/>
                    <a:pt x="5061" y="8621"/>
                  </a:cubicBezTo>
                  <a:cubicBezTo>
                    <a:pt x="5061" y="8668"/>
                    <a:pt x="5085" y="8716"/>
                    <a:pt x="5133" y="8752"/>
                  </a:cubicBezTo>
                  <a:cubicBezTo>
                    <a:pt x="5133" y="8752"/>
                    <a:pt x="5144" y="8764"/>
                    <a:pt x="5156" y="8764"/>
                  </a:cubicBezTo>
                  <a:cubicBezTo>
                    <a:pt x="5121" y="8621"/>
                    <a:pt x="5252" y="8597"/>
                    <a:pt x="5311" y="8668"/>
                  </a:cubicBezTo>
                  <a:cubicBezTo>
                    <a:pt x="5359" y="8728"/>
                    <a:pt x="5311" y="8883"/>
                    <a:pt x="5252" y="8930"/>
                  </a:cubicBezTo>
                  <a:cubicBezTo>
                    <a:pt x="5204" y="8966"/>
                    <a:pt x="5144" y="8990"/>
                    <a:pt x="5085" y="9002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42" y="8680"/>
                    <a:pt x="4513" y="9145"/>
                    <a:pt x="4763" y="9323"/>
                  </a:cubicBezTo>
                  <a:cubicBezTo>
                    <a:pt x="4573" y="9442"/>
                    <a:pt x="4644" y="9585"/>
                    <a:pt x="4347" y="9597"/>
                  </a:cubicBezTo>
                  <a:cubicBezTo>
                    <a:pt x="4906" y="9871"/>
                    <a:pt x="5013" y="9538"/>
                    <a:pt x="5240" y="9454"/>
                  </a:cubicBezTo>
                  <a:lnTo>
                    <a:pt x="5240" y="9454"/>
                  </a:lnTo>
                  <a:cubicBezTo>
                    <a:pt x="4787" y="9680"/>
                    <a:pt x="4942" y="10049"/>
                    <a:pt x="4680" y="10335"/>
                  </a:cubicBezTo>
                  <a:cubicBezTo>
                    <a:pt x="5216" y="10288"/>
                    <a:pt x="5204" y="9907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30" y="10514"/>
                    <a:pt x="5466" y="10966"/>
                  </a:cubicBezTo>
                  <a:cubicBezTo>
                    <a:pt x="5514" y="10514"/>
                    <a:pt x="5918" y="10335"/>
                    <a:pt x="5609" y="9621"/>
                  </a:cubicBezTo>
                  <a:lnTo>
                    <a:pt x="5609" y="9621"/>
                  </a:lnTo>
                  <a:cubicBezTo>
                    <a:pt x="5740" y="9907"/>
                    <a:pt x="5728" y="10288"/>
                    <a:pt x="6264" y="10335"/>
                  </a:cubicBezTo>
                  <a:cubicBezTo>
                    <a:pt x="6002" y="10038"/>
                    <a:pt x="6156" y="9680"/>
                    <a:pt x="5704" y="9454"/>
                  </a:cubicBezTo>
                  <a:lnTo>
                    <a:pt x="5704" y="9454"/>
                  </a:lnTo>
                  <a:cubicBezTo>
                    <a:pt x="5930" y="9538"/>
                    <a:pt x="6037" y="9871"/>
                    <a:pt x="6597" y="9597"/>
                  </a:cubicBezTo>
                  <a:cubicBezTo>
                    <a:pt x="6299" y="9585"/>
                    <a:pt x="6371" y="9454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87" y="8906"/>
                    <a:pt x="6025" y="9002"/>
                    <a:pt x="5859" y="8990"/>
                  </a:cubicBezTo>
                  <a:cubicBezTo>
                    <a:pt x="5799" y="8990"/>
                    <a:pt x="5740" y="8966"/>
                    <a:pt x="5692" y="8930"/>
                  </a:cubicBezTo>
                  <a:cubicBezTo>
                    <a:pt x="5644" y="8883"/>
                    <a:pt x="5585" y="8728"/>
                    <a:pt x="5644" y="8668"/>
                  </a:cubicBezTo>
                  <a:cubicBezTo>
                    <a:pt x="5692" y="8597"/>
                    <a:pt x="5835" y="8621"/>
                    <a:pt x="5787" y="8764"/>
                  </a:cubicBezTo>
                  <a:cubicBezTo>
                    <a:pt x="5799" y="8764"/>
                    <a:pt x="5811" y="8752"/>
                    <a:pt x="5823" y="8752"/>
                  </a:cubicBezTo>
                  <a:cubicBezTo>
                    <a:pt x="5859" y="8716"/>
                    <a:pt x="5883" y="8668"/>
                    <a:pt x="5883" y="8621"/>
                  </a:cubicBezTo>
                  <a:cubicBezTo>
                    <a:pt x="5883" y="8514"/>
                    <a:pt x="5811" y="8442"/>
                    <a:pt x="5704" y="8430"/>
                  </a:cubicBezTo>
                  <a:cubicBezTo>
                    <a:pt x="5692" y="8430"/>
                    <a:pt x="5668" y="8430"/>
                    <a:pt x="5656" y="8430"/>
                  </a:cubicBezTo>
                  <a:lnTo>
                    <a:pt x="5644" y="8430"/>
                  </a:lnTo>
                  <a:cubicBezTo>
                    <a:pt x="5597" y="8442"/>
                    <a:pt x="5549" y="8478"/>
                    <a:pt x="5525" y="8514"/>
                  </a:cubicBezTo>
                  <a:cubicBezTo>
                    <a:pt x="5442" y="8109"/>
                    <a:pt x="5478" y="7680"/>
                    <a:pt x="5621" y="7299"/>
                  </a:cubicBezTo>
                  <a:cubicBezTo>
                    <a:pt x="5335" y="8478"/>
                    <a:pt x="6502" y="8085"/>
                    <a:pt x="6514" y="8811"/>
                  </a:cubicBezTo>
                  <a:lnTo>
                    <a:pt x="6514" y="8728"/>
                  </a:lnTo>
                  <a:cubicBezTo>
                    <a:pt x="6514" y="8752"/>
                    <a:pt x="6514" y="8787"/>
                    <a:pt x="6514" y="8811"/>
                  </a:cubicBezTo>
                  <a:cubicBezTo>
                    <a:pt x="6597" y="8478"/>
                    <a:pt x="6597" y="8264"/>
                    <a:pt x="6526" y="8121"/>
                  </a:cubicBezTo>
                  <a:cubicBezTo>
                    <a:pt x="6347" y="7752"/>
                    <a:pt x="5966" y="7894"/>
                    <a:pt x="5835" y="7740"/>
                  </a:cubicBezTo>
                  <a:cubicBezTo>
                    <a:pt x="6073" y="7716"/>
                    <a:pt x="6133" y="7573"/>
                    <a:pt x="6049" y="7394"/>
                  </a:cubicBezTo>
                  <a:cubicBezTo>
                    <a:pt x="5895" y="7585"/>
                    <a:pt x="5704" y="7442"/>
                    <a:pt x="5716" y="7263"/>
                  </a:cubicBezTo>
                  <a:cubicBezTo>
                    <a:pt x="5728" y="6990"/>
                    <a:pt x="6014" y="6644"/>
                    <a:pt x="5704" y="6192"/>
                  </a:cubicBezTo>
                  <a:cubicBezTo>
                    <a:pt x="5692" y="6097"/>
                    <a:pt x="5680" y="6013"/>
                    <a:pt x="5644" y="5918"/>
                  </a:cubicBezTo>
                  <a:cubicBezTo>
                    <a:pt x="5692" y="6001"/>
                    <a:pt x="5740" y="6073"/>
                    <a:pt x="5799" y="6156"/>
                  </a:cubicBezTo>
                  <a:cubicBezTo>
                    <a:pt x="5895" y="6692"/>
                    <a:pt x="6347" y="6728"/>
                    <a:pt x="6549" y="6918"/>
                  </a:cubicBezTo>
                  <a:cubicBezTo>
                    <a:pt x="6680" y="7037"/>
                    <a:pt x="6645" y="7275"/>
                    <a:pt x="6406" y="7252"/>
                  </a:cubicBezTo>
                  <a:cubicBezTo>
                    <a:pt x="6478" y="7430"/>
                    <a:pt x="6621" y="7490"/>
                    <a:pt x="6799" y="7347"/>
                  </a:cubicBezTo>
                  <a:cubicBezTo>
                    <a:pt x="6811" y="7537"/>
                    <a:pt x="6454" y="7704"/>
                    <a:pt x="6585" y="8097"/>
                  </a:cubicBezTo>
                  <a:cubicBezTo>
                    <a:pt x="6633" y="8252"/>
                    <a:pt x="6776" y="8395"/>
                    <a:pt x="7085" y="8573"/>
                  </a:cubicBezTo>
                  <a:lnTo>
                    <a:pt x="7085" y="8573"/>
                  </a:lnTo>
                  <a:cubicBezTo>
                    <a:pt x="6585" y="8061"/>
                    <a:pt x="7669" y="7513"/>
                    <a:pt x="6645" y="6871"/>
                  </a:cubicBezTo>
                  <a:lnTo>
                    <a:pt x="6645" y="6871"/>
                  </a:lnTo>
                  <a:cubicBezTo>
                    <a:pt x="7026" y="7049"/>
                    <a:pt x="7347" y="7323"/>
                    <a:pt x="7573" y="7668"/>
                  </a:cubicBezTo>
                  <a:cubicBezTo>
                    <a:pt x="7526" y="7668"/>
                    <a:pt x="7478" y="7668"/>
                    <a:pt x="7442" y="7704"/>
                  </a:cubicBezTo>
                  <a:lnTo>
                    <a:pt x="7430" y="7704"/>
                  </a:lnTo>
                  <a:cubicBezTo>
                    <a:pt x="7407" y="7704"/>
                    <a:pt x="7395" y="7716"/>
                    <a:pt x="7383" y="7740"/>
                  </a:cubicBezTo>
                  <a:cubicBezTo>
                    <a:pt x="7252" y="7871"/>
                    <a:pt x="7383" y="8097"/>
                    <a:pt x="7561" y="8037"/>
                  </a:cubicBezTo>
                  <a:cubicBezTo>
                    <a:pt x="7430" y="7966"/>
                    <a:pt x="7514" y="7847"/>
                    <a:pt x="7597" y="7859"/>
                  </a:cubicBezTo>
                  <a:cubicBezTo>
                    <a:pt x="7692" y="7871"/>
                    <a:pt x="7752" y="8002"/>
                    <a:pt x="7752" y="8085"/>
                  </a:cubicBezTo>
                  <a:cubicBezTo>
                    <a:pt x="7752" y="8144"/>
                    <a:pt x="7728" y="8204"/>
                    <a:pt x="7680" y="8240"/>
                  </a:cubicBezTo>
                  <a:cubicBezTo>
                    <a:pt x="7573" y="8371"/>
                    <a:pt x="7311" y="8478"/>
                    <a:pt x="7180" y="8156"/>
                  </a:cubicBezTo>
                  <a:cubicBezTo>
                    <a:pt x="7014" y="8466"/>
                    <a:pt x="7383" y="8752"/>
                    <a:pt x="7680" y="8692"/>
                  </a:cubicBezTo>
                  <a:cubicBezTo>
                    <a:pt x="7645" y="8918"/>
                    <a:pt x="7788" y="8966"/>
                    <a:pt x="7597" y="9192"/>
                  </a:cubicBezTo>
                  <a:cubicBezTo>
                    <a:pt x="8169" y="8990"/>
                    <a:pt x="8014" y="8668"/>
                    <a:pt x="8109" y="8454"/>
                  </a:cubicBezTo>
                  <a:lnTo>
                    <a:pt x="8109" y="8454"/>
                  </a:lnTo>
                  <a:cubicBezTo>
                    <a:pt x="7966" y="8930"/>
                    <a:pt x="8323" y="9085"/>
                    <a:pt x="8335" y="9478"/>
                  </a:cubicBezTo>
                  <a:cubicBezTo>
                    <a:pt x="8692" y="9061"/>
                    <a:pt x="8407" y="8799"/>
                    <a:pt x="8300" y="8502"/>
                  </a:cubicBezTo>
                  <a:lnTo>
                    <a:pt x="8300" y="8502"/>
                  </a:lnTo>
                  <a:cubicBezTo>
                    <a:pt x="8597" y="9228"/>
                    <a:pt x="9002" y="9061"/>
                    <a:pt x="9347" y="9359"/>
                  </a:cubicBezTo>
                  <a:cubicBezTo>
                    <a:pt x="9050" y="9002"/>
                    <a:pt x="9216" y="8597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66" y="8347"/>
                  </a:cubicBezTo>
                  <a:cubicBezTo>
                    <a:pt x="9073" y="8335"/>
                    <a:pt x="8931" y="7966"/>
                    <a:pt x="8442" y="8121"/>
                  </a:cubicBezTo>
                  <a:lnTo>
                    <a:pt x="8442" y="8121"/>
                  </a:lnTo>
                  <a:cubicBezTo>
                    <a:pt x="8669" y="8025"/>
                    <a:pt x="8978" y="8180"/>
                    <a:pt x="9181" y="7597"/>
                  </a:cubicBezTo>
                  <a:cubicBezTo>
                    <a:pt x="8954" y="7799"/>
                    <a:pt x="8907" y="7656"/>
                    <a:pt x="8681" y="7692"/>
                  </a:cubicBezTo>
                  <a:cubicBezTo>
                    <a:pt x="8752" y="7394"/>
                    <a:pt x="8454" y="7013"/>
                    <a:pt x="8145" y="7192"/>
                  </a:cubicBezTo>
                  <a:cubicBezTo>
                    <a:pt x="8478" y="7323"/>
                    <a:pt x="8359" y="7585"/>
                    <a:pt x="8240" y="7692"/>
                  </a:cubicBezTo>
                  <a:cubicBezTo>
                    <a:pt x="8192" y="7728"/>
                    <a:pt x="8133" y="7752"/>
                    <a:pt x="8073" y="7763"/>
                  </a:cubicBezTo>
                  <a:cubicBezTo>
                    <a:pt x="8002" y="7763"/>
                    <a:pt x="7859" y="7692"/>
                    <a:pt x="7847" y="7609"/>
                  </a:cubicBezTo>
                  <a:cubicBezTo>
                    <a:pt x="7835" y="7525"/>
                    <a:pt x="7954" y="7442"/>
                    <a:pt x="8026" y="7573"/>
                  </a:cubicBezTo>
                  <a:cubicBezTo>
                    <a:pt x="8026" y="7549"/>
                    <a:pt x="8038" y="7525"/>
                    <a:pt x="8026" y="7502"/>
                  </a:cubicBezTo>
                  <a:cubicBezTo>
                    <a:pt x="8026" y="7418"/>
                    <a:pt x="7954" y="7347"/>
                    <a:pt x="7871" y="7347"/>
                  </a:cubicBezTo>
                  <a:cubicBezTo>
                    <a:pt x="7811" y="7347"/>
                    <a:pt x="7764" y="7359"/>
                    <a:pt x="7728" y="7394"/>
                  </a:cubicBezTo>
                  <a:cubicBezTo>
                    <a:pt x="7716" y="7406"/>
                    <a:pt x="7704" y="7418"/>
                    <a:pt x="7692" y="7442"/>
                  </a:cubicBezTo>
                  <a:lnTo>
                    <a:pt x="7680" y="7442"/>
                  </a:lnTo>
                  <a:cubicBezTo>
                    <a:pt x="7657" y="7490"/>
                    <a:pt x="7657" y="7537"/>
                    <a:pt x="7657" y="7585"/>
                  </a:cubicBezTo>
                  <a:cubicBezTo>
                    <a:pt x="7323" y="7359"/>
                    <a:pt x="7038" y="7037"/>
                    <a:pt x="6859" y="6656"/>
                  </a:cubicBezTo>
                  <a:cubicBezTo>
                    <a:pt x="7502" y="7692"/>
                    <a:pt x="8050" y="6597"/>
                    <a:pt x="8562" y="7109"/>
                  </a:cubicBezTo>
                  <a:cubicBezTo>
                    <a:pt x="8550" y="7085"/>
                    <a:pt x="8526" y="7073"/>
                    <a:pt x="8514" y="7049"/>
                  </a:cubicBezTo>
                  <a:cubicBezTo>
                    <a:pt x="8526" y="7073"/>
                    <a:pt x="8550" y="7085"/>
                    <a:pt x="8562" y="7109"/>
                  </a:cubicBezTo>
                  <a:cubicBezTo>
                    <a:pt x="8395" y="6811"/>
                    <a:pt x="8240" y="6656"/>
                    <a:pt x="8085" y="6609"/>
                  </a:cubicBezTo>
                  <a:cubicBezTo>
                    <a:pt x="7704" y="6478"/>
                    <a:pt x="7538" y="6835"/>
                    <a:pt x="7335" y="6823"/>
                  </a:cubicBezTo>
                  <a:cubicBezTo>
                    <a:pt x="7490" y="6644"/>
                    <a:pt x="7430" y="6501"/>
                    <a:pt x="7240" y="6442"/>
                  </a:cubicBezTo>
                  <a:cubicBezTo>
                    <a:pt x="7264" y="6668"/>
                    <a:pt x="7038" y="6704"/>
                    <a:pt x="6907" y="6573"/>
                  </a:cubicBezTo>
                  <a:cubicBezTo>
                    <a:pt x="6728" y="6370"/>
                    <a:pt x="6680" y="5918"/>
                    <a:pt x="6145" y="5823"/>
                  </a:cubicBezTo>
                  <a:cubicBezTo>
                    <a:pt x="6073" y="5763"/>
                    <a:pt x="6002" y="5716"/>
                    <a:pt x="5918" y="5668"/>
                  </a:cubicBezTo>
                  <a:cubicBezTo>
                    <a:pt x="6002" y="5704"/>
                    <a:pt x="6097" y="5716"/>
                    <a:pt x="6180" y="5728"/>
                  </a:cubicBezTo>
                  <a:cubicBezTo>
                    <a:pt x="6633" y="6037"/>
                    <a:pt x="6978" y="5751"/>
                    <a:pt x="7252" y="5739"/>
                  </a:cubicBezTo>
                  <a:cubicBezTo>
                    <a:pt x="7430" y="5728"/>
                    <a:pt x="7573" y="5918"/>
                    <a:pt x="7395" y="6073"/>
                  </a:cubicBezTo>
                  <a:cubicBezTo>
                    <a:pt x="7573" y="6156"/>
                    <a:pt x="7704" y="6097"/>
                    <a:pt x="7740" y="5858"/>
                  </a:cubicBezTo>
                  <a:cubicBezTo>
                    <a:pt x="7883" y="5989"/>
                    <a:pt x="7740" y="6370"/>
                    <a:pt x="8109" y="6549"/>
                  </a:cubicBezTo>
                  <a:cubicBezTo>
                    <a:pt x="8264" y="6620"/>
                    <a:pt x="8466" y="6632"/>
                    <a:pt x="8800" y="6537"/>
                  </a:cubicBezTo>
                  <a:lnTo>
                    <a:pt x="8800" y="6537"/>
                  </a:lnTo>
                  <a:cubicBezTo>
                    <a:pt x="8085" y="6525"/>
                    <a:pt x="8466" y="5370"/>
                    <a:pt x="7299" y="5644"/>
                  </a:cubicBezTo>
                  <a:lnTo>
                    <a:pt x="7299" y="5644"/>
                  </a:lnTo>
                  <a:cubicBezTo>
                    <a:pt x="7680" y="5501"/>
                    <a:pt x="8109" y="5466"/>
                    <a:pt x="8514" y="5549"/>
                  </a:cubicBezTo>
                  <a:cubicBezTo>
                    <a:pt x="8478" y="5573"/>
                    <a:pt x="8442" y="5620"/>
                    <a:pt x="8431" y="5668"/>
                  </a:cubicBezTo>
                  <a:lnTo>
                    <a:pt x="8431" y="5680"/>
                  </a:lnTo>
                  <a:cubicBezTo>
                    <a:pt x="8431" y="5692"/>
                    <a:pt x="8431" y="5716"/>
                    <a:pt x="8431" y="5728"/>
                  </a:cubicBezTo>
                  <a:cubicBezTo>
                    <a:pt x="8431" y="5918"/>
                    <a:pt x="8681" y="5978"/>
                    <a:pt x="8764" y="5811"/>
                  </a:cubicBezTo>
                  <a:cubicBezTo>
                    <a:pt x="8621" y="5858"/>
                    <a:pt x="8597" y="5716"/>
                    <a:pt x="8669" y="5668"/>
                  </a:cubicBezTo>
                  <a:cubicBezTo>
                    <a:pt x="8728" y="5608"/>
                    <a:pt x="8871" y="5668"/>
                    <a:pt x="8931" y="5716"/>
                  </a:cubicBezTo>
                  <a:cubicBezTo>
                    <a:pt x="8966" y="5763"/>
                    <a:pt x="8990" y="5823"/>
                    <a:pt x="8990" y="5882"/>
                  </a:cubicBezTo>
                  <a:cubicBezTo>
                    <a:pt x="9002" y="6049"/>
                    <a:pt x="8907" y="6311"/>
                    <a:pt x="8585" y="6180"/>
                  </a:cubicBezTo>
                  <a:cubicBezTo>
                    <a:pt x="8681" y="6525"/>
                    <a:pt x="9145" y="6466"/>
                    <a:pt x="9324" y="6204"/>
                  </a:cubicBezTo>
                  <a:cubicBezTo>
                    <a:pt x="9443" y="6394"/>
                    <a:pt x="9574" y="6323"/>
                    <a:pt x="9597" y="6620"/>
                  </a:cubicBezTo>
                  <a:cubicBezTo>
                    <a:pt x="9871" y="6061"/>
                    <a:pt x="9538" y="5954"/>
                    <a:pt x="9454" y="5728"/>
                  </a:cubicBezTo>
                  <a:lnTo>
                    <a:pt x="9454" y="5728"/>
                  </a:lnTo>
                  <a:cubicBezTo>
                    <a:pt x="9681" y="6180"/>
                    <a:pt x="10038" y="6025"/>
                    <a:pt x="10336" y="6287"/>
                  </a:cubicBezTo>
                  <a:cubicBezTo>
                    <a:pt x="10288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6" y="5930"/>
                    <a:pt x="10514" y="5537"/>
                    <a:pt x="10955" y="5489"/>
                  </a:cubicBezTo>
                  <a:cubicBezTo>
                    <a:pt x="10514" y="5454"/>
                    <a:pt x="10336" y="5049"/>
                    <a:pt x="9621" y="5358"/>
                  </a:cubicBezTo>
                  <a:lnTo>
                    <a:pt x="9621" y="5358"/>
                  </a:lnTo>
                  <a:cubicBezTo>
                    <a:pt x="9907" y="5227"/>
                    <a:pt x="10288" y="5239"/>
                    <a:pt x="10336" y="4704"/>
                  </a:cubicBezTo>
                  <a:cubicBezTo>
                    <a:pt x="10038" y="4966"/>
                    <a:pt x="9681" y="4811"/>
                    <a:pt x="9454" y="5263"/>
                  </a:cubicBezTo>
                  <a:lnTo>
                    <a:pt x="9454" y="5263"/>
                  </a:lnTo>
                  <a:cubicBezTo>
                    <a:pt x="9538" y="5037"/>
                    <a:pt x="9859" y="4930"/>
                    <a:pt x="9597" y="4370"/>
                  </a:cubicBezTo>
                  <a:cubicBezTo>
                    <a:pt x="9562" y="4644"/>
                    <a:pt x="9431" y="4573"/>
                    <a:pt x="9300" y="4775"/>
                  </a:cubicBezTo>
                  <a:close/>
                  <a:moveTo>
                    <a:pt x="4609" y="5728"/>
                  </a:moveTo>
                  <a:cubicBezTo>
                    <a:pt x="4478" y="5811"/>
                    <a:pt x="4323" y="5823"/>
                    <a:pt x="4168" y="5799"/>
                  </a:cubicBezTo>
                  <a:cubicBezTo>
                    <a:pt x="3978" y="5751"/>
                    <a:pt x="3799" y="5608"/>
                    <a:pt x="3442" y="5525"/>
                  </a:cubicBezTo>
                  <a:cubicBezTo>
                    <a:pt x="3358" y="5501"/>
                    <a:pt x="3251" y="5489"/>
                    <a:pt x="3144" y="5477"/>
                  </a:cubicBezTo>
                  <a:cubicBezTo>
                    <a:pt x="3263" y="5466"/>
                    <a:pt x="3358" y="5454"/>
                    <a:pt x="3442" y="5430"/>
                  </a:cubicBezTo>
                  <a:cubicBezTo>
                    <a:pt x="3799" y="5358"/>
                    <a:pt x="3978" y="5204"/>
                    <a:pt x="4168" y="5156"/>
                  </a:cubicBezTo>
                  <a:cubicBezTo>
                    <a:pt x="4323" y="5132"/>
                    <a:pt x="4478" y="5156"/>
                    <a:pt x="4609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44"/>
                    <a:pt x="4382" y="5739"/>
                    <a:pt x="4609" y="5728"/>
                  </a:cubicBezTo>
                  <a:close/>
                  <a:moveTo>
                    <a:pt x="4287" y="4084"/>
                  </a:moveTo>
                  <a:close/>
                  <a:moveTo>
                    <a:pt x="4287" y="6871"/>
                  </a:moveTo>
                  <a:close/>
                  <a:moveTo>
                    <a:pt x="4775" y="6609"/>
                  </a:moveTo>
                  <a:cubicBezTo>
                    <a:pt x="4609" y="6716"/>
                    <a:pt x="4371" y="6740"/>
                    <a:pt x="4073" y="6942"/>
                  </a:cubicBezTo>
                  <a:cubicBezTo>
                    <a:pt x="3990" y="6990"/>
                    <a:pt x="3906" y="7049"/>
                    <a:pt x="3823" y="7121"/>
                  </a:cubicBezTo>
                  <a:cubicBezTo>
                    <a:pt x="3882" y="7037"/>
                    <a:pt x="3942" y="6954"/>
                    <a:pt x="4001" y="6871"/>
                  </a:cubicBezTo>
                  <a:cubicBezTo>
                    <a:pt x="4192" y="6573"/>
                    <a:pt x="4228" y="6335"/>
                    <a:pt x="4323" y="6168"/>
                  </a:cubicBezTo>
                  <a:cubicBezTo>
                    <a:pt x="4406" y="6037"/>
                    <a:pt x="4537" y="5942"/>
                    <a:pt x="4680" y="5894"/>
                  </a:cubicBezTo>
                  <a:cubicBezTo>
                    <a:pt x="4513" y="6049"/>
                    <a:pt x="4430" y="6275"/>
                    <a:pt x="4430" y="6490"/>
                  </a:cubicBezTo>
                  <a:cubicBezTo>
                    <a:pt x="4656" y="6501"/>
                    <a:pt x="4882" y="6418"/>
                    <a:pt x="5025" y="6251"/>
                  </a:cubicBezTo>
                  <a:cubicBezTo>
                    <a:pt x="4990" y="6394"/>
                    <a:pt x="4906" y="6525"/>
                    <a:pt x="4775" y="6609"/>
                  </a:cubicBezTo>
                  <a:close/>
                  <a:moveTo>
                    <a:pt x="4442" y="4454"/>
                  </a:moveTo>
                  <a:cubicBezTo>
                    <a:pt x="4430" y="4680"/>
                    <a:pt x="4513" y="4894"/>
                    <a:pt x="4680" y="5049"/>
                  </a:cubicBezTo>
                  <a:cubicBezTo>
                    <a:pt x="4537" y="5013"/>
                    <a:pt x="4406" y="4918"/>
                    <a:pt x="4323" y="4787"/>
                  </a:cubicBezTo>
                  <a:cubicBezTo>
                    <a:pt x="4228" y="4620"/>
                    <a:pt x="4204" y="4382"/>
                    <a:pt x="4001" y="4084"/>
                  </a:cubicBezTo>
                  <a:cubicBezTo>
                    <a:pt x="3942" y="4001"/>
                    <a:pt x="3882" y="3918"/>
                    <a:pt x="3823" y="3834"/>
                  </a:cubicBezTo>
                  <a:cubicBezTo>
                    <a:pt x="3906" y="3894"/>
                    <a:pt x="3990" y="3953"/>
                    <a:pt x="4073" y="4013"/>
                  </a:cubicBezTo>
                  <a:cubicBezTo>
                    <a:pt x="4371" y="4204"/>
                    <a:pt x="4609" y="4239"/>
                    <a:pt x="4775" y="4334"/>
                  </a:cubicBezTo>
                  <a:cubicBezTo>
                    <a:pt x="4906" y="4418"/>
                    <a:pt x="5002" y="4549"/>
                    <a:pt x="5037" y="4692"/>
                  </a:cubicBezTo>
                  <a:cubicBezTo>
                    <a:pt x="4882" y="4525"/>
                    <a:pt x="4656" y="4442"/>
                    <a:pt x="4430" y="4454"/>
                  </a:cubicBezTo>
                  <a:close/>
                  <a:moveTo>
                    <a:pt x="5621" y="7299"/>
                  </a:moveTo>
                  <a:close/>
                  <a:moveTo>
                    <a:pt x="5716" y="6335"/>
                  </a:moveTo>
                  <a:cubicBezTo>
                    <a:pt x="5787" y="6466"/>
                    <a:pt x="5811" y="6620"/>
                    <a:pt x="5775" y="6763"/>
                  </a:cubicBezTo>
                  <a:cubicBezTo>
                    <a:pt x="5728" y="6954"/>
                    <a:pt x="5585" y="7144"/>
                    <a:pt x="5514" y="7490"/>
                  </a:cubicBezTo>
                  <a:cubicBezTo>
                    <a:pt x="5490" y="7585"/>
                    <a:pt x="5478" y="7680"/>
                    <a:pt x="5466" y="7787"/>
                  </a:cubicBezTo>
                  <a:cubicBezTo>
                    <a:pt x="5454" y="7680"/>
                    <a:pt x="5430" y="7585"/>
                    <a:pt x="5418" y="7490"/>
                  </a:cubicBezTo>
                  <a:cubicBezTo>
                    <a:pt x="5335" y="7144"/>
                    <a:pt x="5192" y="6954"/>
                    <a:pt x="5144" y="6763"/>
                  </a:cubicBezTo>
                  <a:cubicBezTo>
                    <a:pt x="5109" y="6620"/>
                    <a:pt x="5133" y="6466"/>
                    <a:pt x="5204" y="6335"/>
                  </a:cubicBezTo>
                  <a:cubicBezTo>
                    <a:pt x="4990" y="6549"/>
                    <a:pt x="5144" y="6930"/>
                    <a:pt x="5466" y="6930"/>
                  </a:cubicBezTo>
                  <a:cubicBezTo>
                    <a:pt x="5775" y="6930"/>
                    <a:pt x="5930" y="6549"/>
                    <a:pt x="5716" y="6335"/>
                  </a:cubicBezTo>
                  <a:close/>
                  <a:moveTo>
                    <a:pt x="5466" y="4025"/>
                  </a:moveTo>
                  <a:cubicBezTo>
                    <a:pt x="5287" y="4180"/>
                    <a:pt x="5204" y="4394"/>
                    <a:pt x="5204" y="4620"/>
                  </a:cubicBezTo>
                  <a:cubicBezTo>
                    <a:pt x="5133" y="4489"/>
                    <a:pt x="5109" y="4334"/>
                    <a:pt x="5144" y="4192"/>
                  </a:cubicBezTo>
                  <a:cubicBezTo>
                    <a:pt x="5192" y="4001"/>
                    <a:pt x="5335" y="3811"/>
                    <a:pt x="5418" y="3465"/>
                  </a:cubicBezTo>
                  <a:cubicBezTo>
                    <a:pt x="5430" y="3358"/>
                    <a:pt x="5454" y="3263"/>
                    <a:pt x="5454" y="3168"/>
                  </a:cubicBezTo>
                  <a:cubicBezTo>
                    <a:pt x="5478" y="3275"/>
                    <a:pt x="5490" y="3370"/>
                    <a:pt x="5514" y="3465"/>
                  </a:cubicBezTo>
                  <a:cubicBezTo>
                    <a:pt x="5585" y="3811"/>
                    <a:pt x="5728" y="4001"/>
                    <a:pt x="5775" y="4192"/>
                  </a:cubicBezTo>
                  <a:cubicBezTo>
                    <a:pt x="5811" y="4334"/>
                    <a:pt x="5787" y="4489"/>
                    <a:pt x="5716" y="4620"/>
                  </a:cubicBezTo>
                  <a:cubicBezTo>
                    <a:pt x="5716" y="4394"/>
                    <a:pt x="5633" y="4180"/>
                    <a:pt x="5454" y="4025"/>
                  </a:cubicBezTo>
                  <a:close/>
                  <a:moveTo>
                    <a:pt x="6645" y="4084"/>
                  </a:moveTo>
                  <a:close/>
                  <a:moveTo>
                    <a:pt x="6859" y="6656"/>
                  </a:moveTo>
                  <a:close/>
                  <a:moveTo>
                    <a:pt x="6490" y="6513"/>
                  </a:moveTo>
                  <a:cubicBezTo>
                    <a:pt x="6502" y="6287"/>
                    <a:pt x="6406" y="6061"/>
                    <a:pt x="6240" y="5918"/>
                  </a:cubicBezTo>
                  <a:cubicBezTo>
                    <a:pt x="6383" y="5954"/>
                    <a:pt x="6514" y="6049"/>
                    <a:pt x="6597" y="6180"/>
                  </a:cubicBezTo>
                  <a:cubicBezTo>
                    <a:pt x="6704" y="6347"/>
                    <a:pt x="6728" y="6573"/>
                    <a:pt x="6918" y="6882"/>
                  </a:cubicBezTo>
                  <a:cubicBezTo>
                    <a:pt x="6978" y="6966"/>
                    <a:pt x="7038" y="7049"/>
                    <a:pt x="7097" y="7132"/>
                  </a:cubicBezTo>
                  <a:cubicBezTo>
                    <a:pt x="7026" y="7061"/>
                    <a:pt x="6942" y="7001"/>
                    <a:pt x="6847" y="6954"/>
                  </a:cubicBezTo>
                  <a:cubicBezTo>
                    <a:pt x="6549" y="6751"/>
                    <a:pt x="6311" y="6728"/>
                    <a:pt x="6145" y="6620"/>
                  </a:cubicBezTo>
                  <a:cubicBezTo>
                    <a:pt x="6014" y="6549"/>
                    <a:pt x="5930" y="6418"/>
                    <a:pt x="5883" y="6275"/>
                  </a:cubicBezTo>
                  <a:cubicBezTo>
                    <a:pt x="6037" y="6430"/>
                    <a:pt x="6264" y="6513"/>
                    <a:pt x="6490" y="6501"/>
                  </a:cubicBezTo>
                  <a:close/>
                  <a:moveTo>
                    <a:pt x="5895" y="4704"/>
                  </a:moveTo>
                  <a:cubicBezTo>
                    <a:pt x="5930" y="4561"/>
                    <a:pt x="6014" y="4430"/>
                    <a:pt x="6145" y="4346"/>
                  </a:cubicBezTo>
                  <a:cubicBezTo>
                    <a:pt x="6311" y="4239"/>
                    <a:pt x="6549" y="4215"/>
                    <a:pt x="6847" y="4025"/>
                  </a:cubicBezTo>
                  <a:cubicBezTo>
                    <a:pt x="6930" y="3965"/>
                    <a:pt x="7014" y="3906"/>
                    <a:pt x="7097" y="3846"/>
                  </a:cubicBezTo>
                  <a:cubicBezTo>
                    <a:pt x="7038" y="3918"/>
                    <a:pt x="6978" y="4001"/>
                    <a:pt x="6918" y="4096"/>
                  </a:cubicBezTo>
                  <a:cubicBezTo>
                    <a:pt x="6728" y="4394"/>
                    <a:pt x="6692" y="4632"/>
                    <a:pt x="6597" y="4799"/>
                  </a:cubicBezTo>
                  <a:cubicBezTo>
                    <a:pt x="6514" y="4918"/>
                    <a:pt x="6383" y="5013"/>
                    <a:pt x="6240" y="5061"/>
                  </a:cubicBezTo>
                  <a:cubicBezTo>
                    <a:pt x="6406" y="4906"/>
                    <a:pt x="6490" y="4692"/>
                    <a:pt x="6490" y="4465"/>
                  </a:cubicBezTo>
                  <a:cubicBezTo>
                    <a:pt x="6252" y="4442"/>
                    <a:pt x="6037" y="4525"/>
                    <a:pt x="5883" y="4692"/>
                  </a:cubicBezTo>
                  <a:close/>
                  <a:moveTo>
                    <a:pt x="7288" y="5335"/>
                  </a:moveTo>
                  <a:close/>
                  <a:moveTo>
                    <a:pt x="7478" y="5537"/>
                  </a:moveTo>
                  <a:cubicBezTo>
                    <a:pt x="7133" y="5608"/>
                    <a:pt x="6942" y="5751"/>
                    <a:pt x="6752" y="5799"/>
                  </a:cubicBezTo>
                  <a:cubicBezTo>
                    <a:pt x="6609" y="5835"/>
                    <a:pt x="6454" y="5811"/>
                    <a:pt x="6323" y="5739"/>
                  </a:cubicBezTo>
                  <a:cubicBezTo>
                    <a:pt x="6549" y="5751"/>
                    <a:pt x="6764" y="5656"/>
                    <a:pt x="6918" y="5489"/>
                  </a:cubicBezTo>
                  <a:cubicBezTo>
                    <a:pt x="6764" y="5311"/>
                    <a:pt x="6549" y="5227"/>
                    <a:pt x="6323" y="5227"/>
                  </a:cubicBezTo>
                  <a:cubicBezTo>
                    <a:pt x="6454" y="5156"/>
                    <a:pt x="6609" y="5132"/>
                    <a:pt x="6752" y="5168"/>
                  </a:cubicBezTo>
                  <a:cubicBezTo>
                    <a:pt x="6942" y="5216"/>
                    <a:pt x="7133" y="5358"/>
                    <a:pt x="7478" y="5442"/>
                  </a:cubicBezTo>
                  <a:cubicBezTo>
                    <a:pt x="7573" y="5454"/>
                    <a:pt x="7680" y="5477"/>
                    <a:pt x="7776" y="5489"/>
                  </a:cubicBezTo>
                  <a:cubicBezTo>
                    <a:pt x="7669" y="5489"/>
                    <a:pt x="7561" y="5501"/>
                    <a:pt x="7478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501750" y="904400"/>
              <a:ext cx="2449725" cy="313475"/>
            </a:xfrm>
            <a:custGeom>
              <a:avLst/>
              <a:gdLst/>
              <a:ahLst/>
              <a:cxnLst/>
              <a:rect l="l" t="t" r="r" b="b"/>
              <a:pathLst>
                <a:path w="97989" h="12539" extrusionOk="0">
                  <a:moveTo>
                    <a:pt x="96155" y="4430"/>
                  </a:moveTo>
                  <a:lnTo>
                    <a:pt x="96155" y="1834"/>
                  </a:lnTo>
                  <a:lnTo>
                    <a:pt x="93559" y="1834"/>
                  </a:lnTo>
                  <a:lnTo>
                    <a:pt x="91774" y="48"/>
                  </a:lnTo>
                  <a:lnTo>
                    <a:pt x="91726" y="1"/>
                  </a:lnTo>
                  <a:lnTo>
                    <a:pt x="91690" y="48"/>
                  </a:lnTo>
                  <a:lnTo>
                    <a:pt x="89904" y="1834"/>
                  </a:lnTo>
                  <a:lnTo>
                    <a:pt x="87309" y="1834"/>
                  </a:lnTo>
                  <a:lnTo>
                    <a:pt x="87309" y="4430"/>
                  </a:lnTo>
                  <a:lnTo>
                    <a:pt x="85666" y="6061"/>
                  </a:lnTo>
                  <a:lnTo>
                    <a:pt x="84034" y="4430"/>
                  </a:lnTo>
                  <a:lnTo>
                    <a:pt x="84034" y="1834"/>
                  </a:lnTo>
                  <a:lnTo>
                    <a:pt x="81427" y="1834"/>
                  </a:lnTo>
                  <a:lnTo>
                    <a:pt x="79641" y="48"/>
                  </a:lnTo>
                  <a:lnTo>
                    <a:pt x="79593" y="1"/>
                  </a:lnTo>
                  <a:lnTo>
                    <a:pt x="79546" y="48"/>
                  </a:lnTo>
                  <a:lnTo>
                    <a:pt x="77760" y="1834"/>
                  </a:lnTo>
                  <a:lnTo>
                    <a:pt x="75164" y="1834"/>
                  </a:lnTo>
                  <a:lnTo>
                    <a:pt x="75164" y="4430"/>
                  </a:lnTo>
                  <a:lnTo>
                    <a:pt x="73414" y="6180"/>
                  </a:lnTo>
                  <a:lnTo>
                    <a:pt x="71664" y="4430"/>
                  </a:lnTo>
                  <a:lnTo>
                    <a:pt x="71664" y="1834"/>
                  </a:lnTo>
                  <a:lnTo>
                    <a:pt x="69068" y="1834"/>
                  </a:lnTo>
                  <a:lnTo>
                    <a:pt x="67282" y="48"/>
                  </a:lnTo>
                  <a:lnTo>
                    <a:pt x="67235" y="1"/>
                  </a:lnTo>
                  <a:lnTo>
                    <a:pt x="67199" y="48"/>
                  </a:lnTo>
                  <a:lnTo>
                    <a:pt x="65413" y="1834"/>
                  </a:lnTo>
                  <a:lnTo>
                    <a:pt x="62818" y="1834"/>
                  </a:lnTo>
                  <a:lnTo>
                    <a:pt x="62818" y="4430"/>
                  </a:lnTo>
                  <a:lnTo>
                    <a:pt x="61174" y="6061"/>
                  </a:lnTo>
                  <a:lnTo>
                    <a:pt x="59543" y="4430"/>
                  </a:lnTo>
                  <a:lnTo>
                    <a:pt x="59543" y="1834"/>
                  </a:lnTo>
                  <a:lnTo>
                    <a:pt x="56948" y="1834"/>
                  </a:lnTo>
                  <a:lnTo>
                    <a:pt x="55162" y="48"/>
                  </a:lnTo>
                  <a:lnTo>
                    <a:pt x="55114" y="1"/>
                  </a:lnTo>
                  <a:lnTo>
                    <a:pt x="55067" y="48"/>
                  </a:lnTo>
                  <a:lnTo>
                    <a:pt x="53281" y="1834"/>
                  </a:lnTo>
                  <a:lnTo>
                    <a:pt x="50685" y="1834"/>
                  </a:lnTo>
                  <a:lnTo>
                    <a:pt x="50685" y="4430"/>
                  </a:lnTo>
                  <a:lnTo>
                    <a:pt x="48982" y="6109"/>
                  </a:lnTo>
                  <a:lnTo>
                    <a:pt x="47292" y="4430"/>
                  </a:lnTo>
                  <a:lnTo>
                    <a:pt x="47292" y="1834"/>
                  </a:lnTo>
                  <a:lnTo>
                    <a:pt x="44708" y="1834"/>
                  </a:lnTo>
                  <a:lnTo>
                    <a:pt x="42922" y="48"/>
                  </a:lnTo>
                  <a:lnTo>
                    <a:pt x="42875" y="1"/>
                  </a:lnTo>
                  <a:lnTo>
                    <a:pt x="42839" y="48"/>
                  </a:lnTo>
                  <a:lnTo>
                    <a:pt x="41053" y="1834"/>
                  </a:lnTo>
                  <a:lnTo>
                    <a:pt x="38445" y="1834"/>
                  </a:lnTo>
                  <a:lnTo>
                    <a:pt x="38445" y="4430"/>
                  </a:lnTo>
                  <a:lnTo>
                    <a:pt x="36814" y="6061"/>
                  </a:lnTo>
                  <a:lnTo>
                    <a:pt x="35171" y="4430"/>
                  </a:lnTo>
                  <a:lnTo>
                    <a:pt x="35171" y="1834"/>
                  </a:lnTo>
                  <a:lnTo>
                    <a:pt x="32576" y="1834"/>
                  </a:lnTo>
                  <a:lnTo>
                    <a:pt x="30790" y="48"/>
                  </a:lnTo>
                  <a:lnTo>
                    <a:pt x="30742" y="1"/>
                  </a:lnTo>
                  <a:lnTo>
                    <a:pt x="30706" y="48"/>
                  </a:lnTo>
                  <a:lnTo>
                    <a:pt x="28920" y="1834"/>
                  </a:lnTo>
                  <a:lnTo>
                    <a:pt x="26325" y="1834"/>
                  </a:lnTo>
                  <a:lnTo>
                    <a:pt x="26325" y="4430"/>
                  </a:lnTo>
                  <a:lnTo>
                    <a:pt x="24563" y="6180"/>
                  </a:lnTo>
                  <a:lnTo>
                    <a:pt x="22813" y="4430"/>
                  </a:lnTo>
                  <a:lnTo>
                    <a:pt x="22813" y="1834"/>
                  </a:lnTo>
                  <a:lnTo>
                    <a:pt x="20217" y="1834"/>
                  </a:lnTo>
                  <a:lnTo>
                    <a:pt x="18431" y="48"/>
                  </a:lnTo>
                  <a:lnTo>
                    <a:pt x="18383" y="1"/>
                  </a:lnTo>
                  <a:lnTo>
                    <a:pt x="18336" y="48"/>
                  </a:lnTo>
                  <a:lnTo>
                    <a:pt x="16550" y="1834"/>
                  </a:lnTo>
                  <a:lnTo>
                    <a:pt x="13954" y="1834"/>
                  </a:lnTo>
                  <a:lnTo>
                    <a:pt x="13954" y="4430"/>
                  </a:lnTo>
                  <a:lnTo>
                    <a:pt x="12323" y="6061"/>
                  </a:lnTo>
                  <a:lnTo>
                    <a:pt x="10680" y="4430"/>
                  </a:lnTo>
                  <a:lnTo>
                    <a:pt x="10680" y="1834"/>
                  </a:lnTo>
                  <a:lnTo>
                    <a:pt x="8084" y="1834"/>
                  </a:lnTo>
                  <a:lnTo>
                    <a:pt x="6299" y="48"/>
                  </a:lnTo>
                  <a:lnTo>
                    <a:pt x="6263" y="1"/>
                  </a:lnTo>
                  <a:lnTo>
                    <a:pt x="6215" y="48"/>
                  </a:lnTo>
                  <a:lnTo>
                    <a:pt x="4429" y="1834"/>
                  </a:lnTo>
                  <a:lnTo>
                    <a:pt x="1834" y="1834"/>
                  </a:lnTo>
                  <a:lnTo>
                    <a:pt x="1834" y="4430"/>
                  </a:lnTo>
                  <a:lnTo>
                    <a:pt x="48" y="6216"/>
                  </a:lnTo>
                  <a:lnTo>
                    <a:pt x="0" y="6263"/>
                  </a:lnTo>
                  <a:lnTo>
                    <a:pt x="48" y="6299"/>
                  </a:lnTo>
                  <a:lnTo>
                    <a:pt x="1834" y="8085"/>
                  </a:lnTo>
                  <a:lnTo>
                    <a:pt x="1834" y="10693"/>
                  </a:lnTo>
                  <a:lnTo>
                    <a:pt x="4429" y="10693"/>
                  </a:lnTo>
                  <a:lnTo>
                    <a:pt x="6215" y="12490"/>
                  </a:lnTo>
                  <a:lnTo>
                    <a:pt x="6263" y="12538"/>
                  </a:lnTo>
                  <a:lnTo>
                    <a:pt x="6263" y="12538"/>
                  </a:lnTo>
                  <a:lnTo>
                    <a:pt x="6299" y="12490"/>
                  </a:lnTo>
                  <a:lnTo>
                    <a:pt x="8084" y="10693"/>
                  </a:lnTo>
                  <a:lnTo>
                    <a:pt x="10680" y="10693"/>
                  </a:lnTo>
                  <a:lnTo>
                    <a:pt x="10680" y="8097"/>
                  </a:lnTo>
                  <a:lnTo>
                    <a:pt x="12323" y="6466"/>
                  </a:lnTo>
                  <a:lnTo>
                    <a:pt x="13954" y="8097"/>
                  </a:lnTo>
                  <a:lnTo>
                    <a:pt x="13954" y="10693"/>
                  </a:lnTo>
                  <a:lnTo>
                    <a:pt x="16550" y="10693"/>
                  </a:lnTo>
                  <a:lnTo>
                    <a:pt x="18336" y="12490"/>
                  </a:lnTo>
                  <a:lnTo>
                    <a:pt x="18383" y="12538"/>
                  </a:lnTo>
                  <a:lnTo>
                    <a:pt x="18383" y="12538"/>
                  </a:lnTo>
                  <a:lnTo>
                    <a:pt x="18419" y="12490"/>
                  </a:lnTo>
                  <a:lnTo>
                    <a:pt x="20205" y="10693"/>
                  </a:lnTo>
                  <a:lnTo>
                    <a:pt x="22801" y="10693"/>
                  </a:lnTo>
                  <a:lnTo>
                    <a:pt x="22801" y="8097"/>
                  </a:lnTo>
                  <a:lnTo>
                    <a:pt x="24551" y="6347"/>
                  </a:lnTo>
                  <a:lnTo>
                    <a:pt x="26301" y="8097"/>
                  </a:lnTo>
                  <a:lnTo>
                    <a:pt x="26301" y="10693"/>
                  </a:lnTo>
                  <a:lnTo>
                    <a:pt x="28897" y="10693"/>
                  </a:lnTo>
                  <a:lnTo>
                    <a:pt x="30683" y="12490"/>
                  </a:lnTo>
                  <a:lnTo>
                    <a:pt x="30730" y="12538"/>
                  </a:lnTo>
                  <a:lnTo>
                    <a:pt x="30730" y="12538"/>
                  </a:lnTo>
                  <a:lnTo>
                    <a:pt x="30778" y="12490"/>
                  </a:lnTo>
                  <a:lnTo>
                    <a:pt x="32564" y="10693"/>
                  </a:lnTo>
                  <a:lnTo>
                    <a:pt x="35159" y="10693"/>
                  </a:lnTo>
                  <a:lnTo>
                    <a:pt x="35159" y="8097"/>
                  </a:lnTo>
                  <a:lnTo>
                    <a:pt x="36790" y="6466"/>
                  </a:lnTo>
                  <a:lnTo>
                    <a:pt x="38434" y="8097"/>
                  </a:lnTo>
                  <a:lnTo>
                    <a:pt x="38434" y="10693"/>
                  </a:lnTo>
                  <a:lnTo>
                    <a:pt x="41029" y="10693"/>
                  </a:lnTo>
                  <a:lnTo>
                    <a:pt x="42815" y="12490"/>
                  </a:lnTo>
                  <a:lnTo>
                    <a:pt x="42851" y="12538"/>
                  </a:lnTo>
                  <a:lnTo>
                    <a:pt x="42851" y="12538"/>
                  </a:lnTo>
                  <a:lnTo>
                    <a:pt x="42898" y="12490"/>
                  </a:lnTo>
                  <a:lnTo>
                    <a:pt x="44684" y="10693"/>
                  </a:lnTo>
                  <a:lnTo>
                    <a:pt x="47280" y="10693"/>
                  </a:lnTo>
                  <a:lnTo>
                    <a:pt x="47280" y="8097"/>
                  </a:lnTo>
                  <a:lnTo>
                    <a:pt x="48982" y="6418"/>
                  </a:lnTo>
                  <a:lnTo>
                    <a:pt x="50661" y="8097"/>
                  </a:lnTo>
                  <a:lnTo>
                    <a:pt x="50661" y="10693"/>
                  </a:lnTo>
                  <a:lnTo>
                    <a:pt x="53257" y="10693"/>
                  </a:lnTo>
                  <a:lnTo>
                    <a:pt x="55043" y="12490"/>
                  </a:lnTo>
                  <a:lnTo>
                    <a:pt x="55090" y="12538"/>
                  </a:lnTo>
                  <a:lnTo>
                    <a:pt x="55090" y="12538"/>
                  </a:lnTo>
                  <a:lnTo>
                    <a:pt x="55126" y="12490"/>
                  </a:lnTo>
                  <a:lnTo>
                    <a:pt x="56912" y="10693"/>
                  </a:lnTo>
                  <a:lnTo>
                    <a:pt x="59508" y="10693"/>
                  </a:lnTo>
                  <a:lnTo>
                    <a:pt x="59508" y="8097"/>
                  </a:lnTo>
                  <a:lnTo>
                    <a:pt x="61151" y="6466"/>
                  </a:lnTo>
                  <a:lnTo>
                    <a:pt x="62782" y="8097"/>
                  </a:lnTo>
                  <a:lnTo>
                    <a:pt x="62782" y="10693"/>
                  </a:lnTo>
                  <a:lnTo>
                    <a:pt x="65377" y="10693"/>
                  </a:lnTo>
                  <a:lnTo>
                    <a:pt x="67163" y="12490"/>
                  </a:lnTo>
                  <a:lnTo>
                    <a:pt x="67211" y="12538"/>
                  </a:lnTo>
                  <a:lnTo>
                    <a:pt x="67211" y="12538"/>
                  </a:lnTo>
                  <a:lnTo>
                    <a:pt x="67259" y="12490"/>
                  </a:lnTo>
                  <a:lnTo>
                    <a:pt x="69044" y="10693"/>
                  </a:lnTo>
                  <a:lnTo>
                    <a:pt x="71640" y="10693"/>
                  </a:lnTo>
                  <a:lnTo>
                    <a:pt x="71640" y="8097"/>
                  </a:lnTo>
                  <a:lnTo>
                    <a:pt x="73390" y="6347"/>
                  </a:lnTo>
                  <a:lnTo>
                    <a:pt x="75140" y="8097"/>
                  </a:lnTo>
                  <a:lnTo>
                    <a:pt x="75140" y="10693"/>
                  </a:lnTo>
                  <a:lnTo>
                    <a:pt x="77736" y="10693"/>
                  </a:lnTo>
                  <a:lnTo>
                    <a:pt x="79522" y="12490"/>
                  </a:lnTo>
                  <a:lnTo>
                    <a:pt x="79558" y="12538"/>
                  </a:lnTo>
                  <a:lnTo>
                    <a:pt x="79558" y="12538"/>
                  </a:lnTo>
                  <a:lnTo>
                    <a:pt x="79605" y="12490"/>
                  </a:lnTo>
                  <a:lnTo>
                    <a:pt x="81391" y="10693"/>
                  </a:lnTo>
                  <a:lnTo>
                    <a:pt x="83987" y="10693"/>
                  </a:lnTo>
                  <a:lnTo>
                    <a:pt x="83987" y="8097"/>
                  </a:lnTo>
                  <a:lnTo>
                    <a:pt x="85618" y="6466"/>
                  </a:lnTo>
                  <a:lnTo>
                    <a:pt x="87261" y="8097"/>
                  </a:lnTo>
                  <a:lnTo>
                    <a:pt x="87261" y="10693"/>
                  </a:lnTo>
                  <a:lnTo>
                    <a:pt x="89857" y="10693"/>
                  </a:lnTo>
                  <a:lnTo>
                    <a:pt x="91643" y="12490"/>
                  </a:lnTo>
                  <a:lnTo>
                    <a:pt x="91678" y="12538"/>
                  </a:lnTo>
                  <a:lnTo>
                    <a:pt x="91678" y="12538"/>
                  </a:lnTo>
                  <a:lnTo>
                    <a:pt x="91726" y="12490"/>
                  </a:lnTo>
                  <a:lnTo>
                    <a:pt x="93512" y="10693"/>
                  </a:lnTo>
                  <a:lnTo>
                    <a:pt x="96155" y="10693"/>
                  </a:lnTo>
                  <a:lnTo>
                    <a:pt x="96155" y="8097"/>
                  </a:lnTo>
                  <a:lnTo>
                    <a:pt x="97941" y="6311"/>
                  </a:lnTo>
                  <a:lnTo>
                    <a:pt x="97989" y="6275"/>
                  </a:lnTo>
                  <a:lnTo>
                    <a:pt x="97989" y="6275"/>
                  </a:lnTo>
                  <a:lnTo>
                    <a:pt x="97941" y="6228"/>
                  </a:lnTo>
                  <a:close/>
                  <a:moveTo>
                    <a:pt x="50780" y="4501"/>
                  </a:moveTo>
                  <a:lnTo>
                    <a:pt x="50792" y="4478"/>
                  </a:lnTo>
                  <a:lnTo>
                    <a:pt x="50792" y="1953"/>
                  </a:lnTo>
                  <a:lnTo>
                    <a:pt x="53316" y="1953"/>
                  </a:lnTo>
                  <a:lnTo>
                    <a:pt x="53340" y="1930"/>
                  </a:lnTo>
                  <a:lnTo>
                    <a:pt x="55102" y="167"/>
                  </a:lnTo>
                  <a:lnTo>
                    <a:pt x="56864" y="1942"/>
                  </a:lnTo>
                  <a:lnTo>
                    <a:pt x="56888" y="1953"/>
                  </a:lnTo>
                  <a:lnTo>
                    <a:pt x="59412" y="1953"/>
                  </a:lnTo>
                  <a:lnTo>
                    <a:pt x="59412" y="4489"/>
                  </a:lnTo>
                  <a:lnTo>
                    <a:pt x="59436" y="4501"/>
                  </a:lnTo>
                  <a:lnTo>
                    <a:pt x="61079" y="6156"/>
                  </a:lnTo>
                  <a:lnTo>
                    <a:pt x="61043" y="6180"/>
                  </a:lnTo>
                  <a:lnTo>
                    <a:pt x="59365" y="4501"/>
                  </a:lnTo>
                  <a:lnTo>
                    <a:pt x="59365" y="2013"/>
                  </a:lnTo>
                  <a:lnTo>
                    <a:pt x="56864" y="2013"/>
                  </a:lnTo>
                  <a:lnTo>
                    <a:pt x="55138" y="287"/>
                  </a:lnTo>
                  <a:lnTo>
                    <a:pt x="55102" y="239"/>
                  </a:lnTo>
                  <a:lnTo>
                    <a:pt x="55055" y="287"/>
                  </a:lnTo>
                  <a:lnTo>
                    <a:pt x="53328" y="2013"/>
                  </a:lnTo>
                  <a:lnTo>
                    <a:pt x="50840" y="2013"/>
                  </a:lnTo>
                  <a:lnTo>
                    <a:pt x="50840" y="4501"/>
                  </a:lnTo>
                  <a:lnTo>
                    <a:pt x="49113" y="6228"/>
                  </a:lnTo>
                  <a:lnTo>
                    <a:pt x="49102" y="6228"/>
                  </a:lnTo>
                  <a:lnTo>
                    <a:pt x="49090" y="6216"/>
                  </a:lnTo>
                  <a:lnTo>
                    <a:pt x="49066" y="6192"/>
                  </a:lnTo>
                  <a:close/>
                  <a:moveTo>
                    <a:pt x="61198" y="6263"/>
                  </a:moveTo>
                  <a:lnTo>
                    <a:pt x="61163" y="6299"/>
                  </a:lnTo>
                  <a:lnTo>
                    <a:pt x="61127" y="6263"/>
                  </a:lnTo>
                  <a:lnTo>
                    <a:pt x="61163" y="6240"/>
                  </a:lnTo>
                  <a:close/>
                  <a:moveTo>
                    <a:pt x="50935" y="7966"/>
                  </a:moveTo>
                  <a:lnTo>
                    <a:pt x="49232" y="6263"/>
                  </a:lnTo>
                  <a:lnTo>
                    <a:pt x="50935" y="4561"/>
                  </a:lnTo>
                  <a:lnTo>
                    <a:pt x="50959" y="4549"/>
                  </a:lnTo>
                  <a:lnTo>
                    <a:pt x="50959" y="2120"/>
                  </a:lnTo>
                  <a:lnTo>
                    <a:pt x="53376" y="2120"/>
                  </a:lnTo>
                  <a:lnTo>
                    <a:pt x="53400" y="2108"/>
                  </a:lnTo>
                  <a:lnTo>
                    <a:pt x="55102" y="406"/>
                  </a:lnTo>
                  <a:lnTo>
                    <a:pt x="56793" y="2108"/>
                  </a:lnTo>
                  <a:lnTo>
                    <a:pt x="56817" y="2120"/>
                  </a:lnTo>
                  <a:lnTo>
                    <a:pt x="59246" y="2120"/>
                  </a:lnTo>
                  <a:lnTo>
                    <a:pt x="59246" y="4549"/>
                  </a:lnTo>
                  <a:lnTo>
                    <a:pt x="59258" y="4561"/>
                  </a:lnTo>
                  <a:lnTo>
                    <a:pt x="60960" y="6263"/>
                  </a:lnTo>
                  <a:lnTo>
                    <a:pt x="59258" y="7966"/>
                  </a:lnTo>
                  <a:lnTo>
                    <a:pt x="59246" y="7978"/>
                  </a:lnTo>
                  <a:lnTo>
                    <a:pt x="59246" y="10407"/>
                  </a:lnTo>
                  <a:lnTo>
                    <a:pt x="56817" y="10407"/>
                  </a:lnTo>
                  <a:lnTo>
                    <a:pt x="56793" y="10431"/>
                  </a:lnTo>
                  <a:lnTo>
                    <a:pt x="55102" y="12133"/>
                  </a:lnTo>
                  <a:lnTo>
                    <a:pt x="53400" y="10431"/>
                  </a:lnTo>
                  <a:lnTo>
                    <a:pt x="53376" y="10407"/>
                  </a:lnTo>
                  <a:lnTo>
                    <a:pt x="50959" y="10407"/>
                  </a:lnTo>
                  <a:lnTo>
                    <a:pt x="50959" y="7978"/>
                  </a:lnTo>
                  <a:close/>
                  <a:moveTo>
                    <a:pt x="38541" y="4489"/>
                  </a:moveTo>
                  <a:lnTo>
                    <a:pt x="38564" y="4478"/>
                  </a:lnTo>
                  <a:lnTo>
                    <a:pt x="38564" y="1942"/>
                  </a:lnTo>
                  <a:lnTo>
                    <a:pt x="41089" y="1942"/>
                  </a:lnTo>
                  <a:lnTo>
                    <a:pt x="41112" y="1930"/>
                  </a:lnTo>
                  <a:lnTo>
                    <a:pt x="42875" y="167"/>
                  </a:lnTo>
                  <a:lnTo>
                    <a:pt x="44649" y="1930"/>
                  </a:lnTo>
                  <a:lnTo>
                    <a:pt x="44660" y="1953"/>
                  </a:lnTo>
                  <a:lnTo>
                    <a:pt x="47197" y="1953"/>
                  </a:lnTo>
                  <a:lnTo>
                    <a:pt x="47197" y="4489"/>
                  </a:lnTo>
                  <a:lnTo>
                    <a:pt x="47208" y="4501"/>
                  </a:lnTo>
                  <a:lnTo>
                    <a:pt x="48911" y="6204"/>
                  </a:lnTo>
                  <a:lnTo>
                    <a:pt x="48887" y="6228"/>
                  </a:lnTo>
                  <a:lnTo>
                    <a:pt x="48875" y="6240"/>
                  </a:lnTo>
                  <a:lnTo>
                    <a:pt x="48875" y="6228"/>
                  </a:lnTo>
                  <a:lnTo>
                    <a:pt x="47137" y="4501"/>
                  </a:lnTo>
                  <a:lnTo>
                    <a:pt x="47137" y="2013"/>
                  </a:lnTo>
                  <a:lnTo>
                    <a:pt x="44637" y="2013"/>
                  </a:lnTo>
                  <a:lnTo>
                    <a:pt x="42910" y="287"/>
                  </a:lnTo>
                  <a:lnTo>
                    <a:pt x="42875" y="239"/>
                  </a:lnTo>
                  <a:lnTo>
                    <a:pt x="42827" y="287"/>
                  </a:lnTo>
                  <a:lnTo>
                    <a:pt x="41101" y="2013"/>
                  </a:lnTo>
                  <a:lnTo>
                    <a:pt x="38612" y="2013"/>
                  </a:lnTo>
                  <a:lnTo>
                    <a:pt x="38612" y="4501"/>
                  </a:lnTo>
                  <a:lnTo>
                    <a:pt x="36921" y="6180"/>
                  </a:lnTo>
                  <a:lnTo>
                    <a:pt x="36886" y="6144"/>
                  </a:lnTo>
                  <a:close/>
                  <a:moveTo>
                    <a:pt x="38707" y="7966"/>
                  </a:moveTo>
                  <a:lnTo>
                    <a:pt x="37005" y="6263"/>
                  </a:lnTo>
                  <a:lnTo>
                    <a:pt x="38707" y="4561"/>
                  </a:lnTo>
                  <a:lnTo>
                    <a:pt x="38719" y="4549"/>
                  </a:lnTo>
                  <a:lnTo>
                    <a:pt x="38719" y="2120"/>
                  </a:lnTo>
                  <a:lnTo>
                    <a:pt x="41148" y="2120"/>
                  </a:lnTo>
                  <a:lnTo>
                    <a:pt x="41172" y="2108"/>
                  </a:lnTo>
                  <a:lnTo>
                    <a:pt x="42875" y="406"/>
                  </a:lnTo>
                  <a:lnTo>
                    <a:pt x="44577" y="2108"/>
                  </a:lnTo>
                  <a:lnTo>
                    <a:pt x="44589" y="2120"/>
                  </a:lnTo>
                  <a:lnTo>
                    <a:pt x="47018" y="2120"/>
                  </a:lnTo>
                  <a:lnTo>
                    <a:pt x="47018" y="4549"/>
                  </a:lnTo>
                  <a:lnTo>
                    <a:pt x="47042" y="4561"/>
                  </a:lnTo>
                  <a:lnTo>
                    <a:pt x="48732" y="6263"/>
                  </a:lnTo>
                  <a:lnTo>
                    <a:pt x="47030" y="7966"/>
                  </a:lnTo>
                  <a:lnTo>
                    <a:pt x="47018" y="7978"/>
                  </a:lnTo>
                  <a:lnTo>
                    <a:pt x="47018" y="10407"/>
                  </a:lnTo>
                  <a:lnTo>
                    <a:pt x="44589" y="10407"/>
                  </a:lnTo>
                  <a:lnTo>
                    <a:pt x="44565" y="10431"/>
                  </a:lnTo>
                  <a:lnTo>
                    <a:pt x="42875" y="12133"/>
                  </a:lnTo>
                  <a:lnTo>
                    <a:pt x="41172" y="10431"/>
                  </a:lnTo>
                  <a:lnTo>
                    <a:pt x="41160" y="10407"/>
                  </a:lnTo>
                  <a:lnTo>
                    <a:pt x="38731" y="10407"/>
                  </a:lnTo>
                  <a:lnTo>
                    <a:pt x="38731" y="7978"/>
                  </a:lnTo>
                  <a:close/>
                  <a:moveTo>
                    <a:pt x="36779" y="6263"/>
                  </a:moveTo>
                  <a:lnTo>
                    <a:pt x="36802" y="6240"/>
                  </a:lnTo>
                  <a:lnTo>
                    <a:pt x="36838" y="6263"/>
                  </a:lnTo>
                  <a:lnTo>
                    <a:pt x="36802" y="6299"/>
                  </a:lnTo>
                  <a:close/>
                  <a:moveTo>
                    <a:pt x="10585" y="8038"/>
                  </a:moveTo>
                  <a:lnTo>
                    <a:pt x="10561" y="8049"/>
                  </a:lnTo>
                  <a:lnTo>
                    <a:pt x="10561" y="10585"/>
                  </a:lnTo>
                  <a:lnTo>
                    <a:pt x="8037" y="10585"/>
                  </a:lnTo>
                  <a:lnTo>
                    <a:pt x="8013" y="10597"/>
                  </a:lnTo>
                  <a:lnTo>
                    <a:pt x="6251" y="12371"/>
                  </a:lnTo>
                  <a:lnTo>
                    <a:pt x="4477" y="10597"/>
                  </a:lnTo>
                  <a:lnTo>
                    <a:pt x="4465" y="10574"/>
                  </a:lnTo>
                  <a:lnTo>
                    <a:pt x="1929" y="10574"/>
                  </a:lnTo>
                  <a:lnTo>
                    <a:pt x="1929" y="8049"/>
                  </a:lnTo>
                  <a:lnTo>
                    <a:pt x="1917" y="8026"/>
                  </a:lnTo>
                  <a:lnTo>
                    <a:pt x="155" y="6263"/>
                  </a:lnTo>
                  <a:lnTo>
                    <a:pt x="1917" y="4501"/>
                  </a:lnTo>
                  <a:lnTo>
                    <a:pt x="1941" y="4478"/>
                  </a:lnTo>
                  <a:lnTo>
                    <a:pt x="1941" y="1953"/>
                  </a:lnTo>
                  <a:lnTo>
                    <a:pt x="4465" y="1953"/>
                  </a:lnTo>
                  <a:lnTo>
                    <a:pt x="4489" y="1930"/>
                  </a:lnTo>
                  <a:lnTo>
                    <a:pt x="6251" y="167"/>
                  </a:lnTo>
                  <a:lnTo>
                    <a:pt x="8025" y="1930"/>
                  </a:lnTo>
                  <a:lnTo>
                    <a:pt x="8037" y="1953"/>
                  </a:lnTo>
                  <a:lnTo>
                    <a:pt x="10573" y="1953"/>
                  </a:lnTo>
                  <a:lnTo>
                    <a:pt x="10573" y="4478"/>
                  </a:lnTo>
                  <a:lnTo>
                    <a:pt x="10585" y="4501"/>
                  </a:lnTo>
                  <a:lnTo>
                    <a:pt x="12240" y="6144"/>
                  </a:lnTo>
                  <a:lnTo>
                    <a:pt x="12204" y="6180"/>
                  </a:lnTo>
                  <a:lnTo>
                    <a:pt x="10525" y="4501"/>
                  </a:lnTo>
                  <a:lnTo>
                    <a:pt x="10525" y="2013"/>
                  </a:lnTo>
                  <a:lnTo>
                    <a:pt x="8025" y="2013"/>
                  </a:lnTo>
                  <a:lnTo>
                    <a:pt x="6299" y="287"/>
                  </a:lnTo>
                  <a:lnTo>
                    <a:pt x="6263" y="239"/>
                  </a:lnTo>
                  <a:lnTo>
                    <a:pt x="6215" y="287"/>
                  </a:lnTo>
                  <a:lnTo>
                    <a:pt x="4477" y="2013"/>
                  </a:lnTo>
                  <a:lnTo>
                    <a:pt x="1977" y="2013"/>
                  </a:lnTo>
                  <a:lnTo>
                    <a:pt x="1977" y="4501"/>
                  </a:lnTo>
                  <a:lnTo>
                    <a:pt x="262" y="6228"/>
                  </a:lnTo>
                  <a:lnTo>
                    <a:pt x="214" y="6263"/>
                  </a:lnTo>
                  <a:lnTo>
                    <a:pt x="262" y="6311"/>
                  </a:lnTo>
                  <a:lnTo>
                    <a:pt x="1977" y="8026"/>
                  </a:lnTo>
                  <a:lnTo>
                    <a:pt x="1977" y="10526"/>
                  </a:lnTo>
                  <a:lnTo>
                    <a:pt x="4477" y="10526"/>
                  </a:lnTo>
                  <a:lnTo>
                    <a:pt x="6203" y="12252"/>
                  </a:lnTo>
                  <a:lnTo>
                    <a:pt x="6239" y="12288"/>
                  </a:lnTo>
                  <a:lnTo>
                    <a:pt x="6287" y="12252"/>
                  </a:lnTo>
                  <a:lnTo>
                    <a:pt x="8013" y="10526"/>
                  </a:lnTo>
                  <a:lnTo>
                    <a:pt x="10501" y="10526"/>
                  </a:lnTo>
                  <a:lnTo>
                    <a:pt x="10501" y="8026"/>
                  </a:lnTo>
                  <a:lnTo>
                    <a:pt x="12192" y="6347"/>
                  </a:lnTo>
                  <a:lnTo>
                    <a:pt x="12216" y="6383"/>
                  </a:lnTo>
                  <a:close/>
                  <a:moveTo>
                    <a:pt x="12347" y="6263"/>
                  </a:moveTo>
                  <a:lnTo>
                    <a:pt x="12311" y="6299"/>
                  </a:lnTo>
                  <a:lnTo>
                    <a:pt x="12287" y="6263"/>
                  </a:lnTo>
                  <a:lnTo>
                    <a:pt x="12311" y="6240"/>
                  </a:lnTo>
                  <a:close/>
                  <a:moveTo>
                    <a:pt x="2084" y="7966"/>
                  </a:moveTo>
                  <a:lnTo>
                    <a:pt x="381" y="6263"/>
                  </a:lnTo>
                  <a:lnTo>
                    <a:pt x="2084" y="4561"/>
                  </a:lnTo>
                  <a:lnTo>
                    <a:pt x="2108" y="4549"/>
                  </a:lnTo>
                  <a:lnTo>
                    <a:pt x="2108" y="2120"/>
                  </a:lnTo>
                  <a:lnTo>
                    <a:pt x="4525" y="2120"/>
                  </a:lnTo>
                  <a:lnTo>
                    <a:pt x="4548" y="2108"/>
                  </a:lnTo>
                  <a:lnTo>
                    <a:pt x="6251" y="406"/>
                  </a:lnTo>
                  <a:lnTo>
                    <a:pt x="7954" y="2108"/>
                  </a:lnTo>
                  <a:lnTo>
                    <a:pt x="7965" y="2120"/>
                  </a:lnTo>
                  <a:lnTo>
                    <a:pt x="10394" y="2120"/>
                  </a:lnTo>
                  <a:lnTo>
                    <a:pt x="10394" y="4549"/>
                  </a:lnTo>
                  <a:lnTo>
                    <a:pt x="10406" y="4561"/>
                  </a:lnTo>
                  <a:lnTo>
                    <a:pt x="12109" y="6263"/>
                  </a:lnTo>
                  <a:lnTo>
                    <a:pt x="10406" y="7966"/>
                  </a:lnTo>
                  <a:lnTo>
                    <a:pt x="10394" y="7978"/>
                  </a:lnTo>
                  <a:lnTo>
                    <a:pt x="10394" y="10407"/>
                  </a:lnTo>
                  <a:lnTo>
                    <a:pt x="7965" y="10407"/>
                  </a:lnTo>
                  <a:lnTo>
                    <a:pt x="7954" y="10431"/>
                  </a:lnTo>
                  <a:lnTo>
                    <a:pt x="6251" y="12133"/>
                  </a:lnTo>
                  <a:lnTo>
                    <a:pt x="4548" y="10431"/>
                  </a:lnTo>
                  <a:lnTo>
                    <a:pt x="4536" y="10407"/>
                  </a:lnTo>
                  <a:lnTo>
                    <a:pt x="2096" y="10407"/>
                  </a:lnTo>
                  <a:lnTo>
                    <a:pt x="2096" y="7978"/>
                  </a:lnTo>
                  <a:close/>
                  <a:moveTo>
                    <a:pt x="22705" y="8026"/>
                  </a:moveTo>
                  <a:lnTo>
                    <a:pt x="22682" y="8049"/>
                  </a:lnTo>
                  <a:lnTo>
                    <a:pt x="22682" y="10574"/>
                  </a:lnTo>
                  <a:lnTo>
                    <a:pt x="20157" y="10574"/>
                  </a:lnTo>
                  <a:lnTo>
                    <a:pt x="20134" y="10597"/>
                  </a:lnTo>
                  <a:lnTo>
                    <a:pt x="18383" y="12359"/>
                  </a:lnTo>
                  <a:lnTo>
                    <a:pt x="16609" y="10597"/>
                  </a:lnTo>
                  <a:lnTo>
                    <a:pt x="16597" y="10574"/>
                  </a:lnTo>
                  <a:lnTo>
                    <a:pt x="14061" y="10574"/>
                  </a:lnTo>
                  <a:lnTo>
                    <a:pt x="14061" y="8049"/>
                  </a:lnTo>
                  <a:lnTo>
                    <a:pt x="14050" y="8026"/>
                  </a:lnTo>
                  <a:lnTo>
                    <a:pt x="12395" y="6371"/>
                  </a:lnTo>
                  <a:lnTo>
                    <a:pt x="12430" y="6347"/>
                  </a:lnTo>
                  <a:lnTo>
                    <a:pt x="14109" y="8026"/>
                  </a:lnTo>
                  <a:lnTo>
                    <a:pt x="14109" y="10526"/>
                  </a:lnTo>
                  <a:lnTo>
                    <a:pt x="16609" y="10526"/>
                  </a:lnTo>
                  <a:lnTo>
                    <a:pt x="18336" y="12252"/>
                  </a:lnTo>
                  <a:lnTo>
                    <a:pt x="18371" y="12288"/>
                  </a:lnTo>
                  <a:lnTo>
                    <a:pt x="18407" y="12252"/>
                  </a:lnTo>
                  <a:lnTo>
                    <a:pt x="20134" y="10526"/>
                  </a:lnTo>
                  <a:lnTo>
                    <a:pt x="22634" y="10526"/>
                  </a:lnTo>
                  <a:lnTo>
                    <a:pt x="22634" y="8026"/>
                  </a:lnTo>
                  <a:lnTo>
                    <a:pt x="24360" y="6311"/>
                  </a:lnTo>
                  <a:lnTo>
                    <a:pt x="24396" y="6263"/>
                  </a:lnTo>
                  <a:lnTo>
                    <a:pt x="24360" y="6216"/>
                  </a:lnTo>
                  <a:lnTo>
                    <a:pt x="22634" y="4501"/>
                  </a:lnTo>
                  <a:lnTo>
                    <a:pt x="22634" y="2013"/>
                  </a:lnTo>
                  <a:lnTo>
                    <a:pt x="20134" y="2013"/>
                  </a:lnTo>
                  <a:lnTo>
                    <a:pt x="18407" y="287"/>
                  </a:lnTo>
                  <a:lnTo>
                    <a:pt x="18371" y="239"/>
                  </a:lnTo>
                  <a:lnTo>
                    <a:pt x="18336" y="287"/>
                  </a:lnTo>
                  <a:lnTo>
                    <a:pt x="16609" y="2013"/>
                  </a:lnTo>
                  <a:lnTo>
                    <a:pt x="14109" y="2013"/>
                  </a:lnTo>
                  <a:lnTo>
                    <a:pt x="14109" y="4501"/>
                  </a:lnTo>
                  <a:lnTo>
                    <a:pt x="12430" y="6180"/>
                  </a:lnTo>
                  <a:lnTo>
                    <a:pt x="12395" y="6144"/>
                  </a:lnTo>
                  <a:lnTo>
                    <a:pt x="14050" y="4489"/>
                  </a:lnTo>
                  <a:lnTo>
                    <a:pt x="14061" y="4478"/>
                  </a:lnTo>
                  <a:lnTo>
                    <a:pt x="14061" y="1942"/>
                  </a:lnTo>
                  <a:lnTo>
                    <a:pt x="16597" y="1942"/>
                  </a:lnTo>
                  <a:lnTo>
                    <a:pt x="16609" y="1930"/>
                  </a:lnTo>
                  <a:lnTo>
                    <a:pt x="18383" y="156"/>
                  </a:lnTo>
                  <a:lnTo>
                    <a:pt x="20146" y="1930"/>
                  </a:lnTo>
                  <a:lnTo>
                    <a:pt x="20169" y="1942"/>
                  </a:lnTo>
                  <a:lnTo>
                    <a:pt x="22693" y="1942"/>
                  </a:lnTo>
                  <a:lnTo>
                    <a:pt x="22693" y="4478"/>
                  </a:lnTo>
                  <a:lnTo>
                    <a:pt x="22717" y="4489"/>
                  </a:lnTo>
                  <a:lnTo>
                    <a:pt x="24479" y="6252"/>
                  </a:lnTo>
                  <a:close/>
                  <a:moveTo>
                    <a:pt x="22539" y="4561"/>
                  </a:moveTo>
                  <a:lnTo>
                    <a:pt x="24241" y="6263"/>
                  </a:lnTo>
                  <a:lnTo>
                    <a:pt x="22539" y="7966"/>
                  </a:lnTo>
                  <a:lnTo>
                    <a:pt x="22527" y="7978"/>
                  </a:lnTo>
                  <a:lnTo>
                    <a:pt x="22527" y="10407"/>
                  </a:lnTo>
                  <a:lnTo>
                    <a:pt x="20098" y="10407"/>
                  </a:lnTo>
                  <a:lnTo>
                    <a:pt x="20074" y="10431"/>
                  </a:lnTo>
                  <a:lnTo>
                    <a:pt x="18383" y="12133"/>
                  </a:lnTo>
                  <a:lnTo>
                    <a:pt x="16681" y="10431"/>
                  </a:lnTo>
                  <a:lnTo>
                    <a:pt x="16669" y="10407"/>
                  </a:lnTo>
                  <a:lnTo>
                    <a:pt x="14240" y="10407"/>
                  </a:lnTo>
                  <a:lnTo>
                    <a:pt x="14240" y="7978"/>
                  </a:lnTo>
                  <a:lnTo>
                    <a:pt x="14216" y="7966"/>
                  </a:lnTo>
                  <a:lnTo>
                    <a:pt x="12514" y="6263"/>
                  </a:lnTo>
                  <a:lnTo>
                    <a:pt x="14216" y="4561"/>
                  </a:lnTo>
                  <a:lnTo>
                    <a:pt x="14228" y="4549"/>
                  </a:lnTo>
                  <a:lnTo>
                    <a:pt x="14228" y="2120"/>
                  </a:lnTo>
                  <a:lnTo>
                    <a:pt x="16657" y="2120"/>
                  </a:lnTo>
                  <a:lnTo>
                    <a:pt x="16669" y="2108"/>
                  </a:lnTo>
                  <a:lnTo>
                    <a:pt x="18371" y="406"/>
                  </a:lnTo>
                  <a:lnTo>
                    <a:pt x="20074" y="2108"/>
                  </a:lnTo>
                  <a:lnTo>
                    <a:pt x="20086" y="2120"/>
                  </a:lnTo>
                  <a:lnTo>
                    <a:pt x="22515" y="2120"/>
                  </a:lnTo>
                  <a:lnTo>
                    <a:pt x="22515" y="4549"/>
                  </a:lnTo>
                  <a:close/>
                  <a:moveTo>
                    <a:pt x="35064" y="8026"/>
                  </a:moveTo>
                  <a:lnTo>
                    <a:pt x="35052" y="8049"/>
                  </a:lnTo>
                  <a:lnTo>
                    <a:pt x="35052" y="10574"/>
                  </a:lnTo>
                  <a:lnTo>
                    <a:pt x="32516" y="10574"/>
                  </a:lnTo>
                  <a:lnTo>
                    <a:pt x="32504" y="10597"/>
                  </a:lnTo>
                  <a:lnTo>
                    <a:pt x="30730" y="12359"/>
                  </a:lnTo>
                  <a:lnTo>
                    <a:pt x="28968" y="10597"/>
                  </a:lnTo>
                  <a:lnTo>
                    <a:pt x="28944" y="10574"/>
                  </a:lnTo>
                  <a:lnTo>
                    <a:pt x="26420" y="10574"/>
                  </a:lnTo>
                  <a:lnTo>
                    <a:pt x="26420" y="8049"/>
                  </a:lnTo>
                  <a:lnTo>
                    <a:pt x="26396" y="8026"/>
                  </a:lnTo>
                  <a:lnTo>
                    <a:pt x="24646" y="6263"/>
                  </a:lnTo>
                  <a:lnTo>
                    <a:pt x="26408" y="4501"/>
                  </a:lnTo>
                  <a:lnTo>
                    <a:pt x="26432" y="4478"/>
                  </a:lnTo>
                  <a:lnTo>
                    <a:pt x="26432" y="1953"/>
                  </a:lnTo>
                  <a:lnTo>
                    <a:pt x="28956" y="1953"/>
                  </a:lnTo>
                  <a:lnTo>
                    <a:pt x="28980" y="1930"/>
                  </a:lnTo>
                  <a:lnTo>
                    <a:pt x="30742" y="167"/>
                  </a:lnTo>
                  <a:lnTo>
                    <a:pt x="32516" y="1930"/>
                  </a:lnTo>
                  <a:lnTo>
                    <a:pt x="32528" y="1953"/>
                  </a:lnTo>
                  <a:lnTo>
                    <a:pt x="35064" y="1953"/>
                  </a:lnTo>
                  <a:lnTo>
                    <a:pt x="35064" y="4478"/>
                  </a:lnTo>
                  <a:lnTo>
                    <a:pt x="35076" y="4501"/>
                  </a:lnTo>
                  <a:lnTo>
                    <a:pt x="36731" y="6144"/>
                  </a:lnTo>
                  <a:lnTo>
                    <a:pt x="36695" y="6180"/>
                  </a:lnTo>
                  <a:lnTo>
                    <a:pt x="35016" y="4501"/>
                  </a:lnTo>
                  <a:lnTo>
                    <a:pt x="35016" y="2013"/>
                  </a:lnTo>
                  <a:lnTo>
                    <a:pt x="32516" y="2013"/>
                  </a:lnTo>
                  <a:lnTo>
                    <a:pt x="30790" y="287"/>
                  </a:lnTo>
                  <a:lnTo>
                    <a:pt x="30754" y="239"/>
                  </a:lnTo>
                  <a:lnTo>
                    <a:pt x="30706" y="287"/>
                  </a:lnTo>
                  <a:lnTo>
                    <a:pt x="28980" y="2013"/>
                  </a:lnTo>
                  <a:lnTo>
                    <a:pt x="26480" y="2013"/>
                  </a:lnTo>
                  <a:lnTo>
                    <a:pt x="26480" y="4501"/>
                  </a:lnTo>
                  <a:lnTo>
                    <a:pt x="24753" y="6228"/>
                  </a:lnTo>
                  <a:lnTo>
                    <a:pt x="24718" y="6263"/>
                  </a:lnTo>
                  <a:lnTo>
                    <a:pt x="24753" y="6311"/>
                  </a:lnTo>
                  <a:lnTo>
                    <a:pt x="26480" y="8026"/>
                  </a:lnTo>
                  <a:lnTo>
                    <a:pt x="26480" y="10526"/>
                  </a:lnTo>
                  <a:lnTo>
                    <a:pt x="28980" y="10526"/>
                  </a:lnTo>
                  <a:lnTo>
                    <a:pt x="30694" y="12252"/>
                  </a:lnTo>
                  <a:lnTo>
                    <a:pt x="30742" y="12288"/>
                  </a:lnTo>
                  <a:lnTo>
                    <a:pt x="30778" y="12252"/>
                  </a:lnTo>
                  <a:lnTo>
                    <a:pt x="32504" y="10526"/>
                  </a:lnTo>
                  <a:lnTo>
                    <a:pt x="35005" y="10526"/>
                  </a:lnTo>
                  <a:lnTo>
                    <a:pt x="35005" y="8026"/>
                  </a:lnTo>
                  <a:lnTo>
                    <a:pt x="36683" y="6347"/>
                  </a:lnTo>
                  <a:lnTo>
                    <a:pt x="36719" y="6383"/>
                  </a:lnTo>
                  <a:close/>
                  <a:moveTo>
                    <a:pt x="26587" y="7966"/>
                  </a:moveTo>
                  <a:lnTo>
                    <a:pt x="24872" y="6263"/>
                  </a:lnTo>
                  <a:lnTo>
                    <a:pt x="26575" y="4561"/>
                  </a:lnTo>
                  <a:lnTo>
                    <a:pt x="26599" y="4549"/>
                  </a:lnTo>
                  <a:lnTo>
                    <a:pt x="26599" y="2120"/>
                  </a:lnTo>
                  <a:lnTo>
                    <a:pt x="29028" y="2120"/>
                  </a:lnTo>
                  <a:lnTo>
                    <a:pt x="29039" y="2108"/>
                  </a:lnTo>
                  <a:lnTo>
                    <a:pt x="30742" y="406"/>
                  </a:lnTo>
                  <a:lnTo>
                    <a:pt x="32445" y="2108"/>
                  </a:lnTo>
                  <a:lnTo>
                    <a:pt x="32457" y="2120"/>
                  </a:lnTo>
                  <a:lnTo>
                    <a:pt x="34885" y="2120"/>
                  </a:lnTo>
                  <a:lnTo>
                    <a:pt x="34885" y="4549"/>
                  </a:lnTo>
                  <a:lnTo>
                    <a:pt x="34897" y="4561"/>
                  </a:lnTo>
                  <a:lnTo>
                    <a:pt x="36600" y="6263"/>
                  </a:lnTo>
                  <a:lnTo>
                    <a:pt x="34897" y="7966"/>
                  </a:lnTo>
                  <a:lnTo>
                    <a:pt x="34885" y="7978"/>
                  </a:lnTo>
                  <a:lnTo>
                    <a:pt x="34885" y="10407"/>
                  </a:lnTo>
                  <a:lnTo>
                    <a:pt x="32457" y="10407"/>
                  </a:lnTo>
                  <a:lnTo>
                    <a:pt x="32445" y="10431"/>
                  </a:lnTo>
                  <a:lnTo>
                    <a:pt x="30742" y="12133"/>
                  </a:lnTo>
                  <a:lnTo>
                    <a:pt x="29039" y="10431"/>
                  </a:lnTo>
                  <a:lnTo>
                    <a:pt x="29016" y="10407"/>
                  </a:lnTo>
                  <a:lnTo>
                    <a:pt x="26587" y="10407"/>
                  </a:lnTo>
                  <a:lnTo>
                    <a:pt x="26587" y="7978"/>
                  </a:lnTo>
                  <a:close/>
                  <a:moveTo>
                    <a:pt x="47208" y="8026"/>
                  </a:moveTo>
                  <a:lnTo>
                    <a:pt x="47185" y="8049"/>
                  </a:lnTo>
                  <a:lnTo>
                    <a:pt x="47185" y="10574"/>
                  </a:lnTo>
                  <a:lnTo>
                    <a:pt x="44660" y="10574"/>
                  </a:lnTo>
                  <a:lnTo>
                    <a:pt x="44637" y="10597"/>
                  </a:lnTo>
                  <a:lnTo>
                    <a:pt x="42875" y="12359"/>
                  </a:lnTo>
                  <a:lnTo>
                    <a:pt x="41112" y="10597"/>
                  </a:lnTo>
                  <a:lnTo>
                    <a:pt x="41089" y="10574"/>
                  </a:lnTo>
                  <a:lnTo>
                    <a:pt x="38564" y="10574"/>
                  </a:lnTo>
                  <a:lnTo>
                    <a:pt x="38564" y="8049"/>
                  </a:lnTo>
                  <a:lnTo>
                    <a:pt x="38541" y="8026"/>
                  </a:lnTo>
                  <a:lnTo>
                    <a:pt x="36898" y="6371"/>
                  </a:lnTo>
                  <a:lnTo>
                    <a:pt x="36921" y="6347"/>
                  </a:lnTo>
                  <a:lnTo>
                    <a:pt x="38612" y="8026"/>
                  </a:lnTo>
                  <a:lnTo>
                    <a:pt x="38612" y="10526"/>
                  </a:lnTo>
                  <a:lnTo>
                    <a:pt x="41101" y="10526"/>
                  </a:lnTo>
                  <a:lnTo>
                    <a:pt x="42827" y="12252"/>
                  </a:lnTo>
                  <a:lnTo>
                    <a:pt x="42875" y="12288"/>
                  </a:lnTo>
                  <a:lnTo>
                    <a:pt x="42910" y="12252"/>
                  </a:lnTo>
                  <a:lnTo>
                    <a:pt x="44637" y="10526"/>
                  </a:lnTo>
                  <a:lnTo>
                    <a:pt x="47137" y="10526"/>
                  </a:lnTo>
                  <a:lnTo>
                    <a:pt x="47137" y="8026"/>
                  </a:lnTo>
                  <a:lnTo>
                    <a:pt x="48863" y="6311"/>
                  </a:lnTo>
                  <a:lnTo>
                    <a:pt x="48863" y="6299"/>
                  </a:lnTo>
                  <a:lnTo>
                    <a:pt x="48863" y="6311"/>
                  </a:lnTo>
                  <a:lnTo>
                    <a:pt x="48887" y="6335"/>
                  </a:lnTo>
                  <a:close/>
                  <a:moveTo>
                    <a:pt x="59436" y="8026"/>
                  </a:moveTo>
                  <a:lnTo>
                    <a:pt x="59412" y="8049"/>
                  </a:lnTo>
                  <a:lnTo>
                    <a:pt x="59412" y="10574"/>
                  </a:lnTo>
                  <a:lnTo>
                    <a:pt x="56888" y="10574"/>
                  </a:lnTo>
                  <a:lnTo>
                    <a:pt x="56864" y="10597"/>
                  </a:lnTo>
                  <a:lnTo>
                    <a:pt x="55102" y="12359"/>
                  </a:lnTo>
                  <a:lnTo>
                    <a:pt x="53328" y="10597"/>
                  </a:lnTo>
                  <a:lnTo>
                    <a:pt x="53316" y="10574"/>
                  </a:lnTo>
                  <a:lnTo>
                    <a:pt x="50780" y="10574"/>
                  </a:lnTo>
                  <a:lnTo>
                    <a:pt x="50780" y="8049"/>
                  </a:lnTo>
                  <a:lnTo>
                    <a:pt x="50768" y="8026"/>
                  </a:lnTo>
                  <a:lnTo>
                    <a:pt x="49066" y="6323"/>
                  </a:lnTo>
                  <a:lnTo>
                    <a:pt x="49090" y="6299"/>
                  </a:lnTo>
                  <a:lnTo>
                    <a:pt x="49102" y="6299"/>
                  </a:lnTo>
                  <a:lnTo>
                    <a:pt x="49102" y="6299"/>
                  </a:lnTo>
                  <a:lnTo>
                    <a:pt x="50828" y="8026"/>
                  </a:lnTo>
                  <a:lnTo>
                    <a:pt x="50828" y="10526"/>
                  </a:lnTo>
                  <a:lnTo>
                    <a:pt x="53328" y="10526"/>
                  </a:lnTo>
                  <a:lnTo>
                    <a:pt x="55055" y="12252"/>
                  </a:lnTo>
                  <a:lnTo>
                    <a:pt x="55090" y="12288"/>
                  </a:lnTo>
                  <a:lnTo>
                    <a:pt x="55138" y="12252"/>
                  </a:lnTo>
                  <a:lnTo>
                    <a:pt x="56864" y="10526"/>
                  </a:lnTo>
                  <a:lnTo>
                    <a:pt x="59365" y="10526"/>
                  </a:lnTo>
                  <a:lnTo>
                    <a:pt x="59365" y="8026"/>
                  </a:lnTo>
                  <a:lnTo>
                    <a:pt x="61043" y="6347"/>
                  </a:lnTo>
                  <a:lnTo>
                    <a:pt x="61079" y="6383"/>
                  </a:lnTo>
                  <a:close/>
                  <a:moveTo>
                    <a:pt x="71557" y="8026"/>
                  </a:moveTo>
                  <a:lnTo>
                    <a:pt x="71545" y="8049"/>
                  </a:lnTo>
                  <a:lnTo>
                    <a:pt x="71545" y="10574"/>
                  </a:lnTo>
                  <a:lnTo>
                    <a:pt x="69009" y="10574"/>
                  </a:lnTo>
                  <a:lnTo>
                    <a:pt x="68997" y="10597"/>
                  </a:lnTo>
                  <a:lnTo>
                    <a:pt x="67235" y="12359"/>
                  </a:lnTo>
                  <a:lnTo>
                    <a:pt x="65461" y="10597"/>
                  </a:lnTo>
                  <a:lnTo>
                    <a:pt x="65449" y="10574"/>
                  </a:lnTo>
                  <a:lnTo>
                    <a:pt x="62913" y="10574"/>
                  </a:lnTo>
                  <a:lnTo>
                    <a:pt x="62913" y="8049"/>
                  </a:lnTo>
                  <a:lnTo>
                    <a:pt x="62901" y="8026"/>
                  </a:lnTo>
                  <a:lnTo>
                    <a:pt x="61246" y="6383"/>
                  </a:lnTo>
                  <a:lnTo>
                    <a:pt x="61282" y="6347"/>
                  </a:lnTo>
                  <a:lnTo>
                    <a:pt x="62972" y="8026"/>
                  </a:lnTo>
                  <a:lnTo>
                    <a:pt x="62972" y="10526"/>
                  </a:lnTo>
                  <a:lnTo>
                    <a:pt x="65461" y="10526"/>
                  </a:lnTo>
                  <a:lnTo>
                    <a:pt x="67187" y="12252"/>
                  </a:lnTo>
                  <a:lnTo>
                    <a:pt x="67235" y="12288"/>
                  </a:lnTo>
                  <a:lnTo>
                    <a:pt x="67270" y="12252"/>
                  </a:lnTo>
                  <a:lnTo>
                    <a:pt x="68997" y="10526"/>
                  </a:lnTo>
                  <a:lnTo>
                    <a:pt x="71485" y="10526"/>
                  </a:lnTo>
                  <a:lnTo>
                    <a:pt x="71485" y="8026"/>
                  </a:lnTo>
                  <a:lnTo>
                    <a:pt x="73212" y="6311"/>
                  </a:lnTo>
                  <a:lnTo>
                    <a:pt x="73259" y="6263"/>
                  </a:lnTo>
                  <a:lnTo>
                    <a:pt x="73212" y="6216"/>
                  </a:lnTo>
                  <a:lnTo>
                    <a:pt x="71485" y="4501"/>
                  </a:lnTo>
                  <a:lnTo>
                    <a:pt x="71485" y="2013"/>
                  </a:lnTo>
                  <a:lnTo>
                    <a:pt x="68997" y="2013"/>
                  </a:lnTo>
                  <a:lnTo>
                    <a:pt x="67270" y="287"/>
                  </a:lnTo>
                  <a:lnTo>
                    <a:pt x="67235" y="239"/>
                  </a:lnTo>
                  <a:lnTo>
                    <a:pt x="67187" y="287"/>
                  </a:lnTo>
                  <a:lnTo>
                    <a:pt x="65461" y="2013"/>
                  </a:lnTo>
                  <a:lnTo>
                    <a:pt x="62972" y="2013"/>
                  </a:lnTo>
                  <a:lnTo>
                    <a:pt x="62972" y="4501"/>
                  </a:lnTo>
                  <a:lnTo>
                    <a:pt x="61282" y="6180"/>
                  </a:lnTo>
                  <a:lnTo>
                    <a:pt x="61246" y="6144"/>
                  </a:lnTo>
                  <a:lnTo>
                    <a:pt x="62901" y="4489"/>
                  </a:lnTo>
                  <a:lnTo>
                    <a:pt x="62913" y="4478"/>
                  </a:lnTo>
                  <a:lnTo>
                    <a:pt x="62913" y="1942"/>
                  </a:lnTo>
                  <a:lnTo>
                    <a:pt x="65449" y="1942"/>
                  </a:lnTo>
                  <a:lnTo>
                    <a:pt x="65461" y="1930"/>
                  </a:lnTo>
                  <a:lnTo>
                    <a:pt x="67235" y="156"/>
                  </a:lnTo>
                  <a:lnTo>
                    <a:pt x="68997" y="1930"/>
                  </a:lnTo>
                  <a:lnTo>
                    <a:pt x="69021" y="1942"/>
                  </a:lnTo>
                  <a:lnTo>
                    <a:pt x="71545" y="1942"/>
                  </a:lnTo>
                  <a:lnTo>
                    <a:pt x="71545" y="4478"/>
                  </a:lnTo>
                  <a:lnTo>
                    <a:pt x="71569" y="4489"/>
                  </a:lnTo>
                  <a:lnTo>
                    <a:pt x="73331" y="6252"/>
                  </a:lnTo>
                  <a:close/>
                  <a:moveTo>
                    <a:pt x="71390" y="4561"/>
                  </a:moveTo>
                  <a:lnTo>
                    <a:pt x="73093" y="6263"/>
                  </a:lnTo>
                  <a:lnTo>
                    <a:pt x="71390" y="7966"/>
                  </a:lnTo>
                  <a:lnTo>
                    <a:pt x="71378" y="7978"/>
                  </a:lnTo>
                  <a:lnTo>
                    <a:pt x="71378" y="10407"/>
                  </a:lnTo>
                  <a:lnTo>
                    <a:pt x="68949" y="10407"/>
                  </a:lnTo>
                  <a:lnTo>
                    <a:pt x="68925" y="10431"/>
                  </a:lnTo>
                  <a:lnTo>
                    <a:pt x="67223" y="12133"/>
                  </a:lnTo>
                  <a:lnTo>
                    <a:pt x="65532" y="10431"/>
                  </a:lnTo>
                  <a:lnTo>
                    <a:pt x="65508" y="10407"/>
                  </a:lnTo>
                  <a:lnTo>
                    <a:pt x="63079" y="10407"/>
                  </a:lnTo>
                  <a:lnTo>
                    <a:pt x="63079" y="7978"/>
                  </a:lnTo>
                  <a:lnTo>
                    <a:pt x="63068" y="7966"/>
                  </a:lnTo>
                  <a:lnTo>
                    <a:pt x="61365" y="6263"/>
                  </a:lnTo>
                  <a:lnTo>
                    <a:pt x="63068" y="4561"/>
                  </a:lnTo>
                  <a:lnTo>
                    <a:pt x="63079" y="4549"/>
                  </a:lnTo>
                  <a:lnTo>
                    <a:pt x="63079" y="2120"/>
                  </a:lnTo>
                  <a:lnTo>
                    <a:pt x="65508" y="2120"/>
                  </a:lnTo>
                  <a:lnTo>
                    <a:pt x="65532" y="2108"/>
                  </a:lnTo>
                  <a:lnTo>
                    <a:pt x="67223" y="406"/>
                  </a:lnTo>
                  <a:lnTo>
                    <a:pt x="68925" y="2108"/>
                  </a:lnTo>
                  <a:lnTo>
                    <a:pt x="68949" y="2120"/>
                  </a:lnTo>
                  <a:lnTo>
                    <a:pt x="71366" y="2120"/>
                  </a:lnTo>
                  <a:lnTo>
                    <a:pt x="71366" y="4549"/>
                  </a:lnTo>
                  <a:close/>
                  <a:moveTo>
                    <a:pt x="83927" y="8026"/>
                  </a:moveTo>
                  <a:lnTo>
                    <a:pt x="83903" y="8049"/>
                  </a:lnTo>
                  <a:lnTo>
                    <a:pt x="83903" y="10574"/>
                  </a:lnTo>
                  <a:lnTo>
                    <a:pt x="81379" y="10574"/>
                  </a:lnTo>
                  <a:lnTo>
                    <a:pt x="81356" y="10597"/>
                  </a:lnTo>
                  <a:lnTo>
                    <a:pt x="79593" y="12359"/>
                  </a:lnTo>
                  <a:lnTo>
                    <a:pt x="77819" y="10597"/>
                  </a:lnTo>
                  <a:lnTo>
                    <a:pt x="77807" y="10574"/>
                  </a:lnTo>
                  <a:lnTo>
                    <a:pt x="75271" y="10574"/>
                  </a:lnTo>
                  <a:lnTo>
                    <a:pt x="75271" y="8049"/>
                  </a:lnTo>
                  <a:lnTo>
                    <a:pt x="75260" y="8026"/>
                  </a:lnTo>
                  <a:lnTo>
                    <a:pt x="73497" y="6263"/>
                  </a:lnTo>
                  <a:lnTo>
                    <a:pt x="75260" y="4501"/>
                  </a:lnTo>
                  <a:lnTo>
                    <a:pt x="75283" y="4478"/>
                  </a:lnTo>
                  <a:lnTo>
                    <a:pt x="75283" y="1953"/>
                  </a:lnTo>
                  <a:lnTo>
                    <a:pt x="77807" y="1953"/>
                  </a:lnTo>
                  <a:lnTo>
                    <a:pt x="77831" y="1930"/>
                  </a:lnTo>
                  <a:lnTo>
                    <a:pt x="79593" y="167"/>
                  </a:lnTo>
                  <a:lnTo>
                    <a:pt x="81367" y="1930"/>
                  </a:lnTo>
                  <a:lnTo>
                    <a:pt x="81379" y="1953"/>
                  </a:lnTo>
                  <a:lnTo>
                    <a:pt x="83915" y="1953"/>
                  </a:lnTo>
                  <a:lnTo>
                    <a:pt x="83915" y="4478"/>
                  </a:lnTo>
                  <a:lnTo>
                    <a:pt x="83927" y="4501"/>
                  </a:lnTo>
                  <a:lnTo>
                    <a:pt x="85582" y="6144"/>
                  </a:lnTo>
                  <a:lnTo>
                    <a:pt x="85547" y="6180"/>
                  </a:lnTo>
                  <a:lnTo>
                    <a:pt x="83868" y="4501"/>
                  </a:lnTo>
                  <a:lnTo>
                    <a:pt x="83868" y="2013"/>
                  </a:lnTo>
                  <a:lnTo>
                    <a:pt x="81367" y="2013"/>
                  </a:lnTo>
                  <a:lnTo>
                    <a:pt x="79641" y="275"/>
                  </a:lnTo>
                  <a:lnTo>
                    <a:pt x="79593" y="239"/>
                  </a:lnTo>
                  <a:lnTo>
                    <a:pt x="79558" y="275"/>
                  </a:lnTo>
                  <a:lnTo>
                    <a:pt x="77819" y="2013"/>
                  </a:lnTo>
                  <a:lnTo>
                    <a:pt x="75331" y="2013"/>
                  </a:lnTo>
                  <a:lnTo>
                    <a:pt x="75331" y="4501"/>
                  </a:lnTo>
                  <a:lnTo>
                    <a:pt x="73605" y="6228"/>
                  </a:lnTo>
                  <a:lnTo>
                    <a:pt x="73557" y="6263"/>
                  </a:lnTo>
                  <a:lnTo>
                    <a:pt x="73605" y="6311"/>
                  </a:lnTo>
                  <a:lnTo>
                    <a:pt x="75331" y="8026"/>
                  </a:lnTo>
                  <a:lnTo>
                    <a:pt x="75331" y="10526"/>
                  </a:lnTo>
                  <a:lnTo>
                    <a:pt x="77819" y="10526"/>
                  </a:lnTo>
                  <a:lnTo>
                    <a:pt x="79546" y="12252"/>
                  </a:lnTo>
                  <a:lnTo>
                    <a:pt x="79593" y="12288"/>
                  </a:lnTo>
                  <a:lnTo>
                    <a:pt x="79629" y="12252"/>
                  </a:lnTo>
                  <a:lnTo>
                    <a:pt x="81356" y="10526"/>
                  </a:lnTo>
                  <a:lnTo>
                    <a:pt x="83856" y="10526"/>
                  </a:lnTo>
                  <a:lnTo>
                    <a:pt x="83856" y="8026"/>
                  </a:lnTo>
                  <a:lnTo>
                    <a:pt x="85535" y="6347"/>
                  </a:lnTo>
                  <a:lnTo>
                    <a:pt x="85570" y="6383"/>
                  </a:lnTo>
                  <a:close/>
                  <a:moveTo>
                    <a:pt x="85689" y="6263"/>
                  </a:moveTo>
                  <a:lnTo>
                    <a:pt x="85666" y="6287"/>
                  </a:lnTo>
                  <a:lnTo>
                    <a:pt x="85630" y="6263"/>
                  </a:lnTo>
                  <a:lnTo>
                    <a:pt x="85666" y="6228"/>
                  </a:lnTo>
                  <a:close/>
                  <a:moveTo>
                    <a:pt x="75426" y="7966"/>
                  </a:moveTo>
                  <a:lnTo>
                    <a:pt x="73724" y="6263"/>
                  </a:lnTo>
                  <a:lnTo>
                    <a:pt x="75426" y="4561"/>
                  </a:lnTo>
                  <a:lnTo>
                    <a:pt x="75450" y="4549"/>
                  </a:lnTo>
                  <a:lnTo>
                    <a:pt x="75450" y="2120"/>
                  </a:lnTo>
                  <a:lnTo>
                    <a:pt x="77879" y="2120"/>
                  </a:lnTo>
                  <a:lnTo>
                    <a:pt x="77891" y="2108"/>
                  </a:lnTo>
                  <a:lnTo>
                    <a:pt x="79593" y="406"/>
                  </a:lnTo>
                  <a:lnTo>
                    <a:pt x="81284" y="2108"/>
                  </a:lnTo>
                  <a:lnTo>
                    <a:pt x="81308" y="2120"/>
                  </a:lnTo>
                  <a:lnTo>
                    <a:pt x="83737" y="2120"/>
                  </a:lnTo>
                  <a:lnTo>
                    <a:pt x="83737" y="4549"/>
                  </a:lnTo>
                  <a:lnTo>
                    <a:pt x="83749" y="4561"/>
                  </a:lnTo>
                  <a:lnTo>
                    <a:pt x="85451" y="6263"/>
                  </a:lnTo>
                  <a:lnTo>
                    <a:pt x="83749" y="7966"/>
                  </a:lnTo>
                  <a:lnTo>
                    <a:pt x="83737" y="7978"/>
                  </a:lnTo>
                  <a:lnTo>
                    <a:pt x="83737" y="10407"/>
                  </a:lnTo>
                  <a:lnTo>
                    <a:pt x="81308" y="10407"/>
                  </a:lnTo>
                  <a:lnTo>
                    <a:pt x="81284" y="10431"/>
                  </a:lnTo>
                  <a:lnTo>
                    <a:pt x="79593" y="12133"/>
                  </a:lnTo>
                  <a:lnTo>
                    <a:pt x="77891" y="10431"/>
                  </a:lnTo>
                  <a:lnTo>
                    <a:pt x="77879" y="10407"/>
                  </a:lnTo>
                  <a:lnTo>
                    <a:pt x="75450" y="10407"/>
                  </a:lnTo>
                  <a:lnTo>
                    <a:pt x="75450" y="7978"/>
                  </a:lnTo>
                  <a:close/>
                  <a:moveTo>
                    <a:pt x="96048" y="8026"/>
                  </a:moveTo>
                  <a:lnTo>
                    <a:pt x="96024" y="8049"/>
                  </a:lnTo>
                  <a:lnTo>
                    <a:pt x="96024" y="10574"/>
                  </a:lnTo>
                  <a:lnTo>
                    <a:pt x="93500" y="10574"/>
                  </a:lnTo>
                  <a:lnTo>
                    <a:pt x="93476" y="10597"/>
                  </a:lnTo>
                  <a:lnTo>
                    <a:pt x="91714" y="12359"/>
                  </a:lnTo>
                  <a:lnTo>
                    <a:pt x="89952" y="10597"/>
                  </a:lnTo>
                  <a:lnTo>
                    <a:pt x="89928" y="10574"/>
                  </a:lnTo>
                  <a:lnTo>
                    <a:pt x="87404" y="10574"/>
                  </a:lnTo>
                  <a:lnTo>
                    <a:pt x="87404" y="8049"/>
                  </a:lnTo>
                  <a:lnTo>
                    <a:pt x="87380" y="8026"/>
                  </a:lnTo>
                  <a:lnTo>
                    <a:pt x="85737" y="6383"/>
                  </a:lnTo>
                  <a:lnTo>
                    <a:pt x="85773" y="6347"/>
                  </a:lnTo>
                  <a:lnTo>
                    <a:pt x="87452" y="8026"/>
                  </a:lnTo>
                  <a:lnTo>
                    <a:pt x="87452" y="10526"/>
                  </a:lnTo>
                  <a:lnTo>
                    <a:pt x="89952" y="10526"/>
                  </a:lnTo>
                  <a:lnTo>
                    <a:pt x="91678" y="12252"/>
                  </a:lnTo>
                  <a:lnTo>
                    <a:pt x="91714" y="12288"/>
                  </a:lnTo>
                  <a:lnTo>
                    <a:pt x="91762" y="12252"/>
                  </a:lnTo>
                  <a:lnTo>
                    <a:pt x="93476" y="10526"/>
                  </a:lnTo>
                  <a:lnTo>
                    <a:pt x="95976" y="10526"/>
                  </a:lnTo>
                  <a:lnTo>
                    <a:pt x="95976" y="8026"/>
                  </a:lnTo>
                  <a:lnTo>
                    <a:pt x="97703" y="6311"/>
                  </a:lnTo>
                  <a:lnTo>
                    <a:pt x="97739" y="6263"/>
                  </a:lnTo>
                  <a:lnTo>
                    <a:pt x="97703" y="6216"/>
                  </a:lnTo>
                  <a:lnTo>
                    <a:pt x="95976" y="4501"/>
                  </a:lnTo>
                  <a:lnTo>
                    <a:pt x="95976" y="2013"/>
                  </a:lnTo>
                  <a:lnTo>
                    <a:pt x="93476" y="2013"/>
                  </a:lnTo>
                  <a:lnTo>
                    <a:pt x="91762" y="287"/>
                  </a:lnTo>
                  <a:lnTo>
                    <a:pt x="91714" y="239"/>
                  </a:lnTo>
                  <a:lnTo>
                    <a:pt x="91678" y="287"/>
                  </a:lnTo>
                  <a:lnTo>
                    <a:pt x="89952" y="2013"/>
                  </a:lnTo>
                  <a:lnTo>
                    <a:pt x="87452" y="2013"/>
                  </a:lnTo>
                  <a:lnTo>
                    <a:pt x="87452" y="4501"/>
                  </a:lnTo>
                  <a:lnTo>
                    <a:pt x="85773" y="6180"/>
                  </a:lnTo>
                  <a:lnTo>
                    <a:pt x="85737" y="6144"/>
                  </a:lnTo>
                  <a:lnTo>
                    <a:pt x="87392" y="4489"/>
                  </a:lnTo>
                  <a:lnTo>
                    <a:pt x="87404" y="4478"/>
                  </a:lnTo>
                  <a:lnTo>
                    <a:pt x="87404" y="1942"/>
                  </a:lnTo>
                  <a:lnTo>
                    <a:pt x="89940" y="1942"/>
                  </a:lnTo>
                  <a:lnTo>
                    <a:pt x="89952" y="1930"/>
                  </a:lnTo>
                  <a:lnTo>
                    <a:pt x="91726" y="156"/>
                  </a:lnTo>
                  <a:lnTo>
                    <a:pt x="93488" y="1930"/>
                  </a:lnTo>
                  <a:lnTo>
                    <a:pt x="93512" y="1942"/>
                  </a:lnTo>
                  <a:lnTo>
                    <a:pt x="96036" y="1942"/>
                  </a:lnTo>
                  <a:lnTo>
                    <a:pt x="96036" y="4478"/>
                  </a:lnTo>
                  <a:lnTo>
                    <a:pt x="96060" y="4489"/>
                  </a:lnTo>
                  <a:lnTo>
                    <a:pt x="97822" y="6252"/>
                  </a:lnTo>
                  <a:close/>
                  <a:moveTo>
                    <a:pt x="95881" y="4561"/>
                  </a:moveTo>
                  <a:lnTo>
                    <a:pt x="97584" y="6263"/>
                  </a:lnTo>
                  <a:lnTo>
                    <a:pt x="95881" y="7966"/>
                  </a:lnTo>
                  <a:lnTo>
                    <a:pt x="95869" y="7978"/>
                  </a:lnTo>
                  <a:lnTo>
                    <a:pt x="95869" y="10407"/>
                  </a:lnTo>
                  <a:lnTo>
                    <a:pt x="93440" y="10407"/>
                  </a:lnTo>
                  <a:lnTo>
                    <a:pt x="93417" y="10431"/>
                  </a:lnTo>
                  <a:lnTo>
                    <a:pt x="91714" y="12133"/>
                  </a:lnTo>
                  <a:lnTo>
                    <a:pt x="90023" y="10431"/>
                  </a:lnTo>
                  <a:lnTo>
                    <a:pt x="89999" y="10407"/>
                  </a:lnTo>
                  <a:lnTo>
                    <a:pt x="87571" y="10407"/>
                  </a:lnTo>
                  <a:lnTo>
                    <a:pt x="87571" y="7978"/>
                  </a:lnTo>
                  <a:lnTo>
                    <a:pt x="87559" y="7966"/>
                  </a:lnTo>
                  <a:lnTo>
                    <a:pt x="85856" y="6263"/>
                  </a:lnTo>
                  <a:lnTo>
                    <a:pt x="87559" y="4561"/>
                  </a:lnTo>
                  <a:lnTo>
                    <a:pt x="87571" y="4549"/>
                  </a:lnTo>
                  <a:lnTo>
                    <a:pt x="87571" y="2120"/>
                  </a:lnTo>
                  <a:lnTo>
                    <a:pt x="89999" y="2120"/>
                  </a:lnTo>
                  <a:lnTo>
                    <a:pt x="90023" y="2108"/>
                  </a:lnTo>
                  <a:lnTo>
                    <a:pt x="91714" y="406"/>
                  </a:lnTo>
                  <a:lnTo>
                    <a:pt x="93417" y="2108"/>
                  </a:lnTo>
                  <a:lnTo>
                    <a:pt x="93440" y="2120"/>
                  </a:lnTo>
                  <a:lnTo>
                    <a:pt x="95869" y="2120"/>
                  </a:lnTo>
                  <a:lnTo>
                    <a:pt x="95869" y="4549"/>
                  </a:ln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704150" y="1154450"/>
              <a:ext cx="206300" cy="207175"/>
            </a:xfrm>
            <a:custGeom>
              <a:avLst/>
              <a:gdLst/>
              <a:ahLst/>
              <a:cxnLst/>
              <a:rect l="l" t="t" r="r" b="b"/>
              <a:pathLst>
                <a:path w="8252" h="8287" extrusionOk="0">
                  <a:moveTo>
                    <a:pt x="0" y="4131"/>
                  </a:moveTo>
                  <a:cubicBezTo>
                    <a:pt x="334" y="4155"/>
                    <a:pt x="465" y="4465"/>
                    <a:pt x="1001" y="4227"/>
                  </a:cubicBezTo>
                  <a:lnTo>
                    <a:pt x="1001" y="4227"/>
                  </a:lnTo>
                  <a:cubicBezTo>
                    <a:pt x="786" y="4334"/>
                    <a:pt x="500" y="4322"/>
                    <a:pt x="465" y="4727"/>
                  </a:cubicBezTo>
                  <a:cubicBezTo>
                    <a:pt x="691" y="4524"/>
                    <a:pt x="953" y="4643"/>
                    <a:pt x="1131" y="4310"/>
                  </a:cubicBezTo>
                  <a:lnTo>
                    <a:pt x="1131" y="4310"/>
                  </a:lnTo>
                  <a:cubicBezTo>
                    <a:pt x="1060" y="4477"/>
                    <a:pt x="822" y="4560"/>
                    <a:pt x="1012" y="4977"/>
                  </a:cubicBezTo>
                  <a:cubicBezTo>
                    <a:pt x="1036" y="4751"/>
                    <a:pt x="1131" y="4798"/>
                    <a:pt x="1227" y="4655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36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4" y="4298"/>
                  </a:cubicBezTo>
                  <a:cubicBezTo>
                    <a:pt x="1560" y="4262"/>
                    <a:pt x="1667" y="4215"/>
                    <a:pt x="1727" y="4262"/>
                  </a:cubicBezTo>
                  <a:cubicBezTo>
                    <a:pt x="1774" y="4298"/>
                    <a:pt x="1751" y="4405"/>
                    <a:pt x="1643" y="4370"/>
                  </a:cubicBezTo>
                  <a:cubicBezTo>
                    <a:pt x="1715" y="4489"/>
                    <a:pt x="1893" y="4453"/>
                    <a:pt x="1893" y="4310"/>
                  </a:cubicBezTo>
                  <a:cubicBezTo>
                    <a:pt x="1893" y="4298"/>
                    <a:pt x="1893" y="4286"/>
                    <a:pt x="1893" y="4274"/>
                  </a:cubicBezTo>
                  <a:lnTo>
                    <a:pt x="1893" y="4262"/>
                  </a:lnTo>
                  <a:cubicBezTo>
                    <a:pt x="1893" y="4227"/>
                    <a:pt x="1870" y="4191"/>
                    <a:pt x="1834" y="4167"/>
                  </a:cubicBezTo>
                  <a:cubicBezTo>
                    <a:pt x="2144" y="4108"/>
                    <a:pt x="2453" y="4131"/>
                    <a:pt x="2751" y="4239"/>
                  </a:cubicBezTo>
                  <a:lnTo>
                    <a:pt x="2751" y="4239"/>
                  </a:lnTo>
                  <a:cubicBezTo>
                    <a:pt x="1870" y="4036"/>
                    <a:pt x="2155" y="4905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4" y="4977"/>
                    <a:pt x="2132" y="4929"/>
                  </a:cubicBezTo>
                  <a:cubicBezTo>
                    <a:pt x="2417" y="4786"/>
                    <a:pt x="2310" y="4501"/>
                    <a:pt x="2417" y="4405"/>
                  </a:cubicBezTo>
                  <a:cubicBezTo>
                    <a:pt x="2441" y="4584"/>
                    <a:pt x="2536" y="4632"/>
                    <a:pt x="2679" y="4572"/>
                  </a:cubicBezTo>
                  <a:cubicBezTo>
                    <a:pt x="2536" y="4453"/>
                    <a:pt x="2644" y="4310"/>
                    <a:pt x="2775" y="4322"/>
                  </a:cubicBezTo>
                  <a:cubicBezTo>
                    <a:pt x="2989" y="4322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298"/>
                    <a:pt x="3668" y="4346"/>
                    <a:pt x="3620" y="4382"/>
                  </a:cubicBezTo>
                  <a:cubicBezTo>
                    <a:pt x="3203" y="4453"/>
                    <a:pt x="3179" y="4798"/>
                    <a:pt x="3036" y="4953"/>
                  </a:cubicBezTo>
                  <a:cubicBezTo>
                    <a:pt x="2941" y="5048"/>
                    <a:pt x="2775" y="5024"/>
                    <a:pt x="2786" y="4846"/>
                  </a:cubicBezTo>
                  <a:cubicBezTo>
                    <a:pt x="2655" y="4893"/>
                    <a:pt x="2608" y="5001"/>
                    <a:pt x="2715" y="5144"/>
                  </a:cubicBezTo>
                  <a:cubicBezTo>
                    <a:pt x="2572" y="5155"/>
                    <a:pt x="2441" y="4882"/>
                    <a:pt x="2155" y="4977"/>
                  </a:cubicBezTo>
                  <a:cubicBezTo>
                    <a:pt x="2036" y="5013"/>
                    <a:pt x="1917" y="5120"/>
                    <a:pt x="1798" y="5358"/>
                  </a:cubicBezTo>
                  <a:lnTo>
                    <a:pt x="1834" y="5310"/>
                  </a:lnTo>
                  <a:lnTo>
                    <a:pt x="1798" y="5358"/>
                  </a:lnTo>
                  <a:cubicBezTo>
                    <a:pt x="2179" y="4977"/>
                    <a:pt x="2596" y="5798"/>
                    <a:pt x="3072" y="5024"/>
                  </a:cubicBezTo>
                  <a:lnTo>
                    <a:pt x="3072" y="5024"/>
                  </a:lnTo>
                  <a:cubicBezTo>
                    <a:pt x="2941" y="5310"/>
                    <a:pt x="2727" y="5548"/>
                    <a:pt x="2477" y="5727"/>
                  </a:cubicBezTo>
                  <a:cubicBezTo>
                    <a:pt x="2477" y="5679"/>
                    <a:pt x="2477" y="5644"/>
                    <a:pt x="2453" y="5620"/>
                  </a:cubicBezTo>
                  <a:lnTo>
                    <a:pt x="2453" y="5620"/>
                  </a:lnTo>
                  <a:lnTo>
                    <a:pt x="2429" y="5584"/>
                  </a:lnTo>
                  <a:cubicBezTo>
                    <a:pt x="2334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20" y="5858"/>
                    <a:pt x="2084" y="5834"/>
                    <a:pt x="2048" y="5810"/>
                  </a:cubicBezTo>
                  <a:cubicBezTo>
                    <a:pt x="1953" y="5727"/>
                    <a:pt x="1870" y="5525"/>
                    <a:pt x="2108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36" y="5775"/>
                    <a:pt x="1512" y="5882"/>
                    <a:pt x="1346" y="5739"/>
                  </a:cubicBezTo>
                  <a:cubicBezTo>
                    <a:pt x="1489" y="6179"/>
                    <a:pt x="1727" y="6060"/>
                    <a:pt x="1893" y="6132"/>
                  </a:cubicBezTo>
                  <a:lnTo>
                    <a:pt x="1893" y="6132"/>
                  </a:lnTo>
                  <a:cubicBezTo>
                    <a:pt x="1524" y="6013"/>
                    <a:pt x="1417" y="6287"/>
                    <a:pt x="1120" y="6298"/>
                  </a:cubicBezTo>
                  <a:cubicBezTo>
                    <a:pt x="1429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46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44"/>
                    <a:pt x="1703" y="6834"/>
                    <a:pt x="1965" y="7156"/>
                  </a:cubicBezTo>
                  <a:cubicBezTo>
                    <a:pt x="1977" y="6858"/>
                    <a:pt x="2251" y="6751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6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65" y="6394"/>
                    <a:pt x="2846" y="6156"/>
                  </a:cubicBezTo>
                  <a:cubicBezTo>
                    <a:pt x="2798" y="6334"/>
                    <a:pt x="2560" y="6382"/>
                    <a:pt x="2465" y="6227"/>
                  </a:cubicBezTo>
                  <a:cubicBezTo>
                    <a:pt x="2429" y="6191"/>
                    <a:pt x="2417" y="6144"/>
                    <a:pt x="2417" y="6096"/>
                  </a:cubicBezTo>
                  <a:cubicBezTo>
                    <a:pt x="2417" y="6048"/>
                    <a:pt x="2465" y="5941"/>
                    <a:pt x="2525" y="5929"/>
                  </a:cubicBezTo>
                  <a:cubicBezTo>
                    <a:pt x="2584" y="5929"/>
                    <a:pt x="2655" y="6013"/>
                    <a:pt x="2548" y="6060"/>
                  </a:cubicBezTo>
                  <a:cubicBezTo>
                    <a:pt x="2679" y="6108"/>
                    <a:pt x="2775" y="5941"/>
                    <a:pt x="2691" y="5846"/>
                  </a:cubicBezTo>
                  <a:cubicBezTo>
                    <a:pt x="2679" y="5834"/>
                    <a:pt x="2667" y="5822"/>
                    <a:pt x="2655" y="5822"/>
                  </a:cubicBezTo>
                  <a:cubicBezTo>
                    <a:pt x="2620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cubicBezTo>
                    <a:pt x="2929" y="6465"/>
                    <a:pt x="2941" y="6453"/>
                    <a:pt x="2953" y="6441"/>
                  </a:cubicBezTo>
                  <a:lnTo>
                    <a:pt x="2917" y="6477"/>
                  </a:lnTo>
                  <a:cubicBezTo>
                    <a:pt x="3084" y="6406"/>
                    <a:pt x="3215" y="6287"/>
                    <a:pt x="3298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7"/>
                    <a:pt x="3370" y="5620"/>
                    <a:pt x="3429" y="5489"/>
                  </a:cubicBezTo>
                  <a:cubicBezTo>
                    <a:pt x="3251" y="5501"/>
                    <a:pt x="3227" y="5334"/>
                    <a:pt x="3322" y="5239"/>
                  </a:cubicBezTo>
                  <a:cubicBezTo>
                    <a:pt x="3465" y="5096"/>
                    <a:pt x="3810" y="5072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501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39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46" y="6144"/>
                  </a:cubicBezTo>
                  <a:cubicBezTo>
                    <a:pt x="3287" y="6251"/>
                    <a:pt x="3287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25" y="5525"/>
                  </a:cubicBezTo>
                  <a:lnTo>
                    <a:pt x="4025" y="5525"/>
                  </a:lnTo>
                  <a:cubicBezTo>
                    <a:pt x="4132" y="5810"/>
                    <a:pt x="4156" y="6132"/>
                    <a:pt x="4096" y="6441"/>
                  </a:cubicBezTo>
                  <a:cubicBezTo>
                    <a:pt x="4072" y="6406"/>
                    <a:pt x="4049" y="6382"/>
                    <a:pt x="4013" y="6382"/>
                  </a:cubicBezTo>
                  <a:lnTo>
                    <a:pt x="3977" y="6382"/>
                  </a:lnTo>
                  <a:cubicBezTo>
                    <a:pt x="3953" y="6370"/>
                    <a:pt x="3941" y="6370"/>
                    <a:pt x="3929" y="6382"/>
                  </a:cubicBezTo>
                  <a:cubicBezTo>
                    <a:pt x="3787" y="6382"/>
                    <a:pt x="3751" y="6572"/>
                    <a:pt x="3870" y="6632"/>
                  </a:cubicBezTo>
                  <a:cubicBezTo>
                    <a:pt x="3834" y="6525"/>
                    <a:pt x="3941" y="6501"/>
                    <a:pt x="3989" y="6560"/>
                  </a:cubicBezTo>
                  <a:cubicBezTo>
                    <a:pt x="4025" y="6608"/>
                    <a:pt x="3989" y="6715"/>
                    <a:pt x="3941" y="6751"/>
                  </a:cubicBezTo>
                  <a:cubicBezTo>
                    <a:pt x="3906" y="6787"/>
                    <a:pt x="3870" y="6798"/>
                    <a:pt x="3822" y="6798"/>
                  </a:cubicBezTo>
                  <a:cubicBezTo>
                    <a:pt x="3691" y="6810"/>
                    <a:pt x="3501" y="6739"/>
                    <a:pt x="3596" y="6489"/>
                  </a:cubicBezTo>
                  <a:cubicBezTo>
                    <a:pt x="3346" y="6560"/>
                    <a:pt x="3394" y="6918"/>
                    <a:pt x="3584" y="7049"/>
                  </a:cubicBezTo>
                  <a:cubicBezTo>
                    <a:pt x="3429" y="7144"/>
                    <a:pt x="3489" y="7239"/>
                    <a:pt x="3275" y="7263"/>
                  </a:cubicBezTo>
                  <a:cubicBezTo>
                    <a:pt x="3679" y="7453"/>
                    <a:pt x="3775" y="7215"/>
                    <a:pt x="3941" y="7144"/>
                  </a:cubicBezTo>
                  <a:lnTo>
                    <a:pt x="3941" y="7144"/>
                  </a:lnTo>
                  <a:cubicBezTo>
                    <a:pt x="3596" y="7322"/>
                    <a:pt x="3715" y="7596"/>
                    <a:pt x="3513" y="7811"/>
                  </a:cubicBezTo>
                  <a:cubicBezTo>
                    <a:pt x="3929" y="7775"/>
                    <a:pt x="3918" y="7489"/>
                    <a:pt x="4013" y="7275"/>
                  </a:cubicBezTo>
                  <a:lnTo>
                    <a:pt x="4013" y="7275"/>
                  </a:lnTo>
                  <a:cubicBezTo>
                    <a:pt x="3775" y="7811"/>
                    <a:pt x="4084" y="7941"/>
                    <a:pt x="4120" y="8287"/>
                  </a:cubicBezTo>
                  <a:cubicBezTo>
                    <a:pt x="4144" y="7941"/>
                    <a:pt x="4453" y="7811"/>
                    <a:pt x="4215" y="7275"/>
                  </a:cubicBezTo>
                  <a:lnTo>
                    <a:pt x="4215" y="7275"/>
                  </a:lnTo>
                  <a:cubicBezTo>
                    <a:pt x="4322" y="7489"/>
                    <a:pt x="4310" y="7775"/>
                    <a:pt x="4715" y="7811"/>
                  </a:cubicBezTo>
                  <a:cubicBezTo>
                    <a:pt x="4513" y="7584"/>
                    <a:pt x="4632" y="7322"/>
                    <a:pt x="4299" y="7144"/>
                  </a:cubicBezTo>
                  <a:lnTo>
                    <a:pt x="4299" y="7144"/>
                  </a:lnTo>
                  <a:cubicBezTo>
                    <a:pt x="4453" y="7215"/>
                    <a:pt x="4549" y="7453"/>
                    <a:pt x="4953" y="7263"/>
                  </a:cubicBezTo>
                  <a:cubicBezTo>
                    <a:pt x="4739" y="7239"/>
                    <a:pt x="4787" y="7144"/>
                    <a:pt x="4644" y="7049"/>
                  </a:cubicBezTo>
                  <a:cubicBezTo>
                    <a:pt x="4846" y="6918"/>
                    <a:pt x="4882" y="6560"/>
                    <a:pt x="4632" y="6489"/>
                  </a:cubicBezTo>
                  <a:cubicBezTo>
                    <a:pt x="4727" y="6739"/>
                    <a:pt x="4537" y="6810"/>
                    <a:pt x="4406" y="6798"/>
                  </a:cubicBezTo>
                  <a:cubicBezTo>
                    <a:pt x="4358" y="6798"/>
                    <a:pt x="4322" y="6787"/>
                    <a:pt x="4287" y="6751"/>
                  </a:cubicBezTo>
                  <a:cubicBezTo>
                    <a:pt x="4251" y="6715"/>
                    <a:pt x="4203" y="6608"/>
                    <a:pt x="4251" y="6560"/>
                  </a:cubicBezTo>
                  <a:cubicBezTo>
                    <a:pt x="4287" y="6501"/>
                    <a:pt x="4394" y="6525"/>
                    <a:pt x="4358" y="6632"/>
                  </a:cubicBezTo>
                  <a:cubicBezTo>
                    <a:pt x="4370" y="6620"/>
                    <a:pt x="4382" y="6608"/>
                    <a:pt x="4394" y="6596"/>
                  </a:cubicBezTo>
                  <a:cubicBezTo>
                    <a:pt x="4441" y="6548"/>
                    <a:pt x="4441" y="6477"/>
                    <a:pt x="4394" y="6429"/>
                  </a:cubicBezTo>
                  <a:cubicBezTo>
                    <a:pt x="4370" y="6394"/>
                    <a:pt x="4334" y="6382"/>
                    <a:pt x="4299" y="6382"/>
                  </a:cubicBezTo>
                  <a:cubicBezTo>
                    <a:pt x="4287" y="6370"/>
                    <a:pt x="4275" y="6370"/>
                    <a:pt x="4263" y="6382"/>
                  </a:cubicBezTo>
                  <a:lnTo>
                    <a:pt x="4251" y="6382"/>
                  </a:lnTo>
                  <a:cubicBezTo>
                    <a:pt x="4215" y="6382"/>
                    <a:pt x="4179" y="6406"/>
                    <a:pt x="4168" y="6441"/>
                  </a:cubicBezTo>
                  <a:cubicBezTo>
                    <a:pt x="4108" y="6132"/>
                    <a:pt x="4132" y="5810"/>
                    <a:pt x="4227" y="5525"/>
                  </a:cubicBezTo>
                  <a:cubicBezTo>
                    <a:pt x="4025" y="6406"/>
                    <a:pt x="4894" y="6120"/>
                    <a:pt x="4906" y="6656"/>
                  </a:cubicBezTo>
                  <a:lnTo>
                    <a:pt x="4906" y="6608"/>
                  </a:lnTo>
                  <a:lnTo>
                    <a:pt x="4906" y="6656"/>
                  </a:lnTo>
                  <a:cubicBezTo>
                    <a:pt x="4977" y="6406"/>
                    <a:pt x="4977" y="6251"/>
                    <a:pt x="4918" y="6144"/>
                  </a:cubicBezTo>
                  <a:cubicBezTo>
                    <a:pt x="4787" y="5870"/>
                    <a:pt x="4501" y="5965"/>
                    <a:pt x="4394" y="5858"/>
                  </a:cubicBezTo>
                  <a:cubicBezTo>
                    <a:pt x="4572" y="5834"/>
                    <a:pt x="4620" y="5739"/>
                    <a:pt x="4549" y="5596"/>
                  </a:cubicBezTo>
                  <a:cubicBezTo>
                    <a:pt x="4430" y="5739"/>
                    <a:pt x="4299" y="5632"/>
                    <a:pt x="4299" y="5501"/>
                  </a:cubicBezTo>
                  <a:cubicBezTo>
                    <a:pt x="4310" y="5286"/>
                    <a:pt x="4525" y="5024"/>
                    <a:pt x="4299" y="4691"/>
                  </a:cubicBezTo>
                  <a:cubicBezTo>
                    <a:pt x="4287" y="4620"/>
                    <a:pt x="4275" y="4548"/>
                    <a:pt x="4251" y="4489"/>
                  </a:cubicBezTo>
                  <a:cubicBezTo>
                    <a:pt x="4287" y="4548"/>
                    <a:pt x="4322" y="4608"/>
                    <a:pt x="4370" y="4667"/>
                  </a:cubicBezTo>
                  <a:cubicBezTo>
                    <a:pt x="4441" y="5072"/>
                    <a:pt x="4775" y="5096"/>
                    <a:pt x="4930" y="5239"/>
                  </a:cubicBezTo>
                  <a:cubicBezTo>
                    <a:pt x="5037" y="5334"/>
                    <a:pt x="5001" y="5501"/>
                    <a:pt x="4834" y="5489"/>
                  </a:cubicBezTo>
                  <a:cubicBezTo>
                    <a:pt x="4882" y="5632"/>
                    <a:pt x="4977" y="5667"/>
                    <a:pt x="5132" y="5560"/>
                  </a:cubicBezTo>
                  <a:cubicBezTo>
                    <a:pt x="5132" y="5703"/>
                    <a:pt x="4858" y="5834"/>
                    <a:pt x="4953" y="6132"/>
                  </a:cubicBezTo>
                  <a:cubicBezTo>
                    <a:pt x="5001" y="6239"/>
                    <a:pt x="5108" y="6358"/>
                    <a:pt x="5334" y="6477"/>
                  </a:cubicBezTo>
                  <a:lnTo>
                    <a:pt x="5334" y="6477"/>
                  </a:lnTo>
                  <a:cubicBezTo>
                    <a:pt x="4965" y="6096"/>
                    <a:pt x="5787" y="5679"/>
                    <a:pt x="5013" y="5203"/>
                  </a:cubicBezTo>
                  <a:lnTo>
                    <a:pt x="5013" y="5203"/>
                  </a:lnTo>
                  <a:cubicBezTo>
                    <a:pt x="5287" y="5334"/>
                    <a:pt x="5525" y="5548"/>
                    <a:pt x="5703" y="5798"/>
                  </a:cubicBezTo>
                  <a:cubicBezTo>
                    <a:pt x="5668" y="5798"/>
                    <a:pt x="5632" y="5798"/>
                    <a:pt x="5596" y="5822"/>
                  </a:cubicBezTo>
                  <a:cubicBezTo>
                    <a:pt x="5596" y="5822"/>
                    <a:pt x="5596" y="5822"/>
                    <a:pt x="5596" y="5822"/>
                  </a:cubicBezTo>
                  <a:cubicBezTo>
                    <a:pt x="5584" y="5822"/>
                    <a:pt x="5573" y="5834"/>
                    <a:pt x="5561" y="5846"/>
                  </a:cubicBezTo>
                  <a:cubicBezTo>
                    <a:pt x="5513" y="5906"/>
                    <a:pt x="5513" y="5989"/>
                    <a:pt x="5561" y="6036"/>
                  </a:cubicBezTo>
                  <a:cubicBezTo>
                    <a:pt x="5584" y="6060"/>
                    <a:pt x="5632" y="6072"/>
                    <a:pt x="5668" y="6072"/>
                  </a:cubicBezTo>
                  <a:lnTo>
                    <a:pt x="5692" y="6072"/>
                  </a:lnTo>
                  <a:cubicBezTo>
                    <a:pt x="5596" y="6013"/>
                    <a:pt x="5656" y="5929"/>
                    <a:pt x="5715" y="5941"/>
                  </a:cubicBezTo>
                  <a:cubicBezTo>
                    <a:pt x="5787" y="5953"/>
                    <a:pt x="5834" y="6048"/>
                    <a:pt x="5834" y="6108"/>
                  </a:cubicBezTo>
                  <a:cubicBezTo>
                    <a:pt x="5823" y="6156"/>
                    <a:pt x="5811" y="6191"/>
                    <a:pt x="5775" y="6227"/>
                  </a:cubicBezTo>
                  <a:cubicBezTo>
                    <a:pt x="5680" y="6382"/>
                    <a:pt x="5442" y="6346"/>
                    <a:pt x="5406" y="6167"/>
                  </a:cubicBezTo>
                  <a:cubicBezTo>
                    <a:pt x="5275" y="6406"/>
                    <a:pt x="5549" y="6620"/>
                    <a:pt x="5787" y="6572"/>
                  </a:cubicBezTo>
                  <a:cubicBezTo>
                    <a:pt x="5751" y="6739"/>
                    <a:pt x="5858" y="6775"/>
                    <a:pt x="5715" y="6941"/>
                  </a:cubicBezTo>
                  <a:cubicBezTo>
                    <a:pt x="6144" y="6787"/>
                    <a:pt x="6037" y="6548"/>
                    <a:pt x="6108" y="6394"/>
                  </a:cubicBezTo>
                  <a:lnTo>
                    <a:pt x="6108" y="6394"/>
                  </a:lnTo>
                  <a:cubicBezTo>
                    <a:pt x="5989" y="6751"/>
                    <a:pt x="6263" y="6858"/>
                    <a:pt x="6275" y="7156"/>
                  </a:cubicBezTo>
                  <a:cubicBezTo>
                    <a:pt x="6537" y="6846"/>
                    <a:pt x="6323" y="6644"/>
                    <a:pt x="6239" y="6429"/>
                  </a:cubicBezTo>
                  <a:lnTo>
                    <a:pt x="6239" y="6429"/>
                  </a:lnTo>
                  <a:cubicBezTo>
                    <a:pt x="6465" y="6977"/>
                    <a:pt x="6763" y="6846"/>
                    <a:pt x="7025" y="7072"/>
                  </a:cubicBezTo>
                  <a:cubicBezTo>
                    <a:pt x="6811" y="6810"/>
                    <a:pt x="6930" y="6501"/>
                    <a:pt x="6394" y="6287"/>
                  </a:cubicBezTo>
                  <a:lnTo>
                    <a:pt x="6394" y="6287"/>
                  </a:lnTo>
                  <a:cubicBezTo>
                    <a:pt x="6608" y="6358"/>
                    <a:pt x="6811" y="6584"/>
                    <a:pt x="7120" y="6310"/>
                  </a:cubicBezTo>
                  <a:cubicBezTo>
                    <a:pt x="6823" y="6298"/>
                    <a:pt x="6716" y="6025"/>
                    <a:pt x="6358" y="6144"/>
                  </a:cubicBezTo>
                  <a:lnTo>
                    <a:pt x="6358" y="6144"/>
                  </a:lnTo>
                  <a:cubicBezTo>
                    <a:pt x="6513" y="6072"/>
                    <a:pt x="6751" y="6179"/>
                    <a:pt x="6906" y="5751"/>
                  </a:cubicBezTo>
                  <a:cubicBezTo>
                    <a:pt x="6739" y="5894"/>
                    <a:pt x="6704" y="5786"/>
                    <a:pt x="6537" y="5822"/>
                  </a:cubicBezTo>
                  <a:cubicBezTo>
                    <a:pt x="6573" y="5584"/>
                    <a:pt x="6358" y="5310"/>
                    <a:pt x="6132" y="5441"/>
                  </a:cubicBezTo>
                  <a:cubicBezTo>
                    <a:pt x="6370" y="5536"/>
                    <a:pt x="6275" y="5739"/>
                    <a:pt x="6192" y="5810"/>
                  </a:cubicBezTo>
                  <a:cubicBezTo>
                    <a:pt x="6156" y="5846"/>
                    <a:pt x="6120" y="5870"/>
                    <a:pt x="6073" y="5870"/>
                  </a:cubicBezTo>
                  <a:cubicBezTo>
                    <a:pt x="6013" y="5870"/>
                    <a:pt x="5906" y="5822"/>
                    <a:pt x="5906" y="5751"/>
                  </a:cubicBezTo>
                  <a:cubicBezTo>
                    <a:pt x="5894" y="5691"/>
                    <a:pt x="5977" y="5632"/>
                    <a:pt x="6037" y="5727"/>
                  </a:cubicBezTo>
                  <a:cubicBezTo>
                    <a:pt x="6037" y="5715"/>
                    <a:pt x="6037" y="5703"/>
                    <a:pt x="6037" y="5703"/>
                  </a:cubicBezTo>
                  <a:cubicBezTo>
                    <a:pt x="6037" y="5667"/>
                    <a:pt x="6025" y="5620"/>
                    <a:pt x="6001" y="5596"/>
                  </a:cubicBezTo>
                  <a:cubicBezTo>
                    <a:pt x="5942" y="5548"/>
                    <a:pt x="5858" y="5548"/>
                    <a:pt x="5811" y="5596"/>
                  </a:cubicBezTo>
                  <a:cubicBezTo>
                    <a:pt x="5799" y="5608"/>
                    <a:pt x="5787" y="5620"/>
                    <a:pt x="5775" y="5632"/>
                  </a:cubicBezTo>
                  <a:lnTo>
                    <a:pt x="5775" y="5632"/>
                  </a:lnTo>
                  <a:cubicBezTo>
                    <a:pt x="5763" y="5655"/>
                    <a:pt x="5751" y="5703"/>
                    <a:pt x="5763" y="5739"/>
                  </a:cubicBezTo>
                  <a:cubicBezTo>
                    <a:pt x="5501" y="5560"/>
                    <a:pt x="5299" y="5322"/>
                    <a:pt x="5168" y="5036"/>
                  </a:cubicBezTo>
                  <a:cubicBezTo>
                    <a:pt x="5644" y="5810"/>
                    <a:pt x="6061" y="4989"/>
                    <a:pt x="6442" y="5370"/>
                  </a:cubicBezTo>
                  <a:cubicBezTo>
                    <a:pt x="6430" y="5358"/>
                    <a:pt x="6418" y="5346"/>
                    <a:pt x="6406" y="5334"/>
                  </a:cubicBezTo>
                  <a:cubicBezTo>
                    <a:pt x="6418" y="5346"/>
                    <a:pt x="6430" y="5358"/>
                    <a:pt x="6442" y="5370"/>
                  </a:cubicBezTo>
                  <a:cubicBezTo>
                    <a:pt x="6323" y="5144"/>
                    <a:pt x="6204" y="5024"/>
                    <a:pt x="6084" y="4989"/>
                  </a:cubicBezTo>
                  <a:cubicBezTo>
                    <a:pt x="5787" y="4893"/>
                    <a:pt x="5668" y="5167"/>
                    <a:pt x="5525" y="5155"/>
                  </a:cubicBezTo>
                  <a:cubicBezTo>
                    <a:pt x="5632" y="5024"/>
                    <a:pt x="5584" y="4917"/>
                    <a:pt x="5453" y="4858"/>
                  </a:cubicBezTo>
                  <a:cubicBezTo>
                    <a:pt x="5465" y="5036"/>
                    <a:pt x="5299" y="5060"/>
                    <a:pt x="5203" y="4965"/>
                  </a:cubicBezTo>
                  <a:cubicBezTo>
                    <a:pt x="5061" y="4810"/>
                    <a:pt x="5037" y="4477"/>
                    <a:pt x="4620" y="4393"/>
                  </a:cubicBezTo>
                  <a:cubicBezTo>
                    <a:pt x="4572" y="4358"/>
                    <a:pt x="4513" y="4322"/>
                    <a:pt x="4453" y="4286"/>
                  </a:cubicBezTo>
                  <a:cubicBezTo>
                    <a:pt x="4513" y="4310"/>
                    <a:pt x="4584" y="4322"/>
                    <a:pt x="4656" y="4334"/>
                  </a:cubicBezTo>
                  <a:cubicBezTo>
                    <a:pt x="4989" y="4572"/>
                    <a:pt x="5251" y="4346"/>
                    <a:pt x="5465" y="4334"/>
                  </a:cubicBezTo>
                  <a:cubicBezTo>
                    <a:pt x="5596" y="4334"/>
                    <a:pt x="5703" y="4465"/>
                    <a:pt x="5561" y="4584"/>
                  </a:cubicBezTo>
                  <a:cubicBezTo>
                    <a:pt x="5703" y="4643"/>
                    <a:pt x="5799" y="4596"/>
                    <a:pt x="5823" y="4429"/>
                  </a:cubicBezTo>
                  <a:cubicBezTo>
                    <a:pt x="5930" y="4524"/>
                    <a:pt x="5823" y="4810"/>
                    <a:pt x="6108" y="4941"/>
                  </a:cubicBezTo>
                  <a:cubicBezTo>
                    <a:pt x="6215" y="5001"/>
                    <a:pt x="6370" y="5001"/>
                    <a:pt x="6620" y="4929"/>
                  </a:cubicBezTo>
                  <a:lnTo>
                    <a:pt x="6620" y="4929"/>
                  </a:lnTo>
                  <a:cubicBezTo>
                    <a:pt x="6084" y="4917"/>
                    <a:pt x="6370" y="4048"/>
                    <a:pt x="5489" y="4251"/>
                  </a:cubicBezTo>
                  <a:lnTo>
                    <a:pt x="5489" y="4251"/>
                  </a:lnTo>
                  <a:cubicBezTo>
                    <a:pt x="5787" y="4155"/>
                    <a:pt x="6096" y="4131"/>
                    <a:pt x="6406" y="4191"/>
                  </a:cubicBezTo>
                  <a:cubicBezTo>
                    <a:pt x="6370" y="4203"/>
                    <a:pt x="6358" y="4239"/>
                    <a:pt x="6346" y="4274"/>
                  </a:cubicBezTo>
                  <a:lnTo>
                    <a:pt x="6346" y="4286"/>
                  </a:lnTo>
                  <a:cubicBezTo>
                    <a:pt x="6346" y="4298"/>
                    <a:pt x="6346" y="4310"/>
                    <a:pt x="6346" y="4322"/>
                  </a:cubicBezTo>
                  <a:cubicBezTo>
                    <a:pt x="6346" y="4465"/>
                    <a:pt x="6537" y="4501"/>
                    <a:pt x="6596" y="4382"/>
                  </a:cubicBezTo>
                  <a:cubicBezTo>
                    <a:pt x="6489" y="4417"/>
                    <a:pt x="6477" y="4310"/>
                    <a:pt x="6525" y="4274"/>
                  </a:cubicBezTo>
                  <a:cubicBezTo>
                    <a:pt x="6573" y="4227"/>
                    <a:pt x="6680" y="4274"/>
                    <a:pt x="6716" y="4310"/>
                  </a:cubicBezTo>
                  <a:cubicBezTo>
                    <a:pt x="6751" y="4346"/>
                    <a:pt x="6775" y="4393"/>
                    <a:pt x="6775" y="4441"/>
                  </a:cubicBezTo>
                  <a:cubicBezTo>
                    <a:pt x="6775" y="4560"/>
                    <a:pt x="6704" y="4763"/>
                    <a:pt x="6465" y="4655"/>
                  </a:cubicBezTo>
                  <a:cubicBezTo>
                    <a:pt x="6537" y="4917"/>
                    <a:pt x="6882" y="4870"/>
                    <a:pt x="7013" y="4667"/>
                  </a:cubicBezTo>
                  <a:cubicBezTo>
                    <a:pt x="7108" y="4822"/>
                    <a:pt x="7216" y="4763"/>
                    <a:pt x="7227" y="4989"/>
                  </a:cubicBezTo>
                  <a:cubicBezTo>
                    <a:pt x="7430" y="4572"/>
                    <a:pt x="7180" y="4489"/>
                    <a:pt x="7120" y="4322"/>
                  </a:cubicBezTo>
                  <a:lnTo>
                    <a:pt x="7120" y="4322"/>
                  </a:lnTo>
                  <a:cubicBezTo>
                    <a:pt x="7287" y="4655"/>
                    <a:pt x="7561" y="4536"/>
                    <a:pt x="7775" y="4739"/>
                  </a:cubicBezTo>
                  <a:cubicBezTo>
                    <a:pt x="7739" y="4334"/>
                    <a:pt x="7454" y="4346"/>
                    <a:pt x="7239" y="4251"/>
                  </a:cubicBezTo>
                  <a:lnTo>
                    <a:pt x="7239" y="4251"/>
                  </a:lnTo>
                  <a:cubicBezTo>
                    <a:pt x="7775" y="4477"/>
                    <a:pt x="7906" y="4167"/>
                    <a:pt x="8251" y="4143"/>
                  </a:cubicBezTo>
                  <a:cubicBezTo>
                    <a:pt x="7906" y="4108"/>
                    <a:pt x="7775" y="3810"/>
                    <a:pt x="7239" y="4036"/>
                  </a:cubicBezTo>
                  <a:lnTo>
                    <a:pt x="7239" y="4036"/>
                  </a:lnTo>
                  <a:cubicBezTo>
                    <a:pt x="7454" y="3941"/>
                    <a:pt x="7739" y="3953"/>
                    <a:pt x="7775" y="3536"/>
                  </a:cubicBezTo>
                  <a:cubicBezTo>
                    <a:pt x="7561" y="3739"/>
                    <a:pt x="7287" y="3620"/>
                    <a:pt x="7120" y="3965"/>
                  </a:cubicBezTo>
                  <a:lnTo>
                    <a:pt x="7120" y="3965"/>
                  </a:lnTo>
                  <a:cubicBezTo>
                    <a:pt x="7180" y="3798"/>
                    <a:pt x="7430" y="3715"/>
                    <a:pt x="7227" y="3298"/>
                  </a:cubicBezTo>
                  <a:cubicBezTo>
                    <a:pt x="7216" y="3512"/>
                    <a:pt x="7108" y="3465"/>
                    <a:pt x="7013" y="3608"/>
                  </a:cubicBezTo>
                  <a:cubicBezTo>
                    <a:pt x="6882" y="3417"/>
                    <a:pt x="6537" y="3369"/>
                    <a:pt x="6465" y="3620"/>
                  </a:cubicBezTo>
                  <a:cubicBezTo>
                    <a:pt x="6704" y="3524"/>
                    <a:pt x="6775" y="3715"/>
                    <a:pt x="6775" y="3846"/>
                  </a:cubicBezTo>
                  <a:cubicBezTo>
                    <a:pt x="6775" y="3893"/>
                    <a:pt x="6751" y="3929"/>
                    <a:pt x="6716" y="3965"/>
                  </a:cubicBezTo>
                  <a:cubicBezTo>
                    <a:pt x="6680" y="4012"/>
                    <a:pt x="6573" y="4048"/>
                    <a:pt x="6525" y="4012"/>
                  </a:cubicBezTo>
                  <a:cubicBezTo>
                    <a:pt x="6477" y="3965"/>
                    <a:pt x="6489" y="3858"/>
                    <a:pt x="6596" y="3893"/>
                  </a:cubicBezTo>
                  <a:cubicBezTo>
                    <a:pt x="6585" y="3881"/>
                    <a:pt x="6573" y="3870"/>
                    <a:pt x="6561" y="3858"/>
                  </a:cubicBezTo>
                  <a:cubicBezTo>
                    <a:pt x="6513" y="3810"/>
                    <a:pt x="6442" y="3810"/>
                    <a:pt x="6394" y="3858"/>
                  </a:cubicBezTo>
                  <a:cubicBezTo>
                    <a:pt x="6370" y="3881"/>
                    <a:pt x="6346" y="3917"/>
                    <a:pt x="6346" y="3953"/>
                  </a:cubicBezTo>
                  <a:cubicBezTo>
                    <a:pt x="6346" y="3965"/>
                    <a:pt x="6346" y="3977"/>
                    <a:pt x="6346" y="4001"/>
                  </a:cubicBezTo>
                  <a:lnTo>
                    <a:pt x="6346" y="4001"/>
                  </a:lnTo>
                  <a:cubicBezTo>
                    <a:pt x="6358" y="4036"/>
                    <a:pt x="6370" y="4072"/>
                    <a:pt x="6406" y="4096"/>
                  </a:cubicBezTo>
                  <a:cubicBezTo>
                    <a:pt x="6096" y="4155"/>
                    <a:pt x="5787" y="4131"/>
                    <a:pt x="5489" y="4024"/>
                  </a:cubicBezTo>
                  <a:cubicBezTo>
                    <a:pt x="6382" y="4227"/>
                    <a:pt x="6084" y="3358"/>
                    <a:pt x="6632" y="3358"/>
                  </a:cubicBezTo>
                  <a:lnTo>
                    <a:pt x="6573" y="3358"/>
                  </a:lnTo>
                  <a:lnTo>
                    <a:pt x="6632" y="3358"/>
                  </a:lnTo>
                  <a:cubicBezTo>
                    <a:pt x="6382" y="3286"/>
                    <a:pt x="6215" y="3286"/>
                    <a:pt x="6108" y="3334"/>
                  </a:cubicBezTo>
                  <a:cubicBezTo>
                    <a:pt x="5834" y="3477"/>
                    <a:pt x="5942" y="3762"/>
                    <a:pt x="5834" y="3858"/>
                  </a:cubicBezTo>
                  <a:cubicBezTo>
                    <a:pt x="5811" y="3679"/>
                    <a:pt x="5703" y="3643"/>
                    <a:pt x="5573" y="3703"/>
                  </a:cubicBezTo>
                  <a:cubicBezTo>
                    <a:pt x="5703" y="3822"/>
                    <a:pt x="5596" y="3965"/>
                    <a:pt x="5465" y="3953"/>
                  </a:cubicBezTo>
                  <a:cubicBezTo>
                    <a:pt x="5263" y="3953"/>
                    <a:pt x="5001" y="3727"/>
                    <a:pt x="4656" y="3953"/>
                  </a:cubicBezTo>
                  <a:cubicBezTo>
                    <a:pt x="4584" y="3965"/>
                    <a:pt x="4525" y="3977"/>
                    <a:pt x="4453" y="4001"/>
                  </a:cubicBezTo>
                  <a:cubicBezTo>
                    <a:pt x="4513" y="3965"/>
                    <a:pt x="4572" y="3929"/>
                    <a:pt x="4632" y="3893"/>
                  </a:cubicBezTo>
                  <a:cubicBezTo>
                    <a:pt x="5037" y="3822"/>
                    <a:pt x="5072" y="3477"/>
                    <a:pt x="5203" y="3322"/>
                  </a:cubicBezTo>
                  <a:cubicBezTo>
                    <a:pt x="5299" y="3227"/>
                    <a:pt x="5477" y="3250"/>
                    <a:pt x="5453" y="3429"/>
                  </a:cubicBezTo>
                  <a:cubicBezTo>
                    <a:pt x="5596" y="3369"/>
                    <a:pt x="5632" y="3274"/>
                    <a:pt x="5525" y="3131"/>
                  </a:cubicBezTo>
                  <a:cubicBezTo>
                    <a:pt x="5680" y="3119"/>
                    <a:pt x="5799" y="3393"/>
                    <a:pt x="6096" y="3298"/>
                  </a:cubicBezTo>
                  <a:cubicBezTo>
                    <a:pt x="6215" y="3262"/>
                    <a:pt x="6323" y="3155"/>
                    <a:pt x="6454" y="2917"/>
                  </a:cubicBezTo>
                  <a:lnTo>
                    <a:pt x="6454" y="2917"/>
                  </a:lnTo>
                  <a:cubicBezTo>
                    <a:pt x="6061" y="3298"/>
                    <a:pt x="5656" y="2477"/>
                    <a:pt x="5180" y="3250"/>
                  </a:cubicBezTo>
                  <a:lnTo>
                    <a:pt x="5180" y="3250"/>
                  </a:lnTo>
                  <a:cubicBezTo>
                    <a:pt x="5311" y="2965"/>
                    <a:pt x="5513" y="2727"/>
                    <a:pt x="5775" y="2548"/>
                  </a:cubicBezTo>
                  <a:cubicBezTo>
                    <a:pt x="5763" y="2584"/>
                    <a:pt x="5763" y="2619"/>
                    <a:pt x="5787" y="2655"/>
                  </a:cubicBezTo>
                  <a:lnTo>
                    <a:pt x="5787" y="2667"/>
                  </a:lnTo>
                  <a:cubicBezTo>
                    <a:pt x="5799" y="2679"/>
                    <a:pt x="5811" y="2691"/>
                    <a:pt x="5823" y="2691"/>
                  </a:cubicBezTo>
                  <a:cubicBezTo>
                    <a:pt x="5918" y="2786"/>
                    <a:pt x="6073" y="2691"/>
                    <a:pt x="6037" y="2560"/>
                  </a:cubicBezTo>
                  <a:cubicBezTo>
                    <a:pt x="5989" y="2655"/>
                    <a:pt x="5894" y="2596"/>
                    <a:pt x="5906" y="2536"/>
                  </a:cubicBezTo>
                  <a:cubicBezTo>
                    <a:pt x="5918" y="2465"/>
                    <a:pt x="6013" y="2417"/>
                    <a:pt x="6073" y="2417"/>
                  </a:cubicBezTo>
                  <a:cubicBezTo>
                    <a:pt x="6120" y="2417"/>
                    <a:pt x="6168" y="2441"/>
                    <a:pt x="6192" y="2477"/>
                  </a:cubicBezTo>
                  <a:cubicBezTo>
                    <a:pt x="6346" y="2572"/>
                    <a:pt x="6311" y="2810"/>
                    <a:pt x="6132" y="2846"/>
                  </a:cubicBezTo>
                  <a:cubicBezTo>
                    <a:pt x="6370" y="2977"/>
                    <a:pt x="6585" y="2703"/>
                    <a:pt x="6537" y="2465"/>
                  </a:cubicBezTo>
                  <a:cubicBezTo>
                    <a:pt x="6704" y="2500"/>
                    <a:pt x="6739" y="2393"/>
                    <a:pt x="6906" y="2536"/>
                  </a:cubicBezTo>
                  <a:cubicBezTo>
                    <a:pt x="6751" y="2107"/>
                    <a:pt x="6525" y="2215"/>
                    <a:pt x="6358" y="2143"/>
                  </a:cubicBezTo>
                  <a:lnTo>
                    <a:pt x="6358" y="2143"/>
                  </a:lnTo>
                  <a:cubicBezTo>
                    <a:pt x="6716" y="2262"/>
                    <a:pt x="6823" y="2000"/>
                    <a:pt x="7120" y="1976"/>
                  </a:cubicBezTo>
                  <a:cubicBezTo>
                    <a:pt x="6811" y="1715"/>
                    <a:pt x="6608" y="1929"/>
                    <a:pt x="6394" y="2012"/>
                  </a:cubicBezTo>
                  <a:lnTo>
                    <a:pt x="6394" y="2012"/>
                  </a:lnTo>
                  <a:cubicBezTo>
                    <a:pt x="6942" y="1786"/>
                    <a:pt x="6811" y="1476"/>
                    <a:pt x="7037" y="1226"/>
                  </a:cubicBezTo>
                  <a:cubicBezTo>
                    <a:pt x="6775" y="1441"/>
                    <a:pt x="6465" y="1322"/>
                    <a:pt x="6251" y="1857"/>
                  </a:cubicBezTo>
                  <a:lnTo>
                    <a:pt x="6251" y="1857"/>
                  </a:lnTo>
                  <a:cubicBezTo>
                    <a:pt x="6323" y="1643"/>
                    <a:pt x="6549" y="1441"/>
                    <a:pt x="6275" y="1131"/>
                  </a:cubicBezTo>
                  <a:cubicBezTo>
                    <a:pt x="6263" y="1429"/>
                    <a:pt x="5989" y="1536"/>
                    <a:pt x="6108" y="1893"/>
                  </a:cubicBezTo>
                  <a:lnTo>
                    <a:pt x="6108" y="1893"/>
                  </a:lnTo>
                  <a:cubicBezTo>
                    <a:pt x="6037" y="1738"/>
                    <a:pt x="6144" y="1500"/>
                    <a:pt x="5715" y="1345"/>
                  </a:cubicBezTo>
                  <a:cubicBezTo>
                    <a:pt x="5858" y="1512"/>
                    <a:pt x="5751" y="1548"/>
                    <a:pt x="5787" y="1715"/>
                  </a:cubicBezTo>
                  <a:cubicBezTo>
                    <a:pt x="5561" y="1667"/>
                    <a:pt x="5275" y="1893"/>
                    <a:pt x="5406" y="2119"/>
                  </a:cubicBezTo>
                  <a:cubicBezTo>
                    <a:pt x="5453" y="1941"/>
                    <a:pt x="5680" y="1905"/>
                    <a:pt x="5775" y="2060"/>
                  </a:cubicBezTo>
                  <a:cubicBezTo>
                    <a:pt x="5811" y="2084"/>
                    <a:pt x="5834" y="2131"/>
                    <a:pt x="5834" y="2179"/>
                  </a:cubicBezTo>
                  <a:cubicBezTo>
                    <a:pt x="5834" y="2238"/>
                    <a:pt x="5787" y="2346"/>
                    <a:pt x="5727" y="2346"/>
                  </a:cubicBezTo>
                  <a:cubicBezTo>
                    <a:pt x="5656" y="2357"/>
                    <a:pt x="5596" y="2274"/>
                    <a:pt x="5692" y="2215"/>
                  </a:cubicBezTo>
                  <a:cubicBezTo>
                    <a:pt x="5561" y="2179"/>
                    <a:pt x="5465" y="2334"/>
                    <a:pt x="5561" y="2441"/>
                  </a:cubicBezTo>
                  <a:cubicBezTo>
                    <a:pt x="5573" y="2441"/>
                    <a:pt x="5573" y="2453"/>
                    <a:pt x="5596" y="2465"/>
                  </a:cubicBezTo>
                  <a:lnTo>
                    <a:pt x="5596" y="2465"/>
                  </a:lnTo>
                  <a:cubicBezTo>
                    <a:pt x="5632" y="2488"/>
                    <a:pt x="5668" y="2488"/>
                    <a:pt x="5703" y="2488"/>
                  </a:cubicBezTo>
                  <a:cubicBezTo>
                    <a:pt x="5525" y="2738"/>
                    <a:pt x="5287" y="2941"/>
                    <a:pt x="5013" y="3084"/>
                  </a:cubicBezTo>
                  <a:cubicBezTo>
                    <a:pt x="5775" y="2596"/>
                    <a:pt x="4953" y="2191"/>
                    <a:pt x="5334" y="1798"/>
                  </a:cubicBezTo>
                  <a:lnTo>
                    <a:pt x="5299" y="1846"/>
                  </a:lnTo>
                  <a:cubicBezTo>
                    <a:pt x="5311" y="1822"/>
                    <a:pt x="5322" y="1810"/>
                    <a:pt x="5334" y="1798"/>
                  </a:cubicBezTo>
                  <a:cubicBezTo>
                    <a:pt x="5108" y="1929"/>
                    <a:pt x="5001" y="2036"/>
                    <a:pt x="4953" y="2155"/>
                  </a:cubicBezTo>
                  <a:cubicBezTo>
                    <a:pt x="4858" y="2453"/>
                    <a:pt x="5132" y="2572"/>
                    <a:pt x="5132" y="2727"/>
                  </a:cubicBezTo>
                  <a:cubicBezTo>
                    <a:pt x="4989" y="2619"/>
                    <a:pt x="4882" y="2655"/>
                    <a:pt x="4834" y="2798"/>
                  </a:cubicBezTo>
                  <a:cubicBezTo>
                    <a:pt x="5013" y="2774"/>
                    <a:pt x="5037" y="2953"/>
                    <a:pt x="4930" y="3048"/>
                  </a:cubicBezTo>
                  <a:cubicBezTo>
                    <a:pt x="4787" y="3179"/>
                    <a:pt x="4441" y="3215"/>
                    <a:pt x="4370" y="3620"/>
                  </a:cubicBezTo>
                  <a:cubicBezTo>
                    <a:pt x="4322" y="3667"/>
                    <a:pt x="4287" y="3727"/>
                    <a:pt x="4251" y="3786"/>
                  </a:cubicBezTo>
                  <a:cubicBezTo>
                    <a:pt x="4275" y="3727"/>
                    <a:pt x="4287" y="3655"/>
                    <a:pt x="4299" y="3596"/>
                  </a:cubicBezTo>
                  <a:cubicBezTo>
                    <a:pt x="4537" y="3250"/>
                    <a:pt x="4322" y="3000"/>
                    <a:pt x="4299" y="2786"/>
                  </a:cubicBezTo>
                  <a:cubicBezTo>
                    <a:pt x="4299" y="2643"/>
                    <a:pt x="4441" y="2548"/>
                    <a:pt x="4549" y="2679"/>
                  </a:cubicBezTo>
                  <a:cubicBezTo>
                    <a:pt x="4608" y="2548"/>
                    <a:pt x="4572" y="2441"/>
                    <a:pt x="4406" y="2417"/>
                  </a:cubicBezTo>
                  <a:cubicBezTo>
                    <a:pt x="4501" y="2310"/>
                    <a:pt x="4787" y="2417"/>
                    <a:pt x="4918" y="2143"/>
                  </a:cubicBezTo>
                  <a:cubicBezTo>
                    <a:pt x="4977" y="2036"/>
                    <a:pt x="4977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5" y="1869"/>
                    <a:pt x="4239" y="2762"/>
                  </a:cubicBezTo>
                  <a:lnTo>
                    <a:pt x="4239" y="2762"/>
                  </a:lnTo>
                  <a:cubicBezTo>
                    <a:pt x="4132" y="2465"/>
                    <a:pt x="4108" y="2143"/>
                    <a:pt x="4168" y="1846"/>
                  </a:cubicBezTo>
                  <a:cubicBezTo>
                    <a:pt x="4179" y="1869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7" y="1905"/>
                    <a:pt x="4310" y="1905"/>
                  </a:cubicBezTo>
                  <a:cubicBezTo>
                    <a:pt x="4441" y="1893"/>
                    <a:pt x="4489" y="1715"/>
                    <a:pt x="4370" y="1655"/>
                  </a:cubicBezTo>
                  <a:cubicBezTo>
                    <a:pt x="4394" y="1762"/>
                    <a:pt x="4299" y="1774"/>
                    <a:pt x="4251" y="1726"/>
                  </a:cubicBezTo>
                  <a:cubicBezTo>
                    <a:pt x="4215" y="1679"/>
                    <a:pt x="4251" y="1572"/>
                    <a:pt x="4287" y="1524"/>
                  </a:cubicBezTo>
                  <a:cubicBezTo>
                    <a:pt x="4322" y="1500"/>
                    <a:pt x="4370" y="1476"/>
                    <a:pt x="4418" y="1476"/>
                  </a:cubicBezTo>
                  <a:cubicBezTo>
                    <a:pt x="4537" y="1476"/>
                    <a:pt x="4739" y="1548"/>
                    <a:pt x="4632" y="1786"/>
                  </a:cubicBezTo>
                  <a:cubicBezTo>
                    <a:pt x="4894" y="1715"/>
                    <a:pt x="4846" y="1369"/>
                    <a:pt x="4656" y="1238"/>
                  </a:cubicBezTo>
                  <a:cubicBezTo>
                    <a:pt x="4799" y="1143"/>
                    <a:pt x="4739" y="1036"/>
                    <a:pt x="4965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64"/>
                    <a:pt x="4525" y="691"/>
                    <a:pt x="4715" y="476"/>
                  </a:cubicBezTo>
                  <a:cubicBezTo>
                    <a:pt x="4310" y="512"/>
                    <a:pt x="4322" y="798"/>
                    <a:pt x="4227" y="1012"/>
                  </a:cubicBezTo>
                  <a:lnTo>
                    <a:pt x="4227" y="1012"/>
                  </a:lnTo>
                  <a:cubicBezTo>
                    <a:pt x="4453" y="476"/>
                    <a:pt x="4156" y="345"/>
                    <a:pt x="4120" y="0"/>
                  </a:cubicBezTo>
                  <a:cubicBezTo>
                    <a:pt x="4096" y="345"/>
                    <a:pt x="3787" y="476"/>
                    <a:pt x="4013" y="1012"/>
                  </a:cubicBezTo>
                  <a:lnTo>
                    <a:pt x="4013" y="1012"/>
                  </a:lnTo>
                  <a:cubicBezTo>
                    <a:pt x="3918" y="798"/>
                    <a:pt x="3929" y="512"/>
                    <a:pt x="3525" y="476"/>
                  </a:cubicBezTo>
                  <a:cubicBezTo>
                    <a:pt x="3727" y="691"/>
                    <a:pt x="3608" y="964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91" y="822"/>
                    <a:pt x="3275" y="1024"/>
                  </a:cubicBezTo>
                  <a:cubicBezTo>
                    <a:pt x="3501" y="1036"/>
                    <a:pt x="3441" y="1143"/>
                    <a:pt x="3584" y="1238"/>
                  </a:cubicBezTo>
                  <a:cubicBezTo>
                    <a:pt x="3394" y="1369"/>
                    <a:pt x="3346" y="1715"/>
                    <a:pt x="3608" y="1786"/>
                  </a:cubicBezTo>
                  <a:cubicBezTo>
                    <a:pt x="3501" y="1548"/>
                    <a:pt x="3703" y="1476"/>
                    <a:pt x="3822" y="1476"/>
                  </a:cubicBezTo>
                  <a:cubicBezTo>
                    <a:pt x="3870" y="1476"/>
                    <a:pt x="3918" y="1500"/>
                    <a:pt x="3953" y="1524"/>
                  </a:cubicBezTo>
                  <a:cubicBezTo>
                    <a:pt x="3989" y="1572"/>
                    <a:pt x="4025" y="1679"/>
                    <a:pt x="3989" y="1726"/>
                  </a:cubicBezTo>
                  <a:cubicBezTo>
                    <a:pt x="3953" y="1774"/>
                    <a:pt x="3846" y="1762"/>
                    <a:pt x="3882" y="1655"/>
                  </a:cubicBezTo>
                  <a:cubicBezTo>
                    <a:pt x="3751" y="1715"/>
                    <a:pt x="3798" y="1893"/>
                    <a:pt x="3941" y="1905"/>
                  </a:cubicBezTo>
                  <a:cubicBezTo>
                    <a:pt x="3953" y="1905"/>
                    <a:pt x="3965" y="1905"/>
                    <a:pt x="3977" y="1905"/>
                  </a:cubicBezTo>
                  <a:lnTo>
                    <a:pt x="3989" y="1905"/>
                  </a:lnTo>
                  <a:cubicBezTo>
                    <a:pt x="4025" y="1893"/>
                    <a:pt x="4060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15" y="1869"/>
                    <a:pt x="3346" y="2167"/>
                    <a:pt x="3334" y="1619"/>
                  </a:cubicBezTo>
                  <a:lnTo>
                    <a:pt x="3334" y="1679"/>
                  </a:lnTo>
                  <a:lnTo>
                    <a:pt x="3334" y="1619"/>
                  </a:lnTo>
                  <a:cubicBezTo>
                    <a:pt x="3263" y="1869"/>
                    <a:pt x="3263" y="2024"/>
                    <a:pt x="3322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68" y="2441"/>
                    <a:pt x="3620" y="2548"/>
                    <a:pt x="3679" y="2679"/>
                  </a:cubicBezTo>
                  <a:cubicBezTo>
                    <a:pt x="3798" y="2548"/>
                    <a:pt x="3941" y="2643"/>
                    <a:pt x="3929" y="2786"/>
                  </a:cubicBezTo>
                  <a:cubicBezTo>
                    <a:pt x="3918" y="2989"/>
                    <a:pt x="3703" y="3250"/>
                    <a:pt x="3929" y="3596"/>
                  </a:cubicBezTo>
                  <a:cubicBezTo>
                    <a:pt x="3941" y="3655"/>
                    <a:pt x="3953" y="3727"/>
                    <a:pt x="3977" y="3786"/>
                  </a:cubicBezTo>
                  <a:cubicBezTo>
                    <a:pt x="3941" y="3727"/>
                    <a:pt x="3906" y="3667"/>
                    <a:pt x="3870" y="3620"/>
                  </a:cubicBezTo>
                  <a:cubicBezTo>
                    <a:pt x="3787" y="3215"/>
                    <a:pt x="3453" y="3179"/>
                    <a:pt x="3298" y="3036"/>
                  </a:cubicBezTo>
                  <a:cubicBezTo>
                    <a:pt x="3203" y="2953"/>
                    <a:pt x="3227" y="2774"/>
                    <a:pt x="3406" y="2798"/>
                  </a:cubicBezTo>
                  <a:cubicBezTo>
                    <a:pt x="3346" y="2655"/>
                    <a:pt x="3251" y="2619"/>
                    <a:pt x="3108" y="2715"/>
                  </a:cubicBezTo>
                  <a:cubicBezTo>
                    <a:pt x="3096" y="2572"/>
                    <a:pt x="3370" y="2441"/>
                    <a:pt x="3275" y="2155"/>
                  </a:cubicBezTo>
                  <a:cubicBezTo>
                    <a:pt x="3191" y="1988"/>
                    <a:pt x="3060" y="1869"/>
                    <a:pt x="2894" y="1798"/>
                  </a:cubicBezTo>
                  <a:cubicBezTo>
                    <a:pt x="3275" y="2179"/>
                    <a:pt x="2453" y="2596"/>
                    <a:pt x="3227" y="3072"/>
                  </a:cubicBezTo>
                  <a:cubicBezTo>
                    <a:pt x="2941" y="2941"/>
                    <a:pt x="2703" y="2738"/>
                    <a:pt x="2525" y="2477"/>
                  </a:cubicBezTo>
                  <a:cubicBezTo>
                    <a:pt x="2560" y="2488"/>
                    <a:pt x="2608" y="2488"/>
                    <a:pt x="2632" y="2465"/>
                  </a:cubicBezTo>
                  <a:lnTo>
                    <a:pt x="2632" y="2465"/>
                  </a:lnTo>
                  <a:cubicBezTo>
                    <a:pt x="2644" y="2453"/>
                    <a:pt x="2655" y="2441"/>
                    <a:pt x="2667" y="2429"/>
                  </a:cubicBezTo>
                  <a:cubicBezTo>
                    <a:pt x="2751" y="2346"/>
                    <a:pt x="2679" y="2191"/>
                    <a:pt x="2560" y="2203"/>
                  </a:cubicBezTo>
                  <a:lnTo>
                    <a:pt x="2536" y="2203"/>
                  </a:lnTo>
                  <a:cubicBezTo>
                    <a:pt x="2632" y="2262"/>
                    <a:pt x="2572" y="2346"/>
                    <a:pt x="2501" y="2346"/>
                  </a:cubicBezTo>
                  <a:cubicBezTo>
                    <a:pt x="2441" y="2334"/>
                    <a:pt x="2394" y="2227"/>
                    <a:pt x="2394" y="2179"/>
                  </a:cubicBezTo>
                  <a:cubicBezTo>
                    <a:pt x="2394" y="2131"/>
                    <a:pt x="2417" y="2084"/>
                    <a:pt x="2441" y="2048"/>
                  </a:cubicBezTo>
                  <a:cubicBezTo>
                    <a:pt x="2548" y="1893"/>
                    <a:pt x="2775" y="1941"/>
                    <a:pt x="2822" y="2107"/>
                  </a:cubicBezTo>
                  <a:cubicBezTo>
                    <a:pt x="2953" y="1881"/>
                    <a:pt x="2667" y="1667"/>
                    <a:pt x="2441" y="1715"/>
                  </a:cubicBezTo>
                  <a:cubicBezTo>
                    <a:pt x="2477" y="1536"/>
                    <a:pt x="2370" y="1512"/>
                    <a:pt x="2513" y="1345"/>
                  </a:cubicBezTo>
                  <a:cubicBezTo>
                    <a:pt x="2072" y="1488"/>
                    <a:pt x="2191" y="1726"/>
                    <a:pt x="2120" y="1893"/>
                  </a:cubicBezTo>
                  <a:lnTo>
                    <a:pt x="2120" y="1893"/>
                  </a:lnTo>
                  <a:cubicBezTo>
                    <a:pt x="2239" y="1524"/>
                    <a:pt x="1965" y="1417"/>
                    <a:pt x="1953" y="1119"/>
                  </a:cubicBezTo>
                  <a:cubicBezTo>
                    <a:pt x="1679" y="1441"/>
                    <a:pt x="1893" y="1631"/>
                    <a:pt x="1977" y="1857"/>
                  </a:cubicBezTo>
                  <a:lnTo>
                    <a:pt x="1977" y="1857"/>
                  </a:lnTo>
                  <a:cubicBezTo>
                    <a:pt x="1763" y="1310"/>
                    <a:pt x="1453" y="1429"/>
                    <a:pt x="1191" y="1214"/>
                  </a:cubicBezTo>
                  <a:cubicBezTo>
                    <a:pt x="1417" y="1476"/>
                    <a:pt x="1286" y="1786"/>
                    <a:pt x="1834" y="2000"/>
                  </a:cubicBezTo>
                  <a:lnTo>
                    <a:pt x="1834" y="2000"/>
                  </a:lnTo>
                  <a:cubicBezTo>
                    <a:pt x="1608" y="1917"/>
                    <a:pt x="1417" y="1703"/>
                    <a:pt x="1096" y="1965"/>
                  </a:cubicBezTo>
                  <a:cubicBezTo>
                    <a:pt x="1393" y="1988"/>
                    <a:pt x="1501" y="2262"/>
                    <a:pt x="1870" y="2143"/>
                  </a:cubicBezTo>
                  <a:lnTo>
                    <a:pt x="1870" y="2143"/>
                  </a:lnTo>
                  <a:cubicBezTo>
                    <a:pt x="1703" y="2215"/>
                    <a:pt x="1477" y="2096"/>
                    <a:pt x="1322" y="2536"/>
                  </a:cubicBezTo>
                  <a:cubicBezTo>
                    <a:pt x="1489" y="2381"/>
                    <a:pt x="1524" y="2500"/>
                    <a:pt x="1691" y="2465"/>
                  </a:cubicBezTo>
                  <a:cubicBezTo>
                    <a:pt x="1643" y="2691"/>
                    <a:pt x="1858" y="2965"/>
                    <a:pt x="2096" y="2846"/>
                  </a:cubicBezTo>
                  <a:cubicBezTo>
                    <a:pt x="1917" y="2798"/>
                    <a:pt x="1870" y="2560"/>
                    <a:pt x="2024" y="2465"/>
                  </a:cubicBezTo>
                  <a:cubicBezTo>
                    <a:pt x="2060" y="2429"/>
                    <a:pt x="2108" y="2417"/>
                    <a:pt x="2155" y="2417"/>
                  </a:cubicBezTo>
                  <a:cubicBezTo>
                    <a:pt x="2203" y="2417"/>
                    <a:pt x="2310" y="2465"/>
                    <a:pt x="2322" y="2524"/>
                  </a:cubicBezTo>
                  <a:cubicBezTo>
                    <a:pt x="2322" y="2596"/>
                    <a:pt x="2239" y="2655"/>
                    <a:pt x="2191" y="2548"/>
                  </a:cubicBezTo>
                  <a:cubicBezTo>
                    <a:pt x="2144" y="2679"/>
                    <a:pt x="2310" y="2774"/>
                    <a:pt x="2405" y="2691"/>
                  </a:cubicBezTo>
                  <a:lnTo>
                    <a:pt x="2441" y="2655"/>
                  </a:lnTo>
                  <a:lnTo>
                    <a:pt x="2441" y="2643"/>
                  </a:lnTo>
                  <a:cubicBezTo>
                    <a:pt x="2453" y="2619"/>
                    <a:pt x="2465" y="2584"/>
                    <a:pt x="2453" y="2548"/>
                  </a:cubicBezTo>
                  <a:cubicBezTo>
                    <a:pt x="2715" y="2715"/>
                    <a:pt x="2917" y="2953"/>
                    <a:pt x="3048" y="3239"/>
                  </a:cubicBezTo>
                  <a:cubicBezTo>
                    <a:pt x="2572" y="2465"/>
                    <a:pt x="2155" y="3286"/>
                    <a:pt x="1774" y="2905"/>
                  </a:cubicBezTo>
                  <a:cubicBezTo>
                    <a:pt x="1893" y="3143"/>
                    <a:pt x="2013" y="3250"/>
                    <a:pt x="2132" y="3286"/>
                  </a:cubicBezTo>
                  <a:cubicBezTo>
                    <a:pt x="2429" y="3381"/>
                    <a:pt x="2548" y="3108"/>
                    <a:pt x="2691" y="3119"/>
                  </a:cubicBezTo>
                  <a:cubicBezTo>
                    <a:pt x="2584" y="3262"/>
                    <a:pt x="2632" y="3358"/>
                    <a:pt x="2763" y="3417"/>
                  </a:cubicBezTo>
                  <a:cubicBezTo>
                    <a:pt x="2751" y="3239"/>
                    <a:pt x="2917" y="3215"/>
                    <a:pt x="3013" y="3310"/>
                  </a:cubicBezTo>
                  <a:cubicBezTo>
                    <a:pt x="3156" y="3465"/>
                    <a:pt x="3179" y="3810"/>
                    <a:pt x="3596" y="3881"/>
                  </a:cubicBezTo>
                  <a:cubicBezTo>
                    <a:pt x="3644" y="3917"/>
                    <a:pt x="3703" y="3953"/>
                    <a:pt x="3763" y="3989"/>
                  </a:cubicBezTo>
                  <a:cubicBezTo>
                    <a:pt x="3703" y="3965"/>
                    <a:pt x="3632" y="3953"/>
                    <a:pt x="3560" y="3941"/>
                  </a:cubicBezTo>
                  <a:cubicBezTo>
                    <a:pt x="3227" y="3715"/>
                    <a:pt x="2965" y="3929"/>
                    <a:pt x="2751" y="3941"/>
                  </a:cubicBezTo>
                  <a:cubicBezTo>
                    <a:pt x="2620" y="3941"/>
                    <a:pt x="2513" y="3810"/>
                    <a:pt x="2655" y="3703"/>
                  </a:cubicBezTo>
                  <a:cubicBezTo>
                    <a:pt x="2513" y="3631"/>
                    <a:pt x="2417" y="3679"/>
                    <a:pt x="2394" y="3846"/>
                  </a:cubicBezTo>
                  <a:cubicBezTo>
                    <a:pt x="2286" y="3750"/>
                    <a:pt x="2394" y="3465"/>
                    <a:pt x="2108" y="3322"/>
                  </a:cubicBezTo>
                  <a:cubicBezTo>
                    <a:pt x="2001" y="3274"/>
                    <a:pt x="1846" y="3274"/>
                    <a:pt x="1596" y="3346"/>
                  </a:cubicBezTo>
                  <a:lnTo>
                    <a:pt x="1596" y="3346"/>
                  </a:lnTo>
                  <a:cubicBezTo>
                    <a:pt x="2132" y="3346"/>
                    <a:pt x="1846" y="4227"/>
                    <a:pt x="2727" y="4012"/>
                  </a:cubicBezTo>
                  <a:cubicBezTo>
                    <a:pt x="2441" y="4120"/>
                    <a:pt x="2120" y="4143"/>
                    <a:pt x="1810" y="4084"/>
                  </a:cubicBezTo>
                  <a:cubicBezTo>
                    <a:pt x="1846" y="4060"/>
                    <a:pt x="1870" y="4036"/>
                    <a:pt x="1870" y="4001"/>
                  </a:cubicBezTo>
                  <a:lnTo>
                    <a:pt x="1870" y="3989"/>
                  </a:lnTo>
                  <a:cubicBezTo>
                    <a:pt x="1882" y="3977"/>
                    <a:pt x="1882" y="3953"/>
                    <a:pt x="1870" y="3941"/>
                  </a:cubicBezTo>
                  <a:cubicBezTo>
                    <a:pt x="1870" y="3810"/>
                    <a:pt x="1691" y="3762"/>
                    <a:pt x="1620" y="3881"/>
                  </a:cubicBezTo>
                  <a:cubicBezTo>
                    <a:pt x="1727" y="3858"/>
                    <a:pt x="1751" y="3953"/>
                    <a:pt x="1703" y="4001"/>
                  </a:cubicBezTo>
                  <a:cubicBezTo>
                    <a:pt x="1643" y="4036"/>
                    <a:pt x="1536" y="4001"/>
                    <a:pt x="1501" y="3953"/>
                  </a:cubicBezTo>
                  <a:cubicBezTo>
                    <a:pt x="1465" y="3917"/>
                    <a:pt x="1453" y="3881"/>
                    <a:pt x="1453" y="3834"/>
                  </a:cubicBezTo>
                  <a:cubicBezTo>
                    <a:pt x="1453" y="3703"/>
                    <a:pt x="1524" y="3512"/>
                    <a:pt x="1763" y="3608"/>
                  </a:cubicBezTo>
                  <a:cubicBezTo>
                    <a:pt x="1691" y="3358"/>
                    <a:pt x="1334" y="3405"/>
                    <a:pt x="1203" y="3596"/>
                  </a:cubicBezTo>
                  <a:cubicBezTo>
                    <a:pt x="1108" y="3453"/>
                    <a:pt x="1012" y="3500"/>
                    <a:pt x="1001" y="3286"/>
                  </a:cubicBezTo>
                  <a:cubicBezTo>
                    <a:pt x="798" y="3703"/>
                    <a:pt x="1036" y="3786"/>
                    <a:pt x="1108" y="3953"/>
                  </a:cubicBezTo>
                  <a:lnTo>
                    <a:pt x="1108" y="3953"/>
                  </a:lnTo>
                  <a:cubicBezTo>
                    <a:pt x="929" y="3608"/>
                    <a:pt x="655" y="3727"/>
                    <a:pt x="441" y="3524"/>
                  </a:cubicBezTo>
                  <a:cubicBezTo>
                    <a:pt x="477" y="3941"/>
                    <a:pt x="774" y="3929"/>
                    <a:pt x="977" y="4024"/>
                  </a:cubicBezTo>
                  <a:lnTo>
                    <a:pt x="977" y="4024"/>
                  </a:lnTo>
                  <a:cubicBezTo>
                    <a:pt x="465" y="3798"/>
                    <a:pt x="334" y="4096"/>
                    <a:pt x="0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4" y="3893"/>
                  </a:cubicBezTo>
                  <a:cubicBezTo>
                    <a:pt x="5263" y="3965"/>
                    <a:pt x="5442" y="4036"/>
                    <a:pt x="5632" y="4096"/>
                  </a:cubicBezTo>
                  <a:cubicBezTo>
                    <a:pt x="5703" y="4108"/>
                    <a:pt x="5787" y="4120"/>
                    <a:pt x="5858" y="4131"/>
                  </a:cubicBezTo>
                  <a:cubicBezTo>
                    <a:pt x="5787" y="4131"/>
                    <a:pt x="5703" y="4143"/>
                    <a:pt x="5632" y="4167"/>
                  </a:cubicBezTo>
                  <a:cubicBezTo>
                    <a:pt x="5442" y="4215"/>
                    <a:pt x="5263" y="4286"/>
                    <a:pt x="5084" y="4370"/>
                  </a:cubicBezTo>
                  <a:cubicBezTo>
                    <a:pt x="4977" y="4393"/>
                    <a:pt x="4858" y="4370"/>
                    <a:pt x="4763" y="4322"/>
                  </a:cubicBezTo>
                  <a:cubicBezTo>
                    <a:pt x="4930" y="4322"/>
                    <a:pt x="5096" y="4251"/>
                    <a:pt x="5203" y="4131"/>
                  </a:cubicBezTo>
                  <a:cubicBezTo>
                    <a:pt x="5096" y="4001"/>
                    <a:pt x="4930" y="3929"/>
                    <a:pt x="4763" y="3941"/>
                  </a:cubicBezTo>
                  <a:close/>
                  <a:moveTo>
                    <a:pt x="5168" y="5013"/>
                  </a:moveTo>
                  <a:close/>
                  <a:moveTo>
                    <a:pt x="4894" y="4893"/>
                  </a:moveTo>
                  <a:cubicBezTo>
                    <a:pt x="4894" y="4727"/>
                    <a:pt x="4834" y="4572"/>
                    <a:pt x="4703" y="4453"/>
                  </a:cubicBezTo>
                  <a:cubicBezTo>
                    <a:pt x="4811" y="4477"/>
                    <a:pt x="4906" y="4548"/>
                    <a:pt x="4977" y="4643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39"/>
                    <a:pt x="5299" y="5298"/>
                    <a:pt x="5346" y="5370"/>
                  </a:cubicBezTo>
                  <a:cubicBezTo>
                    <a:pt x="5287" y="5310"/>
                    <a:pt x="5227" y="5263"/>
                    <a:pt x="5168" y="5227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1" y="4715"/>
                  </a:cubicBezTo>
                  <a:cubicBezTo>
                    <a:pt x="4549" y="4846"/>
                    <a:pt x="4715" y="4905"/>
                    <a:pt x="4894" y="4893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11" y="3203"/>
                    <a:pt x="4989" y="3119"/>
                    <a:pt x="5168" y="3024"/>
                  </a:cubicBezTo>
                  <a:cubicBezTo>
                    <a:pt x="5227" y="2989"/>
                    <a:pt x="5287" y="2941"/>
                    <a:pt x="5346" y="2893"/>
                  </a:cubicBezTo>
                  <a:cubicBezTo>
                    <a:pt x="5299" y="2965"/>
                    <a:pt x="5251" y="3024"/>
                    <a:pt x="5215" y="3084"/>
                  </a:cubicBezTo>
                  <a:cubicBezTo>
                    <a:pt x="5120" y="3250"/>
                    <a:pt x="5037" y="3429"/>
                    <a:pt x="4965" y="3608"/>
                  </a:cubicBezTo>
                  <a:cubicBezTo>
                    <a:pt x="4906" y="3703"/>
                    <a:pt x="4811" y="3774"/>
                    <a:pt x="4703" y="3810"/>
                  </a:cubicBezTo>
                  <a:cubicBezTo>
                    <a:pt x="4834" y="3691"/>
                    <a:pt x="4894" y="3536"/>
                    <a:pt x="4894" y="3369"/>
                  </a:cubicBezTo>
                  <a:cubicBezTo>
                    <a:pt x="4715" y="3358"/>
                    <a:pt x="4560" y="3429"/>
                    <a:pt x="4441" y="3548"/>
                  </a:cubicBezTo>
                  <a:cubicBezTo>
                    <a:pt x="4465" y="3441"/>
                    <a:pt x="4537" y="3334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29" y="3489"/>
                  </a:moveTo>
                  <a:cubicBezTo>
                    <a:pt x="3870" y="3393"/>
                    <a:pt x="3858" y="3274"/>
                    <a:pt x="3882" y="3155"/>
                  </a:cubicBezTo>
                  <a:cubicBezTo>
                    <a:pt x="3953" y="2977"/>
                    <a:pt x="4025" y="2798"/>
                    <a:pt x="4084" y="2608"/>
                  </a:cubicBezTo>
                  <a:cubicBezTo>
                    <a:pt x="4096" y="2536"/>
                    <a:pt x="4108" y="2465"/>
                    <a:pt x="4120" y="2381"/>
                  </a:cubicBezTo>
                  <a:cubicBezTo>
                    <a:pt x="4132" y="2465"/>
                    <a:pt x="4144" y="2536"/>
                    <a:pt x="4156" y="2608"/>
                  </a:cubicBezTo>
                  <a:cubicBezTo>
                    <a:pt x="4215" y="2798"/>
                    <a:pt x="4275" y="2977"/>
                    <a:pt x="4358" y="3155"/>
                  </a:cubicBezTo>
                  <a:cubicBezTo>
                    <a:pt x="4382" y="3274"/>
                    <a:pt x="4370" y="3393"/>
                    <a:pt x="4310" y="3489"/>
                  </a:cubicBezTo>
                  <a:cubicBezTo>
                    <a:pt x="4477" y="3322"/>
                    <a:pt x="4358" y="3036"/>
                    <a:pt x="4120" y="3036"/>
                  </a:cubicBezTo>
                  <a:cubicBezTo>
                    <a:pt x="3882" y="3036"/>
                    <a:pt x="3763" y="3322"/>
                    <a:pt x="3929" y="3489"/>
                  </a:cubicBezTo>
                  <a:close/>
                  <a:moveTo>
                    <a:pt x="4120" y="5215"/>
                  </a:moveTo>
                  <a:cubicBezTo>
                    <a:pt x="4251" y="5108"/>
                    <a:pt x="4310" y="4941"/>
                    <a:pt x="4310" y="4774"/>
                  </a:cubicBezTo>
                  <a:cubicBezTo>
                    <a:pt x="4370" y="4870"/>
                    <a:pt x="4382" y="4989"/>
                    <a:pt x="4358" y="5096"/>
                  </a:cubicBezTo>
                  <a:cubicBezTo>
                    <a:pt x="4322" y="5239"/>
                    <a:pt x="4203" y="5382"/>
                    <a:pt x="4156" y="5644"/>
                  </a:cubicBezTo>
                  <a:cubicBezTo>
                    <a:pt x="4144" y="5715"/>
                    <a:pt x="4132" y="5798"/>
                    <a:pt x="4120" y="5870"/>
                  </a:cubicBezTo>
                  <a:cubicBezTo>
                    <a:pt x="4108" y="5798"/>
                    <a:pt x="4096" y="5715"/>
                    <a:pt x="4084" y="5644"/>
                  </a:cubicBezTo>
                  <a:cubicBezTo>
                    <a:pt x="4025" y="5382"/>
                    <a:pt x="3918" y="5239"/>
                    <a:pt x="3882" y="5096"/>
                  </a:cubicBezTo>
                  <a:cubicBezTo>
                    <a:pt x="3858" y="4989"/>
                    <a:pt x="3870" y="4870"/>
                    <a:pt x="3929" y="4774"/>
                  </a:cubicBezTo>
                  <a:cubicBezTo>
                    <a:pt x="3918" y="4941"/>
                    <a:pt x="3989" y="5108"/>
                    <a:pt x="4120" y="5215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4" y="3524"/>
                    <a:pt x="3406" y="3691"/>
                    <a:pt x="3525" y="3798"/>
                  </a:cubicBezTo>
                  <a:cubicBezTo>
                    <a:pt x="3417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13" y="3072"/>
                  </a:cubicBezTo>
                  <a:cubicBezTo>
                    <a:pt x="2977" y="3012"/>
                    <a:pt x="2929" y="2953"/>
                    <a:pt x="2882" y="2881"/>
                  </a:cubicBezTo>
                  <a:cubicBezTo>
                    <a:pt x="2941" y="2941"/>
                    <a:pt x="3001" y="2989"/>
                    <a:pt x="3060" y="3024"/>
                  </a:cubicBezTo>
                  <a:cubicBezTo>
                    <a:pt x="3239" y="3119"/>
                    <a:pt x="3417" y="3191"/>
                    <a:pt x="3596" y="3262"/>
                  </a:cubicBezTo>
                  <a:cubicBezTo>
                    <a:pt x="3691" y="3334"/>
                    <a:pt x="3763" y="3417"/>
                    <a:pt x="3787" y="3536"/>
                  </a:cubicBezTo>
                  <a:cubicBezTo>
                    <a:pt x="3679" y="3417"/>
                    <a:pt x="3513" y="3346"/>
                    <a:pt x="3346" y="3358"/>
                  </a:cubicBezTo>
                  <a:close/>
                  <a:moveTo>
                    <a:pt x="3787" y="4715"/>
                  </a:moveTo>
                  <a:cubicBezTo>
                    <a:pt x="3751" y="4822"/>
                    <a:pt x="3691" y="4917"/>
                    <a:pt x="3596" y="4977"/>
                  </a:cubicBezTo>
                  <a:cubicBezTo>
                    <a:pt x="3406" y="5048"/>
                    <a:pt x="3227" y="5132"/>
                    <a:pt x="3060" y="5227"/>
                  </a:cubicBezTo>
                  <a:cubicBezTo>
                    <a:pt x="3001" y="5263"/>
                    <a:pt x="2941" y="5310"/>
                    <a:pt x="2870" y="5358"/>
                  </a:cubicBezTo>
                  <a:cubicBezTo>
                    <a:pt x="2929" y="5298"/>
                    <a:pt x="2965" y="5227"/>
                    <a:pt x="3013" y="5167"/>
                  </a:cubicBezTo>
                  <a:cubicBezTo>
                    <a:pt x="3096" y="5001"/>
                    <a:pt x="3179" y="4822"/>
                    <a:pt x="3251" y="4643"/>
                  </a:cubicBezTo>
                  <a:cubicBezTo>
                    <a:pt x="3310" y="4548"/>
                    <a:pt x="3406" y="4477"/>
                    <a:pt x="3513" y="4441"/>
                  </a:cubicBezTo>
                  <a:cubicBezTo>
                    <a:pt x="3394" y="4560"/>
                    <a:pt x="3322" y="4727"/>
                    <a:pt x="3334" y="4893"/>
                  </a:cubicBezTo>
                  <a:cubicBezTo>
                    <a:pt x="3513" y="4905"/>
                    <a:pt x="3679" y="4846"/>
                    <a:pt x="3798" y="4715"/>
                  </a:cubicBezTo>
                  <a:close/>
                  <a:moveTo>
                    <a:pt x="2739" y="4012"/>
                  </a:moveTo>
                  <a:close/>
                  <a:moveTo>
                    <a:pt x="2584" y="4096"/>
                  </a:moveTo>
                  <a:cubicBezTo>
                    <a:pt x="2775" y="4036"/>
                    <a:pt x="2953" y="3965"/>
                    <a:pt x="3132" y="3893"/>
                  </a:cubicBezTo>
                  <a:cubicBezTo>
                    <a:pt x="3251" y="3870"/>
                    <a:pt x="3358" y="3881"/>
                    <a:pt x="3465" y="3941"/>
                  </a:cubicBezTo>
                  <a:cubicBezTo>
                    <a:pt x="3287" y="3929"/>
                    <a:pt x="3132" y="4001"/>
                    <a:pt x="3013" y="4131"/>
                  </a:cubicBezTo>
                  <a:cubicBezTo>
                    <a:pt x="3132" y="4251"/>
                    <a:pt x="3287" y="4322"/>
                    <a:pt x="3465" y="4322"/>
                  </a:cubicBezTo>
                  <a:cubicBezTo>
                    <a:pt x="3358" y="4370"/>
                    <a:pt x="3251" y="4393"/>
                    <a:pt x="3132" y="4370"/>
                  </a:cubicBezTo>
                  <a:cubicBezTo>
                    <a:pt x="2953" y="4286"/>
                    <a:pt x="2775" y="4215"/>
                    <a:pt x="2584" y="4167"/>
                  </a:cubicBezTo>
                  <a:cubicBezTo>
                    <a:pt x="2513" y="4143"/>
                    <a:pt x="2441" y="4131"/>
                    <a:pt x="2358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014900" y="1154450"/>
              <a:ext cx="206900" cy="207175"/>
            </a:xfrm>
            <a:custGeom>
              <a:avLst/>
              <a:gdLst/>
              <a:ahLst/>
              <a:cxnLst/>
              <a:rect l="l" t="t" r="r" b="b"/>
              <a:pathLst>
                <a:path w="8276" h="8287" extrusionOk="0">
                  <a:moveTo>
                    <a:pt x="1" y="4131"/>
                  </a:moveTo>
                  <a:cubicBezTo>
                    <a:pt x="334" y="4155"/>
                    <a:pt x="465" y="4465"/>
                    <a:pt x="1001" y="4227"/>
                  </a:cubicBezTo>
                  <a:lnTo>
                    <a:pt x="1001" y="4227"/>
                  </a:lnTo>
                  <a:cubicBezTo>
                    <a:pt x="786" y="4334"/>
                    <a:pt x="501" y="4322"/>
                    <a:pt x="465" y="4727"/>
                  </a:cubicBezTo>
                  <a:cubicBezTo>
                    <a:pt x="691" y="4524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60" y="4477"/>
                    <a:pt x="822" y="4560"/>
                    <a:pt x="1024" y="4977"/>
                  </a:cubicBezTo>
                  <a:cubicBezTo>
                    <a:pt x="1036" y="4751"/>
                    <a:pt x="1132" y="4798"/>
                    <a:pt x="1227" y="4655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36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60" y="4262"/>
                    <a:pt x="1667" y="4215"/>
                    <a:pt x="1727" y="4262"/>
                  </a:cubicBezTo>
                  <a:cubicBezTo>
                    <a:pt x="1775" y="4298"/>
                    <a:pt x="1751" y="4405"/>
                    <a:pt x="1644" y="4370"/>
                  </a:cubicBezTo>
                  <a:cubicBezTo>
                    <a:pt x="1715" y="4489"/>
                    <a:pt x="1894" y="4453"/>
                    <a:pt x="1894" y="4310"/>
                  </a:cubicBezTo>
                  <a:cubicBezTo>
                    <a:pt x="1906" y="4298"/>
                    <a:pt x="1906" y="4286"/>
                    <a:pt x="1894" y="4274"/>
                  </a:cubicBezTo>
                  <a:cubicBezTo>
                    <a:pt x="1894" y="4262"/>
                    <a:pt x="1894" y="4262"/>
                    <a:pt x="1894" y="4262"/>
                  </a:cubicBezTo>
                  <a:cubicBezTo>
                    <a:pt x="1894" y="4227"/>
                    <a:pt x="1870" y="4191"/>
                    <a:pt x="1834" y="4167"/>
                  </a:cubicBezTo>
                  <a:cubicBezTo>
                    <a:pt x="2144" y="4108"/>
                    <a:pt x="2465" y="4131"/>
                    <a:pt x="2751" y="4239"/>
                  </a:cubicBezTo>
                  <a:lnTo>
                    <a:pt x="2751" y="4239"/>
                  </a:lnTo>
                  <a:cubicBezTo>
                    <a:pt x="1870" y="4036"/>
                    <a:pt x="2156" y="4905"/>
                    <a:pt x="1620" y="4917"/>
                  </a:cubicBezTo>
                  <a:lnTo>
                    <a:pt x="1620" y="4917"/>
                  </a:lnTo>
                  <a:cubicBezTo>
                    <a:pt x="1786" y="4977"/>
                    <a:pt x="1965" y="4989"/>
                    <a:pt x="2132" y="4929"/>
                  </a:cubicBezTo>
                  <a:cubicBezTo>
                    <a:pt x="2417" y="4786"/>
                    <a:pt x="2310" y="4501"/>
                    <a:pt x="2417" y="4405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37" y="4453"/>
                    <a:pt x="2644" y="4310"/>
                    <a:pt x="2787" y="4322"/>
                  </a:cubicBezTo>
                  <a:cubicBezTo>
                    <a:pt x="2989" y="4322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298"/>
                    <a:pt x="3668" y="4346"/>
                    <a:pt x="3620" y="4382"/>
                  </a:cubicBezTo>
                  <a:cubicBezTo>
                    <a:pt x="3203" y="4453"/>
                    <a:pt x="3179" y="4798"/>
                    <a:pt x="3037" y="4953"/>
                  </a:cubicBezTo>
                  <a:cubicBezTo>
                    <a:pt x="2941" y="5048"/>
                    <a:pt x="2775" y="5024"/>
                    <a:pt x="2787" y="4846"/>
                  </a:cubicBezTo>
                  <a:cubicBezTo>
                    <a:pt x="2656" y="4893"/>
                    <a:pt x="2608" y="5001"/>
                    <a:pt x="2715" y="5144"/>
                  </a:cubicBezTo>
                  <a:cubicBezTo>
                    <a:pt x="2572" y="5155"/>
                    <a:pt x="2441" y="4882"/>
                    <a:pt x="2156" y="4977"/>
                  </a:cubicBezTo>
                  <a:cubicBezTo>
                    <a:pt x="2036" y="5013"/>
                    <a:pt x="1917" y="5120"/>
                    <a:pt x="1798" y="5358"/>
                  </a:cubicBezTo>
                  <a:cubicBezTo>
                    <a:pt x="1810" y="5334"/>
                    <a:pt x="1822" y="5322"/>
                    <a:pt x="1834" y="5310"/>
                  </a:cubicBezTo>
                  <a:lnTo>
                    <a:pt x="1798" y="5358"/>
                  </a:lnTo>
                  <a:cubicBezTo>
                    <a:pt x="2179" y="4977"/>
                    <a:pt x="2596" y="5798"/>
                    <a:pt x="3072" y="5024"/>
                  </a:cubicBezTo>
                  <a:lnTo>
                    <a:pt x="3072" y="5024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79"/>
                    <a:pt x="2477" y="5644"/>
                    <a:pt x="2453" y="5620"/>
                  </a:cubicBezTo>
                  <a:lnTo>
                    <a:pt x="2453" y="5620"/>
                  </a:lnTo>
                  <a:lnTo>
                    <a:pt x="2429" y="5584"/>
                  </a:lnTo>
                  <a:cubicBezTo>
                    <a:pt x="2334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32" y="5858"/>
                    <a:pt x="2084" y="5834"/>
                    <a:pt x="2048" y="5810"/>
                  </a:cubicBezTo>
                  <a:cubicBezTo>
                    <a:pt x="1894" y="5703"/>
                    <a:pt x="1941" y="5477"/>
                    <a:pt x="2108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36" y="5775"/>
                    <a:pt x="1513" y="5882"/>
                    <a:pt x="1346" y="5739"/>
                  </a:cubicBezTo>
                  <a:cubicBezTo>
                    <a:pt x="1489" y="6179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25" y="6013"/>
                    <a:pt x="1417" y="6287"/>
                    <a:pt x="1120" y="6298"/>
                  </a:cubicBezTo>
                  <a:cubicBezTo>
                    <a:pt x="1429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46"/>
                    <a:pt x="1775" y="6965"/>
                    <a:pt x="2001" y="6417"/>
                  </a:cubicBezTo>
                  <a:lnTo>
                    <a:pt x="2001" y="6417"/>
                  </a:lnTo>
                  <a:cubicBezTo>
                    <a:pt x="1917" y="6644"/>
                    <a:pt x="1703" y="6834"/>
                    <a:pt x="1965" y="7156"/>
                  </a:cubicBezTo>
                  <a:cubicBezTo>
                    <a:pt x="1989" y="6858"/>
                    <a:pt x="2251" y="6751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7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77" y="6394"/>
                    <a:pt x="2846" y="6156"/>
                  </a:cubicBezTo>
                  <a:cubicBezTo>
                    <a:pt x="2798" y="6334"/>
                    <a:pt x="2572" y="6370"/>
                    <a:pt x="2465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48"/>
                    <a:pt x="2465" y="5941"/>
                    <a:pt x="2525" y="5929"/>
                  </a:cubicBezTo>
                  <a:cubicBezTo>
                    <a:pt x="2596" y="5929"/>
                    <a:pt x="2656" y="6013"/>
                    <a:pt x="2560" y="6060"/>
                  </a:cubicBezTo>
                  <a:cubicBezTo>
                    <a:pt x="2691" y="6108"/>
                    <a:pt x="2787" y="5941"/>
                    <a:pt x="2691" y="5846"/>
                  </a:cubicBezTo>
                  <a:cubicBezTo>
                    <a:pt x="2679" y="5834"/>
                    <a:pt x="2668" y="5822"/>
                    <a:pt x="2656" y="5822"/>
                  </a:cubicBezTo>
                  <a:lnTo>
                    <a:pt x="2656" y="5822"/>
                  </a:lnTo>
                  <a:cubicBezTo>
                    <a:pt x="2620" y="5798"/>
                    <a:pt x="2584" y="5786"/>
                    <a:pt x="2548" y="5798"/>
                  </a:cubicBezTo>
                  <a:cubicBezTo>
                    <a:pt x="2715" y="5536"/>
                    <a:pt x="2965" y="5334"/>
                    <a:pt x="3239" y="5203"/>
                  </a:cubicBezTo>
                  <a:lnTo>
                    <a:pt x="3239" y="5203"/>
                  </a:lnTo>
                  <a:cubicBezTo>
                    <a:pt x="2465" y="5679"/>
                    <a:pt x="3287" y="6096"/>
                    <a:pt x="2918" y="6477"/>
                  </a:cubicBezTo>
                  <a:cubicBezTo>
                    <a:pt x="2929" y="6465"/>
                    <a:pt x="2941" y="6453"/>
                    <a:pt x="2953" y="6441"/>
                  </a:cubicBezTo>
                  <a:cubicBezTo>
                    <a:pt x="2941" y="6453"/>
                    <a:pt x="2929" y="6465"/>
                    <a:pt x="2918" y="6477"/>
                  </a:cubicBezTo>
                  <a:cubicBezTo>
                    <a:pt x="3144" y="6358"/>
                    <a:pt x="3251" y="6239"/>
                    <a:pt x="3287" y="6120"/>
                  </a:cubicBezTo>
                  <a:cubicBezTo>
                    <a:pt x="3394" y="5822"/>
                    <a:pt x="3108" y="5703"/>
                    <a:pt x="3120" y="5560"/>
                  </a:cubicBezTo>
                  <a:cubicBezTo>
                    <a:pt x="3263" y="5667"/>
                    <a:pt x="3370" y="5620"/>
                    <a:pt x="3418" y="5489"/>
                  </a:cubicBezTo>
                  <a:cubicBezTo>
                    <a:pt x="3239" y="5501"/>
                    <a:pt x="3215" y="5334"/>
                    <a:pt x="3310" y="5239"/>
                  </a:cubicBezTo>
                  <a:cubicBezTo>
                    <a:pt x="3465" y="5096"/>
                    <a:pt x="3811" y="5072"/>
                    <a:pt x="3882" y="4655"/>
                  </a:cubicBezTo>
                  <a:cubicBezTo>
                    <a:pt x="3930" y="4608"/>
                    <a:pt x="3965" y="4548"/>
                    <a:pt x="3989" y="4489"/>
                  </a:cubicBezTo>
                  <a:cubicBezTo>
                    <a:pt x="3977" y="4548"/>
                    <a:pt x="3953" y="4620"/>
                    <a:pt x="3941" y="4691"/>
                  </a:cubicBezTo>
                  <a:cubicBezTo>
                    <a:pt x="3715" y="5024"/>
                    <a:pt x="3930" y="5286"/>
                    <a:pt x="3941" y="5501"/>
                  </a:cubicBezTo>
                  <a:cubicBezTo>
                    <a:pt x="3941" y="5632"/>
                    <a:pt x="3811" y="5739"/>
                    <a:pt x="3703" y="5596"/>
                  </a:cubicBezTo>
                  <a:cubicBezTo>
                    <a:pt x="3644" y="5739"/>
                    <a:pt x="3680" y="5834"/>
                    <a:pt x="3858" y="5858"/>
                  </a:cubicBezTo>
                  <a:cubicBezTo>
                    <a:pt x="3763" y="5965"/>
                    <a:pt x="3477" y="5858"/>
                    <a:pt x="3334" y="6144"/>
                  </a:cubicBezTo>
                  <a:cubicBezTo>
                    <a:pt x="3275" y="6310"/>
                    <a:pt x="3287" y="6489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7" y="6406"/>
                    <a:pt x="4025" y="5525"/>
                  </a:cubicBezTo>
                  <a:lnTo>
                    <a:pt x="4025" y="5525"/>
                  </a:lnTo>
                  <a:cubicBezTo>
                    <a:pt x="4132" y="5810"/>
                    <a:pt x="4156" y="6132"/>
                    <a:pt x="4096" y="6441"/>
                  </a:cubicBezTo>
                  <a:cubicBezTo>
                    <a:pt x="4072" y="6406"/>
                    <a:pt x="4037" y="6382"/>
                    <a:pt x="4001" y="6382"/>
                  </a:cubicBezTo>
                  <a:lnTo>
                    <a:pt x="3989" y="6382"/>
                  </a:lnTo>
                  <a:cubicBezTo>
                    <a:pt x="3977" y="6370"/>
                    <a:pt x="3965" y="6370"/>
                    <a:pt x="3953" y="6382"/>
                  </a:cubicBezTo>
                  <a:cubicBezTo>
                    <a:pt x="3811" y="6382"/>
                    <a:pt x="3775" y="6572"/>
                    <a:pt x="3894" y="6632"/>
                  </a:cubicBezTo>
                  <a:cubicBezTo>
                    <a:pt x="3858" y="6525"/>
                    <a:pt x="3965" y="6501"/>
                    <a:pt x="4001" y="6560"/>
                  </a:cubicBezTo>
                  <a:cubicBezTo>
                    <a:pt x="4049" y="6608"/>
                    <a:pt x="4001" y="6715"/>
                    <a:pt x="3965" y="6751"/>
                  </a:cubicBezTo>
                  <a:cubicBezTo>
                    <a:pt x="3930" y="6787"/>
                    <a:pt x="3894" y="6798"/>
                    <a:pt x="3846" y="6798"/>
                  </a:cubicBezTo>
                  <a:cubicBezTo>
                    <a:pt x="3715" y="6810"/>
                    <a:pt x="3513" y="6739"/>
                    <a:pt x="3620" y="6489"/>
                  </a:cubicBezTo>
                  <a:cubicBezTo>
                    <a:pt x="3370" y="6560"/>
                    <a:pt x="3406" y="6918"/>
                    <a:pt x="3608" y="7049"/>
                  </a:cubicBezTo>
                  <a:cubicBezTo>
                    <a:pt x="3453" y="7144"/>
                    <a:pt x="3513" y="7239"/>
                    <a:pt x="3299" y="7263"/>
                  </a:cubicBezTo>
                  <a:cubicBezTo>
                    <a:pt x="3703" y="7453"/>
                    <a:pt x="3799" y="7215"/>
                    <a:pt x="3965" y="7144"/>
                  </a:cubicBezTo>
                  <a:lnTo>
                    <a:pt x="3965" y="7144"/>
                  </a:lnTo>
                  <a:cubicBezTo>
                    <a:pt x="3620" y="7322"/>
                    <a:pt x="3739" y="7596"/>
                    <a:pt x="3537" y="7811"/>
                  </a:cubicBezTo>
                  <a:cubicBezTo>
                    <a:pt x="3953" y="7775"/>
                    <a:pt x="3941" y="7489"/>
                    <a:pt x="4037" y="7275"/>
                  </a:cubicBezTo>
                  <a:lnTo>
                    <a:pt x="4037" y="7275"/>
                  </a:lnTo>
                  <a:cubicBezTo>
                    <a:pt x="3799" y="7811"/>
                    <a:pt x="4108" y="7941"/>
                    <a:pt x="4144" y="8287"/>
                  </a:cubicBezTo>
                  <a:cubicBezTo>
                    <a:pt x="4168" y="7941"/>
                    <a:pt x="4477" y="7811"/>
                    <a:pt x="4239" y="7275"/>
                  </a:cubicBezTo>
                  <a:lnTo>
                    <a:pt x="4239" y="7275"/>
                  </a:lnTo>
                  <a:cubicBezTo>
                    <a:pt x="4346" y="7489"/>
                    <a:pt x="4334" y="7775"/>
                    <a:pt x="4739" y="7811"/>
                  </a:cubicBezTo>
                  <a:cubicBezTo>
                    <a:pt x="4537" y="7584"/>
                    <a:pt x="4656" y="7322"/>
                    <a:pt x="4322" y="7144"/>
                  </a:cubicBezTo>
                  <a:lnTo>
                    <a:pt x="4322" y="7144"/>
                  </a:lnTo>
                  <a:cubicBezTo>
                    <a:pt x="4489" y="7215"/>
                    <a:pt x="4573" y="7453"/>
                    <a:pt x="4977" y="7263"/>
                  </a:cubicBezTo>
                  <a:cubicBezTo>
                    <a:pt x="4763" y="7239"/>
                    <a:pt x="4811" y="7144"/>
                    <a:pt x="4668" y="7049"/>
                  </a:cubicBezTo>
                  <a:cubicBezTo>
                    <a:pt x="4870" y="6918"/>
                    <a:pt x="4906" y="6560"/>
                    <a:pt x="4656" y="6489"/>
                  </a:cubicBezTo>
                  <a:cubicBezTo>
                    <a:pt x="4763" y="6739"/>
                    <a:pt x="4561" y="6810"/>
                    <a:pt x="4442" y="6798"/>
                  </a:cubicBezTo>
                  <a:cubicBezTo>
                    <a:pt x="4394" y="6798"/>
                    <a:pt x="4346" y="6787"/>
                    <a:pt x="4311" y="6751"/>
                  </a:cubicBezTo>
                  <a:cubicBezTo>
                    <a:pt x="4275" y="6715"/>
                    <a:pt x="4227" y="6608"/>
                    <a:pt x="4275" y="6560"/>
                  </a:cubicBezTo>
                  <a:cubicBezTo>
                    <a:pt x="4311" y="6501"/>
                    <a:pt x="4418" y="6525"/>
                    <a:pt x="4382" y="6632"/>
                  </a:cubicBezTo>
                  <a:cubicBezTo>
                    <a:pt x="4394" y="6620"/>
                    <a:pt x="4418" y="6608"/>
                    <a:pt x="4430" y="6596"/>
                  </a:cubicBezTo>
                  <a:cubicBezTo>
                    <a:pt x="4465" y="6548"/>
                    <a:pt x="4465" y="6477"/>
                    <a:pt x="4430" y="6429"/>
                  </a:cubicBezTo>
                  <a:cubicBezTo>
                    <a:pt x="4394" y="6394"/>
                    <a:pt x="4358" y="6382"/>
                    <a:pt x="4322" y="6382"/>
                  </a:cubicBezTo>
                  <a:cubicBezTo>
                    <a:pt x="4311" y="6370"/>
                    <a:pt x="4299" y="6370"/>
                    <a:pt x="4287" y="6382"/>
                  </a:cubicBezTo>
                  <a:lnTo>
                    <a:pt x="4275" y="6382"/>
                  </a:lnTo>
                  <a:cubicBezTo>
                    <a:pt x="4239" y="6382"/>
                    <a:pt x="4203" y="6406"/>
                    <a:pt x="4192" y="6441"/>
                  </a:cubicBezTo>
                  <a:cubicBezTo>
                    <a:pt x="4132" y="6132"/>
                    <a:pt x="4156" y="5810"/>
                    <a:pt x="4251" y="5525"/>
                  </a:cubicBezTo>
                  <a:cubicBezTo>
                    <a:pt x="4049" y="6406"/>
                    <a:pt x="4918" y="6120"/>
                    <a:pt x="4930" y="6656"/>
                  </a:cubicBezTo>
                  <a:lnTo>
                    <a:pt x="4930" y="6608"/>
                  </a:lnTo>
                  <a:lnTo>
                    <a:pt x="4930" y="6656"/>
                  </a:lnTo>
                  <a:cubicBezTo>
                    <a:pt x="5001" y="6406"/>
                    <a:pt x="5001" y="6251"/>
                    <a:pt x="4942" y="6144"/>
                  </a:cubicBezTo>
                  <a:cubicBezTo>
                    <a:pt x="4811" y="5870"/>
                    <a:pt x="4525" y="5965"/>
                    <a:pt x="4430" y="5858"/>
                  </a:cubicBezTo>
                  <a:cubicBezTo>
                    <a:pt x="4596" y="5834"/>
                    <a:pt x="4644" y="5739"/>
                    <a:pt x="4573" y="5596"/>
                  </a:cubicBezTo>
                  <a:cubicBezTo>
                    <a:pt x="4465" y="5739"/>
                    <a:pt x="4322" y="5632"/>
                    <a:pt x="4322" y="5501"/>
                  </a:cubicBezTo>
                  <a:cubicBezTo>
                    <a:pt x="4322" y="5286"/>
                    <a:pt x="4549" y="5024"/>
                    <a:pt x="4322" y="4691"/>
                  </a:cubicBezTo>
                  <a:cubicBezTo>
                    <a:pt x="4311" y="4620"/>
                    <a:pt x="4299" y="4548"/>
                    <a:pt x="4275" y="4489"/>
                  </a:cubicBezTo>
                  <a:cubicBezTo>
                    <a:pt x="4311" y="4548"/>
                    <a:pt x="4346" y="4608"/>
                    <a:pt x="4394" y="4667"/>
                  </a:cubicBezTo>
                  <a:cubicBezTo>
                    <a:pt x="4465" y="5072"/>
                    <a:pt x="4811" y="5096"/>
                    <a:pt x="4954" y="5239"/>
                  </a:cubicBezTo>
                  <a:cubicBezTo>
                    <a:pt x="5061" y="5334"/>
                    <a:pt x="5025" y="5501"/>
                    <a:pt x="4858" y="5489"/>
                  </a:cubicBezTo>
                  <a:cubicBezTo>
                    <a:pt x="4906" y="5632"/>
                    <a:pt x="5001" y="5667"/>
                    <a:pt x="5156" y="5560"/>
                  </a:cubicBezTo>
                  <a:cubicBezTo>
                    <a:pt x="5156" y="5703"/>
                    <a:pt x="4882" y="5834"/>
                    <a:pt x="4989" y="6132"/>
                  </a:cubicBezTo>
                  <a:cubicBezTo>
                    <a:pt x="5025" y="6239"/>
                    <a:pt x="5132" y="6358"/>
                    <a:pt x="5358" y="6477"/>
                  </a:cubicBezTo>
                  <a:lnTo>
                    <a:pt x="5358" y="6477"/>
                  </a:lnTo>
                  <a:cubicBezTo>
                    <a:pt x="4989" y="6096"/>
                    <a:pt x="5811" y="5679"/>
                    <a:pt x="5037" y="5203"/>
                  </a:cubicBezTo>
                  <a:lnTo>
                    <a:pt x="5037" y="5203"/>
                  </a:lnTo>
                  <a:cubicBezTo>
                    <a:pt x="5323" y="5334"/>
                    <a:pt x="5561" y="5548"/>
                    <a:pt x="5739" y="5798"/>
                  </a:cubicBezTo>
                  <a:cubicBezTo>
                    <a:pt x="5692" y="5798"/>
                    <a:pt x="5656" y="5798"/>
                    <a:pt x="5632" y="5822"/>
                  </a:cubicBezTo>
                  <a:lnTo>
                    <a:pt x="5620" y="5822"/>
                  </a:lnTo>
                  <a:cubicBezTo>
                    <a:pt x="5608" y="5822"/>
                    <a:pt x="5596" y="5834"/>
                    <a:pt x="5585" y="5846"/>
                  </a:cubicBezTo>
                  <a:cubicBezTo>
                    <a:pt x="5537" y="5906"/>
                    <a:pt x="5537" y="5989"/>
                    <a:pt x="5585" y="6036"/>
                  </a:cubicBezTo>
                  <a:cubicBezTo>
                    <a:pt x="5620" y="6060"/>
                    <a:pt x="5656" y="6072"/>
                    <a:pt x="5692" y="6072"/>
                  </a:cubicBezTo>
                  <a:lnTo>
                    <a:pt x="5716" y="6072"/>
                  </a:lnTo>
                  <a:cubicBezTo>
                    <a:pt x="5620" y="6013"/>
                    <a:pt x="5680" y="5929"/>
                    <a:pt x="5739" y="5941"/>
                  </a:cubicBezTo>
                  <a:cubicBezTo>
                    <a:pt x="5811" y="5953"/>
                    <a:pt x="5858" y="6048"/>
                    <a:pt x="5858" y="6108"/>
                  </a:cubicBezTo>
                  <a:cubicBezTo>
                    <a:pt x="5858" y="6156"/>
                    <a:pt x="5835" y="6191"/>
                    <a:pt x="5799" y="6227"/>
                  </a:cubicBezTo>
                  <a:cubicBezTo>
                    <a:pt x="5704" y="6382"/>
                    <a:pt x="5477" y="6346"/>
                    <a:pt x="5430" y="6167"/>
                  </a:cubicBezTo>
                  <a:cubicBezTo>
                    <a:pt x="5299" y="6406"/>
                    <a:pt x="5585" y="6620"/>
                    <a:pt x="5811" y="6572"/>
                  </a:cubicBezTo>
                  <a:cubicBezTo>
                    <a:pt x="5775" y="6739"/>
                    <a:pt x="5882" y="6775"/>
                    <a:pt x="5739" y="6941"/>
                  </a:cubicBezTo>
                  <a:cubicBezTo>
                    <a:pt x="6168" y="6787"/>
                    <a:pt x="6061" y="6548"/>
                    <a:pt x="6132" y="6394"/>
                  </a:cubicBezTo>
                  <a:lnTo>
                    <a:pt x="6132" y="6394"/>
                  </a:lnTo>
                  <a:cubicBezTo>
                    <a:pt x="6013" y="6751"/>
                    <a:pt x="6287" y="6858"/>
                    <a:pt x="6299" y="7156"/>
                  </a:cubicBezTo>
                  <a:cubicBezTo>
                    <a:pt x="6561" y="6846"/>
                    <a:pt x="6347" y="6644"/>
                    <a:pt x="6275" y="6429"/>
                  </a:cubicBezTo>
                  <a:lnTo>
                    <a:pt x="6275" y="6429"/>
                  </a:lnTo>
                  <a:cubicBezTo>
                    <a:pt x="6489" y="6977"/>
                    <a:pt x="6799" y="6846"/>
                    <a:pt x="7061" y="7072"/>
                  </a:cubicBezTo>
                  <a:cubicBezTo>
                    <a:pt x="6835" y="6810"/>
                    <a:pt x="6966" y="6501"/>
                    <a:pt x="6418" y="6287"/>
                  </a:cubicBezTo>
                  <a:lnTo>
                    <a:pt x="6418" y="6287"/>
                  </a:lnTo>
                  <a:cubicBezTo>
                    <a:pt x="6632" y="6358"/>
                    <a:pt x="6835" y="6584"/>
                    <a:pt x="7144" y="6310"/>
                  </a:cubicBezTo>
                  <a:cubicBezTo>
                    <a:pt x="6847" y="6298"/>
                    <a:pt x="6739" y="6025"/>
                    <a:pt x="6382" y="6144"/>
                  </a:cubicBezTo>
                  <a:lnTo>
                    <a:pt x="6382" y="6144"/>
                  </a:lnTo>
                  <a:cubicBezTo>
                    <a:pt x="6549" y="6072"/>
                    <a:pt x="6775" y="6179"/>
                    <a:pt x="6930" y="5751"/>
                  </a:cubicBezTo>
                  <a:cubicBezTo>
                    <a:pt x="6763" y="5894"/>
                    <a:pt x="6728" y="5786"/>
                    <a:pt x="6561" y="5822"/>
                  </a:cubicBezTo>
                  <a:cubicBezTo>
                    <a:pt x="6608" y="5584"/>
                    <a:pt x="6394" y="5310"/>
                    <a:pt x="6156" y="5441"/>
                  </a:cubicBezTo>
                  <a:cubicBezTo>
                    <a:pt x="6406" y="5536"/>
                    <a:pt x="6311" y="5739"/>
                    <a:pt x="6216" y="5810"/>
                  </a:cubicBezTo>
                  <a:cubicBezTo>
                    <a:pt x="6192" y="5846"/>
                    <a:pt x="6144" y="5870"/>
                    <a:pt x="6097" y="5870"/>
                  </a:cubicBezTo>
                  <a:cubicBezTo>
                    <a:pt x="6037" y="5870"/>
                    <a:pt x="5930" y="5822"/>
                    <a:pt x="5930" y="5751"/>
                  </a:cubicBezTo>
                  <a:cubicBezTo>
                    <a:pt x="5918" y="5691"/>
                    <a:pt x="6001" y="5632"/>
                    <a:pt x="6061" y="5727"/>
                  </a:cubicBezTo>
                  <a:cubicBezTo>
                    <a:pt x="6061" y="5715"/>
                    <a:pt x="6061" y="5703"/>
                    <a:pt x="6061" y="5703"/>
                  </a:cubicBezTo>
                  <a:cubicBezTo>
                    <a:pt x="6061" y="5667"/>
                    <a:pt x="6049" y="5620"/>
                    <a:pt x="6025" y="5596"/>
                  </a:cubicBezTo>
                  <a:cubicBezTo>
                    <a:pt x="5977" y="5548"/>
                    <a:pt x="5894" y="5548"/>
                    <a:pt x="5835" y="5596"/>
                  </a:cubicBezTo>
                  <a:cubicBezTo>
                    <a:pt x="5823" y="5608"/>
                    <a:pt x="5811" y="5620"/>
                    <a:pt x="5811" y="5632"/>
                  </a:cubicBezTo>
                  <a:lnTo>
                    <a:pt x="5811" y="5632"/>
                  </a:lnTo>
                  <a:cubicBezTo>
                    <a:pt x="5787" y="5655"/>
                    <a:pt x="5775" y="5703"/>
                    <a:pt x="5787" y="5739"/>
                  </a:cubicBezTo>
                  <a:cubicBezTo>
                    <a:pt x="5525" y="5560"/>
                    <a:pt x="5323" y="5322"/>
                    <a:pt x="5192" y="5036"/>
                  </a:cubicBezTo>
                  <a:cubicBezTo>
                    <a:pt x="5668" y="5810"/>
                    <a:pt x="6085" y="4989"/>
                    <a:pt x="6478" y="5370"/>
                  </a:cubicBezTo>
                  <a:cubicBezTo>
                    <a:pt x="6454" y="5358"/>
                    <a:pt x="6442" y="5346"/>
                    <a:pt x="6430" y="5334"/>
                  </a:cubicBezTo>
                  <a:cubicBezTo>
                    <a:pt x="6442" y="5346"/>
                    <a:pt x="6454" y="5358"/>
                    <a:pt x="6478" y="5370"/>
                  </a:cubicBezTo>
                  <a:cubicBezTo>
                    <a:pt x="6347" y="5144"/>
                    <a:pt x="6227" y="5024"/>
                    <a:pt x="6120" y="4989"/>
                  </a:cubicBezTo>
                  <a:cubicBezTo>
                    <a:pt x="5823" y="4893"/>
                    <a:pt x="5692" y="5167"/>
                    <a:pt x="5549" y="5155"/>
                  </a:cubicBezTo>
                  <a:cubicBezTo>
                    <a:pt x="5656" y="5024"/>
                    <a:pt x="5620" y="4917"/>
                    <a:pt x="5477" y="4858"/>
                  </a:cubicBezTo>
                  <a:cubicBezTo>
                    <a:pt x="5489" y="5036"/>
                    <a:pt x="5323" y="5060"/>
                    <a:pt x="5227" y="4965"/>
                  </a:cubicBezTo>
                  <a:cubicBezTo>
                    <a:pt x="5084" y="4810"/>
                    <a:pt x="5061" y="4477"/>
                    <a:pt x="4656" y="4393"/>
                  </a:cubicBezTo>
                  <a:cubicBezTo>
                    <a:pt x="4596" y="4358"/>
                    <a:pt x="4537" y="4322"/>
                    <a:pt x="4477" y="4286"/>
                  </a:cubicBezTo>
                  <a:cubicBezTo>
                    <a:pt x="4549" y="4310"/>
                    <a:pt x="4608" y="4322"/>
                    <a:pt x="4680" y="4334"/>
                  </a:cubicBezTo>
                  <a:cubicBezTo>
                    <a:pt x="5025" y="4572"/>
                    <a:pt x="5287" y="4346"/>
                    <a:pt x="5489" y="4334"/>
                  </a:cubicBezTo>
                  <a:cubicBezTo>
                    <a:pt x="5620" y="4334"/>
                    <a:pt x="5727" y="4465"/>
                    <a:pt x="5585" y="4584"/>
                  </a:cubicBezTo>
                  <a:cubicBezTo>
                    <a:pt x="5727" y="4643"/>
                    <a:pt x="5823" y="4596"/>
                    <a:pt x="5846" y="4429"/>
                  </a:cubicBezTo>
                  <a:cubicBezTo>
                    <a:pt x="5954" y="4524"/>
                    <a:pt x="5846" y="4810"/>
                    <a:pt x="6132" y="4941"/>
                  </a:cubicBezTo>
                  <a:cubicBezTo>
                    <a:pt x="6299" y="5001"/>
                    <a:pt x="6478" y="5001"/>
                    <a:pt x="6644" y="4929"/>
                  </a:cubicBezTo>
                  <a:lnTo>
                    <a:pt x="6644" y="4929"/>
                  </a:lnTo>
                  <a:cubicBezTo>
                    <a:pt x="6108" y="4917"/>
                    <a:pt x="6394" y="4048"/>
                    <a:pt x="5513" y="4251"/>
                  </a:cubicBezTo>
                  <a:lnTo>
                    <a:pt x="5513" y="4251"/>
                  </a:lnTo>
                  <a:cubicBezTo>
                    <a:pt x="5811" y="4155"/>
                    <a:pt x="6132" y="4131"/>
                    <a:pt x="6430" y="4191"/>
                  </a:cubicBezTo>
                  <a:cubicBezTo>
                    <a:pt x="6406" y="4203"/>
                    <a:pt x="6382" y="4239"/>
                    <a:pt x="6370" y="4274"/>
                  </a:cubicBezTo>
                  <a:cubicBezTo>
                    <a:pt x="6370" y="4274"/>
                    <a:pt x="6370" y="4286"/>
                    <a:pt x="6370" y="4286"/>
                  </a:cubicBezTo>
                  <a:cubicBezTo>
                    <a:pt x="6370" y="4298"/>
                    <a:pt x="6370" y="4310"/>
                    <a:pt x="6370" y="4322"/>
                  </a:cubicBezTo>
                  <a:cubicBezTo>
                    <a:pt x="6382" y="4465"/>
                    <a:pt x="6561" y="4501"/>
                    <a:pt x="6620" y="4382"/>
                  </a:cubicBezTo>
                  <a:cubicBezTo>
                    <a:pt x="6513" y="4417"/>
                    <a:pt x="6501" y="4310"/>
                    <a:pt x="6549" y="4274"/>
                  </a:cubicBezTo>
                  <a:cubicBezTo>
                    <a:pt x="6597" y="4227"/>
                    <a:pt x="6704" y="4274"/>
                    <a:pt x="6751" y="4310"/>
                  </a:cubicBezTo>
                  <a:cubicBezTo>
                    <a:pt x="6775" y="4346"/>
                    <a:pt x="6799" y="4393"/>
                    <a:pt x="6799" y="4441"/>
                  </a:cubicBezTo>
                  <a:cubicBezTo>
                    <a:pt x="6799" y="4560"/>
                    <a:pt x="6728" y="4763"/>
                    <a:pt x="6489" y="4655"/>
                  </a:cubicBezTo>
                  <a:cubicBezTo>
                    <a:pt x="6561" y="4917"/>
                    <a:pt x="6918" y="4870"/>
                    <a:pt x="7037" y="4667"/>
                  </a:cubicBezTo>
                  <a:cubicBezTo>
                    <a:pt x="7132" y="4822"/>
                    <a:pt x="7240" y="4763"/>
                    <a:pt x="7251" y="4989"/>
                  </a:cubicBezTo>
                  <a:cubicBezTo>
                    <a:pt x="7454" y="4572"/>
                    <a:pt x="7204" y="4489"/>
                    <a:pt x="7144" y="4322"/>
                  </a:cubicBezTo>
                  <a:lnTo>
                    <a:pt x="7144" y="4322"/>
                  </a:lnTo>
                  <a:cubicBezTo>
                    <a:pt x="7311" y="4655"/>
                    <a:pt x="7585" y="4536"/>
                    <a:pt x="7799" y="4739"/>
                  </a:cubicBezTo>
                  <a:cubicBezTo>
                    <a:pt x="7775" y="4334"/>
                    <a:pt x="7478" y="4346"/>
                    <a:pt x="7263" y="4251"/>
                  </a:cubicBezTo>
                  <a:lnTo>
                    <a:pt x="7263" y="4251"/>
                  </a:lnTo>
                  <a:cubicBezTo>
                    <a:pt x="7811" y="4477"/>
                    <a:pt x="7930" y="4167"/>
                    <a:pt x="8275" y="4143"/>
                  </a:cubicBezTo>
                  <a:cubicBezTo>
                    <a:pt x="7930" y="4108"/>
                    <a:pt x="7811" y="3810"/>
                    <a:pt x="7263" y="4036"/>
                  </a:cubicBezTo>
                  <a:lnTo>
                    <a:pt x="7263" y="4036"/>
                  </a:lnTo>
                  <a:cubicBezTo>
                    <a:pt x="7478" y="3941"/>
                    <a:pt x="7775" y="3953"/>
                    <a:pt x="7799" y="3536"/>
                  </a:cubicBezTo>
                  <a:cubicBezTo>
                    <a:pt x="7585" y="3739"/>
                    <a:pt x="7311" y="3620"/>
                    <a:pt x="7144" y="3965"/>
                  </a:cubicBezTo>
                  <a:lnTo>
                    <a:pt x="7144" y="3965"/>
                  </a:lnTo>
                  <a:cubicBezTo>
                    <a:pt x="7204" y="3798"/>
                    <a:pt x="7454" y="3715"/>
                    <a:pt x="7251" y="3298"/>
                  </a:cubicBezTo>
                  <a:cubicBezTo>
                    <a:pt x="7240" y="3512"/>
                    <a:pt x="7132" y="3465"/>
                    <a:pt x="7037" y="3608"/>
                  </a:cubicBezTo>
                  <a:cubicBezTo>
                    <a:pt x="6918" y="3417"/>
                    <a:pt x="6561" y="3369"/>
                    <a:pt x="6489" y="3620"/>
                  </a:cubicBezTo>
                  <a:cubicBezTo>
                    <a:pt x="6728" y="3524"/>
                    <a:pt x="6811" y="3715"/>
                    <a:pt x="6799" y="3846"/>
                  </a:cubicBezTo>
                  <a:cubicBezTo>
                    <a:pt x="6799" y="3893"/>
                    <a:pt x="6775" y="3929"/>
                    <a:pt x="6751" y="3965"/>
                  </a:cubicBezTo>
                  <a:cubicBezTo>
                    <a:pt x="6704" y="4012"/>
                    <a:pt x="6597" y="4048"/>
                    <a:pt x="6549" y="4012"/>
                  </a:cubicBezTo>
                  <a:cubicBezTo>
                    <a:pt x="6501" y="3965"/>
                    <a:pt x="6513" y="3858"/>
                    <a:pt x="6620" y="3893"/>
                  </a:cubicBezTo>
                  <a:cubicBezTo>
                    <a:pt x="6620" y="3881"/>
                    <a:pt x="6608" y="3870"/>
                    <a:pt x="6597" y="3858"/>
                  </a:cubicBezTo>
                  <a:cubicBezTo>
                    <a:pt x="6549" y="3810"/>
                    <a:pt x="6466" y="3810"/>
                    <a:pt x="6418" y="3858"/>
                  </a:cubicBezTo>
                  <a:cubicBezTo>
                    <a:pt x="6394" y="3881"/>
                    <a:pt x="6370" y="3917"/>
                    <a:pt x="6370" y="3953"/>
                  </a:cubicBezTo>
                  <a:cubicBezTo>
                    <a:pt x="6370" y="3965"/>
                    <a:pt x="6370" y="3977"/>
                    <a:pt x="6370" y="4001"/>
                  </a:cubicBezTo>
                  <a:cubicBezTo>
                    <a:pt x="6370" y="4001"/>
                    <a:pt x="6370" y="4001"/>
                    <a:pt x="6370" y="4001"/>
                  </a:cubicBezTo>
                  <a:cubicBezTo>
                    <a:pt x="6382" y="4036"/>
                    <a:pt x="6406" y="4072"/>
                    <a:pt x="6430" y="4096"/>
                  </a:cubicBezTo>
                  <a:cubicBezTo>
                    <a:pt x="6132" y="4155"/>
                    <a:pt x="5811" y="4131"/>
                    <a:pt x="5525" y="4024"/>
                  </a:cubicBezTo>
                  <a:cubicBezTo>
                    <a:pt x="6418" y="4227"/>
                    <a:pt x="6120" y="3358"/>
                    <a:pt x="6656" y="3358"/>
                  </a:cubicBezTo>
                  <a:lnTo>
                    <a:pt x="6597" y="3358"/>
                  </a:lnTo>
                  <a:lnTo>
                    <a:pt x="6656" y="3358"/>
                  </a:lnTo>
                  <a:cubicBezTo>
                    <a:pt x="6406" y="3286"/>
                    <a:pt x="6251" y="3286"/>
                    <a:pt x="6132" y="3334"/>
                  </a:cubicBezTo>
                  <a:cubicBezTo>
                    <a:pt x="5858" y="3477"/>
                    <a:pt x="5966" y="3762"/>
                    <a:pt x="5858" y="3858"/>
                  </a:cubicBezTo>
                  <a:cubicBezTo>
                    <a:pt x="5835" y="3679"/>
                    <a:pt x="5727" y="3643"/>
                    <a:pt x="5596" y="3703"/>
                  </a:cubicBezTo>
                  <a:cubicBezTo>
                    <a:pt x="5739" y="3822"/>
                    <a:pt x="5632" y="3965"/>
                    <a:pt x="5489" y="3953"/>
                  </a:cubicBezTo>
                  <a:cubicBezTo>
                    <a:pt x="5287" y="3953"/>
                    <a:pt x="5025" y="3727"/>
                    <a:pt x="4692" y="3953"/>
                  </a:cubicBezTo>
                  <a:cubicBezTo>
                    <a:pt x="4620" y="3965"/>
                    <a:pt x="4549" y="3977"/>
                    <a:pt x="4489" y="4001"/>
                  </a:cubicBezTo>
                  <a:cubicBezTo>
                    <a:pt x="4549" y="3965"/>
                    <a:pt x="4608" y="3929"/>
                    <a:pt x="4656" y="3893"/>
                  </a:cubicBezTo>
                  <a:cubicBezTo>
                    <a:pt x="5061" y="3822"/>
                    <a:pt x="5096" y="3477"/>
                    <a:pt x="5239" y="3322"/>
                  </a:cubicBezTo>
                  <a:cubicBezTo>
                    <a:pt x="5323" y="3227"/>
                    <a:pt x="5501" y="3250"/>
                    <a:pt x="5489" y="3429"/>
                  </a:cubicBezTo>
                  <a:cubicBezTo>
                    <a:pt x="5620" y="3369"/>
                    <a:pt x="5668" y="3274"/>
                    <a:pt x="5561" y="3131"/>
                  </a:cubicBezTo>
                  <a:cubicBezTo>
                    <a:pt x="5704" y="3119"/>
                    <a:pt x="5835" y="3393"/>
                    <a:pt x="6120" y="3298"/>
                  </a:cubicBezTo>
                  <a:cubicBezTo>
                    <a:pt x="6239" y="3262"/>
                    <a:pt x="6358" y="3155"/>
                    <a:pt x="6478" y="2917"/>
                  </a:cubicBezTo>
                  <a:lnTo>
                    <a:pt x="6478" y="2917"/>
                  </a:lnTo>
                  <a:cubicBezTo>
                    <a:pt x="6097" y="3298"/>
                    <a:pt x="5680" y="2477"/>
                    <a:pt x="5204" y="3250"/>
                  </a:cubicBezTo>
                  <a:lnTo>
                    <a:pt x="5204" y="3250"/>
                  </a:lnTo>
                  <a:cubicBezTo>
                    <a:pt x="5335" y="2965"/>
                    <a:pt x="5537" y="2727"/>
                    <a:pt x="5799" y="2548"/>
                  </a:cubicBezTo>
                  <a:cubicBezTo>
                    <a:pt x="5787" y="2584"/>
                    <a:pt x="5799" y="2619"/>
                    <a:pt x="5823" y="2655"/>
                  </a:cubicBezTo>
                  <a:lnTo>
                    <a:pt x="5823" y="2667"/>
                  </a:lnTo>
                  <a:cubicBezTo>
                    <a:pt x="5823" y="2679"/>
                    <a:pt x="5835" y="2691"/>
                    <a:pt x="5846" y="2691"/>
                  </a:cubicBezTo>
                  <a:cubicBezTo>
                    <a:pt x="5942" y="2786"/>
                    <a:pt x="6108" y="2691"/>
                    <a:pt x="6061" y="2560"/>
                  </a:cubicBezTo>
                  <a:cubicBezTo>
                    <a:pt x="6013" y="2655"/>
                    <a:pt x="5930" y="2596"/>
                    <a:pt x="5930" y="2536"/>
                  </a:cubicBezTo>
                  <a:cubicBezTo>
                    <a:pt x="5942" y="2465"/>
                    <a:pt x="6049" y="2417"/>
                    <a:pt x="6097" y="2417"/>
                  </a:cubicBezTo>
                  <a:cubicBezTo>
                    <a:pt x="6144" y="2417"/>
                    <a:pt x="6192" y="2441"/>
                    <a:pt x="6227" y="2477"/>
                  </a:cubicBezTo>
                  <a:cubicBezTo>
                    <a:pt x="6382" y="2572"/>
                    <a:pt x="6335" y="2810"/>
                    <a:pt x="6156" y="2846"/>
                  </a:cubicBezTo>
                  <a:cubicBezTo>
                    <a:pt x="6394" y="2977"/>
                    <a:pt x="6608" y="2703"/>
                    <a:pt x="6561" y="2465"/>
                  </a:cubicBezTo>
                  <a:cubicBezTo>
                    <a:pt x="6728" y="2500"/>
                    <a:pt x="6763" y="2393"/>
                    <a:pt x="6930" y="2536"/>
                  </a:cubicBezTo>
                  <a:cubicBezTo>
                    <a:pt x="6787" y="2107"/>
                    <a:pt x="6549" y="2215"/>
                    <a:pt x="6382" y="2143"/>
                  </a:cubicBezTo>
                  <a:lnTo>
                    <a:pt x="6382" y="2143"/>
                  </a:lnTo>
                  <a:cubicBezTo>
                    <a:pt x="6751" y="2262"/>
                    <a:pt x="6859" y="2000"/>
                    <a:pt x="7156" y="1976"/>
                  </a:cubicBezTo>
                  <a:cubicBezTo>
                    <a:pt x="6835" y="1715"/>
                    <a:pt x="6644" y="1929"/>
                    <a:pt x="6418" y="2012"/>
                  </a:cubicBezTo>
                  <a:lnTo>
                    <a:pt x="6418" y="2012"/>
                  </a:lnTo>
                  <a:cubicBezTo>
                    <a:pt x="6966" y="1786"/>
                    <a:pt x="6847" y="1476"/>
                    <a:pt x="7061" y="1226"/>
                  </a:cubicBezTo>
                  <a:cubicBezTo>
                    <a:pt x="6799" y="1441"/>
                    <a:pt x="6489" y="1322"/>
                    <a:pt x="6275" y="1857"/>
                  </a:cubicBezTo>
                  <a:lnTo>
                    <a:pt x="6275" y="1857"/>
                  </a:lnTo>
                  <a:cubicBezTo>
                    <a:pt x="6358" y="1643"/>
                    <a:pt x="6573" y="1441"/>
                    <a:pt x="6311" y="1131"/>
                  </a:cubicBezTo>
                  <a:cubicBezTo>
                    <a:pt x="6287" y="1429"/>
                    <a:pt x="6025" y="1536"/>
                    <a:pt x="6132" y="1893"/>
                  </a:cubicBezTo>
                  <a:lnTo>
                    <a:pt x="6132" y="1893"/>
                  </a:lnTo>
                  <a:cubicBezTo>
                    <a:pt x="6061" y="1738"/>
                    <a:pt x="6180" y="1500"/>
                    <a:pt x="5739" y="1345"/>
                  </a:cubicBezTo>
                  <a:cubicBezTo>
                    <a:pt x="5894" y="1512"/>
                    <a:pt x="5775" y="1548"/>
                    <a:pt x="5811" y="1715"/>
                  </a:cubicBezTo>
                  <a:cubicBezTo>
                    <a:pt x="5585" y="1667"/>
                    <a:pt x="5311" y="1893"/>
                    <a:pt x="5430" y="2119"/>
                  </a:cubicBezTo>
                  <a:cubicBezTo>
                    <a:pt x="5477" y="1941"/>
                    <a:pt x="5704" y="1905"/>
                    <a:pt x="5811" y="2060"/>
                  </a:cubicBezTo>
                  <a:cubicBezTo>
                    <a:pt x="5846" y="2084"/>
                    <a:pt x="5858" y="2131"/>
                    <a:pt x="5858" y="2179"/>
                  </a:cubicBezTo>
                  <a:cubicBezTo>
                    <a:pt x="5858" y="2238"/>
                    <a:pt x="5811" y="2346"/>
                    <a:pt x="5751" y="2346"/>
                  </a:cubicBezTo>
                  <a:cubicBezTo>
                    <a:pt x="5680" y="2357"/>
                    <a:pt x="5620" y="2274"/>
                    <a:pt x="5727" y="2215"/>
                  </a:cubicBezTo>
                  <a:cubicBezTo>
                    <a:pt x="5596" y="2179"/>
                    <a:pt x="5489" y="2334"/>
                    <a:pt x="5585" y="2441"/>
                  </a:cubicBezTo>
                  <a:cubicBezTo>
                    <a:pt x="5596" y="2441"/>
                    <a:pt x="5608" y="2453"/>
                    <a:pt x="5620" y="2465"/>
                  </a:cubicBezTo>
                  <a:lnTo>
                    <a:pt x="5632" y="2465"/>
                  </a:lnTo>
                  <a:cubicBezTo>
                    <a:pt x="5656" y="2488"/>
                    <a:pt x="5692" y="2488"/>
                    <a:pt x="5727" y="2488"/>
                  </a:cubicBezTo>
                  <a:cubicBezTo>
                    <a:pt x="5561" y="2738"/>
                    <a:pt x="5311" y="2941"/>
                    <a:pt x="5037" y="3084"/>
                  </a:cubicBezTo>
                  <a:cubicBezTo>
                    <a:pt x="5811" y="2596"/>
                    <a:pt x="4989" y="2191"/>
                    <a:pt x="5370" y="1798"/>
                  </a:cubicBezTo>
                  <a:lnTo>
                    <a:pt x="5323" y="1846"/>
                  </a:lnTo>
                  <a:cubicBezTo>
                    <a:pt x="5335" y="1822"/>
                    <a:pt x="5346" y="1810"/>
                    <a:pt x="5370" y="1798"/>
                  </a:cubicBezTo>
                  <a:cubicBezTo>
                    <a:pt x="5144" y="1929"/>
                    <a:pt x="5025" y="2036"/>
                    <a:pt x="4989" y="2155"/>
                  </a:cubicBezTo>
                  <a:cubicBezTo>
                    <a:pt x="4894" y="2453"/>
                    <a:pt x="5168" y="2572"/>
                    <a:pt x="5156" y="2727"/>
                  </a:cubicBezTo>
                  <a:cubicBezTo>
                    <a:pt x="5013" y="2619"/>
                    <a:pt x="4918" y="2655"/>
                    <a:pt x="4858" y="2798"/>
                  </a:cubicBezTo>
                  <a:cubicBezTo>
                    <a:pt x="5037" y="2774"/>
                    <a:pt x="5061" y="2953"/>
                    <a:pt x="4965" y="3048"/>
                  </a:cubicBezTo>
                  <a:cubicBezTo>
                    <a:pt x="4811" y="3179"/>
                    <a:pt x="4465" y="3215"/>
                    <a:pt x="4394" y="3620"/>
                  </a:cubicBezTo>
                  <a:cubicBezTo>
                    <a:pt x="4346" y="3667"/>
                    <a:pt x="4311" y="3727"/>
                    <a:pt x="4287" y="3786"/>
                  </a:cubicBezTo>
                  <a:cubicBezTo>
                    <a:pt x="4299" y="3727"/>
                    <a:pt x="4322" y="3655"/>
                    <a:pt x="4322" y="3596"/>
                  </a:cubicBezTo>
                  <a:cubicBezTo>
                    <a:pt x="4561" y="3250"/>
                    <a:pt x="4346" y="3000"/>
                    <a:pt x="4322" y="2786"/>
                  </a:cubicBezTo>
                  <a:cubicBezTo>
                    <a:pt x="4322" y="2643"/>
                    <a:pt x="4465" y="2548"/>
                    <a:pt x="4573" y="2679"/>
                  </a:cubicBezTo>
                  <a:cubicBezTo>
                    <a:pt x="4632" y="2548"/>
                    <a:pt x="4596" y="2441"/>
                    <a:pt x="4430" y="2417"/>
                  </a:cubicBezTo>
                  <a:cubicBezTo>
                    <a:pt x="4525" y="2310"/>
                    <a:pt x="4811" y="2417"/>
                    <a:pt x="4942" y="2143"/>
                  </a:cubicBezTo>
                  <a:cubicBezTo>
                    <a:pt x="5001" y="2036"/>
                    <a:pt x="5001" y="1869"/>
                    <a:pt x="4930" y="1619"/>
                  </a:cubicBezTo>
                  <a:lnTo>
                    <a:pt x="4930" y="1619"/>
                  </a:lnTo>
                  <a:cubicBezTo>
                    <a:pt x="4930" y="2167"/>
                    <a:pt x="4049" y="1869"/>
                    <a:pt x="4263" y="2762"/>
                  </a:cubicBezTo>
                  <a:lnTo>
                    <a:pt x="4263" y="2762"/>
                  </a:lnTo>
                  <a:cubicBezTo>
                    <a:pt x="4156" y="2465"/>
                    <a:pt x="4132" y="2143"/>
                    <a:pt x="4192" y="1846"/>
                  </a:cubicBezTo>
                  <a:cubicBezTo>
                    <a:pt x="4203" y="1869"/>
                    <a:pt x="4239" y="1893"/>
                    <a:pt x="4275" y="1905"/>
                  </a:cubicBezTo>
                  <a:lnTo>
                    <a:pt x="4287" y="1905"/>
                  </a:lnTo>
                  <a:cubicBezTo>
                    <a:pt x="4299" y="1905"/>
                    <a:pt x="4311" y="1905"/>
                    <a:pt x="4334" y="1905"/>
                  </a:cubicBezTo>
                  <a:cubicBezTo>
                    <a:pt x="4465" y="1893"/>
                    <a:pt x="4513" y="1715"/>
                    <a:pt x="4394" y="1655"/>
                  </a:cubicBezTo>
                  <a:cubicBezTo>
                    <a:pt x="4418" y="1762"/>
                    <a:pt x="4322" y="1774"/>
                    <a:pt x="4275" y="1726"/>
                  </a:cubicBezTo>
                  <a:cubicBezTo>
                    <a:pt x="4239" y="1679"/>
                    <a:pt x="4275" y="1572"/>
                    <a:pt x="4311" y="1524"/>
                  </a:cubicBezTo>
                  <a:cubicBezTo>
                    <a:pt x="4346" y="1500"/>
                    <a:pt x="4394" y="1476"/>
                    <a:pt x="4442" y="1476"/>
                  </a:cubicBezTo>
                  <a:cubicBezTo>
                    <a:pt x="4561" y="1476"/>
                    <a:pt x="4763" y="1548"/>
                    <a:pt x="4656" y="1786"/>
                  </a:cubicBezTo>
                  <a:cubicBezTo>
                    <a:pt x="4918" y="1715"/>
                    <a:pt x="4870" y="1369"/>
                    <a:pt x="4680" y="1238"/>
                  </a:cubicBezTo>
                  <a:cubicBezTo>
                    <a:pt x="4823" y="1143"/>
                    <a:pt x="4763" y="1036"/>
                    <a:pt x="4989" y="1024"/>
                  </a:cubicBezTo>
                  <a:cubicBezTo>
                    <a:pt x="4573" y="822"/>
                    <a:pt x="4489" y="1072"/>
                    <a:pt x="4322" y="1131"/>
                  </a:cubicBezTo>
                  <a:lnTo>
                    <a:pt x="4322" y="1131"/>
                  </a:lnTo>
                  <a:cubicBezTo>
                    <a:pt x="4656" y="964"/>
                    <a:pt x="4549" y="691"/>
                    <a:pt x="4739" y="476"/>
                  </a:cubicBezTo>
                  <a:cubicBezTo>
                    <a:pt x="4334" y="512"/>
                    <a:pt x="4346" y="798"/>
                    <a:pt x="4251" y="1012"/>
                  </a:cubicBezTo>
                  <a:lnTo>
                    <a:pt x="4251" y="1012"/>
                  </a:lnTo>
                  <a:cubicBezTo>
                    <a:pt x="4477" y="476"/>
                    <a:pt x="4168" y="345"/>
                    <a:pt x="4144" y="0"/>
                  </a:cubicBezTo>
                  <a:cubicBezTo>
                    <a:pt x="4108" y="345"/>
                    <a:pt x="3811" y="476"/>
                    <a:pt x="4037" y="1012"/>
                  </a:cubicBezTo>
                  <a:lnTo>
                    <a:pt x="4037" y="1012"/>
                  </a:lnTo>
                  <a:cubicBezTo>
                    <a:pt x="3941" y="798"/>
                    <a:pt x="3953" y="512"/>
                    <a:pt x="3549" y="476"/>
                  </a:cubicBezTo>
                  <a:cubicBezTo>
                    <a:pt x="3739" y="691"/>
                    <a:pt x="3632" y="964"/>
                    <a:pt x="3965" y="1131"/>
                  </a:cubicBezTo>
                  <a:lnTo>
                    <a:pt x="3965" y="1131"/>
                  </a:lnTo>
                  <a:cubicBezTo>
                    <a:pt x="3799" y="1072"/>
                    <a:pt x="3715" y="822"/>
                    <a:pt x="3299" y="1024"/>
                  </a:cubicBezTo>
                  <a:cubicBezTo>
                    <a:pt x="3525" y="1036"/>
                    <a:pt x="3465" y="1143"/>
                    <a:pt x="3608" y="1238"/>
                  </a:cubicBezTo>
                  <a:cubicBezTo>
                    <a:pt x="3418" y="1369"/>
                    <a:pt x="3370" y="1715"/>
                    <a:pt x="3632" y="1786"/>
                  </a:cubicBezTo>
                  <a:cubicBezTo>
                    <a:pt x="3525" y="1548"/>
                    <a:pt x="3727" y="1476"/>
                    <a:pt x="3846" y="1476"/>
                  </a:cubicBezTo>
                  <a:cubicBezTo>
                    <a:pt x="3894" y="1476"/>
                    <a:pt x="3941" y="1500"/>
                    <a:pt x="3977" y="1524"/>
                  </a:cubicBezTo>
                  <a:cubicBezTo>
                    <a:pt x="4013" y="1572"/>
                    <a:pt x="4049" y="1679"/>
                    <a:pt x="4013" y="1726"/>
                  </a:cubicBezTo>
                  <a:cubicBezTo>
                    <a:pt x="3977" y="1774"/>
                    <a:pt x="3858" y="1762"/>
                    <a:pt x="3894" y="1655"/>
                  </a:cubicBezTo>
                  <a:cubicBezTo>
                    <a:pt x="3775" y="1715"/>
                    <a:pt x="3822" y="1893"/>
                    <a:pt x="3953" y="1905"/>
                  </a:cubicBezTo>
                  <a:cubicBezTo>
                    <a:pt x="3977" y="1905"/>
                    <a:pt x="3989" y="1905"/>
                    <a:pt x="4001" y="1905"/>
                  </a:cubicBezTo>
                  <a:lnTo>
                    <a:pt x="4013" y="1905"/>
                  </a:lnTo>
                  <a:cubicBezTo>
                    <a:pt x="4049" y="1893"/>
                    <a:pt x="4072" y="1869"/>
                    <a:pt x="4096" y="1846"/>
                  </a:cubicBezTo>
                  <a:cubicBezTo>
                    <a:pt x="4156" y="2143"/>
                    <a:pt x="4132" y="2465"/>
                    <a:pt x="4025" y="2762"/>
                  </a:cubicBezTo>
                  <a:cubicBezTo>
                    <a:pt x="4239" y="1869"/>
                    <a:pt x="3358" y="2167"/>
                    <a:pt x="3358" y="1619"/>
                  </a:cubicBezTo>
                  <a:lnTo>
                    <a:pt x="3358" y="1679"/>
                  </a:lnTo>
                  <a:cubicBezTo>
                    <a:pt x="3358" y="1655"/>
                    <a:pt x="3358" y="1631"/>
                    <a:pt x="3358" y="1619"/>
                  </a:cubicBezTo>
                  <a:cubicBezTo>
                    <a:pt x="3287" y="1869"/>
                    <a:pt x="3287" y="2024"/>
                    <a:pt x="3346" y="2143"/>
                  </a:cubicBezTo>
                  <a:cubicBezTo>
                    <a:pt x="3477" y="2417"/>
                    <a:pt x="3763" y="2310"/>
                    <a:pt x="3858" y="2417"/>
                  </a:cubicBezTo>
                  <a:cubicBezTo>
                    <a:pt x="3691" y="2441"/>
                    <a:pt x="3644" y="2548"/>
                    <a:pt x="3703" y="2679"/>
                  </a:cubicBezTo>
                  <a:cubicBezTo>
                    <a:pt x="3822" y="2548"/>
                    <a:pt x="3953" y="2643"/>
                    <a:pt x="3953" y="2786"/>
                  </a:cubicBezTo>
                  <a:cubicBezTo>
                    <a:pt x="3953" y="2989"/>
                    <a:pt x="3727" y="3250"/>
                    <a:pt x="3953" y="3596"/>
                  </a:cubicBezTo>
                  <a:cubicBezTo>
                    <a:pt x="3965" y="3655"/>
                    <a:pt x="3977" y="3727"/>
                    <a:pt x="4001" y="3786"/>
                  </a:cubicBezTo>
                  <a:cubicBezTo>
                    <a:pt x="3965" y="3727"/>
                    <a:pt x="3930" y="3667"/>
                    <a:pt x="3882" y="3620"/>
                  </a:cubicBezTo>
                  <a:cubicBezTo>
                    <a:pt x="3811" y="3215"/>
                    <a:pt x="3477" y="3179"/>
                    <a:pt x="3322" y="3036"/>
                  </a:cubicBezTo>
                  <a:cubicBezTo>
                    <a:pt x="3227" y="2953"/>
                    <a:pt x="3251" y="2774"/>
                    <a:pt x="3430" y="2798"/>
                  </a:cubicBezTo>
                  <a:cubicBezTo>
                    <a:pt x="3370" y="2655"/>
                    <a:pt x="3275" y="2619"/>
                    <a:pt x="3132" y="2715"/>
                  </a:cubicBezTo>
                  <a:cubicBezTo>
                    <a:pt x="3120" y="2572"/>
                    <a:pt x="3394" y="2441"/>
                    <a:pt x="3299" y="2155"/>
                  </a:cubicBezTo>
                  <a:cubicBezTo>
                    <a:pt x="3251" y="2036"/>
                    <a:pt x="3144" y="1929"/>
                    <a:pt x="2918" y="1798"/>
                  </a:cubicBezTo>
                  <a:cubicBezTo>
                    <a:pt x="3299" y="2179"/>
                    <a:pt x="2465" y="2596"/>
                    <a:pt x="3251" y="3072"/>
                  </a:cubicBezTo>
                  <a:cubicBezTo>
                    <a:pt x="2965" y="2941"/>
                    <a:pt x="2727" y="2738"/>
                    <a:pt x="2548" y="2477"/>
                  </a:cubicBezTo>
                  <a:cubicBezTo>
                    <a:pt x="2584" y="2488"/>
                    <a:pt x="2620" y="2477"/>
                    <a:pt x="2656" y="2465"/>
                  </a:cubicBezTo>
                  <a:lnTo>
                    <a:pt x="2668" y="2465"/>
                  </a:lnTo>
                  <a:cubicBezTo>
                    <a:pt x="2679" y="2453"/>
                    <a:pt x="2691" y="2441"/>
                    <a:pt x="2691" y="2429"/>
                  </a:cubicBezTo>
                  <a:cubicBezTo>
                    <a:pt x="2775" y="2346"/>
                    <a:pt x="2703" y="2191"/>
                    <a:pt x="2584" y="2203"/>
                  </a:cubicBezTo>
                  <a:lnTo>
                    <a:pt x="2560" y="2203"/>
                  </a:lnTo>
                  <a:cubicBezTo>
                    <a:pt x="2656" y="2262"/>
                    <a:pt x="2596" y="2346"/>
                    <a:pt x="2537" y="2346"/>
                  </a:cubicBezTo>
                  <a:cubicBezTo>
                    <a:pt x="2465" y="2334"/>
                    <a:pt x="2417" y="2227"/>
                    <a:pt x="2417" y="2179"/>
                  </a:cubicBezTo>
                  <a:cubicBezTo>
                    <a:pt x="2417" y="2131"/>
                    <a:pt x="2441" y="2084"/>
                    <a:pt x="2477" y="2048"/>
                  </a:cubicBezTo>
                  <a:cubicBezTo>
                    <a:pt x="2572" y="1893"/>
                    <a:pt x="2798" y="1941"/>
                    <a:pt x="2846" y="2107"/>
                  </a:cubicBezTo>
                  <a:cubicBezTo>
                    <a:pt x="2977" y="1881"/>
                    <a:pt x="2703" y="1667"/>
                    <a:pt x="2465" y="1715"/>
                  </a:cubicBezTo>
                  <a:cubicBezTo>
                    <a:pt x="2501" y="1536"/>
                    <a:pt x="2394" y="1512"/>
                    <a:pt x="2537" y="1345"/>
                  </a:cubicBezTo>
                  <a:cubicBezTo>
                    <a:pt x="2108" y="1488"/>
                    <a:pt x="2215" y="1726"/>
                    <a:pt x="2144" y="1893"/>
                  </a:cubicBezTo>
                  <a:lnTo>
                    <a:pt x="2144" y="1893"/>
                  </a:lnTo>
                  <a:cubicBezTo>
                    <a:pt x="2263" y="1524"/>
                    <a:pt x="1989" y="1417"/>
                    <a:pt x="1977" y="1119"/>
                  </a:cubicBezTo>
                  <a:cubicBezTo>
                    <a:pt x="1715" y="1441"/>
                    <a:pt x="1929" y="1631"/>
                    <a:pt x="2001" y="1857"/>
                  </a:cubicBezTo>
                  <a:lnTo>
                    <a:pt x="2001" y="1857"/>
                  </a:lnTo>
                  <a:cubicBezTo>
                    <a:pt x="1786" y="1310"/>
                    <a:pt x="1477" y="1429"/>
                    <a:pt x="1215" y="1214"/>
                  </a:cubicBezTo>
                  <a:cubicBezTo>
                    <a:pt x="1441" y="1476"/>
                    <a:pt x="1310" y="1786"/>
                    <a:pt x="1858" y="2000"/>
                  </a:cubicBezTo>
                  <a:lnTo>
                    <a:pt x="1858" y="2000"/>
                  </a:lnTo>
                  <a:cubicBezTo>
                    <a:pt x="1632" y="1917"/>
                    <a:pt x="1441" y="1703"/>
                    <a:pt x="1132" y="1965"/>
                  </a:cubicBezTo>
                  <a:cubicBezTo>
                    <a:pt x="1429" y="1988"/>
                    <a:pt x="1536" y="2262"/>
                    <a:pt x="1894" y="2143"/>
                  </a:cubicBezTo>
                  <a:lnTo>
                    <a:pt x="1894" y="2143"/>
                  </a:lnTo>
                  <a:cubicBezTo>
                    <a:pt x="1727" y="2215"/>
                    <a:pt x="1501" y="2096"/>
                    <a:pt x="1346" y="2536"/>
                  </a:cubicBezTo>
                  <a:cubicBezTo>
                    <a:pt x="1513" y="2381"/>
                    <a:pt x="1548" y="2500"/>
                    <a:pt x="1715" y="2465"/>
                  </a:cubicBezTo>
                  <a:cubicBezTo>
                    <a:pt x="1667" y="2691"/>
                    <a:pt x="1882" y="2965"/>
                    <a:pt x="2120" y="2846"/>
                  </a:cubicBezTo>
                  <a:cubicBezTo>
                    <a:pt x="1941" y="2798"/>
                    <a:pt x="1906" y="2560"/>
                    <a:pt x="2048" y="2465"/>
                  </a:cubicBezTo>
                  <a:cubicBezTo>
                    <a:pt x="2084" y="2429"/>
                    <a:pt x="2132" y="2417"/>
                    <a:pt x="2179" y="2417"/>
                  </a:cubicBezTo>
                  <a:cubicBezTo>
                    <a:pt x="2227" y="2417"/>
                    <a:pt x="2334" y="2465"/>
                    <a:pt x="2346" y="2524"/>
                  </a:cubicBezTo>
                  <a:cubicBezTo>
                    <a:pt x="2358" y="2596"/>
                    <a:pt x="2263" y="2655"/>
                    <a:pt x="2215" y="2548"/>
                  </a:cubicBezTo>
                  <a:cubicBezTo>
                    <a:pt x="2179" y="2679"/>
                    <a:pt x="2334" y="2774"/>
                    <a:pt x="2429" y="2691"/>
                  </a:cubicBezTo>
                  <a:lnTo>
                    <a:pt x="2465" y="2655"/>
                  </a:lnTo>
                  <a:lnTo>
                    <a:pt x="2465" y="2643"/>
                  </a:lnTo>
                  <a:cubicBezTo>
                    <a:pt x="2477" y="2619"/>
                    <a:pt x="2489" y="2584"/>
                    <a:pt x="2477" y="2548"/>
                  </a:cubicBezTo>
                  <a:cubicBezTo>
                    <a:pt x="2739" y="2715"/>
                    <a:pt x="2941" y="2953"/>
                    <a:pt x="3072" y="3239"/>
                  </a:cubicBezTo>
                  <a:cubicBezTo>
                    <a:pt x="2596" y="2465"/>
                    <a:pt x="2179" y="3286"/>
                    <a:pt x="1798" y="2905"/>
                  </a:cubicBezTo>
                  <a:cubicBezTo>
                    <a:pt x="1929" y="3143"/>
                    <a:pt x="2036" y="3250"/>
                    <a:pt x="2156" y="3286"/>
                  </a:cubicBezTo>
                  <a:cubicBezTo>
                    <a:pt x="2453" y="3381"/>
                    <a:pt x="2572" y="3108"/>
                    <a:pt x="2715" y="3119"/>
                  </a:cubicBezTo>
                  <a:cubicBezTo>
                    <a:pt x="2620" y="3262"/>
                    <a:pt x="2656" y="3358"/>
                    <a:pt x="2787" y="3417"/>
                  </a:cubicBezTo>
                  <a:cubicBezTo>
                    <a:pt x="2775" y="3239"/>
                    <a:pt x="2941" y="3215"/>
                    <a:pt x="3037" y="3310"/>
                  </a:cubicBezTo>
                  <a:cubicBezTo>
                    <a:pt x="3179" y="3465"/>
                    <a:pt x="3215" y="3810"/>
                    <a:pt x="3620" y="3881"/>
                  </a:cubicBezTo>
                  <a:cubicBezTo>
                    <a:pt x="3668" y="3917"/>
                    <a:pt x="3727" y="3953"/>
                    <a:pt x="3787" y="3989"/>
                  </a:cubicBezTo>
                  <a:cubicBezTo>
                    <a:pt x="3727" y="3965"/>
                    <a:pt x="3656" y="3953"/>
                    <a:pt x="3596" y="3941"/>
                  </a:cubicBezTo>
                  <a:cubicBezTo>
                    <a:pt x="3251" y="3715"/>
                    <a:pt x="2989" y="3929"/>
                    <a:pt x="2787" y="3941"/>
                  </a:cubicBezTo>
                  <a:cubicBezTo>
                    <a:pt x="2644" y="3941"/>
                    <a:pt x="2548" y="3810"/>
                    <a:pt x="2679" y="3703"/>
                  </a:cubicBezTo>
                  <a:cubicBezTo>
                    <a:pt x="2548" y="3631"/>
                    <a:pt x="2441" y="3679"/>
                    <a:pt x="2417" y="3846"/>
                  </a:cubicBezTo>
                  <a:cubicBezTo>
                    <a:pt x="2310" y="3750"/>
                    <a:pt x="2417" y="3465"/>
                    <a:pt x="2144" y="3322"/>
                  </a:cubicBezTo>
                  <a:cubicBezTo>
                    <a:pt x="2025" y="3274"/>
                    <a:pt x="1870" y="3274"/>
                    <a:pt x="1620" y="3346"/>
                  </a:cubicBezTo>
                  <a:lnTo>
                    <a:pt x="1620" y="3346"/>
                  </a:lnTo>
                  <a:cubicBezTo>
                    <a:pt x="2156" y="3346"/>
                    <a:pt x="1870" y="4227"/>
                    <a:pt x="2763" y="4012"/>
                  </a:cubicBezTo>
                  <a:cubicBezTo>
                    <a:pt x="2465" y="4120"/>
                    <a:pt x="2144" y="4143"/>
                    <a:pt x="1846" y="4084"/>
                  </a:cubicBezTo>
                  <a:cubicBezTo>
                    <a:pt x="1870" y="4060"/>
                    <a:pt x="1894" y="4036"/>
                    <a:pt x="1906" y="4001"/>
                  </a:cubicBezTo>
                  <a:cubicBezTo>
                    <a:pt x="1906" y="3989"/>
                    <a:pt x="1906" y="3989"/>
                    <a:pt x="1906" y="3989"/>
                  </a:cubicBezTo>
                  <a:cubicBezTo>
                    <a:pt x="1929" y="3834"/>
                    <a:pt x="1739" y="3762"/>
                    <a:pt x="1655" y="3881"/>
                  </a:cubicBezTo>
                  <a:cubicBezTo>
                    <a:pt x="1763" y="3858"/>
                    <a:pt x="1775" y="3953"/>
                    <a:pt x="1727" y="4001"/>
                  </a:cubicBezTo>
                  <a:cubicBezTo>
                    <a:pt x="1679" y="4036"/>
                    <a:pt x="1572" y="4001"/>
                    <a:pt x="1525" y="3953"/>
                  </a:cubicBezTo>
                  <a:cubicBezTo>
                    <a:pt x="1501" y="3917"/>
                    <a:pt x="1477" y="3881"/>
                    <a:pt x="1477" y="3834"/>
                  </a:cubicBezTo>
                  <a:cubicBezTo>
                    <a:pt x="1477" y="3703"/>
                    <a:pt x="1548" y="3512"/>
                    <a:pt x="1786" y="3608"/>
                  </a:cubicBezTo>
                  <a:cubicBezTo>
                    <a:pt x="1715" y="3358"/>
                    <a:pt x="1370" y="3405"/>
                    <a:pt x="1239" y="3596"/>
                  </a:cubicBezTo>
                  <a:cubicBezTo>
                    <a:pt x="1144" y="3453"/>
                    <a:pt x="1036" y="3500"/>
                    <a:pt x="1024" y="3286"/>
                  </a:cubicBezTo>
                  <a:cubicBezTo>
                    <a:pt x="822" y="3703"/>
                    <a:pt x="1072" y="3786"/>
                    <a:pt x="1132" y="3953"/>
                  </a:cubicBezTo>
                  <a:lnTo>
                    <a:pt x="1132" y="3953"/>
                  </a:lnTo>
                  <a:cubicBezTo>
                    <a:pt x="965" y="3608"/>
                    <a:pt x="691" y="3727"/>
                    <a:pt x="477" y="3524"/>
                  </a:cubicBezTo>
                  <a:cubicBezTo>
                    <a:pt x="501" y="3941"/>
                    <a:pt x="798" y="3929"/>
                    <a:pt x="1013" y="4024"/>
                  </a:cubicBezTo>
                  <a:lnTo>
                    <a:pt x="1013" y="4024"/>
                  </a:lnTo>
                  <a:cubicBezTo>
                    <a:pt x="465" y="3798"/>
                    <a:pt x="334" y="4096"/>
                    <a:pt x="1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4" y="3893"/>
                  </a:cubicBezTo>
                  <a:cubicBezTo>
                    <a:pt x="5263" y="3965"/>
                    <a:pt x="5442" y="4036"/>
                    <a:pt x="5632" y="4096"/>
                  </a:cubicBezTo>
                  <a:cubicBezTo>
                    <a:pt x="5704" y="4108"/>
                    <a:pt x="5787" y="4120"/>
                    <a:pt x="5858" y="4131"/>
                  </a:cubicBezTo>
                  <a:cubicBezTo>
                    <a:pt x="5787" y="4131"/>
                    <a:pt x="5704" y="4143"/>
                    <a:pt x="5632" y="4167"/>
                  </a:cubicBezTo>
                  <a:cubicBezTo>
                    <a:pt x="5442" y="4215"/>
                    <a:pt x="5263" y="4286"/>
                    <a:pt x="5084" y="4370"/>
                  </a:cubicBezTo>
                  <a:cubicBezTo>
                    <a:pt x="4977" y="4393"/>
                    <a:pt x="4858" y="4370"/>
                    <a:pt x="4763" y="4322"/>
                  </a:cubicBezTo>
                  <a:cubicBezTo>
                    <a:pt x="4930" y="4322"/>
                    <a:pt x="5096" y="4251"/>
                    <a:pt x="5204" y="4131"/>
                  </a:cubicBezTo>
                  <a:cubicBezTo>
                    <a:pt x="5096" y="4001"/>
                    <a:pt x="4930" y="3929"/>
                    <a:pt x="4763" y="3941"/>
                  </a:cubicBezTo>
                  <a:close/>
                  <a:moveTo>
                    <a:pt x="5168" y="5013"/>
                  </a:moveTo>
                  <a:close/>
                  <a:moveTo>
                    <a:pt x="4894" y="4893"/>
                  </a:moveTo>
                  <a:cubicBezTo>
                    <a:pt x="4894" y="4727"/>
                    <a:pt x="4834" y="4572"/>
                    <a:pt x="4703" y="4453"/>
                  </a:cubicBezTo>
                  <a:cubicBezTo>
                    <a:pt x="4811" y="4477"/>
                    <a:pt x="4906" y="4548"/>
                    <a:pt x="4977" y="4643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39"/>
                    <a:pt x="5299" y="5310"/>
                    <a:pt x="5346" y="5370"/>
                  </a:cubicBezTo>
                  <a:cubicBezTo>
                    <a:pt x="5287" y="5310"/>
                    <a:pt x="5227" y="5263"/>
                    <a:pt x="5168" y="5227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2" y="4715"/>
                  </a:cubicBezTo>
                  <a:cubicBezTo>
                    <a:pt x="4549" y="4846"/>
                    <a:pt x="4715" y="4905"/>
                    <a:pt x="4894" y="4893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11" y="3203"/>
                    <a:pt x="4989" y="3119"/>
                    <a:pt x="5168" y="3024"/>
                  </a:cubicBezTo>
                  <a:cubicBezTo>
                    <a:pt x="5227" y="2989"/>
                    <a:pt x="5287" y="2941"/>
                    <a:pt x="5346" y="2893"/>
                  </a:cubicBezTo>
                  <a:cubicBezTo>
                    <a:pt x="5299" y="2953"/>
                    <a:pt x="5251" y="3012"/>
                    <a:pt x="5215" y="3084"/>
                  </a:cubicBezTo>
                  <a:cubicBezTo>
                    <a:pt x="5120" y="3250"/>
                    <a:pt x="5037" y="3429"/>
                    <a:pt x="4965" y="3608"/>
                  </a:cubicBezTo>
                  <a:cubicBezTo>
                    <a:pt x="4906" y="3703"/>
                    <a:pt x="4811" y="3774"/>
                    <a:pt x="4703" y="3810"/>
                  </a:cubicBezTo>
                  <a:cubicBezTo>
                    <a:pt x="4834" y="3691"/>
                    <a:pt x="4894" y="3536"/>
                    <a:pt x="4894" y="3369"/>
                  </a:cubicBezTo>
                  <a:cubicBezTo>
                    <a:pt x="4715" y="3358"/>
                    <a:pt x="4561" y="3429"/>
                    <a:pt x="4442" y="3548"/>
                  </a:cubicBezTo>
                  <a:cubicBezTo>
                    <a:pt x="4477" y="3429"/>
                    <a:pt x="4537" y="3334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30" y="3489"/>
                  </a:moveTo>
                  <a:cubicBezTo>
                    <a:pt x="3870" y="3393"/>
                    <a:pt x="3858" y="3274"/>
                    <a:pt x="3882" y="3155"/>
                  </a:cubicBezTo>
                  <a:cubicBezTo>
                    <a:pt x="3953" y="2977"/>
                    <a:pt x="4025" y="2798"/>
                    <a:pt x="4084" y="2608"/>
                  </a:cubicBezTo>
                  <a:cubicBezTo>
                    <a:pt x="4096" y="2536"/>
                    <a:pt x="4108" y="2465"/>
                    <a:pt x="4120" y="2381"/>
                  </a:cubicBezTo>
                  <a:cubicBezTo>
                    <a:pt x="4132" y="2465"/>
                    <a:pt x="4144" y="2536"/>
                    <a:pt x="4156" y="2608"/>
                  </a:cubicBezTo>
                  <a:cubicBezTo>
                    <a:pt x="4215" y="2798"/>
                    <a:pt x="4275" y="2977"/>
                    <a:pt x="4358" y="3155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7" y="3322"/>
                    <a:pt x="4358" y="3036"/>
                    <a:pt x="4120" y="3036"/>
                  </a:cubicBezTo>
                  <a:cubicBezTo>
                    <a:pt x="3882" y="3036"/>
                    <a:pt x="3763" y="3322"/>
                    <a:pt x="3930" y="3489"/>
                  </a:cubicBezTo>
                  <a:close/>
                  <a:moveTo>
                    <a:pt x="4120" y="5215"/>
                  </a:moveTo>
                  <a:cubicBezTo>
                    <a:pt x="4239" y="5108"/>
                    <a:pt x="4311" y="4941"/>
                    <a:pt x="4311" y="4774"/>
                  </a:cubicBezTo>
                  <a:cubicBezTo>
                    <a:pt x="4370" y="4870"/>
                    <a:pt x="4382" y="4989"/>
                    <a:pt x="4358" y="5096"/>
                  </a:cubicBezTo>
                  <a:cubicBezTo>
                    <a:pt x="4275" y="5274"/>
                    <a:pt x="4215" y="5453"/>
                    <a:pt x="4156" y="5644"/>
                  </a:cubicBezTo>
                  <a:cubicBezTo>
                    <a:pt x="4144" y="5715"/>
                    <a:pt x="4132" y="5798"/>
                    <a:pt x="4120" y="5870"/>
                  </a:cubicBezTo>
                  <a:cubicBezTo>
                    <a:pt x="4108" y="5798"/>
                    <a:pt x="4096" y="5715"/>
                    <a:pt x="4084" y="5644"/>
                  </a:cubicBezTo>
                  <a:cubicBezTo>
                    <a:pt x="4025" y="5453"/>
                    <a:pt x="3953" y="5274"/>
                    <a:pt x="3882" y="5096"/>
                  </a:cubicBezTo>
                  <a:cubicBezTo>
                    <a:pt x="3858" y="4989"/>
                    <a:pt x="3870" y="4870"/>
                    <a:pt x="3930" y="4774"/>
                  </a:cubicBezTo>
                  <a:cubicBezTo>
                    <a:pt x="3918" y="4941"/>
                    <a:pt x="3989" y="5108"/>
                    <a:pt x="4120" y="5215"/>
                  </a:cubicBezTo>
                  <a:close/>
                  <a:moveTo>
                    <a:pt x="3346" y="3358"/>
                  </a:moveTo>
                  <a:cubicBezTo>
                    <a:pt x="3346" y="3524"/>
                    <a:pt x="3406" y="3691"/>
                    <a:pt x="3537" y="3798"/>
                  </a:cubicBezTo>
                  <a:cubicBezTo>
                    <a:pt x="3418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25" y="3072"/>
                  </a:cubicBezTo>
                  <a:cubicBezTo>
                    <a:pt x="2977" y="3012"/>
                    <a:pt x="2941" y="2953"/>
                    <a:pt x="2882" y="2881"/>
                  </a:cubicBezTo>
                  <a:cubicBezTo>
                    <a:pt x="2941" y="2941"/>
                    <a:pt x="3013" y="2977"/>
                    <a:pt x="3072" y="3024"/>
                  </a:cubicBezTo>
                  <a:cubicBezTo>
                    <a:pt x="3239" y="3119"/>
                    <a:pt x="3418" y="3191"/>
                    <a:pt x="3608" y="3262"/>
                  </a:cubicBezTo>
                  <a:cubicBezTo>
                    <a:pt x="3703" y="3334"/>
                    <a:pt x="3763" y="3417"/>
                    <a:pt x="3799" y="3536"/>
                  </a:cubicBezTo>
                  <a:cubicBezTo>
                    <a:pt x="3680" y="3405"/>
                    <a:pt x="3513" y="3346"/>
                    <a:pt x="3346" y="3358"/>
                  </a:cubicBezTo>
                  <a:close/>
                  <a:moveTo>
                    <a:pt x="3799" y="4715"/>
                  </a:moveTo>
                  <a:cubicBezTo>
                    <a:pt x="3763" y="4822"/>
                    <a:pt x="3691" y="4917"/>
                    <a:pt x="3596" y="4977"/>
                  </a:cubicBezTo>
                  <a:cubicBezTo>
                    <a:pt x="3418" y="5048"/>
                    <a:pt x="3239" y="5132"/>
                    <a:pt x="3072" y="5227"/>
                  </a:cubicBezTo>
                  <a:cubicBezTo>
                    <a:pt x="3013" y="5263"/>
                    <a:pt x="2941" y="5310"/>
                    <a:pt x="2882" y="5358"/>
                  </a:cubicBezTo>
                  <a:cubicBezTo>
                    <a:pt x="2929" y="5298"/>
                    <a:pt x="2977" y="5227"/>
                    <a:pt x="3013" y="5167"/>
                  </a:cubicBezTo>
                  <a:cubicBezTo>
                    <a:pt x="3108" y="5001"/>
                    <a:pt x="3191" y="4822"/>
                    <a:pt x="3263" y="4643"/>
                  </a:cubicBezTo>
                  <a:cubicBezTo>
                    <a:pt x="3322" y="4548"/>
                    <a:pt x="3418" y="4477"/>
                    <a:pt x="3525" y="4441"/>
                  </a:cubicBezTo>
                  <a:cubicBezTo>
                    <a:pt x="3406" y="4560"/>
                    <a:pt x="3334" y="4727"/>
                    <a:pt x="3346" y="4893"/>
                  </a:cubicBezTo>
                  <a:cubicBezTo>
                    <a:pt x="3513" y="4905"/>
                    <a:pt x="3680" y="4834"/>
                    <a:pt x="3799" y="4715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87" y="4036"/>
                    <a:pt x="2965" y="3965"/>
                    <a:pt x="3144" y="3893"/>
                  </a:cubicBezTo>
                  <a:cubicBezTo>
                    <a:pt x="3251" y="3870"/>
                    <a:pt x="3370" y="3881"/>
                    <a:pt x="3465" y="3941"/>
                  </a:cubicBezTo>
                  <a:cubicBezTo>
                    <a:pt x="3299" y="3929"/>
                    <a:pt x="3132" y="4001"/>
                    <a:pt x="3025" y="4131"/>
                  </a:cubicBezTo>
                  <a:cubicBezTo>
                    <a:pt x="3132" y="4251"/>
                    <a:pt x="3299" y="4322"/>
                    <a:pt x="3465" y="4322"/>
                  </a:cubicBezTo>
                  <a:cubicBezTo>
                    <a:pt x="3370" y="4370"/>
                    <a:pt x="3251" y="4393"/>
                    <a:pt x="3144" y="4370"/>
                  </a:cubicBezTo>
                  <a:cubicBezTo>
                    <a:pt x="2965" y="4286"/>
                    <a:pt x="2787" y="4227"/>
                    <a:pt x="2596" y="4167"/>
                  </a:cubicBezTo>
                  <a:cubicBezTo>
                    <a:pt x="2525" y="4143"/>
                    <a:pt x="2441" y="4131"/>
                    <a:pt x="2370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318800" y="1154450"/>
              <a:ext cx="207500" cy="207175"/>
            </a:xfrm>
            <a:custGeom>
              <a:avLst/>
              <a:gdLst/>
              <a:ahLst/>
              <a:cxnLst/>
              <a:rect l="l" t="t" r="r" b="b"/>
              <a:pathLst>
                <a:path w="8300" h="8287" extrusionOk="0">
                  <a:moveTo>
                    <a:pt x="1" y="4131"/>
                  </a:moveTo>
                  <a:cubicBezTo>
                    <a:pt x="346" y="4155"/>
                    <a:pt x="465" y="4465"/>
                    <a:pt x="1013" y="4227"/>
                  </a:cubicBezTo>
                  <a:lnTo>
                    <a:pt x="1013" y="4227"/>
                  </a:lnTo>
                  <a:cubicBezTo>
                    <a:pt x="799" y="4334"/>
                    <a:pt x="501" y="4322"/>
                    <a:pt x="477" y="4727"/>
                  </a:cubicBezTo>
                  <a:cubicBezTo>
                    <a:pt x="691" y="4524"/>
                    <a:pt x="965" y="4643"/>
                    <a:pt x="1132" y="4310"/>
                  </a:cubicBezTo>
                  <a:lnTo>
                    <a:pt x="1132" y="4310"/>
                  </a:lnTo>
                  <a:cubicBezTo>
                    <a:pt x="1072" y="4477"/>
                    <a:pt x="822" y="4560"/>
                    <a:pt x="1025" y="4977"/>
                  </a:cubicBezTo>
                  <a:cubicBezTo>
                    <a:pt x="1049" y="4751"/>
                    <a:pt x="1144" y="4798"/>
                    <a:pt x="1239" y="4655"/>
                  </a:cubicBezTo>
                  <a:cubicBezTo>
                    <a:pt x="1370" y="4858"/>
                    <a:pt x="1715" y="4905"/>
                    <a:pt x="1787" y="4643"/>
                  </a:cubicBezTo>
                  <a:cubicBezTo>
                    <a:pt x="1549" y="4751"/>
                    <a:pt x="1477" y="4548"/>
                    <a:pt x="1477" y="4429"/>
                  </a:cubicBezTo>
                  <a:cubicBezTo>
                    <a:pt x="1477" y="4382"/>
                    <a:pt x="1501" y="4334"/>
                    <a:pt x="1537" y="4298"/>
                  </a:cubicBezTo>
                  <a:cubicBezTo>
                    <a:pt x="1572" y="4262"/>
                    <a:pt x="1680" y="4215"/>
                    <a:pt x="1727" y="4262"/>
                  </a:cubicBezTo>
                  <a:cubicBezTo>
                    <a:pt x="1775" y="4298"/>
                    <a:pt x="1763" y="4405"/>
                    <a:pt x="1656" y="4370"/>
                  </a:cubicBezTo>
                  <a:cubicBezTo>
                    <a:pt x="1715" y="4501"/>
                    <a:pt x="1906" y="4453"/>
                    <a:pt x="1906" y="4310"/>
                  </a:cubicBezTo>
                  <a:cubicBezTo>
                    <a:pt x="1906" y="4298"/>
                    <a:pt x="1906" y="4286"/>
                    <a:pt x="1906" y="4274"/>
                  </a:cubicBezTo>
                  <a:cubicBezTo>
                    <a:pt x="1906" y="4262"/>
                    <a:pt x="1906" y="4262"/>
                    <a:pt x="1906" y="4262"/>
                  </a:cubicBezTo>
                  <a:cubicBezTo>
                    <a:pt x="1894" y="4227"/>
                    <a:pt x="1870" y="4191"/>
                    <a:pt x="1846" y="4167"/>
                  </a:cubicBezTo>
                  <a:cubicBezTo>
                    <a:pt x="2156" y="4108"/>
                    <a:pt x="2465" y="4131"/>
                    <a:pt x="2763" y="4239"/>
                  </a:cubicBezTo>
                  <a:lnTo>
                    <a:pt x="2763" y="4239"/>
                  </a:lnTo>
                  <a:cubicBezTo>
                    <a:pt x="1882" y="4036"/>
                    <a:pt x="2168" y="4905"/>
                    <a:pt x="1620" y="4917"/>
                  </a:cubicBezTo>
                  <a:lnTo>
                    <a:pt x="1620" y="4917"/>
                  </a:lnTo>
                  <a:cubicBezTo>
                    <a:pt x="1787" y="4977"/>
                    <a:pt x="1977" y="4989"/>
                    <a:pt x="2144" y="4929"/>
                  </a:cubicBezTo>
                  <a:cubicBezTo>
                    <a:pt x="2418" y="4786"/>
                    <a:pt x="2311" y="4501"/>
                    <a:pt x="2430" y="4405"/>
                  </a:cubicBezTo>
                  <a:cubicBezTo>
                    <a:pt x="2453" y="4584"/>
                    <a:pt x="2549" y="4632"/>
                    <a:pt x="2680" y="4572"/>
                  </a:cubicBezTo>
                  <a:cubicBezTo>
                    <a:pt x="2549" y="4453"/>
                    <a:pt x="2656" y="4310"/>
                    <a:pt x="2787" y="4322"/>
                  </a:cubicBezTo>
                  <a:cubicBezTo>
                    <a:pt x="2989" y="4322"/>
                    <a:pt x="3251" y="4548"/>
                    <a:pt x="3596" y="4322"/>
                  </a:cubicBezTo>
                  <a:cubicBezTo>
                    <a:pt x="3668" y="4310"/>
                    <a:pt x="3727" y="4298"/>
                    <a:pt x="3799" y="4274"/>
                  </a:cubicBezTo>
                  <a:cubicBezTo>
                    <a:pt x="3739" y="4298"/>
                    <a:pt x="3680" y="4346"/>
                    <a:pt x="3620" y="4382"/>
                  </a:cubicBezTo>
                  <a:cubicBezTo>
                    <a:pt x="3215" y="4453"/>
                    <a:pt x="3192" y="4798"/>
                    <a:pt x="3049" y="4953"/>
                  </a:cubicBezTo>
                  <a:cubicBezTo>
                    <a:pt x="2954" y="5048"/>
                    <a:pt x="2787" y="5024"/>
                    <a:pt x="2799" y="4846"/>
                  </a:cubicBezTo>
                  <a:cubicBezTo>
                    <a:pt x="2656" y="4893"/>
                    <a:pt x="2620" y="5001"/>
                    <a:pt x="2727" y="5144"/>
                  </a:cubicBezTo>
                  <a:cubicBezTo>
                    <a:pt x="2573" y="5155"/>
                    <a:pt x="2453" y="4882"/>
                    <a:pt x="2156" y="4977"/>
                  </a:cubicBezTo>
                  <a:cubicBezTo>
                    <a:pt x="2049" y="5013"/>
                    <a:pt x="1930" y="5120"/>
                    <a:pt x="1799" y="5358"/>
                  </a:cubicBezTo>
                  <a:lnTo>
                    <a:pt x="1846" y="5310"/>
                  </a:lnTo>
                  <a:lnTo>
                    <a:pt x="1799" y="5358"/>
                  </a:lnTo>
                  <a:cubicBezTo>
                    <a:pt x="2192" y="4977"/>
                    <a:pt x="2608" y="5798"/>
                    <a:pt x="3085" y="5024"/>
                  </a:cubicBezTo>
                  <a:lnTo>
                    <a:pt x="3085" y="5024"/>
                  </a:lnTo>
                  <a:cubicBezTo>
                    <a:pt x="2942" y="5310"/>
                    <a:pt x="2739" y="5548"/>
                    <a:pt x="2489" y="5727"/>
                  </a:cubicBezTo>
                  <a:cubicBezTo>
                    <a:pt x="2489" y="5679"/>
                    <a:pt x="2489" y="5644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53" y="5596"/>
                    <a:pt x="2442" y="5584"/>
                  </a:cubicBezTo>
                  <a:cubicBezTo>
                    <a:pt x="2334" y="5489"/>
                    <a:pt x="2180" y="5584"/>
                    <a:pt x="2215" y="5715"/>
                  </a:cubicBezTo>
                  <a:cubicBezTo>
                    <a:pt x="2275" y="5620"/>
                    <a:pt x="2370" y="5679"/>
                    <a:pt x="2346" y="5751"/>
                  </a:cubicBezTo>
                  <a:cubicBezTo>
                    <a:pt x="2334" y="5810"/>
                    <a:pt x="2239" y="5858"/>
                    <a:pt x="2180" y="5858"/>
                  </a:cubicBezTo>
                  <a:cubicBezTo>
                    <a:pt x="2132" y="5858"/>
                    <a:pt x="2096" y="5834"/>
                    <a:pt x="2061" y="5810"/>
                  </a:cubicBezTo>
                  <a:cubicBezTo>
                    <a:pt x="1906" y="5703"/>
                    <a:pt x="1942" y="5477"/>
                    <a:pt x="2120" y="5429"/>
                  </a:cubicBezTo>
                  <a:cubicBezTo>
                    <a:pt x="1894" y="5298"/>
                    <a:pt x="1680" y="5584"/>
                    <a:pt x="1715" y="5810"/>
                  </a:cubicBezTo>
                  <a:cubicBezTo>
                    <a:pt x="1549" y="5775"/>
                    <a:pt x="1513" y="5882"/>
                    <a:pt x="1346" y="5739"/>
                  </a:cubicBezTo>
                  <a:cubicBezTo>
                    <a:pt x="1501" y="6179"/>
                    <a:pt x="1739" y="6060"/>
                    <a:pt x="1894" y="6132"/>
                  </a:cubicBezTo>
                  <a:lnTo>
                    <a:pt x="1894" y="6132"/>
                  </a:lnTo>
                  <a:cubicBezTo>
                    <a:pt x="1537" y="6013"/>
                    <a:pt x="1430" y="6287"/>
                    <a:pt x="1132" y="6298"/>
                  </a:cubicBezTo>
                  <a:cubicBezTo>
                    <a:pt x="1441" y="6572"/>
                    <a:pt x="1644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77" y="6846"/>
                    <a:pt x="1787" y="6965"/>
                    <a:pt x="2001" y="6417"/>
                  </a:cubicBezTo>
                  <a:lnTo>
                    <a:pt x="2001" y="6417"/>
                  </a:lnTo>
                  <a:cubicBezTo>
                    <a:pt x="1930" y="6644"/>
                    <a:pt x="1703" y="6834"/>
                    <a:pt x="1977" y="7156"/>
                  </a:cubicBezTo>
                  <a:cubicBezTo>
                    <a:pt x="1989" y="6858"/>
                    <a:pt x="2263" y="6751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108" y="6775"/>
                    <a:pt x="2537" y="6929"/>
                  </a:cubicBezTo>
                  <a:cubicBezTo>
                    <a:pt x="2394" y="6763"/>
                    <a:pt x="2513" y="6727"/>
                    <a:pt x="2477" y="6560"/>
                  </a:cubicBezTo>
                  <a:cubicBezTo>
                    <a:pt x="2704" y="6608"/>
                    <a:pt x="2977" y="6394"/>
                    <a:pt x="2846" y="6156"/>
                  </a:cubicBezTo>
                  <a:cubicBezTo>
                    <a:pt x="2751" y="6406"/>
                    <a:pt x="2561" y="6310"/>
                    <a:pt x="2477" y="6227"/>
                  </a:cubicBezTo>
                  <a:cubicBezTo>
                    <a:pt x="2442" y="6191"/>
                    <a:pt x="2430" y="6144"/>
                    <a:pt x="2430" y="6096"/>
                  </a:cubicBezTo>
                  <a:cubicBezTo>
                    <a:pt x="2430" y="6048"/>
                    <a:pt x="2465" y="5941"/>
                    <a:pt x="2537" y="5929"/>
                  </a:cubicBezTo>
                  <a:cubicBezTo>
                    <a:pt x="2596" y="5929"/>
                    <a:pt x="2668" y="6013"/>
                    <a:pt x="2561" y="6060"/>
                  </a:cubicBezTo>
                  <a:cubicBezTo>
                    <a:pt x="2692" y="6108"/>
                    <a:pt x="2787" y="5941"/>
                    <a:pt x="2704" y="5846"/>
                  </a:cubicBezTo>
                  <a:cubicBezTo>
                    <a:pt x="2692" y="5834"/>
                    <a:pt x="2680" y="5822"/>
                    <a:pt x="2668" y="5822"/>
                  </a:cubicBezTo>
                  <a:lnTo>
                    <a:pt x="2668" y="5822"/>
                  </a:lnTo>
                  <a:cubicBezTo>
                    <a:pt x="2632" y="5798"/>
                    <a:pt x="2596" y="5786"/>
                    <a:pt x="2561" y="5798"/>
                  </a:cubicBezTo>
                  <a:cubicBezTo>
                    <a:pt x="2739" y="5536"/>
                    <a:pt x="2977" y="5334"/>
                    <a:pt x="3263" y="5203"/>
                  </a:cubicBezTo>
                  <a:cubicBezTo>
                    <a:pt x="2489" y="5679"/>
                    <a:pt x="3311" y="6096"/>
                    <a:pt x="2930" y="6477"/>
                  </a:cubicBezTo>
                  <a:cubicBezTo>
                    <a:pt x="2942" y="6465"/>
                    <a:pt x="2954" y="6453"/>
                    <a:pt x="2965" y="6441"/>
                  </a:cubicBezTo>
                  <a:cubicBezTo>
                    <a:pt x="2954" y="6453"/>
                    <a:pt x="2942" y="6465"/>
                    <a:pt x="2930" y="6477"/>
                  </a:cubicBezTo>
                  <a:cubicBezTo>
                    <a:pt x="3156" y="6358"/>
                    <a:pt x="3263" y="6239"/>
                    <a:pt x="3311" y="6120"/>
                  </a:cubicBezTo>
                  <a:cubicBezTo>
                    <a:pt x="3406" y="5822"/>
                    <a:pt x="3132" y="5703"/>
                    <a:pt x="3132" y="5560"/>
                  </a:cubicBezTo>
                  <a:cubicBezTo>
                    <a:pt x="3275" y="5667"/>
                    <a:pt x="3382" y="5620"/>
                    <a:pt x="3430" y="5489"/>
                  </a:cubicBezTo>
                  <a:cubicBezTo>
                    <a:pt x="3263" y="5501"/>
                    <a:pt x="3227" y="5334"/>
                    <a:pt x="3335" y="5239"/>
                  </a:cubicBezTo>
                  <a:cubicBezTo>
                    <a:pt x="3477" y="5096"/>
                    <a:pt x="3823" y="5072"/>
                    <a:pt x="3894" y="4655"/>
                  </a:cubicBezTo>
                  <a:cubicBezTo>
                    <a:pt x="3942" y="4608"/>
                    <a:pt x="3977" y="4548"/>
                    <a:pt x="4001" y="4489"/>
                  </a:cubicBezTo>
                  <a:cubicBezTo>
                    <a:pt x="3989" y="4548"/>
                    <a:pt x="3977" y="4620"/>
                    <a:pt x="3966" y="4691"/>
                  </a:cubicBezTo>
                  <a:cubicBezTo>
                    <a:pt x="3727" y="5024"/>
                    <a:pt x="3954" y="5286"/>
                    <a:pt x="3966" y="5501"/>
                  </a:cubicBezTo>
                  <a:cubicBezTo>
                    <a:pt x="3966" y="5632"/>
                    <a:pt x="3823" y="5739"/>
                    <a:pt x="3716" y="5596"/>
                  </a:cubicBezTo>
                  <a:cubicBezTo>
                    <a:pt x="3656" y="5739"/>
                    <a:pt x="3704" y="5834"/>
                    <a:pt x="3870" y="5858"/>
                  </a:cubicBezTo>
                  <a:cubicBezTo>
                    <a:pt x="3775" y="5965"/>
                    <a:pt x="3489" y="5858"/>
                    <a:pt x="3346" y="6144"/>
                  </a:cubicBezTo>
                  <a:cubicBezTo>
                    <a:pt x="3299" y="6310"/>
                    <a:pt x="3299" y="6489"/>
                    <a:pt x="3370" y="6656"/>
                  </a:cubicBezTo>
                  <a:lnTo>
                    <a:pt x="3370" y="6656"/>
                  </a:lnTo>
                  <a:cubicBezTo>
                    <a:pt x="3370" y="6120"/>
                    <a:pt x="4239" y="6406"/>
                    <a:pt x="4037" y="5525"/>
                  </a:cubicBezTo>
                  <a:lnTo>
                    <a:pt x="4037" y="5525"/>
                  </a:lnTo>
                  <a:cubicBezTo>
                    <a:pt x="4144" y="5810"/>
                    <a:pt x="4168" y="6132"/>
                    <a:pt x="4108" y="6441"/>
                  </a:cubicBezTo>
                  <a:cubicBezTo>
                    <a:pt x="4085" y="6406"/>
                    <a:pt x="4061" y="6382"/>
                    <a:pt x="4013" y="6382"/>
                  </a:cubicBezTo>
                  <a:lnTo>
                    <a:pt x="4013" y="6382"/>
                  </a:lnTo>
                  <a:cubicBezTo>
                    <a:pt x="4001" y="6370"/>
                    <a:pt x="3977" y="6370"/>
                    <a:pt x="3966" y="6382"/>
                  </a:cubicBezTo>
                  <a:cubicBezTo>
                    <a:pt x="3835" y="6382"/>
                    <a:pt x="3787" y="6572"/>
                    <a:pt x="3906" y="6632"/>
                  </a:cubicBezTo>
                  <a:cubicBezTo>
                    <a:pt x="3870" y="6525"/>
                    <a:pt x="3977" y="6501"/>
                    <a:pt x="4025" y="6560"/>
                  </a:cubicBezTo>
                  <a:cubicBezTo>
                    <a:pt x="4061" y="6608"/>
                    <a:pt x="4025" y="6715"/>
                    <a:pt x="3977" y="6751"/>
                  </a:cubicBezTo>
                  <a:cubicBezTo>
                    <a:pt x="3954" y="6787"/>
                    <a:pt x="3906" y="6798"/>
                    <a:pt x="3858" y="6798"/>
                  </a:cubicBezTo>
                  <a:cubicBezTo>
                    <a:pt x="3739" y="6810"/>
                    <a:pt x="3537" y="6739"/>
                    <a:pt x="3632" y="6489"/>
                  </a:cubicBezTo>
                  <a:cubicBezTo>
                    <a:pt x="3382" y="6560"/>
                    <a:pt x="3430" y="6918"/>
                    <a:pt x="3620" y="7049"/>
                  </a:cubicBezTo>
                  <a:cubicBezTo>
                    <a:pt x="3477" y="7144"/>
                    <a:pt x="3537" y="7239"/>
                    <a:pt x="3311" y="7263"/>
                  </a:cubicBezTo>
                  <a:cubicBezTo>
                    <a:pt x="3727" y="7453"/>
                    <a:pt x="3811" y="7215"/>
                    <a:pt x="3977" y="7144"/>
                  </a:cubicBezTo>
                  <a:lnTo>
                    <a:pt x="3977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66" y="7775"/>
                    <a:pt x="3954" y="7489"/>
                    <a:pt x="4049" y="7275"/>
                  </a:cubicBezTo>
                  <a:lnTo>
                    <a:pt x="4049" y="7275"/>
                  </a:lnTo>
                  <a:cubicBezTo>
                    <a:pt x="3823" y="7811"/>
                    <a:pt x="4120" y="7941"/>
                    <a:pt x="4156" y="8287"/>
                  </a:cubicBezTo>
                  <a:cubicBezTo>
                    <a:pt x="4180" y="7941"/>
                    <a:pt x="4489" y="7811"/>
                    <a:pt x="4263" y="7275"/>
                  </a:cubicBezTo>
                  <a:lnTo>
                    <a:pt x="4263" y="7275"/>
                  </a:lnTo>
                  <a:cubicBezTo>
                    <a:pt x="4358" y="7489"/>
                    <a:pt x="4347" y="7775"/>
                    <a:pt x="4751" y="7811"/>
                  </a:cubicBezTo>
                  <a:cubicBezTo>
                    <a:pt x="4549" y="7584"/>
                    <a:pt x="4668" y="7322"/>
                    <a:pt x="4335" y="7144"/>
                  </a:cubicBezTo>
                  <a:lnTo>
                    <a:pt x="4335" y="7144"/>
                  </a:lnTo>
                  <a:cubicBezTo>
                    <a:pt x="4501" y="7215"/>
                    <a:pt x="4585" y="7453"/>
                    <a:pt x="5001" y="7263"/>
                  </a:cubicBezTo>
                  <a:cubicBezTo>
                    <a:pt x="4775" y="7239"/>
                    <a:pt x="4835" y="7144"/>
                    <a:pt x="4692" y="7049"/>
                  </a:cubicBezTo>
                  <a:cubicBezTo>
                    <a:pt x="4882" y="6918"/>
                    <a:pt x="4930" y="6560"/>
                    <a:pt x="4668" y="6489"/>
                  </a:cubicBezTo>
                  <a:cubicBezTo>
                    <a:pt x="4775" y="6739"/>
                    <a:pt x="4573" y="6810"/>
                    <a:pt x="4454" y="6798"/>
                  </a:cubicBezTo>
                  <a:cubicBezTo>
                    <a:pt x="4406" y="6798"/>
                    <a:pt x="4358" y="6787"/>
                    <a:pt x="4323" y="6751"/>
                  </a:cubicBezTo>
                  <a:cubicBezTo>
                    <a:pt x="4287" y="6715"/>
                    <a:pt x="4239" y="6608"/>
                    <a:pt x="4287" y="6560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18" y="6620"/>
                    <a:pt x="4430" y="6608"/>
                    <a:pt x="4442" y="6596"/>
                  </a:cubicBezTo>
                  <a:cubicBezTo>
                    <a:pt x="4478" y="6548"/>
                    <a:pt x="4478" y="6477"/>
                    <a:pt x="4442" y="6429"/>
                  </a:cubicBezTo>
                  <a:cubicBezTo>
                    <a:pt x="4418" y="6394"/>
                    <a:pt x="4382" y="6382"/>
                    <a:pt x="4347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28" y="6406"/>
                    <a:pt x="4204" y="6441"/>
                  </a:cubicBezTo>
                  <a:cubicBezTo>
                    <a:pt x="4144" y="6132"/>
                    <a:pt x="4168" y="5810"/>
                    <a:pt x="4275" y="5525"/>
                  </a:cubicBezTo>
                  <a:cubicBezTo>
                    <a:pt x="4061" y="6406"/>
                    <a:pt x="4942" y="6120"/>
                    <a:pt x="4942" y="6656"/>
                  </a:cubicBezTo>
                  <a:lnTo>
                    <a:pt x="4942" y="6608"/>
                  </a:lnTo>
                  <a:cubicBezTo>
                    <a:pt x="4942" y="6620"/>
                    <a:pt x="4942" y="6644"/>
                    <a:pt x="4942" y="6656"/>
                  </a:cubicBezTo>
                  <a:cubicBezTo>
                    <a:pt x="5013" y="6406"/>
                    <a:pt x="5013" y="6251"/>
                    <a:pt x="4954" y="6144"/>
                  </a:cubicBezTo>
                  <a:cubicBezTo>
                    <a:pt x="4823" y="5870"/>
                    <a:pt x="4537" y="5965"/>
                    <a:pt x="4442" y="5858"/>
                  </a:cubicBezTo>
                  <a:cubicBezTo>
                    <a:pt x="4609" y="5834"/>
                    <a:pt x="4656" y="5739"/>
                    <a:pt x="4597" y="5596"/>
                  </a:cubicBezTo>
                  <a:cubicBezTo>
                    <a:pt x="4478" y="5739"/>
                    <a:pt x="4347" y="5632"/>
                    <a:pt x="4347" y="5501"/>
                  </a:cubicBezTo>
                  <a:cubicBezTo>
                    <a:pt x="4347" y="5286"/>
                    <a:pt x="4573" y="5024"/>
                    <a:pt x="4347" y="4691"/>
                  </a:cubicBezTo>
                  <a:cubicBezTo>
                    <a:pt x="4335" y="4620"/>
                    <a:pt x="4323" y="4548"/>
                    <a:pt x="4299" y="4489"/>
                  </a:cubicBezTo>
                  <a:cubicBezTo>
                    <a:pt x="4335" y="4548"/>
                    <a:pt x="4370" y="4608"/>
                    <a:pt x="4418" y="4667"/>
                  </a:cubicBezTo>
                  <a:cubicBezTo>
                    <a:pt x="4489" y="5072"/>
                    <a:pt x="4823" y="5096"/>
                    <a:pt x="4978" y="5239"/>
                  </a:cubicBezTo>
                  <a:cubicBezTo>
                    <a:pt x="5085" y="5334"/>
                    <a:pt x="5049" y="5501"/>
                    <a:pt x="4870" y="5489"/>
                  </a:cubicBezTo>
                  <a:cubicBezTo>
                    <a:pt x="4930" y="5632"/>
                    <a:pt x="5025" y="5667"/>
                    <a:pt x="5168" y="5560"/>
                  </a:cubicBezTo>
                  <a:cubicBezTo>
                    <a:pt x="5180" y="5703"/>
                    <a:pt x="4906" y="5834"/>
                    <a:pt x="5001" y="6132"/>
                  </a:cubicBezTo>
                  <a:cubicBezTo>
                    <a:pt x="5049" y="6239"/>
                    <a:pt x="5156" y="6358"/>
                    <a:pt x="5382" y="6477"/>
                  </a:cubicBezTo>
                  <a:lnTo>
                    <a:pt x="5382" y="6477"/>
                  </a:lnTo>
                  <a:cubicBezTo>
                    <a:pt x="5013" y="6096"/>
                    <a:pt x="5835" y="5679"/>
                    <a:pt x="5061" y="5203"/>
                  </a:cubicBezTo>
                  <a:lnTo>
                    <a:pt x="5061" y="5203"/>
                  </a:lnTo>
                  <a:cubicBezTo>
                    <a:pt x="5335" y="5334"/>
                    <a:pt x="5573" y="5548"/>
                    <a:pt x="5752" y="5798"/>
                  </a:cubicBezTo>
                  <a:cubicBezTo>
                    <a:pt x="5716" y="5798"/>
                    <a:pt x="5680" y="5798"/>
                    <a:pt x="5644" y="5822"/>
                  </a:cubicBezTo>
                  <a:lnTo>
                    <a:pt x="5644" y="5822"/>
                  </a:lnTo>
                  <a:cubicBezTo>
                    <a:pt x="5632" y="5822"/>
                    <a:pt x="5621" y="5834"/>
                    <a:pt x="5609" y="5846"/>
                  </a:cubicBezTo>
                  <a:cubicBezTo>
                    <a:pt x="5561" y="5906"/>
                    <a:pt x="5561" y="5989"/>
                    <a:pt x="5609" y="6036"/>
                  </a:cubicBezTo>
                  <a:cubicBezTo>
                    <a:pt x="5632" y="6060"/>
                    <a:pt x="5680" y="6072"/>
                    <a:pt x="5716" y="6072"/>
                  </a:cubicBezTo>
                  <a:lnTo>
                    <a:pt x="5740" y="6072"/>
                  </a:lnTo>
                  <a:cubicBezTo>
                    <a:pt x="5644" y="6013"/>
                    <a:pt x="5704" y="5929"/>
                    <a:pt x="5763" y="5941"/>
                  </a:cubicBezTo>
                  <a:cubicBezTo>
                    <a:pt x="5835" y="5953"/>
                    <a:pt x="5882" y="6048"/>
                    <a:pt x="5882" y="6108"/>
                  </a:cubicBezTo>
                  <a:cubicBezTo>
                    <a:pt x="5871" y="6156"/>
                    <a:pt x="5859" y="6191"/>
                    <a:pt x="5823" y="6227"/>
                  </a:cubicBezTo>
                  <a:cubicBezTo>
                    <a:pt x="5728" y="6382"/>
                    <a:pt x="5490" y="6346"/>
                    <a:pt x="5454" y="6167"/>
                  </a:cubicBezTo>
                  <a:cubicBezTo>
                    <a:pt x="5323" y="6406"/>
                    <a:pt x="5597" y="6620"/>
                    <a:pt x="5835" y="6572"/>
                  </a:cubicBezTo>
                  <a:cubicBezTo>
                    <a:pt x="5799" y="6739"/>
                    <a:pt x="5906" y="6775"/>
                    <a:pt x="5763" y="6941"/>
                  </a:cubicBezTo>
                  <a:cubicBezTo>
                    <a:pt x="6192" y="6787"/>
                    <a:pt x="6085" y="6548"/>
                    <a:pt x="6156" y="6394"/>
                  </a:cubicBezTo>
                  <a:lnTo>
                    <a:pt x="6156" y="6394"/>
                  </a:lnTo>
                  <a:cubicBezTo>
                    <a:pt x="6037" y="6751"/>
                    <a:pt x="6311" y="6858"/>
                    <a:pt x="6323" y="7156"/>
                  </a:cubicBezTo>
                  <a:cubicBezTo>
                    <a:pt x="6585" y="6846"/>
                    <a:pt x="6371" y="6644"/>
                    <a:pt x="6287" y="6429"/>
                  </a:cubicBezTo>
                  <a:lnTo>
                    <a:pt x="6287" y="6429"/>
                  </a:lnTo>
                  <a:cubicBezTo>
                    <a:pt x="6514" y="6977"/>
                    <a:pt x="6811" y="6846"/>
                    <a:pt x="7073" y="7072"/>
                  </a:cubicBezTo>
                  <a:cubicBezTo>
                    <a:pt x="6859" y="6810"/>
                    <a:pt x="6978" y="6501"/>
                    <a:pt x="6442" y="6287"/>
                  </a:cubicBezTo>
                  <a:lnTo>
                    <a:pt x="6442" y="6287"/>
                  </a:lnTo>
                  <a:cubicBezTo>
                    <a:pt x="6656" y="6358"/>
                    <a:pt x="6859" y="6584"/>
                    <a:pt x="7168" y="6310"/>
                  </a:cubicBezTo>
                  <a:cubicBezTo>
                    <a:pt x="6871" y="6298"/>
                    <a:pt x="6764" y="6025"/>
                    <a:pt x="6406" y="6144"/>
                  </a:cubicBezTo>
                  <a:lnTo>
                    <a:pt x="6406" y="6144"/>
                  </a:lnTo>
                  <a:cubicBezTo>
                    <a:pt x="6561" y="6072"/>
                    <a:pt x="6799" y="6179"/>
                    <a:pt x="6954" y="5751"/>
                  </a:cubicBezTo>
                  <a:cubicBezTo>
                    <a:pt x="6787" y="5894"/>
                    <a:pt x="6752" y="5786"/>
                    <a:pt x="6585" y="5822"/>
                  </a:cubicBezTo>
                  <a:cubicBezTo>
                    <a:pt x="6633" y="5584"/>
                    <a:pt x="6406" y="5310"/>
                    <a:pt x="6180" y="5441"/>
                  </a:cubicBezTo>
                  <a:cubicBezTo>
                    <a:pt x="6418" y="5536"/>
                    <a:pt x="6323" y="5739"/>
                    <a:pt x="6240" y="5810"/>
                  </a:cubicBezTo>
                  <a:cubicBezTo>
                    <a:pt x="6204" y="5846"/>
                    <a:pt x="6168" y="5870"/>
                    <a:pt x="6121" y="5870"/>
                  </a:cubicBezTo>
                  <a:cubicBezTo>
                    <a:pt x="6061" y="5870"/>
                    <a:pt x="5954" y="5822"/>
                    <a:pt x="5954" y="5751"/>
                  </a:cubicBezTo>
                  <a:cubicBezTo>
                    <a:pt x="5942" y="5691"/>
                    <a:pt x="6025" y="5632"/>
                    <a:pt x="6085" y="5727"/>
                  </a:cubicBezTo>
                  <a:cubicBezTo>
                    <a:pt x="6085" y="5715"/>
                    <a:pt x="6085" y="5703"/>
                    <a:pt x="6085" y="5703"/>
                  </a:cubicBezTo>
                  <a:cubicBezTo>
                    <a:pt x="6085" y="5667"/>
                    <a:pt x="6073" y="5620"/>
                    <a:pt x="6049" y="5596"/>
                  </a:cubicBezTo>
                  <a:cubicBezTo>
                    <a:pt x="6002" y="5548"/>
                    <a:pt x="5918" y="5548"/>
                    <a:pt x="5859" y="5596"/>
                  </a:cubicBezTo>
                  <a:cubicBezTo>
                    <a:pt x="5847" y="5608"/>
                    <a:pt x="5835" y="5620"/>
                    <a:pt x="5835" y="5632"/>
                  </a:cubicBezTo>
                  <a:lnTo>
                    <a:pt x="5835" y="5632"/>
                  </a:lnTo>
                  <a:cubicBezTo>
                    <a:pt x="5811" y="5655"/>
                    <a:pt x="5799" y="5703"/>
                    <a:pt x="5811" y="5739"/>
                  </a:cubicBezTo>
                  <a:cubicBezTo>
                    <a:pt x="5549" y="5560"/>
                    <a:pt x="5347" y="5322"/>
                    <a:pt x="5216" y="5036"/>
                  </a:cubicBezTo>
                  <a:cubicBezTo>
                    <a:pt x="5692" y="5810"/>
                    <a:pt x="6109" y="4989"/>
                    <a:pt x="6502" y="5370"/>
                  </a:cubicBezTo>
                  <a:lnTo>
                    <a:pt x="6454" y="5334"/>
                  </a:lnTo>
                  <a:cubicBezTo>
                    <a:pt x="6466" y="5346"/>
                    <a:pt x="6478" y="5358"/>
                    <a:pt x="6502" y="5370"/>
                  </a:cubicBezTo>
                  <a:cubicBezTo>
                    <a:pt x="6371" y="5144"/>
                    <a:pt x="6252" y="5024"/>
                    <a:pt x="6144" y="4989"/>
                  </a:cubicBezTo>
                  <a:cubicBezTo>
                    <a:pt x="5847" y="4893"/>
                    <a:pt x="5716" y="5167"/>
                    <a:pt x="5573" y="5155"/>
                  </a:cubicBezTo>
                  <a:cubicBezTo>
                    <a:pt x="5680" y="5024"/>
                    <a:pt x="5644" y="4917"/>
                    <a:pt x="5501" y="4858"/>
                  </a:cubicBezTo>
                  <a:cubicBezTo>
                    <a:pt x="5513" y="5036"/>
                    <a:pt x="5347" y="5060"/>
                    <a:pt x="5251" y="4965"/>
                  </a:cubicBezTo>
                  <a:cubicBezTo>
                    <a:pt x="5109" y="4810"/>
                    <a:pt x="5085" y="4477"/>
                    <a:pt x="4680" y="4393"/>
                  </a:cubicBezTo>
                  <a:cubicBezTo>
                    <a:pt x="4620" y="4358"/>
                    <a:pt x="4561" y="4322"/>
                    <a:pt x="4501" y="4286"/>
                  </a:cubicBezTo>
                  <a:cubicBezTo>
                    <a:pt x="4573" y="4310"/>
                    <a:pt x="4632" y="4322"/>
                    <a:pt x="4704" y="4334"/>
                  </a:cubicBezTo>
                  <a:cubicBezTo>
                    <a:pt x="5049" y="4572"/>
                    <a:pt x="5311" y="4346"/>
                    <a:pt x="5513" y="4334"/>
                  </a:cubicBezTo>
                  <a:cubicBezTo>
                    <a:pt x="5644" y="4334"/>
                    <a:pt x="5752" y="4465"/>
                    <a:pt x="5609" y="4584"/>
                  </a:cubicBezTo>
                  <a:cubicBezTo>
                    <a:pt x="5752" y="4643"/>
                    <a:pt x="5847" y="4596"/>
                    <a:pt x="5871" y="4429"/>
                  </a:cubicBezTo>
                  <a:cubicBezTo>
                    <a:pt x="5978" y="4524"/>
                    <a:pt x="5871" y="4810"/>
                    <a:pt x="6156" y="4941"/>
                  </a:cubicBezTo>
                  <a:cubicBezTo>
                    <a:pt x="6323" y="5001"/>
                    <a:pt x="6502" y="5001"/>
                    <a:pt x="6668" y="4929"/>
                  </a:cubicBezTo>
                  <a:lnTo>
                    <a:pt x="6668" y="4929"/>
                  </a:lnTo>
                  <a:cubicBezTo>
                    <a:pt x="6133" y="4917"/>
                    <a:pt x="6418" y="4048"/>
                    <a:pt x="5537" y="4251"/>
                  </a:cubicBezTo>
                  <a:lnTo>
                    <a:pt x="5537" y="4251"/>
                  </a:lnTo>
                  <a:cubicBezTo>
                    <a:pt x="5835" y="4155"/>
                    <a:pt x="6156" y="4131"/>
                    <a:pt x="6454" y="4191"/>
                  </a:cubicBezTo>
                  <a:cubicBezTo>
                    <a:pt x="6430" y="4203"/>
                    <a:pt x="6406" y="4239"/>
                    <a:pt x="6394" y="4274"/>
                  </a:cubicBezTo>
                  <a:lnTo>
                    <a:pt x="6394" y="4286"/>
                  </a:lnTo>
                  <a:cubicBezTo>
                    <a:pt x="6394" y="4298"/>
                    <a:pt x="6394" y="4310"/>
                    <a:pt x="6394" y="4322"/>
                  </a:cubicBezTo>
                  <a:cubicBezTo>
                    <a:pt x="6406" y="4465"/>
                    <a:pt x="6585" y="4501"/>
                    <a:pt x="6644" y="4382"/>
                  </a:cubicBezTo>
                  <a:cubicBezTo>
                    <a:pt x="6537" y="4417"/>
                    <a:pt x="6525" y="4310"/>
                    <a:pt x="6573" y="4274"/>
                  </a:cubicBezTo>
                  <a:cubicBezTo>
                    <a:pt x="6621" y="4227"/>
                    <a:pt x="6728" y="4274"/>
                    <a:pt x="6775" y="4310"/>
                  </a:cubicBezTo>
                  <a:cubicBezTo>
                    <a:pt x="6799" y="4346"/>
                    <a:pt x="6823" y="4393"/>
                    <a:pt x="6823" y="4441"/>
                  </a:cubicBezTo>
                  <a:cubicBezTo>
                    <a:pt x="6823" y="4560"/>
                    <a:pt x="6752" y="4763"/>
                    <a:pt x="6514" y="4655"/>
                  </a:cubicBezTo>
                  <a:cubicBezTo>
                    <a:pt x="6585" y="4917"/>
                    <a:pt x="6930" y="4870"/>
                    <a:pt x="7061" y="4667"/>
                  </a:cubicBezTo>
                  <a:cubicBezTo>
                    <a:pt x="7156" y="4822"/>
                    <a:pt x="7264" y="4763"/>
                    <a:pt x="7276" y="4989"/>
                  </a:cubicBezTo>
                  <a:cubicBezTo>
                    <a:pt x="7478" y="4572"/>
                    <a:pt x="7228" y="4489"/>
                    <a:pt x="7168" y="4322"/>
                  </a:cubicBezTo>
                  <a:lnTo>
                    <a:pt x="7168" y="4322"/>
                  </a:lnTo>
                  <a:cubicBezTo>
                    <a:pt x="7335" y="4655"/>
                    <a:pt x="7609" y="4536"/>
                    <a:pt x="7823" y="4739"/>
                  </a:cubicBezTo>
                  <a:cubicBezTo>
                    <a:pt x="7799" y="4334"/>
                    <a:pt x="7502" y="4346"/>
                    <a:pt x="7287" y="4251"/>
                  </a:cubicBezTo>
                  <a:lnTo>
                    <a:pt x="7287" y="4251"/>
                  </a:lnTo>
                  <a:cubicBezTo>
                    <a:pt x="7835" y="4477"/>
                    <a:pt x="7954" y="4167"/>
                    <a:pt x="8299" y="4143"/>
                  </a:cubicBezTo>
                  <a:cubicBezTo>
                    <a:pt x="7954" y="4108"/>
                    <a:pt x="7835" y="3810"/>
                    <a:pt x="7287" y="4036"/>
                  </a:cubicBezTo>
                  <a:lnTo>
                    <a:pt x="7287" y="4036"/>
                  </a:lnTo>
                  <a:cubicBezTo>
                    <a:pt x="7502" y="3941"/>
                    <a:pt x="7799" y="3953"/>
                    <a:pt x="7823" y="3536"/>
                  </a:cubicBezTo>
                  <a:cubicBezTo>
                    <a:pt x="7609" y="3739"/>
                    <a:pt x="7335" y="3620"/>
                    <a:pt x="7168" y="3965"/>
                  </a:cubicBezTo>
                  <a:lnTo>
                    <a:pt x="7168" y="3965"/>
                  </a:lnTo>
                  <a:cubicBezTo>
                    <a:pt x="7228" y="3798"/>
                    <a:pt x="7478" y="3715"/>
                    <a:pt x="7276" y="3298"/>
                  </a:cubicBezTo>
                  <a:cubicBezTo>
                    <a:pt x="7264" y="3512"/>
                    <a:pt x="7156" y="3465"/>
                    <a:pt x="7061" y="3608"/>
                  </a:cubicBezTo>
                  <a:cubicBezTo>
                    <a:pt x="6930" y="3417"/>
                    <a:pt x="6585" y="3369"/>
                    <a:pt x="6514" y="3620"/>
                  </a:cubicBezTo>
                  <a:cubicBezTo>
                    <a:pt x="6752" y="3524"/>
                    <a:pt x="6835" y="3715"/>
                    <a:pt x="6823" y="3846"/>
                  </a:cubicBezTo>
                  <a:cubicBezTo>
                    <a:pt x="6823" y="3893"/>
                    <a:pt x="6799" y="3929"/>
                    <a:pt x="6775" y="3965"/>
                  </a:cubicBezTo>
                  <a:cubicBezTo>
                    <a:pt x="6728" y="4012"/>
                    <a:pt x="6621" y="4048"/>
                    <a:pt x="6573" y="4012"/>
                  </a:cubicBezTo>
                  <a:cubicBezTo>
                    <a:pt x="6525" y="3965"/>
                    <a:pt x="6537" y="3858"/>
                    <a:pt x="6644" y="3893"/>
                  </a:cubicBezTo>
                  <a:cubicBezTo>
                    <a:pt x="6644" y="3881"/>
                    <a:pt x="6633" y="3870"/>
                    <a:pt x="6621" y="3858"/>
                  </a:cubicBezTo>
                  <a:cubicBezTo>
                    <a:pt x="6573" y="3810"/>
                    <a:pt x="6490" y="3810"/>
                    <a:pt x="6442" y="3858"/>
                  </a:cubicBezTo>
                  <a:cubicBezTo>
                    <a:pt x="6418" y="3881"/>
                    <a:pt x="6394" y="3917"/>
                    <a:pt x="6394" y="3953"/>
                  </a:cubicBezTo>
                  <a:cubicBezTo>
                    <a:pt x="6394" y="3965"/>
                    <a:pt x="6394" y="3977"/>
                    <a:pt x="6394" y="4001"/>
                  </a:cubicBezTo>
                  <a:lnTo>
                    <a:pt x="6394" y="4001"/>
                  </a:lnTo>
                  <a:cubicBezTo>
                    <a:pt x="6406" y="4036"/>
                    <a:pt x="6430" y="4072"/>
                    <a:pt x="6454" y="4096"/>
                  </a:cubicBezTo>
                  <a:cubicBezTo>
                    <a:pt x="6156" y="4155"/>
                    <a:pt x="5835" y="4131"/>
                    <a:pt x="5549" y="4024"/>
                  </a:cubicBezTo>
                  <a:cubicBezTo>
                    <a:pt x="6430" y="4227"/>
                    <a:pt x="6144" y="3358"/>
                    <a:pt x="6680" y="3358"/>
                  </a:cubicBezTo>
                  <a:lnTo>
                    <a:pt x="6621" y="3358"/>
                  </a:lnTo>
                  <a:lnTo>
                    <a:pt x="6680" y="3358"/>
                  </a:lnTo>
                  <a:cubicBezTo>
                    <a:pt x="6430" y="3286"/>
                    <a:pt x="6275" y="3286"/>
                    <a:pt x="6156" y="3334"/>
                  </a:cubicBezTo>
                  <a:cubicBezTo>
                    <a:pt x="5882" y="3477"/>
                    <a:pt x="5990" y="3762"/>
                    <a:pt x="5882" y="3858"/>
                  </a:cubicBezTo>
                  <a:cubicBezTo>
                    <a:pt x="5859" y="3679"/>
                    <a:pt x="5752" y="3643"/>
                    <a:pt x="5621" y="3703"/>
                  </a:cubicBezTo>
                  <a:cubicBezTo>
                    <a:pt x="5763" y="3822"/>
                    <a:pt x="5656" y="3965"/>
                    <a:pt x="5513" y="3953"/>
                  </a:cubicBezTo>
                  <a:cubicBezTo>
                    <a:pt x="5311" y="3953"/>
                    <a:pt x="5049" y="3727"/>
                    <a:pt x="4716" y="3953"/>
                  </a:cubicBezTo>
                  <a:cubicBezTo>
                    <a:pt x="4644" y="3965"/>
                    <a:pt x="4573" y="3977"/>
                    <a:pt x="4513" y="4001"/>
                  </a:cubicBezTo>
                  <a:cubicBezTo>
                    <a:pt x="4573" y="3965"/>
                    <a:pt x="4632" y="3929"/>
                    <a:pt x="4680" y="3893"/>
                  </a:cubicBezTo>
                  <a:cubicBezTo>
                    <a:pt x="5085" y="3822"/>
                    <a:pt x="5120" y="3477"/>
                    <a:pt x="5263" y="3322"/>
                  </a:cubicBezTo>
                  <a:cubicBezTo>
                    <a:pt x="5347" y="3227"/>
                    <a:pt x="5525" y="3250"/>
                    <a:pt x="5513" y="3429"/>
                  </a:cubicBezTo>
                  <a:cubicBezTo>
                    <a:pt x="5644" y="3369"/>
                    <a:pt x="5692" y="3274"/>
                    <a:pt x="5585" y="3131"/>
                  </a:cubicBezTo>
                  <a:cubicBezTo>
                    <a:pt x="5728" y="3119"/>
                    <a:pt x="5859" y="3393"/>
                    <a:pt x="6144" y="3298"/>
                  </a:cubicBezTo>
                  <a:cubicBezTo>
                    <a:pt x="6263" y="3262"/>
                    <a:pt x="6383" y="3155"/>
                    <a:pt x="6502" y="2917"/>
                  </a:cubicBezTo>
                  <a:lnTo>
                    <a:pt x="6502" y="2917"/>
                  </a:lnTo>
                  <a:cubicBezTo>
                    <a:pt x="6121" y="3298"/>
                    <a:pt x="5704" y="2477"/>
                    <a:pt x="5228" y="3250"/>
                  </a:cubicBezTo>
                  <a:lnTo>
                    <a:pt x="5228" y="3250"/>
                  </a:lnTo>
                  <a:cubicBezTo>
                    <a:pt x="5359" y="2965"/>
                    <a:pt x="5561" y="2727"/>
                    <a:pt x="5823" y="2548"/>
                  </a:cubicBezTo>
                  <a:cubicBezTo>
                    <a:pt x="5811" y="2584"/>
                    <a:pt x="5823" y="2619"/>
                    <a:pt x="5847" y="2655"/>
                  </a:cubicBezTo>
                  <a:lnTo>
                    <a:pt x="5847" y="2667"/>
                  </a:lnTo>
                  <a:cubicBezTo>
                    <a:pt x="5847" y="2679"/>
                    <a:pt x="5859" y="2691"/>
                    <a:pt x="5871" y="2691"/>
                  </a:cubicBezTo>
                  <a:cubicBezTo>
                    <a:pt x="5966" y="2786"/>
                    <a:pt x="6133" y="2691"/>
                    <a:pt x="6085" y="2560"/>
                  </a:cubicBezTo>
                  <a:cubicBezTo>
                    <a:pt x="6037" y="2655"/>
                    <a:pt x="5954" y="2596"/>
                    <a:pt x="5954" y="2536"/>
                  </a:cubicBezTo>
                  <a:cubicBezTo>
                    <a:pt x="5966" y="2465"/>
                    <a:pt x="6073" y="2417"/>
                    <a:pt x="6121" y="2417"/>
                  </a:cubicBezTo>
                  <a:cubicBezTo>
                    <a:pt x="6168" y="2417"/>
                    <a:pt x="6216" y="2441"/>
                    <a:pt x="6252" y="2477"/>
                  </a:cubicBezTo>
                  <a:cubicBezTo>
                    <a:pt x="6406" y="2572"/>
                    <a:pt x="6359" y="2810"/>
                    <a:pt x="6180" y="2846"/>
                  </a:cubicBezTo>
                  <a:cubicBezTo>
                    <a:pt x="6418" y="2977"/>
                    <a:pt x="6633" y="2703"/>
                    <a:pt x="6585" y="2465"/>
                  </a:cubicBezTo>
                  <a:cubicBezTo>
                    <a:pt x="6752" y="2500"/>
                    <a:pt x="6787" y="2393"/>
                    <a:pt x="6954" y="2536"/>
                  </a:cubicBezTo>
                  <a:cubicBezTo>
                    <a:pt x="6811" y="2107"/>
                    <a:pt x="6573" y="2215"/>
                    <a:pt x="6406" y="2143"/>
                  </a:cubicBezTo>
                  <a:lnTo>
                    <a:pt x="6406" y="2143"/>
                  </a:lnTo>
                  <a:cubicBezTo>
                    <a:pt x="6775" y="2262"/>
                    <a:pt x="6883" y="2000"/>
                    <a:pt x="7180" y="1976"/>
                  </a:cubicBezTo>
                  <a:cubicBezTo>
                    <a:pt x="6859" y="1715"/>
                    <a:pt x="6668" y="1929"/>
                    <a:pt x="6442" y="2012"/>
                  </a:cubicBezTo>
                  <a:lnTo>
                    <a:pt x="6442" y="2012"/>
                  </a:lnTo>
                  <a:cubicBezTo>
                    <a:pt x="6990" y="1786"/>
                    <a:pt x="6871" y="1476"/>
                    <a:pt x="7085" y="1226"/>
                  </a:cubicBezTo>
                  <a:cubicBezTo>
                    <a:pt x="6823" y="1441"/>
                    <a:pt x="6514" y="1322"/>
                    <a:pt x="6299" y="1857"/>
                  </a:cubicBezTo>
                  <a:lnTo>
                    <a:pt x="6299" y="1857"/>
                  </a:lnTo>
                  <a:cubicBezTo>
                    <a:pt x="6383" y="1643"/>
                    <a:pt x="6597" y="1441"/>
                    <a:pt x="6323" y="1131"/>
                  </a:cubicBezTo>
                  <a:cubicBezTo>
                    <a:pt x="6311" y="1429"/>
                    <a:pt x="6037" y="1536"/>
                    <a:pt x="6156" y="1893"/>
                  </a:cubicBezTo>
                  <a:lnTo>
                    <a:pt x="6156" y="1893"/>
                  </a:lnTo>
                  <a:cubicBezTo>
                    <a:pt x="6085" y="1738"/>
                    <a:pt x="6204" y="1500"/>
                    <a:pt x="5763" y="1345"/>
                  </a:cubicBezTo>
                  <a:cubicBezTo>
                    <a:pt x="5918" y="1512"/>
                    <a:pt x="5799" y="1548"/>
                    <a:pt x="5835" y="1715"/>
                  </a:cubicBezTo>
                  <a:cubicBezTo>
                    <a:pt x="5609" y="1667"/>
                    <a:pt x="5323" y="1893"/>
                    <a:pt x="5454" y="2119"/>
                  </a:cubicBezTo>
                  <a:cubicBezTo>
                    <a:pt x="5501" y="1941"/>
                    <a:pt x="5728" y="1905"/>
                    <a:pt x="5835" y="2060"/>
                  </a:cubicBezTo>
                  <a:cubicBezTo>
                    <a:pt x="5859" y="2084"/>
                    <a:pt x="5882" y="2131"/>
                    <a:pt x="5882" y="2179"/>
                  </a:cubicBezTo>
                  <a:cubicBezTo>
                    <a:pt x="5882" y="2238"/>
                    <a:pt x="5835" y="2346"/>
                    <a:pt x="5775" y="2346"/>
                  </a:cubicBezTo>
                  <a:cubicBezTo>
                    <a:pt x="5704" y="2357"/>
                    <a:pt x="5644" y="2274"/>
                    <a:pt x="5752" y="2215"/>
                  </a:cubicBezTo>
                  <a:cubicBezTo>
                    <a:pt x="5609" y="2179"/>
                    <a:pt x="5513" y="2334"/>
                    <a:pt x="5609" y="2441"/>
                  </a:cubicBezTo>
                  <a:cubicBezTo>
                    <a:pt x="5621" y="2441"/>
                    <a:pt x="5632" y="2453"/>
                    <a:pt x="5644" y="2465"/>
                  </a:cubicBezTo>
                  <a:lnTo>
                    <a:pt x="5644" y="2465"/>
                  </a:lnTo>
                  <a:cubicBezTo>
                    <a:pt x="5680" y="2488"/>
                    <a:pt x="5716" y="2488"/>
                    <a:pt x="5752" y="2488"/>
                  </a:cubicBezTo>
                  <a:cubicBezTo>
                    <a:pt x="5573" y="2738"/>
                    <a:pt x="5335" y="2941"/>
                    <a:pt x="5061" y="3084"/>
                  </a:cubicBezTo>
                  <a:cubicBezTo>
                    <a:pt x="5835" y="2596"/>
                    <a:pt x="5013" y="2191"/>
                    <a:pt x="5382" y="1798"/>
                  </a:cubicBezTo>
                  <a:lnTo>
                    <a:pt x="5347" y="1846"/>
                  </a:lnTo>
                  <a:cubicBezTo>
                    <a:pt x="5359" y="1822"/>
                    <a:pt x="5371" y="1810"/>
                    <a:pt x="5382" y="1798"/>
                  </a:cubicBezTo>
                  <a:cubicBezTo>
                    <a:pt x="5156" y="1929"/>
                    <a:pt x="5049" y="2036"/>
                    <a:pt x="5013" y="2155"/>
                  </a:cubicBezTo>
                  <a:cubicBezTo>
                    <a:pt x="4906" y="2453"/>
                    <a:pt x="5192" y="2572"/>
                    <a:pt x="5180" y="2727"/>
                  </a:cubicBezTo>
                  <a:cubicBezTo>
                    <a:pt x="5037" y="2619"/>
                    <a:pt x="4942" y="2655"/>
                    <a:pt x="4882" y="2798"/>
                  </a:cubicBezTo>
                  <a:cubicBezTo>
                    <a:pt x="5061" y="2774"/>
                    <a:pt x="5085" y="2953"/>
                    <a:pt x="4990" y="3048"/>
                  </a:cubicBezTo>
                  <a:cubicBezTo>
                    <a:pt x="4835" y="3179"/>
                    <a:pt x="4489" y="3215"/>
                    <a:pt x="4418" y="3620"/>
                  </a:cubicBezTo>
                  <a:cubicBezTo>
                    <a:pt x="4370" y="3667"/>
                    <a:pt x="4335" y="3727"/>
                    <a:pt x="4311" y="3786"/>
                  </a:cubicBezTo>
                  <a:cubicBezTo>
                    <a:pt x="4323" y="3727"/>
                    <a:pt x="4347" y="3655"/>
                    <a:pt x="4347" y="3596"/>
                  </a:cubicBezTo>
                  <a:cubicBezTo>
                    <a:pt x="4585" y="3250"/>
                    <a:pt x="4370" y="3000"/>
                    <a:pt x="4347" y="2786"/>
                  </a:cubicBezTo>
                  <a:cubicBezTo>
                    <a:pt x="4347" y="2643"/>
                    <a:pt x="4489" y="2548"/>
                    <a:pt x="4597" y="2679"/>
                  </a:cubicBezTo>
                  <a:cubicBezTo>
                    <a:pt x="4656" y="2548"/>
                    <a:pt x="4620" y="2441"/>
                    <a:pt x="4442" y="2417"/>
                  </a:cubicBezTo>
                  <a:cubicBezTo>
                    <a:pt x="4537" y="2310"/>
                    <a:pt x="4823" y="2417"/>
                    <a:pt x="4966" y="2143"/>
                  </a:cubicBezTo>
                  <a:cubicBezTo>
                    <a:pt x="5013" y="2036"/>
                    <a:pt x="5013" y="1869"/>
                    <a:pt x="4954" y="1619"/>
                  </a:cubicBezTo>
                  <a:lnTo>
                    <a:pt x="4954" y="1619"/>
                  </a:lnTo>
                  <a:cubicBezTo>
                    <a:pt x="4954" y="2167"/>
                    <a:pt x="4073" y="1869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43"/>
                    <a:pt x="4204" y="1846"/>
                  </a:cubicBezTo>
                  <a:cubicBezTo>
                    <a:pt x="4228" y="1869"/>
                    <a:pt x="4263" y="1893"/>
                    <a:pt x="4299" y="1905"/>
                  </a:cubicBezTo>
                  <a:lnTo>
                    <a:pt x="4311" y="1905"/>
                  </a:lnTo>
                  <a:cubicBezTo>
                    <a:pt x="4323" y="1905"/>
                    <a:pt x="4335" y="1905"/>
                    <a:pt x="4347" y="1905"/>
                  </a:cubicBezTo>
                  <a:cubicBezTo>
                    <a:pt x="4489" y="1893"/>
                    <a:pt x="4525" y="1715"/>
                    <a:pt x="4406" y="1655"/>
                  </a:cubicBezTo>
                  <a:cubicBezTo>
                    <a:pt x="4442" y="1762"/>
                    <a:pt x="4335" y="1774"/>
                    <a:pt x="4299" y="1726"/>
                  </a:cubicBezTo>
                  <a:cubicBezTo>
                    <a:pt x="4251" y="1679"/>
                    <a:pt x="4299" y="1572"/>
                    <a:pt x="4335" y="1524"/>
                  </a:cubicBezTo>
                  <a:cubicBezTo>
                    <a:pt x="4370" y="1500"/>
                    <a:pt x="4406" y="1476"/>
                    <a:pt x="4454" y="1476"/>
                  </a:cubicBezTo>
                  <a:cubicBezTo>
                    <a:pt x="4585" y="1476"/>
                    <a:pt x="4787" y="1548"/>
                    <a:pt x="4680" y="1786"/>
                  </a:cubicBezTo>
                  <a:cubicBezTo>
                    <a:pt x="4930" y="1715"/>
                    <a:pt x="4894" y="1369"/>
                    <a:pt x="4692" y="1238"/>
                  </a:cubicBezTo>
                  <a:cubicBezTo>
                    <a:pt x="4847" y="1143"/>
                    <a:pt x="4787" y="1036"/>
                    <a:pt x="5001" y="1024"/>
                  </a:cubicBezTo>
                  <a:cubicBezTo>
                    <a:pt x="4597" y="822"/>
                    <a:pt x="4513" y="1072"/>
                    <a:pt x="4347" y="1131"/>
                  </a:cubicBezTo>
                  <a:lnTo>
                    <a:pt x="4347" y="1131"/>
                  </a:lnTo>
                  <a:cubicBezTo>
                    <a:pt x="4680" y="964"/>
                    <a:pt x="4561" y="691"/>
                    <a:pt x="4763" y="476"/>
                  </a:cubicBezTo>
                  <a:cubicBezTo>
                    <a:pt x="4358" y="512"/>
                    <a:pt x="4370" y="798"/>
                    <a:pt x="4263" y="1012"/>
                  </a:cubicBezTo>
                  <a:lnTo>
                    <a:pt x="4263" y="1012"/>
                  </a:lnTo>
                  <a:cubicBezTo>
                    <a:pt x="4501" y="476"/>
                    <a:pt x="4192" y="345"/>
                    <a:pt x="4168" y="0"/>
                  </a:cubicBezTo>
                  <a:cubicBezTo>
                    <a:pt x="4132" y="345"/>
                    <a:pt x="3823" y="476"/>
                    <a:pt x="4061" y="1012"/>
                  </a:cubicBezTo>
                  <a:lnTo>
                    <a:pt x="4061" y="1012"/>
                  </a:lnTo>
                  <a:cubicBezTo>
                    <a:pt x="3966" y="798"/>
                    <a:pt x="3977" y="512"/>
                    <a:pt x="3561" y="476"/>
                  </a:cubicBezTo>
                  <a:cubicBezTo>
                    <a:pt x="3763" y="691"/>
                    <a:pt x="3644" y="964"/>
                    <a:pt x="3989" y="1131"/>
                  </a:cubicBezTo>
                  <a:lnTo>
                    <a:pt x="3989" y="1131"/>
                  </a:lnTo>
                  <a:cubicBezTo>
                    <a:pt x="3823" y="1072"/>
                    <a:pt x="3727" y="822"/>
                    <a:pt x="3323" y="1024"/>
                  </a:cubicBezTo>
                  <a:cubicBezTo>
                    <a:pt x="3537" y="1036"/>
                    <a:pt x="3489" y="1143"/>
                    <a:pt x="3632" y="1238"/>
                  </a:cubicBezTo>
                  <a:cubicBezTo>
                    <a:pt x="3442" y="1369"/>
                    <a:pt x="3394" y="1715"/>
                    <a:pt x="3644" y="1786"/>
                  </a:cubicBezTo>
                  <a:cubicBezTo>
                    <a:pt x="3549" y="1548"/>
                    <a:pt x="3739" y="1476"/>
                    <a:pt x="3870" y="1476"/>
                  </a:cubicBezTo>
                  <a:cubicBezTo>
                    <a:pt x="3918" y="1476"/>
                    <a:pt x="3954" y="1500"/>
                    <a:pt x="3989" y="1524"/>
                  </a:cubicBezTo>
                  <a:cubicBezTo>
                    <a:pt x="4025" y="1572"/>
                    <a:pt x="4073" y="1679"/>
                    <a:pt x="4037" y="1726"/>
                  </a:cubicBezTo>
                  <a:cubicBezTo>
                    <a:pt x="3989" y="1774"/>
                    <a:pt x="3882" y="1762"/>
                    <a:pt x="3918" y="1655"/>
                  </a:cubicBezTo>
                  <a:cubicBezTo>
                    <a:pt x="3799" y="1715"/>
                    <a:pt x="3847" y="1893"/>
                    <a:pt x="3977" y="1905"/>
                  </a:cubicBezTo>
                  <a:cubicBezTo>
                    <a:pt x="3989" y="1905"/>
                    <a:pt x="4001" y="1905"/>
                    <a:pt x="4025" y="1905"/>
                  </a:cubicBezTo>
                  <a:lnTo>
                    <a:pt x="4025" y="1905"/>
                  </a:lnTo>
                  <a:cubicBezTo>
                    <a:pt x="4061" y="1893"/>
                    <a:pt x="4097" y="1869"/>
                    <a:pt x="4120" y="1846"/>
                  </a:cubicBezTo>
                  <a:cubicBezTo>
                    <a:pt x="4180" y="2143"/>
                    <a:pt x="4156" y="2465"/>
                    <a:pt x="4049" y="2762"/>
                  </a:cubicBezTo>
                  <a:cubicBezTo>
                    <a:pt x="4251" y="1869"/>
                    <a:pt x="3382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31"/>
                    <a:pt x="3370" y="1619"/>
                  </a:cubicBezTo>
                  <a:cubicBezTo>
                    <a:pt x="3299" y="1869"/>
                    <a:pt x="3311" y="2024"/>
                    <a:pt x="3358" y="2143"/>
                  </a:cubicBezTo>
                  <a:cubicBezTo>
                    <a:pt x="3501" y="2417"/>
                    <a:pt x="3787" y="2310"/>
                    <a:pt x="3882" y="2417"/>
                  </a:cubicBezTo>
                  <a:cubicBezTo>
                    <a:pt x="3704" y="2441"/>
                    <a:pt x="3668" y="2548"/>
                    <a:pt x="3727" y="2679"/>
                  </a:cubicBezTo>
                  <a:cubicBezTo>
                    <a:pt x="3835" y="2548"/>
                    <a:pt x="3977" y="2643"/>
                    <a:pt x="3977" y="2786"/>
                  </a:cubicBezTo>
                  <a:cubicBezTo>
                    <a:pt x="3977" y="2989"/>
                    <a:pt x="3739" y="3250"/>
                    <a:pt x="3977" y="3596"/>
                  </a:cubicBezTo>
                  <a:cubicBezTo>
                    <a:pt x="3977" y="3655"/>
                    <a:pt x="4001" y="3727"/>
                    <a:pt x="4013" y="3786"/>
                  </a:cubicBezTo>
                  <a:cubicBezTo>
                    <a:pt x="3989" y="3727"/>
                    <a:pt x="3942" y="3667"/>
                    <a:pt x="3906" y="3620"/>
                  </a:cubicBezTo>
                  <a:cubicBezTo>
                    <a:pt x="3835" y="3215"/>
                    <a:pt x="3489" y="3179"/>
                    <a:pt x="3346" y="3036"/>
                  </a:cubicBezTo>
                  <a:cubicBezTo>
                    <a:pt x="3239" y="2953"/>
                    <a:pt x="3263" y="2774"/>
                    <a:pt x="3442" y="2798"/>
                  </a:cubicBezTo>
                  <a:cubicBezTo>
                    <a:pt x="3394" y="2655"/>
                    <a:pt x="3299" y="2619"/>
                    <a:pt x="3144" y="2715"/>
                  </a:cubicBezTo>
                  <a:cubicBezTo>
                    <a:pt x="3132" y="2572"/>
                    <a:pt x="3418" y="2441"/>
                    <a:pt x="3311" y="2155"/>
                  </a:cubicBezTo>
                  <a:cubicBezTo>
                    <a:pt x="3275" y="2036"/>
                    <a:pt x="3168" y="1929"/>
                    <a:pt x="2942" y="1798"/>
                  </a:cubicBezTo>
                  <a:cubicBezTo>
                    <a:pt x="3311" y="2179"/>
                    <a:pt x="2489" y="2596"/>
                    <a:pt x="3263" y="3072"/>
                  </a:cubicBezTo>
                  <a:cubicBezTo>
                    <a:pt x="2989" y="2941"/>
                    <a:pt x="2739" y="2738"/>
                    <a:pt x="2573" y="2477"/>
                  </a:cubicBezTo>
                  <a:cubicBezTo>
                    <a:pt x="2608" y="2488"/>
                    <a:pt x="2644" y="2477"/>
                    <a:pt x="2680" y="2465"/>
                  </a:cubicBezTo>
                  <a:lnTo>
                    <a:pt x="2680" y="2465"/>
                  </a:lnTo>
                  <a:cubicBezTo>
                    <a:pt x="2692" y="2453"/>
                    <a:pt x="2692" y="2441"/>
                    <a:pt x="2704" y="2429"/>
                  </a:cubicBezTo>
                  <a:cubicBezTo>
                    <a:pt x="2787" y="2346"/>
                    <a:pt x="2715" y="2191"/>
                    <a:pt x="2596" y="2203"/>
                  </a:cubicBezTo>
                  <a:lnTo>
                    <a:pt x="2573" y="2203"/>
                  </a:lnTo>
                  <a:cubicBezTo>
                    <a:pt x="2668" y="2262"/>
                    <a:pt x="2608" y="2346"/>
                    <a:pt x="2549" y="2346"/>
                  </a:cubicBezTo>
                  <a:cubicBezTo>
                    <a:pt x="2477" y="2334"/>
                    <a:pt x="2430" y="2227"/>
                    <a:pt x="2430" y="2179"/>
                  </a:cubicBezTo>
                  <a:cubicBezTo>
                    <a:pt x="2430" y="2131"/>
                    <a:pt x="2453" y="2084"/>
                    <a:pt x="2489" y="2048"/>
                  </a:cubicBezTo>
                  <a:cubicBezTo>
                    <a:pt x="2573" y="1953"/>
                    <a:pt x="2763" y="1869"/>
                    <a:pt x="2858" y="2107"/>
                  </a:cubicBezTo>
                  <a:cubicBezTo>
                    <a:pt x="2989" y="1881"/>
                    <a:pt x="2715" y="1667"/>
                    <a:pt x="2477" y="1715"/>
                  </a:cubicBezTo>
                  <a:cubicBezTo>
                    <a:pt x="2513" y="1536"/>
                    <a:pt x="2406" y="1512"/>
                    <a:pt x="2549" y="1345"/>
                  </a:cubicBezTo>
                  <a:cubicBezTo>
                    <a:pt x="2120" y="1488"/>
                    <a:pt x="2227" y="1726"/>
                    <a:pt x="2156" y="1893"/>
                  </a:cubicBezTo>
                  <a:lnTo>
                    <a:pt x="2156" y="1893"/>
                  </a:lnTo>
                  <a:cubicBezTo>
                    <a:pt x="2275" y="1524"/>
                    <a:pt x="2001" y="1417"/>
                    <a:pt x="1989" y="1119"/>
                  </a:cubicBezTo>
                  <a:cubicBezTo>
                    <a:pt x="1727" y="1441"/>
                    <a:pt x="1942" y="1631"/>
                    <a:pt x="2013" y="1857"/>
                  </a:cubicBezTo>
                  <a:lnTo>
                    <a:pt x="2013" y="1857"/>
                  </a:lnTo>
                  <a:cubicBezTo>
                    <a:pt x="1799" y="1310"/>
                    <a:pt x="1489" y="1429"/>
                    <a:pt x="1227" y="1214"/>
                  </a:cubicBezTo>
                  <a:cubicBezTo>
                    <a:pt x="1453" y="1476"/>
                    <a:pt x="1322" y="1786"/>
                    <a:pt x="1870" y="2000"/>
                  </a:cubicBezTo>
                  <a:lnTo>
                    <a:pt x="1870" y="2000"/>
                  </a:lnTo>
                  <a:cubicBezTo>
                    <a:pt x="1656" y="1917"/>
                    <a:pt x="1453" y="1703"/>
                    <a:pt x="1144" y="1965"/>
                  </a:cubicBezTo>
                  <a:cubicBezTo>
                    <a:pt x="1441" y="1988"/>
                    <a:pt x="1549" y="2262"/>
                    <a:pt x="1906" y="2143"/>
                  </a:cubicBezTo>
                  <a:lnTo>
                    <a:pt x="1906" y="2143"/>
                  </a:lnTo>
                  <a:cubicBezTo>
                    <a:pt x="1751" y="2215"/>
                    <a:pt x="1513" y="2096"/>
                    <a:pt x="1358" y="2536"/>
                  </a:cubicBezTo>
                  <a:cubicBezTo>
                    <a:pt x="1525" y="2381"/>
                    <a:pt x="1561" y="2500"/>
                    <a:pt x="1727" y="2465"/>
                  </a:cubicBezTo>
                  <a:cubicBezTo>
                    <a:pt x="1680" y="2691"/>
                    <a:pt x="1894" y="2965"/>
                    <a:pt x="2132" y="2846"/>
                  </a:cubicBezTo>
                  <a:cubicBezTo>
                    <a:pt x="1953" y="2798"/>
                    <a:pt x="1918" y="2560"/>
                    <a:pt x="2072" y="2465"/>
                  </a:cubicBezTo>
                  <a:cubicBezTo>
                    <a:pt x="2096" y="2429"/>
                    <a:pt x="2144" y="2417"/>
                    <a:pt x="2192" y="2417"/>
                  </a:cubicBezTo>
                  <a:cubicBezTo>
                    <a:pt x="2251" y="2417"/>
                    <a:pt x="2346" y="2465"/>
                    <a:pt x="2358" y="2524"/>
                  </a:cubicBezTo>
                  <a:cubicBezTo>
                    <a:pt x="2370" y="2596"/>
                    <a:pt x="2287" y="2655"/>
                    <a:pt x="2227" y="2548"/>
                  </a:cubicBezTo>
                  <a:cubicBezTo>
                    <a:pt x="2180" y="2679"/>
                    <a:pt x="2346" y="2786"/>
                    <a:pt x="2442" y="2691"/>
                  </a:cubicBezTo>
                  <a:cubicBezTo>
                    <a:pt x="2453" y="2679"/>
                    <a:pt x="2465" y="2667"/>
                    <a:pt x="2477" y="2655"/>
                  </a:cubicBezTo>
                  <a:cubicBezTo>
                    <a:pt x="2477" y="2655"/>
                    <a:pt x="2477" y="2655"/>
                    <a:pt x="2477" y="2643"/>
                  </a:cubicBezTo>
                  <a:cubicBezTo>
                    <a:pt x="2489" y="2619"/>
                    <a:pt x="2501" y="2584"/>
                    <a:pt x="2489" y="2548"/>
                  </a:cubicBezTo>
                  <a:cubicBezTo>
                    <a:pt x="2751" y="2715"/>
                    <a:pt x="2954" y="2953"/>
                    <a:pt x="3085" y="3239"/>
                  </a:cubicBezTo>
                  <a:cubicBezTo>
                    <a:pt x="2608" y="2465"/>
                    <a:pt x="2192" y="3286"/>
                    <a:pt x="1811" y="2905"/>
                  </a:cubicBezTo>
                  <a:cubicBezTo>
                    <a:pt x="1942" y="3143"/>
                    <a:pt x="2049" y="3250"/>
                    <a:pt x="2168" y="3286"/>
                  </a:cubicBezTo>
                  <a:cubicBezTo>
                    <a:pt x="2465" y="3381"/>
                    <a:pt x="2584" y="3108"/>
                    <a:pt x="2739" y="3119"/>
                  </a:cubicBezTo>
                  <a:cubicBezTo>
                    <a:pt x="2632" y="3262"/>
                    <a:pt x="2668" y="3358"/>
                    <a:pt x="2811" y="3417"/>
                  </a:cubicBezTo>
                  <a:cubicBezTo>
                    <a:pt x="2787" y="3239"/>
                    <a:pt x="2954" y="3215"/>
                    <a:pt x="3049" y="3310"/>
                  </a:cubicBezTo>
                  <a:cubicBezTo>
                    <a:pt x="3192" y="3465"/>
                    <a:pt x="3227" y="3810"/>
                    <a:pt x="3632" y="3881"/>
                  </a:cubicBezTo>
                  <a:cubicBezTo>
                    <a:pt x="3680" y="3917"/>
                    <a:pt x="3739" y="3953"/>
                    <a:pt x="3799" y="3989"/>
                  </a:cubicBezTo>
                  <a:cubicBezTo>
                    <a:pt x="3739" y="3965"/>
                    <a:pt x="3668" y="3953"/>
                    <a:pt x="3608" y="3941"/>
                  </a:cubicBezTo>
                  <a:cubicBezTo>
                    <a:pt x="3263" y="3715"/>
                    <a:pt x="3013" y="3929"/>
                    <a:pt x="2799" y="3941"/>
                  </a:cubicBezTo>
                  <a:cubicBezTo>
                    <a:pt x="2656" y="3941"/>
                    <a:pt x="2561" y="3810"/>
                    <a:pt x="2692" y="3703"/>
                  </a:cubicBezTo>
                  <a:cubicBezTo>
                    <a:pt x="2561" y="3631"/>
                    <a:pt x="2453" y="3679"/>
                    <a:pt x="2430" y="3846"/>
                  </a:cubicBezTo>
                  <a:cubicBezTo>
                    <a:pt x="2323" y="3750"/>
                    <a:pt x="2430" y="3465"/>
                    <a:pt x="2156" y="3322"/>
                  </a:cubicBezTo>
                  <a:cubicBezTo>
                    <a:pt x="2049" y="3274"/>
                    <a:pt x="1882" y="3274"/>
                    <a:pt x="1632" y="3346"/>
                  </a:cubicBezTo>
                  <a:lnTo>
                    <a:pt x="1632" y="3346"/>
                  </a:lnTo>
                  <a:cubicBezTo>
                    <a:pt x="2180" y="3346"/>
                    <a:pt x="1882" y="4227"/>
                    <a:pt x="2775" y="4012"/>
                  </a:cubicBezTo>
                  <a:cubicBezTo>
                    <a:pt x="2477" y="4120"/>
                    <a:pt x="2156" y="4143"/>
                    <a:pt x="1858" y="4084"/>
                  </a:cubicBezTo>
                  <a:cubicBezTo>
                    <a:pt x="1882" y="4060"/>
                    <a:pt x="1906" y="4036"/>
                    <a:pt x="1918" y="4001"/>
                  </a:cubicBezTo>
                  <a:cubicBezTo>
                    <a:pt x="1918" y="3989"/>
                    <a:pt x="1918" y="3989"/>
                    <a:pt x="1918" y="3989"/>
                  </a:cubicBezTo>
                  <a:cubicBezTo>
                    <a:pt x="1953" y="3834"/>
                    <a:pt x="1751" y="3750"/>
                    <a:pt x="1668" y="3881"/>
                  </a:cubicBezTo>
                  <a:cubicBezTo>
                    <a:pt x="1775" y="3858"/>
                    <a:pt x="1799" y="3953"/>
                    <a:pt x="1739" y="4001"/>
                  </a:cubicBezTo>
                  <a:cubicBezTo>
                    <a:pt x="1691" y="4036"/>
                    <a:pt x="1584" y="4001"/>
                    <a:pt x="1549" y="3953"/>
                  </a:cubicBezTo>
                  <a:cubicBezTo>
                    <a:pt x="1513" y="3917"/>
                    <a:pt x="1489" y="3881"/>
                    <a:pt x="1489" y="3834"/>
                  </a:cubicBezTo>
                  <a:cubicBezTo>
                    <a:pt x="1489" y="3703"/>
                    <a:pt x="1561" y="3512"/>
                    <a:pt x="1799" y="3608"/>
                  </a:cubicBezTo>
                  <a:cubicBezTo>
                    <a:pt x="1727" y="3358"/>
                    <a:pt x="1382" y="3405"/>
                    <a:pt x="1251" y="3596"/>
                  </a:cubicBezTo>
                  <a:cubicBezTo>
                    <a:pt x="1156" y="3453"/>
                    <a:pt x="1060" y="3500"/>
                    <a:pt x="1037" y="3286"/>
                  </a:cubicBezTo>
                  <a:cubicBezTo>
                    <a:pt x="834" y="3703"/>
                    <a:pt x="1084" y="3786"/>
                    <a:pt x="1144" y="3953"/>
                  </a:cubicBezTo>
                  <a:lnTo>
                    <a:pt x="1144" y="3953"/>
                  </a:lnTo>
                  <a:cubicBezTo>
                    <a:pt x="977" y="3608"/>
                    <a:pt x="703" y="3727"/>
                    <a:pt x="489" y="3524"/>
                  </a:cubicBezTo>
                  <a:cubicBezTo>
                    <a:pt x="525" y="3941"/>
                    <a:pt x="810" y="3929"/>
                    <a:pt x="1025" y="4024"/>
                  </a:cubicBezTo>
                  <a:lnTo>
                    <a:pt x="1025" y="4024"/>
                  </a:lnTo>
                  <a:cubicBezTo>
                    <a:pt x="465" y="3798"/>
                    <a:pt x="346" y="4096"/>
                    <a:pt x="1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78" y="3870"/>
                    <a:pt x="5097" y="3893"/>
                  </a:cubicBezTo>
                  <a:cubicBezTo>
                    <a:pt x="5275" y="3965"/>
                    <a:pt x="5454" y="4036"/>
                    <a:pt x="5644" y="4096"/>
                  </a:cubicBezTo>
                  <a:cubicBezTo>
                    <a:pt x="5716" y="4108"/>
                    <a:pt x="5787" y="4120"/>
                    <a:pt x="5871" y="4131"/>
                  </a:cubicBezTo>
                  <a:cubicBezTo>
                    <a:pt x="5787" y="4131"/>
                    <a:pt x="5716" y="4143"/>
                    <a:pt x="5644" y="4167"/>
                  </a:cubicBezTo>
                  <a:cubicBezTo>
                    <a:pt x="5454" y="4215"/>
                    <a:pt x="5275" y="4286"/>
                    <a:pt x="5097" y="4370"/>
                  </a:cubicBezTo>
                  <a:cubicBezTo>
                    <a:pt x="4978" y="4393"/>
                    <a:pt x="4870" y="4370"/>
                    <a:pt x="4763" y="4322"/>
                  </a:cubicBezTo>
                  <a:cubicBezTo>
                    <a:pt x="4942" y="4322"/>
                    <a:pt x="5097" y="4251"/>
                    <a:pt x="5216" y="4131"/>
                  </a:cubicBezTo>
                  <a:cubicBezTo>
                    <a:pt x="5097" y="4001"/>
                    <a:pt x="4930" y="3929"/>
                    <a:pt x="4763" y="3941"/>
                  </a:cubicBezTo>
                  <a:close/>
                  <a:moveTo>
                    <a:pt x="5180" y="5013"/>
                  </a:moveTo>
                  <a:close/>
                  <a:moveTo>
                    <a:pt x="4894" y="4893"/>
                  </a:moveTo>
                  <a:cubicBezTo>
                    <a:pt x="4906" y="4727"/>
                    <a:pt x="4835" y="4572"/>
                    <a:pt x="4716" y="4453"/>
                  </a:cubicBezTo>
                  <a:cubicBezTo>
                    <a:pt x="4823" y="4489"/>
                    <a:pt x="4918" y="4548"/>
                    <a:pt x="4978" y="4643"/>
                  </a:cubicBezTo>
                  <a:cubicBezTo>
                    <a:pt x="5049" y="4834"/>
                    <a:pt x="5132" y="5013"/>
                    <a:pt x="5228" y="5179"/>
                  </a:cubicBezTo>
                  <a:cubicBezTo>
                    <a:pt x="5263" y="5239"/>
                    <a:pt x="5311" y="5310"/>
                    <a:pt x="5359" y="5370"/>
                  </a:cubicBezTo>
                  <a:cubicBezTo>
                    <a:pt x="5299" y="5310"/>
                    <a:pt x="5228" y="5263"/>
                    <a:pt x="5168" y="5227"/>
                  </a:cubicBezTo>
                  <a:cubicBezTo>
                    <a:pt x="5001" y="5144"/>
                    <a:pt x="4823" y="5060"/>
                    <a:pt x="4644" y="4989"/>
                  </a:cubicBezTo>
                  <a:cubicBezTo>
                    <a:pt x="4549" y="4929"/>
                    <a:pt x="4478" y="4834"/>
                    <a:pt x="4442" y="4715"/>
                  </a:cubicBezTo>
                  <a:cubicBezTo>
                    <a:pt x="4561" y="4846"/>
                    <a:pt x="4728" y="4905"/>
                    <a:pt x="4894" y="4893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3" y="3203"/>
                    <a:pt x="5001" y="3119"/>
                    <a:pt x="5168" y="3024"/>
                  </a:cubicBezTo>
                  <a:cubicBezTo>
                    <a:pt x="5240" y="2989"/>
                    <a:pt x="5299" y="2941"/>
                    <a:pt x="5359" y="2893"/>
                  </a:cubicBezTo>
                  <a:cubicBezTo>
                    <a:pt x="5311" y="2953"/>
                    <a:pt x="5263" y="3012"/>
                    <a:pt x="5228" y="3084"/>
                  </a:cubicBezTo>
                  <a:cubicBezTo>
                    <a:pt x="5132" y="3250"/>
                    <a:pt x="5049" y="3429"/>
                    <a:pt x="4990" y="3620"/>
                  </a:cubicBezTo>
                  <a:cubicBezTo>
                    <a:pt x="4918" y="3715"/>
                    <a:pt x="4823" y="3774"/>
                    <a:pt x="4716" y="3810"/>
                  </a:cubicBezTo>
                  <a:cubicBezTo>
                    <a:pt x="4847" y="3691"/>
                    <a:pt x="4906" y="3536"/>
                    <a:pt x="4906" y="3369"/>
                  </a:cubicBezTo>
                  <a:cubicBezTo>
                    <a:pt x="4728" y="3358"/>
                    <a:pt x="4573" y="3429"/>
                    <a:pt x="4454" y="3548"/>
                  </a:cubicBezTo>
                  <a:cubicBezTo>
                    <a:pt x="4478" y="3441"/>
                    <a:pt x="4549" y="3334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81"/>
                    <a:pt x="3858" y="3274"/>
                    <a:pt x="3882" y="3155"/>
                  </a:cubicBezTo>
                  <a:cubicBezTo>
                    <a:pt x="3966" y="2977"/>
                    <a:pt x="4037" y="2798"/>
                    <a:pt x="4085" y="2608"/>
                  </a:cubicBezTo>
                  <a:cubicBezTo>
                    <a:pt x="4108" y="2536"/>
                    <a:pt x="4120" y="2465"/>
                    <a:pt x="4120" y="2381"/>
                  </a:cubicBezTo>
                  <a:cubicBezTo>
                    <a:pt x="4132" y="2465"/>
                    <a:pt x="4144" y="2536"/>
                    <a:pt x="4156" y="2608"/>
                  </a:cubicBezTo>
                  <a:cubicBezTo>
                    <a:pt x="4216" y="2798"/>
                    <a:pt x="4287" y="2977"/>
                    <a:pt x="4358" y="3155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8" y="3322"/>
                    <a:pt x="4358" y="3036"/>
                    <a:pt x="4120" y="3036"/>
                  </a:cubicBezTo>
                  <a:cubicBezTo>
                    <a:pt x="3894" y="3036"/>
                    <a:pt x="3775" y="3322"/>
                    <a:pt x="3930" y="3489"/>
                  </a:cubicBezTo>
                  <a:close/>
                  <a:moveTo>
                    <a:pt x="4120" y="5215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0" y="4870"/>
                    <a:pt x="4382" y="4989"/>
                    <a:pt x="4358" y="5096"/>
                  </a:cubicBezTo>
                  <a:cubicBezTo>
                    <a:pt x="4287" y="5274"/>
                    <a:pt x="4216" y="5453"/>
                    <a:pt x="4156" y="5644"/>
                  </a:cubicBezTo>
                  <a:cubicBezTo>
                    <a:pt x="4144" y="5715"/>
                    <a:pt x="4132" y="5798"/>
                    <a:pt x="4120" y="5870"/>
                  </a:cubicBezTo>
                  <a:cubicBezTo>
                    <a:pt x="4120" y="5798"/>
                    <a:pt x="4108" y="5715"/>
                    <a:pt x="4085" y="5644"/>
                  </a:cubicBezTo>
                  <a:cubicBezTo>
                    <a:pt x="4025" y="5453"/>
                    <a:pt x="3966" y="5274"/>
                    <a:pt x="3882" y="5096"/>
                  </a:cubicBezTo>
                  <a:cubicBezTo>
                    <a:pt x="3858" y="4989"/>
                    <a:pt x="3882" y="4870"/>
                    <a:pt x="3930" y="4774"/>
                  </a:cubicBezTo>
                  <a:cubicBezTo>
                    <a:pt x="3930" y="4941"/>
                    <a:pt x="4001" y="5108"/>
                    <a:pt x="4132" y="5215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46" y="3524"/>
                    <a:pt x="3406" y="3691"/>
                    <a:pt x="3537" y="3798"/>
                  </a:cubicBezTo>
                  <a:cubicBezTo>
                    <a:pt x="3418" y="3774"/>
                    <a:pt x="3323" y="3703"/>
                    <a:pt x="3263" y="3608"/>
                  </a:cubicBezTo>
                  <a:cubicBezTo>
                    <a:pt x="3192" y="3429"/>
                    <a:pt x="3108" y="3250"/>
                    <a:pt x="3025" y="3072"/>
                  </a:cubicBezTo>
                  <a:cubicBezTo>
                    <a:pt x="2989" y="3012"/>
                    <a:pt x="2942" y="2953"/>
                    <a:pt x="2882" y="2893"/>
                  </a:cubicBezTo>
                  <a:cubicBezTo>
                    <a:pt x="2942" y="2941"/>
                    <a:pt x="3013" y="2977"/>
                    <a:pt x="3073" y="3024"/>
                  </a:cubicBezTo>
                  <a:cubicBezTo>
                    <a:pt x="3239" y="3119"/>
                    <a:pt x="3418" y="3191"/>
                    <a:pt x="3608" y="3262"/>
                  </a:cubicBezTo>
                  <a:cubicBezTo>
                    <a:pt x="3704" y="3334"/>
                    <a:pt x="3763" y="3417"/>
                    <a:pt x="3799" y="3536"/>
                  </a:cubicBezTo>
                  <a:cubicBezTo>
                    <a:pt x="3680" y="3417"/>
                    <a:pt x="3525" y="3346"/>
                    <a:pt x="3358" y="3358"/>
                  </a:cubicBezTo>
                  <a:close/>
                  <a:moveTo>
                    <a:pt x="3799" y="4715"/>
                  </a:moveTo>
                  <a:cubicBezTo>
                    <a:pt x="3763" y="4822"/>
                    <a:pt x="3692" y="4917"/>
                    <a:pt x="3596" y="4977"/>
                  </a:cubicBezTo>
                  <a:cubicBezTo>
                    <a:pt x="3418" y="5048"/>
                    <a:pt x="3239" y="5132"/>
                    <a:pt x="3073" y="5227"/>
                  </a:cubicBezTo>
                  <a:cubicBezTo>
                    <a:pt x="3013" y="5263"/>
                    <a:pt x="2942" y="5310"/>
                    <a:pt x="2882" y="5358"/>
                  </a:cubicBezTo>
                  <a:cubicBezTo>
                    <a:pt x="2930" y="5298"/>
                    <a:pt x="2977" y="5239"/>
                    <a:pt x="3013" y="5179"/>
                  </a:cubicBezTo>
                  <a:cubicBezTo>
                    <a:pt x="3108" y="5001"/>
                    <a:pt x="3192" y="4822"/>
                    <a:pt x="3263" y="4643"/>
                  </a:cubicBezTo>
                  <a:cubicBezTo>
                    <a:pt x="3323" y="4548"/>
                    <a:pt x="3418" y="4477"/>
                    <a:pt x="3525" y="4441"/>
                  </a:cubicBezTo>
                  <a:cubicBezTo>
                    <a:pt x="3406" y="4560"/>
                    <a:pt x="3335" y="4727"/>
                    <a:pt x="3346" y="4893"/>
                  </a:cubicBezTo>
                  <a:cubicBezTo>
                    <a:pt x="3513" y="4905"/>
                    <a:pt x="3692" y="4846"/>
                    <a:pt x="3811" y="4715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87" y="4036"/>
                    <a:pt x="2965" y="3965"/>
                    <a:pt x="3144" y="3893"/>
                  </a:cubicBezTo>
                  <a:cubicBezTo>
                    <a:pt x="3251" y="3870"/>
                    <a:pt x="3370" y="3881"/>
                    <a:pt x="3466" y="3941"/>
                  </a:cubicBezTo>
                  <a:cubicBezTo>
                    <a:pt x="3299" y="3929"/>
                    <a:pt x="3132" y="4001"/>
                    <a:pt x="3025" y="4131"/>
                  </a:cubicBezTo>
                  <a:cubicBezTo>
                    <a:pt x="3132" y="4251"/>
                    <a:pt x="3299" y="4322"/>
                    <a:pt x="3466" y="4322"/>
                  </a:cubicBezTo>
                  <a:cubicBezTo>
                    <a:pt x="3370" y="4370"/>
                    <a:pt x="3251" y="4393"/>
                    <a:pt x="3144" y="4370"/>
                  </a:cubicBezTo>
                  <a:cubicBezTo>
                    <a:pt x="2965" y="4286"/>
                    <a:pt x="2787" y="4227"/>
                    <a:pt x="2596" y="4167"/>
                  </a:cubicBezTo>
                  <a:cubicBezTo>
                    <a:pt x="2525" y="4143"/>
                    <a:pt x="2442" y="4131"/>
                    <a:pt x="2370" y="4131"/>
                  </a:cubicBezTo>
                  <a:cubicBezTo>
                    <a:pt x="2453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626275" y="1154450"/>
              <a:ext cx="207500" cy="206875"/>
            </a:xfrm>
            <a:custGeom>
              <a:avLst/>
              <a:gdLst/>
              <a:ahLst/>
              <a:cxnLst/>
              <a:rect l="l" t="t" r="r" b="b"/>
              <a:pathLst>
                <a:path w="8300" h="8275" extrusionOk="0">
                  <a:moveTo>
                    <a:pt x="1" y="4131"/>
                  </a:moveTo>
                  <a:cubicBezTo>
                    <a:pt x="334" y="4155"/>
                    <a:pt x="465" y="4465"/>
                    <a:pt x="1001" y="4227"/>
                  </a:cubicBezTo>
                  <a:lnTo>
                    <a:pt x="1001" y="4227"/>
                  </a:lnTo>
                  <a:cubicBezTo>
                    <a:pt x="799" y="4334"/>
                    <a:pt x="501" y="4322"/>
                    <a:pt x="465" y="4727"/>
                  </a:cubicBezTo>
                  <a:cubicBezTo>
                    <a:pt x="692" y="4524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73" y="4477"/>
                    <a:pt x="822" y="4560"/>
                    <a:pt x="1025" y="4977"/>
                  </a:cubicBezTo>
                  <a:cubicBezTo>
                    <a:pt x="1037" y="4751"/>
                    <a:pt x="1132" y="4798"/>
                    <a:pt x="1227" y="4655"/>
                  </a:cubicBezTo>
                  <a:cubicBezTo>
                    <a:pt x="1358" y="4858"/>
                    <a:pt x="1715" y="4905"/>
                    <a:pt x="1787" y="4643"/>
                  </a:cubicBezTo>
                  <a:cubicBezTo>
                    <a:pt x="1549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61" y="4262"/>
                    <a:pt x="1680" y="4215"/>
                    <a:pt x="1727" y="4262"/>
                  </a:cubicBezTo>
                  <a:cubicBezTo>
                    <a:pt x="1775" y="4298"/>
                    <a:pt x="1751" y="4405"/>
                    <a:pt x="1644" y="4370"/>
                  </a:cubicBezTo>
                  <a:cubicBezTo>
                    <a:pt x="1715" y="4489"/>
                    <a:pt x="1894" y="4453"/>
                    <a:pt x="1894" y="4310"/>
                  </a:cubicBezTo>
                  <a:cubicBezTo>
                    <a:pt x="1906" y="4298"/>
                    <a:pt x="1906" y="4286"/>
                    <a:pt x="1894" y="4274"/>
                  </a:cubicBezTo>
                  <a:lnTo>
                    <a:pt x="1894" y="4262"/>
                  </a:lnTo>
                  <a:cubicBezTo>
                    <a:pt x="1894" y="4227"/>
                    <a:pt x="1870" y="4191"/>
                    <a:pt x="1835" y="4167"/>
                  </a:cubicBezTo>
                  <a:cubicBezTo>
                    <a:pt x="2144" y="4108"/>
                    <a:pt x="2466" y="4131"/>
                    <a:pt x="2751" y="4239"/>
                  </a:cubicBezTo>
                  <a:lnTo>
                    <a:pt x="2751" y="4239"/>
                  </a:lnTo>
                  <a:cubicBezTo>
                    <a:pt x="1870" y="4036"/>
                    <a:pt x="2156" y="4905"/>
                    <a:pt x="1620" y="4917"/>
                  </a:cubicBezTo>
                  <a:lnTo>
                    <a:pt x="1620" y="4917"/>
                  </a:lnTo>
                  <a:cubicBezTo>
                    <a:pt x="1787" y="4977"/>
                    <a:pt x="1965" y="4989"/>
                    <a:pt x="2144" y="4929"/>
                  </a:cubicBezTo>
                  <a:cubicBezTo>
                    <a:pt x="2418" y="4786"/>
                    <a:pt x="2311" y="4501"/>
                    <a:pt x="2418" y="4405"/>
                  </a:cubicBezTo>
                  <a:cubicBezTo>
                    <a:pt x="2442" y="4584"/>
                    <a:pt x="2549" y="4632"/>
                    <a:pt x="2680" y="4572"/>
                  </a:cubicBezTo>
                  <a:cubicBezTo>
                    <a:pt x="2537" y="4453"/>
                    <a:pt x="2644" y="4310"/>
                    <a:pt x="2787" y="4322"/>
                  </a:cubicBezTo>
                  <a:cubicBezTo>
                    <a:pt x="2989" y="4322"/>
                    <a:pt x="3251" y="4548"/>
                    <a:pt x="3585" y="4322"/>
                  </a:cubicBezTo>
                  <a:cubicBezTo>
                    <a:pt x="3656" y="4310"/>
                    <a:pt x="3728" y="4298"/>
                    <a:pt x="3787" y="4274"/>
                  </a:cubicBezTo>
                  <a:cubicBezTo>
                    <a:pt x="3728" y="4310"/>
                    <a:pt x="3668" y="4346"/>
                    <a:pt x="3620" y="4382"/>
                  </a:cubicBezTo>
                  <a:cubicBezTo>
                    <a:pt x="3216" y="4453"/>
                    <a:pt x="3180" y="4798"/>
                    <a:pt x="3037" y="4953"/>
                  </a:cubicBezTo>
                  <a:cubicBezTo>
                    <a:pt x="2954" y="5048"/>
                    <a:pt x="2775" y="5024"/>
                    <a:pt x="2787" y="4846"/>
                  </a:cubicBezTo>
                  <a:cubicBezTo>
                    <a:pt x="2656" y="4893"/>
                    <a:pt x="2608" y="5001"/>
                    <a:pt x="2716" y="5144"/>
                  </a:cubicBezTo>
                  <a:cubicBezTo>
                    <a:pt x="2573" y="5155"/>
                    <a:pt x="2442" y="4882"/>
                    <a:pt x="2156" y="4977"/>
                  </a:cubicBezTo>
                  <a:cubicBezTo>
                    <a:pt x="2037" y="5013"/>
                    <a:pt x="1930" y="5120"/>
                    <a:pt x="1799" y="5358"/>
                  </a:cubicBezTo>
                  <a:cubicBezTo>
                    <a:pt x="1811" y="5334"/>
                    <a:pt x="1823" y="5322"/>
                    <a:pt x="1835" y="5310"/>
                  </a:cubicBezTo>
                  <a:cubicBezTo>
                    <a:pt x="1823" y="5322"/>
                    <a:pt x="1811" y="5334"/>
                    <a:pt x="1799" y="5358"/>
                  </a:cubicBezTo>
                  <a:cubicBezTo>
                    <a:pt x="2180" y="4977"/>
                    <a:pt x="2597" y="5798"/>
                    <a:pt x="3073" y="5024"/>
                  </a:cubicBezTo>
                  <a:lnTo>
                    <a:pt x="3073" y="5024"/>
                  </a:lnTo>
                  <a:cubicBezTo>
                    <a:pt x="2942" y="5310"/>
                    <a:pt x="2739" y="5548"/>
                    <a:pt x="2477" y="5727"/>
                  </a:cubicBezTo>
                  <a:cubicBezTo>
                    <a:pt x="2489" y="5679"/>
                    <a:pt x="2477" y="5644"/>
                    <a:pt x="2466" y="5620"/>
                  </a:cubicBezTo>
                  <a:lnTo>
                    <a:pt x="2466" y="5620"/>
                  </a:lnTo>
                  <a:cubicBezTo>
                    <a:pt x="2454" y="5608"/>
                    <a:pt x="2442" y="5596"/>
                    <a:pt x="2430" y="5584"/>
                  </a:cubicBezTo>
                  <a:cubicBezTo>
                    <a:pt x="2335" y="5489"/>
                    <a:pt x="2168" y="5584"/>
                    <a:pt x="2216" y="5715"/>
                  </a:cubicBezTo>
                  <a:cubicBezTo>
                    <a:pt x="2263" y="5620"/>
                    <a:pt x="2346" y="5679"/>
                    <a:pt x="2346" y="5751"/>
                  </a:cubicBezTo>
                  <a:cubicBezTo>
                    <a:pt x="2335" y="5810"/>
                    <a:pt x="2227" y="5858"/>
                    <a:pt x="2180" y="5858"/>
                  </a:cubicBezTo>
                  <a:cubicBezTo>
                    <a:pt x="2132" y="5858"/>
                    <a:pt x="2085" y="5834"/>
                    <a:pt x="2049" y="5810"/>
                  </a:cubicBezTo>
                  <a:cubicBezTo>
                    <a:pt x="1906" y="5703"/>
                    <a:pt x="1942" y="5477"/>
                    <a:pt x="2120" y="5429"/>
                  </a:cubicBezTo>
                  <a:cubicBezTo>
                    <a:pt x="1882" y="5298"/>
                    <a:pt x="1668" y="5584"/>
                    <a:pt x="1715" y="5810"/>
                  </a:cubicBezTo>
                  <a:cubicBezTo>
                    <a:pt x="1549" y="5775"/>
                    <a:pt x="1513" y="5882"/>
                    <a:pt x="1346" y="5739"/>
                  </a:cubicBezTo>
                  <a:cubicBezTo>
                    <a:pt x="1489" y="6179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37" y="6013"/>
                    <a:pt x="1430" y="6287"/>
                    <a:pt x="1132" y="6298"/>
                  </a:cubicBezTo>
                  <a:cubicBezTo>
                    <a:pt x="1442" y="6572"/>
                    <a:pt x="1644" y="6358"/>
                    <a:pt x="1858" y="6275"/>
                  </a:cubicBezTo>
                  <a:lnTo>
                    <a:pt x="1858" y="6275"/>
                  </a:lnTo>
                  <a:cubicBezTo>
                    <a:pt x="1311" y="6489"/>
                    <a:pt x="1442" y="6798"/>
                    <a:pt x="1215" y="7060"/>
                  </a:cubicBezTo>
                  <a:cubicBezTo>
                    <a:pt x="1477" y="6846"/>
                    <a:pt x="1787" y="6965"/>
                    <a:pt x="2001" y="6417"/>
                  </a:cubicBezTo>
                  <a:lnTo>
                    <a:pt x="2001" y="6417"/>
                  </a:lnTo>
                  <a:cubicBezTo>
                    <a:pt x="1930" y="6644"/>
                    <a:pt x="1704" y="6834"/>
                    <a:pt x="1977" y="7156"/>
                  </a:cubicBezTo>
                  <a:cubicBezTo>
                    <a:pt x="1989" y="6858"/>
                    <a:pt x="2263" y="6751"/>
                    <a:pt x="2144" y="6382"/>
                  </a:cubicBezTo>
                  <a:lnTo>
                    <a:pt x="2144" y="6382"/>
                  </a:lnTo>
                  <a:cubicBezTo>
                    <a:pt x="2216" y="6548"/>
                    <a:pt x="2108" y="6775"/>
                    <a:pt x="2537" y="6929"/>
                  </a:cubicBezTo>
                  <a:cubicBezTo>
                    <a:pt x="2394" y="6763"/>
                    <a:pt x="2501" y="6727"/>
                    <a:pt x="2466" y="6560"/>
                  </a:cubicBezTo>
                  <a:cubicBezTo>
                    <a:pt x="2692" y="6608"/>
                    <a:pt x="2978" y="6394"/>
                    <a:pt x="2847" y="6156"/>
                  </a:cubicBezTo>
                  <a:cubicBezTo>
                    <a:pt x="2799" y="6334"/>
                    <a:pt x="2573" y="6382"/>
                    <a:pt x="2477" y="6227"/>
                  </a:cubicBezTo>
                  <a:cubicBezTo>
                    <a:pt x="2442" y="6191"/>
                    <a:pt x="2418" y="6144"/>
                    <a:pt x="2418" y="6096"/>
                  </a:cubicBezTo>
                  <a:cubicBezTo>
                    <a:pt x="2418" y="6048"/>
                    <a:pt x="2466" y="5941"/>
                    <a:pt x="2537" y="5929"/>
                  </a:cubicBezTo>
                  <a:cubicBezTo>
                    <a:pt x="2597" y="5929"/>
                    <a:pt x="2656" y="6013"/>
                    <a:pt x="2561" y="6060"/>
                  </a:cubicBezTo>
                  <a:cubicBezTo>
                    <a:pt x="2692" y="6108"/>
                    <a:pt x="2787" y="5941"/>
                    <a:pt x="2692" y="5846"/>
                  </a:cubicBezTo>
                  <a:cubicBezTo>
                    <a:pt x="2680" y="5834"/>
                    <a:pt x="2668" y="5822"/>
                    <a:pt x="2668" y="5822"/>
                  </a:cubicBezTo>
                  <a:lnTo>
                    <a:pt x="2668" y="5822"/>
                  </a:lnTo>
                  <a:cubicBezTo>
                    <a:pt x="2632" y="5798"/>
                    <a:pt x="2597" y="5786"/>
                    <a:pt x="2561" y="5798"/>
                  </a:cubicBezTo>
                  <a:cubicBezTo>
                    <a:pt x="2727" y="5536"/>
                    <a:pt x="2966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lnTo>
                    <a:pt x="2966" y="6441"/>
                  </a:lnTo>
                  <a:cubicBezTo>
                    <a:pt x="2954" y="6453"/>
                    <a:pt x="2942" y="6465"/>
                    <a:pt x="2918" y="6477"/>
                  </a:cubicBezTo>
                  <a:cubicBezTo>
                    <a:pt x="3156" y="6358"/>
                    <a:pt x="3263" y="6239"/>
                    <a:pt x="3299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75" y="5667"/>
                    <a:pt x="3370" y="5620"/>
                    <a:pt x="3430" y="5489"/>
                  </a:cubicBezTo>
                  <a:cubicBezTo>
                    <a:pt x="3251" y="5501"/>
                    <a:pt x="3228" y="5334"/>
                    <a:pt x="3323" y="5239"/>
                  </a:cubicBezTo>
                  <a:cubicBezTo>
                    <a:pt x="3478" y="5096"/>
                    <a:pt x="3823" y="5072"/>
                    <a:pt x="3894" y="4655"/>
                  </a:cubicBezTo>
                  <a:cubicBezTo>
                    <a:pt x="3930" y="4608"/>
                    <a:pt x="3966" y="4548"/>
                    <a:pt x="4001" y="4489"/>
                  </a:cubicBezTo>
                  <a:cubicBezTo>
                    <a:pt x="3978" y="4548"/>
                    <a:pt x="3966" y="4620"/>
                    <a:pt x="3954" y="4691"/>
                  </a:cubicBezTo>
                  <a:cubicBezTo>
                    <a:pt x="3728" y="5024"/>
                    <a:pt x="3942" y="5286"/>
                    <a:pt x="3954" y="5501"/>
                  </a:cubicBezTo>
                  <a:cubicBezTo>
                    <a:pt x="3954" y="5632"/>
                    <a:pt x="3823" y="5739"/>
                    <a:pt x="3716" y="5596"/>
                  </a:cubicBezTo>
                  <a:cubicBezTo>
                    <a:pt x="3644" y="5739"/>
                    <a:pt x="3692" y="5834"/>
                    <a:pt x="3870" y="5858"/>
                  </a:cubicBezTo>
                  <a:cubicBezTo>
                    <a:pt x="3775" y="5965"/>
                    <a:pt x="3489" y="5858"/>
                    <a:pt x="3347" y="6144"/>
                  </a:cubicBezTo>
                  <a:cubicBezTo>
                    <a:pt x="3299" y="6251"/>
                    <a:pt x="3287" y="6406"/>
                    <a:pt x="3359" y="6656"/>
                  </a:cubicBezTo>
                  <a:lnTo>
                    <a:pt x="3359" y="6656"/>
                  </a:lnTo>
                  <a:cubicBezTo>
                    <a:pt x="3359" y="6120"/>
                    <a:pt x="4240" y="6406"/>
                    <a:pt x="4037" y="5525"/>
                  </a:cubicBezTo>
                  <a:lnTo>
                    <a:pt x="4037" y="5525"/>
                  </a:lnTo>
                  <a:cubicBezTo>
                    <a:pt x="4144" y="5810"/>
                    <a:pt x="4168" y="6132"/>
                    <a:pt x="4109" y="6441"/>
                  </a:cubicBezTo>
                  <a:cubicBezTo>
                    <a:pt x="4085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859" y="6346"/>
                    <a:pt x="3775" y="6548"/>
                    <a:pt x="3906" y="6632"/>
                  </a:cubicBezTo>
                  <a:cubicBezTo>
                    <a:pt x="3870" y="6513"/>
                    <a:pt x="3978" y="6501"/>
                    <a:pt x="4013" y="6548"/>
                  </a:cubicBezTo>
                  <a:cubicBezTo>
                    <a:pt x="4061" y="6608"/>
                    <a:pt x="4013" y="6715"/>
                    <a:pt x="3978" y="6751"/>
                  </a:cubicBezTo>
                  <a:cubicBezTo>
                    <a:pt x="3942" y="6787"/>
                    <a:pt x="3894" y="6798"/>
                    <a:pt x="3859" y="6798"/>
                  </a:cubicBezTo>
                  <a:cubicBezTo>
                    <a:pt x="3728" y="6810"/>
                    <a:pt x="3525" y="6727"/>
                    <a:pt x="3632" y="6489"/>
                  </a:cubicBezTo>
                  <a:cubicBezTo>
                    <a:pt x="3382" y="6560"/>
                    <a:pt x="3418" y="6918"/>
                    <a:pt x="3620" y="7049"/>
                  </a:cubicBezTo>
                  <a:cubicBezTo>
                    <a:pt x="3466" y="7144"/>
                    <a:pt x="3525" y="7239"/>
                    <a:pt x="3311" y="7251"/>
                  </a:cubicBezTo>
                  <a:cubicBezTo>
                    <a:pt x="3716" y="7453"/>
                    <a:pt x="3811" y="7203"/>
                    <a:pt x="3966" y="7144"/>
                  </a:cubicBezTo>
                  <a:lnTo>
                    <a:pt x="3966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54" y="7775"/>
                    <a:pt x="3942" y="7477"/>
                    <a:pt x="4049" y="7275"/>
                  </a:cubicBezTo>
                  <a:lnTo>
                    <a:pt x="4049" y="7275"/>
                  </a:lnTo>
                  <a:cubicBezTo>
                    <a:pt x="3811" y="7811"/>
                    <a:pt x="4121" y="7941"/>
                    <a:pt x="4144" y="8275"/>
                  </a:cubicBezTo>
                  <a:cubicBezTo>
                    <a:pt x="4180" y="7941"/>
                    <a:pt x="4490" y="7811"/>
                    <a:pt x="4251" y="7275"/>
                  </a:cubicBezTo>
                  <a:lnTo>
                    <a:pt x="4251" y="7275"/>
                  </a:lnTo>
                  <a:cubicBezTo>
                    <a:pt x="4347" y="7477"/>
                    <a:pt x="4335" y="7775"/>
                    <a:pt x="4752" y="7811"/>
                  </a:cubicBezTo>
                  <a:cubicBezTo>
                    <a:pt x="4549" y="7584"/>
                    <a:pt x="4668" y="7322"/>
                    <a:pt x="4323" y="7144"/>
                  </a:cubicBezTo>
                  <a:lnTo>
                    <a:pt x="4323" y="7144"/>
                  </a:lnTo>
                  <a:cubicBezTo>
                    <a:pt x="4490" y="7203"/>
                    <a:pt x="4573" y="7453"/>
                    <a:pt x="4990" y="7251"/>
                  </a:cubicBezTo>
                  <a:cubicBezTo>
                    <a:pt x="4775" y="7239"/>
                    <a:pt x="4823" y="7144"/>
                    <a:pt x="4680" y="7049"/>
                  </a:cubicBezTo>
                  <a:cubicBezTo>
                    <a:pt x="4871" y="6918"/>
                    <a:pt x="4918" y="6560"/>
                    <a:pt x="4668" y="6489"/>
                  </a:cubicBezTo>
                  <a:cubicBezTo>
                    <a:pt x="4763" y="6727"/>
                    <a:pt x="4573" y="6810"/>
                    <a:pt x="4442" y="6798"/>
                  </a:cubicBezTo>
                  <a:cubicBezTo>
                    <a:pt x="4394" y="6798"/>
                    <a:pt x="4347" y="6787"/>
                    <a:pt x="4323" y="6751"/>
                  </a:cubicBezTo>
                  <a:cubicBezTo>
                    <a:pt x="4275" y="6715"/>
                    <a:pt x="4240" y="6596"/>
                    <a:pt x="4275" y="6548"/>
                  </a:cubicBezTo>
                  <a:cubicBezTo>
                    <a:pt x="4323" y="6501"/>
                    <a:pt x="4430" y="6513"/>
                    <a:pt x="4394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8" y="6548"/>
                    <a:pt x="4478" y="6465"/>
                    <a:pt x="4430" y="6417"/>
                  </a:cubicBezTo>
                  <a:cubicBezTo>
                    <a:pt x="4406" y="6394"/>
                    <a:pt x="4371" y="6382"/>
                    <a:pt x="4335" y="6370"/>
                  </a:cubicBezTo>
                  <a:cubicBezTo>
                    <a:pt x="4323" y="6370"/>
                    <a:pt x="4311" y="6370"/>
                    <a:pt x="4299" y="6370"/>
                  </a:cubicBezTo>
                  <a:lnTo>
                    <a:pt x="4287" y="6370"/>
                  </a:lnTo>
                  <a:cubicBezTo>
                    <a:pt x="4251" y="6382"/>
                    <a:pt x="4216" y="6406"/>
                    <a:pt x="4204" y="6441"/>
                  </a:cubicBezTo>
                  <a:cubicBezTo>
                    <a:pt x="4132" y="6132"/>
                    <a:pt x="4156" y="5810"/>
                    <a:pt x="4263" y="5525"/>
                  </a:cubicBezTo>
                  <a:cubicBezTo>
                    <a:pt x="4061" y="6406"/>
                    <a:pt x="4930" y="6120"/>
                    <a:pt x="4942" y="6656"/>
                  </a:cubicBezTo>
                  <a:lnTo>
                    <a:pt x="4942" y="6596"/>
                  </a:lnTo>
                  <a:cubicBezTo>
                    <a:pt x="4942" y="6620"/>
                    <a:pt x="4942" y="6644"/>
                    <a:pt x="4942" y="6656"/>
                  </a:cubicBezTo>
                  <a:cubicBezTo>
                    <a:pt x="5002" y="6489"/>
                    <a:pt x="5013" y="6310"/>
                    <a:pt x="4954" y="6144"/>
                  </a:cubicBezTo>
                  <a:cubicBezTo>
                    <a:pt x="4823" y="5858"/>
                    <a:pt x="4537" y="5965"/>
                    <a:pt x="4430" y="5858"/>
                  </a:cubicBezTo>
                  <a:cubicBezTo>
                    <a:pt x="4609" y="5834"/>
                    <a:pt x="4656" y="5727"/>
                    <a:pt x="4597" y="5596"/>
                  </a:cubicBezTo>
                  <a:cubicBezTo>
                    <a:pt x="4478" y="5739"/>
                    <a:pt x="4335" y="5632"/>
                    <a:pt x="4347" y="5489"/>
                  </a:cubicBezTo>
                  <a:cubicBezTo>
                    <a:pt x="4347" y="5286"/>
                    <a:pt x="4573" y="5024"/>
                    <a:pt x="4335" y="4691"/>
                  </a:cubicBezTo>
                  <a:cubicBezTo>
                    <a:pt x="4323" y="4620"/>
                    <a:pt x="4311" y="4548"/>
                    <a:pt x="4287" y="4489"/>
                  </a:cubicBezTo>
                  <a:cubicBezTo>
                    <a:pt x="4323" y="4548"/>
                    <a:pt x="4359" y="4608"/>
                    <a:pt x="4406" y="4655"/>
                  </a:cubicBezTo>
                  <a:cubicBezTo>
                    <a:pt x="4478" y="5072"/>
                    <a:pt x="4811" y="5096"/>
                    <a:pt x="4966" y="5239"/>
                  </a:cubicBezTo>
                  <a:cubicBezTo>
                    <a:pt x="5061" y="5334"/>
                    <a:pt x="5037" y="5501"/>
                    <a:pt x="4859" y="5489"/>
                  </a:cubicBezTo>
                  <a:cubicBezTo>
                    <a:pt x="4918" y="5620"/>
                    <a:pt x="5013" y="5667"/>
                    <a:pt x="5156" y="5560"/>
                  </a:cubicBezTo>
                  <a:cubicBezTo>
                    <a:pt x="5168" y="5703"/>
                    <a:pt x="4894" y="5834"/>
                    <a:pt x="4990" y="6120"/>
                  </a:cubicBezTo>
                  <a:cubicBezTo>
                    <a:pt x="5037" y="6239"/>
                    <a:pt x="5144" y="6358"/>
                    <a:pt x="5371" y="6477"/>
                  </a:cubicBezTo>
                  <a:lnTo>
                    <a:pt x="5371" y="6477"/>
                  </a:lnTo>
                  <a:cubicBezTo>
                    <a:pt x="5002" y="6096"/>
                    <a:pt x="5823" y="5679"/>
                    <a:pt x="5049" y="5203"/>
                  </a:cubicBezTo>
                  <a:lnTo>
                    <a:pt x="5049" y="5203"/>
                  </a:lnTo>
                  <a:cubicBezTo>
                    <a:pt x="5323" y="5334"/>
                    <a:pt x="5561" y="5536"/>
                    <a:pt x="5740" y="5798"/>
                  </a:cubicBezTo>
                  <a:cubicBezTo>
                    <a:pt x="5704" y="5786"/>
                    <a:pt x="5668" y="5798"/>
                    <a:pt x="5633" y="5822"/>
                  </a:cubicBezTo>
                  <a:lnTo>
                    <a:pt x="5633" y="5822"/>
                  </a:lnTo>
                  <a:cubicBezTo>
                    <a:pt x="5621" y="5822"/>
                    <a:pt x="5609" y="5834"/>
                    <a:pt x="5609" y="5846"/>
                  </a:cubicBezTo>
                  <a:cubicBezTo>
                    <a:pt x="5549" y="5894"/>
                    <a:pt x="5549" y="5977"/>
                    <a:pt x="5609" y="6036"/>
                  </a:cubicBezTo>
                  <a:cubicBezTo>
                    <a:pt x="5633" y="6060"/>
                    <a:pt x="5668" y="6072"/>
                    <a:pt x="5704" y="6072"/>
                  </a:cubicBezTo>
                  <a:lnTo>
                    <a:pt x="5740" y="6072"/>
                  </a:lnTo>
                  <a:cubicBezTo>
                    <a:pt x="5633" y="6013"/>
                    <a:pt x="5692" y="5917"/>
                    <a:pt x="5764" y="5941"/>
                  </a:cubicBezTo>
                  <a:cubicBezTo>
                    <a:pt x="5823" y="5953"/>
                    <a:pt x="5871" y="6048"/>
                    <a:pt x="5871" y="6108"/>
                  </a:cubicBezTo>
                  <a:cubicBezTo>
                    <a:pt x="5871" y="6156"/>
                    <a:pt x="5847" y="6191"/>
                    <a:pt x="5823" y="6227"/>
                  </a:cubicBezTo>
                  <a:cubicBezTo>
                    <a:pt x="5740" y="6322"/>
                    <a:pt x="5549" y="6406"/>
                    <a:pt x="5442" y="6167"/>
                  </a:cubicBezTo>
                  <a:cubicBezTo>
                    <a:pt x="5311" y="6394"/>
                    <a:pt x="5597" y="6608"/>
                    <a:pt x="5823" y="6560"/>
                  </a:cubicBezTo>
                  <a:cubicBezTo>
                    <a:pt x="5787" y="6739"/>
                    <a:pt x="5895" y="6763"/>
                    <a:pt x="5752" y="6941"/>
                  </a:cubicBezTo>
                  <a:cubicBezTo>
                    <a:pt x="6192" y="6787"/>
                    <a:pt x="6073" y="6548"/>
                    <a:pt x="6145" y="6394"/>
                  </a:cubicBezTo>
                  <a:lnTo>
                    <a:pt x="6145" y="6394"/>
                  </a:lnTo>
                  <a:cubicBezTo>
                    <a:pt x="6037" y="6751"/>
                    <a:pt x="6299" y="6858"/>
                    <a:pt x="6323" y="7156"/>
                  </a:cubicBezTo>
                  <a:cubicBezTo>
                    <a:pt x="6585" y="6846"/>
                    <a:pt x="6371" y="6644"/>
                    <a:pt x="6287" y="6429"/>
                  </a:cubicBezTo>
                  <a:lnTo>
                    <a:pt x="6287" y="6429"/>
                  </a:lnTo>
                  <a:cubicBezTo>
                    <a:pt x="6514" y="6965"/>
                    <a:pt x="6811" y="6846"/>
                    <a:pt x="7073" y="7060"/>
                  </a:cubicBezTo>
                  <a:cubicBezTo>
                    <a:pt x="6859" y="6798"/>
                    <a:pt x="6978" y="6501"/>
                    <a:pt x="6442" y="6275"/>
                  </a:cubicBezTo>
                  <a:lnTo>
                    <a:pt x="6442" y="6275"/>
                  </a:lnTo>
                  <a:cubicBezTo>
                    <a:pt x="6657" y="6358"/>
                    <a:pt x="6859" y="6572"/>
                    <a:pt x="7169" y="6310"/>
                  </a:cubicBezTo>
                  <a:cubicBezTo>
                    <a:pt x="6871" y="6298"/>
                    <a:pt x="6764" y="6025"/>
                    <a:pt x="6407" y="6132"/>
                  </a:cubicBezTo>
                  <a:lnTo>
                    <a:pt x="6407" y="6132"/>
                  </a:lnTo>
                  <a:cubicBezTo>
                    <a:pt x="6561" y="6060"/>
                    <a:pt x="6799" y="6179"/>
                    <a:pt x="6954" y="5751"/>
                  </a:cubicBezTo>
                  <a:cubicBezTo>
                    <a:pt x="6776" y="5894"/>
                    <a:pt x="6752" y="5775"/>
                    <a:pt x="6585" y="5810"/>
                  </a:cubicBezTo>
                  <a:cubicBezTo>
                    <a:pt x="6621" y="5584"/>
                    <a:pt x="6407" y="5310"/>
                    <a:pt x="6180" y="5441"/>
                  </a:cubicBezTo>
                  <a:cubicBezTo>
                    <a:pt x="6418" y="5536"/>
                    <a:pt x="6323" y="5739"/>
                    <a:pt x="6240" y="5810"/>
                  </a:cubicBezTo>
                  <a:cubicBezTo>
                    <a:pt x="6204" y="5846"/>
                    <a:pt x="6168" y="5858"/>
                    <a:pt x="6121" y="5858"/>
                  </a:cubicBezTo>
                  <a:cubicBezTo>
                    <a:pt x="6061" y="5858"/>
                    <a:pt x="5954" y="5822"/>
                    <a:pt x="5954" y="5751"/>
                  </a:cubicBezTo>
                  <a:cubicBezTo>
                    <a:pt x="5942" y="5691"/>
                    <a:pt x="6026" y="5620"/>
                    <a:pt x="6085" y="5727"/>
                  </a:cubicBezTo>
                  <a:cubicBezTo>
                    <a:pt x="6085" y="5715"/>
                    <a:pt x="6085" y="5703"/>
                    <a:pt x="6085" y="5703"/>
                  </a:cubicBezTo>
                  <a:cubicBezTo>
                    <a:pt x="6085" y="5655"/>
                    <a:pt x="6073" y="5620"/>
                    <a:pt x="6049" y="5596"/>
                  </a:cubicBezTo>
                  <a:cubicBezTo>
                    <a:pt x="5990" y="5548"/>
                    <a:pt x="5906" y="5548"/>
                    <a:pt x="5859" y="5596"/>
                  </a:cubicBezTo>
                  <a:cubicBezTo>
                    <a:pt x="5847" y="5608"/>
                    <a:pt x="5835" y="5620"/>
                    <a:pt x="5835" y="5632"/>
                  </a:cubicBezTo>
                  <a:lnTo>
                    <a:pt x="5835" y="5632"/>
                  </a:lnTo>
                  <a:cubicBezTo>
                    <a:pt x="5811" y="5655"/>
                    <a:pt x="5799" y="5691"/>
                    <a:pt x="5811" y="5727"/>
                  </a:cubicBezTo>
                  <a:cubicBezTo>
                    <a:pt x="5549" y="5560"/>
                    <a:pt x="5347" y="5310"/>
                    <a:pt x="5216" y="5036"/>
                  </a:cubicBezTo>
                  <a:cubicBezTo>
                    <a:pt x="5692" y="5810"/>
                    <a:pt x="6109" y="4989"/>
                    <a:pt x="6490" y="5370"/>
                  </a:cubicBezTo>
                  <a:lnTo>
                    <a:pt x="6454" y="5322"/>
                  </a:lnTo>
                  <a:lnTo>
                    <a:pt x="6490" y="5370"/>
                  </a:lnTo>
                  <a:cubicBezTo>
                    <a:pt x="6371" y="5144"/>
                    <a:pt x="6252" y="5024"/>
                    <a:pt x="6133" y="4989"/>
                  </a:cubicBezTo>
                  <a:cubicBezTo>
                    <a:pt x="5835" y="4893"/>
                    <a:pt x="5716" y="5167"/>
                    <a:pt x="5573" y="5155"/>
                  </a:cubicBezTo>
                  <a:cubicBezTo>
                    <a:pt x="5680" y="5013"/>
                    <a:pt x="5633" y="4917"/>
                    <a:pt x="5502" y="4858"/>
                  </a:cubicBezTo>
                  <a:cubicBezTo>
                    <a:pt x="5514" y="5036"/>
                    <a:pt x="5347" y="5060"/>
                    <a:pt x="5252" y="4965"/>
                  </a:cubicBezTo>
                  <a:cubicBezTo>
                    <a:pt x="5109" y="4810"/>
                    <a:pt x="5085" y="4465"/>
                    <a:pt x="4668" y="4393"/>
                  </a:cubicBezTo>
                  <a:cubicBezTo>
                    <a:pt x="4621" y="4358"/>
                    <a:pt x="4561" y="4310"/>
                    <a:pt x="4502" y="4286"/>
                  </a:cubicBezTo>
                  <a:cubicBezTo>
                    <a:pt x="4561" y="4310"/>
                    <a:pt x="4632" y="4322"/>
                    <a:pt x="4704" y="4334"/>
                  </a:cubicBezTo>
                  <a:cubicBezTo>
                    <a:pt x="5037" y="4560"/>
                    <a:pt x="5299" y="4346"/>
                    <a:pt x="5514" y="4334"/>
                  </a:cubicBezTo>
                  <a:cubicBezTo>
                    <a:pt x="5645" y="4334"/>
                    <a:pt x="5752" y="4465"/>
                    <a:pt x="5609" y="4584"/>
                  </a:cubicBezTo>
                  <a:cubicBezTo>
                    <a:pt x="5752" y="4643"/>
                    <a:pt x="5847" y="4596"/>
                    <a:pt x="5871" y="4417"/>
                  </a:cubicBezTo>
                  <a:cubicBezTo>
                    <a:pt x="5978" y="4512"/>
                    <a:pt x="5871" y="4798"/>
                    <a:pt x="6156" y="4941"/>
                  </a:cubicBezTo>
                  <a:cubicBezTo>
                    <a:pt x="6323" y="5001"/>
                    <a:pt x="6502" y="4989"/>
                    <a:pt x="6668" y="4929"/>
                  </a:cubicBezTo>
                  <a:lnTo>
                    <a:pt x="6668" y="4929"/>
                  </a:lnTo>
                  <a:cubicBezTo>
                    <a:pt x="6133" y="4917"/>
                    <a:pt x="6418" y="4048"/>
                    <a:pt x="5537" y="4251"/>
                  </a:cubicBezTo>
                  <a:lnTo>
                    <a:pt x="5537" y="4251"/>
                  </a:lnTo>
                  <a:cubicBezTo>
                    <a:pt x="5835" y="4143"/>
                    <a:pt x="6145" y="4120"/>
                    <a:pt x="6454" y="4179"/>
                  </a:cubicBezTo>
                  <a:cubicBezTo>
                    <a:pt x="6430" y="4203"/>
                    <a:pt x="6407" y="4239"/>
                    <a:pt x="6395" y="4274"/>
                  </a:cubicBezTo>
                  <a:lnTo>
                    <a:pt x="6395" y="4286"/>
                  </a:lnTo>
                  <a:cubicBezTo>
                    <a:pt x="6395" y="4298"/>
                    <a:pt x="6395" y="4310"/>
                    <a:pt x="6395" y="4322"/>
                  </a:cubicBezTo>
                  <a:cubicBezTo>
                    <a:pt x="6395" y="4465"/>
                    <a:pt x="6585" y="4501"/>
                    <a:pt x="6645" y="4382"/>
                  </a:cubicBezTo>
                  <a:cubicBezTo>
                    <a:pt x="6537" y="4417"/>
                    <a:pt x="6526" y="4310"/>
                    <a:pt x="6573" y="4274"/>
                  </a:cubicBezTo>
                  <a:cubicBezTo>
                    <a:pt x="6621" y="4227"/>
                    <a:pt x="6728" y="4274"/>
                    <a:pt x="6776" y="4310"/>
                  </a:cubicBezTo>
                  <a:cubicBezTo>
                    <a:pt x="6799" y="4346"/>
                    <a:pt x="6823" y="4382"/>
                    <a:pt x="6823" y="4429"/>
                  </a:cubicBezTo>
                  <a:cubicBezTo>
                    <a:pt x="6823" y="4560"/>
                    <a:pt x="6752" y="4763"/>
                    <a:pt x="6514" y="4655"/>
                  </a:cubicBezTo>
                  <a:cubicBezTo>
                    <a:pt x="6585" y="4905"/>
                    <a:pt x="6930" y="4870"/>
                    <a:pt x="7061" y="4667"/>
                  </a:cubicBezTo>
                  <a:cubicBezTo>
                    <a:pt x="7157" y="4822"/>
                    <a:pt x="7264" y="4763"/>
                    <a:pt x="7276" y="4977"/>
                  </a:cubicBezTo>
                  <a:cubicBezTo>
                    <a:pt x="7478" y="4572"/>
                    <a:pt x="7228" y="4477"/>
                    <a:pt x="7169" y="4322"/>
                  </a:cubicBezTo>
                  <a:lnTo>
                    <a:pt x="7169" y="4322"/>
                  </a:lnTo>
                  <a:cubicBezTo>
                    <a:pt x="7335" y="4655"/>
                    <a:pt x="7609" y="4536"/>
                    <a:pt x="7823" y="4739"/>
                  </a:cubicBezTo>
                  <a:cubicBezTo>
                    <a:pt x="7800" y="4334"/>
                    <a:pt x="7502" y="4346"/>
                    <a:pt x="7288" y="4239"/>
                  </a:cubicBezTo>
                  <a:lnTo>
                    <a:pt x="7288" y="4239"/>
                  </a:lnTo>
                  <a:cubicBezTo>
                    <a:pt x="7835" y="4477"/>
                    <a:pt x="7954" y="4167"/>
                    <a:pt x="8300" y="4143"/>
                  </a:cubicBezTo>
                  <a:cubicBezTo>
                    <a:pt x="7954" y="4108"/>
                    <a:pt x="7835" y="3798"/>
                    <a:pt x="7288" y="4036"/>
                  </a:cubicBezTo>
                  <a:lnTo>
                    <a:pt x="7288" y="4036"/>
                  </a:lnTo>
                  <a:cubicBezTo>
                    <a:pt x="7502" y="3929"/>
                    <a:pt x="7800" y="3941"/>
                    <a:pt x="7835" y="3536"/>
                  </a:cubicBezTo>
                  <a:cubicBezTo>
                    <a:pt x="7609" y="3739"/>
                    <a:pt x="7335" y="3620"/>
                    <a:pt x="7169" y="3953"/>
                  </a:cubicBezTo>
                  <a:lnTo>
                    <a:pt x="7169" y="3953"/>
                  </a:lnTo>
                  <a:cubicBezTo>
                    <a:pt x="7228" y="3798"/>
                    <a:pt x="7478" y="3703"/>
                    <a:pt x="7276" y="3298"/>
                  </a:cubicBezTo>
                  <a:cubicBezTo>
                    <a:pt x="7264" y="3512"/>
                    <a:pt x="7157" y="3465"/>
                    <a:pt x="7061" y="3608"/>
                  </a:cubicBezTo>
                  <a:cubicBezTo>
                    <a:pt x="6930" y="3405"/>
                    <a:pt x="6585" y="3369"/>
                    <a:pt x="6514" y="3620"/>
                  </a:cubicBezTo>
                  <a:cubicBezTo>
                    <a:pt x="6752" y="3524"/>
                    <a:pt x="6835" y="3715"/>
                    <a:pt x="6823" y="3846"/>
                  </a:cubicBezTo>
                  <a:cubicBezTo>
                    <a:pt x="6823" y="3881"/>
                    <a:pt x="6799" y="3929"/>
                    <a:pt x="6776" y="3965"/>
                  </a:cubicBezTo>
                  <a:cubicBezTo>
                    <a:pt x="6728" y="4001"/>
                    <a:pt x="6621" y="4048"/>
                    <a:pt x="6573" y="4001"/>
                  </a:cubicBezTo>
                  <a:cubicBezTo>
                    <a:pt x="6526" y="3965"/>
                    <a:pt x="6537" y="3858"/>
                    <a:pt x="6645" y="3893"/>
                  </a:cubicBezTo>
                  <a:cubicBezTo>
                    <a:pt x="6645" y="3881"/>
                    <a:pt x="6633" y="3858"/>
                    <a:pt x="6621" y="3858"/>
                  </a:cubicBezTo>
                  <a:cubicBezTo>
                    <a:pt x="6573" y="3810"/>
                    <a:pt x="6490" y="3810"/>
                    <a:pt x="6442" y="3858"/>
                  </a:cubicBezTo>
                  <a:cubicBezTo>
                    <a:pt x="6418" y="3881"/>
                    <a:pt x="6395" y="3917"/>
                    <a:pt x="6395" y="3953"/>
                  </a:cubicBezTo>
                  <a:cubicBezTo>
                    <a:pt x="6395" y="3965"/>
                    <a:pt x="6395" y="3977"/>
                    <a:pt x="6395" y="3989"/>
                  </a:cubicBezTo>
                  <a:lnTo>
                    <a:pt x="6395" y="4001"/>
                  </a:lnTo>
                  <a:cubicBezTo>
                    <a:pt x="6407" y="4036"/>
                    <a:pt x="6430" y="4072"/>
                    <a:pt x="6454" y="4084"/>
                  </a:cubicBezTo>
                  <a:cubicBezTo>
                    <a:pt x="6156" y="4143"/>
                    <a:pt x="5835" y="4120"/>
                    <a:pt x="5537" y="4024"/>
                  </a:cubicBezTo>
                  <a:cubicBezTo>
                    <a:pt x="6430" y="4227"/>
                    <a:pt x="6133" y="3358"/>
                    <a:pt x="6680" y="3346"/>
                  </a:cubicBezTo>
                  <a:lnTo>
                    <a:pt x="6621" y="3346"/>
                  </a:lnTo>
                  <a:lnTo>
                    <a:pt x="6680" y="3346"/>
                  </a:lnTo>
                  <a:cubicBezTo>
                    <a:pt x="6430" y="3274"/>
                    <a:pt x="6264" y="3286"/>
                    <a:pt x="6156" y="3334"/>
                  </a:cubicBezTo>
                  <a:cubicBezTo>
                    <a:pt x="5883" y="3477"/>
                    <a:pt x="5990" y="3762"/>
                    <a:pt x="5883" y="3858"/>
                  </a:cubicBezTo>
                  <a:cubicBezTo>
                    <a:pt x="5859" y="3679"/>
                    <a:pt x="5752" y="3631"/>
                    <a:pt x="5621" y="3703"/>
                  </a:cubicBezTo>
                  <a:cubicBezTo>
                    <a:pt x="5752" y="3822"/>
                    <a:pt x="5656" y="3953"/>
                    <a:pt x="5514" y="3953"/>
                  </a:cubicBezTo>
                  <a:cubicBezTo>
                    <a:pt x="5311" y="3953"/>
                    <a:pt x="5049" y="3727"/>
                    <a:pt x="4704" y="3953"/>
                  </a:cubicBezTo>
                  <a:cubicBezTo>
                    <a:pt x="4644" y="3965"/>
                    <a:pt x="4573" y="3977"/>
                    <a:pt x="4513" y="4001"/>
                  </a:cubicBezTo>
                  <a:cubicBezTo>
                    <a:pt x="4573" y="3965"/>
                    <a:pt x="4621" y="3929"/>
                    <a:pt x="4680" y="3893"/>
                  </a:cubicBezTo>
                  <a:cubicBezTo>
                    <a:pt x="5085" y="3810"/>
                    <a:pt x="5121" y="3477"/>
                    <a:pt x="5264" y="3322"/>
                  </a:cubicBezTo>
                  <a:cubicBezTo>
                    <a:pt x="5347" y="3227"/>
                    <a:pt x="5525" y="3250"/>
                    <a:pt x="5502" y="3429"/>
                  </a:cubicBezTo>
                  <a:cubicBezTo>
                    <a:pt x="5645" y="3369"/>
                    <a:pt x="5680" y="3274"/>
                    <a:pt x="5573" y="3131"/>
                  </a:cubicBezTo>
                  <a:cubicBezTo>
                    <a:pt x="5728" y="3119"/>
                    <a:pt x="5859" y="3393"/>
                    <a:pt x="6145" y="3298"/>
                  </a:cubicBezTo>
                  <a:cubicBezTo>
                    <a:pt x="6264" y="3262"/>
                    <a:pt x="6371" y="3143"/>
                    <a:pt x="6502" y="2917"/>
                  </a:cubicBezTo>
                  <a:lnTo>
                    <a:pt x="6502" y="2917"/>
                  </a:lnTo>
                  <a:cubicBezTo>
                    <a:pt x="6121" y="3298"/>
                    <a:pt x="5704" y="2477"/>
                    <a:pt x="5228" y="3250"/>
                  </a:cubicBezTo>
                  <a:lnTo>
                    <a:pt x="5228" y="3250"/>
                  </a:lnTo>
                  <a:cubicBezTo>
                    <a:pt x="5359" y="2965"/>
                    <a:pt x="5561" y="2727"/>
                    <a:pt x="5823" y="2548"/>
                  </a:cubicBezTo>
                  <a:cubicBezTo>
                    <a:pt x="5811" y="2584"/>
                    <a:pt x="5823" y="2619"/>
                    <a:pt x="5835" y="2655"/>
                  </a:cubicBezTo>
                  <a:cubicBezTo>
                    <a:pt x="5835" y="2655"/>
                    <a:pt x="5835" y="2655"/>
                    <a:pt x="5835" y="2667"/>
                  </a:cubicBezTo>
                  <a:cubicBezTo>
                    <a:pt x="5847" y="2667"/>
                    <a:pt x="5859" y="2679"/>
                    <a:pt x="5871" y="2691"/>
                  </a:cubicBezTo>
                  <a:cubicBezTo>
                    <a:pt x="5966" y="2786"/>
                    <a:pt x="6133" y="2691"/>
                    <a:pt x="6085" y="2560"/>
                  </a:cubicBezTo>
                  <a:cubicBezTo>
                    <a:pt x="6037" y="2655"/>
                    <a:pt x="5942" y="2596"/>
                    <a:pt x="5954" y="2536"/>
                  </a:cubicBezTo>
                  <a:cubicBezTo>
                    <a:pt x="5966" y="2465"/>
                    <a:pt x="6073" y="2417"/>
                    <a:pt x="6121" y="2417"/>
                  </a:cubicBezTo>
                  <a:cubicBezTo>
                    <a:pt x="6168" y="2417"/>
                    <a:pt x="6216" y="2441"/>
                    <a:pt x="6252" y="2477"/>
                  </a:cubicBezTo>
                  <a:cubicBezTo>
                    <a:pt x="6395" y="2572"/>
                    <a:pt x="6359" y="2798"/>
                    <a:pt x="6180" y="2846"/>
                  </a:cubicBezTo>
                  <a:cubicBezTo>
                    <a:pt x="6418" y="2977"/>
                    <a:pt x="6633" y="2691"/>
                    <a:pt x="6585" y="2465"/>
                  </a:cubicBezTo>
                  <a:cubicBezTo>
                    <a:pt x="6752" y="2500"/>
                    <a:pt x="6788" y="2393"/>
                    <a:pt x="6954" y="2536"/>
                  </a:cubicBezTo>
                  <a:cubicBezTo>
                    <a:pt x="6811" y="2107"/>
                    <a:pt x="6573" y="2215"/>
                    <a:pt x="6407" y="2143"/>
                  </a:cubicBezTo>
                  <a:lnTo>
                    <a:pt x="6407" y="2143"/>
                  </a:lnTo>
                  <a:cubicBezTo>
                    <a:pt x="6764" y="2262"/>
                    <a:pt x="6883" y="2000"/>
                    <a:pt x="7169" y="1976"/>
                  </a:cubicBezTo>
                  <a:cubicBezTo>
                    <a:pt x="6859" y="1715"/>
                    <a:pt x="6668" y="1929"/>
                    <a:pt x="6442" y="2000"/>
                  </a:cubicBezTo>
                  <a:lnTo>
                    <a:pt x="6442" y="2000"/>
                  </a:lnTo>
                  <a:cubicBezTo>
                    <a:pt x="6990" y="1786"/>
                    <a:pt x="6859" y="1476"/>
                    <a:pt x="7085" y="1214"/>
                  </a:cubicBezTo>
                  <a:cubicBezTo>
                    <a:pt x="6823" y="1441"/>
                    <a:pt x="6514" y="1310"/>
                    <a:pt x="6299" y="1857"/>
                  </a:cubicBezTo>
                  <a:lnTo>
                    <a:pt x="6299" y="1857"/>
                  </a:lnTo>
                  <a:cubicBezTo>
                    <a:pt x="6371" y="1643"/>
                    <a:pt x="6597" y="1441"/>
                    <a:pt x="6323" y="1131"/>
                  </a:cubicBezTo>
                  <a:cubicBezTo>
                    <a:pt x="6311" y="1429"/>
                    <a:pt x="6037" y="1536"/>
                    <a:pt x="6156" y="1893"/>
                  </a:cubicBezTo>
                  <a:lnTo>
                    <a:pt x="6156" y="1893"/>
                  </a:lnTo>
                  <a:cubicBezTo>
                    <a:pt x="6085" y="1726"/>
                    <a:pt x="6192" y="1500"/>
                    <a:pt x="5764" y="1345"/>
                  </a:cubicBezTo>
                  <a:cubicBezTo>
                    <a:pt x="5906" y="1512"/>
                    <a:pt x="5799" y="1548"/>
                    <a:pt x="5835" y="1715"/>
                  </a:cubicBezTo>
                  <a:cubicBezTo>
                    <a:pt x="5609" y="1667"/>
                    <a:pt x="5323" y="1881"/>
                    <a:pt x="5454" y="2119"/>
                  </a:cubicBezTo>
                  <a:cubicBezTo>
                    <a:pt x="5549" y="1869"/>
                    <a:pt x="5752" y="1965"/>
                    <a:pt x="5823" y="2048"/>
                  </a:cubicBezTo>
                  <a:cubicBezTo>
                    <a:pt x="5859" y="2084"/>
                    <a:pt x="5883" y="2131"/>
                    <a:pt x="5883" y="2179"/>
                  </a:cubicBezTo>
                  <a:cubicBezTo>
                    <a:pt x="5883" y="2238"/>
                    <a:pt x="5835" y="2334"/>
                    <a:pt x="5764" y="2346"/>
                  </a:cubicBezTo>
                  <a:cubicBezTo>
                    <a:pt x="5704" y="2346"/>
                    <a:pt x="5645" y="2262"/>
                    <a:pt x="5740" y="2215"/>
                  </a:cubicBezTo>
                  <a:cubicBezTo>
                    <a:pt x="5609" y="2179"/>
                    <a:pt x="5514" y="2334"/>
                    <a:pt x="5609" y="2429"/>
                  </a:cubicBezTo>
                  <a:cubicBezTo>
                    <a:pt x="5621" y="2441"/>
                    <a:pt x="5621" y="2453"/>
                    <a:pt x="5633" y="2465"/>
                  </a:cubicBezTo>
                  <a:lnTo>
                    <a:pt x="5633" y="2465"/>
                  </a:lnTo>
                  <a:cubicBezTo>
                    <a:pt x="5668" y="2477"/>
                    <a:pt x="5704" y="2488"/>
                    <a:pt x="5740" y="2477"/>
                  </a:cubicBezTo>
                  <a:cubicBezTo>
                    <a:pt x="5573" y="2738"/>
                    <a:pt x="5323" y="2941"/>
                    <a:pt x="5049" y="3072"/>
                  </a:cubicBezTo>
                  <a:cubicBezTo>
                    <a:pt x="5823" y="2596"/>
                    <a:pt x="5002" y="2179"/>
                    <a:pt x="5383" y="1798"/>
                  </a:cubicBezTo>
                  <a:cubicBezTo>
                    <a:pt x="5359" y="1810"/>
                    <a:pt x="5347" y="1822"/>
                    <a:pt x="5335" y="1834"/>
                  </a:cubicBezTo>
                  <a:cubicBezTo>
                    <a:pt x="5347" y="1822"/>
                    <a:pt x="5359" y="1810"/>
                    <a:pt x="5383" y="1798"/>
                  </a:cubicBezTo>
                  <a:cubicBezTo>
                    <a:pt x="5144" y="1917"/>
                    <a:pt x="5037" y="2036"/>
                    <a:pt x="5002" y="2155"/>
                  </a:cubicBezTo>
                  <a:cubicBezTo>
                    <a:pt x="4906" y="2453"/>
                    <a:pt x="5180" y="2572"/>
                    <a:pt x="5168" y="2715"/>
                  </a:cubicBezTo>
                  <a:cubicBezTo>
                    <a:pt x="5025" y="2608"/>
                    <a:pt x="4930" y="2655"/>
                    <a:pt x="4871" y="2786"/>
                  </a:cubicBezTo>
                  <a:cubicBezTo>
                    <a:pt x="5049" y="2774"/>
                    <a:pt x="5073" y="2953"/>
                    <a:pt x="4978" y="3036"/>
                  </a:cubicBezTo>
                  <a:cubicBezTo>
                    <a:pt x="4823" y="3179"/>
                    <a:pt x="4478" y="3215"/>
                    <a:pt x="4406" y="3620"/>
                  </a:cubicBezTo>
                  <a:cubicBezTo>
                    <a:pt x="4371" y="3667"/>
                    <a:pt x="4323" y="3727"/>
                    <a:pt x="4299" y="3786"/>
                  </a:cubicBezTo>
                  <a:cubicBezTo>
                    <a:pt x="4311" y="3727"/>
                    <a:pt x="4335" y="3655"/>
                    <a:pt x="4347" y="3584"/>
                  </a:cubicBezTo>
                  <a:cubicBezTo>
                    <a:pt x="4573" y="3250"/>
                    <a:pt x="4359" y="2989"/>
                    <a:pt x="4347" y="2786"/>
                  </a:cubicBezTo>
                  <a:cubicBezTo>
                    <a:pt x="4347" y="2643"/>
                    <a:pt x="4478" y="2536"/>
                    <a:pt x="4597" y="2679"/>
                  </a:cubicBezTo>
                  <a:cubicBezTo>
                    <a:pt x="4656" y="2548"/>
                    <a:pt x="4609" y="2441"/>
                    <a:pt x="4442" y="2417"/>
                  </a:cubicBezTo>
                  <a:cubicBezTo>
                    <a:pt x="4537" y="2310"/>
                    <a:pt x="4823" y="2417"/>
                    <a:pt x="4954" y="2143"/>
                  </a:cubicBezTo>
                  <a:cubicBezTo>
                    <a:pt x="5013" y="1965"/>
                    <a:pt x="5013" y="1786"/>
                    <a:pt x="4942" y="1619"/>
                  </a:cubicBezTo>
                  <a:lnTo>
                    <a:pt x="4942" y="1619"/>
                  </a:lnTo>
                  <a:cubicBezTo>
                    <a:pt x="4942" y="2155"/>
                    <a:pt x="4061" y="1869"/>
                    <a:pt x="4275" y="2750"/>
                  </a:cubicBezTo>
                  <a:lnTo>
                    <a:pt x="4275" y="2750"/>
                  </a:lnTo>
                  <a:cubicBezTo>
                    <a:pt x="4168" y="2465"/>
                    <a:pt x="4144" y="2143"/>
                    <a:pt x="4204" y="1834"/>
                  </a:cubicBezTo>
                  <a:cubicBezTo>
                    <a:pt x="4228" y="1869"/>
                    <a:pt x="4251" y="1893"/>
                    <a:pt x="4287" y="1905"/>
                  </a:cubicBezTo>
                  <a:lnTo>
                    <a:pt x="4299" y="1905"/>
                  </a:lnTo>
                  <a:cubicBezTo>
                    <a:pt x="4311" y="1905"/>
                    <a:pt x="4323" y="1905"/>
                    <a:pt x="4347" y="1905"/>
                  </a:cubicBezTo>
                  <a:cubicBezTo>
                    <a:pt x="4478" y="1893"/>
                    <a:pt x="4525" y="1715"/>
                    <a:pt x="4406" y="1643"/>
                  </a:cubicBezTo>
                  <a:cubicBezTo>
                    <a:pt x="4430" y="1762"/>
                    <a:pt x="4335" y="1774"/>
                    <a:pt x="4287" y="1726"/>
                  </a:cubicBezTo>
                  <a:cubicBezTo>
                    <a:pt x="4251" y="1679"/>
                    <a:pt x="4287" y="1560"/>
                    <a:pt x="4335" y="1524"/>
                  </a:cubicBezTo>
                  <a:cubicBezTo>
                    <a:pt x="4359" y="1488"/>
                    <a:pt x="4406" y="1476"/>
                    <a:pt x="4454" y="1476"/>
                  </a:cubicBezTo>
                  <a:cubicBezTo>
                    <a:pt x="4585" y="1465"/>
                    <a:pt x="4775" y="1548"/>
                    <a:pt x="4680" y="1786"/>
                  </a:cubicBezTo>
                  <a:cubicBezTo>
                    <a:pt x="4930" y="1715"/>
                    <a:pt x="4883" y="1357"/>
                    <a:pt x="4692" y="1238"/>
                  </a:cubicBezTo>
                  <a:cubicBezTo>
                    <a:pt x="4835" y="1143"/>
                    <a:pt x="4775" y="1036"/>
                    <a:pt x="5002" y="1024"/>
                  </a:cubicBezTo>
                  <a:cubicBezTo>
                    <a:pt x="4585" y="822"/>
                    <a:pt x="4502" y="1072"/>
                    <a:pt x="4335" y="1131"/>
                  </a:cubicBezTo>
                  <a:lnTo>
                    <a:pt x="4335" y="1131"/>
                  </a:lnTo>
                  <a:cubicBezTo>
                    <a:pt x="4680" y="953"/>
                    <a:pt x="4561" y="691"/>
                    <a:pt x="4763" y="464"/>
                  </a:cubicBezTo>
                  <a:cubicBezTo>
                    <a:pt x="4347" y="500"/>
                    <a:pt x="4359" y="798"/>
                    <a:pt x="4263" y="1012"/>
                  </a:cubicBezTo>
                  <a:lnTo>
                    <a:pt x="4263" y="1012"/>
                  </a:lnTo>
                  <a:cubicBezTo>
                    <a:pt x="4490" y="464"/>
                    <a:pt x="4192" y="345"/>
                    <a:pt x="4156" y="0"/>
                  </a:cubicBezTo>
                  <a:cubicBezTo>
                    <a:pt x="4132" y="345"/>
                    <a:pt x="3823" y="464"/>
                    <a:pt x="4061" y="1012"/>
                  </a:cubicBezTo>
                  <a:lnTo>
                    <a:pt x="4061" y="1012"/>
                  </a:lnTo>
                  <a:cubicBezTo>
                    <a:pt x="3954" y="798"/>
                    <a:pt x="3966" y="500"/>
                    <a:pt x="3561" y="464"/>
                  </a:cubicBezTo>
                  <a:cubicBezTo>
                    <a:pt x="3763" y="691"/>
                    <a:pt x="3644" y="953"/>
                    <a:pt x="3978" y="1131"/>
                  </a:cubicBezTo>
                  <a:lnTo>
                    <a:pt x="3978" y="1131"/>
                  </a:lnTo>
                  <a:cubicBezTo>
                    <a:pt x="3811" y="1072"/>
                    <a:pt x="3728" y="822"/>
                    <a:pt x="3311" y="1024"/>
                  </a:cubicBezTo>
                  <a:cubicBezTo>
                    <a:pt x="3537" y="1036"/>
                    <a:pt x="3478" y="1143"/>
                    <a:pt x="3632" y="1238"/>
                  </a:cubicBezTo>
                  <a:cubicBezTo>
                    <a:pt x="3430" y="1357"/>
                    <a:pt x="3382" y="1715"/>
                    <a:pt x="3644" y="1786"/>
                  </a:cubicBezTo>
                  <a:cubicBezTo>
                    <a:pt x="3537" y="1548"/>
                    <a:pt x="3740" y="1465"/>
                    <a:pt x="3859" y="1476"/>
                  </a:cubicBezTo>
                  <a:cubicBezTo>
                    <a:pt x="3906" y="1476"/>
                    <a:pt x="3954" y="1488"/>
                    <a:pt x="3990" y="1524"/>
                  </a:cubicBezTo>
                  <a:cubicBezTo>
                    <a:pt x="4025" y="1560"/>
                    <a:pt x="4073" y="1679"/>
                    <a:pt x="4025" y="1726"/>
                  </a:cubicBezTo>
                  <a:cubicBezTo>
                    <a:pt x="3990" y="1774"/>
                    <a:pt x="3882" y="1762"/>
                    <a:pt x="3918" y="1643"/>
                  </a:cubicBezTo>
                  <a:cubicBezTo>
                    <a:pt x="3799" y="1715"/>
                    <a:pt x="3835" y="1893"/>
                    <a:pt x="3978" y="1905"/>
                  </a:cubicBezTo>
                  <a:cubicBezTo>
                    <a:pt x="3990" y="1905"/>
                    <a:pt x="4001" y="1905"/>
                    <a:pt x="4013" y="1905"/>
                  </a:cubicBezTo>
                  <a:lnTo>
                    <a:pt x="4025" y="1905"/>
                  </a:lnTo>
                  <a:cubicBezTo>
                    <a:pt x="4061" y="1893"/>
                    <a:pt x="4097" y="1869"/>
                    <a:pt x="4109" y="1834"/>
                  </a:cubicBezTo>
                  <a:cubicBezTo>
                    <a:pt x="4168" y="2143"/>
                    <a:pt x="4144" y="2465"/>
                    <a:pt x="4049" y="2750"/>
                  </a:cubicBezTo>
                  <a:cubicBezTo>
                    <a:pt x="4251" y="1857"/>
                    <a:pt x="3382" y="2155"/>
                    <a:pt x="3370" y="1619"/>
                  </a:cubicBezTo>
                  <a:lnTo>
                    <a:pt x="3370" y="1667"/>
                  </a:lnTo>
                  <a:cubicBezTo>
                    <a:pt x="3370" y="1655"/>
                    <a:pt x="3370" y="1631"/>
                    <a:pt x="3370" y="1619"/>
                  </a:cubicBezTo>
                  <a:cubicBezTo>
                    <a:pt x="3299" y="1869"/>
                    <a:pt x="3299" y="2024"/>
                    <a:pt x="3359" y="2131"/>
                  </a:cubicBezTo>
                  <a:cubicBezTo>
                    <a:pt x="3489" y="2417"/>
                    <a:pt x="3775" y="2310"/>
                    <a:pt x="3882" y="2417"/>
                  </a:cubicBezTo>
                  <a:cubicBezTo>
                    <a:pt x="3704" y="2441"/>
                    <a:pt x="3656" y="2536"/>
                    <a:pt x="3716" y="2679"/>
                  </a:cubicBezTo>
                  <a:cubicBezTo>
                    <a:pt x="3835" y="2536"/>
                    <a:pt x="3978" y="2643"/>
                    <a:pt x="3966" y="2774"/>
                  </a:cubicBezTo>
                  <a:cubicBezTo>
                    <a:pt x="3966" y="2989"/>
                    <a:pt x="3740" y="3250"/>
                    <a:pt x="3966" y="3584"/>
                  </a:cubicBezTo>
                  <a:cubicBezTo>
                    <a:pt x="3978" y="3655"/>
                    <a:pt x="3990" y="3727"/>
                    <a:pt x="4013" y="3786"/>
                  </a:cubicBezTo>
                  <a:cubicBezTo>
                    <a:pt x="3978" y="3727"/>
                    <a:pt x="3942" y="3667"/>
                    <a:pt x="3906" y="3620"/>
                  </a:cubicBezTo>
                  <a:cubicBezTo>
                    <a:pt x="3835" y="3203"/>
                    <a:pt x="3489" y="3179"/>
                    <a:pt x="3335" y="3036"/>
                  </a:cubicBezTo>
                  <a:cubicBezTo>
                    <a:pt x="3239" y="2941"/>
                    <a:pt x="3263" y="2774"/>
                    <a:pt x="3442" y="2786"/>
                  </a:cubicBezTo>
                  <a:cubicBezTo>
                    <a:pt x="3382" y="2655"/>
                    <a:pt x="3287" y="2608"/>
                    <a:pt x="3144" y="2715"/>
                  </a:cubicBezTo>
                  <a:cubicBezTo>
                    <a:pt x="3132" y="2572"/>
                    <a:pt x="3406" y="2441"/>
                    <a:pt x="3311" y="2155"/>
                  </a:cubicBezTo>
                  <a:cubicBezTo>
                    <a:pt x="3275" y="2036"/>
                    <a:pt x="3168" y="1917"/>
                    <a:pt x="2930" y="1798"/>
                  </a:cubicBezTo>
                  <a:cubicBezTo>
                    <a:pt x="3311" y="2179"/>
                    <a:pt x="2489" y="2596"/>
                    <a:pt x="3263" y="3072"/>
                  </a:cubicBezTo>
                  <a:cubicBezTo>
                    <a:pt x="2978" y="2941"/>
                    <a:pt x="2739" y="2738"/>
                    <a:pt x="2573" y="2477"/>
                  </a:cubicBezTo>
                  <a:cubicBezTo>
                    <a:pt x="2608" y="2488"/>
                    <a:pt x="2644" y="2477"/>
                    <a:pt x="2668" y="2465"/>
                  </a:cubicBezTo>
                  <a:lnTo>
                    <a:pt x="2680" y="2465"/>
                  </a:lnTo>
                  <a:cubicBezTo>
                    <a:pt x="2692" y="2453"/>
                    <a:pt x="2704" y="2441"/>
                    <a:pt x="2716" y="2429"/>
                  </a:cubicBezTo>
                  <a:cubicBezTo>
                    <a:pt x="2799" y="2346"/>
                    <a:pt x="2727" y="2191"/>
                    <a:pt x="2608" y="2203"/>
                  </a:cubicBezTo>
                  <a:lnTo>
                    <a:pt x="2573" y="2203"/>
                  </a:lnTo>
                  <a:cubicBezTo>
                    <a:pt x="2680" y="2262"/>
                    <a:pt x="2608" y="2346"/>
                    <a:pt x="2549" y="2334"/>
                  </a:cubicBezTo>
                  <a:cubicBezTo>
                    <a:pt x="2489" y="2334"/>
                    <a:pt x="2442" y="2227"/>
                    <a:pt x="2442" y="2167"/>
                  </a:cubicBezTo>
                  <a:cubicBezTo>
                    <a:pt x="2442" y="2119"/>
                    <a:pt x="2454" y="2084"/>
                    <a:pt x="2489" y="2048"/>
                  </a:cubicBezTo>
                  <a:cubicBezTo>
                    <a:pt x="2585" y="1893"/>
                    <a:pt x="2823" y="1929"/>
                    <a:pt x="2858" y="2107"/>
                  </a:cubicBezTo>
                  <a:cubicBezTo>
                    <a:pt x="2989" y="1881"/>
                    <a:pt x="2716" y="1667"/>
                    <a:pt x="2489" y="1703"/>
                  </a:cubicBezTo>
                  <a:cubicBezTo>
                    <a:pt x="2525" y="1536"/>
                    <a:pt x="2406" y="1500"/>
                    <a:pt x="2561" y="1334"/>
                  </a:cubicBezTo>
                  <a:cubicBezTo>
                    <a:pt x="2120" y="1488"/>
                    <a:pt x="2239" y="1726"/>
                    <a:pt x="2168" y="1881"/>
                  </a:cubicBezTo>
                  <a:lnTo>
                    <a:pt x="2168" y="1881"/>
                  </a:lnTo>
                  <a:cubicBezTo>
                    <a:pt x="2275" y="1524"/>
                    <a:pt x="2013" y="1417"/>
                    <a:pt x="1989" y="1119"/>
                  </a:cubicBezTo>
                  <a:cubicBezTo>
                    <a:pt x="1727" y="1429"/>
                    <a:pt x="1942" y="1631"/>
                    <a:pt x="2025" y="1846"/>
                  </a:cubicBezTo>
                  <a:lnTo>
                    <a:pt x="2025" y="1846"/>
                  </a:lnTo>
                  <a:cubicBezTo>
                    <a:pt x="1799" y="1310"/>
                    <a:pt x="1501" y="1429"/>
                    <a:pt x="1239" y="1214"/>
                  </a:cubicBezTo>
                  <a:cubicBezTo>
                    <a:pt x="1454" y="1476"/>
                    <a:pt x="1334" y="1774"/>
                    <a:pt x="1870" y="2000"/>
                  </a:cubicBezTo>
                  <a:lnTo>
                    <a:pt x="1870" y="2000"/>
                  </a:lnTo>
                  <a:cubicBezTo>
                    <a:pt x="1656" y="1917"/>
                    <a:pt x="1454" y="1703"/>
                    <a:pt x="1144" y="1965"/>
                  </a:cubicBezTo>
                  <a:cubicBezTo>
                    <a:pt x="1442" y="1976"/>
                    <a:pt x="1549" y="2250"/>
                    <a:pt x="1906" y="2143"/>
                  </a:cubicBezTo>
                  <a:lnTo>
                    <a:pt x="1906" y="2143"/>
                  </a:lnTo>
                  <a:cubicBezTo>
                    <a:pt x="1751" y="2203"/>
                    <a:pt x="1513" y="2096"/>
                    <a:pt x="1358" y="2524"/>
                  </a:cubicBezTo>
                  <a:cubicBezTo>
                    <a:pt x="1525" y="2381"/>
                    <a:pt x="1561" y="2488"/>
                    <a:pt x="1727" y="2465"/>
                  </a:cubicBezTo>
                  <a:cubicBezTo>
                    <a:pt x="1692" y="2691"/>
                    <a:pt x="1906" y="2965"/>
                    <a:pt x="2132" y="2834"/>
                  </a:cubicBezTo>
                  <a:cubicBezTo>
                    <a:pt x="1954" y="2798"/>
                    <a:pt x="1918" y="2560"/>
                    <a:pt x="2073" y="2465"/>
                  </a:cubicBezTo>
                  <a:cubicBezTo>
                    <a:pt x="2108" y="2429"/>
                    <a:pt x="2144" y="2417"/>
                    <a:pt x="2192" y="2405"/>
                  </a:cubicBezTo>
                  <a:cubicBezTo>
                    <a:pt x="2251" y="2405"/>
                    <a:pt x="2358" y="2453"/>
                    <a:pt x="2358" y="2524"/>
                  </a:cubicBezTo>
                  <a:cubicBezTo>
                    <a:pt x="2370" y="2584"/>
                    <a:pt x="2287" y="2643"/>
                    <a:pt x="2227" y="2548"/>
                  </a:cubicBezTo>
                  <a:cubicBezTo>
                    <a:pt x="2192" y="2679"/>
                    <a:pt x="2346" y="2786"/>
                    <a:pt x="2454" y="2691"/>
                  </a:cubicBezTo>
                  <a:cubicBezTo>
                    <a:pt x="2466" y="2679"/>
                    <a:pt x="2466" y="2667"/>
                    <a:pt x="2477" y="2655"/>
                  </a:cubicBezTo>
                  <a:lnTo>
                    <a:pt x="2477" y="2643"/>
                  </a:lnTo>
                  <a:cubicBezTo>
                    <a:pt x="2501" y="2608"/>
                    <a:pt x="2501" y="2572"/>
                    <a:pt x="2501" y="2536"/>
                  </a:cubicBezTo>
                  <a:cubicBezTo>
                    <a:pt x="2751" y="2715"/>
                    <a:pt x="2966" y="2953"/>
                    <a:pt x="3097" y="3239"/>
                  </a:cubicBezTo>
                  <a:cubicBezTo>
                    <a:pt x="2620" y="2465"/>
                    <a:pt x="2204" y="3286"/>
                    <a:pt x="1811" y="2905"/>
                  </a:cubicBezTo>
                  <a:cubicBezTo>
                    <a:pt x="1942" y="3131"/>
                    <a:pt x="2061" y="3250"/>
                    <a:pt x="2168" y="3286"/>
                  </a:cubicBezTo>
                  <a:cubicBezTo>
                    <a:pt x="2466" y="3381"/>
                    <a:pt x="2585" y="3108"/>
                    <a:pt x="2739" y="3119"/>
                  </a:cubicBezTo>
                  <a:cubicBezTo>
                    <a:pt x="2632" y="3262"/>
                    <a:pt x="2668" y="3358"/>
                    <a:pt x="2811" y="3417"/>
                  </a:cubicBezTo>
                  <a:cubicBezTo>
                    <a:pt x="2787" y="3239"/>
                    <a:pt x="2954" y="3215"/>
                    <a:pt x="3061" y="3310"/>
                  </a:cubicBezTo>
                  <a:cubicBezTo>
                    <a:pt x="3192" y="3465"/>
                    <a:pt x="3228" y="3798"/>
                    <a:pt x="3632" y="3881"/>
                  </a:cubicBezTo>
                  <a:cubicBezTo>
                    <a:pt x="3692" y="3917"/>
                    <a:pt x="3751" y="3953"/>
                    <a:pt x="3811" y="3989"/>
                  </a:cubicBezTo>
                  <a:cubicBezTo>
                    <a:pt x="3740" y="3965"/>
                    <a:pt x="3668" y="3953"/>
                    <a:pt x="3609" y="3941"/>
                  </a:cubicBezTo>
                  <a:cubicBezTo>
                    <a:pt x="3263" y="3703"/>
                    <a:pt x="3013" y="3929"/>
                    <a:pt x="2799" y="3941"/>
                  </a:cubicBezTo>
                  <a:cubicBezTo>
                    <a:pt x="2668" y="3941"/>
                    <a:pt x="2561" y="3810"/>
                    <a:pt x="2692" y="3691"/>
                  </a:cubicBezTo>
                  <a:cubicBezTo>
                    <a:pt x="2561" y="3631"/>
                    <a:pt x="2466" y="3679"/>
                    <a:pt x="2442" y="3846"/>
                  </a:cubicBezTo>
                  <a:cubicBezTo>
                    <a:pt x="2323" y="3750"/>
                    <a:pt x="2442" y="3465"/>
                    <a:pt x="2156" y="3322"/>
                  </a:cubicBezTo>
                  <a:cubicBezTo>
                    <a:pt x="2049" y="3274"/>
                    <a:pt x="1882" y="3274"/>
                    <a:pt x="1632" y="3334"/>
                  </a:cubicBezTo>
                  <a:lnTo>
                    <a:pt x="1632" y="3334"/>
                  </a:lnTo>
                  <a:cubicBezTo>
                    <a:pt x="2180" y="3334"/>
                    <a:pt x="1894" y="4215"/>
                    <a:pt x="2775" y="4012"/>
                  </a:cubicBezTo>
                  <a:cubicBezTo>
                    <a:pt x="2477" y="4120"/>
                    <a:pt x="2168" y="4143"/>
                    <a:pt x="1858" y="4084"/>
                  </a:cubicBezTo>
                  <a:cubicBezTo>
                    <a:pt x="1882" y="4060"/>
                    <a:pt x="1906" y="4024"/>
                    <a:pt x="1918" y="3989"/>
                  </a:cubicBezTo>
                  <a:lnTo>
                    <a:pt x="1918" y="3989"/>
                  </a:lnTo>
                  <a:cubicBezTo>
                    <a:pt x="1918" y="3965"/>
                    <a:pt x="1918" y="3953"/>
                    <a:pt x="1918" y="3941"/>
                  </a:cubicBezTo>
                  <a:cubicBezTo>
                    <a:pt x="1918" y="3798"/>
                    <a:pt x="1727" y="3762"/>
                    <a:pt x="1668" y="3881"/>
                  </a:cubicBezTo>
                  <a:cubicBezTo>
                    <a:pt x="1775" y="3846"/>
                    <a:pt x="1799" y="3953"/>
                    <a:pt x="1739" y="3989"/>
                  </a:cubicBezTo>
                  <a:cubicBezTo>
                    <a:pt x="1692" y="4036"/>
                    <a:pt x="1584" y="3989"/>
                    <a:pt x="1549" y="3953"/>
                  </a:cubicBezTo>
                  <a:cubicBezTo>
                    <a:pt x="1513" y="3917"/>
                    <a:pt x="1489" y="3870"/>
                    <a:pt x="1489" y="3834"/>
                  </a:cubicBezTo>
                  <a:cubicBezTo>
                    <a:pt x="1489" y="3703"/>
                    <a:pt x="1561" y="3512"/>
                    <a:pt x="1799" y="3608"/>
                  </a:cubicBezTo>
                  <a:cubicBezTo>
                    <a:pt x="1727" y="3358"/>
                    <a:pt x="1382" y="3393"/>
                    <a:pt x="1251" y="3596"/>
                  </a:cubicBezTo>
                  <a:cubicBezTo>
                    <a:pt x="1156" y="3441"/>
                    <a:pt x="1061" y="3500"/>
                    <a:pt x="1037" y="3286"/>
                  </a:cubicBezTo>
                  <a:cubicBezTo>
                    <a:pt x="846" y="3691"/>
                    <a:pt x="1084" y="3786"/>
                    <a:pt x="1156" y="3941"/>
                  </a:cubicBezTo>
                  <a:lnTo>
                    <a:pt x="1156" y="3941"/>
                  </a:lnTo>
                  <a:cubicBezTo>
                    <a:pt x="977" y="3608"/>
                    <a:pt x="703" y="3727"/>
                    <a:pt x="489" y="3524"/>
                  </a:cubicBezTo>
                  <a:cubicBezTo>
                    <a:pt x="525" y="3929"/>
                    <a:pt x="811" y="3917"/>
                    <a:pt x="1025" y="4024"/>
                  </a:cubicBezTo>
                  <a:lnTo>
                    <a:pt x="1025" y="4024"/>
                  </a:lnTo>
                  <a:cubicBezTo>
                    <a:pt x="465" y="3798"/>
                    <a:pt x="334" y="4096"/>
                    <a:pt x="1" y="4131"/>
                  </a:cubicBezTo>
                  <a:close/>
                  <a:moveTo>
                    <a:pt x="5490" y="4012"/>
                  </a:moveTo>
                  <a:close/>
                  <a:moveTo>
                    <a:pt x="4763" y="3941"/>
                  </a:moveTo>
                  <a:cubicBezTo>
                    <a:pt x="4859" y="3881"/>
                    <a:pt x="4978" y="3870"/>
                    <a:pt x="5085" y="3893"/>
                  </a:cubicBezTo>
                  <a:cubicBezTo>
                    <a:pt x="5264" y="3965"/>
                    <a:pt x="5454" y="4036"/>
                    <a:pt x="5633" y="4096"/>
                  </a:cubicBezTo>
                  <a:cubicBezTo>
                    <a:pt x="5716" y="4108"/>
                    <a:pt x="5787" y="4120"/>
                    <a:pt x="5871" y="4131"/>
                  </a:cubicBezTo>
                  <a:cubicBezTo>
                    <a:pt x="5787" y="4131"/>
                    <a:pt x="5716" y="4143"/>
                    <a:pt x="5633" y="4167"/>
                  </a:cubicBezTo>
                  <a:cubicBezTo>
                    <a:pt x="5454" y="4227"/>
                    <a:pt x="5264" y="4286"/>
                    <a:pt x="5085" y="4370"/>
                  </a:cubicBezTo>
                  <a:cubicBezTo>
                    <a:pt x="4978" y="4393"/>
                    <a:pt x="4859" y="4370"/>
                    <a:pt x="4763" y="4322"/>
                  </a:cubicBezTo>
                  <a:cubicBezTo>
                    <a:pt x="4930" y="4322"/>
                    <a:pt x="5097" y="4251"/>
                    <a:pt x="5216" y="4131"/>
                  </a:cubicBezTo>
                  <a:cubicBezTo>
                    <a:pt x="5097" y="4001"/>
                    <a:pt x="4930" y="3929"/>
                    <a:pt x="4763" y="3941"/>
                  </a:cubicBezTo>
                  <a:close/>
                  <a:moveTo>
                    <a:pt x="5168" y="5013"/>
                  </a:moveTo>
                  <a:close/>
                  <a:moveTo>
                    <a:pt x="4894" y="4893"/>
                  </a:moveTo>
                  <a:cubicBezTo>
                    <a:pt x="4906" y="4727"/>
                    <a:pt x="4835" y="4560"/>
                    <a:pt x="4716" y="4453"/>
                  </a:cubicBezTo>
                  <a:cubicBezTo>
                    <a:pt x="4823" y="4477"/>
                    <a:pt x="4918" y="4548"/>
                    <a:pt x="4978" y="4643"/>
                  </a:cubicBezTo>
                  <a:cubicBezTo>
                    <a:pt x="5049" y="4834"/>
                    <a:pt x="5133" y="5001"/>
                    <a:pt x="5216" y="5179"/>
                  </a:cubicBezTo>
                  <a:cubicBezTo>
                    <a:pt x="5264" y="5239"/>
                    <a:pt x="5311" y="5310"/>
                    <a:pt x="5359" y="5370"/>
                  </a:cubicBezTo>
                  <a:cubicBezTo>
                    <a:pt x="5287" y="5310"/>
                    <a:pt x="5228" y="5263"/>
                    <a:pt x="5168" y="5227"/>
                  </a:cubicBezTo>
                  <a:cubicBezTo>
                    <a:pt x="5002" y="5144"/>
                    <a:pt x="4823" y="5060"/>
                    <a:pt x="4644" y="4989"/>
                  </a:cubicBezTo>
                  <a:cubicBezTo>
                    <a:pt x="4537" y="4929"/>
                    <a:pt x="4466" y="4834"/>
                    <a:pt x="4442" y="4715"/>
                  </a:cubicBezTo>
                  <a:cubicBezTo>
                    <a:pt x="4561" y="4846"/>
                    <a:pt x="4716" y="4905"/>
                    <a:pt x="4894" y="4893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3" y="3203"/>
                    <a:pt x="5002" y="3119"/>
                    <a:pt x="5168" y="3024"/>
                  </a:cubicBezTo>
                  <a:cubicBezTo>
                    <a:pt x="5228" y="2989"/>
                    <a:pt x="5299" y="2941"/>
                    <a:pt x="5359" y="2893"/>
                  </a:cubicBezTo>
                  <a:cubicBezTo>
                    <a:pt x="5311" y="2953"/>
                    <a:pt x="5264" y="3012"/>
                    <a:pt x="5216" y="3084"/>
                  </a:cubicBezTo>
                  <a:cubicBezTo>
                    <a:pt x="5133" y="3250"/>
                    <a:pt x="5049" y="3429"/>
                    <a:pt x="4978" y="3608"/>
                  </a:cubicBezTo>
                  <a:cubicBezTo>
                    <a:pt x="4918" y="3703"/>
                    <a:pt x="4823" y="3774"/>
                    <a:pt x="4704" y="3810"/>
                  </a:cubicBezTo>
                  <a:cubicBezTo>
                    <a:pt x="4835" y="3691"/>
                    <a:pt x="4906" y="3536"/>
                    <a:pt x="4894" y="3369"/>
                  </a:cubicBezTo>
                  <a:cubicBezTo>
                    <a:pt x="4728" y="3358"/>
                    <a:pt x="4561" y="3429"/>
                    <a:pt x="4442" y="3548"/>
                  </a:cubicBezTo>
                  <a:cubicBezTo>
                    <a:pt x="4478" y="3441"/>
                    <a:pt x="4549" y="3334"/>
                    <a:pt x="4644" y="3274"/>
                  </a:cubicBezTo>
                  <a:close/>
                  <a:moveTo>
                    <a:pt x="4240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81"/>
                    <a:pt x="3859" y="3274"/>
                    <a:pt x="3882" y="3155"/>
                  </a:cubicBezTo>
                  <a:cubicBezTo>
                    <a:pt x="3966" y="2977"/>
                    <a:pt x="4025" y="2798"/>
                    <a:pt x="4085" y="2608"/>
                  </a:cubicBezTo>
                  <a:cubicBezTo>
                    <a:pt x="4097" y="2536"/>
                    <a:pt x="4109" y="2465"/>
                    <a:pt x="4121" y="2381"/>
                  </a:cubicBezTo>
                  <a:cubicBezTo>
                    <a:pt x="4132" y="2465"/>
                    <a:pt x="4144" y="2548"/>
                    <a:pt x="4156" y="2608"/>
                  </a:cubicBezTo>
                  <a:cubicBezTo>
                    <a:pt x="4216" y="2798"/>
                    <a:pt x="4287" y="2977"/>
                    <a:pt x="4359" y="3155"/>
                  </a:cubicBezTo>
                  <a:cubicBezTo>
                    <a:pt x="4382" y="3274"/>
                    <a:pt x="4371" y="3381"/>
                    <a:pt x="4311" y="3489"/>
                  </a:cubicBezTo>
                  <a:cubicBezTo>
                    <a:pt x="4478" y="3322"/>
                    <a:pt x="4359" y="3036"/>
                    <a:pt x="4121" y="3036"/>
                  </a:cubicBezTo>
                  <a:cubicBezTo>
                    <a:pt x="3894" y="3036"/>
                    <a:pt x="3775" y="3322"/>
                    <a:pt x="3930" y="3489"/>
                  </a:cubicBezTo>
                  <a:close/>
                  <a:moveTo>
                    <a:pt x="4121" y="5215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1" y="4870"/>
                    <a:pt x="4382" y="4989"/>
                    <a:pt x="4359" y="5096"/>
                  </a:cubicBezTo>
                  <a:cubicBezTo>
                    <a:pt x="4287" y="5274"/>
                    <a:pt x="4216" y="5453"/>
                    <a:pt x="4156" y="5644"/>
                  </a:cubicBezTo>
                  <a:cubicBezTo>
                    <a:pt x="4144" y="5715"/>
                    <a:pt x="4132" y="5786"/>
                    <a:pt x="4121" y="5870"/>
                  </a:cubicBezTo>
                  <a:cubicBezTo>
                    <a:pt x="4109" y="5798"/>
                    <a:pt x="4097" y="5715"/>
                    <a:pt x="4085" y="5644"/>
                  </a:cubicBezTo>
                  <a:cubicBezTo>
                    <a:pt x="4025" y="5453"/>
                    <a:pt x="3966" y="5274"/>
                    <a:pt x="3882" y="5096"/>
                  </a:cubicBezTo>
                  <a:cubicBezTo>
                    <a:pt x="3859" y="4989"/>
                    <a:pt x="3882" y="4870"/>
                    <a:pt x="3930" y="4774"/>
                  </a:cubicBezTo>
                  <a:cubicBezTo>
                    <a:pt x="3930" y="4941"/>
                    <a:pt x="4001" y="5108"/>
                    <a:pt x="4121" y="5215"/>
                  </a:cubicBezTo>
                  <a:close/>
                  <a:moveTo>
                    <a:pt x="3239" y="5179"/>
                  </a:moveTo>
                  <a:close/>
                  <a:moveTo>
                    <a:pt x="3347" y="3358"/>
                  </a:moveTo>
                  <a:cubicBezTo>
                    <a:pt x="3347" y="3524"/>
                    <a:pt x="3406" y="3691"/>
                    <a:pt x="3537" y="3798"/>
                  </a:cubicBezTo>
                  <a:cubicBezTo>
                    <a:pt x="3430" y="3774"/>
                    <a:pt x="3335" y="3703"/>
                    <a:pt x="3275" y="3608"/>
                  </a:cubicBezTo>
                  <a:cubicBezTo>
                    <a:pt x="3204" y="3429"/>
                    <a:pt x="3120" y="3250"/>
                    <a:pt x="3025" y="3072"/>
                  </a:cubicBezTo>
                  <a:cubicBezTo>
                    <a:pt x="2989" y="3012"/>
                    <a:pt x="2942" y="2953"/>
                    <a:pt x="2894" y="2881"/>
                  </a:cubicBezTo>
                  <a:cubicBezTo>
                    <a:pt x="2954" y="2941"/>
                    <a:pt x="3013" y="2977"/>
                    <a:pt x="3073" y="3024"/>
                  </a:cubicBezTo>
                  <a:cubicBezTo>
                    <a:pt x="3251" y="3119"/>
                    <a:pt x="3430" y="3191"/>
                    <a:pt x="3609" y="3262"/>
                  </a:cubicBezTo>
                  <a:cubicBezTo>
                    <a:pt x="3704" y="3334"/>
                    <a:pt x="3775" y="3417"/>
                    <a:pt x="3799" y="3536"/>
                  </a:cubicBezTo>
                  <a:cubicBezTo>
                    <a:pt x="3692" y="3405"/>
                    <a:pt x="3525" y="3346"/>
                    <a:pt x="3347" y="3358"/>
                  </a:cubicBezTo>
                  <a:close/>
                  <a:moveTo>
                    <a:pt x="3799" y="4715"/>
                  </a:moveTo>
                  <a:cubicBezTo>
                    <a:pt x="3763" y="4822"/>
                    <a:pt x="3692" y="4917"/>
                    <a:pt x="3597" y="4977"/>
                  </a:cubicBezTo>
                  <a:cubicBezTo>
                    <a:pt x="3418" y="5048"/>
                    <a:pt x="3239" y="5132"/>
                    <a:pt x="3073" y="5227"/>
                  </a:cubicBezTo>
                  <a:cubicBezTo>
                    <a:pt x="3013" y="5263"/>
                    <a:pt x="2954" y="5310"/>
                    <a:pt x="2882" y="5358"/>
                  </a:cubicBezTo>
                  <a:cubicBezTo>
                    <a:pt x="2930" y="5298"/>
                    <a:pt x="2978" y="5239"/>
                    <a:pt x="3025" y="5167"/>
                  </a:cubicBezTo>
                  <a:cubicBezTo>
                    <a:pt x="3108" y="5001"/>
                    <a:pt x="3192" y="4822"/>
                    <a:pt x="3263" y="4643"/>
                  </a:cubicBezTo>
                  <a:cubicBezTo>
                    <a:pt x="3323" y="4548"/>
                    <a:pt x="3418" y="4477"/>
                    <a:pt x="3525" y="4441"/>
                  </a:cubicBezTo>
                  <a:cubicBezTo>
                    <a:pt x="3406" y="4560"/>
                    <a:pt x="3335" y="4727"/>
                    <a:pt x="3347" y="4893"/>
                  </a:cubicBezTo>
                  <a:cubicBezTo>
                    <a:pt x="3513" y="4905"/>
                    <a:pt x="3692" y="4834"/>
                    <a:pt x="3811" y="4715"/>
                  </a:cubicBezTo>
                  <a:close/>
                  <a:moveTo>
                    <a:pt x="2751" y="4012"/>
                  </a:moveTo>
                  <a:close/>
                  <a:moveTo>
                    <a:pt x="2597" y="4096"/>
                  </a:moveTo>
                  <a:cubicBezTo>
                    <a:pt x="2787" y="4036"/>
                    <a:pt x="2966" y="3965"/>
                    <a:pt x="3144" y="3893"/>
                  </a:cubicBezTo>
                  <a:cubicBezTo>
                    <a:pt x="3263" y="3870"/>
                    <a:pt x="3370" y="3881"/>
                    <a:pt x="3478" y="3941"/>
                  </a:cubicBezTo>
                  <a:cubicBezTo>
                    <a:pt x="3311" y="3929"/>
                    <a:pt x="3144" y="4001"/>
                    <a:pt x="3025" y="4131"/>
                  </a:cubicBezTo>
                  <a:cubicBezTo>
                    <a:pt x="3144" y="4251"/>
                    <a:pt x="3299" y="4322"/>
                    <a:pt x="3478" y="4322"/>
                  </a:cubicBezTo>
                  <a:cubicBezTo>
                    <a:pt x="3370" y="4370"/>
                    <a:pt x="3263" y="4393"/>
                    <a:pt x="3144" y="4370"/>
                  </a:cubicBezTo>
                  <a:cubicBezTo>
                    <a:pt x="2966" y="4286"/>
                    <a:pt x="2787" y="4227"/>
                    <a:pt x="2597" y="4167"/>
                  </a:cubicBezTo>
                  <a:cubicBezTo>
                    <a:pt x="2525" y="4143"/>
                    <a:pt x="2454" y="4131"/>
                    <a:pt x="2370" y="4131"/>
                  </a:cubicBezTo>
                  <a:cubicBezTo>
                    <a:pt x="2454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927225" y="1154450"/>
              <a:ext cx="207175" cy="207175"/>
            </a:xfrm>
            <a:custGeom>
              <a:avLst/>
              <a:gdLst/>
              <a:ahLst/>
              <a:cxnLst/>
              <a:rect l="l" t="t" r="r" b="b"/>
              <a:pathLst>
                <a:path w="8287" h="8287" extrusionOk="0">
                  <a:moveTo>
                    <a:pt x="0" y="4131"/>
                  </a:moveTo>
                  <a:cubicBezTo>
                    <a:pt x="345" y="4155"/>
                    <a:pt x="476" y="4465"/>
                    <a:pt x="1012" y="4227"/>
                  </a:cubicBezTo>
                  <a:lnTo>
                    <a:pt x="1012" y="4227"/>
                  </a:lnTo>
                  <a:cubicBezTo>
                    <a:pt x="798" y="4334"/>
                    <a:pt x="500" y="4322"/>
                    <a:pt x="476" y="4727"/>
                  </a:cubicBezTo>
                  <a:cubicBezTo>
                    <a:pt x="691" y="4524"/>
                    <a:pt x="965" y="4643"/>
                    <a:pt x="1131" y="4310"/>
                  </a:cubicBezTo>
                  <a:lnTo>
                    <a:pt x="1131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36" y="4751"/>
                    <a:pt x="1143" y="4798"/>
                    <a:pt x="1238" y="4655"/>
                  </a:cubicBezTo>
                  <a:cubicBezTo>
                    <a:pt x="1369" y="4858"/>
                    <a:pt x="1715" y="4905"/>
                    <a:pt x="1786" y="4643"/>
                  </a:cubicBezTo>
                  <a:cubicBezTo>
                    <a:pt x="1548" y="4751"/>
                    <a:pt x="1477" y="4548"/>
                    <a:pt x="1477" y="4429"/>
                  </a:cubicBezTo>
                  <a:cubicBezTo>
                    <a:pt x="1477" y="4382"/>
                    <a:pt x="1500" y="4334"/>
                    <a:pt x="1536" y="4298"/>
                  </a:cubicBezTo>
                  <a:cubicBezTo>
                    <a:pt x="1572" y="4262"/>
                    <a:pt x="1679" y="4215"/>
                    <a:pt x="1727" y="4262"/>
                  </a:cubicBezTo>
                  <a:cubicBezTo>
                    <a:pt x="1774" y="4298"/>
                    <a:pt x="1762" y="4405"/>
                    <a:pt x="1655" y="4370"/>
                  </a:cubicBezTo>
                  <a:cubicBezTo>
                    <a:pt x="1715" y="4489"/>
                    <a:pt x="1893" y="4453"/>
                    <a:pt x="1905" y="4310"/>
                  </a:cubicBezTo>
                  <a:cubicBezTo>
                    <a:pt x="1905" y="4298"/>
                    <a:pt x="1905" y="4286"/>
                    <a:pt x="1905" y="4274"/>
                  </a:cubicBezTo>
                  <a:lnTo>
                    <a:pt x="1905" y="4262"/>
                  </a:lnTo>
                  <a:cubicBezTo>
                    <a:pt x="1893" y="4227"/>
                    <a:pt x="1869" y="4191"/>
                    <a:pt x="1846" y="4167"/>
                  </a:cubicBezTo>
                  <a:cubicBezTo>
                    <a:pt x="2143" y="4108"/>
                    <a:pt x="2465" y="4131"/>
                    <a:pt x="2762" y="4239"/>
                  </a:cubicBezTo>
                  <a:lnTo>
                    <a:pt x="2762" y="4239"/>
                  </a:lnTo>
                  <a:cubicBezTo>
                    <a:pt x="1881" y="4036"/>
                    <a:pt x="2167" y="4905"/>
                    <a:pt x="1619" y="4917"/>
                  </a:cubicBezTo>
                  <a:lnTo>
                    <a:pt x="1619" y="4917"/>
                  </a:lnTo>
                  <a:cubicBezTo>
                    <a:pt x="1881" y="4989"/>
                    <a:pt x="2036" y="4977"/>
                    <a:pt x="2143" y="4929"/>
                  </a:cubicBezTo>
                  <a:cubicBezTo>
                    <a:pt x="2417" y="4786"/>
                    <a:pt x="2310" y="4501"/>
                    <a:pt x="2429" y="4405"/>
                  </a:cubicBezTo>
                  <a:cubicBezTo>
                    <a:pt x="2453" y="4584"/>
                    <a:pt x="2548" y="4632"/>
                    <a:pt x="2691" y="4572"/>
                  </a:cubicBezTo>
                  <a:cubicBezTo>
                    <a:pt x="2548" y="4453"/>
                    <a:pt x="2655" y="4310"/>
                    <a:pt x="2786" y="4322"/>
                  </a:cubicBezTo>
                  <a:cubicBezTo>
                    <a:pt x="2989" y="4322"/>
                    <a:pt x="3251" y="4548"/>
                    <a:pt x="3596" y="4322"/>
                  </a:cubicBezTo>
                  <a:cubicBezTo>
                    <a:pt x="3667" y="4310"/>
                    <a:pt x="3727" y="4298"/>
                    <a:pt x="3798" y="4274"/>
                  </a:cubicBezTo>
                  <a:cubicBezTo>
                    <a:pt x="3739" y="4298"/>
                    <a:pt x="3679" y="4346"/>
                    <a:pt x="3620" y="4382"/>
                  </a:cubicBezTo>
                  <a:cubicBezTo>
                    <a:pt x="3215" y="4453"/>
                    <a:pt x="3191" y="4798"/>
                    <a:pt x="3048" y="4953"/>
                  </a:cubicBezTo>
                  <a:cubicBezTo>
                    <a:pt x="2953" y="5048"/>
                    <a:pt x="2786" y="5024"/>
                    <a:pt x="2798" y="4846"/>
                  </a:cubicBezTo>
                  <a:cubicBezTo>
                    <a:pt x="2655" y="4893"/>
                    <a:pt x="2620" y="5001"/>
                    <a:pt x="2727" y="5144"/>
                  </a:cubicBezTo>
                  <a:cubicBezTo>
                    <a:pt x="2572" y="5155"/>
                    <a:pt x="2453" y="4882"/>
                    <a:pt x="2155" y="4977"/>
                  </a:cubicBezTo>
                  <a:cubicBezTo>
                    <a:pt x="2048" y="5013"/>
                    <a:pt x="1929" y="5120"/>
                    <a:pt x="1798" y="5358"/>
                  </a:cubicBezTo>
                  <a:cubicBezTo>
                    <a:pt x="1810" y="5334"/>
                    <a:pt x="1834" y="5322"/>
                    <a:pt x="1846" y="5310"/>
                  </a:cubicBezTo>
                  <a:lnTo>
                    <a:pt x="1798" y="5358"/>
                  </a:lnTo>
                  <a:cubicBezTo>
                    <a:pt x="2191" y="4977"/>
                    <a:pt x="2608" y="5798"/>
                    <a:pt x="3084" y="5024"/>
                  </a:cubicBezTo>
                  <a:lnTo>
                    <a:pt x="3084" y="5024"/>
                  </a:lnTo>
                  <a:cubicBezTo>
                    <a:pt x="2953" y="5310"/>
                    <a:pt x="2739" y="5548"/>
                    <a:pt x="2489" y="5727"/>
                  </a:cubicBezTo>
                  <a:cubicBezTo>
                    <a:pt x="2489" y="5679"/>
                    <a:pt x="2489" y="5644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53" y="5596"/>
                    <a:pt x="2441" y="5584"/>
                  </a:cubicBezTo>
                  <a:cubicBezTo>
                    <a:pt x="2334" y="5489"/>
                    <a:pt x="2179" y="5584"/>
                    <a:pt x="2215" y="5715"/>
                  </a:cubicBezTo>
                  <a:cubicBezTo>
                    <a:pt x="2274" y="5620"/>
                    <a:pt x="2358" y="5679"/>
                    <a:pt x="2346" y="5751"/>
                  </a:cubicBezTo>
                  <a:cubicBezTo>
                    <a:pt x="2346" y="5810"/>
                    <a:pt x="2239" y="5858"/>
                    <a:pt x="2179" y="5858"/>
                  </a:cubicBezTo>
                  <a:cubicBezTo>
                    <a:pt x="2131" y="5858"/>
                    <a:pt x="2096" y="5834"/>
                    <a:pt x="2060" y="5810"/>
                  </a:cubicBezTo>
                  <a:cubicBezTo>
                    <a:pt x="1965" y="5727"/>
                    <a:pt x="1881" y="5525"/>
                    <a:pt x="2119" y="5429"/>
                  </a:cubicBezTo>
                  <a:cubicBezTo>
                    <a:pt x="1893" y="5298"/>
                    <a:pt x="1679" y="5584"/>
                    <a:pt x="1727" y="5810"/>
                  </a:cubicBezTo>
                  <a:cubicBezTo>
                    <a:pt x="1548" y="5775"/>
                    <a:pt x="1524" y="5882"/>
                    <a:pt x="1346" y="5739"/>
                  </a:cubicBezTo>
                  <a:cubicBezTo>
                    <a:pt x="1500" y="6179"/>
                    <a:pt x="1738" y="6060"/>
                    <a:pt x="1893" y="6132"/>
                  </a:cubicBezTo>
                  <a:lnTo>
                    <a:pt x="1893" y="6132"/>
                  </a:lnTo>
                  <a:cubicBezTo>
                    <a:pt x="1536" y="6013"/>
                    <a:pt x="1429" y="6287"/>
                    <a:pt x="1131" y="6298"/>
                  </a:cubicBezTo>
                  <a:cubicBezTo>
                    <a:pt x="1441" y="6572"/>
                    <a:pt x="1643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88" y="6846"/>
                    <a:pt x="1786" y="6965"/>
                    <a:pt x="2012" y="6417"/>
                  </a:cubicBezTo>
                  <a:lnTo>
                    <a:pt x="2012" y="6417"/>
                  </a:lnTo>
                  <a:cubicBezTo>
                    <a:pt x="1929" y="6644"/>
                    <a:pt x="1715" y="6834"/>
                    <a:pt x="1977" y="7156"/>
                  </a:cubicBezTo>
                  <a:cubicBezTo>
                    <a:pt x="1989" y="6858"/>
                    <a:pt x="2262" y="6751"/>
                    <a:pt x="2155" y="6382"/>
                  </a:cubicBezTo>
                  <a:lnTo>
                    <a:pt x="2155" y="6382"/>
                  </a:lnTo>
                  <a:cubicBezTo>
                    <a:pt x="2215" y="6548"/>
                    <a:pt x="2108" y="6775"/>
                    <a:pt x="2536" y="6929"/>
                  </a:cubicBezTo>
                  <a:cubicBezTo>
                    <a:pt x="2393" y="6763"/>
                    <a:pt x="2500" y="6727"/>
                    <a:pt x="2477" y="6560"/>
                  </a:cubicBezTo>
                  <a:cubicBezTo>
                    <a:pt x="2703" y="6608"/>
                    <a:pt x="2977" y="6394"/>
                    <a:pt x="2846" y="6156"/>
                  </a:cubicBezTo>
                  <a:cubicBezTo>
                    <a:pt x="2810" y="6334"/>
                    <a:pt x="2572" y="6382"/>
                    <a:pt x="2477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48"/>
                    <a:pt x="2465" y="5941"/>
                    <a:pt x="2536" y="5929"/>
                  </a:cubicBezTo>
                  <a:cubicBezTo>
                    <a:pt x="2596" y="5929"/>
                    <a:pt x="2655" y="6013"/>
                    <a:pt x="2560" y="6060"/>
                  </a:cubicBezTo>
                  <a:cubicBezTo>
                    <a:pt x="2691" y="6108"/>
                    <a:pt x="2786" y="5941"/>
                    <a:pt x="2691" y="5846"/>
                  </a:cubicBezTo>
                  <a:cubicBezTo>
                    <a:pt x="2691" y="5834"/>
                    <a:pt x="2679" y="5822"/>
                    <a:pt x="2667" y="5822"/>
                  </a:cubicBezTo>
                  <a:cubicBezTo>
                    <a:pt x="2667" y="5810"/>
                    <a:pt x="2655" y="5810"/>
                    <a:pt x="2655" y="5822"/>
                  </a:cubicBezTo>
                  <a:cubicBezTo>
                    <a:pt x="2620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lnTo>
                    <a:pt x="2953" y="6441"/>
                  </a:lnTo>
                  <a:cubicBezTo>
                    <a:pt x="2941" y="6453"/>
                    <a:pt x="2929" y="6465"/>
                    <a:pt x="2917" y="6477"/>
                  </a:cubicBezTo>
                  <a:cubicBezTo>
                    <a:pt x="3143" y="6358"/>
                    <a:pt x="3262" y="6239"/>
                    <a:pt x="3298" y="6120"/>
                  </a:cubicBezTo>
                  <a:cubicBezTo>
                    <a:pt x="3393" y="5822"/>
                    <a:pt x="3120" y="5703"/>
                    <a:pt x="3132" y="5560"/>
                  </a:cubicBezTo>
                  <a:cubicBezTo>
                    <a:pt x="3262" y="5667"/>
                    <a:pt x="3370" y="5620"/>
                    <a:pt x="3429" y="5489"/>
                  </a:cubicBezTo>
                  <a:cubicBezTo>
                    <a:pt x="3251" y="5501"/>
                    <a:pt x="3227" y="5334"/>
                    <a:pt x="3322" y="5239"/>
                  </a:cubicBezTo>
                  <a:cubicBezTo>
                    <a:pt x="3477" y="5096"/>
                    <a:pt x="3810" y="5072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501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3" y="5739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34" y="6144"/>
                  </a:cubicBezTo>
                  <a:cubicBezTo>
                    <a:pt x="3286" y="6251"/>
                    <a:pt x="3274" y="6406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7" y="6406"/>
                    <a:pt x="4024" y="5525"/>
                  </a:cubicBezTo>
                  <a:lnTo>
                    <a:pt x="4024" y="5525"/>
                  </a:lnTo>
                  <a:cubicBezTo>
                    <a:pt x="4132" y="5810"/>
                    <a:pt x="4155" y="6132"/>
                    <a:pt x="4096" y="6441"/>
                  </a:cubicBezTo>
                  <a:cubicBezTo>
                    <a:pt x="4072" y="6406"/>
                    <a:pt x="4036" y="6382"/>
                    <a:pt x="4001" y="6382"/>
                  </a:cubicBezTo>
                  <a:lnTo>
                    <a:pt x="3989" y="6382"/>
                  </a:lnTo>
                  <a:cubicBezTo>
                    <a:pt x="3977" y="6370"/>
                    <a:pt x="3965" y="6370"/>
                    <a:pt x="3953" y="6382"/>
                  </a:cubicBezTo>
                  <a:cubicBezTo>
                    <a:pt x="3810" y="6382"/>
                    <a:pt x="3763" y="6572"/>
                    <a:pt x="3894" y="6632"/>
                  </a:cubicBezTo>
                  <a:cubicBezTo>
                    <a:pt x="3858" y="6525"/>
                    <a:pt x="3965" y="6501"/>
                    <a:pt x="4001" y="6560"/>
                  </a:cubicBezTo>
                  <a:cubicBezTo>
                    <a:pt x="4048" y="6608"/>
                    <a:pt x="4001" y="6715"/>
                    <a:pt x="3965" y="6751"/>
                  </a:cubicBezTo>
                  <a:cubicBezTo>
                    <a:pt x="3929" y="6787"/>
                    <a:pt x="3882" y="6798"/>
                    <a:pt x="3846" y="6798"/>
                  </a:cubicBezTo>
                  <a:cubicBezTo>
                    <a:pt x="3715" y="6810"/>
                    <a:pt x="3524" y="6739"/>
                    <a:pt x="3620" y="6489"/>
                  </a:cubicBezTo>
                  <a:cubicBezTo>
                    <a:pt x="3370" y="6560"/>
                    <a:pt x="3405" y="6918"/>
                    <a:pt x="3608" y="7049"/>
                  </a:cubicBezTo>
                  <a:cubicBezTo>
                    <a:pt x="3453" y="7144"/>
                    <a:pt x="3513" y="7239"/>
                    <a:pt x="3298" y="7263"/>
                  </a:cubicBezTo>
                  <a:cubicBezTo>
                    <a:pt x="3703" y="7453"/>
                    <a:pt x="3798" y="7215"/>
                    <a:pt x="3953" y="7144"/>
                  </a:cubicBezTo>
                  <a:lnTo>
                    <a:pt x="3953" y="7144"/>
                  </a:lnTo>
                  <a:cubicBezTo>
                    <a:pt x="3620" y="7322"/>
                    <a:pt x="3739" y="7596"/>
                    <a:pt x="3536" y="7811"/>
                  </a:cubicBezTo>
                  <a:cubicBezTo>
                    <a:pt x="3941" y="7775"/>
                    <a:pt x="3929" y="7489"/>
                    <a:pt x="4036" y="7275"/>
                  </a:cubicBezTo>
                  <a:lnTo>
                    <a:pt x="4036" y="7275"/>
                  </a:lnTo>
                  <a:cubicBezTo>
                    <a:pt x="3798" y="7811"/>
                    <a:pt x="4108" y="7941"/>
                    <a:pt x="4132" y="8287"/>
                  </a:cubicBezTo>
                  <a:cubicBezTo>
                    <a:pt x="4167" y="7941"/>
                    <a:pt x="4477" y="7811"/>
                    <a:pt x="4239" y="7275"/>
                  </a:cubicBezTo>
                  <a:lnTo>
                    <a:pt x="4239" y="7275"/>
                  </a:lnTo>
                  <a:cubicBezTo>
                    <a:pt x="4334" y="7489"/>
                    <a:pt x="4322" y="7775"/>
                    <a:pt x="4739" y="7811"/>
                  </a:cubicBezTo>
                  <a:cubicBezTo>
                    <a:pt x="4536" y="7584"/>
                    <a:pt x="4656" y="7322"/>
                    <a:pt x="4310" y="7144"/>
                  </a:cubicBezTo>
                  <a:lnTo>
                    <a:pt x="4310" y="7144"/>
                  </a:lnTo>
                  <a:cubicBezTo>
                    <a:pt x="4477" y="7215"/>
                    <a:pt x="4572" y="7453"/>
                    <a:pt x="4977" y="7263"/>
                  </a:cubicBezTo>
                  <a:cubicBezTo>
                    <a:pt x="4763" y="7239"/>
                    <a:pt x="4810" y="7144"/>
                    <a:pt x="4667" y="7049"/>
                  </a:cubicBezTo>
                  <a:cubicBezTo>
                    <a:pt x="4858" y="6918"/>
                    <a:pt x="4906" y="6560"/>
                    <a:pt x="4656" y="6489"/>
                  </a:cubicBezTo>
                  <a:cubicBezTo>
                    <a:pt x="4751" y="6739"/>
                    <a:pt x="4560" y="6810"/>
                    <a:pt x="4429" y="6798"/>
                  </a:cubicBezTo>
                  <a:cubicBezTo>
                    <a:pt x="4382" y="6798"/>
                    <a:pt x="4346" y="6787"/>
                    <a:pt x="4310" y="6751"/>
                  </a:cubicBezTo>
                  <a:cubicBezTo>
                    <a:pt x="4275" y="6715"/>
                    <a:pt x="4227" y="6608"/>
                    <a:pt x="4263" y="6560"/>
                  </a:cubicBezTo>
                  <a:cubicBezTo>
                    <a:pt x="4310" y="6501"/>
                    <a:pt x="4417" y="6525"/>
                    <a:pt x="4382" y="6632"/>
                  </a:cubicBezTo>
                  <a:cubicBezTo>
                    <a:pt x="4394" y="6620"/>
                    <a:pt x="4405" y="6608"/>
                    <a:pt x="4417" y="6596"/>
                  </a:cubicBezTo>
                  <a:cubicBezTo>
                    <a:pt x="4465" y="6548"/>
                    <a:pt x="4465" y="6477"/>
                    <a:pt x="4417" y="6429"/>
                  </a:cubicBezTo>
                  <a:cubicBezTo>
                    <a:pt x="4394" y="6394"/>
                    <a:pt x="4358" y="6382"/>
                    <a:pt x="4322" y="6382"/>
                  </a:cubicBezTo>
                  <a:cubicBezTo>
                    <a:pt x="4310" y="6370"/>
                    <a:pt x="4298" y="6370"/>
                    <a:pt x="4286" y="6382"/>
                  </a:cubicBezTo>
                  <a:lnTo>
                    <a:pt x="4275" y="6382"/>
                  </a:lnTo>
                  <a:cubicBezTo>
                    <a:pt x="4239" y="6382"/>
                    <a:pt x="4203" y="6406"/>
                    <a:pt x="4179" y="6441"/>
                  </a:cubicBezTo>
                  <a:cubicBezTo>
                    <a:pt x="4120" y="6132"/>
                    <a:pt x="4144" y="5810"/>
                    <a:pt x="4251" y="5525"/>
                  </a:cubicBezTo>
                  <a:cubicBezTo>
                    <a:pt x="4048" y="6406"/>
                    <a:pt x="4917" y="6120"/>
                    <a:pt x="4929" y="6656"/>
                  </a:cubicBezTo>
                  <a:lnTo>
                    <a:pt x="4929" y="6608"/>
                  </a:lnTo>
                  <a:lnTo>
                    <a:pt x="4929" y="6656"/>
                  </a:lnTo>
                  <a:cubicBezTo>
                    <a:pt x="5001" y="6406"/>
                    <a:pt x="4989" y="6251"/>
                    <a:pt x="4941" y="6144"/>
                  </a:cubicBezTo>
                  <a:cubicBezTo>
                    <a:pt x="4798" y="5870"/>
                    <a:pt x="4513" y="5965"/>
                    <a:pt x="4417" y="5858"/>
                  </a:cubicBezTo>
                  <a:cubicBezTo>
                    <a:pt x="4596" y="5834"/>
                    <a:pt x="4644" y="5739"/>
                    <a:pt x="4584" y="5596"/>
                  </a:cubicBezTo>
                  <a:cubicBezTo>
                    <a:pt x="4465" y="5739"/>
                    <a:pt x="4322" y="5632"/>
                    <a:pt x="4334" y="5501"/>
                  </a:cubicBezTo>
                  <a:cubicBezTo>
                    <a:pt x="4334" y="5286"/>
                    <a:pt x="4560" y="5024"/>
                    <a:pt x="4334" y="4691"/>
                  </a:cubicBezTo>
                  <a:cubicBezTo>
                    <a:pt x="4322" y="4620"/>
                    <a:pt x="4298" y="4548"/>
                    <a:pt x="4286" y="4489"/>
                  </a:cubicBezTo>
                  <a:cubicBezTo>
                    <a:pt x="4310" y="4548"/>
                    <a:pt x="4346" y="4608"/>
                    <a:pt x="4394" y="4667"/>
                  </a:cubicBezTo>
                  <a:cubicBezTo>
                    <a:pt x="4465" y="5072"/>
                    <a:pt x="4810" y="5096"/>
                    <a:pt x="4965" y="5239"/>
                  </a:cubicBezTo>
                  <a:cubicBezTo>
                    <a:pt x="5060" y="5334"/>
                    <a:pt x="5037" y="5501"/>
                    <a:pt x="4858" y="5489"/>
                  </a:cubicBezTo>
                  <a:cubicBezTo>
                    <a:pt x="4906" y="5632"/>
                    <a:pt x="5001" y="5667"/>
                    <a:pt x="5156" y="5560"/>
                  </a:cubicBezTo>
                  <a:cubicBezTo>
                    <a:pt x="5167" y="5703"/>
                    <a:pt x="4882" y="5834"/>
                    <a:pt x="4989" y="6132"/>
                  </a:cubicBezTo>
                  <a:cubicBezTo>
                    <a:pt x="5060" y="6287"/>
                    <a:pt x="5203" y="6417"/>
                    <a:pt x="5358" y="6477"/>
                  </a:cubicBezTo>
                  <a:lnTo>
                    <a:pt x="5358" y="6477"/>
                  </a:lnTo>
                  <a:cubicBezTo>
                    <a:pt x="4989" y="6096"/>
                    <a:pt x="5810" y="5679"/>
                    <a:pt x="5037" y="5203"/>
                  </a:cubicBezTo>
                  <a:lnTo>
                    <a:pt x="5037" y="5203"/>
                  </a:lnTo>
                  <a:cubicBezTo>
                    <a:pt x="5322" y="5334"/>
                    <a:pt x="5560" y="5548"/>
                    <a:pt x="5739" y="5798"/>
                  </a:cubicBezTo>
                  <a:cubicBezTo>
                    <a:pt x="5703" y="5798"/>
                    <a:pt x="5656" y="5798"/>
                    <a:pt x="5632" y="5822"/>
                  </a:cubicBezTo>
                  <a:cubicBezTo>
                    <a:pt x="5620" y="5822"/>
                    <a:pt x="5608" y="5834"/>
                    <a:pt x="5596" y="5846"/>
                  </a:cubicBezTo>
                  <a:cubicBezTo>
                    <a:pt x="5548" y="5906"/>
                    <a:pt x="5548" y="5989"/>
                    <a:pt x="5596" y="6036"/>
                  </a:cubicBezTo>
                  <a:cubicBezTo>
                    <a:pt x="5620" y="6060"/>
                    <a:pt x="5668" y="6072"/>
                    <a:pt x="5703" y="6072"/>
                  </a:cubicBezTo>
                  <a:lnTo>
                    <a:pt x="5727" y="6072"/>
                  </a:lnTo>
                  <a:cubicBezTo>
                    <a:pt x="5632" y="6013"/>
                    <a:pt x="5691" y="5929"/>
                    <a:pt x="5751" y="5941"/>
                  </a:cubicBezTo>
                  <a:cubicBezTo>
                    <a:pt x="5822" y="5953"/>
                    <a:pt x="5870" y="6048"/>
                    <a:pt x="5870" y="6108"/>
                  </a:cubicBezTo>
                  <a:cubicBezTo>
                    <a:pt x="5870" y="6156"/>
                    <a:pt x="5846" y="6191"/>
                    <a:pt x="5810" y="6227"/>
                  </a:cubicBezTo>
                  <a:cubicBezTo>
                    <a:pt x="5715" y="6382"/>
                    <a:pt x="5477" y="6346"/>
                    <a:pt x="5441" y="6167"/>
                  </a:cubicBezTo>
                  <a:cubicBezTo>
                    <a:pt x="5310" y="6406"/>
                    <a:pt x="5584" y="6620"/>
                    <a:pt x="5822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87"/>
                    <a:pt x="6072" y="6548"/>
                    <a:pt x="6144" y="6394"/>
                  </a:cubicBezTo>
                  <a:lnTo>
                    <a:pt x="6144" y="6394"/>
                  </a:lnTo>
                  <a:cubicBezTo>
                    <a:pt x="6025" y="6751"/>
                    <a:pt x="6299" y="6858"/>
                    <a:pt x="6310" y="7156"/>
                  </a:cubicBezTo>
                  <a:cubicBezTo>
                    <a:pt x="6572" y="6846"/>
                    <a:pt x="6358" y="6644"/>
                    <a:pt x="6287" y="6429"/>
                  </a:cubicBezTo>
                  <a:lnTo>
                    <a:pt x="6287" y="6429"/>
                  </a:lnTo>
                  <a:cubicBezTo>
                    <a:pt x="6501" y="6977"/>
                    <a:pt x="6811" y="6846"/>
                    <a:pt x="7072" y="7072"/>
                  </a:cubicBezTo>
                  <a:cubicBezTo>
                    <a:pt x="6846" y="6810"/>
                    <a:pt x="6977" y="6501"/>
                    <a:pt x="6430" y="6287"/>
                  </a:cubicBezTo>
                  <a:lnTo>
                    <a:pt x="6430" y="6287"/>
                  </a:lnTo>
                  <a:cubicBezTo>
                    <a:pt x="6644" y="6358"/>
                    <a:pt x="6846" y="6584"/>
                    <a:pt x="7156" y="6310"/>
                  </a:cubicBezTo>
                  <a:cubicBezTo>
                    <a:pt x="6858" y="6298"/>
                    <a:pt x="6751" y="6025"/>
                    <a:pt x="6394" y="6144"/>
                  </a:cubicBezTo>
                  <a:lnTo>
                    <a:pt x="6394" y="6144"/>
                  </a:lnTo>
                  <a:cubicBezTo>
                    <a:pt x="6561" y="6072"/>
                    <a:pt x="6787" y="6179"/>
                    <a:pt x="6942" y="5751"/>
                  </a:cubicBezTo>
                  <a:cubicBezTo>
                    <a:pt x="6775" y="5894"/>
                    <a:pt x="6739" y="5786"/>
                    <a:pt x="6572" y="5822"/>
                  </a:cubicBezTo>
                  <a:cubicBezTo>
                    <a:pt x="6620" y="5584"/>
                    <a:pt x="6406" y="5310"/>
                    <a:pt x="6168" y="5441"/>
                  </a:cubicBezTo>
                  <a:cubicBezTo>
                    <a:pt x="6418" y="5536"/>
                    <a:pt x="6322" y="5739"/>
                    <a:pt x="6227" y="5810"/>
                  </a:cubicBezTo>
                  <a:cubicBezTo>
                    <a:pt x="6203" y="5846"/>
                    <a:pt x="6156" y="5870"/>
                    <a:pt x="6108" y="5870"/>
                  </a:cubicBezTo>
                  <a:cubicBezTo>
                    <a:pt x="6049" y="5870"/>
                    <a:pt x="5953" y="5822"/>
                    <a:pt x="5941" y="5751"/>
                  </a:cubicBezTo>
                  <a:cubicBezTo>
                    <a:pt x="5929" y="5691"/>
                    <a:pt x="6025" y="5632"/>
                    <a:pt x="6072" y="5727"/>
                  </a:cubicBezTo>
                  <a:lnTo>
                    <a:pt x="6072" y="5703"/>
                  </a:lnTo>
                  <a:cubicBezTo>
                    <a:pt x="6084" y="5667"/>
                    <a:pt x="6072" y="5620"/>
                    <a:pt x="6037" y="5596"/>
                  </a:cubicBezTo>
                  <a:cubicBezTo>
                    <a:pt x="5989" y="5548"/>
                    <a:pt x="5906" y="5548"/>
                    <a:pt x="5846" y="5596"/>
                  </a:cubicBezTo>
                  <a:lnTo>
                    <a:pt x="5822" y="5632"/>
                  </a:lnTo>
                  <a:lnTo>
                    <a:pt x="5822" y="5632"/>
                  </a:lnTo>
                  <a:cubicBezTo>
                    <a:pt x="5799" y="5655"/>
                    <a:pt x="5799" y="5703"/>
                    <a:pt x="5799" y="5739"/>
                  </a:cubicBezTo>
                  <a:cubicBezTo>
                    <a:pt x="5548" y="5560"/>
                    <a:pt x="5334" y="5322"/>
                    <a:pt x="5203" y="5036"/>
                  </a:cubicBezTo>
                  <a:cubicBezTo>
                    <a:pt x="5679" y="5810"/>
                    <a:pt x="6096" y="4989"/>
                    <a:pt x="6489" y="5370"/>
                  </a:cubicBezTo>
                  <a:lnTo>
                    <a:pt x="6441" y="5334"/>
                  </a:lnTo>
                  <a:lnTo>
                    <a:pt x="6489" y="5370"/>
                  </a:lnTo>
                  <a:cubicBezTo>
                    <a:pt x="6358" y="5144"/>
                    <a:pt x="6239" y="5024"/>
                    <a:pt x="6132" y="4989"/>
                  </a:cubicBezTo>
                  <a:cubicBezTo>
                    <a:pt x="5834" y="4893"/>
                    <a:pt x="5715" y="5167"/>
                    <a:pt x="5560" y="5155"/>
                  </a:cubicBezTo>
                  <a:cubicBezTo>
                    <a:pt x="5668" y="5024"/>
                    <a:pt x="5632" y="4917"/>
                    <a:pt x="5489" y="4858"/>
                  </a:cubicBezTo>
                  <a:cubicBezTo>
                    <a:pt x="5501" y="5036"/>
                    <a:pt x="5346" y="5060"/>
                    <a:pt x="5239" y="4965"/>
                  </a:cubicBezTo>
                  <a:cubicBezTo>
                    <a:pt x="5096" y="4810"/>
                    <a:pt x="5072" y="4477"/>
                    <a:pt x="4667" y="4393"/>
                  </a:cubicBezTo>
                  <a:cubicBezTo>
                    <a:pt x="4608" y="4358"/>
                    <a:pt x="4548" y="4322"/>
                    <a:pt x="4489" y="4286"/>
                  </a:cubicBezTo>
                  <a:cubicBezTo>
                    <a:pt x="4560" y="4310"/>
                    <a:pt x="4620" y="4322"/>
                    <a:pt x="4691" y="4334"/>
                  </a:cubicBezTo>
                  <a:cubicBezTo>
                    <a:pt x="5037" y="4572"/>
                    <a:pt x="5298" y="4346"/>
                    <a:pt x="5501" y="4334"/>
                  </a:cubicBezTo>
                  <a:cubicBezTo>
                    <a:pt x="5632" y="4334"/>
                    <a:pt x="5739" y="4465"/>
                    <a:pt x="5608" y="4584"/>
                  </a:cubicBezTo>
                  <a:cubicBezTo>
                    <a:pt x="5739" y="4643"/>
                    <a:pt x="5834" y="4596"/>
                    <a:pt x="5858" y="4429"/>
                  </a:cubicBezTo>
                  <a:cubicBezTo>
                    <a:pt x="5977" y="4524"/>
                    <a:pt x="5858" y="4810"/>
                    <a:pt x="6144" y="4941"/>
                  </a:cubicBezTo>
                  <a:cubicBezTo>
                    <a:pt x="6251" y="5001"/>
                    <a:pt x="6418" y="5001"/>
                    <a:pt x="6668" y="4929"/>
                  </a:cubicBezTo>
                  <a:lnTo>
                    <a:pt x="6668" y="4929"/>
                  </a:lnTo>
                  <a:cubicBezTo>
                    <a:pt x="6132" y="4917"/>
                    <a:pt x="6406" y="4048"/>
                    <a:pt x="5537" y="4251"/>
                  </a:cubicBezTo>
                  <a:lnTo>
                    <a:pt x="5537" y="4251"/>
                  </a:lnTo>
                  <a:cubicBezTo>
                    <a:pt x="5822" y="4155"/>
                    <a:pt x="6144" y="4131"/>
                    <a:pt x="6453" y="4191"/>
                  </a:cubicBezTo>
                  <a:cubicBezTo>
                    <a:pt x="6418" y="4203"/>
                    <a:pt x="6394" y="4239"/>
                    <a:pt x="6394" y="4274"/>
                  </a:cubicBezTo>
                  <a:lnTo>
                    <a:pt x="6394" y="4286"/>
                  </a:lnTo>
                  <a:cubicBezTo>
                    <a:pt x="6382" y="4298"/>
                    <a:pt x="6382" y="4310"/>
                    <a:pt x="6394" y="4322"/>
                  </a:cubicBezTo>
                  <a:cubicBezTo>
                    <a:pt x="6394" y="4465"/>
                    <a:pt x="6572" y="4501"/>
                    <a:pt x="6644" y="4382"/>
                  </a:cubicBezTo>
                  <a:cubicBezTo>
                    <a:pt x="6537" y="4417"/>
                    <a:pt x="6513" y="4310"/>
                    <a:pt x="6561" y="4274"/>
                  </a:cubicBezTo>
                  <a:cubicBezTo>
                    <a:pt x="6620" y="4227"/>
                    <a:pt x="6727" y="4274"/>
                    <a:pt x="6763" y="4310"/>
                  </a:cubicBezTo>
                  <a:cubicBezTo>
                    <a:pt x="6799" y="4346"/>
                    <a:pt x="6811" y="4393"/>
                    <a:pt x="6811" y="4441"/>
                  </a:cubicBezTo>
                  <a:cubicBezTo>
                    <a:pt x="6811" y="4560"/>
                    <a:pt x="6739" y="4763"/>
                    <a:pt x="6501" y="4655"/>
                  </a:cubicBezTo>
                  <a:cubicBezTo>
                    <a:pt x="6572" y="4917"/>
                    <a:pt x="6930" y="4870"/>
                    <a:pt x="7061" y="4667"/>
                  </a:cubicBezTo>
                  <a:cubicBezTo>
                    <a:pt x="7156" y="4822"/>
                    <a:pt x="7251" y="4763"/>
                    <a:pt x="7263" y="4989"/>
                  </a:cubicBezTo>
                  <a:cubicBezTo>
                    <a:pt x="7465" y="4572"/>
                    <a:pt x="7227" y="4489"/>
                    <a:pt x="7156" y="4322"/>
                  </a:cubicBezTo>
                  <a:lnTo>
                    <a:pt x="7156" y="4322"/>
                  </a:lnTo>
                  <a:cubicBezTo>
                    <a:pt x="7334" y="4655"/>
                    <a:pt x="7608" y="4536"/>
                    <a:pt x="7823" y="4739"/>
                  </a:cubicBezTo>
                  <a:cubicBezTo>
                    <a:pt x="7787" y="4334"/>
                    <a:pt x="7489" y="4346"/>
                    <a:pt x="7287" y="4251"/>
                  </a:cubicBezTo>
                  <a:lnTo>
                    <a:pt x="7287" y="4251"/>
                  </a:lnTo>
                  <a:cubicBezTo>
                    <a:pt x="7823" y="4477"/>
                    <a:pt x="7954" y="4167"/>
                    <a:pt x="8287" y="4143"/>
                  </a:cubicBezTo>
                  <a:cubicBezTo>
                    <a:pt x="7954" y="4108"/>
                    <a:pt x="7823" y="3810"/>
                    <a:pt x="7287" y="4036"/>
                  </a:cubicBezTo>
                  <a:lnTo>
                    <a:pt x="7287" y="4036"/>
                  </a:lnTo>
                  <a:cubicBezTo>
                    <a:pt x="7489" y="3941"/>
                    <a:pt x="7787" y="3953"/>
                    <a:pt x="7823" y="3536"/>
                  </a:cubicBezTo>
                  <a:cubicBezTo>
                    <a:pt x="7596" y="3739"/>
                    <a:pt x="7334" y="3620"/>
                    <a:pt x="7156" y="3965"/>
                  </a:cubicBezTo>
                  <a:lnTo>
                    <a:pt x="7156" y="3965"/>
                  </a:lnTo>
                  <a:cubicBezTo>
                    <a:pt x="7227" y="3798"/>
                    <a:pt x="7465" y="3715"/>
                    <a:pt x="7263" y="3298"/>
                  </a:cubicBezTo>
                  <a:cubicBezTo>
                    <a:pt x="7251" y="3512"/>
                    <a:pt x="7156" y="3465"/>
                    <a:pt x="7061" y="3608"/>
                  </a:cubicBezTo>
                  <a:cubicBezTo>
                    <a:pt x="6930" y="3417"/>
                    <a:pt x="6572" y="3369"/>
                    <a:pt x="6501" y="3620"/>
                  </a:cubicBezTo>
                  <a:cubicBezTo>
                    <a:pt x="6739" y="3524"/>
                    <a:pt x="6822" y="3715"/>
                    <a:pt x="6811" y="3846"/>
                  </a:cubicBezTo>
                  <a:cubicBezTo>
                    <a:pt x="6811" y="3893"/>
                    <a:pt x="6799" y="3941"/>
                    <a:pt x="6763" y="3965"/>
                  </a:cubicBezTo>
                  <a:cubicBezTo>
                    <a:pt x="6727" y="4012"/>
                    <a:pt x="6608" y="4048"/>
                    <a:pt x="6561" y="4012"/>
                  </a:cubicBezTo>
                  <a:cubicBezTo>
                    <a:pt x="6513" y="3965"/>
                    <a:pt x="6537" y="3858"/>
                    <a:pt x="6644" y="3893"/>
                  </a:cubicBezTo>
                  <a:cubicBezTo>
                    <a:pt x="6632" y="3881"/>
                    <a:pt x="6620" y="3870"/>
                    <a:pt x="6608" y="3858"/>
                  </a:cubicBezTo>
                  <a:cubicBezTo>
                    <a:pt x="6561" y="3810"/>
                    <a:pt x="6477" y="3810"/>
                    <a:pt x="6430" y="3858"/>
                  </a:cubicBezTo>
                  <a:cubicBezTo>
                    <a:pt x="6406" y="3881"/>
                    <a:pt x="6394" y="3917"/>
                    <a:pt x="6394" y="3953"/>
                  </a:cubicBezTo>
                  <a:cubicBezTo>
                    <a:pt x="6382" y="3965"/>
                    <a:pt x="6382" y="3977"/>
                    <a:pt x="6394" y="4001"/>
                  </a:cubicBezTo>
                  <a:lnTo>
                    <a:pt x="6394" y="4001"/>
                  </a:lnTo>
                  <a:cubicBezTo>
                    <a:pt x="6394" y="4036"/>
                    <a:pt x="6418" y="4072"/>
                    <a:pt x="6453" y="4096"/>
                  </a:cubicBezTo>
                  <a:cubicBezTo>
                    <a:pt x="6144" y="4155"/>
                    <a:pt x="5822" y="4131"/>
                    <a:pt x="5537" y="4024"/>
                  </a:cubicBezTo>
                  <a:cubicBezTo>
                    <a:pt x="6430" y="4227"/>
                    <a:pt x="6132" y="3358"/>
                    <a:pt x="6668" y="3358"/>
                  </a:cubicBezTo>
                  <a:lnTo>
                    <a:pt x="6608" y="3358"/>
                  </a:lnTo>
                  <a:lnTo>
                    <a:pt x="6668" y="3358"/>
                  </a:lnTo>
                  <a:cubicBezTo>
                    <a:pt x="6418" y="3286"/>
                    <a:pt x="6263" y="3286"/>
                    <a:pt x="6156" y="3334"/>
                  </a:cubicBezTo>
                  <a:cubicBezTo>
                    <a:pt x="5870" y="3477"/>
                    <a:pt x="5977" y="3762"/>
                    <a:pt x="5870" y="3858"/>
                  </a:cubicBezTo>
                  <a:cubicBezTo>
                    <a:pt x="5846" y="3679"/>
                    <a:pt x="5751" y="3643"/>
                    <a:pt x="5608" y="3703"/>
                  </a:cubicBezTo>
                  <a:cubicBezTo>
                    <a:pt x="5751" y="3822"/>
                    <a:pt x="5644" y="3965"/>
                    <a:pt x="5513" y="3953"/>
                  </a:cubicBezTo>
                  <a:cubicBezTo>
                    <a:pt x="5298" y="3953"/>
                    <a:pt x="5037" y="3727"/>
                    <a:pt x="4703" y="3953"/>
                  </a:cubicBezTo>
                  <a:cubicBezTo>
                    <a:pt x="4632" y="3965"/>
                    <a:pt x="4560" y="3977"/>
                    <a:pt x="4501" y="4001"/>
                  </a:cubicBezTo>
                  <a:cubicBezTo>
                    <a:pt x="4560" y="3965"/>
                    <a:pt x="4620" y="3929"/>
                    <a:pt x="4667" y="3893"/>
                  </a:cubicBezTo>
                  <a:cubicBezTo>
                    <a:pt x="5084" y="3822"/>
                    <a:pt x="5108" y="3477"/>
                    <a:pt x="5251" y="3322"/>
                  </a:cubicBezTo>
                  <a:cubicBezTo>
                    <a:pt x="5346" y="3227"/>
                    <a:pt x="5513" y="3250"/>
                    <a:pt x="5501" y="3429"/>
                  </a:cubicBezTo>
                  <a:cubicBezTo>
                    <a:pt x="5632" y="3369"/>
                    <a:pt x="5679" y="3274"/>
                    <a:pt x="5572" y="3131"/>
                  </a:cubicBezTo>
                  <a:cubicBezTo>
                    <a:pt x="5715" y="3119"/>
                    <a:pt x="5846" y="3393"/>
                    <a:pt x="6132" y="3298"/>
                  </a:cubicBezTo>
                  <a:cubicBezTo>
                    <a:pt x="6251" y="3262"/>
                    <a:pt x="6370" y="3155"/>
                    <a:pt x="6489" y="2917"/>
                  </a:cubicBezTo>
                  <a:lnTo>
                    <a:pt x="6489" y="2917"/>
                  </a:lnTo>
                  <a:cubicBezTo>
                    <a:pt x="6108" y="3298"/>
                    <a:pt x="5691" y="2477"/>
                    <a:pt x="5215" y="3250"/>
                  </a:cubicBezTo>
                  <a:lnTo>
                    <a:pt x="5215" y="3250"/>
                  </a:lnTo>
                  <a:cubicBezTo>
                    <a:pt x="5346" y="2965"/>
                    <a:pt x="5548" y="2727"/>
                    <a:pt x="5810" y="2548"/>
                  </a:cubicBezTo>
                  <a:cubicBezTo>
                    <a:pt x="5799" y="2584"/>
                    <a:pt x="5810" y="2619"/>
                    <a:pt x="5834" y="2655"/>
                  </a:cubicBezTo>
                  <a:lnTo>
                    <a:pt x="5834" y="2667"/>
                  </a:lnTo>
                  <a:lnTo>
                    <a:pt x="5858" y="2691"/>
                  </a:lnTo>
                  <a:cubicBezTo>
                    <a:pt x="5953" y="2786"/>
                    <a:pt x="6120" y="2691"/>
                    <a:pt x="6084" y="2560"/>
                  </a:cubicBezTo>
                  <a:cubicBezTo>
                    <a:pt x="6025" y="2655"/>
                    <a:pt x="5929" y="2596"/>
                    <a:pt x="5941" y="2536"/>
                  </a:cubicBezTo>
                  <a:cubicBezTo>
                    <a:pt x="5965" y="2465"/>
                    <a:pt x="6060" y="2417"/>
                    <a:pt x="6120" y="2417"/>
                  </a:cubicBezTo>
                  <a:cubicBezTo>
                    <a:pt x="6156" y="2417"/>
                    <a:pt x="6203" y="2441"/>
                    <a:pt x="6239" y="2477"/>
                  </a:cubicBezTo>
                  <a:cubicBezTo>
                    <a:pt x="6394" y="2572"/>
                    <a:pt x="6346" y="2810"/>
                    <a:pt x="6180" y="2846"/>
                  </a:cubicBezTo>
                  <a:cubicBezTo>
                    <a:pt x="6406" y="2977"/>
                    <a:pt x="6620" y="2703"/>
                    <a:pt x="6572" y="2465"/>
                  </a:cubicBezTo>
                  <a:cubicBezTo>
                    <a:pt x="6751" y="2500"/>
                    <a:pt x="6775" y="2393"/>
                    <a:pt x="6942" y="2536"/>
                  </a:cubicBezTo>
                  <a:cubicBezTo>
                    <a:pt x="6799" y="2107"/>
                    <a:pt x="6561" y="2215"/>
                    <a:pt x="6394" y="2143"/>
                  </a:cubicBezTo>
                  <a:lnTo>
                    <a:pt x="6394" y="2143"/>
                  </a:lnTo>
                  <a:cubicBezTo>
                    <a:pt x="6763" y="2262"/>
                    <a:pt x="6870" y="2000"/>
                    <a:pt x="7168" y="1976"/>
                  </a:cubicBezTo>
                  <a:cubicBezTo>
                    <a:pt x="6858" y="1715"/>
                    <a:pt x="6656" y="1929"/>
                    <a:pt x="6430" y="2012"/>
                  </a:cubicBezTo>
                  <a:lnTo>
                    <a:pt x="6430" y="2012"/>
                  </a:lnTo>
                  <a:cubicBezTo>
                    <a:pt x="6977" y="1786"/>
                    <a:pt x="6858" y="1476"/>
                    <a:pt x="7072" y="1226"/>
                  </a:cubicBezTo>
                  <a:cubicBezTo>
                    <a:pt x="6811" y="1441"/>
                    <a:pt x="6501" y="1322"/>
                    <a:pt x="6287" y="1857"/>
                  </a:cubicBezTo>
                  <a:lnTo>
                    <a:pt x="6287" y="1857"/>
                  </a:lnTo>
                  <a:cubicBezTo>
                    <a:pt x="6370" y="1643"/>
                    <a:pt x="6584" y="1441"/>
                    <a:pt x="6322" y="1131"/>
                  </a:cubicBezTo>
                  <a:cubicBezTo>
                    <a:pt x="6299" y="1429"/>
                    <a:pt x="6037" y="1536"/>
                    <a:pt x="6144" y="1893"/>
                  </a:cubicBezTo>
                  <a:lnTo>
                    <a:pt x="6144" y="1893"/>
                  </a:lnTo>
                  <a:cubicBezTo>
                    <a:pt x="6072" y="1738"/>
                    <a:pt x="6191" y="1500"/>
                    <a:pt x="5751" y="1345"/>
                  </a:cubicBezTo>
                  <a:cubicBezTo>
                    <a:pt x="5906" y="1512"/>
                    <a:pt x="5787" y="1548"/>
                    <a:pt x="5822" y="1715"/>
                  </a:cubicBezTo>
                  <a:cubicBezTo>
                    <a:pt x="5596" y="1667"/>
                    <a:pt x="5322" y="1893"/>
                    <a:pt x="5441" y="2119"/>
                  </a:cubicBezTo>
                  <a:cubicBezTo>
                    <a:pt x="5489" y="1941"/>
                    <a:pt x="5715" y="1905"/>
                    <a:pt x="5822" y="2060"/>
                  </a:cubicBezTo>
                  <a:cubicBezTo>
                    <a:pt x="5858" y="2084"/>
                    <a:pt x="5870" y="2131"/>
                    <a:pt x="5870" y="2179"/>
                  </a:cubicBezTo>
                  <a:cubicBezTo>
                    <a:pt x="5870" y="2238"/>
                    <a:pt x="5822" y="2346"/>
                    <a:pt x="5763" y="2346"/>
                  </a:cubicBezTo>
                  <a:cubicBezTo>
                    <a:pt x="5703" y="2357"/>
                    <a:pt x="5632" y="2274"/>
                    <a:pt x="5739" y="2215"/>
                  </a:cubicBezTo>
                  <a:cubicBezTo>
                    <a:pt x="5608" y="2179"/>
                    <a:pt x="5501" y="2334"/>
                    <a:pt x="5596" y="2441"/>
                  </a:cubicBezTo>
                  <a:cubicBezTo>
                    <a:pt x="5608" y="2441"/>
                    <a:pt x="5620" y="2453"/>
                    <a:pt x="5632" y="2465"/>
                  </a:cubicBezTo>
                  <a:lnTo>
                    <a:pt x="5632" y="2465"/>
                  </a:lnTo>
                  <a:cubicBezTo>
                    <a:pt x="5656" y="2488"/>
                    <a:pt x="5703" y="2488"/>
                    <a:pt x="5739" y="2488"/>
                  </a:cubicBezTo>
                  <a:cubicBezTo>
                    <a:pt x="5560" y="2738"/>
                    <a:pt x="5322" y="2941"/>
                    <a:pt x="5037" y="3084"/>
                  </a:cubicBezTo>
                  <a:cubicBezTo>
                    <a:pt x="5810" y="2596"/>
                    <a:pt x="4989" y="2191"/>
                    <a:pt x="5370" y="1798"/>
                  </a:cubicBezTo>
                  <a:lnTo>
                    <a:pt x="5334" y="1846"/>
                  </a:lnTo>
                  <a:cubicBezTo>
                    <a:pt x="5346" y="1822"/>
                    <a:pt x="5358" y="1810"/>
                    <a:pt x="5370" y="1798"/>
                  </a:cubicBezTo>
                  <a:cubicBezTo>
                    <a:pt x="5203" y="1869"/>
                    <a:pt x="5072" y="2000"/>
                    <a:pt x="4989" y="2155"/>
                  </a:cubicBezTo>
                  <a:cubicBezTo>
                    <a:pt x="4894" y="2453"/>
                    <a:pt x="5167" y="2572"/>
                    <a:pt x="5156" y="2727"/>
                  </a:cubicBezTo>
                  <a:cubicBezTo>
                    <a:pt x="5025" y="2619"/>
                    <a:pt x="4917" y="2655"/>
                    <a:pt x="4858" y="2798"/>
                  </a:cubicBezTo>
                  <a:cubicBezTo>
                    <a:pt x="5037" y="2774"/>
                    <a:pt x="5060" y="2953"/>
                    <a:pt x="4965" y="3048"/>
                  </a:cubicBezTo>
                  <a:cubicBezTo>
                    <a:pt x="4822" y="3179"/>
                    <a:pt x="4477" y="3215"/>
                    <a:pt x="4394" y="3620"/>
                  </a:cubicBezTo>
                  <a:cubicBezTo>
                    <a:pt x="4358" y="3667"/>
                    <a:pt x="4322" y="3727"/>
                    <a:pt x="4286" y="3786"/>
                  </a:cubicBezTo>
                  <a:cubicBezTo>
                    <a:pt x="4310" y="3727"/>
                    <a:pt x="4322" y="3655"/>
                    <a:pt x="4334" y="3596"/>
                  </a:cubicBezTo>
                  <a:cubicBezTo>
                    <a:pt x="4572" y="3250"/>
                    <a:pt x="4346" y="3000"/>
                    <a:pt x="4334" y="2786"/>
                  </a:cubicBezTo>
                  <a:cubicBezTo>
                    <a:pt x="4334" y="2643"/>
                    <a:pt x="4465" y="2548"/>
                    <a:pt x="4584" y="2679"/>
                  </a:cubicBezTo>
                  <a:cubicBezTo>
                    <a:pt x="4644" y="2548"/>
                    <a:pt x="4596" y="2441"/>
                    <a:pt x="4429" y="2417"/>
                  </a:cubicBezTo>
                  <a:cubicBezTo>
                    <a:pt x="4525" y="2310"/>
                    <a:pt x="4810" y="2417"/>
                    <a:pt x="4941" y="2143"/>
                  </a:cubicBezTo>
                  <a:cubicBezTo>
                    <a:pt x="5001" y="2036"/>
                    <a:pt x="5001" y="1869"/>
                    <a:pt x="4929" y="1619"/>
                  </a:cubicBezTo>
                  <a:lnTo>
                    <a:pt x="4929" y="1619"/>
                  </a:lnTo>
                  <a:cubicBezTo>
                    <a:pt x="4929" y="2167"/>
                    <a:pt x="4048" y="1869"/>
                    <a:pt x="4263" y="2762"/>
                  </a:cubicBezTo>
                  <a:lnTo>
                    <a:pt x="4263" y="2762"/>
                  </a:lnTo>
                  <a:cubicBezTo>
                    <a:pt x="4155" y="2465"/>
                    <a:pt x="4132" y="2143"/>
                    <a:pt x="4191" y="1846"/>
                  </a:cubicBezTo>
                  <a:cubicBezTo>
                    <a:pt x="4215" y="1869"/>
                    <a:pt x="4239" y="1893"/>
                    <a:pt x="4275" y="1905"/>
                  </a:cubicBezTo>
                  <a:lnTo>
                    <a:pt x="4286" y="1905"/>
                  </a:lnTo>
                  <a:cubicBezTo>
                    <a:pt x="4298" y="1905"/>
                    <a:pt x="4310" y="1905"/>
                    <a:pt x="4334" y="1905"/>
                  </a:cubicBezTo>
                  <a:cubicBezTo>
                    <a:pt x="4465" y="1893"/>
                    <a:pt x="4513" y="1715"/>
                    <a:pt x="4394" y="1655"/>
                  </a:cubicBezTo>
                  <a:cubicBezTo>
                    <a:pt x="4417" y="1762"/>
                    <a:pt x="4322" y="1774"/>
                    <a:pt x="4275" y="1726"/>
                  </a:cubicBezTo>
                  <a:cubicBezTo>
                    <a:pt x="4239" y="1679"/>
                    <a:pt x="4275" y="1572"/>
                    <a:pt x="4322" y="1524"/>
                  </a:cubicBezTo>
                  <a:cubicBezTo>
                    <a:pt x="4346" y="1500"/>
                    <a:pt x="4394" y="1476"/>
                    <a:pt x="4441" y="1476"/>
                  </a:cubicBezTo>
                  <a:cubicBezTo>
                    <a:pt x="4560" y="1476"/>
                    <a:pt x="4763" y="1548"/>
                    <a:pt x="4656" y="1786"/>
                  </a:cubicBezTo>
                  <a:cubicBezTo>
                    <a:pt x="4917" y="1715"/>
                    <a:pt x="4870" y="1369"/>
                    <a:pt x="4679" y="1238"/>
                  </a:cubicBezTo>
                  <a:cubicBezTo>
                    <a:pt x="4822" y="1143"/>
                    <a:pt x="4763" y="1036"/>
                    <a:pt x="4989" y="1024"/>
                  </a:cubicBezTo>
                  <a:cubicBezTo>
                    <a:pt x="4572" y="822"/>
                    <a:pt x="4489" y="1072"/>
                    <a:pt x="4322" y="1131"/>
                  </a:cubicBezTo>
                  <a:lnTo>
                    <a:pt x="4322" y="1131"/>
                  </a:lnTo>
                  <a:cubicBezTo>
                    <a:pt x="4656" y="964"/>
                    <a:pt x="4548" y="691"/>
                    <a:pt x="4751" y="476"/>
                  </a:cubicBezTo>
                  <a:cubicBezTo>
                    <a:pt x="4334" y="512"/>
                    <a:pt x="4346" y="798"/>
                    <a:pt x="4251" y="1012"/>
                  </a:cubicBezTo>
                  <a:lnTo>
                    <a:pt x="4251" y="1012"/>
                  </a:lnTo>
                  <a:cubicBezTo>
                    <a:pt x="4477" y="476"/>
                    <a:pt x="4179" y="345"/>
                    <a:pt x="4144" y="0"/>
                  </a:cubicBezTo>
                  <a:cubicBezTo>
                    <a:pt x="4120" y="345"/>
                    <a:pt x="3810" y="476"/>
                    <a:pt x="4036" y="1012"/>
                  </a:cubicBezTo>
                  <a:lnTo>
                    <a:pt x="4036" y="1012"/>
                  </a:lnTo>
                  <a:cubicBezTo>
                    <a:pt x="3941" y="798"/>
                    <a:pt x="3953" y="512"/>
                    <a:pt x="3548" y="476"/>
                  </a:cubicBezTo>
                  <a:cubicBezTo>
                    <a:pt x="3751" y="691"/>
                    <a:pt x="3632" y="964"/>
                    <a:pt x="3965" y="1131"/>
                  </a:cubicBezTo>
                  <a:lnTo>
                    <a:pt x="3965" y="1131"/>
                  </a:lnTo>
                  <a:cubicBezTo>
                    <a:pt x="3798" y="1072"/>
                    <a:pt x="3715" y="822"/>
                    <a:pt x="3298" y="1024"/>
                  </a:cubicBezTo>
                  <a:cubicBezTo>
                    <a:pt x="3524" y="1036"/>
                    <a:pt x="3465" y="1143"/>
                    <a:pt x="3620" y="1238"/>
                  </a:cubicBezTo>
                  <a:cubicBezTo>
                    <a:pt x="3417" y="1369"/>
                    <a:pt x="3370" y="1715"/>
                    <a:pt x="3632" y="1786"/>
                  </a:cubicBezTo>
                  <a:cubicBezTo>
                    <a:pt x="3524" y="1548"/>
                    <a:pt x="3727" y="1476"/>
                    <a:pt x="3846" y="1476"/>
                  </a:cubicBezTo>
                  <a:cubicBezTo>
                    <a:pt x="3894" y="1476"/>
                    <a:pt x="3941" y="1500"/>
                    <a:pt x="3977" y="1524"/>
                  </a:cubicBezTo>
                  <a:cubicBezTo>
                    <a:pt x="4013" y="1572"/>
                    <a:pt x="4060" y="1679"/>
                    <a:pt x="4013" y="1726"/>
                  </a:cubicBezTo>
                  <a:cubicBezTo>
                    <a:pt x="3977" y="1774"/>
                    <a:pt x="3870" y="1762"/>
                    <a:pt x="3905" y="1655"/>
                  </a:cubicBezTo>
                  <a:cubicBezTo>
                    <a:pt x="3786" y="1715"/>
                    <a:pt x="3822" y="1893"/>
                    <a:pt x="3965" y="1905"/>
                  </a:cubicBezTo>
                  <a:cubicBezTo>
                    <a:pt x="3977" y="1905"/>
                    <a:pt x="3989" y="1905"/>
                    <a:pt x="4001" y="1905"/>
                  </a:cubicBezTo>
                  <a:lnTo>
                    <a:pt x="4013" y="1905"/>
                  </a:lnTo>
                  <a:cubicBezTo>
                    <a:pt x="4048" y="1893"/>
                    <a:pt x="4084" y="1869"/>
                    <a:pt x="4096" y="1846"/>
                  </a:cubicBezTo>
                  <a:cubicBezTo>
                    <a:pt x="4155" y="2143"/>
                    <a:pt x="4132" y="2465"/>
                    <a:pt x="4036" y="2762"/>
                  </a:cubicBezTo>
                  <a:cubicBezTo>
                    <a:pt x="4239" y="1869"/>
                    <a:pt x="3370" y="2167"/>
                    <a:pt x="3358" y="1619"/>
                  </a:cubicBezTo>
                  <a:lnTo>
                    <a:pt x="3358" y="1679"/>
                  </a:lnTo>
                  <a:lnTo>
                    <a:pt x="3358" y="1619"/>
                  </a:lnTo>
                  <a:cubicBezTo>
                    <a:pt x="3286" y="1869"/>
                    <a:pt x="3286" y="2024"/>
                    <a:pt x="3346" y="2143"/>
                  </a:cubicBezTo>
                  <a:cubicBezTo>
                    <a:pt x="3477" y="2417"/>
                    <a:pt x="3763" y="2310"/>
                    <a:pt x="3870" y="2417"/>
                  </a:cubicBezTo>
                  <a:cubicBezTo>
                    <a:pt x="3691" y="2441"/>
                    <a:pt x="3643" y="2548"/>
                    <a:pt x="3715" y="2679"/>
                  </a:cubicBezTo>
                  <a:cubicBezTo>
                    <a:pt x="3834" y="2548"/>
                    <a:pt x="3965" y="2643"/>
                    <a:pt x="3965" y="2786"/>
                  </a:cubicBezTo>
                  <a:cubicBezTo>
                    <a:pt x="3953" y="2989"/>
                    <a:pt x="3739" y="3250"/>
                    <a:pt x="3965" y="3596"/>
                  </a:cubicBezTo>
                  <a:cubicBezTo>
                    <a:pt x="3977" y="3655"/>
                    <a:pt x="3989" y="3727"/>
                    <a:pt x="4013" y="3786"/>
                  </a:cubicBezTo>
                  <a:cubicBezTo>
                    <a:pt x="3977" y="3727"/>
                    <a:pt x="3941" y="3667"/>
                    <a:pt x="3905" y="3620"/>
                  </a:cubicBezTo>
                  <a:cubicBezTo>
                    <a:pt x="3822" y="3215"/>
                    <a:pt x="3489" y="3179"/>
                    <a:pt x="3334" y="3036"/>
                  </a:cubicBezTo>
                  <a:cubicBezTo>
                    <a:pt x="3239" y="2953"/>
                    <a:pt x="3262" y="2774"/>
                    <a:pt x="3441" y="2798"/>
                  </a:cubicBezTo>
                  <a:cubicBezTo>
                    <a:pt x="3382" y="2655"/>
                    <a:pt x="3286" y="2619"/>
                    <a:pt x="3143" y="2715"/>
                  </a:cubicBezTo>
                  <a:cubicBezTo>
                    <a:pt x="3132" y="2572"/>
                    <a:pt x="3405" y="2441"/>
                    <a:pt x="3310" y="2155"/>
                  </a:cubicBezTo>
                  <a:cubicBezTo>
                    <a:pt x="3274" y="2036"/>
                    <a:pt x="3155" y="1929"/>
                    <a:pt x="2929" y="1798"/>
                  </a:cubicBezTo>
                  <a:cubicBezTo>
                    <a:pt x="3310" y="2179"/>
                    <a:pt x="2489" y="2596"/>
                    <a:pt x="3262" y="3072"/>
                  </a:cubicBezTo>
                  <a:cubicBezTo>
                    <a:pt x="2977" y="2941"/>
                    <a:pt x="2739" y="2738"/>
                    <a:pt x="2560" y="2477"/>
                  </a:cubicBezTo>
                  <a:cubicBezTo>
                    <a:pt x="2596" y="2488"/>
                    <a:pt x="2631" y="2488"/>
                    <a:pt x="2667" y="2465"/>
                  </a:cubicBezTo>
                  <a:lnTo>
                    <a:pt x="2679" y="2465"/>
                  </a:lnTo>
                  <a:cubicBezTo>
                    <a:pt x="2691" y="2453"/>
                    <a:pt x="2703" y="2441"/>
                    <a:pt x="2703" y="2429"/>
                  </a:cubicBezTo>
                  <a:cubicBezTo>
                    <a:pt x="2786" y="2346"/>
                    <a:pt x="2715" y="2191"/>
                    <a:pt x="2596" y="2203"/>
                  </a:cubicBezTo>
                  <a:lnTo>
                    <a:pt x="2572" y="2203"/>
                  </a:lnTo>
                  <a:cubicBezTo>
                    <a:pt x="2667" y="2262"/>
                    <a:pt x="2608" y="2346"/>
                    <a:pt x="2548" y="2346"/>
                  </a:cubicBezTo>
                  <a:cubicBezTo>
                    <a:pt x="2477" y="2334"/>
                    <a:pt x="2429" y="2227"/>
                    <a:pt x="2429" y="2179"/>
                  </a:cubicBezTo>
                  <a:cubicBezTo>
                    <a:pt x="2429" y="2131"/>
                    <a:pt x="2453" y="2084"/>
                    <a:pt x="2489" y="2048"/>
                  </a:cubicBezTo>
                  <a:cubicBezTo>
                    <a:pt x="2584" y="1893"/>
                    <a:pt x="2810" y="1941"/>
                    <a:pt x="2858" y="2107"/>
                  </a:cubicBezTo>
                  <a:cubicBezTo>
                    <a:pt x="2989" y="1881"/>
                    <a:pt x="2715" y="1667"/>
                    <a:pt x="2477" y="1715"/>
                  </a:cubicBezTo>
                  <a:cubicBezTo>
                    <a:pt x="2512" y="1536"/>
                    <a:pt x="2405" y="1512"/>
                    <a:pt x="2548" y="1345"/>
                  </a:cubicBezTo>
                  <a:cubicBezTo>
                    <a:pt x="2119" y="1488"/>
                    <a:pt x="2227" y="1726"/>
                    <a:pt x="2155" y="1893"/>
                  </a:cubicBezTo>
                  <a:lnTo>
                    <a:pt x="2155" y="1893"/>
                  </a:lnTo>
                  <a:cubicBezTo>
                    <a:pt x="2274" y="1524"/>
                    <a:pt x="2000" y="1417"/>
                    <a:pt x="1989" y="1119"/>
                  </a:cubicBezTo>
                  <a:cubicBezTo>
                    <a:pt x="1727" y="1441"/>
                    <a:pt x="1941" y="1631"/>
                    <a:pt x="2024" y="1857"/>
                  </a:cubicBezTo>
                  <a:lnTo>
                    <a:pt x="2024" y="1857"/>
                  </a:lnTo>
                  <a:cubicBezTo>
                    <a:pt x="1798" y="1310"/>
                    <a:pt x="1500" y="1429"/>
                    <a:pt x="1238" y="1214"/>
                  </a:cubicBezTo>
                  <a:cubicBezTo>
                    <a:pt x="1453" y="1476"/>
                    <a:pt x="1334" y="1786"/>
                    <a:pt x="1869" y="2000"/>
                  </a:cubicBezTo>
                  <a:lnTo>
                    <a:pt x="1869" y="2000"/>
                  </a:lnTo>
                  <a:cubicBezTo>
                    <a:pt x="1655" y="1917"/>
                    <a:pt x="1453" y="1703"/>
                    <a:pt x="1143" y="1965"/>
                  </a:cubicBezTo>
                  <a:cubicBezTo>
                    <a:pt x="1441" y="1988"/>
                    <a:pt x="1548" y="2262"/>
                    <a:pt x="1905" y="2143"/>
                  </a:cubicBezTo>
                  <a:lnTo>
                    <a:pt x="1905" y="2143"/>
                  </a:lnTo>
                  <a:cubicBezTo>
                    <a:pt x="1750" y="2215"/>
                    <a:pt x="1512" y="2096"/>
                    <a:pt x="1357" y="2536"/>
                  </a:cubicBezTo>
                  <a:cubicBezTo>
                    <a:pt x="1524" y="2381"/>
                    <a:pt x="1560" y="2500"/>
                    <a:pt x="1727" y="2465"/>
                  </a:cubicBezTo>
                  <a:cubicBezTo>
                    <a:pt x="1691" y="2691"/>
                    <a:pt x="1905" y="2965"/>
                    <a:pt x="2131" y="2846"/>
                  </a:cubicBezTo>
                  <a:cubicBezTo>
                    <a:pt x="1953" y="2798"/>
                    <a:pt x="1917" y="2560"/>
                    <a:pt x="2072" y="2465"/>
                  </a:cubicBezTo>
                  <a:cubicBezTo>
                    <a:pt x="2108" y="2429"/>
                    <a:pt x="2143" y="2417"/>
                    <a:pt x="2191" y="2417"/>
                  </a:cubicBezTo>
                  <a:cubicBezTo>
                    <a:pt x="2250" y="2417"/>
                    <a:pt x="2358" y="2465"/>
                    <a:pt x="2358" y="2524"/>
                  </a:cubicBezTo>
                  <a:cubicBezTo>
                    <a:pt x="2370" y="2596"/>
                    <a:pt x="2286" y="2655"/>
                    <a:pt x="2227" y="2548"/>
                  </a:cubicBezTo>
                  <a:cubicBezTo>
                    <a:pt x="2191" y="2679"/>
                    <a:pt x="2346" y="2786"/>
                    <a:pt x="2453" y="2691"/>
                  </a:cubicBezTo>
                  <a:cubicBezTo>
                    <a:pt x="2465" y="2679"/>
                    <a:pt x="2465" y="2667"/>
                    <a:pt x="2477" y="2655"/>
                  </a:cubicBezTo>
                  <a:lnTo>
                    <a:pt x="2477" y="2643"/>
                  </a:lnTo>
                  <a:cubicBezTo>
                    <a:pt x="2500" y="2619"/>
                    <a:pt x="2500" y="2584"/>
                    <a:pt x="2500" y="2548"/>
                  </a:cubicBezTo>
                  <a:cubicBezTo>
                    <a:pt x="2751" y="2715"/>
                    <a:pt x="2953" y="2953"/>
                    <a:pt x="3096" y="3239"/>
                  </a:cubicBezTo>
                  <a:cubicBezTo>
                    <a:pt x="2608" y="2465"/>
                    <a:pt x="2203" y="3286"/>
                    <a:pt x="1810" y="2905"/>
                  </a:cubicBezTo>
                  <a:cubicBezTo>
                    <a:pt x="1941" y="3143"/>
                    <a:pt x="2048" y="3250"/>
                    <a:pt x="2167" y="3286"/>
                  </a:cubicBezTo>
                  <a:cubicBezTo>
                    <a:pt x="2465" y="3381"/>
                    <a:pt x="2584" y="3108"/>
                    <a:pt x="2739" y="3119"/>
                  </a:cubicBezTo>
                  <a:cubicBezTo>
                    <a:pt x="2631" y="3262"/>
                    <a:pt x="2667" y="3358"/>
                    <a:pt x="2810" y="3417"/>
                  </a:cubicBezTo>
                  <a:cubicBezTo>
                    <a:pt x="2786" y="3239"/>
                    <a:pt x="2953" y="3215"/>
                    <a:pt x="3060" y="3310"/>
                  </a:cubicBezTo>
                  <a:cubicBezTo>
                    <a:pt x="3191" y="3465"/>
                    <a:pt x="3227" y="3810"/>
                    <a:pt x="3632" y="3881"/>
                  </a:cubicBezTo>
                  <a:cubicBezTo>
                    <a:pt x="3691" y="3917"/>
                    <a:pt x="3739" y="3953"/>
                    <a:pt x="3810" y="3989"/>
                  </a:cubicBezTo>
                  <a:cubicBezTo>
                    <a:pt x="3739" y="3965"/>
                    <a:pt x="3667" y="3953"/>
                    <a:pt x="3608" y="3941"/>
                  </a:cubicBezTo>
                  <a:cubicBezTo>
                    <a:pt x="3262" y="3715"/>
                    <a:pt x="3001" y="3929"/>
                    <a:pt x="2798" y="3941"/>
                  </a:cubicBezTo>
                  <a:cubicBezTo>
                    <a:pt x="2655" y="3941"/>
                    <a:pt x="2560" y="3810"/>
                    <a:pt x="2691" y="3703"/>
                  </a:cubicBezTo>
                  <a:cubicBezTo>
                    <a:pt x="2560" y="3631"/>
                    <a:pt x="2453" y="3679"/>
                    <a:pt x="2429" y="3846"/>
                  </a:cubicBezTo>
                  <a:cubicBezTo>
                    <a:pt x="2322" y="3750"/>
                    <a:pt x="2429" y="3465"/>
                    <a:pt x="2155" y="3322"/>
                  </a:cubicBezTo>
                  <a:cubicBezTo>
                    <a:pt x="2048" y="3274"/>
                    <a:pt x="1881" y="3274"/>
                    <a:pt x="1631" y="3346"/>
                  </a:cubicBezTo>
                  <a:lnTo>
                    <a:pt x="1631" y="3346"/>
                  </a:lnTo>
                  <a:cubicBezTo>
                    <a:pt x="2179" y="3346"/>
                    <a:pt x="1881" y="4227"/>
                    <a:pt x="2774" y="4012"/>
                  </a:cubicBezTo>
                  <a:cubicBezTo>
                    <a:pt x="2477" y="4120"/>
                    <a:pt x="2155" y="4143"/>
                    <a:pt x="1858" y="4084"/>
                  </a:cubicBezTo>
                  <a:cubicBezTo>
                    <a:pt x="1881" y="4060"/>
                    <a:pt x="1905" y="4036"/>
                    <a:pt x="1917" y="4001"/>
                  </a:cubicBezTo>
                  <a:lnTo>
                    <a:pt x="1917" y="3989"/>
                  </a:lnTo>
                  <a:cubicBezTo>
                    <a:pt x="1917" y="3977"/>
                    <a:pt x="1917" y="3953"/>
                    <a:pt x="1917" y="3941"/>
                  </a:cubicBezTo>
                  <a:cubicBezTo>
                    <a:pt x="1905" y="3810"/>
                    <a:pt x="1727" y="3762"/>
                    <a:pt x="1667" y="3881"/>
                  </a:cubicBezTo>
                  <a:cubicBezTo>
                    <a:pt x="1774" y="3858"/>
                    <a:pt x="1786" y="3953"/>
                    <a:pt x="1738" y="4001"/>
                  </a:cubicBezTo>
                  <a:cubicBezTo>
                    <a:pt x="1691" y="4036"/>
                    <a:pt x="1584" y="4001"/>
                    <a:pt x="1536" y="3953"/>
                  </a:cubicBezTo>
                  <a:cubicBezTo>
                    <a:pt x="1512" y="3917"/>
                    <a:pt x="1488" y="3881"/>
                    <a:pt x="1488" y="3834"/>
                  </a:cubicBezTo>
                  <a:cubicBezTo>
                    <a:pt x="1488" y="3703"/>
                    <a:pt x="1560" y="3512"/>
                    <a:pt x="1798" y="3608"/>
                  </a:cubicBezTo>
                  <a:cubicBezTo>
                    <a:pt x="1727" y="3358"/>
                    <a:pt x="1381" y="3405"/>
                    <a:pt x="1250" y="3596"/>
                  </a:cubicBezTo>
                  <a:cubicBezTo>
                    <a:pt x="1155" y="3453"/>
                    <a:pt x="1048" y="3500"/>
                    <a:pt x="1036" y="3286"/>
                  </a:cubicBezTo>
                  <a:cubicBezTo>
                    <a:pt x="834" y="3703"/>
                    <a:pt x="1084" y="3786"/>
                    <a:pt x="1143" y="3953"/>
                  </a:cubicBezTo>
                  <a:lnTo>
                    <a:pt x="1143" y="3953"/>
                  </a:lnTo>
                  <a:cubicBezTo>
                    <a:pt x="976" y="3608"/>
                    <a:pt x="703" y="3727"/>
                    <a:pt x="488" y="3524"/>
                  </a:cubicBezTo>
                  <a:cubicBezTo>
                    <a:pt x="512" y="3941"/>
                    <a:pt x="810" y="3929"/>
                    <a:pt x="1024" y="4024"/>
                  </a:cubicBezTo>
                  <a:lnTo>
                    <a:pt x="1024" y="4024"/>
                  </a:lnTo>
                  <a:cubicBezTo>
                    <a:pt x="476" y="3798"/>
                    <a:pt x="345" y="4096"/>
                    <a:pt x="0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89" y="3870"/>
                    <a:pt x="5096" y="3893"/>
                  </a:cubicBezTo>
                  <a:cubicBezTo>
                    <a:pt x="5275" y="3965"/>
                    <a:pt x="5453" y="4036"/>
                    <a:pt x="5644" y="4096"/>
                  </a:cubicBezTo>
                  <a:cubicBezTo>
                    <a:pt x="5715" y="4108"/>
                    <a:pt x="5799" y="4120"/>
                    <a:pt x="5870" y="4131"/>
                  </a:cubicBezTo>
                  <a:cubicBezTo>
                    <a:pt x="5799" y="4131"/>
                    <a:pt x="5715" y="4143"/>
                    <a:pt x="5644" y="4167"/>
                  </a:cubicBezTo>
                  <a:cubicBezTo>
                    <a:pt x="5453" y="4215"/>
                    <a:pt x="5275" y="4286"/>
                    <a:pt x="5096" y="4370"/>
                  </a:cubicBezTo>
                  <a:cubicBezTo>
                    <a:pt x="4989" y="4393"/>
                    <a:pt x="4870" y="4370"/>
                    <a:pt x="4763" y="4322"/>
                  </a:cubicBezTo>
                  <a:cubicBezTo>
                    <a:pt x="4941" y="4322"/>
                    <a:pt x="5096" y="4251"/>
                    <a:pt x="5215" y="4131"/>
                  </a:cubicBezTo>
                  <a:cubicBezTo>
                    <a:pt x="5096" y="4001"/>
                    <a:pt x="4941" y="3929"/>
                    <a:pt x="4763" y="3941"/>
                  </a:cubicBezTo>
                  <a:close/>
                  <a:moveTo>
                    <a:pt x="5179" y="5013"/>
                  </a:moveTo>
                  <a:close/>
                  <a:moveTo>
                    <a:pt x="4894" y="4893"/>
                  </a:moveTo>
                  <a:cubicBezTo>
                    <a:pt x="4906" y="4727"/>
                    <a:pt x="4834" y="4572"/>
                    <a:pt x="4715" y="4453"/>
                  </a:cubicBezTo>
                  <a:cubicBezTo>
                    <a:pt x="4822" y="4477"/>
                    <a:pt x="4917" y="4548"/>
                    <a:pt x="4977" y="4643"/>
                  </a:cubicBezTo>
                  <a:cubicBezTo>
                    <a:pt x="5048" y="4834"/>
                    <a:pt x="5132" y="5013"/>
                    <a:pt x="5227" y="5179"/>
                  </a:cubicBezTo>
                  <a:cubicBezTo>
                    <a:pt x="5263" y="5239"/>
                    <a:pt x="5310" y="5298"/>
                    <a:pt x="5358" y="5370"/>
                  </a:cubicBezTo>
                  <a:cubicBezTo>
                    <a:pt x="5298" y="5310"/>
                    <a:pt x="5227" y="5263"/>
                    <a:pt x="5179" y="5227"/>
                  </a:cubicBezTo>
                  <a:cubicBezTo>
                    <a:pt x="5001" y="5144"/>
                    <a:pt x="4822" y="5060"/>
                    <a:pt x="4644" y="4989"/>
                  </a:cubicBezTo>
                  <a:cubicBezTo>
                    <a:pt x="4548" y="4929"/>
                    <a:pt x="4477" y="4834"/>
                    <a:pt x="4441" y="4715"/>
                  </a:cubicBezTo>
                  <a:cubicBezTo>
                    <a:pt x="4560" y="4846"/>
                    <a:pt x="4739" y="4905"/>
                    <a:pt x="4906" y="4893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2" y="3203"/>
                    <a:pt x="5001" y="3119"/>
                    <a:pt x="5179" y="3024"/>
                  </a:cubicBezTo>
                  <a:cubicBezTo>
                    <a:pt x="5227" y="2989"/>
                    <a:pt x="5298" y="2941"/>
                    <a:pt x="5358" y="2893"/>
                  </a:cubicBezTo>
                  <a:cubicBezTo>
                    <a:pt x="5310" y="2965"/>
                    <a:pt x="5263" y="3024"/>
                    <a:pt x="5227" y="3084"/>
                  </a:cubicBezTo>
                  <a:cubicBezTo>
                    <a:pt x="5132" y="3250"/>
                    <a:pt x="5048" y="3429"/>
                    <a:pt x="4977" y="3608"/>
                  </a:cubicBezTo>
                  <a:cubicBezTo>
                    <a:pt x="4917" y="3703"/>
                    <a:pt x="4822" y="3774"/>
                    <a:pt x="4715" y="3810"/>
                  </a:cubicBezTo>
                  <a:cubicBezTo>
                    <a:pt x="4834" y="3691"/>
                    <a:pt x="4906" y="3536"/>
                    <a:pt x="4894" y="3369"/>
                  </a:cubicBezTo>
                  <a:cubicBezTo>
                    <a:pt x="4727" y="3358"/>
                    <a:pt x="4572" y="3429"/>
                    <a:pt x="4453" y="3548"/>
                  </a:cubicBezTo>
                  <a:cubicBezTo>
                    <a:pt x="4477" y="3441"/>
                    <a:pt x="4548" y="3334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41" y="3489"/>
                  </a:moveTo>
                  <a:cubicBezTo>
                    <a:pt x="3882" y="3393"/>
                    <a:pt x="3870" y="3274"/>
                    <a:pt x="3894" y="3155"/>
                  </a:cubicBezTo>
                  <a:cubicBezTo>
                    <a:pt x="3965" y="2977"/>
                    <a:pt x="4036" y="2798"/>
                    <a:pt x="4096" y="2608"/>
                  </a:cubicBezTo>
                  <a:cubicBezTo>
                    <a:pt x="4108" y="2536"/>
                    <a:pt x="4120" y="2465"/>
                    <a:pt x="4132" y="2381"/>
                  </a:cubicBezTo>
                  <a:cubicBezTo>
                    <a:pt x="4132" y="2465"/>
                    <a:pt x="4144" y="2536"/>
                    <a:pt x="4167" y="2608"/>
                  </a:cubicBezTo>
                  <a:cubicBezTo>
                    <a:pt x="4215" y="2798"/>
                    <a:pt x="4286" y="2977"/>
                    <a:pt x="4370" y="3155"/>
                  </a:cubicBezTo>
                  <a:cubicBezTo>
                    <a:pt x="4394" y="3274"/>
                    <a:pt x="4370" y="3393"/>
                    <a:pt x="4322" y="3489"/>
                  </a:cubicBezTo>
                  <a:cubicBezTo>
                    <a:pt x="4477" y="3322"/>
                    <a:pt x="4358" y="3036"/>
                    <a:pt x="4132" y="3036"/>
                  </a:cubicBezTo>
                  <a:cubicBezTo>
                    <a:pt x="3894" y="3036"/>
                    <a:pt x="3774" y="3322"/>
                    <a:pt x="3941" y="3489"/>
                  </a:cubicBezTo>
                  <a:close/>
                  <a:moveTo>
                    <a:pt x="4132" y="5215"/>
                  </a:moveTo>
                  <a:cubicBezTo>
                    <a:pt x="4251" y="5108"/>
                    <a:pt x="4322" y="4941"/>
                    <a:pt x="4322" y="4774"/>
                  </a:cubicBezTo>
                  <a:cubicBezTo>
                    <a:pt x="4370" y="4870"/>
                    <a:pt x="4394" y="4989"/>
                    <a:pt x="4370" y="5096"/>
                  </a:cubicBezTo>
                  <a:cubicBezTo>
                    <a:pt x="4334" y="5239"/>
                    <a:pt x="4215" y="5382"/>
                    <a:pt x="4167" y="5644"/>
                  </a:cubicBezTo>
                  <a:cubicBezTo>
                    <a:pt x="4144" y="5715"/>
                    <a:pt x="4132" y="5798"/>
                    <a:pt x="4132" y="5870"/>
                  </a:cubicBezTo>
                  <a:cubicBezTo>
                    <a:pt x="4120" y="5798"/>
                    <a:pt x="4108" y="5715"/>
                    <a:pt x="4096" y="5644"/>
                  </a:cubicBezTo>
                  <a:cubicBezTo>
                    <a:pt x="4036" y="5382"/>
                    <a:pt x="3929" y="5239"/>
                    <a:pt x="3894" y="5096"/>
                  </a:cubicBezTo>
                  <a:cubicBezTo>
                    <a:pt x="3858" y="4989"/>
                    <a:pt x="3882" y="4870"/>
                    <a:pt x="3941" y="4774"/>
                  </a:cubicBezTo>
                  <a:cubicBezTo>
                    <a:pt x="3929" y="4941"/>
                    <a:pt x="4001" y="5108"/>
                    <a:pt x="4132" y="5215"/>
                  </a:cubicBezTo>
                  <a:close/>
                  <a:moveTo>
                    <a:pt x="3239" y="5179"/>
                  </a:moveTo>
                  <a:close/>
                  <a:moveTo>
                    <a:pt x="3346" y="3358"/>
                  </a:moveTo>
                  <a:cubicBezTo>
                    <a:pt x="3346" y="3524"/>
                    <a:pt x="3405" y="3691"/>
                    <a:pt x="3536" y="3798"/>
                  </a:cubicBezTo>
                  <a:cubicBezTo>
                    <a:pt x="3429" y="3774"/>
                    <a:pt x="3334" y="3703"/>
                    <a:pt x="3274" y="3620"/>
                  </a:cubicBezTo>
                  <a:cubicBezTo>
                    <a:pt x="3203" y="3429"/>
                    <a:pt x="3120" y="3250"/>
                    <a:pt x="3024" y="3084"/>
                  </a:cubicBezTo>
                  <a:cubicBezTo>
                    <a:pt x="2989" y="3024"/>
                    <a:pt x="2941" y="2965"/>
                    <a:pt x="2893" y="2893"/>
                  </a:cubicBezTo>
                  <a:cubicBezTo>
                    <a:pt x="2953" y="2941"/>
                    <a:pt x="3012" y="2989"/>
                    <a:pt x="3072" y="3036"/>
                  </a:cubicBezTo>
                  <a:cubicBezTo>
                    <a:pt x="3251" y="3119"/>
                    <a:pt x="3429" y="3203"/>
                    <a:pt x="3608" y="3274"/>
                  </a:cubicBezTo>
                  <a:cubicBezTo>
                    <a:pt x="3703" y="3334"/>
                    <a:pt x="3774" y="3429"/>
                    <a:pt x="3798" y="3536"/>
                  </a:cubicBezTo>
                  <a:cubicBezTo>
                    <a:pt x="3691" y="3417"/>
                    <a:pt x="3524" y="3346"/>
                    <a:pt x="3358" y="3358"/>
                  </a:cubicBezTo>
                  <a:close/>
                  <a:moveTo>
                    <a:pt x="3798" y="4715"/>
                  </a:moveTo>
                  <a:cubicBezTo>
                    <a:pt x="3763" y="4822"/>
                    <a:pt x="3691" y="4917"/>
                    <a:pt x="3596" y="4977"/>
                  </a:cubicBezTo>
                  <a:cubicBezTo>
                    <a:pt x="3417" y="5048"/>
                    <a:pt x="3239" y="5132"/>
                    <a:pt x="3072" y="5227"/>
                  </a:cubicBezTo>
                  <a:cubicBezTo>
                    <a:pt x="3012" y="5263"/>
                    <a:pt x="2953" y="5310"/>
                    <a:pt x="2881" y="5358"/>
                  </a:cubicBezTo>
                  <a:cubicBezTo>
                    <a:pt x="2929" y="5298"/>
                    <a:pt x="2977" y="5227"/>
                    <a:pt x="3012" y="5167"/>
                  </a:cubicBezTo>
                  <a:cubicBezTo>
                    <a:pt x="3108" y="5001"/>
                    <a:pt x="3191" y="4822"/>
                    <a:pt x="3262" y="4643"/>
                  </a:cubicBezTo>
                  <a:cubicBezTo>
                    <a:pt x="3322" y="4548"/>
                    <a:pt x="3417" y="4477"/>
                    <a:pt x="3524" y="4441"/>
                  </a:cubicBezTo>
                  <a:cubicBezTo>
                    <a:pt x="3405" y="4560"/>
                    <a:pt x="3334" y="4727"/>
                    <a:pt x="3346" y="4893"/>
                  </a:cubicBezTo>
                  <a:cubicBezTo>
                    <a:pt x="3513" y="4905"/>
                    <a:pt x="3691" y="4846"/>
                    <a:pt x="3810" y="4715"/>
                  </a:cubicBezTo>
                  <a:close/>
                  <a:moveTo>
                    <a:pt x="2751" y="4012"/>
                  </a:moveTo>
                  <a:close/>
                  <a:moveTo>
                    <a:pt x="2596" y="4096"/>
                  </a:moveTo>
                  <a:cubicBezTo>
                    <a:pt x="2786" y="4036"/>
                    <a:pt x="2965" y="3965"/>
                    <a:pt x="3143" y="3893"/>
                  </a:cubicBezTo>
                  <a:cubicBezTo>
                    <a:pt x="3251" y="3870"/>
                    <a:pt x="3370" y="3881"/>
                    <a:pt x="3477" y="3941"/>
                  </a:cubicBezTo>
                  <a:cubicBezTo>
                    <a:pt x="3298" y="3929"/>
                    <a:pt x="3143" y="4001"/>
                    <a:pt x="3024" y="4131"/>
                  </a:cubicBezTo>
                  <a:cubicBezTo>
                    <a:pt x="3143" y="4251"/>
                    <a:pt x="3298" y="4322"/>
                    <a:pt x="3477" y="4322"/>
                  </a:cubicBezTo>
                  <a:cubicBezTo>
                    <a:pt x="3370" y="4370"/>
                    <a:pt x="3251" y="4393"/>
                    <a:pt x="3143" y="4370"/>
                  </a:cubicBezTo>
                  <a:cubicBezTo>
                    <a:pt x="2965" y="4286"/>
                    <a:pt x="2786" y="4215"/>
                    <a:pt x="2596" y="4167"/>
                  </a:cubicBezTo>
                  <a:cubicBezTo>
                    <a:pt x="2524" y="4143"/>
                    <a:pt x="2441" y="4131"/>
                    <a:pt x="2370" y="4131"/>
                  </a:cubicBezTo>
                  <a:cubicBezTo>
                    <a:pt x="2453" y="4120"/>
                    <a:pt x="2536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237975" y="1154150"/>
              <a:ext cx="207200" cy="207475"/>
            </a:xfrm>
            <a:custGeom>
              <a:avLst/>
              <a:gdLst/>
              <a:ahLst/>
              <a:cxnLst/>
              <a:rect l="l" t="t" r="r" b="b"/>
              <a:pathLst>
                <a:path w="8288" h="8299" extrusionOk="0">
                  <a:moveTo>
                    <a:pt x="0" y="4143"/>
                  </a:moveTo>
                  <a:cubicBezTo>
                    <a:pt x="346" y="4167"/>
                    <a:pt x="477" y="4477"/>
                    <a:pt x="1012" y="4239"/>
                  </a:cubicBezTo>
                  <a:lnTo>
                    <a:pt x="1012" y="4239"/>
                  </a:lnTo>
                  <a:cubicBezTo>
                    <a:pt x="798" y="4346"/>
                    <a:pt x="512" y="4334"/>
                    <a:pt x="477" y="4739"/>
                  </a:cubicBezTo>
                  <a:cubicBezTo>
                    <a:pt x="691" y="4536"/>
                    <a:pt x="965" y="4655"/>
                    <a:pt x="1143" y="4322"/>
                  </a:cubicBezTo>
                  <a:lnTo>
                    <a:pt x="1143" y="4322"/>
                  </a:lnTo>
                  <a:cubicBezTo>
                    <a:pt x="1072" y="4489"/>
                    <a:pt x="822" y="4572"/>
                    <a:pt x="1024" y="4989"/>
                  </a:cubicBezTo>
                  <a:cubicBezTo>
                    <a:pt x="1048" y="4763"/>
                    <a:pt x="1143" y="4810"/>
                    <a:pt x="1239" y="4667"/>
                  </a:cubicBezTo>
                  <a:cubicBezTo>
                    <a:pt x="1370" y="4870"/>
                    <a:pt x="1715" y="4917"/>
                    <a:pt x="1786" y="4655"/>
                  </a:cubicBezTo>
                  <a:cubicBezTo>
                    <a:pt x="1548" y="4763"/>
                    <a:pt x="1477" y="4560"/>
                    <a:pt x="1477" y="4441"/>
                  </a:cubicBezTo>
                  <a:cubicBezTo>
                    <a:pt x="1477" y="4394"/>
                    <a:pt x="1500" y="4346"/>
                    <a:pt x="1536" y="4310"/>
                  </a:cubicBezTo>
                  <a:cubicBezTo>
                    <a:pt x="1572" y="4274"/>
                    <a:pt x="1679" y="4227"/>
                    <a:pt x="1727" y="4274"/>
                  </a:cubicBezTo>
                  <a:cubicBezTo>
                    <a:pt x="1786" y="4310"/>
                    <a:pt x="1762" y="4417"/>
                    <a:pt x="1655" y="4382"/>
                  </a:cubicBezTo>
                  <a:cubicBezTo>
                    <a:pt x="1715" y="4501"/>
                    <a:pt x="1905" y="4465"/>
                    <a:pt x="1905" y="4322"/>
                  </a:cubicBezTo>
                  <a:cubicBezTo>
                    <a:pt x="1905" y="4310"/>
                    <a:pt x="1905" y="4298"/>
                    <a:pt x="1905" y="4286"/>
                  </a:cubicBezTo>
                  <a:lnTo>
                    <a:pt x="1905" y="4274"/>
                  </a:lnTo>
                  <a:cubicBezTo>
                    <a:pt x="1893" y="4239"/>
                    <a:pt x="1870" y="4203"/>
                    <a:pt x="1846" y="4179"/>
                  </a:cubicBezTo>
                  <a:cubicBezTo>
                    <a:pt x="2155" y="4120"/>
                    <a:pt x="2465" y="4143"/>
                    <a:pt x="2763" y="4251"/>
                  </a:cubicBezTo>
                  <a:lnTo>
                    <a:pt x="2763" y="4251"/>
                  </a:lnTo>
                  <a:cubicBezTo>
                    <a:pt x="1881" y="4048"/>
                    <a:pt x="2167" y="4917"/>
                    <a:pt x="1620" y="4929"/>
                  </a:cubicBezTo>
                  <a:lnTo>
                    <a:pt x="1620" y="4929"/>
                  </a:lnTo>
                  <a:cubicBezTo>
                    <a:pt x="1881" y="5001"/>
                    <a:pt x="2036" y="4989"/>
                    <a:pt x="2143" y="4941"/>
                  </a:cubicBezTo>
                  <a:cubicBezTo>
                    <a:pt x="2417" y="4798"/>
                    <a:pt x="2310" y="4513"/>
                    <a:pt x="2429" y="4417"/>
                  </a:cubicBezTo>
                  <a:cubicBezTo>
                    <a:pt x="2453" y="4596"/>
                    <a:pt x="2548" y="4644"/>
                    <a:pt x="2679" y="4584"/>
                  </a:cubicBezTo>
                  <a:cubicBezTo>
                    <a:pt x="2548" y="4465"/>
                    <a:pt x="2655" y="4322"/>
                    <a:pt x="2786" y="4334"/>
                  </a:cubicBezTo>
                  <a:cubicBezTo>
                    <a:pt x="2989" y="4334"/>
                    <a:pt x="3251" y="4560"/>
                    <a:pt x="3596" y="4334"/>
                  </a:cubicBezTo>
                  <a:cubicBezTo>
                    <a:pt x="3667" y="4322"/>
                    <a:pt x="3727" y="4310"/>
                    <a:pt x="3798" y="4286"/>
                  </a:cubicBezTo>
                  <a:cubicBezTo>
                    <a:pt x="3739" y="4310"/>
                    <a:pt x="3679" y="4358"/>
                    <a:pt x="3620" y="4394"/>
                  </a:cubicBezTo>
                  <a:cubicBezTo>
                    <a:pt x="3215" y="4465"/>
                    <a:pt x="3191" y="4810"/>
                    <a:pt x="3048" y="4965"/>
                  </a:cubicBezTo>
                  <a:cubicBezTo>
                    <a:pt x="2953" y="5060"/>
                    <a:pt x="2786" y="5036"/>
                    <a:pt x="2798" y="4858"/>
                  </a:cubicBezTo>
                  <a:cubicBezTo>
                    <a:pt x="2655" y="4905"/>
                    <a:pt x="2620" y="5013"/>
                    <a:pt x="2727" y="5156"/>
                  </a:cubicBezTo>
                  <a:cubicBezTo>
                    <a:pt x="2572" y="5167"/>
                    <a:pt x="2453" y="4894"/>
                    <a:pt x="2155" y="4989"/>
                  </a:cubicBezTo>
                  <a:cubicBezTo>
                    <a:pt x="2048" y="5025"/>
                    <a:pt x="1929" y="5132"/>
                    <a:pt x="1798" y="5370"/>
                  </a:cubicBezTo>
                  <a:cubicBezTo>
                    <a:pt x="1810" y="5346"/>
                    <a:pt x="1834" y="5334"/>
                    <a:pt x="1846" y="5322"/>
                  </a:cubicBezTo>
                  <a:cubicBezTo>
                    <a:pt x="1834" y="5334"/>
                    <a:pt x="1822" y="5346"/>
                    <a:pt x="1798" y="5370"/>
                  </a:cubicBezTo>
                  <a:cubicBezTo>
                    <a:pt x="2191" y="4989"/>
                    <a:pt x="2608" y="5810"/>
                    <a:pt x="3084" y="5036"/>
                  </a:cubicBezTo>
                  <a:lnTo>
                    <a:pt x="3084" y="5036"/>
                  </a:lnTo>
                  <a:cubicBezTo>
                    <a:pt x="2941" y="5322"/>
                    <a:pt x="2739" y="5560"/>
                    <a:pt x="2489" y="5739"/>
                  </a:cubicBezTo>
                  <a:cubicBezTo>
                    <a:pt x="2489" y="5691"/>
                    <a:pt x="2489" y="5656"/>
                    <a:pt x="2465" y="5632"/>
                  </a:cubicBezTo>
                  <a:lnTo>
                    <a:pt x="2465" y="5632"/>
                  </a:lnTo>
                  <a:lnTo>
                    <a:pt x="2441" y="5596"/>
                  </a:lnTo>
                  <a:cubicBezTo>
                    <a:pt x="2334" y="5501"/>
                    <a:pt x="2179" y="5596"/>
                    <a:pt x="2215" y="5727"/>
                  </a:cubicBezTo>
                  <a:cubicBezTo>
                    <a:pt x="2274" y="5632"/>
                    <a:pt x="2358" y="5691"/>
                    <a:pt x="2346" y="5763"/>
                  </a:cubicBezTo>
                  <a:cubicBezTo>
                    <a:pt x="2334" y="5822"/>
                    <a:pt x="2239" y="5870"/>
                    <a:pt x="2179" y="5870"/>
                  </a:cubicBezTo>
                  <a:cubicBezTo>
                    <a:pt x="2132" y="5870"/>
                    <a:pt x="2096" y="5846"/>
                    <a:pt x="2060" y="5822"/>
                  </a:cubicBezTo>
                  <a:cubicBezTo>
                    <a:pt x="1965" y="5739"/>
                    <a:pt x="1881" y="5537"/>
                    <a:pt x="2120" y="5441"/>
                  </a:cubicBezTo>
                  <a:cubicBezTo>
                    <a:pt x="1893" y="5310"/>
                    <a:pt x="1679" y="5596"/>
                    <a:pt x="1715" y="5822"/>
                  </a:cubicBezTo>
                  <a:cubicBezTo>
                    <a:pt x="1548" y="5787"/>
                    <a:pt x="1512" y="5894"/>
                    <a:pt x="1346" y="5751"/>
                  </a:cubicBezTo>
                  <a:cubicBezTo>
                    <a:pt x="1500" y="6191"/>
                    <a:pt x="1739" y="6072"/>
                    <a:pt x="1893" y="6144"/>
                  </a:cubicBezTo>
                  <a:lnTo>
                    <a:pt x="1893" y="6144"/>
                  </a:lnTo>
                  <a:cubicBezTo>
                    <a:pt x="1536" y="6025"/>
                    <a:pt x="1429" y="6299"/>
                    <a:pt x="1131" y="6310"/>
                  </a:cubicBezTo>
                  <a:cubicBezTo>
                    <a:pt x="1441" y="6584"/>
                    <a:pt x="1643" y="6370"/>
                    <a:pt x="1858" y="6287"/>
                  </a:cubicBezTo>
                  <a:lnTo>
                    <a:pt x="1858" y="6287"/>
                  </a:lnTo>
                  <a:cubicBezTo>
                    <a:pt x="1322" y="6501"/>
                    <a:pt x="1441" y="6810"/>
                    <a:pt x="1227" y="7072"/>
                  </a:cubicBezTo>
                  <a:cubicBezTo>
                    <a:pt x="1489" y="6858"/>
                    <a:pt x="1786" y="6977"/>
                    <a:pt x="2012" y="6429"/>
                  </a:cubicBezTo>
                  <a:lnTo>
                    <a:pt x="2012" y="6429"/>
                  </a:lnTo>
                  <a:cubicBezTo>
                    <a:pt x="1929" y="6656"/>
                    <a:pt x="1715" y="6846"/>
                    <a:pt x="1977" y="7168"/>
                  </a:cubicBezTo>
                  <a:cubicBezTo>
                    <a:pt x="1989" y="6870"/>
                    <a:pt x="2262" y="6763"/>
                    <a:pt x="2143" y="6394"/>
                  </a:cubicBezTo>
                  <a:lnTo>
                    <a:pt x="2143" y="6394"/>
                  </a:lnTo>
                  <a:cubicBezTo>
                    <a:pt x="2215" y="6560"/>
                    <a:pt x="2108" y="6787"/>
                    <a:pt x="2536" y="6941"/>
                  </a:cubicBezTo>
                  <a:cubicBezTo>
                    <a:pt x="2393" y="6775"/>
                    <a:pt x="2501" y="6739"/>
                    <a:pt x="2465" y="6572"/>
                  </a:cubicBezTo>
                  <a:cubicBezTo>
                    <a:pt x="2703" y="6620"/>
                    <a:pt x="2977" y="6406"/>
                    <a:pt x="2846" y="6168"/>
                  </a:cubicBezTo>
                  <a:cubicBezTo>
                    <a:pt x="2810" y="6346"/>
                    <a:pt x="2572" y="6394"/>
                    <a:pt x="2477" y="6239"/>
                  </a:cubicBezTo>
                  <a:cubicBezTo>
                    <a:pt x="2441" y="6203"/>
                    <a:pt x="2417" y="6156"/>
                    <a:pt x="2417" y="6108"/>
                  </a:cubicBezTo>
                  <a:cubicBezTo>
                    <a:pt x="2417" y="6060"/>
                    <a:pt x="2465" y="5953"/>
                    <a:pt x="2536" y="5941"/>
                  </a:cubicBezTo>
                  <a:cubicBezTo>
                    <a:pt x="2596" y="5941"/>
                    <a:pt x="2655" y="6025"/>
                    <a:pt x="2560" y="6072"/>
                  </a:cubicBezTo>
                  <a:cubicBezTo>
                    <a:pt x="2691" y="6120"/>
                    <a:pt x="2786" y="5953"/>
                    <a:pt x="2691" y="5858"/>
                  </a:cubicBezTo>
                  <a:cubicBezTo>
                    <a:pt x="2691" y="5846"/>
                    <a:pt x="2679" y="5834"/>
                    <a:pt x="2667" y="5834"/>
                  </a:cubicBezTo>
                  <a:cubicBezTo>
                    <a:pt x="2667" y="5822"/>
                    <a:pt x="2655" y="5822"/>
                    <a:pt x="2655" y="5834"/>
                  </a:cubicBezTo>
                  <a:cubicBezTo>
                    <a:pt x="2620" y="5810"/>
                    <a:pt x="2584" y="5798"/>
                    <a:pt x="2548" y="5810"/>
                  </a:cubicBezTo>
                  <a:cubicBezTo>
                    <a:pt x="2727" y="5548"/>
                    <a:pt x="2965" y="5346"/>
                    <a:pt x="3251" y="5215"/>
                  </a:cubicBezTo>
                  <a:lnTo>
                    <a:pt x="3251" y="5215"/>
                  </a:lnTo>
                  <a:cubicBezTo>
                    <a:pt x="2477" y="5691"/>
                    <a:pt x="3298" y="6108"/>
                    <a:pt x="2917" y="6489"/>
                  </a:cubicBezTo>
                  <a:cubicBezTo>
                    <a:pt x="2929" y="6477"/>
                    <a:pt x="2941" y="6465"/>
                    <a:pt x="2953" y="6453"/>
                  </a:cubicBezTo>
                  <a:cubicBezTo>
                    <a:pt x="2941" y="6465"/>
                    <a:pt x="2929" y="6477"/>
                    <a:pt x="2917" y="6489"/>
                  </a:cubicBezTo>
                  <a:cubicBezTo>
                    <a:pt x="3084" y="6418"/>
                    <a:pt x="3215" y="6299"/>
                    <a:pt x="3298" y="6132"/>
                  </a:cubicBezTo>
                  <a:cubicBezTo>
                    <a:pt x="3394" y="5834"/>
                    <a:pt x="3120" y="5715"/>
                    <a:pt x="3132" y="5572"/>
                  </a:cubicBezTo>
                  <a:cubicBezTo>
                    <a:pt x="3263" y="5679"/>
                    <a:pt x="3370" y="5632"/>
                    <a:pt x="3429" y="5501"/>
                  </a:cubicBezTo>
                  <a:cubicBezTo>
                    <a:pt x="3251" y="5513"/>
                    <a:pt x="3227" y="5346"/>
                    <a:pt x="3322" y="5251"/>
                  </a:cubicBezTo>
                  <a:cubicBezTo>
                    <a:pt x="3477" y="5108"/>
                    <a:pt x="3810" y="5084"/>
                    <a:pt x="3894" y="4667"/>
                  </a:cubicBezTo>
                  <a:cubicBezTo>
                    <a:pt x="3929" y="4620"/>
                    <a:pt x="3965" y="4560"/>
                    <a:pt x="4001" y="4501"/>
                  </a:cubicBezTo>
                  <a:cubicBezTo>
                    <a:pt x="3977" y="4560"/>
                    <a:pt x="3965" y="4632"/>
                    <a:pt x="3953" y="4703"/>
                  </a:cubicBezTo>
                  <a:cubicBezTo>
                    <a:pt x="3715" y="5036"/>
                    <a:pt x="3941" y="5298"/>
                    <a:pt x="3953" y="5513"/>
                  </a:cubicBezTo>
                  <a:cubicBezTo>
                    <a:pt x="3953" y="5644"/>
                    <a:pt x="3822" y="5751"/>
                    <a:pt x="3703" y="5608"/>
                  </a:cubicBezTo>
                  <a:cubicBezTo>
                    <a:pt x="3644" y="5751"/>
                    <a:pt x="3691" y="5846"/>
                    <a:pt x="3858" y="5870"/>
                  </a:cubicBezTo>
                  <a:cubicBezTo>
                    <a:pt x="3763" y="5977"/>
                    <a:pt x="3477" y="5870"/>
                    <a:pt x="3346" y="6156"/>
                  </a:cubicBezTo>
                  <a:cubicBezTo>
                    <a:pt x="3286" y="6263"/>
                    <a:pt x="3286" y="6418"/>
                    <a:pt x="3358" y="6668"/>
                  </a:cubicBezTo>
                  <a:lnTo>
                    <a:pt x="3358" y="6668"/>
                  </a:lnTo>
                  <a:cubicBezTo>
                    <a:pt x="3358" y="6132"/>
                    <a:pt x="4239" y="6418"/>
                    <a:pt x="4025" y="5537"/>
                  </a:cubicBezTo>
                  <a:lnTo>
                    <a:pt x="4025" y="5537"/>
                  </a:lnTo>
                  <a:cubicBezTo>
                    <a:pt x="4132" y="5822"/>
                    <a:pt x="4156" y="6144"/>
                    <a:pt x="4096" y="6453"/>
                  </a:cubicBezTo>
                  <a:cubicBezTo>
                    <a:pt x="4072" y="6418"/>
                    <a:pt x="4048" y="6394"/>
                    <a:pt x="4013" y="6394"/>
                  </a:cubicBezTo>
                  <a:lnTo>
                    <a:pt x="4001" y="6394"/>
                  </a:lnTo>
                  <a:cubicBezTo>
                    <a:pt x="3989" y="6382"/>
                    <a:pt x="3977" y="6382"/>
                    <a:pt x="3953" y="6394"/>
                  </a:cubicBezTo>
                  <a:cubicBezTo>
                    <a:pt x="3822" y="6394"/>
                    <a:pt x="3775" y="6584"/>
                    <a:pt x="3894" y="6644"/>
                  </a:cubicBezTo>
                  <a:cubicBezTo>
                    <a:pt x="3870" y="6537"/>
                    <a:pt x="3965" y="6513"/>
                    <a:pt x="4013" y="6572"/>
                  </a:cubicBezTo>
                  <a:cubicBezTo>
                    <a:pt x="4048" y="6620"/>
                    <a:pt x="4013" y="6727"/>
                    <a:pt x="3977" y="6763"/>
                  </a:cubicBezTo>
                  <a:cubicBezTo>
                    <a:pt x="3941" y="6799"/>
                    <a:pt x="3894" y="6810"/>
                    <a:pt x="3846" y="6810"/>
                  </a:cubicBezTo>
                  <a:cubicBezTo>
                    <a:pt x="3727" y="6822"/>
                    <a:pt x="3525" y="6751"/>
                    <a:pt x="3632" y="6501"/>
                  </a:cubicBezTo>
                  <a:cubicBezTo>
                    <a:pt x="3370" y="6572"/>
                    <a:pt x="3417" y="6930"/>
                    <a:pt x="3608" y="7061"/>
                  </a:cubicBezTo>
                  <a:cubicBezTo>
                    <a:pt x="3465" y="7156"/>
                    <a:pt x="3525" y="7251"/>
                    <a:pt x="3298" y="7275"/>
                  </a:cubicBezTo>
                  <a:cubicBezTo>
                    <a:pt x="3715" y="7465"/>
                    <a:pt x="3798" y="7227"/>
                    <a:pt x="3965" y="7156"/>
                  </a:cubicBezTo>
                  <a:lnTo>
                    <a:pt x="3965" y="7156"/>
                  </a:lnTo>
                  <a:cubicBezTo>
                    <a:pt x="3632" y="7334"/>
                    <a:pt x="3739" y="7608"/>
                    <a:pt x="3548" y="7823"/>
                  </a:cubicBezTo>
                  <a:cubicBezTo>
                    <a:pt x="3953" y="7787"/>
                    <a:pt x="3941" y="7501"/>
                    <a:pt x="4037" y="7287"/>
                  </a:cubicBezTo>
                  <a:lnTo>
                    <a:pt x="4037" y="7287"/>
                  </a:lnTo>
                  <a:cubicBezTo>
                    <a:pt x="3810" y="7823"/>
                    <a:pt x="4108" y="7953"/>
                    <a:pt x="4144" y="8299"/>
                  </a:cubicBezTo>
                  <a:cubicBezTo>
                    <a:pt x="4167" y="7953"/>
                    <a:pt x="4477" y="7823"/>
                    <a:pt x="4251" y="7287"/>
                  </a:cubicBezTo>
                  <a:lnTo>
                    <a:pt x="4251" y="7287"/>
                  </a:lnTo>
                  <a:cubicBezTo>
                    <a:pt x="4346" y="7501"/>
                    <a:pt x="4334" y="7787"/>
                    <a:pt x="4739" y="7823"/>
                  </a:cubicBezTo>
                  <a:cubicBezTo>
                    <a:pt x="4537" y="7596"/>
                    <a:pt x="4656" y="7334"/>
                    <a:pt x="4322" y="7156"/>
                  </a:cubicBezTo>
                  <a:lnTo>
                    <a:pt x="4322" y="7156"/>
                  </a:lnTo>
                  <a:cubicBezTo>
                    <a:pt x="4489" y="7227"/>
                    <a:pt x="4572" y="7465"/>
                    <a:pt x="4989" y="7275"/>
                  </a:cubicBezTo>
                  <a:cubicBezTo>
                    <a:pt x="4763" y="7251"/>
                    <a:pt x="4822" y="7156"/>
                    <a:pt x="4679" y="7061"/>
                  </a:cubicBezTo>
                  <a:cubicBezTo>
                    <a:pt x="4870" y="6930"/>
                    <a:pt x="4918" y="6572"/>
                    <a:pt x="4656" y="6501"/>
                  </a:cubicBezTo>
                  <a:cubicBezTo>
                    <a:pt x="4763" y="6751"/>
                    <a:pt x="4560" y="6822"/>
                    <a:pt x="4441" y="6810"/>
                  </a:cubicBezTo>
                  <a:cubicBezTo>
                    <a:pt x="4394" y="6810"/>
                    <a:pt x="4346" y="6799"/>
                    <a:pt x="4310" y="6763"/>
                  </a:cubicBezTo>
                  <a:cubicBezTo>
                    <a:pt x="4275" y="6727"/>
                    <a:pt x="4239" y="6620"/>
                    <a:pt x="4275" y="6572"/>
                  </a:cubicBezTo>
                  <a:cubicBezTo>
                    <a:pt x="4310" y="6513"/>
                    <a:pt x="4418" y="6537"/>
                    <a:pt x="4382" y="6644"/>
                  </a:cubicBezTo>
                  <a:cubicBezTo>
                    <a:pt x="4406" y="6632"/>
                    <a:pt x="4418" y="6620"/>
                    <a:pt x="4429" y="6608"/>
                  </a:cubicBezTo>
                  <a:cubicBezTo>
                    <a:pt x="4465" y="6560"/>
                    <a:pt x="4465" y="6489"/>
                    <a:pt x="4429" y="6441"/>
                  </a:cubicBezTo>
                  <a:cubicBezTo>
                    <a:pt x="4406" y="6406"/>
                    <a:pt x="4370" y="6394"/>
                    <a:pt x="4334" y="6394"/>
                  </a:cubicBezTo>
                  <a:cubicBezTo>
                    <a:pt x="4310" y="6382"/>
                    <a:pt x="4298" y="6382"/>
                    <a:pt x="4287" y="6394"/>
                  </a:cubicBezTo>
                  <a:lnTo>
                    <a:pt x="4275" y="6394"/>
                  </a:lnTo>
                  <a:cubicBezTo>
                    <a:pt x="4239" y="6394"/>
                    <a:pt x="4215" y="6418"/>
                    <a:pt x="4191" y="6453"/>
                  </a:cubicBezTo>
                  <a:cubicBezTo>
                    <a:pt x="4132" y="6144"/>
                    <a:pt x="4156" y="5822"/>
                    <a:pt x="4263" y="5537"/>
                  </a:cubicBezTo>
                  <a:cubicBezTo>
                    <a:pt x="4048" y="6418"/>
                    <a:pt x="4929" y="6132"/>
                    <a:pt x="4929" y="6668"/>
                  </a:cubicBezTo>
                  <a:lnTo>
                    <a:pt x="4929" y="6620"/>
                  </a:lnTo>
                  <a:lnTo>
                    <a:pt x="4929" y="6668"/>
                  </a:lnTo>
                  <a:cubicBezTo>
                    <a:pt x="5001" y="6418"/>
                    <a:pt x="5001" y="6263"/>
                    <a:pt x="4941" y="6156"/>
                  </a:cubicBezTo>
                  <a:cubicBezTo>
                    <a:pt x="4810" y="5882"/>
                    <a:pt x="4525" y="5977"/>
                    <a:pt x="4429" y="5870"/>
                  </a:cubicBezTo>
                  <a:cubicBezTo>
                    <a:pt x="4596" y="5846"/>
                    <a:pt x="4644" y="5751"/>
                    <a:pt x="4572" y="5608"/>
                  </a:cubicBezTo>
                  <a:cubicBezTo>
                    <a:pt x="4465" y="5751"/>
                    <a:pt x="4322" y="5644"/>
                    <a:pt x="4322" y="5513"/>
                  </a:cubicBezTo>
                  <a:cubicBezTo>
                    <a:pt x="4334" y="5298"/>
                    <a:pt x="4560" y="5036"/>
                    <a:pt x="4322" y="4703"/>
                  </a:cubicBezTo>
                  <a:cubicBezTo>
                    <a:pt x="4322" y="4632"/>
                    <a:pt x="4298" y="4560"/>
                    <a:pt x="4287" y="4501"/>
                  </a:cubicBezTo>
                  <a:cubicBezTo>
                    <a:pt x="4310" y="4560"/>
                    <a:pt x="4346" y="4620"/>
                    <a:pt x="4394" y="4679"/>
                  </a:cubicBezTo>
                  <a:cubicBezTo>
                    <a:pt x="4465" y="5084"/>
                    <a:pt x="4810" y="5108"/>
                    <a:pt x="4965" y="5251"/>
                  </a:cubicBezTo>
                  <a:cubicBezTo>
                    <a:pt x="5060" y="5346"/>
                    <a:pt x="5037" y="5513"/>
                    <a:pt x="4858" y="5501"/>
                  </a:cubicBezTo>
                  <a:cubicBezTo>
                    <a:pt x="4906" y="5644"/>
                    <a:pt x="5001" y="5679"/>
                    <a:pt x="5156" y="5572"/>
                  </a:cubicBezTo>
                  <a:cubicBezTo>
                    <a:pt x="5168" y="5715"/>
                    <a:pt x="4882" y="5846"/>
                    <a:pt x="4989" y="6144"/>
                  </a:cubicBezTo>
                  <a:cubicBezTo>
                    <a:pt x="5025" y="6251"/>
                    <a:pt x="5132" y="6370"/>
                    <a:pt x="5358" y="6489"/>
                  </a:cubicBezTo>
                  <a:lnTo>
                    <a:pt x="5358" y="6489"/>
                  </a:lnTo>
                  <a:cubicBezTo>
                    <a:pt x="4989" y="6108"/>
                    <a:pt x="5811" y="5691"/>
                    <a:pt x="5037" y="5215"/>
                  </a:cubicBezTo>
                  <a:lnTo>
                    <a:pt x="5037" y="5215"/>
                  </a:lnTo>
                  <a:cubicBezTo>
                    <a:pt x="5322" y="5346"/>
                    <a:pt x="5561" y="5560"/>
                    <a:pt x="5739" y="5810"/>
                  </a:cubicBezTo>
                  <a:cubicBezTo>
                    <a:pt x="5691" y="5810"/>
                    <a:pt x="5656" y="5810"/>
                    <a:pt x="5632" y="5834"/>
                  </a:cubicBezTo>
                  <a:cubicBezTo>
                    <a:pt x="5620" y="5834"/>
                    <a:pt x="5608" y="5846"/>
                    <a:pt x="5596" y="5858"/>
                  </a:cubicBezTo>
                  <a:cubicBezTo>
                    <a:pt x="5549" y="5918"/>
                    <a:pt x="5549" y="6001"/>
                    <a:pt x="5596" y="6048"/>
                  </a:cubicBezTo>
                  <a:cubicBezTo>
                    <a:pt x="5620" y="6072"/>
                    <a:pt x="5668" y="6084"/>
                    <a:pt x="5703" y="6084"/>
                  </a:cubicBezTo>
                  <a:lnTo>
                    <a:pt x="5727" y="6084"/>
                  </a:lnTo>
                  <a:cubicBezTo>
                    <a:pt x="5632" y="6025"/>
                    <a:pt x="5691" y="5941"/>
                    <a:pt x="5751" y="5953"/>
                  </a:cubicBezTo>
                  <a:cubicBezTo>
                    <a:pt x="5822" y="5965"/>
                    <a:pt x="5870" y="6060"/>
                    <a:pt x="5870" y="6120"/>
                  </a:cubicBezTo>
                  <a:cubicBezTo>
                    <a:pt x="5858" y="6168"/>
                    <a:pt x="5846" y="6203"/>
                    <a:pt x="5811" y="6239"/>
                  </a:cubicBezTo>
                  <a:cubicBezTo>
                    <a:pt x="5715" y="6394"/>
                    <a:pt x="5477" y="6358"/>
                    <a:pt x="5441" y="6179"/>
                  </a:cubicBezTo>
                  <a:cubicBezTo>
                    <a:pt x="5310" y="6418"/>
                    <a:pt x="5584" y="6632"/>
                    <a:pt x="5822" y="6584"/>
                  </a:cubicBezTo>
                  <a:cubicBezTo>
                    <a:pt x="5787" y="6751"/>
                    <a:pt x="5894" y="6787"/>
                    <a:pt x="5751" y="6953"/>
                  </a:cubicBezTo>
                  <a:cubicBezTo>
                    <a:pt x="6180" y="6799"/>
                    <a:pt x="6072" y="6560"/>
                    <a:pt x="6144" y="6406"/>
                  </a:cubicBezTo>
                  <a:lnTo>
                    <a:pt x="6144" y="6406"/>
                  </a:lnTo>
                  <a:cubicBezTo>
                    <a:pt x="6025" y="6763"/>
                    <a:pt x="6287" y="6870"/>
                    <a:pt x="6311" y="7168"/>
                  </a:cubicBezTo>
                  <a:cubicBezTo>
                    <a:pt x="6573" y="6858"/>
                    <a:pt x="6358" y="6656"/>
                    <a:pt x="6275" y="6441"/>
                  </a:cubicBezTo>
                  <a:lnTo>
                    <a:pt x="6275" y="6441"/>
                  </a:lnTo>
                  <a:cubicBezTo>
                    <a:pt x="6501" y="6989"/>
                    <a:pt x="6799" y="6858"/>
                    <a:pt x="7061" y="7084"/>
                  </a:cubicBezTo>
                  <a:cubicBezTo>
                    <a:pt x="6846" y="6822"/>
                    <a:pt x="6965" y="6513"/>
                    <a:pt x="6430" y="6299"/>
                  </a:cubicBezTo>
                  <a:lnTo>
                    <a:pt x="6430" y="6299"/>
                  </a:lnTo>
                  <a:cubicBezTo>
                    <a:pt x="6644" y="6370"/>
                    <a:pt x="6846" y="6596"/>
                    <a:pt x="7156" y="6322"/>
                  </a:cubicBezTo>
                  <a:cubicBezTo>
                    <a:pt x="6858" y="6310"/>
                    <a:pt x="6751" y="6037"/>
                    <a:pt x="6394" y="6156"/>
                  </a:cubicBezTo>
                  <a:lnTo>
                    <a:pt x="6394" y="6156"/>
                  </a:lnTo>
                  <a:cubicBezTo>
                    <a:pt x="6549" y="6084"/>
                    <a:pt x="6787" y="6191"/>
                    <a:pt x="6942" y="5763"/>
                  </a:cubicBezTo>
                  <a:cubicBezTo>
                    <a:pt x="6775" y="5906"/>
                    <a:pt x="6739" y="5798"/>
                    <a:pt x="6573" y="5834"/>
                  </a:cubicBezTo>
                  <a:cubicBezTo>
                    <a:pt x="6608" y="5596"/>
                    <a:pt x="6394" y="5322"/>
                    <a:pt x="6168" y="5453"/>
                  </a:cubicBezTo>
                  <a:cubicBezTo>
                    <a:pt x="6406" y="5548"/>
                    <a:pt x="6323" y="5751"/>
                    <a:pt x="6227" y="5822"/>
                  </a:cubicBezTo>
                  <a:cubicBezTo>
                    <a:pt x="6192" y="5858"/>
                    <a:pt x="6156" y="5882"/>
                    <a:pt x="6108" y="5882"/>
                  </a:cubicBezTo>
                  <a:cubicBezTo>
                    <a:pt x="6049" y="5882"/>
                    <a:pt x="5942" y="5834"/>
                    <a:pt x="5942" y="5763"/>
                  </a:cubicBezTo>
                  <a:cubicBezTo>
                    <a:pt x="5930" y="5703"/>
                    <a:pt x="6013" y="5644"/>
                    <a:pt x="6072" y="5739"/>
                  </a:cubicBezTo>
                  <a:cubicBezTo>
                    <a:pt x="6072" y="5727"/>
                    <a:pt x="6072" y="5715"/>
                    <a:pt x="6072" y="5715"/>
                  </a:cubicBezTo>
                  <a:cubicBezTo>
                    <a:pt x="6072" y="5679"/>
                    <a:pt x="6061" y="5632"/>
                    <a:pt x="6037" y="5608"/>
                  </a:cubicBezTo>
                  <a:cubicBezTo>
                    <a:pt x="5977" y="5560"/>
                    <a:pt x="5894" y="5560"/>
                    <a:pt x="5846" y="5608"/>
                  </a:cubicBezTo>
                  <a:cubicBezTo>
                    <a:pt x="5834" y="5620"/>
                    <a:pt x="5822" y="5632"/>
                    <a:pt x="5811" y="5644"/>
                  </a:cubicBezTo>
                  <a:lnTo>
                    <a:pt x="5811" y="5644"/>
                  </a:lnTo>
                  <a:cubicBezTo>
                    <a:pt x="5799" y="5667"/>
                    <a:pt x="5787" y="5715"/>
                    <a:pt x="5799" y="5751"/>
                  </a:cubicBezTo>
                  <a:cubicBezTo>
                    <a:pt x="5537" y="5572"/>
                    <a:pt x="5334" y="5334"/>
                    <a:pt x="5203" y="5048"/>
                  </a:cubicBezTo>
                  <a:cubicBezTo>
                    <a:pt x="5680" y="5822"/>
                    <a:pt x="6096" y="5001"/>
                    <a:pt x="6477" y="5382"/>
                  </a:cubicBezTo>
                  <a:cubicBezTo>
                    <a:pt x="6465" y="5370"/>
                    <a:pt x="6453" y="5358"/>
                    <a:pt x="6442" y="5346"/>
                  </a:cubicBezTo>
                  <a:cubicBezTo>
                    <a:pt x="6453" y="5358"/>
                    <a:pt x="6465" y="5370"/>
                    <a:pt x="6477" y="5382"/>
                  </a:cubicBezTo>
                  <a:cubicBezTo>
                    <a:pt x="6358" y="5156"/>
                    <a:pt x="6239" y="5036"/>
                    <a:pt x="6120" y="5001"/>
                  </a:cubicBezTo>
                  <a:cubicBezTo>
                    <a:pt x="5822" y="4905"/>
                    <a:pt x="5703" y="5179"/>
                    <a:pt x="5561" y="5167"/>
                  </a:cubicBezTo>
                  <a:cubicBezTo>
                    <a:pt x="5668" y="5036"/>
                    <a:pt x="5620" y="4929"/>
                    <a:pt x="5489" y="4870"/>
                  </a:cubicBezTo>
                  <a:cubicBezTo>
                    <a:pt x="5501" y="5048"/>
                    <a:pt x="5334" y="5072"/>
                    <a:pt x="5239" y="4977"/>
                  </a:cubicBezTo>
                  <a:cubicBezTo>
                    <a:pt x="5096" y="4822"/>
                    <a:pt x="5072" y="4489"/>
                    <a:pt x="4656" y="4405"/>
                  </a:cubicBezTo>
                  <a:cubicBezTo>
                    <a:pt x="4608" y="4370"/>
                    <a:pt x="4548" y="4334"/>
                    <a:pt x="4489" y="4298"/>
                  </a:cubicBezTo>
                  <a:cubicBezTo>
                    <a:pt x="4548" y="4322"/>
                    <a:pt x="4620" y="4334"/>
                    <a:pt x="4691" y="4346"/>
                  </a:cubicBezTo>
                  <a:cubicBezTo>
                    <a:pt x="5025" y="4584"/>
                    <a:pt x="5287" y="4358"/>
                    <a:pt x="5501" y="4346"/>
                  </a:cubicBezTo>
                  <a:cubicBezTo>
                    <a:pt x="5632" y="4346"/>
                    <a:pt x="5739" y="4477"/>
                    <a:pt x="5596" y="4596"/>
                  </a:cubicBezTo>
                  <a:cubicBezTo>
                    <a:pt x="5739" y="4655"/>
                    <a:pt x="5834" y="4608"/>
                    <a:pt x="5858" y="4441"/>
                  </a:cubicBezTo>
                  <a:cubicBezTo>
                    <a:pt x="5965" y="4536"/>
                    <a:pt x="5858" y="4822"/>
                    <a:pt x="6144" y="4953"/>
                  </a:cubicBezTo>
                  <a:cubicBezTo>
                    <a:pt x="6251" y="5013"/>
                    <a:pt x="6406" y="5013"/>
                    <a:pt x="6656" y="4941"/>
                  </a:cubicBezTo>
                  <a:lnTo>
                    <a:pt x="6656" y="4941"/>
                  </a:lnTo>
                  <a:cubicBezTo>
                    <a:pt x="6120" y="4929"/>
                    <a:pt x="6406" y="4060"/>
                    <a:pt x="5525" y="4263"/>
                  </a:cubicBezTo>
                  <a:lnTo>
                    <a:pt x="5525" y="4263"/>
                  </a:lnTo>
                  <a:cubicBezTo>
                    <a:pt x="5822" y="4167"/>
                    <a:pt x="6132" y="4143"/>
                    <a:pt x="6442" y="4203"/>
                  </a:cubicBezTo>
                  <a:cubicBezTo>
                    <a:pt x="6406" y="4215"/>
                    <a:pt x="6394" y="4251"/>
                    <a:pt x="6382" y="4286"/>
                  </a:cubicBezTo>
                  <a:lnTo>
                    <a:pt x="6382" y="4298"/>
                  </a:lnTo>
                  <a:cubicBezTo>
                    <a:pt x="6382" y="4310"/>
                    <a:pt x="6382" y="4322"/>
                    <a:pt x="6382" y="4334"/>
                  </a:cubicBezTo>
                  <a:cubicBezTo>
                    <a:pt x="6382" y="4477"/>
                    <a:pt x="6573" y="4513"/>
                    <a:pt x="6632" y="4394"/>
                  </a:cubicBezTo>
                  <a:cubicBezTo>
                    <a:pt x="6525" y="4429"/>
                    <a:pt x="6513" y="4322"/>
                    <a:pt x="6561" y="4286"/>
                  </a:cubicBezTo>
                  <a:cubicBezTo>
                    <a:pt x="6608" y="4239"/>
                    <a:pt x="6715" y="4286"/>
                    <a:pt x="6751" y="4322"/>
                  </a:cubicBezTo>
                  <a:cubicBezTo>
                    <a:pt x="6787" y="4358"/>
                    <a:pt x="6811" y="4405"/>
                    <a:pt x="6811" y="4453"/>
                  </a:cubicBezTo>
                  <a:cubicBezTo>
                    <a:pt x="6811" y="4572"/>
                    <a:pt x="6739" y="4775"/>
                    <a:pt x="6501" y="4667"/>
                  </a:cubicBezTo>
                  <a:cubicBezTo>
                    <a:pt x="6573" y="4929"/>
                    <a:pt x="6918" y="4882"/>
                    <a:pt x="7049" y="4679"/>
                  </a:cubicBezTo>
                  <a:cubicBezTo>
                    <a:pt x="7144" y="4834"/>
                    <a:pt x="7251" y="4775"/>
                    <a:pt x="7263" y="5001"/>
                  </a:cubicBezTo>
                  <a:cubicBezTo>
                    <a:pt x="7466" y="4584"/>
                    <a:pt x="7215" y="4501"/>
                    <a:pt x="7156" y="4334"/>
                  </a:cubicBezTo>
                  <a:lnTo>
                    <a:pt x="7156" y="4334"/>
                  </a:lnTo>
                  <a:cubicBezTo>
                    <a:pt x="7323" y="4667"/>
                    <a:pt x="7596" y="4548"/>
                    <a:pt x="7811" y="4751"/>
                  </a:cubicBezTo>
                  <a:cubicBezTo>
                    <a:pt x="7775" y="4346"/>
                    <a:pt x="7489" y="4358"/>
                    <a:pt x="7275" y="4263"/>
                  </a:cubicBezTo>
                  <a:lnTo>
                    <a:pt x="7275" y="4263"/>
                  </a:lnTo>
                  <a:cubicBezTo>
                    <a:pt x="7811" y="4489"/>
                    <a:pt x="7942" y="4179"/>
                    <a:pt x="8287" y="4155"/>
                  </a:cubicBezTo>
                  <a:cubicBezTo>
                    <a:pt x="7942" y="4120"/>
                    <a:pt x="7811" y="3822"/>
                    <a:pt x="7275" y="4048"/>
                  </a:cubicBezTo>
                  <a:lnTo>
                    <a:pt x="7275" y="4048"/>
                  </a:lnTo>
                  <a:cubicBezTo>
                    <a:pt x="7489" y="3953"/>
                    <a:pt x="7775" y="3965"/>
                    <a:pt x="7811" y="3548"/>
                  </a:cubicBezTo>
                  <a:cubicBezTo>
                    <a:pt x="7596" y="3751"/>
                    <a:pt x="7323" y="3632"/>
                    <a:pt x="7156" y="3977"/>
                  </a:cubicBezTo>
                  <a:lnTo>
                    <a:pt x="7156" y="3977"/>
                  </a:lnTo>
                  <a:cubicBezTo>
                    <a:pt x="7215" y="3810"/>
                    <a:pt x="7466" y="3727"/>
                    <a:pt x="7263" y="3310"/>
                  </a:cubicBezTo>
                  <a:cubicBezTo>
                    <a:pt x="7251" y="3524"/>
                    <a:pt x="7144" y="3477"/>
                    <a:pt x="7049" y="3620"/>
                  </a:cubicBezTo>
                  <a:cubicBezTo>
                    <a:pt x="6918" y="3429"/>
                    <a:pt x="6573" y="3381"/>
                    <a:pt x="6501" y="3632"/>
                  </a:cubicBezTo>
                  <a:cubicBezTo>
                    <a:pt x="6739" y="3536"/>
                    <a:pt x="6811" y="3727"/>
                    <a:pt x="6811" y="3858"/>
                  </a:cubicBezTo>
                  <a:cubicBezTo>
                    <a:pt x="6811" y="3905"/>
                    <a:pt x="6787" y="3941"/>
                    <a:pt x="6751" y="3977"/>
                  </a:cubicBezTo>
                  <a:cubicBezTo>
                    <a:pt x="6715" y="4024"/>
                    <a:pt x="6608" y="4060"/>
                    <a:pt x="6561" y="4024"/>
                  </a:cubicBezTo>
                  <a:cubicBezTo>
                    <a:pt x="6513" y="3977"/>
                    <a:pt x="6525" y="3870"/>
                    <a:pt x="6632" y="3905"/>
                  </a:cubicBezTo>
                  <a:cubicBezTo>
                    <a:pt x="6620" y="3893"/>
                    <a:pt x="6608" y="3882"/>
                    <a:pt x="6596" y="3870"/>
                  </a:cubicBezTo>
                  <a:cubicBezTo>
                    <a:pt x="6549" y="3822"/>
                    <a:pt x="6477" y="3822"/>
                    <a:pt x="6430" y="3870"/>
                  </a:cubicBezTo>
                  <a:cubicBezTo>
                    <a:pt x="6406" y="3893"/>
                    <a:pt x="6382" y="3929"/>
                    <a:pt x="6382" y="3965"/>
                  </a:cubicBezTo>
                  <a:cubicBezTo>
                    <a:pt x="6382" y="3977"/>
                    <a:pt x="6382" y="3989"/>
                    <a:pt x="6382" y="4013"/>
                  </a:cubicBezTo>
                  <a:lnTo>
                    <a:pt x="6382" y="4013"/>
                  </a:lnTo>
                  <a:cubicBezTo>
                    <a:pt x="6394" y="4048"/>
                    <a:pt x="6406" y="4084"/>
                    <a:pt x="6442" y="4108"/>
                  </a:cubicBezTo>
                  <a:cubicBezTo>
                    <a:pt x="6132" y="4167"/>
                    <a:pt x="5822" y="4143"/>
                    <a:pt x="5525" y="4036"/>
                  </a:cubicBezTo>
                  <a:cubicBezTo>
                    <a:pt x="6418" y="4239"/>
                    <a:pt x="6120" y="3370"/>
                    <a:pt x="6668" y="3370"/>
                  </a:cubicBezTo>
                  <a:lnTo>
                    <a:pt x="6608" y="3370"/>
                  </a:lnTo>
                  <a:lnTo>
                    <a:pt x="6668" y="3370"/>
                  </a:lnTo>
                  <a:cubicBezTo>
                    <a:pt x="6418" y="3298"/>
                    <a:pt x="6251" y="3298"/>
                    <a:pt x="6144" y="3346"/>
                  </a:cubicBezTo>
                  <a:cubicBezTo>
                    <a:pt x="5870" y="3489"/>
                    <a:pt x="5977" y="3774"/>
                    <a:pt x="5870" y="3870"/>
                  </a:cubicBezTo>
                  <a:cubicBezTo>
                    <a:pt x="5846" y="3691"/>
                    <a:pt x="5739" y="3655"/>
                    <a:pt x="5608" y="3715"/>
                  </a:cubicBezTo>
                  <a:cubicBezTo>
                    <a:pt x="5739" y="3834"/>
                    <a:pt x="5632" y="3977"/>
                    <a:pt x="5501" y="3965"/>
                  </a:cubicBezTo>
                  <a:cubicBezTo>
                    <a:pt x="5299" y="3965"/>
                    <a:pt x="5037" y="3739"/>
                    <a:pt x="4691" y="3965"/>
                  </a:cubicBezTo>
                  <a:cubicBezTo>
                    <a:pt x="4620" y="3977"/>
                    <a:pt x="4560" y="3989"/>
                    <a:pt x="4489" y="4013"/>
                  </a:cubicBezTo>
                  <a:cubicBezTo>
                    <a:pt x="4548" y="3977"/>
                    <a:pt x="4608" y="3941"/>
                    <a:pt x="4668" y="3905"/>
                  </a:cubicBezTo>
                  <a:cubicBezTo>
                    <a:pt x="5072" y="3834"/>
                    <a:pt x="5108" y="3489"/>
                    <a:pt x="5239" y="3334"/>
                  </a:cubicBezTo>
                  <a:cubicBezTo>
                    <a:pt x="5334" y="3239"/>
                    <a:pt x="5513" y="3262"/>
                    <a:pt x="5489" y="3441"/>
                  </a:cubicBezTo>
                  <a:cubicBezTo>
                    <a:pt x="5632" y="3381"/>
                    <a:pt x="5668" y="3286"/>
                    <a:pt x="5561" y="3143"/>
                  </a:cubicBezTo>
                  <a:cubicBezTo>
                    <a:pt x="5715" y="3131"/>
                    <a:pt x="5834" y="3405"/>
                    <a:pt x="6132" y="3310"/>
                  </a:cubicBezTo>
                  <a:cubicBezTo>
                    <a:pt x="6251" y="3274"/>
                    <a:pt x="6358" y="3167"/>
                    <a:pt x="6489" y="2929"/>
                  </a:cubicBezTo>
                  <a:lnTo>
                    <a:pt x="6489" y="2929"/>
                  </a:lnTo>
                  <a:cubicBezTo>
                    <a:pt x="6096" y="3310"/>
                    <a:pt x="5691" y="2489"/>
                    <a:pt x="5215" y="3262"/>
                  </a:cubicBezTo>
                  <a:lnTo>
                    <a:pt x="5215" y="3262"/>
                  </a:lnTo>
                  <a:cubicBezTo>
                    <a:pt x="5346" y="2977"/>
                    <a:pt x="5549" y="2739"/>
                    <a:pt x="5811" y="2560"/>
                  </a:cubicBezTo>
                  <a:cubicBezTo>
                    <a:pt x="5799" y="2596"/>
                    <a:pt x="5799" y="2631"/>
                    <a:pt x="5822" y="2667"/>
                  </a:cubicBezTo>
                  <a:lnTo>
                    <a:pt x="5822" y="2679"/>
                  </a:lnTo>
                  <a:cubicBezTo>
                    <a:pt x="5834" y="2691"/>
                    <a:pt x="5846" y="2703"/>
                    <a:pt x="5858" y="2703"/>
                  </a:cubicBezTo>
                  <a:cubicBezTo>
                    <a:pt x="5953" y="2798"/>
                    <a:pt x="6108" y="2703"/>
                    <a:pt x="6072" y="2572"/>
                  </a:cubicBezTo>
                  <a:cubicBezTo>
                    <a:pt x="6025" y="2667"/>
                    <a:pt x="5930" y="2608"/>
                    <a:pt x="5942" y="2548"/>
                  </a:cubicBezTo>
                  <a:cubicBezTo>
                    <a:pt x="5953" y="2477"/>
                    <a:pt x="6049" y="2429"/>
                    <a:pt x="6108" y="2429"/>
                  </a:cubicBezTo>
                  <a:cubicBezTo>
                    <a:pt x="6156" y="2429"/>
                    <a:pt x="6203" y="2453"/>
                    <a:pt x="6227" y="2489"/>
                  </a:cubicBezTo>
                  <a:cubicBezTo>
                    <a:pt x="6382" y="2584"/>
                    <a:pt x="6346" y="2822"/>
                    <a:pt x="6168" y="2858"/>
                  </a:cubicBezTo>
                  <a:cubicBezTo>
                    <a:pt x="6406" y="2989"/>
                    <a:pt x="6620" y="2715"/>
                    <a:pt x="6573" y="2477"/>
                  </a:cubicBezTo>
                  <a:cubicBezTo>
                    <a:pt x="6739" y="2512"/>
                    <a:pt x="6775" y="2405"/>
                    <a:pt x="6942" y="2548"/>
                  </a:cubicBezTo>
                  <a:cubicBezTo>
                    <a:pt x="6787" y="2119"/>
                    <a:pt x="6561" y="2227"/>
                    <a:pt x="6394" y="2155"/>
                  </a:cubicBezTo>
                  <a:lnTo>
                    <a:pt x="6394" y="2155"/>
                  </a:lnTo>
                  <a:cubicBezTo>
                    <a:pt x="6751" y="2274"/>
                    <a:pt x="6858" y="2012"/>
                    <a:pt x="7156" y="1988"/>
                  </a:cubicBezTo>
                  <a:cubicBezTo>
                    <a:pt x="6846" y="1727"/>
                    <a:pt x="6644" y="1941"/>
                    <a:pt x="6430" y="2024"/>
                  </a:cubicBezTo>
                  <a:lnTo>
                    <a:pt x="6430" y="2024"/>
                  </a:lnTo>
                  <a:cubicBezTo>
                    <a:pt x="6977" y="1798"/>
                    <a:pt x="6846" y="1488"/>
                    <a:pt x="7073" y="1238"/>
                  </a:cubicBezTo>
                  <a:cubicBezTo>
                    <a:pt x="6811" y="1453"/>
                    <a:pt x="6501" y="1334"/>
                    <a:pt x="6287" y="1869"/>
                  </a:cubicBezTo>
                  <a:lnTo>
                    <a:pt x="6287" y="1869"/>
                  </a:lnTo>
                  <a:cubicBezTo>
                    <a:pt x="6358" y="1655"/>
                    <a:pt x="6584" y="1453"/>
                    <a:pt x="6311" y="1143"/>
                  </a:cubicBezTo>
                  <a:cubicBezTo>
                    <a:pt x="6299" y="1441"/>
                    <a:pt x="6025" y="1548"/>
                    <a:pt x="6144" y="1905"/>
                  </a:cubicBezTo>
                  <a:lnTo>
                    <a:pt x="6144" y="1905"/>
                  </a:lnTo>
                  <a:cubicBezTo>
                    <a:pt x="6072" y="1750"/>
                    <a:pt x="6180" y="1512"/>
                    <a:pt x="5751" y="1357"/>
                  </a:cubicBezTo>
                  <a:cubicBezTo>
                    <a:pt x="5894" y="1524"/>
                    <a:pt x="5787" y="1560"/>
                    <a:pt x="5822" y="1727"/>
                  </a:cubicBezTo>
                  <a:cubicBezTo>
                    <a:pt x="5596" y="1679"/>
                    <a:pt x="5310" y="1905"/>
                    <a:pt x="5441" y="2131"/>
                  </a:cubicBezTo>
                  <a:cubicBezTo>
                    <a:pt x="5489" y="1953"/>
                    <a:pt x="5715" y="1917"/>
                    <a:pt x="5811" y="2072"/>
                  </a:cubicBezTo>
                  <a:cubicBezTo>
                    <a:pt x="5846" y="2096"/>
                    <a:pt x="5870" y="2143"/>
                    <a:pt x="5870" y="2191"/>
                  </a:cubicBezTo>
                  <a:cubicBezTo>
                    <a:pt x="5870" y="2250"/>
                    <a:pt x="5822" y="2358"/>
                    <a:pt x="5763" y="2358"/>
                  </a:cubicBezTo>
                  <a:cubicBezTo>
                    <a:pt x="5691" y="2369"/>
                    <a:pt x="5632" y="2286"/>
                    <a:pt x="5727" y="2227"/>
                  </a:cubicBezTo>
                  <a:cubicBezTo>
                    <a:pt x="5596" y="2167"/>
                    <a:pt x="5477" y="2322"/>
                    <a:pt x="5572" y="2441"/>
                  </a:cubicBezTo>
                  <a:cubicBezTo>
                    <a:pt x="5584" y="2441"/>
                    <a:pt x="5596" y="2453"/>
                    <a:pt x="5608" y="2465"/>
                  </a:cubicBezTo>
                  <a:lnTo>
                    <a:pt x="5608" y="2465"/>
                  </a:lnTo>
                  <a:cubicBezTo>
                    <a:pt x="5632" y="2489"/>
                    <a:pt x="5668" y="2489"/>
                    <a:pt x="5715" y="2489"/>
                  </a:cubicBezTo>
                  <a:cubicBezTo>
                    <a:pt x="5537" y="2739"/>
                    <a:pt x="5299" y="2941"/>
                    <a:pt x="5013" y="3084"/>
                  </a:cubicBezTo>
                  <a:cubicBezTo>
                    <a:pt x="5787" y="2596"/>
                    <a:pt x="4965" y="2191"/>
                    <a:pt x="5346" y="1798"/>
                  </a:cubicBezTo>
                  <a:lnTo>
                    <a:pt x="5299" y="1846"/>
                  </a:lnTo>
                  <a:cubicBezTo>
                    <a:pt x="5310" y="1822"/>
                    <a:pt x="5322" y="1810"/>
                    <a:pt x="5346" y="1798"/>
                  </a:cubicBezTo>
                  <a:cubicBezTo>
                    <a:pt x="5120" y="1929"/>
                    <a:pt x="5001" y="2036"/>
                    <a:pt x="4965" y="2155"/>
                  </a:cubicBezTo>
                  <a:cubicBezTo>
                    <a:pt x="4870" y="2453"/>
                    <a:pt x="5144" y="2572"/>
                    <a:pt x="5132" y="2727"/>
                  </a:cubicBezTo>
                  <a:cubicBezTo>
                    <a:pt x="4989" y="2620"/>
                    <a:pt x="4894" y="2655"/>
                    <a:pt x="4834" y="2798"/>
                  </a:cubicBezTo>
                  <a:cubicBezTo>
                    <a:pt x="5013" y="2774"/>
                    <a:pt x="5037" y="2953"/>
                    <a:pt x="4941" y="3048"/>
                  </a:cubicBezTo>
                  <a:cubicBezTo>
                    <a:pt x="4787" y="3179"/>
                    <a:pt x="4453" y="3215"/>
                    <a:pt x="4370" y="3620"/>
                  </a:cubicBezTo>
                  <a:cubicBezTo>
                    <a:pt x="4334" y="3667"/>
                    <a:pt x="4298" y="3727"/>
                    <a:pt x="4263" y="3786"/>
                  </a:cubicBezTo>
                  <a:cubicBezTo>
                    <a:pt x="4287" y="3727"/>
                    <a:pt x="4298" y="3655"/>
                    <a:pt x="4310" y="3596"/>
                  </a:cubicBezTo>
                  <a:cubicBezTo>
                    <a:pt x="4537" y="3251"/>
                    <a:pt x="4322" y="3001"/>
                    <a:pt x="4310" y="2786"/>
                  </a:cubicBezTo>
                  <a:cubicBezTo>
                    <a:pt x="4310" y="2643"/>
                    <a:pt x="4441" y="2548"/>
                    <a:pt x="4560" y="2679"/>
                  </a:cubicBezTo>
                  <a:cubicBezTo>
                    <a:pt x="4620" y="2548"/>
                    <a:pt x="4572" y="2441"/>
                    <a:pt x="4406" y="2417"/>
                  </a:cubicBezTo>
                  <a:cubicBezTo>
                    <a:pt x="4501" y="2310"/>
                    <a:pt x="4787" y="2417"/>
                    <a:pt x="4929" y="2143"/>
                  </a:cubicBezTo>
                  <a:cubicBezTo>
                    <a:pt x="4977" y="2036"/>
                    <a:pt x="4977" y="1869"/>
                    <a:pt x="4918" y="1619"/>
                  </a:cubicBezTo>
                  <a:lnTo>
                    <a:pt x="4918" y="1619"/>
                  </a:lnTo>
                  <a:cubicBezTo>
                    <a:pt x="4918" y="2167"/>
                    <a:pt x="4037" y="1869"/>
                    <a:pt x="4239" y="2762"/>
                  </a:cubicBezTo>
                  <a:lnTo>
                    <a:pt x="4239" y="2762"/>
                  </a:lnTo>
                  <a:cubicBezTo>
                    <a:pt x="4132" y="2465"/>
                    <a:pt x="4108" y="2143"/>
                    <a:pt x="4167" y="1846"/>
                  </a:cubicBezTo>
                  <a:cubicBezTo>
                    <a:pt x="4191" y="1869"/>
                    <a:pt x="4227" y="1893"/>
                    <a:pt x="4263" y="1905"/>
                  </a:cubicBezTo>
                  <a:lnTo>
                    <a:pt x="4275" y="1905"/>
                  </a:lnTo>
                  <a:cubicBezTo>
                    <a:pt x="4287" y="1905"/>
                    <a:pt x="4298" y="1905"/>
                    <a:pt x="4310" y="1905"/>
                  </a:cubicBezTo>
                  <a:cubicBezTo>
                    <a:pt x="4441" y="1893"/>
                    <a:pt x="4489" y="1715"/>
                    <a:pt x="4370" y="1655"/>
                  </a:cubicBezTo>
                  <a:cubicBezTo>
                    <a:pt x="4406" y="1762"/>
                    <a:pt x="4298" y="1774"/>
                    <a:pt x="4263" y="1727"/>
                  </a:cubicBezTo>
                  <a:cubicBezTo>
                    <a:pt x="4215" y="1679"/>
                    <a:pt x="4263" y="1572"/>
                    <a:pt x="4298" y="1524"/>
                  </a:cubicBezTo>
                  <a:cubicBezTo>
                    <a:pt x="4334" y="1500"/>
                    <a:pt x="4370" y="1477"/>
                    <a:pt x="4418" y="1477"/>
                  </a:cubicBezTo>
                  <a:cubicBezTo>
                    <a:pt x="4548" y="1477"/>
                    <a:pt x="4739" y="1548"/>
                    <a:pt x="4644" y="1786"/>
                  </a:cubicBezTo>
                  <a:cubicBezTo>
                    <a:pt x="4894" y="1715"/>
                    <a:pt x="4858" y="1369"/>
                    <a:pt x="4656" y="1238"/>
                  </a:cubicBezTo>
                  <a:cubicBezTo>
                    <a:pt x="4810" y="1143"/>
                    <a:pt x="4751" y="1036"/>
                    <a:pt x="4965" y="1024"/>
                  </a:cubicBezTo>
                  <a:cubicBezTo>
                    <a:pt x="4560" y="822"/>
                    <a:pt x="4465" y="1072"/>
                    <a:pt x="4310" y="1131"/>
                  </a:cubicBezTo>
                  <a:lnTo>
                    <a:pt x="4310" y="1131"/>
                  </a:lnTo>
                  <a:cubicBezTo>
                    <a:pt x="4644" y="965"/>
                    <a:pt x="4525" y="691"/>
                    <a:pt x="4727" y="476"/>
                  </a:cubicBezTo>
                  <a:cubicBezTo>
                    <a:pt x="4322" y="512"/>
                    <a:pt x="4334" y="798"/>
                    <a:pt x="4227" y="1012"/>
                  </a:cubicBezTo>
                  <a:lnTo>
                    <a:pt x="4227" y="1012"/>
                  </a:lnTo>
                  <a:cubicBezTo>
                    <a:pt x="4465" y="476"/>
                    <a:pt x="4156" y="345"/>
                    <a:pt x="4132" y="0"/>
                  </a:cubicBezTo>
                  <a:cubicBezTo>
                    <a:pt x="4096" y="345"/>
                    <a:pt x="3786" y="476"/>
                    <a:pt x="4025" y="1012"/>
                  </a:cubicBezTo>
                  <a:lnTo>
                    <a:pt x="4025" y="1012"/>
                  </a:lnTo>
                  <a:cubicBezTo>
                    <a:pt x="3917" y="798"/>
                    <a:pt x="3941" y="512"/>
                    <a:pt x="3525" y="476"/>
                  </a:cubicBezTo>
                  <a:cubicBezTo>
                    <a:pt x="3727" y="691"/>
                    <a:pt x="3608" y="965"/>
                    <a:pt x="3953" y="1131"/>
                  </a:cubicBezTo>
                  <a:lnTo>
                    <a:pt x="3953" y="1131"/>
                  </a:lnTo>
                  <a:cubicBezTo>
                    <a:pt x="3786" y="1072"/>
                    <a:pt x="3691" y="822"/>
                    <a:pt x="3286" y="1024"/>
                  </a:cubicBezTo>
                  <a:cubicBezTo>
                    <a:pt x="3501" y="1036"/>
                    <a:pt x="3453" y="1143"/>
                    <a:pt x="3596" y="1238"/>
                  </a:cubicBezTo>
                  <a:cubicBezTo>
                    <a:pt x="3405" y="1369"/>
                    <a:pt x="3358" y="1715"/>
                    <a:pt x="3608" y="1786"/>
                  </a:cubicBezTo>
                  <a:cubicBezTo>
                    <a:pt x="3513" y="1548"/>
                    <a:pt x="3703" y="1477"/>
                    <a:pt x="3834" y="1477"/>
                  </a:cubicBezTo>
                  <a:cubicBezTo>
                    <a:pt x="3882" y="1477"/>
                    <a:pt x="3917" y="1500"/>
                    <a:pt x="3953" y="1524"/>
                  </a:cubicBezTo>
                  <a:cubicBezTo>
                    <a:pt x="3989" y="1572"/>
                    <a:pt x="4037" y="1679"/>
                    <a:pt x="3989" y="1727"/>
                  </a:cubicBezTo>
                  <a:cubicBezTo>
                    <a:pt x="3953" y="1774"/>
                    <a:pt x="3846" y="1762"/>
                    <a:pt x="3882" y="1655"/>
                  </a:cubicBezTo>
                  <a:cubicBezTo>
                    <a:pt x="3763" y="1715"/>
                    <a:pt x="3810" y="1893"/>
                    <a:pt x="3941" y="1905"/>
                  </a:cubicBezTo>
                  <a:cubicBezTo>
                    <a:pt x="3953" y="1905"/>
                    <a:pt x="3965" y="1905"/>
                    <a:pt x="3977" y="1905"/>
                  </a:cubicBezTo>
                  <a:lnTo>
                    <a:pt x="3989" y="1905"/>
                  </a:lnTo>
                  <a:cubicBezTo>
                    <a:pt x="4025" y="1893"/>
                    <a:pt x="4060" y="1869"/>
                    <a:pt x="4084" y="1846"/>
                  </a:cubicBezTo>
                  <a:cubicBezTo>
                    <a:pt x="4144" y="2143"/>
                    <a:pt x="4120" y="2465"/>
                    <a:pt x="4013" y="2762"/>
                  </a:cubicBezTo>
                  <a:cubicBezTo>
                    <a:pt x="4215" y="1869"/>
                    <a:pt x="3346" y="2167"/>
                    <a:pt x="3334" y="1619"/>
                  </a:cubicBezTo>
                  <a:lnTo>
                    <a:pt x="3334" y="1679"/>
                  </a:lnTo>
                  <a:lnTo>
                    <a:pt x="3334" y="1619"/>
                  </a:lnTo>
                  <a:cubicBezTo>
                    <a:pt x="3275" y="1869"/>
                    <a:pt x="3275" y="2024"/>
                    <a:pt x="3322" y="2143"/>
                  </a:cubicBezTo>
                  <a:cubicBezTo>
                    <a:pt x="3465" y="2417"/>
                    <a:pt x="3751" y="2310"/>
                    <a:pt x="3846" y="2417"/>
                  </a:cubicBezTo>
                  <a:cubicBezTo>
                    <a:pt x="3667" y="2441"/>
                    <a:pt x="3632" y="2548"/>
                    <a:pt x="3691" y="2679"/>
                  </a:cubicBezTo>
                  <a:cubicBezTo>
                    <a:pt x="3798" y="2548"/>
                    <a:pt x="3941" y="2643"/>
                    <a:pt x="3941" y="2786"/>
                  </a:cubicBezTo>
                  <a:cubicBezTo>
                    <a:pt x="3929" y="2989"/>
                    <a:pt x="3703" y="3251"/>
                    <a:pt x="3941" y="3596"/>
                  </a:cubicBezTo>
                  <a:cubicBezTo>
                    <a:pt x="3941" y="3655"/>
                    <a:pt x="3965" y="3727"/>
                    <a:pt x="3977" y="3786"/>
                  </a:cubicBezTo>
                  <a:cubicBezTo>
                    <a:pt x="3953" y="3727"/>
                    <a:pt x="3917" y="3667"/>
                    <a:pt x="3870" y="3620"/>
                  </a:cubicBezTo>
                  <a:cubicBezTo>
                    <a:pt x="3798" y="3215"/>
                    <a:pt x="3453" y="3179"/>
                    <a:pt x="3310" y="3036"/>
                  </a:cubicBezTo>
                  <a:cubicBezTo>
                    <a:pt x="3203" y="2953"/>
                    <a:pt x="3227" y="2774"/>
                    <a:pt x="3405" y="2798"/>
                  </a:cubicBezTo>
                  <a:cubicBezTo>
                    <a:pt x="3358" y="2655"/>
                    <a:pt x="3263" y="2620"/>
                    <a:pt x="3108" y="2715"/>
                  </a:cubicBezTo>
                  <a:cubicBezTo>
                    <a:pt x="3108" y="2572"/>
                    <a:pt x="3382" y="2441"/>
                    <a:pt x="3286" y="2155"/>
                  </a:cubicBezTo>
                  <a:cubicBezTo>
                    <a:pt x="3203" y="1988"/>
                    <a:pt x="3072" y="1869"/>
                    <a:pt x="2905" y="1798"/>
                  </a:cubicBezTo>
                  <a:cubicBezTo>
                    <a:pt x="3286" y="2179"/>
                    <a:pt x="2453" y="2596"/>
                    <a:pt x="3239" y="3072"/>
                  </a:cubicBezTo>
                  <a:cubicBezTo>
                    <a:pt x="2953" y="2941"/>
                    <a:pt x="2715" y="2739"/>
                    <a:pt x="2536" y="2477"/>
                  </a:cubicBezTo>
                  <a:cubicBezTo>
                    <a:pt x="2572" y="2489"/>
                    <a:pt x="2608" y="2489"/>
                    <a:pt x="2643" y="2465"/>
                  </a:cubicBezTo>
                  <a:lnTo>
                    <a:pt x="2643" y="2465"/>
                  </a:lnTo>
                  <a:cubicBezTo>
                    <a:pt x="2655" y="2453"/>
                    <a:pt x="2667" y="2441"/>
                    <a:pt x="2679" y="2429"/>
                  </a:cubicBezTo>
                  <a:cubicBezTo>
                    <a:pt x="2763" y="2346"/>
                    <a:pt x="2691" y="2191"/>
                    <a:pt x="2572" y="2203"/>
                  </a:cubicBezTo>
                  <a:lnTo>
                    <a:pt x="2548" y="2203"/>
                  </a:lnTo>
                  <a:cubicBezTo>
                    <a:pt x="2643" y="2262"/>
                    <a:pt x="2584" y="2346"/>
                    <a:pt x="2513" y="2346"/>
                  </a:cubicBezTo>
                  <a:cubicBezTo>
                    <a:pt x="2453" y="2334"/>
                    <a:pt x="2405" y="2227"/>
                    <a:pt x="2405" y="2179"/>
                  </a:cubicBezTo>
                  <a:cubicBezTo>
                    <a:pt x="2405" y="2131"/>
                    <a:pt x="2429" y="2084"/>
                    <a:pt x="2453" y="2048"/>
                  </a:cubicBezTo>
                  <a:cubicBezTo>
                    <a:pt x="2560" y="1893"/>
                    <a:pt x="2786" y="1941"/>
                    <a:pt x="2834" y="2108"/>
                  </a:cubicBezTo>
                  <a:cubicBezTo>
                    <a:pt x="2965" y="1881"/>
                    <a:pt x="2679" y="1667"/>
                    <a:pt x="2453" y="1715"/>
                  </a:cubicBezTo>
                  <a:cubicBezTo>
                    <a:pt x="2489" y="1536"/>
                    <a:pt x="2382" y="1512"/>
                    <a:pt x="2524" y="1346"/>
                  </a:cubicBezTo>
                  <a:cubicBezTo>
                    <a:pt x="2084" y="1488"/>
                    <a:pt x="2203" y="1727"/>
                    <a:pt x="2132" y="1893"/>
                  </a:cubicBezTo>
                  <a:lnTo>
                    <a:pt x="2132" y="1893"/>
                  </a:lnTo>
                  <a:cubicBezTo>
                    <a:pt x="2251" y="1524"/>
                    <a:pt x="1977" y="1417"/>
                    <a:pt x="1965" y="1119"/>
                  </a:cubicBezTo>
                  <a:cubicBezTo>
                    <a:pt x="1691" y="1441"/>
                    <a:pt x="1905" y="1631"/>
                    <a:pt x="1989" y="1858"/>
                  </a:cubicBezTo>
                  <a:lnTo>
                    <a:pt x="1989" y="1858"/>
                  </a:lnTo>
                  <a:cubicBezTo>
                    <a:pt x="1774" y="1310"/>
                    <a:pt x="1465" y="1429"/>
                    <a:pt x="1203" y="1215"/>
                  </a:cubicBezTo>
                  <a:cubicBezTo>
                    <a:pt x="1429" y="1477"/>
                    <a:pt x="1298" y="1786"/>
                    <a:pt x="1846" y="2000"/>
                  </a:cubicBezTo>
                  <a:lnTo>
                    <a:pt x="1846" y="2000"/>
                  </a:lnTo>
                  <a:cubicBezTo>
                    <a:pt x="1620" y="1917"/>
                    <a:pt x="1429" y="1703"/>
                    <a:pt x="1108" y="1965"/>
                  </a:cubicBezTo>
                  <a:cubicBezTo>
                    <a:pt x="1405" y="1988"/>
                    <a:pt x="1512" y="2262"/>
                    <a:pt x="1881" y="2143"/>
                  </a:cubicBezTo>
                  <a:lnTo>
                    <a:pt x="1881" y="2143"/>
                  </a:lnTo>
                  <a:cubicBezTo>
                    <a:pt x="1715" y="2215"/>
                    <a:pt x="1489" y="2096"/>
                    <a:pt x="1334" y="2536"/>
                  </a:cubicBezTo>
                  <a:cubicBezTo>
                    <a:pt x="1500" y="2381"/>
                    <a:pt x="1536" y="2500"/>
                    <a:pt x="1703" y="2465"/>
                  </a:cubicBezTo>
                  <a:cubicBezTo>
                    <a:pt x="1655" y="2691"/>
                    <a:pt x="1870" y="2965"/>
                    <a:pt x="2108" y="2846"/>
                  </a:cubicBezTo>
                  <a:cubicBezTo>
                    <a:pt x="1929" y="2798"/>
                    <a:pt x="1881" y="2560"/>
                    <a:pt x="2036" y="2465"/>
                  </a:cubicBezTo>
                  <a:cubicBezTo>
                    <a:pt x="2072" y="2429"/>
                    <a:pt x="2120" y="2417"/>
                    <a:pt x="2167" y="2417"/>
                  </a:cubicBezTo>
                  <a:cubicBezTo>
                    <a:pt x="2215" y="2417"/>
                    <a:pt x="2322" y="2465"/>
                    <a:pt x="2334" y="2524"/>
                  </a:cubicBezTo>
                  <a:cubicBezTo>
                    <a:pt x="2334" y="2596"/>
                    <a:pt x="2251" y="2655"/>
                    <a:pt x="2203" y="2548"/>
                  </a:cubicBezTo>
                  <a:cubicBezTo>
                    <a:pt x="2155" y="2679"/>
                    <a:pt x="2322" y="2774"/>
                    <a:pt x="2417" y="2691"/>
                  </a:cubicBezTo>
                  <a:lnTo>
                    <a:pt x="2453" y="2655"/>
                  </a:lnTo>
                  <a:lnTo>
                    <a:pt x="2453" y="2643"/>
                  </a:lnTo>
                  <a:cubicBezTo>
                    <a:pt x="2465" y="2620"/>
                    <a:pt x="2477" y="2584"/>
                    <a:pt x="2465" y="2548"/>
                  </a:cubicBezTo>
                  <a:cubicBezTo>
                    <a:pt x="2727" y="2715"/>
                    <a:pt x="2929" y="2953"/>
                    <a:pt x="3060" y="3239"/>
                  </a:cubicBezTo>
                  <a:cubicBezTo>
                    <a:pt x="2584" y="2465"/>
                    <a:pt x="2167" y="3286"/>
                    <a:pt x="1786" y="2905"/>
                  </a:cubicBezTo>
                  <a:cubicBezTo>
                    <a:pt x="1905" y="3143"/>
                    <a:pt x="2024" y="3251"/>
                    <a:pt x="2143" y="3286"/>
                  </a:cubicBezTo>
                  <a:cubicBezTo>
                    <a:pt x="2441" y="3381"/>
                    <a:pt x="2560" y="3108"/>
                    <a:pt x="2703" y="3120"/>
                  </a:cubicBezTo>
                  <a:cubicBezTo>
                    <a:pt x="2596" y="3262"/>
                    <a:pt x="2643" y="3358"/>
                    <a:pt x="2774" y="3417"/>
                  </a:cubicBezTo>
                  <a:cubicBezTo>
                    <a:pt x="2763" y="3239"/>
                    <a:pt x="2929" y="3215"/>
                    <a:pt x="3024" y="3310"/>
                  </a:cubicBezTo>
                  <a:cubicBezTo>
                    <a:pt x="3167" y="3465"/>
                    <a:pt x="3203" y="3810"/>
                    <a:pt x="3608" y="3882"/>
                  </a:cubicBezTo>
                  <a:cubicBezTo>
                    <a:pt x="3656" y="3917"/>
                    <a:pt x="3715" y="3953"/>
                    <a:pt x="3775" y="3989"/>
                  </a:cubicBezTo>
                  <a:cubicBezTo>
                    <a:pt x="3715" y="3965"/>
                    <a:pt x="3644" y="3953"/>
                    <a:pt x="3572" y="3941"/>
                  </a:cubicBezTo>
                  <a:cubicBezTo>
                    <a:pt x="3239" y="3715"/>
                    <a:pt x="2977" y="3929"/>
                    <a:pt x="2774" y="3941"/>
                  </a:cubicBezTo>
                  <a:cubicBezTo>
                    <a:pt x="2632" y="3941"/>
                    <a:pt x="2524" y="3810"/>
                    <a:pt x="2667" y="3703"/>
                  </a:cubicBezTo>
                  <a:cubicBezTo>
                    <a:pt x="2524" y="3632"/>
                    <a:pt x="2429" y="3679"/>
                    <a:pt x="2405" y="3846"/>
                  </a:cubicBezTo>
                  <a:cubicBezTo>
                    <a:pt x="2298" y="3751"/>
                    <a:pt x="2405" y="3465"/>
                    <a:pt x="2120" y="3322"/>
                  </a:cubicBezTo>
                  <a:cubicBezTo>
                    <a:pt x="2012" y="3274"/>
                    <a:pt x="1858" y="3274"/>
                    <a:pt x="1608" y="3346"/>
                  </a:cubicBezTo>
                  <a:lnTo>
                    <a:pt x="1608" y="3346"/>
                  </a:lnTo>
                  <a:cubicBezTo>
                    <a:pt x="2143" y="3346"/>
                    <a:pt x="1858" y="4227"/>
                    <a:pt x="2739" y="4013"/>
                  </a:cubicBezTo>
                  <a:cubicBezTo>
                    <a:pt x="2453" y="4120"/>
                    <a:pt x="2132" y="4143"/>
                    <a:pt x="1822" y="4084"/>
                  </a:cubicBezTo>
                  <a:cubicBezTo>
                    <a:pt x="1858" y="4060"/>
                    <a:pt x="1881" y="4036"/>
                    <a:pt x="1881" y="4001"/>
                  </a:cubicBezTo>
                  <a:lnTo>
                    <a:pt x="1881" y="3989"/>
                  </a:lnTo>
                  <a:cubicBezTo>
                    <a:pt x="1893" y="3977"/>
                    <a:pt x="1893" y="3953"/>
                    <a:pt x="1881" y="3941"/>
                  </a:cubicBezTo>
                  <a:cubicBezTo>
                    <a:pt x="1881" y="3810"/>
                    <a:pt x="1703" y="3762"/>
                    <a:pt x="1631" y="3882"/>
                  </a:cubicBezTo>
                  <a:cubicBezTo>
                    <a:pt x="1739" y="3858"/>
                    <a:pt x="1762" y="3953"/>
                    <a:pt x="1715" y="4001"/>
                  </a:cubicBezTo>
                  <a:cubicBezTo>
                    <a:pt x="1655" y="4036"/>
                    <a:pt x="1548" y="4001"/>
                    <a:pt x="1512" y="3953"/>
                  </a:cubicBezTo>
                  <a:cubicBezTo>
                    <a:pt x="1477" y="3917"/>
                    <a:pt x="1465" y="3882"/>
                    <a:pt x="1465" y="3834"/>
                  </a:cubicBezTo>
                  <a:cubicBezTo>
                    <a:pt x="1465" y="3703"/>
                    <a:pt x="1536" y="3512"/>
                    <a:pt x="1774" y="3608"/>
                  </a:cubicBezTo>
                  <a:cubicBezTo>
                    <a:pt x="1703" y="3358"/>
                    <a:pt x="1346" y="3405"/>
                    <a:pt x="1215" y="3596"/>
                  </a:cubicBezTo>
                  <a:cubicBezTo>
                    <a:pt x="1119" y="3453"/>
                    <a:pt x="1024" y="3501"/>
                    <a:pt x="1012" y="3286"/>
                  </a:cubicBezTo>
                  <a:cubicBezTo>
                    <a:pt x="810" y="3703"/>
                    <a:pt x="1048" y="3786"/>
                    <a:pt x="1119" y="3953"/>
                  </a:cubicBezTo>
                  <a:lnTo>
                    <a:pt x="1119" y="3953"/>
                  </a:lnTo>
                  <a:cubicBezTo>
                    <a:pt x="941" y="3608"/>
                    <a:pt x="667" y="3727"/>
                    <a:pt x="453" y="3524"/>
                  </a:cubicBezTo>
                  <a:cubicBezTo>
                    <a:pt x="488" y="3941"/>
                    <a:pt x="774" y="3929"/>
                    <a:pt x="989" y="4024"/>
                  </a:cubicBezTo>
                  <a:lnTo>
                    <a:pt x="989" y="4024"/>
                  </a:lnTo>
                  <a:cubicBezTo>
                    <a:pt x="477" y="3810"/>
                    <a:pt x="346" y="4108"/>
                    <a:pt x="0" y="4143"/>
                  </a:cubicBezTo>
                  <a:close/>
                  <a:moveTo>
                    <a:pt x="5501" y="4024"/>
                  </a:moveTo>
                  <a:close/>
                  <a:moveTo>
                    <a:pt x="4763" y="3953"/>
                  </a:moveTo>
                  <a:cubicBezTo>
                    <a:pt x="4870" y="3893"/>
                    <a:pt x="4989" y="3882"/>
                    <a:pt x="5096" y="3905"/>
                  </a:cubicBezTo>
                  <a:cubicBezTo>
                    <a:pt x="5275" y="3977"/>
                    <a:pt x="5453" y="4048"/>
                    <a:pt x="5644" y="4108"/>
                  </a:cubicBezTo>
                  <a:cubicBezTo>
                    <a:pt x="5715" y="4120"/>
                    <a:pt x="5799" y="4132"/>
                    <a:pt x="5870" y="4143"/>
                  </a:cubicBezTo>
                  <a:cubicBezTo>
                    <a:pt x="5799" y="4143"/>
                    <a:pt x="5715" y="4155"/>
                    <a:pt x="5644" y="4179"/>
                  </a:cubicBezTo>
                  <a:cubicBezTo>
                    <a:pt x="5453" y="4227"/>
                    <a:pt x="5275" y="4298"/>
                    <a:pt x="5096" y="4382"/>
                  </a:cubicBezTo>
                  <a:cubicBezTo>
                    <a:pt x="4989" y="4405"/>
                    <a:pt x="4870" y="4382"/>
                    <a:pt x="4763" y="4334"/>
                  </a:cubicBezTo>
                  <a:cubicBezTo>
                    <a:pt x="4941" y="4334"/>
                    <a:pt x="5096" y="4263"/>
                    <a:pt x="5215" y="4143"/>
                  </a:cubicBezTo>
                  <a:cubicBezTo>
                    <a:pt x="5096" y="4013"/>
                    <a:pt x="4941" y="3941"/>
                    <a:pt x="4763" y="3953"/>
                  </a:cubicBezTo>
                  <a:close/>
                  <a:moveTo>
                    <a:pt x="5180" y="5025"/>
                  </a:moveTo>
                  <a:close/>
                  <a:moveTo>
                    <a:pt x="4894" y="4905"/>
                  </a:moveTo>
                  <a:cubicBezTo>
                    <a:pt x="4906" y="4739"/>
                    <a:pt x="4834" y="4584"/>
                    <a:pt x="4715" y="4465"/>
                  </a:cubicBezTo>
                  <a:cubicBezTo>
                    <a:pt x="4822" y="4489"/>
                    <a:pt x="4918" y="4560"/>
                    <a:pt x="4977" y="4655"/>
                  </a:cubicBezTo>
                  <a:cubicBezTo>
                    <a:pt x="5049" y="4846"/>
                    <a:pt x="5132" y="5025"/>
                    <a:pt x="5227" y="5191"/>
                  </a:cubicBezTo>
                  <a:cubicBezTo>
                    <a:pt x="5263" y="5251"/>
                    <a:pt x="5310" y="5310"/>
                    <a:pt x="5358" y="5382"/>
                  </a:cubicBezTo>
                  <a:cubicBezTo>
                    <a:pt x="5299" y="5322"/>
                    <a:pt x="5227" y="5275"/>
                    <a:pt x="5168" y="5239"/>
                  </a:cubicBezTo>
                  <a:cubicBezTo>
                    <a:pt x="5001" y="5156"/>
                    <a:pt x="4822" y="5072"/>
                    <a:pt x="4644" y="5001"/>
                  </a:cubicBezTo>
                  <a:cubicBezTo>
                    <a:pt x="4548" y="4941"/>
                    <a:pt x="4477" y="4846"/>
                    <a:pt x="4441" y="4727"/>
                  </a:cubicBezTo>
                  <a:cubicBezTo>
                    <a:pt x="4560" y="4858"/>
                    <a:pt x="4727" y="4917"/>
                    <a:pt x="4894" y="4905"/>
                  </a:cubicBezTo>
                  <a:close/>
                  <a:moveTo>
                    <a:pt x="5013" y="3096"/>
                  </a:moveTo>
                  <a:close/>
                  <a:moveTo>
                    <a:pt x="4644" y="3286"/>
                  </a:moveTo>
                  <a:cubicBezTo>
                    <a:pt x="4822" y="3215"/>
                    <a:pt x="5001" y="3131"/>
                    <a:pt x="5168" y="3036"/>
                  </a:cubicBezTo>
                  <a:cubicBezTo>
                    <a:pt x="5239" y="3001"/>
                    <a:pt x="5299" y="2953"/>
                    <a:pt x="5358" y="2905"/>
                  </a:cubicBezTo>
                  <a:cubicBezTo>
                    <a:pt x="5310" y="2977"/>
                    <a:pt x="5263" y="3036"/>
                    <a:pt x="5227" y="3096"/>
                  </a:cubicBezTo>
                  <a:cubicBezTo>
                    <a:pt x="5132" y="3262"/>
                    <a:pt x="5049" y="3441"/>
                    <a:pt x="4977" y="3632"/>
                  </a:cubicBezTo>
                  <a:cubicBezTo>
                    <a:pt x="4918" y="3727"/>
                    <a:pt x="4822" y="3798"/>
                    <a:pt x="4715" y="3822"/>
                  </a:cubicBezTo>
                  <a:cubicBezTo>
                    <a:pt x="4834" y="3703"/>
                    <a:pt x="4906" y="3548"/>
                    <a:pt x="4894" y="3381"/>
                  </a:cubicBezTo>
                  <a:cubicBezTo>
                    <a:pt x="4727" y="3370"/>
                    <a:pt x="4560" y="3441"/>
                    <a:pt x="4453" y="3560"/>
                  </a:cubicBezTo>
                  <a:cubicBezTo>
                    <a:pt x="4477" y="3453"/>
                    <a:pt x="4548" y="3346"/>
                    <a:pt x="4644" y="3286"/>
                  </a:cubicBezTo>
                  <a:close/>
                  <a:moveTo>
                    <a:pt x="4239" y="5513"/>
                  </a:moveTo>
                  <a:close/>
                  <a:moveTo>
                    <a:pt x="4013" y="2774"/>
                  </a:moveTo>
                  <a:close/>
                  <a:moveTo>
                    <a:pt x="3941" y="3501"/>
                  </a:moveTo>
                  <a:cubicBezTo>
                    <a:pt x="3882" y="3405"/>
                    <a:pt x="3870" y="3286"/>
                    <a:pt x="3894" y="3167"/>
                  </a:cubicBezTo>
                  <a:cubicBezTo>
                    <a:pt x="3965" y="2989"/>
                    <a:pt x="4037" y="2810"/>
                    <a:pt x="4096" y="2620"/>
                  </a:cubicBezTo>
                  <a:cubicBezTo>
                    <a:pt x="4108" y="2548"/>
                    <a:pt x="4120" y="2477"/>
                    <a:pt x="4132" y="2393"/>
                  </a:cubicBezTo>
                  <a:cubicBezTo>
                    <a:pt x="4132" y="2477"/>
                    <a:pt x="4144" y="2548"/>
                    <a:pt x="4167" y="2620"/>
                  </a:cubicBezTo>
                  <a:cubicBezTo>
                    <a:pt x="4215" y="2810"/>
                    <a:pt x="4287" y="2989"/>
                    <a:pt x="4370" y="3167"/>
                  </a:cubicBezTo>
                  <a:cubicBezTo>
                    <a:pt x="4394" y="3286"/>
                    <a:pt x="4370" y="3405"/>
                    <a:pt x="4322" y="3501"/>
                  </a:cubicBezTo>
                  <a:cubicBezTo>
                    <a:pt x="4477" y="3334"/>
                    <a:pt x="4358" y="3048"/>
                    <a:pt x="4132" y="3048"/>
                  </a:cubicBezTo>
                  <a:cubicBezTo>
                    <a:pt x="3894" y="3048"/>
                    <a:pt x="3775" y="3334"/>
                    <a:pt x="3941" y="3501"/>
                  </a:cubicBezTo>
                  <a:close/>
                  <a:moveTo>
                    <a:pt x="4132" y="5227"/>
                  </a:moveTo>
                  <a:cubicBezTo>
                    <a:pt x="4251" y="5120"/>
                    <a:pt x="4322" y="4953"/>
                    <a:pt x="4322" y="4786"/>
                  </a:cubicBezTo>
                  <a:cubicBezTo>
                    <a:pt x="4370" y="4882"/>
                    <a:pt x="4394" y="5001"/>
                    <a:pt x="4370" y="5108"/>
                  </a:cubicBezTo>
                  <a:cubicBezTo>
                    <a:pt x="4334" y="5251"/>
                    <a:pt x="4215" y="5394"/>
                    <a:pt x="4167" y="5656"/>
                  </a:cubicBezTo>
                  <a:cubicBezTo>
                    <a:pt x="4144" y="5727"/>
                    <a:pt x="4132" y="5810"/>
                    <a:pt x="4132" y="5882"/>
                  </a:cubicBezTo>
                  <a:cubicBezTo>
                    <a:pt x="4120" y="5810"/>
                    <a:pt x="4108" y="5727"/>
                    <a:pt x="4096" y="5656"/>
                  </a:cubicBezTo>
                  <a:cubicBezTo>
                    <a:pt x="4037" y="5394"/>
                    <a:pt x="3917" y="5251"/>
                    <a:pt x="3894" y="5108"/>
                  </a:cubicBezTo>
                  <a:cubicBezTo>
                    <a:pt x="3858" y="5001"/>
                    <a:pt x="3882" y="4882"/>
                    <a:pt x="3941" y="4786"/>
                  </a:cubicBezTo>
                  <a:cubicBezTo>
                    <a:pt x="3929" y="4953"/>
                    <a:pt x="4001" y="5120"/>
                    <a:pt x="4132" y="5227"/>
                  </a:cubicBezTo>
                  <a:close/>
                  <a:moveTo>
                    <a:pt x="3358" y="3370"/>
                  </a:moveTo>
                  <a:cubicBezTo>
                    <a:pt x="3346" y="3536"/>
                    <a:pt x="3417" y="3703"/>
                    <a:pt x="3536" y="3810"/>
                  </a:cubicBezTo>
                  <a:cubicBezTo>
                    <a:pt x="3429" y="3786"/>
                    <a:pt x="3334" y="3715"/>
                    <a:pt x="3275" y="3620"/>
                  </a:cubicBezTo>
                  <a:cubicBezTo>
                    <a:pt x="3203" y="3441"/>
                    <a:pt x="3120" y="3262"/>
                    <a:pt x="3024" y="3084"/>
                  </a:cubicBezTo>
                  <a:cubicBezTo>
                    <a:pt x="2989" y="3024"/>
                    <a:pt x="2953" y="2965"/>
                    <a:pt x="2894" y="2893"/>
                  </a:cubicBezTo>
                  <a:cubicBezTo>
                    <a:pt x="2965" y="2953"/>
                    <a:pt x="3024" y="3001"/>
                    <a:pt x="3084" y="3036"/>
                  </a:cubicBezTo>
                  <a:cubicBezTo>
                    <a:pt x="3251" y="3131"/>
                    <a:pt x="3429" y="3203"/>
                    <a:pt x="3608" y="3274"/>
                  </a:cubicBezTo>
                  <a:cubicBezTo>
                    <a:pt x="3703" y="3346"/>
                    <a:pt x="3775" y="3429"/>
                    <a:pt x="3810" y="3548"/>
                  </a:cubicBezTo>
                  <a:cubicBezTo>
                    <a:pt x="3691" y="3417"/>
                    <a:pt x="3525" y="3358"/>
                    <a:pt x="3358" y="3370"/>
                  </a:cubicBezTo>
                  <a:close/>
                  <a:moveTo>
                    <a:pt x="3798" y="4727"/>
                  </a:moveTo>
                  <a:cubicBezTo>
                    <a:pt x="3775" y="4834"/>
                    <a:pt x="3703" y="4929"/>
                    <a:pt x="3608" y="4989"/>
                  </a:cubicBezTo>
                  <a:cubicBezTo>
                    <a:pt x="3429" y="5060"/>
                    <a:pt x="3251" y="5144"/>
                    <a:pt x="3072" y="5239"/>
                  </a:cubicBezTo>
                  <a:cubicBezTo>
                    <a:pt x="3013" y="5275"/>
                    <a:pt x="2953" y="5322"/>
                    <a:pt x="2894" y="5370"/>
                  </a:cubicBezTo>
                  <a:cubicBezTo>
                    <a:pt x="2941" y="5310"/>
                    <a:pt x="2989" y="5239"/>
                    <a:pt x="3024" y="5179"/>
                  </a:cubicBezTo>
                  <a:cubicBezTo>
                    <a:pt x="3120" y="5013"/>
                    <a:pt x="3203" y="4834"/>
                    <a:pt x="3275" y="4655"/>
                  </a:cubicBezTo>
                  <a:cubicBezTo>
                    <a:pt x="3334" y="4560"/>
                    <a:pt x="3429" y="4489"/>
                    <a:pt x="3536" y="4453"/>
                  </a:cubicBezTo>
                  <a:cubicBezTo>
                    <a:pt x="3405" y="4572"/>
                    <a:pt x="3346" y="4739"/>
                    <a:pt x="3346" y="4905"/>
                  </a:cubicBezTo>
                  <a:cubicBezTo>
                    <a:pt x="3525" y="4917"/>
                    <a:pt x="3691" y="4846"/>
                    <a:pt x="3810" y="4727"/>
                  </a:cubicBezTo>
                  <a:close/>
                  <a:moveTo>
                    <a:pt x="2751" y="4024"/>
                  </a:moveTo>
                  <a:close/>
                  <a:moveTo>
                    <a:pt x="2608" y="4108"/>
                  </a:moveTo>
                  <a:cubicBezTo>
                    <a:pt x="2786" y="4048"/>
                    <a:pt x="2977" y="3977"/>
                    <a:pt x="3155" y="3905"/>
                  </a:cubicBezTo>
                  <a:cubicBezTo>
                    <a:pt x="3263" y="3882"/>
                    <a:pt x="3382" y="3893"/>
                    <a:pt x="3477" y="3953"/>
                  </a:cubicBezTo>
                  <a:cubicBezTo>
                    <a:pt x="3310" y="3941"/>
                    <a:pt x="3144" y="4013"/>
                    <a:pt x="3036" y="4143"/>
                  </a:cubicBezTo>
                  <a:cubicBezTo>
                    <a:pt x="3144" y="4263"/>
                    <a:pt x="3310" y="4334"/>
                    <a:pt x="3477" y="4334"/>
                  </a:cubicBezTo>
                  <a:cubicBezTo>
                    <a:pt x="3382" y="4382"/>
                    <a:pt x="3263" y="4405"/>
                    <a:pt x="3155" y="4382"/>
                  </a:cubicBezTo>
                  <a:cubicBezTo>
                    <a:pt x="2977" y="4298"/>
                    <a:pt x="2786" y="4227"/>
                    <a:pt x="2608" y="4179"/>
                  </a:cubicBezTo>
                  <a:cubicBezTo>
                    <a:pt x="2524" y="4155"/>
                    <a:pt x="2453" y="4143"/>
                    <a:pt x="2370" y="4143"/>
                  </a:cubicBezTo>
                  <a:cubicBezTo>
                    <a:pt x="2453" y="4132"/>
                    <a:pt x="2536" y="4120"/>
                    <a:pt x="2608" y="410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545150" y="1154450"/>
              <a:ext cx="207200" cy="207175"/>
            </a:xfrm>
            <a:custGeom>
              <a:avLst/>
              <a:gdLst/>
              <a:ahLst/>
              <a:cxnLst/>
              <a:rect l="l" t="t" r="r" b="b"/>
              <a:pathLst>
                <a:path w="8288" h="8287" extrusionOk="0">
                  <a:moveTo>
                    <a:pt x="1" y="4131"/>
                  </a:moveTo>
                  <a:cubicBezTo>
                    <a:pt x="334" y="4155"/>
                    <a:pt x="465" y="4465"/>
                    <a:pt x="1001" y="4227"/>
                  </a:cubicBezTo>
                  <a:lnTo>
                    <a:pt x="1001" y="4227"/>
                  </a:lnTo>
                  <a:cubicBezTo>
                    <a:pt x="798" y="4334"/>
                    <a:pt x="501" y="4322"/>
                    <a:pt x="465" y="4727"/>
                  </a:cubicBezTo>
                  <a:cubicBezTo>
                    <a:pt x="691" y="4524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36" y="4751"/>
                    <a:pt x="1144" y="4798"/>
                    <a:pt x="1239" y="4655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48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72" y="4262"/>
                    <a:pt x="1679" y="4215"/>
                    <a:pt x="1727" y="4262"/>
                  </a:cubicBezTo>
                  <a:cubicBezTo>
                    <a:pt x="1775" y="4298"/>
                    <a:pt x="1763" y="4405"/>
                    <a:pt x="1644" y="4370"/>
                  </a:cubicBezTo>
                  <a:cubicBezTo>
                    <a:pt x="1715" y="4501"/>
                    <a:pt x="1894" y="4453"/>
                    <a:pt x="1906" y="4310"/>
                  </a:cubicBezTo>
                  <a:cubicBezTo>
                    <a:pt x="1906" y="4298"/>
                    <a:pt x="1906" y="4286"/>
                    <a:pt x="1906" y="4274"/>
                  </a:cubicBezTo>
                  <a:cubicBezTo>
                    <a:pt x="1906" y="4262"/>
                    <a:pt x="1906" y="4262"/>
                    <a:pt x="1906" y="4262"/>
                  </a:cubicBezTo>
                  <a:cubicBezTo>
                    <a:pt x="1894" y="4227"/>
                    <a:pt x="1870" y="4191"/>
                    <a:pt x="1846" y="4167"/>
                  </a:cubicBezTo>
                  <a:cubicBezTo>
                    <a:pt x="2144" y="4108"/>
                    <a:pt x="2465" y="4131"/>
                    <a:pt x="2763" y="4239"/>
                  </a:cubicBezTo>
                  <a:lnTo>
                    <a:pt x="2763" y="4239"/>
                  </a:lnTo>
                  <a:cubicBezTo>
                    <a:pt x="1870" y="4036"/>
                    <a:pt x="2167" y="4905"/>
                    <a:pt x="1620" y="4917"/>
                  </a:cubicBezTo>
                  <a:lnTo>
                    <a:pt x="1620" y="4917"/>
                  </a:lnTo>
                  <a:cubicBezTo>
                    <a:pt x="1786" y="4977"/>
                    <a:pt x="1965" y="4989"/>
                    <a:pt x="2144" y="4929"/>
                  </a:cubicBezTo>
                  <a:cubicBezTo>
                    <a:pt x="2418" y="4786"/>
                    <a:pt x="2310" y="4501"/>
                    <a:pt x="2418" y="4405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48" y="4453"/>
                    <a:pt x="2644" y="4310"/>
                    <a:pt x="2787" y="4322"/>
                  </a:cubicBezTo>
                  <a:cubicBezTo>
                    <a:pt x="2989" y="4322"/>
                    <a:pt x="3251" y="4548"/>
                    <a:pt x="3596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298"/>
                    <a:pt x="3668" y="4346"/>
                    <a:pt x="3620" y="4382"/>
                  </a:cubicBezTo>
                  <a:cubicBezTo>
                    <a:pt x="3215" y="4453"/>
                    <a:pt x="3180" y="4798"/>
                    <a:pt x="3037" y="4953"/>
                  </a:cubicBezTo>
                  <a:cubicBezTo>
                    <a:pt x="2953" y="5048"/>
                    <a:pt x="2775" y="5024"/>
                    <a:pt x="2799" y="4846"/>
                  </a:cubicBezTo>
                  <a:cubicBezTo>
                    <a:pt x="2656" y="4893"/>
                    <a:pt x="2608" y="5001"/>
                    <a:pt x="2727" y="5144"/>
                  </a:cubicBezTo>
                  <a:cubicBezTo>
                    <a:pt x="2572" y="5155"/>
                    <a:pt x="2441" y="4882"/>
                    <a:pt x="2156" y="4977"/>
                  </a:cubicBezTo>
                  <a:cubicBezTo>
                    <a:pt x="2037" y="5013"/>
                    <a:pt x="1929" y="5120"/>
                    <a:pt x="1798" y="5358"/>
                  </a:cubicBezTo>
                  <a:cubicBezTo>
                    <a:pt x="1810" y="5334"/>
                    <a:pt x="1822" y="5322"/>
                    <a:pt x="1834" y="5310"/>
                  </a:cubicBezTo>
                  <a:cubicBezTo>
                    <a:pt x="1822" y="5322"/>
                    <a:pt x="1810" y="5334"/>
                    <a:pt x="1798" y="5358"/>
                  </a:cubicBezTo>
                  <a:cubicBezTo>
                    <a:pt x="2179" y="4977"/>
                    <a:pt x="2596" y="5798"/>
                    <a:pt x="3072" y="5024"/>
                  </a:cubicBezTo>
                  <a:lnTo>
                    <a:pt x="3072" y="5024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79"/>
                    <a:pt x="2477" y="5644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41" y="5596"/>
                    <a:pt x="2429" y="5584"/>
                  </a:cubicBezTo>
                  <a:cubicBezTo>
                    <a:pt x="2334" y="5489"/>
                    <a:pt x="2179" y="5584"/>
                    <a:pt x="2215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34" y="5810"/>
                    <a:pt x="2227" y="5858"/>
                    <a:pt x="2179" y="5858"/>
                  </a:cubicBezTo>
                  <a:cubicBezTo>
                    <a:pt x="2132" y="5858"/>
                    <a:pt x="2084" y="5834"/>
                    <a:pt x="2048" y="5810"/>
                  </a:cubicBezTo>
                  <a:cubicBezTo>
                    <a:pt x="1906" y="5703"/>
                    <a:pt x="1941" y="5477"/>
                    <a:pt x="2120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48" y="5775"/>
                    <a:pt x="1513" y="5882"/>
                    <a:pt x="1346" y="5739"/>
                  </a:cubicBezTo>
                  <a:cubicBezTo>
                    <a:pt x="1489" y="6179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36" y="6013"/>
                    <a:pt x="1429" y="6287"/>
                    <a:pt x="1132" y="6298"/>
                  </a:cubicBezTo>
                  <a:cubicBezTo>
                    <a:pt x="1441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46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44"/>
                    <a:pt x="1703" y="6834"/>
                    <a:pt x="1977" y="7156"/>
                  </a:cubicBezTo>
                  <a:cubicBezTo>
                    <a:pt x="1989" y="6858"/>
                    <a:pt x="2263" y="6751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108" y="6775"/>
                    <a:pt x="2537" y="6929"/>
                  </a:cubicBezTo>
                  <a:cubicBezTo>
                    <a:pt x="2394" y="6763"/>
                    <a:pt x="2501" y="6727"/>
                    <a:pt x="2465" y="6560"/>
                  </a:cubicBezTo>
                  <a:cubicBezTo>
                    <a:pt x="2691" y="6608"/>
                    <a:pt x="2977" y="6394"/>
                    <a:pt x="2846" y="6156"/>
                  </a:cubicBezTo>
                  <a:cubicBezTo>
                    <a:pt x="2751" y="6406"/>
                    <a:pt x="2548" y="6310"/>
                    <a:pt x="2465" y="6227"/>
                  </a:cubicBezTo>
                  <a:cubicBezTo>
                    <a:pt x="2441" y="6191"/>
                    <a:pt x="2418" y="6144"/>
                    <a:pt x="2418" y="6096"/>
                  </a:cubicBezTo>
                  <a:cubicBezTo>
                    <a:pt x="2418" y="6048"/>
                    <a:pt x="2465" y="5941"/>
                    <a:pt x="2537" y="5929"/>
                  </a:cubicBezTo>
                  <a:cubicBezTo>
                    <a:pt x="2596" y="5929"/>
                    <a:pt x="2656" y="6013"/>
                    <a:pt x="2560" y="6060"/>
                  </a:cubicBezTo>
                  <a:cubicBezTo>
                    <a:pt x="2691" y="6108"/>
                    <a:pt x="2787" y="5941"/>
                    <a:pt x="2691" y="5846"/>
                  </a:cubicBezTo>
                  <a:cubicBezTo>
                    <a:pt x="2679" y="5834"/>
                    <a:pt x="2668" y="5822"/>
                    <a:pt x="2668" y="5822"/>
                  </a:cubicBezTo>
                  <a:lnTo>
                    <a:pt x="2668" y="5822"/>
                  </a:lnTo>
                  <a:cubicBezTo>
                    <a:pt x="2632" y="5798"/>
                    <a:pt x="2596" y="5786"/>
                    <a:pt x="2560" y="5798"/>
                  </a:cubicBezTo>
                  <a:cubicBezTo>
                    <a:pt x="2727" y="5536"/>
                    <a:pt x="2977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lnTo>
                    <a:pt x="2965" y="6441"/>
                  </a:lnTo>
                  <a:lnTo>
                    <a:pt x="2918" y="6477"/>
                  </a:lnTo>
                  <a:cubicBezTo>
                    <a:pt x="3156" y="6358"/>
                    <a:pt x="3263" y="6239"/>
                    <a:pt x="3299" y="6120"/>
                  </a:cubicBezTo>
                  <a:cubicBezTo>
                    <a:pt x="3406" y="5822"/>
                    <a:pt x="3120" y="5703"/>
                    <a:pt x="3132" y="5560"/>
                  </a:cubicBezTo>
                  <a:cubicBezTo>
                    <a:pt x="3275" y="5667"/>
                    <a:pt x="3370" y="5620"/>
                    <a:pt x="3430" y="5489"/>
                  </a:cubicBezTo>
                  <a:cubicBezTo>
                    <a:pt x="3251" y="5501"/>
                    <a:pt x="3227" y="5334"/>
                    <a:pt x="3322" y="5239"/>
                  </a:cubicBezTo>
                  <a:cubicBezTo>
                    <a:pt x="3477" y="5096"/>
                    <a:pt x="3822" y="5072"/>
                    <a:pt x="3894" y="4655"/>
                  </a:cubicBezTo>
                  <a:cubicBezTo>
                    <a:pt x="3930" y="4608"/>
                    <a:pt x="3977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27" y="5024"/>
                    <a:pt x="3942" y="5286"/>
                    <a:pt x="3953" y="5501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39"/>
                    <a:pt x="3691" y="5834"/>
                    <a:pt x="3870" y="5858"/>
                  </a:cubicBezTo>
                  <a:cubicBezTo>
                    <a:pt x="3775" y="5965"/>
                    <a:pt x="3489" y="5858"/>
                    <a:pt x="3346" y="6144"/>
                  </a:cubicBezTo>
                  <a:cubicBezTo>
                    <a:pt x="3287" y="6310"/>
                    <a:pt x="3299" y="6489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37" y="5525"/>
                  </a:cubicBezTo>
                  <a:lnTo>
                    <a:pt x="4037" y="5525"/>
                  </a:lnTo>
                  <a:cubicBezTo>
                    <a:pt x="4144" y="5810"/>
                    <a:pt x="4168" y="6132"/>
                    <a:pt x="4108" y="6441"/>
                  </a:cubicBezTo>
                  <a:cubicBezTo>
                    <a:pt x="4084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989" y="6370"/>
                    <a:pt x="3977" y="6370"/>
                    <a:pt x="3965" y="6382"/>
                  </a:cubicBezTo>
                  <a:cubicBezTo>
                    <a:pt x="3822" y="6382"/>
                    <a:pt x="3775" y="6572"/>
                    <a:pt x="3906" y="6632"/>
                  </a:cubicBezTo>
                  <a:cubicBezTo>
                    <a:pt x="3870" y="6525"/>
                    <a:pt x="3977" y="6501"/>
                    <a:pt x="4013" y="6560"/>
                  </a:cubicBezTo>
                  <a:cubicBezTo>
                    <a:pt x="4061" y="6608"/>
                    <a:pt x="4013" y="6715"/>
                    <a:pt x="3977" y="6751"/>
                  </a:cubicBezTo>
                  <a:cubicBezTo>
                    <a:pt x="3942" y="6787"/>
                    <a:pt x="3894" y="6798"/>
                    <a:pt x="3846" y="6798"/>
                  </a:cubicBezTo>
                  <a:cubicBezTo>
                    <a:pt x="3727" y="6810"/>
                    <a:pt x="3525" y="6739"/>
                    <a:pt x="3632" y="6489"/>
                  </a:cubicBezTo>
                  <a:cubicBezTo>
                    <a:pt x="3370" y="6560"/>
                    <a:pt x="3418" y="6918"/>
                    <a:pt x="3620" y="7049"/>
                  </a:cubicBezTo>
                  <a:cubicBezTo>
                    <a:pt x="3465" y="7144"/>
                    <a:pt x="3525" y="7239"/>
                    <a:pt x="3310" y="7263"/>
                  </a:cubicBezTo>
                  <a:cubicBezTo>
                    <a:pt x="3715" y="7453"/>
                    <a:pt x="3799" y="7215"/>
                    <a:pt x="3965" y="7144"/>
                  </a:cubicBezTo>
                  <a:lnTo>
                    <a:pt x="3965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53" y="7775"/>
                    <a:pt x="3942" y="7489"/>
                    <a:pt x="4049" y="7275"/>
                  </a:cubicBezTo>
                  <a:lnTo>
                    <a:pt x="4049" y="7275"/>
                  </a:lnTo>
                  <a:cubicBezTo>
                    <a:pt x="3811" y="7811"/>
                    <a:pt x="4120" y="7941"/>
                    <a:pt x="4144" y="8287"/>
                  </a:cubicBezTo>
                  <a:cubicBezTo>
                    <a:pt x="4180" y="7941"/>
                    <a:pt x="4489" y="7811"/>
                    <a:pt x="4251" y="7275"/>
                  </a:cubicBezTo>
                  <a:lnTo>
                    <a:pt x="4251" y="7275"/>
                  </a:lnTo>
                  <a:cubicBezTo>
                    <a:pt x="4358" y="7489"/>
                    <a:pt x="4346" y="7775"/>
                    <a:pt x="4751" y="7811"/>
                  </a:cubicBezTo>
                  <a:cubicBezTo>
                    <a:pt x="4549" y="7584"/>
                    <a:pt x="4668" y="7322"/>
                    <a:pt x="4334" y="7144"/>
                  </a:cubicBezTo>
                  <a:lnTo>
                    <a:pt x="4334" y="7144"/>
                  </a:lnTo>
                  <a:cubicBezTo>
                    <a:pt x="4489" y="7215"/>
                    <a:pt x="4584" y="7453"/>
                    <a:pt x="4989" y="7263"/>
                  </a:cubicBezTo>
                  <a:cubicBezTo>
                    <a:pt x="4775" y="7239"/>
                    <a:pt x="4823" y="7144"/>
                    <a:pt x="4680" y="7049"/>
                  </a:cubicBezTo>
                  <a:cubicBezTo>
                    <a:pt x="4882" y="6918"/>
                    <a:pt x="4918" y="6560"/>
                    <a:pt x="4668" y="6489"/>
                  </a:cubicBezTo>
                  <a:cubicBezTo>
                    <a:pt x="4763" y="6739"/>
                    <a:pt x="4573" y="6810"/>
                    <a:pt x="4442" y="6798"/>
                  </a:cubicBezTo>
                  <a:cubicBezTo>
                    <a:pt x="4394" y="6798"/>
                    <a:pt x="4358" y="6787"/>
                    <a:pt x="4323" y="6751"/>
                  </a:cubicBezTo>
                  <a:cubicBezTo>
                    <a:pt x="4287" y="6715"/>
                    <a:pt x="4239" y="6608"/>
                    <a:pt x="4287" y="6560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7" y="6548"/>
                    <a:pt x="4477" y="6477"/>
                    <a:pt x="4430" y="6429"/>
                  </a:cubicBezTo>
                  <a:cubicBezTo>
                    <a:pt x="4406" y="6394"/>
                    <a:pt x="4370" y="6382"/>
                    <a:pt x="4334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15" y="6406"/>
                    <a:pt x="4203" y="6441"/>
                  </a:cubicBezTo>
                  <a:cubicBezTo>
                    <a:pt x="4132" y="6132"/>
                    <a:pt x="4156" y="5810"/>
                    <a:pt x="4263" y="5525"/>
                  </a:cubicBezTo>
                  <a:cubicBezTo>
                    <a:pt x="4061" y="6406"/>
                    <a:pt x="4930" y="6120"/>
                    <a:pt x="4942" y="6656"/>
                  </a:cubicBezTo>
                  <a:lnTo>
                    <a:pt x="4942" y="6608"/>
                  </a:lnTo>
                  <a:lnTo>
                    <a:pt x="4942" y="6656"/>
                  </a:lnTo>
                  <a:cubicBezTo>
                    <a:pt x="5013" y="6406"/>
                    <a:pt x="5013" y="6251"/>
                    <a:pt x="4954" y="6144"/>
                  </a:cubicBezTo>
                  <a:cubicBezTo>
                    <a:pt x="4823" y="5870"/>
                    <a:pt x="4537" y="5965"/>
                    <a:pt x="4430" y="5858"/>
                  </a:cubicBezTo>
                  <a:cubicBezTo>
                    <a:pt x="4608" y="5834"/>
                    <a:pt x="4656" y="5739"/>
                    <a:pt x="4584" y="5596"/>
                  </a:cubicBezTo>
                  <a:cubicBezTo>
                    <a:pt x="4465" y="5739"/>
                    <a:pt x="4334" y="5632"/>
                    <a:pt x="4334" y="5501"/>
                  </a:cubicBezTo>
                  <a:cubicBezTo>
                    <a:pt x="4346" y="5286"/>
                    <a:pt x="4561" y="5024"/>
                    <a:pt x="4334" y="4691"/>
                  </a:cubicBezTo>
                  <a:cubicBezTo>
                    <a:pt x="4323" y="4620"/>
                    <a:pt x="4311" y="4548"/>
                    <a:pt x="4287" y="4489"/>
                  </a:cubicBezTo>
                  <a:cubicBezTo>
                    <a:pt x="4323" y="4548"/>
                    <a:pt x="4358" y="4608"/>
                    <a:pt x="4406" y="4667"/>
                  </a:cubicBezTo>
                  <a:cubicBezTo>
                    <a:pt x="4477" y="5072"/>
                    <a:pt x="4811" y="5096"/>
                    <a:pt x="4965" y="5239"/>
                  </a:cubicBezTo>
                  <a:cubicBezTo>
                    <a:pt x="5073" y="5334"/>
                    <a:pt x="5037" y="5501"/>
                    <a:pt x="4858" y="5489"/>
                  </a:cubicBezTo>
                  <a:cubicBezTo>
                    <a:pt x="4918" y="5632"/>
                    <a:pt x="5013" y="5667"/>
                    <a:pt x="5156" y="5560"/>
                  </a:cubicBezTo>
                  <a:cubicBezTo>
                    <a:pt x="5168" y="5703"/>
                    <a:pt x="4894" y="5834"/>
                    <a:pt x="4989" y="6132"/>
                  </a:cubicBezTo>
                  <a:cubicBezTo>
                    <a:pt x="5037" y="6239"/>
                    <a:pt x="5144" y="6358"/>
                    <a:pt x="5370" y="6477"/>
                  </a:cubicBezTo>
                  <a:lnTo>
                    <a:pt x="5370" y="6477"/>
                  </a:lnTo>
                  <a:cubicBezTo>
                    <a:pt x="5001" y="6096"/>
                    <a:pt x="5823" y="5679"/>
                    <a:pt x="5049" y="5203"/>
                  </a:cubicBezTo>
                  <a:lnTo>
                    <a:pt x="5049" y="5203"/>
                  </a:lnTo>
                  <a:cubicBezTo>
                    <a:pt x="5323" y="5334"/>
                    <a:pt x="5573" y="5548"/>
                    <a:pt x="5739" y="5798"/>
                  </a:cubicBezTo>
                  <a:cubicBezTo>
                    <a:pt x="5704" y="5798"/>
                    <a:pt x="5668" y="5798"/>
                    <a:pt x="5632" y="5822"/>
                  </a:cubicBezTo>
                  <a:lnTo>
                    <a:pt x="5632" y="5822"/>
                  </a:lnTo>
                  <a:cubicBezTo>
                    <a:pt x="5620" y="5822"/>
                    <a:pt x="5608" y="5834"/>
                    <a:pt x="5596" y="5846"/>
                  </a:cubicBezTo>
                  <a:cubicBezTo>
                    <a:pt x="5549" y="5906"/>
                    <a:pt x="5549" y="5989"/>
                    <a:pt x="5596" y="6036"/>
                  </a:cubicBezTo>
                  <a:cubicBezTo>
                    <a:pt x="5620" y="6060"/>
                    <a:pt x="5668" y="6072"/>
                    <a:pt x="5704" y="6072"/>
                  </a:cubicBezTo>
                  <a:lnTo>
                    <a:pt x="5727" y="6072"/>
                  </a:lnTo>
                  <a:cubicBezTo>
                    <a:pt x="5632" y="6013"/>
                    <a:pt x="5692" y="5929"/>
                    <a:pt x="5751" y="5941"/>
                  </a:cubicBezTo>
                  <a:cubicBezTo>
                    <a:pt x="5823" y="5953"/>
                    <a:pt x="5870" y="6048"/>
                    <a:pt x="5870" y="6108"/>
                  </a:cubicBezTo>
                  <a:cubicBezTo>
                    <a:pt x="5858" y="6156"/>
                    <a:pt x="5847" y="6191"/>
                    <a:pt x="5811" y="6227"/>
                  </a:cubicBezTo>
                  <a:cubicBezTo>
                    <a:pt x="5716" y="6382"/>
                    <a:pt x="5477" y="6346"/>
                    <a:pt x="5442" y="6167"/>
                  </a:cubicBezTo>
                  <a:cubicBezTo>
                    <a:pt x="5311" y="6406"/>
                    <a:pt x="5585" y="6620"/>
                    <a:pt x="5823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87"/>
                    <a:pt x="6073" y="6548"/>
                    <a:pt x="6144" y="6394"/>
                  </a:cubicBezTo>
                  <a:lnTo>
                    <a:pt x="6144" y="6394"/>
                  </a:lnTo>
                  <a:cubicBezTo>
                    <a:pt x="6025" y="6751"/>
                    <a:pt x="6287" y="6858"/>
                    <a:pt x="6311" y="7156"/>
                  </a:cubicBezTo>
                  <a:cubicBezTo>
                    <a:pt x="6573" y="6846"/>
                    <a:pt x="6358" y="6644"/>
                    <a:pt x="6275" y="6429"/>
                  </a:cubicBezTo>
                  <a:lnTo>
                    <a:pt x="6275" y="6429"/>
                  </a:lnTo>
                  <a:cubicBezTo>
                    <a:pt x="6501" y="6977"/>
                    <a:pt x="6811" y="6846"/>
                    <a:pt x="7061" y="7072"/>
                  </a:cubicBezTo>
                  <a:cubicBezTo>
                    <a:pt x="6847" y="6810"/>
                    <a:pt x="6966" y="6501"/>
                    <a:pt x="6430" y="6287"/>
                  </a:cubicBezTo>
                  <a:lnTo>
                    <a:pt x="6430" y="6287"/>
                  </a:lnTo>
                  <a:cubicBezTo>
                    <a:pt x="6644" y="6358"/>
                    <a:pt x="6847" y="6584"/>
                    <a:pt x="7156" y="6310"/>
                  </a:cubicBezTo>
                  <a:cubicBezTo>
                    <a:pt x="6859" y="6298"/>
                    <a:pt x="6751" y="6025"/>
                    <a:pt x="6394" y="6144"/>
                  </a:cubicBezTo>
                  <a:lnTo>
                    <a:pt x="6394" y="6144"/>
                  </a:lnTo>
                  <a:cubicBezTo>
                    <a:pt x="6549" y="6072"/>
                    <a:pt x="6787" y="6179"/>
                    <a:pt x="6942" y="5751"/>
                  </a:cubicBezTo>
                  <a:cubicBezTo>
                    <a:pt x="6775" y="5894"/>
                    <a:pt x="6739" y="5786"/>
                    <a:pt x="6573" y="5822"/>
                  </a:cubicBezTo>
                  <a:cubicBezTo>
                    <a:pt x="6620" y="5584"/>
                    <a:pt x="6394" y="5310"/>
                    <a:pt x="6168" y="5441"/>
                  </a:cubicBezTo>
                  <a:cubicBezTo>
                    <a:pt x="6406" y="5536"/>
                    <a:pt x="6323" y="5739"/>
                    <a:pt x="6228" y="5810"/>
                  </a:cubicBezTo>
                  <a:cubicBezTo>
                    <a:pt x="6192" y="5846"/>
                    <a:pt x="6156" y="5870"/>
                    <a:pt x="6108" y="5870"/>
                  </a:cubicBezTo>
                  <a:cubicBezTo>
                    <a:pt x="6049" y="5870"/>
                    <a:pt x="5942" y="5822"/>
                    <a:pt x="5942" y="5751"/>
                  </a:cubicBezTo>
                  <a:cubicBezTo>
                    <a:pt x="5930" y="5691"/>
                    <a:pt x="6013" y="5632"/>
                    <a:pt x="6073" y="5727"/>
                  </a:cubicBezTo>
                  <a:cubicBezTo>
                    <a:pt x="6073" y="5715"/>
                    <a:pt x="6073" y="5703"/>
                    <a:pt x="6073" y="5703"/>
                  </a:cubicBezTo>
                  <a:cubicBezTo>
                    <a:pt x="6073" y="5667"/>
                    <a:pt x="6061" y="5620"/>
                    <a:pt x="6037" y="5596"/>
                  </a:cubicBezTo>
                  <a:cubicBezTo>
                    <a:pt x="5989" y="5548"/>
                    <a:pt x="5894" y="5548"/>
                    <a:pt x="5847" y="5596"/>
                  </a:cubicBezTo>
                  <a:cubicBezTo>
                    <a:pt x="5835" y="5608"/>
                    <a:pt x="5823" y="5620"/>
                    <a:pt x="5823" y="5632"/>
                  </a:cubicBezTo>
                  <a:lnTo>
                    <a:pt x="5823" y="5632"/>
                  </a:lnTo>
                  <a:cubicBezTo>
                    <a:pt x="5799" y="5655"/>
                    <a:pt x="5787" y="5703"/>
                    <a:pt x="5799" y="5739"/>
                  </a:cubicBezTo>
                  <a:cubicBezTo>
                    <a:pt x="5537" y="5560"/>
                    <a:pt x="5335" y="5322"/>
                    <a:pt x="5204" y="5036"/>
                  </a:cubicBezTo>
                  <a:cubicBezTo>
                    <a:pt x="5680" y="5810"/>
                    <a:pt x="6097" y="4989"/>
                    <a:pt x="6478" y="5370"/>
                  </a:cubicBezTo>
                  <a:cubicBezTo>
                    <a:pt x="6466" y="5358"/>
                    <a:pt x="6454" y="5346"/>
                    <a:pt x="6442" y="5334"/>
                  </a:cubicBezTo>
                  <a:cubicBezTo>
                    <a:pt x="6454" y="5346"/>
                    <a:pt x="6466" y="5358"/>
                    <a:pt x="6478" y="5370"/>
                  </a:cubicBezTo>
                  <a:cubicBezTo>
                    <a:pt x="6358" y="5144"/>
                    <a:pt x="6239" y="5024"/>
                    <a:pt x="6120" y="4989"/>
                  </a:cubicBezTo>
                  <a:cubicBezTo>
                    <a:pt x="5823" y="4893"/>
                    <a:pt x="5704" y="5167"/>
                    <a:pt x="5561" y="5155"/>
                  </a:cubicBezTo>
                  <a:cubicBezTo>
                    <a:pt x="5668" y="5024"/>
                    <a:pt x="5620" y="4917"/>
                    <a:pt x="5489" y="4858"/>
                  </a:cubicBezTo>
                  <a:cubicBezTo>
                    <a:pt x="5501" y="5036"/>
                    <a:pt x="5335" y="5060"/>
                    <a:pt x="5239" y="4965"/>
                  </a:cubicBezTo>
                  <a:cubicBezTo>
                    <a:pt x="5096" y="4810"/>
                    <a:pt x="5073" y="4477"/>
                    <a:pt x="4668" y="4393"/>
                  </a:cubicBezTo>
                  <a:cubicBezTo>
                    <a:pt x="4608" y="4358"/>
                    <a:pt x="4549" y="4322"/>
                    <a:pt x="4489" y="4286"/>
                  </a:cubicBezTo>
                  <a:cubicBezTo>
                    <a:pt x="4549" y="4310"/>
                    <a:pt x="4620" y="4322"/>
                    <a:pt x="4692" y="4334"/>
                  </a:cubicBezTo>
                  <a:cubicBezTo>
                    <a:pt x="5025" y="4572"/>
                    <a:pt x="5287" y="4346"/>
                    <a:pt x="5501" y="4334"/>
                  </a:cubicBezTo>
                  <a:cubicBezTo>
                    <a:pt x="5632" y="4334"/>
                    <a:pt x="5739" y="4465"/>
                    <a:pt x="5596" y="4584"/>
                  </a:cubicBezTo>
                  <a:cubicBezTo>
                    <a:pt x="5739" y="4643"/>
                    <a:pt x="5835" y="4596"/>
                    <a:pt x="5858" y="4429"/>
                  </a:cubicBezTo>
                  <a:cubicBezTo>
                    <a:pt x="5966" y="4524"/>
                    <a:pt x="5858" y="4810"/>
                    <a:pt x="6144" y="4941"/>
                  </a:cubicBezTo>
                  <a:cubicBezTo>
                    <a:pt x="6311" y="5001"/>
                    <a:pt x="6489" y="5001"/>
                    <a:pt x="6656" y="4929"/>
                  </a:cubicBezTo>
                  <a:lnTo>
                    <a:pt x="6656" y="4929"/>
                  </a:lnTo>
                  <a:cubicBezTo>
                    <a:pt x="6120" y="4917"/>
                    <a:pt x="6406" y="4048"/>
                    <a:pt x="5525" y="4251"/>
                  </a:cubicBezTo>
                  <a:lnTo>
                    <a:pt x="5525" y="4251"/>
                  </a:lnTo>
                  <a:cubicBezTo>
                    <a:pt x="5823" y="4155"/>
                    <a:pt x="6144" y="4131"/>
                    <a:pt x="6442" y="4191"/>
                  </a:cubicBezTo>
                  <a:cubicBezTo>
                    <a:pt x="6418" y="4203"/>
                    <a:pt x="6394" y="4239"/>
                    <a:pt x="6382" y="4274"/>
                  </a:cubicBezTo>
                  <a:cubicBezTo>
                    <a:pt x="6382" y="4274"/>
                    <a:pt x="6382" y="4286"/>
                    <a:pt x="6382" y="4286"/>
                  </a:cubicBezTo>
                  <a:cubicBezTo>
                    <a:pt x="6382" y="4298"/>
                    <a:pt x="6382" y="4310"/>
                    <a:pt x="6382" y="4322"/>
                  </a:cubicBezTo>
                  <a:cubicBezTo>
                    <a:pt x="6394" y="4465"/>
                    <a:pt x="6573" y="4501"/>
                    <a:pt x="6632" y="4382"/>
                  </a:cubicBezTo>
                  <a:cubicBezTo>
                    <a:pt x="6525" y="4417"/>
                    <a:pt x="6513" y="4310"/>
                    <a:pt x="6561" y="4274"/>
                  </a:cubicBezTo>
                  <a:cubicBezTo>
                    <a:pt x="6609" y="4227"/>
                    <a:pt x="6716" y="4274"/>
                    <a:pt x="6763" y="4310"/>
                  </a:cubicBezTo>
                  <a:cubicBezTo>
                    <a:pt x="6787" y="4346"/>
                    <a:pt x="6811" y="4393"/>
                    <a:pt x="6811" y="4441"/>
                  </a:cubicBezTo>
                  <a:cubicBezTo>
                    <a:pt x="6811" y="4560"/>
                    <a:pt x="6739" y="4763"/>
                    <a:pt x="6501" y="4655"/>
                  </a:cubicBezTo>
                  <a:cubicBezTo>
                    <a:pt x="6573" y="4917"/>
                    <a:pt x="6918" y="4870"/>
                    <a:pt x="7049" y="4667"/>
                  </a:cubicBezTo>
                  <a:cubicBezTo>
                    <a:pt x="7144" y="4822"/>
                    <a:pt x="7251" y="4763"/>
                    <a:pt x="7263" y="4989"/>
                  </a:cubicBezTo>
                  <a:cubicBezTo>
                    <a:pt x="7466" y="4572"/>
                    <a:pt x="7216" y="4489"/>
                    <a:pt x="7156" y="4322"/>
                  </a:cubicBezTo>
                  <a:lnTo>
                    <a:pt x="7156" y="4322"/>
                  </a:lnTo>
                  <a:cubicBezTo>
                    <a:pt x="7323" y="4655"/>
                    <a:pt x="7597" y="4536"/>
                    <a:pt x="7811" y="4739"/>
                  </a:cubicBezTo>
                  <a:cubicBezTo>
                    <a:pt x="7775" y="4334"/>
                    <a:pt x="7490" y="4346"/>
                    <a:pt x="7275" y="4251"/>
                  </a:cubicBezTo>
                  <a:lnTo>
                    <a:pt x="7275" y="4251"/>
                  </a:lnTo>
                  <a:cubicBezTo>
                    <a:pt x="7811" y="4477"/>
                    <a:pt x="7942" y="4167"/>
                    <a:pt x="8287" y="4143"/>
                  </a:cubicBezTo>
                  <a:cubicBezTo>
                    <a:pt x="7942" y="4108"/>
                    <a:pt x="7811" y="3810"/>
                    <a:pt x="7275" y="4036"/>
                  </a:cubicBezTo>
                  <a:lnTo>
                    <a:pt x="7275" y="4036"/>
                  </a:lnTo>
                  <a:cubicBezTo>
                    <a:pt x="7490" y="3941"/>
                    <a:pt x="7775" y="3953"/>
                    <a:pt x="7811" y="3536"/>
                  </a:cubicBezTo>
                  <a:cubicBezTo>
                    <a:pt x="7597" y="3739"/>
                    <a:pt x="7323" y="3620"/>
                    <a:pt x="7156" y="3965"/>
                  </a:cubicBezTo>
                  <a:lnTo>
                    <a:pt x="7156" y="3965"/>
                  </a:lnTo>
                  <a:cubicBezTo>
                    <a:pt x="7216" y="3798"/>
                    <a:pt x="7466" y="3715"/>
                    <a:pt x="7263" y="3298"/>
                  </a:cubicBezTo>
                  <a:cubicBezTo>
                    <a:pt x="7251" y="3512"/>
                    <a:pt x="7144" y="3465"/>
                    <a:pt x="7049" y="3608"/>
                  </a:cubicBezTo>
                  <a:cubicBezTo>
                    <a:pt x="6918" y="3417"/>
                    <a:pt x="6573" y="3369"/>
                    <a:pt x="6501" y="3620"/>
                  </a:cubicBezTo>
                  <a:cubicBezTo>
                    <a:pt x="6739" y="3524"/>
                    <a:pt x="6811" y="3715"/>
                    <a:pt x="6811" y="3846"/>
                  </a:cubicBezTo>
                  <a:cubicBezTo>
                    <a:pt x="6811" y="3893"/>
                    <a:pt x="6787" y="3929"/>
                    <a:pt x="6763" y="3965"/>
                  </a:cubicBezTo>
                  <a:cubicBezTo>
                    <a:pt x="6716" y="4012"/>
                    <a:pt x="6609" y="4048"/>
                    <a:pt x="6561" y="4012"/>
                  </a:cubicBezTo>
                  <a:cubicBezTo>
                    <a:pt x="6513" y="3965"/>
                    <a:pt x="6525" y="3858"/>
                    <a:pt x="6632" y="3893"/>
                  </a:cubicBezTo>
                  <a:cubicBezTo>
                    <a:pt x="6632" y="3881"/>
                    <a:pt x="6620" y="3870"/>
                    <a:pt x="6609" y="3858"/>
                  </a:cubicBezTo>
                  <a:cubicBezTo>
                    <a:pt x="6549" y="3810"/>
                    <a:pt x="6478" y="3810"/>
                    <a:pt x="6430" y="3858"/>
                  </a:cubicBezTo>
                  <a:cubicBezTo>
                    <a:pt x="6406" y="3881"/>
                    <a:pt x="6382" y="3917"/>
                    <a:pt x="6382" y="3953"/>
                  </a:cubicBezTo>
                  <a:cubicBezTo>
                    <a:pt x="6382" y="3965"/>
                    <a:pt x="6382" y="3977"/>
                    <a:pt x="6382" y="4001"/>
                  </a:cubicBezTo>
                  <a:lnTo>
                    <a:pt x="6382" y="4001"/>
                  </a:lnTo>
                  <a:cubicBezTo>
                    <a:pt x="6394" y="4036"/>
                    <a:pt x="6418" y="4072"/>
                    <a:pt x="6442" y="4096"/>
                  </a:cubicBezTo>
                  <a:cubicBezTo>
                    <a:pt x="6144" y="4155"/>
                    <a:pt x="5823" y="4131"/>
                    <a:pt x="5525" y="4024"/>
                  </a:cubicBezTo>
                  <a:cubicBezTo>
                    <a:pt x="6418" y="4227"/>
                    <a:pt x="6120" y="3358"/>
                    <a:pt x="6668" y="3358"/>
                  </a:cubicBezTo>
                  <a:lnTo>
                    <a:pt x="6609" y="3358"/>
                  </a:lnTo>
                  <a:lnTo>
                    <a:pt x="6668" y="3358"/>
                  </a:lnTo>
                  <a:cubicBezTo>
                    <a:pt x="6418" y="3286"/>
                    <a:pt x="6263" y="3286"/>
                    <a:pt x="6144" y="3334"/>
                  </a:cubicBezTo>
                  <a:cubicBezTo>
                    <a:pt x="5870" y="3477"/>
                    <a:pt x="5977" y="3762"/>
                    <a:pt x="5870" y="3858"/>
                  </a:cubicBezTo>
                  <a:cubicBezTo>
                    <a:pt x="5847" y="3679"/>
                    <a:pt x="5739" y="3643"/>
                    <a:pt x="5608" y="3703"/>
                  </a:cubicBezTo>
                  <a:cubicBezTo>
                    <a:pt x="5739" y="3822"/>
                    <a:pt x="5644" y="3965"/>
                    <a:pt x="5501" y="3953"/>
                  </a:cubicBezTo>
                  <a:cubicBezTo>
                    <a:pt x="5299" y="3953"/>
                    <a:pt x="5037" y="3727"/>
                    <a:pt x="4692" y="3953"/>
                  </a:cubicBezTo>
                  <a:cubicBezTo>
                    <a:pt x="4632" y="3965"/>
                    <a:pt x="4561" y="3977"/>
                    <a:pt x="4501" y="4001"/>
                  </a:cubicBezTo>
                  <a:cubicBezTo>
                    <a:pt x="4561" y="3965"/>
                    <a:pt x="4620" y="3929"/>
                    <a:pt x="4668" y="3893"/>
                  </a:cubicBezTo>
                  <a:cubicBezTo>
                    <a:pt x="5073" y="3822"/>
                    <a:pt x="5108" y="3477"/>
                    <a:pt x="5251" y="3322"/>
                  </a:cubicBezTo>
                  <a:cubicBezTo>
                    <a:pt x="5335" y="3227"/>
                    <a:pt x="5513" y="3250"/>
                    <a:pt x="5489" y="3429"/>
                  </a:cubicBezTo>
                  <a:cubicBezTo>
                    <a:pt x="5632" y="3369"/>
                    <a:pt x="5668" y="3274"/>
                    <a:pt x="5573" y="3131"/>
                  </a:cubicBezTo>
                  <a:cubicBezTo>
                    <a:pt x="5716" y="3119"/>
                    <a:pt x="5847" y="3393"/>
                    <a:pt x="6132" y="3298"/>
                  </a:cubicBezTo>
                  <a:cubicBezTo>
                    <a:pt x="6251" y="3262"/>
                    <a:pt x="6358" y="3155"/>
                    <a:pt x="6489" y="2917"/>
                  </a:cubicBezTo>
                  <a:lnTo>
                    <a:pt x="6489" y="2917"/>
                  </a:lnTo>
                  <a:cubicBezTo>
                    <a:pt x="6108" y="3298"/>
                    <a:pt x="5692" y="2477"/>
                    <a:pt x="5215" y="3250"/>
                  </a:cubicBezTo>
                  <a:lnTo>
                    <a:pt x="5215" y="3250"/>
                  </a:lnTo>
                  <a:cubicBezTo>
                    <a:pt x="5346" y="2965"/>
                    <a:pt x="5549" y="2727"/>
                    <a:pt x="5811" y="2548"/>
                  </a:cubicBezTo>
                  <a:cubicBezTo>
                    <a:pt x="5799" y="2584"/>
                    <a:pt x="5811" y="2619"/>
                    <a:pt x="5823" y="2655"/>
                  </a:cubicBezTo>
                  <a:lnTo>
                    <a:pt x="5823" y="2667"/>
                  </a:lnTo>
                  <a:cubicBezTo>
                    <a:pt x="5835" y="2679"/>
                    <a:pt x="5847" y="2691"/>
                    <a:pt x="5858" y="2691"/>
                  </a:cubicBezTo>
                  <a:cubicBezTo>
                    <a:pt x="5954" y="2786"/>
                    <a:pt x="6120" y="2691"/>
                    <a:pt x="6073" y="2560"/>
                  </a:cubicBezTo>
                  <a:cubicBezTo>
                    <a:pt x="6025" y="2655"/>
                    <a:pt x="5942" y="2596"/>
                    <a:pt x="5942" y="2536"/>
                  </a:cubicBezTo>
                  <a:cubicBezTo>
                    <a:pt x="5954" y="2465"/>
                    <a:pt x="6061" y="2417"/>
                    <a:pt x="6108" y="2417"/>
                  </a:cubicBezTo>
                  <a:cubicBezTo>
                    <a:pt x="6156" y="2417"/>
                    <a:pt x="6204" y="2441"/>
                    <a:pt x="6239" y="2477"/>
                  </a:cubicBezTo>
                  <a:cubicBezTo>
                    <a:pt x="6382" y="2572"/>
                    <a:pt x="6347" y="2798"/>
                    <a:pt x="6168" y="2846"/>
                  </a:cubicBezTo>
                  <a:cubicBezTo>
                    <a:pt x="6406" y="2977"/>
                    <a:pt x="6620" y="2703"/>
                    <a:pt x="6573" y="2465"/>
                  </a:cubicBezTo>
                  <a:cubicBezTo>
                    <a:pt x="6739" y="2500"/>
                    <a:pt x="6775" y="2393"/>
                    <a:pt x="6942" y="2536"/>
                  </a:cubicBezTo>
                  <a:cubicBezTo>
                    <a:pt x="6799" y="2107"/>
                    <a:pt x="6561" y="2215"/>
                    <a:pt x="6394" y="2143"/>
                  </a:cubicBezTo>
                  <a:lnTo>
                    <a:pt x="6394" y="2143"/>
                  </a:lnTo>
                  <a:cubicBezTo>
                    <a:pt x="6763" y="2262"/>
                    <a:pt x="6870" y="2000"/>
                    <a:pt x="7156" y="1976"/>
                  </a:cubicBezTo>
                  <a:cubicBezTo>
                    <a:pt x="6847" y="1715"/>
                    <a:pt x="6656" y="1929"/>
                    <a:pt x="6430" y="2012"/>
                  </a:cubicBezTo>
                  <a:lnTo>
                    <a:pt x="6430" y="2012"/>
                  </a:lnTo>
                  <a:cubicBezTo>
                    <a:pt x="6978" y="1786"/>
                    <a:pt x="6847" y="1476"/>
                    <a:pt x="7073" y="1226"/>
                  </a:cubicBezTo>
                  <a:cubicBezTo>
                    <a:pt x="6811" y="1441"/>
                    <a:pt x="6501" y="1322"/>
                    <a:pt x="6287" y="1857"/>
                  </a:cubicBezTo>
                  <a:lnTo>
                    <a:pt x="6287" y="1857"/>
                  </a:lnTo>
                  <a:cubicBezTo>
                    <a:pt x="6370" y="1643"/>
                    <a:pt x="6585" y="1441"/>
                    <a:pt x="6311" y="1131"/>
                  </a:cubicBezTo>
                  <a:cubicBezTo>
                    <a:pt x="6299" y="1429"/>
                    <a:pt x="6025" y="1536"/>
                    <a:pt x="6144" y="1893"/>
                  </a:cubicBezTo>
                  <a:lnTo>
                    <a:pt x="6144" y="1893"/>
                  </a:lnTo>
                  <a:cubicBezTo>
                    <a:pt x="6073" y="1738"/>
                    <a:pt x="6192" y="1500"/>
                    <a:pt x="5751" y="1345"/>
                  </a:cubicBezTo>
                  <a:cubicBezTo>
                    <a:pt x="5906" y="1512"/>
                    <a:pt x="5787" y="1548"/>
                    <a:pt x="5823" y="1715"/>
                  </a:cubicBezTo>
                  <a:cubicBezTo>
                    <a:pt x="5596" y="1667"/>
                    <a:pt x="5311" y="1893"/>
                    <a:pt x="5442" y="2119"/>
                  </a:cubicBezTo>
                  <a:cubicBezTo>
                    <a:pt x="5489" y="1941"/>
                    <a:pt x="5716" y="1905"/>
                    <a:pt x="5823" y="2060"/>
                  </a:cubicBezTo>
                  <a:cubicBezTo>
                    <a:pt x="5847" y="2084"/>
                    <a:pt x="5870" y="2131"/>
                    <a:pt x="5870" y="2179"/>
                  </a:cubicBezTo>
                  <a:cubicBezTo>
                    <a:pt x="5870" y="2238"/>
                    <a:pt x="5823" y="2346"/>
                    <a:pt x="5763" y="2346"/>
                  </a:cubicBezTo>
                  <a:cubicBezTo>
                    <a:pt x="5692" y="2357"/>
                    <a:pt x="5632" y="2274"/>
                    <a:pt x="5739" y="2215"/>
                  </a:cubicBezTo>
                  <a:cubicBezTo>
                    <a:pt x="5596" y="2179"/>
                    <a:pt x="5501" y="2334"/>
                    <a:pt x="5596" y="2441"/>
                  </a:cubicBezTo>
                  <a:cubicBezTo>
                    <a:pt x="5608" y="2441"/>
                    <a:pt x="5620" y="2453"/>
                    <a:pt x="5632" y="2465"/>
                  </a:cubicBezTo>
                  <a:lnTo>
                    <a:pt x="5632" y="2465"/>
                  </a:lnTo>
                  <a:cubicBezTo>
                    <a:pt x="5668" y="2488"/>
                    <a:pt x="5704" y="2488"/>
                    <a:pt x="5739" y="2488"/>
                  </a:cubicBezTo>
                  <a:cubicBezTo>
                    <a:pt x="5573" y="2738"/>
                    <a:pt x="5323" y="2941"/>
                    <a:pt x="5049" y="3084"/>
                  </a:cubicBezTo>
                  <a:cubicBezTo>
                    <a:pt x="5823" y="2596"/>
                    <a:pt x="5001" y="2191"/>
                    <a:pt x="5370" y="1798"/>
                  </a:cubicBezTo>
                  <a:lnTo>
                    <a:pt x="5335" y="1846"/>
                  </a:lnTo>
                  <a:cubicBezTo>
                    <a:pt x="5346" y="1822"/>
                    <a:pt x="5358" y="1810"/>
                    <a:pt x="5370" y="1798"/>
                  </a:cubicBezTo>
                  <a:cubicBezTo>
                    <a:pt x="5144" y="1929"/>
                    <a:pt x="5037" y="2036"/>
                    <a:pt x="5001" y="2155"/>
                  </a:cubicBezTo>
                  <a:cubicBezTo>
                    <a:pt x="4894" y="2453"/>
                    <a:pt x="5180" y="2572"/>
                    <a:pt x="5168" y="2727"/>
                  </a:cubicBezTo>
                  <a:cubicBezTo>
                    <a:pt x="5025" y="2619"/>
                    <a:pt x="4930" y="2655"/>
                    <a:pt x="4870" y="2798"/>
                  </a:cubicBezTo>
                  <a:cubicBezTo>
                    <a:pt x="5049" y="2774"/>
                    <a:pt x="5073" y="2953"/>
                    <a:pt x="4965" y="3048"/>
                  </a:cubicBezTo>
                  <a:cubicBezTo>
                    <a:pt x="4823" y="3179"/>
                    <a:pt x="4477" y="3215"/>
                    <a:pt x="4406" y="3620"/>
                  </a:cubicBezTo>
                  <a:cubicBezTo>
                    <a:pt x="4358" y="3667"/>
                    <a:pt x="4323" y="3727"/>
                    <a:pt x="4299" y="3786"/>
                  </a:cubicBezTo>
                  <a:cubicBezTo>
                    <a:pt x="4311" y="3727"/>
                    <a:pt x="4334" y="3655"/>
                    <a:pt x="4334" y="3596"/>
                  </a:cubicBezTo>
                  <a:cubicBezTo>
                    <a:pt x="4573" y="3250"/>
                    <a:pt x="4358" y="3000"/>
                    <a:pt x="4334" y="2786"/>
                  </a:cubicBezTo>
                  <a:cubicBezTo>
                    <a:pt x="4334" y="2643"/>
                    <a:pt x="4477" y="2548"/>
                    <a:pt x="4584" y="2679"/>
                  </a:cubicBezTo>
                  <a:cubicBezTo>
                    <a:pt x="4644" y="2548"/>
                    <a:pt x="4608" y="2441"/>
                    <a:pt x="4442" y="2417"/>
                  </a:cubicBezTo>
                  <a:cubicBezTo>
                    <a:pt x="4537" y="2310"/>
                    <a:pt x="4823" y="2417"/>
                    <a:pt x="4954" y="2143"/>
                  </a:cubicBezTo>
                  <a:cubicBezTo>
                    <a:pt x="5013" y="2036"/>
                    <a:pt x="5013" y="1869"/>
                    <a:pt x="4942" y="1619"/>
                  </a:cubicBezTo>
                  <a:lnTo>
                    <a:pt x="4942" y="1619"/>
                  </a:lnTo>
                  <a:cubicBezTo>
                    <a:pt x="4942" y="2167"/>
                    <a:pt x="4061" y="1869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43"/>
                    <a:pt x="4203" y="1846"/>
                  </a:cubicBezTo>
                  <a:cubicBezTo>
                    <a:pt x="4215" y="1869"/>
                    <a:pt x="4251" y="1893"/>
                    <a:pt x="4287" y="1905"/>
                  </a:cubicBezTo>
                  <a:lnTo>
                    <a:pt x="4299" y="1905"/>
                  </a:lnTo>
                  <a:cubicBezTo>
                    <a:pt x="4311" y="1905"/>
                    <a:pt x="4323" y="1905"/>
                    <a:pt x="4334" y="1905"/>
                  </a:cubicBezTo>
                  <a:cubicBezTo>
                    <a:pt x="4477" y="1893"/>
                    <a:pt x="4513" y="1715"/>
                    <a:pt x="4394" y="1655"/>
                  </a:cubicBezTo>
                  <a:cubicBezTo>
                    <a:pt x="4430" y="1762"/>
                    <a:pt x="4323" y="1774"/>
                    <a:pt x="4287" y="1726"/>
                  </a:cubicBezTo>
                  <a:cubicBezTo>
                    <a:pt x="4239" y="1679"/>
                    <a:pt x="4287" y="1572"/>
                    <a:pt x="4323" y="1524"/>
                  </a:cubicBezTo>
                  <a:cubicBezTo>
                    <a:pt x="4358" y="1500"/>
                    <a:pt x="4406" y="1476"/>
                    <a:pt x="4453" y="1476"/>
                  </a:cubicBezTo>
                  <a:cubicBezTo>
                    <a:pt x="4573" y="1476"/>
                    <a:pt x="4775" y="1548"/>
                    <a:pt x="4668" y="1786"/>
                  </a:cubicBezTo>
                  <a:cubicBezTo>
                    <a:pt x="4930" y="1715"/>
                    <a:pt x="4882" y="1369"/>
                    <a:pt x="4692" y="1238"/>
                  </a:cubicBezTo>
                  <a:cubicBezTo>
                    <a:pt x="4834" y="1143"/>
                    <a:pt x="4775" y="1036"/>
                    <a:pt x="5001" y="1024"/>
                  </a:cubicBezTo>
                  <a:cubicBezTo>
                    <a:pt x="4584" y="822"/>
                    <a:pt x="4501" y="1072"/>
                    <a:pt x="4334" y="1131"/>
                  </a:cubicBezTo>
                  <a:lnTo>
                    <a:pt x="4334" y="1131"/>
                  </a:lnTo>
                  <a:cubicBezTo>
                    <a:pt x="4668" y="964"/>
                    <a:pt x="4549" y="691"/>
                    <a:pt x="4751" y="476"/>
                  </a:cubicBezTo>
                  <a:cubicBezTo>
                    <a:pt x="4346" y="512"/>
                    <a:pt x="4358" y="798"/>
                    <a:pt x="4263" y="1012"/>
                  </a:cubicBezTo>
                  <a:lnTo>
                    <a:pt x="4263" y="1012"/>
                  </a:lnTo>
                  <a:cubicBezTo>
                    <a:pt x="4489" y="476"/>
                    <a:pt x="4180" y="345"/>
                    <a:pt x="4156" y="0"/>
                  </a:cubicBezTo>
                  <a:cubicBezTo>
                    <a:pt x="4120" y="345"/>
                    <a:pt x="3822" y="476"/>
                    <a:pt x="4049" y="1012"/>
                  </a:cubicBezTo>
                  <a:lnTo>
                    <a:pt x="4049" y="1012"/>
                  </a:lnTo>
                  <a:cubicBezTo>
                    <a:pt x="3953" y="798"/>
                    <a:pt x="3965" y="512"/>
                    <a:pt x="3549" y="476"/>
                  </a:cubicBezTo>
                  <a:cubicBezTo>
                    <a:pt x="3751" y="691"/>
                    <a:pt x="3644" y="964"/>
                    <a:pt x="3977" y="1131"/>
                  </a:cubicBezTo>
                  <a:lnTo>
                    <a:pt x="3977" y="1131"/>
                  </a:lnTo>
                  <a:cubicBezTo>
                    <a:pt x="3811" y="1072"/>
                    <a:pt x="3727" y="822"/>
                    <a:pt x="3310" y="1024"/>
                  </a:cubicBezTo>
                  <a:cubicBezTo>
                    <a:pt x="3537" y="1036"/>
                    <a:pt x="3477" y="1143"/>
                    <a:pt x="3620" y="1238"/>
                  </a:cubicBezTo>
                  <a:cubicBezTo>
                    <a:pt x="3430" y="1369"/>
                    <a:pt x="3382" y="1715"/>
                    <a:pt x="3644" y="1786"/>
                  </a:cubicBezTo>
                  <a:cubicBezTo>
                    <a:pt x="3537" y="1548"/>
                    <a:pt x="3739" y="1476"/>
                    <a:pt x="3858" y="1476"/>
                  </a:cubicBezTo>
                  <a:cubicBezTo>
                    <a:pt x="3906" y="1476"/>
                    <a:pt x="3953" y="1500"/>
                    <a:pt x="3977" y="1524"/>
                  </a:cubicBezTo>
                  <a:cubicBezTo>
                    <a:pt x="4025" y="1572"/>
                    <a:pt x="4061" y="1679"/>
                    <a:pt x="4025" y="1726"/>
                  </a:cubicBezTo>
                  <a:cubicBezTo>
                    <a:pt x="3977" y="1774"/>
                    <a:pt x="3870" y="1762"/>
                    <a:pt x="3906" y="1655"/>
                  </a:cubicBezTo>
                  <a:cubicBezTo>
                    <a:pt x="3787" y="1715"/>
                    <a:pt x="3834" y="1893"/>
                    <a:pt x="3965" y="1905"/>
                  </a:cubicBezTo>
                  <a:cubicBezTo>
                    <a:pt x="3977" y="1905"/>
                    <a:pt x="4001" y="1905"/>
                    <a:pt x="4013" y="1905"/>
                  </a:cubicBezTo>
                  <a:lnTo>
                    <a:pt x="4025" y="1905"/>
                  </a:lnTo>
                  <a:cubicBezTo>
                    <a:pt x="4061" y="1893"/>
                    <a:pt x="4084" y="1869"/>
                    <a:pt x="4108" y="1846"/>
                  </a:cubicBezTo>
                  <a:cubicBezTo>
                    <a:pt x="4168" y="2143"/>
                    <a:pt x="4144" y="2465"/>
                    <a:pt x="4037" y="2762"/>
                  </a:cubicBezTo>
                  <a:cubicBezTo>
                    <a:pt x="4251" y="1869"/>
                    <a:pt x="3370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31"/>
                    <a:pt x="3370" y="1619"/>
                  </a:cubicBezTo>
                  <a:cubicBezTo>
                    <a:pt x="3299" y="1869"/>
                    <a:pt x="3299" y="2024"/>
                    <a:pt x="3358" y="2143"/>
                  </a:cubicBezTo>
                  <a:cubicBezTo>
                    <a:pt x="3489" y="2417"/>
                    <a:pt x="3775" y="2310"/>
                    <a:pt x="3870" y="2417"/>
                  </a:cubicBezTo>
                  <a:cubicBezTo>
                    <a:pt x="3691" y="2441"/>
                    <a:pt x="3656" y="2548"/>
                    <a:pt x="3715" y="2679"/>
                  </a:cubicBezTo>
                  <a:cubicBezTo>
                    <a:pt x="3834" y="2548"/>
                    <a:pt x="3965" y="2643"/>
                    <a:pt x="3965" y="2786"/>
                  </a:cubicBezTo>
                  <a:cubicBezTo>
                    <a:pt x="3965" y="2989"/>
                    <a:pt x="3739" y="3250"/>
                    <a:pt x="3965" y="3596"/>
                  </a:cubicBezTo>
                  <a:cubicBezTo>
                    <a:pt x="3977" y="3655"/>
                    <a:pt x="3989" y="3727"/>
                    <a:pt x="4013" y="3786"/>
                  </a:cubicBezTo>
                  <a:cubicBezTo>
                    <a:pt x="3977" y="3727"/>
                    <a:pt x="3942" y="3667"/>
                    <a:pt x="3894" y="3620"/>
                  </a:cubicBezTo>
                  <a:cubicBezTo>
                    <a:pt x="3822" y="3215"/>
                    <a:pt x="3477" y="3179"/>
                    <a:pt x="3334" y="3036"/>
                  </a:cubicBezTo>
                  <a:cubicBezTo>
                    <a:pt x="3227" y="2953"/>
                    <a:pt x="3263" y="2774"/>
                    <a:pt x="3430" y="2798"/>
                  </a:cubicBezTo>
                  <a:cubicBezTo>
                    <a:pt x="3382" y="2655"/>
                    <a:pt x="3287" y="2619"/>
                    <a:pt x="3132" y="2715"/>
                  </a:cubicBezTo>
                  <a:cubicBezTo>
                    <a:pt x="3132" y="2572"/>
                    <a:pt x="3406" y="2441"/>
                    <a:pt x="3310" y="2155"/>
                  </a:cubicBezTo>
                  <a:cubicBezTo>
                    <a:pt x="3263" y="2036"/>
                    <a:pt x="3156" y="1929"/>
                    <a:pt x="2929" y="1798"/>
                  </a:cubicBezTo>
                  <a:cubicBezTo>
                    <a:pt x="3310" y="2179"/>
                    <a:pt x="2477" y="2596"/>
                    <a:pt x="3263" y="3072"/>
                  </a:cubicBezTo>
                  <a:cubicBezTo>
                    <a:pt x="2977" y="2941"/>
                    <a:pt x="2739" y="2738"/>
                    <a:pt x="2560" y="2477"/>
                  </a:cubicBezTo>
                  <a:cubicBezTo>
                    <a:pt x="2596" y="2488"/>
                    <a:pt x="2632" y="2477"/>
                    <a:pt x="2668" y="2465"/>
                  </a:cubicBezTo>
                  <a:lnTo>
                    <a:pt x="2668" y="2465"/>
                  </a:lnTo>
                  <a:cubicBezTo>
                    <a:pt x="2679" y="2453"/>
                    <a:pt x="2691" y="2441"/>
                    <a:pt x="2703" y="2429"/>
                  </a:cubicBezTo>
                  <a:cubicBezTo>
                    <a:pt x="2787" y="2346"/>
                    <a:pt x="2715" y="2191"/>
                    <a:pt x="2584" y="2203"/>
                  </a:cubicBezTo>
                  <a:lnTo>
                    <a:pt x="2560" y="2203"/>
                  </a:lnTo>
                  <a:cubicBezTo>
                    <a:pt x="2668" y="2262"/>
                    <a:pt x="2596" y="2346"/>
                    <a:pt x="2537" y="2346"/>
                  </a:cubicBezTo>
                  <a:cubicBezTo>
                    <a:pt x="2465" y="2334"/>
                    <a:pt x="2429" y="2227"/>
                    <a:pt x="2429" y="2179"/>
                  </a:cubicBezTo>
                  <a:cubicBezTo>
                    <a:pt x="2429" y="2131"/>
                    <a:pt x="2441" y="2084"/>
                    <a:pt x="2477" y="2048"/>
                  </a:cubicBezTo>
                  <a:cubicBezTo>
                    <a:pt x="2560" y="1953"/>
                    <a:pt x="2751" y="1869"/>
                    <a:pt x="2846" y="2107"/>
                  </a:cubicBezTo>
                  <a:cubicBezTo>
                    <a:pt x="2977" y="1881"/>
                    <a:pt x="2703" y="1667"/>
                    <a:pt x="2477" y="1715"/>
                  </a:cubicBezTo>
                  <a:cubicBezTo>
                    <a:pt x="2513" y="1536"/>
                    <a:pt x="2394" y="1512"/>
                    <a:pt x="2537" y="1345"/>
                  </a:cubicBezTo>
                  <a:cubicBezTo>
                    <a:pt x="2108" y="1488"/>
                    <a:pt x="2227" y="1726"/>
                    <a:pt x="2156" y="1893"/>
                  </a:cubicBezTo>
                  <a:lnTo>
                    <a:pt x="2156" y="1893"/>
                  </a:lnTo>
                  <a:cubicBezTo>
                    <a:pt x="2263" y="1524"/>
                    <a:pt x="2001" y="1417"/>
                    <a:pt x="1977" y="1119"/>
                  </a:cubicBezTo>
                  <a:cubicBezTo>
                    <a:pt x="1715" y="1441"/>
                    <a:pt x="1929" y="1631"/>
                    <a:pt x="2013" y="1857"/>
                  </a:cubicBezTo>
                  <a:lnTo>
                    <a:pt x="2013" y="1857"/>
                  </a:lnTo>
                  <a:cubicBezTo>
                    <a:pt x="1786" y="1310"/>
                    <a:pt x="1489" y="1429"/>
                    <a:pt x="1227" y="1214"/>
                  </a:cubicBezTo>
                  <a:cubicBezTo>
                    <a:pt x="1441" y="1476"/>
                    <a:pt x="1322" y="1786"/>
                    <a:pt x="1858" y="2000"/>
                  </a:cubicBezTo>
                  <a:lnTo>
                    <a:pt x="1858" y="2000"/>
                  </a:lnTo>
                  <a:cubicBezTo>
                    <a:pt x="1644" y="1917"/>
                    <a:pt x="1441" y="1703"/>
                    <a:pt x="1132" y="1965"/>
                  </a:cubicBezTo>
                  <a:cubicBezTo>
                    <a:pt x="1429" y="1988"/>
                    <a:pt x="1536" y="2262"/>
                    <a:pt x="1894" y="2143"/>
                  </a:cubicBezTo>
                  <a:lnTo>
                    <a:pt x="1894" y="2143"/>
                  </a:lnTo>
                  <a:cubicBezTo>
                    <a:pt x="1739" y="2215"/>
                    <a:pt x="1501" y="2096"/>
                    <a:pt x="1346" y="2536"/>
                  </a:cubicBezTo>
                  <a:cubicBezTo>
                    <a:pt x="1525" y="2381"/>
                    <a:pt x="1548" y="2500"/>
                    <a:pt x="1715" y="2465"/>
                  </a:cubicBezTo>
                  <a:cubicBezTo>
                    <a:pt x="1679" y="2691"/>
                    <a:pt x="1894" y="2965"/>
                    <a:pt x="2120" y="2846"/>
                  </a:cubicBezTo>
                  <a:cubicBezTo>
                    <a:pt x="1941" y="2798"/>
                    <a:pt x="1906" y="2560"/>
                    <a:pt x="2060" y="2465"/>
                  </a:cubicBezTo>
                  <a:cubicBezTo>
                    <a:pt x="2096" y="2429"/>
                    <a:pt x="2132" y="2417"/>
                    <a:pt x="2179" y="2417"/>
                  </a:cubicBezTo>
                  <a:cubicBezTo>
                    <a:pt x="2239" y="2417"/>
                    <a:pt x="2346" y="2465"/>
                    <a:pt x="2346" y="2524"/>
                  </a:cubicBezTo>
                  <a:cubicBezTo>
                    <a:pt x="2358" y="2596"/>
                    <a:pt x="2275" y="2655"/>
                    <a:pt x="2215" y="2548"/>
                  </a:cubicBezTo>
                  <a:cubicBezTo>
                    <a:pt x="2179" y="2679"/>
                    <a:pt x="2334" y="2786"/>
                    <a:pt x="2441" y="2691"/>
                  </a:cubicBezTo>
                  <a:cubicBezTo>
                    <a:pt x="2453" y="2679"/>
                    <a:pt x="2453" y="2667"/>
                    <a:pt x="2465" y="2655"/>
                  </a:cubicBezTo>
                  <a:cubicBezTo>
                    <a:pt x="2465" y="2655"/>
                    <a:pt x="2465" y="2655"/>
                    <a:pt x="2465" y="2643"/>
                  </a:cubicBezTo>
                  <a:cubicBezTo>
                    <a:pt x="2489" y="2619"/>
                    <a:pt x="2489" y="2584"/>
                    <a:pt x="2489" y="2548"/>
                  </a:cubicBezTo>
                  <a:cubicBezTo>
                    <a:pt x="2739" y="2715"/>
                    <a:pt x="2941" y="2953"/>
                    <a:pt x="3084" y="3239"/>
                  </a:cubicBezTo>
                  <a:cubicBezTo>
                    <a:pt x="2596" y="2465"/>
                    <a:pt x="2191" y="3286"/>
                    <a:pt x="1798" y="2905"/>
                  </a:cubicBezTo>
                  <a:cubicBezTo>
                    <a:pt x="1929" y="3143"/>
                    <a:pt x="2037" y="3250"/>
                    <a:pt x="2156" y="3286"/>
                  </a:cubicBezTo>
                  <a:cubicBezTo>
                    <a:pt x="2453" y="3381"/>
                    <a:pt x="2572" y="3108"/>
                    <a:pt x="2727" y="3119"/>
                  </a:cubicBezTo>
                  <a:cubicBezTo>
                    <a:pt x="2620" y="3262"/>
                    <a:pt x="2656" y="3358"/>
                    <a:pt x="2799" y="3417"/>
                  </a:cubicBezTo>
                  <a:cubicBezTo>
                    <a:pt x="2775" y="3239"/>
                    <a:pt x="2953" y="3215"/>
                    <a:pt x="3049" y="3310"/>
                  </a:cubicBezTo>
                  <a:cubicBezTo>
                    <a:pt x="3180" y="3465"/>
                    <a:pt x="3215" y="3810"/>
                    <a:pt x="3620" y="3881"/>
                  </a:cubicBezTo>
                  <a:cubicBezTo>
                    <a:pt x="3680" y="3917"/>
                    <a:pt x="3727" y="3953"/>
                    <a:pt x="3799" y="3989"/>
                  </a:cubicBezTo>
                  <a:cubicBezTo>
                    <a:pt x="3727" y="3965"/>
                    <a:pt x="3656" y="3953"/>
                    <a:pt x="3596" y="3941"/>
                  </a:cubicBezTo>
                  <a:cubicBezTo>
                    <a:pt x="3251" y="3715"/>
                    <a:pt x="3001" y="3929"/>
                    <a:pt x="2787" y="3941"/>
                  </a:cubicBezTo>
                  <a:cubicBezTo>
                    <a:pt x="2644" y="3941"/>
                    <a:pt x="2548" y="3810"/>
                    <a:pt x="2679" y="3703"/>
                  </a:cubicBezTo>
                  <a:cubicBezTo>
                    <a:pt x="2548" y="3631"/>
                    <a:pt x="2441" y="3679"/>
                    <a:pt x="2418" y="3846"/>
                  </a:cubicBezTo>
                  <a:cubicBezTo>
                    <a:pt x="2310" y="3750"/>
                    <a:pt x="2418" y="3465"/>
                    <a:pt x="2144" y="3322"/>
                  </a:cubicBezTo>
                  <a:cubicBezTo>
                    <a:pt x="2037" y="3274"/>
                    <a:pt x="1870" y="3274"/>
                    <a:pt x="1620" y="3346"/>
                  </a:cubicBezTo>
                  <a:lnTo>
                    <a:pt x="1620" y="3346"/>
                  </a:lnTo>
                  <a:cubicBezTo>
                    <a:pt x="2167" y="3346"/>
                    <a:pt x="1870" y="4227"/>
                    <a:pt x="2763" y="4012"/>
                  </a:cubicBezTo>
                  <a:cubicBezTo>
                    <a:pt x="2465" y="4120"/>
                    <a:pt x="2144" y="4143"/>
                    <a:pt x="1846" y="4084"/>
                  </a:cubicBezTo>
                  <a:cubicBezTo>
                    <a:pt x="1870" y="4060"/>
                    <a:pt x="1894" y="4036"/>
                    <a:pt x="1906" y="4001"/>
                  </a:cubicBezTo>
                  <a:cubicBezTo>
                    <a:pt x="1906" y="3989"/>
                    <a:pt x="1906" y="3989"/>
                    <a:pt x="1906" y="3989"/>
                  </a:cubicBezTo>
                  <a:cubicBezTo>
                    <a:pt x="1941" y="3834"/>
                    <a:pt x="1739" y="3750"/>
                    <a:pt x="1656" y="3881"/>
                  </a:cubicBezTo>
                  <a:cubicBezTo>
                    <a:pt x="1763" y="3858"/>
                    <a:pt x="1786" y="3953"/>
                    <a:pt x="1727" y="4001"/>
                  </a:cubicBezTo>
                  <a:cubicBezTo>
                    <a:pt x="1679" y="4036"/>
                    <a:pt x="1572" y="4001"/>
                    <a:pt x="1536" y="3953"/>
                  </a:cubicBezTo>
                  <a:cubicBezTo>
                    <a:pt x="1501" y="3917"/>
                    <a:pt x="1477" y="3881"/>
                    <a:pt x="1489" y="3834"/>
                  </a:cubicBezTo>
                  <a:cubicBezTo>
                    <a:pt x="1489" y="3703"/>
                    <a:pt x="1548" y="3512"/>
                    <a:pt x="1786" y="3608"/>
                  </a:cubicBezTo>
                  <a:cubicBezTo>
                    <a:pt x="1715" y="3358"/>
                    <a:pt x="1370" y="3405"/>
                    <a:pt x="1239" y="3596"/>
                  </a:cubicBezTo>
                  <a:cubicBezTo>
                    <a:pt x="1144" y="3453"/>
                    <a:pt x="1048" y="3500"/>
                    <a:pt x="1024" y="3286"/>
                  </a:cubicBezTo>
                  <a:cubicBezTo>
                    <a:pt x="834" y="3703"/>
                    <a:pt x="1072" y="3786"/>
                    <a:pt x="1144" y="3953"/>
                  </a:cubicBezTo>
                  <a:lnTo>
                    <a:pt x="1144" y="3953"/>
                  </a:lnTo>
                  <a:cubicBezTo>
                    <a:pt x="965" y="3608"/>
                    <a:pt x="691" y="3727"/>
                    <a:pt x="477" y="3524"/>
                  </a:cubicBezTo>
                  <a:cubicBezTo>
                    <a:pt x="513" y="3941"/>
                    <a:pt x="798" y="3929"/>
                    <a:pt x="1013" y="4024"/>
                  </a:cubicBezTo>
                  <a:lnTo>
                    <a:pt x="1013" y="4024"/>
                  </a:lnTo>
                  <a:cubicBezTo>
                    <a:pt x="465" y="3798"/>
                    <a:pt x="334" y="4096"/>
                    <a:pt x="1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5" y="3893"/>
                  </a:cubicBezTo>
                  <a:cubicBezTo>
                    <a:pt x="5263" y="3965"/>
                    <a:pt x="5454" y="4036"/>
                    <a:pt x="5632" y="4096"/>
                  </a:cubicBezTo>
                  <a:cubicBezTo>
                    <a:pt x="5716" y="4108"/>
                    <a:pt x="5787" y="4120"/>
                    <a:pt x="5870" y="4131"/>
                  </a:cubicBezTo>
                  <a:cubicBezTo>
                    <a:pt x="5787" y="4131"/>
                    <a:pt x="5716" y="4143"/>
                    <a:pt x="5632" y="4167"/>
                  </a:cubicBezTo>
                  <a:cubicBezTo>
                    <a:pt x="5454" y="4215"/>
                    <a:pt x="5263" y="4286"/>
                    <a:pt x="5085" y="4370"/>
                  </a:cubicBezTo>
                  <a:cubicBezTo>
                    <a:pt x="4977" y="4393"/>
                    <a:pt x="4858" y="4370"/>
                    <a:pt x="4763" y="4322"/>
                  </a:cubicBezTo>
                  <a:cubicBezTo>
                    <a:pt x="4930" y="4322"/>
                    <a:pt x="5096" y="4251"/>
                    <a:pt x="5204" y="4131"/>
                  </a:cubicBezTo>
                  <a:cubicBezTo>
                    <a:pt x="5096" y="4001"/>
                    <a:pt x="4930" y="3929"/>
                    <a:pt x="4763" y="3941"/>
                  </a:cubicBezTo>
                  <a:close/>
                  <a:moveTo>
                    <a:pt x="5168" y="5013"/>
                  </a:moveTo>
                  <a:close/>
                  <a:moveTo>
                    <a:pt x="4894" y="4893"/>
                  </a:moveTo>
                  <a:cubicBezTo>
                    <a:pt x="4894" y="4727"/>
                    <a:pt x="4834" y="4572"/>
                    <a:pt x="4704" y="4453"/>
                  </a:cubicBezTo>
                  <a:cubicBezTo>
                    <a:pt x="4823" y="4489"/>
                    <a:pt x="4918" y="4548"/>
                    <a:pt x="4977" y="4643"/>
                  </a:cubicBezTo>
                  <a:cubicBezTo>
                    <a:pt x="5049" y="4834"/>
                    <a:pt x="5132" y="5013"/>
                    <a:pt x="5215" y="5179"/>
                  </a:cubicBezTo>
                  <a:cubicBezTo>
                    <a:pt x="5263" y="5239"/>
                    <a:pt x="5311" y="5310"/>
                    <a:pt x="5358" y="5370"/>
                  </a:cubicBezTo>
                  <a:cubicBezTo>
                    <a:pt x="5287" y="5310"/>
                    <a:pt x="5227" y="5263"/>
                    <a:pt x="5168" y="5227"/>
                  </a:cubicBezTo>
                  <a:cubicBezTo>
                    <a:pt x="4989" y="5144"/>
                    <a:pt x="4823" y="5060"/>
                    <a:pt x="4632" y="4989"/>
                  </a:cubicBezTo>
                  <a:cubicBezTo>
                    <a:pt x="4537" y="4929"/>
                    <a:pt x="4465" y="4834"/>
                    <a:pt x="4442" y="4715"/>
                  </a:cubicBezTo>
                  <a:cubicBezTo>
                    <a:pt x="4561" y="4846"/>
                    <a:pt x="4727" y="4905"/>
                    <a:pt x="4894" y="4893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23" y="3203"/>
                    <a:pt x="4989" y="3119"/>
                    <a:pt x="5168" y="3024"/>
                  </a:cubicBezTo>
                  <a:cubicBezTo>
                    <a:pt x="5227" y="2989"/>
                    <a:pt x="5299" y="2941"/>
                    <a:pt x="5358" y="2893"/>
                  </a:cubicBezTo>
                  <a:cubicBezTo>
                    <a:pt x="5311" y="2953"/>
                    <a:pt x="5263" y="3012"/>
                    <a:pt x="5215" y="3084"/>
                  </a:cubicBezTo>
                  <a:cubicBezTo>
                    <a:pt x="5132" y="3250"/>
                    <a:pt x="5049" y="3429"/>
                    <a:pt x="4977" y="3608"/>
                  </a:cubicBezTo>
                  <a:cubicBezTo>
                    <a:pt x="4918" y="3703"/>
                    <a:pt x="4823" y="3774"/>
                    <a:pt x="4704" y="3810"/>
                  </a:cubicBezTo>
                  <a:cubicBezTo>
                    <a:pt x="4834" y="3691"/>
                    <a:pt x="4894" y="3536"/>
                    <a:pt x="4894" y="3369"/>
                  </a:cubicBezTo>
                  <a:cubicBezTo>
                    <a:pt x="4727" y="3358"/>
                    <a:pt x="4561" y="3429"/>
                    <a:pt x="4442" y="3548"/>
                  </a:cubicBezTo>
                  <a:cubicBezTo>
                    <a:pt x="4477" y="3441"/>
                    <a:pt x="4537" y="3334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30" y="3489"/>
                  </a:moveTo>
                  <a:cubicBezTo>
                    <a:pt x="3870" y="3393"/>
                    <a:pt x="3858" y="3274"/>
                    <a:pt x="3882" y="3155"/>
                  </a:cubicBezTo>
                  <a:cubicBezTo>
                    <a:pt x="3965" y="2977"/>
                    <a:pt x="4025" y="2798"/>
                    <a:pt x="4084" y="2608"/>
                  </a:cubicBezTo>
                  <a:cubicBezTo>
                    <a:pt x="4096" y="2536"/>
                    <a:pt x="4108" y="2465"/>
                    <a:pt x="4120" y="2381"/>
                  </a:cubicBezTo>
                  <a:cubicBezTo>
                    <a:pt x="4132" y="2465"/>
                    <a:pt x="4144" y="2536"/>
                    <a:pt x="4156" y="2608"/>
                  </a:cubicBezTo>
                  <a:cubicBezTo>
                    <a:pt x="4215" y="2798"/>
                    <a:pt x="4287" y="2977"/>
                    <a:pt x="4358" y="3155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7" y="3322"/>
                    <a:pt x="4358" y="3036"/>
                    <a:pt x="4120" y="3036"/>
                  </a:cubicBezTo>
                  <a:cubicBezTo>
                    <a:pt x="3882" y="3036"/>
                    <a:pt x="3763" y="3322"/>
                    <a:pt x="3930" y="3489"/>
                  </a:cubicBezTo>
                  <a:close/>
                  <a:moveTo>
                    <a:pt x="4120" y="5215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0" y="4870"/>
                    <a:pt x="4382" y="4989"/>
                    <a:pt x="4358" y="5096"/>
                  </a:cubicBezTo>
                  <a:cubicBezTo>
                    <a:pt x="4287" y="5274"/>
                    <a:pt x="4215" y="5453"/>
                    <a:pt x="4156" y="5644"/>
                  </a:cubicBezTo>
                  <a:cubicBezTo>
                    <a:pt x="4144" y="5715"/>
                    <a:pt x="4132" y="5798"/>
                    <a:pt x="4120" y="5870"/>
                  </a:cubicBezTo>
                  <a:cubicBezTo>
                    <a:pt x="4108" y="5798"/>
                    <a:pt x="4096" y="5715"/>
                    <a:pt x="4084" y="5644"/>
                  </a:cubicBezTo>
                  <a:cubicBezTo>
                    <a:pt x="4025" y="5453"/>
                    <a:pt x="3965" y="5274"/>
                    <a:pt x="3882" y="5096"/>
                  </a:cubicBezTo>
                  <a:cubicBezTo>
                    <a:pt x="3858" y="4989"/>
                    <a:pt x="3870" y="4870"/>
                    <a:pt x="3930" y="4774"/>
                  </a:cubicBezTo>
                  <a:cubicBezTo>
                    <a:pt x="3930" y="4941"/>
                    <a:pt x="3989" y="5108"/>
                    <a:pt x="4120" y="5215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4" y="3524"/>
                    <a:pt x="3406" y="3691"/>
                    <a:pt x="3525" y="3798"/>
                  </a:cubicBezTo>
                  <a:cubicBezTo>
                    <a:pt x="3418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13" y="3072"/>
                  </a:cubicBezTo>
                  <a:cubicBezTo>
                    <a:pt x="2977" y="3012"/>
                    <a:pt x="2929" y="2953"/>
                    <a:pt x="2882" y="2881"/>
                  </a:cubicBezTo>
                  <a:cubicBezTo>
                    <a:pt x="2941" y="2941"/>
                    <a:pt x="3001" y="2977"/>
                    <a:pt x="3072" y="3024"/>
                  </a:cubicBezTo>
                  <a:cubicBezTo>
                    <a:pt x="3239" y="3119"/>
                    <a:pt x="3418" y="3191"/>
                    <a:pt x="3596" y="3262"/>
                  </a:cubicBezTo>
                  <a:cubicBezTo>
                    <a:pt x="3691" y="3334"/>
                    <a:pt x="3763" y="3417"/>
                    <a:pt x="3799" y="3536"/>
                  </a:cubicBezTo>
                  <a:cubicBezTo>
                    <a:pt x="3680" y="3417"/>
                    <a:pt x="3513" y="3346"/>
                    <a:pt x="3346" y="3358"/>
                  </a:cubicBezTo>
                  <a:close/>
                  <a:moveTo>
                    <a:pt x="3787" y="4715"/>
                  </a:moveTo>
                  <a:cubicBezTo>
                    <a:pt x="3763" y="4822"/>
                    <a:pt x="3691" y="4917"/>
                    <a:pt x="3596" y="4977"/>
                  </a:cubicBezTo>
                  <a:cubicBezTo>
                    <a:pt x="3418" y="5048"/>
                    <a:pt x="3239" y="5132"/>
                    <a:pt x="3060" y="5227"/>
                  </a:cubicBezTo>
                  <a:cubicBezTo>
                    <a:pt x="3001" y="5263"/>
                    <a:pt x="2941" y="5310"/>
                    <a:pt x="2882" y="5358"/>
                  </a:cubicBezTo>
                  <a:cubicBezTo>
                    <a:pt x="2929" y="5298"/>
                    <a:pt x="2977" y="5227"/>
                    <a:pt x="3013" y="5167"/>
                  </a:cubicBezTo>
                  <a:cubicBezTo>
                    <a:pt x="3108" y="5001"/>
                    <a:pt x="3191" y="4822"/>
                    <a:pt x="3263" y="4643"/>
                  </a:cubicBezTo>
                  <a:cubicBezTo>
                    <a:pt x="3322" y="4548"/>
                    <a:pt x="3418" y="4477"/>
                    <a:pt x="3525" y="4441"/>
                  </a:cubicBezTo>
                  <a:cubicBezTo>
                    <a:pt x="3394" y="4560"/>
                    <a:pt x="3334" y="4727"/>
                    <a:pt x="3334" y="4893"/>
                  </a:cubicBezTo>
                  <a:cubicBezTo>
                    <a:pt x="3513" y="4905"/>
                    <a:pt x="3680" y="4846"/>
                    <a:pt x="3799" y="4715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75" y="4036"/>
                    <a:pt x="2965" y="3965"/>
                    <a:pt x="3144" y="3893"/>
                  </a:cubicBezTo>
                  <a:cubicBezTo>
                    <a:pt x="3251" y="3870"/>
                    <a:pt x="3370" y="3881"/>
                    <a:pt x="3465" y="3941"/>
                  </a:cubicBezTo>
                  <a:cubicBezTo>
                    <a:pt x="3299" y="3929"/>
                    <a:pt x="3132" y="4001"/>
                    <a:pt x="3025" y="4131"/>
                  </a:cubicBezTo>
                  <a:cubicBezTo>
                    <a:pt x="3132" y="4251"/>
                    <a:pt x="3299" y="4322"/>
                    <a:pt x="3465" y="4322"/>
                  </a:cubicBezTo>
                  <a:cubicBezTo>
                    <a:pt x="3370" y="4370"/>
                    <a:pt x="3251" y="4393"/>
                    <a:pt x="3144" y="4370"/>
                  </a:cubicBezTo>
                  <a:cubicBezTo>
                    <a:pt x="2965" y="4286"/>
                    <a:pt x="2775" y="4227"/>
                    <a:pt x="2596" y="4167"/>
                  </a:cubicBezTo>
                  <a:cubicBezTo>
                    <a:pt x="2513" y="4143"/>
                    <a:pt x="2441" y="4131"/>
                    <a:pt x="2358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04150" y="757675"/>
              <a:ext cx="206300" cy="206875"/>
            </a:xfrm>
            <a:custGeom>
              <a:avLst/>
              <a:gdLst/>
              <a:ahLst/>
              <a:cxnLst/>
              <a:rect l="l" t="t" r="r" b="b"/>
              <a:pathLst>
                <a:path w="8252" h="8275" extrusionOk="0">
                  <a:moveTo>
                    <a:pt x="0" y="4120"/>
                  </a:moveTo>
                  <a:cubicBezTo>
                    <a:pt x="334" y="4155"/>
                    <a:pt x="465" y="4453"/>
                    <a:pt x="1001" y="4227"/>
                  </a:cubicBezTo>
                  <a:lnTo>
                    <a:pt x="1001" y="4227"/>
                  </a:lnTo>
                  <a:cubicBezTo>
                    <a:pt x="786" y="4322"/>
                    <a:pt x="500" y="4310"/>
                    <a:pt x="465" y="4727"/>
                  </a:cubicBezTo>
                  <a:cubicBezTo>
                    <a:pt x="691" y="4524"/>
                    <a:pt x="953" y="4643"/>
                    <a:pt x="1131" y="4298"/>
                  </a:cubicBezTo>
                  <a:lnTo>
                    <a:pt x="1131" y="4298"/>
                  </a:lnTo>
                  <a:cubicBezTo>
                    <a:pt x="1060" y="4465"/>
                    <a:pt x="822" y="4548"/>
                    <a:pt x="1012" y="4965"/>
                  </a:cubicBezTo>
                  <a:cubicBezTo>
                    <a:pt x="1036" y="4751"/>
                    <a:pt x="1131" y="4798"/>
                    <a:pt x="1227" y="4655"/>
                  </a:cubicBezTo>
                  <a:cubicBezTo>
                    <a:pt x="1358" y="4846"/>
                    <a:pt x="1715" y="4893"/>
                    <a:pt x="1786" y="4643"/>
                  </a:cubicBezTo>
                  <a:cubicBezTo>
                    <a:pt x="1536" y="4739"/>
                    <a:pt x="1465" y="4548"/>
                    <a:pt x="1477" y="4417"/>
                  </a:cubicBezTo>
                  <a:cubicBezTo>
                    <a:pt x="1477" y="4370"/>
                    <a:pt x="1489" y="4322"/>
                    <a:pt x="1524" y="4298"/>
                  </a:cubicBezTo>
                  <a:cubicBezTo>
                    <a:pt x="1560" y="4251"/>
                    <a:pt x="1667" y="4215"/>
                    <a:pt x="1727" y="4251"/>
                  </a:cubicBezTo>
                  <a:cubicBezTo>
                    <a:pt x="1774" y="4298"/>
                    <a:pt x="1751" y="4405"/>
                    <a:pt x="1643" y="4370"/>
                  </a:cubicBezTo>
                  <a:cubicBezTo>
                    <a:pt x="1715" y="4489"/>
                    <a:pt x="1893" y="4441"/>
                    <a:pt x="1893" y="4310"/>
                  </a:cubicBezTo>
                  <a:cubicBezTo>
                    <a:pt x="1893" y="4298"/>
                    <a:pt x="1893" y="4274"/>
                    <a:pt x="1893" y="4262"/>
                  </a:cubicBezTo>
                  <a:lnTo>
                    <a:pt x="1893" y="4251"/>
                  </a:lnTo>
                  <a:cubicBezTo>
                    <a:pt x="1893" y="4215"/>
                    <a:pt x="1870" y="4191"/>
                    <a:pt x="1834" y="4167"/>
                  </a:cubicBezTo>
                  <a:cubicBezTo>
                    <a:pt x="2144" y="4108"/>
                    <a:pt x="2453" y="4132"/>
                    <a:pt x="2751" y="4239"/>
                  </a:cubicBezTo>
                  <a:lnTo>
                    <a:pt x="2751" y="4239"/>
                  </a:lnTo>
                  <a:cubicBezTo>
                    <a:pt x="1870" y="4024"/>
                    <a:pt x="2155" y="4905"/>
                    <a:pt x="1620" y="4905"/>
                  </a:cubicBezTo>
                  <a:lnTo>
                    <a:pt x="1620" y="4905"/>
                  </a:lnTo>
                  <a:cubicBezTo>
                    <a:pt x="1870" y="4977"/>
                    <a:pt x="2024" y="4977"/>
                    <a:pt x="2132" y="4917"/>
                  </a:cubicBezTo>
                  <a:cubicBezTo>
                    <a:pt x="2417" y="4786"/>
                    <a:pt x="2310" y="4501"/>
                    <a:pt x="2417" y="4405"/>
                  </a:cubicBezTo>
                  <a:cubicBezTo>
                    <a:pt x="2441" y="4572"/>
                    <a:pt x="2536" y="4620"/>
                    <a:pt x="2679" y="4560"/>
                  </a:cubicBezTo>
                  <a:cubicBezTo>
                    <a:pt x="2536" y="4453"/>
                    <a:pt x="2644" y="4310"/>
                    <a:pt x="2775" y="4310"/>
                  </a:cubicBezTo>
                  <a:cubicBezTo>
                    <a:pt x="2989" y="4322"/>
                    <a:pt x="3251" y="4536"/>
                    <a:pt x="3584" y="4310"/>
                  </a:cubicBezTo>
                  <a:cubicBezTo>
                    <a:pt x="3656" y="4298"/>
                    <a:pt x="3727" y="4286"/>
                    <a:pt x="3787" y="4262"/>
                  </a:cubicBezTo>
                  <a:cubicBezTo>
                    <a:pt x="3727" y="4298"/>
                    <a:pt x="3668" y="4334"/>
                    <a:pt x="3620" y="4382"/>
                  </a:cubicBezTo>
                  <a:cubicBezTo>
                    <a:pt x="3203" y="4453"/>
                    <a:pt x="3179" y="4798"/>
                    <a:pt x="3036" y="4941"/>
                  </a:cubicBezTo>
                  <a:cubicBezTo>
                    <a:pt x="2941" y="5048"/>
                    <a:pt x="2775" y="5013"/>
                    <a:pt x="2786" y="4846"/>
                  </a:cubicBezTo>
                  <a:cubicBezTo>
                    <a:pt x="2655" y="4893"/>
                    <a:pt x="2608" y="4989"/>
                    <a:pt x="2715" y="5144"/>
                  </a:cubicBezTo>
                  <a:cubicBezTo>
                    <a:pt x="2572" y="5144"/>
                    <a:pt x="2441" y="4870"/>
                    <a:pt x="2155" y="4965"/>
                  </a:cubicBezTo>
                  <a:cubicBezTo>
                    <a:pt x="2036" y="5013"/>
                    <a:pt x="1917" y="5120"/>
                    <a:pt x="1798" y="5346"/>
                  </a:cubicBezTo>
                  <a:cubicBezTo>
                    <a:pt x="1810" y="5334"/>
                    <a:pt x="1822" y="5322"/>
                    <a:pt x="1834" y="5310"/>
                  </a:cubicBezTo>
                  <a:lnTo>
                    <a:pt x="1798" y="5346"/>
                  </a:lnTo>
                  <a:cubicBezTo>
                    <a:pt x="2179" y="4965"/>
                    <a:pt x="2596" y="5798"/>
                    <a:pt x="3072" y="5024"/>
                  </a:cubicBezTo>
                  <a:lnTo>
                    <a:pt x="3072" y="5024"/>
                  </a:lnTo>
                  <a:cubicBezTo>
                    <a:pt x="2941" y="5298"/>
                    <a:pt x="2727" y="5536"/>
                    <a:pt x="2477" y="5715"/>
                  </a:cubicBezTo>
                  <a:cubicBezTo>
                    <a:pt x="2477" y="5679"/>
                    <a:pt x="2477" y="5644"/>
                    <a:pt x="2453" y="5608"/>
                  </a:cubicBezTo>
                  <a:lnTo>
                    <a:pt x="2453" y="5608"/>
                  </a:lnTo>
                  <a:lnTo>
                    <a:pt x="2429" y="5584"/>
                  </a:lnTo>
                  <a:cubicBezTo>
                    <a:pt x="2322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39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20" y="5858"/>
                    <a:pt x="2084" y="5834"/>
                    <a:pt x="2048" y="5798"/>
                  </a:cubicBezTo>
                  <a:cubicBezTo>
                    <a:pt x="1893" y="5703"/>
                    <a:pt x="1929" y="5465"/>
                    <a:pt x="2108" y="5429"/>
                  </a:cubicBezTo>
                  <a:cubicBezTo>
                    <a:pt x="1882" y="5298"/>
                    <a:pt x="1667" y="5572"/>
                    <a:pt x="1715" y="5810"/>
                  </a:cubicBezTo>
                  <a:cubicBezTo>
                    <a:pt x="1536" y="5775"/>
                    <a:pt x="1512" y="5882"/>
                    <a:pt x="1346" y="5739"/>
                  </a:cubicBezTo>
                  <a:cubicBezTo>
                    <a:pt x="1489" y="6167"/>
                    <a:pt x="1727" y="6060"/>
                    <a:pt x="1893" y="6132"/>
                  </a:cubicBezTo>
                  <a:lnTo>
                    <a:pt x="1893" y="6132"/>
                  </a:lnTo>
                  <a:cubicBezTo>
                    <a:pt x="1524" y="6013"/>
                    <a:pt x="1417" y="6287"/>
                    <a:pt x="1120" y="6298"/>
                  </a:cubicBezTo>
                  <a:cubicBezTo>
                    <a:pt x="1429" y="6560"/>
                    <a:pt x="1632" y="6346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34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32"/>
                    <a:pt x="1703" y="6834"/>
                    <a:pt x="1965" y="7144"/>
                  </a:cubicBezTo>
                  <a:cubicBezTo>
                    <a:pt x="1977" y="6846"/>
                    <a:pt x="2251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6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65" y="6394"/>
                    <a:pt x="2846" y="6156"/>
                  </a:cubicBezTo>
                  <a:cubicBezTo>
                    <a:pt x="2798" y="6334"/>
                    <a:pt x="2560" y="6370"/>
                    <a:pt x="2465" y="6215"/>
                  </a:cubicBezTo>
                  <a:cubicBezTo>
                    <a:pt x="2429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25" y="5929"/>
                  </a:cubicBezTo>
                  <a:cubicBezTo>
                    <a:pt x="2584" y="5917"/>
                    <a:pt x="2655" y="6013"/>
                    <a:pt x="2548" y="6060"/>
                  </a:cubicBezTo>
                  <a:cubicBezTo>
                    <a:pt x="2679" y="6096"/>
                    <a:pt x="2775" y="5941"/>
                    <a:pt x="2691" y="5846"/>
                  </a:cubicBezTo>
                  <a:cubicBezTo>
                    <a:pt x="2679" y="5834"/>
                    <a:pt x="2667" y="5822"/>
                    <a:pt x="2655" y="5810"/>
                  </a:cubicBezTo>
                  <a:lnTo>
                    <a:pt x="2655" y="5810"/>
                  </a:lnTo>
                  <a:cubicBezTo>
                    <a:pt x="2620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cubicBezTo>
                    <a:pt x="2929" y="6465"/>
                    <a:pt x="2941" y="6453"/>
                    <a:pt x="2953" y="6441"/>
                  </a:cubicBezTo>
                  <a:cubicBezTo>
                    <a:pt x="2941" y="6453"/>
                    <a:pt x="2929" y="6465"/>
                    <a:pt x="2917" y="6477"/>
                  </a:cubicBezTo>
                  <a:cubicBezTo>
                    <a:pt x="3084" y="6406"/>
                    <a:pt x="3215" y="6287"/>
                    <a:pt x="3298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7"/>
                    <a:pt x="3370" y="5620"/>
                    <a:pt x="3429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65" y="5096"/>
                    <a:pt x="3810" y="5060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27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46" y="6132"/>
                  </a:cubicBezTo>
                  <a:cubicBezTo>
                    <a:pt x="3287" y="6251"/>
                    <a:pt x="3287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25" y="5525"/>
                  </a:cubicBezTo>
                  <a:lnTo>
                    <a:pt x="4025" y="5525"/>
                  </a:lnTo>
                  <a:cubicBezTo>
                    <a:pt x="4132" y="5810"/>
                    <a:pt x="4156" y="6132"/>
                    <a:pt x="4096" y="6441"/>
                  </a:cubicBezTo>
                  <a:cubicBezTo>
                    <a:pt x="4072" y="6406"/>
                    <a:pt x="4049" y="6382"/>
                    <a:pt x="4013" y="6382"/>
                  </a:cubicBezTo>
                  <a:lnTo>
                    <a:pt x="3977" y="6382"/>
                  </a:lnTo>
                  <a:cubicBezTo>
                    <a:pt x="3953" y="6370"/>
                    <a:pt x="3941" y="6370"/>
                    <a:pt x="3929" y="6382"/>
                  </a:cubicBezTo>
                  <a:cubicBezTo>
                    <a:pt x="3798" y="6382"/>
                    <a:pt x="3751" y="6560"/>
                    <a:pt x="3870" y="6632"/>
                  </a:cubicBezTo>
                  <a:cubicBezTo>
                    <a:pt x="3834" y="6525"/>
                    <a:pt x="3941" y="6501"/>
                    <a:pt x="3989" y="6548"/>
                  </a:cubicBezTo>
                  <a:cubicBezTo>
                    <a:pt x="4025" y="6608"/>
                    <a:pt x="3989" y="6715"/>
                    <a:pt x="3941" y="6751"/>
                  </a:cubicBezTo>
                  <a:cubicBezTo>
                    <a:pt x="3906" y="6787"/>
                    <a:pt x="3870" y="6798"/>
                    <a:pt x="3822" y="6798"/>
                  </a:cubicBezTo>
                  <a:cubicBezTo>
                    <a:pt x="3691" y="6810"/>
                    <a:pt x="3501" y="6727"/>
                    <a:pt x="3596" y="6489"/>
                  </a:cubicBezTo>
                  <a:cubicBezTo>
                    <a:pt x="3346" y="6560"/>
                    <a:pt x="3394" y="6918"/>
                    <a:pt x="3584" y="7049"/>
                  </a:cubicBezTo>
                  <a:cubicBezTo>
                    <a:pt x="3429" y="7144"/>
                    <a:pt x="3489" y="7239"/>
                    <a:pt x="3275" y="7251"/>
                  </a:cubicBezTo>
                  <a:cubicBezTo>
                    <a:pt x="3679" y="7453"/>
                    <a:pt x="3775" y="7203"/>
                    <a:pt x="3941" y="7144"/>
                  </a:cubicBezTo>
                  <a:lnTo>
                    <a:pt x="3941" y="7144"/>
                  </a:lnTo>
                  <a:cubicBezTo>
                    <a:pt x="3596" y="7322"/>
                    <a:pt x="3715" y="7596"/>
                    <a:pt x="3513" y="7811"/>
                  </a:cubicBezTo>
                  <a:cubicBezTo>
                    <a:pt x="3929" y="7775"/>
                    <a:pt x="3918" y="7477"/>
                    <a:pt x="4013" y="7275"/>
                  </a:cubicBezTo>
                  <a:lnTo>
                    <a:pt x="4013" y="7275"/>
                  </a:lnTo>
                  <a:cubicBezTo>
                    <a:pt x="3775" y="7811"/>
                    <a:pt x="4084" y="7941"/>
                    <a:pt x="4120" y="8275"/>
                  </a:cubicBezTo>
                  <a:cubicBezTo>
                    <a:pt x="4144" y="7941"/>
                    <a:pt x="4453" y="7811"/>
                    <a:pt x="4215" y="7275"/>
                  </a:cubicBezTo>
                  <a:lnTo>
                    <a:pt x="4215" y="7275"/>
                  </a:lnTo>
                  <a:cubicBezTo>
                    <a:pt x="4322" y="7477"/>
                    <a:pt x="4310" y="7775"/>
                    <a:pt x="4715" y="7811"/>
                  </a:cubicBezTo>
                  <a:cubicBezTo>
                    <a:pt x="4513" y="7584"/>
                    <a:pt x="4632" y="7322"/>
                    <a:pt x="4299" y="7144"/>
                  </a:cubicBezTo>
                  <a:lnTo>
                    <a:pt x="4299" y="7144"/>
                  </a:lnTo>
                  <a:cubicBezTo>
                    <a:pt x="4453" y="7203"/>
                    <a:pt x="4549" y="7453"/>
                    <a:pt x="4953" y="7251"/>
                  </a:cubicBezTo>
                  <a:cubicBezTo>
                    <a:pt x="4739" y="7239"/>
                    <a:pt x="4787" y="7144"/>
                    <a:pt x="4644" y="7049"/>
                  </a:cubicBezTo>
                  <a:cubicBezTo>
                    <a:pt x="4846" y="6918"/>
                    <a:pt x="4882" y="6560"/>
                    <a:pt x="4632" y="6489"/>
                  </a:cubicBezTo>
                  <a:cubicBezTo>
                    <a:pt x="4727" y="6727"/>
                    <a:pt x="4537" y="6810"/>
                    <a:pt x="4406" y="6798"/>
                  </a:cubicBezTo>
                  <a:cubicBezTo>
                    <a:pt x="4358" y="6798"/>
                    <a:pt x="4322" y="6787"/>
                    <a:pt x="4287" y="6751"/>
                  </a:cubicBezTo>
                  <a:cubicBezTo>
                    <a:pt x="4251" y="6715"/>
                    <a:pt x="4203" y="6596"/>
                    <a:pt x="4251" y="6548"/>
                  </a:cubicBezTo>
                  <a:cubicBezTo>
                    <a:pt x="4287" y="6501"/>
                    <a:pt x="4394" y="6525"/>
                    <a:pt x="4358" y="6632"/>
                  </a:cubicBezTo>
                  <a:cubicBezTo>
                    <a:pt x="4370" y="6620"/>
                    <a:pt x="4382" y="6608"/>
                    <a:pt x="4394" y="6596"/>
                  </a:cubicBezTo>
                  <a:cubicBezTo>
                    <a:pt x="4441" y="6548"/>
                    <a:pt x="4441" y="6465"/>
                    <a:pt x="4394" y="6417"/>
                  </a:cubicBezTo>
                  <a:cubicBezTo>
                    <a:pt x="4370" y="6394"/>
                    <a:pt x="4334" y="6382"/>
                    <a:pt x="4299" y="6382"/>
                  </a:cubicBezTo>
                  <a:cubicBezTo>
                    <a:pt x="4287" y="6370"/>
                    <a:pt x="4275" y="6370"/>
                    <a:pt x="4263" y="6382"/>
                  </a:cubicBezTo>
                  <a:lnTo>
                    <a:pt x="4251" y="6382"/>
                  </a:lnTo>
                  <a:cubicBezTo>
                    <a:pt x="4215" y="6382"/>
                    <a:pt x="4179" y="6406"/>
                    <a:pt x="4168" y="6441"/>
                  </a:cubicBezTo>
                  <a:cubicBezTo>
                    <a:pt x="4108" y="6132"/>
                    <a:pt x="4132" y="5810"/>
                    <a:pt x="4227" y="5525"/>
                  </a:cubicBezTo>
                  <a:cubicBezTo>
                    <a:pt x="4025" y="6406"/>
                    <a:pt x="4894" y="6120"/>
                    <a:pt x="4906" y="6656"/>
                  </a:cubicBezTo>
                  <a:lnTo>
                    <a:pt x="4906" y="6608"/>
                  </a:lnTo>
                  <a:lnTo>
                    <a:pt x="4906" y="6656"/>
                  </a:lnTo>
                  <a:cubicBezTo>
                    <a:pt x="4977" y="6406"/>
                    <a:pt x="4977" y="6251"/>
                    <a:pt x="4918" y="6144"/>
                  </a:cubicBezTo>
                  <a:cubicBezTo>
                    <a:pt x="4787" y="5870"/>
                    <a:pt x="4501" y="5965"/>
                    <a:pt x="4394" y="5858"/>
                  </a:cubicBezTo>
                  <a:cubicBezTo>
                    <a:pt x="4572" y="5834"/>
                    <a:pt x="4620" y="5739"/>
                    <a:pt x="4549" y="5596"/>
                  </a:cubicBezTo>
                  <a:cubicBezTo>
                    <a:pt x="4430" y="5739"/>
                    <a:pt x="4299" y="5632"/>
                    <a:pt x="4299" y="5501"/>
                  </a:cubicBezTo>
                  <a:cubicBezTo>
                    <a:pt x="4310" y="5286"/>
                    <a:pt x="4525" y="5024"/>
                    <a:pt x="4299" y="4691"/>
                  </a:cubicBezTo>
                  <a:cubicBezTo>
                    <a:pt x="4287" y="4620"/>
                    <a:pt x="4275" y="4548"/>
                    <a:pt x="4251" y="4489"/>
                  </a:cubicBezTo>
                  <a:cubicBezTo>
                    <a:pt x="4287" y="4548"/>
                    <a:pt x="4322" y="4608"/>
                    <a:pt x="4370" y="4667"/>
                  </a:cubicBezTo>
                  <a:cubicBezTo>
                    <a:pt x="4441" y="5072"/>
                    <a:pt x="4775" y="5096"/>
                    <a:pt x="4930" y="5239"/>
                  </a:cubicBezTo>
                  <a:cubicBezTo>
                    <a:pt x="5037" y="5334"/>
                    <a:pt x="5001" y="5501"/>
                    <a:pt x="4834" y="5489"/>
                  </a:cubicBezTo>
                  <a:cubicBezTo>
                    <a:pt x="4882" y="5620"/>
                    <a:pt x="4977" y="5667"/>
                    <a:pt x="5132" y="5560"/>
                  </a:cubicBezTo>
                  <a:cubicBezTo>
                    <a:pt x="5132" y="5703"/>
                    <a:pt x="4858" y="5834"/>
                    <a:pt x="4953" y="6120"/>
                  </a:cubicBezTo>
                  <a:cubicBezTo>
                    <a:pt x="5001" y="6239"/>
                    <a:pt x="5108" y="6358"/>
                    <a:pt x="5334" y="6477"/>
                  </a:cubicBezTo>
                  <a:lnTo>
                    <a:pt x="5334" y="6477"/>
                  </a:lnTo>
                  <a:cubicBezTo>
                    <a:pt x="4965" y="6096"/>
                    <a:pt x="5787" y="5679"/>
                    <a:pt x="5013" y="5203"/>
                  </a:cubicBezTo>
                  <a:lnTo>
                    <a:pt x="5013" y="5203"/>
                  </a:lnTo>
                  <a:cubicBezTo>
                    <a:pt x="5287" y="5334"/>
                    <a:pt x="5525" y="5548"/>
                    <a:pt x="5703" y="5798"/>
                  </a:cubicBezTo>
                  <a:cubicBezTo>
                    <a:pt x="5668" y="5798"/>
                    <a:pt x="5632" y="5798"/>
                    <a:pt x="5596" y="5822"/>
                  </a:cubicBezTo>
                  <a:lnTo>
                    <a:pt x="5596" y="5822"/>
                  </a:lnTo>
                  <a:cubicBezTo>
                    <a:pt x="5584" y="5822"/>
                    <a:pt x="5573" y="5834"/>
                    <a:pt x="5561" y="5846"/>
                  </a:cubicBezTo>
                  <a:cubicBezTo>
                    <a:pt x="5513" y="5906"/>
                    <a:pt x="5513" y="5989"/>
                    <a:pt x="5561" y="6036"/>
                  </a:cubicBezTo>
                  <a:cubicBezTo>
                    <a:pt x="5584" y="6060"/>
                    <a:pt x="5632" y="6072"/>
                    <a:pt x="5668" y="6072"/>
                  </a:cubicBezTo>
                  <a:cubicBezTo>
                    <a:pt x="5668" y="6072"/>
                    <a:pt x="5680" y="6072"/>
                    <a:pt x="5692" y="6072"/>
                  </a:cubicBezTo>
                  <a:cubicBezTo>
                    <a:pt x="5596" y="6013"/>
                    <a:pt x="5656" y="5929"/>
                    <a:pt x="5715" y="5941"/>
                  </a:cubicBezTo>
                  <a:cubicBezTo>
                    <a:pt x="5787" y="5941"/>
                    <a:pt x="5834" y="6048"/>
                    <a:pt x="5834" y="6108"/>
                  </a:cubicBezTo>
                  <a:cubicBezTo>
                    <a:pt x="5823" y="6156"/>
                    <a:pt x="5811" y="6191"/>
                    <a:pt x="5775" y="6227"/>
                  </a:cubicBezTo>
                  <a:cubicBezTo>
                    <a:pt x="5680" y="6382"/>
                    <a:pt x="5442" y="6346"/>
                    <a:pt x="5406" y="6167"/>
                  </a:cubicBezTo>
                  <a:cubicBezTo>
                    <a:pt x="5275" y="6406"/>
                    <a:pt x="5549" y="6620"/>
                    <a:pt x="5787" y="6572"/>
                  </a:cubicBezTo>
                  <a:cubicBezTo>
                    <a:pt x="5751" y="6739"/>
                    <a:pt x="5858" y="6775"/>
                    <a:pt x="5715" y="6941"/>
                  </a:cubicBezTo>
                  <a:cubicBezTo>
                    <a:pt x="6144" y="6787"/>
                    <a:pt x="6037" y="6548"/>
                    <a:pt x="6108" y="6394"/>
                  </a:cubicBezTo>
                  <a:lnTo>
                    <a:pt x="6108" y="6394"/>
                  </a:lnTo>
                  <a:cubicBezTo>
                    <a:pt x="5989" y="6751"/>
                    <a:pt x="6263" y="6858"/>
                    <a:pt x="6275" y="7156"/>
                  </a:cubicBezTo>
                  <a:cubicBezTo>
                    <a:pt x="6537" y="6846"/>
                    <a:pt x="6323" y="6644"/>
                    <a:pt x="6239" y="6429"/>
                  </a:cubicBezTo>
                  <a:lnTo>
                    <a:pt x="6239" y="6429"/>
                  </a:lnTo>
                  <a:cubicBezTo>
                    <a:pt x="6465" y="6965"/>
                    <a:pt x="6763" y="6846"/>
                    <a:pt x="7025" y="7060"/>
                  </a:cubicBezTo>
                  <a:cubicBezTo>
                    <a:pt x="6811" y="6798"/>
                    <a:pt x="6930" y="6501"/>
                    <a:pt x="6394" y="6275"/>
                  </a:cubicBezTo>
                  <a:lnTo>
                    <a:pt x="6394" y="6275"/>
                  </a:lnTo>
                  <a:cubicBezTo>
                    <a:pt x="6608" y="6358"/>
                    <a:pt x="6811" y="6572"/>
                    <a:pt x="7120" y="6310"/>
                  </a:cubicBezTo>
                  <a:cubicBezTo>
                    <a:pt x="6823" y="6298"/>
                    <a:pt x="6716" y="6025"/>
                    <a:pt x="6358" y="6132"/>
                  </a:cubicBezTo>
                  <a:lnTo>
                    <a:pt x="6358" y="6132"/>
                  </a:lnTo>
                  <a:cubicBezTo>
                    <a:pt x="6513" y="6072"/>
                    <a:pt x="6751" y="6179"/>
                    <a:pt x="6906" y="5751"/>
                  </a:cubicBezTo>
                  <a:cubicBezTo>
                    <a:pt x="6739" y="5894"/>
                    <a:pt x="6704" y="5786"/>
                    <a:pt x="6537" y="5810"/>
                  </a:cubicBezTo>
                  <a:cubicBezTo>
                    <a:pt x="6573" y="5584"/>
                    <a:pt x="6358" y="5310"/>
                    <a:pt x="6132" y="5441"/>
                  </a:cubicBezTo>
                  <a:cubicBezTo>
                    <a:pt x="6311" y="5477"/>
                    <a:pt x="6346" y="5715"/>
                    <a:pt x="6192" y="5810"/>
                  </a:cubicBezTo>
                  <a:cubicBezTo>
                    <a:pt x="6156" y="5846"/>
                    <a:pt x="6120" y="5858"/>
                    <a:pt x="6073" y="5870"/>
                  </a:cubicBezTo>
                  <a:cubicBezTo>
                    <a:pt x="6013" y="5870"/>
                    <a:pt x="5906" y="5822"/>
                    <a:pt x="5906" y="5751"/>
                  </a:cubicBezTo>
                  <a:cubicBezTo>
                    <a:pt x="5894" y="5691"/>
                    <a:pt x="5977" y="5632"/>
                    <a:pt x="6037" y="5727"/>
                  </a:cubicBezTo>
                  <a:cubicBezTo>
                    <a:pt x="6037" y="5715"/>
                    <a:pt x="6037" y="5703"/>
                    <a:pt x="6037" y="5703"/>
                  </a:cubicBezTo>
                  <a:cubicBezTo>
                    <a:pt x="6037" y="5655"/>
                    <a:pt x="6025" y="5620"/>
                    <a:pt x="6001" y="5596"/>
                  </a:cubicBezTo>
                  <a:cubicBezTo>
                    <a:pt x="5942" y="5548"/>
                    <a:pt x="5858" y="5548"/>
                    <a:pt x="5811" y="5596"/>
                  </a:cubicBezTo>
                  <a:cubicBezTo>
                    <a:pt x="5799" y="5608"/>
                    <a:pt x="5787" y="5620"/>
                    <a:pt x="5775" y="5632"/>
                  </a:cubicBezTo>
                  <a:lnTo>
                    <a:pt x="5775" y="5632"/>
                  </a:lnTo>
                  <a:cubicBezTo>
                    <a:pt x="5763" y="5667"/>
                    <a:pt x="5751" y="5703"/>
                    <a:pt x="5763" y="5739"/>
                  </a:cubicBezTo>
                  <a:cubicBezTo>
                    <a:pt x="5501" y="5560"/>
                    <a:pt x="5299" y="5322"/>
                    <a:pt x="5168" y="5048"/>
                  </a:cubicBezTo>
                  <a:cubicBezTo>
                    <a:pt x="5644" y="5822"/>
                    <a:pt x="6061" y="5001"/>
                    <a:pt x="6442" y="5370"/>
                  </a:cubicBezTo>
                  <a:cubicBezTo>
                    <a:pt x="6430" y="5358"/>
                    <a:pt x="6418" y="5346"/>
                    <a:pt x="6406" y="5334"/>
                  </a:cubicBezTo>
                  <a:cubicBezTo>
                    <a:pt x="6418" y="5346"/>
                    <a:pt x="6430" y="5358"/>
                    <a:pt x="6442" y="5370"/>
                  </a:cubicBezTo>
                  <a:cubicBezTo>
                    <a:pt x="6323" y="5144"/>
                    <a:pt x="6204" y="5036"/>
                    <a:pt x="6084" y="5001"/>
                  </a:cubicBezTo>
                  <a:cubicBezTo>
                    <a:pt x="5787" y="4893"/>
                    <a:pt x="5668" y="5167"/>
                    <a:pt x="5525" y="5167"/>
                  </a:cubicBezTo>
                  <a:cubicBezTo>
                    <a:pt x="5632" y="5024"/>
                    <a:pt x="5584" y="4917"/>
                    <a:pt x="5453" y="4870"/>
                  </a:cubicBezTo>
                  <a:cubicBezTo>
                    <a:pt x="5465" y="5048"/>
                    <a:pt x="5299" y="5072"/>
                    <a:pt x="5203" y="4965"/>
                  </a:cubicBezTo>
                  <a:cubicBezTo>
                    <a:pt x="5061" y="4822"/>
                    <a:pt x="5037" y="4477"/>
                    <a:pt x="4620" y="4405"/>
                  </a:cubicBezTo>
                  <a:cubicBezTo>
                    <a:pt x="4572" y="4358"/>
                    <a:pt x="4513" y="4322"/>
                    <a:pt x="4453" y="4298"/>
                  </a:cubicBezTo>
                  <a:cubicBezTo>
                    <a:pt x="4513" y="4310"/>
                    <a:pt x="4584" y="4334"/>
                    <a:pt x="4656" y="4334"/>
                  </a:cubicBezTo>
                  <a:cubicBezTo>
                    <a:pt x="4989" y="4572"/>
                    <a:pt x="5251" y="4358"/>
                    <a:pt x="5465" y="4334"/>
                  </a:cubicBezTo>
                  <a:cubicBezTo>
                    <a:pt x="5596" y="4334"/>
                    <a:pt x="5703" y="4477"/>
                    <a:pt x="5561" y="4584"/>
                  </a:cubicBezTo>
                  <a:cubicBezTo>
                    <a:pt x="5703" y="4643"/>
                    <a:pt x="5799" y="4608"/>
                    <a:pt x="5823" y="4429"/>
                  </a:cubicBezTo>
                  <a:cubicBezTo>
                    <a:pt x="5930" y="4524"/>
                    <a:pt x="5823" y="4810"/>
                    <a:pt x="6108" y="4953"/>
                  </a:cubicBezTo>
                  <a:cubicBezTo>
                    <a:pt x="6215" y="5001"/>
                    <a:pt x="6370" y="5001"/>
                    <a:pt x="6620" y="4929"/>
                  </a:cubicBezTo>
                  <a:lnTo>
                    <a:pt x="6620" y="4929"/>
                  </a:lnTo>
                  <a:cubicBezTo>
                    <a:pt x="6084" y="4929"/>
                    <a:pt x="6370" y="4060"/>
                    <a:pt x="5489" y="4262"/>
                  </a:cubicBezTo>
                  <a:lnTo>
                    <a:pt x="5489" y="4262"/>
                  </a:lnTo>
                  <a:cubicBezTo>
                    <a:pt x="5787" y="4155"/>
                    <a:pt x="6096" y="4132"/>
                    <a:pt x="6406" y="4191"/>
                  </a:cubicBezTo>
                  <a:cubicBezTo>
                    <a:pt x="6370" y="4215"/>
                    <a:pt x="6358" y="4251"/>
                    <a:pt x="6346" y="4286"/>
                  </a:cubicBezTo>
                  <a:lnTo>
                    <a:pt x="6346" y="4286"/>
                  </a:lnTo>
                  <a:cubicBezTo>
                    <a:pt x="6346" y="4310"/>
                    <a:pt x="6346" y="4322"/>
                    <a:pt x="6346" y="4334"/>
                  </a:cubicBezTo>
                  <a:cubicBezTo>
                    <a:pt x="6346" y="4465"/>
                    <a:pt x="6537" y="4512"/>
                    <a:pt x="6596" y="4393"/>
                  </a:cubicBezTo>
                  <a:cubicBezTo>
                    <a:pt x="6489" y="4429"/>
                    <a:pt x="6477" y="4322"/>
                    <a:pt x="6525" y="4274"/>
                  </a:cubicBezTo>
                  <a:cubicBezTo>
                    <a:pt x="6573" y="4239"/>
                    <a:pt x="6680" y="4274"/>
                    <a:pt x="6716" y="4322"/>
                  </a:cubicBezTo>
                  <a:cubicBezTo>
                    <a:pt x="6751" y="4358"/>
                    <a:pt x="6775" y="4393"/>
                    <a:pt x="6775" y="4441"/>
                  </a:cubicBezTo>
                  <a:cubicBezTo>
                    <a:pt x="6775" y="4572"/>
                    <a:pt x="6704" y="4763"/>
                    <a:pt x="6465" y="4667"/>
                  </a:cubicBezTo>
                  <a:cubicBezTo>
                    <a:pt x="6537" y="4917"/>
                    <a:pt x="6882" y="4870"/>
                    <a:pt x="7013" y="4679"/>
                  </a:cubicBezTo>
                  <a:cubicBezTo>
                    <a:pt x="7108" y="4834"/>
                    <a:pt x="7216" y="4774"/>
                    <a:pt x="7227" y="4989"/>
                  </a:cubicBezTo>
                  <a:cubicBezTo>
                    <a:pt x="7430" y="4572"/>
                    <a:pt x="7180" y="4489"/>
                    <a:pt x="7120" y="4322"/>
                  </a:cubicBezTo>
                  <a:lnTo>
                    <a:pt x="7120" y="4322"/>
                  </a:lnTo>
                  <a:cubicBezTo>
                    <a:pt x="7287" y="4667"/>
                    <a:pt x="7561" y="4548"/>
                    <a:pt x="7775" y="4751"/>
                  </a:cubicBezTo>
                  <a:cubicBezTo>
                    <a:pt x="7739" y="4334"/>
                    <a:pt x="7454" y="4346"/>
                    <a:pt x="7239" y="4251"/>
                  </a:cubicBezTo>
                  <a:lnTo>
                    <a:pt x="7239" y="4251"/>
                  </a:lnTo>
                  <a:cubicBezTo>
                    <a:pt x="7775" y="4477"/>
                    <a:pt x="7906" y="4179"/>
                    <a:pt x="8251" y="4143"/>
                  </a:cubicBezTo>
                  <a:cubicBezTo>
                    <a:pt x="7906" y="4120"/>
                    <a:pt x="7775" y="3810"/>
                    <a:pt x="7239" y="4048"/>
                  </a:cubicBezTo>
                  <a:lnTo>
                    <a:pt x="7239" y="4048"/>
                  </a:lnTo>
                  <a:cubicBezTo>
                    <a:pt x="7454" y="3941"/>
                    <a:pt x="7739" y="3953"/>
                    <a:pt x="7775" y="3548"/>
                  </a:cubicBezTo>
                  <a:cubicBezTo>
                    <a:pt x="7561" y="3751"/>
                    <a:pt x="7287" y="3631"/>
                    <a:pt x="7120" y="3965"/>
                  </a:cubicBezTo>
                  <a:lnTo>
                    <a:pt x="7120" y="3965"/>
                  </a:lnTo>
                  <a:cubicBezTo>
                    <a:pt x="7180" y="3810"/>
                    <a:pt x="7430" y="3715"/>
                    <a:pt x="7227" y="3310"/>
                  </a:cubicBezTo>
                  <a:cubicBezTo>
                    <a:pt x="7216" y="3524"/>
                    <a:pt x="7108" y="3477"/>
                    <a:pt x="7013" y="3620"/>
                  </a:cubicBezTo>
                  <a:cubicBezTo>
                    <a:pt x="6882" y="3417"/>
                    <a:pt x="6537" y="3381"/>
                    <a:pt x="6465" y="3631"/>
                  </a:cubicBezTo>
                  <a:cubicBezTo>
                    <a:pt x="6704" y="3524"/>
                    <a:pt x="6775" y="3727"/>
                    <a:pt x="6775" y="3858"/>
                  </a:cubicBezTo>
                  <a:cubicBezTo>
                    <a:pt x="6775" y="3905"/>
                    <a:pt x="6751" y="3941"/>
                    <a:pt x="6716" y="3977"/>
                  </a:cubicBezTo>
                  <a:cubicBezTo>
                    <a:pt x="6680" y="4012"/>
                    <a:pt x="6573" y="4060"/>
                    <a:pt x="6525" y="4012"/>
                  </a:cubicBezTo>
                  <a:cubicBezTo>
                    <a:pt x="6477" y="3977"/>
                    <a:pt x="6489" y="3870"/>
                    <a:pt x="6596" y="3905"/>
                  </a:cubicBezTo>
                  <a:cubicBezTo>
                    <a:pt x="6585" y="3893"/>
                    <a:pt x="6573" y="3870"/>
                    <a:pt x="6561" y="3858"/>
                  </a:cubicBezTo>
                  <a:cubicBezTo>
                    <a:pt x="6513" y="3822"/>
                    <a:pt x="6442" y="3822"/>
                    <a:pt x="6394" y="3858"/>
                  </a:cubicBezTo>
                  <a:cubicBezTo>
                    <a:pt x="6370" y="3893"/>
                    <a:pt x="6346" y="3929"/>
                    <a:pt x="6346" y="3965"/>
                  </a:cubicBezTo>
                  <a:cubicBezTo>
                    <a:pt x="6346" y="3977"/>
                    <a:pt x="6346" y="3989"/>
                    <a:pt x="6346" y="4001"/>
                  </a:cubicBezTo>
                  <a:lnTo>
                    <a:pt x="6346" y="4012"/>
                  </a:lnTo>
                  <a:cubicBezTo>
                    <a:pt x="6358" y="4048"/>
                    <a:pt x="6370" y="4084"/>
                    <a:pt x="6406" y="4096"/>
                  </a:cubicBezTo>
                  <a:cubicBezTo>
                    <a:pt x="6096" y="4155"/>
                    <a:pt x="5787" y="4132"/>
                    <a:pt x="5489" y="4024"/>
                  </a:cubicBezTo>
                  <a:cubicBezTo>
                    <a:pt x="6382" y="4239"/>
                    <a:pt x="6084" y="3370"/>
                    <a:pt x="6632" y="3358"/>
                  </a:cubicBezTo>
                  <a:lnTo>
                    <a:pt x="6573" y="3358"/>
                  </a:lnTo>
                  <a:cubicBezTo>
                    <a:pt x="6585" y="3358"/>
                    <a:pt x="6608" y="3358"/>
                    <a:pt x="6632" y="3358"/>
                  </a:cubicBezTo>
                  <a:cubicBezTo>
                    <a:pt x="6382" y="3286"/>
                    <a:pt x="6215" y="3286"/>
                    <a:pt x="6108" y="3346"/>
                  </a:cubicBezTo>
                  <a:cubicBezTo>
                    <a:pt x="5834" y="3477"/>
                    <a:pt x="5942" y="3762"/>
                    <a:pt x="5834" y="3858"/>
                  </a:cubicBezTo>
                  <a:cubicBezTo>
                    <a:pt x="5811" y="3691"/>
                    <a:pt x="5703" y="3643"/>
                    <a:pt x="5573" y="3703"/>
                  </a:cubicBezTo>
                  <a:cubicBezTo>
                    <a:pt x="5703" y="3822"/>
                    <a:pt x="5596" y="3965"/>
                    <a:pt x="5465" y="3953"/>
                  </a:cubicBezTo>
                  <a:cubicBezTo>
                    <a:pt x="5263" y="3941"/>
                    <a:pt x="5001" y="3727"/>
                    <a:pt x="4656" y="3953"/>
                  </a:cubicBezTo>
                  <a:cubicBezTo>
                    <a:pt x="4584" y="3965"/>
                    <a:pt x="4525" y="3977"/>
                    <a:pt x="4453" y="4001"/>
                  </a:cubicBezTo>
                  <a:cubicBezTo>
                    <a:pt x="4513" y="3965"/>
                    <a:pt x="4572" y="3929"/>
                    <a:pt x="4632" y="3893"/>
                  </a:cubicBezTo>
                  <a:cubicBezTo>
                    <a:pt x="5037" y="3810"/>
                    <a:pt x="5072" y="3477"/>
                    <a:pt x="5203" y="3322"/>
                  </a:cubicBezTo>
                  <a:cubicBezTo>
                    <a:pt x="5299" y="3227"/>
                    <a:pt x="5477" y="3250"/>
                    <a:pt x="5453" y="3429"/>
                  </a:cubicBezTo>
                  <a:cubicBezTo>
                    <a:pt x="5596" y="3370"/>
                    <a:pt x="5632" y="3274"/>
                    <a:pt x="5525" y="3131"/>
                  </a:cubicBezTo>
                  <a:cubicBezTo>
                    <a:pt x="5680" y="3119"/>
                    <a:pt x="5799" y="3393"/>
                    <a:pt x="6096" y="3298"/>
                  </a:cubicBezTo>
                  <a:cubicBezTo>
                    <a:pt x="6215" y="3262"/>
                    <a:pt x="6323" y="3143"/>
                    <a:pt x="6454" y="2917"/>
                  </a:cubicBezTo>
                  <a:lnTo>
                    <a:pt x="6454" y="2917"/>
                  </a:lnTo>
                  <a:cubicBezTo>
                    <a:pt x="6061" y="3298"/>
                    <a:pt x="5656" y="2477"/>
                    <a:pt x="5180" y="3239"/>
                  </a:cubicBezTo>
                  <a:lnTo>
                    <a:pt x="5180" y="3239"/>
                  </a:lnTo>
                  <a:cubicBezTo>
                    <a:pt x="5311" y="2965"/>
                    <a:pt x="5513" y="2727"/>
                    <a:pt x="5775" y="2548"/>
                  </a:cubicBezTo>
                  <a:cubicBezTo>
                    <a:pt x="5763" y="2584"/>
                    <a:pt x="5763" y="2619"/>
                    <a:pt x="5787" y="2655"/>
                  </a:cubicBezTo>
                  <a:lnTo>
                    <a:pt x="5787" y="2655"/>
                  </a:lnTo>
                  <a:cubicBezTo>
                    <a:pt x="5799" y="2667"/>
                    <a:pt x="5811" y="2679"/>
                    <a:pt x="5823" y="2691"/>
                  </a:cubicBezTo>
                  <a:cubicBezTo>
                    <a:pt x="5918" y="2786"/>
                    <a:pt x="6073" y="2691"/>
                    <a:pt x="6037" y="2560"/>
                  </a:cubicBezTo>
                  <a:cubicBezTo>
                    <a:pt x="5989" y="2655"/>
                    <a:pt x="5894" y="2596"/>
                    <a:pt x="5906" y="2524"/>
                  </a:cubicBezTo>
                  <a:cubicBezTo>
                    <a:pt x="5918" y="2465"/>
                    <a:pt x="6013" y="2417"/>
                    <a:pt x="6073" y="2417"/>
                  </a:cubicBezTo>
                  <a:cubicBezTo>
                    <a:pt x="6120" y="2417"/>
                    <a:pt x="6168" y="2441"/>
                    <a:pt x="6192" y="2465"/>
                  </a:cubicBezTo>
                  <a:cubicBezTo>
                    <a:pt x="6287" y="2548"/>
                    <a:pt x="6382" y="2750"/>
                    <a:pt x="6132" y="2846"/>
                  </a:cubicBezTo>
                  <a:cubicBezTo>
                    <a:pt x="6370" y="2977"/>
                    <a:pt x="6585" y="2691"/>
                    <a:pt x="6537" y="2465"/>
                  </a:cubicBezTo>
                  <a:cubicBezTo>
                    <a:pt x="6704" y="2500"/>
                    <a:pt x="6739" y="2393"/>
                    <a:pt x="6906" y="2536"/>
                  </a:cubicBezTo>
                  <a:cubicBezTo>
                    <a:pt x="6751" y="2107"/>
                    <a:pt x="6525" y="2215"/>
                    <a:pt x="6358" y="2143"/>
                  </a:cubicBezTo>
                  <a:lnTo>
                    <a:pt x="6358" y="2143"/>
                  </a:lnTo>
                  <a:cubicBezTo>
                    <a:pt x="6716" y="2262"/>
                    <a:pt x="6823" y="2000"/>
                    <a:pt x="7120" y="1976"/>
                  </a:cubicBezTo>
                  <a:cubicBezTo>
                    <a:pt x="6811" y="1703"/>
                    <a:pt x="6608" y="1917"/>
                    <a:pt x="6394" y="2000"/>
                  </a:cubicBezTo>
                  <a:lnTo>
                    <a:pt x="6394" y="2000"/>
                  </a:lnTo>
                  <a:cubicBezTo>
                    <a:pt x="6942" y="1786"/>
                    <a:pt x="6811" y="1476"/>
                    <a:pt x="7037" y="1214"/>
                  </a:cubicBezTo>
                  <a:cubicBezTo>
                    <a:pt x="6775" y="1429"/>
                    <a:pt x="6465" y="1310"/>
                    <a:pt x="6251" y="1857"/>
                  </a:cubicBezTo>
                  <a:lnTo>
                    <a:pt x="6251" y="1857"/>
                  </a:lnTo>
                  <a:cubicBezTo>
                    <a:pt x="6323" y="1631"/>
                    <a:pt x="6549" y="1441"/>
                    <a:pt x="6275" y="1119"/>
                  </a:cubicBezTo>
                  <a:cubicBezTo>
                    <a:pt x="6263" y="1417"/>
                    <a:pt x="5989" y="1524"/>
                    <a:pt x="6108" y="1893"/>
                  </a:cubicBezTo>
                  <a:lnTo>
                    <a:pt x="6108" y="1893"/>
                  </a:lnTo>
                  <a:cubicBezTo>
                    <a:pt x="6037" y="1726"/>
                    <a:pt x="6144" y="1488"/>
                    <a:pt x="5715" y="1345"/>
                  </a:cubicBezTo>
                  <a:cubicBezTo>
                    <a:pt x="5858" y="1512"/>
                    <a:pt x="5751" y="1536"/>
                    <a:pt x="5787" y="1715"/>
                  </a:cubicBezTo>
                  <a:cubicBezTo>
                    <a:pt x="5561" y="1667"/>
                    <a:pt x="5275" y="1881"/>
                    <a:pt x="5406" y="2107"/>
                  </a:cubicBezTo>
                  <a:cubicBezTo>
                    <a:pt x="5453" y="1941"/>
                    <a:pt x="5680" y="1893"/>
                    <a:pt x="5775" y="2048"/>
                  </a:cubicBezTo>
                  <a:cubicBezTo>
                    <a:pt x="5811" y="2084"/>
                    <a:pt x="5834" y="2131"/>
                    <a:pt x="5834" y="2179"/>
                  </a:cubicBezTo>
                  <a:cubicBezTo>
                    <a:pt x="5834" y="2227"/>
                    <a:pt x="5787" y="2334"/>
                    <a:pt x="5727" y="2346"/>
                  </a:cubicBezTo>
                  <a:cubicBezTo>
                    <a:pt x="5656" y="2346"/>
                    <a:pt x="5596" y="2262"/>
                    <a:pt x="5692" y="2203"/>
                  </a:cubicBezTo>
                  <a:cubicBezTo>
                    <a:pt x="5561" y="2167"/>
                    <a:pt x="5465" y="2334"/>
                    <a:pt x="5561" y="2429"/>
                  </a:cubicBezTo>
                  <a:cubicBezTo>
                    <a:pt x="5573" y="2441"/>
                    <a:pt x="5573" y="2453"/>
                    <a:pt x="5596" y="2453"/>
                  </a:cubicBezTo>
                  <a:cubicBezTo>
                    <a:pt x="5596" y="2453"/>
                    <a:pt x="5596" y="2453"/>
                    <a:pt x="5596" y="2453"/>
                  </a:cubicBezTo>
                  <a:cubicBezTo>
                    <a:pt x="5632" y="2477"/>
                    <a:pt x="5668" y="2488"/>
                    <a:pt x="5703" y="2477"/>
                  </a:cubicBezTo>
                  <a:cubicBezTo>
                    <a:pt x="5525" y="2738"/>
                    <a:pt x="5287" y="2941"/>
                    <a:pt x="5013" y="3072"/>
                  </a:cubicBezTo>
                  <a:cubicBezTo>
                    <a:pt x="5775" y="2596"/>
                    <a:pt x="4953" y="2179"/>
                    <a:pt x="5334" y="1786"/>
                  </a:cubicBezTo>
                  <a:lnTo>
                    <a:pt x="5299" y="1834"/>
                  </a:lnTo>
                  <a:lnTo>
                    <a:pt x="5334" y="1786"/>
                  </a:lnTo>
                  <a:cubicBezTo>
                    <a:pt x="5108" y="1917"/>
                    <a:pt x="5001" y="2036"/>
                    <a:pt x="4953" y="2143"/>
                  </a:cubicBezTo>
                  <a:cubicBezTo>
                    <a:pt x="4858" y="2441"/>
                    <a:pt x="5132" y="2572"/>
                    <a:pt x="5132" y="2715"/>
                  </a:cubicBezTo>
                  <a:cubicBezTo>
                    <a:pt x="4989" y="2608"/>
                    <a:pt x="4882" y="2643"/>
                    <a:pt x="4834" y="2786"/>
                  </a:cubicBezTo>
                  <a:cubicBezTo>
                    <a:pt x="5013" y="2774"/>
                    <a:pt x="5037" y="2941"/>
                    <a:pt x="4930" y="3036"/>
                  </a:cubicBezTo>
                  <a:cubicBezTo>
                    <a:pt x="4787" y="3179"/>
                    <a:pt x="4441" y="3203"/>
                    <a:pt x="4370" y="3608"/>
                  </a:cubicBezTo>
                  <a:cubicBezTo>
                    <a:pt x="4322" y="3667"/>
                    <a:pt x="4287" y="3727"/>
                    <a:pt x="4251" y="3786"/>
                  </a:cubicBezTo>
                  <a:cubicBezTo>
                    <a:pt x="4275" y="3715"/>
                    <a:pt x="4287" y="3655"/>
                    <a:pt x="4299" y="3584"/>
                  </a:cubicBezTo>
                  <a:cubicBezTo>
                    <a:pt x="4537" y="3250"/>
                    <a:pt x="4322" y="2989"/>
                    <a:pt x="4299" y="2774"/>
                  </a:cubicBezTo>
                  <a:cubicBezTo>
                    <a:pt x="4299" y="2643"/>
                    <a:pt x="4441" y="2536"/>
                    <a:pt x="4549" y="2679"/>
                  </a:cubicBezTo>
                  <a:cubicBezTo>
                    <a:pt x="4608" y="2536"/>
                    <a:pt x="4572" y="2441"/>
                    <a:pt x="4406" y="2417"/>
                  </a:cubicBezTo>
                  <a:cubicBezTo>
                    <a:pt x="4501" y="2310"/>
                    <a:pt x="4787" y="2417"/>
                    <a:pt x="4918" y="2131"/>
                  </a:cubicBezTo>
                  <a:cubicBezTo>
                    <a:pt x="4977" y="2024"/>
                    <a:pt x="4977" y="1869"/>
                    <a:pt x="4906" y="1619"/>
                  </a:cubicBezTo>
                  <a:lnTo>
                    <a:pt x="4906" y="1619"/>
                  </a:lnTo>
                  <a:cubicBezTo>
                    <a:pt x="4906" y="2155"/>
                    <a:pt x="4025" y="1869"/>
                    <a:pt x="4239" y="2750"/>
                  </a:cubicBezTo>
                  <a:lnTo>
                    <a:pt x="4239" y="2750"/>
                  </a:lnTo>
                  <a:cubicBezTo>
                    <a:pt x="4132" y="2453"/>
                    <a:pt x="4108" y="2143"/>
                    <a:pt x="4168" y="1834"/>
                  </a:cubicBezTo>
                  <a:cubicBezTo>
                    <a:pt x="4179" y="1869"/>
                    <a:pt x="4215" y="1881"/>
                    <a:pt x="4251" y="1893"/>
                  </a:cubicBezTo>
                  <a:lnTo>
                    <a:pt x="4263" y="1893"/>
                  </a:lnTo>
                  <a:cubicBezTo>
                    <a:pt x="4275" y="1893"/>
                    <a:pt x="4287" y="1893"/>
                    <a:pt x="4310" y="1893"/>
                  </a:cubicBezTo>
                  <a:cubicBezTo>
                    <a:pt x="4441" y="1893"/>
                    <a:pt x="4489" y="1703"/>
                    <a:pt x="4370" y="1643"/>
                  </a:cubicBezTo>
                  <a:cubicBezTo>
                    <a:pt x="4394" y="1750"/>
                    <a:pt x="4299" y="1762"/>
                    <a:pt x="4251" y="1715"/>
                  </a:cubicBezTo>
                  <a:cubicBezTo>
                    <a:pt x="4215" y="1667"/>
                    <a:pt x="4251" y="1560"/>
                    <a:pt x="4287" y="1524"/>
                  </a:cubicBezTo>
                  <a:cubicBezTo>
                    <a:pt x="4322" y="1488"/>
                    <a:pt x="4370" y="1476"/>
                    <a:pt x="4418" y="1476"/>
                  </a:cubicBezTo>
                  <a:cubicBezTo>
                    <a:pt x="4537" y="1465"/>
                    <a:pt x="4739" y="1548"/>
                    <a:pt x="4632" y="1786"/>
                  </a:cubicBezTo>
                  <a:cubicBezTo>
                    <a:pt x="4894" y="1715"/>
                    <a:pt x="4846" y="1357"/>
                    <a:pt x="4656" y="1226"/>
                  </a:cubicBezTo>
                  <a:cubicBezTo>
                    <a:pt x="4799" y="1131"/>
                    <a:pt x="4739" y="1036"/>
                    <a:pt x="4965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53"/>
                    <a:pt x="4525" y="679"/>
                    <a:pt x="4715" y="464"/>
                  </a:cubicBezTo>
                  <a:cubicBezTo>
                    <a:pt x="4310" y="500"/>
                    <a:pt x="4322" y="798"/>
                    <a:pt x="4227" y="1000"/>
                  </a:cubicBezTo>
                  <a:lnTo>
                    <a:pt x="4227" y="1000"/>
                  </a:lnTo>
                  <a:cubicBezTo>
                    <a:pt x="4453" y="464"/>
                    <a:pt x="4156" y="333"/>
                    <a:pt x="4120" y="0"/>
                  </a:cubicBezTo>
                  <a:cubicBezTo>
                    <a:pt x="4096" y="333"/>
                    <a:pt x="3787" y="464"/>
                    <a:pt x="4013" y="1000"/>
                  </a:cubicBezTo>
                  <a:lnTo>
                    <a:pt x="4013" y="1000"/>
                  </a:lnTo>
                  <a:cubicBezTo>
                    <a:pt x="3918" y="798"/>
                    <a:pt x="3929" y="500"/>
                    <a:pt x="3525" y="464"/>
                  </a:cubicBezTo>
                  <a:cubicBezTo>
                    <a:pt x="3727" y="691"/>
                    <a:pt x="3608" y="953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91" y="822"/>
                    <a:pt x="3275" y="1024"/>
                  </a:cubicBezTo>
                  <a:cubicBezTo>
                    <a:pt x="3501" y="1036"/>
                    <a:pt x="3441" y="1131"/>
                    <a:pt x="3584" y="1226"/>
                  </a:cubicBezTo>
                  <a:cubicBezTo>
                    <a:pt x="3394" y="1357"/>
                    <a:pt x="3346" y="1715"/>
                    <a:pt x="3608" y="1786"/>
                  </a:cubicBezTo>
                  <a:cubicBezTo>
                    <a:pt x="3501" y="1548"/>
                    <a:pt x="3703" y="1465"/>
                    <a:pt x="3822" y="1476"/>
                  </a:cubicBezTo>
                  <a:cubicBezTo>
                    <a:pt x="3870" y="1476"/>
                    <a:pt x="3918" y="1488"/>
                    <a:pt x="3953" y="1524"/>
                  </a:cubicBezTo>
                  <a:cubicBezTo>
                    <a:pt x="3989" y="1560"/>
                    <a:pt x="4025" y="1679"/>
                    <a:pt x="3989" y="1726"/>
                  </a:cubicBezTo>
                  <a:cubicBezTo>
                    <a:pt x="3953" y="1774"/>
                    <a:pt x="3846" y="1762"/>
                    <a:pt x="3882" y="1643"/>
                  </a:cubicBezTo>
                  <a:cubicBezTo>
                    <a:pt x="3751" y="1715"/>
                    <a:pt x="3798" y="1893"/>
                    <a:pt x="3941" y="1905"/>
                  </a:cubicBezTo>
                  <a:cubicBezTo>
                    <a:pt x="3953" y="1905"/>
                    <a:pt x="3965" y="1905"/>
                    <a:pt x="3977" y="1905"/>
                  </a:cubicBezTo>
                  <a:lnTo>
                    <a:pt x="3989" y="1905"/>
                  </a:lnTo>
                  <a:cubicBezTo>
                    <a:pt x="4025" y="1893"/>
                    <a:pt x="4060" y="1869"/>
                    <a:pt x="4072" y="1834"/>
                  </a:cubicBezTo>
                  <a:cubicBezTo>
                    <a:pt x="4132" y="2143"/>
                    <a:pt x="4108" y="2465"/>
                    <a:pt x="4001" y="2750"/>
                  </a:cubicBezTo>
                  <a:cubicBezTo>
                    <a:pt x="4215" y="1869"/>
                    <a:pt x="3346" y="2155"/>
                    <a:pt x="3334" y="1619"/>
                  </a:cubicBezTo>
                  <a:lnTo>
                    <a:pt x="3334" y="1679"/>
                  </a:lnTo>
                  <a:lnTo>
                    <a:pt x="3334" y="1619"/>
                  </a:lnTo>
                  <a:cubicBezTo>
                    <a:pt x="3263" y="1869"/>
                    <a:pt x="3263" y="2024"/>
                    <a:pt x="3322" y="2131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68" y="2441"/>
                    <a:pt x="3620" y="2536"/>
                    <a:pt x="3679" y="2679"/>
                  </a:cubicBezTo>
                  <a:cubicBezTo>
                    <a:pt x="3798" y="2536"/>
                    <a:pt x="3941" y="2643"/>
                    <a:pt x="3929" y="2774"/>
                  </a:cubicBezTo>
                  <a:cubicBezTo>
                    <a:pt x="3918" y="2989"/>
                    <a:pt x="3703" y="3250"/>
                    <a:pt x="3929" y="3584"/>
                  </a:cubicBezTo>
                  <a:cubicBezTo>
                    <a:pt x="3941" y="3655"/>
                    <a:pt x="3953" y="3727"/>
                    <a:pt x="3977" y="3786"/>
                  </a:cubicBezTo>
                  <a:cubicBezTo>
                    <a:pt x="3941" y="3727"/>
                    <a:pt x="3906" y="3667"/>
                    <a:pt x="3870" y="3620"/>
                  </a:cubicBezTo>
                  <a:cubicBezTo>
                    <a:pt x="3787" y="3203"/>
                    <a:pt x="3453" y="3179"/>
                    <a:pt x="3298" y="3036"/>
                  </a:cubicBezTo>
                  <a:cubicBezTo>
                    <a:pt x="3203" y="2941"/>
                    <a:pt x="3227" y="2774"/>
                    <a:pt x="3406" y="2786"/>
                  </a:cubicBezTo>
                  <a:cubicBezTo>
                    <a:pt x="3346" y="2655"/>
                    <a:pt x="3251" y="2608"/>
                    <a:pt x="3108" y="2715"/>
                  </a:cubicBezTo>
                  <a:cubicBezTo>
                    <a:pt x="3096" y="2572"/>
                    <a:pt x="3370" y="2441"/>
                    <a:pt x="3275" y="2155"/>
                  </a:cubicBezTo>
                  <a:cubicBezTo>
                    <a:pt x="3191" y="1988"/>
                    <a:pt x="3060" y="1869"/>
                    <a:pt x="2894" y="1798"/>
                  </a:cubicBezTo>
                  <a:cubicBezTo>
                    <a:pt x="3275" y="2179"/>
                    <a:pt x="2453" y="2596"/>
                    <a:pt x="3227" y="3072"/>
                  </a:cubicBezTo>
                  <a:cubicBezTo>
                    <a:pt x="2941" y="2941"/>
                    <a:pt x="2703" y="2738"/>
                    <a:pt x="2525" y="2477"/>
                  </a:cubicBezTo>
                  <a:cubicBezTo>
                    <a:pt x="2572" y="2488"/>
                    <a:pt x="2608" y="2477"/>
                    <a:pt x="2632" y="2465"/>
                  </a:cubicBezTo>
                  <a:cubicBezTo>
                    <a:pt x="2644" y="2453"/>
                    <a:pt x="2655" y="2441"/>
                    <a:pt x="2667" y="2429"/>
                  </a:cubicBezTo>
                  <a:cubicBezTo>
                    <a:pt x="2751" y="2346"/>
                    <a:pt x="2679" y="2191"/>
                    <a:pt x="2560" y="2203"/>
                  </a:cubicBezTo>
                  <a:lnTo>
                    <a:pt x="2536" y="2203"/>
                  </a:lnTo>
                  <a:cubicBezTo>
                    <a:pt x="2632" y="2262"/>
                    <a:pt x="2572" y="2357"/>
                    <a:pt x="2501" y="2346"/>
                  </a:cubicBezTo>
                  <a:cubicBezTo>
                    <a:pt x="2441" y="2322"/>
                    <a:pt x="2394" y="2227"/>
                    <a:pt x="2394" y="2167"/>
                  </a:cubicBezTo>
                  <a:cubicBezTo>
                    <a:pt x="2394" y="2131"/>
                    <a:pt x="2417" y="2084"/>
                    <a:pt x="2441" y="2048"/>
                  </a:cubicBezTo>
                  <a:cubicBezTo>
                    <a:pt x="2548" y="1893"/>
                    <a:pt x="2775" y="1929"/>
                    <a:pt x="2822" y="2107"/>
                  </a:cubicBezTo>
                  <a:cubicBezTo>
                    <a:pt x="2953" y="1881"/>
                    <a:pt x="2667" y="1667"/>
                    <a:pt x="2441" y="1715"/>
                  </a:cubicBezTo>
                  <a:cubicBezTo>
                    <a:pt x="2477" y="1536"/>
                    <a:pt x="2370" y="1512"/>
                    <a:pt x="2513" y="1334"/>
                  </a:cubicBezTo>
                  <a:cubicBezTo>
                    <a:pt x="2072" y="1488"/>
                    <a:pt x="2191" y="1726"/>
                    <a:pt x="2120" y="1893"/>
                  </a:cubicBezTo>
                  <a:lnTo>
                    <a:pt x="2120" y="1893"/>
                  </a:lnTo>
                  <a:cubicBezTo>
                    <a:pt x="2239" y="1524"/>
                    <a:pt x="1965" y="1417"/>
                    <a:pt x="1953" y="1119"/>
                  </a:cubicBezTo>
                  <a:cubicBezTo>
                    <a:pt x="1679" y="1441"/>
                    <a:pt x="1893" y="1631"/>
                    <a:pt x="1977" y="1857"/>
                  </a:cubicBezTo>
                  <a:lnTo>
                    <a:pt x="1977" y="1857"/>
                  </a:lnTo>
                  <a:cubicBezTo>
                    <a:pt x="1763" y="1310"/>
                    <a:pt x="1453" y="1429"/>
                    <a:pt x="1191" y="1214"/>
                  </a:cubicBezTo>
                  <a:cubicBezTo>
                    <a:pt x="1417" y="1476"/>
                    <a:pt x="1286" y="1786"/>
                    <a:pt x="1834" y="2000"/>
                  </a:cubicBezTo>
                  <a:lnTo>
                    <a:pt x="1834" y="2000"/>
                  </a:lnTo>
                  <a:cubicBezTo>
                    <a:pt x="1608" y="1917"/>
                    <a:pt x="1417" y="1703"/>
                    <a:pt x="1096" y="1976"/>
                  </a:cubicBezTo>
                  <a:cubicBezTo>
                    <a:pt x="1393" y="1988"/>
                    <a:pt x="1501" y="2262"/>
                    <a:pt x="1870" y="2143"/>
                  </a:cubicBezTo>
                  <a:lnTo>
                    <a:pt x="1870" y="2143"/>
                  </a:lnTo>
                  <a:cubicBezTo>
                    <a:pt x="1703" y="2215"/>
                    <a:pt x="1477" y="2096"/>
                    <a:pt x="1322" y="2536"/>
                  </a:cubicBezTo>
                  <a:cubicBezTo>
                    <a:pt x="1489" y="2381"/>
                    <a:pt x="1524" y="2500"/>
                    <a:pt x="1691" y="2465"/>
                  </a:cubicBezTo>
                  <a:cubicBezTo>
                    <a:pt x="1643" y="2691"/>
                    <a:pt x="1858" y="2977"/>
                    <a:pt x="2096" y="2846"/>
                  </a:cubicBezTo>
                  <a:cubicBezTo>
                    <a:pt x="1846" y="2750"/>
                    <a:pt x="1941" y="2548"/>
                    <a:pt x="2024" y="2465"/>
                  </a:cubicBezTo>
                  <a:cubicBezTo>
                    <a:pt x="2060" y="2441"/>
                    <a:pt x="2108" y="2417"/>
                    <a:pt x="2155" y="2417"/>
                  </a:cubicBezTo>
                  <a:cubicBezTo>
                    <a:pt x="2203" y="2417"/>
                    <a:pt x="2310" y="2465"/>
                    <a:pt x="2322" y="2524"/>
                  </a:cubicBezTo>
                  <a:cubicBezTo>
                    <a:pt x="2322" y="2596"/>
                    <a:pt x="2239" y="2655"/>
                    <a:pt x="2191" y="2560"/>
                  </a:cubicBezTo>
                  <a:cubicBezTo>
                    <a:pt x="2144" y="2691"/>
                    <a:pt x="2310" y="2786"/>
                    <a:pt x="2405" y="2691"/>
                  </a:cubicBezTo>
                  <a:lnTo>
                    <a:pt x="2441" y="2655"/>
                  </a:lnTo>
                  <a:lnTo>
                    <a:pt x="2441" y="2655"/>
                  </a:lnTo>
                  <a:cubicBezTo>
                    <a:pt x="2453" y="2619"/>
                    <a:pt x="2465" y="2584"/>
                    <a:pt x="2453" y="2548"/>
                  </a:cubicBezTo>
                  <a:cubicBezTo>
                    <a:pt x="2715" y="2727"/>
                    <a:pt x="2917" y="2965"/>
                    <a:pt x="3048" y="3239"/>
                  </a:cubicBezTo>
                  <a:cubicBezTo>
                    <a:pt x="2572" y="2465"/>
                    <a:pt x="2155" y="3286"/>
                    <a:pt x="1774" y="2917"/>
                  </a:cubicBezTo>
                  <a:cubicBezTo>
                    <a:pt x="1893" y="3143"/>
                    <a:pt x="2013" y="3250"/>
                    <a:pt x="2132" y="3286"/>
                  </a:cubicBezTo>
                  <a:cubicBezTo>
                    <a:pt x="2429" y="3393"/>
                    <a:pt x="2548" y="3108"/>
                    <a:pt x="2691" y="3119"/>
                  </a:cubicBezTo>
                  <a:cubicBezTo>
                    <a:pt x="2584" y="3262"/>
                    <a:pt x="2632" y="3370"/>
                    <a:pt x="2763" y="3417"/>
                  </a:cubicBezTo>
                  <a:cubicBezTo>
                    <a:pt x="2751" y="3239"/>
                    <a:pt x="2917" y="3215"/>
                    <a:pt x="3013" y="3322"/>
                  </a:cubicBezTo>
                  <a:cubicBezTo>
                    <a:pt x="3156" y="3465"/>
                    <a:pt x="3179" y="3810"/>
                    <a:pt x="3596" y="3881"/>
                  </a:cubicBezTo>
                  <a:cubicBezTo>
                    <a:pt x="3644" y="3929"/>
                    <a:pt x="3703" y="3965"/>
                    <a:pt x="3763" y="3989"/>
                  </a:cubicBezTo>
                  <a:cubicBezTo>
                    <a:pt x="3703" y="3977"/>
                    <a:pt x="3632" y="3953"/>
                    <a:pt x="3560" y="3953"/>
                  </a:cubicBezTo>
                  <a:cubicBezTo>
                    <a:pt x="3227" y="3715"/>
                    <a:pt x="2965" y="3929"/>
                    <a:pt x="2751" y="3953"/>
                  </a:cubicBezTo>
                  <a:cubicBezTo>
                    <a:pt x="2620" y="3953"/>
                    <a:pt x="2513" y="3810"/>
                    <a:pt x="2655" y="3703"/>
                  </a:cubicBezTo>
                  <a:cubicBezTo>
                    <a:pt x="2513" y="3643"/>
                    <a:pt x="2417" y="3679"/>
                    <a:pt x="2394" y="3858"/>
                  </a:cubicBezTo>
                  <a:cubicBezTo>
                    <a:pt x="2286" y="3762"/>
                    <a:pt x="2394" y="3477"/>
                    <a:pt x="2108" y="3334"/>
                  </a:cubicBezTo>
                  <a:cubicBezTo>
                    <a:pt x="2001" y="3286"/>
                    <a:pt x="1846" y="3286"/>
                    <a:pt x="1596" y="3358"/>
                  </a:cubicBezTo>
                  <a:lnTo>
                    <a:pt x="1596" y="3358"/>
                  </a:lnTo>
                  <a:cubicBezTo>
                    <a:pt x="2132" y="3358"/>
                    <a:pt x="1846" y="4227"/>
                    <a:pt x="2727" y="4024"/>
                  </a:cubicBezTo>
                  <a:cubicBezTo>
                    <a:pt x="2441" y="4132"/>
                    <a:pt x="2120" y="4155"/>
                    <a:pt x="1810" y="4096"/>
                  </a:cubicBezTo>
                  <a:cubicBezTo>
                    <a:pt x="1846" y="4072"/>
                    <a:pt x="1870" y="4036"/>
                    <a:pt x="1870" y="4001"/>
                  </a:cubicBezTo>
                  <a:lnTo>
                    <a:pt x="1870" y="4001"/>
                  </a:lnTo>
                  <a:cubicBezTo>
                    <a:pt x="1882" y="3977"/>
                    <a:pt x="1882" y="3965"/>
                    <a:pt x="1870" y="3953"/>
                  </a:cubicBezTo>
                  <a:cubicBezTo>
                    <a:pt x="1870" y="3822"/>
                    <a:pt x="1691" y="3774"/>
                    <a:pt x="1620" y="3893"/>
                  </a:cubicBezTo>
                  <a:cubicBezTo>
                    <a:pt x="1727" y="3858"/>
                    <a:pt x="1751" y="3965"/>
                    <a:pt x="1703" y="4001"/>
                  </a:cubicBezTo>
                  <a:cubicBezTo>
                    <a:pt x="1643" y="4048"/>
                    <a:pt x="1536" y="4001"/>
                    <a:pt x="1501" y="3965"/>
                  </a:cubicBezTo>
                  <a:cubicBezTo>
                    <a:pt x="1465" y="3929"/>
                    <a:pt x="1453" y="3893"/>
                    <a:pt x="1453" y="3846"/>
                  </a:cubicBezTo>
                  <a:cubicBezTo>
                    <a:pt x="1453" y="3715"/>
                    <a:pt x="1524" y="3524"/>
                    <a:pt x="1763" y="3620"/>
                  </a:cubicBezTo>
                  <a:cubicBezTo>
                    <a:pt x="1691" y="3370"/>
                    <a:pt x="1334" y="3405"/>
                    <a:pt x="1203" y="3608"/>
                  </a:cubicBezTo>
                  <a:cubicBezTo>
                    <a:pt x="1108" y="3453"/>
                    <a:pt x="1012" y="3512"/>
                    <a:pt x="1001" y="3298"/>
                  </a:cubicBezTo>
                  <a:cubicBezTo>
                    <a:pt x="798" y="3703"/>
                    <a:pt x="1036" y="3798"/>
                    <a:pt x="1108" y="3953"/>
                  </a:cubicBezTo>
                  <a:lnTo>
                    <a:pt x="1108" y="3953"/>
                  </a:lnTo>
                  <a:cubicBezTo>
                    <a:pt x="929" y="3620"/>
                    <a:pt x="655" y="3739"/>
                    <a:pt x="441" y="3536"/>
                  </a:cubicBezTo>
                  <a:cubicBezTo>
                    <a:pt x="477" y="3941"/>
                    <a:pt x="774" y="3929"/>
                    <a:pt x="977" y="4036"/>
                  </a:cubicBezTo>
                  <a:lnTo>
                    <a:pt x="977" y="4036"/>
                  </a:lnTo>
                  <a:cubicBezTo>
                    <a:pt x="465" y="3786"/>
                    <a:pt x="334" y="4096"/>
                    <a:pt x="0" y="4120"/>
                  </a:cubicBezTo>
                  <a:close/>
                  <a:moveTo>
                    <a:pt x="5489" y="4012"/>
                  </a:moveTo>
                  <a:close/>
                  <a:moveTo>
                    <a:pt x="4763" y="3929"/>
                  </a:moveTo>
                  <a:cubicBezTo>
                    <a:pt x="4858" y="3881"/>
                    <a:pt x="4977" y="3858"/>
                    <a:pt x="5084" y="3881"/>
                  </a:cubicBezTo>
                  <a:cubicBezTo>
                    <a:pt x="5263" y="3965"/>
                    <a:pt x="5442" y="4024"/>
                    <a:pt x="5632" y="4084"/>
                  </a:cubicBezTo>
                  <a:cubicBezTo>
                    <a:pt x="5703" y="4096"/>
                    <a:pt x="5787" y="4108"/>
                    <a:pt x="5858" y="4120"/>
                  </a:cubicBezTo>
                  <a:cubicBezTo>
                    <a:pt x="5787" y="4132"/>
                    <a:pt x="5703" y="4143"/>
                    <a:pt x="5632" y="4155"/>
                  </a:cubicBezTo>
                  <a:cubicBezTo>
                    <a:pt x="5442" y="4215"/>
                    <a:pt x="5263" y="4286"/>
                    <a:pt x="5084" y="4358"/>
                  </a:cubicBezTo>
                  <a:cubicBezTo>
                    <a:pt x="4977" y="4382"/>
                    <a:pt x="4858" y="4370"/>
                    <a:pt x="4763" y="4310"/>
                  </a:cubicBezTo>
                  <a:cubicBezTo>
                    <a:pt x="4930" y="4322"/>
                    <a:pt x="5096" y="4251"/>
                    <a:pt x="5203" y="4120"/>
                  </a:cubicBezTo>
                  <a:cubicBezTo>
                    <a:pt x="5096" y="4001"/>
                    <a:pt x="4930" y="3929"/>
                    <a:pt x="4763" y="3929"/>
                  </a:cubicBezTo>
                  <a:close/>
                  <a:moveTo>
                    <a:pt x="5168" y="5013"/>
                  </a:moveTo>
                  <a:close/>
                  <a:moveTo>
                    <a:pt x="4894" y="4905"/>
                  </a:moveTo>
                  <a:cubicBezTo>
                    <a:pt x="4894" y="4727"/>
                    <a:pt x="4834" y="4572"/>
                    <a:pt x="4703" y="4453"/>
                  </a:cubicBezTo>
                  <a:cubicBezTo>
                    <a:pt x="4811" y="4489"/>
                    <a:pt x="4906" y="4560"/>
                    <a:pt x="4977" y="4655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39"/>
                    <a:pt x="5299" y="5298"/>
                    <a:pt x="5346" y="5370"/>
                  </a:cubicBezTo>
                  <a:cubicBezTo>
                    <a:pt x="5287" y="5322"/>
                    <a:pt x="5227" y="5274"/>
                    <a:pt x="5168" y="5239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1" y="4727"/>
                  </a:cubicBezTo>
                  <a:cubicBezTo>
                    <a:pt x="4549" y="4846"/>
                    <a:pt x="4715" y="4905"/>
                    <a:pt x="4894" y="4905"/>
                  </a:cubicBezTo>
                  <a:close/>
                  <a:moveTo>
                    <a:pt x="5013" y="3072"/>
                  </a:moveTo>
                  <a:close/>
                  <a:moveTo>
                    <a:pt x="4644" y="3274"/>
                  </a:moveTo>
                  <a:cubicBezTo>
                    <a:pt x="4822" y="3203"/>
                    <a:pt x="4989" y="3119"/>
                    <a:pt x="5168" y="3024"/>
                  </a:cubicBezTo>
                  <a:cubicBezTo>
                    <a:pt x="5227" y="2989"/>
                    <a:pt x="5287" y="2941"/>
                    <a:pt x="5346" y="2893"/>
                  </a:cubicBezTo>
                  <a:cubicBezTo>
                    <a:pt x="5299" y="2953"/>
                    <a:pt x="5251" y="3012"/>
                    <a:pt x="5215" y="3072"/>
                  </a:cubicBezTo>
                  <a:cubicBezTo>
                    <a:pt x="5120" y="3250"/>
                    <a:pt x="5037" y="3429"/>
                    <a:pt x="4965" y="3608"/>
                  </a:cubicBezTo>
                  <a:cubicBezTo>
                    <a:pt x="4906" y="3703"/>
                    <a:pt x="4811" y="3774"/>
                    <a:pt x="4703" y="3810"/>
                  </a:cubicBezTo>
                  <a:cubicBezTo>
                    <a:pt x="4822" y="3691"/>
                    <a:pt x="4894" y="3524"/>
                    <a:pt x="4882" y="3358"/>
                  </a:cubicBezTo>
                  <a:cubicBezTo>
                    <a:pt x="4715" y="3346"/>
                    <a:pt x="4560" y="3417"/>
                    <a:pt x="4441" y="3536"/>
                  </a:cubicBezTo>
                  <a:cubicBezTo>
                    <a:pt x="4465" y="3429"/>
                    <a:pt x="4537" y="3334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29" y="3489"/>
                  </a:moveTo>
                  <a:cubicBezTo>
                    <a:pt x="3870" y="3381"/>
                    <a:pt x="3858" y="3274"/>
                    <a:pt x="3882" y="3155"/>
                  </a:cubicBezTo>
                  <a:cubicBezTo>
                    <a:pt x="3918" y="3012"/>
                    <a:pt x="4025" y="2881"/>
                    <a:pt x="4084" y="2608"/>
                  </a:cubicBezTo>
                  <a:cubicBezTo>
                    <a:pt x="4096" y="2536"/>
                    <a:pt x="4108" y="2453"/>
                    <a:pt x="4120" y="2381"/>
                  </a:cubicBezTo>
                  <a:cubicBezTo>
                    <a:pt x="4132" y="2453"/>
                    <a:pt x="4144" y="2536"/>
                    <a:pt x="4156" y="2608"/>
                  </a:cubicBezTo>
                  <a:cubicBezTo>
                    <a:pt x="4215" y="2881"/>
                    <a:pt x="4322" y="3012"/>
                    <a:pt x="4358" y="3155"/>
                  </a:cubicBezTo>
                  <a:cubicBezTo>
                    <a:pt x="4382" y="3274"/>
                    <a:pt x="4370" y="3381"/>
                    <a:pt x="4310" y="3489"/>
                  </a:cubicBezTo>
                  <a:cubicBezTo>
                    <a:pt x="4310" y="3310"/>
                    <a:pt x="4251" y="3155"/>
                    <a:pt x="4120" y="3036"/>
                  </a:cubicBezTo>
                  <a:cubicBezTo>
                    <a:pt x="3989" y="3155"/>
                    <a:pt x="3918" y="3310"/>
                    <a:pt x="3929" y="3477"/>
                  </a:cubicBezTo>
                  <a:close/>
                  <a:moveTo>
                    <a:pt x="4120" y="5215"/>
                  </a:moveTo>
                  <a:cubicBezTo>
                    <a:pt x="4251" y="5096"/>
                    <a:pt x="4322" y="4941"/>
                    <a:pt x="4310" y="4763"/>
                  </a:cubicBezTo>
                  <a:cubicBezTo>
                    <a:pt x="4370" y="4870"/>
                    <a:pt x="4382" y="4977"/>
                    <a:pt x="4358" y="5096"/>
                  </a:cubicBezTo>
                  <a:cubicBezTo>
                    <a:pt x="4322" y="5239"/>
                    <a:pt x="4203" y="5370"/>
                    <a:pt x="4156" y="5644"/>
                  </a:cubicBezTo>
                  <a:cubicBezTo>
                    <a:pt x="4144" y="5715"/>
                    <a:pt x="4132" y="5786"/>
                    <a:pt x="4120" y="5870"/>
                  </a:cubicBezTo>
                  <a:cubicBezTo>
                    <a:pt x="4108" y="5786"/>
                    <a:pt x="4096" y="5715"/>
                    <a:pt x="4084" y="5644"/>
                  </a:cubicBezTo>
                  <a:cubicBezTo>
                    <a:pt x="4025" y="5453"/>
                    <a:pt x="3953" y="5274"/>
                    <a:pt x="3882" y="5096"/>
                  </a:cubicBezTo>
                  <a:cubicBezTo>
                    <a:pt x="3858" y="4977"/>
                    <a:pt x="3870" y="4870"/>
                    <a:pt x="3929" y="4763"/>
                  </a:cubicBezTo>
                  <a:cubicBezTo>
                    <a:pt x="3918" y="4941"/>
                    <a:pt x="3989" y="5096"/>
                    <a:pt x="4120" y="5215"/>
                  </a:cubicBezTo>
                  <a:close/>
                  <a:moveTo>
                    <a:pt x="3227" y="5167"/>
                  </a:moveTo>
                  <a:close/>
                  <a:moveTo>
                    <a:pt x="3346" y="3346"/>
                  </a:moveTo>
                  <a:cubicBezTo>
                    <a:pt x="3334" y="3524"/>
                    <a:pt x="3406" y="3679"/>
                    <a:pt x="3525" y="3798"/>
                  </a:cubicBezTo>
                  <a:cubicBezTo>
                    <a:pt x="3417" y="3762"/>
                    <a:pt x="3322" y="3691"/>
                    <a:pt x="3263" y="3596"/>
                  </a:cubicBezTo>
                  <a:cubicBezTo>
                    <a:pt x="3191" y="3417"/>
                    <a:pt x="3108" y="3239"/>
                    <a:pt x="3013" y="3072"/>
                  </a:cubicBezTo>
                  <a:cubicBezTo>
                    <a:pt x="2977" y="3012"/>
                    <a:pt x="2929" y="2953"/>
                    <a:pt x="2882" y="2881"/>
                  </a:cubicBezTo>
                  <a:cubicBezTo>
                    <a:pt x="2941" y="2941"/>
                    <a:pt x="3013" y="2977"/>
                    <a:pt x="3060" y="3024"/>
                  </a:cubicBezTo>
                  <a:cubicBezTo>
                    <a:pt x="3239" y="3108"/>
                    <a:pt x="3417" y="3191"/>
                    <a:pt x="3596" y="3262"/>
                  </a:cubicBezTo>
                  <a:cubicBezTo>
                    <a:pt x="3691" y="3322"/>
                    <a:pt x="3763" y="3417"/>
                    <a:pt x="3798" y="3524"/>
                  </a:cubicBezTo>
                  <a:cubicBezTo>
                    <a:pt x="3679" y="3405"/>
                    <a:pt x="3513" y="3346"/>
                    <a:pt x="3346" y="3346"/>
                  </a:cubicBezTo>
                  <a:close/>
                  <a:moveTo>
                    <a:pt x="3787" y="4715"/>
                  </a:moveTo>
                  <a:cubicBezTo>
                    <a:pt x="3763" y="4822"/>
                    <a:pt x="3691" y="4917"/>
                    <a:pt x="3596" y="4977"/>
                  </a:cubicBezTo>
                  <a:cubicBezTo>
                    <a:pt x="3406" y="5048"/>
                    <a:pt x="3239" y="5132"/>
                    <a:pt x="3060" y="5215"/>
                  </a:cubicBezTo>
                  <a:cubicBezTo>
                    <a:pt x="3001" y="5263"/>
                    <a:pt x="2941" y="5298"/>
                    <a:pt x="2870" y="5358"/>
                  </a:cubicBezTo>
                  <a:cubicBezTo>
                    <a:pt x="2929" y="5286"/>
                    <a:pt x="2977" y="5227"/>
                    <a:pt x="3013" y="5167"/>
                  </a:cubicBezTo>
                  <a:cubicBezTo>
                    <a:pt x="3096" y="5001"/>
                    <a:pt x="3179" y="4822"/>
                    <a:pt x="3251" y="4643"/>
                  </a:cubicBezTo>
                  <a:cubicBezTo>
                    <a:pt x="3310" y="4536"/>
                    <a:pt x="3417" y="4465"/>
                    <a:pt x="3525" y="4441"/>
                  </a:cubicBezTo>
                  <a:cubicBezTo>
                    <a:pt x="3406" y="4560"/>
                    <a:pt x="3334" y="4715"/>
                    <a:pt x="3346" y="4882"/>
                  </a:cubicBezTo>
                  <a:cubicBezTo>
                    <a:pt x="3513" y="4905"/>
                    <a:pt x="3679" y="4834"/>
                    <a:pt x="3798" y="4715"/>
                  </a:cubicBezTo>
                  <a:close/>
                  <a:moveTo>
                    <a:pt x="2751" y="4012"/>
                  </a:moveTo>
                  <a:close/>
                  <a:moveTo>
                    <a:pt x="2596" y="4084"/>
                  </a:moveTo>
                  <a:cubicBezTo>
                    <a:pt x="2786" y="4024"/>
                    <a:pt x="2965" y="3965"/>
                    <a:pt x="3144" y="3881"/>
                  </a:cubicBezTo>
                  <a:cubicBezTo>
                    <a:pt x="3263" y="3858"/>
                    <a:pt x="3370" y="3881"/>
                    <a:pt x="3477" y="3929"/>
                  </a:cubicBezTo>
                  <a:cubicBezTo>
                    <a:pt x="3310" y="3929"/>
                    <a:pt x="3144" y="4001"/>
                    <a:pt x="3025" y="4120"/>
                  </a:cubicBezTo>
                  <a:cubicBezTo>
                    <a:pt x="3144" y="4251"/>
                    <a:pt x="3310" y="4322"/>
                    <a:pt x="3477" y="4310"/>
                  </a:cubicBezTo>
                  <a:cubicBezTo>
                    <a:pt x="3370" y="4370"/>
                    <a:pt x="3263" y="4382"/>
                    <a:pt x="3144" y="4358"/>
                  </a:cubicBezTo>
                  <a:cubicBezTo>
                    <a:pt x="2965" y="4286"/>
                    <a:pt x="2786" y="4215"/>
                    <a:pt x="2608" y="4155"/>
                  </a:cubicBezTo>
                  <a:cubicBezTo>
                    <a:pt x="2525" y="4143"/>
                    <a:pt x="2453" y="4132"/>
                    <a:pt x="2382" y="4120"/>
                  </a:cubicBezTo>
                  <a:cubicBezTo>
                    <a:pt x="2453" y="4108"/>
                    <a:pt x="2536" y="4096"/>
                    <a:pt x="2608" y="4084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14900" y="757375"/>
              <a:ext cx="206900" cy="207175"/>
            </a:xfrm>
            <a:custGeom>
              <a:avLst/>
              <a:gdLst/>
              <a:ahLst/>
              <a:cxnLst/>
              <a:rect l="l" t="t" r="r" b="b"/>
              <a:pathLst>
                <a:path w="8276" h="8287" extrusionOk="0">
                  <a:moveTo>
                    <a:pt x="1" y="4132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86" y="4334"/>
                    <a:pt x="501" y="4322"/>
                    <a:pt x="465" y="4739"/>
                  </a:cubicBezTo>
                  <a:cubicBezTo>
                    <a:pt x="691" y="4536"/>
                    <a:pt x="953" y="4655"/>
                    <a:pt x="1132" y="4310"/>
                  </a:cubicBezTo>
                  <a:lnTo>
                    <a:pt x="1132" y="4310"/>
                  </a:lnTo>
                  <a:cubicBezTo>
                    <a:pt x="1060" y="4477"/>
                    <a:pt x="822" y="4560"/>
                    <a:pt x="1024" y="4977"/>
                  </a:cubicBezTo>
                  <a:cubicBezTo>
                    <a:pt x="1036" y="4763"/>
                    <a:pt x="1132" y="4810"/>
                    <a:pt x="1227" y="4667"/>
                  </a:cubicBezTo>
                  <a:cubicBezTo>
                    <a:pt x="1358" y="4858"/>
                    <a:pt x="1715" y="4905"/>
                    <a:pt x="1786" y="4655"/>
                  </a:cubicBezTo>
                  <a:cubicBezTo>
                    <a:pt x="1536" y="4751"/>
                    <a:pt x="1465" y="4560"/>
                    <a:pt x="1477" y="4429"/>
                  </a:cubicBezTo>
                  <a:cubicBezTo>
                    <a:pt x="1477" y="4382"/>
                    <a:pt x="1489" y="4334"/>
                    <a:pt x="1525" y="4310"/>
                  </a:cubicBezTo>
                  <a:cubicBezTo>
                    <a:pt x="1560" y="4263"/>
                    <a:pt x="1667" y="4227"/>
                    <a:pt x="1727" y="4263"/>
                  </a:cubicBezTo>
                  <a:cubicBezTo>
                    <a:pt x="1775" y="4310"/>
                    <a:pt x="1751" y="4417"/>
                    <a:pt x="1644" y="4382"/>
                  </a:cubicBezTo>
                  <a:cubicBezTo>
                    <a:pt x="1715" y="4501"/>
                    <a:pt x="1894" y="4453"/>
                    <a:pt x="1894" y="4322"/>
                  </a:cubicBezTo>
                  <a:cubicBezTo>
                    <a:pt x="1906" y="4310"/>
                    <a:pt x="1906" y="4286"/>
                    <a:pt x="1894" y="4274"/>
                  </a:cubicBezTo>
                  <a:cubicBezTo>
                    <a:pt x="1894" y="4274"/>
                    <a:pt x="1894" y="4274"/>
                    <a:pt x="1894" y="4263"/>
                  </a:cubicBezTo>
                  <a:cubicBezTo>
                    <a:pt x="1894" y="4227"/>
                    <a:pt x="1870" y="4203"/>
                    <a:pt x="1834" y="4179"/>
                  </a:cubicBezTo>
                  <a:cubicBezTo>
                    <a:pt x="2144" y="4120"/>
                    <a:pt x="2465" y="4144"/>
                    <a:pt x="2751" y="4251"/>
                  </a:cubicBezTo>
                  <a:lnTo>
                    <a:pt x="2751" y="4251"/>
                  </a:lnTo>
                  <a:cubicBezTo>
                    <a:pt x="1870" y="4036"/>
                    <a:pt x="2156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5" y="4989"/>
                    <a:pt x="2132" y="4929"/>
                  </a:cubicBezTo>
                  <a:cubicBezTo>
                    <a:pt x="2417" y="4798"/>
                    <a:pt x="2310" y="4513"/>
                    <a:pt x="2417" y="4417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37" y="4465"/>
                    <a:pt x="2644" y="4322"/>
                    <a:pt x="2787" y="4322"/>
                  </a:cubicBezTo>
                  <a:cubicBezTo>
                    <a:pt x="2989" y="4334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310"/>
                    <a:pt x="3668" y="4346"/>
                    <a:pt x="3620" y="4394"/>
                  </a:cubicBezTo>
                  <a:cubicBezTo>
                    <a:pt x="3203" y="4465"/>
                    <a:pt x="3179" y="4810"/>
                    <a:pt x="3037" y="4953"/>
                  </a:cubicBezTo>
                  <a:cubicBezTo>
                    <a:pt x="2941" y="5060"/>
                    <a:pt x="2775" y="5025"/>
                    <a:pt x="2787" y="4858"/>
                  </a:cubicBezTo>
                  <a:cubicBezTo>
                    <a:pt x="2656" y="4905"/>
                    <a:pt x="2608" y="5001"/>
                    <a:pt x="2715" y="5156"/>
                  </a:cubicBezTo>
                  <a:cubicBezTo>
                    <a:pt x="2572" y="5156"/>
                    <a:pt x="2441" y="4882"/>
                    <a:pt x="2156" y="4977"/>
                  </a:cubicBezTo>
                  <a:cubicBezTo>
                    <a:pt x="2036" y="5025"/>
                    <a:pt x="1917" y="5132"/>
                    <a:pt x="1798" y="5358"/>
                  </a:cubicBezTo>
                  <a:cubicBezTo>
                    <a:pt x="1810" y="5346"/>
                    <a:pt x="1822" y="5334"/>
                    <a:pt x="1834" y="5322"/>
                  </a:cubicBezTo>
                  <a:lnTo>
                    <a:pt x="1798" y="5358"/>
                  </a:lnTo>
                  <a:cubicBezTo>
                    <a:pt x="2179" y="4977"/>
                    <a:pt x="2596" y="5810"/>
                    <a:pt x="3072" y="5036"/>
                  </a:cubicBezTo>
                  <a:lnTo>
                    <a:pt x="3072" y="5036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91"/>
                    <a:pt x="2477" y="5656"/>
                    <a:pt x="2453" y="5620"/>
                  </a:cubicBezTo>
                  <a:lnTo>
                    <a:pt x="2453" y="5620"/>
                  </a:lnTo>
                  <a:lnTo>
                    <a:pt x="2429" y="5596"/>
                  </a:lnTo>
                  <a:cubicBezTo>
                    <a:pt x="2334" y="5501"/>
                    <a:pt x="2167" y="5596"/>
                    <a:pt x="2203" y="5727"/>
                  </a:cubicBezTo>
                  <a:cubicBezTo>
                    <a:pt x="2263" y="5632"/>
                    <a:pt x="2358" y="5691"/>
                    <a:pt x="2346" y="5751"/>
                  </a:cubicBezTo>
                  <a:cubicBezTo>
                    <a:pt x="2322" y="5822"/>
                    <a:pt x="2227" y="5870"/>
                    <a:pt x="2167" y="5870"/>
                  </a:cubicBezTo>
                  <a:cubicBezTo>
                    <a:pt x="2132" y="5870"/>
                    <a:pt x="2084" y="5846"/>
                    <a:pt x="2048" y="5810"/>
                  </a:cubicBezTo>
                  <a:cubicBezTo>
                    <a:pt x="1894" y="5715"/>
                    <a:pt x="1941" y="5477"/>
                    <a:pt x="2108" y="5441"/>
                  </a:cubicBezTo>
                  <a:cubicBezTo>
                    <a:pt x="1882" y="5310"/>
                    <a:pt x="1667" y="5584"/>
                    <a:pt x="1715" y="5822"/>
                  </a:cubicBezTo>
                  <a:cubicBezTo>
                    <a:pt x="1536" y="5787"/>
                    <a:pt x="1513" y="5894"/>
                    <a:pt x="1346" y="5751"/>
                  </a:cubicBezTo>
                  <a:cubicBezTo>
                    <a:pt x="1489" y="6179"/>
                    <a:pt x="1727" y="6072"/>
                    <a:pt x="1894" y="6144"/>
                  </a:cubicBezTo>
                  <a:lnTo>
                    <a:pt x="1894" y="6144"/>
                  </a:lnTo>
                  <a:cubicBezTo>
                    <a:pt x="1525" y="6025"/>
                    <a:pt x="1417" y="6299"/>
                    <a:pt x="1120" y="6310"/>
                  </a:cubicBezTo>
                  <a:cubicBezTo>
                    <a:pt x="1429" y="6572"/>
                    <a:pt x="1632" y="6358"/>
                    <a:pt x="1858" y="6287"/>
                  </a:cubicBezTo>
                  <a:lnTo>
                    <a:pt x="1858" y="6287"/>
                  </a:lnTo>
                  <a:cubicBezTo>
                    <a:pt x="1310" y="6501"/>
                    <a:pt x="1429" y="6810"/>
                    <a:pt x="1215" y="7072"/>
                  </a:cubicBezTo>
                  <a:cubicBezTo>
                    <a:pt x="1477" y="6846"/>
                    <a:pt x="1775" y="6977"/>
                    <a:pt x="2001" y="6429"/>
                  </a:cubicBezTo>
                  <a:lnTo>
                    <a:pt x="2001" y="6429"/>
                  </a:lnTo>
                  <a:cubicBezTo>
                    <a:pt x="1917" y="6644"/>
                    <a:pt x="1703" y="6846"/>
                    <a:pt x="1965" y="7156"/>
                  </a:cubicBezTo>
                  <a:cubicBezTo>
                    <a:pt x="1989" y="6858"/>
                    <a:pt x="2251" y="6751"/>
                    <a:pt x="2144" y="6394"/>
                  </a:cubicBezTo>
                  <a:lnTo>
                    <a:pt x="2144" y="6394"/>
                  </a:lnTo>
                  <a:cubicBezTo>
                    <a:pt x="2215" y="6560"/>
                    <a:pt x="2096" y="6787"/>
                    <a:pt x="2537" y="6941"/>
                  </a:cubicBezTo>
                  <a:cubicBezTo>
                    <a:pt x="2382" y="6775"/>
                    <a:pt x="2501" y="6739"/>
                    <a:pt x="2465" y="6572"/>
                  </a:cubicBezTo>
                  <a:cubicBezTo>
                    <a:pt x="2691" y="6620"/>
                    <a:pt x="2977" y="6406"/>
                    <a:pt x="2846" y="6168"/>
                  </a:cubicBezTo>
                  <a:cubicBezTo>
                    <a:pt x="2798" y="6346"/>
                    <a:pt x="2572" y="6382"/>
                    <a:pt x="2465" y="6227"/>
                  </a:cubicBezTo>
                  <a:cubicBezTo>
                    <a:pt x="2441" y="6203"/>
                    <a:pt x="2417" y="6156"/>
                    <a:pt x="2417" y="6108"/>
                  </a:cubicBezTo>
                  <a:cubicBezTo>
                    <a:pt x="2417" y="6048"/>
                    <a:pt x="2465" y="5953"/>
                    <a:pt x="2525" y="5941"/>
                  </a:cubicBezTo>
                  <a:cubicBezTo>
                    <a:pt x="2596" y="5929"/>
                    <a:pt x="2656" y="6025"/>
                    <a:pt x="2560" y="6072"/>
                  </a:cubicBezTo>
                  <a:cubicBezTo>
                    <a:pt x="2691" y="6108"/>
                    <a:pt x="2787" y="5953"/>
                    <a:pt x="2691" y="5858"/>
                  </a:cubicBezTo>
                  <a:cubicBezTo>
                    <a:pt x="2679" y="5846"/>
                    <a:pt x="2668" y="5834"/>
                    <a:pt x="2656" y="5822"/>
                  </a:cubicBezTo>
                  <a:lnTo>
                    <a:pt x="2656" y="5822"/>
                  </a:lnTo>
                  <a:cubicBezTo>
                    <a:pt x="2620" y="5810"/>
                    <a:pt x="2584" y="5798"/>
                    <a:pt x="2548" y="5810"/>
                  </a:cubicBezTo>
                  <a:cubicBezTo>
                    <a:pt x="2715" y="5548"/>
                    <a:pt x="2965" y="5346"/>
                    <a:pt x="3239" y="5215"/>
                  </a:cubicBezTo>
                  <a:lnTo>
                    <a:pt x="3239" y="5215"/>
                  </a:lnTo>
                  <a:cubicBezTo>
                    <a:pt x="2465" y="5691"/>
                    <a:pt x="3287" y="6108"/>
                    <a:pt x="2918" y="6489"/>
                  </a:cubicBezTo>
                  <a:cubicBezTo>
                    <a:pt x="2929" y="6477"/>
                    <a:pt x="2941" y="6465"/>
                    <a:pt x="2953" y="6453"/>
                  </a:cubicBezTo>
                  <a:cubicBezTo>
                    <a:pt x="2941" y="6465"/>
                    <a:pt x="2929" y="6477"/>
                    <a:pt x="2918" y="6489"/>
                  </a:cubicBezTo>
                  <a:cubicBezTo>
                    <a:pt x="3144" y="6358"/>
                    <a:pt x="3251" y="6251"/>
                    <a:pt x="3287" y="6132"/>
                  </a:cubicBezTo>
                  <a:cubicBezTo>
                    <a:pt x="3394" y="5834"/>
                    <a:pt x="3108" y="5715"/>
                    <a:pt x="3120" y="5572"/>
                  </a:cubicBezTo>
                  <a:cubicBezTo>
                    <a:pt x="3263" y="5679"/>
                    <a:pt x="3370" y="5632"/>
                    <a:pt x="3418" y="5501"/>
                  </a:cubicBezTo>
                  <a:cubicBezTo>
                    <a:pt x="3239" y="5513"/>
                    <a:pt x="3215" y="5334"/>
                    <a:pt x="3310" y="5251"/>
                  </a:cubicBezTo>
                  <a:cubicBezTo>
                    <a:pt x="3465" y="5108"/>
                    <a:pt x="3811" y="5072"/>
                    <a:pt x="3882" y="4667"/>
                  </a:cubicBezTo>
                  <a:cubicBezTo>
                    <a:pt x="3930" y="4620"/>
                    <a:pt x="3965" y="4560"/>
                    <a:pt x="3989" y="4501"/>
                  </a:cubicBezTo>
                  <a:cubicBezTo>
                    <a:pt x="3977" y="4560"/>
                    <a:pt x="3953" y="4632"/>
                    <a:pt x="3941" y="4703"/>
                  </a:cubicBezTo>
                  <a:cubicBezTo>
                    <a:pt x="3715" y="5036"/>
                    <a:pt x="3930" y="5298"/>
                    <a:pt x="3941" y="5501"/>
                  </a:cubicBezTo>
                  <a:cubicBezTo>
                    <a:pt x="3941" y="5644"/>
                    <a:pt x="3811" y="5751"/>
                    <a:pt x="3703" y="5608"/>
                  </a:cubicBezTo>
                  <a:cubicBezTo>
                    <a:pt x="3644" y="5739"/>
                    <a:pt x="3680" y="5846"/>
                    <a:pt x="3858" y="5870"/>
                  </a:cubicBezTo>
                  <a:cubicBezTo>
                    <a:pt x="3763" y="5977"/>
                    <a:pt x="3477" y="5870"/>
                    <a:pt x="3334" y="6144"/>
                  </a:cubicBezTo>
                  <a:cubicBezTo>
                    <a:pt x="3275" y="6322"/>
                    <a:pt x="3287" y="6501"/>
                    <a:pt x="3346" y="6668"/>
                  </a:cubicBezTo>
                  <a:lnTo>
                    <a:pt x="3346" y="6668"/>
                  </a:lnTo>
                  <a:cubicBezTo>
                    <a:pt x="3346" y="6132"/>
                    <a:pt x="4227" y="6418"/>
                    <a:pt x="4025" y="5537"/>
                  </a:cubicBezTo>
                  <a:lnTo>
                    <a:pt x="4025" y="5537"/>
                  </a:lnTo>
                  <a:cubicBezTo>
                    <a:pt x="4132" y="5822"/>
                    <a:pt x="4156" y="6144"/>
                    <a:pt x="4096" y="6453"/>
                  </a:cubicBezTo>
                  <a:cubicBezTo>
                    <a:pt x="4072" y="6418"/>
                    <a:pt x="4037" y="6394"/>
                    <a:pt x="4001" y="6394"/>
                  </a:cubicBezTo>
                  <a:lnTo>
                    <a:pt x="3989" y="6394"/>
                  </a:lnTo>
                  <a:cubicBezTo>
                    <a:pt x="3977" y="6382"/>
                    <a:pt x="3965" y="6382"/>
                    <a:pt x="3953" y="6394"/>
                  </a:cubicBezTo>
                  <a:cubicBezTo>
                    <a:pt x="3822" y="6394"/>
                    <a:pt x="3775" y="6572"/>
                    <a:pt x="3894" y="6644"/>
                  </a:cubicBezTo>
                  <a:cubicBezTo>
                    <a:pt x="3858" y="6537"/>
                    <a:pt x="3965" y="6513"/>
                    <a:pt x="4001" y="6560"/>
                  </a:cubicBezTo>
                  <a:cubicBezTo>
                    <a:pt x="4049" y="6620"/>
                    <a:pt x="4001" y="6727"/>
                    <a:pt x="3965" y="6763"/>
                  </a:cubicBezTo>
                  <a:cubicBezTo>
                    <a:pt x="3930" y="6799"/>
                    <a:pt x="3894" y="6810"/>
                    <a:pt x="3846" y="6810"/>
                  </a:cubicBezTo>
                  <a:cubicBezTo>
                    <a:pt x="3715" y="6822"/>
                    <a:pt x="3513" y="6739"/>
                    <a:pt x="3620" y="6501"/>
                  </a:cubicBezTo>
                  <a:cubicBezTo>
                    <a:pt x="3370" y="6572"/>
                    <a:pt x="3406" y="6930"/>
                    <a:pt x="3608" y="7061"/>
                  </a:cubicBezTo>
                  <a:cubicBezTo>
                    <a:pt x="3453" y="7156"/>
                    <a:pt x="3513" y="7251"/>
                    <a:pt x="3299" y="7263"/>
                  </a:cubicBezTo>
                  <a:cubicBezTo>
                    <a:pt x="3703" y="7465"/>
                    <a:pt x="3799" y="7215"/>
                    <a:pt x="3965" y="7156"/>
                  </a:cubicBezTo>
                  <a:lnTo>
                    <a:pt x="3965" y="7156"/>
                  </a:lnTo>
                  <a:cubicBezTo>
                    <a:pt x="3620" y="7334"/>
                    <a:pt x="3739" y="7608"/>
                    <a:pt x="3537" y="7823"/>
                  </a:cubicBezTo>
                  <a:cubicBezTo>
                    <a:pt x="3953" y="7787"/>
                    <a:pt x="3941" y="7489"/>
                    <a:pt x="4037" y="7287"/>
                  </a:cubicBezTo>
                  <a:lnTo>
                    <a:pt x="4037" y="7287"/>
                  </a:lnTo>
                  <a:cubicBezTo>
                    <a:pt x="3799" y="7823"/>
                    <a:pt x="4108" y="7953"/>
                    <a:pt x="4144" y="8287"/>
                  </a:cubicBezTo>
                  <a:cubicBezTo>
                    <a:pt x="4168" y="7953"/>
                    <a:pt x="4477" y="7823"/>
                    <a:pt x="4239" y="7287"/>
                  </a:cubicBezTo>
                  <a:lnTo>
                    <a:pt x="4239" y="7287"/>
                  </a:lnTo>
                  <a:cubicBezTo>
                    <a:pt x="4346" y="7489"/>
                    <a:pt x="4334" y="7787"/>
                    <a:pt x="4739" y="7823"/>
                  </a:cubicBezTo>
                  <a:cubicBezTo>
                    <a:pt x="4537" y="7596"/>
                    <a:pt x="4656" y="7334"/>
                    <a:pt x="4322" y="7156"/>
                  </a:cubicBezTo>
                  <a:lnTo>
                    <a:pt x="4322" y="7156"/>
                  </a:lnTo>
                  <a:cubicBezTo>
                    <a:pt x="4489" y="7215"/>
                    <a:pt x="4573" y="7465"/>
                    <a:pt x="4977" y="7263"/>
                  </a:cubicBezTo>
                  <a:cubicBezTo>
                    <a:pt x="4763" y="7251"/>
                    <a:pt x="4811" y="7156"/>
                    <a:pt x="4668" y="7061"/>
                  </a:cubicBezTo>
                  <a:cubicBezTo>
                    <a:pt x="4870" y="6930"/>
                    <a:pt x="4906" y="6572"/>
                    <a:pt x="4656" y="6501"/>
                  </a:cubicBezTo>
                  <a:cubicBezTo>
                    <a:pt x="4763" y="6739"/>
                    <a:pt x="4561" y="6822"/>
                    <a:pt x="4442" y="6810"/>
                  </a:cubicBezTo>
                  <a:cubicBezTo>
                    <a:pt x="4394" y="6810"/>
                    <a:pt x="4346" y="6799"/>
                    <a:pt x="4311" y="6763"/>
                  </a:cubicBezTo>
                  <a:cubicBezTo>
                    <a:pt x="4275" y="6727"/>
                    <a:pt x="4227" y="6608"/>
                    <a:pt x="4275" y="6560"/>
                  </a:cubicBezTo>
                  <a:cubicBezTo>
                    <a:pt x="4311" y="6513"/>
                    <a:pt x="4418" y="6537"/>
                    <a:pt x="4382" y="6644"/>
                  </a:cubicBezTo>
                  <a:cubicBezTo>
                    <a:pt x="4394" y="6632"/>
                    <a:pt x="4418" y="6620"/>
                    <a:pt x="4430" y="6608"/>
                  </a:cubicBezTo>
                  <a:cubicBezTo>
                    <a:pt x="4465" y="6560"/>
                    <a:pt x="4465" y="6477"/>
                    <a:pt x="4430" y="6429"/>
                  </a:cubicBezTo>
                  <a:cubicBezTo>
                    <a:pt x="4394" y="6406"/>
                    <a:pt x="4358" y="6394"/>
                    <a:pt x="4322" y="6394"/>
                  </a:cubicBezTo>
                  <a:cubicBezTo>
                    <a:pt x="4311" y="6382"/>
                    <a:pt x="4299" y="6382"/>
                    <a:pt x="4287" y="6394"/>
                  </a:cubicBezTo>
                  <a:lnTo>
                    <a:pt x="4275" y="6394"/>
                  </a:lnTo>
                  <a:cubicBezTo>
                    <a:pt x="4239" y="6394"/>
                    <a:pt x="4203" y="6418"/>
                    <a:pt x="4192" y="6453"/>
                  </a:cubicBezTo>
                  <a:cubicBezTo>
                    <a:pt x="4132" y="6144"/>
                    <a:pt x="4156" y="5822"/>
                    <a:pt x="4251" y="5537"/>
                  </a:cubicBezTo>
                  <a:cubicBezTo>
                    <a:pt x="4049" y="6418"/>
                    <a:pt x="4918" y="6132"/>
                    <a:pt x="4930" y="6668"/>
                  </a:cubicBezTo>
                  <a:lnTo>
                    <a:pt x="4930" y="6620"/>
                  </a:lnTo>
                  <a:lnTo>
                    <a:pt x="4930" y="6668"/>
                  </a:lnTo>
                  <a:cubicBezTo>
                    <a:pt x="5001" y="6418"/>
                    <a:pt x="5001" y="6263"/>
                    <a:pt x="4942" y="6156"/>
                  </a:cubicBezTo>
                  <a:cubicBezTo>
                    <a:pt x="4811" y="5882"/>
                    <a:pt x="4525" y="5977"/>
                    <a:pt x="4430" y="5870"/>
                  </a:cubicBezTo>
                  <a:cubicBezTo>
                    <a:pt x="4596" y="5846"/>
                    <a:pt x="4644" y="5751"/>
                    <a:pt x="4573" y="5608"/>
                  </a:cubicBezTo>
                  <a:cubicBezTo>
                    <a:pt x="4465" y="5751"/>
                    <a:pt x="4322" y="5644"/>
                    <a:pt x="4322" y="5513"/>
                  </a:cubicBezTo>
                  <a:cubicBezTo>
                    <a:pt x="4322" y="5298"/>
                    <a:pt x="4549" y="5036"/>
                    <a:pt x="4322" y="4703"/>
                  </a:cubicBezTo>
                  <a:cubicBezTo>
                    <a:pt x="4311" y="4632"/>
                    <a:pt x="4299" y="4560"/>
                    <a:pt x="4275" y="4501"/>
                  </a:cubicBezTo>
                  <a:cubicBezTo>
                    <a:pt x="4311" y="4560"/>
                    <a:pt x="4346" y="4620"/>
                    <a:pt x="4394" y="4679"/>
                  </a:cubicBezTo>
                  <a:cubicBezTo>
                    <a:pt x="4465" y="5084"/>
                    <a:pt x="4811" y="5108"/>
                    <a:pt x="4954" y="5251"/>
                  </a:cubicBezTo>
                  <a:cubicBezTo>
                    <a:pt x="5061" y="5346"/>
                    <a:pt x="5025" y="5513"/>
                    <a:pt x="4858" y="5501"/>
                  </a:cubicBezTo>
                  <a:cubicBezTo>
                    <a:pt x="4906" y="5632"/>
                    <a:pt x="5001" y="5679"/>
                    <a:pt x="5156" y="5572"/>
                  </a:cubicBezTo>
                  <a:cubicBezTo>
                    <a:pt x="5156" y="5715"/>
                    <a:pt x="4882" y="5846"/>
                    <a:pt x="4989" y="6132"/>
                  </a:cubicBezTo>
                  <a:cubicBezTo>
                    <a:pt x="5025" y="6251"/>
                    <a:pt x="5132" y="6370"/>
                    <a:pt x="5358" y="6489"/>
                  </a:cubicBezTo>
                  <a:lnTo>
                    <a:pt x="5358" y="6489"/>
                  </a:lnTo>
                  <a:cubicBezTo>
                    <a:pt x="4989" y="6108"/>
                    <a:pt x="5811" y="5691"/>
                    <a:pt x="5037" y="5215"/>
                  </a:cubicBezTo>
                  <a:lnTo>
                    <a:pt x="5037" y="5215"/>
                  </a:lnTo>
                  <a:cubicBezTo>
                    <a:pt x="5323" y="5346"/>
                    <a:pt x="5561" y="5560"/>
                    <a:pt x="5739" y="5810"/>
                  </a:cubicBezTo>
                  <a:cubicBezTo>
                    <a:pt x="5692" y="5810"/>
                    <a:pt x="5656" y="5810"/>
                    <a:pt x="5632" y="5834"/>
                  </a:cubicBezTo>
                  <a:lnTo>
                    <a:pt x="5620" y="5834"/>
                  </a:lnTo>
                  <a:cubicBezTo>
                    <a:pt x="5608" y="5834"/>
                    <a:pt x="5596" y="5846"/>
                    <a:pt x="5585" y="5858"/>
                  </a:cubicBezTo>
                  <a:cubicBezTo>
                    <a:pt x="5537" y="5918"/>
                    <a:pt x="5537" y="6001"/>
                    <a:pt x="5585" y="6048"/>
                  </a:cubicBezTo>
                  <a:cubicBezTo>
                    <a:pt x="5620" y="6072"/>
                    <a:pt x="5656" y="6084"/>
                    <a:pt x="5692" y="6084"/>
                  </a:cubicBezTo>
                  <a:cubicBezTo>
                    <a:pt x="5704" y="6084"/>
                    <a:pt x="5716" y="6084"/>
                    <a:pt x="5716" y="6084"/>
                  </a:cubicBezTo>
                  <a:cubicBezTo>
                    <a:pt x="5620" y="6025"/>
                    <a:pt x="5680" y="5941"/>
                    <a:pt x="5739" y="5953"/>
                  </a:cubicBezTo>
                  <a:cubicBezTo>
                    <a:pt x="5811" y="5953"/>
                    <a:pt x="5858" y="6060"/>
                    <a:pt x="5858" y="6120"/>
                  </a:cubicBezTo>
                  <a:cubicBezTo>
                    <a:pt x="5858" y="6168"/>
                    <a:pt x="5835" y="6203"/>
                    <a:pt x="5799" y="6239"/>
                  </a:cubicBezTo>
                  <a:cubicBezTo>
                    <a:pt x="5704" y="6394"/>
                    <a:pt x="5477" y="6358"/>
                    <a:pt x="5430" y="6179"/>
                  </a:cubicBezTo>
                  <a:cubicBezTo>
                    <a:pt x="5299" y="6418"/>
                    <a:pt x="5585" y="6632"/>
                    <a:pt x="5811" y="6584"/>
                  </a:cubicBezTo>
                  <a:cubicBezTo>
                    <a:pt x="5775" y="6751"/>
                    <a:pt x="5882" y="6787"/>
                    <a:pt x="5739" y="6953"/>
                  </a:cubicBezTo>
                  <a:cubicBezTo>
                    <a:pt x="6168" y="6799"/>
                    <a:pt x="6061" y="6560"/>
                    <a:pt x="6132" y="6406"/>
                  </a:cubicBezTo>
                  <a:lnTo>
                    <a:pt x="6132" y="6406"/>
                  </a:lnTo>
                  <a:cubicBezTo>
                    <a:pt x="6013" y="6763"/>
                    <a:pt x="6287" y="6870"/>
                    <a:pt x="6299" y="7168"/>
                  </a:cubicBezTo>
                  <a:cubicBezTo>
                    <a:pt x="6561" y="6858"/>
                    <a:pt x="6347" y="6656"/>
                    <a:pt x="6275" y="6441"/>
                  </a:cubicBezTo>
                  <a:lnTo>
                    <a:pt x="6275" y="6441"/>
                  </a:lnTo>
                  <a:cubicBezTo>
                    <a:pt x="6489" y="6977"/>
                    <a:pt x="6799" y="6858"/>
                    <a:pt x="7061" y="7072"/>
                  </a:cubicBezTo>
                  <a:cubicBezTo>
                    <a:pt x="6835" y="6810"/>
                    <a:pt x="6966" y="6513"/>
                    <a:pt x="6418" y="6287"/>
                  </a:cubicBezTo>
                  <a:lnTo>
                    <a:pt x="6418" y="6287"/>
                  </a:lnTo>
                  <a:cubicBezTo>
                    <a:pt x="6632" y="6370"/>
                    <a:pt x="6835" y="6584"/>
                    <a:pt x="7144" y="6322"/>
                  </a:cubicBezTo>
                  <a:cubicBezTo>
                    <a:pt x="6847" y="6310"/>
                    <a:pt x="6739" y="6037"/>
                    <a:pt x="6382" y="6144"/>
                  </a:cubicBezTo>
                  <a:lnTo>
                    <a:pt x="6382" y="6144"/>
                  </a:lnTo>
                  <a:cubicBezTo>
                    <a:pt x="6549" y="6084"/>
                    <a:pt x="6775" y="6191"/>
                    <a:pt x="6930" y="5763"/>
                  </a:cubicBezTo>
                  <a:cubicBezTo>
                    <a:pt x="6763" y="5906"/>
                    <a:pt x="6728" y="5798"/>
                    <a:pt x="6561" y="5822"/>
                  </a:cubicBezTo>
                  <a:cubicBezTo>
                    <a:pt x="6608" y="5596"/>
                    <a:pt x="6394" y="5322"/>
                    <a:pt x="6156" y="5453"/>
                  </a:cubicBezTo>
                  <a:cubicBezTo>
                    <a:pt x="6335" y="5489"/>
                    <a:pt x="6370" y="5727"/>
                    <a:pt x="6216" y="5822"/>
                  </a:cubicBezTo>
                  <a:cubicBezTo>
                    <a:pt x="6192" y="5858"/>
                    <a:pt x="6144" y="5870"/>
                    <a:pt x="6097" y="5882"/>
                  </a:cubicBezTo>
                  <a:cubicBezTo>
                    <a:pt x="6037" y="5882"/>
                    <a:pt x="5930" y="5834"/>
                    <a:pt x="5930" y="5763"/>
                  </a:cubicBezTo>
                  <a:cubicBezTo>
                    <a:pt x="5918" y="5703"/>
                    <a:pt x="6001" y="5644"/>
                    <a:pt x="6061" y="5739"/>
                  </a:cubicBezTo>
                  <a:cubicBezTo>
                    <a:pt x="6061" y="5727"/>
                    <a:pt x="6061" y="5715"/>
                    <a:pt x="6061" y="5715"/>
                  </a:cubicBezTo>
                  <a:cubicBezTo>
                    <a:pt x="6061" y="5667"/>
                    <a:pt x="6049" y="5632"/>
                    <a:pt x="6025" y="5608"/>
                  </a:cubicBezTo>
                  <a:cubicBezTo>
                    <a:pt x="5977" y="5560"/>
                    <a:pt x="5894" y="5560"/>
                    <a:pt x="5835" y="5608"/>
                  </a:cubicBezTo>
                  <a:cubicBezTo>
                    <a:pt x="5823" y="5620"/>
                    <a:pt x="5811" y="5632"/>
                    <a:pt x="5811" y="5644"/>
                  </a:cubicBezTo>
                  <a:lnTo>
                    <a:pt x="5811" y="5644"/>
                  </a:lnTo>
                  <a:cubicBezTo>
                    <a:pt x="5787" y="5679"/>
                    <a:pt x="5775" y="5715"/>
                    <a:pt x="5787" y="5751"/>
                  </a:cubicBezTo>
                  <a:cubicBezTo>
                    <a:pt x="5525" y="5572"/>
                    <a:pt x="5323" y="5334"/>
                    <a:pt x="5192" y="5060"/>
                  </a:cubicBezTo>
                  <a:cubicBezTo>
                    <a:pt x="5668" y="5834"/>
                    <a:pt x="6085" y="5013"/>
                    <a:pt x="6478" y="5382"/>
                  </a:cubicBezTo>
                  <a:cubicBezTo>
                    <a:pt x="6454" y="5370"/>
                    <a:pt x="6442" y="5358"/>
                    <a:pt x="6430" y="5346"/>
                  </a:cubicBezTo>
                  <a:cubicBezTo>
                    <a:pt x="6442" y="5358"/>
                    <a:pt x="6454" y="5370"/>
                    <a:pt x="6478" y="5382"/>
                  </a:cubicBezTo>
                  <a:cubicBezTo>
                    <a:pt x="6347" y="5156"/>
                    <a:pt x="6227" y="5048"/>
                    <a:pt x="6120" y="5013"/>
                  </a:cubicBezTo>
                  <a:cubicBezTo>
                    <a:pt x="5823" y="4905"/>
                    <a:pt x="5692" y="5179"/>
                    <a:pt x="5549" y="5179"/>
                  </a:cubicBezTo>
                  <a:cubicBezTo>
                    <a:pt x="5656" y="5036"/>
                    <a:pt x="5620" y="4929"/>
                    <a:pt x="5477" y="4882"/>
                  </a:cubicBezTo>
                  <a:cubicBezTo>
                    <a:pt x="5489" y="5060"/>
                    <a:pt x="5323" y="5084"/>
                    <a:pt x="5227" y="4977"/>
                  </a:cubicBezTo>
                  <a:cubicBezTo>
                    <a:pt x="5084" y="4834"/>
                    <a:pt x="5061" y="4489"/>
                    <a:pt x="4656" y="4417"/>
                  </a:cubicBezTo>
                  <a:cubicBezTo>
                    <a:pt x="4596" y="4370"/>
                    <a:pt x="4537" y="4334"/>
                    <a:pt x="4477" y="4310"/>
                  </a:cubicBezTo>
                  <a:cubicBezTo>
                    <a:pt x="4549" y="4322"/>
                    <a:pt x="4608" y="4346"/>
                    <a:pt x="4680" y="4346"/>
                  </a:cubicBezTo>
                  <a:cubicBezTo>
                    <a:pt x="5025" y="4584"/>
                    <a:pt x="5287" y="4370"/>
                    <a:pt x="5489" y="4346"/>
                  </a:cubicBezTo>
                  <a:cubicBezTo>
                    <a:pt x="5620" y="4346"/>
                    <a:pt x="5727" y="4489"/>
                    <a:pt x="5585" y="4596"/>
                  </a:cubicBezTo>
                  <a:cubicBezTo>
                    <a:pt x="5727" y="4655"/>
                    <a:pt x="5823" y="4620"/>
                    <a:pt x="5846" y="4441"/>
                  </a:cubicBezTo>
                  <a:cubicBezTo>
                    <a:pt x="5954" y="4536"/>
                    <a:pt x="5846" y="4822"/>
                    <a:pt x="6132" y="4965"/>
                  </a:cubicBezTo>
                  <a:cubicBezTo>
                    <a:pt x="6239" y="5013"/>
                    <a:pt x="6394" y="5013"/>
                    <a:pt x="6644" y="4941"/>
                  </a:cubicBezTo>
                  <a:lnTo>
                    <a:pt x="6644" y="4941"/>
                  </a:lnTo>
                  <a:cubicBezTo>
                    <a:pt x="6108" y="4941"/>
                    <a:pt x="6394" y="4072"/>
                    <a:pt x="5513" y="4274"/>
                  </a:cubicBezTo>
                  <a:lnTo>
                    <a:pt x="5513" y="4274"/>
                  </a:lnTo>
                  <a:cubicBezTo>
                    <a:pt x="5811" y="4167"/>
                    <a:pt x="6132" y="4144"/>
                    <a:pt x="6430" y="4203"/>
                  </a:cubicBezTo>
                  <a:cubicBezTo>
                    <a:pt x="6406" y="4227"/>
                    <a:pt x="6382" y="4263"/>
                    <a:pt x="6370" y="4298"/>
                  </a:cubicBezTo>
                  <a:cubicBezTo>
                    <a:pt x="6370" y="4298"/>
                    <a:pt x="6370" y="4298"/>
                    <a:pt x="6370" y="4298"/>
                  </a:cubicBezTo>
                  <a:cubicBezTo>
                    <a:pt x="6370" y="4322"/>
                    <a:pt x="6370" y="4334"/>
                    <a:pt x="6370" y="4346"/>
                  </a:cubicBezTo>
                  <a:cubicBezTo>
                    <a:pt x="6382" y="4477"/>
                    <a:pt x="6561" y="4524"/>
                    <a:pt x="6620" y="4405"/>
                  </a:cubicBezTo>
                  <a:cubicBezTo>
                    <a:pt x="6513" y="4441"/>
                    <a:pt x="6501" y="4334"/>
                    <a:pt x="6549" y="4286"/>
                  </a:cubicBezTo>
                  <a:cubicBezTo>
                    <a:pt x="6597" y="4251"/>
                    <a:pt x="6704" y="4286"/>
                    <a:pt x="6751" y="4334"/>
                  </a:cubicBezTo>
                  <a:cubicBezTo>
                    <a:pt x="6775" y="4370"/>
                    <a:pt x="6799" y="4405"/>
                    <a:pt x="6799" y="4453"/>
                  </a:cubicBezTo>
                  <a:cubicBezTo>
                    <a:pt x="6799" y="4584"/>
                    <a:pt x="6728" y="4775"/>
                    <a:pt x="6489" y="4679"/>
                  </a:cubicBezTo>
                  <a:cubicBezTo>
                    <a:pt x="6561" y="4929"/>
                    <a:pt x="6918" y="4882"/>
                    <a:pt x="7037" y="4691"/>
                  </a:cubicBezTo>
                  <a:cubicBezTo>
                    <a:pt x="7132" y="4846"/>
                    <a:pt x="7240" y="4786"/>
                    <a:pt x="7251" y="5001"/>
                  </a:cubicBezTo>
                  <a:cubicBezTo>
                    <a:pt x="7454" y="4584"/>
                    <a:pt x="7204" y="4501"/>
                    <a:pt x="7144" y="4334"/>
                  </a:cubicBezTo>
                  <a:lnTo>
                    <a:pt x="7144" y="4334"/>
                  </a:lnTo>
                  <a:cubicBezTo>
                    <a:pt x="7311" y="4679"/>
                    <a:pt x="7585" y="4560"/>
                    <a:pt x="7799" y="4763"/>
                  </a:cubicBezTo>
                  <a:cubicBezTo>
                    <a:pt x="7775" y="4346"/>
                    <a:pt x="7478" y="4358"/>
                    <a:pt x="7263" y="4263"/>
                  </a:cubicBezTo>
                  <a:lnTo>
                    <a:pt x="7263" y="4263"/>
                  </a:lnTo>
                  <a:cubicBezTo>
                    <a:pt x="7811" y="4489"/>
                    <a:pt x="7930" y="4191"/>
                    <a:pt x="8275" y="4155"/>
                  </a:cubicBezTo>
                  <a:cubicBezTo>
                    <a:pt x="7930" y="4132"/>
                    <a:pt x="7811" y="3822"/>
                    <a:pt x="7263" y="4060"/>
                  </a:cubicBezTo>
                  <a:lnTo>
                    <a:pt x="7263" y="4060"/>
                  </a:lnTo>
                  <a:cubicBezTo>
                    <a:pt x="7478" y="3953"/>
                    <a:pt x="7775" y="3965"/>
                    <a:pt x="7799" y="3560"/>
                  </a:cubicBezTo>
                  <a:cubicBezTo>
                    <a:pt x="7585" y="3763"/>
                    <a:pt x="7311" y="3643"/>
                    <a:pt x="7144" y="3977"/>
                  </a:cubicBezTo>
                  <a:lnTo>
                    <a:pt x="7144" y="3977"/>
                  </a:lnTo>
                  <a:cubicBezTo>
                    <a:pt x="7204" y="3822"/>
                    <a:pt x="7454" y="3727"/>
                    <a:pt x="7251" y="3322"/>
                  </a:cubicBezTo>
                  <a:cubicBezTo>
                    <a:pt x="7240" y="3536"/>
                    <a:pt x="7132" y="3489"/>
                    <a:pt x="7037" y="3632"/>
                  </a:cubicBezTo>
                  <a:cubicBezTo>
                    <a:pt x="6918" y="3429"/>
                    <a:pt x="6561" y="3393"/>
                    <a:pt x="6489" y="3643"/>
                  </a:cubicBezTo>
                  <a:cubicBezTo>
                    <a:pt x="6728" y="3536"/>
                    <a:pt x="6811" y="3739"/>
                    <a:pt x="6799" y="3870"/>
                  </a:cubicBezTo>
                  <a:cubicBezTo>
                    <a:pt x="6799" y="3917"/>
                    <a:pt x="6775" y="3953"/>
                    <a:pt x="6751" y="3989"/>
                  </a:cubicBezTo>
                  <a:cubicBezTo>
                    <a:pt x="6704" y="4024"/>
                    <a:pt x="6597" y="4072"/>
                    <a:pt x="6549" y="4024"/>
                  </a:cubicBezTo>
                  <a:cubicBezTo>
                    <a:pt x="6501" y="3989"/>
                    <a:pt x="6513" y="3882"/>
                    <a:pt x="6620" y="3917"/>
                  </a:cubicBezTo>
                  <a:cubicBezTo>
                    <a:pt x="6620" y="3905"/>
                    <a:pt x="6608" y="3882"/>
                    <a:pt x="6597" y="3870"/>
                  </a:cubicBezTo>
                  <a:cubicBezTo>
                    <a:pt x="6549" y="3834"/>
                    <a:pt x="6466" y="3834"/>
                    <a:pt x="6418" y="3870"/>
                  </a:cubicBezTo>
                  <a:cubicBezTo>
                    <a:pt x="6394" y="3905"/>
                    <a:pt x="6370" y="3941"/>
                    <a:pt x="6370" y="3977"/>
                  </a:cubicBezTo>
                  <a:cubicBezTo>
                    <a:pt x="6370" y="3989"/>
                    <a:pt x="6370" y="4001"/>
                    <a:pt x="6370" y="4013"/>
                  </a:cubicBezTo>
                  <a:cubicBezTo>
                    <a:pt x="6370" y="4013"/>
                    <a:pt x="6370" y="4024"/>
                    <a:pt x="6370" y="4024"/>
                  </a:cubicBezTo>
                  <a:cubicBezTo>
                    <a:pt x="6382" y="4060"/>
                    <a:pt x="6406" y="4096"/>
                    <a:pt x="6430" y="4108"/>
                  </a:cubicBezTo>
                  <a:cubicBezTo>
                    <a:pt x="6132" y="4167"/>
                    <a:pt x="5811" y="4144"/>
                    <a:pt x="5525" y="4036"/>
                  </a:cubicBezTo>
                  <a:cubicBezTo>
                    <a:pt x="6418" y="4251"/>
                    <a:pt x="6120" y="3382"/>
                    <a:pt x="6656" y="3370"/>
                  </a:cubicBezTo>
                  <a:lnTo>
                    <a:pt x="6573" y="3370"/>
                  </a:lnTo>
                  <a:cubicBezTo>
                    <a:pt x="6597" y="3370"/>
                    <a:pt x="6608" y="3370"/>
                    <a:pt x="6632" y="3370"/>
                  </a:cubicBezTo>
                  <a:cubicBezTo>
                    <a:pt x="6382" y="3298"/>
                    <a:pt x="6216" y="3298"/>
                    <a:pt x="6108" y="3358"/>
                  </a:cubicBezTo>
                  <a:cubicBezTo>
                    <a:pt x="5835" y="3489"/>
                    <a:pt x="5942" y="3774"/>
                    <a:pt x="5835" y="3870"/>
                  </a:cubicBezTo>
                  <a:cubicBezTo>
                    <a:pt x="5811" y="3703"/>
                    <a:pt x="5704" y="3655"/>
                    <a:pt x="5573" y="3715"/>
                  </a:cubicBezTo>
                  <a:cubicBezTo>
                    <a:pt x="5704" y="3834"/>
                    <a:pt x="5608" y="3977"/>
                    <a:pt x="5465" y="3965"/>
                  </a:cubicBezTo>
                  <a:cubicBezTo>
                    <a:pt x="5263" y="3953"/>
                    <a:pt x="5001" y="3739"/>
                    <a:pt x="4656" y="3965"/>
                  </a:cubicBezTo>
                  <a:cubicBezTo>
                    <a:pt x="4596" y="3977"/>
                    <a:pt x="4525" y="3989"/>
                    <a:pt x="4465" y="4013"/>
                  </a:cubicBezTo>
                  <a:cubicBezTo>
                    <a:pt x="4525" y="3977"/>
                    <a:pt x="4573" y="3941"/>
                    <a:pt x="4632" y="3905"/>
                  </a:cubicBezTo>
                  <a:cubicBezTo>
                    <a:pt x="5037" y="3822"/>
                    <a:pt x="5073" y="3489"/>
                    <a:pt x="5204" y="3334"/>
                  </a:cubicBezTo>
                  <a:cubicBezTo>
                    <a:pt x="5299" y="3239"/>
                    <a:pt x="5477" y="3262"/>
                    <a:pt x="5454" y="3441"/>
                  </a:cubicBezTo>
                  <a:cubicBezTo>
                    <a:pt x="5596" y="3382"/>
                    <a:pt x="5632" y="3286"/>
                    <a:pt x="5525" y="3143"/>
                  </a:cubicBezTo>
                  <a:cubicBezTo>
                    <a:pt x="5680" y="3131"/>
                    <a:pt x="5799" y="3405"/>
                    <a:pt x="6097" y="3310"/>
                  </a:cubicBezTo>
                  <a:cubicBezTo>
                    <a:pt x="6216" y="3274"/>
                    <a:pt x="6323" y="3155"/>
                    <a:pt x="6454" y="2929"/>
                  </a:cubicBezTo>
                  <a:lnTo>
                    <a:pt x="6454" y="2929"/>
                  </a:lnTo>
                  <a:cubicBezTo>
                    <a:pt x="6073" y="3310"/>
                    <a:pt x="5656" y="2489"/>
                    <a:pt x="5180" y="3251"/>
                  </a:cubicBezTo>
                  <a:lnTo>
                    <a:pt x="5180" y="3251"/>
                  </a:lnTo>
                  <a:cubicBezTo>
                    <a:pt x="5311" y="2977"/>
                    <a:pt x="5513" y="2739"/>
                    <a:pt x="5775" y="2560"/>
                  </a:cubicBezTo>
                  <a:cubicBezTo>
                    <a:pt x="5763" y="2596"/>
                    <a:pt x="5775" y="2631"/>
                    <a:pt x="5787" y="2667"/>
                  </a:cubicBezTo>
                  <a:lnTo>
                    <a:pt x="5787" y="2667"/>
                  </a:lnTo>
                  <a:cubicBezTo>
                    <a:pt x="5799" y="2679"/>
                    <a:pt x="5811" y="2691"/>
                    <a:pt x="5823" y="2703"/>
                  </a:cubicBezTo>
                  <a:cubicBezTo>
                    <a:pt x="5918" y="2798"/>
                    <a:pt x="6073" y="2703"/>
                    <a:pt x="6037" y="2572"/>
                  </a:cubicBezTo>
                  <a:cubicBezTo>
                    <a:pt x="5989" y="2667"/>
                    <a:pt x="5894" y="2608"/>
                    <a:pt x="5906" y="2536"/>
                  </a:cubicBezTo>
                  <a:cubicBezTo>
                    <a:pt x="5918" y="2477"/>
                    <a:pt x="6013" y="2429"/>
                    <a:pt x="6073" y="2429"/>
                  </a:cubicBezTo>
                  <a:cubicBezTo>
                    <a:pt x="6120" y="2429"/>
                    <a:pt x="6168" y="2453"/>
                    <a:pt x="6204" y="2477"/>
                  </a:cubicBezTo>
                  <a:cubicBezTo>
                    <a:pt x="6287" y="2560"/>
                    <a:pt x="6382" y="2762"/>
                    <a:pt x="6132" y="2858"/>
                  </a:cubicBezTo>
                  <a:cubicBezTo>
                    <a:pt x="6370" y="2989"/>
                    <a:pt x="6585" y="2703"/>
                    <a:pt x="6537" y="2477"/>
                  </a:cubicBezTo>
                  <a:cubicBezTo>
                    <a:pt x="6704" y="2512"/>
                    <a:pt x="6739" y="2405"/>
                    <a:pt x="6906" y="2548"/>
                  </a:cubicBezTo>
                  <a:cubicBezTo>
                    <a:pt x="6763" y="2119"/>
                    <a:pt x="6525" y="2227"/>
                    <a:pt x="6358" y="2155"/>
                  </a:cubicBezTo>
                  <a:lnTo>
                    <a:pt x="6358" y="2155"/>
                  </a:lnTo>
                  <a:cubicBezTo>
                    <a:pt x="6716" y="2274"/>
                    <a:pt x="6823" y="2012"/>
                    <a:pt x="7120" y="1988"/>
                  </a:cubicBezTo>
                  <a:cubicBezTo>
                    <a:pt x="6811" y="1715"/>
                    <a:pt x="6608" y="1929"/>
                    <a:pt x="6394" y="2012"/>
                  </a:cubicBezTo>
                  <a:lnTo>
                    <a:pt x="6394" y="2012"/>
                  </a:lnTo>
                  <a:cubicBezTo>
                    <a:pt x="6942" y="1798"/>
                    <a:pt x="6811" y="1488"/>
                    <a:pt x="7037" y="1226"/>
                  </a:cubicBezTo>
                  <a:cubicBezTo>
                    <a:pt x="6775" y="1441"/>
                    <a:pt x="6466" y="1322"/>
                    <a:pt x="6251" y="1869"/>
                  </a:cubicBezTo>
                  <a:lnTo>
                    <a:pt x="6251" y="1869"/>
                  </a:lnTo>
                  <a:cubicBezTo>
                    <a:pt x="6335" y="1643"/>
                    <a:pt x="6549" y="1453"/>
                    <a:pt x="6275" y="1131"/>
                  </a:cubicBezTo>
                  <a:cubicBezTo>
                    <a:pt x="6263" y="1429"/>
                    <a:pt x="5989" y="1536"/>
                    <a:pt x="6108" y="1905"/>
                  </a:cubicBezTo>
                  <a:lnTo>
                    <a:pt x="6108" y="1905"/>
                  </a:lnTo>
                  <a:cubicBezTo>
                    <a:pt x="6037" y="1738"/>
                    <a:pt x="6144" y="1500"/>
                    <a:pt x="5716" y="1357"/>
                  </a:cubicBezTo>
                  <a:cubicBezTo>
                    <a:pt x="5858" y="1524"/>
                    <a:pt x="5751" y="1548"/>
                    <a:pt x="5787" y="1727"/>
                  </a:cubicBezTo>
                  <a:cubicBezTo>
                    <a:pt x="5561" y="1679"/>
                    <a:pt x="5275" y="1893"/>
                    <a:pt x="5406" y="2119"/>
                  </a:cubicBezTo>
                  <a:cubicBezTo>
                    <a:pt x="5454" y="1953"/>
                    <a:pt x="5680" y="1905"/>
                    <a:pt x="5775" y="2060"/>
                  </a:cubicBezTo>
                  <a:cubicBezTo>
                    <a:pt x="5811" y="2096"/>
                    <a:pt x="5835" y="2143"/>
                    <a:pt x="5835" y="2191"/>
                  </a:cubicBezTo>
                  <a:cubicBezTo>
                    <a:pt x="5835" y="2239"/>
                    <a:pt x="5787" y="2346"/>
                    <a:pt x="5716" y="2358"/>
                  </a:cubicBezTo>
                  <a:cubicBezTo>
                    <a:pt x="5656" y="2358"/>
                    <a:pt x="5596" y="2274"/>
                    <a:pt x="5692" y="2215"/>
                  </a:cubicBezTo>
                  <a:cubicBezTo>
                    <a:pt x="5561" y="2179"/>
                    <a:pt x="5465" y="2346"/>
                    <a:pt x="5561" y="2441"/>
                  </a:cubicBezTo>
                  <a:cubicBezTo>
                    <a:pt x="5573" y="2453"/>
                    <a:pt x="5585" y="2465"/>
                    <a:pt x="5585" y="2465"/>
                  </a:cubicBezTo>
                  <a:lnTo>
                    <a:pt x="5596" y="2465"/>
                  </a:lnTo>
                  <a:cubicBezTo>
                    <a:pt x="5632" y="2489"/>
                    <a:pt x="5668" y="2500"/>
                    <a:pt x="5704" y="2489"/>
                  </a:cubicBezTo>
                  <a:cubicBezTo>
                    <a:pt x="5525" y="2750"/>
                    <a:pt x="5287" y="2953"/>
                    <a:pt x="5001" y="3084"/>
                  </a:cubicBezTo>
                  <a:cubicBezTo>
                    <a:pt x="5775" y="2608"/>
                    <a:pt x="4954" y="2191"/>
                    <a:pt x="5335" y="1798"/>
                  </a:cubicBezTo>
                  <a:lnTo>
                    <a:pt x="5299" y="1846"/>
                  </a:lnTo>
                  <a:lnTo>
                    <a:pt x="5335" y="1798"/>
                  </a:lnTo>
                  <a:cubicBezTo>
                    <a:pt x="5108" y="1929"/>
                    <a:pt x="5001" y="2048"/>
                    <a:pt x="4954" y="2155"/>
                  </a:cubicBezTo>
                  <a:cubicBezTo>
                    <a:pt x="4858" y="2453"/>
                    <a:pt x="5132" y="2584"/>
                    <a:pt x="5132" y="2727"/>
                  </a:cubicBezTo>
                  <a:cubicBezTo>
                    <a:pt x="4989" y="2620"/>
                    <a:pt x="4882" y="2655"/>
                    <a:pt x="4834" y="2798"/>
                  </a:cubicBezTo>
                  <a:cubicBezTo>
                    <a:pt x="5001" y="2786"/>
                    <a:pt x="5037" y="2953"/>
                    <a:pt x="4930" y="3048"/>
                  </a:cubicBezTo>
                  <a:cubicBezTo>
                    <a:pt x="4787" y="3191"/>
                    <a:pt x="4442" y="3215"/>
                    <a:pt x="4370" y="3620"/>
                  </a:cubicBezTo>
                  <a:cubicBezTo>
                    <a:pt x="4322" y="3679"/>
                    <a:pt x="4287" y="3739"/>
                    <a:pt x="4251" y="3798"/>
                  </a:cubicBezTo>
                  <a:cubicBezTo>
                    <a:pt x="4275" y="3739"/>
                    <a:pt x="4287" y="3667"/>
                    <a:pt x="4299" y="3596"/>
                  </a:cubicBezTo>
                  <a:cubicBezTo>
                    <a:pt x="4537" y="3262"/>
                    <a:pt x="4311" y="3001"/>
                    <a:pt x="4299" y="2786"/>
                  </a:cubicBezTo>
                  <a:cubicBezTo>
                    <a:pt x="4299" y="2655"/>
                    <a:pt x="4442" y="2548"/>
                    <a:pt x="4549" y="2691"/>
                  </a:cubicBezTo>
                  <a:cubicBezTo>
                    <a:pt x="4608" y="2548"/>
                    <a:pt x="4561" y="2453"/>
                    <a:pt x="4406" y="2429"/>
                  </a:cubicBezTo>
                  <a:cubicBezTo>
                    <a:pt x="4501" y="2322"/>
                    <a:pt x="4787" y="2429"/>
                    <a:pt x="4918" y="2143"/>
                  </a:cubicBezTo>
                  <a:cubicBezTo>
                    <a:pt x="4977" y="2036"/>
                    <a:pt x="4977" y="1881"/>
                    <a:pt x="4906" y="1631"/>
                  </a:cubicBezTo>
                  <a:lnTo>
                    <a:pt x="4906" y="1631"/>
                  </a:lnTo>
                  <a:cubicBezTo>
                    <a:pt x="4906" y="2167"/>
                    <a:pt x="4025" y="1881"/>
                    <a:pt x="4227" y="2762"/>
                  </a:cubicBezTo>
                  <a:lnTo>
                    <a:pt x="4227" y="2762"/>
                  </a:lnTo>
                  <a:cubicBezTo>
                    <a:pt x="4120" y="2465"/>
                    <a:pt x="4096" y="2155"/>
                    <a:pt x="4168" y="1846"/>
                  </a:cubicBezTo>
                  <a:cubicBezTo>
                    <a:pt x="4180" y="1881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7" y="1905"/>
                    <a:pt x="4299" y="1905"/>
                  </a:cubicBezTo>
                  <a:cubicBezTo>
                    <a:pt x="4442" y="1905"/>
                    <a:pt x="4489" y="1715"/>
                    <a:pt x="4358" y="1655"/>
                  </a:cubicBezTo>
                  <a:cubicBezTo>
                    <a:pt x="4394" y="1762"/>
                    <a:pt x="4287" y="1774"/>
                    <a:pt x="4251" y="1727"/>
                  </a:cubicBezTo>
                  <a:cubicBezTo>
                    <a:pt x="4203" y="1679"/>
                    <a:pt x="4251" y="1572"/>
                    <a:pt x="4287" y="1536"/>
                  </a:cubicBezTo>
                  <a:cubicBezTo>
                    <a:pt x="4322" y="1500"/>
                    <a:pt x="4370" y="1477"/>
                    <a:pt x="4418" y="1477"/>
                  </a:cubicBezTo>
                  <a:cubicBezTo>
                    <a:pt x="4537" y="1477"/>
                    <a:pt x="4739" y="1548"/>
                    <a:pt x="4632" y="1786"/>
                  </a:cubicBezTo>
                  <a:cubicBezTo>
                    <a:pt x="4882" y="1715"/>
                    <a:pt x="4846" y="1369"/>
                    <a:pt x="4644" y="1238"/>
                  </a:cubicBezTo>
                  <a:cubicBezTo>
                    <a:pt x="4799" y="1143"/>
                    <a:pt x="4739" y="1048"/>
                    <a:pt x="4954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65"/>
                    <a:pt x="4513" y="691"/>
                    <a:pt x="4715" y="476"/>
                  </a:cubicBezTo>
                  <a:cubicBezTo>
                    <a:pt x="4311" y="512"/>
                    <a:pt x="4322" y="798"/>
                    <a:pt x="4215" y="1012"/>
                  </a:cubicBezTo>
                  <a:lnTo>
                    <a:pt x="4215" y="1012"/>
                  </a:lnTo>
                  <a:cubicBezTo>
                    <a:pt x="4453" y="476"/>
                    <a:pt x="4144" y="345"/>
                    <a:pt x="4120" y="0"/>
                  </a:cubicBezTo>
                  <a:cubicBezTo>
                    <a:pt x="4084" y="345"/>
                    <a:pt x="3775" y="476"/>
                    <a:pt x="4013" y="1012"/>
                  </a:cubicBezTo>
                  <a:lnTo>
                    <a:pt x="4013" y="1012"/>
                  </a:lnTo>
                  <a:cubicBezTo>
                    <a:pt x="3918" y="798"/>
                    <a:pt x="3930" y="512"/>
                    <a:pt x="3513" y="476"/>
                  </a:cubicBezTo>
                  <a:cubicBezTo>
                    <a:pt x="3715" y="691"/>
                    <a:pt x="3596" y="965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80" y="822"/>
                    <a:pt x="3275" y="1024"/>
                  </a:cubicBezTo>
                  <a:cubicBezTo>
                    <a:pt x="3489" y="1048"/>
                    <a:pt x="3441" y="1143"/>
                    <a:pt x="3584" y="1238"/>
                  </a:cubicBezTo>
                  <a:cubicBezTo>
                    <a:pt x="3394" y="1369"/>
                    <a:pt x="3346" y="1715"/>
                    <a:pt x="3596" y="1786"/>
                  </a:cubicBezTo>
                  <a:cubicBezTo>
                    <a:pt x="3501" y="1548"/>
                    <a:pt x="3691" y="1477"/>
                    <a:pt x="3822" y="1477"/>
                  </a:cubicBezTo>
                  <a:cubicBezTo>
                    <a:pt x="3870" y="1477"/>
                    <a:pt x="3906" y="1500"/>
                    <a:pt x="3941" y="1536"/>
                  </a:cubicBezTo>
                  <a:cubicBezTo>
                    <a:pt x="3977" y="1572"/>
                    <a:pt x="4025" y="1679"/>
                    <a:pt x="3989" y="1727"/>
                  </a:cubicBezTo>
                  <a:cubicBezTo>
                    <a:pt x="3941" y="1774"/>
                    <a:pt x="3834" y="1762"/>
                    <a:pt x="3870" y="1655"/>
                  </a:cubicBezTo>
                  <a:cubicBezTo>
                    <a:pt x="3751" y="1715"/>
                    <a:pt x="3787" y="1905"/>
                    <a:pt x="3930" y="1905"/>
                  </a:cubicBezTo>
                  <a:cubicBezTo>
                    <a:pt x="3941" y="1905"/>
                    <a:pt x="3953" y="1905"/>
                    <a:pt x="3977" y="1905"/>
                  </a:cubicBezTo>
                  <a:lnTo>
                    <a:pt x="3977" y="1905"/>
                  </a:lnTo>
                  <a:cubicBezTo>
                    <a:pt x="4013" y="1893"/>
                    <a:pt x="4049" y="1881"/>
                    <a:pt x="4072" y="1846"/>
                  </a:cubicBezTo>
                  <a:cubicBezTo>
                    <a:pt x="4132" y="2155"/>
                    <a:pt x="4108" y="2465"/>
                    <a:pt x="4001" y="2762"/>
                  </a:cubicBezTo>
                  <a:cubicBezTo>
                    <a:pt x="4203" y="1881"/>
                    <a:pt x="3334" y="2167"/>
                    <a:pt x="3334" y="1619"/>
                  </a:cubicBezTo>
                  <a:lnTo>
                    <a:pt x="3334" y="1679"/>
                  </a:lnTo>
                  <a:cubicBezTo>
                    <a:pt x="3322" y="1667"/>
                    <a:pt x="3322" y="1643"/>
                    <a:pt x="3334" y="1619"/>
                  </a:cubicBezTo>
                  <a:cubicBezTo>
                    <a:pt x="3263" y="1786"/>
                    <a:pt x="3263" y="1977"/>
                    <a:pt x="3310" y="2143"/>
                  </a:cubicBezTo>
                  <a:cubicBezTo>
                    <a:pt x="3453" y="2417"/>
                    <a:pt x="3739" y="2310"/>
                    <a:pt x="3834" y="2429"/>
                  </a:cubicBezTo>
                  <a:cubicBezTo>
                    <a:pt x="3656" y="2453"/>
                    <a:pt x="3620" y="2548"/>
                    <a:pt x="3680" y="2679"/>
                  </a:cubicBezTo>
                  <a:cubicBezTo>
                    <a:pt x="3787" y="2548"/>
                    <a:pt x="3930" y="2655"/>
                    <a:pt x="3930" y="2786"/>
                  </a:cubicBezTo>
                  <a:cubicBezTo>
                    <a:pt x="3930" y="2989"/>
                    <a:pt x="3703" y="3251"/>
                    <a:pt x="3930" y="3596"/>
                  </a:cubicBezTo>
                  <a:cubicBezTo>
                    <a:pt x="3930" y="3667"/>
                    <a:pt x="3953" y="3727"/>
                    <a:pt x="3965" y="3798"/>
                  </a:cubicBezTo>
                  <a:cubicBezTo>
                    <a:pt x="3941" y="3739"/>
                    <a:pt x="3906" y="3679"/>
                    <a:pt x="3858" y="3620"/>
                  </a:cubicBezTo>
                  <a:cubicBezTo>
                    <a:pt x="3787" y="3215"/>
                    <a:pt x="3441" y="3179"/>
                    <a:pt x="3299" y="3048"/>
                  </a:cubicBezTo>
                  <a:cubicBezTo>
                    <a:pt x="3191" y="2953"/>
                    <a:pt x="3215" y="2774"/>
                    <a:pt x="3394" y="2798"/>
                  </a:cubicBezTo>
                  <a:cubicBezTo>
                    <a:pt x="3346" y="2655"/>
                    <a:pt x="3251" y="2620"/>
                    <a:pt x="3096" y="2727"/>
                  </a:cubicBezTo>
                  <a:cubicBezTo>
                    <a:pt x="3084" y="2572"/>
                    <a:pt x="3370" y="2453"/>
                    <a:pt x="3263" y="2155"/>
                  </a:cubicBezTo>
                  <a:cubicBezTo>
                    <a:pt x="3227" y="2048"/>
                    <a:pt x="3120" y="1929"/>
                    <a:pt x="2894" y="1798"/>
                  </a:cubicBezTo>
                  <a:cubicBezTo>
                    <a:pt x="3263" y="2191"/>
                    <a:pt x="2441" y="2608"/>
                    <a:pt x="3215" y="3084"/>
                  </a:cubicBezTo>
                  <a:cubicBezTo>
                    <a:pt x="2941" y="2953"/>
                    <a:pt x="2703" y="2739"/>
                    <a:pt x="2525" y="2489"/>
                  </a:cubicBezTo>
                  <a:cubicBezTo>
                    <a:pt x="2560" y="2489"/>
                    <a:pt x="2596" y="2489"/>
                    <a:pt x="2632" y="2465"/>
                  </a:cubicBezTo>
                  <a:lnTo>
                    <a:pt x="2632" y="2465"/>
                  </a:lnTo>
                  <a:cubicBezTo>
                    <a:pt x="2644" y="2453"/>
                    <a:pt x="2656" y="2453"/>
                    <a:pt x="2668" y="2441"/>
                  </a:cubicBezTo>
                  <a:cubicBezTo>
                    <a:pt x="2751" y="2346"/>
                    <a:pt x="2679" y="2203"/>
                    <a:pt x="2560" y="2215"/>
                  </a:cubicBezTo>
                  <a:lnTo>
                    <a:pt x="2537" y="2215"/>
                  </a:lnTo>
                  <a:cubicBezTo>
                    <a:pt x="2632" y="2262"/>
                    <a:pt x="2572" y="2358"/>
                    <a:pt x="2501" y="2346"/>
                  </a:cubicBezTo>
                  <a:cubicBezTo>
                    <a:pt x="2441" y="2334"/>
                    <a:pt x="2406" y="2227"/>
                    <a:pt x="2406" y="2179"/>
                  </a:cubicBezTo>
                  <a:cubicBezTo>
                    <a:pt x="2406" y="2131"/>
                    <a:pt x="2429" y="2084"/>
                    <a:pt x="2453" y="2060"/>
                  </a:cubicBezTo>
                  <a:cubicBezTo>
                    <a:pt x="2560" y="1905"/>
                    <a:pt x="2787" y="1941"/>
                    <a:pt x="2834" y="2119"/>
                  </a:cubicBezTo>
                  <a:cubicBezTo>
                    <a:pt x="2965" y="1881"/>
                    <a:pt x="2679" y="1667"/>
                    <a:pt x="2453" y="1715"/>
                  </a:cubicBezTo>
                  <a:cubicBezTo>
                    <a:pt x="2489" y="1548"/>
                    <a:pt x="2382" y="1512"/>
                    <a:pt x="2525" y="1346"/>
                  </a:cubicBezTo>
                  <a:cubicBezTo>
                    <a:pt x="2084" y="1488"/>
                    <a:pt x="2203" y="1727"/>
                    <a:pt x="2132" y="1893"/>
                  </a:cubicBezTo>
                  <a:lnTo>
                    <a:pt x="2132" y="1893"/>
                  </a:lnTo>
                  <a:cubicBezTo>
                    <a:pt x="2251" y="1536"/>
                    <a:pt x="1977" y="1429"/>
                    <a:pt x="1965" y="1131"/>
                  </a:cubicBezTo>
                  <a:cubicBezTo>
                    <a:pt x="1691" y="1441"/>
                    <a:pt x="1906" y="1643"/>
                    <a:pt x="1989" y="1858"/>
                  </a:cubicBezTo>
                  <a:lnTo>
                    <a:pt x="1989" y="1858"/>
                  </a:lnTo>
                  <a:cubicBezTo>
                    <a:pt x="1775" y="1310"/>
                    <a:pt x="1465" y="1441"/>
                    <a:pt x="1203" y="1215"/>
                  </a:cubicBezTo>
                  <a:cubicBezTo>
                    <a:pt x="1417" y="1477"/>
                    <a:pt x="1298" y="1786"/>
                    <a:pt x="1846" y="2000"/>
                  </a:cubicBezTo>
                  <a:lnTo>
                    <a:pt x="1846" y="2000"/>
                  </a:lnTo>
                  <a:cubicBezTo>
                    <a:pt x="1620" y="1929"/>
                    <a:pt x="1429" y="1703"/>
                    <a:pt x="1108" y="1977"/>
                  </a:cubicBezTo>
                  <a:cubicBezTo>
                    <a:pt x="1405" y="1988"/>
                    <a:pt x="1513" y="2262"/>
                    <a:pt x="1882" y="2143"/>
                  </a:cubicBezTo>
                  <a:lnTo>
                    <a:pt x="1882" y="2143"/>
                  </a:lnTo>
                  <a:cubicBezTo>
                    <a:pt x="1715" y="2215"/>
                    <a:pt x="1477" y="2108"/>
                    <a:pt x="1334" y="2536"/>
                  </a:cubicBezTo>
                  <a:cubicBezTo>
                    <a:pt x="1501" y="2393"/>
                    <a:pt x="1525" y="2500"/>
                    <a:pt x="1703" y="2465"/>
                  </a:cubicBezTo>
                  <a:cubicBezTo>
                    <a:pt x="1655" y="2703"/>
                    <a:pt x="1870" y="2977"/>
                    <a:pt x="2108" y="2846"/>
                  </a:cubicBezTo>
                  <a:cubicBezTo>
                    <a:pt x="1858" y="2750"/>
                    <a:pt x="1941" y="2560"/>
                    <a:pt x="2036" y="2477"/>
                  </a:cubicBezTo>
                  <a:cubicBezTo>
                    <a:pt x="2072" y="2441"/>
                    <a:pt x="2120" y="2417"/>
                    <a:pt x="2167" y="2417"/>
                  </a:cubicBezTo>
                  <a:cubicBezTo>
                    <a:pt x="2215" y="2417"/>
                    <a:pt x="2322" y="2465"/>
                    <a:pt x="2334" y="2536"/>
                  </a:cubicBezTo>
                  <a:cubicBezTo>
                    <a:pt x="2334" y="2596"/>
                    <a:pt x="2251" y="2655"/>
                    <a:pt x="2191" y="2560"/>
                  </a:cubicBezTo>
                  <a:cubicBezTo>
                    <a:pt x="2156" y="2691"/>
                    <a:pt x="2322" y="2798"/>
                    <a:pt x="2417" y="2691"/>
                  </a:cubicBezTo>
                  <a:lnTo>
                    <a:pt x="2441" y="2667"/>
                  </a:lnTo>
                  <a:lnTo>
                    <a:pt x="2441" y="2655"/>
                  </a:lnTo>
                  <a:cubicBezTo>
                    <a:pt x="2465" y="2620"/>
                    <a:pt x="2477" y="2584"/>
                    <a:pt x="2465" y="2548"/>
                  </a:cubicBezTo>
                  <a:cubicBezTo>
                    <a:pt x="2727" y="2727"/>
                    <a:pt x="2929" y="2965"/>
                    <a:pt x="3060" y="3251"/>
                  </a:cubicBezTo>
                  <a:cubicBezTo>
                    <a:pt x="2584" y="2477"/>
                    <a:pt x="2167" y="3298"/>
                    <a:pt x="1786" y="2917"/>
                  </a:cubicBezTo>
                  <a:cubicBezTo>
                    <a:pt x="1906" y="3143"/>
                    <a:pt x="2025" y="3251"/>
                    <a:pt x="2144" y="3298"/>
                  </a:cubicBezTo>
                  <a:cubicBezTo>
                    <a:pt x="2441" y="3393"/>
                    <a:pt x="2560" y="3120"/>
                    <a:pt x="2703" y="3131"/>
                  </a:cubicBezTo>
                  <a:cubicBezTo>
                    <a:pt x="2596" y="3262"/>
                    <a:pt x="2644" y="3370"/>
                    <a:pt x="2775" y="3429"/>
                  </a:cubicBezTo>
                  <a:cubicBezTo>
                    <a:pt x="2763" y="3251"/>
                    <a:pt x="2929" y="3227"/>
                    <a:pt x="3025" y="3322"/>
                  </a:cubicBezTo>
                  <a:cubicBezTo>
                    <a:pt x="3168" y="3465"/>
                    <a:pt x="3191" y="3810"/>
                    <a:pt x="3608" y="3882"/>
                  </a:cubicBezTo>
                  <a:cubicBezTo>
                    <a:pt x="3656" y="3929"/>
                    <a:pt x="3715" y="3965"/>
                    <a:pt x="3775" y="4001"/>
                  </a:cubicBezTo>
                  <a:cubicBezTo>
                    <a:pt x="3715" y="3977"/>
                    <a:pt x="3644" y="3965"/>
                    <a:pt x="3572" y="3953"/>
                  </a:cubicBezTo>
                  <a:cubicBezTo>
                    <a:pt x="3239" y="3715"/>
                    <a:pt x="2977" y="3941"/>
                    <a:pt x="2763" y="3953"/>
                  </a:cubicBezTo>
                  <a:cubicBezTo>
                    <a:pt x="2632" y="3953"/>
                    <a:pt x="2525" y="3822"/>
                    <a:pt x="2668" y="3703"/>
                  </a:cubicBezTo>
                  <a:cubicBezTo>
                    <a:pt x="2525" y="3643"/>
                    <a:pt x="2429" y="3691"/>
                    <a:pt x="2406" y="3858"/>
                  </a:cubicBezTo>
                  <a:cubicBezTo>
                    <a:pt x="2298" y="3763"/>
                    <a:pt x="2406" y="3477"/>
                    <a:pt x="2120" y="3346"/>
                  </a:cubicBezTo>
                  <a:cubicBezTo>
                    <a:pt x="2013" y="3286"/>
                    <a:pt x="1858" y="3286"/>
                    <a:pt x="1608" y="3358"/>
                  </a:cubicBezTo>
                  <a:lnTo>
                    <a:pt x="1608" y="3358"/>
                  </a:lnTo>
                  <a:cubicBezTo>
                    <a:pt x="2144" y="3358"/>
                    <a:pt x="1858" y="4239"/>
                    <a:pt x="2739" y="4024"/>
                  </a:cubicBezTo>
                  <a:cubicBezTo>
                    <a:pt x="2453" y="4132"/>
                    <a:pt x="2132" y="4155"/>
                    <a:pt x="1822" y="4096"/>
                  </a:cubicBezTo>
                  <a:cubicBezTo>
                    <a:pt x="1858" y="4072"/>
                    <a:pt x="1882" y="4048"/>
                    <a:pt x="1882" y="4013"/>
                  </a:cubicBezTo>
                  <a:cubicBezTo>
                    <a:pt x="1882" y="4013"/>
                    <a:pt x="1882" y="4001"/>
                    <a:pt x="1882" y="4001"/>
                  </a:cubicBezTo>
                  <a:cubicBezTo>
                    <a:pt x="1894" y="3989"/>
                    <a:pt x="1894" y="3977"/>
                    <a:pt x="1882" y="3953"/>
                  </a:cubicBezTo>
                  <a:cubicBezTo>
                    <a:pt x="1882" y="3822"/>
                    <a:pt x="1703" y="3774"/>
                    <a:pt x="1632" y="3893"/>
                  </a:cubicBezTo>
                  <a:cubicBezTo>
                    <a:pt x="1739" y="3870"/>
                    <a:pt x="1763" y="3977"/>
                    <a:pt x="1715" y="4013"/>
                  </a:cubicBezTo>
                  <a:cubicBezTo>
                    <a:pt x="1655" y="4048"/>
                    <a:pt x="1548" y="4013"/>
                    <a:pt x="1513" y="3977"/>
                  </a:cubicBezTo>
                  <a:cubicBezTo>
                    <a:pt x="1477" y="3941"/>
                    <a:pt x="1465" y="3893"/>
                    <a:pt x="1465" y="3846"/>
                  </a:cubicBezTo>
                  <a:cubicBezTo>
                    <a:pt x="1465" y="3727"/>
                    <a:pt x="1525" y="3524"/>
                    <a:pt x="1775" y="3632"/>
                  </a:cubicBezTo>
                  <a:cubicBezTo>
                    <a:pt x="1703" y="3370"/>
                    <a:pt x="1346" y="3417"/>
                    <a:pt x="1215" y="3608"/>
                  </a:cubicBezTo>
                  <a:cubicBezTo>
                    <a:pt x="1120" y="3465"/>
                    <a:pt x="1024" y="3524"/>
                    <a:pt x="1013" y="3298"/>
                  </a:cubicBezTo>
                  <a:cubicBezTo>
                    <a:pt x="810" y="3715"/>
                    <a:pt x="1048" y="3798"/>
                    <a:pt x="1120" y="3965"/>
                  </a:cubicBezTo>
                  <a:lnTo>
                    <a:pt x="1120" y="3965"/>
                  </a:lnTo>
                  <a:cubicBezTo>
                    <a:pt x="941" y="3620"/>
                    <a:pt x="667" y="3739"/>
                    <a:pt x="453" y="3536"/>
                  </a:cubicBezTo>
                  <a:cubicBezTo>
                    <a:pt x="489" y="3953"/>
                    <a:pt x="774" y="3941"/>
                    <a:pt x="989" y="4036"/>
                  </a:cubicBezTo>
                  <a:lnTo>
                    <a:pt x="989" y="4036"/>
                  </a:lnTo>
                  <a:cubicBezTo>
                    <a:pt x="465" y="3798"/>
                    <a:pt x="334" y="4108"/>
                    <a:pt x="1" y="4132"/>
                  </a:cubicBezTo>
                  <a:close/>
                  <a:moveTo>
                    <a:pt x="5489" y="4024"/>
                  </a:moveTo>
                  <a:close/>
                  <a:moveTo>
                    <a:pt x="4763" y="3941"/>
                  </a:moveTo>
                  <a:cubicBezTo>
                    <a:pt x="4858" y="3893"/>
                    <a:pt x="4977" y="3870"/>
                    <a:pt x="5084" y="3893"/>
                  </a:cubicBezTo>
                  <a:cubicBezTo>
                    <a:pt x="5263" y="3977"/>
                    <a:pt x="5442" y="4036"/>
                    <a:pt x="5632" y="4096"/>
                  </a:cubicBezTo>
                  <a:cubicBezTo>
                    <a:pt x="5704" y="4108"/>
                    <a:pt x="5787" y="4120"/>
                    <a:pt x="5858" y="4132"/>
                  </a:cubicBezTo>
                  <a:cubicBezTo>
                    <a:pt x="5787" y="4144"/>
                    <a:pt x="5704" y="4155"/>
                    <a:pt x="5632" y="4167"/>
                  </a:cubicBezTo>
                  <a:cubicBezTo>
                    <a:pt x="5442" y="4227"/>
                    <a:pt x="5263" y="4298"/>
                    <a:pt x="5084" y="4370"/>
                  </a:cubicBezTo>
                  <a:cubicBezTo>
                    <a:pt x="4977" y="4394"/>
                    <a:pt x="4858" y="4382"/>
                    <a:pt x="4763" y="4322"/>
                  </a:cubicBezTo>
                  <a:cubicBezTo>
                    <a:pt x="4930" y="4334"/>
                    <a:pt x="5084" y="4263"/>
                    <a:pt x="5204" y="4132"/>
                  </a:cubicBezTo>
                  <a:cubicBezTo>
                    <a:pt x="5084" y="4013"/>
                    <a:pt x="4930" y="3941"/>
                    <a:pt x="4763" y="3941"/>
                  </a:cubicBezTo>
                  <a:close/>
                  <a:moveTo>
                    <a:pt x="5168" y="5025"/>
                  </a:moveTo>
                  <a:close/>
                  <a:moveTo>
                    <a:pt x="4894" y="4917"/>
                  </a:moveTo>
                  <a:cubicBezTo>
                    <a:pt x="4894" y="4739"/>
                    <a:pt x="4834" y="4584"/>
                    <a:pt x="4703" y="4465"/>
                  </a:cubicBezTo>
                  <a:cubicBezTo>
                    <a:pt x="4811" y="4501"/>
                    <a:pt x="4906" y="4572"/>
                    <a:pt x="4977" y="4667"/>
                  </a:cubicBezTo>
                  <a:cubicBezTo>
                    <a:pt x="5037" y="4846"/>
                    <a:pt x="5120" y="5025"/>
                    <a:pt x="5215" y="5191"/>
                  </a:cubicBezTo>
                  <a:cubicBezTo>
                    <a:pt x="5251" y="5263"/>
                    <a:pt x="5299" y="5322"/>
                    <a:pt x="5346" y="5382"/>
                  </a:cubicBezTo>
                  <a:cubicBezTo>
                    <a:pt x="5287" y="5334"/>
                    <a:pt x="5227" y="5286"/>
                    <a:pt x="5168" y="5251"/>
                  </a:cubicBezTo>
                  <a:cubicBezTo>
                    <a:pt x="4989" y="5144"/>
                    <a:pt x="4823" y="5060"/>
                    <a:pt x="4644" y="4989"/>
                  </a:cubicBezTo>
                  <a:cubicBezTo>
                    <a:pt x="4537" y="4929"/>
                    <a:pt x="4465" y="4834"/>
                    <a:pt x="4442" y="4727"/>
                  </a:cubicBezTo>
                  <a:cubicBezTo>
                    <a:pt x="4561" y="4846"/>
                    <a:pt x="4715" y="4917"/>
                    <a:pt x="4894" y="4917"/>
                  </a:cubicBezTo>
                  <a:close/>
                  <a:moveTo>
                    <a:pt x="5001" y="3096"/>
                  </a:moveTo>
                  <a:close/>
                  <a:moveTo>
                    <a:pt x="4644" y="3286"/>
                  </a:moveTo>
                  <a:cubicBezTo>
                    <a:pt x="4823" y="3215"/>
                    <a:pt x="5001" y="3131"/>
                    <a:pt x="5168" y="3036"/>
                  </a:cubicBezTo>
                  <a:cubicBezTo>
                    <a:pt x="5227" y="3001"/>
                    <a:pt x="5299" y="2953"/>
                    <a:pt x="5358" y="2905"/>
                  </a:cubicBezTo>
                  <a:cubicBezTo>
                    <a:pt x="5311" y="2965"/>
                    <a:pt x="5263" y="3024"/>
                    <a:pt x="5215" y="3084"/>
                  </a:cubicBezTo>
                  <a:cubicBezTo>
                    <a:pt x="5132" y="3262"/>
                    <a:pt x="5049" y="3441"/>
                    <a:pt x="4977" y="3620"/>
                  </a:cubicBezTo>
                  <a:cubicBezTo>
                    <a:pt x="4918" y="3715"/>
                    <a:pt x="4823" y="3786"/>
                    <a:pt x="4715" y="3822"/>
                  </a:cubicBezTo>
                  <a:cubicBezTo>
                    <a:pt x="4834" y="3703"/>
                    <a:pt x="4906" y="3536"/>
                    <a:pt x="4894" y="3370"/>
                  </a:cubicBezTo>
                  <a:cubicBezTo>
                    <a:pt x="4727" y="3358"/>
                    <a:pt x="4561" y="3429"/>
                    <a:pt x="4442" y="3548"/>
                  </a:cubicBezTo>
                  <a:cubicBezTo>
                    <a:pt x="4477" y="3441"/>
                    <a:pt x="4549" y="3346"/>
                    <a:pt x="4644" y="3286"/>
                  </a:cubicBezTo>
                  <a:close/>
                  <a:moveTo>
                    <a:pt x="4239" y="5513"/>
                  </a:moveTo>
                  <a:close/>
                  <a:moveTo>
                    <a:pt x="4001" y="2774"/>
                  </a:moveTo>
                  <a:close/>
                  <a:moveTo>
                    <a:pt x="3930" y="3501"/>
                  </a:moveTo>
                  <a:cubicBezTo>
                    <a:pt x="3870" y="3393"/>
                    <a:pt x="3858" y="3286"/>
                    <a:pt x="3882" y="3167"/>
                  </a:cubicBezTo>
                  <a:cubicBezTo>
                    <a:pt x="3953" y="2989"/>
                    <a:pt x="4025" y="2810"/>
                    <a:pt x="4084" y="2620"/>
                  </a:cubicBezTo>
                  <a:cubicBezTo>
                    <a:pt x="4096" y="2548"/>
                    <a:pt x="4108" y="2465"/>
                    <a:pt x="4120" y="2393"/>
                  </a:cubicBezTo>
                  <a:cubicBezTo>
                    <a:pt x="4132" y="2465"/>
                    <a:pt x="4144" y="2548"/>
                    <a:pt x="4156" y="2620"/>
                  </a:cubicBezTo>
                  <a:cubicBezTo>
                    <a:pt x="4215" y="2810"/>
                    <a:pt x="4275" y="2989"/>
                    <a:pt x="4358" y="3167"/>
                  </a:cubicBezTo>
                  <a:cubicBezTo>
                    <a:pt x="4382" y="3286"/>
                    <a:pt x="4370" y="3393"/>
                    <a:pt x="4311" y="3501"/>
                  </a:cubicBezTo>
                  <a:cubicBezTo>
                    <a:pt x="4311" y="3322"/>
                    <a:pt x="4239" y="3167"/>
                    <a:pt x="4120" y="3048"/>
                  </a:cubicBezTo>
                  <a:cubicBezTo>
                    <a:pt x="3989" y="3167"/>
                    <a:pt x="3918" y="3322"/>
                    <a:pt x="3930" y="3489"/>
                  </a:cubicBezTo>
                  <a:close/>
                  <a:moveTo>
                    <a:pt x="4120" y="5227"/>
                  </a:moveTo>
                  <a:cubicBezTo>
                    <a:pt x="4239" y="5108"/>
                    <a:pt x="4311" y="4953"/>
                    <a:pt x="4311" y="4786"/>
                  </a:cubicBezTo>
                  <a:cubicBezTo>
                    <a:pt x="4370" y="4882"/>
                    <a:pt x="4382" y="5001"/>
                    <a:pt x="4358" y="5108"/>
                  </a:cubicBezTo>
                  <a:cubicBezTo>
                    <a:pt x="4275" y="5286"/>
                    <a:pt x="4215" y="5465"/>
                    <a:pt x="4156" y="5656"/>
                  </a:cubicBezTo>
                  <a:cubicBezTo>
                    <a:pt x="4144" y="5727"/>
                    <a:pt x="4132" y="5810"/>
                    <a:pt x="4120" y="5882"/>
                  </a:cubicBezTo>
                  <a:cubicBezTo>
                    <a:pt x="4108" y="5810"/>
                    <a:pt x="4096" y="5727"/>
                    <a:pt x="4084" y="5656"/>
                  </a:cubicBezTo>
                  <a:cubicBezTo>
                    <a:pt x="4025" y="5465"/>
                    <a:pt x="3953" y="5286"/>
                    <a:pt x="3882" y="5108"/>
                  </a:cubicBezTo>
                  <a:cubicBezTo>
                    <a:pt x="3858" y="5001"/>
                    <a:pt x="3870" y="4882"/>
                    <a:pt x="3930" y="4786"/>
                  </a:cubicBezTo>
                  <a:cubicBezTo>
                    <a:pt x="3918" y="4953"/>
                    <a:pt x="3989" y="5108"/>
                    <a:pt x="4120" y="5227"/>
                  </a:cubicBezTo>
                  <a:close/>
                  <a:moveTo>
                    <a:pt x="3346" y="3370"/>
                  </a:moveTo>
                  <a:cubicBezTo>
                    <a:pt x="3334" y="3536"/>
                    <a:pt x="3406" y="3703"/>
                    <a:pt x="3537" y="3810"/>
                  </a:cubicBezTo>
                  <a:cubicBezTo>
                    <a:pt x="3418" y="3786"/>
                    <a:pt x="3322" y="3715"/>
                    <a:pt x="3263" y="3620"/>
                  </a:cubicBezTo>
                  <a:cubicBezTo>
                    <a:pt x="3191" y="3429"/>
                    <a:pt x="3108" y="3262"/>
                    <a:pt x="3025" y="3084"/>
                  </a:cubicBezTo>
                  <a:cubicBezTo>
                    <a:pt x="2977" y="3024"/>
                    <a:pt x="2941" y="2965"/>
                    <a:pt x="2882" y="2893"/>
                  </a:cubicBezTo>
                  <a:cubicBezTo>
                    <a:pt x="2941" y="2941"/>
                    <a:pt x="3013" y="2989"/>
                    <a:pt x="3072" y="3036"/>
                  </a:cubicBezTo>
                  <a:cubicBezTo>
                    <a:pt x="3251" y="3120"/>
                    <a:pt x="3418" y="3203"/>
                    <a:pt x="3608" y="3274"/>
                  </a:cubicBezTo>
                  <a:cubicBezTo>
                    <a:pt x="3703" y="3346"/>
                    <a:pt x="3775" y="3429"/>
                    <a:pt x="3799" y="3548"/>
                  </a:cubicBezTo>
                  <a:cubicBezTo>
                    <a:pt x="3680" y="3417"/>
                    <a:pt x="3513" y="3358"/>
                    <a:pt x="3346" y="3358"/>
                  </a:cubicBezTo>
                  <a:close/>
                  <a:moveTo>
                    <a:pt x="3799" y="4727"/>
                  </a:moveTo>
                  <a:cubicBezTo>
                    <a:pt x="3763" y="4834"/>
                    <a:pt x="3691" y="4929"/>
                    <a:pt x="3596" y="4989"/>
                  </a:cubicBezTo>
                  <a:cubicBezTo>
                    <a:pt x="3418" y="5060"/>
                    <a:pt x="3239" y="5144"/>
                    <a:pt x="3072" y="5239"/>
                  </a:cubicBezTo>
                  <a:cubicBezTo>
                    <a:pt x="3001" y="5275"/>
                    <a:pt x="2941" y="5322"/>
                    <a:pt x="2882" y="5370"/>
                  </a:cubicBezTo>
                  <a:cubicBezTo>
                    <a:pt x="2929" y="5310"/>
                    <a:pt x="2977" y="5239"/>
                    <a:pt x="3013" y="5179"/>
                  </a:cubicBezTo>
                  <a:cubicBezTo>
                    <a:pt x="3108" y="5013"/>
                    <a:pt x="3191" y="4834"/>
                    <a:pt x="3263" y="4655"/>
                  </a:cubicBezTo>
                  <a:cubicBezTo>
                    <a:pt x="3322" y="4560"/>
                    <a:pt x="3418" y="4489"/>
                    <a:pt x="3525" y="4453"/>
                  </a:cubicBezTo>
                  <a:cubicBezTo>
                    <a:pt x="3406" y="4572"/>
                    <a:pt x="3334" y="4727"/>
                    <a:pt x="3346" y="4905"/>
                  </a:cubicBezTo>
                  <a:cubicBezTo>
                    <a:pt x="3513" y="4917"/>
                    <a:pt x="3680" y="4846"/>
                    <a:pt x="3799" y="4727"/>
                  </a:cubicBezTo>
                  <a:close/>
                  <a:moveTo>
                    <a:pt x="2751" y="4024"/>
                  </a:moveTo>
                  <a:close/>
                  <a:moveTo>
                    <a:pt x="2596" y="4096"/>
                  </a:moveTo>
                  <a:cubicBezTo>
                    <a:pt x="2787" y="4036"/>
                    <a:pt x="2965" y="3977"/>
                    <a:pt x="3156" y="3893"/>
                  </a:cubicBezTo>
                  <a:cubicBezTo>
                    <a:pt x="3263" y="3870"/>
                    <a:pt x="3382" y="3893"/>
                    <a:pt x="3477" y="3941"/>
                  </a:cubicBezTo>
                  <a:cubicBezTo>
                    <a:pt x="3310" y="3941"/>
                    <a:pt x="3144" y="4013"/>
                    <a:pt x="3025" y="4132"/>
                  </a:cubicBezTo>
                  <a:cubicBezTo>
                    <a:pt x="3144" y="4263"/>
                    <a:pt x="3310" y="4334"/>
                    <a:pt x="3477" y="4322"/>
                  </a:cubicBezTo>
                  <a:cubicBezTo>
                    <a:pt x="3382" y="4382"/>
                    <a:pt x="3263" y="4394"/>
                    <a:pt x="3156" y="4370"/>
                  </a:cubicBezTo>
                  <a:cubicBezTo>
                    <a:pt x="2977" y="4298"/>
                    <a:pt x="2787" y="4227"/>
                    <a:pt x="2608" y="4167"/>
                  </a:cubicBezTo>
                  <a:cubicBezTo>
                    <a:pt x="2525" y="4155"/>
                    <a:pt x="2453" y="4144"/>
                    <a:pt x="2382" y="4132"/>
                  </a:cubicBezTo>
                  <a:cubicBezTo>
                    <a:pt x="2453" y="4120"/>
                    <a:pt x="2537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318800" y="756775"/>
              <a:ext cx="206600" cy="206900"/>
            </a:xfrm>
            <a:custGeom>
              <a:avLst/>
              <a:gdLst/>
              <a:ahLst/>
              <a:cxnLst/>
              <a:rect l="l" t="t" r="r" b="b"/>
              <a:pathLst>
                <a:path w="8264" h="8276" extrusionOk="0">
                  <a:moveTo>
                    <a:pt x="1" y="4156"/>
                  </a:moveTo>
                  <a:cubicBezTo>
                    <a:pt x="346" y="4191"/>
                    <a:pt x="465" y="4489"/>
                    <a:pt x="1013" y="4263"/>
                  </a:cubicBezTo>
                  <a:lnTo>
                    <a:pt x="1013" y="4263"/>
                  </a:lnTo>
                  <a:cubicBezTo>
                    <a:pt x="799" y="4358"/>
                    <a:pt x="501" y="4346"/>
                    <a:pt x="477" y="4763"/>
                  </a:cubicBezTo>
                  <a:cubicBezTo>
                    <a:pt x="691" y="4560"/>
                    <a:pt x="965" y="4679"/>
                    <a:pt x="1132" y="4334"/>
                  </a:cubicBezTo>
                  <a:lnTo>
                    <a:pt x="1132" y="4334"/>
                  </a:lnTo>
                  <a:cubicBezTo>
                    <a:pt x="1072" y="4501"/>
                    <a:pt x="822" y="4584"/>
                    <a:pt x="1025" y="5001"/>
                  </a:cubicBezTo>
                  <a:cubicBezTo>
                    <a:pt x="1049" y="4787"/>
                    <a:pt x="1144" y="4834"/>
                    <a:pt x="1239" y="4691"/>
                  </a:cubicBezTo>
                  <a:cubicBezTo>
                    <a:pt x="1370" y="4882"/>
                    <a:pt x="1715" y="4929"/>
                    <a:pt x="1787" y="4679"/>
                  </a:cubicBezTo>
                  <a:cubicBezTo>
                    <a:pt x="1549" y="4775"/>
                    <a:pt x="1477" y="4584"/>
                    <a:pt x="1477" y="4453"/>
                  </a:cubicBezTo>
                  <a:cubicBezTo>
                    <a:pt x="1477" y="4406"/>
                    <a:pt x="1501" y="4358"/>
                    <a:pt x="1537" y="4334"/>
                  </a:cubicBezTo>
                  <a:cubicBezTo>
                    <a:pt x="1572" y="4287"/>
                    <a:pt x="1680" y="4251"/>
                    <a:pt x="1727" y="4287"/>
                  </a:cubicBezTo>
                  <a:cubicBezTo>
                    <a:pt x="1775" y="4334"/>
                    <a:pt x="1763" y="4441"/>
                    <a:pt x="1656" y="4406"/>
                  </a:cubicBezTo>
                  <a:cubicBezTo>
                    <a:pt x="1715" y="4525"/>
                    <a:pt x="1906" y="4477"/>
                    <a:pt x="1906" y="4346"/>
                  </a:cubicBezTo>
                  <a:cubicBezTo>
                    <a:pt x="1906" y="4334"/>
                    <a:pt x="1906" y="4310"/>
                    <a:pt x="1906" y="4298"/>
                  </a:cubicBezTo>
                  <a:cubicBezTo>
                    <a:pt x="1906" y="4298"/>
                    <a:pt x="1906" y="4298"/>
                    <a:pt x="1906" y="4287"/>
                  </a:cubicBezTo>
                  <a:cubicBezTo>
                    <a:pt x="1894" y="4251"/>
                    <a:pt x="1870" y="4227"/>
                    <a:pt x="1846" y="4203"/>
                  </a:cubicBezTo>
                  <a:cubicBezTo>
                    <a:pt x="2156" y="4144"/>
                    <a:pt x="2465" y="4168"/>
                    <a:pt x="2763" y="4275"/>
                  </a:cubicBezTo>
                  <a:lnTo>
                    <a:pt x="2763" y="4275"/>
                  </a:lnTo>
                  <a:cubicBezTo>
                    <a:pt x="1882" y="4060"/>
                    <a:pt x="2168" y="4941"/>
                    <a:pt x="1620" y="4941"/>
                  </a:cubicBezTo>
                  <a:lnTo>
                    <a:pt x="1620" y="4941"/>
                  </a:lnTo>
                  <a:cubicBezTo>
                    <a:pt x="1870" y="5013"/>
                    <a:pt x="2037" y="5013"/>
                    <a:pt x="2144" y="4953"/>
                  </a:cubicBezTo>
                  <a:cubicBezTo>
                    <a:pt x="2418" y="4822"/>
                    <a:pt x="2311" y="4537"/>
                    <a:pt x="2430" y="4441"/>
                  </a:cubicBezTo>
                  <a:cubicBezTo>
                    <a:pt x="2453" y="4608"/>
                    <a:pt x="2549" y="4656"/>
                    <a:pt x="2680" y="4596"/>
                  </a:cubicBezTo>
                  <a:cubicBezTo>
                    <a:pt x="2549" y="4489"/>
                    <a:pt x="2656" y="4346"/>
                    <a:pt x="2787" y="4346"/>
                  </a:cubicBezTo>
                  <a:cubicBezTo>
                    <a:pt x="2989" y="4358"/>
                    <a:pt x="3251" y="4572"/>
                    <a:pt x="3596" y="4346"/>
                  </a:cubicBezTo>
                  <a:cubicBezTo>
                    <a:pt x="3668" y="4334"/>
                    <a:pt x="3727" y="4322"/>
                    <a:pt x="3799" y="4298"/>
                  </a:cubicBezTo>
                  <a:cubicBezTo>
                    <a:pt x="3739" y="4334"/>
                    <a:pt x="3680" y="4370"/>
                    <a:pt x="3620" y="4418"/>
                  </a:cubicBezTo>
                  <a:cubicBezTo>
                    <a:pt x="3215" y="4489"/>
                    <a:pt x="3192" y="4834"/>
                    <a:pt x="3049" y="4977"/>
                  </a:cubicBezTo>
                  <a:cubicBezTo>
                    <a:pt x="2954" y="5084"/>
                    <a:pt x="2787" y="5049"/>
                    <a:pt x="2799" y="4882"/>
                  </a:cubicBezTo>
                  <a:cubicBezTo>
                    <a:pt x="2656" y="4929"/>
                    <a:pt x="2620" y="5025"/>
                    <a:pt x="2727" y="5180"/>
                  </a:cubicBezTo>
                  <a:cubicBezTo>
                    <a:pt x="2573" y="5180"/>
                    <a:pt x="2453" y="4906"/>
                    <a:pt x="2156" y="5001"/>
                  </a:cubicBezTo>
                  <a:cubicBezTo>
                    <a:pt x="2049" y="5049"/>
                    <a:pt x="1930" y="5156"/>
                    <a:pt x="1799" y="5382"/>
                  </a:cubicBezTo>
                  <a:lnTo>
                    <a:pt x="1846" y="5346"/>
                  </a:lnTo>
                  <a:lnTo>
                    <a:pt x="1799" y="5382"/>
                  </a:lnTo>
                  <a:cubicBezTo>
                    <a:pt x="2192" y="5001"/>
                    <a:pt x="2608" y="5834"/>
                    <a:pt x="3085" y="5060"/>
                  </a:cubicBezTo>
                  <a:lnTo>
                    <a:pt x="3085" y="5060"/>
                  </a:lnTo>
                  <a:cubicBezTo>
                    <a:pt x="2954" y="5334"/>
                    <a:pt x="2739" y="5572"/>
                    <a:pt x="2489" y="5751"/>
                  </a:cubicBezTo>
                  <a:cubicBezTo>
                    <a:pt x="2489" y="5715"/>
                    <a:pt x="2489" y="5680"/>
                    <a:pt x="2465" y="5644"/>
                  </a:cubicBezTo>
                  <a:lnTo>
                    <a:pt x="2465" y="5644"/>
                  </a:lnTo>
                  <a:cubicBezTo>
                    <a:pt x="2453" y="5632"/>
                    <a:pt x="2453" y="5620"/>
                    <a:pt x="2442" y="5620"/>
                  </a:cubicBezTo>
                  <a:cubicBezTo>
                    <a:pt x="2334" y="5525"/>
                    <a:pt x="2180" y="5620"/>
                    <a:pt x="2215" y="5751"/>
                  </a:cubicBezTo>
                  <a:cubicBezTo>
                    <a:pt x="2275" y="5656"/>
                    <a:pt x="2370" y="5715"/>
                    <a:pt x="2346" y="5775"/>
                  </a:cubicBezTo>
                  <a:cubicBezTo>
                    <a:pt x="2334" y="5846"/>
                    <a:pt x="2239" y="5894"/>
                    <a:pt x="2180" y="5894"/>
                  </a:cubicBezTo>
                  <a:cubicBezTo>
                    <a:pt x="2132" y="5894"/>
                    <a:pt x="2096" y="5870"/>
                    <a:pt x="2061" y="5834"/>
                  </a:cubicBezTo>
                  <a:cubicBezTo>
                    <a:pt x="1906" y="5739"/>
                    <a:pt x="1942" y="5501"/>
                    <a:pt x="2120" y="5465"/>
                  </a:cubicBezTo>
                  <a:cubicBezTo>
                    <a:pt x="1894" y="5334"/>
                    <a:pt x="1680" y="5608"/>
                    <a:pt x="1715" y="5846"/>
                  </a:cubicBezTo>
                  <a:cubicBezTo>
                    <a:pt x="1549" y="5811"/>
                    <a:pt x="1513" y="5918"/>
                    <a:pt x="1346" y="5775"/>
                  </a:cubicBezTo>
                  <a:cubicBezTo>
                    <a:pt x="1501" y="6203"/>
                    <a:pt x="1739" y="6096"/>
                    <a:pt x="1894" y="6168"/>
                  </a:cubicBezTo>
                  <a:lnTo>
                    <a:pt x="1894" y="6168"/>
                  </a:lnTo>
                  <a:cubicBezTo>
                    <a:pt x="1537" y="6049"/>
                    <a:pt x="1430" y="6323"/>
                    <a:pt x="1132" y="6334"/>
                  </a:cubicBezTo>
                  <a:cubicBezTo>
                    <a:pt x="1441" y="6596"/>
                    <a:pt x="1644" y="6382"/>
                    <a:pt x="1858" y="6311"/>
                  </a:cubicBezTo>
                  <a:lnTo>
                    <a:pt x="1858" y="6311"/>
                  </a:lnTo>
                  <a:cubicBezTo>
                    <a:pt x="1322" y="6525"/>
                    <a:pt x="1441" y="6834"/>
                    <a:pt x="1227" y="7096"/>
                  </a:cubicBezTo>
                  <a:cubicBezTo>
                    <a:pt x="1477" y="6870"/>
                    <a:pt x="1787" y="7001"/>
                    <a:pt x="2001" y="6453"/>
                  </a:cubicBezTo>
                  <a:lnTo>
                    <a:pt x="2001" y="6453"/>
                  </a:lnTo>
                  <a:cubicBezTo>
                    <a:pt x="1930" y="6668"/>
                    <a:pt x="1703" y="6870"/>
                    <a:pt x="1977" y="7180"/>
                  </a:cubicBezTo>
                  <a:cubicBezTo>
                    <a:pt x="1989" y="6882"/>
                    <a:pt x="2263" y="6775"/>
                    <a:pt x="2144" y="6418"/>
                  </a:cubicBezTo>
                  <a:lnTo>
                    <a:pt x="2144" y="6418"/>
                  </a:lnTo>
                  <a:cubicBezTo>
                    <a:pt x="2215" y="6584"/>
                    <a:pt x="2108" y="6811"/>
                    <a:pt x="2537" y="6965"/>
                  </a:cubicBezTo>
                  <a:cubicBezTo>
                    <a:pt x="2394" y="6799"/>
                    <a:pt x="2513" y="6763"/>
                    <a:pt x="2477" y="6596"/>
                  </a:cubicBezTo>
                  <a:cubicBezTo>
                    <a:pt x="2704" y="6644"/>
                    <a:pt x="2977" y="6430"/>
                    <a:pt x="2846" y="6192"/>
                  </a:cubicBezTo>
                  <a:cubicBezTo>
                    <a:pt x="2751" y="6442"/>
                    <a:pt x="2561" y="6346"/>
                    <a:pt x="2477" y="6251"/>
                  </a:cubicBezTo>
                  <a:cubicBezTo>
                    <a:pt x="2442" y="6227"/>
                    <a:pt x="2430" y="6180"/>
                    <a:pt x="2430" y="6132"/>
                  </a:cubicBezTo>
                  <a:cubicBezTo>
                    <a:pt x="2430" y="6072"/>
                    <a:pt x="2465" y="5977"/>
                    <a:pt x="2537" y="5965"/>
                  </a:cubicBezTo>
                  <a:cubicBezTo>
                    <a:pt x="2596" y="5953"/>
                    <a:pt x="2668" y="6049"/>
                    <a:pt x="2561" y="6096"/>
                  </a:cubicBezTo>
                  <a:cubicBezTo>
                    <a:pt x="2692" y="6132"/>
                    <a:pt x="2787" y="5977"/>
                    <a:pt x="2704" y="5882"/>
                  </a:cubicBezTo>
                  <a:cubicBezTo>
                    <a:pt x="2692" y="5870"/>
                    <a:pt x="2680" y="5858"/>
                    <a:pt x="2668" y="5846"/>
                  </a:cubicBezTo>
                  <a:lnTo>
                    <a:pt x="2668" y="5846"/>
                  </a:lnTo>
                  <a:cubicBezTo>
                    <a:pt x="2632" y="5834"/>
                    <a:pt x="2596" y="5822"/>
                    <a:pt x="2561" y="5834"/>
                  </a:cubicBezTo>
                  <a:cubicBezTo>
                    <a:pt x="2739" y="5572"/>
                    <a:pt x="2977" y="5370"/>
                    <a:pt x="3263" y="5239"/>
                  </a:cubicBezTo>
                  <a:cubicBezTo>
                    <a:pt x="2489" y="5715"/>
                    <a:pt x="3311" y="6132"/>
                    <a:pt x="2930" y="6513"/>
                  </a:cubicBezTo>
                  <a:cubicBezTo>
                    <a:pt x="2942" y="6501"/>
                    <a:pt x="2954" y="6489"/>
                    <a:pt x="2965" y="6477"/>
                  </a:cubicBezTo>
                  <a:cubicBezTo>
                    <a:pt x="2954" y="6489"/>
                    <a:pt x="2942" y="6501"/>
                    <a:pt x="2930" y="6513"/>
                  </a:cubicBezTo>
                  <a:cubicBezTo>
                    <a:pt x="3156" y="6382"/>
                    <a:pt x="3263" y="6275"/>
                    <a:pt x="3311" y="6156"/>
                  </a:cubicBezTo>
                  <a:cubicBezTo>
                    <a:pt x="3406" y="5858"/>
                    <a:pt x="3132" y="5739"/>
                    <a:pt x="3132" y="5596"/>
                  </a:cubicBezTo>
                  <a:cubicBezTo>
                    <a:pt x="3275" y="5703"/>
                    <a:pt x="3382" y="5656"/>
                    <a:pt x="3430" y="5525"/>
                  </a:cubicBezTo>
                  <a:cubicBezTo>
                    <a:pt x="3263" y="5537"/>
                    <a:pt x="3227" y="5358"/>
                    <a:pt x="3335" y="5275"/>
                  </a:cubicBezTo>
                  <a:cubicBezTo>
                    <a:pt x="3477" y="5132"/>
                    <a:pt x="3823" y="5096"/>
                    <a:pt x="3894" y="4691"/>
                  </a:cubicBezTo>
                  <a:cubicBezTo>
                    <a:pt x="3930" y="4632"/>
                    <a:pt x="3966" y="4560"/>
                    <a:pt x="3989" y="4489"/>
                  </a:cubicBezTo>
                  <a:cubicBezTo>
                    <a:pt x="3966" y="4560"/>
                    <a:pt x="3954" y="4620"/>
                    <a:pt x="3942" y="4691"/>
                  </a:cubicBezTo>
                  <a:cubicBezTo>
                    <a:pt x="3704" y="5037"/>
                    <a:pt x="3930" y="5287"/>
                    <a:pt x="3942" y="5501"/>
                  </a:cubicBezTo>
                  <a:cubicBezTo>
                    <a:pt x="3942" y="5632"/>
                    <a:pt x="3811" y="5739"/>
                    <a:pt x="3692" y="5596"/>
                  </a:cubicBezTo>
                  <a:cubicBezTo>
                    <a:pt x="3632" y="5739"/>
                    <a:pt x="3680" y="5834"/>
                    <a:pt x="3847" y="5858"/>
                  </a:cubicBezTo>
                  <a:cubicBezTo>
                    <a:pt x="3751" y="5965"/>
                    <a:pt x="3466" y="5858"/>
                    <a:pt x="3335" y="6144"/>
                  </a:cubicBezTo>
                  <a:cubicBezTo>
                    <a:pt x="3275" y="6311"/>
                    <a:pt x="3275" y="6489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8" y="6406"/>
                    <a:pt x="4013" y="5525"/>
                  </a:cubicBezTo>
                  <a:lnTo>
                    <a:pt x="4013" y="5525"/>
                  </a:lnTo>
                  <a:cubicBezTo>
                    <a:pt x="4120" y="5822"/>
                    <a:pt x="4144" y="6132"/>
                    <a:pt x="4085" y="6442"/>
                  </a:cubicBezTo>
                  <a:cubicBezTo>
                    <a:pt x="4061" y="6406"/>
                    <a:pt x="4037" y="6394"/>
                    <a:pt x="4001" y="6382"/>
                  </a:cubicBezTo>
                  <a:lnTo>
                    <a:pt x="3989" y="6382"/>
                  </a:lnTo>
                  <a:cubicBezTo>
                    <a:pt x="3977" y="6382"/>
                    <a:pt x="3966" y="6382"/>
                    <a:pt x="3954" y="6382"/>
                  </a:cubicBezTo>
                  <a:cubicBezTo>
                    <a:pt x="3811" y="6382"/>
                    <a:pt x="3763" y="6573"/>
                    <a:pt x="3894" y="6632"/>
                  </a:cubicBezTo>
                  <a:cubicBezTo>
                    <a:pt x="3858" y="6525"/>
                    <a:pt x="3966" y="6501"/>
                    <a:pt x="4001" y="6561"/>
                  </a:cubicBezTo>
                  <a:cubicBezTo>
                    <a:pt x="4037" y="6608"/>
                    <a:pt x="4001" y="6715"/>
                    <a:pt x="3966" y="6751"/>
                  </a:cubicBezTo>
                  <a:cubicBezTo>
                    <a:pt x="3930" y="6787"/>
                    <a:pt x="3882" y="6799"/>
                    <a:pt x="3835" y="6811"/>
                  </a:cubicBezTo>
                  <a:cubicBezTo>
                    <a:pt x="3716" y="6811"/>
                    <a:pt x="3513" y="6739"/>
                    <a:pt x="3620" y="6489"/>
                  </a:cubicBezTo>
                  <a:cubicBezTo>
                    <a:pt x="3358" y="6573"/>
                    <a:pt x="3406" y="6918"/>
                    <a:pt x="3596" y="7049"/>
                  </a:cubicBezTo>
                  <a:cubicBezTo>
                    <a:pt x="3454" y="7144"/>
                    <a:pt x="3513" y="7239"/>
                    <a:pt x="3287" y="7263"/>
                  </a:cubicBezTo>
                  <a:cubicBezTo>
                    <a:pt x="3704" y="7454"/>
                    <a:pt x="3787" y="7215"/>
                    <a:pt x="3954" y="7144"/>
                  </a:cubicBezTo>
                  <a:lnTo>
                    <a:pt x="3954" y="7144"/>
                  </a:lnTo>
                  <a:cubicBezTo>
                    <a:pt x="3620" y="7323"/>
                    <a:pt x="3727" y="7596"/>
                    <a:pt x="3537" y="7811"/>
                  </a:cubicBezTo>
                  <a:cubicBezTo>
                    <a:pt x="3942" y="7775"/>
                    <a:pt x="3930" y="7489"/>
                    <a:pt x="4025" y="7275"/>
                  </a:cubicBezTo>
                  <a:lnTo>
                    <a:pt x="4025" y="7275"/>
                  </a:lnTo>
                  <a:cubicBezTo>
                    <a:pt x="3799" y="7811"/>
                    <a:pt x="4108" y="7942"/>
                    <a:pt x="4132" y="8275"/>
                  </a:cubicBezTo>
                  <a:cubicBezTo>
                    <a:pt x="4168" y="7942"/>
                    <a:pt x="4466" y="7811"/>
                    <a:pt x="4239" y="7275"/>
                  </a:cubicBezTo>
                  <a:lnTo>
                    <a:pt x="4239" y="7275"/>
                  </a:lnTo>
                  <a:cubicBezTo>
                    <a:pt x="4335" y="7489"/>
                    <a:pt x="4323" y="7775"/>
                    <a:pt x="4728" y="7811"/>
                  </a:cubicBezTo>
                  <a:cubicBezTo>
                    <a:pt x="4537" y="7596"/>
                    <a:pt x="4644" y="7323"/>
                    <a:pt x="4311" y="7144"/>
                  </a:cubicBezTo>
                  <a:lnTo>
                    <a:pt x="4311" y="7144"/>
                  </a:lnTo>
                  <a:cubicBezTo>
                    <a:pt x="4478" y="7215"/>
                    <a:pt x="4561" y="7454"/>
                    <a:pt x="4978" y="7263"/>
                  </a:cubicBezTo>
                  <a:cubicBezTo>
                    <a:pt x="4751" y="7239"/>
                    <a:pt x="4811" y="7144"/>
                    <a:pt x="4668" y="7049"/>
                  </a:cubicBezTo>
                  <a:cubicBezTo>
                    <a:pt x="4859" y="6918"/>
                    <a:pt x="4906" y="6573"/>
                    <a:pt x="4644" y="6489"/>
                  </a:cubicBezTo>
                  <a:cubicBezTo>
                    <a:pt x="4751" y="6739"/>
                    <a:pt x="4549" y="6811"/>
                    <a:pt x="4430" y="6799"/>
                  </a:cubicBezTo>
                  <a:cubicBezTo>
                    <a:pt x="4382" y="6799"/>
                    <a:pt x="4335" y="6787"/>
                    <a:pt x="4299" y="6751"/>
                  </a:cubicBezTo>
                  <a:cubicBezTo>
                    <a:pt x="4263" y="6715"/>
                    <a:pt x="4228" y="6608"/>
                    <a:pt x="4263" y="6561"/>
                  </a:cubicBezTo>
                  <a:cubicBezTo>
                    <a:pt x="4311" y="6501"/>
                    <a:pt x="4418" y="6525"/>
                    <a:pt x="4382" y="6632"/>
                  </a:cubicBezTo>
                  <a:cubicBezTo>
                    <a:pt x="4394" y="6620"/>
                    <a:pt x="4406" y="6608"/>
                    <a:pt x="4418" y="6596"/>
                  </a:cubicBezTo>
                  <a:cubicBezTo>
                    <a:pt x="4466" y="6549"/>
                    <a:pt x="4466" y="6477"/>
                    <a:pt x="4418" y="6430"/>
                  </a:cubicBezTo>
                  <a:cubicBezTo>
                    <a:pt x="4394" y="6394"/>
                    <a:pt x="4358" y="6382"/>
                    <a:pt x="4323" y="6382"/>
                  </a:cubicBezTo>
                  <a:cubicBezTo>
                    <a:pt x="4311" y="6382"/>
                    <a:pt x="4287" y="6382"/>
                    <a:pt x="4275" y="6382"/>
                  </a:cubicBezTo>
                  <a:lnTo>
                    <a:pt x="4275" y="6382"/>
                  </a:lnTo>
                  <a:cubicBezTo>
                    <a:pt x="4228" y="6394"/>
                    <a:pt x="4204" y="6406"/>
                    <a:pt x="4180" y="6442"/>
                  </a:cubicBezTo>
                  <a:cubicBezTo>
                    <a:pt x="4120" y="6144"/>
                    <a:pt x="4144" y="5822"/>
                    <a:pt x="4239" y="5537"/>
                  </a:cubicBezTo>
                  <a:cubicBezTo>
                    <a:pt x="4037" y="6418"/>
                    <a:pt x="4906" y="6132"/>
                    <a:pt x="4906" y="6668"/>
                  </a:cubicBezTo>
                  <a:lnTo>
                    <a:pt x="4906" y="6608"/>
                  </a:lnTo>
                  <a:cubicBezTo>
                    <a:pt x="4918" y="6632"/>
                    <a:pt x="4918" y="6644"/>
                    <a:pt x="4906" y="6668"/>
                  </a:cubicBezTo>
                  <a:cubicBezTo>
                    <a:pt x="4978" y="6418"/>
                    <a:pt x="4978" y="6263"/>
                    <a:pt x="4930" y="6144"/>
                  </a:cubicBezTo>
                  <a:cubicBezTo>
                    <a:pt x="4787" y="5870"/>
                    <a:pt x="4501" y="5977"/>
                    <a:pt x="4406" y="5870"/>
                  </a:cubicBezTo>
                  <a:cubicBezTo>
                    <a:pt x="4585" y="5846"/>
                    <a:pt x="4620" y="5739"/>
                    <a:pt x="4561" y="5608"/>
                  </a:cubicBezTo>
                  <a:cubicBezTo>
                    <a:pt x="4454" y="5739"/>
                    <a:pt x="4311" y="5644"/>
                    <a:pt x="4311" y="5501"/>
                  </a:cubicBezTo>
                  <a:cubicBezTo>
                    <a:pt x="4311" y="5299"/>
                    <a:pt x="4537" y="5037"/>
                    <a:pt x="4311" y="4691"/>
                  </a:cubicBezTo>
                  <a:cubicBezTo>
                    <a:pt x="4311" y="4632"/>
                    <a:pt x="4287" y="4560"/>
                    <a:pt x="4275" y="4501"/>
                  </a:cubicBezTo>
                  <a:cubicBezTo>
                    <a:pt x="4299" y="4560"/>
                    <a:pt x="4335" y="4620"/>
                    <a:pt x="4382" y="4668"/>
                  </a:cubicBezTo>
                  <a:cubicBezTo>
                    <a:pt x="4454" y="5072"/>
                    <a:pt x="4799" y="5108"/>
                    <a:pt x="4942" y="5251"/>
                  </a:cubicBezTo>
                  <a:cubicBezTo>
                    <a:pt x="5049" y="5334"/>
                    <a:pt x="5025" y="5513"/>
                    <a:pt x="4847" y="5501"/>
                  </a:cubicBezTo>
                  <a:cubicBezTo>
                    <a:pt x="4894" y="5632"/>
                    <a:pt x="4990" y="5680"/>
                    <a:pt x="5144" y="5572"/>
                  </a:cubicBezTo>
                  <a:cubicBezTo>
                    <a:pt x="5144" y="5715"/>
                    <a:pt x="4870" y="5846"/>
                    <a:pt x="4978" y="6132"/>
                  </a:cubicBezTo>
                  <a:cubicBezTo>
                    <a:pt x="5013" y="6251"/>
                    <a:pt x="5120" y="6358"/>
                    <a:pt x="5347" y="6489"/>
                  </a:cubicBezTo>
                  <a:lnTo>
                    <a:pt x="5347" y="6489"/>
                  </a:lnTo>
                  <a:cubicBezTo>
                    <a:pt x="4978" y="6108"/>
                    <a:pt x="5799" y="5691"/>
                    <a:pt x="5025" y="5215"/>
                  </a:cubicBezTo>
                  <a:lnTo>
                    <a:pt x="5025" y="5215"/>
                  </a:lnTo>
                  <a:cubicBezTo>
                    <a:pt x="5311" y="5346"/>
                    <a:pt x="5549" y="5549"/>
                    <a:pt x="5716" y="5811"/>
                  </a:cubicBezTo>
                  <a:cubicBezTo>
                    <a:pt x="5680" y="5799"/>
                    <a:pt x="5644" y="5811"/>
                    <a:pt x="5621" y="5834"/>
                  </a:cubicBezTo>
                  <a:lnTo>
                    <a:pt x="5609" y="5834"/>
                  </a:lnTo>
                  <a:cubicBezTo>
                    <a:pt x="5597" y="5834"/>
                    <a:pt x="5585" y="5846"/>
                    <a:pt x="5573" y="5858"/>
                  </a:cubicBezTo>
                  <a:cubicBezTo>
                    <a:pt x="5525" y="5918"/>
                    <a:pt x="5525" y="5989"/>
                    <a:pt x="5573" y="6049"/>
                  </a:cubicBezTo>
                  <a:cubicBezTo>
                    <a:pt x="5609" y="6072"/>
                    <a:pt x="5644" y="6084"/>
                    <a:pt x="5680" y="6084"/>
                  </a:cubicBezTo>
                  <a:lnTo>
                    <a:pt x="5704" y="6084"/>
                  </a:lnTo>
                  <a:cubicBezTo>
                    <a:pt x="5609" y="6025"/>
                    <a:pt x="5668" y="5942"/>
                    <a:pt x="5728" y="5953"/>
                  </a:cubicBezTo>
                  <a:cubicBezTo>
                    <a:pt x="5799" y="5953"/>
                    <a:pt x="5847" y="6061"/>
                    <a:pt x="5847" y="6120"/>
                  </a:cubicBezTo>
                  <a:cubicBezTo>
                    <a:pt x="5847" y="6168"/>
                    <a:pt x="5823" y="6203"/>
                    <a:pt x="5787" y="6239"/>
                  </a:cubicBezTo>
                  <a:cubicBezTo>
                    <a:pt x="5692" y="6394"/>
                    <a:pt x="5466" y="6358"/>
                    <a:pt x="5418" y="6180"/>
                  </a:cubicBezTo>
                  <a:cubicBezTo>
                    <a:pt x="5287" y="6406"/>
                    <a:pt x="5573" y="6620"/>
                    <a:pt x="5799" y="6573"/>
                  </a:cubicBezTo>
                  <a:cubicBezTo>
                    <a:pt x="5763" y="6751"/>
                    <a:pt x="5871" y="6775"/>
                    <a:pt x="5728" y="6954"/>
                  </a:cubicBezTo>
                  <a:cubicBezTo>
                    <a:pt x="6156" y="6799"/>
                    <a:pt x="6049" y="6561"/>
                    <a:pt x="6121" y="6394"/>
                  </a:cubicBezTo>
                  <a:lnTo>
                    <a:pt x="6121" y="6394"/>
                  </a:lnTo>
                  <a:cubicBezTo>
                    <a:pt x="6002" y="6763"/>
                    <a:pt x="6275" y="6870"/>
                    <a:pt x="6287" y="7168"/>
                  </a:cubicBezTo>
                  <a:cubicBezTo>
                    <a:pt x="6561" y="6846"/>
                    <a:pt x="6347" y="6656"/>
                    <a:pt x="6263" y="6430"/>
                  </a:cubicBezTo>
                  <a:lnTo>
                    <a:pt x="6263" y="6430"/>
                  </a:lnTo>
                  <a:cubicBezTo>
                    <a:pt x="6478" y="6977"/>
                    <a:pt x="6787" y="6858"/>
                    <a:pt x="7049" y="7073"/>
                  </a:cubicBezTo>
                  <a:cubicBezTo>
                    <a:pt x="6823" y="6811"/>
                    <a:pt x="6954" y="6501"/>
                    <a:pt x="6406" y="6287"/>
                  </a:cubicBezTo>
                  <a:lnTo>
                    <a:pt x="6406" y="6287"/>
                  </a:lnTo>
                  <a:cubicBezTo>
                    <a:pt x="6633" y="6370"/>
                    <a:pt x="6823" y="6584"/>
                    <a:pt x="7133" y="6323"/>
                  </a:cubicBezTo>
                  <a:cubicBezTo>
                    <a:pt x="6835" y="6299"/>
                    <a:pt x="6728" y="6025"/>
                    <a:pt x="6371" y="6144"/>
                  </a:cubicBezTo>
                  <a:lnTo>
                    <a:pt x="6371" y="6144"/>
                  </a:lnTo>
                  <a:cubicBezTo>
                    <a:pt x="6537" y="6072"/>
                    <a:pt x="6764" y="6192"/>
                    <a:pt x="6918" y="5751"/>
                  </a:cubicBezTo>
                  <a:cubicBezTo>
                    <a:pt x="6752" y="5906"/>
                    <a:pt x="6716" y="5787"/>
                    <a:pt x="6549" y="5822"/>
                  </a:cubicBezTo>
                  <a:cubicBezTo>
                    <a:pt x="6597" y="5596"/>
                    <a:pt x="6383" y="5310"/>
                    <a:pt x="6144" y="5441"/>
                  </a:cubicBezTo>
                  <a:cubicBezTo>
                    <a:pt x="6323" y="5489"/>
                    <a:pt x="6359" y="5727"/>
                    <a:pt x="6216" y="5822"/>
                  </a:cubicBezTo>
                  <a:cubicBezTo>
                    <a:pt x="6180" y="5858"/>
                    <a:pt x="6133" y="5870"/>
                    <a:pt x="6085" y="5870"/>
                  </a:cubicBezTo>
                  <a:cubicBezTo>
                    <a:pt x="6037" y="5870"/>
                    <a:pt x="5930" y="5822"/>
                    <a:pt x="5918" y="5763"/>
                  </a:cubicBezTo>
                  <a:cubicBezTo>
                    <a:pt x="5906" y="5691"/>
                    <a:pt x="6002" y="5632"/>
                    <a:pt x="6049" y="5739"/>
                  </a:cubicBezTo>
                  <a:cubicBezTo>
                    <a:pt x="6049" y="5727"/>
                    <a:pt x="6049" y="5715"/>
                    <a:pt x="6049" y="5703"/>
                  </a:cubicBezTo>
                  <a:cubicBezTo>
                    <a:pt x="6061" y="5668"/>
                    <a:pt x="6049" y="5632"/>
                    <a:pt x="6025" y="5608"/>
                  </a:cubicBezTo>
                  <a:cubicBezTo>
                    <a:pt x="5966" y="5561"/>
                    <a:pt x="5882" y="5561"/>
                    <a:pt x="5823" y="5608"/>
                  </a:cubicBezTo>
                  <a:cubicBezTo>
                    <a:pt x="5811" y="5620"/>
                    <a:pt x="5811" y="5620"/>
                    <a:pt x="5799" y="5632"/>
                  </a:cubicBezTo>
                  <a:lnTo>
                    <a:pt x="5799" y="5644"/>
                  </a:lnTo>
                  <a:cubicBezTo>
                    <a:pt x="5775" y="5680"/>
                    <a:pt x="5775" y="5715"/>
                    <a:pt x="5775" y="5751"/>
                  </a:cubicBezTo>
                  <a:cubicBezTo>
                    <a:pt x="5525" y="5572"/>
                    <a:pt x="5311" y="5334"/>
                    <a:pt x="5180" y="5049"/>
                  </a:cubicBezTo>
                  <a:cubicBezTo>
                    <a:pt x="5668" y="5822"/>
                    <a:pt x="6073" y="5001"/>
                    <a:pt x="6466" y="5382"/>
                  </a:cubicBezTo>
                  <a:lnTo>
                    <a:pt x="6418" y="5346"/>
                  </a:lnTo>
                  <a:cubicBezTo>
                    <a:pt x="6442" y="5358"/>
                    <a:pt x="6454" y="5370"/>
                    <a:pt x="6466" y="5382"/>
                  </a:cubicBezTo>
                  <a:cubicBezTo>
                    <a:pt x="6335" y="5156"/>
                    <a:pt x="6228" y="5049"/>
                    <a:pt x="6109" y="5001"/>
                  </a:cubicBezTo>
                  <a:cubicBezTo>
                    <a:pt x="5811" y="4906"/>
                    <a:pt x="5692" y="5180"/>
                    <a:pt x="5537" y="5168"/>
                  </a:cubicBezTo>
                  <a:cubicBezTo>
                    <a:pt x="5644" y="5037"/>
                    <a:pt x="5609" y="4929"/>
                    <a:pt x="5466" y="4870"/>
                  </a:cubicBezTo>
                  <a:cubicBezTo>
                    <a:pt x="5490" y="5049"/>
                    <a:pt x="5323" y="5084"/>
                    <a:pt x="5216" y="4977"/>
                  </a:cubicBezTo>
                  <a:cubicBezTo>
                    <a:pt x="5085" y="4834"/>
                    <a:pt x="5049" y="4489"/>
                    <a:pt x="4644" y="4418"/>
                  </a:cubicBezTo>
                  <a:cubicBezTo>
                    <a:pt x="4585" y="4370"/>
                    <a:pt x="4525" y="4334"/>
                    <a:pt x="4466" y="4298"/>
                  </a:cubicBezTo>
                  <a:cubicBezTo>
                    <a:pt x="4537" y="4322"/>
                    <a:pt x="4609" y="4334"/>
                    <a:pt x="4668" y="4346"/>
                  </a:cubicBezTo>
                  <a:cubicBezTo>
                    <a:pt x="5013" y="4584"/>
                    <a:pt x="5275" y="4358"/>
                    <a:pt x="5478" y="4346"/>
                  </a:cubicBezTo>
                  <a:cubicBezTo>
                    <a:pt x="5609" y="4346"/>
                    <a:pt x="5716" y="4477"/>
                    <a:pt x="5585" y="4596"/>
                  </a:cubicBezTo>
                  <a:cubicBezTo>
                    <a:pt x="5716" y="4656"/>
                    <a:pt x="5811" y="4608"/>
                    <a:pt x="5835" y="4441"/>
                  </a:cubicBezTo>
                  <a:cubicBezTo>
                    <a:pt x="5954" y="4537"/>
                    <a:pt x="5835" y="4822"/>
                    <a:pt x="6121" y="4953"/>
                  </a:cubicBezTo>
                  <a:cubicBezTo>
                    <a:pt x="6228" y="5013"/>
                    <a:pt x="6394" y="5013"/>
                    <a:pt x="6644" y="4941"/>
                  </a:cubicBezTo>
                  <a:lnTo>
                    <a:pt x="6644" y="4941"/>
                  </a:lnTo>
                  <a:cubicBezTo>
                    <a:pt x="6109" y="4929"/>
                    <a:pt x="6383" y="4060"/>
                    <a:pt x="5513" y="4275"/>
                  </a:cubicBezTo>
                  <a:lnTo>
                    <a:pt x="5513" y="4275"/>
                  </a:lnTo>
                  <a:cubicBezTo>
                    <a:pt x="5799" y="4168"/>
                    <a:pt x="6121" y="4144"/>
                    <a:pt x="6430" y="4203"/>
                  </a:cubicBezTo>
                  <a:cubicBezTo>
                    <a:pt x="6394" y="4227"/>
                    <a:pt x="6371" y="4251"/>
                    <a:pt x="6371" y="4287"/>
                  </a:cubicBezTo>
                  <a:lnTo>
                    <a:pt x="6371" y="4298"/>
                  </a:lnTo>
                  <a:cubicBezTo>
                    <a:pt x="6359" y="4310"/>
                    <a:pt x="6359" y="4334"/>
                    <a:pt x="6371" y="4346"/>
                  </a:cubicBezTo>
                  <a:cubicBezTo>
                    <a:pt x="6371" y="4477"/>
                    <a:pt x="6549" y="4525"/>
                    <a:pt x="6621" y="4406"/>
                  </a:cubicBezTo>
                  <a:cubicBezTo>
                    <a:pt x="6514" y="4429"/>
                    <a:pt x="6490" y="4334"/>
                    <a:pt x="6537" y="4287"/>
                  </a:cubicBezTo>
                  <a:cubicBezTo>
                    <a:pt x="6597" y="4251"/>
                    <a:pt x="6704" y="4287"/>
                    <a:pt x="6740" y="4322"/>
                  </a:cubicBezTo>
                  <a:cubicBezTo>
                    <a:pt x="6775" y="4358"/>
                    <a:pt x="6787" y="4406"/>
                    <a:pt x="6787" y="4453"/>
                  </a:cubicBezTo>
                  <a:cubicBezTo>
                    <a:pt x="6787" y="4572"/>
                    <a:pt x="6716" y="4775"/>
                    <a:pt x="6478" y="4668"/>
                  </a:cubicBezTo>
                  <a:cubicBezTo>
                    <a:pt x="6549" y="4929"/>
                    <a:pt x="6906" y="4882"/>
                    <a:pt x="7037" y="4691"/>
                  </a:cubicBezTo>
                  <a:cubicBezTo>
                    <a:pt x="7133" y="4834"/>
                    <a:pt x="7228" y="4775"/>
                    <a:pt x="7252" y="5001"/>
                  </a:cubicBezTo>
                  <a:cubicBezTo>
                    <a:pt x="7442" y="4584"/>
                    <a:pt x="7204" y="4501"/>
                    <a:pt x="7133" y="4334"/>
                  </a:cubicBezTo>
                  <a:lnTo>
                    <a:pt x="7133" y="4334"/>
                  </a:lnTo>
                  <a:cubicBezTo>
                    <a:pt x="7311" y="4668"/>
                    <a:pt x="7585" y="4560"/>
                    <a:pt x="7799" y="4751"/>
                  </a:cubicBezTo>
                  <a:cubicBezTo>
                    <a:pt x="7764" y="4346"/>
                    <a:pt x="7466" y="4358"/>
                    <a:pt x="7264" y="4263"/>
                  </a:cubicBezTo>
                  <a:lnTo>
                    <a:pt x="7264" y="4263"/>
                  </a:lnTo>
                  <a:cubicBezTo>
                    <a:pt x="7799" y="4489"/>
                    <a:pt x="7930" y="4191"/>
                    <a:pt x="8264" y="4156"/>
                  </a:cubicBezTo>
                  <a:cubicBezTo>
                    <a:pt x="7930" y="4120"/>
                    <a:pt x="7799" y="3822"/>
                    <a:pt x="7264" y="4048"/>
                  </a:cubicBezTo>
                  <a:lnTo>
                    <a:pt x="7264" y="4048"/>
                  </a:lnTo>
                  <a:cubicBezTo>
                    <a:pt x="7466" y="3953"/>
                    <a:pt x="7764" y="3965"/>
                    <a:pt x="7799" y="3560"/>
                  </a:cubicBezTo>
                  <a:cubicBezTo>
                    <a:pt x="7573" y="3751"/>
                    <a:pt x="7311" y="3644"/>
                    <a:pt x="7133" y="3977"/>
                  </a:cubicBezTo>
                  <a:lnTo>
                    <a:pt x="7133" y="3977"/>
                  </a:lnTo>
                  <a:cubicBezTo>
                    <a:pt x="7204" y="3810"/>
                    <a:pt x="7442" y="3727"/>
                    <a:pt x="7252" y="3310"/>
                  </a:cubicBezTo>
                  <a:cubicBezTo>
                    <a:pt x="7228" y="3536"/>
                    <a:pt x="7133" y="3477"/>
                    <a:pt x="7037" y="3620"/>
                  </a:cubicBezTo>
                  <a:cubicBezTo>
                    <a:pt x="6906" y="3429"/>
                    <a:pt x="6549" y="3382"/>
                    <a:pt x="6478" y="3644"/>
                  </a:cubicBezTo>
                  <a:cubicBezTo>
                    <a:pt x="6716" y="3536"/>
                    <a:pt x="6799" y="3739"/>
                    <a:pt x="6787" y="3858"/>
                  </a:cubicBezTo>
                  <a:cubicBezTo>
                    <a:pt x="6787" y="3906"/>
                    <a:pt x="6775" y="3953"/>
                    <a:pt x="6740" y="3989"/>
                  </a:cubicBezTo>
                  <a:cubicBezTo>
                    <a:pt x="6704" y="4025"/>
                    <a:pt x="6597" y="4072"/>
                    <a:pt x="6537" y="4025"/>
                  </a:cubicBezTo>
                  <a:cubicBezTo>
                    <a:pt x="6490" y="3989"/>
                    <a:pt x="6514" y="3882"/>
                    <a:pt x="6621" y="3917"/>
                  </a:cubicBezTo>
                  <a:cubicBezTo>
                    <a:pt x="6609" y="3894"/>
                    <a:pt x="6597" y="3882"/>
                    <a:pt x="6585" y="3870"/>
                  </a:cubicBezTo>
                  <a:cubicBezTo>
                    <a:pt x="6537" y="3822"/>
                    <a:pt x="6466" y="3822"/>
                    <a:pt x="6418" y="3870"/>
                  </a:cubicBezTo>
                  <a:cubicBezTo>
                    <a:pt x="6383" y="3894"/>
                    <a:pt x="6371" y="3929"/>
                    <a:pt x="6371" y="3965"/>
                  </a:cubicBezTo>
                  <a:cubicBezTo>
                    <a:pt x="6359" y="3989"/>
                    <a:pt x="6359" y="4001"/>
                    <a:pt x="6371" y="4013"/>
                  </a:cubicBezTo>
                  <a:lnTo>
                    <a:pt x="6371" y="4025"/>
                  </a:lnTo>
                  <a:cubicBezTo>
                    <a:pt x="6371" y="4060"/>
                    <a:pt x="6394" y="4084"/>
                    <a:pt x="6430" y="4108"/>
                  </a:cubicBezTo>
                  <a:cubicBezTo>
                    <a:pt x="6121" y="4168"/>
                    <a:pt x="5811" y="4144"/>
                    <a:pt x="5513" y="4037"/>
                  </a:cubicBezTo>
                  <a:cubicBezTo>
                    <a:pt x="6394" y="4251"/>
                    <a:pt x="6109" y="3370"/>
                    <a:pt x="6656" y="3370"/>
                  </a:cubicBezTo>
                  <a:lnTo>
                    <a:pt x="6597" y="3370"/>
                  </a:lnTo>
                  <a:cubicBezTo>
                    <a:pt x="6609" y="3370"/>
                    <a:pt x="6633" y="3370"/>
                    <a:pt x="6644" y="3370"/>
                  </a:cubicBezTo>
                  <a:cubicBezTo>
                    <a:pt x="6478" y="3298"/>
                    <a:pt x="6299" y="3298"/>
                    <a:pt x="6133" y="3358"/>
                  </a:cubicBezTo>
                  <a:cubicBezTo>
                    <a:pt x="5859" y="3489"/>
                    <a:pt x="5954" y="3775"/>
                    <a:pt x="5847" y="3870"/>
                  </a:cubicBezTo>
                  <a:cubicBezTo>
                    <a:pt x="5823" y="3703"/>
                    <a:pt x="5728" y="3656"/>
                    <a:pt x="5585" y="3715"/>
                  </a:cubicBezTo>
                  <a:cubicBezTo>
                    <a:pt x="5728" y="3834"/>
                    <a:pt x="5621" y="3965"/>
                    <a:pt x="5490" y="3965"/>
                  </a:cubicBezTo>
                  <a:cubicBezTo>
                    <a:pt x="5275" y="3953"/>
                    <a:pt x="5013" y="3739"/>
                    <a:pt x="4680" y="3965"/>
                  </a:cubicBezTo>
                  <a:cubicBezTo>
                    <a:pt x="4609" y="3977"/>
                    <a:pt x="4549" y="3989"/>
                    <a:pt x="4478" y="4013"/>
                  </a:cubicBezTo>
                  <a:cubicBezTo>
                    <a:pt x="4537" y="3977"/>
                    <a:pt x="4597" y="3941"/>
                    <a:pt x="4656" y="3894"/>
                  </a:cubicBezTo>
                  <a:cubicBezTo>
                    <a:pt x="5061" y="3822"/>
                    <a:pt x="5085" y="3477"/>
                    <a:pt x="5228" y="3334"/>
                  </a:cubicBezTo>
                  <a:cubicBezTo>
                    <a:pt x="5323" y="3227"/>
                    <a:pt x="5490" y="3263"/>
                    <a:pt x="5478" y="3429"/>
                  </a:cubicBezTo>
                  <a:cubicBezTo>
                    <a:pt x="5621" y="3382"/>
                    <a:pt x="5656" y="3286"/>
                    <a:pt x="5549" y="3132"/>
                  </a:cubicBezTo>
                  <a:cubicBezTo>
                    <a:pt x="5704" y="3132"/>
                    <a:pt x="5823" y="3406"/>
                    <a:pt x="6121" y="3310"/>
                  </a:cubicBezTo>
                  <a:cubicBezTo>
                    <a:pt x="6228" y="3263"/>
                    <a:pt x="6347" y="3155"/>
                    <a:pt x="6478" y="2929"/>
                  </a:cubicBezTo>
                  <a:lnTo>
                    <a:pt x="6478" y="2929"/>
                  </a:lnTo>
                  <a:cubicBezTo>
                    <a:pt x="6085" y="3298"/>
                    <a:pt x="5668" y="2477"/>
                    <a:pt x="5192" y="3251"/>
                  </a:cubicBezTo>
                  <a:lnTo>
                    <a:pt x="5192" y="3251"/>
                  </a:lnTo>
                  <a:cubicBezTo>
                    <a:pt x="5323" y="2977"/>
                    <a:pt x="5537" y="2727"/>
                    <a:pt x="5787" y="2560"/>
                  </a:cubicBezTo>
                  <a:cubicBezTo>
                    <a:pt x="5787" y="2596"/>
                    <a:pt x="5787" y="2632"/>
                    <a:pt x="5811" y="2667"/>
                  </a:cubicBezTo>
                  <a:lnTo>
                    <a:pt x="5811" y="2667"/>
                  </a:lnTo>
                  <a:cubicBezTo>
                    <a:pt x="5823" y="2679"/>
                    <a:pt x="5823" y="2691"/>
                    <a:pt x="5835" y="2703"/>
                  </a:cubicBezTo>
                  <a:cubicBezTo>
                    <a:pt x="5942" y="2798"/>
                    <a:pt x="6097" y="2703"/>
                    <a:pt x="6061" y="2560"/>
                  </a:cubicBezTo>
                  <a:cubicBezTo>
                    <a:pt x="6002" y="2667"/>
                    <a:pt x="5918" y="2608"/>
                    <a:pt x="5930" y="2536"/>
                  </a:cubicBezTo>
                  <a:cubicBezTo>
                    <a:pt x="5930" y="2477"/>
                    <a:pt x="6037" y="2429"/>
                    <a:pt x="6097" y="2429"/>
                  </a:cubicBezTo>
                  <a:cubicBezTo>
                    <a:pt x="6144" y="2429"/>
                    <a:pt x="6180" y="2453"/>
                    <a:pt x="6216" y="2477"/>
                  </a:cubicBezTo>
                  <a:cubicBezTo>
                    <a:pt x="6311" y="2560"/>
                    <a:pt x="6394" y="2751"/>
                    <a:pt x="6156" y="2858"/>
                  </a:cubicBezTo>
                  <a:cubicBezTo>
                    <a:pt x="6383" y="2989"/>
                    <a:pt x="6597" y="2703"/>
                    <a:pt x="6561" y="2477"/>
                  </a:cubicBezTo>
                  <a:cubicBezTo>
                    <a:pt x="6728" y="2513"/>
                    <a:pt x="6764" y="2405"/>
                    <a:pt x="6930" y="2548"/>
                  </a:cubicBezTo>
                  <a:cubicBezTo>
                    <a:pt x="6775" y="2108"/>
                    <a:pt x="6537" y="2227"/>
                    <a:pt x="6383" y="2155"/>
                  </a:cubicBezTo>
                  <a:lnTo>
                    <a:pt x="6383" y="2155"/>
                  </a:lnTo>
                  <a:cubicBezTo>
                    <a:pt x="6740" y="2263"/>
                    <a:pt x="6847" y="2001"/>
                    <a:pt x="7145" y="1977"/>
                  </a:cubicBezTo>
                  <a:cubicBezTo>
                    <a:pt x="6835" y="1715"/>
                    <a:pt x="6633" y="1929"/>
                    <a:pt x="6418" y="2012"/>
                  </a:cubicBezTo>
                  <a:lnTo>
                    <a:pt x="6418" y="2012"/>
                  </a:lnTo>
                  <a:cubicBezTo>
                    <a:pt x="6954" y="1786"/>
                    <a:pt x="6835" y="1489"/>
                    <a:pt x="7049" y="1227"/>
                  </a:cubicBezTo>
                  <a:cubicBezTo>
                    <a:pt x="6787" y="1441"/>
                    <a:pt x="6490" y="1322"/>
                    <a:pt x="6263" y="1858"/>
                  </a:cubicBezTo>
                  <a:lnTo>
                    <a:pt x="6263" y="1858"/>
                  </a:lnTo>
                  <a:cubicBezTo>
                    <a:pt x="6347" y="1643"/>
                    <a:pt x="6561" y="1441"/>
                    <a:pt x="6299" y="1131"/>
                  </a:cubicBezTo>
                  <a:cubicBezTo>
                    <a:pt x="6287" y="1429"/>
                    <a:pt x="6013" y="1536"/>
                    <a:pt x="6121" y="1893"/>
                  </a:cubicBezTo>
                  <a:lnTo>
                    <a:pt x="6121" y="1893"/>
                  </a:lnTo>
                  <a:cubicBezTo>
                    <a:pt x="6061" y="1739"/>
                    <a:pt x="6168" y="1501"/>
                    <a:pt x="5740" y="1346"/>
                  </a:cubicBezTo>
                  <a:cubicBezTo>
                    <a:pt x="5882" y="1524"/>
                    <a:pt x="5775" y="1548"/>
                    <a:pt x="5799" y="1715"/>
                  </a:cubicBezTo>
                  <a:cubicBezTo>
                    <a:pt x="5573" y="1679"/>
                    <a:pt x="5299" y="1893"/>
                    <a:pt x="5430" y="2120"/>
                  </a:cubicBezTo>
                  <a:cubicBezTo>
                    <a:pt x="5466" y="1941"/>
                    <a:pt x="5704" y="1905"/>
                    <a:pt x="5799" y="2060"/>
                  </a:cubicBezTo>
                  <a:cubicBezTo>
                    <a:pt x="5835" y="2096"/>
                    <a:pt x="5847" y="2132"/>
                    <a:pt x="5859" y="2179"/>
                  </a:cubicBezTo>
                  <a:cubicBezTo>
                    <a:pt x="5859" y="2239"/>
                    <a:pt x="5811" y="2346"/>
                    <a:pt x="5740" y="2346"/>
                  </a:cubicBezTo>
                  <a:cubicBezTo>
                    <a:pt x="5680" y="2358"/>
                    <a:pt x="5621" y="2274"/>
                    <a:pt x="5716" y="2215"/>
                  </a:cubicBezTo>
                  <a:cubicBezTo>
                    <a:pt x="5585" y="2179"/>
                    <a:pt x="5478" y="2334"/>
                    <a:pt x="5573" y="2441"/>
                  </a:cubicBezTo>
                  <a:cubicBezTo>
                    <a:pt x="5585" y="2453"/>
                    <a:pt x="5597" y="2453"/>
                    <a:pt x="5609" y="2465"/>
                  </a:cubicBezTo>
                  <a:lnTo>
                    <a:pt x="5621" y="2465"/>
                  </a:lnTo>
                  <a:cubicBezTo>
                    <a:pt x="5644" y="2489"/>
                    <a:pt x="5680" y="2489"/>
                    <a:pt x="5716" y="2489"/>
                  </a:cubicBezTo>
                  <a:cubicBezTo>
                    <a:pt x="5549" y="2739"/>
                    <a:pt x="5311" y="2953"/>
                    <a:pt x="5025" y="3084"/>
                  </a:cubicBezTo>
                  <a:cubicBezTo>
                    <a:pt x="5799" y="2608"/>
                    <a:pt x="4978" y="2191"/>
                    <a:pt x="5359" y="1798"/>
                  </a:cubicBezTo>
                  <a:lnTo>
                    <a:pt x="5311" y="1846"/>
                  </a:lnTo>
                  <a:cubicBezTo>
                    <a:pt x="5335" y="1834"/>
                    <a:pt x="5347" y="1810"/>
                    <a:pt x="5359" y="1798"/>
                  </a:cubicBezTo>
                  <a:cubicBezTo>
                    <a:pt x="5132" y="1929"/>
                    <a:pt x="5013" y="2048"/>
                    <a:pt x="4978" y="2155"/>
                  </a:cubicBezTo>
                  <a:cubicBezTo>
                    <a:pt x="4882" y="2453"/>
                    <a:pt x="5156" y="2572"/>
                    <a:pt x="5144" y="2727"/>
                  </a:cubicBezTo>
                  <a:cubicBezTo>
                    <a:pt x="5001" y="2620"/>
                    <a:pt x="4906" y="2655"/>
                    <a:pt x="4847" y="2798"/>
                  </a:cubicBezTo>
                  <a:cubicBezTo>
                    <a:pt x="5025" y="2774"/>
                    <a:pt x="5049" y="2953"/>
                    <a:pt x="4954" y="3048"/>
                  </a:cubicBezTo>
                  <a:cubicBezTo>
                    <a:pt x="4799" y="3179"/>
                    <a:pt x="4466" y="3215"/>
                    <a:pt x="4382" y="3620"/>
                  </a:cubicBezTo>
                  <a:cubicBezTo>
                    <a:pt x="4347" y="3679"/>
                    <a:pt x="4311" y="3739"/>
                    <a:pt x="4275" y="3798"/>
                  </a:cubicBezTo>
                  <a:cubicBezTo>
                    <a:pt x="4299" y="3727"/>
                    <a:pt x="4311" y="3667"/>
                    <a:pt x="4323" y="3596"/>
                  </a:cubicBezTo>
                  <a:cubicBezTo>
                    <a:pt x="4561" y="3251"/>
                    <a:pt x="4335" y="3001"/>
                    <a:pt x="4323" y="2786"/>
                  </a:cubicBezTo>
                  <a:cubicBezTo>
                    <a:pt x="4323" y="2655"/>
                    <a:pt x="4454" y="2548"/>
                    <a:pt x="4573" y="2679"/>
                  </a:cubicBezTo>
                  <a:cubicBezTo>
                    <a:pt x="4632" y="2548"/>
                    <a:pt x="4585" y="2453"/>
                    <a:pt x="4406" y="2429"/>
                  </a:cubicBezTo>
                  <a:cubicBezTo>
                    <a:pt x="4513" y="2310"/>
                    <a:pt x="4799" y="2429"/>
                    <a:pt x="4930" y="2143"/>
                  </a:cubicBezTo>
                  <a:cubicBezTo>
                    <a:pt x="4990" y="2036"/>
                    <a:pt x="4990" y="1870"/>
                    <a:pt x="4918" y="1620"/>
                  </a:cubicBezTo>
                  <a:lnTo>
                    <a:pt x="4918" y="1620"/>
                  </a:lnTo>
                  <a:cubicBezTo>
                    <a:pt x="4918" y="2167"/>
                    <a:pt x="4037" y="1870"/>
                    <a:pt x="4251" y="2763"/>
                  </a:cubicBezTo>
                  <a:lnTo>
                    <a:pt x="4251" y="2763"/>
                  </a:lnTo>
                  <a:cubicBezTo>
                    <a:pt x="4144" y="2465"/>
                    <a:pt x="4120" y="2143"/>
                    <a:pt x="4180" y="1846"/>
                  </a:cubicBezTo>
                  <a:cubicBezTo>
                    <a:pt x="4192" y="1870"/>
                    <a:pt x="4228" y="1893"/>
                    <a:pt x="4263" y="1905"/>
                  </a:cubicBezTo>
                  <a:lnTo>
                    <a:pt x="4275" y="1905"/>
                  </a:lnTo>
                  <a:cubicBezTo>
                    <a:pt x="4287" y="1905"/>
                    <a:pt x="4299" y="1905"/>
                    <a:pt x="4323" y="1905"/>
                  </a:cubicBezTo>
                  <a:cubicBezTo>
                    <a:pt x="4454" y="1905"/>
                    <a:pt x="4501" y="1715"/>
                    <a:pt x="4382" y="1655"/>
                  </a:cubicBezTo>
                  <a:cubicBezTo>
                    <a:pt x="4406" y="1762"/>
                    <a:pt x="4299" y="1774"/>
                    <a:pt x="4263" y="1727"/>
                  </a:cubicBezTo>
                  <a:cubicBezTo>
                    <a:pt x="4228" y="1679"/>
                    <a:pt x="4263" y="1572"/>
                    <a:pt x="4299" y="1524"/>
                  </a:cubicBezTo>
                  <a:cubicBezTo>
                    <a:pt x="4335" y="1501"/>
                    <a:pt x="4382" y="1477"/>
                    <a:pt x="4430" y="1477"/>
                  </a:cubicBezTo>
                  <a:cubicBezTo>
                    <a:pt x="4549" y="1465"/>
                    <a:pt x="4751" y="1548"/>
                    <a:pt x="4644" y="1786"/>
                  </a:cubicBezTo>
                  <a:cubicBezTo>
                    <a:pt x="4906" y="1715"/>
                    <a:pt x="4859" y="1370"/>
                    <a:pt x="4668" y="1239"/>
                  </a:cubicBezTo>
                  <a:cubicBezTo>
                    <a:pt x="4811" y="1143"/>
                    <a:pt x="4751" y="1036"/>
                    <a:pt x="4978" y="1024"/>
                  </a:cubicBezTo>
                  <a:cubicBezTo>
                    <a:pt x="4561" y="822"/>
                    <a:pt x="4478" y="1072"/>
                    <a:pt x="4311" y="1131"/>
                  </a:cubicBezTo>
                  <a:lnTo>
                    <a:pt x="4311" y="1131"/>
                  </a:lnTo>
                  <a:cubicBezTo>
                    <a:pt x="4644" y="965"/>
                    <a:pt x="4525" y="691"/>
                    <a:pt x="4728" y="465"/>
                  </a:cubicBezTo>
                  <a:cubicBezTo>
                    <a:pt x="4323" y="500"/>
                    <a:pt x="4335" y="798"/>
                    <a:pt x="4239" y="1012"/>
                  </a:cubicBezTo>
                  <a:lnTo>
                    <a:pt x="4239" y="1012"/>
                  </a:lnTo>
                  <a:cubicBezTo>
                    <a:pt x="4466" y="465"/>
                    <a:pt x="4156" y="346"/>
                    <a:pt x="4132" y="0"/>
                  </a:cubicBezTo>
                  <a:cubicBezTo>
                    <a:pt x="4097" y="346"/>
                    <a:pt x="3799" y="465"/>
                    <a:pt x="4025" y="1012"/>
                  </a:cubicBezTo>
                  <a:lnTo>
                    <a:pt x="4025" y="1012"/>
                  </a:lnTo>
                  <a:cubicBezTo>
                    <a:pt x="3930" y="798"/>
                    <a:pt x="3942" y="500"/>
                    <a:pt x="3525" y="465"/>
                  </a:cubicBezTo>
                  <a:cubicBezTo>
                    <a:pt x="3727" y="691"/>
                    <a:pt x="3608" y="965"/>
                    <a:pt x="3954" y="1131"/>
                  </a:cubicBezTo>
                  <a:lnTo>
                    <a:pt x="3954" y="1131"/>
                  </a:lnTo>
                  <a:cubicBezTo>
                    <a:pt x="3787" y="1072"/>
                    <a:pt x="3704" y="822"/>
                    <a:pt x="3287" y="1024"/>
                  </a:cubicBezTo>
                  <a:cubicBezTo>
                    <a:pt x="3513" y="1036"/>
                    <a:pt x="3454" y="1143"/>
                    <a:pt x="3596" y="1239"/>
                  </a:cubicBezTo>
                  <a:cubicBezTo>
                    <a:pt x="3406" y="1370"/>
                    <a:pt x="3358" y="1715"/>
                    <a:pt x="3620" y="1786"/>
                  </a:cubicBezTo>
                  <a:cubicBezTo>
                    <a:pt x="3513" y="1548"/>
                    <a:pt x="3716" y="1465"/>
                    <a:pt x="3835" y="1477"/>
                  </a:cubicBezTo>
                  <a:cubicBezTo>
                    <a:pt x="3882" y="1477"/>
                    <a:pt x="3930" y="1501"/>
                    <a:pt x="3954" y="1524"/>
                  </a:cubicBezTo>
                  <a:cubicBezTo>
                    <a:pt x="4001" y="1572"/>
                    <a:pt x="4037" y="1679"/>
                    <a:pt x="4001" y="1727"/>
                  </a:cubicBezTo>
                  <a:cubicBezTo>
                    <a:pt x="3954" y="1774"/>
                    <a:pt x="3847" y="1762"/>
                    <a:pt x="3882" y="1655"/>
                  </a:cubicBezTo>
                  <a:cubicBezTo>
                    <a:pt x="3763" y="1715"/>
                    <a:pt x="3811" y="1905"/>
                    <a:pt x="3942" y="1905"/>
                  </a:cubicBezTo>
                  <a:cubicBezTo>
                    <a:pt x="3966" y="1905"/>
                    <a:pt x="3977" y="1905"/>
                    <a:pt x="3989" y="1905"/>
                  </a:cubicBezTo>
                  <a:lnTo>
                    <a:pt x="4001" y="1905"/>
                  </a:lnTo>
                  <a:cubicBezTo>
                    <a:pt x="4037" y="1893"/>
                    <a:pt x="4061" y="1870"/>
                    <a:pt x="4085" y="1846"/>
                  </a:cubicBezTo>
                  <a:cubicBezTo>
                    <a:pt x="4144" y="2143"/>
                    <a:pt x="4120" y="2465"/>
                    <a:pt x="4013" y="2763"/>
                  </a:cubicBezTo>
                  <a:cubicBezTo>
                    <a:pt x="4228" y="1870"/>
                    <a:pt x="3346" y="2167"/>
                    <a:pt x="3346" y="1620"/>
                  </a:cubicBezTo>
                  <a:lnTo>
                    <a:pt x="3346" y="1679"/>
                  </a:lnTo>
                  <a:cubicBezTo>
                    <a:pt x="3346" y="1655"/>
                    <a:pt x="3346" y="1643"/>
                    <a:pt x="3346" y="1620"/>
                  </a:cubicBezTo>
                  <a:cubicBezTo>
                    <a:pt x="3275" y="1786"/>
                    <a:pt x="3275" y="1977"/>
                    <a:pt x="3335" y="2143"/>
                  </a:cubicBezTo>
                  <a:cubicBezTo>
                    <a:pt x="3466" y="2417"/>
                    <a:pt x="3751" y="2310"/>
                    <a:pt x="3847" y="2417"/>
                  </a:cubicBezTo>
                  <a:cubicBezTo>
                    <a:pt x="3680" y="2441"/>
                    <a:pt x="3632" y="2548"/>
                    <a:pt x="3692" y="2679"/>
                  </a:cubicBezTo>
                  <a:cubicBezTo>
                    <a:pt x="3811" y="2548"/>
                    <a:pt x="3942" y="2644"/>
                    <a:pt x="3942" y="2786"/>
                  </a:cubicBezTo>
                  <a:cubicBezTo>
                    <a:pt x="3942" y="2989"/>
                    <a:pt x="3716" y="3251"/>
                    <a:pt x="3942" y="3596"/>
                  </a:cubicBezTo>
                  <a:cubicBezTo>
                    <a:pt x="3954" y="3656"/>
                    <a:pt x="3966" y="3727"/>
                    <a:pt x="3989" y="3787"/>
                  </a:cubicBezTo>
                  <a:cubicBezTo>
                    <a:pt x="3954" y="3727"/>
                    <a:pt x="3918" y="3679"/>
                    <a:pt x="3870" y="3620"/>
                  </a:cubicBezTo>
                  <a:cubicBezTo>
                    <a:pt x="3799" y="3215"/>
                    <a:pt x="3454" y="3179"/>
                    <a:pt x="3311" y="3036"/>
                  </a:cubicBezTo>
                  <a:cubicBezTo>
                    <a:pt x="3204" y="2953"/>
                    <a:pt x="3239" y="2774"/>
                    <a:pt x="3406" y="2798"/>
                  </a:cubicBezTo>
                  <a:cubicBezTo>
                    <a:pt x="3358" y="2655"/>
                    <a:pt x="3263" y="2620"/>
                    <a:pt x="3108" y="2727"/>
                  </a:cubicBezTo>
                  <a:cubicBezTo>
                    <a:pt x="3108" y="2572"/>
                    <a:pt x="3382" y="2441"/>
                    <a:pt x="3287" y="2155"/>
                  </a:cubicBezTo>
                  <a:cubicBezTo>
                    <a:pt x="3239" y="2036"/>
                    <a:pt x="3132" y="1929"/>
                    <a:pt x="2906" y="1798"/>
                  </a:cubicBezTo>
                  <a:cubicBezTo>
                    <a:pt x="3287" y="2191"/>
                    <a:pt x="2453" y="2596"/>
                    <a:pt x="3239" y="3072"/>
                  </a:cubicBezTo>
                  <a:cubicBezTo>
                    <a:pt x="2954" y="2941"/>
                    <a:pt x="2715" y="2739"/>
                    <a:pt x="2537" y="2477"/>
                  </a:cubicBezTo>
                  <a:cubicBezTo>
                    <a:pt x="2573" y="2489"/>
                    <a:pt x="2608" y="2489"/>
                    <a:pt x="2644" y="2465"/>
                  </a:cubicBezTo>
                  <a:lnTo>
                    <a:pt x="2644" y="2465"/>
                  </a:lnTo>
                  <a:cubicBezTo>
                    <a:pt x="2656" y="2453"/>
                    <a:pt x="2668" y="2441"/>
                    <a:pt x="2680" y="2429"/>
                  </a:cubicBezTo>
                  <a:cubicBezTo>
                    <a:pt x="2763" y="2346"/>
                    <a:pt x="2692" y="2203"/>
                    <a:pt x="2561" y="2215"/>
                  </a:cubicBezTo>
                  <a:lnTo>
                    <a:pt x="2537" y="2215"/>
                  </a:lnTo>
                  <a:cubicBezTo>
                    <a:pt x="2644" y="2263"/>
                    <a:pt x="2573" y="2358"/>
                    <a:pt x="2513" y="2346"/>
                  </a:cubicBezTo>
                  <a:cubicBezTo>
                    <a:pt x="2442" y="2334"/>
                    <a:pt x="2406" y="2227"/>
                    <a:pt x="2406" y="2179"/>
                  </a:cubicBezTo>
                  <a:cubicBezTo>
                    <a:pt x="2406" y="2132"/>
                    <a:pt x="2418" y="2084"/>
                    <a:pt x="2453" y="2048"/>
                  </a:cubicBezTo>
                  <a:cubicBezTo>
                    <a:pt x="2537" y="1953"/>
                    <a:pt x="2727" y="1870"/>
                    <a:pt x="2823" y="2120"/>
                  </a:cubicBezTo>
                  <a:cubicBezTo>
                    <a:pt x="2954" y="1882"/>
                    <a:pt x="2680" y="1667"/>
                    <a:pt x="2453" y="1715"/>
                  </a:cubicBezTo>
                  <a:cubicBezTo>
                    <a:pt x="2489" y="1548"/>
                    <a:pt x="2370" y="1512"/>
                    <a:pt x="2513" y="1346"/>
                  </a:cubicBezTo>
                  <a:cubicBezTo>
                    <a:pt x="2084" y="1489"/>
                    <a:pt x="2203" y="1727"/>
                    <a:pt x="2132" y="1893"/>
                  </a:cubicBezTo>
                  <a:lnTo>
                    <a:pt x="2132" y="1893"/>
                  </a:lnTo>
                  <a:cubicBezTo>
                    <a:pt x="2239" y="1536"/>
                    <a:pt x="1965" y="1417"/>
                    <a:pt x="1953" y="1131"/>
                  </a:cubicBezTo>
                  <a:cubicBezTo>
                    <a:pt x="1691" y="1441"/>
                    <a:pt x="1906" y="1631"/>
                    <a:pt x="1989" y="1858"/>
                  </a:cubicBezTo>
                  <a:lnTo>
                    <a:pt x="1989" y="1858"/>
                  </a:lnTo>
                  <a:cubicBezTo>
                    <a:pt x="1763" y="1310"/>
                    <a:pt x="1465" y="1441"/>
                    <a:pt x="1203" y="1215"/>
                  </a:cubicBezTo>
                  <a:cubicBezTo>
                    <a:pt x="1418" y="1477"/>
                    <a:pt x="1299" y="1786"/>
                    <a:pt x="1834" y="2001"/>
                  </a:cubicBezTo>
                  <a:lnTo>
                    <a:pt x="1834" y="2001"/>
                  </a:lnTo>
                  <a:cubicBezTo>
                    <a:pt x="1620" y="1929"/>
                    <a:pt x="1418" y="1703"/>
                    <a:pt x="1108" y="1977"/>
                  </a:cubicBezTo>
                  <a:cubicBezTo>
                    <a:pt x="1406" y="1989"/>
                    <a:pt x="1513" y="2263"/>
                    <a:pt x="1870" y="2143"/>
                  </a:cubicBezTo>
                  <a:lnTo>
                    <a:pt x="1870" y="2143"/>
                  </a:lnTo>
                  <a:cubicBezTo>
                    <a:pt x="1715" y="2215"/>
                    <a:pt x="1477" y="2108"/>
                    <a:pt x="1322" y="2536"/>
                  </a:cubicBezTo>
                  <a:cubicBezTo>
                    <a:pt x="1501" y="2393"/>
                    <a:pt x="1525" y="2501"/>
                    <a:pt x="1703" y="2465"/>
                  </a:cubicBezTo>
                  <a:cubicBezTo>
                    <a:pt x="1656" y="2691"/>
                    <a:pt x="1870" y="2977"/>
                    <a:pt x="2096" y="2846"/>
                  </a:cubicBezTo>
                  <a:cubicBezTo>
                    <a:pt x="1858" y="2751"/>
                    <a:pt x="1953" y="2560"/>
                    <a:pt x="2037" y="2477"/>
                  </a:cubicBezTo>
                  <a:cubicBezTo>
                    <a:pt x="2072" y="2441"/>
                    <a:pt x="2108" y="2417"/>
                    <a:pt x="2156" y="2417"/>
                  </a:cubicBezTo>
                  <a:cubicBezTo>
                    <a:pt x="2215" y="2417"/>
                    <a:pt x="2323" y="2465"/>
                    <a:pt x="2323" y="2536"/>
                  </a:cubicBezTo>
                  <a:cubicBezTo>
                    <a:pt x="2334" y="2596"/>
                    <a:pt x="2251" y="2655"/>
                    <a:pt x="2192" y="2560"/>
                  </a:cubicBezTo>
                  <a:cubicBezTo>
                    <a:pt x="2156" y="2691"/>
                    <a:pt x="2311" y="2786"/>
                    <a:pt x="2418" y="2691"/>
                  </a:cubicBezTo>
                  <a:cubicBezTo>
                    <a:pt x="2430" y="2679"/>
                    <a:pt x="2430" y="2679"/>
                    <a:pt x="2442" y="2667"/>
                  </a:cubicBezTo>
                  <a:lnTo>
                    <a:pt x="2442" y="2655"/>
                  </a:lnTo>
                  <a:cubicBezTo>
                    <a:pt x="2465" y="2620"/>
                    <a:pt x="2465" y="2584"/>
                    <a:pt x="2465" y="2548"/>
                  </a:cubicBezTo>
                  <a:cubicBezTo>
                    <a:pt x="2715" y="2727"/>
                    <a:pt x="2930" y="2965"/>
                    <a:pt x="3061" y="3251"/>
                  </a:cubicBezTo>
                  <a:cubicBezTo>
                    <a:pt x="2584" y="2477"/>
                    <a:pt x="2168" y="3298"/>
                    <a:pt x="1775" y="2917"/>
                  </a:cubicBezTo>
                  <a:cubicBezTo>
                    <a:pt x="1906" y="3144"/>
                    <a:pt x="2025" y="3251"/>
                    <a:pt x="2132" y="3298"/>
                  </a:cubicBezTo>
                  <a:cubicBezTo>
                    <a:pt x="2430" y="3394"/>
                    <a:pt x="2549" y="3120"/>
                    <a:pt x="2704" y="3120"/>
                  </a:cubicBezTo>
                  <a:cubicBezTo>
                    <a:pt x="2596" y="3263"/>
                    <a:pt x="2632" y="3370"/>
                    <a:pt x="2775" y="3417"/>
                  </a:cubicBezTo>
                  <a:cubicBezTo>
                    <a:pt x="2751" y="3251"/>
                    <a:pt x="2918" y="3215"/>
                    <a:pt x="3025" y="3322"/>
                  </a:cubicBezTo>
                  <a:cubicBezTo>
                    <a:pt x="3156" y="3465"/>
                    <a:pt x="3192" y="3810"/>
                    <a:pt x="3596" y="3882"/>
                  </a:cubicBezTo>
                  <a:cubicBezTo>
                    <a:pt x="3656" y="3929"/>
                    <a:pt x="3716" y="3965"/>
                    <a:pt x="3775" y="4001"/>
                  </a:cubicBezTo>
                  <a:cubicBezTo>
                    <a:pt x="3704" y="3977"/>
                    <a:pt x="3644" y="3965"/>
                    <a:pt x="3573" y="3953"/>
                  </a:cubicBezTo>
                  <a:cubicBezTo>
                    <a:pt x="3227" y="3715"/>
                    <a:pt x="2977" y="3941"/>
                    <a:pt x="2763" y="3953"/>
                  </a:cubicBezTo>
                  <a:cubicBezTo>
                    <a:pt x="2632" y="3953"/>
                    <a:pt x="2525" y="3822"/>
                    <a:pt x="2656" y="3703"/>
                  </a:cubicBezTo>
                  <a:cubicBezTo>
                    <a:pt x="2525" y="3644"/>
                    <a:pt x="2430" y="3691"/>
                    <a:pt x="2406" y="3858"/>
                  </a:cubicBezTo>
                  <a:cubicBezTo>
                    <a:pt x="2287" y="3763"/>
                    <a:pt x="2406" y="3477"/>
                    <a:pt x="2120" y="3346"/>
                  </a:cubicBezTo>
                  <a:cubicBezTo>
                    <a:pt x="2013" y="3286"/>
                    <a:pt x="1846" y="3286"/>
                    <a:pt x="1596" y="3358"/>
                  </a:cubicBezTo>
                  <a:lnTo>
                    <a:pt x="1596" y="3358"/>
                  </a:lnTo>
                  <a:cubicBezTo>
                    <a:pt x="2144" y="3358"/>
                    <a:pt x="1858" y="4239"/>
                    <a:pt x="2739" y="4025"/>
                  </a:cubicBezTo>
                  <a:cubicBezTo>
                    <a:pt x="2442" y="4132"/>
                    <a:pt x="2132" y="4156"/>
                    <a:pt x="1822" y="4096"/>
                  </a:cubicBezTo>
                  <a:cubicBezTo>
                    <a:pt x="1858" y="4072"/>
                    <a:pt x="1870" y="4048"/>
                    <a:pt x="1882" y="4013"/>
                  </a:cubicBezTo>
                  <a:cubicBezTo>
                    <a:pt x="1882" y="4001"/>
                    <a:pt x="1882" y="4001"/>
                    <a:pt x="1882" y="4001"/>
                  </a:cubicBezTo>
                  <a:cubicBezTo>
                    <a:pt x="1882" y="3989"/>
                    <a:pt x="1882" y="3977"/>
                    <a:pt x="1882" y="3953"/>
                  </a:cubicBezTo>
                  <a:cubicBezTo>
                    <a:pt x="1882" y="3822"/>
                    <a:pt x="1703" y="3775"/>
                    <a:pt x="1632" y="3894"/>
                  </a:cubicBezTo>
                  <a:cubicBezTo>
                    <a:pt x="1739" y="3870"/>
                    <a:pt x="1763" y="3965"/>
                    <a:pt x="1703" y="4013"/>
                  </a:cubicBezTo>
                  <a:cubicBezTo>
                    <a:pt x="1656" y="4048"/>
                    <a:pt x="1549" y="4013"/>
                    <a:pt x="1513" y="3965"/>
                  </a:cubicBezTo>
                  <a:cubicBezTo>
                    <a:pt x="1477" y="3941"/>
                    <a:pt x="1453" y="3894"/>
                    <a:pt x="1465" y="3846"/>
                  </a:cubicBezTo>
                  <a:cubicBezTo>
                    <a:pt x="1465" y="3715"/>
                    <a:pt x="1525" y="3525"/>
                    <a:pt x="1763" y="3620"/>
                  </a:cubicBezTo>
                  <a:cubicBezTo>
                    <a:pt x="1691" y="3370"/>
                    <a:pt x="1346" y="3417"/>
                    <a:pt x="1215" y="3608"/>
                  </a:cubicBezTo>
                  <a:cubicBezTo>
                    <a:pt x="1120" y="3465"/>
                    <a:pt x="1025" y="3525"/>
                    <a:pt x="1001" y="3298"/>
                  </a:cubicBezTo>
                  <a:cubicBezTo>
                    <a:pt x="799" y="3715"/>
                    <a:pt x="1049" y="3798"/>
                    <a:pt x="1108" y="3965"/>
                  </a:cubicBezTo>
                  <a:lnTo>
                    <a:pt x="1108" y="3965"/>
                  </a:lnTo>
                  <a:cubicBezTo>
                    <a:pt x="941" y="3620"/>
                    <a:pt x="668" y="3739"/>
                    <a:pt x="453" y="3536"/>
                  </a:cubicBezTo>
                  <a:cubicBezTo>
                    <a:pt x="489" y="3953"/>
                    <a:pt x="775" y="3941"/>
                    <a:pt x="989" y="4037"/>
                  </a:cubicBezTo>
                  <a:lnTo>
                    <a:pt x="989" y="4037"/>
                  </a:lnTo>
                  <a:cubicBezTo>
                    <a:pt x="465" y="3822"/>
                    <a:pt x="346" y="4132"/>
                    <a:pt x="1" y="4156"/>
                  </a:cubicBezTo>
                  <a:close/>
                  <a:moveTo>
                    <a:pt x="5501" y="4048"/>
                  </a:moveTo>
                  <a:close/>
                  <a:moveTo>
                    <a:pt x="4763" y="3965"/>
                  </a:moveTo>
                  <a:cubicBezTo>
                    <a:pt x="4870" y="3917"/>
                    <a:pt x="4978" y="3894"/>
                    <a:pt x="5097" y="3917"/>
                  </a:cubicBezTo>
                  <a:cubicBezTo>
                    <a:pt x="5275" y="4001"/>
                    <a:pt x="5454" y="4060"/>
                    <a:pt x="5644" y="4120"/>
                  </a:cubicBezTo>
                  <a:cubicBezTo>
                    <a:pt x="5716" y="4132"/>
                    <a:pt x="5787" y="4144"/>
                    <a:pt x="5871" y="4156"/>
                  </a:cubicBezTo>
                  <a:cubicBezTo>
                    <a:pt x="5787" y="4168"/>
                    <a:pt x="5716" y="4179"/>
                    <a:pt x="5644" y="4191"/>
                  </a:cubicBezTo>
                  <a:cubicBezTo>
                    <a:pt x="5454" y="4251"/>
                    <a:pt x="5275" y="4322"/>
                    <a:pt x="5097" y="4394"/>
                  </a:cubicBezTo>
                  <a:cubicBezTo>
                    <a:pt x="4978" y="4418"/>
                    <a:pt x="4870" y="4406"/>
                    <a:pt x="4763" y="4346"/>
                  </a:cubicBezTo>
                  <a:cubicBezTo>
                    <a:pt x="4930" y="4358"/>
                    <a:pt x="5097" y="4287"/>
                    <a:pt x="5216" y="4156"/>
                  </a:cubicBezTo>
                  <a:cubicBezTo>
                    <a:pt x="5097" y="4037"/>
                    <a:pt x="4942" y="3965"/>
                    <a:pt x="4763" y="3965"/>
                  </a:cubicBezTo>
                  <a:close/>
                  <a:moveTo>
                    <a:pt x="5180" y="5049"/>
                  </a:moveTo>
                  <a:close/>
                  <a:moveTo>
                    <a:pt x="4894" y="4941"/>
                  </a:moveTo>
                  <a:cubicBezTo>
                    <a:pt x="4906" y="4763"/>
                    <a:pt x="4835" y="4608"/>
                    <a:pt x="4716" y="4489"/>
                  </a:cubicBezTo>
                  <a:cubicBezTo>
                    <a:pt x="4823" y="4513"/>
                    <a:pt x="4918" y="4584"/>
                    <a:pt x="4990" y="4679"/>
                  </a:cubicBezTo>
                  <a:cubicBezTo>
                    <a:pt x="5049" y="4858"/>
                    <a:pt x="5132" y="5037"/>
                    <a:pt x="5228" y="5203"/>
                  </a:cubicBezTo>
                  <a:cubicBezTo>
                    <a:pt x="5263" y="5263"/>
                    <a:pt x="5311" y="5334"/>
                    <a:pt x="5359" y="5394"/>
                  </a:cubicBezTo>
                  <a:cubicBezTo>
                    <a:pt x="5299" y="5346"/>
                    <a:pt x="5240" y="5299"/>
                    <a:pt x="5180" y="5251"/>
                  </a:cubicBezTo>
                  <a:cubicBezTo>
                    <a:pt x="5001" y="5168"/>
                    <a:pt x="4823" y="5084"/>
                    <a:pt x="4644" y="5013"/>
                  </a:cubicBezTo>
                  <a:cubicBezTo>
                    <a:pt x="4549" y="4953"/>
                    <a:pt x="4478" y="4858"/>
                    <a:pt x="4454" y="4751"/>
                  </a:cubicBezTo>
                  <a:cubicBezTo>
                    <a:pt x="4561" y="4870"/>
                    <a:pt x="4728" y="4941"/>
                    <a:pt x="4894" y="4941"/>
                  </a:cubicBezTo>
                  <a:close/>
                  <a:moveTo>
                    <a:pt x="5013" y="3120"/>
                  </a:moveTo>
                  <a:close/>
                  <a:moveTo>
                    <a:pt x="4644" y="3310"/>
                  </a:moveTo>
                  <a:cubicBezTo>
                    <a:pt x="4823" y="3239"/>
                    <a:pt x="5001" y="3155"/>
                    <a:pt x="5168" y="3072"/>
                  </a:cubicBezTo>
                  <a:cubicBezTo>
                    <a:pt x="5240" y="3025"/>
                    <a:pt x="5299" y="2977"/>
                    <a:pt x="5359" y="2929"/>
                  </a:cubicBezTo>
                  <a:cubicBezTo>
                    <a:pt x="5311" y="2989"/>
                    <a:pt x="5263" y="3060"/>
                    <a:pt x="5228" y="3120"/>
                  </a:cubicBezTo>
                  <a:cubicBezTo>
                    <a:pt x="5132" y="3286"/>
                    <a:pt x="5049" y="3465"/>
                    <a:pt x="4990" y="3644"/>
                  </a:cubicBezTo>
                  <a:cubicBezTo>
                    <a:pt x="4918" y="3739"/>
                    <a:pt x="4823" y="3810"/>
                    <a:pt x="4716" y="3846"/>
                  </a:cubicBezTo>
                  <a:cubicBezTo>
                    <a:pt x="4847" y="3727"/>
                    <a:pt x="4906" y="3560"/>
                    <a:pt x="4906" y="3394"/>
                  </a:cubicBezTo>
                  <a:cubicBezTo>
                    <a:pt x="4728" y="3382"/>
                    <a:pt x="4573" y="3453"/>
                    <a:pt x="4454" y="3572"/>
                  </a:cubicBezTo>
                  <a:cubicBezTo>
                    <a:pt x="4478" y="3465"/>
                    <a:pt x="4549" y="3370"/>
                    <a:pt x="4644" y="3310"/>
                  </a:cubicBezTo>
                  <a:close/>
                  <a:moveTo>
                    <a:pt x="4239" y="5537"/>
                  </a:moveTo>
                  <a:close/>
                  <a:moveTo>
                    <a:pt x="4013" y="2798"/>
                  </a:moveTo>
                  <a:close/>
                  <a:moveTo>
                    <a:pt x="3942" y="3513"/>
                  </a:moveTo>
                  <a:cubicBezTo>
                    <a:pt x="3882" y="3417"/>
                    <a:pt x="3870" y="3298"/>
                    <a:pt x="3894" y="3191"/>
                  </a:cubicBezTo>
                  <a:cubicBezTo>
                    <a:pt x="3966" y="3013"/>
                    <a:pt x="4037" y="2834"/>
                    <a:pt x="4097" y="2644"/>
                  </a:cubicBezTo>
                  <a:cubicBezTo>
                    <a:pt x="4108" y="2572"/>
                    <a:pt x="4120" y="2489"/>
                    <a:pt x="4132" y="2417"/>
                  </a:cubicBezTo>
                  <a:cubicBezTo>
                    <a:pt x="4132" y="2489"/>
                    <a:pt x="4144" y="2572"/>
                    <a:pt x="4168" y="2644"/>
                  </a:cubicBezTo>
                  <a:cubicBezTo>
                    <a:pt x="4216" y="2834"/>
                    <a:pt x="4287" y="3013"/>
                    <a:pt x="4370" y="3191"/>
                  </a:cubicBezTo>
                  <a:cubicBezTo>
                    <a:pt x="4394" y="3298"/>
                    <a:pt x="4370" y="3417"/>
                    <a:pt x="4323" y="3513"/>
                  </a:cubicBezTo>
                  <a:cubicBezTo>
                    <a:pt x="4323" y="3346"/>
                    <a:pt x="4251" y="3179"/>
                    <a:pt x="4132" y="3072"/>
                  </a:cubicBezTo>
                  <a:cubicBezTo>
                    <a:pt x="4001" y="3179"/>
                    <a:pt x="3930" y="3346"/>
                    <a:pt x="3942" y="3513"/>
                  </a:cubicBezTo>
                  <a:close/>
                  <a:moveTo>
                    <a:pt x="4132" y="5251"/>
                  </a:moveTo>
                  <a:cubicBezTo>
                    <a:pt x="4263" y="5132"/>
                    <a:pt x="4335" y="4965"/>
                    <a:pt x="4323" y="4799"/>
                  </a:cubicBezTo>
                  <a:cubicBezTo>
                    <a:pt x="4382" y="4906"/>
                    <a:pt x="4394" y="5013"/>
                    <a:pt x="4370" y="5132"/>
                  </a:cubicBezTo>
                  <a:cubicBezTo>
                    <a:pt x="4299" y="5310"/>
                    <a:pt x="4228" y="5489"/>
                    <a:pt x="4168" y="5680"/>
                  </a:cubicBezTo>
                  <a:cubicBezTo>
                    <a:pt x="4156" y="5751"/>
                    <a:pt x="4144" y="5822"/>
                    <a:pt x="4132" y="5906"/>
                  </a:cubicBezTo>
                  <a:cubicBezTo>
                    <a:pt x="4120" y="5834"/>
                    <a:pt x="4108" y="5751"/>
                    <a:pt x="4097" y="5680"/>
                  </a:cubicBezTo>
                  <a:cubicBezTo>
                    <a:pt x="4037" y="5489"/>
                    <a:pt x="3966" y="5310"/>
                    <a:pt x="3894" y="5132"/>
                  </a:cubicBezTo>
                  <a:cubicBezTo>
                    <a:pt x="3870" y="5025"/>
                    <a:pt x="3882" y="4906"/>
                    <a:pt x="3942" y="4810"/>
                  </a:cubicBezTo>
                  <a:cubicBezTo>
                    <a:pt x="3930" y="4977"/>
                    <a:pt x="4001" y="5132"/>
                    <a:pt x="4132" y="5251"/>
                  </a:cubicBezTo>
                  <a:close/>
                  <a:moveTo>
                    <a:pt x="3239" y="5203"/>
                  </a:moveTo>
                  <a:close/>
                  <a:moveTo>
                    <a:pt x="3358" y="3394"/>
                  </a:moveTo>
                  <a:cubicBezTo>
                    <a:pt x="3346" y="3560"/>
                    <a:pt x="3418" y="3715"/>
                    <a:pt x="3537" y="3834"/>
                  </a:cubicBezTo>
                  <a:cubicBezTo>
                    <a:pt x="3430" y="3798"/>
                    <a:pt x="3335" y="3727"/>
                    <a:pt x="3275" y="3632"/>
                  </a:cubicBezTo>
                  <a:cubicBezTo>
                    <a:pt x="3204" y="3453"/>
                    <a:pt x="3120" y="3275"/>
                    <a:pt x="3037" y="3108"/>
                  </a:cubicBezTo>
                  <a:cubicBezTo>
                    <a:pt x="2989" y="3048"/>
                    <a:pt x="2954" y="2989"/>
                    <a:pt x="2894" y="2917"/>
                  </a:cubicBezTo>
                  <a:cubicBezTo>
                    <a:pt x="2954" y="2965"/>
                    <a:pt x="3013" y="3013"/>
                    <a:pt x="3085" y="3060"/>
                  </a:cubicBezTo>
                  <a:cubicBezTo>
                    <a:pt x="3251" y="3144"/>
                    <a:pt x="3430" y="3227"/>
                    <a:pt x="3608" y="3298"/>
                  </a:cubicBezTo>
                  <a:cubicBezTo>
                    <a:pt x="3704" y="3358"/>
                    <a:pt x="3775" y="3453"/>
                    <a:pt x="3811" y="3560"/>
                  </a:cubicBezTo>
                  <a:cubicBezTo>
                    <a:pt x="3692" y="3441"/>
                    <a:pt x="3525" y="3370"/>
                    <a:pt x="3358" y="3382"/>
                  </a:cubicBezTo>
                  <a:close/>
                  <a:moveTo>
                    <a:pt x="3799" y="4751"/>
                  </a:moveTo>
                  <a:cubicBezTo>
                    <a:pt x="3775" y="4858"/>
                    <a:pt x="3704" y="4953"/>
                    <a:pt x="3608" y="5013"/>
                  </a:cubicBezTo>
                  <a:cubicBezTo>
                    <a:pt x="3430" y="5084"/>
                    <a:pt x="3251" y="5168"/>
                    <a:pt x="3073" y="5251"/>
                  </a:cubicBezTo>
                  <a:cubicBezTo>
                    <a:pt x="3013" y="5299"/>
                    <a:pt x="2954" y="5346"/>
                    <a:pt x="2894" y="5394"/>
                  </a:cubicBezTo>
                  <a:cubicBezTo>
                    <a:pt x="2942" y="5334"/>
                    <a:pt x="2977" y="5263"/>
                    <a:pt x="3025" y="5203"/>
                  </a:cubicBezTo>
                  <a:cubicBezTo>
                    <a:pt x="3120" y="5037"/>
                    <a:pt x="3204" y="4858"/>
                    <a:pt x="3275" y="4679"/>
                  </a:cubicBezTo>
                  <a:cubicBezTo>
                    <a:pt x="3335" y="4572"/>
                    <a:pt x="3430" y="4501"/>
                    <a:pt x="3537" y="4477"/>
                  </a:cubicBezTo>
                  <a:cubicBezTo>
                    <a:pt x="3406" y="4596"/>
                    <a:pt x="3346" y="4751"/>
                    <a:pt x="3346" y="4918"/>
                  </a:cubicBezTo>
                  <a:cubicBezTo>
                    <a:pt x="3525" y="4929"/>
                    <a:pt x="3692" y="4870"/>
                    <a:pt x="3811" y="4751"/>
                  </a:cubicBezTo>
                  <a:close/>
                  <a:moveTo>
                    <a:pt x="2751" y="4048"/>
                  </a:moveTo>
                  <a:close/>
                  <a:moveTo>
                    <a:pt x="2608" y="4120"/>
                  </a:moveTo>
                  <a:cubicBezTo>
                    <a:pt x="2787" y="4060"/>
                    <a:pt x="2977" y="4001"/>
                    <a:pt x="3156" y="3917"/>
                  </a:cubicBezTo>
                  <a:cubicBezTo>
                    <a:pt x="3263" y="3894"/>
                    <a:pt x="3382" y="3917"/>
                    <a:pt x="3477" y="3965"/>
                  </a:cubicBezTo>
                  <a:cubicBezTo>
                    <a:pt x="3311" y="3965"/>
                    <a:pt x="3144" y="4037"/>
                    <a:pt x="3025" y="4156"/>
                  </a:cubicBezTo>
                  <a:cubicBezTo>
                    <a:pt x="3144" y="4287"/>
                    <a:pt x="3311" y="4358"/>
                    <a:pt x="3477" y="4346"/>
                  </a:cubicBezTo>
                  <a:cubicBezTo>
                    <a:pt x="3382" y="4406"/>
                    <a:pt x="3263" y="4418"/>
                    <a:pt x="3156" y="4394"/>
                  </a:cubicBezTo>
                  <a:cubicBezTo>
                    <a:pt x="2977" y="4322"/>
                    <a:pt x="2799" y="4251"/>
                    <a:pt x="2608" y="4191"/>
                  </a:cubicBezTo>
                  <a:cubicBezTo>
                    <a:pt x="2537" y="4179"/>
                    <a:pt x="2453" y="4168"/>
                    <a:pt x="2382" y="4156"/>
                  </a:cubicBezTo>
                  <a:cubicBezTo>
                    <a:pt x="2465" y="4144"/>
                    <a:pt x="2549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626275" y="757075"/>
              <a:ext cx="207200" cy="206900"/>
            </a:xfrm>
            <a:custGeom>
              <a:avLst/>
              <a:gdLst/>
              <a:ahLst/>
              <a:cxnLst/>
              <a:rect l="l" t="t" r="r" b="b"/>
              <a:pathLst>
                <a:path w="8288" h="8276" extrusionOk="0">
                  <a:moveTo>
                    <a:pt x="1" y="4144"/>
                  </a:moveTo>
                  <a:cubicBezTo>
                    <a:pt x="334" y="4179"/>
                    <a:pt x="465" y="4477"/>
                    <a:pt x="1001" y="4251"/>
                  </a:cubicBezTo>
                  <a:lnTo>
                    <a:pt x="1001" y="4251"/>
                  </a:lnTo>
                  <a:cubicBezTo>
                    <a:pt x="799" y="4346"/>
                    <a:pt x="501" y="4334"/>
                    <a:pt x="465" y="4751"/>
                  </a:cubicBezTo>
                  <a:cubicBezTo>
                    <a:pt x="692" y="4548"/>
                    <a:pt x="953" y="4667"/>
                    <a:pt x="1132" y="4322"/>
                  </a:cubicBezTo>
                  <a:lnTo>
                    <a:pt x="1132" y="4322"/>
                  </a:lnTo>
                  <a:cubicBezTo>
                    <a:pt x="1073" y="4489"/>
                    <a:pt x="822" y="4572"/>
                    <a:pt x="1025" y="4989"/>
                  </a:cubicBezTo>
                  <a:cubicBezTo>
                    <a:pt x="1037" y="4775"/>
                    <a:pt x="1132" y="4822"/>
                    <a:pt x="1227" y="4679"/>
                  </a:cubicBezTo>
                  <a:cubicBezTo>
                    <a:pt x="1358" y="4870"/>
                    <a:pt x="1715" y="4917"/>
                    <a:pt x="1787" y="4667"/>
                  </a:cubicBezTo>
                  <a:cubicBezTo>
                    <a:pt x="1549" y="4763"/>
                    <a:pt x="1465" y="4572"/>
                    <a:pt x="1477" y="4441"/>
                  </a:cubicBezTo>
                  <a:cubicBezTo>
                    <a:pt x="1477" y="4394"/>
                    <a:pt x="1489" y="4346"/>
                    <a:pt x="1525" y="4322"/>
                  </a:cubicBezTo>
                  <a:cubicBezTo>
                    <a:pt x="1561" y="4275"/>
                    <a:pt x="1680" y="4239"/>
                    <a:pt x="1727" y="4275"/>
                  </a:cubicBezTo>
                  <a:cubicBezTo>
                    <a:pt x="1775" y="4322"/>
                    <a:pt x="1751" y="4429"/>
                    <a:pt x="1644" y="4394"/>
                  </a:cubicBezTo>
                  <a:cubicBezTo>
                    <a:pt x="1715" y="4513"/>
                    <a:pt x="1894" y="4465"/>
                    <a:pt x="1894" y="4334"/>
                  </a:cubicBezTo>
                  <a:cubicBezTo>
                    <a:pt x="1906" y="4322"/>
                    <a:pt x="1906" y="4298"/>
                    <a:pt x="1894" y="4286"/>
                  </a:cubicBezTo>
                  <a:lnTo>
                    <a:pt x="1894" y="4275"/>
                  </a:lnTo>
                  <a:cubicBezTo>
                    <a:pt x="1894" y="4239"/>
                    <a:pt x="1870" y="4215"/>
                    <a:pt x="1835" y="4191"/>
                  </a:cubicBezTo>
                  <a:cubicBezTo>
                    <a:pt x="2144" y="4132"/>
                    <a:pt x="2466" y="4156"/>
                    <a:pt x="2751" y="4263"/>
                  </a:cubicBezTo>
                  <a:lnTo>
                    <a:pt x="2751" y="4263"/>
                  </a:lnTo>
                  <a:cubicBezTo>
                    <a:pt x="1870" y="4048"/>
                    <a:pt x="2156" y="4929"/>
                    <a:pt x="1620" y="4929"/>
                  </a:cubicBezTo>
                  <a:lnTo>
                    <a:pt x="1620" y="4929"/>
                  </a:lnTo>
                  <a:cubicBezTo>
                    <a:pt x="1870" y="5001"/>
                    <a:pt x="2025" y="5001"/>
                    <a:pt x="2144" y="4941"/>
                  </a:cubicBezTo>
                  <a:cubicBezTo>
                    <a:pt x="2418" y="4810"/>
                    <a:pt x="2311" y="4525"/>
                    <a:pt x="2418" y="4429"/>
                  </a:cubicBezTo>
                  <a:cubicBezTo>
                    <a:pt x="2442" y="4596"/>
                    <a:pt x="2549" y="4644"/>
                    <a:pt x="2680" y="4584"/>
                  </a:cubicBezTo>
                  <a:cubicBezTo>
                    <a:pt x="2537" y="4477"/>
                    <a:pt x="2644" y="4334"/>
                    <a:pt x="2787" y="4334"/>
                  </a:cubicBezTo>
                  <a:cubicBezTo>
                    <a:pt x="2989" y="4346"/>
                    <a:pt x="3251" y="4560"/>
                    <a:pt x="3585" y="4334"/>
                  </a:cubicBezTo>
                  <a:cubicBezTo>
                    <a:pt x="3656" y="4322"/>
                    <a:pt x="3728" y="4310"/>
                    <a:pt x="3787" y="4286"/>
                  </a:cubicBezTo>
                  <a:cubicBezTo>
                    <a:pt x="3728" y="4322"/>
                    <a:pt x="3668" y="4358"/>
                    <a:pt x="3620" y="4406"/>
                  </a:cubicBezTo>
                  <a:cubicBezTo>
                    <a:pt x="3216" y="4477"/>
                    <a:pt x="3180" y="4822"/>
                    <a:pt x="3037" y="4965"/>
                  </a:cubicBezTo>
                  <a:cubicBezTo>
                    <a:pt x="2954" y="5072"/>
                    <a:pt x="2775" y="5037"/>
                    <a:pt x="2787" y="4870"/>
                  </a:cubicBezTo>
                  <a:cubicBezTo>
                    <a:pt x="2656" y="4917"/>
                    <a:pt x="2608" y="5013"/>
                    <a:pt x="2716" y="5168"/>
                  </a:cubicBezTo>
                  <a:cubicBezTo>
                    <a:pt x="2573" y="5168"/>
                    <a:pt x="2442" y="4894"/>
                    <a:pt x="2156" y="4989"/>
                  </a:cubicBezTo>
                  <a:cubicBezTo>
                    <a:pt x="2037" y="5037"/>
                    <a:pt x="1930" y="5144"/>
                    <a:pt x="1799" y="5370"/>
                  </a:cubicBezTo>
                  <a:cubicBezTo>
                    <a:pt x="1811" y="5358"/>
                    <a:pt x="1823" y="5346"/>
                    <a:pt x="1835" y="5334"/>
                  </a:cubicBezTo>
                  <a:lnTo>
                    <a:pt x="1799" y="5370"/>
                  </a:lnTo>
                  <a:cubicBezTo>
                    <a:pt x="2180" y="4989"/>
                    <a:pt x="2597" y="5822"/>
                    <a:pt x="3073" y="5048"/>
                  </a:cubicBezTo>
                  <a:lnTo>
                    <a:pt x="3073" y="5048"/>
                  </a:lnTo>
                  <a:cubicBezTo>
                    <a:pt x="2942" y="5322"/>
                    <a:pt x="2739" y="5560"/>
                    <a:pt x="2477" y="5739"/>
                  </a:cubicBezTo>
                  <a:cubicBezTo>
                    <a:pt x="2489" y="5703"/>
                    <a:pt x="2477" y="5668"/>
                    <a:pt x="2466" y="5632"/>
                  </a:cubicBezTo>
                  <a:cubicBezTo>
                    <a:pt x="2454" y="5620"/>
                    <a:pt x="2442" y="5608"/>
                    <a:pt x="2430" y="5608"/>
                  </a:cubicBezTo>
                  <a:cubicBezTo>
                    <a:pt x="2335" y="5513"/>
                    <a:pt x="2168" y="5608"/>
                    <a:pt x="2216" y="5739"/>
                  </a:cubicBezTo>
                  <a:cubicBezTo>
                    <a:pt x="2263" y="5644"/>
                    <a:pt x="2346" y="5703"/>
                    <a:pt x="2346" y="5763"/>
                  </a:cubicBezTo>
                  <a:cubicBezTo>
                    <a:pt x="2335" y="5834"/>
                    <a:pt x="2227" y="5882"/>
                    <a:pt x="2180" y="5882"/>
                  </a:cubicBezTo>
                  <a:cubicBezTo>
                    <a:pt x="2132" y="5882"/>
                    <a:pt x="2085" y="5858"/>
                    <a:pt x="2049" y="5822"/>
                  </a:cubicBezTo>
                  <a:cubicBezTo>
                    <a:pt x="1894" y="5727"/>
                    <a:pt x="1942" y="5489"/>
                    <a:pt x="2120" y="5453"/>
                  </a:cubicBezTo>
                  <a:cubicBezTo>
                    <a:pt x="1882" y="5322"/>
                    <a:pt x="1668" y="5596"/>
                    <a:pt x="1715" y="5834"/>
                  </a:cubicBezTo>
                  <a:cubicBezTo>
                    <a:pt x="1549" y="5799"/>
                    <a:pt x="1513" y="5906"/>
                    <a:pt x="1346" y="5763"/>
                  </a:cubicBezTo>
                  <a:cubicBezTo>
                    <a:pt x="1489" y="6191"/>
                    <a:pt x="1727" y="6084"/>
                    <a:pt x="1894" y="6156"/>
                  </a:cubicBezTo>
                  <a:lnTo>
                    <a:pt x="1894" y="6156"/>
                  </a:lnTo>
                  <a:cubicBezTo>
                    <a:pt x="1537" y="6037"/>
                    <a:pt x="1430" y="6311"/>
                    <a:pt x="1132" y="6322"/>
                  </a:cubicBezTo>
                  <a:cubicBezTo>
                    <a:pt x="1442" y="6584"/>
                    <a:pt x="1644" y="6370"/>
                    <a:pt x="1858" y="6299"/>
                  </a:cubicBezTo>
                  <a:lnTo>
                    <a:pt x="1858" y="6299"/>
                  </a:lnTo>
                  <a:cubicBezTo>
                    <a:pt x="1311" y="6513"/>
                    <a:pt x="1442" y="6822"/>
                    <a:pt x="1215" y="7084"/>
                  </a:cubicBezTo>
                  <a:cubicBezTo>
                    <a:pt x="1477" y="6858"/>
                    <a:pt x="1787" y="6989"/>
                    <a:pt x="2001" y="6441"/>
                  </a:cubicBezTo>
                  <a:lnTo>
                    <a:pt x="2001" y="6441"/>
                  </a:lnTo>
                  <a:cubicBezTo>
                    <a:pt x="1930" y="6656"/>
                    <a:pt x="1704" y="6858"/>
                    <a:pt x="1977" y="7168"/>
                  </a:cubicBezTo>
                  <a:cubicBezTo>
                    <a:pt x="1989" y="6870"/>
                    <a:pt x="2263" y="6763"/>
                    <a:pt x="2144" y="6406"/>
                  </a:cubicBezTo>
                  <a:lnTo>
                    <a:pt x="2144" y="6406"/>
                  </a:lnTo>
                  <a:cubicBezTo>
                    <a:pt x="2216" y="6572"/>
                    <a:pt x="2108" y="6799"/>
                    <a:pt x="2537" y="6953"/>
                  </a:cubicBezTo>
                  <a:cubicBezTo>
                    <a:pt x="2394" y="6787"/>
                    <a:pt x="2501" y="6751"/>
                    <a:pt x="2466" y="6584"/>
                  </a:cubicBezTo>
                  <a:cubicBezTo>
                    <a:pt x="2692" y="6632"/>
                    <a:pt x="2978" y="6418"/>
                    <a:pt x="2847" y="6180"/>
                  </a:cubicBezTo>
                  <a:cubicBezTo>
                    <a:pt x="2799" y="6358"/>
                    <a:pt x="2573" y="6394"/>
                    <a:pt x="2477" y="6239"/>
                  </a:cubicBezTo>
                  <a:cubicBezTo>
                    <a:pt x="2442" y="6215"/>
                    <a:pt x="2418" y="6168"/>
                    <a:pt x="2418" y="6120"/>
                  </a:cubicBezTo>
                  <a:cubicBezTo>
                    <a:pt x="2418" y="6060"/>
                    <a:pt x="2466" y="5965"/>
                    <a:pt x="2537" y="5953"/>
                  </a:cubicBezTo>
                  <a:cubicBezTo>
                    <a:pt x="2597" y="5941"/>
                    <a:pt x="2656" y="6037"/>
                    <a:pt x="2561" y="6084"/>
                  </a:cubicBezTo>
                  <a:cubicBezTo>
                    <a:pt x="2692" y="6132"/>
                    <a:pt x="2787" y="5965"/>
                    <a:pt x="2692" y="5870"/>
                  </a:cubicBezTo>
                  <a:cubicBezTo>
                    <a:pt x="2680" y="5846"/>
                    <a:pt x="2668" y="5834"/>
                    <a:pt x="2656" y="5822"/>
                  </a:cubicBezTo>
                  <a:cubicBezTo>
                    <a:pt x="2620" y="5799"/>
                    <a:pt x="2585" y="5787"/>
                    <a:pt x="2549" y="5799"/>
                  </a:cubicBezTo>
                  <a:cubicBezTo>
                    <a:pt x="2727" y="5537"/>
                    <a:pt x="2966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cubicBezTo>
                    <a:pt x="2930" y="6465"/>
                    <a:pt x="2942" y="6453"/>
                    <a:pt x="2954" y="6441"/>
                  </a:cubicBezTo>
                  <a:cubicBezTo>
                    <a:pt x="2942" y="6453"/>
                    <a:pt x="2930" y="6465"/>
                    <a:pt x="2918" y="6477"/>
                  </a:cubicBezTo>
                  <a:cubicBezTo>
                    <a:pt x="3144" y="6358"/>
                    <a:pt x="3251" y="6239"/>
                    <a:pt x="3299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8"/>
                    <a:pt x="3370" y="5620"/>
                    <a:pt x="3430" y="5489"/>
                  </a:cubicBezTo>
                  <a:cubicBezTo>
                    <a:pt x="3251" y="5501"/>
                    <a:pt x="3216" y="5334"/>
                    <a:pt x="3323" y="5239"/>
                  </a:cubicBezTo>
                  <a:cubicBezTo>
                    <a:pt x="3466" y="5096"/>
                    <a:pt x="3811" y="5072"/>
                    <a:pt x="3882" y="4656"/>
                  </a:cubicBezTo>
                  <a:cubicBezTo>
                    <a:pt x="3930" y="4608"/>
                    <a:pt x="3966" y="4548"/>
                    <a:pt x="4001" y="4489"/>
                  </a:cubicBezTo>
                  <a:cubicBezTo>
                    <a:pt x="3978" y="4548"/>
                    <a:pt x="3966" y="4620"/>
                    <a:pt x="3954" y="4691"/>
                  </a:cubicBezTo>
                  <a:cubicBezTo>
                    <a:pt x="3716" y="5025"/>
                    <a:pt x="3942" y="5287"/>
                    <a:pt x="3954" y="5501"/>
                  </a:cubicBezTo>
                  <a:cubicBezTo>
                    <a:pt x="3954" y="5632"/>
                    <a:pt x="3811" y="5739"/>
                    <a:pt x="3704" y="5596"/>
                  </a:cubicBezTo>
                  <a:cubicBezTo>
                    <a:pt x="3644" y="5739"/>
                    <a:pt x="3692" y="5834"/>
                    <a:pt x="3859" y="5858"/>
                  </a:cubicBezTo>
                  <a:cubicBezTo>
                    <a:pt x="3763" y="5965"/>
                    <a:pt x="3478" y="5858"/>
                    <a:pt x="3347" y="6144"/>
                  </a:cubicBezTo>
                  <a:cubicBezTo>
                    <a:pt x="3287" y="6251"/>
                    <a:pt x="3287" y="6406"/>
                    <a:pt x="3359" y="6656"/>
                  </a:cubicBezTo>
                  <a:lnTo>
                    <a:pt x="3359" y="6656"/>
                  </a:lnTo>
                  <a:cubicBezTo>
                    <a:pt x="3359" y="6120"/>
                    <a:pt x="4240" y="6406"/>
                    <a:pt x="4025" y="5525"/>
                  </a:cubicBezTo>
                  <a:lnTo>
                    <a:pt x="4025" y="5525"/>
                  </a:lnTo>
                  <a:cubicBezTo>
                    <a:pt x="4132" y="5822"/>
                    <a:pt x="4156" y="6132"/>
                    <a:pt x="4097" y="6441"/>
                  </a:cubicBezTo>
                  <a:cubicBezTo>
                    <a:pt x="4073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990" y="6382"/>
                    <a:pt x="3966" y="6382"/>
                    <a:pt x="3954" y="6382"/>
                  </a:cubicBezTo>
                  <a:cubicBezTo>
                    <a:pt x="3823" y="6382"/>
                    <a:pt x="3775" y="6561"/>
                    <a:pt x="3894" y="6632"/>
                  </a:cubicBezTo>
                  <a:cubicBezTo>
                    <a:pt x="3870" y="6525"/>
                    <a:pt x="3966" y="6501"/>
                    <a:pt x="4013" y="6549"/>
                  </a:cubicBezTo>
                  <a:cubicBezTo>
                    <a:pt x="4049" y="6608"/>
                    <a:pt x="4013" y="6715"/>
                    <a:pt x="3966" y="6751"/>
                  </a:cubicBezTo>
                  <a:cubicBezTo>
                    <a:pt x="3942" y="6787"/>
                    <a:pt x="3894" y="6799"/>
                    <a:pt x="3847" y="6799"/>
                  </a:cubicBezTo>
                  <a:cubicBezTo>
                    <a:pt x="3728" y="6811"/>
                    <a:pt x="3525" y="6739"/>
                    <a:pt x="3620" y="6489"/>
                  </a:cubicBezTo>
                  <a:cubicBezTo>
                    <a:pt x="3370" y="6561"/>
                    <a:pt x="3418" y="6918"/>
                    <a:pt x="3609" y="7049"/>
                  </a:cubicBezTo>
                  <a:cubicBezTo>
                    <a:pt x="3466" y="7144"/>
                    <a:pt x="3525" y="7239"/>
                    <a:pt x="3299" y="7263"/>
                  </a:cubicBezTo>
                  <a:cubicBezTo>
                    <a:pt x="3716" y="7454"/>
                    <a:pt x="3799" y="7215"/>
                    <a:pt x="3966" y="7144"/>
                  </a:cubicBezTo>
                  <a:lnTo>
                    <a:pt x="3966" y="7144"/>
                  </a:lnTo>
                  <a:cubicBezTo>
                    <a:pt x="3632" y="7323"/>
                    <a:pt x="3740" y="7596"/>
                    <a:pt x="3549" y="7811"/>
                  </a:cubicBezTo>
                  <a:cubicBezTo>
                    <a:pt x="3954" y="7775"/>
                    <a:pt x="3942" y="7489"/>
                    <a:pt x="4037" y="7275"/>
                  </a:cubicBezTo>
                  <a:lnTo>
                    <a:pt x="4037" y="7275"/>
                  </a:lnTo>
                  <a:cubicBezTo>
                    <a:pt x="3811" y="7811"/>
                    <a:pt x="4109" y="7942"/>
                    <a:pt x="4144" y="8275"/>
                  </a:cubicBezTo>
                  <a:cubicBezTo>
                    <a:pt x="4180" y="7942"/>
                    <a:pt x="4478" y="7811"/>
                    <a:pt x="4251" y="7275"/>
                  </a:cubicBezTo>
                  <a:lnTo>
                    <a:pt x="4251" y="7275"/>
                  </a:lnTo>
                  <a:cubicBezTo>
                    <a:pt x="4347" y="7489"/>
                    <a:pt x="4335" y="7775"/>
                    <a:pt x="4740" y="7811"/>
                  </a:cubicBezTo>
                  <a:cubicBezTo>
                    <a:pt x="4549" y="7584"/>
                    <a:pt x="4656" y="7323"/>
                    <a:pt x="4323" y="7144"/>
                  </a:cubicBezTo>
                  <a:lnTo>
                    <a:pt x="4323" y="7144"/>
                  </a:lnTo>
                  <a:cubicBezTo>
                    <a:pt x="4490" y="7215"/>
                    <a:pt x="4573" y="7454"/>
                    <a:pt x="4990" y="7263"/>
                  </a:cubicBezTo>
                  <a:cubicBezTo>
                    <a:pt x="4763" y="7239"/>
                    <a:pt x="4823" y="7144"/>
                    <a:pt x="4680" y="7049"/>
                  </a:cubicBezTo>
                  <a:cubicBezTo>
                    <a:pt x="4871" y="6918"/>
                    <a:pt x="4918" y="6572"/>
                    <a:pt x="4656" y="6489"/>
                  </a:cubicBezTo>
                  <a:cubicBezTo>
                    <a:pt x="4763" y="6739"/>
                    <a:pt x="4561" y="6811"/>
                    <a:pt x="4442" y="6799"/>
                  </a:cubicBezTo>
                  <a:cubicBezTo>
                    <a:pt x="4394" y="6799"/>
                    <a:pt x="4347" y="6787"/>
                    <a:pt x="4311" y="6751"/>
                  </a:cubicBezTo>
                  <a:cubicBezTo>
                    <a:pt x="4275" y="6715"/>
                    <a:pt x="4228" y="6608"/>
                    <a:pt x="4275" y="6549"/>
                  </a:cubicBezTo>
                  <a:cubicBezTo>
                    <a:pt x="4311" y="6501"/>
                    <a:pt x="4418" y="6525"/>
                    <a:pt x="4382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8" y="6549"/>
                    <a:pt x="4478" y="6477"/>
                    <a:pt x="4430" y="6430"/>
                  </a:cubicBezTo>
                  <a:cubicBezTo>
                    <a:pt x="4406" y="6394"/>
                    <a:pt x="4371" y="6382"/>
                    <a:pt x="4335" y="6382"/>
                  </a:cubicBezTo>
                  <a:cubicBezTo>
                    <a:pt x="4311" y="6382"/>
                    <a:pt x="4299" y="6382"/>
                    <a:pt x="4287" y="6382"/>
                  </a:cubicBezTo>
                  <a:lnTo>
                    <a:pt x="4275" y="6382"/>
                  </a:lnTo>
                  <a:cubicBezTo>
                    <a:pt x="4240" y="6382"/>
                    <a:pt x="4216" y="6406"/>
                    <a:pt x="4192" y="6441"/>
                  </a:cubicBezTo>
                  <a:cubicBezTo>
                    <a:pt x="4132" y="6132"/>
                    <a:pt x="4156" y="5822"/>
                    <a:pt x="4263" y="5525"/>
                  </a:cubicBezTo>
                  <a:cubicBezTo>
                    <a:pt x="4049" y="6406"/>
                    <a:pt x="4930" y="6120"/>
                    <a:pt x="4930" y="6656"/>
                  </a:cubicBezTo>
                  <a:lnTo>
                    <a:pt x="4930" y="6608"/>
                  </a:lnTo>
                  <a:cubicBezTo>
                    <a:pt x="4930" y="6620"/>
                    <a:pt x="4930" y="6644"/>
                    <a:pt x="4930" y="6656"/>
                  </a:cubicBezTo>
                  <a:cubicBezTo>
                    <a:pt x="5002" y="6501"/>
                    <a:pt x="5002" y="6311"/>
                    <a:pt x="4942" y="6144"/>
                  </a:cubicBezTo>
                  <a:cubicBezTo>
                    <a:pt x="4811" y="5870"/>
                    <a:pt x="4525" y="5977"/>
                    <a:pt x="4430" y="5858"/>
                  </a:cubicBezTo>
                  <a:cubicBezTo>
                    <a:pt x="4597" y="5834"/>
                    <a:pt x="4644" y="5739"/>
                    <a:pt x="4585" y="5596"/>
                  </a:cubicBezTo>
                  <a:cubicBezTo>
                    <a:pt x="4466" y="5739"/>
                    <a:pt x="4335" y="5632"/>
                    <a:pt x="4335" y="5501"/>
                  </a:cubicBezTo>
                  <a:cubicBezTo>
                    <a:pt x="4335" y="5298"/>
                    <a:pt x="4561" y="5037"/>
                    <a:pt x="4335" y="4691"/>
                  </a:cubicBezTo>
                  <a:cubicBezTo>
                    <a:pt x="4323" y="4620"/>
                    <a:pt x="4299" y="4560"/>
                    <a:pt x="4287" y="4489"/>
                  </a:cubicBezTo>
                  <a:cubicBezTo>
                    <a:pt x="4311" y="4548"/>
                    <a:pt x="4359" y="4608"/>
                    <a:pt x="4394" y="4667"/>
                  </a:cubicBezTo>
                  <a:cubicBezTo>
                    <a:pt x="4466" y="5072"/>
                    <a:pt x="4811" y="5096"/>
                    <a:pt x="4966" y="5239"/>
                  </a:cubicBezTo>
                  <a:cubicBezTo>
                    <a:pt x="5061" y="5334"/>
                    <a:pt x="5037" y="5501"/>
                    <a:pt x="4859" y="5489"/>
                  </a:cubicBezTo>
                  <a:cubicBezTo>
                    <a:pt x="4906" y="5632"/>
                    <a:pt x="5002" y="5668"/>
                    <a:pt x="5156" y="5560"/>
                  </a:cubicBezTo>
                  <a:cubicBezTo>
                    <a:pt x="5168" y="5715"/>
                    <a:pt x="4894" y="5834"/>
                    <a:pt x="4990" y="6132"/>
                  </a:cubicBezTo>
                  <a:cubicBezTo>
                    <a:pt x="5025" y="6239"/>
                    <a:pt x="5133" y="6358"/>
                    <a:pt x="5371" y="6489"/>
                  </a:cubicBezTo>
                  <a:lnTo>
                    <a:pt x="5371" y="6489"/>
                  </a:lnTo>
                  <a:cubicBezTo>
                    <a:pt x="4990" y="6096"/>
                    <a:pt x="5811" y="5679"/>
                    <a:pt x="5037" y="5203"/>
                  </a:cubicBezTo>
                  <a:lnTo>
                    <a:pt x="5037" y="5203"/>
                  </a:lnTo>
                  <a:cubicBezTo>
                    <a:pt x="5323" y="5346"/>
                    <a:pt x="5561" y="5549"/>
                    <a:pt x="5740" y="5799"/>
                  </a:cubicBezTo>
                  <a:cubicBezTo>
                    <a:pt x="5704" y="5799"/>
                    <a:pt x="5656" y="5799"/>
                    <a:pt x="5633" y="5822"/>
                  </a:cubicBezTo>
                  <a:cubicBezTo>
                    <a:pt x="5621" y="5834"/>
                    <a:pt x="5609" y="5834"/>
                    <a:pt x="5597" y="5846"/>
                  </a:cubicBezTo>
                  <a:cubicBezTo>
                    <a:pt x="5549" y="5906"/>
                    <a:pt x="5549" y="5989"/>
                    <a:pt x="5597" y="6049"/>
                  </a:cubicBezTo>
                  <a:cubicBezTo>
                    <a:pt x="5621" y="6072"/>
                    <a:pt x="5668" y="6084"/>
                    <a:pt x="5704" y="6072"/>
                  </a:cubicBezTo>
                  <a:lnTo>
                    <a:pt x="5728" y="6072"/>
                  </a:lnTo>
                  <a:cubicBezTo>
                    <a:pt x="5633" y="6025"/>
                    <a:pt x="5692" y="5941"/>
                    <a:pt x="5752" y="5941"/>
                  </a:cubicBezTo>
                  <a:cubicBezTo>
                    <a:pt x="5823" y="5941"/>
                    <a:pt x="5871" y="6049"/>
                    <a:pt x="5871" y="6108"/>
                  </a:cubicBezTo>
                  <a:cubicBezTo>
                    <a:pt x="5871" y="6156"/>
                    <a:pt x="5847" y="6203"/>
                    <a:pt x="5811" y="6227"/>
                  </a:cubicBezTo>
                  <a:cubicBezTo>
                    <a:pt x="5728" y="6322"/>
                    <a:pt x="5537" y="6418"/>
                    <a:pt x="5442" y="6168"/>
                  </a:cubicBezTo>
                  <a:cubicBezTo>
                    <a:pt x="5311" y="6406"/>
                    <a:pt x="5585" y="6620"/>
                    <a:pt x="5823" y="6572"/>
                  </a:cubicBezTo>
                  <a:cubicBezTo>
                    <a:pt x="5787" y="6739"/>
                    <a:pt x="5895" y="6775"/>
                    <a:pt x="5752" y="6942"/>
                  </a:cubicBezTo>
                  <a:cubicBezTo>
                    <a:pt x="6180" y="6799"/>
                    <a:pt x="6073" y="6561"/>
                    <a:pt x="6145" y="6394"/>
                  </a:cubicBezTo>
                  <a:lnTo>
                    <a:pt x="6145" y="6394"/>
                  </a:lnTo>
                  <a:cubicBezTo>
                    <a:pt x="6026" y="6751"/>
                    <a:pt x="6287" y="6858"/>
                    <a:pt x="6311" y="7156"/>
                  </a:cubicBezTo>
                  <a:cubicBezTo>
                    <a:pt x="6573" y="6846"/>
                    <a:pt x="6359" y="6644"/>
                    <a:pt x="6287" y="6430"/>
                  </a:cubicBezTo>
                  <a:lnTo>
                    <a:pt x="6287" y="6430"/>
                  </a:lnTo>
                  <a:cubicBezTo>
                    <a:pt x="6502" y="6977"/>
                    <a:pt x="6811" y="6846"/>
                    <a:pt x="7073" y="7073"/>
                  </a:cubicBezTo>
                  <a:cubicBezTo>
                    <a:pt x="6847" y="6811"/>
                    <a:pt x="6978" y="6501"/>
                    <a:pt x="6430" y="6287"/>
                  </a:cubicBezTo>
                  <a:lnTo>
                    <a:pt x="6430" y="6287"/>
                  </a:lnTo>
                  <a:cubicBezTo>
                    <a:pt x="6645" y="6358"/>
                    <a:pt x="6847" y="6584"/>
                    <a:pt x="7157" y="6311"/>
                  </a:cubicBezTo>
                  <a:cubicBezTo>
                    <a:pt x="6859" y="6299"/>
                    <a:pt x="6752" y="6025"/>
                    <a:pt x="6395" y="6144"/>
                  </a:cubicBezTo>
                  <a:lnTo>
                    <a:pt x="6395" y="6144"/>
                  </a:lnTo>
                  <a:cubicBezTo>
                    <a:pt x="6561" y="6072"/>
                    <a:pt x="6788" y="6180"/>
                    <a:pt x="6942" y="5751"/>
                  </a:cubicBezTo>
                  <a:cubicBezTo>
                    <a:pt x="6776" y="5894"/>
                    <a:pt x="6740" y="5787"/>
                    <a:pt x="6573" y="5822"/>
                  </a:cubicBezTo>
                  <a:cubicBezTo>
                    <a:pt x="6621" y="5584"/>
                    <a:pt x="6407" y="5310"/>
                    <a:pt x="6168" y="5441"/>
                  </a:cubicBezTo>
                  <a:cubicBezTo>
                    <a:pt x="6347" y="5489"/>
                    <a:pt x="6383" y="5715"/>
                    <a:pt x="6240" y="5810"/>
                  </a:cubicBezTo>
                  <a:cubicBezTo>
                    <a:pt x="6204" y="5846"/>
                    <a:pt x="6156" y="5870"/>
                    <a:pt x="6109" y="5870"/>
                  </a:cubicBezTo>
                  <a:cubicBezTo>
                    <a:pt x="6061" y="5870"/>
                    <a:pt x="5954" y="5822"/>
                    <a:pt x="5942" y="5751"/>
                  </a:cubicBezTo>
                  <a:cubicBezTo>
                    <a:pt x="5930" y="5691"/>
                    <a:pt x="6026" y="5632"/>
                    <a:pt x="6073" y="5727"/>
                  </a:cubicBezTo>
                  <a:cubicBezTo>
                    <a:pt x="6073" y="5715"/>
                    <a:pt x="6073" y="5715"/>
                    <a:pt x="6073" y="5703"/>
                  </a:cubicBezTo>
                  <a:cubicBezTo>
                    <a:pt x="6085" y="5668"/>
                    <a:pt x="6073" y="5632"/>
                    <a:pt x="6049" y="5596"/>
                  </a:cubicBezTo>
                  <a:cubicBezTo>
                    <a:pt x="5990" y="5549"/>
                    <a:pt x="5906" y="5549"/>
                    <a:pt x="5847" y="5596"/>
                  </a:cubicBezTo>
                  <a:cubicBezTo>
                    <a:pt x="5835" y="5608"/>
                    <a:pt x="5835" y="5620"/>
                    <a:pt x="5823" y="5632"/>
                  </a:cubicBezTo>
                  <a:lnTo>
                    <a:pt x="5823" y="5644"/>
                  </a:lnTo>
                  <a:cubicBezTo>
                    <a:pt x="5799" y="5668"/>
                    <a:pt x="5799" y="5703"/>
                    <a:pt x="5799" y="5739"/>
                  </a:cubicBezTo>
                  <a:cubicBezTo>
                    <a:pt x="5549" y="5572"/>
                    <a:pt x="5335" y="5334"/>
                    <a:pt x="5204" y="5048"/>
                  </a:cubicBezTo>
                  <a:cubicBezTo>
                    <a:pt x="5692" y="5822"/>
                    <a:pt x="6097" y="5001"/>
                    <a:pt x="6490" y="5382"/>
                  </a:cubicBezTo>
                  <a:lnTo>
                    <a:pt x="6442" y="5334"/>
                  </a:lnTo>
                  <a:cubicBezTo>
                    <a:pt x="6466" y="5346"/>
                    <a:pt x="6478" y="5358"/>
                    <a:pt x="6490" y="5382"/>
                  </a:cubicBezTo>
                  <a:cubicBezTo>
                    <a:pt x="6359" y="5144"/>
                    <a:pt x="6252" y="5037"/>
                    <a:pt x="6133" y="5001"/>
                  </a:cubicBezTo>
                  <a:cubicBezTo>
                    <a:pt x="5835" y="4906"/>
                    <a:pt x="5716" y="5179"/>
                    <a:pt x="5561" y="5168"/>
                  </a:cubicBezTo>
                  <a:cubicBezTo>
                    <a:pt x="5668" y="5025"/>
                    <a:pt x="5633" y="4929"/>
                    <a:pt x="5490" y="4870"/>
                  </a:cubicBezTo>
                  <a:cubicBezTo>
                    <a:pt x="5514" y="5048"/>
                    <a:pt x="5347" y="5072"/>
                    <a:pt x="5240" y="4977"/>
                  </a:cubicBezTo>
                  <a:cubicBezTo>
                    <a:pt x="5109" y="4822"/>
                    <a:pt x="5073" y="4477"/>
                    <a:pt x="4668" y="4406"/>
                  </a:cubicBezTo>
                  <a:cubicBezTo>
                    <a:pt x="4609" y="4370"/>
                    <a:pt x="4549" y="4334"/>
                    <a:pt x="4490" y="4298"/>
                  </a:cubicBezTo>
                  <a:cubicBezTo>
                    <a:pt x="4561" y="4322"/>
                    <a:pt x="4632" y="4334"/>
                    <a:pt x="4692" y="4346"/>
                  </a:cubicBezTo>
                  <a:cubicBezTo>
                    <a:pt x="5037" y="4572"/>
                    <a:pt x="5287" y="4358"/>
                    <a:pt x="5502" y="4346"/>
                  </a:cubicBezTo>
                  <a:cubicBezTo>
                    <a:pt x="5645" y="4346"/>
                    <a:pt x="5740" y="4477"/>
                    <a:pt x="5609" y="4584"/>
                  </a:cubicBezTo>
                  <a:cubicBezTo>
                    <a:pt x="5740" y="4656"/>
                    <a:pt x="5847" y="4608"/>
                    <a:pt x="5871" y="4429"/>
                  </a:cubicBezTo>
                  <a:cubicBezTo>
                    <a:pt x="5978" y="4525"/>
                    <a:pt x="5871" y="4810"/>
                    <a:pt x="6145" y="4953"/>
                  </a:cubicBezTo>
                  <a:cubicBezTo>
                    <a:pt x="6252" y="5001"/>
                    <a:pt x="6418" y="5013"/>
                    <a:pt x="6668" y="4941"/>
                  </a:cubicBezTo>
                  <a:lnTo>
                    <a:pt x="6668" y="4941"/>
                  </a:lnTo>
                  <a:cubicBezTo>
                    <a:pt x="6133" y="4929"/>
                    <a:pt x="6418" y="4060"/>
                    <a:pt x="5537" y="4263"/>
                  </a:cubicBezTo>
                  <a:lnTo>
                    <a:pt x="5537" y="4263"/>
                  </a:lnTo>
                  <a:cubicBezTo>
                    <a:pt x="5823" y="4156"/>
                    <a:pt x="6145" y="4132"/>
                    <a:pt x="6454" y="4191"/>
                  </a:cubicBezTo>
                  <a:cubicBezTo>
                    <a:pt x="6418" y="4215"/>
                    <a:pt x="6395" y="4251"/>
                    <a:pt x="6395" y="4286"/>
                  </a:cubicBezTo>
                  <a:lnTo>
                    <a:pt x="6395" y="4298"/>
                  </a:lnTo>
                  <a:cubicBezTo>
                    <a:pt x="6383" y="4310"/>
                    <a:pt x="6383" y="4322"/>
                    <a:pt x="6395" y="4334"/>
                  </a:cubicBezTo>
                  <a:cubicBezTo>
                    <a:pt x="6395" y="4477"/>
                    <a:pt x="6573" y="4525"/>
                    <a:pt x="6645" y="4394"/>
                  </a:cubicBezTo>
                  <a:cubicBezTo>
                    <a:pt x="6537" y="4429"/>
                    <a:pt x="6514" y="4322"/>
                    <a:pt x="6561" y="4286"/>
                  </a:cubicBezTo>
                  <a:cubicBezTo>
                    <a:pt x="6621" y="4239"/>
                    <a:pt x="6728" y="4286"/>
                    <a:pt x="6764" y="4322"/>
                  </a:cubicBezTo>
                  <a:cubicBezTo>
                    <a:pt x="6799" y="4358"/>
                    <a:pt x="6811" y="4406"/>
                    <a:pt x="6811" y="4441"/>
                  </a:cubicBezTo>
                  <a:cubicBezTo>
                    <a:pt x="6823" y="4572"/>
                    <a:pt x="6752" y="4775"/>
                    <a:pt x="6502" y="4667"/>
                  </a:cubicBezTo>
                  <a:cubicBezTo>
                    <a:pt x="6573" y="4917"/>
                    <a:pt x="6930" y="4882"/>
                    <a:pt x="7061" y="4679"/>
                  </a:cubicBezTo>
                  <a:cubicBezTo>
                    <a:pt x="7157" y="4834"/>
                    <a:pt x="7252" y="4775"/>
                    <a:pt x="7264" y="4989"/>
                  </a:cubicBezTo>
                  <a:cubicBezTo>
                    <a:pt x="7466" y="4584"/>
                    <a:pt x="7228" y="4489"/>
                    <a:pt x="7157" y="4334"/>
                  </a:cubicBezTo>
                  <a:lnTo>
                    <a:pt x="7157" y="4334"/>
                  </a:lnTo>
                  <a:cubicBezTo>
                    <a:pt x="7335" y="4667"/>
                    <a:pt x="7609" y="4548"/>
                    <a:pt x="7823" y="4751"/>
                  </a:cubicBezTo>
                  <a:cubicBezTo>
                    <a:pt x="7788" y="4346"/>
                    <a:pt x="7502" y="4358"/>
                    <a:pt x="7288" y="4251"/>
                  </a:cubicBezTo>
                  <a:lnTo>
                    <a:pt x="7288" y="4251"/>
                  </a:lnTo>
                  <a:cubicBezTo>
                    <a:pt x="7823" y="4489"/>
                    <a:pt x="7954" y="4179"/>
                    <a:pt x="8288" y="4156"/>
                  </a:cubicBezTo>
                  <a:cubicBezTo>
                    <a:pt x="7954" y="4120"/>
                    <a:pt x="7823" y="3810"/>
                    <a:pt x="7288" y="4048"/>
                  </a:cubicBezTo>
                  <a:lnTo>
                    <a:pt x="7288" y="4048"/>
                  </a:lnTo>
                  <a:cubicBezTo>
                    <a:pt x="7502" y="3953"/>
                    <a:pt x="7788" y="3965"/>
                    <a:pt x="7823" y="3548"/>
                  </a:cubicBezTo>
                  <a:cubicBezTo>
                    <a:pt x="7597" y="3751"/>
                    <a:pt x="7335" y="3632"/>
                    <a:pt x="7157" y="3977"/>
                  </a:cubicBezTo>
                  <a:lnTo>
                    <a:pt x="7157" y="3977"/>
                  </a:lnTo>
                  <a:cubicBezTo>
                    <a:pt x="7228" y="3810"/>
                    <a:pt x="7466" y="3727"/>
                    <a:pt x="7276" y="3310"/>
                  </a:cubicBezTo>
                  <a:cubicBezTo>
                    <a:pt x="7252" y="3524"/>
                    <a:pt x="7157" y="3477"/>
                    <a:pt x="7061" y="3620"/>
                  </a:cubicBezTo>
                  <a:cubicBezTo>
                    <a:pt x="6930" y="3429"/>
                    <a:pt x="6585" y="3382"/>
                    <a:pt x="6502" y="3632"/>
                  </a:cubicBezTo>
                  <a:cubicBezTo>
                    <a:pt x="6752" y="3536"/>
                    <a:pt x="6823" y="3727"/>
                    <a:pt x="6811" y="3858"/>
                  </a:cubicBezTo>
                  <a:cubicBezTo>
                    <a:pt x="6811" y="3905"/>
                    <a:pt x="6799" y="3953"/>
                    <a:pt x="6764" y="3977"/>
                  </a:cubicBezTo>
                  <a:cubicBezTo>
                    <a:pt x="6728" y="4025"/>
                    <a:pt x="6621" y="4060"/>
                    <a:pt x="6573" y="4025"/>
                  </a:cubicBezTo>
                  <a:cubicBezTo>
                    <a:pt x="6514" y="3977"/>
                    <a:pt x="6537" y="3870"/>
                    <a:pt x="6645" y="3905"/>
                  </a:cubicBezTo>
                  <a:cubicBezTo>
                    <a:pt x="6633" y="3894"/>
                    <a:pt x="6621" y="3882"/>
                    <a:pt x="6609" y="3870"/>
                  </a:cubicBezTo>
                  <a:cubicBezTo>
                    <a:pt x="6561" y="3822"/>
                    <a:pt x="6490" y="3822"/>
                    <a:pt x="6442" y="3870"/>
                  </a:cubicBezTo>
                  <a:cubicBezTo>
                    <a:pt x="6407" y="3894"/>
                    <a:pt x="6395" y="3929"/>
                    <a:pt x="6395" y="3965"/>
                  </a:cubicBezTo>
                  <a:cubicBezTo>
                    <a:pt x="6383" y="3977"/>
                    <a:pt x="6383" y="3989"/>
                    <a:pt x="6395" y="4001"/>
                  </a:cubicBezTo>
                  <a:lnTo>
                    <a:pt x="6395" y="4013"/>
                  </a:lnTo>
                  <a:cubicBezTo>
                    <a:pt x="6395" y="4048"/>
                    <a:pt x="6418" y="4084"/>
                    <a:pt x="6454" y="4096"/>
                  </a:cubicBezTo>
                  <a:cubicBezTo>
                    <a:pt x="6145" y="4167"/>
                    <a:pt x="5835" y="4144"/>
                    <a:pt x="5537" y="4036"/>
                  </a:cubicBezTo>
                  <a:cubicBezTo>
                    <a:pt x="6418" y="4239"/>
                    <a:pt x="6133" y="3370"/>
                    <a:pt x="6668" y="3358"/>
                  </a:cubicBezTo>
                  <a:lnTo>
                    <a:pt x="6621" y="3358"/>
                  </a:lnTo>
                  <a:cubicBezTo>
                    <a:pt x="6633" y="3358"/>
                    <a:pt x="6657" y="3358"/>
                    <a:pt x="6668" y="3358"/>
                  </a:cubicBezTo>
                  <a:cubicBezTo>
                    <a:pt x="6502" y="3298"/>
                    <a:pt x="6323" y="3286"/>
                    <a:pt x="6156" y="3346"/>
                  </a:cubicBezTo>
                  <a:cubicBezTo>
                    <a:pt x="5883" y="3477"/>
                    <a:pt x="5978" y="3763"/>
                    <a:pt x="5871" y="3870"/>
                  </a:cubicBezTo>
                  <a:cubicBezTo>
                    <a:pt x="5847" y="3691"/>
                    <a:pt x="5752" y="3644"/>
                    <a:pt x="5609" y="3703"/>
                  </a:cubicBezTo>
                  <a:cubicBezTo>
                    <a:pt x="5752" y="3822"/>
                    <a:pt x="5645" y="3965"/>
                    <a:pt x="5514" y="3953"/>
                  </a:cubicBezTo>
                  <a:cubicBezTo>
                    <a:pt x="5299" y="3953"/>
                    <a:pt x="5037" y="3727"/>
                    <a:pt x="4704" y="3953"/>
                  </a:cubicBezTo>
                  <a:cubicBezTo>
                    <a:pt x="4632" y="3965"/>
                    <a:pt x="4573" y="3977"/>
                    <a:pt x="4502" y="4001"/>
                  </a:cubicBezTo>
                  <a:cubicBezTo>
                    <a:pt x="4561" y="3965"/>
                    <a:pt x="4621" y="3929"/>
                    <a:pt x="4680" y="3894"/>
                  </a:cubicBezTo>
                  <a:cubicBezTo>
                    <a:pt x="5085" y="3822"/>
                    <a:pt x="5109" y="3477"/>
                    <a:pt x="5252" y="3322"/>
                  </a:cubicBezTo>
                  <a:cubicBezTo>
                    <a:pt x="5347" y="3227"/>
                    <a:pt x="5514" y="3251"/>
                    <a:pt x="5502" y="3429"/>
                  </a:cubicBezTo>
                  <a:cubicBezTo>
                    <a:pt x="5645" y="3382"/>
                    <a:pt x="5680" y="3274"/>
                    <a:pt x="5573" y="3132"/>
                  </a:cubicBezTo>
                  <a:cubicBezTo>
                    <a:pt x="5716" y="3120"/>
                    <a:pt x="5847" y="3394"/>
                    <a:pt x="6145" y="3298"/>
                  </a:cubicBezTo>
                  <a:cubicBezTo>
                    <a:pt x="6252" y="3263"/>
                    <a:pt x="6371" y="3155"/>
                    <a:pt x="6502" y="2917"/>
                  </a:cubicBezTo>
                  <a:lnTo>
                    <a:pt x="6502" y="2917"/>
                  </a:lnTo>
                  <a:cubicBezTo>
                    <a:pt x="6109" y="3298"/>
                    <a:pt x="5692" y="2477"/>
                    <a:pt x="5216" y="3251"/>
                  </a:cubicBezTo>
                  <a:lnTo>
                    <a:pt x="5216" y="3251"/>
                  </a:lnTo>
                  <a:cubicBezTo>
                    <a:pt x="5347" y="2965"/>
                    <a:pt x="5561" y="2727"/>
                    <a:pt x="5811" y="2548"/>
                  </a:cubicBezTo>
                  <a:cubicBezTo>
                    <a:pt x="5811" y="2584"/>
                    <a:pt x="5811" y="2620"/>
                    <a:pt x="5835" y="2655"/>
                  </a:cubicBezTo>
                  <a:lnTo>
                    <a:pt x="5835" y="2667"/>
                  </a:lnTo>
                  <a:cubicBezTo>
                    <a:pt x="5847" y="2679"/>
                    <a:pt x="5847" y="2691"/>
                    <a:pt x="5859" y="2691"/>
                  </a:cubicBezTo>
                  <a:cubicBezTo>
                    <a:pt x="5966" y="2786"/>
                    <a:pt x="6121" y="2691"/>
                    <a:pt x="6085" y="2560"/>
                  </a:cubicBezTo>
                  <a:cubicBezTo>
                    <a:pt x="6026" y="2655"/>
                    <a:pt x="5930" y="2596"/>
                    <a:pt x="5954" y="2536"/>
                  </a:cubicBezTo>
                  <a:cubicBezTo>
                    <a:pt x="5966" y="2465"/>
                    <a:pt x="6061" y="2417"/>
                    <a:pt x="6121" y="2417"/>
                  </a:cubicBezTo>
                  <a:cubicBezTo>
                    <a:pt x="6168" y="2417"/>
                    <a:pt x="6204" y="2441"/>
                    <a:pt x="6240" y="2477"/>
                  </a:cubicBezTo>
                  <a:cubicBezTo>
                    <a:pt x="6335" y="2560"/>
                    <a:pt x="6418" y="2751"/>
                    <a:pt x="6180" y="2846"/>
                  </a:cubicBezTo>
                  <a:cubicBezTo>
                    <a:pt x="6407" y="2977"/>
                    <a:pt x="6621" y="2703"/>
                    <a:pt x="6573" y="2465"/>
                  </a:cubicBezTo>
                  <a:cubicBezTo>
                    <a:pt x="6752" y="2501"/>
                    <a:pt x="6776" y="2393"/>
                    <a:pt x="6954" y="2536"/>
                  </a:cubicBezTo>
                  <a:cubicBezTo>
                    <a:pt x="6799" y="2108"/>
                    <a:pt x="6561" y="2215"/>
                    <a:pt x="6407" y="2143"/>
                  </a:cubicBezTo>
                  <a:lnTo>
                    <a:pt x="6407" y="2143"/>
                  </a:lnTo>
                  <a:cubicBezTo>
                    <a:pt x="6764" y="2262"/>
                    <a:pt x="6871" y="2000"/>
                    <a:pt x="7169" y="1977"/>
                  </a:cubicBezTo>
                  <a:cubicBezTo>
                    <a:pt x="6859" y="1715"/>
                    <a:pt x="6657" y="1929"/>
                    <a:pt x="6442" y="2000"/>
                  </a:cubicBezTo>
                  <a:lnTo>
                    <a:pt x="6442" y="2000"/>
                  </a:lnTo>
                  <a:cubicBezTo>
                    <a:pt x="6978" y="1786"/>
                    <a:pt x="6859" y="1477"/>
                    <a:pt x="7073" y="1215"/>
                  </a:cubicBezTo>
                  <a:cubicBezTo>
                    <a:pt x="6811" y="1441"/>
                    <a:pt x="6514" y="1310"/>
                    <a:pt x="6287" y="1858"/>
                  </a:cubicBezTo>
                  <a:lnTo>
                    <a:pt x="6287" y="1858"/>
                  </a:lnTo>
                  <a:cubicBezTo>
                    <a:pt x="6371" y="1643"/>
                    <a:pt x="6585" y="1441"/>
                    <a:pt x="6323" y="1131"/>
                  </a:cubicBezTo>
                  <a:cubicBezTo>
                    <a:pt x="6299" y="1429"/>
                    <a:pt x="6037" y="1536"/>
                    <a:pt x="6145" y="1893"/>
                  </a:cubicBezTo>
                  <a:lnTo>
                    <a:pt x="6145" y="1893"/>
                  </a:lnTo>
                  <a:cubicBezTo>
                    <a:pt x="6073" y="1727"/>
                    <a:pt x="6192" y="1500"/>
                    <a:pt x="5752" y="1346"/>
                  </a:cubicBezTo>
                  <a:cubicBezTo>
                    <a:pt x="5906" y="1512"/>
                    <a:pt x="5787" y="1548"/>
                    <a:pt x="5823" y="1715"/>
                  </a:cubicBezTo>
                  <a:cubicBezTo>
                    <a:pt x="5597" y="1667"/>
                    <a:pt x="5323" y="1881"/>
                    <a:pt x="5454" y="2120"/>
                  </a:cubicBezTo>
                  <a:cubicBezTo>
                    <a:pt x="5549" y="1870"/>
                    <a:pt x="5752" y="1965"/>
                    <a:pt x="5823" y="2048"/>
                  </a:cubicBezTo>
                  <a:cubicBezTo>
                    <a:pt x="5859" y="2084"/>
                    <a:pt x="5871" y="2131"/>
                    <a:pt x="5871" y="2179"/>
                  </a:cubicBezTo>
                  <a:cubicBezTo>
                    <a:pt x="5871" y="2227"/>
                    <a:pt x="5823" y="2334"/>
                    <a:pt x="5764" y="2346"/>
                  </a:cubicBezTo>
                  <a:cubicBezTo>
                    <a:pt x="5692" y="2358"/>
                    <a:pt x="5633" y="2262"/>
                    <a:pt x="5740" y="2215"/>
                  </a:cubicBezTo>
                  <a:cubicBezTo>
                    <a:pt x="5609" y="2179"/>
                    <a:pt x="5502" y="2334"/>
                    <a:pt x="5597" y="2429"/>
                  </a:cubicBezTo>
                  <a:cubicBezTo>
                    <a:pt x="5609" y="2441"/>
                    <a:pt x="5621" y="2453"/>
                    <a:pt x="5633" y="2465"/>
                  </a:cubicBezTo>
                  <a:lnTo>
                    <a:pt x="5633" y="2465"/>
                  </a:lnTo>
                  <a:cubicBezTo>
                    <a:pt x="5668" y="2477"/>
                    <a:pt x="5704" y="2489"/>
                    <a:pt x="5740" y="2477"/>
                  </a:cubicBezTo>
                  <a:cubicBezTo>
                    <a:pt x="5561" y="2739"/>
                    <a:pt x="5323" y="2941"/>
                    <a:pt x="5037" y="3072"/>
                  </a:cubicBezTo>
                  <a:cubicBezTo>
                    <a:pt x="5811" y="2596"/>
                    <a:pt x="4990" y="2179"/>
                    <a:pt x="5371" y="1798"/>
                  </a:cubicBezTo>
                  <a:lnTo>
                    <a:pt x="5335" y="1834"/>
                  </a:lnTo>
                  <a:lnTo>
                    <a:pt x="5371" y="1798"/>
                  </a:lnTo>
                  <a:cubicBezTo>
                    <a:pt x="5144" y="1917"/>
                    <a:pt x="5037" y="2036"/>
                    <a:pt x="4990" y="2155"/>
                  </a:cubicBezTo>
                  <a:cubicBezTo>
                    <a:pt x="4894" y="2453"/>
                    <a:pt x="5168" y="2572"/>
                    <a:pt x="5156" y="2715"/>
                  </a:cubicBezTo>
                  <a:cubicBezTo>
                    <a:pt x="5025" y="2608"/>
                    <a:pt x="4918" y="2655"/>
                    <a:pt x="4859" y="2786"/>
                  </a:cubicBezTo>
                  <a:cubicBezTo>
                    <a:pt x="5037" y="2774"/>
                    <a:pt x="5061" y="2941"/>
                    <a:pt x="4966" y="3036"/>
                  </a:cubicBezTo>
                  <a:cubicBezTo>
                    <a:pt x="4823" y="3179"/>
                    <a:pt x="4478" y="3203"/>
                    <a:pt x="4406" y="3620"/>
                  </a:cubicBezTo>
                  <a:cubicBezTo>
                    <a:pt x="4359" y="3667"/>
                    <a:pt x="4323" y="3727"/>
                    <a:pt x="4287" y="3786"/>
                  </a:cubicBezTo>
                  <a:cubicBezTo>
                    <a:pt x="4311" y="3727"/>
                    <a:pt x="4323" y="3655"/>
                    <a:pt x="4335" y="3584"/>
                  </a:cubicBezTo>
                  <a:cubicBezTo>
                    <a:pt x="4573" y="3251"/>
                    <a:pt x="4347" y="2989"/>
                    <a:pt x="4347" y="2774"/>
                  </a:cubicBezTo>
                  <a:cubicBezTo>
                    <a:pt x="4347" y="2643"/>
                    <a:pt x="4478" y="2536"/>
                    <a:pt x="4597" y="2679"/>
                  </a:cubicBezTo>
                  <a:cubicBezTo>
                    <a:pt x="4656" y="2536"/>
                    <a:pt x="4609" y="2441"/>
                    <a:pt x="4430" y="2417"/>
                  </a:cubicBezTo>
                  <a:cubicBezTo>
                    <a:pt x="4537" y="2310"/>
                    <a:pt x="4823" y="2417"/>
                    <a:pt x="4954" y="2131"/>
                  </a:cubicBezTo>
                  <a:cubicBezTo>
                    <a:pt x="5013" y="1965"/>
                    <a:pt x="5002" y="1786"/>
                    <a:pt x="4942" y="1619"/>
                  </a:cubicBezTo>
                  <a:lnTo>
                    <a:pt x="4942" y="1619"/>
                  </a:lnTo>
                  <a:cubicBezTo>
                    <a:pt x="4930" y="2155"/>
                    <a:pt x="4061" y="1870"/>
                    <a:pt x="4263" y="2751"/>
                  </a:cubicBezTo>
                  <a:lnTo>
                    <a:pt x="4263" y="2751"/>
                  </a:lnTo>
                  <a:cubicBezTo>
                    <a:pt x="4156" y="2465"/>
                    <a:pt x="4132" y="2143"/>
                    <a:pt x="4204" y="1834"/>
                  </a:cubicBezTo>
                  <a:cubicBezTo>
                    <a:pt x="4216" y="1870"/>
                    <a:pt x="4251" y="1893"/>
                    <a:pt x="4287" y="1893"/>
                  </a:cubicBezTo>
                  <a:lnTo>
                    <a:pt x="4299" y="1893"/>
                  </a:lnTo>
                  <a:cubicBezTo>
                    <a:pt x="4311" y="1905"/>
                    <a:pt x="4323" y="1905"/>
                    <a:pt x="4335" y="1893"/>
                  </a:cubicBezTo>
                  <a:cubicBezTo>
                    <a:pt x="4478" y="1893"/>
                    <a:pt x="4513" y="1715"/>
                    <a:pt x="4394" y="1643"/>
                  </a:cubicBezTo>
                  <a:cubicBezTo>
                    <a:pt x="4430" y="1750"/>
                    <a:pt x="4323" y="1774"/>
                    <a:pt x="4287" y="1715"/>
                  </a:cubicBezTo>
                  <a:cubicBezTo>
                    <a:pt x="4240" y="1667"/>
                    <a:pt x="4287" y="1560"/>
                    <a:pt x="4323" y="1524"/>
                  </a:cubicBezTo>
                  <a:cubicBezTo>
                    <a:pt x="4359" y="1489"/>
                    <a:pt x="4406" y="1477"/>
                    <a:pt x="4454" y="1477"/>
                  </a:cubicBezTo>
                  <a:cubicBezTo>
                    <a:pt x="4573" y="1465"/>
                    <a:pt x="4775" y="1536"/>
                    <a:pt x="4668" y="1786"/>
                  </a:cubicBezTo>
                  <a:cubicBezTo>
                    <a:pt x="4930" y="1703"/>
                    <a:pt x="4883" y="1358"/>
                    <a:pt x="4680" y="1227"/>
                  </a:cubicBezTo>
                  <a:cubicBezTo>
                    <a:pt x="4835" y="1131"/>
                    <a:pt x="4775" y="1036"/>
                    <a:pt x="5002" y="1012"/>
                  </a:cubicBezTo>
                  <a:cubicBezTo>
                    <a:pt x="4585" y="822"/>
                    <a:pt x="4502" y="1060"/>
                    <a:pt x="4335" y="1131"/>
                  </a:cubicBezTo>
                  <a:lnTo>
                    <a:pt x="4335" y="1131"/>
                  </a:lnTo>
                  <a:cubicBezTo>
                    <a:pt x="4668" y="953"/>
                    <a:pt x="4549" y="679"/>
                    <a:pt x="4752" y="465"/>
                  </a:cubicBezTo>
                  <a:cubicBezTo>
                    <a:pt x="4347" y="500"/>
                    <a:pt x="4359" y="786"/>
                    <a:pt x="4263" y="1000"/>
                  </a:cubicBezTo>
                  <a:lnTo>
                    <a:pt x="4263" y="1000"/>
                  </a:lnTo>
                  <a:cubicBezTo>
                    <a:pt x="4490" y="465"/>
                    <a:pt x="4180" y="334"/>
                    <a:pt x="4156" y="0"/>
                  </a:cubicBezTo>
                  <a:cubicBezTo>
                    <a:pt x="4121" y="334"/>
                    <a:pt x="3823" y="465"/>
                    <a:pt x="4049" y="1000"/>
                  </a:cubicBezTo>
                  <a:lnTo>
                    <a:pt x="4049" y="1000"/>
                  </a:lnTo>
                  <a:cubicBezTo>
                    <a:pt x="3954" y="786"/>
                    <a:pt x="3966" y="500"/>
                    <a:pt x="3549" y="465"/>
                  </a:cubicBezTo>
                  <a:cubicBezTo>
                    <a:pt x="3751" y="691"/>
                    <a:pt x="3632" y="953"/>
                    <a:pt x="3978" y="1131"/>
                  </a:cubicBezTo>
                  <a:lnTo>
                    <a:pt x="3978" y="1131"/>
                  </a:lnTo>
                  <a:cubicBezTo>
                    <a:pt x="3811" y="1060"/>
                    <a:pt x="3728" y="822"/>
                    <a:pt x="3311" y="1012"/>
                  </a:cubicBezTo>
                  <a:cubicBezTo>
                    <a:pt x="3525" y="1036"/>
                    <a:pt x="3478" y="1131"/>
                    <a:pt x="3620" y="1227"/>
                  </a:cubicBezTo>
                  <a:cubicBezTo>
                    <a:pt x="3430" y="1358"/>
                    <a:pt x="3382" y="1703"/>
                    <a:pt x="3632" y="1786"/>
                  </a:cubicBezTo>
                  <a:cubicBezTo>
                    <a:pt x="3537" y="1536"/>
                    <a:pt x="3728" y="1465"/>
                    <a:pt x="3859" y="1477"/>
                  </a:cubicBezTo>
                  <a:cubicBezTo>
                    <a:pt x="3906" y="1477"/>
                    <a:pt x="3954" y="1489"/>
                    <a:pt x="3978" y="1524"/>
                  </a:cubicBezTo>
                  <a:cubicBezTo>
                    <a:pt x="4025" y="1560"/>
                    <a:pt x="4061" y="1667"/>
                    <a:pt x="4025" y="1715"/>
                  </a:cubicBezTo>
                  <a:cubicBezTo>
                    <a:pt x="3978" y="1774"/>
                    <a:pt x="3870" y="1750"/>
                    <a:pt x="3906" y="1643"/>
                  </a:cubicBezTo>
                  <a:cubicBezTo>
                    <a:pt x="3787" y="1703"/>
                    <a:pt x="3823" y="1893"/>
                    <a:pt x="3966" y="1893"/>
                  </a:cubicBezTo>
                  <a:cubicBezTo>
                    <a:pt x="3978" y="1905"/>
                    <a:pt x="4001" y="1905"/>
                    <a:pt x="4013" y="1893"/>
                  </a:cubicBezTo>
                  <a:lnTo>
                    <a:pt x="4025" y="1893"/>
                  </a:lnTo>
                  <a:cubicBezTo>
                    <a:pt x="4061" y="1893"/>
                    <a:pt x="4085" y="1870"/>
                    <a:pt x="4109" y="1834"/>
                  </a:cubicBezTo>
                  <a:cubicBezTo>
                    <a:pt x="4168" y="2143"/>
                    <a:pt x="4144" y="2465"/>
                    <a:pt x="4037" y="2751"/>
                  </a:cubicBezTo>
                  <a:cubicBezTo>
                    <a:pt x="4251" y="1870"/>
                    <a:pt x="3370" y="2155"/>
                    <a:pt x="3370" y="1619"/>
                  </a:cubicBezTo>
                  <a:lnTo>
                    <a:pt x="3370" y="1667"/>
                  </a:lnTo>
                  <a:cubicBezTo>
                    <a:pt x="3370" y="1655"/>
                    <a:pt x="3370" y="1631"/>
                    <a:pt x="3370" y="1619"/>
                  </a:cubicBezTo>
                  <a:cubicBezTo>
                    <a:pt x="3299" y="1870"/>
                    <a:pt x="3299" y="2024"/>
                    <a:pt x="3347" y="2131"/>
                  </a:cubicBezTo>
                  <a:cubicBezTo>
                    <a:pt x="3489" y="2405"/>
                    <a:pt x="3775" y="2310"/>
                    <a:pt x="3870" y="2417"/>
                  </a:cubicBezTo>
                  <a:cubicBezTo>
                    <a:pt x="3692" y="2441"/>
                    <a:pt x="3656" y="2536"/>
                    <a:pt x="3716" y="2679"/>
                  </a:cubicBezTo>
                  <a:cubicBezTo>
                    <a:pt x="3823" y="2536"/>
                    <a:pt x="3966" y="2643"/>
                    <a:pt x="3966" y="2774"/>
                  </a:cubicBezTo>
                  <a:cubicBezTo>
                    <a:pt x="3966" y="2989"/>
                    <a:pt x="3740" y="3251"/>
                    <a:pt x="3966" y="3584"/>
                  </a:cubicBezTo>
                  <a:cubicBezTo>
                    <a:pt x="3978" y="3655"/>
                    <a:pt x="3990" y="3715"/>
                    <a:pt x="4013" y="3786"/>
                  </a:cubicBezTo>
                  <a:cubicBezTo>
                    <a:pt x="3978" y="3727"/>
                    <a:pt x="3942" y="3667"/>
                    <a:pt x="3894" y="3608"/>
                  </a:cubicBezTo>
                  <a:cubicBezTo>
                    <a:pt x="3823" y="3203"/>
                    <a:pt x="3478" y="3179"/>
                    <a:pt x="3335" y="3036"/>
                  </a:cubicBezTo>
                  <a:cubicBezTo>
                    <a:pt x="3228" y="2941"/>
                    <a:pt x="3263" y="2774"/>
                    <a:pt x="3430" y="2786"/>
                  </a:cubicBezTo>
                  <a:cubicBezTo>
                    <a:pt x="3382" y="2643"/>
                    <a:pt x="3287" y="2608"/>
                    <a:pt x="3132" y="2715"/>
                  </a:cubicBezTo>
                  <a:cubicBezTo>
                    <a:pt x="3132" y="2572"/>
                    <a:pt x="3406" y="2441"/>
                    <a:pt x="3311" y="2143"/>
                  </a:cubicBezTo>
                  <a:cubicBezTo>
                    <a:pt x="3263" y="2036"/>
                    <a:pt x="3156" y="1917"/>
                    <a:pt x="2930" y="1786"/>
                  </a:cubicBezTo>
                  <a:cubicBezTo>
                    <a:pt x="3311" y="2179"/>
                    <a:pt x="2477" y="2596"/>
                    <a:pt x="3263" y="3072"/>
                  </a:cubicBezTo>
                  <a:cubicBezTo>
                    <a:pt x="2978" y="2941"/>
                    <a:pt x="2739" y="2739"/>
                    <a:pt x="2561" y="2477"/>
                  </a:cubicBezTo>
                  <a:cubicBezTo>
                    <a:pt x="2597" y="2489"/>
                    <a:pt x="2632" y="2477"/>
                    <a:pt x="2668" y="2453"/>
                  </a:cubicBezTo>
                  <a:lnTo>
                    <a:pt x="2680" y="2453"/>
                  </a:lnTo>
                  <a:cubicBezTo>
                    <a:pt x="2680" y="2453"/>
                    <a:pt x="2692" y="2441"/>
                    <a:pt x="2704" y="2429"/>
                  </a:cubicBezTo>
                  <a:cubicBezTo>
                    <a:pt x="2787" y="2334"/>
                    <a:pt x="2716" y="2191"/>
                    <a:pt x="2597" y="2203"/>
                  </a:cubicBezTo>
                  <a:lnTo>
                    <a:pt x="2573" y="2203"/>
                  </a:lnTo>
                  <a:cubicBezTo>
                    <a:pt x="2668" y="2262"/>
                    <a:pt x="2608" y="2358"/>
                    <a:pt x="2549" y="2334"/>
                  </a:cubicBezTo>
                  <a:cubicBezTo>
                    <a:pt x="2477" y="2322"/>
                    <a:pt x="2430" y="2227"/>
                    <a:pt x="2430" y="2167"/>
                  </a:cubicBezTo>
                  <a:cubicBezTo>
                    <a:pt x="2430" y="2120"/>
                    <a:pt x="2454" y="2084"/>
                    <a:pt x="2489" y="2048"/>
                  </a:cubicBezTo>
                  <a:cubicBezTo>
                    <a:pt x="2585" y="1893"/>
                    <a:pt x="2811" y="1929"/>
                    <a:pt x="2858" y="2108"/>
                  </a:cubicBezTo>
                  <a:cubicBezTo>
                    <a:pt x="2989" y="1881"/>
                    <a:pt x="2704" y="1667"/>
                    <a:pt x="2477" y="1703"/>
                  </a:cubicBezTo>
                  <a:cubicBezTo>
                    <a:pt x="2513" y="1536"/>
                    <a:pt x="2406" y="1500"/>
                    <a:pt x="2549" y="1334"/>
                  </a:cubicBezTo>
                  <a:cubicBezTo>
                    <a:pt x="2120" y="1489"/>
                    <a:pt x="2227" y="1727"/>
                    <a:pt x="2156" y="1881"/>
                  </a:cubicBezTo>
                  <a:lnTo>
                    <a:pt x="2156" y="1881"/>
                  </a:lnTo>
                  <a:cubicBezTo>
                    <a:pt x="2275" y="1524"/>
                    <a:pt x="2013" y="1417"/>
                    <a:pt x="1989" y="1119"/>
                  </a:cubicBezTo>
                  <a:cubicBezTo>
                    <a:pt x="1715" y="1429"/>
                    <a:pt x="1942" y="1631"/>
                    <a:pt x="2013" y="1846"/>
                  </a:cubicBezTo>
                  <a:lnTo>
                    <a:pt x="2013" y="1846"/>
                  </a:lnTo>
                  <a:cubicBezTo>
                    <a:pt x="1799" y="1310"/>
                    <a:pt x="1489" y="1429"/>
                    <a:pt x="1227" y="1215"/>
                  </a:cubicBezTo>
                  <a:cubicBezTo>
                    <a:pt x="1454" y="1477"/>
                    <a:pt x="1323" y="1774"/>
                    <a:pt x="1870" y="2000"/>
                  </a:cubicBezTo>
                  <a:lnTo>
                    <a:pt x="1870" y="2000"/>
                  </a:lnTo>
                  <a:cubicBezTo>
                    <a:pt x="1644" y="1917"/>
                    <a:pt x="1454" y="1703"/>
                    <a:pt x="1144" y="1965"/>
                  </a:cubicBezTo>
                  <a:cubicBezTo>
                    <a:pt x="1442" y="1989"/>
                    <a:pt x="1549" y="2251"/>
                    <a:pt x="1906" y="2143"/>
                  </a:cubicBezTo>
                  <a:lnTo>
                    <a:pt x="1906" y="2143"/>
                  </a:lnTo>
                  <a:cubicBezTo>
                    <a:pt x="1739" y="2215"/>
                    <a:pt x="1501" y="2096"/>
                    <a:pt x="1358" y="2536"/>
                  </a:cubicBezTo>
                  <a:cubicBezTo>
                    <a:pt x="1525" y="2381"/>
                    <a:pt x="1561" y="2501"/>
                    <a:pt x="1727" y="2465"/>
                  </a:cubicBezTo>
                  <a:cubicBezTo>
                    <a:pt x="1680" y="2691"/>
                    <a:pt x="1894" y="2965"/>
                    <a:pt x="2132" y="2834"/>
                  </a:cubicBezTo>
                  <a:cubicBezTo>
                    <a:pt x="1882" y="2739"/>
                    <a:pt x="1977" y="2548"/>
                    <a:pt x="2061" y="2465"/>
                  </a:cubicBezTo>
                  <a:cubicBezTo>
                    <a:pt x="2096" y="2429"/>
                    <a:pt x="2144" y="2417"/>
                    <a:pt x="2192" y="2417"/>
                  </a:cubicBezTo>
                  <a:cubicBezTo>
                    <a:pt x="2239" y="2417"/>
                    <a:pt x="2346" y="2465"/>
                    <a:pt x="2358" y="2524"/>
                  </a:cubicBezTo>
                  <a:cubicBezTo>
                    <a:pt x="2370" y="2596"/>
                    <a:pt x="2275" y="2655"/>
                    <a:pt x="2227" y="2548"/>
                  </a:cubicBezTo>
                  <a:cubicBezTo>
                    <a:pt x="2180" y="2679"/>
                    <a:pt x="2346" y="2786"/>
                    <a:pt x="2442" y="2691"/>
                  </a:cubicBezTo>
                  <a:cubicBezTo>
                    <a:pt x="2454" y="2679"/>
                    <a:pt x="2466" y="2667"/>
                    <a:pt x="2466" y="2655"/>
                  </a:cubicBezTo>
                  <a:cubicBezTo>
                    <a:pt x="2466" y="2655"/>
                    <a:pt x="2466" y="2655"/>
                    <a:pt x="2466" y="2643"/>
                  </a:cubicBezTo>
                  <a:cubicBezTo>
                    <a:pt x="2489" y="2620"/>
                    <a:pt x="2501" y="2584"/>
                    <a:pt x="2489" y="2548"/>
                  </a:cubicBezTo>
                  <a:cubicBezTo>
                    <a:pt x="2751" y="2715"/>
                    <a:pt x="2954" y="2965"/>
                    <a:pt x="3085" y="3239"/>
                  </a:cubicBezTo>
                  <a:cubicBezTo>
                    <a:pt x="2608" y="2465"/>
                    <a:pt x="2192" y="3286"/>
                    <a:pt x="1811" y="2905"/>
                  </a:cubicBezTo>
                  <a:cubicBezTo>
                    <a:pt x="1930" y="3132"/>
                    <a:pt x="2049" y="3251"/>
                    <a:pt x="2168" y="3286"/>
                  </a:cubicBezTo>
                  <a:cubicBezTo>
                    <a:pt x="2466" y="3382"/>
                    <a:pt x="2585" y="3108"/>
                    <a:pt x="2727" y="3120"/>
                  </a:cubicBezTo>
                  <a:cubicBezTo>
                    <a:pt x="2620" y="3263"/>
                    <a:pt x="2668" y="3358"/>
                    <a:pt x="2799" y="3417"/>
                  </a:cubicBezTo>
                  <a:cubicBezTo>
                    <a:pt x="2787" y="3239"/>
                    <a:pt x="2954" y="3215"/>
                    <a:pt x="3049" y="3310"/>
                  </a:cubicBezTo>
                  <a:cubicBezTo>
                    <a:pt x="3192" y="3465"/>
                    <a:pt x="3216" y="3810"/>
                    <a:pt x="3632" y="3882"/>
                  </a:cubicBezTo>
                  <a:cubicBezTo>
                    <a:pt x="3680" y="3917"/>
                    <a:pt x="3740" y="3953"/>
                    <a:pt x="3799" y="3989"/>
                  </a:cubicBezTo>
                  <a:cubicBezTo>
                    <a:pt x="3740" y="3965"/>
                    <a:pt x="3668" y="3953"/>
                    <a:pt x="3597" y="3941"/>
                  </a:cubicBezTo>
                  <a:cubicBezTo>
                    <a:pt x="3263" y="3715"/>
                    <a:pt x="3001" y="3929"/>
                    <a:pt x="2787" y="3941"/>
                  </a:cubicBezTo>
                  <a:cubicBezTo>
                    <a:pt x="2656" y="3941"/>
                    <a:pt x="2549" y="3810"/>
                    <a:pt x="2692" y="3691"/>
                  </a:cubicBezTo>
                  <a:cubicBezTo>
                    <a:pt x="2549" y="3632"/>
                    <a:pt x="2454" y="3679"/>
                    <a:pt x="2430" y="3858"/>
                  </a:cubicBezTo>
                  <a:cubicBezTo>
                    <a:pt x="2323" y="3751"/>
                    <a:pt x="2430" y="3465"/>
                    <a:pt x="2144" y="3334"/>
                  </a:cubicBezTo>
                  <a:cubicBezTo>
                    <a:pt x="2037" y="3274"/>
                    <a:pt x="1882" y="3274"/>
                    <a:pt x="1632" y="3346"/>
                  </a:cubicBezTo>
                  <a:lnTo>
                    <a:pt x="1632" y="3346"/>
                  </a:lnTo>
                  <a:cubicBezTo>
                    <a:pt x="2168" y="3346"/>
                    <a:pt x="1882" y="4227"/>
                    <a:pt x="2763" y="4025"/>
                  </a:cubicBezTo>
                  <a:cubicBezTo>
                    <a:pt x="2477" y="4132"/>
                    <a:pt x="2156" y="4156"/>
                    <a:pt x="1846" y="4084"/>
                  </a:cubicBezTo>
                  <a:cubicBezTo>
                    <a:pt x="1882" y="4072"/>
                    <a:pt x="1906" y="4036"/>
                    <a:pt x="1918" y="4001"/>
                  </a:cubicBezTo>
                  <a:lnTo>
                    <a:pt x="1918" y="3989"/>
                  </a:lnTo>
                  <a:cubicBezTo>
                    <a:pt x="1918" y="3977"/>
                    <a:pt x="1918" y="3965"/>
                    <a:pt x="1918" y="3953"/>
                  </a:cubicBezTo>
                  <a:cubicBezTo>
                    <a:pt x="1906" y="3810"/>
                    <a:pt x="1727" y="3775"/>
                    <a:pt x="1656" y="3894"/>
                  </a:cubicBezTo>
                  <a:cubicBezTo>
                    <a:pt x="1775" y="3858"/>
                    <a:pt x="1787" y="3965"/>
                    <a:pt x="1739" y="4001"/>
                  </a:cubicBezTo>
                  <a:cubicBezTo>
                    <a:pt x="1692" y="4048"/>
                    <a:pt x="1573" y="4001"/>
                    <a:pt x="1537" y="3965"/>
                  </a:cubicBezTo>
                  <a:cubicBezTo>
                    <a:pt x="1501" y="3929"/>
                    <a:pt x="1489" y="3882"/>
                    <a:pt x="1489" y="3834"/>
                  </a:cubicBezTo>
                  <a:cubicBezTo>
                    <a:pt x="1489" y="3715"/>
                    <a:pt x="1561" y="3513"/>
                    <a:pt x="1799" y="3620"/>
                  </a:cubicBezTo>
                  <a:cubicBezTo>
                    <a:pt x="1727" y="3358"/>
                    <a:pt x="1370" y="3405"/>
                    <a:pt x="1251" y="3608"/>
                  </a:cubicBezTo>
                  <a:cubicBezTo>
                    <a:pt x="1156" y="3453"/>
                    <a:pt x="1049" y="3513"/>
                    <a:pt x="1037" y="3286"/>
                  </a:cubicBezTo>
                  <a:cubicBezTo>
                    <a:pt x="834" y="3703"/>
                    <a:pt x="1084" y="3786"/>
                    <a:pt x="1144" y="3953"/>
                  </a:cubicBezTo>
                  <a:lnTo>
                    <a:pt x="1144" y="3953"/>
                  </a:lnTo>
                  <a:cubicBezTo>
                    <a:pt x="965" y="3620"/>
                    <a:pt x="703" y="3739"/>
                    <a:pt x="477" y="3536"/>
                  </a:cubicBezTo>
                  <a:cubicBezTo>
                    <a:pt x="513" y="3941"/>
                    <a:pt x="811" y="3929"/>
                    <a:pt x="1013" y="4025"/>
                  </a:cubicBezTo>
                  <a:lnTo>
                    <a:pt x="1013" y="4025"/>
                  </a:lnTo>
                  <a:cubicBezTo>
                    <a:pt x="465" y="3810"/>
                    <a:pt x="334" y="4120"/>
                    <a:pt x="1" y="4144"/>
                  </a:cubicBezTo>
                  <a:close/>
                  <a:moveTo>
                    <a:pt x="5490" y="4036"/>
                  </a:moveTo>
                  <a:close/>
                  <a:moveTo>
                    <a:pt x="4763" y="3953"/>
                  </a:moveTo>
                  <a:cubicBezTo>
                    <a:pt x="4859" y="3905"/>
                    <a:pt x="4978" y="3882"/>
                    <a:pt x="5085" y="3905"/>
                  </a:cubicBezTo>
                  <a:cubicBezTo>
                    <a:pt x="5264" y="3989"/>
                    <a:pt x="5442" y="4048"/>
                    <a:pt x="5633" y="4108"/>
                  </a:cubicBezTo>
                  <a:cubicBezTo>
                    <a:pt x="5704" y="4120"/>
                    <a:pt x="5787" y="4132"/>
                    <a:pt x="5859" y="4144"/>
                  </a:cubicBezTo>
                  <a:cubicBezTo>
                    <a:pt x="5787" y="4156"/>
                    <a:pt x="5704" y="4167"/>
                    <a:pt x="5633" y="4179"/>
                  </a:cubicBezTo>
                  <a:cubicBezTo>
                    <a:pt x="5442" y="4239"/>
                    <a:pt x="5264" y="4310"/>
                    <a:pt x="5085" y="4382"/>
                  </a:cubicBezTo>
                  <a:cubicBezTo>
                    <a:pt x="4978" y="4406"/>
                    <a:pt x="4859" y="4394"/>
                    <a:pt x="4763" y="4334"/>
                  </a:cubicBezTo>
                  <a:cubicBezTo>
                    <a:pt x="4930" y="4334"/>
                    <a:pt x="5097" y="4275"/>
                    <a:pt x="5204" y="4144"/>
                  </a:cubicBezTo>
                  <a:cubicBezTo>
                    <a:pt x="5097" y="4025"/>
                    <a:pt x="4930" y="3953"/>
                    <a:pt x="4763" y="3953"/>
                  </a:cubicBezTo>
                  <a:close/>
                  <a:moveTo>
                    <a:pt x="5168" y="5037"/>
                  </a:moveTo>
                  <a:close/>
                  <a:moveTo>
                    <a:pt x="4894" y="4929"/>
                  </a:moveTo>
                  <a:cubicBezTo>
                    <a:pt x="4894" y="4751"/>
                    <a:pt x="4835" y="4596"/>
                    <a:pt x="4704" y="4477"/>
                  </a:cubicBezTo>
                  <a:cubicBezTo>
                    <a:pt x="4811" y="4513"/>
                    <a:pt x="4906" y="4584"/>
                    <a:pt x="4966" y="4679"/>
                  </a:cubicBezTo>
                  <a:cubicBezTo>
                    <a:pt x="5037" y="4858"/>
                    <a:pt x="5121" y="5037"/>
                    <a:pt x="5216" y="5203"/>
                  </a:cubicBezTo>
                  <a:cubicBezTo>
                    <a:pt x="5252" y="5275"/>
                    <a:pt x="5299" y="5334"/>
                    <a:pt x="5347" y="5394"/>
                  </a:cubicBezTo>
                  <a:cubicBezTo>
                    <a:pt x="5287" y="5346"/>
                    <a:pt x="5228" y="5298"/>
                    <a:pt x="5168" y="5263"/>
                  </a:cubicBezTo>
                  <a:cubicBezTo>
                    <a:pt x="4930" y="5108"/>
                    <a:pt x="4763" y="5096"/>
                    <a:pt x="4632" y="5013"/>
                  </a:cubicBezTo>
                  <a:cubicBezTo>
                    <a:pt x="4537" y="4941"/>
                    <a:pt x="4466" y="4846"/>
                    <a:pt x="4442" y="4739"/>
                  </a:cubicBezTo>
                  <a:cubicBezTo>
                    <a:pt x="4561" y="4858"/>
                    <a:pt x="4716" y="4929"/>
                    <a:pt x="4894" y="4929"/>
                  </a:cubicBezTo>
                  <a:close/>
                  <a:moveTo>
                    <a:pt x="5002" y="3108"/>
                  </a:moveTo>
                  <a:close/>
                  <a:moveTo>
                    <a:pt x="4632" y="3298"/>
                  </a:moveTo>
                  <a:cubicBezTo>
                    <a:pt x="4811" y="3227"/>
                    <a:pt x="4990" y="3143"/>
                    <a:pt x="5168" y="3060"/>
                  </a:cubicBezTo>
                  <a:cubicBezTo>
                    <a:pt x="5228" y="3013"/>
                    <a:pt x="5287" y="2965"/>
                    <a:pt x="5347" y="2917"/>
                  </a:cubicBezTo>
                  <a:cubicBezTo>
                    <a:pt x="5299" y="2977"/>
                    <a:pt x="5252" y="3048"/>
                    <a:pt x="5216" y="3108"/>
                  </a:cubicBezTo>
                  <a:cubicBezTo>
                    <a:pt x="5121" y="3274"/>
                    <a:pt x="5037" y="3453"/>
                    <a:pt x="4966" y="3632"/>
                  </a:cubicBezTo>
                  <a:cubicBezTo>
                    <a:pt x="4906" y="3739"/>
                    <a:pt x="4811" y="3810"/>
                    <a:pt x="4704" y="3834"/>
                  </a:cubicBezTo>
                  <a:cubicBezTo>
                    <a:pt x="4835" y="3727"/>
                    <a:pt x="4894" y="3560"/>
                    <a:pt x="4883" y="3394"/>
                  </a:cubicBezTo>
                  <a:cubicBezTo>
                    <a:pt x="4716" y="3382"/>
                    <a:pt x="4561" y="3453"/>
                    <a:pt x="4442" y="3572"/>
                  </a:cubicBezTo>
                  <a:cubicBezTo>
                    <a:pt x="4466" y="3453"/>
                    <a:pt x="4537" y="3358"/>
                    <a:pt x="4644" y="3298"/>
                  </a:cubicBezTo>
                  <a:close/>
                  <a:moveTo>
                    <a:pt x="4240" y="5525"/>
                  </a:moveTo>
                  <a:close/>
                  <a:moveTo>
                    <a:pt x="4013" y="2786"/>
                  </a:moveTo>
                  <a:close/>
                  <a:moveTo>
                    <a:pt x="3930" y="3513"/>
                  </a:moveTo>
                  <a:cubicBezTo>
                    <a:pt x="3882" y="3405"/>
                    <a:pt x="3859" y="3298"/>
                    <a:pt x="3882" y="3179"/>
                  </a:cubicBezTo>
                  <a:cubicBezTo>
                    <a:pt x="3966" y="3001"/>
                    <a:pt x="4025" y="2822"/>
                    <a:pt x="4085" y="2632"/>
                  </a:cubicBezTo>
                  <a:cubicBezTo>
                    <a:pt x="4097" y="2560"/>
                    <a:pt x="4109" y="2477"/>
                    <a:pt x="4121" y="2405"/>
                  </a:cubicBezTo>
                  <a:cubicBezTo>
                    <a:pt x="4132" y="2489"/>
                    <a:pt x="4144" y="2560"/>
                    <a:pt x="4156" y="2632"/>
                  </a:cubicBezTo>
                  <a:cubicBezTo>
                    <a:pt x="4216" y="2822"/>
                    <a:pt x="4287" y="3001"/>
                    <a:pt x="4359" y="3179"/>
                  </a:cubicBezTo>
                  <a:cubicBezTo>
                    <a:pt x="4382" y="3298"/>
                    <a:pt x="4371" y="3405"/>
                    <a:pt x="4311" y="3513"/>
                  </a:cubicBezTo>
                  <a:cubicBezTo>
                    <a:pt x="4323" y="3334"/>
                    <a:pt x="4251" y="3179"/>
                    <a:pt x="4121" y="3060"/>
                  </a:cubicBezTo>
                  <a:cubicBezTo>
                    <a:pt x="4001" y="3179"/>
                    <a:pt x="3930" y="3334"/>
                    <a:pt x="3930" y="3501"/>
                  </a:cubicBezTo>
                  <a:close/>
                  <a:moveTo>
                    <a:pt x="4121" y="5239"/>
                  </a:moveTo>
                  <a:cubicBezTo>
                    <a:pt x="4251" y="5120"/>
                    <a:pt x="4323" y="4965"/>
                    <a:pt x="4311" y="4798"/>
                  </a:cubicBezTo>
                  <a:cubicBezTo>
                    <a:pt x="4371" y="4894"/>
                    <a:pt x="4382" y="5013"/>
                    <a:pt x="4359" y="5120"/>
                  </a:cubicBezTo>
                  <a:cubicBezTo>
                    <a:pt x="4287" y="5298"/>
                    <a:pt x="4216" y="5477"/>
                    <a:pt x="4156" y="5668"/>
                  </a:cubicBezTo>
                  <a:cubicBezTo>
                    <a:pt x="4144" y="5739"/>
                    <a:pt x="4132" y="5822"/>
                    <a:pt x="4121" y="5894"/>
                  </a:cubicBezTo>
                  <a:cubicBezTo>
                    <a:pt x="4109" y="5822"/>
                    <a:pt x="4097" y="5739"/>
                    <a:pt x="4085" y="5668"/>
                  </a:cubicBezTo>
                  <a:cubicBezTo>
                    <a:pt x="4025" y="5477"/>
                    <a:pt x="3966" y="5298"/>
                    <a:pt x="3882" y="5120"/>
                  </a:cubicBezTo>
                  <a:cubicBezTo>
                    <a:pt x="3859" y="5013"/>
                    <a:pt x="3882" y="4894"/>
                    <a:pt x="3930" y="4798"/>
                  </a:cubicBezTo>
                  <a:cubicBezTo>
                    <a:pt x="3930" y="4965"/>
                    <a:pt x="4001" y="5120"/>
                    <a:pt x="4121" y="5239"/>
                  </a:cubicBezTo>
                  <a:close/>
                  <a:moveTo>
                    <a:pt x="3239" y="5203"/>
                  </a:moveTo>
                  <a:close/>
                  <a:moveTo>
                    <a:pt x="3359" y="3382"/>
                  </a:moveTo>
                  <a:cubicBezTo>
                    <a:pt x="3347" y="3548"/>
                    <a:pt x="3406" y="3715"/>
                    <a:pt x="3537" y="3822"/>
                  </a:cubicBezTo>
                  <a:cubicBezTo>
                    <a:pt x="3430" y="3798"/>
                    <a:pt x="3335" y="3727"/>
                    <a:pt x="3275" y="3632"/>
                  </a:cubicBezTo>
                  <a:cubicBezTo>
                    <a:pt x="3192" y="3501"/>
                    <a:pt x="3168" y="3334"/>
                    <a:pt x="3025" y="3096"/>
                  </a:cubicBezTo>
                  <a:cubicBezTo>
                    <a:pt x="2989" y="3036"/>
                    <a:pt x="2942" y="2965"/>
                    <a:pt x="2894" y="2905"/>
                  </a:cubicBezTo>
                  <a:cubicBezTo>
                    <a:pt x="2954" y="2953"/>
                    <a:pt x="3013" y="3001"/>
                    <a:pt x="3073" y="3048"/>
                  </a:cubicBezTo>
                  <a:cubicBezTo>
                    <a:pt x="3251" y="3132"/>
                    <a:pt x="3430" y="3215"/>
                    <a:pt x="3609" y="3286"/>
                  </a:cubicBezTo>
                  <a:cubicBezTo>
                    <a:pt x="3704" y="3358"/>
                    <a:pt x="3775" y="3441"/>
                    <a:pt x="3799" y="3560"/>
                  </a:cubicBezTo>
                  <a:cubicBezTo>
                    <a:pt x="3692" y="3429"/>
                    <a:pt x="3525" y="3370"/>
                    <a:pt x="3359" y="3370"/>
                  </a:cubicBezTo>
                  <a:close/>
                  <a:moveTo>
                    <a:pt x="3799" y="4739"/>
                  </a:moveTo>
                  <a:cubicBezTo>
                    <a:pt x="3763" y="4846"/>
                    <a:pt x="3692" y="4941"/>
                    <a:pt x="3597" y="5001"/>
                  </a:cubicBezTo>
                  <a:cubicBezTo>
                    <a:pt x="3418" y="5072"/>
                    <a:pt x="3239" y="5156"/>
                    <a:pt x="3073" y="5251"/>
                  </a:cubicBezTo>
                  <a:cubicBezTo>
                    <a:pt x="3001" y="5287"/>
                    <a:pt x="2942" y="5334"/>
                    <a:pt x="2882" y="5382"/>
                  </a:cubicBezTo>
                  <a:cubicBezTo>
                    <a:pt x="2930" y="5322"/>
                    <a:pt x="2978" y="5263"/>
                    <a:pt x="3025" y="5191"/>
                  </a:cubicBezTo>
                  <a:cubicBezTo>
                    <a:pt x="3108" y="5025"/>
                    <a:pt x="3192" y="4846"/>
                    <a:pt x="3263" y="4667"/>
                  </a:cubicBezTo>
                  <a:cubicBezTo>
                    <a:pt x="3323" y="4572"/>
                    <a:pt x="3418" y="4501"/>
                    <a:pt x="3525" y="4465"/>
                  </a:cubicBezTo>
                  <a:cubicBezTo>
                    <a:pt x="3406" y="4584"/>
                    <a:pt x="3335" y="4739"/>
                    <a:pt x="3347" y="4917"/>
                  </a:cubicBezTo>
                  <a:cubicBezTo>
                    <a:pt x="3513" y="4929"/>
                    <a:pt x="3692" y="4858"/>
                    <a:pt x="3811" y="4739"/>
                  </a:cubicBezTo>
                  <a:close/>
                  <a:moveTo>
                    <a:pt x="2751" y="4036"/>
                  </a:moveTo>
                  <a:close/>
                  <a:moveTo>
                    <a:pt x="2608" y="4108"/>
                  </a:moveTo>
                  <a:cubicBezTo>
                    <a:pt x="2787" y="4048"/>
                    <a:pt x="2978" y="3989"/>
                    <a:pt x="3156" y="3905"/>
                  </a:cubicBezTo>
                  <a:cubicBezTo>
                    <a:pt x="3263" y="3882"/>
                    <a:pt x="3382" y="3905"/>
                    <a:pt x="3478" y="3953"/>
                  </a:cubicBezTo>
                  <a:cubicBezTo>
                    <a:pt x="3311" y="3953"/>
                    <a:pt x="3144" y="4025"/>
                    <a:pt x="3037" y="4144"/>
                  </a:cubicBezTo>
                  <a:cubicBezTo>
                    <a:pt x="3144" y="4275"/>
                    <a:pt x="3311" y="4346"/>
                    <a:pt x="3478" y="4334"/>
                  </a:cubicBezTo>
                  <a:cubicBezTo>
                    <a:pt x="3382" y="4394"/>
                    <a:pt x="3263" y="4406"/>
                    <a:pt x="3156" y="4382"/>
                  </a:cubicBezTo>
                  <a:cubicBezTo>
                    <a:pt x="2978" y="4310"/>
                    <a:pt x="2799" y="4239"/>
                    <a:pt x="2608" y="4179"/>
                  </a:cubicBezTo>
                  <a:cubicBezTo>
                    <a:pt x="2537" y="4167"/>
                    <a:pt x="2454" y="4156"/>
                    <a:pt x="2382" y="4144"/>
                  </a:cubicBezTo>
                  <a:cubicBezTo>
                    <a:pt x="2466" y="4132"/>
                    <a:pt x="2537" y="4120"/>
                    <a:pt x="2608" y="410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927225" y="756775"/>
              <a:ext cx="207175" cy="207775"/>
            </a:xfrm>
            <a:custGeom>
              <a:avLst/>
              <a:gdLst/>
              <a:ahLst/>
              <a:cxnLst/>
              <a:rect l="l" t="t" r="r" b="b"/>
              <a:pathLst>
                <a:path w="8287" h="8311" extrusionOk="0">
                  <a:moveTo>
                    <a:pt x="0" y="4156"/>
                  </a:moveTo>
                  <a:cubicBezTo>
                    <a:pt x="345" y="4191"/>
                    <a:pt x="476" y="4489"/>
                    <a:pt x="1012" y="4263"/>
                  </a:cubicBezTo>
                  <a:lnTo>
                    <a:pt x="1012" y="4263"/>
                  </a:lnTo>
                  <a:cubicBezTo>
                    <a:pt x="798" y="4358"/>
                    <a:pt x="500" y="4346"/>
                    <a:pt x="476" y="4763"/>
                  </a:cubicBezTo>
                  <a:cubicBezTo>
                    <a:pt x="691" y="4560"/>
                    <a:pt x="965" y="4679"/>
                    <a:pt x="1131" y="4334"/>
                  </a:cubicBezTo>
                  <a:lnTo>
                    <a:pt x="1131" y="4334"/>
                  </a:lnTo>
                  <a:cubicBezTo>
                    <a:pt x="1072" y="4501"/>
                    <a:pt x="822" y="4584"/>
                    <a:pt x="1024" y="5001"/>
                  </a:cubicBezTo>
                  <a:cubicBezTo>
                    <a:pt x="1036" y="4787"/>
                    <a:pt x="1143" y="4834"/>
                    <a:pt x="1238" y="4691"/>
                  </a:cubicBezTo>
                  <a:cubicBezTo>
                    <a:pt x="1369" y="4882"/>
                    <a:pt x="1715" y="4929"/>
                    <a:pt x="1786" y="4679"/>
                  </a:cubicBezTo>
                  <a:cubicBezTo>
                    <a:pt x="1548" y="4775"/>
                    <a:pt x="1477" y="4584"/>
                    <a:pt x="1477" y="4453"/>
                  </a:cubicBezTo>
                  <a:cubicBezTo>
                    <a:pt x="1477" y="4406"/>
                    <a:pt x="1500" y="4358"/>
                    <a:pt x="1536" y="4334"/>
                  </a:cubicBezTo>
                  <a:cubicBezTo>
                    <a:pt x="1572" y="4287"/>
                    <a:pt x="1679" y="4251"/>
                    <a:pt x="1727" y="4287"/>
                  </a:cubicBezTo>
                  <a:cubicBezTo>
                    <a:pt x="1774" y="4334"/>
                    <a:pt x="1762" y="4441"/>
                    <a:pt x="1655" y="4406"/>
                  </a:cubicBezTo>
                  <a:cubicBezTo>
                    <a:pt x="1715" y="4525"/>
                    <a:pt x="1893" y="4477"/>
                    <a:pt x="1905" y="4346"/>
                  </a:cubicBezTo>
                  <a:cubicBezTo>
                    <a:pt x="1905" y="4334"/>
                    <a:pt x="1905" y="4310"/>
                    <a:pt x="1905" y="4298"/>
                  </a:cubicBezTo>
                  <a:lnTo>
                    <a:pt x="1905" y="4287"/>
                  </a:lnTo>
                  <a:cubicBezTo>
                    <a:pt x="1893" y="4251"/>
                    <a:pt x="1869" y="4227"/>
                    <a:pt x="1846" y="4203"/>
                  </a:cubicBezTo>
                  <a:cubicBezTo>
                    <a:pt x="2143" y="4144"/>
                    <a:pt x="2465" y="4168"/>
                    <a:pt x="2762" y="4275"/>
                  </a:cubicBezTo>
                  <a:lnTo>
                    <a:pt x="2762" y="4275"/>
                  </a:lnTo>
                  <a:cubicBezTo>
                    <a:pt x="1881" y="4060"/>
                    <a:pt x="2167" y="4941"/>
                    <a:pt x="1619" y="4941"/>
                  </a:cubicBezTo>
                  <a:lnTo>
                    <a:pt x="1619" y="4941"/>
                  </a:lnTo>
                  <a:cubicBezTo>
                    <a:pt x="1881" y="5013"/>
                    <a:pt x="2036" y="5013"/>
                    <a:pt x="2143" y="4953"/>
                  </a:cubicBezTo>
                  <a:cubicBezTo>
                    <a:pt x="2417" y="4822"/>
                    <a:pt x="2310" y="4537"/>
                    <a:pt x="2429" y="4441"/>
                  </a:cubicBezTo>
                  <a:cubicBezTo>
                    <a:pt x="2453" y="4608"/>
                    <a:pt x="2548" y="4656"/>
                    <a:pt x="2691" y="4596"/>
                  </a:cubicBezTo>
                  <a:cubicBezTo>
                    <a:pt x="2548" y="4489"/>
                    <a:pt x="2655" y="4346"/>
                    <a:pt x="2786" y="4346"/>
                  </a:cubicBezTo>
                  <a:cubicBezTo>
                    <a:pt x="2989" y="4358"/>
                    <a:pt x="3251" y="4572"/>
                    <a:pt x="3596" y="4346"/>
                  </a:cubicBezTo>
                  <a:cubicBezTo>
                    <a:pt x="3667" y="4334"/>
                    <a:pt x="3727" y="4322"/>
                    <a:pt x="3798" y="4298"/>
                  </a:cubicBezTo>
                  <a:cubicBezTo>
                    <a:pt x="3739" y="4334"/>
                    <a:pt x="3679" y="4370"/>
                    <a:pt x="3620" y="4418"/>
                  </a:cubicBezTo>
                  <a:cubicBezTo>
                    <a:pt x="3215" y="4489"/>
                    <a:pt x="3191" y="4834"/>
                    <a:pt x="3048" y="4977"/>
                  </a:cubicBezTo>
                  <a:cubicBezTo>
                    <a:pt x="2953" y="5084"/>
                    <a:pt x="2786" y="5049"/>
                    <a:pt x="2798" y="4882"/>
                  </a:cubicBezTo>
                  <a:cubicBezTo>
                    <a:pt x="2655" y="4929"/>
                    <a:pt x="2620" y="5025"/>
                    <a:pt x="2727" y="5180"/>
                  </a:cubicBezTo>
                  <a:cubicBezTo>
                    <a:pt x="2572" y="5180"/>
                    <a:pt x="2453" y="4906"/>
                    <a:pt x="2155" y="5001"/>
                  </a:cubicBezTo>
                  <a:cubicBezTo>
                    <a:pt x="2048" y="5049"/>
                    <a:pt x="1929" y="5156"/>
                    <a:pt x="1798" y="5382"/>
                  </a:cubicBezTo>
                  <a:cubicBezTo>
                    <a:pt x="1810" y="5370"/>
                    <a:pt x="1834" y="5358"/>
                    <a:pt x="1846" y="5346"/>
                  </a:cubicBezTo>
                  <a:lnTo>
                    <a:pt x="1798" y="5382"/>
                  </a:lnTo>
                  <a:cubicBezTo>
                    <a:pt x="2191" y="5001"/>
                    <a:pt x="2608" y="5834"/>
                    <a:pt x="3084" y="5060"/>
                  </a:cubicBezTo>
                  <a:lnTo>
                    <a:pt x="3084" y="5060"/>
                  </a:lnTo>
                  <a:cubicBezTo>
                    <a:pt x="2953" y="5334"/>
                    <a:pt x="2739" y="5572"/>
                    <a:pt x="2489" y="5751"/>
                  </a:cubicBezTo>
                  <a:cubicBezTo>
                    <a:pt x="2489" y="5715"/>
                    <a:pt x="2489" y="5680"/>
                    <a:pt x="2465" y="5644"/>
                  </a:cubicBezTo>
                  <a:lnTo>
                    <a:pt x="2465" y="5644"/>
                  </a:lnTo>
                  <a:cubicBezTo>
                    <a:pt x="2453" y="5632"/>
                    <a:pt x="2453" y="5620"/>
                    <a:pt x="2441" y="5620"/>
                  </a:cubicBezTo>
                  <a:cubicBezTo>
                    <a:pt x="2334" y="5525"/>
                    <a:pt x="2179" y="5620"/>
                    <a:pt x="2215" y="5751"/>
                  </a:cubicBezTo>
                  <a:cubicBezTo>
                    <a:pt x="2274" y="5656"/>
                    <a:pt x="2358" y="5715"/>
                    <a:pt x="2346" y="5775"/>
                  </a:cubicBezTo>
                  <a:cubicBezTo>
                    <a:pt x="2346" y="5846"/>
                    <a:pt x="2239" y="5894"/>
                    <a:pt x="2179" y="5894"/>
                  </a:cubicBezTo>
                  <a:cubicBezTo>
                    <a:pt x="2131" y="5894"/>
                    <a:pt x="2096" y="5870"/>
                    <a:pt x="2060" y="5834"/>
                  </a:cubicBezTo>
                  <a:cubicBezTo>
                    <a:pt x="1905" y="5739"/>
                    <a:pt x="1941" y="5501"/>
                    <a:pt x="2119" y="5465"/>
                  </a:cubicBezTo>
                  <a:cubicBezTo>
                    <a:pt x="1893" y="5334"/>
                    <a:pt x="1679" y="5608"/>
                    <a:pt x="1727" y="5846"/>
                  </a:cubicBezTo>
                  <a:cubicBezTo>
                    <a:pt x="1548" y="5811"/>
                    <a:pt x="1524" y="5918"/>
                    <a:pt x="1346" y="5775"/>
                  </a:cubicBezTo>
                  <a:cubicBezTo>
                    <a:pt x="1500" y="6203"/>
                    <a:pt x="1738" y="6096"/>
                    <a:pt x="1893" y="6168"/>
                  </a:cubicBezTo>
                  <a:lnTo>
                    <a:pt x="1893" y="6168"/>
                  </a:lnTo>
                  <a:cubicBezTo>
                    <a:pt x="1536" y="6049"/>
                    <a:pt x="1429" y="6323"/>
                    <a:pt x="1131" y="6334"/>
                  </a:cubicBezTo>
                  <a:cubicBezTo>
                    <a:pt x="1441" y="6596"/>
                    <a:pt x="1643" y="6382"/>
                    <a:pt x="1858" y="6311"/>
                  </a:cubicBezTo>
                  <a:lnTo>
                    <a:pt x="1858" y="6311"/>
                  </a:lnTo>
                  <a:cubicBezTo>
                    <a:pt x="1322" y="6525"/>
                    <a:pt x="1441" y="6834"/>
                    <a:pt x="1227" y="7096"/>
                  </a:cubicBezTo>
                  <a:cubicBezTo>
                    <a:pt x="1488" y="6870"/>
                    <a:pt x="1786" y="7001"/>
                    <a:pt x="2012" y="6453"/>
                  </a:cubicBezTo>
                  <a:lnTo>
                    <a:pt x="2012" y="6453"/>
                  </a:lnTo>
                  <a:cubicBezTo>
                    <a:pt x="1929" y="6668"/>
                    <a:pt x="1715" y="6870"/>
                    <a:pt x="1977" y="7180"/>
                  </a:cubicBezTo>
                  <a:cubicBezTo>
                    <a:pt x="1989" y="6882"/>
                    <a:pt x="2262" y="6775"/>
                    <a:pt x="2155" y="6418"/>
                  </a:cubicBezTo>
                  <a:lnTo>
                    <a:pt x="2155" y="6418"/>
                  </a:lnTo>
                  <a:cubicBezTo>
                    <a:pt x="2215" y="6584"/>
                    <a:pt x="2108" y="6811"/>
                    <a:pt x="2536" y="6965"/>
                  </a:cubicBezTo>
                  <a:cubicBezTo>
                    <a:pt x="2393" y="6799"/>
                    <a:pt x="2500" y="6763"/>
                    <a:pt x="2477" y="6596"/>
                  </a:cubicBezTo>
                  <a:cubicBezTo>
                    <a:pt x="2703" y="6644"/>
                    <a:pt x="2977" y="6430"/>
                    <a:pt x="2846" y="6192"/>
                  </a:cubicBezTo>
                  <a:cubicBezTo>
                    <a:pt x="2810" y="6370"/>
                    <a:pt x="2572" y="6406"/>
                    <a:pt x="2477" y="6251"/>
                  </a:cubicBezTo>
                  <a:cubicBezTo>
                    <a:pt x="2441" y="6227"/>
                    <a:pt x="2417" y="6180"/>
                    <a:pt x="2417" y="6132"/>
                  </a:cubicBezTo>
                  <a:cubicBezTo>
                    <a:pt x="2417" y="6072"/>
                    <a:pt x="2465" y="5977"/>
                    <a:pt x="2536" y="5965"/>
                  </a:cubicBezTo>
                  <a:cubicBezTo>
                    <a:pt x="2596" y="5953"/>
                    <a:pt x="2655" y="6049"/>
                    <a:pt x="2560" y="6096"/>
                  </a:cubicBezTo>
                  <a:cubicBezTo>
                    <a:pt x="2691" y="6132"/>
                    <a:pt x="2786" y="5977"/>
                    <a:pt x="2691" y="5882"/>
                  </a:cubicBezTo>
                  <a:cubicBezTo>
                    <a:pt x="2691" y="5870"/>
                    <a:pt x="2679" y="5858"/>
                    <a:pt x="2667" y="5846"/>
                  </a:cubicBezTo>
                  <a:lnTo>
                    <a:pt x="2655" y="5846"/>
                  </a:lnTo>
                  <a:cubicBezTo>
                    <a:pt x="2620" y="5834"/>
                    <a:pt x="2584" y="5822"/>
                    <a:pt x="2548" y="5834"/>
                  </a:cubicBezTo>
                  <a:cubicBezTo>
                    <a:pt x="2727" y="5572"/>
                    <a:pt x="2965" y="5370"/>
                    <a:pt x="3251" y="5239"/>
                  </a:cubicBezTo>
                  <a:cubicBezTo>
                    <a:pt x="2477" y="5715"/>
                    <a:pt x="3298" y="6132"/>
                    <a:pt x="2917" y="6513"/>
                  </a:cubicBezTo>
                  <a:cubicBezTo>
                    <a:pt x="2929" y="6501"/>
                    <a:pt x="2941" y="6489"/>
                    <a:pt x="2953" y="6477"/>
                  </a:cubicBezTo>
                  <a:cubicBezTo>
                    <a:pt x="2941" y="6489"/>
                    <a:pt x="2929" y="6501"/>
                    <a:pt x="2917" y="6513"/>
                  </a:cubicBezTo>
                  <a:cubicBezTo>
                    <a:pt x="3143" y="6382"/>
                    <a:pt x="3262" y="6275"/>
                    <a:pt x="3298" y="6156"/>
                  </a:cubicBezTo>
                  <a:cubicBezTo>
                    <a:pt x="3393" y="5858"/>
                    <a:pt x="3120" y="5739"/>
                    <a:pt x="3132" y="5596"/>
                  </a:cubicBezTo>
                  <a:cubicBezTo>
                    <a:pt x="3262" y="5703"/>
                    <a:pt x="3370" y="5656"/>
                    <a:pt x="3429" y="5525"/>
                  </a:cubicBezTo>
                  <a:cubicBezTo>
                    <a:pt x="3251" y="5537"/>
                    <a:pt x="3227" y="5358"/>
                    <a:pt x="3322" y="5275"/>
                  </a:cubicBezTo>
                  <a:cubicBezTo>
                    <a:pt x="3477" y="5132"/>
                    <a:pt x="3810" y="5096"/>
                    <a:pt x="3894" y="4691"/>
                  </a:cubicBezTo>
                  <a:cubicBezTo>
                    <a:pt x="3929" y="4644"/>
                    <a:pt x="3965" y="4584"/>
                    <a:pt x="4001" y="4525"/>
                  </a:cubicBezTo>
                  <a:cubicBezTo>
                    <a:pt x="3977" y="4584"/>
                    <a:pt x="3965" y="4656"/>
                    <a:pt x="3953" y="4727"/>
                  </a:cubicBezTo>
                  <a:cubicBezTo>
                    <a:pt x="3715" y="5060"/>
                    <a:pt x="3941" y="5322"/>
                    <a:pt x="3953" y="5525"/>
                  </a:cubicBezTo>
                  <a:cubicBezTo>
                    <a:pt x="3953" y="5668"/>
                    <a:pt x="3822" y="5775"/>
                    <a:pt x="3703" y="5632"/>
                  </a:cubicBezTo>
                  <a:cubicBezTo>
                    <a:pt x="3643" y="5763"/>
                    <a:pt x="3691" y="5870"/>
                    <a:pt x="3858" y="5894"/>
                  </a:cubicBezTo>
                  <a:cubicBezTo>
                    <a:pt x="3763" y="6001"/>
                    <a:pt x="3477" y="5894"/>
                    <a:pt x="3334" y="6168"/>
                  </a:cubicBezTo>
                  <a:cubicBezTo>
                    <a:pt x="3286" y="6287"/>
                    <a:pt x="3274" y="6442"/>
                    <a:pt x="3346" y="6692"/>
                  </a:cubicBezTo>
                  <a:lnTo>
                    <a:pt x="3346" y="6692"/>
                  </a:lnTo>
                  <a:cubicBezTo>
                    <a:pt x="3346" y="6156"/>
                    <a:pt x="4227" y="6442"/>
                    <a:pt x="4024" y="5561"/>
                  </a:cubicBezTo>
                  <a:lnTo>
                    <a:pt x="4024" y="5561"/>
                  </a:lnTo>
                  <a:cubicBezTo>
                    <a:pt x="4132" y="5846"/>
                    <a:pt x="4155" y="6168"/>
                    <a:pt x="4096" y="6477"/>
                  </a:cubicBezTo>
                  <a:cubicBezTo>
                    <a:pt x="4072" y="6442"/>
                    <a:pt x="4036" y="6418"/>
                    <a:pt x="4001" y="6418"/>
                  </a:cubicBezTo>
                  <a:lnTo>
                    <a:pt x="3989" y="6418"/>
                  </a:lnTo>
                  <a:cubicBezTo>
                    <a:pt x="3977" y="6406"/>
                    <a:pt x="3965" y="6406"/>
                    <a:pt x="3953" y="6418"/>
                  </a:cubicBezTo>
                  <a:cubicBezTo>
                    <a:pt x="3810" y="6418"/>
                    <a:pt x="3774" y="6596"/>
                    <a:pt x="3894" y="6668"/>
                  </a:cubicBezTo>
                  <a:cubicBezTo>
                    <a:pt x="3858" y="6561"/>
                    <a:pt x="3965" y="6537"/>
                    <a:pt x="4001" y="6584"/>
                  </a:cubicBezTo>
                  <a:cubicBezTo>
                    <a:pt x="4048" y="6644"/>
                    <a:pt x="4001" y="6751"/>
                    <a:pt x="3965" y="6787"/>
                  </a:cubicBezTo>
                  <a:cubicBezTo>
                    <a:pt x="3929" y="6823"/>
                    <a:pt x="3882" y="6834"/>
                    <a:pt x="3846" y="6834"/>
                  </a:cubicBezTo>
                  <a:cubicBezTo>
                    <a:pt x="3715" y="6846"/>
                    <a:pt x="3524" y="6763"/>
                    <a:pt x="3620" y="6525"/>
                  </a:cubicBezTo>
                  <a:cubicBezTo>
                    <a:pt x="3370" y="6596"/>
                    <a:pt x="3405" y="6954"/>
                    <a:pt x="3608" y="7085"/>
                  </a:cubicBezTo>
                  <a:cubicBezTo>
                    <a:pt x="3453" y="7180"/>
                    <a:pt x="3513" y="7275"/>
                    <a:pt x="3298" y="7287"/>
                  </a:cubicBezTo>
                  <a:cubicBezTo>
                    <a:pt x="3703" y="7489"/>
                    <a:pt x="3798" y="7239"/>
                    <a:pt x="3953" y="7180"/>
                  </a:cubicBezTo>
                  <a:lnTo>
                    <a:pt x="3953" y="7180"/>
                  </a:lnTo>
                  <a:cubicBezTo>
                    <a:pt x="3620" y="7358"/>
                    <a:pt x="3739" y="7632"/>
                    <a:pt x="3536" y="7847"/>
                  </a:cubicBezTo>
                  <a:cubicBezTo>
                    <a:pt x="3941" y="7811"/>
                    <a:pt x="3929" y="7513"/>
                    <a:pt x="4036" y="7311"/>
                  </a:cubicBezTo>
                  <a:lnTo>
                    <a:pt x="4036" y="7311"/>
                  </a:lnTo>
                  <a:cubicBezTo>
                    <a:pt x="3798" y="7847"/>
                    <a:pt x="4108" y="7977"/>
                    <a:pt x="4132" y="8311"/>
                  </a:cubicBezTo>
                  <a:cubicBezTo>
                    <a:pt x="4167" y="7977"/>
                    <a:pt x="4477" y="7847"/>
                    <a:pt x="4239" y="7311"/>
                  </a:cubicBezTo>
                  <a:lnTo>
                    <a:pt x="4239" y="7311"/>
                  </a:lnTo>
                  <a:cubicBezTo>
                    <a:pt x="4334" y="7513"/>
                    <a:pt x="4322" y="7811"/>
                    <a:pt x="4739" y="7847"/>
                  </a:cubicBezTo>
                  <a:cubicBezTo>
                    <a:pt x="4536" y="7620"/>
                    <a:pt x="4656" y="7358"/>
                    <a:pt x="4310" y="7180"/>
                  </a:cubicBezTo>
                  <a:lnTo>
                    <a:pt x="4310" y="7180"/>
                  </a:lnTo>
                  <a:cubicBezTo>
                    <a:pt x="4477" y="7239"/>
                    <a:pt x="4572" y="7489"/>
                    <a:pt x="4977" y="7287"/>
                  </a:cubicBezTo>
                  <a:cubicBezTo>
                    <a:pt x="4763" y="7275"/>
                    <a:pt x="4810" y="7180"/>
                    <a:pt x="4667" y="7085"/>
                  </a:cubicBezTo>
                  <a:cubicBezTo>
                    <a:pt x="4858" y="6954"/>
                    <a:pt x="4906" y="6596"/>
                    <a:pt x="4656" y="6525"/>
                  </a:cubicBezTo>
                  <a:cubicBezTo>
                    <a:pt x="4751" y="6763"/>
                    <a:pt x="4560" y="6846"/>
                    <a:pt x="4429" y="6834"/>
                  </a:cubicBezTo>
                  <a:cubicBezTo>
                    <a:pt x="4382" y="6834"/>
                    <a:pt x="4346" y="6823"/>
                    <a:pt x="4310" y="6787"/>
                  </a:cubicBezTo>
                  <a:cubicBezTo>
                    <a:pt x="4275" y="6751"/>
                    <a:pt x="4227" y="6632"/>
                    <a:pt x="4263" y="6584"/>
                  </a:cubicBezTo>
                  <a:cubicBezTo>
                    <a:pt x="4310" y="6537"/>
                    <a:pt x="4417" y="6561"/>
                    <a:pt x="4382" y="6668"/>
                  </a:cubicBezTo>
                  <a:cubicBezTo>
                    <a:pt x="4394" y="6656"/>
                    <a:pt x="4405" y="6644"/>
                    <a:pt x="4417" y="6632"/>
                  </a:cubicBezTo>
                  <a:cubicBezTo>
                    <a:pt x="4465" y="6584"/>
                    <a:pt x="4465" y="6501"/>
                    <a:pt x="4417" y="6453"/>
                  </a:cubicBezTo>
                  <a:cubicBezTo>
                    <a:pt x="4394" y="6430"/>
                    <a:pt x="4358" y="6418"/>
                    <a:pt x="4322" y="6418"/>
                  </a:cubicBezTo>
                  <a:cubicBezTo>
                    <a:pt x="4310" y="6406"/>
                    <a:pt x="4298" y="6406"/>
                    <a:pt x="4286" y="6418"/>
                  </a:cubicBezTo>
                  <a:lnTo>
                    <a:pt x="4275" y="6418"/>
                  </a:lnTo>
                  <a:cubicBezTo>
                    <a:pt x="4239" y="6418"/>
                    <a:pt x="4203" y="6442"/>
                    <a:pt x="4179" y="6477"/>
                  </a:cubicBezTo>
                  <a:cubicBezTo>
                    <a:pt x="4120" y="6168"/>
                    <a:pt x="4144" y="5846"/>
                    <a:pt x="4251" y="5561"/>
                  </a:cubicBezTo>
                  <a:cubicBezTo>
                    <a:pt x="4048" y="6442"/>
                    <a:pt x="4917" y="6156"/>
                    <a:pt x="4929" y="6692"/>
                  </a:cubicBezTo>
                  <a:lnTo>
                    <a:pt x="4929" y="6644"/>
                  </a:lnTo>
                  <a:lnTo>
                    <a:pt x="4929" y="6692"/>
                  </a:lnTo>
                  <a:cubicBezTo>
                    <a:pt x="5001" y="6442"/>
                    <a:pt x="4989" y="6287"/>
                    <a:pt x="4941" y="6180"/>
                  </a:cubicBezTo>
                  <a:cubicBezTo>
                    <a:pt x="4798" y="5906"/>
                    <a:pt x="4513" y="6001"/>
                    <a:pt x="4417" y="5894"/>
                  </a:cubicBezTo>
                  <a:cubicBezTo>
                    <a:pt x="4596" y="5870"/>
                    <a:pt x="4644" y="5775"/>
                    <a:pt x="4584" y="5632"/>
                  </a:cubicBezTo>
                  <a:cubicBezTo>
                    <a:pt x="4465" y="5775"/>
                    <a:pt x="4322" y="5668"/>
                    <a:pt x="4334" y="5537"/>
                  </a:cubicBezTo>
                  <a:cubicBezTo>
                    <a:pt x="4334" y="5322"/>
                    <a:pt x="4560" y="5060"/>
                    <a:pt x="4334" y="4727"/>
                  </a:cubicBezTo>
                  <a:cubicBezTo>
                    <a:pt x="4322" y="4656"/>
                    <a:pt x="4298" y="4584"/>
                    <a:pt x="4286" y="4525"/>
                  </a:cubicBezTo>
                  <a:cubicBezTo>
                    <a:pt x="4310" y="4584"/>
                    <a:pt x="4346" y="4644"/>
                    <a:pt x="4394" y="4703"/>
                  </a:cubicBezTo>
                  <a:cubicBezTo>
                    <a:pt x="4465" y="5108"/>
                    <a:pt x="4810" y="5132"/>
                    <a:pt x="4965" y="5275"/>
                  </a:cubicBezTo>
                  <a:cubicBezTo>
                    <a:pt x="5060" y="5370"/>
                    <a:pt x="5037" y="5537"/>
                    <a:pt x="4858" y="5525"/>
                  </a:cubicBezTo>
                  <a:cubicBezTo>
                    <a:pt x="4906" y="5656"/>
                    <a:pt x="5001" y="5703"/>
                    <a:pt x="5156" y="5596"/>
                  </a:cubicBezTo>
                  <a:cubicBezTo>
                    <a:pt x="5167" y="5739"/>
                    <a:pt x="4882" y="5870"/>
                    <a:pt x="4989" y="6156"/>
                  </a:cubicBezTo>
                  <a:cubicBezTo>
                    <a:pt x="5060" y="6323"/>
                    <a:pt x="5203" y="6442"/>
                    <a:pt x="5358" y="6513"/>
                  </a:cubicBezTo>
                  <a:lnTo>
                    <a:pt x="5358" y="6513"/>
                  </a:lnTo>
                  <a:cubicBezTo>
                    <a:pt x="4989" y="6132"/>
                    <a:pt x="5810" y="5715"/>
                    <a:pt x="5037" y="5239"/>
                  </a:cubicBezTo>
                  <a:lnTo>
                    <a:pt x="5037" y="5239"/>
                  </a:lnTo>
                  <a:cubicBezTo>
                    <a:pt x="5322" y="5370"/>
                    <a:pt x="5560" y="5584"/>
                    <a:pt x="5739" y="5834"/>
                  </a:cubicBezTo>
                  <a:cubicBezTo>
                    <a:pt x="5703" y="5834"/>
                    <a:pt x="5656" y="5834"/>
                    <a:pt x="5632" y="5858"/>
                  </a:cubicBezTo>
                  <a:lnTo>
                    <a:pt x="5632" y="5858"/>
                  </a:lnTo>
                  <a:cubicBezTo>
                    <a:pt x="5620" y="5858"/>
                    <a:pt x="5608" y="5870"/>
                    <a:pt x="5596" y="5882"/>
                  </a:cubicBezTo>
                  <a:cubicBezTo>
                    <a:pt x="5548" y="5942"/>
                    <a:pt x="5548" y="6025"/>
                    <a:pt x="5596" y="6072"/>
                  </a:cubicBezTo>
                  <a:cubicBezTo>
                    <a:pt x="5632" y="6096"/>
                    <a:pt x="5668" y="6108"/>
                    <a:pt x="5703" y="6108"/>
                  </a:cubicBezTo>
                  <a:cubicBezTo>
                    <a:pt x="5715" y="6108"/>
                    <a:pt x="5715" y="6108"/>
                    <a:pt x="5727" y="6108"/>
                  </a:cubicBezTo>
                  <a:cubicBezTo>
                    <a:pt x="5632" y="6049"/>
                    <a:pt x="5691" y="5965"/>
                    <a:pt x="5751" y="5977"/>
                  </a:cubicBezTo>
                  <a:cubicBezTo>
                    <a:pt x="5822" y="5977"/>
                    <a:pt x="5870" y="6084"/>
                    <a:pt x="5870" y="6144"/>
                  </a:cubicBezTo>
                  <a:cubicBezTo>
                    <a:pt x="5870" y="6192"/>
                    <a:pt x="5846" y="6239"/>
                    <a:pt x="5810" y="6263"/>
                  </a:cubicBezTo>
                  <a:cubicBezTo>
                    <a:pt x="5715" y="6418"/>
                    <a:pt x="5477" y="6382"/>
                    <a:pt x="5441" y="6203"/>
                  </a:cubicBezTo>
                  <a:cubicBezTo>
                    <a:pt x="5310" y="6442"/>
                    <a:pt x="5584" y="6656"/>
                    <a:pt x="5822" y="6608"/>
                  </a:cubicBezTo>
                  <a:cubicBezTo>
                    <a:pt x="5787" y="6775"/>
                    <a:pt x="5894" y="6811"/>
                    <a:pt x="5751" y="6977"/>
                  </a:cubicBezTo>
                  <a:cubicBezTo>
                    <a:pt x="6180" y="6823"/>
                    <a:pt x="6072" y="6584"/>
                    <a:pt x="6144" y="6430"/>
                  </a:cubicBezTo>
                  <a:lnTo>
                    <a:pt x="6144" y="6430"/>
                  </a:lnTo>
                  <a:cubicBezTo>
                    <a:pt x="6025" y="6787"/>
                    <a:pt x="6299" y="6894"/>
                    <a:pt x="6310" y="7192"/>
                  </a:cubicBezTo>
                  <a:cubicBezTo>
                    <a:pt x="6572" y="6882"/>
                    <a:pt x="6358" y="6680"/>
                    <a:pt x="6287" y="6465"/>
                  </a:cubicBezTo>
                  <a:lnTo>
                    <a:pt x="6287" y="6465"/>
                  </a:lnTo>
                  <a:cubicBezTo>
                    <a:pt x="6501" y="7001"/>
                    <a:pt x="6811" y="6882"/>
                    <a:pt x="7072" y="7096"/>
                  </a:cubicBezTo>
                  <a:cubicBezTo>
                    <a:pt x="6846" y="6834"/>
                    <a:pt x="6977" y="6537"/>
                    <a:pt x="6430" y="6311"/>
                  </a:cubicBezTo>
                  <a:lnTo>
                    <a:pt x="6430" y="6311"/>
                  </a:lnTo>
                  <a:cubicBezTo>
                    <a:pt x="6644" y="6394"/>
                    <a:pt x="6846" y="6608"/>
                    <a:pt x="7156" y="6346"/>
                  </a:cubicBezTo>
                  <a:cubicBezTo>
                    <a:pt x="6858" y="6334"/>
                    <a:pt x="6751" y="6061"/>
                    <a:pt x="6394" y="6168"/>
                  </a:cubicBezTo>
                  <a:lnTo>
                    <a:pt x="6394" y="6168"/>
                  </a:lnTo>
                  <a:cubicBezTo>
                    <a:pt x="6561" y="6108"/>
                    <a:pt x="6787" y="6215"/>
                    <a:pt x="6942" y="5787"/>
                  </a:cubicBezTo>
                  <a:cubicBezTo>
                    <a:pt x="6775" y="5930"/>
                    <a:pt x="6739" y="5822"/>
                    <a:pt x="6572" y="5846"/>
                  </a:cubicBezTo>
                  <a:cubicBezTo>
                    <a:pt x="6620" y="5620"/>
                    <a:pt x="6406" y="5346"/>
                    <a:pt x="6168" y="5477"/>
                  </a:cubicBezTo>
                  <a:cubicBezTo>
                    <a:pt x="6346" y="5513"/>
                    <a:pt x="6382" y="5751"/>
                    <a:pt x="6227" y="5846"/>
                  </a:cubicBezTo>
                  <a:cubicBezTo>
                    <a:pt x="6203" y="5882"/>
                    <a:pt x="6156" y="5894"/>
                    <a:pt x="6108" y="5906"/>
                  </a:cubicBezTo>
                  <a:cubicBezTo>
                    <a:pt x="6049" y="5906"/>
                    <a:pt x="5953" y="5858"/>
                    <a:pt x="5941" y="5787"/>
                  </a:cubicBezTo>
                  <a:cubicBezTo>
                    <a:pt x="5929" y="5727"/>
                    <a:pt x="6025" y="5668"/>
                    <a:pt x="6072" y="5763"/>
                  </a:cubicBezTo>
                  <a:lnTo>
                    <a:pt x="6072" y="5739"/>
                  </a:lnTo>
                  <a:cubicBezTo>
                    <a:pt x="6084" y="5691"/>
                    <a:pt x="6072" y="5656"/>
                    <a:pt x="6037" y="5632"/>
                  </a:cubicBezTo>
                  <a:cubicBezTo>
                    <a:pt x="5989" y="5584"/>
                    <a:pt x="5906" y="5584"/>
                    <a:pt x="5846" y="5632"/>
                  </a:cubicBezTo>
                  <a:lnTo>
                    <a:pt x="5822" y="5668"/>
                  </a:lnTo>
                  <a:lnTo>
                    <a:pt x="5822" y="5668"/>
                  </a:lnTo>
                  <a:cubicBezTo>
                    <a:pt x="5799" y="5703"/>
                    <a:pt x="5799" y="5739"/>
                    <a:pt x="5799" y="5775"/>
                  </a:cubicBezTo>
                  <a:cubicBezTo>
                    <a:pt x="5548" y="5596"/>
                    <a:pt x="5334" y="5358"/>
                    <a:pt x="5203" y="5084"/>
                  </a:cubicBezTo>
                  <a:cubicBezTo>
                    <a:pt x="5679" y="5858"/>
                    <a:pt x="6096" y="5037"/>
                    <a:pt x="6489" y="5406"/>
                  </a:cubicBezTo>
                  <a:cubicBezTo>
                    <a:pt x="6477" y="5394"/>
                    <a:pt x="6453" y="5382"/>
                    <a:pt x="6441" y="5370"/>
                  </a:cubicBezTo>
                  <a:cubicBezTo>
                    <a:pt x="6453" y="5382"/>
                    <a:pt x="6477" y="5394"/>
                    <a:pt x="6489" y="5406"/>
                  </a:cubicBezTo>
                  <a:cubicBezTo>
                    <a:pt x="6358" y="5180"/>
                    <a:pt x="6239" y="5072"/>
                    <a:pt x="6132" y="5037"/>
                  </a:cubicBezTo>
                  <a:cubicBezTo>
                    <a:pt x="5834" y="4929"/>
                    <a:pt x="5715" y="5203"/>
                    <a:pt x="5560" y="5203"/>
                  </a:cubicBezTo>
                  <a:cubicBezTo>
                    <a:pt x="5668" y="5060"/>
                    <a:pt x="5632" y="4953"/>
                    <a:pt x="5489" y="4906"/>
                  </a:cubicBezTo>
                  <a:cubicBezTo>
                    <a:pt x="5501" y="5084"/>
                    <a:pt x="5346" y="5108"/>
                    <a:pt x="5239" y="5001"/>
                  </a:cubicBezTo>
                  <a:cubicBezTo>
                    <a:pt x="5096" y="4858"/>
                    <a:pt x="5072" y="4513"/>
                    <a:pt x="4667" y="4441"/>
                  </a:cubicBezTo>
                  <a:cubicBezTo>
                    <a:pt x="4608" y="4394"/>
                    <a:pt x="4548" y="4358"/>
                    <a:pt x="4489" y="4334"/>
                  </a:cubicBezTo>
                  <a:cubicBezTo>
                    <a:pt x="4560" y="4346"/>
                    <a:pt x="4620" y="4370"/>
                    <a:pt x="4691" y="4370"/>
                  </a:cubicBezTo>
                  <a:cubicBezTo>
                    <a:pt x="5037" y="4608"/>
                    <a:pt x="5298" y="4394"/>
                    <a:pt x="5501" y="4370"/>
                  </a:cubicBezTo>
                  <a:cubicBezTo>
                    <a:pt x="5632" y="4370"/>
                    <a:pt x="5739" y="4513"/>
                    <a:pt x="5608" y="4620"/>
                  </a:cubicBezTo>
                  <a:cubicBezTo>
                    <a:pt x="5739" y="4679"/>
                    <a:pt x="5834" y="4644"/>
                    <a:pt x="5858" y="4465"/>
                  </a:cubicBezTo>
                  <a:cubicBezTo>
                    <a:pt x="5977" y="4560"/>
                    <a:pt x="5858" y="4846"/>
                    <a:pt x="6144" y="4989"/>
                  </a:cubicBezTo>
                  <a:cubicBezTo>
                    <a:pt x="6251" y="5037"/>
                    <a:pt x="6418" y="5037"/>
                    <a:pt x="6668" y="4965"/>
                  </a:cubicBezTo>
                  <a:lnTo>
                    <a:pt x="6668" y="4965"/>
                  </a:lnTo>
                  <a:cubicBezTo>
                    <a:pt x="6132" y="4965"/>
                    <a:pt x="6406" y="4096"/>
                    <a:pt x="5537" y="4298"/>
                  </a:cubicBezTo>
                  <a:lnTo>
                    <a:pt x="5537" y="4298"/>
                  </a:lnTo>
                  <a:cubicBezTo>
                    <a:pt x="5822" y="4191"/>
                    <a:pt x="6144" y="4168"/>
                    <a:pt x="6453" y="4227"/>
                  </a:cubicBezTo>
                  <a:cubicBezTo>
                    <a:pt x="6418" y="4251"/>
                    <a:pt x="6394" y="4287"/>
                    <a:pt x="6394" y="4322"/>
                  </a:cubicBezTo>
                  <a:lnTo>
                    <a:pt x="6394" y="4322"/>
                  </a:lnTo>
                  <a:cubicBezTo>
                    <a:pt x="6382" y="4346"/>
                    <a:pt x="6382" y="4358"/>
                    <a:pt x="6394" y="4370"/>
                  </a:cubicBezTo>
                  <a:cubicBezTo>
                    <a:pt x="6394" y="4501"/>
                    <a:pt x="6572" y="4548"/>
                    <a:pt x="6644" y="4429"/>
                  </a:cubicBezTo>
                  <a:cubicBezTo>
                    <a:pt x="6537" y="4465"/>
                    <a:pt x="6513" y="4358"/>
                    <a:pt x="6561" y="4310"/>
                  </a:cubicBezTo>
                  <a:cubicBezTo>
                    <a:pt x="6620" y="4275"/>
                    <a:pt x="6727" y="4310"/>
                    <a:pt x="6763" y="4358"/>
                  </a:cubicBezTo>
                  <a:cubicBezTo>
                    <a:pt x="6799" y="4394"/>
                    <a:pt x="6811" y="4429"/>
                    <a:pt x="6811" y="4477"/>
                  </a:cubicBezTo>
                  <a:cubicBezTo>
                    <a:pt x="6811" y="4608"/>
                    <a:pt x="6739" y="4799"/>
                    <a:pt x="6501" y="4703"/>
                  </a:cubicBezTo>
                  <a:cubicBezTo>
                    <a:pt x="6572" y="4953"/>
                    <a:pt x="6930" y="4906"/>
                    <a:pt x="7061" y="4715"/>
                  </a:cubicBezTo>
                  <a:cubicBezTo>
                    <a:pt x="7156" y="4870"/>
                    <a:pt x="7251" y="4810"/>
                    <a:pt x="7263" y="5025"/>
                  </a:cubicBezTo>
                  <a:cubicBezTo>
                    <a:pt x="7465" y="4608"/>
                    <a:pt x="7227" y="4525"/>
                    <a:pt x="7156" y="4358"/>
                  </a:cubicBezTo>
                  <a:lnTo>
                    <a:pt x="7156" y="4358"/>
                  </a:lnTo>
                  <a:cubicBezTo>
                    <a:pt x="7334" y="4703"/>
                    <a:pt x="7608" y="4584"/>
                    <a:pt x="7823" y="4787"/>
                  </a:cubicBezTo>
                  <a:cubicBezTo>
                    <a:pt x="7787" y="4370"/>
                    <a:pt x="7489" y="4382"/>
                    <a:pt x="7287" y="4287"/>
                  </a:cubicBezTo>
                  <a:lnTo>
                    <a:pt x="7287" y="4287"/>
                  </a:lnTo>
                  <a:cubicBezTo>
                    <a:pt x="7823" y="4513"/>
                    <a:pt x="7954" y="4215"/>
                    <a:pt x="8287" y="4179"/>
                  </a:cubicBezTo>
                  <a:cubicBezTo>
                    <a:pt x="7954" y="4156"/>
                    <a:pt x="7823" y="3846"/>
                    <a:pt x="7287" y="4084"/>
                  </a:cubicBezTo>
                  <a:lnTo>
                    <a:pt x="7287" y="4084"/>
                  </a:lnTo>
                  <a:cubicBezTo>
                    <a:pt x="7489" y="3977"/>
                    <a:pt x="7787" y="3989"/>
                    <a:pt x="7823" y="3584"/>
                  </a:cubicBezTo>
                  <a:cubicBezTo>
                    <a:pt x="7596" y="3787"/>
                    <a:pt x="7334" y="3667"/>
                    <a:pt x="7156" y="4001"/>
                  </a:cubicBezTo>
                  <a:lnTo>
                    <a:pt x="7156" y="4001"/>
                  </a:lnTo>
                  <a:cubicBezTo>
                    <a:pt x="7227" y="3846"/>
                    <a:pt x="7465" y="3751"/>
                    <a:pt x="7263" y="3346"/>
                  </a:cubicBezTo>
                  <a:cubicBezTo>
                    <a:pt x="7251" y="3560"/>
                    <a:pt x="7156" y="3513"/>
                    <a:pt x="7061" y="3656"/>
                  </a:cubicBezTo>
                  <a:cubicBezTo>
                    <a:pt x="6930" y="3453"/>
                    <a:pt x="6572" y="3417"/>
                    <a:pt x="6501" y="3667"/>
                  </a:cubicBezTo>
                  <a:cubicBezTo>
                    <a:pt x="6739" y="3560"/>
                    <a:pt x="6822" y="3763"/>
                    <a:pt x="6811" y="3894"/>
                  </a:cubicBezTo>
                  <a:cubicBezTo>
                    <a:pt x="6811" y="3941"/>
                    <a:pt x="6799" y="3977"/>
                    <a:pt x="6763" y="4013"/>
                  </a:cubicBezTo>
                  <a:cubicBezTo>
                    <a:pt x="6727" y="4048"/>
                    <a:pt x="6608" y="4096"/>
                    <a:pt x="6561" y="4048"/>
                  </a:cubicBezTo>
                  <a:cubicBezTo>
                    <a:pt x="6513" y="4013"/>
                    <a:pt x="6537" y="3906"/>
                    <a:pt x="6644" y="3941"/>
                  </a:cubicBezTo>
                  <a:cubicBezTo>
                    <a:pt x="6632" y="3929"/>
                    <a:pt x="6620" y="3906"/>
                    <a:pt x="6608" y="3894"/>
                  </a:cubicBezTo>
                  <a:cubicBezTo>
                    <a:pt x="6561" y="3858"/>
                    <a:pt x="6477" y="3858"/>
                    <a:pt x="6430" y="3894"/>
                  </a:cubicBezTo>
                  <a:cubicBezTo>
                    <a:pt x="6406" y="3929"/>
                    <a:pt x="6394" y="3965"/>
                    <a:pt x="6394" y="4001"/>
                  </a:cubicBezTo>
                  <a:cubicBezTo>
                    <a:pt x="6382" y="4013"/>
                    <a:pt x="6382" y="4025"/>
                    <a:pt x="6394" y="4037"/>
                  </a:cubicBezTo>
                  <a:lnTo>
                    <a:pt x="6394" y="4048"/>
                  </a:lnTo>
                  <a:cubicBezTo>
                    <a:pt x="6394" y="4084"/>
                    <a:pt x="6418" y="4120"/>
                    <a:pt x="6453" y="4132"/>
                  </a:cubicBezTo>
                  <a:cubicBezTo>
                    <a:pt x="6132" y="4191"/>
                    <a:pt x="5799" y="4156"/>
                    <a:pt x="5501" y="4048"/>
                  </a:cubicBezTo>
                  <a:cubicBezTo>
                    <a:pt x="6394" y="4251"/>
                    <a:pt x="6096" y="3382"/>
                    <a:pt x="6644" y="3370"/>
                  </a:cubicBezTo>
                  <a:lnTo>
                    <a:pt x="6584" y="3370"/>
                  </a:lnTo>
                  <a:cubicBezTo>
                    <a:pt x="6596" y="3370"/>
                    <a:pt x="6620" y="3370"/>
                    <a:pt x="6644" y="3370"/>
                  </a:cubicBezTo>
                  <a:cubicBezTo>
                    <a:pt x="6394" y="3298"/>
                    <a:pt x="6227" y="3298"/>
                    <a:pt x="6120" y="3358"/>
                  </a:cubicBezTo>
                  <a:cubicBezTo>
                    <a:pt x="5846" y="3489"/>
                    <a:pt x="5953" y="3775"/>
                    <a:pt x="5834" y="3882"/>
                  </a:cubicBezTo>
                  <a:cubicBezTo>
                    <a:pt x="5810" y="3703"/>
                    <a:pt x="5715" y="3656"/>
                    <a:pt x="5584" y="3715"/>
                  </a:cubicBezTo>
                  <a:cubicBezTo>
                    <a:pt x="5715" y="3834"/>
                    <a:pt x="5608" y="3977"/>
                    <a:pt x="5477" y="3965"/>
                  </a:cubicBezTo>
                  <a:cubicBezTo>
                    <a:pt x="5275" y="3965"/>
                    <a:pt x="5013" y="3739"/>
                    <a:pt x="4667" y="3965"/>
                  </a:cubicBezTo>
                  <a:cubicBezTo>
                    <a:pt x="4596" y="3977"/>
                    <a:pt x="4536" y="3989"/>
                    <a:pt x="4465" y="4013"/>
                  </a:cubicBezTo>
                  <a:cubicBezTo>
                    <a:pt x="4525" y="3977"/>
                    <a:pt x="4584" y="3941"/>
                    <a:pt x="4644" y="3906"/>
                  </a:cubicBezTo>
                  <a:cubicBezTo>
                    <a:pt x="5048" y="3822"/>
                    <a:pt x="5072" y="3489"/>
                    <a:pt x="5215" y="3334"/>
                  </a:cubicBezTo>
                  <a:cubicBezTo>
                    <a:pt x="5310" y="3239"/>
                    <a:pt x="5477" y="3263"/>
                    <a:pt x="5465" y="3441"/>
                  </a:cubicBezTo>
                  <a:cubicBezTo>
                    <a:pt x="5608" y="3382"/>
                    <a:pt x="5644" y="3286"/>
                    <a:pt x="5537" y="3144"/>
                  </a:cubicBezTo>
                  <a:cubicBezTo>
                    <a:pt x="5691" y="3132"/>
                    <a:pt x="5810" y="3406"/>
                    <a:pt x="6108" y="3310"/>
                  </a:cubicBezTo>
                  <a:cubicBezTo>
                    <a:pt x="6215" y="3275"/>
                    <a:pt x="6334" y="3155"/>
                    <a:pt x="6465" y="2929"/>
                  </a:cubicBezTo>
                  <a:lnTo>
                    <a:pt x="6465" y="2929"/>
                  </a:lnTo>
                  <a:cubicBezTo>
                    <a:pt x="6072" y="3310"/>
                    <a:pt x="5656" y="2489"/>
                    <a:pt x="5179" y="3251"/>
                  </a:cubicBezTo>
                  <a:lnTo>
                    <a:pt x="5179" y="3251"/>
                  </a:lnTo>
                  <a:cubicBezTo>
                    <a:pt x="5322" y="2977"/>
                    <a:pt x="5525" y="2739"/>
                    <a:pt x="5775" y="2560"/>
                  </a:cubicBezTo>
                  <a:cubicBezTo>
                    <a:pt x="5775" y="2596"/>
                    <a:pt x="5775" y="2632"/>
                    <a:pt x="5799" y="2667"/>
                  </a:cubicBezTo>
                  <a:lnTo>
                    <a:pt x="5799" y="2667"/>
                  </a:lnTo>
                  <a:lnTo>
                    <a:pt x="5822" y="2703"/>
                  </a:lnTo>
                  <a:cubicBezTo>
                    <a:pt x="5929" y="2798"/>
                    <a:pt x="6084" y="2703"/>
                    <a:pt x="6049" y="2572"/>
                  </a:cubicBezTo>
                  <a:cubicBezTo>
                    <a:pt x="5989" y="2667"/>
                    <a:pt x="5906" y="2608"/>
                    <a:pt x="5918" y="2536"/>
                  </a:cubicBezTo>
                  <a:cubicBezTo>
                    <a:pt x="5929" y="2477"/>
                    <a:pt x="6025" y="2429"/>
                    <a:pt x="6084" y="2429"/>
                  </a:cubicBezTo>
                  <a:cubicBezTo>
                    <a:pt x="6132" y="2429"/>
                    <a:pt x="6168" y="2453"/>
                    <a:pt x="6203" y="2477"/>
                  </a:cubicBezTo>
                  <a:cubicBezTo>
                    <a:pt x="6299" y="2560"/>
                    <a:pt x="6382" y="2763"/>
                    <a:pt x="6144" y="2858"/>
                  </a:cubicBezTo>
                  <a:cubicBezTo>
                    <a:pt x="6382" y="2989"/>
                    <a:pt x="6584" y="2703"/>
                    <a:pt x="6549" y="2477"/>
                  </a:cubicBezTo>
                  <a:cubicBezTo>
                    <a:pt x="6715" y="2513"/>
                    <a:pt x="6751" y="2405"/>
                    <a:pt x="6918" y="2548"/>
                  </a:cubicBezTo>
                  <a:cubicBezTo>
                    <a:pt x="6763" y="2120"/>
                    <a:pt x="6525" y="2227"/>
                    <a:pt x="6370" y="2155"/>
                  </a:cubicBezTo>
                  <a:lnTo>
                    <a:pt x="6370" y="2155"/>
                  </a:lnTo>
                  <a:cubicBezTo>
                    <a:pt x="6727" y="2274"/>
                    <a:pt x="6834" y="2012"/>
                    <a:pt x="7132" y="1989"/>
                  </a:cubicBezTo>
                  <a:cubicBezTo>
                    <a:pt x="6822" y="1715"/>
                    <a:pt x="6620" y="1929"/>
                    <a:pt x="6406" y="2012"/>
                  </a:cubicBezTo>
                  <a:lnTo>
                    <a:pt x="6406" y="2012"/>
                  </a:lnTo>
                  <a:cubicBezTo>
                    <a:pt x="6942" y="1798"/>
                    <a:pt x="6822" y="1489"/>
                    <a:pt x="7037" y="1227"/>
                  </a:cubicBezTo>
                  <a:cubicBezTo>
                    <a:pt x="6787" y="1441"/>
                    <a:pt x="6477" y="1322"/>
                    <a:pt x="6263" y="1870"/>
                  </a:cubicBezTo>
                  <a:lnTo>
                    <a:pt x="6263" y="1870"/>
                  </a:lnTo>
                  <a:cubicBezTo>
                    <a:pt x="6334" y="1643"/>
                    <a:pt x="6561" y="1453"/>
                    <a:pt x="6287" y="1131"/>
                  </a:cubicBezTo>
                  <a:cubicBezTo>
                    <a:pt x="6275" y="1429"/>
                    <a:pt x="6001" y="1536"/>
                    <a:pt x="6120" y="1905"/>
                  </a:cubicBezTo>
                  <a:lnTo>
                    <a:pt x="6120" y="1905"/>
                  </a:lnTo>
                  <a:cubicBezTo>
                    <a:pt x="6049" y="1739"/>
                    <a:pt x="6156" y="1501"/>
                    <a:pt x="5727" y="1358"/>
                  </a:cubicBezTo>
                  <a:cubicBezTo>
                    <a:pt x="5870" y="1524"/>
                    <a:pt x="5763" y="1548"/>
                    <a:pt x="5799" y="1727"/>
                  </a:cubicBezTo>
                  <a:cubicBezTo>
                    <a:pt x="5560" y="1679"/>
                    <a:pt x="5287" y="1893"/>
                    <a:pt x="5418" y="2120"/>
                  </a:cubicBezTo>
                  <a:cubicBezTo>
                    <a:pt x="5453" y="1953"/>
                    <a:pt x="5691" y="1905"/>
                    <a:pt x="5787" y="2060"/>
                  </a:cubicBezTo>
                  <a:cubicBezTo>
                    <a:pt x="5822" y="2096"/>
                    <a:pt x="5846" y="2143"/>
                    <a:pt x="5846" y="2191"/>
                  </a:cubicBezTo>
                  <a:cubicBezTo>
                    <a:pt x="5846" y="2239"/>
                    <a:pt x="5799" y="2346"/>
                    <a:pt x="5727" y="2358"/>
                  </a:cubicBezTo>
                  <a:cubicBezTo>
                    <a:pt x="5668" y="2358"/>
                    <a:pt x="5608" y="2274"/>
                    <a:pt x="5703" y="2215"/>
                  </a:cubicBezTo>
                  <a:cubicBezTo>
                    <a:pt x="5572" y="2179"/>
                    <a:pt x="5477" y="2346"/>
                    <a:pt x="5572" y="2441"/>
                  </a:cubicBezTo>
                  <a:cubicBezTo>
                    <a:pt x="5572" y="2453"/>
                    <a:pt x="5584" y="2465"/>
                    <a:pt x="5596" y="2465"/>
                  </a:cubicBezTo>
                  <a:cubicBezTo>
                    <a:pt x="5632" y="2489"/>
                    <a:pt x="5668" y="2501"/>
                    <a:pt x="5703" y="2489"/>
                  </a:cubicBezTo>
                  <a:cubicBezTo>
                    <a:pt x="5525" y="2751"/>
                    <a:pt x="5287" y="2953"/>
                    <a:pt x="5013" y="3084"/>
                  </a:cubicBezTo>
                  <a:cubicBezTo>
                    <a:pt x="5787" y="2608"/>
                    <a:pt x="4965" y="2191"/>
                    <a:pt x="5334" y="1798"/>
                  </a:cubicBezTo>
                  <a:lnTo>
                    <a:pt x="5298" y="1846"/>
                  </a:lnTo>
                  <a:lnTo>
                    <a:pt x="5334" y="1798"/>
                  </a:lnTo>
                  <a:cubicBezTo>
                    <a:pt x="5167" y="1870"/>
                    <a:pt x="5037" y="2001"/>
                    <a:pt x="4965" y="2155"/>
                  </a:cubicBezTo>
                  <a:cubicBezTo>
                    <a:pt x="4858" y="2453"/>
                    <a:pt x="5144" y="2584"/>
                    <a:pt x="5132" y="2727"/>
                  </a:cubicBezTo>
                  <a:cubicBezTo>
                    <a:pt x="4989" y="2620"/>
                    <a:pt x="4882" y="2655"/>
                    <a:pt x="4834" y="2798"/>
                  </a:cubicBezTo>
                  <a:cubicBezTo>
                    <a:pt x="5013" y="2786"/>
                    <a:pt x="5037" y="2953"/>
                    <a:pt x="4929" y="3048"/>
                  </a:cubicBezTo>
                  <a:cubicBezTo>
                    <a:pt x="4786" y="3191"/>
                    <a:pt x="4441" y="3215"/>
                    <a:pt x="4370" y="3620"/>
                  </a:cubicBezTo>
                  <a:cubicBezTo>
                    <a:pt x="4322" y="3679"/>
                    <a:pt x="4286" y="3739"/>
                    <a:pt x="4263" y="3798"/>
                  </a:cubicBezTo>
                  <a:cubicBezTo>
                    <a:pt x="4275" y="3727"/>
                    <a:pt x="4298" y="3667"/>
                    <a:pt x="4298" y="3596"/>
                  </a:cubicBezTo>
                  <a:cubicBezTo>
                    <a:pt x="4536" y="3263"/>
                    <a:pt x="4322" y="3001"/>
                    <a:pt x="4298" y="2786"/>
                  </a:cubicBezTo>
                  <a:cubicBezTo>
                    <a:pt x="4298" y="2655"/>
                    <a:pt x="4441" y="2548"/>
                    <a:pt x="4548" y="2691"/>
                  </a:cubicBezTo>
                  <a:cubicBezTo>
                    <a:pt x="4608" y="2548"/>
                    <a:pt x="4572" y="2453"/>
                    <a:pt x="4394" y="2429"/>
                  </a:cubicBezTo>
                  <a:cubicBezTo>
                    <a:pt x="4489" y="2322"/>
                    <a:pt x="4775" y="2429"/>
                    <a:pt x="4917" y="2143"/>
                  </a:cubicBezTo>
                  <a:cubicBezTo>
                    <a:pt x="4965" y="2036"/>
                    <a:pt x="4965" y="1882"/>
                    <a:pt x="4906" y="1631"/>
                  </a:cubicBezTo>
                  <a:lnTo>
                    <a:pt x="4906" y="1631"/>
                  </a:lnTo>
                  <a:cubicBezTo>
                    <a:pt x="4906" y="2167"/>
                    <a:pt x="4024" y="1882"/>
                    <a:pt x="4227" y="2763"/>
                  </a:cubicBezTo>
                  <a:lnTo>
                    <a:pt x="4227" y="2763"/>
                  </a:lnTo>
                  <a:cubicBezTo>
                    <a:pt x="4120" y="2465"/>
                    <a:pt x="4096" y="2155"/>
                    <a:pt x="4155" y="1846"/>
                  </a:cubicBezTo>
                  <a:cubicBezTo>
                    <a:pt x="4179" y="1882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6" y="1905"/>
                    <a:pt x="4298" y="1905"/>
                  </a:cubicBezTo>
                  <a:cubicBezTo>
                    <a:pt x="4441" y="1905"/>
                    <a:pt x="4477" y="1715"/>
                    <a:pt x="4358" y="1655"/>
                  </a:cubicBezTo>
                  <a:cubicBezTo>
                    <a:pt x="4394" y="1762"/>
                    <a:pt x="4286" y="1774"/>
                    <a:pt x="4251" y="1727"/>
                  </a:cubicBezTo>
                  <a:cubicBezTo>
                    <a:pt x="4203" y="1679"/>
                    <a:pt x="4251" y="1572"/>
                    <a:pt x="4286" y="1536"/>
                  </a:cubicBezTo>
                  <a:cubicBezTo>
                    <a:pt x="4322" y="1501"/>
                    <a:pt x="4358" y="1477"/>
                    <a:pt x="4405" y="1477"/>
                  </a:cubicBezTo>
                  <a:cubicBezTo>
                    <a:pt x="4536" y="1477"/>
                    <a:pt x="4727" y="1548"/>
                    <a:pt x="4632" y="1786"/>
                  </a:cubicBezTo>
                  <a:cubicBezTo>
                    <a:pt x="4882" y="1715"/>
                    <a:pt x="4846" y="1370"/>
                    <a:pt x="4644" y="1239"/>
                  </a:cubicBezTo>
                  <a:cubicBezTo>
                    <a:pt x="4798" y="1143"/>
                    <a:pt x="4739" y="1048"/>
                    <a:pt x="4953" y="1024"/>
                  </a:cubicBezTo>
                  <a:cubicBezTo>
                    <a:pt x="4548" y="834"/>
                    <a:pt x="4453" y="1072"/>
                    <a:pt x="4298" y="1131"/>
                  </a:cubicBezTo>
                  <a:lnTo>
                    <a:pt x="4298" y="1131"/>
                  </a:lnTo>
                  <a:cubicBezTo>
                    <a:pt x="4632" y="965"/>
                    <a:pt x="4513" y="691"/>
                    <a:pt x="4715" y="477"/>
                  </a:cubicBezTo>
                  <a:cubicBezTo>
                    <a:pt x="4298" y="512"/>
                    <a:pt x="4310" y="798"/>
                    <a:pt x="4215" y="1012"/>
                  </a:cubicBezTo>
                  <a:lnTo>
                    <a:pt x="4215" y="1012"/>
                  </a:lnTo>
                  <a:cubicBezTo>
                    <a:pt x="4453" y="477"/>
                    <a:pt x="4144" y="346"/>
                    <a:pt x="4108" y="0"/>
                  </a:cubicBezTo>
                  <a:cubicBezTo>
                    <a:pt x="4084" y="346"/>
                    <a:pt x="3774" y="477"/>
                    <a:pt x="4013" y="1012"/>
                  </a:cubicBezTo>
                  <a:lnTo>
                    <a:pt x="4013" y="1012"/>
                  </a:lnTo>
                  <a:cubicBezTo>
                    <a:pt x="3905" y="798"/>
                    <a:pt x="3929" y="512"/>
                    <a:pt x="3513" y="477"/>
                  </a:cubicBezTo>
                  <a:cubicBezTo>
                    <a:pt x="3715" y="691"/>
                    <a:pt x="3596" y="965"/>
                    <a:pt x="3929" y="1131"/>
                  </a:cubicBezTo>
                  <a:lnTo>
                    <a:pt x="3929" y="1131"/>
                  </a:lnTo>
                  <a:cubicBezTo>
                    <a:pt x="3774" y="1072"/>
                    <a:pt x="3679" y="822"/>
                    <a:pt x="3274" y="1024"/>
                  </a:cubicBezTo>
                  <a:cubicBezTo>
                    <a:pt x="3489" y="1048"/>
                    <a:pt x="3441" y="1143"/>
                    <a:pt x="3584" y="1239"/>
                  </a:cubicBezTo>
                  <a:cubicBezTo>
                    <a:pt x="3382" y="1370"/>
                    <a:pt x="3346" y="1715"/>
                    <a:pt x="3596" y="1786"/>
                  </a:cubicBezTo>
                  <a:cubicBezTo>
                    <a:pt x="3501" y="1548"/>
                    <a:pt x="3691" y="1477"/>
                    <a:pt x="3822" y="1477"/>
                  </a:cubicBezTo>
                  <a:cubicBezTo>
                    <a:pt x="3870" y="1477"/>
                    <a:pt x="3905" y="1501"/>
                    <a:pt x="3941" y="1536"/>
                  </a:cubicBezTo>
                  <a:cubicBezTo>
                    <a:pt x="3977" y="1572"/>
                    <a:pt x="4024" y="1679"/>
                    <a:pt x="3977" y="1727"/>
                  </a:cubicBezTo>
                  <a:cubicBezTo>
                    <a:pt x="3941" y="1774"/>
                    <a:pt x="3834" y="1762"/>
                    <a:pt x="3870" y="1655"/>
                  </a:cubicBezTo>
                  <a:cubicBezTo>
                    <a:pt x="3751" y="1715"/>
                    <a:pt x="3786" y="1905"/>
                    <a:pt x="3929" y="1905"/>
                  </a:cubicBezTo>
                  <a:cubicBezTo>
                    <a:pt x="3941" y="1905"/>
                    <a:pt x="3953" y="1905"/>
                    <a:pt x="3965" y="1905"/>
                  </a:cubicBezTo>
                  <a:lnTo>
                    <a:pt x="3977" y="1905"/>
                  </a:lnTo>
                  <a:cubicBezTo>
                    <a:pt x="4013" y="1893"/>
                    <a:pt x="4048" y="1882"/>
                    <a:pt x="4072" y="1846"/>
                  </a:cubicBezTo>
                  <a:cubicBezTo>
                    <a:pt x="4132" y="2155"/>
                    <a:pt x="4108" y="2465"/>
                    <a:pt x="4001" y="2763"/>
                  </a:cubicBezTo>
                  <a:cubicBezTo>
                    <a:pt x="4203" y="1882"/>
                    <a:pt x="3334" y="2167"/>
                    <a:pt x="3322" y="1620"/>
                  </a:cubicBezTo>
                  <a:lnTo>
                    <a:pt x="3322" y="1679"/>
                  </a:lnTo>
                  <a:lnTo>
                    <a:pt x="3322" y="1620"/>
                  </a:lnTo>
                  <a:cubicBezTo>
                    <a:pt x="3262" y="1870"/>
                    <a:pt x="3262" y="2036"/>
                    <a:pt x="3310" y="2143"/>
                  </a:cubicBezTo>
                  <a:cubicBezTo>
                    <a:pt x="3453" y="2417"/>
                    <a:pt x="3739" y="2310"/>
                    <a:pt x="3834" y="2429"/>
                  </a:cubicBezTo>
                  <a:cubicBezTo>
                    <a:pt x="3655" y="2453"/>
                    <a:pt x="3620" y="2548"/>
                    <a:pt x="3679" y="2679"/>
                  </a:cubicBezTo>
                  <a:cubicBezTo>
                    <a:pt x="3798" y="2548"/>
                    <a:pt x="3941" y="2655"/>
                    <a:pt x="3929" y="2786"/>
                  </a:cubicBezTo>
                  <a:cubicBezTo>
                    <a:pt x="3917" y="2989"/>
                    <a:pt x="3703" y="3251"/>
                    <a:pt x="3929" y="3596"/>
                  </a:cubicBezTo>
                  <a:cubicBezTo>
                    <a:pt x="3941" y="3667"/>
                    <a:pt x="3953" y="3727"/>
                    <a:pt x="3977" y="3798"/>
                  </a:cubicBezTo>
                  <a:cubicBezTo>
                    <a:pt x="3941" y="3739"/>
                    <a:pt x="3905" y="3679"/>
                    <a:pt x="3870" y="3620"/>
                  </a:cubicBezTo>
                  <a:cubicBezTo>
                    <a:pt x="3786" y="3215"/>
                    <a:pt x="3453" y="3179"/>
                    <a:pt x="3298" y="3048"/>
                  </a:cubicBezTo>
                  <a:cubicBezTo>
                    <a:pt x="3203" y="2953"/>
                    <a:pt x="3227" y="2774"/>
                    <a:pt x="3405" y="2798"/>
                  </a:cubicBezTo>
                  <a:cubicBezTo>
                    <a:pt x="3346" y="2655"/>
                    <a:pt x="3251" y="2620"/>
                    <a:pt x="3108" y="2727"/>
                  </a:cubicBezTo>
                  <a:cubicBezTo>
                    <a:pt x="3096" y="2572"/>
                    <a:pt x="3370" y="2453"/>
                    <a:pt x="3274" y="2155"/>
                  </a:cubicBezTo>
                  <a:cubicBezTo>
                    <a:pt x="3239" y="2048"/>
                    <a:pt x="3132" y="1929"/>
                    <a:pt x="2893" y="1798"/>
                  </a:cubicBezTo>
                  <a:cubicBezTo>
                    <a:pt x="3274" y="2191"/>
                    <a:pt x="2453" y="2608"/>
                    <a:pt x="3227" y="3084"/>
                  </a:cubicBezTo>
                  <a:cubicBezTo>
                    <a:pt x="2941" y="2953"/>
                    <a:pt x="2703" y="2739"/>
                    <a:pt x="2524" y="2489"/>
                  </a:cubicBezTo>
                  <a:cubicBezTo>
                    <a:pt x="2572" y="2489"/>
                    <a:pt x="2608" y="2489"/>
                    <a:pt x="2631" y="2465"/>
                  </a:cubicBezTo>
                  <a:cubicBezTo>
                    <a:pt x="2643" y="2465"/>
                    <a:pt x="2643" y="2465"/>
                    <a:pt x="2643" y="2465"/>
                  </a:cubicBezTo>
                  <a:cubicBezTo>
                    <a:pt x="2655" y="2465"/>
                    <a:pt x="2667" y="2453"/>
                    <a:pt x="2679" y="2441"/>
                  </a:cubicBezTo>
                  <a:cubicBezTo>
                    <a:pt x="2762" y="2346"/>
                    <a:pt x="2691" y="2203"/>
                    <a:pt x="2560" y="2215"/>
                  </a:cubicBezTo>
                  <a:lnTo>
                    <a:pt x="2536" y="2215"/>
                  </a:lnTo>
                  <a:cubicBezTo>
                    <a:pt x="2643" y="2263"/>
                    <a:pt x="2572" y="2358"/>
                    <a:pt x="2512" y="2346"/>
                  </a:cubicBezTo>
                  <a:cubicBezTo>
                    <a:pt x="2441" y="2334"/>
                    <a:pt x="2405" y="2239"/>
                    <a:pt x="2405" y="2179"/>
                  </a:cubicBezTo>
                  <a:cubicBezTo>
                    <a:pt x="2405" y="2132"/>
                    <a:pt x="2417" y="2084"/>
                    <a:pt x="2453" y="2060"/>
                  </a:cubicBezTo>
                  <a:cubicBezTo>
                    <a:pt x="2548" y="1905"/>
                    <a:pt x="2786" y="1941"/>
                    <a:pt x="2822" y="2120"/>
                  </a:cubicBezTo>
                  <a:cubicBezTo>
                    <a:pt x="2953" y="1882"/>
                    <a:pt x="2679" y="1667"/>
                    <a:pt x="2453" y="1715"/>
                  </a:cubicBezTo>
                  <a:cubicBezTo>
                    <a:pt x="2489" y="1548"/>
                    <a:pt x="2370" y="1512"/>
                    <a:pt x="2524" y="1346"/>
                  </a:cubicBezTo>
                  <a:cubicBezTo>
                    <a:pt x="2084" y="1489"/>
                    <a:pt x="2203" y="1727"/>
                    <a:pt x="2131" y="1893"/>
                  </a:cubicBezTo>
                  <a:lnTo>
                    <a:pt x="2131" y="1893"/>
                  </a:lnTo>
                  <a:cubicBezTo>
                    <a:pt x="2239" y="1536"/>
                    <a:pt x="1977" y="1429"/>
                    <a:pt x="1953" y="1131"/>
                  </a:cubicBezTo>
                  <a:cubicBezTo>
                    <a:pt x="1691" y="1441"/>
                    <a:pt x="1905" y="1643"/>
                    <a:pt x="1989" y="1858"/>
                  </a:cubicBezTo>
                  <a:lnTo>
                    <a:pt x="1989" y="1858"/>
                  </a:lnTo>
                  <a:cubicBezTo>
                    <a:pt x="1774" y="1310"/>
                    <a:pt x="1465" y="1441"/>
                    <a:pt x="1203" y="1227"/>
                  </a:cubicBezTo>
                  <a:cubicBezTo>
                    <a:pt x="1417" y="1477"/>
                    <a:pt x="1298" y="1786"/>
                    <a:pt x="1846" y="2001"/>
                  </a:cubicBezTo>
                  <a:lnTo>
                    <a:pt x="1846" y="2001"/>
                  </a:lnTo>
                  <a:cubicBezTo>
                    <a:pt x="1619" y="1929"/>
                    <a:pt x="1429" y="1703"/>
                    <a:pt x="1107" y="1977"/>
                  </a:cubicBezTo>
                  <a:cubicBezTo>
                    <a:pt x="1405" y="1989"/>
                    <a:pt x="1512" y="2263"/>
                    <a:pt x="1881" y="2143"/>
                  </a:cubicBezTo>
                  <a:lnTo>
                    <a:pt x="1881" y="2143"/>
                  </a:lnTo>
                  <a:cubicBezTo>
                    <a:pt x="1715" y="2215"/>
                    <a:pt x="1477" y="2108"/>
                    <a:pt x="1334" y="2536"/>
                  </a:cubicBezTo>
                  <a:cubicBezTo>
                    <a:pt x="1500" y="2393"/>
                    <a:pt x="1524" y="2501"/>
                    <a:pt x="1703" y="2465"/>
                  </a:cubicBezTo>
                  <a:cubicBezTo>
                    <a:pt x="1655" y="2703"/>
                    <a:pt x="1869" y="2977"/>
                    <a:pt x="2096" y="2846"/>
                  </a:cubicBezTo>
                  <a:cubicBezTo>
                    <a:pt x="1858" y="2751"/>
                    <a:pt x="1953" y="2560"/>
                    <a:pt x="2036" y="2477"/>
                  </a:cubicBezTo>
                  <a:cubicBezTo>
                    <a:pt x="2072" y="2441"/>
                    <a:pt x="2119" y="2429"/>
                    <a:pt x="2155" y="2417"/>
                  </a:cubicBezTo>
                  <a:cubicBezTo>
                    <a:pt x="2215" y="2417"/>
                    <a:pt x="2322" y="2465"/>
                    <a:pt x="2334" y="2536"/>
                  </a:cubicBezTo>
                  <a:cubicBezTo>
                    <a:pt x="2334" y="2596"/>
                    <a:pt x="2250" y="2655"/>
                    <a:pt x="2191" y="2560"/>
                  </a:cubicBezTo>
                  <a:cubicBezTo>
                    <a:pt x="2155" y="2691"/>
                    <a:pt x="2322" y="2786"/>
                    <a:pt x="2417" y="2691"/>
                  </a:cubicBezTo>
                  <a:cubicBezTo>
                    <a:pt x="2429" y="2691"/>
                    <a:pt x="2441" y="2679"/>
                    <a:pt x="2441" y="2667"/>
                  </a:cubicBezTo>
                  <a:lnTo>
                    <a:pt x="2441" y="2655"/>
                  </a:lnTo>
                  <a:cubicBezTo>
                    <a:pt x="2465" y="2632"/>
                    <a:pt x="2477" y="2584"/>
                    <a:pt x="2465" y="2548"/>
                  </a:cubicBezTo>
                  <a:cubicBezTo>
                    <a:pt x="2727" y="2727"/>
                    <a:pt x="2929" y="2965"/>
                    <a:pt x="3060" y="3251"/>
                  </a:cubicBezTo>
                  <a:cubicBezTo>
                    <a:pt x="2584" y="2477"/>
                    <a:pt x="2167" y="3298"/>
                    <a:pt x="1774" y="2917"/>
                  </a:cubicBezTo>
                  <a:cubicBezTo>
                    <a:pt x="1905" y="3144"/>
                    <a:pt x="2024" y="3263"/>
                    <a:pt x="2131" y="3298"/>
                  </a:cubicBezTo>
                  <a:cubicBezTo>
                    <a:pt x="2429" y="3394"/>
                    <a:pt x="2560" y="3120"/>
                    <a:pt x="2703" y="3132"/>
                  </a:cubicBezTo>
                  <a:cubicBezTo>
                    <a:pt x="2596" y="3263"/>
                    <a:pt x="2631" y="3370"/>
                    <a:pt x="2774" y="3429"/>
                  </a:cubicBezTo>
                  <a:cubicBezTo>
                    <a:pt x="2762" y="3251"/>
                    <a:pt x="2917" y="3227"/>
                    <a:pt x="3024" y="3322"/>
                  </a:cubicBezTo>
                  <a:cubicBezTo>
                    <a:pt x="3167" y="3477"/>
                    <a:pt x="3191" y="3810"/>
                    <a:pt x="3596" y="3894"/>
                  </a:cubicBezTo>
                  <a:cubicBezTo>
                    <a:pt x="3655" y="3929"/>
                    <a:pt x="3715" y="3965"/>
                    <a:pt x="3774" y="4001"/>
                  </a:cubicBezTo>
                  <a:cubicBezTo>
                    <a:pt x="3703" y="3977"/>
                    <a:pt x="3643" y="3965"/>
                    <a:pt x="3572" y="3953"/>
                  </a:cubicBezTo>
                  <a:cubicBezTo>
                    <a:pt x="3227" y="3715"/>
                    <a:pt x="2965" y="3941"/>
                    <a:pt x="2762" y="3953"/>
                  </a:cubicBezTo>
                  <a:cubicBezTo>
                    <a:pt x="2631" y="3953"/>
                    <a:pt x="2524" y="3822"/>
                    <a:pt x="2667" y="3703"/>
                  </a:cubicBezTo>
                  <a:cubicBezTo>
                    <a:pt x="2524" y="3644"/>
                    <a:pt x="2429" y="3691"/>
                    <a:pt x="2405" y="3858"/>
                  </a:cubicBezTo>
                  <a:cubicBezTo>
                    <a:pt x="2286" y="3763"/>
                    <a:pt x="2405" y="3477"/>
                    <a:pt x="2119" y="3346"/>
                  </a:cubicBezTo>
                  <a:cubicBezTo>
                    <a:pt x="2012" y="3286"/>
                    <a:pt x="1858" y="3286"/>
                    <a:pt x="1596" y="3358"/>
                  </a:cubicBezTo>
                  <a:lnTo>
                    <a:pt x="1596" y="3358"/>
                  </a:lnTo>
                  <a:cubicBezTo>
                    <a:pt x="2143" y="3358"/>
                    <a:pt x="1858" y="4239"/>
                    <a:pt x="2739" y="4025"/>
                  </a:cubicBezTo>
                  <a:cubicBezTo>
                    <a:pt x="2441" y="4132"/>
                    <a:pt x="2131" y="4156"/>
                    <a:pt x="1822" y="4096"/>
                  </a:cubicBezTo>
                  <a:cubicBezTo>
                    <a:pt x="1858" y="4084"/>
                    <a:pt x="1881" y="4048"/>
                    <a:pt x="1881" y="4013"/>
                  </a:cubicBezTo>
                  <a:lnTo>
                    <a:pt x="1881" y="4001"/>
                  </a:lnTo>
                  <a:cubicBezTo>
                    <a:pt x="1881" y="3989"/>
                    <a:pt x="1881" y="3977"/>
                    <a:pt x="1881" y="3965"/>
                  </a:cubicBezTo>
                  <a:cubicBezTo>
                    <a:pt x="1881" y="3822"/>
                    <a:pt x="1703" y="3775"/>
                    <a:pt x="1631" y="3894"/>
                  </a:cubicBezTo>
                  <a:cubicBezTo>
                    <a:pt x="1738" y="3870"/>
                    <a:pt x="1762" y="3977"/>
                    <a:pt x="1703" y="4013"/>
                  </a:cubicBezTo>
                  <a:cubicBezTo>
                    <a:pt x="1655" y="4048"/>
                    <a:pt x="1548" y="4013"/>
                    <a:pt x="1512" y="3977"/>
                  </a:cubicBezTo>
                  <a:cubicBezTo>
                    <a:pt x="1477" y="3941"/>
                    <a:pt x="1465" y="3894"/>
                    <a:pt x="1453" y="3846"/>
                  </a:cubicBezTo>
                  <a:cubicBezTo>
                    <a:pt x="1453" y="3727"/>
                    <a:pt x="1524" y="3525"/>
                    <a:pt x="1762" y="3632"/>
                  </a:cubicBezTo>
                  <a:cubicBezTo>
                    <a:pt x="1691" y="3370"/>
                    <a:pt x="1346" y="3417"/>
                    <a:pt x="1215" y="3608"/>
                  </a:cubicBezTo>
                  <a:cubicBezTo>
                    <a:pt x="1119" y="3465"/>
                    <a:pt x="1024" y="3525"/>
                    <a:pt x="1000" y="3298"/>
                  </a:cubicBezTo>
                  <a:cubicBezTo>
                    <a:pt x="798" y="3715"/>
                    <a:pt x="1048" y="3798"/>
                    <a:pt x="1119" y="3965"/>
                  </a:cubicBezTo>
                  <a:lnTo>
                    <a:pt x="1119" y="3965"/>
                  </a:lnTo>
                  <a:cubicBezTo>
                    <a:pt x="941" y="3632"/>
                    <a:pt x="667" y="3739"/>
                    <a:pt x="453" y="3548"/>
                  </a:cubicBezTo>
                  <a:cubicBezTo>
                    <a:pt x="488" y="3953"/>
                    <a:pt x="774" y="3941"/>
                    <a:pt x="988" y="4037"/>
                  </a:cubicBezTo>
                  <a:lnTo>
                    <a:pt x="988" y="4037"/>
                  </a:lnTo>
                  <a:cubicBezTo>
                    <a:pt x="476" y="3822"/>
                    <a:pt x="345" y="4132"/>
                    <a:pt x="0" y="4156"/>
                  </a:cubicBezTo>
                  <a:close/>
                  <a:moveTo>
                    <a:pt x="5501" y="4048"/>
                  </a:moveTo>
                  <a:close/>
                  <a:moveTo>
                    <a:pt x="4775" y="3965"/>
                  </a:moveTo>
                  <a:cubicBezTo>
                    <a:pt x="4870" y="3917"/>
                    <a:pt x="4989" y="3894"/>
                    <a:pt x="5096" y="3917"/>
                  </a:cubicBezTo>
                  <a:cubicBezTo>
                    <a:pt x="5275" y="4001"/>
                    <a:pt x="5465" y="4060"/>
                    <a:pt x="5656" y="4120"/>
                  </a:cubicBezTo>
                  <a:cubicBezTo>
                    <a:pt x="5715" y="4132"/>
                    <a:pt x="5799" y="4144"/>
                    <a:pt x="5882" y="4156"/>
                  </a:cubicBezTo>
                  <a:cubicBezTo>
                    <a:pt x="5799" y="4168"/>
                    <a:pt x="5727" y="4179"/>
                    <a:pt x="5656" y="4191"/>
                  </a:cubicBezTo>
                  <a:cubicBezTo>
                    <a:pt x="5465" y="4251"/>
                    <a:pt x="5287" y="4310"/>
                    <a:pt x="5108" y="4394"/>
                  </a:cubicBezTo>
                  <a:cubicBezTo>
                    <a:pt x="4989" y="4418"/>
                    <a:pt x="4870" y="4406"/>
                    <a:pt x="4775" y="4346"/>
                  </a:cubicBezTo>
                  <a:cubicBezTo>
                    <a:pt x="4941" y="4346"/>
                    <a:pt x="5108" y="4287"/>
                    <a:pt x="5227" y="4156"/>
                  </a:cubicBezTo>
                  <a:cubicBezTo>
                    <a:pt x="5108" y="4025"/>
                    <a:pt x="4941" y="3953"/>
                    <a:pt x="4763" y="3965"/>
                  </a:cubicBezTo>
                  <a:close/>
                  <a:moveTo>
                    <a:pt x="5179" y="5049"/>
                  </a:moveTo>
                  <a:close/>
                  <a:moveTo>
                    <a:pt x="4906" y="4941"/>
                  </a:moveTo>
                  <a:cubicBezTo>
                    <a:pt x="4917" y="4763"/>
                    <a:pt x="4846" y="4608"/>
                    <a:pt x="4727" y="4489"/>
                  </a:cubicBezTo>
                  <a:cubicBezTo>
                    <a:pt x="4834" y="4525"/>
                    <a:pt x="4929" y="4596"/>
                    <a:pt x="4989" y="4691"/>
                  </a:cubicBezTo>
                  <a:cubicBezTo>
                    <a:pt x="5060" y="4870"/>
                    <a:pt x="5144" y="5049"/>
                    <a:pt x="5227" y="5215"/>
                  </a:cubicBezTo>
                  <a:cubicBezTo>
                    <a:pt x="5275" y="5275"/>
                    <a:pt x="5310" y="5334"/>
                    <a:pt x="5370" y="5406"/>
                  </a:cubicBezTo>
                  <a:cubicBezTo>
                    <a:pt x="5298" y="5358"/>
                    <a:pt x="5239" y="5310"/>
                    <a:pt x="5179" y="5275"/>
                  </a:cubicBezTo>
                  <a:cubicBezTo>
                    <a:pt x="5013" y="5180"/>
                    <a:pt x="4834" y="5096"/>
                    <a:pt x="4656" y="5025"/>
                  </a:cubicBezTo>
                  <a:cubicBezTo>
                    <a:pt x="4548" y="4965"/>
                    <a:pt x="4489" y="4870"/>
                    <a:pt x="4453" y="4763"/>
                  </a:cubicBezTo>
                  <a:cubicBezTo>
                    <a:pt x="4572" y="4882"/>
                    <a:pt x="4739" y="4941"/>
                    <a:pt x="4906" y="4941"/>
                  </a:cubicBezTo>
                  <a:close/>
                  <a:moveTo>
                    <a:pt x="5025" y="3120"/>
                  </a:moveTo>
                  <a:close/>
                  <a:moveTo>
                    <a:pt x="4656" y="3310"/>
                  </a:moveTo>
                  <a:cubicBezTo>
                    <a:pt x="4834" y="3239"/>
                    <a:pt x="5013" y="3155"/>
                    <a:pt x="5179" y="3072"/>
                  </a:cubicBezTo>
                  <a:cubicBezTo>
                    <a:pt x="5239" y="3025"/>
                    <a:pt x="5298" y="2989"/>
                    <a:pt x="5370" y="2929"/>
                  </a:cubicBezTo>
                  <a:cubicBezTo>
                    <a:pt x="5310" y="3001"/>
                    <a:pt x="5275" y="3060"/>
                    <a:pt x="5227" y="3120"/>
                  </a:cubicBezTo>
                  <a:cubicBezTo>
                    <a:pt x="5144" y="3286"/>
                    <a:pt x="5048" y="3465"/>
                    <a:pt x="4977" y="3644"/>
                  </a:cubicBezTo>
                  <a:cubicBezTo>
                    <a:pt x="4917" y="3739"/>
                    <a:pt x="4822" y="3810"/>
                    <a:pt x="4715" y="3846"/>
                  </a:cubicBezTo>
                  <a:cubicBezTo>
                    <a:pt x="4834" y="3727"/>
                    <a:pt x="4906" y="3560"/>
                    <a:pt x="4894" y="3394"/>
                  </a:cubicBezTo>
                  <a:cubicBezTo>
                    <a:pt x="4727" y="3382"/>
                    <a:pt x="4560" y="3453"/>
                    <a:pt x="4453" y="3572"/>
                  </a:cubicBezTo>
                  <a:cubicBezTo>
                    <a:pt x="4477" y="3465"/>
                    <a:pt x="4548" y="3370"/>
                    <a:pt x="4644" y="3310"/>
                  </a:cubicBezTo>
                  <a:close/>
                  <a:moveTo>
                    <a:pt x="4239" y="5537"/>
                  </a:moveTo>
                  <a:close/>
                  <a:moveTo>
                    <a:pt x="4013" y="2786"/>
                  </a:moveTo>
                  <a:close/>
                  <a:moveTo>
                    <a:pt x="3941" y="3513"/>
                  </a:moveTo>
                  <a:cubicBezTo>
                    <a:pt x="3882" y="3417"/>
                    <a:pt x="3870" y="3298"/>
                    <a:pt x="3894" y="3191"/>
                  </a:cubicBezTo>
                  <a:cubicBezTo>
                    <a:pt x="3929" y="3036"/>
                    <a:pt x="4036" y="2905"/>
                    <a:pt x="4096" y="2644"/>
                  </a:cubicBezTo>
                  <a:cubicBezTo>
                    <a:pt x="4108" y="2572"/>
                    <a:pt x="4120" y="2489"/>
                    <a:pt x="4132" y="2417"/>
                  </a:cubicBezTo>
                  <a:cubicBezTo>
                    <a:pt x="4132" y="2489"/>
                    <a:pt x="4144" y="2572"/>
                    <a:pt x="4167" y="2644"/>
                  </a:cubicBezTo>
                  <a:cubicBezTo>
                    <a:pt x="4215" y="2905"/>
                    <a:pt x="4334" y="3048"/>
                    <a:pt x="4370" y="3191"/>
                  </a:cubicBezTo>
                  <a:cubicBezTo>
                    <a:pt x="4394" y="3298"/>
                    <a:pt x="4370" y="3417"/>
                    <a:pt x="4322" y="3513"/>
                  </a:cubicBezTo>
                  <a:cubicBezTo>
                    <a:pt x="4322" y="3346"/>
                    <a:pt x="4251" y="3179"/>
                    <a:pt x="4132" y="3072"/>
                  </a:cubicBezTo>
                  <a:cubicBezTo>
                    <a:pt x="4001" y="3179"/>
                    <a:pt x="3929" y="3346"/>
                    <a:pt x="3941" y="3513"/>
                  </a:cubicBezTo>
                  <a:close/>
                  <a:moveTo>
                    <a:pt x="4132" y="5251"/>
                  </a:moveTo>
                  <a:cubicBezTo>
                    <a:pt x="4251" y="5132"/>
                    <a:pt x="4322" y="4977"/>
                    <a:pt x="4322" y="4799"/>
                  </a:cubicBezTo>
                  <a:cubicBezTo>
                    <a:pt x="4370" y="4906"/>
                    <a:pt x="4394" y="5013"/>
                    <a:pt x="4370" y="5132"/>
                  </a:cubicBezTo>
                  <a:cubicBezTo>
                    <a:pt x="4334" y="5275"/>
                    <a:pt x="4215" y="5406"/>
                    <a:pt x="4167" y="5680"/>
                  </a:cubicBezTo>
                  <a:cubicBezTo>
                    <a:pt x="4144" y="5751"/>
                    <a:pt x="4132" y="5822"/>
                    <a:pt x="4132" y="5906"/>
                  </a:cubicBezTo>
                  <a:cubicBezTo>
                    <a:pt x="4120" y="5822"/>
                    <a:pt x="4108" y="5751"/>
                    <a:pt x="4096" y="5680"/>
                  </a:cubicBezTo>
                  <a:cubicBezTo>
                    <a:pt x="4036" y="5489"/>
                    <a:pt x="3965" y="5310"/>
                    <a:pt x="3894" y="5132"/>
                  </a:cubicBezTo>
                  <a:cubicBezTo>
                    <a:pt x="3870" y="5013"/>
                    <a:pt x="3882" y="4906"/>
                    <a:pt x="3941" y="4799"/>
                  </a:cubicBezTo>
                  <a:cubicBezTo>
                    <a:pt x="3929" y="4965"/>
                    <a:pt x="4001" y="5132"/>
                    <a:pt x="4132" y="5251"/>
                  </a:cubicBezTo>
                  <a:close/>
                  <a:moveTo>
                    <a:pt x="3239" y="5203"/>
                  </a:moveTo>
                  <a:close/>
                  <a:moveTo>
                    <a:pt x="3346" y="3394"/>
                  </a:moveTo>
                  <a:cubicBezTo>
                    <a:pt x="3346" y="3560"/>
                    <a:pt x="3405" y="3715"/>
                    <a:pt x="3536" y="3834"/>
                  </a:cubicBezTo>
                  <a:cubicBezTo>
                    <a:pt x="3429" y="3810"/>
                    <a:pt x="3334" y="3739"/>
                    <a:pt x="3274" y="3644"/>
                  </a:cubicBezTo>
                  <a:cubicBezTo>
                    <a:pt x="3191" y="3465"/>
                    <a:pt x="3120" y="3286"/>
                    <a:pt x="3024" y="3108"/>
                  </a:cubicBezTo>
                  <a:cubicBezTo>
                    <a:pt x="2989" y="3048"/>
                    <a:pt x="2941" y="2989"/>
                    <a:pt x="2893" y="2929"/>
                  </a:cubicBezTo>
                  <a:cubicBezTo>
                    <a:pt x="2953" y="2977"/>
                    <a:pt x="3012" y="3025"/>
                    <a:pt x="3072" y="3060"/>
                  </a:cubicBezTo>
                  <a:cubicBezTo>
                    <a:pt x="3251" y="3155"/>
                    <a:pt x="3429" y="3239"/>
                    <a:pt x="3608" y="3310"/>
                  </a:cubicBezTo>
                  <a:cubicBezTo>
                    <a:pt x="3703" y="3370"/>
                    <a:pt x="3774" y="3465"/>
                    <a:pt x="3798" y="3572"/>
                  </a:cubicBezTo>
                  <a:cubicBezTo>
                    <a:pt x="3691" y="3441"/>
                    <a:pt x="3524" y="3382"/>
                    <a:pt x="3358" y="3382"/>
                  </a:cubicBezTo>
                  <a:close/>
                  <a:moveTo>
                    <a:pt x="3798" y="4751"/>
                  </a:moveTo>
                  <a:cubicBezTo>
                    <a:pt x="3763" y="4858"/>
                    <a:pt x="3691" y="4953"/>
                    <a:pt x="3596" y="5013"/>
                  </a:cubicBezTo>
                  <a:cubicBezTo>
                    <a:pt x="3417" y="5084"/>
                    <a:pt x="3239" y="5168"/>
                    <a:pt x="3072" y="5251"/>
                  </a:cubicBezTo>
                  <a:cubicBezTo>
                    <a:pt x="3001" y="5299"/>
                    <a:pt x="2941" y="5346"/>
                    <a:pt x="2881" y="5394"/>
                  </a:cubicBezTo>
                  <a:cubicBezTo>
                    <a:pt x="2941" y="5322"/>
                    <a:pt x="2977" y="5263"/>
                    <a:pt x="3024" y="5203"/>
                  </a:cubicBezTo>
                  <a:cubicBezTo>
                    <a:pt x="3108" y="5037"/>
                    <a:pt x="3191" y="4858"/>
                    <a:pt x="3274" y="4679"/>
                  </a:cubicBezTo>
                  <a:cubicBezTo>
                    <a:pt x="3334" y="4572"/>
                    <a:pt x="3429" y="4501"/>
                    <a:pt x="3536" y="4477"/>
                  </a:cubicBezTo>
                  <a:cubicBezTo>
                    <a:pt x="3405" y="4596"/>
                    <a:pt x="3346" y="4751"/>
                    <a:pt x="3346" y="4918"/>
                  </a:cubicBezTo>
                  <a:cubicBezTo>
                    <a:pt x="3524" y="4941"/>
                    <a:pt x="3691" y="4870"/>
                    <a:pt x="3810" y="4751"/>
                  </a:cubicBezTo>
                  <a:close/>
                  <a:moveTo>
                    <a:pt x="2762" y="4048"/>
                  </a:moveTo>
                  <a:close/>
                  <a:moveTo>
                    <a:pt x="2608" y="4120"/>
                  </a:moveTo>
                  <a:cubicBezTo>
                    <a:pt x="2798" y="4060"/>
                    <a:pt x="2977" y="4001"/>
                    <a:pt x="3155" y="3917"/>
                  </a:cubicBezTo>
                  <a:cubicBezTo>
                    <a:pt x="3262" y="3894"/>
                    <a:pt x="3382" y="3917"/>
                    <a:pt x="3489" y="3965"/>
                  </a:cubicBezTo>
                  <a:cubicBezTo>
                    <a:pt x="3310" y="3965"/>
                    <a:pt x="3155" y="4037"/>
                    <a:pt x="3036" y="4156"/>
                  </a:cubicBezTo>
                  <a:cubicBezTo>
                    <a:pt x="3155" y="4287"/>
                    <a:pt x="3310" y="4358"/>
                    <a:pt x="3489" y="4346"/>
                  </a:cubicBezTo>
                  <a:cubicBezTo>
                    <a:pt x="3382" y="4406"/>
                    <a:pt x="3262" y="4418"/>
                    <a:pt x="3155" y="4394"/>
                  </a:cubicBezTo>
                  <a:cubicBezTo>
                    <a:pt x="2977" y="4322"/>
                    <a:pt x="2798" y="4251"/>
                    <a:pt x="2608" y="4191"/>
                  </a:cubicBezTo>
                  <a:cubicBezTo>
                    <a:pt x="2536" y="4179"/>
                    <a:pt x="2465" y="4168"/>
                    <a:pt x="2381" y="4156"/>
                  </a:cubicBezTo>
                  <a:cubicBezTo>
                    <a:pt x="2465" y="4144"/>
                    <a:pt x="2548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237975" y="756775"/>
              <a:ext cx="206900" cy="207775"/>
            </a:xfrm>
            <a:custGeom>
              <a:avLst/>
              <a:gdLst/>
              <a:ahLst/>
              <a:cxnLst/>
              <a:rect l="l" t="t" r="r" b="b"/>
              <a:pathLst>
                <a:path w="8276" h="8311" extrusionOk="0">
                  <a:moveTo>
                    <a:pt x="0" y="4156"/>
                  </a:moveTo>
                  <a:cubicBezTo>
                    <a:pt x="346" y="4191"/>
                    <a:pt x="477" y="4489"/>
                    <a:pt x="1012" y="4263"/>
                  </a:cubicBezTo>
                  <a:lnTo>
                    <a:pt x="1012" y="4263"/>
                  </a:lnTo>
                  <a:cubicBezTo>
                    <a:pt x="798" y="4358"/>
                    <a:pt x="512" y="4346"/>
                    <a:pt x="477" y="4763"/>
                  </a:cubicBezTo>
                  <a:cubicBezTo>
                    <a:pt x="691" y="4560"/>
                    <a:pt x="965" y="4679"/>
                    <a:pt x="1143" y="4334"/>
                  </a:cubicBezTo>
                  <a:lnTo>
                    <a:pt x="1143" y="4334"/>
                  </a:lnTo>
                  <a:cubicBezTo>
                    <a:pt x="1072" y="4501"/>
                    <a:pt x="822" y="4584"/>
                    <a:pt x="1024" y="5001"/>
                  </a:cubicBezTo>
                  <a:cubicBezTo>
                    <a:pt x="1048" y="4787"/>
                    <a:pt x="1143" y="4834"/>
                    <a:pt x="1239" y="4691"/>
                  </a:cubicBezTo>
                  <a:cubicBezTo>
                    <a:pt x="1370" y="4882"/>
                    <a:pt x="1715" y="4929"/>
                    <a:pt x="1786" y="4679"/>
                  </a:cubicBezTo>
                  <a:cubicBezTo>
                    <a:pt x="1548" y="4775"/>
                    <a:pt x="1477" y="4584"/>
                    <a:pt x="1477" y="4453"/>
                  </a:cubicBezTo>
                  <a:cubicBezTo>
                    <a:pt x="1477" y="4406"/>
                    <a:pt x="1500" y="4358"/>
                    <a:pt x="1536" y="4334"/>
                  </a:cubicBezTo>
                  <a:cubicBezTo>
                    <a:pt x="1572" y="4287"/>
                    <a:pt x="1679" y="4251"/>
                    <a:pt x="1727" y="4287"/>
                  </a:cubicBezTo>
                  <a:cubicBezTo>
                    <a:pt x="1786" y="4334"/>
                    <a:pt x="1762" y="4441"/>
                    <a:pt x="1655" y="4406"/>
                  </a:cubicBezTo>
                  <a:cubicBezTo>
                    <a:pt x="1715" y="4525"/>
                    <a:pt x="1905" y="4477"/>
                    <a:pt x="1905" y="4346"/>
                  </a:cubicBezTo>
                  <a:cubicBezTo>
                    <a:pt x="1905" y="4334"/>
                    <a:pt x="1905" y="4310"/>
                    <a:pt x="1905" y="4298"/>
                  </a:cubicBezTo>
                  <a:lnTo>
                    <a:pt x="1905" y="4287"/>
                  </a:lnTo>
                  <a:cubicBezTo>
                    <a:pt x="1893" y="4251"/>
                    <a:pt x="1870" y="4227"/>
                    <a:pt x="1846" y="4203"/>
                  </a:cubicBezTo>
                  <a:cubicBezTo>
                    <a:pt x="2155" y="4144"/>
                    <a:pt x="2465" y="4168"/>
                    <a:pt x="2763" y="4275"/>
                  </a:cubicBezTo>
                  <a:lnTo>
                    <a:pt x="2763" y="4275"/>
                  </a:lnTo>
                  <a:cubicBezTo>
                    <a:pt x="1881" y="4060"/>
                    <a:pt x="2167" y="4941"/>
                    <a:pt x="1620" y="4941"/>
                  </a:cubicBezTo>
                  <a:lnTo>
                    <a:pt x="1620" y="4941"/>
                  </a:lnTo>
                  <a:cubicBezTo>
                    <a:pt x="1881" y="5013"/>
                    <a:pt x="2036" y="5013"/>
                    <a:pt x="2143" y="4953"/>
                  </a:cubicBezTo>
                  <a:cubicBezTo>
                    <a:pt x="2417" y="4822"/>
                    <a:pt x="2310" y="4537"/>
                    <a:pt x="2429" y="4441"/>
                  </a:cubicBezTo>
                  <a:cubicBezTo>
                    <a:pt x="2453" y="4608"/>
                    <a:pt x="2548" y="4656"/>
                    <a:pt x="2679" y="4596"/>
                  </a:cubicBezTo>
                  <a:cubicBezTo>
                    <a:pt x="2548" y="4489"/>
                    <a:pt x="2655" y="4346"/>
                    <a:pt x="2786" y="4346"/>
                  </a:cubicBezTo>
                  <a:cubicBezTo>
                    <a:pt x="2989" y="4358"/>
                    <a:pt x="3251" y="4572"/>
                    <a:pt x="3596" y="4346"/>
                  </a:cubicBezTo>
                  <a:cubicBezTo>
                    <a:pt x="3667" y="4334"/>
                    <a:pt x="3727" y="4322"/>
                    <a:pt x="3798" y="4298"/>
                  </a:cubicBezTo>
                  <a:cubicBezTo>
                    <a:pt x="3739" y="4334"/>
                    <a:pt x="3679" y="4370"/>
                    <a:pt x="3620" y="4418"/>
                  </a:cubicBezTo>
                  <a:cubicBezTo>
                    <a:pt x="3215" y="4489"/>
                    <a:pt x="3191" y="4834"/>
                    <a:pt x="3048" y="4977"/>
                  </a:cubicBezTo>
                  <a:cubicBezTo>
                    <a:pt x="2953" y="5084"/>
                    <a:pt x="2786" y="5049"/>
                    <a:pt x="2798" y="4882"/>
                  </a:cubicBezTo>
                  <a:cubicBezTo>
                    <a:pt x="2655" y="4929"/>
                    <a:pt x="2620" y="5025"/>
                    <a:pt x="2727" y="5180"/>
                  </a:cubicBezTo>
                  <a:cubicBezTo>
                    <a:pt x="2572" y="5180"/>
                    <a:pt x="2453" y="4906"/>
                    <a:pt x="2155" y="5001"/>
                  </a:cubicBezTo>
                  <a:cubicBezTo>
                    <a:pt x="2048" y="5049"/>
                    <a:pt x="1929" y="5156"/>
                    <a:pt x="1798" y="5382"/>
                  </a:cubicBezTo>
                  <a:cubicBezTo>
                    <a:pt x="1810" y="5370"/>
                    <a:pt x="1834" y="5358"/>
                    <a:pt x="1846" y="5346"/>
                  </a:cubicBezTo>
                  <a:lnTo>
                    <a:pt x="1798" y="5382"/>
                  </a:lnTo>
                  <a:cubicBezTo>
                    <a:pt x="2191" y="5001"/>
                    <a:pt x="2608" y="5834"/>
                    <a:pt x="3084" y="5060"/>
                  </a:cubicBezTo>
                  <a:lnTo>
                    <a:pt x="3084" y="5060"/>
                  </a:lnTo>
                  <a:cubicBezTo>
                    <a:pt x="2941" y="5334"/>
                    <a:pt x="2739" y="5572"/>
                    <a:pt x="2489" y="5751"/>
                  </a:cubicBezTo>
                  <a:cubicBezTo>
                    <a:pt x="2489" y="5715"/>
                    <a:pt x="2489" y="5680"/>
                    <a:pt x="2465" y="5644"/>
                  </a:cubicBezTo>
                  <a:lnTo>
                    <a:pt x="2465" y="5644"/>
                  </a:lnTo>
                  <a:lnTo>
                    <a:pt x="2441" y="5620"/>
                  </a:lnTo>
                  <a:cubicBezTo>
                    <a:pt x="2334" y="5525"/>
                    <a:pt x="2179" y="5620"/>
                    <a:pt x="2215" y="5751"/>
                  </a:cubicBezTo>
                  <a:cubicBezTo>
                    <a:pt x="2274" y="5656"/>
                    <a:pt x="2358" y="5715"/>
                    <a:pt x="2346" y="5775"/>
                  </a:cubicBezTo>
                  <a:cubicBezTo>
                    <a:pt x="2334" y="5846"/>
                    <a:pt x="2239" y="5894"/>
                    <a:pt x="2179" y="5894"/>
                  </a:cubicBezTo>
                  <a:cubicBezTo>
                    <a:pt x="2132" y="5894"/>
                    <a:pt x="2096" y="5870"/>
                    <a:pt x="2060" y="5834"/>
                  </a:cubicBezTo>
                  <a:cubicBezTo>
                    <a:pt x="1905" y="5739"/>
                    <a:pt x="1941" y="5501"/>
                    <a:pt x="2120" y="5465"/>
                  </a:cubicBezTo>
                  <a:cubicBezTo>
                    <a:pt x="1893" y="5334"/>
                    <a:pt x="1679" y="5608"/>
                    <a:pt x="1715" y="5846"/>
                  </a:cubicBezTo>
                  <a:cubicBezTo>
                    <a:pt x="1548" y="5811"/>
                    <a:pt x="1512" y="5918"/>
                    <a:pt x="1346" y="5775"/>
                  </a:cubicBezTo>
                  <a:cubicBezTo>
                    <a:pt x="1500" y="6203"/>
                    <a:pt x="1739" y="6096"/>
                    <a:pt x="1893" y="6168"/>
                  </a:cubicBezTo>
                  <a:lnTo>
                    <a:pt x="1893" y="6168"/>
                  </a:lnTo>
                  <a:cubicBezTo>
                    <a:pt x="1536" y="6049"/>
                    <a:pt x="1429" y="6323"/>
                    <a:pt x="1131" y="6334"/>
                  </a:cubicBezTo>
                  <a:cubicBezTo>
                    <a:pt x="1441" y="6596"/>
                    <a:pt x="1643" y="6382"/>
                    <a:pt x="1858" y="6311"/>
                  </a:cubicBezTo>
                  <a:lnTo>
                    <a:pt x="1858" y="6311"/>
                  </a:lnTo>
                  <a:cubicBezTo>
                    <a:pt x="1322" y="6525"/>
                    <a:pt x="1441" y="6834"/>
                    <a:pt x="1227" y="7096"/>
                  </a:cubicBezTo>
                  <a:cubicBezTo>
                    <a:pt x="1489" y="6870"/>
                    <a:pt x="1786" y="7001"/>
                    <a:pt x="2012" y="6453"/>
                  </a:cubicBezTo>
                  <a:lnTo>
                    <a:pt x="2012" y="6453"/>
                  </a:lnTo>
                  <a:cubicBezTo>
                    <a:pt x="1929" y="6668"/>
                    <a:pt x="1715" y="6870"/>
                    <a:pt x="1977" y="7180"/>
                  </a:cubicBezTo>
                  <a:cubicBezTo>
                    <a:pt x="1989" y="6882"/>
                    <a:pt x="2262" y="6775"/>
                    <a:pt x="2143" y="6418"/>
                  </a:cubicBezTo>
                  <a:lnTo>
                    <a:pt x="2143" y="6418"/>
                  </a:lnTo>
                  <a:cubicBezTo>
                    <a:pt x="2215" y="6584"/>
                    <a:pt x="2108" y="6811"/>
                    <a:pt x="2536" y="6965"/>
                  </a:cubicBezTo>
                  <a:cubicBezTo>
                    <a:pt x="2393" y="6799"/>
                    <a:pt x="2501" y="6763"/>
                    <a:pt x="2465" y="6596"/>
                  </a:cubicBezTo>
                  <a:cubicBezTo>
                    <a:pt x="2703" y="6644"/>
                    <a:pt x="2977" y="6430"/>
                    <a:pt x="2846" y="6192"/>
                  </a:cubicBezTo>
                  <a:cubicBezTo>
                    <a:pt x="2810" y="6370"/>
                    <a:pt x="2572" y="6406"/>
                    <a:pt x="2477" y="6251"/>
                  </a:cubicBezTo>
                  <a:cubicBezTo>
                    <a:pt x="2441" y="6227"/>
                    <a:pt x="2417" y="6180"/>
                    <a:pt x="2417" y="6132"/>
                  </a:cubicBezTo>
                  <a:cubicBezTo>
                    <a:pt x="2417" y="6072"/>
                    <a:pt x="2465" y="5977"/>
                    <a:pt x="2536" y="5965"/>
                  </a:cubicBezTo>
                  <a:cubicBezTo>
                    <a:pt x="2596" y="5953"/>
                    <a:pt x="2655" y="6049"/>
                    <a:pt x="2560" y="6096"/>
                  </a:cubicBezTo>
                  <a:cubicBezTo>
                    <a:pt x="2691" y="6132"/>
                    <a:pt x="2786" y="5977"/>
                    <a:pt x="2691" y="5882"/>
                  </a:cubicBezTo>
                  <a:cubicBezTo>
                    <a:pt x="2691" y="5870"/>
                    <a:pt x="2679" y="5858"/>
                    <a:pt x="2667" y="5846"/>
                  </a:cubicBezTo>
                  <a:lnTo>
                    <a:pt x="2655" y="5846"/>
                  </a:lnTo>
                  <a:cubicBezTo>
                    <a:pt x="2620" y="5834"/>
                    <a:pt x="2584" y="5822"/>
                    <a:pt x="2548" y="5834"/>
                  </a:cubicBezTo>
                  <a:cubicBezTo>
                    <a:pt x="2727" y="5572"/>
                    <a:pt x="2965" y="5370"/>
                    <a:pt x="3251" y="5239"/>
                  </a:cubicBezTo>
                  <a:lnTo>
                    <a:pt x="3251" y="5239"/>
                  </a:lnTo>
                  <a:cubicBezTo>
                    <a:pt x="2477" y="5715"/>
                    <a:pt x="3298" y="6132"/>
                    <a:pt x="2917" y="6513"/>
                  </a:cubicBezTo>
                  <a:cubicBezTo>
                    <a:pt x="2929" y="6501"/>
                    <a:pt x="2941" y="6489"/>
                    <a:pt x="2953" y="6477"/>
                  </a:cubicBezTo>
                  <a:cubicBezTo>
                    <a:pt x="2941" y="6489"/>
                    <a:pt x="2929" y="6501"/>
                    <a:pt x="2917" y="6513"/>
                  </a:cubicBezTo>
                  <a:cubicBezTo>
                    <a:pt x="3084" y="6442"/>
                    <a:pt x="3215" y="6323"/>
                    <a:pt x="3298" y="6156"/>
                  </a:cubicBezTo>
                  <a:cubicBezTo>
                    <a:pt x="3394" y="5858"/>
                    <a:pt x="3120" y="5739"/>
                    <a:pt x="3132" y="5596"/>
                  </a:cubicBezTo>
                  <a:cubicBezTo>
                    <a:pt x="3263" y="5703"/>
                    <a:pt x="3370" y="5656"/>
                    <a:pt x="3429" y="5525"/>
                  </a:cubicBezTo>
                  <a:cubicBezTo>
                    <a:pt x="3251" y="5537"/>
                    <a:pt x="3227" y="5358"/>
                    <a:pt x="3322" y="5275"/>
                  </a:cubicBezTo>
                  <a:cubicBezTo>
                    <a:pt x="3477" y="5132"/>
                    <a:pt x="3810" y="5096"/>
                    <a:pt x="3894" y="4691"/>
                  </a:cubicBezTo>
                  <a:cubicBezTo>
                    <a:pt x="3929" y="4644"/>
                    <a:pt x="3965" y="4584"/>
                    <a:pt x="4001" y="4525"/>
                  </a:cubicBezTo>
                  <a:cubicBezTo>
                    <a:pt x="3977" y="4584"/>
                    <a:pt x="3965" y="4656"/>
                    <a:pt x="3953" y="4727"/>
                  </a:cubicBezTo>
                  <a:cubicBezTo>
                    <a:pt x="3715" y="5060"/>
                    <a:pt x="3941" y="5322"/>
                    <a:pt x="3953" y="5525"/>
                  </a:cubicBezTo>
                  <a:cubicBezTo>
                    <a:pt x="3953" y="5668"/>
                    <a:pt x="3822" y="5775"/>
                    <a:pt x="3703" y="5632"/>
                  </a:cubicBezTo>
                  <a:cubicBezTo>
                    <a:pt x="3644" y="5763"/>
                    <a:pt x="3691" y="5870"/>
                    <a:pt x="3858" y="5894"/>
                  </a:cubicBezTo>
                  <a:cubicBezTo>
                    <a:pt x="3763" y="6001"/>
                    <a:pt x="3477" y="5894"/>
                    <a:pt x="3346" y="6168"/>
                  </a:cubicBezTo>
                  <a:cubicBezTo>
                    <a:pt x="3286" y="6287"/>
                    <a:pt x="3286" y="6442"/>
                    <a:pt x="3358" y="6692"/>
                  </a:cubicBezTo>
                  <a:lnTo>
                    <a:pt x="3358" y="6692"/>
                  </a:lnTo>
                  <a:cubicBezTo>
                    <a:pt x="3358" y="6156"/>
                    <a:pt x="4239" y="6442"/>
                    <a:pt x="4025" y="5561"/>
                  </a:cubicBezTo>
                  <a:lnTo>
                    <a:pt x="4025" y="5561"/>
                  </a:lnTo>
                  <a:cubicBezTo>
                    <a:pt x="4132" y="5846"/>
                    <a:pt x="4156" y="6168"/>
                    <a:pt x="4096" y="6477"/>
                  </a:cubicBezTo>
                  <a:cubicBezTo>
                    <a:pt x="4072" y="6442"/>
                    <a:pt x="4048" y="6418"/>
                    <a:pt x="4013" y="6418"/>
                  </a:cubicBezTo>
                  <a:lnTo>
                    <a:pt x="4001" y="6418"/>
                  </a:lnTo>
                  <a:cubicBezTo>
                    <a:pt x="3989" y="6406"/>
                    <a:pt x="3977" y="6406"/>
                    <a:pt x="3953" y="6418"/>
                  </a:cubicBezTo>
                  <a:cubicBezTo>
                    <a:pt x="3822" y="6418"/>
                    <a:pt x="3775" y="6596"/>
                    <a:pt x="3894" y="6668"/>
                  </a:cubicBezTo>
                  <a:cubicBezTo>
                    <a:pt x="3870" y="6561"/>
                    <a:pt x="3965" y="6537"/>
                    <a:pt x="4013" y="6584"/>
                  </a:cubicBezTo>
                  <a:cubicBezTo>
                    <a:pt x="4048" y="6644"/>
                    <a:pt x="4013" y="6751"/>
                    <a:pt x="3977" y="6787"/>
                  </a:cubicBezTo>
                  <a:cubicBezTo>
                    <a:pt x="3941" y="6823"/>
                    <a:pt x="3894" y="6834"/>
                    <a:pt x="3846" y="6834"/>
                  </a:cubicBezTo>
                  <a:cubicBezTo>
                    <a:pt x="3727" y="6846"/>
                    <a:pt x="3525" y="6763"/>
                    <a:pt x="3632" y="6525"/>
                  </a:cubicBezTo>
                  <a:cubicBezTo>
                    <a:pt x="3370" y="6596"/>
                    <a:pt x="3417" y="6954"/>
                    <a:pt x="3608" y="7085"/>
                  </a:cubicBezTo>
                  <a:cubicBezTo>
                    <a:pt x="3465" y="7180"/>
                    <a:pt x="3525" y="7275"/>
                    <a:pt x="3298" y="7287"/>
                  </a:cubicBezTo>
                  <a:cubicBezTo>
                    <a:pt x="3715" y="7489"/>
                    <a:pt x="3798" y="7239"/>
                    <a:pt x="3965" y="7180"/>
                  </a:cubicBezTo>
                  <a:lnTo>
                    <a:pt x="3965" y="7180"/>
                  </a:lnTo>
                  <a:cubicBezTo>
                    <a:pt x="3632" y="7358"/>
                    <a:pt x="3739" y="7632"/>
                    <a:pt x="3548" y="7847"/>
                  </a:cubicBezTo>
                  <a:cubicBezTo>
                    <a:pt x="3953" y="7811"/>
                    <a:pt x="3941" y="7513"/>
                    <a:pt x="4037" y="7311"/>
                  </a:cubicBezTo>
                  <a:lnTo>
                    <a:pt x="4037" y="7311"/>
                  </a:lnTo>
                  <a:cubicBezTo>
                    <a:pt x="3810" y="7847"/>
                    <a:pt x="4108" y="7977"/>
                    <a:pt x="4144" y="8311"/>
                  </a:cubicBezTo>
                  <a:cubicBezTo>
                    <a:pt x="4167" y="7977"/>
                    <a:pt x="4477" y="7847"/>
                    <a:pt x="4251" y="7311"/>
                  </a:cubicBezTo>
                  <a:lnTo>
                    <a:pt x="4251" y="7311"/>
                  </a:lnTo>
                  <a:cubicBezTo>
                    <a:pt x="4346" y="7513"/>
                    <a:pt x="4334" y="7811"/>
                    <a:pt x="4739" y="7847"/>
                  </a:cubicBezTo>
                  <a:cubicBezTo>
                    <a:pt x="4537" y="7620"/>
                    <a:pt x="4656" y="7358"/>
                    <a:pt x="4322" y="7180"/>
                  </a:cubicBezTo>
                  <a:lnTo>
                    <a:pt x="4322" y="7180"/>
                  </a:lnTo>
                  <a:cubicBezTo>
                    <a:pt x="4489" y="7239"/>
                    <a:pt x="4572" y="7489"/>
                    <a:pt x="4989" y="7287"/>
                  </a:cubicBezTo>
                  <a:cubicBezTo>
                    <a:pt x="4763" y="7275"/>
                    <a:pt x="4822" y="7180"/>
                    <a:pt x="4679" y="7085"/>
                  </a:cubicBezTo>
                  <a:cubicBezTo>
                    <a:pt x="4870" y="6954"/>
                    <a:pt x="4918" y="6596"/>
                    <a:pt x="4656" y="6525"/>
                  </a:cubicBezTo>
                  <a:cubicBezTo>
                    <a:pt x="4763" y="6763"/>
                    <a:pt x="4560" y="6846"/>
                    <a:pt x="4441" y="6834"/>
                  </a:cubicBezTo>
                  <a:cubicBezTo>
                    <a:pt x="4394" y="6834"/>
                    <a:pt x="4346" y="6823"/>
                    <a:pt x="4310" y="6787"/>
                  </a:cubicBezTo>
                  <a:cubicBezTo>
                    <a:pt x="4275" y="6751"/>
                    <a:pt x="4239" y="6632"/>
                    <a:pt x="4275" y="6584"/>
                  </a:cubicBezTo>
                  <a:cubicBezTo>
                    <a:pt x="4310" y="6537"/>
                    <a:pt x="4418" y="6561"/>
                    <a:pt x="4382" y="6668"/>
                  </a:cubicBezTo>
                  <a:cubicBezTo>
                    <a:pt x="4406" y="6656"/>
                    <a:pt x="4418" y="6644"/>
                    <a:pt x="4429" y="6632"/>
                  </a:cubicBezTo>
                  <a:cubicBezTo>
                    <a:pt x="4477" y="6584"/>
                    <a:pt x="4477" y="6501"/>
                    <a:pt x="4429" y="6453"/>
                  </a:cubicBezTo>
                  <a:cubicBezTo>
                    <a:pt x="4406" y="6430"/>
                    <a:pt x="4370" y="6418"/>
                    <a:pt x="4334" y="6418"/>
                  </a:cubicBezTo>
                  <a:cubicBezTo>
                    <a:pt x="4310" y="6406"/>
                    <a:pt x="4298" y="6406"/>
                    <a:pt x="4287" y="6418"/>
                  </a:cubicBezTo>
                  <a:lnTo>
                    <a:pt x="4275" y="6418"/>
                  </a:lnTo>
                  <a:cubicBezTo>
                    <a:pt x="4239" y="6418"/>
                    <a:pt x="4215" y="6442"/>
                    <a:pt x="4191" y="6477"/>
                  </a:cubicBezTo>
                  <a:cubicBezTo>
                    <a:pt x="4132" y="6168"/>
                    <a:pt x="4156" y="5846"/>
                    <a:pt x="4263" y="5561"/>
                  </a:cubicBezTo>
                  <a:cubicBezTo>
                    <a:pt x="4048" y="6442"/>
                    <a:pt x="4929" y="6156"/>
                    <a:pt x="4929" y="6692"/>
                  </a:cubicBezTo>
                  <a:lnTo>
                    <a:pt x="4929" y="6644"/>
                  </a:lnTo>
                  <a:lnTo>
                    <a:pt x="4929" y="6692"/>
                  </a:lnTo>
                  <a:cubicBezTo>
                    <a:pt x="5001" y="6442"/>
                    <a:pt x="5001" y="6287"/>
                    <a:pt x="4941" y="6180"/>
                  </a:cubicBezTo>
                  <a:cubicBezTo>
                    <a:pt x="4810" y="5906"/>
                    <a:pt x="4525" y="6001"/>
                    <a:pt x="4429" y="5894"/>
                  </a:cubicBezTo>
                  <a:cubicBezTo>
                    <a:pt x="4596" y="5870"/>
                    <a:pt x="4644" y="5775"/>
                    <a:pt x="4572" y="5632"/>
                  </a:cubicBezTo>
                  <a:cubicBezTo>
                    <a:pt x="4465" y="5775"/>
                    <a:pt x="4322" y="5668"/>
                    <a:pt x="4322" y="5537"/>
                  </a:cubicBezTo>
                  <a:cubicBezTo>
                    <a:pt x="4334" y="5322"/>
                    <a:pt x="4560" y="5060"/>
                    <a:pt x="4322" y="4727"/>
                  </a:cubicBezTo>
                  <a:cubicBezTo>
                    <a:pt x="4322" y="4656"/>
                    <a:pt x="4298" y="4584"/>
                    <a:pt x="4287" y="4525"/>
                  </a:cubicBezTo>
                  <a:cubicBezTo>
                    <a:pt x="4310" y="4572"/>
                    <a:pt x="4346" y="4620"/>
                    <a:pt x="4382" y="4668"/>
                  </a:cubicBezTo>
                  <a:cubicBezTo>
                    <a:pt x="4453" y="5072"/>
                    <a:pt x="4799" y="5108"/>
                    <a:pt x="4953" y="5239"/>
                  </a:cubicBezTo>
                  <a:cubicBezTo>
                    <a:pt x="5049" y="5334"/>
                    <a:pt x="5025" y="5513"/>
                    <a:pt x="4846" y="5489"/>
                  </a:cubicBezTo>
                  <a:cubicBezTo>
                    <a:pt x="4894" y="5632"/>
                    <a:pt x="5001" y="5668"/>
                    <a:pt x="5144" y="5561"/>
                  </a:cubicBezTo>
                  <a:cubicBezTo>
                    <a:pt x="5156" y="5715"/>
                    <a:pt x="4882" y="5834"/>
                    <a:pt x="4977" y="6132"/>
                  </a:cubicBezTo>
                  <a:cubicBezTo>
                    <a:pt x="5013" y="6251"/>
                    <a:pt x="5120" y="6358"/>
                    <a:pt x="5346" y="6489"/>
                  </a:cubicBezTo>
                  <a:lnTo>
                    <a:pt x="5346" y="6489"/>
                  </a:lnTo>
                  <a:cubicBezTo>
                    <a:pt x="4977" y="6108"/>
                    <a:pt x="5799" y="5691"/>
                    <a:pt x="5025" y="5215"/>
                  </a:cubicBezTo>
                  <a:lnTo>
                    <a:pt x="5025" y="5215"/>
                  </a:lnTo>
                  <a:cubicBezTo>
                    <a:pt x="5310" y="5346"/>
                    <a:pt x="5549" y="5549"/>
                    <a:pt x="5727" y="5811"/>
                  </a:cubicBezTo>
                  <a:cubicBezTo>
                    <a:pt x="5691" y="5799"/>
                    <a:pt x="5644" y="5811"/>
                    <a:pt x="5620" y="5822"/>
                  </a:cubicBezTo>
                  <a:lnTo>
                    <a:pt x="5620" y="5822"/>
                  </a:lnTo>
                  <a:cubicBezTo>
                    <a:pt x="5608" y="5834"/>
                    <a:pt x="5596" y="5846"/>
                    <a:pt x="5584" y="5858"/>
                  </a:cubicBezTo>
                  <a:cubicBezTo>
                    <a:pt x="5537" y="5906"/>
                    <a:pt x="5537" y="5989"/>
                    <a:pt x="5584" y="6049"/>
                  </a:cubicBezTo>
                  <a:cubicBezTo>
                    <a:pt x="5620" y="6072"/>
                    <a:pt x="5656" y="6084"/>
                    <a:pt x="5691" y="6084"/>
                  </a:cubicBezTo>
                  <a:cubicBezTo>
                    <a:pt x="5703" y="6084"/>
                    <a:pt x="5703" y="6084"/>
                    <a:pt x="5715" y="6084"/>
                  </a:cubicBezTo>
                  <a:cubicBezTo>
                    <a:pt x="5620" y="6025"/>
                    <a:pt x="5680" y="5942"/>
                    <a:pt x="5739" y="5942"/>
                  </a:cubicBezTo>
                  <a:cubicBezTo>
                    <a:pt x="5811" y="5953"/>
                    <a:pt x="5858" y="6061"/>
                    <a:pt x="5858" y="6108"/>
                  </a:cubicBezTo>
                  <a:cubicBezTo>
                    <a:pt x="5858" y="6156"/>
                    <a:pt x="5834" y="6203"/>
                    <a:pt x="5799" y="6239"/>
                  </a:cubicBezTo>
                  <a:cubicBezTo>
                    <a:pt x="5703" y="6394"/>
                    <a:pt x="5465" y="6346"/>
                    <a:pt x="5430" y="6168"/>
                  </a:cubicBezTo>
                  <a:cubicBezTo>
                    <a:pt x="5299" y="6406"/>
                    <a:pt x="5572" y="6620"/>
                    <a:pt x="5811" y="6573"/>
                  </a:cubicBezTo>
                  <a:cubicBezTo>
                    <a:pt x="5775" y="6739"/>
                    <a:pt x="5882" y="6775"/>
                    <a:pt x="5739" y="6942"/>
                  </a:cubicBezTo>
                  <a:cubicBezTo>
                    <a:pt x="6168" y="6799"/>
                    <a:pt x="6061" y="6561"/>
                    <a:pt x="6132" y="6394"/>
                  </a:cubicBezTo>
                  <a:lnTo>
                    <a:pt x="6132" y="6394"/>
                  </a:lnTo>
                  <a:cubicBezTo>
                    <a:pt x="6013" y="6751"/>
                    <a:pt x="6275" y="6870"/>
                    <a:pt x="6299" y="7156"/>
                  </a:cubicBezTo>
                  <a:cubicBezTo>
                    <a:pt x="6561" y="6846"/>
                    <a:pt x="6346" y="6656"/>
                    <a:pt x="6275" y="6430"/>
                  </a:cubicBezTo>
                  <a:lnTo>
                    <a:pt x="6275" y="6430"/>
                  </a:lnTo>
                  <a:cubicBezTo>
                    <a:pt x="6489" y="6977"/>
                    <a:pt x="6799" y="6846"/>
                    <a:pt x="7049" y="7073"/>
                  </a:cubicBezTo>
                  <a:cubicBezTo>
                    <a:pt x="6834" y="6811"/>
                    <a:pt x="6954" y="6501"/>
                    <a:pt x="6418" y="6287"/>
                  </a:cubicBezTo>
                  <a:lnTo>
                    <a:pt x="6418" y="6287"/>
                  </a:lnTo>
                  <a:cubicBezTo>
                    <a:pt x="6632" y="6370"/>
                    <a:pt x="6834" y="6584"/>
                    <a:pt x="7144" y="6311"/>
                  </a:cubicBezTo>
                  <a:cubicBezTo>
                    <a:pt x="6846" y="6299"/>
                    <a:pt x="6739" y="6025"/>
                    <a:pt x="6382" y="6144"/>
                  </a:cubicBezTo>
                  <a:lnTo>
                    <a:pt x="6382" y="6144"/>
                  </a:lnTo>
                  <a:cubicBezTo>
                    <a:pt x="6537" y="6072"/>
                    <a:pt x="6775" y="6180"/>
                    <a:pt x="6930" y="5751"/>
                  </a:cubicBezTo>
                  <a:cubicBezTo>
                    <a:pt x="6763" y="5906"/>
                    <a:pt x="6727" y="5787"/>
                    <a:pt x="6561" y="5822"/>
                  </a:cubicBezTo>
                  <a:cubicBezTo>
                    <a:pt x="6608" y="5596"/>
                    <a:pt x="6394" y="5310"/>
                    <a:pt x="6156" y="5441"/>
                  </a:cubicBezTo>
                  <a:cubicBezTo>
                    <a:pt x="6334" y="5489"/>
                    <a:pt x="6370" y="5715"/>
                    <a:pt x="6215" y="5822"/>
                  </a:cubicBezTo>
                  <a:cubicBezTo>
                    <a:pt x="6180" y="5846"/>
                    <a:pt x="6144" y="5870"/>
                    <a:pt x="6096" y="5870"/>
                  </a:cubicBezTo>
                  <a:cubicBezTo>
                    <a:pt x="6037" y="5870"/>
                    <a:pt x="5930" y="5822"/>
                    <a:pt x="5930" y="5763"/>
                  </a:cubicBezTo>
                  <a:cubicBezTo>
                    <a:pt x="5918" y="5691"/>
                    <a:pt x="6001" y="5632"/>
                    <a:pt x="6061" y="5727"/>
                  </a:cubicBezTo>
                  <a:cubicBezTo>
                    <a:pt x="6061" y="5727"/>
                    <a:pt x="6061" y="5715"/>
                    <a:pt x="6061" y="5703"/>
                  </a:cubicBezTo>
                  <a:cubicBezTo>
                    <a:pt x="6061" y="5668"/>
                    <a:pt x="6049" y="5632"/>
                    <a:pt x="6025" y="5596"/>
                  </a:cubicBezTo>
                  <a:cubicBezTo>
                    <a:pt x="5965" y="5549"/>
                    <a:pt x="5894" y="5549"/>
                    <a:pt x="5834" y="5596"/>
                  </a:cubicBezTo>
                  <a:cubicBezTo>
                    <a:pt x="5822" y="5608"/>
                    <a:pt x="5811" y="5620"/>
                    <a:pt x="5811" y="5632"/>
                  </a:cubicBezTo>
                  <a:lnTo>
                    <a:pt x="5811" y="5644"/>
                  </a:lnTo>
                  <a:cubicBezTo>
                    <a:pt x="5787" y="5668"/>
                    <a:pt x="5775" y="5715"/>
                    <a:pt x="5787" y="5751"/>
                  </a:cubicBezTo>
                  <a:cubicBezTo>
                    <a:pt x="5525" y="5572"/>
                    <a:pt x="5322" y="5334"/>
                    <a:pt x="5191" y="5049"/>
                  </a:cubicBezTo>
                  <a:cubicBezTo>
                    <a:pt x="5668" y="5822"/>
                    <a:pt x="6084" y="5001"/>
                    <a:pt x="6465" y="5382"/>
                  </a:cubicBezTo>
                  <a:cubicBezTo>
                    <a:pt x="6453" y="5370"/>
                    <a:pt x="6442" y="5358"/>
                    <a:pt x="6430" y="5346"/>
                  </a:cubicBezTo>
                  <a:cubicBezTo>
                    <a:pt x="6442" y="5358"/>
                    <a:pt x="6453" y="5370"/>
                    <a:pt x="6465" y="5382"/>
                  </a:cubicBezTo>
                  <a:cubicBezTo>
                    <a:pt x="6346" y="5156"/>
                    <a:pt x="6227" y="5037"/>
                    <a:pt x="6108" y="5001"/>
                  </a:cubicBezTo>
                  <a:cubicBezTo>
                    <a:pt x="5811" y="4906"/>
                    <a:pt x="5691" y="5180"/>
                    <a:pt x="5549" y="5168"/>
                  </a:cubicBezTo>
                  <a:cubicBezTo>
                    <a:pt x="5656" y="5025"/>
                    <a:pt x="5608" y="4929"/>
                    <a:pt x="5477" y="4870"/>
                  </a:cubicBezTo>
                  <a:cubicBezTo>
                    <a:pt x="5489" y="5049"/>
                    <a:pt x="5322" y="5072"/>
                    <a:pt x="5227" y="4977"/>
                  </a:cubicBezTo>
                  <a:cubicBezTo>
                    <a:pt x="5084" y="4822"/>
                    <a:pt x="5060" y="4489"/>
                    <a:pt x="4656" y="4406"/>
                  </a:cubicBezTo>
                  <a:cubicBezTo>
                    <a:pt x="4596" y="4370"/>
                    <a:pt x="4537" y="4334"/>
                    <a:pt x="4477" y="4298"/>
                  </a:cubicBezTo>
                  <a:cubicBezTo>
                    <a:pt x="4537" y="4322"/>
                    <a:pt x="4608" y="4334"/>
                    <a:pt x="4679" y="4346"/>
                  </a:cubicBezTo>
                  <a:cubicBezTo>
                    <a:pt x="5013" y="4584"/>
                    <a:pt x="5275" y="4358"/>
                    <a:pt x="5489" y="4346"/>
                  </a:cubicBezTo>
                  <a:cubicBezTo>
                    <a:pt x="5620" y="4346"/>
                    <a:pt x="5727" y="4477"/>
                    <a:pt x="5584" y="4596"/>
                  </a:cubicBezTo>
                  <a:cubicBezTo>
                    <a:pt x="5727" y="4656"/>
                    <a:pt x="5822" y="4608"/>
                    <a:pt x="5846" y="4429"/>
                  </a:cubicBezTo>
                  <a:cubicBezTo>
                    <a:pt x="5953" y="4537"/>
                    <a:pt x="5846" y="4822"/>
                    <a:pt x="6132" y="4953"/>
                  </a:cubicBezTo>
                  <a:cubicBezTo>
                    <a:pt x="6239" y="5013"/>
                    <a:pt x="6394" y="5013"/>
                    <a:pt x="6644" y="4941"/>
                  </a:cubicBezTo>
                  <a:lnTo>
                    <a:pt x="6644" y="4941"/>
                  </a:lnTo>
                  <a:cubicBezTo>
                    <a:pt x="6108" y="4929"/>
                    <a:pt x="6394" y="4060"/>
                    <a:pt x="5513" y="4263"/>
                  </a:cubicBezTo>
                  <a:lnTo>
                    <a:pt x="5513" y="4263"/>
                  </a:lnTo>
                  <a:cubicBezTo>
                    <a:pt x="5811" y="4168"/>
                    <a:pt x="6120" y="4144"/>
                    <a:pt x="6430" y="4203"/>
                  </a:cubicBezTo>
                  <a:cubicBezTo>
                    <a:pt x="6406" y="4215"/>
                    <a:pt x="6382" y="4251"/>
                    <a:pt x="6370" y="4287"/>
                  </a:cubicBezTo>
                  <a:lnTo>
                    <a:pt x="6370" y="4298"/>
                  </a:lnTo>
                  <a:cubicBezTo>
                    <a:pt x="6370" y="4310"/>
                    <a:pt x="6370" y="4322"/>
                    <a:pt x="6370" y="4334"/>
                  </a:cubicBezTo>
                  <a:cubicBezTo>
                    <a:pt x="6382" y="4477"/>
                    <a:pt x="6561" y="4525"/>
                    <a:pt x="6620" y="4394"/>
                  </a:cubicBezTo>
                  <a:cubicBezTo>
                    <a:pt x="6513" y="4429"/>
                    <a:pt x="6501" y="4322"/>
                    <a:pt x="6549" y="4287"/>
                  </a:cubicBezTo>
                  <a:cubicBezTo>
                    <a:pt x="6596" y="4251"/>
                    <a:pt x="6704" y="4287"/>
                    <a:pt x="6751" y="4322"/>
                  </a:cubicBezTo>
                  <a:cubicBezTo>
                    <a:pt x="6775" y="4358"/>
                    <a:pt x="6799" y="4406"/>
                    <a:pt x="6799" y="4453"/>
                  </a:cubicBezTo>
                  <a:cubicBezTo>
                    <a:pt x="6799" y="4572"/>
                    <a:pt x="6727" y="4775"/>
                    <a:pt x="6489" y="4668"/>
                  </a:cubicBezTo>
                  <a:cubicBezTo>
                    <a:pt x="6561" y="4929"/>
                    <a:pt x="6906" y="4882"/>
                    <a:pt x="7037" y="4691"/>
                  </a:cubicBezTo>
                  <a:cubicBezTo>
                    <a:pt x="7132" y="4834"/>
                    <a:pt x="7239" y="4775"/>
                    <a:pt x="7251" y="5001"/>
                  </a:cubicBezTo>
                  <a:cubicBezTo>
                    <a:pt x="7454" y="4584"/>
                    <a:pt x="7204" y="4501"/>
                    <a:pt x="7144" y="4334"/>
                  </a:cubicBezTo>
                  <a:lnTo>
                    <a:pt x="7144" y="4334"/>
                  </a:lnTo>
                  <a:cubicBezTo>
                    <a:pt x="7311" y="4668"/>
                    <a:pt x="7585" y="4548"/>
                    <a:pt x="7799" y="4751"/>
                  </a:cubicBezTo>
                  <a:cubicBezTo>
                    <a:pt x="7775" y="4346"/>
                    <a:pt x="7477" y="4358"/>
                    <a:pt x="7263" y="4263"/>
                  </a:cubicBezTo>
                  <a:lnTo>
                    <a:pt x="7263" y="4263"/>
                  </a:lnTo>
                  <a:cubicBezTo>
                    <a:pt x="7799" y="4489"/>
                    <a:pt x="7930" y="4179"/>
                    <a:pt x="8275" y="4156"/>
                  </a:cubicBezTo>
                  <a:cubicBezTo>
                    <a:pt x="7930" y="4120"/>
                    <a:pt x="7799" y="3822"/>
                    <a:pt x="7263" y="4048"/>
                  </a:cubicBezTo>
                  <a:lnTo>
                    <a:pt x="7263" y="4048"/>
                  </a:lnTo>
                  <a:cubicBezTo>
                    <a:pt x="7477" y="3953"/>
                    <a:pt x="7775" y="3965"/>
                    <a:pt x="7799" y="3548"/>
                  </a:cubicBezTo>
                  <a:cubicBezTo>
                    <a:pt x="7585" y="3751"/>
                    <a:pt x="7311" y="3632"/>
                    <a:pt x="7144" y="3977"/>
                  </a:cubicBezTo>
                  <a:lnTo>
                    <a:pt x="7144" y="3977"/>
                  </a:lnTo>
                  <a:cubicBezTo>
                    <a:pt x="7204" y="3810"/>
                    <a:pt x="7454" y="3727"/>
                    <a:pt x="7251" y="3310"/>
                  </a:cubicBezTo>
                  <a:cubicBezTo>
                    <a:pt x="7239" y="3536"/>
                    <a:pt x="7132" y="3477"/>
                    <a:pt x="7037" y="3620"/>
                  </a:cubicBezTo>
                  <a:cubicBezTo>
                    <a:pt x="6906" y="3429"/>
                    <a:pt x="6561" y="3382"/>
                    <a:pt x="6489" y="3644"/>
                  </a:cubicBezTo>
                  <a:cubicBezTo>
                    <a:pt x="6727" y="3536"/>
                    <a:pt x="6799" y="3739"/>
                    <a:pt x="6799" y="3858"/>
                  </a:cubicBezTo>
                  <a:cubicBezTo>
                    <a:pt x="6799" y="3906"/>
                    <a:pt x="6775" y="3953"/>
                    <a:pt x="6751" y="3989"/>
                  </a:cubicBezTo>
                  <a:cubicBezTo>
                    <a:pt x="6704" y="4025"/>
                    <a:pt x="6596" y="4060"/>
                    <a:pt x="6549" y="4025"/>
                  </a:cubicBezTo>
                  <a:cubicBezTo>
                    <a:pt x="6501" y="3977"/>
                    <a:pt x="6513" y="3870"/>
                    <a:pt x="6620" y="3906"/>
                  </a:cubicBezTo>
                  <a:cubicBezTo>
                    <a:pt x="6620" y="3894"/>
                    <a:pt x="6608" y="3882"/>
                    <a:pt x="6596" y="3870"/>
                  </a:cubicBezTo>
                  <a:cubicBezTo>
                    <a:pt x="6537" y="3822"/>
                    <a:pt x="6465" y="3822"/>
                    <a:pt x="6418" y="3870"/>
                  </a:cubicBezTo>
                  <a:cubicBezTo>
                    <a:pt x="6394" y="3894"/>
                    <a:pt x="6370" y="3929"/>
                    <a:pt x="6370" y="3965"/>
                  </a:cubicBezTo>
                  <a:cubicBezTo>
                    <a:pt x="6370" y="3977"/>
                    <a:pt x="6370" y="3989"/>
                    <a:pt x="6370" y="4013"/>
                  </a:cubicBezTo>
                  <a:lnTo>
                    <a:pt x="6370" y="4013"/>
                  </a:lnTo>
                  <a:cubicBezTo>
                    <a:pt x="6382" y="4048"/>
                    <a:pt x="6406" y="4084"/>
                    <a:pt x="6430" y="4108"/>
                  </a:cubicBezTo>
                  <a:cubicBezTo>
                    <a:pt x="6132" y="4168"/>
                    <a:pt x="5811" y="4144"/>
                    <a:pt x="5513" y="4037"/>
                  </a:cubicBezTo>
                  <a:cubicBezTo>
                    <a:pt x="6406" y="4239"/>
                    <a:pt x="6108" y="3370"/>
                    <a:pt x="6656" y="3370"/>
                  </a:cubicBezTo>
                  <a:lnTo>
                    <a:pt x="6596" y="3370"/>
                  </a:lnTo>
                  <a:cubicBezTo>
                    <a:pt x="6620" y="3358"/>
                    <a:pt x="6632" y="3358"/>
                    <a:pt x="6656" y="3370"/>
                  </a:cubicBezTo>
                  <a:cubicBezTo>
                    <a:pt x="6406" y="3298"/>
                    <a:pt x="6239" y="3298"/>
                    <a:pt x="6132" y="3346"/>
                  </a:cubicBezTo>
                  <a:cubicBezTo>
                    <a:pt x="5858" y="3489"/>
                    <a:pt x="5965" y="3775"/>
                    <a:pt x="5858" y="3870"/>
                  </a:cubicBezTo>
                  <a:cubicBezTo>
                    <a:pt x="5834" y="3691"/>
                    <a:pt x="5727" y="3656"/>
                    <a:pt x="5596" y="3715"/>
                  </a:cubicBezTo>
                  <a:cubicBezTo>
                    <a:pt x="5727" y="3822"/>
                    <a:pt x="5632" y="3965"/>
                    <a:pt x="5489" y="3965"/>
                  </a:cubicBezTo>
                  <a:cubicBezTo>
                    <a:pt x="5287" y="3953"/>
                    <a:pt x="5025" y="3727"/>
                    <a:pt x="4679" y="3965"/>
                  </a:cubicBezTo>
                  <a:cubicBezTo>
                    <a:pt x="4620" y="3965"/>
                    <a:pt x="4548" y="3989"/>
                    <a:pt x="4489" y="4001"/>
                  </a:cubicBezTo>
                  <a:cubicBezTo>
                    <a:pt x="4548" y="3977"/>
                    <a:pt x="4596" y="3941"/>
                    <a:pt x="4656" y="3894"/>
                  </a:cubicBezTo>
                  <a:cubicBezTo>
                    <a:pt x="5060" y="3822"/>
                    <a:pt x="5096" y="3477"/>
                    <a:pt x="5227" y="3334"/>
                  </a:cubicBezTo>
                  <a:cubicBezTo>
                    <a:pt x="5322" y="3227"/>
                    <a:pt x="5501" y="3251"/>
                    <a:pt x="5477" y="3429"/>
                  </a:cubicBezTo>
                  <a:cubicBezTo>
                    <a:pt x="5620" y="3382"/>
                    <a:pt x="5656" y="3286"/>
                    <a:pt x="5549" y="3132"/>
                  </a:cubicBezTo>
                  <a:cubicBezTo>
                    <a:pt x="5703" y="3120"/>
                    <a:pt x="5834" y="3406"/>
                    <a:pt x="6120" y="3298"/>
                  </a:cubicBezTo>
                  <a:cubicBezTo>
                    <a:pt x="6239" y="3263"/>
                    <a:pt x="6346" y="3155"/>
                    <a:pt x="6477" y="2929"/>
                  </a:cubicBezTo>
                  <a:lnTo>
                    <a:pt x="6477" y="2929"/>
                  </a:lnTo>
                  <a:cubicBezTo>
                    <a:pt x="6084" y="3298"/>
                    <a:pt x="5680" y="2477"/>
                    <a:pt x="5203" y="3251"/>
                  </a:cubicBezTo>
                  <a:lnTo>
                    <a:pt x="5203" y="3251"/>
                  </a:lnTo>
                  <a:cubicBezTo>
                    <a:pt x="5334" y="2965"/>
                    <a:pt x="5537" y="2727"/>
                    <a:pt x="5799" y="2548"/>
                  </a:cubicBezTo>
                  <a:cubicBezTo>
                    <a:pt x="5787" y="2596"/>
                    <a:pt x="5799" y="2632"/>
                    <a:pt x="5811" y="2655"/>
                  </a:cubicBezTo>
                  <a:lnTo>
                    <a:pt x="5811" y="2667"/>
                  </a:lnTo>
                  <a:cubicBezTo>
                    <a:pt x="5822" y="2679"/>
                    <a:pt x="5834" y="2691"/>
                    <a:pt x="5846" y="2703"/>
                  </a:cubicBezTo>
                  <a:cubicBezTo>
                    <a:pt x="5942" y="2786"/>
                    <a:pt x="6096" y="2691"/>
                    <a:pt x="6061" y="2560"/>
                  </a:cubicBezTo>
                  <a:cubicBezTo>
                    <a:pt x="6013" y="2667"/>
                    <a:pt x="5918" y="2596"/>
                    <a:pt x="5930" y="2536"/>
                  </a:cubicBezTo>
                  <a:cubicBezTo>
                    <a:pt x="5942" y="2465"/>
                    <a:pt x="6037" y="2429"/>
                    <a:pt x="6096" y="2429"/>
                  </a:cubicBezTo>
                  <a:cubicBezTo>
                    <a:pt x="6144" y="2429"/>
                    <a:pt x="6192" y="2441"/>
                    <a:pt x="6227" y="2477"/>
                  </a:cubicBezTo>
                  <a:cubicBezTo>
                    <a:pt x="6311" y="2560"/>
                    <a:pt x="6406" y="2751"/>
                    <a:pt x="6156" y="2846"/>
                  </a:cubicBezTo>
                  <a:cubicBezTo>
                    <a:pt x="6394" y="2977"/>
                    <a:pt x="6608" y="2703"/>
                    <a:pt x="6561" y="2477"/>
                  </a:cubicBezTo>
                  <a:cubicBezTo>
                    <a:pt x="6727" y="2513"/>
                    <a:pt x="6763" y="2393"/>
                    <a:pt x="6930" y="2536"/>
                  </a:cubicBezTo>
                  <a:cubicBezTo>
                    <a:pt x="6787" y="2108"/>
                    <a:pt x="6549" y="2227"/>
                    <a:pt x="6382" y="2155"/>
                  </a:cubicBezTo>
                  <a:lnTo>
                    <a:pt x="6382" y="2155"/>
                  </a:lnTo>
                  <a:cubicBezTo>
                    <a:pt x="6739" y="2263"/>
                    <a:pt x="6846" y="2001"/>
                    <a:pt x="7144" y="1977"/>
                  </a:cubicBezTo>
                  <a:cubicBezTo>
                    <a:pt x="6834" y="1715"/>
                    <a:pt x="6632" y="1929"/>
                    <a:pt x="6418" y="2012"/>
                  </a:cubicBezTo>
                  <a:lnTo>
                    <a:pt x="6418" y="2012"/>
                  </a:lnTo>
                  <a:cubicBezTo>
                    <a:pt x="6965" y="1786"/>
                    <a:pt x="6834" y="1489"/>
                    <a:pt x="7061" y="1227"/>
                  </a:cubicBezTo>
                  <a:cubicBezTo>
                    <a:pt x="6799" y="1441"/>
                    <a:pt x="6489" y="1322"/>
                    <a:pt x="6275" y="1858"/>
                  </a:cubicBezTo>
                  <a:lnTo>
                    <a:pt x="6275" y="1858"/>
                  </a:lnTo>
                  <a:cubicBezTo>
                    <a:pt x="6358" y="1643"/>
                    <a:pt x="6573" y="1441"/>
                    <a:pt x="6299" y="1131"/>
                  </a:cubicBezTo>
                  <a:cubicBezTo>
                    <a:pt x="6287" y="1429"/>
                    <a:pt x="6013" y="1536"/>
                    <a:pt x="6132" y="1893"/>
                  </a:cubicBezTo>
                  <a:lnTo>
                    <a:pt x="6132" y="1893"/>
                  </a:lnTo>
                  <a:cubicBezTo>
                    <a:pt x="6061" y="1739"/>
                    <a:pt x="6180" y="1501"/>
                    <a:pt x="5739" y="1346"/>
                  </a:cubicBezTo>
                  <a:cubicBezTo>
                    <a:pt x="5894" y="1512"/>
                    <a:pt x="5775" y="1548"/>
                    <a:pt x="5811" y="1715"/>
                  </a:cubicBezTo>
                  <a:cubicBezTo>
                    <a:pt x="5584" y="1667"/>
                    <a:pt x="5299" y="1882"/>
                    <a:pt x="5430" y="2120"/>
                  </a:cubicBezTo>
                  <a:cubicBezTo>
                    <a:pt x="5477" y="1941"/>
                    <a:pt x="5703" y="1905"/>
                    <a:pt x="5811" y="2060"/>
                  </a:cubicBezTo>
                  <a:cubicBezTo>
                    <a:pt x="5834" y="2096"/>
                    <a:pt x="5858" y="2132"/>
                    <a:pt x="5858" y="2179"/>
                  </a:cubicBezTo>
                  <a:cubicBezTo>
                    <a:pt x="5858" y="2239"/>
                    <a:pt x="5811" y="2346"/>
                    <a:pt x="5751" y="2346"/>
                  </a:cubicBezTo>
                  <a:cubicBezTo>
                    <a:pt x="5680" y="2358"/>
                    <a:pt x="5620" y="2274"/>
                    <a:pt x="5715" y="2215"/>
                  </a:cubicBezTo>
                  <a:cubicBezTo>
                    <a:pt x="5584" y="2179"/>
                    <a:pt x="5489" y="2334"/>
                    <a:pt x="5584" y="2429"/>
                  </a:cubicBezTo>
                  <a:cubicBezTo>
                    <a:pt x="5596" y="2441"/>
                    <a:pt x="5608" y="2453"/>
                    <a:pt x="5620" y="2465"/>
                  </a:cubicBezTo>
                  <a:cubicBezTo>
                    <a:pt x="5644" y="2489"/>
                    <a:pt x="5680" y="2489"/>
                    <a:pt x="5727" y="2477"/>
                  </a:cubicBezTo>
                  <a:cubicBezTo>
                    <a:pt x="5549" y="2739"/>
                    <a:pt x="5310" y="2941"/>
                    <a:pt x="5025" y="3072"/>
                  </a:cubicBezTo>
                  <a:cubicBezTo>
                    <a:pt x="5799" y="2596"/>
                    <a:pt x="4977" y="2179"/>
                    <a:pt x="5358" y="1798"/>
                  </a:cubicBezTo>
                  <a:lnTo>
                    <a:pt x="5310" y="1834"/>
                  </a:lnTo>
                  <a:lnTo>
                    <a:pt x="5358" y="1798"/>
                  </a:lnTo>
                  <a:cubicBezTo>
                    <a:pt x="5132" y="1929"/>
                    <a:pt x="5013" y="2036"/>
                    <a:pt x="4977" y="2155"/>
                  </a:cubicBezTo>
                  <a:cubicBezTo>
                    <a:pt x="4882" y="2453"/>
                    <a:pt x="5156" y="2572"/>
                    <a:pt x="5144" y="2727"/>
                  </a:cubicBezTo>
                  <a:cubicBezTo>
                    <a:pt x="5001" y="2620"/>
                    <a:pt x="4906" y="2655"/>
                    <a:pt x="4846" y="2798"/>
                  </a:cubicBezTo>
                  <a:cubicBezTo>
                    <a:pt x="5025" y="2774"/>
                    <a:pt x="5049" y="2953"/>
                    <a:pt x="4953" y="3036"/>
                  </a:cubicBezTo>
                  <a:cubicBezTo>
                    <a:pt x="4799" y="3179"/>
                    <a:pt x="4465" y="3215"/>
                    <a:pt x="4382" y="3620"/>
                  </a:cubicBezTo>
                  <a:cubicBezTo>
                    <a:pt x="4346" y="3679"/>
                    <a:pt x="4310" y="3727"/>
                    <a:pt x="4275" y="3787"/>
                  </a:cubicBezTo>
                  <a:cubicBezTo>
                    <a:pt x="4298" y="3727"/>
                    <a:pt x="4310" y="3656"/>
                    <a:pt x="4322" y="3596"/>
                  </a:cubicBezTo>
                  <a:cubicBezTo>
                    <a:pt x="4548" y="3251"/>
                    <a:pt x="4334" y="3001"/>
                    <a:pt x="4322" y="2786"/>
                  </a:cubicBezTo>
                  <a:cubicBezTo>
                    <a:pt x="4322" y="2644"/>
                    <a:pt x="4453" y="2548"/>
                    <a:pt x="4572" y="2679"/>
                  </a:cubicBezTo>
                  <a:cubicBezTo>
                    <a:pt x="4632" y="2548"/>
                    <a:pt x="4584" y="2441"/>
                    <a:pt x="4418" y="2417"/>
                  </a:cubicBezTo>
                  <a:cubicBezTo>
                    <a:pt x="4513" y="2310"/>
                    <a:pt x="4799" y="2417"/>
                    <a:pt x="4941" y="2143"/>
                  </a:cubicBezTo>
                  <a:cubicBezTo>
                    <a:pt x="4989" y="2036"/>
                    <a:pt x="4989" y="1870"/>
                    <a:pt x="4929" y="1620"/>
                  </a:cubicBezTo>
                  <a:lnTo>
                    <a:pt x="4929" y="1620"/>
                  </a:lnTo>
                  <a:cubicBezTo>
                    <a:pt x="4929" y="2155"/>
                    <a:pt x="4048" y="1870"/>
                    <a:pt x="4251" y="2751"/>
                  </a:cubicBezTo>
                  <a:lnTo>
                    <a:pt x="4251" y="2751"/>
                  </a:lnTo>
                  <a:cubicBezTo>
                    <a:pt x="4144" y="2465"/>
                    <a:pt x="4120" y="2143"/>
                    <a:pt x="4179" y="1834"/>
                  </a:cubicBezTo>
                  <a:cubicBezTo>
                    <a:pt x="4203" y="1870"/>
                    <a:pt x="4239" y="1893"/>
                    <a:pt x="4275" y="1905"/>
                  </a:cubicBezTo>
                  <a:lnTo>
                    <a:pt x="4287" y="1905"/>
                  </a:lnTo>
                  <a:cubicBezTo>
                    <a:pt x="4298" y="1905"/>
                    <a:pt x="4310" y="1905"/>
                    <a:pt x="4322" y="1905"/>
                  </a:cubicBezTo>
                  <a:cubicBezTo>
                    <a:pt x="4465" y="1893"/>
                    <a:pt x="4501" y="1715"/>
                    <a:pt x="4382" y="1643"/>
                  </a:cubicBezTo>
                  <a:cubicBezTo>
                    <a:pt x="4418" y="1762"/>
                    <a:pt x="4310" y="1774"/>
                    <a:pt x="4275" y="1727"/>
                  </a:cubicBezTo>
                  <a:cubicBezTo>
                    <a:pt x="4227" y="1667"/>
                    <a:pt x="4275" y="1560"/>
                    <a:pt x="4310" y="1524"/>
                  </a:cubicBezTo>
                  <a:cubicBezTo>
                    <a:pt x="4346" y="1489"/>
                    <a:pt x="4382" y="1477"/>
                    <a:pt x="4429" y="1477"/>
                  </a:cubicBezTo>
                  <a:cubicBezTo>
                    <a:pt x="4560" y="1465"/>
                    <a:pt x="4751" y="1548"/>
                    <a:pt x="4656" y="1786"/>
                  </a:cubicBezTo>
                  <a:cubicBezTo>
                    <a:pt x="4906" y="1715"/>
                    <a:pt x="4870" y="1358"/>
                    <a:pt x="4668" y="1227"/>
                  </a:cubicBezTo>
                  <a:cubicBezTo>
                    <a:pt x="4822" y="1131"/>
                    <a:pt x="4763" y="1036"/>
                    <a:pt x="4977" y="1024"/>
                  </a:cubicBezTo>
                  <a:cubicBezTo>
                    <a:pt x="4572" y="822"/>
                    <a:pt x="4477" y="1072"/>
                    <a:pt x="4322" y="1131"/>
                  </a:cubicBezTo>
                  <a:lnTo>
                    <a:pt x="4322" y="1131"/>
                  </a:lnTo>
                  <a:cubicBezTo>
                    <a:pt x="4656" y="953"/>
                    <a:pt x="4537" y="679"/>
                    <a:pt x="4739" y="465"/>
                  </a:cubicBezTo>
                  <a:cubicBezTo>
                    <a:pt x="4334" y="500"/>
                    <a:pt x="4334" y="798"/>
                    <a:pt x="4239" y="1000"/>
                  </a:cubicBezTo>
                  <a:lnTo>
                    <a:pt x="4239" y="1000"/>
                  </a:lnTo>
                  <a:cubicBezTo>
                    <a:pt x="4477" y="465"/>
                    <a:pt x="4167" y="334"/>
                    <a:pt x="4144" y="0"/>
                  </a:cubicBezTo>
                  <a:cubicBezTo>
                    <a:pt x="4108" y="334"/>
                    <a:pt x="3798" y="465"/>
                    <a:pt x="4037" y="1000"/>
                  </a:cubicBezTo>
                  <a:lnTo>
                    <a:pt x="4037" y="1000"/>
                  </a:lnTo>
                  <a:cubicBezTo>
                    <a:pt x="3929" y="798"/>
                    <a:pt x="3953" y="500"/>
                    <a:pt x="3536" y="465"/>
                  </a:cubicBezTo>
                  <a:cubicBezTo>
                    <a:pt x="3739" y="691"/>
                    <a:pt x="3620" y="953"/>
                    <a:pt x="3965" y="1131"/>
                  </a:cubicBezTo>
                  <a:lnTo>
                    <a:pt x="3965" y="1131"/>
                  </a:lnTo>
                  <a:cubicBezTo>
                    <a:pt x="3798" y="1072"/>
                    <a:pt x="3703" y="822"/>
                    <a:pt x="3298" y="1024"/>
                  </a:cubicBezTo>
                  <a:cubicBezTo>
                    <a:pt x="3513" y="1036"/>
                    <a:pt x="3465" y="1131"/>
                    <a:pt x="3608" y="1227"/>
                  </a:cubicBezTo>
                  <a:cubicBezTo>
                    <a:pt x="3405" y="1358"/>
                    <a:pt x="3370" y="1715"/>
                    <a:pt x="3620" y="1786"/>
                  </a:cubicBezTo>
                  <a:cubicBezTo>
                    <a:pt x="3525" y="1548"/>
                    <a:pt x="3715" y="1465"/>
                    <a:pt x="3846" y="1477"/>
                  </a:cubicBezTo>
                  <a:cubicBezTo>
                    <a:pt x="3894" y="1477"/>
                    <a:pt x="3929" y="1489"/>
                    <a:pt x="3965" y="1524"/>
                  </a:cubicBezTo>
                  <a:cubicBezTo>
                    <a:pt x="4001" y="1560"/>
                    <a:pt x="4048" y="1679"/>
                    <a:pt x="4001" y="1727"/>
                  </a:cubicBezTo>
                  <a:cubicBezTo>
                    <a:pt x="3965" y="1774"/>
                    <a:pt x="3858" y="1762"/>
                    <a:pt x="3894" y="1643"/>
                  </a:cubicBezTo>
                  <a:cubicBezTo>
                    <a:pt x="3775" y="1715"/>
                    <a:pt x="3810" y="1893"/>
                    <a:pt x="3953" y="1905"/>
                  </a:cubicBezTo>
                  <a:cubicBezTo>
                    <a:pt x="3965" y="1905"/>
                    <a:pt x="3977" y="1905"/>
                    <a:pt x="3989" y="1905"/>
                  </a:cubicBezTo>
                  <a:lnTo>
                    <a:pt x="4001" y="1905"/>
                  </a:lnTo>
                  <a:cubicBezTo>
                    <a:pt x="4037" y="1893"/>
                    <a:pt x="4072" y="1870"/>
                    <a:pt x="4096" y="1834"/>
                  </a:cubicBezTo>
                  <a:cubicBezTo>
                    <a:pt x="4156" y="2143"/>
                    <a:pt x="4132" y="2465"/>
                    <a:pt x="4025" y="2751"/>
                  </a:cubicBezTo>
                  <a:cubicBezTo>
                    <a:pt x="4227" y="1870"/>
                    <a:pt x="3358" y="2155"/>
                    <a:pt x="3346" y="1620"/>
                  </a:cubicBezTo>
                  <a:lnTo>
                    <a:pt x="3346" y="1679"/>
                  </a:lnTo>
                  <a:lnTo>
                    <a:pt x="3346" y="1620"/>
                  </a:lnTo>
                  <a:cubicBezTo>
                    <a:pt x="3286" y="1870"/>
                    <a:pt x="3286" y="2024"/>
                    <a:pt x="3334" y="2132"/>
                  </a:cubicBezTo>
                  <a:cubicBezTo>
                    <a:pt x="3477" y="2417"/>
                    <a:pt x="3763" y="2310"/>
                    <a:pt x="3858" y="2417"/>
                  </a:cubicBezTo>
                  <a:cubicBezTo>
                    <a:pt x="3679" y="2441"/>
                    <a:pt x="3644" y="2536"/>
                    <a:pt x="3703" y="2679"/>
                  </a:cubicBezTo>
                  <a:cubicBezTo>
                    <a:pt x="3810" y="2536"/>
                    <a:pt x="3953" y="2644"/>
                    <a:pt x="3953" y="2774"/>
                  </a:cubicBezTo>
                  <a:cubicBezTo>
                    <a:pt x="3941" y="2989"/>
                    <a:pt x="3715" y="3251"/>
                    <a:pt x="3953" y="3584"/>
                  </a:cubicBezTo>
                  <a:cubicBezTo>
                    <a:pt x="3953" y="3656"/>
                    <a:pt x="3977" y="3727"/>
                    <a:pt x="3989" y="3787"/>
                  </a:cubicBezTo>
                  <a:cubicBezTo>
                    <a:pt x="3965" y="3727"/>
                    <a:pt x="3929" y="3667"/>
                    <a:pt x="3882" y="3620"/>
                  </a:cubicBezTo>
                  <a:cubicBezTo>
                    <a:pt x="3810" y="3203"/>
                    <a:pt x="3465" y="3179"/>
                    <a:pt x="3322" y="3036"/>
                  </a:cubicBezTo>
                  <a:cubicBezTo>
                    <a:pt x="3215" y="2941"/>
                    <a:pt x="3239" y="2774"/>
                    <a:pt x="3417" y="2786"/>
                  </a:cubicBezTo>
                  <a:cubicBezTo>
                    <a:pt x="3370" y="2655"/>
                    <a:pt x="3275" y="2608"/>
                    <a:pt x="3120" y="2715"/>
                  </a:cubicBezTo>
                  <a:cubicBezTo>
                    <a:pt x="3108" y="2572"/>
                    <a:pt x="3394" y="2441"/>
                    <a:pt x="3286" y="2155"/>
                  </a:cubicBezTo>
                  <a:cubicBezTo>
                    <a:pt x="3215" y="1989"/>
                    <a:pt x="3084" y="1870"/>
                    <a:pt x="2917" y="1798"/>
                  </a:cubicBezTo>
                  <a:cubicBezTo>
                    <a:pt x="3286" y="2179"/>
                    <a:pt x="2465" y="2596"/>
                    <a:pt x="3251" y="3072"/>
                  </a:cubicBezTo>
                  <a:cubicBezTo>
                    <a:pt x="2965" y="2941"/>
                    <a:pt x="2727" y="2739"/>
                    <a:pt x="2548" y="2477"/>
                  </a:cubicBezTo>
                  <a:cubicBezTo>
                    <a:pt x="2584" y="2489"/>
                    <a:pt x="2620" y="2477"/>
                    <a:pt x="2655" y="2465"/>
                  </a:cubicBezTo>
                  <a:cubicBezTo>
                    <a:pt x="2655" y="2465"/>
                    <a:pt x="2655" y="2465"/>
                    <a:pt x="2655" y="2465"/>
                  </a:cubicBezTo>
                  <a:cubicBezTo>
                    <a:pt x="2667" y="2453"/>
                    <a:pt x="2679" y="2441"/>
                    <a:pt x="2691" y="2429"/>
                  </a:cubicBezTo>
                  <a:cubicBezTo>
                    <a:pt x="2774" y="2346"/>
                    <a:pt x="2703" y="2191"/>
                    <a:pt x="2584" y="2203"/>
                  </a:cubicBezTo>
                  <a:cubicBezTo>
                    <a:pt x="2572" y="2203"/>
                    <a:pt x="2560" y="2203"/>
                    <a:pt x="2560" y="2203"/>
                  </a:cubicBezTo>
                  <a:cubicBezTo>
                    <a:pt x="2655" y="2263"/>
                    <a:pt x="2596" y="2358"/>
                    <a:pt x="2524" y="2346"/>
                  </a:cubicBezTo>
                  <a:cubicBezTo>
                    <a:pt x="2465" y="2322"/>
                    <a:pt x="2417" y="2227"/>
                    <a:pt x="2417" y="2167"/>
                  </a:cubicBezTo>
                  <a:cubicBezTo>
                    <a:pt x="2417" y="2132"/>
                    <a:pt x="2441" y="2084"/>
                    <a:pt x="2465" y="2048"/>
                  </a:cubicBezTo>
                  <a:cubicBezTo>
                    <a:pt x="2572" y="1893"/>
                    <a:pt x="2798" y="1929"/>
                    <a:pt x="2846" y="2108"/>
                  </a:cubicBezTo>
                  <a:cubicBezTo>
                    <a:pt x="2977" y="1882"/>
                    <a:pt x="2691" y="1667"/>
                    <a:pt x="2465" y="1715"/>
                  </a:cubicBezTo>
                  <a:cubicBezTo>
                    <a:pt x="2501" y="1536"/>
                    <a:pt x="2393" y="1512"/>
                    <a:pt x="2536" y="1334"/>
                  </a:cubicBezTo>
                  <a:cubicBezTo>
                    <a:pt x="2096" y="1489"/>
                    <a:pt x="2215" y="1727"/>
                    <a:pt x="2143" y="1893"/>
                  </a:cubicBezTo>
                  <a:lnTo>
                    <a:pt x="2143" y="1893"/>
                  </a:lnTo>
                  <a:cubicBezTo>
                    <a:pt x="2262" y="1524"/>
                    <a:pt x="1989" y="1417"/>
                    <a:pt x="1977" y="1120"/>
                  </a:cubicBezTo>
                  <a:cubicBezTo>
                    <a:pt x="1703" y="1441"/>
                    <a:pt x="1917" y="1631"/>
                    <a:pt x="2001" y="1858"/>
                  </a:cubicBezTo>
                  <a:lnTo>
                    <a:pt x="2001" y="1858"/>
                  </a:lnTo>
                  <a:cubicBezTo>
                    <a:pt x="1786" y="1310"/>
                    <a:pt x="1477" y="1429"/>
                    <a:pt x="1215" y="1215"/>
                  </a:cubicBezTo>
                  <a:cubicBezTo>
                    <a:pt x="1441" y="1477"/>
                    <a:pt x="1310" y="1786"/>
                    <a:pt x="1858" y="2001"/>
                  </a:cubicBezTo>
                  <a:lnTo>
                    <a:pt x="1858" y="2001"/>
                  </a:lnTo>
                  <a:cubicBezTo>
                    <a:pt x="1631" y="1917"/>
                    <a:pt x="1441" y="1703"/>
                    <a:pt x="1119" y="1977"/>
                  </a:cubicBezTo>
                  <a:cubicBezTo>
                    <a:pt x="1417" y="1989"/>
                    <a:pt x="1524" y="2263"/>
                    <a:pt x="1893" y="2143"/>
                  </a:cubicBezTo>
                  <a:lnTo>
                    <a:pt x="1893" y="2143"/>
                  </a:lnTo>
                  <a:cubicBezTo>
                    <a:pt x="1727" y="2215"/>
                    <a:pt x="1500" y="2096"/>
                    <a:pt x="1346" y="2536"/>
                  </a:cubicBezTo>
                  <a:cubicBezTo>
                    <a:pt x="1512" y="2382"/>
                    <a:pt x="1548" y="2501"/>
                    <a:pt x="1715" y="2465"/>
                  </a:cubicBezTo>
                  <a:cubicBezTo>
                    <a:pt x="1667" y="2691"/>
                    <a:pt x="1881" y="2977"/>
                    <a:pt x="2120" y="2846"/>
                  </a:cubicBezTo>
                  <a:cubicBezTo>
                    <a:pt x="1870" y="2751"/>
                    <a:pt x="1965" y="2548"/>
                    <a:pt x="2048" y="2465"/>
                  </a:cubicBezTo>
                  <a:cubicBezTo>
                    <a:pt x="2084" y="2441"/>
                    <a:pt x="2132" y="2417"/>
                    <a:pt x="2179" y="2417"/>
                  </a:cubicBezTo>
                  <a:cubicBezTo>
                    <a:pt x="2227" y="2417"/>
                    <a:pt x="2334" y="2465"/>
                    <a:pt x="2346" y="2524"/>
                  </a:cubicBezTo>
                  <a:cubicBezTo>
                    <a:pt x="2346" y="2596"/>
                    <a:pt x="2262" y="2655"/>
                    <a:pt x="2215" y="2560"/>
                  </a:cubicBezTo>
                  <a:cubicBezTo>
                    <a:pt x="2167" y="2691"/>
                    <a:pt x="2334" y="2786"/>
                    <a:pt x="2429" y="2691"/>
                  </a:cubicBezTo>
                  <a:lnTo>
                    <a:pt x="2465" y="2655"/>
                  </a:lnTo>
                  <a:lnTo>
                    <a:pt x="2465" y="2655"/>
                  </a:lnTo>
                  <a:cubicBezTo>
                    <a:pt x="2477" y="2620"/>
                    <a:pt x="2489" y="2584"/>
                    <a:pt x="2477" y="2548"/>
                  </a:cubicBezTo>
                  <a:cubicBezTo>
                    <a:pt x="2739" y="2727"/>
                    <a:pt x="2941" y="2965"/>
                    <a:pt x="3072" y="3239"/>
                  </a:cubicBezTo>
                  <a:cubicBezTo>
                    <a:pt x="2596" y="2465"/>
                    <a:pt x="2179" y="3286"/>
                    <a:pt x="1798" y="2917"/>
                  </a:cubicBezTo>
                  <a:cubicBezTo>
                    <a:pt x="1917" y="3144"/>
                    <a:pt x="2036" y="3251"/>
                    <a:pt x="2155" y="3286"/>
                  </a:cubicBezTo>
                  <a:cubicBezTo>
                    <a:pt x="2453" y="3394"/>
                    <a:pt x="2572" y="3108"/>
                    <a:pt x="2715" y="3120"/>
                  </a:cubicBezTo>
                  <a:cubicBezTo>
                    <a:pt x="2608" y="3263"/>
                    <a:pt x="2655" y="3370"/>
                    <a:pt x="2786" y="3417"/>
                  </a:cubicBezTo>
                  <a:cubicBezTo>
                    <a:pt x="2774" y="3239"/>
                    <a:pt x="2941" y="3215"/>
                    <a:pt x="3036" y="3322"/>
                  </a:cubicBezTo>
                  <a:cubicBezTo>
                    <a:pt x="3179" y="3465"/>
                    <a:pt x="3215" y="3810"/>
                    <a:pt x="3620" y="3882"/>
                  </a:cubicBezTo>
                  <a:cubicBezTo>
                    <a:pt x="3667" y="3929"/>
                    <a:pt x="3727" y="3965"/>
                    <a:pt x="3786" y="3989"/>
                  </a:cubicBezTo>
                  <a:cubicBezTo>
                    <a:pt x="3727" y="3977"/>
                    <a:pt x="3656" y="3953"/>
                    <a:pt x="3584" y="3953"/>
                  </a:cubicBezTo>
                  <a:cubicBezTo>
                    <a:pt x="3251" y="3715"/>
                    <a:pt x="2989" y="3929"/>
                    <a:pt x="2774" y="3953"/>
                  </a:cubicBezTo>
                  <a:cubicBezTo>
                    <a:pt x="2643" y="3953"/>
                    <a:pt x="2536" y="3810"/>
                    <a:pt x="2679" y="3703"/>
                  </a:cubicBezTo>
                  <a:cubicBezTo>
                    <a:pt x="2536" y="3644"/>
                    <a:pt x="2441" y="3679"/>
                    <a:pt x="2417" y="3858"/>
                  </a:cubicBezTo>
                  <a:cubicBezTo>
                    <a:pt x="2310" y="3763"/>
                    <a:pt x="2417" y="3477"/>
                    <a:pt x="2132" y="3334"/>
                  </a:cubicBezTo>
                  <a:cubicBezTo>
                    <a:pt x="2024" y="3286"/>
                    <a:pt x="1870" y="3286"/>
                    <a:pt x="1620" y="3358"/>
                  </a:cubicBezTo>
                  <a:lnTo>
                    <a:pt x="1620" y="3358"/>
                  </a:lnTo>
                  <a:cubicBezTo>
                    <a:pt x="2155" y="3358"/>
                    <a:pt x="1870" y="4227"/>
                    <a:pt x="2751" y="4025"/>
                  </a:cubicBezTo>
                  <a:cubicBezTo>
                    <a:pt x="2465" y="4132"/>
                    <a:pt x="2143" y="4156"/>
                    <a:pt x="1834" y="4096"/>
                  </a:cubicBezTo>
                  <a:cubicBezTo>
                    <a:pt x="1870" y="4072"/>
                    <a:pt x="1893" y="4037"/>
                    <a:pt x="1893" y="4001"/>
                  </a:cubicBezTo>
                  <a:lnTo>
                    <a:pt x="1893" y="4001"/>
                  </a:lnTo>
                  <a:cubicBezTo>
                    <a:pt x="1905" y="3977"/>
                    <a:pt x="1905" y="3965"/>
                    <a:pt x="1893" y="3953"/>
                  </a:cubicBezTo>
                  <a:cubicBezTo>
                    <a:pt x="1893" y="3822"/>
                    <a:pt x="1715" y="3775"/>
                    <a:pt x="1643" y="3894"/>
                  </a:cubicBezTo>
                  <a:cubicBezTo>
                    <a:pt x="1751" y="3858"/>
                    <a:pt x="1774" y="3965"/>
                    <a:pt x="1727" y="4001"/>
                  </a:cubicBezTo>
                  <a:cubicBezTo>
                    <a:pt x="1667" y="4048"/>
                    <a:pt x="1560" y="4001"/>
                    <a:pt x="1524" y="3965"/>
                  </a:cubicBezTo>
                  <a:cubicBezTo>
                    <a:pt x="1489" y="3929"/>
                    <a:pt x="1477" y="3894"/>
                    <a:pt x="1477" y="3846"/>
                  </a:cubicBezTo>
                  <a:cubicBezTo>
                    <a:pt x="1477" y="3715"/>
                    <a:pt x="1536" y="3525"/>
                    <a:pt x="1786" y="3620"/>
                  </a:cubicBezTo>
                  <a:cubicBezTo>
                    <a:pt x="1715" y="3370"/>
                    <a:pt x="1358" y="3406"/>
                    <a:pt x="1227" y="3608"/>
                  </a:cubicBezTo>
                  <a:cubicBezTo>
                    <a:pt x="1131" y="3453"/>
                    <a:pt x="1036" y="3513"/>
                    <a:pt x="1024" y="3298"/>
                  </a:cubicBezTo>
                  <a:cubicBezTo>
                    <a:pt x="822" y="3703"/>
                    <a:pt x="1060" y="3798"/>
                    <a:pt x="1131" y="3953"/>
                  </a:cubicBezTo>
                  <a:lnTo>
                    <a:pt x="1131" y="3953"/>
                  </a:lnTo>
                  <a:cubicBezTo>
                    <a:pt x="953" y="3620"/>
                    <a:pt x="679" y="3739"/>
                    <a:pt x="465" y="3536"/>
                  </a:cubicBezTo>
                  <a:cubicBezTo>
                    <a:pt x="500" y="3941"/>
                    <a:pt x="786" y="3929"/>
                    <a:pt x="1000" y="4037"/>
                  </a:cubicBezTo>
                  <a:lnTo>
                    <a:pt x="1000" y="4037"/>
                  </a:lnTo>
                  <a:cubicBezTo>
                    <a:pt x="477" y="3822"/>
                    <a:pt x="346" y="4132"/>
                    <a:pt x="0" y="4156"/>
                  </a:cubicBezTo>
                  <a:close/>
                  <a:moveTo>
                    <a:pt x="5501" y="4048"/>
                  </a:moveTo>
                  <a:close/>
                  <a:moveTo>
                    <a:pt x="4763" y="3965"/>
                  </a:moveTo>
                  <a:cubicBezTo>
                    <a:pt x="4870" y="3917"/>
                    <a:pt x="4989" y="3894"/>
                    <a:pt x="5096" y="3917"/>
                  </a:cubicBezTo>
                  <a:cubicBezTo>
                    <a:pt x="5275" y="4001"/>
                    <a:pt x="5453" y="4060"/>
                    <a:pt x="5644" y="4120"/>
                  </a:cubicBezTo>
                  <a:cubicBezTo>
                    <a:pt x="5715" y="4132"/>
                    <a:pt x="5787" y="4144"/>
                    <a:pt x="5870" y="4156"/>
                  </a:cubicBezTo>
                  <a:cubicBezTo>
                    <a:pt x="5799" y="4168"/>
                    <a:pt x="5715" y="4179"/>
                    <a:pt x="5644" y="4191"/>
                  </a:cubicBezTo>
                  <a:cubicBezTo>
                    <a:pt x="5453" y="4251"/>
                    <a:pt x="5275" y="4322"/>
                    <a:pt x="5096" y="4394"/>
                  </a:cubicBezTo>
                  <a:cubicBezTo>
                    <a:pt x="4989" y="4418"/>
                    <a:pt x="4870" y="4406"/>
                    <a:pt x="4763" y="4346"/>
                  </a:cubicBezTo>
                  <a:cubicBezTo>
                    <a:pt x="4941" y="4358"/>
                    <a:pt x="5096" y="4287"/>
                    <a:pt x="5215" y="4156"/>
                  </a:cubicBezTo>
                  <a:cubicBezTo>
                    <a:pt x="5096" y="4037"/>
                    <a:pt x="4941" y="3965"/>
                    <a:pt x="4763" y="3965"/>
                  </a:cubicBezTo>
                  <a:close/>
                  <a:moveTo>
                    <a:pt x="5180" y="5049"/>
                  </a:moveTo>
                  <a:close/>
                  <a:moveTo>
                    <a:pt x="4894" y="4941"/>
                  </a:moveTo>
                  <a:cubicBezTo>
                    <a:pt x="4906" y="4763"/>
                    <a:pt x="4834" y="4608"/>
                    <a:pt x="4715" y="4489"/>
                  </a:cubicBezTo>
                  <a:cubicBezTo>
                    <a:pt x="4822" y="4513"/>
                    <a:pt x="4918" y="4584"/>
                    <a:pt x="4977" y="4679"/>
                  </a:cubicBezTo>
                  <a:cubicBezTo>
                    <a:pt x="5049" y="4858"/>
                    <a:pt x="5132" y="5037"/>
                    <a:pt x="5227" y="5203"/>
                  </a:cubicBezTo>
                  <a:cubicBezTo>
                    <a:pt x="5263" y="5263"/>
                    <a:pt x="5310" y="5322"/>
                    <a:pt x="5358" y="5394"/>
                  </a:cubicBezTo>
                  <a:cubicBezTo>
                    <a:pt x="5299" y="5346"/>
                    <a:pt x="5239" y="5299"/>
                    <a:pt x="5168" y="5251"/>
                  </a:cubicBezTo>
                  <a:cubicBezTo>
                    <a:pt x="5001" y="5168"/>
                    <a:pt x="4822" y="5084"/>
                    <a:pt x="4644" y="5013"/>
                  </a:cubicBezTo>
                  <a:cubicBezTo>
                    <a:pt x="4548" y="4953"/>
                    <a:pt x="4477" y="4858"/>
                    <a:pt x="4441" y="4751"/>
                  </a:cubicBezTo>
                  <a:cubicBezTo>
                    <a:pt x="4560" y="4870"/>
                    <a:pt x="4727" y="4941"/>
                    <a:pt x="4894" y="4941"/>
                  </a:cubicBezTo>
                  <a:close/>
                  <a:moveTo>
                    <a:pt x="5013" y="3120"/>
                  </a:moveTo>
                  <a:close/>
                  <a:moveTo>
                    <a:pt x="4644" y="3310"/>
                  </a:moveTo>
                  <a:cubicBezTo>
                    <a:pt x="4822" y="3239"/>
                    <a:pt x="5001" y="3155"/>
                    <a:pt x="5168" y="3072"/>
                  </a:cubicBezTo>
                  <a:cubicBezTo>
                    <a:pt x="5239" y="3025"/>
                    <a:pt x="5299" y="2977"/>
                    <a:pt x="5358" y="2929"/>
                  </a:cubicBezTo>
                  <a:cubicBezTo>
                    <a:pt x="5310" y="3001"/>
                    <a:pt x="5263" y="3060"/>
                    <a:pt x="5227" y="3120"/>
                  </a:cubicBezTo>
                  <a:cubicBezTo>
                    <a:pt x="5132" y="3286"/>
                    <a:pt x="5049" y="3465"/>
                    <a:pt x="4977" y="3644"/>
                  </a:cubicBezTo>
                  <a:cubicBezTo>
                    <a:pt x="4918" y="3739"/>
                    <a:pt x="4822" y="3810"/>
                    <a:pt x="4715" y="3846"/>
                  </a:cubicBezTo>
                  <a:cubicBezTo>
                    <a:pt x="4834" y="3727"/>
                    <a:pt x="4906" y="3560"/>
                    <a:pt x="4894" y="3394"/>
                  </a:cubicBezTo>
                  <a:cubicBezTo>
                    <a:pt x="4727" y="3382"/>
                    <a:pt x="4560" y="3453"/>
                    <a:pt x="4453" y="3572"/>
                  </a:cubicBezTo>
                  <a:cubicBezTo>
                    <a:pt x="4477" y="3465"/>
                    <a:pt x="4548" y="3370"/>
                    <a:pt x="4644" y="3310"/>
                  </a:cubicBezTo>
                  <a:close/>
                  <a:moveTo>
                    <a:pt x="4239" y="5537"/>
                  </a:moveTo>
                  <a:close/>
                  <a:moveTo>
                    <a:pt x="4013" y="2798"/>
                  </a:moveTo>
                  <a:close/>
                  <a:moveTo>
                    <a:pt x="3941" y="3513"/>
                  </a:moveTo>
                  <a:cubicBezTo>
                    <a:pt x="3882" y="3417"/>
                    <a:pt x="3858" y="3298"/>
                    <a:pt x="3894" y="3191"/>
                  </a:cubicBezTo>
                  <a:cubicBezTo>
                    <a:pt x="3917" y="3036"/>
                    <a:pt x="4037" y="2905"/>
                    <a:pt x="4096" y="2644"/>
                  </a:cubicBezTo>
                  <a:cubicBezTo>
                    <a:pt x="4108" y="2572"/>
                    <a:pt x="4120" y="2489"/>
                    <a:pt x="4132" y="2417"/>
                  </a:cubicBezTo>
                  <a:cubicBezTo>
                    <a:pt x="4132" y="2489"/>
                    <a:pt x="4144" y="2572"/>
                    <a:pt x="4167" y="2644"/>
                  </a:cubicBezTo>
                  <a:cubicBezTo>
                    <a:pt x="4215" y="2834"/>
                    <a:pt x="4287" y="3013"/>
                    <a:pt x="4370" y="3191"/>
                  </a:cubicBezTo>
                  <a:cubicBezTo>
                    <a:pt x="4394" y="3298"/>
                    <a:pt x="4370" y="3417"/>
                    <a:pt x="4322" y="3513"/>
                  </a:cubicBezTo>
                  <a:cubicBezTo>
                    <a:pt x="4322" y="3346"/>
                    <a:pt x="4251" y="3179"/>
                    <a:pt x="4132" y="3072"/>
                  </a:cubicBezTo>
                  <a:cubicBezTo>
                    <a:pt x="4001" y="3179"/>
                    <a:pt x="3929" y="3346"/>
                    <a:pt x="3941" y="3513"/>
                  </a:cubicBezTo>
                  <a:close/>
                  <a:moveTo>
                    <a:pt x="4132" y="5251"/>
                  </a:moveTo>
                  <a:cubicBezTo>
                    <a:pt x="4251" y="5132"/>
                    <a:pt x="4322" y="4977"/>
                    <a:pt x="4322" y="4799"/>
                  </a:cubicBezTo>
                  <a:cubicBezTo>
                    <a:pt x="4370" y="4906"/>
                    <a:pt x="4394" y="5013"/>
                    <a:pt x="4370" y="5132"/>
                  </a:cubicBezTo>
                  <a:cubicBezTo>
                    <a:pt x="4334" y="5275"/>
                    <a:pt x="4215" y="5406"/>
                    <a:pt x="4167" y="5680"/>
                  </a:cubicBezTo>
                  <a:cubicBezTo>
                    <a:pt x="4144" y="5751"/>
                    <a:pt x="4132" y="5822"/>
                    <a:pt x="4132" y="5906"/>
                  </a:cubicBezTo>
                  <a:cubicBezTo>
                    <a:pt x="4120" y="5822"/>
                    <a:pt x="4108" y="5751"/>
                    <a:pt x="4096" y="5680"/>
                  </a:cubicBezTo>
                  <a:cubicBezTo>
                    <a:pt x="4037" y="5489"/>
                    <a:pt x="3965" y="5310"/>
                    <a:pt x="3894" y="5132"/>
                  </a:cubicBezTo>
                  <a:cubicBezTo>
                    <a:pt x="3858" y="5013"/>
                    <a:pt x="3882" y="4906"/>
                    <a:pt x="3941" y="4799"/>
                  </a:cubicBezTo>
                  <a:cubicBezTo>
                    <a:pt x="3929" y="4977"/>
                    <a:pt x="4001" y="5132"/>
                    <a:pt x="4132" y="5251"/>
                  </a:cubicBezTo>
                  <a:close/>
                  <a:moveTo>
                    <a:pt x="3358" y="3394"/>
                  </a:moveTo>
                  <a:cubicBezTo>
                    <a:pt x="3346" y="3560"/>
                    <a:pt x="3417" y="3715"/>
                    <a:pt x="3536" y="3834"/>
                  </a:cubicBezTo>
                  <a:cubicBezTo>
                    <a:pt x="3429" y="3798"/>
                    <a:pt x="3334" y="3727"/>
                    <a:pt x="3275" y="3632"/>
                  </a:cubicBezTo>
                  <a:cubicBezTo>
                    <a:pt x="3203" y="3453"/>
                    <a:pt x="3120" y="3275"/>
                    <a:pt x="3024" y="3108"/>
                  </a:cubicBezTo>
                  <a:cubicBezTo>
                    <a:pt x="2989" y="3048"/>
                    <a:pt x="2941" y="2989"/>
                    <a:pt x="2894" y="2917"/>
                  </a:cubicBezTo>
                  <a:cubicBezTo>
                    <a:pt x="2953" y="2977"/>
                    <a:pt x="3024" y="3013"/>
                    <a:pt x="3084" y="3060"/>
                  </a:cubicBezTo>
                  <a:cubicBezTo>
                    <a:pt x="3251" y="3144"/>
                    <a:pt x="3429" y="3227"/>
                    <a:pt x="3608" y="3298"/>
                  </a:cubicBezTo>
                  <a:cubicBezTo>
                    <a:pt x="3703" y="3358"/>
                    <a:pt x="3775" y="3453"/>
                    <a:pt x="3810" y="3560"/>
                  </a:cubicBezTo>
                  <a:cubicBezTo>
                    <a:pt x="3691" y="3441"/>
                    <a:pt x="3525" y="3382"/>
                    <a:pt x="3358" y="3382"/>
                  </a:cubicBezTo>
                  <a:close/>
                  <a:moveTo>
                    <a:pt x="3798" y="4751"/>
                  </a:moveTo>
                  <a:cubicBezTo>
                    <a:pt x="3775" y="4858"/>
                    <a:pt x="3703" y="4953"/>
                    <a:pt x="3608" y="5013"/>
                  </a:cubicBezTo>
                  <a:cubicBezTo>
                    <a:pt x="3429" y="5084"/>
                    <a:pt x="3251" y="5168"/>
                    <a:pt x="3072" y="5251"/>
                  </a:cubicBezTo>
                  <a:cubicBezTo>
                    <a:pt x="3013" y="5299"/>
                    <a:pt x="2953" y="5334"/>
                    <a:pt x="2894" y="5394"/>
                  </a:cubicBezTo>
                  <a:cubicBezTo>
                    <a:pt x="2941" y="5322"/>
                    <a:pt x="2989" y="5263"/>
                    <a:pt x="3024" y="5203"/>
                  </a:cubicBezTo>
                  <a:cubicBezTo>
                    <a:pt x="3120" y="5037"/>
                    <a:pt x="3191" y="4858"/>
                    <a:pt x="3263" y="4679"/>
                  </a:cubicBezTo>
                  <a:cubicBezTo>
                    <a:pt x="3334" y="4572"/>
                    <a:pt x="3417" y="4501"/>
                    <a:pt x="3536" y="4477"/>
                  </a:cubicBezTo>
                  <a:cubicBezTo>
                    <a:pt x="3405" y="4596"/>
                    <a:pt x="3346" y="4751"/>
                    <a:pt x="3346" y="4918"/>
                  </a:cubicBezTo>
                  <a:cubicBezTo>
                    <a:pt x="3525" y="4941"/>
                    <a:pt x="3691" y="4870"/>
                    <a:pt x="3810" y="4751"/>
                  </a:cubicBezTo>
                  <a:close/>
                  <a:moveTo>
                    <a:pt x="2763" y="4048"/>
                  </a:moveTo>
                  <a:close/>
                  <a:moveTo>
                    <a:pt x="2608" y="4120"/>
                  </a:moveTo>
                  <a:cubicBezTo>
                    <a:pt x="2798" y="4060"/>
                    <a:pt x="2977" y="4001"/>
                    <a:pt x="3155" y="3917"/>
                  </a:cubicBezTo>
                  <a:cubicBezTo>
                    <a:pt x="3263" y="3894"/>
                    <a:pt x="3382" y="3917"/>
                    <a:pt x="3489" y="3965"/>
                  </a:cubicBezTo>
                  <a:cubicBezTo>
                    <a:pt x="3310" y="3965"/>
                    <a:pt x="3155" y="4037"/>
                    <a:pt x="3036" y="4156"/>
                  </a:cubicBezTo>
                  <a:cubicBezTo>
                    <a:pt x="3155" y="4287"/>
                    <a:pt x="3310" y="4358"/>
                    <a:pt x="3489" y="4346"/>
                  </a:cubicBezTo>
                  <a:cubicBezTo>
                    <a:pt x="3382" y="4406"/>
                    <a:pt x="3263" y="4418"/>
                    <a:pt x="3155" y="4394"/>
                  </a:cubicBezTo>
                  <a:cubicBezTo>
                    <a:pt x="2977" y="4322"/>
                    <a:pt x="2798" y="4251"/>
                    <a:pt x="2608" y="4191"/>
                  </a:cubicBezTo>
                  <a:cubicBezTo>
                    <a:pt x="2536" y="4179"/>
                    <a:pt x="2465" y="4168"/>
                    <a:pt x="2382" y="4156"/>
                  </a:cubicBezTo>
                  <a:cubicBezTo>
                    <a:pt x="2465" y="4144"/>
                    <a:pt x="2548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545150" y="756775"/>
              <a:ext cx="207200" cy="207775"/>
            </a:xfrm>
            <a:custGeom>
              <a:avLst/>
              <a:gdLst/>
              <a:ahLst/>
              <a:cxnLst/>
              <a:rect l="l" t="t" r="r" b="b"/>
              <a:pathLst>
                <a:path w="8288" h="8311" extrusionOk="0">
                  <a:moveTo>
                    <a:pt x="1" y="4156"/>
                  </a:moveTo>
                  <a:cubicBezTo>
                    <a:pt x="334" y="4191"/>
                    <a:pt x="465" y="4489"/>
                    <a:pt x="1001" y="4263"/>
                  </a:cubicBezTo>
                  <a:lnTo>
                    <a:pt x="1001" y="4263"/>
                  </a:lnTo>
                  <a:cubicBezTo>
                    <a:pt x="798" y="4358"/>
                    <a:pt x="501" y="4346"/>
                    <a:pt x="465" y="4763"/>
                  </a:cubicBezTo>
                  <a:cubicBezTo>
                    <a:pt x="691" y="4560"/>
                    <a:pt x="953" y="4679"/>
                    <a:pt x="1132" y="4334"/>
                  </a:cubicBezTo>
                  <a:lnTo>
                    <a:pt x="1132" y="4334"/>
                  </a:lnTo>
                  <a:cubicBezTo>
                    <a:pt x="1072" y="4501"/>
                    <a:pt x="822" y="4584"/>
                    <a:pt x="1024" y="5001"/>
                  </a:cubicBezTo>
                  <a:cubicBezTo>
                    <a:pt x="1036" y="4787"/>
                    <a:pt x="1144" y="4834"/>
                    <a:pt x="1239" y="4691"/>
                  </a:cubicBezTo>
                  <a:cubicBezTo>
                    <a:pt x="1358" y="4882"/>
                    <a:pt x="1715" y="4929"/>
                    <a:pt x="1786" y="4679"/>
                  </a:cubicBezTo>
                  <a:cubicBezTo>
                    <a:pt x="1548" y="4775"/>
                    <a:pt x="1465" y="4584"/>
                    <a:pt x="1477" y="4453"/>
                  </a:cubicBezTo>
                  <a:cubicBezTo>
                    <a:pt x="1477" y="4406"/>
                    <a:pt x="1489" y="4358"/>
                    <a:pt x="1525" y="4334"/>
                  </a:cubicBezTo>
                  <a:cubicBezTo>
                    <a:pt x="1572" y="4287"/>
                    <a:pt x="1679" y="4251"/>
                    <a:pt x="1727" y="4287"/>
                  </a:cubicBezTo>
                  <a:cubicBezTo>
                    <a:pt x="1775" y="4334"/>
                    <a:pt x="1763" y="4441"/>
                    <a:pt x="1644" y="4406"/>
                  </a:cubicBezTo>
                  <a:cubicBezTo>
                    <a:pt x="1715" y="4525"/>
                    <a:pt x="1894" y="4477"/>
                    <a:pt x="1906" y="4346"/>
                  </a:cubicBezTo>
                  <a:cubicBezTo>
                    <a:pt x="1906" y="4334"/>
                    <a:pt x="1906" y="4310"/>
                    <a:pt x="1906" y="4298"/>
                  </a:cubicBezTo>
                  <a:cubicBezTo>
                    <a:pt x="1906" y="4298"/>
                    <a:pt x="1906" y="4298"/>
                    <a:pt x="1906" y="4287"/>
                  </a:cubicBezTo>
                  <a:cubicBezTo>
                    <a:pt x="1894" y="4251"/>
                    <a:pt x="1870" y="4227"/>
                    <a:pt x="1846" y="4203"/>
                  </a:cubicBezTo>
                  <a:cubicBezTo>
                    <a:pt x="2144" y="4144"/>
                    <a:pt x="2465" y="4168"/>
                    <a:pt x="2763" y="4275"/>
                  </a:cubicBezTo>
                  <a:lnTo>
                    <a:pt x="2763" y="4275"/>
                  </a:lnTo>
                  <a:cubicBezTo>
                    <a:pt x="1870" y="4060"/>
                    <a:pt x="2167" y="4941"/>
                    <a:pt x="1620" y="4941"/>
                  </a:cubicBezTo>
                  <a:lnTo>
                    <a:pt x="1620" y="4941"/>
                  </a:lnTo>
                  <a:cubicBezTo>
                    <a:pt x="1870" y="5013"/>
                    <a:pt x="2037" y="5013"/>
                    <a:pt x="2144" y="4953"/>
                  </a:cubicBezTo>
                  <a:cubicBezTo>
                    <a:pt x="2418" y="4822"/>
                    <a:pt x="2310" y="4537"/>
                    <a:pt x="2418" y="4441"/>
                  </a:cubicBezTo>
                  <a:cubicBezTo>
                    <a:pt x="2441" y="4608"/>
                    <a:pt x="2548" y="4656"/>
                    <a:pt x="2679" y="4596"/>
                  </a:cubicBezTo>
                  <a:cubicBezTo>
                    <a:pt x="2548" y="4489"/>
                    <a:pt x="2644" y="4346"/>
                    <a:pt x="2787" y="4346"/>
                  </a:cubicBezTo>
                  <a:cubicBezTo>
                    <a:pt x="2989" y="4358"/>
                    <a:pt x="3251" y="4572"/>
                    <a:pt x="3596" y="4346"/>
                  </a:cubicBezTo>
                  <a:cubicBezTo>
                    <a:pt x="3656" y="4334"/>
                    <a:pt x="3727" y="4322"/>
                    <a:pt x="3787" y="4298"/>
                  </a:cubicBezTo>
                  <a:cubicBezTo>
                    <a:pt x="3727" y="4334"/>
                    <a:pt x="3668" y="4370"/>
                    <a:pt x="3620" y="4418"/>
                  </a:cubicBezTo>
                  <a:cubicBezTo>
                    <a:pt x="3215" y="4489"/>
                    <a:pt x="3180" y="4834"/>
                    <a:pt x="3037" y="4977"/>
                  </a:cubicBezTo>
                  <a:cubicBezTo>
                    <a:pt x="2953" y="5084"/>
                    <a:pt x="2775" y="5049"/>
                    <a:pt x="2799" y="4882"/>
                  </a:cubicBezTo>
                  <a:cubicBezTo>
                    <a:pt x="2656" y="4929"/>
                    <a:pt x="2608" y="5025"/>
                    <a:pt x="2727" y="5180"/>
                  </a:cubicBezTo>
                  <a:cubicBezTo>
                    <a:pt x="2572" y="5180"/>
                    <a:pt x="2441" y="4906"/>
                    <a:pt x="2156" y="5001"/>
                  </a:cubicBezTo>
                  <a:cubicBezTo>
                    <a:pt x="2037" y="5049"/>
                    <a:pt x="1929" y="5156"/>
                    <a:pt x="1798" y="5382"/>
                  </a:cubicBezTo>
                  <a:cubicBezTo>
                    <a:pt x="1810" y="5370"/>
                    <a:pt x="1822" y="5358"/>
                    <a:pt x="1834" y="5346"/>
                  </a:cubicBezTo>
                  <a:lnTo>
                    <a:pt x="1798" y="5382"/>
                  </a:lnTo>
                  <a:cubicBezTo>
                    <a:pt x="2179" y="5001"/>
                    <a:pt x="2596" y="5834"/>
                    <a:pt x="3072" y="5060"/>
                  </a:cubicBezTo>
                  <a:lnTo>
                    <a:pt x="3072" y="5060"/>
                  </a:lnTo>
                  <a:cubicBezTo>
                    <a:pt x="2941" y="5334"/>
                    <a:pt x="2739" y="5572"/>
                    <a:pt x="2477" y="5751"/>
                  </a:cubicBezTo>
                  <a:cubicBezTo>
                    <a:pt x="2489" y="5715"/>
                    <a:pt x="2477" y="5680"/>
                    <a:pt x="2465" y="5644"/>
                  </a:cubicBezTo>
                  <a:lnTo>
                    <a:pt x="2465" y="5644"/>
                  </a:lnTo>
                  <a:cubicBezTo>
                    <a:pt x="2453" y="5632"/>
                    <a:pt x="2441" y="5620"/>
                    <a:pt x="2429" y="5620"/>
                  </a:cubicBezTo>
                  <a:cubicBezTo>
                    <a:pt x="2334" y="5525"/>
                    <a:pt x="2167" y="5620"/>
                    <a:pt x="2215" y="5751"/>
                  </a:cubicBezTo>
                  <a:cubicBezTo>
                    <a:pt x="2263" y="5656"/>
                    <a:pt x="2358" y="5715"/>
                    <a:pt x="2346" y="5775"/>
                  </a:cubicBezTo>
                  <a:cubicBezTo>
                    <a:pt x="2334" y="5846"/>
                    <a:pt x="2227" y="5894"/>
                    <a:pt x="2179" y="5894"/>
                  </a:cubicBezTo>
                  <a:cubicBezTo>
                    <a:pt x="2132" y="5894"/>
                    <a:pt x="2084" y="5870"/>
                    <a:pt x="2048" y="5834"/>
                  </a:cubicBezTo>
                  <a:cubicBezTo>
                    <a:pt x="1906" y="5739"/>
                    <a:pt x="1941" y="5501"/>
                    <a:pt x="2120" y="5465"/>
                  </a:cubicBezTo>
                  <a:cubicBezTo>
                    <a:pt x="1882" y="5334"/>
                    <a:pt x="1667" y="5608"/>
                    <a:pt x="1715" y="5846"/>
                  </a:cubicBezTo>
                  <a:cubicBezTo>
                    <a:pt x="1548" y="5811"/>
                    <a:pt x="1513" y="5918"/>
                    <a:pt x="1346" y="5775"/>
                  </a:cubicBezTo>
                  <a:cubicBezTo>
                    <a:pt x="1489" y="6203"/>
                    <a:pt x="1727" y="6096"/>
                    <a:pt x="1894" y="6168"/>
                  </a:cubicBezTo>
                  <a:lnTo>
                    <a:pt x="1894" y="6168"/>
                  </a:lnTo>
                  <a:cubicBezTo>
                    <a:pt x="1536" y="6049"/>
                    <a:pt x="1429" y="6323"/>
                    <a:pt x="1132" y="6334"/>
                  </a:cubicBezTo>
                  <a:cubicBezTo>
                    <a:pt x="1441" y="6596"/>
                    <a:pt x="1632" y="6382"/>
                    <a:pt x="1858" y="6311"/>
                  </a:cubicBezTo>
                  <a:lnTo>
                    <a:pt x="1858" y="6311"/>
                  </a:lnTo>
                  <a:cubicBezTo>
                    <a:pt x="1310" y="6525"/>
                    <a:pt x="1429" y="6834"/>
                    <a:pt x="1215" y="7096"/>
                  </a:cubicBezTo>
                  <a:cubicBezTo>
                    <a:pt x="1477" y="6870"/>
                    <a:pt x="1786" y="7001"/>
                    <a:pt x="2001" y="6453"/>
                  </a:cubicBezTo>
                  <a:lnTo>
                    <a:pt x="2001" y="6453"/>
                  </a:lnTo>
                  <a:cubicBezTo>
                    <a:pt x="1917" y="6668"/>
                    <a:pt x="1703" y="6870"/>
                    <a:pt x="1977" y="7180"/>
                  </a:cubicBezTo>
                  <a:cubicBezTo>
                    <a:pt x="1989" y="6882"/>
                    <a:pt x="2263" y="6775"/>
                    <a:pt x="2144" y="6418"/>
                  </a:cubicBezTo>
                  <a:lnTo>
                    <a:pt x="2144" y="6418"/>
                  </a:lnTo>
                  <a:cubicBezTo>
                    <a:pt x="2215" y="6584"/>
                    <a:pt x="2108" y="6811"/>
                    <a:pt x="2537" y="6965"/>
                  </a:cubicBezTo>
                  <a:cubicBezTo>
                    <a:pt x="2394" y="6799"/>
                    <a:pt x="2501" y="6763"/>
                    <a:pt x="2465" y="6596"/>
                  </a:cubicBezTo>
                  <a:cubicBezTo>
                    <a:pt x="2691" y="6644"/>
                    <a:pt x="2977" y="6430"/>
                    <a:pt x="2846" y="6192"/>
                  </a:cubicBezTo>
                  <a:cubicBezTo>
                    <a:pt x="2751" y="6442"/>
                    <a:pt x="2548" y="6346"/>
                    <a:pt x="2465" y="6251"/>
                  </a:cubicBezTo>
                  <a:cubicBezTo>
                    <a:pt x="2441" y="6227"/>
                    <a:pt x="2418" y="6180"/>
                    <a:pt x="2418" y="6132"/>
                  </a:cubicBezTo>
                  <a:cubicBezTo>
                    <a:pt x="2418" y="6072"/>
                    <a:pt x="2465" y="5977"/>
                    <a:pt x="2537" y="5965"/>
                  </a:cubicBezTo>
                  <a:cubicBezTo>
                    <a:pt x="2596" y="5953"/>
                    <a:pt x="2656" y="6049"/>
                    <a:pt x="2560" y="6096"/>
                  </a:cubicBezTo>
                  <a:cubicBezTo>
                    <a:pt x="2691" y="6132"/>
                    <a:pt x="2787" y="5977"/>
                    <a:pt x="2691" y="5882"/>
                  </a:cubicBezTo>
                  <a:cubicBezTo>
                    <a:pt x="2679" y="5870"/>
                    <a:pt x="2668" y="5858"/>
                    <a:pt x="2668" y="5846"/>
                  </a:cubicBezTo>
                  <a:lnTo>
                    <a:pt x="2668" y="5846"/>
                  </a:lnTo>
                  <a:cubicBezTo>
                    <a:pt x="2632" y="5834"/>
                    <a:pt x="2596" y="5822"/>
                    <a:pt x="2560" y="5834"/>
                  </a:cubicBezTo>
                  <a:cubicBezTo>
                    <a:pt x="2727" y="5572"/>
                    <a:pt x="2977" y="5370"/>
                    <a:pt x="3251" y="5239"/>
                  </a:cubicBezTo>
                  <a:cubicBezTo>
                    <a:pt x="2477" y="5715"/>
                    <a:pt x="3299" y="6132"/>
                    <a:pt x="2918" y="6513"/>
                  </a:cubicBezTo>
                  <a:cubicBezTo>
                    <a:pt x="2941" y="6501"/>
                    <a:pt x="2953" y="6489"/>
                    <a:pt x="2965" y="6477"/>
                  </a:cubicBezTo>
                  <a:cubicBezTo>
                    <a:pt x="2953" y="6489"/>
                    <a:pt x="2941" y="6501"/>
                    <a:pt x="2918" y="6513"/>
                  </a:cubicBezTo>
                  <a:cubicBezTo>
                    <a:pt x="3156" y="6382"/>
                    <a:pt x="3263" y="6275"/>
                    <a:pt x="3299" y="6156"/>
                  </a:cubicBezTo>
                  <a:cubicBezTo>
                    <a:pt x="3406" y="5858"/>
                    <a:pt x="3120" y="5739"/>
                    <a:pt x="3132" y="5596"/>
                  </a:cubicBezTo>
                  <a:cubicBezTo>
                    <a:pt x="3275" y="5703"/>
                    <a:pt x="3370" y="5656"/>
                    <a:pt x="3430" y="5525"/>
                  </a:cubicBezTo>
                  <a:cubicBezTo>
                    <a:pt x="3251" y="5537"/>
                    <a:pt x="3227" y="5358"/>
                    <a:pt x="3322" y="5275"/>
                  </a:cubicBezTo>
                  <a:cubicBezTo>
                    <a:pt x="3477" y="5132"/>
                    <a:pt x="3822" y="5096"/>
                    <a:pt x="3894" y="4691"/>
                  </a:cubicBezTo>
                  <a:cubicBezTo>
                    <a:pt x="3930" y="4644"/>
                    <a:pt x="3965" y="4584"/>
                    <a:pt x="4001" y="4525"/>
                  </a:cubicBezTo>
                  <a:cubicBezTo>
                    <a:pt x="3977" y="4584"/>
                    <a:pt x="3965" y="4656"/>
                    <a:pt x="3953" y="4727"/>
                  </a:cubicBezTo>
                  <a:cubicBezTo>
                    <a:pt x="3727" y="5060"/>
                    <a:pt x="3942" y="5322"/>
                    <a:pt x="3953" y="5525"/>
                  </a:cubicBezTo>
                  <a:cubicBezTo>
                    <a:pt x="3953" y="5668"/>
                    <a:pt x="3822" y="5775"/>
                    <a:pt x="3703" y="5632"/>
                  </a:cubicBezTo>
                  <a:cubicBezTo>
                    <a:pt x="3644" y="5763"/>
                    <a:pt x="3691" y="5870"/>
                    <a:pt x="3870" y="5894"/>
                  </a:cubicBezTo>
                  <a:cubicBezTo>
                    <a:pt x="3775" y="6001"/>
                    <a:pt x="3489" y="5894"/>
                    <a:pt x="3346" y="6168"/>
                  </a:cubicBezTo>
                  <a:cubicBezTo>
                    <a:pt x="3287" y="6346"/>
                    <a:pt x="3299" y="6525"/>
                    <a:pt x="3358" y="6692"/>
                  </a:cubicBezTo>
                  <a:lnTo>
                    <a:pt x="3358" y="6692"/>
                  </a:lnTo>
                  <a:cubicBezTo>
                    <a:pt x="3358" y="6156"/>
                    <a:pt x="4239" y="6442"/>
                    <a:pt x="4037" y="5561"/>
                  </a:cubicBezTo>
                  <a:lnTo>
                    <a:pt x="4037" y="5561"/>
                  </a:lnTo>
                  <a:cubicBezTo>
                    <a:pt x="4144" y="5846"/>
                    <a:pt x="4168" y="6168"/>
                    <a:pt x="4108" y="6477"/>
                  </a:cubicBezTo>
                  <a:cubicBezTo>
                    <a:pt x="4084" y="6442"/>
                    <a:pt x="4049" y="6418"/>
                    <a:pt x="4013" y="6418"/>
                  </a:cubicBezTo>
                  <a:lnTo>
                    <a:pt x="4001" y="6418"/>
                  </a:lnTo>
                  <a:cubicBezTo>
                    <a:pt x="3989" y="6406"/>
                    <a:pt x="3977" y="6406"/>
                    <a:pt x="3965" y="6418"/>
                  </a:cubicBezTo>
                  <a:cubicBezTo>
                    <a:pt x="3822" y="6418"/>
                    <a:pt x="3787" y="6596"/>
                    <a:pt x="3906" y="6668"/>
                  </a:cubicBezTo>
                  <a:cubicBezTo>
                    <a:pt x="3870" y="6561"/>
                    <a:pt x="3977" y="6537"/>
                    <a:pt x="4013" y="6584"/>
                  </a:cubicBezTo>
                  <a:cubicBezTo>
                    <a:pt x="4061" y="6644"/>
                    <a:pt x="4013" y="6751"/>
                    <a:pt x="3977" y="6787"/>
                  </a:cubicBezTo>
                  <a:cubicBezTo>
                    <a:pt x="3942" y="6823"/>
                    <a:pt x="3894" y="6834"/>
                    <a:pt x="3846" y="6834"/>
                  </a:cubicBezTo>
                  <a:cubicBezTo>
                    <a:pt x="3727" y="6846"/>
                    <a:pt x="3525" y="6763"/>
                    <a:pt x="3632" y="6525"/>
                  </a:cubicBezTo>
                  <a:cubicBezTo>
                    <a:pt x="3370" y="6596"/>
                    <a:pt x="3418" y="6954"/>
                    <a:pt x="3620" y="7085"/>
                  </a:cubicBezTo>
                  <a:cubicBezTo>
                    <a:pt x="3465" y="7180"/>
                    <a:pt x="3525" y="7275"/>
                    <a:pt x="3310" y="7287"/>
                  </a:cubicBezTo>
                  <a:cubicBezTo>
                    <a:pt x="3715" y="7489"/>
                    <a:pt x="3799" y="7239"/>
                    <a:pt x="3965" y="7180"/>
                  </a:cubicBezTo>
                  <a:lnTo>
                    <a:pt x="3965" y="7180"/>
                  </a:lnTo>
                  <a:cubicBezTo>
                    <a:pt x="3632" y="7358"/>
                    <a:pt x="3751" y="7632"/>
                    <a:pt x="3549" y="7847"/>
                  </a:cubicBezTo>
                  <a:cubicBezTo>
                    <a:pt x="3953" y="7811"/>
                    <a:pt x="3942" y="7513"/>
                    <a:pt x="4049" y="7311"/>
                  </a:cubicBezTo>
                  <a:lnTo>
                    <a:pt x="4049" y="7311"/>
                  </a:lnTo>
                  <a:cubicBezTo>
                    <a:pt x="3811" y="7847"/>
                    <a:pt x="4120" y="7977"/>
                    <a:pt x="4144" y="8311"/>
                  </a:cubicBezTo>
                  <a:cubicBezTo>
                    <a:pt x="4180" y="7977"/>
                    <a:pt x="4489" y="7847"/>
                    <a:pt x="4251" y="7311"/>
                  </a:cubicBezTo>
                  <a:lnTo>
                    <a:pt x="4251" y="7311"/>
                  </a:lnTo>
                  <a:cubicBezTo>
                    <a:pt x="4358" y="7513"/>
                    <a:pt x="4346" y="7811"/>
                    <a:pt x="4751" y="7847"/>
                  </a:cubicBezTo>
                  <a:cubicBezTo>
                    <a:pt x="4549" y="7620"/>
                    <a:pt x="4668" y="7358"/>
                    <a:pt x="4334" y="7180"/>
                  </a:cubicBezTo>
                  <a:lnTo>
                    <a:pt x="4334" y="7180"/>
                  </a:lnTo>
                  <a:cubicBezTo>
                    <a:pt x="4489" y="7239"/>
                    <a:pt x="4584" y="7489"/>
                    <a:pt x="4989" y="7287"/>
                  </a:cubicBezTo>
                  <a:cubicBezTo>
                    <a:pt x="4775" y="7275"/>
                    <a:pt x="4823" y="7180"/>
                    <a:pt x="4680" y="7085"/>
                  </a:cubicBezTo>
                  <a:cubicBezTo>
                    <a:pt x="4882" y="6954"/>
                    <a:pt x="4918" y="6596"/>
                    <a:pt x="4668" y="6525"/>
                  </a:cubicBezTo>
                  <a:cubicBezTo>
                    <a:pt x="4763" y="6763"/>
                    <a:pt x="4573" y="6846"/>
                    <a:pt x="4442" y="6834"/>
                  </a:cubicBezTo>
                  <a:cubicBezTo>
                    <a:pt x="4394" y="6834"/>
                    <a:pt x="4358" y="6823"/>
                    <a:pt x="4323" y="6787"/>
                  </a:cubicBezTo>
                  <a:cubicBezTo>
                    <a:pt x="4287" y="6751"/>
                    <a:pt x="4239" y="6632"/>
                    <a:pt x="4287" y="6584"/>
                  </a:cubicBezTo>
                  <a:cubicBezTo>
                    <a:pt x="4323" y="6537"/>
                    <a:pt x="4430" y="6561"/>
                    <a:pt x="4394" y="6668"/>
                  </a:cubicBezTo>
                  <a:cubicBezTo>
                    <a:pt x="4406" y="6656"/>
                    <a:pt x="4418" y="6644"/>
                    <a:pt x="4430" y="6632"/>
                  </a:cubicBezTo>
                  <a:cubicBezTo>
                    <a:pt x="4477" y="6584"/>
                    <a:pt x="4477" y="6501"/>
                    <a:pt x="4430" y="6453"/>
                  </a:cubicBezTo>
                  <a:cubicBezTo>
                    <a:pt x="4406" y="6430"/>
                    <a:pt x="4370" y="6418"/>
                    <a:pt x="4334" y="6418"/>
                  </a:cubicBezTo>
                  <a:cubicBezTo>
                    <a:pt x="4323" y="6406"/>
                    <a:pt x="4311" y="6406"/>
                    <a:pt x="4299" y="6418"/>
                  </a:cubicBezTo>
                  <a:lnTo>
                    <a:pt x="4287" y="6418"/>
                  </a:lnTo>
                  <a:cubicBezTo>
                    <a:pt x="4251" y="6418"/>
                    <a:pt x="4215" y="6442"/>
                    <a:pt x="4203" y="6477"/>
                  </a:cubicBezTo>
                  <a:cubicBezTo>
                    <a:pt x="4132" y="6168"/>
                    <a:pt x="4156" y="5846"/>
                    <a:pt x="4263" y="5561"/>
                  </a:cubicBezTo>
                  <a:cubicBezTo>
                    <a:pt x="4061" y="6442"/>
                    <a:pt x="4930" y="6156"/>
                    <a:pt x="4942" y="6692"/>
                  </a:cubicBezTo>
                  <a:lnTo>
                    <a:pt x="4942" y="6644"/>
                  </a:lnTo>
                  <a:lnTo>
                    <a:pt x="4942" y="6692"/>
                  </a:lnTo>
                  <a:cubicBezTo>
                    <a:pt x="5013" y="6442"/>
                    <a:pt x="5013" y="6287"/>
                    <a:pt x="4954" y="6180"/>
                  </a:cubicBezTo>
                  <a:cubicBezTo>
                    <a:pt x="4823" y="5906"/>
                    <a:pt x="4537" y="6001"/>
                    <a:pt x="4430" y="5894"/>
                  </a:cubicBezTo>
                  <a:cubicBezTo>
                    <a:pt x="4608" y="5870"/>
                    <a:pt x="4656" y="5775"/>
                    <a:pt x="4584" y="5632"/>
                  </a:cubicBezTo>
                  <a:cubicBezTo>
                    <a:pt x="4465" y="5775"/>
                    <a:pt x="4334" y="5668"/>
                    <a:pt x="4334" y="5537"/>
                  </a:cubicBezTo>
                  <a:cubicBezTo>
                    <a:pt x="4346" y="5322"/>
                    <a:pt x="4561" y="5060"/>
                    <a:pt x="4334" y="4727"/>
                  </a:cubicBezTo>
                  <a:cubicBezTo>
                    <a:pt x="4323" y="4656"/>
                    <a:pt x="4311" y="4584"/>
                    <a:pt x="4287" y="4525"/>
                  </a:cubicBezTo>
                  <a:cubicBezTo>
                    <a:pt x="4323" y="4584"/>
                    <a:pt x="4358" y="4644"/>
                    <a:pt x="4406" y="4703"/>
                  </a:cubicBezTo>
                  <a:cubicBezTo>
                    <a:pt x="4477" y="5108"/>
                    <a:pt x="4811" y="5132"/>
                    <a:pt x="4965" y="5275"/>
                  </a:cubicBezTo>
                  <a:cubicBezTo>
                    <a:pt x="5073" y="5370"/>
                    <a:pt x="5037" y="5537"/>
                    <a:pt x="4858" y="5525"/>
                  </a:cubicBezTo>
                  <a:cubicBezTo>
                    <a:pt x="4918" y="5656"/>
                    <a:pt x="5013" y="5703"/>
                    <a:pt x="5156" y="5596"/>
                  </a:cubicBezTo>
                  <a:cubicBezTo>
                    <a:pt x="5168" y="5739"/>
                    <a:pt x="4894" y="5870"/>
                    <a:pt x="4989" y="6156"/>
                  </a:cubicBezTo>
                  <a:cubicBezTo>
                    <a:pt x="5037" y="6275"/>
                    <a:pt x="5144" y="6394"/>
                    <a:pt x="5370" y="6513"/>
                  </a:cubicBezTo>
                  <a:lnTo>
                    <a:pt x="5370" y="6513"/>
                  </a:lnTo>
                  <a:cubicBezTo>
                    <a:pt x="5001" y="6132"/>
                    <a:pt x="5823" y="5715"/>
                    <a:pt x="5049" y="5239"/>
                  </a:cubicBezTo>
                  <a:lnTo>
                    <a:pt x="5049" y="5239"/>
                  </a:lnTo>
                  <a:cubicBezTo>
                    <a:pt x="5323" y="5370"/>
                    <a:pt x="5573" y="5584"/>
                    <a:pt x="5739" y="5834"/>
                  </a:cubicBezTo>
                  <a:cubicBezTo>
                    <a:pt x="5704" y="5834"/>
                    <a:pt x="5668" y="5834"/>
                    <a:pt x="5632" y="5858"/>
                  </a:cubicBezTo>
                  <a:lnTo>
                    <a:pt x="5632" y="5858"/>
                  </a:lnTo>
                  <a:cubicBezTo>
                    <a:pt x="5620" y="5858"/>
                    <a:pt x="5608" y="5870"/>
                    <a:pt x="5596" y="5882"/>
                  </a:cubicBezTo>
                  <a:cubicBezTo>
                    <a:pt x="5549" y="5942"/>
                    <a:pt x="5549" y="6025"/>
                    <a:pt x="5596" y="6072"/>
                  </a:cubicBezTo>
                  <a:cubicBezTo>
                    <a:pt x="5620" y="6096"/>
                    <a:pt x="5668" y="6108"/>
                    <a:pt x="5704" y="6108"/>
                  </a:cubicBezTo>
                  <a:lnTo>
                    <a:pt x="5727" y="6108"/>
                  </a:lnTo>
                  <a:cubicBezTo>
                    <a:pt x="5632" y="6049"/>
                    <a:pt x="5692" y="5965"/>
                    <a:pt x="5751" y="5977"/>
                  </a:cubicBezTo>
                  <a:cubicBezTo>
                    <a:pt x="5823" y="5977"/>
                    <a:pt x="5870" y="6084"/>
                    <a:pt x="5870" y="6144"/>
                  </a:cubicBezTo>
                  <a:cubicBezTo>
                    <a:pt x="5858" y="6192"/>
                    <a:pt x="5847" y="6227"/>
                    <a:pt x="5811" y="6263"/>
                  </a:cubicBezTo>
                  <a:cubicBezTo>
                    <a:pt x="5716" y="6418"/>
                    <a:pt x="5477" y="6382"/>
                    <a:pt x="5442" y="6203"/>
                  </a:cubicBezTo>
                  <a:cubicBezTo>
                    <a:pt x="5311" y="6442"/>
                    <a:pt x="5585" y="6656"/>
                    <a:pt x="5823" y="6608"/>
                  </a:cubicBezTo>
                  <a:cubicBezTo>
                    <a:pt x="5787" y="6775"/>
                    <a:pt x="5894" y="6811"/>
                    <a:pt x="5751" y="6977"/>
                  </a:cubicBezTo>
                  <a:cubicBezTo>
                    <a:pt x="6180" y="6823"/>
                    <a:pt x="6073" y="6584"/>
                    <a:pt x="6144" y="6430"/>
                  </a:cubicBezTo>
                  <a:lnTo>
                    <a:pt x="6144" y="6430"/>
                  </a:lnTo>
                  <a:cubicBezTo>
                    <a:pt x="6025" y="6787"/>
                    <a:pt x="6287" y="6894"/>
                    <a:pt x="6311" y="7192"/>
                  </a:cubicBezTo>
                  <a:cubicBezTo>
                    <a:pt x="6573" y="6882"/>
                    <a:pt x="6358" y="6680"/>
                    <a:pt x="6275" y="6465"/>
                  </a:cubicBezTo>
                  <a:lnTo>
                    <a:pt x="6275" y="6465"/>
                  </a:lnTo>
                  <a:cubicBezTo>
                    <a:pt x="6501" y="7001"/>
                    <a:pt x="6811" y="6882"/>
                    <a:pt x="7061" y="7096"/>
                  </a:cubicBezTo>
                  <a:cubicBezTo>
                    <a:pt x="6847" y="6834"/>
                    <a:pt x="6966" y="6537"/>
                    <a:pt x="6430" y="6311"/>
                  </a:cubicBezTo>
                  <a:lnTo>
                    <a:pt x="6430" y="6311"/>
                  </a:lnTo>
                  <a:cubicBezTo>
                    <a:pt x="6644" y="6394"/>
                    <a:pt x="6847" y="6608"/>
                    <a:pt x="7156" y="6346"/>
                  </a:cubicBezTo>
                  <a:cubicBezTo>
                    <a:pt x="6859" y="6334"/>
                    <a:pt x="6751" y="6061"/>
                    <a:pt x="6394" y="6168"/>
                  </a:cubicBezTo>
                  <a:lnTo>
                    <a:pt x="6394" y="6168"/>
                  </a:lnTo>
                  <a:cubicBezTo>
                    <a:pt x="6549" y="6108"/>
                    <a:pt x="6787" y="6215"/>
                    <a:pt x="6942" y="5787"/>
                  </a:cubicBezTo>
                  <a:cubicBezTo>
                    <a:pt x="6775" y="5930"/>
                    <a:pt x="6739" y="5822"/>
                    <a:pt x="6573" y="5846"/>
                  </a:cubicBezTo>
                  <a:cubicBezTo>
                    <a:pt x="6620" y="5620"/>
                    <a:pt x="6394" y="5346"/>
                    <a:pt x="6168" y="5477"/>
                  </a:cubicBezTo>
                  <a:cubicBezTo>
                    <a:pt x="6347" y="5513"/>
                    <a:pt x="6382" y="5751"/>
                    <a:pt x="6228" y="5846"/>
                  </a:cubicBezTo>
                  <a:cubicBezTo>
                    <a:pt x="6192" y="5882"/>
                    <a:pt x="6156" y="5894"/>
                    <a:pt x="6108" y="5906"/>
                  </a:cubicBezTo>
                  <a:cubicBezTo>
                    <a:pt x="6049" y="5906"/>
                    <a:pt x="5942" y="5858"/>
                    <a:pt x="5942" y="5787"/>
                  </a:cubicBezTo>
                  <a:cubicBezTo>
                    <a:pt x="5930" y="5727"/>
                    <a:pt x="6013" y="5668"/>
                    <a:pt x="6073" y="5763"/>
                  </a:cubicBezTo>
                  <a:cubicBezTo>
                    <a:pt x="6073" y="5751"/>
                    <a:pt x="6073" y="5739"/>
                    <a:pt x="6073" y="5739"/>
                  </a:cubicBezTo>
                  <a:cubicBezTo>
                    <a:pt x="6073" y="5691"/>
                    <a:pt x="6061" y="5656"/>
                    <a:pt x="6037" y="5632"/>
                  </a:cubicBezTo>
                  <a:cubicBezTo>
                    <a:pt x="5977" y="5584"/>
                    <a:pt x="5906" y="5584"/>
                    <a:pt x="5847" y="5632"/>
                  </a:cubicBezTo>
                  <a:cubicBezTo>
                    <a:pt x="5835" y="5644"/>
                    <a:pt x="5823" y="5656"/>
                    <a:pt x="5823" y="5668"/>
                  </a:cubicBezTo>
                  <a:lnTo>
                    <a:pt x="5823" y="5668"/>
                  </a:lnTo>
                  <a:cubicBezTo>
                    <a:pt x="5799" y="5703"/>
                    <a:pt x="5787" y="5739"/>
                    <a:pt x="5799" y="5775"/>
                  </a:cubicBezTo>
                  <a:cubicBezTo>
                    <a:pt x="5537" y="5608"/>
                    <a:pt x="5335" y="5358"/>
                    <a:pt x="5204" y="5084"/>
                  </a:cubicBezTo>
                  <a:cubicBezTo>
                    <a:pt x="5680" y="5858"/>
                    <a:pt x="6097" y="5037"/>
                    <a:pt x="6478" y="5406"/>
                  </a:cubicBezTo>
                  <a:cubicBezTo>
                    <a:pt x="6466" y="5394"/>
                    <a:pt x="6454" y="5382"/>
                    <a:pt x="6442" y="5370"/>
                  </a:cubicBezTo>
                  <a:cubicBezTo>
                    <a:pt x="6454" y="5382"/>
                    <a:pt x="6466" y="5394"/>
                    <a:pt x="6478" y="5406"/>
                  </a:cubicBezTo>
                  <a:cubicBezTo>
                    <a:pt x="6358" y="5180"/>
                    <a:pt x="6239" y="5072"/>
                    <a:pt x="6120" y="5037"/>
                  </a:cubicBezTo>
                  <a:cubicBezTo>
                    <a:pt x="5823" y="4929"/>
                    <a:pt x="5704" y="5203"/>
                    <a:pt x="5561" y="5203"/>
                  </a:cubicBezTo>
                  <a:cubicBezTo>
                    <a:pt x="5668" y="5060"/>
                    <a:pt x="5620" y="4953"/>
                    <a:pt x="5489" y="4906"/>
                  </a:cubicBezTo>
                  <a:cubicBezTo>
                    <a:pt x="5501" y="5084"/>
                    <a:pt x="5335" y="5108"/>
                    <a:pt x="5239" y="5001"/>
                  </a:cubicBezTo>
                  <a:cubicBezTo>
                    <a:pt x="5096" y="4858"/>
                    <a:pt x="5073" y="4513"/>
                    <a:pt x="4668" y="4441"/>
                  </a:cubicBezTo>
                  <a:cubicBezTo>
                    <a:pt x="4608" y="4394"/>
                    <a:pt x="4549" y="4358"/>
                    <a:pt x="4489" y="4334"/>
                  </a:cubicBezTo>
                  <a:cubicBezTo>
                    <a:pt x="4549" y="4346"/>
                    <a:pt x="4620" y="4370"/>
                    <a:pt x="4692" y="4370"/>
                  </a:cubicBezTo>
                  <a:cubicBezTo>
                    <a:pt x="5025" y="4608"/>
                    <a:pt x="5287" y="4394"/>
                    <a:pt x="5501" y="4370"/>
                  </a:cubicBezTo>
                  <a:cubicBezTo>
                    <a:pt x="5632" y="4370"/>
                    <a:pt x="5739" y="4513"/>
                    <a:pt x="5596" y="4620"/>
                  </a:cubicBezTo>
                  <a:cubicBezTo>
                    <a:pt x="5739" y="4679"/>
                    <a:pt x="5835" y="4644"/>
                    <a:pt x="5858" y="4465"/>
                  </a:cubicBezTo>
                  <a:cubicBezTo>
                    <a:pt x="5966" y="4560"/>
                    <a:pt x="5858" y="4846"/>
                    <a:pt x="6144" y="4989"/>
                  </a:cubicBezTo>
                  <a:cubicBezTo>
                    <a:pt x="6251" y="5037"/>
                    <a:pt x="6406" y="5037"/>
                    <a:pt x="6656" y="4965"/>
                  </a:cubicBezTo>
                  <a:lnTo>
                    <a:pt x="6656" y="4965"/>
                  </a:lnTo>
                  <a:cubicBezTo>
                    <a:pt x="6120" y="4965"/>
                    <a:pt x="6406" y="4096"/>
                    <a:pt x="5525" y="4298"/>
                  </a:cubicBezTo>
                  <a:lnTo>
                    <a:pt x="5525" y="4298"/>
                  </a:lnTo>
                  <a:cubicBezTo>
                    <a:pt x="5823" y="4191"/>
                    <a:pt x="6144" y="4168"/>
                    <a:pt x="6442" y="4227"/>
                  </a:cubicBezTo>
                  <a:cubicBezTo>
                    <a:pt x="6418" y="4251"/>
                    <a:pt x="6394" y="4287"/>
                    <a:pt x="6382" y="4322"/>
                  </a:cubicBezTo>
                  <a:cubicBezTo>
                    <a:pt x="6382" y="4322"/>
                    <a:pt x="6382" y="4322"/>
                    <a:pt x="6382" y="4322"/>
                  </a:cubicBezTo>
                  <a:cubicBezTo>
                    <a:pt x="6382" y="4346"/>
                    <a:pt x="6382" y="4358"/>
                    <a:pt x="6382" y="4370"/>
                  </a:cubicBezTo>
                  <a:cubicBezTo>
                    <a:pt x="6394" y="4501"/>
                    <a:pt x="6573" y="4548"/>
                    <a:pt x="6632" y="4429"/>
                  </a:cubicBezTo>
                  <a:cubicBezTo>
                    <a:pt x="6525" y="4465"/>
                    <a:pt x="6513" y="4358"/>
                    <a:pt x="6561" y="4310"/>
                  </a:cubicBezTo>
                  <a:cubicBezTo>
                    <a:pt x="6609" y="4275"/>
                    <a:pt x="6716" y="4310"/>
                    <a:pt x="6763" y="4358"/>
                  </a:cubicBezTo>
                  <a:cubicBezTo>
                    <a:pt x="6787" y="4394"/>
                    <a:pt x="6811" y="4429"/>
                    <a:pt x="6811" y="4477"/>
                  </a:cubicBezTo>
                  <a:cubicBezTo>
                    <a:pt x="6811" y="4608"/>
                    <a:pt x="6739" y="4799"/>
                    <a:pt x="6501" y="4703"/>
                  </a:cubicBezTo>
                  <a:cubicBezTo>
                    <a:pt x="6573" y="4953"/>
                    <a:pt x="6918" y="4906"/>
                    <a:pt x="7049" y="4715"/>
                  </a:cubicBezTo>
                  <a:cubicBezTo>
                    <a:pt x="7144" y="4870"/>
                    <a:pt x="7251" y="4810"/>
                    <a:pt x="7263" y="5025"/>
                  </a:cubicBezTo>
                  <a:cubicBezTo>
                    <a:pt x="7466" y="4608"/>
                    <a:pt x="7216" y="4525"/>
                    <a:pt x="7156" y="4358"/>
                  </a:cubicBezTo>
                  <a:lnTo>
                    <a:pt x="7156" y="4358"/>
                  </a:lnTo>
                  <a:cubicBezTo>
                    <a:pt x="7323" y="4703"/>
                    <a:pt x="7597" y="4584"/>
                    <a:pt x="7811" y="4787"/>
                  </a:cubicBezTo>
                  <a:cubicBezTo>
                    <a:pt x="7775" y="4370"/>
                    <a:pt x="7490" y="4382"/>
                    <a:pt x="7275" y="4287"/>
                  </a:cubicBezTo>
                  <a:lnTo>
                    <a:pt x="7275" y="4287"/>
                  </a:lnTo>
                  <a:cubicBezTo>
                    <a:pt x="7811" y="4513"/>
                    <a:pt x="7942" y="4215"/>
                    <a:pt x="8287" y="4179"/>
                  </a:cubicBezTo>
                  <a:cubicBezTo>
                    <a:pt x="7942" y="4156"/>
                    <a:pt x="7811" y="3846"/>
                    <a:pt x="7275" y="4084"/>
                  </a:cubicBezTo>
                  <a:lnTo>
                    <a:pt x="7275" y="4084"/>
                  </a:lnTo>
                  <a:cubicBezTo>
                    <a:pt x="7490" y="3977"/>
                    <a:pt x="7775" y="3989"/>
                    <a:pt x="7811" y="3584"/>
                  </a:cubicBezTo>
                  <a:cubicBezTo>
                    <a:pt x="7597" y="3787"/>
                    <a:pt x="7323" y="3667"/>
                    <a:pt x="7156" y="4001"/>
                  </a:cubicBezTo>
                  <a:lnTo>
                    <a:pt x="7156" y="4001"/>
                  </a:lnTo>
                  <a:cubicBezTo>
                    <a:pt x="7216" y="3846"/>
                    <a:pt x="7466" y="3751"/>
                    <a:pt x="7263" y="3346"/>
                  </a:cubicBezTo>
                  <a:cubicBezTo>
                    <a:pt x="7251" y="3560"/>
                    <a:pt x="7144" y="3513"/>
                    <a:pt x="7049" y="3656"/>
                  </a:cubicBezTo>
                  <a:cubicBezTo>
                    <a:pt x="6918" y="3453"/>
                    <a:pt x="6573" y="3417"/>
                    <a:pt x="6501" y="3667"/>
                  </a:cubicBezTo>
                  <a:cubicBezTo>
                    <a:pt x="6739" y="3560"/>
                    <a:pt x="6811" y="3763"/>
                    <a:pt x="6811" y="3894"/>
                  </a:cubicBezTo>
                  <a:cubicBezTo>
                    <a:pt x="6811" y="3941"/>
                    <a:pt x="6787" y="3977"/>
                    <a:pt x="6763" y="4013"/>
                  </a:cubicBezTo>
                  <a:cubicBezTo>
                    <a:pt x="6716" y="4048"/>
                    <a:pt x="6609" y="4096"/>
                    <a:pt x="6561" y="4048"/>
                  </a:cubicBezTo>
                  <a:cubicBezTo>
                    <a:pt x="6513" y="4013"/>
                    <a:pt x="6525" y="3906"/>
                    <a:pt x="6632" y="3941"/>
                  </a:cubicBezTo>
                  <a:cubicBezTo>
                    <a:pt x="6632" y="3929"/>
                    <a:pt x="6620" y="3906"/>
                    <a:pt x="6609" y="3894"/>
                  </a:cubicBezTo>
                  <a:cubicBezTo>
                    <a:pt x="6549" y="3858"/>
                    <a:pt x="6478" y="3858"/>
                    <a:pt x="6430" y="3894"/>
                  </a:cubicBezTo>
                  <a:cubicBezTo>
                    <a:pt x="6406" y="3929"/>
                    <a:pt x="6382" y="3965"/>
                    <a:pt x="6382" y="4001"/>
                  </a:cubicBezTo>
                  <a:cubicBezTo>
                    <a:pt x="6382" y="4013"/>
                    <a:pt x="6382" y="4025"/>
                    <a:pt x="6382" y="4037"/>
                  </a:cubicBezTo>
                  <a:lnTo>
                    <a:pt x="6382" y="4048"/>
                  </a:lnTo>
                  <a:cubicBezTo>
                    <a:pt x="6394" y="4084"/>
                    <a:pt x="6418" y="4120"/>
                    <a:pt x="6442" y="4132"/>
                  </a:cubicBezTo>
                  <a:cubicBezTo>
                    <a:pt x="6120" y="4191"/>
                    <a:pt x="5787" y="4168"/>
                    <a:pt x="5489" y="4048"/>
                  </a:cubicBezTo>
                  <a:cubicBezTo>
                    <a:pt x="6382" y="4251"/>
                    <a:pt x="6085" y="3382"/>
                    <a:pt x="6632" y="3370"/>
                  </a:cubicBezTo>
                  <a:lnTo>
                    <a:pt x="6573" y="3370"/>
                  </a:lnTo>
                  <a:cubicBezTo>
                    <a:pt x="6585" y="3370"/>
                    <a:pt x="6609" y="3370"/>
                    <a:pt x="6632" y="3370"/>
                  </a:cubicBezTo>
                  <a:cubicBezTo>
                    <a:pt x="6382" y="3298"/>
                    <a:pt x="6216" y="3298"/>
                    <a:pt x="6108" y="3358"/>
                  </a:cubicBezTo>
                  <a:cubicBezTo>
                    <a:pt x="5835" y="3489"/>
                    <a:pt x="5942" y="3775"/>
                    <a:pt x="5823" y="3882"/>
                  </a:cubicBezTo>
                  <a:cubicBezTo>
                    <a:pt x="5799" y="3703"/>
                    <a:pt x="5704" y="3656"/>
                    <a:pt x="5573" y="3715"/>
                  </a:cubicBezTo>
                  <a:cubicBezTo>
                    <a:pt x="5704" y="3834"/>
                    <a:pt x="5596" y="3977"/>
                    <a:pt x="5466" y="3965"/>
                  </a:cubicBezTo>
                  <a:cubicBezTo>
                    <a:pt x="5263" y="3965"/>
                    <a:pt x="5001" y="3739"/>
                    <a:pt x="4656" y="3965"/>
                  </a:cubicBezTo>
                  <a:cubicBezTo>
                    <a:pt x="4584" y="3977"/>
                    <a:pt x="4525" y="3989"/>
                    <a:pt x="4453" y="4013"/>
                  </a:cubicBezTo>
                  <a:cubicBezTo>
                    <a:pt x="4513" y="3977"/>
                    <a:pt x="4573" y="3941"/>
                    <a:pt x="4632" y="3906"/>
                  </a:cubicBezTo>
                  <a:cubicBezTo>
                    <a:pt x="5037" y="3822"/>
                    <a:pt x="5061" y="3489"/>
                    <a:pt x="5204" y="3334"/>
                  </a:cubicBezTo>
                  <a:cubicBezTo>
                    <a:pt x="5299" y="3239"/>
                    <a:pt x="5466" y="3263"/>
                    <a:pt x="5454" y="3441"/>
                  </a:cubicBezTo>
                  <a:cubicBezTo>
                    <a:pt x="5596" y="3382"/>
                    <a:pt x="5632" y="3286"/>
                    <a:pt x="5525" y="3144"/>
                  </a:cubicBezTo>
                  <a:cubicBezTo>
                    <a:pt x="5680" y="3132"/>
                    <a:pt x="5799" y="3406"/>
                    <a:pt x="6097" y="3310"/>
                  </a:cubicBezTo>
                  <a:cubicBezTo>
                    <a:pt x="6204" y="3275"/>
                    <a:pt x="6323" y="3155"/>
                    <a:pt x="6454" y="2929"/>
                  </a:cubicBezTo>
                  <a:lnTo>
                    <a:pt x="6454" y="2929"/>
                  </a:lnTo>
                  <a:cubicBezTo>
                    <a:pt x="6061" y="3310"/>
                    <a:pt x="5656" y="2489"/>
                    <a:pt x="5168" y="3251"/>
                  </a:cubicBezTo>
                  <a:lnTo>
                    <a:pt x="5168" y="3251"/>
                  </a:lnTo>
                  <a:cubicBezTo>
                    <a:pt x="5311" y="2977"/>
                    <a:pt x="5513" y="2739"/>
                    <a:pt x="5763" y="2560"/>
                  </a:cubicBezTo>
                  <a:cubicBezTo>
                    <a:pt x="5763" y="2596"/>
                    <a:pt x="5763" y="2632"/>
                    <a:pt x="5787" y="2667"/>
                  </a:cubicBezTo>
                  <a:lnTo>
                    <a:pt x="5787" y="2667"/>
                  </a:lnTo>
                  <a:cubicBezTo>
                    <a:pt x="5799" y="2679"/>
                    <a:pt x="5799" y="2691"/>
                    <a:pt x="5811" y="2703"/>
                  </a:cubicBezTo>
                  <a:cubicBezTo>
                    <a:pt x="5918" y="2798"/>
                    <a:pt x="6073" y="2703"/>
                    <a:pt x="6037" y="2572"/>
                  </a:cubicBezTo>
                  <a:cubicBezTo>
                    <a:pt x="5977" y="2667"/>
                    <a:pt x="5894" y="2608"/>
                    <a:pt x="5906" y="2536"/>
                  </a:cubicBezTo>
                  <a:cubicBezTo>
                    <a:pt x="5906" y="2477"/>
                    <a:pt x="6013" y="2429"/>
                    <a:pt x="6073" y="2429"/>
                  </a:cubicBezTo>
                  <a:cubicBezTo>
                    <a:pt x="6120" y="2429"/>
                    <a:pt x="6156" y="2453"/>
                    <a:pt x="6192" y="2477"/>
                  </a:cubicBezTo>
                  <a:cubicBezTo>
                    <a:pt x="6287" y="2560"/>
                    <a:pt x="6370" y="2763"/>
                    <a:pt x="6132" y="2858"/>
                  </a:cubicBezTo>
                  <a:cubicBezTo>
                    <a:pt x="6358" y="2989"/>
                    <a:pt x="6573" y="2703"/>
                    <a:pt x="6537" y="2477"/>
                  </a:cubicBezTo>
                  <a:cubicBezTo>
                    <a:pt x="6704" y="2513"/>
                    <a:pt x="6739" y="2405"/>
                    <a:pt x="6906" y="2548"/>
                  </a:cubicBezTo>
                  <a:cubicBezTo>
                    <a:pt x="6751" y="2120"/>
                    <a:pt x="6513" y="2227"/>
                    <a:pt x="6358" y="2155"/>
                  </a:cubicBezTo>
                  <a:lnTo>
                    <a:pt x="6358" y="2155"/>
                  </a:lnTo>
                  <a:cubicBezTo>
                    <a:pt x="6716" y="2274"/>
                    <a:pt x="6823" y="2012"/>
                    <a:pt x="7120" y="1989"/>
                  </a:cubicBezTo>
                  <a:cubicBezTo>
                    <a:pt x="6811" y="1715"/>
                    <a:pt x="6609" y="1929"/>
                    <a:pt x="6394" y="2012"/>
                  </a:cubicBezTo>
                  <a:lnTo>
                    <a:pt x="6394" y="2012"/>
                  </a:lnTo>
                  <a:cubicBezTo>
                    <a:pt x="6930" y="1798"/>
                    <a:pt x="6811" y="1489"/>
                    <a:pt x="7025" y="1227"/>
                  </a:cubicBezTo>
                  <a:cubicBezTo>
                    <a:pt x="6775" y="1441"/>
                    <a:pt x="6466" y="1322"/>
                    <a:pt x="6251" y="1870"/>
                  </a:cubicBezTo>
                  <a:lnTo>
                    <a:pt x="6251" y="1870"/>
                  </a:lnTo>
                  <a:cubicBezTo>
                    <a:pt x="6323" y="1643"/>
                    <a:pt x="6549" y="1453"/>
                    <a:pt x="6275" y="1131"/>
                  </a:cubicBezTo>
                  <a:cubicBezTo>
                    <a:pt x="6263" y="1429"/>
                    <a:pt x="5989" y="1536"/>
                    <a:pt x="6108" y="1905"/>
                  </a:cubicBezTo>
                  <a:lnTo>
                    <a:pt x="6108" y="1905"/>
                  </a:lnTo>
                  <a:cubicBezTo>
                    <a:pt x="6037" y="1739"/>
                    <a:pt x="6144" y="1501"/>
                    <a:pt x="5716" y="1358"/>
                  </a:cubicBezTo>
                  <a:cubicBezTo>
                    <a:pt x="5858" y="1524"/>
                    <a:pt x="5751" y="1548"/>
                    <a:pt x="5787" y="1727"/>
                  </a:cubicBezTo>
                  <a:cubicBezTo>
                    <a:pt x="5549" y="1679"/>
                    <a:pt x="5275" y="1893"/>
                    <a:pt x="5406" y="2120"/>
                  </a:cubicBezTo>
                  <a:cubicBezTo>
                    <a:pt x="5442" y="1953"/>
                    <a:pt x="5680" y="1905"/>
                    <a:pt x="5775" y="2060"/>
                  </a:cubicBezTo>
                  <a:cubicBezTo>
                    <a:pt x="5811" y="2096"/>
                    <a:pt x="5835" y="2143"/>
                    <a:pt x="5835" y="2191"/>
                  </a:cubicBezTo>
                  <a:cubicBezTo>
                    <a:pt x="5835" y="2239"/>
                    <a:pt x="5787" y="2346"/>
                    <a:pt x="5716" y="2358"/>
                  </a:cubicBezTo>
                  <a:cubicBezTo>
                    <a:pt x="5656" y="2358"/>
                    <a:pt x="5596" y="2274"/>
                    <a:pt x="5692" y="2215"/>
                  </a:cubicBezTo>
                  <a:cubicBezTo>
                    <a:pt x="5561" y="2179"/>
                    <a:pt x="5466" y="2346"/>
                    <a:pt x="5561" y="2441"/>
                  </a:cubicBezTo>
                  <a:cubicBezTo>
                    <a:pt x="5561" y="2453"/>
                    <a:pt x="5573" y="2465"/>
                    <a:pt x="5585" y="2465"/>
                  </a:cubicBezTo>
                  <a:lnTo>
                    <a:pt x="5596" y="2465"/>
                  </a:lnTo>
                  <a:cubicBezTo>
                    <a:pt x="5632" y="2489"/>
                    <a:pt x="5668" y="2501"/>
                    <a:pt x="5704" y="2489"/>
                  </a:cubicBezTo>
                  <a:cubicBezTo>
                    <a:pt x="5525" y="2751"/>
                    <a:pt x="5287" y="2953"/>
                    <a:pt x="5001" y="3084"/>
                  </a:cubicBezTo>
                  <a:cubicBezTo>
                    <a:pt x="5775" y="2608"/>
                    <a:pt x="4954" y="2191"/>
                    <a:pt x="5335" y="1798"/>
                  </a:cubicBezTo>
                  <a:lnTo>
                    <a:pt x="5299" y="1846"/>
                  </a:lnTo>
                  <a:lnTo>
                    <a:pt x="5335" y="1798"/>
                  </a:lnTo>
                  <a:cubicBezTo>
                    <a:pt x="5108" y="1929"/>
                    <a:pt x="4989" y="2048"/>
                    <a:pt x="4954" y="2155"/>
                  </a:cubicBezTo>
                  <a:cubicBezTo>
                    <a:pt x="4858" y="2453"/>
                    <a:pt x="5132" y="2584"/>
                    <a:pt x="5120" y="2727"/>
                  </a:cubicBezTo>
                  <a:cubicBezTo>
                    <a:pt x="4989" y="2620"/>
                    <a:pt x="4882" y="2655"/>
                    <a:pt x="4823" y="2798"/>
                  </a:cubicBezTo>
                  <a:cubicBezTo>
                    <a:pt x="5001" y="2786"/>
                    <a:pt x="5025" y="2953"/>
                    <a:pt x="4930" y="3048"/>
                  </a:cubicBezTo>
                  <a:cubicBezTo>
                    <a:pt x="4775" y="3191"/>
                    <a:pt x="4442" y="3215"/>
                    <a:pt x="4358" y="3620"/>
                  </a:cubicBezTo>
                  <a:cubicBezTo>
                    <a:pt x="4323" y="3679"/>
                    <a:pt x="4287" y="3739"/>
                    <a:pt x="4251" y="3798"/>
                  </a:cubicBezTo>
                  <a:cubicBezTo>
                    <a:pt x="4275" y="3739"/>
                    <a:pt x="4287" y="3667"/>
                    <a:pt x="4299" y="3596"/>
                  </a:cubicBezTo>
                  <a:cubicBezTo>
                    <a:pt x="4537" y="3263"/>
                    <a:pt x="4311" y="3001"/>
                    <a:pt x="4299" y="2786"/>
                  </a:cubicBezTo>
                  <a:cubicBezTo>
                    <a:pt x="4299" y="2655"/>
                    <a:pt x="4430" y="2548"/>
                    <a:pt x="4549" y="2691"/>
                  </a:cubicBezTo>
                  <a:cubicBezTo>
                    <a:pt x="4608" y="2548"/>
                    <a:pt x="4561" y="2453"/>
                    <a:pt x="4394" y="2429"/>
                  </a:cubicBezTo>
                  <a:cubicBezTo>
                    <a:pt x="4489" y="2322"/>
                    <a:pt x="4775" y="2429"/>
                    <a:pt x="4918" y="2143"/>
                  </a:cubicBezTo>
                  <a:cubicBezTo>
                    <a:pt x="4965" y="2036"/>
                    <a:pt x="4965" y="1882"/>
                    <a:pt x="4906" y="1631"/>
                  </a:cubicBezTo>
                  <a:lnTo>
                    <a:pt x="4906" y="1631"/>
                  </a:lnTo>
                  <a:cubicBezTo>
                    <a:pt x="4906" y="2167"/>
                    <a:pt x="4025" y="1882"/>
                    <a:pt x="4227" y="2763"/>
                  </a:cubicBezTo>
                  <a:lnTo>
                    <a:pt x="4227" y="2763"/>
                  </a:lnTo>
                  <a:cubicBezTo>
                    <a:pt x="4120" y="2465"/>
                    <a:pt x="4096" y="2155"/>
                    <a:pt x="4156" y="1846"/>
                  </a:cubicBezTo>
                  <a:cubicBezTo>
                    <a:pt x="4180" y="1882"/>
                    <a:pt x="4215" y="1893"/>
                    <a:pt x="4251" y="1905"/>
                  </a:cubicBezTo>
                  <a:lnTo>
                    <a:pt x="4251" y="1905"/>
                  </a:lnTo>
                  <a:cubicBezTo>
                    <a:pt x="4275" y="1905"/>
                    <a:pt x="4287" y="1905"/>
                    <a:pt x="4299" y="1905"/>
                  </a:cubicBezTo>
                  <a:cubicBezTo>
                    <a:pt x="4442" y="1905"/>
                    <a:pt x="4477" y="1715"/>
                    <a:pt x="4358" y="1655"/>
                  </a:cubicBezTo>
                  <a:cubicBezTo>
                    <a:pt x="4394" y="1762"/>
                    <a:pt x="4287" y="1774"/>
                    <a:pt x="4251" y="1727"/>
                  </a:cubicBezTo>
                  <a:cubicBezTo>
                    <a:pt x="4203" y="1679"/>
                    <a:pt x="4251" y="1572"/>
                    <a:pt x="4287" y="1536"/>
                  </a:cubicBezTo>
                  <a:cubicBezTo>
                    <a:pt x="4323" y="1501"/>
                    <a:pt x="4358" y="1477"/>
                    <a:pt x="4406" y="1477"/>
                  </a:cubicBezTo>
                  <a:cubicBezTo>
                    <a:pt x="4537" y="1477"/>
                    <a:pt x="4727" y="1548"/>
                    <a:pt x="4632" y="1786"/>
                  </a:cubicBezTo>
                  <a:cubicBezTo>
                    <a:pt x="4882" y="1715"/>
                    <a:pt x="4846" y="1370"/>
                    <a:pt x="4644" y="1239"/>
                  </a:cubicBezTo>
                  <a:cubicBezTo>
                    <a:pt x="4799" y="1143"/>
                    <a:pt x="4739" y="1048"/>
                    <a:pt x="4954" y="1024"/>
                  </a:cubicBezTo>
                  <a:cubicBezTo>
                    <a:pt x="4537" y="834"/>
                    <a:pt x="4453" y="1072"/>
                    <a:pt x="4287" y="1131"/>
                  </a:cubicBezTo>
                  <a:lnTo>
                    <a:pt x="4287" y="1131"/>
                  </a:lnTo>
                  <a:cubicBezTo>
                    <a:pt x="4632" y="965"/>
                    <a:pt x="4513" y="691"/>
                    <a:pt x="4715" y="477"/>
                  </a:cubicBezTo>
                  <a:cubicBezTo>
                    <a:pt x="4299" y="512"/>
                    <a:pt x="4311" y="798"/>
                    <a:pt x="4215" y="1012"/>
                  </a:cubicBezTo>
                  <a:lnTo>
                    <a:pt x="4215" y="1012"/>
                  </a:lnTo>
                  <a:cubicBezTo>
                    <a:pt x="4442" y="477"/>
                    <a:pt x="4144" y="346"/>
                    <a:pt x="4108" y="0"/>
                  </a:cubicBezTo>
                  <a:cubicBezTo>
                    <a:pt x="4084" y="346"/>
                    <a:pt x="3775" y="477"/>
                    <a:pt x="4013" y="1012"/>
                  </a:cubicBezTo>
                  <a:lnTo>
                    <a:pt x="4013" y="1012"/>
                  </a:lnTo>
                  <a:cubicBezTo>
                    <a:pt x="3906" y="798"/>
                    <a:pt x="3918" y="512"/>
                    <a:pt x="3513" y="477"/>
                  </a:cubicBezTo>
                  <a:cubicBezTo>
                    <a:pt x="3715" y="691"/>
                    <a:pt x="3596" y="965"/>
                    <a:pt x="3930" y="1131"/>
                  </a:cubicBezTo>
                  <a:lnTo>
                    <a:pt x="3930" y="1131"/>
                  </a:lnTo>
                  <a:cubicBezTo>
                    <a:pt x="3763" y="1072"/>
                    <a:pt x="3680" y="822"/>
                    <a:pt x="3263" y="1024"/>
                  </a:cubicBezTo>
                  <a:cubicBezTo>
                    <a:pt x="3489" y="1048"/>
                    <a:pt x="3441" y="1143"/>
                    <a:pt x="3584" y="1239"/>
                  </a:cubicBezTo>
                  <a:cubicBezTo>
                    <a:pt x="3382" y="1370"/>
                    <a:pt x="3334" y="1715"/>
                    <a:pt x="3596" y="1786"/>
                  </a:cubicBezTo>
                  <a:cubicBezTo>
                    <a:pt x="3489" y="1548"/>
                    <a:pt x="3691" y="1477"/>
                    <a:pt x="3811" y="1477"/>
                  </a:cubicBezTo>
                  <a:cubicBezTo>
                    <a:pt x="3858" y="1477"/>
                    <a:pt x="3906" y="1501"/>
                    <a:pt x="3942" y="1536"/>
                  </a:cubicBezTo>
                  <a:cubicBezTo>
                    <a:pt x="3977" y="1572"/>
                    <a:pt x="4025" y="1679"/>
                    <a:pt x="3977" y="1727"/>
                  </a:cubicBezTo>
                  <a:cubicBezTo>
                    <a:pt x="3942" y="1774"/>
                    <a:pt x="3834" y="1762"/>
                    <a:pt x="3870" y="1655"/>
                  </a:cubicBezTo>
                  <a:cubicBezTo>
                    <a:pt x="3739" y="1715"/>
                    <a:pt x="3787" y="1905"/>
                    <a:pt x="3930" y="1905"/>
                  </a:cubicBezTo>
                  <a:cubicBezTo>
                    <a:pt x="3942" y="1905"/>
                    <a:pt x="3953" y="1905"/>
                    <a:pt x="3965" y="1905"/>
                  </a:cubicBezTo>
                  <a:lnTo>
                    <a:pt x="3977" y="1905"/>
                  </a:lnTo>
                  <a:cubicBezTo>
                    <a:pt x="4013" y="1893"/>
                    <a:pt x="4049" y="1882"/>
                    <a:pt x="4072" y="1846"/>
                  </a:cubicBezTo>
                  <a:cubicBezTo>
                    <a:pt x="4132" y="2155"/>
                    <a:pt x="4108" y="2465"/>
                    <a:pt x="4001" y="2763"/>
                  </a:cubicBezTo>
                  <a:cubicBezTo>
                    <a:pt x="4203" y="1882"/>
                    <a:pt x="3334" y="2167"/>
                    <a:pt x="3322" y="1620"/>
                  </a:cubicBezTo>
                  <a:lnTo>
                    <a:pt x="3322" y="1679"/>
                  </a:lnTo>
                  <a:cubicBezTo>
                    <a:pt x="3322" y="1667"/>
                    <a:pt x="3322" y="1643"/>
                    <a:pt x="3322" y="1620"/>
                  </a:cubicBezTo>
                  <a:cubicBezTo>
                    <a:pt x="3263" y="1786"/>
                    <a:pt x="3251" y="1977"/>
                    <a:pt x="3310" y="2143"/>
                  </a:cubicBezTo>
                  <a:cubicBezTo>
                    <a:pt x="3453" y="2417"/>
                    <a:pt x="3739" y="2310"/>
                    <a:pt x="3834" y="2429"/>
                  </a:cubicBezTo>
                  <a:cubicBezTo>
                    <a:pt x="3656" y="2453"/>
                    <a:pt x="3608" y="2548"/>
                    <a:pt x="3668" y="2679"/>
                  </a:cubicBezTo>
                  <a:cubicBezTo>
                    <a:pt x="3787" y="2548"/>
                    <a:pt x="3930" y="2655"/>
                    <a:pt x="3918" y="2786"/>
                  </a:cubicBezTo>
                  <a:cubicBezTo>
                    <a:pt x="3918" y="2989"/>
                    <a:pt x="3691" y="3251"/>
                    <a:pt x="3918" y="3596"/>
                  </a:cubicBezTo>
                  <a:cubicBezTo>
                    <a:pt x="3930" y="3667"/>
                    <a:pt x="3942" y="3727"/>
                    <a:pt x="3965" y="3798"/>
                  </a:cubicBezTo>
                  <a:cubicBezTo>
                    <a:pt x="3942" y="3739"/>
                    <a:pt x="3894" y="3679"/>
                    <a:pt x="3858" y="3620"/>
                  </a:cubicBezTo>
                  <a:cubicBezTo>
                    <a:pt x="3787" y="3215"/>
                    <a:pt x="3441" y="3179"/>
                    <a:pt x="3287" y="3048"/>
                  </a:cubicBezTo>
                  <a:cubicBezTo>
                    <a:pt x="3191" y="2953"/>
                    <a:pt x="3215" y="2774"/>
                    <a:pt x="3394" y="2798"/>
                  </a:cubicBezTo>
                  <a:cubicBezTo>
                    <a:pt x="3346" y="2655"/>
                    <a:pt x="3239" y="2620"/>
                    <a:pt x="3096" y="2727"/>
                  </a:cubicBezTo>
                  <a:cubicBezTo>
                    <a:pt x="3084" y="2572"/>
                    <a:pt x="3358" y="2453"/>
                    <a:pt x="3263" y="2155"/>
                  </a:cubicBezTo>
                  <a:cubicBezTo>
                    <a:pt x="3227" y="2048"/>
                    <a:pt x="3120" y="1929"/>
                    <a:pt x="2882" y="1798"/>
                  </a:cubicBezTo>
                  <a:cubicBezTo>
                    <a:pt x="3263" y="2191"/>
                    <a:pt x="2441" y="2608"/>
                    <a:pt x="3215" y="3084"/>
                  </a:cubicBezTo>
                  <a:cubicBezTo>
                    <a:pt x="2941" y="2953"/>
                    <a:pt x="2691" y="2739"/>
                    <a:pt x="2525" y="2489"/>
                  </a:cubicBezTo>
                  <a:cubicBezTo>
                    <a:pt x="2560" y="2489"/>
                    <a:pt x="2596" y="2489"/>
                    <a:pt x="2620" y="2465"/>
                  </a:cubicBezTo>
                  <a:lnTo>
                    <a:pt x="2620" y="2465"/>
                  </a:lnTo>
                  <a:cubicBezTo>
                    <a:pt x="2632" y="2453"/>
                    <a:pt x="2644" y="2453"/>
                    <a:pt x="2656" y="2441"/>
                  </a:cubicBezTo>
                  <a:cubicBezTo>
                    <a:pt x="2739" y="2346"/>
                    <a:pt x="2668" y="2203"/>
                    <a:pt x="2548" y="2215"/>
                  </a:cubicBezTo>
                  <a:cubicBezTo>
                    <a:pt x="2537" y="2215"/>
                    <a:pt x="2525" y="2215"/>
                    <a:pt x="2525" y="2215"/>
                  </a:cubicBezTo>
                  <a:cubicBezTo>
                    <a:pt x="2620" y="2263"/>
                    <a:pt x="2560" y="2358"/>
                    <a:pt x="2489" y="2346"/>
                  </a:cubicBezTo>
                  <a:cubicBezTo>
                    <a:pt x="2429" y="2334"/>
                    <a:pt x="2382" y="2239"/>
                    <a:pt x="2382" y="2179"/>
                  </a:cubicBezTo>
                  <a:cubicBezTo>
                    <a:pt x="2382" y="2132"/>
                    <a:pt x="2406" y="2084"/>
                    <a:pt x="2429" y="2060"/>
                  </a:cubicBezTo>
                  <a:cubicBezTo>
                    <a:pt x="2513" y="1965"/>
                    <a:pt x="2715" y="1870"/>
                    <a:pt x="2810" y="2120"/>
                  </a:cubicBezTo>
                  <a:cubicBezTo>
                    <a:pt x="2941" y="1882"/>
                    <a:pt x="2656" y="1667"/>
                    <a:pt x="2429" y="1715"/>
                  </a:cubicBezTo>
                  <a:cubicBezTo>
                    <a:pt x="2465" y="1548"/>
                    <a:pt x="2358" y="1512"/>
                    <a:pt x="2501" y="1346"/>
                  </a:cubicBezTo>
                  <a:cubicBezTo>
                    <a:pt x="2072" y="1489"/>
                    <a:pt x="2179" y="1727"/>
                    <a:pt x="2108" y="1893"/>
                  </a:cubicBezTo>
                  <a:lnTo>
                    <a:pt x="2108" y="1893"/>
                  </a:lnTo>
                  <a:cubicBezTo>
                    <a:pt x="2227" y="1536"/>
                    <a:pt x="1965" y="1429"/>
                    <a:pt x="1941" y="1131"/>
                  </a:cubicBezTo>
                  <a:cubicBezTo>
                    <a:pt x="1667" y="1441"/>
                    <a:pt x="1882" y="1643"/>
                    <a:pt x="1965" y="1858"/>
                  </a:cubicBezTo>
                  <a:lnTo>
                    <a:pt x="1965" y="1858"/>
                  </a:lnTo>
                  <a:cubicBezTo>
                    <a:pt x="1751" y="1310"/>
                    <a:pt x="1441" y="1441"/>
                    <a:pt x="1179" y="1227"/>
                  </a:cubicBezTo>
                  <a:cubicBezTo>
                    <a:pt x="1405" y="1477"/>
                    <a:pt x="1275" y="1786"/>
                    <a:pt x="1822" y="2001"/>
                  </a:cubicBezTo>
                  <a:lnTo>
                    <a:pt x="1822" y="2001"/>
                  </a:lnTo>
                  <a:cubicBezTo>
                    <a:pt x="1596" y="1929"/>
                    <a:pt x="1405" y="1703"/>
                    <a:pt x="1096" y="1977"/>
                  </a:cubicBezTo>
                  <a:cubicBezTo>
                    <a:pt x="1394" y="1989"/>
                    <a:pt x="1501" y="2263"/>
                    <a:pt x="1858" y="2143"/>
                  </a:cubicBezTo>
                  <a:lnTo>
                    <a:pt x="1858" y="2143"/>
                  </a:lnTo>
                  <a:cubicBezTo>
                    <a:pt x="1691" y="2215"/>
                    <a:pt x="1465" y="2108"/>
                    <a:pt x="1310" y="2536"/>
                  </a:cubicBezTo>
                  <a:cubicBezTo>
                    <a:pt x="1477" y="2393"/>
                    <a:pt x="1513" y="2501"/>
                    <a:pt x="1679" y="2465"/>
                  </a:cubicBezTo>
                  <a:cubicBezTo>
                    <a:pt x="1632" y="2703"/>
                    <a:pt x="1846" y="2977"/>
                    <a:pt x="2084" y="2846"/>
                  </a:cubicBezTo>
                  <a:cubicBezTo>
                    <a:pt x="1834" y="2751"/>
                    <a:pt x="1929" y="2560"/>
                    <a:pt x="2013" y="2477"/>
                  </a:cubicBezTo>
                  <a:cubicBezTo>
                    <a:pt x="2048" y="2441"/>
                    <a:pt x="2096" y="2429"/>
                    <a:pt x="2144" y="2417"/>
                  </a:cubicBezTo>
                  <a:cubicBezTo>
                    <a:pt x="2191" y="2417"/>
                    <a:pt x="2298" y="2465"/>
                    <a:pt x="2310" y="2536"/>
                  </a:cubicBezTo>
                  <a:cubicBezTo>
                    <a:pt x="2322" y="2596"/>
                    <a:pt x="2227" y="2655"/>
                    <a:pt x="2179" y="2560"/>
                  </a:cubicBezTo>
                  <a:cubicBezTo>
                    <a:pt x="2144" y="2691"/>
                    <a:pt x="2298" y="2786"/>
                    <a:pt x="2394" y="2691"/>
                  </a:cubicBezTo>
                  <a:cubicBezTo>
                    <a:pt x="2406" y="2691"/>
                    <a:pt x="2418" y="2679"/>
                    <a:pt x="2429" y="2667"/>
                  </a:cubicBezTo>
                  <a:lnTo>
                    <a:pt x="2429" y="2655"/>
                  </a:lnTo>
                  <a:cubicBezTo>
                    <a:pt x="2441" y="2632"/>
                    <a:pt x="2453" y="2584"/>
                    <a:pt x="2441" y="2548"/>
                  </a:cubicBezTo>
                  <a:cubicBezTo>
                    <a:pt x="2703" y="2727"/>
                    <a:pt x="2906" y="2965"/>
                    <a:pt x="3037" y="3251"/>
                  </a:cubicBezTo>
                  <a:cubicBezTo>
                    <a:pt x="2560" y="2477"/>
                    <a:pt x="2144" y="3298"/>
                    <a:pt x="1763" y="2917"/>
                  </a:cubicBezTo>
                  <a:cubicBezTo>
                    <a:pt x="1882" y="3144"/>
                    <a:pt x="2001" y="3263"/>
                    <a:pt x="2120" y="3298"/>
                  </a:cubicBezTo>
                  <a:cubicBezTo>
                    <a:pt x="2418" y="3394"/>
                    <a:pt x="2537" y="3120"/>
                    <a:pt x="2679" y="3132"/>
                  </a:cubicBezTo>
                  <a:cubicBezTo>
                    <a:pt x="2572" y="3263"/>
                    <a:pt x="2620" y="3370"/>
                    <a:pt x="2751" y="3429"/>
                  </a:cubicBezTo>
                  <a:cubicBezTo>
                    <a:pt x="2739" y="3251"/>
                    <a:pt x="2906" y="3227"/>
                    <a:pt x="3001" y="3322"/>
                  </a:cubicBezTo>
                  <a:cubicBezTo>
                    <a:pt x="3144" y="3477"/>
                    <a:pt x="3168" y="3810"/>
                    <a:pt x="3584" y="3894"/>
                  </a:cubicBezTo>
                  <a:cubicBezTo>
                    <a:pt x="3632" y="3929"/>
                    <a:pt x="3691" y="3965"/>
                    <a:pt x="3751" y="4001"/>
                  </a:cubicBezTo>
                  <a:cubicBezTo>
                    <a:pt x="3691" y="3977"/>
                    <a:pt x="3620" y="3965"/>
                    <a:pt x="3549" y="3953"/>
                  </a:cubicBezTo>
                  <a:cubicBezTo>
                    <a:pt x="3215" y="3715"/>
                    <a:pt x="2953" y="3941"/>
                    <a:pt x="2739" y="3953"/>
                  </a:cubicBezTo>
                  <a:cubicBezTo>
                    <a:pt x="2608" y="3953"/>
                    <a:pt x="2501" y="3822"/>
                    <a:pt x="2644" y="3703"/>
                  </a:cubicBezTo>
                  <a:cubicBezTo>
                    <a:pt x="2501" y="3644"/>
                    <a:pt x="2406" y="3691"/>
                    <a:pt x="2382" y="3858"/>
                  </a:cubicBezTo>
                  <a:cubicBezTo>
                    <a:pt x="2275" y="3763"/>
                    <a:pt x="2382" y="3477"/>
                    <a:pt x="2096" y="3346"/>
                  </a:cubicBezTo>
                  <a:cubicBezTo>
                    <a:pt x="1989" y="3286"/>
                    <a:pt x="1834" y="3286"/>
                    <a:pt x="1584" y="3358"/>
                  </a:cubicBezTo>
                  <a:lnTo>
                    <a:pt x="1584" y="3358"/>
                  </a:lnTo>
                  <a:cubicBezTo>
                    <a:pt x="2120" y="3358"/>
                    <a:pt x="1834" y="4239"/>
                    <a:pt x="2715" y="4025"/>
                  </a:cubicBezTo>
                  <a:cubicBezTo>
                    <a:pt x="2429" y="4132"/>
                    <a:pt x="2108" y="4156"/>
                    <a:pt x="1798" y="4096"/>
                  </a:cubicBezTo>
                  <a:cubicBezTo>
                    <a:pt x="1834" y="4084"/>
                    <a:pt x="1858" y="4048"/>
                    <a:pt x="1858" y="4013"/>
                  </a:cubicBezTo>
                  <a:cubicBezTo>
                    <a:pt x="1870" y="4013"/>
                    <a:pt x="1870" y="4001"/>
                    <a:pt x="1858" y="4001"/>
                  </a:cubicBezTo>
                  <a:cubicBezTo>
                    <a:pt x="1870" y="3989"/>
                    <a:pt x="1870" y="3977"/>
                    <a:pt x="1858" y="3965"/>
                  </a:cubicBezTo>
                  <a:cubicBezTo>
                    <a:pt x="1858" y="3822"/>
                    <a:pt x="1679" y="3775"/>
                    <a:pt x="1608" y="3894"/>
                  </a:cubicBezTo>
                  <a:cubicBezTo>
                    <a:pt x="1715" y="3870"/>
                    <a:pt x="1739" y="3977"/>
                    <a:pt x="1691" y="4013"/>
                  </a:cubicBezTo>
                  <a:cubicBezTo>
                    <a:pt x="1632" y="4048"/>
                    <a:pt x="1525" y="4013"/>
                    <a:pt x="1489" y="3977"/>
                  </a:cubicBezTo>
                  <a:cubicBezTo>
                    <a:pt x="1453" y="3941"/>
                    <a:pt x="1441" y="3894"/>
                    <a:pt x="1441" y="3846"/>
                  </a:cubicBezTo>
                  <a:cubicBezTo>
                    <a:pt x="1441" y="3727"/>
                    <a:pt x="1501" y="3525"/>
                    <a:pt x="1751" y="3632"/>
                  </a:cubicBezTo>
                  <a:cubicBezTo>
                    <a:pt x="1679" y="3370"/>
                    <a:pt x="1322" y="3417"/>
                    <a:pt x="1191" y="3608"/>
                  </a:cubicBezTo>
                  <a:cubicBezTo>
                    <a:pt x="1096" y="3465"/>
                    <a:pt x="1001" y="3525"/>
                    <a:pt x="989" y="3298"/>
                  </a:cubicBezTo>
                  <a:cubicBezTo>
                    <a:pt x="786" y="3715"/>
                    <a:pt x="1024" y="3798"/>
                    <a:pt x="1096" y="3965"/>
                  </a:cubicBezTo>
                  <a:lnTo>
                    <a:pt x="1096" y="3965"/>
                  </a:lnTo>
                  <a:cubicBezTo>
                    <a:pt x="917" y="3632"/>
                    <a:pt x="643" y="3739"/>
                    <a:pt x="429" y="3548"/>
                  </a:cubicBezTo>
                  <a:cubicBezTo>
                    <a:pt x="465" y="3953"/>
                    <a:pt x="751" y="3941"/>
                    <a:pt x="965" y="4037"/>
                  </a:cubicBezTo>
                  <a:lnTo>
                    <a:pt x="965" y="4037"/>
                  </a:lnTo>
                  <a:cubicBezTo>
                    <a:pt x="465" y="3822"/>
                    <a:pt x="334" y="4132"/>
                    <a:pt x="1" y="4156"/>
                  </a:cubicBezTo>
                  <a:close/>
                  <a:moveTo>
                    <a:pt x="5489" y="4048"/>
                  </a:moveTo>
                  <a:close/>
                  <a:moveTo>
                    <a:pt x="4763" y="3965"/>
                  </a:moveTo>
                  <a:cubicBezTo>
                    <a:pt x="4858" y="3917"/>
                    <a:pt x="4977" y="3894"/>
                    <a:pt x="5085" y="3917"/>
                  </a:cubicBezTo>
                  <a:cubicBezTo>
                    <a:pt x="5263" y="4001"/>
                    <a:pt x="5454" y="4060"/>
                    <a:pt x="5644" y="4120"/>
                  </a:cubicBezTo>
                  <a:cubicBezTo>
                    <a:pt x="5704" y="4132"/>
                    <a:pt x="5787" y="4144"/>
                    <a:pt x="5870" y="4156"/>
                  </a:cubicBezTo>
                  <a:cubicBezTo>
                    <a:pt x="5787" y="4168"/>
                    <a:pt x="5716" y="4179"/>
                    <a:pt x="5644" y="4191"/>
                  </a:cubicBezTo>
                  <a:cubicBezTo>
                    <a:pt x="5454" y="4251"/>
                    <a:pt x="5275" y="4310"/>
                    <a:pt x="5096" y="4394"/>
                  </a:cubicBezTo>
                  <a:cubicBezTo>
                    <a:pt x="4977" y="4418"/>
                    <a:pt x="4858" y="4406"/>
                    <a:pt x="4763" y="4346"/>
                  </a:cubicBezTo>
                  <a:cubicBezTo>
                    <a:pt x="4930" y="4346"/>
                    <a:pt x="5096" y="4287"/>
                    <a:pt x="5215" y="4156"/>
                  </a:cubicBezTo>
                  <a:cubicBezTo>
                    <a:pt x="5096" y="4025"/>
                    <a:pt x="4930" y="3965"/>
                    <a:pt x="4763" y="3965"/>
                  </a:cubicBezTo>
                  <a:close/>
                  <a:moveTo>
                    <a:pt x="5168" y="5049"/>
                  </a:moveTo>
                  <a:close/>
                  <a:moveTo>
                    <a:pt x="4894" y="4941"/>
                  </a:moveTo>
                  <a:cubicBezTo>
                    <a:pt x="4906" y="4763"/>
                    <a:pt x="4834" y="4608"/>
                    <a:pt x="4715" y="4489"/>
                  </a:cubicBezTo>
                  <a:cubicBezTo>
                    <a:pt x="4823" y="4525"/>
                    <a:pt x="4918" y="4596"/>
                    <a:pt x="4977" y="4691"/>
                  </a:cubicBezTo>
                  <a:cubicBezTo>
                    <a:pt x="5049" y="4870"/>
                    <a:pt x="5132" y="5049"/>
                    <a:pt x="5227" y="5215"/>
                  </a:cubicBezTo>
                  <a:cubicBezTo>
                    <a:pt x="5263" y="5287"/>
                    <a:pt x="5311" y="5346"/>
                    <a:pt x="5358" y="5406"/>
                  </a:cubicBezTo>
                  <a:cubicBezTo>
                    <a:pt x="5299" y="5358"/>
                    <a:pt x="5239" y="5310"/>
                    <a:pt x="5168" y="5275"/>
                  </a:cubicBezTo>
                  <a:cubicBezTo>
                    <a:pt x="5001" y="5180"/>
                    <a:pt x="4823" y="5096"/>
                    <a:pt x="4644" y="5025"/>
                  </a:cubicBezTo>
                  <a:cubicBezTo>
                    <a:pt x="4549" y="4965"/>
                    <a:pt x="4477" y="4870"/>
                    <a:pt x="4442" y="4763"/>
                  </a:cubicBezTo>
                  <a:cubicBezTo>
                    <a:pt x="4561" y="4882"/>
                    <a:pt x="4727" y="4941"/>
                    <a:pt x="4894" y="4941"/>
                  </a:cubicBezTo>
                  <a:close/>
                  <a:moveTo>
                    <a:pt x="5013" y="3120"/>
                  </a:moveTo>
                  <a:close/>
                  <a:moveTo>
                    <a:pt x="4644" y="3310"/>
                  </a:moveTo>
                  <a:cubicBezTo>
                    <a:pt x="4823" y="3239"/>
                    <a:pt x="5001" y="3155"/>
                    <a:pt x="5168" y="3072"/>
                  </a:cubicBezTo>
                  <a:cubicBezTo>
                    <a:pt x="5239" y="3025"/>
                    <a:pt x="5299" y="2977"/>
                    <a:pt x="5358" y="2929"/>
                  </a:cubicBezTo>
                  <a:cubicBezTo>
                    <a:pt x="5311" y="2989"/>
                    <a:pt x="5263" y="3060"/>
                    <a:pt x="5215" y="3120"/>
                  </a:cubicBezTo>
                  <a:cubicBezTo>
                    <a:pt x="5132" y="3286"/>
                    <a:pt x="5049" y="3465"/>
                    <a:pt x="4977" y="3644"/>
                  </a:cubicBezTo>
                  <a:cubicBezTo>
                    <a:pt x="4918" y="3751"/>
                    <a:pt x="4823" y="3810"/>
                    <a:pt x="4715" y="3846"/>
                  </a:cubicBezTo>
                  <a:cubicBezTo>
                    <a:pt x="4834" y="3727"/>
                    <a:pt x="4906" y="3572"/>
                    <a:pt x="4894" y="3406"/>
                  </a:cubicBezTo>
                  <a:cubicBezTo>
                    <a:pt x="4727" y="3394"/>
                    <a:pt x="4561" y="3465"/>
                    <a:pt x="4453" y="3584"/>
                  </a:cubicBezTo>
                  <a:cubicBezTo>
                    <a:pt x="4477" y="3477"/>
                    <a:pt x="4537" y="3370"/>
                    <a:pt x="4632" y="3310"/>
                  </a:cubicBezTo>
                  <a:close/>
                  <a:moveTo>
                    <a:pt x="4239" y="5537"/>
                  </a:moveTo>
                  <a:close/>
                  <a:moveTo>
                    <a:pt x="4001" y="2786"/>
                  </a:moveTo>
                  <a:close/>
                  <a:moveTo>
                    <a:pt x="3930" y="3513"/>
                  </a:moveTo>
                  <a:cubicBezTo>
                    <a:pt x="3870" y="3417"/>
                    <a:pt x="3858" y="3298"/>
                    <a:pt x="3882" y="3191"/>
                  </a:cubicBezTo>
                  <a:cubicBezTo>
                    <a:pt x="3953" y="3013"/>
                    <a:pt x="4025" y="2834"/>
                    <a:pt x="4084" y="2644"/>
                  </a:cubicBezTo>
                  <a:cubicBezTo>
                    <a:pt x="4096" y="2572"/>
                    <a:pt x="4108" y="2489"/>
                    <a:pt x="4120" y="2417"/>
                  </a:cubicBezTo>
                  <a:cubicBezTo>
                    <a:pt x="4120" y="2489"/>
                    <a:pt x="4132" y="2572"/>
                    <a:pt x="4156" y="2644"/>
                  </a:cubicBezTo>
                  <a:cubicBezTo>
                    <a:pt x="4215" y="2834"/>
                    <a:pt x="4275" y="3013"/>
                    <a:pt x="4358" y="3191"/>
                  </a:cubicBezTo>
                  <a:cubicBezTo>
                    <a:pt x="4382" y="3298"/>
                    <a:pt x="4358" y="3417"/>
                    <a:pt x="4311" y="3513"/>
                  </a:cubicBezTo>
                  <a:cubicBezTo>
                    <a:pt x="4311" y="3346"/>
                    <a:pt x="4239" y="3179"/>
                    <a:pt x="4120" y="3072"/>
                  </a:cubicBezTo>
                  <a:cubicBezTo>
                    <a:pt x="3989" y="3179"/>
                    <a:pt x="3930" y="3346"/>
                    <a:pt x="3930" y="3513"/>
                  </a:cubicBezTo>
                  <a:close/>
                  <a:moveTo>
                    <a:pt x="4120" y="5251"/>
                  </a:moveTo>
                  <a:cubicBezTo>
                    <a:pt x="4239" y="5132"/>
                    <a:pt x="4311" y="4965"/>
                    <a:pt x="4311" y="4799"/>
                  </a:cubicBezTo>
                  <a:cubicBezTo>
                    <a:pt x="4358" y="4906"/>
                    <a:pt x="4382" y="5013"/>
                    <a:pt x="4358" y="5132"/>
                  </a:cubicBezTo>
                  <a:cubicBezTo>
                    <a:pt x="4275" y="5310"/>
                    <a:pt x="4215" y="5489"/>
                    <a:pt x="4156" y="5680"/>
                  </a:cubicBezTo>
                  <a:cubicBezTo>
                    <a:pt x="4132" y="5751"/>
                    <a:pt x="4120" y="5822"/>
                    <a:pt x="4120" y="5906"/>
                  </a:cubicBezTo>
                  <a:cubicBezTo>
                    <a:pt x="4108" y="5822"/>
                    <a:pt x="4096" y="5751"/>
                    <a:pt x="4084" y="5680"/>
                  </a:cubicBezTo>
                  <a:cubicBezTo>
                    <a:pt x="4025" y="5489"/>
                    <a:pt x="3953" y="5310"/>
                    <a:pt x="3882" y="5132"/>
                  </a:cubicBezTo>
                  <a:cubicBezTo>
                    <a:pt x="3858" y="5013"/>
                    <a:pt x="3870" y="4906"/>
                    <a:pt x="3930" y="4799"/>
                  </a:cubicBezTo>
                  <a:cubicBezTo>
                    <a:pt x="3918" y="4977"/>
                    <a:pt x="3989" y="5132"/>
                    <a:pt x="4120" y="5251"/>
                  </a:cubicBezTo>
                  <a:close/>
                  <a:moveTo>
                    <a:pt x="3227" y="5203"/>
                  </a:moveTo>
                  <a:close/>
                  <a:moveTo>
                    <a:pt x="3346" y="3394"/>
                  </a:moveTo>
                  <a:cubicBezTo>
                    <a:pt x="3334" y="3560"/>
                    <a:pt x="3394" y="3715"/>
                    <a:pt x="3525" y="3834"/>
                  </a:cubicBezTo>
                  <a:cubicBezTo>
                    <a:pt x="3418" y="3798"/>
                    <a:pt x="3322" y="3727"/>
                    <a:pt x="3263" y="3632"/>
                  </a:cubicBezTo>
                  <a:cubicBezTo>
                    <a:pt x="3191" y="3453"/>
                    <a:pt x="3108" y="3275"/>
                    <a:pt x="3013" y="3108"/>
                  </a:cubicBezTo>
                  <a:cubicBezTo>
                    <a:pt x="2977" y="3048"/>
                    <a:pt x="2929" y="2989"/>
                    <a:pt x="2882" y="2917"/>
                  </a:cubicBezTo>
                  <a:cubicBezTo>
                    <a:pt x="2941" y="2965"/>
                    <a:pt x="3001" y="3013"/>
                    <a:pt x="3060" y="3060"/>
                  </a:cubicBezTo>
                  <a:cubicBezTo>
                    <a:pt x="3239" y="3144"/>
                    <a:pt x="3418" y="3227"/>
                    <a:pt x="3596" y="3298"/>
                  </a:cubicBezTo>
                  <a:cubicBezTo>
                    <a:pt x="3691" y="3358"/>
                    <a:pt x="3763" y="3453"/>
                    <a:pt x="3787" y="3560"/>
                  </a:cubicBezTo>
                  <a:cubicBezTo>
                    <a:pt x="3680" y="3441"/>
                    <a:pt x="3513" y="3382"/>
                    <a:pt x="3346" y="3382"/>
                  </a:cubicBezTo>
                  <a:close/>
                  <a:moveTo>
                    <a:pt x="3787" y="4751"/>
                  </a:moveTo>
                  <a:cubicBezTo>
                    <a:pt x="3751" y="4858"/>
                    <a:pt x="3691" y="4953"/>
                    <a:pt x="3596" y="5013"/>
                  </a:cubicBezTo>
                  <a:cubicBezTo>
                    <a:pt x="3406" y="5084"/>
                    <a:pt x="3227" y="5168"/>
                    <a:pt x="3060" y="5251"/>
                  </a:cubicBezTo>
                  <a:cubicBezTo>
                    <a:pt x="2989" y="5299"/>
                    <a:pt x="2929" y="5346"/>
                    <a:pt x="2870" y="5394"/>
                  </a:cubicBezTo>
                  <a:cubicBezTo>
                    <a:pt x="2929" y="5322"/>
                    <a:pt x="2965" y="5263"/>
                    <a:pt x="3013" y="5203"/>
                  </a:cubicBezTo>
                  <a:cubicBezTo>
                    <a:pt x="3096" y="5037"/>
                    <a:pt x="3180" y="4858"/>
                    <a:pt x="3251" y="4679"/>
                  </a:cubicBezTo>
                  <a:cubicBezTo>
                    <a:pt x="3310" y="4572"/>
                    <a:pt x="3406" y="4501"/>
                    <a:pt x="3513" y="4477"/>
                  </a:cubicBezTo>
                  <a:cubicBezTo>
                    <a:pt x="3394" y="4596"/>
                    <a:pt x="3322" y="4751"/>
                    <a:pt x="3334" y="4918"/>
                  </a:cubicBezTo>
                  <a:cubicBezTo>
                    <a:pt x="3513" y="4941"/>
                    <a:pt x="3680" y="4870"/>
                    <a:pt x="3799" y="4751"/>
                  </a:cubicBezTo>
                  <a:close/>
                  <a:moveTo>
                    <a:pt x="2751" y="4048"/>
                  </a:moveTo>
                  <a:close/>
                  <a:moveTo>
                    <a:pt x="2608" y="4120"/>
                  </a:moveTo>
                  <a:cubicBezTo>
                    <a:pt x="2787" y="4060"/>
                    <a:pt x="2977" y="4001"/>
                    <a:pt x="3156" y="3917"/>
                  </a:cubicBezTo>
                  <a:cubicBezTo>
                    <a:pt x="3263" y="3894"/>
                    <a:pt x="3382" y="3917"/>
                    <a:pt x="3477" y="3965"/>
                  </a:cubicBezTo>
                  <a:cubicBezTo>
                    <a:pt x="3310" y="3965"/>
                    <a:pt x="3144" y="4037"/>
                    <a:pt x="3037" y="4156"/>
                  </a:cubicBezTo>
                  <a:cubicBezTo>
                    <a:pt x="3144" y="4287"/>
                    <a:pt x="3310" y="4358"/>
                    <a:pt x="3477" y="4346"/>
                  </a:cubicBezTo>
                  <a:cubicBezTo>
                    <a:pt x="3382" y="4406"/>
                    <a:pt x="3263" y="4418"/>
                    <a:pt x="3156" y="4394"/>
                  </a:cubicBezTo>
                  <a:cubicBezTo>
                    <a:pt x="2977" y="4322"/>
                    <a:pt x="2787" y="4251"/>
                    <a:pt x="2608" y="4191"/>
                  </a:cubicBezTo>
                  <a:cubicBezTo>
                    <a:pt x="2537" y="4179"/>
                    <a:pt x="2453" y="4168"/>
                    <a:pt x="2382" y="4156"/>
                  </a:cubicBezTo>
                  <a:cubicBezTo>
                    <a:pt x="2465" y="4144"/>
                    <a:pt x="2537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465375" y="1766725"/>
              <a:ext cx="19675" cy="20250"/>
            </a:xfrm>
            <a:custGeom>
              <a:avLst/>
              <a:gdLst/>
              <a:ahLst/>
              <a:cxnLst/>
              <a:rect l="l" t="t" r="r" b="b"/>
              <a:pathLst>
                <a:path w="787" h="810" extrusionOk="0">
                  <a:moveTo>
                    <a:pt x="1" y="191"/>
                  </a:moveTo>
                  <a:lnTo>
                    <a:pt x="275" y="214"/>
                  </a:lnTo>
                  <a:lnTo>
                    <a:pt x="465" y="0"/>
                  </a:lnTo>
                  <a:lnTo>
                    <a:pt x="525" y="286"/>
                  </a:lnTo>
                  <a:lnTo>
                    <a:pt x="786" y="393"/>
                  </a:lnTo>
                  <a:lnTo>
                    <a:pt x="536" y="536"/>
                  </a:lnTo>
                  <a:lnTo>
                    <a:pt x="513" y="810"/>
                  </a:lnTo>
                  <a:lnTo>
                    <a:pt x="310" y="619"/>
                  </a:lnTo>
                  <a:lnTo>
                    <a:pt x="24" y="691"/>
                  </a:lnTo>
                  <a:lnTo>
                    <a:pt x="144" y="429"/>
                  </a:ln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>
            <a:off x="4746239" y="308394"/>
            <a:ext cx="3240739" cy="4690874"/>
            <a:chOff x="1999350" y="238125"/>
            <a:chExt cx="3604425" cy="5217300"/>
          </a:xfrm>
        </p:grpSpPr>
        <p:sp>
          <p:nvSpPr>
            <p:cNvPr id="70" name="Google Shape;70;p2"/>
            <p:cNvSpPr/>
            <p:nvPr/>
          </p:nvSpPr>
          <p:spPr>
            <a:xfrm>
              <a:off x="2930975" y="3783750"/>
              <a:ext cx="1672175" cy="1671675"/>
            </a:xfrm>
            <a:custGeom>
              <a:avLst/>
              <a:gdLst/>
              <a:ahLst/>
              <a:cxnLst/>
              <a:rect l="l" t="t" r="r" b="b"/>
              <a:pathLst>
                <a:path w="66887" h="66867" extrusionOk="0">
                  <a:moveTo>
                    <a:pt x="33443" y="1"/>
                  </a:moveTo>
                  <a:cubicBezTo>
                    <a:pt x="14984" y="1"/>
                    <a:pt x="21" y="14964"/>
                    <a:pt x="1" y="33423"/>
                  </a:cubicBezTo>
                  <a:cubicBezTo>
                    <a:pt x="1" y="51862"/>
                    <a:pt x="15005" y="66866"/>
                    <a:pt x="33443" y="66866"/>
                  </a:cubicBezTo>
                  <a:cubicBezTo>
                    <a:pt x="51882" y="66866"/>
                    <a:pt x="66886" y="51862"/>
                    <a:pt x="66886" y="33423"/>
                  </a:cubicBezTo>
                  <a:cubicBezTo>
                    <a:pt x="66886" y="15005"/>
                    <a:pt x="51882" y="1"/>
                    <a:pt x="33443" y="1"/>
                  </a:cubicBezTo>
                  <a:close/>
                  <a:moveTo>
                    <a:pt x="60549" y="33056"/>
                  </a:moveTo>
                  <a:lnTo>
                    <a:pt x="60549" y="33076"/>
                  </a:lnTo>
                  <a:lnTo>
                    <a:pt x="35917" y="33076"/>
                  </a:lnTo>
                  <a:lnTo>
                    <a:pt x="60202" y="28804"/>
                  </a:lnTo>
                  <a:cubicBezTo>
                    <a:pt x="60427" y="30214"/>
                    <a:pt x="60549" y="31625"/>
                    <a:pt x="60549" y="33056"/>
                  </a:cubicBezTo>
                  <a:close/>
                  <a:moveTo>
                    <a:pt x="6337" y="33056"/>
                  </a:moveTo>
                  <a:cubicBezTo>
                    <a:pt x="6337" y="31625"/>
                    <a:pt x="6460" y="30214"/>
                    <a:pt x="6685" y="28804"/>
                  </a:cubicBezTo>
                  <a:lnTo>
                    <a:pt x="30949" y="33076"/>
                  </a:lnTo>
                  <a:lnTo>
                    <a:pt x="6337" y="33076"/>
                  </a:lnTo>
                  <a:cubicBezTo>
                    <a:pt x="6337" y="33076"/>
                    <a:pt x="6337" y="33076"/>
                    <a:pt x="6337" y="33056"/>
                  </a:cubicBezTo>
                  <a:close/>
                  <a:moveTo>
                    <a:pt x="34077" y="30868"/>
                  </a:moveTo>
                  <a:lnTo>
                    <a:pt x="38390" y="6420"/>
                  </a:lnTo>
                  <a:cubicBezTo>
                    <a:pt x="39801" y="6685"/>
                    <a:pt x="41211" y="7053"/>
                    <a:pt x="42560" y="7544"/>
                  </a:cubicBezTo>
                  <a:close/>
                  <a:moveTo>
                    <a:pt x="42969" y="7687"/>
                  </a:moveTo>
                  <a:cubicBezTo>
                    <a:pt x="44318" y="8198"/>
                    <a:pt x="45627" y="8832"/>
                    <a:pt x="46874" y="9547"/>
                  </a:cubicBezTo>
                  <a:lnTo>
                    <a:pt x="34486" y="31032"/>
                  </a:lnTo>
                  <a:close/>
                  <a:moveTo>
                    <a:pt x="33627" y="30807"/>
                  </a:moveTo>
                  <a:lnTo>
                    <a:pt x="33627" y="5970"/>
                  </a:lnTo>
                  <a:cubicBezTo>
                    <a:pt x="35079" y="5970"/>
                    <a:pt x="36530" y="6093"/>
                    <a:pt x="37941" y="6338"/>
                  </a:cubicBezTo>
                  <a:close/>
                  <a:moveTo>
                    <a:pt x="33198" y="30807"/>
                  </a:moveTo>
                  <a:lnTo>
                    <a:pt x="28885" y="6338"/>
                  </a:lnTo>
                  <a:cubicBezTo>
                    <a:pt x="30316" y="6093"/>
                    <a:pt x="31747" y="5970"/>
                    <a:pt x="33198" y="5970"/>
                  </a:cubicBezTo>
                  <a:close/>
                  <a:moveTo>
                    <a:pt x="32769" y="30868"/>
                  </a:moveTo>
                  <a:lnTo>
                    <a:pt x="24285" y="7544"/>
                  </a:lnTo>
                  <a:cubicBezTo>
                    <a:pt x="25635" y="7053"/>
                    <a:pt x="27045" y="6685"/>
                    <a:pt x="28456" y="6420"/>
                  </a:cubicBezTo>
                  <a:close/>
                  <a:moveTo>
                    <a:pt x="32360" y="31032"/>
                  </a:moveTo>
                  <a:lnTo>
                    <a:pt x="19972" y="9568"/>
                  </a:lnTo>
                  <a:cubicBezTo>
                    <a:pt x="21219" y="8832"/>
                    <a:pt x="22527" y="8219"/>
                    <a:pt x="23877" y="7708"/>
                  </a:cubicBezTo>
                  <a:close/>
                  <a:moveTo>
                    <a:pt x="30990" y="32647"/>
                  </a:moveTo>
                  <a:lnTo>
                    <a:pt x="6746" y="28374"/>
                  </a:lnTo>
                  <a:cubicBezTo>
                    <a:pt x="6992" y="26964"/>
                    <a:pt x="7360" y="25574"/>
                    <a:pt x="7830" y="24204"/>
                  </a:cubicBezTo>
                  <a:close/>
                  <a:moveTo>
                    <a:pt x="7973" y="23795"/>
                  </a:moveTo>
                  <a:cubicBezTo>
                    <a:pt x="8443" y="22446"/>
                    <a:pt x="9056" y="21138"/>
                    <a:pt x="9751" y="19891"/>
                  </a:cubicBezTo>
                  <a:lnTo>
                    <a:pt x="31133" y="32238"/>
                  </a:lnTo>
                  <a:close/>
                  <a:moveTo>
                    <a:pt x="30929" y="33505"/>
                  </a:moveTo>
                  <a:lnTo>
                    <a:pt x="6746" y="37778"/>
                  </a:lnTo>
                  <a:cubicBezTo>
                    <a:pt x="6501" y="36367"/>
                    <a:pt x="6358" y="34936"/>
                    <a:pt x="6337" y="33505"/>
                  </a:cubicBezTo>
                  <a:close/>
                  <a:moveTo>
                    <a:pt x="30990" y="33935"/>
                  </a:moveTo>
                  <a:lnTo>
                    <a:pt x="7973" y="42336"/>
                  </a:lnTo>
                  <a:cubicBezTo>
                    <a:pt x="7482" y="40987"/>
                    <a:pt x="7094" y="39617"/>
                    <a:pt x="6828" y="38207"/>
                  </a:cubicBezTo>
                  <a:close/>
                  <a:moveTo>
                    <a:pt x="31154" y="34343"/>
                  </a:moveTo>
                  <a:lnTo>
                    <a:pt x="9956" y="46588"/>
                  </a:lnTo>
                  <a:cubicBezTo>
                    <a:pt x="9240" y="45341"/>
                    <a:pt x="8627" y="44053"/>
                    <a:pt x="8116" y="42725"/>
                  </a:cubicBezTo>
                  <a:close/>
                  <a:moveTo>
                    <a:pt x="32769" y="35713"/>
                  </a:moveTo>
                  <a:lnTo>
                    <a:pt x="28537" y="59712"/>
                  </a:lnTo>
                  <a:cubicBezTo>
                    <a:pt x="27147" y="59446"/>
                    <a:pt x="25778" y="59078"/>
                    <a:pt x="24429" y="58608"/>
                  </a:cubicBezTo>
                  <a:close/>
                  <a:moveTo>
                    <a:pt x="24020" y="58465"/>
                  </a:moveTo>
                  <a:cubicBezTo>
                    <a:pt x="22691" y="57974"/>
                    <a:pt x="21403" y="57381"/>
                    <a:pt x="20177" y="56686"/>
                  </a:cubicBezTo>
                  <a:lnTo>
                    <a:pt x="32360" y="35570"/>
                  </a:lnTo>
                  <a:close/>
                  <a:moveTo>
                    <a:pt x="33198" y="35795"/>
                  </a:moveTo>
                  <a:lnTo>
                    <a:pt x="33198" y="60162"/>
                  </a:lnTo>
                  <a:cubicBezTo>
                    <a:pt x="31788" y="60141"/>
                    <a:pt x="30377" y="60018"/>
                    <a:pt x="28987" y="59794"/>
                  </a:cubicBezTo>
                  <a:close/>
                  <a:moveTo>
                    <a:pt x="33648" y="35795"/>
                  </a:moveTo>
                  <a:lnTo>
                    <a:pt x="37879" y="59794"/>
                  </a:lnTo>
                  <a:cubicBezTo>
                    <a:pt x="36469" y="60018"/>
                    <a:pt x="35058" y="60141"/>
                    <a:pt x="33648" y="60162"/>
                  </a:cubicBezTo>
                  <a:close/>
                  <a:moveTo>
                    <a:pt x="34077" y="35713"/>
                  </a:moveTo>
                  <a:lnTo>
                    <a:pt x="42417" y="58628"/>
                  </a:lnTo>
                  <a:cubicBezTo>
                    <a:pt x="41068" y="59099"/>
                    <a:pt x="39699" y="59466"/>
                    <a:pt x="38309" y="59712"/>
                  </a:cubicBezTo>
                  <a:close/>
                  <a:moveTo>
                    <a:pt x="34486" y="35570"/>
                  </a:moveTo>
                  <a:lnTo>
                    <a:pt x="46669" y="56686"/>
                  </a:lnTo>
                  <a:cubicBezTo>
                    <a:pt x="45443" y="57381"/>
                    <a:pt x="44155" y="57974"/>
                    <a:pt x="42826" y="58485"/>
                  </a:cubicBezTo>
                  <a:close/>
                  <a:moveTo>
                    <a:pt x="35835" y="33935"/>
                  </a:moveTo>
                  <a:lnTo>
                    <a:pt x="60038" y="38207"/>
                  </a:lnTo>
                  <a:cubicBezTo>
                    <a:pt x="59773" y="39617"/>
                    <a:pt x="59384" y="40987"/>
                    <a:pt x="58894" y="42336"/>
                  </a:cubicBezTo>
                  <a:close/>
                  <a:moveTo>
                    <a:pt x="58750" y="42745"/>
                  </a:moveTo>
                  <a:cubicBezTo>
                    <a:pt x="58239" y="44074"/>
                    <a:pt x="57606" y="45362"/>
                    <a:pt x="56890" y="46588"/>
                  </a:cubicBezTo>
                  <a:lnTo>
                    <a:pt x="35692" y="34343"/>
                  </a:lnTo>
                  <a:close/>
                  <a:moveTo>
                    <a:pt x="35917" y="33526"/>
                  </a:moveTo>
                  <a:lnTo>
                    <a:pt x="60529" y="33526"/>
                  </a:lnTo>
                  <a:cubicBezTo>
                    <a:pt x="60508" y="34957"/>
                    <a:pt x="60365" y="36367"/>
                    <a:pt x="60120" y="37778"/>
                  </a:cubicBezTo>
                  <a:close/>
                  <a:moveTo>
                    <a:pt x="35856" y="32647"/>
                  </a:moveTo>
                  <a:lnTo>
                    <a:pt x="59057" y="24204"/>
                  </a:lnTo>
                  <a:cubicBezTo>
                    <a:pt x="59527" y="25553"/>
                    <a:pt x="59895" y="26943"/>
                    <a:pt x="60140" y="28374"/>
                  </a:cubicBezTo>
                  <a:close/>
                  <a:moveTo>
                    <a:pt x="35692" y="32238"/>
                  </a:moveTo>
                  <a:lnTo>
                    <a:pt x="57115" y="19871"/>
                  </a:lnTo>
                  <a:cubicBezTo>
                    <a:pt x="57810" y="21138"/>
                    <a:pt x="58403" y="22446"/>
                    <a:pt x="58894" y="23795"/>
                  </a:cubicBezTo>
                  <a:close/>
                  <a:moveTo>
                    <a:pt x="60284" y="23754"/>
                  </a:moveTo>
                  <a:lnTo>
                    <a:pt x="62430" y="22978"/>
                  </a:lnTo>
                  <a:cubicBezTo>
                    <a:pt x="63002" y="24511"/>
                    <a:pt x="63432" y="26105"/>
                    <a:pt x="63738" y="27741"/>
                  </a:cubicBezTo>
                  <a:lnTo>
                    <a:pt x="61428" y="28149"/>
                  </a:lnTo>
                  <a:cubicBezTo>
                    <a:pt x="61163" y="26657"/>
                    <a:pt x="60795" y="25185"/>
                    <a:pt x="60284" y="23754"/>
                  </a:cubicBezTo>
                  <a:close/>
                  <a:moveTo>
                    <a:pt x="60140" y="23346"/>
                  </a:moveTo>
                  <a:cubicBezTo>
                    <a:pt x="59629" y="21915"/>
                    <a:pt x="58996" y="20545"/>
                    <a:pt x="58239" y="19216"/>
                  </a:cubicBezTo>
                  <a:lnTo>
                    <a:pt x="60161" y="18112"/>
                  </a:lnTo>
                  <a:cubicBezTo>
                    <a:pt x="60999" y="19523"/>
                    <a:pt x="61694" y="21015"/>
                    <a:pt x="62287" y="22569"/>
                  </a:cubicBezTo>
                  <a:close/>
                  <a:moveTo>
                    <a:pt x="58035" y="18848"/>
                  </a:moveTo>
                  <a:cubicBezTo>
                    <a:pt x="57279" y="17520"/>
                    <a:pt x="56400" y="16273"/>
                    <a:pt x="55439" y="15108"/>
                  </a:cubicBezTo>
                  <a:lnTo>
                    <a:pt x="57115" y="13717"/>
                  </a:lnTo>
                  <a:cubicBezTo>
                    <a:pt x="58158" y="14964"/>
                    <a:pt x="59118" y="16314"/>
                    <a:pt x="59956" y="17724"/>
                  </a:cubicBezTo>
                  <a:close/>
                  <a:moveTo>
                    <a:pt x="56890" y="19503"/>
                  </a:moveTo>
                  <a:lnTo>
                    <a:pt x="35488" y="31849"/>
                  </a:lnTo>
                  <a:lnTo>
                    <a:pt x="54437" y="15946"/>
                  </a:lnTo>
                  <a:cubicBezTo>
                    <a:pt x="55357" y="17070"/>
                    <a:pt x="56175" y="18256"/>
                    <a:pt x="56890" y="19503"/>
                  </a:cubicBezTo>
                  <a:close/>
                  <a:moveTo>
                    <a:pt x="35201" y="31522"/>
                  </a:moveTo>
                  <a:lnTo>
                    <a:pt x="51126" y="12552"/>
                  </a:lnTo>
                  <a:cubicBezTo>
                    <a:pt x="52209" y="13493"/>
                    <a:pt x="53231" y="14515"/>
                    <a:pt x="54171" y="15619"/>
                  </a:cubicBezTo>
                  <a:close/>
                  <a:moveTo>
                    <a:pt x="34874" y="31236"/>
                  </a:moveTo>
                  <a:lnTo>
                    <a:pt x="47262" y="9752"/>
                  </a:lnTo>
                  <a:cubicBezTo>
                    <a:pt x="48509" y="10488"/>
                    <a:pt x="49695" y="11326"/>
                    <a:pt x="50799" y="12266"/>
                  </a:cubicBezTo>
                  <a:close/>
                  <a:moveTo>
                    <a:pt x="47916" y="8627"/>
                  </a:moveTo>
                  <a:lnTo>
                    <a:pt x="48959" y="6808"/>
                  </a:lnTo>
                  <a:cubicBezTo>
                    <a:pt x="50390" y="7646"/>
                    <a:pt x="51739" y="8587"/>
                    <a:pt x="53006" y="9629"/>
                  </a:cubicBezTo>
                  <a:lnTo>
                    <a:pt x="51637" y="11244"/>
                  </a:lnTo>
                  <a:cubicBezTo>
                    <a:pt x="50471" y="10283"/>
                    <a:pt x="49225" y="9404"/>
                    <a:pt x="47916" y="8627"/>
                  </a:cubicBezTo>
                  <a:close/>
                  <a:moveTo>
                    <a:pt x="47548" y="8403"/>
                  </a:moveTo>
                  <a:cubicBezTo>
                    <a:pt x="46220" y="7646"/>
                    <a:pt x="44850" y="6992"/>
                    <a:pt x="43419" y="6461"/>
                  </a:cubicBezTo>
                  <a:lnTo>
                    <a:pt x="44134" y="4519"/>
                  </a:lnTo>
                  <a:cubicBezTo>
                    <a:pt x="45668" y="5091"/>
                    <a:pt x="47160" y="5786"/>
                    <a:pt x="48591" y="6604"/>
                  </a:cubicBezTo>
                  <a:close/>
                  <a:moveTo>
                    <a:pt x="43010" y="6297"/>
                  </a:moveTo>
                  <a:cubicBezTo>
                    <a:pt x="41579" y="5786"/>
                    <a:pt x="40128" y="5398"/>
                    <a:pt x="38636" y="5132"/>
                  </a:cubicBezTo>
                  <a:lnTo>
                    <a:pt x="38983" y="3108"/>
                  </a:lnTo>
                  <a:cubicBezTo>
                    <a:pt x="40598" y="3394"/>
                    <a:pt x="42193" y="3824"/>
                    <a:pt x="43726" y="4376"/>
                  </a:cubicBezTo>
                  <a:close/>
                  <a:moveTo>
                    <a:pt x="38186" y="5050"/>
                  </a:moveTo>
                  <a:cubicBezTo>
                    <a:pt x="36694" y="4784"/>
                    <a:pt x="35161" y="4662"/>
                    <a:pt x="33648" y="4641"/>
                  </a:cubicBezTo>
                  <a:lnTo>
                    <a:pt x="33648" y="2597"/>
                  </a:lnTo>
                  <a:cubicBezTo>
                    <a:pt x="35283" y="2618"/>
                    <a:pt x="36919" y="2761"/>
                    <a:pt x="38533" y="3026"/>
                  </a:cubicBezTo>
                  <a:close/>
                  <a:moveTo>
                    <a:pt x="33219" y="4641"/>
                  </a:moveTo>
                  <a:cubicBezTo>
                    <a:pt x="31685" y="4662"/>
                    <a:pt x="30173" y="4805"/>
                    <a:pt x="28660" y="5050"/>
                  </a:cubicBezTo>
                  <a:lnTo>
                    <a:pt x="28312" y="3047"/>
                  </a:lnTo>
                  <a:cubicBezTo>
                    <a:pt x="29927" y="2761"/>
                    <a:pt x="31563" y="2618"/>
                    <a:pt x="33198" y="2618"/>
                  </a:cubicBezTo>
                  <a:close/>
                  <a:moveTo>
                    <a:pt x="28231" y="5132"/>
                  </a:moveTo>
                  <a:cubicBezTo>
                    <a:pt x="26738" y="5398"/>
                    <a:pt x="25267" y="5806"/>
                    <a:pt x="23836" y="6318"/>
                  </a:cubicBezTo>
                  <a:lnTo>
                    <a:pt x="23141" y="4376"/>
                  </a:lnTo>
                  <a:cubicBezTo>
                    <a:pt x="24674" y="3824"/>
                    <a:pt x="26268" y="3394"/>
                    <a:pt x="27883" y="3108"/>
                  </a:cubicBezTo>
                  <a:close/>
                  <a:moveTo>
                    <a:pt x="23427" y="6481"/>
                  </a:moveTo>
                  <a:cubicBezTo>
                    <a:pt x="22016" y="7013"/>
                    <a:pt x="20626" y="7667"/>
                    <a:pt x="19318" y="8423"/>
                  </a:cubicBezTo>
                  <a:lnTo>
                    <a:pt x="18276" y="6604"/>
                  </a:lnTo>
                  <a:cubicBezTo>
                    <a:pt x="19706" y="5806"/>
                    <a:pt x="21178" y="5111"/>
                    <a:pt x="22732" y="4539"/>
                  </a:cubicBezTo>
                  <a:close/>
                  <a:moveTo>
                    <a:pt x="18950" y="8648"/>
                  </a:moveTo>
                  <a:cubicBezTo>
                    <a:pt x="17642" y="9425"/>
                    <a:pt x="16415" y="10304"/>
                    <a:pt x="15250" y="11264"/>
                  </a:cubicBezTo>
                  <a:lnTo>
                    <a:pt x="13881" y="9650"/>
                  </a:lnTo>
                  <a:cubicBezTo>
                    <a:pt x="15148" y="8587"/>
                    <a:pt x="16497" y="7646"/>
                    <a:pt x="17908" y="6829"/>
                  </a:cubicBezTo>
                  <a:close/>
                  <a:moveTo>
                    <a:pt x="19604" y="9772"/>
                  </a:moveTo>
                  <a:lnTo>
                    <a:pt x="32012" y="31236"/>
                  </a:lnTo>
                  <a:lnTo>
                    <a:pt x="16088" y="12266"/>
                  </a:lnTo>
                  <a:cubicBezTo>
                    <a:pt x="17192" y="11346"/>
                    <a:pt x="18357" y="10508"/>
                    <a:pt x="19604" y="9772"/>
                  </a:cubicBezTo>
                  <a:close/>
                  <a:moveTo>
                    <a:pt x="31665" y="31522"/>
                  </a:moveTo>
                  <a:lnTo>
                    <a:pt x="12715" y="15639"/>
                  </a:lnTo>
                  <a:cubicBezTo>
                    <a:pt x="13635" y="14535"/>
                    <a:pt x="14657" y="13513"/>
                    <a:pt x="15741" y="12573"/>
                  </a:cubicBezTo>
                  <a:close/>
                  <a:moveTo>
                    <a:pt x="31379" y="31870"/>
                  </a:moveTo>
                  <a:lnTo>
                    <a:pt x="9997" y="19503"/>
                  </a:lnTo>
                  <a:cubicBezTo>
                    <a:pt x="10712" y="18256"/>
                    <a:pt x="11530" y="17070"/>
                    <a:pt x="12450" y="15966"/>
                  </a:cubicBezTo>
                  <a:close/>
                  <a:moveTo>
                    <a:pt x="8852" y="18848"/>
                  </a:moveTo>
                  <a:lnTo>
                    <a:pt x="6930" y="17745"/>
                  </a:lnTo>
                  <a:cubicBezTo>
                    <a:pt x="7768" y="16334"/>
                    <a:pt x="8709" y="14985"/>
                    <a:pt x="9751" y="13717"/>
                  </a:cubicBezTo>
                  <a:lnTo>
                    <a:pt x="11407" y="15128"/>
                  </a:lnTo>
                  <a:cubicBezTo>
                    <a:pt x="10467" y="16293"/>
                    <a:pt x="9608" y="17540"/>
                    <a:pt x="8852" y="18848"/>
                  </a:cubicBezTo>
                  <a:close/>
                  <a:moveTo>
                    <a:pt x="8647" y="19237"/>
                  </a:moveTo>
                  <a:cubicBezTo>
                    <a:pt x="7912" y="20545"/>
                    <a:pt x="7278" y="21935"/>
                    <a:pt x="6746" y="23346"/>
                  </a:cubicBezTo>
                  <a:lnTo>
                    <a:pt x="4620" y="22589"/>
                  </a:lnTo>
                  <a:cubicBezTo>
                    <a:pt x="5193" y="21056"/>
                    <a:pt x="5888" y="19564"/>
                    <a:pt x="6705" y="18133"/>
                  </a:cubicBezTo>
                  <a:close/>
                  <a:moveTo>
                    <a:pt x="6603" y="23775"/>
                  </a:moveTo>
                  <a:cubicBezTo>
                    <a:pt x="6113" y="25185"/>
                    <a:pt x="5724" y="26657"/>
                    <a:pt x="5458" y="28149"/>
                  </a:cubicBezTo>
                  <a:lnTo>
                    <a:pt x="3169" y="27741"/>
                  </a:lnTo>
                  <a:cubicBezTo>
                    <a:pt x="3455" y="26126"/>
                    <a:pt x="3884" y="24531"/>
                    <a:pt x="4436" y="22978"/>
                  </a:cubicBezTo>
                  <a:close/>
                  <a:moveTo>
                    <a:pt x="5377" y="28579"/>
                  </a:moveTo>
                  <a:cubicBezTo>
                    <a:pt x="5152" y="30051"/>
                    <a:pt x="5029" y="31563"/>
                    <a:pt x="5029" y="33056"/>
                  </a:cubicBezTo>
                  <a:lnTo>
                    <a:pt x="5029" y="33076"/>
                  </a:lnTo>
                  <a:lnTo>
                    <a:pt x="2638" y="33076"/>
                  </a:lnTo>
                  <a:cubicBezTo>
                    <a:pt x="2658" y="31441"/>
                    <a:pt x="2801" y="29785"/>
                    <a:pt x="3087" y="28170"/>
                  </a:cubicBezTo>
                  <a:close/>
                  <a:moveTo>
                    <a:pt x="5050" y="33526"/>
                  </a:moveTo>
                  <a:cubicBezTo>
                    <a:pt x="5070" y="35018"/>
                    <a:pt x="5213" y="36531"/>
                    <a:pt x="5458" y="38002"/>
                  </a:cubicBezTo>
                  <a:lnTo>
                    <a:pt x="3026" y="38432"/>
                  </a:lnTo>
                  <a:cubicBezTo>
                    <a:pt x="2760" y="36817"/>
                    <a:pt x="2638" y="35161"/>
                    <a:pt x="2617" y="33526"/>
                  </a:cubicBezTo>
                  <a:close/>
                  <a:moveTo>
                    <a:pt x="5561" y="38432"/>
                  </a:moveTo>
                  <a:cubicBezTo>
                    <a:pt x="5847" y="39904"/>
                    <a:pt x="6235" y="41355"/>
                    <a:pt x="6746" y="42786"/>
                  </a:cubicBezTo>
                  <a:lnTo>
                    <a:pt x="4375" y="43644"/>
                  </a:lnTo>
                  <a:cubicBezTo>
                    <a:pt x="3823" y="42091"/>
                    <a:pt x="3414" y="40496"/>
                    <a:pt x="3128" y="38861"/>
                  </a:cubicBezTo>
                  <a:close/>
                  <a:moveTo>
                    <a:pt x="6910" y="43174"/>
                  </a:moveTo>
                  <a:cubicBezTo>
                    <a:pt x="7441" y="44585"/>
                    <a:pt x="8075" y="45934"/>
                    <a:pt x="8831" y="47242"/>
                  </a:cubicBezTo>
                  <a:lnTo>
                    <a:pt x="6603" y="48550"/>
                  </a:lnTo>
                  <a:cubicBezTo>
                    <a:pt x="5786" y="47099"/>
                    <a:pt x="5091" y="45607"/>
                    <a:pt x="4498" y="44053"/>
                  </a:cubicBezTo>
                  <a:close/>
                  <a:moveTo>
                    <a:pt x="9056" y="47610"/>
                  </a:moveTo>
                  <a:cubicBezTo>
                    <a:pt x="9833" y="48898"/>
                    <a:pt x="10692" y="50125"/>
                    <a:pt x="11652" y="51269"/>
                  </a:cubicBezTo>
                  <a:lnTo>
                    <a:pt x="9629" y="52966"/>
                  </a:lnTo>
                  <a:cubicBezTo>
                    <a:pt x="8586" y="51699"/>
                    <a:pt x="7646" y="50329"/>
                    <a:pt x="6828" y="48898"/>
                  </a:cubicBezTo>
                  <a:close/>
                  <a:moveTo>
                    <a:pt x="10181" y="46956"/>
                  </a:moveTo>
                  <a:lnTo>
                    <a:pt x="31379" y="34752"/>
                  </a:lnTo>
                  <a:lnTo>
                    <a:pt x="12654" y="50452"/>
                  </a:lnTo>
                  <a:cubicBezTo>
                    <a:pt x="11755" y="49348"/>
                    <a:pt x="10916" y="48183"/>
                    <a:pt x="10181" y="46976"/>
                  </a:cubicBezTo>
                  <a:close/>
                  <a:moveTo>
                    <a:pt x="31645" y="35059"/>
                  </a:moveTo>
                  <a:lnTo>
                    <a:pt x="15966" y="53743"/>
                  </a:lnTo>
                  <a:cubicBezTo>
                    <a:pt x="14882" y="52823"/>
                    <a:pt x="13881" y="51821"/>
                    <a:pt x="12940" y="50758"/>
                  </a:cubicBezTo>
                  <a:close/>
                  <a:moveTo>
                    <a:pt x="31992" y="35345"/>
                  </a:moveTo>
                  <a:lnTo>
                    <a:pt x="19809" y="56462"/>
                  </a:lnTo>
                  <a:cubicBezTo>
                    <a:pt x="18582" y="55746"/>
                    <a:pt x="17397" y="54928"/>
                    <a:pt x="16313" y="54049"/>
                  </a:cubicBezTo>
                  <a:close/>
                  <a:moveTo>
                    <a:pt x="19134" y="57586"/>
                  </a:moveTo>
                  <a:lnTo>
                    <a:pt x="17785" y="59957"/>
                  </a:lnTo>
                  <a:cubicBezTo>
                    <a:pt x="16354" y="59099"/>
                    <a:pt x="15005" y="58158"/>
                    <a:pt x="13737" y="57095"/>
                  </a:cubicBezTo>
                  <a:lnTo>
                    <a:pt x="15455" y="55031"/>
                  </a:lnTo>
                  <a:cubicBezTo>
                    <a:pt x="16620" y="55991"/>
                    <a:pt x="17846" y="56850"/>
                    <a:pt x="19155" y="57606"/>
                  </a:cubicBezTo>
                  <a:close/>
                  <a:moveTo>
                    <a:pt x="19522" y="57811"/>
                  </a:moveTo>
                  <a:cubicBezTo>
                    <a:pt x="20831" y="58547"/>
                    <a:pt x="22180" y="59180"/>
                    <a:pt x="23570" y="59691"/>
                  </a:cubicBezTo>
                  <a:lnTo>
                    <a:pt x="22630" y="62287"/>
                  </a:lnTo>
                  <a:cubicBezTo>
                    <a:pt x="21097" y="61695"/>
                    <a:pt x="19584" y="61000"/>
                    <a:pt x="18153" y="60162"/>
                  </a:cubicBezTo>
                  <a:close/>
                  <a:moveTo>
                    <a:pt x="23999" y="59855"/>
                  </a:moveTo>
                  <a:cubicBezTo>
                    <a:pt x="25410" y="60345"/>
                    <a:pt x="26841" y="60734"/>
                    <a:pt x="28312" y="61000"/>
                  </a:cubicBezTo>
                  <a:lnTo>
                    <a:pt x="27842" y="63739"/>
                  </a:lnTo>
                  <a:cubicBezTo>
                    <a:pt x="26207" y="63432"/>
                    <a:pt x="24613" y="63003"/>
                    <a:pt x="23059" y="62451"/>
                  </a:cubicBezTo>
                  <a:close/>
                  <a:moveTo>
                    <a:pt x="28742" y="61081"/>
                  </a:moveTo>
                  <a:cubicBezTo>
                    <a:pt x="30214" y="61327"/>
                    <a:pt x="31706" y="61449"/>
                    <a:pt x="33198" y="61470"/>
                  </a:cubicBezTo>
                  <a:lnTo>
                    <a:pt x="33198" y="64250"/>
                  </a:lnTo>
                  <a:cubicBezTo>
                    <a:pt x="31542" y="64229"/>
                    <a:pt x="29907" y="64086"/>
                    <a:pt x="28272" y="63800"/>
                  </a:cubicBezTo>
                  <a:close/>
                  <a:moveTo>
                    <a:pt x="33648" y="61470"/>
                  </a:moveTo>
                  <a:cubicBezTo>
                    <a:pt x="35140" y="61470"/>
                    <a:pt x="36632" y="61327"/>
                    <a:pt x="38125" y="61081"/>
                  </a:cubicBezTo>
                  <a:lnTo>
                    <a:pt x="38595" y="63821"/>
                  </a:lnTo>
                  <a:cubicBezTo>
                    <a:pt x="36959" y="64086"/>
                    <a:pt x="35304" y="64229"/>
                    <a:pt x="33648" y="64250"/>
                  </a:cubicBezTo>
                  <a:close/>
                  <a:moveTo>
                    <a:pt x="38533" y="61020"/>
                  </a:moveTo>
                  <a:cubicBezTo>
                    <a:pt x="40005" y="60734"/>
                    <a:pt x="41457" y="60366"/>
                    <a:pt x="42867" y="59855"/>
                  </a:cubicBezTo>
                  <a:lnTo>
                    <a:pt x="43807" y="62451"/>
                  </a:lnTo>
                  <a:cubicBezTo>
                    <a:pt x="42254" y="63003"/>
                    <a:pt x="40639" y="63432"/>
                    <a:pt x="39024" y="63739"/>
                  </a:cubicBezTo>
                  <a:close/>
                  <a:moveTo>
                    <a:pt x="43276" y="59732"/>
                  </a:moveTo>
                  <a:cubicBezTo>
                    <a:pt x="44666" y="59221"/>
                    <a:pt x="46036" y="58587"/>
                    <a:pt x="47344" y="57852"/>
                  </a:cubicBezTo>
                  <a:lnTo>
                    <a:pt x="48693" y="60202"/>
                  </a:lnTo>
                  <a:cubicBezTo>
                    <a:pt x="47262" y="61020"/>
                    <a:pt x="45770" y="61736"/>
                    <a:pt x="44216" y="62308"/>
                  </a:cubicBezTo>
                  <a:close/>
                  <a:moveTo>
                    <a:pt x="47712" y="57627"/>
                  </a:moveTo>
                  <a:cubicBezTo>
                    <a:pt x="49000" y="56870"/>
                    <a:pt x="50247" y="56012"/>
                    <a:pt x="51412" y="55071"/>
                  </a:cubicBezTo>
                  <a:lnTo>
                    <a:pt x="53129" y="57136"/>
                  </a:lnTo>
                  <a:cubicBezTo>
                    <a:pt x="51862" y="58179"/>
                    <a:pt x="50512" y="59139"/>
                    <a:pt x="49081" y="59978"/>
                  </a:cubicBezTo>
                  <a:close/>
                  <a:moveTo>
                    <a:pt x="47058" y="56482"/>
                  </a:moveTo>
                  <a:lnTo>
                    <a:pt x="34854" y="35345"/>
                  </a:lnTo>
                  <a:lnTo>
                    <a:pt x="50553" y="54049"/>
                  </a:lnTo>
                  <a:cubicBezTo>
                    <a:pt x="49449" y="54949"/>
                    <a:pt x="48284" y="55766"/>
                    <a:pt x="47058" y="56482"/>
                  </a:cubicBezTo>
                  <a:close/>
                  <a:moveTo>
                    <a:pt x="35201" y="35079"/>
                  </a:moveTo>
                  <a:lnTo>
                    <a:pt x="53926" y="50779"/>
                  </a:lnTo>
                  <a:cubicBezTo>
                    <a:pt x="52986" y="51862"/>
                    <a:pt x="51984" y="52864"/>
                    <a:pt x="50901" y="53784"/>
                  </a:cubicBezTo>
                  <a:close/>
                  <a:moveTo>
                    <a:pt x="35467" y="34732"/>
                  </a:moveTo>
                  <a:lnTo>
                    <a:pt x="56686" y="46976"/>
                  </a:lnTo>
                  <a:cubicBezTo>
                    <a:pt x="55950" y="48203"/>
                    <a:pt x="55112" y="49368"/>
                    <a:pt x="54212" y="50452"/>
                  </a:cubicBezTo>
                  <a:close/>
                  <a:moveTo>
                    <a:pt x="57810" y="47631"/>
                  </a:moveTo>
                  <a:lnTo>
                    <a:pt x="60059" y="48939"/>
                  </a:lnTo>
                  <a:cubicBezTo>
                    <a:pt x="59221" y="50349"/>
                    <a:pt x="58280" y="51719"/>
                    <a:pt x="57238" y="52986"/>
                  </a:cubicBezTo>
                  <a:lnTo>
                    <a:pt x="55214" y="51290"/>
                  </a:lnTo>
                  <a:cubicBezTo>
                    <a:pt x="56175" y="50145"/>
                    <a:pt x="57054" y="48918"/>
                    <a:pt x="57831" y="47631"/>
                  </a:cubicBezTo>
                  <a:close/>
                  <a:moveTo>
                    <a:pt x="58055" y="47263"/>
                  </a:moveTo>
                  <a:cubicBezTo>
                    <a:pt x="58791" y="45954"/>
                    <a:pt x="59445" y="44605"/>
                    <a:pt x="59977" y="43195"/>
                  </a:cubicBezTo>
                  <a:lnTo>
                    <a:pt x="62369" y="44074"/>
                  </a:lnTo>
                  <a:cubicBezTo>
                    <a:pt x="61796" y="45607"/>
                    <a:pt x="61101" y="47120"/>
                    <a:pt x="60284" y="48550"/>
                  </a:cubicBezTo>
                  <a:close/>
                  <a:moveTo>
                    <a:pt x="60140" y="42806"/>
                  </a:moveTo>
                  <a:cubicBezTo>
                    <a:pt x="60652" y="41375"/>
                    <a:pt x="61060" y="39924"/>
                    <a:pt x="61347" y="38452"/>
                  </a:cubicBezTo>
                  <a:lnTo>
                    <a:pt x="63779" y="38881"/>
                  </a:lnTo>
                  <a:cubicBezTo>
                    <a:pt x="63493" y="40496"/>
                    <a:pt x="63064" y="42111"/>
                    <a:pt x="62512" y="43665"/>
                  </a:cubicBezTo>
                  <a:close/>
                  <a:moveTo>
                    <a:pt x="61428" y="38023"/>
                  </a:moveTo>
                  <a:cubicBezTo>
                    <a:pt x="61694" y="36531"/>
                    <a:pt x="61837" y="35038"/>
                    <a:pt x="61858" y="33526"/>
                  </a:cubicBezTo>
                  <a:lnTo>
                    <a:pt x="64270" y="33526"/>
                  </a:lnTo>
                  <a:cubicBezTo>
                    <a:pt x="64270" y="35181"/>
                    <a:pt x="64127" y="36817"/>
                    <a:pt x="63861" y="38452"/>
                  </a:cubicBezTo>
                  <a:close/>
                  <a:moveTo>
                    <a:pt x="61858" y="33096"/>
                  </a:moveTo>
                  <a:lnTo>
                    <a:pt x="61858" y="33076"/>
                  </a:lnTo>
                  <a:cubicBezTo>
                    <a:pt x="61858" y="31563"/>
                    <a:pt x="61735" y="30071"/>
                    <a:pt x="61510" y="28579"/>
                  </a:cubicBezTo>
                  <a:lnTo>
                    <a:pt x="63800" y="28170"/>
                  </a:lnTo>
                  <a:cubicBezTo>
                    <a:pt x="64086" y="29785"/>
                    <a:pt x="64229" y="31441"/>
                    <a:pt x="64249" y="33076"/>
                  </a:cubicBezTo>
                  <a:close/>
                  <a:moveTo>
                    <a:pt x="56829" y="13390"/>
                  </a:moveTo>
                  <a:lnTo>
                    <a:pt x="55173" y="14780"/>
                  </a:lnTo>
                  <a:cubicBezTo>
                    <a:pt x="54192" y="13615"/>
                    <a:pt x="53129" y="12532"/>
                    <a:pt x="51984" y="11551"/>
                  </a:cubicBezTo>
                  <a:lnTo>
                    <a:pt x="53333" y="9915"/>
                  </a:lnTo>
                  <a:cubicBezTo>
                    <a:pt x="54601" y="10978"/>
                    <a:pt x="55766" y="12143"/>
                    <a:pt x="56829" y="13370"/>
                  </a:cubicBezTo>
                  <a:close/>
                  <a:moveTo>
                    <a:pt x="13533" y="9936"/>
                  </a:moveTo>
                  <a:lnTo>
                    <a:pt x="14903" y="11551"/>
                  </a:lnTo>
                  <a:cubicBezTo>
                    <a:pt x="13758" y="12552"/>
                    <a:pt x="12674" y="13636"/>
                    <a:pt x="11714" y="14780"/>
                  </a:cubicBezTo>
                  <a:lnTo>
                    <a:pt x="10058" y="13390"/>
                  </a:lnTo>
                  <a:cubicBezTo>
                    <a:pt x="11121" y="12143"/>
                    <a:pt x="12286" y="10978"/>
                    <a:pt x="13533" y="9936"/>
                  </a:cubicBezTo>
                  <a:close/>
                  <a:moveTo>
                    <a:pt x="9915" y="53313"/>
                  </a:moveTo>
                  <a:lnTo>
                    <a:pt x="11939" y="51617"/>
                  </a:lnTo>
                  <a:cubicBezTo>
                    <a:pt x="12920" y="52741"/>
                    <a:pt x="13983" y="53804"/>
                    <a:pt x="15127" y="54765"/>
                  </a:cubicBezTo>
                  <a:lnTo>
                    <a:pt x="13410" y="56809"/>
                  </a:lnTo>
                  <a:cubicBezTo>
                    <a:pt x="12143" y="55726"/>
                    <a:pt x="10978" y="54560"/>
                    <a:pt x="9915" y="53313"/>
                  </a:cubicBezTo>
                  <a:close/>
                  <a:moveTo>
                    <a:pt x="53456" y="56829"/>
                  </a:moveTo>
                  <a:lnTo>
                    <a:pt x="51739" y="54785"/>
                  </a:lnTo>
                  <a:cubicBezTo>
                    <a:pt x="52884" y="53825"/>
                    <a:pt x="53947" y="52762"/>
                    <a:pt x="54928" y="51637"/>
                  </a:cubicBezTo>
                  <a:lnTo>
                    <a:pt x="56952" y="53334"/>
                  </a:lnTo>
                  <a:cubicBezTo>
                    <a:pt x="55889" y="54601"/>
                    <a:pt x="54723" y="55766"/>
                    <a:pt x="53456" y="568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348500" y="4190550"/>
              <a:ext cx="847350" cy="847350"/>
            </a:xfrm>
            <a:custGeom>
              <a:avLst/>
              <a:gdLst/>
              <a:ahLst/>
              <a:cxnLst/>
              <a:rect l="l" t="t" r="r" b="b"/>
              <a:pathLst>
                <a:path w="33894" h="33894" extrusionOk="0">
                  <a:moveTo>
                    <a:pt x="16947" y="1"/>
                  </a:moveTo>
                  <a:cubicBezTo>
                    <a:pt x="7584" y="1"/>
                    <a:pt x="1" y="7585"/>
                    <a:pt x="1" y="16947"/>
                  </a:cubicBezTo>
                  <a:cubicBezTo>
                    <a:pt x="1" y="26309"/>
                    <a:pt x="7584" y="33893"/>
                    <a:pt x="16947" y="33893"/>
                  </a:cubicBezTo>
                  <a:cubicBezTo>
                    <a:pt x="26309" y="33893"/>
                    <a:pt x="33893" y="26309"/>
                    <a:pt x="33893" y="16947"/>
                  </a:cubicBezTo>
                  <a:cubicBezTo>
                    <a:pt x="33893" y="7585"/>
                    <a:pt x="26309" y="1"/>
                    <a:pt x="169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307100" y="4149150"/>
              <a:ext cx="896400" cy="914300"/>
            </a:xfrm>
            <a:custGeom>
              <a:avLst/>
              <a:gdLst/>
              <a:ahLst/>
              <a:cxnLst/>
              <a:rect l="l" t="t" r="r" b="b"/>
              <a:pathLst>
                <a:path w="35856" h="36572" extrusionOk="0">
                  <a:moveTo>
                    <a:pt x="18603" y="35836"/>
                  </a:moveTo>
                  <a:cubicBezTo>
                    <a:pt x="11632" y="35836"/>
                    <a:pt x="5336" y="31645"/>
                    <a:pt x="2679" y="25206"/>
                  </a:cubicBezTo>
                  <a:cubicBezTo>
                    <a:pt x="1" y="18767"/>
                    <a:pt x="1473" y="11346"/>
                    <a:pt x="6399" y="6420"/>
                  </a:cubicBezTo>
                  <a:cubicBezTo>
                    <a:pt x="11346" y="1473"/>
                    <a:pt x="18746" y="1"/>
                    <a:pt x="25206" y="2658"/>
                  </a:cubicBezTo>
                  <a:cubicBezTo>
                    <a:pt x="31645" y="5336"/>
                    <a:pt x="35835" y="11612"/>
                    <a:pt x="35856" y="18603"/>
                  </a:cubicBezTo>
                  <a:cubicBezTo>
                    <a:pt x="35835" y="28109"/>
                    <a:pt x="28129" y="35836"/>
                    <a:pt x="18603" y="35836"/>
                  </a:cubicBezTo>
                  <a:close/>
                  <a:moveTo>
                    <a:pt x="18603" y="1943"/>
                  </a:moveTo>
                  <a:cubicBezTo>
                    <a:pt x="11857" y="1943"/>
                    <a:pt x="5786" y="6011"/>
                    <a:pt x="3210" y="12225"/>
                  </a:cubicBezTo>
                  <a:cubicBezTo>
                    <a:pt x="634" y="18460"/>
                    <a:pt x="2045" y="25615"/>
                    <a:pt x="6828" y="30398"/>
                  </a:cubicBezTo>
                  <a:cubicBezTo>
                    <a:pt x="11591" y="35161"/>
                    <a:pt x="18766" y="36572"/>
                    <a:pt x="24981" y="33996"/>
                  </a:cubicBezTo>
                  <a:cubicBezTo>
                    <a:pt x="31215" y="31420"/>
                    <a:pt x="35263" y="25328"/>
                    <a:pt x="35263" y="18603"/>
                  </a:cubicBezTo>
                  <a:cubicBezTo>
                    <a:pt x="35242" y="9404"/>
                    <a:pt x="27802" y="1943"/>
                    <a:pt x="18603" y="19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70125" y="4190550"/>
              <a:ext cx="4100" cy="423700"/>
            </a:xfrm>
            <a:custGeom>
              <a:avLst/>
              <a:gdLst/>
              <a:ahLst/>
              <a:cxnLst/>
              <a:rect l="l" t="t" r="r" b="b"/>
              <a:pathLst>
                <a:path w="164" h="16948" extrusionOk="0">
                  <a:moveTo>
                    <a:pt x="0" y="1"/>
                  </a:moveTo>
                  <a:lnTo>
                    <a:pt x="164" y="1"/>
                  </a:lnTo>
                  <a:lnTo>
                    <a:pt x="164" y="16947"/>
                  </a:lnTo>
                  <a:lnTo>
                    <a:pt x="0" y="169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682225" y="4199250"/>
              <a:ext cx="91500" cy="415500"/>
            </a:xfrm>
            <a:custGeom>
              <a:avLst/>
              <a:gdLst/>
              <a:ahLst/>
              <a:cxnLst/>
              <a:rect l="l" t="t" r="r" b="b"/>
              <a:pathLst>
                <a:path w="3660" h="16620" extrusionOk="0">
                  <a:moveTo>
                    <a:pt x="0" y="41"/>
                  </a:moveTo>
                  <a:lnTo>
                    <a:pt x="143" y="0"/>
                  </a:lnTo>
                  <a:lnTo>
                    <a:pt x="3659" y="16579"/>
                  </a:lnTo>
                  <a:lnTo>
                    <a:pt x="3516" y="166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97900" y="4226325"/>
              <a:ext cx="175825" cy="388425"/>
            </a:xfrm>
            <a:custGeom>
              <a:avLst/>
              <a:gdLst/>
              <a:ahLst/>
              <a:cxnLst/>
              <a:rect l="l" t="t" r="r" b="b"/>
              <a:pathLst>
                <a:path w="7033" h="15537" extrusionOk="0">
                  <a:moveTo>
                    <a:pt x="0" y="62"/>
                  </a:moveTo>
                  <a:lnTo>
                    <a:pt x="143" y="1"/>
                  </a:lnTo>
                  <a:lnTo>
                    <a:pt x="7032" y="15475"/>
                  </a:lnTo>
                  <a:lnTo>
                    <a:pt x="6909" y="15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21750" y="4270275"/>
              <a:ext cx="251975" cy="344975"/>
            </a:xfrm>
            <a:custGeom>
              <a:avLst/>
              <a:gdLst/>
              <a:ahLst/>
              <a:cxnLst/>
              <a:rect l="l" t="t" r="r" b="b"/>
              <a:pathLst>
                <a:path w="10079" h="13799" extrusionOk="0">
                  <a:moveTo>
                    <a:pt x="0" y="82"/>
                  </a:moveTo>
                  <a:lnTo>
                    <a:pt x="103" y="1"/>
                  </a:lnTo>
                  <a:lnTo>
                    <a:pt x="10078" y="13717"/>
                  </a:lnTo>
                  <a:lnTo>
                    <a:pt x="9955" y="137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55825" y="4329050"/>
              <a:ext cx="317375" cy="286725"/>
            </a:xfrm>
            <a:custGeom>
              <a:avLst/>
              <a:gdLst/>
              <a:ahLst/>
              <a:cxnLst/>
              <a:rect l="l" t="t" r="r" b="b"/>
              <a:pathLst>
                <a:path w="12695" h="11469" extrusionOk="0">
                  <a:moveTo>
                    <a:pt x="0" y="123"/>
                  </a:moveTo>
                  <a:lnTo>
                    <a:pt x="103" y="0"/>
                  </a:lnTo>
                  <a:lnTo>
                    <a:pt x="12695" y="11346"/>
                  </a:lnTo>
                  <a:lnTo>
                    <a:pt x="12592" y="114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404200" y="4400600"/>
              <a:ext cx="369000" cy="215175"/>
            </a:xfrm>
            <a:custGeom>
              <a:avLst/>
              <a:gdLst/>
              <a:ahLst/>
              <a:cxnLst/>
              <a:rect l="l" t="t" r="r" b="b"/>
              <a:pathLst>
                <a:path w="14760" h="8607" extrusionOk="0">
                  <a:moveTo>
                    <a:pt x="1" y="143"/>
                  </a:moveTo>
                  <a:lnTo>
                    <a:pt x="82" y="0"/>
                  </a:lnTo>
                  <a:lnTo>
                    <a:pt x="14760" y="8484"/>
                  </a:lnTo>
                  <a:lnTo>
                    <a:pt x="14678" y="86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365875" y="4486975"/>
              <a:ext cx="403750" cy="135450"/>
            </a:xfrm>
            <a:custGeom>
              <a:avLst/>
              <a:gdLst/>
              <a:ahLst/>
              <a:cxnLst/>
              <a:rect l="l" t="t" r="r" b="b"/>
              <a:pathLst>
                <a:path w="16150" h="5418" extrusionOk="0">
                  <a:moveTo>
                    <a:pt x="1" y="143"/>
                  </a:moveTo>
                  <a:lnTo>
                    <a:pt x="41" y="0"/>
                  </a:lnTo>
                  <a:lnTo>
                    <a:pt x="16150" y="5274"/>
                  </a:lnTo>
                  <a:lnTo>
                    <a:pt x="16088" y="54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350550" y="4568225"/>
              <a:ext cx="421625" cy="48050"/>
            </a:xfrm>
            <a:custGeom>
              <a:avLst/>
              <a:gdLst/>
              <a:ahLst/>
              <a:cxnLst/>
              <a:rect l="l" t="t" r="r" b="b"/>
              <a:pathLst>
                <a:path w="16865" h="1922" extrusionOk="0">
                  <a:moveTo>
                    <a:pt x="0" y="143"/>
                  </a:moveTo>
                  <a:lnTo>
                    <a:pt x="21" y="0"/>
                  </a:lnTo>
                  <a:lnTo>
                    <a:pt x="16865" y="1758"/>
                  </a:lnTo>
                  <a:lnTo>
                    <a:pt x="16865" y="19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50025" y="4612175"/>
              <a:ext cx="422150" cy="48575"/>
            </a:xfrm>
            <a:custGeom>
              <a:avLst/>
              <a:gdLst/>
              <a:ahLst/>
              <a:cxnLst/>
              <a:rect l="l" t="t" r="r" b="b"/>
              <a:pathLst>
                <a:path w="16886" h="1943" extrusionOk="0">
                  <a:moveTo>
                    <a:pt x="1" y="1799"/>
                  </a:moveTo>
                  <a:lnTo>
                    <a:pt x="16865" y="0"/>
                  </a:lnTo>
                  <a:lnTo>
                    <a:pt x="16886" y="164"/>
                  </a:lnTo>
                  <a:lnTo>
                    <a:pt x="21" y="19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368425" y="4612175"/>
              <a:ext cx="404275" cy="134925"/>
            </a:xfrm>
            <a:custGeom>
              <a:avLst/>
              <a:gdLst/>
              <a:ahLst/>
              <a:cxnLst/>
              <a:rect l="l" t="t" r="r" b="b"/>
              <a:pathLst>
                <a:path w="16171" h="5397" extrusionOk="0">
                  <a:moveTo>
                    <a:pt x="1" y="5254"/>
                  </a:moveTo>
                  <a:lnTo>
                    <a:pt x="16129" y="0"/>
                  </a:lnTo>
                  <a:lnTo>
                    <a:pt x="16170" y="143"/>
                  </a:lnTo>
                  <a:lnTo>
                    <a:pt x="42" y="53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404200" y="4612675"/>
              <a:ext cx="369000" cy="215175"/>
            </a:xfrm>
            <a:custGeom>
              <a:avLst/>
              <a:gdLst/>
              <a:ahLst/>
              <a:cxnLst/>
              <a:rect l="l" t="t" r="r" b="b"/>
              <a:pathLst>
                <a:path w="14760" h="8607" extrusionOk="0">
                  <a:moveTo>
                    <a:pt x="1" y="8484"/>
                  </a:moveTo>
                  <a:lnTo>
                    <a:pt x="14678" y="1"/>
                  </a:lnTo>
                  <a:lnTo>
                    <a:pt x="14760" y="144"/>
                  </a:lnTo>
                  <a:lnTo>
                    <a:pt x="62" y="86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455825" y="4613200"/>
              <a:ext cx="317375" cy="286200"/>
            </a:xfrm>
            <a:custGeom>
              <a:avLst/>
              <a:gdLst/>
              <a:ahLst/>
              <a:cxnLst/>
              <a:rect l="l" t="t" r="r" b="b"/>
              <a:pathLst>
                <a:path w="12695" h="11448" extrusionOk="0">
                  <a:moveTo>
                    <a:pt x="0" y="11345"/>
                  </a:moveTo>
                  <a:lnTo>
                    <a:pt x="12592" y="0"/>
                  </a:lnTo>
                  <a:lnTo>
                    <a:pt x="12695" y="102"/>
                  </a:lnTo>
                  <a:lnTo>
                    <a:pt x="103" y="114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521750" y="4612675"/>
              <a:ext cx="251975" cy="345000"/>
            </a:xfrm>
            <a:custGeom>
              <a:avLst/>
              <a:gdLst/>
              <a:ahLst/>
              <a:cxnLst/>
              <a:rect l="l" t="t" r="r" b="b"/>
              <a:pathLst>
                <a:path w="10079" h="13800" extrusionOk="0">
                  <a:moveTo>
                    <a:pt x="0" y="13717"/>
                  </a:moveTo>
                  <a:lnTo>
                    <a:pt x="9955" y="1"/>
                  </a:lnTo>
                  <a:lnTo>
                    <a:pt x="10078" y="103"/>
                  </a:lnTo>
                  <a:lnTo>
                    <a:pt x="123" y="137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597900" y="4613700"/>
              <a:ext cx="175825" cy="388925"/>
            </a:xfrm>
            <a:custGeom>
              <a:avLst/>
              <a:gdLst/>
              <a:ahLst/>
              <a:cxnLst/>
              <a:rect l="l" t="t" r="r" b="b"/>
              <a:pathLst>
                <a:path w="7033" h="15557" extrusionOk="0">
                  <a:moveTo>
                    <a:pt x="0" y="15496"/>
                  </a:moveTo>
                  <a:lnTo>
                    <a:pt x="6889" y="1"/>
                  </a:lnTo>
                  <a:lnTo>
                    <a:pt x="7032" y="62"/>
                  </a:lnTo>
                  <a:lnTo>
                    <a:pt x="143" y="155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694475" y="4622900"/>
              <a:ext cx="92525" cy="416025"/>
            </a:xfrm>
            <a:custGeom>
              <a:avLst/>
              <a:gdLst/>
              <a:ahLst/>
              <a:cxnLst/>
              <a:rect l="l" t="t" r="r" b="b"/>
              <a:pathLst>
                <a:path w="3701" h="16641" extrusionOk="0">
                  <a:moveTo>
                    <a:pt x="1" y="16599"/>
                  </a:moveTo>
                  <a:lnTo>
                    <a:pt x="3558" y="1"/>
                  </a:lnTo>
                  <a:lnTo>
                    <a:pt x="3701" y="21"/>
                  </a:lnTo>
                  <a:lnTo>
                    <a:pt x="144" y="16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770125" y="4614225"/>
              <a:ext cx="4100" cy="423675"/>
            </a:xfrm>
            <a:custGeom>
              <a:avLst/>
              <a:gdLst/>
              <a:ahLst/>
              <a:cxnLst/>
              <a:rect l="l" t="t" r="r" b="b"/>
              <a:pathLst>
                <a:path w="164" h="16947" extrusionOk="0">
                  <a:moveTo>
                    <a:pt x="0" y="0"/>
                  </a:moveTo>
                  <a:lnTo>
                    <a:pt x="164" y="0"/>
                  </a:lnTo>
                  <a:lnTo>
                    <a:pt x="164" y="16946"/>
                  </a:lnTo>
                  <a:lnTo>
                    <a:pt x="0" y="169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770125" y="4613700"/>
              <a:ext cx="92000" cy="415500"/>
            </a:xfrm>
            <a:custGeom>
              <a:avLst/>
              <a:gdLst/>
              <a:ahLst/>
              <a:cxnLst/>
              <a:rect l="l" t="t" r="r" b="b"/>
              <a:pathLst>
                <a:path w="3680" h="16620" extrusionOk="0">
                  <a:moveTo>
                    <a:pt x="0" y="42"/>
                  </a:moveTo>
                  <a:lnTo>
                    <a:pt x="164" y="1"/>
                  </a:lnTo>
                  <a:lnTo>
                    <a:pt x="3680" y="16579"/>
                  </a:lnTo>
                  <a:lnTo>
                    <a:pt x="3536" y="166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770625" y="4613700"/>
              <a:ext cx="175825" cy="388425"/>
            </a:xfrm>
            <a:custGeom>
              <a:avLst/>
              <a:gdLst/>
              <a:ahLst/>
              <a:cxnLst/>
              <a:rect l="l" t="t" r="r" b="b"/>
              <a:pathLst>
                <a:path w="7033" h="15537" extrusionOk="0">
                  <a:moveTo>
                    <a:pt x="0" y="62"/>
                  </a:moveTo>
                  <a:lnTo>
                    <a:pt x="123" y="1"/>
                  </a:lnTo>
                  <a:lnTo>
                    <a:pt x="7032" y="15475"/>
                  </a:lnTo>
                  <a:lnTo>
                    <a:pt x="6889" y="155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770625" y="4613200"/>
              <a:ext cx="251975" cy="344975"/>
            </a:xfrm>
            <a:custGeom>
              <a:avLst/>
              <a:gdLst/>
              <a:ahLst/>
              <a:cxnLst/>
              <a:rect l="l" t="t" r="r" b="b"/>
              <a:pathLst>
                <a:path w="10079" h="13799" extrusionOk="0">
                  <a:moveTo>
                    <a:pt x="0" y="82"/>
                  </a:moveTo>
                  <a:lnTo>
                    <a:pt x="123" y="0"/>
                  </a:lnTo>
                  <a:lnTo>
                    <a:pt x="10078" y="13717"/>
                  </a:lnTo>
                  <a:lnTo>
                    <a:pt x="9956" y="137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770625" y="4612675"/>
              <a:ext cx="317900" cy="286725"/>
            </a:xfrm>
            <a:custGeom>
              <a:avLst/>
              <a:gdLst/>
              <a:ahLst/>
              <a:cxnLst/>
              <a:rect l="l" t="t" r="r" b="b"/>
              <a:pathLst>
                <a:path w="12716" h="11469" extrusionOk="0">
                  <a:moveTo>
                    <a:pt x="0" y="123"/>
                  </a:moveTo>
                  <a:lnTo>
                    <a:pt x="103" y="1"/>
                  </a:lnTo>
                  <a:lnTo>
                    <a:pt x="12715" y="11346"/>
                  </a:lnTo>
                  <a:lnTo>
                    <a:pt x="12613" y="114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771125" y="4612675"/>
              <a:ext cx="369000" cy="215175"/>
            </a:xfrm>
            <a:custGeom>
              <a:avLst/>
              <a:gdLst/>
              <a:ahLst/>
              <a:cxnLst/>
              <a:rect l="l" t="t" r="r" b="b"/>
              <a:pathLst>
                <a:path w="14760" h="8607" extrusionOk="0">
                  <a:moveTo>
                    <a:pt x="1" y="123"/>
                  </a:moveTo>
                  <a:lnTo>
                    <a:pt x="83" y="1"/>
                  </a:lnTo>
                  <a:lnTo>
                    <a:pt x="14760" y="8464"/>
                  </a:lnTo>
                  <a:lnTo>
                    <a:pt x="14678" y="86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771650" y="4612175"/>
              <a:ext cx="404250" cy="134925"/>
            </a:xfrm>
            <a:custGeom>
              <a:avLst/>
              <a:gdLst/>
              <a:ahLst/>
              <a:cxnLst/>
              <a:rect l="l" t="t" r="r" b="b"/>
              <a:pathLst>
                <a:path w="16170" h="5397" extrusionOk="0">
                  <a:moveTo>
                    <a:pt x="0" y="143"/>
                  </a:moveTo>
                  <a:lnTo>
                    <a:pt x="41" y="0"/>
                  </a:lnTo>
                  <a:lnTo>
                    <a:pt x="16170" y="5254"/>
                  </a:lnTo>
                  <a:lnTo>
                    <a:pt x="16129" y="53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772150" y="4612175"/>
              <a:ext cx="421650" cy="48050"/>
            </a:xfrm>
            <a:custGeom>
              <a:avLst/>
              <a:gdLst/>
              <a:ahLst/>
              <a:cxnLst/>
              <a:rect l="l" t="t" r="r" b="b"/>
              <a:pathLst>
                <a:path w="16866" h="1922" extrusionOk="0">
                  <a:moveTo>
                    <a:pt x="1" y="164"/>
                  </a:moveTo>
                  <a:lnTo>
                    <a:pt x="1" y="0"/>
                  </a:lnTo>
                  <a:lnTo>
                    <a:pt x="16865" y="1779"/>
                  </a:lnTo>
                  <a:lnTo>
                    <a:pt x="16845" y="19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772150" y="4567700"/>
              <a:ext cx="422150" cy="48575"/>
            </a:xfrm>
            <a:custGeom>
              <a:avLst/>
              <a:gdLst/>
              <a:ahLst/>
              <a:cxnLst/>
              <a:rect l="l" t="t" r="r" b="b"/>
              <a:pathLst>
                <a:path w="16886" h="1943" extrusionOk="0">
                  <a:moveTo>
                    <a:pt x="1" y="1779"/>
                  </a:moveTo>
                  <a:lnTo>
                    <a:pt x="16865" y="1"/>
                  </a:lnTo>
                  <a:lnTo>
                    <a:pt x="16886" y="144"/>
                  </a:lnTo>
                  <a:lnTo>
                    <a:pt x="21" y="1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771650" y="4481350"/>
              <a:ext cx="404250" cy="134425"/>
            </a:xfrm>
            <a:custGeom>
              <a:avLst/>
              <a:gdLst/>
              <a:ahLst/>
              <a:cxnLst/>
              <a:rect l="l" t="t" r="r" b="b"/>
              <a:pathLst>
                <a:path w="16170" h="5377" extrusionOk="0">
                  <a:moveTo>
                    <a:pt x="0" y="5233"/>
                  </a:moveTo>
                  <a:lnTo>
                    <a:pt x="16129" y="0"/>
                  </a:lnTo>
                  <a:lnTo>
                    <a:pt x="16170" y="143"/>
                  </a:lnTo>
                  <a:lnTo>
                    <a:pt x="62" y="53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71125" y="4401100"/>
              <a:ext cx="369000" cy="214675"/>
            </a:xfrm>
            <a:custGeom>
              <a:avLst/>
              <a:gdLst/>
              <a:ahLst/>
              <a:cxnLst/>
              <a:rect l="l" t="t" r="r" b="b"/>
              <a:pathLst>
                <a:path w="14760" h="8587" extrusionOk="0">
                  <a:moveTo>
                    <a:pt x="1" y="8464"/>
                  </a:moveTo>
                  <a:lnTo>
                    <a:pt x="14678" y="1"/>
                  </a:lnTo>
                  <a:lnTo>
                    <a:pt x="14760" y="123"/>
                  </a:lnTo>
                  <a:lnTo>
                    <a:pt x="83" y="858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771125" y="4329050"/>
              <a:ext cx="316875" cy="286725"/>
            </a:xfrm>
            <a:custGeom>
              <a:avLst/>
              <a:gdLst/>
              <a:ahLst/>
              <a:cxnLst/>
              <a:rect l="l" t="t" r="r" b="b"/>
              <a:pathLst>
                <a:path w="12675" h="11469" extrusionOk="0">
                  <a:moveTo>
                    <a:pt x="1" y="11366"/>
                  </a:moveTo>
                  <a:lnTo>
                    <a:pt x="12573" y="0"/>
                  </a:lnTo>
                  <a:lnTo>
                    <a:pt x="12675" y="123"/>
                  </a:lnTo>
                  <a:lnTo>
                    <a:pt x="83" y="114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770625" y="4269775"/>
              <a:ext cx="251975" cy="345475"/>
            </a:xfrm>
            <a:custGeom>
              <a:avLst/>
              <a:gdLst/>
              <a:ahLst/>
              <a:cxnLst/>
              <a:rect l="l" t="t" r="r" b="b"/>
              <a:pathLst>
                <a:path w="10079" h="13819" extrusionOk="0">
                  <a:moveTo>
                    <a:pt x="0" y="13717"/>
                  </a:moveTo>
                  <a:lnTo>
                    <a:pt x="9956" y="0"/>
                  </a:lnTo>
                  <a:lnTo>
                    <a:pt x="10078" y="102"/>
                  </a:lnTo>
                  <a:lnTo>
                    <a:pt x="123" y="13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770125" y="4225825"/>
              <a:ext cx="176325" cy="388925"/>
            </a:xfrm>
            <a:custGeom>
              <a:avLst/>
              <a:gdLst/>
              <a:ahLst/>
              <a:cxnLst/>
              <a:rect l="l" t="t" r="r" b="b"/>
              <a:pathLst>
                <a:path w="7053" h="15557" extrusionOk="0">
                  <a:moveTo>
                    <a:pt x="0" y="15495"/>
                  </a:moveTo>
                  <a:lnTo>
                    <a:pt x="6909" y="0"/>
                  </a:lnTo>
                  <a:lnTo>
                    <a:pt x="7052" y="62"/>
                  </a:lnTo>
                  <a:lnTo>
                    <a:pt x="143" y="155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770625" y="4199750"/>
              <a:ext cx="91500" cy="415000"/>
            </a:xfrm>
            <a:custGeom>
              <a:avLst/>
              <a:gdLst/>
              <a:ahLst/>
              <a:cxnLst/>
              <a:rect l="l" t="t" r="r" b="b"/>
              <a:pathLst>
                <a:path w="3660" h="16600" extrusionOk="0">
                  <a:moveTo>
                    <a:pt x="0" y="16579"/>
                  </a:moveTo>
                  <a:lnTo>
                    <a:pt x="3516" y="1"/>
                  </a:lnTo>
                  <a:lnTo>
                    <a:pt x="3660" y="21"/>
                  </a:lnTo>
                  <a:lnTo>
                    <a:pt x="144" y="166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687325" y="4532950"/>
              <a:ext cx="169700" cy="169700"/>
            </a:xfrm>
            <a:custGeom>
              <a:avLst/>
              <a:gdLst/>
              <a:ahLst/>
              <a:cxnLst/>
              <a:rect l="l" t="t" r="r" b="b"/>
              <a:pathLst>
                <a:path w="6788" h="6788" extrusionOk="0">
                  <a:moveTo>
                    <a:pt x="5786" y="4396"/>
                  </a:moveTo>
                  <a:lnTo>
                    <a:pt x="6787" y="3394"/>
                  </a:lnTo>
                  <a:lnTo>
                    <a:pt x="5786" y="2413"/>
                  </a:lnTo>
                  <a:lnTo>
                    <a:pt x="5786" y="1002"/>
                  </a:lnTo>
                  <a:lnTo>
                    <a:pt x="4375" y="1002"/>
                  </a:lnTo>
                  <a:lnTo>
                    <a:pt x="3394" y="1"/>
                  </a:lnTo>
                  <a:lnTo>
                    <a:pt x="2392" y="1002"/>
                  </a:lnTo>
                  <a:lnTo>
                    <a:pt x="1002" y="1002"/>
                  </a:lnTo>
                  <a:lnTo>
                    <a:pt x="1002" y="2413"/>
                  </a:lnTo>
                  <a:lnTo>
                    <a:pt x="0" y="3394"/>
                  </a:lnTo>
                  <a:lnTo>
                    <a:pt x="1002" y="4396"/>
                  </a:lnTo>
                  <a:lnTo>
                    <a:pt x="1002" y="5806"/>
                  </a:lnTo>
                  <a:lnTo>
                    <a:pt x="2392" y="5806"/>
                  </a:lnTo>
                  <a:lnTo>
                    <a:pt x="3394" y="6788"/>
                  </a:lnTo>
                  <a:lnTo>
                    <a:pt x="4375" y="5806"/>
                  </a:lnTo>
                  <a:lnTo>
                    <a:pt x="5786" y="58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715950" y="4562075"/>
              <a:ext cx="112450" cy="111950"/>
            </a:xfrm>
            <a:custGeom>
              <a:avLst/>
              <a:gdLst/>
              <a:ahLst/>
              <a:cxnLst/>
              <a:rect l="l" t="t" r="r" b="b"/>
              <a:pathLst>
                <a:path w="4498" h="4478" extrusionOk="0">
                  <a:moveTo>
                    <a:pt x="2249" y="1"/>
                  </a:moveTo>
                  <a:lnTo>
                    <a:pt x="1595" y="655"/>
                  </a:lnTo>
                  <a:lnTo>
                    <a:pt x="654" y="655"/>
                  </a:lnTo>
                  <a:lnTo>
                    <a:pt x="654" y="1575"/>
                  </a:lnTo>
                  <a:lnTo>
                    <a:pt x="0" y="2229"/>
                  </a:lnTo>
                  <a:lnTo>
                    <a:pt x="654" y="2883"/>
                  </a:lnTo>
                  <a:lnTo>
                    <a:pt x="654" y="3824"/>
                  </a:lnTo>
                  <a:lnTo>
                    <a:pt x="1595" y="3824"/>
                  </a:lnTo>
                  <a:lnTo>
                    <a:pt x="2249" y="4478"/>
                  </a:lnTo>
                  <a:lnTo>
                    <a:pt x="2903" y="3824"/>
                  </a:lnTo>
                  <a:lnTo>
                    <a:pt x="3843" y="3824"/>
                  </a:lnTo>
                  <a:lnTo>
                    <a:pt x="3843" y="2883"/>
                  </a:lnTo>
                  <a:lnTo>
                    <a:pt x="4497" y="2229"/>
                  </a:lnTo>
                  <a:lnTo>
                    <a:pt x="3843" y="1575"/>
                  </a:lnTo>
                  <a:lnTo>
                    <a:pt x="3843" y="655"/>
                  </a:lnTo>
                  <a:lnTo>
                    <a:pt x="2903" y="655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738425" y="4471625"/>
              <a:ext cx="67475" cy="67500"/>
            </a:xfrm>
            <a:custGeom>
              <a:avLst/>
              <a:gdLst/>
              <a:ahLst/>
              <a:cxnLst/>
              <a:rect l="l" t="t" r="r" b="b"/>
              <a:pathLst>
                <a:path w="2699" h="2700" extrusionOk="0">
                  <a:moveTo>
                    <a:pt x="2311" y="1738"/>
                  </a:moveTo>
                  <a:lnTo>
                    <a:pt x="2699" y="1350"/>
                  </a:lnTo>
                  <a:lnTo>
                    <a:pt x="2311" y="962"/>
                  </a:lnTo>
                  <a:lnTo>
                    <a:pt x="2311" y="410"/>
                  </a:lnTo>
                  <a:lnTo>
                    <a:pt x="1738" y="410"/>
                  </a:lnTo>
                  <a:lnTo>
                    <a:pt x="1350" y="1"/>
                  </a:lnTo>
                  <a:lnTo>
                    <a:pt x="961" y="410"/>
                  </a:lnTo>
                  <a:lnTo>
                    <a:pt x="389" y="410"/>
                  </a:lnTo>
                  <a:lnTo>
                    <a:pt x="389" y="962"/>
                  </a:lnTo>
                  <a:lnTo>
                    <a:pt x="1" y="1350"/>
                  </a:lnTo>
                  <a:lnTo>
                    <a:pt x="389" y="1738"/>
                  </a:lnTo>
                  <a:lnTo>
                    <a:pt x="389" y="2311"/>
                  </a:lnTo>
                  <a:lnTo>
                    <a:pt x="961" y="2311"/>
                  </a:lnTo>
                  <a:lnTo>
                    <a:pt x="1350" y="2699"/>
                  </a:lnTo>
                  <a:lnTo>
                    <a:pt x="1738" y="2311"/>
                  </a:lnTo>
                  <a:lnTo>
                    <a:pt x="2311" y="23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3749675" y="4482875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800" h="1800" extrusionOk="0">
                  <a:moveTo>
                    <a:pt x="900" y="0"/>
                  </a:moveTo>
                  <a:lnTo>
                    <a:pt x="634" y="266"/>
                  </a:lnTo>
                  <a:lnTo>
                    <a:pt x="266" y="266"/>
                  </a:lnTo>
                  <a:lnTo>
                    <a:pt x="266" y="634"/>
                  </a:lnTo>
                  <a:lnTo>
                    <a:pt x="0" y="900"/>
                  </a:lnTo>
                  <a:lnTo>
                    <a:pt x="266" y="1166"/>
                  </a:lnTo>
                  <a:lnTo>
                    <a:pt x="266" y="1534"/>
                  </a:lnTo>
                  <a:lnTo>
                    <a:pt x="634" y="1534"/>
                  </a:lnTo>
                  <a:lnTo>
                    <a:pt x="900" y="1799"/>
                  </a:lnTo>
                  <a:lnTo>
                    <a:pt x="1166" y="1534"/>
                  </a:lnTo>
                  <a:lnTo>
                    <a:pt x="1534" y="1534"/>
                  </a:lnTo>
                  <a:lnTo>
                    <a:pt x="1534" y="1166"/>
                  </a:lnTo>
                  <a:lnTo>
                    <a:pt x="1799" y="900"/>
                  </a:lnTo>
                  <a:lnTo>
                    <a:pt x="1534" y="634"/>
                  </a:lnTo>
                  <a:lnTo>
                    <a:pt x="1534" y="266"/>
                  </a:lnTo>
                  <a:lnTo>
                    <a:pt x="1166" y="266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685275" y="4487475"/>
              <a:ext cx="64925" cy="6492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2331" y="1166"/>
                  </a:moveTo>
                  <a:lnTo>
                    <a:pt x="2474" y="634"/>
                  </a:lnTo>
                  <a:lnTo>
                    <a:pt x="1922" y="491"/>
                  </a:lnTo>
                  <a:lnTo>
                    <a:pt x="1656" y="0"/>
                  </a:lnTo>
                  <a:lnTo>
                    <a:pt x="1166" y="287"/>
                  </a:lnTo>
                  <a:lnTo>
                    <a:pt x="634" y="144"/>
                  </a:lnTo>
                  <a:lnTo>
                    <a:pt x="491" y="675"/>
                  </a:lnTo>
                  <a:lnTo>
                    <a:pt x="1" y="961"/>
                  </a:lnTo>
                  <a:lnTo>
                    <a:pt x="287" y="1431"/>
                  </a:lnTo>
                  <a:lnTo>
                    <a:pt x="123" y="1983"/>
                  </a:lnTo>
                  <a:lnTo>
                    <a:pt x="675" y="2126"/>
                  </a:lnTo>
                  <a:lnTo>
                    <a:pt x="941" y="2597"/>
                  </a:lnTo>
                  <a:lnTo>
                    <a:pt x="1432" y="2331"/>
                  </a:lnTo>
                  <a:lnTo>
                    <a:pt x="1963" y="2474"/>
                  </a:lnTo>
                  <a:lnTo>
                    <a:pt x="2127" y="1922"/>
                  </a:lnTo>
                  <a:lnTo>
                    <a:pt x="2597" y="16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696000" y="4498200"/>
              <a:ext cx="43475" cy="43475"/>
            </a:xfrm>
            <a:custGeom>
              <a:avLst/>
              <a:gdLst/>
              <a:ahLst/>
              <a:cxnLst/>
              <a:rect l="l" t="t" r="r" b="b"/>
              <a:pathLst>
                <a:path w="1739" h="1739" extrusionOk="0">
                  <a:moveTo>
                    <a:pt x="1105" y="1"/>
                  </a:moveTo>
                  <a:lnTo>
                    <a:pt x="778" y="205"/>
                  </a:lnTo>
                  <a:lnTo>
                    <a:pt x="430" y="103"/>
                  </a:lnTo>
                  <a:lnTo>
                    <a:pt x="328" y="450"/>
                  </a:lnTo>
                  <a:lnTo>
                    <a:pt x="1" y="634"/>
                  </a:lnTo>
                  <a:lnTo>
                    <a:pt x="185" y="962"/>
                  </a:lnTo>
                  <a:lnTo>
                    <a:pt x="103" y="1309"/>
                  </a:lnTo>
                  <a:lnTo>
                    <a:pt x="451" y="1411"/>
                  </a:lnTo>
                  <a:lnTo>
                    <a:pt x="635" y="1738"/>
                  </a:lnTo>
                  <a:lnTo>
                    <a:pt x="962" y="1554"/>
                  </a:lnTo>
                  <a:lnTo>
                    <a:pt x="1309" y="1636"/>
                  </a:lnTo>
                  <a:lnTo>
                    <a:pt x="1411" y="1289"/>
                  </a:lnTo>
                  <a:lnTo>
                    <a:pt x="1739" y="1105"/>
                  </a:lnTo>
                  <a:lnTo>
                    <a:pt x="1555" y="778"/>
                  </a:lnTo>
                  <a:lnTo>
                    <a:pt x="1636" y="430"/>
                  </a:lnTo>
                  <a:lnTo>
                    <a:pt x="1289" y="328"/>
                  </a:lnTo>
                  <a:lnTo>
                    <a:pt x="11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645425" y="4527325"/>
              <a:ext cx="64925" cy="64950"/>
            </a:xfrm>
            <a:custGeom>
              <a:avLst/>
              <a:gdLst/>
              <a:ahLst/>
              <a:cxnLst/>
              <a:rect l="l" t="t" r="r" b="b"/>
              <a:pathLst>
                <a:path w="2597" h="2598" extrusionOk="0">
                  <a:moveTo>
                    <a:pt x="2106" y="676"/>
                  </a:moveTo>
                  <a:lnTo>
                    <a:pt x="1963" y="144"/>
                  </a:lnTo>
                  <a:lnTo>
                    <a:pt x="1431" y="287"/>
                  </a:lnTo>
                  <a:lnTo>
                    <a:pt x="941" y="1"/>
                  </a:lnTo>
                  <a:lnTo>
                    <a:pt x="675" y="492"/>
                  </a:lnTo>
                  <a:lnTo>
                    <a:pt x="143" y="635"/>
                  </a:lnTo>
                  <a:lnTo>
                    <a:pt x="286" y="1166"/>
                  </a:lnTo>
                  <a:lnTo>
                    <a:pt x="0" y="1657"/>
                  </a:lnTo>
                  <a:lnTo>
                    <a:pt x="491" y="1922"/>
                  </a:lnTo>
                  <a:lnTo>
                    <a:pt x="634" y="2474"/>
                  </a:lnTo>
                  <a:lnTo>
                    <a:pt x="1165" y="2331"/>
                  </a:lnTo>
                  <a:lnTo>
                    <a:pt x="1656" y="2597"/>
                  </a:lnTo>
                  <a:lnTo>
                    <a:pt x="1922" y="2127"/>
                  </a:lnTo>
                  <a:lnTo>
                    <a:pt x="2474" y="1963"/>
                  </a:lnTo>
                  <a:lnTo>
                    <a:pt x="2331" y="1432"/>
                  </a:lnTo>
                  <a:lnTo>
                    <a:pt x="2596" y="9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3656150" y="4538075"/>
              <a:ext cx="43475" cy="43450"/>
            </a:xfrm>
            <a:custGeom>
              <a:avLst/>
              <a:gdLst/>
              <a:ahLst/>
              <a:cxnLst/>
              <a:rect l="l" t="t" r="r" b="b"/>
              <a:pathLst>
                <a:path w="1739" h="1738" extrusionOk="0">
                  <a:moveTo>
                    <a:pt x="634" y="0"/>
                  </a:moveTo>
                  <a:lnTo>
                    <a:pt x="450" y="327"/>
                  </a:lnTo>
                  <a:lnTo>
                    <a:pt x="103" y="430"/>
                  </a:lnTo>
                  <a:lnTo>
                    <a:pt x="205" y="777"/>
                  </a:lnTo>
                  <a:lnTo>
                    <a:pt x="1" y="1104"/>
                  </a:lnTo>
                  <a:lnTo>
                    <a:pt x="328" y="1288"/>
                  </a:lnTo>
                  <a:lnTo>
                    <a:pt x="430" y="1636"/>
                  </a:lnTo>
                  <a:lnTo>
                    <a:pt x="777" y="1554"/>
                  </a:lnTo>
                  <a:lnTo>
                    <a:pt x="1104" y="1738"/>
                  </a:lnTo>
                  <a:lnTo>
                    <a:pt x="1288" y="1411"/>
                  </a:lnTo>
                  <a:lnTo>
                    <a:pt x="1636" y="1309"/>
                  </a:lnTo>
                  <a:lnTo>
                    <a:pt x="1554" y="961"/>
                  </a:lnTo>
                  <a:lnTo>
                    <a:pt x="1738" y="634"/>
                  </a:lnTo>
                  <a:lnTo>
                    <a:pt x="1411" y="450"/>
                  </a:lnTo>
                  <a:lnTo>
                    <a:pt x="1309" y="102"/>
                  </a:lnTo>
                  <a:lnTo>
                    <a:pt x="961" y="184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629575" y="4580475"/>
              <a:ext cx="67475" cy="67500"/>
            </a:xfrm>
            <a:custGeom>
              <a:avLst/>
              <a:gdLst/>
              <a:ahLst/>
              <a:cxnLst/>
              <a:rect l="l" t="t" r="r" b="b"/>
              <a:pathLst>
                <a:path w="2699" h="2700" extrusionOk="0">
                  <a:moveTo>
                    <a:pt x="1738" y="389"/>
                  </a:moveTo>
                  <a:lnTo>
                    <a:pt x="1350" y="1"/>
                  </a:lnTo>
                  <a:lnTo>
                    <a:pt x="961" y="389"/>
                  </a:lnTo>
                  <a:lnTo>
                    <a:pt x="389" y="389"/>
                  </a:lnTo>
                  <a:lnTo>
                    <a:pt x="389" y="962"/>
                  </a:lnTo>
                  <a:lnTo>
                    <a:pt x="1" y="1350"/>
                  </a:lnTo>
                  <a:lnTo>
                    <a:pt x="389" y="1738"/>
                  </a:lnTo>
                  <a:lnTo>
                    <a:pt x="389" y="2311"/>
                  </a:lnTo>
                  <a:lnTo>
                    <a:pt x="961" y="2311"/>
                  </a:lnTo>
                  <a:lnTo>
                    <a:pt x="1350" y="2699"/>
                  </a:lnTo>
                  <a:lnTo>
                    <a:pt x="1738" y="2311"/>
                  </a:lnTo>
                  <a:lnTo>
                    <a:pt x="2310" y="2311"/>
                  </a:lnTo>
                  <a:lnTo>
                    <a:pt x="2310" y="1738"/>
                  </a:lnTo>
                  <a:lnTo>
                    <a:pt x="2699" y="1350"/>
                  </a:lnTo>
                  <a:lnTo>
                    <a:pt x="2310" y="962"/>
                  </a:lnTo>
                  <a:lnTo>
                    <a:pt x="2310" y="3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640825" y="4591725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800" h="1800" extrusionOk="0">
                  <a:moveTo>
                    <a:pt x="900" y="1"/>
                  </a:moveTo>
                  <a:lnTo>
                    <a:pt x="634" y="266"/>
                  </a:lnTo>
                  <a:lnTo>
                    <a:pt x="266" y="266"/>
                  </a:lnTo>
                  <a:lnTo>
                    <a:pt x="266" y="634"/>
                  </a:lnTo>
                  <a:lnTo>
                    <a:pt x="0" y="900"/>
                  </a:lnTo>
                  <a:lnTo>
                    <a:pt x="266" y="1166"/>
                  </a:lnTo>
                  <a:lnTo>
                    <a:pt x="266" y="1534"/>
                  </a:lnTo>
                  <a:lnTo>
                    <a:pt x="634" y="1534"/>
                  </a:lnTo>
                  <a:lnTo>
                    <a:pt x="900" y="1800"/>
                  </a:lnTo>
                  <a:lnTo>
                    <a:pt x="1165" y="1534"/>
                  </a:lnTo>
                  <a:lnTo>
                    <a:pt x="1533" y="1534"/>
                  </a:lnTo>
                  <a:lnTo>
                    <a:pt x="1533" y="1166"/>
                  </a:lnTo>
                  <a:lnTo>
                    <a:pt x="1799" y="900"/>
                  </a:lnTo>
                  <a:lnTo>
                    <a:pt x="1533" y="634"/>
                  </a:lnTo>
                  <a:lnTo>
                    <a:pt x="1533" y="266"/>
                  </a:lnTo>
                  <a:lnTo>
                    <a:pt x="1165" y="266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645425" y="4636200"/>
              <a:ext cx="64925" cy="6492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1165" y="266"/>
                  </a:moveTo>
                  <a:lnTo>
                    <a:pt x="634" y="123"/>
                  </a:lnTo>
                  <a:lnTo>
                    <a:pt x="491" y="675"/>
                  </a:lnTo>
                  <a:lnTo>
                    <a:pt x="0" y="940"/>
                  </a:lnTo>
                  <a:lnTo>
                    <a:pt x="286" y="1431"/>
                  </a:lnTo>
                  <a:lnTo>
                    <a:pt x="143" y="1962"/>
                  </a:lnTo>
                  <a:lnTo>
                    <a:pt x="675" y="2106"/>
                  </a:lnTo>
                  <a:lnTo>
                    <a:pt x="941" y="2596"/>
                  </a:lnTo>
                  <a:lnTo>
                    <a:pt x="1431" y="2310"/>
                  </a:lnTo>
                  <a:lnTo>
                    <a:pt x="1963" y="2474"/>
                  </a:lnTo>
                  <a:lnTo>
                    <a:pt x="2106" y="1922"/>
                  </a:lnTo>
                  <a:lnTo>
                    <a:pt x="2596" y="1656"/>
                  </a:lnTo>
                  <a:lnTo>
                    <a:pt x="2331" y="1165"/>
                  </a:lnTo>
                  <a:lnTo>
                    <a:pt x="2474" y="634"/>
                  </a:lnTo>
                  <a:lnTo>
                    <a:pt x="1922" y="470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656150" y="4646925"/>
              <a:ext cx="43475" cy="43450"/>
            </a:xfrm>
            <a:custGeom>
              <a:avLst/>
              <a:gdLst/>
              <a:ahLst/>
              <a:cxnLst/>
              <a:rect l="l" t="t" r="r" b="b"/>
              <a:pathLst>
                <a:path w="1739" h="1738" extrusionOk="0">
                  <a:moveTo>
                    <a:pt x="1104" y="0"/>
                  </a:moveTo>
                  <a:lnTo>
                    <a:pt x="777" y="184"/>
                  </a:lnTo>
                  <a:lnTo>
                    <a:pt x="430" y="103"/>
                  </a:lnTo>
                  <a:lnTo>
                    <a:pt x="328" y="450"/>
                  </a:lnTo>
                  <a:lnTo>
                    <a:pt x="1" y="634"/>
                  </a:lnTo>
                  <a:lnTo>
                    <a:pt x="205" y="961"/>
                  </a:lnTo>
                  <a:lnTo>
                    <a:pt x="103" y="1309"/>
                  </a:lnTo>
                  <a:lnTo>
                    <a:pt x="450" y="1411"/>
                  </a:lnTo>
                  <a:lnTo>
                    <a:pt x="634" y="1738"/>
                  </a:lnTo>
                  <a:lnTo>
                    <a:pt x="961" y="1554"/>
                  </a:lnTo>
                  <a:lnTo>
                    <a:pt x="1309" y="1636"/>
                  </a:lnTo>
                  <a:lnTo>
                    <a:pt x="1411" y="1288"/>
                  </a:lnTo>
                  <a:lnTo>
                    <a:pt x="1738" y="1104"/>
                  </a:lnTo>
                  <a:lnTo>
                    <a:pt x="1554" y="777"/>
                  </a:lnTo>
                  <a:lnTo>
                    <a:pt x="1636" y="430"/>
                  </a:lnTo>
                  <a:lnTo>
                    <a:pt x="1288" y="327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685275" y="4676050"/>
              <a:ext cx="64925" cy="6492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675" y="471"/>
                  </a:moveTo>
                  <a:lnTo>
                    <a:pt x="123" y="614"/>
                  </a:lnTo>
                  <a:lnTo>
                    <a:pt x="287" y="1166"/>
                  </a:lnTo>
                  <a:lnTo>
                    <a:pt x="1" y="1636"/>
                  </a:lnTo>
                  <a:lnTo>
                    <a:pt x="491" y="1922"/>
                  </a:lnTo>
                  <a:lnTo>
                    <a:pt x="634" y="2454"/>
                  </a:lnTo>
                  <a:lnTo>
                    <a:pt x="1166" y="2310"/>
                  </a:lnTo>
                  <a:lnTo>
                    <a:pt x="1656" y="2597"/>
                  </a:lnTo>
                  <a:lnTo>
                    <a:pt x="1922" y="2106"/>
                  </a:lnTo>
                  <a:lnTo>
                    <a:pt x="2474" y="1963"/>
                  </a:lnTo>
                  <a:lnTo>
                    <a:pt x="2331" y="1431"/>
                  </a:lnTo>
                  <a:lnTo>
                    <a:pt x="2597" y="941"/>
                  </a:lnTo>
                  <a:lnTo>
                    <a:pt x="2127" y="675"/>
                  </a:lnTo>
                  <a:lnTo>
                    <a:pt x="1963" y="123"/>
                  </a:lnTo>
                  <a:lnTo>
                    <a:pt x="1432" y="266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696000" y="4686775"/>
              <a:ext cx="43475" cy="43475"/>
            </a:xfrm>
            <a:custGeom>
              <a:avLst/>
              <a:gdLst/>
              <a:ahLst/>
              <a:cxnLst/>
              <a:rect l="l" t="t" r="r" b="b"/>
              <a:pathLst>
                <a:path w="1739" h="1739" extrusionOk="0">
                  <a:moveTo>
                    <a:pt x="635" y="1"/>
                  </a:moveTo>
                  <a:lnTo>
                    <a:pt x="451" y="328"/>
                  </a:lnTo>
                  <a:lnTo>
                    <a:pt x="103" y="430"/>
                  </a:lnTo>
                  <a:lnTo>
                    <a:pt x="185" y="778"/>
                  </a:lnTo>
                  <a:lnTo>
                    <a:pt x="1" y="1105"/>
                  </a:lnTo>
                  <a:lnTo>
                    <a:pt x="328" y="1289"/>
                  </a:lnTo>
                  <a:lnTo>
                    <a:pt x="430" y="1636"/>
                  </a:lnTo>
                  <a:lnTo>
                    <a:pt x="778" y="1534"/>
                  </a:lnTo>
                  <a:lnTo>
                    <a:pt x="1105" y="1738"/>
                  </a:lnTo>
                  <a:lnTo>
                    <a:pt x="1289" y="1411"/>
                  </a:lnTo>
                  <a:lnTo>
                    <a:pt x="1636" y="1309"/>
                  </a:lnTo>
                  <a:lnTo>
                    <a:pt x="1555" y="962"/>
                  </a:lnTo>
                  <a:lnTo>
                    <a:pt x="1739" y="635"/>
                  </a:lnTo>
                  <a:lnTo>
                    <a:pt x="1411" y="451"/>
                  </a:lnTo>
                  <a:lnTo>
                    <a:pt x="1309" y="103"/>
                  </a:lnTo>
                  <a:lnTo>
                    <a:pt x="962" y="185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738425" y="4689350"/>
              <a:ext cx="67475" cy="67475"/>
            </a:xfrm>
            <a:custGeom>
              <a:avLst/>
              <a:gdLst/>
              <a:ahLst/>
              <a:cxnLst/>
              <a:rect l="l" t="t" r="r" b="b"/>
              <a:pathLst>
                <a:path w="2699" h="2699" extrusionOk="0">
                  <a:moveTo>
                    <a:pt x="389" y="961"/>
                  </a:moveTo>
                  <a:lnTo>
                    <a:pt x="1" y="1349"/>
                  </a:lnTo>
                  <a:lnTo>
                    <a:pt x="389" y="1738"/>
                  </a:lnTo>
                  <a:lnTo>
                    <a:pt x="389" y="2290"/>
                  </a:lnTo>
                  <a:lnTo>
                    <a:pt x="961" y="2290"/>
                  </a:lnTo>
                  <a:lnTo>
                    <a:pt x="1350" y="2698"/>
                  </a:lnTo>
                  <a:lnTo>
                    <a:pt x="1738" y="2290"/>
                  </a:lnTo>
                  <a:lnTo>
                    <a:pt x="2311" y="2290"/>
                  </a:lnTo>
                  <a:lnTo>
                    <a:pt x="2311" y="1738"/>
                  </a:lnTo>
                  <a:lnTo>
                    <a:pt x="2699" y="1349"/>
                  </a:lnTo>
                  <a:lnTo>
                    <a:pt x="2311" y="961"/>
                  </a:lnTo>
                  <a:lnTo>
                    <a:pt x="2311" y="388"/>
                  </a:lnTo>
                  <a:lnTo>
                    <a:pt x="1738" y="388"/>
                  </a:lnTo>
                  <a:lnTo>
                    <a:pt x="1350" y="0"/>
                  </a:lnTo>
                  <a:lnTo>
                    <a:pt x="961" y="388"/>
                  </a:lnTo>
                  <a:lnTo>
                    <a:pt x="389" y="3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749675" y="4700575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800" h="1800" extrusionOk="0">
                  <a:moveTo>
                    <a:pt x="900" y="1"/>
                  </a:moveTo>
                  <a:lnTo>
                    <a:pt x="634" y="266"/>
                  </a:lnTo>
                  <a:lnTo>
                    <a:pt x="266" y="266"/>
                  </a:lnTo>
                  <a:lnTo>
                    <a:pt x="266" y="634"/>
                  </a:lnTo>
                  <a:lnTo>
                    <a:pt x="0" y="900"/>
                  </a:lnTo>
                  <a:lnTo>
                    <a:pt x="266" y="1166"/>
                  </a:lnTo>
                  <a:lnTo>
                    <a:pt x="266" y="1534"/>
                  </a:lnTo>
                  <a:lnTo>
                    <a:pt x="634" y="1534"/>
                  </a:lnTo>
                  <a:lnTo>
                    <a:pt x="900" y="1800"/>
                  </a:lnTo>
                  <a:lnTo>
                    <a:pt x="1166" y="1534"/>
                  </a:lnTo>
                  <a:lnTo>
                    <a:pt x="1534" y="1534"/>
                  </a:lnTo>
                  <a:lnTo>
                    <a:pt x="1534" y="1166"/>
                  </a:lnTo>
                  <a:lnTo>
                    <a:pt x="1799" y="900"/>
                  </a:lnTo>
                  <a:lnTo>
                    <a:pt x="1534" y="634"/>
                  </a:lnTo>
                  <a:lnTo>
                    <a:pt x="1534" y="266"/>
                  </a:lnTo>
                  <a:lnTo>
                    <a:pt x="1166" y="266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794125" y="4676050"/>
              <a:ext cx="64925" cy="6492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267" y="1431"/>
                  </a:moveTo>
                  <a:lnTo>
                    <a:pt x="123" y="1963"/>
                  </a:lnTo>
                  <a:lnTo>
                    <a:pt x="675" y="2106"/>
                  </a:lnTo>
                  <a:lnTo>
                    <a:pt x="941" y="2597"/>
                  </a:lnTo>
                  <a:lnTo>
                    <a:pt x="1432" y="2310"/>
                  </a:lnTo>
                  <a:lnTo>
                    <a:pt x="1963" y="2454"/>
                  </a:lnTo>
                  <a:lnTo>
                    <a:pt x="2106" y="1922"/>
                  </a:lnTo>
                  <a:lnTo>
                    <a:pt x="2597" y="1636"/>
                  </a:lnTo>
                  <a:lnTo>
                    <a:pt x="2311" y="1166"/>
                  </a:lnTo>
                  <a:lnTo>
                    <a:pt x="2454" y="614"/>
                  </a:lnTo>
                  <a:lnTo>
                    <a:pt x="1922" y="471"/>
                  </a:lnTo>
                  <a:lnTo>
                    <a:pt x="1636" y="1"/>
                  </a:lnTo>
                  <a:lnTo>
                    <a:pt x="1166" y="266"/>
                  </a:lnTo>
                  <a:lnTo>
                    <a:pt x="614" y="123"/>
                  </a:lnTo>
                  <a:lnTo>
                    <a:pt x="471" y="675"/>
                  </a:lnTo>
                  <a:lnTo>
                    <a:pt x="1" y="9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804875" y="4686775"/>
              <a:ext cx="42950" cy="43475"/>
            </a:xfrm>
            <a:custGeom>
              <a:avLst/>
              <a:gdLst/>
              <a:ahLst/>
              <a:cxnLst/>
              <a:rect l="l" t="t" r="r" b="b"/>
              <a:pathLst>
                <a:path w="1718" h="1739" extrusionOk="0">
                  <a:moveTo>
                    <a:pt x="1104" y="1"/>
                  </a:moveTo>
                  <a:lnTo>
                    <a:pt x="777" y="185"/>
                  </a:lnTo>
                  <a:lnTo>
                    <a:pt x="429" y="103"/>
                  </a:lnTo>
                  <a:lnTo>
                    <a:pt x="327" y="451"/>
                  </a:lnTo>
                  <a:lnTo>
                    <a:pt x="0" y="635"/>
                  </a:lnTo>
                  <a:lnTo>
                    <a:pt x="184" y="962"/>
                  </a:lnTo>
                  <a:lnTo>
                    <a:pt x="102" y="1309"/>
                  </a:lnTo>
                  <a:lnTo>
                    <a:pt x="450" y="1411"/>
                  </a:lnTo>
                  <a:lnTo>
                    <a:pt x="634" y="1738"/>
                  </a:lnTo>
                  <a:lnTo>
                    <a:pt x="961" y="1534"/>
                  </a:lnTo>
                  <a:lnTo>
                    <a:pt x="1308" y="1636"/>
                  </a:lnTo>
                  <a:lnTo>
                    <a:pt x="1411" y="1289"/>
                  </a:lnTo>
                  <a:lnTo>
                    <a:pt x="1717" y="1105"/>
                  </a:lnTo>
                  <a:lnTo>
                    <a:pt x="1554" y="778"/>
                  </a:lnTo>
                  <a:lnTo>
                    <a:pt x="1635" y="430"/>
                  </a:lnTo>
                  <a:lnTo>
                    <a:pt x="1288" y="328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834000" y="4636200"/>
              <a:ext cx="64925" cy="6492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470" y="1922"/>
                  </a:moveTo>
                  <a:lnTo>
                    <a:pt x="614" y="2474"/>
                  </a:lnTo>
                  <a:lnTo>
                    <a:pt x="1165" y="2310"/>
                  </a:lnTo>
                  <a:lnTo>
                    <a:pt x="1636" y="2596"/>
                  </a:lnTo>
                  <a:lnTo>
                    <a:pt x="1922" y="2106"/>
                  </a:lnTo>
                  <a:lnTo>
                    <a:pt x="2453" y="1962"/>
                  </a:lnTo>
                  <a:lnTo>
                    <a:pt x="2310" y="1431"/>
                  </a:lnTo>
                  <a:lnTo>
                    <a:pt x="2596" y="940"/>
                  </a:lnTo>
                  <a:lnTo>
                    <a:pt x="2106" y="675"/>
                  </a:lnTo>
                  <a:lnTo>
                    <a:pt x="1963" y="123"/>
                  </a:lnTo>
                  <a:lnTo>
                    <a:pt x="1431" y="266"/>
                  </a:lnTo>
                  <a:lnTo>
                    <a:pt x="941" y="0"/>
                  </a:lnTo>
                  <a:lnTo>
                    <a:pt x="675" y="470"/>
                  </a:lnTo>
                  <a:lnTo>
                    <a:pt x="123" y="634"/>
                  </a:lnTo>
                  <a:lnTo>
                    <a:pt x="266" y="1165"/>
                  </a:lnTo>
                  <a:lnTo>
                    <a:pt x="0" y="16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844725" y="4646925"/>
              <a:ext cx="42950" cy="43450"/>
            </a:xfrm>
            <a:custGeom>
              <a:avLst/>
              <a:gdLst/>
              <a:ahLst/>
              <a:cxnLst/>
              <a:rect l="l" t="t" r="r" b="b"/>
              <a:pathLst>
                <a:path w="1718" h="1738" extrusionOk="0">
                  <a:moveTo>
                    <a:pt x="634" y="0"/>
                  </a:moveTo>
                  <a:lnTo>
                    <a:pt x="450" y="327"/>
                  </a:lnTo>
                  <a:lnTo>
                    <a:pt x="103" y="430"/>
                  </a:lnTo>
                  <a:lnTo>
                    <a:pt x="185" y="777"/>
                  </a:lnTo>
                  <a:lnTo>
                    <a:pt x="1" y="1104"/>
                  </a:lnTo>
                  <a:lnTo>
                    <a:pt x="328" y="1288"/>
                  </a:lnTo>
                  <a:lnTo>
                    <a:pt x="430" y="1636"/>
                  </a:lnTo>
                  <a:lnTo>
                    <a:pt x="777" y="1554"/>
                  </a:lnTo>
                  <a:lnTo>
                    <a:pt x="1104" y="1738"/>
                  </a:lnTo>
                  <a:lnTo>
                    <a:pt x="1288" y="1411"/>
                  </a:lnTo>
                  <a:lnTo>
                    <a:pt x="1636" y="1309"/>
                  </a:lnTo>
                  <a:lnTo>
                    <a:pt x="1534" y="961"/>
                  </a:lnTo>
                  <a:lnTo>
                    <a:pt x="1718" y="634"/>
                  </a:lnTo>
                  <a:lnTo>
                    <a:pt x="1411" y="450"/>
                  </a:lnTo>
                  <a:lnTo>
                    <a:pt x="1309" y="103"/>
                  </a:lnTo>
                  <a:lnTo>
                    <a:pt x="961" y="184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3847275" y="4580475"/>
              <a:ext cx="67500" cy="67500"/>
            </a:xfrm>
            <a:custGeom>
              <a:avLst/>
              <a:gdLst/>
              <a:ahLst/>
              <a:cxnLst/>
              <a:rect l="l" t="t" r="r" b="b"/>
              <a:pathLst>
                <a:path w="2700" h="2700" extrusionOk="0">
                  <a:moveTo>
                    <a:pt x="962" y="2311"/>
                  </a:moveTo>
                  <a:lnTo>
                    <a:pt x="1350" y="2699"/>
                  </a:lnTo>
                  <a:lnTo>
                    <a:pt x="1738" y="2311"/>
                  </a:lnTo>
                  <a:lnTo>
                    <a:pt x="2290" y="2311"/>
                  </a:lnTo>
                  <a:lnTo>
                    <a:pt x="2290" y="1738"/>
                  </a:lnTo>
                  <a:lnTo>
                    <a:pt x="2699" y="1350"/>
                  </a:lnTo>
                  <a:lnTo>
                    <a:pt x="2290" y="962"/>
                  </a:lnTo>
                  <a:lnTo>
                    <a:pt x="2290" y="389"/>
                  </a:lnTo>
                  <a:lnTo>
                    <a:pt x="1738" y="389"/>
                  </a:lnTo>
                  <a:lnTo>
                    <a:pt x="1350" y="1"/>
                  </a:lnTo>
                  <a:lnTo>
                    <a:pt x="962" y="389"/>
                  </a:lnTo>
                  <a:lnTo>
                    <a:pt x="389" y="389"/>
                  </a:lnTo>
                  <a:lnTo>
                    <a:pt x="389" y="962"/>
                  </a:lnTo>
                  <a:lnTo>
                    <a:pt x="1" y="1350"/>
                  </a:lnTo>
                  <a:lnTo>
                    <a:pt x="389" y="1738"/>
                  </a:lnTo>
                  <a:lnTo>
                    <a:pt x="389" y="23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858525" y="4591725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800" h="1800" extrusionOk="0">
                  <a:moveTo>
                    <a:pt x="900" y="1"/>
                  </a:moveTo>
                  <a:lnTo>
                    <a:pt x="634" y="266"/>
                  </a:lnTo>
                  <a:lnTo>
                    <a:pt x="266" y="266"/>
                  </a:lnTo>
                  <a:lnTo>
                    <a:pt x="266" y="634"/>
                  </a:lnTo>
                  <a:lnTo>
                    <a:pt x="0" y="900"/>
                  </a:lnTo>
                  <a:lnTo>
                    <a:pt x="266" y="1166"/>
                  </a:lnTo>
                  <a:lnTo>
                    <a:pt x="266" y="1534"/>
                  </a:lnTo>
                  <a:lnTo>
                    <a:pt x="634" y="1534"/>
                  </a:lnTo>
                  <a:lnTo>
                    <a:pt x="900" y="1800"/>
                  </a:lnTo>
                  <a:lnTo>
                    <a:pt x="1166" y="1534"/>
                  </a:lnTo>
                  <a:lnTo>
                    <a:pt x="1534" y="1534"/>
                  </a:lnTo>
                  <a:lnTo>
                    <a:pt x="1534" y="1166"/>
                  </a:lnTo>
                  <a:lnTo>
                    <a:pt x="1799" y="900"/>
                  </a:lnTo>
                  <a:lnTo>
                    <a:pt x="1534" y="634"/>
                  </a:lnTo>
                  <a:lnTo>
                    <a:pt x="1534" y="266"/>
                  </a:lnTo>
                  <a:lnTo>
                    <a:pt x="1166" y="266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834000" y="4527325"/>
              <a:ext cx="64925" cy="64950"/>
            </a:xfrm>
            <a:custGeom>
              <a:avLst/>
              <a:gdLst/>
              <a:ahLst/>
              <a:cxnLst/>
              <a:rect l="l" t="t" r="r" b="b"/>
              <a:pathLst>
                <a:path w="2597" h="2598" extrusionOk="0">
                  <a:moveTo>
                    <a:pt x="1431" y="2331"/>
                  </a:moveTo>
                  <a:lnTo>
                    <a:pt x="1963" y="2474"/>
                  </a:lnTo>
                  <a:lnTo>
                    <a:pt x="2106" y="1922"/>
                  </a:lnTo>
                  <a:lnTo>
                    <a:pt x="2596" y="1657"/>
                  </a:lnTo>
                  <a:lnTo>
                    <a:pt x="2310" y="1166"/>
                  </a:lnTo>
                  <a:lnTo>
                    <a:pt x="2453" y="635"/>
                  </a:lnTo>
                  <a:lnTo>
                    <a:pt x="1922" y="492"/>
                  </a:lnTo>
                  <a:lnTo>
                    <a:pt x="1636" y="1"/>
                  </a:lnTo>
                  <a:lnTo>
                    <a:pt x="1165" y="287"/>
                  </a:lnTo>
                  <a:lnTo>
                    <a:pt x="614" y="144"/>
                  </a:lnTo>
                  <a:lnTo>
                    <a:pt x="470" y="676"/>
                  </a:lnTo>
                  <a:lnTo>
                    <a:pt x="0" y="962"/>
                  </a:lnTo>
                  <a:lnTo>
                    <a:pt x="266" y="1432"/>
                  </a:lnTo>
                  <a:lnTo>
                    <a:pt x="123" y="1963"/>
                  </a:lnTo>
                  <a:lnTo>
                    <a:pt x="675" y="2127"/>
                  </a:lnTo>
                  <a:lnTo>
                    <a:pt x="941" y="25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844725" y="4538075"/>
              <a:ext cx="42950" cy="43450"/>
            </a:xfrm>
            <a:custGeom>
              <a:avLst/>
              <a:gdLst/>
              <a:ahLst/>
              <a:cxnLst/>
              <a:rect l="l" t="t" r="r" b="b"/>
              <a:pathLst>
                <a:path w="1718" h="1738" extrusionOk="0">
                  <a:moveTo>
                    <a:pt x="1104" y="0"/>
                  </a:moveTo>
                  <a:lnTo>
                    <a:pt x="777" y="184"/>
                  </a:lnTo>
                  <a:lnTo>
                    <a:pt x="430" y="102"/>
                  </a:lnTo>
                  <a:lnTo>
                    <a:pt x="328" y="450"/>
                  </a:lnTo>
                  <a:lnTo>
                    <a:pt x="1" y="634"/>
                  </a:lnTo>
                  <a:lnTo>
                    <a:pt x="185" y="961"/>
                  </a:lnTo>
                  <a:lnTo>
                    <a:pt x="103" y="1309"/>
                  </a:lnTo>
                  <a:lnTo>
                    <a:pt x="450" y="1411"/>
                  </a:lnTo>
                  <a:lnTo>
                    <a:pt x="634" y="1738"/>
                  </a:lnTo>
                  <a:lnTo>
                    <a:pt x="961" y="1554"/>
                  </a:lnTo>
                  <a:lnTo>
                    <a:pt x="1309" y="1636"/>
                  </a:lnTo>
                  <a:lnTo>
                    <a:pt x="1411" y="1288"/>
                  </a:lnTo>
                  <a:lnTo>
                    <a:pt x="1718" y="1104"/>
                  </a:lnTo>
                  <a:lnTo>
                    <a:pt x="1534" y="777"/>
                  </a:lnTo>
                  <a:lnTo>
                    <a:pt x="1636" y="430"/>
                  </a:lnTo>
                  <a:lnTo>
                    <a:pt x="1288" y="327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794125" y="4487475"/>
              <a:ext cx="64925" cy="6492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1922" y="2126"/>
                  </a:moveTo>
                  <a:lnTo>
                    <a:pt x="2454" y="1983"/>
                  </a:lnTo>
                  <a:lnTo>
                    <a:pt x="2311" y="1431"/>
                  </a:lnTo>
                  <a:lnTo>
                    <a:pt x="2597" y="961"/>
                  </a:lnTo>
                  <a:lnTo>
                    <a:pt x="2106" y="675"/>
                  </a:lnTo>
                  <a:lnTo>
                    <a:pt x="1963" y="144"/>
                  </a:lnTo>
                  <a:lnTo>
                    <a:pt x="1432" y="287"/>
                  </a:lnTo>
                  <a:lnTo>
                    <a:pt x="941" y="0"/>
                  </a:lnTo>
                  <a:lnTo>
                    <a:pt x="675" y="491"/>
                  </a:lnTo>
                  <a:lnTo>
                    <a:pt x="123" y="634"/>
                  </a:lnTo>
                  <a:lnTo>
                    <a:pt x="267" y="1166"/>
                  </a:lnTo>
                  <a:lnTo>
                    <a:pt x="1" y="1656"/>
                  </a:lnTo>
                  <a:lnTo>
                    <a:pt x="471" y="1922"/>
                  </a:lnTo>
                  <a:lnTo>
                    <a:pt x="614" y="2474"/>
                  </a:lnTo>
                  <a:lnTo>
                    <a:pt x="1166" y="2331"/>
                  </a:lnTo>
                  <a:lnTo>
                    <a:pt x="1636" y="25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804875" y="4498200"/>
              <a:ext cx="42950" cy="43475"/>
            </a:xfrm>
            <a:custGeom>
              <a:avLst/>
              <a:gdLst/>
              <a:ahLst/>
              <a:cxnLst/>
              <a:rect l="l" t="t" r="r" b="b"/>
              <a:pathLst>
                <a:path w="1718" h="1739" extrusionOk="0">
                  <a:moveTo>
                    <a:pt x="634" y="1"/>
                  </a:moveTo>
                  <a:lnTo>
                    <a:pt x="450" y="328"/>
                  </a:lnTo>
                  <a:lnTo>
                    <a:pt x="102" y="430"/>
                  </a:lnTo>
                  <a:lnTo>
                    <a:pt x="184" y="778"/>
                  </a:lnTo>
                  <a:lnTo>
                    <a:pt x="0" y="1105"/>
                  </a:lnTo>
                  <a:lnTo>
                    <a:pt x="327" y="1289"/>
                  </a:lnTo>
                  <a:lnTo>
                    <a:pt x="429" y="1636"/>
                  </a:lnTo>
                  <a:lnTo>
                    <a:pt x="777" y="1554"/>
                  </a:lnTo>
                  <a:lnTo>
                    <a:pt x="1104" y="1738"/>
                  </a:lnTo>
                  <a:lnTo>
                    <a:pt x="1288" y="1411"/>
                  </a:lnTo>
                  <a:lnTo>
                    <a:pt x="1635" y="1309"/>
                  </a:lnTo>
                  <a:lnTo>
                    <a:pt x="1554" y="962"/>
                  </a:lnTo>
                  <a:lnTo>
                    <a:pt x="1717" y="634"/>
                  </a:lnTo>
                  <a:lnTo>
                    <a:pt x="1411" y="450"/>
                  </a:lnTo>
                  <a:lnTo>
                    <a:pt x="1308" y="103"/>
                  </a:lnTo>
                  <a:lnTo>
                    <a:pt x="961" y="205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569275" y="4143025"/>
              <a:ext cx="415000" cy="265775"/>
            </a:xfrm>
            <a:custGeom>
              <a:avLst/>
              <a:gdLst/>
              <a:ahLst/>
              <a:cxnLst/>
              <a:rect l="l" t="t" r="r" b="b"/>
              <a:pathLst>
                <a:path w="16600" h="10631" extrusionOk="0">
                  <a:moveTo>
                    <a:pt x="6051" y="1"/>
                  </a:moveTo>
                  <a:cubicBezTo>
                    <a:pt x="0" y="7074"/>
                    <a:pt x="8157" y="10630"/>
                    <a:pt x="8157" y="10630"/>
                  </a:cubicBezTo>
                  <a:cubicBezTo>
                    <a:pt x="16599" y="5111"/>
                    <a:pt x="8893" y="1"/>
                    <a:pt x="8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652050" y="4138425"/>
              <a:ext cx="224900" cy="275475"/>
            </a:xfrm>
            <a:custGeom>
              <a:avLst/>
              <a:gdLst/>
              <a:ahLst/>
              <a:cxnLst/>
              <a:rect l="l" t="t" r="r" b="b"/>
              <a:pathLst>
                <a:path w="8996" h="11019" extrusionOk="0">
                  <a:moveTo>
                    <a:pt x="4866" y="11019"/>
                  </a:moveTo>
                  <a:lnTo>
                    <a:pt x="4764" y="10978"/>
                  </a:lnTo>
                  <a:cubicBezTo>
                    <a:pt x="4621" y="10917"/>
                    <a:pt x="1166" y="9383"/>
                    <a:pt x="451" y="6276"/>
                  </a:cubicBezTo>
                  <a:cubicBezTo>
                    <a:pt x="1" y="4355"/>
                    <a:pt x="737" y="2249"/>
                    <a:pt x="2597" y="62"/>
                  </a:cubicBezTo>
                  <a:lnTo>
                    <a:pt x="2658" y="1"/>
                  </a:lnTo>
                  <a:lnTo>
                    <a:pt x="5643" y="1"/>
                  </a:lnTo>
                  <a:lnTo>
                    <a:pt x="5684" y="21"/>
                  </a:lnTo>
                  <a:cubicBezTo>
                    <a:pt x="6297" y="450"/>
                    <a:pt x="6849" y="941"/>
                    <a:pt x="7340" y="1513"/>
                  </a:cubicBezTo>
                  <a:cubicBezTo>
                    <a:pt x="8423" y="2740"/>
                    <a:pt x="8995" y="4069"/>
                    <a:pt x="8995" y="5336"/>
                  </a:cubicBezTo>
                  <a:cubicBezTo>
                    <a:pt x="8995" y="7339"/>
                    <a:pt x="7626" y="9220"/>
                    <a:pt x="4948" y="10978"/>
                  </a:cubicBezTo>
                  <a:close/>
                  <a:moveTo>
                    <a:pt x="2822" y="369"/>
                  </a:moveTo>
                  <a:cubicBezTo>
                    <a:pt x="1064" y="2433"/>
                    <a:pt x="389" y="4396"/>
                    <a:pt x="798" y="6195"/>
                  </a:cubicBezTo>
                  <a:cubicBezTo>
                    <a:pt x="1146" y="7728"/>
                    <a:pt x="2250" y="8832"/>
                    <a:pt x="3108" y="9506"/>
                  </a:cubicBezTo>
                  <a:cubicBezTo>
                    <a:pt x="3640" y="9935"/>
                    <a:pt x="4212" y="10283"/>
                    <a:pt x="4825" y="10590"/>
                  </a:cubicBezTo>
                  <a:cubicBezTo>
                    <a:pt x="7340" y="8934"/>
                    <a:pt x="8607" y="7155"/>
                    <a:pt x="8607" y="5316"/>
                  </a:cubicBezTo>
                  <a:cubicBezTo>
                    <a:pt x="8607" y="2638"/>
                    <a:pt x="5909" y="634"/>
                    <a:pt x="5520" y="3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725650" y="4272325"/>
              <a:ext cx="82300" cy="63900"/>
            </a:xfrm>
            <a:custGeom>
              <a:avLst/>
              <a:gdLst/>
              <a:ahLst/>
              <a:cxnLst/>
              <a:rect l="l" t="t" r="r" b="b"/>
              <a:pathLst>
                <a:path w="3292" h="2556" extrusionOk="0">
                  <a:moveTo>
                    <a:pt x="1636" y="2556"/>
                  </a:moveTo>
                  <a:cubicBezTo>
                    <a:pt x="737" y="2556"/>
                    <a:pt x="1" y="1983"/>
                    <a:pt x="1" y="1268"/>
                  </a:cubicBezTo>
                  <a:cubicBezTo>
                    <a:pt x="1" y="573"/>
                    <a:pt x="737" y="0"/>
                    <a:pt x="1636" y="0"/>
                  </a:cubicBezTo>
                  <a:cubicBezTo>
                    <a:pt x="2556" y="0"/>
                    <a:pt x="3292" y="573"/>
                    <a:pt x="3292" y="1268"/>
                  </a:cubicBezTo>
                  <a:cubicBezTo>
                    <a:pt x="3292" y="1963"/>
                    <a:pt x="2556" y="2556"/>
                    <a:pt x="1636" y="2556"/>
                  </a:cubicBezTo>
                  <a:close/>
                  <a:moveTo>
                    <a:pt x="1636" y="246"/>
                  </a:moveTo>
                  <a:cubicBezTo>
                    <a:pt x="859" y="246"/>
                    <a:pt x="225" y="716"/>
                    <a:pt x="225" y="1268"/>
                  </a:cubicBezTo>
                  <a:cubicBezTo>
                    <a:pt x="225" y="1840"/>
                    <a:pt x="859" y="2290"/>
                    <a:pt x="1636" y="2290"/>
                  </a:cubicBezTo>
                  <a:cubicBezTo>
                    <a:pt x="2433" y="2290"/>
                    <a:pt x="3067" y="1840"/>
                    <a:pt x="3067" y="1268"/>
                  </a:cubicBezTo>
                  <a:cubicBezTo>
                    <a:pt x="3067" y="716"/>
                    <a:pt x="2433" y="246"/>
                    <a:pt x="1636" y="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739950" y="4275900"/>
              <a:ext cx="53700" cy="39875"/>
            </a:xfrm>
            <a:custGeom>
              <a:avLst/>
              <a:gdLst/>
              <a:ahLst/>
              <a:cxnLst/>
              <a:rect l="l" t="t" r="r" b="b"/>
              <a:pathLst>
                <a:path w="2148" h="1595" extrusionOk="0">
                  <a:moveTo>
                    <a:pt x="1064" y="1595"/>
                  </a:moveTo>
                  <a:cubicBezTo>
                    <a:pt x="1657" y="1595"/>
                    <a:pt x="2147" y="1247"/>
                    <a:pt x="2147" y="798"/>
                  </a:cubicBezTo>
                  <a:cubicBezTo>
                    <a:pt x="2147" y="348"/>
                    <a:pt x="1657" y="1"/>
                    <a:pt x="1064" y="1"/>
                  </a:cubicBezTo>
                  <a:cubicBezTo>
                    <a:pt x="471" y="1"/>
                    <a:pt x="1" y="348"/>
                    <a:pt x="1" y="798"/>
                  </a:cubicBezTo>
                  <a:cubicBezTo>
                    <a:pt x="1" y="1247"/>
                    <a:pt x="471" y="1595"/>
                    <a:pt x="1064" y="1595"/>
                  </a:cubicBezTo>
                  <a:close/>
                  <a:moveTo>
                    <a:pt x="1064" y="512"/>
                  </a:moveTo>
                  <a:cubicBezTo>
                    <a:pt x="1309" y="512"/>
                    <a:pt x="1534" y="675"/>
                    <a:pt x="1534" y="859"/>
                  </a:cubicBezTo>
                  <a:cubicBezTo>
                    <a:pt x="1534" y="1064"/>
                    <a:pt x="1309" y="1227"/>
                    <a:pt x="1064" y="1227"/>
                  </a:cubicBezTo>
                  <a:cubicBezTo>
                    <a:pt x="798" y="1227"/>
                    <a:pt x="594" y="1064"/>
                    <a:pt x="594" y="859"/>
                  </a:cubicBezTo>
                  <a:cubicBezTo>
                    <a:pt x="594" y="675"/>
                    <a:pt x="798" y="512"/>
                    <a:pt x="1064" y="5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70450" y="4139450"/>
              <a:ext cx="185025" cy="225400"/>
            </a:xfrm>
            <a:custGeom>
              <a:avLst/>
              <a:gdLst/>
              <a:ahLst/>
              <a:cxnLst/>
              <a:rect l="l" t="t" r="r" b="b"/>
              <a:pathLst>
                <a:path w="7401" h="9016" extrusionOk="0">
                  <a:moveTo>
                    <a:pt x="4069" y="9015"/>
                  </a:moveTo>
                  <a:lnTo>
                    <a:pt x="3987" y="8975"/>
                  </a:lnTo>
                  <a:cubicBezTo>
                    <a:pt x="3864" y="8934"/>
                    <a:pt x="962" y="7666"/>
                    <a:pt x="369" y="5091"/>
                  </a:cubicBezTo>
                  <a:cubicBezTo>
                    <a:pt x="1" y="3537"/>
                    <a:pt x="573" y="1840"/>
                    <a:pt x="2106" y="41"/>
                  </a:cubicBezTo>
                  <a:lnTo>
                    <a:pt x="2147" y="1"/>
                  </a:lnTo>
                  <a:lnTo>
                    <a:pt x="4580" y="1"/>
                  </a:lnTo>
                  <a:lnTo>
                    <a:pt x="4621" y="21"/>
                  </a:lnTo>
                  <a:cubicBezTo>
                    <a:pt x="4743" y="82"/>
                    <a:pt x="7401" y="1861"/>
                    <a:pt x="7401" y="4396"/>
                  </a:cubicBezTo>
                  <a:cubicBezTo>
                    <a:pt x="7401" y="6010"/>
                    <a:pt x="6297" y="7544"/>
                    <a:pt x="4130" y="8975"/>
                  </a:cubicBezTo>
                  <a:close/>
                  <a:moveTo>
                    <a:pt x="2290" y="307"/>
                  </a:moveTo>
                  <a:cubicBezTo>
                    <a:pt x="859" y="1983"/>
                    <a:pt x="308" y="3578"/>
                    <a:pt x="655" y="5029"/>
                  </a:cubicBezTo>
                  <a:cubicBezTo>
                    <a:pt x="1166" y="7237"/>
                    <a:pt x="3578" y="8463"/>
                    <a:pt x="4028" y="8668"/>
                  </a:cubicBezTo>
                  <a:cubicBezTo>
                    <a:pt x="6072" y="7319"/>
                    <a:pt x="7094" y="5888"/>
                    <a:pt x="7094" y="4396"/>
                  </a:cubicBezTo>
                  <a:cubicBezTo>
                    <a:pt x="7094" y="2188"/>
                    <a:pt x="4805" y="512"/>
                    <a:pt x="4478" y="3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677100" y="4139450"/>
              <a:ext cx="172750" cy="209550"/>
            </a:xfrm>
            <a:custGeom>
              <a:avLst/>
              <a:gdLst/>
              <a:ahLst/>
              <a:cxnLst/>
              <a:rect l="l" t="t" r="r" b="b"/>
              <a:pathLst>
                <a:path w="6910" h="8382" extrusionOk="0">
                  <a:moveTo>
                    <a:pt x="3803" y="8382"/>
                  </a:moveTo>
                  <a:lnTo>
                    <a:pt x="3721" y="8361"/>
                  </a:lnTo>
                  <a:cubicBezTo>
                    <a:pt x="3598" y="8300"/>
                    <a:pt x="921" y="7135"/>
                    <a:pt x="348" y="4743"/>
                  </a:cubicBezTo>
                  <a:cubicBezTo>
                    <a:pt x="1" y="3292"/>
                    <a:pt x="553" y="1697"/>
                    <a:pt x="1963" y="41"/>
                  </a:cubicBezTo>
                  <a:lnTo>
                    <a:pt x="2004" y="1"/>
                  </a:lnTo>
                  <a:lnTo>
                    <a:pt x="4273" y="1"/>
                  </a:lnTo>
                  <a:lnTo>
                    <a:pt x="4293" y="21"/>
                  </a:lnTo>
                  <a:cubicBezTo>
                    <a:pt x="4416" y="82"/>
                    <a:pt x="6890" y="1738"/>
                    <a:pt x="6910" y="4089"/>
                  </a:cubicBezTo>
                  <a:cubicBezTo>
                    <a:pt x="6910" y="5602"/>
                    <a:pt x="5888" y="7033"/>
                    <a:pt x="3864" y="8341"/>
                  </a:cubicBezTo>
                  <a:close/>
                  <a:moveTo>
                    <a:pt x="2147" y="287"/>
                  </a:moveTo>
                  <a:cubicBezTo>
                    <a:pt x="818" y="1840"/>
                    <a:pt x="307" y="3333"/>
                    <a:pt x="634" y="4682"/>
                  </a:cubicBezTo>
                  <a:cubicBezTo>
                    <a:pt x="1104" y="6726"/>
                    <a:pt x="3353" y="7871"/>
                    <a:pt x="3782" y="8075"/>
                  </a:cubicBezTo>
                  <a:cubicBezTo>
                    <a:pt x="5663" y="6828"/>
                    <a:pt x="6624" y="5479"/>
                    <a:pt x="6624" y="4089"/>
                  </a:cubicBezTo>
                  <a:cubicBezTo>
                    <a:pt x="6624" y="2024"/>
                    <a:pt x="4498" y="491"/>
                    <a:pt x="4191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684250" y="4143025"/>
              <a:ext cx="153350" cy="134425"/>
            </a:xfrm>
            <a:custGeom>
              <a:avLst/>
              <a:gdLst/>
              <a:ahLst/>
              <a:cxnLst/>
              <a:rect l="l" t="t" r="r" b="b"/>
              <a:pathLst>
                <a:path w="6134" h="5377" extrusionOk="0">
                  <a:moveTo>
                    <a:pt x="3476" y="1"/>
                  </a:moveTo>
                  <a:cubicBezTo>
                    <a:pt x="3476" y="1"/>
                    <a:pt x="6133" y="2617"/>
                    <a:pt x="3251" y="5377"/>
                  </a:cubicBezTo>
                  <a:cubicBezTo>
                    <a:pt x="3251" y="5377"/>
                    <a:pt x="1" y="3537"/>
                    <a:pt x="2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402675" y="4263825"/>
              <a:ext cx="262475" cy="218050"/>
            </a:xfrm>
            <a:custGeom>
              <a:avLst/>
              <a:gdLst/>
              <a:ahLst/>
              <a:cxnLst/>
              <a:rect l="l" t="t" r="r" b="b"/>
              <a:pathLst>
                <a:path w="10499" h="8722" extrusionOk="0">
                  <a:moveTo>
                    <a:pt x="3602" y="0"/>
                  </a:moveTo>
                  <a:cubicBezTo>
                    <a:pt x="2671" y="0"/>
                    <a:pt x="2004" y="136"/>
                    <a:pt x="2004" y="136"/>
                  </a:cubicBezTo>
                  <a:lnTo>
                    <a:pt x="0" y="2139"/>
                  </a:lnTo>
                  <a:cubicBezTo>
                    <a:pt x="433" y="7597"/>
                    <a:pt x="3468" y="8721"/>
                    <a:pt x="5894" y="8721"/>
                  </a:cubicBezTo>
                  <a:cubicBezTo>
                    <a:pt x="7593" y="8721"/>
                    <a:pt x="8995" y="8170"/>
                    <a:pt x="8995" y="8170"/>
                  </a:cubicBezTo>
                  <a:cubicBezTo>
                    <a:pt x="10499" y="977"/>
                    <a:pt x="6101" y="0"/>
                    <a:pt x="36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398075" y="4257000"/>
              <a:ext cx="250425" cy="236625"/>
            </a:xfrm>
            <a:custGeom>
              <a:avLst/>
              <a:gdLst/>
              <a:ahLst/>
              <a:cxnLst/>
              <a:rect l="l" t="t" r="r" b="b"/>
              <a:pathLst>
                <a:path w="10017" h="9465" extrusionOk="0">
                  <a:moveTo>
                    <a:pt x="6072" y="9199"/>
                  </a:moveTo>
                  <a:cubicBezTo>
                    <a:pt x="4947" y="9219"/>
                    <a:pt x="3843" y="8913"/>
                    <a:pt x="2862" y="8340"/>
                  </a:cubicBezTo>
                  <a:cubicBezTo>
                    <a:pt x="1186" y="7298"/>
                    <a:pt x="225" y="5315"/>
                    <a:pt x="0" y="2433"/>
                  </a:cubicBezTo>
                  <a:lnTo>
                    <a:pt x="0" y="2351"/>
                  </a:lnTo>
                  <a:lnTo>
                    <a:pt x="2106" y="245"/>
                  </a:lnTo>
                  <a:lnTo>
                    <a:pt x="2147" y="245"/>
                  </a:lnTo>
                  <a:cubicBezTo>
                    <a:pt x="2883" y="102"/>
                    <a:pt x="3619" y="61"/>
                    <a:pt x="4375" y="123"/>
                  </a:cubicBezTo>
                  <a:cubicBezTo>
                    <a:pt x="5990" y="225"/>
                    <a:pt x="7339" y="757"/>
                    <a:pt x="8238" y="1656"/>
                  </a:cubicBezTo>
                  <a:cubicBezTo>
                    <a:pt x="9649" y="3066"/>
                    <a:pt x="10017" y="5376"/>
                    <a:pt x="9363" y="8504"/>
                  </a:cubicBezTo>
                  <a:lnTo>
                    <a:pt x="9342" y="8586"/>
                  </a:lnTo>
                  <a:lnTo>
                    <a:pt x="9240" y="8627"/>
                  </a:lnTo>
                  <a:cubicBezTo>
                    <a:pt x="8238" y="8995"/>
                    <a:pt x="7155" y="9179"/>
                    <a:pt x="6072" y="9199"/>
                  </a:cubicBezTo>
                  <a:close/>
                  <a:moveTo>
                    <a:pt x="368" y="2494"/>
                  </a:moveTo>
                  <a:cubicBezTo>
                    <a:pt x="593" y="5192"/>
                    <a:pt x="1513" y="7053"/>
                    <a:pt x="3067" y="8034"/>
                  </a:cubicBezTo>
                  <a:cubicBezTo>
                    <a:pt x="5356" y="9465"/>
                    <a:pt x="8443" y="8504"/>
                    <a:pt x="9015" y="8300"/>
                  </a:cubicBezTo>
                  <a:cubicBezTo>
                    <a:pt x="9608" y="5356"/>
                    <a:pt x="9261" y="3189"/>
                    <a:pt x="7973" y="1901"/>
                  </a:cubicBezTo>
                  <a:cubicBezTo>
                    <a:pt x="6072" y="0"/>
                    <a:pt x="2740" y="511"/>
                    <a:pt x="2269" y="5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507950" y="4360725"/>
              <a:ext cx="82800" cy="75150"/>
            </a:xfrm>
            <a:custGeom>
              <a:avLst/>
              <a:gdLst/>
              <a:ahLst/>
              <a:cxnLst/>
              <a:rect l="l" t="t" r="r" b="b"/>
              <a:pathLst>
                <a:path w="3312" h="3006" extrusionOk="0">
                  <a:moveTo>
                    <a:pt x="1268" y="3006"/>
                  </a:moveTo>
                  <a:cubicBezTo>
                    <a:pt x="982" y="3006"/>
                    <a:pt x="695" y="2904"/>
                    <a:pt x="491" y="2699"/>
                  </a:cubicBezTo>
                  <a:lnTo>
                    <a:pt x="491" y="2699"/>
                  </a:lnTo>
                  <a:cubicBezTo>
                    <a:pt x="0" y="2209"/>
                    <a:pt x="123" y="1289"/>
                    <a:pt x="757" y="635"/>
                  </a:cubicBezTo>
                  <a:cubicBezTo>
                    <a:pt x="1043" y="328"/>
                    <a:pt x="1431" y="144"/>
                    <a:pt x="1840" y="62"/>
                  </a:cubicBezTo>
                  <a:cubicBezTo>
                    <a:pt x="2188" y="1"/>
                    <a:pt x="2556" y="103"/>
                    <a:pt x="2821" y="369"/>
                  </a:cubicBezTo>
                  <a:cubicBezTo>
                    <a:pt x="3312" y="859"/>
                    <a:pt x="3189" y="1779"/>
                    <a:pt x="2556" y="2413"/>
                  </a:cubicBezTo>
                  <a:cubicBezTo>
                    <a:pt x="2269" y="2720"/>
                    <a:pt x="1881" y="2924"/>
                    <a:pt x="1472" y="2985"/>
                  </a:cubicBezTo>
                  <a:cubicBezTo>
                    <a:pt x="1411" y="3006"/>
                    <a:pt x="1329" y="3006"/>
                    <a:pt x="1268" y="3006"/>
                  </a:cubicBezTo>
                  <a:close/>
                  <a:moveTo>
                    <a:pt x="655" y="2536"/>
                  </a:moveTo>
                  <a:cubicBezTo>
                    <a:pt x="859" y="2740"/>
                    <a:pt x="1166" y="2822"/>
                    <a:pt x="1452" y="2761"/>
                  </a:cubicBezTo>
                  <a:cubicBezTo>
                    <a:pt x="2167" y="2617"/>
                    <a:pt x="2740" y="2045"/>
                    <a:pt x="2883" y="1330"/>
                  </a:cubicBezTo>
                  <a:cubicBezTo>
                    <a:pt x="2944" y="1043"/>
                    <a:pt x="2862" y="737"/>
                    <a:pt x="2658" y="532"/>
                  </a:cubicBezTo>
                  <a:cubicBezTo>
                    <a:pt x="2453" y="328"/>
                    <a:pt x="2147" y="246"/>
                    <a:pt x="1861" y="308"/>
                  </a:cubicBezTo>
                  <a:cubicBezTo>
                    <a:pt x="1513" y="369"/>
                    <a:pt x="1186" y="532"/>
                    <a:pt x="920" y="798"/>
                  </a:cubicBezTo>
                  <a:cubicBezTo>
                    <a:pt x="368" y="1350"/>
                    <a:pt x="246" y="2127"/>
                    <a:pt x="655" y="25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516125" y="4366350"/>
              <a:ext cx="54200" cy="53175"/>
            </a:xfrm>
            <a:custGeom>
              <a:avLst/>
              <a:gdLst/>
              <a:ahLst/>
              <a:cxnLst/>
              <a:rect l="l" t="t" r="r" b="b"/>
              <a:pathLst>
                <a:path w="2168" h="2127" extrusionOk="0">
                  <a:moveTo>
                    <a:pt x="1656" y="1636"/>
                  </a:moveTo>
                  <a:cubicBezTo>
                    <a:pt x="2065" y="1207"/>
                    <a:pt x="2167" y="614"/>
                    <a:pt x="1840" y="307"/>
                  </a:cubicBezTo>
                  <a:cubicBezTo>
                    <a:pt x="1534" y="1"/>
                    <a:pt x="941" y="83"/>
                    <a:pt x="511" y="491"/>
                  </a:cubicBezTo>
                  <a:cubicBezTo>
                    <a:pt x="103" y="921"/>
                    <a:pt x="0" y="1513"/>
                    <a:pt x="328" y="1820"/>
                  </a:cubicBezTo>
                  <a:cubicBezTo>
                    <a:pt x="634" y="2127"/>
                    <a:pt x="1227" y="2045"/>
                    <a:pt x="1656" y="1636"/>
                  </a:cubicBezTo>
                  <a:close/>
                  <a:moveTo>
                    <a:pt x="879" y="859"/>
                  </a:moveTo>
                  <a:cubicBezTo>
                    <a:pt x="1145" y="716"/>
                    <a:pt x="1472" y="941"/>
                    <a:pt x="1411" y="1248"/>
                  </a:cubicBezTo>
                  <a:cubicBezTo>
                    <a:pt x="1370" y="1534"/>
                    <a:pt x="1023" y="1657"/>
                    <a:pt x="798" y="1452"/>
                  </a:cubicBezTo>
                  <a:cubicBezTo>
                    <a:pt x="675" y="1268"/>
                    <a:pt x="695" y="1002"/>
                    <a:pt x="879" y="8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402150" y="4263125"/>
              <a:ext cx="207000" cy="194225"/>
            </a:xfrm>
            <a:custGeom>
              <a:avLst/>
              <a:gdLst/>
              <a:ahLst/>
              <a:cxnLst/>
              <a:rect l="l" t="t" r="r" b="b"/>
              <a:pathLst>
                <a:path w="8280" h="7769" extrusionOk="0">
                  <a:moveTo>
                    <a:pt x="4968" y="7523"/>
                  </a:moveTo>
                  <a:cubicBezTo>
                    <a:pt x="4048" y="7544"/>
                    <a:pt x="3129" y="7298"/>
                    <a:pt x="2352" y="6849"/>
                  </a:cubicBezTo>
                  <a:cubicBezTo>
                    <a:pt x="962" y="5990"/>
                    <a:pt x="185" y="4375"/>
                    <a:pt x="1" y="2045"/>
                  </a:cubicBezTo>
                  <a:lnTo>
                    <a:pt x="1" y="1963"/>
                  </a:lnTo>
                  <a:lnTo>
                    <a:pt x="1718" y="246"/>
                  </a:lnTo>
                  <a:lnTo>
                    <a:pt x="1759" y="246"/>
                  </a:lnTo>
                  <a:cubicBezTo>
                    <a:pt x="2372" y="123"/>
                    <a:pt x="2985" y="82"/>
                    <a:pt x="3619" y="123"/>
                  </a:cubicBezTo>
                  <a:cubicBezTo>
                    <a:pt x="4968" y="184"/>
                    <a:pt x="6093" y="634"/>
                    <a:pt x="6828" y="1370"/>
                  </a:cubicBezTo>
                  <a:cubicBezTo>
                    <a:pt x="7973" y="2515"/>
                    <a:pt x="8280" y="4375"/>
                    <a:pt x="7748" y="6930"/>
                  </a:cubicBezTo>
                  <a:lnTo>
                    <a:pt x="7728" y="7012"/>
                  </a:lnTo>
                  <a:lnTo>
                    <a:pt x="7667" y="7032"/>
                  </a:lnTo>
                  <a:cubicBezTo>
                    <a:pt x="7074" y="7237"/>
                    <a:pt x="6461" y="7400"/>
                    <a:pt x="5847" y="7462"/>
                  </a:cubicBezTo>
                  <a:cubicBezTo>
                    <a:pt x="5561" y="7503"/>
                    <a:pt x="5254" y="7523"/>
                    <a:pt x="4968" y="7523"/>
                  </a:cubicBezTo>
                  <a:close/>
                  <a:moveTo>
                    <a:pt x="308" y="2086"/>
                  </a:moveTo>
                  <a:cubicBezTo>
                    <a:pt x="492" y="4273"/>
                    <a:pt x="1227" y="5786"/>
                    <a:pt x="2495" y="6583"/>
                  </a:cubicBezTo>
                  <a:cubicBezTo>
                    <a:pt x="4416" y="7768"/>
                    <a:pt x="6992" y="6930"/>
                    <a:pt x="7462" y="6767"/>
                  </a:cubicBezTo>
                  <a:cubicBezTo>
                    <a:pt x="7953" y="4375"/>
                    <a:pt x="7667" y="2617"/>
                    <a:pt x="6604" y="1575"/>
                  </a:cubicBezTo>
                  <a:cubicBezTo>
                    <a:pt x="5050" y="0"/>
                    <a:pt x="2250" y="450"/>
                    <a:pt x="1861" y="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404200" y="4264650"/>
              <a:ext cx="193200" cy="180425"/>
            </a:xfrm>
            <a:custGeom>
              <a:avLst/>
              <a:gdLst/>
              <a:ahLst/>
              <a:cxnLst/>
              <a:rect l="l" t="t" r="r" b="b"/>
              <a:pathLst>
                <a:path w="7728" h="7217" extrusionOk="0">
                  <a:moveTo>
                    <a:pt x="4621" y="6992"/>
                  </a:moveTo>
                  <a:cubicBezTo>
                    <a:pt x="3762" y="7012"/>
                    <a:pt x="2924" y="6788"/>
                    <a:pt x="2188" y="6358"/>
                  </a:cubicBezTo>
                  <a:cubicBezTo>
                    <a:pt x="921" y="5561"/>
                    <a:pt x="185" y="4048"/>
                    <a:pt x="1" y="1902"/>
                  </a:cubicBezTo>
                  <a:lnTo>
                    <a:pt x="1" y="1820"/>
                  </a:lnTo>
                  <a:lnTo>
                    <a:pt x="1616" y="226"/>
                  </a:lnTo>
                  <a:lnTo>
                    <a:pt x="1656" y="226"/>
                  </a:lnTo>
                  <a:cubicBezTo>
                    <a:pt x="2229" y="123"/>
                    <a:pt x="2801" y="83"/>
                    <a:pt x="3374" y="103"/>
                  </a:cubicBezTo>
                  <a:cubicBezTo>
                    <a:pt x="4641" y="164"/>
                    <a:pt x="5663" y="573"/>
                    <a:pt x="6379" y="1268"/>
                  </a:cubicBezTo>
                  <a:cubicBezTo>
                    <a:pt x="7442" y="2331"/>
                    <a:pt x="7728" y="4069"/>
                    <a:pt x="7217" y="6420"/>
                  </a:cubicBezTo>
                  <a:lnTo>
                    <a:pt x="7217" y="6501"/>
                  </a:lnTo>
                  <a:lnTo>
                    <a:pt x="7135" y="6522"/>
                  </a:lnTo>
                  <a:cubicBezTo>
                    <a:pt x="6603" y="6726"/>
                    <a:pt x="6031" y="6869"/>
                    <a:pt x="5459" y="6931"/>
                  </a:cubicBezTo>
                  <a:cubicBezTo>
                    <a:pt x="5193" y="6971"/>
                    <a:pt x="4907" y="6992"/>
                    <a:pt x="4621" y="6992"/>
                  </a:cubicBezTo>
                  <a:close/>
                  <a:moveTo>
                    <a:pt x="307" y="1943"/>
                  </a:moveTo>
                  <a:cubicBezTo>
                    <a:pt x="471" y="3987"/>
                    <a:pt x="1166" y="5377"/>
                    <a:pt x="2351" y="6113"/>
                  </a:cubicBezTo>
                  <a:cubicBezTo>
                    <a:pt x="4130" y="7217"/>
                    <a:pt x="6542" y="6440"/>
                    <a:pt x="6971" y="6276"/>
                  </a:cubicBezTo>
                  <a:cubicBezTo>
                    <a:pt x="7421" y="4069"/>
                    <a:pt x="7155" y="2433"/>
                    <a:pt x="6174" y="1452"/>
                  </a:cubicBezTo>
                  <a:cubicBezTo>
                    <a:pt x="4723" y="1"/>
                    <a:pt x="2127" y="430"/>
                    <a:pt x="1759" y="4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415950" y="4281000"/>
              <a:ext cx="115525" cy="125250"/>
            </a:xfrm>
            <a:custGeom>
              <a:avLst/>
              <a:gdLst/>
              <a:ahLst/>
              <a:cxnLst/>
              <a:rect l="l" t="t" r="r" b="b"/>
              <a:pathLst>
                <a:path w="4621" h="5010" extrusionOk="0">
                  <a:moveTo>
                    <a:pt x="900" y="42"/>
                  </a:moveTo>
                  <a:cubicBezTo>
                    <a:pt x="900" y="42"/>
                    <a:pt x="4621" y="1"/>
                    <a:pt x="4539" y="4008"/>
                  </a:cubicBezTo>
                  <a:cubicBezTo>
                    <a:pt x="4539" y="4008"/>
                    <a:pt x="921" y="5009"/>
                    <a:pt x="1" y="9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3300975" y="4514150"/>
              <a:ext cx="265775" cy="207550"/>
            </a:xfrm>
            <a:custGeom>
              <a:avLst/>
              <a:gdLst/>
              <a:ahLst/>
              <a:cxnLst/>
              <a:rect l="l" t="t" r="r" b="b"/>
              <a:pathLst>
                <a:path w="10631" h="8302" extrusionOk="0">
                  <a:moveTo>
                    <a:pt x="5133" y="0"/>
                  </a:moveTo>
                  <a:cubicBezTo>
                    <a:pt x="2134" y="0"/>
                    <a:pt x="0" y="3226"/>
                    <a:pt x="0" y="3226"/>
                  </a:cubicBezTo>
                  <a:lnTo>
                    <a:pt x="0" y="6068"/>
                  </a:lnTo>
                  <a:cubicBezTo>
                    <a:pt x="1914" y="7705"/>
                    <a:pt x="3570" y="8302"/>
                    <a:pt x="4968" y="8302"/>
                  </a:cubicBezTo>
                  <a:cubicBezTo>
                    <a:pt x="8738" y="8302"/>
                    <a:pt x="10630" y="3962"/>
                    <a:pt x="10630" y="3962"/>
                  </a:cubicBezTo>
                  <a:cubicBezTo>
                    <a:pt x="8677" y="968"/>
                    <a:pt x="6775" y="0"/>
                    <a:pt x="5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296375" y="4509450"/>
              <a:ext cx="275475" cy="216700"/>
            </a:xfrm>
            <a:custGeom>
              <a:avLst/>
              <a:gdLst/>
              <a:ahLst/>
              <a:cxnLst/>
              <a:rect l="l" t="t" r="r" b="b"/>
              <a:pathLst>
                <a:path w="11019" h="8668" extrusionOk="0">
                  <a:moveTo>
                    <a:pt x="5152" y="8668"/>
                  </a:moveTo>
                  <a:cubicBezTo>
                    <a:pt x="3537" y="8668"/>
                    <a:pt x="1840" y="7911"/>
                    <a:pt x="62" y="6399"/>
                  </a:cubicBezTo>
                  <a:lnTo>
                    <a:pt x="0" y="6337"/>
                  </a:lnTo>
                  <a:lnTo>
                    <a:pt x="0" y="3353"/>
                  </a:lnTo>
                  <a:lnTo>
                    <a:pt x="21" y="3312"/>
                  </a:lnTo>
                  <a:cubicBezTo>
                    <a:pt x="450" y="2699"/>
                    <a:pt x="941" y="2147"/>
                    <a:pt x="1513" y="1656"/>
                  </a:cubicBezTo>
                  <a:cubicBezTo>
                    <a:pt x="2719" y="573"/>
                    <a:pt x="4048" y="0"/>
                    <a:pt x="5315" y="0"/>
                  </a:cubicBezTo>
                  <a:lnTo>
                    <a:pt x="5315" y="0"/>
                  </a:lnTo>
                  <a:cubicBezTo>
                    <a:pt x="7319" y="0"/>
                    <a:pt x="9220" y="1370"/>
                    <a:pt x="10957" y="4048"/>
                  </a:cubicBezTo>
                  <a:lnTo>
                    <a:pt x="11019" y="4130"/>
                  </a:lnTo>
                  <a:lnTo>
                    <a:pt x="10978" y="4232"/>
                  </a:lnTo>
                  <a:cubicBezTo>
                    <a:pt x="10916" y="4375"/>
                    <a:pt x="9383" y="7830"/>
                    <a:pt x="6276" y="8545"/>
                  </a:cubicBezTo>
                  <a:cubicBezTo>
                    <a:pt x="5908" y="8627"/>
                    <a:pt x="5520" y="8668"/>
                    <a:pt x="5152" y="8668"/>
                  </a:cubicBezTo>
                  <a:close/>
                  <a:moveTo>
                    <a:pt x="368" y="6174"/>
                  </a:moveTo>
                  <a:cubicBezTo>
                    <a:pt x="2453" y="7911"/>
                    <a:pt x="4395" y="8607"/>
                    <a:pt x="6194" y="8177"/>
                  </a:cubicBezTo>
                  <a:cubicBezTo>
                    <a:pt x="8852" y="7564"/>
                    <a:pt x="10324" y="4723"/>
                    <a:pt x="10589" y="4171"/>
                  </a:cubicBezTo>
                  <a:cubicBezTo>
                    <a:pt x="8934" y="1656"/>
                    <a:pt x="7155" y="389"/>
                    <a:pt x="5315" y="389"/>
                  </a:cubicBezTo>
                  <a:lnTo>
                    <a:pt x="5315" y="389"/>
                  </a:lnTo>
                  <a:cubicBezTo>
                    <a:pt x="2637" y="389"/>
                    <a:pt x="634" y="3087"/>
                    <a:pt x="368" y="34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430275" y="4578450"/>
              <a:ext cx="63375" cy="82300"/>
            </a:xfrm>
            <a:custGeom>
              <a:avLst/>
              <a:gdLst/>
              <a:ahLst/>
              <a:cxnLst/>
              <a:rect l="l" t="t" r="r" b="b"/>
              <a:pathLst>
                <a:path w="2535" h="3292" extrusionOk="0">
                  <a:moveTo>
                    <a:pt x="1288" y="3291"/>
                  </a:moveTo>
                  <a:cubicBezTo>
                    <a:pt x="573" y="3291"/>
                    <a:pt x="0" y="2555"/>
                    <a:pt x="0" y="1656"/>
                  </a:cubicBezTo>
                  <a:cubicBezTo>
                    <a:pt x="0" y="736"/>
                    <a:pt x="573" y="0"/>
                    <a:pt x="1288" y="0"/>
                  </a:cubicBezTo>
                  <a:cubicBezTo>
                    <a:pt x="1983" y="0"/>
                    <a:pt x="2535" y="736"/>
                    <a:pt x="2535" y="1656"/>
                  </a:cubicBezTo>
                  <a:cubicBezTo>
                    <a:pt x="2535" y="2555"/>
                    <a:pt x="1983" y="3291"/>
                    <a:pt x="1288" y="3291"/>
                  </a:cubicBezTo>
                  <a:close/>
                  <a:moveTo>
                    <a:pt x="1288" y="225"/>
                  </a:moveTo>
                  <a:cubicBezTo>
                    <a:pt x="716" y="225"/>
                    <a:pt x="266" y="879"/>
                    <a:pt x="266" y="1656"/>
                  </a:cubicBezTo>
                  <a:cubicBezTo>
                    <a:pt x="266" y="2433"/>
                    <a:pt x="716" y="3066"/>
                    <a:pt x="1288" y="3066"/>
                  </a:cubicBezTo>
                  <a:cubicBezTo>
                    <a:pt x="1840" y="3066"/>
                    <a:pt x="2310" y="2433"/>
                    <a:pt x="2310" y="1656"/>
                  </a:cubicBezTo>
                  <a:cubicBezTo>
                    <a:pt x="2310" y="879"/>
                    <a:pt x="1860" y="225"/>
                    <a:pt x="1288" y="2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3433850" y="4592750"/>
              <a:ext cx="39875" cy="53675"/>
            </a:xfrm>
            <a:custGeom>
              <a:avLst/>
              <a:gdLst/>
              <a:ahLst/>
              <a:cxnLst/>
              <a:rect l="l" t="t" r="r" b="b"/>
              <a:pathLst>
                <a:path w="1595" h="2147" extrusionOk="0">
                  <a:moveTo>
                    <a:pt x="1595" y="1084"/>
                  </a:moveTo>
                  <a:cubicBezTo>
                    <a:pt x="1595" y="491"/>
                    <a:pt x="1247" y="1"/>
                    <a:pt x="798" y="1"/>
                  </a:cubicBezTo>
                  <a:cubicBezTo>
                    <a:pt x="348" y="1"/>
                    <a:pt x="0" y="491"/>
                    <a:pt x="0" y="1084"/>
                  </a:cubicBezTo>
                  <a:cubicBezTo>
                    <a:pt x="0" y="1677"/>
                    <a:pt x="348" y="2147"/>
                    <a:pt x="798" y="2147"/>
                  </a:cubicBezTo>
                  <a:cubicBezTo>
                    <a:pt x="1247" y="2147"/>
                    <a:pt x="1595" y="1677"/>
                    <a:pt x="1595" y="1084"/>
                  </a:cubicBezTo>
                  <a:close/>
                  <a:moveTo>
                    <a:pt x="511" y="1084"/>
                  </a:moveTo>
                  <a:cubicBezTo>
                    <a:pt x="511" y="839"/>
                    <a:pt x="675" y="614"/>
                    <a:pt x="859" y="614"/>
                  </a:cubicBezTo>
                  <a:cubicBezTo>
                    <a:pt x="1063" y="614"/>
                    <a:pt x="1227" y="839"/>
                    <a:pt x="1227" y="1084"/>
                  </a:cubicBezTo>
                  <a:cubicBezTo>
                    <a:pt x="1227" y="1350"/>
                    <a:pt x="1063" y="1554"/>
                    <a:pt x="859" y="1554"/>
                  </a:cubicBezTo>
                  <a:cubicBezTo>
                    <a:pt x="675" y="1554"/>
                    <a:pt x="511" y="1370"/>
                    <a:pt x="511" y="1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3296875" y="4530400"/>
              <a:ext cx="225925" cy="179400"/>
            </a:xfrm>
            <a:custGeom>
              <a:avLst/>
              <a:gdLst/>
              <a:ahLst/>
              <a:cxnLst/>
              <a:rect l="l" t="t" r="r" b="b"/>
              <a:pathLst>
                <a:path w="9037" h="7176" extrusionOk="0">
                  <a:moveTo>
                    <a:pt x="4191" y="7176"/>
                  </a:moveTo>
                  <a:cubicBezTo>
                    <a:pt x="2883" y="7176"/>
                    <a:pt x="1493" y="6562"/>
                    <a:pt x="62" y="5336"/>
                  </a:cubicBezTo>
                  <a:lnTo>
                    <a:pt x="1" y="5295"/>
                  </a:lnTo>
                  <a:lnTo>
                    <a:pt x="1" y="2842"/>
                  </a:lnTo>
                  <a:lnTo>
                    <a:pt x="42" y="2801"/>
                  </a:lnTo>
                  <a:cubicBezTo>
                    <a:pt x="103" y="2678"/>
                    <a:pt x="1882" y="21"/>
                    <a:pt x="4396" y="1"/>
                  </a:cubicBezTo>
                  <a:lnTo>
                    <a:pt x="4396" y="1"/>
                  </a:lnTo>
                  <a:cubicBezTo>
                    <a:pt x="6031" y="1"/>
                    <a:pt x="7564" y="1104"/>
                    <a:pt x="8975" y="3292"/>
                  </a:cubicBezTo>
                  <a:lnTo>
                    <a:pt x="9036" y="3353"/>
                  </a:lnTo>
                  <a:lnTo>
                    <a:pt x="8995" y="3435"/>
                  </a:lnTo>
                  <a:cubicBezTo>
                    <a:pt x="8934" y="3557"/>
                    <a:pt x="7687" y="6460"/>
                    <a:pt x="5111" y="7053"/>
                  </a:cubicBezTo>
                  <a:cubicBezTo>
                    <a:pt x="4805" y="7135"/>
                    <a:pt x="4498" y="7176"/>
                    <a:pt x="4191" y="7176"/>
                  </a:cubicBezTo>
                  <a:close/>
                  <a:moveTo>
                    <a:pt x="308" y="5132"/>
                  </a:moveTo>
                  <a:cubicBezTo>
                    <a:pt x="2004" y="6562"/>
                    <a:pt x="3599" y="7094"/>
                    <a:pt x="5050" y="6767"/>
                  </a:cubicBezTo>
                  <a:cubicBezTo>
                    <a:pt x="7237" y="6256"/>
                    <a:pt x="8464" y="3844"/>
                    <a:pt x="8689" y="3394"/>
                  </a:cubicBezTo>
                  <a:cubicBezTo>
                    <a:pt x="7340" y="1350"/>
                    <a:pt x="5909" y="328"/>
                    <a:pt x="4416" y="328"/>
                  </a:cubicBezTo>
                  <a:lnTo>
                    <a:pt x="4416" y="328"/>
                  </a:lnTo>
                  <a:cubicBezTo>
                    <a:pt x="2188" y="328"/>
                    <a:pt x="532" y="2617"/>
                    <a:pt x="328" y="29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297400" y="4537050"/>
              <a:ext cx="209550" cy="166625"/>
            </a:xfrm>
            <a:custGeom>
              <a:avLst/>
              <a:gdLst/>
              <a:ahLst/>
              <a:cxnLst/>
              <a:rect l="l" t="t" r="r" b="b"/>
              <a:pathLst>
                <a:path w="8382" h="6665" extrusionOk="0">
                  <a:moveTo>
                    <a:pt x="3884" y="6664"/>
                  </a:moveTo>
                  <a:cubicBezTo>
                    <a:pt x="2678" y="6664"/>
                    <a:pt x="1390" y="6072"/>
                    <a:pt x="41" y="4947"/>
                  </a:cubicBezTo>
                  <a:lnTo>
                    <a:pt x="0" y="4906"/>
                  </a:lnTo>
                  <a:lnTo>
                    <a:pt x="0" y="2637"/>
                  </a:lnTo>
                  <a:lnTo>
                    <a:pt x="21" y="2596"/>
                  </a:lnTo>
                  <a:cubicBezTo>
                    <a:pt x="82" y="2494"/>
                    <a:pt x="1738" y="0"/>
                    <a:pt x="4089" y="0"/>
                  </a:cubicBezTo>
                  <a:lnTo>
                    <a:pt x="4089" y="0"/>
                  </a:lnTo>
                  <a:cubicBezTo>
                    <a:pt x="5601" y="0"/>
                    <a:pt x="7032" y="1022"/>
                    <a:pt x="8341" y="3046"/>
                  </a:cubicBezTo>
                  <a:lnTo>
                    <a:pt x="8381" y="3108"/>
                  </a:lnTo>
                  <a:lnTo>
                    <a:pt x="8361" y="3169"/>
                  </a:lnTo>
                  <a:cubicBezTo>
                    <a:pt x="8300" y="3291"/>
                    <a:pt x="7135" y="5990"/>
                    <a:pt x="4743" y="6562"/>
                  </a:cubicBezTo>
                  <a:cubicBezTo>
                    <a:pt x="4457" y="6624"/>
                    <a:pt x="4170" y="6644"/>
                    <a:pt x="3884" y="6664"/>
                  </a:cubicBezTo>
                  <a:close/>
                  <a:moveTo>
                    <a:pt x="287" y="4763"/>
                  </a:moveTo>
                  <a:cubicBezTo>
                    <a:pt x="1840" y="6092"/>
                    <a:pt x="3332" y="6603"/>
                    <a:pt x="4682" y="6276"/>
                  </a:cubicBezTo>
                  <a:cubicBezTo>
                    <a:pt x="6726" y="5806"/>
                    <a:pt x="7870" y="3557"/>
                    <a:pt x="8075" y="3128"/>
                  </a:cubicBezTo>
                  <a:cubicBezTo>
                    <a:pt x="6828" y="1247"/>
                    <a:pt x="5479" y="287"/>
                    <a:pt x="4089" y="287"/>
                  </a:cubicBezTo>
                  <a:lnTo>
                    <a:pt x="4089" y="287"/>
                  </a:lnTo>
                  <a:cubicBezTo>
                    <a:pt x="2024" y="287"/>
                    <a:pt x="491" y="2412"/>
                    <a:pt x="287" y="27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300975" y="4548800"/>
              <a:ext cx="134425" cy="153350"/>
            </a:xfrm>
            <a:custGeom>
              <a:avLst/>
              <a:gdLst/>
              <a:ahLst/>
              <a:cxnLst/>
              <a:rect l="l" t="t" r="r" b="b"/>
              <a:pathLst>
                <a:path w="5377" h="6134" extrusionOk="0">
                  <a:moveTo>
                    <a:pt x="0" y="2658"/>
                  </a:moveTo>
                  <a:cubicBezTo>
                    <a:pt x="0" y="2658"/>
                    <a:pt x="2617" y="1"/>
                    <a:pt x="5377" y="2883"/>
                  </a:cubicBezTo>
                  <a:cubicBezTo>
                    <a:pt x="5377" y="2883"/>
                    <a:pt x="3537" y="6133"/>
                    <a:pt x="0" y="39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388100" y="4751200"/>
              <a:ext cx="319175" cy="232525"/>
            </a:xfrm>
            <a:custGeom>
              <a:avLst/>
              <a:gdLst/>
              <a:ahLst/>
              <a:cxnLst/>
              <a:rect l="l" t="t" r="r" b="b"/>
              <a:pathLst>
                <a:path w="12767" h="9301" extrusionOk="0">
                  <a:moveTo>
                    <a:pt x="6839" y="0"/>
                  </a:moveTo>
                  <a:cubicBezTo>
                    <a:pt x="0" y="0"/>
                    <a:pt x="1483" y="7297"/>
                    <a:pt x="1483" y="7297"/>
                  </a:cubicBezTo>
                  <a:lnTo>
                    <a:pt x="3486" y="9301"/>
                  </a:lnTo>
                  <a:cubicBezTo>
                    <a:pt x="12767" y="8565"/>
                    <a:pt x="9516" y="306"/>
                    <a:pt x="9516" y="306"/>
                  </a:cubicBezTo>
                  <a:cubicBezTo>
                    <a:pt x="8506" y="95"/>
                    <a:pt x="7618" y="0"/>
                    <a:pt x="68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414925" y="4737900"/>
              <a:ext cx="250950" cy="250925"/>
            </a:xfrm>
            <a:custGeom>
              <a:avLst/>
              <a:gdLst/>
              <a:ahLst/>
              <a:cxnLst/>
              <a:rect l="l" t="t" r="r" b="b"/>
              <a:pathLst>
                <a:path w="10038" h="10037" extrusionOk="0">
                  <a:moveTo>
                    <a:pt x="2352" y="10037"/>
                  </a:moveTo>
                  <a:lnTo>
                    <a:pt x="246" y="7931"/>
                  </a:lnTo>
                  <a:lnTo>
                    <a:pt x="246" y="7870"/>
                  </a:lnTo>
                  <a:cubicBezTo>
                    <a:pt x="103" y="7134"/>
                    <a:pt x="62" y="6398"/>
                    <a:pt x="124" y="5662"/>
                  </a:cubicBezTo>
                  <a:cubicBezTo>
                    <a:pt x="226" y="4027"/>
                    <a:pt x="757" y="2678"/>
                    <a:pt x="1657" y="1778"/>
                  </a:cubicBezTo>
                  <a:cubicBezTo>
                    <a:pt x="3067" y="388"/>
                    <a:pt x="5377" y="0"/>
                    <a:pt x="8505" y="654"/>
                  </a:cubicBezTo>
                  <a:lnTo>
                    <a:pt x="8587" y="675"/>
                  </a:lnTo>
                  <a:lnTo>
                    <a:pt x="8627" y="777"/>
                  </a:lnTo>
                  <a:cubicBezTo>
                    <a:pt x="8689" y="920"/>
                    <a:pt x="10038" y="4456"/>
                    <a:pt x="8362" y="7155"/>
                  </a:cubicBezTo>
                  <a:cubicBezTo>
                    <a:pt x="7319" y="8851"/>
                    <a:pt x="5316" y="9812"/>
                    <a:pt x="2434" y="10037"/>
                  </a:cubicBezTo>
                  <a:close/>
                  <a:moveTo>
                    <a:pt x="594" y="7727"/>
                  </a:moveTo>
                  <a:lnTo>
                    <a:pt x="2495" y="9628"/>
                  </a:lnTo>
                  <a:cubicBezTo>
                    <a:pt x="5193" y="9403"/>
                    <a:pt x="7053" y="8504"/>
                    <a:pt x="8035" y="6950"/>
                  </a:cubicBezTo>
                  <a:cubicBezTo>
                    <a:pt x="9466" y="4640"/>
                    <a:pt x="8505" y="1574"/>
                    <a:pt x="8300" y="1002"/>
                  </a:cubicBezTo>
                  <a:cubicBezTo>
                    <a:pt x="5357" y="388"/>
                    <a:pt x="3210" y="736"/>
                    <a:pt x="1902" y="2044"/>
                  </a:cubicBezTo>
                  <a:cubicBezTo>
                    <a:pt x="1" y="3945"/>
                    <a:pt x="512" y="7277"/>
                    <a:pt x="594" y="77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515600" y="4798700"/>
              <a:ext cx="82825" cy="75650"/>
            </a:xfrm>
            <a:custGeom>
              <a:avLst/>
              <a:gdLst/>
              <a:ahLst/>
              <a:cxnLst/>
              <a:rect l="l" t="t" r="r" b="b"/>
              <a:pathLst>
                <a:path w="3313" h="3026" extrusionOk="0">
                  <a:moveTo>
                    <a:pt x="2045" y="3006"/>
                  </a:moveTo>
                  <a:cubicBezTo>
                    <a:pt x="1555" y="2985"/>
                    <a:pt x="1105" y="2781"/>
                    <a:pt x="757" y="2433"/>
                  </a:cubicBezTo>
                  <a:cubicBezTo>
                    <a:pt x="124" y="1779"/>
                    <a:pt x="1" y="859"/>
                    <a:pt x="492" y="369"/>
                  </a:cubicBezTo>
                  <a:cubicBezTo>
                    <a:pt x="757" y="123"/>
                    <a:pt x="1125" y="1"/>
                    <a:pt x="1473" y="82"/>
                  </a:cubicBezTo>
                  <a:cubicBezTo>
                    <a:pt x="1882" y="144"/>
                    <a:pt x="2270" y="348"/>
                    <a:pt x="2556" y="634"/>
                  </a:cubicBezTo>
                  <a:cubicBezTo>
                    <a:pt x="3190" y="1288"/>
                    <a:pt x="3313" y="2208"/>
                    <a:pt x="2822" y="2699"/>
                  </a:cubicBezTo>
                  <a:lnTo>
                    <a:pt x="2822" y="2699"/>
                  </a:lnTo>
                  <a:cubicBezTo>
                    <a:pt x="2618" y="2903"/>
                    <a:pt x="2331" y="3026"/>
                    <a:pt x="2045" y="3006"/>
                  </a:cubicBezTo>
                  <a:close/>
                  <a:moveTo>
                    <a:pt x="1268" y="287"/>
                  </a:moveTo>
                  <a:cubicBezTo>
                    <a:pt x="1044" y="287"/>
                    <a:pt x="819" y="369"/>
                    <a:pt x="655" y="532"/>
                  </a:cubicBezTo>
                  <a:cubicBezTo>
                    <a:pt x="451" y="737"/>
                    <a:pt x="369" y="1043"/>
                    <a:pt x="430" y="1329"/>
                  </a:cubicBezTo>
                  <a:cubicBezTo>
                    <a:pt x="492" y="1677"/>
                    <a:pt x="676" y="2004"/>
                    <a:pt x="941" y="2270"/>
                  </a:cubicBezTo>
                  <a:cubicBezTo>
                    <a:pt x="1493" y="2822"/>
                    <a:pt x="2270" y="2944"/>
                    <a:pt x="2658" y="2535"/>
                  </a:cubicBezTo>
                  <a:lnTo>
                    <a:pt x="2658" y="2535"/>
                  </a:lnTo>
                  <a:cubicBezTo>
                    <a:pt x="3067" y="2127"/>
                    <a:pt x="2945" y="1350"/>
                    <a:pt x="2393" y="798"/>
                  </a:cubicBezTo>
                  <a:cubicBezTo>
                    <a:pt x="2147" y="532"/>
                    <a:pt x="1800" y="369"/>
                    <a:pt x="1452" y="287"/>
                  </a:cubicBezTo>
                  <a:cubicBezTo>
                    <a:pt x="1391" y="287"/>
                    <a:pt x="1330" y="287"/>
                    <a:pt x="1268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24300" y="4816075"/>
              <a:ext cx="53175" cy="54200"/>
            </a:xfrm>
            <a:custGeom>
              <a:avLst/>
              <a:gdLst/>
              <a:ahLst/>
              <a:cxnLst/>
              <a:rect l="l" t="t" r="r" b="b"/>
              <a:pathLst>
                <a:path w="2127" h="2168" extrusionOk="0">
                  <a:moveTo>
                    <a:pt x="1636" y="512"/>
                  </a:moveTo>
                  <a:cubicBezTo>
                    <a:pt x="1207" y="103"/>
                    <a:pt x="614" y="1"/>
                    <a:pt x="307" y="328"/>
                  </a:cubicBezTo>
                  <a:cubicBezTo>
                    <a:pt x="1" y="634"/>
                    <a:pt x="82" y="1227"/>
                    <a:pt x="491" y="1656"/>
                  </a:cubicBezTo>
                  <a:cubicBezTo>
                    <a:pt x="920" y="2065"/>
                    <a:pt x="1513" y="2167"/>
                    <a:pt x="1820" y="1840"/>
                  </a:cubicBezTo>
                  <a:cubicBezTo>
                    <a:pt x="2126" y="1534"/>
                    <a:pt x="2045" y="941"/>
                    <a:pt x="1636" y="512"/>
                  </a:cubicBezTo>
                  <a:close/>
                  <a:moveTo>
                    <a:pt x="859" y="1288"/>
                  </a:moveTo>
                  <a:cubicBezTo>
                    <a:pt x="716" y="1023"/>
                    <a:pt x="941" y="696"/>
                    <a:pt x="1247" y="737"/>
                  </a:cubicBezTo>
                  <a:cubicBezTo>
                    <a:pt x="1534" y="777"/>
                    <a:pt x="1656" y="1145"/>
                    <a:pt x="1452" y="1370"/>
                  </a:cubicBezTo>
                  <a:cubicBezTo>
                    <a:pt x="1268" y="1493"/>
                    <a:pt x="1002" y="1472"/>
                    <a:pt x="880" y="12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421075" y="4777250"/>
              <a:ext cx="194225" cy="206975"/>
            </a:xfrm>
            <a:custGeom>
              <a:avLst/>
              <a:gdLst/>
              <a:ahLst/>
              <a:cxnLst/>
              <a:rect l="l" t="t" r="r" b="b"/>
              <a:pathLst>
                <a:path w="7769" h="8279" extrusionOk="0">
                  <a:moveTo>
                    <a:pt x="1963" y="8279"/>
                  </a:moveTo>
                  <a:lnTo>
                    <a:pt x="246" y="6541"/>
                  </a:lnTo>
                  <a:lnTo>
                    <a:pt x="246" y="6501"/>
                  </a:lnTo>
                  <a:cubicBezTo>
                    <a:pt x="123" y="5908"/>
                    <a:pt x="82" y="5274"/>
                    <a:pt x="123" y="4661"/>
                  </a:cubicBezTo>
                  <a:cubicBezTo>
                    <a:pt x="184" y="3312"/>
                    <a:pt x="614" y="2187"/>
                    <a:pt x="1370" y="1451"/>
                  </a:cubicBezTo>
                  <a:cubicBezTo>
                    <a:pt x="2515" y="307"/>
                    <a:pt x="4375" y="0"/>
                    <a:pt x="6930" y="532"/>
                  </a:cubicBezTo>
                  <a:lnTo>
                    <a:pt x="6991" y="552"/>
                  </a:lnTo>
                  <a:lnTo>
                    <a:pt x="7032" y="613"/>
                  </a:lnTo>
                  <a:cubicBezTo>
                    <a:pt x="7237" y="1186"/>
                    <a:pt x="7380" y="1799"/>
                    <a:pt x="7462" y="2412"/>
                  </a:cubicBezTo>
                  <a:cubicBezTo>
                    <a:pt x="7625" y="3782"/>
                    <a:pt x="7421" y="4988"/>
                    <a:pt x="6848" y="5908"/>
                  </a:cubicBezTo>
                  <a:cubicBezTo>
                    <a:pt x="5990" y="7277"/>
                    <a:pt x="4375" y="8075"/>
                    <a:pt x="2044" y="8259"/>
                  </a:cubicBezTo>
                  <a:close/>
                  <a:moveTo>
                    <a:pt x="532" y="6398"/>
                  </a:moveTo>
                  <a:lnTo>
                    <a:pt x="2085" y="7952"/>
                  </a:lnTo>
                  <a:cubicBezTo>
                    <a:pt x="4273" y="7768"/>
                    <a:pt x="5785" y="7032"/>
                    <a:pt x="6583" y="5765"/>
                  </a:cubicBezTo>
                  <a:cubicBezTo>
                    <a:pt x="7768" y="3843"/>
                    <a:pt x="6930" y="1267"/>
                    <a:pt x="6767" y="797"/>
                  </a:cubicBezTo>
                  <a:cubicBezTo>
                    <a:pt x="4375" y="327"/>
                    <a:pt x="2617" y="613"/>
                    <a:pt x="1574" y="1656"/>
                  </a:cubicBezTo>
                  <a:cubicBezTo>
                    <a:pt x="0" y="3230"/>
                    <a:pt x="450" y="6030"/>
                    <a:pt x="532" y="63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600" y="4789000"/>
              <a:ext cx="180925" cy="192675"/>
            </a:xfrm>
            <a:custGeom>
              <a:avLst/>
              <a:gdLst/>
              <a:ahLst/>
              <a:cxnLst/>
              <a:rect l="l" t="t" r="r" b="b"/>
              <a:pathLst>
                <a:path w="7237" h="7707" extrusionOk="0">
                  <a:moveTo>
                    <a:pt x="1840" y="7707"/>
                  </a:moveTo>
                  <a:lnTo>
                    <a:pt x="246" y="6112"/>
                  </a:lnTo>
                  <a:lnTo>
                    <a:pt x="246" y="6071"/>
                  </a:lnTo>
                  <a:cubicBezTo>
                    <a:pt x="144" y="5499"/>
                    <a:pt x="103" y="4927"/>
                    <a:pt x="123" y="4354"/>
                  </a:cubicBezTo>
                  <a:cubicBezTo>
                    <a:pt x="185" y="3066"/>
                    <a:pt x="593" y="2044"/>
                    <a:pt x="1268" y="1349"/>
                  </a:cubicBezTo>
                  <a:cubicBezTo>
                    <a:pt x="2331" y="286"/>
                    <a:pt x="4089" y="0"/>
                    <a:pt x="6440" y="491"/>
                  </a:cubicBezTo>
                  <a:lnTo>
                    <a:pt x="6522" y="511"/>
                  </a:lnTo>
                  <a:lnTo>
                    <a:pt x="6542" y="573"/>
                  </a:lnTo>
                  <a:cubicBezTo>
                    <a:pt x="6746" y="1125"/>
                    <a:pt x="6889" y="1676"/>
                    <a:pt x="6951" y="2269"/>
                  </a:cubicBezTo>
                  <a:cubicBezTo>
                    <a:pt x="7114" y="3537"/>
                    <a:pt x="6910" y="4661"/>
                    <a:pt x="6378" y="5540"/>
                  </a:cubicBezTo>
                  <a:cubicBezTo>
                    <a:pt x="5581" y="6807"/>
                    <a:pt x="4069" y="7543"/>
                    <a:pt x="1922" y="7707"/>
                  </a:cubicBezTo>
                  <a:close/>
                  <a:moveTo>
                    <a:pt x="491" y="5969"/>
                  </a:moveTo>
                  <a:lnTo>
                    <a:pt x="1943" y="7421"/>
                  </a:lnTo>
                  <a:cubicBezTo>
                    <a:pt x="3987" y="7257"/>
                    <a:pt x="5397" y="6562"/>
                    <a:pt x="6133" y="5376"/>
                  </a:cubicBezTo>
                  <a:cubicBezTo>
                    <a:pt x="7237" y="3598"/>
                    <a:pt x="6460" y="1186"/>
                    <a:pt x="6297" y="757"/>
                  </a:cubicBezTo>
                  <a:cubicBezTo>
                    <a:pt x="4069" y="307"/>
                    <a:pt x="2454" y="573"/>
                    <a:pt x="1472" y="1554"/>
                  </a:cubicBezTo>
                  <a:cubicBezTo>
                    <a:pt x="1" y="3005"/>
                    <a:pt x="430" y="5622"/>
                    <a:pt x="491" y="59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438950" y="4854925"/>
              <a:ext cx="125225" cy="115000"/>
            </a:xfrm>
            <a:custGeom>
              <a:avLst/>
              <a:gdLst/>
              <a:ahLst/>
              <a:cxnLst/>
              <a:rect l="l" t="t" r="r" b="b"/>
              <a:pathLst>
                <a:path w="5009" h="4600" extrusionOk="0">
                  <a:moveTo>
                    <a:pt x="21" y="3721"/>
                  </a:moveTo>
                  <a:cubicBezTo>
                    <a:pt x="21" y="3721"/>
                    <a:pt x="1" y="0"/>
                    <a:pt x="4007" y="82"/>
                  </a:cubicBezTo>
                  <a:cubicBezTo>
                    <a:pt x="4007" y="82"/>
                    <a:pt x="5009" y="3680"/>
                    <a:pt x="921" y="46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560075" y="4819650"/>
              <a:ext cx="415000" cy="265775"/>
            </a:xfrm>
            <a:custGeom>
              <a:avLst/>
              <a:gdLst/>
              <a:ahLst/>
              <a:cxnLst/>
              <a:rect l="l" t="t" r="r" b="b"/>
              <a:pathLst>
                <a:path w="16600" h="10631" extrusionOk="0">
                  <a:moveTo>
                    <a:pt x="8443" y="1"/>
                  </a:moveTo>
                  <a:cubicBezTo>
                    <a:pt x="0" y="5520"/>
                    <a:pt x="7707" y="10631"/>
                    <a:pt x="7707" y="10631"/>
                  </a:cubicBezTo>
                  <a:lnTo>
                    <a:pt x="10548" y="10631"/>
                  </a:lnTo>
                  <a:cubicBezTo>
                    <a:pt x="16599" y="3558"/>
                    <a:pt x="8443" y="1"/>
                    <a:pt x="84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667400" y="4814550"/>
              <a:ext cx="224875" cy="275475"/>
            </a:xfrm>
            <a:custGeom>
              <a:avLst/>
              <a:gdLst/>
              <a:ahLst/>
              <a:cxnLst/>
              <a:rect l="l" t="t" r="r" b="b"/>
              <a:pathLst>
                <a:path w="8995" h="11019" extrusionOk="0">
                  <a:moveTo>
                    <a:pt x="6337" y="11018"/>
                  </a:moveTo>
                  <a:lnTo>
                    <a:pt x="3353" y="11018"/>
                  </a:lnTo>
                  <a:lnTo>
                    <a:pt x="3312" y="10998"/>
                  </a:lnTo>
                  <a:cubicBezTo>
                    <a:pt x="2699" y="10569"/>
                    <a:pt x="2147" y="10078"/>
                    <a:pt x="1656" y="9506"/>
                  </a:cubicBezTo>
                  <a:cubicBezTo>
                    <a:pt x="573" y="8279"/>
                    <a:pt x="0" y="6951"/>
                    <a:pt x="0" y="5683"/>
                  </a:cubicBezTo>
                  <a:cubicBezTo>
                    <a:pt x="0" y="3680"/>
                    <a:pt x="1370" y="1799"/>
                    <a:pt x="4048" y="41"/>
                  </a:cubicBezTo>
                  <a:lnTo>
                    <a:pt x="4129" y="0"/>
                  </a:lnTo>
                  <a:lnTo>
                    <a:pt x="4232" y="21"/>
                  </a:lnTo>
                  <a:cubicBezTo>
                    <a:pt x="4375" y="103"/>
                    <a:pt x="7829" y="1636"/>
                    <a:pt x="8545" y="4722"/>
                  </a:cubicBezTo>
                  <a:cubicBezTo>
                    <a:pt x="8995" y="6664"/>
                    <a:pt x="8259" y="8749"/>
                    <a:pt x="6399" y="10937"/>
                  </a:cubicBezTo>
                  <a:close/>
                  <a:moveTo>
                    <a:pt x="3475" y="10651"/>
                  </a:moveTo>
                  <a:lnTo>
                    <a:pt x="6174" y="10651"/>
                  </a:lnTo>
                  <a:cubicBezTo>
                    <a:pt x="7911" y="8565"/>
                    <a:pt x="8586" y="6623"/>
                    <a:pt x="8177" y="4825"/>
                  </a:cubicBezTo>
                  <a:cubicBezTo>
                    <a:pt x="7564" y="2167"/>
                    <a:pt x="4722" y="695"/>
                    <a:pt x="4170" y="430"/>
                  </a:cubicBezTo>
                  <a:cubicBezTo>
                    <a:pt x="1656" y="2085"/>
                    <a:pt x="389" y="3843"/>
                    <a:pt x="389" y="5704"/>
                  </a:cubicBezTo>
                  <a:cubicBezTo>
                    <a:pt x="368" y="8381"/>
                    <a:pt x="3087" y="10385"/>
                    <a:pt x="3475" y="106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736375" y="4892225"/>
              <a:ext cx="82325" cy="63400"/>
            </a:xfrm>
            <a:custGeom>
              <a:avLst/>
              <a:gdLst/>
              <a:ahLst/>
              <a:cxnLst/>
              <a:rect l="l" t="t" r="r" b="b"/>
              <a:pathLst>
                <a:path w="3293" h="2536" extrusionOk="0">
                  <a:moveTo>
                    <a:pt x="1657" y="2535"/>
                  </a:moveTo>
                  <a:cubicBezTo>
                    <a:pt x="737" y="2535"/>
                    <a:pt x="1" y="1963"/>
                    <a:pt x="1" y="1268"/>
                  </a:cubicBezTo>
                  <a:cubicBezTo>
                    <a:pt x="1" y="552"/>
                    <a:pt x="737" y="0"/>
                    <a:pt x="1657" y="0"/>
                  </a:cubicBezTo>
                  <a:cubicBezTo>
                    <a:pt x="2556" y="0"/>
                    <a:pt x="3292" y="552"/>
                    <a:pt x="3292" y="1268"/>
                  </a:cubicBezTo>
                  <a:cubicBezTo>
                    <a:pt x="3292" y="1963"/>
                    <a:pt x="2556" y="2535"/>
                    <a:pt x="1657" y="2535"/>
                  </a:cubicBezTo>
                  <a:close/>
                  <a:moveTo>
                    <a:pt x="1657" y="246"/>
                  </a:moveTo>
                  <a:cubicBezTo>
                    <a:pt x="859" y="246"/>
                    <a:pt x="226" y="695"/>
                    <a:pt x="226" y="1268"/>
                  </a:cubicBezTo>
                  <a:cubicBezTo>
                    <a:pt x="226" y="1820"/>
                    <a:pt x="859" y="2290"/>
                    <a:pt x="1657" y="2290"/>
                  </a:cubicBezTo>
                  <a:cubicBezTo>
                    <a:pt x="2433" y="2290"/>
                    <a:pt x="3067" y="1820"/>
                    <a:pt x="3067" y="1268"/>
                  </a:cubicBezTo>
                  <a:cubicBezTo>
                    <a:pt x="3067" y="695"/>
                    <a:pt x="2433" y="246"/>
                    <a:pt x="1657" y="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750700" y="4912675"/>
              <a:ext cx="53675" cy="39875"/>
            </a:xfrm>
            <a:custGeom>
              <a:avLst/>
              <a:gdLst/>
              <a:ahLst/>
              <a:cxnLst/>
              <a:rect l="l" t="t" r="r" b="b"/>
              <a:pathLst>
                <a:path w="2147" h="1595" extrusionOk="0">
                  <a:moveTo>
                    <a:pt x="1084" y="0"/>
                  </a:moveTo>
                  <a:cubicBezTo>
                    <a:pt x="491" y="0"/>
                    <a:pt x="0" y="348"/>
                    <a:pt x="0" y="797"/>
                  </a:cubicBezTo>
                  <a:cubicBezTo>
                    <a:pt x="0" y="1247"/>
                    <a:pt x="470" y="1595"/>
                    <a:pt x="1084" y="1595"/>
                  </a:cubicBezTo>
                  <a:cubicBezTo>
                    <a:pt x="1676" y="1595"/>
                    <a:pt x="2147" y="1227"/>
                    <a:pt x="2147" y="797"/>
                  </a:cubicBezTo>
                  <a:cubicBezTo>
                    <a:pt x="2147" y="348"/>
                    <a:pt x="1676" y="0"/>
                    <a:pt x="1084" y="0"/>
                  </a:cubicBezTo>
                  <a:close/>
                  <a:moveTo>
                    <a:pt x="1084" y="1084"/>
                  </a:moveTo>
                  <a:cubicBezTo>
                    <a:pt x="838" y="1084"/>
                    <a:pt x="614" y="920"/>
                    <a:pt x="614" y="736"/>
                  </a:cubicBezTo>
                  <a:cubicBezTo>
                    <a:pt x="614" y="532"/>
                    <a:pt x="818" y="368"/>
                    <a:pt x="1084" y="368"/>
                  </a:cubicBezTo>
                  <a:cubicBezTo>
                    <a:pt x="1349" y="368"/>
                    <a:pt x="1554" y="532"/>
                    <a:pt x="1554" y="736"/>
                  </a:cubicBezTo>
                  <a:cubicBezTo>
                    <a:pt x="1554" y="920"/>
                    <a:pt x="1349" y="1084"/>
                    <a:pt x="1084" y="1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688850" y="4863600"/>
              <a:ext cx="185025" cy="225925"/>
            </a:xfrm>
            <a:custGeom>
              <a:avLst/>
              <a:gdLst/>
              <a:ahLst/>
              <a:cxnLst/>
              <a:rect l="l" t="t" r="r" b="b"/>
              <a:pathLst>
                <a:path w="7401" h="9037" extrusionOk="0">
                  <a:moveTo>
                    <a:pt x="5254" y="9036"/>
                  </a:moveTo>
                  <a:lnTo>
                    <a:pt x="2822" y="9036"/>
                  </a:lnTo>
                  <a:lnTo>
                    <a:pt x="2781" y="8995"/>
                  </a:lnTo>
                  <a:cubicBezTo>
                    <a:pt x="2658" y="8934"/>
                    <a:pt x="1" y="7155"/>
                    <a:pt x="1" y="4641"/>
                  </a:cubicBezTo>
                  <a:cubicBezTo>
                    <a:pt x="1" y="3006"/>
                    <a:pt x="1105" y="1473"/>
                    <a:pt x="3271" y="42"/>
                  </a:cubicBezTo>
                  <a:lnTo>
                    <a:pt x="3333" y="1"/>
                  </a:lnTo>
                  <a:lnTo>
                    <a:pt x="3415" y="42"/>
                  </a:lnTo>
                  <a:cubicBezTo>
                    <a:pt x="3537" y="82"/>
                    <a:pt x="6440" y="1350"/>
                    <a:pt x="7033" y="3926"/>
                  </a:cubicBezTo>
                  <a:cubicBezTo>
                    <a:pt x="7401" y="5500"/>
                    <a:pt x="6828" y="7196"/>
                    <a:pt x="5295" y="8975"/>
                  </a:cubicBezTo>
                  <a:close/>
                  <a:moveTo>
                    <a:pt x="2904" y="8729"/>
                  </a:moveTo>
                  <a:lnTo>
                    <a:pt x="5111" y="8729"/>
                  </a:lnTo>
                  <a:cubicBezTo>
                    <a:pt x="6522" y="7033"/>
                    <a:pt x="7074" y="5438"/>
                    <a:pt x="6726" y="3987"/>
                  </a:cubicBezTo>
                  <a:cubicBezTo>
                    <a:pt x="6215" y="1800"/>
                    <a:pt x="3803" y="573"/>
                    <a:pt x="3353" y="348"/>
                  </a:cubicBezTo>
                  <a:cubicBezTo>
                    <a:pt x="1309" y="1697"/>
                    <a:pt x="287" y="3128"/>
                    <a:pt x="287" y="4641"/>
                  </a:cubicBezTo>
                  <a:cubicBezTo>
                    <a:pt x="307" y="6849"/>
                    <a:pt x="2597" y="8505"/>
                    <a:pt x="2904" y="87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694475" y="4879450"/>
              <a:ext cx="172750" cy="209550"/>
            </a:xfrm>
            <a:custGeom>
              <a:avLst/>
              <a:gdLst/>
              <a:ahLst/>
              <a:cxnLst/>
              <a:rect l="l" t="t" r="r" b="b"/>
              <a:pathLst>
                <a:path w="6910" h="8382" extrusionOk="0">
                  <a:moveTo>
                    <a:pt x="4907" y="8382"/>
                  </a:moveTo>
                  <a:lnTo>
                    <a:pt x="2638" y="8382"/>
                  </a:lnTo>
                  <a:lnTo>
                    <a:pt x="2617" y="8361"/>
                  </a:lnTo>
                  <a:cubicBezTo>
                    <a:pt x="2495" y="8300"/>
                    <a:pt x="1" y="6644"/>
                    <a:pt x="1" y="4293"/>
                  </a:cubicBezTo>
                  <a:cubicBezTo>
                    <a:pt x="1" y="2781"/>
                    <a:pt x="1023" y="1350"/>
                    <a:pt x="3046" y="41"/>
                  </a:cubicBezTo>
                  <a:lnTo>
                    <a:pt x="3108" y="0"/>
                  </a:lnTo>
                  <a:lnTo>
                    <a:pt x="3190" y="21"/>
                  </a:lnTo>
                  <a:cubicBezTo>
                    <a:pt x="3292" y="62"/>
                    <a:pt x="5990" y="1247"/>
                    <a:pt x="6562" y="3639"/>
                  </a:cubicBezTo>
                  <a:cubicBezTo>
                    <a:pt x="6910" y="5090"/>
                    <a:pt x="6358" y="6685"/>
                    <a:pt x="4948" y="8341"/>
                  </a:cubicBezTo>
                  <a:close/>
                  <a:moveTo>
                    <a:pt x="2719" y="8095"/>
                  </a:moveTo>
                  <a:lnTo>
                    <a:pt x="4764" y="8095"/>
                  </a:lnTo>
                  <a:cubicBezTo>
                    <a:pt x="6092" y="6542"/>
                    <a:pt x="6603" y="5050"/>
                    <a:pt x="6276" y="3700"/>
                  </a:cubicBezTo>
                  <a:cubicBezTo>
                    <a:pt x="5806" y="1656"/>
                    <a:pt x="3558" y="511"/>
                    <a:pt x="3128" y="307"/>
                  </a:cubicBezTo>
                  <a:cubicBezTo>
                    <a:pt x="1227" y="1554"/>
                    <a:pt x="266" y="2903"/>
                    <a:pt x="266" y="4293"/>
                  </a:cubicBezTo>
                  <a:cubicBezTo>
                    <a:pt x="287" y="6358"/>
                    <a:pt x="2433" y="7891"/>
                    <a:pt x="2719" y="80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706750" y="4951000"/>
              <a:ext cx="153325" cy="134425"/>
            </a:xfrm>
            <a:custGeom>
              <a:avLst/>
              <a:gdLst/>
              <a:ahLst/>
              <a:cxnLst/>
              <a:rect l="l" t="t" r="r" b="b"/>
              <a:pathLst>
                <a:path w="6133" h="5377" extrusionOk="0">
                  <a:moveTo>
                    <a:pt x="2658" y="5377"/>
                  </a:moveTo>
                  <a:cubicBezTo>
                    <a:pt x="2658" y="5377"/>
                    <a:pt x="0" y="2760"/>
                    <a:pt x="2883" y="0"/>
                  </a:cubicBezTo>
                  <a:cubicBezTo>
                    <a:pt x="2883" y="0"/>
                    <a:pt x="6133" y="1840"/>
                    <a:pt x="3905" y="53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878800" y="4746575"/>
              <a:ext cx="262875" cy="218050"/>
            </a:xfrm>
            <a:custGeom>
              <a:avLst/>
              <a:gdLst/>
              <a:ahLst/>
              <a:cxnLst/>
              <a:rect l="l" t="t" r="r" b="b"/>
              <a:pathLst>
                <a:path w="10515" h="8722" extrusionOk="0">
                  <a:moveTo>
                    <a:pt x="4621" y="1"/>
                  </a:moveTo>
                  <a:cubicBezTo>
                    <a:pt x="2921" y="1"/>
                    <a:pt x="1520" y="552"/>
                    <a:pt x="1520" y="552"/>
                  </a:cubicBezTo>
                  <a:cubicBezTo>
                    <a:pt x="1" y="7745"/>
                    <a:pt x="4405" y="8722"/>
                    <a:pt x="6909" y="8722"/>
                  </a:cubicBezTo>
                  <a:cubicBezTo>
                    <a:pt x="7842" y="8722"/>
                    <a:pt x="8511" y="8586"/>
                    <a:pt x="8511" y="8586"/>
                  </a:cubicBezTo>
                  <a:lnTo>
                    <a:pt x="10514" y="6583"/>
                  </a:lnTo>
                  <a:cubicBezTo>
                    <a:pt x="10081" y="1125"/>
                    <a:pt x="7047" y="1"/>
                    <a:pt x="4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3895825" y="4720500"/>
              <a:ext cx="250450" cy="250950"/>
            </a:xfrm>
            <a:custGeom>
              <a:avLst/>
              <a:gdLst/>
              <a:ahLst/>
              <a:cxnLst/>
              <a:rect l="l" t="t" r="r" b="b"/>
              <a:pathLst>
                <a:path w="10018" h="10038" extrusionOk="0">
                  <a:moveTo>
                    <a:pt x="6236" y="9956"/>
                  </a:moveTo>
                  <a:cubicBezTo>
                    <a:pt x="6052" y="9956"/>
                    <a:pt x="5847" y="9956"/>
                    <a:pt x="5663" y="9936"/>
                  </a:cubicBezTo>
                  <a:cubicBezTo>
                    <a:pt x="4028" y="9834"/>
                    <a:pt x="2679" y="9302"/>
                    <a:pt x="1779" y="8403"/>
                  </a:cubicBezTo>
                  <a:cubicBezTo>
                    <a:pt x="389" y="6992"/>
                    <a:pt x="1" y="4682"/>
                    <a:pt x="655" y="1555"/>
                  </a:cubicBezTo>
                  <a:lnTo>
                    <a:pt x="675" y="1452"/>
                  </a:lnTo>
                  <a:lnTo>
                    <a:pt x="778" y="1411"/>
                  </a:lnTo>
                  <a:cubicBezTo>
                    <a:pt x="921" y="1371"/>
                    <a:pt x="4457" y="1"/>
                    <a:pt x="7155" y="1698"/>
                  </a:cubicBezTo>
                  <a:cubicBezTo>
                    <a:pt x="8832" y="2740"/>
                    <a:pt x="9792" y="4723"/>
                    <a:pt x="10017" y="7605"/>
                  </a:cubicBezTo>
                  <a:lnTo>
                    <a:pt x="10017" y="7687"/>
                  </a:lnTo>
                  <a:lnTo>
                    <a:pt x="7932" y="9793"/>
                  </a:lnTo>
                  <a:lnTo>
                    <a:pt x="7871" y="9793"/>
                  </a:lnTo>
                  <a:cubicBezTo>
                    <a:pt x="7319" y="9895"/>
                    <a:pt x="6787" y="9956"/>
                    <a:pt x="6236" y="9956"/>
                  </a:cubicBezTo>
                  <a:close/>
                  <a:moveTo>
                    <a:pt x="1002" y="1739"/>
                  </a:moveTo>
                  <a:cubicBezTo>
                    <a:pt x="410" y="4682"/>
                    <a:pt x="757" y="6829"/>
                    <a:pt x="2045" y="8137"/>
                  </a:cubicBezTo>
                  <a:cubicBezTo>
                    <a:pt x="3946" y="10038"/>
                    <a:pt x="7278" y="9527"/>
                    <a:pt x="7748" y="9445"/>
                  </a:cubicBezTo>
                  <a:lnTo>
                    <a:pt x="9649" y="7544"/>
                  </a:lnTo>
                  <a:cubicBezTo>
                    <a:pt x="9424" y="4846"/>
                    <a:pt x="8505" y="2986"/>
                    <a:pt x="6951" y="2004"/>
                  </a:cubicBezTo>
                  <a:cubicBezTo>
                    <a:pt x="4641" y="553"/>
                    <a:pt x="1575" y="1534"/>
                    <a:pt x="1002" y="17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956650" y="4791025"/>
              <a:ext cx="79750" cy="75675"/>
            </a:xfrm>
            <a:custGeom>
              <a:avLst/>
              <a:gdLst/>
              <a:ahLst/>
              <a:cxnLst/>
              <a:rect l="l" t="t" r="r" b="b"/>
              <a:pathLst>
                <a:path w="3190" h="3027" extrusionOk="0">
                  <a:moveTo>
                    <a:pt x="1145" y="3006"/>
                  </a:moveTo>
                  <a:cubicBezTo>
                    <a:pt x="859" y="3026"/>
                    <a:pt x="573" y="2904"/>
                    <a:pt x="368" y="2699"/>
                  </a:cubicBezTo>
                  <a:cubicBezTo>
                    <a:pt x="123" y="2434"/>
                    <a:pt x="0" y="2066"/>
                    <a:pt x="82" y="1718"/>
                  </a:cubicBezTo>
                  <a:cubicBezTo>
                    <a:pt x="225" y="880"/>
                    <a:pt x="879" y="226"/>
                    <a:pt x="1717" y="83"/>
                  </a:cubicBezTo>
                  <a:cubicBezTo>
                    <a:pt x="2065" y="1"/>
                    <a:pt x="2433" y="124"/>
                    <a:pt x="2699" y="369"/>
                  </a:cubicBezTo>
                  <a:lnTo>
                    <a:pt x="2699" y="369"/>
                  </a:lnTo>
                  <a:cubicBezTo>
                    <a:pt x="3189" y="860"/>
                    <a:pt x="3067" y="1779"/>
                    <a:pt x="2433" y="2434"/>
                  </a:cubicBezTo>
                  <a:cubicBezTo>
                    <a:pt x="2147" y="2720"/>
                    <a:pt x="1758" y="2924"/>
                    <a:pt x="1349" y="3006"/>
                  </a:cubicBezTo>
                  <a:cubicBezTo>
                    <a:pt x="1288" y="3006"/>
                    <a:pt x="1206" y="3006"/>
                    <a:pt x="1145" y="3006"/>
                  </a:cubicBezTo>
                  <a:close/>
                  <a:moveTo>
                    <a:pt x="1922" y="308"/>
                  </a:moveTo>
                  <a:cubicBezTo>
                    <a:pt x="1861" y="287"/>
                    <a:pt x="1799" y="287"/>
                    <a:pt x="1738" y="308"/>
                  </a:cubicBezTo>
                  <a:cubicBezTo>
                    <a:pt x="1002" y="430"/>
                    <a:pt x="430" y="1003"/>
                    <a:pt x="307" y="1739"/>
                  </a:cubicBezTo>
                  <a:cubicBezTo>
                    <a:pt x="143" y="2352"/>
                    <a:pt x="695" y="2924"/>
                    <a:pt x="1329" y="2761"/>
                  </a:cubicBezTo>
                  <a:cubicBezTo>
                    <a:pt x="1677" y="2699"/>
                    <a:pt x="2004" y="2515"/>
                    <a:pt x="2269" y="2270"/>
                  </a:cubicBezTo>
                  <a:cubicBezTo>
                    <a:pt x="2821" y="1698"/>
                    <a:pt x="2944" y="921"/>
                    <a:pt x="2535" y="532"/>
                  </a:cubicBezTo>
                  <a:cubicBezTo>
                    <a:pt x="2372" y="369"/>
                    <a:pt x="2147" y="287"/>
                    <a:pt x="1922" y="3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3974025" y="4808925"/>
              <a:ext cx="54200" cy="53175"/>
            </a:xfrm>
            <a:custGeom>
              <a:avLst/>
              <a:gdLst/>
              <a:ahLst/>
              <a:cxnLst/>
              <a:rect l="l" t="t" r="r" b="b"/>
              <a:pathLst>
                <a:path w="2168" h="2127" extrusionOk="0">
                  <a:moveTo>
                    <a:pt x="511" y="491"/>
                  </a:moveTo>
                  <a:cubicBezTo>
                    <a:pt x="103" y="920"/>
                    <a:pt x="0" y="1513"/>
                    <a:pt x="327" y="1820"/>
                  </a:cubicBezTo>
                  <a:cubicBezTo>
                    <a:pt x="634" y="2126"/>
                    <a:pt x="1227" y="2045"/>
                    <a:pt x="1656" y="1636"/>
                  </a:cubicBezTo>
                  <a:cubicBezTo>
                    <a:pt x="2065" y="1207"/>
                    <a:pt x="2167" y="614"/>
                    <a:pt x="1840" y="307"/>
                  </a:cubicBezTo>
                  <a:cubicBezTo>
                    <a:pt x="1533" y="0"/>
                    <a:pt x="941" y="82"/>
                    <a:pt x="511" y="491"/>
                  </a:cubicBezTo>
                  <a:close/>
                  <a:moveTo>
                    <a:pt x="1288" y="1268"/>
                  </a:moveTo>
                  <a:cubicBezTo>
                    <a:pt x="1022" y="1411"/>
                    <a:pt x="716" y="1186"/>
                    <a:pt x="757" y="879"/>
                  </a:cubicBezTo>
                  <a:cubicBezTo>
                    <a:pt x="798" y="593"/>
                    <a:pt x="1166" y="471"/>
                    <a:pt x="1370" y="675"/>
                  </a:cubicBezTo>
                  <a:cubicBezTo>
                    <a:pt x="1513" y="859"/>
                    <a:pt x="1472" y="1125"/>
                    <a:pt x="1288" y="1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3935175" y="4771100"/>
              <a:ext cx="206500" cy="194225"/>
            </a:xfrm>
            <a:custGeom>
              <a:avLst/>
              <a:gdLst/>
              <a:ahLst/>
              <a:cxnLst/>
              <a:rect l="l" t="t" r="r" b="b"/>
              <a:pathLst>
                <a:path w="8260" h="7769" extrusionOk="0">
                  <a:moveTo>
                    <a:pt x="5070" y="7666"/>
                  </a:moveTo>
                  <a:lnTo>
                    <a:pt x="4662" y="7666"/>
                  </a:lnTo>
                  <a:cubicBezTo>
                    <a:pt x="3312" y="7605"/>
                    <a:pt x="2188" y="7176"/>
                    <a:pt x="1452" y="6419"/>
                  </a:cubicBezTo>
                  <a:cubicBezTo>
                    <a:pt x="307" y="5275"/>
                    <a:pt x="1" y="3415"/>
                    <a:pt x="532" y="859"/>
                  </a:cubicBezTo>
                  <a:lnTo>
                    <a:pt x="553" y="778"/>
                  </a:lnTo>
                  <a:lnTo>
                    <a:pt x="614" y="757"/>
                  </a:lnTo>
                  <a:cubicBezTo>
                    <a:pt x="1186" y="532"/>
                    <a:pt x="1800" y="389"/>
                    <a:pt x="2413" y="328"/>
                  </a:cubicBezTo>
                  <a:cubicBezTo>
                    <a:pt x="3783" y="144"/>
                    <a:pt x="4989" y="369"/>
                    <a:pt x="5908" y="941"/>
                  </a:cubicBezTo>
                  <a:cubicBezTo>
                    <a:pt x="7278" y="1800"/>
                    <a:pt x="8075" y="3415"/>
                    <a:pt x="8259" y="5745"/>
                  </a:cubicBezTo>
                  <a:lnTo>
                    <a:pt x="8259" y="5806"/>
                  </a:lnTo>
                  <a:lnTo>
                    <a:pt x="6542" y="7544"/>
                  </a:lnTo>
                  <a:lnTo>
                    <a:pt x="6501" y="7544"/>
                  </a:lnTo>
                  <a:cubicBezTo>
                    <a:pt x="6011" y="7626"/>
                    <a:pt x="5541" y="7666"/>
                    <a:pt x="5070" y="7666"/>
                  </a:cubicBezTo>
                  <a:close/>
                  <a:moveTo>
                    <a:pt x="798" y="1002"/>
                  </a:moveTo>
                  <a:cubicBezTo>
                    <a:pt x="307" y="3394"/>
                    <a:pt x="594" y="5152"/>
                    <a:pt x="1657" y="6195"/>
                  </a:cubicBezTo>
                  <a:cubicBezTo>
                    <a:pt x="3231" y="7769"/>
                    <a:pt x="6011" y="7319"/>
                    <a:pt x="6399" y="7237"/>
                  </a:cubicBezTo>
                  <a:lnTo>
                    <a:pt x="7953" y="5684"/>
                  </a:lnTo>
                  <a:cubicBezTo>
                    <a:pt x="7769" y="3496"/>
                    <a:pt x="7033" y="1984"/>
                    <a:pt x="5765" y="1186"/>
                  </a:cubicBezTo>
                  <a:cubicBezTo>
                    <a:pt x="3844" y="1"/>
                    <a:pt x="1268" y="839"/>
                    <a:pt x="798" y="10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3946925" y="4783375"/>
              <a:ext cx="192700" cy="180425"/>
            </a:xfrm>
            <a:custGeom>
              <a:avLst/>
              <a:gdLst/>
              <a:ahLst/>
              <a:cxnLst/>
              <a:rect l="l" t="t" r="r" b="b"/>
              <a:pathLst>
                <a:path w="7708" h="7217" extrusionOk="0">
                  <a:moveTo>
                    <a:pt x="4723" y="7114"/>
                  </a:moveTo>
                  <a:lnTo>
                    <a:pt x="4355" y="7114"/>
                  </a:lnTo>
                  <a:cubicBezTo>
                    <a:pt x="3067" y="7053"/>
                    <a:pt x="2045" y="6664"/>
                    <a:pt x="1350" y="5969"/>
                  </a:cubicBezTo>
                  <a:cubicBezTo>
                    <a:pt x="287" y="4906"/>
                    <a:pt x="1" y="3169"/>
                    <a:pt x="492" y="798"/>
                  </a:cubicBezTo>
                  <a:lnTo>
                    <a:pt x="512" y="736"/>
                  </a:lnTo>
                  <a:lnTo>
                    <a:pt x="573" y="695"/>
                  </a:lnTo>
                  <a:cubicBezTo>
                    <a:pt x="1125" y="511"/>
                    <a:pt x="1677" y="368"/>
                    <a:pt x="2250" y="307"/>
                  </a:cubicBezTo>
                  <a:cubicBezTo>
                    <a:pt x="3537" y="143"/>
                    <a:pt x="4662" y="327"/>
                    <a:pt x="5520" y="879"/>
                  </a:cubicBezTo>
                  <a:cubicBezTo>
                    <a:pt x="6808" y="1656"/>
                    <a:pt x="7544" y="3169"/>
                    <a:pt x="7708" y="5336"/>
                  </a:cubicBezTo>
                  <a:lnTo>
                    <a:pt x="7708" y="5397"/>
                  </a:lnTo>
                  <a:lnTo>
                    <a:pt x="6093" y="6991"/>
                  </a:lnTo>
                  <a:lnTo>
                    <a:pt x="6052" y="6991"/>
                  </a:lnTo>
                  <a:cubicBezTo>
                    <a:pt x="5622" y="7073"/>
                    <a:pt x="5173" y="7114"/>
                    <a:pt x="4723" y="7114"/>
                  </a:cubicBezTo>
                  <a:close/>
                  <a:moveTo>
                    <a:pt x="757" y="941"/>
                  </a:moveTo>
                  <a:cubicBezTo>
                    <a:pt x="308" y="3148"/>
                    <a:pt x="573" y="4784"/>
                    <a:pt x="1555" y="5765"/>
                  </a:cubicBezTo>
                  <a:cubicBezTo>
                    <a:pt x="3006" y="7216"/>
                    <a:pt x="5622" y="6787"/>
                    <a:pt x="5970" y="6726"/>
                  </a:cubicBezTo>
                  <a:lnTo>
                    <a:pt x="7421" y="5274"/>
                  </a:lnTo>
                  <a:cubicBezTo>
                    <a:pt x="7258" y="3230"/>
                    <a:pt x="6563" y="1840"/>
                    <a:pt x="5377" y="1104"/>
                  </a:cubicBezTo>
                  <a:cubicBezTo>
                    <a:pt x="3619" y="0"/>
                    <a:pt x="1187" y="777"/>
                    <a:pt x="757" y="9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4012850" y="4822725"/>
              <a:ext cx="115525" cy="124725"/>
            </a:xfrm>
            <a:custGeom>
              <a:avLst/>
              <a:gdLst/>
              <a:ahLst/>
              <a:cxnLst/>
              <a:rect l="l" t="t" r="r" b="b"/>
              <a:pathLst>
                <a:path w="4621" h="4989" extrusionOk="0">
                  <a:moveTo>
                    <a:pt x="3721" y="4968"/>
                  </a:moveTo>
                  <a:cubicBezTo>
                    <a:pt x="3721" y="4968"/>
                    <a:pt x="1" y="4988"/>
                    <a:pt x="83" y="1002"/>
                  </a:cubicBezTo>
                  <a:cubicBezTo>
                    <a:pt x="83" y="1002"/>
                    <a:pt x="3680" y="0"/>
                    <a:pt x="4621" y="40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3977600" y="4506750"/>
              <a:ext cx="265775" cy="207325"/>
            </a:xfrm>
            <a:custGeom>
              <a:avLst/>
              <a:gdLst/>
              <a:ahLst/>
              <a:cxnLst/>
              <a:rect l="l" t="t" r="r" b="b"/>
              <a:pathLst>
                <a:path w="10631" h="8293" extrusionOk="0">
                  <a:moveTo>
                    <a:pt x="5662" y="0"/>
                  </a:moveTo>
                  <a:cubicBezTo>
                    <a:pt x="1893" y="0"/>
                    <a:pt x="0" y="4340"/>
                    <a:pt x="0" y="4340"/>
                  </a:cubicBezTo>
                  <a:cubicBezTo>
                    <a:pt x="1954" y="7328"/>
                    <a:pt x="3856" y="8293"/>
                    <a:pt x="5498" y="8293"/>
                  </a:cubicBezTo>
                  <a:cubicBezTo>
                    <a:pt x="8497" y="8293"/>
                    <a:pt x="10630" y="5076"/>
                    <a:pt x="10630" y="5076"/>
                  </a:cubicBezTo>
                  <a:lnTo>
                    <a:pt x="10630" y="2234"/>
                  </a:lnTo>
                  <a:cubicBezTo>
                    <a:pt x="8717" y="597"/>
                    <a:pt x="7060" y="0"/>
                    <a:pt x="56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973000" y="4494125"/>
              <a:ext cx="275475" cy="224875"/>
            </a:xfrm>
            <a:custGeom>
              <a:avLst/>
              <a:gdLst/>
              <a:ahLst/>
              <a:cxnLst/>
              <a:rect l="l" t="t" r="r" b="b"/>
              <a:pathLst>
                <a:path w="11019" h="8995" extrusionOk="0">
                  <a:moveTo>
                    <a:pt x="5683" y="8995"/>
                  </a:moveTo>
                  <a:lnTo>
                    <a:pt x="5663" y="8995"/>
                  </a:lnTo>
                  <a:cubicBezTo>
                    <a:pt x="3680" y="8995"/>
                    <a:pt x="1779" y="7625"/>
                    <a:pt x="41" y="4947"/>
                  </a:cubicBezTo>
                  <a:lnTo>
                    <a:pt x="0" y="4865"/>
                  </a:lnTo>
                  <a:lnTo>
                    <a:pt x="41" y="4763"/>
                  </a:lnTo>
                  <a:cubicBezTo>
                    <a:pt x="103" y="4620"/>
                    <a:pt x="1636" y="1165"/>
                    <a:pt x="4743" y="450"/>
                  </a:cubicBezTo>
                  <a:cubicBezTo>
                    <a:pt x="6665" y="0"/>
                    <a:pt x="8750" y="736"/>
                    <a:pt x="10937" y="2596"/>
                  </a:cubicBezTo>
                  <a:lnTo>
                    <a:pt x="11019" y="2658"/>
                  </a:lnTo>
                  <a:lnTo>
                    <a:pt x="11019" y="5642"/>
                  </a:lnTo>
                  <a:lnTo>
                    <a:pt x="10978" y="5683"/>
                  </a:lnTo>
                  <a:cubicBezTo>
                    <a:pt x="10548" y="6296"/>
                    <a:pt x="10058" y="6848"/>
                    <a:pt x="9506" y="7339"/>
                  </a:cubicBezTo>
                  <a:cubicBezTo>
                    <a:pt x="8279" y="8422"/>
                    <a:pt x="6951" y="8995"/>
                    <a:pt x="5683" y="8995"/>
                  </a:cubicBezTo>
                  <a:close/>
                  <a:moveTo>
                    <a:pt x="409" y="4825"/>
                  </a:moveTo>
                  <a:cubicBezTo>
                    <a:pt x="2065" y="7339"/>
                    <a:pt x="3844" y="8606"/>
                    <a:pt x="5683" y="8627"/>
                  </a:cubicBezTo>
                  <a:lnTo>
                    <a:pt x="5683" y="8627"/>
                  </a:lnTo>
                  <a:cubicBezTo>
                    <a:pt x="8341" y="8627"/>
                    <a:pt x="10344" y="5928"/>
                    <a:pt x="10610" y="5540"/>
                  </a:cubicBezTo>
                  <a:lnTo>
                    <a:pt x="10610" y="2821"/>
                  </a:lnTo>
                  <a:cubicBezTo>
                    <a:pt x="8545" y="1084"/>
                    <a:pt x="6583" y="409"/>
                    <a:pt x="4784" y="818"/>
                  </a:cubicBezTo>
                  <a:cubicBezTo>
                    <a:pt x="2147" y="1431"/>
                    <a:pt x="675" y="4293"/>
                    <a:pt x="409" y="48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4050175" y="4567200"/>
              <a:ext cx="63900" cy="82800"/>
            </a:xfrm>
            <a:custGeom>
              <a:avLst/>
              <a:gdLst/>
              <a:ahLst/>
              <a:cxnLst/>
              <a:rect l="l" t="t" r="r" b="b"/>
              <a:pathLst>
                <a:path w="2556" h="3312" extrusionOk="0">
                  <a:moveTo>
                    <a:pt x="1268" y="3312"/>
                  </a:moveTo>
                  <a:cubicBezTo>
                    <a:pt x="573" y="3312"/>
                    <a:pt x="0" y="2576"/>
                    <a:pt x="0" y="1656"/>
                  </a:cubicBezTo>
                  <a:cubicBezTo>
                    <a:pt x="0" y="757"/>
                    <a:pt x="573" y="0"/>
                    <a:pt x="1268" y="0"/>
                  </a:cubicBezTo>
                  <a:cubicBezTo>
                    <a:pt x="1963" y="0"/>
                    <a:pt x="2555" y="757"/>
                    <a:pt x="2555" y="1656"/>
                  </a:cubicBezTo>
                  <a:cubicBezTo>
                    <a:pt x="2555" y="2576"/>
                    <a:pt x="1963" y="3312"/>
                    <a:pt x="1268" y="3312"/>
                  </a:cubicBezTo>
                  <a:close/>
                  <a:moveTo>
                    <a:pt x="1268" y="246"/>
                  </a:moveTo>
                  <a:cubicBezTo>
                    <a:pt x="695" y="246"/>
                    <a:pt x="245" y="900"/>
                    <a:pt x="245" y="1677"/>
                  </a:cubicBezTo>
                  <a:cubicBezTo>
                    <a:pt x="245" y="2453"/>
                    <a:pt x="716" y="3087"/>
                    <a:pt x="1268" y="3087"/>
                  </a:cubicBezTo>
                  <a:cubicBezTo>
                    <a:pt x="1820" y="3087"/>
                    <a:pt x="2290" y="2453"/>
                    <a:pt x="2290" y="1677"/>
                  </a:cubicBezTo>
                  <a:cubicBezTo>
                    <a:pt x="2290" y="879"/>
                    <a:pt x="1840" y="246"/>
                    <a:pt x="1268" y="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070600" y="4582025"/>
              <a:ext cx="39900" cy="53675"/>
            </a:xfrm>
            <a:custGeom>
              <a:avLst/>
              <a:gdLst/>
              <a:ahLst/>
              <a:cxnLst/>
              <a:rect l="l" t="t" r="r" b="b"/>
              <a:pathLst>
                <a:path w="1596" h="2147" extrusionOk="0">
                  <a:moveTo>
                    <a:pt x="1" y="1063"/>
                  </a:moveTo>
                  <a:cubicBezTo>
                    <a:pt x="1" y="1656"/>
                    <a:pt x="348" y="2147"/>
                    <a:pt x="798" y="2147"/>
                  </a:cubicBezTo>
                  <a:cubicBezTo>
                    <a:pt x="1248" y="2147"/>
                    <a:pt x="1595" y="1656"/>
                    <a:pt x="1595" y="1063"/>
                  </a:cubicBezTo>
                  <a:cubicBezTo>
                    <a:pt x="1595" y="470"/>
                    <a:pt x="1248" y="0"/>
                    <a:pt x="798" y="0"/>
                  </a:cubicBezTo>
                  <a:cubicBezTo>
                    <a:pt x="348" y="0"/>
                    <a:pt x="1" y="470"/>
                    <a:pt x="1" y="1063"/>
                  </a:cubicBezTo>
                  <a:close/>
                  <a:moveTo>
                    <a:pt x="1084" y="1063"/>
                  </a:moveTo>
                  <a:cubicBezTo>
                    <a:pt x="1084" y="1309"/>
                    <a:pt x="921" y="1533"/>
                    <a:pt x="737" y="1533"/>
                  </a:cubicBezTo>
                  <a:cubicBezTo>
                    <a:pt x="532" y="1533"/>
                    <a:pt x="369" y="1329"/>
                    <a:pt x="369" y="1063"/>
                  </a:cubicBezTo>
                  <a:cubicBezTo>
                    <a:pt x="369" y="797"/>
                    <a:pt x="532" y="593"/>
                    <a:pt x="737" y="593"/>
                  </a:cubicBezTo>
                  <a:cubicBezTo>
                    <a:pt x="921" y="593"/>
                    <a:pt x="1084" y="797"/>
                    <a:pt x="1084" y="10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021550" y="4512525"/>
              <a:ext cx="225400" cy="185025"/>
            </a:xfrm>
            <a:custGeom>
              <a:avLst/>
              <a:gdLst/>
              <a:ahLst/>
              <a:cxnLst/>
              <a:rect l="l" t="t" r="r" b="b"/>
              <a:pathLst>
                <a:path w="9016" h="7401" extrusionOk="0">
                  <a:moveTo>
                    <a:pt x="4620" y="7400"/>
                  </a:moveTo>
                  <a:cubicBezTo>
                    <a:pt x="3005" y="7400"/>
                    <a:pt x="1472" y="6296"/>
                    <a:pt x="41" y="4129"/>
                  </a:cubicBezTo>
                  <a:lnTo>
                    <a:pt x="0" y="4068"/>
                  </a:lnTo>
                  <a:lnTo>
                    <a:pt x="41" y="3986"/>
                  </a:lnTo>
                  <a:cubicBezTo>
                    <a:pt x="82" y="3864"/>
                    <a:pt x="1350" y="961"/>
                    <a:pt x="3925" y="368"/>
                  </a:cubicBezTo>
                  <a:cubicBezTo>
                    <a:pt x="5499" y="0"/>
                    <a:pt x="7196" y="573"/>
                    <a:pt x="8974" y="2106"/>
                  </a:cubicBezTo>
                  <a:lnTo>
                    <a:pt x="9015" y="2147"/>
                  </a:lnTo>
                  <a:lnTo>
                    <a:pt x="9015" y="4579"/>
                  </a:lnTo>
                  <a:lnTo>
                    <a:pt x="8995" y="4620"/>
                  </a:lnTo>
                  <a:cubicBezTo>
                    <a:pt x="8934" y="4743"/>
                    <a:pt x="7155" y="7400"/>
                    <a:pt x="4620" y="7400"/>
                  </a:cubicBezTo>
                  <a:close/>
                  <a:moveTo>
                    <a:pt x="348" y="4027"/>
                  </a:moveTo>
                  <a:cubicBezTo>
                    <a:pt x="1697" y="6071"/>
                    <a:pt x="3128" y="7093"/>
                    <a:pt x="4620" y="7093"/>
                  </a:cubicBezTo>
                  <a:lnTo>
                    <a:pt x="4620" y="7093"/>
                  </a:lnTo>
                  <a:cubicBezTo>
                    <a:pt x="6848" y="7093"/>
                    <a:pt x="8504" y="4804"/>
                    <a:pt x="8709" y="4497"/>
                  </a:cubicBezTo>
                  <a:lnTo>
                    <a:pt x="8709" y="2290"/>
                  </a:lnTo>
                  <a:cubicBezTo>
                    <a:pt x="7032" y="859"/>
                    <a:pt x="5438" y="307"/>
                    <a:pt x="3987" y="654"/>
                  </a:cubicBezTo>
                  <a:cubicBezTo>
                    <a:pt x="1799" y="1165"/>
                    <a:pt x="573" y="3577"/>
                    <a:pt x="348" y="40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037400" y="4519150"/>
              <a:ext cx="209550" cy="172775"/>
            </a:xfrm>
            <a:custGeom>
              <a:avLst/>
              <a:gdLst/>
              <a:ahLst/>
              <a:cxnLst/>
              <a:rect l="l" t="t" r="r" b="b"/>
              <a:pathLst>
                <a:path w="8382" h="6911" extrusionOk="0">
                  <a:moveTo>
                    <a:pt x="4293" y="6910"/>
                  </a:moveTo>
                  <a:cubicBezTo>
                    <a:pt x="2780" y="6910"/>
                    <a:pt x="1349" y="5888"/>
                    <a:pt x="41" y="3864"/>
                  </a:cubicBezTo>
                  <a:lnTo>
                    <a:pt x="0" y="3803"/>
                  </a:lnTo>
                  <a:lnTo>
                    <a:pt x="21" y="3721"/>
                  </a:lnTo>
                  <a:cubicBezTo>
                    <a:pt x="61" y="3619"/>
                    <a:pt x="1247" y="921"/>
                    <a:pt x="3639" y="348"/>
                  </a:cubicBezTo>
                  <a:cubicBezTo>
                    <a:pt x="5090" y="1"/>
                    <a:pt x="6685" y="553"/>
                    <a:pt x="8340" y="1963"/>
                  </a:cubicBezTo>
                  <a:lnTo>
                    <a:pt x="8381" y="2004"/>
                  </a:lnTo>
                  <a:lnTo>
                    <a:pt x="8381" y="4273"/>
                  </a:lnTo>
                  <a:lnTo>
                    <a:pt x="8361" y="4294"/>
                  </a:lnTo>
                  <a:cubicBezTo>
                    <a:pt x="8300" y="4416"/>
                    <a:pt x="6644" y="6910"/>
                    <a:pt x="4293" y="6910"/>
                  </a:cubicBezTo>
                  <a:close/>
                  <a:moveTo>
                    <a:pt x="307" y="3762"/>
                  </a:moveTo>
                  <a:cubicBezTo>
                    <a:pt x="1554" y="5663"/>
                    <a:pt x="2903" y="6624"/>
                    <a:pt x="4293" y="6624"/>
                  </a:cubicBezTo>
                  <a:lnTo>
                    <a:pt x="4293" y="6624"/>
                  </a:lnTo>
                  <a:cubicBezTo>
                    <a:pt x="6337" y="6624"/>
                    <a:pt x="7891" y="4478"/>
                    <a:pt x="8095" y="4191"/>
                  </a:cubicBezTo>
                  <a:lnTo>
                    <a:pt x="8095" y="2147"/>
                  </a:lnTo>
                  <a:cubicBezTo>
                    <a:pt x="6521" y="819"/>
                    <a:pt x="5049" y="308"/>
                    <a:pt x="3700" y="635"/>
                  </a:cubicBezTo>
                  <a:cubicBezTo>
                    <a:pt x="1656" y="1105"/>
                    <a:pt x="511" y="3353"/>
                    <a:pt x="307" y="3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108925" y="4526325"/>
              <a:ext cx="134450" cy="153325"/>
            </a:xfrm>
            <a:custGeom>
              <a:avLst/>
              <a:gdLst/>
              <a:ahLst/>
              <a:cxnLst/>
              <a:rect l="l" t="t" r="r" b="b"/>
              <a:pathLst>
                <a:path w="5378" h="6133" extrusionOk="0">
                  <a:moveTo>
                    <a:pt x="5377" y="3475"/>
                  </a:moveTo>
                  <a:cubicBezTo>
                    <a:pt x="5377" y="3475"/>
                    <a:pt x="2761" y="6133"/>
                    <a:pt x="1" y="3250"/>
                  </a:cubicBezTo>
                  <a:cubicBezTo>
                    <a:pt x="1" y="3250"/>
                    <a:pt x="1841" y="0"/>
                    <a:pt x="5377" y="22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837050" y="4244225"/>
              <a:ext cx="319125" cy="232675"/>
            </a:xfrm>
            <a:custGeom>
              <a:avLst/>
              <a:gdLst/>
              <a:ahLst/>
              <a:cxnLst/>
              <a:rect l="l" t="t" r="r" b="b"/>
              <a:pathLst>
                <a:path w="12765" h="9307" extrusionOk="0">
                  <a:moveTo>
                    <a:pt x="9282" y="0"/>
                  </a:moveTo>
                  <a:cubicBezTo>
                    <a:pt x="1" y="736"/>
                    <a:pt x="3251" y="8995"/>
                    <a:pt x="3251" y="8995"/>
                  </a:cubicBezTo>
                  <a:cubicBezTo>
                    <a:pt x="4271" y="9210"/>
                    <a:pt x="5165" y="9306"/>
                    <a:pt x="5950" y="9306"/>
                  </a:cubicBezTo>
                  <a:cubicBezTo>
                    <a:pt x="12764" y="9306"/>
                    <a:pt x="11285" y="2024"/>
                    <a:pt x="11285" y="2024"/>
                  </a:cubicBezTo>
                  <a:lnTo>
                    <a:pt x="9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878450" y="4239625"/>
              <a:ext cx="250950" cy="242250"/>
            </a:xfrm>
            <a:custGeom>
              <a:avLst/>
              <a:gdLst/>
              <a:ahLst/>
              <a:cxnLst/>
              <a:rect l="l" t="t" r="r" b="b"/>
              <a:pathLst>
                <a:path w="10038" h="9690" extrusionOk="0">
                  <a:moveTo>
                    <a:pt x="4294" y="9690"/>
                  </a:moveTo>
                  <a:cubicBezTo>
                    <a:pt x="3374" y="9669"/>
                    <a:pt x="2454" y="9567"/>
                    <a:pt x="1554" y="9383"/>
                  </a:cubicBezTo>
                  <a:lnTo>
                    <a:pt x="1452" y="9342"/>
                  </a:lnTo>
                  <a:lnTo>
                    <a:pt x="1411" y="9260"/>
                  </a:lnTo>
                  <a:cubicBezTo>
                    <a:pt x="1370" y="9117"/>
                    <a:pt x="1" y="5581"/>
                    <a:pt x="1697" y="2882"/>
                  </a:cubicBezTo>
                  <a:cubicBezTo>
                    <a:pt x="2740" y="1206"/>
                    <a:pt x="4723" y="245"/>
                    <a:pt x="7605" y="0"/>
                  </a:cubicBezTo>
                  <a:lnTo>
                    <a:pt x="7687" y="0"/>
                  </a:lnTo>
                  <a:lnTo>
                    <a:pt x="9792" y="2106"/>
                  </a:lnTo>
                  <a:lnTo>
                    <a:pt x="9813" y="2167"/>
                  </a:lnTo>
                  <a:cubicBezTo>
                    <a:pt x="9935" y="2903"/>
                    <a:pt x="9976" y="3639"/>
                    <a:pt x="9935" y="4375"/>
                  </a:cubicBezTo>
                  <a:cubicBezTo>
                    <a:pt x="9833" y="6010"/>
                    <a:pt x="9302" y="7359"/>
                    <a:pt x="8402" y="8259"/>
                  </a:cubicBezTo>
                  <a:cubicBezTo>
                    <a:pt x="7442" y="9199"/>
                    <a:pt x="6052" y="9690"/>
                    <a:pt x="4294" y="9690"/>
                  </a:cubicBezTo>
                  <a:close/>
                  <a:moveTo>
                    <a:pt x="1738" y="9035"/>
                  </a:moveTo>
                  <a:cubicBezTo>
                    <a:pt x="4682" y="9628"/>
                    <a:pt x="6849" y="9281"/>
                    <a:pt x="8137" y="7993"/>
                  </a:cubicBezTo>
                  <a:cubicBezTo>
                    <a:pt x="10038" y="6092"/>
                    <a:pt x="9527" y="2760"/>
                    <a:pt x="9445" y="2290"/>
                  </a:cubicBezTo>
                  <a:lnTo>
                    <a:pt x="7544" y="389"/>
                  </a:lnTo>
                  <a:cubicBezTo>
                    <a:pt x="4845" y="613"/>
                    <a:pt x="2985" y="1513"/>
                    <a:pt x="2004" y="3087"/>
                  </a:cubicBezTo>
                  <a:cubicBezTo>
                    <a:pt x="553" y="5397"/>
                    <a:pt x="1534" y="8463"/>
                    <a:pt x="1738" y="90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948975" y="4350000"/>
              <a:ext cx="76675" cy="78225"/>
            </a:xfrm>
            <a:custGeom>
              <a:avLst/>
              <a:gdLst/>
              <a:ahLst/>
              <a:cxnLst/>
              <a:rect l="l" t="t" r="r" b="b"/>
              <a:pathLst>
                <a:path w="3067" h="3129" extrusionOk="0">
                  <a:moveTo>
                    <a:pt x="1922" y="3128"/>
                  </a:moveTo>
                  <a:cubicBezTo>
                    <a:pt x="1861" y="3128"/>
                    <a:pt x="1779" y="3128"/>
                    <a:pt x="1718" y="3108"/>
                  </a:cubicBezTo>
                  <a:cubicBezTo>
                    <a:pt x="880" y="2965"/>
                    <a:pt x="226" y="2311"/>
                    <a:pt x="82" y="1472"/>
                  </a:cubicBezTo>
                  <a:cubicBezTo>
                    <a:pt x="1" y="1125"/>
                    <a:pt x="123" y="757"/>
                    <a:pt x="369" y="491"/>
                  </a:cubicBezTo>
                  <a:cubicBezTo>
                    <a:pt x="859" y="1"/>
                    <a:pt x="1779" y="123"/>
                    <a:pt x="2433" y="757"/>
                  </a:cubicBezTo>
                  <a:cubicBezTo>
                    <a:pt x="2719" y="1043"/>
                    <a:pt x="2924" y="1432"/>
                    <a:pt x="2985" y="1840"/>
                  </a:cubicBezTo>
                  <a:cubicBezTo>
                    <a:pt x="3067" y="2188"/>
                    <a:pt x="2965" y="2556"/>
                    <a:pt x="2699" y="2822"/>
                  </a:cubicBezTo>
                  <a:cubicBezTo>
                    <a:pt x="2495" y="3026"/>
                    <a:pt x="2208" y="3128"/>
                    <a:pt x="1922" y="3128"/>
                  </a:cubicBezTo>
                  <a:close/>
                  <a:moveTo>
                    <a:pt x="1166" y="409"/>
                  </a:moveTo>
                  <a:cubicBezTo>
                    <a:pt x="921" y="409"/>
                    <a:pt x="716" y="491"/>
                    <a:pt x="553" y="655"/>
                  </a:cubicBezTo>
                  <a:cubicBezTo>
                    <a:pt x="348" y="859"/>
                    <a:pt x="266" y="1166"/>
                    <a:pt x="328" y="1432"/>
                  </a:cubicBezTo>
                  <a:cubicBezTo>
                    <a:pt x="450" y="2167"/>
                    <a:pt x="1023" y="2740"/>
                    <a:pt x="1738" y="2903"/>
                  </a:cubicBezTo>
                  <a:cubicBezTo>
                    <a:pt x="2024" y="2944"/>
                    <a:pt x="2311" y="2862"/>
                    <a:pt x="2535" y="2678"/>
                  </a:cubicBezTo>
                  <a:cubicBezTo>
                    <a:pt x="2740" y="2454"/>
                    <a:pt x="2822" y="2167"/>
                    <a:pt x="2760" y="1881"/>
                  </a:cubicBezTo>
                  <a:cubicBezTo>
                    <a:pt x="2699" y="1513"/>
                    <a:pt x="2535" y="1186"/>
                    <a:pt x="2270" y="941"/>
                  </a:cubicBezTo>
                  <a:cubicBezTo>
                    <a:pt x="1984" y="614"/>
                    <a:pt x="1575" y="430"/>
                    <a:pt x="1145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966875" y="4358175"/>
              <a:ext cx="53175" cy="54200"/>
            </a:xfrm>
            <a:custGeom>
              <a:avLst/>
              <a:gdLst/>
              <a:ahLst/>
              <a:cxnLst/>
              <a:rect l="l" t="t" r="r" b="b"/>
              <a:pathLst>
                <a:path w="2127" h="2168" extrusionOk="0">
                  <a:moveTo>
                    <a:pt x="491" y="1656"/>
                  </a:moveTo>
                  <a:cubicBezTo>
                    <a:pt x="920" y="2065"/>
                    <a:pt x="1513" y="2168"/>
                    <a:pt x="1819" y="1840"/>
                  </a:cubicBezTo>
                  <a:cubicBezTo>
                    <a:pt x="2126" y="1513"/>
                    <a:pt x="2044" y="941"/>
                    <a:pt x="1636" y="512"/>
                  </a:cubicBezTo>
                  <a:cubicBezTo>
                    <a:pt x="1206" y="103"/>
                    <a:pt x="613" y="1"/>
                    <a:pt x="307" y="328"/>
                  </a:cubicBezTo>
                  <a:cubicBezTo>
                    <a:pt x="0" y="634"/>
                    <a:pt x="82" y="1227"/>
                    <a:pt x="491" y="1656"/>
                  </a:cubicBezTo>
                  <a:close/>
                  <a:moveTo>
                    <a:pt x="1268" y="880"/>
                  </a:moveTo>
                  <a:cubicBezTo>
                    <a:pt x="1411" y="1145"/>
                    <a:pt x="1186" y="1472"/>
                    <a:pt x="879" y="1432"/>
                  </a:cubicBezTo>
                  <a:cubicBezTo>
                    <a:pt x="593" y="1391"/>
                    <a:pt x="470" y="1023"/>
                    <a:pt x="675" y="798"/>
                  </a:cubicBezTo>
                  <a:cubicBezTo>
                    <a:pt x="859" y="675"/>
                    <a:pt x="1104" y="696"/>
                    <a:pt x="1247" y="8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3929050" y="4244725"/>
              <a:ext cx="194225" cy="199850"/>
            </a:xfrm>
            <a:custGeom>
              <a:avLst/>
              <a:gdLst/>
              <a:ahLst/>
              <a:cxnLst/>
              <a:rect l="l" t="t" r="r" b="b"/>
              <a:pathLst>
                <a:path w="7769" h="7994" extrusionOk="0">
                  <a:moveTo>
                    <a:pt x="3067" y="7993"/>
                  </a:moveTo>
                  <a:cubicBezTo>
                    <a:pt x="2331" y="7973"/>
                    <a:pt x="1574" y="7891"/>
                    <a:pt x="859" y="7728"/>
                  </a:cubicBezTo>
                  <a:lnTo>
                    <a:pt x="777" y="7707"/>
                  </a:lnTo>
                  <a:lnTo>
                    <a:pt x="736" y="7646"/>
                  </a:lnTo>
                  <a:cubicBezTo>
                    <a:pt x="532" y="7053"/>
                    <a:pt x="389" y="6460"/>
                    <a:pt x="307" y="5847"/>
                  </a:cubicBezTo>
                  <a:cubicBezTo>
                    <a:pt x="144" y="4477"/>
                    <a:pt x="348" y="3271"/>
                    <a:pt x="920" y="2331"/>
                  </a:cubicBezTo>
                  <a:cubicBezTo>
                    <a:pt x="1779" y="961"/>
                    <a:pt x="3394" y="185"/>
                    <a:pt x="5724" y="1"/>
                  </a:cubicBezTo>
                  <a:lnTo>
                    <a:pt x="5806" y="1"/>
                  </a:lnTo>
                  <a:lnTo>
                    <a:pt x="7523" y="1718"/>
                  </a:lnTo>
                  <a:lnTo>
                    <a:pt x="7523" y="1759"/>
                  </a:lnTo>
                  <a:cubicBezTo>
                    <a:pt x="7646" y="2372"/>
                    <a:pt x="7666" y="2985"/>
                    <a:pt x="7646" y="3598"/>
                  </a:cubicBezTo>
                  <a:cubicBezTo>
                    <a:pt x="7584" y="4968"/>
                    <a:pt x="7155" y="6072"/>
                    <a:pt x="6399" y="6828"/>
                  </a:cubicBezTo>
                  <a:cubicBezTo>
                    <a:pt x="5622" y="7605"/>
                    <a:pt x="4518" y="7993"/>
                    <a:pt x="3067" y="7993"/>
                  </a:cubicBezTo>
                  <a:close/>
                  <a:moveTo>
                    <a:pt x="1002" y="7462"/>
                  </a:moveTo>
                  <a:cubicBezTo>
                    <a:pt x="3394" y="7952"/>
                    <a:pt x="5152" y="7646"/>
                    <a:pt x="6194" y="6603"/>
                  </a:cubicBezTo>
                  <a:cubicBezTo>
                    <a:pt x="7768" y="5029"/>
                    <a:pt x="7319" y="2229"/>
                    <a:pt x="7257" y="1861"/>
                  </a:cubicBezTo>
                  <a:lnTo>
                    <a:pt x="5683" y="307"/>
                  </a:lnTo>
                  <a:cubicBezTo>
                    <a:pt x="3496" y="491"/>
                    <a:pt x="1983" y="1227"/>
                    <a:pt x="1186" y="2494"/>
                  </a:cubicBezTo>
                  <a:cubicBezTo>
                    <a:pt x="0" y="4416"/>
                    <a:pt x="839" y="6992"/>
                    <a:pt x="1002" y="74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3941325" y="4246775"/>
              <a:ext cx="180425" cy="186050"/>
            </a:xfrm>
            <a:custGeom>
              <a:avLst/>
              <a:gdLst/>
              <a:ahLst/>
              <a:cxnLst/>
              <a:rect l="l" t="t" r="r" b="b"/>
              <a:pathLst>
                <a:path w="7217" h="7442" extrusionOk="0">
                  <a:moveTo>
                    <a:pt x="2862" y="7441"/>
                  </a:moveTo>
                  <a:cubicBezTo>
                    <a:pt x="2167" y="7441"/>
                    <a:pt x="1472" y="7359"/>
                    <a:pt x="797" y="7216"/>
                  </a:cubicBezTo>
                  <a:lnTo>
                    <a:pt x="716" y="7196"/>
                  </a:lnTo>
                  <a:lnTo>
                    <a:pt x="695" y="7135"/>
                  </a:lnTo>
                  <a:cubicBezTo>
                    <a:pt x="491" y="6583"/>
                    <a:pt x="348" y="6010"/>
                    <a:pt x="286" y="5438"/>
                  </a:cubicBezTo>
                  <a:cubicBezTo>
                    <a:pt x="123" y="4170"/>
                    <a:pt x="327" y="3046"/>
                    <a:pt x="859" y="2167"/>
                  </a:cubicBezTo>
                  <a:cubicBezTo>
                    <a:pt x="1656" y="900"/>
                    <a:pt x="3169" y="164"/>
                    <a:pt x="5315" y="0"/>
                  </a:cubicBezTo>
                  <a:lnTo>
                    <a:pt x="5397" y="0"/>
                  </a:lnTo>
                  <a:lnTo>
                    <a:pt x="6991" y="1595"/>
                  </a:lnTo>
                  <a:lnTo>
                    <a:pt x="6991" y="1636"/>
                  </a:lnTo>
                  <a:cubicBezTo>
                    <a:pt x="7093" y="2208"/>
                    <a:pt x="7134" y="2780"/>
                    <a:pt x="7093" y="3353"/>
                  </a:cubicBezTo>
                  <a:cubicBezTo>
                    <a:pt x="7032" y="4641"/>
                    <a:pt x="6644" y="5663"/>
                    <a:pt x="5949" y="6358"/>
                  </a:cubicBezTo>
                  <a:cubicBezTo>
                    <a:pt x="5254" y="7053"/>
                    <a:pt x="4191" y="7441"/>
                    <a:pt x="2862" y="7441"/>
                  </a:cubicBezTo>
                  <a:close/>
                  <a:moveTo>
                    <a:pt x="940" y="6951"/>
                  </a:moveTo>
                  <a:cubicBezTo>
                    <a:pt x="3148" y="7400"/>
                    <a:pt x="4783" y="7135"/>
                    <a:pt x="5765" y="6153"/>
                  </a:cubicBezTo>
                  <a:cubicBezTo>
                    <a:pt x="7216" y="4702"/>
                    <a:pt x="6787" y="2085"/>
                    <a:pt x="6725" y="1738"/>
                  </a:cubicBezTo>
                  <a:lnTo>
                    <a:pt x="5274" y="287"/>
                  </a:lnTo>
                  <a:cubicBezTo>
                    <a:pt x="3230" y="450"/>
                    <a:pt x="1840" y="1145"/>
                    <a:pt x="1104" y="2331"/>
                  </a:cubicBezTo>
                  <a:cubicBezTo>
                    <a:pt x="0" y="4109"/>
                    <a:pt x="777" y="6521"/>
                    <a:pt x="940" y="69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3980150" y="4258025"/>
              <a:ext cx="125225" cy="115500"/>
            </a:xfrm>
            <a:custGeom>
              <a:avLst/>
              <a:gdLst/>
              <a:ahLst/>
              <a:cxnLst/>
              <a:rect l="l" t="t" r="r" b="b"/>
              <a:pathLst>
                <a:path w="5009" h="4620" extrusionOk="0">
                  <a:moveTo>
                    <a:pt x="4988" y="900"/>
                  </a:moveTo>
                  <a:cubicBezTo>
                    <a:pt x="4988" y="900"/>
                    <a:pt x="5009" y="4620"/>
                    <a:pt x="1002" y="4538"/>
                  </a:cubicBezTo>
                  <a:cubicBezTo>
                    <a:pt x="1002" y="4538"/>
                    <a:pt x="1" y="920"/>
                    <a:pt x="40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3747125" y="3933000"/>
              <a:ext cx="213625" cy="160475"/>
            </a:xfrm>
            <a:custGeom>
              <a:avLst/>
              <a:gdLst/>
              <a:ahLst/>
              <a:cxnLst/>
              <a:rect l="l" t="t" r="r" b="b"/>
              <a:pathLst>
                <a:path w="8545" h="6419" extrusionOk="0">
                  <a:moveTo>
                    <a:pt x="4865" y="0"/>
                  </a:moveTo>
                  <a:cubicBezTo>
                    <a:pt x="4416" y="450"/>
                    <a:pt x="3864" y="797"/>
                    <a:pt x="3250" y="1022"/>
                  </a:cubicBezTo>
                  <a:cubicBezTo>
                    <a:pt x="3250" y="1022"/>
                    <a:pt x="0" y="2065"/>
                    <a:pt x="2310" y="5908"/>
                  </a:cubicBezTo>
                  <a:lnTo>
                    <a:pt x="3618" y="6153"/>
                  </a:lnTo>
                  <a:lnTo>
                    <a:pt x="4906" y="6419"/>
                  </a:lnTo>
                  <a:cubicBezTo>
                    <a:pt x="8545" y="3802"/>
                    <a:pt x="5949" y="1574"/>
                    <a:pt x="5949" y="1574"/>
                  </a:cubicBezTo>
                  <a:cubicBezTo>
                    <a:pt x="5479" y="1145"/>
                    <a:pt x="5111" y="593"/>
                    <a:pt x="4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3777275" y="3928400"/>
              <a:ext cx="143625" cy="167625"/>
            </a:xfrm>
            <a:custGeom>
              <a:avLst/>
              <a:gdLst/>
              <a:ahLst/>
              <a:cxnLst/>
              <a:rect l="l" t="t" r="r" b="b"/>
              <a:pathLst>
                <a:path w="5745" h="6705" extrusionOk="0">
                  <a:moveTo>
                    <a:pt x="3721" y="6705"/>
                  </a:moveTo>
                  <a:lnTo>
                    <a:pt x="1063" y="6173"/>
                  </a:lnTo>
                  <a:lnTo>
                    <a:pt x="1043" y="6133"/>
                  </a:lnTo>
                  <a:cubicBezTo>
                    <a:pt x="225" y="4804"/>
                    <a:pt x="0" y="3639"/>
                    <a:pt x="348" y="2698"/>
                  </a:cubicBezTo>
                  <a:cubicBezTo>
                    <a:pt x="654" y="1962"/>
                    <a:pt x="1268" y="1390"/>
                    <a:pt x="2024" y="1124"/>
                  </a:cubicBezTo>
                  <a:cubicBezTo>
                    <a:pt x="2617" y="899"/>
                    <a:pt x="3148" y="572"/>
                    <a:pt x="3598" y="123"/>
                  </a:cubicBezTo>
                  <a:lnTo>
                    <a:pt x="3700" y="0"/>
                  </a:lnTo>
                  <a:lnTo>
                    <a:pt x="3741" y="164"/>
                  </a:lnTo>
                  <a:cubicBezTo>
                    <a:pt x="3986" y="736"/>
                    <a:pt x="4354" y="1267"/>
                    <a:pt x="4804" y="1697"/>
                  </a:cubicBezTo>
                  <a:cubicBezTo>
                    <a:pt x="5397" y="2228"/>
                    <a:pt x="5744" y="2985"/>
                    <a:pt x="5724" y="3802"/>
                  </a:cubicBezTo>
                  <a:cubicBezTo>
                    <a:pt x="5704" y="4804"/>
                    <a:pt x="5029" y="5765"/>
                    <a:pt x="3762" y="6685"/>
                  </a:cubicBezTo>
                  <a:close/>
                  <a:moveTo>
                    <a:pt x="1165" y="6010"/>
                  </a:moveTo>
                  <a:lnTo>
                    <a:pt x="3700" y="6521"/>
                  </a:lnTo>
                  <a:cubicBezTo>
                    <a:pt x="4886" y="5642"/>
                    <a:pt x="5520" y="4722"/>
                    <a:pt x="5560" y="3782"/>
                  </a:cubicBezTo>
                  <a:cubicBezTo>
                    <a:pt x="5540" y="3046"/>
                    <a:pt x="5233" y="2330"/>
                    <a:pt x="4681" y="1819"/>
                  </a:cubicBezTo>
                  <a:lnTo>
                    <a:pt x="4681" y="1819"/>
                  </a:lnTo>
                  <a:cubicBezTo>
                    <a:pt x="4252" y="1411"/>
                    <a:pt x="3884" y="899"/>
                    <a:pt x="3639" y="348"/>
                  </a:cubicBezTo>
                  <a:cubicBezTo>
                    <a:pt x="3189" y="756"/>
                    <a:pt x="2678" y="1083"/>
                    <a:pt x="2106" y="1288"/>
                  </a:cubicBezTo>
                  <a:cubicBezTo>
                    <a:pt x="2085" y="1288"/>
                    <a:pt x="941" y="1676"/>
                    <a:pt x="532" y="2760"/>
                  </a:cubicBezTo>
                  <a:cubicBezTo>
                    <a:pt x="184" y="3639"/>
                    <a:pt x="409" y="4722"/>
                    <a:pt x="1165" y="60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3783400" y="3942700"/>
              <a:ext cx="130350" cy="151800"/>
            </a:xfrm>
            <a:custGeom>
              <a:avLst/>
              <a:gdLst/>
              <a:ahLst/>
              <a:cxnLst/>
              <a:rect l="l" t="t" r="r" b="b"/>
              <a:pathLst>
                <a:path w="5214" h="6072" extrusionOk="0">
                  <a:moveTo>
                    <a:pt x="3373" y="6072"/>
                  </a:moveTo>
                  <a:lnTo>
                    <a:pt x="961" y="5581"/>
                  </a:lnTo>
                  <a:lnTo>
                    <a:pt x="961" y="5561"/>
                  </a:lnTo>
                  <a:cubicBezTo>
                    <a:pt x="205" y="4334"/>
                    <a:pt x="1" y="3271"/>
                    <a:pt x="328" y="2413"/>
                  </a:cubicBezTo>
                  <a:cubicBezTo>
                    <a:pt x="614" y="1758"/>
                    <a:pt x="1166" y="1227"/>
                    <a:pt x="1840" y="982"/>
                  </a:cubicBezTo>
                  <a:cubicBezTo>
                    <a:pt x="2392" y="777"/>
                    <a:pt x="2883" y="471"/>
                    <a:pt x="3312" y="62"/>
                  </a:cubicBezTo>
                  <a:lnTo>
                    <a:pt x="3353" y="0"/>
                  </a:lnTo>
                  <a:lnTo>
                    <a:pt x="3373" y="62"/>
                  </a:lnTo>
                  <a:cubicBezTo>
                    <a:pt x="3598" y="614"/>
                    <a:pt x="3946" y="1104"/>
                    <a:pt x="4375" y="1493"/>
                  </a:cubicBezTo>
                  <a:cubicBezTo>
                    <a:pt x="4907" y="2004"/>
                    <a:pt x="5213" y="2678"/>
                    <a:pt x="5213" y="3414"/>
                  </a:cubicBezTo>
                  <a:cubicBezTo>
                    <a:pt x="5172" y="4334"/>
                    <a:pt x="4580" y="5213"/>
                    <a:pt x="3414" y="6051"/>
                  </a:cubicBezTo>
                  <a:close/>
                  <a:moveTo>
                    <a:pt x="1002" y="5499"/>
                  </a:moveTo>
                  <a:lnTo>
                    <a:pt x="3353" y="5969"/>
                  </a:lnTo>
                  <a:cubicBezTo>
                    <a:pt x="4477" y="5152"/>
                    <a:pt x="5070" y="4293"/>
                    <a:pt x="5111" y="3414"/>
                  </a:cubicBezTo>
                  <a:cubicBezTo>
                    <a:pt x="5091" y="2719"/>
                    <a:pt x="4804" y="2045"/>
                    <a:pt x="4293" y="1574"/>
                  </a:cubicBezTo>
                  <a:lnTo>
                    <a:pt x="4293" y="1574"/>
                  </a:lnTo>
                  <a:cubicBezTo>
                    <a:pt x="3884" y="1186"/>
                    <a:pt x="3537" y="716"/>
                    <a:pt x="3312" y="184"/>
                  </a:cubicBezTo>
                  <a:cubicBezTo>
                    <a:pt x="2883" y="573"/>
                    <a:pt x="2392" y="879"/>
                    <a:pt x="1861" y="1084"/>
                  </a:cubicBezTo>
                  <a:cubicBezTo>
                    <a:pt x="1186" y="1309"/>
                    <a:pt x="655" y="1820"/>
                    <a:pt x="389" y="2453"/>
                  </a:cubicBezTo>
                  <a:cubicBezTo>
                    <a:pt x="82" y="3271"/>
                    <a:pt x="287" y="4293"/>
                    <a:pt x="1002" y="54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836550" y="3944750"/>
              <a:ext cx="31200" cy="142600"/>
            </a:xfrm>
            <a:custGeom>
              <a:avLst/>
              <a:gdLst/>
              <a:ahLst/>
              <a:cxnLst/>
              <a:rect l="l" t="t" r="r" b="b"/>
              <a:pathLst>
                <a:path w="1248" h="5704" extrusionOk="0">
                  <a:moveTo>
                    <a:pt x="82" y="5703"/>
                  </a:moveTo>
                  <a:lnTo>
                    <a:pt x="0" y="5683"/>
                  </a:lnTo>
                  <a:lnTo>
                    <a:pt x="1145" y="0"/>
                  </a:lnTo>
                  <a:lnTo>
                    <a:pt x="1247" y="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836550" y="3953950"/>
              <a:ext cx="5650" cy="133400"/>
            </a:xfrm>
            <a:custGeom>
              <a:avLst/>
              <a:gdLst/>
              <a:ahLst/>
              <a:cxnLst/>
              <a:rect l="l" t="t" r="r" b="b"/>
              <a:pathLst>
                <a:path w="226" h="5336" extrusionOk="0">
                  <a:moveTo>
                    <a:pt x="0" y="5335"/>
                  </a:moveTo>
                  <a:lnTo>
                    <a:pt x="144" y="0"/>
                  </a:lnTo>
                  <a:lnTo>
                    <a:pt x="225" y="0"/>
                  </a:lnTo>
                  <a:lnTo>
                    <a:pt x="82" y="5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817650" y="3963150"/>
              <a:ext cx="20975" cy="124200"/>
            </a:xfrm>
            <a:custGeom>
              <a:avLst/>
              <a:gdLst/>
              <a:ahLst/>
              <a:cxnLst/>
              <a:rect l="l" t="t" r="r" b="b"/>
              <a:pathLst>
                <a:path w="839" h="4968" extrusionOk="0">
                  <a:moveTo>
                    <a:pt x="0" y="0"/>
                  </a:moveTo>
                  <a:lnTo>
                    <a:pt x="82" y="0"/>
                  </a:lnTo>
                  <a:lnTo>
                    <a:pt x="838" y="4967"/>
                  </a:lnTo>
                  <a:lnTo>
                    <a:pt x="736" y="49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799250" y="3976950"/>
              <a:ext cx="39375" cy="110900"/>
            </a:xfrm>
            <a:custGeom>
              <a:avLst/>
              <a:gdLst/>
              <a:ahLst/>
              <a:cxnLst/>
              <a:rect l="l" t="t" r="r" b="b"/>
              <a:pathLst>
                <a:path w="1575" h="4436" extrusionOk="0">
                  <a:moveTo>
                    <a:pt x="0" y="20"/>
                  </a:moveTo>
                  <a:lnTo>
                    <a:pt x="82" y="0"/>
                  </a:lnTo>
                  <a:lnTo>
                    <a:pt x="1574" y="4395"/>
                  </a:lnTo>
                  <a:lnTo>
                    <a:pt x="1492" y="44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3787500" y="3995850"/>
              <a:ext cx="51125" cy="91500"/>
            </a:xfrm>
            <a:custGeom>
              <a:avLst/>
              <a:gdLst/>
              <a:ahLst/>
              <a:cxnLst/>
              <a:rect l="l" t="t" r="r" b="b"/>
              <a:pathLst>
                <a:path w="2045" h="3660" extrusionOk="0">
                  <a:moveTo>
                    <a:pt x="0" y="41"/>
                  </a:moveTo>
                  <a:lnTo>
                    <a:pt x="82" y="0"/>
                  </a:lnTo>
                  <a:lnTo>
                    <a:pt x="2044" y="3619"/>
                  </a:lnTo>
                  <a:lnTo>
                    <a:pt x="1962" y="36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782900" y="4019350"/>
              <a:ext cx="55725" cy="68500"/>
            </a:xfrm>
            <a:custGeom>
              <a:avLst/>
              <a:gdLst/>
              <a:ahLst/>
              <a:cxnLst/>
              <a:rect l="l" t="t" r="r" b="b"/>
              <a:pathLst>
                <a:path w="2229" h="2740" extrusionOk="0">
                  <a:moveTo>
                    <a:pt x="0" y="62"/>
                  </a:moveTo>
                  <a:lnTo>
                    <a:pt x="82" y="1"/>
                  </a:lnTo>
                  <a:lnTo>
                    <a:pt x="2228" y="2679"/>
                  </a:lnTo>
                  <a:lnTo>
                    <a:pt x="2146" y="27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3787500" y="4042350"/>
              <a:ext cx="51125" cy="45500"/>
            </a:xfrm>
            <a:custGeom>
              <a:avLst/>
              <a:gdLst/>
              <a:ahLst/>
              <a:cxnLst/>
              <a:rect l="l" t="t" r="r" b="b"/>
              <a:pathLst>
                <a:path w="2045" h="1820" extrusionOk="0">
                  <a:moveTo>
                    <a:pt x="0" y="62"/>
                  </a:moveTo>
                  <a:lnTo>
                    <a:pt x="61" y="1"/>
                  </a:lnTo>
                  <a:lnTo>
                    <a:pt x="2044" y="1738"/>
                  </a:lnTo>
                  <a:lnTo>
                    <a:pt x="1983" y="18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3835525" y="3962125"/>
              <a:ext cx="51125" cy="125225"/>
            </a:xfrm>
            <a:custGeom>
              <a:avLst/>
              <a:gdLst/>
              <a:ahLst/>
              <a:cxnLst/>
              <a:rect l="l" t="t" r="r" b="b"/>
              <a:pathLst>
                <a:path w="2045" h="5009" extrusionOk="0">
                  <a:moveTo>
                    <a:pt x="1" y="4968"/>
                  </a:moveTo>
                  <a:lnTo>
                    <a:pt x="1963" y="0"/>
                  </a:lnTo>
                  <a:lnTo>
                    <a:pt x="2045" y="21"/>
                  </a:lnTo>
                  <a:lnTo>
                    <a:pt x="82" y="50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3835525" y="3978975"/>
              <a:ext cx="67475" cy="108375"/>
            </a:xfrm>
            <a:custGeom>
              <a:avLst/>
              <a:gdLst/>
              <a:ahLst/>
              <a:cxnLst/>
              <a:rect l="l" t="t" r="r" b="b"/>
              <a:pathLst>
                <a:path w="2699" h="4335" extrusionOk="0">
                  <a:moveTo>
                    <a:pt x="1" y="4294"/>
                  </a:moveTo>
                  <a:lnTo>
                    <a:pt x="2638" y="1"/>
                  </a:lnTo>
                  <a:lnTo>
                    <a:pt x="2699" y="42"/>
                  </a:lnTo>
                  <a:lnTo>
                    <a:pt x="82" y="4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3835525" y="3999425"/>
              <a:ext cx="78725" cy="88425"/>
            </a:xfrm>
            <a:custGeom>
              <a:avLst/>
              <a:gdLst/>
              <a:ahLst/>
              <a:cxnLst/>
              <a:rect l="l" t="t" r="r" b="b"/>
              <a:pathLst>
                <a:path w="3149" h="3537" extrusionOk="0">
                  <a:moveTo>
                    <a:pt x="1" y="3476"/>
                  </a:moveTo>
                  <a:lnTo>
                    <a:pt x="3087" y="0"/>
                  </a:lnTo>
                  <a:lnTo>
                    <a:pt x="3149" y="62"/>
                  </a:lnTo>
                  <a:lnTo>
                    <a:pt x="62" y="3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836050" y="4021900"/>
              <a:ext cx="81775" cy="65450"/>
            </a:xfrm>
            <a:custGeom>
              <a:avLst/>
              <a:gdLst/>
              <a:ahLst/>
              <a:cxnLst/>
              <a:rect l="l" t="t" r="r" b="b"/>
              <a:pathLst>
                <a:path w="3271" h="2618" extrusionOk="0">
                  <a:moveTo>
                    <a:pt x="0" y="2556"/>
                  </a:moveTo>
                  <a:lnTo>
                    <a:pt x="3209" y="1"/>
                  </a:lnTo>
                  <a:lnTo>
                    <a:pt x="3271" y="62"/>
                  </a:lnTo>
                  <a:lnTo>
                    <a:pt x="61" y="26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836050" y="4044900"/>
              <a:ext cx="76675" cy="42950"/>
            </a:xfrm>
            <a:custGeom>
              <a:avLst/>
              <a:gdLst/>
              <a:ahLst/>
              <a:cxnLst/>
              <a:rect l="l" t="t" r="r" b="b"/>
              <a:pathLst>
                <a:path w="3067" h="1718" extrusionOk="0">
                  <a:moveTo>
                    <a:pt x="0" y="1636"/>
                  </a:moveTo>
                  <a:lnTo>
                    <a:pt x="3025" y="1"/>
                  </a:lnTo>
                  <a:lnTo>
                    <a:pt x="3066" y="83"/>
                  </a:lnTo>
                  <a:lnTo>
                    <a:pt x="41" y="1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836050" y="4064850"/>
              <a:ext cx="63900" cy="23000"/>
            </a:xfrm>
            <a:custGeom>
              <a:avLst/>
              <a:gdLst/>
              <a:ahLst/>
              <a:cxnLst/>
              <a:rect l="l" t="t" r="r" b="b"/>
              <a:pathLst>
                <a:path w="2556" h="920" extrusionOk="0">
                  <a:moveTo>
                    <a:pt x="0" y="838"/>
                  </a:moveTo>
                  <a:lnTo>
                    <a:pt x="2514" y="0"/>
                  </a:lnTo>
                  <a:lnTo>
                    <a:pt x="2555" y="82"/>
                  </a:lnTo>
                  <a:lnTo>
                    <a:pt x="41" y="9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3587150" y="3930950"/>
              <a:ext cx="217750" cy="158950"/>
            </a:xfrm>
            <a:custGeom>
              <a:avLst/>
              <a:gdLst/>
              <a:ahLst/>
              <a:cxnLst/>
              <a:rect l="l" t="t" r="r" b="b"/>
              <a:pathLst>
                <a:path w="8710" h="6358" extrusionOk="0">
                  <a:moveTo>
                    <a:pt x="4171" y="0"/>
                  </a:moveTo>
                  <a:cubicBezTo>
                    <a:pt x="3844" y="552"/>
                    <a:pt x="3415" y="1022"/>
                    <a:pt x="2883" y="1390"/>
                  </a:cubicBezTo>
                  <a:cubicBezTo>
                    <a:pt x="2883" y="1390"/>
                    <a:pt x="1" y="3250"/>
                    <a:pt x="3231" y="6358"/>
                  </a:cubicBezTo>
                  <a:lnTo>
                    <a:pt x="4559" y="6276"/>
                  </a:lnTo>
                  <a:lnTo>
                    <a:pt x="5888" y="6194"/>
                  </a:lnTo>
                  <a:cubicBezTo>
                    <a:pt x="8709" y="2699"/>
                    <a:pt x="5622" y="1227"/>
                    <a:pt x="5622" y="1227"/>
                  </a:cubicBezTo>
                  <a:cubicBezTo>
                    <a:pt x="5050" y="920"/>
                    <a:pt x="4559" y="511"/>
                    <a:pt x="4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625475" y="3926350"/>
              <a:ext cx="144675" cy="165600"/>
            </a:xfrm>
            <a:custGeom>
              <a:avLst/>
              <a:gdLst/>
              <a:ahLst/>
              <a:cxnLst/>
              <a:rect l="l" t="t" r="r" b="b"/>
              <a:pathLst>
                <a:path w="5787" h="6624" extrusionOk="0">
                  <a:moveTo>
                    <a:pt x="4396" y="6460"/>
                  </a:moveTo>
                  <a:lnTo>
                    <a:pt x="1677" y="6623"/>
                  </a:lnTo>
                  <a:lnTo>
                    <a:pt x="1636" y="6603"/>
                  </a:lnTo>
                  <a:cubicBezTo>
                    <a:pt x="512" y="5520"/>
                    <a:pt x="1" y="4457"/>
                    <a:pt x="103" y="3455"/>
                  </a:cubicBezTo>
                  <a:cubicBezTo>
                    <a:pt x="205" y="2658"/>
                    <a:pt x="635" y="1963"/>
                    <a:pt x="1309" y="1513"/>
                  </a:cubicBezTo>
                  <a:cubicBezTo>
                    <a:pt x="1820" y="1145"/>
                    <a:pt x="2250" y="675"/>
                    <a:pt x="2556" y="143"/>
                  </a:cubicBezTo>
                  <a:lnTo>
                    <a:pt x="2638" y="0"/>
                  </a:lnTo>
                  <a:lnTo>
                    <a:pt x="2720" y="123"/>
                  </a:lnTo>
                  <a:cubicBezTo>
                    <a:pt x="3108" y="614"/>
                    <a:pt x="3578" y="1043"/>
                    <a:pt x="4130" y="1329"/>
                  </a:cubicBezTo>
                  <a:cubicBezTo>
                    <a:pt x="4846" y="1697"/>
                    <a:pt x="5377" y="2351"/>
                    <a:pt x="5582" y="3128"/>
                  </a:cubicBezTo>
                  <a:cubicBezTo>
                    <a:pt x="5786" y="4109"/>
                    <a:pt x="5398" y="5213"/>
                    <a:pt x="4416" y="6419"/>
                  </a:cubicBezTo>
                  <a:close/>
                  <a:moveTo>
                    <a:pt x="1739" y="6439"/>
                  </a:moveTo>
                  <a:lnTo>
                    <a:pt x="4294" y="6276"/>
                  </a:lnTo>
                  <a:cubicBezTo>
                    <a:pt x="5234" y="5131"/>
                    <a:pt x="5602" y="4068"/>
                    <a:pt x="5398" y="3169"/>
                  </a:cubicBezTo>
                  <a:cubicBezTo>
                    <a:pt x="5132" y="2024"/>
                    <a:pt x="4069" y="1493"/>
                    <a:pt x="4048" y="1493"/>
                  </a:cubicBezTo>
                  <a:lnTo>
                    <a:pt x="4048" y="1493"/>
                  </a:lnTo>
                  <a:cubicBezTo>
                    <a:pt x="3517" y="1206"/>
                    <a:pt x="3047" y="818"/>
                    <a:pt x="2638" y="348"/>
                  </a:cubicBezTo>
                  <a:cubicBezTo>
                    <a:pt x="2311" y="859"/>
                    <a:pt x="1902" y="1309"/>
                    <a:pt x="1391" y="1656"/>
                  </a:cubicBezTo>
                  <a:cubicBezTo>
                    <a:pt x="1391" y="1656"/>
                    <a:pt x="369" y="2331"/>
                    <a:pt x="267" y="3475"/>
                  </a:cubicBezTo>
                  <a:cubicBezTo>
                    <a:pt x="185" y="4416"/>
                    <a:pt x="676" y="5417"/>
                    <a:pt x="1739" y="64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3632125" y="3940650"/>
              <a:ext cx="131875" cy="150275"/>
            </a:xfrm>
            <a:custGeom>
              <a:avLst/>
              <a:gdLst/>
              <a:ahLst/>
              <a:cxnLst/>
              <a:rect l="l" t="t" r="r" b="b"/>
              <a:pathLst>
                <a:path w="5275" h="6011" extrusionOk="0">
                  <a:moveTo>
                    <a:pt x="4007" y="5847"/>
                  </a:moveTo>
                  <a:lnTo>
                    <a:pt x="1534" y="6011"/>
                  </a:lnTo>
                  <a:lnTo>
                    <a:pt x="1513" y="5990"/>
                  </a:lnTo>
                  <a:cubicBezTo>
                    <a:pt x="491" y="4988"/>
                    <a:pt x="1" y="4028"/>
                    <a:pt x="83" y="3128"/>
                  </a:cubicBezTo>
                  <a:cubicBezTo>
                    <a:pt x="185" y="2392"/>
                    <a:pt x="594" y="1759"/>
                    <a:pt x="1186" y="1350"/>
                  </a:cubicBezTo>
                  <a:cubicBezTo>
                    <a:pt x="1677" y="1002"/>
                    <a:pt x="2065" y="573"/>
                    <a:pt x="2372" y="62"/>
                  </a:cubicBezTo>
                  <a:lnTo>
                    <a:pt x="2392" y="1"/>
                  </a:lnTo>
                  <a:lnTo>
                    <a:pt x="2454" y="62"/>
                  </a:lnTo>
                  <a:cubicBezTo>
                    <a:pt x="2801" y="532"/>
                    <a:pt x="3251" y="921"/>
                    <a:pt x="3762" y="1186"/>
                  </a:cubicBezTo>
                  <a:cubicBezTo>
                    <a:pt x="4416" y="1534"/>
                    <a:pt x="4886" y="2127"/>
                    <a:pt x="5070" y="2822"/>
                  </a:cubicBezTo>
                  <a:cubicBezTo>
                    <a:pt x="5275" y="3701"/>
                    <a:pt x="4927" y="4723"/>
                    <a:pt x="4028" y="5847"/>
                  </a:cubicBezTo>
                  <a:close/>
                  <a:moveTo>
                    <a:pt x="1554" y="5908"/>
                  </a:moveTo>
                  <a:lnTo>
                    <a:pt x="3966" y="5765"/>
                  </a:lnTo>
                  <a:cubicBezTo>
                    <a:pt x="4845" y="4682"/>
                    <a:pt x="5173" y="3701"/>
                    <a:pt x="4989" y="2842"/>
                  </a:cubicBezTo>
                  <a:cubicBezTo>
                    <a:pt x="4805" y="2167"/>
                    <a:pt x="4334" y="1595"/>
                    <a:pt x="3721" y="1268"/>
                  </a:cubicBezTo>
                  <a:lnTo>
                    <a:pt x="3721" y="1268"/>
                  </a:lnTo>
                  <a:cubicBezTo>
                    <a:pt x="3210" y="1002"/>
                    <a:pt x="2760" y="614"/>
                    <a:pt x="2413" y="164"/>
                  </a:cubicBezTo>
                  <a:cubicBezTo>
                    <a:pt x="2106" y="655"/>
                    <a:pt x="1697" y="1084"/>
                    <a:pt x="1248" y="1432"/>
                  </a:cubicBezTo>
                  <a:cubicBezTo>
                    <a:pt x="655" y="1820"/>
                    <a:pt x="287" y="2433"/>
                    <a:pt x="185" y="3128"/>
                  </a:cubicBezTo>
                  <a:cubicBezTo>
                    <a:pt x="103" y="4007"/>
                    <a:pt x="553" y="4948"/>
                    <a:pt x="1554" y="59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3691400" y="3942700"/>
              <a:ext cx="10775" cy="145150"/>
            </a:xfrm>
            <a:custGeom>
              <a:avLst/>
              <a:gdLst/>
              <a:ahLst/>
              <a:cxnLst/>
              <a:rect l="l" t="t" r="r" b="b"/>
              <a:pathLst>
                <a:path w="431" h="5806" extrusionOk="0">
                  <a:moveTo>
                    <a:pt x="1" y="0"/>
                  </a:moveTo>
                  <a:lnTo>
                    <a:pt x="83" y="0"/>
                  </a:lnTo>
                  <a:lnTo>
                    <a:pt x="430" y="5785"/>
                  </a:lnTo>
                  <a:lnTo>
                    <a:pt x="349" y="58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3668425" y="3957525"/>
              <a:ext cx="33750" cy="130850"/>
            </a:xfrm>
            <a:custGeom>
              <a:avLst/>
              <a:gdLst/>
              <a:ahLst/>
              <a:cxnLst/>
              <a:rect l="l" t="t" r="r" b="b"/>
              <a:pathLst>
                <a:path w="1350" h="5234" extrusionOk="0">
                  <a:moveTo>
                    <a:pt x="0" y="21"/>
                  </a:moveTo>
                  <a:lnTo>
                    <a:pt x="82" y="0"/>
                  </a:lnTo>
                  <a:lnTo>
                    <a:pt x="1349" y="5213"/>
                  </a:lnTo>
                  <a:lnTo>
                    <a:pt x="1247" y="52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3650025" y="3972350"/>
              <a:ext cx="52150" cy="116025"/>
            </a:xfrm>
            <a:custGeom>
              <a:avLst/>
              <a:gdLst/>
              <a:ahLst/>
              <a:cxnLst/>
              <a:rect l="l" t="t" r="r" b="b"/>
              <a:pathLst>
                <a:path w="2086" h="4641" extrusionOk="0">
                  <a:moveTo>
                    <a:pt x="0" y="41"/>
                  </a:moveTo>
                  <a:lnTo>
                    <a:pt x="82" y="0"/>
                  </a:lnTo>
                  <a:lnTo>
                    <a:pt x="2085" y="4599"/>
                  </a:lnTo>
                  <a:lnTo>
                    <a:pt x="2004" y="4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3636225" y="3989725"/>
              <a:ext cx="65950" cy="98125"/>
            </a:xfrm>
            <a:custGeom>
              <a:avLst/>
              <a:gdLst/>
              <a:ahLst/>
              <a:cxnLst/>
              <a:rect l="l" t="t" r="r" b="b"/>
              <a:pathLst>
                <a:path w="2638" h="3925" extrusionOk="0">
                  <a:moveTo>
                    <a:pt x="0" y="61"/>
                  </a:moveTo>
                  <a:lnTo>
                    <a:pt x="82" y="0"/>
                  </a:lnTo>
                  <a:lnTo>
                    <a:pt x="2637" y="3884"/>
                  </a:lnTo>
                  <a:lnTo>
                    <a:pt x="2576" y="39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3629575" y="4012700"/>
              <a:ext cx="72075" cy="76175"/>
            </a:xfrm>
            <a:custGeom>
              <a:avLst/>
              <a:gdLst/>
              <a:ahLst/>
              <a:cxnLst/>
              <a:rect l="l" t="t" r="r" b="b"/>
              <a:pathLst>
                <a:path w="2883" h="3047" extrusionOk="0">
                  <a:moveTo>
                    <a:pt x="1" y="62"/>
                  </a:moveTo>
                  <a:lnTo>
                    <a:pt x="62" y="1"/>
                  </a:lnTo>
                  <a:lnTo>
                    <a:pt x="2883" y="2985"/>
                  </a:lnTo>
                  <a:lnTo>
                    <a:pt x="2822" y="30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3631100" y="4035700"/>
              <a:ext cx="70550" cy="53175"/>
            </a:xfrm>
            <a:custGeom>
              <a:avLst/>
              <a:gdLst/>
              <a:ahLst/>
              <a:cxnLst/>
              <a:rect l="l" t="t" r="r" b="b"/>
              <a:pathLst>
                <a:path w="2822" h="2127" extrusionOk="0">
                  <a:moveTo>
                    <a:pt x="1" y="83"/>
                  </a:moveTo>
                  <a:lnTo>
                    <a:pt x="62" y="1"/>
                  </a:lnTo>
                  <a:lnTo>
                    <a:pt x="2822" y="2045"/>
                  </a:lnTo>
                  <a:lnTo>
                    <a:pt x="2781" y="21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3641325" y="4057175"/>
              <a:ext cx="60325" cy="31200"/>
            </a:xfrm>
            <a:custGeom>
              <a:avLst/>
              <a:gdLst/>
              <a:ahLst/>
              <a:cxnLst/>
              <a:rect l="l" t="t" r="r" b="b"/>
              <a:pathLst>
                <a:path w="2413" h="1248" extrusionOk="0">
                  <a:moveTo>
                    <a:pt x="1" y="62"/>
                  </a:moveTo>
                  <a:lnTo>
                    <a:pt x="42" y="0"/>
                  </a:lnTo>
                  <a:lnTo>
                    <a:pt x="2413" y="1166"/>
                  </a:lnTo>
                  <a:lnTo>
                    <a:pt x="2372" y="12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699075" y="3954975"/>
              <a:ext cx="17400" cy="132875"/>
            </a:xfrm>
            <a:custGeom>
              <a:avLst/>
              <a:gdLst/>
              <a:ahLst/>
              <a:cxnLst/>
              <a:rect l="l" t="t" r="r" b="b"/>
              <a:pathLst>
                <a:path w="696" h="5315" extrusionOk="0">
                  <a:moveTo>
                    <a:pt x="1" y="5315"/>
                  </a:moveTo>
                  <a:lnTo>
                    <a:pt x="593" y="0"/>
                  </a:lnTo>
                  <a:lnTo>
                    <a:pt x="696" y="0"/>
                  </a:lnTo>
                  <a:lnTo>
                    <a:pt x="82" y="53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3699075" y="3967225"/>
              <a:ext cx="37850" cy="121150"/>
            </a:xfrm>
            <a:custGeom>
              <a:avLst/>
              <a:gdLst/>
              <a:ahLst/>
              <a:cxnLst/>
              <a:rect l="l" t="t" r="r" b="b"/>
              <a:pathLst>
                <a:path w="1514" h="4846" extrusionOk="0">
                  <a:moveTo>
                    <a:pt x="1" y="4825"/>
                  </a:moveTo>
                  <a:lnTo>
                    <a:pt x="1432" y="1"/>
                  </a:lnTo>
                  <a:lnTo>
                    <a:pt x="1513" y="21"/>
                  </a:lnTo>
                  <a:lnTo>
                    <a:pt x="82" y="48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3699075" y="3983075"/>
              <a:ext cx="53700" cy="105300"/>
            </a:xfrm>
            <a:custGeom>
              <a:avLst/>
              <a:gdLst/>
              <a:ahLst/>
              <a:cxnLst/>
              <a:rect l="l" t="t" r="r" b="b"/>
              <a:pathLst>
                <a:path w="2148" h="4212" extrusionOk="0">
                  <a:moveTo>
                    <a:pt x="1" y="4170"/>
                  </a:moveTo>
                  <a:lnTo>
                    <a:pt x="2086" y="0"/>
                  </a:lnTo>
                  <a:lnTo>
                    <a:pt x="2147" y="41"/>
                  </a:lnTo>
                  <a:lnTo>
                    <a:pt x="82" y="42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3699075" y="4004025"/>
              <a:ext cx="62875" cy="84350"/>
            </a:xfrm>
            <a:custGeom>
              <a:avLst/>
              <a:gdLst/>
              <a:ahLst/>
              <a:cxnLst/>
              <a:rect l="l" t="t" r="r" b="b"/>
              <a:pathLst>
                <a:path w="2515" h="3374" extrusionOk="0">
                  <a:moveTo>
                    <a:pt x="1" y="3312"/>
                  </a:moveTo>
                  <a:lnTo>
                    <a:pt x="2454" y="0"/>
                  </a:lnTo>
                  <a:lnTo>
                    <a:pt x="2515" y="62"/>
                  </a:lnTo>
                  <a:lnTo>
                    <a:pt x="82" y="33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3699600" y="4027525"/>
              <a:ext cx="63900" cy="60850"/>
            </a:xfrm>
            <a:custGeom>
              <a:avLst/>
              <a:gdLst/>
              <a:ahLst/>
              <a:cxnLst/>
              <a:rect l="l" t="t" r="r" b="b"/>
              <a:pathLst>
                <a:path w="2556" h="2434" extrusionOk="0">
                  <a:moveTo>
                    <a:pt x="0" y="2372"/>
                  </a:moveTo>
                  <a:lnTo>
                    <a:pt x="2494" y="1"/>
                  </a:lnTo>
                  <a:lnTo>
                    <a:pt x="2555" y="62"/>
                  </a:lnTo>
                  <a:lnTo>
                    <a:pt x="61" y="24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3699600" y="4050025"/>
              <a:ext cx="56225" cy="38350"/>
            </a:xfrm>
            <a:custGeom>
              <a:avLst/>
              <a:gdLst/>
              <a:ahLst/>
              <a:cxnLst/>
              <a:rect l="l" t="t" r="r" b="b"/>
              <a:pathLst>
                <a:path w="2249" h="1534" extrusionOk="0">
                  <a:moveTo>
                    <a:pt x="0" y="1472"/>
                  </a:moveTo>
                  <a:lnTo>
                    <a:pt x="2208" y="0"/>
                  </a:lnTo>
                  <a:lnTo>
                    <a:pt x="2249" y="82"/>
                  </a:lnTo>
                  <a:lnTo>
                    <a:pt x="41" y="15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3439975" y="3974375"/>
              <a:ext cx="207000" cy="159475"/>
            </a:xfrm>
            <a:custGeom>
              <a:avLst/>
              <a:gdLst/>
              <a:ahLst/>
              <a:cxnLst/>
              <a:rect l="l" t="t" r="r" b="b"/>
              <a:pathLst>
                <a:path w="8280" h="6379" extrusionOk="0">
                  <a:moveTo>
                    <a:pt x="3190" y="1"/>
                  </a:moveTo>
                  <a:cubicBezTo>
                    <a:pt x="3026" y="614"/>
                    <a:pt x="2719" y="1207"/>
                    <a:pt x="2311" y="1697"/>
                  </a:cubicBezTo>
                  <a:cubicBezTo>
                    <a:pt x="2311" y="1697"/>
                    <a:pt x="1" y="4212"/>
                    <a:pt x="3925" y="6379"/>
                  </a:cubicBezTo>
                  <a:lnTo>
                    <a:pt x="5193" y="5970"/>
                  </a:lnTo>
                  <a:lnTo>
                    <a:pt x="6440" y="5541"/>
                  </a:lnTo>
                  <a:cubicBezTo>
                    <a:pt x="8280" y="1452"/>
                    <a:pt x="4907" y="818"/>
                    <a:pt x="4907" y="818"/>
                  </a:cubicBezTo>
                  <a:cubicBezTo>
                    <a:pt x="4273" y="675"/>
                    <a:pt x="3701" y="389"/>
                    <a:pt x="31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3477275" y="3970300"/>
              <a:ext cx="144150" cy="166100"/>
            </a:xfrm>
            <a:custGeom>
              <a:avLst/>
              <a:gdLst/>
              <a:ahLst/>
              <a:cxnLst/>
              <a:rect l="l" t="t" r="r" b="b"/>
              <a:pathLst>
                <a:path w="5766" h="6644" extrusionOk="0">
                  <a:moveTo>
                    <a:pt x="5030" y="5785"/>
                  </a:moveTo>
                  <a:lnTo>
                    <a:pt x="2433" y="6644"/>
                  </a:lnTo>
                  <a:lnTo>
                    <a:pt x="2393" y="6623"/>
                  </a:lnTo>
                  <a:cubicBezTo>
                    <a:pt x="1023" y="5867"/>
                    <a:pt x="246" y="4988"/>
                    <a:pt x="103" y="4007"/>
                  </a:cubicBezTo>
                  <a:cubicBezTo>
                    <a:pt x="1" y="3210"/>
                    <a:pt x="246" y="2392"/>
                    <a:pt x="757" y="1799"/>
                  </a:cubicBezTo>
                  <a:cubicBezTo>
                    <a:pt x="1166" y="1309"/>
                    <a:pt x="1452" y="757"/>
                    <a:pt x="1616" y="143"/>
                  </a:cubicBezTo>
                  <a:lnTo>
                    <a:pt x="1657" y="0"/>
                  </a:lnTo>
                  <a:lnTo>
                    <a:pt x="1779" y="102"/>
                  </a:lnTo>
                  <a:cubicBezTo>
                    <a:pt x="2270" y="470"/>
                    <a:pt x="2842" y="757"/>
                    <a:pt x="3456" y="900"/>
                  </a:cubicBezTo>
                  <a:cubicBezTo>
                    <a:pt x="4232" y="1063"/>
                    <a:pt x="4907" y="1554"/>
                    <a:pt x="5316" y="2249"/>
                  </a:cubicBezTo>
                  <a:cubicBezTo>
                    <a:pt x="5765" y="3148"/>
                    <a:pt x="5684" y="4314"/>
                    <a:pt x="5050" y="5744"/>
                  </a:cubicBezTo>
                  <a:close/>
                  <a:moveTo>
                    <a:pt x="2474" y="6439"/>
                  </a:moveTo>
                  <a:lnTo>
                    <a:pt x="4907" y="5642"/>
                  </a:lnTo>
                  <a:cubicBezTo>
                    <a:pt x="5500" y="4273"/>
                    <a:pt x="5581" y="3169"/>
                    <a:pt x="5152" y="2331"/>
                  </a:cubicBezTo>
                  <a:cubicBezTo>
                    <a:pt x="4784" y="1697"/>
                    <a:pt x="4151" y="1227"/>
                    <a:pt x="3435" y="1063"/>
                  </a:cubicBezTo>
                  <a:lnTo>
                    <a:pt x="3435" y="1063"/>
                  </a:lnTo>
                  <a:cubicBezTo>
                    <a:pt x="2842" y="920"/>
                    <a:pt x="2270" y="654"/>
                    <a:pt x="1779" y="307"/>
                  </a:cubicBezTo>
                  <a:cubicBezTo>
                    <a:pt x="1595" y="900"/>
                    <a:pt x="1289" y="1431"/>
                    <a:pt x="921" y="1901"/>
                  </a:cubicBezTo>
                  <a:cubicBezTo>
                    <a:pt x="430" y="2474"/>
                    <a:pt x="205" y="3210"/>
                    <a:pt x="287" y="3946"/>
                  </a:cubicBezTo>
                  <a:cubicBezTo>
                    <a:pt x="430" y="4886"/>
                    <a:pt x="1146" y="5724"/>
                    <a:pt x="2454" y="64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3484950" y="3984100"/>
              <a:ext cx="131375" cy="150275"/>
            </a:xfrm>
            <a:custGeom>
              <a:avLst/>
              <a:gdLst/>
              <a:ahLst/>
              <a:cxnLst/>
              <a:rect l="l" t="t" r="r" b="b"/>
              <a:pathLst>
                <a:path w="5255" h="6011" extrusionOk="0">
                  <a:moveTo>
                    <a:pt x="4579" y="5233"/>
                  </a:moveTo>
                  <a:lnTo>
                    <a:pt x="2229" y="6010"/>
                  </a:lnTo>
                  <a:lnTo>
                    <a:pt x="2208" y="6010"/>
                  </a:lnTo>
                  <a:cubicBezTo>
                    <a:pt x="961" y="5315"/>
                    <a:pt x="246" y="4518"/>
                    <a:pt x="82" y="3618"/>
                  </a:cubicBezTo>
                  <a:cubicBezTo>
                    <a:pt x="0" y="2883"/>
                    <a:pt x="225" y="2167"/>
                    <a:pt x="696" y="1615"/>
                  </a:cubicBezTo>
                  <a:cubicBezTo>
                    <a:pt x="1063" y="1165"/>
                    <a:pt x="1350" y="634"/>
                    <a:pt x="1493" y="82"/>
                  </a:cubicBezTo>
                  <a:lnTo>
                    <a:pt x="1513" y="0"/>
                  </a:lnTo>
                  <a:lnTo>
                    <a:pt x="1575" y="62"/>
                  </a:lnTo>
                  <a:cubicBezTo>
                    <a:pt x="2045" y="409"/>
                    <a:pt x="2576" y="675"/>
                    <a:pt x="3149" y="797"/>
                  </a:cubicBezTo>
                  <a:cubicBezTo>
                    <a:pt x="3844" y="961"/>
                    <a:pt x="4457" y="1411"/>
                    <a:pt x="4825" y="2024"/>
                  </a:cubicBezTo>
                  <a:cubicBezTo>
                    <a:pt x="5254" y="2842"/>
                    <a:pt x="5172" y="3925"/>
                    <a:pt x="4579" y="5233"/>
                  </a:cubicBezTo>
                  <a:close/>
                  <a:moveTo>
                    <a:pt x="2229" y="5908"/>
                  </a:moveTo>
                  <a:lnTo>
                    <a:pt x="4518" y="5152"/>
                  </a:lnTo>
                  <a:cubicBezTo>
                    <a:pt x="5070" y="3864"/>
                    <a:pt x="5152" y="2842"/>
                    <a:pt x="4743" y="2044"/>
                  </a:cubicBezTo>
                  <a:cubicBezTo>
                    <a:pt x="4395" y="1452"/>
                    <a:pt x="3803" y="1022"/>
                    <a:pt x="3128" y="859"/>
                  </a:cubicBezTo>
                  <a:lnTo>
                    <a:pt x="3128" y="859"/>
                  </a:lnTo>
                  <a:cubicBezTo>
                    <a:pt x="2556" y="736"/>
                    <a:pt x="2024" y="491"/>
                    <a:pt x="1575" y="143"/>
                  </a:cubicBezTo>
                  <a:cubicBezTo>
                    <a:pt x="1411" y="695"/>
                    <a:pt x="1125" y="1206"/>
                    <a:pt x="757" y="1656"/>
                  </a:cubicBezTo>
                  <a:cubicBezTo>
                    <a:pt x="307" y="2187"/>
                    <a:pt x="103" y="2883"/>
                    <a:pt x="184" y="3578"/>
                  </a:cubicBezTo>
                  <a:cubicBezTo>
                    <a:pt x="328" y="4457"/>
                    <a:pt x="1023" y="5233"/>
                    <a:pt x="2229" y="59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3522250" y="3985625"/>
              <a:ext cx="48575" cy="138000"/>
            </a:xfrm>
            <a:custGeom>
              <a:avLst/>
              <a:gdLst/>
              <a:ahLst/>
              <a:cxnLst/>
              <a:rect l="l" t="t" r="r" b="b"/>
              <a:pathLst>
                <a:path w="1943" h="5520" extrusionOk="0">
                  <a:moveTo>
                    <a:pt x="1943" y="5499"/>
                  </a:moveTo>
                  <a:lnTo>
                    <a:pt x="1861" y="5520"/>
                  </a:lnTo>
                  <a:lnTo>
                    <a:pt x="1" y="21"/>
                  </a:lnTo>
                  <a:lnTo>
                    <a:pt x="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3504375" y="4005550"/>
              <a:ext cx="65950" cy="118600"/>
            </a:xfrm>
            <a:custGeom>
              <a:avLst/>
              <a:gdLst/>
              <a:ahLst/>
              <a:cxnLst/>
              <a:rect l="l" t="t" r="r" b="b"/>
              <a:pathLst>
                <a:path w="2638" h="4744" extrusionOk="0">
                  <a:moveTo>
                    <a:pt x="0" y="42"/>
                  </a:moveTo>
                  <a:lnTo>
                    <a:pt x="82" y="1"/>
                  </a:lnTo>
                  <a:lnTo>
                    <a:pt x="2637" y="4702"/>
                  </a:lnTo>
                  <a:lnTo>
                    <a:pt x="2556" y="47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3490575" y="4024975"/>
              <a:ext cx="79750" cy="99675"/>
            </a:xfrm>
            <a:custGeom>
              <a:avLst/>
              <a:gdLst/>
              <a:ahLst/>
              <a:cxnLst/>
              <a:rect l="l" t="t" r="r" b="b"/>
              <a:pathLst>
                <a:path w="3190" h="3987" extrusionOk="0">
                  <a:moveTo>
                    <a:pt x="0" y="41"/>
                  </a:moveTo>
                  <a:lnTo>
                    <a:pt x="62" y="1"/>
                  </a:lnTo>
                  <a:lnTo>
                    <a:pt x="3189" y="3925"/>
                  </a:lnTo>
                  <a:lnTo>
                    <a:pt x="3128" y="398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3481875" y="4045925"/>
              <a:ext cx="88450" cy="78725"/>
            </a:xfrm>
            <a:custGeom>
              <a:avLst/>
              <a:gdLst/>
              <a:ahLst/>
              <a:cxnLst/>
              <a:rect l="l" t="t" r="r" b="b"/>
              <a:pathLst>
                <a:path w="3538" h="3149" extrusionOk="0">
                  <a:moveTo>
                    <a:pt x="1" y="62"/>
                  </a:moveTo>
                  <a:lnTo>
                    <a:pt x="42" y="1"/>
                  </a:lnTo>
                  <a:lnTo>
                    <a:pt x="3537" y="3087"/>
                  </a:lnTo>
                  <a:lnTo>
                    <a:pt x="3476" y="31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3481375" y="4068925"/>
              <a:ext cx="88950" cy="55725"/>
            </a:xfrm>
            <a:custGeom>
              <a:avLst/>
              <a:gdLst/>
              <a:ahLst/>
              <a:cxnLst/>
              <a:rect l="l" t="t" r="r" b="b"/>
              <a:pathLst>
                <a:path w="3558" h="2229" extrusionOk="0">
                  <a:moveTo>
                    <a:pt x="0" y="82"/>
                  </a:moveTo>
                  <a:lnTo>
                    <a:pt x="41" y="1"/>
                  </a:lnTo>
                  <a:lnTo>
                    <a:pt x="3557" y="2147"/>
                  </a:lnTo>
                  <a:lnTo>
                    <a:pt x="3496" y="22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3489050" y="4091400"/>
              <a:ext cx="80750" cy="33250"/>
            </a:xfrm>
            <a:custGeom>
              <a:avLst/>
              <a:gdLst/>
              <a:ahLst/>
              <a:cxnLst/>
              <a:rect l="l" t="t" r="r" b="b"/>
              <a:pathLst>
                <a:path w="3230" h="1330" extrusionOk="0">
                  <a:moveTo>
                    <a:pt x="0" y="83"/>
                  </a:moveTo>
                  <a:lnTo>
                    <a:pt x="41" y="1"/>
                  </a:lnTo>
                  <a:lnTo>
                    <a:pt x="3230" y="1248"/>
                  </a:lnTo>
                  <a:lnTo>
                    <a:pt x="3209" y="13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3504375" y="4109300"/>
              <a:ext cx="65425" cy="15350"/>
            </a:xfrm>
            <a:custGeom>
              <a:avLst/>
              <a:gdLst/>
              <a:ahLst/>
              <a:cxnLst/>
              <a:rect l="l" t="t" r="r" b="b"/>
              <a:pathLst>
                <a:path w="2617" h="614" extrusionOk="0">
                  <a:moveTo>
                    <a:pt x="2596" y="614"/>
                  </a:moveTo>
                  <a:lnTo>
                    <a:pt x="0" y="82"/>
                  </a:lnTo>
                  <a:lnTo>
                    <a:pt x="21" y="0"/>
                  </a:lnTo>
                  <a:lnTo>
                    <a:pt x="2617" y="5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3547800" y="3991250"/>
              <a:ext cx="22000" cy="132375"/>
            </a:xfrm>
            <a:custGeom>
              <a:avLst/>
              <a:gdLst/>
              <a:ahLst/>
              <a:cxnLst/>
              <a:rect l="l" t="t" r="r" b="b"/>
              <a:pathLst>
                <a:path w="880" h="5295" extrusionOk="0">
                  <a:moveTo>
                    <a:pt x="1" y="21"/>
                  </a:moveTo>
                  <a:lnTo>
                    <a:pt x="83" y="0"/>
                  </a:lnTo>
                  <a:lnTo>
                    <a:pt x="880" y="5295"/>
                  </a:lnTo>
                  <a:lnTo>
                    <a:pt x="798" y="52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3567225" y="3998400"/>
              <a:ext cx="5650" cy="125225"/>
            </a:xfrm>
            <a:custGeom>
              <a:avLst/>
              <a:gdLst/>
              <a:ahLst/>
              <a:cxnLst/>
              <a:rect l="l" t="t" r="r" b="b"/>
              <a:pathLst>
                <a:path w="226" h="5009" extrusionOk="0">
                  <a:moveTo>
                    <a:pt x="1" y="5009"/>
                  </a:moveTo>
                  <a:lnTo>
                    <a:pt x="144" y="1"/>
                  </a:lnTo>
                  <a:lnTo>
                    <a:pt x="225" y="1"/>
                  </a:lnTo>
                  <a:lnTo>
                    <a:pt x="103" y="50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3567750" y="4009650"/>
              <a:ext cx="25050" cy="114500"/>
            </a:xfrm>
            <a:custGeom>
              <a:avLst/>
              <a:gdLst/>
              <a:ahLst/>
              <a:cxnLst/>
              <a:rect l="l" t="t" r="r" b="b"/>
              <a:pathLst>
                <a:path w="1002" h="4580" extrusionOk="0">
                  <a:moveTo>
                    <a:pt x="0" y="4559"/>
                  </a:moveTo>
                  <a:lnTo>
                    <a:pt x="920" y="0"/>
                  </a:lnTo>
                  <a:lnTo>
                    <a:pt x="1002" y="21"/>
                  </a:lnTo>
                  <a:lnTo>
                    <a:pt x="82" y="45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3567750" y="4027525"/>
              <a:ext cx="39375" cy="96625"/>
            </a:xfrm>
            <a:custGeom>
              <a:avLst/>
              <a:gdLst/>
              <a:ahLst/>
              <a:cxnLst/>
              <a:rect l="l" t="t" r="r" b="b"/>
              <a:pathLst>
                <a:path w="1575" h="3865" extrusionOk="0">
                  <a:moveTo>
                    <a:pt x="0" y="3823"/>
                  </a:moveTo>
                  <a:lnTo>
                    <a:pt x="1492" y="1"/>
                  </a:lnTo>
                  <a:lnTo>
                    <a:pt x="1574" y="42"/>
                  </a:lnTo>
                  <a:lnTo>
                    <a:pt x="82" y="38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3567750" y="4050025"/>
              <a:ext cx="46525" cy="74625"/>
            </a:xfrm>
            <a:custGeom>
              <a:avLst/>
              <a:gdLst/>
              <a:ahLst/>
              <a:cxnLst/>
              <a:rect l="l" t="t" r="r" b="b"/>
              <a:pathLst>
                <a:path w="1861" h="2985" extrusionOk="0">
                  <a:moveTo>
                    <a:pt x="0" y="2923"/>
                  </a:moveTo>
                  <a:lnTo>
                    <a:pt x="1799" y="0"/>
                  </a:lnTo>
                  <a:lnTo>
                    <a:pt x="1860" y="41"/>
                  </a:lnTo>
                  <a:lnTo>
                    <a:pt x="61" y="29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3567750" y="4073525"/>
              <a:ext cx="45500" cy="51125"/>
            </a:xfrm>
            <a:custGeom>
              <a:avLst/>
              <a:gdLst/>
              <a:ahLst/>
              <a:cxnLst/>
              <a:rect l="l" t="t" r="r" b="b"/>
              <a:pathLst>
                <a:path w="1820" h="2045" extrusionOk="0">
                  <a:moveTo>
                    <a:pt x="0" y="1983"/>
                  </a:moveTo>
                  <a:lnTo>
                    <a:pt x="1758" y="1"/>
                  </a:lnTo>
                  <a:lnTo>
                    <a:pt x="1819" y="62"/>
                  </a:lnTo>
                  <a:lnTo>
                    <a:pt x="82" y="2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3315275" y="4060750"/>
              <a:ext cx="180175" cy="149750"/>
            </a:xfrm>
            <a:custGeom>
              <a:avLst/>
              <a:gdLst/>
              <a:ahLst/>
              <a:cxnLst/>
              <a:rect l="l" t="t" r="r" b="b"/>
              <a:pathLst>
                <a:path w="7207" h="5990" extrusionOk="0">
                  <a:moveTo>
                    <a:pt x="1984" y="0"/>
                  </a:moveTo>
                  <a:cubicBezTo>
                    <a:pt x="1984" y="655"/>
                    <a:pt x="1841" y="1288"/>
                    <a:pt x="1575" y="1881"/>
                  </a:cubicBezTo>
                  <a:cubicBezTo>
                    <a:pt x="1575" y="1881"/>
                    <a:pt x="1" y="4907"/>
                    <a:pt x="4355" y="5990"/>
                  </a:cubicBezTo>
                  <a:lnTo>
                    <a:pt x="5459" y="5254"/>
                  </a:lnTo>
                  <a:lnTo>
                    <a:pt x="6563" y="4518"/>
                  </a:lnTo>
                  <a:cubicBezTo>
                    <a:pt x="7207" y="544"/>
                    <a:pt x="4506" y="346"/>
                    <a:pt x="3959" y="346"/>
                  </a:cubicBezTo>
                  <a:cubicBezTo>
                    <a:pt x="3898" y="346"/>
                    <a:pt x="3864" y="348"/>
                    <a:pt x="3864" y="348"/>
                  </a:cubicBezTo>
                  <a:cubicBezTo>
                    <a:pt x="3811" y="350"/>
                    <a:pt x="3757" y="351"/>
                    <a:pt x="3703" y="351"/>
                  </a:cubicBezTo>
                  <a:cubicBezTo>
                    <a:pt x="3106" y="351"/>
                    <a:pt x="2528" y="244"/>
                    <a:pt x="1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3342875" y="4057175"/>
              <a:ext cx="145175" cy="155375"/>
            </a:xfrm>
            <a:custGeom>
              <a:avLst/>
              <a:gdLst/>
              <a:ahLst/>
              <a:cxnLst/>
              <a:rect l="l" t="t" r="r" b="b"/>
              <a:pathLst>
                <a:path w="5807" h="6215" extrusionOk="0">
                  <a:moveTo>
                    <a:pt x="5540" y="4722"/>
                  </a:moveTo>
                  <a:lnTo>
                    <a:pt x="3271" y="6215"/>
                  </a:lnTo>
                  <a:lnTo>
                    <a:pt x="3230" y="6215"/>
                  </a:lnTo>
                  <a:cubicBezTo>
                    <a:pt x="1697" y="5847"/>
                    <a:pt x="737" y="5193"/>
                    <a:pt x="307" y="4273"/>
                  </a:cubicBezTo>
                  <a:cubicBezTo>
                    <a:pt x="1" y="3537"/>
                    <a:pt x="42" y="2699"/>
                    <a:pt x="389" y="1983"/>
                  </a:cubicBezTo>
                  <a:cubicBezTo>
                    <a:pt x="655" y="1411"/>
                    <a:pt x="777" y="798"/>
                    <a:pt x="798" y="164"/>
                  </a:cubicBezTo>
                  <a:lnTo>
                    <a:pt x="798" y="0"/>
                  </a:lnTo>
                  <a:lnTo>
                    <a:pt x="921" y="82"/>
                  </a:lnTo>
                  <a:cubicBezTo>
                    <a:pt x="1513" y="327"/>
                    <a:pt x="2127" y="430"/>
                    <a:pt x="2760" y="409"/>
                  </a:cubicBezTo>
                  <a:cubicBezTo>
                    <a:pt x="3558" y="368"/>
                    <a:pt x="4334" y="675"/>
                    <a:pt x="4907" y="1247"/>
                  </a:cubicBezTo>
                  <a:cubicBezTo>
                    <a:pt x="5581" y="1983"/>
                    <a:pt x="5806" y="3148"/>
                    <a:pt x="5561" y="4682"/>
                  </a:cubicBezTo>
                  <a:close/>
                  <a:moveTo>
                    <a:pt x="3251" y="6031"/>
                  </a:moveTo>
                  <a:lnTo>
                    <a:pt x="5377" y="4620"/>
                  </a:lnTo>
                  <a:cubicBezTo>
                    <a:pt x="5602" y="3148"/>
                    <a:pt x="5397" y="2065"/>
                    <a:pt x="4764" y="1370"/>
                  </a:cubicBezTo>
                  <a:cubicBezTo>
                    <a:pt x="4232" y="839"/>
                    <a:pt x="3517" y="573"/>
                    <a:pt x="2781" y="593"/>
                  </a:cubicBezTo>
                  <a:lnTo>
                    <a:pt x="2781" y="593"/>
                  </a:lnTo>
                  <a:cubicBezTo>
                    <a:pt x="2167" y="614"/>
                    <a:pt x="1554" y="511"/>
                    <a:pt x="982" y="307"/>
                  </a:cubicBezTo>
                  <a:cubicBezTo>
                    <a:pt x="961" y="920"/>
                    <a:pt x="818" y="1513"/>
                    <a:pt x="553" y="2065"/>
                  </a:cubicBezTo>
                  <a:cubicBezTo>
                    <a:pt x="553" y="2085"/>
                    <a:pt x="1" y="3148"/>
                    <a:pt x="491" y="4211"/>
                  </a:cubicBezTo>
                  <a:cubicBezTo>
                    <a:pt x="880" y="5050"/>
                    <a:pt x="1800" y="5663"/>
                    <a:pt x="3251" y="60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3352600" y="4069425"/>
              <a:ext cx="131350" cy="140575"/>
            </a:xfrm>
            <a:custGeom>
              <a:avLst/>
              <a:gdLst/>
              <a:ahLst/>
              <a:cxnLst/>
              <a:rect l="l" t="t" r="r" b="b"/>
              <a:pathLst>
                <a:path w="5254" h="5623" extrusionOk="0">
                  <a:moveTo>
                    <a:pt x="5029" y="4253"/>
                  </a:moveTo>
                  <a:lnTo>
                    <a:pt x="2964" y="5623"/>
                  </a:lnTo>
                  <a:lnTo>
                    <a:pt x="2944" y="5623"/>
                  </a:lnTo>
                  <a:cubicBezTo>
                    <a:pt x="1554" y="5295"/>
                    <a:pt x="634" y="4682"/>
                    <a:pt x="266" y="3865"/>
                  </a:cubicBezTo>
                  <a:cubicBezTo>
                    <a:pt x="0" y="3190"/>
                    <a:pt x="20" y="2434"/>
                    <a:pt x="327" y="1779"/>
                  </a:cubicBezTo>
                  <a:cubicBezTo>
                    <a:pt x="572" y="1248"/>
                    <a:pt x="716" y="655"/>
                    <a:pt x="716" y="83"/>
                  </a:cubicBezTo>
                  <a:lnTo>
                    <a:pt x="716" y="1"/>
                  </a:lnTo>
                  <a:lnTo>
                    <a:pt x="777" y="42"/>
                  </a:lnTo>
                  <a:cubicBezTo>
                    <a:pt x="1329" y="267"/>
                    <a:pt x="1901" y="369"/>
                    <a:pt x="2494" y="349"/>
                  </a:cubicBezTo>
                  <a:cubicBezTo>
                    <a:pt x="3230" y="328"/>
                    <a:pt x="3925" y="594"/>
                    <a:pt x="4436" y="1105"/>
                  </a:cubicBezTo>
                  <a:cubicBezTo>
                    <a:pt x="5049" y="1779"/>
                    <a:pt x="5254" y="2842"/>
                    <a:pt x="5029" y="4253"/>
                  </a:cubicBezTo>
                  <a:close/>
                  <a:moveTo>
                    <a:pt x="2944" y="5541"/>
                  </a:moveTo>
                  <a:lnTo>
                    <a:pt x="4947" y="4212"/>
                  </a:lnTo>
                  <a:cubicBezTo>
                    <a:pt x="5151" y="2822"/>
                    <a:pt x="4967" y="1800"/>
                    <a:pt x="4375" y="1166"/>
                  </a:cubicBezTo>
                  <a:cubicBezTo>
                    <a:pt x="3864" y="676"/>
                    <a:pt x="3189" y="410"/>
                    <a:pt x="2494" y="430"/>
                  </a:cubicBezTo>
                  <a:lnTo>
                    <a:pt x="2494" y="430"/>
                  </a:lnTo>
                  <a:cubicBezTo>
                    <a:pt x="1922" y="451"/>
                    <a:pt x="1349" y="349"/>
                    <a:pt x="818" y="144"/>
                  </a:cubicBezTo>
                  <a:cubicBezTo>
                    <a:pt x="797" y="716"/>
                    <a:pt x="654" y="1289"/>
                    <a:pt x="429" y="1800"/>
                  </a:cubicBezTo>
                  <a:cubicBezTo>
                    <a:pt x="123" y="2434"/>
                    <a:pt x="102" y="3169"/>
                    <a:pt x="368" y="3824"/>
                  </a:cubicBezTo>
                  <a:cubicBezTo>
                    <a:pt x="716" y="4621"/>
                    <a:pt x="1595" y="5193"/>
                    <a:pt x="2944" y="55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3370475" y="4070450"/>
              <a:ext cx="82300" cy="122175"/>
            </a:xfrm>
            <a:custGeom>
              <a:avLst/>
              <a:gdLst/>
              <a:ahLst/>
              <a:cxnLst/>
              <a:rect l="l" t="t" r="r" b="b"/>
              <a:pathLst>
                <a:path w="3292" h="4887" extrusionOk="0">
                  <a:moveTo>
                    <a:pt x="1" y="42"/>
                  </a:moveTo>
                  <a:lnTo>
                    <a:pt x="82" y="1"/>
                  </a:lnTo>
                  <a:lnTo>
                    <a:pt x="3292" y="4846"/>
                  </a:lnTo>
                  <a:lnTo>
                    <a:pt x="3210" y="488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3358725" y="4094475"/>
              <a:ext cx="93550" cy="98650"/>
            </a:xfrm>
            <a:custGeom>
              <a:avLst/>
              <a:gdLst/>
              <a:ahLst/>
              <a:cxnLst/>
              <a:rect l="l" t="t" r="r" b="b"/>
              <a:pathLst>
                <a:path w="3742" h="3946" extrusionOk="0">
                  <a:moveTo>
                    <a:pt x="0" y="62"/>
                  </a:moveTo>
                  <a:lnTo>
                    <a:pt x="62" y="1"/>
                  </a:lnTo>
                  <a:lnTo>
                    <a:pt x="3741" y="3885"/>
                  </a:lnTo>
                  <a:lnTo>
                    <a:pt x="3680" y="39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3350025" y="4116975"/>
              <a:ext cx="102250" cy="76150"/>
            </a:xfrm>
            <a:custGeom>
              <a:avLst/>
              <a:gdLst/>
              <a:ahLst/>
              <a:cxnLst/>
              <a:rect l="l" t="t" r="r" b="b"/>
              <a:pathLst>
                <a:path w="4090" h="3046" extrusionOk="0">
                  <a:moveTo>
                    <a:pt x="1" y="61"/>
                  </a:moveTo>
                  <a:lnTo>
                    <a:pt x="62" y="0"/>
                  </a:lnTo>
                  <a:lnTo>
                    <a:pt x="4089" y="2985"/>
                  </a:lnTo>
                  <a:lnTo>
                    <a:pt x="4048" y="30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3346975" y="4139450"/>
              <a:ext cx="105300" cy="54200"/>
            </a:xfrm>
            <a:custGeom>
              <a:avLst/>
              <a:gdLst/>
              <a:ahLst/>
              <a:cxnLst/>
              <a:rect l="l" t="t" r="r" b="b"/>
              <a:pathLst>
                <a:path w="4212" h="2168" extrusionOk="0">
                  <a:moveTo>
                    <a:pt x="0" y="82"/>
                  </a:moveTo>
                  <a:lnTo>
                    <a:pt x="41" y="1"/>
                  </a:lnTo>
                  <a:lnTo>
                    <a:pt x="4211" y="2086"/>
                  </a:lnTo>
                  <a:lnTo>
                    <a:pt x="4170" y="21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3352600" y="4161925"/>
              <a:ext cx="99675" cy="31725"/>
            </a:xfrm>
            <a:custGeom>
              <a:avLst/>
              <a:gdLst/>
              <a:ahLst/>
              <a:cxnLst/>
              <a:rect l="l" t="t" r="r" b="b"/>
              <a:pathLst>
                <a:path w="3987" h="1269" extrusionOk="0">
                  <a:moveTo>
                    <a:pt x="0" y="103"/>
                  </a:moveTo>
                  <a:lnTo>
                    <a:pt x="41" y="1"/>
                  </a:lnTo>
                  <a:lnTo>
                    <a:pt x="3986" y="1187"/>
                  </a:lnTo>
                  <a:lnTo>
                    <a:pt x="3945" y="1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3366375" y="4181350"/>
              <a:ext cx="85375" cy="12300"/>
            </a:xfrm>
            <a:custGeom>
              <a:avLst/>
              <a:gdLst/>
              <a:ahLst/>
              <a:cxnLst/>
              <a:rect l="l" t="t" r="r" b="b"/>
              <a:pathLst>
                <a:path w="3415" h="492" extrusionOk="0">
                  <a:moveTo>
                    <a:pt x="1" y="103"/>
                  </a:moveTo>
                  <a:lnTo>
                    <a:pt x="1" y="1"/>
                  </a:lnTo>
                  <a:lnTo>
                    <a:pt x="3415" y="389"/>
                  </a:lnTo>
                  <a:lnTo>
                    <a:pt x="3415" y="4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3385800" y="4190550"/>
              <a:ext cx="66475" cy="6675"/>
            </a:xfrm>
            <a:custGeom>
              <a:avLst/>
              <a:gdLst/>
              <a:ahLst/>
              <a:cxnLst/>
              <a:rect l="l" t="t" r="r" b="b"/>
              <a:pathLst>
                <a:path w="2659" h="267" extrusionOk="0">
                  <a:moveTo>
                    <a:pt x="1" y="164"/>
                  </a:moveTo>
                  <a:lnTo>
                    <a:pt x="2638" y="1"/>
                  </a:lnTo>
                  <a:lnTo>
                    <a:pt x="2658" y="103"/>
                  </a:lnTo>
                  <a:lnTo>
                    <a:pt x="1" y="2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3396550" y="4069425"/>
              <a:ext cx="55200" cy="123700"/>
            </a:xfrm>
            <a:custGeom>
              <a:avLst/>
              <a:gdLst/>
              <a:ahLst/>
              <a:cxnLst/>
              <a:rect l="l" t="t" r="r" b="b"/>
              <a:pathLst>
                <a:path w="2208" h="4948" extrusionOk="0">
                  <a:moveTo>
                    <a:pt x="0" y="42"/>
                  </a:moveTo>
                  <a:lnTo>
                    <a:pt x="82" y="1"/>
                  </a:lnTo>
                  <a:lnTo>
                    <a:pt x="2208" y="4907"/>
                  </a:lnTo>
                  <a:lnTo>
                    <a:pt x="2126" y="49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3420550" y="4069950"/>
              <a:ext cx="31725" cy="122675"/>
            </a:xfrm>
            <a:custGeom>
              <a:avLst/>
              <a:gdLst/>
              <a:ahLst/>
              <a:cxnLst/>
              <a:rect l="l" t="t" r="r" b="b"/>
              <a:pathLst>
                <a:path w="1269" h="4907" extrusionOk="0">
                  <a:moveTo>
                    <a:pt x="1" y="21"/>
                  </a:moveTo>
                  <a:lnTo>
                    <a:pt x="83" y="0"/>
                  </a:lnTo>
                  <a:lnTo>
                    <a:pt x="1268" y="4886"/>
                  </a:lnTo>
                  <a:lnTo>
                    <a:pt x="1186" y="49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3443050" y="4076600"/>
              <a:ext cx="9225" cy="116025"/>
            </a:xfrm>
            <a:custGeom>
              <a:avLst/>
              <a:gdLst/>
              <a:ahLst/>
              <a:cxnLst/>
              <a:rect l="l" t="t" r="r" b="b"/>
              <a:pathLst>
                <a:path w="369" h="4641" extrusionOk="0">
                  <a:moveTo>
                    <a:pt x="0" y="0"/>
                  </a:moveTo>
                  <a:lnTo>
                    <a:pt x="82" y="0"/>
                  </a:lnTo>
                  <a:lnTo>
                    <a:pt x="368" y="4640"/>
                  </a:lnTo>
                  <a:lnTo>
                    <a:pt x="286" y="4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3449675" y="4090400"/>
              <a:ext cx="13825" cy="102225"/>
            </a:xfrm>
            <a:custGeom>
              <a:avLst/>
              <a:gdLst/>
              <a:ahLst/>
              <a:cxnLst/>
              <a:rect l="l" t="t" r="r" b="b"/>
              <a:pathLst>
                <a:path w="553" h="4089" extrusionOk="0">
                  <a:moveTo>
                    <a:pt x="103" y="4088"/>
                  </a:moveTo>
                  <a:lnTo>
                    <a:pt x="1" y="4088"/>
                  </a:lnTo>
                  <a:lnTo>
                    <a:pt x="471" y="0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448675" y="4095500"/>
              <a:ext cx="26600" cy="83325"/>
            </a:xfrm>
            <a:custGeom>
              <a:avLst/>
              <a:gdLst/>
              <a:ahLst/>
              <a:cxnLst/>
              <a:rect l="l" t="t" r="r" b="b"/>
              <a:pathLst>
                <a:path w="1064" h="3333" extrusionOk="0">
                  <a:moveTo>
                    <a:pt x="0" y="3312"/>
                  </a:moveTo>
                  <a:lnTo>
                    <a:pt x="981" y="1"/>
                  </a:lnTo>
                  <a:lnTo>
                    <a:pt x="1063" y="41"/>
                  </a:lnTo>
                  <a:lnTo>
                    <a:pt x="102" y="33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449675" y="4132800"/>
              <a:ext cx="31725" cy="60325"/>
            </a:xfrm>
            <a:custGeom>
              <a:avLst/>
              <a:gdLst/>
              <a:ahLst/>
              <a:cxnLst/>
              <a:rect l="l" t="t" r="r" b="b"/>
              <a:pathLst>
                <a:path w="1269" h="2413" extrusionOk="0">
                  <a:moveTo>
                    <a:pt x="1" y="2372"/>
                  </a:moveTo>
                  <a:lnTo>
                    <a:pt x="1187" y="1"/>
                  </a:lnTo>
                  <a:lnTo>
                    <a:pt x="1268" y="42"/>
                  </a:lnTo>
                  <a:lnTo>
                    <a:pt x="83" y="24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3222200" y="4177675"/>
              <a:ext cx="155450" cy="136100"/>
            </a:xfrm>
            <a:custGeom>
              <a:avLst/>
              <a:gdLst/>
              <a:ahLst/>
              <a:cxnLst/>
              <a:rect l="l" t="t" r="r" b="b"/>
              <a:pathLst>
                <a:path w="6218" h="5444" extrusionOk="0">
                  <a:moveTo>
                    <a:pt x="3397" y="1"/>
                  </a:moveTo>
                  <a:cubicBezTo>
                    <a:pt x="2899" y="1"/>
                    <a:pt x="2538" y="127"/>
                    <a:pt x="2538" y="127"/>
                  </a:cubicBezTo>
                  <a:cubicBezTo>
                    <a:pt x="2089" y="258"/>
                    <a:pt x="1641" y="326"/>
                    <a:pt x="1192" y="326"/>
                  </a:cubicBezTo>
                  <a:cubicBezTo>
                    <a:pt x="1007" y="326"/>
                    <a:pt x="822" y="315"/>
                    <a:pt x="637" y="291"/>
                  </a:cubicBezTo>
                  <a:lnTo>
                    <a:pt x="637" y="291"/>
                  </a:lnTo>
                  <a:cubicBezTo>
                    <a:pt x="801" y="904"/>
                    <a:pt x="821" y="1558"/>
                    <a:pt x="719" y="2192"/>
                  </a:cubicBezTo>
                  <a:cubicBezTo>
                    <a:pt x="719" y="2192"/>
                    <a:pt x="1" y="5444"/>
                    <a:pt x="4299" y="5444"/>
                  </a:cubicBezTo>
                  <a:cubicBezTo>
                    <a:pt x="4352" y="5444"/>
                    <a:pt x="4405" y="5443"/>
                    <a:pt x="4460" y="5442"/>
                  </a:cubicBezTo>
                  <a:lnTo>
                    <a:pt x="5339" y="4441"/>
                  </a:lnTo>
                  <a:lnTo>
                    <a:pt x="6218" y="3459"/>
                  </a:lnTo>
                  <a:cubicBezTo>
                    <a:pt x="5905" y="498"/>
                    <a:pt x="4383" y="1"/>
                    <a:pt x="33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3234025" y="4172675"/>
              <a:ext cx="146175" cy="144125"/>
            </a:xfrm>
            <a:custGeom>
              <a:avLst/>
              <a:gdLst/>
              <a:ahLst/>
              <a:cxnLst/>
              <a:rect l="l" t="t" r="r" b="b"/>
              <a:pathLst>
                <a:path w="5847" h="5765" extrusionOk="0">
                  <a:moveTo>
                    <a:pt x="5847" y="3680"/>
                  </a:moveTo>
                  <a:lnTo>
                    <a:pt x="4028" y="5724"/>
                  </a:lnTo>
                  <a:lnTo>
                    <a:pt x="3987" y="5724"/>
                  </a:lnTo>
                  <a:cubicBezTo>
                    <a:pt x="2433" y="5765"/>
                    <a:pt x="1309" y="5376"/>
                    <a:pt x="675" y="4620"/>
                  </a:cubicBezTo>
                  <a:cubicBezTo>
                    <a:pt x="185" y="3966"/>
                    <a:pt x="1" y="3169"/>
                    <a:pt x="144" y="2372"/>
                  </a:cubicBezTo>
                  <a:cubicBezTo>
                    <a:pt x="246" y="1758"/>
                    <a:pt x="225" y="1125"/>
                    <a:pt x="62" y="511"/>
                  </a:cubicBezTo>
                  <a:lnTo>
                    <a:pt x="21" y="368"/>
                  </a:lnTo>
                  <a:lnTo>
                    <a:pt x="164" y="389"/>
                  </a:lnTo>
                  <a:cubicBezTo>
                    <a:pt x="798" y="470"/>
                    <a:pt x="1431" y="430"/>
                    <a:pt x="2024" y="246"/>
                  </a:cubicBezTo>
                  <a:cubicBezTo>
                    <a:pt x="2781" y="0"/>
                    <a:pt x="3619" y="102"/>
                    <a:pt x="4314" y="491"/>
                  </a:cubicBezTo>
                  <a:cubicBezTo>
                    <a:pt x="5152" y="1043"/>
                    <a:pt x="5663" y="2106"/>
                    <a:pt x="5847" y="3659"/>
                  </a:cubicBezTo>
                  <a:close/>
                  <a:moveTo>
                    <a:pt x="3946" y="5560"/>
                  </a:moveTo>
                  <a:lnTo>
                    <a:pt x="5642" y="3618"/>
                  </a:lnTo>
                  <a:cubicBezTo>
                    <a:pt x="5499" y="2147"/>
                    <a:pt x="5009" y="1145"/>
                    <a:pt x="4212" y="654"/>
                  </a:cubicBezTo>
                  <a:cubicBezTo>
                    <a:pt x="3578" y="286"/>
                    <a:pt x="2801" y="205"/>
                    <a:pt x="2086" y="409"/>
                  </a:cubicBezTo>
                  <a:lnTo>
                    <a:pt x="2086" y="409"/>
                  </a:lnTo>
                  <a:cubicBezTo>
                    <a:pt x="1513" y="593"/>
                    <a:pt x="900" y="654"/>
                    <a:pt x="307" y="593"/>
                  </a:cubicBezTo>
                  <a:cubicBezTo>
                    <a:pt x="430" y="1186"/>
                    <a:pt x="450" y="1799"/>
                    <a:pt x="348" y="2412"/>
                  </a:cubicBezTo>
                  <a:cubicBezTo>
                    <a:pt x="348" y="2412"/>
                    <a:pt x="82" y="3598"/>
                    <a:pt x="839" y="4497"/>
                  </a:cubicBezTo>
                  <a:cubicBezTo>
                    <a:pt x="1411" y="5213"/>
                    <a:pt x="2474" y="5581"/>
                    <a:pt x="3946" y="5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3244250" y="4182375"/>
              <a:ext cx="132900" cy="131375"/>
            </a:xfrm>
            <a:custGeom>
              <a:avLst/>
              <a:gdLst/>
              <a:ahLst/>
              <a:cxnLst/>
              <a:rect l="l" t="t" r="r" b="b"/>
              <a:pathLst>
                <a:path w="5316" h="5255" extrusionOk="0">
                  <a:moveTo>
                    <a:pt x="5315" y="3353"/>
                  </a:moveTo>
                  <a:lnTo>
                    <a:pt x="3659" y="5213"/>
                  </a:lnTo>
                  <a:lnTo>
                    <a:pt x="3639" y="5213"/>
                  </a:lnTo>
                  <a:cubicBezTo>
                    <a:pt x="2208" y="5254"/>
                    <a:pt x="1186" y="4907"/>
                    <a:pt x="614" y="4191"/>
                  </a:cubicBezTo>
                  <a:cubicBezTo>
                    <a:pt x="184" y="3619"/>
                    <a:pt x="0" y="2883"/>
                    <a:pt x="143" y="2147"/>
                  </a:cubicBezTo>
                  <a:cubicBezTo>
                    <a:pt x="246" y="1575"/>
                    <a:pt x="205" y="982"/>
                    <a:pt x="62" y="430"/>
                  </a:cubicBezTo>
                  <a:lnTo>
                    <a:pt x="41" y="348"/>
                  </a:lnTo>
                  <a:lnTo>
                    <a:pt x="123" y="369"/>
                  </a:lnTo>
                  <a:cubicBezTo>
                    <a:pt x="695" y="430"/>
                    <a:pt x="1288" y="389"/>
                    <a:pt x="1840" y="226"/>
                  </a:cubicBezTo>
                  <a:cubicBezTo>
                    <a:pt x="2535" y="1"/>
                    <a:pt x="3292" y="82"/>
                    <a:pt x="3925" y="450"/>
                  </a:cubicBezTo>
                  <a:cubicBezTo>
                    <a:pt x="4682" y="941"/>
                    <a:pt x="5172" y="1902"/>
                    <a:pt x="5315" y="3333"/>
                  </a:cubicBezTo>
                  <a:close/>
                  <a:moveTo>
                    <a:pt x="3619" y="5132"/>
                  </a:moveTo>
                  <a:lnTo>
                    <a:pt x="5213" y="3353"/>
                  </a:lnTo>
                  <a:cubicBezTo>
                    <a:pt x="5070" y="1963"/>
                    <a:pt x="4620" y="1023"/>
                    <a:pt x="3884" y="532"/>
                  </a:cubicBezTo>
                  <a:cubicBezTo>
                    <a:pt x="3271" y="185"/>
                    <a:pt x="2556" y="103"/>
                    <a:pt x="1881" y="307"/>
                  </a:cubicBezTo>
                  <a:lnTo>
                    <a:pt x="1881" y="307"/>
                  </a:lnTo>
                  <a:cubicBezTo>
                    <a:pt x="1329" y="471"/>
                    <a:pt x="736" y="532"/>
                    <a:pt x="164" y="471"/>
                  </a:cubicBezTo>
                  <a:cubicBezTo>
                    <a:pt x="307" y="1023"/>
                    <a:pt x="327" y="1616"/>
                    <a:pt x="225" y="2188"/>
                  </a:cubicBezTo>
                  <a:cubicBezTo>
                    <a:pt x="103" y="2863"/>
                    <a:pt x="266" y="3578"/>
                    <a:pt x="695" y="4150"/>
                  </a:cubicBezTo>
                  <a:cubicBezTo>
                    <a:pt x="1247" y="4825"/>
                    <a:pt x="2229" y="5152"/>
                    <a:pt x="3619" y="5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3246300" y="4191575"/>
              <a:ext cx="110400" cy="98150"/>
            </a:xfrm>
            <a:custGeom>
              <a:avLst/>
              <a:gdLst/>
              <a:ahLst/>
              <a:cxnLst/>
              <a:rect l="l" t="t" r="r" b="b"/>
              <a:pathLst>
                <a:path w="4416" h="3926" extrusionOk="0">
                  <a:moveTo>
                    <a:pt x="0" y="82"/>
                  </a:moveTo>
                  <a:lnTo>
                    <a:pt x="61" y="1"/>
                  </a:lnTo>
                  <a:lnTo>
                    <a:pt x="4416" y="3844"/>
                  </a:lnTo>
                  <a:lnTo>
                    <a:pt x="4354" y="39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3241175" y="4218150"/>
              <a:ext cx="115025" cy="72075"/>
            </a:xfrm>
            <a:custGeom>
              <a:avLst/>
              <a:gdLst/>
              <a:ahLst/>
              <a:cxnLst/>
              <a:rect l="l" t="t" r="r" b="b"/>
              <a:pathLst>
                <a:path w="4601" h="2883" extrusionOk="0">
                  <a:moveTo>
                    <a:pt x="1" y="82"/>
                  </a:moveTo>
                  <a:lnTo>
                    <a:pt x="42" y="1"/>
                  </a:lnTo>
                  <a:lnTo>
                    <a:pt x="4600" y="2801"/>
                  </a:lnTo>
                  <a:lnTo>
                    <a:pt x="4559" y="28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3238625" y="4242175"/>
              <a:ext cx="117575" cy="48050"/>
            </a:xfrm>
            <a:custGeom>
              <a:avLst/>
              <a:gdLst/>
              <a:ahLst/>
              <a:cxnLst/>
              <a:rect l="l" t="t" r="r" b="b"/>
              <a:pathLst>
                <a:path w="4703" h="1922" extrusionOk="0">
                  <a:moveTo>
                    <a:pt x="1" y="82"/>
                  </a:moveTo>
                  <a:lnTo>
                    <a:pt x="21" y="0"/>
                  </a:lnTo>
                  <a:lnTo>
                    <a:pt x="4702" y="1840"/>
                  </a:lnTo>
                  <a:lnTo>
                    <a:pt x="4661" y="19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3241700" y="4265175"/>
              <a:ext cx="113975" cy="25050"/>
            </a:xfrm>
            <a:custGeom>
              <a:avLst/>
              <a:gdLst/>
              <a:ahLst/>
              <a:cxnLst/>
              <a:rect l="l" t="t" r="r" b="b"/>
              <a:pathLst>
                <a:path w="4559" h="1002" extrusionOk="0">
                  <a:moveTo>
                    <a:pt x="0" y="82"/>
                  </a:moveTo>
                  <a:lnTo>
                    <a:pt x="21" y="0"/>
                  </a:lnTo>
                  <a:lnTo>
                    <a:pt x="4559" y="920"/>
                  </a:lnTo>
                  <a:lnTo>
                    <a:pt x="4559" y="1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3252925" y="4285100"/>
              <a:ext cx="102750" cy="4625"/>
            </a:xfrm>
            <a:custGeom>
              <a:avLst/>
              <a:gdLst/>
              <a:ahLst/>
              <a:cxnLst/>
              <a:rect l="l" t="t" r="r" b="b"/>
              <a:pathLst>
                <a:path w="4110" h="185" extrusionOk="0">
                  <a:moveTo>
                    <a:pt x="1" y="82"/>
                  </a:moveTo>
                  <a:lnTo>
                    <a:pt x="1" y="0"/>
                  </a:lnTo>
                  <a:lnTo>
                    <a:pt x="4110" y="103"/>
                  </a:lnTo>
                  <a:lnTo>
                    <a:pt x="4110" y="18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3270300" y="4287650"/>
              <a:ext cx="85375" cy="15350"/>
            </a:xfrm>
            <a:custGeom>
              <a:avLst/>
              <a:gdLst/>
              <a:ahLst/>
              <a:cxnLst/>
              <a:rect l="l" t="t" r="r" b="b"/>
              <a:pathLst>
                <a:path w="3415" h="614" extrusionOk="0">
                  <a:moveTo>
                    <a:pt x="1" y="512"/>
                  </a:moveTo>
                  <a:lnTo>
                    <a:pt x="3394" y="1"/>
                  </a:lnTo>
                  <a:lnTo>
                    <a:pt x="3415" y="103"/>
                  </a:lnTo>
                  <a:lnTo>
                    <a:pt x="21" y="6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3292800" y="4287650"/>
              <a:ext cx="63400" cy="23025"/>
            </a:xfrm>
            <a:custGeom>
              <a:avLst/>
              <a:gdLst/>
              <a:ahLst/>
              <a:cxnLst/>
              <a:rect l="l" t="t" r="r" b="b"/>
              <a:pathLst>
                <a:path w="2536" h="921" extrusionOk="0">
                  <a:moveTo>
                    <a:pt x="0" y="839"/>
                  </a:moveTo>
                  <a:lnTo>
                    <a:pt x="2515" y="1"/>
                  </a:lnTo>
                  <a:lnTo>
                    <a:pt x="2535" y="82"/>
                  </a:lnTo>
                  <a:lnTo>
                    <a:pt x="21" y="9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3270825" y="4183900"/>
              <a:ext cx="85375" cy="106325"/>
            </a:xfrm>
            <a:custGeom>
              <a:avLst/>
              <a:gdLst/>
              <a:ahLst/>
              <a:cxnLst/>
              <a:rect l="l" t="t" r="r" b="b"/>
              <a:pathLst>
                <a:path w="3415" h="4253" extrusionOk="0">
                  <a:moveTo>
                    <a:pt x="0" y="62"/>
                  </a:moveTo>
                  <a:lnTo>
                    <a:pt x="82" y="1"/>
                  </a:lnTo>
                  <a:lnTo>
                    <a:pt x="3414" y="4192"/>
                  </a:lnTo>
                  <a:lnTo>
                    <a:pt x="3332" y="42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3293825" y="4178800"/>
              <a:ext cx="62375" cy="111425"/>
            </a:xfrm>
            <a:custGeom>
              <a:avLst/>
              <a:gdLst/>
              <a:ahLst/>
              <a:cxnLst/>
              <a:rect l="l" t="t" r="r" b="b"/>
              <a:pathLst>
                <a:path w="2495" h="4457" extrusionOk="0">
                  <a:moveTo>
                    <a:pt x="0" y="41"/>
                  </a:moveTo>
                  <a:lnTo>
                    <a:pt x="82" y="1"/>
                  </a:lnTo>
                  <a:lnTo>
                    <a:pt x="2494" y="4416"/>
                  </a:lnTo>
                  <a:lnTo>
                    <a:pt x="2412" y="44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3316825" y="4179325"/>
              <a:ext cx="38850" cy="110900"/>
            </a:xfrm>
            <a:custGeom>
              <a:avLst/>
              <a:gdLst/>
              <a:ahLst/>
              <a:cxnLst/>
              <a:rect l="l" t="t" r="r" b="b"/>
              <a:pathLst>
                <a:path w="1554" h="4436" extrusionOk="0">
                  <a:moveTo>
                    <a:pt x="0" y="20"/>
                  </a:moveTo>
                  <a:lnTo>
                    <a:pt x="82" y="0"/>
                  </a:lnTo>
                  <a:lnTo>
                    <a:pt x="1554" y="4395"/>
                  </a:lnTo>
                  <a:lnTo>
                    <a:pt x="1472" y="44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3338800" y="4187500"/>
              <a:ext cx="17400" cy="102225"/>
            </a:xfrm>
            <a:custGeom>
              <a:avLst/>
              <a:gdLst/>
              <a:ahLst/>
              <a:cxnLst/>
              <a:rect l="l" t="t" r="r" b="b"/>
              <a:pathLst>
                <a:path w="696" h="4089" extrusionOk="0">
                  <a:moveTo>
                    <a:pt x="0" y="21"/>
                  </a:moveTo>
                  <a:lnTo>
                    <a:pt x="82" y="0"/>
                  </a:lnTo>
                  <a:lnTo>
                    <a:pt x="695" y="4068"/>
                  </a:lnTo>
                  <a:lnTo>
                    <a:pt x="613" y="40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3354125" y="4203325"/>
              <a:ext cx="4100" cy="86400"/>
            </a:xfrm>
            <a:custGeom>
              <a:avLst/>
              <a:gdLst/>
              <a:ahLst/>
              <a:cxnLst/>
              <a:rect l="l" t="t" r="r" b="b"/>
              <a:pathLst>
                <a:path w="164" h="3456" extrusionOk="0">
                  <a:moveTo>
                    <a:pt x="0" y="3435"/>
                  </a:moveTo>
                  <a:lnTo>
                    <a:pt x="82" y="1"/>
                  </a:lnTo>
                  <a:lnTo>
                    <a:pt x="164" y="1"/>
                  </a:lnTo>
                  <a:lnTo>
                    <a:pt x="82" y="34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3354125" y="4224275"/>
              <a:ext cx="15350" cy="65450"/>
            </a:xfrm>
            <a:custGeom>
              <a:avLst/>
              <a:gdLst/>
              <a:ahLst/>
              <a:cxnLst/>
              <a:rect l="l" t="t" r="r" b="b"/>
              <a:pathLst>
                <a:path w="614" h="2618" extrusionOk="0">
                  <a:moveTo>
                    <a:pt x="0" y="2597"/>
                  </a:moveTo>
                  <a:lnTo>
                    <a:pt x="511" y="1"/>
                  </a:lnTo>
                  <a:lnTo>
                    <a:pt x="614" y="21"/>
                  </a:lnTo>
                  <a:lnTo>
                    <a:pt x="82" y="26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3147650" y="4310150"/>
              <a:ext cx="154875" cy="133600"/>
            </a:xfrm>
            <a:custGeom>
              <a:avLst/>
              <a:gdLst/>
              <a:ahLst/>
              <a:cxnLst/>
              <a:rect l="l" t="t" r="r" b="b"/>
              <a:pathLst>
                <a:path w="6195" h="5344" extrusionOk="0">
                  <a:moveTo>
                    <a:pt x="3287" y="1"/>
                  </a:moveTo>
                  <a:cubicBezTo>
                    <a:pt x="2432" y="1"/>
                    <a:pt x="1779" y="450"/>
                    <a:pt x="1779" y="450"/>
                  </a:cubicBezTo>
                  <a:cubicBezTo>
                    <a:pt x="1227" y="777"/>
                    <a:pt x="635" y="1002"/>
                    <a:pt x="1" y="1084"/>
                  </a:cubicBezTo>
                  <a:cubicBezTo>
                    <a:pt x="307" y="1635"/>
                    <a:pt x="512" y="2269"/>
                    <a:pt x="573" y="2903"/>
                  </a:cubicBezTo>
                  <a:cubicBezTo>
                    <a:pt x="573" y="2903"/>
                    <a:pt x="676" y="5344"/>
                    <a:pt x="3315" y="5344"/>
                  </a:cubicBezTo>
                  <a:cubicBezTo>
                    <a:pt x="3797" y="5344"/>
                    <a:pt x="4363" y="5262"/>
                    <a:pt x="5030" y="5070"/>
                  </a:cubicBezTo>
                  <a:lnTo>
                    <a:pt x="5622" y="3884"/>
                  </a:lnTo>
                  <a:lnTo>
                    <a:pt x="6195" y="2698"/>
                  </a:lnTo>
                  <a:cubicBezTo>
                    <a:pt x="5367" y="524"/>
                    <a:pt x="4209" y="1"/>
                    <a:pt x="32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3143050" y="4305025"/>
              <a:ext cx="162025" cy="144650"/>
            </a:xfrm>
            <a:custGeom>
              <a:avLst/>
              <a:gdLst/>
              <a:ahLst/>
              <a:cxnLst/>
              <a:rect l="l" t="t" r="r" b="b"/>
              <a:pathLst>
                <a:path w="6481" h="5786" extrusionOk="0">
                  <a:moveTo>
                    <a:pt x="6481" y="2903"/>
                  </a:moveTo>
                  <a:lnTo>
                    <a:pt x="5275" y="5336"/>
                  </a:lnTo>
                  <a:lnTo>
                    <a:pt x="5234" y="5336"/>
                  </a:lnTo>
                  <a:cubicBezTo>
                    <a:pt x="3721" y="5786"/>
                    <a:pt x="2556" y="5704"/>
                    <a:pt x="1738" y="5111"/>
                  </a:cubicBezTo>
                  <a:cubicBezTo>
                    <a:pt x="1105" y="4621"/>
                    <a:pt x="716" y="3885"/>
                    <a:pt x="655" y="3087"/>
                  </a:cubicBezTo>
                  <a:cubicBezTo>
                    <a:pt x="594" y="2474"/>
                    <a:pt x="410" y="1861"/>
                    <a:pt x="83" y="1309"/>
                  </a:cubicBezTo>
                  <a:lnTo>
                    <a:pt x="1" y="1186"/>
                  </a:lnTo>
                  <a:lnTo>
                    <a:pt x="164" y="1186"/>
                  </a:lnTo>
                  <a:cubicBezTo>
                    <a:pt x="778" y="1105"/>
                    <a:pt x="1391" y="900"/>
                    <a:pt x="1922" y="553"/>
                  </a:cubicBezTo>
                  <a:cubicBezTo>
                    <a:pt x="2597" y="123"/>
                    <a:pt x="3415" y="1"/>
                    <a:pt x="4191" y="205"/>
                  </a:cubicBezTo>
                  <a:cubicBezTo>
                    <a:pt x="5152" y="512"/>
                    <a:pt x="5909" y="1411"/>
                    <a:pt x="6481" y="2863"/>
                  </a:cubicBezTo>
                  <a:close/>
                  <a:moveTo>
                    <a:pt x="5152" y="5213"/>
                  </a:moveTo>
                  <a:lnTo>
                    <a:pt x="6297" y="2903"/>
                  </a:lnTo>
                  <a:cubicBezTo>
                    <a:pt x="5745" y="1513"/>
                    <a:pt x="5030" y="675"/>
                    <a:pt x="4130" y="389"/>
                  </a:cubicBezTo>
                  <a:cubicBezTo>
                    <a:pt x="3026" y="42"/>
                    <a:pt x="2025" y="716"/>
                    <a:pt x="2025" y="716"/>
                  </a:cubicBezTo>
                  <a:lnTo>
                    <a:pt x="2025" y="716"/>
                  </a:lnTo>
                  <a:cubicBezTo>
                    <a:pt x="1493" y="1043"/>
                    <a:pt x="921" y="1248"/>
                    <a:pt x="328" y="1350"/>
                  </a:cubicBezTo>
                  <a:cubicBezTo>
                    <a:pt x="594" y="1902"/>
                    <a:pt x="778" y="2495"/>
                    <a:pt x="839" y="3087"/>
                  </a:cubicBezTo>
                  <a:cubicBezTo>
                    <a:pt x="839" y="3108"/>
                    <a:pt x="900" y="4314"/>
                    <a:pt x="1861" y="4989"/>
                  </a:cubicBezTo>
                  <a:cubicBezTo>
                    <a:pt x="2597" y="5540"/>
                    <a:pt x="3721" y="5602"/>
                    <a:pt x="5152" y="52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3155825" y="4314225"/>
              <a:ext cx="146700" cy="131375"/>
            </a:xfrm>
            <a:custGeom>
              <a:avLst/>
              <a:gdLst/>
              <a:ahLst/>
              <a:cxnLst/>
              <a:rect l="l" t="t" r="r" b="b"/>
              <a:pathLst>
                <a:path w="5868" h="5255" extrusionOk="0">
                  <a:moveTo>
                    <a:pt x="5868" y="2638"/>
                  </a:moveTo>
                  <a:lnTo>
                    <a:pt x="4764" y="4845"/>
                  </a:lnTo>
                  <a:lnTo>
                    <a:pt x="4743" y="4845"/>
                  </a:lnTo>
                  <a:cubicBezTo>
                    <a:pt x="3374" y="5254"/>
                    <a:pt x="2290" y="5193"/>
                    <a:pt x="1555" y="4661"/>
                  </a:cubicBezTo>
                  <a:cubicBezTo>
                    <a:pt x="982" y="4212"/>
                    <a:pt x="614" y="3537"/>
                    <a:pt x="553" y="2822"/>
                  </a:cubicBezTo>
                  <a:cubicBezTo>
                    <a:pt x="512" y="2229"/>
                    <a:pt x="328" y="1656"/>
                    <a:pt x="42" y="1145"/>
                  </a:cubicBezTo>
                  <a:lnTo>
                    <a:pt x="1" y="1084"/>
                  </a:lnTo>
                  <a:lnTo>
                    <a:pt x="83" y="1084"/>
                  </a:lnTo>
                  <a:cubicBezTo>
                    <a:pt x="676" y="1002"/>
                    <a:pt x="1227" y="818"/>
                    <a:pt x="1718" y="512"/>
                  </a:cubicBezTo>
                  <a:cubicBezTo>
                    <a:pt x="2331" y="123"/>
                    <a:pt x="3088" y="1"/>
                    <a:pt x="3783" y="185"/>
                  </a:cubicBezTo>
                  <a:cubicBezTo>
                    <a:pt x="4662" y="450"/>
                    <a:pt x="5357" y="1268"/>
                    <a:pt x="5868" y="2617"/>
                  </a:cubicBezTo>
                  <a:close/>
                  <a:moveTo>
                    <a:pt x="4703" y="4784"/>
                  </a:moveTo>
                  <a:lnTo>
                    <a:pt x="5766" y="2617"/>
                  </a:lnTo>
                  <a:cubicBezTo>
                    <a:pt x="5254" y="1329"/>
                    <a:pt x="4580" y="532"/>
                    <a:pt x="3742" y="266"/>
                  </a:cubicBezTo>
                  <a:cubicBezTo>
                    <a:pt x="3067" y="103"/>
                    <a:pt x="2352" y="205"/>
                    <a:pt x="1759" y="573"/>
                  </a:cubicBezTo>
                  <a:lnTo>
                    <a:pt x="1759" y="573"/>
                  </a:lnTo>
                  <a:cubicBezTo>
                    <a:pt x="1268" y="880"/>
                    <a:pt x="716" y="1084"/>
                    <a:pt x="164" y="1166"/>
                  </a:cubicBezTo>
                  <a:cubicBezTo>
                    <a:pt x="430" y="1677"/>
                    <a:pt x="594" y="2229"/>
                    <a:pt x="655" y="2801"/>
                  </a:cubicBezTo>
                  <a:cubicBezTo>
                    <a:pt x="716" y="3496"/>
                    <a:pt x="1064" y="4150"/>
                    <a:pt x="1595" y="4580"/>
                  </a:cubicBezTo>
                  <a:cubicBezTo>
                    <a:pt x="2331" y="5091"/>
                    <a:pt x="3374" y="5152"/>
                    <a:pt x="4703" y="47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3157375" y="4341325"/>
              <a:ext cx="130850" cy="66950"/>
            </a:xfrm>
            <a:custGeom>
              <a:avLst/>
              <a:gdLst/>
              <a:ahLst/>
              <a:cxnLst/>
              <a:rect l="l" t="t" r="r" b="b"/>
              <a:pathLst>
                <a:path w="5234" h="2678" extrusionOk="0">
                  <a:moveTo>
                    <a:pt x="0" y="82"/>
                  </a:moveTo>
                  <a:lnTo>
                    <a:pt x="41" y="0"/>
                  </a:lnTo>
                  <a:lnTo>
                    <a:pt x="5233" y="2596"/>
                  </a:lnTo>
                  <a:lnTo>
                    <a:pt x="5213" y="26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3159425" y="4368400"/>
              <a:ext cx="128800" cy="39875"/>
            </a:xfrm>
            <a:custGeom>
              <a:avLst/>
              <a:gdLst/>
              <a:ahLst/>
              <a:cxnLst/>
              <a:rect l="l" t="t" r="r" b="b"/>
              <a:pathLst>
                <a:path w="5152" h="1595" extrusionOk="0">
                  <a:moveTo>
                    <a:pt x="0" y="82"/>
                  </a:moveTo>
                  <a:lnTo>
                    <a:pt x="20" y="1"/>
                  </a:lnTo>
                  <a:lnTo>
                    <a:pt x="5151" y="1513"/>
                  </a:lnTo>
                  <a:lnTo>
                    <a:pt x="5131" y="15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3163000" y="4392425"/>
              <a:ext cx="125225" cy="16375"/>
            </a:xfrm>
            <a:custGeom>
              <a:avLst/>
              <a:gdLst/>
              <a:ahLst/>
              <a:cxnLst/>
              <a:rect l="l" t="t" r="r" b="b"/>
              <a:pathLst>
                <a:path w="5009" h="655" extrusionOk="0">
                  <a:moveTo>
                    <a:pt x="0" y="82"/>
                  </a:moveTo>
                  <a:lnTo>
                    <a:pt x="21" y="0"/>
                  </a:lnTo>
                  <a:lnTo>
                    <a:pt x="5008" y="552"/>
                  </a:lnTo>
                  <a:lnTo>
                    <a:pt x="4988" y="6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3172200" y="4406225"/>
              <a:ext cx="116025" cy="9225"/>
            </a:xfrm>
            <a:custGeom>
              <a:avLst/>
              <a:gdLst/>
              <a:ahLst/>
              <a:cxnLst/>
              <a:rect l="l" t="t" r="r" b="b"/>
              <a:pathLst>
                <a:path w="4641" h="369" extrusionOk="0">
                  <a:moveTo>
                    <a:pt x="0" y="286"/>
                  </a:moveTo>
                  <a:lnTo>
                    <a:pt x="4640" y="0"/>
                  </a:lnTo>
                  <a:lnTo>
                    <a:pt x="4640" y="82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3188025" y="4406225"/>
              <a:ext cx="100700" cy="26075"/>
            </a:xfrm>
            <a:custGeom>
              <a:avLst/>
              <a:gdLst/>
              <a:ahLst/>
              <a:cxnLst/>
              <a:rect l="l" t="t" r="r" b="b"/>
              <a:pathLst>
                <a:path w="4028" h="1043" extrusionOk="0">
                  <a:moveTo>
                    <a:pt x="1" y="961"/>
                  </a:moveTo>
                  <a:lnTo>
                    <a:pt x="4007" y="0"/>
                  </a:lnTo>
                  <a:lnTo>
                    <a:pt x="4028" y="82"/>
                  </a:lnTo>
                  <a:lnTo>
                    <a:pt x="21" y="10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3208475" y="4406225"/>
              <a:ext cx="79750" cy="36300"/>
            </a:xfrm>
            <a:custGeom>
              <a:avLst/>
              <a:gdLst/>
              <a:ahLst/>
              <a:cxnLst/>
              <a:rect l="l" t="t" r="r" b="b"/>
              <a:pathLst>
                <a:path w="3190" h="1452" extrusionOk="0">
                  <a:moveTo>
                    <a:pt x="0" y="1370"/>
                  </a:moveTo>
                  <a:lnTo>
                    <a:pt x="3148" y="0"/>
                  </a:lnTo>
                  <a:lnTo>
                    <a:pt x="3189" y="82"/>
                  </a:lnTo>
                  <a:lnTo>
                    <a:pt x="41" y="145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3232500" y="4406225"/>
              <a:ext cx="56225" cy="38350"/>
            </a:xfrm>
            <a:custGeom>
              <a:avLst/>
              <a:gdLst/>
              <a:ahLst/>
              <a:cxnLst/>
              <a:rect l="l" t="t" r="r" b="b"/>
              <a:pathLst>
                <a:path w="2249" h="1534" extrusionOk="0">
                  <a:moveTo>
                    <a:pt x="0" y="1452"/>
                  </a:moveTo>
                  <a:lnTo>
                    <a:pt x="2208" y="0"/>
                  </a:lnTo>
                  <a:lnTo>
                    <a:pt x="2249" y="62"/>
                  </a:lnTo>
                  <a:lnTo>
                    <a:pt x="41" y="15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3179350" y="4328025"/>
              <a:ext cx="108875" cy="81275"/>
            </a:xfrm>
            <a:custGeom>
              <a:avLst/>
              <a:gdLst/>
              <a:ahLst/>
              <a:cxnLst/>
              <a:rect l="l" t="t" r="r" b="b"/>
              <a:pathLst>
                <a:path w="4355" h="3251" extrusionOk="0">
                  <a:moveTo>
                    <a:pt x="0" y="82"/>
                  </a:moveTo>
                  <a:lnTo>
                    <a:pt x="41" y="1"/>
                  </a:lnTo>
                  <a:lnTo>
                    <a:pt x="4354" y="3190"/>
                  </a:lnTo>
                  <a:lnTo>
                    <a:pt x="4293" y="325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3200300" y="4316275"/>
              <a:ext cx="87925" cy="92525"/>
            </a:xfrm>
            <a:custGeom>
              <a:avLst/>
              <a:gdLst/>
              <a:ahLst/>
              <a:cxnLst/>
              <a:rect l="l" t="t" r="r" b="b"/>
              <a:pathLst>
                <a:path w="3517" h="3701" extrusionOk="0">
                  <a:moveTo>
                    <a:pt x="0" y="62"/>
                  </a:moveTo>
                  <a:lnTo>
                    <a:pt x="62" y="0"/>
                  </a:lnTo>
                  <a:lnTo>
                    <a:pt x="3516" y="3639"/>
                  </a:lnTo>
                  <a:lnTo>
                    <a:pt x="3455" y="37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3222275" y="4310650"/>
              <a:ext cx="66450" cy="98150"/>
            </a:xfrm>
            <a:custGeom>
              <a:avLst/>
              <a:gdLst/>
              <a:ahLst/>
              <a:cxnLst/>
              <a:rect l="l" t="t" r="r" b="b"/>
              <a:pathLst>
                <a:path w="2658" h="3926" extrusionOk="0">
                  <a:moveTo>
                    <a:pt x="0" y="41"/>
                  </a:moveTo>
                  <a:lnTo>
                    <a:pt x="82" y="1"/>
                  </a:lnTo>
                  <a:lnTo>
                    <a:pt x="2658" y="3864"/>
                  </a:lnTo>
                  <a:lnTo>
                    <a:pt x="2576" y="39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3245275" y="4313200"/>
              <a:ext cx="43450" cy="95600"/>
            </a:xfrm>
            <a:custGeom>
              <a:avLst/>
              <a:gdLst/>
              <a:ahLst/>
              <a:cxnLst/>
              <a:rect l="l" t="t" r="r" b="b"/>
              <a:pathLst>
                <a:path w="1738" h="3824" extrusionOk="0">
                  <a:moveTo>
                    <a:pt x="0" y="42"/>
                  </a:moveTo>
                  <a:lnTo>
                    <a:pt x="82" y="1"/>
                  </a:lnTo>
                  <a:lnTo>
                    <a:pt x="1738" y="3783"/>
                  </a:lnTo>
                  <a:lnTo>
                    <a:pt x="1656" y="38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3266225" y="4324450"/>
              <a:ext cx="22000" cy="84350"/>
            </a:xfrm>
            <a:custGeom>
              <a:avLst/>
              <a:gdLst/>
              <a:ahLst/>
              <a:cxnLst/>
              <a:rect l="l" t="t" r="r" b="b"/>
              <a:pathLst>
                <a:path w="880" h="3374" extrusionOk="0">
                  <a:moveTo>
                    <a:pt x="0" y="21"/>
                  </a:moveTo>
                  <a:lnTo>
                    <a:pt x="82" y="1"/>
                  </a:lnTo>
                  <a:lnTo>
                    <a:pt x="879" y="3353"/>
                  </a:lnTo>
                  <a:lnTo>
                    <a:pt x="798" y="33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3282575" y="4341825"/>
              <a:ext cx="6150" cy="66450"/>
            </a:xfrm>
            <a:custGeom>
              <a:avLst/>
              <a:gdLst/>
              <a:ahLst/>
              <a:cxnLst/>
              <a:rect l="l" t="t" r="r" b="b"/>
              <a:pathLst>
                <a:path w="246" h="2658" extrusionOk="0">
                  <a:moveTo>
                    <a:pt x="1" y="21"/>
                  </a:moveTo>
                  <a:lnTo>
                    <a:pt x="82" y="1"/>
                  </a:lnTo>
                  <a:lnTo>
                    <a:pt x="246" y="2658"/>
                  </a:lnTo>
                  <a:lnTo>
                    <a:pt x="144" y="265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3099100" y="4458400"/>
              <a:ext cx="160000" cy="133950"/>
            </a:xfrm>
            <a:custGeom>
              <a:avLst/>
              <a:gdLst/>
              <a:ahLst/>
              <a:cxnLst/>
              <a:rect l="l" t="t" r="r" b="b"/>
              <a:pathLst>
                <a:path w="6400" h="5358" extrusionOk="0">
                  <a:moveTo>
                    <a:pt x="3508" y="0"/>
                  </a:moveTo>
                  <a:cubicBezTo>
                    <a:pt x="2345" y="0"/>
                    <a:pt x="1575" y="898"/>
                    <a:pt x="1575" y="898"/>
                  </a:cubicBezTo>
                  <a:cubicBezTo>
                    <a:pt x="1125" y="1368"/>
                    <a:pt x="594" y="1736"/>
                    <a:pt x="1" y="1981"/>
                  </a:cubicBezTo>
                  <a:cubicBezTo>
                    <a:pt x="451" y="2431"/>
                    <a:pt x="798" y="2983"/>
                    <a:pt x="1023" y="3596"/>
                  </a:cubicBezTo>
                  <a:cubicBezTo>
                    <a:pt x="1023" y="3596"/>
                    <a:pt x="1588" y="5357"/>
                    <a:pt x="3411" y="5357"/>
                  </a:cubicBezTo>
                  <a:cubicBezTo>
                    <a:pt x="4064" y="5357"/>
                    <a:pt x="4879" y="5131"/>
                    <a:pt x="5888" y="4516"/>
                  </a:cubicBezTo>
                  <a:lnTo>
                    <a:pt x="6154" y="3228"/>
                  </a:lnTo>
                  <a:lnTo>
                    <a:pt x="6399" y="1940"/>
                  </a:lnTo>
                  <a:cubicBezTo>
                    <a:pt x="5329" y="441"/>
                    <a:pt x="4322" y="0"/>
                    <a:pt x="3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3094500" y="4455800"/>
              <a:ext cx="167650" cy="143625"/>
            </a:xfrm>
            <a:custGeom>
              <a:avLst/>
              <a:gdLst/>
              <a:ahLst/>
              <a:cxnLst/>
              <a:rect l="l" t="t" r="r" b="b"/>
              <a:pathLst>
                <a:path w="6706" h="5745" extrusionOk="0">
                  <a:moveTo>
                    <a:pt x="6706" y="2024"/>
                  </a:moveTo>
                  <a:lnTo>
                    <a:pt x="6174" y="4681"/>
                  </a:lnTo>
                  <a:lnTo>
                    <a:pt x="6133" y="4702"/>
                  </a:lnTo>
                  <a:cubicBezTo>
                    <a:pt x="4784" y="5519"/>
                    <a:pt x="3640" y="5744"/>
                    <a:pt x="2699" y="5397"/>
                  </a:cubicBezTo>
                  <a:cubicBezTo>
                    <a:pt x="1963" y="5090"/>
                    <a:pt x="1391" y="4477"/>
                    <a:pt x="1125" y="3721"/>
                  </a:cubicBezTo>
                  <a:cubicBezTo>
                    <a:pt x="900" y="3128"/>
                    <a:pt x="573" y="2596"/>
                    <a:pt x="124" y="2146"/>
                  </a:cubicBezTo>
                  <a:lnTo>
                    <a:pt x="1" y="2044"/>
                  </a:lnTo>
                  <a:lnTo>
                    <a:pt x="164" y="2003"/>
                  </a:lnTo>
                  <a:cubicBezTo>
                    <a:pt x="737" y="1758"/>
                    <a:pt x="1248" y="1390"/>
                    <a:pt x="1698" y="940"/>
                  </a:cubicBezTo>
                  <a:cubicBezTo>
                    <a:pt x="2229" y="348"/>
                    <a:pt x="2985" y="0"/>
                    <a:pt x="3783" y="21"/>
                  </a:cubicBezTo>
                  <a:cubicBezTo>
                    <a:pt x="4784" y="61"/>
                    <a:pt x="5766" y="716"/>
                    <a:pt x="6685" y="1983"/>
                  </a:cubicBezTo>
                  <a:close/>
                  <a:moveTo>
                    <a:pt x="6011" y="4579"/>
                  </a:moveTo>
                  <a:lnTo>
                    <a:pt x="6522" y="2044"/>
                  </a:lnTo>
                  <a:cubicBezTo>
                    <a:pt x="5643" y="859"/>
                    <a:pt x="4723" y="225"/>
                    <a:pt x="3783" y="184"/>
                  </a:cubicBezTo>
                  <a:cubicBezTo>
                    <a:pt x="3047" y="184"/>
                    <a:pt x="2331" y="511"/>
                    <a:pt x="1820" y="1063"/>
                  </a:cubicBezTo>
                  <a:lnTo>
                    <a:pt x="1820" y="1063"/>
                  </a:lnTo>
                  <a:cubicBezTo>
                    <a:pt x="1411" y="1492"/>
                    <a:pt x="900" y="1860"/>
                    <a:pt x="348" y="2106"/>
                  </a:cubicBezTo>
                  <a:cubicBezTo>
                    <a:pt x="757" y="2555"/>
                    <a:pt x="1084" y="3066"/>
                    <a:pt x="1289" y="3639"/>
                  </a:cubicBezTo>
                  <a:cubicBezTo>
                    <a:pt x="1554" y="4354"/>
                    <a:pt x="2086" y="4906"/>
                    <a:pt x="2761" y="5213"/>
                  </a:cubicBezTo>
                  <a:cubicBezTo>
                    <a:pt x="3640" y="5560"/>
                    <a:pt x="4723" y="5335"/>
                    <a:pt x="6011" y="45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3108825" y="4462950"/>
              <a:ext cx="151800" cy="130850"/>
            </a:xfrm>
            <a:custGeom>
              <a:avLst/>
              <a:gdLst/>
              <a:ahLst/>
              <a:cxnLst/>
              <a:rect l="l" t="t" r="r" b="b"/>
              <a:pathLst>
                <a:path w="6072" h="5234" extrusionOk="0">
                  <a:moveTo>
                    <a:pt x="6072" y="1840"/>
                  </a:moveTo>
                  <a:lnTo>
                    <a:pt x="5581" y="4273"/>
                  </a:lnTo>
                  <a:lnTo>
                    <a:pt x="5560" y="4273"/>
                  </a:lnTo>
                  <a:cubicBezTo>
                    <a:pt x="4334" y="5009"/>
                    <a:pt x="3271" y="5233"/>
                    <a:pt x="2412" y="4906"/>
                  </a:cubicBezTo>
                  <a:cubicBezTo>
                    <a:pt x="1738" y="4620"/>
                    <a:pt x="1227" y="4068"/>
                    <a:pt x="981" y="3373"/>
                  </a:cubicBezTo>
                  <a:cubicBezTo>
                    <a:pt x="777" y="2821"/>
                    <a:pt x="470" y="2310"/>
                    <a:pt x="62" y="1901"/>
                  </a:cubicBezTo>
                  <a:lnTo>
                    <a:pt x="0" y="1840"/>
                  </a:lnTo>
                  <a:lnTo>
                    <a:pt x="62" y="1820"/>
                  </a:lnTo>
                  <a:cubicBezTo>
                    <a:pt x="614" y="1595"/>
                    <a:pt x="1104" y="1268"/>
                    <a:pt x="1493" y="838"/>
                  </a:cubicBezTo>
                  <a:cubicBezTo>
                    <a:pt x="1983" y="307"/>
                    <a:pt x="2678" y="0"/>
                    <a:pt x="3414" y="0"/>
                  </a:cubicBezTo>
                  <a:cubicBezTo>
                    <a:pt x="4334" y="41"/>
                    <a:pt x="5213" y="634"/>
                    <a:pt x="6051" y="1799"/>
                  </a:cubicBezTo>
                  <a:close/>
                  <a:moveTo>
                    <a:pt x="5499" y="4211"/>
                  </a:moveTo>
                  <a:lnTo>
                    <a:pt x="5969" y="1860"/>
                  </a:lnTo>
                  <a:cubicBezTo>
                    <a:pt x="5152" y="736"/>
                    <a:pt x="4293" y="143"/>
                    <a:pt x="3414" y="102"/>
                  </a:cubicBezTo>
                  <a:cubicBezTo>
                    <a:pt x="2719" y="102"/>
                    <a:pt x="2044" y="409"/>
                    <a:pt x="1574" y="920"/>
                  </a:cubicBezTo>
                  <a:lnTo>
                    <a:pt x="1574" y="920"/>
                  </a:lnTo>
                  <a:cubicBezTo>
                    <a:pt x="1165" y="1329"/>
                    <a:pt x="695" y="1676"/>
                    <a:pt x="184" y="1901"/>
                  </a:cubicBezTo>
                  <a:cubicBezTo>
                    <a:pt x="573" y="2331"/>
                    <a:pt x="879" y="2821"/>
                    <a:pt x="1084" y="3353"/>
                  </a:cubicBezTo>
                  <a:cubicBezTo>
                    <a:pt x="1309" y="4027"/>
                    <a:pt x="1820" y="4559"/>
                    <a:pt x="2453" y="4825"/>
                  </a:cubicBezTo>
                  <a:cubicBezTo>
                    <a:pt x="3271" y="5131"/>
                    <a:pt x="4293" y="4927"/>
                    <a:pt x="5499" y="42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3110875" y="4508950"/>
              <a:ext cx="142600" cy="31175"/>
            </a:xfrm>
            <a:custGeom>
              <a:avLst/>
              <a:gdLst/>
              <a:ahLst/>
              <a:cxnLst/>
              <a:rect l="l" t="t" r="r" b="b"/>
              <a:pathLst>
                <a:path w="5704" h="1247" extrusionOk="0">
                  <a:moveTo>
                    <a:pt x="5703" y="1165"/>
                  </a:moveTo>
                  <a:lnTo>
                    <a:pt x="5683" y="1247"/>
                  </a:lnTo>
                  <a:lnTo>
                    <a:pt x="0" y="10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3119550" y="4535000"/>
              <a:ext cx="133925" cy="5650"/>
            </a:xfrm>
            <a:custGeom>
              <a:avLst/>
              <a:gdLst/>
              <a:ahLst/>
              <a:cxnLst/>
              <a:rect l="l" t="t" r="r" b="b"/>
              <a:pathLst>
                <a:path w="5357" h="226" extrusionOk="0">
                  <a:moveTo>
                    <a:pt x="1" y="82"/>
                  </a:moveTo>
                  <a:lnTo>
                    <a:pt x="1" y="1"/>
                  </a:lnTo>
                  <a:lnTo>
                    <a:pt x="5356" y="123"/>
                  </a:lnTo>
                  <a:lnTo>
                    <a:pt x="5336" y="2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3129250" y="4537550"/>
              <a:ext cx="124225" cy="20975"/>
            </a:xfrm>
            <a:custGeom>
              <a:avLst/>
              <a:gdLst/>
              <a:ahLst/>
              <a:cxnLst/>
              <a:rect l="l" t="t" r="r" b="b"/>
              <a:pathLst>
                <a:path w="4969" h="839" extrusionOk="0">
                  <a:moveTo>
                    <a:pt x="1" y="757"/>
                  </a:moveTo>
                  <a:lnTo>
                    <a:pt x="4968" y="1"/>
                  </a:lnTo>
                  <a:lnTo>
                    <a:pt x="4968" y="103"/>
                  </a:lnTo>
                  <a:lnTo>
                    <a:pt x="1" y="8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3143050" y="4538075"/>
              <a:ext cx="110925" cy="38850"/>
            </a:xfrm>
            <a:custGeom>
              <a:avLst/>
              <a:gdLst/>
              <a:ahLst/>
              <a:cxnLst/>
              <a:rect l="l" t="t" r="r" b="b"/>
              <a:pathLst>
                <a:path w="4437" h="1554" extrusionOk="0">
                  <a:moveTo>
                    <a:pt x="1" y="1472"/>
                  </a:moveTo>
                  <a:lnTo>
                    <a:pt x="4396" y="0"/>
                  </a:lnTo>
                  <a:lnTo>
                    <a:pt x="4437" y="82"/>
                  </a:lnTo>
                  <a:lnTo>
                    <a:pt x="21" y="15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3162475" y="4538075"/>
              <a:ext cx="91500" cy="51125"/>
            </a:xfrm>
            <a:custGeom>
              <a:avLst/>
              <a:gdLst/>
              <a:ahLst/>
              <a:cxnLst/>
              <a:rect l="l" t="t" r="r" b="b"/>
              <a:pathLst>
                <a:path w="3660" h="2045" extrusionOk="0">
                  <a:moveTo>
                    <a:pt x="1" y="1963"/>
                  </a:moveTo>
                  <a:lnTo>
                    <a:pt x="3619" y="0"/>
                  </a:lnTo>
                  <a:lnTo>
                    <a:pt x="3660" y="62"/>
                  </a:lnTo>
                  <a:lnTo>
                    <a:pt x="42" y="20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3185475" y="4538075"/>
              <a:ext cx="68500" cy="55200"/>
            </a:xfrm>
            <a:custGeom>
              <a:avLst/>
              <a:gdLst/>
              <a:ahLst/>
              <a:cxnLst/>
              <a:rect l="l" t="t" r="r" b="b"/>
              <a:pathLst>
                <a:path w="2740" h="2208" extrusionOk="0">
                  <a:moveTo>
                    <a:pt x="1" y="2147"/>
                  </a:moveTo>
                  <a:lnTo>
                    <a:pt x="2678" y="0"/>
                  </a:lnTo>
                  <a:lnTo>
                    <a:pt x="2740" y="62"/>
                  </a:lnTo>
                  <a:lnTo>
                    <a:pt x="41" y="22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3208475" y="4538075"/>
              <a:ext cx="45500" cy="51125"/>
            </a:xfrm>
            <a:custGeom>
              <a:avLst/>
              <a:gdLst/>
              <a:ahLst/>
              <a:cxnLst/>
              <a:rect l="l" t="t" r="r" b="b"/>
              <a:pathLst>
                <a:path w="1820" h="2045" extrusionOk="0">
                  <a:moveTo>
                    <a:pt x="0" y="1983"/>
                  </a:moveTo>
                  <a:lnTo>
                    <a:pt x="1758" y="0"/>
                  </a:lnTo>
                  <a:lnTo>
                    <a:pt x="1820" y="62"/>
                  </a:lnTo>
                  <a:lnTo>
                    <a:pt x="82" y="20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3128250" y="4490550"/>
              <a:ext cx="125225" cy="50600"/>
            </a:xfrm>
            <a:custGeom>
              <a:avLst/>
              <a:gdLst/>
              <a:ahLst/>
              <a:cxnLst/>
              <a:rect l="l" t="t" r="r" b="b"/>
              <a:pathLst>
                <a:path w="5009" h="2024" extrusionOk="0">
                  <a:moveTo>
                    <a:pt x="0" y="82"/>
                  </a:moveTo>
                  <a:lnTo>
                    <a:pt x="21" y="0"/>
                  </a:lnTo>
                  <a:lnTo>
                    <a:pt x="5008" y="1942"/>
                  </a:lnTo>
                  <a:lnTo>
                    <a:pt x="4967" y="20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3145100" y="4473175"/>
              <a:ext cx="108375" cy="67475"/>
            </a:xfrm>
            <a:custGeom>
              <a:avLst/>
              <a:gdLst/>
              <a:ahLst/>
              <a:cxnLst/>
              <a:rect l="l" t="t" r="r" b="b"/>
              <a:pathLst>
                <a:path w="4335" h="2699" extrusionOk="0">
                  <a:moveTo>
                    <a:pt x="1" y="82"/>
                  </a:moveTo>
                  <a:lnTo>
                    <a:pt x="62" y="0"/>
                  </a:lnTo>
                  <a:lnTo>
                    <a:pt x="4334" y="2637"/>
                  </a:lnTo>
                  <a:lnTo>
                    <a:pt x="4293" y="26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3165025" y="4462425"/>
              <a:ext cx="88450" cy="78725"/>
            </a:xfrm>
            <a:custGeom>
              <a:avLst/>
              <a:gdLst/>
              <a:ahLst/>
              <a:cxnLst/>
              <a:rect l="l" t="t" r="r" b="b"/>
              <a:pathLst>
                <a:path w="3538" h="3149" extrusionOk="0">
                  <a:moveTo>
                    <a:pt x="1" y="62"/>
                  </a:moveTo>
                  <a:lnTo>
                    <a:pt x="62" y="1"/>
                  </a:lnTo>
                  <a:lnTo>
                    <a:pt x="3537" y="3067"/>
                  </a:lnTo>
                  <a:lnTo>
                    <a:pt x="3496" y="31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3188025" y="4458850"/>
              <a:ext cx="65950" cy="81800"/>
            </a:xfrm>
            <a:custGeom>
              <a:avLst/>
              <a:gdLst/>
              <a:ahLst/>
              <a:cxnLst/>
              <a:rect l="l" t="t" r="r" b="b"/>
              <a:pathLst>
                <a:path w="2638" h="3272" extrusionOk="0">
                  <a:moveTo>
                    <a:pt x="1" y="62"/>
                  </a:moveTo>
                  <a:lnTo>
                    <a:pt x="62" y="1"/>
                  </a:lnTo>
                  <a:lnTo>
                    <a:pt x="2638" y="3231"/>
                  </a:lnTo>
                  <a:lnTo>
                    <a:pt x="2556" y="32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3211025" y="4463975"/>
              <a:ext cx="42950" cy="76675"/>
            </a:xfrm>
            <a:custGeom>
              <a:avLst/>
              <a:gdLst/>
              <a:ahLst/>
              <a:cxnLst/>
              <a:rect l="l" t="t" r="r" b="b"/>
              <a:pathLst>
                <a:path w="1718" h="3067" extrusionOk="0">
                  <a:moveTo>
                    <a:pt x="1718" y="3026"/>
                  </a:moveTo>
                  <a:lnTo>
                    <a:pt x="1636" y="3066"/>
                  </a:lnTo>
                  <a:lnTo>
                    <a:pt x="1" y="41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3230950" y="4477250"/>
              <a:ext cx="23025" cy="63400"/>
            </a:xfrm>
            <a:custGeom>
              <a:avLst/>
              <a:gdLst/>
              <a:ahLst/>
              <a:cxnLst/>
              <a:rect l="l" t="t" r="r" b="b"/>
              <a:pathLst>
                <a:path w="921" h="2536" extrusionOk="0">
                  <a:moveTo>
                    <a:pt x="1" y="21"/>
                  </a:moveTo>
                  <a:lnTo>
                    <a:pt x="83" y="1"/>
                  </a:lnTo>
                  <a:lnTo>
                    <a:pt x="921" y="2495"/>
                  </a:lnTo>
                  <a:lnTo>
                    <a:pt x="839" y="25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3096550" y="4612600"/>
              <a:ext cx="158975" cy="134475"/>
            </a:xfrm>
            <a:custGeom>
              <a:avLst/>
              <a:gdLst/>
              <a:ahLst/>
              <a:cxnLst/>
              <a:rect l="l" t="t" r="r" b="b"/>
              <a:pathLst>
                <a:path w="6359" h="5379" extrusionOk="0">
                  <a:moveTo>
                    <a:pt x="3506" y="1"/>
                  </a:moveTo>
                  <a:cubicBezTo>
                    <a:pt x="1941" y="1"/>
                    <a:pt x="1248" y="1455"/>
                    <a:pt x="1248" y="1455"/>
                  </a:cubicBezTo>
                  <a:cubicBezTo>
                    <a:pt x="941" y="2027"/>
                    <a:pt x="512" y="2518"/>
                    <a:pt x="1" y="2906"/>
                  </a:cubicBezTo>
                  <a:cubicBezTo>
                    <a:pt x="573" y="3234"/>
                    <a:pt x="1043" y="3663"/>
                    <a:pt x="1411" y="4194"/>
                  </a:cubicBezTo>
                  <a:cubicBezTo>
                    <a:pt x="1411" y="4194"/>
                    <a:pt x="2167" y="5378"/>
                    <a:pt x="3528" y="5378"/>
                  </a:cubicBezTo>
                  <a:cubicBezTo>
                    <a:pt x="4290" y="5378"/>
                    <a:pt x="5242" y="5007"/>
                    <a:pt x="6358" y="3847"/>
                  </a:cubicBezTo>
                  <a:lnTo>
                    <a:pt x="6276" y="2518"/>
                  </a:lnTo>
                  <a:lnTo>
                    <a:pt x="6215" y="1189"/>
                  </a:lnTo>
                  <a:cubicBezTo>
                    <a:pt x="5119" y="305"/>
                    <a:pt x="4221" y="1"/>
                    <a:pt x="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3091950" y="4606550"/>
              <a:ext cx="166125" cy="144650"/>
            </a:xfrm>
            <a:custGeom>
              <a:avLst/>
              <a:gdLst/>
              <a:ahLst/>
              <a:cxnLst/>
              <a:rect l="l" t="t" r="r" b="b"/>
              <a:pathLst>
                <a:path w="6645" h="5786" extrusionOk="0">
                  <a:moveTo>
                    <a:pt x="6481" y="1390"/>
                  </a:moveTo>
                  <a:lnTo>
                    <a:pt x="6644" y="4109"/>
                  </a:lnTo>
                  <a:lnTo>
                    <a:pt x="6624" y="4150"/>
                  </a:lnTo>
                  <a:cubicBezTo>
                    <a:pt x="5520" y="5274"/>
                    <a:pt x="4477" y="5785"/>
                    <a:pt x="3476" y="5704"/>
                  </a:cubicBezTo>
                  <a:cubicBezTo>
                    <a:pt x="2679" y="5581"/>
                    <a:pt x="1963" y="5152"/>
                    <a:pt x="1513" y="4477"/>
                  </a:cubicBezTo>
                  <a:cubicBezTo>
                    <a:pt x="1166" y="3966"/>
                    <a:pt x="696" y="3537"/>
                    <a:pt x="144" y="3230"/>
                  </a:cubicBezTo>
                  <a:lnTo>
                    <a:pt x="1" y="3148"/>
                  </a:lnTo>
                  <a:lnTo>
                    <a:pt x="144" y="3067"/>
                  </a:lnTo>
                  <a:cubicBezTo>
                    <a:pt x="634" y="2678"/>
                    <a:pt x="1043" y="2208"/>
                    <a:pt x="1350" y="1656"/>
                  </a:cubicBezTo>
                  <a:cubicBezTo>
                    <a:pt x="1718" y="941"/>
                    <a:pt x="2372" y="409"/>
                    <a:pt x="3128" y="205"/>
                  </a:cubicBezTo>
                  <a:cubicBezTo>
                    <a:pt x="4110" y="0"/>
                    <a:pt x="5234" y="389"/>
                    <a:pt x="6440" y="1370"/>
                  </a:cubicBezTo>
                  <a:close/>
                  <a:moveTo>
                    <a:pt x="6460" y="4048"/>
                  </a:moveTo>
                  <a:lnTo>
                    <a:pt x="6297" y="1493"/>
                  </a:lnTo>
                  <a:cubicBezTo>
                    <a:pt x="5152" y="552"/>
                    <a:pt x="4089" y="184"/>
                    <a:pt x="3190" y="389"/>
                  </a:cubicBezTo>
                  <a:cubicBezTo>
                    <a:pt x="2454" y="593"/>
                    <a:pt x="1861" y="1084"/>
                    <a:pt x="1513" y="1738"/>
                  </a:cubicBezTo>
                  <a:lnTo>
                    <a:pt x="1513" y="1738"/>
                  </a:lnTo>
                  <a:cubicBezTo>
                    <a:pt x="1227" y="2269"/>
                    <a:pt x="818" y="2740"/>
                    <a:pt x="369" y="3128"/>
                  </a:cubicBezTo>
                  <a:cubicBezTo>
                    <a:pt x="880" y="3476"/>
                    <a:pt x="1309" y="3884"/>
                    <a:pt x="1677" y="4375"/>
                  </a:cubicBezTo>
                  <a:cubicBezTo>
                    <a:pt x="1677" y="4395"/>
                    <a:pt x="2352" y="5397"/>
                    <a:pt x="3496" y="5520"/>
                  </a:cubicBezTo>
                  <a:cubicBezTo>
                    <a:pt x="4437" y="5602"/>
                    <a:pt x="5418" y="5111"/>
                    <a:pt x="6460" y="40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3106275" y="4612675"/>
              <a:ext cx="150250" cy="131875"/>
            </a:xfrm>
            <a:custGeom>
              <a:avLst/>
              <a:gdLst/>
              <a:ahLst/>
              <a:cxnLst/>
              <a:rect l="l" t="t" r="r" b="b"/>
              <a:pathLst>
                <a:path w="6010" h="5275" extrusionOk="0">
                  <a:moveTo>
                    <a:pt x="5867" y="1268"/>
                  </a:moveTo>
                  <a:lnTo>
                    <a:pt x="6010" y="3742"/>
                  </a:lnTo>
                  <a:lnTo>
                    <a:pt x="6010" y="3762"/>
                  </a:lnTo>
                  <a:cubicBezTo>
                    <a:pt x="5008" y="4784"/>
                    <a:pt x="4048" y="5275"/>
                    <a:pt x="3128" y="5193"/>
                  </a:cubicBezTo>
                  <a:cubicBezTo>
                    <a:pt x="2412" y="5091"/>
                    <a:pt x="1758" y="4682"/>
                    <a:pt x="1349" y="4089"/>
                  </a:cubicBezTo>
                  <a:cubicBezTo>
                    <a:pt x="1002" y="3599"/>
                    <a:pt x="572" y="3210"/>
                    <a:pt x="61" y="2903"/>
                  </a:cubicBezTo>
                  <a:lnTo>
                    <a:pt x="0" y="2883"/>
                  </a:lnTo>
                  <a:lnTo>
                    <a:pt x="61" y="2842"/>
                  </a:lnTo>
                  <a:cubicBezTo>
                    <a:pt x="532" y="2474"/>
                    <a:pt x="920" y="2024"/>
                    <a:pt x="1186" y="1513"/>
                  </a:cubicBezTo>
                  <a:cubicBezTo>
                    <a:pt x="1533" y="859"/>
                    <a:pt x="2126" y="389"/>
                    <a:pt x="2821" y="205"/>
                  </a:cubicBezTo>
                  <a:cubicBezTo>
                    <a:pt x="3720" y="1"/>
                    <a:pt x="4722" y="348"/>
                    <a:pt x="5846" y="1248"/>
                  </a:cubicBezTo>
                  <a:close/>
                  <a:moveTo>
                    <a:pt x="5928" y="3721"/>
                  </a:moveTo>
                  <a:lnTo>
                    <a:pt x="5785" y="1309"/>
                  </a:lnTo>
                  <a:cubicBezTo>
                    <a:pt x="4702" y="450"/>
                    <a:pt x="3700" y="103"/>
                    <a:pt x="2841" y="287"/>
                  </a:cubicBezTo>
                  <a:cubicBezTo>
                    <a:pt x="2167" y="471"/>
                    <a:pt x="1615" y="941"/>
                    <a:pt x="1288" y="1554"/>
                  </a:cubicBezTo>
                  <a:lnTo>
                    <a:pt x="1288" y="1554"/>
                  </a:lnTo>
                  <a:cubicBezTo>
                    <a:pt x="1002" y="2065"/>
                    <a:pt x="634" y="2495"/>
                    <a:pt x="184" y="2863"/>
                  </a:cubicBezTo>
                  <a:cubicBezTo>
                    <a:pt x="675" y="3169"/>
                    <a:pt x="1104" y="3558"/>
                    <a:pt x="1431" y="4028"/>
                  </a:cubicBezTo>
                  <a:cubicBezTo>
                    <a:pt x="1840" y="4600"/>
                    <a:pt x="2453" y="4989"/>
                    <a:pt x="3148" y="5091"/>
                  </a:cubicBezTo>
                  <a:cubicBezTo>
                    <a:pt x="4027" y="5173"/>
                    <a:pt x="4967" y="4723"/>
                    <a:pt x="5928" y="37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3108825" y="4674525"/>
              <a:ext cx="145150" cy="10750"/>
            </a:xfrm>
            <a:custGeom>
              <a:avLst/>
              <a:gdLst/>
              <a:ahLst/>
              <a:cxnLst/>
              <a:rect l="l" t="t" r="r" b="b"/>
              <a:pathLst>
                <a:path w="5806" h="430" extrusionOk="0">
                  <a:moveTo>
                    <a:pt x="0" y="348"/>
                  </a:moveTo>
                  <a:lnTo>
                    <a:pt x="5806" y="0"/>
                  </a:lnTo>
                  <a:lnTo>
                    <a:pt x="5806" y="82"/>
                  </a:lnTo>
                  <a:lnTo>
                    <a:pt x="0" y="4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3123125" y="4674525"/>
              <a:ext cx="130350" cy="33225"/>
            </a:xfrm>
            <a:custGeom>
              <a:avLst/>
              <a:gdLst/>
              <a:ahLst/>
              <a:cxnLst/>
              <a:rect l="l" t="t" r="r" b="b"/>
              <a:pathLst>
                <a:path w="5214" h="1329" extrusionOk="0">
                  <a:moveTo>
                    <a:pt x="1" y="1247"/>
                  </a:moveTo>
                  <a:lnTo>
                    <a:pt x="5193" y="0"/>
                  </a:lnTo>
                  <a:lnTo>
                    <a:pt x="5213" y="82"/>
                  </a:lnTo>
                  <a:lnTo>
                    <a:pt x="21" y="13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3137950" y="4674525"/>
              <a:ext cx="116025" cy="52650"/>
            </a:xfrm>
            <a:custGeom>
              <a:avLst/>
              <a:gdLst/>
              <a:ahLst/>
              <a:cxnLst/>
              <a:rect l="l" t="t" r="r" b="b"/>
              <a:pathLst>
                <a:path w="4641" h="2106" extrusionOk="0">
                  <a:moveTo>
                    <a:pt x="0" y="2004"/>
                  </a:moveTo>
                  <a:lnTo>
                    <a:pt x="4600" y="0"/>
                  </a:lnTo>
                  <a:lnTo>
                    <a:pt x="4641" y="82"/>
                  </a:lnTo>
                  <a:lnTo>
                    <a:pt x="21" y="21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3155825" y="4675025"/>
              <a:ext cx="98150" cy="65950"/>
            </a:xfrm>
            <a:custGeom>
              <a:avLst/>
              <a:gdLst/>
              <a:ahLst/>
              <a:cxnLst/>
              <a:rect l="l" t="t" r="r" b="b"/>
              <a:pathLst>
                <a:path w="3926" h="2638" extrusionOk="0">
                  <a:moveTo>
                    <a:pt x="1" y="2556"/>
                  </a:moveTo>
                  <a:lnTo>
                    <a:pt x="3885" y="1"/>
                  </a:lnTo>
                  <a:lnTo>
                    <a:pt x="3926" y="62"/>
                  </a:lnTo>
                  <a:lnTo>
                    <a:pt x="62" y="26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3178325" y="4675025"/>
              <a:ext cx="76175" cy="72600"/>
            </a:xfrm>
            <a:custGeom>
              <a:avLst/>
              <a:gdLst/>
              <a:ahLst/>
              <a:cxnLst/>
              <a:rect l="l" t="t" r="r" b="b"/>
              <a:pathLst>
                <a:path w="3047" h="2904" extrusionOk="0">
                  <a:moveTo>
                    <a:pt x="0" y="2822"/>
                  </a:moveTo>
                  <a:lnTo>
                    <a:pt x="2985" y="1"/>
                  </a:lnTo>
                  <a:lnTo>
                    <a:pt x="3046" y="62"/>
                  </a:lnTo>
                  <a:lnTo>
                    <a:pt x="62" y="29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3201825" y="4674525"/>
              <a:ext cx="52675" cy="70550"/>
            </a:xfrm>
            <a:custGeom>
              <a:avLst/>
              <a:gdLst/>
              <a:ahLst/>
              <a:cxnLst/>
              <a:rect l="l" t="t" r="r" b="b"/>
              <a:pathLst>
                <a:path w="2107" h="2822" extrusionOk="0">
                  <a:moveTo>
                    <a:pt x="1" y="2760"/>
                  </a:moveTo>
                  <a:lnTo>
                    <a:pt x="2045" y="0"/>
                  </a:lnTo>
                  <a:lnTo>
                    <a:pt x="2106" y="41"/>
                  </a:lnTo>
                  <a:lnTo>
                    <a:pt x="62" y="28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3223300" y="4674525"/>
              <a:ext cx="31700" cy="60325"/>
            </a:xfrm>
            <a:custGeom>
              <a:avLst/>
              <a:gdLst/>
              <a:ahLst/>
              <a:cxnLst/>
              <a:rect l="l" t="t" r="r" b="b"/>
              <a:pathLst>
                <a:path w="1268" h="2413" extrusionOk="0">
                  <a:moveTo>
                    <a:pt x="0" y="2371"/>
                  </a:moveTo>
                  <a:lnTo>
                    <a:pt x="1186" y="0"/>
                  </a:lnTo>
                  <a:lnTo>
                    <a:pt x="1268" y="41"/>
                  </a:lnTo>
                  <a:lnTo>
                    <a:pt x="82" y="24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120575" y="4660200"/>
              <a:ext cx="133400" cy="17400"/>
            </a:xfrm>
            <a:custGeom>
              <a:avLst/>
              <a:gdLst/>
              <a:ahLst/>
              <a:cxnLst/>
              <a:rect l="l" t="t" r="r" b="b"/>
              <a:pathLst>
                <a:path w="5336" h="696" extrusionOk="0">
                  <a:moveTo>
                    <a:pt x="0" y="103"/>
                  </a:moveTo>
                  <a:lnTo>
                    <a:pt x="21" y="1"/>
                  </a:lnTo>
                  <a:lnTo>
                    <a:pt x="5336" y="614"/>
                  </a:lnTo>
                  <a:lnTo>
                    <a:pt x="5315" y="6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132850" y="4640275"/>
              <a:ext cx="121125" cy="37850"/>
            </a:xfrm>
            <a:custGeom>
              <a:avLst/>
              <a:gdLst/>
              <a:ahLst/>
              <a:cxnLst/>
              <a:rect l="l" t="t" r="r" b="b"/>
              <a:pathLst>
                <a:path w="4845" h="1514" extrusionOk="0">
                  <a:moveTo>
                    <a:pt x="0" y="82"/>
                  </a:moveTo>
                  <a:lnTo>
                    <a:pt x="20" y="1"/>
                  </a:lnTo>
                  <a:lnTo>
                    <a:pt x="4845" y="1432"/>
                  </a:lnTo>
                  <a:lnTo>
                    <a:pt x="4824" y="15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3149200" y="4623425"/>
              <a:ext cx="105300" cy="53675"/>
            </a:xfrm>
            <a:custGeom>
              <a:avLst/>
              <a:gdLst/>
              <a:ahLst/>
              <a:cxnLst/>
              <a:rect l="l" t="t" r="r" b="b"/>
              <a:pathLst>
                <a:path w="4212" h="2147" extrusionOk="0">
                  <a:moveTo>
                    <a:pt x="0" y="82"/>
                  </a:moveTo>
                  <a:lnTo>
                    <a:pt x="41" y="0"/>
                  </a:lnTo>
                  <a:lnTo>
                    <a:pt x="4211" y="2065"/>
                  </a:lnTo>
                  <a:lnTo>
                    <a:pt x="4170" y="21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170150" y="4614725"/>
              <a:ext cx="84350" cy="62875"/>
            </a:xfrm>
            <a:custGeom>
              <a:avLst/>
              <a:gdLst/>
              <a:ahLst/>
              <a:cxnLst/>
              <a:rect l="l" t="t" r="r" b="b"/>
              <a:pathLst>
                <a:path w="3374" h="2515" extrusionOk="0">
                  <a:moveTo>
                    <a:pt x="0" y="62"/>
                  </a:moveTo>
                  <a:lnTo>
                    <a:pt x="62" y="1"/>
                  </a:lnTo>
                  <a:lnTo>
                    <a:pt x="3373" y="2454"/>
                  </a:lnTo>
                  <a:lnTo>
                    <a:pt x="3312" y="25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3193650" y="4613700"/>
              <a:ext cx="60850" cy="63900"/>
            </a:xfrm>
            <a:custGeom>
              <a:avLst/>
              <a:gdLst/>
              <a:ahLst/>
              <a:cxnLst/>
              <a:rect l="l" t="t" r="r" b="b"/>
              <a:pathLst>
                <a:path w="2434" h="2556" extrusionOk="0">
                  <a:moveTo>
                    <a:pt x="1" y="62"/>
                  </a:moveTo>
                  <a:lnTo>
                    <a:pt x="62" y="1"/>
                  </a:lnTo>
                  <a:lnTo>
                    <a:pt x="2433" y="2495"/>
                  </a:lnTo>
                  <a:lnTo>
                    <a:pt x="2372" y="25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3216150" y="4620850"/>
              <a:ext cx="38850" cy="56250"/>
            </a:xfrm>
            <a:custGeom>
              <a:avLst/>
              <a:gdLst/>
              <a:ahLst/>
              <a:cxnLst/>
              <a:rect l="l" t="t" r="r" b="b"/>
              <a:pathLst>
                <a:path w="1554" h="2250" extrusionOk="0">
                  <a:moveTo>
                    <a:pt x="0" y="42"/>
                  </a:moveTo>
                  <a:lnTo>
                    <a:pt x="82" y="1"/>
                  </a:lnTo>
                  <a:lnTo>
                    <a:pt x="1554" y="2209"/>
                  </a:lnTo>
                  <a:lnTo>
                    <a:pt x="1472" y="22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140500" y="4762175"/>
              <a:ext cx="159475" cy="133675"/>
            </a:xfrm>
            <a:custGeom>
              <a:avLst/>
              <a:gdLst/>
              <a:ahLst/>
              <a:cxnLst/>
              <a:rect l="l" t="t" r="r" b="b"/>
              <a:pathLst>
                <a:path w="6379" h="5347" extrusionOk="0">
                  <a:moveTo>
                    <a:pt x="3367" y="1"/>
                  </a:moveTo>
                  <a:cubicBezTo>
                    <a:pt x="1210" y="1"/>
                    <a:pt x="818" y="2075"/>
                    <a:pt x="818" y="2075"/>
                  </a:cubicBezTo>
                  <a:cubicBezTo>
                    <a:pt x="675" y="2688"/>
                    <a:pt x="389" y="3281"/>
                    <a:pt x="1" y="3792"/>
                  </a:cubicBezTo>
                  <a:cubicBezTo>
                    <a:pt x="614" y="3956"/>
                    <a:pt x="1186" y="4262"/>
                    <a:pt x="1697" y="4671"/>
                  </a:cubicBezTo>
                  <a:cubicBezTo>
                    <a:pt x="1697" y="4671"/>
                    <a:pt x="2432" y="5346"/>
                    <a:pt x="3450" y="5346"/>
                  </a:cubicBezTo>
                  <a:cubicBezTo>
                    <a:pt x="4315" y="5346"/>
                    <a:pt x="5383" y="4859"/>
                    <a:pt x="6379" y="3056"/>
                  </a:cubicBezTo>
                  <a:lnTo>
                    <a:pt x="5970" y="1789"/>
                  </a:lnTo>
                  <a:lnTo>
                    <a:pt x="5540" y="542"/>
                  </a:lnTo>
                  <a:cubicBezTo>
                    <a:pt x="4668" y="153"/>
                    <a:pt x="3953" y="1"/>
                    <a:pt x="33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3136425" y="4755275"/>
              <a:ext cx="166100" cy="144650"/>
            </a:xfrm>
            <a:custGeom>
              <a:avLst/>
              <a:gdLst/>
              <a:ahLst/>
              <a:cxnLst/>
              <a:rect l="l" t="t" r="r" b="b"/>
              <a:pathLst>
                <a:path w="6644" h="5786" extrusionOk="0">
                  <a:moveTo>
                    <a:pt x="5785" y="756"/>
                  </a:moveTo>
                  <a:lnTo>
                    <a:pt x="6644" y="3332"/>
                  </a:lnTo>
                  <a:lnTo>
                    <a:pt x="6623" y="3373"/>
                  </a:lnTo>
                  <a:cubicBezTo>
                    <a:pt x="5867" y="4743"/>
                    <a:pt x="4988" y="5519"/>
                    <a:pt x="3986" y="5683"/>
                  </a:cubicBezTo>
                  <a:cubicBezTo>
                    <a:pt x="3189" y="5785"/>
                    <a:pt x="2392" y="5540"/>
                    <a:pt x="1799" y="5029"/>
                  </a:cubicBezTo>
                  <a:cubicBezTo>
                    <a:pt x="1308" y="4620"/>
                    <a:pt x="756" y="4334"/>
                    <a:pt x="143" y="4150"/>
                  </a:cubicBezTo>
                  <a:lnTo>
                    <a:pt x="0" y="4129"/>
                  </a:lnTo>
                  <a:lnTo>
                    <a:pt x="102" y="4007"/>
                  </a:lnTo>
                  <a:cubicBezTo>
                    <a:pt x="470" y="3516"/>
                    <a:pt x="756" y="2944"/>
                    <a:pt x="900" y="2330"/>
                  </a:cubicBezTo>
                  <a:cubicBezTo>
                    <a:pt x="1063" y="1554"/>
                    <a:pt x="1554" y="879"/>
                    <a:pt x="2249" y="470"/>
                  </a:cubicBezTo>
                  <a:cubicBezTo>
                    <a:pt x="3128" y="0"/>
                    <a:pt x="4313" y="102"/>
                    <a:pt x="5744" y="736"/>
                  </a:cubicBezTo>
                  <a:close/>
                  <a:moveTo>
                    <a:pt x="6439" y="3312"/>
                  </a:moveTo>
                  <a:lnTo>
                    <a:pt x="5622" y="879"/>
                  </a:lnTo>
                  <a:cubicBezTo>
                    <a:pt x="4272" y="286"/>
                    <a:pt x="3169" y="204"/>
                    <a:pt x="2331" y="634"/>
                  </a:cubicBezTo>
                  <a:cubicBezTo>
                    <a:pt x="1676" y="1002"/>
                    <a:pt x="1227" y="1635"/>
                    <a:pt x="1063" y="2351"/>
                  </a:cubicBezTo>
                  <a:lnTo>
                    <a:pt x="1063" y="2351"/>
                  </a:lnTo>
                  <a:cubicBezTo>
                    <a:pt x="920" y="2944"/>
                    <a:pt x="654" y="3516"/>
                    <a:pt x="307" y="4007"/>
                  </a:cubicBezTo>
                  <a:cubicBezTo>
                    <a:pt x="879" y="4191"/>
                    <a:pt x="1431" y="4497"/>
                    <a:pt x="1901" y="4865"/>
                  </a:cubicBezTo>
                  <a:cubicBezTo>
                    <a:pt x="2453" y="5356"/>
                    <a:pt x="3210" y="5581"/>
                    <a:pt x="3945" y="5499"/>
                  </a:cubicBezTo>
                  <a:cubicBezTo>
                    <a:pt x="4886" y="5356"/>
                    <a:pt x="5724" y="4620"/>
                    <a:pt x="6439" y="3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3150225" y="4760375"/>
              <a:ext cx="150250" cy="131375"/>
            </a:xfrm>
            <a:custGeom>
              <a:avLst/>
              <a:gdLst/>
              <a:ahLst/>
              <a:cxnLst/>
              <a:rect l="l" t="t" r="r" b="b"/>
              <a:pathLst>
                <a:path w="6010" h="5255" extrusionOk="0">
                  <a:moveTo>
                    <a:pt x="5213" y="675"/>
                  </a:moveTo>
                  <a:lnTo>
                    <a:pt x="6010" y="3026"/>
                  </a:lnTo>
                  <a:lnTo>
                    <a:pt x="6010" y="3046"/>
                  </a:lnTo>
                  <a:cubicBezTo>
                    <a:pt x="5315" y="4314"/>
                    <a:pt x="4518" y="5009"/>
                    <a:pt x="3598" y="5172"/>
                  </a:cubicBezTo>
                  <a:cubicBezTo>
                    <a:pt x="2882" y="5254"/>
                    <a:pt x="2167" y="5029"/>
                    <a:pt x="1615" y="4559"/>
                  </a:cubicBezTo>
                  <a:cubicBezTo>
                    <a:pt x="1165" y="4191"/>
                    <a:pt x="634" y="3905"/>
                    <a:pt x="82" y="3762"/>
                  </a:cubicBezTo>
                  <a:lnTo>
                    <a:pt x="0" y="3741"/>
                  </a:lnTo>
                  <a:lnTo>
                    <a:pt x="41" y="3680"/>
                  </a:lnTo>
                  <a:cubicBezTo>
                    <a:pt x="409" y="3210"/>
                    <a:pt x="654" y="2678"/>
                    <a:pt x="797" y="2106"/>
                  </a:cubicBezTo>
                  <a:cubicBezTo>
                    <a:pt x="961" y="1411"/>
                    <a:pt x="1390" y="798"/>
                    <a:pt x="2024" y="430"/>
                  </a:cubicBezTo>
                  <a:cubicBezTo>
                    <a:pt x="2841" y="0"/>
                    <a:pt x="3904" y="82"/>
                    <a:pt x="5213" y="675"/>
                  </a:cubicBezTo>
                  <a:close/>
                  <a:moveTo>
                    <a:pt x="5908" y="3026"/>
                  </a:moveTo>
                  <a:lnTo>
                    <a:pt x="5151" y="736"/>
                  </a:lnTo>
                  <a:cubicBezTo>
                    <a:pt x="3864" y="184"/>
                    <a:pt x="2841" y="103"/>
                    <a:pt x="2044" y="512"/>
                  </a:cubicBezTo>
                  <a:cubicBezTo>
                    <a:pt x="1451" y="859"/>
                    <a:pt x="1022" y="1452"/>
                    <a:pt x="859" y="2126"/>
                  </a:cubicBezTo>
                  <a:lnTo>
                    <a:pt x="859" y="2126"/>
                  </a:lnTo>
                  <a:cubicBezTo>
                    <a:pt x="736" y="2678"/>
                    <a:pt x="491" y="3210"/>
                    <a:pt x="143" y="3680"/>
                  </a:cubicBezTo>
                  <a:cubicBezTo>
                    <a:pt x="695" y="3844"/>
                    <a:pt x="1206" y="4130"/>
                    <a:pt x="1656" y="4498"/>
                  </a:cubicBezTo>
                  <a:cubicBezTo>
                    <a:pt x="2187" y="4947"/>
                    <a:pt x="2882" y="5152"/>
                    <a:pt x="3577" y="5070"/>
                  </a:cubicBezTo>
                  <a:cubicBezTo>
                    <a:pt x="4456" y="4927"/>
                    <a:pt x="5233" y="4232"/>
                    <a:pt x="5908" y="30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151225" y="4805850"/>
              <a:ext cx="138525" cy="48575"/>
            </a:xfrm>
            <a:custGeom>
              <a:avLst/>
              <a:gdLst/>
              <a:ahLst/>
              <a:cxnLst/>
              <a:rect l="l" t="t" r="r" b="b"/>
              <a:pathLst>
                <a:path w="5541" h="1943" extrusionOk="0">
                  <a:moveTo>
                    <a:pt x="1" y="1861"/>
                  </a:moveTo>
                  <a:lnTo>
                    <a:pt x="5500" y="1"/>
                  </a:lnTo>
                  <a:lnTo>
                    <a:pt x="5541" y="103"/>
                  </a:lnTo>
                  <a:lnTo>
                    <a:pt x="21" y="19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171175" y="4806375"/>
              <a:ext cx="118575" cy="65950"/>
            </a:xfrm>
            <a:custGeom>
              <a:avLst/>
              <a:gdLst/>
              <a:ahLst/>
              <a:cxnLst/>
              <a:rect l="l" t="t" r="r" b="b"/>
              <a:pathLst>
                <a:path w="4743" h="2638" extrusionOk="0">
                  <a:moveTo>
                    <a:pt x="0" y="2555"/>
                  </a:moveTo>
                  <a:lnTo>
                    <a:pt x="4702" y="0"/>
                  </a:lnTo>
                  <a:lnTo>
                    <a:pt x="4743" y="82"/>
                  </a:lnTo>
                  <a:lnTo>
                    <a:pt x="41" y="26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3190575" y="4806375"/>
              <a:ext cx="99700" cy="80250"/>
            </a:xfrm>
            <a:custGeom>
              <a:avLst/>
              <a:gdLst/>
              <a:ahLst/>
              <a:cxnLst/>
              <a:rect l="l" t="t" r="r" b="b"/>
              <a:pathLst>
                <a:path w="3988" h="3210" extrusionOk="0">
                  <a:moveTo>
                    <a:pt x="1" y="3128"/>
                  </a:moveTo>
                  <a:lnTo>
                    <a:pt x="3926" y="0"/>
                  </a:lnTo>
                  <a:lnTo>
                    <a:pt x="3987" y="82"/>
                  </a:lnTo>
                  <a:lnTo>
                    <a:pt x="42" y="32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211550" y="4805850"/>
              <a:ext cx="78725" cy="88950"/>
            </a:xfrm>
            <a:custGeom>
              <a:avLst/>
              <a:gdLst/>
              <a:ahLst/>
              <a:cxnLst/>
              <a:rect l="l" t="t" r="r" b="b"/>
              <a:pathLst>
                <a:path w="3149" h="3558" extrusionOk="0">
                  <a:moveTo>
                    <a:pt x="0" y="3496"/>
                  </a:moveTo>
                  <a:lnTo>
                    <a:pt x="3087" y="1"/>
                  </a:lnTo>
                  <a:lnTo>
                    <a:pt x="3148" y="62"/>
                  </a:lnTo>
                  <a:lnTo>
                    <a:pt x="82" y="355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219200" y="4800750"/>
              <a:ext cx="55225" cy="88425"/>
            </a:xfrm>
            <a:custGeom>
              <a:avLst/>
              <a:gdLst/>
              <a:ahLst/>
              <a:cxnLst/>
              <a:rect l="l" t="t" r="r" b="b"/>
              <a:pathLst>
                <a:path w="2209" h="3537" extrusionOk="0">
                  <a:moveTo>
                    <a:pt x="1" y="3496"/>
                  </a:moveTo>
                  <a:lnTo>
                    <a:pt x="2127" y="0"/>
                  </a:lnTo>
                  <a:lnTo>
                    <a:pt x="2208" y="41"/>
                  </a:lnTo>
                  <a:lnTo>
                    <a:pt x="62" y="3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257025" y="4806875"/>
              <a:ext cx="33250" cy="80775"/>
            </a:xfrm>
            <a:custGeom>
              <a:avLst/>
              <a:gdLst/>
              <a:ahLst/>
              <a:cxnLst/>
              <a:rect l="l" t="t" r="r" b="b"/>
              <a:pathLst>
                <a:path w="1330" h="3231" extrusionOk="0">
                  <a:moveTo>
                    <a:pt x="0" y="3210"/>
                  </a:moveTo>
                  <a:lnTo>
                    <a:pt x="1247" y="1"/>
                  </a:lnTo>
                  <a:lnTo>
                    <a:pt x="1329" y="42"/>
                  </a:lnTo>
                  <a:lnTo>
                    <a:pt x="82" y="32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275425" y="4806875"/>
              <a:ext cx="15350" cy="65450"/>
            </a:xfrm>
            <a:custGeom>
              <a:avLst/>
              <a:gdLst/>
              <a:ahLst/>
              <a:cxnLst/>
              <a:rect l="l" t="t" r="r" b="b"/>
              <a:pathLst>
                <a:path w="614" h="2618" extrusionOk="0">
                  <a:moveTo>
                    <a:pt x="614" y="21"/>
                  </a:moveTo>
                  <a:lnTo>
                    <a:pt x="82" y="2617"/>
                  </a:lnTo>
                  <a:lnTo>
                    <a:pt x="0" y="2597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3157375" y="4806875"/>
              <a:ext cx="132375" cy="22000"/>
            </a:xfrm>
            <a:custGeom>
              <a:avLst/>
              <a:gdLst/>
              <a:ahLst/>
              <a:cxnLst/>
              <a:rect l="l" t="t" r="r" b="b"/>
              <a:pathLst>
                <a:path w="5295" h="880" extrusionOk="0">
                  <a:moveTo>
                    <a:pt x="0" y="798"/>
                  </a:moveTo>
                  <a:lnTo>
                    <a:pt x="5295" y="1"/>
                  </a:lnTo>
                  <a:lnTo>
                    <a:pt x="5295" y="103"/>
                  </a:lnTo>
                  <a:lnTo>
                    <a:pt x="21" y="8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3164525" y="4803825"/>
              <a:ext cx="125225" cy="5625"/>
            </a:xfrm>
            <a:custGeom>
              <a:avLst/>
              <a:gdLst/>
              <a:ahLst/>
              <a:cxnLst/>
              <a:rect l="l" t="t" r="r" b="b"/>
              <a:pathLst>
                <a:path w="5009" h="225" extrusionOk="0">
                  <a:moveTo>
                    <a:pt x="0" y="102"/>
                  </a:moveTo>
                  <a:lnTo>
                    <a:pt x="0" y="0"/>
                  </a:lnTo>
                  <a:lnTo>
                    <a:pt x="5009" y="143"/>
                  </a:lnTo>
                  <a:lnTo>
                    <a:pt x="5009" y="2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3175775" y="4783875"/>
              <a:ext cx="113975" cy="25575"/>
            </a:xfrm>
            <a:custGeom>
              <a:avLst/>
              <a:gdLst/>
              <a:ahLst/>
              <a:cxnLst/>
              <a:rect l="l" t="t" r="r" b="b"/>
              <a:pathLst>
                <a:path w="4559" h="1023" extrusionOk="0">
                  <a:moveTo>
                    <a:pt x="0" y="103"/>
                  </a:moveTo>
                  <a:lnTo>
                    <a:pt x="0" y="1"/>
                  </a:lnTo>
                  <a:lnTo>
                    <a:pt x="4559" y="921"/>
                  </a:lnTo>
                  <a:lnTo>
                    <a:pt x="4559" y="10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3193650" y="4769575"/>
              <a:ext cx="96625" cy="39875"/>
            </a:xfrm>
            <a:custGeom>
              <a:avLst/>
              <a:gdLst/>
              <a:ahLst/>
              <a:cxnLst/>
              <a:rect l="l" t="t" r="r" b="b"/>
              <a:pathLst>
                <a:path w="3865" h="1595" extrusionOk="0">
                  <a:moveTo>
                    <a:pt x="1" y="82"/>
                  </a:moveTo>
                  <a:lnTo>
                    <a:pt x="42" y="0"/>
                  </a:lnTo>
                  <a:lnTo>
                    <a:pt x="3864" y="1513"/>
                  </a:lnTo>
                  <a:lnTo>
                    <a:pt x="3823" y="15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3215625" y="4762425"/>
              <a:ext cx="74650" cy="46525"/>
            </a:xfrm>
            <a:custGeom>
              <a:avLst/>
              <a:gdLst/>
              <a:ahLst/>
              <a:cxnLst/>
              <a:rect l="l" t="t" r="r" b="b"/>
              <a:pathLst>
                <a:path w="2986" h="1861" extrusionOk="0">
                  <a:moveTo>
                    <a:pt x="1" y="62"/>
                  </a:moveTo>
                  <a:lnTo>
                    <a:pt x="62" y="0"/>
                  </a:lnTo>
                  <a:lnTo>
                    <a:pt x="2985" y="1799"/>
                  </a:lnTo>
                  <a:lnTo>
                    <a:pt x="2944" y="18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3239650" y="4762925"/>
              <a:ext cx="51125" cy="46025"/>
            </a:xfrm>
            <a:custGeom>
              <a:avLst/>
              <a:gdLst/>
              <a:ahLst/>
              <a:cxnLst/>
              <a:rect l="l" t="t" r="r" b="b"/>
              <a:pathLst>
                <a:path w="2045" h="1841" extrusionOk="0">
                  <a:moveTo>
                    <a:pt x="0" y="82"/>
                  </a:moveTo>
                  <a:lnTo>
                    <a:pt x="62" y="1"/>
                  </a:lnTo>
                  <a:lnTo>
                    <a:pt x="2045" y="1759"/>
                  </a:lnTo>
                  <a:lnTo>
                    <a:pt x="1983" y="1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3226875" y="4894875"/>
              <a:ext cx="149750" cy="134100"/>
            </a:xfrm>
            <a:custGeom>
              <a:avLst/>
              <a:gdLst/>
              <a:ahLst/>
              <a:cxnLst/>
              <a:rect l="l" t="t" r="r" b="b"/>
              <a:pathLst>
                <a:path w="5990" h="5364" extrusionOk="0">
                  <a:moveTo>
                    <a:pt x="3378" y="0"/>
                  </a:moveTo>
                  <a:cubicBezTo>
                    <a:pt x="130" y="0"/>
                    <a:pt x="348" y="2797"/>
                    <a:pt x="348" y="2797"/>
                  </a:cubicBezTo>
                  <a:cubicBezTo>
                    <a:pt x="368" y="3451"/>
                    <a:pt x="246" y="4085"/>
                    <a:pt x="0" y="4678"/>
                  </a:cubicBezTo>
                  <a:cubicBezTo>
                    <a:pt x="654" y="4678"/>
                    <a:pt x="1288" y="4821"/>
                    <a:pt x="1861" y="5087"/>
                  </a:cubicBezTo>
                  <a:cubicBezTo>
                    <a:pt x="1861" y="5087"/>
                    <a:pt x="2397" y="5364"/>
                    <a:pt x="3099" y="5364"/>
                  </a:cubicBezTo>
                  <a:cubicBezTo>
                    <a:pt x="4071" y="5364"/>
                    <a:pt x="5361" y="4834"/>
                    <a:pt x="5990" y="2307"/>
                  </a:cubicBezTo>
                  <a:lnTo>
                    <a:pt x="5254" y="1203"/>
                  </a:lnTo>
                  <a:lnTo>
                    <a:pt x="4518" y="99"/>
                  </a:lnTo>
                  <a:cubicBezTo>
                    <a:pt x="4097" y="31"/>
                    <a:pt x="3719" y="0"/>
                    <a:pt x="33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3223300" y="4888650"/>
              <a:ext cx="155375" cy="144650"/>
            </a:xfrm>
            <a:custGeom>
              <a:avLst/>
              <a:gdLst/>
              <a:ahLst/>
              <a:cxnLst/>
              <a:rect l="l" t="t" r="r" b="b"/>
              <a:pathLst>
                <a:path w="6215" h="5786" extrusionOk="0">
                  <a:moveTo>
                    <a:pt x="4722" y="266"/>
                  </a:moveTo>
                  <a:lnTo>
                    <a:pt x="6215" y="2535"/>
                  </a:lnTo>
                  <a:lnTo>
                    <a:pt x="6215" y="2576"/>
                  </a:lnTo>
                  <a:cubicBezTo>
                    <a:pt x="5847" y="4089"/>
                    <a:pt x="5192" y="5070"/>
                    <a:pt x="4273" y="5479"/>
                  </a:cubicBezTo>
                  <a:cubicBezTo>
                    <a:pt x="3537" y="5785"/>
                    <a:pt x="2699" y="5765"/>
                    <a:pt x="1983" y="5417"/>
                  </a:cubicBezTo>
                  <a:cubicBezTo>
                    <a:pt x="1411" y="5152"/>
                    <a:pt x="797" y="5009"/>
                    <a:pt x="164" y="5009"/>
                  </a:cubicBezTo>
                  <a:lnTo>
                    <a:pt x="0" y="5009"/>
                  </a:lnTo>
                  <a:lnTo>
                    <a:pt x="82" y="4866"/>
                  </a:lnTo>
                  <a:cubicBezTo>
                    <a:pt x="307" y="4293"/>
                    <a:pt x="430" y="3659"/>
                    <a:pt x="409" y="3046"/>
                  </a:cubicBezTo>
                  <a:cubicBezTo>
                    <a:pt x="368" y="2229"/>
                    <a:pt x="675" y="1452"/>
                    <a:pt x="1247" y="900"/>
                  </a:cubicBezTo>
                  <a:cubicBezTo>
                    <a:pt x="1983" y="225"/>
                    <a:pt x="3128" y="0"/>
                    <a:pt x="4681" y="246"/>
                  </a:cubicBezTo>
                  <a:close/>
                  <a:moveTo>
                    <a:pt x="6031" y="2556"/>
                  </a:moveTo>
                  <a:lnTo>
                    <a:pt x="4600" y="409"/>
                  </a:lnTo>
                  <a:cubicBezTo>
                    <a:pt x="3148" y="184"/>
                    <a:pt x="2044" y="389"/>
                    <a:pt x="1370" y="1022"/>
                  </a:cubicBezTo>
                  <a:cubicBezTo>
                    <a:pt x="511" y="1820"/>
                    <a:pt x="593" y="3005"/>
                    <a:pt x="593" y="3026"/>
                  </a:cubicBezTo>
                  <a:lnTo>
                    <a:pt x="593" y="3026"/>
                  </a:lnTo>
                  <a:cubicBezTo>
                    <a:pt x="614" y="3639"/>
                    <a:pt x="511" y="4252"/>
                    <a:pt x="307" y="4825"/>
                  </a:cubicBezTo>
                  <a:cubicBezTo>
                    <a:pt x="900" y="4845"/>
                    <a:pt x="1493" y="4988"/>
                    <a:pt x="2065" y="5234"/>
                  </a:cubicBezTo>
                  <a:cubicBezTo>
                    <a:pt x="2065" y="5234"/>
                    <a:pt x="3148" y="5785"/>
                    <a:pt x="4211" y="5315"/>
                  </a:cubicBezTo>
                  <a:cubicBezTo>
                    <a:pt x="5049" y="4947"/>
                    <a:pt x="5663" y="4007"/>
                    <a:pt x="6031" y="25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3235550" y="4892725"/>
              <a:ext cx="140575" cy="131375"/>
            </a:xfrm>
            <a:custGeom>
              <a:avLst/>
              <a:gdLst/>
              <a:ahLst/>
              <a:cxnLst/>
              <a:rect l="l" t="t" r="r" b="b"/>
              <a:pathLst>
                <a:path w="5623" h="5255" extrusionOk="0">
                  <a:moveTo>
                    <a:pt x="4253" y="226"/>
                  </a:moveTo>
                  <a:lnTo>
                    <a:pt x="5622" y="2290"/>
                  </a:lnTo>
                  <a:lnTo>
                    <a:pt x="5622" y="2311"/>
                  </a:lnTo>
                  <a:cubicBezTo>
                    <a:pt x="5275" y="3701"/>
                    <a:pt x="4682" y="4600"/>
                    <a:pt x="3864" y="4989"/>
                  </a:cubicBezTo>
                  <a:cubicBezTo>
                    <a:pt x="3169" y="5254"/>
                    <a:pt x="2433" y="5234"/>
                    <a:pt x="1759" y="4927"/>
                  </a:cubicBezTo>
                  <a:cubicBezTo>
                    <a:pt x="1227" y="4682"/>
                    <a:pt x="655" y="4539"/>
                    <a:pt x="62" y="4539"/>
                  </a:cubicBezTo>
                  <a:lnTo>
                    <a:pt x="1" y="4539"/>
                  </a:lnTo>
                  <a:lnTo>
                    <a:pt x="21" y="4478"/>
                  </a:lnTo>
                  <a:cubicBezTo>
                    <a:pt x="246" y="3926"/>
                    <a:pt x="348" y="3353"/>
                    <a:pt x="348" y="2761"/>
                  </a:cubicBezTo>
                  <a:cubicBezTo>
                    <a:pt x="307" y="2025"/>
                    <a:pt x="594" y="1330"/>
                    <a:pt x="1105" y="819"/>
                  </a:cubicBezTo>
                  <a:cubicBezTo>
                    <a:pt x="1779" y="205"/>
                    <a:pt x="2842" y="1"/>
                    <a:pt x="4253" y="226"/>
                  </a:cubicBezTo>
                  <a:close/>
                  <a:moveTo>
                    <a:pt x="5541" y="2311"/>
                  </a:moveTo>
                  <a:lnTo>
                    <a:pt x="4212" y="308"/>
                  </a:lnTo>
                  <a:cubicBezTo>
                    <a:pt x="2842" y="103"/>
                    <a:pt x="1800" y="287"/>
                    <a:pt x="1166" y="880"/>
                  </a:cubicBezTo>
                  <a:cubicBezTo>
                    <a:pt x="675" y="1391"/>
                    <a:pt x="410" y="2066"/>
                    <a:pt x="430" y="2761"/>
                  </a:cubicBezTo>
                  <a:lnTo>
                    <a:pt x="430" y="2761"/>
                  </a:lnTo>
                  <a:cubicBezTo>
                    <a:pt x="451" y="3333"/>
                    <a:pt x="348" y="3905"/>
                    <a:pt x="124" y="4437"/>
                  </a:cubicBezTo>
                  <a:cubicBezTo>
                    <a:pt x="696" y="4457"/>
                    <a:pt x="1268" y="4580"/>
                    <a:pt x="1800" y="4825"/>
                  </a:cubicBezTo>
                  <a:cubicBezTo>
                    <a:pt x="2433" y="5132"/>
                    <a:pt x="3149" y="5152"/>
                    <a:pt x="3803" y="4887"/>
                  </a:cubicBezTo>
                  <a:cubicBezTo>
                    <a:pt x="4621" y="4539"/>
                    <a:pt x="5193" y="3680"/>
                    <a:pt x="5520" y="23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3236575" y="4923900"/>
              <a:ext cx="122175" cy="82300"/>
            </a:xfrm>
            <a:custGeom>
              <a:avLst/>
              <a:gdLst/>
              <a:ahLst/>
              <a:cxnLst/>
              <a:rect l="l" t="t" r="r" b="b"/>
              <a:pathLst>
                <a:path w="4887" h="3292" extrusionOk="0">
                  <a:moveTo>
                    <a:pt x="1" y="3210"/>
                  </a:moveTo>
                  <a:lnTo>
                    <a:pt x="4845" y="1"/>
                  </a:lnTo>
                  <a:lnTo>
                    <a:pt x="4886" y="83"/>
                  </a:lnTo>
                  <a:lnTo>
                    <a:pt x="42" y="32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3260100" y="4924425"/>
              <a:ext cx="98650" cy="93550"/>
            </a:xfrm>
            <a:custGeom>
              <a:avLst/>
              <a:gdLst/>
              <a:ahLst/>
              <a:cxnLst/>
              <a:rect l="l" t="t" r="r" b="b"/>
              <a:pathLst>
                <a:path w="3946" h="3742" extrusionOk="0">
                  <a:moveTo>
                    <a:pt x="0" y="3680"/>
                  </a:moveTo>
                  <a:lnTo>
                    <a:pt x="3884" y="0"/>
                  </a:lnTo>
                  <a:lnTo>
                    <a:pt x="3945" y="62"/>
                  </a:lnTo>
                  <a:lnTo>
                    <a:pt x="61" y="37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3282575" y="4924425"/>
              <a:ext cx="76175" cy="102225"/>
            </a:xfrm>
            <a:custGeom>
              <a:avLst/>
              <a:gdLst/>
              <a:ahLst/>
              <a:cxnLst/>
              <a:rect l="l" t="t" r="r" b="b"/>
              <a:pathLst>
                <a:path w="3047" h="4089" extrusionOk="0">
                  <a:moveTo>
                    <a:pt x="1" y="4048"/>
                  </a:moveTo>
                  <a:lnTo>
                    <a:pt x="2985" y="0"/>
                  </a:lnTo>
                  <a:lnTo>
                    <a:pt x="3046" y="62"/>
                  </a:lnTo>
                  <a:lnTo>
                    <a:pt x="62" y="40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3305575" y="4923900"/>
              <a:ext cx="53675" cy="105300"/>
            </a:xfrm>
            <a:custGeom>
              <a:avLst/>
              <a:gdLst/>
              <a:ahLst/>
              <a:cxnLst/>
              <a:rect l="l" t="t" r="r" b="b"/>
              <a:pathLst>
                <a:path w="2147" h="4212" extrusionOk="0">
                  <a:moveTo>
                    <a:pt x="0" y="4171"/>
                  </a:moveTo>
                  <a:lnTo>
                    <a:pt x="2065" y="1"/>
                  </a:lnTo>
                  <a:lnTo>
                    <a:pt x="2147" y="42"/>
                  </a:lnTo>
                  <a:lnTo>
                    <a:pt x="62" y="42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3328050" y="4924925"/>
              <a:ext cx="31200" cy="99175"/>
            </a:xfrm>
            <a:custGeom>
              <a:avLst/>
              <a:gdLst/>
              <a:ahLst/>
              <a:cxnLst/>
              <a:rect l="l" t="t" r="r" b="b"/>
              <a:pathLst>
                <a:path w="1248" h="3967" extrusionOk="0">
                  <a:moveTo>
                    <a:pt x="1" y="3946"/>
                  </a:moveTo>
                  <a:lnTo>
                    <a:pt x="1166" y="1"/>
                  </a:lnTo>
                  <a:lnTo>
                    <a:pt x="1248" y="21"/>
                  </a:lnTo>
                  <a:lnTo>
                    <a:pt x="83" y="39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3347475" y="4925450"/>
              <a:ext cx="11775" cy="85350"/>
            </a:xfrm>
            <a:custGeom>
              <a:avLst/>
              <a:gdLst/>
              <a:ahLst/>
              <a:cxnLst/>
              <a:rect l="l" t="t" r="r" b="b"/>
              <a:pathLst>
                <a:path w="471" h="3414" extrusionOk="0">
                  <a:moveTo>
                    <a:pt x="1" y="3414"/>
                  </a:moveTo>
                  <a:lnTo>
                    <a:pt x="389" y="0"/>
                  </a:lnTo>
                  <a:lnTo>
                    <a:pt x="471" y="0"/>
                  </a:lnTo>
                  <a:lnTo>
                    <a:pt x="82" y="34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3357200" y="4924925"/>
              <a:ext cx="6650" cy="65950"/>
            </a:xfrm>
            <a:custGeom>
              <a:avLst/>
              <a:gdLst/>
              <a:ahLst/>
              <a:cxnLst/>
              <a:rect l="l" t="t" r="r" b="b"/>
              <a:pathLst>
                <a:path w="266" h="2638" extrusionOk="0">
                  <a:moveTo>
                    <a:pt x="0" y="1"/>
                  </a:moveTo>
                  <a:lnTo>
                    <a:pt x="102" y="1"/>
                  </a:lnTo>
                  <a:lnTo>
                    <a:pt x="266" y="2638"/>
                  </a:lnTo>
                  <a:lnTo>
                    <a:pt x="164" y="26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3235550" y="4924925"/>
              <a:ext cx="123700" cy="55225"/>
            </a:xfrm>
            <a:custGeom>
              <a:avLst/>
              <a:gdLst/>
              <a:ahLst/>
              <a:cxnLst/>
              <a:rect l="l" t="t" r="r" b="b"/>
              <a:pathLst>
                <a:path w="4948" h="2209" extrusionOk="0">
                  <a:moveTo>
                    <a:pt x="4907" y="1"/>
                  </a:moveTo>
                  <a:lnTo>
                    <a:pt x="4948" y="83"/>
                  </a:lnTo>
                  <a:lnTo>
                    <a:pt x="42" y="2208"/>
                  </a:lnTo>
                  <a:lnTo>
                    <a:pt x="1" y="21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3236075" y="4924425"/>
              <a:ext cx="122675" cy="31700"/>
            </a:xfrm>
            <a:custGeom>
              <a:avLst/>
              <a:gdLst/>
              <a:ahLst/>
              <a:cxnLst/>
              <a:rect l="l" t="t" r="r" b="b"/>
              <a:pathLst>
                <a:path w="4907" h="1268" extrusionOk="0">
                  <a:moveTo>
                    <a:pt x="0" y="1186"/>
                  </a:moveTo>
                  <a:lnTo>
                    <a:pt x="4886" y="0"/>
                  </a:lnTo>
                  <a:lnTo>
                    <a:pt x="4906" y="103"/>
                  </a:lnTo>
                  <a:lnTo>
                    <a:pt x="41" y="1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3242725" y="4924425"/>
              <a:ext cx="116025" cy="9725"/>
            </a:xfrm>
            <a:custGeom>
              <a:avLst/>
              <a:gdLst/>
              <a:ahLst/>
              <a:cxnLst/>
              <a:rect l="l" t="t" r="r" b="b"/>
              <a:pathLst>
                <a:path w="4641" h="389" extrusionOk="0">
                  <a:moveTo>
                    <a:pt x="0" y="286"/>
                  </a:moveTo>
                  <a:lnTo>
                    <a:pt x="4640" y="0"/>
                  </a:lnTo>
                  <a:lnTo>
                    <a:pt x="4640" y="103"/>
                  </a:lnTo>
                  <a:lnTo>
                    <a:pt x="0" y="3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3256500" y="4913175"/>
              <a:ext cx="102250" cy="13825"/>
            </a:xfrm>
            <a:custGeom>
              <a:avLst/>
              <a:gdLst/>
              <a:ahLst/>
              <a:cxnLst/>
              <a:rect l="l" t="t" r="r" b="b"/>
              <a:pathLst>
                <a:path w="4090" h="553" extrusionOk="0">
                  <a:moveTo>
                    <a:pt x="1" y="103"/>
                  </a:moveTo>
                  <a:lnTo>
                    <a:pt x="1" y="1"/>
                  </a:lnTo>
                  <a:lnTo>
                    <a:pt x="4089" y="471"/>
                  </a:lnTo>
                  <a:lnTo>
                    <a:pt x="4089" y="5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3275925" y="4900900"/>
              <a:ext cx="82825" cy="26100"/>
            </a:xfrm>
            <a:custGeom>
              <a:avLst/>
              <a:gdLst/>
              <a:ahLst/>
              <a:cxnLst/>
              <a:rect l="l" t="t" r="r" b="b"/>
              <a:pathLst>
                <a:path w="3313" h="1044" extrusionOk="0">
                  <a:moveTo>
                    <a:pt x="1" y="83"/>
                  </a:moveTo>
                  <a:lnTo>
                    <a:pt x="21" y="1"/>
                  </a:lnTo>
                  <a:lnTo>
                    <a:pt x="3312" y="962"/>
                  </a:lnTo>
                  <a:lnTo>
                    <a:pt x="3292" y="10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3298925" y="4894775"/>
              <a:ext cx="60325" cy="31725"/>
            </a:xfrm>
            <a:custGeom>
              <a:avLst/>
              <a:gdLst/>
              <a:ahLst/>
              <a:cxnLst/>
              <a:rect l="l" t="t" r="r" b="b"/>
              <a:pathLst>
                <a:path w="2413" h="1269" extrusionOk="0">
                  <a:moveTo>
                    <a:pt x="1" y="82"/>
                  </a:moveTo>
                  <a:lnTo>
                    <a:pt x="42" y="1"/>
                  </a:lnTo>
                  <a:lnTo>
                    <a:pt x="2413" y="1186"/>
                  </a:lnTo>
                  <a:lnTo>
                    <a:pt x="2372" y="1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3318350" y="4999025"/>
              <a:ext cx="163450" cy="140050"/>
            </a:xfrm>
            <a:custGeom>
              <a:avLst/>
              <a:gdLst/>
              <a:ahLst/>
              <a:cxnLst/>
              <a:rect l="l" t="t" r="r" b="b"/>
              <a:pathLst>
                <a:path w="6538" h="5602" extrusionOk="0">
                  <a:moveTo>
                    <a:pt x="4477" y="1"/>
                  </a:moveTo>
                  <a:cubicBezTo>
                    <a:pt x="0" y="471"/>
                    <a:pt x="1166" y="3680"/>
                    <a:pt x="1166" y="3680"/>
                  </a:cubicBezTo>
                  <a:cubicBezTo>
                    <a:pt x="1350" y="4294"/>
                    <a:pt x="1390" y="4948"/>
                    <a:pt x="1309" y="5602"/>
                  </a:cubicBezTo>
                  <a:cubicBezTo>
                    <a:pt x="1667" y="5495"/>
                    <a:pt x="2039" y="5443"/>
                    <a:pt x="2412" y="5443"/>
                  </a:cubicBezTo>
                  <a:cubicBezTo>
                    <a:pt x="2679" y="5443"/>
                    <a:pt x="2946" y="5469"/>
                    <a:pt x="3210" y="5520"/>
                  </a:cubicBezTo>
                  <a:cubicBezTo>
                    <a:pt x="3210" y="5520"/>
                    <a:pt x="3406" y="5562"/>
                    <a:pt x="3703" y="5562"/>
                  </a:cubicBezTo>
                  <a:cubicBezTo>
                    <a:pt x="4631" y="5562"/>
                    <a:pt x="6538" y="5151"/>
                    <a:pt x="6460" y="1759"/>
                  </a:cubicBezTo>
                  <a:lnTo>
                    <a:pt x="5479" y="880"/>
                  </a:lnTo>
                  <a:lnTo>
                    <a:pt x="44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3338800" y="4996475"/>
              <a:ext cx="144125" cy="146175"/>
            </a:xfrm>
            <a:custGeom>
              <a:avLst/>
              <a:gdLst/>
              <a:ahLst/>
              <a:cxnLst/>
              <a:rect l="l" t="t" r="r" b="b"/>
              <a:pathLst>
                <a:path w="5765" h="5847" extrusionOk="0">
                  <a:moveTo>
                    <a:pt x="3680" y="21"/>
                  </a:moveTo>
                  <a:lnTo>
                    <a:pt x="5724" y="1820"/>
                  </a:lnTo>
                  <a:lnTo>
                    <a:pt x="5724" y="1861"/>
                  </a:lnTo>
                  <a:cubicBezTo>
                    <a:pt x="5765" y="3414"/>
                    <a:pt x="5376" y="4539"/>
                    <a:pt x="4600" y="5172"/>
                  </a:cubicBezTo>
                  <a:cubicBezTo>
                    <a:pt x="3966" y="5663"/>
                    <a:pt x="3148" y="5847"/>
                    <a:pt x="2371" y="5704"/>
                  </a:cubicBezTo>
                  <a:cubicBezTo>
                    <a:pt x="1758" y="5602"/>
                    <a:pt x="1124" y="5622"/>
                    <a:pt x="511" y="5786"/>
                  </a:cubicBezTo>
                  <a:lnTo>
                    <a:pt x="368" y="5827"/>
                  </a:lnTo>
                  <a:lnTo>
                    <a:pt x="389" y="5683"/>
                  </a:lnTo>
                  <a:cubicBezTo>
                    <a:pt x="470" y="5050"/>
                    <a:pt x="429" y="4416"/>
                    <a:pt x="245" y="3823"/>
                  </a:cubicBezTo>
                  <a:cubicBezTo>
                    <a:pt x="0" y="3067"/>
                    <a:pt x="82" y="2229"/>
                    <a:pt x="491" y="1534"/>
                  </a:cubicBezTo>
                  <a:cubicBezTo>
                    <a:pt x="1022" y="696"/>
                    <a:pt x="2085" y="185"/>
                    <a:pt x="3659" y="1"/>
                  </a:cubicBezTo>
                  <a:close/>
                  <a:moveTo>
                    <a:pt x="5540" y="1902"/>
                  </a:moveTo>
                  <a:lnTo>
                    <a:pt x="3618" y="205"/>
                  </a:lnTo>
                  <a:cubicBezTo>
                    <a:pt x="2147" y="369"/>
                    <a:pt x="1145" y="839"/>
                    <a:pt x="634" y="1636"/>
                  </a:cubicBezTo>
                  <a:cubicBezTo>
                    <a:pt x="266" y="2270"/>
                    <a:pt x="184" y="3046"/>
                    <a:pt x="409" y="3762"/>
                  </a:cubicBezTo>
                  <a:lnTo>
                    <a:pt x="409" y="3762"/>
                  </a:lnTo>
                  <a:cubicBezTo>
                    <a:pt x="572" y="4334"/>
                    <a:pt x="634" y="4948"/>
                    <a:pt x="593" y="5540"/>
                  </a:cubicBezTo>
                  <a:cubicBezTo>
                    <a:pt x="1186" y="5418"/>
                    <a:pt x="1799" y="5397"/>
                    <a:pt x="2392" y="5499"/>
                  </a:cubicBezTo>
                  <a:cubicBezTo>
                    <a:pt x="2412" y="5499"/>
                    <a:pt x="3598" y="5765"/>
                    <a:pt x="4497" y="5009"/>
                  </a:cubicBezTo>
                  <a:cubicBezTo>
                    <a:pt x="5213" y="4437"/>
                    <a:pt x="5560" y="3394"/>
                    <a:pt x="5540" y="19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3348500" y="4999550"/>
              <a:ext cx="130850" cy="132900"/>
            </a:xfrm>
            <a:custGeom>
              <a:avLst/>
              <a:gdLst/>
              <a:ahLst/>
              <a:cxnLst/>
              <a:rect l="l" t="t" r="r" b="b"/>
              <a:pathLst>
                <a:path w="5234" h="5316" extrusionOk="0">
                  <a:moveTo>
                    <a:pt x="3353" y="0"/>
                  </a:moveTo>
                  <a:lnTo>
                    <a:pt x="5213" y="1656"/>
                  </a:lnTo>
                  <a:lnTo>
                    <a:pt x="5213" y="1677"/>
                  </a:lnTo>
                  <a:cubicBezTo>
                    <a:pt x="5234" y="3107"/>
                    <a:pt x="4907" y="4130"/>
                    <a:pt x="4191" y="4702"/>
                  </a:cubicBezTo>
                  <a:cubicBezTo>
                    <a:pt x="3619" y="5131"/>
                    <a:pt x="2862" y="5315"/>
                    <a:pt x="2147" y="5172"/>
                  </a:cubicBezTo>
                  <a:cubicBezTo>
                    <a:pt x="1575" y="5070"/>
                    <a:pt x="982" y="5111"/>
                    <a:pt x="409" y="5254"/>
                  </a:cubicBezTo>
                  <a:lnTo>
                    <a:pt x="348" y="5274"/>
                  </a:lnTo>
                  <a:lnTo>
                    <a:pt x="348" y="5193"/>
                  </a:lnTo>
                  <a:cubicBezTo>
                    <a:pt x="430" y="4620"/>
                    <a:pt x="389" y="4027"/>
                    <a:pt x="205" y="3475"/>
                  </a:cubicBezTo>
                  <a:cubicBezTo>
                    <a:pt x="1" y="2780"/>
                    <a:pt x="82" y="2024"/>
                    <a:pt x="450" y="1390"/>
                  </a:cubicBezTo>
                  <a:cubicBezTo>
                    <a:pt x="920" y="634"/>
                    <a:pt x="1902" y="143"/>
                    <a:pt x="3333" y="0"/>
                  </a:cubicBezTo>
                  <a:close/>
                  <a:moveTo>
                    <a:pt x="5131" y="1697"/>
                  </a:moveTo>
                  <a:lnTo>
                    <a:pt x="3333" y="102"/>
                  </a:lnTo>
                  <a:cubicBezTo>
                    <a:pt x="1963" y="246"/>
                    <a:pt x="1023" y="695"/>
                    <a:pt x="552" y="1431"/>
                  </a:cubicBezTo>
                  <a:cubicBezTo>
                    <a:pt x="205" y="2044"/>
                    <a:pt x="123" y="2760"/>
                    <a:pt x="328" y="3435"/>
                  </a:cubicBezTo>
                  <a:lnTo>
                    <a:pt x="328" y="3435"/>
                  </a:lnTo>
                  <a:cubicBezTo>
                    <a:pt x="491" y="3986"/>
                    <a:pt x="552" y="4559"/>
                    <a:pt x="471" y="5152"/>
                  </a:cubicBezTo>
                  <a:cubicBezTo>
                    <a:pt x="1043" y="5009"/>
                    <a:pt x="1615" y="4988"/>
                    <a:pt x="2188" y="5090"/>
                  </a:cubicBezTo>
                  <a:cubicBezTo>
                    <a:pt x="2883" y="5213"/>
                    <a:pt x="3598" y="5049"/>
                    <a:pt x="4150" y="4620"/>
                  </a:cubicBezTo>
                  <a:cubicBezTo>
                    <a:pt x="4825" y="4068"/>
                    <a:pt x="5152" y="3087"/>
                    <a:pt x="5131" y="16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357700" y="5020500"/>
              <a:ext cx="98150" cy="110400"/>
            </a:xfrm>
            <a:custGeom>
              <a:avLst/>
              <a:gdLst/>
              <a:ahLst/>
              <a:cxnLst/>
              <a:rect l="l" t="t" r="r" b="b"/>
              <a:pathLst>
                <a:path w="3926" h="4416" extrusionOk="0">
                  <a:moveTo>
                    <a:pt x="0" y="4355"/>
                  </a:moveTo>
                  <a:lnTo>
                    <a:pt x="3844" y="0"/>
                  </a:lnTo>
                  <a:lnTo>
                    <a:pt x="3925" y="62"/>
                  </a:lnTo>
                  <a:lnTo>
                    <a:pt x="62" y="44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3383750" y="5020500"/>
              <a:ext cx="72100" cy="115525"/>
            </a:xfrm>
            <a:custGeom>
              <a:avLst/>
              <a:gdLst/>
              <a:ahLst/>
              <a:cxnLst/>
              <a:rect l="l" t="t" r="r" b="b"/>
              <a:pathLst>
                <a:path w="2884" h="4621" extrusionOk="0">
                  <a:moveTo>
                    <a:pt x="1" y="4559"/>
                  </a:moveTo>
                  <a:lnTo>
                    <a:pt x="2802" y="0"/>
                  </a:lnTo>
                  <a:lnTo>
                    <a:pt x="2883" y="62"/>
                  </a:lnTo>
                  <a:lnTo>
                    <a:pt x="83" y="46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407775" y="5021000"/>
              <a:ext cx="48075" cy="117575"/>
            </a:xfrm>
            <a:custGeom>
              <a:avLst/>
              <a:gdLst/>
              <a:ahLst/>
              <a:cxnLst/>
              <a:rect l="l" t="t" r="r" b="b"/>
              <a:pathLst>
                <a:path w="1923" h="4703" extrusionOk="0">
                  <a:moveTo>
                    <a:pt x="1" y="4662"/>
                  </a:moveTo>
                  <a:lnTo>
                    <a:pt x="1841" y="1"/>
                  </a:lnTo>
                  <a:lnTo>
                    <a:pt x="1922" y="21"/>
                  </a:lnTo>
                  <a:lnTo>
                    <a:pt x="83" y="47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3430775" y="5021000"/>
              <a:ext cx="25075" cy="114500"/>
            </a:xfrm>
            <a:custGeom>
              <a:avLst/>
              <a:gdLst/>
              <a:ahLst/>
              <a:cxnLst/>
              <a:rect l="l" t="t" r="r" b="b"/>
              <a:pathLst>
                <a:path w="1003" h="4580" extrusionOk="0">
                  <a:moveTo>
                    <a:pt x="1" y="4559"/>
                  </a:moveTo>
                  <a:lnTo>
                    <a:pt x="921" y="1"/>
                  </a:lnTo>
                  <a:lnTo>
                    <a:pt x="1002" y="21"/>
                  </a:lnTo>
                  <a:lnTo>
                    <a:pt x="82" y="45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3451225" y="5020500"/>
              <a:ext cx="4625" cy="102750"/>
            </a:xfrm>
            <a:custGeom>
              <a:avLst/>
              <a:gdLst/>
              <a:ahLst/>
              <a:cxnLst/>
              <a:rect l="l" t="t" r="r" b="b"/>
              <a:pathLst>
                <a:path w="185" h="4110" extrusionOk="0">
                  <a:moveTo>
                    <a:pt x="0" y="4109"/>
                  </a:moveTo>
                  <a:lnTo>
                    <a:pt x="103" y="0"/>
                  </a:lnTo>
                  <a:lnTo>
                    <a:pt x="184" y="0"/>
                  </a:lnTo>
                  <a:lnTo>
                    <a:pt x="82" y="41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3453775" y="5021000"/>
              <a:ext cx="14850" cy="85375"/>
            </a:xfrm>
            <a:custGeom>
              <a:avLst/>
              <a:gdLst/>
              <a:ahLst/>
              <a:cxnLst/>
              <a:rect l="l" t="t" r="r" b="b"/>
              <a:pathLst>
                <a:path w="594" h="3415" extrusionOk="0">
                  <a:moveTo>
                    <a:pt x="1" y="1"/>
                  </a:moveTo>
                  <a:lnTo>
                    <a:pt x="82" y="1"/>
                  </a:lnTo>
                  <a:lnTo>
                    <a:pt x="593" y="3394"/>
                  </a:lnTo>
                  <a:lnTo>
                    <a:pt x="491" y="34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467075" y="5026125"/>
              <a:ext cx="23525" cy="63400"/>
            </a:xfrm>
            <a:custGeom>
              <a:avLst/>
              <a:gdLst/>
              <a:ahLst/>
              <a:cxnLst/>
              <a:rect l="l" t="t" r="r" b="b"/>
              <a:pathLst>
                <a:path w="941" h="2536" extrusionOk="0">
                  <a:moveTo>
                    <a:pt x="0" y="21"/>
                  </a:moveTo>
                  <a:lnTo>
                    <a:pt x="102" y="0"/>
                  </a:lnTo>
                  <a:lnTo>
                    <a:pt x="940" y="2515"/>
                  </a:lnTo>
                  <a:lnTo>
                    <a:pt x="859" y="25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3350025" y="5021000"/>
              <a:ext cx="106325" cy="84875"/>
            </a:xfrm>
            <a:custGeom>
              <a:avLst/>
              <a:gdLst/>
              <a:ahLst/>
              <a:cxnLst/>
              <a:rect l="l" t="t" r="r" b="b"/>
              <a:pathLst>
                <a:path w="4253" h="3395" extrusionOk="0">
                  <a:moveTo>
                    <a:pt x="1" y="3333"/>
                  </a:moveTo>
                  <a:lnTo>
                    <a:pt x="4191" y="1"/>
                  </a:lnTo>
                  <a:lnTo>
                    <a:pt x="4253" y="83"/>
                  </a:lnTo>
                  <a:lnTo>
                    <a:pt x="62" y="33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3344400" y="5021000"/>
              <a:ext cx="111450" cy="61875"/>
            </a:xfrm>
            <a:custGeom>
              <a:avLst/>
              <a:gdLst/>
              <a:ahLst/>
              <a:cxnLst/>
              <a:rect l="l" t="t" r="r" b="b"/>
              <a:pathLst>
                <a:path w="4458" h="2475" extrusionOk="0">
                  <a:moveTo>
                    <a:pt x="1" y="2393"/>
                  </a:moveTo>
                  <a:lnTo>
                    <a:pt x="4416" y="1"/>
                  </a:lnTo>
                  <a:lnTo>
                    <a:pt x="4457" y="83"/>
                  </a:lnTo>
                  <a:lnTo>
                    <a:pt x="42" y="247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3344925" y="5020500"/>
              <a:ext cx="111425" cy="38850"/>
            </a:xfrm>
            <a:custGeom>
              <a:avLst/>
              <a:gdLst/>
              <a:ahLst/>
              <a:cxnLst/>
              <a:rect l="l" t="t" r="r" b="b"/>
              <a:pathLst>
                <a:path w="4457" h="1554" extrusionOk="0">
                  <a:moveTo>
                    <a:pt x="0" y="1472"/>
                  </a:moveTo>
                  <a:lnTo>
                    <a:pt x="4416" y="0"/>
                  </a:lnTo>
                  <a:lnTo>
                    <a:pt x="4457" y="82"/>
                  </a:lnTo>
                  <a:lnTo>
                    <a:pt x="41" y="15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3354125" y="5020500"/>
              <a:ext cx="101725" cy="17400"/>
            </a:xfrm>
            <a:custGeom>
              <a:avLst/>
              <a:gdLst/>
              <a:ahLst/>
              <a:cxnLst/>
              <a:rect l="l" t="t" r="r" b="b"/>
              <a:pathLst>
                <a:path w="4069" h="696" extrusionOk="0">
                  <a:moveTo>
                    <a:pt x="0" y="614"/>
                  </a:moveTo>
                  <a:lnTo>
                    <a:pt x="4068" y="0"/>
                  </a:lnTo>
                  <a:lnTo>
                    <a:pt x="4068" y="82"/>
                  </a:lnTo>
                  <a:lnTo>
                    <a:pt x="0" y="6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3369450" y="5018450"/>
              <a:ext cx="86400" cy="4125"/>
            </a:xfrm>
            <a:custGeom>
              <a:avLst/>
              <a:gdLst/>
              <a:ahLst/>
              <a:cxnLst/>
              <a:rect l="l" t="t" r="r" b="b"/>
              <a:pathLst>
                <a:path w="3456" h="165" extrusionOk="0">
                  <a:moveTo>
                    <a:pt x="1" y="82"/>
                  </a:moveTo>
                  <a:lnTo>
                    <a:pt x="21" y="1"/>
                  </a:lnTo>
                  <a:lnTo>
                    <a:pt x="3455" y="82"/>
                  </a:lnTo>
                  <a:lnTo>
                    <a:pt x="3455" y="1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3390400" y="5007200"/>
              <a:ext cx="65450" cy="15875"/>
            </a:xfrm>
            <a:custGeom>
              <a:avLst/>
              <a:gdLst/>
              <a:ahLst/>
              <a:cxnLst/>
              <a:rect l="l" t="t" r="r" b="b"/>
              <a:pathLst>
                <a:path w="2618" h="635" extrusionOk="0">
                  <a:moveTo>
                    <a:pt x="2617" y="532"/>
                  </a:moveTo>
                  <a:lnTo>
                    <a:pt x="2597" y="635"/>
                  </a:lnTo>
                  <a:lnTo>
                    <a:pt x="1" y="103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3438950" y="5074150"/>
              <a:ext cx="195250" cy="155400"/>
            </a:xfrm>
            <a:custGeom>
              <a:avLst/>
              <a:gdLst/>
              <a:ahLst/>
              <a:cxnLst/>
              <a:rect l="l" t="t" r="r" b="b"/>
              <a:pathLst>
                <a:path w="7810" h="6216" extrusionOk="0">
                  <a:moveTo>
                    <a:pt x="4191" y="1"/>
                  </a:moveTo>
                  <a:cubicBezTo>
                    <a:pt x="1" y="1595"/>
                    <a:pt x="1922" y="4416"/>
                    <a:pt x="1922" y="4416"/>
                  </a:cubicBezTo>
                  <a:cubicBezTo>
                    <a:pt x="2270" y="4968"/>
                    <a:pt x="2495" y="5561"/>
                    <a:pt x="2576" y="6215"/>
                  </a:cubicBezTo>
                  <a:cubicBezTo>
                    <a:pt x="3128" y="5888"/>
                    <a:pt x="3742" y="5684"/>
                    <a:pt x="4396" y="5643"/>
                  </a:cubicBezTo>
                  <a:cubicBezTo>
                    <a:pt x="4396" y="5643"/>
                    <a:pt x="7810" y="5479"/>
                    <a:pt x="6563" y="1166"/>
                  </a:cubicBezTo>
                  <a:lnTo>
                    <a:pt x="5377" y="573"/>
                  </a:lnTo>
                  <a:lnTo>
                    <a:pt x="41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3471150" y="5071600"/>
              <a:ext cx="144650" cy="162025"/>
            </a:xfrm>
            <a:custGeom>
              <a:avLst/>
              <a:gdLst/>
              <a:ahLst/>
              <a:cxnLst/>
              <a:rect l="l" t="t" r="r" b="b"/>
              <a:pathLst>
                <a:path w="5786" h="6481" extrusionOk="0">
                  <a:moveTo>
                    <a:pt x="2903" y="1"/>
                  </a:moveTo>
                  <a:lnTo>
                    <a:pt x="5356" y="1207"/>
                  </a:lnTo>
                  <a:lnTo>
                    <a:pt x="5356" y="1248"/>
                  </a:lnTo>
                  <a:cubicBezTo>
                    <a:pt x="5786" y="2760"/>
                    <a:pt x="5704" y="3925"/>
                    <a:pt x="5131" y="4743"/>
                  </a:cubicBezTo>
                  <a:cubicBezTo>
                    <a:pt x="4620" y="5377"/>
                    <a:pt x="3885" y="5765"/>
                    <a:pt x="3087" y="5827"/>
                  </a:cubicBezTo>
                  <a:cubicBezTo>
                    <a:pt x="2474" y="5888"/>
                    <a:pt x="1861" y="6072"/>
                    <a:pt x="1329" y="6399"/>
                  </a:cubicBezTo>
                  <a:lnTo>
                    <a:pt x="1186" y="6481"/>
                  </a:lnTo>
                  <a:lnTo>
                    <a:pt x="1186" y="6317"/>
                  </a:lnTo>
                  <a:cubicBezTo>
                    <a:pt x="1104" y="5704"/>
                    <a:pt x="900" y="5091"/>
                    <a:pt x="573" y="4559"/>
                  </a:cubicBezTo>
                  <a:cubicBezTo>
                    <a:pt x="123" y="3885"/>
                    <a:pt x="1" y="3067"/>
                    <a:pt x="225" y="2290"/>
                  </a:cubicBezTo>
                  <a:cubicBezTo>
                    <a:pt x="512" y="1329"/>
                    <a:pt x="1411" y="573"/>
                    <a:pt x="2862" y="1"/>
                  </a:cubicBezTo>
                  <a:close/>
                  <a:moveTo>
                    <a:pt x="5193" y="1350"/>
                  </a:moveTo>
                  <a:lnTo>
                    <a:pt x="2903" y="205"/>
                  </a:lnTo>
                  <a:cubicBezTo>
                    <a:pt x="1513" y="736"/>
                    <a:pt x="675" y="1452"/>
                    <a:pt x="389" y="2351"/>
                  </a:cubicBezTo>
                  <a:cubicBezTo>
                    <a:pt x="205" y="3067"/>
                    <a:pt x="307" y="3844"/>
                    <a:pt x="716" y="4457"/>
                  </a:cubicBezTo>
                  <a:lnTo>
                    <a:pt x="716" y="4457"/>
                  </a:lnTo>
                  <a:cubicBezTo>
                    <a:pt x="1023" y="4988"/>
                    <a:pt x="1248" y="5561"/>
                    <a:pt x="1350" y="6154"/>
                  </a:cubicBezTo>
                  <a:cubicBezTo>
                    <a:pt x="1902" y="5888"/>
                    <a:pt x="2474" y="5704"/>
                    <a:pt x="3087" y="5643"/>
                  </a:cubicBezTo>
                  <a:cubicBezTo>
                    <a:pt x="3823" y="5581"/>
                    <a:pt x="4518" y="5213"/>
                    <a:pt x="4988" y="4620"/>
                  </a:cubicBezTo>
                  <a:cubicBezTo>
                    <a:pt x="5520" y="3885"/>
                    <a:pt x="5602" y="2760"/>
                    <a:pt x="5193" y="13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3480350" y="5073650"/>
              <a:ext cx="131375" cy="146700"/>
            </a:xfrm>
            <a:custGeom>
              <a:avLst/>
              <a:gdLst/>
              <a:ahLst/>
              <a:cxnLst/>
              <a:rect l="l" t="t" r="r" b="b"/>
              <a:pathLst>
                <a:path w="5255" h="5868" extrusionOk="0">
                  <a:moveTo>
                    <a:pt x="2617" y="21"/>
                  </a:moveTo>
                  <a:lnTo>
                    <a:pt x="4845" y="1125"/>
                  </a:lnTo>
                  <a:lnTo>
                    <a:pt x="4845" y="1145"/>
                  </a:lnTo>
                  <a:cubicBezTo>
                    <a:pt x="5254" y="2515"/>
                    <a:pt x="5172" y="3598"/>
                    <a:pt x="4641" y="4334"/>
                  </a:cubicBezTo>
                  <a:cubicBezTo>
                    <a:pt x="4191" y="4906"/>
                    <a:pt x="3537" y="5254"/>
                    <a:pt x="2801" y="5315"/>
                  </a:cubicBezTo>
                  <a:cubicBezTo>
                    <a:pt x="2229" y="5377"/>
                    <a:pt x="1656" y="5540"/>
                    <a:pt x="1145" y="5826"/>
                  </a:cubicBezTo>
                  <a:lnTo>
                    <a:pt x="1084" y="5867"/>
                  </a:lnTo>
                  <a:lnTo>
                    <a:pt x="1084" y="5806"/>
                  </a:lnTo>
                  <a:cubicBezTo>
                    <a:pt x="1002" y="5213"/>
                    <a:pt x="798" y="4661"/>
                    <a:pt x="491" y="4150"/>
                  </a:cubicBezTo>
                  <a:cubicBezTo>
                    <a:pt x="103" y="3537"/>
                    <a:pt x="1" y="2801"/>
                    <a:pt x="184" y="2106"/>
                  </a:cubicBezTo>
                  <a:cubicBezTo>
                    <a:pt x="450" y="1227"/>
                    <a:pt x="1268" y="532"/>
                    <a:pt x="2597" y="0"/>
                  </a:cubicBezTo>
                  <a:close/>
                  <a:moveTo>
                    <a:pt x="4784" y="1186"/>
                  </a:moveTo>
                  <a:lnTo>
                    <a:pt x="2617" y="103"/>
                  </a:lnTo>
                  <a:cubicBezTo>
                    <a:pt x="1329" y="614"/>
                    <a:pt x="532" y="1288"/>
                    <a:pt x="266" y="2126"/>
                  </a:cubicBezTo>
                  <a:cubicBezTo>
                    <a:pt x="82" y="2801"/>
                    <a:pt x="205" y="3537"/>
                    <a:pt x="573" y="4130"/>
                  </a:cubicBezTo>
                  <a:lnTo>
                    <a:pt x="573" y="4130"/>
                  </a:lnTo>
                  <a:cubicBezTo>
                    <a:pt x="880" y="4600"/>
                    <a:pt x="1084" y="5152"/>
                    <a:pt x="1166" y="5724"/>
                  </a:cubicBezTo>
                  <a:cubicBezTo>
                    <a:pt x="1677" y="5458"/>
                    <a:pt x="2229" y="5274"/>
                    <a:pt x="2801" y="5233"/>
                  </a:cubicBezTo>
                  <a:cubicBezTo>
                    <a:pt x="3496" y="5172"/>
                    <a:pt x="4150" y="4825"/>
                    <a:pt x="4579" y="4273"/>
                  </a:cubicBezTo>
                  <a:cubicBezTo>
                    <a:pt x="5091" y="3557"/>
                    <a:pt x="5152" y="2515"/>
                    <a:pt x="4784" y="11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3507425" y="5087950"/>
              <a:ext cx="66975" cy="130850"/>
            </a:xfrm>
            <a:custGeom>
              <a:avLst/>
              <a:gdLst/>
              <a:ahLst/>
              <a:cxnLst/>
              <a:rect l="l" t="t" r="r" b="b"/>
              <a:pathLst>
                <a:path w="2679" h="5234" extrusionOk="0">
                  <a:moveTo>
                    <a:pt x="1" y="5193"/>
                  </a:moveTo>
                  <a:lnTo>
                    <a:pt x="2597" y="1"/>
                  </a:lnTo>
                  <a:lnTo>
                    <a:pt x="2679" y="42"/>
                  </a:lnTo>
                  <a:lnTo>
                    <a:pt x="83" y="52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3534525" y="5088975"/>
              <a:ext cx="39875" cy="128800"/>
            </a:xfrm>
            <a:custGeom>
              <a:avLst/>
              <a:gdLst/>
              <a:ahLst/>
              <a:cxnLst/>
              <a:rect l="l" t="t" r="r" b="b"/>
              <a:pathLst>
                <a:path w="1595" h="5152" extrusionOk="0">
                  <a:moveTo>
                    <a:pt x="0" y="5111"/>
                  </a:moveTo>
                  <a:lnTo>
                    <a:pt x="1513" y="1"/>
                  </a:lnTo>
                  <a:lnTo>
                    <a:pt x="1595" y="21"/>
                  </a:lnTo>
                  <a:lnTo>
                    <a:pt x="82" y="515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558025" y="5088975"/>
              <a:ext cx="16375" cy="125225"/>
            </a:xfrm>
            <a:custGeom>
              <a:avLst/>
              <a:gdLst/>
              <a:ahLst/>
              <a:cxnLst/>
              <a:rect l="l" t="t" r="r" b="b"/>
              <a:pathLst>
                <a:path w="655" h="5009" extrusionOk="0">
                  <a:moveTo>
                    <a:pt x="1" y="4988"/>
                  </a:moveTo>
                  <a:lnTo>
                    <a:pt x="573" y="1"/>
                  </a:lnTo>
                  <a:lnTo>
                    <a:pt x="655" y="1"/>
                  </a:lnTo>
                  <a:lnTo>
                    <a:pt x="82" y="50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3571825" y="5088975"/>
              <a:ext cx="9225" cy="116025"/>
            </a:xfrm>
            <a:custGeom>
              <a:avLst/>
              <a:gdLst/>
              <a:ahLst/>
              <a:cxnLst/>
              <a:rect l="l" t="t" r="r" b="b"/>
              <a:pathLst>
                <a:path w="369" h="4641" extrusionOk="0">
                  <a:moveTo>
                    <a:pt x="1" y="1"/>
                  </a:moveTo>
                  <a:lnTo>
                    <a:pt x="82" y="1"/>
                  </a:lnTo>
                  <a:lnTo>
                    <a:pt x="369" y="4641"/>
                  </a:lnTo>
                  <a:lnTo>
                    <a:pt x="287" y="46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3571825" y="5088475"/>
              <a:ext cx="26100" cy="100700"/>
            </a:xfrm>
            <a:custGeom>
              <a:avLst/>
              <a:gdLst/>
              <a:ahLst/>
              <a:cxnLst/>
              <a:rect l="l" t="t" r="r" b="b"/>
              <a:pathLst>
                <a:path w="1044" h="4028" extrusionOk="0">
                  <a:moveTo>
                    <a:pt x="1" y="21"/>
                  </a:moveTo>
                  <a:lnTo>
                    <a:pt x="82" y="0"/>
                  </a:lnTo>
                  <a:lnTo>
                    <a:pt x="1043" y="4007"/>
                  </a:lnTo>
                  <a:lnTo>
                    <a:pt x="961" y="40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572350" y="5087950"/>
              <a:ext cx="36800" cy="79750"/>
            </a:xfrm>
            <a:custGeom>
              <a:avLst/>
              <a:gdLst/>
              <a:ahLst/>
              <a:cxnLst/>
              <a:rect l="l" t="t" r="r" b="b"/>
              <a:pathLst>
                <a:path w="1472" h="3190" extrusionOk="0">
                  <a:moveTo>
                    <a:pt x="0" y="42"/>
                  </a:moveTo>
                  <a:lnTo>
                    <a:pt x="82" y="1"/>
                  </a:lnTo>
                  <a:lnTo>
                    <a:pt x="1472" y="3149"/>
                  </a:lnTo>
                  <a:lnTo>
                    <a:pt x="1390" y="31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572350" y="5088475"/>
              <a:ext cx="38350" cy="56225"/>
            </a:xfrm>
            <a:custGeom>
              <a:avLst/>
              <a:gdLst/>
              <a:ahLst/>
              <a:cxnLst/>
              <a:rect l="l" t="t" r="r" b="b"/>
              <a:pathLst>
                <a:path w="1534" h="2249" extrusionOk="0">
                  <a:moveTo>
                    <a:pt x="0" y="41"/>
                  </a:moveTo>
                  <a:lnTo>
                    <a:pt x="61" y="0"/>
                  </a:lnTo>
                  <a:lnTo>
                    <a:pt x="1533" y="2208"/>
                  </a:lnTo>
                  <a:lnTo>
                    <a:pt x="1451" y="22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3493625" y="5088975"/>
              <a:ext cx="81300" cy="108875"/>
            </a:xfrm>
            <a:custGeom>
              <a:avLst/>
              <a:gdLst/>
              <a:ahLst/>
              <a:cxnLst/>
              <a:rect l="l" t="t" r="r" b="b"/>
              <a:pathLst>
                <a:path w="3252" h="4355" extrusionOk="0">
                  <a:moveTo>
                    <a:pt x="1" y="4293"/>
                  </a:moveTo>
                  <a:lnTo>
                    <a:pt x="3190" y="1"/>
                  </a:lnTo>
                  <a:lnTo>
                    <a:pt x="3251" y="41"/>
                  </a:lnTo>
                  <a:lnTo>
                    <a:pt x="83" y="43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482400" y="5088475"/>
              <a:ext cx="92525" cy="87925"/>
            </a:xfrm>
            <a:custGeom>
              <a:avLst/>
              <a:gdLst/>
              <a:ahLst/>
              <a:cxnLst/>
              <a:rect l="l" t="t" r="r" b="b"/>
              <a:pathLst>
                <a:path w="3701" h="3517" extrusionOk="0">
                  <a:moveTo>
                    <a:pt x="0" y="3455"/>
                  </a:moveTo>
                  <a:lnTo>
                    <a:pt x="3639" y="0"/>
                  </a:lnTo>
                  <a:lnTo>
                    <a:pt x="3700" y="61"/>
                  </a:lnTo>
                  <a:lnTo>
                    <a:pt x="62" y="35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476250" y="5088475"/>
              <a:ext cx="98675" cy="65950"/>
            </a:xfrm>
            <a:custGeom>
              <a:avLst/>
              <a:gdLst/>
              <a:ahLst/>
              <a:cxnLst/>
              <a:rect l="l" t="t" r="r" b="b"/>
              <a:pathLst>
                <a:path w="3947" h="2638" extrusionOk="0">
                  <a:moveTo>
                    <a:pt x="1" y="2555"/>
                  </a:moveTo>
                  <a:lnTo>
                    <a:pt x="3885" y="0"/>
                  </a:lnTo>
                  <a:lnTo>
                    <a:pt x="3946" y="82"/>
                  </a:lnTo>
                  <a:lnTo>
                    <a:pt x="62" y="26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3479325" y="5087950"/>
              <a:ext cx="95075" cy="43475"/>
            </a:xfrm>
            <a:custGeom>
              <a:avLst/>
              <a:gdLst/>
              <a:ahLst/>
              <a:cxnLst/>
              <a:rect l="l" t="t" r="r" b="b"/>
              <a:pathLst>
                <a:path w="3803" h="1739" extrusionOk="0">
                  <a:moveTo>
                    <a:pt x="1" y="1657"/>
                  </a:moveTo>
                  <a:lnTo>
                    <a:pt x="3782" y="1"/>
                  </a:lnTo>
                  <a:lnTo>
                    <a:pt x="3803" y="82"/>
                  </a:lnTo>
                  <a:lnTo>
                    <a:pt x="42" y="17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3490050" y="5087950"/>
              <a:ext cx="84350" cy="22525"/>
            </a:xfrm>
            <a:custGeom>
              <a:avLst/>
              <a:gdLst/>
              <a:ahLst/>
              <a:cxnLst/>
              <a:rect l="l" t="t" r="r" b="b"/>
              <a:pathLst>
                <a:path w="3374" h="901" extrusionOk="0">
                  <a:moveTo>
                    <a:pt x="1" y="818"/>
                  </a:moveTo>
                  <a:lnTo>
                    <a:pt x="3353" y="1"/>
                  </a:lnTo>
                  <a:lnTo>
                    <a:pt x="3374" y="103"/>
                  </a:lnTo>
                  <a:lnTo>
                    <a:pt x="21" y="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3508450" y="5087950"/>
              <a:ext cx="65950" cy="6175"/>
            </a:xfrm>
            <a:custGeom>
              <a:avLst/>
              <a:gdLst/>
              <a:ahLst/>
              <a:cxnLst/>
              <a:rect l="l" t="t" r="r" b="b"/>
              <a:pathLst>
                <a:path w="2638" h="247" extrusionOk="0">
                  <a:moveTo>
                    <a:pt x="1" y="164"/>
                  </a:moveTo>
                  <a:lnTo>
                    <a:pt x="2638" y="1"/>
                  </a:lnTo>
                  <a:lnTo>
                    <a:pt x="2638" y="82"/>
                  </a:lnTo>
                  <a:lnTo>
                    <a:pt x="1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3582050" y="5117600"/>
              <a:ext cx="213650" cy="159975"/>
            </a:xfrm>
            <a:custGeom>
              <a:avLst/>
              <a:gdLst/>
              <a:ahLst/>
              <a:cxnLst/>
              <a:rect l="l" t="t" r="r" b="b"/>
              <a:pathLst>
                <a:path w="8546" h="6399" extrusionOk="0">
                  <a:moveTo>
                    <a:pt x="3619" y="0"/>
                  </a:moveTo>
                  <a:cubicBezTo>
                    <a:pt x="0" y="2596"/>
                    <a:pt x="2597" y="4825"/>
                    <a:pt x="2597" y="4825"/>
                  </a:cubicBezTo>
                  <a:cubicBezTo>
                    <a:pt x="3067" y="5274"/>
                    <a:pt x="3435" y="5806"/>
                    <a:pt x="3680" y="6399"/>
                  </a:cubicBezTo>
                  <a:cubicBezTo>
                    <a:pt x="4130" y="5949"/>
                    <a:pt x="4682" y="5601"/>
                    <a:pt x="5274" y="5377"/>
                  </a:cubicBezTo>
                  <a:cubicBezTo>
                    <a:pt x="5274" y="5377"/>
                    <a:pt x="8545" y="4354"/>
                    <a:pt x="6215" y="511"/>
                  </a:cubicBezTo>
                  <a:lnTo>
                    <a:pt x="4927" y="246"/>
                  </a:lnTo>
                  <a:lnTo>
                    <a:pt x="3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3621900" y="5114525"/>
              <a:ext cx="143650" cy="167650"/>
            </a:xfrm>
            <a:custGeom>
              <a:avLst/>
              <a:gdLst/>
              <a:ahLst/>
              <a:cxnLst/>
              <a:rect l="l" t="t" r="r" b="b"/>
              <a:pathLst>
                <a:path w="5746" h="6706" extrusionOk="0">
                  <a:moveTo>
                    <a:pt x="2004" y="1"/>
                  </a:moveTo>
                  <a:lnTo>
                    <a:pt x="4682" y="553"/>
                  </a:lnTo>
                  <a:lnTo>
                    <a:pt x="4703" y="573"/>
                  </a:lnTo>
                  <a:cubicBezTo>
                    <a:pt x="5520" y="1922"/>
                    <a:pt x="5745" y="3067"/>
                    <a:pt x="5398" y="4007"/>
                  </a:cubicBezTo>
                  <a:cubicBezTo>
                    <a:pt x="5091" y="4743"/>
                    <a:pt x="4478" y="5316"/>
                    <a:pt x="3721" y="5581"/>
                  </a:cubicBezTo>
                  <a:cubicBezTo>
                    <a:pt x="3129" y="5806"/>
                    <a:pt x="2597" y="6133"/>
                    <a:pt x="2147" y="6583"/>
                  </a:cubicBezTo>
                  <a:lnTo>
                    <a:pt x="2045" y="6706"/>
                  </a:lnTo>
                  <a:lnTo>
                    <a:pt x="1984" y="6563"/>
                  </a:lnTo>
                  <a:cubicBezTo>
                    <a:pt x="1759" y="5970"/>
                    <a:pt x="1391" y="5459"/>
                    <a:pt x="941" y="5029"/>
                  </a:cubicBezTo>
                  <a:cubicBezTo>
                    <a:pt x="348" y="4477"/>
                    <a:pt x="1" y="3721"/>
                    <a:pt x="1" y="2924"/>
                  </a:cubicBezTo>
                  <a:cubicBezTo>
                    <a:pt x="42" y="1922"/>
                    <a:pt x="716" y="941"/>
                    <a:pt x="1984" y="21"/>
                  </a:cubicBezTo>
                  <a:close/>
                  <a:moveTo>
                    <a:pt x="4559" y="696"/>
                  </a:moveTo>
                  <a:lnTo>
                    <a:pt x="2045" y="185"/>
                  </a:lnTo>
                  <a:cubicBezTo>
                    <a:pt x="859" y="1064"/>
                    <a:pt x="226" y="1984"/>
                    <a:pt x="185" y="2924"/>
                  </a:cubicBezTo>
                  <a:cubicBezTo>
                    <a:pt x="185" y="3660"/>
                    <a:pt x="512" y="4375"/>
                    <a:pt x="1043" y="4886"/>
                  </a:cubicBezTo>
                  <a:lnTo>
                    <a:pt x="1043" y="4886"/>
                  </a:lnTo>
                  <a:cubicBezTo>
                    <a:pt x="1493" y="5295"/>
                    <a:pt x="1841" y="5806"/>
                    <a:pt x="2106" y="6358"/>
                  </a:cubicBezTo>
                  <a:cubicBezTo>
                    <a:pt x="2556" y="5949"/>
                    <a:pt x="3067" y="5622"/>
                    <a:pt x="3640" y="5418"/>
                  </a:cubicBezTo>
                  <a:cubicBezTo>
                    <a:pt x="4335" y="5152"/>
                    <a:pt x="4907" y="4621"/>
                    <a:pt x="5193" y="3946"/>
                  </a:cubicBezTo>
                  <a:cubicBezTo>
                    <a:pt x="5561" y="3067"/>
                    <a:pt x="5336" y="1984"/>
                    <a:pt x="4580" y="6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3629075" y="5116075"/>
              <a:ext cx="130325" cy="151800"/>
            </a:xfrm>
            <a:custGeom>
              <a:avLst/>
              <a:gdLst/>
              <a:ahLst/>
              <a:cxnLst/>
              <a:rect l="l" t="t" r="r" b="b"/>
              <a:pathLst>
                <a:path w="5213" h="6072" extrusionOk="0">
                  <a:moveTo>
                    <a:pt x="1840" y="0"/>
                  </a:moveTo>
                  <a:lnTo>
                    <a:pt x="4272" y="511"/>
                  </a:lnTo>
                  <a:lnTo>
                    <a:pt x="4272" y="511"/>
                  </a:lnTo>
                  <a:cubicBezTo>
                    <a:pt x="5008" y="1738"/>
                    <a:pt x="5213" y="2801"/>
                    <a:pt x="4906" y="3659"/>
                  </a:cubicBezTo>
                  <a:cubicBezTo>
                    <a:pt x="4620" y="4313"/>
                    <a:pt x="4068" y="4845"/>
                    <a:pt x="3373" y="5090"/>
                  </a:cubicBezTo>
                  <a:cubicBezTo>
                    <a:pt x="2821" y="5294"/>
                    <a:pt x="2330" y="5601"/>
                    <a:pt x="1922" y="6010"/>
                  </a:cubicBezTo>
                  <a:lnTo>
                    <a:pt x="1860" y="6071"/>
                  </a:lnTo>
                  <a:lnTo>
                    <a:pt x="1840" y="6010"/>
                  </a:lnTo>
                  <a:cubicBezTo>
                    <a:pt x="1615" y="5458"/>
                    <a:pt x="1267" y="4967"/>
                    <a:pt x="838" y="4579"/>
                  </a:cubicBezTo>
                  <a:cubicBezTo>
                    <a:pt x="307" y="4088"/>
                    <a:pt x="0" y="3393"/>
                    <a:pt x="0" y="2657"/>
                  </a:cubicBezTo>
                  <a:cubicBezTo>
                    <a:pt x="41" y="1758"/>
                    <a:pt x="654" y="859"/>
                    <a:pt x="1799" y="20"/>
                  </a:cubicBezTo>
                  <a:close/>
                  <a:moveTo>
                    <a:pt x="4211" y="593"/>
                  </a:moveTo>
                  <a:lnTo>
                    <a:pt x="1860" y="102"/>
                  </a:lnTo>
                  <a:cubicBezTo>
                    <a:pt x="736" y="920"/>
                    <a:pt x="143" y="1778"/>
                    <a:pt x="102" y="2657"/>
                  </a:cubicBezTo>
                  <a:cubicBezTo>
                    <a:pt x="102" y="3352"/>
                    <a:pt x="409" y="4027"/>
                    <a:pt x="920" y="4497"/>
                  </a:cubicBezTo>
                  <a:lnTo>
                    <a:pt x="920" y="4497"/>
                  </a:lnTo>
                  <a:cubicBezTo>
                    <a:pt x="1329" y="4886"/>
                    <a:pt x="1676" y="5376"/>
                    <a:pt x="1901" y="5887"/>
                  </a:cubicBezTo>
                  <a:cubicBezTo>
                    <a:pt x="2330" y="5499"/>
                    <a:pt x="2821" y="5192"/>
                    <a:pt x="3353" y="4988"/>
                  </a:cubicBezTo>
                  <a:cubicBezTo>
                    <a:pt x="4007" y="4763"/>
                    <a:pt x="4538" y="4252"/>
                    <a:pt x="4824" y="3618"/>
                  </a:cubicBezTo>
                  <a:cubicBezTo>
                    <a:pt x="5131" y="2801"/>
                    <a:pt x="4927" y="1778"/>
                    <a:pt x="4211" y="5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3675050" y="5123225"/>
              <a:ext cx="31200" cy="142600"/>
            </a:xfrm>
            <a:custGeom>
              <a:avLst/>
              <a:gdLst/>
              <a:ahLst/>
              <a:cxnLst/>
              <a:rect l="l" t="t" r="r" b="b"/>
              <a:pathLst>
                <a:path w="1248" h="5704" extrusionOk="0">
                  <a:moveTo>
                    <a:pt x="1166" y="0"/>
                  </a:moveTo>
                  <a:lnTo>
                    <a:pt x="1248" y="21"/>
                  </a:lnTo>
                  <a:lnTo>
                    <a:pt x="103" y="5703"/>
                  </a:lnTo>
                  <a:lnTo>
                    <a:pt x="1" y="57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3700600" y="5123725"/>
              <a:ext cx="5650" cy="133925"/>
            </a:xfrm>
            <a:custGeom>
              <a:avLst/>
              <a:gdLst/>
              <a:ahLst/>
              <a:cxnLst/>
              <a:rect l="l" t="t" r="r" b="b"/>
              <a:pathLst>
                <a:path w="226" h="5357" extrusionOk="0">
                  <a:moveTo>
                    <a:pt x="1" y="5356"/>
                  </a:moveTo>
                  <a:lnTo>
                    <a:pt x="144" y="1"/>
                  </a:lnTo>
                  <a:lnTo>
                    <a:pt x="226" y="1"/>
                  </a:lnTo>
                  <a:lnTo>
                    <a:pt x="103" y="53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3714400" y="5125250"/>
              <a:ext cx="20975" cy="124725"/>
            </a:xfrm>
            <a:custGeom>
              <a:avLst/>
              <a:gdLst/>
              <a:ahLst/>
              <a:cxnLst/>
              <a:rect l="l" t="t" r="r" b="b"/>
              <a:pathLst>
                <a:path w="839" h="4989" extrusionOk="0">
                  <a:moveTo>
                    <a:pt x="1" y="21"/>
                  </a:moveTo>
                  <a:lnTo>
                    <a:pt x="83" y="1"/>
                  </a:lnTo>
                  <a:lnTo>
                    <a:pt x="839" y="4989"/>
                  </a:lnTo>
                  <a:lnTo>
                    <a:pt x="757" y="49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3703675" y="5123225"/>
              <a:ext cx="39375" cy="110925"/>
            </a:xfrm>
            <a:custGeom>
              <a:avLst/>
              <a:gdLst/>
              <a:ahLst/>
              <a:cxnLst/>
              <a:rect l="l" t="t" r="r" b="b"/>
              <a:pathLst>
                <a:path w="1575" h="4437" extrusionOk="0">
                  <a:moveTo>
                    <a:pt x="1" y="41"/>
                  </a:moveTo>
                  <a:lnTo>
                    <a:pt x="82" y="0"/>
                  </a:lnTo>
                  <a:lnTo>
                    <a:pt x="1575" y="4416"/>
                  </a:lnTo>
                  <a:lnTo>
                    <a:pt x="1472" y="44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3704200" y="5122700"/>
              <a:ext cx="51125" cy="91500"/>
            </a:xfrm>
            <a:custGeom>
              <a:avLst/>
              <a:gdLst/>
              <a:ahLst/>
              <a:cxnLst/>
              <a:rect l="l" t="t" r="r" b="b"/>
              <a:pathLst>
                <a:path w="2045" h="3660" extrusionOk="0">
                  <a:moveTo>
                    <a:pt x="0" y="42"/>
                  </a:moveTo>
                  <a:lnTo>
                    <a:pt x="82" y="1"/>
                  </a:lnTo>
                  <a:lnTo>
                    <a:pt x="2044" y="3619"/>
                  </a:lnTo>
                  <a:lnTo>
                    <a:pt x="1962" y="36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3704200" y="5123225"/>
              <a:ext cx="55200" cy="68500"/>
            </a:xfrm>
            <a:custGeom>
              <a:avLst/>
              <a:gdLst/>
              <a:ahLst/>
              <a:cxnLst/>
              <a:rect l="l" t="t" r="r" b="b"/>
              <a:pathLst>
                <a:path w="2208" h="2740" extrusionOk="0">
                  <a:moveTo>
                    <a:pt x="0" y="62"/>
                  </a:moveTo>
                  <a:lnTo>
                    <a:pt x="61" y="0"/>
                  </a:lnTo>
                  <a:lnTo>
                    <a:pt x="2208" y="2699"/>
                  </a:lnTo>
                  <a:lnTo>
                    <a:pt x="2126" y="27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3704700" y="5122200"/>
              <a:ext cx="51125" cy="45500"/>
            </a:xfrm>
            <a:custGeom>
              <a:avLst/>
              <a:gdLst/>
              <a:ahLst/>
              <a:cxnLst/>
              <a:rect l="l" t="t" r="r" b="b"/>
              <a:pathLst>
                <a:path w="2045" h="1820" extrusionOk="0">
                  <a:moveTo>
                    <a:pt x="0" y="62"/>
                  </a:moveTo>
                  <a:lnTo>
                    <a:pt x="62" y="0"/>
                  </a:lnTo>
                  <a:lnTo>
                    <a:pt x="2045" y="1758"/>
                  </a:lnTo>
                  <a:lnTo>
                    <a:pt x="1983" y="18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656150" y="5122700"/>
              <a:ext cx="51125" cy="125250"/>
            </a:xfrm>
            <a:custGeom>
              <a:avLst/>
              <a:gdLst/>
              <a:ahLst/>
              <a:cxnLst/>
              <a:rect l="l" t="t" r="r" b="b"/>
              <a:pathLst>
                <a:path w="2045" h="5010" extrusionOk="0">
                  <a:moveTo>
                    <a:pt x="1" y="4989"/>
                  </a:moveTo>
                  <a:lnTo>
                    <a:pt x="1963" y="1"/>
                  </a:lnTo>
                  <a:lnTo>
                    <a:pt x="2045" y="42"/>
                  </a:lnTo>
                  <a:lnTo>
                    <a:pt x="82" y="50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639800" y="5123225"/>
              <a:ext cx="67475" cy="108350"/>
            </a:xfrm>
            <a:custGeom>
              <a:avLst/>
              <a:gdLst/>
              <a:ahLst/>
              <a:cxnLst/>
              <a:rect l="l" t="t" r="r" b="b"/>
              <a:pathLst>
                <a:path w="2699" h="4334" extrusionOk="0">
                  <a:moveTo>
                    <a:pt x="0" y="4293"/>
                  </a:moveTo>
                  <a:lnTo>
                    <a:pt x="2617" y="0"/>
                  </a:lnTo>
                  <a:lnTo>
                    <a:pt x="2699" y="41"/>
                  </a:lnTo>
                  <a:lnTo>
                    <a:pt x="62" y="4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3628550" y="5123225"/>
              <a:ext cx="78225" cy="88425"/>
            </a:xfrm>
            <a:custGeom>
              <a:avLst/>
              <a:gdLst/>
              <a:ahLst/>
              <a:cxnLst/>
              <a:rect l="l" t="t" r="r" b="b"/>
              <a:pathLst>
                <a:path w="3129" h="3537" extrusionOk="0">
                  <a:moveTo>
                    <a:pt x="3067" y="0"/>
                  </a:moveTo>
                  <a:lnTo>
                    <a:pt x="3128" y="62"/>
                  </a:lnTo>
                  <a:lnTo>
                    <a:pt x="62" y="3537"/>
                  </a:lnTo>
                  <a:lnTo>
                    <a:pt x="1" y="34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3624975" y="5122700"/>
              <a:ext cx="81800" cy="65950"/>
            </a:xfrm>
            <a:custGeom>
              <a:avLst/>
              <a:gdLst/>
              <a:ahLst/>
              <a:cxnLst/>
              <a:rect l="l" t="t" r="r" b="b"/>
              <a:pathLst>
                <a:path w="3272" h="2638" extrusionOk="0">
                  <a:moveTo>
                    <a:pt x="1" y="2556"/>
                  </a:moveTo>
                  <a:lnTo>
                    <a:pt x="3230" y="1"/>
                  </a:lnTo>
                  <a:lnTo>
                    <a:pt x="3271" y="62"/>
                  </a:lnTo>
                  <a:lnTo>
                    <a:pt x="62" y="26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3630075" y="5122700"/>
              <a:ext cx="76700" cy="42950"/>
            </a:xfrm>
            <a:custGeom>
              <a:avLst/>
              <a:gdLst/>
              <a:ahLst/>
              <a:cxnLst/>
              <a:rect l="l" t="t" r="r" b="b"/>
              <a:pathLst>
                <a:path w="3068" h="1718" extrusionOk="0">
                  <a:moveTo>
                    <a:pt x="1" y="1636"/>
                  </a:moveTo>
                  <a:lnTo>
                    <a:pt x="3026" y="1"/>
                  </a:lnTo>
                  <a:lnTo>
                    <a:pt x="3067" y="83"/>
                  </a:lnTo>
                  <a:lnTo>
                    <a:pt x="42" y="1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3642875" y="5122700"/>
              <a:ext cx="63900" cy="23025"/>
            </a:xfrm>
            <a:custGeom>
              <a:avLst/>
              <a:gdLst/>
              <a:ahLst/>
              <a:cxnLst/>
              <a:rect l="l" t="t" r="r" b="b"/>
              <a:pathLst>
                <a:path w="2556" h="921" extrusionOk="0">
                  <a:moveTo>
                    <a:pt x="2514" y="1"/>
                  </a:moveTo>
                  <a:lnTo>
                    <a:pt x="2555" y="83"/>
                  </a:lnTo>
                  <a:lnTo>
                    <a:pt x="41" y="921"/>
                  </a:lnTo>
                  <a:lnTo>
                    <a:pt x="0" y="8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3737925" y="5121175"/>
              <a:ext cx="217725" cy="158950"/>
            </a:xfrm>
            <a:custGeom>
              <a:avLst/>
              <a:gdLst/>
              <a:ahLst/>
              <a:cxnLst/>
              <a:rect l="l" t="t" r="r" b="b"/>
              <a:pathLst>
                <a:path w="8709" h="6358" extrusionOk="0">
                  <a:moveTo>
                    <a:pt x="5458" y="0"/>
                  </a:moveTo>
                  <a:lnTo>
                    <a:pt x="4150" y="82"/>
                  </a:lnTo>
                  <a:lnTo>
                    <a:pt x="2821" y="164"/>
                  </a:lnTo>
                  <a:cubicBezTo>
                    <a:pt x="0" y="3639"/>
                    <a:pt x="3087" y="5111"/>
                    <a:pt x="3087" y="5111"/>
                  </a:cubicBezTo>
                  <a:cubicBezTo>
                    <a:pt x="3639" y="5418"/>
                    <a:pt x="4150" y="5847"/>
                    <a:pt x="4538" y="6358"/>
                  </a:cubicBezTo>
                  <a:cubicBezTo>
                    <a:pt x="4845" y="5785"/>
                    <a:pt x="5295" y="5315"/>
                    <a:pt x="5826" y="4947"/>
                  </a:cubicBezTo>
                  <a:cubicBezTo>
                    <a:pt x="5826" y="4947"/>
                    <a:pt x="8708" y="3108"/>
                    <a:pt x="54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3772150" y="5118625"/>
              <a:ext cx="145175" cy="165600"/>
            </a:xfrm>
            <a:custGeom>
              <a:avLst/>
              <a:gdLst/>
              <a:ahLst/>
              <a:cxnLst/>
              <a:rect l="l" t="t" r="r" b="b"/>
              <a:pathLst>
                <a:path w="5807" h="6624" extrusionOk="0">
                  <a:moveTo>
                    <a:pt x="1411" y="164"/>
                  </a:moveTo>
                  <a:lnTo>
                    <a:pt x="4130" y="0"/>
                  </a:lnTo>
                  <a:lnTo>
                    <a:pt x="4151" y="21"/>
                  </a:lnTo>
                  <a:cubicBezTo>
                    <a:pt x="5275" y="1125"/>
                    <a:pt x="5806" y="2167"/>
                    <a:pt x="5704" y="3169"/>
                  </a:cubicBezTo>
                  <a:cubicBezTo>
                    <a:pt x="5602" y="3966"/>
                    <a:pt x="5152" y="4681"/>
                    <a:pt x="4498" y="5131"/>
                  </a:cubicBezTo>
                  <a:cubicBezTo>
                    <a:pt x="3987" y="5479"/>
                    <a:pt x="3558" y="5949"/>
                    <a:pt x="3231" y="6501"/>
                  </a:cubicBezTo>
                  <a:lnTo>
                    <a:pt x="3169" y="6623"/>
                  </a:lnTo>
                  <a:lnTo>
                    <a:pt x="3088" y="6501"/>
                  </a:lnTo>
                  <a:cubicBezTo>
                    <a:pt x="2699" y="6010"/>
                    <a:pt x="2209" y="5601"/>
                    <a:pt x="1657" y="5295"/>
                  </a:cubicBezTo>
                  <a:cubicBezTo>
                    <a:pt x="941" y="4927"/>
                    <a:pt x="430" y="4273"/>
                    <a:pt x="226" y="3516"/>
                  </a:cubicBezTo>
                  <a:cubicBezTo>
                    <a:pt x="1" y="2535"/>
                    <a:pt x="389" y="1411"/>
                    <a:pt x="1370" y="205"/>
                  </a:cubicBezTo>
                  <a:close/>
                  <a:moveTo>
                    <a:pt x="4048" y="184"/>
                  </a:moveTo>
                  <a:lnTo>
                    <a:pt x="1493" y="348"/>
                  </a:lnTo>
                  <a:cubicBezTo>
                    <a:pt x="573" y="1513"/>
                    <a:pt x="205" y="2555"/>
                    <a:pt x="410" y="3475"/>
                  </a:cubicBezTo>
                  <a:cubicBezTo>
                    <a:pt x="594" y="4191"/>
                    <a:pt x="1084" y="4784"/>
                    <a:pt x="1738" y="5131"/>
                  </a:cubicBezTo>
                  <a:lnTo>
                    <a:pt x="1738" y="5131"/>
                  </a:lnTo>
                  <a:cubicBezTo>
                    <a:pt x="2290" y="5417"/>
                    <a:pt x="2760" y="5826"/>
                    <a:pt x="3149" y="6276"/>
                  </a:cubicBezTo>
                  <a:cubicBezTo>
                    <a:pt x="3476" y="5765"/>
                    <a:pt x="3905" y="5336"/>
                    <a:pt x="4396" y="4968"/>
                  </a:cubicBezTo>
                  <a:cubicBezTo>
                    <a:pt x="5009" y="4538"/>
                    <a:pt x="5418" y="3884"/>
                    <a:pt x="5520" y="3148"/>
                  </a:cubicBezTo>
                  <a:cubicBezTo>
                    <a:pt x="5622" y="2228"/>
                    <a:pt x="5132" y="1227"/>
                    <a:pt x="4069" y="1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3778800" y="5120150"/>
              <a:ext cx="131875" cy="149775"/>
            </a:xfrm>
            <a:custGeom>
              <a:avLst/>
              <a:gdLst/>
              <a:ahLst/>
              <a:cxnLst/>
              <a:rect l="l" t="t" r="r" b="b"/>
              <a:pathLst>
                <a:path w="5275" h="5991" extrusionOk="0">
                  <a:moveTo>
                    <a:pt x="1268" y="144"/>
                  </a:moveTo>
                  <a:lnTo>
                    <a:pt x="3741" y="1"/>
                  </a:lnTo>
                  <a:lnTo>
                    <a:pt x="3762" y="1"/>
                  </a:lnTo>
                  <a:cubicBezTo>
                    <a:pt x="4784" y="982"/>
                    <a:pt x="5275" y="1943"/>
                    <a:pt x="5172" y="2862"/>
                  </a:cubicBezTo>
                  <a:cubicBezTo>
                    <a:pt x="5070" y="3578"/>
                    <a:pt x="4682" y="4232"/>
                    <a:pt x="4089" y="4641"/>
                  </a:cubicBezTo>
                  <a:cubicBezTo>
                    <a:pt x="3598" y="4988"/>
                    <a:pt x="3210" y="5418"/>
                    <a:pt x="2903" y="5929"/>
                  </a:cubicBezTo>
                  <a:lnTo>
                    <a:pt x="2862" y="5990"/>
                  </a:lnTo>
                  <a:lnTo>
                    <a:pt x="2822" y="5929"/>
                  </a:lnTo>
                  <a:cubicBezTo>
                    <a:pt x="2474" y="5459"/>
                    <a:pt x="2024" y="5070"/>
                    <a:pt x="1493" y="4804"/>
                  </a:cubicBezTo>
                  <a:cubicBezTo>
                    <a:pt x="859" y="4457"/>
                    <a:pt x="389" y="3885"/>
                    <a:pt x="185" y="3169"/>
                  </a:cubicBezTo>
                  <a:cubicBezTo>
                    <a:pt x="1" y="2290"/>
                    <a:pt x="348" y="1268"/>
                    <a:pt x="1248" y="164"/>
                  </a:cubicBezTo>
                  <a:close/>
                  <a:moveTo>
                    <a:pt x="3721" y="82"/>
                  </a:moveTo>
                  <a:lnTo>
                    <a:pt x="1309" y="225"/>
                  </a:lnTo>
                  <a:cubicBezTo>
                    <a:pt x="430" y="1309"/>
                    <a:pt x="82" y="2310"/>
                    <a:pt x="287" y="3169"/>
                  </a:cubicBezTo>
                  <a:cubicBezTo>
                    <a:pt x="471" y="3844"/>
                    <a:pt x="941" y="4396"/>
                    <a:pt x="1554" y="4723"/>
                  </a:cubicBezTo>
                  <a:lnTo>
                    <a:pt x="1554" y="4723"/>
                  </a:lnTo>
                  <a:cubicBezTo>
                    <a:pt x="2065" y="5009"/>
                    <a:pt x="2494" y="5377"/>
                    <a:pt x="2862" y="5826"/>
                  </a:cubicBezTo>
                  <a:cubicBezTo>
                    <a:pt x="3169" y="5336"/>
                    <a:pt x="3557" y="4907"/>
                    <a:pt x="4028" y="4580"/>
                  </a:cubicBezTo>
                  <a:cubicBezTo>
                    <a:pt x="4620" y="4171"/>
                    <a:pt x="4988" y="3557"/>
                    <a:pt x="5091" y="2862"/>
                  </a:cubicBezTo>
                  <a:cubicBezTo>
                    <a:pt x="5172" y="1983"/>
                    <a:pt x="4723" y="1064"/>
                    <a:pt x="3721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840125" y="5123225"/>
              <a:ext cx="11275" cy="144650"/>
            </a:xfrm>
            <a:custGeom>
              <a:avLst/>
              <a:gdLst/>
              <a:ahLst/>
              <a:cxnLst/>
              <a:rect l="l" t="t" r="r" b="b"/>
              <a:pathLst>
                <a:path w="451" h="5786" extrusionOk="0">
                  <a:moveTo>
                    <a:pt x="1" y="0"/>
                  </a:moveTo>
                  <a:lnTo>
                    <a:pt x="82" y="0"/>
                  </a:lnTo>
                  <a:lnTo>
                    <a:pt x="450" y="5785"/>
                  </a:lnTo>
                  <a:lnTo>
                    <a:pt x="369" y="57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840125" y="5122700"/>
              <a:ext cx="33250" cy="130850"/>
            </a:xfrm>
            <a:custGeom>
              <a:avLst/>
              <a:gdLst/>
              <a:ahLst/>
              <a:cxnLst/>
              <a:rect l="l" t="t" r="r" b="b"/>
              <a:pathLst>
                <a:path w="1330" h="5234" extrusionOk="0">
                  <a:moveTo>
                    <a:pt x="1" y="42"/>
                  </a:moveTo>
                  <a:lnTo>
                    <a:pt x="82" y="1"/>
                  </a:lnTo>
                  <a:lnTo>
                    <a:pt x="1329" y="5213"/>
                  </a:lnTo>
                  <a:lnTo>
                    <a:pt x="1248" y="52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840650" y="5122200"/>
              <a:ext cx="52150" cy="116025"/>
            </a:xfrm>
            <a:custGeom>
              <a:avLst/>
              <a:gdLst/>
              <a:ahLst/>
              <a:cxnLst/>
              <a:rect l="l" t="t" r="r" b="b"/>
              <a:pathLst>
                <a:path w="2086" h="4641" extrusionOk="0">
                  <a:moveTo>
                    <a:pt x="0" y="41"/>
                  </a:moveTo>
                  <a:lnTo>
                    <a:pt x="82" y="0"/>
                  </a:lnTo>
                  <a:lnTo>
                    <a:pt x="2085" y="4600"/>
                  </a:lnTo>
                  <a:lnTo>
                    <a:pt x="2003" y="46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840650" y="5122200"/>
              <a:ext cx="66450" cy="98150"/>
            </a:xfrm>
            <a:custGeom>
              <a:avLst/>
              <a:gdLst/>
              <a:ahLst/>
              <a:cxnLst/>
              <a:rect l="l" t="t" r="r" b="b"/>
              <a:pathLst>
                <a:path w="2658" h="3926" extrusionOk="0">
                  <a:moveTo>
                    <a:pt x="0" y="41"/>
                  </a:moveTo>
                  <a:lnTo>
                    <a:pt x="82" y="0"/>
                  </a:lnTo>
                  <a:lnTo>
                    <a:pt x="2657" y="3864"/>
                  </a:lnTo>
                  <a:lnTo>
                    <a:pt x="2576" y="39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840650" y="5121675"/>
              <a:ext cx="72575" cy="76175"/>
            </a:xfrm>
            <a:custGeom>
              <a:avLst/>
              <a:gdLst/>
              <a:ahLst/>
              <a:cxnLst/>
              <a:rect l="l" t="t" r="r" b="b"/>
              <a:pathLst>
                <a:path w="2903" h="3047" extrusionOk="0">
                  <a:moveTo>
                    <a:pt x="0" y="62"/>
                  </a:moveTo>
                  <a:lnTo>
                    <a:pt x="82" y="1"/>
                  </a:lnTo>
                  <a:lnTo>
                    <a:pt x="2903" y="2985"/>
                  </a:lnTo>
                  <a:lnTo>
                    <a:pt x="2841" y="30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840650" y="5122200"/>
              <a:ext cx="70525" cy="53175"/>
            </a:xfrm>
            <a:custGeom>
              <a:avLst/>
              <a:gdLst/>
              <a:ahLst/>
              <a:cxnLst/>
              <a:rect l="l" t="t" r="r" b="b"/>
              <a:pathLst>
                <a:path w="2821" h="2127" extrusionOk="0">
                  <a:moveTo>
                    <a:pt x="0" y="82"/>
                  </a:moveTo>
                  <a:lnTo>
                    <a:pt x="61" y="0"/>
                  </a:lnTo>
                  <a:lnTo>
                    <a:pt x="2821" y="2045"/>
                  </a:lnTo>
                  <a:lnTo>
                    <a:pt x="2780" y="21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841150" y="5122200"/>
              <a:ext cx="60325" cy="31200"/>
            </a:xfrm>
            <a:custGeom>
              <a:avLst/>
              <a:gdLst/>
              <a:ahLst/>
              <a:cxnLst/>
              <a:rect l="l" t="t" r="r" b="b"/>
              <a:pathLst>
                <a:path w="2413" h="1248" extrusionOk="0">
                  <a:moveTo>
                    <a:pt x="41" y="0"/>
                  </a:moveTo>
                  <a:lnTo>
                    <a:pt x="2413" y="1166"/>
                  </a:lnTo>
                  <a:lnTo>
                    <a:pt x="2372" y="1247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826325" y="5123225"/>
              <a:ext cx="17400" cy="132900"/>
            </a:xfrm>
            <a:custGeom>
              <a:avLst/>
              <a:gdLst/>
              <a:ahLst/>
              <a:cxnLst/>
              <a:rect l="l" t="t" r="r" b="b"/>
              <a:pathLst>
                <a:path w="696" h="5316" extrusionOk="0">
                  <a:moveTo>
                    <a:pt x="1" y="5315"/>
                  </a:moveTo>
                  <a:lnTo>
                    <a:pt x="614" y="0"/>
                  </a:lnTo>
                  <a:lnTo>
                    <a:pt x="696" y="0"/>
                  </a:lnTo>
                  <a:lnTo>
                    <a:pt x="82" y="53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805875" y="5122700"/>
              <a:ext cx="37850" cy="121150"/>
            </a:xfrm>
            <a:custGeom>
              <a:avLst/>
              <a:gdLst/>
              <a:ahLst/>
              <a:cxnLst/>
              <a:rect l="l" t="t" r="r" b="b"/>
              <a:pathLst>
                <a:path w="1514" h="4846" extrusionOk="0">
                  <a:moveTo>
                    <a:pt x="1" y="4825"/>
                  </a:moveTo>
                  <a:lnTo>
                    <a:pt x="1432" y="1"/>
                  </a:lnTo>
                  <a:lnTo>
                    <a:pt x="1514" y="21"/>
                  </a:lnTo>
                  <a:lnTo>
                    <a:pt x="83" y="48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789525" y="5122200"/>
              <a:ext cx="54200" cy="104775"/>
            </a:xfrm>
            <a:custGeom>
              <a:avLst/>
              <a:gdLst/>
              <a:ahLst/>
              <a:cxnLst/>
              <a:rect l="l" t="t" r="r" b="b"/>
              <a:pathLst>
                <a:path w="2168" h="4191" extrusionOk="0">
                  <a:moveTo>
                    <a:pt x="1" y="4150"/>
                  </a:moveTo>
                  <a:lnTo>
                    <a:pt x="2086" y="0"/>
                  </a:lnTo>
                  <a:lnTo>
                    <a:pt x="2168" y="41"/>
                  </a:lnTo>
                  <a:lnTo>
                    <a:pt x="83" y="41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780325" y="5122200"/>
              <a:ext cx="63400" cy="83825"/>
            </a:xfrm>
            <a:custGeom>
              <a:avLst/>
              <a:gdLst/>
              <a:ahLst/>
              <a:cxnLst/>
              <a:rect l="l" t="t" r="r" b="b"/>
              <a:pathLst>
                <a:path w="2536" h="3353" extrusionOk="0">
                  <a:moveTo>
                    <a:pt x="1" y="3291"/>
                  </a:moveTo>
                  <a:lnTo>
                    <a:pt x="2454" y="0"/>
                  </a:lnTo>
                  <a:lnTo>
                    <a:pt x="2536" y="41"/>
                  </a:lnTo>
                  <a:lnTo>
                    <a:pt x="83" y="33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779300" y="5122200"/>
              <a:ext cx="63925" cy="61350"/>
            </a:xfrm>
            <a:custGeom>
              <a:avLst/>
              <a:gdLst/>
              <a:ahLst/>
              <a:cxnLst/>
              <a:rect l="l" t="t" r="r" b="b"/>
              <a:pathLst>
                <a:path w="2557" h="2454" extrusionOk="0">
                  <a:moveTo>
                    <a:pt x="1" y="2372"/>
                  </a:moveTo>
                  <a:lnTo>
                    <a:pt x="2495" y="0"/>
                  </a:lnTo>
                  <a:lnTo>
                    <a:pt x="2556" y="82"/>
                  </a:lnTo>
                  <a:lnTo>
                    <a:pt x="62" y="24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786975" y="5121675"/>
              <a:ext cx="56250" cy="38875"/>
            </a:xfrm>
            <a:custGeom>
              <a:avLst/>
              <a:gdLst/>
              <a:ahLst/>
              <a:cxnLst/>
              <a:rect l="l" t="t" r="r" b="b"/>
              <a:pathLst>
                <a:path w="2250" h="1555" extrusionOk="0">
                  <a:moveTo>
                    <a:pt x="1" y="1473"/>
                  </a:moveTo>
                  <a:lnTo>
                    <a:pt x="2208" y="1"/>
                  </a:lnTo>
                  <a:lnTo>
                    <a:pt x="2249" y="83"/>
                  </a:lnTo>
                  <a:lnTo>
                    <a:pt x="42" y="15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895825" y="5076700"/>
              <a:ext cx="207000" cy="159475"/>
            </a:xfrm>
            <a:custGeom>
              <a:avLst/>
              <a:gdLst/>
              <a:ahLst/>
              <a:cxnLst/>
              <a:rect l="l" t="t" r="r" b="b"/>
              <a:pathLst>
                <a:path w="8280" h="6379" extrusionOk="0">
                  <a:moveTo>
                    <a:pt x="4355" y="1"/>
                  </a:moveTo>
                  <a:lnTo>
                    <a:pt x="3108" y="430"/>
                  </a:lnTo>
                  <a:lnTo>
                    <a:pt x="1841" y="839"/>
                  </a:lnTo>
                  <a:cubicBezTo>
                    <a:pt x="1" y="4948"/>
                    <a:pt x="3374" y="5561"/>
                    <a:pt x="3374" y="5561"/>
                  </a:cubicBezTo>
                  <a:cubicBezTo>
                    <a:pt x="3987" y="5704"/>
                    <a:pt x="4580" y="5990"/>
                    <a:pt x="5091" y="6379"/>
                  </a:cubicBezTo>
                  <a:cubicBezTo>
                    <a:pt x="5254" y="5766"/>
                    <a:pt x="5561" y="5193"/>
                    <a:pt x="5970" y="4703"/>
                  </a:cubicBezTo>
                  <a:cubicBezTo>
                    <a:pt x="5970" y="4703"/>
                    <a:pt x="8280" y="2168"/>
                    <a:pt x="4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921375" y="5074150"/>
              <a:ext cx="144150" cy="166625"/>
            </a:xfrm>
            <a:custGeom>
              <a:avLst/>
              <a:gdLst/>
              <a:ahLst/>
              <a:cxnLst/>
              <a:rect l="l" t="t" r="r" b="b"/>
              <a:pathLst>
                <a:path w="5766" h="6665" extrusionOk="0">
                  <a:moveTo>
                    <a:pt x="757" y="880"/>
                  </a:moveTo>
                  <a:lnTo>
                    <a:pt x="3333" y="1"/>
                  </a:lnTo>
                  <a:lnTo>
                    <a:pt x="3374" y="21"/>
                  </a:lnTo>
                  <a:cubicBezTo>
                    <a:pt x="4743" y="798"/>
                    <a:pt x="5520" y="1657"/>
                    <a:pt x="5663" y="2658"/>
                  </a:cubicBezTo>
                  <a:cubicBezTo>
                    <a:pt x="5765" y="3455"/>
                    <a:pt x="5520" y="4253"/>
                    <a:pt x="5009" y="4866"/>
                  </a:cubicBezTo>
                  <a:cubicBezTo>
                    <a:pt x="4600" y="5336"/>
                    <a:pt x="4314" y="5908"/>
                    <a:pt x="4151" y="6501"/>
                  </a:cubicBezTo>
                  <a:lnTo>
                    <a:pt x="4110" y="6665"/>
                  </a:lnTo>
                  <a:lnTo>
                    <a:pt x="4007" y="6563"/>
                  </a:lnTo>
                  <a:cubicBezTo>
                    <a:pt x="3496" y="6174"/>
                    <a:pt x="2924" y="5908"/>
                    <a:pt x="2311" y="5765"/>
                  </a:cubicBezTo>
                  <a:cubicBezTo>
                    <a:pt x="1534" y="5581"/>
                    <a:pt x="859" y="5091"/>
                    <a:pt x="471" y="4396"/>
                  </a:cubicBezTo>
                  <a:cubicBezTo>
                    <a:pt x="1" y="3517"/>
                    <a:pt x="83" y="2331"/>
                    <a:pt x="716" y="900"/>
                  </a:cubicBezTo>
                  <a:close/>
                  <a:moveTo>
                    <a:pt x="3312" y="205"/>
                  </a:moveTo>
                  <a:lnTo>
                    <a:pt x="880" y="1023"/>
                  </a:lnTo>
                  <a:cubicBezTo>
                    <a:pt x="287" y="2372"/>
                    <a:pt x="205" y="3476"/>
                    <a:pt x="635" y="4314"/>
                  </a:cubicBezTo>
                  <a:cubicBezTo>
                    <a:pt x="1002" y="4948"/>
                    <a:pt x="1616" y="5418"/>
                    <a:pt x="2352" y="5581"/>
                  </a:cubicBezTo>
                  <a:lnTo>
                    <a:pt x="2352" y="5581"/>
                  </a:lnTo>
                  <a:cubicBezTo>
                    <a:pt x="2944" y="5725"/>
                    <a:pt x="3496" y="5990"/>
                    <a:pt x="4007" y="6338"/>
                  </a:cubicBezTo>
                  <a:cubicBezTo>
                    <a:pt x="4191" y="5765"/>
                    <a:pt x="4478" y="5213"/>
                    <a:pt x="4866" y="4743"/>
                  </a:cubicBezTo>
                  <a:cubicBezTo>
                    <a:pt x="4866" y="4723"/>
                    <a:pt x="5684" y="3844"/>
                    <a:pt x="5479" y="2699"/>
                  </a:cubicBezTo>
                  <a:cubicBezTo>
                    <a:pt x="5357" y="1759"/>
                    <a:pt x="4621" y="921"/>
                    <a:pt x="3312" y="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926500" y="5076200"/>
              <a:ext cx="131350" cy="150275"/>
            </a:xfrm>
            <a:custGeom>
              <a:avLst/>
              <a:gdLst/>
              <a:ahLst/>
              <a:cxnLst/>
              <a:rect l="l" t="t" r="r" b="b"/>
              <a:pathLst>
                <a:path w="5254" h="6011" extrusionOk="0">
                  <a:moveTo>
                    <a:pt x="675" y="798"/>
                  </a:moveTo>
                  <a:lnTo>
                    <a:pt x="3026" y="1"/>
                  </a:lnTo>
                  <a:lnTo>
                    <a:pt x="3046" y="1"/>
                  </a:lnTo>
                  <a:cubicBezTo>
                    <a:pt x="4293" y="696"/>
                    <a:pt x="5009" y="1513"/>
                    <a:pt x="5152" y="2413"/>
                  </a:cubicBezTo>
                  <a:cubicBezTo>
                    <a:pt x="5254" y="3128"/>
                    <a:pt x="5029" y="3844"/>
                    <a:pt x="4559" y="4416"/>
                  </a:cubicBezTo>
                  <a:cubicBezTo>
                    <a:pt x="4191" y="4845"/>
                    <a:pt x="3905" y="5377"/>
                    <a:pt x="3762" y="5949"/>
                  </a:cubicBezTo>
                  <a:lnTo>
                    <a:pt x="3741" y="6010"/>
                  </a:lnTo>
                  <a:lnTo>
                    <a:pt x="3680" y="5970"/>
                  </a:lnTo>
                  <a:cubicBezTo>
                    <a:pt x="3210" y="5602"/>
                    <a:pt x="2678" y="5356"/>
                    <a:pt x="2106" y="5213"/>
                  </a:cubicBezTo>
                  <a:cubicBezTo>
                    <a:pt x="1390" y="5070"/>
                    <a:pt x="797" y="4620"/>
                    <a:pt x="430" y="3987"/>
                  </a:cubicBezTo>
                  <a:cubicBezTo>
                    <a:pt x="0" y="3169"/>
                    <a:pt x="82" y="2106"/>
                    <a:pt x="654" y="798"/>
                  </a:cubicBezTo>
                  <a:close/>
                  <a:moveTo>
                    <a:pt x="3026" y="103"/>
                  </a:moveTo>
                  <a:lnTo>
                    <a:pt x="736" y="859"/>
                  </a:lnTo>
                  <a:cubicBezTo>
                    <a:pt x="184" y="2147"/>
                    <a:pt x="102" y="3189"/>
                    <a:pt x="511" y="3966"/>
                  </a:cubicBezTo>
                  <a:cubicBezTo>
                    <a:pt x="859" y="4559"/>
                    <a:pt x="1452" y="4988"/>
                    <a:pt x="2126" y="5152"/>
                  </a:cubicBezTo>
                  <a:lnTo>
                    <a:pt x="2126" y="5152"/>
                  </a:lnTo>
                  <a:cubicBezTo>
                    <a:pt x="2678" y="5275"/>
                    <a:pt x="3210" y="5520"/>
                    <a:pt x="3680" y="5867"/>
                  </a:cubicBezTo>
                  <a:cubicBezTo>
                    <a:pt x="3843" y="5315"/>
                    <a:pt x="4130" y="4804"/>
                    <a:pt x="4497" y="4355"/>
                  </a:cubicBezTo>
                  <a:cubicBezTo>
                    <a:pt x="4927" y="3823"/>
                    <a:pt x="5152" y="3128"/>
                    <a:pt x="5070" y="2433"/>
                  </a:cubicBezTo>
                  <a:cubicBezTo>
                    <a:pt x="4947" y="1554"/>
                    <a:pt x="4232" y="777"/>
                    <a:pt x="3026" y="1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972500" y="5086425"/>
              <a:ext cx="48050" cy="138525"/>
            </a:xfrm>
            <a:custGeom>
              <a:avLst/>
              <a:gdLst/>
              <a:ahLst/>
              <a:cxnLst/>
              <a:rect l="l" t="t" r="r" b="b"/>
              <a:pathLst>
                <a:path w="1922" h="5541" extrusionOk="0">
                  <a:moveTo>
                    <a:pt x="0" y="41"/>
                  </a:moveTo>
                  <a:lnTo>
                    <a:pt x="82" y="0"/>
                  </a:lnTo>
                  <a:lnTo>
                    <a:pt x="1922" y="5520"/>
                  </a:lnTo>
                  <a:lnTo>
                    <a:pt x="1840" y="55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971975" y="5086925"/>
              <a:ext cx="65950" cy="118600"/>
            </a:xfrm>
            <a:custGeom>
              <a:avLst/>
              <a:gdLst/>
              <a:ahLst/>
              <a:cxnLst/>
              <a:rect l="l" t="t" r="r" b="b"/>
              <a:pathLst>
                <a:path w="2638" h="4744" extrusionOk="0">
                  <a:moveTo>
                    <a:pt x="1" y="42"/>
                  </a:moveTo>
                  <a:lnTo>
                    <a:pt x="82" y="1"/>
                  </a:lnTo>
                  <a:lnTo>
                    <a:pt x="2638" y="4702"/>
                  </a:lnTo>
                  <a:lnTo>
                    <a:pt x="2556" y="47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971975" y="5086925"/>
              <a:ext cx="80250" cy="99675"/>
            </a:xfrm>
            <a:custGeom>
              <a:avLst/>
              <a:gdLst/>
              <a:ahLst/>
              <a:cxnLst/>
              <a:rect l="l" t="t" r="r" b="b"/>
              <a:pathLst>
                <a:path w="3210" h="3987" extrusionOk="0">
                  <a:moveTo>
                    <a:pt x="1" y="42"/>
                  </a:moveTo>
                  <a:lnTo>
                    <a:pt x="82" y="1"/>
                  </a:lnTo>
                  <a:lnTo>
                    <a:pt x="3210" y="3926"/>
                  </a:lnTo>
                  <a:lnTo>
                    <a:pt x="3128" y="398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971975" y="5086925"/>
              <a:ext cx="88950" cy="78725"/>
            </a:xfrm>
            <a:custGeom>
              <a:avLst/>
              <a:gdLst/>
              <a:ahLst/>
              <a:cxnLst/>
              <a:rect l="l" t="t" r="r" b="b"/>
              <a:pathLst>
                <a:path w="3558" h="3149" extrusionOk="0">
                  <a:moveTo>
                    <a:pt x="1" y="62"/>
                  </a:moveTo>
                  <a:lnTo>
                    <a:pt x="62" y="1"/>
                  </a:lnTo>
                  <a:lnTo>
                    <a:pt x="3557" y="3067"/>
                  </a:lnTo>
                  <a:lnTo>
                    <a:pt x="3496" y="31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972500" y="5086425"/>
              <a:ext cx="88925" cy="55725"/>
            </a:xfrm>
            <a:custGeom>
              <a:avLst/>
              <a:gdLst/>
              <a:ahLst/>
              <a:cxnLst/>
              <a:rect l="l" t="t" r="r" b="b"/>
              <a:pathLst>
                <a:path w="3557" h="2229" extrusionOk="0">
                  <a:moveTo>
                    <a:pt x="0" y="82"/>
                  </a:moveTo>
                  <a:lnTo>
                    <a:pt x="41" y="0"/>
                  </a:lnTo>
                  <a:lnTo>
                    <a:pt x="3557" y="2147"/>
                  </a:lnTo>
                  <a:lnTo>
                    <a:pt x="3496" y="22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972500" y="5086425"/>
              <a:ext cx="81275" cy="33750"/>
            </a:xfrm>
            <a:custGeom>
              <a:avLst/>
              <a:gdLst/>
              <a:ahLst/>
              <a:cxnLst/>
              <a:rect l="l" t="t" r="r" b="b"/>
              <a:pathLst>
                <a:path w="3251" h="1350" extrusionOk="0">
                  <a:moveTo>
                    <a:pt x="0" y="82"/>
                  </a:moveTo>
                  <a:lnTo>
                    <a:pt x="41" y="0"/>
                  </a:lnTo>
                  <a:lnTo>
                    <a:pt x="3250" y="1268"/>
                  </a:lnTo>
                  <a:lnTo>
                    <a:pt x="3209" y="13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973000" y="5086425"/>
              <a:ext cx="65450" cy="15350"/>
            </a:xfrm>
            <a:custGeom>
              <a:avLst/>
              <a:gdLst/>
              <a:ahLst/>
              <a:cxnLst/>
              <a:rect l="l" t="t" r="r" b="b"/>
              <a:pathLst>
                <a:path w="2618" h="614" extrusionOk="0">
                  <a:moveTo>
                    <a:pt x="0" y="82"/>
                  </a:moveTo>
                  <a:lnTo>
                    <a:pt x="21" y="0"/>
                  </a:lnTo>
                  <a:lnTo>
                    <a:pt x="2617" y="532"/>
                  </a:lnTo>
                  <a:lnTo>
                    <a:pt x="2597" y="6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973000" y="5086925"/>
              <a:ext cx="21500" cy="132400"/>
            </a:xfrm>
            <a:custGeom>
              <a:avLst/>
              <a:gdLst/>
              <a:ahLst/>
              <a:cxnLst/>
              <a:rect l="l" t="t" r="r" b="b"/>
              <a:pathLst>
                <a:path w="860" h="5296" extrusionOk="0">
                  <a:moveTo>
                    <a:pt x="0" y="1"/>
                  </a:moveTo>
                  <a:lnTo>
                    <a:pt x="82" y="1"/>
                  </a:lnTo>
                  <a:lnTo>
                    <a:pt x="859" y="5295"/>
                  </a:lnTo>
                  <a:lnTo>
                    <a:pt x="777" y="52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969425" y="5086425"/>
              <a:ext cx="5650" cy="125750"/>
            </a:xfrm>
            <a:custGeom>
              <a:avLst/>
              <a:gdLst/>
              <a:ahLst/>
              <a:cxnLst/>
              <a:rect l="l" t="t" r="r" b="b"/>
              <a:pathLst>
                <a:path w="226" h="5030" extrusionOk="0">
                  <a:moveTo>
                    <a:pt x="0" y="5029"/>
                  </a:moveTo>
                  <a:lnTo>
                    <a:pt x="143" y="0"/>
                  </a:lnTo>
                  <a:lnTo>
                    <a:pt x="225" y="0"/>
                  </a:lnTo>
                  <a:lnTo>
                    <a:pt x="103" y="50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950000" y="5086925"/>
              <a:ext cx="25075" cy="114500"/>
            </a:xfrm>
            <a:custGeom>
              <a:avLst/>
              <a:gdLst/>
              <a:ahLst/>
              <a:cxnLst/>
              <a:rect l="l" t="t" r="r" b="b"/>
              <a:pathLst>
                <a:path w="1003" h="4580" extrusionOk="0">
                  <a:moveTo>
                    <a:pt x="1" y="4559"/>
                  </a:moveTo>
                  <a:lnTo>
                    <a:pt x="920" y="1"/>
                  </a:lnTo>
                  <a:lnTo>
                    <a:pt x="1002" y="21"/>
                  </a:lnTo>
                  <a:lnTo>
                    <a:pt x="82" y="45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935175" y="5085900"/>
              <a:ext cx="39900" cy="96625"/>
            </a:xfrm>
            <a:custGeom>
              <a:avLst/>
              <a:gdLst/>
              <a:ahLst/>
              <a:cxnLst/>
              <a:rect l="l" t="t" r="r" b="b"/>
              <a:pathLst>
                <a:path w="1596" h="3865" extrusionOk="0">
                  <a:moveTo>
                    <a:pt x="1" y="3844"/>
                  </a:moveTo>
                  <a:lnTo>
                    <a:pt x="1513" y="1"/>
                  </a:lnTo>
                  <a:lnTo>
                    <a:pt x="1595" y="42"/>
                  </a:lnTo>
                  <a:lnTo>
                    <a:pt x="103" y="38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3928025" y="5085900"/>
              <a:ext cx="47050" cy="74650"/>
            </a:xfrm>
            <a:custGeom>
              <a:avLst/>
              <a:gdLst/>
              <a:ahLst/>
              <a:cxnLst/>
              <a:rect l="l" t="t" r="r" b="b"/>
              <a:pathLst>
                <a:path w="1882" h="2986" extrusionOk="0">
                  <a:moveTo>
                    <a:pt x="1" y="2924"/>
                  </a:moveTo>
                  <a:lnTo>
                    <a:pt x="1799" y="1"/>
                  </a:lnTo>
                  <a:lnTo>
                    <a:pt x="1881" y="42"/>
                  </a:lnTo>
                  <a:lnTo>
                    <a:pt x="82" y="29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3929550" y="5085900"/>
              <a:ext cx="45525" cy="51150"/>
            </a:xfrm>
            <a:custGeom>
              <a:avLst/>
              <a:gdLst/>
              <a:ahLst/>
              <a:cxnLst/>
              <a:rect l="l" t="t" r="r" b="b"/>
              <a:pathLst>
                <a:path w="1821" h="2046" extrusionOk="0">
                  <a:moveTo>
                    <a:pt x="1" y="1984"/>
                  </a:moveTo>
                  <a:lnTo>
                    <a:pt x="1759" y="1"/>
                  </a:lnTo>
                  <a:lnTo>
                    <a:pt x="1820" y="62"/>
                  </a:lnTo>
                  <a:lnTo>
                    <a:pt x="62" y="2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4047475" y="5000575"/>
              <a:ext cx="180050" cy="149250"/>
            </a:xfrm>
            <a:custGeom>
              <a:avLst/>
              <a:gdLst/>
              <a:ahLst/>
              <a:cxnLst/>
              <a:rect l="l" t="t" r="r" b="b"/>
              <a:pathLst>
                <a:path w="7202" h="5970" extrusionOk="0">
                  <a:moveTo>
                    <a:pt x="2847" y="0"/>
                  </a:moveTo>
                  <a:lnTo>
                    <a:pt x="1744" y="716"/>
                  </a:lnTo>
                  <a:lnTo>
                    <a:pt x="640" y="1452"/>
                  </a:lnTo>
                  <a:cubicBezTo>
                    <a:pt x="1" y="5413"/>
                    <a:pt x="2655" y="5625"/>
                    <a:pt x="3230" y="5625"/>
                  </a:cubicBezTo>
                  <a:cubicBezTo>
                    <a:pt x="3299" y="5625"/>
                    <a:pt x="3338" y="5622"/>
                    <a:pt x="3338" y="5622"/>
                  </a:cubicBezTo>
                  <a:cubicBezTo>
                    <a:pt x="3390" y="5620"/>
                    <a:pt x="3442" y="5619"/>
                    <a:pt x="3495" y="5619"/>
                  </a:cubicBezTo>
                  <a:cubicBezTo>
                    <a:pt x="4079" y="5619"/>
                    <a:pt x="4675" y="5725"/>
                    <a:pt x="5219" y="5969"/>
                  </a:cubicBezTo>
                  <a:cubicBezTo>
                    <a:pt x="5219" y="5315"/>
                    <a:pt x="5362" y="4681"/>
                    <a:pt x="5627" y="4109"/>
                  </a:cubicBezTo>
                  <a:cubicBezTo>
                    <a:pt x="5627" y="4109"/>
                    <a:pt x="7202" y="1063"/>
                    <a:pt x="2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4054775" y="4998000"/>
              <a:ext cx="144650" cy="155400"/>
            </a:xfrm>
            <a:custGeom>
              <a:avLst/>
              <a:gdLst/>
              <a:ahLst/>
              <a:cxnLst/>
              <a:rect l="l" t="t" r="r" b="b"/>
              <a:pathLst>
                <a:path w="5786" h="6216" extrusionOk="0">
                  <a:moveTo>
                    <a:pt x="266" y="1514"/>
                  </a:moveTo>
                  <a:lnTo>
                    <a:pt x="2535" y="1"/>
                  </a:lnTo>
                  <a:lnTo>
                    <a:pt x="2576" y="1"/>
                  </a:lnTo>
                  <a:cubicBezTo>
                    <a:pt x="4089" y="369"/>
                    <a:pt x="5070" y="1023"/>
                    <a:pt x="5479" y="1943"/>
                  </a:cubicBezTo>
                  <a:cubicBezTo>
                    <a:pt x="5785" y="2679"/>
                    <a:pt x="5765" y="3517"/>
                    <a:pt x="5417" y="4232"/>
                  </a:cubicBezTo>
                  <a:cubicBezTo>
                    <a:pt x="5152" y="4805"/>
                    <a:pt x="5008" y="5418"/>
                    <a:pt x="5008" y="6052"/>
                  </a:cubicBezTo>
                  <a:lnTo>
                    <a:pt x="5008" y="6215"/>
                  </a:lnTo>
                  <a:lnTo>
                    <a:pt x="4865" y="6134"/>
                  </a:lnTo>
                  <a:cubicBezTo>
                    <a:pt x="4293" y="5888"/>
                    <a:pt x="3659" y="5786"/>
                    <a:pt x="3046" y="5806"/>
                  </a:cubicBezTo>
                  <a:cubicBezTo>
                    <a:pt x="2228" y="5847"/>
                    <a:pt x="1452" y="5541"/>
                    <a:pt x="900" y="4968"/>
                  </a:cubicBezTo>
                  <a:cubicBezTo>
                    <a:pt x="225" y="4232"/>
                    <a:pt x="0" y="3088"/>
                    <a:pt x="245" y="1534"/>
                  </a:cubicBezTo>
                  <a:close/>
                  <a:moveTo>
                    <a:pt x="2555" y="185"/>
                  </a:moveTo>
                  <a:lnTo>
                    <a:pt x="429" y="1616"/>
                  </a:lnTo>
                  <a:cubicBezTo>
                    <a:pt x="205" y="3088"/>
                    <a:pt x="409" y="4171"/>
                    <a:pt x="1022" y="4866"/>
                  </a:cubicBezTo>
                  <a:cubicBezTo>
                    <a:pt x="1554" y="5377"/>
                    <a:pt x="2290" y="5663"/>
                    <a:pt x="3026" y="5622"/>
                  </a:cubicBezTo>
                  <a:lnTo>
                    <a:pt x="3026" y="5622"/>
                  </a:lnTo>
                  <a:cubicBezTo>
                    <a:pt x="3639" y="5602"/>
                    <a:pt x="4252" y="5704"/>
                    <a:pt x="4824" y="5929"/>
                  </a:cubicBezTo>
                  <a:cubicBezTo>
                    <a:pt x="4845" y="5316"/>
                    <a:pt x="4988" y="4723"/>
                    <a:pt x="5233" y="4171"/>
                  </a:cubicBezTo>
                  <a:cubicBezTo>
                    <a:pt x="5560" y="3476"/>
                    <a:pt x="5581" y="2699"/>
                    <a:pt x="5315" y="2025"/>
                  </a:cubicBezTo>
                  <a:cubicBezTo>
                    <a:pt x="4927" y="1166"/>
                    <a:pt x="4007" y="553"/>
                    <a:pt x="2576" y="1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4058350" y="5000575"/>
              <a:ext cx="131875" cy="141075"/>
            </a:xfrm>
            <a:custGeom>
              <a:avLst/>
              <a:gdLst/>
              <a:ahLst/>
              <a:cxnLst/>
              <a:rect l="l" t="t" r="r" b="b"/>
              <a:pathLst>
                <a:path w="5275" h="5643" extrusionOk="0">
                  <a:moveTo>
                    <a:pt x="246" y="1370"/>
                  </a:moveTo>
                  <a:lnTo>
                    <a:pt x="2310" y="0"/>
                  </a:lnTo>
                  <a:lnTo>
                    <a:pt x="2331" y="0"/>
                  </a:lnTo>
                  <a:cubicBezTo>
                    <a:pt x="3721" y="348"/>
                    <a:pt x="4620" y="940"/>
                    <a:pt x="5009" y="1779"/>
                  </a:cubicBezTo>
                  <a:cubicBezTo>
                    <a:pt x="5274" y="2433"/>
                    <a:pt x="5254" y="3189"/>
                    <a:pt x="4927" y="3864"/>
                  </a:cubicBezTo>
                  <a:cubicBezTo>
                    <a:pt x="4681" y="4395"/>
                    <a:pt x="4559" y="4968"/>
                    <a:pt x="4559" y="5560"/>
                  </a:cubicBezTo>
                  <a:lnTo>
                    <a:pt x="4559" y="5642"/>
                  </a:lnTo>
                  <a:lnTo>
                    <a:pt x="4477" y="5601"/>
                  </a:lnTo>
                  <a:cubicBezTo>
                    <a:pt x="3946" y="5376"/>
                    <a:pt x="3353" y="5274"/>
                    <a:pt x="2780" y="5295"/>
                  </a:cubicBezTo>
                  <a:cubicBezTo>
                    <a:pt x="2044" y="5315"/>
                    <a:pt x="1349" y="5029"/>
                    <a:pt x="838" y="4518"/>
                  </a:cubicBezTo>
                  <a:cubicBezTo>
                    <a:pt x="205" y="3843"/>
                    <a:pt x="0" y="2780"/>
                    <a:pt x="246" y="1370"/>
                  </a:cubicBezTo>
                  <a:close/>
                  <a:moveTo>
                    <a:pt x="2331" y="82"/>
                  </a:moveTo>
                  <a:lnTo>
                    <a:pt x="327" y="1411"/>
                  </a:lnTo>
                  <a:cubicBezTo>
                    <a:pt x="102" y="2801"/>
                    <a:pt x="307" y="3823"/>
                    <a:pt x="900" y="4477"/>
                  </a:cubicBezTo>
                  <a:cubicBezTo>
                    <a:pt x="1390" y="4947"/>
                    <a:pt x="2085" y="5213"/>
                    <a:pt x="2780" y="5192"/>
                  </a:cubicBezTo>
                  <a:lnTo>
                    <a:pt x="2780" y="5192"/>
                  </a:lnTo>
                  <a:cubicBezTo>
                    <a:pt x="3353" y="5172"/>
                    <a:pt x="3925" y="5274"/>
                    <a:pt x="4457" y="5479"/>
                  </a:cubicBezTo>
                  <a:cubicBezTo>
                    <a:pt x="4477" y="4906"/>
                    <a:pt x="4620" y="4334"/>
                    <a:pt x="4845" y="3823"/>
                  </a:cubicBezTo>
                  <a:cubicBezTo>
                    <a:pt x="5152" y="3189"/>
                    <a:pt x="5172" y="2453"/>
                    <a:pt x="4906" y="1799"/>
                  </a:cubicBezTo>
                  <a:cubicBezTo>
                    <a:pt x="4559" y="1002"/>
                    <a:pt x="3680" y="429"/>
                    <a:pt x="2331" y="1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4090025" y="5017950"/>
              <a:ext cx="82300" cy="122150"/>
            </a:xfrm>
            <a:custGeom>
              <a:avLst/>
              <a:gdLst/>
              <a:ahLst/>
              <a:cxnLst/>
              <a:rect l="l" t="t" r="r" b="b"/>
              <a:pathLst>
                <a:path w="3292" h="4886" extrusionOk="0">
                  <a:moveTo>
                    <a:pt x="1" y="41"/>
                  </a:moveTo>
                  <a:lnTo>
                    <a:pt x="82" y="0"/>
                  </a:lnTo>
                  <a:lnTo>
                    <a:pt x="3292" y="4845"/>
                  </a:lnTo>
                  <a:lnTo>
                    <a:pt x="3210" y="488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4090025" y="5017950"/>
              <a:ext cx="93550" cy="98650"/>
            </a:xfrm>
            <a:custGeom>
              <a:avLst/>
              <a:gdLst/>
              <a:ahLst/>
              <a:cxnLst/>
              <a:rect l="l" t="t" r="r" b="b"/>
              <a:pathLst>
                <a:path w="3742" h="3946" extrusionOk="0">
                  <a:moveTo>
                    <a:pt x="1" y="62"/>
                  </a:moveTo>
                  <a:lnTo>
                    <a:pt x="62" y="0"/>
                  </a:lnTo>
                  <a:lnTo>
                    <a:pt x="3742" y="3884"/>
                  </a:lnTo>
                  <a:lnTo>
                    <a:pt x="3680" y="39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4090025" y="5017425"/>
              <a:ext cx="102750" cy="76700"/>
            </a:xfrm>
            <a:custGeom>
              <a:avLst/>
              <a:gdLst/>
              <a:ahLst/>
              <a:cxnLst/>
              <a:rect l="l" t="t" r="r" b="b"/>
              <a:pathLst>
                <a:path w="4110" h="3068" extrusionOk="0">
                  <a:moveTo>
                    <a:pt x="62" y="1"/>
                  </a:moveTo>
                  <a:lnTo>
                    <a:pt x="4109" y="3006"/>
                  </a:lnTo>
                  <a:lnTo>
                    <a:pt x="4048" y="3067"/>
                  </a:lnTo>
                  <a:lnTo>
                    <a:pt x="1" y="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4090550" y="5017950"/>
              <a:ext cx="104775" cy="53675"/>
            </a:xfrm>
            <a:custGeom>
              <a:avLst/>
              <a:gdLst/>
              <a:ahLst/>
              <a:cxnLst/>
              <a:rect l="l" t="t" r="r" b="b"/>
              <a:pathLst>
                <a:path w="4191" h="2147" extrusionOk="0">
                  <a:moveTo>
                    <a:pt x="0" y="82"/>
                  </a:moveTo>
                  <a:lnTo>
                    <a:pt x="41" y="0"/>
                  </a:lnTo>
                  <a:lnTo>
                    <a:pt x="4191" y="2065"/>
                  </a:lnTo>
                  <a:lnTo>
                    <a:pt x="4150" y="21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4090550" y="5017950"/>
              <a:ext cx="99150" cy="31200"/>
            </a:xfrm>
            <a:custGeom>
              <a:avLst/>
              <a:gdLst/>
              <a:ahLst/>
              <a:cxnLst/>
              <a:rect l="l" t="t" r="r" b="b"/>
              <a:pathLst>
                <a:path w="3966" h="1248" extrusionOk="0">
                  <a:moveTo>
                    <a:pt x="0" y="82"/>
                  </a:moveTo>
                  <a:lnTo>
                    <a:pt x="21" y="0"/>
                  </a:lnTo>
                  <a:lnTo>
                    <a:pt x="3966" y="1165"/>
                  </a:lnTo>
                  <a:lnTo>
                    <a:pt x="3945" y="12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4091050" y="5017950"/>
              <a:ext cx="85375" cy="11775"/>
            </a:xfrm>
            <a:custGeom>
              <a:avLst/>
              <a:gdLst/>
              <a:ahLst/>
              <a:cxnLst/>
              <a:rect l="l" t="t" r="r" b="b"/>
              <a:pathLst>
                <a:path w="3415" h="471" extrusionOk="0">
                  <a:moveTo>
                    <a:pt x="1" y="82"/>
                  </a:moveTo>
                  <a:lnTo>
                    <a:pt x="1" y="0"/>
                  </a:lnTo>
                  <a:lnTo>
                    <a:pt x="3414" y="389"/>
                  </a:lnTo>
                  <a:lnTo>
                    <a:pt x="3414" y="4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4091050" y="5013350"/>
              <a:ext cx="66450" cy="6150"/>
            </a:xfrm>
            <a:custGeom>
              <a:avLst/>
              <a:gdLst/>
              <a:ahLst/>
              <a:cxnLst/>
              <a:rect l="l" t="t" r="r" b="b"/>
              <a:pathLst>
                <a:path w="2658" h="246" extrusionOk="0">
                  <a:moveTo>
                    <a:pt x="1" y="164"/>
                  </a:moveTo>
                  <a:lnTo>
                    <a:pt x="2658" y="0"/>
                  </a:lnTo>
                  <a:lnTo>
                    <a:pt x="2658" y="82"/>
                  </a:lnTo>
                  <a:lnTo>
                    <a:pt x="21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4090550" y="5017425"/>
              <a:ext cx="55725" cy="123700"/>
            </a:xfrm>
            <a:custGeom>
              <a:avLst/>
              <a:gdLst/>
              <a:ahLst/>
              <a:cxnLst/>
              <a:rect l="l" t="t" r="r" b="b"/>
              <a:pathLst>
                <a:path w="2229" h="4948" extrusionOk="0">
                  <a:moveTo>
                    <a:pt x="0" y="42"/>
                  </a:moveTo>
                  <a:lnTo>
                    <a:pt x="102" y="1"/>
                  </a:lnTo>
                  <a:lnTo>
                    <a:pt x="2228" y="4907"/>
                  </a:lnTo>
                  <a:lnTo>
                    <a:pt x="2146" y="49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4090550" y="5017950"/>
              <a:ext cx="31700" cy="122675"/>
            </a:xfrm>
            <a:custGeom>
              <a:avLst/>
              <a:gdLst/>
              <a:ahLst/>
              <a:cxnLst/>
              <a:rect l="l" t="t" r="r" b="b"/>
              <a:pathLst>
                <a:path w="1268" h="4907" extrusionOk="0">
                  <a:moveTo>
                    <a:pt x="0" y="21"/>
                  </a:moveTo>
                  <a:lnTo>
                    <a:pt x="102" y="0"/>
                  </a:lnTo>
                  <a:lnTo>
                    <a:pt x="1267" y="4886"/>
                  </a:lnTo>
                  <a:lnTo>
                    <a:pt x="1186" y="49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4091050" y="5017950"/>
              <a:ext cx="9225" cy="116025"/>
            </a:xfrm>
            <a:custGeom>
              <a:avLst/>
              <a:gdLst/>
              <a:ahLst/>
              <a:cxnLst/>
              <a:rect l="l" t="t" r="r" b="b"/>
              <a:pathLst>
                <a:path w="369" h="4641" extrusionOk="0">
                  <a:moveTo>
                    <a:pt x="1" y="0"/>
                  </a:moveTo>
                  <a:lnTo>
                    <a:pt x="82" y="0"/>
                  </a:lnTo>
                  <a:lnTo>
                    <a:pt x="368" y="4640"/>
                  </a:lnTo>
                  <a:lnTo>
                    <a:pt x="287" y="4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4079300" y="5017950"/>
              <a:ext cx="13825" cy="102225"/>
            </a:xfrm>
            <a:custGeom>
              <a:avLst/>
              <a:gdLst/>
              <a:ahLst/>
              <a:cxnLst/>
              <a:rect l="l" t="t" r="r" b="b"/>
              <a:pathLst>
                <a:path w="553" h="4089" extrusionOk="0">
                  <a:moveTo>
                    <a:pt x="0" y="4089"/>
                  </a:moveTo>
                  <a:lnTo>
                    <a:pt x="450" y="0"/>
                  </a:lnTo>
                  <a:lnTo>
                    <a:pt x="552" y="0"/>
                  </a:lnTo>
                  <a:lnTo>
                    <a:pt x="82" y="40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4064475" y="5000050"/>
              <a:ext cx="26100" cy="82825"/>
            </a:xfrm>
            <a:custGeom>
              <a:avLst/>
              <a:gdLst/>
              <a:ahLst/>
              <a:cxnLst/>
              <a:rect l="l" t="t" r="r" b="b"/>
              <a:pathLst>
                <a:path w="1044" h="3313" extrusionOk="0">
                  <a:moveTo>
                    <a:pt x="1" y="3292"/>
                  </a:moveTo>
                  <a:lnTo>
                    <a:pt x="961" y="1"/>
                  </a:lnTo>
                  <a:lnTo>
                    <a:pt x="1043" y="21"/>
                  </a:lnTo>
                  <a:lnTo>
                    <a:pt x="82" y="33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4061400" y="5017425"/>
              <a:ext cx="31200" cy="59825"/>
            </a:xfrm>
            <a:custGeom>
              <a:avLst/>
              <a:gdLst/>
              <a:ahLst/>
              <a:cxnLst/>
              <a:rect l="l" t="t" r="r" b="b"/>
              <a:pathLst>
                <a:path w="1248" h="2393" extrusionOk="0">
                  <a:moveTo>
                    <a:pt x="1" y="2352"/>
                  </a:moveTo>
                  <a:lnTo>
                    <a:pt x="1187" y="1"/>
                  </a:lnTo>
                  <a:lnTo>
                    <a:pt x="1248" y="42"/>
                  </a:lnTo>
                  <a:lnTo>
                    <a:pt x="83" y="23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4165150" y="4896775"/>
              <a:ext cx="155450" cy="136225"/>
            </a:xfrm>
            <a:custGeom>
              <a:avLst/>
              <a:gdLst/>
              <a:ahLst/>
              <a:cxnLst/>
              <a:rect l="l" t="t" r="r" b="b"/>
              <a:pathLst>
                <a:path w="6218" h="5449" extrusionOk="0">
                  <a:moveTo>
                    <a:pt x="1919" y="1"/>
                  </a:moveTo>
                  <a:cubicBezTo>
                    <a:pt x="1866" y="1"/>
                    <a:pt x="1813" y="1"/>
                    <a:pt x="1759" y="2"/>
                  </a:cubicBezTo>
                  <a:lnTo>
                    <a:pt x="880" y="1004"/>
                  </a:lnTo>
                  <a:lnTo>
                    <a:pt x="1" y="1985"/>
                  </a:lnTo>
                  <a:cubicBezTo>
                    <a:pt x="312" y="4947"/>
                    <a:pt x="1822" y="5448"/>
                    <a:pt x="2808" y="5448"/>
                  </a:cubicBezTo>
                  <a:cubicBezTo>
                    <a:pt x="3313" y="5448"/>
                    <a:pt x="3680" y="5317"/>
                    <a:pt x="3680" y="5317"/>
                  </a:cubicBezTo>
                  <a:cubicBezTo>
                    <a:pt x="4094" y="5193"/>
                    <a:pt x="4526" y="5125"/>
                    <a:pt x="4958" y="5125"/>
                  </a:cubicBezTo>
                  <a:cubicBezTo>
                    <a:pt x="5166" y="5125"/>
                    <a:pt x="5375" y="5141"/>
                    <a:pt x="5581" y="5174"/>
                  </a:cubicBezTo>
                  <a:cubicBezTo>
                    <a:pt x="5418" y="4541"/>
                    <a:pt x="5397" y="3886"/>
                    <a:pt x="5499" y="3253"/>
                  </a:cubicBezTo>
                  <a:cubicBezTo>
                    <a:pt x="5499" y="3253"/>
                    <a:pt x="6218" y="1"/>
                    <a:pt x="1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4162600" y="4894275"/>
              <a:ext cx="146175" cy="144125"/>
            </a:xfrm>
            <a:custGeom>
              <a:avLst/>
              <a:gdLst/>
              <a:ahLst/>
              <a:cxnLst/>
              <a:rect l="l" t="t" r="r" b="b"/>
              <a:pathLst>
                <a:path w="5847" h="5765" extrusionOk="0">
                  <a:moveTo>
                    <a:pt x="0" y="2085"/>
                  </a:moveTo>
                  <a:lnTo>
                    <a:pt x="1820" y="41"/>
                  </a:lnTo>
                  <a:lnTo>
                    <a:pt x="1861" y="41"/>
                  </a:lnTo>
                  <a:cubicBezTo>
                    <a:pt x="3414" y="0"/>
                    <a:pt x="4538" y="389"/>
                    <a:pt x="5172" y="1145"/>
                  </a:cubicBezTo>
                  <a:cubicBezTo>
                    <a:pt x="5663" y="1799"/>
                    <a:pt x="5847" y="2596"/>
                    <a:pt x="5704" y="3394"/>
                  </a:cubicBezTo>
                  <a:cubicBezTo>
                    <a:pt x="5581" y="4007"/>
                    <a:pt x="5622" y="4641"/>
                    <a:pt x="5785" y="5254"/>
                  </a:cubicBezTo>
                  <a:lnTo>
                    <a:pt x="5826" y="5397"/>
                  </a:lnTo>
                  <a:lnTo>
                    <a:pt x="5683" y="5376"/>
                  </a:lnTo>
                  <a:cubicBezTo>
                    <a:pt x="5050" y="5274"/>
                    <a:pt x="4416" y="5336"/>
                    <a:pt x="3823" y="5520"/>
                  </a:cubicBezTo>
                  <a:cubicBezTo>
                    <a:pt x="3046" y="5765"/>
                    <a:pt x="2229" y="5663"/>
                    <a:pt x="1534" y="5254"/>
                  </a:cubicBezTo>
                  <a:cubicBezTo>
                    <a:pt x="695" y="4722"/>
                    <a:pt x="184" y="3659"/>
                    <a:pt x="21" y="2106"/>
                  </a:cubicBezTo>
                  <a:close/>
                  <a:moveTo>
                    <a:pt x="1901" y="205"/>
                  </a:moveTo>
                  <a:lnTo>
                    <a:pt x="205" y="2126"/>
                  </a:lnTo>
                  <a:cubicBezTo>
                    <a:pt x="348" y="3618"/>
                    <a:pt x="839" y="4620"/>
                    <a:pt x="1636" y="5111"/>
                  </a:cubicBezTo>
                  <a:cubicBezTo>
                    <a:pt x="2269" y="5479"/>
                    <a:pt x="3046" y="5560"/>
                    <a:pt x="3762" y="5356"/>
                  </a:cubicBezTo>
                  <a:lnTo>
                    <a:pt x="3762" y="5356"/>
                  </a:lnTo>
                  <a:cubicBezTo>
                    <a:pt x="4334" y="5172"/>
                    <a:pt x="4947" y="5111"/>
                    <a:pt x="5561" y="5172"/>
                  </a:cubicBezTo>
                  <a:cubicBezTo>
                    <a:pt x="5438" y="4579"/>
                    <a:pt x="5417" y="3966"/>
                    <a:pt x="5520" y="3353"/>
                  </a:cubicBezTo>
                  <a:cubicBezTo>
                    <a:pt x="5642" y="2617"/>
                    <a:pt x="5458" y="1860"/>
                    <a:pt x="5029" y="1268"/>
                  </a:cubicBezTo>
                  <a:cubicBezTo>
                    <a:pt x="4436" y="552"/>
                    <a:pt x="3373" y="184"/>
                    <a:pt x="1901" y="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4165675" y="4896825"/>
              <a:ext cx="132875" cy="131350"/>
            </a:xfrm>
            <a:custGeom>
              <a:avLst/>
              <a:gdLst/>
              <a:ahLst/>
              <a:cxnLst/>
              <a:rect l="l" t="t" r="r" b="b"/>
              <a:pathLst>
                <a:path w="5315" h="5254" extrusionOk="0">
                  <a:moveTo>
                    <a:pt x="0" y="1902"/>
                  </a:moveTo>
                  <a:lnTo>
                    <a:pt x="1635" y="41"/>
                  </a:lnTo>
                  <a:lnTo>
                    <a:pt x="1656" y="41"/>
                  </a:lnTo>
                  <a:cubicBezTo>
                    <a:pt x="3087" y="0"/>
                    <a:pt x="4109" y="348"/>
                    <a:pt x="4702" y="1063"/>
                  </a:cubicBezTo>
                  <a:cubicBezTo>
                    <a:pt x="5131" y="1636"/>
                    <a:pt x="5315" y="2392"/>
                    <a:pt x="5172" y="3108"/>
                  </a:cubicBezTo>
                  <a:cubicBezTo>
                    <a:pt x="5070" y="3680"/>
                    <a:pt x="5090" y="4273"/>
                    <a:pt x="5254" y="4845"/>
                  </a:cubicBezTo>
                  <a:lnTo>
                    <a:pt x="5274" y="4907"/>
                  </a:lnTo>
                  <a:lnTo>
                    <a:pt x="5192" y="4907"/>
                  </a:lnTo>
                  <a:cubicBezTo>
                    <a:pt x="4620" y="4825"/>
                    <a:pt x="4027" y="4866"/>
                    <a:pt x="3455" y="5050"/>
                  </a:cubicBezTo>
                  <a:cubicBezTo>
                    <a:pt x="2760" y="5254"/>
                    <a:pt x="2024" y="5172"/>
                    <a:pt x="1390" y="4804"/>
                  </a:cubicBezTo>
                  <a:cubicBezTo>
                    <a:pt x="613" y="4334"/>
                    <a:pt x="143" y="3353"/>
                    <a:pt x="0" y="1922"/>
                  </a:cubicBezTo>
                  <a:close/>
                  <a:moveTo>
                    <a:pt x="1676" y="123"/>
                  </a:moveTo>
                  <a:lnTo>
                    <a:pt x="102" y="1922"/>
                  </a:lnTo>
                  <a:cubicBezTo>
                    <a:pt x="245" y="3312"/>
                    <a:pt x="695" y="4252"/>
                    <a:pt x="1431" y="4723"/>
                  </a:cubicBezTo>
                  <a:cubicBezTo>
                    <a:pt x="2044" y="5070"/>
                    <a:pt x="2760" y="5152"/>
                    <a:pt x="3434" y="4947"/>
                  </a:cubicBezTo>
                  <a:lnTo>
                    <a:pt x="3434" y="4947"/>
                  </a:lnTo>
                  <a:cubicBezTo>
                    <a:pt x="3986" y="4784"/>
                    <a:pt x="4559" y="4723"/>
                    <a:pt x="5131" y="4784"/>
                  </a:cubicBezTo>
                  <a:cubicBezTo>
                    <a:pt x="5008" y="4232"/>
                    <a:pt x="4988" y="3639"/>
                    <a:pt x="5090" y="3087"/>
                  </a:cubicBezTo>
                  <a:cubicBezTo>
                    <a:pt x="5213" y="2392"/>
                    <a:pt x="5049" y="1677"/>
                    <a:pt x="4620" y="1125"/>
                  </a:cubicBezTo>
                  <a:cubicBezTo>
                    <a:pt x="4068" y="450"/>
                    <a:pt x="3087" y="103"/>
                    <a:pt x="1676" y="1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4186100" y="4921350"/>
              <a:ext cx="110425" cy="97650"/>
            </a:xfrm>
            <a:custGeom>
              <a:avLst/>
              <a:gdLst/>
              <a:ahLst/>
              <a:cxnLst/>
              <a:rect l="l" t="t" r="r" b="b"/>
              <a:pathLst>
                <a:path w="4417" h="3906" extrusionOk="0">
                  <a:moveTo>
                    <a:pt x="1" y="62"/>
                  </a:moveTo>
                  <a:lnTo>
                    <a:pt x="62" y="1"/>
                  </a:lnTo>
                  <a:lnTo>
                    <a:pt x="4416" y="3844"/>
                  </a:lnTo>
                  <a:lnTo>
                    <a:pt x="4355" y="39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4186625" y="4921350"/>
              <a:ext cx="115000" cy="71575"/>
            </a:xfrm>
            <a:custGeom>
              <a:avLst/>
              <a:gdLst/>
              <a:ahLst/>
              <a:cxnLst/>
              <a:rect l="l" t="t" r="r" b="b"/>
              <a:pathLst>
                <a:path w="4600" h="2863" extrusionOk="0">
                  <a:moveTo>
                    <a:pt x="0" y="62"/>
                  </a:moveTo>
                  <a:lnTo>
                    <a:pt x="41" y="1"/>
                  </a:lnTo>
                  <a:lnTo>
                    <a:pt x="4600" y="2781"/>
                  </a:lnTo>
                  <a:lnTo>
                    <a:pt x="4559" y="28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4186625" y="4920325"/>
              <a:ext cx="117550" cy="48075"/>
            </a:xfrm>
            <a:custGeom>
              <a:avLst/>
              <a:gdLst/>
              <a:ahLst/>
              <a:cxnLst/>
              <a:rect l="l" t="t" r="r" b="b"/>
              <a:pathLst>
                <a:path w="4702" h="1923" extrusionOk="0">
                  <a:moveTo>
                    <a:pt x="0" y="83"/>
                  </a:moveTo>
                  <a:lnTo>
                    <a:pt x="21" y="1"/>
                  </a:lnTo>
                  <a:lnTo>
                    <a:pt x="4702" y="1841"/>
                  </a:lnTo>
                  <a:lnTo>
                    <a:pt x="4681" y="19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4186625" y="4920850"/>
              <a:ext cx="114500" cy="25575"/>
            </a:xfrm>
            <a:custGeom>
              <a:avLst/>
              <a:gdLst/>
              <a:ahLst/>
              <a:cxnLst/>
              <a:rect l="l" t="t" r="r" b="b"/>
              <a:pathLst>
                <a:path w="4580" h="1023" extrusionOk="0">
                  <a:moveTo>
                    <a:pt x="0" y="102"/>
                  </a:moveTo>
                  <a:lnTo>
                    <a:pt x="21" y="0"/>
                  </a:lnTo>
                  <a:lnTo>
                    <a:pt x="4579" y="941"/>
                  </a:lnTo>
                  <a:lnTo>
                    <a:pt x="4559" y="10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4187125" y="4920850"/>
              <a:ext cx="102750" cy="5125"/>
            </a:xfrm>
            <a:custGeom>
              <a:avLst/>
              <a:gdLst/>
              <a:ahLst/>
              <a:cxnLst/>
              <a:rect l="l" t="t" r="r" b="b"/>
              <a:pathLst>
                <a:path w="4110" h="205" extrusionOk="0">
                  <a:moveTo>
                    <a:pt x="1" y="102"/>
                  </a:moveTo>
                  <a:lnTo>
                    <a:pt x="1" y="0"/>
                  </a:lnTo>
                  <a:lnTo>
                    <a:pt x="4109" y="102"/>
                  </a:lnTo>
                  <a:lnTo>
                    <a:pt x="4109" y="2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4197350" y="4908575"/>
              <a:ext cx="85375" cy="15350"/>
            </a:xfrm>
            <a:custGeom>
              <a:avLst/>
              <a:gdLst/>
              <a:ahLst/>
              <a:cxnLst/>
              <a:rect l="l" t="t" r="r" b="b"/>
              <a:pathLst>
                <a:path w="3415" h="614" extrusionOk="0">
                  <a:moveTo>
                    <a:pt x="0" y="532"/>
                  </a:moveTo>
                  <a:lnTo>
                    <a:pt x="3414" y="1"/>
                  </a:lnTo>
                  <a:lnTo>
                    <a:pt x="3414" y="103"/>
                  </a:lnTo>
                  <a:lnTo>
                    <a:pt x="21" y="6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4186100" y="4899900"/>
              <a:ext cx="63900" cy="23000"/>
            </a:xfrm>
            <a:custGeom>
              <a:avLst/>
              <a:gdLst/>
              <a:ahLst/>
              <a:cxnLst/>
              <a:rect l="l" t="t" r="r" b="b"/>
              <a:pathLst>
                <a:path w="2556" h="920" extrusionOk="0">
                  <a:moveTo>
                    <a:pt x="1" y="838"/>
                  </a:moveTo>
                  <a:lnTo>
                    <a:pt x="2515" y="0"/>
                  </a:lnTo>
                  <a:lnTo>
                    <a:pt x="2556" y="82"/>
                  </a:lnTo>
                  <a:lnTo>
                    <a:pt x="42" y="9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4187125" y="4919825"/>
              <a:ext cx="84850" cy="106325"/>
            </a:xfrm>
            <a:custGeom>
              <a:avLst/>
              <a:gdLst/>
              <a:ahLst/>
              <a:cxnLst/>
              <a:rect l="l" t="t" r="r" b="b"/>
              <a:pathLst>
                <a:path w="3394" h="4253" extrusionOk="0">
                  <a:moveTo>
                    <a:pt x="1" y="62"/>
                  </a:moveTo>
                  <a:lnTo>
                    <a:pt x="62" y="0"/>
                  </a:lnTo>
                  <a:lnTo>
                    <a:pt x="3394" y="4191"/>
                  </a:lnTo>
                  <a:lnTo>
                    <a:pt x="3312" y="425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4186625" y="4920850"/>
              <a:ext cx="61850" cy="111425"/>
            </a:xfrm>
            <a:custGeom>
              <a:avLst/>
              <a:gdLst/>
              <a:ahLst/>
              <a:cxnLst/>
              <a:rect l="l" t="t" r="r" b="b"/>
              <a:pathLst>
                <a:path w="2474" h="4457" extrusionOk="0">
                  <a:moveTo>
                    <a:pt x="0" y="41"/>
                  </a:moveTo>
                  <a:lnTo>
                    <a:pt x="82" y="0"/>
                  </a:lnTo>
                  <a:lnTo>
                    <a:pt x="2474" y="4416"/>
                  </a:lnTo>
                  <a:lnTo>
                    <a:pt x="2392" y="44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4186625" y="4920850"/>
              <a:ext cx="38850" cy="110925"/>
            </a:xfrm>
            <a:custGeom>
              <a:avLst/>
              <a:gdLst/>
              <a:ahLst/>
              <a:cxnLst/>
              <a:rect l="l" t="t" r="r" b="b"/>
              <a:pathLst>
                <a:path w="1554" h="4437" extrusionOk="0">
                  <a:moveTo>
                    <a:pt x="0" y="21"/>
                  </a:moveTo>
                  <a:lnTo>
                    <a:pt x="82" y="0"/>
                  </a:lnTo>
                  <a:lnTo>
                    <a:pt x="1554" y="4416"/>
                  </a:lnTo>
                  <a:lnTo>
                    <a:pt x="1472" y="44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4186625" y="4920850"/>
              <a:ext cx="17400" cy="102225"/>
            </a:xfrm>
            <a:custGeom>
              <a:avLst/>
              <a:gdLst/>
              <a:ahLst/>
              <a:cxnLst/>
              <a:rect l="l" t="t" r="r" b="b"/>
              <a:pathLst>
                <a:path w="696" h="4089" extrusionOk="0">
                  <a:moveTo>
                    <a:pt x="0" y="21"/>
                  </a:moveTo>
                  <a:lnTo>
                    <a:pt x="82" y="0"/>
                  </a:lnTo>
                  <a:lnTo>
                    <a:pt x="695" y="4068"/>
                  </a:lnTo>
                  <a:lnTo>
                    <a:pt x="613" y="40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4184050" y="4920850"/>
              <a:ext cx="4625" cy="85875"/>
            </a:xfrm>
            <a:custGeom>
              <a:avLst/>
              <a:gdLst/>
              <a:ahLst/>
              <a:cxnLst/>
              <a:rect l="l" t="t" r="r" b="b"/>
              <a:pathLst>
                <a:path w="185" h="3435" extrusionOk="0">
                  <a:moveTo>
                    <a:pt x="1" y="3434"/>
                  </a:moveTo>
                  <a:lnTo>
                    <a:pt x="103" y="0"/>
                  </a:lnTo>
                  <a:lnTo>
                    <a:pt x="185" y="0"/>
                  </a:lnTo>
                  <a:lnTo>
                    <a:pt x="103" y="34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4173325" y="4920325"/>
              <a:ext cx="15350" cy="65450"/>
            </a:xfrm>
            <a:custGeom>
              <a:avLst/>
              <a:gdLst/>
              <a:ahLst/>
              <a:cxnLst/>
              <a:rect l="l" t="t" r="r" b="b"/>
              <a:pathLst>
                <a:path w="614" h="2618" extrusionOk="0">
                  <a:moveTo>
                    <a:pt x="1" y="2597"/>
                  </a:moveTo>
                  <a:lnTo>
                    <a:pt x="532" y="1"/>
                  </a:lnTo>
                  <a:lnTo>
                    <a:pt x="614" y="21"/>
                  </a:lnTo>
                  <a:lnTo>
                    <a:pt x="82" y="26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4239775" y="4766800"/>
              <a:ext cx="155375" cy="133875"/>
            </a:xfrm>
            <a:custGeom>
              <a:avLst/>
              <a:gdLst/>
              <a:ahLst/>
              <a:cxnLst/>
              <a:rect l="l" t="t" r="r" b="b"/>
              <a:pathLst>
                <a:path w="6215" h="5355" extrusionOk="0">
                  <a:moveTo>
                    <a:pt x="2900" y="1"/>
                  </a:moveTo>
                  <a:cubicBezTo>
                    <a:pt x="2418" y="1"/>
                    <a:pt x="1852" y="82"/>
                    <a:pt x="1186" y="275"/>
                  </a:cubicBezTo>
                  <a:lnTo>
                    <a:pt x="593" y="1461"/>
                  </a:lnTo>
                  <a:lnTo>
                    <a:pt x="0" y="2646"/>
                  </a:lnTo>
                  <a:cubicBezTo>
                    <a:pt x="842" y="4832"/>
                    <a:pt x="2013" y="5355"/>
                    <a:pt x="2940" y="5355"/>
                  </a:cubicBezTo>
                  <a:cubicBezTo>
                    <a:pt x="3790" y="5355"/>
                    <a:pt x="4436" y="4915"/>
                    <a:pt x="4436" y="4915"/>
                  </a:cubicBezTo>
                  <a:cubicBezTo>
                    <a:pt x="4967" y="4568"/>
                    <a:pt x="5581" y="4343"/>
                    <a:pt x="6214" y="4261"/>
                  </a:cubicBezTo>
                  <a:cubicBezTo>
                    <a:pt x="5908" y="3709"/>
                    <a:pt x="5703" y="3096"/>
                    <a:pt x="5642" y="2442"/>
                  </a:cubicBezTo>
                  <a:cubicBezTo>
                    <a:pt x="5642" y="2442"/>
                    <a:pt x="5540" y="1"/>
                    <a:pt x="2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4237725" y="4760875"/>
              <a:ext cx="162025" cy="144650"/>
            </a:xfrm>
            <a:custGeom>
              <a:avLst/>
              <a:gdLst/>
              <a:ahLst/>
              <a:cxnLst/>
              <a:rect l="l" t="t" r="r" b="b"/>
              <a:pathLst>
                <a:path w="6481" h="5786" extrusionOk="0">
                  <a:moveTo>
                    <a:pt x="0" y="2883"/>
                  </a:moveTo>
                  <a:lnTo>
                    <a:pt x="1206" y="451"/>
                  </a:lnTo>
                  <a:lnTo>
                    <a:pt x="1247" y="451"/>
                  </a:lnTo>
                  <a:cubicBezTo>
                    <a:pt x="2760" y="1"/>
                    <a:pt x="3925" y="83"/>
                    <a:pt x="4743" y="675"/>
                  </a:cubicBezTo>
                  <a:cubicBezTo>
                    <a:pt x="5377" y="1166"/>
                    <a:pt x="5765" y="1902"/>
                    <a:pt x="5826" y="2699"/>
                  </a:cubicBezTo>
                  <a:cubicBezTo>
                    <a:pt x="5888" y="3312"/>
                    <a:pt x="6072" y="3926"/>
                    <a:pt x="6378" y="4457"/>
                  </a:cubicBezTo>
                  <a:lnTo>
                    <a:pt x="6480" y="4600"/>
                  </a:lnTo>
                  <a:lnTo>
                    <a:pt x="6317" y="4600"/>
                  </a:lnTo>
                  <a:cubicBezTo>
                    <a:pt x="5683" y="4682"/>
                    <a:pt x="5090" y="4887"/>
                    <a:pt x="4559" y="5214"/>
                  </a:cubicBezTo>
                  <a:cubicBezTo>
                    <a:pt x="3884" y="5663"/>
                    <a:pt x="3067" y="5786"/>
                    <a:pt x="2290" y="5582"/>
                  </a:cubicBezTo>
                  <a:cubicBezTo>
                    <a:pt x="1329" y="5275"/>
                    <a:pt x="573" y="4375"/>
                    <a:pt x="0" y="2924"/>
                  </a:cubicBezTo>
                  <a:close/>
                  <a:moveTo>
                    <a:pt x="1329" y="594"/>
                  </a:moveTo>
                  <a:lnTo>
                    <a:pt x="184" y="2904"/>
                  </a:lnTo>
                  <a:cubicBezTo>
                    <a:pt x="736" y="4273"/>
                    <a:pt x="1452" y="5132"/>
                    <a:pt x="2351" y="5398"/>
                  </a:cubicBezTo>
                  <a:cubicBezTo>
                    <a:pt x="3067" y="5582"/>
                    <a:pt x="3823" y="5479"/>
                    <a:pt x="4457" y="5070"/>
                  </a:cubicBezTo>
                  <a:lnTo>
                    <a:pt x="4457" y="5070"/>
                  </a:lnTo>
                  <a:cubicBezTo>
                    <a:pt x="4988" y="4764"/>
                    <a:pt x="5561" y="4539"/>
                    <a:pt x="6153" y="4437"/>
                  </a:cubicBezTo>
                  <a:cubicBezTo>
                    <a:pt x="5888" y="3885"/>
                    <a:pt x="5704" y="3312"/>
                    <a:pt x="5642" y="2699"/>
                  </a:cubicBezTo>
                  <a:cubicBezTo>
                    <a:pt x="5581" y="1963"/>
                    <a:pt x="5213" y="1268"/>
                    <a:pt x="4620" y="798"/>
                  </a:cubicBezTo>
                  <a:cubicBezTo>
                    <a:pt x="3864" y="267"/>
                    <a:pt x="2760" y="185"/>
                    <a:pt x="1329" y="5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4239775" y="4764975"/>
              <a:ext cx="146675" cy="131350"/>
            </a:xfrm>
            <a:custGeom>
              <a:avLst/>
              <a:gdLst/>
              <a:ahLst/>
              <a:cxnLst/>
              <a:rect l="l" t="t" r="r" b="b"/>
              <a:pathLst>
                <a:path w="5867" h="5254" extrusionOk="0">
                  <a:moveTo>
                    <a:pt x="0" y="2637"/>
                  </a:moveTo>
                  <a:lnTo>
                    <a:pt x="1104" y="409"/>
                  </a:lnTo>
                  <a:lnTo>
                    <a:pt x="1124" y="409"/>
                  </a:lnTo>
                  <a:cubicBezTo>
                    <a:pt x="2514" y="0"/>
                    <a:pt x="3577" y="82"/>
                    <a:pt x="4334" y="614"/>
                  </a:cubicBezTo>
                  <a:cubicBezTo>
                    <a:pt x="4886" y="1063"/>
                    <a:pt x="5254" y="1718"/>
                    <a:pt x="5315" y="2453"/>
                  </a:cubicBezTo>
                  <a:cubicBezTo>
                    <a:pt x="5356" y="3026"/>
                    <a:pt x="5540" y="3598"/>
                    <a:pt x="5826" y="4109"/>
                  </a:cubicBezTo>
                  <a:lnTo>
                    <a:pt x="5867" y="4171"/>
                  </a:lnTo>
                  <a:lnTo>
                    <a:pt x="5785" y="4171"/>
                  </a:lnTo>
                  <a:cubicBezTo>
                    <a:pt x="5213" y="4252"/>
                    <a:pt x="4640" y="4436"/>
                    <a:pt x="4150" y="4763"/>
                  </a:cubicBezTo>
                  <a:cubicBezTo>
                    <a:pt x="3537" y="5152"/>
                    <a:pt x="2780" y="5254"/>
                    <a:pt x="2085" y="5070"/>
                  </a:cubicBezTo>
                  <a:cubicBezTo>
                    <a:pt x="1206" y="4804"/>
                    <a:pt x="511" y="3987"/>
                    <a:pt x="0" y="2637"/>
                  </a:cubicBezTo>
                  <a:close/>
                  <a:moveTo>
                    <a:pt x="1186" y="491"/>
                  </a:moveTo>
                  <a:lnTo>
                    <a:pt x="102" y="2637"/>
                  </a:lnTo>
                  <a:cubicBezTo>
                    <a:pt x="613" y="3925"/>
                    <a:pt x="1288" y="4723"/>
                    <a:pt x="2126" y="4988"/>
                  </a:cubicBezTo>
                  <a:cubicBezTo>
                    <a:pt x="2801" y="5172"/>
                    <a:pt x="3516" y="5050"/>
                    <a:pt x="4109" y="4682"/>
                  </a:cubicBezTo>
                  <a:lnTo>
                    <a:pt x="4109" y="4682"/>
                  </a:lnTo>
                  <a:cubicBezTo>
                    <a:pt x="4600" y="4375"/>
                    <a:pt x="5151" y="4171"/>
                    <a:pt x="5724" y="4089"/>
                  </a:cubicBezTo>
                  <a:cubicBezTo>
                    <a:pt x="5438" y="3578"/>
                    <a:pt x="5274" y="3026"/>
                    <a:pt x="5213" y="2453"/>
                  </a:cubicBezTo>
                  <a:cubicBezTo>
                    <a:pt x="5172" y="1738"/>
                    <a:pt x="4824" y="1104"/>
                    <a:pt x="4272" y="655"/>
                  </a:cubicBezTo>
                  <a:cubicBezTo>
                    <a:pt x="3557" y="164"/>
                    <a:pt x="2514" y="103"/>
                    <a:pt x="1186" y="4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4254075" y="4802275"/>
              <a:ext cx="131375" cy="66975"/>
            </a:xfrm>
            <a:custGeom>
              <a:avLst/>
              <a:gdLst/>
              <a:ahLst/>
              <a:cxnLst/>
              <a:rect l="l" t="t" r="r" b="b"/>
              <a:pathLst>
                <a:path w="5255" h="2679" extrusionOk="0">
                  <a:moveTo>
                    <a:pt x="0" y="82"/>
                  </a:moveTo>
                  <a:lnTo>
                    <a:pt x="41" y="1"/>
                  </a:lnTo>
                  <a:lnTo>
                    <a:pt x="5254" y="2597"/>
                  </a:lnTo>
                  <a:lnTo>
                    <a:pt x="5213" y="26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4254575" y="4802800"/>
              <a:ext cx="128825" cy="39875"/>
            </a:xfrm>
            <a:custGeom>
              <a:avLst/>
              <a:gdLst/>
              <a:ahLst/>
              <a:cxnLst/>
              <a:rect l="l" t="t" r="r" b="b"/>
              <a:pathLst>
                <a:path w="5153" h="1595" extrusionOk="0">
                  <a:moveTo>
                    <a:pt x="1" y="82"/>
                  </a:moveTo>
                  <a:lnTo>
                    <a:pt x="21" y="0"/>
                  </a:lnTo>
                  <a:lnTo>
                    <a:pt x="5152" y="1513"/>
                  </a:lnTo>
                  <a:lnTo>
                    <a:pt x="5132" y="15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4254575" y="4802800"/>
              <a:ext cx="125250" cy="16375"/>
            </a:xfrm>
            <a:custGeom>
              <a:avLst/>
              <a:gdLst/>
              <a:ahLst/>
              <a:cxnLst/>
              <a:rect l="l" t="t" r="r" b="b"/>
              <a:pathLst>
                <a:path w="5010" h="655" extrusionOk="0">
                  <a:moveTo>
                    <a:pt x="1" y="82"/>
                  </a:moveTo>
                  <a:lnTo>
                    <a:pt x="21" y="0"/>
                  </a:lnTo>
                  <a:lnTo>
                    <a:pt x="5009" y="552"/>
                  </a:lnTo>
                  <a:lnTo>
                    <a:pt x="4989" y="6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4254575" y="4795125"/>
              <a:ext cx="116050" cy="9725"/>
            </a:xfrm>
            <a:custGeom>
              <a:avLst/>
              <a:gdLst/>
              <a:ahLst/>
              <a:cxnLst/>
              <a:rect l="l" t="t" r="r" b="b"/>
              <a:pathLst>
                <a:path w="4642" h="389" extrusionOk="0">
                  <a:moveTo>
                    <a:pt x="1" y="287"/>
                  </a:moveTo>
                  <a:lnTo>
                    <a:pt x="4641" y="1"/>
                  </a:lnTo>
                  <a:lnTo>
                    <a:pt x="4641" y="103"/>
                  </a:lnTo>
                  <a:lnTo>
                    <a:pt x="1" y="3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4254075" y="4778250"/>
              <a:ext cx="100700" cy="26600"/>
            </a:xfrm>
            <a:custGeom>
              <a:avLst/>
              <a:gdLst/>
              <a:ahLst/>
              <a:cxnLst/>
              <a:rect l="l" t="t" r="r" b="b"/>
              <a:pathLst>
                <a:path w="4028" h="1064" extrusionOk="0">
                  <a:moveTo>
                    <a:pt x="0" y="962"/>
                  </a:moveTo>
                  <a:lnTo>
                    <a:pt x="4007" y="1"/>
                  </a:lnTo>
                  <a:lnTo>
                    <a:pt x="4028" y="103"/>
                  </a:lnTo>
                  <a:lnTo>
                    <a:pt x="21" y="10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4254575" y="4767525"/>
              <a:ext cx="79750" cy="36300"/>
            </a:xfrm>
            <a:custGeom>
              <a:avLst/>
              <a:gdLst/>
              <a:ahLst/>
              <a:cxnLst/>
              <a:rect l="l" t="t" r="r" b="b"/>
              <a:pathLst>
                <a:path w="3190" h="1452" extrusionOk="0">
                  <a:moveTo>
                    <a:pt x="1" y="1370"/>
                  </a:moveTo>
                  <a:lnTo>
                    <a:pt x="3149" y="1"/>
                  </a:lnTo>
                  <a:lnTo>
                    <a:pt x="3190" y="82"/>
                  </a:lnTo>
                  <a:lnTo>
                    <a:pt x="42" y="145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4254075" y="4765475"/>
              <a:ext cx="56750" cy="38875"/>
            </a:xfrm>
            <a:custGeom>
              <a:avLst/>
              <a:gdLst/>
              <a:ahLst/>
              <a:cxnLst/>
              <a:rect l="l" t="t" r="r" b="b"/>
              <a:pathLst>
                <a:path w="2270" h="1555" extrusionOk="0">
                  <a:moveTo>
                    <a:pt x="0" y="1473"/>
                  </a:moveTo>
                  <a:lnTo>
                    <a:pt x="2208" y="1"/>
                  </a:lnTo>
                  <a:lnTo>
                    <a:pt x="2270" y="83"/>
                  </a:lnTo>
                  <a:lnTo>
                    <a:pt x="62" y="15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4254575" y="4801250"/>
              <a:ext cx="108900" cy="81300"/>
            </a:xfrm>
            <a:custGeom>
              <a:avLst/>
              <a:gdLst/>
              <a:ahLst/>
              <a:cxnLst/>
              <a:rect l="l" t="t" r="r" b="b"/>
              <a:pathLst>
                <a:path w="4356" h="3252" extrusionOk="0">
                  <a:moveTo>
                    <a:pt x="1" y="62"/>
                  </a:moveTo>
                  <a:lnTo>
                    <a:pt x="62" y="1"/>
                  </a:lnTo>
                  <a:lnTo>
                    <a:pt x="4355" y="3190"/>
                  </a:lnTo>
                  <a:lnTo>
                    <a:pt x="4294" y="325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4254575" y="4801250"/>
              <a:ext cx="87925" cy="93050"/>
            </a:xfrm>
            <a:custGeom>
              <a:avLst/>
              <a:gdLst/>
              <a:ahLst/>
              <a:cxnLst/>
              <a:rect l="l" t="t" r="r" b="b"/>
              <a:pathLst>
                <a:path w="3517" h="3722" extrusionOk="0">
                  <a:moveTo>
                    <a:pt x="1" y="62"/>
                  </a:moveTo>
                  <a:lnTo>
                    <a:pt x="62" y="1"/>
                  </a:lnTo>
                  <a:lnTo>
                    <a:pt x="3517" y="3660"/>
                  </a:lnTo>
                  <a:lnTo>
                    <a:pt x="3456" y="37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4254075" y="4801775"/>
              <a:ext cx="66450" cy="98150"/>
            </a:xfrm>
            <a:custGeom>
              <a:avLst/>
              <a:gdLst/>
              <a:ahLst/>
              <a:cxnLst/>
              <a:rect l="l" t="t" r="r" b="b"/>
              <a:pathLst>
                <a:path w="2658" h="3926" extrusionOk="0">
                  <a:moveTo>
                    <a:pt x="0" y="62"/>
                  </a:moveTo>
                  <a:lnTo>
                    <a:pt x="82" y="0"/>
                  </a:lnTo>
                  <a:lnTo>
                    <a:pt x="2658" y="3884"/>
                  </a:lnTo>
                  <a:lnTo>
                    <a:pt x="2576" y="39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4254075" y="4802275"/>
              <a:ext cx="43475" cy="95075"/>
            </a:xfrm>
            <a:custGeom>
              <a:avLst/>
              <a:gdLst/>
              <a:ahLst/>
              <a:cxnLst/>
              <a:rect l="l" t="t" r="r" b="b"/>
              <a:pathLst>
                <a:path w="1739" h="3803" extrusionOk="0">
                  <a:moveTo>
                    <a:pt x="0" y="21"/>
                  </a:moveTo>
                  <a:lnTo>
                    <a:pt x="82" y="1"/>
                  </a:lnTo>
                  <a:lnTo>
                    <a:pt x="1738" y="3762"/>
                  </a:lnTo>
                  <a:lnTo>
                    <a:pt x="1656" y="38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4254075" y="4801775"/>
              <a:ext cx="22500" cy="84350"/>
            </a:xfrm>
            <a:custGeom>
              <a:avLst/>
              <a:gdLst/>
              <a:ahLst/>
              <a:cxnLst/>
              <a:rect l="l" t="t" r="r" b="b"/>
              <a:pathLst>
                <a:path w="900" h="3374" extrusionOk="0">
                  <a:moveTo>
                    <a:pt x="0" y="21"/>
                  </a:moveTo>
                  <a:lnTo>
                    <a:pt x="103" y="0"/>
                  </a:lnTo>
                  <a:lnTo>
                    <a:pt x="900" y="3353"/>
                  </a:lnTo>
                  <a:lnTo>
                    <a:pt x="818" y="33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4254075" y="4802275"/>
              <a:ext cx="6675" cy="65950"/>
            </a:xfrm>
            <a:custGeom>
              <a:avLst/>
              <a:gdLst/>
              <a:ahLst/>
              <a:cxnLst/>
              <a:rect l="l" t="t" r="r" b="b"/>
              <a:pathLst>
                <a:path w="267" h="2638" extrusionOk="0">
                  <a:moveTo>
                    <a:pt x="0" y="1"/>
                  </a:moveTo>
                  <a:lnTo>
                    <a:pt x="103" y="1"/>
                  </a:lnTo>
                  <a:lnTo>
                    <a:pt x="266" y="2638"/>
                  </a:lnTo>
                  <a:lnTo>
                    <a:pt x="184" y="26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4283200" y="4618300"/>
              <a:ext cx="160500" cy="133975"/>
            </a:xfrm>
            <a:custGeom>
              <a:avLst/>
              <a:gdLst/>
              <a:ahLst/>
              <a:cxnLst/>
              <a:rect l="l" t="t" r="r" b="b"/>
              <a:pathLst>
                <a:path w="6420" h="5359" extrusionOk="0">
                  <a:moveTo>
                    <a:pt x="2992" y="1"/>
                  </a:moveTo>
                  <a:cubicBezTo>
                    <a:pt x="2337" y="1"/>
                    <a:pt x="1521" y="227"/>
                    <a:pt x="512" y="839"/>
                  </a:cubicBezTo>
                  <a:lnTo>
                    <a:pt x="266" y="2127"/>
                  </a:lnTo>
                  <a:lnTo>
                    <a:pt x="1" y="3435"/>
                  </a:lnTo>
                  <a:cubicBezTo>
                    <a:pt x="1075" y="4921"/>
                    <a:pt x="2084" y="5359"/>
                    <a:pt x="2900" y="5359"/>
                  </a:cubicBezTo>
                  <a:cubicBezTo>
                    <a:pt x="4072" y="5359"/>
                    <a:pt x="4845" y="4457"/>
                    <a:pt x="4845" y="4457"/>
                  </a:cubicBezTo>
                  <a:cubicBezTo>
                    <a:pt x="5275" y="3987"/>
                    <a:pt x="5827" y="3619"/>
                    <a:pt x="6419" y="3374"/>
                  </a:cubicBezTo>
                  <a:cubicBezTo>
                    <a:pt x="5970" y="2924"/>
                    <a:pt x="5622" y="2372"/>
                    <a:pt x="5397" y="1779"/>
                  </a:cubicBezTo>
                  <a:cubicBezTo>
                    <a:pt x="5397" y="1779"/>
                    <a:pt x="4831" y="1"/>
                    <a:pt x="2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4280650" y="4611150"/>
              <a:ext cx="167650" cy="143625"/>
            </a:xfrm>
            <a:custGeom>
              <a:avLst/>
              <a:gdLst/>
              <a:ahLst/>
              <a:cxnLst/>
              <a:rect l="l" t="t" r="r" b="b"/>
              <a:pathLst>
                <a:path w="6706" h="5745" extrusionOk="0">
                  <a:moveTo>
                    <a:pt x="0" y="3741"/>
                  </a:moveTo>
                  <a:lnTo>
                    <a:pt x="532" y="1063"/>
                  </a:lnTo>
                  <a:lnTo>
                    <a:pt x="573" y="1043"/>
                  </a:lnTo>
                  <a:cubicBezTo>
                    <a:pt x="1922" y="225"/>
                    <a:pt x="3067" y="0"/>
                    <a:pt x="4007" y="348"/>
                  </a:cubicBezTo>
                  <a:cubicBezTo>
                    <a:pt x="4743" y="655"/>
                    <a:pt x="5336" y="1268"/>
                    <a:pt x="5602" y="2024"/>
                  </a:cubicBezTo>
                  <a:cubicBezTo>
                    <a:pt x="5806" y="2617"/>
                    <a:pt x="6153" y="3148"/>
                    <a:pt x="6583" y="3598"/>
                  </a:cubicBezTo>
                  <a:lnTo>
                    <a:pt x="6705" y="3700"/>
                  </a:lnTo>
                  <a:lnTo>
                    <a:pt x="6562" y="3762"/>
                  </a:lnTo>
                  <a:cubicBezTo>
                    <a:pt x="5969" y="3987"/>
                    <a:pt x="5458" y="4355"/>
                    <a:pt x="5029" y="4804"/>
                  </a:cubicBezTo>
                  <a:cubicBezTo>
                    <a:pt x="4477" y="5397"/>
                    <a:pt x="3721" y="5745"/>
                    <a:pt x="2924" y="5745"/>
                  </a:cubicBezTo>
                  <a:cubicBezTo>
                    <a:pt x="1922" y="5704"/>
                    <a:pt x="941" y="5029"/>
                    <a:pt x="21" y="3762"/>
                  </a:cubicBezTo>
                  <a:close/>
                  <a:moveTo>
                    <a:pt x="695" y="1186"/>
                  </a:moveTo>
                  <a:lnTo>
                    <a:pt x="184" y="3700"/>
                  </a:lnTo>
                  <a:cubicBezTo>
                    <a:pt x="1063" y="4886"/>
                    <a:pt x="1983" y="5520"/>
                    <a:pt x="2924" y="5561"/>
                  </a:cubicBezTo>
                  <a:cubicBezTo>
                    <a:pt x="3660" y="5561"/>
                    <a:pt x="4375" y="5234"/>
                    <a:pt x="4886" y="4702"/>
                  </a:cubicBezTo>
                  <a:lnTo>
                    <a:pt x="4886" y="4702"/>
                  </a:lnTo>
                  <a:cubicBezTo>
                    <a:pt x="5295" y="4252"/>
                    <a:pt x="5806" y="3905"/>
                    <a:pt x="6358" y="3639"/>
                  </a:cubicBezTo>
                  <a:cubicBezTo>
                    <a:pt x="5949" y="3189"/>
                    <a:pt x="5622" y="2678"/>
                    <a:pt x="5397" y="2106"/>
                  </a:cubicBezTo>
                  <a:cubicBezTo>
                    <a:pt x="5152" y="1411"/>
                    <a:pt x="4620" y="839"/>
                    <a:pt x="3946" y="552"/>
                  </a:cubicBezTo>
                  <a:cubicBezTo>
                    <a:pt x="3067" y="205"/>
                    <a:pt x="1983" y="409"/>
                    <a:pt x="695" y="11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4282175" y="4617275"/>
              <a:ext cx="151800" cy="130350"/>
            </a:xfrm>
            <a:custGeom>
              <a:avLst/>
              <a:gdLst/>
              <a:ahLst/>
              <a:cxnLst/>
              <a:rect l="l" t="t" r="r" b="b"/>
              <a:pathLst>
                <a:path w="6072" h="5214" extrusionOk="0">
                  <a:moveTo>
                    <a:pt x="1" y="3374"/>
                  </a:moveTo>
                  <a:lnTo>
                    <a:pt x="491" y="941"/>
                  </a:lnTo>
                  <a:lnTo>
                    <a:pt x="512" y="941"/>
                  </a:lnTo>
                  <a:cubicBezTo>
                    <a:pt x="1738" y="205"/>
                    <a:pt x="2801" y="1"/>
                    <a:pt x="3660" y="307"/>
                  </a:cubicBezTo>
                  <a:cubicBezTo>
                    <a:pt x="4314" y="594"/>
                    <a:pt x="4846" y="1166"/>
                    <a:pt x="5091" y="1840"/>
                  </a:cubicBezTo>
                  <a:cubicBezTo>
                    <a:pt x="5295" y="2392"/>
                    <a:pt x="5602" y="2903"/>
                    <a:pt x="6011" y="3312"/>
                  </a:cubicBezTo>
                  <a:lnTo>
                    <a:pt x="6072" y="3374"/>
                  </a:lnTo>
                  <a:lnTo>
                    <a:pt x="6011" y="3394"/>
                  </a:lnTo>
                  <a:cubicBezTo>
                    <a:pt x="5459" y="3619"/>
                    <a:pt x="4968" y="3946"/>
                    <a:pt x="4559" y="4375"/>
                  </a:cubicBezTo>
                  <a:cubicBezTo>
                    <a:pt x="4069" y="4907"/>
                    <a:pt x="3394" y="5213"/>
                    <a:pt x="2658" y="5213"/>
                  </a:cubicBezTo>
                  <a:cubicBezTo>
                    <a:pt x="1738" y="5193"/>
                    <a:pt x="859" y="4580"/>
                    <a:pt x="21" y="3415"/>
                  </a:cubicBezTo>
                  <a:close/>
                  <a:moveTo>
                    <a:pt x="573" y="1002"/>
                  </a:moveTo>
                  <a:lnTo>
                    <a:pt x="103" y="3353"/>
                  </a:lnTo>
                  <a:cubicBezTo>
                    <a:pt x="921" y="4477"/>
                    <a:pt x="1779" y="5070"/>
                    <a:pt x="2658" y="5111"/>
                  </a:cubicBezTo>
                  <a:cubicBezTo>
                    <a:pt x="3353" y="5111"/>
                    <a:pt x="4028" y="4805"/>
                    <a:pt x="4498" y="4294"/>
                  </a:cubicBezTo>
                  <a:lnTo>
                    <a:pt x="4498" y="4294"/>
                  </a:lnTo>
                  <a:cubicBezTo>
                    <a:pt x="4886" y="3885"/>
                    <a:pt x="5357" y="3537"/>
                    <a:pt x="5888" y="3312"/>
                  </a:cubicBezTo>
                  <a:cubicBezTo>
                    <a:pt x="5500" y="2883"/>
                    <a:pt x="5193" y="2392"/>
                    <a:pt x="4989" y="1861"/>
                  </a:cubicBezTo>
                  <a:cubicBezTo>
                    <a:pt x="4743" y="1207"/>
                    <a:pt x="4253" y="675"/>
                    <a:pt x="3619" y="389"/>
                  </a:cubicBezTo>
                  <a:cubicBezTo>
                    <a:pt x="2801" y="82"/>
                    <a:pt x="1779" y="287"/>
                    <a:pt x="573" y="10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4289325" y="4669925"/>
              <a:ext cx="142625" cy="31200"/>
            </a:xfrm>
            <a:custGeom>
              <a:avLst/>
              <a:gdLst/>
              <a:ahLst/>
              <a:cxnLst/>
              <a:rect l="l" t="t" r="r" b="b"/>
              <a:pathLst>
                <a:path w="5705" h="1248" extrusionOk="0">
                  <a:moveTo>
                    <a:pt x="1" y="102"/>
                  </a:moveTo>
                  <a:lnTo>
                    <a:pt x="21" y="0"/>
                  </a:lnTo>
                  <a:lnTo>
                    <a:pt x="5704" y="1165"/>
                  </a:lnTo>
                  <a:lnTo>
                    <a:pt x="5684" y="12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4301100" y="4688325"/>
              <a:ext cx="133400" cy="6150"/>
            </a:xfrm>
            <a:custGeom>
              <a:avLst/>
              <a:gdLst/>
              <a:ahLst/>
              <a:cxnLst/>
              <a:rect l="l" t="t" r="r" b="b"/>
              <a:pathLst>
                <a:path w="5336" h="246" extrusionOk="0">
                  <a:moveTo>
                    <a:pt x="0" y="82"/>
                  </a:moveTo>
                  <a:lnTo>
                    <a:pt x="0" y="0"/>
                  </a:lnTo>
                  <a:lnTo>
                    <a:pt x="5335" y="164"/>
                  </a:lnTo>
                  <a:lnTo>
                    <a:pt x="5335" y="2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4288825" y="4652025"/>
              <a:ext cx="124725" cy="20975"/>
            </a:xfrm>
            <a:custGeom>
              <a:avLst/>
              <a:gdLst/>
              <a:ahLst/>
              <a:cxnLst/>
              <a:rect l="l" t="t" r="r" b="b"/>
              <a:pathLst>
                <a:path w="4989" h="839" extrusionOk="0">
                  <a:moveTo>
                    <a:pt x="1" y="737"/>
                  </a:moveTo>
                  <a:lnTo>
                    <a:pt x="4968" y="1"/>
                  </a:lnTo>
                  <a:lnTo>
                    <a:pt x="4988" y="83"/>
                  </a:lnTo>
                  <a:lnTo>
                    <a:pt x="21" y="8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4288825" y="4633625"/>
              <a:ext cx="110925" cy="39375"/>
            </a:xfrm>
            <a:custGeom>
              <a:avLst/>
              <a:gdLst/>
              <a:ahLst/>
              <a:cxnLst/>
              <a:rect l="l" t="t" r="r" b="b"/>
              <a:pathLst>
                <a:path w="4437" h="1575" extrusionOk="0">
                  <a:moveTo>
                    <a:pt x="1" y="1493"/>
                  </a:moveTo>
                  <a:lnTo>
                    <a:pt x="4416" y="1"/>
                  </a:lnTo>
                  <a:lnTo>
                    <a:pt x="4436" y="83"/>
                  </a:lnTo>
                  <a:lnTo>
                    <a:pt x="41" y="15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4289325" y="4620850"/>
              <a:ext cx="91525" cy="51125"/>
            </a:xfrm>
            <a:custGeom>
              <a:avLst/>
              <a:gdLst/>
              <a:ahLst/>
              <a:cxnLst/>
              <a:rect l="l" t="t" r="r" b="b"/>
              <a:pathLst>
                <a:path w="3661" h="2045" extrusionOk="0">
                  <a:moveTo>
                    <a:pt x="1" y="1984"/>
                  </a:moveTo>
                  <a:lnTo>
                    <a:pt x="3619" y="1"/>
                  </a:lnTo>
                  <a:lnTo>
                    <a:pt x="3660" y="83"/>
                  </a:lnTo>
                  <a:lnTo>
                    <a:pt x="42" y="2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4288825" y="4617275"/>
              <a:ext cx="68500" cy="55725"/>
            </a:xfrm>
            <a:custGeom>
              <a:avLst/>
              <a:gdLst/>
              <a:ahLst/>
              <a:cxnLst/>
              <a:rect l="l" t="t" r="r" b="b"/>
              <a:pathLst>
                <a:path w="2740" h="2229" extrusionOk="0">
                  <a:moveTo>
                    <a:pt x="1" y="2147"/>
                  </a:moveTo>
                  <a:lnTo>
                    <a:pt x="2678" y="1"/>
                  </a:lnTo>
                  <a:lnTo>
                    <a:pt x="2740" y="82"/>
                  </a:lnTo>
                  <a:lnTo>
                    <a:pt x="41" y="22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4288825" y="4621375"/>
              <a:ext cx="45500" cy="51125"/>
            </a:xfrm>
            <a:custGeom>
              <a:avLst/>
              <a:gdLst/>
              <a:ahLst/>
              <a:cxnLst/>
              <a:rect l="l" t="t" r="r" b="b"/>
              <a:pathLst>
                <a:path w="1820" h="2045" extrusionOk="0">
                  <a:moveTo>
                    <a:pt x="1" y="1983"/>
                  </a:moveTo>
                  <a:lnTo>
                    <a:pt x="1738" y="0"/>
                  </a:lnTo>
                  <a:lnTo>
                    <a:pt x="1820" y="62"/>
                  </a:lnTo>
                  <a:lnTo>
                    <a:pt x="62" y="20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4289325" y="4669925"/>
              <a:ext cx="125250" cy="51125"/>
            </a:xfrm>
            <a:custGeom>
              <a:avLst/>
              <a:gdLst/>
              <a:ahLst/>
              <a:cxnLst/>
              <a:rect l="l" t="t" r="r" b="b"/>
              <a:pathLst>
                <a:path w="5010" h="2045" extrusionOk="0">
                  <a:moveTo>
                    <a:pt x="1" y="82"/>
                  </a:moveTo>
                  <a:lnTo>
                    <a:pt x="42" y="0"/>
                  </a:lnTo>
                  <a:lnTo>
                    <a:pt x="5009" y="1963"/>
                  </a:lnTo>
                  <a:lnTo>
                    <a:pt x="4968" y="20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4289325" y="4669400"/>
              <a:ext cx="108375" cy="67500"/>
            </a:xfrm>
            <a:custGeom>
              <a:avLst/>
              <a:gdLst/>
              <a:ahLst/>
              <a:cxnLst/>
              <a:rect l="l" t="t" r="r" b="b"/>
              <a:pathLst>
                <a:path w="4335" h="2700" extrusionOk="0">
                  <a:moveTo>
                    <a:pt x="1" y="83"/>
                  </a:moveTo>
                  <a:lnTo>
                    <a:pt x="42" y="1"/>
                  </a:lnTo>
                  <a:lnTo>
                    <a:pt x="4335" y="2617"/>
                  </a:lnTo>
                  <a:lnTo>
                    <a:pt x="4273" y="26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4289325" y="4669400"/>
              <a:ext cx="88450" cy="78725"/>
            </a:xfrm>
            <a:custGeom>
              <a:avLst/>
              <a:gdLst/>
              <a:ahLst/>
              <a:cxnLst/>
              <a:rect l="l" t="t" r="r" b="b"/>
              <a:pathLst>
                <a:path w="3538" h="3149" extrusionOk="0">
                  <a:moveTo>
                    <a:pt x="1" y="62"/>
                  </a:moveTo>
                  <a:lnTo>
                    <a:pt x="62" y="1"/>
                  </a:lnTo>
                  <a:lnTo>
                    <a:pt x="3537" y="3088"/>
                  </a:lnTo>
                  <a:lnTo>
                    <a:pt x="3476" y="31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4288825" y="4669400"/>
              <a:ext cx="65950" cy="82300"/>
            </a:xfrm>
            <a:custGeom>
              <a:avLst/>
              <a:gdLst/>
              <a:ahLst/>
              <a:cxnLst/>
              <a:rect l="l" t="t" r="r" b="b"/>
              <a:pathLst>
                <a:path w="2638" h="3292" extrusionOk="0">
                  <a:moveTo>
                    <a:pt x="1" y="62"/>
                  </a:moveTo>
                  <a:lnTo>
                    <a:pt x="82" y="1"/>
                  </a:lnTo>
                  <a:lnTo>
                    <a:pt x="2638" y="3231"/>
                  </a:lnTo>
                  <a:lnTo>
                    <a:pt x="2576" y="32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4288825" y="4669925"/>
              <a:ext cx="42950" cy="76675"/>
            </a:xfrm>
            <a:custGeom>
              <a:avLst/>
              <a:gdLst/>
              <a:ahLst/>
              <a:cxnLst/>
              <a:rect l="l" t="t" r="r" b="b"/>
              <a:pathLst>
                <a:path w="1718" h="3067" extrusionOk="0">
                  <a:moveTo>
                    <a:pt x="1" y="41"/>
                  </a:moveTo>
                  <a:lnTo>
                    <a:pt x="82" y="0"/>
                  </a:lnTo>
                  <a:lnTo>
                    <a:pt x="1718" y="3026"/>
                  </a:lnTo>
                  <a:lnTo>
                    <a:pt x="1636" y="30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4288825" y="4670425"/>
              <a:ext cx="23025" cy="63400"/>
            </a:xfrm>
            <a:custGeom>
              <a:avLst/>
              <a:gdLst/>
              <a:ahLst/>
              <a:cxnLst/>
              <a:rect l="l" t="t" r="r" b="b"/>
              <a:pathLst>
                <a:path w="921" h="2536" extrusionOk="0">
                  <a:moveTo>
                    <a:pt x="1" y="21"/>
                  </a:moveTo>
                  <a:lnTo>
                    <a:pt x="82" y="1"/>
                  </a:lnTo>
                  <a:lnTo>
                    <a:pt x="920" y="2495"/>
                  </a:lnTo>
                  <a:lnTo>
                    <a:pt x="839" y="25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4286775" y="4464000"/>
              <a:ext cx="158975" cy="134075"/>
            </a:xfrm>
            <a:custGeom>
              <a:avLst/>
              <a:gdLst/>
              <a:ahLst/>
              <a:cxnLst/>
              <a:rect l="l" t="t" r="r" b="b"/>
              <a:pathLst>
                <a:path w="6359" h="5363" extrusionOk="0">
                  <a:moveTo>
                    <a:pt x="2846" y="1"/>
                  </a:moveTo>
                  <a:cubicBezTo>
                    <a:pt x="2081" y="1"/>
                    <a:pt x="1124" y="372"/>
                    <a:pt x="1" y="1532"/>
                  </a:cubicBezTo>
                  <a:lnTo>
                    <a:pt x="83" y="2861"/>
                  </a:lnTo>
                  <a:lnTo>
                    <a:pt x="164" y="4169"/>
                  </a:lnTo>
                  <a:cubicBezTo>
                    <a:pt x="1266" y="5058"/>
                    <a:pt x="2166" y="5362"/>
                    <a:pt x="2883" y="5362"/>
                  </a:cubicBezTo>
                  <a:cubicBezTo>
                    <a:pt x="4441" y="5362"/>
                    <a:pt x="5132" y="3924"/>
                    <a:pt x="5132" y="3924"/>
                  </a:cubicBezTo>
                  <a:cubicBezTo>
                    <a:pt x="5438" y="3352"/>
                    <a:pt x="5847" y="2841"/>
                    <a:pt x="6358" y="2452"/>
                  </a:cubicBezTo>
                  <a:cubicBezTo>
                    <a:pt x="5806" y="2146"/>
                    <a:pt x="5336" y="1696"/>
                    <a:pt x="4968" y="1185"/>
                  </a:cubicBezTo>
                  <a:cubicBezTo>
                    <a:pt x="4968" y="1185"/>
                    <a:pt x="4212" y="1"/>
                    <a:pt x="2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4284725" y="4459375"/>
              <a:ext cx="165625" cy="144650"/>
            </a:xfrm>
            <a:custGeom>
              <a:avLst/>
              <a:gdLst/>
              <a:ahLst/>
              <a:cxnLst/>
              <a:rect l="l" t="t" r="r" b="b"/>
              <a:pathLst>
                <a:path w="6625" h="5786" extrusionOk="0">
                  <a:moveTo>
                    <a:pt x="165" y="4395"/>
                  </a:moveTo>
                  <a:lnTo>
                    <a:pt x="1" y="1676"/>
                  </a:lnTo>
                  <a:lnTo>
                    <a:pt x="21" y="1656"/>
                  </a:lnTo>
                  <a:cubicBezTo>
                    <a:pt x="1105" y="511"/>
                    <a:pt x="2168" y="0"/>
                    <a:pt x="3169" y="102"/>
                  </a:cubicBezTo>
                  <a:cubicBezTo>
                    <a:pt x="3967" y="205"/>
                    <a:pt x="4662" y="634"/>
                    <a:pt x="5111" y="1308"/>
                  </a:cubicBezTo>
                  <a:cubicBezTo>
                    <a:pt x="5479" y="1819"/>
                    <a:pt x="5950" y="2249"/>
                    <a:pt x="6481" y="2555"/>
                  </a:cubicBezTo>
                  <a:lnTo>
                    <a:pt x="6624" y="2637"/>
                  </a:lnTo>
                  <a:lnTo>
                    <a:pt x="6502" y="2719"/>
                  </a:lnTo>
                  <a:cubicBezTo>
                    <a:pt x="5990" y="3107"/>
                    <a:pt x="5582" y="3578"/>
                    <a:pt x="5295" y="4129"/>
                  </a:cubicBezTo>
                  <a:cubicBezTo>
                    <a:pt x="4927" y="4845"/>
                    <a:pt x="4273" y="5376"/>
                    <a:pt x="3497" y="5581"/>
                  </a:cubicBezTo>
                  <a:cubicBezTo>
                    <a:pt x="2536" y="5785"/>
                    <a:pt x="1411" y="5397"/>
                    <a:pt x="205" y="4416"/>
                  </a:cubicBezTo>
                  <a:close/>
                  <a:moveTo>
                    <a:pt x="185" y="1738"/>
                  </a:moveTo>
                  <a:lnTo>
                    <a:pt x="349" y="4293"/>
                  </a:lnTo>
                  <a:cubicBezTo>
                    <a:pt x="1493" y="5233"/>
                    <a:pt x="2556" y="5601"/>
                    <a:pt x="3456" y="5397"/>
                  </a:cubicBezTo>
                  <a:cubicBezTo>
                    <a:pt x="4171" y="5192"/>
                    <a:pt x="4784" y="4702"/>
                    <a:pt x="5132" y="4048"/>
                  </a:cubicBezTo>
                  <a:lnTo>
                    <a:pt x="5132" y="4048"/>
                  </a:lnTo>
                  <a:cubicBezTo>
                    <a:pt x="5418" y="3516"/>
                    <a:pt x="5806" y="3046"/>
                    <a:pt x="6277" y="2658"/>
                  </a:cubicBezTo>
                  <a:cubicBezTo>
                    <a:pt x="5766" y="2331"/>
                    <a:pt x="5316" y="1901"/>
                    <a:pt x="4968" y="1411"/>
                  </a:cubicBezTo>
                  <a:cubicBezTo>
                    <a:pt x="4968" y="1390"/>
                    <a:pt x="4294" y="389"/>
                    <a:pt x="3149" y="266"/>
                  </a:cubicBezTo>
                  <a:cubicBezTo>
                    <a:pt x="2209" y="184"/>
                    <a:pt x="1228" y="675"/>
                    <a:pt x="185" y="17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4285750" y="4466000"/>
              <a:ext cx="150275" cy="131875"/>
            </a:xfrm>
            <a:custGeom>
              <a:avLst/>
              <a:gdLst/>
              <a:ahLst/>
              <a:cxnLst/>
              <a:rect l="l" t="t" r="r" b="b"/>
              <a:pathLst>
                <a:path w="6011" h="5275" extrusionOk="0">
                  <a:moveTo>
                    <a:pt x="164" y="4008"/>
                  </a:moveTo>
                  <a:lnTo>
                    <a:pt x="1" y="1534"/>
                  </a:lnTo>
                  <a:lnTo>
                    <a:pt x="21" y="1514"/>
                  </a:lnTo>
                  <a:cubicBezTo>
                    <a:pt x="1023" y="492"/>
                    <a:pt x="1984" y="1"/>
                    <a:pt x="2883" y="103"/>
                  </a:cubicBezTo>
                  <a:cubicBezTo>
                    <a:pt x="3619" y="205"/>
                    <a:pt x="4253" y="594"/>
                    <a:pt x="4662" y="1187"/>
                  </a:cubicBezTo>
                  <a:cubicBezTo>
                    <a:pt x="5009" y="1677"/>
                    <a:pt x="5438" y="2066"/>
                    <a:pt x="5949" y="2372"/>
                  </a:cubicBezTo>
                  <a:lnTo>
                    <a:pt x="6011" y="2413"/>
                  </a:lnTo>
                  <a:lnTo>
                    <a:pt x="5949" y="2454"/>
                  </a:lnTo>
                  <a:cubicBezTo>
                    <a:pt x="5479" y="2801"/>
                    <a:pt x="5091" y="3251"/>
                    <a:pt x="4825" y="3762"/>
                  </a:cubicBezTo>
                  <a:cubicBezTo>
                    <a:pt x="4478" y="4416"/>
                    <a:pt x="3905" y="4887"/>
                    <a:pt x="3190" y="5071"/>
                  </a:cubicBezTo>
                  <a:cubicBezTo>
                    <a:pt x="2311" y="5275"/>
                    <a:pt x="1289" y="4927"/>
                    <a:pt x="185" y="4028"/>
                  </a:cubicBezTo>
                  <a:close/>
                  <a:moveTo>
                    <a:pt x="103" y="1554"/>
                  </a:moveTo>
                  <a:lnTo>
                    <a:pt x="246" y="3967"/>
                  </a:lnTo>
                  <a:cubicBezTo>
                    <a:pt x="1330" y="4846"/>
                    <a:pt x="2311" y="5193"/>
                    <a:pt x="3169" y="4989"/>
                  </a:cubicBezTo>
                  <a:cubicBezTo>
                    <a:pt x="3844" y="4805"/>
                    <a:pt x="4416" y="4355"/>
                    <a:pt x="4743" y="3721"/>
                  </a:cubicBezTo>
                  <a:lnTo>
                    <a:pt x="4743" y="3721"/>
                  </a:lnTo>
                  <a:cubicBezTo>
                    <a:pt x="5009" y="3210"/>
                    <a:pt x="5398" y="2781"/>
                    <a:pt x="5847" y="2413"/>
                  </a:cubicBezTo>
                  <a:cubicBezTo>
                    <a:pt x="5357" y="2106"/>
                    <a:pt x="4927" y="1718"/>
                    <a:pt x="4600" y="1248"/>
                  </a:cubicBezTo>
                  <a:cubicBezTo>
                    <a:pt x="4191" y="675"/>
                    <a:pt x="3578" y="287"/>
                    <a:pt x="2883" y="185"/>
                  </a:cubicBezTo>
                  <a:cubicBezTo>
                    <a:pt x="2004" y="103"/>
                    <a:pt x="1064" y="553"/>
                    <a:pt x="103" y="1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4289325" y="4524775"/>
              <a:ext cx="145175" cy="11275"/>
            </a:xfrm>
            <a:custGeom>
              <a:avLst/>
              <a:gdLst/>
              <a:ahLst/>
              <a:cxnLst/>
              <a:rect l="l" t="t" r="r" b="b"/>
              <a:pathLst>
                <a:path w="5807" h="451" extrusionOk="0">
                  <a:moveTo>
                    <a:pt x="1" y="369"/>
                  </a:moveTo>
                  <a:lnTo>
                    <a:pt x="5786" y="1"/>
                  </a:lnTo>
                  <a:lnTo>
                    <a:pt x="5806" y="103"/>
                  </a:lnTo>
                  <a:lnTo>
                    <a:pt x="1" y="4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4288325" y="4503325"/>
              <a:ext cx="130850" cy="33225"/>
            </a:xfrm>
            <a:custGeom>
              <a:avLst/>
              <a:gdLst/>
              <a:ahLst/>
              <a:cxnLst/>
              <a:rect l="l" t="t" r="r" b="b"/>
              <a:pathLst>
                <a:path w="5234" h="1329" extrusionOk="0">
                  <a:moveTo>
                    <a:pt x="0" y="1247"/>
                  </a:moveTo>
                  <a:lnTo>
                    <a:pt x="5213" y="0"/>
                  </a:lnTo>
                  <a:lnTo>
                    <a:pt x="5233" y="82"/>
                  </a:lnTo>
                  <a:lnTo>
                    <a:pt x="21" y="13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4288325" y="4484400"/>
              <a:ext cx="116025" cy="52150"/>
            </a:xfrm>
            <a:custGeom>
              <a:avLst/>
              <a:gdLst/>
              <a:ahLst/>
              <a:cxnLst/>
              <a:rect l="l" t="t" r="r" b="b"/>
              <a:pathLst>
                <a:path w="4641" h="2086" extrusionOk="0">
                  <a:moveTo>
                    <a:pt x="0" y="2004"/>
                  </a:moveTo>
                  <a:lnTo>
                    <a:pt x="4600" y="1"/>
                  </a:lnTo>
                  <a:lnTo>
                    <a:pt x="4640" y="83"/>
                  </a:lnTo>
                  <a:lnTo>
                    <a:pt x="41" y="208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4288325" y="4470600"/>
              <a:ext cx="98125" cy="65950"/>
            </a:xfrm>
            <a:custGeom>
              <a:avLst/>
              <a:gdLst/>
              <a:ahLst/>
              <a:cxnLst/>
              <a:rect l="l" t="t" r="r" b="b"/>
              <a:pathLst>
                <a:path w="3925" h="2638" extrusionOk="0">
                  <a:moveTo>
                    <a:pt x="0" y="2556"/>
                  </a:moveTo>
                  <a:lnTo>
                    <a:pt x="3864" y="1"/>
                  </a:lnTo>
                  <a:lnTo>
                    <a:pt x="3925" y="62"/>
                  </a:lnTo>
                  <a:lnTo>
                    <a:pt x="41" y="26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4288325" y="4463975"/>
              <a:ext cx="75650" cy="72075"/>
            </a:xfrm>
            <a:custGeom>
              <a:avLst/>
              <a:gdLst/>
              <a:ahLst/>
              <a:cxnLst/>
              <a:rect l="l" t="t" r="r" b="b"/>
              <a:pathLst>
                <a:path w="3026" h="2883" extrusionOk="0">
                  <a:moveTo>
                    <a:pt x="0" y="2821"/>
                  </a:moveTo>
                  <a:lnTo>
                    <a:pt x="2964" y="0"/>
                  </a:lnTo>
                  <a:lnTo>
                    <a:pt x="3025" y="61"/>
                  </a:lnTo>
                  <a:lnTo>
                    <a:pt x="61" y="288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4288325" y="4465500"/>
              <a:ext cx="52650" cy="70550"/>
            </a:xfrm>
            <a:custGeom>
              <a:avLst/>
              <a:gdLst/>
              <a:ahLst/>
              <a:cxnLst/>
              <a:rect l="l" t="t" r="r" b="b"/>
              <a:pathLst>
                <a:path w="2106" h="2822" extrusionOk="0">
                  <a:moveTo>
                    <a:pt x="0" y="2781"/>
                  </a:moveTo>
                  <a:lnTo>
                    <a:pt x="2044" y="0"/>
                  </a:lnTo>
                  <a:lnTo>
                    <a:pt x="2106" y="62"/>
                  </a:lnTo>
                  <a:lnTo>
                    <a:pt x="61" y="28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4287800" y="4475725"/>
              <a:ext cx="31725" cy="60325"/>
            </a:xfrm>
            <a:custGeom>
              <a:avLst/>
              <a:gdLst/>
              <a:ahLst/>
              <a:cxnLst/>
              <a:rect l="l" t="t" r="r" b="b"/>
              <a:pathLst>
                <a:path w="1269" h="2413" extrusionOk="0">
                  <a:moveTo>
                    <a:pt x="1" y="2372"/>
                  </a:moveTo>
                  <a:lnTo>
                    <a:pt x="1186" y="0"/>
                  </a:lnTo>
                  <a:lnTo>
                    <a:pt x="1268" y="41"/>
                  </a:lnTo>
                  <a:lnTo>
                    <a:pt x="82" y="24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4288825" y="4532950"/>
              <a:ext cx="132900" cy="17400"/>
            </a:xfrm>
            <a:custGeom>
              <a:avLst/>
              <a:gdLst/>
              <a:ahLst/>
              <a:cxnLst/>
              <a:rect l="l" t="t" r="r" b="b"/>
              <a:pathLst>
                <a:path w="5316" h="696" extrusionOk="0">
                  <a:moveTo>
                    <a:pt x="1" y="103"/>
                  </a:moveTo>
                  <a:lnTo>
                    <a:pt x="21" y="1"/>
                  </a:lnTo>
                  <a:lnTo>
                    <a:pt x="5315" y="614"/>
                  </a:lnTo>
                  <a:lnTo>
                    <a:pt x="5315" y="6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4288325" y="4532950"/>
              <a:ext cx="121125" cy="37850"/>
            </a:xfrm>
            <a:custGeom>
              <a:avLst/>
              <a:gdLst/>
              <a:ahLst/>
              <a:cxnLst/>
              <a:rect l="l" t="t" r="r" b="b"/>
              <a:pathLst>
                <a:path w="4845" h="1514" extrusionOk="0">
                  <a:moveTo>
                    <a:pt x="0" y="83"/>
                  </a:moveTo>
                  <a:lnTo>
                    <a:pt x="41" y="1"/>
                  </a:lnTo>
                  <a:lnTo>
                    <a:pt x="4845" y="1432"/>
                  </a:lnTo>
                  <a:lnTo>
                    <a:pt x="4824" y="15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4288325" y="4533475"/>
              <a:ext cx="105300" cy="54200"/>
            </a:xfrm>
            <a:custGeom>
              <a:avLst/>
              <a:gdLst/>
              <a:ahLst/>
              <a:cxnLst/>
              <a:rect l="l" t="t" r="r" b="b"/>
              <a:pathLst>
                <a:path w="4212" h="2168" extrusionOk="0">
                  <a:moveTo>
                    <a:pt x="0" y="82"/>
                  </a:moveTo>
                  <a:lnTo>
                    <a:pt x="41" y="0"/>
                  </a:lnTo>
                  <a:lnTo>
                    <a:pt x="4211" y="2085"/>
                  </a:lnTo>
                  <a:lnTo>
                    <a:pt x="4170" y="21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4288325" y="4532950"/>
              <a:ext cx="83825" cy="62900"/>
            </a:xfrm>
            <a:custGeom>
              <a:avLst/>
              <a:gdLst/>
              <a:ahLst/>
              <a:cxnLst/>
              <a:rect l="l" t="t" r="r" b="b"/>
              <a:pathLst>
                <a:path w="3353" h="2516" extrusionOk="0">
                  <a:moveTo>
                    <a:pt x="0" y="83"/>
                  </a:moveTo>
                  <a:lnTo>
                    <a:pt x="61" y="1"/>
                  </a:lnTo>
                  <a:lnTo>
                    <a:pt x="3353" y="2454"/>
                  </a:lnTo>
                  <a:lnTo>
                    <a:pt x="3312" y="25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4288325" y="4532950"/>
              <a:ext cx="60825" cy="63925"/>
            </a:xfrm>
            <a:custGeom>
              <a:avLst/>
              <a:gdLst/>
              <a:ahLst/>
              <a:cxnLst/>
              <a:rect l="l" t="t" r="r" b="b"/>
              <a:pathLst>
                <a:path w="2433" h="2557" extrusionOk="0">
                  <a:moveTo>
                    <a:pt x="0" y="62"/>
                  </a:moveTo>
                  <a:lnTo>
                    <a:pt x="61" y="1"/>
                  </a:lnTo>
                  <a:lnTo>
                    <a:pt x="2433" y="2495"/>
                  </a:lnTo>
                  <a:lnTo>
                    <a:pt x="2371" y="25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4287800" y="4533475"/>
              <a:ext cx="38350" cy="56225"/>
            </a:xfrm>
            <a:custGeom>
              <a:avLst/>
              <a:gdLst/>
              <a:ahLst/>
              <a:cxnLst/>
              <a:rect l="l" t="t" r="r" b="b"/>
              <a:pathLst>
                <a:path w="1534" h="2249" extrusionOk="0">
                  <a:moveTo>
                    <a:pt x="1" y="41"/>
                  </a:moveTo>
                  <a:lnTo>
                    <a:pt x="82" y="0"/>
                  </a:lnTo>
                  <a:lnTo>
                    <a:pt x="1534" y="2208"/>
                  </a:lnTo>
                  <a:lnTo>
                    <a:pt x="1472" y="22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4242825" y="4314800"/>
              <a:ext cx="160000" cy="133850"/>
            </a:xfrm>
            <a:custGeom>
              <a:avLst/>
              <a:gdLst/>
              <a:ahLst/>
              <a:cxnLst/>
              <a:rect l="l" t="t" r="r" b="b"/>
              <a:pathLst>
                <a:path w="6400" h="5354" extrusionOk="0">
                  <a:moveTo>
                    <a:pt x="2946" y="1"/>
                  </a:moveTo>
                  <a:cubicBezTo>
                    <a:pt x="2075" y="1"/>
                    <a:pt x="999" y="491"/>
                    <a:pt x="1" y="2308"/>
                  </a:cubicBezTo>
                  <a:lnTo>
                    <a:pt x="430" y="3555"/>
                  </a:lnTo>
                  <a:lnTo>
                    <a:pt x="839" y="4802"/>
                  </a:lnTo>
                  <a:cubicBezTo>
                    <a:pt x="1719" y="5198"/>
                    <a:pt x="2440" y="5353"/>
                    <a:pt x="3030" y="5353"/>
                  </a:cubicBezTo>
                  <a:cubicBezTo>
                    <a:pt x="5179" y="5353"/>
                    <a:pt x="5581" y="3289"/>
                    <a:pt x="5581" y="3289"/>
                  </a:cubicBezTo>
                  <a:cubicBezTo>
                    <a:pt x="5724" y="2656"/>
                    <a:pt x="5990" y="2063"/>
                    <a:pt x="6399" y="1552"/>
                  </a:cubicBezTo>
                  <a:cubicBezTo>
                    <a:pt x="5765" y="1388"/>
                    <a:pt x="5193" y="1082"/>
                    <a:pt x="4702" y="673"/>
                  </a:cubicBezTo>
                  <a:cubicBezTo>
                    <a:pt x="4702" y="673"/>
                    <a:pt x="3965" y="1"/>
                    <a:pt x="29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4240275" y="4310650"/>
              <a:ext cx="166125" cy="144650"/>
            </a:xfrm>
            <a:custGeom>
              <a:avLst/>
              <a:gdLst/>
              <a:ahLst/>
              <a:cxnLst/>
              <a:rect l="l" t="t" r="r" b="b"/>
              <a:pathLst>
                <a:path w="6645" h="5786" extrusionOk="0">
                  <a:moveTo>
                    <a:pt x="859" y="5050"/>
                  </a:moveTo>
                  <a:lnTo>
                    <a:pt x="1" y="2454"/>
                  </a:lnTo>
                  <a:lnTo>
                    <a:pt x="21" y="2413"/>
                  </a:lnTo>
                  <a:cubicBezTo>
                    <a:pt x="777" y="1043"/>
                    <a:pt x="1656" y="266"/>
                    <a:pt x="2658" y="103"/>
                  </a:cubicBezTo>
                  <a:cubicBezTo>
                    <a:pt x="3435" y="1"/>
                    <a:pt x="4252" y="246"/>
                    <a:pt x="4845" y="777"/>
                  </a:cubicBezTo>
                  <a:cubicBezTo>
                    <a:pt x="5336" y="1166"/>
                    <a:pt x="5888" y="1472"/>
                    <a:pt x="6501" y="1636"/>
                  </a:cubicBezTo>
                  <a:lnTo>
                    <a:pt x="6644" y="1656"/>
                  </a:lnTo>
                  <a:lnTo>
                    <a:pt x="6542" y="1779"/>
                  </a:lnTo>
                  <a:cubicBezTo>
                    <a:pt x="6174" y="2270"/>
                    <a:pt x="5888" y="2842"/>
                    <a:pt x="5745" y="3455"/>
                  </a:cubicBezTo>
                  <a:cubicBezTo>
                    <a:pt x="5581" y="4252"/>
                    <a:pt x="5091" y="4927"/>
                    <a:pt x="4396" y="5315"/>
                  </a:cubicBezTo>
                  <a:cubicBezTo>
                    <a:pt x="3517" y="5786"/>
                    <a:pt x="2331" y="5704"/>
                    <a:pt x="900" y="5070"/>
                  </a:cubicBezTo>
                  <a:close/>
                  <a:moveTo>
                    <a:pt x="205" y="2494"/>
                  </a:moveTo>
                  <a:lnTo>
                    <a:pt x="1023" y="4927"/>
                  </a:lnTo>
                  <a:cubicBezTo>
                    <a:pt x="2372" y="5520"/>
                    <a:pt x="3476" y="5602"/>
                    <a:pt x="4314" y="5172"/>
                  </a:cubicBezTo>
                  <a:cubicBezTo>
                    <a:pt x="5336" y="4641"/>
                    <a:pt x="5581" y="3455"/>
                    <a:pt x="5581" y="3455"/>
                  </a:cubicBezTo>
                  <a:lnTo>
                    <a:pt x="5581" y="3455"/>
                  </a:lnTo>
                  <a:cubicBezTo>
                    <a:pt x="5724" y="2862"/>
                    <a:pt x="5970" y="2290"/>
                    <a:pt x="6317" y="1799"/>
                  </a:cubicBezTo>
                  <a:cubicBezTo>
                    <a:pt x="5745" y="1615"/>
                    <a:pt x="5213" y="1329"/>
                    <a:pt x="4723" y="941"/>
                  </a:cubicBezTo>
                  <a:cubicBezTo>
                    <a:pt x="4171" y="450"/>
                    <a:pt x="3414" y="225"/>
                    <a:pt x="2678" y="307"/>
                  </a:cubicBezTo>
                  <a:cubicBezTo>
                    <a:pt x="1759" y="450"/>
                    <a:pt x="920" y="1166"/>
                    <a:pt x="205" y="24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4242325" y="4318825"/>
              <a:ext cx="150275" cy="131375"/>
            </a:xfrm>
            <a:custGeom>
              <a:avLst/>
              <a:gdLst/>
              <a:ahLst/>
              <a:cxnLst/>
              <a:rect l="l" t="t" r="r" b="b"/>
              <a:pathLst>
                <a:path w="6011" h="5255" extrusionOk="0">
                  <a:moveTo>
                    <a:pt x="798" y="4580"/>
                  </a:moveTo>
                  <a:lnTo>
                    <a:pt x="0" y="2229"/>
                  </a:lnTo>
                  <a:lnTo>
                    <a:pt x="0" y="2208"/>
                  </a:lnTo>
                  <a:cubicBezTo>
                    <a:pt x="695" y="961"/>
                    <a:pt x="1493" y="246"/>
                    <a:pt x="2392" y="103"/>
                  </a:cubicBezTo>
                  <a:cubicBezTo>
                    <a:pt x="3128" y="1"/>
                    <a:pt x="3843" y="226"/>
                    <a:pt x="4395" y="696"/>
                  </a:cubicBezTo>
                  <a:cubicBezTo>
                    <a:pt x="4845" y="1064"/>
                    <a:pt x="5377" y="1350"/>
                    <a:pt x="5928" y="1493"/>
                  </a:cubicBezTo>
                  <a:lnTo>
                    <a:pt x="6010" y="1513"/>
                  </a:lnTo>
                  <a:lnTo>
                    <a:pt x="5949" y="1575"/>
                  </a:lnTo>
                  <a:cubicBezTo>
                    <a:pt x="5601" y="2045"/>
                    <a:pt x="5356" y="2576"/>
                    <a:pt x="5213" y="3149"/>
                  </a:cubicBezTo>
                  <a:cubicBezTo>
                    <a:pt x="5049" y="3864"/>
                    <a:pt x="4600" y="4457"/>
                    <a:pt x="3986" y="4825"/>
                  </a:cubicBezTo>
                  <a:cubicBezTo>
                    <a:pt x="3169" y="5254"/>
                    <a:pt x="2106" y="5172"/>
                    <a:pt x="798" y="4580"/>
                  </a:cubicBezTo>
                  <a:close/>
                  <a:moveTo>
                    <a:pt x="103" y="2229"/>
                  </a:moveTo>
                  <a:lnTo>
                    <a:pt x="859" y="4518"/>
                  </a:lnTo>
                  <a:cubicBezTo>
                    <a:pt x="2147" y="5091"/>
                    <a:pt x="3169" y="5152"/>
                    <a:pt x="3966" y="4743"/>
                  </a:cubicBezTo>
                  <a:cubicBezTo>
                    <a:pt x="4559" y="4396"/>
                    <a:pt x="4988" y="3803"/>
                    <a:pt x="5152" y="3128"/>
                  </a:cubicBezTo>
                  <a:lnTo>
                    <a:pt x="5152" y="3128"/>
                  </a:lnTo>
                  <a:cubicBezTo>
                    <a:pt x="5274" y="2576"/>
                    <a:pt x="5520" y="2045"/>
                    <a:pt x="5867" y="1575"/>
                  </a:cubicBezTo>
                  <a:cubicBezTo>
                    <a:pt x="5315" y="1411"/>
                    <a:pt x="4804" y="1145"/>
                    <a:pt x="4354" y="757"/>
                  </a:cubicBezTo>
                  <a:cubicBezTo>
                    <a:pt x="3823" y="307"/>
                    <a:pt x="3128" y="103"/>
                    <a:pt x="2433" y="185"/>
                  </a:cubicBezTo>
                  <a:cubicBezTo>
                    <a:pt x="1554" y="328"/>
                    <a:pt x="777" y="1023"/>
                    <a:pt x="103" y="2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4253050" y="4356125"/>
              <a:ext cx="138525" cy="48075"/>
            </a:xfrm>
            <a:custGeom>
              <a:avLst/>
              <a:gdLst/>
              <a:ahLst/>
              <a:cxnLst/>
              <a:rect l="l" t="t" r="r" b="b"/>
              <a:pathLst>
                <a:path w="5541" h="1923" extrusionOk="0">
                  <a:moveTo>
                    <a:pt x="1" y="1841"/>
                  </a:moveTo>
                  <a:lnTo>
                    <a:pt x="5499" y="1"/>
                  </a:lnTo>
                  <a:lnTo>
                    <a:pt x="5540" y="83"/>
                  </a:lnTo>
                  <a:lnTo>
                    <a:pt x="21" y="19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4252550" y="4339275"/>
              <a:ext cx="118575" cy="65425"/>
            </a:xfrm>
            <a:custGeom>
              <a:avLst/>
              <a:gdLst/>
              <a:ahLst/>
              <a:cxnLst/>
              <a:rect l="l" t="t" r="r" b="b"/>
              <a:pathLst>
                <a:path w="4743" h="2617" extrusionOk="0">
                  <a:moveTo>
                    <a:pt x="0" y="2535"/>
                  </a:moveTo>
                  <a:lnTo>
                    <a:pt x="4702" y="0"/>
                  </a:lnTo>
                  <a:lnTo>
                    <a:pt x="4743" y="62"/>
                  </a:lnTo>
                  <a:lnTo>
                    <a:pt x="41" y="26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4252550" y="4323950"/>
              <a:ext cx="99675" cy="80250"/>
            </a:xfrm>
            <a:custGeom>
              <a:avLst/>
              <a:gdLst/>
              <a:ahLst/>
              <a:cxnLst/>
              <a:rect l="l" t="t" r="r" b="b"/>
              <a:pathLst>
                <a:path w="3987" h="3210" extrusionOk="0">
                  <a:moveTo>
                    <a:pt x="0" y="3128"/>
                  </a:moveTo>
                  <a:lnTo>
                    <a:pt x="3925" y="0"/>
                  </a:lnTo>
                  <a:lnTo>
                    <a:pt x="3986" y="82"/>
                  </a:lnTo>
                  <a:lnTo>
                    <a:pt x="61" y="32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4252025" y="4316275"/>
              <a:ext cx="78725" cy="88425"/>
            </a:xfrm>
            <a:custGeom>
              <a:avLst/>
              <a:gdLst/>
              <a:ahLst/>
              <a:cxnLst/>
              <a:rect l="l" t="t" r="r" b="b"/>
              <a:pathLst>
                <a:path w="3149" h="3537" extrusionOk="0">
                  <a:moveTo>
                    <a:pt x="1" y="3476"/>
                  </a:moveTo>
                  <a:lnTo>
                    <a:pt x="3087" y="0"/>
                  </a:lnTo>
                  <a:lnTo>
                    <a:pt x="3149" y="62"/>
                  </a:lnTo>
                  <a:lnTo>
                    <a:pt x="82" y="3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4252025" y="4315750"/>
              <a:ext cx="55725" cy="88950"/>
            </a:xfrm>
            <a:custGeom>
              <a:avLst/>
              <a:gdLst/>
              <a:ahLst/>
              <a:cxnLst/>
              <a:rect l="l" t="t" r="r" b="b"/>
              <a:pathLst>
                <a:path w="2229" h="3558" extrusionOk="0">
                  <a:moveTo>
                    <a:pt x="1" y="3497"/>
                  </a:moveTo>
                  <a:lnTo>
                    <a:pt x="2147" y="1"/>
                  </a:lnTo>
                  <a:lnTo>
                    <a:pt x="2229" y="42"/>
                  </a:lnTo>
                  <a:lnTo>
                    <a:pt x="82" y="355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4252025" y="4322925"/>
              <a:ext cx="33750" cy="80750"/>
            </a:xfrm>
            <a:custGeom>
              <a:avLst/>
              <a:gdLst/>
              <a:ahLst/>
              <a:cxnLst/>
              <a:rect l="l" t="t" r="r" b="b"/>
              <a:pathLst>
                <a:path w="1350" h="3230" extrusionOk="0">
                  <a:moveTo>
                    <a:pt x="1" y="3189"/>
                  </a:moveTo>
                  <a:lnTo>
                    <a:pt x="1268" y="0"/>
                  </a:lnTo>
                  <a:lnTo>
                    <a:pt x="1350" y="21"/>
                  </a:lnTo>
                  <a:lnTo>
                    <a:pt x="82" y="32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4252025" y="4338750"/>
              <a:ext cx="15350" cy="65450"/>
            </a:xfrm>
            <a:custGeom>
              <a:avLst/>
              <a:gdLst/>
              <a:ahLst/>
              <a:cxnLst/>
              <a:rect l="l" t="t" r="r" b="b"/>
              <a:pathLst>
                <a:path w="614" h="2618" extrusionOk="0">
                  <a:moveTo>
                    <a:pt x="1" y="2597"/>
                  </a:moveTo>
                  <a:lnTo>
                    <a:pt x="532" y="1"/>
                  </a:lnTo>
                  <a:lnTo>
                    <a:pt x="614" y="21"/>
                  </a:lnTo>
                  <a:lnTo>
                    <a:pt x="103" y="26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4252550" y="4381675"/>
              <a:ext cx="132900" cy="22000"/>
            </a:xfrm>
            <a:custGeom>
              <a:avLst/>
              <a:gdLst/>
              <a:ahLst/>
              <a:cxnLst/>
              <a:rect l="l" t="t" r="r" b="b"/>
              <a:pathLst>
                <a:path w="5316" h="880" extrusionOk="0">
                  <a:moveTo>
                    <a:pt x="0" y="798"/>
                  </a:moveTo>
                  <a:lnTo>
                    <a:pt x="5295" y="1"/>
                  </a:lnTo>
                  <a:lnTo>
                    <a:pt x="5315" y="83"/>
                  </a:lnTo>
                  <a:lnTo>
                    <a:pt x="21" y="8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4252550" y="4401100"/>
              <a:ext cx="125725" cy="5650"/>
            </a:xfrm>
            <a:custGeom>
              <a:avLst/>
              <a:gdLst/>
              <a:ahLst/>
              <a:cxnLst/>
              <a:rect l="l" t="t" r="r" b="b"/>
              <a:pathLst>
                <a:path w="5029" h="226" extrusionOk="0">
                  <a:moveTo>
                    <a:pt x="0" y="103"/>
                  </a:moveTo>
                  <a:lnTo>
                    <a:pt x="21" y="1"/>
                  </a:lnTo>
                  <a:lnTo>
                    <a:pt x="5029" y="144"/>
                  </a:lnTo>
                  <a:lnTo>
                    <a:pt x="5029" y="2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4252550" y="4401100"/>
              <a:ext cx="114500" cy="25575"/>
            </a:xfrm>
            <a:custGeom>
              <a:avLst/>
              <a:gdLst/>
              <a:ahLst/>
              <a:cxnLst/>
              <a:rect l="l" t="t" r="r" b="b"/>
              <a:pathLst>
                <a:path w="4580" h="1023" extrusionOk="0">
                  <a:moveTo>
                    <a:pt x="0" y="103"/>
                  </a:moveTo>
                  <a:lnTo>
                    <a:pt x="21" y="1"/>
                  </a:lnTo>
                  <a:lnTo>
                    <a:pt x="4579" y="941"/>
                  </a:lnTo>
                  <a:lnTo>
                    <a:pt x="4559" y="10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4252550" y="4401625"/>
              <a:ext cx="96600" cy="39875"/>
            </a:xfrm>
            <a:custGeom>
              <a:avLst/>
              <a:gdLst/>
              <a:ahLst/>
              <a:cxnLst/>
              <a:rect l="l" t="t" r="r" b="b"/>
              <a:pathLst>
                <a:path w="3864" h="1595" extrusionOk="0">
                  <a:moveTo>
                    <a:pt x="0" y="82"/>
                  </a:moveTo>
                  <a:lnTo>
                    <a:pt x="21" y="0"/>
                  </a:lnTo>
                  <a:lnTo>
                    <a:pt x="3864" y="1513"/>
                  </a:lnTo>
                  <a:lnTo>
                    <a:pt x="3823" y="15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4252550" y="4401625"/>
              <a:ext cx="74125" cy="46525"/>
            </a:xfrm>
            <a:custGeom>
              <a:avLst/>
              <a:gdLst/>
              <a:ahLst/>
              <a:cxnLst/>
              <a:rect l="l" t="t" r="r" b="b"/>
              <a:pathLst>
                <a:path w="2965" h="1861" extrusionOk="0">
                  <a:moveTo>
                    <a:pt x="0" y="62"/>
                  </a:moveTo>
                  <a:lnTo>
                    <a:pt x="41" y="0"/>
                  </a:lnTo>
                  <a:lnTo>
                    <a:pt x="2964" y="1799"/>
                  </a:lnTo>
                  <a:lnTo>
                    <a:pt x="2923" y="18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4252025" y="4401625"/>
              <a:ext cx="51125" cy="45500"/>
            </a:xfrm>
            <a:custGeom>
              <a:avLst/>
              <a:gdLst/>
              <a:ahLst/>
              <a:cxnLst/>
              <a:rect l="l" t="t" r="r" b="b"/>
              <a:pathLst>
                <a:path w="2045" h="1820" extrusionOk="0">
                  <a:moveTo>
                    <a:pt x="1" y="82"/>
                  </a:moveTo>
                  <a:lnTo>
                    <a:pt x="62" y="0"/>
                  </a:lnTo>
                  <a:lnTo>
                    <a:pt x="2045" y="1758"/>
                  </a:lnTo>
                  <a:lnTo>
                    <a:pt x="1984" y="18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4166175" y="4181575"/>
              <a:ext cx="149750" cy="134125"/>
            </a:xfrm>
            <a:custGeom>
              <a:avLst/>
              <a:gdLst/>
              <a:ahLst/>
              <a:cxnLst/>
              <a:rect l="l" t="t" r="r" b="b"/>
              <a:pathLst>
                <a:path w="5990" h="5365" extrusionOk="0">
                  <a:moveTo>
                    <a:pt x="2878" y="1"/>
                  </a:moveTo>
                  <a:cubicBezTo>
                    <a:pt x="1912" y="1"/>
                    <a:pt x="629" y="531"/>
                    <a:pt x="0" y="3058"/>
                  </a:cubicBezTo>
                  <a:lnTo>
                    <a:pt x="736" y="4162"/>
                  </a:lnTo>
                  <a:lnTo>
                    <a:pt x="1472" y="5266"/>
                  </a:lnTo>
                  <a:cubicBezTo>
                    <a:pt x="1893" y="5334"/>
                    <a:pt x="2271" y="5364"/>
                    <a:pt x="2612" y="5364"/>
                  </a:cubicBezTo>
                  <a:cubicBezTo>
                    <a:pt x="5860" y="5364"/>
                    <a:pt x="5642" y="2567"/>
                    <a:pt x="5642" y="2567"/>
                  </a:cubicBezTo>
                  <a:cubicBezTo>
                    <a:pt x="5602" y="1934"/>
                    <a:pt x="5724" y="1280"/>
                    <a:pt x="5990" y="687"/>
                  </a:cubicBezTo>
                  <a:cubicBezTo>
                    <a:pt x="5336" y="687"/>
                    <a:pt x="4702" y="544"/>
                    <a:pt x="4109" y="278"/>
                  </a:cubicBezTo>
                  <a:cubicBezTo>
                    <a:pt x="4109" y="278"/>
                    <a:pt x="3577" y="1"/>
                    <a:pt x="28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4164125" y="4177275"/>
              <a:ext cx="155400" cy="144650"/>
            </a:xfrm>
            <a:custGeom>
              <a:avLst/>
              <a:gdLst/>
              <a:ahLst/>
              <a:cxnLst/>
              <a:rect l="l" t="t" r="r" b="b"/>
              <a:pathLst>
                <a:path w="6216" h="5786" extrusionOk="0">
                  <a:moveTo>
                    <a:pt x="1493" y="5520"/>
                  </a:moveTo>
                  <a:lnTo>
                    <a:pt x="1" y="3250"/>
                  </a:lnTo>
                  <a:lnTo>
                    <a:pt x="1" y="3210"/>
                  </a:lnTo>
                  <a:cubicBezTo>
                    <a:pt x="369" y="1697"/>
                    <a:pt x="1023" y="716"/>
                    <a:pt x="1943" y="307"/>
                  </a:cubicBezTo>
                  <a:cubicBezTo>
                    <a:pt x="2679" y="0"/>
                    <a:pt x="3517" y="21"/>
                    <a:pt x="4232" y="368"/>
                  </a:cubicBezTo>
                  <a:cubicBezTo>
                    <a:pt x="4805" y="634"/>
                    <a:pt x="5418" y="777"/>
                    <a:pt x="6052" y="777"/>
                  </a:cubicBezTo>
                  <a:lnTo>
                    <a:pt x="6215" y="777"/>
                  </a:lnTo>
                  <a:lnTo>
                    <a:pt x="6133" y="920"/>
                  </a:lnTo>
                  <a:cubicBezTo>
                    <a:pt x="5888" y="1492"/>
                    <a:pt x="5786" y="2126"/>
                    <a:pt x="5806" y="2760"/>
                  </a:cubicBezTo>
                  <a:cubicBezTo>
                    <a:pt x="5847" y="3557"/>
                    <a:pt x="5540" y="4334"/>
                    <a:pt x="4968" y="4886"/>
                  </a:cubicBezTo>
                  <a:cubicBezTo>
                    <a:pt x="4232" y="5560"/>
                    <a:pt x="3067" y="5785"/>
                    <a:pt x="1534" y="5540"/>
                  </a:cubicBezTo>
                  <a:close/>
                  <a:moveTo>
                    <a:pt x="185" y="3230"/>
                  </a:moveTo>
                  <a:lnTo>
                    <a:pt x="1595" y="5376"/>
                  </a:lnTo>
                  <a:cubicBezTo>
                    <a:pt x="3067" y="5601"/>
                    <a:pt x="4150" y="5397"/>
                    <a:pt x="4845" y="4763"/>
                  </a:cubicBezTo>
                  <a:cubicBezTo>
                    <a:pt x="5704" y="3966"/>
                    <a:pt x="5622" y="2760"/>
                    <a:pt x="5622" y="2760"/>
                  </a:cubicBezTo>
                  <a:lnTo>
                    <a:pt x="5622" y="2760"/>
                  </a:lnTo>
                  <a:cubicBezTo>
                    <a:pt x="5602" y="2147"/>
                    <a:pt x="5704" y="1533"/>
                    <a:pt x="5908" y="961"/>
                  </a:cubicBezTo>
                  <a:cubicBezTo>
                    <a:pt x="5295" y="941"/>
                    <a:pt x="4702" y="797"/>
                    <a:pt x="4150" y="552"/>
                  </a:cubicBezTo>
                  <a:cubicBezTo>
                    <a:pt x="3476" y="225"/>
                    <a:pt x="2699" y="205"/>
                    <a:pt x="2004" y="470"/>
                  </a:cubicBezTo>
                  <a:cubicBezTo>
                    <a:pt x="1166" y="859"/>
                    <a:pt x="553" y="1779"/>
                    <a:pt x="185" y="3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4166675" y="4186475"/>
              <a:ext cx="140575" cy="131875"/>
            </a:xfrm>
            <a:custGeom>
              <a:avLst/>
              <a:gdLst/>
              <a:ahLst/>
              <a:cxnLst/>
              <a:rect l="l" t="t" r="r" b="b"/>
              <a:pathLst>
                <a:path w="5623" h="5275" extrusionOk="0">
                  <a:moveTo>
                    <a:pt x="1371" y="5029"/>
                  </a:moveTo>
                  <a:lnTo>
                    <a:pt x="1" y="2964"/>
                  </a:lnTo>
                  <a:lnTo>
                    <a:pt x="1" y="2944"/>
                  </a:lnTo>
                  <a:cubicBezTo>
                    <a:pt x="328" y="1554"/>
                    <a:pt x="941" y="634"/>
                    <a:pt x="1759" y="286"/>
                  </a:cubicBezTo>
                  <a:cubicBezTo>
                    <a:pt x="2434" y="0"/>
                    <a:pt x="3190" y="21"/>
                    <a:pt x="3864" y="348"/>
                  </a:cubicBezTo>
                  <a:cubicBezTo>
                    <a:pt x="4375" y="593"/>
                    <a:pt x="4968" y="716"/>
                    <a:pt x="5541" y="716"/>
                  </a:cubicBezTo>
                  <a:lnTo>
                    <a:pt x="5622" y="716"/>
                  </a:lnTo>
                  <a:lnTo>
                    <a:pt x="5602" y="797"/>
                  </a:lnTo>
                  <a:cubicBezTo>
                    <a:pt x="5357" y="1329"/>
                    <a:pt x="5254" y="1922"/>
                    <a:pt x="5275" y="2494"/>
                  </a:cubicBezTo>
                  <a:cubicBezTo>
                    <a:pt x="5295" y="3230"/>
                    <a:pt x="5030" y="3925"/>
                    <a:pt x="4519" y="4457"/>
                  </a:cubicBezTo>
                  <a:cubicBezTo>
                    <a:pt x="3844" y="5070"/>
                    <a:pt x="2781" y="5274"/>
                    <a:pt x="1371" y="5049"/>
                  </a:cubicBezTo>
                  <a:close/>
                  <a:moveTo>
                    <a:pt x="83" y="2944"/>
                  </a:moveTo>
                  <a:lnTo>
                    <a:pt x="1411" y="4947"/>
                  </a:lnTo>
                  <a:cubicBezTo>
                    <a:pt x="2781" y="5172"/>
                    <a:pt x="3824" y="4968"/>
                    <a:pt x="4457" y="4375"/>
                  </a:cubicBezTo>
                  <a:cubicBezTo>
                    <a:pt x="4948" y="3884"/>
                    <a:pt x="5214" y="3189"/>
                    <a:pt x="5193" y="2494"/>
                  </a:cubicBezTo>
                  <a:lnTo>
                    <a:pt x="5193" y="2494"/>
                  </a:lnTo>
                  <a:cubicBezTo>
                    <a:pt x="5173" y="1922"/>
                    <a:pt x="5275" y="1349"/>
                    <a:pt x="5479" y="818"/>
                  </a:cubicBezTo>
                  <a:cubicBezTo>
                    <a:pt x="4907" y="797"/>
                    <a:pt x="4335" y="654"/>
                    <a:pt x="3824" y="429"/>
                  </a:cubicBezTo>
                  <a:cubicBezTo>
                    <a:pt x="3190" y="123"/>
                    <a:pt x="2454" y="102"/>
                    <a:pt x="1800" y="368"/>
                  </a:cubicBezTo>
                  <a:cubicBezTo>
                    <a:pt x="1003" y="716"/>
                    <a:pt x="451" y="1595"/>
                    <a:pt x="83" y="29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4184050" y="4204350"/>
              <a:ext cx="122175" cy="82300"/>
            </a:xfrm>
            <a:custGeom>
              <a:avLst/>
              <a:gdLst/>
              <a:ahLst/>
              <a:cxnLst/>
              <a:rect l="l" t="t" r="r" b="b"/>
              <a:pathLst>
                <a:path w="4887" h="3292" extrusionOk="0">
                  <a:moveTo>
                    <a:pt x="1" y="3210"/>
                  </a:moveTo>
                  <a:lnTo>
                    <a:pt x="4846" y="1"/>
                  </a:lnTo>
                  <a:lnTo>
                    <a:pt x="4887" y="82"/>
                  </a:lnTo>
                  <a:lnTo>
                    <a:pt x="42" y="32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4184050" y="4193100"/>
              <a:ext cx="98150" cy="93550"/>
            </a:xfrm>
            <a:custGeom>
              <a:avLst/>
              <a:gdLst/>
              <a:ahLst/>
              <a:cxnLst/>
              <a:rect l="l" t="t" r="r" b="b"/>
              <a:pathLst>
                <a:path w="3926" h="3742" extrusionOk="0">
                  <a:moveTo>
                    <a:pt x="1" y="3680"/>
                  </a:moveTo>
                  <a:lnTo>
                    <a:pt x="3864" y="1"/>
                  </a:lnTo>
                  <a:lnTo>
                    <a:pt x="3926" y="62"/>
                  </a:lnTo>
                  <a:lnTo>
                    <a:pt x="62" y="37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4157475" y="4175725"/>
              <a:ext cx="76175" cy="101725"/>
            </a:xfrm>
            <a:custGeom>
              <a:avLst/>
              <a:gdLst/>
              <a:ahLst/>
              <a:cxnLst/>
              <a:rect l="l" t="t" r="r" b="b"/>
              <a:pathLst>
                <a:path w="3047" h="4069" extrusionOk="0">
                  <a:moveTo>
                    <a:pt x="1" y="4008"/>
                  </a:moveTo>
                  <a:lnTo>
                    <a:pt x="2965" y="1"/>
                  </a:lnTo>
                  <a:lnTo>
                    <a:pt x="3047" y="42"/>
                  </a:lnTo>
                  <a:lnTo>
                    <a:pt x="83" y="40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4183550" y="4180850"/>
              <a:ext cx="53675" cy="104775"/>
            </a:xfrm>
            <a:custGeom>
              <a:avLst/>
              <a:gdLst/>
              <a:ahLst/>
              <a:cxnLst/>
              <a:rect l="l" t="t" r="r" b="b"/>
              <a:pathLst>
                <a:path w="2147" h="4191" extrusionOk="0">
                  <a:moveTo>
                    <a:pt x="1" y="4150"/>
                  </a:moveTo>
                  <a:lnTo>
                    <a:pt x="2065" y="0"/>
                  </a:lnTo>
                  <a:lnTo>
                    <a:pt x="2147" y="41"/>
                  </a:lnTo>
                  <a:lnTo>
                    <a:pt x="82" y="41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4183550" y="4186975"/>
              <a:ext cx="31200" cy="99175"/>
            </a:xfrm>
            <a:custGeom>
              <a:avLst/>
              <a:gdLst/>
              <a:ahLst/>
              <a:cxnLst/>
              <a:rect l="l" t="t" r="r" b="b"/>
              <a:pathLst>
                <a:path w="1248" h="3967" extrusionOk="0">
                  <a:moveTo>
                    <a:pt x="1" y="3946"/>
                  </a:moveTo>
                  <a:lnTo>
                    <a:pt x="1166" y="1"/>
                  </a:lnTo>
                  <a:lnTo>
                    <a:pt x="1247" y="42"/>
                  </a:lnTo>
                  <a:lnTo>
                    <a:pt x="82" y="39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4183550" y="4199750"/>
              <a:ext cx="11775" cy="85875"/>
            </a:xfrm>
            <a:custGeom>
              <a:avLst/>
              <a:gdLst/>
              <a:ahLst/>
              <a:cxnLst/>
              <a:rect l="l" t="t" r="r" b="b"/>
              <a:pathLst>
                <a:path w="471" h="3435" extrusionOk="0">
                  <a:moveTo>
                    <a:pt x="1" y="3414"/>
                  </a:moveTo>
                  <a:lnTo>
                    <a:pt x="368" y="1"/>
                  </a:lnTo>
                  <a:lnTo>
                    <a:pt x="471" y="21"/>
                  </a:lnTo>
                  <a:lnTo>
                    <a:pt x="82" y="34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4178950" y="4219675"/>
              <a:ext cx="6675" cy="66475"/>
            </a:xfrm>
            <a:custGeom>
              <a:avLst/>
              <a:gdLst/>
              <a:ahLst/>
              <a:cxnLst/>
              <a:rect l="l" t="t" r="r" b="b"/>
              <a:pathLst>
                <a:path w="267" h="2659" extrusionOk="0">
                  <a:moveTo>
                    <a:pt x="1" y="1"/>
                  </a:moveTo>
                  <a:lnTo>
                    <a:pt x="103" y="1"/>
                  </a:lnTo>
                  <a:lnTo>
                    <a:pt x="266" y="2638"/>
                  </a:lnTo>
                  <a:lnTo>
                    <a:pt x="164" y="265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4183550" y="4230425"/>
              <a:ext cx="123700" cy="55725"/>
            </a:xfrm>
            <a:custGeom>
              <a:avLst/>
              <a:gdLst/>
              <a:ahLst/>
              <a:cxnLst/>
              <a:rect l="l" t="t" r="r" b="b"/>
              <a:pathLst>
                <a:path w="4948" h="2229" extrusionOk="0">
                  <a:moveTo>
                    <a:pt x="1" y="2147"/>
                  </a:moveTo>
                  <a:lnTo>
                    <a:pt x="4907" y="0"/>
                  </a:lnTo>
                  <a:lnTo>
                    <a:pt x="4947" y="82"/>
                  </a:lnTo>
                  <a:lnTo>
                    <a:pt x="41" y="22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4184050" y="4254425"/>
              <a:ext cx="122675" cy="31200"/>
            </a:xfrm>
            <a:custGeom>
              <a:avLst/>
              <a:gdLst/>
              <a:ahLst/>
              <a:cxnLst/>
              <a:rect l="l" t="t" r="r" b="b"/>
              <a:pathLst>
                <a:path w="4907" h="1248" extrusionOk="0">
                  <a:moveTo>
                    <a:pt x="1" y="1166"/>
                  </a:moveTo>
                  <a:lnTo>
                    <a:pt x="4887" y="1"/>
                  </a:lnTo>
                  <a:lnTo>
                    <a:pt x="4907" y="83"/>
                  </a:lnTo>
                  <a:lnTo>
                    <a:pt x="21" y="12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4183550" y="4276925"/>
              <a:ext cx="116550" cy="9225"/>
            </a:xfrm>
            <a:custGeom>
              <a:avLst/>
              <a:gdLst/>
              <a:ahLst/>
              <a:cxnLst/>
              <a:rect l="l" t="t" r="r" b="b"/>
              <a:pathLst>
                <a:path w="4662" h="369" extrusionOk="0">
                  <a:moveTo>
                    <a:pt x="1" y="266"/>
                  </a:moveTo>
                  <a:lnTo>
                    <a:pt x="4661" y="0"/>
                  </a:lnTo>
                  <a:lnTo>
                    <a:pt x="4661" y="82"/>
                  </a:lnTo>
                  <a:lnTo>
                    <a:pt x="21" y="3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4184050" y="4284075"/>
              <a:ext cx="102250" cy="13825"/>
            </a:xfrm>
            <a:custGeom>
              <a:avLst/>
              <a:gdLst/>
              <a:ahLst/>
              <a:cxnLst/>
              <a:rect l="l" t="t" r="r" b="b"/>
              <a:pathLst>
                <a:path w="4090" h="553" extrusionOk="0">
                  <a:moveTo>
                    <a:pt x="1" y="82"/>
                  </a:moveTo>
                  <a:lnTo>
                    <a:pt x="1" y="1"/>
                  </a:lnTo>
                  <a:lnTo>
                    <a:pt x="4089" y="450"/>
                  </a:lnTo>
                  <a:lnTo>
                    <a:pt x="4089" y="5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4183550" y="4283575"/>
              <a:ext cx="83325" cy="26600"/>
            </a:xfrm>
            <a:custGeom>
              <a:avLst/>
              <a:gdLst/>
              <a:ahLst/>
              <a:cxnLst/>
              <a:rect l="l" t="t" r="r" b="b"/>
              <a:pathLst>
                <a:path w="3333" h="1064" extrusionOk="0">
                  <a:moveTo>
                    <a:pt x="1" y="82"/>
                  </a:moveTo>
                  <a:lnTo>
                    <a:pt x="21" y="0"/>
                  </a:lnTo>
                  <a:lnTo>
                    <a:pt x="3333" y="981"/>
                  </a:lnTo>
                  <a:lnTo>
                    <a:pt x="3312" y="10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4183550" y="4284075"/>
              <a:ext cx="60325" cy="31200"/>
            </a:xfrm>
            <a:custGeom>
              <a:avLst/>
              <a:gdLst/>
              <a:ahLst/>
              <a:cxnLst/>
              <a:rect l="l" t="t" r="r" b="b"/>
              <a:pathLst>
                <a:path w="2413" h="1248" extrusionOk="0">
                  <a:moveTo>
                    <a:pt x="1" y="82"/>
                  </a:moveTo>
                  <a:lnTo>
                    <a:pt x="41" y="1"/>
                  </a:lnTo>
                  <a:lnTo>
                    <a:pt x="2413" y="1166"/>
                  </a:lnTo>
                  <a:lnTo>
                    <a:pt x="2372" y="12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4061400" y="4072000"/>
              <a:ext cx="162550" cy="139525"/>
            </a:xfrm>
            <a:custGeom>
              <a:avLst/>
              <a:gdLst/>
              <a:ahLst/>
              <a:cxnLst/>
              <a:rect l="l" t="t" r="r" b="b"/>
              <a:pathLst>
                <a:path w="6502" h="5581" extrusionOk="0">
                  <a:moveTo>
                    <a:pt x="5214" y="0"/>
                  </a:moveTo>
                  <a:cubicBezTo>
                    <a:pt x="4848" y="98"/>
                    <a:pt x="4467" y="144"/>
                    <a:pt x="4085" y="144"/>
                  </a:cubicBezTo>
                  <a:cubicBezTo>
                    <a:pt x="3827" y="144"/>
                    <a:pt x="3568" y="123"/>
                    <a:pt x="3312" y="82"/>
                  </a:cubicBezTo>
                  <a:cubicBezTo>
                    <a:pt x="3312" y="82"/>
                    <a:pt x="3109" y="37"/>
                    <a:pt x="2803" y="37"/>
                  </a:cubicBezTo>
                  <a:cubicBezTo>
                    <a:pt x="1873" y="37"/>
                    <a:pt x="1" y="454"/>
                    <a:pt x="62" y="3823"/>
                  </a:cubicBezTo>
                  <a:lnTo>
                    <a:pt x="1043" y="4702"/>
                  </a:lnTo>
                  <a:lnTo>
                    <a:pt x="2045" y="5581"/>
                  </a:lnTo>
                  <a:cubicBezTo>
                    <a:pt x="6501" y="5111"/>
                    <a:pt x="5377" y="1901"/>
                    <a:pt x="5377" y="1901"/>
                  </a:cubicBezTo>
                  <a:cubicBezTo>
                    <a:pt x="5193" y="1288"/>
                    <a:pt x="5132" y="634"/>
                    <a:pt x="5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4059875" y="4067900"/>
              <a:ext cx="144150" cy="146200"/>
            </a:xfrm>
            <a:custGeom>
              <a:avLst/>
              <a:gdLst/>
              <a:ahLst/>
              <a:cxnLst/>
              <a:rect l="l" t="t" r="r" b="b"/>
              <a:pathLst>
                <a:path w="5766" h="5848" extrusionOk="0">
                  <a:moveTo>
                    <a:pt x="2086" y="5847"/>
                  </a:moveTo>
                  <a:lnTo>
                    <a:pt x="41" y="4028"/>
                  </a:lnTo>
                  <a:lnTo>
                    <a:pt x="41" y="4007"/>
                  </a:lnTo>
                  <a:cubicBezTo>
                    <a:pt x="1" y="2433"/>
                    <a:pt x="389" y="1309"/>
                    <a:pt x="1166" y="675"/>
                  </a:cubicBezTo>
                  <a:cubicBezTo>
                    <a:pt x="1799" y="185"/>
                    <a:pt x="2617" y="1"/>
                    <a:pt x="3394" y="144"/>
                  </a:cubicBezTo>
                  <a:cubicBezTo>
                    <a:pt x="4007" y="266"/>
                    <a:pt x="4641" y="226"/>
                    <a:pt x="5254" y="62"/>
                  </a:cubicBezTo>
                  <a:lnTo>
                    <a:pt x="5397" y="21"/>
                  </a:lnTo>
                  <a:lnTo>
                    <a:pt x="5377" y="185"/>
                  </a:lnTo>
                  <a:cubicBezTo>
                    <a:pt x="5295" y="798"/>
                    <a:pt x="5336" y="1432"/>
                    <a:pt x="5520" y="2024"/>
                  </a:cubicBezTo>
                  <a:cubicBezTo>
                    <a:pt x="5765" y="2801"/>
                    <a:pt x="5663" y="3619"/>
                    <a:pt x="5275" y="4314"/>
                  </a:cubicBezTo>
                  <a:cubicBezTo>
                    <a:pt x="4723" y="5172"/>
                    <a:pt x="3660" y="5684"/>
                    <a:pt x="2106" y="5847"/>
                  </a:cubicBezTo>
                  <a:close/>
                  <a:moveTo>
                    <a:pt x="205" y="3966"/>
                  </a:moveTo>
                  <a:lnTo>
                    <a:pt x="2127" y="5663"/>
                  </a:lnTo>
                  <a:cubicBezTo>
                    <a:pt x="3619" y="5500"/>
                    <a:pt x="4620" y="5009"/>
                    <a:pt x="5111" y="4232"/>
                  </a:cubicBezTo>
                  <a:cubicBezTo>
                    <a:pt x="5479" y="3578"/>
                    <a:pt x="5561" y="2801"/>
                    <a:pt x="5356" y="2086"/>
                  </a:cubicBezTo>
                  <a:lnTo>
                    <a:pt x="5356" y="2086"/>
                  </a:lnTo>
                  <a:cubicBezTo>
                    <a:pt x="5172" y="1513"/>
                    <a:pt x="5111" y="900"/>
                    <a:pt x="5172" y="307"/>
                  </a:cubicBezTo>
                  <a:cubicBezTo>
                    <a:pt x="4580" y="430"/>
                    <a:pt x="3966" y="450"/>
                    <a:pt x="3353" y="348"/>
                  </a:cubicBezTo>
                  <a:cubicBezTo>
                    <a:pt x="2617" y="226"/>
                    <a:pt x="1861" y="389"/>
                    <a:pt x="1268" y="839"/>
                  </a:cubicBezTo>
                  <a:cubicBezTo>
                    <a:pt x="553" y="1411"/>
                    <a:pt x="185" y="2474"/>
                    <a:pt x="205" y="39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4062950" y="4078125"/>
              <a:ext cx="131350" cy="132900"/>
            </a:xfrm>
            <a:custGeom>
              <a:avLst/>
              <a:gdLst/>
              <a:ahLst/>
              <a:cxnLst/>
              <a:rect l="l" t="t" r="r" b="b"/>
              <a:pathLst>
                <a:path w="5254" h="5316" extrusionOk="0">
                  <a:moveTo>
                    <a:pt x="1901" y="5315"/>
                  </a:moveTo>
                  <a:lnTo>
                    <a:pt x="41" y="3680"/>
                  </a:lnTo>
                  <a:lnTo>
                    <a:pt x="41" y="3660"/>
                  </a:lnTo>
                  <a:cubicBezTo>
                    <a:pt x="0" y="2229"/>
                    <a:pt x="348" y="1207"/>
                    <a:pt x="1063" y="614"/>
                  </a:cubicBezTo>
                  <a:cubicBezTo>
                    <a:pt x="1636" y="184"/>
                    <a:pt x="2371" y="1"/>
                    <a:pt x="3107" y="144"/>
                  </a:cubicBezTo>
                  <a:cubicBezTo>
                    <a:pt x="3680" y="246"/>
                    <a:pt x="4273" y="225"/>
                    <a:pt x="4845" y="62"/>
                  </a:cubicBezTo>
                  <a:lnTo>
                    <a:pt x="4906" y="41"/>
                  </a:lnTo>
                  <a:lnTo>
                    <a:pt x="4886" y="123"/>
                  </a:lnTo>
                  <a:cubicBezTo>
                    <a:pt x="4825" y="696"/>
                    <a:pt x="4865" y="1288"/>
                    <a:pt x="5029" y="1861"/>
                  </a:cubicBezTo>
                  <a:cubicBezTo>
                    <a:pt x="5254" y="2556"/>
                    <a:pt x="5172" y="3292"/>
                    <a:pt x="4804" y="3925"/>
                  </a:cubicBezTo>
                  <a:cubicBezTo>
                    <a:pt x="4313" y="4702"/>
                    <a:pt x="3353" y="5172"/>
                    <a:pt x="1922" y="5315"/>
                  </a:cubicBezTo>
                  <a:close/>
                  <a:moveTo>
                    <a:pt x="123" y="3639"/>
                  </a:moveTo>
                  <a:lnTo>
                    <a:pt x="1922" y="5213"/>
                  </a:lnTo>
                  <a:cubicBezTo>
                    <a:pt x="3312" y="5070"/>
                    <a:pt x="4252" y="4620"/>
                    <a:pt x="4722" y="3884"/>
                  </a:cubicBezTo>
                  <a:cubicBezTo>
                    <a:pt x="5070" y="3271"/>
                    <a:pt x="5152" y="2556"/>
                    <a:pt x="4927" y="1881"/>
                  </a:cubicBezTo>
                  <a:lnTo>
                    <a:pt x="4927" y="1881"/>
                  </a:lnTo>
                  <a:cubicBezTo>
                    <a:pt x="4763" y="1329"/>
                    <a:pt x="4722" y="757"/>
                    <a:pt x="4784" y="184"/>
                  </a:cubicBezTo>
                  <a:cubicBezTo>
                    <a:pt x="4232" y="307"/>
                    <a:pt x="3639" y="328"/>
                    <a:pt x="3067" y="225"/>
                  </a:cubicBezTo>
                  <a:cubicBezTo>
                    <a:pt x="2392" y="103"/>
                    <a:pt x="1676" y="266"/>
                    <a:pt x="1104" y="696"/>
                  </a:cubicBezTo>
                  <a:cubicBezTo>
                    <a:pt x="430" y="1247"/>
                    <a:pt x="102" y="2249"/>
                    <a:pt x="123" y="36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4086950" y="4080175"/>
              <a:ext cx="97650" cy="110400"/>
            </a:xfrm>
            <a:custGeom>
              <a:avLst/>
              <a:gdLst/>
              <a:ahLst/>
              <a:cxnLst/>
              <a:rect l="l" t="t" r="r" b="b"/>
              <a:pathLst>
                <a:path w="3906" h="4416" extrusionOk="0">
                  <a:moveTo>
                    <a:pt x="1" y="4354"/>
                  </a:moveTo>
                  <a:lnTo>
                    <a:pt x="3844" y="0"/>
                  </a:lnTo>
                  <a:lnTo>
                    <a:pt x="3905" y="62"/>
                  </a:lnTo>
                  <a:lnTo>
                    <a:pt x="62" y="44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4086950" y="4075050"/>
              <a:ext cx="71575" cy="115025"/>
            </a:xfrm>
            <a:custGeom>
              <a:avLst/>
              <a:gdLst/>
              <a:ahLst/>
              <a:cxnLst/>
              <a:rect l="l" t="t" r="r" b="b"/>
              <a:pathLst>
                <a:path w="2863" h="4601" extrusionOk="0">
                  <a:moveTo>
                    <a:pt x="1" y="4559"/>
                  </a:moveTo>
                  <a:lnTo>
                    <a:pt x="2781" y="1"/>
                  </a:lnTo>
                  <a:lnTo>
                    <a:pt x="2863" y="42"/>
                  </a:lnTo>
                  <a:lnTo>
                    <a:pt x="83" y="46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4086950" y="4072000"/>
              <a:ext cx="48075" cy="117550"/>
            </a:xfrm>
            <a:custGeom>
              <a:avLst/>
              <a:gdLst/>
              <a:ahLst/>
              <a:cxnLst/>
              <a:rect l="l" t="t" r="r" b="b"/>
              <a:pathLst>
                <a:path w="1923" h="4702" extrusionOk="0">
                  <a:moveTo>
                    <a:pt x="1" y="4681"/>
                  </a:moveTo>
                  <a:lnTo>
                    <a:pt x="1820" y="0"/>
                  </a:lnTo>
                  <a:lnTo>
                    <a:pt x="1923" y="41"/>
                  </a:lnTo>
                  <a:lnTo>
                    <a:pt x="83" y="47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4086950" y="4075575"/>
              <a:ext cx="25075" cy="114500"/>
            </a:xfrm>
            <a:custGeom>
              <a:avLst/>
              <a:gdLst/>
              <a:ahLst/>
              <a:cxnLst/>
              <a:rect l="l" t="t" r="r" b="b"/>
              <a:pathLst>
                <a:path w="1003" h="4580" extrusionOk="0">
                  <a:moveTo>
                    <a:pt x="1" y="4559"/>
                  </a:moveTo>
                  <a:lnTo>
                    <a:pt x="921" y="0"/>
                  </a:lnTo>
                  <a:lnTo>
                    <a:pt x="1003" y="21"/>
                  </a:lnTo>
                  <a:lnTo>
                    <a:pt x="83" y="45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4086450" y="4086300"/>
              <a:ext cx="5125" cy="103250"/>
            </a:xfrm>
            <a:custGeom>
              <a:avLst/>
              <a:gdLst/>
              <a:ahLst/>
              <a:cxnLst/>
              <a:rect l="l" t="t" r="r" b="b"/>
              <a:pathLst>
                <a:path w="205" h="4130" extrusionOk="0">
                  <a:moveTo>
                    <a:pt x="1" y="4130"/>
                  </a:moveTo>
                  <a:lnTo>
                    <a:pt x="103" y="1"/>
                  </a:lnTo>
                  <a:lnTo>
                    <a:pt x="205" y="21"/>
                  </a:lnTo>
                  <a:lnTo>
                    <a:pt x="82" y="41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4073675" y="4104700"/>
              <a:ext cx="14850" cy="85375"/>
            </a:xfrm>
            <a:custGeom>
              <a:avLst/>
              <a:gdLst/>
              <a:ahLst/>
              <a:cxnLst/>
              <a:rect l="l" t="t" r="r" b="b"/>
              <a:pathLst>
                <a:path w="594" h="3415" extrusionOk="0">
                  <a:moveTo>
                    <a:pt x="1" y="21"/>
                  </a:moveTo>
                  <a:lnTo>
                    <a:pt x="82" y="0"/>
                  </a:lnTo>
                  <a:lnTo>
                    <a:pt x="593" y="3394"/>
                  </a:lnTo>
                  <a:lnTo>
                    <a:pt x="512" y="34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4065500" y="4126675"/>
              <a:ext cx="23025" cy="63400"/>
            </a:xfrm>
            <a:custGeom>
              <a:avLst/>
              <a:gdLst/>
              <a:ahLst/>
              <a:cxnLst/>
              <a:rect l="l" t="t" r="r" b="b"/>
              <a:pathLst>
                <a:path w="921" h="2536" extrusionOk="0">
                  <a:moveTo>
                    <a:pt x="0" y="41"/>
                  </a:moveTo>
                  <a:lnTo>
                    <a:pt x="82" y="0"/>
                  </a:lnTo>
                  <a:lnTo>
                    <a:pt x="920" y="2515"/>
                  </a:lnTo>
                  <a:lnTo>
                    <a:pt x="839" y="25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4086450" y="4104700"/>
              <a:ext cx="105825" cy="85375"/>
            </a:xfrm>
            <a:custGeom>
              <a:avLst/>
              <a:gdLst/>
              <a:ahLst/>
              <a:cxnLst/>
              <a:rect l="l" t="t" r="r" b="b"/>
              <a:pathLst>
                <a:path w="4233" h="3415" extrusionOk="0">
                  <a:moveTo>
                    <a:pt x="1" y="3333"/>
                  </a:moveTo>
                  <a:lnTo>
                    <a:pt x="4171" y="0"/>
                  </a:lnTo>
                  <a:lnTo>
                    <a:pt x="4232" y="82"/>
                  </a:lnTo>
                  <a:lnTo>
                    <a:pt x="41" y="34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4086450" y="4128200"/>
              <a:ext cx="111425" cy="61875"/>
            </a:xfrm>
            <a:custGeom>
              <a:avLst/>
              <a:gdLst/>
              <a:ahLst/>
              <a:cxnLst/>
              <a:rect l="l" t="t" r="r" b="b"/>
              <a:pathLst>
                <a:path w="4457" h="2475" extrusionOk="0">
                  <a:moveTo>
                    <a:pt x="1" y="2393"/>
                  </a:moveTo>
                  <a:lnTo>
                    <a:pt x="4416" y="1"/>
                  </a:lnTo>
                  <a:lnTo>
                    <a:pt x="4457" y="83"/>
                  </a:lnTo>
                  <a:lnTo>
                    <a:pt x="41" y="247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4086450" y="4150700"/>
              <a:ext cx="111425" cy="39375"/>
            </a:xfrm>
            <a:custGeom>
              <a:avLst/>
              <a:gdLst/>
              <a:ahLst/>
              <a:cxnLst/>
              <a:rect l="l" t="t" r="r" b="b"/>
              <a:pathLst>
                <a:path w="4457" h="1575" extrusionOk="0">
                  <a:moveTo>
                    <a:pt x="1" y="1472"/>
                  </a:moveTo>
                  <a:lnTo>
                    <a:pt x="4416" y="0"/>
                  </a:lnTo>
                  <a:lnTo>
                    <a:pt x="4457" y="102"/>
                  </a:lnTo>
                  <a:lnTo>
                    <a:pt x="41" y="157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4086950" y="4172675"/>
              <a:ext cx="101725" cy="17400"/>
            </a:xfrm>
            <a:custGeom>
              <a:avLst/>
              <a:gdLst/>
              <a:ahLst/>
              <a:cxnLst/>
              <a:rect l="l" t="t" r="r" b="b"/>
              <a:pathLst>
                <a:path w="4069" h="696" extrusionOk="0">
                  <a:moveTo>
                    <a:pt x="1" y="614"/>
                  </a:moveTo>
                  <a:lnTo>
                    <a:pt x="4069" y="0"/>
                  </a:lnTo>
                  <a:lnTo>
                    <a:pt x="4069" y="102"/>
                  </a:lnTo>
                  <a:lnTo>
                    <a:pt x="1" y="6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4086950" y="4187500"/>
              <a:ext cx="85900" cy="4625"/>
            </a:xfrm>
            <a:custGeom>
              <a:avLst/>
              <a:gdLst/>
              <a:ahLst/>
              <a:cxnLst/>
              <a:rect l="l" t="t" r="r" b="b"/>
              <a:pathLst>
                <a:path w="3436" h="185" extrusionOk="0">
                  <a:moveTo>
                    <a:pt x="1" y="102"/>
                  </a:moveTo>
                  <a:lnTo>
                    <a:pt x="1" y="0"/>
                  </a:lnTo>
                  <a:lnTo>
                    <a:pt x="3435" y="82"/>
                  </a:lnTo>
                  <a:lnTo>
                    <a:pt x="3435" y="18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4086950" y="4188000"/>
              <a:ext cx="64950" cy="15350"/>
            </a:xfrm>
            <a:custGeom>
              <a:avLst/>
              <a:gdLst/>
              <a:ahLst/>
              <a:cxnLst/>
              <a:rect l="l" t="t" r="r" b="b"/>
              <a:pathLst>
                <a:path w="2598" h="614" extrusionOk="0">
                  <a:moveTo>
                    <a:pt x="1" y="82"/>
                  </a:moveTo>
                  <a:lnTo>
                    <a:pt x="1" y="1"/>
                  </a:lnTo>
                  <a:lnTo>
                    <a:pt x="2597" y="512"/>
                  </a:lnTo>
                  <a:lnTo>
                    <a:pt x="2577" y="6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3908600" y="3981525"/>
              <a:ext cx="195250" cy="155400"/>
            </a:xfrm>
            <a:custGeom>
              <a:avLst/>
              <a:gdLst/>
              <a:ahLst/>
              <a:cxnLst/>
              <a:rect l="l" t="t" r="r" b="b"/>
              <a:pathLst>
                <a:path w="7810" h="6216" extrusionOk="0">
                  <a:moveTo>
                    <a:pt x="5234" y="1"/>
                  </a:moveTo>
                  <a:cubicBezTo>
                    <a:pt x="4682" y="328"/>
                    <a:pt x="4048" y="512"/>
                    <a:pt x="3415" y="573"/>
                  </a:cubicBezTo>
                  <a:cubicBezTo>
                    <a:pt x="3415" y="573"/>
                    <a:pt x="1" y="737"/>
                    <a:pt x="1248" y="5050"/>
                  </a:cubicBezTo>
                  <a:lnTo>
                    <a:pt x="2433" y="5623"/>
                  </a:lnTo>
                  <a:lnTo>
                    <a:pt x="3619" y="6215"/>
                  </a:lnTo>
                  <a:cubicBezTo>
                    <a:pt x="7810" y="4600"/>
                    <a:pt x="5888" y="1800"/>
                    <a:pt x="5888" y="1800"/>
                  </a:cubicBezTo>
                  <a:cubicBezTo>
                    <a:pt x="5541" y="1248"/>
                    <a:pt x="5316" y="635"/>
                    <a:pt x="52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3927000" y="3976950"/>
              <a:ext cx="144150" cy="162025"/>
            </a:xfrm>
            <a:custGeom>
              <a:avLst/>
              <a:gdLst/>
              <a:ahLst/>
              <a:cxnLst/>
              <a:rect l="l" t="t" r="r" b="b"/>
              <a:pathLst>
                <a:path w="5766" h="6481" extrusionOk="0">
                  <a:moveTo>
                    <a:pt x="2883" y="6480"/>
                  </a:moveTo>
                  <a:lnTo>
                    <a:pt x="430" y="5274"/>
                  </a:lnTo>
                  <a:lnTo>
                    <a:pt x="430" y="5233"/>
                  </a:lnTo>
                  <a:cubicBezTo>
                    <a:pt x="1" y="3741"/>
                    <a:pt x="82" y="2555"/>
                    <a:pt x="655" y="1738"/>
                  </a:cubicBezTo>
                  <a:cubicBezTo>
                    <a:pt x="1145" y="1104"/>
                    <a:pt x="1881" y="715"/>
                    <a:pt x="2679" y="654"/>
                  </a:cubicBezTo>
                  <a:cubicBezTo>
                    <a:pt x="3312" y="593"/>
                    <a:pt x="3905" y="409"/>
                    <a:pt x="4457" y="102"/>
                  </a:cubicBezTo>
                  <a:lnTo>
                    <a:pt x="4580" y="0"/>
                  </a:lnTo>
                  <a:lnTo>
                    <a:pt x="4580" y="164"/>
                  </a:lnTo>
                  <a:cubicBezTo>
                    <a:pt x="4661" y="777"/>
                    <a:pt x="4886" y="1390"/>
                    <a:pt x="5213" y="1922"/>
                  </a:cubicBezTo>
                  <a:cubicBezTo>
                    <a:pt x="5643" y="2596"/>
                    <a:pt x="5765" y="3414"/>
                    <a:pt x="5561" y="4191"/>
                  </a:cubicBezTo>
                  <a:cubicBezTo>
                    <a:pt x="5275" y="5151"/>
                    <a:pt x="4375" y="5908"/>
                    <a:pt x="2903" y="6480"/>
                  </a:cubicBezTo>
                  <a:close/>
                  <a:moveTo>
                    <a:pt x="594" y="5151"/>
                  </a:moveTo>
                  <a:lnTo>
                    <a:pt x="2883" y="6296"/>
                  </a:lnTo>
                  <a:cubicBezTo>
                    <a:pt x="4273" y="5744"/>
                    <a:pt x="5111" y="5029"/>
                    <a:pt x="5397" y="4129"/>
                  </a:cubicBezTo>
                  <a:cubicBezTo>
                    <a:pt x="5581" y="3414"/>
                    <a:pt x="5459" y="2657"/>
                    <a:pt x="5070" y="2024"/>
                  </a:cubicBezTo>
                  <a:lnTo>
                    <a:pt x="5070" y="2024"/>
                  </a:lnTo>
                  <a:cubicBezTo>
                    <a:pt x="4743" y="1492"/>
                    <a:pt x="4539" y="920"/>
                    <a:pt x="4437" y="327"/>
                  </a:cubicBezTo>
                  <a:cubicBezTo>
                    <a:pt x="3885" y="593"/>
                    <a:pt x="3292" y="777"/>
                    <a:pt x="2699" y="838"/>
                  </a:cubicBezTo>
                  <a:cubicBezTo>
                    <a:pt x="1943" y="899"/>
                    <a:pt x="1268" y="1267"/>
                    <a:pt x="798" y="1860"/>
                  </a:cubicBezTo>
                  <a:cubicBezTo>
                    <a:pt x="246" y="2617"/>
                    <a:pt x="185" y="3720"/>
                    <a:pt x="594" y="51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3931600" y="3990225"/>
              <a:ext cx="130850" cy="146700"/>
            </a:xfrm>
            <a:custGeom>
              <a:avLst/>
              <a:gdLst/>
              <a:ahLst/>
              <a:cxnLst/>
              <a:rect l="l" t="t" r="r" b="b"/>
              <a:pathLst>
                <a:path w="5234" h="5868" extrusionOk="0">
                  <a:moveTo>
                    <a:pt x="2597" y="5867"/>
                  </a:moveTo>
                  <a:lnTo>
                    <a:pt x="389" y="4763"/>
                  </a:lnTo>
                  <a:lnTo>
                    <a:pt x="389" y="4743"/>
                  </a:lnTo>
                  <a:cubicBezTo>
                    <a:pt x="1" y="3373"/>
                    <a:pt x="62" y="2290"/>
                    <a:pt x="593" y="1554"/>
                  </a:cubicBezTo>
                  <a:cubicBezTo>
                    <a:pt x="1043" y="982"/>
                    <a:pt x="1697" y="614"/>
                    <a:pt x="2433" y="552"/>
                  </a:cubicBezTo>
                  <a:cubicBezTo>
                    <a:pt x="3006" y="512"/>
                    <a:pt x="3578" y="328"/>
                    <a:pt x="4089" y="41"/>
                  </a:cubicBezTo>
                  <a:lnTo>
                    <a:pt x="4150" y="0"/>
                  </a:lnTo>
                  <a:lnTo>
                    <a:pt x="4150" y="82"/>
                  </a:lnTo>
                  <a:cubicBezTo>
                    <a:pt x="4232" y="655"/>
                    <a:pt x="4437" y="1207"/>
                    <a:pt x="4743" y="1697"/>
                  </a:cubicBezTo>
                  <a:cubicBezTo>
                    <a:pt x="5132" y="2310"/>
                    <a:pt x="5234" y="3067"/>
                    <a:pt x="5050" y="3762"/>
                  </a:cubicBezTo>
                  <a:cubicBezTo>
                    <a:pt x="4784" y="4641"/>
                    <a:pt x="3966" y="5336"/>
                    <a:pt x="2617" y="5847"/>
                  </a:cubicBezTo>
                  <a:close/>
                  <a:moveTo>
                    <a:pt x="450" y="4682"/>
                  </a:moveTo>
                  <a:lnTo>
                    <a:pt x="2617" y="5765"/>
                  </a:lnTo>
                  <a:cubicBezTo>
                    <a:pt x="3905" y="5254"/>
                    <a:pt x="4702" y="4579"/>
                    <a:pt x="4968" y="3741"/>
                  </a:cubicBezTo>
                  <a:cubicBezTo>
                    <a:pt x="5132" y="3067"/>
                    <a:pt x="5029" y="2351"/>
                    <a:pt x="4661" y="1759"/>
                  </a:cubicBezTo>
                  <a:lnTo>
                    <a:pt x="4661" y="1759"/>
                  </a:lnTo>
                  <a:cubicBezTo>
                    <a:pt x="4355" y="1268"/>
                    <a:pt x="4150" y="716"/>
                    <a:pt x="4069" y="144"/>
                  </a:cubicBezTo>
                  <a:cubicBezTo>
                    <a:pt x="3558" y="430"/>
                    <a:pt x="3006" y="593"/>
                    <a:pt x="2433" y="655"/>
                  </a:cubicBezTo>
                  <a:cubicBezTo>
                    <a:pt x="1718" y="716"/>
                    <a:pt x="1084" y="1063"/>
                    <a:pt x="634" y="1615"/>
                  </a:cubicBezTo>
                  <a:cubicBezTo>
                    <a:pt x="144" y="2310"/>
                    <a:pt x="82" y="3353"/>
                    <a:pt x="450" y="46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3968400" y="3991250"/>
              <a:ext cx="66975" cy="130850"/>
            </a:xfrm>
            <a:custGeom>
              <a:avLst/>
              <a:gdLst/>
              <a:ahLst/>
              <a:cxnLst/>
              <a:rect l="l" t="t" r="r" b="b"/>
              <a:pathLst>
                <a:path w="2679" h="5234" extrusionOk="0">
                  <a:moveTo>
                    <a:pt x="0" y="5193"/>
                  </a:moveTo>
                  <a:lnTo>
                    <a:pt x="2597" y="0"/>
                  </a:lnTo>
                  <a:lnTo>
                    <a:pt x="2678" y="41"/>
                  </a:lnTo>
                  <a:lnTo>
                    <a:pt x="82" y="52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3968400" y="3993800"/>
              <a:ext cx="39875" cy="128800"/>
            </a:xfrm>
            <a:custGeom>
              <a:avLst/>
              <a:gdLst/>
              <a:ahLst/>
              <a:cxnLst/>
              <a:rect l="l" t="t" r="r" b="b"/>
              <a:pathLst>
                <a:path w="1595" h="5152" extrusionOk="0">
                  <a:moveTo>
                    <a:pt x="0" y="5132"/>
                  </a:moveTo>
                  <a:lnTo>
                    <a:pt x="1513" y="1"/>
                  </a:lnTo>
                  <a:lnTo>
                    <a:pt x="1595" y="21"/>
                  </a:lnTo>
                  <a:lnTo>
                    <a:pt x="82" y="515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3968400" y="3996875"/>
              <a:ext cx="16375" cy="125225"/>
            </a:xfrm>
            <a:custGeom>
              <a:avLst/>
              <a:gdLst/>
              <a:ahLst/>
              <a:cxnLst/>
              <a:rect l="l" t="t" r="r" b="b"/>
              <a:pathLst>
                <a:path w="655" h="5009" extrusionOk="0">
                  <a:moveTo>
                    <a:pt x="0" y="5009"/>
                  </a:moveTo>
                  <a:lnTo>
                    <a:pt x="573" y="0"/>
                  </a:lnTo>
                  <a:lnTo>
                    <a:pt x="655" y="21"/>
                  </a:lnTo>
                  <a:lnTo>
                    <a:pt x="82" y="50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3961250" y="4005550"/>
              <a:ext cx="9725" cy="116050"/>
            </a:xfrm>
            <a:custGeom>
              <a:avLst/>
              <a:gdLst/>
              <a:ahLst/>
              <a:cxnLst/>
              <a:rect l="l" t="t" r="r" b="b"/>
              <a:pathLst>
                <a:path w="389" h="4642" extrusionOk="0">
                  <a:moveTo>
                    <a:pt x="0" y="1"/>
                  </a:moveTo>
                  <a:lnTo>
                    <a:pt x="103" y="1"/>
                  </a:lnTo>
                  <a:lnTo>
                    <a:pt x="389" y="4641"/>
                  </a:lnTo>
                  <a:lnTo>
                    <a:pt x="286" y="46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3944375" y="4021400"/>
              <a:ext cx="26600" cy="100700"/>
            </a:xfrm>
            <a:custGeom>
              <a:avLst/>
              <a:gdLst/>
              <a:ahLst/>
              <a:cxnLst/>
              <a:rect l="l" t="t" r="r" b="b"/>
              <a:pathLst>
                <a:path w="1064" h="4028" extrusionOk="0">
                  <a:moveTo>
                    <a:pt x="1" y="21"/>
                  </a:moveTo>
                  <a:lnTo>
                    <a:pt x="103" y="0"/>
                  </a:lnTo>
                  <a:lnTo>
                    <a:pt x="1064" y="4007"/>
                  </a:lnTo>
                  <a:lnTo>
                    <a:pt x="961" y="40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3934150" y="4042350"/>
              <a:ext cx="36325" cy="79750"/>
            </a:xfrm>
            <a:custGeom>
              <a:avLst/>
              <a:gdLst/>
              <a:ahLst/>
              <a:cxnLst/>
              <a:rect l="l" t="t" r="r" b="b"/>
              <a:pathLst>
                <a:path w="1453" h="3190" extrusionOk="0">
                  <a:moveTo>
                    <a:pt x="1" y="41"/>
                  </a:moveTo>
                  <a:lnTo>
                    <a:pt x="83" y="1"/>
                  </a:lnTo>
                  <a:lnTo>
                    <a:pt x="1452" y="3149"/>
                  </a:lnTo>
                  <a:lnTo>
                    <a:pt x="1370" y="31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3931600" y="4066375"/>
              <a:ext cx="38350" cy="56225"/>
            </a:xfrm>
            <a:custGeom>
              <a:avLst/>
              <a:gdLst/>
              <a:ahLst/>
              <a:cxnLst/>
              <a:rect l="l" t="t" r="r" b="b"/>
              <a:pathLst>
                <a:path w="1534" h="2249" extrusionOk="0">
                  <a:moveTo>
                    <a:pt x="1" y="62"/>
                  </a:moveTo>
                  <a:lnTo>
                    <a:pt x="82" y="0"/>
                  </a:lnTo>
                  <a:lnTo>
                    <a:pt x="1534" y="2208"/>
                  </a:lnTo>
                  <a:lnTo>
                    <a:pt x="1472" y="22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3967375" y="4013225"/>
              <a:ext cx="81800" cy="108875"/>
            </a:xfrm>
            <a:custGeom>
              <a:avLst/>
              <a:gdLst/>
              <a:ahLst/>
              <a:cxnLst/>
              <a:rect l="l" t="t" r="r" b="b"/>
              <a:pathLst>
                <a:path w="3272" h="4355" extrusionOk="0">
                  <a:moveTo>
                    <a:pt x="1" y="4293"/>
                  </a:moveTo>
                  <a:lnTo>
                    <a:pt x="3190" y="0"/>
                  </a:lnTo>
                  <a:lnTo>
                    <a:pt x="3271" y="41"/>
                  </a:lnTo>
                  <a:lnTo>
                    <a:pt x="82" y="43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3967375" y="4034675"/>
              <a:ext cx="93050" cy="87925"/>
            </a:xfrm>
            <a:custGeom>
              <a:avLst/>
              <a:gdLst/>
              <a:ahLst/>
              <a:cxnLst/>
              <a:rect l="l" t="t" r="r" b="b"/>
              <a:pathLst>
                <a:path w="3722" h="3517" extrusionOk="0">
                  <a:moveTo>
                    <a:pt x="1" y="3456"/>
                  </a:moveTo>
                  <a:lnTo>
                    <a:pt x="3660" y="1"/>
                  </a:lnTo>
                  <a:lnTo>
                    <a:pt x="3721" y="62"/>
                  </a:lnTo>
                  <a:lnTo>
                    <a:pt x="62" y="35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3967900" y="4056150"/>
              <a:ext cx="98125" cy="65950"/>
            </a:xfrm>
            <a:custGeom>
              <a:avLst/>
              <a:gdLst/>
              <a:ahLst/>
              <a:cxnLst/>
              <a:rect l="l" t="t" r="r" b="b"/>
              <a:pathLst>
                <a:path w="3925" h="2638" extrusionOk="0">
                  <a:moveTo>
                    <a:pt x="0" y="2576"/>
                  </a:moveTo>
                  <a:lnTo>
                    <a:pt x="3884" y="1"/>
                  </a:lnTo>
                  <a:lnTo>
                    <a:pt x="3925" y="82"/>
                  </a:lnTo>
                  <a:lnTo>
                    <a:pt x="41" y="26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3968400" y="4079150"/>
              <a:ext cx="95075" cy="42950"/>
            </a:xfrm>
            <a:custGeom>
              <a:avLst/>
              <a:gdLst/>
              <a:ahLst/>
              <a:cxnLst/>
              <a:rect l="l" t="t" r="r" b="b"/>
              <a:pathLst>
                <a:path w="3803" h="1718" extrusionOk="0">
                  <a:moveTo>
                    <a:pt x="0" y="1636"/>
                  </a:moveTo>
                  <a:lnTo>
                    <a:pt x="3762" y="0"/>
                  </a:lnTo>
                  <a:lnTo>
                    <a:pt x="3803" y="82"/>
                  </a:lnTo>
                  <a:lnTo>
                    <a:pt x="21" y="17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3968400" y="4100100"/>
              <a:ext cx="84350" cy="22000"/>
            </a:xfrm>
            <a:custGeom>
              <a:avLst/>
              <a:gdLst/>
              <a:ahLst/>
              <a:cxnLst/>
              <a:rect l="l" t="t" r="r" b="b"/>
              <a:pathLst>
                <a:path w="3374" h="880" extrusionOk="0">
                  <a:moveTo>
                    <a:pt x="0" y="798"/>
                  </a:moveTo>
                  <a:lnTo>
                    <a:pt x="3353" y="1"/>
                  </a:lnTo>
                  <a:lnTo>
                    <a:pt x="3373" y="82"/>
                  </a:lnTo>
                  <a:lnTo>
                    <a:pt x="21" y="8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3968400" y="4116450"/>
              <a:ext cx="65950" cy="6150"/>
            </a:xfrm>
            <a:custGeom>
              <a:avLst/>
              <a:gdLst/>
              <a:ahLst/>
              <a:cxnLst/>
              <a:rect l="l" t="t" r="r" b="b"/>
              <a:pathLst>
                <a:path w="2638" h="246" extrusionOk="0">
                  <a:moveTo>
                    <a:pt x="0" y="164"/>
                  </a:moveTo>
                  <a:lnTo>
                    <a:pt x="2637" y="1"/>
                  </a:lnTo>
                  <a:lnTo>
                    <a:pt x="2637" y="82"/>
                  </a:lnTo>
                  <a:lnTo>
                    <a:pt x="0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3689375" y="4007600"/>
              <a:ext cx="164075" cy="91000"/>
            </a:xfrm>
            <a:custGeom>
              <a:avLst/>
              <a:gdLst/>
              <a:ahLst/>
              <a:cxnLst/>
              <a:rect l="l" t="t" r="r" b="b"/>
              <a:pathLst>
                <a:path w="6563" h="3640" extrusionOk="0">
                  <a:moveTo>
                    <a:pt x="3271" y="1"/>
                  </a:moveTo>
                  <a:cubicBezTo>
                    <a:pt x="1227" y="1084"/>
                    <a:pt x="0" y="3639"/>
                    <a:pt x="0" y="3639"/>
                  </a:cubicBezTo>
                  <a:cubicBezTo>
                    <a:pt x="852" y="3462"/>
                    <a:pt x="1865" y="3403"/>
                    <a:pt x="2837" y="3403"/>
                  </a:cubicBezTo>
                  <a:cubicBezTo>
                    <a:pt x="4781" y="3403"/>
                    <a:pt x="6562" y="3639"/>
                    <a:pt x="6562" y="3639"/>
                  </a:cubicBezTo>
                  <a:cubicBezTo>
                    <a:pt x="5990" y="1983"/>
                    <a:pt x="3271" y="1"/>
                    <a:pt x="3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3689875" y="4004025"/>
              <a:ext cx="163575" cy="96100"/>
            </a:xfrm>
            <a:custGeom>
              <a:avLst/>
              <a:gdLst/>
              <a:ahLst/>
              <a:cxnLst/>
              <a:rect l="l" t="t" r="r" b="b"/>
              <a:pathLst>
                <a:path w="6543" h="3844" extrusionOk="0">
                  <a:moveTo>
                    <a:pt x="6542" y="3782"/>
                  </a:moveTo>
                  <a:cubicBezTo>
                    <a:pt x="6215" y="2249"/>
                    <a:pt x="3701" y="327"/>
                    <a:pt x="3333" y="41"/>
                  </a:cubicBezTo>
                  <a:cubicBezTo>
                    <a:pt x="3333" y="41"/>
                    <a:pt x="3333" y="41"/>
                    <a:pt x="3333" y="21"/>
                  </a:cubicBezTo>
                  <a:cubicBezTo>
                    <a:pt x="3292" y="0"/>
                    <a:pt x="3251" y="0"/>
                    <a:pt x="3210" y="21"/>
                  </a:cubicBezTo>
                  <a:cubicBezTo>
                    <a:pt x="3210" y="41"/>
                    <a:pt x="3210" y="41"/>
                    <a:pt x="3210" y="41"/>
                  </a:cubicBezTo>
                  <a:cubicBezTo>
                    <a:pt x="2822" y="327"/>
                    <a:pt x="328" y="2249"/>
                    <a:pt x="1" y="3782"/>
                  </a:cubicBezTo>
                  <a:cubicBezTo>
                    <a:pt x="1" y="3803"/>
                    <a:pt x="21" y="3844"/>
                    <a:pt x="42" y="3844"/>
                  </a:cubicBezTo>
                  <a:lnTo>
                    <a:pt x="42" y="3844"/>
                  </a:lnTo>
                  <a:cubicBezTo>
                    <a:pt x="62" y="3844"/>
                    <a:pt x="82" y="3823"/>
                    <a:pt x="103" y="3803"/>
                  </a:cubicBezTo>
                  <a:cubicBezTo>
                    <a:pt x="410" y="2331"/>
                    <a:pt x="2903" y="409"/>
                    <a:pt x="3271" y="144"/>
                  </a:cubicBezTo>
                  <a:cubicBezTo>
                    <a:pt x="3619" y="409"/>
                    <a:pt x="6113" y="2331"/>
                    <a:pt x="6440" y="3803"/>
                  </a:cubicBezTo>
                  <a:cubicBezTo>
                    <a:pt x="6440" y="3823"/>
                    <a:pt x="6460" y="3844"/>
                    <a:pt x="6481" y="3844"/>
                  </a:cubicBezTo>
                  <a:lnTo>
                    <a:pt x="6481" y="3844"/>
                  </a:lnTo>
                  <a:cubicBezTo>
                    <a:pt x="6522" y="3844"/>
                    <a:pt x="6542" y="3803"/>
                    <a:pt x="6542" y="37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3705200" y="4018325"/>
              <a:ext cx="132900" cy="77700"/>
            </a:xfrm>
            <a:custGeom>
              <a:avLst/>
              <a:gdLst/>
              <a:ahLst/>
              <a:cxnLst/>
              <a:rect l="l" t="t" r="r" b="b"/>
              <a:pathLst>
                <a:path w="5316" h="3108" extrusionOk="0">
                  <a:moveTo>
                    <a:pt x="5295" y="3067"/>
                  </a:moveTo>
                  <a:cubicBezTo>
                    <a:pt x="5050" y="1820"/>
                    <a:pt x="3006" y="267"/>
                    <a:pt x="2699" y="42"/>
                  </a:cubicBezTo>
                  <a:lnTo>
                    <a:pt x="2699" y="21"/>
                  </a:lnTo>
                  <a:cubicBezTo>
                    <a:pt x="2699" y="1"/>
                    <a:pt x="2679" y="1"/>
                    <a:pt x="2658" y="1"/>
                  </a:cubicBezTo>
                  <a:cubicBezTo>
                    <a:pt x="2638" y="1"/>
                    <a:pt x="2617" y="1"/>
                    <a:pt x="2617" y="21"/>
                  </a:cubicBezTo>
                  <a:lnTo>
                    <a:pt x="2617" y="42"/>
                  </a:lnTo>
                  <a:cubicBezTo>
                    <a:pt x="2311" y="267"/>
                    <a:pt x="267" y="1820"/>
                    <a:pt x="1" y="3067"/>
                  </a:cubicBezTo>
                  <a:cubicBezTo>
                    <a:pt x="1" y="3088"/>
                    <a:pt x="21" y="3108"/>
                    <a:pt x="42" y="3108"/>
                  </a:cubicBezTo>
                  <a:lnTo>
                    <a:pt x="42" y="3108"/>
                  </a:lnTo>
                  <a:cubicBezTo>
                    <a:pt x="62" y="3108"/>
                    <a:pt x="83" y="3108"/>
                    <a:pt x="83" y="3088"/>
                  </a:cubicBezTo>
                  <a:cubicBezTo>
                    <a:pt x="328" y="1902"/>
                    <a:pt x="2352" y="328"/>
                    <a:pt x="2658" y="103"/>
                  </a:cubicBezTo>
                  <a:cubicBezTo>
                    <a:pt x="2945" y="328"/>
                    <a:pt x="4968" y="1902"/>
                    <a:pt x="5234" y="3088"/>
                  </a:cubicBezTo>
                  <a:cubicBezTo>
                    <a:pt x="5234" y="3108"/>
                    <a:pt x="5254" y="3108"/>
                    <a:pt x="5275" y="3108"/>
                  </a:cubicBezTo>
                  <a:lnTo>
                    <a:pt x="5275" y="3108"/>
                  </a:lnTo>
                  <a:cubicBezTo>
                    <a:pt x="5295" y="3108"/>
                    <a:pt x="5316" y="3088"/>
                    <a:pt x="5295" y="30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3713375" y="4028050"/>
              <a:ext cx="116050" cy="67975"/>
            </a:xfrm>
            <a:custGeom>
              <a:avLst/>
              <a:gdLst/>
              <a:ahLst/>
              <a:cxnLst/>
              <a:rect l="l" t="t" r="r" b="b"/>
              <a:pathLst>
                <a:path w="4642" h="2719" extrusionOk="0">
                  <a:moveTo>
                    <a:pt x="4641" y="2678"/>
                  </a:moveTo>
                  <a:cubicBezTo>
                    <a:pt x="4416" y="1595"/>
                    <a:pt x="2638" y="225"/>
                    <a:pt x="2372" y="41"/>
                  </a:cubicBezTo>
                  <a:cubicBezTo>
                    <a:pt x="2372" y="21"/>
                    <a:pt x="2372" y="21"/>
                    <a:pt x="2372" y="21"/>
                  </a:cubicBezTo>
                  <a:cubicBezTo>
                    <a:pt x="2331" y="0"/>
                    <a:pt x="2311" y="0"/>
                    <a:pt x="2290" y="21"/>
                  </a:cubicBezTo>
                  <a:cubicBezTo>
                    <a:pt x="2290" y="21"/>
                    <a:pt x="2290" y="21"/>
                    <a:pt x="2290" y="41"/>
                  </a:cubicBezTo>
                  <a:cubicBezTo>
                    <a:pt x="2004" y="225"/>
                    <a:pt x="246" y="1595"/>
                    <a:pt x="1" y="2678"/>
                  </a:cubicBezTo>
                  <a:cubicBezTo>
                    <a:pt x="1" y="2699"/>
                    <a:pt x="1" y="2719"/>
                    <a:pt x="42" y="2719"/>
                  </a:cubicBezTo>
                  <a:lnTo>
                    <a:pt x="42" y="2719"/>
                  </a:lnTo>
                  <a:cubicBezTo>
                    <a:pt x="42" y="2719"/>
                    <a:pt x="62" y="2719"/>
                    <a:pt x="62" y="2699"/>
                  </a:cubicBezTo>
                  <a:cubicBezTo>
                    <a:pt x="287" y="1656"/>
                    <a:pt x="2066" y="286"/>
                    <a:pt x="2311" y="102"/>
                  </a:cubicBezTo>
                  <a:cubicBezTo>
                    <a:pt x="2577" y="286"/>
                    <a:pt x="4355" y="1656"/>
                    <a:pt x="4580" y="2699"/>
                  </a:cubicBezTo>
                  <a:cubicBezTo>
                    <a:pt x="4580" y="2719"/>
                    <a:pt x="4600" y="2719"/>
                    <a:pt x="4600" y="2719"/>
                  </a:cubicBezTo>
                  <a:lnTo>
                    <a:pt x="4600" y="2719"/>
                  </a:lnTo>
                  <a:cubicBezTo>
                    <a:pt x="4641" y="2719"/>
                    <a:pt x="4641" y="2699"/>
                    <a:pt x="4641" y="26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3748650" y="4065850"/>
              <a:ext cx="45500" cy="26100"/>
            </a:xfrm>
            <a:custGeom>
              <a:avLst/>
              <a:gdLst/>
              <a:ahLst/>
              <a:cxnLst/>
              <a:rect l="l" t="t" r="r" b="b"/>
              <a:pathLst>
                <a:path w="1820" h="1044" extrusionOk="0">
                  <a:moveTo>
                    <a:pt x="1820" y="1023"/>
                  </a:moveTo>
                  <a:cubicBezTo>
                    <a:pt x="1718" y="614"/>
                    <a:pt x="1023" y="83"/>
                    <a:pt x="920" y="1"/>
                  </a:cubicBezTo>
                  <a:lnTo>
                    <a:pt x="920" y="1"/>
                  </a:lnTo>
                  <a:cubicBezTo>
                    <a:pt x="920" y="1"/>
                    <a:pt x="900" y="1"/>
                    <a:pt x="900" y="1"/>
                  </a:cubicBezTo>
                  <a:lnTo>
                    <a:pt x="900" y="1"/>
                  </a:lnTo>
                  <a:cubicBezTo>
                    <a:pt x="798" y="83"/>
                    <a:pt x="103" y="614"/>
                    <a:pt x="0" y="1023"/>
                  </a:cubicBezTo>
                  <a:cubicBezTo>
                    <a:pt x="0" y="1043"/>
                    <a:pt x="21" y="1043"/>
                    <a:pt x="21" y="1043"/>
                  </a:cubicBezTo>
                  <a:lnTo>
                    <a:pt x="21" y="1043"/>
                  </a:lnTo>
                  <a:cubicBezTo>
                    <a:pt x="21" y="1043"/>
                    <a:pt x="21" y="1043"/>
                    <a:pt x="41" y="1043"/>
                  </a:cubicBezTo>
                  <a:cubicBezTo>
                    <a:pt x="123" y="635"/>
                    <a:pt x="798" y="103"/>
                    <a:pt x="900" y="21"/>
                  </a:cubicBezTo>
                  <a:cubicBezTo>
                    <a:pt x="1002" y="103"/>
                    <a:pt x="1697" y="635"/>
                    <a:pt x="1779" y="1043"/>
                  </a:cubicBezTo>
                  <a:cubicBezTo>
                    <a:pt x="1799" y="1043"/>
                    <a:pt x="1799" y="1043"/>
                    <a:pt x="1799" y="1043"/>
                  </a:cubicBezTo>
                  <a:lnTo>
                    <a:pt x="1799" y="1043"/>
                  </a:lnTo>
                  <a:cubicBezTo>
                    <a:pt x="1799" y="1043"/>
                    <a:pt x="1820" y="1043"/>
                    <a:pt x="1820" y="10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3561100" y="4028050"/>
              <a:ext cx="157925" cy="108875"/>
            </a:xfrm>
            <a:custGeom>
              <a:avLst/>
              <a:gdLst/>
              <a:ahLst/>
              <a:cxnLst/>
              <a:rect l="l" t="t" r="r" b="b"/>
              <a:pathLst>
                <a:path w="6317" h="4355" extrusionOk="0">
                  <a:moveTo>
                    <a:pt x="2228" y="0"/>
                  </a:moveTo>
                  <a:cubicBezTo>
                    <a:pt x="532" y="1574"/>
                    <a:pt x="0" y="4354"/>
                    <a:pt x="0" y="4354"/>
                  </a:cubicBezTo>
                  <a:cubicBezTo>
                    <a:pt x="2331" y="3189"/>
                    <a:pt x="6317" y="2658"/>
                    <a:pt x="6317" y="2658"/>
                  </a:cubicBezTo>
                  <a:cubicBezTo>
                    <a:pt x="5356" y="1227"/>
                    <a:pt x="2228" y="0"/>
                    <a:pt x="2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3559050" y="4024475"/>
              <a:ext cx="161000" cy="113975"/>
            </a:xfrm>
            <a:custGeom>
              <a:avLst/>
              <a:gdLst/>
              <a:ahLst/>
              <a:cxnLst/>
              <a:rect l="l" t="t" r="r" b="b"/>
              <a:pathLst>
                <a:path w="6440" h="4559" extrusionOk="0">
                  <a:moveTo>
                    <a:pt x="6399" y="2801"/>
                  </a:moveTo>
                  <a:cubicBezTo>
                    <a:pt x="5704" y="1411"/>
                    <a:pt x="2781" y="205"/>
                    <a:pt x="2351" y="41"/>
                  </a:cubicBezTo>
                  <a:lnTo>
                    <a:pt x="2331" y="21"/>
                  </a:lnTo>
                  <a:cubicBezTo>
                    <a:pt x="2310" y="0"/>
                    <a:pt x="2290" y="0"/>
                    <a:pt x="2270" y="21"/>
                  </a:cubicBezTo>
                  <a:cubicBezTo>
                    <a:pt x="2249" y="21"/>
                    <a:pt x="2229" y="41"/>
                    <a:pt x="2229" y="41"/>
                  </a:cubicBezTo>
                  <a:cubicBezTo>
                    <a:pt x="2229" y="61"/>
                    <a:pt x="2229" y="61"/>
                    <a:pt x="2229" y="82"/>
                  </a:cubicBezTo>
                  <a:cubicBezTo>
                    <a:pt x="1922" y="450"/>
                    <a:pt x="1" y="2944"/>
                    <a:pt x="82" y="4497"/>
                  </a:cubicBezTo>
                  <a:cubicBezTo>
                    <a:pt x="82" y="4538"/>
                    <a:pt x="123" y="4559"/>
                    <a:pt x="144" y="4559"/>
                  </a:cubicBezTo>
                  <a:lnTo>
                    <a:pt x="144" y="4559"/>
                  </a:lnTo>
                  <a:cubicBezTo>
                    <a:pt x="164" y="4538"/>
                    <a:pt x="185" y="4518"/>
                    <a:pt x="185" y="4497"/>
                  </a:cubicBezTo>
                  <a:cubicBezTo>
                    <a:pt x="103" y="3005"/>
                    <a:pt x="2024" y="491"/>
                    <a:pt x="2290" y="143"/>
                  </a:cubicBezTo>
                  <a:cubicBezTo>
                    <a:pt x="2719" y="327"/>
                    <a:pt x="5622" y="1533"/>
                    <a:pt x="6297" y="2862"/>
                  </a:cubicBezTo>
                  <a:cubicBezTo>
                    <a:pt x="6317" y="2882"/>
                    <a:pt x="6338" y="2903"/>
                    <a:pt x="6378" y="2903"/>
                  </a:cubicBezTo>
                  <a:lnTo>
                    <a:pt x="6378" y="2903"/>
                  </a:lnTo>
                  <a:cubicBezTo>
                    <a:pt x="6419" y="2903"/>
                    <a:pt x="6440" y="2842"/>
                    <a:pt x="6399" y="28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3573875" y="4038275"/>
              <a:ext cx="129825" cy="92525"/>
            </a:xfrm>
            <a:custGeom>
              <a:avLst/>
              <a:gdLst/>
              <a:ahLst/>
              <a:cxnLst/>
              <a:rect l="l" t="t" r="r" b="b"/>
              <a:pathLst>
                <a:path w="5193" h="3701" extrusionOk="0">
                  <a:moveTo>
                    <a:pt x="5193" y="2269"/>
                  </a:moveTo>
                  <a:cubicBezTo>
                    <a:pt x="4620" y="1145"/>
                    <a:pt x="2249" y="164"/>
                    <a:pt x="1881" y="20"/>
                  </a:cubicBezTo>
                  <a:cubicBezTo>
                    <a:pt x="1881" y="20"/>
                    <a:pt x="1881" y="20"/>
                    <a:pt x="1881" y="20"/>
                  </a:cubicBezTo>
                  <a:cubicBezTo>
                    <a:pt x="1861" y="0"/>
                    <a:pt x="1840" y="0"/>
                    <a:pt x="1840" y="20"/>
                  </a:cubicBezTo>
                  <a:cubicBezTo>
                    <a:pt x="1820" y="20"/>
                    <a:pt x="1799" y="20"/>
                    <a:pt x="1799" y="41"/>
                  </a:cubicBezTo>
                  <a:cubicBezTo>
                    <a:pt x="1799" y="41"/>
                    <a:pt x="1799" y="61"/>
                    <a:pt x="1799" y="61"/>
                  </a:cubicBezTo>
                  <a:cubicBezTo>
                    <a:pt x="1554" y="368"/>
                    <a:pt x="0" y="2392"/>
                    <a:pt x="62" y="3659"/>
                  </a:cubicBezTo>
                  <a:cubicBezTo>
                    <a:pt x="62" y="3680"/>
                    <a:pt x="82" y="3700"/>
                    <a:pt x="103" y="3700"/>
                  </a:cubicBezTo>
                  <a:lnTo>
                    <a:pt x="103" y="3700"/>
                  </a:lnTo>
                  <a:cubicBezTo>
                    <a:pt x="123" y="3680"/>
                    <a:pt x="143" y="3680"/>
                    <a:pt x="143" y="3659"/>
                  </a:cubicBezTo>
                  <a:cubicBezTo>
                    <a:pt x="82" y="2433"/>
                    <a:pt x="1636" y="409"/>
                    <a:pt x="1861" y="123"/>
                  </a:cubicBezTo>
                  <a:cubicBezTo>
                    <a:pt x="2188" y="245"/>
                    <a:pt x="4559" y="1227"/>
                    <a:pt x="5111" y="2310"/>
                  </a:cubicBezTo>
                  <a:cubicBezTo>
                    <a:pt x="5111" y="2330"/>
                    <a:pt x="5131" y="2351"/>
                    <a:pt x="5152" y="2351"/>
                  </a:cubicBezTo>
                  <a:lnTo>
                    <a:pt x="5152" y="2351"/>
                  </a:lnTo>
                  <a:cubicBezTo>
                    <a:pt x="5193" y="2330"/>
                    <a:pt x="5193" y="2290"/>
                    <a:pt x="5193" y="22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3582050" y="4047450"/>
              <a:ext cx="113975" cy="81300"/>
            </a:xfrm>
            <a:custGeom>
              <a:avLst/>
              <a:gdLst/>
              <a:ahLst/>
              <a:cxnLst/>
              <a:rect l="l" t="t" r="r" b="b"/>
              <a:pathLst>
                <a:path w="4559" h="3252" extrusionOk="0">
                  <a:moveTo>
                    <a:pt x="4539" y="2004"/>
                  </a:moveTo>
                  <a:cubicBezTo>
                    <a:pt x="4048" y="1023"/>
                    <a:pt x="1963" y="165"/>
                    <a:pt x="1656" y="21"/>
                  </a:cubicBezTo>
                  <a:lnTo>
                    <a:pt x="1656" y="21"/>
                  </a:lnTo>
                  <a:cubicBezTo>
                    <a:pt x="1636" y="1"/>
                    <a:pt x="1615" y="1"/>
                    <a:pt x="1615" y="21"/>
                  </a:cubicBezTo>
                  <a:cubicBezTo>
                    <a:pt x="1595" y="21"/>
                    <a:pt x="1574" y="21"/>
                    <a:pt x="1574" y="42"/>
                  </a:cubicBezTo>
                  <a:cubicBezTo>
                    <a:pt x="1574" y="42"/>
                    <a:pt x="1574" y="62"/>
                    <a:pt x="1574" y="62"/>
                  </a:cubicBezTo>
                  <a:cubicBezTo>
                    <a:pt x="1370" y="308"/>
                    <a:pt x="0" y="2107"/>
                    <a:pt x="62" y="3210"/>
                  </a:cubicBezTo>
                  <a:cubicBezTo>
                    <a:pt x="62" y="3231"/>
                    <a:pt x="82" y="3251"/>
                    <a:pt x="103" y="3251"/>
                  </a:cubicBezTo>
                  <a:lnTo>
                    <a:pt x="103" y="3251"/>
                  </a:lnTo>
                  <a:cubicBezTo>
                    <a:pt x="123" y="3231"/>
                    <a:pt x="123" y="3210"/>
                    <a:pt x="123" y="3210"/>
                  </a:cubicBezTo>
                  <a:cubicBezTo>
                    <a:pt x="62" y="2147"/>
                    <a:pt x="1431" y="369"/>
                    <a:pt x="1636" y="103"/>
                  </a:cubicBezTo>
                  <a:cubicBezTo>
                    <a:pt x="1922" y="226"/>
                    <a:pt x="3987" y="1084"/>
                    <a:pt x="4477" y="2045"/>
                  </a:cubicBezTo>
                  <a:cubicBezTo>
                    <a:pt x="4477" y="2045"/>
                    <a:pt x="4498" y="2066"/>
                    <a:pt x="4518" y="2066"/>
                  </a:cubicBezTo>
                  <a:lnTo>
                    <a:pt x="4518" y="2066"/>
                  </a:lnTo>
                  <a:cubicBezTo>
                    <a:pt x="4539" y="2045"/>
                    <a:pt x="4559" y="2025"/>
                    <a:pt x="4539" y="20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3615775" y="4083750"/>
              <a:ext cx="44500" cy="31200"/>
            </a:xfrm>
            <a:custGeom>
              <a:avLst/>
              <a:gdLst/>
              <a:ahLst/>
              <a:cxnLst/>
              <a:rect l="l" t="t" r="r" b="b"/>
              <a:pathLst>
                <a:path w="1780" h="1248" extrusionOk="0">
                  <a:moveTo>
                    <a:pt x="1779" y="777"/>
                  </a:moveTo>
                  <a:cubicBezTo>
                    <a:pt x="1595" y="389"/>
                    <a:pt x="777" y="62"/>
                    <a:pt x="655" y="21"/>
                  </a:cubicBezTo>
                  <a:lnTo>
                    <a:pt x="655" y="21"/>
                  </a:lnTo>
                  <a:cubicBezTo>
                    <a:pt x="655" y="0"/>
                    <a:pt x="634" y="0"/>
                    <a:pt x="634" y="21"/>
                  </a:cubicBezTo>
                  <a:cubicBezTo>
                    <a:pt x="634" y="21"/>
                    <a:pt x="634" y="21"/>
                    <a:pt x="634" y="21"/>
                  </a:cubicBezTo>
                  <a:lnTo>
                    <a:pt x="634" y="21"/>
                  </a:lnTo>
                  <a:cubicBezTo>
                    <a:pt x="553" y="123"/>
                    <a:pt x="1" y="818"/>
                    <a:pt x="41" y="1247"/>
                  </a:cubicBezTo>
                  <a:cubicBezTo>
                    <a:pt x="21" y="1247"/>
                    <a:pt x="41" y="1247"/>
                    <a:pt x="41" y="1247"/>
                  </a:cubicBezTo>
                  <a:lnTo>
                    <a:pt x="41" y="1247"/>
                  </a:lnTo>
                  <a:lnTo>
                    <a:pt x="41" y="1227"/>
                  </a:lnTo>
                  <a:cubicBezTo>
                    <a:pt x="21" y="818"/>
                    <a:pt x="553" y="123"/>
                    <a:pt x="634" y="41"/>
                  </a:cubicBezTo>
                  <a:cubicBezTo>
                    <a:pt x="737" y="82"/>
                    <a:pt x="1554" y="409"/>
                    <a:pt x="1738" y="777"/>
                  </a:cubicBezTo>
                  <a:cubicBezTo>
                    <a:pt x="1738" y="777"/>
                    <a:pt x="1759" y="777"/>
                    <a:pt x="1759" y="777"/>
                  </a:cubicBezTo>
                  <a:lnTo>
                    <a:pt x="1759" y="777"/>
                  </a:lnTo>
                  <a:cubicBezTo>
                    <a:pt x="1759" y="798"/>
                    <a:pt x="1779" y="798"/>
                    <a:pt x="1779" y="7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3441500" y="4087825"/>
              <a:ext cx="147225" cy="119625"/>
            </a:xfrm>
            <a:custGeom>
              <a:avLst/>
              <a:gdLst/>
              <a:ahLst/>
              <a:cxnLst/>
              <a:rect l="l" t="t" r="r" b="b"/>
              <a:pathLst>
                <a:path w="5889" h="4785" extrusionOk="0">
                  <a:moveTo>
                    <a:pt x="1248" y="1"/>
                  </a:moveTo>
                  <a:cubicBezTo>
                    <a:pt x="1" y="1943"/>
                    <a:pt x="226" y="4784"/>
                    <a:pt x="226" y="4784"/>
                  </a:cubicBezTo>
                  <a:cubicBezTo>
                    <a:pt x="2168" y="3047"/>
                    <a:pt x="5888" y="1514"/>
                    <a:pt x="5888" y="1514"/>
                  </a:cubicBezTo>
                  <a:cubicBezTo>
                    <a:pt x="4600" y="369"/>
                    <a:pt x="1248" y="1"/>
                    <a:pt x="1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3434875" y="4084250"/>
              <a:ext cx="154350" cy="124225"/>
            </a:xfrm>
            <a:custGeom>
              <a:avLst/>
              <a:gdLst/>
              <a:ahLst/>
              <a:cxnLst/>
              <a:rect l="l" t="t" r="r" b="b"/>
              <a:pathLst>
                <a:path w="6174" h="4969" extrusionOk="0">
                  <a:moveTo>
                    <a:pt x="6153" y="1657"/>
                  </a:moveTo>
                  <a:cubicBezTo>
                    <a:pt x="5111" y="491"/>
                    <a:pt x="1983" y="83"/>
                    <a:pt x="1513" y="21"/>
                  </a:cubicBezTo>
                  <a:lnTo>
                    <a:pt x="1492" y="21"/>
                  </a:lnTo>
                  <a:cubicBezTo>
                    <a:pt x="1452" y="1"/>
                    <a:pt x="1411" y="21"/>
                    <a:pt x="1411" y="62"/>
                  </a:cubicBezTo>
                  <a:cubicBezTo>
                    <a:pt x="1390" y="83"/>
                    <a:pt x="1390" y="83"/>
                    <a:pt x="1411" y="83"/>
                  </a:cubicBezTo>
                  <a:cubicBezTo>
                    <a:pt x="1206" y="532"/>
                    <a:pt x="0" y="3435"/>
                    <a:pt x="491" y="4927"/>
                  </a:cubicBezTo>
                  <a:cubicBezTo>
                    <a:pt x="491" y="4948"/>
                    <a:pt x="532" y="4968"/>
                    <a:pt x="552" y="4948"/>
                  </a:cubicBezTo>
                  <a:lnTo>
                    <a:pt x="552" y="4948"/>
                  </a:lnTo>
                  <a:cubicBezTo>
                    <a:pt x="573" y="4948"/>
                    <a:pt x="593" y="4907"/>
                    <a:pt x="573" y="4886"/>
                  </a:cubicBezTo>
                  <a:cubicBezTo>
                    <a:pt x="102" y="3476"/>
                    <a:pt x="1308" y="553"/>
                    <a:pt x="1492" y="144"/>
                  </a:cubicBezTo>
                  <a:cubicBezTo>
                    <a:pt x="1942" y="185"/>
                    <a:pt x="5070" y="614"/>
                    <a:pt x="6071" y="1718"/>
                  </a:cubicBezTo>
                  <a:cubicBezTo>
                    <a:pt x="6071" y="1738"/>
                    <a:pt x="6112" y="1738"/>
                    <a:pt x="6133" y="1738"/>
                  </a:cubicBezTo>
                  <a:lnTo>
                    <a:pt x="6133" y="1738"/>
                  </a:lnTo>
                  <a:cubicBezTo>
                    <a:pt x="6174" y="1718"/>
                    <a:pt x="6174" y="1677"/>
                    <a:pt x="6153" y="16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3448675" y="4097025"/>
              <a:ext cx="125225" cy="100200"/>
            </a:xfrm>
            <a:custGeom>
              <a:avLst/>
              <a:gdLst/>
              <a:ahLst/>
              <a:cxnLst/>
              <a:rect l="l" t="t" r="r" b="b"/>
              <a:pathLst>
                <a:path w="5009" h="4008" extrusionOk="0">
                  <a:moveTo>
                    <a:pt x="5008" y="1330"/>
                  </a:moveTo>
                  <a:cubicBezTo>
                    <a:pt x="4150" y="389"/>
                    <a:pt x="1615" y="42"/>
                    <a:pt x="1227" y="1"/>
                  </a:cubicBezTo>
                  <a:cubicBezTo>
                    <a:pt x="1227" y="1"/>
                    <a:pt x="1227" y="1"/>
                    <a:pt x="1227" y="1"/>
                  </a:cubicBezTo>
                  <a:cubicBezTo>
                    <a:pt x="1206" y="1"/>
                    <a:pt x="1186" y="1"/>
                    <a:pt x="1165" y="1"/>
                  </a:cubicBezTo>
                  <a:cubicBezTo>
                    <a:pt x="1145" y="1"/>
                    <a:pt x="1145" y="21"/>
                    <a:pt x="1145" y="42"/>
                  </a:cubicBezTo>
                  <a:cubicBezTo>
                    <a:pt x="1145" y="42"/>
                    <a:pt x="1145" y="62"/>
                    <a:pt x="1145" y="62"/>
                  </a:cubicBezTo>
                  <a:cubicBezTo>
                    <a:pt x="981" y="410"/>
                    <a:pt x="0" y="2781"/>
                    <a:pt x="389" y="3987"/>
                  </a:cubicBezTo>
                  <a:cubicBezTo>
                    <a:pt x="409" y="4007"/>
                    <a:pt x="429" y="4007"/>
                    <a:pt x="450" y="4007"/>
                  </a:cubicBezTo>
                  <a:lnTo>
                    <a:pt x="450" y="4007"/>
                  </a:lnTo>
                  <a:cubicBezTo>
                    <a:pt x="470" y="4007"/>
                    <a:pt x="470" y="3967"/>
                    <a:pt x="470" y="3967"/>
                  </a:cubicBezTo>
                  <a:cubicBezTo>
                    <a:pt x="102" y="2801"/>
                    <a:pt x="1063" y="430"/>
                    <a:pt x="1206" y="103"/>
                  </a:cubicBezTo>
                  <a:cubicBezTo>
                    <a:pt x="1574" y="144"/>
                    <a:pt x="4109" y="491"/>
                    <a:pt x="4927" y="1370"/>
                  </a:cubicBezTo>
                  <a:cubicBezTo>
                    <a:pt x="4947" y="1391"/>
                    <a:pt x="4967" y="1391"/>
                    <a:pt x="4988" y="1370"/>
                  </a:cubicBezTo>
                  <a:lnTo>
                    <a:pt x="4988" y="1370"/>
                  </a:lnTo>
                  <a:cubicBezTo>
                    <a:pt x="5008" y="1370"/>
                    <a:pt x="5008" y="1350"/>
                    <a:pt x="5008" y="13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3457350" y="4105200"/>
              <a:ext cx="109400" cy="87925"/>
            </a:xfrm>
            <a:custGeom>
              <a:avLst/>
              <a:gdLst/>
              <a:ahLst/>
              <a:cxnLst/>
              <a:rect l="l" t="t" r="r" b="b"/>
              <a:pathLst>
                <a:path w="4376" h="3517" extrusionOk="0">
                  <a:moveTo>
                    <a:pt x="4375" y="1166"/>
                  </a:moveTo>
                  <a:cubicBezTo>
                    <a:pt x="3639" y="348"/>
                    <a:pt x="1411" y="62"/>
                    <a:pt x="1064" y="21"/>
                  </a:cubicBezTo>
                  <a:lnTo>
                    <a:pt x="1064" y="21"/>
                  </a:lnTo>
                  <a:cubicBezTo>
                    <a:pt x="1043" y="1"/>
                    <a:pt x="1023" y="1"/>
                    <a:pt x="1023" y="21"/>
                  </a:cubicBezTo>
                  <a:cubicBezTo>
                    <a:pt x="1002" y="21"/>
                    <a:pt x="982" y="42"/>
                    <a:pt x="982" y="42"/>
                  </a:cubicBezTo>
                  <a:cubicBezTo>
                    <a:pt x="982" y="42"/>
                    <a:pt x="982" y="62"/>
                    <a:pt x="982" y="62"/>
                  </a:cubicBezTo>
                  <a:cubicBezTo>
                    <a:pt x="859" y="369"/>
                    <a:pt x="1" y="2454"/>
                    <a:pt x="348" y="3496"/>
                  </a:cubicBezTo>
                  <a:cubicBezTo>
                    <a:pt x="348" y="3517"/>
                    <a:pt x="369" y="3517"/>
                    <a:pt x="389" y="3517"/>
                  </a:cubicBezTo>
                  <a:lnTo>
                    <a:pt x="389" y="3517"/>
                  </a:lnTo>
                  <a:cubicBezTo>
                    <a:pt x="409" y="3517"/>
                    <a:pt x="409" y="3496"/>
                    <a:pt x="409" y="3476"/>
                  </a:cubicBezTo>
                  <a:cubicBezTo>
                    <a:pt x="82" y="2454"/>
                    <a:pt x="921" y="389"/>
                    <a:pt x="1043" y="103"/>
                  </a:cubicBezTo>
                  <a:cubicBezTo>
                    <a:pt x="1370" y="144"/>
                    <a:pt x="3598" y="430"/>
                    <a:pt x="4293" y="1227"/>
                  </a:cubicBezTo>
                  <a:cubicBezTo>
                    <a:pt x="4314" y="1227"/>
                    <a:pt x="4334" y="1227"/>
                    <a:pt x="4355" y="1227"/>
                  </a:cubicBezTo>
                  <a:lnTo>
                    <a:pt x="4355" y="1227"/>
                  </a:lnTo>
                  <a:cubicBezTo>
                    <a:pt x="4375" y="1207"/>
                    <a:pt x="4375" y="1187"/>
                    <a:pt x="4375" y="11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3492100" y="4137925"/>
              <a:ext cx="42450" cy="33750"/>
            </a:xfrm>
            <a:custGeom>
              <a:avLst/>
              <a:gdLst/>
              <a:ahLst/>
              <a:cxnLst/>
              <a:rect l="l" t="t" r="r" b="b"/>
              <a:pathLst>
                <a:path w="1698" h="1350" extrusionOk="0">
                  <a:moveTo>
                    <a:pt x="1677" y="450"/>
                  </a:moveTo>
                  <a:cubicBezTo>
                    <a:pt x="1391" y="123"/>
                    <a:pt x="532" y="21"/>
                    <a:pt x="410" y="0"/>
                  </a:cubicBezTo>
                  <a:lnTo>
                    <a:pt x="410" y="0"/>
                  </a:lnTo>
                  <a:cubicBezTo>
                    <a:pt x="389" y="0"/>
                    <a:pt x="389" y="0"/>
                    <a:pt x="389" y="0"/>
                  </a:cubicBezTo>
                  <a:cubicBezTo>
                    <a:pt x="328" y="123"/>
                    <a:pt x="1" y="920"/>
                    <a:pt x="123" y="1329"/>
                  </a:cubicBezTo>
                  <a:cubicBezTo>
                    <a:pt x="144" y="1349"/>
                    <a:pt x="144" y="1349"/>
                    <a:pt x="144" y="1329"/>
                  </a:cubicBezTo>
                  <a:lnTo>
                    <a:pt x="144" y="1329"/>
                  </a:lnTo>
                  <a:cubicBezTo>
                    <a:pt x="144" y="1329"/>
                    <a:pt x="144" y="1329"/>
                    <a:pt x="144" y="1329"/>
                  </a:cubicBezTo>
                  <a:cubicBezTo>
                    <a:pt x="21" y="920"/>
                    <a:pt x="348" y="123"/>
                    <a:pt x="410" y="0"/>
                  </a:cubicBezTo>
                  <a:cubicBezTo>
                    <a:pt x="532" y="21"/>
                    <a:pt x="1391" y="143"/>
                    <a:pt x="1677" y="450"/>
                  </a:cubicBezTo>
                  <a:lnTo>
                    <a:pt x="1697" y="450"/>
                  </a:lnTo>
                  <a:lnTo>
                    <a:pt x="1697" y="450"/>
                  </a:lnTo>
                  <a:cubicBezTo>
                    <a:pt x="1697" y="450"/>
                    <a:pt x="1677" y="450"/>
                    <a:pt x="1677" y="4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3331625" y="4178250"/>
              <a:ext cx="139050" cy="126800"/>
            </a:xfrm>
            <a:custGeom>
              <a:avLst/>
              <a:gdLst/>
              <a:ahLst/>
              <a:cxnLst/>
              <a:rect l="l" t="t" r="r" b="b"/>
              <a:pathLst>
                <a:path w="5562" h="5072" extrusionOk="0">
                  <a:moveTo>
                    <a:pt x="2965" y="1"/>
                  </a:moveTo>
                  <a:cubicBezTo>
                    <a:pt x="1751" y="1"/>
                    <a:pt x="676" y="166"/>
                    <a:pt x="676" y="166"/>
                  </a:cubicBezTo>
                  <a:cubicBezTo>
                    <a:pt x="1" y="2394"/>
                    <a:pt x="941" y="5072"/>
                    <a:pt x="941" y="5072"/>
                  </a:cubicBezTo>
                  <a:cubicBezTo>
                    <a:pt x="2352" y="2884"/>
                    <a:pt x="5561" y="431"/>
                    <a:pt x="5561" y="431"/>
                  </a:cubicBezTo>
                  <a:cubicBezTo>
                    <a:pt x="4890" y="96"/>
                    <a:pt x="3888" y="1"/>
                    <a:pt x="2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3333675" y="4168075"/>
              <a:ext cx="139025" cy="137500"/>
            </a:xfrm>
            <a:custGeom>
              <a:avLst/>
              <a:gdLst/>
              <a:ahLst/>
              <a:cxnLst/>
              <a:rect l="l" t="t" r="r" b="b"/>
              <a:pathLst>
                <a:path w="5561" h="5500" extrusionOk="0">
                  <a:moveTo>
                    <a:pt x="5479" y="838"/>
                  </a:moveTo>
                  <a:cubicBezTo>
                    <a:pt x="4191" y="0"/>
                    <a:pt x="1043" y="409"/>
                    <a:pt x="594" y="470"/>
                  </a:cubicBezTo>
                  <a:lnTo>
                    <a:pt x="553" y="470"/>
                  </a:lnTo>
                  <a:cubicBezTo>
                    <a:pt x="532" y="470"/>
                    <a:pt x="512" y="470"/>
                    <a:pt x="512" y="491"/>
                  </a:cubicBezTo>
                  <a:cubicBezTo>
                    <a:pt x="491" y="511"/>
                    <a:pt x="471" y="532"/>
                    <a:pt x="491" y="552"/>
                  </a:cubicBezTo>
                  <a:cubicBezTo>
                    <a:pt x="471" y="552"/>
                    <a:pt x="471" y="573"/>
                    <a:pt x="491" y="573"/>
                  </a:cubicBezTo>
                  <a:cubicBezTo>
                    <a:pt x="410" y="1043"/>
                    <a:pt x="1" y="4170"/>
                    <a:pt x="839" y="5479"/>
                  </a:cubicBezTo>
                  <a:cubicBezTo>
                    <a:pt x="859" y="5499"/>
                    <a:pt x="900" y="5499"/>
                    <a:pt x="921" y="5499"/>
                  </a:cubicBezTo>
                  <a:lnTo>
                    <a:pt x="921" y="5499"/>
                  </a:lnTo>
                  <a:cubicBezTo>
                    <a:pt x="941" y="5479"/>
                    <a:pt x="941" y="5438"/>
                    <a:pt x="921" y="5417"/>
                  </a:cubicBezTo>
                  <a:cubicBezTo>
                    <a:pt x="103" y="4170"/>
                    <a:pt x="512" y="1043"/>
                    <a:pt x="573" y="593"/>
                  </a:cubicBezTo>
                  <a:cubicBezTo>
                    <a:pt x="1023" y="532"/>
                    <a:pt x="4150" y="123"/>
                    <a:pt x="5397" y="941"/>
                  </a:cubicBezTo>
                  <a:cubicBezTo>
                    <a:pt x="5418" y="961"/>
                    <a:pt x="5459" y="961"/>
                    <a:pt x="5479" y="941"/>
                  </a:cubicBezTo>
                  <a:lnTo>
                    <a:pt x="5479" y="941"/>
                  </a:lnTo>
                  <a:cubicBezTo>
                    <a:pt x="5540" y="961"/>
                    <a:pt x="5561" y="838"/>
                    <a:pt x="5479" y="8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3345950" y="4180325"/>
              <a:ext cx="111950" cy="111450"/>
            </a:xfrm>
            <a:custGeom>
              <a:avLst/>
              <a:gdLst/>
              <a:ahLst/>
              <a:cxnLst/>
              <a:rect l="l" t="t" r="r" b="b"/>
              <a:pathLst>
                <a:path w="4478" h="4458" extrusionOk="0">
                  <a:moveTo>
                    <a:pt x="4457" y="675"/>
                  </a:moveTo>
                  <a:cubicBezTo>
                    <a:pt x="3394" y="1"/>
                    <a:pt x="859" y="328"/>
                    <a:pt x="470" y="389"/>
                  </a:cubicBezTo>
                  <a:cubicBezTo>
                    <a:pt x="470" y="389"/>
                    <a:pt x="470" y="389"/>
                    <a:pt x="470" y="389"/>
                  </a:cubicBezTo>
                  <a:cubicBezTo>
                    <a:pt x="430" y="389"/>
                    <a:pt x="409" y="410"/>
                    <a:pt x="389" y="451"/>
                  </a:cubicBezTo>
                  <a:cubicBezTo>
                    <a:pt x="389" y="451"/>
                    <a:pt x="389" y="471"/>
                    <a:pt x="389" y="471"/>
                  </a:cubicBezTo>
                  <a:cubicBezTo>
                    <a:pt x="348" y="859"/>
                    <a:pt x="0" y="3394"/>
                    <a:pt x="695" y="4457"/>
                  </a:cubicBezTo>
                  <a:cubicBezTo>
                    <a:pt x="716" y="4457"/>
                    <a:pt x="736" y="4457"/>
                    <a:pt x="757" y="4457"/>
                  </a:cubicBezTo>
                  <a:lnTo>
                    <a:pt x="757" y="4457"/>
                  </a:lnTo>
                  <a:cubicBezTo>
                    <a:pt x="757" y="4437"/>
                    <a:pt x="757" y="4416"/>
                    <a:pt x="757" y="4396"/>
                  </a:cubicBezTo>
                  <a:cubicBezTo>
                    <a:pt x="82" y="3374"/>
                    <a:pt x="430" y="839"/>
                    <a:pt x="470" y="471"/>
                  </a:cubicBezTo>
                  <a:cubicBezTo>
                    <a:pt x="838" y="430"/>
                    <a:pt x="3373" y="103"/>
                    <a:pt x="4395" y="757"/>
                  </a:cubicBezTo>
                  <a:cubicBezTo>
                    <a:pt x="4416" y="778"/>
                    <a:pt x="4436" y="778"/>
                    <a:pt x="4436" y="757"/>
                  </a:cubicBezTo>
                  <a:lnTo>
                    <a:pt x="4436" y="757"/>
                  </a:lnTo>
                  <a:cubicBezTo>
                    <a:pt x="4477" y="737"/>
                    <a:pt x="4477" y="716"/>
                    <a:pt x="4457" y="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3354125" y="4188500"/>
              <a:ext cx="98650" cy="97650"/>
            </a:xfrm>
            <a:custGeom>
              <a:avLst/>
              <a:gdLst/>
              <a:ahLst/>
              <a:cxnLst/>
              <a:rect l="l" t="t" r="r" b="b"/>
              <a:pathLst>
                <a:path w="3946" h="3906" extrusionOk="0">
                  <a:moveTo>
                    <a:pt x="3905" y="594"/>
                  </a:moveTo>
                  <a:cubicBezTo>
                    <a:pt x="2985" y="1"/>
                    <a:pt x="757" y="287"/>
                    <a:pt x="409" y="348"/>
                  </a:cubicBezTo>
                  <a:cubicBezTo>
                    <a:pt x="409" y="328"/>
                    <a:pt x="409" y="328"/>
                    <a:pt x="409" y="348"/>
                  </a:cubicBezTo>
                  <a:cubicBezTo>
                    <a:pt x="368" y="348"/>
                    <a:pt x="348" y="369"/>
                    <a:pt x="348" y="389"/>
                  </a:cubicBezTo>
                  <a:lnTo>
                    <a:pt x="348" y="410"/>
                  </a:lnTo>
                  <a:cubicBezTo>
                    <a:pt x="287" y="737"/>
                    <a:pt x="0" y="2965"/>
                    <a:pt x="593" y="3905"/>
                  </a:cubicBezTo>
                  <a:cubicBezTo>
                    <a:pt x="614" y="3905"/>
                    <a:pt x="634" y="3905"/>
                    <a:pt x="655" y="3905"/>
                  </a:cubicBezTo>
                  <a:lnTo>
                    <a:pt x="655" y="3905"/>
                  </a:lnTo>
                  <a:cubicBezTo>
                    <a:pt x="675" y="3885"/>
                    <a:pt x="675" y="3864"/>
                    <a:pt x="655" y="3844"/>
                  </a:cubicBezTo>
                  <a:cubicBezTo>
                    <a:pt x="82" y="2965"/>
                    <a:pt x="368" y="737"/>
                    <a:pt x="409" y="410"/>
                  </a:cubicBezTo>
                  <a:cubicBezTo>
                    <a:pt x="716" y="369"/>
                    <a:pt x="2944" y="83"/>
                    <a:pt x="3823" y="676"/>
                  </a:cubicBezTo>
                  <a:cubicBezTo>
                    <a:pt x="3843" y="676"/>
                    <a:pt x="3864" y="676"/>
                    <a:pt x="3884" y="676"/>
                  </a:cubicBezTo>
                  <a:lnTo>
                    <a:pt x="3884" y="676"/>
                  </a:lnTo>
                  <a:cubicBezTo>
                    <a:pt x="3925" y="696"/>
                    <a:pt x="3946" y="614"/>
                    <a:pt x="3905" y="5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3386325" y="4220200"/>
              <a:ext cx="37825" cy="37850"/>
            </a:xfrm>
            <a:custGeom>
              <a:avLst/>
              <a:gdLst/>
              <a:ahLst/>
              <a:cxnLst/>
              <a:rect l="l" t="t" r="r" b="b"/>
              <a:pathLst>
                <a:path w="1513" h="1514" extrusionOk="0">
                  <a:moveTo>
                    <a:pt x="1513" y="246"/>
                  </a:moveTo>
                  <a:cubicBezTo>
                    <a:pt x="1145" y="0"/>
                    <a:pt x="286" y="123"/>
                    <a:pt x="143" y="143"/>
                  </a:cubicBezTo>
                  <a:lnTo>
                    <a:pt x="143" y="143"/>
                  </a:lnTo>
                  <a:lnTo>
                    <a:pt x="143" y="143"/>
                  </a:lnTo>
                  <a:lnTo>
                    <a:pt x="143" y="143"/>
                  </a:lnTo>
                  <a:lnTo>
                    <a:pt x="143" y="143"/>
                  </a:lnTo>
                  <a:cubicBezTo>
                    <a:pt x="102" y="287"/>
                    <a:pt x="0" y="1145"/>
                    <a:pt x="225" y="1513"/>
                  </a:cubicBezTo>
                  <a:cubicBezTo>
                    <a:pt x="246" y="1513"/>
                    <a:pt x="246" y="1513"/>
                    <a:pt x="246" y="1513"/>
                  </a:cubicBezTo>
                  <a:lnTo>
                    <a:pt x="246" y="1513"/>
                  </a:lnTo>
                  <a:cubicBezTo>
                    <a:pt x="266" y="1493"/>
                    <a:pt x="266" y="1493"/>
                    <a:pt x="246" y="1493"/>
                  </a:cubicBezTo>
                  <a:cubicBezTo>
                    <a:pt x="21" y="1145"/>
                    <a:pt x="143" y="266"/>
                    <a:pt x="164" y="143"/>
                  </a:cubicBezTo>
                  <a:cubicBezTo>
                    <a:pt x="286" y="123"/>
                    <a:pt x="1145" y="21"/>
                    <a:pt x="1492" y="246"/>
                  </a:cubicBezTo>
                  <a:cubicBezTo>
                    <a:pt x="1492" y="246"/>
                    <a:pt x="1513" y="246"/>
                    <a:pt x="1513" y="246"/>
                  </a:cubicBezTo>
                  <a:lnTo>
                    <a:pt x="1513" y="246"/>
                  </a:lnTo>
                  <a:cubicBezTo>
                    <a:pt x="1513" y="246"/>
                    <a:pt x="1513" y="246"/>
                    <a:pt x="1513" y="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3251400" y="4279600"/>
              <a:ext cx="122175" cy="143000"/>
            </a:xfrm>
            <a:custGeom>
              <a:avLst/>
              <a:gdLst/>
              <a:ahLst/>
              <a:cxnLst/>
              <a:rect l="l" t="t" r="r" b="b"/>
              <a:pathLst>
                <a:path w="4887" h="5720" extrusionOk="0">
                  <a:moveTo>
                    <a:pt x="4260" y="0"/>
                  </a:moveTo>
                  <a:cubicBezTo>
                    <a:pt x="2513" y="0"/>
                    <a:pt x="82" y="1079"/>
                    <a:pt x="82" y="1079"/>
                  </a:cubicBezTo>
                  <a:cubicBezTo>
                    <a:pt x="1" y="3389"/>
                    <a:pt x="1595" y="5719"/>
                    <a:pt x="1595" y="5719"/>
                  </a:cubicBezTo>
                  <a:cubicBezTo>
                    <a:pt x="2413" y="3266"/>
                    <a:pt x="4886" y="57"/>
                    <a:pt x="4886" y="57"/>
                  </a:cubicBezTo>
                  <a:cubicBezTo>
                    <a:pt x="4693" y="18"/>
                    <a:pt x="4482" y="0"/>
                    <a:pt x="42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3250375" y="4268750"/>
              <a:ext cx="124725" cy="154875"/>
            </a:xfrm>
            <a:custGeom>
              <a:avLst/>
              <a:gdLst/>
              <a:ahLst/>
              <a:cxnLst/>
              <a:rect l="l" t="t" r="r" b="b"/>
              <a:pathLst>
                <a:path w="4989" h="6195" extrusionOk="0">
                  <a:moveTo>
                    <a:pt x="4927" y="491"/>
                  </a:moveTo>
                  <a:cubicBezTo>
                    <a:pt x="3435" y="0"/>
                    <a:pt x="532" y="1227"/>
                    <a:pt x="82" y="1411"/>
                  </a:cubicBezTo>
                  <a:lnTo>
                    <a:pt x="62" y="1411"/>
                  </a:lnTo>
                  <a:cubicBezTo>
                    <a:pt x="42" y="1411"/>
                    <a:pt x="21" y="1431"/>
                    <a:pt x="21" y="1452"/>
                  </a:cubicBezTo>
                  <a:cubicBezTo>
                    <a:pt x="1" y="1472"/>
                    <a:pt x="1" y="1493"/>
                    <a:pt x="21" y="1513"/>
                  </a:cubicBezTo>
                  <a:cubicBezTo>
                    <a:pt x="21" y="1513"/>
                    <a:pt x="21" y="1513"/>
                    <a:pt x="21" y="1533"/>
                  </a:cubicBezTo>
                  <a:cubicBezTo>
                    <a:pt x="82" y="2004"/>
                    <a:pt x="491" y="5131"/>
                    <a:pt x="1636" y="6174"/>
                  </a:cubicBezTo>
                  <a:cubicBezTo>
                    <a:pt x="1656" y="6194"/>
                    <a:pt x="1697" y="6194"/>
                    <a:pt x="1718" y="6174"/>
                  </a:cubicBezTo>
                  <a:lnTo>
                    <a:pt x="1718" y="6174"/>
                  </a:lnTo>
                  <a:cubicBezTo>
                    <a:pt x="1738" y="6153"/>
                    <a:pt x="1738" y="6112"/>
                    <a:pt x="1718" y="6092"/>
                  </a:cubicBezTo>
                  <a:cubicBezTo>
                    <a:pt x="593" y="5090"/>
                    <a:pt x="185" y="1983"/>
                    <a:pt x="123" y="1533"/>
                  </a:cubicBezTo>
                  <a:cubicBezTo>
                    <a:pt x="553" y="1350"/>
                    <a:pt x="3455" y="143"/>
                    <a:pt x="4886" y="614"/>
                  </a:cubicBezTo>
                  <a:cubicBezTo>
                    <a:pt x="4907" y="614"/>
                    <a:pt x="4927" y="614"/>
                    <a:pt x="4948" y="593"/>
                  </a:cubicBezTo>
                  <a:lnTo>
                    <a:pt x="4948" y="593"/>
                  </a:lnTo>
                  <a:cubicBezTo>
                    <a:pt x="4988" y="552"/>
                    <a:pt x="4968" y="491"/>
                    <a:pt x="4927" y="4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3263150" y="4283050"/>
              <a:ext cx="101725" cy="125225"/>
            </a:xfrm>
            <a:custGeom>
              <a:avLst/>
              <a:gdLst/>
              <a:ahLst/>
              <a:cxnLst/>
              <a:rect l="l" t="t" r="r" b="b"/>
              <a:pathLst>
                <a:path w="4069" h="5009" extrusionOk="0">
                  <a:moveTo>
                    <a:pt x="3966" y="389"/>
                  </a:moveTo>
                  <a:cubicBezTo>
                    <a:pt x="2781" y="1"/>
                    <a:pt x="389" y="982"/>
                    <a:pt x="62" y="1125"/>
                  </a:cubicBezTo>
                  <a:lnTo>
                    <a:pt x="42" y="1125"/>
                  </a:lnTo>
                  <a:cubicBezTo>
                    <a:pt x="21" y="1125"/>
                    <a:pt x="1" y="1145"/>
                    <a:pt x="1" y="1166"/>
                  </a:cubicBezTo>
                  <a:cubicBezTo>
                    <a:pt x="1" y="1166"/>
                    <a:pt x="1" y="1186"/>
                    <a:pt x="1" y="1207"/>
                  </a:cubicBezTo>
                  <a:lnTo>
                    <a:pt x="1" y="1227"/>
                  </a:lnTo>
                  <a:cubicBezTo>
                    <a:pt x="42" y="1595"/>
                    <a:pt x="389" y="4150"/>
                    <a:pt x="1329" y="4989"/>
                  </a:cubicBezTo>
                  <a:cubicBezTo>
                    <a:pt x="1329" y="5009"/>
                    <a:pt x="1370" y="5009"/>
                    <a:pt x="1391" y="4989"/>
                  </a:cubicBezTo>
                  <a:lnTo>
                    <a:pt x="1391" y="4989"/>
                  </a:lnTo>
                  <a:cubicBezTo>
                    <a:pt x="1391" y="4968"/>
                    <a:pt x="1391" y="4948"/>
                    <a:pt x="1391" y="4927"/>
                  </a:cubicBezTo>
                  <a:cubicBezTo>
                    <a:pt x="471" y="4130"/>
                    <a:pt x="144" y="1595"/>
                    <a:pt x="103" y="1227"/>
                  </a:cubicBezTo>
                  <a:cubicBezTo>
                    <a:pt x="450" y="1084"/>
                    <a:pt x="2801" y="103"/>
                    <a:pt x="3966" y="471"/>
                  </a:cubicBezTo>
                  <a:cubicBezTo>
                    <a:pt x="3987" y="491"/>
                    <a:pt x="4007" y="471"/>
                    <a:pt x="4007" y="471"/>
                  </a:cubicBezTo>
                  <a:lnTo>
                    <a:pt x="4007" y="471"/>
                  </a:lnTo>
                  <a:cubicBezTo>
                    <a:pt x="4069" y="430"/>
                    <a:pt x="4028" y="348"/>
                    <a:pt x="3966" y="3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3271325" y="4291225"/>
              <a:ext cx="88450" cy="109900"/>
            </a:xfrm>
            <a:custGeom>
              <a:avLst/>
              <a:gdLst/>
              <a:ahLst/>
              <a:cxnLst/>
              <a:rect l="l" t="t" r="r" b="b"/>
              <a:pathLst>
                <a:path w="3538" h="4396" extrusionOk="0">
                  <a:moveTo>
                    <a:pt x="3496" y="348"/>
                  </a:moveTo>
                  <a:cubicBezTo>
                    <a:pt x="2433" y="1"/>
                    <a:pt x="369" y="859"/>
                    <a:pt x="62" y="1002"/>
                  </a:cubicBezTo>
                  <a:lnTo>
                    <a:pt x="42" y="1002"/>
                  </a:lnTo>
                  <a:cubicBezTo>
                    <a:pt x="1" y="1002"/>
                    <a:pt x="1" y="1043"/>
                    <a:pt x="1" y="1064"/>
                  </a:cubicBezTo>
                  <a:lnTo>
                    <a:pt x="1" y="1084"/>
                  </a:lnTo>
                  <a:cubicBezTo>
                    <a:pt x="42" y="1411"/>
                    <a:pt x="328" y="3639"/>
                    <a:pt x="1146" y="4375"/>
                  </a:cubicBezTo>
                  <a:cubicBezTo>
                    <a:pt x="1166" y="4396"/>
                    <a:pt x="1186" y="4396"/>
                    <a:pt x="1207" y="4375"/>
                  </a:cubicBezTo>
                  <a:cubicBezTo>
                    <a:pt x="1207" y="4355"/>
                    <a:pt x="1207" y="4334"/>
                    <a:pt x="1207" y="4334"/>
                  </a:cubicBezTo>
                  <a:cubicBezTo>
                    <a:pt x="410" y="3619"/>
                    <a:pt x="123" y="1391"/>
                    <a:pt x="83" y="1084"/>
                  </a:cubicBezTo>
                  <a:cubicBezTo>
                    <a:pt x="369" y="941"/>
                    <a:pt x="2454" y="103"/>
                    <a:pt x="3455" y="430"/>
                  </a:cubicBezTo>
                  <a:cubicBezTo>
                    <a:pt x="3476" y="430"/>
                    <a:pt x="3496" y="430"/>
                    <a:pt x="3496" y="410"/>
                  </a:cubicBezTo>
                  <a:cubicBezTo>
                    <a:pt x="3537" y="389"/>
                    <a:pt x="3517" y="348"/>
                    <a:pt x="3496" y="3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3304050" y="4325475"/>
              <a:ext cx="34250" cy="42450"/>
            </a:xfrm>
            <a:custGeom>
              <a:avLst/>
              <a:gdLst/>
              <a:ahLst/>
              <a:cxnLst/>
              <a:rect l="l" t="t" r="r" b="b"/>
              <a:pathLst>
                <a:path w="1370" h="1698" extrusionOk="0">
                  <a:moveTo>
                    <a:pt x="1349" y="143"/>
                  </a:moveTo>
                  <a:cubicBezTo>
                    <a:pt x="940" y="0"/>
                    <a:pt x="143" y="348"/>
                    <a:pt x="21" y="389"/>
                  </a:cubicBezTo>
                  <a:lnTo>
                    <a:pt x="21" y="389"/>
                  </a:lnTo>
                  <a:lnTo>
                    <a:pt x="0" y="389"/>
                  </a:lnTo>
                  <a:lnTo>
                    <a:pt x="0" y="409"/>
                  </a:lnTo>
                  <a:lnTo>
                    <a:pt x="0" y="409"/>
                  </a:lnTo>
                  <a:cubicBezTo>
                    <a:pt x="21" y="532"/>
                    <a:pt x="123" y="1411"/>
                    <a:pt x="450" y="1677"/>
                  </a:cubicBezTo>
                  <a:cubicBezTo>
                    <a:pt x="450" y="1697"/>
                    <a:pt x="470" y="1697"/>
                    <a:pt x="470" y="1677"/>
                  </a:cubicBezTo>
                  <a:lnTo>
                    <a:pt x="470" y="1677"/>
                  </a:lnTo>
                  <a:cubicBezTo>
                    <a:pt x="470" y="1677"/>
                    <a:pt x="470" y="1677"/>
                    <a:pt x="470" y="1656"/>
                  </a:cubicBezTo>
                  <a:cubicBezTo>
                    <a:pt x="164" y="1390"/>
                    <a:pt x="41" y="532"/>
                    <a:pt x="41" y="389"/>
                  </a:cubicBezTo>
                  <a:cubicBezTo>
                    <a:pt x="143" y="348"/>
                    <a:pt x="961" y="21"/>
                    <a:pt x="1349" y="143"/>
                  </a:cubicBezTo>
                  <a:cubicBezTo>
                    <a:pt x="1349" y="143"/>
                    <a:pt x="1370" y="143"/>
                    <a:pt x="1370" y="143"/>
                  </a:cubicBezTo>
                  <a:lnTo>
                    <a:pt x="1370" y="143"/>
                  </a:lnTo>
                  <a:cubicBezTo>
                    <a:pt x="1370" y="143"/>
                    <a:pt x="1349" y="143"/>
                    <a:pt x="1349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3194175" y="4394975"/>
              <a:ext cx="108875" cy="158450"/>
            </a:xfrm>
            <a:custGeom>
              <a:avLst/>
              <a:gdLst/>
              <a:ahLst/>
              <a:cxnLst/>
              <a:rect l="l" t="t" r="r" b="b"/>
              <a:pathLst>
                <a:path w="4355" h="6338" extrusionOk="0">
                  <a:moveTo>
                    <a:pt x="4354" y="0"/>
                  </a:moveTo>
                  <a:lnTo>
                    <a:pt x="4354" y="0"/>
                  </a:lnTo>
                  <a:cubicBezTo>
                    <a:pt x="2617" y="123"/>
                    <a:pt x="0" y="2229"/>
                    <a:pt x="0" y="2229"/>
                  </a:cubicBezTo>
                  <a:cubicBezTo>
                    <a:pt x="511" y="4477"/>
                    <a:pt x="2658" y="6337"/>
                    <a:pt x="2658" y="6337"/>
                  </a:cubicBezTo>
                  <a:cubicBezTo>
                    <a:pt x="2801" y="3741"/>
                    <a:pt x="4354" y="1"/>
                    <a:pt x="43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3190575" y="4392925"/>
              <a:ext cx="113500" cy="160500"/>
            </a:xfrm>
            <a:custGeom>
              <a:avLst/>
              <a:gdLst/>
              <a:ahLst/>
              <a:cxnLst/>
              <a:rect l="l" t="t" r="r" b="b"/>
              <a:pathLst>
                <a:path w="4540" h="6420" extrusionOk="0">
                  <a:moveTo>
                    <a:pt x="4498" y="82"/>
                  </a:moveTo>
                  <a:cubicBezTo>
                    <a:pt x="2945" y="1"/>
                    <a:pt x="430" y="1922"/>
                    <a:pt x="62" y="2229"/>
                  </a:cubicBezTo>
                  <a:lnTo>
                    <a:pt x="42" y="2229"/>
                  </a:lnTo>
                  <a:cubicBezTo>
                    <a:pt x="21" y="2229"/>
                    <a:pt x="1" y="2249"/>
                    <a:pt x="1" y="2270"/>
                  </a:cubicBezTo>
                  <a:cubicBezTo>
                    <a:pt x="1" y="2290"/>
                    <a:pt x="1" y="2311"/>
                    <a:pt x="1" y="2331"/>
                  </a:cubicBezTo>
                  <a:cubicBezTo>
                    <a:pt x="1" y="2331"/>
                    <a:pt x="21" y="2331"/>
                    <a:pt x="21" y="2352"/>
                  </a:cubicBezTo>
                  <a:cubicBezTo>
                    <a:pt x="205" y="2781"/>
                    <a:pt x="1411" y="5704"/>
                    <a:pt x="2802" y="6419"/>
                  </a:cubicBezTo>
                  <a:cubicBezTo>
                    <a:pt x="2822" y="6419"/>
                    <a:pt x="2842" y="6419"/>
                    <a:pt x="2863" y="6379"/>
                  </a:cubicBezTo>
                  <a:lnTo>
                    <a:pt x="2863" y="6379"/>
                  </a:lnTo>
                  <a:cubicBezTo>
                    <a:pt x="2863" y="6358"/>
                    <a:pt x="2863" y="6338"/>
                    <a:pt x="2842" y="6317"/>
                  </a:cubicBezTo>
                  <a:cubicBezTo>
                    <a:pt x="1493" y="5643"/>
                    <a:pt x="287" y="2740"/>
                    <a:pt x="124" y="2311"/>
                  </a:cubicBezTo>
                  <a:cubicBezTo>
                    <a:pt x="471" y="2045"/>
                    <a:pt x="2985" y="123"/>
                    <a:pt x="4457" y="205"/>
                  </a:cubicBezTo>
                  <a:cubicBezTo>
                    <a:pt x="4478" y="205"/>
                    <a:pt x="4519" y="185"/>
                    <a:pt x="4519" y="164"/>
                  </a:cubicBezTo>
                  <a:cubicBezTo>
                    <a:pt x="4539" y="144"/>
                    <a:pt x="4519" y="103"/>
                    <a:pt x="4498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3204375" y="4407250"/>
              <a:ext cx="92025" cy="130325"/>
            </a:xfrm>
            <a:custGeom>
              <a:avLst/>
              <a:gdLst/>
              <a:ahLst/>
              <a:cxnLst/>
              <a:rect l="l" t="t" r="r" b="b"/>
              <a:pathLst>
                <a:path w="3681" h="5213" extrusionOk="0">
                  <a:moveTo>
                    <a:pt x="3640" y="61"/>
                  </a:moveTo>
                  <a:cubicBezTo>
                    <a:pt x="2393" y="0"/>
                    <a:pt x="348" y="1574"/>
                    <a:pt x="62" y="1799"/>
                  </a:cubicBezTo>
                  <a:cubicBezTo>
                    <a:pt x="42" y="1799"/>
                    <a:pt x="42" y="1799"/>
                    <a:pt x="42" y="1799"/>
                  </a:cubicBezTo>
                  <a:cubicBezTo>
                    <a:pt x="21" y="1819"/>
                    <a:pt x="1" y="1819"/>
                    <a:pt x="1" y="1840"/>
                  </a:cubicBezTo>
                  <a:cubicBezTo>
                    <a:pt x="1" y="1860"/>
                    <a:pt x="1" y="1881"/>
                    <a:pt x="1" y="1901"/>
                  </a:cubicBezTo>
                  <a:lnTo>
                    <a:pt x="21" y="1901"/>
                  </a:lnTo>
                  <a:cubicBezTo>
                    <a:pt x="164" y="2249"/>
                    <a:pt x="1146" y="4620"/>
                    <a:pt x="2270" y="5192"/>
                  </a:cubicBezTo>
                  <a:cubicBezTo>
                    <a:pt x="2290" y="5213"/>
                    <a:pt x="2311" y="5192"/>
                    <a:pt x="2331" y="5172"/>
                  </a:cubicBezTo>
                  <a:lnTo>
                    <a:pt x="2331" y="5172"/>
                  </a:lnTo>
                  <a:cubicBezTo>
                    <a:pt x="2331" y="5151"/>
                    <a:pt x="2311" y="5131"/>
                    <a:pt x="2290" y="5131"/>
                  </a:cubicBezTo>
                  <a:cubicBezTo>
                    <a:pt x="1227" y="4579"/>
                    <a:pt x="226" y="2208"/>
                    <a:pt x="103" y="1860"/>
                  </a:cubicBezTo>
                  <a:cubicBezTo>
                    <a:pt x="389" y="1635"/>
                    <a:pt x="2413" y="82"/>
                    <a:pt x="3640" y="143"/>
                  </a:cubicBezTo>
                  <a:cubicBezTo>
                    <a:pt x="3660" y="164"/>
                    <a:pt x="3680" y="143"/>
                    <a:pt x="3680" y="123"/>
                  </a:cubicBezTo>
                  <a:lnTo>
                    <a:pt x="3680" y="123"/>
                  </a:lnTo>
                  <a:cubicBezTo>
                    <a:pt x="3680" y="102"/>
                    <a:pt x="3660" y="82"/>
                    <a:pt x="3640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3213575" y="4415425"/>
              <a:ext cx="80775" cy="113975"/>
            </a:xfrm>
            <a:custGeom>
              <a:avLst/>
              <a:gdLst/>
              <a:ahLst/>
              <a:cxnLst/>
              <a:rect l="l" t="t" r="r" b="b"/>
              <a:pathLst>
                <a:path w="3231" h="4559" extrusionOk="0">
                  <a:moveTo>
                    <a:pt x="3190" y="61"/>
                  </a:moveTo>
                  <a:cubicBezTo>
                    <a:pt x="2106" y="0"/>
                    <a:pt x="307" y="1370"/>
                    <a:pt x="62" y="1595"/>
                  </a:cubicBezTo>
                  <a:lnTo>
                    <a:pt x="42" y="1595"/>
                  </a:lnTo>
                  <a:cubicBezTo>
                    <a:pt x="21" y="1595"/>
                    <a:pt x="21" y="1595"/>
                    <a:pt x="21" y="1615"/>
                  </a:cubicBezTo>
                  <a:cubicBezTo>
                    <a:pt x="1" y="1636"/>
                    <a:pt x="1" y="1656"/>
                    <a:pt x="21" y="1656"/>
                  </a:cubicBezTo>
                  <a:lnTo>
                    <a:pt x="21" y="1656"/>
                  </a:lnTo>
                  <a:cubicBezTo>
                    <a:pt x="144" y="1983"/>
                    <a:pt x="1003" y="4048"/>
                    <a:pt x="1984" y="4538"/>
                  </a:cubicBezTo>
                  <a:cubicBezTo>
                    <a:pt x="2004" y="4559"/>
                    <a:pt x="2025" y="4559"/>
                    <a:pt x="2045" y="4538"/>
                  </a:cubicBezTo>
                  <a:cubicBezTo>
                    <a:pt x="2045" y="4518"/>
                    <a:pt x="2045" y="4497"/>
                    <a:pt x="2025" y="4477"/>
                  </a:cubicBezTo>
                  <a:cubicBezTo>
                    <a:pt x="1084" y="4007"/>
                    <a:pt x="205" y="1922"/>
                    <a:pt x="103" y="1636"/>
                  </a:cubicBezTo>
                  <a:cubicBezTo>
                    <a:pt x="348" y="1452"/>
                    <a:pt x="2127" y="82"/>
                    <a:pt x="3190" y="143"/>
                  </a:cubicBezTo>
                  <a:cubicBezTo>
                    <a:pt x="3210" y="143"/>
                    <a:pt x="3231" y="123"/>
                    <a:pt x="3231" y="102"/>
                  </a:cubicBezTo>
                  <a:lnTo>
                    <a:pt x="3231" y="102"/>
                  </a:lnTo>
                  <a:cubicBezTo>
                    <a:pt x="3231" y="82"/>
                    <a:pt x="3210" y="61"/>
                    <a:pt x="3190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3250375" y="4450175"/>
              <a:ext cx="31725" cy="43450"/>
            </a:xfrm>
            <a:custGeom>
              <a:avLst/>
              <a:gdLst/>
              <a:ahLst/>
              <a:cxnLst/>
              <a:rect l="l" t="t" r="r" b="b"/>
              <a:pathLst>
                <a:path w="1269" h="1738" extrusionOk="0">
                  <a:moveTo>
                    <a:pt x="1227" y="21"/>
                  </a:moveTo>
                  <a:cubicBezTo>
                    <a:pt x="798" y="0"/>
                    <a:pt x="103" y="532"/>
                    <a:pt x="1" y="593"/>
                  </a:cubicBezTo>
                  <a:lnTo>
                    <a:pt x="1" y="593"/>
                  </a:lnTo>
                  <a:lnTo>
                    <a:pt x="1" y="593"/>
                  </a:lnTo>
                  <a:cubicBezTo>
                    <a:pt x="1" y="613"/>
                    <a:pt x="1" y="613"/>
                    <a:pt x="1" y="613"/>
                  </a:cubicBezTo>
                  <a:lnTo>
                    <a:pt x="1" y="613"/>
                  </a:lnTo>
                  <a:cubicBezTo>
                    <a:pt x="42" y="736"/>
                    <a:pt x="389" y="1554"/>
                    <a:pt x="777" y="1738"/>
                  </a:cubicBezTo>
                  <a:cubicBezTo>
                    <a:pt x="777" y="1738"/>
                    <a:pt x="777" y="1738"/>
                    <a:pt x="798" y="1738"/>
                  </a:cubicBezTo>
                  <a:lnTo>
                    <a:pt x="798" y="1738"/>
                  </a:lnTo>
                  <a:lnTo>
                    <a:pt x="798" y="1717"/>
                  </a:lnTo>
                  <a:cubicBezTo>
                    <a:pt x="430" y="1533"/>
                    <a:pt x="82" y="736"/>
                    <a:pt x="42" y="613"/>
                  </a:cubicBezTo>
                  <a:cubicBezTo>
                    <a:pt x="144" y="532"/>
                    <a:pt x="839" y="0"/>
                    <a:pt x="1248" y="41"/>
                  </a:cubicBezTo>
                  <a:cubicBezTo>
                    <a:pt x="1248" y="41"/>
                    <a:pt x="1248" y="41"/>
                    <a:pt x="1268" y="41"/>
                  </a:cubicBezTo>
                  <a:lnTo>
                    <a:pt x="1268" y="41"/>
                  </a:lnTo>
                  <a:cubicBezTo>
                    <a:pt x="1268" y="21"/>
                    <a:pt x="1248" y="0"/>
                    <a:pt x="1227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3173200" y="4523250"/>
              <a:ext cx="91000" cy="164075"/>
            </a:xfrm>
            <a:custGeom>
              <a:avLst/>
              <a:gdLst/>
              <a:ahLst/>
              <a:cxnLst/>
              <a:rect l="l" t="t" r="r" b="b"/>
              <a:pathLst>
                <a:path w="3640" h="6563" extrusionOk="0">
                  <a:moveTo>
                    <a:pt x="3640" y="0"/>
                  </a:moveTo>
                  <a:cubicBezTo>
                    <a:pt x="2004" y="573"/>
                    <a:pt x="1" y="3292"/>
                    <a:pt x="1" y="3292"/>
                  </a:cubicBezTo>
                  <a:cubicBezTo>
                    <a:pt x="1084" y="5336"/>
                    <a:pt x="3640" y="6562"/>
                    <a:pt x="3640" y="6562"/>
                  </a:cubicBezTo>
                  <a:cubicBezTo>
                    <a:pt x="3129" y="4007"/>
                    <a:pt x="3640" y="1"/>
                    <a:pt x="36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3169625" y="4523250"/>
              <a:ext cx="96100" cy="163550"/>
            </a:xfrm>
            <a:custGeom>
              <a:avLst/>
              <a:gdLst/>
              <a:ahLst/>
              <a:cxnLst/>
              <a:rect l="l" t="t" r="r" b="b"/>
              <a:pathLst>
                <a:path w="3844" h="6542" extrusionOk="0">
                  <a:moveTo>
                    <a:pt x="3783" y="0"/>
                  </a:moveTo>
                  <a:cubicBezTo>
                    <a:pt x="2270" y="327"/>
                    <a:pt x="348" y="2842"/>
                    <a:pt x="62" y="3210"/>
                  </a:cubicBezTo>
                  <a:lnTo>
                    <a:pt x="42" y="3210"/>
                  </a:lnTo>
                  <a:cubicBezTo>
                    <a:pt x="1" y="3251"/>
                    <a:pt x="1" y="3292"/>
                    <a:pt x="42" y="3332"/>
                  </a:cubicBezTo>
                  <a:lnTo>
                    <a:pt x="62" y="3332"/>
                  </a:lnTo>
                  <a:cubicBezTo>
                    <a:pt x="348" y="3721"/>
                    <a:pt x="2270" y="6215"/>
                    <a:pt x="3783" y="6542"/>
                  </a:cubicBezTo>
                  <a:cubicBezTo>
                    <a:pt x="3803" y="6542"/>
                    <a:pt x="3844" y="6521"/>
                    <a:pt x="3844" y="6501"/>
                  </a:cubicBezTo>
                  <a:lnTo>
                    <a:pt x="3844" y="6501"/>
                  </a:lnTo>
                  <a:cubicBezTo>
                    <a:pt x="3844" y="6480"/>
                    <a:pt x="3823" y="6440"/>
                    <a:pt x="3803" y="6440"/>
                  </a:cubicBezTo>
                  <a:cubicBezTo>
                    <a:pt x="2331" y="6133"/>
                    <a:pt x="410" y="3639"/>
                    <a:pt x="144" y="3271"/>
                  </a:cubicBezTo>
                  <a:cubicBezTo>
                    <a:pt x="410" y="2924"/>
                    <a:pt x="2331" y="409"/>
                    <a:pt x="3803" y="103"/>
                  </a:cubicBezTo>
                  <a:cubicBezTo>
                    <a:pt x="3823" y="103"/>
                    <a:pt x="3844" y="82"/>
                    <a:pt x="3844" y="62"/>
                  </a:cubicBezTo>
                  <a:lnTo>
                    <a:pt x="3844" y="62"/>
                  </a:lnTo>
                  <a:cubicBezTo>
                    <a:pt x="3844" y="21"/>
                    <a:pt x="3803" y="0"/>
                    <a:pt x="37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3184450" y="4538575"/>
              <a:ext cx="77700" cy="132900"/>
            </a:xfrm>
            <a:custGeom>
              <a:avLst/>
              <a:gdLst/>
              <a:ahLst/>
              <a:cxnLst/>
              <a:rect l="l" t="t" r="r" b="b"/>
              <a:pathLst>
                <a:path w="3108" h="5316" extrusionOk="0">
                  <a:moveTo>
                    <a:pt x="3067" y="21"/>
                  </a:moveTo>
                  <a:cubicBezTo>
                    <a:pt x="1820" y="266"/>
                    <a:pt x="266" y="2311"/>
                    <a:pt x="42" y="2617"/>
                  </a:cubicBezTo>
                  <a:lnTo>
                    <a:pt x="21" y="2617"/>
                  </a:lnTo>
                  <a:cubicBezTo>
                    <a:pt x="1" y="2638"/>
                    <a:pt x="1" y="2638"/>
                    <a:pt x="1" y="2658"/>
                  </a:cubicBezTo>
                  <a:cubicBezTo>
                    <a:pt x="1" y="2679"/>
                    <a:pt x="1" y="2699"/>
                    <a:pt x="21" y="2719"/>
                  </a:cubicBezTo>
                  <a:lnTo>
                    <a:pt x="42" y="2719"/>
                  </a:lnTo>
                  <a:cubicBezTo>
                    <a:pt x="266" y="3026"/>
                    <a:pt x="1820" y="5050"/>
                    <a:pt x="3067" y="5316"/>
                  </a:cubicBezTo>
                  <a:cubicBezTo>
                    <a:pt x="3087" y="5316"/>
                    <a:pt x="3108" y="5316"/>
                    <a:pt x="3108" y="5275"/>
                  </a:cubicBezTo>
                  <a:lnTo>
                    <a:pt x="3108" y="5275"/>
                  </a:lnTo>
                  <a:cubicBezTo>
                    <a:pt x="3108" y="5254"/>
                    <a:pt x="3087" y="5234"/>
                    <a:pt x="3087" y="5234"/>
                  </a:cubicBezTo>
                  <a:cubicBezTo>
                    <a:pt x="1881" y="4988"/>
                    <a:pt x="328" y="2965"/>
                    <a:pt x="103" y="2679"/>
                  </a:cubicBezTo>
                  <a:cubicBezTo>
                    <a:pt x="328" y="2372"/>
                    <a:pt x="1902" y="348"/>
                    <a:pt x="3087" y="103"/>
                  </a:cubicBezTo>
                  <a:cubicBezTo>
                    <a:pt x="3087" y="82"/>
                    <a:pt x="3108" y="82"/>
                    <a:pt x="3108" y="62"/>
                  </a:cubicBezTo>
                  <a:lnTo>
                    <a:pt x="3108" y="62"/>
                  </a:lnTo>
                  <a:cubicBezTo>
                    <a:pt x="3108" y="21"/>
                    <a:pt x="3087" y="1"/>
                    <a:pt x="3067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3194175" y="4547275"/>
              <a:ext cx="67975" cy="116025"/>
            </a:xfrm>
            <a:custGeom>
              <a:avLst/>
              <a:gdLst/>
              <a:ahLst/>
              <a:cxnLst/>
              <a:rect l="l" t="t" r="r" b="b"/>
              <a:pathLst>
                <a:path w="2719" h="4641" extrusionOk="0">
                  <a:moveTo>
                    <a:pt x="2678" y="0"/>
                  </a:moveTo>
                  <a:cubicBezTo>
                    <a:pt x="1595" y="225"/>
                    <a:pt x="225" y="2003"/>
                    <a:pt x="41" y="2269"/>
                  </a:cubicBezTo>
                  <a:lnTo>
                    <a:pt x="21" y="2269"/>
                  </a:lnTo>
                  <a:cubicBezTo>
                    <a:pt x="0" y="2290"/>
                    <a:pt x="0" y="2310"/>
                    <a:pt x="0" y="2310"/>
                  </a:cubicBezTo>
                  <a:cubicBezTo>
                    <a:pt x="0" y="2331"/>
                    <a:pt x="0" y="2351"/>
                    <a:pt x="21" y="2351"/>
                  </a:cubicBezTo>
                  <a:lnTo>
                    <a:pt x="41" y="2351"/>
                  </a:lnTo>
                  <a:cubicBezTo>
                    <a:pt x="225" y="2617"/>
                    <a:pt x="1595" y="4395"/>
                    <a:pt x="2678" y="4640"/>
                  </a:cubicBezTo>
                  <a:cubicBezTo>
                    <a:pt x="2698" y="4640"/>
                    <a:pt x="2719" y="4620"/>
                    <a:pt x="2719" y="4600"/>
                  </a:cubicBezTo>
                  <a:lnTo>
                    <a:pt x="2719" y="4600"/>
                  </a:lnTo>
                  <a:cubicBezTo>
                    <a:pt x="2719" y="4579"/>
                    <a:pt x="2719" y="4579"/>
                    <a:pt x="2698" y="4559"/>
                  </a:cubicBezTo>
                  <a:cubicBezTo>
                    <a:pt x="1656" y="4354"/>
                    <a:pt x="286" y="2576"/>
                    <a:pt x="82" y="2310"/>
                  </a:cubicBezTo>
                  <a:cubicBezTo>
                    <a:pt x="286" y="2065"/>
                    <a:pt x="1656" y="286"/>
                    <a:pt x="2698" y="62"/>
                  </a:cubicBezTo>
                  <a:cubicBezTo>
                    <a:pt x="2719" y="62"/>
                    <a:pt x="2719" y="41"/>
                    <a:pt x="2719" y="21"/>
                  </a:cubicBezTo>
                  <a:lnTo>
                    <a:pt x="2719" y="21"/>
                  </a:lnTo>
                  <a:cubicBezTo>
                    <a:pt x="2719" y="0"/>
                    <a:pt x="2698" y="0"/>
                    <a:pt x="2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3232500" y="4582525"/>
              <a:ext cx="26075" cy="45500"/>
            </a:xfrm>
            <a:custGeom>
              <a:avLst/>
              <a:gdLst/>
              <a:ahLst/>
              <a:cxnLst/>
              <a:rect l="l" t="t" r="r" b="b"/>
              <a:pathLst>
                <a:path w="1043" h="1820" extrusionOk="0">
                  <a:moveTo>
                    <a:pt x="1022" y="1"/>
                  </a:moveTo>
                  <a:cubicBezTo>
                    <a:pt x="593" y="103"/>
                    <a:pt x="62" y="798"/>
                    <a:pt x="0" y="900"/>
                  </a:cubicBezTo>
                  <a:lnTo>
                    <a:pt x="0" y="900"/>
                  </a:lnTo>
                  <a:lnTo>
                    <a:pt x="0" y="921"/>
                  </a:lnTo>
                  <a:lnTo>
                    <a:pt x="0" y="921"/>
                  </a:lnTo>
                  <a:lnTo>
                    <a:pt x="0" y="921"/>
                  </a:lnTo>
                  <a:cubicBezTo>
                    <a:pt x="62" y="1023"/>
                    <a:pt x="593" y="1718"/>
                    <a:pt x="1022" y="1820"/>
                  </a:cubicBezTo>
                  <a:lnTo>
                    <a:pt x="1022" y="1820"/>
                  </a:lnTo>
                  <a:lnTo>
                    <a:pt x="1022" y="1820"/>
                  </a:lnTo>
                  <a:lnTo>
                    <a:pt x="1022" y="1800"/>
                  </a:lnTo>
                  <a:cubicBezTo>
                    <a:pt x="634" y="1718"/>
                    <a:pt x="102" y="1023"/>
                    <a:pt x="0" y="921"/>
                  </a:cubicBezTo>
                  <a:cubicBezTo>
                    <a:pt x="82" y="818"/>
                    <a:pt x="613" y="123"/>
                    <a:pt x="1022" y="42"/>
                  </a:cubicBezTo>
                  <a:cubicBezTo>
                    <a:pt x="1043" y="42"/>
                    <a:pt x="1043" y="42"/>
                    <a:pt x="1022" y="21"/>
                  </a:cubicBezTo>
                  <a:lnTo>
                    <a:pt x="1022" y="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3193650" y="4657650"/>
              <a:ext cx="109400" cy="157950"/>
            </a:xfrm>
            <a:custGeom>
              <a:avLst/>
              <a:gdLst/>
              <a:ahLst/>
              <a:cxnLst/>
              <a:rect l="l" t="t" r="r" b="b"/>
              <a:pathLst>
                <a:path w="4376" h="6318" extrusionOk="0">
                  <a:moveTo>
                    <a:pt x="2679" y="1"/>
                  </a:moveTo>
                  <a:cubicBezTo>
                    <a:pt x="1227" y="961"/>
                    <a:pt x="1" y="4089"/>
                    <a:pt x="1" y="4089"/>
                  </a:cubicBezTo>
                  <a:cubicBezTo>
                    <a:pt x="1575" y="5806"/>
                    <a:pt x="4375" y="6317"/>
                    <a:pt x="4375" y="6317"/>
                  </a:cubicBezTo>
                  <a:cubicBezTo>
                    <a:pt x="3190" y="4007"/>
                    <a:pt x="2679" y="1"/>
                    <a:pt x="26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3190575" y="4655600"/>
              <a:ext cx="114000" cy="162025"/>
            </a:xfrm>
            <a:custGeom>
              <a:avLst/>
              <a:gdLst/>
              <a:ahLst/>
              <a:cxnLst/>
              <a:rect l="l" t="t" r="r" b="b"/>
              <a:pathLst>
                <a:path w="4560" h="6481" extrusionOk="0">
                  <a:moveTo>
                    <a:pt x="2802" y="83"/>
                  </a:moveTo>
                  <a:cubicBezTo>
                    <a:pt x="1411" y="778"/>
                    <a:pt x="205" y="3701"/>
                    <a:pt x="42" y="4130"/>
                  </a:cubicBezTo>
                  <a:cubicBezTo>
                    <a:pt x="21" y="4151"/>
                    <a:pt x="21" y="4151"/>
                    <a:pt x="21" y="4151"/>
                  </a:cubicBezTo>
                  <a:cubicBezTo>
                    <a:pt x="1" y="4171"/>
                    <a:pt x="1" y="4191"/>
                    <a:pt x="21" y="4212"/>
                  </a:cubicBezTo>
                  <a:cubicBezTo>
                    <a:pt x="21" y="4232"/>
                    <a:pt x="21" y="4253"/>
                    <a:pt x="42" y="4253"/>
                  </a:cubicBezTo>
                  <a:cubicBezTo>
                    <a:pt x="62" y="4253"/>
                    <a:pt x="62" y="4253"/>
                    <a:pt x="62" y="4253"/>
                  </a:cubicBezTo>
                  <a:cubicBezTo>
                    <a:pt x="451" y="4559"/>
                    <a:pt x="2945" y="6481"/>
                    <a:pt x="4498" y="6399"/>
                  </a:cubicBezTo>
                  <a:cubicBezTo>
                    <a:pt x="4519" y="6399"/>
                    <a:pt x="4560" y="6379"/>
                    <a:pt x="4539" y="6338"/>
                  </a:cubicBezTo>
                  <a:cubicBezTo>
                    <a:pt x="4539" y="6317"/>
                    <a:pt x="4519" y="6297"/>
                    <a:pt x="4498" y="6297"/>
                  </a:cubicBezTo>
                  <a:cubicBezTo>
                    <a:pt x="3006" y="6379"/>
                    <a:pt x="492" y="4457"/>
                    <a:pt x="144" y="4191"/>
                  </a:cubicBezTo>
                  <a:cubicBezTo>
                    <a:pt x="328" y="3762"/>
                    <a:pt x="1534" y="859"/>
                    <a:pt x="2863" y="185"/>
                  </a:cubicBezTo>
                  <a:cubicBezTo>
                    <a:pt x="2883" y="164"/>
                    <a:pt x="2904" y="144"/>
                    <a:pt x="2904" y="124"/>
                  </a:cubicBezTo>
                  <a:lnTo>
                    <a:pt x="2904" y="124"/>
                  </a:lnTo>
                  <a:cubicBezTo>
                    <a:pt x="2924" y="42"/>
                    <a:pt x="2822" y="1"/>
                    <a:pt x="2802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3204375" y="4672975"/>
              <a:ext cx="92525" cy="129850"/>
            </a:xfrm>
            <a:custGeom>
              <a:avLst/>
              <a:gdLst/>
              <a:ahLst/>
              <a:cxnLst/>
              <a:rect l="l" t="t" r="r" b="b"/>
              <a:pathLst>
                <a:path w="3701" h="5194" extrusionOk="0">
                  <a:moveTo>
                    <a:pt x="2270" y="21"/>
                  </a:moveTo>
                  <a:cubicBezTo>
                    <a:pt x="1146" y="594"/>
                    <a:pt x="164" y="2945"/>
                    <a:pt x="21" y="3312"/>
                  </a:cubicBezTo>
                  <a:lnTo>
                    <a:pt x="1" y="3312"/>
                  </a:lnTo>
                  <a:cubicBezTo>
                    <a:pt x="1" y="3333"/>
                    <a:pt x="1" y="3353"/>
                    <a:pt x="1" y="3353"/>
                  </a:cubicBezTo>
                  <a:cubicBezTo>
                    <a:pt x="21" y="3374"/>
                    <a:pt x="21" y="3394"/>
                    <a:pt x="42" y="3394"/>
                  </a:cubicBezTo>
                  <a:lnTo>
                    <a:pt x="62" y="3394"/>
                  </a:lnTo>
                  <a:cubicBezTo>
                    <a:pt x="369" y="3640"/>
                    <a:pt x="2393" y="5193"/>
                    <a:pt x="3660" y="5132"/>
                  </a:cubicBezTo>
                  <a:cubicBezTo>
                    <a:pt x="3680" y="5132"/>
                    <a:pt x="3701" y="5111"/>
                    <a:pt x="3701" y="5091"/>
                  </a:cubicBezTo>
                  <a:lnTo>
                    <a:pt x="3701" y="5091"/>
                  </a:lnTo>
                  <a:cubicBezTo>
                    <a:pt x="3680" y="5070"/>
                    <a:pt x="3660" y="5050"/>
                    <a:pt x="3640" y="5050"/>
                  </a:cubicBezTo>
                  <a:cubicBezTo>
                    <a:pt x="2433" y="5111"/>
                    <a:pt x="410" y="3558"/>
                    <a:pt x="103" y="3333"/>
                  </a:cubicBezTo>
                  <a:cubicBezTo>
                    <a:pt x="246" y="3006"/>
                    <a:pt x="1227" y="635"/>
                    <a:pt x="2311" y="83"/>
                  </a:cubicBezTo>
                  <a:cubicBezTo>
                    <a:pt x="2331" y="83"/>
                    <a:pt x="2352" y="62"/>
                    <a:pt x="2331" y="42"/>
                  </a:cubicBezTo>
                  <a:lnTo>
                    <a:pt x="2331" y="42"/>
                  </a:lnTo>
                  <a:cubicBezTo>
                    <a:pt x="2331" y="1"/>
                    <a:pt x="2290" y="1"/>
                    <a:pt x="2270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3213575" y="4680650"/>
              <a:ext cx="80775" cy="114000"/>
            </a:xfrm>
            <a:custGeom>
              <a:avLst/>
              <a:gdLst/>
              <a:ahLst/>
              <a:cxnLst/>
              <a:rect l="l" t="t" r="r" b="b"/>
              <a:pathLst>
                <a:path w="3231" h="4560" extrusionOk="0">
                  <a:moveTo>
                    <a:pt x="2004" y="21"/>
                  </a:moveTo>
                  <a:cubicBezTo>
                    <a:pt x="1003" y="532"/>
                    <a:pt x="144" y="2597"/>
                    <a:pt x="21" y="2903"/>
                  </a:cubicBezTo>
                  <a:lnTo>
                    <a:pt x="21" y="2903"/>
                  </a:lnTo>
                  <a:cubicBezTo>
                    <a:pt x="1" y="2924"/>
                    <a:pt x="1" y="2944"/>
                    <a:pt x="21" y="2944"/>
                  </a:cubicBezTo>
                  <a:cubicBezTo>
                    <a:pt x="21" y="2965"/>
                    <a:pt x="21" y="2985"/>
                    <a:pt x="42" y="2985"/>
                  </a:cubicBezTo>
                  <a:lnTo>
                    <a:pt x="62" y="2985"/>
                  </a:lnTo>
                  <a:cubicBezTo>
                    <a:pt x="307" y="3189"/>
                    <a:pt x="2106" y="4559"/>
                    <a:pt x="3210" y="4498"/>
                  </a:cubicBezTo>
                  <a:cubicBezTo>
                    <a:pt x="3231" y="4498"/>
                    <a:pt x="3231" y="4477"/>
                    <a:pt x="3231" y="4457"/>
                  </a:cubicBezTo>
                  <a:lnTo>
                    <a:pt x="3231" y="4457"/>
                  </a:lnTo>
                  <a:cubicBezTo>
                    <a:pt x="3231" y="4436"/>
                    <a:pt x="3210" y="4436"/>
                    <a:pt x="3190" y="4436"/>
                  </a:cubicBezTo>
                  <a:cubicBezTo>
                    <a:pt x="2127" y="4498"/>
                    <a:pt x="348" y="3128"/>
                    <a:pt x="103" y="2944"/>
                  </a:cubicBezTo>
                  <a:cubicBezTo>
                    <a:pt x="226" y="2638"/>
                    <a:pt x="1084" y="573"/>
                    <a:pt x="2025" y="82"/>
                  </a:cubicBezTo>
                  <a:cubicBezTo>
                    <a:pt x="2045" y="82"/>
                    <a:pt x="2065" y="62"/>
                    <a:pt x="2045" y="41"/>
                  </a:cubicBezTo>
                  <a:cubicBezTo>
                    <a:pt x="2045" y="21"/>
                    <a:pt x="2004" y="1"/>
                    <a:pt x="2004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3249875" y="4716425"/>
              <a:ext cx="31200" cy="43975"/>
            </a:xfrm>
            <a:custGeom>
              <a:avLst/>
              <a:gdLst/>
              <a:ahLst/>
              <a:cxnLst/>
              <a:rect l="l" t="t" r="r" b="b"/>
              <a:pathLst>
                <a:path w="1248" h="1759" extrusionOk="0">
                  <a:moveTo>
                    <a:pt x="777" y="0"/>
                  </a:moveTo>
                  <a:cubicBezTo>
                    <a:pt x="389" y="184"/>
                    <a:pt x="62" y="1002"/>
                    <a:pt x="21" y="1125"/>
                  </a:cubicBezTo>
                  <a:lnTo>
                    <a:pt x="21" y="1125"/>
                  </a:lnTo>
                  <a:lnTo>
                    <a:pt x="21" y="1125"/>
                  </a:lnTo>
                  <a:cubicBezTo>
                    <a:pt x="0" y="1145"/>
                    <a:pt x="0" y="1145"/>
                    <a:pt x="21" y="1145"/>
                  </a:cubicBezTo>
                  <a:lnTo>
                    <a:pt x="21" y="1145"/>
                  </a:lnTo>
                  <a:cubicBezTo>
                    <a:pt x="123" y="1227"/>
                    <a:pt x="797" y="1758"/>
                    <a:pt x="1227" y="1738"/>
                  </a:cubicBezTo>
                  <a:cubicBezTo>
                    <a:pt x="1247" y="1738"/>
                    <a:pt x="1247" y="1738"/>
                    <a:pt x="1247" y="1718"/>
                  </a:cubicBezTo>
                  <a:lnTo>
                    <a:pt x="1247" y="1718"/>
                  </a:lnTo>
                  <a:cubicBezTo>
                    <a:pt x="1247" y="1718"/>
                    <a:pt x="1247" y="1718"/>
                    <a:pt x="1227" y="1718"/>
                  </a:cubicBezTo>
                  <a:cubicBezTo>
                    <a:pt x="818" y="1738"/>
                    <a:pt x="123" y="1207"/>
                    <a:pt x="21" y="1145"/>
                  </a:cubicBezTo>
                  <a:cubicBezTo>
                    <a:pt x="82" y="1023"/>
                    <a:pt x="409" y="205"/>
                    <a:pt x="777" y="21"/>
                  </a:cubicBezTo>
                  <a:cubicBezTo>
                    <a:pt x="777" y="21"/>
                    <a:pt x="777" y="21"/>
                    <a:pt x="777" y="0"/>
                  </a:cubicBezTo>
                  <a:lnTo>
                    <a:pt x="777" y="0"/>
                  </a:lnTo>
                  <a:cubicBezTo>
                    <a:pt x="777" y="0"/>
                    <a:pt x="777" y="0"/>
                    <a:pt x="7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3253450" y="4787975"/>
              <a:ext cx="120125" cy="141975"/>
            </a:xfrm>
            <a:custGeom>
              <a:avLst/>
              <a:gdLst/>
              <a:ahLst/>
              <a:cxnLst/>
              <a:rect l="l" t="t" r="r" b="b"/>
              <a:pathLst>
                <a:path w="4805" h="5679" extrusionOk="0">
                  <a:moveTo>
                    <a:pt x="1513" y="0"/>
                  </a:moveTo>
                  <a:cubicBezTo>
                    <a:pt x="368" y="1288"/>
                    <a:pt x="0" y="4641"/>
                    <a:pt x="0" y="4641"/>
                  </a:cubicBezTo>
                  <a:cubicBezTo>
                    <a:pt x="1443" y="5557"/>
                    <a:pt x="3360" y="5679"/>
                    <a:pt x="4275" y="5679"/>
                  </a:cubicBezTo>
                  <a:cubicBezTo>
                    <a:pt x="4605" y="5679"/>
                    <a:pt x="4804" y="5663"/>
                    <a:pt x="4804" y="5663"/>
                  </a:cubicBezTo>
                  <a:cubicBezTo>
                    <a:pt x="3067" y="3741"/>
                    <a:pt x="1513" y="0"/>
                    <a:pt x="1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3250375" y="4787450"/>
              <a:ext cx="124225" cy="154375"/>
            </a:xfrm>
            <a:custGeom>
              <a:avLst/>
              <a:gdLst/>
              <a:ahLst/>
              <a:cxnLst/>
              <a:rect l="l" t="t" r="r" b="b"/>
              <a:pathLst>
                <a:path w="4969" h="6175" extrusionOk="0">
                  <a:moveTo>
                    <a:pt x="1636" y="21"/>
                  </a:moveTo>
                  <a:cubicBezTo>
                    <a:pt x="491" y="1064"/>
                    <a:pt x="82" y="4191"/>
                    <a:pt x="21" y="4662"/>
                  </a:cubicBezTo>
                  <a:cubicBezTo>
                    <a:pt x="21" y="4662"/>
                    <a:pt x="21" y="4662"/>
                    <a:pt x="21" y="4682"/>
                  </a:cubicBezTo>
                  <a:cubicBezTo>
                    <a:pt x="1" y="4703"/>
                    <a:pt x="1" y="4723"/>
                    <a:pt x="21" y="4743"/>
                  </a:cubicBezTo>
                  <a:cubicBezTo>
                    <a:pt x="21" y="4764"/>
                    <a:pt x="42" y="4764"/>
                    <a:pt x="62" y="4784"/>
                  </a:cubicBezTo>
                  <a:cubicBezTo>
                    <a:pt x="82" y="4784"/>
                    <a:pt x="82" y="4784"/>
                    <a:pt x="82" y="4784"/>
                  </a:cubicBezTo>
                  <a:cubicBezTo>
                    <a:pt x="532" y="4968"/>
                    <a:pt x="3435" y="6174"/>
                    <a:pt x="4927" y="5684"/>
                  </a:cubicBezTo>
                  <a:cubicBezTo>
                    <a:pt x="4948" y="5684"/>
                    <a:pt x="4968" y="5643"/>
                    <a:pt x="4948" y="5622"/>
                  </a:cubicBezTo>
                  <a:lnTo>
                    <a:pt x="4948" y="5622"/>
                  </a:lnTo>
                  <a:cubicBezTo>
                    <a:pt x="4948" y="5602"/>
                    <a:pt x="4927" y="5582"/>
                    <a:pt x="4907" y="5582"/>
                  </a:cubicBezTo>
                  <a:cubicBezTo>
                    <a:pt x="3476" y="6052"/>
                    <a:pt x="553" y="4846"/>
                    <a:pt x="144" y="4662"/>
                  </a:cubicBezTo>
                  <a:cubicBezTo>
                    <a:pt x="205" y="4212"/>
                    <a:pt x="614" y="1084"/>
                    <a:pt x="1738" y="103"/>
                  </a:cubicBezTo>
                  <a:cubicBezTo>
                    <a:pt x="1738" y="83"/>
                    <a:pt x="1738" y="42"/>
                    <a:pt x="1738" y="21"/>
                  </a:cubicBezTo>
                  <a:lnTo>
                    <a:pt x="1738" y="21"/>
                  </a:lnTo>
                  <a:cubicBezTo>
                    <a:pt x="1718" y="1"/>
                    <a:pt x="1677" y="1"/>
                    <a:pt x="1636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3262650" y="4802800"/>
              <a:ext cx="100700" cy="125225"/>
            </a:xfrm>
            <a:custGeom>
              <a:avLst/>
              <a:gdLst/>
              <a:ahLst/>
              <a:cxnLst/>
              <a:rect l="l" t="t" r="r" b="b"/>
              <a:pathLst>
                <a:path w="4028" h="5009" extrusionOk="0">
                  <a:moveTo>
                    <a:pt x="1349" y="0"/>
                  </a:moveTo>
                  <a:cubicBezTo>
                    <a:pt x="409" y="859"/>
                    <a:pt x="62" y="3393"/>
                    <a:pt x="21" y="3782"/>
                  </a:cubicBezTo>
                  <a:cubicBezTo>
                    <a:pt x="0" y="3802"/>
                    <a:pt x="0" y="3823"/>
                    <a:pt x="21" y="3843"/>
                  </a:cubicBezTo>
                  <a:cubicBezTo>
                    <a:pt x="21" y="3864"/>
                    <a:pt x="41" y="3864"/>
                    <a:pt x="62" y="3864"/>
                  </a:cubicBezTo>
                  <a:cubicBezTo>
                    <a:pt x="62" y="3864"/>
                    <a:pt x="82" y="3864"/>
                    <a:pt x="82" y="3864"/>
                  </a:cubicBezTo>
                  <a:cubicBezTo>
                    <a:pt x="430" y="4027"/>
                    <a:pt x="2801" y="5008"/>
                    <a:pt x="4007" y="4620"/>
                  </a:cubicBezTo>
                  <a:cubicBezTo>
                    <a:pt x="4027" y="4600"/>
                    <a:pt x="4027" y="4579"/>
                    <a:pt x="4027" y="4559"/>
                  </a:cubicBezTo>
                  <a:lnTo>
                    <a:pt x="4027" y="4559"/>
                  </a:lnTo>
                  <a:cubicBezTo>
                    <a:pt x="4007" y="4538"/>
                    <a:pt x="3986" y="4538"/>
                    <a:pt x="3986" y="4538"/>
                  </a:cubicBezTo>
                  <a:cubicBezTo>
                    <a:pt x="2821" y="4927"/>
                    <a:pt x="450" y="3945"/>
                    <a:pt x="123" y="3802"/>
                  </a:cubicBezTo>
                  <a:cubicBezTo>
                    <a:pt x="164" y="3434"/>
                    <a:pt x="491" y="900"/>
                    <a:pt x="1390" y="82"/>
                  </a:cubicBezTo>
                  <a:cubicBezTo>
                    <a:pt x="1411" y="61"/>
                    <a:pt x="1411" y="41"/>
                    <a:pt x="1390" y="21"/>
                  </a:cubicBezTo>
                  <a:lnTo>
                    <a:pt x="1390" y="21"/>
                  </a:lnTo>
                  <a:cubicBezTo>
                    <a:pt x="1390" y="0"/>
                    <a:pt x="1370" y="0"/>
                    <a:pt x="13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3271325" y="4809425"/>
              <a:ext cx="87925" cy="109900"/>
            </a:xfrm>
            <a:custGeom>
              <a:avLst/>
              <a:gdLst/>
              <a:ahLst/>
              <a:cxnLst/>
              <a:rect l="l" t="t" r="r" b="b"/>
              <a:pathLst>
                <a:path w="3517" h="4396" extrusionOk="0">
                  <a:moveTo>
                    <a:pt x="1166" y="21"/>
                  </a:moveTo>
                  <a:cubicBezTo>
                    <a:pt x="348" y="757"/>
                    <a:pt x="42" y="2985"/>
                    <a:pt x="21" y="3333"/>
                  </a:cubicBezTo>
                  <a:cubicBezTo>
                    <a:pt x="1" y="3333"/>
                    <a:pt x="1" y="3353"/>
                    <a:pt x="21" y="3374"/>
                  </a:cubicBezTo>
                  <a:cubicBezTo>
                    <a:pt x="21" y="3374"/>
                    <a:pt x="21" y="3394"/>
                    <a:pt x="42" y="3394"/>
                  </a:cubicBezTo>
                  <a:lnTo>
                    <a:pt x="62" y="3394"/>
                  </a:lnTo>
                  <a:cubicBezTo>
                    <a:pt x="369" y="3537"/>
                    <a:pt x="2433" y="4396"/>
                    <a:pt x="3496" y="4048"/>
                  </a:cubicBezTo>
                  <a:cubicBezTo>
                    <a:pt x="3517" y="4048"/>
                    <a:pt x="3517" y="4007"/>
                    <a:pt x="3517" y="3987"/>
                  </a:cubicBezTo>
                  <a:cubicBezTo>
                    <a:pt x="3517" y="3987"/>
                    <a:pt x="3496" y="3967"/>
                    <a:pt x="3476" y="3987"/>
                  </a:cubicBezTo>
                  <a:cubicBezTo>
                    <a:pt x="2454" y="4314"/>
                    <a:pt x="389" y="3456"/>
                    <a:pt x="103" y="3333"/>
                  </a:cubicBezTo>
                  <a:cubicBezTo>
                    <a:pt x="144" y="3006"/>
                    <a:pt x="430" y="798"/>
                    <a:pt x="1227" y="83"/>
                  </a:cubicBezTo>
                  <a:cubicBezTo>
                    <a:pt x="1227" y="62"/>
                    <a:pt x="1227" y="42"/>
                    <a:pt x="1227" y="42"/>
                  </a:cubicBezTo>
                  <a:lnTo>
                    <a:pt x="1227" y="42"/>
                  </a:lnTo>
                  <a:cubicBezTo>
                    <a:pt x="1207" y="21"/>
                    <a:pt x="1186" y="1"/>
                    <a:pt x="1166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3304050" y="4842150"/>
              <a:ext cx="33750" cy="42425"/>
            </a:xfrm>
            <a:custGeom>
              <a:avLst/>
              <a:gdLst/>
              <a:ahLst/>
              <a:cxnLst/>
              <a:rect l="l" t="t" r="r" b="b"/>
              <a:pathLst>
                <a:path w="1350" h="1697" extrusionOk="0">
                  <a:moveTo>
                    <a:pt x="450" y="21"/>
                  </a:moveTo>
                  <a:cubicBezTo>
                    <a:pt x="123" y="307"/>
                    <a:pt x="21" y="1165"/>
                    <a:pt x="0" y="1288"/>
                  </a:cubicBezTo>
                  <a:lnTo>
                    <a:pt x="0" y="1288"/>
                  </a:lnTo>
                  <a:lnTo>
                    <a:pt x="0" y="1308"/>
                  </a:lnTo>
                  <a:lnTo>
                    <a:pt x="21" y="1308"/>
                  </a:lnTo>
                  <a:lnTo>
                    <a:pt x="21" y="1308"/>
                  </a:lnTo>
                  <a:cubicBezTo>
                    <a:pt x="143" y="1370"/>
                    <a:pt x="940" y="1697"/>
                    <a:pt x="1349" y="1574"/>
                  </a:cubicBezTo>
                  <a:cubicBezTo>
                    <a:pt x="1349" y="1554"/>
                    <a:pt x="1349" y="1554"/>
                    <a:pt x="1349" y="1554"/>
                  </a:cubicBezTo>
                  <a:lnTo>
                    <a:pt x="1349" y="1554"/>
                  </a:lnTo>
                  <a:cubicBezTo>
                    <a:pt x="1349" y="1533"/>
                    <a:pt x="1349" y="1533"/>
                    <a:pt x="1329" y="1554"/>
                  </a:cubicBezTo>
                  <a:cubicBezTo>
                    <a:pt x="940" y="1676"/>
                    <a:pt x="143" y="1349"/>
                    <a:pt x="21" y="1288"/>
                  </a:cubicBezTo>
                  <a:cubicBezTo>
                    <a:pt x="41" y="1165"/>
                    <a:pt x="143" y="307"/>
                    <a:pt x="450" y="21"/>
                  </a:cubicBezTo>
                  <a:lnTo>
                    <a:pt x="450" y="0"/>
                  </a:lnTo>
                  <a:lnTo>
                    <a:pt x="450" y="0"/>
                  </a:lnTo>
                  <a:cubicBezTo>
                    <a:pt x="450" y="0"/>
                    <a:pt x="450" y="0"/>
                    <a:pt x="450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3335725" y="4906025"/>
              <a:ext cx="134950" cy="128250"/>
            </a:xfrm>
            <a:custGeom>
              <a:avLst/>
              <a:gdLst/>
              <a:ahLst/>
              <a:cxnLst/>
              <a:rect l="l" t="t" r="r" b="b"/>
              <a:pathLst>
                <a:path w="5398" h="5130" extrusionOk="0">
                  <a:moveTo>
                    <a:pt x="777" y="0"/>
                  </a:moveTo>
                  <a:cubicBezTo>
                    <a:pt x="0" y="1554"/>
                    <a:pt x="512" y="4886"/>
                    <a:pt x="512" y="4886"/>
                  </a:cubicBezTo>
                  <a:cubicBezTo>
                    <a:pt x="1094" y="5064"/>
                    <a:pt x="1710" y="5130"/>
                    <a:pt x="2300" y="5130"/>
                  </a:cubicBezTo>
                  <a:cubicBezTo>
                    <a:pt x="3947" y="5130"/>
                    <a:pt x="5397" y="4620"/>
                    <a:pt x="5397" y="4620"/>
                  </a:cubicBezTo>
                  <a:cubicBezTo>
                    <a:pt x="3230" y="3210"/>
                    <a:pt x="777" y="0"/>
                    <a:pt x="7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3333675" y="4904500"/>
              <a:ext cx="138000" cy="138500"/>
            </a:xfrm>
            <a:custGeom>
              <a:avLst/>
              <a:gdLst/>
              <a:ahLst/>
              <a:cxnLst/>
              <a:rect l="l" t="t" r="r" b="b"/>
              <a:pathLst>
                <a:path w="5520" h="5540" extrusionOk="0">
                  <a:moveTo>
                    <a:pt x="859" y="61"/>
                  </a:moveTo>
                  <a:cubicBezTo>
                    <a:pt x="1" y="1349"/>
                    <a:pt x="430" y="4497"/>
                    <a:pt x="491" y="4967"/>
                  </a:cubicBezTo>
                  <a:cubicBezTo>
                    <a:pt x="491" y="4967"/>
                    <a:pt x="491" y="4967"/>
                    <a:pt x="491" y="4988"/>
                  </a:cubicBezTo>
                  <a:cubicBezTo>
                    <a:pt x="491" y="5029"/>
                    <a:pt x="532" y="5049"/>
                    <a:pt x="573" y="5070"/>
                  </a:cubicBezTo>
                  <a:lnTo>
                    <a:pt x="594" y="5070"/>
                  </a:lnTo>
                  <a:cubicBezTo>
                    <a:pt x="1064" y="5131"/>
                    <a:pt x="4191" y="5540"/>
                    <a:pt x="5500" y="4702"/>
                  </a:cubicBezTo>
                  <a:cubicBezTo>
                    <a:pt x="5520" y="4681"/>
                    <a:pt x="5520" y="4640"/>
                    <a:pt x="5520" y="4620"/>
                  </a:cubicBezTo>
                  <a:cubicBezTo>
                    <a:pt x="5479" y="4600"/>
                    <a:pt x="5459" y="4600"/>
                    <a:pt x="5438" y="4620"/>
                  </a:cubicBezTo>
                  <a:cubicBezTo>
                    <a:pt x="4191" y="5438"/>
                    <a:pt x="1064" y="5029"/>
                    <a:pt x="614" y="4967"/>
                  </a:cubicBezTo>
                  <a:cubicBezTo>
                    <a:pt x="553" y="4518"/>
                    <a:pt x="144" y="1390"/>
                    <a:pt x="961" y="143"/>
                  </a:cubicBezTo>
                  <a:cubicBezTo>
                    <a:pt x="982" y="123"/>
                    <a:pt x="982" y="102"/>
                    <a:pt x="961" y="82"/>
                  </a:cubicBezTo>
                  <a:lnTo>
                    <a:pt x="961" y="82"/>
                  </a:lnTo>
                  <a:cubicBezTo>
                    <a:pt x="961" y="21"/>
                    <a:pt x="880" y="0"/>
                    <a:pt x="859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3346450" y="4918300"/>
              <a:ext cx="111950" cy="112450"/>
            </a:xfrm>
            <a:custGeom>
              <a:avLst/>
              <a:gdLst/>
              <a:ahLst/>
              <a:cxnLst/>
              <a:rect l="l" t="t" r="r" b="b"/>
              <a:pathLst>
                <a:path w="4478" h="4498" extrusionOk="0">
                  <a:moveTo>
                    <a:pt x="675" y="41"/>
                  </a:moveTo>
                  <a:cubicBezTo>
                    <a:pt x="1" y="1104"/>
                    <a:pt x="328" y="3639"/>
                    <a:pt x="389" y="4027"/>
                  </a:cubicBezTo>
                  <a:cubicBezTo>
                    <a:pt x="389" y="4027"/>
                    <a:pt x="389" y="4027"/>
                    <a:pt x="389" y="4048"/>
                  </a:cubicBezTo>
                  <a:cubicBezTo>
                    <a:pt x="389" y="4068"/>
                    <a:pt x="410" y="4088"/>
                    <a:pt x="450" y="4109"/>
                  </a:cubicBezTo>
                  <a:lnTo>
                    <a:pt x="471" y="4109"/>
                  </a:lnTo>
                  <a:cubicBezTo>
                    <a:pt x="839" y="4150"/>
                    <a:pt x="3394" y="4497"/>
                    <a:pt x="4457" y="3802"/>
                  </a:cubicBezTo>
                  <a:cubicBezTo>
                    <a:pt x="4478" y="3802"/>
                    <a:pt x="4478" y="3761"/>
                    <a:pt x="4457" y="3741"/>
                  </a:cubicBezTo>
                  <a:lnTo>
                    <a:pt x="4457" y="3741"/>
                  </a:lnTo>
                  <a:cubicBezTo>
                    <a:pt x="4437" y="3741"/>
                    <a:pt x="4416" y="3741"/>
                    <a:pt x="4416" y="3741"/>
                  </a:cubicBezTo>
                  <a:cubicBezTo>
                    <a:pt x="3394" y="4415"/>
                    <a:pt x="859" y="4088"/>
                    <a:pt x="491" y="4027"/>
                  </a:cubicBezTo>
                  <a:cubicBezTo>
                    <a:pt x="430" y="3659"/>
                    <a:pt x="103" y="1124"/>
                    <a:pt x="778" y="102"/>
                  </a:cubicBezTo>
                  <a:cubicBezTo>
                    <a:pt x="778" y="82"/>
                    <a:pt x="778" y="61"/>
                    <a:pt x="778" y="61"/>
                  </a:cubicBezTo>
                  <a:lnTo>
                    <a:pt x="778" y="61"/>
                  </a:lnTo>
                  <a:cubicBezTo>
                    <a:pt x="757" y="0"/>
                    <a:pt x="696" y="0"/>
                    <a:pt x="675" y="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3354125" y="4923900"/>
              <a:ext cx="98150" cy="98675"/>
            </a:xfrm>
            <a:custGeom>
              <a:avLst/>
              <a:gdLst/>
              <a:ahLst/>
              <a:cxnLst/>
              <a:rect l="l" t="t" r="r" b="b"/>
              <a:pathLst>
                <a:path w="3926" h="3947" extrusionOk="0">
                  <a:moveTo>
                    <a:pt x="614" y="42"/>
                  </a:moveTo>
                  <a:cubicBezTo>
                    <a:pt x="0" y="962"/>
                    <a:pt x="307" y="3190"/>
                    <a:pt x="348" y="3537"/>
                  </a:cubicBezTo>
                  <a:lnTo>
                    <a:pt x="348" y="3537"/>
                  </a:lnTo>
                  <a:cubicBezTo>
                    <a:pt x="348" y="3558"/>
                    <a:pt x="368" y="3578"/>
                    <a:pt x="368" y="3578"/>
                  </a:cubicBezTo>
                  <a:cubicBezTo>
                    <a:pt x="389" y="3599"/>
                    <a:pt x="389" y="3599"/>
                    <a:pt x="409" y="3599"/>
                  </a:cubicBezTo>
                  <a:lnTo>
                    <a:pt x="430" y="3599"/>
                  </a:lnTo>
                  <a:cubicBezTo>
                    <a:pt x="757" y="3640"/>
                    <a:pt x="2985" y="3946"/>
                    <a:pt x="3905" y="3353"/>
                  </a:cubicBezTo>
                  <a:cubicBezTo>
                    <a:pt x="3925" y="3333"/>
                    <a:pt x="3925" y="3312"/>
                    <a:pt x="3905" y="3292"/>
                  </a:cubicBezTo>
                  <a:lnTo>
                    <a:pt x="3905" y="3292"/>
                  </a:lnTo>
                  <a:cubicBezTo>
                    <a:pt x="3905" y="3272"/>
                    <a:pt x="3884" y="3272"/>
                    <a:pt x="3864" y="3292"/>
                  </a:cubicBezTo>
                  <a:cubicBezTo>
                    <a:pt x="2985" y="3864"/>
                    <a:pt x="757" y="3578"/>
                    <a:pt x="430" y="3537"/>
                  </a:cubicBezTo>
                  <a:cubicBezTo>
                    <a:pt x="389" y="3231"/>
                    <a:pt x="103" y="1003"/>
                    <a:pt x="695" y="124"/>
                  </a:cubicBezTo>
                  <a:cubicBezTo>
                    <a:pt x="695" y="103"/>
                    <a:pt x="695" y="83"/>
                    <a:pt x="695" y="62"/>
                  </a:cubicBezTo>
                  <a:lnTo>
                    <a:pt x="695" y="62"/>
                  </a:lnTo>
                  <a:cubicBezTo>
                    <a:pt x="695" y="21"/>
                    <a:pt x="634" y="1"/>
                    <a:pt x="614" y="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3386325" y="4952525"/>
              <a:ext cx="37325" cy="37850"/>
            </a:xfrm>
            <a:custGeom>
              <a:avLst/>
              <a:gdLst/>
              <a:ahLst/>
              <a:cxnLst/>
              <a:rect l="l" t="t" r="r" b="b"/>
              <a:pathLst>
                <a:path w="1493" h="1514" extrusionOk="0">
                  <a:moveTo>
                    <a:pt x="225" y="1"/>
                  </a:moveTo>
                  <a:cubicBezTo>
                    <a:pt x="0" y="369"/>
                    <a:pt x="102" y="1227"/>
                    <a:pt x="123" y="1350"/>
                  </a:cubicBezTo>
                  <a:cubicBezTo>
                    <a:pt x="123" y="1370"/>
                    <a:pt x="123" y="1370"/>
                    <a:pt x="123" y="1370"/>
                  </a:cubicBezTo>
                  <a:lnTo>
                    <a:pt x="143" y="1370"/>
                  </a:lnTo>
                  <a:lnTo>
                    <a:pt x="143" y="1370"/>
                  </a:lnTo>
                  <a:cubicBezTo>
                    <a:pt x="266" y="1391"/>
                    <a:pt x="1145" y="1513"/>
                    <a:pt x="1492" y="1288"/>
                  </a:cubicBezTo>
                  <a:cubicBezTo>
                    <a:pt x="1492" y="1268"/>
                    <a:pt x="1492" y="1268"/>
                    <a:pt x="1492" y="1268"/>
                  </a:cubicBezTo>
                  <a:lnTo>
                    <a:pt x="1492" y="1268"/>
                  </a:lnTo>
                  <a:lnTo>
                    <a:pt x="1472" y="1268"/>
                  </a:lnTo>
                  <a:cubicBezTo>
                    <a:pt x="1125" y="1493"/>
                    <a:pt x="266" y="1370"/>
                    <a:pt x="143" y="1350"/>
                  </a:cubicBezTo>
                  <a:cubicBezTo>
                    <a:pt x="123" y="1227"/>
                    <a:pt x="21" y="369"/>
                    <a:pt x="246" y="21"/>
                  </a:cubicBezTo>
                  <a:cubicBezTo>
                    <a:pt x="246" y="21"/>
                    <a:pt x="246" y="1"/>
                    <a:pt x="246" y="1"/>
                  </a:cubicBezTo>
                  <a:lnTo>
                    <a:pt x="246" y="1"/>
                  </a:lnTo>
                  <a:cubicBezTo>
                    <a:pt x="225" y="1"/>
                    <a:pt x="225" y="1"/>
                    <a:pt x="2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3438450" y="5003125"/>
              <a:ext cx="150275" cy="120200"/>
            </a:xfrm>
            <a:custGeom>
              <a:avLst/>
              <a:gdLst/>
              <a:ahLst/>
              <a:cxnLst/>
              <a:rect l="l" t="t" r="r" b="b"/>
              <a:pathLst>
                <a:path w="6011" h="4808" extrusionOk="0">
                  <a:moveTo>
                    <a:pt x="348" y="0"/>
                  </a:moveTo>
                  <a:lnTo>
                    <a:pt x="348" y="0"/>
                  </a:lnTo>
                  <a:cubicBezTo>
                    <a:pt x="0" y="1717"/>
                    <a:pt x="1370" y="4804"/>
                    <a:pt x="1370" y="4804"/>
                  </a:cubicBezTo>
                  <a:cubicBezTo>
                    <a:pt x="1428" y="4806"/>
                    <a:pt x="1485" y="4807"/>
                    <a:pt x="1543" y="4807"/>
                  </a:cubicBezTo>
                  <a:cubicBezTo>
                    <a:pt x="3795" y="4807"/>
                    <a:pt x="6010" y="3292"/>
                    <a:pt x="6010" y="3292"/>
                  </a:cubicBezTo>
                  <a:cubicBezTo>
                    <a:pt x="3537" y="2474"/>
                    <a:pt x="348" y="21"/>
                    <a:pt x="3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3434875" y="5002100"/>
              <a:ext cx="154350" cy="124200"/>
            </a:xfrm>
            <a:custGeom>
              <a:avLst/>
              <a:gdLst/>
              <a:ahLst/>
              <a:cxnLst/>
              <a:rect l="l" t="t" r="r" b="b"/>
              <a:pathLst>
                <a:path w="6174" h="4968" extrusionOk="0">
                  <a:moveTo>
                    <a:pt x="491" y="62"/>
                  </a:moveTo>
                  <a:cubicBezTo>
                    <a:pt x="0" y="1534"/>
                    <a:pt x="1206" y="4457"/>
                    <a:pt x="1411" y="4886"/>
                  </a:cubicBezTo>
                  <a:cubicBezTo>
                    <a:pt x="1411" y="4907"/>
                    <a:pt x="1411" y="4907"/>
                    <a:pt x="1411" y="4907"/>
                  </a:cubicBezTo>
                  <a:cubicBezTo>
                    <a:pt x="1411" y="4927"/>
                    <a:pt x="1411" y="4947"/>
                    <a:pt x="1452" y="4968"/>
                  </a:cubicBezTo>
                  <a:cubicBezTo>
                    <a:pt x="1452" y="4968"/>
                    <a:pt x="1472" y="4968"/>
                    <a:pt x="1492" y="4968"/>
                  </a:cubicBezTo>
                  <a:lnTo>
                    <a:pt x="1513" y="4968"/>
                  </a:lnTo>
                  <a:cubicBezTo>
                    <a:pt x="1983" y="4907"/>
                    <a:pt x="5131" y="4498"/>
                    <a:pt x="6153" y="3333"/>
                  </a:cubicBezTo>
                  <a:cubicBezTo>
                    <a:pt x="6174" y="3312"/>
                    <a:pt x="6174" y="3292"/>
                    <a:pt x="6153" y="3271"/>
                  </a:cubicBezTo>
                  <a:lnTo>
                    <a:pt x="6153" y="3271"/>
                  </a:lnTo>
                  <a:cubicBezTo>
                    <a:pt x="6133" y="3251"/>
                    <a:pt x="6112" y="3251"/>
                    <a:pt x="6092" y="3271"/>
                  </a:cubicBezTo>
                  <a:cubicBezTo>
                    <a:pt x="5090" y="4375"/>
                    <a:pt x="1963" y="4804"/>
                    <a:pt x="1513" y="4845"/>
                  </a:cubicBezTo>
                  <a:cubicBezTo>
                    <a:pt x="1349" y="4436"/>
                    <a:pt x="143" y="1534"/>
                    <a:pt x="613" y="103"/>
                  </a:cubicBezTo>
                  <a:cubicBezTo>
                    <a:pt x="613" y="62"/>
                    <a:pt x="593" y="41"/>
                    <a:pt x="573" y="41"/>
                  </a:cubicBezTo>
                  <a:lnTo>
                    <a:pt x="573" y="41"/>
                  </a:lnTo>
                  <a:cubicBezTo>
                    <a:pt x="552" y="0"/>
                    <a:pt x="491" y="21"/>
                    <a:pt x="491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3448675" y="5012825"/>
              <a:ext cx="125225" cy="101225"/>
            </a:xfrm>
            <a:custGeom>
              <a:avLst/>
              <a:gdLst/>
              <a:ahLst/>
              <a:cxnLst/>
              <a:rect l="l" t="t" r="r" b="b"/>
              <a:pathLst>
                <a:path w="5009" h="4049" extrusionOk="0">
                  <a:moveTo>
                    <a:pt x="389" y="62"/>
                  </a:moveTo>
                  <a:cubicBezTo>
                    <a:pt x="0" y="1248"/>
                    <a:pt x="981" y="3639"/>
                    <a:pt x="1145" y="3966"/>
                  </a:cubicBezTo>
                  <a:lnTo>
                    <a:pt x="1145" y="3987"/>
                  </a:lnTo>
                  <a:cubicBezTo>
                    <a:pt x="1145" y="4007"/>
                    <a:pt x="1145" y="4028"/>
                    <a:pt x="1165" y="4028"/>
                  </a:cubicBezTo>
                  <a:cubicBezTo>
                    <a:pt x="1186" y="4048"/>
                    <a:pt x="1206" y="4048"/>
                    <a:pt x="1227" y="4028"/>
                  </a:cubicBezTo>
                  <a:cubicBezTo>
                    <a:pt x="1227" y="4028"/>
                    <a:pt x="1227" y="4028"/>
                    <a:pt x="1227" y="4028"/>
                  </a:cubicBezTo>
                  <a:cubicBezTo>
                    <a:pt x="1615" y="3987"/>
                    <a:pt x="4150" y="3660"/>
                    <a:pt x="5008" y="2720"/>
                  </a:cubicBezTo>
                  <a:cubicBezTo>
                    <a:pt x="5008" y="2699"/>
                    <a:pt x="5008" y="2679"/>
                    <a:pt x="5008" y="2658"/>
                  </a:cubicBezTo>
                  <a:lnTo>
                    <a:pt x="5008" y="2658"/>
                  </a:lnTo>
                  <a:cubicBezTo>
                    <a:pt x="4988" y="2638"/>
                    <a:pt x="4967" y="2638"/>
                    <a:pt x="4947" y="2658"/>
                  </a:cubicBezTo>
                  <a:cubicBezTo>
                    <a:pt x="4129" y="3558"/>
                    <a:pt x="1595" y="3905"/>
                    <a:pt x="1227" y="3926"/>
                  </a:cubicBezTo>
                  <a:cubicBezTo>
                    <a:pt x="1084" y="3599"/>
                    <a:pt x="123" y="1227"/>
                    <a:pt x="491" y="83"/>
                  </a:cubicBezTo>
                  <a:cubicBezTo>
                    <a:pt x="491" y="62"/>
                    <a:pt x="491" y="42"/>
                    <a:pt x="470" y="21"/>
                  </a:cubicBezTo>
                  <a:lnTo>
                    <a:pt x="470" y="21"/>
                  </a:lnTo>
                  <a:cubicBezTo>
                    <a:pt x="450" y="1"/>
                    <a:pt x="409" y="21"/>
                    <a:pt x="389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3457350" y="5016925"/>
              <a:ext cx="109900" cy="88425"/>
            </a:xfrm>
            <a:custGeom>
              <a:avLst/>
              <a:gdLst/>
              <a:ahLst/>
              <a:cxnLst/>
              <a:rect l="l" t="t" r="r" b="b"/>
              <a:pathLst>
                <a:path w="4396" h="3537" extrusionOk="0">
                  <a:moveTo>
                    <a:pt x="348" y="41"/>
                  </a:moveTo>
                  <a:cubicBezTo>
                    <a:pt x="1" y="1104"/>
                    <a:pt x="859" y="3169"/>
                    <a:pt x="1002" y="3475"/>
                  </a:cubicBezTo>
                  <a:cubicBezTo>
                    <a:pt x="982" y="3496"/>
                    <a:pt x="982" y="3496"/>
                    <a:pt x="1002" y="3496"/>
                  </a:cubicBezTo>
                  <a:cubicBezTo>
                    <a:pt x="1002" y="3516"/>
                    <a:pt x="1002" y="3516"/>
                    <a:pt x="1023" y="3537"/>
                  </a:cubicBezTo>
                  <a:cubicBezTo>
                    <a:pt x="1023" y="3537"/>
                    <a:pt x="1043" y="3537"/>
                    <a:pt x="1064" y="3537"/>
                  </a:cubicBezTo>
                  <a:cubicBezTo>
                    <a:pt x="1064" y="3537"/>
                    <a:pt x="1064" y="3537"/>
                    <a:pt x="1084" y="3537"/>
                  </a:cubicBezTo>
                  <a:cubicBezTo>
                    <a:pt x="1411" y="3496"/>
                    <a:pt x="3639" y="3210"/>
                    <a:pt x="4375" y="2372"/>
                  </a:cubicBezTo>
                  <a:cubicBezTo>
                    <a:pt x="4396" y="2372"/>
                    <a:pt x="4396" y="2331"/>
                    <a:pt x="4375" y="2331"/>
                  </a:cubicBezTo>
                  <a:lnTo>
                    <a:pt x="4375" y="2331"/>
                  </a:lnTo>
                  <a:cubicBezTo>
                    <a:pt x="4355" y="2310"/>
                    <a:pt x="4334" y="2310"/>
                    <a:pt x="4334" y="2331"/>
                  </a:cubicBezTo>
                  <a:cubicBezTo>
                    <a:pt x="3619" y="3107"/>
                    <a:pt x="1391" y="3414"/>
                    <a:pt x="1084" y="3455"/>
                  </a:cubicBezTo>
                  <a:cubicBezTo>
                    <a:pt x="941" y="3148"/>
                    <a:pt x="103" y="1084"/>
                    <a:pt x="430" y="62"/>
                  </a:cubicBezTo>
                  <a:cubicBezTo>
                    <a:pt x="430" y="62"/>
                    <a:pt x="430" y="41"/>
                    <a:pt x="409" y="21"/>
                  </a:cubicBezTo>
                  <a:lnTo>
                    <a:pt x="409" y="21"/>
                  </a:lnTo>
                  <a:cubicBezTo>
                    <a:pt x="389" y="0"/>
                    <a:pt x="348" y="21"/>
                    <a:pt x="348" y="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3491600" y="5038375"/>
              <a:ext cx="42425" cy="34275"/>
            </a:xfrm>
            <a:custGeom>
              <a:avLst/>
              <a:gdLst/>
              <a:ahLst/>
              <a:cxnLst/>
              <a:rect l="l" t="t" r="r" b="b"/>
              <a:pathLst>
                <a:path w="1697" h="1371" extrusionOk="0">
                  <a:moveTo>
                    <a:pt x="123" y="21"/>
                  </a:moveTo>
                  <a:cubicBezTo>
                    <a:pt x="0" y="430"/>
                    <a:pt x="327" y="1248"/>
                    <a:pt x="389" y="1350"/>
                  </a:cubicBezTo>
                  <a:lnTo>
                    <a:pt x="389" y="1350"/>
                  </a:lnTo>
                  <a:lnTo>
                    <a:pt x="389" y="1370"/>
                  </a:lnTo>
                  <a:cubicBezTo>
                    <a:pt x="389" y="1370"/>
                    <a:pt x="389" y="1370"/>
                    <a:pt x="409" y="1370"/>
                  </a:cubicBezTo>
                  <a:lnTo>
                    <a:pt x="409" y="1370"/>
                  </a:lnTo>
                  <a:cubicBezTo>
                    <a:pt x="532" y="1350"/>
                    <a:pt x="1411" y="1248"/>
                    <a:pt x="1676" y="921"/>
                  </a:cubicBezTo>
                  <a:cubicBezTo>
                    <a:pt x="1697" y="921"/>
                    <a:pt x="1697" y="900"/>
                    <a:pt x="1676" y="900"/>
                  </a:cubicBezTo>
                  <a:lnTo>
                    <a:pt x="1676" y="900"/>
                  </a:lnTo>
                  <a:lnTo>
                    <a:pt x="1656" y="900"/>
                  </a:lnTo>
                  <a:cubicBezTo>
                    <a:pt x="1390" y="1207"/>
                    <a:pt x="532" y="1330"/>
                    <a:pt x="389" y="1350"/>
                  </a:cubicBezTo>
                  <a:cubicBezTo>
                    <a:pt x="348" y="1227"/>
                    <a:pt x="0" y="410"/>
                    <a:pt x="123" y="21"/>
                  </a:cubicBezTo>
                  <a:lnTo>
                    <a:pt x="123" y="1"/>
                  </a:lnTo>
                  <a:lnTo>
                    <a:pt x="123" y="1"/>
                  </a:lnTo>
                  <a:cubicBezTo>
                    <a:pt x="123" y="21"/>
                    <a:pt x="123" y="21"/>
                    <a:pt x="123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3561100" y="5073650"/>
              <a:ext cx="157925" cy="108875"/>
            </a:xfrm>
            <a:custGeom>
              <a:avLst/>
              <a:gdLst/>
              <a:ahLst/>
              <a:cxnLst/>
              <a:rect l="l" t="t" r="r" b="b"/>
              <a:pathLst>
                <a:path w="6317" h="435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  <a:moveTo>
                    <a:pt x="0" y="0"/>
                  </a:moveTo>
                  <a:cubicBezTo>
                    <a:pt x="123" y="1738"/>
                    <a:pt x="2228" y="4354"/>
                    <a:pt x="2228" y="4354"/>
                  </a:cubicBezTo>
                  <a:cubicBezTo>
                    <a:pt x="4477" y="3843"/>
                    <a:pt x="6317" y="1697"/>
                    <a:pt x="6317" y="1697"/>
                  </a:cubicBezTo>
                  <a:cubicBezTo>
                    <a:pt x="3722" y="1554"/>
                    <a:pt x="3" y="22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3559050" y="5072625"/>
              <a:ext cx="160500" cy="113475"/>
            </a:xfrm>
            <a:custGeom>
              <a:avLst/>
              <a:gdLst/>
              <a:ahLst/>
              <a:cxnLst/>
              <a:rect l="l" t="t" r="r" b="b"/>
              <a:pathLst>
                <a:path w="6420" h="4539" extrusionOk="0">
                  <a:moveTo>
                    <a:pt x="82" y="62"/>
                  </a:moveTo>
                  <a:cubicBezTo>
                    <a:pt x="1" y="1595"/>
                    <a:pt x="1922" y="4109"/>
                    <a:pt x="2208" y="4477"/>
                  </a:cubicBezTo>
                  <a:cubicBezTo>
                    <a:pt x="2208" y="4477"/>
                    <a:pt x="2208" y="4498"/>
                    <a:pt x="2208" y="4498"/>
                  </a:cubicBezTo>
                  <a:cubicBezTo>
                    <a:pt x="2229" y="4518"/>
                    <a:pt x="2249" y="4539"/>
                    <a:pt x="2270" y="4539"/>
                  </a:cubicBezTo>
                  <a:cubicBezTo>
                    <a:pt x="2290" y="4539"/>
                    <a:pt x="2310" y="4539"/>
                    <a:pt x="2331" y="4539"/>
                  </a:cubicBezTo>
                  <a:cubicBezTo>
                    <a:pt x="2331" y="4539"/>
                    <a:pt x="2331" y="4518"/>
                    <a:pt x="2331" y="4518"/>
                  </a:cubicBezTo>
                  <a:cubicBezTo>
                    <a:pt x="2781" y="4334"/>
                    <a:pt x="5704" y="3128"/>
                    <a:pt x="6399" y="1758"/>
                  </a:cubicBezTo>
                  <a:cubicBezTo>
                    <a:pt x="6419" y="1718"/>
                    <a:pt x="6399" y="1697"/>
                    <a:pt x="6378" y="1677"/>
                  </a:cubicBezTo>
                  <a:lnTo>
                    <a:pt x="6378" y="1677"/>
                  </a:lnTo>
                  <a:cubicBezTo>
                    <a:pt x="6358" y="1677"/>
                    <a:pt x="6338" y="1677"/>
                    <a:pt x="6317" y="1718"/>
                  </a:cubicBezTo>
                  <a:cubicBezTo>
                    <a:pt x="5643" y="3046"/>
                    <a:pt x="2740" y="4273"/>
                    <a:pt x="2310" y="4416"/>
                  </a:cubicBezTo>
                  <a:cubicBezTo>
                    <a:pt x="2024" y="4068"/>
                    <a:pt x="123" y="1554"/>
                    <a:pt x="205" y="82"/>
                  </a:cubicBezTo>
                  <a:cubicBezTo>
                    <a:pt x="185" y="62"/>
                    <a:pt x="185" y="21"/>
                    <a:pt x="164" y="21"/>
                  </a:cubicBezTo>
                  <a:lnTo>
                    <a:pt x="164" y="21"/>
                  </a:lnTo>
                  <a:cubicBezTo>
                    <a:pt x="123" y="0"/>
                    <a:pt x="82" y="21"/>
                    <a:pt x="82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3573350" y="5080300"/>
              <a:ext cx="129850" cy="92000"/>
            </a:xfrm>
            <a:custGeom>
              <a:avLst/>
              <a:gdLst/>
              <a:ahLst/>
              <a:cxnLst/>
              <a:rect l="l" t="t" r="r" b="b"/>
              <a:pathLst>
                <a:path w="5194" h="3680" extrusionOk="0">
                  <a:moveTo>
                    <a:pt x="62" y="41"/>
                  </a:moveTo>
                  <a:cubicBezTo>
                    <a:pt x="1" y="1288"/>
                    <a:pt x="1575" y="3332"/>
                    <a:pt x="1800" y="3639"/>
                  </a:cubicBezTo>
                  <a:cubicBezTo>
                    <a:pt x="1800" y="3639"/>
                    <a:pt x="1800" y="3639"/>
                    <a:pt x="1800" y="3659"/>
                  </a:cubicBezTo>
                  <a:cubicBezTo>
                    <a:pt x="1800" y="3659"/>
                    <a:pt x="1820" y="3680"/>
                    <a:pt x="1841" y="3680"/>
                  </a:cubicBezTo>
                  <a:cubicBezTo>
                    <a:pt x="1861" y="3680"/>
                    <a:pt x="1882" y="3680"/>
                    <a:pt x="1882" y="3680"/>
                  </a:cubicBezTo>
                  <a:lnTo>
                    <a:pt x="1882" y="3659"/>
                  </a:lnTo>
                  <a:cubicBezTo>
                    <a:pt x="2250" y="3516"/>
                    <a:pt x="4621" y="2535"/>
                    <a:pt x="5193" y="1411"/>
                  </a:cubicBezTo>
                  <a:cubicBezTo>
                    <a:pt x="5193" y="1390"/>
                    <a:pt x="5193" y="1370"/>
                    <a:pt x="5173" y="1349"/>
                  </a:cubicBezTo>
                  <a:lnTo>
                    <a:pt x="5173" y="1349"/>
                  </a:lnTo>
                  <a:cubicBezTo>
                    <a:pt x="5152" y="1349"/>
                    <a:pt x="5132" y="1370"/>
                    <a:pt x="5111" y="1390"/>
                  </a:cubicBezTo>
                  <a:cubicBezTo>
                    <a:pt x="4559" y="2453"/>
                    <a:pt x="2209" y="3455"/>
                    <a:pt x="1861" y="3577"/>
                  </a:cubicBezTo>
                  <a:cubicBezTo>
                    <a:pt x="1636" y="3291"/>
                    <a:pt x="83" y="1267"/>
                    <a:pt x="144" y="41"/>
                  </a:cubicBezTo>
                  <a:cubicBezTo>
                    <a:pt x="144" y="21"/>
                    <a:pt x="144" y="0"/>
                    <a:pt x="124" y="0"/>
                  </a:cubicBezTo>
                  <a:lnTo>
                    <a:pt x="124" y="0"/>
                  </a:lnTo>
                  <a:cubicBezTo>
                    <a:pt x="103" y="0"/>
                    <a:pt x="83" y="21"/>
                    <a:pt x="62" y="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3581525" y="5082325"/>
              <a:ext cx="114000" cy="80775"/>
            </a:xfrm>
            <a:custGeom>
              <a:avLst/>
              <a:gdLst/>
              <a:ahLst/>
              <a:cxnLst/>
              <a:rect l="l" t="t" r="r" b="b"/>
              <a:pathLst>
                <a:path w="4560" h="3231" extrusionOk="0">
                  <a:moveTo>
                    <a:pt x="62" y="42"/>
                  </a:moveTo>
                  <a:cubicBezTo>
                    <a:pt x="1" y="1146"/>
                    <a:pt x="1371" y="2924"/>
                    <a:pt x="1575" y="3190"/>
                  </a:cubicBezTo>
                  <a:cubicBezTo>
                    <a:pt x="1575" y="3190"/>
                    <a:pt x="1575" y="3190"/>
                    <a:pt x="1575" y="3190"/>
                  </a:cubicBezTo>
                  <a:cubicBezTo>
                    <a:pt x="1595" y="3210"/>
                    <a:pt x="1595" y="3210"/>
                    <a:pt x="1616" y="3231"/>
                  </a:cubicBezTo>
                  <a:cubicBezTo>
                    <a:pt x="1636" y="3231"/>
                    <a:pt x="1636" y="3231"/>
                    <a:pt x="1657" y="3231"/>
                  </a:cubicBezTo>
                  <a:lnTo>
                    <a:pt x="1657" y="3210"/>
                  </a:lnTo>
                  <a:cubicBezTo>
                    <a:pt x="1963" y="3088"/>
                    <a:pt x="4048" y="2229"/>
                    <a:pt x="4539" y="1248"/>
                  </a:cubicBezTo>
                  <a:cubicBezTo>
                    <a:pt x="4560" y="1227"/>
                    <a:pt x="4539" y="1207"/>
                    <a:pt x="4519" y="1186"/>
                  </a:cubicBezTo>
                  <a:lnTo>
                    <a:pt x="4519" y="1186"/>
                  </a:lnTo>
                  <a:cubicBezTo>
                    <a:pt x="4519" y="1186"/>
                    <a:pt x="4498" y="1186"/>
                    <a:pt x="4478" y="1207"/>
                  </a:cubicBezTo>
                  <a:cubicBezTo>
                    <a:pt x="4008" y="2147"/>
                    <a:pt x="1923" y="3026"/>
                    <a:pt x="1636" y="3128"/>
                  </a:cubicBezTo>
                  <a:cubicBezTo>
                    <a:pt x="1432" y="2883"/>
                    <a:pt x="83" y="1084"/>
                    <a:pt x="144" y="42"/>
                  </a:cubicBezTo>
                  <a:cubicBezTo>
                    <a:pt x="144" y="21"/>
                    <a:pt x="124" y="1"/>
                    <a:pt x="103" y="1"/>
                  </a:cubicBezTo>
                  <a:lnTo>
                    <a:pt x="103" y="1"/>
                  </a:lnTo>
                  <a:cubicBezTo>
                    <a:pt x="83" y="1"/>
                    <a:pt x="62" y="21"/>
                    <a:pt x="62" y="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3615775" y="5094100"/>
              <a:ext cx="44500" cy="32200"/>
            </a:xfrm>
            <a:custGeom>
              <a:avLst/>
              <a:gdLst/>
              <a:ahLst/>
              <a:cxnLst/>
              <a:rect l="l" t="t" r="r" b="b"/>
              <a:pathLst>
                <a:path w="1780" h="1288" extrusionOk="0">
                  <a:moveTo>
                    <a:pt x="21" y="61"/>
                  </a:moveTo>
                  <a:cubicBezTo>
                    <a:pt x="1" y="491"/>
                    <a:pt x="532" y="1186"/>
                    <a:pt x="614" y="1288"/>
                  </a:cubicBezTo>
                  <a:lnTo>
                    <a:pt x="614" y="1288"/>
                  </a:lnTo>
                  <a:cubicBezTo>
                    <a:pt x="634" y="1288"/>
                    <a:pt x="634" y="1288"/>
                    <a:pt x="634" y="1288"/>
                  </a:cubicBezTo>
                  <a:lnTo>
                    <a:pt x="655" y="1288"/>
                  </a:lnTo>
                  <a:lnTo>
                    <a:pt x="655" y="1288"/>
                  </a:lnTo>
                  <a:cubicBezTo>
                    <a:pt x="777" y="1247"/>
                    <a:pt x="1575" y="899"/>
                    <a:pt x="1779" y="532"/>
                  </a:cubicBezTo>
                  <a:cubicBezTo>
                    <a:pt x="1779" y="511"/>
                    <a:pt x="1779" y="511"/>
                    <a:pt x="1779" y="491"/>
                  </a:cubicBezTo>
                  <a:lnTo>
                    <a:pt x="1779" y="491"/>
                  </a:lnTo>
                  <a:lnTo>
                    <a:pt x="1759" y="491"/>
                  </a:lnTo>
                  <a:cubicBezTo>
                    <a:pt x="1575" y="879"/>
                    <a:pt x="777" y="1206"/>
                    <a:pt x="655" y="1247"/>
                  </a:cubicBezTo>
                  <a:cubicBezTo>
                    <a:pt x="573" y="1145"/>
                    <a:pt x="41" y="450"/>
                    <a:pt x="62" y="41"/>
                  </a:cubicBezTo>
                  <a:cubicBezTo>
                    <a:pt x="62" y="41"/>
                    <a:pt x="62" y="41"/>
                    <a:pt x="62" y="41"/>
                  </a:cubicBezTo>
                  <a:lnTo>
                    <a:pt x="62" y="41"/>
                  </a:lnTo>
                  <a:cubicBezTo>
                    <a:pt x="41" y="0"/>
                    <a:pt x="1" y="41"/>
                    <a:pt x="21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3689375" y="5112475"/>
              <a:ext cx="164075" cy="90500"/>
            </a:xfrm>
            <a:custGeom>
              <a:avLst/>
              <a:gdLst/>
              <a:ahLst/>
              <a:cxnLst/>
              <a:rect l="l" t="t" r="r" b="b"/>
              <a:pathLst>
                <a:path w="6563" h="3620" extrusionOk="0">
                  <a:moveTo>
                    <a:pt x="0" y="1"/>
                  </a:moveTo>
                  <a:lnTo>
                    <a:pt x="0" y="1"/>
                  </a:lnTo>
                  <a:cubicBezTo>
                    <a:pt x="573" y="1636"/>
                    <a:pt x="3271" y="3619"/>
                    <a:pt x="3271" y="3619"/>
                  </a:cubicBezTo>
                  <a:cubicBezTo>
                    <a:pt x="5315" y="2556"/>
                    <a:pt x="6562" y="1"/>
                    <a:pt x="6562" y="1"/>
                  </a:cubicBezTo>
                  <a:lnTo>
                    <a:pt x="6562" y="1"/>
                  </a:lnTo>
                  <a:cubicBezTo>
                    <a:pt x="5710" y="178"/>
                    <a:pt x="4697" y="237"/>
                    <a:pt x="3725" y="237"/>
                  </a:cubicBezTo>
                  <a:cubicBezTo>
                    <a:pt x="1781" y="23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3689375" y="5110450"/>
              <a:ext cx="164075" cy="96100"/>
            </a:xfrm>
            <a:custGeom>
              <a:avLst/>
              <a:gdLst/>
              <a:ahLst/>
              <a:cxnLst/>
              <a:rect l="l" t="t" r="r" b="b"/>
              <a:pathLst>
                <a:path w="6563" h="3844" extrusionOk="0">
                  <a:moveTo>
                    <a:pt x="0" y="82"/>
                  </a:moveTo>
                  <a:cubicBezTo>
                    <a:pt x="327" y="1615"/>
                    <a:pt x="2842" y="3516"/>
                    <a:pt x="3210" y="3802"/>
                  </a:cubicBezTo>
                  <a:cubicBezTo>
                    <a:pt x="3210" y="3802"/>
                    <a:pt x="3210" y="3802"/>
                    <a:pt x="3210" y="3823"/>
                  </a:cubicBezTo>
                  <a:cubicBezTo>
                    <a:pt x="3250" y="3843"/>
                    <a:pt x="3291" y="3843"/>
                    <a:pt x="3332" y="3823"/>
                  </a:cubicBezTo>
                  <a:cubicBezTo>
                    <a:pt x="3332" y="3802"/>
                    <a:pt x="3332" y="3802"/>
                    <a:pt x="3332" y="3802"/>
                  </a:cubicBezTo>
                  <a:cubicBezTo>
                    <a:pt x="3721" y="3516"/>
                    <a:pt x="6255" y="1615"/>
                    <a:pt x="6562" y="82"/>
                  </a:cubicBezTo>
                  <a:cubicBezTo>
                    <a:pt x="6562" y="41"/>
                    <a:pt x="6542" y="21"/>
                    <a:pt x="6501" y="0"/>
                  </a:cubicBezTo>
                  <a:lnTo>
                    <a:pt x="6501" y="0"/>
                  </a:lnTo>
                  <a:cubicBezTo>
                    <a:pt x="6480" y="0"/>
                    <a:pt x="6460" y="21"/>
                    <a:pt x="6460" y="61"/>
                  </a:cubicBezTo>
                  <a:cubicBezTo>
                    <a:pt x="6153" y="1513"/>
                    <a:pt x="3639" y="3434"/>
                    <a:pt x="3291" y="3721"/>
                  </a:cubicBezTo>
                  <a:cubicBezTo>
                    <a:pt x="2923" y="3434"/>
                    <a:pt x="430" y="1513"/>
                    <a:pt x="123" y="61"/>
                  </a:cubicBezTo>
                  <a:cubicBezTo>
                    <a:pt x="123" y="21"/>
                    <a:pt x="102" y="0"/>
                    <a:pt x="62" y="0"/>
                  </a:cubicBezTo>
                  <a:lnTo>
                    <a:pt x="62" y="0"/>
                  </a:lnTo>
                  <a:cubicBezTo>
                    <a:pt x="21" y="0"/>
                    <a:pt x="0" y="41"/>
                    <a:pt x="0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3704700" y="5114525"/>
              <a:ext cx="132900" cy="77700"/>
            </a:xfrm>
            <a:custGeom>
              <a:avLst/>
              <a:gdLst/>
              <a:ahLst/>
              <a:cxnLst/>
              <a:rect l="l" t="t" r="r" b="b"/>
              <a:pathLst>
                <a:path w="5316" h="3108" extrusionOk="0">
                  <a:moveTo>
                    <a:pt x="21" y="42"/>
                  </a:moveTo>
                  <a:cubicBezTo>
                    <a:pt x="266" y="1289"/>
                    <a:pt x="2310" y="2842"/>
                    <a:pt x="2617" y="3067"/>
                  </a:cubicBezTo>
                  <a:lnTo>
                    <a:pt x="2617" y="3087"/>
                  </a:lnTo>
                  <a:cubicBezTo>
                    <a:pt x="2617" y="3108"/>
                    <a:pt x="2637" y="3108"/>
                    <a:pt x="2658" y="3108"/>
                  </a:cubicBezTo>
                  <a:cubicBezTo>
                    <a:pt x="2678" y="3108"/>
                    <a:pt x="2699" y="3108"/>
                    <a:pt x="2699" y="3087"/>
                  </a:cubicBezTo>
                  <a:lnTo>
                    <a:pt x="2699" y="3067"/>
                  </a:lnTo>
                  <a:cubicBezTo>
                    <a:pt x="3005" y="2842"/>
                    <a:pt x="5050" y="1289"/>
                    <a:pt x="5315" y="42"/>
                  </a:cubicBezTo>
                  <a:cubicBezTo>
                    <a:pt x="5315" y="21"/>
                    <a:pt x="5295" y="1"/>
                    <a:pt x="5274" y="1"/>
                  </a:cubicBezTo>
                  <a:lnTo>
                    <a:pt x="5274" y="1"/>
                  </a:lnTo>
                  <a:cubicBezTo>
                    <a:pt x="5254" y="1"/>
                    <a:pt x="5234" y="21"/>
                    <a:pt x="5234" y="42"/>
                  </a:cubicBezTo>
                  <a:cubicBezTo>
                    <a:pt x="4988" y="1227"/>
                    <a:pt x="2965" y="2781"/>
                    <a:pt x="2658" y="3006"/>
                  </a:cubicBezTo>
                  <a:cubicBezTo>
                    <a:pt x="2372" y="2781"/>
                    <a:pt x="348" y="1207"/>
                    <a:pt x="82" y="42"/>
                  </a:cubicBezTo>
                  <a:cubicBezTo>
                    <a:pt x="82" y="21"/>
                    <a:pt x="62" y="1"/>
                    <a:pt x="41" y="1"/>
                  </a:cubicBezTo>
                  <a:lnTo>
                    <a:pt x="41" y="1"/>
                  </a:lnTo>
                  <a:cubicBezTo>
                    <a:pt x="21" y="1"/>
                    <a:pt x="0" y="21"/>
                    <a:pt x="21" y="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3712875" y="5114525"/>
              <a:ext cx="116550" cy="68000"/>
            </a:xfrm>
            <a:custGeom>
              <a:avLst/>
              <a:gdLst/>
              <a:ahLst/>
              <a:cxnLst/>
              <a:rect l="l" t="t" r="r" b="b"/>
              <a:pathLst>
                <a:path w="4662" h="2720" extrusionOk="0">
                  <a:moveTo>
                    <a:pt x="1" y="42"/>
                  </a:moveTo>
                  <a:cubicBezTo>
                    <a:pt x="246" y="1125"/>
                    <a:pt x="2024" y="2495"/>
                    <a:pt x="2290" y="2699"/>
                  </a:cubicBezTo>
                  <a:cubicBezTo>
                    <a:pt x="2290" y="2699"/>
                    <a:pt x="2290" y="2699"/>
                    <a:pt x="2290" y="2699"/>
                  </a:cubicBezTo>
                  <a:cubicBezTo>
                    <a:pt x="2310" y="2719"/>
                    <a:pt x="2351" y="2719"/>
                    <a:pt x="2372" y="2699"/>
                  </a:cubicBezTo>
                  <a:cubicBezTo>
                    <a:pt x="2372" y="2699"/>
                    <a:pt x="2372" y="2699"/>
                    <a:pt x="2372" y="2699"/>
                  </a:cubicBezTo>
                  <a:cubicBezTo>
                    <a:pt x="2638" y="2495"/>
                    <a:pt x="4416" y="1125"/>
                    <a:pt x="4661" y="42"/>
                  </a:cubicBezTo>
                  <a:cubicBezTo>
                    <a:pt x="4661" y="21"/>
                    <a:pt x="4641" y="1"/>
                    <a:pt x="4620" y="1"/>
                  </a:cubicBezTo>
                  <a:lnTo>
                    <a:pt x="4620" y="1"/>
                  </a:lnTo>
                  <a:cubicBezTo>
                    <a:pt x="4600" y="1"/>
                    <a:pt x="4600" y="21"/>
                    <a:pt x="4580" y="21"/>
                  </a:cubicBezTo>
                  <a:cubicBezTo>
                    <a:pt x="4375" y="1064"/>
                    <a:pt x="2597" y="2433"/>
                    <a:pt x="2331" y="2638"/>
                  </a:cubicBezTo>
                  <a:cubicBezTo>
                    <a:pt x="2086" y="2433"/>
                    <a:pt x="307" y="1064"/>
                    <a:pt x="82" y="21"/>
                  </a:cubicBezTo>
                  <a:cubicBezTo>
                    <a:pt x="82" y="21"/>
                    <a:pt x="62" y="1"/>
                    <a:pt x="41" y="1"/>
                  </a:cubicBezTo>
                  <a:lnTo>
                    <a:pt x="41" y="1"/>
                  </a:lnTo>
                  <a:cubicBezTo>
                    <a:pt x="21" y="1"/>
                    <a:pt x="1" y="21"/>
                    <a:pt x="1" y="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3748650" y="5118625"/>
              <a:ext cx="45500" cy="26075"/>
            </a:xfrm>
            <a:custGeom>
              <a:avLst/>
              <a:gdLst/>
              <a:ahLst/>
              <a:cxnLst/>
              <a:rect l="l" t="t" r="r" b="b"/>
              <a:pathLst>
                <a:path w="1820" h="1043" extrusionOk="0">
                  <a:moveTo>
                    <a:pt x="0" y="21"/>
                  </a:moveTo>
                  <a:cubicBezTo>
                    <a:pt x="82" y="430"/>
                    <a:pt x="777" y="961"/>
                    <a:pt x="900" y="1043"/>
                  </a:cubicBezTo>
                  <a:lnTo>
                    <a:pt x="900" y="1043"/>
                  </a:lnTo>
                  <a:cubicBezTo>
                    <a:pt x="900" y="1043"/>
                    <a:pt x="920" y="1043"/>
                    <a:pt x="920" y="1043"/>
                  </a:cubicBezTo>
                  <a:lnTo>
                    <a:pt x="920" y="1043"/>
                  </a:lnTo>
                  <a:cubicBezTo>
                    <a:pt x="1023" y="961"/>
                    <a:pt x="1718" y="430"/>
                    <a:pt x="1820" y="21"/>
                  </a:cubicBezTo>
                  <a:cubicBezTo>
                    <a:pt x="1799" y="0"/>
                    <a:pt x="1799" y="0"/>
                    <a:pt x="1799" y="0"/>
                  </a:cubicBezTo>
                  <a:lnTo>
                    <a:pt x="1799" y="0"/>
                  </a:lnTo>
                  <a:cubicBezTo>
                    <a:pt x="1799" y="0"/>
                    <a:pt x="1779" y="0"/>
                    <a:pt x="1779" y="0"/>
                  </a:cubicBezTo>
                  <a:cubicBezTo>
                    <a:pt x="1697" y="409"/>
                    <a:pt x="1023" y="941"/>
                    <a:pt x="900" y="1022"/>
                  </a:cubicBezTo>
                  <a:cubicBezTo>
                    <a:pt x="798" y="941"/>
                    <a:pt x="103" y="409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lnTo>
                    <a:pt x="21" y="0"/>
                  </a:lnTo>
                  <a:cubicBezTo>
                    <a:pt x="0" y="0"/>
                    <a:pt x="0" y="0"/>
                    <a:pt x="0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3823250" y="5074150"/>
              <a:ext cx="158450" cy="108875"/>
            </a:xfrm>
            <a:custGeom>
              <a:avLst/>
              <a:gdLst/>
              <a:ahLst/>
              <a:cxnLst/>
              <a:rect l="l" t="t" r="r" b="b"/>
              <a:pathLst>
                <a:path w="6338" h="4355" extrusionOk="0">
                  <a:moveTo>
                    <a:pt x="6338" y="1"/>
                  </a:moveTo>
                  <a:cubicBezTo>
                    <a:pt x="4008" y="1166"/>
                    <a:pt x="1" y="1677"/>
                    <a:pt x="1" y="1677"/>
                  </a:cubicBezTo>
                  <a:cubicBezTo>
                    <a:pt x="982" y="3128"/>
                    <a:pt x="4110" y="4355"/>
                    <a:pt x="4110" y="4355"/>
                  </a:cubicBezTo>
                  <a:cubicBezTo>
                    <a:pt x="5806" y="2781"/>
                    <a:pt x="6338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3822750" y="5072625"/>
              <a:ext cx="161000" cy="113475"/>
            </a:xfrm>
            <a:custGeom>
              <a:avLst/>
              <a:gdLst/>
              <a:ahLst/>
              <a:cxnLst/>
              <a:rect l="l" t="t" r="r" b="b"/>
              <a:pathLst>
                <a:path w="6440" h="4539" extrusionOk="0">
                  <a:moveTo>
                    <a:pt x="21" y="1738"/>
                  </a:moveTo>
                  <a:cubicBezTo>
                    <a:pt x="736" y="3128"/>
                    <a:pt x="3660" y="4334"/>
                    <a:pt x="4089" y="4518"/>
                  </a:cubicBezTo>
                  <a:lnTo>
                    <a:pt x="4109" y="4518"/>
                  </a:lnTo>
                  <a:cubicBezTo>
                    <a:pt x="4150" y="4539"/>
                    <a:pt x="4191" y="4539"/>
                    <a:pt x="4212" y="4498"/>
                  </a:cubicBezTo>
                  <a:cubicBezTo>
                    <a:pt x="4212" y="4498"/>
                    <a:pt x="4212" y="4477"/>
                    <a:pt x="4212" y="4477"/>
                  </a:cubicBezTo>
                  <a:cubicBezTo>
                    <a:pt x="4498" y="4109"/>
                    <a:pt x="6440" y="1595"/>
                    <a:pt x="6358" y="41"/>
                  </a:cubicBezTo>
                  <a:cubicBezTo>
                    <a:pt x="6358" y="21"/>
                    <a:pt x="6317" y="0"/>
                    <a:pt x="6297" y="0"/>
                  </a:cubicBezTo>
                  <a:lnTo>
                    <a:pt x="6297" y="0"/>
                  </a:lnTo>
                  <a:cubicBezTo>
                    <a:pt x="6276" y="0"/>
                    <a:pt x="6256" y="21"/>
                    <a:pt x="6256" y="62"/>
                  </a:cubicBezTo>
                  <a:cubicBezTo>
                    <a:pt x="6338" y="1554"/>
                    <a:pt x="4416" y="4048"/>
                    <a:pt x="4130" y="4395"/>
                  </a:cubicBezTo>
                  <a:cubicBezTo>
                    <a:pt x="3721" y="4232"/>
                    <a:pt x="818" y="3026"/>
                    <a:pt x="123" y="1677"/>
                  </a:cubicBezTo>
                  <a:cubicBezTo>
                    <a:pt x="123" y="1656"/>
                    <a:pt x="82" y="1656"/>
                    <a:pt x="62" y="1656"/>
                  </a:cubicBezTo>
                  <a:lnTo>
                    <a:pt x="62" y="1656"/>
                  </a:lnTo>
                  <a:cubicBezTo>
                    <a:pt x="21" y="1656"/>
                    <a:pt x="1" y="1697"/>
                    <a:pt x="21" y="17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3838600" y="5079775"/>
              <a:ext cx="130325" cy="92525"/>
            </a:xfrm>
            <a:custGeom>
              <a:avLst/>
              <a:gdLst/>
              <a:ahLst/>
              <a:cxnLst/>
              <a:rect l="l" t="t" r="r" b="b"/>
              <a:pathLst>
                <a:path w="5213" h="3701" extrusionOk="0">
                  <a:moveTo>
                    <a:pt x="21" y="1432"/>
                  </a:moveTo>
                  <a:cubicBezTo>
                    <a:pt x="593" y="2556"/>
                    <a:pt x="2964" y="3537"/>
                    <a:pt x="3312" y="3680"/>
                  </a:cubicBezTo>
                  <a:lnTo>
                    <a:pt x="3332" y="3701"/>
                  </a:lnTo>
                  <a:cubicBezTo>
                    <a:pt x="3353" y="3701"/>
                    <a:pt x="3373" y="3701"/>
                    <a:pt x="3373" y="3701"/>
                  </a:cubicBezTo>
                  <a:cubicBezTo>
                    <a:pt x="3394" y="3701"/>
                    <a:pt x="3414" y="3680"/>
                    <a:pt x="3414" y="3660"/>
                  </a:cubicBezTo>
                  <a:cubicBezTo>
                    <a:pt x="3414" y="3660"/>
                    <a:pt x="3414" y="3660"/>
                    <a:pt x="3414" y="3639"/>
                  </a:cubicBezTo>
                  <a:cubicBezTo>
                    <a:pt x="3659" y="3333"/>
                    <a:pt x="5213" y="1309"/>
                    <a:pt x="5152" y="42"/>
                  </a:cubicBezTo>
                  <a:cubicBezTo>
                    <a:pt x="5152" y="21"/>
                    <a:pt x="5131" y="1"/>
                    <a:pt x="5111" y="1"/>
                  </a:cubicBezTo>
                  <a:lnTo>
                    <a:pt x="5111" y="1"/>
                  </a:lnTo>
                  <a:cubicBezTo>
                    <a:pt x="5090" y="21"/>
                    <a:pt x="5070" y="42"/>
                    <a:pt x="5070" y="42"/>
                  </a:cubicBezTo>
                  <a:cubicBezTo>
                    <a:pt x="5152" y="1268"/>
                    <a:pt x="3598" y="3292"/>
                    <a:pt x="3353" y="3578"/>
                  </a:cubicBezTo>
                  <a:cubicBezTo>
                    <a:pt x="3026" y="3455"/>
                    <a:pt x="654" y="2474"/>
                    <a:pt x="102" y="1391"/>
                  </a:cubicBezTo>
                  <a:cubicBezTo>
                    <a:pt x="102" y="1370"/>
                    <a:pt x="82" y="1350"/>
                    <a:pt x="62" y="1370"/>
                  </a:cubicBezTo>
                  <a:lnTo>
                    <a:pt x="62" y="1370"/>
                  </a:lnTo>
                  <a:cubicBezTo>
                    <a:pt x="21" y="1370"/>
                    <a:pt x="0" y="1411"/>
                    <a:pt x="21" y="14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3846775" y="5082325"/>
              <a:ext cx="113975" cy="80775"/>
            </a:xfrm>
            <a:custGeom>
              <a:avLst/>
              <a:gdLst/>
              <a:ahLst/>
              <a:cxnLst/>
              <a:rect l="l" t="t" r="r" b="b"/>
              <a:pathLst>
                <a:path w="4559" h="3231" extrusionOk="0">
                  <a:moveTo>
                    <a:pt x="21" y="1248"/>
                  </a:moveTo>
                  <a:cubicBezTo>
                    <a:pt x="532" y="2229"/>
                    <a:pt x="2596" y="3088"/>
                    <a:pt x="2903" y="3210"/>
                  </a:cubicBezTo>
                  <a:lnTo>
                    <a:pt x="2903" y="3210"/>
                  </a:lnTo>
                  <a:cubicBezTo>
                    <a:pt x="2924" y="3231"/>
                    <a:pt x="2944" y="3231"/>
                    <a:pt x="2944" y="3210"/>
                  </a:cubicBezTo>
                  <a:cubicBezTo>
                    <a:pt x="2964" y="3210"/>
                    <a:pt x="2985" y="3210"/>
                    <a:pt x="2985" y="3190"/>
                  </a:cubicBezTo>
                  <a:cubicBezTo>
                    <a:pt x="2985" y="3190"/>
                    <a:pt x="2985" y="3190"/>
                    <a:pt x="2985" y="3169"/>
                  </a:cubicBezTo>
                  <a:cubicBezTo>
                    <a:pt x="3189" y="2924"/>
                    <a:pt x="4559" y="1125"/>
                    <a:pt x="4498" y="42"/>
                  </a:cubicBezTo>
                  <a:cubicBezTo>
                    <a:pt x="4498" y="1"/>
                    <a:pt x="4477" y="1"/>
                    <a:pt x="4457" y="1"/>
                  </a:cubicBezTo>
                  <a:lnTo>
                    <a:pt x="4457" y="1"/>
                  </a:lnTo>
                  <a:cubicBezTo>
                    <a:pt x="4436" y="1"/>
                    <a:pt x="4436" y="21"/>
                    <a:pt x="4436" y="42"/>
                  </a:cubicBezTo>
                  <a:cubicBezTo>
                    <a:pt x="4498" y="1105"/>
                    <a:pt x="3128" y="2883"/>
                    <a:pt x="2924" y="3128"/>
                  </a:cubicBezTo>
                  <a:cubicBezTo>
                    <a:pt x="2637" y="3006"/>
                    <a:pt x="552" y="2147"/>
                    <a:pt x="82" y="1207"/>
                  </a:cubicBezTo>
                  <a:cubicBezTo>
                    <a:pt x="82" y="1186"/>
                    <a:pt x="62" y="1166"/>
                    <a:pt x="41" y="1186"/>
                  </a:cubicBezTo>
                  <a:lnTo>
                    <a:pt x="41" y="1186"/>
                  </a:lnTo>
                  <a:cubicBezTo>
                    <a:pt x="21" y="1186"/>
                    <a:pt x="0" y="1207"/>
                    <a:pt x="21" y="12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3882550" y="5095625"/>
              <a:ext cx="43975" cy="31200"/>
            </a:xfrm>
            <a:custGeom>
              <a:avLst/>
              <a:gdLst/>
              <a:ahLst/>
              <a:cxnLst/>
              <a:rect l="l" t="t" r="r" b="b"/>
              <a:pathLst>
                <a:path w="1759" h="1248" extrusionOk="0">
                  <a:moveTo>
                    <a:pt x="0" y="471"/>
                  </a:moveTo>
                  <a:cubicBezTo>
                    <a:pt x="184" y="859"/>
                    <a:pt x="1002" y="1186"/>
                    <a:pt x="1125" y="1247"/>
                  </a:cubicBezTo>
                  <a:lnTo>
                    <a:pt x="1125" y="1247"/>
                  </a:lnTo>
                  <a:lnTo>
                    <a:pt x="1145" y="1247"/>
                  </a:lnTo>
                  <a:cubicBezTo>
                    <a:pt x="1145" y="1247"/>
                    <a:pt x="1145" y="1247"/>
                    <a:pt x="1145" y="1247"/>
                  </a:cubicBezTo>
                  <a:cubicBezTo>
                    <a:pt x="1227" y="1145"/>
                    <a:pt x="1758" y="450"/>
                    <a:pt x="1738" y="21"/>
                  </a:cubicBezTo>
                  <a:cubicBezTo>
                    <a:pt x="1738" y="0"/>
                    <a:pt x="1738" y="0"/>
                    <a:pt x="1717" y="0"/>
                  </a:cubicBezTo>
                  <a:lnTo>
                    <a:pt x="1717" y="0"/>
                  </a:lnTo>
                  <a:cubicBezTo>
                    <a:pt x="1717" y="0"/>
                    <a:pt x="1717" y="0"/>
                    <a:pt x="1717" y="21"/>
                  </a:cubicBezTo>
                  <a:cubicBezTo>
                    <a:pt x="1738" y="430"/>
                    <a:pt x="1206" y="1125"/>
                    <a:pt x="1145" y="1227"/>
                  </a:cubicBezTo>
                  <a:cubicBezTo>
                    <a:pt x="1022" y="1166"/>
                    <a:pt x="225" y="838"/>
                    <a:pt x="21" y="471"/>
                  </a:cubicBezTo>
                  <a:lnTo>
                    <a:pt x="21" y="471"/>
                  </a:lnTo>
                  <a:lnTo>
                    <a:pt x="21" y="471"/>
                  </a:lnTo>
                  <a:cubicBezTo>
                    <a:pt x="21" y="471"/>
                    <a:pt x="0" y="471"/>
                    <a:pt x="0" y="4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3953575" y="5003625"/>
              <a:ext cx="147725" cy="119625"/>
            </a:xfrm>
            <a:custGeom>
              <a:avLst/>
              <a:gdLst/>
              <a:ahLst/>
              <a:cxnLst/>
              <a:rect l="l" t="t" r="r" b="b"/>
              <a:pathLst>
                <a:path w="5909" h="4785" extrusionOk="0">
                  <a:moveTo>
                    <a:pt x="5684" y="1"/>
                  </a:moveTo>
                  <a:lnTo>
                    <a:pt x="5684" y="1"/>
                  </a:lnTo>
                  <a:cubicBezTo>
                    <a:pt x="3742" y="1718"/>
                    <a:pt x="21" y="3272"/>
                    <a:pt x="1" y="3272"/>
                  </a:cubicBezTo>
                  <a:cubicBezTo>
                    <a:pt x="1309" y="4416"/>
                    <a:pt x="4661" y="4784"/>
                    <a:pt x="4661" y="4784"/>
                  </a:cubicBezTo>
                  <a:cubicBezTo>
                    <a:pt x="5908" y="2842"/>
                    <a:pt x="5684" y="1"/>
                    <a:pt x="5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3953575" y="5002100"/>
              <a:ext cx="154375" cy="124200"/>
            </a:xfrm>
            <a:custGeom>
              <a:avLst/>
              <a:gdLst/>
              <a:ahLst/>
              <a:cxnLst/>
              <a:rect l="l" t="t" r="r" b="b"/>
              <a:pathLst>
                <a:path w="6175" h="4968" extrusionOk="0">
                  <a:moveTo>
                    <a:pt x="21" y="3333"/>
                  </a:moveTo>
                  <a:cubicBezTo>
                    <a:pt x="1064" y="4477"/>
                    <a:pt x="4191" y="4886"/>
                    <a:pt x="4661" y="4947"/>
                  </a:cubicBezTo>
                  <a:lnTo>
                    <a:pt x="4682" y="4947"/>
                  </a:lnTo>
                  <a:cubicBezTo>
                    <a:pt x="4702" y="4968"/>
                    <a:pt x="4723" y="4968"/>
                    <a:pt x="4743" y="4947"/>
                  </a:cubicBezTo>
                  <a:cubicBezTo>
                    <a:pt x="4764" y="4947"/>
                    <a:pt x="4784" y="4927"/>
                    <a:pt x="4784" y="4907"/>
                  </a:cubicBezTo>
                  <a:cubicBezTo>
                    <a:pt x="4784" y="4886"/>
                    <a:pt x="4784" y="4886"/>
                    <a:pt x="4784" y="4886"/>
                  </a:cubicBezTo>
                  <a:cubicBezTo>
                    <a:pt x="4968" y="4436"/>
                    <a:pt x="6174" y="1534"/>
                    <a:pt x="5704" y="41"/>
                  </a:cubicBezTo>
                  <a:cubicBezTo>
                    <a:pt x="5684" y="21"/>
                    <a:pt x="5663" y="0"/>
                    <a:pt x="5622" y="21"/>
                  </a:cubicBezTo>
                  <a:lnTo>
                    <a:pt x="5622" y="21"/>
                  </a:lnTo>
                  <a:cubicBezTo>
                    <a:pt x="5602" y="21"/>
                    <a:pt x="5602" y="62"/>
                    <a:pt x="5602" y="82"/>
                  </a:cubicBezTo>
                  <a:cubicBezTo>
                    <a:pt x="6072" y="1493"/>
                    <a:pt x="4866" y="4416"/>
                    <a:pt x="4682" y="4825"/>
                  </a:cubicBezTo>
                  <a:cubicBezTo>
                    <a:pt x="4232" y="4784"/>
                    <a:pt x="1105" y="4355"/>
                    <a:pt x="123" y="3251"/>
                  </a:cubicBezTo>
                  <a:cubicBezTo>
                    <a:pt x="103" y="3230"/>
                    <a:pt x="62" y="3230"/>
                    <a:pt x="42" y="3251"/>
                  </a:cubicBezTo>
                  <a:lnTo>
                    <a:pt x="42" y="3251"/>
                  </a:lnTo>
                  <a:cubicBezTo>
                    <a:pt x="21" y="3251"/>
                    <a:pt x="1" y="3292"/>
                    <a:pt x="21" y="33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3968400" y="5012825"/>
              <a:ext cx="125750" cy="100700"/>
            </a:xfrm>
            <a:custGeom>
              <a:avLst/>
              <a:gdLst/>
              <a:ahLst/>
              <a:cxnLst/>
              <a:rect l="l" t="t" r="r" b="b"/>
              <a:pathLst>
                <a:path w="5030" h="4028" extrusionOk="0">
                  <a:moveTo>
                    <a:pt x="21" y="2720"/>
                  </a:moveTo>
                  <a:cubicBezTo>
                    <a:pt x="859" y="3639"/>
                    <a:pt x="3414" y="3987"/>
                    <a:pt x="3803" y="4028"/>
                  </a:cubicBezTo>
                  <a:cubicBezTo>
                    <a:pt x="3803" y="4028"/>
                    <a:pt x="3803" y="4028"/>
                    <a:pt x="3803" y="4028"/>
                  </a:cubicBezTo>
                  <a:cubicBezTo>
                    <a:pt x="3844" y="4028"/>
                    <a:pt x="3884" y="4007"/>
                    <a:pt x="3884" y="3987"/>
                  </a:cubicBezTo>
                  <a:lnTo>
                    <a:pt x="3884" y="3966"/>
                  </a:lnTo>
                  <a:cubicBezTo>
                    <a:pt x="4028" y="3619"/>
                    <a:pt x="5029" y="1248"/>
                    <a:pt x="4641" y="42"/>
                  </a:cubicBezTo>
                  <a:cubicBezTo>
                    <a:pt x="4620" y="21"/>
                    <a:pt x="4600" y="1"/>
                    <a:pt x="4579" y="1"/>
                  </a:cubicBezTo>
                  <a:lnTo>
                    <a:pt x="4579" y="1"/>
                  </a:lnTo>
                  <a:cubicBezTo>
                    <a:pt x="4559" y="21"/>
                    <a:pt x="4539" y="42"/>
                    <a:pt x="4559" y="62"/>
                  </a:cubicBezTo>
                  <a:cubicBezTo>
                    <a:pt x="4927" y="1227"/>
                    <a:pt x="3966" y="3578"/>
                    <a:pt x="3823" y="3926"/>
                  </a:cubicBezTo>
                  <a:cubicBezTo>
                    <a:pt x="3455" y="3885"/>
                    <a:pt x="920" y="3537"/>
                    <a:pt x="103" y="2638"/>
                  </a:cubicBezTo>
                  <a:cubicBezTo>
                    <a:pt x="82" y="2638"/>
                    <a:pt x="62" y="2638"/>
                    <a:pt x="41" y="2638"/>
                  </a:cubicBezTo>
                  <a:lnTo>
                    <a:pt x="41" y="2638"/>
                  </a:lnTo>
                  <a:cubicBezTo>
                    <a:pt x="21" y="2658"/>
                    <a:pt x="0" y="2679"/>
                    <a:pt x="21" y="27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3975550" y="5017425"/>
              <a:ext cx="109900" cy="87925"/>
            </a:xfrm>
            <a:custGeom>
              <a:avLst/>
              <a:gdLst/>
              <a:ahLst/>
              <a:cxnLst/>
              <a:rect l="l" t="t" r="r" b="b"/>
              <a:pathLst>
                <a:path w="4396" h="3517" extrusionOk="0">
                  <a:moveTo>
                    <a:pt x="21" y="2352"/>
                  </a:moveTo>
                  <a:cubicBezTo>
                    <a:pt x="757" y="3169"/>
                    <a:pt x="2985" y="3476"/>
                    <a:pt x="3312" y="3517"/>
                  </a:cubicBezTo>
                  <a:cubicBezTo>
                    <a:pt x="3333" y="3517"/>
                    <a:pt x="3353" y="3517"/>
                    <a:pt x="3374" y="3517"/>
                  </a:cubicBezTo>
                  <a:cubicBezTo>
                    <a:pt x="3374" y="3496"/>
                    <a:pt x="3394" y="3496"/>
                    <a:pt x="3394" y="3476"/>
                  </a:cubicBezTo>
                  <a:cubicBezTo>
                    <a:pt x="3394" y="3476"/>
                    <a:pt x="3394" y="3455"/>
                    <a:pt x="3394" y="3455"/>
                  </a:cubicBezTo>
                  <a:cubicBezTo>
                    <a:pt x="3517" y="3149"/>
                    <a:pt x="4396" y="1084"/>
                    <a:pt x="4048" y="21"/>
                  </a:cubicBezTo>
                  <a:cubicBezTo>
                    <a:pt x="4028" y="1"/>
                    <a:pt x="4007" y="1"/>
                    <a:pt x="3987" y="1"/>
                  </a:cubicBezTo>
                  <a:lnTo>
                    <a:pt x="3987" y="1"/>
                  </a:lnTo>
                  <a:cubicBezTo>
                    <a:pt x="3987" y="1"/>
                    <a:pt x="3966" y="21"/>
                    <a:pt x="3987" y="42"/>
                  </a:cubicBezTo>
                  <a:cubicBezTo>
                    <a:pt x="4314" y="1064"/>
                    <a:pt x="3455" y="3128"/>
                    <a:pt x="3333" y="3415"/>
                  </a:cubicBezTo>
                  <a:cubicBezTo>
                    <a:pt x="3006" y="3394"/>
                    <a:pt x="798" y="3087"/>
                    <a:pt x="82" y="2290"/>
                  </a:cubicBezTo>
                  <a:cubicBezTo>
                    <a:pt x="62" y="2290"/>
                    <a:pt x="42" y="2290"/>
                    <a:pt x="21" y="2290"/>
                  </a:cubicBezTo>
                  <a:lnTo>
                    <a:pt x="21" y="2290"/>
                  </a:lnTo>
                  <a:cubicBezTo>
                    <a:pt x="21" y="2311"/>
                    <a:pt x="1" y="2331"/>
                    <a:pt x="21" y="23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4008250" y="5038900"/>
              <a:ext cx="42450" cy="33750"/>
            </a:xfrm>
            <a:custGeom>
              <a:avLst/>
              <a:gdLst/>
              <a:ahLst/>
              <a:cxnLst/>
              <a:rect l="l" t="t" r="r" b="b"/>
              <a:pathLst>
                <a:path w="1698" h="1350" extrusionOk="0">
                  <a:moveTo>
                    <a:pt x="21" y="900"/>
                  </a:moveTo>
                  <a:cubicBezTo>
                    <a:pt x="308" y="1227"/>
                    <a:pt x="1166" y="1349"/>
                    <a:pt x="1289" y="1349"/>
                  </a:cubicBezTo>
                  <a:lnTo>
                    <a:pt x="1289" y="1349"/>
                  </a:lnTo>
                  <a:cubicBezTo>
                    <a:pt x="1289" y="1349"/>
                    <a:pt x="1309" y="1349"/>
                    <a:pt x="1309" y="1349"/>
                  </a:cubicBezTo>
                  <a:lnTo>
                    <a:pt x="1309" y="1349"/>
                  </a:lnTo>
                  <a:lnTo>
                    <a:pt x="1309" y="1349"/>
                  </a:lnTo>
                  <a:cubicBezTo>
                    <a:pt x="1350" y="1227"/>
                    <a:pt x="1698" y="409"/>
                    <a:pt x="1555" y="0"/>
                  </a:cubicBezTo>
                  <a:cubicBezTo>
                    <a:pt x="1555" y="0"/>
                    <a:pt x="1555" y="0"/>
                    <a:pt x="1555" y="0"/>
                  </a:cubicBezTo>
                  <a:lnTo>
                    <a:pt x="1555" y="0"/>
                  </a:lnTo>
                  <a:lnTo>
                    <a:pt x="1555" y="21"/>
                  </a:lnTo>
                  <a:cubicBezTo>
                    <a:pt x="1677" y="409"/>
                    <a:pt x="1350" y="1227"/>
                    <a:pt x="1289" y="1329"/>
                  </a:cubicBezTo>
                  <a:cubicBezTo>
                    <a:pt x="1166" y="1329"/>
                    <a:pt x="308" y="1206"/>
                    <a:pt x="21" y="900"/>
                  </a:cubicBezTo>
                  <a:lnTo>
                    <a:pt x="1" y="900"/>
                  </a:lnTo>
                  <a:lnTo>
                    <a:pt x="1" y="900"/>
                  </a:lnTo>
                  <a:cubicBezTo>
                    <a:pt x="1" y="900"/>
                    <a:pt x="1" y="900"/>
                    <a:pt x="21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4072150" y="4906025"/>
              <a:ext cx="139025" cy="126275"/>
            </a:xfrm>
            <a:custGeom>
              <a:avLst/>
              <a:gdLst/>
              <a:ahLst/>
              <a:cxnLst/>
              <a:rect l="l" t="t" r="r" b="b"/>
              <a:pathLst>
                <a:path w="5561" h="5051" extrusionOk="0">
                  <a:moveTo>
                    <a:pt x="4620" y="0"/>
                  </a:moveTo>
                  <a:cubicBezTo>
                    <a:pt x="3210" y="2167"/>
                    <a:pt x="0" y="4620"/>
                    <a:pt x="0" y="4620"/>
                  </a:cubicBezTo>
                  <a:cubicBezTo>
                    <a:pt x="671" y="4956"/>
                    <a:pt x="1674" y="5051"/>
                    <a:pt x="2596" y="5051"/>
                  </a:cubicBezTo>
                  <a:cubicBezTo>
                    <a:pt x="3810" y="5051"/>
                    <a:pt x="4886" y="4886"/>
                    <a:pt x="4886" y="4886"/>
                  </a:cubicBezTo>
                  <a:cubicBezTo>
                    <a:pt x="5560" y="2678"/>
                    <a:pt x="4620" y="0"/>
                    <a:pt x="4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4070100" y="4905000"/>
              <a:ext cx="139025" cy="138000"/>
            </a:xfrm>
            <a:custGeom>
              <a:avLst/>
              <a:gdLst/>
              <a:ahLst/>
              <a:cxnLst/>
              <a:rect l="l" t="t" r="r" b="b"/>
              <a:pathLst>
                <a:path w="5561" h="5520" extrusionOk="0">
                  <a:moveTo>
                    <a:pt x="82" y="4661"/>
                  </a:moveTo>
                  <a:cubicBezTo>
                    <a:pt x="1370" y="5520"/>
                    <a:pt x="4498" y="5091"/>
                    <a:pt x="4968" y="5029"/>
                  </a:cubicBezTo>
                  <a:lnTo>
                    <a:pt x="4988" y="5029"/>
                  </a:lnTo>
                  <a:cubicBezTo>
                    <a:pt x="5009" y="5029"/>
                    <a:pt x="5029" y="5029"/>
                    <a:pt x="5050" y="5009"/>
                  </a:cubicBezTo>
                  <a:cubicBezTo>
                    <a:pt x="5070" y="4988"/>
                    <a:pt x="5070" y="4968"/>
                    <a:pt x="5070" y="4947"/>
                  </a:cubicBezTo>
                  <a:cubicBezTo>
                    <a:pt x="5070" y="4947"/>
                    <a:pt x="5070" y="4927"/>
                    <a:pt x="5070" y="4927"/>
                  </a:cubicBezTo>
                  <a:cubicBezTo>
                    <a:pt x="5152" y="4457"/>
                    <a:pt x="5561" y="1329"/>
                    <a:pt x="4722" y="21"/>
                  </a:cubicBezTo>
                  <a:cubicBezTo>
                    <a:pt x="4702" y="1"/>
                    <a:pt x="4661" y="1"/>
                    <a:pt x="4641" y="1"/>
                  </a:cubicBezTo>
                  <a:lnTo>
                    <a:pt x="4641" y="1"/>
                  </a:lnTo>
                  <a:cubicBezTo>
                    <a:pt x="4620" y="21"/>
                    <a:pt x="4620" y="62"/>
                    <a:pt x="4641" y="82"/>
                  </a:cubicBezTo>
                  <a:cubicBezTo>
                    <a:pt x="5458" y="1329"/>
                    <a:pt x="5050" y="4457"/>
                    <a:pt x="4988" y="4907"/>
                  </a:cubicBezTo>
                  <a:cubicBezTo>
                    <a:pt x="4539" y="4968"/>
                    <a:pt x="1411" y="5377"/>
                    <a:pt x="164" y="4559"/>
                  </a:cubicBezTo>
                  <a:cubicBezTo>
                    <a:pt x="144" y="4539"/>
                    <a:pt x="103" y="4539"/>
                    <a:pt x="82" y="4559"/>
                  </a:cubicBezTo>
                  <a:cubicBezTo>
                    <a:pt x="21" y="4539"/>
                    <a:pt x="0" y="4661"/>
                    <a:pt x="82" y="46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4084925" y="4918800"/>
              <a:ext cx="111925" cy="111950"/>
            </a:xfrm>
            <a:custGeom>
              <a:avLst/>
              <a:gdLst/>
              <a:ahLst/>
              <a:cxnLst/>
              <a:rect l="l" t="t" r="r" b="b"/>
              <a:pathLst>
                <a:path w="4477" h="4478" extrusionOk="0">
                  <a:moveTo>
                    <a:pt x="21" y="3782"/>
                  </a:moveTo>
                  <a:cubicBezTo>
                    <a:pt x="1063" y="4477"/>
                    <a:pt x="3618" y="4130"/>
                    <a:pt x="3986" y="4068"/>
                  </a:cubicBezTo>
                  <a:lnTo>
                    <a:pt x="4007" y="4068"/>
                  </a:lnTo>
                  <a:cubicBezTo>
                    <a:pt x="4027" y="4068"/>
                    <a:pt x="4048" y="4068"/>
                    <a:pt x="4048" y="4048"/>
                  </a:cubicBezTo>
                  <a:cubicBezTo>
                    <a:pt x="4068" y="4048"/>
                    <a:pt x="4068" y="4028"/>
                    <a:pt x="4068" y="4007"/>
                  </a:cubicBezTo>
                  <a:cubicBezTo>
                    <a:pt x="4068" y="4007"/>
                    <a:pt x="4068" y="4007"/>
                    <a:pt x="4068" y="3987"/>
                  </a:cubicBezTo>
                  <a:cubicBezTo>
                    <a:pt x="4129" y="3619"/>
                    <a:pt x="4477" y="1063"/>
                    <a:pt x="3782" y="0"/>
                  </a:cubicBezTo>
                  <a:cubicBezTo>
                    <a:pt x="3762" y="0"/>
                    <a:pt x="3741" y="0"/>
                    <a:pt x="3721" y="0"/>
                  </a:cubicBezTo>
                  <a:lnTo>
                    <a:pt x="3721" y="0"/>
                  </a:lnTo>
                  <a:cubicBezTo>
                    <a:pt x="3700" y="21"/>
                    <a:pt x="3700" y="41"/>
                    <a:pt x="3721" y="62"/>
                  </a:cubicBezTo>
                  <a:cubicBezTo>
                    <a:pt x="4375" y="1084"/>
                    <a:pt x="4048" y="3619"/>
                    <a:pt x="4007" y="3987"/>
                  </a:cubicBezTo>
                  <a:cubicBezTo>
                    <a:pt x="3639" y="4048"/>
                    <a:pt x="1104" y="4375"/>
                    <a:pt x="82" y="3700"/>
                  </a:cubicBezTo>
                  <a:cubicBezTo>
                    <a:pt x="62" y="3700"/>
                    <a:pt x="41" y="3700"/>
                    <a:pt x="21" y="3700"/>
                  </a:cubicBezTo>
                  <a:lnTo>
                    <a:pt x="21" y="3700"/>
                  </a:lnTo>
                  <a:cubicBezTo>
                    <a:pt x="0" y="3721"/>
                    <a:pt x="0" y="3762"/>
                    <a:pt x="21" y="37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4089525" y="4924425"/>
              <a:ext cx="99150" cy="98150"/>
            </a:xfrm>
            <a:custGeom>
              <a:avLst/>
              <a:gdLst/>
              <a:ahLst/>
              <a:cxnLst/>
              <a:rect l="l" t="t" r="r" b="b"/>
              <a:pathLst>
                <a:path w="3966" h="3926" extrusionOk="0">
                  <a:moveTo>
                    <a:pt x="62" y="3312"/>
                  </a:moveTo>
                  <a:cubicBezTo>
                    <a:pt x="981" y="3925"/>
                    <a:pt x="3210" y="3619"/>
                    <a:pt x="3537" y="3578"/>
                  </a:cubicBezTo>
                  <a:lnTo>
                    <a:pt x="3557" y="3578"/>
                  </a:lnTo>
                  <a:cubicBezTo>
                    <a:pt x="3578" y="3578"/>
                    <a:pt x="3598" y="3557"/>
                    <a:pt x="3598" y="3557"/>
                  </a:cubicBezTo>
                  <a:cubicBezTo>
                    <a:pt x="3618" y="3537"/>
                    <a:pt x="3618" y="3537"/>
                    <a:pt x="3618" y="3516"/>
                  </a:cubicBezTo>
                  <a:lnTo>
                    <a:pt x="3618" y="3496"/>
                  </a:lnTo>
                  <a:cubicBezTo>
                    <a:pt x="3659" y="3169"/>
                    <a:pt x="3966" y="941"/>
                    <a:pt x="3353" y="21"/>
                  </a:cubicBezTo>
                  <a:cubicBezTo>
                    <a:pt x="3353" y="0"/>
                    <a:pt x="3312" y="0"/>
                    <a:pt x="3312" y="21"/>
                  </a:cubicBezTo>
                  <a:lnTo>
                    <a:pt x="3312" y="21"/>
                  </a:lnTo>
                  <a:cubicBezTo>
                    <a:pt x="3291" y="21"/>
                    <a:pt x="3291" y="41"/>
                    <a:pt x="3312" y="62"/>
                  </a:cubicBezTo>
                  <a:cubicBezTo>
                    <a:pt x="3884" y="961"/>
                    <a:pt x="3598" y="3169"/>
                    <a:pt x="3557" y="3496"/>
                  </a:cubicBezTo>
                  <a:cubicBezTo>
                    <a:pt x="3250" y="3537"/>
                    <a:pt x="1022" y="3823"/>
                    <a:pt x="143" y="3230"/>
                  </a:cubicBezTo>
                  <a:cubicBezTo>
                    <a:pt x="123" y="3230"/>
                    <a:pt x="102" y="3230"/>
                    <a:pt x="82" y="3230"/>
                  </a:cubicBezTo>
                  <a:lnTo>
                    <a:pt x="82" y="3230"/>
                  </a:lnTo>
                  <a:cubicBezTo>
                    <a:pt x="41" y="3230"/>
                    <a:pt x="0" y="3291"/>
                    <a:pt x="62" y="3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4118125" y="4952525"/>
              <a:ext cx="38375" cy="37850"/>
            </a:xfrm>
            <a:custGeom>
              <a:avLst/>
              <a:gdLst/>
              <a:ahLst/>
              <a:cxnLst/>
              <a:rect l="l" t="t" r="r" b="b"/>
              <a:pathLst>
                <a:path w="1535" h="1514" extrusionOk="0">
                  <a:moveTo>
                    <a:pt x="21" y="1288"/>
                  </a:moveTo>
                  <a:cubicBezTo>
                    <a:pt x="389" y="1513"/>
                    <a:pt x="1248" y="1391"/>
                    <a:pt x="1371" y="1370"/>
                  </a:cubicBezTo>
                  <a:lnTo>
                    <a:pt x="1371" y="1370"/>
                  </a:lnTo>
                  <a:lnTo>
                    <a:pt x="1391" y="1370"/>
                  </a:lnTo>
                  <a:cubicBezTo>
                    <a:pt x="1391" y="1370"/>
                    <a:pt x="1391" y="1370"/>
                    <a:pt x="1391" y="1350"/>
                  </a:cubicBezTo>
                  <a:cubicBezTo>
                    <a:pt x="1411" y="1227"/>
                    <a:pt x="1534" y="369"/>
                    <a:pt x="1289" y="1"/>
                  </a:cubicBezTo>
                  <a:cubicBezTo>
                    <a:pt x="1289" y="1"/>
                    <a:pt x="1268" y="1"/>
                    <a:pt x="1268" y="1"/>
                  </a:cubicBezTo>
                  <a:lnTo>
                    <a:pt x="1268" y="1"/>
                  </a:lnTo>
                  <a:cubicBezTo>
                    <a:pt x="1268" y="1"/>
                    <a:pt x="1268" y="21"/>
                    <a:pt x="1268" y="21"/>
                  </a:cubicBezTo>
                  <a:cubicBezTo>
                    <a:pt x="1493" y="369"/>
                    <a:pt x="1391" y="1227"/>
                    <a:pt x="1371" y="1350"/>
                  </a:cubicBezTo>
                  <a:cubicBezTo>
                    <a:pt x="1248" y="1370"/>
                    <a:pt x="369" y="1493"/>
                    <a:pt x="21" y="1268"/>
                  </a:cubicBezTo>
                  <a:lnTo>
                    <a:pt x="21" y="1268"/>
                  </a:lnTo>
                  <a:lnTo>
                    <a:pt x="21" y="1268"/>
                  </a:lnTo>
                  <a:cubicBezTo>
                    <a:pt x="1" y="1268"/>
                    <a:pt x="21" y="1268"/>
                    <a:pt x="21" y="12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4169250" y="4787975"/>
              <a:ext cx="122150" cy="143375"/>
            </a:xfrm>
            <a:custGeom>
              <a:avLst/>
              <a:gdLst/>
              <a:ahLst/>
              <a:cxnLst/>
              <a:rect l="l" t="t" r="r" b="b"/>
              <a:pathLst>
                <a:path w="4886" h="5735" extrusionOk="0">
                  <a:moveTo>
                    <a:pt x="3291" y="0"/>
                  </a:moveTo>
                  <a:cubicBezTo>
                    <a:pt x="2474" y="2474"/>
                    <a:pt x="0" y="5663"/>
                    <a:pt x="0" y="5683"/>
                  </a:cubicBezTo>
                  <a:cubicBezTo>
                    <a:pt x="186" y="5719"/>
                    <a:pt x="387" y="5734"/>
                    <a:pt x="599" y="5734"/>
                  </a:cubicBezTo>
                  <a:cubicBezTo>
                    <a:pt x="2349" y="5734"/>
                    <a:pt x="4804" y="4661"/>
                    <a:pt x="4804" y="4661"/>
                  </a:cubicBezTo>
                  <a:cubicBezTo>
                    <a:pt x="4886" y="2331"/>
                    <a:pt x="3291" y="0"/>
                    <a:pt x="32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4166675" y="4787450"/>
              <a:ext cx="125750" cy="154375"/>
            </a:xfrm>
            <a:custGeom>
              <a:avLst/>
              <a:gdLst/>
              <a:ahLst/>
              <a:cxnLst/>
              <a:rect l="l" t="t" r="r" b="b"/>
              <a:pathLst>
                <a:path w="5030" h="6175" extrusionOk="0">
                  <a:moveTo>
                    <a:pt x="103" y="5684"/>
                  </a:moveTo>
                  <a:cubicBezTo>
                    <a:pt x="1575" y="6174"/>
                    <a:pt x="4498" y="4968"/>
                    <a:pt x="4948" y="4764"/>
                  </a:cubicBezTo>
                  <a:cubicBezTo>
                    <a:pt x="4948" y="4784"/>
                    <a:pt x="4948" y="4784"/>
                    <a:pt x="4968" y="4764"/>
                  </a:cubicBezTo>
                  <a:cubicBezTo>
                    <a:pt x="4989" y="4764"/>
                    <a:pt x="5009" y="4743"/>
                    <a:pt x="5009" y="4743"/>
                  </a:cubicBezTo>
                  <a:cubicBezTo>
                    <a:pt x="5030" y="4723"/>
                    <a:pt x="5030" y="4682"/>
                    <a:pt x="5009" y="4682"/>
                  </a:cubicBezTo>
                  <a:cubicBezTo>
                    <a:pt x="5009" y="4662"/>
                    <a:pt x="5009" y="4662"/>
                    <a:pt x="4989" y="4662"/>
                  </a:cubicBezTo>
                  <a:cubicBezTo>
                    <a:pt x="4948" y="4191"/>
                    <a:pt x="4539" y="1043"/>
                    <a:pt x="3374" y="21"/>
                  </a:cubicBezTo>
                  <a:cubicBezTo>
                    <a:pt x="3353" y="1"/>
                    <a:pt x="3313" y="1"/>
                    <a:pt x="3292" y="21"/>
                  </a:cubicBezTo>
                  <a:lnTo>
                    <a:pt x="3292" y="21"/>
                  </a:lnTo>
                  <a:cubicBezTo>
                    <a:pt x="3292" y="42"/>
                    <a:pt x="3292" y="62"/>
                    <a:pt x="3292" y="83"/>
                  </a:cubicBezTo>
                  <a:cubicBezTo>
                    <a:pt x="4416" y="1084"/>
                    <a:pt x="4825" y="4212"/>
                    <a:pt x="4887" y="4662"/>
                  </a:cubicBezTo>
                  <a:cubicBezTo>
                    <a:pt x="4478" y="4825"/>
                    <a:pt x="1575" y="6031"/>
                    <a:pt x="124" y="5561"/>
                  </a:cubicBezTo>
                  <a:cubicBezTo>
                    <a:pt x="103" y="5561"/>
                    <a:pt x="83" y="5561"/>
                    <a:pt x="62" y="5602"/>
                  </a:cubicBezTo>
                  <a:lnTo>
                    <a:pt x="62" y="5602"/>
                  </a:lnTo>
                  <a:cubicBezTo>
                    <a:pt x="1" y="5622"/>
                    <a:pt x="42" y="5725"/>
                    <a:pt x="103" y="56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4178450" y="4802275"/>
              <a:ext cx="101200" cy="125750"/>
            </a:xfrm>
            <a:custGeom>
              <a:avLst/>
              <a:gdLst/>
              <a:ahLst/>
              <a:cxnLst/>
              <a:rect l="l" t="t" r="r" b="b"/>
              <a:pathLst>
                <a:path w="4048" h="5030" extrusionOk="0">
                  <a:moveTo>
                    <a:pt x="61" y="4641"/>
                  </a:moveTo>
                  <a:cubicBezTo>
                    <a:pt x="1267" y="5029"/>
                    <a:pt x="3639" y="4048"/>
                    <a:pt x="3986" y="3885"/>
                  </a:cubicBezTo>
                  <a:cubicBezTo>
                    <a:pt x="3986" y="3885"/>
                    <a:pt x="4007" y="3885"/>
                    <a:pt x="4007" y="3885"/>
                  </a:cubicBezTo>
                  <a:cubicBezTo>
                    <a:pt x="4027" y="3885"/>
                    <a:pt x="4048" y="3885"/>
                    <a:pt x="4048" y="3864"/>
                  </a:cubicBezTo>
                  <a:cubicBezTo>
                    <a:pt x="4048" y="3844"/>
                    <a:pt x="4048" y="3823"/>
                    <a:pt x="4048" y="3803"/>
                  </a:cubicBezTo>
                  <a:cubicBezTo>
                    <a:pt x="4048" y="3803"/>
                    <a:pt x="4048" y="3803"/>
                    <a:pt x="4048" y="3803"/>
                  </a:cubicBezTo>
                  <a:cubicBezTo>
                    <a:pt x="4007" y="3414"/>
                    <a:pt x="3659" y="880"/>
                    <a:pt x="2719" y="21"/>
                  </a:cubicBezTo>
                  <a:cubicBezTo>
                    <a:pt x="2719" y="1"/>
                    <a:pt x="2678" y="1"/>
                    <a:pt x="2658" y="21"/>
                  </a:cubicBezTo>
                  <a:lnTo>
                    <a:pt x="2658" y="21"/>
                  </a:lnTo>
                  <a:cubicBezTo>
                    <a:pt x="2658" y="42"/>
                    <a:pt x="2658" y="62"/>
                    <a:pt x="2658" y="82"/>
                  </a:cubicBezTo>
                  <a:cubicBezTo>
                    <a:pt x="3577" y="900"/>
                    <a:pt x="3904" y="3435"/>
                    <a:pt x="3945" y="3803"/>
                  </a:cubicBezTo>
                  <a:cubicBezTo>
                    <a:pt x="3598" y="3946"/>
                    <a:pt x="1247" y="4907"/>
                    <a:pt x="82" y="4539"/>
                  </a:cubicBezTo>
                  <a:cubicBezTo>
                    <a:pt x="61" y="4539"/>
                    <a:pt x="41" y="4539"/>
                    <a:pt x="41" y="4559"/>
                  </a:cubicBezTo>
                  <a:lnTo>
                    <a:pt x="41" y="4559"/>
                  </a:lnTo>
                  <a:cubicBezTo>
                    <a:pt x="0" y="4580"/>
                    <a:pt x="21" y="4641"/>
                    <a:pt x="61" y="46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4183050" y="4809950"/>
              <a:ext cx="88425" cy="109375"/>
            </a:xfrm>
            <a:custGeom>
              <a:avLst/>
              <a:gdLst/>
              <a:ahLst/>
              <a:cxnLst/>
              <a:rect l="l" t="t" r="r" b="b"/>
              <a:pathLst>
                <a:path w="3537" h="4375" extrusionOk="0">
                  <a:moveTo>
                    <a:pt x="41" y="4027"/>
                  </a:moveTo>
                  <a:cubicBezTo>
                    <a:pt x="1083" y="4375"/>
                    <a:pt x="3169" y="3516"/>
                    <a:pt x="3475" y="3394"/>
                  </a:cubicBezTo>
                  <a:lnTo>
                    <a:pt x="3496" y="3394"/>
                  </a:lnTo>
                  <a:cubicBezTo>
                    <a:pt x="3516" y="3373"/>
                    <a:pt x="3516" y="3373"/>
                    <a:pt x="3516" y="3353"/>
                  </a:cubicBezTo>
                  <a:cubicBezTo>
                    <a:pt x="3537" y="3353"/>
                    <a:pt x="3537" y="3332"/>
                    <a:pt x="3516" y="3312"/>
                  </a:cubicBezTo>
                  <a:cubicBezTo>
                    <a:pt x="3496" y="2985"/>
                    <a:pt x="3189" y="757"/>
                    <a:pt x="2371" y="21"/>
                  </a:cubicBezTo>
                  <a:cubicBezTo>
                    <a:pt x="2351" y="0"/>
                    <a:pt x="2330" y="0"/>
                    <a:pt x="2330" y="21"/>
                  </a:cubicBezTo>
                  <a:lnTo>
                    <a:pt x="2330" y="21"/>
                  </a:lnTo>
                  <a:cubicBezTo>
                    <a:pt x="2310" y="21"/>
                    <a:pt x="2310" y="41"/>
                    <a:pt x="2330" y="62"/>
                  </a:cubicBezTo>
                  <a:cubicBezTo>
                    <a:pt x="3107" y="777"/>
                    <a:pt x="3414" y="3005"/>
                    <a:pt x="3455" y="3312"/>
                  </a:cubicBezTo>
                  <a:cubicBezTo>
                    <a:pt x="3148" y="3435"/>
                    <a:pt x="1083" y="4293"/>
                    <a:pt x="61" y="3966"/>
                  </a:cubicBezTo>
                  <a:cubicBezTo>
                    <a:pt x="61" y="3966"/>
                    <a:pt x="41" y="3966"/>
                    <a:pt x="21" y="3986"/>
                  </a:cubicBezTo>
                  <a:cubicBezTo>
                    <a:pt x="0" y="4007"/>
                    <a:pt x="21" y="4027"/>
                    <a:pt x="41" y="40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4204500" y="4842650"/>
              <a:ext cx="34275" cy="42450"/>
            </a:xfrm>
            <a:custGeom>
              <a:avLst/>
              <a:gdLst/>
              <a:ahLst/>
              <a:cxnLst/>
              <a:rect l="l" t="t" r="r" b="b"/>
              <a:pathLst>
                <a:path w="1371" h="1698" extrusionOk="0">
                  <a:moveTo>
                    <a:pt x="21" y="1575"/>
                  </a:moveTo>
                  <a:cubicBezTo>
                    <a:pt x="430" y="1697"/>
                    <a:pt x="1227" y="1370"/>
                    <a:pt x="1350" y="1309"/>
                  </a:cubicBezTo>
                  <a:lnTo>
                    <a:pt x="1350" y="1309"/>
                  </a:lnTo>
                  <a:lnTo>
                    <a:pt x="1370" y="1309"/>
                  </a:lnTo>
                  <a:cubicBezTo>
                    <a:pt x="1370" y="1309"/>
                    <a:pt x="1370" y="1309"/>
                    <a:pt x="1370" y="1288"/>
                  </a:cubicBezTo>
                  <a:lnTo>
                    <a:pt x="1370" y="1288"/>
                  </a:lnTo>
                  <a:cubicBezTo>
                    <a:pt x="1350" y="1166"/>
                    <a:pt x="1248" y="287"/>
                    <a:pt x="921" y="21"/>
                  </a:cubicBezTo>
                  <a:cubicBezTo>
                    <a:pt x="921" y="1"/>
                    <a:pt x="900" y="1"/>
                    <a:pt x="900" y="21"/>
                  </a:cubicBezTo>
                  <a:lnTo>
                    <a:pt x="900" y="21"/>
                  </a:lnTo>
                  <a:lnTo>
                    <a:pt x="900" y="41"/>
                  </a:lnTo>
                  <a:cubicBezTo>
                    <a:pt x="1207" y="307"/>
                    <a:pt x="1309" y="1186"/>
                    <a:pt x="1329" y="1309"/>
                  </a:cubicBezTo>
                  <a:cubicBezTo>
                    <a:pt x="1227" y="1370"/>
                    <a:pt x="409" y="1697"/>
                    <a:pt x="21" y="1575"/>
                  </a:cubicBezTo>
                  <a:cubicBezTo>
                    <a:pt x="21" y="1554"/>
                    <a:pt x="1" y="1554"/>
                    <a:pt x="1" y="1575"/>
                  </a:cubicBezTo>
                  <a:lnTo>
                    <a:pt x="1" y="1575"/>
                  </a:lnTo>
                  <a:cubicBezTo>
                    <a:pt x="1" y="1575"/>
                    <a:pt x="21" y="1575"/>
                    <a:pt x="21" y="1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4239775" y="4657650"/>
              <a:ext cx="108875" cy="157950"/>
            </a:xfrm>
            <a:custGeom>
              <a:avLst/>
              <a:gdLst/>
              <a:ahLst/>
              <a:cxnLst/>
              <a:rect l="l" t="t" r="r" b="b"/>
              <a:pathLst>
                <a:path w="4355" h="6318" extrusionOk="0">
                  <a:moveTo>
                    <a:pt x="1697" y="1"/>
                  </a:moveTo>
                  <a:cubicBezTo>
                    <a:pt x="1554" y="2597"/>
                    <a:pt x="0" y="6317"/>
                    <a:pt x="0" y="6317"/>
                  </a:cubicBezTo>
                  <a:cubicBezTo>
                    <a:pt x="1738" y="6195"/>
                    <a:pt x="4354" y="4089"/>
                    <a:pt x="4354" y="4089"/>
                  </a:cubicBezTo>
                  <a:cubicBezTo>
                    <a:pt x="3843" y="1840"/>
                    <a:pt x="1697" y="1"/>
                    <a:pt x="1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4238225" y="4657150"/>
              <a:ext cx="114000" cy="160475"/>
            </a:xfrm>
            <a:custGeom>
              <a:avLst/>
              <a:gdLst/>
              <a:ahLst/>
              <a:cxnLst/>
              <a:rect l="l" t="t" r="r" b="b"/>
              <a:pathLst>
                <a:path w="4560" h="6419" extrusionOk="0">
                  <a:moveTo>
                    <a:pt x="62" y="6337"/>
                  </a:moveTo>
                  <a:cubicBezTo>
                    <a:pt x="1616" y="6419"/>
                    <a:pt x="4110" y="4497"/>
                    <a:pt x="4498" y="4211"/>
                  </a:cubicBezTo>
                  <a:cubicBezTo>
                    <a:pt x="4498" y="4211"/>
                    <a:pt x="4498" y="4211"/>
                    <a:pt x="4518" y="4211"/>
                  </a:cubicBezTo>
                  <a:cubicBezTo>
                    <a:pt x="4539" y="4191"/>
                    <a:pt x="4539" y="4170"/>
                    <a:pt x="4559" y="4150"/>
                  </a:cubicBezTo>
                  <a:cubicBezTo>
                    <a:pt x="4559" y="4129"/>
                    <a:pt x="4559" y="4109"/>
                    <a:pt x="4559" y="4089"/>
                  </a:cubicBezTo>
                  <a:cubicBezTo>
                    <a:pt x="4539" y="4089"/>
                    <a:pt x="4539" y="4089"/>
                    <a:pt x="4539" y="4068"/>
                  </a:cubicBezTo>
                  <a:cubicBezTo>
                    <a:pt x="4355" y="3639"/>
                    <a:pt x="3149" y="716"/>
                    <a:pt x="1759" y="21"/>
                  </a:cubicBezTo>
                  <a:cubicBezTo>
                    <a:pt x="1738" y="0"/>
                    <a:pt x="1697" y="21"/>
                    <a:pt x="1697" y="41"/>
                  </a:cubicBezTo>
                  <a:lnTo>
                    <a:pt x="1697" y="41"/>
                  </a:lnTo>
                  <a:cubicBezTo>
                    <a:pt x="1677" y="62"/>
                    <a:pt x="1697" y="82"/>
                    <a:pt x="1718" y="102"/>
                  </a:cubicBezTo>
                  <a:cubicBezTo>
                    <a:pt x="3047" y="777"/>
                    <a:pt x="4273" y="3700"/>
                    <a:pt x="4437" y="4109"/>
                  </a:cubicBezTo>
                  <a:cubicBezTo>
                    <a:pt x="4089" y="4395"/>
                    <a:pt x="1575" y="6296"/>
                    <a:pt x="83" y="6215"/>
                  </a:cubicBezTo>
                  <a:cubicBezTo>
                    <a:pt x="62" y="6215"/>
                    <a:pt x="42" y="6235"/>
                    <a:pt x="21" y="6255"/>
                  </a:cubicBezTo>
                  <a:cubicBezTo>
                    <a:pt x="1" y="6296"/>
                    <a:pt x="21" y="6337"/>
                    <a:pt x="62" y="63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4245900" y="4673500"/>
              <a:ext cx="92525" cy="129825"/>
            </a:xfrm>
            <a:custGeom>
              <a:avLst/>
              <a:gdLst/>
              <a:ahLst/>
              <a:cxnLst/>
              <a:rect l="l" t="t" r="r" b="b"/>
              <a:pathLst>
                <a:path w="3701" h="5193" extrusionOk="0">
                  <a:moveTo>
                    <a:pt x="62" y="5131"/>
                  </a:moveTo>
                  <a:cubicBezTo>
                    <a:pt x="1309" y="5193"/>
                    <a:pt x="3353" y="3639"/>
                    <a:pt x="3639" y="3394"/>
                  </a:cubicBezTo>
                  <a:lnTo>
                    <a:pt x="3660" y="3394"/>
                  </a:lnTo>
                  <a:cubicBezTo>
                    <a:pt x="3680" y="3394"/>
                    <a:pt x="3680" y="3373"/>
                    <a:pt x="3680" y="3353"/>
                  </a:cubicBezTo>
                  <a:cubicBezTo>
                    <a:pt x="3700" y="3332"/>
                    <a:pt x="3700" y="3312"/>
                    <a:pt x="3680" y="3312"/>
                  </a:cubicBezTo>
                  <a:lnTo>
                    <a:pt x="3680" y="3312"/>
                  </a:lnTo>
                  <a:cubicBezTo>
                    <a:pt x="3537" y="2944"/>
                    <a:pt x="2556" y="573"/>
                    <a:pt x="1431" y="0"/>
                  </a:cubicBezTo>
                  <a:cubicBezTo>
                    <a:pt x="1411" y="0"/>
                    <a:pt x="1370" y="0"/>
                    <a:pt x="1370" y="21"/>
                  </a:cubicBezTo>
                  <a:lnTo>
                    <a:pt x="1370" y="21"/>
                  </a:lnTo>
                  <a:cubicBezTo>
                    <a:pt x="1370" y="41"/>
                    <a:pt x="1370" y="62"/>
                    <a:pt x="1390" y="82"/>
                  </a:cubicBezTo>
                  <a:cubicBezTo>
                    <a:pt x="2474" y="634"/>
                    <a:pt x="3455" y="2985"/>
                    <a:pt x="3598" y="3332"/>
                  </a:cubicBezTo>
                  <a:cubicBezTo>
                    <a:pt x="3312" y="3557"/>
                    <a:pt x="1268" y="5111"/>
                    <a:pt x="62" y="5049"/>
                  </a:cubicBezTo>
                  <a:cubicBezTo>
                    <a:pt x="41" y="5049"/>
                    <a:pt x="21" y="5049"/>
                    <a:pt x="21" y="5070"/>
                  </a:cubicBezTo>
                  <a:lnTo>
                    <a:pt x="21" y="5070"/>
                  </a:lnTo>
                  <a:cubicBezTo>
                    <a:pt x="0" y="5111"/>
                    <a:pt x="21" y="5131"/>
                    <a:pt x="62" y="5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4248450" y="4681150"/>
              <a:ext cx="80775" cy="114000"/>
            </a:xfrm>
            <a:custGeom>
              <a:avLst/>
              <a:gdLst/>
              <a:ahLst/>
              <a:cxnLst/>
              <a:rect l="l" t="t" r="r" b="b"/>
              <a:pathLst>
                <a:path w="3231" h="4560" extrusionOk="0">
                  <a:moveTo>
                    <a:pt x="21" y="4498"/>
                  </a:moveTo>
                  <a:cubicBezTo>
                    <a:pt x="1125" y="4560"/>
                    <a:pt x="2903" y="3190"/>
                    <a:pt x="3169" y="2985"/>
                  </a:cubicBezTo>
                  <a:lnTo>
                    <a:pt x="3190" y="2985"/>
                  </a:lnTo>
                  <a:cubicBezTo>
                    <a:pt x="3210" y="2965"/>
                    <a:pt x="3210" y="2965"/>
                    <a:pt x="3210" y="2945"/>
                  </a:cubicBezTo>
                  <a:cubicBezTo>
                    <a:pt x="3230" y="2924"/>
                    <a:pt x="3230" y="2924"/>
                    <a:pt x="3210" y="2904"/>
                  </a:cubicBezTo>
                  <a:lnTo>
                    <a:pt x="3210" y="2904"/>
                  </a:lnTo>
                  <a:cubicBezTo>
                    <a:pt x="3087" y="2597"/>
                    <a:pt x="2229" y="512"/>
                    <a:pt x="1248" y="21"/>
                  </a:cubicBezTo>
                  <a:cubicBezTo>
                    <a:pt x="1227" y="1"/>
                    <a:pt x="1207" y="21"/>
                    <a:pt x="1207" y="42"/>
                  </a:cubicBezTo>
                  <a:lnTo>
                    <a:pt x="1207" y="42"/>
                  </a:lnTo>
                  <a:cubicBezTo>
                    <a:pt x="1186" y="42"/>
                    <a:pt x="1207" y="62"/>
                    <a:pt x="1227" y="83"/>
                  </a:cubicBezTo>
                  <a:cubicBezTo>
                    <a:pt x="2167" y="553"/>
                    <a:pt x="3026" y="2638"/>
                    <a:pt x="3149" y="2924"/>
                  </a:cubicBezTo>
                  <a:cubicBezTo>
                    <a:pt x="2883" y="3129"/>
                    <a:pt x="1104" y="4478"/>
                    <a:pt x="62" y="4416"/>
                  </a:cubicBezTo>
                  <a:cubicBezTo>
                    <a:pt x="42" y="4416"/>
                    <a:pt x="21" y="4437"/>
                    <a:pt x="1" y="4457"/>
                  </a:cubicBezTo>
                  <a:lnTo>
                    <a:pt x="1" y="4457"/>
                  </a:lnTo>
                  <a:cubicBezTo>
                    <a:pt x="1" y="4478"/>
                    <a:pt x="21" y="4498"/>
                    <a:pt x="21" y="44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4260725" y="4716425"/>
              <a:ext cx="31700" cy="44475"/>
            </a:xfrm>
            <a:custGeom>
              <a:avLst/>
              <a:gdLst/>
              <a:ahLst/>
              <a:cxnLst/>
              <a:rect l="l" t="t" r="r" b="b"/>
              <a:pathLst>
                <a:path w="1268" h="1779" extrusionOk="0">
                  <a:moveTo>
                    <a:pt x="41" y="1758"/>
                  </a:moveTo>
                  <a:cubicBezTo>
                    <a:pt x="470" y="1779"/>
                    <a:pt x="1165" y="1247"/>
                    <a:pt x="1268" y="1166"/>
                  </a:cubicBezTo>
                  <a:lnTo>
                    <a:pt x="1268" y="1166"/>
                  </a:lnTo>
                  <a:cubicBezTo>
                    <a:pt x="1268" y="1145"/>
                    <a:pt x="1268" y="1145"/>
                    <a:pt x="1268" y="1145"/>
                  </a:cubicBezTo>
                  <a:cubicBezTo>
                    <a:pt x="1268" y="1145"/>
                    <a:pt x="1268" y="1125"/>
                    <a:pt x="1268" y="1125"/>
                  </a:cubicBezTo>
                  <a:lnTo>
                    <a:pt x="1268" y="1125"/>
                  </a:lnTo>
                  <a:cubicBezTo>
                    <a:pt x="1206" y="1002"/>
                    <a:pt x="879" y="205"/>
                    <a:pt x="491" y="0"/>
                  </a:cubicBezTo>
                  <a:lnTo>
                    <a:pt x="470" y="0"/>
                  </a:lnTo>
                  <a:lnTo>
                    <a:pt x="470" y="0"/>
                  </a:lnTo>
                  <a:cubicBezTo>
                    <a:pt x="470" y="0"/>
                    <a:pt x="470" y="21"/>
                    <a:pt x="470" y="21"/>
                  </a:cubicBezTo>
                  <a:cubicBezTo>
                    <a:pt x="859" y="205"/>
                    <a:pt x="1186" y="1023"/>
                    <a:pt x="1227" y="1125"/>
                  </a:cubicBezTo>
                  <a:cubicBezTo>
                    <a:pt x="1125" y="1207"/>
                    <a:pt x="430" y="1738"/>
                    <a:pt x="21" y="1718"/>
                  </a:cubicBezTo>
                  <a:lnTo>
                    <a:pt x="21" y="1718"/>
                  </a:lnTo>
                  <a:lnTo>
                    <a:pt x="21" y="1718"/>
                  </a:lnTo>
                  <a:cubicBezTo>
                    <a:pt x="0" y="1718"/>
                    <a:pt x="21" y="1758"/>
                    <a:pt x="41" y="17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4278100" y="4523250"/>
              <a:ext cx="90975" cy="164075"/>
            </a:xfrm>
            <a:custGeom>
              <a:avLst/>
              <a:gdLst/>
              <a:ahLst/>
              <a:cxnLst/>
              <a:rect l="l" t="t" r="r" b="b"/>
              <a:pathLst>
                <a:path w="3639" h="6563" extrusionOk="0">
                  <a:moveTo>
                    <a:pt x="0" y="0"/>
                  </a:moveTo>
                  <a:cubicBezTo>
                    <a:pt x="532" y="2556"/>
                    <a:pt x="0" y="6562"/>
                    <a:pt x="0" y="6562"/>
                  </a:cubicBezTo>
                  <a:cubicBezTo>
                    <a:pt x="1656" y="6010"/>
                    <a:pt x="3639" y="3292"/>
                    <a:pt x="3639" y="3292"/>
                  </a:cubicBezTo>
                  <a:cubicBezTo>
                    <a:pt x="2556" y="1247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4276550" y="4523750"/>
              <a:ext cx="96100" cy="163575"/>
            </a:xfrm>
            <a:custGeom>
              <a:avLst/>
              <a:gdLst/>
              <a:ahLst/>
              <a:cxnLst/>
              <a:rect l="l" t="t" r="r" b="b"/>
              <a:pathLst>
                <a:path w="3844" h="6543" extrusionOk="0">
                  <a:moveTo>
                    <a:pt x="62" y="6542"/>
                  </a:moveTo>
                  <a:cubicBezTo>
                    <a:pt x="1595" y="6215"/>
                    <a:pt x="3517" y="3701"/>
                    <a:pt x="3783" y="3333"/>
                  </a:cubicBezTo>
                  <a:lnTo>
                    <a:pt x="3824" y="3333"/>
                  </a:lnTo>
                  <a:cubicBezTo>
                    <a:pt x="3824" y="3312"/>
                    <a:pt x="3844" y="3292"/>
                    <a:pt x="3824" y="3272"/>
                  </a:cubicBezTo>
                  <a:cubicBezTo>
                    <a:pt x="3844" y="3251"/>
                    <a:pt x="3824" y="3231"/>
                    <a:pt x="3824" y="3210"/>
                  </a:cubicBezTo>
                  <a:lnTo>
                    <a:pt x="3783" y="3210"/>
                  </a:lnTo>
                  <a:cubicBezTo>
                    <a:pt x="3517" y="2842"/>
                    <a:pt x="1595" y="328"/>
                    <a:pt x="62" y="1"/>
                  </a:cubicBezTo>
                  <a:cubicBezTo>
                    <a:pt x="42" y="1"/>
                    <a:pt x="1" y="21"/>
                    <a:pt x="1" y="42"/>
                  </a:cubicBezTo>
                  <a:lnTo>
                    <a:pt x="1" y="42"/>
                  </a:lnTo>
                  <a:cubicBezTo>
                    <a:pt x="1" y="83"/>
                    <a:pt x="21" y="103"/>
                    <a:pt x="42" y="103"/>
                  </a:cubicBezTo>
                  <a:cubicBezTo>
                    <a:pt x="1514" y="410"/>
                    <a:pt x="3435" y="2924"/>
                    <a:pt x="3701" y="3272"/>
                  </a:cubicBezTo>
                  <a:cubicBezTo>
                    <a:pt x="3435" y="3640"/>
                    <a:pt x="1514" y="6133"/>
                    <a:pt x="42" y="6440"/>
                  </a:cubicBezTo>
                  <a:cubicBezTo>
                    <a:pt x="21" y="6440"/>
                    <a:pt x="1" y="6460"/>
                    <a:pt x="1" y="6501"/>
                  </a:cubicBezTo>
                  <a:lnTo>
                    <a:pt x="1" y="6501"/>
                  </a:lnTo>
                  <a:cubicBezTo>
                    <a:pt x="1" y="6522"/>
                    <a:pt x="42" y="6542"/>
                    <a:pt x="62" y="65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4280650" y="4539100"/>
              <a:ext cx="77700" cy="132875"/>
            </a:xfrm>
            <a:custGeom>
              <a:avLst/>
              <a:gdLst/>
              <a:ahLst/>
              <a:cxnLst/>
              <a:rect l="l" t="t" r="r" b="b"/>
              <a:pathLst>
                <a:path w="3108" h="5315" extrusionOk="0">
                  <a:moveTo>
                    <a:pt x="41" y="5315"/>
                  </a:moveTo>
                  <a:cubicBezTo>
                    <a:pt x="1288" y="5049"/>
                    <a:pt x="2842" y="3005"/>
                    <a:pt x="3067" y="2698"/>
                  </a:cubicBezTo>
                  <a:lnTo>
                    <a:pt x="3087" y="2698"/>
                  </a:lnTo>
                  <a:cubicBezTo>
                    <a:pt x="3108" y="2698"/>
                    <a:pt x="3108" y="2678"/>
                    <a:pt x="3108" y="2658"/>
                  </a:cubicBezTo>
                  <a:cubicBezTo>
                    <a:pt x="3108" y="2637"/>
                    <a:pt x="3108" y="2617"/>
                    <a:pt x="3087" y="2617"/>
                  </a:cubicBezTo>
                  <a:lnTo>
                    <a:pt x="3067" y="2617"/>
                  </a:lnTo>
                  <a:cubicBezTo>
                    <a:pt x="2842" y="2310"/>
                    <a:pt x="1288" y="266"/>
                    <a:pt x="41" y="0"/>
                  </a:cubicBezTo>
                  <a:cubicBezTo>
                    <a:pt x="21" y="0"/>
                    <a:pt x="0" y="21"/>
                    <a:pt x="0" y="41"/>
                  </a:cubicBezTo>
                  <a:lnTo>
                    <a:pt x="0" y="41"/>
                  </a:lnTo>
                  <a:cubicBezTo>
                    <a:pt x="0" y="61"/>
                    <a:pt x="0" y="82"/>
                    <a:pt x="21" y="82"/>
                  </a:cubicBezTo>
                  <a:cubicBezTo>
                    <a:pt x="1207" y="327"/>
                    <a:pt x="2781" y="2351"/>
                    <a:pt x="3005" y="2658"/>
                  </a:cubicBezTo>
                  <a:cubicBezTo>
                    <a:pt x="2781" y="2944"/>
                    <a:pt x="1207" y="4967"/>
                    <a:pt x="21" y="5233"/>
                  </a:cubicBezTo>
                  <a:cubicBezTo>
                    <a:pt x="0" y="5233"/>
                    <a:pt x="0" y="5254"/>
                    <a:pt x="0" y="5274"/>
                  </a:cubicBezTo>
                  <a:lnTo>
                    <a:pt x="0" y="5274"/>
                  </a:lnTo>
                  <a:cubicBezTo>
                    <a:pt x="0" y="5295"/>
                    <a:pt x="21" y="5315"/>
                    <a:pt x="41" y="53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4280650" y="4547275"/>
              <a:ext cx="68000" cy="116525"/>
            </a:xfrm>
            <a:custGeom>
              <a:avLst/>
              <a:gdLst/>
              <a:ahLst/>
              <a:cxnLst/>
              <a:rect l="l" t="t" r="r" b="b"/>
              <a:pathLst>
                <a:path w="2720" h="4661" extrusionOk="0">
                  <a:moveTo>
                    <a:pt x="41" y="4640"/>
                  </a:moveTo>
                  <a:cubicBezTo>
                    <a:pt x="1125" y="4416"/>
                    <a:pt x="2494" y="2637"/>
                    <a:pt x="2678" y="2371"/>
                  </a:cubicBezTo>
                  <a:lnTo>
                    <a:pt x="2699" y="2371"/>
                  </a:lnTo>
                  <a:cubicBezTo>
                    <a:pt x="2719" y="2351"/>
                    <a:pt x="2719" y="2351"/>
                    <a:pt x="2719" y="2331"/>
                  </a:cubicBezTo>
                  <a:cubicBezTo>
                    <a:pt x="2719" y="2310"/>
                    <a:pt x="2719" y="2290"/>
                    <a:pt x="2699" y="2290"/>
                  </a:cubicBezTo>
                  <a:lnTo>
                    <a:pt x="2678" y="2290"/>
                  </a:lnTo>
                  <a:cubicBezTo>
                    <a:pt x="2494" y="2024"/>
                    <a:pt x="1125" y="245"/>
                    <a:pt x="41" y="0"/>
                  </a:cubicBezTo>
                  <a:cubicBezTo>
                    <a:pt x="21" y="0"/>
                    <a:pt x="0" y="21"/>
                    <a:pt x="0" y="41"/>
                  </a:cubicBezTo>
                  <a:lnTo>
                    <a:pt x="0" y="41"/>
                  </a:lnTo>
                  <a:cubicBezTo>
                    <a:pt x="0" y="62"/>
                    <a:pt x="0" y="82"/>
                    <a:pt x="21" y="82"/>
                  </a:cubicBezTo>
                  <a:cubicBezTo>
                    <a:pt x="1063" y="307"/>
                    <a:pt x="2433" y="2065"/>
                    <a:pt x="2617" y="2331"/>
                  </a:cubicBezTo>
                  <a:cubicBezTo>
                    <a:pt x="2433" y="2576"/>
                    <a:pt x="1063" y="4375"/>
                    <a:pt x="21" y="4579"/>
                  </a:cubicBezTo>
                  <a:cubicBezTo>
                    <a:pt x="0" y="4579"/>
                    <a:pt x="0" y="4600"/>
                    <a:pt x="0" y="4620"/>
                  </a:cubicBezTo>
                  <a:lnTo>
                    <a:pt x="0" y="4620"/>
                  </a:lnTo>
                  <a:cubicBezTo>
                    <a:pt x="0" y="4640"/>
                    <a:pt x="21" y="4661"/>
                    <a:pt x="41" y="46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4284725" y="4583050"/>
              <a:ext cx="26100" cy="44975"/>
            </a:xfrm>
            <a:custGeom>
              <a:avLst/>
              <a:gdLst/>
              <a:ahLst/>
              <a:cxnLst/>
              <a:rect l="l" t="t" r="r" b="b"/>
              <a:pathLst>
                <a:path w="1044" h="1799" extrusionOk="0">
                  <a:moveTo>
                    <a:pt x="21" y="1799"/>
                  </a:moveTo>
                  <a:cubicBezTo>
                    <a:pt x="430" y="1717"/>
                    <a:pt x="962" y="1022"/>
                    <a:pt x="1044" y="920"/>
                  </a:cubicBezTo>
                  <a:lnTo>
                    <a:pt x="1044" y="920"/>
                  </a:lnTo>
                  <a:cubicBezTo>
                    <a:pt x="1044" y="900"/>
                    <a:pt x="1044" y="900"/>
                    <a:pt x="1044" y="900"/>
                  </a:cubicBezTo>
                  <a:cubicBezTo>
                    <a:pt x="1044" y="900"/>
                    <a:pt x="1044" y="879"/>
                    <a:pt x="1044" y="879"/>
                  </a:cubicBezTo>
                  <a:lnTo>
                    <a:pt x="1044" y="879"/>
                  </a:lnTo>
                  <a:cubicBezTo>
                    <a:pt x="962" y="777"/>
                    <a:pt x="430" y="82"/>
                    <a:pt x="2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ubicBezTo>
                    <a:pt x="410" y="82"/>
                    <a:pt x="941" y="777"/>
                    <a:pt x="1023" y="879"/>
                  </a:cubicBezTo>
                  <a:cubicBezTo>
                    <a:pt x="941" y="981"/>
                    <a:pt x="410" y="1676"/>
                    <a:pt x="1" y="1758"/>
                  </a:cubicBezTo>
                  <a:lnTo>
                    <a:pt x="1" y="1779"/>
                  </a:lnTo>
                  <a:lnTo>
                    <a:pt x="1" y="1779"/>
                  </a:lnTo>
                  <a:cubicBezTo>
                    <a:pt x="1" y="1779"/>
                    <a:pt x="1" y="1799"/>
                    <a:pt x="21" y="17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4239775" y="4394975"/>
              <a:ext cx="108875" cy="158450"/>
            </a:xfrm>
            <a:custGeom>
              <a:avLst/>
              <a:gdLst/>
              <a:ahLst/>
              <a:cxnLst/>
              <a:rect l="l" t="t" r="r" b="b"/>
              <a:pathLst>
                <a:path w="4355" h="6338" extrusionOk="0">
                  <a:moveTo>
                    <a:pt x="0" y="0"/>
                  </a:moveTo>
                  <a:lnTo>
                    <a:pt x="0" y="0"/>
                  </a:lnTo>
                  <a:cubicBezTo>
                    <a:pt x="1165" y="2331"/>
                    <a:pt x="1697" y="6337"/>
                    <a:pt x="1697" y="6337"/>
                  </a:cubicBezTo>
                  <a:cubicBezTo>
                    <a:pt x="3148" y="5356"/>
                    <a:pt x="4354" y="2229"/>
                    <a:pt x="4354" y="2229"/>
                  </a:cubicBezTo>
                  <a:cubicBezTo>
                    <a:pt x="2801" y="51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4238225" y="4392925"/>
              <a:ext cx="114000" cy="161000"/>
            </a:xfrm>
            <a:custGeom>
              <a:avLst/>
              <a:gdLst/>
              <a:ahLst/>
              <a:cxnLst/>
              <a:rect l="l" t="t" r="r" b="b"/>
              <a:pathLst>
                <a:path w="4560" h="6440" extrusionOk="0">
                  <a:moveTo>
                    <a:pt x="1759" y="6419"/>
                  </a:moveTo>
                  <a:cubicBezTo>
                    <a:pt x="3149" y="5704"/>
                    <a:pt x="4355" y="2781"/>
                    <a:pt x="4518" y="2352"/>
                  </a:cubicBezTo>
                  <a:cubicBezTo>
                    <a:pt x="4539" y="2352"/>
                    <a:pt x="4539" y="2331"/>
                    <a:pt x="4539" y="2331"/>
                  </a:cubicBezTo>
                  <a:cubicBezTo>
                    <a:pt x="4559" y="2311"/>
                    <a:pt x="4559" y="2290"/>
                    <a:pt x="4539" y="2270"/>
                  </a:cubicBezTo>
                  <a:cubicBezTo>
                    <a:pt x="4539" y="2249"/>
                    <a:pt x="4518" y="2229"/>
                    <a:pt x="4518" y="2229"/>
                  </a:cubicBezTo>
                  <a:lnTo>
                    <a:pt x="4478" y="2229"/>
                  </a:lnTo>
                  <a:cubicBezTo>
                    <a:pt x="4110" y="1922"/>
                    <a:pt x="1616" y="1"/>
                    <a:pt x="62" y="82"/>
                  </a:cubicBezTo>
                  <a:cubicBezTo>
                    <a:pt x="21" y="82"/>
                    <a:pt x="1" y="123"/>
                    <a:pt x="1" y="144"/>
                  </a:cubicBezTo>
                  <a:cubicBezTo>
                    <a:pt x="21" y="164"/>
                    <a:pt x="42" y="185"/>
                    <a:pt x="62" y="185"/>
                  </a:cubicBezTo>
                  <a:cubicBezTo>
                    <a:pt x="1554" y="103"/>
                    <a:pt x="4069" y="2024"/>
                    <a:pt x="4416" y="2290"/>
                  </a:cubicBezTo>
                  <a:cubicBezTo>
                    <a:pt x="4253" y="2719"/>
                    <a:pt x="3026" y="5622"/>
                    <a:pt x="1697" y="6297"/>
                  </a:cubicBezTo>
                  <a:cubicBezTo>
                    <a:pt x="1677" y="6317"/>
                    <a:pt x="1657" y="6338"/>
                    <a:pt x="1677" y="6358"/>
                  </a:cubicBezTo>
                  <a:lnTo>
                    <a:pt x="1677" y="6358"/>
                  </a:lnTo>
                  <a:cubicBezTo>
                    <a:pt x="1677" y="6419"/>
                    <a:pt x="1718" y="6440"/>
                    <a:pt x="1759" y="64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4245900" y="4407750"/>
              <a:ext cx="92525" cy="129825"/>
            </a:xfrm>
            <a:custGeom>
              <a:avLst/>
              <a:gdLst/>
              <a:ahLst/>
              <a:cxnLst/>
              <a:rect l="l" t="t" r="r" b="b"/>
              <a:pathLst>
                <a:path w="3701" h="5193" extrusionOk="0">
                  <a:moveTo>
                    <a:pt x="1431" y="5193"/>
                  </a:moveTo>
                  <a:cubicBezTo>
                    <a:pt x="2556" y="4620"/>
                    <a:pt x="3537" y="2249"/>
                    <a:pt x="3680" y="1881"/>
                  </a:cubicBezTo>
                  <a:lnTo>
                    <a:pt x="3680" y="1881"/>
                  </a:lnTo>
                  <a:cubicBezTo>
                    <a:pt x="3700" y="1861"/>
                    <a:pt x="3700" y="1840"/>
                    <a:pt x="3680" y="1840"/>
                  </a:cubicBezTo>
                  <a:cubicBezTo>
                    <a:pt x="3680" y="1820"/>
                    <a:pt x="3680" y="1799"/>
                    <a:pt x="3660" y="1799"/>
                  </a:cubicBezTo>
                  <a:cubicBezTo>
                    <a:pt x="3660" y="1799"/>
                    <a:pt x="3639" y="1799"/>
                    <a:pt x="3639" y="1799"/>
                  </a:cubicBezTo>
                  <a:cubicBezTo>
                    <a:pt x="3332" y="1554"/>
                    <a:pt x="1309" y="1"/>
                    <a:pt x="41" y="62"/>
                  </a:cubicBezTo>
                  <a:cubicBezTo>
                    <a:pt x="21" y="62"/>
                    <a:pt x="0" y="82"/>
                    <a:pt x="0" y="103"/>
                  </a:cubicBezTo>
                  <a:lnTo>
                    <a:pt x="0" y="103"/>
                  </a:lnTo>
                  <a:cubicBezTo>
                    <a:pt x="21" y="123"/>
                    <a:pt x="21" y="144"/>
                    <a:pt x="62" y="144"/>
                  </a:cubicBezTo>
                  <a:cubicBezTo>
                    <a:pt x="1268" y="82"/>
                    <a:pt x="3292" y="1636"/>
                    <a:pt x="3578" y="1861"/>
                  </a:cubicBezTo>
                  <a:cubicBezTo>
                    <a:pt x="3455" y="2188"/>
                    <a:pt x="2474" y="4559"/>
                    <a:pt x="1390" y="5111"/>
                  </a:cubicBezTo>
                  <a:cubicBezTo>
                    <a:pt x="1370" y="5111"/>
                    <a:pt x="1350" y="5131"/>
                    <a:pt x="1370" y="5152"/>
                  </a:cubicBezTo>
                  <a:lnTo>
                    <a:pt x="1370" y="5152"/>
                  </a:lnTo>
                  <a:cubicBezTo>
                    <a:pt x="1370" y="5193"/>
                    <a:pt x="1411" y="5193"/>
                    <a:pt x="1431" y="51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4247950" y="4415925"/>
              <a:ext cx="80750" cy="114500"/>
            </a:xfrm>
            <a:custGeom>
              <a:avLst/>
              <a:gdLst/>
              <a:ahLst/>
              <a:cxnLst/>
              <a:rect l="l" t="t" r="r" b="b"/>
              <a:pathLst>
                <a:path w="3230" h="4580" extrusionOk="0">
                  <a:moveTo>
                    <a:pt x="1247" y="4539"/>
                  </a:moveTo>
                  <a:cubicBezTo>
                    <a:pt x="2249" y="4028"/>
                    <a:pt x="3087" y="1963"/>
                    <a:pt x="3230" y="1656"/>
                  </a:cubicBezTo>
                  <a:lnTo>
                    <a:pt x="3230" y="1656"/>
                  </a:lnTo>
                  <a:cubicBezTo>
                    <a:pt x="3230" y="1636"/>
                    <a:pt x="3230" y="1616"/>
                    <a:pt x="3230" y="1616"/>
                  </a:cubicBezTo>
                  <a:cubicBezTo>
                    <a:pt x="3210" y="1595"/>
                    <a:pt x="3210" y="1575"/>
                    <a:pt x="3189" y="1575"/>
                  </a:cubicBezTo>
                  <a:lnTo>
                    <a:pt x="3189" y="1575"/>
                  </a:lnTo>
                  <a:cubicBezTo>
                    <a:pt x="2923" y="1370"/>
                    <a:pt x="1145" y="1"/>
                    <a:pt x="41" y="62"/>
                  </a:cubicBezTo>
                  <a:cubicBezTo>
                    <a:pt x="21" y="62"/>
                    <a:pt x="0" y="82"/>
                    <a:pt x="0" y="103"/>
                  </a:cubicBezTo>
                  <a:lnTo>
                    <a:pt x="0" y="103"/>
                  </a:lnTo>
                  <a:cubicBezTo>
                    <a:pt x="0" y="123"/>
                    <a:pt x="21" y="123"/>
                    <a:pt x="41" y="123"/>
                  </a:cubicBezTo>
                  <a:cubicBezTo>
                    <a:pt x="1104" y="82"/>
                    <a:pt x="2882" y="1432"/>
                    <a:pt x="3128" y="1636"/>
                  </a:cubicBezTo>
                  <a:cubicBezTo>
                    <a:pt x="3005" y="1922"/>
                    <a:pt x="2147" y="4007"/>
                    <a:pt x="1206" y="4477"/>
                  </a:cubicBezTo>
                  <a:cubicBezTo>
                    <a:pt x="1186" y="4477"/>
                    <a:pt x="1186" y="4498"/>
                    <a:pt x="1186" y="4518"/>
                  </a:cubicBezTo>
                  <a:lnTo>
                    <a:pt x="1186" y="4518"/>
                  </a:lnTo>
                  <a:cubicBezTo>
                    <a:pt x="1165" y="4559"/>
                    <a:pt x="1247" y="4580"/>
                    <a:pt x="1247" y="45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4261750" y="4450675"/>
              <a:ext cx="31200" cy="43475"/>
            </a:xfrm>
            <a:custGeom>
              <a:avLst/>
              <a:gdLst/>
              <a:ahLst/>
              <a:cxnLst/>
              <a:rect l="l" t="t" r="r" b="b"/>
              <a:pathLst>
                <a:path w="1248" h="1739" extrusionOk="0">
                  <a:moveTo>
                    <a:pt x="470" y="1738"/>
                  </a:moveTo>
                  <a:cubicBezTo>
                    <a:pt x="859" y="1554"/>
                    <a:pt x="1186" y="737"/>
                    <a:pt x="1247" y="614"/>
                  </a:cubicBezTo>
                  <a:lnTo>
                    <a:pt x="1247" y="614"/>
                  </a:lnTo>
                  <a:lnTo>
                    <a:pt x="1247" y="614"/>
                  </a:lnTo>
                  <a:lnTo>
                    <a:pt x="1247" y="614"/>
                  </a:lnTo>
                  <a:lnTo>
                    <a:pt x="1247" y="614"/>
                  </a:lnTo>
                  <a:cubicBezTo>
                    <a:pt x="1145" y="532"/>
                    <a:pt x="450" y="1"/>
                    <a:pt x="21" y="21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0" y="21"/>
                  </a:lnTo>
                  <a:cubicBezTo>
                    <a:pt x="409" y="1"/>
                    <a:pt x="1104" y="532"/>
                    <a:pt x="1206" y="614"/>
                  </a:cubicBezTo>
                  <a:cubicBezTo>
                    <a:pt x="1165" y="737"/>
                    <a:pt x="818" y="1534"/>
                    <a:pt x="450" y="1718"/>
                  </a:cubicBezTo>
                  <a:lnTo>
                    <a:pt x="450" y="1738"/>
                  </a:lnTo>
                  <a:lnTo>
                    <a:pt x="450" y="1738"/>
                  </a:lnTo>
                  <a:cubicBezTo>
                    <a:pt x="450" y="1738"/>
                    <a:pt x="470" y="1738"/>
                    <a:pt x="470" y="17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4169250" y="4280625"/>
              <a:ext cx="120100" cy="142475"/>
            </a:xfrm>
            <a:custGeom>
              <a:avLst/>
              <a:gdLst/>
              <a:ahLst/>
              <a:cxnLst/>
              <a:rect l="l" t="t" r="r" b="b"/>
              <a:pathLst>
                <a:path w="4804" h="5699" extrusionOk="0">
                  <a:moveTo>
                    <a:pt x="530" y="0"/>
                  </a:moveTo>
                  <a:cubicBezTo>
                    <a:pt x="200" y="0"/>
                    <a:pt x="0" y="16"/>
                    <a:pt x="0" y="16"/>
                  </a:cubicBezTo>
                  <a:cubicBezTo>
                    <a:pt x="1738" y="1958"/>
                    <a:pt x="3291" y="5678"/>
                    <a:pt x="3291" y="5699"/>
                  </a:cubicBezTo>
                  <a:cubicBezTo>
                    <a:pt x="4436" y="4391"/>
                    <a:pt x="4804" y="1038"/>
                    <a:pt x="4804" y="1038"/>
                  </a:cubicBezTo>
                  <a:cubicBezTo>
                    <a:pt x="3362" y="122"/>
                    <a:pt x="1445" y="0"/>
                    <a:pt x="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4168725" y="4268750"/>
              <a:ext cx="123700" cy="154350"/>
            </a:xfrm>
            <a:custGeom>
              <a:avLst/>
              <a:gdLst/>
              <a:ahLst/>
              <a:cxnLst/>
              <a:rect l="l" t="t" r="r" b="b"/>
              <a:pathLst>
                <a:path w="4948" h="6174" extrusionOk="0">
                  <a:moveTo>
                    <a:pt x="3312" y="6153"/>
                  </a:moveTo>
                  <a:cubicBezTo>
                    <a:pt x="4457" y="5131"/>
                    <a:pt x="4866" y="1983"/>
                    <a:pt x="4927" y="1513"/>
                  </a:cubicBezTo>
                  <a:cubicBezTo>
                    <a:pt x="4927" y="1513"/>
                    <a:pt x="4927" y="1513"/>
                    <a:pt x="4927" y="1493"/>
                  </a:cubicBezTo>
                  <a:cubicBezTo>
                    <a:pt x="4948" y="1493"/>
                    <a:pt x="4948" y="1452"/>
                    <a:pt x="4927" y="1452"/>
                  </a:cubicBezTo>
                  <a:cubicBezTo>
                    <a:pt x="4927" y="1411"/>
                    <a:pt x="4907" y="1411"/>
                    <a:pt x="4886" y="1411"/>
                  </a:cubicBezTo>
                  <a:lnTo>
                    <a:pt x="4866" y="1411"/>
                  </a:lnTo>
                  <a:cubicBezTo>
                    <a:pt x="4437" y="1206"/>
                    <a:pt x="1513" y="0"/>
                    <a:pt x="42" y="491"/>
                  </a:cubicBezTo>
                  <a:cubicBezTo>
                    <a:pt x="1" y="491"/>
                    <a:pt x="1" y="532"/>
                    <a:pt x="1" y="552"/>
                  </a:cubicBezTo>
                  <a:lnTo>
                    <a:pt x="1" y="552"/>
                  </a:lnTo>
                  <a:cubicBezTo>
                    <a:pt x="21" y="573"/>
                    <a:pt x="42" y="593"/>
                    <a:pt x="62" y="573"/>
                  </a:cubicBezTo>
                  <a:cubicBezTo>
                    <a:pt x="1493" y="123"/>
                    <a:pt x="4416" y="1309"/>
                    <a:pt x="4825" y="1493"/>
                  </a:cubicBezTo>
                  <a:cubicBezTo>
                    <a:pt x="4764" y="1942"/>
                    <a:pt x="4355" y="5070"/>
                    <a:pt x="3231" y="6072"/>
                  </a:cubicBezTo>
                  <a:cubicBezTo>
                    <a:pt x="3210" y="6092"/>
                    <a:pt x="3210" y="6112"/>
                    <a:pt x="3231" y="6133"/>
                  </a:cubicBezTo>
                  <a:lnTo>
                    <a:pt x="3231" y="6133"/>
                  </a:lnTo>
                  <a:cubicBezTo>
                    <a:pt x="3251" y="6153"/>
                    <a:pt x="3271" y="6174"/>
                    <a:pt x="3312" y="61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4178950" y="4282550"/>
              <a:ext cx="100700" cy="125225"/>
            </a:xfrm>
            <a:custGeom>
              <a:avLst/>
              <a:gdLst/>
              <a:ahLst/>
              <a:cxnLst/>
              <a:rect l="l" t="t" r="r" b="b"/>
              <a:pathLst>
                <a:path w="4028" h="5009" extrusionOk="0">
                  <a:moveTo>
                    <a:pt x="2699" y="5009"/>
                  </a:moveTo>
                  <a:cubicBezTo>
                    <a:pt x="3639" y="4170"/>
                    <a:pt x="3987" y="1615"/>
                    <a:pt x="4028" y="1247"/>
                  </a:cubicBezTo>
                  <a:lnTo>
                    <a:pt x="4028" y="1227"/>
                  </a:lnTo>
                  <a:cubicBezTo>
                    <a:pt x="4028" y="1206"/>
                    <a:pt x="4028" y="1186"/>
                    <a:pt x="4028" y="1165"/>
                  </a:cubicBezTo>
                  <a:cubicBezTo>
                    <a:pt x="4007" y="1165"/>
                    <a:pt x="4007" y="1145"/>
                    <a:pt x="3987" y="1145"/>
                  </a:cubicBezTo>
                  <a:lnTo>
                    <a:pt x="3966" y="1145"/>
                  </a:lnTo>
                  <a:cubicBezTo>
                    <a:pt x="3619" y="1002"/>
                    <a:pt x="1247" y="0"/>
                    <a:pt x="41" y="409"/>
                  </a:cubicBezTo>
                  <a:cubicBezTo>
                    <a:pt x="21" y="409"/>
                    <a:pt x="1" y="430"/>
                    <a:pt x="21" y="450"/>
                  </a:cubicBezTo>
                  <a:lnTo>
                    <a:pt x="21" y="450"/>
                  </a:lnTo>
                  <a:cubicBezTo>
                    <a:pt x="21" y="470"/>
                    <a:pt x="41" y="470"/>
                    <a:pt x="62" y="470"/>
                  </a:cubicBezTo>
                  <a:cubicBezTo>
                    <a:pt x="1227" y="102"/>
                    <a:pt x="3598" y="1063"/>
                    <a:pt x="3925" y="1206"/>
                  </a:cubicBezTo>
                  <a:cubicBezTo>
                    <a:pt x="3884" y="1574"/>
                    <a:pt x="3557" y="4109"/>
                    <a:pt x="2658" y="4927"/>
                  </a:cubicBezTo>
                  <a:cubicBezTo>
                    <a:pt x="2638" y="4947"/>
                    <a:pt x="2638" y="4968"/>
                    <a:pt x="2658" y="4988"/>
                  </a:cubicBezTo>
                  <a:lnTo>
                    <a:pt x="2658" y="4988"/>
                  </a:lnTo>
                  <a:cubicBezTo>
                    <a:pt x="2658" y="5009"/>
                    <a:pt x="2678" y="5009"/>
                    <a:pt x="2699" y="50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4183050" y="4291225"/>
              <a:ext cx="88425" cy="109900"/>
            </a:xfrm>
            <a:custGeom>
              <a:avLst/>
              <a:gdLst/>
              <a:ahLst/>
              <a:cxnLst/>
              <a:rect l="l" t="t" r="r" b="b"/>
              <a:pathLst>
                <a:path w="3537" h="4396" extrusionOk="0">
                  <a:moveTo>
                    <a:pt x="2371" y="4375"/>
                  </a:moveTo>
                  <a:cubicBezTo>
                    <a:pt x="3189" y="3639"/>
                    <a:pt x="3475" y="1411"/>
                    <a:pt x="3516" y="1084"/>
                  </a:cubicBezTo>
                  <a:lnTo>
                    <a:pt x="3516" y="1064"/>
                  </a:lnTo>
                  <a:cubicBezTo>
                    <a:pt x="3537" y="1043"/>
                    <a:pt x="3537" y="1043"/>
                    <a:pt x="3516" y="1023"/>
                  </a:cubicBezTo>
                  <a:cubicBezTo>
                    <a:pt x="3516" y="1002"/>
                    <a:pt x="3496" y="1002"/>
                    <a:pt x="3496" y="1002"/>
                  </a:cubicBezTo>
                  <a:lnTo>
                    <a:pt x="3475" y="1002"/>
                  </a:lnTo>
                  <a:cubicBezTo>
                    <a:pt x="3169" y="859"/>
                    <a:pt x="1083" y="1"/>
                    <a:pt x="41" y="348"/>
                  </a:cubicBezTo>
                  <a:cubicBezTo>
                    <a:pt x="21" y="348"/>
                    <a:pt x="0" y="369"/>
                    <a:pt x="21" y="389"/>
                  </a:cubicBezTo>
                  <a:cubicBezTo>
                    <a:pt x="21" y="410"/>
                    <a:pt x="41" y="410"/>
                    <a:pt x="61" y="410"/>
                  </a:cubicBezTo>
                  <a:cubicBezTo>
                    <a:pt x="1063" y="83"/>
                    <a:pt x="3148" y="921"/>
                    <a:pt x="3434" y="1064"/>
                  </a:cubicBezTo>
                  <a:cubicBezTo>
                    <a:pt x="3393" y="1370"/>
                    <a:pt x="3107" y="3599"/>
                    <a:pt x="2310" y="4314"/>
                  </a:cubicBezTo>
                  <a:cubicBezTo>
                    <a:pt x="2310" y="4314"/>
                    <a:pt x="2310" y="4334"/>
                    <a:pt x="2310" y="4355"/>
                  </a:cubicBezTo>
                  <a:cubicBezTo>
                    <a:pt x="2330" y="4375"/>
                    <a:pt x="2351" y="4396"/>
                    <a:pt x="2371" y="43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4205025" y="4325975"/>
              <a:ext cx="33750" cy="42450"/>
            </a:xfrm>
            <a:custGeom>
              <a:avLst/>
              <a:gdLst/>
              <a:ahLst/>
              <a:cxnLst/>
              <a:rect l="l" t="t" r="r" b="b"/>
              <a:pathLst>
                <a:path w="1350" h="1698" extrusionOk="0">
                  <a:moveTo>
                    <a:pt x="900" y="1677"/>
                  </a:moveTo>
                  <a:cubicBezTo>
                    <a:pt x="1227" y="1391"/>
                    <a:pt x="1329" y="532"/>
                    <a:pt x="1349" y="410"/>
                  </a:cubicBezTo>
                  <a:lnTo>
                    <a:pt x="1349" y="410"/>
                  </a:lnTo>
                  <a:lnTo>
                    <a:pt x="1349" y="389"/>
                  </a:lnTo>
                  <a:lnTo>
                    <a:pt x="1329" y="389"/>
                  </a:lnTo>
                  <a:lnTo>
                    <a:pt x="1329" y="389"/>
                  </a:lnTo>
                  <a:cubicBezTo>
                    <a:pt x="1227" y="348"/>
                    <a:pt x="409" y="1"/>
                    <a:pt x="0" y="144"/>
                  </a:cubicBezTo>
                  <a:cubicBezTo>
                    <a:pt x="0" y="144"/>
                    <a:pt x="0" y="144"/>
                    <a:pt x="0" y="164"/>
                  </a:cubicBezTo>
                  <a:lnTo>
                    <a:pt x="0" y="164"/>
                  </a:lnTo>
                  <a:cubicBezTo>
                    <a:pt x="0" y="164"/>
                    <a:pt x="21" y="164"/>
                    <a:pt x="21" y="164"/>
                  </a:cubicBezTo>
                  <a:cubicBezTo>
                    <a:pt x="409" y="21"/>
                    <a:pt x="1227" y="369"/>
                    <a:pt x="1329" y="410"/>
                  </a:cubicBezTo>
                  <a:cubicBezTo>
                    <a:pt x="1308" y="532"/>
                    <a:pt x="1206" y="1391"/>
                    <a:pt x="900" y="1677"/>
                  </a:cubicBezTo>
                  <a:cubicBezTo>
                    <a:pt x="879" y="1677"/>
                    <a:pt x="879" y="1698"/>
                    <a:pt x="900" y="1698"/>
                  </a:cubicBezTo>
                  <a:lnTo>
                    <a:pt x="900" y="1698"/>
                  </a:lnTo>
                  <a:cubicBezTo>
                    <a:pt x="900" y="1698"/>
                    <a:pt x="900" y="1698"/>
                    <a:pt x="900" y="16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4072150" y="4176500"/>
              <a:ext cx="134925" cy="128550"/>
            </a:xfrm>
            <a:custGeom>
              <a:avLst/>
              <a:gdLst/>
              <a:ahLst/>
              <a:cxnLst/>
              <a:rect l="l" t="t" r="r" b="b"/>
              <a:pathLst>
                <a:path w="5397" h="5142" extrusionOk="0">
                  <a:moveTo>
                    <a:pt x="3058" y="0"/>
                  </a:moveTo>
                  <a:cubicBezTo>
                    <a:pt x="1428" y="0"/>
                    <a:pt x="0" y="501"/>
                    <a:pt x="0" y="501"/>
                  </a:cubicBezTo>
                  <a:cubicBezTo>
                    <a:pt x="2187" y="1932"/>
                    <a:pt x="4620" y="5142"/>
                    <a:pt x="4620" y="5142"/>
                  </a:cubicBezTo>
                  <a:cubicBezTo>
                    <a:pt x="5397" y="3568"/>
                    <a:pt x="4886" y="256"/>
                    <a:pt x="4886" y="256"/>
                  </a:cubicBezTo>
                  <a:cubicBezTo>
                    <a:pt x="4290" y="69"/>
                    <a:pt x="3660" y="0"/>
                    <a:pt x="3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4070600" y="4167550"/>
              <a:ext cx="138525" cy="139050"/>
            </a:xfrm>
            <a:custGeom>
              <a:avLst/>
              <a:gdLst/>
              <a:ahLst/>
              <a:cxnLst/>
              <a:rect l="l" t="t" r="r" b="b"/>
              <a:pathLst>
                <a:path w="5541" h="5562" extrusionOk="0">
                  <a:moveTo>
                    <a:pt x="4682" y="5500"/>
                  </a:moveTo>
                  <a:cubicBezTo>
                    <a:pt x="5541" y="4191"/>
                    <a:pt x="5111" y="1064"/>
                    <a:pt x="5050" y="594"/>
                  </a:cubicBezTo>
                  <a:cubicBezTo>
                    <a:pt x="5050" y="573"/>
                    <a:pt x="5050" y="573"/>
                    <a:pt x="5050" y="573"/>
                  </a:cubicBezTo>
                  <a:cubicBezTo>
                    <a:pt x="5050" y="553"/>
                    <a:pt x="5030" y="512"/>
                    <a:pt x="5030" y="512"/>
                  </a:cubicBezTo>
                  <a:cubicBezTo>
                    <a:pt x="5009" y="491"/>
                    <a:pt x="4989" y="491"/>
                    <a:pt x="4968" y="491"/>
                  </a:cubicBezTo>
                  <a:lnTo>
                    <a:pt x="4948" y="491"/>
                  </a:lnTo>
                  <a:cubicBezTo>
                    <a:pt x="4478" y="410"/>
                    <a:pt x="1350" y="1"/>
                    <a:pt x="42" y="859"/>
                  </a:cubicBezTo>
                  <a:cubicBezTo>
                    <a:pt x="21" y="859"/>
                    <a:pt x="1" y="900"/>
                    <a:pt x="21" y="921"/>
                  </a:cubicBezTo>
                  <a:lnTo>
                    <a:pt x="21" y="921"/>
                  </a:lnTo>
                  <a:cubicBezTo>
                    <a:pt x="42" y="941"/>
                    <a:pt x="83" y="941"/>
                    <a:pt x="103" y="921"/>
                  </a:cubicBezTo>
                  <a:cubicBezTo>
                    <a:pt x="1350" y="103"/>
                    <a:pt x="4478" y="512"/>
                    <a:pt x="4927" y="573"/>
                  </a:cubicBezTo>
                  <a:cubicBezTo>
                    <a:pt x="4989" y="1023"/>
                    <a:pt x="5398" y="4151"/>
                    <a:pt x="4580" y="5398"/>
                  </a:cubicBezTo>
                  <a:cubicBezTo>
                    <a:pt x="4559" y="5418"/>
                    <a:pt x="4559" y="5459"/>
                    <a:pt x="4580" y="5479"/>
                  </a:cubicBezTo>
                  <a:lnTo>
                    <a:pt x="4580" y="5479"/>
                  </a:lnTo>
                  <a:cubicBezTo>
                    <a:pt x="4559" y="5541"/>
                    <a:pt x="4682" y="5561"/>
                    <a:pt x="4682" y="5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4084925" y="4179825"/>
              <a:ext cx="111425" cy="112450"/>
            </a:xfrm>
            <a:custGeom>
              <a:avLst/>
              <a:gdLst/>
              <a:ahLst/>
              <a:cxnLst/>
              <a:rect l="l" t="t" r="r" b="b"/>
              <a:pathLst>
                <a:path w="4457" h="4498" extrusionOk="0">
                  <a:moveTo>
                    <a:pt x="3782" y="4457"/>
                  </a:moveTo>
                  <a:cubicBezTo>
                    <a:pt x="4457" y="3414"/>
                    <a:pt x="4129" y="859"/>
                    <a:pt x="4068" y="491"/>
                  </a:cubicBezTo>
                  <a:cubicBezTo>
                    <a:pt x="4068" y="471"/>
                    <a:pt x="4068" y="471"/>
                    <a:pt x="4068" y="471"/>
                  </a:cubicBezTo>
                  <a:cubicBezTo>
                    <a:pt x="4068" y="450"/>
                    <a:pt x="4068" y="430"/>
                    <a:pt x="4048" y="430"/>
                  </a:cubicBezTo>
                  <a:cubicBezTo>
                    <a:pt x="4048" y="409"/>
                    <a:pt x="4027" y="409"/>
                    <a:pt x="4007" y="409"/>
                  </a:cubicBezTo>
                  <a:cubicBezTo>
                    <a:pt x="4007" y="409"/>
                    <a:pt x="3986" y="409"/>
                    <a:pt x="3986" y="409"/>
                  </a:cubicBezTo>
                  <a:cubicBezTo>
                    <a:pt x="3598" y="348"/>
                    <a:pt x="1063" y="0"/>
                    <a:pt x="0" y="695"/>
                  </a:cubicBezTo>
                  <a:cubicBezTo>
                    <a:pt x="0" y="716"/>
                    <a:pt x="0" y="736"/>
                    <a:pt x="0" y="757"/>
                  </a:cubicBezTo>
                  <a:lnTo>
                    <a:pt x="0" y="757"/>
                  </a:lnTo>
                  <a:cubicBezTo>
                    <a:pt x="21" y="777"/>
                    <a:pt x="41" y="777"/>
                    <a:pt x="62" y="757"/>
                  </a:cubicBezTo>
                  <a:cubicBezTo>
                    <a:pt x="1084" y="103"/>
                    <a:pt x="3618" y="430"/>
                    <a:pt x="3986" y="471"/>
                  </a:cubicBezTo>
                  <a:cubicBezTo>
                    <a:pt x="4027" y="839"/>
                    <a:pt x="4354" y="3373"/>
                    <a:pt x="3700" y="4395"/>
                  </a:cubicBezTo>
                  <a:cubicBezTo>
                    <a:pt x="3680" y="4416"/>
                    <a:pt x="3680" y="4436"/>
                    <a:pt x="3700" y="4457"/>
                  </a:cubicBezTo>
                  <a:lnTo>
                    <a:pt x="3700" y="4457"/>
                  </a:lnTo>
                  <a:cubicBezTo>
                    <a:pt x="3700" y="4477"/>
                    <a:pt x="3762" y="4498"/>
                    <a:pt x="3782" y="44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4090550" y="4188000"/>
              <a:ext cx="97625" cy="98650"/>
            </a:xfrm>
            <a:custGeom>
              <a:avLst/>
              <a:gdLst/>
              <a:ahLst/>
              <a:cxnLst/>
              <a:rect l="l" t="t" r="r" b="b"/>
              <a:pathLst>
                <a:path w="3905" h="3946" extrusionOk="0">
                  <a:moveTo>
                    <a:pt x="3312" y="3905"/>
                  </a:moveTo>
                  <a:cubicBezTo>
                    <a:pt x="3904" y="2985"/>
                    <a:pt x="3618" y="757"/>
                    <a:pt x="3557" y="430"/>
                  </a:cubicBezTo>
                  <a:lnTo>
                    <a:pt x="3557" y="409"/>
                  </a:lnTo>
                  <a:cubicBezTo>
                    <a:pt x="3557" y="368"/>
                    <a:pt x="3537" y="348"/>
                    <a:pt x="3516" y="348"/>
                  </a:cubicBezTo>
                  <a:cubicBezTo>
                    <a:pt x="3496" y="348"/>
                    <a:pt x="3496" y="348"/>
                    <a:pt x="3496" y="348"/>
                  </a:cubicBezTo>
                  <a:cubicBezTo>
                    <a:pt x="3169" y="307"/>
                    <a:pt x="940" y="1"/>
                    <a:pt x="0" y="614"/>
                  </a:cubicBezTo>
                  <a:cubicBezTo>
                    <a:pt x="0" y="614"/>
                    <a:pt x="0" y="634"/>
                    <a:pt x="0" y="655"/>
                  </a:cubicBezTo>
                  <a:lnTo>
                    <a:pt x="0" y="655"/>
                  </a:lnTo>
                  <a:cubicBezTo>
                    <a:pt x="21" y="675"/>
                    <a:pt x="41" y="675"/>
                    <a:pt x="61" y="655"/>
                  </a:cubicBezTo>
                  <a:cubicBezTo>
                    <a:pt x="940" y="82"/>
                    <a:pt x="3169" y="368"/>
                    <a:pt x="3496" y="409"/>
                  </a:cubicBezTo>
                  <a:cubicBezTo>
                    <a:pt x="3537" y="716"/>
                    <a:pt x="3823" y="2944"/>
                    <a:pt x="3230" y="3844"/>
                  </a:cubicBezTo>
                  <a:cubicBezTo>
                    <a:pt x="3209" y="3844"/>
                    <a:pt x="3209" y="3864"/>
                    <a:pt x="3230" y="3884"/>
                  </a:cubicBezTo>
                  <a:lnTo>
                    <a:pt x="3230" y="3884"/>
                  </a:lnTo>
                  <a:cubicBezTo>
                    <a:pt x="3230" y="3925"/>
                    <a:pt x="3291" y="3946"/>
                    <a:pt x="3312" y="39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4118650" y="4220700"/>
              <a:ext cx="37850" cy="37850"/>
            </a:xfrm>
            <a:custGeom>
              <a:avLst/>
              <a:gdLst/>
              <a:ahLst/>
              <a:cxnLst/>
              <a:rect l="l" t="t" r="r" b="b"/>
              <a:pathLst>
                <a:path w="1514" h="1514" extrusionOk="0">
                  <a:moveTo>
                    <a:pt x="1288" y="1493"/>
                  </a:moveTo>
                  <a:cubicBezTo>
                    <a:pt x="1513" y="1146"/>
                    <a:pt x="1390" y="267"/>
                    <a:pt x="1370" y="144"/>
                  </a:cubicBezTo>
                  <a:lnTo>
                    <a:pt x="1370" y="144"/>
                  </a:lnTo>
                  <a:lnTo>
                    <a:pt x="1370" y="123"/>
                  </a:lnTo>
                  <a:lnTo>
                    <a:pt x="1370" y="123"/>
                  </a:lnTo>
                  <a:lnTo>
                    <a:pt x="1370" y="123"/>
                  </a:lnTo>
                  <a:cubicBezTo>
                    <a:pt x="1227" y="103"/>
                    <a:pt x="368" y="1"/>
                    <a:pt x="0" y="226"/>
                  </a:cubicBezTo>
                  <a:cubicBezTo>
                    <a:pt x="0" y="226"/>
                    <a:pt x="0" y="246"/>
                    <a:pt x="0" y="246"/>
                  </a:cubicBezTo>
                  <a:lnTo>
                    <a:pt x="0" y="246"/>
                  </a:lnTo>
                  <a:cubicBezTo>
                    <a:pt x="21" y="246"/>
                    <a:pt x="21" y="246"/>
                    <a:pt x="21" y="246"/>
                  </a:cubicBezTo>
                  <a:cubicBezTo>
                    <a:pt x="368" y="21"/>
                    <a:pt x="1247" y="123"/>
                    <a:pt x="1370" y="144"/>
                  </a:cubicBezTo>
                  <a:cubicBezTo>
                    <a:pt x="1390" y="267"/>
                    <a:pt x="1493" y="1146"/>
                    <a:pt x="1268" y="1493"/>
                  </a:cubicBezTo>
                  <a:cubicBezTo>
                    <a:pt x="1268" y="1493"/>
                    <a:pt x="1268" y="1493"/>
                    <a:pt x="1268" y="1513"/>
                  </a:cubicBezTo>
                  <a:lnTo>
                    <a:pt x="1268" y="1513"/>
                  </a:lnTo>
                  <a:cubicBezTo>
                    <a:pt x="1268" y="1513"/>
                    <a:pt x="1268" y="1493"/>
                    <a:pt x="1288" y="14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3954100" y="4087725"/>
              <a:ext cx="150275" cy="119725"/>
            </a:xfrm>
            <a:custGeom>
              <a:avLst/>
              <a:gdLst/>
              <a:ahLst/>
              <a:cxnLst/>
              <a:rect l="l" t="t" r="r" b="b"/>
              <a:pathLst>
                <a:path w="6011" h="4789" extrusionOk="0">
                  <a:moveTo>
                    <a:pt x="4448" y="0"/>
                  </a:moveTo>
                  <a:cubicBezTo>
                    <a:pt x="2209" y="0"/>
                    <a:pt x="0" y="1518"/>
                    <a:pt x="0" y="1518"/>
                  </a:cubicBezTo>
                  <a:cubicBezTo>
                    <a:pt x="2474" y="2315"/>
                    <a:pt x="5663" y="4788"/>
                    <a:pt x="5683" y="4788"/>
                  </a:cubicBezTo>
                  <a:cubicBezTo>
                    <a:pt x="6010" y="3071"/>
                    <a:pt x="4661" y="5"/>
                    <a:pt x="4661" y="5"/>
                  </a:cubicBezTo>
                  <a:cubicBezTo>
                    <a:pt x="4590" y="2"/>
                    <a:pt x="4519" y="0"/>
                    <a:pt x="44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3953575" y="4084775"/>
              <a:ext cx="154375" cy="124200"/>
            </a:xfrm>
            <a:custGeom>
              <a:avLst/>
              <a:gdLst/>
              <a:ahLst/>
              <a:cxnLst/>
              <a:rect l="l" t="t" r="r" b="b"/>
              <a:pathLst>
                <a:path w="6175" h="4968" extrusionOk="0">
                  <a:moveTo>
                    <a:pt x="5684" y="4906"/>
                  </a:moveTo>
                  <a:cubicBezTo>
                    <a:pt x="6174" y="3414"/>
                    <a:pt x="4948" y="511"/>
                    <a:pt x="4764" y="62"/>
                  </a:cubicBezTo>
                  <a:cubicBezTo>
                    <a:pt x="4764" y="62"/>
                    <a:pt x="4764" y="62"/>
                    <a:pt x="4764" y="41"/>
                  </a:cubicBezTo>
                  <a:cubicBezTo>
                    <a:pt x="4764" y="21"/>
                    <a:pt x="4743" y="0"/>
                    <a:pt x="4723" y="0"/>
                  </a:cubicBezTo>
                  <a:cubicBezTo>
                    <a:pt x="4702" y="0"/>
                    <a:pt x="4682" y="0"/>
                    <a:pt x="4682" y="0"/>
                  </a:cubicBezTo>
                  <a:lnTo>
                    <a:pt x="4661" y="21"/>
                  </a:lnTo>
                  <a:cubicBezTo>
                    <a:pt x="4191" y="82"/>
                    <a:pt x="1043" y="491"/>
                    <a:pt x="21" y="1636"/>
                  </a:cubicBezTo>
                  <a:cubicBezTo>
                    <a:pt x="1" y="1656"/>
                    <a:pt x="1" y="1697"/>
                    <a:pt x="21" y="1717"/>
                  </a:cubicBezTo>
                  <a:lnTo>
                    <a:pt x="21" y="1717"/>
                  </a:lnTo>
                  <a:cubicBezTo>
                    <a:pt x="42" y="1717"/>
                    <a:pt x="62" y="1717"/>
                    <a:pt x="82" y="1697"/>
                  </a:cubicBezTo>
                  <a:cubicBezTo>
                    <a:pt x="1084" y="593"/>
                    <a:pt x="4212" y="164"/>
                    <a:pt x="4661" y="123"/>
                  </a:cubicBezTo>
                  <a:cubicBezTo>
                    <a:pt x="4825" y="532"/>
                    <a:pt x="6031" y="3434"/>
                    <a:pt x="5561" y="4865"/>
                  </a:cubicBezTo>
                  <a:cubicBezTo>
                    <a:pt x="5561" y="4886"/>
                    <a:pt x="5561" y="4927"/>
                    <a:pt x="5602" y="4927"/>
                  </a:cubicBezTo>
                  <a:lnTo>
                    <a:pt x="5602" y="4927"/>
                  </a:lnTo>
                  <a:cubicBezTo>
                    <a:pt x="5622" y="4968"/>
                    <a:pt x="5684" y="4947"/>
                    <a:pt x="5684" y="49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3968400" y="4097025"/>
              <a:ext cx="125750" cy="101225"/>
            </a:xfrm>
            <a:custGeom>
              <a:avLst/>
              <a:gdLst/>
              <a:ahLst/>
              <a:cxnLst/>
              <a:rect l="l" t="t" r="r" b="b"/>
              <a:pathLst>
                <a:path w="5030" h="4049" extrusionOk="0">
                  <a:moveTo>
                    <a:pt x="4620" y="3987"/>
                  </a:moveTo>
                  <a:cubicBezTo>
                    <a:pt x="5029" y="2781"/>
                    <a:pt x="4028" y="410"/>
                    <a:pt x="3884" y="62"/>
                  </a:cubicBezTo>
                  <a:lnTo>
                    <a:pt x="3884" y="42"/>
                  </a:lnTo>
                  <a:cubicBezTo>
                    <a:pt x="3884" y="21"/>
                    <a:pt x="3864" y="1"/>
                    <a:pt x="3844" y="1"/>
                  </a:cubicBezTo>
                  <a:cubicBezTo>
                    <a:pt x="3844" y="1"/>
                    <a:pt x="3823" y="1"/>
                    <a:pt x="3803" y="1"/>
                  </a:cubicBezTo>
                  <a:cubicBezTo>
                    <a:pt x="3803" y="1"/>
                    <a:pt x="3803" y="1"/>
                    <a:pt x="3782" y="1"/>
                  </a:cubicBezTo>
                  <a:cubicBezTo>
                    <a:pt x="3414" y="42"/>
                    <a:pt x="859" y="389"/>
                    <a:pt x="21" y="1309"/>
                  </a:cubicBezTo>
                  <a:cubicBezTo>
                    <a:pt x="0" y="1330"/>
                    <a:pt x="0" y="1370"/>
                    <a:pt x="21" y="1370"/>
                  </a:cubicBezTo>
                  <a:lnTo>
                    <a:pt x="21" y="1370"/>
                  </a:lnTo>
                  <a:cubicBezTo>
                    <a:pt x="41" y="1391"/>
                    <a:pt x="62" y="1391"/>
                    <a:pt x="82" y="1370"/>
                  </a:cubicBezTo>
                  <a:cubicBezTo>
                    <a:pt x="879" y="471"/>
                    <a:pt x="3414" y="144"/>
                    <a:pt x="3782" y="103"/>
                  </a:cubicBezTo>
                  <a:cubicBezTo>
                    <a:pt x="3925" y="430"/>
                    <a:pt x="4907" y="2801"/>
                    <a:pt x="4518" y="3967"/>
                  </a:cubicBezTo>
                  <a:cubicBezTo>
                    <a:pt x="4518" y="3987"/>
                    <a:pt x="4539" y="4007"/>
                    <a:pt x="4539" y="4007"/>
                  </a:cubicBezTo>
                  <a:lnTo>
                    <a:pt x="4539" y="4007"/>
                  </a:lnTo>
                  <a:cubicBezTo>
                    <a:pt x="4579" y="4048"/>
                    <a:pt x="4641" y="4028"/>
                    <a:pt x="4620" y="3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3976075" y="4105200"/>
              <a:ext cx="109375" cy="87925"/>
            </a:xfrm>
            <a:custGeom>
              <a:avLst/>
              <a:gdLst/>
              <a:ahLst/>
              <a:cxnLst/>
              <a:rect l="l" t="t" r="r" b="b"/>
              <a:pathLst>
                <a:path w="4375" h="3517" extrusionOk="0">
                  <a:moveTo>
                    <a:pt x="4027" y="3496"/>
                  </a:moveTo>
                  <a:cubicBezTo>
                    <a:pt x="4375" y="2434"/>
                    <a:pt x="3516" y="369"/>
                    <a:pt x="3373" y="62"/>
                  </a:cubicBezTo>
                  <a:cubicBezTo>
                    <a:pt x="3373" y="42"/>
                    <a:pt x="3373" y="42"/>
                    <a:pt x="3373" y="42"/>
                  </a:cubicBezTo>
                  <a:cubicBezTo>
                    <a:pt x="3373" y="21"/>
                    <a:pt x="3373" y="1"/>
                    <a:pt x="3353" y="1"/>
                  </a:cubicBezTo>
                  <a:cubicBezTo>
                    <a:pt x="3332" y="1"/>
                    <a:pt x="3332" y="1"/>
                    <a:pt x="3312" y="1"/>
                  </a:cubicBezTo>
                  <a:lnTo>
                    <a:pt x="3312" y="1"/>
                  </a:lnTo>
                  <a:cubicBezTo>
                    <a:pt x="2964" y="42"/>
                    <a:pt x="756" y="328"/>
                    <a:pt x="0" y="1166"/>
                  </a:cubicBezTo>
                  <a:cubicBezTo>
                    <a:pt x="0" y="1166"/>
                    <a:pt x="0" y="1207"/>
                    <a:pt x="0" y="1207"/>
                  </a:cubicBezTo>
                  <a:lnTo>
                    <a:pt x="0" y="1207"/>
                  </a:lnTo>
                  <a:cubicBezTo>
                    <a:pt x="21" y="1227"/>
                    <a:pt x="41" y="1227"/>
                    <a:pt x="61" y="1207"/>
                  </a:cubicBezTo>
                  <a:cubicBezTo>
                    <a:pt x="777" y="430"/>
                    <a:pt x="2985" y="124"/>
                    <a:pt x="3312" y="83"/>
                  </a:cubicBezTo>
                  <a:cubicBezTo>
                    <a:pt x="3434" y="389"/>
                    <a:pt x="4293" y="2454"/>
                    <a:pt x="3966" y="3456"/>
                  </a:cubicBezTo>
                  <a:cubicBezTo>
                    <a:pt x="3945" y="3476"/>
                    <a:pt x="3966" y="3496"/>
                    <a:pt x="3966" y="3517"/>
                  </a:cubicBezTo>
                  <a:lnTo>
                    <a:pt x="3966" y="3517"/>
                  </a:lnTo>
                  <a:cubicBezTo>
                    <a:pt x="4007" y="3517"/>
                    <a:pt x="4027" y="3517"/>
                    <a:pt x="4027" y="34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4008775" y="4138425"/>
              <a:ext cx="42450" cy="34275"/>
            </a:xfrm>
            <a:custGeom>
              <a:avLst/>
              <a:gdLst/>
              <a:ahLst/>
              <a:cxnLst/>
              <a:rect l="l" t="t" r="r" b="b"/>
              <a:pathLst>
                <a:path w="1698" h="1371" extrusionOk="0">
                  <a:moveTo>
                    <a:pt x="1554" y="1329"/>
                  </a:moveTo>
                  <a:cubicBezTo>
                    <a:pt x="1697" y="921"/>
                    <a:pt x="1370" y="123"/>
                    <a:pt x="1309" y="1"/>
                  </a:cubicBezTo>
                  <a:lnTo>
                    <a:pt x="1309" y="1"/>
                  </a:lnTo>
                  <a:cubicBezTo>
                    <a:pt x="1309" y="1"/>
                    <a:pt x="1288" y="1"/>
                    <a:pt x="1288" y="1"/>
                  </a:cubicBezTo>
                  <a:lnTo>
                    <a:pt x="1288" y="1"/>
                  </a:lnTo>
                  <a:cubicBezTo>
                    <a:pt x="1166" y="21"/>
                    <a:pt x="287" y="123"/>
                    <a:pt x="21" y="450"/>
                  </a:cubicBezTo>
                  <a:cubicBezTo>
                    <a:pt x="0" y="450"/>
                    <a:pt x="0" y="471"/>
                    <a:pt x="21" y="471"/>
                  </a:cubicBezTo>
                  <a:lnTo>
                    <a:pt x="21" y="471"/>
                  </a:lnTo>
                  <a:lnTo>
                    <a:pt x="21" y="471"/>
                  </a:lnTo>
                  <a:cubicBezTo>
                    <a:pt x="307" y="164"/>
                    <a:pt x="1166" y="42"/>
                    <a:pt x="1309" y="21"/>
                  </a:cubicBezTo>
                  <a:cubicBezTo>
                    <a:pt x="1350" y="144"/>
                    <a:pt x="1697" y="961"/>
                    <a:pt x="1554" y="1350"/>
                  </a:cubicBezTo>
                  <a:cubicBezTo>
                    <a:pt x="1554" y="1350"/>
                    <a:pt x="1554" y="1350"/>
                    <a:pt x="1554" y="1370"/>
                  </a:cubicBezTo>
                  <a:lnTo>
                    <a:pt x="1554" y="1370"/>
                  </a:lnTo>
                  <a:cubicBezTo>
                    <a:pt x="1574" y="1350"/>
                    <a:pt x="1574" y="1350"/>
                    <a:pt x="1554" y="13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3823250" y="4028050"/>
              <a:ext cx="158450" cy="108875"/>
            </a:xfrm>
            <a:custGeom>
              <a:avLst/>
              <a:gdLst/>
              <a:ahLst/>
              <a:cxnLst/>
              <a:rect l="l" t="t" r="r" b="b"/>
              <a:pathLst>
                <a:path w="6338" h="4355" extrusionOk="0">
                  <a:moveTo>
                    <a:pt x="4110" y="0"/>
                  </a:moveTo>
                  <a:cubicBezTo>
                    <a:pt x="1861" y="511"/>
                    <a:pt x="1" y="2658"/>
                    <a:pt x="1" y="2658"/>
                  </a:cubicBezTo>
                  <a:cubicBezTo>
                    <a:pt x="2597" y="2801"/>
                    <a:pt x="6338" y="4354"/>
                    <a:pt x="6338" y="4354"/>
                  </a:cubicBezTo>
                  <a:cubicBezTo>
                    <a:pt x="6215" y="2617"/>
                    <a:pt x="4110" y="0"/>
                    <a:pt x="4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3823250" y="4024475"/>
              <a:ext cx="160500" cy="113475"/>
            </a:xfrm>
            <a:custGeom>
              <a:avLst/>
              <a:gdLst/>
              <a:ahLst/>
              <a:cxnLst/>
              <a:rect l="l" t="t" r="r" b="b"/>
              <a:pathLst>
                <a:path w="6420" h="4539" extrusionOk="0">
                  <a:moveTo>
                    <a:pt x="6338" y="4497"/>
                  </a:moveTo>
                  <a:cubicBezTo>
                    <a:pt x="6420" y="2944"/>
                    <a:pt x="4498" y="450"/>
                    <a:pt x="4192" y="61"/>
                  </a:cubicBezTo>
                  <a:cubicBezTo>
                    <a:pt x="4192" y="61"/>
                    <a:pt x="4192" y="61"/>
                    <a:pt x="4192" y="41"/>
                  </a:cubicBezTo>
                  <a:cubicBezTo>
                    <a:pt x="4171" y="0"/>
                    <a:pt x="4130" y="0"/>
                    <a:pt x="4089" y="21"/>
                  </a:cubicBezTo>
                  <a:lnTo>
                    <a:pt x="4069" y="41"/>
                  </a:lnTo>
                  <a:cubicBezTo>
                    <a:pt x="3640" y="205"/>
                    <a:pt x="716" y="1411"/>
                    <a:pt x="21" y="2801"/>
                  </a:cubicBezTo>
                  <a:cubicBezTo>
                    <a:pt x="1" y="2821"/>
                    <a:pt x="1" y="2862"/>
                    <a:pt x="42" y="2882"/>
                  </a:cubicBezTo>
                  <a:lnTo>
                    <a:pt x="42" y="2882"/>
                  </a:lnTo>
                  <a:cubicBezTo>
                    <a:pt x="62" y="2882"/>
                    <a:pt x="83" y="2862"/>
                    <a:pt x="103" y="2842"/>
                  </a:cubicBezTo>
                  <a:cubicBezTo>
                    <a:pt x="778" y="1513"/>
                    <a:pt x="3681" y="286"/>
                    <a:pt x="4110" y="143"/>
                  </a:cubicBezTo>
                  <a:cubicBezTo>
                    <a:pt x="4376" y="491"/>
                    <a:pt x="6297" y="3005"/>
                    <a:pt x="6215" y="4477"/>
                  </a:cubicBezTo>
                  <a:cubicBezTo>
                    <a:pt x="6215" y="4497"/>
                    <a:pt x="6236" y="4518"/>
                    <a:pt x="6256" y="4538"/>
                  </a:cubicBezTo>
                  <a:lnTo>
                    <a:pt x="6256" y="4538"/>
                  </a:lnTo>
                  <a:cubicBezTo>
                    <a:pt x="6297" y="4538"/>
                    <a:pt x="6318" y="4518"/>
                    <a:pt x="6338" y="44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3839100" y="4038275"/>
              <a:ext cx="130350" cy="92525"/>
            </a:xfrm>
            <a:custGeom>
              <a:avLst/>
              <a:gdLst/>
              <a:ahLst/>
              <a:cxnLst/>
              <a:rect l="l" t="t" r="r" b="b"/>
              <a:pathLst>
                <a:path w="5214" h="3701" extrusionOk="0">
                  <a:moveTo>
                    <a:pt x="5152" y="3659"/>
                  </a:moveTo>
                  <a:cubicBezTo>
                    <a:pt x="5213" y="2392"/>
                    <a:pt x="3639" y="368"/>
                    <a:pt x="3414" y="61"/>
                  </a:cubicBezTo>
                  <a:cubicBezTo>
                    <a:pt x="3414" y="41"/>
                    <a:pt x="3414" y="41"/>
                    <a:pt x="3414" y="41"/>
                  </a:cubicBezTo>
                  <a:cubicBezTo>
                    <a:pt x="3394" y="20"/>
                    <a:pt x="3394" y="0"/>
                    <a:pt x="3374" y="0"/>
                  </a:cubicBezTo>
                  <a:cubicBezTo>
                    <a:pt x="3353" y="0"/>
                    <a:pt x="3333" y="0"/>
                    <a:pt x="3312" y="0"/>
                  </a:cubicBezTo>
                  <a:cubicBezTo>
                    <a:pt x="3312" y="20"/>
                    <a:pt x="3312" y="20"/>
                    <a:pt x="3312" y="20"/>
                  </a:cubicBezTo>
                  <a:cubicBezTo>
                    <a:pt x="2944" y="164"/>
                    <a:pt x="573" y="1145"/>
                    <a:pt x="1" y="2269"/>
                  </a:cubicBezTo>
                  <a:cubicBezTo>
                    <a:pt x="1" y="2290"/>
                    <a:pt x="1" y="2310"/>
                    <a:pt x="21" y="2330"/>
                  </a:cubicBezTo>
                  <a:lnTo>
                    <a:pt x="21" y="2330"/>
                  </a:lnTo>
                  <a:cubicBezTo>
                    <a:pt x="42" y="2330"/>
                    <a:pt x="62" y="2330"/>
                    <a:pt x="82" y="2310"/>
                  </a:cubicBezTo>
                  <a:cubicBezTo>
                    <a:pt x="634" y="1227"/>
                    <a:pt x="2985" y="245"/>
                    <a:pt x="3333" y="102"/>
                  </a:cubicBezTo>
                  <a:cubicBezTo>
                    <a:pt x="3558" y="388"/>
                    <a:pt x="5111" y="2433"/>
                    <a:pt x="5050" y="3639"/>
                  </a:cubicBezTo>
                  <a:cubicBezTo>
                    <a:pt x="5050" y="3659"/>
                    <a:pt x="5070" y="3680"/>
                    <a:pt x="5091" y="3680"/>
                  </a:cubicBezTo>
                  <a:lnTo>
                    <a:pt x="5091" y="3680"/>
                  </a:lnTo>
                  <a:cubicBezTo>
                    <a:pt x="5111" y="3700"/>
                    <a:pt x="5132" y="3680"/>
                    <a:pt x="5152" y="36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3847275" y="4047450"/>
              <a:ext cx="114000" cy="80775"/>
            </a:xfrm>
            <a:custGeom>
              <a:avLst/>
              <a:gdLst/>
              <a:ahLst/>
              <a:cxnLst/>
              <a:rect l="l" t="t" r="r" b="b"/>
              <a:pathLst>
                <a:path w="4560" h="3231" extrusionOk="0">
                  <a:moveTo>
                    <a:pt x="4498" y="3210"/>
                  </a:moveTo>
                  <a:cubicBezTo>
                    <a:pt x="4559" y="2107"/>
                    <a:pt x="3190" y="328"/>
                    <a:pt x="2985" y="62"/>
                  </a:cubicBezTo>
                  <a:cubicBezTo>
                    <a:pt x="2985" y="42"/>
                    <a:pt x="2985" y="42"/>
                    <a:pt x="2985" y="42"/>
                  </a:cubicBezTo>
                  <a:cubicBezTo>
                    <a:pt x="2965" y="21"/>
                    <a:pt x="2965" y="21"/>
                    <a:pt x="2944" y="21"/>
                  </a:cubicBezTo>
                  <a:cubicBezTo>
                    <a:pt x="2924" y="1"/>
                    <a:pt x="2904" y="1"/>
                    <a:pt x="2904" y="21"/>
                  </a:cubicBezTo>
                  <a:lnTo>
                    <a:pt x="2904" y="21"/>
                  </a:lnTo>
                  <a:cubicBezTo>
                    <a:pt x="2576" y="144"/>
                    <a:pt x="512" y="1003"/>
                    <a:pt x="21" y="2004"/>
                  </a:cubicBezTo>
                  <a:cubicBezTo>
                    <a:pt x="1" y="2004"/>
                    <a:pt x="1" y="2045"/>
                    <a:pt x="21" y="2045"/>
                  </a:cubicBezTo>
                  <a:lnTo>
                    <a:pt x="21" y="2045"/>
                  </a:lnTo>
                  <a:cubicBezTo>
                    <a:pt x="42" y="2045"/>
                    <a:pt x="62" y="2045"/>
                    <a:pt x="83" y="2025"/>
                  </a:cubicBezTo>
                  <a:cubicBezTo>
                    <a:pt x="553" y="1084"/>
                    <a:pt x="2638" y="226"/>
                    <a:pt x="2924" y="103"/>
                  </a:cubicBezTo>
                  <a:cubicBezTo>
                    <a:pt x="3108" y="349"/>
                    <a:pt x="4478" y="2147"/>
                    <a:pt x="4416" y="3190"/>
                  </a:cubicBezTo>
                  <a:cubicBezTo>
                    <a:pt x="4416" y="3210"/>
                    <a:pt x="4437" y="3231"/>
                    <a:pt x="4457" y="3231"/>
                  </a:cubicBezTo>
                  <a:lnTo>
                    <a:pt x="4457" y="3231"/>
                  </a:lnTo>
                  <a:cubicBezTo>
                    <a:pt x="4478" y="3231"/>
                    <a:pt x="4498" y="3231"/>
                    <a:pt x="4498" y="3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3882550" y="4084250"/>
              <a:ext cx="43975" cy="32225"/>
            </a:xfrm>
            <a:custGeom>
              <a:avLst/>
              <a:gdLst/>
              <a:ahLst/>
              <a:cxnLst/>
              <a:rect l="l" t="t" r="r" b="b"/>
              <a:pathLst>
                <a:path w="1759" h="1289" extrusionOk="0">
                  <a:moveTo>
                    <a:pt x="1738" y="1227"/>
                  </a:moveTo>
                  <a:cubicBezTo>
                    <a:pt x="1758" y="798"/>
                    <a:pt x="1227" y="103"/>
                    <a:pt x="1165" y="1"/>
                  </a:cubicBezTo>
                  <a:lnTo>
                    <a:pt x="1165" y="1"/>
                  </a:lnTo>
                  <a:cubicBezTo>
                    <a:pt x="1145" y="1"/>
                    <a:pt x="1145" y="1"/>
                    <a:pt x="1145" y="1"/>
                  </a:cubicBezTo>
                  <a:cubicBezTo>
                    <a:pt x="1145" y="1"/>
                    <a:pt x="1125" y="1"/>
                    <a:pt x="1125" y="1"/>
                  </a:cubicBezTo>
                  <a:lnTo>
                    <a:pt x="1125" y="1"/>
                  </a:lnTo>
                  <a:cubicBezTo>
                    <a:pt x="1002" y="62"/>
                    <a:pt x="205" y="389"/>
                    <a:pt x="0" y="778"/>
                  </a:cubicBezTo>
                  <a:cubicBezTo>
                    <a:pt x="0" y="778"/>
                    <a:pt x="0" y="778"/>
                    <a:pt x="0" y="798"/>
                  </a:cubicBezTo>
                  <a:lnTo>
                    <a:pt x="0" y="798"/>
                  </a:lnTo>
                  <a:cubicBezTo>
                    <a:pt x="0" y="798"/>
                    <a:pt x="21" y="798"/>
                    <a:pt x="21" y="798"/>
                  </a:cubicBezTo>
                  <a:cubicBezTo>
                    <a:pt x="205" y="430"/>
                    <a:pt x="1002" y="83"/>
                    <a:pt x="1125" y="42"/>
                  </a:cubicBezTo>
                  <a:cubicBezTo>
                    <a:pt x="1206" y="144"/>
                    <a:pt x="1738" y="839"/>
                    <a:pt x="1717" y="1248"/>
                  </a:cubicBezTo>
                  <a:lnTo>
                    <a:pt x="1717" y="1268"/>
                  </a:lnTo>
                  <a:lnTo>
                    <a:pt x="1717" y="1268"/>
                  </a:lnTo>
                  <a:cubicBezTo>
                    <a:pt x="1738" y="1289"/>
                    <a:pt x="1758" y="1248"/>
                    <a:pt x="1738" y="1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3466050" y="4113375"/>
              <a:ext cx="306650" cy="134450"/>
            </a:xfrm>
            <a:custGeom>
              <a:avLst/>
              <a:gdLst/>
              <a:ahLst/>
              <a:cxnLst/>
              <a:rect l="l" t="t" r="r" b="b"/>
              <a:pathLst>
                <a:path w="12266" h="5378" extrusionOk="0">
                  <a:moveTo>
                    <a:pt x="61" y="5377"/>
                  </a:moveTo>
                  <a:lnTo>
                    <a:pt x="41" y="5377"/>
                  </a:lnTo>
                  <a:cubicBezTo>
                    <a:pt x="0" y="5377"/>
                    <a:pt x="0" y="5336"/>
                    <a:pt x="0" y="5316"/>
                  </a:cubicBezTo>
                  <a:cubicBezTo>
                    <a:pt x="1758" y="1125"/>
                    <a:pt x="4988" y="124"/>
                    <a:pt x="7400" y="42"/>
                  </a:cubicBezTo>
                  <a:cubicBezTo>
                    <a:pt x="9035" y="1"/>
                    <a:pt x="10691" y="287"/>
                    <a:pt x="12224" y="860"/>
                  </a:cubicBezTo>
                  <a:cubicBezTo>
                    <a:pt x="12245" y="880"/>
                    <a:pt x="12265" y="900"/>
                    <a:pt x="12265" y="941"/>
                  </a:cubicBezTo>
                  <a:cubicBezTo>
                    <a:pt x="12245" y="962"/>
                    <a:pt x="12204" y="962"/>
                    <a:pt x="12183" y="962"/>
                  </a:cubicBezTo>
                  <a:cubicBezTo>
                    <a:pt x="10650" y="389"/>
                    <a:pt x="9035" y="124"/>
                    <a:pt x="7400" y="165"/>
                  </a:cubicBezTo>
                  <a:cubicBezTo>
                    <a:pt x="5029" y="246"/>
                    <a:pt x="1840" y="1228"/>
                    <a:pt x="102" y="5357"/>
                  </a:cubicBezTo>
                  <a:cubicBezTo>
                    <a:pt x="102" y="5377"/>
                    <a:pt x="82" y="5377"/>
                    <a:pt x="61" y="53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3466050" y="4097550"/>
              <a:ext cx="310225" cy="163550"/>
            </a:xfrm>
            <a:custGeom>
              <a:avLst/>
              <a:gdLst/>
              <a:ahLst/>
              <a:cxnLst/>
              <a:rect l="l" t="t" r="r" b="b"/>
              <a:pathLst>
                <a:path w="12409" h="6542" extrusionOk="0">
                  <a:moveTo>
                    <a:pt x="61" y="6542"/>
                  </a:moveTo>
                  <a:lnTo>
                    <a:pt x="41" y="6542"/>
                  </a:lnTo>
                  <a:cubicBezTo>
                    <a:pt x="0" y="6542"/>
                    <a:pt x="0" y="6501"/>
                    <a:pt x="0" y="6480"/>
                  </a:cubicBezTo>
                  <a:cubicBezTo>
                    <a:pt x="981" y="4027"/>
                    <a:pt x="2514" y="2351"/>
                    <a:pt x="4559" y="1513"/>
                  </a:cubicBezTo>
                  <a:cubicBezTo>
                    <a:pt x="8218" y="0"/>
                    <a:pt x="12327" y="1738"/>
                    <a:pt x="12367" y="1758"/>
                  </a:cubicBezTo>
                  <a:cubicBezTo>
                    <a:pt x="12388" y="1779"/>
                    <a:pt x="12408" y="1799"/>
                    <a:pt x="12388" y="1840"/>
                  </a:cubicBezTo>
                  <a:cubicBezTo>
                    <a:pt x="12388" y="1861"/>
                    <a:pt x="12347" y="1881"/>
                    <a:pt x="12327" y="1861"/>
                  </a:cubicBezTo>
                  <a:cubicBezTo>
                    <a:pt x="12286" y="1840"/>
                    <a:pt x="8238" y="123"/>
                    <a:pt x="4600" y="1615"/>
                  </a:cubicBezTo>
                  <a:cubicBezTo>
                    <a:pt x="2596" y="2433"/>
                    <a:pt x="1084" y="4089"/>
                    <a:pt x="102" y="6521"/>
                  </a:cubicBezTo>
                  <a:cubicBezTo>
                    <a:pt x="102" y="6542"/>
                    <a:pt x="82" y="6542"/>
                    <a:pt x="61" y="65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3489550" y="4136375"/>
              <a:ext cx="268825" cy="117075"/>
            </a:xfrm>
            <a:custGeom>
              <a:avLst/>
              <a:gdLst/>
              <a:ahLst/>
              <a:cxnLst/>
              <a:rect l="l" t="t" r="r" b="b"/>
              <a:pathLst>
                <a:path w="10753" h="4683" extrusionOk="0">
                  <a:moveTo>
                    <a:pt x="62" y="4682"/>
                  </a:moveTo>
                  <a:lnTo>
                    <a:pt x="21" y="4682"/>
                  </a:lnTo>
                  <a:cubicBezTo>
                    <a:pt x="0" y="4662"/>
                    <a:pt x="0" y="4621"/>
                    <a:pt x="0" y="4600"/>
                  </a:cubicBezTo>
                  <a:cubicBezTo>
                    <a:pt x="1656" y="1125"/>
                    <a:pt x="4477" y="226"/>
                    <a:pt x="6562" y="83"/>
                  </a:cubicBezTo>
                  <a:cubicBezTo>
                    <a:pt x="7973" y="1"/>
                    <a:pt x="9383" y="185"/>
                    <a:pt x="10712" y="635"/>
                  </a:cubicBezTo>
                  <a:cubicBezTo>
                    <a:pt x="10753" y="655"/>
                    <a:pt x="10753" y="675"/>
                    <a:pt x="10753" y="696"/>
                  </a:cubicBezTo>
                  <a:cubicBezTo>
                    <a:pt x="10732" y="737"/>
                    <a:pt x="10712" y="737"/>
                    <a:pt x="10692" y="737"/>
                  </a:cubicBezTo>
                  <a:cubicBezTo>
                    <a:pt x="9363" y="308"/>
                    <a:pt x="7973" y="124"/>
                    <a:pt x="6583" y="205"/>
                  </a:cubicBezTo>
                  <a:cubicBezTo>
                    <a:pt x="4539" y="328"/>
                    <a:pt x="1738" y="1227"/>
                    <a:pt x="103" y="4641"/>
                  </a:cubicBezTo>
                  <a:cubicBezTo>
                    <a:pt x="103" y="4662"/>
                    <a:pt x="82" y="4682"/>
                    <a:pt x="62" y="46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3595325" y="4129225"/>
              <a:ext cx="10775" cy="20975"/>
            </a:xfrm>
            <a:custGeom>
              <a:avLst/>
              <a:gdLst/>
              <a:ahLst/>
              <a:cxnLst/>
              <a:rect l="l" t="t" r="r" b="b"/>
              <a:pathLst>
                <a:path w="431" h="839" extrusionOk="0">
                  <a:moveTo>
                    <a:pt x="369" y="839"/>
                  </a:moveTo>
                  <a:cubicBezTo>
                    <a:pt x="348" y="839"/>
                    <a:pt x="328" y="818"/>
                    <a:pt x="328" y="798"/>
                  </a:cubicBezTo>
                  <a:lnTo>
                    <a:pt x="21" y="82"/>
                  </a:lnTo>
                  <a:cubicBezTo>
                    <a:pt x="1" y="42"/>
                    <a:pt x="21" y="21"/>
                    <a:pt x="42" y="1"/>
                  </a:cubicBezTo>
                  <a:cubicBezTo>
                    <a:pt x="62" y="1"/>
                    <a:pt x="103" y="1"/>
                    <a:pt x="124" y="42"/>
                  </a:cubicBezTo>
                  <a:lnTo>
                    <a:pt x="430" y="757"/>
                  </a:lnTo>
                  <a:cubicBezTo>
                    <a:pt x="430" y="777"/>
                    <a:pt x="410" y="818"/>
                    <a:pt x="389" y="8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3583075" y="4134350"/>
              <a:ext cx="9725" cy="19950"/>
            </a:xfrm>
            <a:custGeom>
              <a:avLst/>
              <a:gdLst/>
              <a:ahLst/>
              <a:cxnLst/>
              <a:rect l="l" t="t" r="r" b="b"/>
              <a:pathLst>
                <a:path w="389" h="798" extrusionOk="0">
                  <a:moveTo>
                    <a:pt x="327" y="797"/>
                  </a:moveTo>
                  <a:cubicBezTo>
                    <a:pt x="307" y="777"/>
                    <a:pt x="287" y="777"/>
                    <a:pt x="287" y="756"/>
                  </a:cubicBezTo>
                  <a:lnTo>
                    <a:pt x="0" y="61"/>
                  </a:lnTo>
                  <a:cubicBezTo>
                    <a:pt x="0" y="41"/>
                    <a:pt x="0" y="21"/>
                    <a:pt x="21" y="21"/>
                  </a:cubicBezTo>
                  <a:cubicBezTo>
                    <a:pt x="41" y="0"/>
                    <a:pt x="82" y="21"/>
                    <a:pt x="103" y="61"/>
                  </a:cubicBezTo>
                  <a:lnTo>
                    <a:pt x="389" y="736"/>
                  </a:lnTo>
                  <a:cubicBezTo>
                    <a:pt x="389" y="756"/>
                    <a:pt x="368" y="797"/>
                    <a:pt x="348" y="7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3567750" y="4138950"/>
              <a:ext cx="12275" cy="21475"/>
            </a:xfrm>
            <a:custGeom>
              <a:avLst/>
              <a:gdLst/>
              <a:ahLst/>
              <a:cxnLst/>
              <a:rect l="l" t="t" r="r" b="b"/>
              <a:pathLst>
                <a:path w="491" h="859" extrusionOk="0">
                  <a:moveTo>
                    <a:pt x="429" y="859"/>
                  </a:moveTo>
                  <a:cubicBezTo>
                    <a:pt x="409" y="859"/>
                    <a:pt x="388" y="838"/>
                    <a:pt x="388" y="838"/>
                  </a:cubicBezTo>
                  <a:lnTo>
                    <a:pt x="41" y="123"/>
                  </a:lnTo>
                  <a:cubicBezTo>
                    <a:pt x="0" y="61"/>
                    <a:pt x="102" y="0"/>
                    <a:pt x="143" y="61"/>
                  </a:cubicBezTo>
                  <a:lnTo>
                    <a:pt x="491" y="777"/>
                  </a:lnTo>
                  <a:cubicBezTo>
                    <a:pt x="491" y="797"/>
                    <a:pt x="491" y="838"/>
                    <a:pt x="450" y="8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3554450" y="4147625"/>
              <a:ext cx="12800" cy="19450"/>
            </a:xfrm>
            <a:custGeom>
              <a:avLst/>
              <a:gdLst/>
              <a:ahLst/>
              <a:cxnLst/>
              <a:rect l="l" t="t" r="r" b="b"/>
              <a:pathLst>
                <a:path w="512" h="778" extrusionOk="0">
                  <a:moveTo>
                    <a:pt x="450" y="777"/>
                  </a:moveTo>
                  <a:cubicBezTo>
                    <a:pt x="430" y="757"/>
                    <a:pt x="409" y="757"/>
                    <a:pt x="409" y="737"/>
                  </a:cubicBezTo>
                  <a:lnTo>
                    <a:pt x="21" y="123"/>
                  </a:lnTo>
                  <a:cubicBezTo>
                    <a:pt x="1" y="62"/>
                    <a:pt x="82" y="1"/>
                    <a:pt x="123" y="62"/>
                  </a:cubicBezTo>
                  <a:lnTo>
                    <a:pt x="491" y="675"/>
                  </a:lnTo>
                  <a:cubicBezTo>
                    <a:pt x="512" y="716"/>
                    <a:pt x="512" y="737"/>
                    <a:pt x="471" y="757"/>
                  </a:cubicBezTo>
                  <a:cubicBezTo>
                    <a:pt x="471" y="757"/>
                    <a:pt x="471" y="777"/>
                    <a:pt x="450" y="7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3540150" y="4156325"/>
              <a:ext cx="14325" cy="18425"/>
            </a:xfrm>
            <a:custGeom>
              <a:avLst/>
              <a:gdLst/>
              <a:ahLst/>
              <a:cxnLst/>
              <a:rect l="l" t="t" r="r" b="b"/>
              <a:pathLst>
                <a:path w="573" h="737" extrusionOk="0">
                  <a:moveTo>
                    <a:pt x="511" y="736"/>
                  </a:moveTo>
                  <a:cubicBezTo>
                    <a:pt x="491" y="736"/>
                    <a:pt x="470" y="716"/>
                    <a:pt x="470" y="716"/>
                  </a:cubicBezTo>
                  <a:lnTo>
                    <a:pt x="62" y="123"/>
                  </a:lnTo>
                  <a:cubicBezTo>
                    <a:pt x="0" y="61"/>
                    <a:pt x="102" y="0"/>
                    <a:pt x="143" y="61"/>
                  </a:cubicBezTo>
                  <a:lnTo>
                    <a:pt x="552" y="654"/>
                  </a:lnTo>
                  <a:cubicBezTo>
                    <a:pt x="573" y="654"/>
                    <a:pt x="573" y="695"/>
                    <a:pt x="552" y="716"/>
                  </a:cubicBezTo>
                  <a:cubicBezTo>
                    <a:pt x="552" y="736"/>
                    <a:pt x="532" y="736"/>
                    <a:pt x="511" y="7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3527375" y="4166025"/>
              <a:ext cx="15350" cy="17900"/>
            </a:xfrm>
            <a:custGeom>
              <a:avLst/>
              <a:gdLst/>
              <a:ahLst/>
              <a:cxnLst/>
              <a:rect l="l" t="t" r="r" b="b"/>
              <a:pathLst>
                <a:path w="614" h="716" extrusionOk="0">
                  <a:moveTo>
                    <a:pt x="552" y="716"/>
                  </a:moveTo>
                  <a:cubicBezTo>
                    <a:pt x="532" y="716"/>
                    <a:pt x="511" y="696"/>
                    <a:pt x="511" y="696"/>
                  </a:cubicBezTo>
                  <a:lnTo>
                    <a:pt x="61" y="123"/>
                  </a:lnTo>
                  <a:cubicBezTo>
                    <a:pt x="0" y="62"/>
                    <a:pt x="82" y="1"/>
                    <a:pt x="143" y="62"/>
                  </a:cubicBezTo>
                  <a:lnTo>
                    <a:pt x="593" y="614"/>
                  </a:lnTo>
                  <a:cubicBezTo>
                    <a:pt x="613" y="634"/>
                    <a:pt x="613" y="675"/>
                    <a:pt x="593" y="696"/>
                  </a:cubicBezTo>
                  <a:cubicBezTo>
                    <a:pt x="573" y="716"/>
                    <a:pt x="552" y="716"/>
                    <a:pt x="552" y="7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3515100" y="4178800"/>
              <a:ext cx="15875" cy="14325"/>
            </a:xfrm>
            <a:custGeom>
              <a:avLst/>
              <a:gdLst/>
              <a:ahLst/>
              <a:cxnLst/>
              <a:rect l="l" t="t" r="r" b="b"/>
              <a:pathLst>
                <a:path w="635" h="573" extrusionOk="0">
                  <a:moveTo>
                    <a:pt x="573" y="573"/>
                  </a:moveTo>
                  <a:cubicBezTo>
                    <a:pt x="552" y="573"/>
                    <a:pt x="552" y="573"/>
                    <a:pt x="532" y="573"/>
                  </a:cubicBezTo>
                  <a:lnTo>
                    <a:pt x="21" y="103"/>
                  </a:lnTo>
                  <a:cubicBezTo>
                    <a:pt x="1" y="82"/>
                    <a:pt x="1" y="41"/>
                    <a:pt x="21" y="21"/>
                  </a:cubicBezTo>
                  <a:cubicBezTo>
                    <a:pt x="41" y="1"/>
                    <a:pt x="82" y="1"/>
                    <a:pt x="103" y="21"/>
                  </a:cubicBezTo>
                  <a:lnTo>
                    <a:pt x="614" y="491"/>
                  </a:lnTo>
                  <a:cubicBezTo>
                    <a:pt x="634" y="512"/>
                    <a:pt x="634" y="552"/>
                    <a:pt x="614" y="573"/>
                  </a:cubicBezTo>
                  <a:cubicBezTo>
                    <a:pt x="614" y="573"/>
                    <a:pt x="593" y="573"/>
                    <a:pt x="573" y="5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3504375" y="4192600"/>
              <a:ext cx="17400" cy="12800"/>
            </a:xfrm>
            <a:custGeom>
              <a:avLst/>
              <a:gdLst/>
              <a:ahLst/>
              <a:cxnLst/>
              <a:rect l="l" t="t" r="r" b="b"/>
              <a:pathLst>
                <a:path w="696" h="512" extrusionOk="0">
                  <a:moveTo>
                    <a:pt x="614" y="512"/>
                  </a:moveTo>
                  <a:cubicBezTo>
                    <a:pt x="614" y="512"/>
                    <a:pt x="593" y="512"/>
                    <a:pt x="593" y="512"/>
                  </a:cubicBezTo>
                  <a:lnTo>
                    <a:pt x="21" y="103"/>
                  </a:lnTo>
                  <a:cubicBezTo>
                    <a:pt x="0" y="62"/>
                    <a:pt x="0" y="41"/>
                    <a:pt x="21" y="21"/>
                  </a:cubicBezTo>
                  <a:cubicBezTo>
                    <a:pt x="41" y="0"/>
                    <a:pt x="82" y="0"/>
                    <a:pt x="102" y="21"/>
                  </a:cubicBezTo>
                  <a:lnTo>
                    <a:pt x="654" y="430"/>
                  </a:lnTo>
                  <a:cubicBezTo>
                    <a:pt x="675" y="450"/>
                    <a:pt x="695" y="471"/>
                    <a:pt x="675" y="512"/>
                  </a:cubicBezTo>
                  <a:cubicBezTo>
                    <a:pt x="654" y="512"/>
                    <a:pt x="634" y="512"/>
                    <a:pt x="614" y="5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3494650" y="4203850"/>
              <a:ext cx="18425" cy="12275"/>
            </a:xfrm>
            <a:custGeom>
              <a:avLst/>
              <a:gdLst/>
              <a:ahLst/>
              <a:cxnLst/>
              <a:rect l="l" t="t" r="r" b="b"/>
              <a:pathLst>
                <a:path w="737" h="491" extrusionOk="0">
                  <a:moveTo>
                    <a:pt x="675" y="491"/>
                  </a:moveTo>
                  <a:cubicBezTo>
                    <a:pt x="675" y="491"/>
                    <a:pt x="655" y="491"/>
                    <a:pt x="655" y="491"/>
                  </a:cubicBezTo>
                  <a:lnTo>
                    <a:pt x="62" y="143"/>
                  </a:lnTo>
                  <a:cubicBezTo>
                    <a:pt x="1" y="102"/>
                    <a:pt x="62" y="0"/>
                    <a:pt x="124" y="41"/>
                  </a:cubicBezTo>
                  <a:lnTo>
                    <a:pt x="716" y="409"/>
                  </a:lnTo>
                  <a:cubicBezTo>
                    <a:pt x="737" y="409"/>
                    <a:pt x="737" y="450"/>
                    <a:pt x="737" y="470"/>
                  </a:cubicBezTo>
                  <a:cubicBezTo>
                    <a:pt x="716" y="491"/>
                    <a:pt x="696" y="491"/>
                    <a:pt x="675" y="4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3487000" y="4217650"/>
              <a:ext cx="18425" cy="10225"/>
            </a:xfrm>
            <a:custGeom>
              <a:avLst/>
              <a:gdLst/>
              <a:ahLst/>
              <a:cxnLst/>
              <a:rect l="l" t="t" r="r" b="b"/>
              <a:pathLst>
                <a:path w="737" h="409" extrusionOk="0">
                  <a:moveTo>
                    <a:pt x="695" y="409"/>
                  </a:moveTo>
                  <a:lnTo>
                    <a:pt x="654" y="409"/>
                  </a:lnTo>
                  <a:lnTo>
                    <a:pt x="41" y="102"/>
                  </a:lnTo>
                  <a:cubicBezTo>
                    <a:pt x="0" y="102"/>
                    <a:pt x="0" y="61"/>
                    <a:pt x="0" y="41"/>
                  </a:cubicBezTo>
                  <a:cubicBezTo>
                    <a:pt x="21" y="21"/>
                    <a:pt x="41" y="0"/>
                    <a:pt x="82" y="21"/>
                  </a:cubicBezTo>
                  <a:lnTo>
                    <a:pt x="695" y="307"/>
                  </a:lnTo>
                  <a:cubicBezTo>
                    <a:pt x="736" y="307"/>
                    <a:pt x="736" y="348"/>
                    <a:pt x="736" y="368"/>
                  </a:cubicBezTo>
                  <a:cubicBezTo>
                    <a:pt x="716" y="389"/>
                    <a:pt x="695" y="409"/>
                    <a:pt x="695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3478825" y="4229900"/>
              <a:ext cx="19425" cy="9750"/>
            </a:xfrm>
            <a:custGeom>
              <a:avLst/>
              <a:gdLst/>
              <a:ahLst/>
              <a:cxnLst/>
              <a:rect l="l" t="t" r="r" b="b"/>
              <a:pathLst>
                <a:path w="777" h="390" extrusionOk="0">
                  <a:moveTo>
                    <a:pt x="716" y="369"/>
                  </a:moveTo>
                  <a:lnTo>
                    <a:pt x="695" y="369"/>
                  </a:lnTo>
                  <a:lnTo>
                    <a:pt x="41" y="123"/>
                  </a:lnTo>
                  <a:cubicBezTo>
                    <a:pt x="21" y="103"/>
                    <a:pt x="0" y="83"/>
                    <a:pt x="21" y="42"/>
                  </a:cubicBezTo>
                  <a:cubicBezTo>
                    <a:pt x="21" y="21"/>
                    <a:pt x="62" y="1"/>
                    <a:pt x="82" y="21"/>
                  </a:cubicBezTo>
                  <a:lnTo>
                    <a:pt x="716" y="266"/>
                  </a:lnTo>
                  <a:cubicBezTo>
                    <a:pt x="777" y="287"/>
                    <a:pt x="777" y="389"/>
                    <a:pt x="716" y="3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3613725" y="4124625"/>
              <a:ext cx="7700" cy="21500"/>
            </a:xfrm>
            <a:custGeom>
              <a:avLst/>
              <a:gdLst/>
              <a:ahLst/>
              <a:cxnLst/>
              <a:rect l="l" t="t" r="r" b="b"/>
              <a:pathLst>
                <a:path w="308" h="860" extrusionOk="0">
                  <a:moveTo>
                    <a:pt x="246" y="859"/>
                  </a:moveTo>
                  <a:cubicBezTo>
                    <a:pt x="205" y="859"/>
                    <a:pt x="185" y="839"/>
                    <a:pt x="185" y="818"/>
                  </a:cubicBezTo>
                  <a:lnTo>
                    <a:pt x="1" y="82"/>
                  </a:lnTo>
                  <a:cubicBezTo>
                    <a:pt x="1" y="42"/>
                    <a:pt x="21" y="21"/>
                    <a:pt x="42" y="21"/>
                  </a:cubicBezTo>
                  <a:cubicBezTo>
                    <a:pt x="83" y="1"/>
                    <a:pt x="103" y="21"/>
                    <a:pt x="103" y="62"/>
                  </a:cubicBezTo>
                  <a:lnTo>
                    <a:pt x="287" y="798"/>
                  </a:lnTo>
                  <a:cubicBezTo>
                    <a:pt x="307" y="818"/>
                    <a:pt x="287" y="839"/>
                    <a:pt x="246" y="8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3630075" y="4122075"/>
              <a:ext cx="5150" cy="20975"/>
            </a:xfrm>
            <a:custGeom>
              <a:avLst/>
              <a:gdLst/>
              <a:ahLst/>
              <a:cxnLst/>
              <a:rect l="l" t="t" r="r" b="b"/>
              <a:pathLst>
                <a:path w="206" h="839" extrusionOk="0">
                  <a:moveTo>
                    <a:pt x="144" y="839"/>
                  </a:moveTo>
                  <a:cubicBezTo>
                    <a:pt x="124" y="839"/>
                    <a:pt x="103" y="818"/>
                    <a:pt x="103" y="777"/>
                  </a:cubicBezTo>
                  <a:lnTo>
                    <a:pt x="1" y="62"/>
                  </a:lnTo>
                  <a:cubicBezTo>
                    <a:pt x="1" y="41"/>
                    <a:pt x="21" y="1"/>
                    <a:pt x="42" y="1"/>
                  </a:cubicBezTo>
                  <a:cubicBezTo>
                    <a:pt x="62" y="1"/>
                    <a:pt x="103" y="21"/>
                    <a:pt x="103" y="41"/>
                  </a:cubicBezTo>
                  <a:lnTo>
                    <a:pt x="205" y="777"/>
                  </a:lnTo>
                  <a:cubicBezTo>
                    <a:pt x="205" y="798"/>
                    <a:pt x="185" y="818"/>
                    <a:pt x="165" y="8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3645925" y="4120550"/>
              <a:ext cx="4125" cy="20975"/>
            </a:xfrm>
            <a:custGeom>
              <a:avLst/>
              <a:gdLst/>
              <a:ahLst/>
              <a:cxnLst/>
              <a:rect l="l" t="t" r="r" b="b"/>
              <a:pathLst>
                <a:path w="165" h="839" extrusionOk="0">
                  <a:moveTo>
                    <a:pt x="103" y="838"/>
                  </a:moveTo>
                  <a:cubicBezTo>
                    <a:pt x="82" y="818"/>
                    <a:pt x="62" y="797"/>
                    <a:pt x="62" y="777"/>
                  </a:cubicBezTo>
                  <a:lnTo>
                    <a:pt x="1" y="62"/>
                  </a:lnTo>
                  <a:cubicBezTo>
                    <a:pt x="1" y="21"/>
                    <a:pt x="21" y="0"/>
                    <a:pt x="42" y="0"/>
                  </a:cubicBezTo>
                  <a:cubicBezTo>
                    <a:pt x="82" y="0"/>
                    <a:pt x="103" y="21"/>
                    <a:pt x="103" y="41"/>
                  </a:cubicBezTo>
                  <a:lnTo>
                    <a:pt x="164" y="777"/>
                  </a:lnTo>
                  <a:cubicBezTo>
                    <a:pt x="164" y="797"/>
                    <a:pt x="144" y="818"/>
                    <a:pt x="103" y="8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3662275" y="4119525"/>
              <a:ext cx="3100" cy="20975"/>
            </a:xfrm>
            <a:custGeom>
              <a:avLst/>
              <a:gdLst/>
              <a:ahLst/>
              <a:cxnLst/>
              <a:rect l="l" t="t" r="r" b="b"/>
              <a:pathLst>
                <a:path w="124" h="839" extrusionOk="0">
                  <a:moveTo>
                    <a:pt x="62" y="838"/>
                  </a:moveTo>
                  <a:cubicBezTo>
                    <a:pt x="42" y="838"/>
                    <a:pt x="21" y="818"/>
                    <a:pt x="21" y="777"/>
                  </a:cubicBezTo>
                  <a:lnTo>
                    <a:pt x="1" y="62"/>
                  </a:lnTo>
                  <a:cubicBezTo>
                    <a:pt x="1" y="41"/>
                    <a:pt x="21" y="0"/>
                    <a:pt x="62" y="0"/>
                  </a:cubicBezTo>
                  <a:cubicBezTo>
                    <a:pt x="83" y="0"/>
                    <a:pt x="103" y="21"/>
                    <a:pt x="103" y="62"/>
                  </a:cubicBezTo>
                  <a:lnTo>
                    <a:pt x="123" y="777"/>
                  </a:lnTo>
                  <a:cubicBezTo>
                    <a:pt x="123" y="818"/>
                    <a:pt x="103" y="838"/>
                    <a:pt x="62" y="8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3677625" y="4120025"/>
              <a:ext cx="5125" cy="19950"/>
            </a:xfrm>
            <a:custGeom>
              <a:avLst/>
              <a:gdLst/>
              <a:ahLst/>
              <a:cxnLst/>
              <a:rect l="l" t="t" r="r" b="b"/>
              <a:pathLst>
                <a:path w="205" h="798" extrusionOk="0">
                  <a:moveTo>
                    <a:pt x="41" y="798"/>
                  </a:moveTo>
                  <a:lnTo>
                    <a:pt x="41" y="798"/>
                  </a:lnTo>
                  <a:cubicBezTo>
                    <a:pt x="21" y="798"/>
                    <a:pt x="0" y="778"/>
                    <a:pt x="0" y="737"/>
                  </a:cubicBezTo>
                  <a:lnTo>
                    <a:pt x="82" y="62"/>
                  </a:lnTo>
                  <a:cubicBezTo>
                    <a:pt x="82" y="21"/>
                    <a:pt x="123" y="1"/>
                    <a:pt x="143" y="21"/>
                  </a:cubicBezTo>
                  <a:cubicBezTo>
                    <a:pt x="184" y="21"/>
                    <a:pt x="204" y="42"/>
                    <a:pt x="184" y="83"/>
                  </a:cubicBezTo>
                  <a:lnTo>
                    <a:pt x="102" y="757"/>
                  </a:lnTo>
                  <a:cubicBezTo>
                    <a:pt x="102" y="778"/>
                    <a:pt x="61" y="798"/>
                    <a:pt x="41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3692950" y="4122075"/>
              <a:ext cx="6675" cy="19950"/>
            </a:xfrm>
            <a:custGeom>
              <a:avLst/>
              <a:gdLst/>
              <a:ahLst/>
              <a:cxnLst/>
              <a:rect l="l" t="t" r="r" b="b"/>
              <a:pathLst>
                <a:path w="267" h="798" extrusionOk="0">
                  <a:moveTo>
                    <a:pt x="62" y="798"/>
                  </a:moveTo>
                  <a:lnTo>
                    <a:pt x="41" y="798"/>
                  </a:lnTo>
                  <a:cubicBezTo>
                    <a:pt x="21" y="777"/>
                    <a:pt x="0" y="757"/>
                    <a:pt x="0" y="716"/>
                  </a:cubicBezTo>
                  <a:lnTo>
                    <a:pt x="164" y="62"/>
                  </a:lnTo>
                  <a:cubicBezTo>
                    <a:pt x="164" y="21"/>
                    <a:pt x="205" y="1"/>
                    <a:pt x="225" y="1"/>
                  </a:cubicBezTo>
                  <a:cubicBezTo>
                    <a:pt x="246" y="1"/>
                    <a:pt x="266" y="41"/>
                    <a:pt x="266" y="62"/>
                  </a:cubicBezTo>
                  <a:lnTo>
                    <a:pt x="103" y="736"/>
                  </a:lnTo>
                  <a:cubicBezTo>
                    <a:pt x="103" y="757"/>
                    <a:pt x="82" y="777"/>
                    <a:pt x="62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3708275" y="4124625"/>
              <a:ext cx="8725" cy="18425"/>
            </a:xfrm>
            <a:custGeom>
              <a:avLst/>
              <a:gdLst/>
              <a:ahLst/>
              <a:cxnLst/>
              <a:rect l="l" t="t" r="r" b="b"/>
              <a:pathLst>
                <a:path w="349" h="737" extrusionOk="0">
                  <a:moveTo>
                    <a:pt x="62" y="737"/>
                  </a:moveTo>
                  <a:lnTo>
                    <a:pt x="41" y="737"/>
                  </a:lnTo>
                  <a:cubicBezTo>
                    <a:pt x="21" y="716"/>
                    <a:pt x="1" y="696"/>
                    <a:pt x="21" y="655"/>
                  </a:cubicBezTo>
                  <a:lnTo>
                    <a:pt x="225" y="42"/>
                  </a:lnTo>
                  <a:cubicBezTo>
                    <a:pt x="246" y="21"/>
                    <a:pt x="266" y="1"/>
                    <a:pt x="307" y="21"/>
                  </a:cubicBezTo>
                  <a:cubicBezTo>
                    <a:pt x="328" y="21"/>
                    <a:pt x="348" y="62"/>
                    <a:pt x="328" y="82"/>
                  </a:cubicBezTo>
                  <a:lnTo>
                    <a:pt x="103" y="696"/>
                  </a:lnTo>
                  <a:cubicBezTo>
                    <a:pt x="103" y="716"/>
                    <a:pt x="82" y="737"/>
                    <a:pt x="62" y="7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3723100" y="4128200"/>
              <a:ext cx="10750" cy="17925"/>
            </a:xfrm>
            <a:custGeom>
              <a:avLst/>
              <a:gdLst/>
              <a:ahLst/>
              <a:cxnLst/>
              <a:rect l="l" t="t" r="r" b="b"/>
              <a:pathLst>
                <a:path w="430" h="717" extrusionOk="0">
                  <a:moveTo>
                    <a:pt x="62" y="716"/>
                  </a:moveTo>
                  <a:lnTo>
                    <a:pt x="41" y="716"/>
                  </a:lnTo>
                  <a:cubicBezTo>
                    <a:pt x="21" y="696"/>
                    <a:pt x="0" y="675"/>
                    <a:pt x="21" y="635"/>
                  </a:cubicBezTo>
                  <a:lnTo>
                    <a:pt x="307" y="62"/>
                  </a:lnTo>
                  <a:cubicBezTo>
                    <a:pt x="327" y="1"/>
                    <a:pt x="430" y="42"/>
                    <a:pt x="389" y="103"/>
                  </a:cubicBezTo>
                  <a:lnTo>
                    <a:pt x="103" y="696"/>
                  </a:lnTo>
                  <a:cubicBezTo>
                    <a:pt x="103" y="696"/>
                    <a:pt x="82" y="716"/>
                    <a:pt x="62" y="7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3738950" y="4132300"/>
              <a:ext cx="10225" cy="16375"/>
            </a:xfrm>
            <a:custGeom>
              <a:avLst/>
              <a:gdLst/>
              <a:ahLst/>
              <a:cxnLst/>
              <a:rect l="l" t="t" r="r" b="b"/>
              <a:pathLst>
                <a:path w="409" h="655" extrusionOk="0">
                  <a:moveTo>
                    <a:pt x="61" y="654"/>
                  </a:moveTo>
                  <a:cubicBezTo>
                    <a:pt x="41" y="654"/>
                    <a:pt x="41" y="654"/>
                    <a:pt x="21" y="654"/>
                  </a:cubicBezTo>
                  <a:cubicBezTo>
                    <a:pt x="0" y="634"/>
                    <a:pt x="0" y="614"/>
                    <a:pt x="0" y="573"/>
                  </a:cubicBezTo>
                  <a:lnTo>
                    <a:pt x="307" y="21"/>
                  </a:lnTo>
                  <a:cubicBezTo>
                    <a:pt x="327" y="0"/>
                    <a:pt x="348" y="0"/>
                    <a:pt x="388" y="0"/>
                  </a:cubicBezTo>
                  <a:cubicBezTo>
                    <a:pt x="409" y="21"/>
                    <a:pt x="409" y="62"/>
                    <a:pt x="409" y="82"/>
                  </a:cubicBezTo>
                  <a:lnTo>
                    <a:pt x="102" y="614"/>
                  </a:lnTo>
                  <a:cubicBezTo>
                    <a:pt x="102" y="634"/>
                    <a:pt x="82" y="654"/>
                    <a:pt x="61" y="6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3271850" y="4244225"/>
              <a:ext cx="198300" cy="283650"/>
            </a:xfrm>
            <a:custGeom>
              <a:avLst/>
              <a:gdLst/>
              <a:ahLst/>
              <a:cxnLst/>
              <a:rect l="l" t="t" r="r" b="b"/>
              <a:pathLst>
                <a:path w="7932" h="11346" extrusionOk="0">
                  <a:moveTo>
                    <a:pt x="1390" y="11345"/>
                  </a:moveTo>
                  <a:cubicBezTo>
                    <a:pt x="1370" y="11345"/>
                    <a:pt x="1349" y="11325"/>
                    <a:pt x="1349" y="11305"/>
                  </a:cubicBezTo>
                  <a:cubicBezTo>
                    <a:pt x="0" y="6950"/>
                    <a:pt x="1840" y="4129"/>
                    <a:pt x="3618" y="2514"/>
                  </a:cubicBezTo>
                  <a:cubicBezTo>
                    <a:pt x="4845" y="1411"/>
                    <a:pt x="6276" y="572"/>
                    <a:pt x="7829" y="21"/>
                  </a:cubicBezTo>
                  <a:cubicBezTo>
                    <a:pt x="7911" y="0"/>
                    <a:pt x="7932" y="102"/>
                    <a:pt x="7870" y="123"/>
                  </a:cubicBezTo>
                  <a:cubicBezTo>
                    <a:pt x="6337" y="675"/>
                    <a:pt x="4906" y="1513"/>
                    <a:pt x="3680" y="2596"/>
                  </a:cubicBezTo>
                  <a:cubicBezTo>
                    <a:pt x="1922" y="4191"/>
                    <a:pt x="102" y="6971"/>
                    <a:pt x="1452" y="11284"/>
                  </a:cubicBezTo>
                  <a:cubicBezTo>
                    <a:pt x="1452" y="11305"/>
                    <a:pt x="1431" y="11345"/>
                    <a:pt x="1411" y="113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3293300" y="4247800"/>
              <a:ext cx="182975" cy="290300"/>
            </a:xfrm>
            <a:custGeom>
              <a:avLst/>
              <a:gdLst/>
              <a:ahLst/>
              <a:cxnLst/>
              <a:rect l="l" t="t" r="r" b="b"/>
              <a:pathLst>
                <a:path w="7319" h="11612" extrusionOk="0">
                  <a:moveTo>
                    <a:pt x="880" y="11611"/>
                  </a:moveTo>
                  <a:cubicBezTo>
                    <a:pt x="859" y="11611"/>
                    <a:pt x="839" y="11591"/>
                    <a:pt x="839" y="11570"/>
                  </a:cubicBezTo>
                  <a:cubicBezTo>
                    <a:pt x="1" y="9056"/>
                    <a:pt x="103" y="6787"/>
                    <a:pt x="1125" y="4825"/>
                  </a:cubicBezTo>
                  <a:cubicBezTo>
                    <a:pt x="2965" y="1309"/>
                    <a:pt x="7217" y="21"/>
                    <a:pt x="7258" y="0"/>
                  </a:cubicBezTo>
                  <a:cubicBezTo>
                    <a:pt x="7278" y="0"/>
                    <a:pt x="7319" y="21"/>
                    <a:pt x="7319" y="41"/>
                  </a:cubicBezTo>
                  <a:cubicBezTo>
                    <a:pt x="7319" y="82"/>
                    <a:pt x="7319" y="102"/>
                    <a:pt x="7278" y="102"/>
                  </a:cubicBezTo>
                  <a:cubicBezTo>
                    <a:pt x="7237" y="102"/>
                    <a:pt x="3026" y="1411"/>
                    <a:pt x="1207" y="4886"/>
                  </a:cubicBezTo>
                  <a:cubicBezTo>
                    <a:pt x="205" y="6807"/>
                    <a:pt x="103" y="9056"/>
                    <a:pt x="921" y="11529"/>
                  </a:cubicBezTo>
                  <a:cubicBezTo>
                    <a:pt x="921" y="11550"/>
                    <a:pt x="921" y="11591"/>
                    <a:pt x="880" y="115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3302500" y="4266700"/>
              <a:ext cx="168175" cy="249925"/>
            </a:xfrm>
            <a:custGeom>
              <a:avLst/>
              <a:gdLst/>
              <a:ahLst/>
              <a:cxnLst/>
              <a:rect l="l" t="t" r="r" b="b"/>
              <a:pathLst>
                <a:path w="6727" h="9997" extrusionOk="0">
                  <a:moveTo>
                    <a:pt x="1023" y="9997"/>
                  </a:moveTo>
                  <a:cubicBezTo>
                    <a:pt x="1002" y="9997"/>
                    <a:pt x="982" y="9976"/>
                    <a:pt x="982" y="9956"/>
                  </a:cubicBezTo>
                  <a:cubicBezTo>
                    <a:pt x="1" y="6235"/>
                    <a:pt x="1595" y="3721"/>
                    <a:pt x="3108" y="2290"/>
                  </a:cubicBezTo>
                  <a:cubicBezTo>
                    <a:pt x="4130" y="1329"/>
                    <a:pt x="5316" y="553"/>
                    <a:pt x="6624" y="41"/>
                  </a:cubicBezTo>
                  <a:cubicBezTo>
                    <a:pt x="6706" y="1"/>
                    <a:pt x="6726" y="103"/>
                    <a:pt x="6665" y="144"/>
                  </a:cubicBezTo>
                  <a:cubicBezTo>
                    <a:pt x="5377" y="655"/>
                    <a:pt x="4191" y="1411"/>
                    <a:pt x="3169" y="2372"/>
                  </a:cubicBezTo>
                  <a:cubicBezTo>
                    <a:pt x="1677" y="3803"/>
                    <a:pt x="123" y="6256"/>
                    <a:pt x="1084" y="9935"/>
                  </a:cubicBezTo>
                  <a:cubicBezTo>
                    <a:pt x="1084" y="9956"/>
                    <a:pt x="1064" y="9997"/>
                    <a:pt x="1043" y="99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3329600" y="4353075"/>
              <a:ext cx="20975" cy="11775"/>
            </a:xfrm>
            <a:custGeom>
              <a:avLst/>
              <a:gdLst/>
              <a:ahLst/>
              <a:cxnLst/>
              <a:rect l="l" t="t" r="r" b="b"/>
              <a:pathLst>
                <a:path w="839" h="471" extrusionOk="0">
                  <a:moveTo>
                    <a:pt x="777" y="470"/>
                  </a:moveTo>
                  <a:cubicBezTo>
                    <a:pt x="757" y="470"/>
                    <a:pt x="757" y="470"/>
                    <a:pt x="736" y="470"/>
                  </a:cubicBezTo>
                  <a:lnTo>
                    <a:pt x="41" y="102"/>
                  </a:lnTo>
                  <a:cubicBezTo>
                    <a:pt x="21" y="102"/>
                    <a:pt x="0" y="62"/>
                    <a:pt x="21" y="41"/>
                  </a:cubicBezTo>
                  <a:cubicBezTo>
                    <a:pt x="41" y="0"/>
                    <a:pt x="61" y="0"/>
                    <a:pt x="102" y="21"/>
                  </a:cubicBezTo>
                  <a:lnTo>
                    <a:pt x="797" y="368"/>
                  </a:lnTo>
                  <a:cubicBezTo>
                    <a:pt x="818" y="389"/>
                    <a:pt x="838" y="430"/>
                    <a:pt x="818" y="450"/>
                  </a:cubicBezTo>
                  <a:cubicBezTo>
                    <a:pt x="797" y="470"/>
                    <a:pt x="797" y="470"/>
                    <a:pt x="777" y="4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3323450" y="4364825"/>
              <a:ext cx="19450" cy="11275"/>
            </a:xfrm>
            <a:custGeom>
              <a:avLst/>
              <a:gdLst/>
              <a:ahLst/>
              <a:cxnLst/>
              <a:rect l="l" t="t" r="r" b="b"/>
              <a:pathLst>
                <a:path w="778" h="451" extrusionOk="0">
                  <a:moveTo>
                    <a:pt x="716" y="450"/>
                  </a:moveTo>
                  <a:cubicBezTo>
                    <a:pt x="716" y="450"/>
                    <a:pt x="696" y="450"/>
                    <a:pt x="696" y="450"/>
                  </a:cubicBezTo>
                  <a:lnTo>
                    <a:pt x="42" y="123"/>
                  </a:lnTo>
                  <a:cubicBezTo>
                    <a:pt x="1" y="103"/>
                    <a:pt x="1" y="82"/>
                    <a:pt x="1" y="41"/>
                  </a:cubicBezTo>
                  <a:cubicBezTo>
                    <a:pt x="21" y="21"/>
                    <a:pt x="62" y="0"/>
                    <a:pt x="83" y="21"/>
                  </a:cubicBezTo>
                  <a:lnTo>
                    <a:pt x="737" y="368"/>
                  </a:lnTo>
                  <a:cubicBezTo>
                    <a:pt x="757" y="368"/>
                    <a:pt x="778" y="409"/>
                    <a:pt x="757" y="430"/>
                  </a:cubicBezTo>
                  <a:cubicBezTo>
                    <a:pt x="757" y="450"/>
                    <a:pt x="737" y="450"/>
                    <a:pt x="716" y="4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3315800" y="4378100"/>
              <a:ext cx="20975" cy="10775"/>
            </a:xfrm>
            <a:custGeom>
              <a:avLst/>
              <a:gdLst/>
              <a:ahLst/>
              <a:cxnLst/>
              <a:rect l="l" t="t" r="r" b="b"/>
              <a:pathLst>
                <a:path w="839" h="431" extrusionOk="0">
                  <a:moveTo>
                    <a:pt x="797" y="430"/>
                  </a:moveTo>
                  <a:lnTo>
                    <a:pt x="757" y="430"/>
                  </a:lnTo>
                  <a:lnTo>
                    <a:pt x="41" y="124"/>
                  </a:lnTo>
                  <a:cubicBezTo>
                    <a:pt x="21" y="103"/>
                    <a:pt x="0" y="83"/>
                    <a:pt x="21" y="42"/>
                  </a:cubicBezTo>
                  <a:cubicBezTo>
                    <a:pt x="21" y="21"/>
                    <a:pt x="62" y="1"/>
                    <a:pt x="82" y="21"/>
                  </a:cubicBezTo>
                  <a:lnTo>
                    <a:pt x="797" y="348"/>
                  </a:lnTo>
                  <a:cubicBezTo>
                    <a:pt x="838" y="348"/>
                    <a:pt x="838" y="389"/>
                    <a:pt x="838" y="410"/>
                  </a:cubicBezTo>
                  <a:cubicBezTo>
                    <a:pt x="818" y="430"/>
                    <a:pt x="797" y="430"/>
                    <a:pt x="797" y="4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3311200" y="4393950"/>
              <a:ext cx="19950" cy="8725"/>
            </a:xfrm>
            <a:custGeom>
              <a:avLst/>
              <a:gdLst/>
              <a:ahLst/>
              <a:cxnLst/>
              <a:rect l="l" t="t" r="r" b="b"/>
              <a:pathLst>
                <a:path w="798" h="349" extrusionOk="0">
                  <a:moveTo>
                    <a:pt x="757" y="348"/>
                  </a:moveTo>
                  <a:lnTo>
                    <a:pt x="736" y="348"/>
                  </a:lnTo>
                  <a:lnTo>
                    <a:pt x="41" y="103"/>
                  </a:lnTo>
                  <a:cubicBezTo>
                    <a:pt x="21" y="103"/>
                    <a:pt x="0" y="62"/>
                    <a:pt x="21" y="41"/>
                  </a:cubicBezTo>
                  <a:cubicBezTo>
                    <a:pt x="21" y="1"/>
                    <a:pt x="41" y="1"/>
                    <a:pt x="82" y="1"/>
                  </a:cubicBezTo>
                  <a:lnTo>
                    <a:pt x="757" y="246"/>
                  </a:lnTo>
                  <a:cubicBezTo>
                    <a:pt x="797" y="246"/>
                    <a:pt x="797" y="266"/>
                    <a:pt x="797" y="307"/>
                  </a:cubicBezTo>
                  <a:cubicBezTo>
                    <a:pt x="797" y="328"/>
                    <a:pt x="777" y="348"/>
                    <a:pt x="757" y="3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3305575" y="4408775"/>
              <a:ext cx="20975" cy="7700"/>
            </a:xfrm>
            <a:custGeom>
              <a:avLst/>
              <a:gdLst/>
              <a:ahLst/>
              <a:cxnLst/>
              <a:rect l="l" t="t" r="r" b="b"/>
              <a:pathLst>
                <a:path w="839" h="308" extrusionOk="0">
                  <a:moveTo>
                    <a:pt x="777" y="307"/>
                  </a:moveTo>
                  <a:lnTo>
                    <a:pt x="777" y="307"/>
                  </a:lnTo>
                  <a:lnTo>
                    <a:pt x="62" y="123"/>
                  </a:lnTo>
                  <a:cubicBezTo>
                    <a:pt x="0" y="103"/>
                    <a:pt x="21" y="0"/>
                    <a:pt x="103" y="21"/>
                  </a:cubicBezTo>
                  <a:lnTo>
                    <a:pt x="798" y="205"/>
                  </a:lnTo>
                  <a:cubicBezTo>
                    <a:pt x="818" y="205"/>
                    <a:pt x="839" y="246"/>
                    <a:pt x="839" y="266"/>
                  </a:cubicBezTo>
                  <a:cubicBezTo>
                    <a:pt x="818" y="287"/>
                    <a:pt x="798" y="307"/>
                    <a:pt x="777" y="3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3302000" y="4424625"/>
              <a:ext cx="21475" cy="6650"/>
            </a:xfrm>
            <a:custGeom>
              <a:avLst/>
              <a:gdLst/>
              <a:ahLst/>
              <a:cxnLst/>
              <a:rect l="l" t="t" r="r" b="b"/>
              <a:pathLst>
                <a:path w="859" h="266" extrusionOk="0">
                  <a:moveTo>
                    <a:pt x="798" y="266"/>
                  </a:moveTo>
                  <a:lnTo>
                    <a:pt x="798" y="266"/>
                  </a:lnTo>
                  <a:lnTo>
                    <a:pt x="82" y="123"/>
                  </a:lnTo>
                  <a:cubicBezTo>
                    <a:pt x="0" y="102"/>
                    <a:pt x="21" y="0"/>
                    <a:pt x="103" y="21"/>
                  </a:cubicBezTo>
                  <a:lnTo>
                    <a:pt x="818" y="164"/>
                  </a:lnTo>
                  <a:cubicBezTo>
                    <a:pt x="838" y="164"/>
                    <a:pt x="859" y="184"/>
                    <a:pt x="859" y="225"/>
                  </a:cubicBezTo>
                  <a:cubicBezTo>
                    <a:pt x="838" y="245"/>
                    <a:pt x="818" y="266"/>
                    <a:pt x="798" y="2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3300450" y="4442500"/>
              <a:ext cx="19975" cy="3600"/>
            </a:xfrm>
            <a:custGeom>
              <a:avLst/>
              <a:gdLst/>
              <a:ahLst/>
              <a:cxnLst/>
              <a:rect l="l" t="t" r="r" b="b"/>
              <a:pathLst>
                <a:path w="799" h="144" extrusionOk="0">
                  <a:moveTo>
                    <a:pt x="757" y="144"/>
                  </a:moveTo>
                  <a:lnTo>
                    <a:pt x="757" y="144"/>
                  </a:lnTo>
                  <a:lnTo>
                    <a:pt x="62" y="103"/>
                  </a:lnTo>
                  <a:cubicBezTo>
                    <a:pt x="1" y="82"/>
                    <a:pt x="1" y="1"/>
                    <a:pt x="62" y="1"/>
                  </a:cubicBezTo>
                  <a:lnTo>
                    <a:pt x="757" y="21"/>
                  </a:lnTo>
                  <a:cubicBezTo>
                    <a:pt x="778" y="41"/>
                    <a:pt x="798" y="62"/>
                    <a:pt x="798" y="82"/>
                  </a:cubicBezTo>
                  <a:cubicBezTo>
                    <a:pt x="798" y="123"/>
                    <a:pt x="778" y="144"/>
                    <a:pt x="757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3300975" y="4458350"/>
              <a:ext cx="19950" cy="3600"/>
            </a:xfrm>
            <a:custGeom>
              <a:avLst/>
              <a:gdLst/>
              <a:ahLst/>
              <a:cxnLst/>
              <a:rect l="l" t="t" r="r" b="b"/>
              <a:pathLst>
                <a:path w="798" h="144" extrusionOk="0">
                  <a:moveTo>
                    <a:pt x="62" y="143"/>
                  </a:moveTo>
                  <a:cubicBezTo>
                    <a:pt x="41" y="143"/>
                    <a:pt x="0" y="123"/>
                    <a:pt x="0" y="102"/>
                  </a:cubicBezTo>
                  <a:cubicBezTo>
                    <a:pt x="0" y="62"/>
                    <a:pt x="21" y="41"/>
                    <a:pt x="62" y="41"/>
                  </a:cubicBezTo>
                  <a:lnTo>
                    <a:pt x="736" y="0"/>
                  </a:lnTo>
                  <a:cubicBezTo>
                    <a:pt x="777" y="0"/>
                    <a:pt x="798" y="21"/>
                    <a:pt x="798" y="62"/>
                  </a:cubicBezTo>
                  <a:cubicBezTo>
                    <a:pt x="798" y="82"/>
                    <a:pt x="777" y="102"/>
                    <a:pt x="757" y="102"/>
                  </a:cubicBezTo>
                  <a:lnTo>
                    <a:pt x="62" y="1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3301475" y="4472150"/>
              <a:ext cx="20475" cy="5650"/>
            </a:xfrm>
            <a:custGeom>
              <a:avLst/>
              <a:gdLst/>
              <a:ahLst/>
              <a:cxnLst/>
              <a:rect l="l" t="t" r="r" b="b"/>
              <a:pathLst>
                <a:path w="819" h="226" extrusionOk="0">
                  <a:moveTo>
                    <a:pt x="62" y="225"/>
                  </a:moveTo>
                  <a:cubicBezTo>
                    <a:pt x="1" y="225"/>
                    <a:pt x="1" y="102"/>
                    <a:pt x="62" y="123"/>
                  </a:cubicBezTo>
                  <a:lnTo>
                    <a:pt x="737" y="0"/>
                  </a:lnTo>
                  <a:cubicBezTo>
                    <a:pt x="778" y="0"/>
                    <a:pt x="798" y="21"/>
                    <a:pt x="819" y="41"/>
                  </a:cubicBezTo>
                  <a:cubicBezTo>
                    <a:pt x="819" y="82"/>
                    <a:pt x="798" y="102"/>
                    <a:pt x="757" y="102"/>
                  </a:cubicBezTo>
                  <a:lnTo>
                    <a:pt x="83" y="2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3303025" y="4485950"/>
              <a:ext cx="20975" cy="7675"/>
            </a:xfrm>
            <a:custGeom>
              <a:avLst/>
              <a:gdLst/>
              <a:ahLst/>
              <a:cxnLst/>
              <a:rect l="l" t="t" r="r" b="b"/>
              <a:pathLst>
                <a:path w="839" h="307" extrusionOk="0">
                  <a:moveTo>
                    <a:pt x="82" y="286"/>
                  </a:moveTo>
                  <a:cubicBezTo>
                    <a:pt x="21" y="307"/>
                    <a:pt x="0" y="184"/>
                    <a:pt x="62" y="184"/>
                  </a:cubicBezTo>
                  <a:lnTo>
                    <a:pt x="757" y="21"/>
                  </a:lnTo>
                  <a:cubicBezTo>
                    <a:pt x="818" y="0"/>
                    <a:pt x="838" y="102"/>
                    <a:pt x="777" y="123"/>
                  </a:cubicBezTo>
                  <a:lnTo>
                    <a:pt x="102" y="3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3305575" y="4499750"/>
              <a:ext cx="19450" cy="8200"/>
            </a:xfrm>
            <a:custGeom>
              <a:avLst/>
              <a:gdLst/>
              <a:ahLst/>
              <a:cxnLst/>
              <a:rect l="l" t="t" r="r" b="b"/>
              <a:pathLst>
                <a:path w="778" h="328" extrusionOk="0">
                  <a:moveTo>
                    <a:pt x="62" y="327"/>
                  </a:moveTo>
                  <a:cubicBezTo>
                    <a:pt x="41" y="327"/>
                    <a:pt x="21" y="307"/>
                    <a:pt x="0" y="286"/>
                  </a:cubicBezTo>
                  <a:cubicBezTo>
                    <a:pt x="0" y="266"/>
                    <a:pt x="21" y="225"/>
                    <a:pt x="41" y="225"/>
                  </a:cubicBezTo>
                  <a:lnTo>
                    <a:pt x="695" y="0"/>
                  </a:lnTo>
                  <a:cubicBezTo>
                    <a:pt x="716" y="0"/>
                    <a:pt x="757" y="0"/>
                    <a:pt x="757" y="41"/>
                  </a:cubicBezTo>
                  <a:cubicBezTo>
                    <a:pt x="777" y="61"/>
                    <a:pt x="757" y="102"/>
                    <a:pt x="736" y="102"/>
                  </a:cubicBezTo>
                  <a:lnTo>
                    <a:pt x="82" y="3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3340325" y="4337725"/>
              <a:ext cx="18925" cy="14350"/>
            </a:xfrm>
            <a:custGeom>
              <a:avLst/>
              <a:gdLst/>
              <a:ahLst/>
              <a:cxnLst/>
              <a:rect l="l" t="t" r="r" b="b"/>
              <a:pathLst>
                <a:path w="757" h="574" extrusionOk="0">
                  <a:moveTo>
                    <a:pt x="695" y="573"/>
                  </a:moveTo>
                  <a:cubicBezTo>
                    <a:pt x="695" y="573"/>
                    <a:pt x="675" y="573"/>
                    <a:pt x="675" y="573"/>
                  </a:cubicBezTo>
                  <a:lnTo>
                    <a:pt x="62" y="124"/>
                  </a:lnTo>
                  <a:cubicBezTo>
                    <a:pt x="0" y="83"/>
                    <a:pt x="62" y="1"/>
                    <a:pt x="123" y="42"/>
                  </a:cubicBezTo>
                  <a:lnTo>
                    <a:pt x="736" y="492"/>
                  </a:lnTo>
                  <a:cubicBezTo>
                    <a:pt x="757" y="512"/>
                    <a:pt x="757" y="532"/>
                    <a:pt x="736" y="553"/>
                  </a:cubicBezTo>
                  <a:cubicBezTo>
                    <a:pt x="716" y="573"/>
                    <a:pt x="716" y="573"/>
                    <a:pt x="695" y="5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3351575" y="4325475"/>
              <a:ext cx="16375" cy="14850"/>
            </a:xfrm>
            <a:custGeom>
              <a:avLst/>
              <a:gdLst/>
              <a:ahLst/>
              <a:cxnLst/>
              <a:rect l="l" t="t" r="r" b="b"/>
              <a:pathLst>
                <a:path w="655" h="594" extrusionOk="0">
                  <a:moveTo>
                    <a:pt x="593" y="593"/>
                  </a:moveTo>
                  <a:cubicBezTo>
                    <a:pt x="573" y="593"/>
                    <a:pt x="573" y="593"/>
                    <a:pt x="552" y="593"/>
                  </a:cubicBezTo>
                  <a:lnTo>
                    <a:pt x="21" y="103"/>
                  </a:lnTo>
                  <a:cubicBezTo>
                    <a:pt x="0" y="82"/>
                    <a:pt x="0" y="41"/>
                    <a:pt x="21" y="21"/>
                  </a:cubicBezTo>
                  <a:cubicBezTo>
                    <a:pt x="41" y="0"/>
                    <a:pt x="82" y="0"/>
                    <a:pt x="102" y="21"/>
                  </a:cubicBezTo>
                  <a:lnTo>
                    <a:pt x="634" y="511"/>
                  </a:lnTo>
                  <a:cubicBezTo>
                    <a:pt x="654" y="532"/>
                    <a:pt x="654" y="573"/>
                    <a:pt x="634" y="593"/>
                  </a:cubicBezTo>
                  <a:cubicBezTo>
                    <a:pt x="613" y="593"/>
                    <a:pt x="613" y="593"/>
                    <a:pt x="593" y="5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3362300" y="4313725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573" y="634"/>
                  </a:moveTo>
                  <a:cubicBezTo>
                    <a:pt x="573" y="634"/>
                    <a:pt x="552" y="613"/>
                    <a:pt x="532" y="613"/>
                  </a:cubicBezTo>
                  <a:lnTo>
                    <a:pt x="21" y="102"/>
                  </a:lnTo>
                  <a:cubicBezTo>
                    <a:pt x="0" y="82"/>
                    <a:pt x="0" y="41"/>
                    <a:pt x="21" y="21"/>
                  </a:cubicBezTo>
                  <a:cubicBezTo>
                    <a:pt x="41" y="0"/>
                    <a:pt x="82" y="0"/>
                    <a:pt x="103" y="21"/>
                  </a:cubicBezTo>
                  <a:lnTo>
                    <a:pt x="614" y="532"/>
                  </a:lnTo>
                  <a:cubicBezTo>
                    <a:pt x="634" y="552"/>
                    <a:pt x="634" y="593"/>
                    <a:pt x="614" y="613"/>
                  </a:cubicBezTo>
                  <a:cubicBezTo>
                    <a:pt x="614" y="613"/>
                    <a:pt x="593" y="634"/>
                    <a:pt x="573" y="6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3374050" y="4301975"/>
              <a:ext cx="15875" cy="16875"/>
            </a:xfrm>
            <a:custGeom>
              <a:avLst/>
              <a:gdLst/>
              <a:ahLst/>
              <a:cxnLst/>
              <a:rect l="l" t="t" r="r" b="b"/>
              <a:pathLst>
                <a:path w="635" h="675" extrusionOk="0">
                  <a:moveTo>
                    <a:pt x="573" y="675"/>
                  </a:moveTo>
                  <a:cubicBezTo>
                    <a:pt x="553" y="675"/>
                    <a:pt x="532" y="675"/>
                    <a:pt x="532" y="675"/>
                  </a:cubicBezTo>
                  <a:lnTo>
                    <a:pt x="41" y="123"/>
                  </a:lnTo>
                  <a:cubicBezTo>
                    <a:pt x="1" y="61"/>
                    <a:pt x="82" y="0"/>
                    <a:pt x="123" y="41"/>
                  </a:cubicBezTo>
                  <a:lnTo>
                    <a:pt x="614" y="593"/>
                  </a:lnTo>
                  <a:cubicBezTo>
                    <a:pt x="634" y="613"/>
                    <a:pt x="634" y="654"/>
                    <a:pt x="614" y="675"/>
                  </a:cubicBezTo>
                  <a:cubicBezTo>
                    <a:pt x="593" y="675"/>
                    <a:pt x="573" y="675"/>
                    <a:pt x="573" y="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3388350" y="4291750"/>
              <a:ext cx="12300" cy="17400"/>
            </a:xfrm>
            <a:custGeom>
              <a:avLst/>
              <a:gdLst/>
              <a:ahLst/>
              <a:cxnLst/>
              <a:rect l="l" t="t" r="r" b="b"/>
              <a:pathLst>
                <a:path w="492" h="696" extrusionOk="0">
                  <a:moveTo>
                    <a:pt x="430" y="695"/>
                  </a:moveTo>
                  <a:cubicBezTo>
                    <a:pt x="410" y="695"/>
                    <a:pt x="389" y="695"/>
                    <a:pt x="389" y="675"/>
                  </a:cubicBezTo>
                  <a:lnTo>
                    <a:pt x="21" y="102"/>
                  </a:lnTo>
                  <a:cubicBezTo>
                    <a:pt x="1" y="62"/>
                    <a:pt x="1" y="41"/>
                    <a:pt x="42" y="21"/>
                  </a:cubicBezTo>
                  <a:cubicBezTo>
                    <a:pt x="62" y="0"/>
                    <a:pt x="83" y="21"/>
                    <a:pt x="103" y="41"/>
                  </a:cubicBezTo>
                  <a:lnTo>
                    <a:pt x="471" y="613"/>
                  </a:lnTo>
                  <a:cubicBezTo>
                    <a:pt x="492" y="654"/>
                    <a:pt x="492" y="675"/>
                    <a:pt x="471" y="695"/>
                  </a:cubicBezTo>
                  <a:cubicBezTo>
                    <a:pt x="451" y="695"/>
                    <a:pt x="451" y="695"/>
                    <a:pt x="430" y="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3403175" y="4282025"/>
              <a:ext cx="10775" cy="18425"/>
            </a:xfrm>
            <a:custGeom>
              <a:avLst/>
              <a:gdLst/>
              <a:ahLst/>
              <a:cxnLst/>
              <a:rect l="l" t="t" r="r" b="b"/>
              <a:pathLst>
                <a:path w="431" h="737" extrusionOk="0">
                  <a:moveTo>
                    <a:pt x="369" y="737"/>
                  </a:moveTo>
                  <a:cubicBezTo>
                    <a:pt x="348" y="737"/>
                    <a:pt x="328" y="737"/>
                    <a:pt x="307" y="716"/>
                  </a:cubicBezTo>
                  <a:lnTo>
                    <a:pt x="21" y="83"/>
                  </a:lnTo>
                  <a:cubicBezTo>
                    <a:pt x="1" y="62"/>
                    <a:pt x="21" y="21"/>
                    <a:pt x="42" y="21"/>
                  </a:cubicBezTo>
                  <a:cubicBezTo>
                    <a:pt x="62" y="1"/>
                    <a:pt x="103" y="21"/>
                    <a:pt x="103" y="42"/>
                  </a:cubicBezTo>
                  <a:lnTo>
                    <a:pt x="410" y="655"/>
                  </a:lnTo>
                  <a:cubicBezTo>
                    <a:pt x="430" y="696"/>
                    <a:pt x="410" y="716"/>
                    <a:pt x="389" y="7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3417500" y="4272825"/>
              <a:ext cx="8700" cy="18425"/>
            </a:xfrm>
            <a:custGeom>
              <a:avLst/>
              <a:gdLst/>
              <a:ahLst/>
              <a:cxnLst/>
              <a:rect l="l" t="t" r="r" b="b"/>
              <a:pathLst>
                <a:path w="348" h="737" extrusionOk="0">
                  <a:moveTo>
                    <a:pt x="286" y="737"/>
                  </a:moveTo>
                  <a:cubicBezTo>
                    <a:pt x="266" y="737"/>
                    <a:pt x="245" y="737"/>
                    <a:pt x="245" y="716"/>
                  </a:cubicBezTo>
                  <a:lnTo>
                    <a:pt x="21" y="103"/>
                  </a:lnTo>
                  <a:cubicBezTo>
                    <a:pt x="0" y="21"/>
                    <a:pt x="102" y="1"/>
                    <a:pt x="123" y="62"/>
                  </a:cubicBezTo>
                  <a:lnTo>
                    <a:pt x="348" y="675"/>
                  </a:lnTo>
                  <a:cubicBezTo>
                    <a:pt x="348" y="696"/>
                    <a:pt x="348" y="737"/>
                    <a:pt x="307" y="7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3432825" y="4265675"/>
              <a:ext cx="7175" cy="18425"/>
            </a:xfrm>
            <a:custGeom>
              <a:avLst/>
              <a:gdLst/>
              <a:ahLst/>
              <a:cxnLst/>
              <a:rect l="l" t="t" r="r" b="b"/>
              <a:pathLst>
                <a:path w="287" h="737" extrusionOk="0">
                  <a:moveTo>
                    <a:pt x="225" y="737"/>
                  </a:moveTo>
                  <a:cubicBezTo>
                    <a:pt x="184" y="737"/>
                    <a:pt x="164" y="716"/>
                    <a:pt x="164" y="696"/>
                  </a:cubicBezTo>
                  <a:lnTo>
                    <a:pt x="0" y="82"/>
                  </a:lnTo>
                  <a:cubicBezTo>
                    <a:pt x="0" y="42"/>
                    <a:pt x="21" y="21"/>
                    <a:pt x="41" y="1"/>
                  </a:cubicBezTo>
                  <a:cubicBezTo>
                    <a:pt x="82" y="1"/>
                    <a:pt x="103" y="21"/>
                    <a:pt x="103" y="42"/>
                  </a:cubicBezTo>
                  <a:lnTo>
                    <a:pt x="266" y="675"/>
                  </a:lnTo>
                  <a:cubicBezTo>
                    <a:pt x="287" y="696"/>
                    <a:pt x="266" y="737"/>
                    <a:pt x="225" y="7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3447125" y="4258025"/>
              <a:ext cx="6175" cy="18400"/>
            </a:xfrm>
            <a:custGeom>
              <a:avLst/>
              <a:gdLst/>
              <a:ahLst/>
              <a:cxnLst/>
              <a:rect l="l" t="t" r="r" b="b"/>
              <a:pathLst>
                <a:path w="247" h="736" extrusionOk="0">
                  <a:moveTo>
                    <a:pt x="185" y="736"/>
                  </a:moveTo>
                  <a:cubicBezTo>
                    <a:pt x="164" y="736"/>
                    <a:pt x="144" y="716"/>
                    <a:pt x="144" y="675"/>
                  </a:cubicBezTo>
                  <a:lnTo>
                    <a:pt x="21" y="61"/>
                  </a:lnTo>
                  <a:cubicBezTo>
                    <a:pt x="1" y="41"/>
                    <a:pt x="21" y="0"/>
                    <a:pt x="62" y="0"/>
                  </a:cubicBezTo>
                  <a:cubicBezTo>
                    <a:pt x="83" y="0"/>
                    <a:pt x="103" y="20"/>
                    <a:pt x="123" y="41"/>
                  </a:cubicBezTo>
                  <a:lnTo>
                    <a:pt x="246" y="654"/>
                  </a:lnTo>
                  <a:cubicBezTo>
                    <a:pt x="246" y="695"/>
                    <a:pt x="226" y="716"/>
                    <a:pt x="205" y="7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3256500" y="4523750"/>
              <a:ext cx="108375" cy="321475"/>
            </a:xfrm>
            <a:custGeom>
              <a:avLst/>
              <a:gdLst/>
              <a:ahLst/>
              <a:cxnLst/>
              <a:rect l="l" t="t" r="r" b="b"/>
              <a:pathLst>
                <a:path w="4335" h="12859" extrusionOk="0">
                  <a:moveTo>
                    <a:pt x="4273" y="12859"/>
                  </a:moveTo>
                  <a:cubicBezTo>
                    <a:pt x="4273" y="12859"/>
                    <a:pt x="4253" y="12859"/>
                    <a:pt x="4253" y="12859"/>
                  </a:cubicBezTo>
                  <a:cubicBezTo>
                    <a:pt x="410" y="10406"/>
                    <a:pt x="1" y="7053"/>
                    <a:pt x="328" y="4662"/>
                  </a:cubicBezTo>
                  <a:cubicBezTo>
                    <a:pt x="573" y="3026"/>
                    <a:pt x="1125" y="1452"/>
                    <a:pt x="1984" y="42"/>
                  </a:cubicBezTo>
                  <a:cubicBezTo>
                    <a:pt x="1984" y="1"/>
                    <a:pt x="2025" y="1"/>
                    <a:pt x="2045" y="21"/>
                  </a:cubicBezTo>
                  <a:cubicBezTo>
                    <a:pt x="2066" y="42"/>
                    <a:pt x="2086" y="62"/>
                    <a:pt x="2066" y="83"/>
                  </a:cubicBezTo>
                  <a:cubicBezTo>
                    <a:pt x="1227" y="1493"/>
                    <a:pt x="676" y="3047"/>
                    <a:pt x="451" y="4662"/>
                  </a:cubicBezTo>
                  <a:cubicBezTo>
                    <a:pt x="124" y="7012"/>
                    <a:pt x="532" y="10324"/>
                    <a:pt x="4294" y="12757"/>
                  </a:cubicBezTo>
                  <a:cubicBezTo>
                    <a:pt x="4335" y="12777"/>
                    <a:pt x="4335" y="12797"/>
                    <a:pt x="4314" y="12818"/>
                  </a:cubicBezTo>
                  <a:cubicBezTo>
                    <a:pt x="4314" y="12838"/>
                    <a:pt x="4294" y="12859"/>
                    <a:pt x="4273" y="128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3251900" y="4522225"/>
              <a:ext cx="126275" cy="325575"/>
            </a:xfrm>
            <a:custGeom>
              <a:avLst/>
              <a:gdLst/>
              <a:ahLst/>
              <a:cxnLst/>
              <a:rect l="l" t="t" r="r" b="b"/>
              <a:pathLst>
                <a:path w="5051" h="13023" extrusionOk="0">
                  <a:moveTo>
                    <a:pt x="4989" y="13022"/>
                  </a:moveTo>
                  <a:lnTo>
                    <a:pt x="4948" y="13022"/>
                  </a:lnTo>
                  <a:cubicBezTo>
                    <a:pt x="2699" y="11612"/>
                    <a:pt x="1330" y="9813"/>
                    <a:pt x="860" y="7666"/>
                  </a:cubicBezTo>
                  <a:cubicBezTo>
                    <a:pt x="1" y="3803"/>
                    <a:pt x="2434" y="62"/>
                    <a:pt x="2454" y="21"/>
                  </a:cubicBezTo>
                  <a:cubicBezTo>
                    <a:pt x="2474" y="1"/>
                    <a:pt x="2495" y="1"/>
                    <a:pt x="2536" y="1"/>
                  </a:cubicBezTo>
                  <a:cubicBezTo>
                    <a:pt x="2556" y="21"/>
                    <a:pt x="2556" y="62"/>
                    <a:pt x="2536" y="82"/>
                  </a:cubicBezTo>
                  <a:cubicBezTo>
                    <a:pt x="2515" y="123"/>
                    <a:pt x="124" y="3823"/>
                    <a:pt x="962" y="7646"/>
                  </a:cubicBezTo>
                  <a:cubicBezTo>
                    <a:pt x="1432" y="9772"/>
                    <a:pt x="2781" y="11550"/>
                    <a:pt x="5009" y="12920"/>
                  </a:cubicBezTo>
                  <a:cubicBezTo>
                    <a:pt x="5050" y="12940"/>
                    <a:pt x="5050" y="12981"/>
                    <a:pt x="5030" y="13002"/>
                  </a:cubicBezTo>
                  <a:cubicBezTo>
                    <a:pt x="5009" y="13002"/>
                    <a:pt x="5009" y="13022"/>
                    <a:pt x="4989" y="13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3283600" y="4541125"/>
              <a:ext cx="90475" cy="282125"/>
            </a:xfrm>
            <a:custGeom>
              <a:avLst/>
              <a:gdLst/>
              <a:ahLst/>
              <a:cxnLst/>
              <a:rect l="l" t="t" r="r" b="b"/>
              <a:pathLst>
                <a:path w="3619" h="11285" extrusionOk="0">
                  <a:moveTo>
                    <a:pt x="3578" y="11285"/>
                  </a:moveTo>
                  <a:cubicBezTo>
                    <a:pt x="3557" y="11285"/>
                    <a:pt x="3537" y="11285"/>
                    <a:pt x="3537" y="11285"/>
                  </a:cubicBezTo>
                  <a:cubicBezTo>
                    <a:pt x="389" y="9057"/>
                    <a:pt x="0" y="6113"/>
                    <a:pt x="225" y="4028"/>
                  </a:cubicBezTo>
                  <a:cubicBezTo>
                    <a:pt x="389" y="2638"/>
                    <a:pt x="818" y="1268"/>
                    <a:pt x="1472" y="21"/>
                  </a:cubicBezTo>
                  <a:cubicBezTo>
                    <a:pt x="1493" y="1"/>
                    <a:pt x="1534" y="1"/>
                    <a:pt x="1554" y="1"/>
                  </a:cubicBezTo>
                  <a:cubicBezTo>
                    <a:pt x="1574" y="21"/>
                    <a:pt x="1595" y="62"/>
                    <a:pt x="1574" y="83"/>
                  </a:cubicBezTo>
                  <a:cubicBezTo>
                    <a:pt x="920" y="1309"/>
                    <a:pt x="491" y="2658"/>
                    <a:pt x="327" y="4048"/>
                  </a:cubicBezTo>
                  <a:cubicBezTo>
                    <a:pt x="103" y="6093"/>
                    <a:pt x="491" y="8995"/>
                    <a:pt x="3598" y="11183"/>
                  </a:cubicBezTo>
                  <a:cubicBezTo>
                    <a:pt x="3619" y="11203"/>
                    <a:pt x="3619" y="11244"/>
                    <a:pt x="3598" y="11264"/>
                  </a:cubicBezTo>
                  <a:cubicBezTo>
                    <a:pt x="3578" y="11264"/>
                    <a:pt x="3578" y="11285"/>
                    <a:pt x="3578" y="112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3269800" y="4690350"/>
              <a:ext cx="22500" cy="7200"/>
            </a:xfrm>
            <a:custGeom>
              <a:avLst/>
              <a:gdLst/>
              <a:ahLst/>
              <a:cxnLst/>
              <a:rect l="l" t="t" r="r" b="b"/>
              <a:pathLst>
                <a:path w="900" h="288" extrusionOk="0">
                  <a:moveTo>
                    <a:pt x="62" y="287"/>
                  </a:moveTo>
                  <a:cubicBezTo>
                    <a:pt x="41" y="287"/>
                    <a:pt x="21" y="267"/>
                    <a:pt x="21" y="246"/>
                  </a:cubicBezTo>
                  <a:cubicBezTo>
                    <a:pt x="0" y="226"/>
                    <a:pt x="21" y="185"/>
                    <a:pt x="62" y="185"/>
                  </a:cubicBezTo>
                  <a:lnTo>
                    <a:pt x="818" y="1"/>
                  </a:lnTo>
                  <a:cubicBezTo>
                    <a:pt x="859" y="1"/>
                    <a:pt x="879" y="21"/>
                    <a:pt x="900" y="42"/>
                  </a:cubicBezTo>
                  <a:cubicBezTo>
                    <a:pt x="900" y="83"/>
                    <a:pt x="879" y="103"/>
                    <a:pt x="859" y="124"/>
                  </a:cubicBezTo>
                  <a:lnTo>
                    <a:pt x="82" y="28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3272350" y="4704150"/>
              <a:ext cx="21500" cy="7200"/>
            </a:xfrm>
            <a:custGeom>
              <a:avLst/>
              <a:gdLst/>
              <a:ahLst/>
              <a:cxnLst/>
              <a:rect l="l" t="t" r="r" b="b"/>
              <a:pathLst>
                <a:path w="860" h="288" extrusionOk="0">
                  <a:moveTo>
                    <a:pt x="82" y="287"/>
                  </a:moveTo>
                  <a:cubicBezTo>
                    <a:pt x="21" y="287"/>
                    <a:pt x="1" y="185"/>
                    <a:pt x="82" y="164"/>
                  </a:cubicBezTo>
                  <a:lnTo>
                    <a:pt x="798" y="1"/>
                  </a:lnTo>
                  <a:cubicBezTo>
                    <a:pt x="818" y="1"/>
                    <a:pt x="859" y="21"/>
                    <a:pt x="859" y="42"/>
                  </a:cubicBezTo>
                  <a:cubicBezTo>
                    <a:pt x="859" y="83"/>
                    <a:pt x="859" y="103"/>
                    <a:pt x="818" y="123"/>
                  </a:cubicBezTo>
                  <a:lnTo>
                    <a:pt x="103" y="28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3275925" y="4717950"/>
              <a:ext cx="22000" cy="8200"/>
            </a:xfrm>
            <a:custGeom>
              <a:avLst/>
              <a:gdLst/>
              <a:ahLst/>
              <a:cxnLst/>
              <a:rect l="l" t="t" r="r" b="b"/>
              <a:pathLst>
                <a:path w="880" h="328" extrusionOk="0">
                  <a:moveTo>
                    <a:pt x="62" y="328"/>
                  </a:moveTo>
                  <a:cubicBezTo>
                    <a:pt x="42" y="328"/>
                    <a:pt x="21" y="307"/>
                    <a:pt x="1" y="287"/>
                  </a:cubicBezTo>
                  <a:cubicBezTo>
                    <a:pt x="1" y="267"/>
                    <a:pt x="21" y="226"/>
                    <a:pt x="42" y="226"/>
                  </a:cubicBezTo>
                  <a:lnTo>
                    <a:pt x="818" y="1"/>
                  </a:lnTo>
                  <a:cubicBezTo>
                    <a:pt x="839" y="1"/>
                    <a:pt x="859" y="1"/>
                    <a:pt x="880" y="42"/>
                  </a:cubicBezTo>
                  <a:cubicBezTo>
                    <a:pt x="880" y="62"/>
                    <a:pt x="880" y="103"/>
                    <a:pt x="839" y="103"/>
                  </a:cubicBezTo>
                  <a:lnTo>
                    <a:pt x="83" y="3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3282075" y="4731750"/>
              <a:ext cx="19950" cy="9225"/>
            </a:xfrm>
            <a:custGeom>
              <a:avLst/>
              <a:gdLst/>
              <a:ahLst/>
              <a:cxnLst/>
              <a:rect l="l" t="t" r="r" b="b"/>
              <a:pathLst>
                <a:path w="798" h="369" extrusionOk="0">
                  <a:moveTo>
                    <a:pt x="61" y="369"/>
                  </a:moveTo>
                  <a:cubicBezTo>
                    <a:pt x="41" y="369"/>
                    <a:pt x="21" y="348"/>
                    <a:pt x="21" y="328"/>
                  </a:cubicBezTo>
                  <a:cubicBezTo>
                    <a:pt x="0" y="307"/>
                    <a:pt x="21" y="287"/>
                    <a:pt x="41" y="266"/>
                  </a:cubicBezTo>
                  <a:lnTo>
                    <a:pt x="716" y="21"/>
                  </a:lnTo>
                  <a:cubicBezTo>
                    <a:pt x="756" y="1"/>
                    <a:pt x="777" y="21"/>
                    <a:pt x="797" y="42"/>
                  </a:cubicBezTo>
                  <a:cubicBezTo>
                    <a:pt x="797" y="62"/>
                    <a:pt x="797" y="103"/>
                    <a:pt x="756" y="103"/>
                  </a:cubicBezTo>
                  <a:lnTo>
                    <a:pt x="82" y="3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3288200" y="4745550"/>
              <a:ext cx="19450" cy="10750"/>
            </a:xfrm>
            <a:custGeom>
              <a:avLst/>
              <a:gdLst/>
              <a:ahLst/>
              <a:cxnLst/>
              <a:rect l="l" t="t" r="r" b="b"/>
              <a:pathLst>
                <a:path w="778" h="430" extrusionOk="0">
                  <a:moveTo>
                    <a:pt x="62" y="430"/>
                  </a:moveTo>
                  <a:cubicBezTo>
                    <a:pt x="41" y="430"/>
                    <a:pt x="21" y="409"/>
                    <a:pt x="21" y="389"/>
                  </a:cubicBezTo>
                  <a:cubicBezTo>
                    <a:pt x="0" y="369"/>
                    <a:pt x="0" y="328"/>
                    <a:pt x="41" y="328"/>
                  </a:cubicBezTo>
                  <a:lnTo>
                    <a:pt x="695" y="1"/>
                  </a:lnTo>
                  <a:cubicBezTo>
                    <a:pt x="716" y="1"/>
                    <a:pt x="757" y="1"/>
                    <a:pt x="757" y="42"/>
                  </a:cubicBezTo>
                  <a:cubicBezTo>
                    <a:pt x="777" y="62"/>
                    <a:pt x="757" y="82"/>
                    <a:pt x="736" y="103"/>
                  </a:cubicBezTo>
                  <a:lnTo>
                    <a:pt x="82" y="4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3295350" y="4758850"/>
              <a:ext cx="18925" cy="11775"/>
            </a:xfrm>
            <a:custGeom>
              <a:avLst/>
              <a:gdLst/>
              <a:ahLst/>
              <a:cxnLst/>
              <a:rect l="l" t="t" r="r" b="b"/>
              <a:pathLst>
                <a:path w="757" h="471" extrusionOk="0">
                  <a:moveTo>
                    <a:pt x="62" y="470"/>
                  </a:moveTo>
                  <a:cubicBezTo>
                    <a:pt x="41" y="450"/>
                    <a:pt x="21" y="450"/>
                    <a:pt x="21" y="429"/>
                  </a:cubicBezTo>
                  <a:cubicBezTo>
                    <a:pt x="1" y="409"/>
                    <a:pt x="21" y="368"/>
                    <a:pt x="41" y="368"/>
                  </a:cubicBezTo>
                  <a:lnTo>
                    <a:pt x="675" y="21"/>
                  </a:lnTo>
                  <a:cubicBezTo>
                    <a:pt x="696" y="0"/>
                    <a:pt x="736" y="0"/>
                    <a:pt x="757" y="41"/>
                  </a:cubicBezTo>
                  <a:cubicBezTo>
                    <a:pt x="757" y="61"/>
                    <a:pt x="757" y="102"/>
                    <a:pt x="736" y="102"/>
                  </a:cubicBezTo>
                  <a:lnTo>
                    <a:pt x="82" y="450"/>
                  </a:lnTo>
                  <a:cubicBezTo>
                    <a:pt x="82" y="450"/>
                    <a:pt x="82" y="470"/>
                    <a:pt x="62" y="4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3304550" y="4771100"/>
              <a:ext cx="17900" cy="13825"/>
            </a:xfrm>
            <a:custGeom>
              <a:avLst/>
              <a:gdLst/>
              <a:ahLst/>
              <a:cxnLst/>
              <a:rect l="l" t="t" r="r" b="b"/>
              <a:pathLst>
                <a:path w="716" h="553" extrusionOk="0">
                  <a:moveTo>
                    <a:pt x="82" y="553"/>
                  </a:moveTo>
                  <a:cubicBezTo>
                    <a:pt x="21" y="553"/>
                    <a:pt x="1" y="491"/>
                    <a:pt x="41" y="471"/>
                  </a:cubicBezTo>
                  <a:lnTo>
                    <a:pt x="593" y="42"/>
                  </a:lnTo>
                  <a:cubicBezTo>
                    <a:pt x="655" y="1"/>
                    <a:pt x="716" y="83"/>
                    <a:pt x="675" y="144"/>
                  </a:cubicBezTo>
                  <a:lnTo>
                    <a:pt x="123" y="553"/>
                  </a:lnTo>
                  <a:cubicBezTo>
                    <a:pt x="103" y="553"/>
                    <a:pt x="82" y="553"/>
                    <a:pt x="82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3316300" y="4783375"/>
              <a:ext cx="15875" cy="14850"/>
            </a:xfrm>
            <a:custGeom>
              <a:avLst/>
              <a:gdLst/>
              <a:ahLst/>
              <a:cxnLst/>
              <a:rect l="l" t="t" r="r" b="b"/>
              <a:pathLst>
                <a:path w="635" h="594" extrusionOk="0">
                  <a:moveTo>
                    <a:pt x="62" y="593"/>
                  </a:moveTo>
                  <a:cubicBezTo>
                    <a:pt x="42" y="593"/>
                    <a:pt x="21" y="573"/>
                    <a:pt x="21" y="573"/>
                  </a:cubicBezTo>
                  <a:cubicBezTo>
                    <a:pt x="1" y="552"/>
                    <a:pt x="1" y="511"/>
                    <a:pt x="21" y="491"/>
                  </a:cubicBezTo>
                  <a:lnTo>
                    <a:pt x="532" y="21"/>
                  </a:lnTo>
                  <a:cubicBezTo>
                    <a:pt x="553" y="0"/>
                    <a:pt x="593" y="0"/>
                    <a:pt x="614" y="21"/>
                  </a:cubicBezTo>
                  <a:cubicBezTo>
                    <a:pt x="634" y="41"/>
                    <a:pt x="634" y="62"/>
                    <a:pt x="614" y="82"/>
                  </a:cubicBezTo>
                  <a:lnTo>
                    <a:pt x="103" y="573"/>
                  </a:lnTo>
                  <a:cubicBezTo>
                    <a:pt x="82" y="573"/>
                    <a:pt x="82" y="593"/>
                    <a:pt x="62" y="5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3327025" y="4793600"/>
              <a:ext cx="14350" cy="15850"/>
            </a:xfrm>
            <a:custGeom>
              <a:avLst/>
              <a:gdLst/>
              <a:ahLst/>
              <a:cxnLst/>
              <a:rect l="l" t="t" r="r" b="b"/>
              <a:pathLst>
                <a:path w="574" h="634" extrusionOk="0">
                  <a:moveTo>
                    <a:pt x="62" y="634"/>
                  </a:moveTo>
                  <a:cubicBezTo>
                    <a:pt x="42" y="634"/>
                    <a:pt x="21" y="613"/>
                    <a:pt x="21" y="613"/>
                  </a:cubicBezTo>
                  <a:cubicBezTo>
                    <a:pt x="1" y="593"/>
                    <a:pt x="1" y="552"/>
                    <a:pt x="21" y="532"/>
                  </a:cubicBezTo>
                  <a:lnTo>
                    <a:pt x="471" y="21"/>
                  </a:lnTo>
                  <a:cubicBezTo>
                    <a:pt x="492" y="0"/>
                    <a:pt x="532" y="0"/>
                    <a:pt x="553" y="21"/>
                  </a:cubicBezTo>
                  <a:cubicBezTo>
                    <a:pt x="573" y="41"/>
                    <a:pt x="573" y="62"/>
                    <a:pt x="553" y="82"/>
                  </a:cubicBezTo>
                  <a:lnTo>
                    <a:pt x="103" y="593"/>
                  </a:lnTo>
                  <a:cubicBezTo>
                    <a:pt x="83" y="613"/>
                    <a:pt x="83" y="634"/>
                    <a:pt x="62" y="6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3338275" y="4802800"/>
              <a:ext cx="13325" cy="17400"/>
            </a:xfrm>
            <a:custGeom>
              <a:avLst/>
              <a:gdLst/>
              <a:ahLst/>
              <a:cxnLst/>
              <a:rect l="l" t="t" r="r" b="b"/>
              <a:pathLst>
                <a:path w="533" h="696" extrusionOk="0">
                  <a:moveTo>
                    <a:pt x="62" y="675"/>
                  </a:moveTo>
                  <a:cubicBezTo>
                    <a:pt x="62" y="695"/>
                    <a:pt x="42" y="695"/>
                    <a:pt x="42" y="675"/>
                  </a:cubicBezTo>
                  <a:cubicBezTo>
                    <a:pt x="21" y="675"/>
                    <a:pt x="1" y="634"/>
                    <a:pt x="21" y="613"/>
                  </a:cubicBezTo>
                  <a:lnTo>
                    <a:pt x="410" y="41"/>
                  </a:lnTo>
                  <a:cubicBezTo>
                    <a:pt x="430" y="21"/>
                    <a:pt x="471" y="0"/>
                    <a:pt x="491" y="21"/>
                  </a:cubicBezTo>
                  <a:cubicBezTo>
                    <a:pt x="512" y="41"/>
                    <a:pt x="532" y="82"/>
                    <a:pt x="512" y="102"/>
                  </a:cubicBezTo>
                  <a:lnTo>
                    <a:pt x="103" y="654"/>
                  </a:lnTo>
                  <a:cubicBezTo>
                    <a:pt x="103" y="675"/>
                    <a:pt x="82" y="675"/>
                    <a:pt x="62" y="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3349000" y="4812000"/>
              <a:ext cx="12800" cy="17900"/>
            </a:xfrm>
            <a:custGeom>
              <a:avLst/>
              <a:gdLst/>
              <a:ahLst/>
              <a:cxnLst/>
              <a:rect l="l" t="t" r="r" b="b"/>
              <a:pathLst>
                <a:path w="512" h="716" extrusionOk="0">
                  <a:moveTo>
                    <a:pt x="83" y="716"/>
                  </a:moveTo>
                  <a:cubicBezTo>
                    <a:pt x="62" y="716"/>
                    <a:pt x="62" y="716"/>
                    <a:pt x="42" y="716"/>
                  </a:cubicBezTo>
                  <a:cubicBezTo>
                    <a:pt x="21" y="695"/>
                    <a:pt x="1" y="675"/>
                    <a:pt x="21" y="634"/>
                  </a:cubicBezTo>
                  <a:lnTo>
                    <a:pt x="389" y="61"/>
                  </a:lnTo>
                  <a:cubicBezTo>
                    <a:pt x="430" y="0"/>
                    <a:pt x="512" y="41"/>
                    <a:pt x="492" y="102"/>
                  </a:cubicBezTo>
                  <a:lnTo>
                    <a:pt x="124" y="695"/>
                  </a:lnTo>
                  <a:cubicBezTo>
                    <a:pt x="103" y="716"/>
                    <a:pt x="83" y="716"/>
                    <a:pt x="83" y="7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3269300" y="4675025"/>
              <a:ext cx="22000" cy="4125"/>
            </a:xfrm>
            <a:custGeom>
              <a:avLst/>
              <a:gdLst/>
              <a:ahLst/>
              <a:cxnLst/>
              <a:rect l="l" t="t" r="r" b="b"/>
              <a:pathLst>
                <a:path w="880" h="165" extrusionOk="0">
                  <a:moveTo>
                    <a:pt x="61" y="164"/>
                  </a:moveTo>
                  <a:cubicBezTo>
                    <a:pt x="20" y="144"/>
                    <a:pt x="0" y="123"/>
                    <a:pt x="0" y="103"/>
                  </a:cubicBezTo>
                  <a:cubicBezTo>
                    <a:pt x="0" y="82"/>
                    <a:pt x="20" y="42"/>
                    <a:pt x="41" y="42"/>
                  </a:cubicBezTo>
                  <a:lnTo>
                    <a:pt x="818" y="1"/>
                  </a:lnTo>
                  <a:cubicBezTo>
                    <a:pt x="838" y="1"/>
                    <a:pt x="879" y="21"/>
                    <a:pt x="879" y="42"/>
                  </a:cubicBezTo>
                  <a:cubicBezTo>
                    <a:pt x="879" y="82"/>
                    <a:pt x="859" y="103"/>
                    <a:pt x="818" y="103"/>
                  </a:cubicBezTo>
                  <a:lnTo>
                    <a:pt x="61" y="1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3269300" y="4659700"/>
              <a:ext cx="20975" cy="3600"/>
            </a:xfrm>
            <a:custGeom>
              <a:avLst/>
              <a:gdLst/>
              <a:ahLst/>
              <a:cxnLst/>
              <a:rect l="l" t="t" r="r" b="b"/>
              <a:pathLst>
                <a:path w="839" h="144" extrusionOk="0">
                  <a:moveTo>
                    <a:pt x="777" y="143"/>
                  </a:moveTo>
                  <a:lnTo>
                    <a:pt x="777" y="143"/>
                  </a:lnTo>
                  <a:lnTo>
                    <a:pt x="61" y="123"/>
                  </a:lnTo>
                  <a:cubicBezTo>
                    <a:pt x="20" y="123"/>
                    <a:pt x="0" y="82"/>
                    <a:pt x="0" y="62"/>
                  </a:cubicBezTo>
                  <a:cubicBezTo>
                    <a:pt x="0" y="21"/>
                    <a:pt x="20" y="0"/>
                    <a:pt x="61" y="0"/>
                  </a:cubicBezTo>
                  <a:lnTo>
                    <a:pt x="777" y="21"/>
                  </a:lnTo>
                  <a:cubicBezTo>
                    <a:pt x="818" y="21"/>
                    <a:pt x="838" y="62"/>
                    <a:pt x="838" y="82"/>
                  </a:cubicBezTo>
                  <a:cubicBezTo>
                    <a:pt x="838" y="123"/>
                    <a:pt x="797" y="143"/>
                    <a:pt x="777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3270300" y="4643850"/>
              <a:ext cx="21000" cy="4625"/>
            </a:xfrm>
            <a:custGeom>
              <a:avLst/>
              <a:gdLst/>
              <a:ahLst/>
              <a:cxnLst/>
              <a:rect l="l" t="t" r="r" b="b"/>
              <a:pathLst>
                <a:path w="840" h="185" extrusionOk="0">
                  <a:moveTo>
                    <a:pt x="778" y="185"/>
                  </a:moveTo>
                  <a:lnTo>
                    <a:pt x="778" y="185"/>
                  </a:lnTo>
                  <a:lnTo>
                    <a:pt x="62" y="103"/>
                  </a:lnTo>
                  <a:cubicBezTo>
                    <a:pt x="21" y="103"/>
                    <a:pt x="1" y="82"/>
                    <a:pt x="1" y="42"/>
                  </a:cubicBezTo>
                  <a:cubicBezTo>
                    <a:pt x="21" y="21"/>
                    <a:pt x="42" y="1"/>
                    <a:pt x="62" y="1"/>
                  </a:cubicBezTo>
                  <a:lnTo>
                    <a:pt x="778" y="82"/>
                  </a:lnTo>
                  <a:cubicBezTo>
                    <a:pt x="798" y="82"/>
                    <a:pt x="839" y="103"/>
                    <a:pt x="819" y="144"/>
                  </a:cubicBezTo>
                  <a:cubicBezTo>
                    <a:pt x="819" y="164"/>
                    <a:pt x="798" y="185"/>
                    <a:pt x="778" y="1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3272350" y="4627500"/>
              <a:ext cx="21500" cy="5650"/>
            </a:xfrm>
            <a:custGeom>
              <a:avLst/>
              <a:gdLst/>
              <a:ahLst/>
              <a:cxnLst/>
              <a:rect l="l" t="t" r="r" b="b"/>
              <a:pathLst>
                <a:path w="860" h="226" extrusionOk="0">
                  <a:moveTo>
                    <a:pt x="777" y="225"/>
                  </a:moveTo>
                  <a:lnTo>
                    <a:pt x="777" y="225"/>
                  </a:lnTo>
                  <a:lnTo>
                    <a:pt x="62" y="123"/>
                  </a:lnTo>
                  <a:cubicBezTo>
                    <a:pt x="21" y="103"/>
                    <a:pt x="1" y="82"/>
                    <a:pt x="21" y="41"/>
                  </a:cubicBezTo>
                  <a:cubicBezTo>
                    <a:pt x="21" y="21"/>
                    <a:pt x="42" y="1"/>
                    <a:pt x="82" y="1"/>
                  </a:cubicBezTo>
                  <a:lnTo>
                    <a:pt x="798" y="123"/>
                  </a:lnTo>
                  <a:cubicBezTo>
                    <a:pt x="859" y="123"/>
                    <a:pt x="859" y="225"/>
                    <a:pt x="798" y="2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3275425" y="4610625"/>
              <a:ext cx="19950" cy="8225"/>
            </a:xfrm>
            <a:custGeom>
              <a:avLst/>
              <a:gdLst/>
              <a:ahLst/>
              <a:cxnLst/>
              <a:rect l="l" t="t" r="r" b="b"/>
              <a:pathLst>
                <a:path w="798" h="329" extrusionOk="0">
                  <a:moveTo>
                    <a:pt x="736" y="328"/>
                  </a:moveTo>
                  <a:lnTo>
                    <a:pt x="716" y="328"/>
                  </a:lnTo>
                  <a:lnTo>
                    <a:pt x="62" y="103"/>
                  </a:lnTo>
                  <a:cubicBezTo>
                    <a:pt x="0" y="83"/>
                    <a:pt x="41" y="1"/>
                    <a:pt x="103" y="1"/>
                  </a:cubicBezTo>
                  <a:lnTo>
                    <a:pt x="757" y="205"/>
                  </a:lnTo>
                  <a:cubicBezTo>
                    <a:pt x="777" y="226"/>
                    <a:pt x="798" y="246"/>
                    <a:pt x="777" y="287"/>
                  </a:cubicBezTo>
                  <a:cubicBezTo>
                    <a:pt x="777" y="308"/>
                    <a:pt x="757" y="308"/>
                    <a:pt x="736" y="3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3281050" y="4593775"/>
              <a:ext cx="18925" cy="9725"/>
            </a:xfrm>
            <a:custGeom>
              <a:avLst/>
              <a:gdLst/>
              <a:ahLst/>
              <a:cxnLst/>
              <a:rect l="l" t="t" r="r" b="b"/>
              <a:pathLst>
                <a:path w="757" h="389" extrusionOk="0">
                  <a:moveTo>
                    <a:pt x="695" y="389"/>
                  </a:moveTo>
                  <a:lnTo>
                    <a:pt x="675" y="389"/>
                  </a:lnTo>
                  <a:lnTo>
                    <a:pt x="41" y="103"/>
                  </a:lnTo>
                  <a:cubicBezTo>
                    <a:pt x="0" y="82"/>
                    <a:pt x="0" y="62"/>
                    <a:pt x="0" y="41"/>
                  </a:cubicBezTo>
                  <a:cubicBezTo>
                    <a:pt x="21" y="0"/>
                    <a:pt x="41" y="0"/>
                    <a:pt x="82" y="0"/>
                  </a:cubicBezTo>
                  <a:lnTo>
                    <a:pt x="716" y="287"/>
                  </a:lnTo>
                  <a:cubicBezTo>
                    <a:pt x="736" y="307"/>
                    <a:pt x="757" y="327"/>
                    <a:pt x="736" y="368"/>
                  </a:cubicBezTo>
                  <a:cubicBezTo>
                    <a:pt x="736" y="368"/>
                    <a:pt x="716" y="389"/>
                    <a:pt x="695" y="3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3286150" y="4577425"/>
              <a:ext cx="17400" cy="11250"/>
            </a:xfrm>
            <a:custGeom>
              <a:avLst/>
              <a:gdLst/>
              <a:ahLst/>
              <a:cxnLst/>
              <a:rect l="l" t="t" r="r" b="b"/>
              <a:pathLst>
                <a:path w="696" h="450" extrusionOk="0">
                  <a:moveTo>
                    <a:pt x="634" y="450"/>
                  </a:moveTo>
                  <a:cubicBezTo>
                    <a:pt x="634" y="450"/>
                    <a:pt x="614" y="450"/>
                    <a:pt x="614" y="450"/>
                  </a:cubicBezTo>
                  <a:lnTo>
                    <a:pt x="41" y="123"/>
                  </a:lnTo>
                  <a:cubicBezTo>
                    <a:pt x="21" y="102"/>
                    <a:pt x="1" y="62"/>
                    <a:pt x="21" y="41"/>
                  </a:cubicBezTo>
                  <a:cubicBezTo>
                    <a:pt x="41" y="21"/>
                    <a:pt x="62" y="0"/>
                    <a:pt x="103" y="21"/>
                  </a:cubicBezTo>
                  <a:lnTo>
                    <a:pt x="655" y="348"/>
                  </a:lnTo>
                  <a:cubicBezTo>
                    <a:pt x="675" y="348"/>
                    <a:pt x="696" y="389"/>
                    <a:pt x="675" y="409"/>
                  </a:cubicBezTo>
                  <a:cubicBezTo>
                    <a:pt x="675" y="430"/>
                    <a:pt x="655" y="430"/>
                    <a:pt x="634" y="4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3293300" y="4562075"/>
              <a:ext cx="15875" cy="12300"/>
            </a:xfrm>
            <a:custGeom>
              <a:avLst/>
              <a:gdLst/>
              <a:ahLst/>
              <a:cxnLst/>
              <a:rect l="l" t="t" r="r" b="b"/>
              <a:pathLst>
                <a:path w="635" h="492" extrusionOk="0">
                  <a:moveTo>
                    <a:pt x="573" y="492"/>
                  </a:moveTo>
                  <a:cubicBezTo>
                    <a:pt x="573" y="492"/>
                    <a:pt x="553" y="492"/>
                    <a:pt x="553" y="492"/>
                  </a:cubicBezTo>
                  <a:lnTo>
                    <a:pt x="21" y="103"/>
                  </a:lnTo>
                  <a:cubicBezTo>
                    <a:pt x="1" y="83"/>
                    <a:pt x="1" y="62"/>
                    <a:pt x="21" y="42"/>
                  </a:cubicBezTo>
                  <a:cubicBezTo>
                    <a:pt x="42" y="1"/>
                    <a:pt x="62" y="1"/>
                    <a:pt x="83" y="21"/>
                  </a:cubicBezTo>
                  <a:lnTo>
                    <a:pt x="614" y="389"/>
                  </a:lnTo>
                  <a:cubicBezTo>
                    <a:pt x="634" y="410"/>
                    <a:pt x="634" y="451"/>
                    <a:pt x="614" y="471"/>
                  </a:cubicBezTo>
                  <a:cubicBezTo>
                    <a:pt x="614" y="492"/>
                    <a:pt x="594" y="492"/>
                    <a:pt x="573" y="4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3299450" y="4546750"/>
              <a:ext cx="14825" cy="12800"/>
            </a:xfrm>
            <a:custGeom>
              <a:avLst/>
              <a:gdLst/>
              <a:ahLst/>
              <a:cxnLst/>
              <a:rect l="l" t="t" r="r" b="b"/>
              <a:pathLst>
                <a:path w="593" h="512" extrusionOk="0">
                  <a:moveTo>
                    <a:pt x="532" y="512"/>
                  </a:moveTo>
                  <a:cubicBezTo>
                    <a:pt x="532" y="512"/>
                    <a:pt x="511" y="491"/>
                    <a:pt x="511" y="491"/>
                  </a:cubicBezTo>
                  <a:lnTo>
                    <a:pt x="21" y="103"/>
                  </a:lnTo>
                  <a:cubicBezTo>
                    <a:pt x="0" y="83"/>
                    <a:pt x="0" y="42"/>
                    <a:pt x="21" y="21"/>
                  </a:cubicBezTo>
                  <a:cubicBezTo>
                    <a:pt x="41" y="1"/>
                    <a:pt x="61" y="1"/>
                    <a:pt x="102" y="21"/>
                  </a:cubicBezTo>
                  <a:lnTo>
                    <a:pt x="572" y="410"/>
                  </a:lnTo>
                  <a:cubicBezTo>
                    <a:pt x="593" y="430"/>
                    <a:pt x="593" y="471"/>
                    <a:pt x="572" y="491"/>
                  </a:cubicBezTo>
                  <a:cubicBezTo>
                    <a:pt x="572" y="512"/>
                    <a:pt x="552" y="512"/>
                    <a:pt x="532" y="5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3361775" y="4841625"/>
              <a:ext cx="250450" cy="222325"/>
            </a:xfrm>
            <a:custGeom>
              <a:avLst/>
              <a:gdLst/>
              <a:ahLst/>
              <a:cxnLst/>
              <a:rect l="l" t="t" r="r" b="b"/>
              <a:pathLst>
                <a:path w="10018" h="8893" extrusionOk="0">
                  <a:moveTo>
                    <a:pt x="8607" y="8525"/>
                  </a:moveTo>
                  <a:cubicBezTo>
                    <a:pt x="4948" y="8525"/>
                    <a:pt x="2863" y="6481"/>
                    <a:pt x="1698" y="4682"/>
                  </a:cubicBezTo>
                  <a:cubicBezTo>
                    <a:pt x="839" y="3271"/>
                    <a:pt x="267" y="1697"/>
                    <a:pt x="1" y="82"/>
                  </a:cubicBezTo>
                  <a:cubicBezTo>
                    <a:pt x="1" y="42"/>
                    <a:pt x="21" y="21"/>
                    <a:pt x="42" y="21"/>
                  </a:cubicBezTo>
                  <a:cubicBezTo>
                    <a:pt x="62" y="1"/>
                    <a:pt x="103" y="21"/>
                    <a:pt x="103" y="62"/>
                  </a:cubicBezTo>
                  <a:cubicBezTo>
                    <a:pt x="369" y="1677"/>
                    <a:pt x="941" y="3210"/>
                    <a:pt x="1800" y="4621"/>
                  </a:cubicBezTo>
                  <a:cubicBezTo>
                    <a:pt x="3067" y="6624"/>
                    <a:pt x="5500" y="8893"/>
                    <a:pt x="9956" y="8321"/>
                  </a:cubicBezTo>
                  <a:cubicBezTo>
                    <a:pt x="9977" y="8321"/>
                    <a:pt x="10018" y="8341"/>
                    <a:pt x="10018" y="8361"/>
                  </a:cubicBezTo>
                  <a:cubicBezTo>
                    <a:pt x="10018" y="8402"/>
                    <a:pt x="9997" y="8423"/>
                    <a:pt x="9956" y="8423"/>
                  </a:cubicBezTo>
                  <a:cubicBezTo>
                    <a:pt x="9506" y="8484"/>
                    <a:pt x="9057" y="8525"/>
                    <a:pt x="8607" y="85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3365875" y="4834975"/>
              <a:ext cx="258625" cy="216725"/>
            </a:xfrm>
            <a:custGeom>
              <a:avLst/>
              <a:gdLst/>
              <a:ahLst/>
              <a:cxnLst/>
              <a:rect l="l" t="t" r="r" b="b"/>
              <a:pathLst>
                <a:path w="10345" h="8669" extrusionOk="0">
                  <a:moveTo>
                    <a:pt x="8627" y="8546"/>
                  </a:moveTo>
                  <a:cubicBezTo>
                    <a:pt x="6849" y="8587"/>
                    <a:pt x="5111" y="8014"/>
                    <a:pt x="3701" y="6951"/>
                  </a:cubicBezTo>
                  <a:cubicBezTo>
                    <a:pt x="552" y="4539"/>
                    <a:pt x="1" y="124"/>
                    <a:pt x="1" y="62"/>
                  </a:cubicBezTo>
                  <a:cubicBezTo>
                    <a:pt x="1" y="21"/>
                    <a:pt x="21" y="1"/>
                    <a:pt x="62" y="1"/>
                  </a:cubicBezTo>
                  <a:cubicBezTo>
                    <a:pt x="82" y="1"/>
                    <a:pt x="103" y="21"/>
                    <a:pt x="123" y="42"/>
                  </a:cubicBezTo>
                  <a:cubicBezTo>
                    <a:pt x="123" y="83"/>
                    <a:pt x="655" y="4457"/>
                    <a:pt x="3762" y="6849"/>
                  </a:cubicBezTo>
                  <a:cubicBezTo>
                    <a:pt x="5479" y="8178"/>
                    <a:pt x="7666" y="8668"/>
                    <a:pt x="10262" y="8300"/>
                  </a:cubicBezTo>
                  <a:cubicBezTo>
                    <a:pt x="10324" y="8280"/>
                    <a:pt x="10344" y="8382"/>
                    <a:pt x="10283" y="8403"/>
                  </a:cubicBezTo>
                  <a:cubicBezTo>
                    <a:pt x="9731" y="8484"/>
                    <a:pt x="9179" y="8525"/>
                    <a:pt x="8627" y="85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3383750" y="4844700"/>
              <a:ext cx="221325" cy="189625"/>
            </a:xfrm>
            <a:custGeom>
              <a:avLst/>
              <a:gdLst/>
              <a:ahLst/>
              <a:cxnLst/>
              <a:rect l="l" t="t" r="r" b="b"/>
              <a:pathLst>
                <a:path w="8853" h="7585" extrusionOk="0">
                  <a:moveTo>
                    <a:pt x="8014" y="7421"/>
                  </a:moveTo>
                  <a:cubicBezTo>
                    <a:pt x="4662" y="7421"/>
                    <a:pt x="2699" y="5581"/>
                    <a:pt x="1616" y="3966"/>
                  </a:cubicBezTo>
                  <a:cubicBezTo>
                    <a:pt x="839" y="2780"/>
                    <a:pt x="308" y="1472"/>
                    <a:pt x="21" y="82"/>
                  </a:cubicBezTo>
                  <a:cubicBezTo>
                    <a:pt x="1" y="21"/>
                    <a:pt x="103" y="0"/>
                    <a:pt x="124" y="62"/>
                  </a:cubicBezTo>
                  <a:cubicBezTo>
                    <a:pt x="410" y="1431"/>
                    <a:pt x="941" y="2740"/>
                    <a:pt x="1718" y="3905"/>
                  </a:cubicBezTo>
                  <a:cubicBezTo>
                    <a:pt x="2863" y="5601"/>
                    <a:pt x="5009" y="7584"/>
                    <a:pt x="8791" y="7278"/>
                  </a:cubicBezTo>
                  <a:cubicBezTo>
                    <a:pt x="8832" y="7278"/>
                    <a:pt x="8852" y="7298"/>
                    <a:pt x="8852" y="7319"/>
                  </a:cubicBezTo>
                  <a:cubicBezTo>
                    <a:pt x="8852" y="7359"/>
                    <a:pt x="8832" y="7380"/>
                    <a:pt x="8811" y="7380"/>
                  </a:cubicBezTo>
                  <a:cubicBezTo>
                    <a:pt x="8546" y="7400"/>
                    <a:pt x="8280" y="7421"/>
                    <a:pt x="8014" y="74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3444575" y="4980125"/>
              <a:ext cx="14850" cy="17900"/>
            </a:xfrm>
            <a:custGeom>
              <a:avLst/>
              <a:gdLst/>
              <a:ahLst/>
              <a:cxnLst/>
              <a:rect l="l" t="t" r="r" b="b"/>
              <a:pathLst>
                <a:path w="594" h="716" extrusionOk="0">
                  <a:moveTo>
                    <a:pt x="41" y="716"/>
                  </a:moveTo>
                  <a:cubicBezTo>
                    <a:pt x="41" y="716"/>
                    <a:pt x="21" y="716"/>
                    <a:pt x="21" y="716"/>
                  </a:cubicBezTo>
                  <a:cubicBezTo>
                    <a:pt x="1" y="695"/>
                    <a:pt x="1" y="655"/>
                    <a:pt x="21" y="634"/>
                  </a:cubicBezTo>
                  <a:lnTo>
                    <a:pt x="491" y="21"/>
                  </a:lnTo>
                  <a:cubicBezTo>
                    <a:pt x="512" y="0"/>
                    <a:pt x="532" y="0"/>
                    <a:pt x="573" y="21"/>
                  </a:cubicBezTo>
                  <a:cubicBezTo>
                    <a:pt x="593" y="41"/>
                    <a:pt x="593" y="62"/>
                    <a:pt x="573" y="82"/>
                  </a:cubicBezTo>
                  <a:lnTo>
                    <a:pt x="82" y="695"/>
                  </a:lnTo>
                  <a:cubicBezTo>
                    <a:pt x="82" y="695"/>
                    <a:pt x="62" y="716"/>
                    <a:pt x="41" y="7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3455300" y="4988800"/>
              <a:ext cx="14350" cy="17925"/>
            </a:xfrm>
            <a:custGeom>
              <a:avLst/>
              <a:gdLst/>
              <a:ahLst/>
              <a:cxnLst/>
              <a:rect l="l" t="t" r="r" b="b"/>
              <a:pathLst>
                <a:path w="574" h="717" extrusionOk="0">
                  <a:moveTo>
                    <a:pt x="62" y="716"/>
                  </a:moveTo>
                  <a:cubicBezTo>
                    <a:pt x="42" y="716"/>
                    <a:pt x="21" y="696"/>
                    <a:pt x="21" y="696"/>
                  </a:cubicBezTo>
                  <a:cubicBezTo>
                    <a:pt x="1" y="676"/>
                    <a:pt x="1" y="635"/>
                    <a:pt x="21" y="614"/>
                  </a:cubicBezTo>
                  <a:lnTo>
                    <a:pt x="471" y="21"/>
                  </a:lnTo>
                  <a:cubicBezTo>
                    <a:pt x="491" y="1"/>
                    <a:pt x="532" y="1"/>
                    <a:pt x="553" y="21"/>
                  </a:cubicBezTo>
                  <a:cubicBezTo>
                    <a:pt x="573" y="42"/>
                    <a:pt x="573" y="83"/>
                    <a:pt x="553" y="103"/>
                  </a:cubicBezTo>
                  <a:lnTo>
                    <a:pt x="103" y="696"/>
                  </a:lnTo>
                  <a:cubicBezTo>
                    <a:pt x="83" y="716"/>
                    <a:pt x="62" y="716"/>
                    <a:pt x="62" y="7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3467075" y="4997500"/>
              <a:ext cx="13800" cy="18925"/>
            </a:xfrm>
            <a:custGeom>
              <a:avLst/>
              <a:gdLst/>
              <a:ahLst/>
              <a:cxnLst/>
              <a:rect l="l" t="t" r="r" b="b"/>
              <a:pathLst>
                <a:path w="552" h="757" extrusionOk="0">
                  <a:moveTo>
                    <a:pt x="61" y="757"/>
                  </a:moveTo>
                  <a:cubicBezTo>
                    <a:pt x="61" y="757"/>
                    <a:pt x="41" y="757"/>
                    <a:pt x="41" y="757"/>
                  </a:cubicBezTo>
                  <a:cubicBezTo>
                    <a:pt x="0" y="736"/>
                    <a:pt x="0" y="716"/>
                    <a:pt x="20" y="675"/>
                  </a:cubicBezTo>
                  <a:lnTo>
                    <a:pt x="450" y="21"/>
                  </a:lnTo>
                  <a:cubicBezTo>
                    <a:pt x="470" y="0"/>
                    <a:pt x="511" y="0"/>
                    <a:pt x="532" y="21"/>
                  </a:cubicBezTo>
                  <a:cubicBezTo>
                    <a:pt x="552" y="41"/>
                    <a:pt x="552" y="82"/>
                    <a:pt x="552" y="103"/>
                  </a:cubicBezTo>
                  <a:lnTo>
                    <a:pt x="102" y="757"/>
                  </a:lnTo>
                  <a:cubicBezTo>
                    <a:pt x="82" y="757"/>
                    <a:pt x="82" y="757"/>
                    <a:pt x="61" y="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3481375" y="5004650"/>
              <a:ext cx="11775" cy="18950"/>
            </a:xfrm>
            <a:custGeom>
              <a:avLst/>
              <a:gdLst/>
              <a:ahLst/>
              <a:cxnLst/>
              <a:rect l="l" t="t" r="r" b="b"/>
              <a:pathLst>
                <a:path w="471" h="758" extrusionOk="0">
                  <a:moveTo>
                    <a:pt x="62" y="757"/>
                  </a:moveTo>
                  <a:cubicBezTo>
                    <a:pt x="62" y="757"/>
                    <a:pt x="41" y="757"/>
                    <a:pt x="41" y="757"/>
                  </a:cubicBezTo>
                  <a:cubicBezTo>
                    <a:pt x="21" y="737"/>
                    <a:pt x="0" y="696"/>
                    <a:pt x="21" y="675"/>
                  </a:cubicBezTo>
                  <a:lnTo>
                    <a:pt x="368" y="42"/>
                  </a:lnTo>
                  <a:cubicBezTo>
                    <a:pt x="368" y="21"/>
                    <a:pt x="409" y="1"/>
                    <a:pt x="430" y="21"/>
                  </a:cubicBezTo>
                  <a:cubicBezTo>
                    <a:pt x="471" y="42"/>
                    <a:pt x="471" y="62"/>
                    <a:pt x="450" y="103"/>
                  </a:cubicBezTo>
                  <a:lnTo>
                    <a:pt x="103" y="737"/>
                  </a:lnTo>
                  <a:cubicBezTo>
                    <a:pt x="103" y="737"/>
                    <a:pt x="82" y="757"/>
                    <a:pt x="62" y="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3495675" y="5011800"/>
              <a:ext cx="10250" cy="19450"/>
            </a:xfrm>
            <a:custGeom>
              <a:avLst/>
              <a:gdLst/>
              <a:ahLst/>
              <a:cxnLst/>
              <a:rect l="l" t="t" r="r" b="b"/>
              <a:pathLst>
                <a:path w="410" h="778" extrusionOk="0">
                  <a:moveTo>
                    <a:pt x="62" y="778"/>
                  </a:moveTo>
                  <a:lnTo>
                    <a:pt x="42" y="778"/>
                  </a:lnTo>
                  <a:cubicBezTo>
                    <a:pt x="1" y="757"/>
                    <a:pt x="1" y="737"/>
                    <a:pt x="1" y="716"/>
                  </a:cubicBezTo>
                  <a:lnTo>
                    <a:pt x="307" y="42"/>
                  </a:lnTo>
                  <a:cubicBezTo>
                    <a:pt x="328" y="21"/>
                    <a:pt x="348" y="1"/>
                    <a:pt x="389" y="21"/>
                  </a:cubicBezTo>
                  <a:cubicBezTo>
                    <a:pt x="410" y="42"/>
                    <a:pt x="410" y="62"/>
                    <a:pt x="410" y="103"/>
                  </a:cubicBezTo>
                  <a:lnTo>
                    <a:pt x="103" y="757"/>
                  </a:lnTo>
                  <a:cubicBezTo>
                    <a:pt x="103" y="757"/>
                    <a:pt x="83" y="778"/>
                    <a:pt x="62" y="7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3510500" y="5017950"/>
              <a:ext cx="9225" cy="19425"/>
            </a:xfrm>
            <a:custGeom>
              <a:avLst/>
              <a:gdLst/>
              <a:ahLst/>
              <a:cxnLst/>
              <a:rect l="l" t="t" r="r" b="b"/>
              <a:pathLst>
                <a:path w="369" h="777" extrusionOk="0">
                  <a:moveTo>
                    <a:pt x="62" y="777"/>
                  </a:moveTo>
                  <a:lnTo>
                    <a:pt x="41" y="777"/>
                  </a:lnTo>
                  <a:cubicBezTo>
                    <a:pt x="1" y="777"/>
                    <a:pt x="1" y="736"/>
                    <a:pt x="1" y="716"/>
                  </a:cubicBezTo>
                  <a:lnTo>
                    <a:pt x="266" y="41"/>
                  </a:lnTo>
                  <a:cubicBezTo>
                    <a:pt x="266" y="0"/>
                    <a:pt x="307" y="0"/>
                    <a:pt x="328" y="0"/>
                  </a:cubicBezTo>
                  <a:cubicBezTo>
                    <a:pt x="369" y="21"/>
                    <a:pt x="369" y="41"/>
                    <a:pt x="369" y="82"/>
                  </a:cubicBezTo>
                  <a:lnTo>
                    <a:pt x="103" y="757"/>
                  </a:lnTo>
                  <a:cubicBezTo>
                    <a:pt x="103" y="777"/>
                    <a:pt x="82" y="777"/>
                    <a:pt x="62" y="7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3527375" y="5023050"/>
              <a:ext cx="7175" cy="19950"/>
            </a:xfrm>
            <a:custGeom>
              <a:avLst/>
              <a:gdLst/>
              <a:ahLst/>
              <a:cxnLst/>
              <a:rect l="l" t="t" r="r" b="b"/>
              <a:pathLst>
                <a:path w="287" h="798" extrusionOk="0">
                  <a:moveTo>
                    <a:pt x="61" y="777"/>
                  </a:moveTo>
                  <a:lnTo>
                    <a:pt x="61" y="777"/>
                  </a:lnTo>
                  <a:cubicBezTo>
                    <a:pt x="21" y="777"/>
                    <a:pt x="0" y="737"/>
                    <a:pt x="21" y="716"/>
                  </a:cubicBezTo>
                  <a:lnTo>
                    <a:pt x="164" y="41"/>
                  </a:lnTo>
                  <a:cubicBezTo>
                    <a:pt x="184" y="21"/>
                    <a:pt x="205" y="1"/>
                    <a:pt x="225" y="1"/>
                  </a:cubicBezTo>
                  <a:cubicBezTo>
                    <a:pt x="266" y="1"/>
                    <a:pt x="286" y="41"/>
                    <a:pt x="266" y="62"/>
                  </a:cubicBezTo>
                  <a:lnTo>
                    <a:pt x="123" y="737"/>
                  </a:lnTo>
                  <a:cubicBezTo>
                    <a:pt x="123" y="777"/>
                    <a:pt x="82" y="798"/>
                    <a:pt x="61" y="7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3544225" y="5025100"/>
              <a:ext cx="4625" cy="20475"/>
            </a:xfrm>
            <a:custGeom>
              <a:avLst/>
              <a:gdLst/>
              <a:ahLst/>
              <a:cxnLst/>
              <a:rect l="l" t="t" r="r" b="b"/>
              <a:pathLst>
                <a:path w="185" h="819" extrusionOk="0">
                  <a:moveTo>
                    <a:pt x="62" y="798"/>
                  </a:moveTo>
                  <a:lnTo>
                    <a:pt x="62" y="798"/>
                  </a:lnTo>
                  <a:cubicBezTo>
                    <a:pt x="21" y="798"/>
                    <a:pt x="1" y="777"/>
                    <a:pt x="1" y="757"/>
                  </a:cubicBezTo>
                  <a:lnTo>
                    <a:pt x="83" y="62"/>
                  </a:lnTo>
                  <a:cubicBezTo>
                    <a:pt x="83" y="21"/>
                    <a:pt x="123" y="0"/>
                    <a:pt x="144" y="0"/>
                  </a:cubicBezTo>
                  <a:cubicBezTo>
                    <a:pt x="164" y="21"/>
                    <a:pt x="185" y="41"/>
                    <a:pt x="185" y="62"/>
                  </a:cubicBezTo>
                  <a:lnTo>
                    <a:pt x="123" y="757"/>
                  </a:lnTo>
                  <a:cubicBezTo>
                    <a:pt x="103" y="777"/>
                    <a:pt x="83" y="818"/>
                    <a:pt x="62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3559550" y="5027150"/>
              <a:ext cx="3100" cy="19950"/>
            </a:xfrm>
            <a:custGeom>
              <a:avLst/>
              <a:gdLst/>
              <a:ahLst/>
              <a:cxnLst/>
              <a:rect l="l" t="t" r="r" b="b"/>
              <a:pathLst>
                <a:path w="124" h="798" extrusionOk="0">
                  <a:moveTo>
                    <a:pt x="62" y="797"/>
                  </a:moveTo>
                  <a:lnTo>
                    <a:pt x="62" y="797"/>
                  </a:lnTo>
                  <a:cubicBezTo>
                    <a:pt x="21" y="797"/>
                    <a:pt x="1" y="777"/>
                    <a:pt x="1" y="736"/>
                  </a:cubicBezTo>
                  <a:lnTo>
                    <a:pt x="1" y="41"/>
                  </a:lnTo>
                  <a:cubicBezTo>
                    <a:pt x="1" y="21"/>
                    <a:pt x="21" y="0"/>
                    <a:pt x="62" y="0"/>
                  </a:cubicBezTo>
                  <a:lnTo>
                    <a:pt x="62" y="0"/>
                  </a:lnTo>
                  <a:cubicBezTo>
                    <a:pt x="83" y="0"/>
                    <a:pt x="124" y="21"/>
                    <a:pt x="124" y="41"/>
                  </a:cubicBezTo>
                  <a:lnTo>
                    <a:pt x="124" y="736"/>
                  </a:lnTo>
                  <a:cubicBezTo>
                    <a:pt x="124" y="777"/>
                    <a:pt x="83" y="797"/>
                    <a:pt x="62" y="7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3573875" y="5027650"/>
              <a:ext cx="4100" cy="19950"/>
            </a:xfrm>
            <a:custGeom>
              <a:avLst/>
              <a:gdLst/>
              <a:ahLst/>
              <a:cxnLst/>
              <a:rect l="l" t="t" r="r" b="b"/>
              <a:pathLst>
                <a:path w="164" h="798" extrusionOk="0">
                  <a:moveTo>
                    <a:pt x="123" y="798"/>
                  </a:moveTo>
                  <a:cubicBezTo>
                    <a:pt x="82" y="798"/>
                    <a:pt x="62" y="777"/>
                    <a:pt x="62" y="757"/>
                  </a:cubicBezTo>
                  <a:lnTo>
                    <a:pt x="0" y="62"/>
                  </a:lnTo>
                  <a:cubicBezTo>
                    <a:pt x="0" y="41"/>
                    <a:pt x="21" y="1"/>
                    <a:pt x="41" y="1"/>
                  </a:cubicBezTo>
                  <a:cubicBezTo>
                    <a:pt x="82" y="1"/>
                    <a:pt x="103" y="21"/>
                    <a:pt x="103" y="62"/>
                  </a:cubicBezTo>
                  <a:lnTo>
                    <a:pt x="164" y="736"/>
                  </a:lnTo>
                  <a:cubicBezTo>
                    <a:pt x="164" y="777"/>
                    <a:pt x="143" y="798"/>
                    <a:pt x="123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3587675" y="5028675"/>
              <a:ext cx="5125" cy="19950"/>
            </a:xfrm>
            <a:custGeom>
              <a:avLst/>
              <a:gdLst/>
              <a:ahLst/>
              <a:cxnLst/>
              <a:rect l="l" t="t" r="r" b="b"/>
              <a:pathLst>
                <a:path w="205" h="798" extrusionOk="0">
                  <a:moveTo>
                    <a:pt x="143" y="798"/>
                  </a:moveTo>
                  <a:cubicBezTo>
                    <a:pt x="123" y="798"/>
                    <a:pt x="103" y="777"/>
                    <a:pt x="103" y="736"/>
                  </a:cubicBezTo>
                  <a:lnTo>
                    <a:pt x="0" y="62"/>
                  </a:lnTo>
                  <a:cubicBezTo>
                    <a:pt x="0" y="21"/>
                    <a:pt x="21" y="0"/>
                    <a:pt x="41" y="0"/>
                  </a:cubicBezTo>
                  <a:cubicBezTo>
                    <a:pt x="62" y="0"/>
                    <a:pt x="103" y="21"/>
                    <a:pt x="103" y="41"/>
                  </a:cubicBezTo>
                  <a:lnTo>
                    <a:pt x="205" y="736"/>
                  </a:lnTo>
                  <a:cubicBezTo>
                    <a:pt x="205" y="757"/>
                    <a:pt x="184" y="777"/>
                    <a:pt x="164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3431300" y="4967850"/>
              <a:ext cx="17400" cy="16900"/>
            </a:xfrm>
            <a:custGeom>
              <a:avLst/>
              <a:gdLst/>
              <a:ahLst/>
              <a:cxnLst/>
              <a:rect l="l" t="t" r="r" b="b"/>
              <a:pathLst>
                <a:path w="696" h="676" extrusionOk="0">
                  <a:moveTo>
                    <a:pt x="61" y="675"/>
                  </a:moveTo>
                  <a:cubicBezTo>
                    <a:pt x="41" y="655"/>
                    <a:pt x="41" y="655"/>
                    <a:pt x="21" y="655"/>
                  </a:cubicBezTo>
                  <a:cubicBezTo>
                    <a:pt x="0" y="635"/>
                    <a:pt x="0" y="594"/>
                    <a:pt x="21" y="573"/>
                  </a:cubicBezTo>
                  <a:lnTo>
                    <a:pt x="572" y="62"/>
                  </a:lnTo>
                  <a:cubicBezTo>
                    <a:pt x="613" y="1"/>
                    <a:pt x="695" y="83"/>
                    <a:pt x="654" y="144"/>
                  </a:cubicBezTo>
                  <a:lnTo>
                    <a:pt x="102" y="655"/>
                  </a:lnTo>
                  <a:cubicBezTo>
                    <a:pt x="82" y="655"/>
                    <a:pt x="82" y="655"/>
                    <a:pt x="61" y="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3420550" y="4957650"/>
              <a:ext cx="17400" cy="14325"/>
            </a:xfrm>
            <a:custGeom>
              <a:avLst/>
              <a:gdLst/>
              <a:ahLst/>
              <a:cxnLst/>
              <a:rect l="l" t="t" r="r" b="b"/>
              <a:pathLst>
                <a:path w="696" h="573" extrusionOk="0">
                  <a:moveTo>
                    <a:pt x="83" y="572"/>
                  </a:moveTo>
                  <a:cubicBezTo>
                    <a:pt x="21" y="552"/>
                    <a:pt x="1" y="491"/>
                    <a:pt x="42" y="470"/>
                  </a:cubicBezTo>
                  <a:lnTo>
                    <a:pt x="614" y="20"/>
                  </a:lnTo>
                  <a:cubicBezTo>
                    <a:pt x="635" y="0"/>
                    <a:pt x="655" y="0"/>
                    <a:pt x="696" y="20"/>
                  </a:cubicBezTo>
                  <a:cubicBezTo>
                    <a:pt x="696" y="41"/>
                    <a:pt x="696" y="82"/>
                    <a:pt x="696" y="102"/>
                  </a:cubicBezTo>
                  <a:lnTo>
                    <a:pt x="103" y="572"/>
                  </a:lnTo>
                  <a:cubicBezTo>
                    <a:pt x="103" y="572"/>
                    <a:pt x="83" y="572"/>
                    <a:pt x="83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3411350" y="4945875"/>
              <a:ext cx="17925" cy="13325"/>
            </a:xfrm>
            <a:custGeom>
              <a:avLst/>
              <a:gdLst/>
              <a:ahLst/>
              <a:cxnLst/>
              <a:rect l="l" t="t" r="r" b="b"/>
              <a:pathLst>
                <a:path w="717" h="533" extrusionOk="0">
                  <a:moveTo>
                    <a:pt x="62" y="532"/>
                  </a:moveTo>
                  <a:cubicBezTo>
                    <a:pt x="42" y="512"/>
                    <a:pt x="21" y="512"/>
                    <a:pt x="21" y="491"/>
                  </a:cubicBezTo>
                  <a:cubicBezTo>
                    <a:pt x="1" y="471"/>
                    <a:pt x="1" y="430"/>
                    <a:pt x="21" y="430"/>
                  </a:cubicBezTo>
                  <a:lnTo>
                    <a:pt x="635" y="21"/>
                  </a:lnTo>
                  <a:cubicBezTo>
                    <a:pt x="655" y="1"/>
                    <a:pt x="696" y="1"/>
                    <a:pt x="696" y="42"/>
                  </a:cubicBezTo>
                  <a:cubicBezTo>
                    <a:pt x="716" y="62"/>
                    <a:pt x="716" y="83"/>
                    <a:pt x="696" y="103"/>
                  </a:cubicBezTo>
                  <a:lnTo>
                    <a:pt x="83" y="532"/>
                  </a:lnTo>
                  <a:cubicBezTo>
                    <a:pt x="83" y="532"/>
                    <a:pt x="62" y="532"/>
                    <a:pt x="62" y="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3402675" y="4932075"/>
              <a:ext cx="18925" cy="12800"/>
            </a:xfrm>
            <a:custGeom>
              <a:avLst/>
              <a:gdLst/>
              <a:ahLst/>
              <a:cxnLst/>
              <a:rect l="l" t="t" r="r" b="b"/>
              <a:pathLst>
                <a:path w="757" h="512" extrusionOk="0">
                  <a:moveTo>
                    <a:pt x="62" y="512"/>
                  </a:moveTo>
                  <a:cubicBezTo>
                    <a:pt x="41" y="512"/>
                    <a:pt x="21" y="512"/>
                    <a:pt x="21" y="492"/>
                  </a:cubicBezTo>
                  <a:cubicBezTo>
                    <a:pt x="0" y="471"/>
                    <a:pt x="0" y="430"/>
                    <a:pt x="21" y="410"/>
                  </a:cubicBezTo>
                  <a:lnTo>
                    <a:pt x="654" y="42"/>
                  </a:lnTo>
                  <a:cubicBezTo>
                    <a:pt x="716" y="1"/>
                    <a:pt x="757" y="103"/>
                    <a:pt x="716" y="144"/>
                  </a:cubicBezTo>
                  <a:lnTo>
                    <a:pt x="82" y="512"/>
                  </a:lnTo>
                  <a:cubicBezTo>
                    <a:pt x="82" y="512"/>
                    <a:pt x="62" y="512"/>
                    <a:pt x="62" y="5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3394500" y="4920325"/>
              <a:ext cx="18925" cy="9750"/>
            </a:xfrm>
            <a:custGeom>
              <a:avLst/>
              <a:gdLst/>
              <a:ahLst/>
              <a:cxnLst/>
              <a:rect l="l" t="t" r="r" b="b"/>
              <a:pathLst>
                <a:path w="757" h="390" extrusionOk="0">
                  <a:moveTo>
                    <a:pt x="62" y="389"/>
                  </a:moveTo>
                  <a:cubicBezTo>
                    <a:pt x="41" y="369"/>
                    <a:pt x="21" y="369"/>
                    <a:pt x="21" y="348"/>
                  </a:cubicBezTo>
                  <a:cubicBezTo>
                    <a:pt x="0" y="328"/>
                    <a:pt x="21" y="287"/>
                    <a:pt x="41" y="267"/>
                  </a:cubicBezTo>
                  <a:lnTo>
                    <a:pt x="675" y="21"/>
                  </a:lnTo>
                  <a:cubicBezTo>
                    <a:pt x="695" y="1"/>
                    <a:pt x="736" y="21"/>
                    <a:pt x="757" y="42"/>
                  </a:cubicBezTo>
                  <a:cubicBezTo>
                    <a:pt x="757" y="83"/>
                    <a:pt x="736" y="103"/>
                    <a:pt x="716" y="123"/>
                  </a:cubicBezTo>
                  <a:lnTo>
                    <a:pt x="82" y="3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3387350" y="4905500"/>
              <a:ext cx="20450" cy="8225"/>
            </a:xfrm>
            <a:custGeom>
              <a:avLst/>
              <a:gdLst/>
              <a:ahLst/>
              <a:cxnLst/>
              <a:rect l="l" t="t" r="r" b="b"/>
              <a:pathLst>
                <a:path w="818" h="329" extrusionOk="0">
                  <a:moveTo>
                    <a:pt x="61" y="328"/>
                  </a:moveTo>
                  <a:cubicBezTo>
                    <a:pt x="41" y="328"/>
                    <a:pt x="21" y="308"/>
                    <a:pt x="21" y="287"/>
                  </a:cubicBezTo>
                  <a:cubicBezTo>
                    <a:pt x="0" y="246"/>
                    <a:pt x="21" y="226"/>
                    <a:pt x="41" y="205"/>
                  </a:cubicBezTo>
                  <a:lnTo>
                    <a:pt x="716" y="21"/>
                  </a:lnTo>
                  <a:cubicBezTo>
                    <a:pt x="777" y="1"/>
                    <a:pt x="818" y="103"/>
                    <a:pt x="736" y="124"/>
                  </a:cubicBezTo>
                  <a:lnTo>
                    <a:pt x="82" y="3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3381200" y="4891725"/>
              <a:ext cx="18950" cy="6150"/>
            </a:xfrm>
            <a:custGeom>
              <a:avLst/>
              <a:gdLst/>
              <a:ahLst/>
              <a:cxnLst/>
              <a:rect l="l" t="t" r="r" b="b"/>
              <a:pathLst>
                <a:path w="758" h="246" extrusionOk="0">
                  <a:moveTo>
                    <a:pt x="62" y="245"/>
                  </a:moveTo>
                  <a:cubicBezTo>
                    <a:pt x="42" y="245"/>
                    <a:pt x="21" y="225"/>
                    <a:pt x="1" y="204"/>
                  </a:cubicBezTo>
                  <a:cubicBezTo>
                    <a:pt x="1" y="164"/>
                    <a:pt x="21" y="143"/>
                    <a:pt x="62" y="123"/>
                  </a:cubicBezTo>
                  <a:lnTo>
                    <a:pt x="696" y="20"/>
                  </a:lnTo>
                  <a:cubicBezTo>
                    <a:pt x="716" y="0"/>
                    <a:pt x="757" y="20"/>
                    <a:pt x="757" y="61"/>
                  </a:cubicBezTo>
                  <a:cubicBezTo>
                    <a:pt x="757" y="82"/>
                    <a:pt x="737" y="123"/>
                    <a:pt x="716" y="123"/>
                  </a:cubicBezTo>
                  <a:lnTo>
                    <a:pt x="62" y="2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3376600" y="4877400"/>
              <a:ext cx="18950" cy="4125"/>
            </a:xfrm>
            <a:custGeom>
              <a:avLst/>
              <a:gdLst/>
              <a:ahLst/>
              <a:cxnLst/>
              <a:rect l="l" t="t" r="r" b="b"/>
              <a:pathLst>
                <a:path w="758" h="165" extrusionOk="0">
                  <a:moveTo>
                    <a:pt x="62" y="164"/>
                  </a:moveTo>
                  <a:cubicBezTo>
                    <a:pt x="21" y="164"/>
                    <a:pt x="1" y="144"/>
                    <a:pt x="1" y="123"/>
                  </a:cubicBezTo>
                  <a:cubicBezTo>
                    <a:pt x="1" y="82"/>
                    <a:pt x="21" y="62"/>
                    <a:pt x="42" y="62"/>
                  </a:cubicBezTo>
                  <a:lnTo>
                    <a:pt x="696" y="1"/>
                  </a:lnTo>
                  <a:cubicBezTo>
                    <a:pt x="716" y="1"/>
                    <a:pt x="757" y="21"/>
                    <a:pt x="757" y="62"/>
                  </a:cubicBezTo>
                  <a:cubicBezTo>
                    <a:pt x="757" y="82"/>
                    <a:pt x="737" y="123"/>
                    <a:pt x="696" y="123"/>
                  </a:cubicBezTo>
                  <a:lnTo>
                    <a:pt x="62" y="1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3371500" y="4863100"/>
              <a:ext cx="18425" cy="3075"/>
            </a:xfrm>
            <a:custGeom>
              <a:avLst/>
              <a:gdLst/>
              <a:ahLst/>
              <a:cxnLst/>
              <a:rect l="l" t="t" r="r" b="b"/>
              <a:pathLst>
                <a:path w="737" h="123" extrusionOk="0">
                  <a:moveTo>
                    <a:pt x="62" y="123"/>
                  </a:moveTo>
                  <a:cubicBezTo>
                    <a:pt x="0" y="102"/>
                    <a:pt x="0" y="21"/>
                    <a:pt x="62" y="0"/>
                  </a:cubicBezTo>
                  <a:lnTo>
                    <a:pt x="675" y="0"/>
                  </a:lnTo>
                  <a:cubicBezTo>
                    <a:pt x="716" y="0"/>
                    <a:pt x="736" y="21"/>
                    <a:pt x="736" y="62"/>
                  </a:cubicBezTo>
                  <a:cubicBezTo>
                    <a:pt x="736" y="82"/>
                    <a:pt x="716" y="102"/>
                    <a:pt x="675" y="102"/>
                  </a:cubicBezTo>
                  <a:lnTo>
                    <a:pt x="62" y="1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3607600" y="5048100"/>
              <a:ext cx="328125" cy="83825"/>
            </a:xfrm>
            <a:custGeom>
              <a:avLst/>
              <a:gdLst/>
              <a:ahLst/>
              <a:cxnLst/>
              <a:rect l="l" t="t" r="r" b="b"/>
              <a:pathLst>
                <a:path w="13125" h="3353" extrusionOk="0">
                  <a:moveTo>
                    <a:pt x="7033" y="2985"/>
                  </a:moveTo>
                  <a:cubicBezTo>
                    <a:pt x="6113" y="2985"/>
                    <a:pt x="5193" y="2842"/>
                    <a:pt x="4334" y="2555"/>
                  </a:cubicBezTo>
                  <a:cubicBezTo>
                    <a:pt x="2760" y="2024"/>
                    <a:pt x="1309" y="1206"/>
                    <a:pt x="62" y="123"/>
                  </a:cubicBezTo>
                  <a:cubicBezTo>
                    <a:pt x="1" y="82"/>
                    <a:pt x="82" y="0"/>
                    <a:pt x="144" y="62"/>
                  </a:cubicBezTo>
                  <a:cubicBezTo>
                    <a:pt x="1370" y="1104"/>
                    <a:pt x="2822" y="1922"/>
                    <a:pt x="4355" y="2453"/>
                  </a:cubicBezTo>
                  <a:cubicBezTo>
                    <a:pt x="6624" y="3169"/>
                    <a:pt x="9956" y="3353"/>
                    <a:pt x="13002" y="41"/>
                  </a:cubicBezTo>
                  <a:cubicBezTo>
                    <a:pt x="13042" y="0"/>
                    <a:pt x="13124" y="62"/>
                    <a:pt x="13083" y="123"/>
                  </a:cubicBezTo>
                  <a:cubicBezTo>
                    <a:pt x="11060" y="2310"/>
                    <a:pt x="8913" y="2985"/>
                    <a:pt x="7033" y="29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3607100" y="5035825"/>
              <a:ext cx="332700" cy="81800"/>
            </a:xfrm>
            <a:custGeom>
              <a:avLst/>
              <a:gdLst/>
              <a:ahLst/>
              <a:cxnLst/>
              <a:rect l="l" t="t" r="r" b="b"/>
              <a:pathLst>
                <a:path w="13308" h="3272" extrusionOk="0">
                  <a:moveTo>
                    <a:pt x="6991" y="3230"/>
                  </a:moveTo>
                  <a:cubicBezTo>
                    <a:pt x="3148" y="3230"/>
                    <a:pt x="82" y="348"/>
                    <a:pt x="41" y="307"/>
                  </a:cubicBezTo>
                  <a:cubicBezTo>
                    <a:pt x="0" y="266"/>
                    <a:pt x="61" y="205"/>
                    <a:pt x="123" y="246"/>
                  </a:cubicBezTo>
                  <a:cubicBezTo>
                    <a:pt x="143" y="266"/>
                    <a:pt x="3373" y="3271"/>
                    <a:pt x="7298" y="3108"/>
                  </a:cubicBezTo>
                  <a:cubicBezTo>
                    <a:pt x="9465" y="3026"/>
                    <a:pt x="11448" y="1984"/>
                    <a:pt x="13185" y="42"/>
                  </a:cubicBezTo>
                  <a:cubicBezTo>
                    <a:pt x="13246" y="1"/>
                    <a:pt x="13308" y="62"/>
                    <a:pt x="13267" y="103"/>
                  </a:cubicBezTo>
                  <a:cubicBezTo>
                    <a:pt x="11509" y="2086"/>
                    <a:pt x="9485" y="3128"/>
                    <a:pt x="7298" y="32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3627025" y="5034800"/>
              <a:ext cx="288750" cy="68000"/>
            </a:xfrm>
            <a:custGeom>
              <a:avLst/>
              <a:gdLst/>
              <a:ahLst/>
              <a:cxnLst/>
              <a:rect l="l" t="t" r="r" b="b"/>
              <a:pathLst>
                <a:path w="11550" h="2720" extrusionOk="0">
                  <a:moveTo>
                    <a:pt x="6112" y="2474"/>
                  </a:moveTo>
                  <a:cubicBezTo>
                    <a:pt x="5315" y="2474"/>
                    <a:pt x="4538" y="2352"/>
                    <a:pt x="3782" y="2127"/>
                  </a:cubicBezTo>
                  <a:cubicBezTo>
                    <a:pt x="2433" y="1718"/>
                    <a:pt x="1166" y="1064"/>
                    <a:pt x="62" y="205"/>
                  </a:cubicBezTo>
                  <a:cubicBezTo>
                    <a:pt x="0" y="144"/>
                    <a:pt x="82" y="62"/>
                    <a:pt x="143" y="123"/>
                  </a:cubicBezTo>
                  <a:cubicBezTo>
                    <a:pt x="1227" y="982"/>
                    <a:pt x="2474" y="1616"/>
                    <a:pt x="3823" y="2025"/>
                  </a:cubicBezTo>
                  <a:cubicBezTo>
                    <a:pt x="5785" y="2597"/>
                    <a:pt x="8709" y="2720"/>
                    <a:pt x="11407" y="62"/>
                  </a:cubicBezTo>
                  <a:cubicBezTo>
                    <a:pt x="11468" y="1"/>
                    <a:pt x="11550" y="83"/>
                    <a:pt x="11489" y="144"/>
                  </a:cubicBezTo>
                  <a:cubicBezTo>
                    <a:pt x="9690" y="1922"/>
                    <a:pt x="7768" y="2474"/>
                    <a:pt x="6112" y="24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3769600" y="5093575"/>
              <a:ext cx="4125" cy="23025"/>
            </a:xfrm>
            <a:custGeom>
              <a:avLst/>
              <a:gdLst/>
              <a:ahLst/>
              <a:cxnLst/>
              <a:rect l="l" t="t" r="r" b="b"/>
              <a:pathLst>
                <a:path w="165" h="921" extrusionOk="0">
                  <a:moveTo>
                    <a:pt x="103" y="900"/>
                  </a:moveTo>
                  <a:cubicBezTo>
                    <a:pt x="82" y="900"/>
                    <a:pt x="41" y="880"/>
                    <a:pt x="41" y="859"/>
                  </a:cubicBezTo>
                  <a:lnTo>
                    <a:pt x="1" y="62"/>
                  </a:lnTo>
                  <a:cubicBezTo>
                    <a:pt x="1" y="1"/>
                    <a:pt x="123" y="1"/>
                    <a:pt x="123" y="62"/>
                  </a:cubicBezTo>
                  <a:lnTo>
                    <a:pt x="164" y="859"/>
                  </a:lnTo>
                  <a:cubicBezTo>
                    <a:pt x="164" y="880"/>
                    <a:pt x="144" y="920"/>
                    <a:pt x="103" y="9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3783900" y="5094600"/>
              <a:ext cx="3625" cy="20975"/>
            </a:xfrm>
            <a:custGeom>
              <a:avLst/>
              <a:gdLst/>
              <a:ahLst/>
              <a:cxnLst/>
              <a:rect l="l" t="t" r="r" b="b"/>
              <a:pathLst>
                <a:path w="145" h="839" extrusionOk="0">
                  <a:moveTo>
                    <a:pt x="83" y="839"/>
                  </a:moveTo>
                  <a:cubicBezTo>
                    <a:pt x="62" y="839"/>
                    <a:pt x="21" y="818"/>
                    <a:pt x="42" y="798"/>
                  </a:cubicBezTo>
                  <a:lnTo>
                    <a:pt x="1" y="62"/>
                  </a:lnTo>
                  <a:cubicBezTo>
                    <a:pt x="1" y="21"/>
                    <a:pt x="21" y="0"/>
                    <a:pt x="42" y="0"/>
                  </a:cubicBezTo>
                  <a:cubicBezTo>
                    <a:pt x="83" y="0"/>
                    <a:pt x="103" y="21"/>
                    <a:pt x="103" y="41"/>
                  </a:cubicBezTo>
                  <a:lnTo>
                    <a:pt x="144" y="798"/>
                  </a:lnTo>
                  <a:cubicBezTo>
                    <a:pt x="144" y="818"/>
                    <a:pt x="124" y="839"/>
                    <a:pt x="83" y="8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3797700" y="5093075"/>
              <a:ext cx="5150" cy="22500"/>
            </a:xfrm>
            <a:custGeom>
              <a:avLst/>
              <a:gdLst/>
              <a:ahLst/>
              <a:cxnLst/>
              <a:rect l="l" t="t" r="r" b="b"/>
              <a:pathLst>
                <a:path w="206" h="900" extrusionOk="0">
                  <a:moveTo>
                    <a:pt x="144" y="900"/>
                  </a:moveTo>
                  <a:cubicBezTo>
                    <a:pt x="124" y="900"/>
                    <a:pt x="83" y="879"/>
                    <a:pt x="83" y="859"/>
                  </a:cubicBezTo>
                  <a:lnTo>
                    <a:pt x="1" y="61"/>
                  </a:lnTo>
                  <a:cubicBezTo>
                    <a:pt x="1" y="41"/>
                    <a:pt x="21" y="0"/>
                    <a:pt x="62" y="0"/>
                  </a:cubicBezTo>
                  <a:cubicBezTo>
                    <a:pt x="83" y="0"/>
                    <a:pt x="103" y="21"/>
                    <a:pt x="124" y="61"/>
                  </a:cubicBezTo>
                  <a:lnTo>
                    <a:pt x="205" y="838"/>
                  </a:lnTo>
                  <a:cubicBezTo>
                    <a:pt x="205" y="859"/>
                    <a:pt x="185" y="900"/>
                    <a:pt x="14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3812025" y="5090500"/>
              <a:ext cx="6675" cy="21500"/>
            </a:xfrm>
            <a:custGeom>
              <a:avLst/>
              <a:gdLst/>
              <a:ahLst/>
              <a:cxnLst/>
              <a:rect l="l" t="t" r="r" b="b"/>
              <a:pathLst>
                <a:path w="267" h="860" extrusionOk="0">
                  <a:moveTo>
                    <a:pt x="205" y="859"/>
                  </a:moveTo>
                  <a:cubicBezTo>
                    <a:pt x="184" y="859"/>
                    <a:pt x="143" y="839"/>
                    <a:pt x="143" y="819"/>
                  </a:cubicBezTo>
                  <a:lnTo>
                    <a:pt x="0" y="103"/>
                  </a:lnTo>
                  <a:cubicBezTo>
                    <a:pt x="0" y="21"/>
                    <a:pt x="102" y="1"/>
                    <a:pt x="123" y="83"/>
                  </a:cubicBezTo>
                  <a:lnTo>
                    <a:pt x="246" y="798"/>
                  </a:lnTo>
                  <a:cubicBezTo>
                    <a:pt x="266" y="819"/>
                    <a:pt x="246" y="839"/>
                    <a:pt x="205" y="8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3826325" y="5087950"/>
              <a:ext cx="8200" cy="20975"/>
            </a:xfrm>
            <a:custGeom>
              <a:avLst/>
              <a:gdLst/>
              <a:ahLst/>
              <a:cxnLst/>
              <a:rect l="l" t="t" r="r" b="b"/>
              <a:pathLst>
                <a:path w="328" h="839" extrusionOk="0">
                  <a:moveTo>
                    <a:pt x="266" y="839"/>
                  </a:moveTo>
                  <a:cubicBezTo>
                    <a:pt x="226" y="839"/>
                    <a:pt x="205" y="818"/>
                    <a:pt x="205" y="798"/>
                  </a:cubicBezTo>
                  <a:lnTo>
                    <a:pt x="21" y="82"/>
                  </a:lnTo>
                  <a:cubicBezTo>
                    <a:pt x="1" y="21"/>
                    <a:pt x="103" y="1"/>
                    <a:pt x="123" y="62"/>
                  </a:cubicBezTo>
                  <a:lnTo>
                    <a:pt x="307" y="757"/>
                  </a:lnTo>
                  <a:cubicBezTo>
                    <a:pt x="328" y="798"/>
                    <a:pt x="307" y="818"/>
                    <a:pt x="266" y="8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3841150" y="5083875"/>
              <a:ext cx="8700" cy="19950"/>
            </a:xfrm>
            <a:custGeom>
              <a:avLst/>
              <a:gdLst/>
              <a:ahLst/>
              <a:cxnLst/>
              <a:rect l="l" t="t" r="r" b="b"/>
              <a:pathLst>
                <a:path w="348" h="798" extrusionOk="0">
                  <a:moveTo>
                    <a:pt x="287" y="797"/>
                  </a:moveTo>
                  <a:cubicBezTo>
                    <a:pt x="266" y="797"/>
                    <a:pt x="246" y="777"/>
                    <a:pt x="225" y="757"/>
                  </a:cubicBezTo>
                  <a:lnTo>
                    <a:pt x="0" y="82"/>
                  </a:lnTo>
                  <a:cubicBezTo>
                    <a:pt x="0" y="41"/>
                    <a:pt x="0" y="21"/>
                    <a:pt x="41" y="0"/>
                  </a:cubicBezTo>
                  <a:cubicBezTo>
                    <a:pt x="62" y="0"/>
                    <a:pt x="103" y="21"/>
                    <a:pt x="103" y="41"/>
                  </a:cubicBezTo>
                  <a:lnTo>
                    <a:pt x="328" y="736"/>
                  </a:lnTo>
                  <a:cubicBezTo>
                    <a:pt x="348" y="757"/>
                    <a:pt x="328" y="777"/>
                    <a:pt x="307" y="7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3855450" y="5078750"/>
              <a:ext cx="10775" cy="18425"/>
            </a:xfrm>
            <a:custGeom>
              <a:avLst/>
              <a:gdLst/>
              <a:ahLst/>
              <a:cxnLst/>
              <a:rect l="l" t="t" r="r" b="b"/>
              <a:pathLst>
                <a:path w="431" h="737" extrusionOk="0">
                  <a:moveTo>
                    <a:pt x="369" y="737"/>
                  </a:moveTo>
                  <a:cubicBezTo>
                    <a:pt x="348" y="737"/>
                    <a:pt x="328" y="716"/>
                    <a:pt x="328" y="696"/>
                  </a:cubicBezTo>
                  <a:lnTo>
                    <a:pt x="1" y="83"/>
                  </a:lnTo>
                  <a:cubicBezTo>
                    <a:pt x="1" y="62"/>
                    <a:pt x="1" y="21"/>
                    <a:pt x="21" y="21"/>
                  </a:cubicBezTo>
                  <a:cubicBezTo>
                    <a:pt x="62" y="1"/>
                    <a:pt x="83" y="1"/>
                    <a:pt x="103" y="42"/>
                  </a:cubicBezTo>
                  <a:lnTo>
                    <a:pt x="410" y="655"/>
                  </a:lnTo>
                  <a:cubicBezTo>
                    <a:pt x="430" y="675"/>
                    <a:pt x="410" y="716"/>
                    <a:pt x="389" y="7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3867725" y="5070575"/>
              <a:ext cx="12800" cy="17925"/>
            </a:xfrm>
            <a:custGeom>
              <a:avLst/>
              <a:gdLst/>
              <a:ahLst/>
              <a:cxnLst/>
              <a:rect l="l" t="t" r="r" b="b"/>
              <a:pathLst>
                <a:path w="512" h="717" extrusionOk="0">
                  <a:moveTo>
                    <a:pt x="450" y="716"/>
                  </a:moveTo>
                  <a:cubicBezTo>
                    <a:pt x="430" y="696"/>
                    <a:pt x="409" y="696"/>
                    <a:pt x="409" y="675"/>
                  </a:cubicBezTo>
                  <a:lnTo>
                    <a:pt x="21" y="103"/>
                  </a:lnTo>
                  <a:cubicBezTo>
                    <a:pt x="0" y="42"/>
                    <a:pt x="82" y="1"/>
                    <a:pt x="123" y="42"/>
                  </a:cubicBezTo>
                  <a:lnTo>
                    <a:pt x="491" y="614"/>
                  </a:lnTo>
                  <a:cubicBezTo>
                    <a:pt x="511" y="655"/>
                    <a:pt x="511" y="675"/>
                    <a:pt x="491" y="696"/>
                  </a:cubicBezTo>
                  <a:cubicBezTo>
                    <a:pt x="471" y="696"/>
                    <a:pt x="471" y="696"/>
                    <a:pt x="450" y="7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3879475" y="5063425"/>
              <a:ext cx="13825" cy="16375"/>
            </a:xfrm>
            <a:custGeom>
              <a:avLst/>
              <a:gdLst/>
              <a:ahLst/>
              <a:cxnLst/>
              <a:rect l="l" t="t" r="r" b="b"/>
              <a:pathLst>
                <a:path w="553" h="655" extrusionOk="0">
                  <a:moveTo>
                    <a:pt x="491" y="655"/>
                  </a:moveTo>
                  <a:cubicBezTo>
                    <a:pt x="491" y="655"/>
                    <a:pt x="471" y="634"/>
                    <a:pt x="450" y="634"/>
                  </a:cubicBezTo>
                  <a:lnTo>
                    <a:pt x="21" y="103"/>
                  </a:lnTo>
                  <a:cubicBezTo>
                    <a:pt x="1" y="82"/>
                    <a:pt x="1" y="41"/>
                    <a:pt x="21" y="21"/>
                  </a:cubicBezTo>
                  <a:cubicBezTo>
                    <a:pt x="41" y="1"/>
                    <a:pt x="82" y="1"/>
                    <a:pt x="103" y="21"/>
                  </a:cubicBezTo>
                  <a:lnTo>
                    <a:pt x="532" y="552"/>
                  </a:lnTo>
                  <a:cubicBezTo>
                    <a:pt x="553" y="573"/>
                    <a:pt x="553" y="614"/>
                    <a:pt x="532" y="634"/>
                  </a:cubicBezTo>
                  <a:cubicBezTo>
                    <a:pt x="532" y="634"/>
                    <a:pt x="512" y="655"/>
                    <a:pt x="491" y="6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3890200" y="5054225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573" y="634"/>
                  </a:moveTo>
                  <a:cubicBezTo>
                    <a:pt x="553" y="634"/>
                    <a:pt x="532" y="634"/>
                    <a:pt x="532" y="614"/>
                  </a:cubicBezTo>
                  <a:lnTo>
                    <a:pt x="42" y="144"/>
                  </a:lnTo>
                  <a:cubicBezTo>
                    <a:pt x="1" y="82"/>
                    <a:pt x="62" y="1"/>
                    <a:pt x="124" y="62"/>
                  </a:cubicBezTo>
                  <a:lnTo>
                    <a:pt x="614" y="552"/>
                  </a:lnTo>
                  <a:cubicBezTo>
                    <a:pt x="635" y="573"/>
                    <a:pt x="635" y="593"/>
                    <a:pt x="614" y="614"/>
                  </a:cubicBezTo>
                  <a:cubicBezTo>
                    <a:pt x="594" y="634"/>
                    <a:pt x="594" y="634"/>
                    <a:pt x="573" y="6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3901975" y="5047075"/>
              <a:ext cx="15850" cy="14325"/>
            </a:xfrm>
            <a:custGeom>
              <a:avLst/>
              <a:gdLst/>
              <a:ahLst/>
              <a:cxnLst/>
              <a:rect l="l" t="t" r="r" b="b"/>
              <a:pathLst>
                <a:path w="634" h="573" extrusionOk="0">
                  <a:moveTo>
                    <a:pt x="572" y="573"/>
                  </a:moveTo>
                  <a:cubicBezTo>
                    <a:pt x="552" y="573"/>
                    <a:pt x="552" y="552"/>
                    <a:pt x="532" y="552"/>
                  </a:cubicBezTo>
                  <a:lnTo>
                    <a:pt x="20" y="82"/>
                  </a:lnTo>
                  <a:cubicBezTo>
                    <a:pt x="0" y="62"/>
                    <a:pt x="0" y="41"/>
                    <a:pt x="20" y="21"/>
                  </a:cubicBezTo>
                  <a:cubicBezTo>
                    <a:pt x="41" y="0"/>
                    <a:pt x="82" y="0"/>
                    <a:pt x="102" y="21"/>
                  </a:cubicBezTo>
                  <a:lnTo>
                    <a:pt x="613" y="471"/>
                  </a:lnTo>
                  <a:cubicBezTo>
                    <a:pt x="634" y="491"/>
                    <a:pt x="634" y="532"/>
                    <a:pt x="613" y="552"/>
                  </a:cubicBezTo>
                  <a:cubicBezTo>
                    <a:pt x="593" y="552"/>
                    <a:pt x="593" y="552"/>
                    <a:pt x="572" y="5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3752225" y="5092050"/>
              <a:ext cx="5125" cy="22000"/>
            </a:xfrm>
            <a:custGeom>
              <a:avLst/>
              <a:gdLst/>
              <a:ahLst/>
              <a:cxnLst/>
              <a:rect l="l" t="t" r="r" b="b"/>
              <a:pathLst>
                <a:path w="205" h="880" extrusionOk="0">
                  <a:moveTo>
                    <a:pt x="62" y="879"/>
                  </a:moveTo>
                  <a:lnTo>
                    <a:pt x="62" y="879"/>
                  </a:lnTo>
                  <a:cubicBezTo>
                    <a:pt x="21" y="879"/>
                    <a:pt x="1" y="859"/>
                    <a:pt x="1" y="818"/>
                  </a:cubicBezTo>
                  <a:lnTo>
                    <a:pt x="82" y="62"/>
                  </a:lnTo>
                  <a:cubicBezTo>
                    <a:pt x="103" y="0"/>
                    <a:pt x="185" y="0"/>
                    <a:pt x="205" y="62"/>
                  </a:cubicBezTo>
                  <a:lnTo>
                    <a:pt x="103" y="838"/>
                  </a:lnTo>
                  <a:cubicBezTo>
                    <a:pt x="103" y="859"/>
                    <a:pt x="82" y="879"/>
                    <a:pt x="62" y="8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3736375" y="5090500"/>
              <a:ext cx="6675" cy="21000"/>
            </a:xfrm>
            <a:custGeom>
              <a:avLst/>
              <a:gdLst/>
              <a:ahLst/>
              <a:cxnLst/>
              <a:rect l="l" t="t" r="r" b="b"/>
              <a:pathLst>
                <a:path w="267" h="840" extrusionOk="0">
                  <a:moveTo>
                    <a:pt x="42" y="819"/>
                  </a:moveTo>
                  <a:lnTo>
                    <a:pt x="42" y="819"/>
                  </a:lnTo>
                  <a:cubicBezTo>
                    <a:pt x="21" y="819"/>
                    <a:pt x="1" y="798"/>
                    <a:pt x="1" y="757"/>
                  </a:cubicBezTo>
                  <a:lnTo>
                    <a:pt x="144" y="42"/>
                  </a:lnTo>
                  <a:cubicBezTo>
                    <a:pt x="164" y="21"/>
                    <a:pt x="185" y="1"/>
                    <a:pt x="205" y="1"/>
                  </a:cubicBezTo>
                  <a:cubicBezTo>
                    <a:pt x="246" y="21"/>
                    <a:pt x="267" y="42"/>
                    <a:pt x="246" y="83"/>
                  </a:cubicBezTo>
                  <a:lnTo>
                    <a:pt x="103" y="778"/>
                  </a:lnTo>
                  <a:cubicBezTo>
                    <a:pt x="103" y="819"/>
                    <a:pt x="83" y="839"/>
                    <a:pt x="42" y="8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3720550" y="5087450"/>
              <a:ext cx="7675" cy="19950"/>
            </a:xfrm>
            <a:custGeom>
              <a:avLst/>
              <a:gdLst/>
              <a:ahLst/>
              <a:cxnLst/>
              <a:rect l="l" t="t" r="r" b="b"/>
              <a:pathLst>
                <a:path w="307" h="798" extrusionOk="0">
                  <a:moveTo>
                    <a:pt x="62" y="798"/>
                  </a:moveTo>
                  <a:lnTo>
                    <a:pt x="41" y="798"/>
                  </a:lnTo>
                  <a:cubicBezTo>
                    <a:pt x="0" y="798"/>
                    <a:pt x="0" y="757"/>
                    <a:pt x="0" y="736"/>
                  </a:cubicBezTo>
                  <a:lnTo>
                    <a:pt x="205" y="41"/>
                  </a:lnTo>
                  <a:cubicBezTo>
                    <a:pt x="205" y="0"/>
                    <a:pt x="245" y="0"/>
                    <a:pt x="266" y="0"/>
                  </a:cubicBezTo>
                  <a:cubicBezTo>
                    <a:pt x="286" y="0"/>
                    <a:pt x="307" y="41"/>
                    <a:pt x="307" y="62"/>
                  </a:cubicBezTo>
                  <a:lnTo>
                    <a:pt x="102" y="757"/>
                  </a:lnTo>
                  <a:cubicBezTo>
                    <a:pt x="102" y="777"/>
                    <a:pt x="82" y="798"/>
                    <a:pt x="62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3704700" y="5082325"/>
              <a:ext cx="8700" cy="19975"/>
            </a:xfrm>
            <a:custGeom>
              <a:avLst/>
              <a:gdLst/>
              <a:ahLst/>
              <a:cxnLst/>
              <a:rect l="l" t="t" r="r" b="b"/>
              <a:pathLst>
                <a:path w="348" h="799" extrusionOk="0">
                  <a:moveTo>
                    <a:pt x="62" y="798"/>
                  </a:moveTo>
                  <a:lnTo>
                    <a:pt x="41" y="798"/>
                  </a:lnTo>
                  <a:cubicBezTo>
                    <a:pt x="21" y="798"/>
                    <a:pt x="0" y="757"/>
                    <a:pt x="21" y="737"/>
                  </a:cubicBezTo>
                  <a:lnTo>
                    <a:pt x="246" y="42"/>
                  </a:lnTo>
                  <a:cubicBezTo>
                    <a:pt x="246" y="21"/>
                    <a:pt x="287" y="1"/>
                    <a:pt x="307" y="21"/>
                  </a:cubicBezTo>
                  <a:cubicBezTo>
                    <a:pt x="348" y="21"/>
                    <a:pt x="348" y="62"/>
                    <a:pt x="348" y="83"/>
                  </a:cubicBezTo>
                  <a:lnTo>
                    <a:pt x="103" y="778"/>
                  </a:lnTo>
                  <a:cubicBezTo>
                    <a:pt x="103" y="798"/>
                    <a:pt x="82" y="798"/>
                    <a:pt x="62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3688850" y="5077725"/>
              <a:ext cx="10775" cy="18425"/>
            </a:xfrm>
            <a:custGeom>
              <a:avLst/>
              <a:gdLst/>
              <a:ahLst/>
              <a:cxnLst/>
              <a:rect l="l" t="t" r="r" b="b"/>
              <a:pathLst>
                <a:path w="431" h="737" extrusionOk="0">
                  <a:moveTo>
                    <a:pt x="62" y="737"/>
                  </a:moveTo>
                  <a:cubicBezTo>
                    <a:pt x="42" y="737"/>
                    <a:pt x="42" y="737"/>
                    <a:pt x="21" y="737"/>
                  </a:cubicBezTo>
                  <a:cubicBezTo>
                    <a:pt x="1" y="716"/>
                    <a:pt x="1" y="675"/>
                    <a:pt x="1" y="655"/>
                  </a:cubicBezTo>
                  <a:lnTo>
                    <a:pt x="328" y="42"/>
                  </a:lnTo>
                  <a:cubicBezTo>
                    <a:pt x="348" y="21"/>
                    <a:pt x="369" y="1"/>
                    <a:pt x="389" y="21"/>
                  </a:cubicBezTo>
                  <a:cubicBezTo>
                    <a:pt x="430" y="42"/>
                    <a:pt x="430" y="62"/>
                    <a:pt x="430" y="103"/>
                  </a:cubicBezTo>
                  <a:lnTo>
                    <a:pt x="103" y="716"/>
                  </a:lnTo>
                  <a:cubicBezTo>
                    <a:pt x="83" y="716"/>
                    <a:pt x="83" y="737"/>
                    <a:pt x="62" y="7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3673025" y="5071100"/>
              <a:ext cx="12800" cy="16875"/>
            </a:xfrm>
            <a:custGeom>
              <a:avLst/>
              <a:gdLst/>
              <a:ahLst/>
              <a:cxnLst/>
              <a:rect l="l" t="t" r="r" b="b"/>
              <a:pathLst>
                <a:path w="512" h="675" extrusionOk="0">
                  <a:moveTo>
                    <a:pt x="61" y="675"/>
                  </a:moveTo>
                  <a:cubicBezTo>
                    <a:pt x="41" y="675"/>
                    <a:pt x="41" y="675"/>
                    <a:pt x="21" y="675"/>
                  </a:cubicBezTo>
                  <a:cubicBezTo>
                    <a:pt x="0" y="654"/>
                    <a:pt x="0" y="634"/>
                    <a:pt x="0" y="593"/>
                  </a:cubicBezTo>
                  <a:lnTo>
                    <a:pt x="388" y="21"/>
                  </a:lnTo>
                  <a:cubicBezTo>
                    <a:pt x="409" y="0"/>
                    <a:pt x="450" y="0"/>
                    <a:pt x="470" y="21"/>
                  </a:cubicBezTo>
                  <a:cubicBezTo>
                    <a:pt x="491" y="21"/>
                    <a:pt x="511" y="61"/>
                    <a:pt x="491" y="82"/>
                  </a:cubicBezTo>
                  <a:lnTo>
                    <a:pt x="102" y="654"/>
                  </a:lnTo>
                  <a:cubicBezTo>
                    <a:pt x="82" y="675"/>
                    <a:pt x="61" y="675"/>
                    <a:pt x="61" y="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3657675" y="5064450"/>
              <a:ext cx="13325" cy="15350"/>
            </a:xfrm>
            <a:custGeom>
              <a:avLst/>
              <a:gdLst/>
              <a:ahLst/>
              <a:cxnLst/>
              <a:rect l="l" t="t" r="r" b="b"/>
              <a:pathLst>
                <a:path w="533" h="614" extrusionOk="0">
                  <a:moveTo>
                    <a:pt x="62" y="614"/>
                  </a:moveTo>
                  <a:cubicBezTo>
                    <a:pt x="21" y="614"/>
                    <a:pt x="1" y="552"/>
                    <a:pt x="21" y="532"/>
                  </a:cubicBezTo>
                  <a:lnTo>
                    <a:pt x="451" y="21"/>
                  </a:lnTo>
                  <a:cubicBezTo>
                    <a:pt x="471" y="0"/>
                    <a:pt x="491" y="0"/>
                    <a:pt x="532" y="21"/>
                  </a:cubicBezTo>
                  <a:cubicBezTo>
                    <a:pt x="532" y="41"/>
                    <a:pt x="532" y="62"/>
                    <a:pt x="532" y="82"/>
                  </a:cubicBezTo>
                  <a:lnTo>
                    <a:pt x="103" y="593"/>
                  </a:lnTo>
                  <a:cubicBezTo>
                    <a:pt x="103" y="614"/>
                    <a:pt x="83" y="614"/>
                    <a:pt x="62" y="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3643875" y="5056275"/>
              <a:ext cx="14350" cy="14325"/>
            </a:xfrm>
            <a:custGeom>
              <a:avLst/>
              <a:gdLst/>
              <a:ahLst/>
              <a:cxnLst/>
              <a:rect l="l" t="t" r="r" b="b"/>
              <a:pathLst>
                <a:path w="574" h="573" extrusionOk="0">
                  <a:moveTo>
                    <a:pt x="62" y="573"/>
                  </a:moveTo>
                  <a:cubicBezTo>
                    <a:pt x="42" y="573"/>
                    <a:pt x="21" y="573"/>
                    <a:pt x="21" y="552"/>
                  </a:cubicBezTo>
                  <a:cubicBezTo>
                    <a:pt x="1" y="532"/>
                    <a:pt x="1" y="511"/>
                    <a:pt x="21" y="491"/>
                  </a:cubicBezTo>
                  <a:lnTo>
                    <a:pt x="492" y="21"/>
                  </a:lnTo>
                  <a:cubicBezTo>
                    <a:pt x="512" y="0"/>
                    <a:pt x="532" y="0"/>
                    <a:pt x="553" y="21"/>
                  </a:cubicBezTo>
                  <a:cubicBezTo>
                    <a:pt x="573" y="41"/>
                    <a:pt x="573" y="82"/>
                    <a:pt x="553" y="103"/>
                  </a:cubicBezTo>
                  <a:lnTo>
                    <a:pt x="103" y="552"/>
                  </a:lnTo>
                  <a:cubicBezTo>
                    <a:pt x="83" y="573"/>
                    <a:pt x="62" y="573"/>
                    <a:pt x="62" y="5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3629575" y="5048600"/>
              <a:ext cx="14850" cy="13325"/>
            </a:xfrm>
            <a:custGeom>
              <a:avLst/>
              <a:gdLst/>
              <a:ahLst/>
              <a:cxnLst/>
              <a:rect l="l" t="t" r="r" b="b"/>
              <a:pathLst>
                <a:path w="594" h="533" extrusionOk="0">
                  <a:moveTo>
                    <a:pt x="82" y="532"/>
                  </a:moveTo>
                  <a:cubicBezTo>
                    <a:pt x="62" y="532"/>
                    <a:pt x="41" y="532"/>
                    <a:pt x="41" y="512"/>
                  </a:cubicBezTo>
                  <a:cubicBezTo>
                    <a:pt x="1" y="491"/>
                    <a:pt x="1" y="450"/>
                    <a:pt x="41" y="430"/>
                  </a:cubicBezTo>
                  <a:lnTo>
                    <a:pt x="512" y="21"/>
                  </a:lnTo>
                  <a:cubicBezTo>
                    <a:pt x="532" y="1"/>
                    <a:pt x="552" y="1"/>
                    <a:pt x="573" y="21"/>
                  </a:cubicBezTo>
                  <a:cubicBezTo>
                    <a:pt x="593" y="42"/>
                    <a:pt x="593" y="82"/>
                    <a:pt x="573" y="103"/>
                  </a:cubicBezTo>
                  <a:lnTo>
                    <a:pt x="103" y="512"/>
                  </a:lnTo>
                  <a:cubicBezTo>
                    <a:pt x="103" y="532"/>
                    <a:pt x="82" y="532"/>
                    <a:pt x="82" y="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3931100" y="4841125"/>
              <a:ext cx="250425" cy="210575"/>
            </a:xfrm>
            <a:custGeom>
              <a:avLst/>
              <a:gdLst/>
              <a:ahLst/>
              <a:cxnLst/>
              <a:rect l="l" t="t" r="r" b="b"/>
              <a:pathLst>
                <a:path w="10017" h="8423" extrusionOk="0">
                  <a:moveTo>
                    <a:pt x="246" y="8422"/>
                  </a:moveTo>
                  <a:lnTo>
                    <a:pt x="62" y="8422"/>
                  </a:lnTo>
                  <a:cubicBezTo>
                    <a:pt x="41" y="8422"/>
                    <a:pt x="0" y="8402"/>
                    <a:pt x="21" y="8361"/>
                  </a:cubicBezTo>
                  <a:cubicBezTo>
                    <a:pt x="21" y="8341"/>
                    <a:pt x="41" y="8320"/>
                    <a:pt x="62" y="8320"/>
                  </a:cubicBezTo>
                  <a:lnTo>
                    <a:pt x="62" y="8320"/>
                  </a:lnTo>
                  <a:cubicBezTo>
                    <a:pt x="1697" y="8320"/>
                    <a:pt x="3312" y="8034"/>
                    <a:pt x="4845" y="7441"/>
                  </a:cubicBezTo>
                  <a:cubicBezTo>
                    <a:pt x="7032" y="6542"/>
                    <a:pt x="9690" y="4538"/>
                    <a:pt x="9915" y="41"/>
                  </a:cubicBezTo>
                  <a:cubicBezTo>
                    <a:pt x="9915" y="21"/>
                    <a:pt x="9935" y="0"/>
                    <a:pt x="9976" y="0"/>
                  </a:cubicBezTo>
                  <a:cubicBezTo>
                    <a:pt x="9996" y="0"/>
                    <a:pt x="10017" y="21"/>
                    <a:pt x="10017" y="41"/>
                  </a:cubicBezTo>
                  <a:cubicBezTo>
                    <a:pt x="9812" y="4600"/>
                    <a:pt x="7094" y="6623"/>
                    <a:pt x="4886" y="7543"/>
                  </a:cubicBezTo>
                  <a:cubicBezTo>
                    <a:pt x="3394" y="8116"/>
                    <a:pt x="1840" y="8402"/>
                    <a:pt x="246" y="84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3925975" y="4828350"/>
              <a:ext cx="251475" cy="221300"/>
            </a:xfrm>
            <a:custGeom>
              <a:avLst/>
              <a:gdLst/>
              <a:ahLst/>
              <a:cxnLst/>
              <a:rect l="l" t="t" r="r" b="b"/>
              <a:pathLst>
                <a:path w="10059" h="8852" extrusionOk="0">
                  <a:moveTo>
                    <a:pt x="369" y="8729"/>
                  </a:moveTo>
                  <a:lnTo>
                    <a:pt x="42" y="8729"/>
                  </a:lnTo>
                  <a:cubicBezTo>
                    <a:pt x="21" y="8729"/>
                    <a:pt x="1" y="8708"/>
                    <a:pt x="1" y="8668"/>
                  </a:cubicBezTo>
                  <a:cubicBezTo>
                    <a:pt x="1" y="8647"/>
                    <a:pt x="21" y="8606"/>
                    <a:pt x="62" y="8627"/>
                  </a:cubicBezTo>
                  <a:cubicBezTo>
                    <a:pt x="103" y="8627"/>
                    <a:pt x="4498" y="8852"/>
                    <a:pt x="7401" y="6215"/>
                  </a:cubicBezTo>
                  <a:cubicBezTo>
                    <a:pt x="8995" y="4743"/>
                    <a:pt x="9854" y="2678"/>
                    <a:pt x="9956" y="62"/>
                  </a:cubicBezTo>
                  <a:cubicBezTo>
                    <a:pt x="9956" y="41"/>
                    <a:pt x="9976" y="0"/>
                    <a:pt x="10017" y="0"/>
                  </a:cubicBezTo>
                  <a:cubicBezTo>
                    <a:pt x="10038" y="0"/>
                    <a:pt x="10058" y="41"/>
                    <a:pt x="10058" y="62"/>
                  </a:cubicBezTo>
                  <a:cubicBezTo>
                    <a:pt x="9976" y="2719"/>
                    <a:pt x="9118" y="4804"/>
                    <a:pt x="7483" y="6296"/>
                  </a:cubicBezTo>
                  <a:cubicBezTo>
                    <a:pt x="4989" y="8545"/>
                    <a:pt x="1432" y="8729"/>
                    <a:pt x="369" y="87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3938750" y="4844175"/>
              <a:ext cx="219275" cy="186050"/>
            </a:xfrm>
            <a:custGeom>
              <a:avLst/>
              <a:gdLst/>
              <a:ahLst/>
              <a:cxnLst/>
              <a:rect l="l" t="t" r="r" b="b"/>
              <a:pathLst>
                <a:path w="8771" h="7442" extrusionOk="0">
                  <a:moveTo>
                    <a:pt x="62" y="7442"/>
                  </a:moveTo>
                  <a:lnTo>
                    <a:pt x="62" y="7442"/>
                  </a:lnTo>
                  <a:cubicBezTo>
                    <a:pt x="21" y="7442"/>
                    <a:pt x="1" y="7421"/>
                    <a:pt x="1" y="7380"/>
                  </a:cubicBezTo>
                  <a:cubicBezTo>
                    <a:pt x="1" y="7360"/>
                    <a:pt x="21" y="7340"/>
                    <a:pt x="62" y="7340"/>
                  </a:cubicBezTo>
                  <a:lnTo>
                    <a:pt x="62" y="7340"/>
                  </a:lnTo>
                  <a:cubicBezTo>
                    <a:pt x="1452" y="7299"/>
                    <a:pt x="2822" y="6992"/>
                    <a:pt x="4110" y="6440"/>
                  </a:cubicBezTo>
                  <a:cubicBezTo>
                    <a:pt x="5990" y="5602"/>
                    <a:pt x="8300" y="3824"/>
                    <a:pt x="8668" y="42"/>
                  </a:cubicBezTo>
                  <a:cubicBezTo>
                    <a:pt x="8668" y="21"/>
                    <a:pt x="8689" y="1"/>
                    <a:pt x="8709" y="1"/>
                  </a:cubicBezTo>
                  <a:cubicBezTo>
                    <a:pt x="8750" y="1"/>
                    <a:pt x="8770" y="21"/>
                    <a:pt x="8770" y="62"/>
                  </a:cubicBezTo>
                  <a:cubicBezTo>
                    <a:pt x="8402" y="3885"/>
                    <a:pt x="6052" y="5704"/>
                    <a:pt x="4151" y="6542"/>
                  </a:cubicBezTo>
                  <a:cubicBezTo>
                    <a:pt x="2842" y="7094"/>
                    <a:pt x="1452" y="7401"/>
                    <a:pt x="62" y="74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4082875" y="4979100"/>
              <a:ext cx="16900" cy="18425"/>
            </a:xfrm>
            <a:custGeom>
              <a:avLst/>
              <a:gdLst/>
              <a:ahLst/>
              <a:cxnLst/>
              <a:rect l="l" t="t" r="r" b="b"/>
              <a:pathLst>
                <a:path w="676" h="737" extrusionOk="0">
                  <a:moveTo>
                    <a:pt x="614" y="736"/>
                  </a:moveTo>
                  <a:cubicBezTo>
                    <a:pt x="593" y="736"/>
                    <a:pt x="593" y="716"/>
                    <a:pt x="573" y="716"/>
                  </a:cubicBezTo>
                  <a:lnTo>
                    <a:pt x="41" y="123"/>
                  </a:lnTo>
                  <a:cubicBezTo>
                    <a:pt x="0" y="82"/>
                    <a:pt x="62" y="1"/>
                    <a:pt x="123" y="62"/>
                  </a:cubicBezTo>
                  <a:lnTo>
                    <a:pt x="655" y="634"/>
                  </a:lnTo>
                  <a:cubicBezTo>
                    <a:pt x="675" y="655"/>
                    <a:pt x="675" y="696"/>
                    <a:pt x="655" y="716"/>
                  </a:cubicBezTo>
                  <a:cubicBezTo>
                    <a:pt x="655" y="716"/>
                    <a:pt x="634" y="736"/>
                    <a:pt x="614" y="7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4094125" y="4970925"/>
              <a:ext cx="15850" cy="16900"/>
            </a:xfrm>
            <a:custGeom>
              <a:avLst/>
              <a:gdLst/>
              <a:ahLst/>
              <a:cxnLst/>
              <a:rect l="l" t="t" r="r" b="b"/>
              <a:pathLst>
                <a:path w="634" h="676" extrusionOk="0">
                  <a:moveTo>
                    <a:pt x="573" y="675"/>
                  </a:moveTo>
                  <a:cubicBezTo>
                    <a:pt x="552" y="675"/>
                    <a:pt x="552" y="655"/>
                    <a:pt x="532" y="655"/>
                  </a:cubicBezTo>
                  <a:lnTo>
                    <a:pt x="21" y="103"/>
                  </a:lnTo>
                  <a:cubicBezTo>
                    <a:pt x="0" y="82"/>
                    <a:pt x="0" y="62"/>
                    <a:pt x="21" y="41"/>
                  </a:cubicBezTo>
                  <a:cubicBezTo>
                    <a:pt x="41" y="1"/>
                    <a:pt x="82" y="1"/>
                    <a:pt x="102" y="41"/>
                  </a:cubicBezTo>
                  <a:lnTo>
                    <a:pt x="613" y="573"/>
                  </a:lnTo>
                  <a:cubicBezTo>
                    <a:pt x="634" y="593"/>
                    <a:pt x="634" y="634"/>
                    <a:pt x="613" y="655"/>
                  </a:cubicBezTo>
                  <a:cubicBezTo>
                    <a:pt x="613" y="655"/>
                    <a:pt x="593" y="675"/>
                    <a:pt x="573" y="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4103825" y="4960200"/>
              <a:ext cx="17925" cy="17400"/>
            </a:xfrm>
            <a:custGeom>
              <a:avLst/>
              <a:gdLst/>
              <a:ahLst/>
              <a:cxnLst/>
              <a:rect l="l" t="t" r="r" b="b"/>
              <a:pathLst>
                <a:path w="717" h="696" extrusionOk="0">
                  <a:moveTo>
                    <a:pt x="655" y="695"/>
                  </a:moveTo>
                  <a:cubicBezTo>
                    <a:pt x="634" y="695"/>
                    <a:pt x="634" y="695"/>
                    <a:pt x="614" y="695"/>
                  </a:cubicBezTo>
                  <a:lnTo>
                    <a:pt x="41" y="143"/>
                  </a:lnTo>
                  <a:cubicBezTo>
                    <a:pt x="1" y="82"/>
                    <a:pt x="62" y="0"/>
                    <a:pt x="123" y="62"/>
                  </a:cubicBezTo>
                  <a:lnTo>
                    <a:pt x="696" y="613"/>
                  </a:lnTo>
                  <a:cubicBezTo>
                    <a:pt x="716" y="634"/>
                    <a:pt x="716" y="654"/>
                    <a:pt x="696" y="675"/>
                  </a:cubicBezTo>
                  <a:cubicBezTo>
                    <a:pt x="675" y="695"/>
                    <a:pt x="675" y="695"/>
                    <a:pt x="655" y="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4113525" y="4949975"/>
              <a:ext cx="17400" cy="14850"/>
            </a:xfrm>
            <a:custGeom>
              <a:avLst/>
              <a:gdLst/>
              <a:ahLst/>
              <a:cxnLst/>
              <a:rect l="l" t="t" r="r" b="b"/>
              <a:pathLst>
                <a:path w="696" h="594" extrusionOk="0">
                  <a:moveTo>
                    <a:pt x="655" y="593"/>
                  </a:moveTo>
                  <a:cubicBezTo>
                    <a:pt x="635" y="593"/>
                    <a:pt x="635" y="593"/>
                    <a:pt x="614" y="593"/>
                  </a:cubicBezTo>
                  <a:lnTo>
                    <a:pt x="62" y="143"/>
                  </a:lnTo>
                  <a:cubicBezTo>
                    <a:pt x="1" y="103"/>
                    <a:pt x="62" y="0"/>
                    <a:pt x="124" y="62"/>
                  </a:cubicBezTo>
                  <a:lnTo>
                    <a:pt x="676" y="511"/>
                  </a:lnTo>
                  <a:cubicBezTo>
                    <a:pt x="696" y="532"/>
                    <a:pt x="696" y="552"/>
                    <a:pt x="676" y="573"/>
                  </a:cubicBezTo>
                  <a:cubicBezTo>
                    <a:pt x="676" y="593"/>
                    <a:pt x="655" y="593"/>
                    <a:pt x="655" y="5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4123250" y="4939250"/>
              <a:ext cx="18425" cy="12800"/>
            </a:xfrm>
            <a:custGeom>
              <a:avLst/>
              <a:gdLst/>
              <a:ahLst/>
              <a:cxnLst/>
              <a:rect l="l" t="t" r="r" b="b"/>
              <a:pathLst>
                <a:path w="737" h="512" extrusionOk="0">
                  <a:moveTo>
                    <a:pt x="675" y="511"/>
                  </a:moveTo>
                  <a:cubicBezTo>
                    <a:pt x="655" y="511"/>
                    <a:pt x="634" y="511"/>
                    <a:pt x="634" y="511"/>
                  </a:cubicBezTo>
                  <a:lnTo>
                    <a:pt x="41" y="102"/>
                  </a:lnTo>
                  <a:cubicBezTo>
                    <a:pt x="21" y="82"/>
                    <a:pt x="0" y="61"/>
                    <a:pt x="21" y="41"/>
                  </a:cubicBezTo>
                  <a:cubicBezTo>
                    <a:pt x="41" y="0"/>
                    <a:pt x="82" y="0"/>
                    <a:pt x="103" y="21"/>
                  </a:cubicBezTo>
                  <a:lnTo>
                    <a:pt x="695" y="429"/>
                  </a:lnTo>
                  <a:cubicBezTo>
                    <a:pt x="716" y="450"/>
                    <a:pt x="736" y="470"/>
                    <a:pt x="716" y="511"/>
                  </a:cubicBezTo>
                  <a:cubicBezTo>
                    <a:pt x="695" y="511"/>
                    <a:pt x="675" y="511"/>
                    <a:pt x="675" y="5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4130900" y="4925950"/>
              <a:ext cx="19450" cy="12800"/>
            </a:xfrm>
            <a:custGeom>
              <a:avLst/>
              <a:gdLst/>
              <a:ahLst/>
              <a:cxnLst/>
              <a:rect l="l" t="t" r="r" b="b"/>
              <a:pathLst>
                <a:path w="778" h="512" extrusionOk="0">
                  <a:moveTo>
                    <a:pt x="716" y="512"/>
                  </a:moveTo>
                  <a:cubicBezTo>
                    <a:pt x="696" y="512"/>
                    <a:pt x="696" y="512"/>
                    <a:pt x="676" y="512"/>
                  </a:cubicBezTo>
                  <a:lnTo>
                    <a:pt x="62" y="123"/>
                  </a:lnTo>
                  <a:cubicBezTo>
                    <a:pt x="1" y="82"/>
                    <a:pt x="62" y="1"/>
                    <a:pt x="124" y="42"/>
                  </a:cubicBezTo>
                  <a:lnTo>
                    <a:pt x="737" y="409"/>
                  </a:lnTo>
                  <a:cubicBezTo>
                    <a:pt x="757" y="430"/>
                    <a:pt x="778" y="471"/>
                    <a:pt x="757" y="491"/>
                  </a:cubicBezTo>
                  <a:cubicBezTo>
                    <a:pt x="737" y="512"/>
                    <a:pt x="716" y="512"/>
                    <a:pt x="716" y="5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4138575" y="4913175"/>
              <a:ext cx="19450" cy="9725"/>
            </a:xfrm>
            <a:custGeom>
              <a:avLst/>
              <a:gdLst/>
              <a:ahLst/>
              <a:cxnLst/>
              <a:rect l="l" t="t" r="r" b="b"/>
              <a:pathLst>
                <a:path w="778" h="389" extrusionOk="0">
                  <a:moveTo>
                    <a:pt x="716" y="389"/>
                  </a:moveTo>
                  <a:lnTo>
                    <a:pt x="696" y="389"/>
                  </a:lnTo>
                  <a:lnTo>
                    <a:pt x="62" y="123"/>
                  </a:lnTo>
                  <a:cubicBezTo>
                    <a:pt x="21" y="103"/>
                    <a:pt x="1" y="62"/>
                    <a:pt x="42" y="41"/>
                  </a:cubicBezTo>
                  <a:cubicBezTo>
                    <a:pt x="42" y="21"/>
                    <a:pt x="82" y="1"/>
                    <a:pt x="103" y="21"/>
                  </a:cubicBezTo>
                  <a:lnTo>
                    <a:pt x="737" y="287"/>
                  </a:lnTo>
                  <a:cubicBezTo>
                    <a:pt x="757" y="287"/>
                    <a:pt x="777" y="328"/>
                    <a:pt x="777" y="348"/>
                  </a:cubicBezTo>
                  <a:cubicBezTo>
                    <a:pt x="757" y="369"/>
                    <a:pt x="737" y="389"/>
                    <a:pt x="716" y="3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4143175" y="4898350"/>
              <a:ext cx="20475" cy="8200"/>
            </a:xfrm>
            <a:custGeom>
              <a:avLst/>
              <a:gdLst/>
              <a:ahLst/>
              <a:cxnLst/>
              <a:rect l="l" t="t" r="r" b="b"/>
              <a:pathLst>
                <a:path w="819" h="328" extrusionOk="0">
                  <a:moveTo>
                    <a:pt x="757" y="328"/>
                  </a:moveTo>
                  <a:lnTo>
                    <a:pt x="737" y="328"/>
                  </a:lnTo>
                  <a:lnTo>
                    <a:pt x="82" y="144"/>
                  </a:lnTo>
                  <a:cubicBezTo>
                    <a:pt x="1" y="123"/>
                    <a:pt x="41" y="1"/>
                    <a:pt x="103" y="42"/>
                  </a:cubicBezTo>
                  <a:lnTo>
                    <a:pt x="777" y="226"/>
                  </a:lnTo>
                  <a:cubicBezTo>
                    <a:pt x="798" y="246"/>
                    <a:pt x="818" y="267"/>
                    <a:pt x="818" y="307"/>
                  </a:cubicBezTo>
                  <a:cubicBezTo>
                    <a:pt x="798" y="328"/>
                    <a:pt x="777" y="328"/>
                    <a:pt x="757" y="3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4148300" y="4885575"/>
              <a:ext cx="19950" cy="6675"/>
            </a:xfrm>
            <a:custGeom>
              <a:avLst/>
              <a:gdLst/>
              <a:ahLst/>
              <a:cxnLst/>
              <a:rect l="l" t="t" r="r" b="b"/>
              <a:pathLst>
                <a:path w="798" h="267" extrusionOk="0">
                  <a:moveTo>
                    <a:pt x="736" y="246"/>
                  </a:moveTo>
                  <a:lnTo>
                    <a:pt x="736" y="246"/>
                  </a:lnTo>
                  <a:lnTo>
                    <a:pt x="61" y="123"/>
                  </a:lnTo>
                  <a:cubicBezTo>
                    <a:pt x="20" y="123"/>
                    <a:pt x="0" y="82"/>
                    <a:pt x="0" y="62"/>
                  </a:cubicBezTo>
                  <a:cubicBezTo>
                    <a:pt x="20" y="21"/>
                    <a:pt x="41" y="1"/>
                    <a:pt x="61" y="21"/>
                  </a:cubicBezTo>
                  <a:lnTo>
                    <a:pt x="756" y="144"/>
                  </a:lnTo>
                  <a:cubicBezTo>
                    <a:pt x="777" y="144"/>
                    <a:pt x="797" y="185"/>
                    <a:pt x="797" y="205"/>
                  </a:cubicBezTo>
                  <a:cubicBezTo>
                    <a:pt x="797" y="246"/>
                    <a:pt x="756" y="266"/>
                    <a:pt x="736" y="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4151350" y="4872300"/>
              <a:ext cx="19950" cy="4100"/>
            </a:xfrm>
            <a:custGeom>
              <a:avLst/>
              <a:gdLst/>
              <a:ahLst/>
              <a:cxnLst/>
              <a:rect l="l" t="t" r="r" b="b"/>
              <a:pathLst>
                <a:path w="798" h="164" extrusionOk="0">
                  <a:moveTo>
                    <a:pt x="737" y="164"/>
                  </a:moveTo>
                  <a:lnTo>
                    <a:pt x="737" y="164"/>
                  </a:lnTo>
                  <a:lnTo>
                    <a:pt x="62" y="123"/>
                  </a:lnTo>
                  <a:cubicBezTo>
                    <a:pt x="1" y="102"/>
                    <a:pt x="1" y="21"/>
                    <a:pt x="62" y="0"/>
                  </a:cubicBezTo>
                  <a:lnTo>
                    <a:pt x="757" y="62"/>
                  </a:lnTo>
                  <a:cubicBezTo>
                    <a:pt x="777" y="62"/>
                    <a:pt x="798" y="102"/>
                    <a:pt x="798" y="123"/>
                  </a:cubicBezTo>
                  <a:cubicBezTo>
                    <a:pt x="798" y="143"/>
                    <a:pt x="777" y="164"/>
                    <a:pt x="737" y="1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4154425" y="4859000"/>
              <a:ext cx="20450" cy="3100"/>
            </a:xfrm>
            <a:custGeom>
              <a:avLst/>
              <a:gdLst/>
              <a:ahLst/>
              <a:cxnLst/>
              <a:rect l="l" t="t" r="r" b="b"/>
              <a:pathLst>
                <a:path w="818" h="124" extrusionOk="0">
                  <a:moveTo>
                    <a:pt x="757" y="123"/>
                  </a:moveTo>
                  <a:lnTo>
                    <a:pt x="757" y="123"/>
                  </a:lnTo>
                  <a:lnTo>
                    <a:pt x="62" y="103"/>
                  </a:lnTo>
                  <a:cubicBezTo>
                    <a:pt x="41" y="103"/>
                    <a:pt x="0" y="83"/>
                    <a:pt x="0" y="62"/>
                  </a:cubicBezTo>
                  <a:cubicBezTo>
                    <a:pt x="0" y="21"/>
                    <a:pt x="41" y="1"/>
                    <a:pt x="62" y="1"/>
                  </a:cubicBezTo>
                  <a:lnTo>
                    <a:pt x="757" y="21"/>
                  </a:lnTo>
                  <a:cubicBezTo>
                    <a:pt x="777" y="21"/>
                    <a:pt x="818" y="42"/>
                    <a:pt x="818" y="83"/>
                  </a:cubicBezTo>
                  <a:cubicBezTo>
                    <a:pt x="798" y="103"/>
                    <a:pt x="777" y="123"/>
                    <a:pt x="757" y="1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4070600" y="4988300"/>
              <a:ext cx="13325" cy="18925"/>
            </a:xfrm>
            <a:custGeom>
              <a:avLst/>
              <a:gdLst/>
              <a:ahLst/>
              <a:cxnLst/>
              <a:rect l="l" t="t" r="r" b="b"/>
              <a:pathLst>
                <a:path w="533" h="757" extrusionOk="0">
                  <a:moveTo>
                    <a:pt x="491" y="757"/>
                  </a:moveTo>
                  <a:cubicBezTo>
                    <a:pt x="471" y="757"/>
                    <a:pt x="451" y="757"/>
                    <a:pt x="430" y="736"/>
                  </a:cubicBezTo>
                  <a:lnTo>
                    <a:pt x="21" y="103"/>
                  </a:lnTo>
                  <a:cubicBezTo>
                    <a:pt x="1" y="82"/>
                    <a:pt x="1" y="41"/>
                    <a:pt x="21" y="21"/>
                  </a:cubicBezTo>
                  <a:cubicBezTo>
                    <a:pt x="62" y="1"/>
                    <a:pt x="83" y="21"/>
                    <a:pt x="103" y="41"/>
                  </a:cubicBezTo>
                  <a:lnTo>
                    <a:pt x="532" y="675"/>
                  </a:lnTo>
                  <a:cubicBezTo>
                    <a:pt x="532" y="696"/>
                    <a:pt x="532" y="736"/>
                    <a:pt x="512" y="757"/>
                  </a:cubicBezTo>
                  <a:cubicBezTo>
                    <a:pt x="512" y="757"/>
                    <a:pt x="491" y="757"/>
                    <a:pt x="491" y="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4058350" y="4996475"/>
              <a:ext cx="11775" cy="18925"/>
            </a:xfrm>
            <a:custGeom>
              <a:avLst/>
              <a:gdLst/>
              <a:ahLst/>
              <a:cxnLst/>
              <a:rect l="l" t="t" r="r" b="b"/>
              <a:pathLst>
                <a:path w="471" h="757" extrusionOk="0">
                  <a:moveTo>
                    <a:pt x="409" y="757"/>
                  </a:moveTo>
                  <a:cubicBezTo>
                    <a:pt x="389" y="757"/>
                    <a:pt x="368" y="737"/>
                    <a:pt x="348" y="737"/>
                  </a:cubicBezTo>
                  <a:lnTo>
                    <a:pt x="21" y="82"/>
                  </a:lnTo>
                  <a:cubicBezTo>
                    <a:pt x="0" y="62"/>
                    <a:pt x="0" y="21"/>
                    <a:pt x="41" y="21"/>
                  </a:cubicBezTo>
                  <a:cubicBezTo>
                    <a:pt x="62" y="1"/>
                    <a:pt x="82" y="21"/>
                    <a:pt x="102" y="41"/>
                  </a:cubicBezTo>
                  <a:lnTo>
                    <a:pt x="450" y="675"/>
                  </a:lnTo>
                  <a:cubicBezTo>
                    <a:pt x="470" y="696"/>
                    <a:pt x="450" y="737"/>
                    <a:pt x="430" y="757"/>
                  </a:cubicBezTo>
                  <a:cubicBezTo>
                    <a:pt x="430" y="757"/>
                    <a:pt x="409" y="757"/>
                    <a:pt x="409" y="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4045050" y="5003625"/>
              <a:ext cx="10775" cy="19450"/>
            </a:xfrm>
            <a:custGeom>
              <a:avLst/>
              <a:gdLst/>
              <a:ahLst/>
              <a:cxnLst/>
              <a:rect l="l" t="t" r="r" b="b"/>
              <a:pathLst>
                <a:path w="431" h="778" extrusionOk="0">
                  <a:moveTo>
                    <a:pt x="369" y="778"/>
                  </a:moveTo>
                  <a:cubicBezTo>
                    <a:pt x="328" y="757"/>
                    <a:pt x="328" y="757"/>
                    <a:pt x="307" y="737"/>
                  </a:cubicBezTo>
                  <a:lnTo>
                    <a:pt x="21" y="83"/>
                  </a:lnTo>
                  <a:cubicBezTo>
                    <a:pt x="1" y="42"/>
                    <a:pt x="21" y="21"/>
                    <a:pt x="42" y="1"/>
                  </a:cubicBezTo>
                  <a:cubicBezTo>
                    <a:pt x="62" y="1"/>
                    <a:pt x="103" y="1"/>
                    <a:pt x="103" y="21"/>
                  </a:cubicBezTo>
                  <a:lnTo>
                    <a:pt x="410" y="696"/>
                  </a:lnTo>
                  <a:cubicBezTo>
                    <a:pt x="430" y="716"/>
                    <a:pt x="410" y="757"/>
                    <a:pt x="389" y="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4030750" y="5008750"/>
              <a:ext cx="9725" cy="19950"/>
            </a:xfrm>
            <a:custGeom>
              <a:avLst/>
              <a:gdLst/>
              <a:ahLst/>
              <a:cxnLst/>
              <a:rect l="l" t="t" r="r" b="b"/>
              <a:pathLst>
                <a:path w="389" h="798" extrusionOk="0">
                  <a:moveTo>
                    <a:pt x="327" y="797"/>
                  </a:moveTo>
                  <a:cubicBezTo>
                    <a:pt x="307" y="797"/>
                    <a:pt x="287" y="777"/>
                    <a:pt x="266" y="757"/>
                  </a:cubicBezTo>
                  <a:lnTo>
                    <a:pt x="21" y="82"/>
                  </a:lnTo>
                  <a:cubicBezTo>
                    <a:pt x="0" y="62"/>
                    <a:pt x="21" y="21"/>
                    <a:pt x="41" y="21"/>
                  </a:cubicBezTo>
                  <a:cubicBezTo>
                    <a:pt x="82" y="0"/>
                    <a:pt x="103" y="21"/>
                    <a:pt x="123" y="41"/>
                  </a:cubicBezTo>
                  <a:lnTo>
                    <a:pt x="368" y="736"/>
                  </a:lnTo>
                  <a:cubicBezTo>
                    <a:pt x="389" y="757"/>
                    <a:pt x="368" y="777"/>
                    <a:pt x="348" y="7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4016950" y="5014375"/>
              <a:ext cx="7175" cy="19950"/>
            </a:xfrm>
            <a:custGeom>
              <a:avLst/>
              <a:gdLst/>
              <a:ahLst/>
              <a:cxnLst/>
              <a:rect l="l" t="t" r="r" b="b"/>
              <a:pathLst>
                <a:path w="287" h="798" extrusionOk="0">
                  <a:moveTo>
                    <a:pt x="225" y="797"/>
                  </a:moveTo>
                  <a:cubicBezTo>
                    <a:pt x="184" y="797"/>
                    <a:pt x="164" y="777"/>
                    <a:pt x="164" y="736"/>
                  </a:cubicBezTo>
                  <a:lnTo>
                    <a:pt x="21" y="82"/>
                  </a:lnTo>
                  <a:cubicBezTo>
                    <a:pt x="0" y="41"/>
                    <a:pt x="21" y="21"/>
                    <a:pt x="62" y="0"/>
                  </a:cubicBezTo>
                  <a:cubicBezTo>
                    <a:pt x="82" y="0"/>
                    <a:pt x="123" y="21"/>
                    <a:pt x="123" y="41"/>
                  </a:cubicBezTo>
                  <a:lnTo>
                    <a:pt x="266" y="716"/>
                  </a:lnTo>
                  <a:cubicBezTo>
                    <a:pt x="287" y="756"/>
                    <a:pt x="266" y="777"/>
                    <a:pt x="225" y="7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4002125" y="5018450"/>
              <a:ext cx="4625" cy="19950"/>
            </a:xfrm>
            <a:custGeom>
              <a:avLst/>
              <a:gdLst/>
              <a:ahLst/>
              <a:cxnLst/>
              <a:rect l="l" t="t" r="r" b="b"/>
              <a:pathLst>
                <a:path w="185" h="798" extrusionOk="0">
                  <a:moveTo>
                    <a:pt x="123" y="798"/>
                  </a:moveTo>
                  <a:cubicBezTo>
                    <a:pt x="103" y="798"/>
                    <a:pt x="82" y="757"/>
                    <a:pt x="62" y="737"/>
                  </a:cubicBezTo>
                  <a:lnTo>
                    <a:pt x="1" y="62"/>
                  </a:lnTo>
                  <a:cubicBezTo>
                    <a:pt x="1" y="21"/>
                    <a:pt x="21" y="1"/>
                    <a:pt x="42" y="1"/>
                  </a:cubicBezTo>
                  <a:cubicBezTo>
                    <a:pt x="82" y="1"/>
                    <a:pt x="103" y="21"/>
                    <a:pt x="103" y="42"/>
                  </a:cubicBezTo>
                  <a:lnTo>
                    <a:pt x="185" y="737"/>
                  </a:lnTo>
                  <a:cubicBezTo>
                    <a:pt x="185" y="757"/>
                    <a:pt x="164" y="777"/>
                    <a:pt x="123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3987300" y="5022550"/>
              <a:ext cx="2600" cy="18925"/>
            </a:xfrm>
            <a:custGeom>
              <a:avLst/>
              <a:gdLst/>
              <a:ahLst/>
              <a:cxnLst/>
              <a:rect l="l" t="t" r="r" b="b"/>
              <a:pathLst>
                <a:path w="104" h="757" extrusionOk="0">
                  <a:moveTo>
                    <a:pt x="42" y="757"/>
                  </a:moveTo>
                  <a:cubicBezTo>
                    <a:pt x="21" y="757"/>
                    <a:pt x="1" y="736"/>
                    <a:pt x="1" y="695"/>
                  </a:cubicBezTo>
                  <a:lnTo>
                    <a:pt x="1" y="61"/>
                  </a:lnTo>
                  <a:cubicBezTo>
                    <a:pt x="1" y="21"/>
                    <a:pt x="21" y="0"/>
                    <a:pt x="42" y="0"/>
                  </a:cubicBezTo>
                  <a:lnTo>
                    <a:pt x="42" y="0"/>
                  </a:lnTo>
                  <a:cubicBezTo>
                    <a:pt x="83" y="0"/>
                    <a:pt x="103" y="21"/>
                    <a:pt x="103" y="61"/>
                  </a:cubicBezTo>
                  <a:lnTo>
                    <a:pt x="103" y="695"/>
                  </a:lnTo>
                  <a:cubicBezTo>
                    <a:pt x="103" y="736"/>
                    <a:pt x="83" y="757"/>
                    <a:pt x="42" y="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3970450" y="5024575"/>
              <a:ext cx="4625" cy="18950"/>
            </a:xfrm>
            <a:custGeom>
              <a:avLst/>
              <a:gdLst/>
              <a:ahLst/>
              <a:cxnLst/>
              <a:rect l="l" t="t" r="r" b="b"/>
              <a:pathLst>
                <a:path w="185" h="758" extrusionOk="0">
                  <a:moveTo>
                    <a:pt x="62" y="757"/>
                  </a:moveTo>
                  <a:lnTo>
                    <a:pt x="62" y="757"/>
                  </a:lnTo>
                  <a:cubicBezTo>
                    <a:pt x="21" y="757"/>
                    <a:pt x="0" y="737"/>
                    <a:pt x="0" y="696"/>
                  </a:cubicBezTo>
                  <a:lnTo>
                    <a:pt x="62" y="62"/>
                  </a:lnTo>
                  <a:cubicBezTo>
                    <a:pt x="82" y="21"/>
                    <a:pt x="102" y="1"/>
                    <a:pt x="123" y="1"/>
                  </a:cubicBezTo>
                  <a:cubicBezTo>
                    <a:pt x="164" y="1"/>
                    <a:pt x="184" y="42"/>
                    <a:pt x="184" y="62"/>
                  </a:cubicBezTo>
                  <a:lnTo>
                    <a:pt x="102" y="716"/>
                  </a:lnTo>
                  <a:cubicBezTo>
                    <a:pt x="102" y="737"/>
                    <a:pt x="82" y="757"/>
                    <a:pt x="62" y="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3954100" y="5027650"/>
              <a:ext cx="5625" cy="18425"/>
            </a:xfrm>
            <a:custGeom>
              <a:avLst/>
              <a:gdLst/>
              <a:ahLst/>
              <a:cxnLst/>
              <a:rect l="l" t="t" r="r" b="b"/>
              <a:pathLst>
                <a:path w="225" h="737" extrusionOk="0">
                  <a:moveTo>
                    <a:pt x="61" y="736"/>
                  </a:moveTo>
                  <a:lnTo>
                    <a:pt x="61" y="736"/>
                  </a:lnTo>
                  <a:cubicBezTo>
                    <a:pt x="21" y="716"/>
                    <a:pt x="0" y="696"/>
                    <a:pt x="21" y="675"/>
                  </a:cubicBezTo>
                  <a:lnTo>
                    <a:pt x="102" y="41"/>
                  </a:lnTo>
                  <a:cubicBezTo>
                    <a:pt x="123" y="21"/>
                    <a:pt x="143" y="1"/>
                    <a:pt x="164" y="1"/>
                  </a:cubicBezTo>
                  <a:cubicBezTo>
                    <a:pt x="205" y="1"/>
                    <a:pt x="225" y="41"/>
                    <a:pt x="225" y="62"/>
                  </a:cubicBezTo>
                  <a:lnTo>
                    <a:pt x="123" y="675"/>
                  </a:lnTo>
                  <a:cubicBezTo>
                    <a:pt x="123" y="716"/>
                    <a:pt x="82" y="736"/>
                    <a:pt x="61" y="7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4177925" y="4522225"/>
              <a:ext cx="127800" cy="321975"/>
            </a:xfrm>
            <a:custGeom>
              <a:avLst/>
              <a:gdLst/>
              <a:ahLst/>
              <a:cxnLst/>
              <a:rect l="l" t="t" r="r" b="b"/>
              <a:pathLst>
                <a:path w="5112" h="12879" extrusionOk="0">
                  <a:moveTo>
                    <a:pt x="82" y="12879"/>
                  </a:moveTo>
                  <a:cubicBezTo>
                    <a:pt x="62" y="12879"/>
                    <a:pt x="42" y="12879"/>
                    <a:pt x="21" y="12858"/>
                  </a:cubicBezTo>
                  <a:cubicBezTo>
                    <a:pt x="1" y="12838"/>
                    <a:pt x="1" y="12797"/>
                    <a:pt x="21" y="12777"/>
                  </a:cubicBezTo>
                  <a:cubicBezTo>
                    <a:pt x="1288" y="11734"/>
                    <a:pt x="2351" y="10467"/>
                    <a:pt x="3128" y="9036"/>
                  </a:cubicBezTo>
                  <a:cubicBezTo>
                    <a:pt x="4232" y="6930"/>
                    <a:pt x="4988" y="3680"/>
                    <a:pt x="2270" y="123"/>
                  </a:cubicBezTo>
                  <a:cubicBezTo>
                    <a:pt x="2229" y="62"/>
                    <a:pt x="2311" y="1"/>
                    <a:pt x="2351" y="62"/>
                  </a:cubicBezTo>
                  <a:cubicBezTo>
                    <a:pt x="5111" y="3680"/>
                    <a:pt x="4355" y="6951"/>
                    <a:pt x="3230" y="9097"/>
                  </a:cubicBezTo>
                  <a:cubicBezTo>
                    <a:pt x="2433" y="10528"/>
                    <a:pt x="1370" y="11816"/>
                    <a:pt x="103" y="12879"/>
                  </a:cubicBezTo>
                  <a:cubicBezTo>
                    <a:pt x="103" y="12879"/>
                    <a:pt x="82" y="12879"/>
                    <a:pt x="82" y="128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4170275" y="4516100"/>
              <a:ext cx="112950" cy="328100"/>
            </a:xfrm>
            <a:custGeom>
              <a:avLst/>
              <a:gdLst/>
              <a:ahLst/>
              <a:cxnLst/>
              <a:rect l="l" t="t" r="r" b="b"/>
              <a:pathLst>
                <a:path w="4518" h="13124" extrusionOk="0">
                  <a:moveTo>
                    <a:pt x="82" y="13124"/>
                  </a:moveTo>
                  <a:cubicBezTo>
                    <a:pt x="61" y="13103"/>
                    <a:pt x="41" y="13103"/>
                    <a:pt x="20" y="13083"/>
                  </a:cubicBezTo>
                  <a:cubicBezTo>
                    <a:pt x="0" y="13063"/>
                    <a:pt x="20" y="13042"/>
                    <a:pt x="41" y="13022"/>
                  </a:cubicBezTo>
                  <a:cubicBezTo>
                    <a:pt x="82" y="12981"/>
                    <a:pt x="3598" y="10344"/>
                    <a:pt x="4129" y="6460"/>
                  </a:cubicBezTo>
                  <a:cubicBezTo>
                    <a:pt x="4415" y="4293"/>
                    <a:pt x="3741" y="2167"/>
                    <a:pt x="2126" y="102"/>
                  </a:cubicBezTo>
                  <a:cubicBezTo>
                    <a:pt x="2106" y="82"/>
                    <a:pt x="2106" y="41"/>
                    <a:pt x="2126" y="21"/>
                  </a:cubicBezTo>
                  <a:cubicBezTo>
                    <a:pt x="2146" y="0"/>
                    <a:pt x="2167" y="0"/>
                    <a:pt x="2208" y="21"/>
                  </a:cubicBezTo>
                  <a:cubicBezTo>
                    <a:pt x="3843" y="2106"/>
                    <a:pt x="4518" y="4273"/>
                    <a:pt x="4231" y="6460"/>
                  </a:cubicBezTo>
                  <a:cubicBezTo>
                    <a:pt x="3700" y="10385"/>
                    <a:pt x="143" y="13063"/>
                    <a:pt x="102" y="13103"/>
                  </a:cubicBezTo>
                  <a:cubicBezTo>
                    <a:pt x="102" y="13103"/>
                    <a:pt x="82" y="13103"/>
                    <a:pt x="82" y="131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4170275" y="4540625"/>
              <a:ext cx="104775" cy="282625"/>
            </a:xfrm>
            <a:custGeom>
              <a:avLst/>
              <a:gdLst/>
              <a:ahLst/>
              <a:cxnLst/>
              <a:rect l="l" t="t" r="r" b="b"/>
              <a:pathLst>
                <a:path w="4191" h="11305" extrusionOk="0">
                  <a:moveTo>
                    <a:pt x="61" y="11305"/>
                  </a:moveTo>
                  <a:cubicBezTo>
                    <a:pt x="41" y="11305"/>
                    <a:pt x="20" y="11305"/>
                    <a:pt x="20" y="11284"/>
                  </a:cubicBezTo>
                  <a:cubicBezTo>
                    <a:pt x="0" y="11264"/>
                    <a:pt x="0" y="11223"/>
                    <a:pt x="20" y="11203"/>
                  </a:cubicBezTo>
                  <a:cubicBezTo>
                    <a:pt x="1043" y="10283"/>
                    <a:pt x="1901" y="9158"/>
                    <a:pt x="2535" y="7911"/>
                  </a:cubicBezTo>
                  <a:cubicBezTo>
                    <a:pt x="3434" y="6072"/>
                    <a:pt x="4068" y="3210"/>
                    <a:pt x="1922" y="82"/>
                  </a:cubicBezTo>
                  <a:cubicBezTo>
                    <a:pt x="1901" y="62"/>
                    <a:pt x="1901" y="41"/>
                    <a:pt x="1922" y="21"/>
                  </a:cubicBezTo>
                  <a:cubicBezTo>
                    <a:pt x="1942" y="0"/>
                    <a:pt x="1983" y="0"/>
                    <a:pt x="2003" y="21"/>
                  </a:cubicBezTo>
                  <a:cubicBezTo>
                    <a:pt x="4191" y="3189"/>
                    <a:pt x="3557" y="6072"/>
                    <a:pt x="2637" y="7932"/>
                  </a:cubicBezTo>
                  <a:cubicBezTo>
                    <a:pt x="1983" y="9199"/>
                    <a:pt x="1124" y="10324"/>
                    <a:pt x="82" y="11264"/>
                  </a:cubicBezTo>
                  <a:cubicBezTo>
                    <a:pt x="82" y="11284"/>
                    <a:pt x="61" y="11284"/>
                    <a:pt x="61" y="113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4250500" y="4690875"/>
              <a:ext cx="22500" cy="5125"/>
            </a:xfrm>
            <a:custGeom>
              <a:avLst/>
              <a:gdLst/>
              <a:ahLst/>
              <a:cxnLst/>
              <a:rect l="l" t="t" r="r" b="b"/>
              <a:pathLst>
                <a:path w="900" h="205" extrusionOk="0">
                  <a:moveTo>
                    <a:pt x="839" y="205"/>
                  </a:moveTo>
                  <a:lnTo>
                    <a:pt x="839" y="205"/>
                  </a:lnTo>
                  <a:lnTo>
                    <a:pt x="62" y="103"/>
                  </a:lnTo>
                  <a:cubicBezTo>
                    <a:pt x="21" y="103"/>
                    <a:pt x="0" y="82"/>
                    <a:pt x="0" y="41"/>
                  </a:cubicBezTo>
                  <a:cubicBezTo>
                    <a:pt x="0" y="21"/>
                    <a:pt x="41" y="0"/>
                    <a:pt x="62" y="0"/>
                  </a:cubicBezTo>
                  <a:lnTo>
                    <a:pt x="859" y="103"/>
                  </a:lnTo>
                  <a:cubicBezTo>
                    <a:pt x="879" y="103"/>
                    <a:pt x="900" y="123"/>
                    <a:pt x="900" y="164"/>
                  </a:cubicBezTo>
                  <a:cubicBezTo>
                    <a:pt x="900" y="184"/>
                    <a:pt x="859" y="205"/>
                    <a:pt x="839" y="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4254075" y="4677075"/>
              <a:ext cx="20975" cy="5125"/>
            </a:xfrm>
            <a:custGeom>
              <a:avLst/>
              <a:gdLst/>
              <a:ahLst/>
              <a:cxnLst/>
              <a:rect l="l" t="t" r="r" b="b"/>
              <a:pathLst>
                <a:path w="839" h="205" extrusionOk="0">
                  <a:moveTo>
                    <a:pt x="777" y="205"/>
                  </a:moveTo>
                  <a:lnTo>
                    <a:pt x="777" y="205"/>
                  </a:lnTo>
                  <a:lnTo>
                    <a:pt x="41" y="123"/>
                  </a:lnTo>
                  <a:cubicBezTo>
                    <a:pt x="21" y="103"/>
                    <a:pt x="0" y="82"/>
                    <a:pt x="0" y="62"/>
                  </a:cubicBezTo>
                  <a:cubicBezTo>
                    <a:pt x="0" y="21"/>
                    <a:pt x="21" y="0"/>
                    <a:pt x="62" y="0"/>
                  </a:cubicBezTo>
                  <a:lnTo>
                    <a:pt x="798" y="103"/>
                  </a:lnTo>
                  <a:cubicBezTo>
                    <a:pt x="818" y="103"/>
                    <a:pt x="839" y="123"/>
                    <a:pt x="839" y="164"/>
                  </a:cubicBezTo>
                  <a:cubicBezTo>
                    <a:pt x="839" y="184"/>
                    <a:pt x="798" y="205"/>
                    <a:pt x="777" y="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4254075" y="4663275"/>
              <a:ext cx="23525" cy="4125"/>
            </a:xfrm>
            <a:custGeom>
              <a:avLst/>
              <a:gdLst/>
              <a:ahLst/>
              <a:cxnLst/>
              <a:rect l="l" t="t" r="r" b="b"/>
              <a:pathLst>
                <a:path w="941" h="165" extrusionOk="0">
                  <a:moveTo>
                    <a:pt x="859" y="164"/>
                  </a:moveTo>
                  <a:lnTo>
                    <a:pt x="859" y="164"/>
                  </a:lnTo>
                  <a:lnTo>
                    <a:pt x="82" y="103"/>
                  </a:lnTo>
                  <a:cubicBezTo>
                    <a:pt x="0" y="103"/>
                    <a:pt x="0" y="0"/>
                    <a:pt x="82" y="0"/>
                  </a:cubicBezTo>
                  <a:lnTo>
                    <a:pt x="859" y="41"/>
                  </a:lnTo>
                  <a:cubicBezTo>
                    <a:pt x="941" y="41"/>
                    <a:pt x="941" y="164"/>
                    <a:pt x="859" y="1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4255100" y="4648450"/>
              <a:ext cx="20975" cy="3100"/>
            </a:xfrm>
            <a:custGeom>
              <a:avLst/>
              <a:gdLst/>
              <a:ahLst/>
              <a:cxnLst/>
              <a:rect l="l" t="t" r="r" b="b"/>
              <a:pathLst>
                <a:path w="839" h="124" extrusionOk="0">
                  <a:moveTo>
                    <a:pt x="62" y="123"/>
                  </a:moveTo>
                  <a:cubicBezTo>
                    <a:pt x="41" y="123"/>
                    <a:pt x="21" y="103"/>
                    <a:pt x="21" y="62"/>
                  </a:cubicBezTo>
                  <a:cubicBezTo>
                    <a:pt x="0" y="42"/>
                    <a:pt x="41" y="21"/>
                    <a:pt x="62" y="21"/>
                  </a:cubicBezTo>
                  <a:lnTo>
                    <a:pt x="798" y="1"/>
                  </a:lnTo>
                  <a:cubicBezTo>
                    <a:pt x="818" y="1"/>
                    <a:pt x="838" y="21"/>
                    <a:pt x="838" y="42"/>
                  </a:cubicBezTo>
                  <a:cubicBezTo>
                    <a:pt x="838" y="82"/>
                    <a:pt x="818" y="103"/>
                    <a:pt x="798" y="1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4255100" y="4632100"/>
              <a:ext cx="20975" cy="4625"/>
            </a:xfrm>
            <a:custGeom>
              <a:avLst/>
              <a:gdLst/>
              <a:ahLst/>
              <a:cxnLst/>
              <a:rect l="l" t="t" r="r" b="b"/>
              <a:pathLst>
                <a:path w="839" h="185" extrusionOk="0">
                  <a:moveTo>
                    <a:pt x="62" y="185"/>
                  </a:moveTo>
                  <a:cubicBezTo>
                    <a:pt x="21" y="185"/>
                    <a:pt x="0" y="164"/>
                    <a:pt x="0" y="123"/>
                  </a:cubicBezTo>
                  <a:cubicBezTo>
                    <a:pt x="0" y="103"/>
                    <a:pt x="21" y="82"/>
                    <a:pt x="41" y="62"/>
                  </a:cubicBezTo>
                  <a:lnTo>
                    <a:pt x="777" y="1"/>
                  </a:lnTo>
                  <a:cubicBezTo>
                    <a:pt x="798" y="1"/>
                    <a:pt x="818" y="21"/>
                    <a:pt x="838" y="62"/>
                  </a:cubicBezTo>
                  <a:cubicBezTo>
                    <a:pt x="838" y="82"/>
                    <a:pt x="818" y="103"/>
                    <a:pt x="777" y="103"/>
                  </a:cubicBezTo>
                  <a:lnTo>
                    <a:pt x="62" y="1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4253050" y="4616250"/>
              <a:ext cx="20475" cy="5650"/>
            </a:xfrm>
            <a:custGeom>
              <a:avLst/>
              <a:gdLst/>
              <a:ahLst/>
              <a:cxnLst/>
              <a:rect l="l" t="t" r="r" b="b"/>
              <a:pathLst>
                <a:path w="819" h="226" extrusionOk="0">
                  <a:moveTo>
                    <a:pt x="62" y="226"/>
                  </a:moveTo>
                  <a:cubicBezTo>
                    <a:pt x="21" y="205"/>
                    <a:pt x="1" y="185"/>
                    <a:pt x="1" y="164"/>
                  </a:cubicBezTo>
                  <a:cubicBezTo>
                    <a:pt x="1" y="144"/>
                    <a:pt x="21" y="103"/>
                    <a:pt x="41" y="103"/>
                  </a:cubicBezTo>
                  <a:lnTo>
                    <a:pt x="757" y="1"/>
                  </a:lnTo>
                  <a:cubicBezTo>
                    <a:pt x="798" y="1"/>
                    <a:pt x="818" y="21"/>
                    <a:pt x="818" y="42"/>
                  </a:cubicBezTo>
                  <a:cubicBezTo>
                    <a:pt x="818" y="83"/>
                    <a:pt x="798" y="103"/>
                    <a:pt x="777" y="103"/>
                  </a:cubicBezTo>
                  <a:lnTo>
                    <a:pt x="62" y="2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4250500" y="4598875"/>
              <a:ext cx="19950" cy="8200"/>
            </a:xfrm>
            <a:custGeom>
              <a:avLst/>
              <a:gdLst/>
              <a:ahLst/>
              <a:cxnLst/>
              <a:rect l="l" t="t" r="r" b="b"/>
              <a:pathLst>
                <a:path w="798" h="328" extrusionOk="0">
                  <a:moveTo>
                    <a:pt x="62" y="328"/>
                  </a:moveTo>
                  <a:cubicBezTo>
                    <a:pt x="41" y="328"/>
                    <a:pt x="21" y="307"/>
                    <a:pt x="0" y="287"/>
                  </a:cubicBezTo>
                  <a:cubicBezTo>
                    <a:pt x="0" y="246"/>
                    <a:pt x="21" y="226"/>
                    <a:pt x="41" y="205"/>
                  </a:cubicBezTo>
                  <a:lnTo>
                    <a:pt x="695" y="21"/>
                  </a:lnTo>
                  <a:cubicBezTo>
                    <a:pt x="757" y="1"/>
                    <a:pt x="798" y="83"/>
                    <a:pt x="736" y="123"/>
                  </a:cubicBezTo>
                  <a:lnTo>
                    <a:pt x="82" y="3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4244875" y="4583050"/>
              <a:ext cx="18925" cy="9725"/>
            </a:xfrm>
            <a:custGeom>
              <a:avLst/>
              <a:gdLst/>
              <a:ahLst/>
              <a:cxnLst/>
              <a:rect l="l" t="t" r="r" b="b"/>
              <a:pathLst>
                <a:path w="757" h="389" extrusionOk="0">
                  <a:moveTo>
                    <a:pt x="62" y="389"/>
                  </a:moveTo>
                  <a:cubicBezTo>
                    <a:pt x="41" y="389"/>
                    <a:pt x="21" y="368"/>
                    <a:pt x="21" y="348"/>
                  </a:cubicBezTo>
                  <a:cubicBezTo>
                    <a:pt x="1" y="327"/>
                    <a:pt x="21" y="286"/>
                    <a:pt x="41" y="286"/>
                  </a:cubicBezTo>
                  <a:lnTo>
                    <a:pt x="675" y="0"/>
                  </a:lnTo>
                  <a:cubicBezTo>
                    <a:pt x="696" y="0"/>
                    <a:pt x="736" y="0"/>
                    <a:pt x="757" y="41"/>
                  </a:cubicBezTo>
                  <a:cubicBezTo>
                    <a:pt x="757" y="61"/>
                    <a:pt x="736" y="102"/>
                    <a:pt x="716" y="102"/>
                  </a:cubicBezTo>
                  <a:lnTo>
                    <a:pt x="82" y="3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4239250" y="4568725"/>
              <a:ext cx="18425" cy="11275"/>
            </a:xfrm>
            <a:custGeom>
              <a:avLst/>
              <a:gdLst/>
              <a:ahLst/>
              <a:cxnLst/>
              <a:rect l="l" t="t" r="r" b="b"/>
              <a:pathLst>
                <a:path w="737" h="451" extrusionOk="0">
                  <a:moveTo>
                    <a:pt x="82" y="450"/>
                  </a:moveTo>
                  <a:cubicBezTo>
                    <a:pt x="21" y="450"/>
                    <a:pt x="1" y="369"/>
                    <a:pt x="42" y="348"/>
                  </a:cubicBezTo>
                  <a:lnTo>
                    <a:pt x="655" y="21"/>
                  </a:lnTo>
                  <a:cubicBezTo>
                    <a:pt x="675" y="1"/>
                    <a:pt x="716" y="1"/>
                    <a:pt x="716" y="42"/>
                  </a:cubicBezTo>
                  <a:cubicBezTo>
                    <a:pt x="737" y="62"/>
                    <a:pt x="737" y="103"/>
                    <a:pt x="696" y="103"/>
                  </a:cubicBezTo>
                  <a:lnTo>
                    <a:pt x="103" y="450"/>
                  </a:lnTo>
                  <a:cubicBezTo>
                    <a:pt x="82" y="450"/>
                    <a:pt x="82" y="450"/>
                    <a:pt x="82" y="4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4233125" y="4554925"/>
              <a:ext cx="17400" cy="12800"/>
            </a:xfrm>
            <a:custGeom>
              <a:avLst/>
              <a:gdLst/>
              <a:ahLst/>
              <a:cxnLst/>
              <a:rect l="l" t="t" r="r" b="b"/>
              <a:pathLst>
                <a:path w="696" h="512" extrusionOk="0">
                  <a:moveTo>
                    <a:pt x="62" y="512"/>
                  </a:moveTo>
                  <a:cubicBezTo>
                    <a:pt x="41" y="512"/>
                    <a:pt x="41" y="491"/>
                    <a:pt x="21" y="491"/>
                  </a:cubicBezTo>
                  <a:cubicBezTo>
                    <a:pt x="0" y="471"/>
                    <a:pt x="21" y="430"/>
                    <a:pt x="41" y="410"/>
                  </a:cubicBezTo>
                  <a:lnTo>
                    <a:pt x="593" y="21"/>
                  </a:lnTo>
                  <a:cubicBezTo>
                    <a:pt x="614" y="1"/>
                    <a:pt x="655" y="1"/>
                    <a:pt x="675" y="21"/>
                  </a:cubicBezTo>
                  <a:cubicBezTo>
                    <a:pt x="695" y="42"/>
                    <a:pt x="675" y="83"/>
                    <a:pt x="655" y="103"/>
                  </a:cubicBezTo>
                  <a:lnTo>
                    <a:pt x="103" y="491"/>
                  </a:lnTo>
                  <a:cubicBezTo>
                    <a:pt x="82" y="512"/>
                    <a:pt x="82" y="512"/>
                    <a:pt x="62" y="5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4227000" y="4541125"/>
              <a:ext cx="17400" cy="14350"/>
            </a:xfrm>
            <a:custGeom>
              <a:avLst/>
              <a:gdLst/>
              <a:ahLst/>
              <a:cxnLst/>
              <a:rect l="l" t="t" r="r" b="b"/>
              <a:pathLst>
                <a:path w="696" h="574" extrusionOk="0">
                  <a:moveTo>
                    <a:pt x="82" y="573"/>
                  </a:moveTo>
                  <a:cubicBezTo>
                    <a:pt x="61" y="573"/>
                    <a:pt x="41" y="553"/>
                    <a:pt x="21" y="553"/>
                  </a:cubicBezTo>
                  <a:cubicBezTo>
                    <a:pt x="0" y="532"/>
                    <a:pt x="0" y="491"/>
                    <a:pt x="21" y="471"/>
                  </a:cubicBezTo>
                  <a:lnTo>
                    <a:pt x="572" y="42"/>
                  </a:lnTo>
                  <a:cubicBezTo>
                    <a:pt x="613" y="1"/>
                    <a:pt x="695" y="83"/>
                    <a:pt x="634" y="124"/>
                  </a:cubicBezTo>
                  <a:lnTo>
                    <a:pt x="102" y="553"/>
                  </a:lnTo>
                  <a:cubicBezTo>
                    <a:pt x="82" y="553"/>
                    <a:pt x="82" y="573"/>
                    <a:pt x="82" y="5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4246400" y="4705700"/>
              <a:ext cx="20975" cy="8200"/>
            </a:xfrm>
            <a:custGeom>
              <a:avLst/>
              <a:gdLst/>
              <a:ahLst/>
              <a:cxnLst/>
              <a:rect l="l" t="t" r="r" b="b"/>
              <a:pathLst>
                <a:path w="839" h="328" extrusionOk="0">
                  <a:moveTo>
                    <a:pt x="778" y="327"/>
                  </a:moveTo>
                  <a:lnTo>
                    <a:pt x="778" y="327"/>
                  </a:lnTo>
                  <a:lnTo>
                    <a:pt x="42" y="123"/>
                  </a:lnTo>
                  <a:cubicBezTo>
                    <a:pt x="21" y="102"/>
                    <a:pt x="1" y="82"/>
                    <a:pt x="1" y="41"/>
                  </a:cubicBezTo>
                  <a:cubicBezTo>
                    <a:pt x="21" y="21"/>
                    <a:pt x="42" y="0"/>
                    <a:pt x="83" y="21"/>
                  </a:cubicBezTo>
                  <a:lnTo>
                    <a:pt x="798" y="225"/>
                  </a:lnTo>
                  <a:cubicBezTo>
                    <a:pt x="839" y="225"/>
                    <a:pt x="839" y="266"/>
                    <a:pt x="839" y="286"/>
                  </a:cubicBezTo>
                  <a:cubicBezTo>
                    <a:pt x="839" y="307"/>
                    <a:pt x="819" y="327"/>
                    <a:pt x="778" y="3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4241800" y="4719500"/>
              <a:ext cx="20475" cy="9725"/>
            </a:xfrm>
            <a:custGeom>
              <a:avLst/>
              <a:gdLst/>
              <a:ahLst/>
              <a:cxnLst/>
              <a:rect l="l" t="t" r="r" b="b"/>
              <a:pathLst>
                <a:path w="819" h="389" extrusionOk="0">
                  <a:moveTo>
                    <a:pt x="737" y="388"/>
                  </a:moveTo>
                  <a:lnTo>
                    <a:pt x="716" y="388"/>
                  </a:lnTo>
                  <a:lnTo>
                    <a:pt x="42" y="123"/>
                  </a:lnTo>
                  <a:cubicBezTo>
                    <a:pt x="21" y="102"/>
                    <a:pt x="1" y="82"/>
                    <a:pt x="21" y="61"/>
                  </a:cubicBezTo>
                  <a:cubicBezTo>
                    <a:pt x="21" y="21"/>
                    <a:pt x="62" y="0"/>
                    <a:pt x="83" y="21"/>
                  </a:cubicBezTo>
                  <a:lnTo>
                    <a:pt x="757" y="286"/>
                  </a:lnTo>
                  <a:cubicBezTo>
                    <a:pt x="819" y="307"/>
                    <a:pt x="798" y="388"/>
                    <a:pt x="737" y="3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4236200" y="4733300"/>
              <a:ext cx="19425" cy="11250"/>
            </a:xfrm>
            <a:custGeom>
              <a:avLst/>
              <a:gdLst/>
              <a:ahLst/>
              <a:cxnLst/>
              <a:rect l="l" t="t" r="r" b="b"/>
              <a:pathLst>
                <a:path w="777" h="450" extrusionOk="0">
                  <a:moveTo>
                    <a:pt x="715" y="429"/>
                  </a:moveTo>
                  <a:cubicBezTo>
                    <a:pt x="695" y="429"/>
                    <a:pt x="695" y="429"/>
                    <a:pt x="695" y="429"/>
                  </a:cubicBezTo>
                  <a:lnTo>
                    <a:pt x="41" y="123"/>
                  </a:lnTo>
                  <a:cubicBezTo>
                    <a:pt x="0" y="102"/>
                    <a:pt x="0" y="61"/>
                    <a:pt x="20" y="41"/>
                  </a:cubicBezTo>
                  <a:cubicBezTo>
                    <a:pt x="20" y="20"/>
                    <a:pt x="61" y="0"/>
                    <a:pt x="82" y="20"/>
                  </a:cubicBezTo>
                  <a:lnTo>
                    <a:pt x="736" y="348"/>
                  </a:lnTo>
                  <a:cubicBezTo>
                    <a:pt x="777" y="368"/>
                    <a:pt x="756" y="450"/>
                    <a:pt x="695" y="4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4229025" y="4747075"/>
              <a:ext cx="18950" cy="11275"/>
            </a:xfrm>
            <a:custGeom>
              <a:avLst/>
              <a:gdLst/>
              <a:ahLst/>
              <a:cxnLst/>
              <a:rect l="l" t="t" r="r" b="b"/>
              <a:pathLst>
                <a:path w="758" h="451" extrusionOk="0">
                  <a:moveTo>
                    <a:pt x="696" y="451"/>
                  </a:moveTo>
                  <a:cubicBezTo>
                    <a:pt x="675" y="451"/>
                    <a:pt x="675" y="451"/>
                    <a:pt x="675" y="451"/>
                  </a:cubicBezTo>
                  <a:lnTo>
                    <a:pt x="42" y="103"/>
                  </a:lnTo>
                  <a:cubicBezTo>
                    <a:pt x="1" y="83"/>
                    <a:pt x="1" y="62"/>
                    <a:pt x="1" y="21"/>
                  </a:cubicBezTo>
                  <a:cubicBezTo>
                    <a:pt x="21" y="1"/>
                    <a:pt x="62" y="1"/>
                    <a:pt x="83" y="1"/>
                  </a:cubicBezTo>
                  <a:lnTo>
                    <a:pt x="716" y="369"/>
                  </a:lnTo>
                  <a:cubicBezTo>
                    <a:pt x="737" y="369"/>
                    <a:pt x="757" y="410"/>
                    <a:pt x="737" y="430"/>
                  </a:cubicBezTo>
                  <a:cubicBezTo>
                    <a:pt x="737" y="451"/>
                    <a:pt x="716" y="451"/>
                    <a:pt x="696" y="4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4221875" y="4759875"/>
              <a:ext cx="16375" cy="13300"/>
            </a:xfrm>
            <a:custGeom>
              <a:avLst/>
              <a:gdLst/>
              <a:ahLst/>
              <a:cxnLst/>
              <a:rect l="l" t="t" r="r" b="b"/>
              <a:pathLst>
                <a:path w="655" h="532" extrusionOk="0">
                  <a:moveTo>
                    <a:pt x="614" y="532"/>
                  </a:moveTo>
                  <a:cubicBezTo>
                    <a:pt x="593" y="532"/>
                    <a:pt x="593" y="532"/>
                    <a:pt x="573" y="532"/>
                  </a:cubicBezTo>
                  <a:lnTo>
                    <a:pt x="21" y="102"/>
                  </a:lnTo>
                  <a:cubicBezTo>
                    <a:pt x="1" y="82"/>
                    <a:pt x="1" y="41"/>
                    <a:pt x="21" y="20"/>
                  </a:cubicBezTo>
                  <a:cubicBezTo>
                    <a:pt x="42" y="0"/>
                    <a:pt x="82" y="0"/>
                    <a:pt x="103" y="20"/>
                  </a:cubicBezTo>
                  <a:lnTo>
                    <a:pt x="655" y="450"/>
                  </a:lnTo>
                  <a:cubicBezTo>
                    <a:pt x="655" y="470"/>
                    <a:pt x="655" y="491"/>
                    <a:pt x="655" y="511"/>
                  </a:cubicBezTo>
                  <a:cubicBezTo>
                    <a:pt x="634" y="532"/>
                    <a:pt x="614" y="532"/>
                    <a:pt x="614" y="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4212675" y="4772650"/>
              <a:ext cx="15350" cy="14825"/>
            </a:xfrm>
            <a:custGeom>
              <a:avLst/>
              <a:gdLst/>
              <a:ahLst/>
              <a:cxnLst/>
              <a:rect l="l" t="t" r="r" b="b"/>
              <a:pathLst>
                <a:path w="614" h="593" extrusionOk="0">
                  <a:moveTo>
                    <a:pt x="553" y="593"/>
                  </a:moveTo>
                  <a:cubicBezTo>
                    <a:pt x="532" y="593"/>
                    <a:pt x="532" y="593"/>
                    <a:pt x="512" y="572"/>
                  </a:cubicBezTo>
                  <a:lnTo>
                    <a:pt x="21" y="102"/>
                  </a:lnTo>
                  <a:cubicBezTo>
                    <a:pt x="1" y="61"/>
                    <a:pt x="1" y="41"/>
                    <a:pt x="21" y="21"/>
                  </a:cubicBezTo>
                  <a:cubicBezTo>
                    <a:pt x="42" y="0"/>
                    <a:pt x="82" y="0"/>
                    <a:pt x="103" y="21"/>
                  </a:cubicBezTo>
                  <a:lnTo>
                    <a:pt x="594" y="491"/>
                  </a:lnTo>
                  <a:cubicBezTo>
                    <a:pt x="614" y="511"/>
                    <a:pt x="614" y="552"/>
                    <a:pt x="594" y="572"/>
                  </a:cubicBezTo>
                  <a:cubicBezTo>
                    <a:pt x="594" y="593"/>
                    <a:pt x="573" y="593"/>
                    <a:pt x="553" y="5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4204000" y="4785425"/>
              <a:ext cx="13300" cy="15350"/>
            </a:xfrm>
            <a:custGeom>
              <a:avLst/>
              <a:gdLst/>
              <a:ahLst/>
              <a:cxnLst/>
              <a:rect l="l" t="t" r="r" b="b"/>
              <a:pathLst>
                <a:path w="532" h="614" extrusionOk="0">
                  <a:moveTo>
                    <a:pt x="491" y="613"/>
                  </a:moveTo>
                  <a:cubicBezTo>
                    <a:pt x="470" y="613"/>
                    <a:pt x="450" y="593"/>
                    <a:pt x="450" y="593"/>
                  </a:cubicBezTo>
                  <a:lnTo>
                    <a:pt x="21" y="102"/>
                  </a:lnTo>
                  <a:cubicBezTo>
                    <a:pt x="0" y="61"/>
                    <a:pt x="0" y="41"/>
                    <a:pt x="21" y="21"/>
                  </a:cubicBezTo>
                  <a:cubicBezTo>
                    <a:pt x="41" y="0"/>
                    <a:pt x="62" y="0"/>
                    <a:pt x="102" y="21"/>
                  </a:cubicBezTo>
                  <a:lnTo>
                    <a:pt x="511" y="532"/>
                  </a:lnTo>
                  <a:cubicBezTo>
                    <a:pt x="532" y="552"/>
                    <a:pt x="532" y="572"/>
                    <a:pt x="511" y="613"/>
                  </a:cubicBezTo>
                  <a:cubicBezTo>
                    <a:pt x="511" y="613"/>
                    <a:pt x="491" y="613"/>
                    <a:pt x="491" y="6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4193775" y="4796650"/>
              <a:ext cx="12275" cy="16375"/>
            </a:xfrm>
            <a:custGeom>
              <a:avLst/>
              <a:gdLst/>
              <a:ahLst/>
              <a:cxnLst/>
              <a:rect l="l" t="t" r="r" b="b"/>
              <a:pathLst>
                <a:path w="491" h="655" extrusionOk="0">
                  <a:moveTo>
                    <a:pt x="430" y="655"/>
                  </a:moveTo>
                  <a:cubicBezTo>
                    <a:pt x="409" y="655"/>
                    <a:pt x="389" y="635"/>
                    <a:pt x="389" y="635"/>
                  </a:cubicBezTo>
                  <a:lnTo>
                    <a:pt x="21" y="103"/>
                  </a:lnTo>
                  <a:cubicBezTo>
                    <a:pt x="0" y="83"/>
                    <a:pt x="0" y="42"/>
                    <a:pt x="21" y="21"/>
                  </a:cubicBezTo>
                  <a:cubicBezTo>
                    <a:pt x="62" y="1"/>
                    <a:pt x="82" y="21"/>
                    <a:pt x="103" y="42"/>
                  </a:cubicBezTo>
                  <a:lnTo>
                    <a:pt x="471" y="573"/>
                  </a:lnTo>
                  <a:cubicBezTo>
                    <a:pt x="491" y="594"/>
                    <a:pt x="471" y="635"/>
                    <a:pt x="450" y="655"/>
                  </a:cubicBezTo>
                  <a:cubicBezTo>
                    <a:pt x="450" y="655"/>
                    <a:pt x="430" y="655"/>
                    <a:pt x="430" y="6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4183050" y="4808400"/>
              <a:ext cx="11775" cy="16900"/>
            </a:xfrm>
            <a:custGeom>
              <a:avLst/>
              <a:gdLst/>
              <a:ahLst/>
              <a:cxnLst/>
              <a:rect l="l" t="t" r="r" b="b"/>
              <a:pathLst>
                <a:path w="471" h="676" extrusionOk="0">
                  <a:moveTo>
                    <a:pt x="409" y="676"/>
                  </a:moveTo>
                  <a:cubicBezTo>
                    <a:pt x="388" y="676"/>
                    <a:pt x="368" y="655"/>
                    <a:pt x="368" y="635"/>
                  </a:cubicBezTo>
                  <a:lnTo>
                    <a:pt x="41" y="103"/>
                  </a:lnTo>
                  <a:cubicBezTo>
                    <a:pt x="0" y="42"/>
                    <a:pt x="102" y="1"/>
                    <a:pt x="143" y="42"/>
                  </a:cubicBezTo>
                  <a:lnTo>
                    <a:pt x="470" y="594"/>
                  </a:lnTo>
                  <a:cubicBezTo>
                    <a:pt x="470" y="614"/>
                    <a:pt x="470" y="655"/>
                    <a:pt x="450" y="655"/>
                  </a:cubicBezTo>
                  <a:cubicBezTo>
                    <a:pt x="429" y="676"/>
                    <a:pt x="429" y="676"/>
                    <a:pt x="409" y="6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4072650" y="4244225"/>
              <a:ext cx="171750" cy="282625"/>
            </a:xfrm>
            <a:custGeom>
              <a:avLst/>
              <a:gdLst/>
              <a:ahLst/>
              <a:cxnLst/>
              <a:rect l="l" t="t" r="r" b="b"/>
              <a:pathLst>
                <a:path w="6870" h="11305" extrusionOk="0">
                  <a:moveTo>
                    <a:pt x="6522" y="11305"/>
                  </a:moveTo>
                  <a:lnTo>
                    <a:pt x="6501" y="11305"/>
                  </a:lnTo>
                  <a:cubicBezTo>
                    <a:pt x="6481" y="11284"/>
                    <a:pt x="6460" y="11264"/>
                    <a:pt x="6460" y="11243"/>
                  </a:cubicBezTo>
                  <a:cubicBezTo>
                    <a:pt x="6767" y="9628"/>
                    <a:pt x="6746" y="7972"/>
                    <a:pt x="6419" y="6378"/>
                  </a:cubicBezTo>
                  <a:cubicBezTo>
                    <a:pt x="5908" y="4068"/>
                    <a:pt x="4416" y="1084"/>
                    <a:pt x="42" y="102"/>
                  </a:cubicBezTo>
                  <a:cubicBezTo>
                    <a:pt x="1" y="102"/>
                    <a:pt x="1" y="61"/>
                    <a:pt x="1" y="41"/>
                  </a:cubicBezTo>
                  <a:cubicBezTo>
                    <a:pt x="1" y="0"/>
                    <a:pt x="42" y="0"/>
                    <a:pt x="62" y="0"/>
                  </a:cubicBezTo>
                  <a:cubicBezTo>
                    <a:pt x="4498" y="1002"/>
                    <a:pt x="6031" y="4007"/>
                    <a:pt x="6542" y="6358"/>
                  </a:cubicBezTo>
                  <a:cubicBezTo>
                    <a:pt x="6869" y="7972"/>
                    <a:pt x="6869" y="9628"/>
                    <a:pt x="6583" y="11264"/>
                  </a:cubicBezTo>
                  <a:cubicBezTo>
                    <a:pt x="6562" y="11284"/>
                    <a:pt x="6542" y="11305"/>
                    <a:pt x="6522" y="113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4058850" y="4246250"/>
              <a:ext cx="197300" cy="285200"/>
            </a:xfrm>
            <a:custGeom>
              <a:avLst/>
              <a:gdLst/>
              <a:ahLst/>
              <a:cxnLst/>
              <a:rect l="l" t="t" r="r" b="b"/>
              <a:pathLst>
                <a:path w="7892" h="11408" extrusionOk="0">
                  <a:moveTo>
                    <a:pt x="6828" y="11407"/>
                  </a:moveTo>
                  <a:lnTo>
                    <a:pt x="6808" y="11407"/>
                  </a:lnTo>
                  <a:cubicBezTo>
                    <a:pt x="6787" y="11387"/>
                    <a:pt x="6767" y="11367"/>
                    <a:pt x="6767" y="11326"/>
                  </a:cubicBezTo>
                  <a:cubicBezTo>
                    <a:pt x="6767" y="11285"/>
                    <a:pt x="7769" y="6992"/>
                    <a:pt x="5684" y="3680"/>
                  </a:cubicBezTo>
                  <a:cubicBezTo>
                    <a:pt x="4518" y="1861"/>
                    <a:pt x="2617" y="655"/>
                    <a:pt x="62" y="103"/>
                  </a:cubicBezTo>
                  <a:cubicBezTo>
                    <a:pt x="21" y="103"/>
                    <a:pt x="1" y="83"/>
                    <a:pt x="21" y="42"/>
                  </a:cubicBezTo>
                  <a:cubicBezTo>
                    <a:pt x="21" y="21"/>
                    <a:pt x="42" y="1"/>
                    <a:pt x="82" y="1"/>
                  </a:cubicBezTo>
                  <a:cubicBezTo>
                    <a:pt x="2679" y="553"/>
                    <a:pt x="4580" y="1759"/>
                    <a:pt x="5765" y="3619"/>
                  </a:cubicBezTo>
                  <a:cubicBezTo>
                    <a:pt x="7891" y="6972"/>
                    <a:pt x="6890" y="11305"/>
                    <a:pt x="6869" y="11346"/>
                  </a:cubicBezTo>
                  <a:cubicBezTo>
                    <a:pt x="6869" y="11387"/>
                    <a:pt x="6849" y="11407"/>
                    <a:pt x="6828" y="114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4071125" y="4267725"/>
              <a:ext cx="151300" cy="248400"/>
            </a:xfrm>
            <a:custGeom>
              <a:avLst/>
              <a:gdLst/>
              <a:ahLst/>
              <a:cxnLst/>
              <a:rect l="l" t="t" r="r" b="b"/>
              <a:pathLst>
                <a:path w="6052" h="9936" extrusionOk="0">
                  <a:moveTo>
                    <a:pt x="5806" y="9915"/>
                  </a:moveTo>
                  <a:lnTo>
                    <a:pt x="5806" y="9915"/>
                  </a:lnTo>
                  <a:cubicBezTo>
                    <a:pt x="5765" y="9915"/>
                    <a:pt x="5744" y="9894"/>
                    <a:pt x="5744" y="9853"/>
                  </a:cubicBezTo>
                  <a:cubicBezTo>
                    <a:pt x="5949" y="8484"/>
                    <a:pt x="5888" y="7073"/>
                    <a:pt x="5560" y="5704"/>
                  </a:cubicBezTo>
                  <a:cubicBezTo>
                    <a:pt x="5070" y="3721"/>
                    <a:pt x="3721" y="1125"/>
                    <a:pt x="62" y="123"/>
                  </a:cubicBezTo>
                  <a:cubicBezTo>
                    <a:pt x="0" y="103"/>
                    <a:pt x="21" y="0"/>
                    <a:pt x="82" y="21"/>
                  </a:cubicBezTo>
                  <a:cubicBezTo>
                    <a:pt x="3802" y="1043"/>
                    <a:pt x="5172" y="3660"/>
                    <a:pt x="5663" y="5683"/>
                  </a:cubicBezTo>
                  <a:cubicBezTo>
                    <a:pt x="5990" y="7053"/>
                    <a:pt x="6051" y="8484"/>
                    <a:pt x="5867" y="9874"/>
                  </a:cubicBezTo>
                  <a:cubicBezTo>
                    <a:pt x="5847" y="9915"/>
                    <a:pt x="5826" y="9935"/>
                    <a:pt x="5806" y="99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4192250" y="4351025"/>
              <a:ext cx="19950" cy="13825"/>
            </a:xfrm>
            <a:custGeom>
              <a:avLst/>
              <a:gdLst/>
              <a:ahLst/>
              <a:cxnLst/>
              <a:rect l="l" t="t" r="r" b="b"/>
              <a:pathLst>
                <a:path w="798" h="553" extrusionOk="0">
                  <a:moveTo>
                    <a:pt x="61" y="552"/>
                  </a:moveTo>
                  <a:cubicBezTo>
                    <a:pt x="41" y="552"/>
                    <a:pt x="41" y="552"/>
                    <a:pt x="20" y="532"/>
                  </a:cubicBezTo>
                  <a:cubicBezTo>
                    <a:pt x="0" y="512"/>
                    <a:pt x="20" y="471"/>
                    <a:pt x="41" y="450"/>
                  </a:cubicBezTo>
                  <a:lnTo>
                    <a:pt x="695" y="21"/>
                  </a:lnTo>
                  <a:cubicBezTo>
                    <a:pt x="736" y="0"/>
                    <a:pt x="756" y="21"/>
                    <a:pt x="777" y="41"/>
                  </a:cubicBezTo>
                  <a:cubicBezTo>
                    <a:pt x="797" y="62"/>
                    <a:pt x="777" y="103"/>
                    <a:pt x="756" y="123"/>
                  </a:cubicBezTo>
                  <a:lnTo>
                    <a:pt x="102" y="55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4186100" y="4338750"/>
              <a:ext cx="19450" cy="13825"/>
            </a:xfrm>
            <a:custGeom>
              <a:avLst/>
              <a:gdLst/>
              <a:ahLst/>
              <a:cxnLst/>
              <a:rect l="l" t="t" r="r" b="b"/>
              <a:pathLst>
                <a:path w="778" h="553" extrusionOk="0">
                  <a:moveTo>
                    <a:pt x="62" y="553"/>
                  </a:moveTo>
                  <a:cubicBezTo>
                    <a:pt x="42" y="553"/>
                    <a:pt x="21" y="532"/>
                    <a:pt x="21" y="512"/>
                  </a:cubicBezTo>
                  <a:cubicBezTo>
                    <a:pt x="1" y="491"/>
                    <a:pt x="1" y="471"/>
                    <a:pt x="21" y="451"/>
                  </a:cubicBezTo>
                  <a:lnTo>
                    <a:pt x="655" y="42"/>
                  </a:lnTo>
                  <a:cubicBezTo>
                    <a:pt x="716" y="1"/>
                    <a:pt x="778" y="103"/>
                    <a:pt x="716" y="144"/>
                  </a:cubicBezTo>
                  <a:lnTo>
                    <a:pt x="82" y="532"/>
                  </a:lnTo>
                  <a:cubicBezTo>
                    <a:pt x="82" y="532"/>
                    <a:pt x="62" y="553"/>
                    <a:pt x="62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4177925" y="4325975"/>
              <a:ext cx="18925" cy="14850"/>
            </a:xfrm>
            <a:custGeom>
              <a:avLst/>
              <a:gdLst/>
              <a:ahLst/>
              <a:cxnLst/>
              <a:rect l="l" t="t" r="r" b="b"/>
              <a:pathLst>
                <a:path w="757" h="594" extrusionOk="0">
                  <a:moveTo>
                    <a:pt x="62" y="594"/>
                  </a:moveTo>
                  <a:cubicBezTo>
                    <a:pt x="42" y="594"/>
                    <a:pt x="21" y="594"/>
                    <a:pt x="21" y="573"/>
                  </a:cubicBezTo>
                  <a:cubicBezTo>
                    <a:pt x="1" y="553"/>
                    <a:pt x="1" y="512"/>
                    <a:pt x="21" y="491"/>
                  </a:cubicBezTo>
                  <a:lnTo>
                    <a:pt x="655" y="42"/>
                  </a:lnTo>
                  <a:cubicBezTo>
                    <a:pt x="716" y="1"/>
                    <a:pt x="757" y="83"/>
                    <a:pt x="716" y="123"/>
                  </a:cubicBezTo>
                  <a:lnTo>
                    <a:pt x="82" y="594"/>
                  </a:lnTo>
                  <a:cubicBezTo>
                    <a:pt x="82" y="594"/>
                    <a:pt x="62" y="594"/>
                    <a:pt x="62" y="5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4169250" y="4314750"/>
              <a:ext cx="16375" cy="14825"/>
            </a:xfrm>
            <a:custGeom>
              <a:avLst/>
              <a:gdLst/>
              <a:ahLst/>
              <a:cxnLst/>
              <a:rect l="l" t="t" r="r" b="b"/>
              <a:pathLst>
                <a:path w="655" h="593" extrusionOk="0">
                  <a:moveTo>
                    <a:pt x="61" y="593"/>
                  </a:moveTo>
                  <a:cubicBezTo>
                    <a:pt x="41" y="593"/>
                    <a:pt x="21" y="572"/>
                    <a:pt x="21" y="572"/>
                  </a:cubicBezTo>
                  <a:cubicBezTo>
                    <a:pt x="0" y="552"/>
                    <a:pt x="0" y="511"/>
                    <a:pt x="21" y="491"/>
                  </a:cubicBezTo>
                  <a:lnTo>
                    <a:pt x="552" y="21"/>
                  </a:lnTo>
                  <a:cubicBezTo>
                    <a:pt x="573" y="0"/>
                    <a:pt x="613" y="0"/>
                    <a:pt x="634" y="21"/>
                  </a:cubicBezTo>
                  <a:cubicBezTo>
                    <a:pt x="654" y="41"/>
                    <a:pt x="654" y="61"/>
                    <a:pt x="634" y="82"/>
                  </a:cubicBezTo>
                  <a:lnTo>
                    <a:pt x="82" y="572"/>
                  </a:lnTo>
                  <a:cubicBezTo>
                    <a:pt x="82" y="572"/>
                    <a:pt x="61" y="593"/>
                    <a:pt x="61" y="5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4159525" y="4301975"/>
              <a:ext cx="16375" cy="16375"/>
            </a:xfrm>
            <a:custGeom>
              <a:avLst/>
              <a:gdLst/>
              <a:ahLst/>
              <a:cxnLst/>
              <a:rect l="l" t="t" r="r" b="b"/>
              <a:pathLst>
                <a:path w="655" h="655" extrusionOk="0">
                  <a:moveTo>
                    <a:pt x="62" y="654"/>
                  </a:moveTo>
                  <a:cubicBezTo>
                    <a:pt x="42" y="654"/>
                    <a:pt x="21" y="654"/>
                    <a:pt x="21" y="634"/>
                  </a:cubicBezTo>
                  <a:cubicBezTo>
                    <a:pt x="1" y="613"/>
                    <a:pt x="1" y="572"/>
                    <a:pt x="21" y="552"/>
                  </a:cubicBezTo>
                  <a:lnTo>
                    <a:pt x="532" y="41"/>
                  </a:lnTo>
                  <a:cubicBezTo>
                    <a:pt x="573" y="0"/>
                    <a:pt x="655" y="61"/>
                    <a:pt x="614" y="123"/>
                  </a:cubicBezTo>
                  <a:lnTo>
                    <a:pt x="103" y="634"/>
                  </a:lnTo>
                  <a:cubicBezTo>
                    <a:pt x="83" y="654"/>
                    <a:pt x="62" y="654"/>
                    <a:pt x="62" y="6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4148300" y="4290725"/>
              <a:ext cx="15850" cy="17400"/>
            </a:xfrm>
            <a:custGeom>
              <a:avLst/>
              <a:gdLst/>
              <a:ahLst/>
              <a:cxnLst/>
              <a:rect l="l" t="t" r="r" b="b"/>
              <a:pathLst>
                <a:path w="634" h="696" extrusionOk="0">
                  <a:moveTo>
                    <a:pt x="61" y="695"/>
                  </a:moveTo>
                  <a:cubicBezTo>
                    <a:pt x="41" y="695"/>
                    <a:pt x="41" y="695"/>
                    <a:pt x="20" y="675"/>
                  </a:cubicBezTo>
                  <a:cubicBezTo>
                    <a:pt x="0" y="654"/>
                    <a:pt x="0" y="614"/>
                    <a:pt x="20" y="593"/>
                  </a:cubicBezTo>
                  <a:lnTo>
                    <a:pt x="511" y="62"/>
                  </a:lnTo>
                  <a:cubicBezTo>
                    <a:pt x="552" y="0"/>
                    <a:pt x="634" y="82"/>
                    <a:pt x="593" y="123"/>
                  </a:cubicBezTo>
                  <a:lnTo>
                    <a:pt x="102" y="675"/>
                  </a:lnTo>
                  <a:cubicBezTo>
                    <a:pt x="82" y="675"/>
                    <a:pt x="82" y="695"/>
                    <a:pt x="61" y="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4136525" y="4281000"/>
              <a:ext cx="12800" cy="17400"/>
            </a:xfrm>
            <a:custGeom>
              <a:avLst/>
              <a:gdLst/>
              <a:ahLst/>
              <a:cxnLst/>
              <a:rect l="l" t="t" r="r" b="b"/>
              <a:pathLst>
                <a:path w="512" h="696" extrusionOk="0">
                  <a:moveTo>
                    <a:pt x="83" y="696"/>
                  </a:moveTo>
                  <a:cubicBezTo>
                    <a:pt x="62" y="696"/>
                    <a:pt x="62" y="696"/>
                    <a:pt x="42" y="696"/>
                  </a:cubicBezTo>
                  <a:cubicBezTo>
                    <a:pt x="21" y="676"/>
                    <a:pt x="1" y="635"/>
                    <a:pt x="21" y="614"/>
                  </a:cubicBezTo>
                  <a:lnTo>
                    <a:pt x="410" y="42"/>
                  </a:lnTo>
                  <a:cubicBezTo>
                    <a:pt x="430" y="21"/>
                    <a:pt x="451" y="1"/>
                    <a:pt x="471" y="21"/>
                  </a:cubicBezTo>
                  <a:cubicBezTo>
                    <a:pt x="512" y="42"/>
                    <a:pt x="512" y="83"/>
                    <a:pt x="491" y="103"/>
                  </a:cubicBezTo>
                  <a:lnTo>
                    <a:pt x="124" y="676"/>
                  </a:lnTo>
                  <a:cubicBezTo>
                    <a:pt x="103" y="676"/>
                    <a:pt x="83" y="696"/>
                    <a:pt x="83" y="6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4123750" y="4272825"/>
              <a:ext cx="10775" cy="18425"/>
            </a:xfrm>
            <a:custGeom>
              <a:avLst/>
              <a:gdLst/>
              <a:ahLst/>
              <a:cxnLst/>
              <a:rect l="l" t="t" r="r" b="b"/>
              <a:pathLst>
                <a:path w="431" h="737" extrusionOk="0">
                  <a:moveTo>
                    <a:pt x="62" y="737"/>
                  </a:moveTo>
                  <a:lnTo>
                    <a:pt x="42" y="737"/>
                  </a:lnTo>
                  <a:cubicBezTo>
                    <a:pt x="1" y="716"/>
                    <a:pt x="1" y="675"/>
                    <a:pt x="1" y="655"/>
                  </a:cubicBezTo>
                  <a:lnTo>
                    <a:pt x="307" y="42"/>
                  </a:lnTo>
                  <a:cubicBezTo>
                    <a:pt x="328" y="1"/>
                    <a:pt x="369" y="1"/>
                    <a:pt x="389" y="21"/>
                  </a:cubicBezTo>
                  <a:cubicBezTo>
                    <a:pt x="410" y="21"/>
                    <a:pt x="430" y="62"/>
                    <a:pt x="410" y="83"/>
                  </a:cubicBezTo>
                  <a:lnTo>
                    <a:pt x="103" y="696"/>
                  </a:lnTo>
                  <a:cubicBezTo>
                    <a:pt x="83" y="716"/>
                    <a:pt x="83" y="737"/>
                    <a:pt x="62" y="7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4111500" y="4265675"/>
              <a:ext cx="9225" cy="19450"/>
            </a:xfrm>
            <a:custGeom>
              <a:avLst/>
              <a:gdLst/>
              <a:ahLst/>
              <a:cxnLst/>
              <a:rect l="l" t="t" r="r" b="b"/>
              <a:pathLst>
                <a:path w="369" h="778" extrusionOk="0">
                  <a:moveTo>
                    <a:pt x="62" y="757"/>
                  </a:moveTo>
                  <a:lnTo>
                    <a:pt x="41" y="757"/>
                  </a:lnTo>
                  <a:cubicBezTo>
                    <a:pt x="0" y="757"/>
                    <a:pt x="0" y="716"/>
                    <a:pt x="0" y="696"/>
                  </a:cubicBezTo>
                  <a:lnTo>
                    <a:pt x="266" y="42"/>
                  </a:lnTo>
                  <a:cubicBezTo>
                    <a:pt x="266" y="21"/>
                    <a:pt x="307" y="1"/>
                    <a:pt x="327" y="21"/>
                  </a:cubicBezTo>
                  <a:cubicBezTo>
                    <a:pt x="348" y="21"/>
                    <a:pt x="368" y="62"/>
                    <a:pt x="348" y="82"/>
                  </a:cubicBezTo>
                  <a:lnTo>
                    <a:pt x="123" y="737"/>
                  </a:lnTo>
                  <a:cubicBezTo>
                    <a:pt x="102" y="757"/>
                    <a:pt x="82" y="777"/>
                    <a:pt x="62" y="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4098725" y="4259025"/>
              <a:ext cx="7675" cy="20475"/>
            </a:xfrm>
            <a:custGeom>
              <a:avLst/>
              <a:gdLst/>
              <a:ahLst/>
              <a:cxnLst/>
              <a:rect l="l" t="t" r="r" b="b"/>
              <a:pathLst>
                <a:path w="307" h="819" extrusionOk="0">
                  <a:moveTo>
                    <a:pt x="61" y="819"/>
                  </a:moveTo>
                  <a:lnTo>
                    <a:pt x="41" y="819"/>
                  </a:lnTo>
                  <a:cubicBezTo>
                    <a:pt x="0" y="798"/>
                    <a:pt x="0" y="778"/>
                    <a:pt x="0" y="757"/>
                  </a:cubicBezTo>
                  <a:lnTo>
                    <a:pt x="184" y="83"/>
                  </a:lnTo>
                  <a:cubicBezTo>
                    <a:pt x="205" y="1"/>
                    <a:pt x="307" y="42"/>
                    <a:pt x="286" y="103"/>
                  </a:cubicBezTo>
                  <a:lnTo>
                    <a:pt x="102" y="778"/>
                  </a:lnTo>
                  <a:cubicBezTo>
                    <a:pt x="102" y="798"/>
                    <a:pt x="82" y="819"/>
                    <a:pt x="61" y="8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4085950" y="4253925"/>
              <a:ext cx="6150" cy="19950"/>
            </a:xfrm>
            <a:custGeom>
              <a:avLst/>
              <a:gdLst/>
              <a:ahLst/>
              <a:cxnLst/>
              <a:rect l="l" t="t" r="r" b="b"/>
              <a:pathLst>
                <a:path w="246" h="798" extrusionOk="0">
                  <a:moveTo>
                    <a:pt x="61" y="798"/>
                  </a:moveTo>
                  <a:lnTo>
                    <a:pt x="41" y="798"/>
                  </a:lnTo>
                  <a:cubicBezTo>
                    <a:pt x="21" y="798"/>
                    <a:pt x="0" y="757"/>
                    <a:pt x="0" y="736"/>
                  </a:cubicBezTo>
                  <a:lnTo>
                    <a:pt x="143" y="62"/>
                  </a:lnTo>
                  <a:cubicBezTo>
                    <a:pt x="143" y="21"/>
                    <a:pt x="184" y="1"/>
                    <a:pt x="205" y="21"/>
                  </a:cubicBezTo>
                  <a:cubicBezTo>
                    <a:pt x="225" y="21"/>
                    <a:pt x="245" y="41"/>
                    <a:pt x="245" y="82"/>
                  </a:cubicBezTo>
                  <a:lnTo>
                    <a:pt x="102" y="757"/>
                  </a:lnTo>
                  <a:cubicBezTo>
                    <a:pt x="102" y="777"/>
                    <a:pt x="82" y="798"/>
                    <a:pt x="61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4198875" y="4367900"/>
              <a:ext cx="21500" cy="11250"/>
            </a:xfrm>
            <a:custGeom>
              <a:avLst/>
              <a:gdLst/>
              <a:ahLst/>
              <a:cxnLst/>
              <a:rect l="l" t="t" r="r" b="b"/>
              <a:pathLst>
                <a:path w="860" h="450" extrusionOk="0">
                  <a:moveTo>
                    <a:pt x="62" y="450"/>
                  </a:moveTo>
                  <a:cubicBezTo>
                    <a:pt x="42" y="450"/>
                    <a:pt x="21" y="429"/>
                    <a:pt x="21" y="409"/>
                  </a:cubicBezTo>
                  <a:cubicBezTo>
                    <a:pt x="1" y="388"/>
                    <a:pt x="21" y="348"/>
                    <a:pt x="42" y="348"/>
                  </a:cubicBezTo>
                  <a:lnTo>
                    <a:pt x="737" y="41"/>
                  </a:lnTo>
                  <a:cubicBezTo>
                    <a:pt x="798" y="0"/>
                    <a:pt x="859" y="102"/>
                    <a:pt x="778" y="143"/>
                  </a:cubicBezTo>
                  <a:lnTo>
                    <a:pt x="83" y="4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4204500" y="4383725"/>
              <a:ext cx="20475" cy="8725"/>
            </a:xfrm>
            <a:custGeom>
              <a:avLst/>
              <a:gdLst/>
              <a:ahLst/>
              <a:cxnLst/>
              <a:rect l="l" t="t" r="r" b="b"/>
              <a:pathLst>
                <a:path w="819" h="349" extrusionOk="0">
                  <a:moveTo>
                    <a:pt x="62" y="348"/>
                  </a:moveTo>
                  <a:cubicBezTo>
                    <a:pt x="42" y="348"/>
                    <a:pt x="21" y="328"/>
                    <a:pt x="21" y="307"/>
                  </a:cubicBezTo>
                  <a:cubicBezTo>
                    <a:pt x="1" y="287"/>
                    <a:pt x="21" y="246"/>
                    <a:pt x="62" y="246"/>
                  </a:cubicBezTo>
                  <a:lnTo>
                    <a:pt x="737" y="21"/>
                  </a:lnTo>
                  <a:cubicBezTo>
                    <a:pt x="777" y="1"/>
                    <a:pt x="798" y="21"/>
                    <a:pt x="818" y="42"/>
                  </a:cubicBezTo>
                  <a:cubicBezTo>
                    <a:pt x="818" y="83"/>
                    <a:pt x="798" y="103"/>
                    <a:pt x="777" y="123"/>
                  </a:cubicBezTo>
                  <a:lnTo>
                    <a:pt x="82" y="3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4209100" y="4399075"/>
              <a:ext cx="20475" cy="7675"/>
            </a:xfrm>
            <a:custGeom>
              <a:avLst/>
              <a:gdLst/>
              <a:ahLst/>
              <a:cxnLst/>
              <a:rect l="l" t="t" r="r" b="b"/>
              <a:pathLst>
                <a:path w="819" h="307" extrusionOk="0">
                  <a:moveTo>
                    <a:pt x="62" y="307"/>
                  </a:moveTo>
                  <a:cubicBezTo>
                    <a:pt x="41" y="307"/>
                    <a:pt x="1" y="286"/>
                    <a:pt x="1" y="266"/>
                  </a:cubicBezTo>
                  <a:cubicBezTo>
                    <a:pt x="1" y="225"/>
                    <a:pt x="21" y="204"/>
                    <a:pt x="41" y="184"/>
                  </a:cubicBezTo>
                  <a:lnTo>
                    <a:pt x="737" y="20"/>
                  </a:lnTo>
                  <a:cubicBezTo>
                    <a:pt x="777" y="0"/>
                    <a:pt x="798" y="20"/>
                    <a:pt x="818" y="61"/>
                  </a:cubicBezTo>
                  <a:cubicBezTo>
                    <a:pt x="818" y="82"/>
                    <a:pt x="798" y="102"/>
                    <a:pt x="777" y="123"/>
                  </a:cubicBezTo>
                  <a:lnTo>
                    <a:pt x="62" y="3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4212175" y="4414900"/>
              <a:ext cx="21475" cy="6675"/>
            </a:xfrm>
            <a:custGeom>
              <a:avLst/>
              <a:gdLst/>
              <a:ahLst/>
              <a:cxnLst/>
              <a:rect l="l" t="t" r="r" b="b"/>
              <a:pathLst>
                <a:path w="859" h="267" extrusionOk="0">
                  <a:moveTo>
                    <a:pt x="62" y="266"/>
                  </a:moveTo>
                  <a:cubicBezTo>
                    <a:pt x="0" y="266"/>
                    <a:pt x="0" y="164"/>
                    <a:pt x="62" y="164"/>
                  </a:cubicBezTo>
                  <a:lnTo>
                    <a:pt x="777" y="21"/>
                  </a:lnTo>
                  <a:cubicBezTo>
                    <a:pt x="838" y="1"/>
                    <a:pt x="859" y="123"/>
                    <a:pt x="797" y="123"/>
                  </a:cubicBezTo>
                  <a:lnTo>
                    <a:pt x="82" y="2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4215225" y="4432275"/>
              <a:ext cx="19975" cy="3600"/>
            </a:xfrm>
            <a:custGeom>
              <a:avLst/>
              <a:gdLst/>
              <a:ahLst/>
              <a:cxnLst/>
              <a:rect l="l" t="t" r="r" b="b"/>
              <a:pathLst>
                <a:path w="799" h="144" extrusionOk="0">
                  <a:moveTo>
                    <a:pt x="62" y="144"/>
                  </a:moveTo>
                  <a:cubicBezTo>
                    <a:pt x="1" y="144"/>
                    <a:pt x="1" y="62"/>
                    <a:pt x="62" y="42"/>
                  </a:cubicBezTo>
                  <a:lnTo>
                    <a:pt x="757" y="1"/>
                  </a:lnTo>
                  <a:cubicBezTo>
                    <a:pt x="778" y="1"/>
                    <a:pt x="798" y="21"/>
                    <a:pt x="798" y="62"/>
                  </a:cubicBezTo>
                  <a:cubicBezTo>
                    <a:pt x="798" y="83"/>
                    <a:pt x="778" y="123"/>
                    <a:pt x="757" y="123"/>
                  </a:cubicBezTo>
                  <a:lnTo>
                    <a:pt x="62" y="1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4216775" y="4449150"/>
              <a:ext cx="19950" cy="3600"/>
            </a:xfrm>
            <a:custGeom>
              <a:avLst/>
              <a:gdLst/>
              <a:ahLst/>
              <a:cxnLst/>
              <a:rect l="l" t="t" r="r" b="b"/>
              <a:pathLst>
                <a:path w="798" h="144" extrusionOk="0">
                  <a:moveTo>
                    <a:pt x="736" y="143"/>
                  </a:moveTo>
                  <a:lnTo>
                    <a:pt x="736" y="143"/>
                  </a:lnTo>
                  <a:lnTo>
                    <a:pt x="41" y="103"/>
                  </a:lnTo>
                  <a:cubicBezTo>
                    <a:pt x="21" y="103"/>
                    <a:pt x="0" y="82"/>
                    <a:pt x="0" y="41"/>
                  </a:cubicBezTo>
                  <a:cubicBezTo>
                    <a:pt x="0" y="21"/>
                    <a:pt x="21" y="0"/>
                    <a:pt x="62" y="0"/>
                  </a:cubicBezTo>
                  <a:lnTo>
                    <a:pt x="736" y="41"/>
                  </a:lnTo>
                  <a:cubicBezTo>
                    <a:pt x="777" y="41"/>
                    <a:pt x="797" y="82"/>
                    <a:pt x="797" y="103"/>
                  </a:cubicBezTo>
                  <a:cubicBezTo>
                    <a:pt x="797" y="123"/>
                    <a:pt x="757" y="143"/>
                    <a:pt x="736" y="1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4217275" y="4464475"/>
              <a:ext cx="19450" cy="5650"/>
            </a:xfrm>
            <a:custGeom>
              <a:avLst/>
              <a:gdLst/>
              <a:ahLst/>
              <a:cxnLst/>
              <a:rect l="l" t="t" r="r" b="b"/>
              <a:pathLst>
                <a:path w="778" h="226" extrusionOk="0">
                  <a:moveTo>
                    <a:pt x="716" y="225"/>
                  </a:moveTo>
                  <a:lnTo>
                    <a:pt x="716" y="225"/>
                  </a:lnTo>
                  <a:lnTo>
                    <a:pt x="82" y="103"/>
                  </a:lnTo>
                  <a:cubicBezTo>
                    <a:pt x="1" y="103"/>
                    <a:pt x="21" y="1"/>
                    <a:pt x="103" y="1"/>
                  </a:cubicBezTo>
                  <a:lnTo>
                    <a:pt x="737" y="123"/>
                  </a:lnTo>
                  <a:cubicBezTo>
                    <a:pt x="757" y="123"/>
                    <a:pt x="777" y="144"/>
                    <a:pt x="777" y="185"/>
                  </a:cubicBezTo>
                  <a:cubicBezTo>
                    <a:pt x="777" y="205"/>
                    <a:pt x="737" y="225"/>
                    <a:pt x="716" y="2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4217275" y="4479800"/>
              <a:ext cx="18425" cy="7200"/>
            </a:xfrm>
            <a:custGeom>
              <a:avLst/>
              <a:gdLst/>
              <a:ahLst/>
              <a:cxnLst/>
              <a:rect l="l" t="t" r="r" b="b"/>
              <a:pathLst>
                <a:path w="737" h="288" extrusionOk="0">
                  <a:moveTo>
                    <a:pt x="696" y="287"/>
                  </a:moveTo>
                  <a:lnTo>
                    <a:pt x="675" y="287"/>
                  </a:lnTo>
                  <a:lnTo>
                    <a:pt x="42" y="103"/>
                  </a:lnTo>
                  <a:cubicBezTo>
                    <a:pt x="21" y="103"/>
                    <a:pt x="1" y="62"/>
                    <a:pt x="1" y="42"/>
                  </a:cubicBezTo>
                  <a:cubicBezTo>
                    <a:pt x="21" y="1"/>
                    <a:pt x="42" y="1"/>
                    <a:pt x="82" y="1"/>
                  </a:cubicBezTo>
                  <a:lnTo>
                    <a:pt x="696" y="185"/>
                  </a:lnTo>
                  <a:cubicBezTo>
                    <a:pt x="737" y="185"/>
                    <a:pt x="737" y="205"/>
                    <a:pt x="737" y="246"/>
                  </a:cubicBezTo>
                  <a:cubicBezTo>
                    <a:pt x="737" y="267"/>
                    <a:pt x="716" y="287"/>
                    <a:pt x="696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4217800" y="4495150"/>
              <a:ext cx="17400" cy="8200"/>
            </a:xfrm>
            <a:custGeom>
              <a:avLst/>
              <a:gdLst/>
              <a:ahLst/>
              <a:cxnLst/>
              <a:rect l="l" t="t" r="r" b="b"/>
              <a:pathLst>
                <a:path w="696" h="328" extrusionOk="0">
                  <a:moveTo>
                    <a:pt x="634" y="327"/>
                  </a:moveTo>
                  <a:lnTo>
                    <a:pt x="634" y="327"/>
                  </a:lnTo>
                  <a:lnTo>
                    <a:pt x="41" y="123"/>
                  </a:lnTo>
                  <a:cubicBezTo>
                    <a:pt x="0" y="102"/>
                    <a:pt x="0" y="82"/>
                    <a:pt x="0" y="61"/>
                  </a:cubicBezTo>
                  <a:cubicBezTo>
                    <a:pt x="0" y="21"/>
                    <a:pt x="41" y="0"/>
                    <a:pt x="61" y="21"/>
                  </a:cubicBezTo>
                  <a:lnTo>
                    <a:pt x="654" y="225"/>
                  </a:lnTo>
                  <a:cubicBezTo>
                    <a:pt x="695" y="225"/>
                    <a:pt x="695" y="266"/>
                    <a:pt x="695" y="286"/>
                  </a:cubicBezTo>
                  <a:cubicBezTo>
                    <a:pt x="675" y="307"/>
                    <a:pt x="654" y="327"/>
                    <a:pt x="634" y="3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3768075" y="4082225"/>
              <a:ext cx="307675" cy="165075"/>
            </a:xfrm>
            <a:custGeom>
              <a:avLst/>
              <a:gdLst/>
              <a:ahLst/>
              <a:cxnLst/>
              <a:rect l="l" t="t" r="r" b="b"/>
              <a:pathLst>
                <a:path w="12307" h="6603" extrusionOk="0">
                  <a:moveTo>
                    <a:pt x="12245" y="6603"/>
                  </a:moveTo>
                  <a:cubicBezTo>
                    <a:pt x="12225" y="6603"/>
                    <a:pt x="12204" y="6603"/>
                    <a:pt x="12204" y="6582"/>
                  </a:cubicBezTo>
                  <a:cubicBezTo>
                    <a:pt x="11407" y="5151"/>
                    <a:pt x="10323" y="3904"/>
                    <a:pt x="9056" y="2882"/>
                  </a:cubicBezTo>
                  <a:cubicBezTo>
                    <a:pt x="7175" y="1411"/>
                    <a:pt x="4109" y="123"/>
                    <a:pt x="102" y="2167"/>
                  </a:cubicBezTo>
                  <a:cubicBezTo>
                    <a:pt x="41" y="2187"/>
                    <a:pt x="0" y="2126"/>
                    <a:pt x="62" y="2085"/>
                  </a:cubicBezTo>
                  <a:cubicBezTo>
                    <a:pt x="4109" y="0"/>
                    <a:pt x="7216" y="1308"/>
                    <a:pt x="9117" y="2780"/>
                  </a:cubicBezTo>
                  <a:cubicBezTo>
                    <a:pt x="10405" y="3823"/>
                    <a:pt x="11489" y="5090"/>
                    <a:pt x="12306" y="6521"/>
                  </a:cubicBezTo>
                  <a:cubicBezTo>
                    <a:pt x="12306" y="6562"/>
                    <a:pt x="12306" y="6582"/>
                    <a:pt x="12265" y="6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3760400" y="4105725"/>
              <a:ext cx="313800" cy="149250"/>
            </a:xfrm>
            <a:custGeom>
              <a:avLst/>
              <a:gdLst/>
              <a:ahLst/>
              <a:cxnLst/>
              <a:rect l="l" t="t" r="r" b="b"/>
              <a:pathLst>
                <a:path w="12552" h="5970" extrusionOk="0">
                  <a:moveTo>
                    <a:pt x="12491" y="5969"/>
                  </a:moveTo>
                  <a:cubicBezTo>
                    <a:pt x="12470" y="5969"/>
                    <a:pt x="12450" y="5949"/>
                    <a:pt x="12429" y="5929"/>
                  </a:cubicBezTo>
                  <a:cubicBezTo>
                    <a:pt x="12409" y="5888"/>
                    <a:pt x="10426" y="1963"/>
                    <a:pt x="6685" y="777"/>
                  </a:cubicBezTo>
                  <a:cubicBezTo>
                    <a:pt x="4621" y="123"/>
                    <a:pt x="2392" y="409"/>
                    <a:pt x="82" y="1656"/>
                  </a:cubicBezTo>
                  <a:cubicBezTo>
                    <a:pt x="62" y="1677"/>
                    <a:pt x="21" y="1656"/>
                    <a:pt x="1" y="1636"/>
                  </a:cubicBezTo>
                  <a:cubicBezTo>
                    <a:pt x="1" y="1595"/>
                    <a:pt x="1" y="1574"/>
                    <a:pt x="42" y="1554"/>
                  </a:cubicBezTo>
                  <a:cubicBezTo>
                    <a:pt x="2372" y="307"/>
                    <a:pt x="4621" y="0"/>
                    <a:pt x="6706" y="675"/>
                  </a:cubicBezTo>
                  <a:cubicBezTo>
                    <a:pt x="10487" y="1881"/>
                    <a:pt x="12511" y="5847"/>
                    <a:pt x="12532" y="5888"/>
                  </a:cubicBezTo>
                  <a:cubicBezTo>
                    <a:pt x="12552" y="5908"/>
                    <a:pt x="12532" y="5949"/>
                    <a:pt x="12511" y="59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3782900" y="4112875"/>
              <a:ext cx="270875" cy="139025"/>
            </a:xfrm>
            <a:custGeom>
              <a:avLst/>
              <a:gdLst/>
              <a:ahLst/>
              <a:cxnLst/>
              <a:rect l="l" t="t" r="r" b="b"/>
              <a:pathLst>
                <a:path w="10835" h="5561" extrusionOk="0">
                  <a:moveTo>
                    <a:pt x="10773" y="5561"/>
                  </a:moveTo>
                  <a:cubicBezTo>
                    <a:pt x="10753" y="5561"/>
                    <a:pt x="10732" y="5540"/>
                    <a:pt x="10732" y="5520"/>
                  </a:cubicBezTo>
                  <a:cubicBezTo>
                    <a:pt x="9996" y="4334"/>
                    <a:pt x="9035" y="3292"/>
                    <a:pt x="7911" y="2454"/>
                  </a:cubicBezTo>
                  <a:cubicBezTo>
                    <a:pt x="6255" y="1248"/>
                    <a:pt x="3557" y="123"/>
                    <a:pt x="102" y="1718"/>
                  </a:cubicBezTo>
                  <a:cubicBezTo>
                    <a:pt x="41" y="1738"/>
                    <a:pt x="0" y="1636"/>
                    <a:pt x="61" y="1615"/>
                  </a:cubicBezTo>
                  <a:cubicBezTo>
                    <a:pt x="3557" y="1"/>
                    <a:pt x="6296" y="1145"/>
                    <a:pt x="7972" y="2392"/>
                  </a:cubicBezTo>
                  <a:cubicBezTo>
                    <a:pt x="9117" y="3230"/>
                    <a:pt x="10078" y="4273"/>
                    <a:pt x="10814" y="5479"/>
                  </a:cubicBezTo>
                  <a:cubicBezTo>
                    <a:pt x="10834" y="5499"/>
                    <a:pt x="10814" y="5540"/>
                    <a:pt x="10793" y="55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3936725" y="4127700"/>
              <a:ext cx="9225" cy="22500"/>
            </a:xfrm>
            <a:custGeom>
              <a:avLst/>
              <a:gdLst/>
              <a:ahLst/>
              <a:cxnLst/>
              <a:rect l="l" t="t" r="r" b="b"/>
              <a:pathLst>
                <a:path w="369" h="900" extrusionOk="0">
                  <a:moveTo>
                    <a:pt x="61" y="900"/>
                  </a:moveTo>
                  <a:lnTo>
                    <a:pt x="41" y="900"/>
                  </a:lnTo>
                  <a:cubicBezTo>
                    <a:pt x="21" y="879"/>
                    <a:pt x="0" y="859"/>
                    <a:pt x="21" y="838"/>
                  </a:cubicBezTo>
                  <a:lnTo>
                    <a:pt x="245" y="62"/>
                  </a:lnTo>
                  <a:cubicBezTo>
                    <a:pt x="266" y="0"/>
                    <a:pt x="368" y="21"/>
                    <a:pt x="348" y="103"/>
                  </a:cubicBezTo>
                  <a:lnTo>
                    <a:pt x="123" y="859"/>
                  </a:lnTo>
                  <a:cubicBezTo>
                    <a:pt x="102" y="879"/>
                    <a:pt x="82" y="900"/>
                    <a:pt x="61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3923950" y="4123600"/>
              <a:ext cx="8700" cy="21500"/>
            </a:xfrm>
            <a:custGeom>
              <a:avLst/>
              <a:gdLst/>
              <a:ahLst/>
              <a:cxnLst/>
              <a:rect l="l" t="t" r="r" b="b"/>
              <a:pathLst>
                <a:path w="348" h="860" extrusionOk="0">
                  <a:moveTo>
                    <a:pt x="61" y="839"/>
                  </a:moveTo>
                  <a:lnTo>
                    <a:pt x="41" y="839"/>
                  </a:lnTo>
                  <a:cubicBezTo>
                    <a:pt x="20" y="839"/>
                    <a:pt x="0" y="819"/>
                    <a:pt x="20" y="778"/>
                  </a:cubicBezTo>
                  <a:lnTo>
                    <a:pt x="225" y="83"/>
                  </a:lnTo>
                  <a:cubicBezTo>
                    <a:pt x="245" y="1"/>
                    <a:pt x="348" y="42"/>
                    <a:pt x="327" y="103"/>
                  </a:cubicBezTo>
                  <a:lnTo>
                    <a:pt x="102" y="819"/>
                  </a:lnTo>
                  <a:cubicBezTo>
                    <a:pt x="102" y="839"/>
                    <a:pt x="82" y="859"/>
                    <a:pt x="61" y="8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3910150" y="4119525"/>
              <a:ext cx="8200" cy="22000"/>
            </a:xfrm>
            <a:custGeom>
              <a:avLst/>
              <a:gdLst/>
              <a:ahLst/>
              <a:cxnLst/>
              <a:rect l="l" t="t" r="r" b="b"/>
              <a:pathLst>
                <a:path w="328" h="880" extrusionOk="0">
                  <a:moveTo>
                    <a:pt x="61" y="879"/>
                  </a:moveTo>
                  <a:lnTo>
                    <a:pt x="61" y="879"/>
                  </a:lnTo>
                  <a:cubicBezTo>
                    <a:pt x="21" y="859"/>
                    <a:pt x="0" y="838"/>
                    <a:pt x="21" y="798"/>
                  </a:cubicBezTo>
                  <a:lnTo>
                    <a:pt x="205" y="41"/>
                  </a:lnTo>
                  <a:cubicBezTo>
                    <a:pt x="205" y="0"/>
                    <a:pt x="245" y="0"/>
                    <a:pt x="266" y="0"/>
                  </a:cubicBezTo>
                  <a:cubicBezTo>
                    <a:pt x="307" y="0"/>
                    <a:pt x="327" y="41"/>
                    <a:pt x="307" y="62"/>
                  </a:cubicBezTo>
                  <a:lnTo>
                    <a:pt x="123" y="838"/>
                  </a:lnTo>
                  <a:cubicBezTo>
                    <a:pt x="123" y="859"/>
                    <a:pt x="102" y="879"/>
                    <a:pt x="61" y="8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3896350" y="4116975"/>
              <a:ext cx="6150" cy="20975"/>
            </a:xfrm>
            <a:custGeom>
              <a:avLst/>
              <a:gdLst/>
              <a:ahLst/>
              <a:cxnLst/>
              <a:rect l="l" t="t" r="r" b="b"/>
              <a:pathLst>
                <a:path w="246" h="839" extrusionOk="0">
                  <a:moveTo>
                    <a:pt x="62" y="838"/>
                  </a:moveTo>
                  <a:lnTo>
                    <a:pt x="62" y="838"/>
                  </a:lnTo>
                  <a:cubicBezTo>
                    <a:pt x="21" y="838"/>
                    <a:pt x="0" y="818"/>
                    <a:pt x="21" y="777"/>
                  </a:cubicBezTo>
                  <a:lnTo>
                    <a:pt x="123" y="61"/>
                  </a:lnTo>
                  <a:cubicBezTo>
                    <a:pt x="123" y="0"/>
                    <a:pt x="245" y="21"/>
                    <a:pt x="225" y="82"/>
                  </a:cubicBezTo>
                  <a:lnTo>
                    <a:pt x="123" y="797"/>
                  </a:lnTo>
                  <a:cubicBezTo>
                    <a:pt x="123" y="818"/>
                    <a:pt x="82" y="838"/>
                    <a:pt x="62" y="8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3882025" y="4114925"/>
              <a:ext cx="4125" cy="20975"/>
            </a:xfrm>
            <a:custGeom>
              <a:avLst/>
              <a:gdLst/>
              <a:ahLst/>
              <a:cxnLst/>
              <a:rect l="l" t="t" r="r" b="b"/>
              <a:pathLst>
                <a:path w="165" h="839" extrusionOk="0">
                  <a:moveTo>
                    <a:pt x="42" y="838"/>
                  </a:moveTo>
                  <a:lnTo>
                    <a:pt x="42" y="838"/>
                  </a:lnTo>
                  <a:cubicBezTo>
                    <a:pt x="21" y="838"/>
                    <a:pt x="1" y="798"/>
                    <a:pt x="1" y="777"/>
                  </a:cubicBezTo>
                  <a:lnTo>
                    <a:pt x="62" y="62"/>
                  </a:lnTo>
                  <a:cubicBezTo>
                    <a:pt x="62" y="21"/>
                    <a:pt x="83" y="0"/>
                    <a:pt x="103" y="0"/>
                  </a:cubicBezTo>
                  <a:cubicBezTo>
                    <a:pt x="144" y="0"/>
                    <a:pt x="164" y="41"/>
                    <a:pt x="164" y="62"/>
                  </a:cubicBezTo>
                  <a:lnTo>
                    <a:pt x="103" y="798"/>
                  </a:lnTo>
                  <a:cubicBezTo>
                    <a:pt x="83" y="818"/>
                    <a:pt x="62" y="838"/>
                    <a:pt x="42" y="8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3866700" y="4113900"/>
              <a:ext cx="3100" cy="20975"/>
            </a:xfrm>
            <a:custGeom>
              <a:avLst/>
              <a:gdLst/>
              <a:ahLst/>
              <a:cxnLst/>
              <a:rect l="l" t="t" r="r" b="b"/>
              <a:pathLst>
                <a:path w="124" h="839" extrusionOk="0">
                  <a:moveTo>
                    <a:pt x="62" y="839"/>
                  </a:moveTo>
                  <a:lnTo>
                    <a:pt x="62" y="839"/>
                  </a:lnTo>
                  <a:cubicBezTo>
                    <a:pt x="21" y="839"/>
                    <a:pt x="1" y="818"/>
                    <a:pt x="1" y="777"/>
                  </a:cubicBezTo>
                  <a:lnTo>
                    <a:pt x="21" y="62"/>
                  </a:lnTo>
                  <a:cubicBezTo>
                    <a:pt x="21" y="21"/>
                    <a:pt x="41" y="0"/>
                    <a:pt x="82" y="0"/>
                  </a:cubicBezTo>
                  <a:cubicBezTo>
                    <a:pt x="103" y="0"/>
                    <a:pt x="123" y="41"/>
                    <a:pt x="123" y="62"/>
                  </a:cubicBezTo>
                  <a:lnTo>
                    <a:pt x="103" y="777"/>
                  </a:lnTo>
                  <a:cubicBezTo>
                    <a:pt x="103" y="818"/>
                    <a:pt x="82" y="839"/>
                    <a:pt x="62" y="8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3849325" y="4114925"/>
              <a:ext cx="5125" cy="19950"/>
            </a:xfrm>
            <a:custGeom>
              <a:avLst/>
              <a:gdLst/>
              <a:ahLst/>
              <a:cxnLst/>
              <a:rect l="l" t="t" r="r" b="b"/>
              <a:pathLst>
                <a:path w="205" h="798" extrusionOk="0">
                  <a:moveTo>
                    <a:pt x="144" y="798"/>
                  </a:moveTo>
                  <a:cubicBezTo>
                    <a:pt x="123" y="798"/>
                    <a:pt x="103" y="777"/>
                    <a:pt x="103" y="757"/>
                  </a:cubicBezTo>
                  <a:lnTo>
                    <a:pt x="21" y="62"/>
                  </a:lnTo>
                  <a:cubicBezTo>
                    <a:pt x="1" y="41"/>
                    <a:pt x="21" y="0"/>
                    <a:pt x="62" y="0"/>
                  </a:cubicBezTo>
                  <a:cubicBezTo>
                    <a:pt x="82" y="0"/>
                    <a:pt x="123" y="21"/>
                    <a:pt x="123" y="62"/>
                  </a:cubicBezTo>
                  <a:lnTo>
                    <a:pt x="205" y="736"/>
                  </a:lnTo>
                  <a:cubicBezTo>
                    <a:pt x="205" y="777"/>
                    <a:pt x="185" y="798"/>
                    <a:pt x="164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3832450" y="4118500"/>
              <a:ext cx="7200" cy="19450"/>
            </a:xfrm>
            <a:custGeom>
              <a:avLst/>
              <a:gdLst/>
              <a:ahLst/>
              <a:cxnLst/>
              <a:rect l="l" t="t" r="r" b="b"/>
              <a:pathLst>
                <a:path w="288" h="778" extrusionOk="0">
                  <a:moveTo>
                    <a:pt x="226" y="777"/>
                  </a:moveTo>
                  <a:cubicBezTo>
                    <a:pt x="205" y="777"/>
                    <a:pt x="185" y="757"/>
                    <a:pt x="185" y="736"/>
                  </a:cubicBezTo>
                  <a:lnTo>
                    <a:pt x="21" y="62"/>
                  </a:lnTo>
                  <a:cubicBezTo>
                    <a:pt x="1" y="41"/>
                    <a:pt x="21" y="0"/>
                    <a:pt x="62" y="0"/>
                  </a:cubicBezTo>
                  <a:cubicBezTo>
                    <a:pt x="83" y="0"/>
                    <a:pt x="124" y="0"/>
                    <a:pt x="124" y="41"/>
                  </a:cubicBezTo>
                  <a:lnTo>
                    <a:pt x="287" y="716"/>
                  </a:lnTo>
                  <a:cubicBezTo>
                    <a:pt x="287" y="736"/>
                    <a:pt x="267" y="777"/>
                    <a:pt x="246" y="7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3817125" y="4121575"/>
              <a:ext cx="9225" cy="19950"/>
            </a:xfrm>
            <a:custGeom>
              <a:avLst/>
              <a:gdLst/>
              <a:ahLst/>
              <a:cxnLst/>
              <a:rect l="l" t="t" r="r" b="b"/>
              <a:pathLst>
                <a:path w="369" h="798" extrusionOk="0">
                  <a:moveTo>
                    <a:pt x="307" y="797"/>
                  </a:moveTo>
                  <a:cubicBezTo>
                    <a:pt x="287" y="777"/>
                    <a:pt x="266" y="777"/>
                    <a:pt x="246" y="756"/>
                  </a:cubicBezTo>
                  <a:lnTo>
                    <a:pt x="21" y="102"/>
                  </a:lnTo>
                  <a:cubicBezTo>
                    <a:pt x="1" y="41"/>
                    <a:pt x="103" y="0"/>
                    <a:pt x="123" y="61"/>
                  </a:cubicBezTo>
                  <a:lnTo>
                    <a:pt x="348" y="716"/>
                  </a:lnTo>
                  <a:cubicBezTo>
                    <a:pt x="369" y="736"/>
                    <a:pt x="348" y="777"/>
                    <a:pt x="328" y="7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3802300" y="4126175"/>
              <a:ext cx="10775" cy="18925"/>
            </a:xfrm>
            <a:custGeom>
              <a:avLst/>
              <a:gdLst/>
              <a:ahLst/>
              <a:cxnLst/>
              <a:rect l="l" t="t" r="r" b="b"/>
              <a:pathLst>
                <a:path w="431" h="757" extrusionOk="0">
                  <a:moveTo>
                    <a:pt x="369" y="756"/>
                  </a:moveTo>
                  <a:cubicBezTo>
                    <a:pt x="348" y="756"/>
                    <a:pt x="328" y="736"/>
                    <a:pt x="328" y="736"/>
                  </a:cubicBezTo>
                  <a:lnTo>
                    <a:pt x="21" y="102"/>
                  </a:lnTo>
                  <a:cubicBezTo>
                    <a:pt x="1" y="61"/>
                    <a:pt x="21" y="41"/>
                    <a:pt x="42" y="20"/>
                  </a:cubicBezTo>
                  <a:cubicBezTo>
                    <a:pt x="83" y="0"/>
                    <a:pt x="103" y="20"/>
                    <a:pt x="124" y="41"/>
                  </a:cubicBezTo>
                  <a:lnTo>
                    <a:pt x="410" y="675"/>
                  </a:lnTo>
                  <a:cubicBezTo>
                    <a:pt x="430" y="695"/>
                    <a:pt x="410" y="736"/>
                    <a:pt x="389" y="7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3788500" y="4130775"/>
              <a:ext cx="11275" cy="18400"/>
            </a:xfrm>
            <a:custGeom>
              <a:avLst/>
              <a:gdLst/>
              <a:ahLst/>
              <a:cxnLst/>
              <a:rect l="l" t="t" r="r" b="b"/>
              <a:pathLst>
                <a:path w="451" h="736" extrusionOk="0">
                  <a:moveTo>
                    <a:pt x="389" y="736"/>
                  </a:moveTo>
                  <a:cubicBezTo>
                    <a:pt x="369" y="736"/>
                    <a:pt x="348" y="715"/>
                    <a:pt x="328" y="695"/>
                  </a:cubicBezTo>
                  <a:lnTo>
                    <a:pt x="21" y="102"/>
                  </a:lnTo>
                  <a:cubicBezTo>
                    <a:pt x="1" y="61"/>
                    <a:pt x="1" y="41"/>
                    <a:pt x="42" y="20"/>
                  </a:cubicBezTo>
                  <a:cubicBezTo>
                    <a:pt x="62" y="0"/>
                    <a:pt x="83" y="20"/>
                    <a:pt x="103" y="41"/>
                  </a:cubicBezTo>
                  <a:lnTo>
                    <a:pt x="430" y="654"/>
                  </a:lnTo>
                  <a:cubicBezTo>
                    <a:pt x="451" y="675"/>
                    <a:pt x="430" y="715"/>
                    <a:pt x="410" y="7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3951025" y="4136900"/>
              <a:ext cx="11275" cy="19950"/>
            </a:xfrm>
            <a:custGeom>
              <a:avLst/>
              <a:gdLst/>
              <a:ahLst/>
              <a:cxnLst/>
              <a:rect l="l" t="t" r="r" b="b"/>
              <a:pathLst>
                <a:path w="451" h="798" extrusionOk="0">
                  <a:moveTo>
                    <a:pt x="62" y="798"/>
                  </a:moveTo>
                  <a:lnTo>
                    <a:pt x="41" y="798"/>
                  </a:lnTo>
                  <a:cubicBezTo>
                    <a:pt x="0" y="777"/>
                    <a:pt x="0" y="757"/>
                    <a:pt x="21" y="716"/>
                  </a:cubicBezTo>
                  <a:lnTo>
                    <a:pt x="348" y="41"/>
                  </a:lnTo>
                  <a:cubicBezTo>
                    <a:pt x="368" y="21"/>
                    <a:pt x="389" y="0"/>
                    <a:pt x="430" y="21"/>
                  </a:cubicBezTo>
                  <a:cubicBezTo>
                    <a:pt x="450" y="21"/>
                    <a:pt x="450" y="62"/>
                    <a:pt x="450" y="82"/>
                  </a:cubicBezTo>
                  <a:lnTo>
                    <a:pt x="103" y="777"/>
                  </a:lnTo>
                  <a:cubicBezTo>
                    <a:pt x="103" y="777"/>
                    <a:pt x="82" y="798"/>
                    <a:pt x="62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3963800" y="4145075"/>
              <a:ext cx="12800" cy="18425"/>
            </a:xfrm>
            <a:custGeom>
              <a:avLst/>
              <a:gdLst/>
              <a:ahLst/>
              <a:cxnLst/>
              <a:rect l="l" t="t" r="r" b="b"/>
              <a:pathLst>
                <a:path w="512" h="737" extrusionOk="0">
                  <a:moveTo>
                    <a:pt x="62" y="736"/>
                  </a:moveTo>
                  <a:cubicBezTo>
                    <a:pt x="62" y="736"/>
                    <a:pt x="41" y="736"/>
                    <a:pt x="41" y="736"/>
                  </a:cubicBezTo>
                  <a:cubicBezTo>
                    <a:pt x="21" y="716"/>
                    <a:pt x="1" y="675"/>
                    <a:pt x="21" y="655"/>
                  </a:cubicBezTo>
                  <a:lnTo>
                    <a:pt x="409" y="41"/>
                  </a:lnTo>
                  <a:cubicBezTo>
                    <a:pt x="409" y="21"/>
                    <a:pt x="450" y="0"/>
                    <a:pt x="471" y="21"/>
                  </a:cubicBezTo>
                  <a:cubicBezTo>
                    <a:pt x="512" y="41"/>
                    <a:pt x="512" y="82"/>
                    <a:pt x="491" y="103"/>
                  </a:cubicBezTo>
                  <a:lnTo>
                    <a:pt x="123" y="716"/>
                  </a:lnTo>
                  <a:cubicBezTo>
                    <a:pt x="103" y="736"/>
                    <a:pt x="82" y="736"/>
                    <a:pt x="62" y="7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3976575" y="4153750"/>
              <a:ext cx="14325" cy="17925"/>
            </a:xfrm>
            <a:custGeom>
              <a:avLst/>
              <a:gdLst/>
              <a:ahLst/>
              <a:cxnLst/>
              <a:rect l="l" t="t" r="r" b="b"/>
              <a:pathLst>
                <a:path w="573" h="717" extrusionOk="0">
                  <a:moveTo>
                    <a:pt x="62" y="716"/>
                  </a:moveTo>
                  <a:cubicBezTo>
                    <a:pt x="41" y="716"/>
                    <a:pt x="21" y="716"/>
                    <a:pt x="21" y="716"/>
                  </a:cubicBezTo>
                  <a:cubicBezTo>
                    <a:pt x="1" y="696"/>
                    <a:pt x="1" y="655"/>
                    <a:pt x="21" y="635"/>
                  </a:cubicBezTo>
                  <a:lnTo>
                    <a:pt x="450" y="42"/>
                  </a:lnTo>
                  <a:cubicBezTo>
                    <a:pt x="471" y="1"/>
                    <a:pt x="573" y="62"/>
                    <a:pt x="532" y="103"/>
                  </a:cubicBezTo>
                  <a:lnTo>
                    <a:pt x="103" y="696"/>
                  </a:lnTo>
                  <a:cubicBezTo>
                    <a:pt x="103" y="716"/>
                    <a:pt x="62" y="716"/>
                    <a:pt x="62" y="7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3988850" y="4163475"/>
              <a:ext cx="14825" cy="17400"/>
            </a:xfrm>
            <a:custGeom>
              <a:avLst/>
              <a:gdLst/>
              <a:ahLst/>
              <a:cxnLst/>
              <a:rect l="l" t="t" r="r" b="b"/>
              <a:pathLst>
                <a:path w="593" h="696" extrusionOk="0">
                  <a:moveTo>
                    <a:pt x="41" y="695"/>
                  </a:moveTo>
                  <a:cubicBezTo>
                    <a:pt x="41" y="695"/>
                    <a:pt x="21" y="695"/>
                    <a:pt x="21" y="695"/>
                  </a:cubicBezTo>
                  <a:cubicBezTo>
                    <a:pt x="0" y="675"/>
                    <a:pt x="0" y="634"/>
                    <a:pt x="21" y="614"/>
                  </a:cubicBezTo>
                  <a:lnTo>
                    <a:pt x="470" y="41"/>
                  </a:lnTo>
                  <a:cubicBezTo>
                    <a:pt x="511" y="0"/>
                    <a:pt x="593" y="62"/>
                    <a:pt x="552" y="123"/>
                  </a:cubicBezTo>
                  <a:lnTo>
                    <a:pt x="102" y="675"/>
                  </a:lnTo>
                  <a:cubicBezTo>
                    <a:pt x="82" y="695"/>
                    <a:pt x="61" y="695"/>
                    <a:pt x="41" y="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4000075" y="4175725"/>
              <a:ext cx="15375" cy="14350"/>
            </a:xfrm>
            <a:custGeom>
              <a:avLst/>
              <a:gdLst/>
              <a:ahLst/>
              <a:cxnLst/>
              <a:rect l="l" t="t" r="r" b="b"/>
              <a:pathLst>
                <a:path w="615" h="574" extrusionOk="0">
                  <a:moveTo>
                    <a:pt x="62" y="573"/>
                  </a:moveTo>
                  <a:cubicBezTo>
                    <a:pt x="42" y="573"/>
                    <a:pt x="21" y="573"/>
                    <a:pt x="21" y="553"/>
                  </a:cubicBezTo>
                  <a:cubicBezTo>
                    <a:pt x="1" y="532"/>
                    <a:pt x="1" y="512"/>
                    <a:pt x="21" y="492"/>
                  </a:cubicBezTo>
                  <a:lnTo>
                    <a:pt x="532" y="21"/>
                  </a:lnTo>
                  <a:cubicBezTo>
                    <a:pt x="553" y="1"/>
                    <a:pt x="573" y="1"/>
                    <a:pt x="614" y="21"/>
                  </a:cubicBezTo>
                  <a:cubicBezTo>
                    <a:pt x="614" y="42"/>
                    <a:pt x="614" y="62"/>
                    <a:pt x="614" y="83"/>
                  </a:cubicBezTo>
                  <a:lnTo>
                    <a:pt x="103" y="553"/>
                  </a:lnTo>
                  <a:cubicBezTo>
                    <a:pt x="83" y="573"/>
                    <a:pt x="62" y="573"/>
                    <a:pt x="62" y="5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4010825" y="4188500"/>
              <a:ext cx="17400" cy="12800"/>
            </a:xfrm>
            <a:custGeom>
              <a:avLst/>
              <a:gdLst/>
              <a:ahLst/>
              <a:cxnLst/>
              <a:rect l="l" t="t" r="r" b="b"/>
              <a:pathLst>
                <a:path w="696" h="512" extrusionOk="0">
                  <a:moveTo>
                    <a:pt x="61" y="512"/>
                  </a:moveTo>
                  <a:cubicBezTo>
                    <a:pt x="41" y="512"/>
                    <a:pt x="21" y="512"/>
                    <a:pt x="21" y="492"/>
                  </a:cubicBezTo>
                  <a:cubicBezTo>
                    <a:pt x="0" y="471"/>
                    <a:pt x="0" y="430"/>
                    <a:pt x="41" y="430"/>
                  </a:cubicBezTo>
                  <a:lnTo>
                    <a:pt x="593" y="21"/>
                  </a:lnTo>
                  <a:cubicBezTo>
                    <a:pt x="613" y="1"/>
                    <a:pt x="654" y="1"/>
                    <a:pt x="675" y="21"/>
                  </a:cubicBezTo>
                  <a:cubicBezTo>
                    <a:pt x="695" y="42"/>
                    <a:pt x="675" y="83"/>
                    <a:pt x="654" y="83"/>
                  </a:cubicBezTo>
                  <a:lnTo>
                    <a:pt x="102" y="492"/>
                  </a:lnTo>
                  <a:cubicBezTo>
                    <a:pt x="82" y="512"/>
                    <a:pt x="82" y="512"/>
                    <a:pt x="61" y="5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4022050" y="4201300"/>
              <a:ext cx="17400" cy="11250"/>
            </a:xfrm>
            <a:custGeom>
              <a:avLst/>
              <a:gdLst/>
              <a:ahLst/>
              <a:cxnLst/>
              <a:rect l="l" t="t" r="r" b="b"/>
              <a:pathLst>
                <a:path w="696" h="450" extrusionOk="0">
                  <a:moveTo>
                    <a:pt x="62" y="450"/>
                  </a:moveTo>
                  <a:cubicBezTo>
                    <a:pt x="42" y="450"/>
                    <a:pt x="21" y="429"/>
                    <a:pt x="21" y="409"/>
                  </a:cubicBezTo>
                  <a:cubicBezTo>
                    <a:pt x="1" y="388"/>
                    <a:pt x="1" y="348"/>
                    <a:pt x="42" y="348"/>
                  </a:cubicBezTo>
                  <a:lnTo>
                    <a:pt x="594" y="20"/>
                  </a:lnTo>
                  <a:cubicBezTo>
                    <a:pt x="614" y="0"/>
                    <a:pt x="655" y="0"/>
                    <a:pt x="675" y="41"/>
                  </a:cubicBezTo>
                  <a:cubicBezTo>
                    <a:pt x="696" y="61"/>
                    <a:pt x="675" y="82"/>
                    <a:pt x="655" y="102"/>
                  </a:cubicBezTo>
                  <a:lnTo>
                    <a:pt x="103" y="429"/>
                  </a:lnTo>
                  <a:cubicBezTo>
                    <a:pt x="83" y="450"/>
                    <a:pt x="62" y="450"/>
                    <a:pt x="62" y="4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4031250" y="4215075"/>
              <a:ext cx="17925" cy="9225"/>
            </a:xfrm>
            <a:custGeom>
              <a:avLst/>
              <a:gdLst/>
              <a:ahLst/>
              <a:cxnLst/>
              <a:rect l="l" t="t" r="r" b="b"/>
              <a:pathLst>
                <a:path w="717" h="369" extrusionOk="0">
                  <a:moveTo>
                    <a:pt x="62" y="369"/>
                  </a:moveTo>
                  <a:cubicBezTo>
                    <a:pt x="42" y="369"/>
                    <a:pt x="21" y="348"/>
                    <a:pt x="21" y="328"/>
                  </a:cubicBezTo>
                  <a:cubicBezTo>
                    <a:pt x="1" y="308"/>
                    <a:pt x="21" y="267"/>
                    <a:pt x="42" y="267"/>
                  </a:cubicBezTo>
                  <a:lnTo>
                    <a:pt x="635" y="1"/>
                  </a:lnTo>
                  <a:cubicBezTo>
                    <a:pt x="655" y="1"/>
                    <a:pt x="696" y="1"/>
                    <a:pt x="716" y="42"/>
                  </a:cubicBezTo>
                  <a:cubicBezTo>
                    <a:pt x="716" y="62"/>
                    <a:pt x="716" y="103"/>
                    <a:pt x="675" y="103"/>
                  </a:cubicBezTo>
                  <a:lnTo>
                    <a:pt x="83" y="3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4042000" y="4227850"/>
              <a:ext cx="17900" cy="8225"/>
            </a:xfrm>
            <a:custGeom>
              <a:avLst/>
              <a:gdLst/>
              <a:ahLst/>
              <a:cxnLst/>
              <a:rect l="l" t="t" r="r" b="b"/>
              <a:pathLst>
                <a:path w="716" h="329" extrusionOk="0">
                  <a:moveTo>
                    <a:pt x="61" y="328"/>
                  </a:moveTo>
                  <a:cubicBezTo>
                    <a:pt x="41" y="328"/>
                    <a:pt x="21" y="328"/>
                    <a:pt x="21" y="308"/>
                  </a:cubicBezTo>
                  <a:cubicBezTo>
                    <a:pt x="0" y="267"/>
                    <a:pt x="21" y="246"/>
                    <a:pt x="41" y="226"/>
                  </a:cubicBezTo>
                  <a:lnTo>
                    <a:pt x="634" y="1"/>
                  </a:lnTo>
                  <a:cubicBezTo>
                    <a:pt x="654" y="1"/>
                    <a:pt x="675" y="1"/>
                    <a:pt x="695" y="42"/>
                  </a:cubicBezTo>
                  <a:cubicBezTo>
                    <a:pt x="716" y="62"/>
                    <a:pt x="695" y="103"/>
                    <a:pt x="654" y="103"/>
                  </a:cubicBezTo>
                  <a:lnTo>
                    <a:pt x="82" y="3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3271850" y="4112375"/>
              <a:ext cx="962825" cy="987350"/>
            </a:xfrm>
            <a:custGeom>
              <a:avLst/>
              <a:gdLst/>
              <a:ahLst/>
              <a:cxnLst/>
              <a:rect l="l" t="t" r="r" b="b"/>
              <a:pathLst>
                <a:path w="38513" h="39494" extrusionOk="0">
                  <a:moveTo>
                    <a:pt x="19972" y="38513"/>
                  </a:moveTo>
                  <a:cubicBezTo>
                    <a:pt x="12490" y="38513"/>
                    <a:pt x="5724" y="33995"/>
                    <a:pt x="2862" y="27086"/>
                  </a:cubicBezTo>
                  <a:cubicBezTo>
                    <a:pt x="0" y="20156"/>
                    <a:pt x="1574" y="12183"/>
                    <a:pt x="6889" y="6889"/>
                  </a:cubicBezTo>
                  <a:cubicBezTo>
                    <a:pt x="12184" y="1595"/>
                    <a:pt x="20156" y="0"/>
                    <a:pt x="27065" y="2882"/>
                  </a:cubicBezTo>
                  <a:cubicBezTo>
                    <a:pt x="33995" y="5744"/>
                    <a:pt x="38513" y="12490"/>
                    <a:pt x="38513" y="19992"/>
                  </a:cubicBezTo>
                  <a:cubicBezTo>
                    <a:pt x="38492" y="30213"/>
                    <a:pt x="30213" y="38513"/>
                    <a:pt x="19972" y="38513"/>
                  </a:cubicBezTo>
                  <a:close/>
                  <a:moveTo>
                    <a:pt x="19972" y="1922"/>
                  </a:moveTo>
                  <a:cubicBezTo>
                    <a:pt x="12674" y="1922"/>
                    <a:pt x="6071" y="6317"/>
                    <a:pt x="3271" y="13083"/>
                  </a:cubicBezTo>
                  <a:cubicBezTo>
                    <a:pt x="470" y="19829"/>
                    <a:pt x="2024" y="27597"/>
                    <a:pt x="7196" y="32768"/>
                  </a:cubicBezTo>
                  <a:cubicBezTo>
                    <a:pt x="12368" y="37940"/>
                    <a:pt x="20135" y="39494"/>
                    <a:pt x="26902" y="36693"/>
                  </a:cubicBezTo>
                  <a:cubicBezTo>
                    <a:pt x="33648" y="33893"/>
                    <a:pt x="38063" y="27311"/>
                    <a:pt x="38063" y="19992"/>
                  </a:cubicBezTo>
                  <a:cubicBezTo>
                    <a:pt x="38043" y="10017"/>
                    <a:pt x="29948" y="1942"/>
                    <a:pt x="19972" y="19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2930975" y="238125"/>
              <a:ext cx="1672175" cy="1672150"/>
            </a:xfrm>
            <a:custGeom>
              <a:avLst/>
              <a:gdLst/>
              <a:ahLst/>
              <a:cxnLst/>
              <a:rect l="l" t="t" r="r" b="b"/>
              <a:pathLst>
                <a:path w="66887" h="66886" extrusionOk="0">
                  <a:moveTo>
                    <a:pt x="33443" y="0"/>
                  </a:moveTo>
                  <a:cubicBezTo>
                    <a:pt x="15005" y="0"/>
                    <a:pt x="1" y="15004"/>
                    <a:pt x="1" y="33443"/>
                  </a:cubicBezTo>
                  <a:cubicBezTo>
                    <a:pt x="1" y="51882"/>
                    <a:pt x="15005" y="66886"/>
                    <a:pt x="33443" y="66886"/>
                  </a:cubicBezTo>
                  <a:cubicBezTo>
                    <a:pt x="51882" y="66886"/>
                    <a:pt x="66886" y="51882"/>
                    <a:pt x="66886" y="33443"/>
                  </a:cubicBezTo>
                  <a:cubicBezTo>
                    <a:pt x="66886" y="15004"/>
                    <a:pt x="51882" y="0"/>
                    <a:pt x="33443" y="0"/>
                  </a:cubicBezTo>
                  <a:close/>
                  <a:moveTo>
                    <a:pt x="60549" y="33075"/>
                  </a:moveTo>
                  <a:lnTo>
                    <a:pt x="60549" y="33095"/>
                  </a:lnTo>
                  <a:lnTo>
                    <a:pt x="35917" y="33095"/>
                  </a:lnTo>
                  <a:lnTo>
                    <a:pt x="60202" y="28803"/>
                  </a:lnTo>
                  <a:cubicBezTo>
                    <a:pt x="60427" y="30213"/>
                    <a:pt x="60549" y="31644"/>
                    <a:pt x="60549" y="33075"/>
                  </a:cubicBezTo>
                  <a:close/>
                  <a:moveTo>
                    <a:pt x="6337" y="33075"/>
                  </a:moveTo>
                  <a:cubicBezTo>
                    <a:pt x="6337" y="31644"/>
                    <a:pt x="6460" y="30234"/>
                    <a:pt x="6685" y="28823"/>
                  </a:cubicBezTo>
                  <a:lnTo>
                    <a:pt x="30949" y="33095"/>
                  </a:lnTo>
                  <a:lnTo>
                    <a:pt x="6337" y="33095"/>
                  </a:lnTo>
                  <a:cubicBezTo>
                    <a:pt x="6337" y="33095"/>
                    <a:pt x="6337" y="33075"/>
                    <a:pt x="6337" y="33075"/>
                  </a:cubicBezTo>
                  <a:close/>
                  <a:moveTo>
                    <a:pt x="34077" y="30888"/>
                  </a:moveTo>
                  <a:lnTo>
                    <a:pt x="38390" y="6439"/>
                  </a:lnTo>
                  <a:cubicBezTo>
                    <a:pt x="39801" y="6705"/>
                    <a:pt x="41211" y="7073"/>
                    <a:pt x="42560" y="7564"/>
                  </a:cubicBezTo>
                  <a:close/>
                  <a:moveTo>
                    <a:pt x="42969" y="7707"/>
                  </a:moveTo>
                  <a:cubicBezTo>
                    <a:pt x="44318" y="8218"/>
                    <a:pt x="45627" y="8831"/>
                    <a:pt x="46874" y="9567"/>
                  </a:cubicBezTo>
                  <a:lnTo>
                    <a:pt x="34486" y="31051"/>
                  </a:lnTo>
                  <a:close/>
                  <a:moveTo>
                    <a:pt x="33627" y="30826"/>
                  </a:moveTo>
                  <a:lnTo>
                    <a:pt x="33627" y="5969"/>
                  </a:lnTo>
                  <a:cubicBezTo>
                    <a:pt x="35079" y="5989"/>
                    <a:pt x="36530" y="6112"/>
                    <a:pt x="37941" y="6357"/>
                  </a:cubicBezTo>
                  <a:close/>
                  <a:moveTo>
                    <a:pt x="33198" y="30826"/>
                  </a:moveTo>
                  <a:lnTo>
                    <a:pt x="28905" y="6357"/>
                  </a:lnTo>
                  <a:cubicBezTo>
                    <a:pt x="30316" y="6112"/>
                    <a:pt x="31767" y="5989"/>
                    <a:pt x="33219" y="5989"/>
                  </a:cubicBezTo>
                  <a:close/>
                  <a:moveTo>
                    <a:pt x="32769" y="30888"/>
                  </a:moveTo>
                  <a:lnTo>
                    <a:pt x="24285" y="7564"/>
                  </a:lnTo>
                  <a:cubicBezTo>
                    <a:pt x="25655" y="7073"/>
                    <a:pt x="27045" y="6705"/>
                    <a:pt x="28476" y="6439"/>
                  </a:cubicBezTo>
                  <a:close/>
                  <a:moveTo>
                    <a:pt x="32360" y="31051"/>
                  </a:moveTo>
                  <a:lnTo>
                    <a:pt x="19972" y="9567"/>
                  </a:lnTo>
                  <a:cubicBezTo>
                    <a:pt x="21219" y="8851"/>
                    <a:pt x="22527" y="8238"/>
                    <a:pt x="23877" y="7727"/>
                  </a:cubicBezTo>
                  <a:close/>
                  <a:moveTo>
                    <a:pt x="30990" y="32666"/>
                  </a:moveTo>
                  <a:lnTo>
                    <a:pt x="6746" y="28394"/>
                  </a:lnTo>
                  <a:cubicBezTo>
                    <a:pt x="6992" y="26983"/>
                    <a:pt x="7360" y="25593"/>
                    <a:pt x="7830" y="24224"/>
                  </a:cubicBezTo>
                  <a:close/>
                  <a:moveTo>
                    <a:pt x="7973" y="23815"/>
                  </a:moveTo>
                  <a:cubicBezTo>
                    <a:pt x="8443" y="22466"/>
                    <a:pt x="9056" y="21157"/>
                    <a:pt x="9751" y="19910"/>
                  </a:cubicBezTo>
                  <a:lnTo>
                    <a:pt x="31133" y="32257"/>
                  </a:lnTo>
                  <a:close/>
                  <a:moveTo>
                    <a:pt x="30929" y="33525"/>
                  </a:moveTo>
                  <a:lnTo>
                    <a:pt x="6746" y="37797"/>
                  </a:lnTo>
                  <a:cubicBezTo>
                    <a:pt x="6501" y="36387"/>
                    <a:pt x="6358" y="34956"/>
                    <a:pt x="6337" y="33525"/>
                  </a:cubicBezTo>
                  <a:close/>
                  <a:moveTo>
                    <a:pt x="30990" y="33954"/>
                  </a:moveTo>
                  <a:lnTo>
                    <a:pt x="7973" y="42356"/>
                  </a:lnTo>
                  <a:cubicBezTo>
                    <a:pt x="7482" y="41006"/>
                    <a:pt x="7094" y="39637"/>
                    <a:pt x="6828" y="38226"/>
                  </a:cubicBezTo>
                  <a:close/>
                  <a:moveTo>
                    <a:pt x="31154" y="34363"/>
                  </a:moveTo>
                  <a:lnTo>
                    <a:pt x="9956" y="46608"/>
                  </a:lnTo>
                  <a:cubicBezTo>
                    <a:pt x="9240" y="45361"/>
                    <a:pt x="8627" y="44073"/>
                    <a:pt x="8116" y="42744"/>
                  </a:cubicBezTo>
                  <a:close/>
                  <a:moveTo>
                    <a:pt x="32769" y="35732"/>
                  </a:moveTo>
                  <a:lnTo>
                    <a:pt x="28537" y="59731"/>
                  </a:lnTo>
                  <a:cubicBezTo>
                    <a:pt x="27147" y="59466"/>
                    <a:pt x="25778" y="59098"/>
                    <a:pt x="24429" y="58627"/>
                  </a:cubicBezTo>
                  <a:close/>
                  <a:moveTo>
                    <a:pt x="24020" y="58484"/>
                  </a:moveTo>
                  <a:cubicBezTo>
                    <a:pt x="22691" y="57994"/>
                    <a:pt x="21403" y="57401"/>
                    <a:pt x="20177" y="56706"/>
                  </a:cubicBezTo>
                  <a:lnTo>
                    <a:pt x="32360" y="35589"/>
                  </a:lnTo>
                  <a:close/>
                  <a:moveTo>
                    <a:pt x="33198" y="35814"/>
                  </a:moveTo>
                  <a:lnTo>
                    <a:pt x="33198" y="60181"/>
                  </a:lnTo>
                  <a:cubicBezTo>
                    <a:pt x="31788" y="60161"/>
                    <a:pt x="30377" y="60038"/>
                    <a:pt x="28967" y="59813"/>
                  </a:cubicBezTo>
                  <a:close/>
                  <a:moveTo>
                    <a:pt x="33648" y="35814"/>
                  </a:moveTo>
                  <a:lnTo>
                    <a:pt x="37879" y="59813"/>
                  </a:lnTo>
                  <a:cubicBezTo>
                    <a:pt x="36469" y="60038"/>
                    <a:pt x="35058" y="60161"/>
                    <a:pt x="33648" y="60181"/>
                  </a:cubicBezTo>
                  <a:close/>
                  <a:moveTo>
                    <a:pt x="34077" y="35732"/>
                  </a:moveTo>
                  <a:lnTo>
                    <a:pt x="42417" y="58648"/>
                  </a:lnTo>
                  <a:cubicBezTo>
                    <a:pt x="41068" y="59118"/>
                    <a:pt x="39699" y="59486"/>
                    <a:pt x="38309" y="59731"/>
                  </a:cubicBezTo>
                  <a:close/>
                  <a:moveTo>
                    <a:pt x="34486" y="35589"/>
                  </a:moveTo>
                  <a:lnTo>
                    <a:pt x="46690" y="56726"/>
                  </a:lnTo>
                  <a:cubicBezTo>
                    <a:pt x="45443" y="57421"/>
                    <a:pt x="44155" y="58014"/>
                    <a:pt x="42826" y="58525"/>
                  </a:cubicBezTo>
                  <a:close/>
                  <a:moveTo>
                    <a:pt x="35835" y="33954"/>
                  </a:moveTo>
                  <a:lnTo>
                    <a:pt x="60038" y="38226"/>
                  </a:lnTo>
                  <a:cubicBezTo>
                    <a:pt x="59773" y="39637"/>
                    <a:pt x="59384" y="41006"/>
                    <a:pt x="58894" y="42356"/>
                  </a:cubicBezTo>
                  <a:close/>
                  <a:moveTo>
                    <a:pt x="58750" y="42764"/>
                  </a:moveTo>
                  <a:cubicBezTo>
                    <a:pt x="58239" y="44093"/>
                    <a:pt x="57606" y="45381"/>
                    <a:pt x="56890" y="46608"/>
                  </a:cubicBezTo>
                  <a:lnTo>
                    <a:pt x="35692" y="34363"/>
                  </a:lnTo>
                  <a:close/>
                  <a:moveTo>
                    <a:pt x="35917" y="33525"/>
                  </a:moveTo>
                  <a:lnTo>
                    <a:pt x="60529" y="33525"/>
                  </a:lnTo>
                  <a:cubicBezTo>
                    <a:pt x="60508" y="34956"/>
                    <a:pt x="60365" y="36387"/>
                    <a:pt x="60120" y="37797"/>
                  </a:cubicBezTo>
                  <a:close/>
                  <a:moveTo>
                    <a:pt x="35835" y="32666"/>
                  </a:moveTo>
                  <a:lnTo>
                    <a:pt x="59037" y="24224"/>
                  </a:lnTo>
                  <a:cubicBezTo>
                    <a:pt x="59507" y="25593"/>
                    <a:pt x="59875" y="26983"/>
                    <a:pt x="60120" y="28394"/>
                  </a:cubicBezTo>
                  <a:close/>
                  <a:moveTo>
                    <a:pt x="35692" y="32257"/>
                  </a:moveTo>
                  <a:lnTo>
                    <a:pt x="57115" y="19890"/>
                  </a:lnTo>
                  <a:cubicBezTo>
                    <a:pt x="57810" y="21137"/>
                    <a:pt x="58403" y="22445"/>
                    <a:pt x="58894" y="23794"/>
                  </a:cubicBezTo>
                  <a:close/>
                  <a:moveTo>
                    <a:pt x="60284" y="23774"/>
                  </a:moveTo>
                  <a:lnTo>
                    <a:pt x="62430" y="22997"/>
                  </a:lnTo>
                  <a:cubicBezTo>
                    <a:pt x="63002" y="24551"/>
                    <a:pt x="63432" y="26145"/>
                    <a:pt x="63738" y="27760"/>
                  </a:cubicBezTo>
                  <a:lnTo>
                    <a:pt x="61428" y="28169"/>
                  </a:lnTo>
                  <a:cubicBezTo>
                    <a:pt x="61163" y="26677"/>
                    <a:pt x="60795" y="25205"/>
                    <a:pt x="60284" y="23774"/>
                  </a:cubicBezTo>
                  <a:close/>
                  <a:moveTo>
                    <a:pt x="60140" y="23345"/>
                  </a:moveTo>
                  <a:cubicBezTo>
                    <a:pt x="59629" y="21934"/>
                    <a:pt x="58996" y="20544"/>
                    <a:pt x="58239" y="19236"/>
                  </a:cubicBezTo>
                  <a:lnTo>
                    <a:pt x="60161" y="18112"/>
                  </a:lnTo>
                  <a:cubicBezTo>
                    <a:pt x="60999" y="19542"/>
                    <a:pt x="61694" y="21035"/>
                    <a:pt x="62287" y="22568"/>
                  </a:cubicBezTo>
                  <a:close/>
                  <a:moveTo>
                    <a:pt x="58035" y="18868"/>
                  </a:moveTo>
                  <a:cubicBezTo>
                    <a:pt x="57279" y="17539"/>
                    <a:pt x="56400" y="16292"/>
                    <a:pt x="55439" y="15127"/>
                  </a:cubicBezTo>
                  <a:lnTo>
                    <a:pt x="57115" y="13737"/>
                  </a:lnTo>
                  <a:cubicBezTo>
                    <a:pt x="58158" y="14984"/>
                    <a:pt x="59118" y="16333"/>
                    <a:pt x="59956" y="17744"/>
                  </a:cubicBezTo>
                  <a:close/>
                  <a:moveTo>
                    <a:pt x="56890" y="19522"/>
                  </a:moveTo>
                  <a:lnTo>
                    <a:pt x="35488" y="31869"/>
                  </a:lnTo>
                  <a:lnTo>
                    <a:pt x="54437" y="15965"/>
                  </a:lnTo>
                  <a:cubicBezTo>
                    <a:pt x="55357" y="17089"/>
                    <a:pt x="56175" y="18275"/>
                    <a:pt x="56890" y="19522"/>
                  </a:cubicBezTo>
                  <a:close/>
                  <a:moveTo>
                    <a:pt x="35201" y="31542"/>
                  </a:moveTo>
                  <a:lnTo>
                    <a:pt x="51126" y="12572"/>
                  </a:lnTo>
                  <a:cubicBezTo>
                    <a:pt x="52209" y="13512"/>
                    <a:pt x="53231" y="14534"/>
                    <a:pt x="54171" y="15638"/>
                  </a:cubicBezTo>
                  <a:close/>
                  <a:moveTo>
                    <a:pt x="34874" y="31256"/>
                  </a:moveTo>
                  <a:lnTo>
                    <a:pt x="47262" y="9771"/>
                  </a:lnTo>
                  <a:cubicBezTo>
                    <a:pt x="48509" y="10507"/>
                    <a:pt x="49695" y="11345"/>
                    <a:pt x="50799" y="12265"/>
                  </a:cubicBezTo>
                  <a:close/>
                  <a:moveTo>
                    <a:pt x="47916" y="8647"/>
                  </a:moveTo>
                  <a:lnTo>
                    <a:pt x="48959" y="6828"/>
                  </a:lnTo>
                  <a:cubicBezTo>
                    <a:pt x="50390" y="7666"/>
                    <a:pt x="51739" y="8606"/>
                    <a:pt x="53006" y="9649"/>
                  </a:cubicBezTo>
                  <a:lnTo>
                    <a:pt x="51637" y="11284"/>
                  </a:lnTo>
                  <a:cubicBezTo>
                    <a:pt x="50471" y="10303"/>
                    <a:pt x="49225" y="9424"/>
                    <a:pt x="47916" y="8647"/>
                  </a:cubicBezTo>
                  <a:close/>
                  <a:moveTo>
                    <a:pt x="47548" y="8443"/>
                  </a:moveTo>
                  <a:cubicBezTo>
                    <a:pt x="46220" y="7666"/>
                    <a:pt x="44850" y="7032"/>
                    <a:pt x="43419" y="6480"/>
                  </a:cubicBezTo>
                  <a:lnTo>
                    <a:pt x="44134" y="4538"/>
                  </a:lnTo>
                  <a:cubicBezTo>
                    <a:pt x="45668" y="5110"/>
                    <a:pt x="47160" y="5806"/>
                    <a:pt x="48591" y="6623"/>
                  </a:cubicBezTo>
                  <a:close/>
                  <a:moveTo>
                    <a:pt x="43010" y="6337"/>
                  </a:moveTo>
                  <a:cubicBezTo>
                    <a:pt x="41579" y="5826"/>
                    <a:pt x="40128" y="5417"/>
                    <a:pt x="38636" y="5151"/>
                  </a:cubicBezTo>
                  <a:lnTo>
                    <a:pt x="38983" y="3128"/>
                  </a:lnTo>
                  <a:cubicBezTo>
                    <a:pt x="40598" y="3414"/>
                    <a:pt x="42193" y="3843"/>
                    <a:pt x="43726" y="4395"/>
                  </a:cubicBezTo>
                  <a:close/>
                  <a:moveTo>
                    <a:pt x="38186" y="5070"/>
                  </a:moveTo>
                  <a:cubicBezTo>
                    <a:pt x="36694" y="4824"/>
                    <a:pt x="35161" y="4681"/>
                    <a:pt x="33648" y="4681"/>
                  </a:cubicBezTo>
                  <a:lnTo>
                    <a:pt x="33648" y="2637"/>
                  </a:lnTo>
                  <a:cubicBezTo>
                    <a:pt x="35283" y="2637"/>
                    <a:pt x="36919" y="2780"/>
                    <a:pt x="38533" y="3046"/>
                  </a:cubicBezTo>
                  <a:close/>
                  <a:moveTo>
                    <a:pt x="33219" y="4661"/>
                  </a:moveTo>
                  <a:cubicBezTo>
                    <a:pt x="31685" y="4681"/>
                    <a:pt x="30173" y="4824"/>
                    <a:pt x="28660" y="5070"/>
                  </a:cubicBezTo>
                  <a:lnTo>
                    <a:pt x="28312" y="3066"/>
                  </a:lnTo>
                  <a:cubicBezTo>
                    <a:pt x="29927" y="2801"/>
                    <a:pt x="31563" y="2657"/>
                    <a:pt x="33219" y="2637"/>
                  </a:cubicBezTo>
                  <a:close/>
                  <a:moveTo>
                    <a:pt x="28231" y="5151"/>
                  </a:moveTo>
                  <a:cubicBezTo>
                    <a:pt x="26738" y="5417"/>
                    <a:pt x="25267" y="5826"/>
                    <a:pt x="23836" y="6337"/>
                  </a:cubicBezTo>
                  <a:lnTo>
                    <a:pt x="23141" y="4395"/>
                  </a:lnTo>
                  <a:cubicBezTo>
                    <a:pt x="24694" y="3843"/>
                    <a:pt x="26268" y="3434"/>
                    <a:pt x="27904" y="3128"/>
                  </a:cubicBezTo>
                  <a:close/>
                  <a:moveTo>
                    <a:pt x="23427" y="6480"/>
                  </a:moveTo>
                  <a:cubicBezTo>
                    <a:pt x="22016" y="7032"/>
                    <a:pt x="20626" y="7666"/>
                    <a:pt x="19318" y="8443"/>
                  </a:cubicBezTo>
                  <a:lnTo>
                    <a:pt x="18276" y="6644"/>
                  </a:lnTo>
                  <a:cubicBezTo>
                    <a:pt x="19706" y="5826"/>
                    <a:pt x="21178" y="5131"/>
                    <a:pt x="22732" y="4559"/>
                  </a:cubicBezTo>
                  <a:close/>
                  <a:moveTo>
                    <a:pt x="18950" y="8647"/>
                  </a:moveTo>
                  <a:cubicBezTo>
                    <a:pt x="17642" y="9424"/>
                    <a:pt x="16415" y="10303"/>
                    <a:pt x="15250" y="11284"/>
                  </a:cubicBezTo>
                  <a:lnTo>
                    <a:pt x="13881" y="9669"/>
                  </a:lnTo>
                  <a:cubicBezTo>
                    <a:pt x="15148" y="8606"/>
                    <a:pt x="16497" y="7666"/>
                    <a:pt x="17908" y="6848"/>
                  </a:cubicBezTo>
                  <a:close/>
                  <a:moveTo>
                    <a:pt x="19604" y="9792"/>
                  </a:moveTo>
                  <a:lnTo>
                    <a:pt x="32012" y="31256"/>
                  </a:lnTo>
                  <a:lnTo>
                    <a:pt x="16068" y="12286"/>
                  </a:lnTo>
                  <a:cubicBezTo>
                    <a:pt x="17172" y="11366"/>
                    <a:pt x="18357" y="10528"/>
                    <a:pt x="19604" y="9792"/>
                  </a:cubicBezTo>
                  <a:close/>
                  <a:moveTo>
                    <a:pt x="31665" y="31542"/>
                  </a:moveTo>
                  <a:lnTo>
                    <a:pt x="12715" y="15638"/>
                  </a:lnTo>
                  <a:cubicBezTo>
                    <a:pt x="13635" y="14555"/>
                    <a:pt x="14657" y="13512"/>
                    <a:pt x="15741" y="12572"/>
                  </a:cubicBezTo>
                  <a:close/>
                  <a:moveTo>
                    <a:pt x="31379" y="31869"/>
                  </a:moveTo>
                  <a:lnTo>
                    <a:pt x="9976" y="19522"/>
                  </a:lnTo>
                  <a:cubicBezTo>
                    <a:pt x="10712" y="18275"/>
                    <a:pt x="11530" y="17089"/>
                    <a:pt x="12429" y="15986"/>
                  </a:cubicBezTo>
                  <a:close/>
                  <a:moveTo>
                    <a:pt x="8852" y="18868"/>
                  </a:moveTo>
                  <a:lnTo>
                    <a:pt x="6930" y="17764"/>
                  </a:lnTo>
                  <a:cubicBezTo>
                    <a:pt x="7748" y="16354"/>
                    <a:pt x="8709" y="15004"/>
                    <a:pt x="9751" y="13737"/>
                  </a:cubicBezTo>
                  <a:lnTo>
                    <a:pt x="11407" y="15147"/>
                  </a:lnTo>
                  <a:cubicBezTo>
                    <a:pt x="10467" y="16313"/>
                    <a:pt x="9608" y="17560"/>
                    <a:pt x="8852" y="18868"/>
                  </a:cubicBezTo>
                  <a:close/>
                  <a:moveTo>
                    <a:pt x="8627" y="19256"/>
                  </a:moveTo>
                  <a:cubicBezTo>
                    <a:pt x="7891" y="20565"/>
                    <a:pt x="7257" y="21955"/>
                    <a:pt x="6746" y="23365"/>
                  </a:cubicBezTo>
                  <a:lnTo>
                    <a:pt x="4600" y="22609"/>
                  </a:lnTo>
                  <a:cubicBezTo>
                    <a:pt x="5172" y="21055"/>
                    <a:pt x="5888" y="19563"/>
                    <a:pt x="6705" y="18152"/>
                  </a:cubicBezTo>
                  <a:close/>
                  <a:moveTo>
                    <a:pt x="6583" y="23774"/>
                  </a:moveTo>
                  <a:cubicBezTo>
                    <a:pt x="6092" y="25205"/>
                    <a:pt x="5704" y="26677"/>
                    <a:pt x="5458" y="28169"/>
                  </a:cubicBezTo>
                  <a:lnTo>
                    <a:pt x="3149" y="27760"/>
                  </a:lnTo>
                  <a:cubicBezTo>
                    <a:pt x="3455" y="26145"/>
                    <a:pt x="3884" y="24551"/>
                    <a:pt x="4436" y="22997"/>
                  </a:cubicBezTo>
                  <a:close/>
                  <a:moveTo>
                    <a:pt x="5377" y="28598"/>
                  </a:moveTo>
                  <a:cubicBezTo>
                    <a:pt x="5131" y="30070"/>
                    <a:pt x="5009" y="31583"/>
                    <a:pt x="5009" y="33075"/>
                  </a:cubicBezTo>
                  <a:lnTo>
                    <a:pt x="5009" y="33095"/>
                  </a:lnTo>
                  <a:lnTo>
                    <a:pt x="2617" y="33095"/>
                  </a:lnTo>
                  <a:cubicBezTo>
                    <a:pt x="2638" y="31440"/>
                    <a:pt x="2781" y="29804"/>
                    <a:pt x="3067" y="28189"/>
                  </a:cubicBezTo>
                  <a:close/>
                  <a:moveTo>
                    <a:pt x="5029" y="33525"/>
                  </a:moveTo>
                  <a:cubicBezTo>
                    <a:pt x="5050" y="35037"/>
                    <a:pt x="5193" y="36530"/>
                    <a:pt x="5458" y="38022"/>
                  </a:cubicBezTo>
                  <a:lnTo>
                    <a:pt x="3026" y="38451"/>
                  </a:lnTo>
                  <a:cubicBezTo>
                    <a:pt x="2760" y="36816"/>
                    <a:pt x="2617" y="35181"/>
                    <a:pt x="2617" y="33525"/>
                  </a:cubicBezTo>
                  <a:close/>
                  <a:moveTo>
                    <a:pt x="5540" y="38451"/>
                  </a:moveTo>
                  <a:cubicBezTo>
                    <a:pt x="5826" y="39923"/>
                    <a:pt x="6215" y="41374"/>
                    <a:pt x="6746" y="42805"/>
                  </a:cubicBezTo>
                  <a:lnTo>
                    <a:pt x="4355" y="43664"/>
                  </a:lnTo>
                  <a:cubicBezTo>
                    <a:pt x="3823" y="42110"/>
                    <a:pt x="3394" y="40516"/>
                    <a:pt x="3108" y="38881"/>
                  </a:cubicBezTo>
                  <a:close/>
                  <a:moveTo>
                    <a:pt x="6889" y="43194"/>
                  </a:moveTo>
                  <a:cubicBezTo>
                    <a:pt x="7441" y="44604"/>
                    <a:pt x="8075" y="45974"/>
                    <a:pt x="8831" y="47282"/>
                  </a:cubicBezTo>
                  <a:lnTo>
                    <a:pt x="6603" y="48550"/>
                  </a:lnTo>
                  <a:cubicBezTo>
                    <a:pt x="5786" y="47119"/>
                    <a:pt x="5091" y="45606"/>
                    <a:pt x="4498" y="44073"/>
                  </a:cubicBezTo>
                  <a:close/>
                  <a:moveTo>
                    <a:pt x="9056" y="47650"/>
                  </a:moveTo>
                  <a:cubicBezTo>
                    <a:pt x="9813" y="48917"/>
                    <a:pt x="10692" y="50144"/>
                    <a:pt x="11652" y="51289"/>
                  </a:cubicBezTo>
                  <a:lnTo>
                    <a:pt x="9629" y="53006"/>
                  </a:lnTo>
                  <a:cubicBezTo>
                    <a:pt x="8586" y="51718"/>
                    <a:pt x="7646" y="50369"/>
                    <a:pt x="6828" y="48938"/>
                  </a:cubicBezTo>
                  <a:close/>
                  <a:moveTo>
                    <a:pt x="10181" y="46976"/>
                  </a:moveTo>
                  <a:lnTo>
                    <a:pt x="31379" y="34751"/>
                  </a:lnTo>
                  <a:lnTo>
                    <a:pt x="12654" y="50451"/>
                  </a:lnTo>
                  <a:cubicBezTo>
                    <a:pt x="11755" y="49367"/>
                    <a:pt x="10916" y="48202"/>
                    <a:pt x="10181" y="46976"/>
                  </a:cubicBezTo>
                  <a:close/>
                  <a:moveTo>
                    <a:pt x="31645" y="35078"/>
                  </a:moveTo>
                  <a:lnTo>
                    <a:pt x="15966" y="53783"/>
                  </a:lnTo>
                  <a:cubicBezTo>
                    <a:pt x="14882" y="52863"/>
                    <a:pt x="13881" y="51861"/>
                    <a:pt x="12940" y="50778"/>
                  </a:cubicBezTo>
                  <a:close/>
                  <a:moveTo>
                    <a:pt x="31992" y="35365"/>
                  </a:moveTo>
                  <a:lnTo>
                    <a:pt x="19788" y="56481"/>
                  </a:lnTo>
                  <a:cubicBezTo>
                    <a:pt x="18562" y="55766"/>
                    <a:pt x="17397" y="54948"/>
                    <a:pt x="16293" y="54069"/>
                  </a:cubicBezTo>
                  <a:close/>
                  <a:moveTo>
                    <a:pt x="19134" y="57626"/>
                  </a:moveTo>
                  <a:lnTo>
                    <a:pt x="17764" y="59977"/>
                  </a:lnTo>
                  <a:cubicBezTo>
                    <a:pt x="16354" y="59138"/>
                    <a:pt x="15005" y="58178"/>
                    <a:pt x="13737" y="57115"/>
                  </a:cubicBezTo>
                  <a:lnTo>
                    <a:pt x="15455" y="55071"/>
                  </a:lnTo>
                  <a:cubicBezTo>
                    <a:pt x="16620" y="56011"/>
                    <a:pt x="17846" y="56869"/>
                    <a:pt x="19155" y="57626"/>
                  </a:cubicBezTo>
                  <a:close/>
                  <a:moveTo>
                    <a:pt x="19522" y="57830"/>
                  </a:moveTo>
                  <a:cubicBezTo>
                    <a:pt x="20810" y="58566"/>
                    <a:pt x="22180" y="59200"/>
                    <a:pt x="23570" y="59731"/>
                  </a:cubicBezTo>
                  <a:lnTo>
                    <a:pt x="22630" y="62307"/>
                  </a:lnTo>
                  <a:cubicBezTo>
                    <a:pt x="21097" y="61735"/>
                    <a:pt x="19584" y="61019"/>
                    <a:pt x="18153" y="60201"/>
                  </a:cubicBezTo>
                  <a:close/>
                  <a:moveTo>
                    <a:pt x="23979" y="59874"/>
                  </a:moveTo>
                  <a:cubicBezTo>
                    <a:pt x="25389" y="60385"/>
                    <a:pt x="26841" y="60753"/>
                    <a:pt x="28312" y="61040"/>
                  </a:cubicBezTo>
                  <a:lnTo>
                    <a:pt x="27842" y="63758"/>
                  </a:lnTo>
                  <a:cubicBezTo>
                    <a:pt x="26207" y="63452"/>
                    <a:pt x="24613" y="63043"/>
                    <a:pt x="23038" y="62470"/>
                  </a:cubicBezTo>
                  <a:close/>
                  <a:moveTo>
                    <a:pt x="28742" y="61101"/>
                  </a:moveTo>
                  <a:cubicBezTo>
                    <a:pt x="30214" y="61346"/>
                    <a:pt x="31706" y="61489"/>
                    <a:pt x="33198" y="61489"/>
                  </a:cubicBezTo>
                  <a:lnTo>
                    <a:pt x="33198" y="64269"/>
                  </a:lnTo>
                  <a:cubicBezTo>
                    <a:pt x="31542" y="64249"/>
                    <a:pt x="29887" y="64106"/>
                    <a:pt x="28272" y="63840"/>
                  </a:cubicBezTo>
                  <a:close/>
                  <a:moveTo>
                    <a:pt x="33648" y="61489"/>
                  </a:moveTo>
                  <a:cubicBezTo>
                    <a:pt x="35140" y="61489"/>
                    <a:pt x="36632" y="61346"/>
                    <a:pt x="38104" y="61121"/>
                  </a:cubicBezTo>
                  <a:lnTo>
                    <a:pt x="38574" y="63840"/>
                  </a:lnTo>
                  <a:cubicBezTo>
                    <a:pt x="36939" y="64106"/>
                    <a:pt x="35304" y="64269"/>
                    <a:pt x="33648" y="64269"/>
                  </a:cubicBezTo>
                  <a:close/>
                  <a:moveTo>
                    <a:pt x="38533" y="61040"/>
                  </a:moveTo>
                  <a:cubicBezTo>
                    <a:pt x="40005" y="60774"/>
                    <a:pt x="41457" y="60385"/>
                    <a:pt x="42867" y="59895"/>
                  </a:cubicBezTo>
                  <a:lnTo>
                    <a:pt x="43807" y="62470"/>
                  </a:lnTo>
                  <a:cubicBezTo>
                    <a:pt x="42233" y="63043"/>
                    <a:pt x="40639" y="63452"/>
                    <a:pt x="39004" y="63758"/>
                  </a:cubicBezTo>
                  <a:close/>
                  <a:moveTo>
                    <a:pt x="43276" y="59752"/>
                  </a:moveTo>
                  <a:cubicBezTo>
                    <a:pt x="44666" y="59220"/>
                    <a:pt x="46036" y="58587"/>
                    <a:pt x="47344" y="57851"/>
                  </a:cubicBezTo>
                  <a:lnTo>
                    <a:pt x="48693" y="60222"/>
                  </a:lnTo>
                  <a:cubicBezTo>
                    <a:pt x="47262" y="61040"/>
                    <a:pt x="45770" y="61755"/>
                    <a:pt x="44216" y="62327"/>
                  </a:cubicBezTo>
                  <a:close/>
                  <a:moveTo>
                    <a:pt x="47712" y="57646"/>
                  </a:moveTo>
                  <a:cubicBezTo>
                    <a:pt x="49000" y="56890"/>
                    <a:pt x="50247" y="56031"/>
                    <a:pt x="51391" y="55091"/>
                  </a:cubicBezTo>
                  <a:lnTo>
                    <a:pt x="53129" y="57156"/>
                  </a:lnTo>
                  <a:cubicBezTo>
                    <a:pt x="51862" y="58198"/>
                    <a:pt x="50492" y="59159"/>
                    <a:pt x="49081" y="59997"/>
                  </a:cubicBezTo>
                  <a:close/>
                  <a:moveTo>
                    <a:pt x="47058" y="56501"/>
                  </a:moveTo>
                  <a:lnTo>
                    <a:pt x="34854" y="35365"/>
                  </a:lnTo>
                  <a:lnTo>
                    <a:pt x="50553" y="54069"/>
                  </a:lnTo>
                  <a:cubicBezTo>
                    <a:pt x="49449" y="54968"/>
                    <a:pt x="48284" y="55786"/>
                    <a:pt x="47058" y="56501"/>
                  </a:cubicBezTo>
                  <a:close/>
                  <a:moveTo>
                    <a:pt x="35201" y="35078"/>
                  </a:moveTo>
                  <a:lnTo>
                    <a:pt x="53926" y="50798"/>
                  </a:lnTo>
                  <a:cubicBezTo>
                    <a:pt x="52986" y="51882"/>
                    <a:pt x="51984" y="52883"/>
                    <a:pt x="50901" y="53803"/>
                  </a:cubicBezTo>
                  <a:close/>
                  <a:moveTo>
                    <a:pt x="35467" y="34751"/>
                  </a:moveTo>
                  <a:lnTo>
                    <a:pt x="56686" y="46996"/>
                  </a:lnTo>
                  <a:cubicBezTo>
                    <a:pt x="55950" y="48222"/>
                    <a:pt x="55112" y="49388"/>
                    <a:pt x="54212" y="50471"/>
                  </a:cubicBezTo>
                  <a:close/>
                  <a:moveTo>
                    <a:pt x="57810" y="47650"/>
                  </a:moveTo>
                  <a:lnTo>
                    <a:pt x="60059" y="48938"/>
                  </a:lnTo>
                  <a:cubicBezTo>
                    <a:pt x="59221" y="50369"/>
                    <a:pt x="58280" y="51738"/>
                    <a:pt x="57238" y="53006"/>
                  </a:cubicBezTo>
                  <a:lnTo>
                    <a:pt x="55214" y="51309"/>
                  </a:lnTo>
                  <a:cubicBezTo>
                    <a:pt x="56175" y="50164"/>
                    <a:pt x="57054" y="48938"/>
                    <a:pt x="57831" y="47650"/>
                  </a:cubicBezTo>
                  <a:close/>
                  <a:moveTo>
                    <a:pt x="58055" y="47282"/>
                  </a:moveTo>
                  <a:cubicBezTo>
                    <a:pt x="58791" y="45974"/>
                    <a:pt x="59445" y="44604"/>
                    <a:pt x="59977" y="43214"/>
                  </a:cubicBezTo>
                  <a:lnTo>
                    <a:pt x="62369" y="44073"/>
                  </a:lnTo>
                  <a:cubicBezTo>
                    <a:pt x="61796" y="45626"/>
                    <a:pt x="61101" y="47139"/>
                    <a:pt x="60284" y="48570"/>
                  </a:cubicBezTo>
                  <a:close/>
                  <a:moveTo>
                    <a:pt x="60140" y="42805"/>
                  </a:moveTo>
                  <a:cubicBezTo>
                    <a:pt x="60652" y="41395"/>
                    <a:pt x="61060" y="39943"/>
                    <a:pt x="61347" y="38451"/>
                  </a:cubicBezTo>
                  <a:lnTo>
                    <a:pt x="63779" y="38881"/>
                  </a:lnTo>
                  <a:cubicBezTo>
                    <a:pt x="63493" y="40516"/>
                    <a:pt x="63064" y="42110"/>
                    <a:pt x="62512" y="43664"/>
                  </a:cubicBezTo>
                  <a:close/>
                  <a:moveTo>
                    <a:pt x="61428" y="38022"/>
                  </a:moveTo>
                  <a:cubicBezTo>
                    <a:pt x="61694" y="36550"/>
                    <a:pt x="61837" y="35037"/>
                    <a:pt x="61858" y="33525"/>
                  </a:cubicBezTo>
                  <a:lnTo>
                    <a:pt x="64270" y="33525"/>
                  </a:lnTo>
                  <a:cubicBezTo>
                    <a:pt x="64270" y="35181"/>
                    <a:pt x="64127" y="36836"/>
                    <a:pt x="63861" y="38451"/>
                  </a:cubicBezTo>
                  <a:close/>
                  <a:moveTo>
                    <a:pt x="61858" y="33095"/>
                  </a:moveTo>
                  <a:lnTo>
                    <a:pt x="61858" y="33075"/>
                  </a:lnTo>
                  <a:cubicBezTo>
                    <a:pt x="61858" y="31562"/>
                    <a:pt x="61735" y="30070"/>
                    <a:pt x="61510" y="28578"/>
                  </a:cubicBezTo>
                  <a:lnTo>
                    <a:pt x="63800" y="28169"/>
                  </a:lnTo>
                  <a:cubicBezTo>
                    <a:pt x="64086" y="29804"/>
                    <a:pt x="64229" y="31440"/>
                    <a:pt x="64249" y="33095"/>
                  </a:cubicBezTo>
                  <a:close/>
                  <a:moveTo>
                    <a:pt x="56829" y="13389"/>
                  </a:moveTo>
                  <a:lnTo>
                    <a:pt x="55173" y="14780"/>
                  </a:lnTo>
                  <a:cubicBezTo>
                    <a:pt x="54192" y="13635"/>
                    <a:pt x="53129" y="12551"/>
                    <a:pt x="51984" y="11550"/>
                  </a:cubicBezTo>
                  <a:lnTo>
                    <a:pt x="53333" y="9914"/>
                  </a:lnTo>
                  <a:cubicBezTo>
                    <a:pt x="54601" y="10998"/>
                    <a:pt x="55766" y="12142"/>
                    <a:pt x="56829" y="13389"/>
                  </a:cubicBezTo>
                  <a:close/>
                  <a:moveTo>
                    <a:pt x="13533" y="9955"/>
                  </a:moveTo>
                  <a:lnTo>
                    <a:pt x="14903" y="11570"/>
                  </a:lnTo>
                  <a:cubicBezTo>
                    <a:pt x="13758" y="12572"/>
                    <a:pt x="12674" y="13635"/>
                    <a:pt x="11714" y="14800"/>
                  </a:cubicBezTo>
                  <a:lnTo>
                    <a:pt x="10058" y="13410"/>
                  </a:lnTo>
                  <a:cubicBezTo>
                    <a:pt x="11121" y="12163"/>
                    <a:pt x="12286" y="10998"/>
                    <a:pt x="13533" y="9955"/>
                  </a:cubicBezTo>
                  <a:close/>
                  <a:moveTo>
                    <a:pt x="9915" y="53333"/>
                  </a:moveTo>
                  <a:lnTo>
                    <a:pt x="11939" y="51636"/>
                  </a:lnTo>
                  <a:cubicBezTo>
                    <a:pt x="12920" y="52761"/>
                    <a:pt x="13983" y="53824"/>
                    <a:pt x="15127" y="54784"/>
                  </a:cubicBezTo>
                  <a:lnTo>
                    <a:pt x="13410" y="56829"/>
                  </a:lnTo>
                  <a:cubicBezTo>
                    <a:pt x="12143" y="55745"/>
                    <a:pt x="10978" y="54580"/>
                    <a:pt x="9915" y="53333"/>
                  </a:cubicBezTo>
                  <a:close/>
                  <a:moveTo>
                    <a:pt x="53456" y="56849"/>
                  </a:moveTo>
                  <a:lnTo>
                    <a:pt x="51739" y="54805"/>
                  </a:lnTo>
                  <a:cubicBezTo>
                    <a:pt x="52884" y="53824"/>
                    <a:pt x="53947" y="52781"/>
                    <a:pt x="54928" y="51636"/>
                  </a:cubicBezTo>
                  <a:lnTo>
                    <a:pt x="56952" y="53353"/>
                  </a:lnTo>
                  <a:cubicBezTo>
                    <a:pt x="55889" y="54600"/>
                    <a:pt x="54723" y="55786"/>
                    <a:pt x="53456" y="568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3348500" y="645425"/>
              <a:ext cx="847350" cy="847325"/>
            </a:xfrm>
            <a:custGeom>
              <a:avLst/>
              <a:gdLst/>
              <a:ahLst/>
              <a:cxnLst/>
              <a:rect l="l" t="t" r="r" b="b"/>
              <a:pathLst>
                <a:path w="33894" h="33893" extrusionOk="0">
                  <a:moveTo>
                    <a:pt x="16947" y="0"/>
                  </a:moveTo>
                  <a:cubicBezTo>
                    <a:pt x="7584" y="0"/>
                    <a:pt x="1" y="7584"/>
                    <a:pt x="1" y="16947"/>
                  </a:cubicBezTo>
                  <a:cubicBezTo>
                    <a:pt x="1" y="26309"/>
                    <a:pt x="7584" y="33893"/>
                    <a:pt x="16947" y="33893"/>
                  </a:cubicBezTo>
                  <a:cubicBezTo>
                    <a:pt x="26309" y="33893"/>
                    <a:pt x="33893" y="26309"/>
                    <a:pt x="33893" y="16947"/>
                  </a:cubicBezTo>
                  <a:cubicBezTo>
                    <a:pt x="33893" y="7584"/>
                    <a:pt x="26309" y="0"/>
                    <a:pt x="16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3307100" y="604025"/>
              <a:ext cx="896400" cy="914275"/>
            </a:xfrm>
            <a:custGeom>
              <a:avLst/>
              <a:gdLst/>
              <a:ahLst/>
              <a:cxnLst/>
              <a:rect l="l" t="t" r="r" b="b"/>
              <a:pathLst>
                <a:path w="35856" h="36571" extrusionOk="0">
                  <a:moveTo>
                    <a:pt x="18603" y="35835"/>
                  </a:moveTo>
                  <a:cubicBezTo>
                    <a:pt x="11632" y="35835"/>
                    <a:pt x="5336" y="31644"/>
                    <a:pt x="2679" y="25185"/>
                  </a:cubicBezTo>
                  <a:cubicBezTo>
                    <a:pt x="1" y="18746"/>
                    <a:pt x="1473" y="11325"/>
                    <a:pt x="6419" y="6399"/>
                  </a:cubicBezTo>
                  <a:cubicBezTo>
                    <a:pt x="11346" y="1472"/>
                    <a:pt x="18766" y="0"/>
                    <a:pt x="25206" y="2678"/>
                  </a:cubicBezTo>
                  <a:cubicBezTo>
                    <a:pt x="31645" y="5336"/>
                    <a:pt x="35856" y="11632"/>
                    <a:pt x="35856" y="18603"/>
                  </a:cubicBezTo>
                  <a:cubicBezTo>
                    <a:pt x="35835" y="28128"/>
                    <a:pt x="28129" y="35835"/>
                    <a:pt x="18603" y="35835"/>
                  </a:cubicBezTo>
                  <a:close/>
                  <a:moveTo>
                    <a:pt x="18603" y="1942"/>
                  </a:moveTo>
                  <a:cubicBezTo>
                    <a:pt x="11857" y="1942"/>
                    <a:pt x="5786" y="5990"/>
                    <a:pt x="3210" y="12225"/>
                  </a:cubicBezTo>
                  <a:cubicBezTo>
                    <a:pt x="634" y="18459"/>
                    <a:pt x="2045" y="25614"/>
                    <a:pt x="6828" y="30377"/>
                  </a:cubicBezTo>
                  <a:cubicBezTo>
                    <a:pt x="11591" y="35140"/>
                    <a:pt x="18746" y="36571"/>
                    <a:pt x="24981" y="33995"/>
                  </a:cubicBezTo>
                  <a:cubicBezTo>
                    <a:pt x="31195" y="31420"/>
                    <a:pt x="35263" y="25348"/>
                    <a:pt x="35263" y="18603"/>
                  </a:cubicBezTo>
                  <a:cubicBezTo>
                    <a:pt x="35263" y="9404"/>
                    <a:pt x="27802" y="1942"/>
                    <a:pt x="18603" y="19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3770125" y="645425"/>
              <a:ext cx="4100" cy="423675"/>
            </a:xfrm>
            <a:custGeom>
              <a:avLst/>
              <a:gdLst/>
              <a:ahLst/>
              <a:cxnLst/>
              <a:rect l="l" t="t" r="r" b="b"/>
              <a:pathLst>
                <a:path w="164" h="16947" extrusionOk="0">
                  <a:moveTo>
                    <a:pt x="0" y="0"/>
                  </a:moveTo>
                  <a:lnTo>
                    <a:pt x="164" y="0"/>
                  </a:lnTo>
                  <a:lnTo>
                    <a:pt x="164" y="16947"/>
                  </a:lnTo>
                  <a:lnTo>
                    <a:pt x="0" y="169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3686300" y="651050"/>
              <a:ext cx="92525" cy="416525"/>
            </a:xfrm>
            <a:custGeom>
              <a:avLst/>
              <a:gdLst/>
              <a:ahLst/>
              <a:cxnLst/>
              <a:rect l="l" t="t" r="r" b="b"/>
              <a:pathLst>
                <a:path w="3701" h="16661" extrusionOk="0">
                  <a:moveTo>
                    <a:pt x="1" y="41"/>
                  </a:moveTo>
                  <a:lnTo>
                    <a:pt x="144" y="0"/>
                  </a:lnTo>
                  <a:lnTo>
                    <a:pt x="3701" y="16619"/>
                  </a:lnTo>
                  <a:lnTo>
                    <a:pt x="3557" y="166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3597900" y="681200"/>
              <a:ext cx="175825" cy="388400"/>
            </a:xfrm>
            <a:custGeom>
              <a:avLst/>
              <a:gdLst/>
              <a:ahLst/>
              <a:cxnLst/>
              <a:rect l="l" t="t" r="r" b="b"/>
              <a:pathLst>
                <a:path w="7033" h="15536" extrusionOk="0">
                  <a:moveTo>
                    <a:pt x="0" y="61"/>
                  </a:moveTo>
                  <a:lnTo>
                    <a:pt x="143" y="0"/>
                  </a:lnTo>
                  <a:lnTo>
                    <a:pt x="7032" y="15475"/>
                  </a:lnTo>
                  <a:lnTo>
                    <a:pt x="6909" y="155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3521750" y="725150"/>
              <a:ext cx="251975" cy="344975"/>
            </a:xfrm>
            <a:custGeom>
              <a:avLst/>
              <a:gdLst/>
              <a:ahLst/>
              <a:cxnLst/>
              <a:rect l="l" t="t" r="r" b="b"/>
              <a:pathLst>
                <a:path w="10079" h="13799" extrusionOk="0">
                  <a:moveTo>
                    <a:pt x="0" y="82"/>
                  </a:moveTo>
                  <a:lnTo>
                    <a:pt x="103" y="0"/>
                  </a:lnTo>
                  <a:lnTo>
                    <a:pt x="10078" y="13717"/>
                  </a:lnTo>
                  <a:lnTo>
                    <a:pt x="9955" y="137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3455825" y="783900"/>
              <a:ext cx="317375" cy="286725"/>
            </a:xfrm>
            <a:custGeom>
              <a:avLst/>
              <a:gdLst/>
              <a:ahLst/>
              <a:cxnLst/>
              <a:rect l="l" t="t" r="r" b="b"/>
              <a:pathLst>
                <a:path w="12695" h="11469" extrusionOk="0">
                  <a:moveTo>
                    <a:pt x="0" y="124"/>
                  </a:moveTo>
                  <a:lnTo>
                    <a:pt x="103" y="1"/>
                  </a:lnTo>
                  <a:lnTo>
                    <a:pt x="12695" y="11346"/>
                  </a:lnTo>
                  <a:lnTo>
                    <a:pt x="12592" y="114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3404200" y="855450"/>
              <a:ext cx="369000" cy="215175"/>
            </a:xfrm>
            <a:custGeom>
              <a:avLst/>
              <a:gdLst/>
              <a:ahLst/>
              <a:cxnLst/>
              <a:rect l="l" t="t" r="r" b="b"/>
              <a:pathLst>
                <a:path w="14760" h="8607" extrusionOk="0">
                  <a:moveTo>
                    <a:pt x="1" y="123"/>
                  </a:moveTo>
                  <a:lnTo>
                    <a:pt x="82" y="1"/>
                  </a:lnTo>
                  <a:lnTo>
                    <a:pt x="14760" y="8484"/>
                  </a:lnTo>
                  <a:lnTo>
                    <a:pt x="14678" y="86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3369450" y="938250"/>
              <a:ext cx="403750" cy="135450"/>
            </a:xfrm>
            <a:custGeom>
              <a:avLst/>
              <a:gdLst/>
              <a:ahLst/>
              <a:cxnLst/>
              <a:rect l="l" t="t" r="r" b="b"/>
              <a:pathLst>
                <a:path w="16150" h="5418" extrusionOk="0">
                  <a:moveTo>
                    <a:pt x="1" y="144"/>
                  </a:moveTo>
                  <a:lnTo>
                    <a:pt x="42" y="0"/>
                  </a:lnTo>
                  <a:lnTo>
                    <a:pt x="16150" y="5254"/>
                  </a:lnTo>
                  <a:lnTo>
                    <a:pt x="16109" y="54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3350550" y="1022575"/>
              <a:ext cx="421625" cy="48050"/>
            </a:xfrm>
            <a:custGeom>
              <a:avLst/>
              <a:gdLst/>
              <a:ahLst/>
              <a:cxnLst/>
              <a:rect l="l" t="t" r="r" b="b"/>
              <a:pathLst>
                <a:path w="16865" h="1922" extrusionOk="0">
                  <a:moveTo>
                    <a:pt x="0" y="164"/>
                  </a:moveTo>
                  <a:lnTo>
                    <a:pt x="21" y="0"/>
                  </a:lnTo>
                  <a:lnTo>
                    <a:pt x="16865" y="1779"/>
                  </a:lnTo>
                  <a:lnTo>
                    <a:pt x="16865" y="19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3348500" y="1055275"/>
              <a:ext cx="419600" cy="50100"/>
            </a:xfrm>
            <a:custGeom>
              <a:avLst/>
              <a:gdLst/>
              <a:ahLst/>
              <a:cxnLst/>
              <a:rect l="l" t="t" r="r" b="b"/>
              <a:pathLst>
                <a:path w="16784" h="2004" extrusionOk="0">
                  <a:moveTo>
                    <a:pt x="1" y="1861"/>
                  </a:moveTo>
                  <a:lnTo>
                    <a:pt x="16783" y="1"/>
                  </a:lnTo>
                  <a:lnTo>
                    <a:pt x="16783" y="144"/>
                  </a:lnTo>
                  <a:lnTo>
                    <a:pt x="1" y="20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3368425" y="1067025"/>
              <a:ext cx="404275" cy="134950"/>
            </a:xfrm>
            <a:custGeom>
              <a:avLst/>
              <a:gdLst/>
              <a:ahLst/>
              <a:cxnLst/>
              <a:rect l="l" t="t" r="r" b="b"/>
              <a:pathLst>
                <a:path w="16171" h="5398" extrusionOk="0">
                  <a:moveTo>
                    <a:pt x="1" y="5254"/>
                  </a:moveTo>
                  <a:lnTo>
                    <a:pt x="16129" y="1"/>
                  </a:lnTo>
                  <a:lnTo>
                    <a:pt x="16170" y="144"/>
                  </a:lnTo>
                  <a:lnTo>
                    <a:pt x="42" y="53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3404200" y="1067550"/>
              <a:ext cx="369000" cy="215175"/>
            </a:xfrm>
            <a:custGeom>
              <a:avLst/>
              <a:gdLst/>
              <a:ahLst/>
              <a:cxnLst/>
              <a:rect l="l" t="t" r="r" b="b"/>
              <a:pathLst>
                <a:path w="14760" h="8607" extrusionOk="0">
                  <a:moveTo>
                    <a:pt x="1" y="8463"/>
                  </a:moveTo>
                  <a:lnTo>
                    <a:pt x="14678" y="0"/>
                  </a:lnTo>
                  <a:lnTo>
                    <a:pt x="14760" y="123"/>
                  </a:lnTo>
                  <a:lnTo>
                    <a:pt x="82" y="86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3455825" y="1067550"/>
              <a:ext cx="317375" cy="286725"/>
            </a:xfrm>
            <a:custGeom>
              <a:avLst/>
              <a:gdLst/>
              <a:ahLst/>
              <a:cxnLst/>
              <a:rect l="l" t="t" r="r" b="b"/>
              <a:pathLst>
                <a:path w="12695" h="11469" extrusionOk="0">
                  <a:moveTo>
                    <a:pt x="0" y="11345"/>
                  </a:moveTo>
                  <a:lnTo>
                    <a:pt x="12613" y="0"/>
                  </a:lnTo>
                  <a:lnTo>
                    <a:pt x="12695" y="123"/>
                  </a:lnTo>
                  <a:lnTo>
                    <a:pt x="103" y="114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3521225" y="1067550"/>
              <a:ext cx="252500" cy="345475"/>
            </a:xfrm>
            <a:custGeom>
              <a:avLst/>
              <a:gdLst/>
              <a:ahLst/>
              <a:cxnLst/>
              <a:rect l="l" t="t" r="r" b="b"/>
              <a:pathLst>
                <a:path w="10100" h="13819" extrusionOk="0">
                  <a:moveTo>
                    <a:pt x="1" y="13717"/>
                  </a:moveTo>
                  <a:lnTo>
                    <a:pt x="9976" y="0"/>
                  </a:lnTo>
                  <a:lnTo>
                    <a:pt x="10099" y="102"/>
                  </a:lnTo>
                  <a:lnTo>
                    <a:pt x="124" y="13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3598400" y="1068575"/>
              <a:ext cx="175325" cy="388400"/>
            </a:xfrm>
            <a:custGeom>
              <a:avLst/>
              <a:gdLst/>
              <a:ahLst/>
              <a:cxnLst/>
              <a:rect l="l" t="t" r="r" b="b"/>
              <a:pathLst>
                <a:path w="7013" h="15536" extrusionOk="0">
                  <a:moveTo>
                    <a:pt x="1" y="15475"/>
                  </a:moveTo>
                  <a:lnTo>
                    <a:pt x="6889" y="0"/>
                  </a:lnTo>
                  <a:lnTo>
                    <a:pt x="7012" y="61"/>
                  </a:lnTo>
                  <a:lnTo>
                    <a:pt x="123" y="155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3682225" y="1068575"/>
              <a:ext cx="91500" cy="414975"/>
            </a:xfrm>
            <a:custGeom>
              <a:avLst/>
              <a:gdLst/>
              <a:ahLst/>
              <a:cxnLst/>
              <a:rect l="l" t="t" r="r" b="b"/>
              <a:pathLst>
                <a:path w="3660" h="16599" extrusionOk="0">
                  <a:moveTo>
                    <a:pt x="0" y="16578"/>
                  </a:moveTo>
                  <a:lnTo>
                    <a:pt x="3516" y="0"/>
                  </a:lnTo>
                  <a:lnTo>
                    <a:pt x="3659" y="21"/>
                  </a:lnTo>
                  <a:lnTo>
                    <a:pt x="143" y="165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3770125" y="1069075"/>
              <a:ext cx="4100" cy="423675"/>
            </a:xfrm>
            <a:custGeom>
              <a:avLst/>
              <a:gdLst/>
              <a:ahLst/>
              <a:cxnLst/>
              <a:rect l="l" t="t" r="r" b="b"/>
              <a:pathLst>
                <a:path w="164" h="16947" extrusionOk="0">
                  <a:moveTo>
                    <a:pt x="0" y="1"/>
                  </a:moveTo>
                  <a:lnTo>
                    <a:pt x="164" y="1"/>
                  </a:lnTo>
                  <a:lnTo>
                    <a:pt x="164" y="16947"/>
                  </a:lnTo>
                  <a:lnTo>
                    <a:pt x="0" y="169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3775225" y="1066525"/>
              <a:ext cx="93025" cy="416025"/>
            </a:xfrm>
            <a:custGeom>
              <a:avLst/>
              <a:gdLst/>
              <a:ahLst/>
              <a:cxnLst/>
              <a:rect l="l" t="t" r="r" b="b"/>
              <a:pathLst>
                <a:path w="3721" h="16641" extrusionOk="0">
                  <a:moveTo>
                    <a:pt x="0" y="21"/>
                  </a:moveTo>
                  <a:lnTo>
                    <a:pt x="164" y="0"/>
                  </a:lnTo>
                  <a:lnTo>
                    <a:pt x="3721" y="16599"/>
                  </a:lnTo>
                  <a:lnTo>
                    <a:pt x="3578" y="16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3770625" y="1068050"/>
              <a:ext cx="175825" cy="388925"/>
            </a:xfrm>
            <a:custGeom>
              <a:avLst/>
              <a:gdLst/>
              <a:ahLst/>
              <a:cxnLst/>
              <a:rect l="l" t="t" r="r" b="b"/>
              <a:pathLst>
                <a:path w="7033" h="15557" extrusionOk="0">
                  <a:moveTo>
                    <a:pt x="0" y="62"/>
                  </a:moveTo>
                  <a:lnTo>
                    <a:pt x="123" y="1"/>
                  </a:lnTo>
                  <a:lnTo>
                    <a:pt x="7032" y="15496"/>
                  </a:lnTo>
                  <a:lnTo>
                    <a:pt x="6889" y="155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3770625" y="1068050"/>
              <a:ext cx="251975" cy="344975"/>
            </a:xfrm>
            <a:custGeom>
              <a:avLst/>
              <a:gdLst/>
              <a:ahLst/>
              <a:cxnLst/>
              <a:rect l="l" t="t" r="r" b="b"/>
              <a:pathLst>
                <a:path w="10079" h="13799" extrusionOk="0">
                  <a:moveTo>
                    <a:pt x="0" y="82"/>
                  </a:moveTo>
                  <a:lnTo>
                    <a:pt x="123" y="1"/>
                  </a:lnTo>
                  <a:lnTo>
                    <a:pt x="10078" y="13717"/>
                  </a:lnTo>
                  <a:lnTo>
                    <a:pt x="9956" y="137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3770625" y="1067550"/>
              <a:ext cx="317900" cy="286200"/>
            </a:xfrm>
            <a:custGeom>
              <a:avLst/>
              <a:gdLst/>
              <a:ahLst/>
              <a:cxnLst/>
              <a:rect l="l" t="t" r="r" b="b"/>
              <a:pathLst>
                <a:path w="12716" h="11448" extrusionOk="0">
                  <a:moveTo>
                    <a:pt x="0" y="123"/>
                  </a:moveTo>
                  <a:lnTo>
                    <a:pt x="103" y="0"/>
                  </a:lnTo>
                  <a:lnTo>
                    <a:pt x="12715" y="11345"/>
                  </a:lnTo>
                  <a:lnTo>
                    <a:pt x="12613" y="114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3771125" y="1067550"/>
              <a:ext cx="369000" cy="215175"/>
            </a:xfrm>
            <a:custGeom>
              <a:avLst/>
              <a:gdLst/>
              <a:ahLst/>
              <a:cxnLst/>
              <a:rect l="l" t="t" r="r" b="b"/>
              <a:pathLst>
                <a:path w="14760" h="8607" extrusionOk="0">
                  <a:moveTo>
                    <a:pt x="1" y="123"/>
                  </a:moveTo>
                  <a:lnTo>
                    <a:pt x="83" y="0"/>
                  </a:lnTo>
                  <a:lnTo>
                    <a:pt x="14760" y="8463"/>
                  </a:lnTo>
                  <a:lnTo>
                    <a:pt x="14678" y="86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3771650" y="1067025"/>
              <a:ext cx="404250" cy="134950"/>
            </a:xfrm>
            <a:custGeom>
              <a:avLst/>
              <a:gdLst/>
              <a:ahLst/>
              <a:cxnLst/>
              <a:rect l="l" t="t" r="r" b="b"/>
              <a:pathLst>
                <a:path w="16170" h="5398" extrusionOk="0">
                  <a:moveTo>
                    <a:pt x="0" y="144"/>
                  </a:moveTo>
                  <a:lnTo>
                    <a:pt x="41" y="1"/>
                  </a:lnTo>
                  <a:lnTo>
                    <a:pt x="16170" y="5254"/>
                  </a:lnTo>
                  <a:lnTo>
                    <a:pt x="16109" y="53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3772150" y="1067025"/>
              <a:ext cx="421650" cy="48075"/>
            </a:xfrm>
            <a:custGeom>
              <a:avLst/>
              <a:gdLst/>
              <a:ahLst/>
              <a:cxnLst/>
              <a:rect l="l" t="t" r="r" b="b"/>
              <a:pathLst>
                <a:path w="16866" h="1923" extrusionOk="0">
                  <a:moveTo>
                    <a:pt x="1" y="164"/>
                  </a:moveTo>
                  <a:lnTo>
                    <a:pt x="1" y="1"/>
                  </a:lnTo>
                  <a:lnTo>
                    <a:pt x="16865" y="1779"/>
                  </a:lnTo>
                  <a:lnTo>
                    <a:pt x="16845" y="19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3772150" y="1022575"/>
              <a:ext cx="421650" cy="48575"/>
            </a:xfrm>
            <a:custGeom>
              <a:avLst/>
              <a:gdLst/>
              <a:ahLst/>
              <a:cxnLst/>
              <a:rect l="l" t="t" r="r" b="b"/>
              <a:pathLst>
                <a:path w="16866" h="1943" extrusionOk="0">
                  <a:moveTo>
                    <a:pt x="1" y="1779"/>
                  </a:moveTo>
                  <a:lnTo>
                    <a:pt x="16845" y="0"/>
                  </a:lnTo>
                  <a:lnTo>
                    <a:pt x="16865" y="143"/>
                  </a:lnTo>
                  <a:lnTo>
                    <a:pt x="1" y="19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3771650" y="936200"/>
              <a:ext cx="404250" cy="134425"/>
            </a:xfrm>
            <a:custGeom>
              <a:avLst/>
              <a:gdLst/>
              <a:ahLst/>
              <a:cxnLst/>
              <a:rect l="l" t="t" r="r" b="b"/>
              <a:pathLst>
                <a:path w="16170" h="5377" extrusionOk="0">
                  <a:moveTo>
                    <a:pt x="0" y="5234"/>
                  </a:moveTo>
                  <a:lnTo>
                    <a:pt x="16129" y="1"/>
                  </a:lnTo>
                  <a:lnTo>
                    <a:pt x="16170" y="144"/>
                  </a:lnTo>
                  <a:lnTo>
                    <a:pt x="41" y="53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3771125" y="855450"/>
              <a:ext cx="369000" cy="215175"/>
            </a:xfrm>
            <a:custGeom>
              <a:avLst/>
              <a:gdLst/>
              <a:ahLst/>
              <a:cxnLst/>
              <a:rect l="l" t="t" r="r" b="b"/>
              <a:pathLst>
                <a:path w="14760" h="8607" extrusionOk="0">
                  <a:moveTo>
                    <a:pt x="1" y="8484"/>
                  </a:moveTo>
                  <a:lnTo>
                    <a:pt x="14678" y="1"/>
                  </a:lnTo>
                  <a:lnTo>
                    <a:pt x="14760" y="144"/>
                  </a:lnTo>
                  <a:lnTo>
                    <a:pt x="83" y="86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3771125" y="783900"/>
              <a:ext cx="317400" cy="286725"/>
            </a:xfrm>
            <a:custGeom>
              <a:avLst/>
              <a:gdLst/>
              <a:ahLst/>
              <a:cxnLst/>
              <a:rect l="l" t="t" r="r" b="b"/>
              <a:pathLst>
                <a:path w="12696" h="11469" extrusionOk="0">
                  <a:moveTo>
                    <a:pt x="1" y="11367"/>
                  </a:moveTo>
                  <a:lnTo>
                    <a:pt x="12593" y="1"/>
                  </a:lnTo>
                  <a:lnTo>
                    <a:pt x="12695" y="124"/>
                  </a:lnTo>
                  <a:lnTo>
                    <a:pt x="103" y="114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3770625" y="725150"/>
              <a:ext cx="251975" cy="344975"/>
            </a:xfrm>
            <a:custGeom>
              <a:avLst/>
              <a:gdLst/>
              <a:ahLst/>
              <a:cxnLst/>
              <a:rect l="l" t="t" r="r" b="b"/>
              <a:pathLst>
                <a:path w="10079" h="13799" extrusionOk="0">
                  <a:moveTo>
                    <a:pt x="0" y="13717"/>
                  </a:moveTo>
                  <a:lnTo>
                    <a:pt x="9956" y="0"/>
                  </a:lnTo>
                  <a:lnTo>
                    <a:pt x="10078" y="82"/>
                  </a:lnTo>
                  <a:lnTo>
                    <a:pt x="123" y="137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3770625" y="681200"/>
              <a:ext cx="175825" cy="388925"/>
            </a:xfrm>
            <a:custGeom>
              <a:avLst/>
              <a:gdLst/>
              <a:ahLst/>
              <a:cxnLst/>
              <a:rect l="l" t="t" r="r" b="b"/>
              <a:pathLst>
                <a:path w="7033" h="15557" extrusionOk="0">
                  <a:moveTo>
                    <a:pt x="0" y="15495"/>
                  </a:moveTo>
                  <a:lnTo>
                    <a:pt x="6889" y="0"/>
                  </a:lnTo>
                  <a:lnTo>
                    <a:pt x="7032" y="61"/>
                  </a:lnTo>
                  <a:lnTo>
                    <a:pt x="144" y="155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3770625" y="654100"/>
              <a:ext cx="91500" cy="415500"/>
            </a:xfrm>
            <a:custGeom>
              <a:avLst/>
              <a:gdLst/>
              <a:ahLst/>
              <a:cxnLst/>
              <a:rect l="l" t="t" r="r" b="b"/>
              <a:pathLst>
                <a:path w="3660" h="16620" extrusionOk="0">
                  <a:moveTo>
                    <a:pt x="0" y="16579"/>
                  </a:moveTo>
                  <a:lnTo>
                    <a:pt x="3516" y="1"/>
                  </a:lnTo>
                  <a:lnTo>
                    <a:pt x="3660" y="42"/>
                  </a:lnTo>
                  <a:lnTo>
                    <a:pt x="144" y="166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3687325" y="987825"/>
              <a:ext cx="169700" cy="169675"/>
            </a:xfrm>
            <a:custGeom>
              <a:avLst/>
              <a:gdLst/>
              <a:ahLst/>
              <a:cxnLst/>
              <a:rect l="l" t="t" r="r" b="b"/>
              <a:pathLst>
                <a:path w="6788" h="6787" extrusionOk="0">
                  <a:moveTo>
                    <a:pt x="5786" y="4395"/>
                  </a:moveTo>
                  <a:lnTo>
                    <a:pt x="6787" y="3394"/>
                  </a:lnTo>
                  <a:lnTo>
                    <a:pt x="5786" y="2412"/>
                  </a:lnTo>
                  <a:lnTo>
                    <a:pt x="5786" y="1002"/>
                  </a:lnTo>
                  <a:lnTo>
                    <a:pt x="4375" y="1002"/>
                  </a:lnTo>
                  <a:lnTo>
                    <a:pt x="3394" y="0"/>
                  </a:lnTo>
                  <a:lnTo>
                    <a:pt x="2392" y="1002"/>
                  </a:lnTo>
                  <a:lnTo>
                    <a:pt x="1002" y="1002"/>
                  </a:lnTo>
                  <a:lnTo>
                    <a:pt x="1002" y="2412"/>
                  </a:lnTo>
                  <a:lnTo>
                    <a:pt x="0" y="3394"/>
                  </a:lnTo>
                  <a:lnTo>
                    <a:pt x="1002" y="4395"/>
                  </a:lnTo>
                  <a:lnTo>
                    <a:pt x="1002" y="5806"/>
                  </a:lnTo>
                  <a:lnTo>
                    <a:pt x="2392" y="5806"/>
                  </a:lnTo>
                  <a:lnTo>
                    <a:pt x="3394" y="6787"/>
                  </a:lnTo>
                  <a:lnTo>
                    <a:pt x="4375" y="5806"/>
                  </a:lnTo>
                  <a:lnTo>
                    <a:pt x="5786" y="58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3715950" y="1016450"/>
              <a:ext cx="112450" cy="112450"/>
            </a:xfrm>
            <a:custGeom>
              <a:avLst/>
              <a:gdLst/>
              <a:ahLst/>
              <a:cxnLst/>
              <a:rect l="l" t="t" r="r" b="b"/>
              <a:pathLst>
                <a:path w="4498" h="4498" extrusionOk="0">
                  <a:moveTo>
                    <a:pt x="2249" y="0"/>
                  </a:moveTo>
                  <a:lnTo>
                    <a:pt x="1595" y="675"/>
                  </a:lnTo>
                  <a:lnTo>
                    <a:pt x="654" y="675"/>
                  </a:lnTo>
                  <a:lnTo>
                    <a:pt x="654" y="1594"/>
                  </a:lnTo>
                  <a:lnTo>
                    <a:pt x="0" y="2249"/>
                  </a:lnTo>
                  <a:lnTo>
                    <a:pt x="654" y="2903"/>
                  </a:lnTo>
                  <a:lnTo>
                    <a:pt x="654" y="3843"/>
                  </a:lnTo>
                  <a:lnTo>
                    <a:pt x="1595" y="3843"/>
                  </a:lnTo>
                  <a:lnTo>
                    <a:pt x="2249" y="4497"/>
                  </a:lnTo>
                  <a:lnTo>
                    <a:pt x="2903" y="3843"/>
                  </a:lnTo>
                  <a:lnTo>
                    <a:pt x="3843" y="3843"/>
                  </a:lnTo>
                  <a:lnTo>
                    <a:pt x="3843" y="2903"/>
                  </a:lnTo>
                  <a:lnTo>
                    <a:pt x="4497" y="2249"/>
                  </a:lnTo>
                  <a:lnTo>
                    <a:pt x="3843" y="1594"/>
                  </a:lnTo>
                  <a:lnTo>
                    <a:pt x="3843" y="675"/>
                  </a:lnTo>
                  <a:lnTo>
                    <a:pt x="2903" y="675"/>
                  </a:lnTo>
                  <a:lnTo>
                    <a:pt x="22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3738425" y="926500"/>
              <a:ext cx="67475" cy="67475"/>
            </a:xfrm>
            <a:custGeom>
              <a:avLst/>
              <a:gdLst/>
              <a:ahLst/>
              <a:cxnLst/>
              <a:rect l="l" t="t" r="r" b="b"/>
              <a:pathLst>
                <a:path w="2699" h="2699" extrusionOk="0">
                  <a:moveTo>
                    <a:pt x="2311" y="1738"/>
                  </a:moveTo>
                  <a:lnTo>
                    <a:pt x="2699" y="1349"/>
                  </a:lnTo>
                  <a:lnTo>
                    <a:pt x="2311" y="961"/>
                  </a:lnTo>
                  <a:lnTo>
                    <a:pt x="2311" y="389"/>
                  </a:lnTo>
                  <a:lnTo>
                    <a:pt x="1738" y="389"/>
                  </a:lnTo>
                  <a:lnTo>
                    <a:pt x="1350" y="0"/>
                  </a:lnTo>
                  <a:lnTo>
                    <a:pt x="961" y="389"/>
                  </a:lnTo>
                  <a:lnTo>
                    <a:pt x="389" y="389"/>
                  </a:lnTo>
                  <a:lnTo>
                    <a:pt x="389" y="961"/>
                  </a:lnTo>
                  <a:lnTo>
                    <a:pt x="1" y="1349"/>
                  </a:lnTo>
                  <a:lnTo>
                    <a:pt x="389" y="1738"/>
                  </a:lnTo>
                  <a:lnTo>
                    <a:pt x="389" y="2310"/>
                  </a:lnTo>
                  <a:lnTo>
                    <a:pt x="961" y="2310"/>
                  </a:lnTo>
                  <a:lnTo>
                    <a:pt x="1350" y="2699"/>
                  </a:lnTo>
                  <a:lnTo>
                    <a:pt x="1738" y="2310"/>
                  </a:lnTo>
                  <a:lnTo>
                    <a:pt x="2311" y="23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3749675" y="937725"/>
              <a:ext cx="45000" cy="45000"/>
            </a:xfrm>
            <a:custGeom>
              <a:avLst/>
              <a:gdLst/>
              <a:ahLst/>
              <a:cxnLst/>
              <a:rect l="l" t="t" r="r" b="b"/>
              <a:pathLst>
                <a:path w="1800" h="1800" extrusionOk="0">
                  <a:moveTo>
                    <a:pt x="900" y="1"/>
                  </a:moveTo>
                  <a:lnTo>
                    <a:pt x="634" y="267"/>
                  </a:lnTo>
                  <a:lnTo>
                    <a:pt x="266" y="267"/>
                  </a:lnTo>
                  <a:lnTo>
                    <a:pt x="266" y="635"/>
                  </a:lnTo>
                  <a:lnTo>
                    <a:pt x="0" y="900"/>
                  </a:lnTo>
                  <a:lnTo>
                    <a:pt x="266" y="1166"/>
                  </a:lnTo>
                  <a:lnTo>
                    <a:pt x="266" y="1534"/>
                  </a:lnTo>
                  <a:lnTo>
                    <a:pt x="634" y="1534"/>
                  </a:lnTo>
                  <a:lnTo>
                    <a:pt x="900" y="1800"/>
                  </a:lnTo>
                  <a:lnTo>
                    <a:pt x="1166" y="1534"/>
                  </a:lnTo>
                  <a:lnTo>
                    <a:pt x="1534" y="1534"/>
                  </a:lnTo>
                  <a:lnTo>
                    <a:pt x="1534" y="1166"/>
                  </a:lnTo>
                  <a:lnTo>
                    <a:pt x="1799" y="900"/>
                  </a:lnTo>
                  <a:lnTo>
                    <a:pt x="1534" y="635"/>
                  </a:lnTo>
                  <a:lnTo>
                    <a:pt x="1534" y="267"/>
                  </a:lnTo>
                  <a:lnTo>
                    <a:pt x="1166" y="267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3685275" y="942325"/>
              <a:ext cx="64925" cy="64950"/>
            </a:xfrm>
            <a:custGeom>
              <a:avLst/>
              <a:gdLst/>
              <a:ahLst/>
              <a:cxnLst/>
              <a:rect l="l" t="t" r="r" b="b"/>
              <a:pathLst>
                <a:path w="2597" h="2598" extrusionOk="0">
                  <a:moveTo>
                    <a:pt x="2331" y="1166"/>
                  </a:moveTo>
                  <a:lnTo>
                    <a:pt x="2474" y="635"/>
                  </a:lnTo>
                  <a:lnTo>
                    <a:pt x="1922" y="492"/>
                  </a:lnTo>
                  <a:lnTo>
                    <a:pt x="1656" y="1"/>
                  </a:lnTo>
                  <a:lnTo>
                    <a:pt x="1166" y="287"/>
                  </a:lnTo>
                  <a:lnTo>
                    <a:pt x="634" y="124"/>
                  </a:lnTo>
                  <a:lnTo>
                    <a:pt x="491" y="676"/>
                  </a:lnTo>
                  <a:lnTo>
                    <a:pt x="1" y="941"/>
                  </a:lnTo>
                  <a:lnTo>
                    <a:pt x="287" y="1432"/>
                  </a:lnTo>
                  <a:lnTo>
                    <a:pt x="123" y="1963"/>
                  </a:lnTo>
                  <a:lnTo>
                    <a:pt x="675" y="2127"/>
                  </a:lnTo>
                  <a:lnTo>
                    <a:pt x="941" y="2597"/>
                  </a:lnTo>
                  <a:lnTo>
                    <a:pt x="1432" y="2331"/>
                  </a:lnTo>
                  <a:lnTo>
                    <a:pt x="1963" y="2474"/>
                  </a:lnTo>
                  <a:lnTo>
                    <a:pt x="2127" y="1922"/>
                  </a:lnTo>
                  <a:lnTo>
                    <a:pt x="2597" y="16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3696000" y="953075"/>
              <a:ext cx="43475" cy="43450"/>
            </a:xfrm>
            <a:custGeom>
              <a:avLst/>
              <a:gdLst/>
              <a:ahLst/>
              <a:cxnLst/>
              <a:rect l="l" t="t" r="r" b="b"/>
              <a:pathLst>
                <a:path w="1739" h="1738" extrusionOk="0">
                  <a:moveTo>
                    <a:pt x="1105" y="0"/>
                  </a:moveTo>
                  <a:lnTo>
                    <a:pt x="778" y="184"/>
                  </a:lnTo>
                  <a:lnTo>
                    <a:pt x="430" y="102"/>
                  </a:lnTo>
                  <a:lnTo>
                    <a:pt x="328" y="450"/>
                  </a:lnTo>
                  <a:lnTo>
                    <a:pt x="1" y="634"/>
                  </a:lnTo>
                  <a:lnTo>
                    <a:pt x="185" y="961"/>
                  </a:lnTo>
                  <a:lnTo>
                    <a:pt x="103" y="1309"/>
                  </a:lnTo>
                  <a:lnTo>
                    <a:pt x="451" y="1411"/>
                  </a:lnTo>
                  <a:lnTo>
                    <a:pt x="635" y="1738"/>
                  </a:lnTo>
                  <a:lnTo>
                    <a:pt x="962" y="1554"/>
                  </a:lnTo>
                  <a:lnTo>
                    <a:pt x="1309" y="1636"/>
                  </a:lnTo>
                  <a:lnTo>
                    <a:pt x="1411" y="1288"/>
                  </a:lnTo>
                  <a:lnTo>
                    <a:pt x="1739" y="1104"/>
                  </a:lnTo>
                  <a:lnTo>
                    <a:pt x="1555" y="777"/>
                  </a:lnTo>
                  <a:lnTo>
                    <a:pt x="1636" y="430"/>
                  </a:lnTo>
                  <a:lnTo>
                    <a:pt x="1289" y="327"/>
                  </a:lnTo>
                  <a:lnTo>
                    <a:pt x="11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3645425" y="982200"/>
              <a:ext cx="64925" cy="6492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2106" y="675"/>
                  </a:moveTo>
                  <a:lnTo>
                    <a:pt x="1963" y="123"/>
                  </a:lnTo>
                  <a:lnTo>
                    <a:pt x="1431" y="266"/>
                  </a:lnTo>
                  <a:lnTo>
                    <a:pt x="941" y="0"/>
                  </a:lnTo>
                  <a:lnTo>
                    <a:pt x="675" y="471"/>
                  </a:lnTo>
                  <a:lnTo>
                    <a:pt x="143" y="634"/>
                  </a:lnTo>
                  <a:lnTo>
                    <a:pt x="286" y="1166"/>
                  </a:lnTo>
                  <a:lnTo>
                    <a:pt x="0" y="1656"/>
                  </a:lnTo>
                  <a:lnTo>
                    <a:pt x="491" y="1922"/>
                  </a:lnTo>
                  <a:lnTo>
                    <a:pt x="634" y="2474"/>
                  </a:lnTo>
                  <a:lnTo>
                    <a:pt x="1165" y="2310"/>
                  </a:lnTo>
                  <a:lnTo>
                    <a:pt x="1656" y="2597"/>
                  </a:lnTo>
                  <a:lnTo>
                    <a:pt x="1922" y="2106"/>
                  </a:lnTo>
                  <a:lnTo>
                    <a:pt x="2474" y="1963"/>
                  </a:lnTo>
                  <a:lnTo>
                    <a:pt x="2331" y="1431"/>
                  </a:lnTo>
                  <a:lnTo>
                    <a:pt x="2596" y="9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3656150" y="992925"/>
              <a:ext cx="43475" cy="43475"/>
            </a:xfrm>
            <a:custGeom>
              <a:avLst/>
              <a:gdLst/>
              <a:ahLst/>
              <a:cxnLst/>
              <a:rect l="l" t="t" r="r" b="b"/>
              <a:pathLst>
                <a:path w="1739" h="1739" extrusionOk="0">
                  <a:moveTo>
                    <a:pt x="634" y="1"/>
                  </a:moveTo>
                  <a:lnTo>
                    <a:pt x="450" y="328"/>
                  </a:lnTo>
                  <a:lnTo>
                    <a:pt x="103" y="430"/>
                  </a:lnTo>
                  <a:lnTo>
                    <a:pt x="205" y="777"/>
                  </a:lnTo>
                  <a:lnTo>
                    <a:pt x="1" y="1105"/>
                  </a:lnTo>
                  <a:lnTo>
                    <a:pt x="328" y="1289"/>
                  </a:lnTo>
                  <a:lnTo>
                    <a:pt x="430" y="1636"/>
                  </a:lnTo>
                  <a:lnTo>
                    <a:pt x="777" y="1554"/>
                  </a:lnTo>
                  <a:lnTo>
                    <a:pt x="1104" y="1738"/>
                  </a:lnTo>
                  <a:lnTo>
                    <a:pt x="1288" y="1411"/>
                  </a:lnTo>
                  <a:lnTo>
                    <a:pt x="1636" y="1309"/>
                  </a:lnTo>
                  <a:lnTo>
                    <a:pt x="1554" y="961"/>
                  </a:lnTo>
                  <a:lnTo>
                    <a:pt x="1738" y="634"/>
                  </a:lnTo>
                  <a:lnTo>
                    <a:pt x="1411" y="450"/>
                  </a:lnTo>
                  <a:lnTo>
                    <a:pt x="1309" y="103"/>
                  </a:lnTo>
                  <a:lnTo>
                    <a:pt x="961" y="185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3629575" y="1035350"/>
              <a:ext cx="67475" cy="67475"/>
            </a:xfrm>
            <a:custGeom>
              <a:avLst/>
              <a:gdLst/>
              <a:ahLst/>
              <a:cxnLst/>
              <a:rect l="l" t="t" r="r" b="b"/>
              <a:pathLst>
                <a:path w="2699" h="2699" extrusionOk="0">
                  <a:moveTo>
                    <a:pt x="1738" y="389"/>
                  </a:moveTo>
                  <a:lnTo>
                    <a:pt x="1350" y="0"/>
                  </a:lnTo>
                  <a:lnTo>
                    <a:pt x="961" y="389"/>
                  </a:lnTo>
                  <a:lnTo>
                    <a:pt x="389" y="389"/>
                  </a:lnTo>
                  <a:lnTo>
                    <a:pt x="389" y="961"/>
                  </a:lnTo>
                  <a:lnTo>
                    <a:pt x="1" y="1350"/>
                  </a:lnTo>
                  <a:lnTo>
                    <a:pt x="389" y="1738"/>
                  </a:lnTo>
                  <a:lnTo>
                    <a:pt x="389" y="2310"/>
                  </a:lnTo>
                  <a:lnTo>
                    <a:pt x="961" y="2310"/>
                  </a:lnTo>
                  <a:lnTo>
                    <a:pt x="1350" y="2699"/>
                  </a:lnTo>
                  <a:lnTo>
                    <a:pt x="1738" y="2310"/>
                  </a:lnTo>
                  <a:lnTo>
                    <a:pt x="2310" y="2310"/>
                  </a:lnTo>
                  <a:lnTo>
                    <a:pt x="2310" y="1738"/>
                  </a:lnTo>
                  <a:lnTo>
                    <a:pt x="2699" y="1350"/>
                  </a:lnTo>
                  <a:lnTo>
                    <a:pt x="2310" y="961"/>
                  </a:lnTo>
                  <a:lnTo>
                    <a:pt x="2310" y="3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3640825" y="1046600"/>
              <a:ext cx="45000" cy="44975"/>
            </a:xfrm>
            <a:custGeom>
              <a:avLst/>
              <a:gdLst/>
              <a:ahLst/>
              <a:cxnLst/>
              <a:rect l="l" t="t" r="r" b="b"/>
              <a:pathLst>
                <a:path w="1800" h="1799" extrusionOk="0">
                  <a:moveTo>
                    <a:pt x="900" y="0"/>
                  </a:moveTo>
                  <a:lnTo>
                    <a:pt x="634" y="266"/>
                  </a:lnTo>
                  <a:lnTo>
                    <a:pt x="266" y="266"/>
                  </a:lnTo>
                  <a:lnTo>
                    <a:pt x="266" y="634"/>
                  </a:lnTo>
                  <a:lnTo>
                    <a:pt x="0" y="900"/>
                  </a:lnTo>
                  <a:lnTo>
                    <a:pt x="266" y="1165"/>
                  </a:lnTo>
                  <a:lnTo>
                    <a:pt x="266" y="1533"/>
                  </a:lnTo>
                  <a:lnTo>
                    <a:pt x="634" y="1533"/>
                  </a:lnTo>
                  <a:lnTo>
                    <a:pt x="900" y="1799"/>
                  </a:lnTo>
                  <a:lnTo>
                    <a:pt x="1165" y="1533"/>
                  </a:lnTo>
                  <a:lnTo>
                    <a:pt x="1533" y="1533"/>
                  </a:lnTo>
                  <a:lnTo>
                    <a:pt x="1533" y="1165"/>
                  </a:lnTo>
                  <a:lnTo>
                    <a:pt x="1799" y="900"/>
                  </a:lnTo>
                  <a:lnTo>
                    <a:pt x="1533" y="634"/>
                  </a:lnTo>
                  <a:lnTo>
                    <a:pt x="1533" y="266"/>
                  </a:lnTo>
                  <a:lnTo>
                    <a:pt x="1165" y="266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3645425" y="1091050"/>
              <a:ext cx="64925" cy="6492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1165" y="266"/>
                  </a:moveTo>
                  <a:lnTo>
                    <a:pt x="634" y="123"/>
                  </a:lnTo>
                  <a:lnTo>
                    <a:pt x="491" y="675"/>
                  </a:lnTo>
                  <a:lnTo>
                    <a:pt x="0" y="941"/>
                  </a:lnTo>
                  <a:lnTo>
                    <a:pt x="286" y="1431"/>
                  </a:lnTo>
                  <a:lnTo>
                    <a:pt x="143" y="1963"/>
                  </a:lnTo>
                  <a:lnTo>
                    <a:pt x="675" y="2106"/>
                  </a:lnTo>
                  <a:lnTo>
                    <a:pt x="941" y="2597"/>
                  </a:lnTo>
                  <a:lnTo>
                    <a:pt x="1431" y="2310"/>
                  </a:lnTo>
                  <a:lnTo>
                    <a:pt x="1963" y="2454"/>
                  </a:lnTo>
                  <a:lnTo>
                    <a:pt x="2106" y="1922"/>
                  </a:lnTo>
                  <a:lnTo>
                    <a:pt x="2596" y="1636"/>
                  </a:lnTo>
                  <a:lnTo>
                    <a:pt x="2331" y="1166"/>
                  </a:lnTo>
                  <a:lnTo>
                    <a:pt x="2474" y="614"/>
                  </a:lnTo>
                  <a:lnTo>
                    <a:pt x="1922" y="471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3656150" y="1101775"/>
              <a:ext cx="43475" cy="43475"/>
            </a:xfrm>
            <a:custGeom>
              <a:avLst/>
              <a:gdLst/>
              <a:ahLst/>
              <a:cxnLst/>
              <a:rect l="l" t="t" r="r" b="b"/>
              <a:pathLst>
                <a:path w="1739" h="1739" extrusionOk="0">
                  <a:moveTo>
                    <a:pt x="1104" y="1"/>
                  </a:moveTo>
                  <a:lnTo>
                    <a:pt x="777" y="185"/>
                  </a:lnTo>
                  <a:lnTo>
                    <a:pt x="430" y="103"/>
                  </a:lnTo>
                  <a:lnTo>
                    <a:pt x="328" y="451"/>
                  </a:lnTo>
                  <a:lnTo>
                    <a:pt x="1" y="635"/>
                  </a:lnTo>
                  <a:lnTo>
                    <a:pt x="205" y="962"/>
                  </a:lnTo>
                  <a:lnTo>
                    <a:pt x="103" y="1309"/>
                  </a:lnTo>
                  <a:lnTo>
                    <a:pt x="450" y="1411"/>
                  </a:lnTo>
                  <a:lnTo>
                    <a:pt x="634" y="1738"/>
                  </a:lnTo>
                  <a:lnTo>
                    <a:pt x="961" y="1534"/>
                  </a:lnTo>
                  <a:lnTo>
                    <a:pt x="1309" y="1636"/>
                  </a:lnTo>
                  <a:lnTo>
                    <a:pt x="1411" y="1289"/>
                  </a:lnTo>
                  <a:lnTo>
                    <a:pt x="1738" y="1105"/>
                  </a:lnTo>
                  <a:lnTo>
                    <a:pt x="1554" y="778"/>
                  </a:lnTo>
                  <a:lnTo>
                    <a:pt x="1636" y="430"/>
                  </a:lnTo>
                  <a:lnTo>
                    <a:pt x="1288" y="328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3685275" y="1130925"/>
              <a:ext cx="64925" cy="6492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675" y="470"/>
                  </a:moveTo>
                  <a:lnTo>
                    <a:pt x="123" y="613"/>
                  </a:lnTo>
                  <a:lnTo>
                    <a:pt x="287" y="1165"/>
                  </a:lnTo>
                  <a:lnTo>
                    <a:pt x="1" y="1635"/>
                  </a:lnTo>
                  <a:lnTo>
                    <a:pt x="491" y="1922"/>
                  </a:lnTo>
                  <a:lnTo>
                    <a:pt x="634" y="2453"/>
                  </a:lnTo>
                  <a:lnTo>
                    <a:pt x="1166" y="2310"/>
                  </a:lnTo>
                  <a:lnTo>
                    <a:pt x="1656" y="2596"/>
                  </a:lnTo>
                  <a:lnTo>
                    <a:pt x="1922" y="2106"/>
                  </a:lnTo>
                  <a:lnTo>
                    <a:pt x="2474" y="1962"/>
                  </a:lnTo>
                  <a:lnTo>
                    <a:pt x="2331" y="1431"/>
                  </a:lnTo>
                  <a:lnTo>
                    <a:pt x="2597" y="940"/>
                  </a:lnTo>
                  <a:lnTo>
                    <a:pt x="2127" y="675"/>
                  </a:lnTo>
                  <a:lnTo>
                    <a:pt x="1963" y="123"/>
                  </a:lnTo>
                  <a:lnTo>
                    <a:pt x="1432" y="26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3696000" y="1141650"/>
              <a:ext cx="43475" cy="42950"/>
            </a:xfrm>
            <a:custGeom>
              <a:avLst/>
              <a:gdLst/>
              <a:ahLst/>
              <a:cxnLst/>
              <a:rect l="l" t="t" r="r" b="b"/>
              <a:pathLst>
                <a:path w="1739" h="1718" extrusionOk="0">
                  <a:moveTo>
                    <a:pt x="635" y="0"/>
                  </a:moveTo>
                  <a:lnTo>
                    <a:pt x="451" y="327"/>
                  </a:lnTo>
                  <a:lnTo>
                    <a:pt x="103" y="409"/>
                  </a:lnTo>
                  <a:lnTo>
                    <a:pt x="185" y="777"/>
                  </a:lnTo>
                  <a:lnTo>
                    <a:pt x="1" y="1104"/>
                  </a:lnTo>
                  <a:lnTo>
                    <a:pt x="328" y="1288"/>
                  </a:lnTo>
                  <a:lnTo>
                    <a:pt x="430" y="1636"/>
                  </a:lnTo>
                  <a:lnTo>
                    <a:pt x="778" y="1533"/>
                  </a:lnTo>
                  <a:lnTo>
                    <a:pt x="1105" y="1717"/>
                  </a:lnTo>
                  <a:lnTo>
                    <a:pt x="1289" y="1411"/>
                  </a:lnTo>
                  <a:lnTo>
                    <a:pt x="1636" y="1309"/>
                  </a:lnTo>
                  <a:lnTo>
                    <a:pt x="1555" y="961"/>
                  </a:lnTo>
                  <a:lnTo>
                    <a:pt x="1739" y="634"/>
                  </a:lnTo>
                  <a:lnTo>
                    <a:pt x="1411" y="450"/>
                  </a:lnTo>
                  <a:lnTo>
                    <a:pt x="1309" y="103"/>
                  </a:lnTo>
                  <a:lnTo>
                    <a:pt x="962" y="184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3738425" y="1144200"/>
              <a:ext cx="67475" cy="67475"/>
            </a:xfrm>
            <a:custGeom>
              <a:avLst/>
              <a:gdLst/>
              <a:ahLst/>
              <a:cxnLst/>
              <a:rect l="l" t="t" r="r" b="b"/>
              <a:pathLst>
                <a:path w="2699" h="2699" extrusionOk="0">
                  <a:moveTo>
                    <a:pt x="389" y="961"/>
                  </a:moveTo>
                  <a:lnTo>
                    <a:pt x="1" y="1350"/>
                  </a:lnTo>
                  <a:lnTo>
                    <a:pt x="389" y="1738"/>
                  </a:lnTo>
                  <a:lnTo>
                    <a:pt x="389" y="2290"/>
                  </a:lnTo>
                  <a:lnTo>
                    <a:pt x="961" y="2290"/>
                  </a:lnTo>
                  <a:lnTo>
                    <a:pt x="1350" y="2699"/>
                  </a:lnTo>
                  <a:lnTo>
                    <a:pt x="1738" y="2290"/>
                  </a:lnTo>
                  <a:lnTo>
                    <a:pt x="2311" y="2290"/>
                  </a:lnTo>
                  <a:lnTo>
                    <a:pt x="2311" y="1738"/>
                  </a:lnTo>
                  <a:lnTo>
                    <a:pt x="2699" y="1350"/>
                  </a:lnTo>
                  <a:lnTo>
                    <a:pt x="2311" y="961"/>
                  </a:lnTo>
                  <a:lnTo>
                    <a:pt x="2311" y="389"/>
                  </a:lnTo>
                  <a:lnTo>
                    <a:pt x="1738" y="389"/>
                  </a:lnTo>
                  <a:lnTo>
                    <a:pt x="1350" y="1"/>
                  </a:lnTo>
                  <a:lnTo>
                    <a:pt x="961" y="389"/>
                  </a:lnTo>
                  <a:lnTo>
                    <a:pt x="389" y="3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3749675" y="1155450"/>
              <a:ext cx="45000" cy="44475"/>
            </a:xfrm>
            <a:custGeom>
              <a:avLst/>
              <a:gdLst/>
              <a:ahLst/>
              <a:cxnLst/>
              <a:rect l="l" t="t" r="r" b="b"/>
              <a:pathLst>
                <a:path w="1800" h="1779" extrusionOk="0">
                  <a:moveTo>
                    <a:pt x="900" y="0"/>
                  </a:moveTo>
                  <a:lnTo>
                    <a:pt x="634" y="266"/>
                  </a:lnTo>
                  <a:lnTo>
                    <a:pt x="266" y="266"/>
                  </a:lnTo>
                  <a:lnTo>
                    <a:pt x="266" y="634"/>
                  </a:lnTo>
                  <a:lnTo>
                    <a:pt x="0" y="900"/>
                  </a:lnTo>
                  <a:lnTo>
                    <a:pt x="266" y="1165"/>
                  </a:lnTo>
                  <a:lnTo>
                    <a:pt x="266" y="1533"/>
                  </a:lnTo>
                  <a:lnTo>
                    <a:pt x="634" y="1533"/>
                  </a:lnTo>
                  <a:lnTo>
                    <a:pt x="900" y="1779"/>
                  </a:lnTo>
                  <a:lnTo>
                    <a:pt x="1166" y="1533"/>
                  </a:lnTo>
                  <a:lnTo>
                    <a:pt x="1534" y="1533"/>
                  </a:lnTo>
                  <a:lnTo>
                    <a:pt x="1534" y="1165"/>
                  </a:lnTo>
                  <a:lnTo>
                    <a:pt x="1799" y="900"/>
                  </a:lnTo>
                  <a:lnTo>
                    <a:pt x="1534" y="634"/>
                  </a:lnTo>
                  <a:lnTo>
                    <a:pt x="1534" y="266"/>
                  </a:lnTo>
                  <a:lnTo>
                    <a:pt x="1166" y="266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3794125" y="1130925"/>
              <a:ext cx="64925" cy="6492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267" y="1431"/>
                  </a:moveTo>
                  <a:lnTo>
                    <a:pt x="123" y="1962"/>
                  </a:lnTo>
                  <a:lnTo>
                    <a:pt x="675" y="2106"/>
                  </a:lnTo>
                  <a:lnTo>
                    <a:pt x="941" y="2596"/>
                  </a:lnTo>
                  <a:lnTo>
                    <a:pt x="1432" y="2310"/>
                  </a:lnTo>
                  <a:lnTo>
                    <a:pt x="1963" y="2453"/>
                  </a:lnTo>
                  <a:lnTo>
                    <a:pt x="2106" y="1922"/>
                  </a:lnTo>
                  <a:lnTo>
                    <a:pt x="2597" y="1635"/>
                  </a:lnTo>
                  <a:lnTo>
                    <a:pt x="2311" y="1165"/>
                  </a:lnTo>
                  <a:lnTo>
                    <a:pt x="2454" y="613"/>
                  </a:lnTo>
                  <a:lnTo>
                    <a:pt x="1922" y="470"/>
                  </a:lnTo>
                  <a:lnTo>
                    <a:pt x="1636" y="0"/>
                  </a:lnTo>
                  <a:lnTo>
                    <a:pt x="1166" y="266"/>
                  </a:lnTo>
                  <a:lnTo>
                    <a:pt x="614" y="123"/>
                  </a:lnTo>
                  <a:lnTo>
                    <a:pt x="471" y="675"/>
                  </a:lnTo>
                  <a:lnTo>
                    <a:pt x="1" y="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3804875" y="1141650"/>
              <a:ext cx="42950" cy="42950"/>
            </a:xfrm>
            <a:custGeom>
              <a:avLst/>
              <a:gdLst/>
              <a:ahLst/>
              <a:cxnLst/>
              <a:rect l="l" t="t" r="r" b="b"/>
              <a:pathLst>
                <a:path w="1718" h="1718" extrusionOk="0">
                  <a:moveTo>
                    <a:pt x="1104" y="0"/>
                  </a:moveTo>
                  <a:lnTo>
                    <a:pt x="777" y="184"/>
                  </a:lnTo>
                  <a:lnTo>
                    <a:pt x="429" y="103"/>
                  </a:lnTo>
                  <a:lnTo>
                    <a:pt x="327" y="450"/>
                  </a:lnTo>
                  <a:lnTo>
                    <a:pt x="0" y="634"/>
                  </a:lnTo>
                  <a:lnTo>
                    <a:pt x="184" y="961"/>
                  </a:lnTo>
                  <a:lnTo>
                    <a:pt x="102" y="1309"/>
                  </a:lnTo>
                  <a:lnTo>
                    <a:pt x="450" y="1411"/>
                  </a:lnTo>
                  <a:lnTo>
                    <a:pt x="634" y="1717"/>
                  </a:lnTo>
                  <a:lnTo>
                    <a:pt x="961" y="1533"/>
                  </a:lnTo>
                  <a:lnTo>
                    <a:pt x="1308" y="1636"/>
                  </a:lnTo>
                  <a:lnTo>
                    <a:pt x="1411" y="1288"/>
                  </a:lnTo>
                  <a:lnTo>
                    <a:pt x="1717" y="1104"/>
                  </a:lnTo>
                  <a:lnTo>
                    <a:pt x="1554" y="777"/>
                  </a:lnTo>
                  <a:lnTo>
                    <a:pt x="1635" y="409"/>
                  </a:lnTo>
                  <a:lnTo>
                    <a:pt x="1288" y="327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3834000" y="1091050"/>
              <a:ext cx="64925" cy="6492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470" y="1922"/>
                  </a:moveTo>
                  <a:lnTo>
                    <a:pt x="614" y="2454"/>
                  </a:lnTo>
                  <a:lnTo>
                    <a:pt x="1165" y="2310"/>
                  </a:lnTo>
                  <a:lnTo>
                    <a:pt x="1636" y="2597"/>
                  </a:lnTo>
                  <a:lnTo>
                    <a:pt x="1922" y="2106"/>
                  </a:lnTo>
                  <a:lnTo>
                    <a:pt x="2453" y="1963"/>
                  </a:lnTo>
                  <a:lnTo>
                    <a:pt x="2310" y="1431"/>
                  </a:lnTo>
                  <a:lnTo>
                    <a:pt x="2596" y="941"/>
                  </a:lnTo>
                  <a:lnTo>
                    <a:pt x="2106" y="675"/>
                  </a:lnTo>
                  <a:lnTo>
                    <a:pt x="1963" y="123"/>
                  </a:lnTo>
                  <a:lnTo>
                    <a:pt x="1431" y="266"/>
                  </a:lnTo>
                  <a:lnTo>
                    <a:pt x="941" y="1"/>
                  </a:lnTo>
                  <a:lnTo>
                    <a:pt x="675" y="471"/>
                  </a:lnTo>
                  <a:lnTo>
                    <a:pt x="123" y="614"/>
                  </a:lnTo>
                  <a:lnTo>
                    <a:pt x="266" y="1166"/>
                  </a:lnTo>
                  <a:lnTo>
                    <a:pt x="0" y="16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3844725" y="1101775"/>
              <a:ext cx="42950" cy="43475"/>
            </a:xfrm>
            <a:custGeom>
              <a:avLst/>
              <a:gdLst/>
              <a:ahLst/>
              <a:cxnLst/>
              <a:rect l="l" t="t" r="r" b="b"/>
              <a:pathLst>
                <a:path w="1718" h="1739" extrusionOk="0">
                  <a:moveTo>
                    <a:pt x="634" y="1"/>
                  </a:moveTo>
                  <a:lnTo>
                    <a:pt x="450" y="328"/>
                  </a:lnTo>
                  <a:lnTo>
                    <a:pt x="103" y="430"/>
                  </a:lnTo>
                  <a:lnTo>
                    <a:pt x="185" y="778"/>
                  </a:lnTo>
                  <a:lnTo>
                    <a:pt x="1" y="1105"/>
                  </a:lnTo>
                  <a:lnTo>
                    <a:pt x="328" y="1289"/>
                  </a:lnTo>
                  <a:lnTo>
                    <a:pt x="430" y="1636"/>
                  </a:lnTo>
                  <a:lnTo>
                    <a:pt x="777" y="1534"/>
                  </a:lnTo>
                  <a:lnTo>
                    <a:pt x="1104" y="1738"/>
                  </a:lnTo>
                  <a:lnTo>
                    <a:pt x="1288" y="1411"/>
                  </a:lnTo>
                  <a:lnTo>
                    <a:pt x="1636" y="1309"/>
                  </a:lnTo>
                  <a:lnTo>
                    <a:pt x="1534" y="962"/>
                  </a:lnTo>
                  <a:lnTo>
                    <a:pt x="1718" y="635"/>
                  </a:lnTo>
                  <a:lnTo>
                    <a:pt x="1411" y="451"/>
                  </a:lnTo>
                  <a:lnTo>
                    <a:pt x="1309" y="103"/>
                  </a:lnTo>
                  <a:lnTo>
                    <a:pt x="961" y="185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3847275" y="1035350"/>
              <a:ext cx="67500" cy="67475"/>
            </a:xfrm>
            <a:custGeom>
              <a:avLst/>
              <a:gdLst/>
              <a:ahLst/>
              <a:cxnLst/>
              <a:rect l="l" t="t" r="r" b="b"/>
              <a:pathLst>
                <a:path w="2700" h="2699" extrusionOk="0">
                  <a:moveTo>
                    <a:pt x="962" y="2310"/>
                  </a:moveTo>
                  <a:lnTo>
                    <a:pt x="1350" y="2699"/>
                  </a:lnTo>
                  <a:lnTo>
                    <a:pt x="1738" y="2310"/>
                  </a:lnTo>
                  <a:lnTo>
                    <a:pt x="2290" y="2310"/>
                  </a:lnTo>
                  <a:lnTo>
                    <a:pt x="2290" y="1738"/>
                  </a:lnTo>
                  <a:lnTo>
                    <a:pt x="2699" y="1350"/>
                  </a:lnTo>
                  <a:lnTo>
                    <a:pt x="2290" y="961"/>
                  </a:lnTo>
                  <a:lnTo>
                    <a:pt x="2290" y="389"/>
                  </a:lnTo>
                  <a:lnTo>
                    <a:pt x="1738" y="389"/>
                  </a:lnTo>
                  <a:lnTo>
                    <a:pt x="1350" y="0"/>
                  </a:lnTo>
                  <a:lnTo>
                    <a:pt x="962" y="389"/>
                  </a:lnTo>
                  <a:lnTo>
                    <a:pt x="389" y="389"/>
                  </a:lnTo>
                  <a:lnTo>
                    <a:pt x="389" y="961"/>
                  </a:lnTo>
                  <a:lnTo>
                    <a:pt x="1" y="1350"/>
                  </a:lnTo>
                  <a:lnTo>
                    <a:pt x="389" y="1738"/>
                  </a:lnTo>
                  <a:lnTo>
                    <a:pt x="389" y="23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3858525" y="1046600"/>
              <a:ext cx="45000" cy="44975"/>
            </a:xfrm>
            <a:custGeom>
              <a:avLst/>
              <a:gdLst/>
              <a:ahLst/>
              <a:cxnLst/>
              <a:rect l="l" t="t" r="r" b="b"/>
              <a:pathLst>
                <a:path w="1800" h="1799" extrusionOk="0">
                  <a:moveTo>
                    <a:pt x="900" y="0"/>
                  </a:moveTo>
                  <a:lnTo>
                    <a:pt x="634" y="266"/>
                  </a:lnTo>
                  <a:lnTo>
                    <a:pt x="266" y="266"/>
                  </a:lnTo>
                  <a:lnTo>
                    <a:pt x="266" y="634"/>
                  </a:lnTo>
                  <a:lnTo>
                    <a:pt x="0" y="900"/>
                  </a:lnTo>
                  <a:lnTo>
                    <a:pt x="266" y="1165"/>
                  </a:lnTo>
                  <a:lnTo>
                    <a:pt x="266" y="1533"/>
                  </a:lnTo>
                  <a:lnTo>
                    <a:pt x="634" y="1533"/>
                  </a:lnTo>
                  <a:lnTo>
                    <a:pt x="900" y="1799"/>
                  </a:lnTo>
                  <a:lnTo>
                    <a:pt x="1166" y="1533"/>
                  </a:lnTo>
                  <a:lnTo>
                    <a:pt x="1534" y="1533"/>
                  </a:lnTo>
                  <a:lnTo>
                    <a:pt x="1534" y="1165"/>
                  </a:lnTo>
                  <a:lnTo>
                    <a:pt x="1799" y="900"/>
                  </a:lnTo>
                  <a:lnTo>
                    <a:pt x="1534" y="634"/>
                  </a:lnTo>
                  <a:lnTo>
                    <a:pt x="1534" y="266"/>
                  </a:lnTo>
                  <a:lnTo>
                    <a:pt x="1166" y="266"/>
                  </a:lnTo>
                  <a:lnTo>
                    <a:pt x="9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3834000" y="982200"/>
              <a:ext cx="64925" cy="64925"/>
            </a:xfrm>
            <a:custGeom>
              <a:avLst/>
              <a:gdLst/>
              <a:ahLst/>
              <a:cxnLst/>
              <a:rect l="l" t="t" r="r" b="b"/>
              <a:pathLst>
                <a:path w="2597" h="2597" extrusionOk="0">
                  <a:moveTo>
                    <a:pt x="1431" y="2310"/>
                  </a:moveTo>
                  <a:lnTo>
                    <a:pt x="1963" y="2474"/>
                  </a:lnTo>
                  <a:lnTo>
                    <a:pt x="2106" y="1922"/>
                  </a:lnTo>
                  <a:lnTo>
                    <a:pt x="2596" y="1656"/>
                  </a:lnTo>
                  <a:lnTo>
                    <a:pt x="2310" y="1166"/>
                  </a:lnTo>
                  <a:lnTo>
                    <a:pt x="2453" y="634"/>
                  </a:lnTo>
                  <a:lnTo>
                    <a:pt x="1922" y="471"/>
                  </a:lnTo>
                  <a:lnTo>
                    <a:pt x="1636" y="0"/>
                  </a:lnTo>
                  <a:lnTo>
                    <a:pt x="1165" y="266"/>
                  </a:lnTo>
                  <a:lnTo>
                    <a:pt x="614" y="123"/>
                  </a:lnTo>
                  <a:lnTo>
                    <a:pt x="470" y="675"/>
                  </a:lnTo>
                  <a:lnTo>
                    <a:pt x="0" y="941"/>
                  </a:lnTo>
                  <a:lnTo>
                    <a:pt x="266" y="1431"/>
                  </a:lnTo>
                  <a:lnTo>
                    <a:pt x="123" y="1963"/>
                  </a:lnTo>
                  <a:lnTo>
                    <a:pt x="675" y="2106"/>
                  </a:lnTo>
                  <a:lnTo>
                    <a:pt x="941" y="25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3844725" y="992925"/>
              <a:ext cx="42950" cy="43475"/>
            </a:xfrm>
            <a:custGeom>
              <a:avLst/>
              <a:gdLst/>
              <a:ahLst/>
              <a:cxnLst/>
              <a:rect l="l" t="t" r="r" b="b"/>
              <a:pathLst>
                <a:path w="1718" h="1739" extrusionOk="0">
                  <a:moveTo>
                    <a:pt x="1104" y="1"/>
                  </a:moveTo>
                  <a:lnTo>
                    <a:pt x="777" y="185"/>
                  </a:lnTo>
                  <a:lnTo>
                    <a:pt x="430" y="103"/>
                  </a:lnTo>
                  <a:lnTo>
                    <a:pt x="328" y="450"/>
                  </a:lnTo>
                  <a:lnTo>
                    <a:pt x="1" y="634"/>
                  </a:lnTo>
                  <a:lnTo>
                    <a:pt x="185" y="961"/>
                  </a:lnTo>
                  <a:lnTo>
                    <a:pt x="103" y="1309"/>
                  </a:lnTo>
                  <a:lnTo>
                    <a:pt x="450" y="1411"/>
                  </a:lnTo>
                  <a:lnTo>
                    <a:pt x="634" y="1738"/>
                  </a:lnTo>
                  <a:lnTo>
                    <a:pt x="961" y="1554"/>
                  </a:lnTo>
                  <a:lnTo>
                    <a:pt x="1309" y="1636"/>
                  </a:lnTo>
                  <a:lnTo>
                    <a:pt x="1411" y="1289"/>
                  </a:lnTo>
                  <a:lnTo>
                    <a:pt x="1718" y="1105"/>
                  </a:lnTo>
                  <a:lnTo>
                    <a:pt x="1534" y="777"/>
                  </a:lnTo>
                  <a:lnTo>
                    <a:pt x="1636" y="430"/>
                  </a:lnTo>
                  <a:lnTo>
                    <a:pt x="1288" y="328"/>
                  </a:lnTo>
                  <a:lnTo>
                    <a:pt x="11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3794125" y="942325"/>
              <a:ext cx="64925" cy="64950"/>
            </a:xfrm>
            <a:custGeom>
              <a:avLst/>
              <a:gdLst/>
              <a:ahLst/>
              <a:cxnLst/>
              <a:rect l="l" t="t" r="r" b="b"/>
              <a:pathLst>
                <a:path w="2597" h="2598" extrusionOk="0">
                  <a:moveTo>
                    <a:pt x="1922" y="2127"/>
                  </a:moveTo>
                  <a:lnTo>
                    <a:pt x="2454" y="1963"/>
                  </a:lnTo>
                  <a:lnTo>
                    <a:pt x="2311" y="1432"/>
                  </a:lnTo>
                  <a:lnTo>
                    <a:pt x="2597" y="941"/>
                  </a:lnTo>
                  <a:lnTo>
                    <a:pt x="2106" y="676"/>
                  </a:lnTo>
                  <a:lnTo>
                    <a:pt x="1963" y="124"/>
                  </a:lnTo>
                  <a:lnTo>
                    <a:pt x="1432" y="287"/>
                  </a:lnTo>
                  <a:lnTo>
                    <a:pt x="941" y="1"/>
                  </a:lnTo>
                  <a:lnTo>
                    <a:pt x="675" y="492"/>
                  </a:lnTo>
                  <a:lnTo>
                    <a:pt x="123" y="635"/>
                  </a:lnTo>
                  <a:lnTo>
                    <a:pt x="267" y="1166"/>
                  </a:lnTo>
                  <a:lnTo>
                    <a:pt x="1" y="1657"/>
                  </a:lnTo>
                  <a:lnTo>
                    <a:pt x="471" y="1922"/>
                  </a:lnTo>
                  <a:lnTo>
                    <a:pt x="614" y="2474"/>
                  </a:lnTo>
                  <a:lnTo>
                    <a:pt x="1166" y="2331"/>
                  </a:lnTo>
                  <a:lnTo>
                    <a:pt x="1636" y="25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3804875" y="953075"/>
              <a:ext cx="42950" cy="43450"/>
            </a:xfrm>
            <a:custGeom>
              <a:avLst/>
              <a:gdLst/>
              <a:ahLst/>
              <a:cxnLst/>
              <a:rect l="l" t="t" r="r" b="b"/>
              <a:pathLst>
                <a:path w="1718" h="1738" extrusionOk="0">
                  <a:moveTo>
                    <a:pt x="634" y="0"/>
                  </a:moveTo>
                  <a:lnTo>
                    <a:pt x="450" y="327"/>
                  </a:lnTo>
                  <a:lnTo>
                    <a:pt x="102" y="430"/>
                  </a:lnTo>
                  <a:lnTo>
                    <a:pt x="184" y="777"/>
                  </a:lnTo>
                  <a:lnTo>
                    <a:pt x="0" y="1104"/>
                  </a:lnTo>
                  <a:lnTo>
                    <a:pt x="327" y="1288"/>
                  </a:lnTo>
                  <a:lnTo>
                    <a:pt x="429" y="1636"/>
                  </a:lnTo>
                  <a:lnTo>
                    <a:pt x="777" y="1554"/>
                  </a:lnTo>
                  <a:lnTo>
                    <a:pt x="1104" y="1738"/>
                  </a:lnTo>
                  <a:lnTo>
                    <a:pt x="1288" y="1411"/>
                  </a:lnTo>
                  <a:lnTo>
                    <a:pt x="1635" y="1309"/>
                  </a:lnTo>
                  <a:lnTo>
                    <a:pt x="1554" y="961"/>
                  </a:lnTo>
                  <a:lnTo>
                    <a:pt x="1717" y="634"/>
                  </a:lnTo>
                  <a:lnTo>
                    <a:pt x="1411" y="450"/>
                  </a:lnTo>
                  <a:lnTo>
                    <a:pt x="1308" y="102"/>
                  </a:lnTo>
                  <a:lnTo>
                    <a:pt x="961" y="184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3569275" y="597900"/>
              <a:ext cx="415000" cy="265250"/>
            </a:xfrm>
            <a:custGeom>
              <a:avLst/>
              <a:gdLst/>
              <a:ahLst/>
              <a:cxnLst/>
              <a:rect l="l" t="t" r="r" b="b"/>
              <a:pathLst>
                <a:path w="16600" h="10610" extrusionOk="0">
                  <a:moveTo>
                    <a:pt x="6051" y="0"/>
                  </a:moveTo>
                  <a:cubicBezTo>
                    <a:pt x="0" y="7073"/>
                    <a:pt x="8157" y="10609"/>
                    <a:pt x="8157" y="10609"/>
                  </a:cubicBezTo>
                  <a:cubicBezTo>
                    <a:pt x="16599" y="5111"/>
                    <a:pt x="8893" y="0"/>
                    <a:pt x="8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3652050" y="593300"/>
              <a:ext cx="224900" cy="275475"/>
            </a:xfrm>
            <a:custGeom>
              <a:avLst/>
              <a:gdLst/>
              <a:ahLst/>
              <a:cxnLst/>
              <a:rect l="l" t="t" r="r" b="b"/>
              <a:pathLst>
                <a:path w="8996" h="11019" extrusionOk="0">
                  <a:moveTo>
                    <a:pt x="4866" y="11018"/>
                  </a:moveTo>
                  <a:lnTo>
                    <a:pt x="4764" y="10977"/>
                  </a:lnTo>
                  <a:cubicBezTo>
                    <a:pt x="4621" y="10916"/>
                    <a:pt x="1166" y="9383"/>
                    <a:pt x="451" y="6276"/>
                  </a:cubicBezTo>
                  <a:cubicBezTo>
                    <a:pt x="1" y="4354"/>
                    <a:pt x="737" y="2249"/>
                    <a:pt x="2597" y="61"/>
                  </a:cubicBezTo>
                  <a:lnTo>
                    <a:pt x="2658" y="0"/>
                  </a:lnTo>
                  <a:lnTo>
                    <a:pt x="5643" y="0"/>
                  </a:lnTo>
                  <a:lnTo>
                    <a:pt x="5684" y="21"/>
                  </a:lnTo>
                  <a:cubicBezTo>
                    <a:pt x="6297" y="450"/>
                    <a:pt x="6849" y="940"/>
                    <a:pt x="7340" y="1492"/>
                  </a:cubicBezTo>
                  <a:cubicBezTo>
                    <a:pt x="8423" y="2719"/>
                    <a:pt x="8995" y="4048"/>
                    <a:pt x="8995" y="5335"/>
                  </a:cubicBezTo>
                  <a:cubicBezTo>
                    <a:pt x="8995" y="7318"/>
                    <a:pt x="7626" y="9219"/>
                    <a:pt x="4948" y="10957"/>
                  </a:cubicBezTo>
                  <a:close/>
                  <a:moveTo>
                    <a:pt x="2822" y="368"/>
                  </a:moveTo>
                  <a:cubicBezTo>
                    <a:pt x="1064" y="2433"/>
                    <a:pt x="389" y="4395"/>
                    <a:pt x="798" y="6194"/>
                  </a:cubicBezTo>
                  <a:cubicBezTo>
                    <a:pt x="1146" y="7727"/>
                    <a:pt x="2250" y="8831"/>
                    <a:pt x="3108" y="9506"/>
                  </a:cubicBezTo>
                  <a:cubicBezTo>
                    <a:pt x="3640" y="9935"/>
                    <a:pt x="4212" y="10282"/>
                    <a:pt x="4825" y="10589"/>
                  </a:cubicBezTo>
                  <a:cubicBezTo>
                    <a:pt x="7319" y="8933"/>
                    <a:pt x="8607" y="7155"/>
                    <a:pt x="8607" y="5315"/>
                  </a:cubicBezTo>
                  <a:cubicBezTo>
                    <a:pt x="8607" y="2637"/>
                    <a:pt x="5909" y="634"/>
                    <a:pt x="5520" y="3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3725650" y="727175"/>
              <a:ext cx="82300" cy="63925"/>
            </a:xfrm>
            <a:custGeom>
              <a:avLst/>
              <a:gdLst/>
              <a:ahLst/>
              <a:cxnLst/>
              <a:rect l="l" t="t" r="r" b="b"/>
              <a:pathLst>
                <a:path w="3292" h="2557" extrusionOk="0">
                  <a:moveTo>
                    <a:pt x="1636" y="2556"/>
                  </a:moveTo>
                  <a:cubicBezTo>
                    <a:pt x="737" y="2556"/>
                    <a:pt x="1" y="1984"/>
                    <a:pt x="1" y="1268"/>
                  </a:cubicBezTo>
                  <a:cubicBezTo>
                    <a:pt x="1" y="553"/>
                    <a:pt x="737" y="1"/>
                    <a:pt x="1636" y="1"/>
                  </a:cubicBezTo>
                  <a:cubicBezTo>
                    <a:pt x="2556" y="1"/>
                    <a:pt x="3292" y="553"/>
                    <a:pt x="3292" y="1268"/>
                  </a:cubicBezTo>
                  <a:cubicBezTo>
                    <a:pt x="3292" y="1984"/>
                    <a:pt x="2556" y="2556"/>
                    <a:pt x="1636" y="2556"/>
                  </a:cubicBezTo>
                  <a:close/>
                  <a:moveTo>
                    <a:pt x="1636" y="246"/>
                  </a:moveTo>
                  <a:cubicBezTo>
                    <a:pt x="859" y="246"/>
                    <a:pt x="225" y="716"/>
                    <a:pt x="225" y="1268"/>
                  </a:cubicBezTo>
                  <a:cubicBezTo>
                    <a:pt x="225" y="1841"/>
                    <a:pt x="859" y="2290"/>
                    <a:pt x="1636" y="2290"/>
                  </a:cubicBezTo>
                  <a:cubicBezTo>
                    <a:pt x="2433" y="2290"/>
                    <a:pt x="3067" y="1841"/>
                    <a:pt x="3067" y="1268"/>
                  </a:cubicBezTo>
                  <a:cubicBezTo>
                    <a:pt x="3067" y="716"/>
                    <a:pt x="2433" y="246"/>
                    <a:pt x="1636" y="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3739950" y="730775"/>
              <a:ext cx="53700" cy="39875"/>
            </a:xfrm>
            <a:custGeom>
              <a:avLst/>
              <a:gdLst/>
              <a:ahLst/>
              <a:cxnLst/>
              <a:rect l="l" t="t" r="r" b="b"/>
              <a:pathLst>
                <a:path w="2148" h="1595" extrusionOk="0">
                  <a:moveTo>
                    <a:pt x="1064" y="1594"/>
                  </a:moveTo>
                  <a:cubicBezTo>
                    <a:pt x="1657" y="1594"/>
                    <a:pt x="2147" y="1247"/>
                    <a:pt x="2147" y="797"/>
                  </a:cubicBezTo>
                  <a:cubicBezTo>
                    <a:pt x="2147" y="348"/>
                    <a:pt x="1657" y="0"/>
                    <a:pt x="1064" y="0"/>
                  </a:cubicBezTo>
                  <a:cubicBezTo>
                    <a:pt x="471" y="0"/>
                    <a:pt x="1" y="348"/>
                    <a:pt x="1" y="797"/>
                  </a:cubicBezTo>
                  <a:cubicBezTo>
                    <a:pt x="1" y="1247"/>
                    <a:pt x="471" y="1594"/>
                    <a:pt x="1064" y="1594"/>
                  </a:cubicBezTo>
                  <a:close/>
                  <a:moveTo>
                    <a:pt x="1064" y="511"/>
                  </a:moveTo>
                  <a:cubicBezTo>
                    <a:pt x="1309" y="511"/>
                    <a:pt x="1534" y="675"/>
                    <a:pt x="1534" y="859"/>
                  </a:cubicBezTo>
                  <a:cubicBezTo>
                    <a:pt x="1534" y="1063"/>
                    <a:pt x="1309" y="1227"/>
                    <a:pt x="1064" y="1227"/>
                  </a:cubicBezTo>
                  <a:cubicBezTo>
                    <a:pt x="798" y="1227"/>
                    <a:pt x="594" y="1063"/>
                    <a:pt x="594" y="859"/>
                  </a:cubicBezTo>
                  <a:cubicBezTo>
                    <a:pt x="594" y="675"/>
                    <a:pt x="798" y="511"/>
                    <a:pt x="1064" y="5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3670450" y="593800"/>
              <a:ext cx="185025" cy="225900"/>
            </a:xfrm>
            <a:custGeom>
              <a:avLst/>
              <a:gdLst/>
              <a:ahLst/>
              <a:cxnLst/>
              <a:rect l="l" t="t" r="r" b="b"/>
              <a:pathLst>
                <a:path w="7401" h="9036" extrusionOk="0">
                  <a:moveTo>
                    <a:pt x="4069" y="9036"/>
                  </a:moveTo>
                  <a:lnTo>
                    <a:pt x="3987" y="8995"/>
                  </a:lnTo>
                  <a:cubicBezTo>
                    <a:pt x="3864" y="8934"/>
                    <a:pt x="962" y="7666"/>
                    <a:pt x="369" y="5111"/>
                  </a:cubicBezTo>
                  <a:cubicBezTo>
                    <a:pt x="1" y="3537"/>
                    <a:pt x="573" y="1840"/>
                    <a:pt x="2106" y="62"/>
                  </a:cubicBezTo>
                  <a:lnTo>
                    <a:pt x="2147" y="1"/>
                  </a:lnTo>
                  <a:lnTo>
                    <a:pt x="4580" y="1"/>
                  </a:lnTo>
                  <a:lnTo>
                    <a:pt x="4621" y="21"/>
                  </a:lnTo>
                  <a:cubicBezTo>
                    <a:pt x="4743" y="103"/>
                    <a:pt x="7401" y="1861"/>
                    <a:pt x="7401" y="4396"/>
                  </a:cubicBezTo>
                  <a:cubicBezTo>
                    <a:pt x="7401" y="6010"/>
                    <a:pt x="6297" y="7564"/>
                    <a:pt x="4130" y="8975"/>
                  </a:cubicBezTo>
                  <a:close/>
                  <a:moveTo>
                    <a:pt x="2290" y="307"/>
                  </a:moveTo>
                  <a:cubicBezTo>
                    <a:pt x="859" y="2004"/>
                    <a:pt x="308" y="3578"/>
                    <a:pt x="655" y="5050"/>
                  </a:cubicBezTo>
                  <a:cubicBezTo>
                    <a:pt x="1166" y="7237"/>
                    <a:pt x="3578" y="8464"/>
                    <a:pt x="4028" y="8688"/>
                  </a:cubicBezTo>
                  <a:cubicBezTo>
                    <a:pt x="6072" y="7339"/>
                    <a:pt x="7094" y="5888"/>
                    <a:pt x="7094" y="4396"/>
                  </a:cubicBezTo>
                  <a:cubicBezTo>
                    <a:pt x="7094" y="2188"/>
                    <a:pt x="4805" y="532"/>
                    <a:pt x="4478" y="3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3677100" y="594325"/>
              <a:ext cx="172750" cy="209550"/>
            </a:xfrm>
            <a:custGeom>
              <a:avLst/>
              <a:gdLst/>
              <a:ahLst/>
              <a:cxnLst/>
              <a:rect l="l" t="t" r="r" b="b"/>
              <a:pathLst>
                <a:path w="6910" h="8382" extrusionOk="0">
                  <a:moveTo>
                    <a:pt x="3803" y="8381"/>
                  </a:moveTo>
                  <a:lnTo>
                    <a:pt x="3721" y="8361"/>
                  </a:lnTo>
                  <a:cubicBezTo>
                    <a:pt x="3598" y="8299"/>
                    <a:pt x="921" y="7134"/>
                    <a:pt x="348" y="4743"/>
                  </a:cubicBezTo>
                  <a:cubicBezTo>
                    <a:pt x="1" y="3291"/>
                    <a:pt x="553" y="1697"/>
                    <a:pt x="1963" y="41"/>
                  </a:cubicBezTo>
                  <a:lnTo>
                    <a:pt x="2004" y="0"/>
                  </a:lnTo>
                  <a:lnTo>
                    <a:pt x="4273" y="0"/>
                  </a:lnTo>
                  <a:lnTo>
                    <a:pt x="4293" y="20"/>
                  </a:lnTo>
                  <a:cubicBezTo>
                    <a:pt x="4416" y="82"/>
                    <a:pt x="6890" y="1738"/>
                    <a:pt x="6910" y="4088"/>
                  </a:cubicBezTo>
                  <a:cubicBezTo>
                    <a:pt x="6910" y="5601"/>
                    <a:pt x="5888" y="7032"/>
                    <a:pt x="3864" y="8340"/>
                  </a:cubicBezTo>
                  <a:close/>
                  <a:moveTo>
                    <a:pt x="2147" y="286"/>
                  </a:moveTo>
                  <a:cubicBezTo>
                    <a:pt x="818" y="1840"/>
                    <a:pt x="307" y="3332"/>
                    <a:pt x="634" y="4681"/>
                  </a:cubicBezTo>
                  <a:cubicBezTo>
                    <a:pt x="1104" y="6725"/>
                    <a:pt x="3353" y="7870"/>
                    <a:pt x="3782" y="8075"/>
                  </a:cubicBezTo>
                  <a:cubicBezTo>
                    <a:pt x="5663" y="6807"/>
                    <a:pt x="6624" y="5478"/>
                    <a:pt x="6624" y="4088"/>
                  </a:cubicBezTo>
                  <a:cubicBezTo>
                    <a:pt x="6624" y="2024"/>
                    <a:pt x="4498" y="491"/>
                    <a:pt x="4191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3684250" y="597900"/>
              <a:ext cx="153350" cy="134425"/>
            </a:xfrm>
            <a:custGeom>
              <a:avLst/>
              <a:gdLst/>
              <a:ahLst/>
              <a:cxnLst/>
              <a:rect l="l" t="t" r="r" b="b"/>
              <a:pathLst>
                <a:path w="6134" h="5377" extrusionOk="0">
                  <a:moveTo>
                    <a:pt x="3476" y="0"/>
                  </a:moveTo>
                  <a:cubicBezTo>
                    <a:pt x="3476" y="0"/>
                    <a:pt x="6133" y="2617"/>
                    <a:pt x="3251" y="5376"/>
                  </a:cubicBezTo>
                  <a:cubicBezTo>
                    <a:pt x="3251" y="5376"/>
                    <a:pt x="1" y="3537"/>
                    <a:pt x="2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3402675" y="718675"/>
              <a:ext cx="262850" cy="218050"/>
            </a:xfrm>
            <a:custGeom>
              <a:avLst/>
              <a:gdLst/>
              <a:ahLst/>
              <a:cxnLst/>
              <a:rect l="l" t="t" r="r" b="b"/>
              <a:pathLst>
                <a:path w="10514" h="8722" extrusionOk="0">
                  <a:moveTo>
                    <a:pt x="3606" y="1"/>
                  </a:moveTo>
                  <a:cubicBezTo>
                    <a:pt x="2673" y="1"/>
                    <a:pt x="2004" y="136"/>
                    <a:pt x="2004" y="136"/>
                  </a:cubicBezTo>
                  <a:lnTo>
                    <a:pt x="0" y="2140"/>
                  </a:lnTo>
                  <a:cubicBezTo>
                    <a:pt x="433" y="7598"/>
                    <a:pt x="3468" y="8722"/>
                    <a:pt x="5894" y="8722"/>
                  </a:cubicBezTo>
                  <a:cubicBezTo>
                    <a:pt x="7593" y="8722"/>
                    <a:pt x="8995" y="8170"/>
                    <a:pt x="8995" y="8170"/>
                  </a:cubicBezTo>
                  <a:cubicBezTo>
                    <a:pt x="10514" y="977"/>
                    <a:pt x="6109" y="1"/>
                    <a:pt x="36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3398075" y="711850"/>
              <a:ext cx="250425" cy="236650"/>
            </a:xfrm>
            <a:custGeom>
              <a:avLst/>
              <a:gdLst/>
              <a:ahLst/>
              <a:cxnLst/>
              <a:rect l="l" t="t" r="r" b="b"/>
              <a:pathLst>
                <a:path w="10017" h="9466" extrusionOk="0">
                  <a:moveTo>
                    <a:pt x="6072" y="9179"/>
                  </a:moveTo>
                  <a:cubicBezTo>
                    <a:pt x="4947" y="9220"/>
                    <a:pt x="3843" y="8913"/>
                    <a:pt x="2862" y="8341"/>
                  </a:cubicBezTo>
                  <a:cubicBezTo>
                    <a:pt x="1186" y="7298"/>
                    <a:pt x="225" y="5295"/>
                    <a:pt x="0" y="2433"/>
                  </a:cubicBezTo>
                  <a:lnTo>
                    <a:pt x="0" y="2351"/>
                  </a:lnTo>
                  <a:lnTo>
                    <a:pt x="2106" y="246"/>
                  </a:lnTo>
                  <a:lnTo>
                    <a:pt x="2147" y="246"/>
                  </a:lnTo>
                  <a:cubicBezTo>
                    <a:pt x="2883" y="103"/>
                    <a:pt x="3619" y="62"/>
                    <a:pt x="4375" y="123"/>
                  </a:cubicBezTo>
                  <a:cubicBezTo>
                    <a:pt x="5990" y="205"/>
                    <a:pt x="7339" y="737"/>
                    <a:pt x="8238" y="1656"/>
                  </a:cubicBezTo>
                  <a:cubicBezTo>
                    <a:pt x="9649" y="3067"/>
                    <a:pt x="10017" y="5356"/>
                    <a:pt x="9363" y="8484"/>
                  </a:cubicBezTo>
                  <a:lnTo>
                    <a:pt x="9342" y="8586"/>
                  </a:lnTo>
                  <a:lnTo>
                    <a:pt x="9240" y="8627"/>
                  </a:lnTo>
                  <a:cubicBezTo>
                    <a:pt x="8238" y="8995"/>
                    <a:pt x="7155" y="9179"/>
                    <a:pt x="6072" y="9179"/>
                  </a:cubicBezTo>
                  <a:close/>
                  <a:moveTo>
                    <a:pt x="368" y="2495"/>
                  </a:moveTo>
                  <a:cubicBezTo>
                    <a:pt x="593" y="5193"/>
                    <a:pt x="1513" y="7053"/>
                    <a:pt x="3067" y="8034"/>
                  </a:cubicBezTo>
                  <a:cubicBezTo>
                    <a:pt x="5356" y="9465"/>
                    <a:pt x="8443" y="8504"/>
                    <a:pt x="9015" y="8300"/>
                  </a:cubicBezTo>
                  <a:cubicBezTo>
                    <a:pt x="9608" y="5356"/>
                    <a:pt x="9261" y="3190"/>
                    <a:pt x="7973" y="1902"/>
                  </a:cubicBezTo>
                  <a:cubicBezTo>
                    <a:pt x="6072" y="1"/>
                    <a:pt x="2740" y="491"/>
                    <a:pt x="2269" y="5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3507950" y="815600"/>
              <a:ext cx="82800" cy="75150"/>
            </a:xfrm>
            <a:custGeom>
              <a:avLst/>
              <a:gdLst/>
              <a:ahLst/>
              <a:cxnLst/>
              <a:rect l="l" t="t" r="r" b="b"/>
              <a:pathLst>
                <a:path w="3312" h="3006" extrusionOk="0">
                  <a:moveTo>
                    <a:pt x="1268" y="3005"/>
                  </a:moveTo>
                  <a:cubicBezTo>
                    <a:pt x="982" y="3005"/>
                    <a:pt x="695" y="2903"/>
                    <a:pt x="491" y="2699"/>
                  </a:cubicBezTo>
                  <a:lnTo>
                    <a:pt x="491" y="2699"/>
                  </a:lnTo>
                  <a:cubicBezTo>
                    <a:pt x="0" y="2208"/>
                    <a:pt x="123" y="1288"/>
                    <a:pt x="757" y="634"/>
                  </a:cubicBezTo>
                  <a:cubicBezTo>
                    <a:pt x="1043" y="327"/>
                    <a:pt x="1431" y="143"/>
                    <a:pt x="1840" y="62"/>
                  </a:cubicBezTo>
                  <a:cubicBezTo>
                    <a:pt x="2188" y="0"/>
                    <a:pt x="2556" y="103"/>
                    <a:pt x="2821" y="368"/>
                  </a:cubicBezTo>
                  <a:cubicBezTo>
                    <a:pt x="3312" y="859"/>
                    <a:pt x="3189" y="1779"/>
                    <a:pt x="2556" y="2433"/>
                  </a:cubicBezTo>
                  <a:cubicBezTo>
                    <a:pt x="2249" y="2719"/>
                    <a:pt x="1881" y="2924"/>
                    <a:pt x="1472" y="2985"/>
                  </a:cubicBezTo>
                  <a:cubicBezTo>
                    <a:pt x="1411" y="3005"/>
                    <a:pt x="1329" y="3005"/>
                    <a:pt x="1268" y="3005"/>
                  </a:cubicBezTo>
                  <a:close/>
                  <a:moveTo>
                    <a:pt x="655" y="2535"/>
                  </a:moveTo>
                  <a:cubicBezTo>
                    <a:pt x="859" y="2719"/>
                    <a:pt x="1166" y="2821"/>
                    <a:pt x="1452" y="2760"/>
                  </a:cubicBezTo>
                  <a:cubicBezTo>
                    <a:pt x="2167" y="2617"/>
                    <a:pt x="2740" y="2045"/>
                    <a:pt x="2883" y="1309"/>
                  </a:cubicBezTo>
                  <a:cubicBezTo>
                    <a:pt x="3046" y="695"/>
                    <a:pt x="2474" y="143"/>
                    <a:pt x="1861" y="287"/>
                  </a:cubicBezTo>
                  <a:cubicBezTo>
                    <a:pt x="1493" y="368"/>
                    <a:pt x="1166" y="532"/>
                    <a:pt x="920" y="798"/>
                  </a:cubicBezTo>
                  <a:cubicBezTo>
                    <a:pt x="368" y="1350"/>
                    <a:pt x="246" y="2126"/>
                    <a:pt x="634" y="2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3516125" y="821225"/>
              <a:ext cx="54200" cy="53175"/>
            </a:xfrm>
            <a:custGeom>
              <a:avLst/>
              <a:gdLst/>
              <a:ahLst/>
              <a:cxnLst/>
              <a:rect l="l" t="t" r="r" b="b"/>
              <a:pathLst>
                <a:path w="2168" h="2127" extrusionOk="0">
                  <a:moveTo>
                    <a:pt x="1656" y="1636"/>
                  </a:moveTo>
                  <a:cubicBezTo>
                    <a:pt x="2065" y="1206"/>
                    <a:pt x="2167" y="613"/>
                    <a:pt x="1840" y="307"/>
                  </a:cubicBezTo>
                  <a:cubicBezTo>
                    <a:pt x="1534" y="0"/>
                    <a:pt x="941" y="82"/>
                    <a:pt x="511" y="491"/>
                  </a:cubicBezTo>
                  <a:cubicBezTo>
                    <a:pt x="103" y="920"/>
                    <a:pt x="0" y="1513"/>
                    <a:pt x="328" y="1820"/>
                  </a:cubicBezTo>
                  <a:cubicBezTo>
                    <a:pt x="634" y="2126"/>
                    <a:pt x="1227" y="2044"/>
                    <a:pt x="1656" y="1636"/>
                  </a:cubicBezTo>
                  <a:close/>
                  <a:moveTo>
                    <a:pt x="879" y="859"/>
                  </a:moveTo>
                  <a:cubicBezTo>
                    <a:pt x="1145" y="716"/>
                    <a:pt x="1472" y="941"/>
                    <a:pt x="1431" y="1227"/>
                  </a:cubicBezTo>
                  <a:cubicBezTo>
                    <a:pt x="1370" y="1533"/>
                    <a:pt x="1002" y="1656"/>
                    <a:pt x="798" y="1452"/>
                  </a:cubicBezTo>
                  <a:cubicBezTo>
                    <a:pt x="675" y="1268"/>
                    <a:pt x="695" y="1002"/>
                    <a:pt x="879" y="8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3402150" y="717975"/>
              <a:ext cx="207000" cy="194225"/>
            </a:xfrm>
            <a:custGeom>
              <a:avLst/>
              <a:gdLst/>
              <a:ahLst/>
              <a:cxnLst/>
              <a:rect l="l" t="t" r="r" b="b"/>
              <a:pathLst>
                <a:path w="8280" h="7769" extrusionOk="0">
                  <a:moveTo>
                    <a:pt x="4968" y="7524"/>
                  </a:moveTo>
                  <a:cubicBezTo>
                    <a:pt x="4048" y="7544"/>
                    <a:pt x="3129" y="7299"/>
                    <a:pt x="2352" y="6829"/>
                  </a:cubicBezTo>
                  <a:cubicBezTo>
                    <a:pt x="962" y="5990"/>
                    <a:pt x="185" y="4376"/>
                    <a:pt x="1" y="2025"/>
                  </a:cubicBezTo>
                  <a:lnTo>
                    <a:pt x="1" y="1963"/>
                  </a:lnTo>
                  <a:lnTo>
                    <a:pt x="1718" y="246"/>
                  </a:lnTo>
                  <a:lnTo>
                    <a:pt x="1759" y="246"/>
                  </a:lnTo>
                  <a:cubicBezTo>
                    <a:pt x="2372" y="124"/>
                    <a:pt x="2985" y="83"/>
                    <a:pt x="3619" y="124"/>
                  </a:cubicBezTo>
                  <a:cubicBezTo>
                    <a:pt x="4968" y="185"/>
                    <a:pt x="6093" y="635"/>
                    <a:pt x="6828" y="1371"/>
                  </a:cubicBezTo>
                  <a:cubicBezTo>
                    <a:pt x="7973" y="2515"/>
                    <a:pt x="8280" y="4376"/>
                    <a:pt x="7748" y="6910"/>
                  </a:cubicBezTo>
                  <a:lnTo>
                    <a:pt x="7728" y="6992"/>
                  </a:lnTo>
                  <a:lnTo>
                    <a:pt x="7667" y="7033"/>
                  </a:lnTo>
                  <a:cubicBezTo>
                    <a:pt x="7074" y="7237"/>
                    <a:pt x="6461" y="7401"/>
                    <a:pt x="5847" y="7462"/>
                  </a:cubicBezTo>
                  <a:cubicBezTo>
                    <a:pt x="5561" y="7503"/>
                    <a:pt x="5254" y="7524"/>
                    <a:pt x="4968" y="7524"/>
                  </a:cubicBezTo>
                  <a:close/>
                  <a:moveTo>
                    <a:pt x="308" y="2086"/>
                  </a:moveTo>
                  <a:cubicBezTo>
                    <a:pt x="492" y="4273"/>
                    <a:pt x="1227" y="5786"/>
                    <a:pt x="2495" y="6583"/>
                  </a:cubicBezTo>
                  <a:cubicBezTo>
                    <a:pt x="4416" y="7769"/>
                    <a:pt x="6992" y="6931"/>
                    <a:pt x="7462" y="6767"/>
                  </a:cubicBezTo>
                  <a:cubicBezTo>
                    <a:pt x="7953" y="4376"/>
                    <a:pt x="7667" y="2618"/>
                    <a:pt x="6604" y="1575"/>
                  </a:cubicBezTo>
                  <a:cubicBezTo>
                    <a:pt x="5050" y="1"/>
                    <a:pt x="2250" y="451"/>
                    <a:pt x="1861" y="5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3404200" y="719525"/>
              <a:ext cx="193200" cy="180425"/>
            </a:xfrm>
            <a:custGeom>
              <a:avLst/>
              <a:gdLst/>
              <a:ahLst/>
              <a:cxnLst/>
              <a:rect l="l" t="t" r="r" b="b"/>
              <a:pathLst>
                <a:path w="7728" h="7217" extrusionOk="0">
                  <a:moveTo>
                    <a:pt x="4621" y="6991"/>
                  </a:moveTo>
                  <a:cubicBezTo>
                    <a:pt x="3762" y="7012"/>
                    <a:pt x="2924" y="6787"/>
                    <a:pt x="2188" y="6358"/>
                  </a:cubicBezTo>
                  <a:cubicBezTo>
                    <a:pt x="921" y="5560"/>
                    <a:pt x="185" y="4048"/>
                    <a:pt x="1" y="1901"/>
                  </a:cubicBezTo>
                  <a:lnTo>
                    <a:pt x="1" y="1820"/>
                  </a:lnTo>
                  <a:lnTo>
                    <a:pt x="1616" y="225"/>
                  </a:lnTo>
                  <a:lnTo>
                    <a:pt x="1656" y="225"/>
                  </a:lnTo>
                  <a:cubicBezTo>
                    <a:pt x="2229" y="123"/>
                    <a:pt x="2801" y="82"/>
                    <a:pt x="3374" y="102"/>
                  </a:cubicBezTo>
                  <a:cubicBezTo>
                    <a:pt x="4641" y="164"/>
                    <a:pt x="5663" y="573"/>
                    <a:pt x="6379" y="1268"/>
                  </a:cubicBezTo>
                  <a:cubicBezTo>
                    <a:pt x="7442" y="2331"/>
                    <a:pt x="7728" y="4068"/>
                    <a:pt x="7217" y="6419"/>
                  </a:cubicBezTo>
                  <a:lnTo>
                    <a:pt x="7217" y="6501"/>
                  </a:lnTo>
                  <a:lnTo>
                    <a:pt x="7135" y="6521"/>
                  </a:lnTo>
                  <a:cubicBezTo>
                    <a:pt x="6603" y="6726"/>
                    <a:pt x="6031" y="6869"/>
                    <a:pt x="5459" y="6930"/>
                  </a:cubicBezTo>
                  <a:cubicBezTo>
                    <a:pt x="5193" y="6971"/>
                    <a:pt x="4907" y="6991"/>
                    <a:pt x="4621" y="6991"/>
                  </a:cubicBezTo>
                  <a:close/>
                  <a:moveTo>
                    <a:pt x="307" y="1942"/>
                  </a:moveTo>
                  <a:cubicBezTo>
                    <a:pt x="471" y="3986"/>
                    <a:pt x="1166" y="5377"/>
                    <a:pt x="2351" y="6112"/>
                  </a:cubicBezTo>
                  <a:cubicBezTo>
                    <a:pt x="4130" y="7216"/>
                    <a:pt x="6542" y="6439"/>
                    <a:pt x="6971" y="6276"/>
                  </a:cubicBezTo>
                  <a:cubicBezTo>
                    <a:pt x="7421" y="4068"/>
                    <a:pt x="7155" y="2433"/>
                    <a:pt x="6174" y="1452"/>
                  </a:cubicBezTo>
                  <a:cubicBezTo>
                    <a:pt x="4723" y="0"/>
                    <a:pt x="2127" y="409"/>
                    <a:pt x="1759" y="4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3415950" y="735875"/>
              <a:ext cx="115525" cy="124725"/>
            </a:xfrm>
            <a:custGeom>
              <a:avLst/>
              <a:gdLst/>
              <a:ahLst/>
              <a:cxnLst/>
              <a:rect l="l" t="t" r="r" b="b"/>
              <a:pathLst>
                <a:path w="4621" h="4989" extrusionOk="0">
                  <a:moveTo>
                    <a:pt x="900" y="21"/>
                  </a:moveTo>
                  <a:cubicBezTo>
                    <a:pt x="900" y="21"/>
                    <a:pt x="4621" y="0"/>
                    <a:pt x="4539" y="3987"/>
                  </a:cubicBezTo>
                  <a:cubicBezTo>
                    <a:pt x="4539" y="3987"/>
                    <a:pt x="921" y="4988"/>
                    <a:pt x="1" y="9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3300975" y="969000"/>
              <a:ext cx="265775" cy="207150"/>
            </a:xfrm>
            <a:custGeom>
              <a:avLst/>
              <a:gdLst/>
              <a:ahLst/>
              <a:cxnLst/>
              <a:rect l="l" t="t" r="r" b="b"/>
              <a:pathLst>
                <a:path w="10631" h="8286" extrusionOk="0">
                  <a:moveTo>
                    <a:pt x="5133" y="1"/>
                  </a:moveTo>
                  <a:cubicBezTo>
                    <a:pt x="2134" y="1"/>
                    <a:pt x="0" y="3227"/>
                    <a:pt x="0" y="3227"/>
                  </a:cubicBezTo>
                  <a:lnTo>
                    <a:pt x="0" y="6048"/>
                  </a:lnTo>
                  <a:cubicBezTo>
                    <a:pt x="1918" y="7688"/>
                    <a:pt x="3576" y="8286"/>
                    <a:pt x="4976" y="8286"/>
                  </a:cubicBezTo>
                  <a:cubicBezTo>
                    <a:pt x="8740" y="8286"/>
                    <a:pt x="10630" y="3963"/>
                    <a:pt x="10630" y="3963"/>
                  </a:cubicBezTo>
                  <a:cubicBezTo>
                    <a:pt x="8677" y="968"/>
                    <a:pt x="6775" y="1"/>
                    <a:pt x="51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3296375" y="964300"/>
              <a:ext cx="275475" cy="216725"/>
            </a:xfrm>
            <a:custGeom>
              <a:avLst/>
              <a:gdLst/>
              <a:ahLst/>
              <a:cxnLst/>
              <a:rect l="l" t="t" r="r" b="b"/>
              <a:pathLst>
                <a:path w="11019" h="8669" extrusionOk="0">
                  <a:moveTo>
                    <a:pt x="5152" y="8668"/>
                  </a:moveTo>
                  <a:cubicBezTo>
                    <a:pt x="3537" y="8668"/>
                    <a:pt x="1840" y="7912"/>
                    <a:pt x="62" y="6399"/>
                  </a:cubicBezTo>
                  <a:lnTo>
                    <a:pt x="0" y="6338"/>
                  </a:lnTo>
                  <a:lnTo>
                    <a:pt x="0" y="3353"/>
                  </a:lnTo>
                  <a:lnTo>
                    <a:pt x="21" y="3313"/>
                  </a:lnTo>
                  <a:cubicBezTo>
                    <a:pt x="450" y="2699"/>
                    <a:pt x="941" y="2147"/>
                    <a:pt x="1513" y="1657"/>
                  </a:cubicBezTo>
                  <a:cubicBezTo>
                    <a:pt x="2719" y="573"/>
                    <a:pt x="4048" y="1"/>
                    <a:pt x="5315" y="1"/>
                  </a:cubicBezTo>
                  <a:lnTo>
                    <a:pt x="5315" y="1"/>
                  </a:lnTo>
                  <a:cubicBezTo>
                    <a:pt x="7319" y="1"/>
                    <a:pt x="9220" y="1371"/>
                    <a:pt x="10957" y="4048"/>
                  </a:cubicBezTo>
                  <a:lnTo>
                    <a:pt x="11019" y="4130"/>
                  </a:lnTo>
                  <a:lnTo>
                    <a:pt x="10978" y="4232"/>
                  </a:lnTo>
                  <a:cubicBezTo>
                    <a:pt x="10916" y="4376"/>
                    <a:pt x="9383" y="7830"/>
                    <a:pt x="6276" y="8546"/>
                  </a:cubicBezTo>
                  <a:cubicBezTo>
                    <a:pt x="5908" y="8627"/>
                    <a:pt x="5520" y="8668"/>
                    <a:pt x="5152" y="8668"/>
                  </a:cubicBezTo>
                  <a:close/>
                  <a:moveTo>
                    <a:pt x="368" y="6174"/>
                  </a:moveTo>
                  <a:cubicBezTo>
                    <a:pt x="2453" y="7912"/>
                    <a:pt x="4395" y="8587"/>
                    <a:pt x="6194" y="8178"/>
                  </a:cubicBezTo>
                  <a:cubicBezTo>
                    <a:pt x="8852" y="7564"/>
                    <a:pt x="10324" y="4723"/>
                    <a:pt x="10589" y="4171"/>
                  </a:cubicBezTo>
                  <a:cubicBezTo>
                    <a:pt x="8934" y="1657"/>
                    <a:pt x="7155" y="389"/>
                    <a:pt x="5315" y="389"/>
                  </a:cubicBezTo>
                  <a:lnTo>
                    <a:pt x="5315" y="389"/>
                  </a:lnTo>
                  <a:cubicBezTo>
                    <a:pt x="2637" y="389"/>
                    <a:pt x="634" y="3088"/>
                    <a:pt x="368" y="34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3430275" y="1033300"/>
              <a:ext cx="63375" cy="82300"/>
            </a:xfrm>
            <a:custGeom>
              <a:avLst/>
              <a:gdLst/>
              <a:ahLst/>
              <a:cxnLst/>
              <a:rect l="l" t="t" r="r" b="b"/>
              <a:pathLst>
                <a:path w="2535" h="3292" extrusionOk="0">
                  <a:moveTo>
                    <a:pt x="1288" y="3292"/>
                  </a:moveTo>
                  <a:cubicBezTo>
                    <a:pt x="573" y="3292"/>
                    <a:pt x="0" y="2556"/>
                    <a:pt x="0" y="1636"/>
                  </a:cubicBezTo>
                  <a:cubicBezTo>
                    <a:pt x="0" y="737"/>
                    <a:pt x="573" y="1"/>
                    <a:pt x="1288" y="1"/>
                  </a:cubicBezTo>
                  <a:cubicBezTo>
                    <a:pt x="1983" y="1"/>
                    <a:pt x="2535" y="737"/>
                    <a:pt x="2535" y="1636"/>
                  </a:cubicBezTo>
                  <a:cubicBezTo>
                    <a:pt x="2535" y="2556"/>
                    <a:pt x="1983" y="3292"/>
                    <a:pt x="1288" y="3292"/>
                  </a:cubicBezTo>
                  <a:close/>
                  <a:moveTo>
                    <a:pt x="1288" y="225"/>
                  </a:moveTo>
                  <a:cubicBezTo>
                    <a:pt x="716" y="225"/>
                    <a:pt x="266" y="859"/>
                    <a:pt x="266" y="1656"/>
                  </a:cubicBezTo>
                  <a:cubicBezTo>
                    <a:pt x="266" y="2433"/>
                    <a:pt x="716" y="3067"/>
                    <a:pt x="1288" y="3067"/>
                  </a:cubicBezTo>
                  <a:cubicBezTo>
                    <a:pt x="1840" y="3067"/>
                    <a:pt x="2310" y="2433"/>
                    <a:pt x="2310" y="1656"/>
                  </a:cubicBezTo>
                  <a:cubicBezTo>
                    <a:pt x="2310" y="859"/>
                    <a:pt x="1860" y="225"/>
                    <a:pt x="1288" y="2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3433850" y="1047600"/>
              <a:ext cx="39875" cy="53700"/>
            </a:xfrm>
            <a:custGeom>
              <a:avLst/>
              <a:gdLst/>
              <a:ahLst/>
              <a:cxnLst/>
              <a:rect l="l" t="t" r="r" b="b"/>
              <a:pathLst>
                <a:path w="1595" h="2148" extrusionOk="0">
                  <a:moveTo>
                    <a:pt x="1595" y="1064"/>
                  </a:moveTo>
                  <a:cubicBezTo>
                    <a:pt x="1595" y="471"/>
                    <a:pt x="1247" y="1"/>
                    <a:pt x="798" y="1"/>
                  </a:cubicBezTo>
                  <a:cubicBezTo>
                    <a:pt x="348" y="1"/>
                    <a:pt x="0" y="471"/>
                    <a:pt x="0" y="1064"/>
                  </a:cubicBezTo>
                  <a:cubicBezTo>
                    <a:pt x="0" y="1657"/>
                    <a:pt x="348" y="2147"/>
                    <a:pt x="798" y="2147"/>
                  </a:cubicBezTo>
                  <a:cubicBezTo>
                    <a:pt x="1247" y="2147"/>
                    <a:pt x="1595" y="1677"/>
                    <a:pt x="1595" y="1064"/>
                  </a:cubicBezTo>
                  <a:close/>
                  <a:moveTo>
                    <a:pt x="511" y="1084"/>
                  </a:moveTo>
                  <a:cubicBezTo>
                    <a:pt x="511" y="839"/>
                    <a:pt x="675" y="614"/>
                    <a:pt x="859" y="614"/>
                  </a:cubicBezTo>
                  <a:cubicBezTo>
                    <a:pt x="1063" y="614"/>
                    <a:pt x="1227" y="819"/>
                    <a:pt x="1227" y="1084"/>
                  </a:cubicBezTo>
                  <a:cubicBezTo>
                    <a:pt x="1227" y="1350"/>
                    <a:pt x="1063" y="1555"/>
                    <a:pt x="859" y="1555"/>
                  </a:cubicBezTo>
                  <a:cubicBezTo>
                    <a:pt x="675" y="1555"/>
                    <a:pt x="511" y="1350"/>
                    <a:pt x="511" y="11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3296875" y="985775"/>
              <a:ext cx="225925" cy="178900"/>
            </a:xfrm>
            <a:custGeom>
              <a:avLst/>
              <a:gdLst/>
              <a:ahLst/>
              <a:cxnLst/>
              <a:rect l="l" t="t" r="r" b="b"/>
              <a:pathLst>
                <a:path w="9037" h="7156" extrusionOk="0">
                  <a:moveTo>
                    <a:pt x="4191" y="7155"/>
                  </a:moveTo>
                  <a:cubicBezTo>
                    <a:pt x="2883" y="7155"/>
                    <a:pt x="1493" y="6521"/>
                    <a:pt x="62" y="5295"/>
                  </a:cubicBezTo>
                  <a:lnTo>
                    <a:pt x="1" y="5254"/>
                  </a:lnTo>
                  <a:lnTo>
                    <a:pt x="1" y="2821"/>
                  </a:lnTo>
                  <a:lnTo>
                    <a:pt x="42" y="2781"/>
                  </a:lnTo>
                  <a:cubicBezTo>
                    <a:pt x="103" y="2658"/>
                    <a:pt x="1882" y="1"/>
                    <a:pt x="4396" y="1"/>
                  </a:cubicBezTo>
                  <a:lnTo>
                    <a:pt x="4396" y="1"/>
                  </a:lnTo>
                  <a:cubicBezTo>
                    <a:pt x="6031" y="1"/>
                    <a:pt x="7564" y="1104"/>
                    <a:pt x="8975" y="3271"/>
                  </a:cubicBezTo>
                  <a:lnTo>
                    <a:pt x="9036" y="3333"/>
                  </a:lnTo>
                  <a:lnTo>
                    <a:pt x="8995" y="3414"/>
                  </a:lnTo>
                  <a:cubicBezTo>
                    <a:pt x="8934" y="3537"/>
                    <a:pt x="7687" y="6440"/>
                    <a:pt x="5111" y="7033"/>
                  </a:cubicBezTo>
                  <a:cubicBezTo>
                    <a:pt x="4805" y="7114"/>
                    <a:pt x="4498" y="7155"/>
                    <a:pt x="4191" y="7155"/>
                  </a:cubicBezTo>
                  <a:close/>
                  <a:moveTo>
                    <a:pt x="308" y="5111"/>
                  </a:moveTo>
                  <a:cubicBezTo>
                    <a:pt x="2004" y="6542"/>
                    <a:pt x="3599" y="7073"/>
                    <a:pt x="5050" y="6746"/>
                  </a:cubicBezTo>
                  <a:cubicBezTo>
                    <a:pt x="7237" y="6235"/>
                    <a:pt x="8464" y="3823"/>
                    <a:pt x="8689" y="3373"/>
                  </a:cubicBezTo>
                  <a:cubicBezTo>
                    <a:pt x="7340" y="1329"/>
                    <a:pt x="5909" y="307"/>
                    <a:pt x="4416" y="307"/>
                  </a:cubicBezTo>
                  <a:lnTo>
                    <a:pt x="4416" y="307"/>
                  </a:lnTo>
                  <a:cubicBezTo>
                    <a:pt x="2188" y="307"/>
                    <a:pt x="532" y="2597"/>
                    <a:pt x="328" y="29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3297400" y="991400"/>
              <a:ext cx="209550" cy="166625"/>
            </a:xfrm>
            <a:custGeom>
              <a:avLst/>
              <a:gdLst/>
              <a:ahLst/>
              <a:cxnLst/>
              <a:rect l="l" t="t" r="r" b="b"/>
              <a:pathLst>
                <a:path w="8382" h="6665" extrusionOk="0">
                  <a:moveTo>
                    <a:pt x="3884" y="6664"/>
                  </a:moveTo>
                  <a:cubicBezTo>
                    <a:pt x="2678" y="6664"/>
                    <a:pt x="1390" y="6092"/>
                    <a:pt x="41" y="4947"/>
                  </a:cubicBezTo>
                  <a:lnTo>
                    <a:pt x="0" y="4906"/>
                  </a:lnTo>
                  <a:lnTo>
                    <a:pt x="0" y="2637"/>
                  </a:lnTo>
                  <a:lnTo>
                    <a:pt x="21" y="2596"/>
                  </a:lnTo>
                  <a:cubicBezTo>
                    <a:pt x="82" y="2494"/>
                    <a:pt x="1738" y="0"/>
                    <a:pt x="4089" y="0"/>
                  </a:cubicBezTo>
                  <a:lnTo>
                    <a:pt x="4089" y="0"/>
                  </a:lnTo>
                  <a:cubicBezTo>
                    <a:pt x="5601" y="0"/>
                    <a:pt x="7032" y="1022"/>
                    <a:pt x="8341" y="3046"/>
                  </a:cubicBezTo>
                  <a:lnTo>
                    <a:pt x="8381" y="3108"/>
                  </a:lnTo>
                  <a:lnTo>
                    <a:pt x="8361" y="3189"/>
                  </a:lnTo>
                  <a:cubicBezTo>
                    <a:pt x="8300" y="3292"/>
                    <a:pt x="7135" y="5990"/>
                    <a:pt x="4743" y="6562"/>
                  </a:cubicBezTo>
                  <a:cubicBezTo>
                    <a:pt x="4457" y="6624"/>
                    <a:pt x="4170" y="6664"/>
                    <a:pt x="3884" y="6664"/>
                  </a:cubicBezTo>
                  <a:close/>
                  <a:moveTo>
                    <a:pt x="287" y="4784"/>
                  </a:moveTo>
                  <a:cubicBezTo>
                    <a:pt x="1840" y="6092"/>
                    <a:pt x="3332" y="6603"/>
                    <a:pt x="4682" y="6296"/>
                  </a:cubicBezTo>
                  <a:cubicBezTo>
                    <a:pt x="6726" y="5806"/>
                    <a:pt x="7870" y="3557"/>
                    <a:pt x="8075" y="3148"/>
                  </a:cubicBezTo>
                  <a:cubicBezTo>
                    <a:pt x="6828" y="1247"/>
                    <a:pt x="5479" y="287"/>
                    <a:pt x="4089" y="287"/>
                  </a:cubicBezTo>
                  <a:lnTo>
                    <a:pt x="4089" y="287"/>
                  </a:lnTo>
                  <a:cubicBezTo>
                    <a:pt x="2024" y="287"/>
                    <a:pt x="491" y="2433"/>
                    <a:pt x="287" y="27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3300975" y="1003650"/>
              <a:ext cx="134425" cy="153350"/>
            </a:xfrm>
            <a:custGeom>
              <a:avLst/>
              <a:gdLst/>
              <a:ahLst/>
              <a:cxnLst/>
              <a:rect l="l" t="t" r="r" b="b"/>
              <a:pathLst>
                <a:path w="5377" h="6134" extrusionOk="0">
                  <a:moveTo>
                    <a:pt x="0" y="2638"/>
                  </a:moveTo>
                  <a:cubicBezTo>
                    <a:pt x="0" y="2638"/>
                    <a:pt x="2617" y="1"/>
                    <a:pt x="5377" y="2883"/>
                  </a:cubicBezTo>
                  <a:cubicBezTo>
                    <a:pt x="5377" y="2883"/>
                    <a:pt x="3537" y="6134"/>
                    <a:pt x="0" y="39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3388100" y="1206050"/>
              <a:ext cx="319175" cy="232550"/>
            </a:xfrm>
            <a:custGeom>
              <a:avLst/>
              <a:gdLst/>
              <a:ahLst/>
              <a:cxnLst/>
              <a:rect l="l" t="t" r="r" b="b"/>
              <a:pathLst>
                <a:path w="12767" h="9302" extrusionOk="0">
                  <a:moveTo>
                    <a:pt x="6839" y="1"/>
                  </a:moveTo>
                  <a:cubicBezTo>
                    <a:pt x="0" y="1"/>
                    <a:pt x="1483" y="7298"/>
                    <a:pt x="1483" y="7298"/>
                  </a:cubicBezTo>
                  <a:lnTo>
                    <a:pt x="3486" y="9301"/>
                  </a:lnTo>
                  <a:cubicBezTo>
                    <a:pt x="12767" y="8565"/>
                    <a:pt x="9516" y="307"/>
                    <a:pt x="9516" y="307"/>
                  </a:cubicBezTo>
                  <a:cubicBezTo>
                    <a:pt x="8506" y="95"/>
                    <a:pt x="7618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3414925" y="1192750"/>
              <a:ext cx="250950" cy="250950"/>
            </a:xfrm>
            <a:custGeom>
              <a:avLst/>
              <a:gdLst/>
              <a:ahLst/>
              <a:cxnLst/>
              <a:rect l="l" t="t" r="r" b="b"/>
              <a:pathLst>
                <a:path w="10038" h="10038" extrusionOk="0">
                  <a:moveTo>
                    <a:pt x="2352" y="10037"/>
                  </a:moveTo>
                  <a:lnTo>
                    <a:pt x="246" y="7932"/>
                  </a:lnTo>
                  <a:lnTo>
                    <a:pt x="246" y="7871"/>
                  </a:lnTo>
                  <a:cubicBezTo>
                    <a:pt x="103" y="7135"/>
                    <a:pt x="62" y="6399"/>
                    <a:pt x="124" y="5663"/>
                  </a:cubicBezTo>
                  <a:cubicBezTo>
                    <a:pt x="226" y="4028"/>
                    <a:pt x="757" y="2678"/>
                    <a:pt x="1657" y="1779"/>
                  </a:cubicBezTo>
                  <a:cubicBezTo>
                    <a:pt x="3067" y="389"/>
                    <a:pt x="5377" y="0"/>
                    <a:pt x="8505" y="655"/>
                  </a:cubicBezTo>
                  <a:lnTo>
                    <a:pt x="8587" y="675"/>
                  </a:lnTo>
                  <a:lnTo>
                    <a:pt x="8627" y="777"/>
                  </a:lnTo>
                  <a:cubicBezTo>
                    <a:pt x="8689" y="920"/>
                    <a:pt x="10038" y="4457"/>
                    <a:pt x="8362" y="7155"/>
                  </a:cubicBezTo>
                  <a:cubicBezTo>
                    <a:pt x="7319" y="8831"/>
                    <a:pt x="5316" y="9792"/>
                    <a:pt x="2434" y="10017"/>
                  </a:cubicBezTo>
                  <a:close/>
                  <a:moveTo>
                    <a:pt x="594" y="7728"/>
                  </a:moveTo>
                  <a:lnTo>
                    <a:pt x="2495" y="9629"/>
                  </a:lnTo>
                  <a:cubicBezTo>
                    <a:pt x="5193" y="9404"/>
                    <a:pt x="7053" y="8504"/>
                    <a:pt x="8035" y="6951"/>
                  </a:cubicBezTo>
                  <a:cubicBezTo>
                    <a:pt x="9466" y="4641"/>
                    <a:pt x="8505" y="1554"/>
                    <a:pt x="8300" y="1002"/>
                  </a:cubicBezTo>
                  <a:cubicBezTo>
                    <a:pt x="5357" y="389"/>
                    <a:pt x="3210" y="736"/>
                    <a:pt x="1902" y="2045"/>
                  </a:cubicBezTo>
                  <a:cubicBezTo>
                    <a:pt x="1" y="3946"/>
                    <a:pt x="512" y="7278"/>
                    <a:pt x="594" y="77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3515600" y="1253575"/>
              <a:ext cx="82825" cy="75150"/>
            </a:xfrm>
            <a:custGeom>
              <a:avLst/>
              <a:gdLst/>
              <a:ahLst/>
              <a:cxnLst/>
              <a:rect l="l" t="t" r="r" b="b"/>
              <a:pathLst>
                <a:path w="3313" h="3006" extrusionOk="0">
                  <a:moveTo>
                    <a:pt x="2045" y="3005"/>
                  </a:moveTo>
                  <a:cubicBezTo>
                    <a:pt x="1555" y="2985"/>
                    <a:pt x="1105" y="2780"/>
                    <a:pt x="757" y="2433"/>
                  </a:cubicBezTo>
                  <a:cubicBezTo>
                    <a:pt x="124" y="1779"/>
                    <a:pt x="1" y="859"/>
                    <a:pt x="492" y="368"/>
                  </a:cubicBezTo>
                  <a:cubicBezTo>
                    <a:pt x="757" y="102"/>
                    <a:pt x="1125" y="0"/>
                    <a:pt x="1473" y="82"/>
                  </a:cubicBezTo>
                  <a:cubicBezTo>
                    <a:pt x="1882" y="143"/>
                    <a:pt x="2270" y="348"/>
                    <a:pt x="2556" y="634"/>
                  </a:cubicBezTo>
                  <a:cubicBezTo>
                    <a:pt x="3190" y="1288"/>
                    <a:pt x="3313" y="2208"/>
                    <a:pt x="2822" y="2698"/>
                  </a:cubicBezTo>
                  <a:lnTo>
                    <a:pt x="2822" y="2698"/>
                  </a:lnTo>
                  <a:cubicBezTo>
                    <a:pt x="2618" y="2903"/>
                    <a:pt x="2331" y="3005"/>
                    <a:pt x="2045" y="3005"/>
                  </a:cubicBezTo>
                  <a:close/>
                  <a:moveTo>
                    <a:pt x="1268" y="286"/>
                  </a:moveTo>
                  <a:cubicBezTo>
                    <a:pt x="1044" y="286"/>
                    <a:pt x="819" y="368"/>
                    <a:pt x="655" y="532"/>
                  </a:cubicBezTo>
                  <a:cubicBezTo>
                    <a:pt x="451" y="736"/>
                    <a:pt x="369" y="1043"/>
                    <a:pt x="430" y="1329"/>
                  </a:cubicBezTo>
                  <a:cubicBezTo>
                    <a:pt x="492" y="1676"/>
                    <a:pt x="676" y="2003"/>
                    <a:pt x="941" y="2269"/>
                  </a:cubicBezTo>
                  <a:cubicBezTo>
                    <a:pt x="1493" y="2821"/>
                    <a:pt x="2270" y="2944"/>
                    <a:pt x="2658" y="2535"/>
                  </a:cubicBezTo>
                  <a:lnTo>
                    <a:pt x="2658" y="2535"/>
                  </a:lnTo>
                  <a:cubicBezTo>
                    <a:pt x="3067" y="2126"/>
                    <a:pt x="2945" y="1349"/>
                    <a:pt x="2393" y="797"/>
                  </a:cubicBezTo>
                  <a:cubicBezTo>
                    <a:pt x="2127" y="532"/>
                    <a:pt x="1800" y="368"/>
                    <a:pt x="1452" y="307"/>
                  </a:cubicBezTo>
                  <a:cubicBezTo>
                    <a:pt x="1391" y="286"/>
                    <a:pt x="1330" y="286"/>
                    <a:pt x="1268" y="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3524300" y="1270950"/>
              <a:ext cx="53175" cy="54175"/>
            </a:xfrm>
            <a:custGeom>
              <a:avLst/>
              <a:gdLst/>
              <a:ahLst/>
              <a:cxnLst/>
              <a:rect l="l" t="t" r="r" b="b"/>
              <a:pathLst>
                <a:path w="2127" h="2167" extrusionOk="0">
                  <a:moveTo>
                    <a:pt x="1636" y="511"/>
                  </a:moveTo>
                  <a:cubicBezTo>
                    <a:pt x="1207" y="102"/>
                    <a:pt x="614" y="0"/>
                    <a:pt x="307" y="327"/>
                  </a:cubicBezTo>
                  <a:cubicBezTo>
                    <a:pt x="1" y="634"/>
                    <a:pt x="82" y="1227"/>
                    <a:pt x="491" y="1656"/>
                  </a:cubicBezTo>
                  <a:cubicBezTo>
                    <a:pt x="920" y="2065"/>
                    <a:pt x="1513" y="2167"/>
                    <a:pt x="1820" y="1840"/>
                  </a:cubicBezTo>
                  <a:cubicBezTo>
                    <a:pt x="2126" y="1513"/>
                    <a:pt x="2045" y="940"/>
                    <a:pt x="1636" y="511"/>
                  </a:cubicBezTo>
                  <a:close/>
                  <a:moveTo>
                    <a:pt x="859" y="1288"/>
                  </a:moveTo>
                  <a:cubicBezTo>
                    <a:pt x="716" y="1022"/>
                    <a:pt x="941" y="716"/>
                    <a:pt x="1247" y="756"/>
                  </a:cubicBezTo>
                  <a:cubicBezTo>
                    <a:pt x="1534" y="797"/>
                    <a:pt x="1656" y="1165"/>
                    <a:pt x="1452" y="1370"/>
                  </a:cubicBezTo>
                  <a:cubicBezTo>
                    <a:pt x="1268" y="1513"/>
                    <a:pt x="1002" y="1472"/>
                    <a:pt x="880" y="12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3421075" y="1232100"/>
              <a:ext cx="194225" cy="207000"/>
            </a:xfrm>
            <a:custGeom>
              <a:avLst/>
              <a:gdLst/>
              <a:ahLst/>
              <a:cxnLst/>
              <a:rect l="l" t="t" r="r" b="b"/>
              <a:pathLst>
                <a:path w="7769" h="8280" extrusionOk="0">
                  <a:moveTo>
                    <a:pt x="1963" y="8279"/>
                  </a:moveTo>
                  <a:lnTo>
                    <a:pt x="246" y="6562"/>
                  </a:lnTo>
                  <a:lnTo>
                    <a:pt x="246" y="6501"/>
                  </a:lnTo>
                  <a:cubicBezTo>
                    <a:pt x="123" y="5908"/>
                    <a:pt x="82" y="5275"/>
                    <a:pt x="123" y="4661"/>
                  </a:cubicBezTo>
                  <a:cubicBezTo>
                    <a:pt x="184" y="3312"/>
                    <a:pt x="614" y="2188"/>
                    <a:pt x="1370" y="1452"/>
                  </a:cubicBezTo>
                  <a:cubicBezTo>
                    <a:pt x="2515" y="307"/>
                    <a:pt x="4375" y="1"/>
                    <a:pt x="6930" y="532"/>
                  </a:cubicBezTo>
                  <a:lnTo>
                    <a:pt x="6991" y="552"/>
                  </a:lnTo>
                  <a:lnTo>
                    <a:pt x="7032" y="614"/>
                  </a:lnTo>
                  <a:cubicBezTo>
                    <a:pt x="7237" y="1207"/>
                    <a:pt x="7380" y="1799"/>
                    <a:pt x="7462" y="2413"/>
                  </a:cubicBezTo>
                  <a:cubicBezTo>
                    <a:pt x="7625" y="3782"/>
                    <a:pt x="7421" y="4988"/>
                    <a:pt x="6848" y="5929"/>
                  </a:cubicBezTo>
                  <a:cubicBezTo>
                    <a:pt x="5990" y="7298"/>
                    <a:pt x="4375" y="8075"/>
                    <a:pt x="2044" y="8259"/>
                  </a:cubicBezTo>
                  <a:close/>
                  <a:moveTo>
                    <a:pt x="532" y="6399"/>
                  </a:moveTo>
                  <a:lnTo>
                    <a:pt x="2085" y="7973"/>
                  </a:lnTo>
                  <a:cubicBezTo>
                    <a:pt x="4273" y="7789"/>
                    <a:pt x="5785" y="7033"/>
                    <a:pt x="6583" y="5765"/>
                  </a:cubicBezTo>
                  <a:cubicBezTo>
                    <a:pt x="7768" y="3844"/>
                    <a:pt x="6930" y="1288"/>
                    <a:pt x="6767" y="818"/>
                  </a:cubicBezTo>
                  <a:cubicBezTo>
                    <a:pt x="4375" y="328"/>
                    <a:pt x="2617" y="614"/>
                    <a:pt x="1574" y="1656"/>
                  </a:cubicBezTo>
                  <a:cubicBezTo>
                    <a:pt x="0" y="3230"/>
                    <a:pt x="450" y="6010"/>
                    <a:pt x="532" y="63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3422600" y="1243850"/>
              <a:ext cx="180925" cy="192700"/>
            </a:xfrm>
            <a:custGeom>
              <a:avLst/>
              <a:gdLst/>
              <a:ahLst/>
              <a:cxnLst/>
              <a:rect l="l" t="t" r="r" b="b"/>
              <a:pathLst>
                <a:path w="7237" h="7708" extrusionOk="0">
                  <a:moveTo>
                    <a:pt x="1840" y="7707"/>
                  </a:moveTo>
                  <a:lnTo>
                    <a:pt x="246" y="6113"/>
                  </a:lnTo>
                  <a:lnTo>
                    <a:pt x="246" y="6072"/>
                  </a:lnTo>
                  <a:cubicBezTo>
                    <a:pt x="144" y="5500"/>
                    <a:pt x="103" y="4927"/>
                    <a:pt x="123" y="4355"/>
                  </a:cubicBezTo>
                  <a:cubicBezTo>
                    <a:pt x="185" y="3067"/>
                    <a:pt x="593" y="2045"/>
                    <a:pt x="1268" y="1350"/>
                  </a:cubicBezTo>
                  <a:cubicBezTo>
                    <a:pt x="2331" y="287"/>
                    <a:pt x="4089" y="1"/>
                    <a:pt x="6440" y="491"/>
                  </a:cubicBezTo>
                  <a:lnTo>
                    <a:pt x="6522" y="512"/>
                  </a:lnTo>
                  <a:lnTo>
                    <a:pt x="6542" y="573"/>
                  </a:lnTo>
                  <a:cubicBezTo>
                    <a:pt x="6746" y="1125"/>
                    <a:pt x="6889" y="1677"/>
                    <a:pt x="6951" y="2249"/>
                  </a:cubicBezTo>
                  <a:cubicBezTo>
                    <a:pt x="7114" y="3537"/>
                    <a:pt x="6910" y="4661"/>
                    <a:pt x="6378" y="5520"/>
                  </a:cubicBezTo>
                  <a:cubicBezTo>
                    <a:pt x="5581" y="6808"/>
                    <a:pt x="4069" y="7544"/>
                    <a:pt x="1922" y="7707"/>
                  </a:cubicBezTo>
                  <a:close/>
                  <a:moveTo>
                    <a:pt x="491" y="5970"/>
                  </a:moveTo>
                  <a:lnTo>
                    <a:pt x="1943" y="7421"/>
                  </a:lnTo>
                  <a:cubicBezTo>
                    <a:pt x="3987" y="7237"/>
                    <a:pt x="5397" y="6563"/>
                    <a:pt x="6133" y="5377"/>
                  </a:cubicBezTo>
                  <a:cubicBezTo>
                    <a:pt x="7237" y="3578"/>
                    <a:pt x="6460" y="1186"/>
                    <a:pt x="6297" y="757"/>
                  </a:cubicBezTo>
                  <a:cubicBezTo>
                    <a:pt x="4069" y="287"/>
                    <a:pt x="2454" y="573"/>
                    <a:pt x="1472" y="1554"/>
                  </a:cubicBezTo>
                  <a:cubicBezTo>
                    <a:pt x="1" y="3006"/>
                    <a:pt x="430" y="5622"/>
                    <a:pt x="491" y="59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3438950" y="1309775"/>
              <a:ext cx="124725" cy="115525"/>
            </a:xfrm>
            <a:custGeom>
              <a:avLst/>
              <a:gdLst/>
              <a:ahLst/>
              <a:cxnLst/>
              <a:rect l="l" t="t" r="r" b="b"/>
              <a:pathLst>
                <a:path w="4989" h="4621" extrusionOk="0">
                  <a:moveTo>
                    <a:pt x="21" y="3721"/>
                  </a:moveTo>
                  <a:cubicBezTo>
                    <a:pt x="21" y="3721"/>
                    <a:pt x="1" y="1"/>
                    <a:pt x="3987" y="82"/>
                  </a:cubicBezTo>
                  <a:cubicBezTo>
                    <a:pt x="3987" y="82"/>
                    <a:pt x="4989" y="3680"/>
                    <a:pt x="921" y="46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3560075" y="1274525"/>
              <a:ext cx="415000" cy="265750"/>
            </a:xfrm>
            <a:custGeom>
              <a:avLst/>
              <a:gdLst/>
              <a:ahLst/>
              <a:cxnLst/>
              <a:rect l="l" t="t" r="r" b="b"/>
              <a:pathLst>
                <a:path w="16600" h="10630" extrusionOk="0">
                  <a:moveTo>
                    <a:pt x="8443" y="0"/>
                  </a:moveTo>
                  <a:cubicBezTo>
                    <a:pt x="0" y="5520"/>
                    <a:pt x="7707" y="10630"/>
                    <a:pt x="7707" y="10630"/>
                  </a:cubicBezTo>
                  <a:lnTo>
                    <a:pt x="10548" y="10630"/>
                  </a:lnTo>
                  <a:cubicBezTo>
                    <a:pt x="16599" y="3557"/>
                    <a:pt x="8443" y="0"/>
                    <a:pt x="8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3667400" y="1269400"/>
              <a:ext cx="224875" cy="275475"/>
            </a:xfrm>
            <a:custGeom>
              <a:avLst/>
              <a:gdLst/>
              <a:ahLst/>
              <a:cxnLst/>
              <a:rect l="l" t="t" r="r" b="b"/>
              <a:pathLst>
                <a:path w="8995" h="11019" extrusionOk="0">
                  <a:moveTo>
                    <a:pt x="6337" y="11019"/>
                  </a:moveTo>
                  <a:lnTo>
                    <a:pt x="3353" y="11019"/>
                  </a:lnTo>
                  <a:lnTo>
                    <a:pt x="3312" y="10999"/>
                  </a:lnTo>
                  <a:cubicBezTo>
                    <a:pt x="2699" y="10569"/>
                    <a:pt x="2147" y="10058"/>
                    <a:pt x="1656" y="9506"/>
                  </a:cubicBezTo>
                  <a:cubicBezTo>
                    <a:pt x="573" y="8280"/>
                    <a:pt x="0" y="6951"/>
                    <a:pt x="0" y="5684"/>
                  </a:cubicBezTo>
                  <a:cubicBezTo>
                    <a:pt x="0" y="3701"/>
                    <a:pt x="1370" y="1800"/>
                    <a:pt x="4048" y="62"/>
                  </a:cubicBezTo>
                  <a:lnTo>
                    <a:pt x="4129" y="1"/>
                  </a:lnTo>
                  <a:lnTo>
                    <a:pt x="4232" y="42"/>
                  </a:lnTo>
                  <a:cubicBezTo>
                    <a:pt x="4375" y="103"/>
                    <a:pt x="7829" y="1636"/>
                    <a:pt x="8545" y="4743"/>
                  </a:cubicBezTo>
                  <a:cubicBezTo>
                    <a:pt x="8995" y="6665"/>
                    <a:pt x="8259" y="8770"/>
                    <a:pt x="6399" y="10958"/>
                  </a:cubicBezTo>
                  <a:close/>
                  <a:moveTo>
                    <a:pt x="3475" y="10651"/>
                  </a:moveTo>
                  <a:lnTo>
                    <a:pt x="6174" y="10651"/>
                  </a:lnTo>
                  <a:cubicBezTo>
                    <a:pt x="7911" y="8566"/>
                    <a:pt x="8586" y="6624"/>
                    <a:pt x="8177" y="4825"/>
                  </a:cubicBezTo>
                  <a:cubicBezTo>
                    <a:pt x="7564" y="2168"/>
                    <a:pt x="4722" y="696"/>
                    <a:pt x="4170" y="430"/>
                  </a:cubicBezTo>
                  <a:cubicBezTo>
                    <a:pt x="1656" y="2086"/>
                    <a:pt x="389" y="3844"/>
                    <a:pt x="389" y="5684"/>
                  </a:cubicBezTo>
                  <a:cubicBezTo>
                    <a:pt x="368" y="8382"/>
                    <a:pt x="3087" y="10385"/>
                    <a:pt x="3475" y="106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"/>
            <p:cNvSpPr/>
            <p:nvPr/>
          </p:nvSpPr>
          <p:spPr>
            <a:xfrm>
              <a:off x="3736375" y="1347075"/>
              <a:ext cx="82325" cy="63400"/>
            </a:xfrm>
            <a:custGeom>
              <a:avLst/>
              <a:gdLst/>
              <a:ahLst/>
              <a:cxnLst/>
              <a:rect l="l" t="t" r="r" b="b"/>
              <a:pathLst>
                <a:path w="3293" h="2536" extrusionOk="0">
                  <a:moveTo>
                    <a:pt x="1657" y="2536"/>
                  </a:moveTo>
                  <a:cubicBezTo>
                    <a:pt x="737" y="2536"/>
                    <a:pt x="1" y="1963"/>
                    <a:pt x="1" y="1268"/>
                  </a:cubicBezTo>
                  <a:cubicBezTo>
                    <a:pt x="1" y="573"/>
                    <a:pt x="737" y="1"/>
                    <a:pt x="1657" y="1"/>
                  </a:cubicBezTo>
                  <a:cubicBezTo>
                    <a:pt x="2556" y="1"/>
                    <a:pt x="3292" y="573"/>
                    <a:pt x="3292" y="1268"/>
                  </a:cubicBezTo>
                  <a:cubicBezTo>
                    <a:pt x="3292" y="1963"/>
                    <a:pt x="2556" y="2536"/>
                    <a:pt x="1657" y="2536"/>
                  </a:cubicBezTo>
                  <a:close/>
                  <a:moveTo>
                    <a:pt x="1657" y="226"/>
                  </a:moveTo>
                  <a:cubicBezTo>
                    <a:pt x="859" y="226"/>
                    <a:pt x="226" y="696"/>
                    <a:pt x="226" y="1248"/>
                  </a:cubicBezTo>
                  <a:cubicBezTo>
                    <a:pt x="226" y="1820"/>
                    <a:pt x="859" y="2270"/>
                    <a:pt x="1657" y="2270"/>
                  </a:cubicBezTo>
                  <a:cubicBezTo>
                    <a:pt x="2433" y="2270"/>
                    <a:pt x="3067" y="1820"/>
                    <a:pt x="3067" y="1248"/>
                  </a:cubicBezTo>
                  <a:cubicBezTo>
                    <a:pt x="3067" y="696"/>
                    <a:pt x="2433" y="246"/>
                    <a:pt x="1657" y="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"/>
            <p:cNvSpPr/>
            <p:nvPr/>
          </p:nvSpPr>
          <p:spPr>
            <a:xfrm>
              <a:off x="3750700" y="1367525"/>
              <a:ext cx="53675" cy="39900"/>
            </a:xfrm>
            <a:custGeom>
              <a:avLst/>
              <a:gdLst/>
              <a:ahLst/>
              <a:cxnLst/>
              <a:rect l="l" t="t" r="r" b="b"/>
              <a:pathLst>
                <a:path w="2147" h="1596" extrusionOk="0">
                  <a:moveTo>
                    <a:pt x="1084" y="1"/>
                  </a:moveTo>
                  <a:cubicBezTo>
                    <a:pt x="491" y="1"/>
                    <a:pt x="0" y="348"/>
                    <a:pt x="0" y="798"/>
                  </a:cubicBezTo>
                  <a:cubicBezTo>
                    <a:pt x="0" y="1248"/>
                    <a:pt x="491" y="1595"/>
                    <a:pt x="1084" y="1595"/>
                  </a:cubicBezTo>
                  <a:cubicBezTo>
                    <a:pt x="1676" y="1595"/>
                    <a:pt x="2147" y="1248"/>
                    <a:pt x="2147" y="798"/>
                  </a:cubicBezTo>
                  <a:cubicBezTo>
                    <a:pt x="2147" y="348"/>
                    <a:pt x="1676" y="1"/>
                    <a:pt x="1084" y="1"/>
                  </a:cubicBezTo>
                  <a:close/>
                  <a:moveTo>
                    <a:pt x="1084" y="1084"/>
                  </a:moveTo>
                  <a:cubicBezTo>
                    <a:pt x="838" y="1084"/>
                    <a:pt x="614" y="921"/>
                    <a:pt x="614" y="737"/>
                  </a:cubicBezTo>
                  <a:cubicBezTo>
                    <a:pt x="614" y="532"/>
                    <a:pt x="818" y="369"/>
                    <a:pt x="1084" y="369"/>
                  </a:cubicBezTo>
                  <a:cubicBezTo>
                    <a:pt x="1349" y="369"/>
                    <a:pt x="1554" y="532"/>
                    <a:pt x="1554" y="737"/>
                  </a:cubicBezTo>
                  <a:cubicBezTo>
                    <a:pt x="1554" y="921"/>
                    <a:pt x="1349" y="1084"/>
                    <a:pt x="1084" y="1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3688850" y="1318475"/>
              <a:ext cx="185025" cy="225400"/>
            </a:xfrm>
            <a:custGeom>
              <a:avLst/>
              <a:gdLst/>
              <a:ahLst/>
              <a:cxnLst/>
              <a:rect l="l" t="t" r="r" b="b"/>
              <a:pathLst>
                <a:path w="7401" h="9016" extrusionOk="0">
                  <a:moveTo>
                    <a:pt x="5254" y="9015"/>
                  </a:moveTo>
                  <a:lnTo>
                    <a:pt x="2822" y="9015"/>
                  </a:lnTo>
                  <a:lnTo>
                    <a:pt x="2781" y="8995"/>
                  </a:lnTo>
                  <a:cubicBezTo>
                    <a:pt x="2658" y="8933"/>
                    <a:pt x="1" y="7155"/>
                    <a:pt x="1" y="4641"/>
                  </a:cubicBezTo>
                  <a:cubicBezTo>
                    <a:pt x="1" y="3005"/>
                    <a:pt x="1105" y="1472"/>
                    <a:pt x="3271" y="41"/>
                  </a:cubicBezTo>
                  <a:lnTo>
                    <a:pt x="3333" y="0"/>
                  </a:lnTo>
                  <a:lnTo>
                    <a:pt x="3415" y="41"/>
                  </a:lnTo>
                  <a:cubicBezTo>
                    <a:pt x="3537" y="82"/>
                    <a:pt x="6440" y="1349"/>
                    <a:pt x="7033" y="3925"/>
                  </a:cubicBezTo>
                  <a:cubicBezTo>
                    <a:pt x="7401" y="5499"/>
                    <a:pt x="6828" y="7196"/>
                    <a:pt x="5295" y="8974"/>
                  </a:cubicBezTo>
                  <a:close/>
                  <a:moveTo>
                    <a:pt x="2904" y="8729"/>
                  </a:moveTo>
                  <a:lnTo>
                    <a:pt x="5111" y="8729"/>
                  </a:lnTo>
                  <a:cubicBezTo>
                    <a:pt x="6522" y="7032"/>
                    <a:pt x="7074" y="5438"/>
                    <a:pt x="6726" y="3986"/>
                  </a:cubicBezTo>
                  <a:cubicBezTo>
                    <a:pt x="6215" y="1799"/>
                    <a:pt x="3803" y="552"/>
                    <a:pt x="3353" y="348"/>
                  </a:cubicBezTo>
                  <a:cubicBezTo>
                    <a:pt x="1309" y="1697"/>
                    <a:pt x="287" y="3128"/>
                    <a:pt x="287" y="4620"/>
                  </a:cubicBezTo>
                  <a:cubicBezTo>
                    <a:pt x="307" y="6848"/>
                    <a:pt x="2597" y="8504"/>
                    <a:pt x="2904" y="87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3694475" y="1334300"/>
              <a:ext cx="172750" cy="209575"/>
            </a:xfrm>
            <a:custGeom>
              <a:avLst/>
              <a:gdLst/>
              <a:ahLst/>
              <a:cxnLst/>
              <a:rect l="l" t="t" r="r" b="b"/>
              <a:pathLst>
                <a:path w="6910" h="8383" extrusionOk="0">
                  <a:moveTo>
                    <a:pt x="4907" y="8382"/>
                  </a:moveTo>
                  <a:lnTo>
                    <a:pt x="2638" y="8382"/>
                  </a:lnTo>
                  <a:lnTo>
                    <a:pt x="2617" y="8362"/>
                  </a:lnTo>
                  <a:cubicBezTo>
                    <a:pt x="2495" y="8280"/>
                    <a:pt x="1" y="6645"/>
                    <a:pt x="1" y="4294"/>
                  </a:cubicBezTo>
                  <a:cubicBezTo>
                    <a:pt x="1" y="2781"/>
                    <a:pt x="1023" y="1350"/>
                    <a:pt x="3046" y="42"/>
                  </a:cubicBezTo>
                  <a:lnTo>
                    <a:pt x="3108" y="1"/>
                  </a:lnTo>
                  <a:lnTo>
                    <a:pt x="3190" y="21"/>
                  </a:lnTo>
                  <a:cubicBezTo>
                    <a:pt x="3292" y="62"/>
                    <a:pt x="5990" y="1248"/>
                    <a:pt x="6562" y="3640"/>
                  </a:cubicBezTo>
                  <a:cubicBezTo>
                    <a:pt x="6910" y="5091"/>
                    <a:pt x="6358" y="6685"/>
                    <a:pt x="4948" y="8341"/>
                  </a:cubicBezTo>
                  <a:close/>
                  <a:moveTo>
                    <a:pt x="2719" y="8096"/>
                  </a:moveTo>
                  <a:lnTo>
                    <a:pt x="4764" y="8096"/>
                  </a:lnTo>
                  <a:cubicBezTo>
                    <a:pt x="6092" y="6542"/>
                    <a:pt x="6603" y="5050"/>
                    <a:pt x="6276" y="3701"/>
                  </a:cubicBezTo>
                  <a:cubicBezTo>
                    <a:pt x="5806" y="1657"/>
                    <a:pt x="3558" y="512"/>
                    <a:pt x="3128" y="308"/>
                  </a:cubicBezTo>
                  <a:cubicBezTo>
                    <a:pt x="1248" y="1554"/>
                    <a:pt x="287" y="2904"/>
                    <a:pt x="287" y="4294"/>
                  </a:cubicBezTo>
                  <a:cubicBezTo>
                    <a:pt x="287" y="6358"/>
                    <a:pt x="2433" y="7891"/>
                    <a:pt x="2719" y="80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3706750" y="1405850"/>
              <a:ext cx="153325" cy="134425"/>
            </a:xfrm>
            <a:custGeom>
              <a:avLst/>
              <a:gdLst/>
              <a:ahLst/>
              <a:cxnLst/>
              <a:rect l="l" t="t" r="r" b="b"/>
              <a:pathLst>
                <a:path w="6133" h="5377" extrusionOk="0">
                  <a:moveTo>
                    <a:pt x="2658" y="5377"/>
                  </a:moveTo>
                  <a:cubicBezTo>
                    <a:pt x="2658" y="5377"/>
                    <a:pt x="0" y="2760"/>
                    <a:pt x="2883" y="1"/>
                  </a:cubicBezTo>
                  <a:cubicBezTo>
                    <a:pt x="2883" y="1"/>
                    <a:pt x="6133" y="1841"/>
                    <a:pt x="3905" y="53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3878800" y="1201300"/>
              <a:ext cx="262875" cy="218200"/>
            </a:xfrm>
            <a:custGeom>
              <a:avLst/>
              <a:gdLst/>
              <a:ahLst/>
              <a:cxnLst/>
              <a:rect l="l" t="t" r="r" b="b"/>
              <a:pathLst>
                <a:path w="10515" h="8728" extrusionOk="0">
                  <a:moveTo>
                    <a:pt x="4633" y="0"/>
                  </a:moveTo>
                  <a:cubicBezTo>
                    <a:pt x="2928" y="0"/>
                    <a:pt x="1520" y="558"/>
                    <a:pt x="1520" y="558"/>
                  </a:cubicBezTo>
                  <a:cubicBezTo>
                    <a:pt x="1" y="7751"/>
                    <a:pt x="4405" y="8727"/>
                    <a:pt x="6909" y="8727"/>
                  </a:cubicBezTo>
                  <a:cubicBezTo>
                    <a:pt x="7842" y="8727"/>
                    <a:pt x="8511" y="8592"/>
                    <a:pt x="8511" y="8592"/>
                  </a:cubicBezTo>
                  <a:lnTo>
                    <a:pt x="10514" y="6588"/>
                  </a:lnTo>
                  <a:cubicBezTo>
                    <a:pt x="10082" y="1128"/>
                    <a:pt x="7057" y="0"/>
                    <a:pt x="46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3895825" y="1175375"/>
              <a:ext cx="250450" cy="250950"/>
            </a:xfrm>
            <a:custGeom>
              <a:avLst/>
              <a:gdLst/>
              <a:ahLst/>
              <a:cxnLst/>
              <a:rect l="l" t="t" r="r" b="b"/>
              <a:pathLst>
                <a:path w="10018" h="10038" extrusionOk="0">
                  <a:moveTo>
                    <a:pt x="6236" y="9956"/>
                  </a:moveTo>
                  <a:cubicBezTo>
                    <a:pt x="6052" y="9956"/>
                    <a:pt x="5847" y="9956"/>
                    <a:pt x="5663" y="9935"/>
                  </a:cubicBezTo>
                  <a:cubicBezTo>
                    <a:pt x="4028" y="9833"/>
                    <a:pt x="2679" y="9302"/>
                    <a:pt x="1779" y="8402"/>
                  </a:cubicBezTo>
                  <a:cubicBezTo>
                    <a:pt x="389" y="6971"/>
                    <a:pt x="1" y="4682"/>
                    <a:pt x="655" y="1554"/>
                  </a:cubicBezTo>
                  <a:lnTo>
                    <a:pt x="675" y="1452"/>
                  </a:lnTo>
                  <a:lnTo>
                    <a:pt x="778" y="1411"/>
                  </a:lnTo>
                  <a:cubicBezTo>
                    <a:pt x="921" y="1350"/>
                    <a:pt x="4457" y="0"/>
                    <a:pt x="7155" y="1697"/>
                  </a:cubicBezTo>
                  <a:cubicBezTo>
                    <a:pt x="8832" y="2740"/>
                    <a:pt x="9792" y="4723"/>
                    <a:pt x="10017" y="7605"/>
                  </a:cubicBezTo>
                  <a:lnTo>
                    <a:pt x="10017" y="7687"/>
                  </a:lnTo>
                  <a:lnTo>
                    <a:pt x="7912" y="9792"/>
                  </a:lnTo>
                  <a:lnTo>
                    <a:pt x="7871" y="9792"/>
                  </a:lnTo>
                  <a:cubicBezTo>
                    <a:pt x="7319" y="9894"/>
                    <a:pt x="6787" y="9956"/>
                    <a:pt x="6236" y="9956"/>
                  </a:cubicBezTo>
                  <a:close/>
                  <a:moveTo>
                    <a:pt x="1002" y="1718"/>
                  </a:moveTo>
                  <a:cubicBezTo>
                    <a:pt x="410" y="4682"/>
                    <a:pt x="757" y="6849"/>
                    <a:pt x="2045" y="8136"/>
                  </a:cubicBezTo>
                  <a:cubicBezTo>
                    <a:pt x="3946" y="10037"/>
                    <a:pt x="7278" y="9526"/>
                    <a:pt x="7748" y="9445"/>
                  </a:cubicBezTo>
                  <a:lnTo>
                    <a:pt x="9649" y="7544"/>
                  </a:lnTo>
                  <a:cubicBezTo>
                    <a:pt x="9424" y="4845"/>
                    <a:pt x="8505" y="2965"/>
                    <a:pt x="6951" y="2004"/>
                  </a:cubicBezTo>
                  <a:cubicBezTo>
                    <a:pt x="4641" y="552"/>
                    <a:pt x="1575" y="1534"/>
                    <a:pt x="1002" y="17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3956650" y="1245900"/>
              <a:ext cx="79750" cy="75650"/>
            </a:xfrm>
            <a:custGeom>
              <a:avLst/>
              <a:gdLst/>
              <a:ahLst/>
              <a:cxnLst/>
              <a:rect l="l" t="t" r="r" b="b"/>
              <a:pathLst>
                <a:path w="3190" h="3026" extrusionOk="0">
                  <a:moveTo>
                    <a:pt x="1145" y="3005"/>
                  </a:moveTo>
                  <a:cubicBezTo>
                    <a:pt x="859" y="3026"/>
                    <a:pt x="573" y="2903"/>
                    <a:pt x="368" y="2699"/>
                  </a:cubicBezTo>
                  <a:cubicBezTo>
                    <a:pt x="123" y="2433"/>
                    <a:pt x="0" y="2065"/>
                    <a:pt x="82" y="1718"/>
                  </a:cubicBezTo>
                  <a:cubicBezTo>
                    <a:pt x="225" y="879"/>
                    <a:pt x="879" y="225"/>
                    <a:pt x="1717" y="82"/>
                  </a:cubicBezTo>
                  <a:cubicBezTo>
                    <a:pt x="2065" y="0"/>
                    <a:pt x="2433" y="123"/>
                    <a:pt x="2699" y="368"/>
                  </a:cubicBezTo>
                  <a:lnTo>
                    <a:pt x="2699" y="368"/>
                  </a:lnTo>
                  <a:cubicBezTo>
                    <a:pt x="3189" y="859"/>
                    <a:pt x="3067" y="1779"/>
                    <a:pt x="2433" y="2433"/>
                  </a:cubicBezTo>
                  <a:cubicBezTo>
                    <a:pt x="2147" y="2719"/>
                    <a:pt x="1758" y="2924"/>
                    <a:pt x="1349" y="2985"/>
                  </a:cubicBezTo>
                  <a:cubicBezTo>
                    <a:pt x="1288" y="3005"/>
                    <a:pt x="1206" y="3005"/>
                    <a:pt x="1145" y="3005"/>
                  </a:cubicBezTo>
                  <a:close/>
                  <a:moveTo>
                    <a:pt x="1922" y="287"/>
                  </a:moveTo>
                  <a:cubicBezTo>
                    <a:pt x="1861" y="287"/>
                    <a:pt x="1799" y="307"/>
                    <a:pt x="1738" y="307"/>
                  </a:cubicBezTo>
                  <a:cubicBezTo>
                    <a:pt x="1002" y="450"/>
                    <a:pt x="430" y="1023"/>
                    <a:pt x="307" y="1738"/>
                  </a:cubicBezTo>
                  <a:cubicBezTo>
                    <a:pt x="143" y="2372"/>
                    <a:pt x="695" y="2924"/>
                    <a:pt x="1329" y="2760"/>
                  </a:cubicBezTo>
                  <a:cubicBezTo>
                    <a:pt x="1677" y="2699"/>
                    <a:pt x="2004" y="2535"/>
                    <a:pt x="2269" y="2269"/>
                  </a:cubicBezTo>
                  <a:cubicBezTo>
                    <a:pt x="2821" y="1718"/>
                    <a:pt x="2944" y="941"/>
                    <a:pt x="2535" y="532"/>
                  </a:cubicBezTo>
                  <a:cubicBezTo>
                    <a:pt x="2372" y="368"/>
                    <a:pt x="2147" y="287"/>
                    <a:pt x="1922" y="2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3974025" y="1263775"/>
              <a:ext cx="54200" cy="53175"/>
            </a:xfrm>
            <a:custGeom>
              <a:avLst/>
              <a:gdLst/>
              <a:ahLst/>
              <a:cxnLst/>
              <a:rect l="l" t="t" r="r" b="b"/>
              <a:pathLst>
                <a:path w="2168" h="2127" extrusionOk="0">
                  <a:moveTo>
                    <a:pt x="511" y="492"/>
                  </a:moveTo>
                  <a:cubicBezTo>
                    <a:pt x="103" y="921"/>
                    <a:pt x="0" y="1514"/>
                    <a:pt x="327" y="1820"/>
                  </a:cubicBezTo>
                  <a:cubicBezTo>
                    <a:pt x="634" y="2127"/>
                    <a:pt x="1227" y="2045"/>
                    <a:pt x="1656" y="1636"/>
                  </a:cubicBezTo>
                  <a:cubicBezTo>
                    <a:pt x="2065" y="1207"/>
                    <a:pt x="2167" y="614"/>
                    <a:pt x="1840" y="308"/>
                  </a:cubicBezTo>
                  <a:cubicBezTo>
                    <a:pt x="1533" y="1"/>
                    <a:pt x="941" y="83"/>
                    <a:pt x="511" y="492"/>
                  </a:cubicBezTo>
                  <a:close/>
                  <a:moveTo>
                    <a:pt x="1288" y="1268"/>
                  </a:moveTo>
                  <a:cubicBezTo>
                    <a:pt x="1022" y="1411"/>
                    <a:pt x="716" y="1187"/>
                    <a:pt x="757" y="880"/>
                  </a:cubicBezTo>
                  <a:cubicBezTo>
                    <a:pt x="798" y="594"/>
                    <a:pt x="1166" y="471"/>
                    <a:pt x="1370" y="675"/>
                  </a:cubicBezTo>
                  <a:cubicBezTo>
                    <a:pt x="1513" y="859"/>
                    <a:pt x="1472" y="1105"/>
                    <a:pt x="1288" y="12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3935175" y="1225975"/>
              <a:ext cx="206500" cy="194225"/>
            </a:xfrm>
            <a:custGeom>
              <a:avLst/>
              <a:gdLst/>
              <a:ahLst/>
              <a:cxnLst/>
              <a:rect l="l" t="t" r="r" b="b"/>
              <a:pathLst>
                <a:path w="8260" h="7769" extrusionOk="0">
                  <a:moveTo>
                    <a:pt x="5070" y="7666"/>
                  </a:moveTo>
                  <a:lnTo>
                    <a:pt x="4662" y="7666"/>
                  </a:lnTo>
                  <a:cubicBezTo>
                    <a:pt x="3312" y="7584"/>
                    <a:pt x="2188" y="7175"/>
                    <a:pt x="1452" y="6419"/>
                  </a:cubicBezTo>
                  <a:cubicBezTo>
                    <a:pt x="307" y="5274"/>
                    <a:pt x="1" y="3414"/>
                    <a:pt x="532" y="859"/>
                  </a:cubicBezTo>
                  <a:lnTo>
                    <a:pt x="553" y="777"/>
                  </a:lnTo>
                  <a:lnTo>
                    <a:pt x="614" y="757"/>
                  </a:lnTo>
                  <a:cubicBezTo>
                    <a:pt x="1186" y="532"/>
                    <a:pt x="1800" y="389"/>
                    <a:pt x="2413" y="327"/>
                  </a:cubicBezTo>
                  <a:cubicBezTo>
                    <a:pt x="3783" y="143"/>
                    <a:pt x="4989" y="368"/>
                    <a:pt x="5908" y="941"/>
                  </a:cubicBezTo>
                  <a:cubicBezTo>
                    <a:pt x="7278" y="1779"/>
                    <a:pt x="8075" y="3394"/>
                    <a:pt x="8259" y="5744"/>
                  </a:cubicBezTo>
                  <a:lnTo>
                    <a:pt x="8259" y="5806"/>
                  </a:lnTo>
                  <a:lnTo>
                    <a:pt x="6542" y="7543"/>
                  </a:lnTo>
                  <a:lnTo>
                    <a:pt x="6501" y="7543"/>
                  </a:lnTo>
                  <a:cubicBezTo>
                    <a:pt x="6011" y="7625"/>
                    <a:pt x="5541" y="7666"/>
                    <a:pt x="5070" y="7666"/>
                  </a:cubicBezTo>
                  <a:close/>
                  <a:moveTo>
                    <a:pt x="798" y="1002"/>
                  </a:moveTo>
                  <a:cubicBezTo>
                    <a:pt x="307" y="3394"/>
                    <a:pt x="594" y="5131"/>
                    <a:pt x="1657" y="6194"/>
                  </a:cubicBezTo>
                  <a:cubicBezTo>
                    <a:pt x="3231" y="7768"/>
                    <a:pt x="6011" y="7318"/>
                    <a:pt x="6399" y="7237"/>
                  </a:cubicBezTo>
                  <a:lnTo>
                    <a:pt x="7953" y="5683"/>
                  </a:lnTo>
                  <a:cubicBezTo>
                    <a:pt x="7769" y="3496"/>
                    <a:pt x="7033" y="1983"/>
                    <a:pt x="5765" y="1186"/>
                  </a:cubicBezTo>
                  <a:cubicBezTo>
                    <a:pt x="3844" y="0"/>
                    <a:pt x="1268" y="838"/>
                    <a:pt x="798" y="10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3946925" y="1238225"/>
              <a:ext cx="192700" cy="180425"/>
            </a:xfrm>
            <a:custGeom>
              <a:avLst/>
              <a:gdLst/>
              <a:ahLst/>
              <a:cxnLst/>
              <a:rect l="l" t="t" r="r" b="b"/>
              <a:pathLst>
                <a:path w="7708" h="7217" extrusionOk="0">
                  <a:moveTo>
                    <a:pt x="4723" y="7115"/>
                  </a:moveTo>
                  <a:lnTo>
                    <a:pt x="4355" y="7115"/>
                  </a:lnTo>
                  <a:cubicBezTo>
                    <a:pt x="3067" y="7053"/>
                    <a:pt x="2045" y="6665"/>
                    <a:pt x="1350" y="5970"/>
                  </a:cubicBezTo>
                  <a:cubicBezTo>
                    <a:pt x="287" y="4907"/>
                    <a:pt x="1" y="3149"/>
                    <a:pt x="492" y="798"/>
                  </a:cubicBezTo>
                  <a:lnTo>
                    <a:pt x="512" y="737"/>
                  </a:lnTo>
                  <a:lnTo>
                    <a:pt x="573" y="696"/>
                  </a:lnTo>
                  <a:cubicBezTo>
                    <a:pt x="1125" y="491"/>
                    <a:pt x="1677" y="369"/>
                    <a:pt x="2250" y="287"/>
                  </a:cubicBezTo>
                  <a:cubicBezTo>
                    <a:pt x="3537" y="123"/>
                    <a:pt x="4662" y="328"/>
                    <a:pt x="5520" y="859"/>
                  </a:cubicBezTo>
                  <a:cubicBezTo>
                    <a:pt x="6808" y="1657"/>
                    <a:pt x="7544" y="3169"/>
                    <a:pt x="7708" y="5336"/>
                  </a:cubicBezTo>
                  <a:lnTo>
                    <a:pt x="7708" y="5397"/>
                  </a:lnTo>
                  <a:lnTo>
                    <a:pt x="6093" y="6992"/>
                  </a:lnTo>
                  <a:lnTo>
                    <a:pt x="6052" y="6992"/>
                  </a:lnTo>
                  <a:cubicBezTo>
                    <a:pt x="5622" y="7074"/>
                    <a:pt x="5173" y="7115"/>
                    <a:pt x="4723" y="7115"/>
                  </a:cubicBezTo>
                  <a:close/>
                  <a:moveTo>
                    <a:pt x="757" y="921"/>
                  </a:moveTo>
                  <a:cubicBezTo>
                    <a:pt x="308" y="3149"/>
                    <a:pt x="573" y="4784"/>
                    <a:pt x="1555" y="5765"/>
                  </a:cubicBezTo>
                  <a:cubicBezTo>
                    <a:pt x="3006" y="7217"/>
                    <a:pt x="5622" y="6788"/>
                    <a:pt x="5970" y="6726"/>
                  </a:cubicBezTo>
                  <a:lnTo>
                    <a:pt x="7421" y="5275"/>
                  </a:lnTo>
                  <a:cubicBezTo>
                    <a:pt x="7258" y="3231"/>
                    <a:pt x="6563" y="1841"/>
                    <a:pt x="5377" y="1105"/>
                  </a:cubicBezTo>
                  <a:cubicBezTo>
                    <a:pt x="3619" y="1"/>
                    <a:pt x="1187" y="778"/>
                    <a:pt x="757" y="9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4012850" y="1277575"/>
              <a:ext cx="115525" cy="124725"/>
            </a:xfrm>
            <a:custGeom>
              <a:avLst/>
              <a:gdLst/>
              <a:ahLst/>
              <a:cxnLst/>
              <a:rect l="l" t="t" r="r" b="b"/>
              <a:pathLst>
                <a:path w="4621" h="4989" extrusionOk="0">
                  <a:moveTo>
                    <a:pt x="3721" y="4968"/>
                  </a:moveTo>
                  <a:cubicBezTo>
                    <a:pt x="3721" y="4968"/>
                    <a:pt x="1" y="4989"/>
                    <a:pt x="83" y="1002"/>
                  </a:cubicBezTo>
                  <a:cubicBezTo>
                    <a:pt x="83" y="1002"/>
                    <a:pt x="3680" y="1"/>
                    <a:pt x="4621" y="40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3977600" y="961600"/>
              <a:ext cx="265775" cy="207350"/>
            </a:xfrm>
            <a:custGeom>
              <a:avLst/>
              <a:gdLst/>
              <a:ahLst/>
              <a:cxnLst/>
              <a:rect l="l" t="t" r="r" b="b"/>
              <a:pathLst>
                <a:path w="10631" h="8294" extrusionOk="0">
                  <a:moveTo>
                    <a:pt x="5662" y="1"/>
                  </a:moveTo>
                  <a:cubicBezTo>
                    <a:pt x="1893" y="1"/>
                    <a:pt x="0" y="4340"/>
                    <a:pt x="0" y="4340"/>
                  </a:cubicBezTo>
                  <a:cubicBezTo>
                    <a:pt x="1954" y="7328"/>
                    <a:pt x="3856" y="8293"/>
                    <a:pt x="5498" y="8293"/>
                  </a:cubicBezTo>
                  <a:cubicBezTo>
                    <a:pt x="8497" y="8293"/>
                    <a:pt x="10630" y="5076"/>
                    <a:pt x="10630" y="5076"/>
                  </a:cubicBezTo>
                  <a:lnTo>
                    <a:pt x="10630" y="2235"/>
                  </a:lnTo>
                  <a:cubicBezTo>
                    <a:pt x="8717" y="598"/>
                    <a:pt x="7060" y="1"/>
                    <a:pt x="5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"/>
            <p:cNvSpPr/>
            <p:nvPr/>
          </p:nvSpPr>
          <p:spPr>
            <a:xfrm>
              <a:off x="3973000" y="948975"/>
              <a:ext cx="275475" cy="224375"/>
            </a:xfrm>
            <a:custGeom>
              <a:avLst/>
              <a:gdLst/>
              <a:ahLst/>
              <a:cxnLst/>
              <a:rect l="l" t="t" r="r" b="b"/>
              <a:pathLst>
                <a:path w="11019" h="8975" extrusionOk="0">
                  <a:moveTo>
                    <a:pt x="5683" y="8975"/>
                  </a:moveTo>
                  <a:lnTo>
                    <a:pt x="5663" y="8975"/>
                  </a:lnTo>
                  <a:cubicBezTo>
                    <a:pt x="3680" y="8975"/>
                    <a:pt x="1779" y="7626"/>
                    <a:pt x="41" y="4948"/>
                  </a:cubicBezTo>
                  <a:lnTo>
                    <a:pt x="0" y="4866"/>
                  </a:lnTo>
                  <a:lnTo>
                    <a:pt x="41" y="4764"/>
                  </a:lnTo>
                  <a:cubicBezTo>
                    <a:pt x="103" y="4621"/>
                    <a:pt x="1636" y="1166"/>
                    <a:pt x="4743" y="450"/>
                  </a:cubicBezTo>
                  <a:cubicBezTo>
                    <a:pt x="6665" y="1"/>
                    <a:pt x="8750" y="716"/>
                    <a:pt x="10937" y="2597"/>
                  </a:cubicBezTo>
                  <a:lnTo>
                    <a:pt x="11019" y="2658"/>
                  </a:lnTo>
                  <a:lnTo>
                    <a:pt x="11019" y="5643"/>
                  </a:lnTo>
                  <a:lnTo>
                    <a:pt x="10978" y="5684"/>
                  </a:lnTo>
                  <a:cubicBezTo>
                    <a:pt x="10548" y="6297"/>
                    <a:pt x="10058" y="6849"/>
                    <a:pt x="9506" y="7339"/>
                  </a:cubicBezTo>
                  <a:cubicBezTo>
                    <a:pt x="8279" y="8402"/>
                    <a:pt x="6951" y="8975"/>
                    <a:pt x="5683" y="8975"/>
                  </a:cubicBezTo>
                  <a:close/>
                  <a:moveTo>
                    <a:pt x="409" y="4825"/>
                  </a:moveTo>
                  <a:cubicBezTo>
                    <a:pt x="2065" y="7339"/>
                    <a:pt x="3844" y="8627"/>
                    <a:pt x="5683" y="8627"/>
                  </a:cubicBezTo>
                  <a:lnTo>
                    <a:pt x="5683" y="8627"/>
                  </a:lnTo>
                  <a:cubicBezTo>
                    <a:pt x="8341" y="8627"/>
                    <a:pt x="10344" y="5908"/>
                    <a:pt x="10610" y="5520"/>
                  </a:cubicBezTo>
                  <a:lnTo>
                    <a:pt x="10610" y="2822"/>
                  </a:lnTo>
                  <a:cubicBezTo>
                    <a:pt x="8545" y="1084"/>
                    <a:pt x="6583" y="389"/>
                    <a:pt x="4784" y="818"/>
                  </a:cubicBezTo>
                  <a:cubicBezTo>
                    <a:pt x="2147" y="1432"/>
                    <a:pt x="675" y="4273"/>
                    <a:pt x="409" y="48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"/>
            <p:cNvSpPr/>
            <p:nvPr/>
          </p:nvSpPr>
          <p:spPr>
            <a:xfrm>
              <a:off x="4050175" y="1022050"/>
              <a:ext cx="63900" cy="82825"/>
            </a:xfrm>
            <a:custGeom>
              <a:avLst/>
              <a:gdLst/>
              <a:ahLst/>
              <a:cxnLst/>
              <a:rect l="l" t="t" r="r" b="b"/>
              <a:pathLst>
                <a:path w="2556" h="3313" extrusionOk="0">
                  <a:moveTo>
                    <a:pt x="1268" y="3312"/>
                  </a:moveTo>
                  <a:cubicBezTo>
                    <a:pt x="573" y="3312"/>
                    <a:pt x="0" y="2577"/>
                    <a:pt x="0" y="1657"/>
                  </a:cubicBezTo>
                  <a:cubicBezTo>
                    <a:pt x="0" y="757"/>
                    <a:pt x="573" y="1"/>
                    <a:pt x="1268" y="1"/>
                  </a:cubicBezTo>
                  <a:cubicBezTo>
                    <a:pt x="1963" y="1"/>
                    <a:pt x="2555" y="757"/>
                    <a:pt x="2555" y="1657"/>
                  </a:cubicBezTo>
                  <a:cubicBezTo>
                    <a:pt x="2555" y="2577"/>
                    <a:pt x="1963" y="3312"/>
                    <a:pt x="1268" y="3312"/>
                  </a:cubicBezTo>
                  <a:close/>
                  <a:moveTo>
                    <a:pt x="1268" y="246"/>
                  </a:moveTo>
                  <a:cubicBezTo>
                    <a:pt x="695" y="246"/>
                    <a:pt x="245" y="880"/>
                    <a:pt x="245" y="1677"/>
                  </a:cubicBezTo>
                  <a:cubicBezTo>
                    <a:pt x="245" y="2454"/>
                    <a:pt x="716" y="3088"/>
                    <a:pt x="1268" y="3088"/>
                  </a:cubicBezTo>
                  <a:cubicBezTo>
                    <a:pt x="1820" y="3088"/>
                    <a:pt x="2290" y="2454"/>
                    <a:pt x="2290" y="1677"/>
                  </a:cubicBezTo>
                  <a:cubicBezTo>
                    <a:pt x="2290" y="880"/>
                    <a:pt x="1840" y="246"/>
                    <a:pt x="1268" y="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"/>
            <p:cNvSpPr/>
            <p:nvPr/>
          </p:nvSpPr>
          <p:spPr>
            <a:xfrm>
              <a:off x="4070600" y="1036875"/>
              <a:ext cx="39900" cy="53700"/>
            </a:xfrm>
            <a:custGeom>
              <a:avLst/>
              <a:gdLst/>
              <a:ahLst/>
              <a:cxnLst/>
              <a:rect l="l" t="t" r="r" b="b"/>
              <a:pathLst>
                <a:path w="1596" h="2148" extrusionOk="0">
                  <a:moveTo>
                    <a:pt x="1" y="1064"/>
                  </a:moveTo>
                  <a:cubicBezTo>
                    <a:pt x="1" y="1656"/>
                    <a:pt x="348" y="2147"/>
                    <a:pt x="798" y="2147"/>
                  </a:cubicBezTo>
                  <a:cubicBezTo>
                    <a:pt x="1248" y="2147"/>
                    <a:pt x="1595" y="1656"/>
                    <a:pt x="1595" y="1064"/>
                  </a:cubicBezTo>
                  <a:cubicBezTo>
                    <a:pt x="1595" y="471"/>
                    <a:pt x="1248" y="1"/>
                    <a:pt x="798" y="1"/>
                  </a:cubicBezTo>
                  <a:cubicBezTo>
                    <a:pt x="348" y="1"/>
                    <a:pt x="1" y="471"/>
                    <a:pt x="1" y="1064"/>
                  </a:cubicBezTo>
                  <a:close/>
                  <a:moveTo>
                    <a:pt x="1084" y="1064"/>
                  </a:moveTo>
                  <a:cubicBezTo>
                    <a:pt x="1084" y="1309"/>
                    <a:pt x="921" y="1534"/>
                    <a:pt x="737" y="1534"/>
                  </a:cubicBezTo>
                  <a:cubicBezTo>
                    <a:pt x="532" y="1534"/>
                    <a:pt x="369" y="1309"/>
                    <a:pt x="369" y="1064"/>
                  </a:cubicBezTo>
                  <a:cubicBezTo>
                    <a:pt x="369" y="798"/>
                    <a:pt x="532" y="594"/>
                    <a:pt x="737" y="594"/>
                  </a:cubicBezTo>
                  <a:cubicBezTo>
                    <a:pt x="921" y="594"/>
                    <a:pt x="1084" y="798"/>
                    <a:pt x="1084" y="10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"/>
            <p:cNvSpPr/>
            <p:nvPr/>
          </p:nvSpPr>
          <p:spPr>
            <a:xfrm>
              <a:off x="4021550" y="966875"/>
              <a:ext cx="225400" cy="185525"/>
            </a:xfrm>
            <a:custGeom>
              <a:avLst/>
              <a:gdLst/>
              <a:ahLst/>
              <a:cxnLst/>
              <a:rect l="l" t="t" r="r" b="b"/>
              <a:pathLst>
                <a:path w="9016" h="7421" extrusionOk="0">
                  <a:moveTo>
                    <a:pt x="4620" y="7421"/>
                  </a:moveTo>
                  <a:cubicBezTo>
                    <a:pt x="3005" y="7421"/>
                    <a:pt x="1472" y="6317"/>
                    <a:pt x="41" y="4150"/>
                  </a:cubicBezTo>
                  <a:lnTo>
                    <a:pt x="0" y="4068"/>
                  </a:lnTo>
                  <a:lnTo>
                    <a:pt x="41" y="4007"/>
                  </a:lnTo>
                  <a:cubicBezTo>
                    <a:pt x="82" y="3884"/>
                    <a:pt x="1350" y="981"/>
                    <a:pt x="3925" y="368"/>
                  </a:cubicBezTo>
                  <a:cubicBezTo>
                    <a:pt x="5499" y="0"/>
                    <a:pt x="7196" y="593"/>
                    <a:pt x="8974" y="2106"/>
                  </a:cubicBezTo>
                  <a:lnTo>
                    <a:pt x="9015" y="2167"/>
                  </a:lnTo>
                  <a:lnTo>
                    <a:pt x="9015" y="4600"/>
                  </a:lnTo>
                  <a:lnTo>
                    <a:pt x="8995" y="4640"/>
                  </a:lnTo>
                  <a:cubicBezTo>
                    <a:pt x="8934" y="4743"/>
                    <a:pt x="7155" y="7421"/>
                    <a:pt x="4620" y="7421"/>
                  </a:cubicBezTo>
                  <a:close/>
                  <a:moveTo>
                    <a:pt x="348" y="4048"/>
                  </a:moveTo>
                  <a:cubicBezTo>
                    <a:pt x="1697" y="6092"/>
                    <a:pt x="3128" y="7114"/>
                    <a:pt x="4620" y="7114"/>
                  </a:cubicBezTo>
                  <a:lnTo>
                    <a:pt x="4620" y="7114"/>
                  </a:lnTo>
                  <a:cubicBezTo>
                    <a:pt x="6848" y="7114"/>
                    <a:pt x="8504" y="4804"/>
                    <a:pt x="8709" y="4497"/>
                  </a:cubicBezTo>
                  <a:lnTo>
                    <a:pt x="8709" y="2290"/>
                  </a:lnTo>
                  <a:cubicBezTo>
                    <a:pt x="7032" y="879"/>
                    <a:pt x="5438" y="327"/>
                    <a:pt x="3987" y="675"/>
                  </a:cubicBezTo>
                  <a:cubicBezTo>
                    <a:pt x="1799" y="1186"/>
                    <a:pt x="573" y="3598"/>
                    <a:pt x="348" y="40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4037400" y="973500"/>
              <a:ext cx="209550" cy="172775"/>
            </a:xfrm>
            <a:custGeom>
              <a:avLst/>
              <a:gdLst/>
              <a:ahLst/>
              <a:cxnLst/>
              <a:rect l="l" t="t" r="r" b="b"/>
              <a:pathLst>
                <a:path w="8382" h="6911" extrusionOk="0">
                  <a:moveTo>
                    <a:pt x="4293" y="6910"/>
                  </a:moveTo>
                  <a:cubicBezTo>
                    <a:pt x="2780" y="6910"/>
                    <a:pt x="1349" y="5888"/>
                    <a:pt x="41" y="3885"/>
                  </a:cubicBezTo>
                  <a:lnTo>
                    <a:pt x="0" y="3803"/>
                  </a:lnTo>
                  <a:lnTo>
                    <a:pt x="21" y="3742"/>
                  </a:lnTo>
                  <a:cubicBezTo>
                    <a:pt x="61" y="3619"/>
                    <a:pt x="1247" y="921"/>
                    <a:pt x="3639" y="348"/>
                  </a:cubicBezTo>
                  <a:cubicBezTo>
                    <a:pt x="5090" y="1"/>
                    <a:pt x="6685" y="553"/>
                    <a:pt x="8340" y="1963"/>
                  </a:cubicBezTo>
                  <a:lnTo>
                    <a:pt x="8381" y="2004"/>
                  </a:lnTo>
                  <a:lnTo>
                    <a:pt x="8381" y="4273"/>
                  </a:lnTo>
                  <a:lnTo>
                    <a:pt x="8361" y="4314"/>
                  </a:lnTo>
                  <a:cubicBezTo>
                    <a:pt x="8300" y="4416"/>
                    <a:pt x="6644" y="6910"/>
                    <a:pt x="4293" y="6910"/>
                  </a:cubicBezTo>
                  <a:close/>
                  <a:moveTo>
                    <a:pt x="307" y="3783"/>
                  </a:moveTo>
                  <a:cubicBezTo>
                    <a:pt x="1554" y="5684"/>
                    <a:pt x="2903" y="6645"/>
                    <a:pt x="4293" y="6645"/>
                  </a:cubicBezTo>
                  <a:lnTo>
                    <a:pt x="4293" y="6645"/>
                  </a:lnTo>
                  <a:cubicBezTo>
                    <a:pt x="6337" y="6645"/>
                    <a:pt x="7891" y="4498"/>
                    <a:pt x="8095" y="4191"/>
                  </a:cubicBezTo>
                  <a:lnTo>
                    <a:pt x="8095" y="2147"/>
                  </a:lnTo>
                  <a:cubicBezTo>
                    <a:pt x="6521" y="839"/>
                    <a:pt x="5049" y="328"/>
                    <a:pt x="3700" y="635"/>
                  </a:cubicBezTo>
                  <a:cubicBezTo>
                    <a:pt x="1656" y="1125"/>
                    <a:pt x="511" y="3374"/>
                    <a:pt x="307" y="37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4108925" y="981175"/>
              <a:ext cx="134450" cy="153850"/>
            </a:xfrm>
            <a:custGeom>
              <a:avLst/>
              <a:gdLst/>
              <a:ahLst/>
              <a:cxnLst/>
              <a:rect l="l" t="t" r="r" b="b"/>
              <a:pathLst>
                <a:path w="5378" h="6154" extrusionOk="0">
                  <a:moveTo>
                    <a:pt x="5377" y="3496"/>
                  </a:moveTo>
                  <a:cubicBezTo>
                    <a:pt x="5377" y="3496"/>
                    <a:pt x="2761" y="6154"/>
                    <a:pt x="1" y="3271"/>
                  </a:cubicBezTo>
                  <a:cubicBezTo>
                    <a:pt x="1" y="3271"/>
                    <a:pt x="1841" y="1"/>
                    <a:pt x="5377" y="22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3837050" y="699600"/>
              <a:ext cx="319200" cy="232525"/>
            </a:xfrm>
            <a:custGeom>
              <a:avLst/>
              <a:gdLst/>
              <a:ahLst/>
              <a:cxnLst/>
              <a:rect l="l" t="t" r="r" b="b"/>
              <a:pathLst>
                <a:path w="12768" h="9301" extrusionOk="0">
                  <a:moveTo>
                    <a:pt x="9282" y="0"/>
                  </a:moveTo>
                  <a:cubicBezTo>
                    <a:pt x="1" y="716"/>
                    <a:pt x="3251" y="8994"/>
                    <a:pt x="3251" y="8994"/>
                  </a:cubicBezTo>
                  <a:cubicBezTo>
                    <a:pt x="4262" y="9206"/>
                    <a:pt x="5149" y="9301"/>
                    <a:pt x="5929" y="9301"/>
                  </a:cubicBezTo>
                  <a:cubicBezTo>
                    <a:pt x="12767" y="9301"/>
                    <a:pt x="11285" y="2003"/>
                    <a:pt x="11285" y="2003"/>
                  </a:cubicBezTo>
                  <a:lnTo>
                    <a:pt x="9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3878450" y="694475"/>
              <a:ext cx="250950" cy="242275"/>
            </a:xfrm>
            <a:custGeom>
              <a:avLst/>
              <a:gdLst/>
              <a:ahLst/>
              <a:cxnLst/>
              <a:rect l="l" t="t" r="r" b="b"/>
              <a:pathLst>
                <a:path w="10038" h="9691" extrusionOk="0">
                  <a:moveTo>
                    <a:pt x="4294" y="9690"/>
                  </a:moveTo>
                  <a:cubicBezTo>
                    <a:pt x="3374" y="9670"/>
                    <a:pt x="2454" y="9567"/>
                    <a:pt x="1554" y="9383"/>
                  </a:cubicBezTo>
                  <a:lnTo>
                    <a:pt x="1452" y="9343"/>
                  </a:lnTo>
                  <a:lnTo>
                    <a:pt x="1411" y="9261"/>
                  </a:lnTo>
                  <a:cubicBezTo>
                    <a:pt x="1370" y="9118"/>
                    <a:pt x="1" y="5581"/>
                    <a:pt x="1697" y="2862"/>
                  </a:cubicBezTo>
                  <a:cubicBezTo>
                    <a:pt x="2740" y="1186"/>
                    <a:pt x="4723" y="225"/>
                    <a:pt x="7605" y="1"/>
                  </a:cubicBezTo>
                  <a:lnTo>
                    <a:pt x="7687" y="1"/>
                  </a:lnTo>
                  <a:lnTo>
                    <a:pt x="9792" y="2106"/>
                  </a:lnTo>
                  <a:lnTo>
                    <a:pt x="9813" y="2167"/>
                  </a:lnTo>
                  <a:cubicBezTo>
                    <a:pt x="9935" y="2883"/>
                    <a:pt x="9976" y="3639"/>
                    <a:pt x="9935" y="4375"/>
                  </a:cubicBezTo>
                  <a:cubicBezTo>
                    <a:pt x="9833" y="6011"/>
                    <a:pt x="9302" y="7339"/>
                    <a:pt x="8402" y="8239"/>
                  </a:cubicBezTo>
                  <a:cubicBezTo>
                    <a:pt x="7442" y="9199"/>
                    <a:pt x="6052" y="9690"/>
                    <a:pt x="4294" y="9690"/>
                  </a:cubicBezTo>
                  <a:close/>
                  <a:moveTo>
                    <a:pt x="1738" y="9036"/>
                  </a:moveTo>
                  <a:cubicBezTo>
                    <a:pt x="4682" y="9629"/>
                    <a:pt x="6849" y="9281"/>
                    <a:pt x="8137" y="7993"/>
                  </a:cubicBezTo>
                  <a:cubicBezTo>
                    <a:pt x="10038" y="6092"/>
                    <a:pt x="9527" y="2760"/>
                    <a:pt x="9445" y="2290"/>
                  </a:cubicBezTo>
                  <a:lnTo>
                    <a:pt x="7544" y="409"/>
                  </a:lnTo>
                  <a:cubicBezTo>
                    <a:pt x="4845" y="634"/>
                    <a:pt x="2985" y="1534"/>
                    <a:pt x="2004" y="3087"/>
                  </a:cubicBezTo>
                  <a:cubicBezTo>
                    <a:pt x="553" y="5397"/>
                    <a:pt x="1534" y="8464"/>
                    <a:pt x="1738" y="90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3948975" y="804875"/>
              <a:ext cx="76675" cy="78725"/>
            </a:xfrm>
            <a:custGeom>
              <a:avLst/>
              <a:gdLst/>
              <a:ahLst/>
              <a:cxnLst/>
              <a:rect l="l" t="t" r="r" b="b"/>
              <a:pathLst>
                <a:path w="3067" h="3149" extrusionOk="0">
                  <a:moveTo>
                    <a:pt x="1922" y="3148"/>
                  </a:moveTo>
                  <a:cubicBezTo>
                    <a:pt x="1861" y="3128"/>
                    <a:pt x="1779" y="3128"/>
                    <a:pt x="1718" y="3128"/>
                  </a:cubicBezTo>
                  <a:cubicBezTo>
                    <a:pt x="880" y="2964"/>
                    <a:pt x="226" y="2310"/>
                    <a:pt x="82" y="1492"/>
                  </a:cubicBezTo>
                  <a:cubicBezTo>
                    <a:pt x="1" y="1124"/>
                    <a:pt x="123" y="756"/>
                    <a:pt x="369" y="491"/>
                  </a:cubicBezTo>
                  <a:cubicBezTo>
                    <a:pt x="859" y="0"/>
                    <a:pt x="1779" y="123"/>
                    <a:pt x="2433" y="777"/>
                  </a:cubicBezTo>
                  <a:cubicBezTo>
                    <a:pt x="2719" y="1063"/>
                    <a:pt x="2924" y="1431"/>
                    <a:pt x="2985" y="1840"/>
                  </a:cubicBezTo>
                  <a:cubicBezTo>
                    <a:pt x="3067" y="2208"/>
                    <a:pt x="2965" y="2576"/>
                    <a:pt x="2699" y="2842"/>
                  </a:cubicBezTo>
                  <a:cubicBezTo>
                    <a:pt x="2495" y="3046"/>
                    <a:pt x="2208" y="3148"/>
                    <a:pt x="1922" y="3148"/>
                  </a:cubicBezTo>
                  <a:close/>
                  <a:moveTo>
                    <a:pt x="1166" y="429"/>
                  </a:moveTo>
                  <a:cubicBezTo>
                    <a:pt x="921" y="409"/>
                    <a:pt x="716" y="511"/>
                    <a:pt x="553" y="654"/>
                  </a:cubicBezTo>
                  <a:cubicBezTo>
                    <a:pt x="348" y="879"/>
                    <a:pt x="266" y="1165"/>
                    <a:pt x="328" y="1451"/>
                  </a:cubicBezTo>
                  <a:cubicBezTo>
                    <a:pt x="471" y="2167"/>
                    <a:pt x="1023" y="2739"/>
                    <a:pt x="1738" y="2882"/>
                  </a:cubicBezTo>
                  <a:cubicBezTo>
                    <a:pt x="2352" y="3046"/>
                    <a:pt x="2924" y="2474"/>
                    <a:pt x="2760" y="1860"/>
                  </a:cubicBezTo>
                  <a:cubicBezTo>
                    <a:pt x="2699" y="1492"/>
                    <a:pt x="2515" y="1165"/>
                    <a:pt x="2270" y="920"/>
                  </a:cubicBezTo>
                  <a:cubicBezTo>
                    <a:pt x="1963" y="613"/>
                    <a:pt x="1575" y="429"/>
                    <a:pt x="1145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3966875" y="813050"/>
              <a:ext cx="53175" cy="54175"/>
            </a:xfrm>
            <a:custGeom>
              <a:avLst/>
              <a:gdLst/>
              <a:ahLst/>
              <a:cxnLst/>
              <a:rect l="l" t="t" r="r" b="b"/>
              <a:pathLst>
                <a:path w="2127" h="2167" extrusionOk="0">
                  <a:moveTo>
                    <a:pt x="491" y="1656"/>
                  </a:moveTo>
                  <a:cubicBezTo>
                    <a:pt x="920" y="2065"/>
                    <a:pt x="1513" y="2167"/>
                    <a:pt x="1819" y="1840"/>
                  </a:cubicBezTo>
                  <a:cubicBezTo>
                    <a:pt x="2126" y="1513"/>
                    <a:pt x="2044" y="940"/>
                    <a:pt x="1636" y="511"/>
                  </a:cubicBezTo>
                  <a:cubicBezTo>
                    <a:pt x="1206" y="102"/>
                    <a:pt x="613" y="0"/>
                    <a:pt x="307" y="327"/>
                  </a:cubicBezTo>
                  <a:cubicBezTo>
                    <a:pt x="0" y="634"/>
                    <a:pt x="82" y="1227"/>
                    <a:pt x="491" y="1656"/>
                  </a:cubicBezTo>
                  <a:close/>
                  <a:moveTo>
                    <a:pt x="1268" y="879"/>
                  </a:moveTo>
                  <a:cubicBezTo>
                    <a:pt x="1411" y="1145"/>
                    <a:pt x="1186" y="1472"/>
                    <a:pt x="879" y="1411"/>
                  </a:cubicBezTo>
                  <a:cubicBezTo>
                    <a:pt x="593" y="1370"/>
                    <a:pt x="470" y="1022"/>
                    <a:pt x="675" y="797"/>
                  </a:cubicBezTo>
                  <a:cubicBezTo>
                    <a:pt x="859" y="675"/>
                    <a:pt x="1104" y="695"/>
                    <a:pt x="1247" y="8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3929050" y="699600"/>
              <a:ext cx="194225" cy="199825"/>
            </a:xfrm>
            <a:custGeom>
              <a:avLst/>
              <a:gdLst/>
              <a:ahLst/>
              <a:cxnLst/>
              <a:rect l="l" t="t" r="r" b="b"/>
              <a:pathLst>
                <a:path w="7769" h="7993" extrusionOk="0">
                  <a:moveTo>
                    <a:pt x="3067" y="7993"/>
                  </a:moveTo>
                  <a:cubicBezTo>
                    <a:pt x="2331" y="7972"/>
                    <a:pt x="1574" y="7891"/>
                    <a:pt x="859" y="7727"/>
                  </a:cubicBezTo>
                  <a:lnTo>
                    <a:pt x="777" y="7707"/>
                  </a:lnTo>
                  <a:lnTo>
                    <a:pt x="736" y="7645"/>
                  </a:lnTo>
                  <a:cubicBezTo>
                    <a:pt x="532" y="7053"/>
                    <a:pt x="389" y="6460"/>
                    <a:pt x="307" y="5846"/>
                  </a:cubicBezTo>
                  <a:cubicBezTo>
                    <a:pt x="144" y="4477"/>
                    <a:pt x="348" y="3271"/>
                    <a:pt x="920" y="2330"/>
                  </a:cubicBezTo>
                  <a:cubicBezTo>
                    <a:pt x="1779" y="961"/>
                    <a:pt x="3394" y="184"/>
                    <a:pt x="5724" y="0"/>
                  </a:cubicBezTo>
                  <a:lnTo>
                    <a:pt x="5806" y="0"/>
                  </a:lnTo>
                  <a:lnTo>
                    <a:pt x="7523" y="1717"/>
                  </a:lnTo>
                  <a:lnTo>
                    <a:pt x="7523" y="1778"/>
                  </a:lnTo>
                  <a:cubicBezTo>
                    <a:pt x="7625" y="2371"/>
                    <a:pt x="7666" y="2985"/>
                    <a:pt x="7646" y="3598"/>
                  </a:cubicBezTo>
                  <a:cubicBezTo>
                    <a:pt x="7584" y="4947"/>
                    <a:pt x="7155" y="6071"/>
                    <a:pt x="6399" y="6807"/>
                  </a:cubicBezTo>
                  <a:cubicBezTo>
                    <a:pt x="5622" y="7604"/>
                    <a:pt x="4518" y="7993"/>
                    <a:pt x="3067" y="7993"/>
                  </a:cubicBezTo>
                  <a:close/>
                  <a:moveTo>
                    <a:pt x="1002" y="7441"/>
                  </a:moveTo>
                  <a:cubicBezTo>
                    <a:pt x="3394" y="7932"/>
                    <a:pt x="5131" y="7645"/>
                    <a:pt x="6194" y="6603"/>
                  </a:cubicBezTo>
                  <a:cubicBezTo>
                    <a:pt x="7768" y="5029"/>
                    <a:pt x="7319" y="2228"/>
                    <a:pt x="7237" y="1860"/>
                  </a:cubicBezTo>
                  <a:lnTo>
                    <a:pt x="5683" y="286"/>
                  </a:lnTo>
                  <a:cubicBezTo>
                    <a:pt x="3476" y="491"/>
                    <a:pt x="1983" y="1227"/>
                    <a:pt x="1186" y="2494"/>
                  </a:cubicBezTo>
                  <a:cubicBezTo>
                    <a:pt x="0" y="4415"/>
                    <a:pt x="839" y="6971"/>
                    <a:pt x="1002" y="74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3941325" y="701625"/>
              <a:ext cx="180425" cy="186050"/>
            </a:xfrm>
            <a:custGeom>
              <a:avLst/>
              <a:gdLst/>
              <a:ahLst/>
              <a:cxnLst/>
              <a:rect l="l" t="t" r="r" b="b"/>
              <a:pathLst>
                <a:path w="7217" h="7442" extrusionOk="0">
                  <a:moveTo>
                    <a:pt x="2862" y="7442"/>
                  </a:moveTo>
                  <a:cubicBezTo>
                    <a:pt x="2167" y="7442"/>
                    <a:pt x="1472" y="7360"/>
                    <a:pt x="797" y="7217"/>
                  </a:cubicBezTo>
                  <a:lnTo>
                    <a:pt x="716" y="7196"/>
                  </a:lnTo>
                  <a:lnTo>
                    <a:pt x="695" y="7115"/>
                  </a:lnTo>
                  <a:cubicBezTo>
                    <a:pt x="491" y="6583"/>
                    <a:pt x="348" y="6011"/>
                    <a:pt x="286" y="5438"/>
                  </a:cubicBezTo>
                  <a:cubicBezTo>
                    <a:pt x="123" y="4171"/>
                    <a:pt x="327" y="3047"/>
                    <a:pt x="859" y="2168"/>
                  </a:cubicBezTo>
                  <a:cubicBezTo>
                    <a:pt x="1656" y="900"/>
                    <a:pt x="3169" y="164"/>
                    <a:pt x="5315" y="1"/>
                  </a:cubicBezTo>
                  <a:lnTo>
                    <a:pt x="5397" y="1"/>
                  </a:lnTo>
                  <a:lnTo>
                    <a:pt x="6991" y="1595"/>
                  </a:lnTo>
                  <a:lnTo>
                    <a:pt x="6991" y="1636"/>
                  </a:lnTo>
                  <a:cubicBezTo>
                    <a:pt x="7093" y="2209"/>
                    <a:pt x="7134" y="2781"/>
                    <a:pt x="7093" y="3353"/>
                  </a:cubicBezTo>
                  <a:cubicBezTo>
                    <a:pt x="7032" y="4641"/>
                    <a:pt x="6644" y="5663"/>
                    <a:pt x="5949" y="6358"/>
                  </a:cubicBezTo>
                  <a:cubicBezTo>
                    <a:pt x="5254" y="7053"/>
                    <a:pt x="4191" y="7442"/>
                    <a:pt x="2862" y="7442"/>
                  </a:cubicBezTo>
                  <a:close/>
                  <a:moveTo>
                    <a:pt x="940" y="6951"/>
                  </a:moveTo>
                  <a:cubicBezTo>
                    <a:pt x="3148" y="7401"/>
                    <a:pt x="4783" y="7135"/>
                    <a:pt x="5765" y="6154"/>
                  </a:cubicBezTo>
                  <a:cubicBezTo>
                    <a:pt x="7216" y="4702"/>
                    <a:pt x="6787" y="2086"/>
                    <a:pt x="6725" y="1738"/>
                  </a:cubicBezTo>
                  <a:lnTo>
                    <a:pt x="5274" y="287"/>
                  </a:lnTo>
                  <a:cubicBezTo>
                    <a:pt x="3230" y="451"/>
                    <a:pt x="1840" y="1146"/>
                    <a:pt x="1104" y="2331"/>
                  </a:cubicBezTo>
                  <a:cubicBezTo>
                    <a:pt x="0" y="4110"/>
                    <a:pt x="777" y="6501"/>
                    <a:pt x="940" y="69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3980150" y="712875"/>
              <a:ext cx="125225" cy="115525"/>
            </a:xfrm>
            <a:custGeom>
              <a:avLst/>
              <a:gdLst/>
              <a:ahLst/>
              <a:cxnLst/>
              <a:rect l="l" t="t" r="r" b="b"/>
              <a:pathLst>
                <a:path w="5009" h="4621" extrusionOk="0">
                  <a:moveTo>
                    <a:pt x="4988" y="900"/>
                  </a:moveTo>
                  <a:cubicBezTo>
                    <a:pt x="4988" y="900"/>
                    <a:pt x="5009" y="4620"/>
                    <a:pt x="1002" y="4539"/>
                  </a:cubicBezTo>
                  <a:cubicBezTo>
                    <a:pt x="1002" y="4539"/>
                    <a:pt x="1" y="920"/>
                    <a:pt x="40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3747125" y="387850"/>
              <a:ext cx="213625" cy="160500"/>
            </a:xfrm>
            <a:custGeom>
              <a:avLst/>
              <a:gdLst/>
              <a:ahLst/>
              <a:cxnLst/>
              <a:rect l="l" t="t" r="r" b="b"/>
              <a:pathLst>
                <a:path w="8545" h="6420" extrusionOk="0">
                  <a:moveTo>
                    <a:pt x="4865" y="0"/>
                  </a:moveTo>
                  <a:cubicBezTo>
                    <a:pt x="4416" y="450"/>
                    <a:pt x="3864" y="798"/>
                    <a:pt x="3250" y="1023"/>
                  </a:cubicBezTo>
                  <a:cubicBezTo>
                    <a:pt x="3250" y="1023"/>
                    <a:pt x="0" y="2065"/>
                    <a:pt x="2310" y="5908"/>
                  </a:cubicBezTo>
                  <a:lnTo>
                    <a:pt x="3618" y="6153"/>
                  </a:lnTo>
                  <a:lnTo>
                    <a:pt x="4906" y="6419"/>
                  </a:lnTo>
                  <a:cubicBezTo>
                    <a:pt x="8545" y="3803"/>
                    <a:pt x="5949" y="1575"/>
                    <a:pt x="5949" y="1575"/>
                  </a:cubicBezTo>
                  <a:cubicBezTo>
                    <a:pt x="5479" y="1125"/>
                    <a:pt x="5111" y="593"/>
                    <a:pt x="4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3777275" y="383750"/>
              <a:ext cx="143625" cy="167650"/>
            </a:xfrm>
            <a:custGeom>
              <a:avLst/>
              <a:gdLst/>
              <a:ahLst/>
              <a:cxnLst/>
              <a:rect l="l" t="t" r="r" b="b"/>
              <a:pathLst>
                <a:path w="5745" h="6706" extrusionOk="0">
                  <a:moveTo>
                    <a:pt x="3721" y="6706"/>
                  </a:moveTo>
                  <a:lnTo>
                    <a:pt x="1063" y="6154"/>
                  </a:lnTo>
                  <a:lnTo>
                    <a:pt x="1043" y="6113"/>
                  </a:lnTo>
                  <a:cubicBezTo>
                    <a:pt x="225" y="4784"/>
                    <a:pt x="0" y="3619"/>
                    <a:pt x="348" y="2679"/>
                  </a:cubicBezTo>
                  <a:cubicBezTo>
                    <a:pt x="654" y="1943"/>
                    <a:pt x="1268" y="1371"/>
                    <a:pt x="2024" y="1105"/>
                  </a:cubicBezTo>
                  <a:cubicBezTo>
                    <a:pt x="2617" y="900"/>
                    <a:pt x="3148" y="553"/>
                    <a:pt x="3598" y="124"/>
                  </a:cubicBezTo>
                  <a:lnTo>
                    <a:pt x="3700" y="1"/>
                  </a:lnTo>
                  <a:lnTo>
                    <a:pt x="3741" y="144"/>
                  </a:lnTo>
                  <a:cubicBezTo>
                    <a:pt x="3986" y="716"/>
                    <a:pt x="4354" y="1248"/>
                    <a:pt x="4804" y="1677"/>
                  </a:cubicBezTo>
                  <a:cubicBezTo>
                    <a:pt x="5397" y="2209"/>
                    <a:pt x="5744" y="2985"/>
                    <a:pt x="5724" y="3783"/>
                  </a:cubicBezTo>
                  <a:cubicBezTo>
                    <a:pt x="5704" y="4784"/>
                    <a:pt x="5029" y="5745"/>
                    <a:pt x="3762" y="6665"/>
                  </a:cubicBezTo>
                  <a:close/>
                  <a:moveTo>
                    <a:pt x="1165" y="5990"/>
                  </a:moveTo>
                  <a:lnTo>
                    <a:pt x="3700" y="6501"/>
                  </a:lnTo>
                  <a:cubicBezTo>
                    <a:pt x="4886" y="5622"/>
                    <a:pt x="5520" y="4723"/>
                    <a:pt x="5560" y="3783"/>
                  </a:cubicBezTo>
                  <a:cubicBezTo>
                    <a:pt x="5560" y="3026"/>
                    <a:pt x="5233" y="2311"/>
                    <a:pt x="4681" y="1820"/>
                  </a:cubicBezTo>
                  <a:lnTo>
                    <a:pt x="4681" y="1820"/>
                  </a:lnTo>
                  <a:cubicBezTo>
                    <a:pt x="4252" y="1391"/>
                    <a:pt x="3884" y="900"/>
                    <a:pt x="3639" y="348"/>
                  </a:cubicBezTo>
                  <a:cubicBezTo>
                    <a:pt x="3189" y="757"/>
                    <a:pt x="2678" y="1064"/>
                    <a:pt x="2106" y="1289"/>
                  </a:cubicBezTo>
                  <a:cubicBezTo>
                    <a:pt x="1390" y="1534"/>
                    <a:pt x="838" y="2066"/>
                    <a:pt x="532" y="2761"/>
                  </a:cubicBezTo>
                  <a:cubicBezTo>
                    <a:pt x="184" y="3640"/>
                    <a:pt x="409" y="4703"/>
                    <a:pt x="1165" y="59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3783400" y="397550"/>
              <a:ext cx="130350" cy="151825"/>
            </a:xfrm>
            <a:custGeom>
              <a:avLst/>
              <a:gdLst/>
              <a:ahLst/>
              <a:cxnLst/>
              <a:rect l="l" t="t" r="r" b="b"/>
              <a:pathLst>
                <a:path w="5214" h="6073" extrusionOk="0">
                  <a:moveTo>
                    <a:pt x="3373" y="6072"/>
                  </a:moveTo>
                  <a:lnTo>
                    <a:pt x="961" y="5582"/>
                  </a:lnTo>
                  <a:lnTo>
                    <a:pt x="961" y="5561"/>
                  </a:lnTo>
                  <a:cubicBezTo>
                    <a:pt x="205" y="4335"/>
                    <a:pt x="1" y="3272"/>
                    <a:pt x="328" y="2413"/>
                  </a:cubicBezTo>
                  <a:cubicBezTo>
                    <a:pt x="614" y="1759"/>
                    <a:pt x="1166" y="1227"/>
                    <a:pt x="1840" y="982"/>
                  </a:cubicBezTo>
                  <a:cubicBezTo>
                    <a:pt x="2392" y="778"/>
                    <a:pt x="2883" y="471"/>
                    <a:pt x="3312" y="62"/>
                  </a:cubicBezTo>
                  <a:lnTo>
                    <a:pt x="3353" y="1"/>
                  </a:lnTo>
                  <a:lnTo>
                    <a:pt x="3373" y="83"/>
                  </a:lnTo>
                  <a:cubicBezTo>
                    <a:pt x="3619" y="614"/>
                    <a:pt x="3946" y="1105"/>
                    <a:pt x="4375" y="1514"/>
                  </a:cubicBezTo>
                  <a:cubicBezTo>
                    <a:pt x="4907" y="2004"/>
                    <a:pt x="5213" y="2679"/>
                    <a:pt x="5213" y="3415"/>
                  </a:cubicBezTo>
                  <a:cubicBezTo>
                    <a:pt x="5172" y="4335"/>
                    <a:pt x="4580" y="5214"/>
                    <a:pt x="3414" y="6052"/>
                  </a:cubicBezTo>
                  <a:close/>
                  <a:moveTo>
                    <a:pt x="1002" y="5500"/>
                  </a:moveTo>
                  <a:lnTo>
                    <a:pt x="3353" y="5970"/>
                  </a:lnTo>
                  <a:cubicBezTo>
                    <a:pt x="4477" y="5152"/>
                    <a:pt x="5070" y="4294"/>
                    <a:pt x="5111" y="3415"/>
                  </a:cubicBezTo>
                  <a:cubicBezTo>
                    <a:pt x="5091" y="2720"/>
                    <a:pt x="4804" y="2045"/>
                    <a:pt x="4293" y="1575"/>
                  </a:cubicBezTo>
                  <a:lnTo>
                    <a:pt x="4293" y="1575"/>
                  </a:lnTo>
                  <a:cubicBezTo>
                    <a:pt x="3884" y="1187"/>
                    <a:pt x="3537" y="696"/>
                    <a:pt x="3312" y="185"/>
                  </a:cubicBezTo>
                  <a:cubicBezTo>
                    <a:pt x="2883" y="573"/>
                    <a:pt x="2392" y="880"/>
                    <a:pt x="1861" y="1084"/>
                  </a:cubicBezTo>
                  <a:cubicBezTo>
                    <a:pt x="1186" y="1309"/>
                    <a:pt x="655" y="1820"/>
                    <a:pt x="389" y="2454"/>
                  </a:cubicBezTo>
                  <a:cubicBezTo>
                    <a:pt x="82" y="3272"/>
                    <a:pt x="287" y="4294"/>
                    <a:pt x="1002" y="55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3836550" y="399600"/>
              <a:ext cx="31200" cy="142600"/>
            </a:xfrm>
            <a:custGeom>
              <a:avLst/>
              <a:gdLst/>
              <a:ahLst/>
              <a:cxnLst/>
              <a:rect l="l" t="t" r="r" b="b"/>
              <a:pathLst>
                <a:path w="1248" h="5704" extrusionOk="0">
                  <a:moveTo>
                    <a:pt x="0" y="5683"/>
                  </a:moveTo>
                  <a:lnTo>
                    <a:pt x="1145" y="1"/>
                  </a:lnTo>
                  <a:lnTo>
                    <a:pt x="1247" y="21"/>
                  </a:lnTo>
                  <a:lnTo>
                    <a:pt x="82" y="57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3836550" y="408300"/>
              <a:ext cx="5650" cy="133900"/>
            </a:xfrm>
            <a:custGeom>
              <a:avLst/>
              <a:gdLst/>
              <a:ahLst/>
              <a:cxnLst/>
              <a:rect l="l" t="t" r="r" b="b"/>
              <a:pathLst>
                <a:path w="226" h="5356" extrusionOk="0">
                  <a:moveTo>
                    <a:pt x="0" y="5335"/>
                  </a:moveTo>
                  <a:lnTo>
                    <a:pt x="144" y="0"/>
                  </a:lnTo>
                  <a:lnTo>
                    <a:pt x="225" y="0"/>
                  </a:lnTo>
                  <a:lnTo>
                    <a:pt x="82" y="53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3817650" y="417500"/>
              <a:ext cx="20975" cy="124700"/>
            </a:xfrm>
            <a:custGeom>
              <a:avLst/>
              <a:gdLst/>
              <a:ahLst/>
              <a:cxnLst/>
              <a:rect l="l" t="t" r="r" b="b"/>
              <a:pathLst>
                <a:path w="839" h="4988" extrusionOk="0">
                  <a:moveTo>
                    <a:pt x="0" y="21"/>
                  </a:moveTo>
                  <a:lnTo>
                    <a:pt x="102" y="0"/>
                  </a:lnTo>
                  <a:lnTo>
                    <a:pt x="838" y="4988"/>
                  </a:lnTo>
                  <a:lnTo>
                    <a:pt x="756" y="49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3799750" y="431300"/>
              <a:ext cx="38875" cy="110900"/>
            </a:xfrm>
            <a:custGeom>
              <a:avLst/>
              <a:gdLst/>
              <a:ahLst/>
              <a:cxnLst/>
              <a:rect l="l" t="t" r="r" b="b"/>
              <a:pathLst>
                <a:path w="1555" h="4436" extrusionOk="0">
                  <a:moveTo>
                    <a:pt x="1" y="41"/>
                  </a:moveTo>
                  <a:lnTo>
                    <a:pt x="82" y="0"/>
                  </a:lnTo>
                  <a:lnTo>
                    <a:pt x="1554" y="4415"/>
                  </a:lnTo>
                  <a:lnTo>
                    <a:pt x="1472" y="44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3787500" y="450700"/>
              <a:ext cx="51125" cy="91500"/>
            </a:xfrm>
            <a:custGeom>
              <a:avLst/>
              <a:gdLst/>
              <a:ahLst/>
              <a:cxnLst/>
              <a:rect l="l" t="t" r="r" b="b"/>
              <a:pathLst>
                <a:path w="2045" h="3660" extrusionOk="0">
                  <a:moveTo>
                    <a:pt x="0" y="62"/>
                  </a:moveTo>
                  <a:lnTo>
                    <a:pt x="82" y="1"/>
                  </a:lnTo>
                  <a:lnTo>
                    <a:pt x="2044" y="3619"/>
                  </a:lnTo>
                  <a:lnTo>
                    <a:pt x="1962" y="36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3783400" y="474225"/>
              <a:ext cx="55225" cy="68500"/>
            </a:xfrm>
            <a:custGeom>
              <a:avLst/>
              <a:gdLst/>
              <a:ahLst/>
              <a:cxnLst/>
              <a:rect l="l" t="t" r="r" b="b"/>
              <a:pathLst>
                <a:path w="2209" h="2740" extrusionOk="0">
                  <a:moveTo>
                    <a:pt x="1" y="41"/>
                  </a:moveTo>
                  <a:lnTo>
                    <a:pt x="62" y="0"/>
                  </a:lnTo>
                  <a:lnTo>
                    <a:pt x="2208" y="2678"/>
                  </a:lnTo>
                  <a:lnTo>
                    <a:pt x="2126" y="27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3787500" y="497225"/>
              <a:ext cx="51125" cy="45500"/>
            </a:xfrm>
            <a:custGeom>
              <a:avLst/>
              <a:gdLst/>
              <a:ahLst/>
              <a:cxnLst/>
              <a:rect l="l" t="t" r="r" b="b"/>
              <a:pathLst>
                <a:path w="2045" h="1820" extrusionOk="0">
                  <a:moveTo>
                    <a:pt x="0" y="82"/>
                  </a:moveTo>
                  <a:lnTo>
                    <a:pt x="61" y="0"/>
                  </a:lnTo>
                  <a:lnTo>
                    <a:pt x="2044" y="1758"/>
                  </a:lnTo>
                  <a:lnTo>
                    <a:pt x="1983" y="18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3835525" y="416975"/>
              <a:ext cx="51125" cy="125225"/>
            </a:xfrm>
            <a:custGeom>
              <a:avLst/>
              <a:gdLst/>
              <a:ahLst/>
              <a:cxnLst/>
              <a:rect l="l" t="t" r="r" b="b"/>
              <a:pathLst>
                <a:path w="2045" h="5009" extrusionOk="0">
                  <a:moveTo>
                    <a:pt x="1" y="4968"/>
                  </a:moveTo>
                  <a:lnTo>
                    <a:pt x="1963" y="1"/>
                  </a:lnTo>
                  <a:lnTo>
                    <a:pt x="2045" y="42"/>
                  </a:lnTo>
                  <a:lnTo>
                    <a:pt x="82" y="50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3835525" y="433850"/>
              <a:ext cx="67475" cy="108350"/>
            </a:xfrm>
            <a:custGeom>
              <a:avLst/>
              <a:gdLst/>
              <a:ahLst/>
              <a:cxnLst/>
              <a:rect l="l" t="t" r="r" b="b"/>
              <a:pathLst>
                <a:path w="2699" h="4334" extrusionOk="0">
                  <a:moveTo>
                    <a:pt x="1" y="4293"/>
                  </a:moveTo>
                  <a:lnTo>
                    <a:pt x="2617" y="0"/>
                  </a:lnTo>
                  <a:lnTo>
                    <a:pt x="2699" y="41"/>
                  </a:lnTo>
                  <a:lnTo>
                    <a:pt x="82" y="4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3835525" y="453775"/>
              <a:ext cx="78725" cy="88950"/>
            </a:xfrm>
            <a:custGeom>
              <a:avLst/>
              <a:gdLst/>
              <a:ahLst/>
              <a:cxnLst/>
              <a:rect l="l" t="t" r="r" b="b"/>
              <a:pathLst>
                <a:path w="3149" h="3558" extrusionOk="0">
                  <a:moveTo>
                    <a:pt x="1" y="3496"/>
                  </a:moveTo>
                  <a:lnTo>
                    <a:pt x="3087" y="0"/>
                  </a:lnTo>
                  <a:lnTo>
                    <a:pt x="3149" y="62"/>
                  </a:lnTo>
                  <a:lnTo>
                    <a:pt x="62" y="35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3835525" y="476775"/>
              <a:ext cx="82300" cy="65950"/>
            </a:xfrm>
            <a:custGeom>
              <a:avLst/>
              <a:gdLst/>
              <a:ahLst/>
              <a:cxnLst/>
              <a:rect l="l" t="t" r="r" b="b"/>
              <a:pathLst>
                <a:path w="3292" h="2638" extrusionOk="0">
                  <a:moveTo>
                    <a:pt x="1" y="2556"/>
                  </a:moveTo>
                  <a:lnTo>
                    <a:pt x="3230" y="0"/>
                  </a:lnTo>
                  <a:lnTo>
                    <a:pt x="3292" y="62"/>
                  </a:lnTo>
                  <a:lnTo>
                    <a:pt x="62" y="26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3836050" y="499775"/>
              <a:ext cx="76675" cy="42950"/>
            </a:xfrm>
            <a:custGeom>
              <a:avLst/>
              <a:gdLst/>
              <a:ahLst/>
              <a:cxnLst/>
              <a:rect l="l" t="t" r="r" b="b"/>
              <a:pathLst>
                <a:path w="3067" h="1718" extrusionOk="0">
                  <a:moveTo>
                    <a:pt x="0" y="1636"/>
                  </a:moveTo>
                  <a:lnTo>
                    <a:pt x="3025" y="0"/>
                  </a:lnTo>
                  <a:lnTo>
                    <a:pt x="3066" y="82"/>
                  </a:lnTo>
                  <a:lnTo>
                    <a:pt x="41" y="17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3836050" y="519700"/>
              <a:ext cx="63900" cy="23025"/>
            </a:xfrm>
            <a:custGeom>
              <a:avLst/>
              <a:gdLst/>
              <a:ahLst/>
              <a:cxnLst/>
              <a:rect l="l" t="t" r="r" b="b"/>
              <a:pathLst>
                <a:path w="2556" h="921" extrusionOk="0">
                  <a:moveTo>
                    <a:pt x="41" y="920"/>
                  </a:moveTo>
                  <a:lnTo>
                    <a:pt x="0" y="839"/>
                  </a:lnTo>
                  <a:lnTo>
                    <a:pt x="2514" y="0"/>
                  </a:lnTo>
                  <a:lnTo>
                    <a:pt x="2555" y="8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3587150" y="385800"/>
              <a:ext cx="217750" cy="158975"/>
            </a:xfrm>
            <a:custGeom>
              <a:avLst/>
              <a:gdLst/>
              <a:ahLst/>
              <a:cxnLst/>
              <a:rect l="l" t="t" r="r" b="b"/>
              <a:pathLst>
                <a:path w="8710" h="6359" extrusionOk="0">
                  <a:moveTo>
                    <a:pt x="4171" y="1"/>
                  </a:moveTo>
                  <a:cubicBezTo>
                    <a:pt x="3844" y="553"/>
                    <a:pt x="3415" y="1023"/>
                    <a:pt x="2883" y="1391"/>
                  </a:cubicBezTo>
                  <a:cubicBezTo>
                    <a:pt x="2883" y="1391"/>
                    <a:pt x="1" y="3231"/>
                    <a:pt x="3231" y="6358"/>
                  </a:cubicBezTo>
                  <a:lnTo>
                    <a:pt x="4559" y="6276"/>
                  </a:lnTo>
                  <a:lnTo>
                    <a:pt x="5888" y="6195"/>
                  </a:lnTo>
                  <a:cubicBezTo>
                    <a:pt x="8709" y="2699"/>
                    <a:pt x="5622" y="1227"/>
                    <a:pt x="5622" y="1227"/>
                  </a:cubicBezTo>
                  <a:cubicBezTo>
                    <a:pt x="5050" y="921"/>
                    <a:pt x="4559" y="512"/>
                    <a:pt x="41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3625475" y="381200"/>
              <a:ext cx="144675" cy="165600"/>
            </a:xfrm>
            <a:custGeom>
              <a:avLst/>
              <a:gdLst/>
              <a:ahLst/>
              <a:cxnLst/>
              <a:rect l="l" t="t" r="r" b="b"/>
              <a:pathLst>
                <a:path w="5787" h="6624" extrusionOk="0">
                  <a:moveTo>
                    <a:pt x="4396" y="6460"/>
                  </a:moveTo>
                  <a:lnTo>
                    <a:pt x="1677" y="6624"/>
                  </a:lnTo>
                  <a:lnTo>
                    <a:pt x="1636" y="6603"/>
                  </a:lnTo>
                  <a:cubicBezTo>
                    <a:pt x="512" y="5520"/>
                    <a:pt x="1" y="4457"/>
                    <a:pt x="103" y="3455"/>
                  </a:cubicBezTo>
                  <a:cubicBezTo>
                    <a:pt x="205" y="2658"/>
                    <a:pt x="635" y="1963"/>
                    <a:pt x="1309" y="1513"/>
                  </a:cubicBezTo>
                  <a:cubicBezTo>
                    <a:pt x="1820" y="1145"/>
                    <a:pt x="2250" y="675"/>
                    <a:pt x="2556" y="144"/>
                  </a:cubicBezTo>
                  <a:lnTo>
                    <a:pt x="2638" y="1"/>
                  </a:lnTo>
                  <a:lnTo>
                    <a:pt x="2720" y="123"/>
                  </a:lnTo>
                  <a:cubicBezTo>
                    <a:pt x="3108" y="614"/>
                    <a:pt x="3578" y="1043"/>
                    <a:pt x="4130" y="1329"/>
                  </a:cubicBezTo>
                  <a:cubicBezTo>
                    <a:pt x="4846" y="1697"/>
                    <a:pt x="5377" y="2352"/>
                    <a:pt x="5582" y="3128"/>
                  </a:cubicBezTo>
                  <a:cubicBezTo>
                    <a:pt x="5786" y="4089"/>
                    <a:pt x="5398" y="5213"/>
                    <a:pt x="4416" y="6419"/>
                  </a:cubicBezTo>
                  <a:close/>
                  <a:moveTo>
                    <a:pt x="1739" y="6440"/>
                  </a:moveTo>
                  <a:lnTo>
                    <a:pt x="4294" y="6276"/>
                  </a:lnTo>
                  <a:cubicBezTo>
                    <a:pt x="5234" y="5132"/>
                    <a:pt x="5602" y="4069"/>
                    <a:pt x="5398" y="3169"/>
                  </a:cubicBezTo>
                  <a:cubicBezTo>
                    <a:pt x="5193" y="2433"/>
                    <a:pt x="4703" y="1841"/>
                    <a:pt x="4048" y="1493"/>
                  </a:cubicBezTo>
                  <a:lnTo>
                    <a:pt x="4048" y="1493"/>
                  </a:lnTo>
                  <a:cubicBezTo>
                    <a:pt x="3517" y="1207"/>
                    <a:pt x="3047" y="818"/>
                    <a:pt x="2638" y="348"/>
                  </a:cubicBezTo>
                  <a:cubicBezTo>
                    <a:pt x="2311" y="859"/>
                    <a:pt x="1902" y="1309"/>
                    <a:pt x="1391" y="1657"/>
                  </a:cubicBezTo>
                  <a:cubicBezTo>
                    <a:pt x="1391" y="1657"/>
                    <a:pt x="369" y="2331"/>
                    <a:pt x="267" y="3476"/>
                  </a:cubicBezTo>
                  <a:cubicBezTo>
                    <a:pt x="185" y="4416"/>
                    <a:pt x="676" y="5397"/>
                    <a:pt x="1739" y="6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3632125" y="395525"/>
              <a:ext cx="131875" cy="150275"/>
            </a:xfrm>
            <a:custGeom>
              <a:avLst/>
              <a:gdLst/>
              <a:ahLst/>
              <a:cxnLst/>
              <a:rect l="l" t="t" r="r" b="b"/>
              <a:pathLst>
                <a:path w="5275" h="6011" extrusionOk="0">
                  <a:moveTo>
                    <a:pt x="4007" y="5846"/>
                  </a:moveTo>
                  <a:lnTo>
                    <a:pt x="1534" y="6010"/>
                  </a:lnTo>
                  <a:lnTo>
                    <a:pt x="1513" y="6010"/>
                  </a:lnTo>
                  <a:cubicBezTo>
                    <a:pt x="491" y="5008"/>
                    <a:pt x="1" y="4048"/>
                    <a:pt x="83" y="3128"/>
                  </a:cubicBezTo>
                  <a:cubicBezTo>
                    <a:pt x="185" y="2412"/>
                    <a:pt x="594" y="1758"/>
                    <a:pt x="1186" y="1349"/>
                  </a:cubicBezTo>
                  <a:cubicBezTo>
                    <a:pt x="1677" y="1002"/>
                    <a:pt x="2065" y="572"/>
                    <a:pt x="2372" y="61"/>
                  </a:cubicBezTo>
                  <a:lnTo>
                    <a:pt x="2392" y="0"/>
                  </a:lnTo>
                  <a:lnTo>
                    <a:pt x="2454" y="61"/>
                  </a:lnTo>
                  <a:cubicBezTo>
                    <a:pt x="2801" y="532"/>
                    <a:pt x="3251" y="920"/>
                    <a:pt x="3762" y="1186"/>
                  </a:cubicBezTo>
                  <a:cubicBezTo>
                    <a:pt x="4416" y="1533"/>
                    <a:pt x="4886" y="2106"/>
                    <a:pt x="5070" y="2821"/>
                  </a:cubicBezTo>
                  <a:cubicBezTo>
                    <a:pt x="5275" y="3700"/>
                    <a:pt x="4927" y="4722"/>
                    <a:pt x="4028" y="5826"/>
                  </a:cubicBezTo>
                  <a:close/>
                  <a:moveTo>
                    <a:pt x="1554" y="5908"/>
                  </a:moveTo>
                  <a:lnTo>
                    <a:pt x="3966" y="5765"/>
                  </a:lnTo>
                  <a:cubicBezTo>
                    <a:pt x="4845" y="4681"/>
                    <a:pt x="5173" y="3700"/>
                    <a:pt x="4989" y="2842"/>
                  </a:cubicBezTo>
                  <a:cubicBezTo>
                    <a:pt x="4805" y="2167"/>
                    <a:pt x="4334" y="1595"/>
                    <a:pt x="3721" y="1268"/>
                  </a:cubicBezTo>
                  <a:lnTo>
                    <a:pt x="3721" y="1268"/>
                  </a:lnTo>
                  <a:cubicBezTo>
                    <a:pt x="3210" y="981"/>
                    <a:pt x="2760" y="613"/>
                    <a:pt x="2413" y="164"/>
                  </a:cubicBezTo>
                  <a:cubicBezTo>
                    <a:pt x="2106" y="654"/>
                    <a:pt x="1697" y="1084"/>
                    <a:pt x="1227" y="1411"/>
                  </a:cubicBezTo>
                  <a:cubicBezTo>
                    <a:pt x="655" y="1819"/>
                    <a:pt x="266" y="2433"/>
                    <a:pt x="164" y="3128"/>
                  </a:cubicBezTo>
                  <a:cubicBezTo>
                    <a:pt x="103" y="4007"/>
                    <a:pt x="553" y="4947"/>
                    <a:pt x="1554" y="59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3690900" y="397550"/>
              <a:ext cx="11275" cy="144650"/>
            </a:xfrm>
            <a:custGeom>
              <a:avLst/>
              <a:gdLst/>
              <a:ahLst/>
              <a:cxnLst/>
              <a:rect l="l" t="t" r="r" b="b"/>
              <a:pathLst>
                <a:path w="451" h="5786" extrusionOk="0">
                  <a:moveTo>
                    <a:pt x="1" y="1"/>
                  </a:moveTo>
                  <a:lnTo>
                    <a:pt x="103" y="1"/>
                  </a:lnTo>
                  <a:lnTo>
                    <a:pt x="450" y="5786"/>
                  </a:lnTo>
                  <a:lnTo>
                    <a:pt x="369" y="578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3668925" y="412375"/>
              <a:ext cx="33250" cy="130350"/>
            </a:xfrm>
            <a:custGeom>
              <a:avLst/>
              <a:gdLst/>
              <a:ahLst/>
              <a:cxnLst/>
              <a:rect l="l" t="t" r="r" b="b"/>
              <a:pathLst>
                <a:path w="1330" h="5214" extrusionOk="0">
                  <a:moveTo>
                    <a:pt x="1" y="21"/>
                  </a:moveTo>
                  <a:lnTo>
                    <a:pt x="82" y="1"/>
                  </a:lnTo>
                  <a:lnTo>
                    <a:pt x="1329" y="5193"/>
                  </a:lnTo>
                  <a:lnTo>
                    <a:pt x="1248" y="52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3650025" y="427200"/>
              <a:ext cx="52150" cy="116025"/>
            </a:xfrm>
            <a:custGeom>
              <a:avLst/>
              <a:gdLst/>
              <a:ahLst/>
              <a:cxnLst/>
              <a:rect l="l" t="t" r="r" b="b"/>
              <a:pathLst>
                <a:path w="2086" h="4641" extrusionOk="0">
                  <a:moveTo>
                    <a:pt x="0" y="21"/>
                  </a:moveTo>
                  <a:lnTo>
                    <a:pt x="82" y="1"/>
                  </a:lnTo>
                  <a:lnTo>
                    <a:pt x="2085" y="4600"/>
                  </a:lnTo>
                  <a:lnTo>
                    <a:pt x="2004" y="46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3635700" y="444575"/>
              <a:ext cx="66475" cy="98150"/>
            </a:xfrm>
            <a:custGeom>
              <a:avLst/>
              <a:gdLst/>
              <a:ahLst/>
              <a:cxnLst/>
              <a:rect l="l" t="t" r="r" b="b"/>
              <a:pathLst>
                <a:path w="2659" h="3926" extrusionOk="0">
                  <a:moveTo>
                    <a:pt x="1" y="62"/>
                  </a:moveTo>
                  <a:lnTo>
                    <a:pt x="83" y="1"/>
                  </a:lnTo>
                  <a:lnTo>
                    <a:pt x="2658" y="3884"/>
                  </a:lnTo>
                  <a:lnTo>
                    <a:pt x="2577" y="39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3629575" y="467050"/>
              <a:ext cx="72600" cy="76175"/>
            </a:xfrm>
            <a:custGeom>
              <a:avLst/>
              <a:gdLst/>
              <a:ahLst/>
              <a:cxnLst/>
              <a:rect l="l" t="t" r="r" b="b"/>
              <a:pathLst>
                <a:path w="2904" h="3047" extrusionOk="0">
                  <a:moveTo>
                    <a:pt x="1" y="62"/>
                  </a:moveTo>
                  <a:lnTo>
                    <a:pt x="62" y="1"/>
                  </a:lnTo>
                  <a:lnTo>
                    <a:pt x="2903" y="2985"/>
                  </a:lnTo>
                  <a:lnTo>
                    <a:pt x="2842" y="30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3631625" y="490575"/>
              <a:ext cx="70025" cy="52650"/>
            </a:xfrm>
            <a:custGeom>
              <a:avLst/>
              <a:gdLst/>
              <a:ahLst/>
              <a:cxnLst/>
              <a:rect l="l" t="t" r="r" b="b"/>
              <a:pathLst>
                <a:path w="2801" h="2106" extrusionOk="0">
                  <a:moveTo>
                    <a:pt x="0" y="62"/>
                  </a:moveTo>
                  <a:lnTo>
                    <a:pt x="41" y="0"/>
                  </a:lnTo>
                  <a:lnTo>
                    <a:pt x="2801" y="2044"/>
                  </a:lnTo>
                  <a:lnTo>
                    <a:pt x="2760" y="21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3641325" y="512025"/>
              <a:ext cx="60325" cy="31725"/>
            </a:xfrm>
            <a:custGeom>
              <a:avLst/>
              <a:gdLst/>
              <a:ahLst/>
              <a:cxnLst/>
              <a:rect l="l" t="t" r="r" b="b"/>
              <a:pathLst>
                <a:path w="2413" h="1269" extrusionOk="0">
                  <a:moveTo>
                    <a:pt x="1" y="83"/>
                  </a:moveTo>
                  <a:lnTo>
                    <a:pt x="42" y="1"/>
                  </a:lnTo>
                  <a:lnTo>
                    <a:pt x="2413" y="1186"/>
                  </a:lnTo>
                  <a:lnTo>
                    <a:pt x="2372" y="1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3699075" y="409825"/>
              <a:ext cx="17400" cy="132900"/>
            </a:xfrm>
            <a:custGeom>
              <a:avLst/>
              <a:gdLst/>
              <a:ahLst/>
              <a:cxnLst/>
              <a:rect l="l" t="t" r="r" b="b"/>
              <a:pathLst>
                <a:path w="696" h="5316" extrusionOk="0">
                  <a:moveTo>
                    <a:pt x="1" y="5295"/>
                  </a:moveTo>
                  <a:lnTo>
                    <a:pt x="614" y="0"/>
                  </a:lnTo>
                  <a:lnTo>
                    <a:pt x="696" y="0"/>
                  </a:lnTo>
                  <a:lnTo>
                    <a:pt x="82" y="53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3699075" y="421575"/>
              <a:ext cx="37850" cy="121150"/>
            </a:xfrm>
            <a:custGeom>
              <a:avLst/>
              <a:gdLst/>
              <a:ahLst/>
              <a:cxnLst/>
              <a:rect l="l" t="t" r="r" b="b"/>
              <a:pathLst>
                <a:path w="1514" h="4846" extrusionOk="0">
                  <a:moveTo>
                    <a:pt x="1" y="4825"/>
                  </a:moveTo>
                  <a:lnTo>
                    <a:pt x="1432" y="1"/>
                  </a:lnTo>
                  <a:lnTo>
                    <a:pt x="1513" y="42"/>
                  </a:lnTo>
                  <a:lnTo>
                    <a:pt x="82" y="48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3699075" y="437925"/>
              <a:ext cx="53700" cy="105300"/>
            </a:xfrm>
            <a:custGeom>
              <a:avLst/>
              <a:gdLst/>
              <a:ahLst/>
              <a:cxnLst/>
              <a:rect l="l" t="t" r="r" b="b"/>
              <a:pathLst>
                <a:path w="2148" h="4212" extrusionOk="0">
                  <a:moveTo>
                    <a:pt x="1" y="4171"/>
                  </a:moveTo>
                  <a:lnTo>
                    <a:pt x="2065" y="1"/>
                  </a:lnTo>
                  <a:lnTo>
                    <a:pt x="2147" y="42"/>
                  </a:lnTo>
                  <a:lnTo>
                    <a:pt x="82" y="42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3699075" y="458875"/>
              <a:ext cx="62875" cy="84350"/>
            </a:xfrm>
            <a:custGeom>
              <a:avLst/>
              <a:gdLst/>
              <a:ahLst/>
              <a:cxnLst/>
              <a:rect l="l" t="t" r="r" b="b"/>
              <a:pathLst>
                <a:path w="2515" h="3374" extrusionOk="0">
                  <a:moveTo>
                    <a:pt x="1" y="3312"/>
                  </a:moveTo>
                  <a:lnTo>
                    <a:pt x="2454" y="1"/>
                  </a:lnTo>
                  <a:lnTo>
                    <a:pt x="2515" y="62"/>
                  </a:lnTo>
                  <a:lnTo>
                    <a:pt x="82" y="337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3699600" y="482400"/>
              <a:ext cx="63375" cy="60825"/>
            </a:xfrm>
            <a:custGeom>
              <a:avLst/>
              <a:gdLst/>
              <a:ahLst/>
              <a:cxnLst/>
              <a:rect l="l" t="t" r="r" b="b"/>
              <a:pathLst>
                <a:path w="2535" h="2433" extrusionOk="0">
                  <a:moveTo>
                    <a:pt x="0" y="2371"/>
                  </a:moveTo>
                  <a:lnTo>
                    <a:pt x="2474" y="0"/>
                  </a:lnTo>
                  <a:lnTo>
                    <a:pt x="2535" y="62"/>
                  </a:lnTo>
                  <a:lnTo>
                    <a:pt x="61" y="24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3699600" y="504875"/>
              <a:ext cx="56225" cy="38350"/>
            </a:xfrm>
            <a:custGeom>
              <a:avLst/>
              <a:gdLst/>
              <a:ahLst/>
              <a:cxnLst/>
              <a:rect l="l" t="t" r="r" b="b"/>
              <a:pathLst>
                <a:path w="2249" h="1534" extrusionOk="0">
                  <a:moveTo>
                    <a:pt x="0" y="1472"/>
                  </a:moveTo>
                  <a:lnTo>
                    <a:pt x="2208" y="1"/>
                  </a:lnTo>
                  <a:lnTo>
                    <a:pt x="2249" y="82"/>
                  </a:lnTo>
                  <a:lnTo>
                    <a:pt x="41" y="15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3439975" y="429250"/>
              <a:ext cx="207000" cy="159475"/>
            </a:xfrm>
            <a:custGeom>
              <a:avLst/>
              <a:gdLst/>
              <a:ahLst/>
              <a:cxnLst/>
              <a:rect l="l" t="t" r="r" b="b"/>
              <a:pathLst>
                <a:path w="8280" h="6379" extrusionOk="0">
                  <a:moveTo>
                    <a:pt x="3190" y="0"/>
                  </a:moveTo>
                  <a:cubicBezTo>
                    <a:pt x="3026" y="614"/>
                    <a:pt x="2719" y="1206"/>
                    <a:pt x="2311" y="1697"/>
                  </a:cubicBezTo>
                  <a:cubicBezTo>
                    <a:pt x="2311" y="1697"/>
                    <a:pt x="1" y="4211"/>
                    <a:pt x="3925" y="6378"/>
                  </a:cubicBezTo>
                  <a:lnTo>
                    <a:pt x="5193" y="5969"/>
                  </a:lnTo>
                  <a:lnTo>
                    <a:pt x="6440" y="5540"/>
                  </a:lnTo>
                  <a:cubicBezTo>
                    <a:pt x="8280" y="1452"/>
                    <a:pt x="4907" y="818"/>
                    <a:pt x="4907" y="818"/>
                  </a:cubicBezTo>
                  <a:cubicBezTo>
                    <a:pt x="4273" y="675"/>
                    <a:pt x="3701" y="389"/>
                    <a:pt x="31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3477275" y="425150"/>
              <a:ext cx="144150" cy="166125"/>
            </a:xfrm>
            <a:custGeom>
              <a:avLst/>
              <a:gdLst/>
              <a:ahLst/>
              <a:cxnLst/>
              <a:rect l="l" t="t" r="r" b="b"/>
              <a:pathLst>
                <a:path w="5766" h="6645" extrusionOk="0">
                  <a:moveTo>
                    <a:pt x="5030" y="5786"/>
                  </a:moveTo>
                  <a:lnTo>
                    <a:pt x="2433" y="6644"/>
                  </a:lnTo>
                  <a:lnTo>
                    <a:pt x="2393" y="6624"/>
                  </a:lnTo>
                  <a:cubicBezTo>
                    <a:pt x="1023" y="5868"/>
                    <a:pt x="246" y="4989"/>
                    <a:pt x="103" y="3987"/>
                  </a:cubicBezTo>
                  <a:cubicBezTo>
                    <a:pt x="1" y="3190"/>
                    <a:pt x="246" y="2392"/>
                    <a:pt x="757" y="1800"/>
                  </a:cubicBezTo>
                  <a:cubicBezTo>
                    <a:pt x="1166" y="1309"/>
                    <a:pt x="1452" y="757"/>
                    <a:pt x="1616" y="144"/>
                  </a:cubicBezTo>
                  <a:lnTo>
                    <a:pt x="1657" y="1"/>
                  </a:lnTo>
                  <a:lnTo>
                    <a:pt x="1779" y="103"/>
                  </a:lnTo>
                  <a:cubicBezTo>
                    <a:pt x="2270" y="471"/>
                    <a:pt x="2842" y="757"/>
                    <a:pt x="3456" y="900"/>
                  </a:cubicBezTo>
                  <a:cubicBezTo>
                    <a:pt x="4232" y="1064"/>
                    <a:pt x="4907" y="1554"/>
                    <a:pt x="5316" y="2249"/>
                  </a:cubicBezTo>
                  <a:cubicBezTo>
                    <a:pt x="5765" y="3128"/>
                    <a:pt x="5684" y="4314"/>
                    <a:pt x="5050" y="5745"/>
                  </a:cubicBezTo>
                  <a:close/>
                  <a:moveTo>
                    <a:pt x="2474" y="6440"/>
                  </a:moveTo>
                  <a:lnTo>
                    <a:pt x="4907" y="5643"/>
                  </a:lnTo>
                  <a:cubicBezTo>
                    <a:pt x="5500" y="4273"/>
                    <a:pt x="5581" y="3169"/>
                    <a:pt x="5152" y="2331"/>
                  </a:cubicBezTo>
                  <a:cubicBezTo>
                    <a:pt x="4784" y="1697"/>
                    <a:pt x="4151" y="1227"/>
                    <a:pt x="3435" y="1064"/>
                  </a:cubicBezTo>
                  <a:lnTo>
                    <a:pt x="3435" y="1064"/>
                  </a:lnTo>
                  <a:cubicBezTo>
                    <a:pt x="2842" y="921"/>
                    <a:pt x="2270" y="655"/>
                    <a:pt x="1779" y="307"/>
                  </a:cubicBezTo>
                  <a:cubicBezTo>
                    <a:pt x="1595" y="880"/>
                    <a:pt x="1289" y="1432"/>
                    <a:pt x="921" y="1902"/>
                  </a:cubicBezTo>
                  <a:cubicBezTo>
                    <a:pt x="430" y="2474"/>
                    <a:pt x="205" y="3210"/>
                    <a:pt x="287" y="3946"/>
                  </a:cubicBezTo>
                  <a:cubicBezTo>
                    <a:pt x="430" y="4886"/>
                    <a:pt x="1146" y="5724"/>
                    <a:pt x="2454" y="64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3484950" y="438950"/>
              <a:ext cx="131375" cy="150800"/>
            </a:xfrm>
            <a:custGeom>
              <a:avLst/>
              <a:gdLst/>
              <a:ahLst/>
              <a:cxnLst/>
              <a:rect l="l" t="t" r="r" b="b"/>
              <a:pathLst>
                <a:path w="5255" h="6032" extrusionOk="0">
                  <a:moveTo>
                    <a:pt x="4579" y="5213"/>
                  </a:moveTo>
                  <a:lnTo>
                    <a:pt x="2229" y="6031"/>
                  </a:lnTo>
                  <a:lnTo>
                    <a:pt x="2208" y="6031"/>
                  </a:lnTo>
                  <a:cubicBezTo>
                    <a:pt x="961" y="5336"/>
                    <a:pt x="246" y="4518"/>
                    <a:pt x="82" y="3619"/>
                  </a:cubicBezTo>
                  <a:cubicBezTo>
                    <a:pt x="0" y="2903"/>
                    <a:pt x="225" y="2168"/>
                    <a:pt x="696" y="1616"/>
                  </a:cubicBezTo>
                  <a:cubicBezTo>
                    <a:pt x="1063" y="1166"/>
                    <a:pt x="1350" y="655"/>
                    <a:pt x="1493" y="82"/>
                  </a:cubicBezTo>
                  <a:lnTo>
                    <a:pt x="1513" y="1"/>
                  </a:lnTo>
                  <a:lnTo>
                    <a:pt x="1575" y="62"/>
                  </a:lnTo>
                  <a:cubicBezTo>
                    <a:pt x="2045" y="410"/>
                    <a:pt x="2576" y="675"/>
                    <a:pt x="3149" y="798"/>
                  </a:cubicBezTo>
                  <a:cubicBezTo>
                    <a:pt x="3844" y="961"/>
                    <a:pt x="4457" y="1411"/>
                    <a:pt x="4825" y="2045"/>
                  </a:cubicBezTo>
                  <a:cubicBezTo>
                    <a:pt x="5254" y="2842"/>
                    <a:pt x="5172" y="3926"/>
                    <a:pt x="4579" y="5234"/>
                  </a:cubicBezTo>
                  <a:close/>
                  <a:moveTo>
                    <a:pt x="2229" y="5908"/>
                  </a:moveTo>
                  <a:lnTo>
                    <a:pt x="4518" y="5152"/>
                  </a:lnTo>
                  <a:cubicBezTo>
                    <a:pt x="5070" y="3864"/>
                    <a:pt x="5152" y="2822"/>
                    <a:pt x="4743" y="2045"/>
                  </a:cubicBezTo>
                  <a:cubicBezTo>
                    <a:pt x="4395" y="1452"/>
                    <a:pt x="3803" y="1023"/>
                    <a:pt x="3128" y="859"/>
                  </a:cubicBezTo>
                  <a:lnTo>
                    <a:pt x="3128" y="859"/>
                  </a:lnTo>
                  <a:cubicBezTo>
                    <a:pt x="2556" y="737"/>
                    <a:pt x="2024" y="491"/>
                    <a:pt x="1575" y="144"/>
                  </a:cubicBezTo>
                  <a:cubicBezTo>
                    <a:pt x="1411" y="696"/>
                    <a:pt x="1125" y="1207"/>
                    <a:pt x="757" y="1656"/>
                  </a:cubicBezTo>
                  <a:cubicBezTo>
                    <a:pt x="307" y="2188"/>
                    <a:pt x="103" y="2883"/>
                    <a:pt x="184" y="3578"/>
                  </a:cubicBezTo>
                  <a:cubicBezTo>
                    <a:pt x="328" y="4457"/>
                    <a:pt x="1023" y="5234"/>
                    <a:pt x="2229" y="59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3522250" y="439975"/>
              <a:ext cx="48075" cy="138525"/>
            </a:xfrm>
            <a:custGeom>
              <a:avLst/>
              <a:gdLst/>
              <a:ahLst/>
              <a:cxnLst/>
              <a:rect l="l" t="t" r="r" b="b"/>
              <a:pathLst>
                <a:path w="1923" h="5541" extrusionOk="0">
                  <a:moveTo>
                    <a:pt x="1" y="41"/>
                  </a:moveTo>
                  <a:lnTo>
                    <a:pt x="83" y="1"/>
                  </a:lnTo>
                  <a:lnTo>
                    <a:pt x="1922" y="5520"/>
                  </a:lnTo>
                  <a:lnTo>
                    <a:pt x="1841" y="55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3504875" y="460425"/>
              <a:ext cx="65450" cy="118575"/>
            </a:xfrm>
            <a:custGeom>
              <a:avLst/>
              <a:gdLst/>
              <a:ahLst/>
              <a:cxnLst/>
              <a:rect l="l" t="t" r="r" b="b"/>
              <a:pathLst>
                <a:path w="2618" h="4743" extrusionOk="0">
                  <a:moveTo>
                    <a:pt x="1" y="41"/>
                  </a:moveTo>
                  <a:lnTo>
                    <a:pt x="82" y="0"/>
                  </a:lnTo>
                  <a:lnTo>
                    <a:pt x="2617" y="4702"/>
                  </a:lnTo>
                  <a:lnTo>
                    <a:pt x="2556" y="47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3490575" y="479325"/>
              <a:ext cx="79750" cy="99675"/>
            </a:xfrm>
            <a:custGeom>
              <a:avLst/>
              <a:gdLst/>
              <a:ahLst/>
              <a:cxnLst/>
              <a:rect l="l" t="t" r="r" b="b"/>
              <a:pathLst>
                <a:path w="3190" h="3987" extrusionOk="0">
                  <a:moveTo>
                    <a:pt x="0" y="62"/>
                  </a:moveTo>
                  <a:lnTo>
                    <a:pt x="62" y="1"/>
                  </a:lnTo>
                  <a:lnTo>
                    <a:pt x="3189" y="3946"/>
                  </a:lnTo>
                  <a:lnTo>
                    <a:pt x="3128" y="398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3481875" y="500800"/>
              <a:ext cx="88450" cy="78725"/>
            </a:xfrm>
            <a:custGeom>
              <a:avLst/>
              <a:gdLst/>
              <a:ahLst/>
              <a:cxnLst/>
              <a:rect l="l" t="t" r="r" b="b"/>
              <a:pathLst>
                <a:path w="3538" h="3149" extrusionOk="0">
                  <a:moveTo>
                    <a:pt x="1" y="61"/>
                  </a:moveTo>
                  <a:lnTo>
                    <a:pt x="62" y="0"/>
                  </a:lnTo>
                  <a:lnTo>
                    <a:pt x="3537" y="3066"/>
                  </a:lnTo>
                  <a:lnTo>
                    <a:pt x="3476" y="31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3481375" y="523800"/>
              <a:ext cx="88950" cy="55725"/>
            </a:xfrm>
            <a:custGeom>
              <a:avLst/>
              <a:gdLst/>
              <a:ahLst/>
              <a:cxnLst/>
              <a:rect l="l" t="t" r="r" b="b"/>
              <a:pathLst>
                <a:path w="3558" h="2229" extrusionOk="0">
                  <a:moveTo>
                    <a:pt x="0" y="82"/>
                  </a:moveTo>
                  <a:lnTo>
                    <a:pt x="41" y="0"/>
                  </a:lnTo>
                  <a:lnTo>
                    <a:pt x="3557" y="2146"/>
                  </a:lnTo>
                  <a:lnTo>
                    <a:pt x="3516" y="22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3489050" y="545775"/>
              <a:ext cx="81275" cy="33750"/>
            </a:xfrm>
            <a:custGeom>
              <a:avLst/>
              <a:gdLst/>
              <a:ahLst/>
              <a:cxnLst/>
              <a:rect l="l" t="t" r="r" b="b"/>
              <a:pathLst>
                <a:path w="3251" h="1350" extrusionOk="0">
                  <a:moveTo>
                    <a:pt x="0" y="82"/>
                  </a:moveTo>
                  <a:lnTo>
                    <a:pt x="41" y="0"/>
                  </a:lnTo>
                  <a:lnTo>
                    <a:pt x="3250" y="1267"/>
                  </a:lnTo>
                  <a:lnTo>
                    <a:pt x="3209" y="13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3504375" y="564150"/>
              <a:ext cx="65425" cy="15375"/>
            </a:xfrm>
            <a:custGeom>
              <a:avLst/>
              <a:gdLst/>
              <a:ahLst/>
              <a:cxnLst/>
              <a:rect l="l" t="t" r="r" b="b"/>
              <a:pathLst>
                <a:path w="2617" h="615" extrusionOk="0">
                  <a:moveTo>
                    <a:pt x="2596" y="614"/>
                  </a:moveTo>
                  <a:lnTo>
                    <a:pt x="0" y="83"/>
                  </a:lnTo>
                  <a:lnTo>
                    <a:pt x="21" y="1"/>
                  </a:lnTo>
                  <a:lnTo>
                    <a:pt x="2617" y="5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3549850" y="440475"/>
              <a:ext cx="22000" cy="132900"/>
            </a:xfrm>
            <a:custGeom>
              <a:avLst/>
              <a:gdLst/>
              <a:ahLst/>
              <a:cxnLst/>
              <a:rect l="l" t="t" r="r" b="b"/>
              <a:pathLst>
                <a:path w="880" h="5316" extrusionOk="0">
                  <a:moveTo>
                    <a:pt x="1" y="21"/>
                  </a:moveTo>
                  <a:lnTo>
                    <a:pt x="82" y="1"/>
                  </a:lnTo>
                  <a:lnTo>
                    <a:pt x="880" y="5295"/>
                  </a:lnTo>
                  <a:lnTo>
                    <a:pt x="798" y="53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3567750" y="452750"/>
              <a:ext cx="5125" cy="125750"/>
            </a:xfrm>
            <a:custGeom>
              <a:avLst/>
              <a:gdLst/>
              <a:ahLst/>
              <a:cxnLst/>
              <a:rect l="l" t="t" r="r" b="b"/>
              <a:pathLst>
                <a:path w="205" h="5030" extrusionOk="0">
                  <a:moveTo>
                    <a:pt x="0" y="5029"/>
                  </a:moveTo>
                  <a:lnTo>
                    <a:pt x="123" y="1"/>
                  </a:lnTo>
                  <a:lnTo>
                    <a:pt x="204" y="21"/>
                  </a:lnTo>
                  <a:lnTo>
                    <a:pt x="82" y="50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3567750" y="464500"/>
              <a:ext cx="25050" cy="114500"/>
            </a:xfrm>
            <a:custGeom>
              <a:avLst/>
              <a:gdLst/>
              <a:ahLst/>
              <a:cxnLst/>
              <a:rect l="l" t="t" r="r" b="b"/>
              <a:pathLst>
                <a:path w="1002" h="4580" extrusionOk="0">
                  <a:moveTo>
                    <a:pt x="0" y="4559"/>
                  </a:moveTo>
                  <a:lnTo>
                    <a:pt x="920" y="1"/>
                  </a:lnTo>
                  <a:lnTo>
                    <a:pt x="1002" y="21"/>
                  </a:lnTo>
                  <a:lnTo>
                    <a:pt x="82" y="45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3567750" y="482400"/>
              <a:ext cx="39375" cy="96600"/>
            </a:xfrm>
            <a:custGeom>
              <a:avLst/>
              <a:gdLst/>
              <a:ahLst/>
              <a:cxnLst/>
              <a:rect l="l" t="t" r="r" b="b"/>
              <a:pathLst>
                <a:path w="1575" h="3864" extrusionOk="0">
                  <a:moveTo>
                    <a:pt x="0" y="3823"/>
                  </a:moveTo>
                  <a:lnTo>
                    <a:pt x="1492" y="0"/>
                  </a:lnTo>
                  <a:lnTo>
                    <a:pt x="1574" y="41"/>
                  </a:lnTo>
                  <a:lnTo>
                    <a:pt x="82" y="38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3567750" y="504875"/>
              <a:ext cx="46525" cy="74125"/>
            </a:xfrm>
            <a:custGeom>
              <a:avLst/>
              <a:gdLst/>
              <a:ahLst/>
              <a:cxnLst/>
              <a:rect l="l" t="t" r="r" b="b"/>
              <a:pathLst>
                <a:path w="1861" h="2965" extrusionOk="0">
                  <a:moveTo>
                    <a:pt x="0" y="2924"/>
                  </a:moveTo>
                  <a:lnTo>
                    <a:pt x="1779" y="1"/>
                  </a:lnTo>
                  <a:lnTo>
                    <a:pt x="1860" y="42"/>
                  </a:lnTo>
                  <a:lnTo>
                    <a:pt x="82" y="29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3567750" y="528400"/>
              <a:ext cx="45500" cy="51125"/>
            </a:xfrm>
            <a:custGeom>
              <a:avLst/>
              <a:gdLst/>
              <a:ahLst/>
              <a:cxnLst/>
              <a:rect l="l" t="t" r="r" b="b"/>
              <a:pathLst>
                <a:path w="1820" h="2045" extrusionOk="0">
                  <a:moveTo>
                    <a:pt x="0" y="1983"/>
                  </a:moveTo>
                  <a:lnTo>
                    <a:pt x="1758" y="0"/>
                  </a:lnTo>
                  <a:lnTo>
                    <a:pt x="1819" y="61"/>
                  </a:lnTo>
                  <a:lnTo>
                    <a:pt x="61" y="20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3315275" y="515600"/>
              <a:ext cx="180050" cy="149775"/>
            </a:xfrm>
            <a:custGeom>
              <a:avLst/>
              <a:gdLst/>
              <a:ahLst/>
              <a:cxnLst/>
              <a:rect l="l" t="t" r="r" b="b"/>
              <a:pathLst>
                <a:path w="7202" h="5991" extrusionOk="0">
                  <a:moveTo>
                    <a:pt x="1984" y="1"/>
                  </a:moveTo>
                  <a:cubicBezTo>
                    <a:pt x="1984" y="655"/>
                    <a:pt x="1841" y="1289"/>
                    <a:pt x="1575" y="1882"/>
                  </a:cubicBezTo>
                  <a:cubicBezTo>
                    <a:pt x="1575" y="1882"/>
                    <a:pt x="1" y="4907"/>
                    <a:pt x="4355" y="5990"/>
                  </a:cubicBezTo>
                  <a:lnTo>
                    <a:pt x="5459" y="5255"/>
                  </a:lnTo>
                  <a:lnTo>
                    <a:pt x="6563" y="4519"/>
                  </a:lnTo>
                  <a:cubicBezTo>
                    <a:pt x="7202" y="557"/>
                    <a:pt x="4548" y="345"/>
                    <a:pt x="3972" y="345"/>
                  </a:cubicBezTo>
                  <a:cubicBezTo>
                    <a:pt x="3903" y="345"/>
                    <a:pt x="3864" y="348"/>
                    <a:pt x="3864" y="348"/>
                  </a:cubicBezTo>
                  <a:cubicBezTo>
                    <a:pt x="3811" y="350"/>
                    <a:pt x="3757" y="351"/>
                    <a:pt x="3703" y="351"/>
                  </a:cubicBezTo>
                  <a:cubicBezTo>
                    <a:pt x="3106" y="351"/>
                    <a:pt x="2528" y="245"/>
                    <a:pt x="1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3342875" y="512025"/>
              <a:ext cx="145175" cy="155400"/>
            </a:xfrm>
            <a:custGeom>
              <a:avLst/>
              <a:gdLst/>
              <a:ahLst/>
              <a:cxnLst/>
              <a:rect l="l" t="t" r="r" b="b"/>
              <a:pathLst>
                <a:path w="5807" h="6216" extrusionOk="0">
                  <a:moveTo>
                    <a:pt x="5540" y="4723"/>
                  </a:moveTo>
                  <a:lnTo>
                    <a:pt x="3271" y="6215"/>
                  </a:lnTo>
                  <a:lnTo>
                    <a:pt x="3230" y="6215"/>
                  </a:lnTo>
                  <a:cubicBezTo>
                    <a:pt x="1697" y="5847"/>
                    <a:pt x="737" y="5193"/>
                    <a:pt x="307" y="4273"/>
                  </a:cubicBezTo>
                  <a:cubicBezTo>
                    <a:pt x="1" y="3537"/>
                    <a:pt x="42" y="2699"/>
                    <a:pt x="389" y="1984"/>
                  </a:cubicBezTo>
                  <a:cubicBezTo>
                    <a:pt x="655" y="1411"/>
                    <a:pt x="777" y="798"/>
                    <a:pt x="798" y="164"/>
                  </a:cubicBezTo>
                  <a:lnTo>
                    <a:pt x="798" y="1"/>
                  </a:lnTo>
                  <a:lnTo>
                    <a:pt x="921" y="83"/>
                  </a:lnTo>
                  <a:cubicBezTo>
                    <a:pt x="1513" y="307"/>
                    <a:pt x="2127" y="430"/>
                    <a:pt x="2760" y="410"/>
                  </a:cubicBezTo>
                  <a:cubicBezTo>
                    <a:pt x="3558" y="369"/>
                    <a:pt x="4334" y="675"/>
                    <a:pt x="4907" y="1248"/>
                  </a:cubicBezTo>
                  <a:cubicBezTo>
                    <a:pt x="5581" y="1984"/>
                    <a:pt x="5806" y="3149"/>
                    <a:pt x="5561" y="4682"/>
                  </a:cubicBezTo>
                  <a:close/>
                  <a:moveTo>
                    <a:pt x="3251" y="6031"/>
                  </a:moveTo>
                  <a:lnTo>
                    <a:pt x="5377" y="4621"/>
                  </a:lnTo>
                  <a:cubicBezTo>
                    <a:pt x="5602" y="3149"/>
                    <a:pt x="5397" y="2065"/>
                    <a:pt x="4764" y="1370"/>
                  </a:cubicBezTo>
                  <a:cubicBezTo>
                    <a:pt x="4232" y="839"/>
                    <a:pt x="3517" y="573"/>
                    <a:pt x="2781" y="594"/>
                  </a:cubicBezTo>
                  <a:lnTo>
                    <a:pt x="2781" y="594"/>
                  </a:lnTo>
                  <a:cubicBezTo>
                    <a:pt x="2167" y="614"/>
                    <a:pt x="1554" y="512"/>
                    <a:pt x="982" y="307"/>
                  </a:cubicBezTo>
                  <a:cubicBezTo>
                    <a:pt x="961" y="900"/>
                    <a:pt x="818" y="1514"/>
                    <a:pt x="553" y="2065"/>
                  </a:cubicBezTo>
                  <a:cubicBezTo>
                    <a:pt x="246" y="2740"/>
                    <a:pt x="205" y="3517"/>
                    <a:pt x="491" y="4212"/>
                  </a:cubicBezTo>
                  <a:cubicBezTo>
                    <a:pt x="880" y="5050"/>
                    <a:pt x="1800" y="5663"/>
                    <a:pt x="3251" y="60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3352600" y="524300"/>
              <a:ext cx="131350" cy="140550"/>
            </a:xfrm>
            <a:custGeom>
              <a:avLst/>
              <a:gdLst/>
              <a:ahLst/>
              <a:cxnLst/>
              <a:rect l="l" t="t" r="r" b="b"/>
              <a:pathLst>
                <a:path w="5254" h="5622" extrusionOk="0">
                  <a:moveTo>
                    <a:pt x="5029" y="4252"/>
                  </a:moveTo>
                  <a:lnTo>
                    <a:pt x="2964" y="5622"/>
                  </a:lnTo>
                  <a:lnTo>
                    <a:pt x="2944" y="5622"/>
                  </a:lnTo>
                  <a:cubicBezTo>
                    <a:pt x="1554" y="5274"/>
                    <a:pt x="634" y="4682"/>
                    <a:pt x="266" y="3864"/>
                  </a:cubicBezTo>
                  <a:cubicBezTo>
                    <a:pt x="0" y="3169"/>
                    <a:pt x="20" y="2433"/>
                    <a:pt x="327" y="1758"/>
                  </a:cubicBezTo>
                  <a:cubicBezTo>
                    <a:pt x="572" y="1227"/>
                    <a:pt x="716" y="655"/>
                    <a:pt x="716" y="62"/>
                  </a:cubicBezTo>
                  <a:lnTo>
                    <a:pt x="716" y="0"/>
                  </a:lnTo>
                  <a:lnTo>
                    <a:pt x="777" y="21"/>
                  </a:lnTo>
                  <a:cubicBezTo>
                    <a:pt x="1329" y="246"/>
                    <a:pt x="1901" y="348"/>
                    <a:pt x="2494" y="348"/>
                  </a:cubicBezTo>
                  <a:cubicBezTo>
                    <a:pt x="3230" y="307"/>
                    <a:pt x="3925" y="593"/>
                    <a:pt x="4436" y="1104"/>
                  </a:cubicBezTo>
                  <a:cubicBezTo>
                    <a:pt x="5049" y="1779"/>
                    <a:pt x="5254" y="2842"/>
                    <a:pt x="5029" y="4252"/>
                  </a:cubicBezTo>
                  <a:close/>
                  <a:moveTo>
                    <a:pt x="2944" y="5540"/>
                  </a:moveTo>
                  <a:lnTo>
                    <a:pt x="4947" y="4212"/>
                  </a:lnTo>
                  <a:cubicBezTo>
                    <a:pt x="5151" y="2842"/>
                    <a:pt x="4967" y="1799"/>
                    <a:pt x="4375" y="1166"/>
                  </a:cubicBezTo>
                  <a:cubicBezTo>
                    <a:pt x="3864" y="675"/>
                    <a:pt x="3189" y="409"/>
                    <a:pt x="2494" y="430"/>
                  </a:cubicBezTo>
                  <a:lnTo>
                    <a:pt x="2494" y="430"/>
                  </a:lnTo>
                  <a:cubicBezTo>
                    <a:pt x="1922" y="450"/>
                    <a:pt x="1349" y="348"/>
                    <a:pt x="818" y="144"/>
                  </a:cubicBezTo>
                  <a:cubicBezTo>
                    <a:pt x="797" y="716"/>
                    <a:pt x="654" y="1288"/>
                    <a:pt x="429" y="1799"/>
                  </a:cubicBezTo>
                  <a:cubicBezTo>
                    <a:pt x="123" y="2433"/>
                    <a:pt x="102" y="3169"/>
                    <a:pt x="368" y="3823"/>
                  </a:cubicBezTo>
                  <a:cubicBezTo>
                    <a:pt x="716" y="4620"/>
                    <a:pt x="1595" y="5193"/>
                    <a:pt x="2944" y="55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3370475" y="525325"/>
              <a:ext cx="82300" cy="122150"/>
            </a:xfrm>
            <a:custGeom>
              <a:avLst/>
              <a:gdLst/>
              <a:ahLst/>
              <a:cxnLst/>
              <a:rect l="l" t="t" r="r" b="b"/>
              <a:pathLst>
                <a:path w="3292" h="4886" extrusionOk="0">
                  <a:moveTo>
                    <a:pt x="1" y="41"/>
                  </a:moveTo>
                  <a:lnTo>
                    <a:pt x="82" y="0"/>
                  </a:lnTo>
                  <a:lnTo>
                    <a:pt x="3292" y="4845"/>
                  </a:lnTo>
                  <a:lnTo>
                    <a:pt x="3210" y="488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3358725" y="549350"/>
              <a:ext cx="94050" cy="98125"/>
            </a:xfrm>
            <a:custGeom>
              <a:avLst/>
              <a:gdLst/>
              <a:ahLst/>
              <a:cxnLst/>
              <a:rect l="l" t="t" r="r" b="b"/>
              <a:pathLst>
                <a:path w="3762" h="3925" extrusionOk="0">
                  <a:moveTo>
                    <a:pt x="0" y="61"/>
                  </a:moveTo>
                  <a:lnTo>
                    <a:pt x="82" y="0"/>
                  </a:lnTo>
                  <a:lnTo>
                    <a:pt x="3762" y="3864"/>
                  </a:lnTo>
                  <a:lnTo>
                    <a:pt x="3700" y="39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3342375" y="575925"/>
              <a:ext cx="101725" cy="75650"/>
            </a:xfrm>
            <a:custGeom>
              <a:avLst/>
              <a:gdLst/>
              <a:ahLst/>
              <a:cxnLst/>
              <a:rect l="l" t="t" r="r" b="b"/>
              <a:pathLst>
                <a:path w="4069" h="3026" extrusionOk="0">
                  <a:moveTo>
                    <a:pt x="0" y="61"/>
                  </a:moveTo>
                  <a:lnTo>
                    <a:pt x="62" y="0"/>
                  </a:lnTo>
                  <a:lnTo>
                    <a:pt x="4068" y="2964"/>
                  </a:lnTo>
                  <a:lnTo>
                    <a:pt x="4027" y="30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3346975" y="594325"/>
              <a:ext cx="105300" cy="53675"/>
            </a:xfrm>
            <a:custGeom>
              <a:avLst/>
              <a:gdLst/>
              <a:ahLst/>
              <a:cxnLst/>
              <a:rect l="l" t="t" r="r" b="b"/>
              <a:pathLst>
                <a:path w="4212" h="2147" extrusionOk="0">
                  <a:moveTo>
                    <a:pt x="0" y="82"/>
                  </a:moveTo>
                  <a:lnTo>
                    <a:pt x="41" y="0"/>
                  </a:lnTo>
                  <a:lnTo>
                    <a:pt x="4211" y="2065"/>
                  </a:lnTo>
                  <a:lnTo>
                    <a:pt x="4170" y="21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3353100" y="616800"/>
              <a:ext cx="99175" cy="31200"/>
            </a:xfrm>
            <a:custGeom>
              <a:avLst/>
              <a:gdLst/>
              <a:ahLst/>
              <a:cxnLst/>
              <a:rect l="l" t="t" r="r" b="b"/>
              <a:pathLst>
                <a:path w="3967" h="1248" extrusionOk="0">
                  <a:moveTo>
                    <a:pt x="0" y="82"/>
                  </a:moveTo>
                  <a:lnTo>
                    <a:pt x="21" y="0"/>
                  </a:lnTo>
                  <a:lnTo>
                    <a:pt x="3966" y="1166"/>
                  </a:lnTo>
                  <a:lnTo>
                    <a:pt x="3946" y="12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3366375" y="636225"/>
              <a:ext cx="85375" cy="11775"/>
            </a:xfrm>
            <a:custGeom>
              <a:avLst/>
              <a:gdLst/>
              <a:ahLst/>
              <a:cxnLst/>
              <a:rect l="l" t="t" r="r" b="b"/>
              <a:pathLst>
                <a:path w="3415" h="471" extrusionOk="0">
                  <a:moveTo>
                    <a:pt x="1" y="82"/>
                  </a:moveTo>
                  <a:lnTo>
                    <a:pt x="1" y="0"/>
                  </a:lnTo>
                  <a:lnTo>
                    <a:pt x="3415" y="389"/>
                  </a:lnTo>
                  <a:lnTo>
                    <a:pt x="3415" y="4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3385800" y="645425"/>
              <a:ext cx="65950" cy="6650"/>
            </a:xfrm>
            <a:custGeom>
              <a:avLst/>
              <a:gdLst/>
              <a:ahLst/>
              <a:cxnLst/>
              <a:rect l="l" t="t" r="r" b="b"/>
              <a:pathLst>
                <a:path w="2638" h="266" extrusionOk="0">
                  <a:moveTo>
                    <a:pt x="1" y="164"/>
                  </a:moveTo>
                  <a:lnTo>
                    <a:pt x="2638" y="0"/>
                  </a:lnTo>
                  <a:lnTo>
                    <a:pt x="2638" y="102"/>
                  </a:lnTo>
                  <a:lnTo>
                    <a:pt x="1" y="2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3396550" y="524300"/>
              <a:ext cx="55200" cy="123700"/>
            </a:xfrm>
            <a:custGeom>
              <a:avLst/>
              <a:gdLst/>
              <a:ahLst/>
              <a:cxnLst/>
              <a:rect l="l" t="t" r="r" b="b"/>
              <a:pathLst>
                <a:path w="2208" h="4948" extrusionOk="0">
                  <a:moveTo>
                    <a:pt x="0" y="41"/>
                  </a:moveTo>
                  <a:lnTo>
                    <a:pt x="82" y="0"/>
                  </a:lnTo>
                  <a:lnTo>
                    <a:pt x="2208" y="4907"/>
                  </a:lnTo>
                  <a:lnTo>
                    <a:pt x="2126" y="49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3420550" y="524800"/>
              <a:ext cx="31725" cy="122675"/>
            </a:xfrm>
            <a:custGeom>
              <a:avLst/>
              <a:gdLst/>
              <a:ahLst/>
              <a:cxnLst/>
              <a:rect l="l" t="t" r="r" b="b"/>
              <a:pathLst>
                <a:path w="1269" h="4907" extrusionOk="0">
                  <a:moveTo>
                    <a:pt x="1" y="21"/>
                  </a:moveTo>
                  <a:lnTo>
                    <a:pt x="83" y="1"/>
                  </a:lnTo>
                  <a:lnTo>
                    <a:pt x="1268" y="4887"/>
                  </a:lnTo>
                  <a:lnTo>
                    <a:pt x="1166" y="49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3442525" y="531450"/>
              <a:ext cx="9225" cy="116025"/>
            </a:xfrm>
            <a:custGeom>
              <a:avLst/>
              <a:gdLst/>
              <a:ahLst/>
              <a:cxnLst/>
              <a:rect l="l" t="t" r="r" b="b"/>
              <a:pathLst>
                <a:path w="369" h="4641" extrusionOk="0">
                  <a:moveTo>
                    <a:pt x="1" y="1"/>
                  </a:moveTo>
                  <a:lnTo>
                    <a:pt x="83" y="1"/>
                  </a:lnTo>
                  <a:lnTo>
                    <a:pt x="369" y="4641"/>
                  </a:lnTo>
                  <a:lnTo>
                    <a:pt x="287" y="46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3449675" y="545250"/>
              <a:ext cx="13825" cy="102225"/>
            </a:xfrm>
            <a:custGeom>
              <a:avLst/>
              <a:gdLst/>
              <a:ahLst/>
              <a:cxnLst/>
              <a:rect l="l" t="t" r="r" b="b"/>
              <a:pathLst>
                <a:path w="553" h="4089" extrusionOk="0">
                  <a:moveTo>
                    <a:pt x="1" y="4089"/>
                  </a:moveTo>
                  <a:lnTo>
                    <a:pt x="471" y="1"/>
                  </a:lnTo>
                  <a:lnTo>
                    <a:pt x="553" y="1"/>
                  </a:lnTo>
                  <a:lnTo>
                    <a:pt x="103" y="40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3445600" y="562125"/>
              <a:ext cx="26075" cy="83325"/>
            </a:xfrm>
            <a:custGeom>
              <a:avLst/>
              <a:gdLst/>
              <a:ahLst/>
              <a:cxnLst/>
              <a:rect l="l" t="t" r="r" b="b"/>
              <a:pathLst>
                <a:path w="1043" h="3333" extrusionOk="0">
                  <a:moveTo>
                    <a:pt x="0" y="3291"/>
                  </a:moveTo>
                  <a:lnTo>
                    <a:pt x="961" y="0"/>
                  </a:lnTo>
                  <a:lnTo>
                    <a:pt x="1043" y="21"/>
                  </a:lnTo>
                  <a:lnTo>
                    <a:pt x="82" y="33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3449675" y="587675"/>
              <a:ext cx="31725" cy="60325"/>
            </a:xfrm>
            <a:custGeom>
              <a:avLst/>
              <a:gdLst/>
              <a:ahLst/>
              <a:cxnLst/>
              <a:rect l="l" t="t" r="r" b="b"/>
              <a:pathLst>
                <a:path w="1269" h="2413" extrusionOk="0">
                  <a:moveTo>
                    <a:pt x="1" y="2372"/>
                  </a:moveTo>
                  <a:lnTo>
                    <a:pt x="1187" y="0"/>
                  </a:lnTo>
                  <a:lnTo>
                    <a:pt x="1268" y="41"/>
                  </a:lnTo>
                  <a:lnTo>
                    <a:pt x="83" y="24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3222200" y="632550"/>
              <a:ext cx="155450" cy="136100"/>
            </a:xfrm>
            <a:custGeom>
              <a:avLst/>
              <a:gdLst/>
              <a:ahLst/>
              <a:cxnLst/>
              <a:rect l="l" t="t" r="r" b="b"/>
              <a:pathLst>
                <a:path w="6218" h="5444" extrusionOk="0">
                  <a:moveTo>
                    <a:pt x="3397" y="0"/>
                  </a:moveTo>
                  <a:cubicBezTo>
                    <a:pt x="2899" y="0"/>
                    <a:pt x="2538" y="127"/>
                    <a:pt x="2538" y="127"/>
                  </a:cubicBezTo>
                  <a:cubicBezTo>
                    <a:pt x="2104" y="257"/>
                    <a:pt x="1649" y="326"/>
                    <a:pt x="1195" y="326"/>
                  </a:cubicBezTo>
                  <a:cubicBezTo>
                    <a:pt x="1009" y="326"/>
                    <a:pt x="822" y="314"/>
                    <a:pt x="637" y="290"/>
                  </a:cubicBezTo>
                  <a:lnTo>
                    <a:pt x="637" y="290"/>
                  </a:lnTo>
                  <a:cubicBezTo>
                    <a:pt x="801" y="904"/>
                    <a:pt x="821" y="1558"/>
                    <a:pt x="719" y="2191"/>
                  </a:cubicBezTo>
                  <a:cubicBezTo>
                    <a:pt x="719" y="2191"/>
                    <a:pt x="1" y="5443"/>
                    <a:pt x="4299" y="5443"/>
                  </a:cubicBezTo>
                  <a:cubicBezTo>
                    <a:pt x="4352" y="5443"/>
                    <a:pt x="4405" y="5443"/>
                    <a:pt x="4460" y="5442"/>
                  </a:cubicBezTo>
                  <a:lnTo>
                    <a:pt x="5339" y="4440"/>
                  </a:lnTo>
                  <a:lnTo>
                    <a:pt x="6218" y="3459"/>
                  </a:lnTo>
                  <a:cubicBezTo>
                    <a:pt x="5905" y="497"/>
                    <a:pt x="4383" y="0"/>
                    <a:pt x="3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3234025" y="627525"/>
              <a:ext cx="146175" cy="144150"/>
            </a:xfrm>
            <a:custGeom>
              <a:avLst/>
              <a:gdLst/>
              <a:ahLst/>
              <a:cxnLst/>
              <a:rect l="l" t="t" r="r" b="b"/>
              <a:pathLst>
                <a:path w="5847" h="5766" extrusionOk="0">
                  <a:moveTo>
                    <a:pt x="5847" y="3680"/>
                  </a:moveTo>
                  <a:lnTo>
                    <a:pt x="4028" y="5724"/>
                  </a:lnTo>
                  <a:lnTo>
                    <a:pt x="3987" y="5724"/>
                  </a:lnTo>
                  <a:cubicBezTo>
                    <a:pt x="2433" y="5765"/>
                    <a:pt x="1309" y="5377"/>
                    <a:pt x="675" y="4600"/>
                  </a:cubicBezTo>
                  <a:cubicBezTo>
                    <a:pt x="185" y="3966"/>
                    <a:pt x="1" y="3149"/>
                    <a:pt x="144" y="2372"/>
                  </a:cubicBezTo>
                  <a:cubicBezTo>
                    <a:pt x="246" y="1759"/>
                    <a:pt x="225" y="1125"/>
                    <a:pt x="62" y="512"/>
                  </a:cubicBezTo>
                  <a:lnTo>
                    <a:pt x="21" y="369"/>
                  </a:lnTo>
                  <a:lnTo>
                    <a:pt x="164" y="389"/>
                  </a:lnTo>
                  <a:cubicBezTo>
                    <a:pt x="798" y="471"/>
                    <a:pt x="1431" y="430"/>
                    <a:pt x="2024" y="246"/>
                  </a:cubicBezTo>
                  <a:cubicBezTo>
                    <a:pt x="2781" y="1"/>
                    <a:pt x="3619" y="103"/>
                    <a:pt x="4314" y="491"/>
                  </a:cubicBezTo>
                  <a:cubicBezTo>
                    <a:pt x="5152" y="1043"/>
                    <a:pt x="5663" y="2106"/>
                    <a:pt x="5847" y="3660"/>
                  </a:cubicBezTo>
                  <a:close/>
                  <a:moveTo>
                    <a:pt x="3946" y="5540"/>
                  </a:moveTo>
                  <a:lnTo>
                    <a:pt x="5642" y="3619"/>
                  </a:lnTo>
                  <a:cubicBezTo>
                    <a:pt x="5499" y="2147"/>
                    <a:pt x="5009" y="1145"/>
                    <a:pt x="4212" y="655"/>
                  </a:cubicBezTo>
                  <a:cubicBezTo>
                    <a:pt x="3578" y="287"/>
                    <a:pt x="2801" y="185"/>
                    <a:pt x="2086" y="410"/>
                  </a:cubicBezTo>
                  <a:lnTo>
                    <a:pt x="2086" y="410"/>
                  </a:lnTo>
                  <a:cubicBezTo>
                    <a:pt x="1513" y="594"/>
                    <a:pt x="900" y="634"/>
                    <a:pt x="307" y="594"/>
                  </a:cubicBezTo>
                  <a:cubicBezTo>
                    <a:pt x="430" y="1186"/>
                    <a:pt x="450" y="1800"/>
                    <a:pt x="348" y="2392"/>
                  </a:cubicBezTo>
                  <a:cubicBezTo>
                    <a:pt x="348" y="2413"/>
                    <a:pt x="82" y="3599"/>
                    <a:pt x="839" y="4498"/>
                  </a:cubicBezTo>
                  <a:cubicBezTo>
                    <a:pt x="1411" y="5213"/>
                    <a:pt x="2474" y="5581"/>
                    <a:pt x="3946" y="55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3244250" y="637250"/>
              <a:ext cx="132900" cy="131350"/>
            </a:xfrm>
            <a:custGeom>
              <a:avLst/>
              <a:gdLst/>
              <a:ahLst/>
              <a:cxnLst/>
              <a:rect l="l" t="t" r="r" b="b"/>
              <a:pathLst>
                <a:path w="5316" h="5254" extrusionOk="0">
                  <a:moveTo>
                    <a:pt x="5315" y="3353"/>
                  </a:moveTo>
                  <a:lnTo>
                    <a:pt x="3659" y="5213"/>
                  </a:lnTo>
                  <a:lnTo>
                    <a:pt x="3639" y="5213"/>
                  </a:lnTo>
                  <a:cubicBezTo>
                    <a:pt x="2208" y="5254"/>
                    <a:pt x="1186" y="4906"/>
                    <a:pt x="614" y="4191"/>
                  </a:cubicBezTo>
                  <a:cubicBezTo>
                    <a:pt x="184" y="3618"/>
                    <a:pt x="0" y="2862"/>
                    <a:pt x="143" y="2147"/>
                  </a:cubicBezTo>
                  <a:cubicBezTo>
                    <a:pt x="246" y="1574"/>
                    <a:pt x="205" y="981"/>
                    <a:pt x="62" y="409"/>
                  </a:cubicBezTo>
                  <a:lnTo>
                    <a:pt x="41" y="348"/>
                  </a:lnTo>
                  <a:lnTo>
                    <a:pt x="123" y="348"/>
                  </a:lnTo>
                  <a:cubicBezTo>
                    <a:pt x="695" y="429"/>
                    <a:pt x="1288" y="389"/>
                    <a:pt x="1840" y="225"/>
                  </a:cubicBezTo>
                  <a:cubicBezTo>
                    <a:pt x="2535" y="0"/>
                    <a:pt x="3292" y="82"/>
                    <a:pt x="3925" y="450"/>
                  </a:cubicBezTo>
                  <a:cubicBezTo>
                    <a:pt x="4682" y="940"/>
                    <a:pt x="5172" y="1901"/>
                    <a:pt x="5315" y="3332"/>
                  </a:cubicBezTo>
                  <a:close/>
                  <a:moveTo>
                    <a:pt x="3619" y="5131"/>
                  </a:moveTo>
                  <a:lnTo>
                    <a:pt x="5213" y="3332"/>
                  </a:lnTo>
                  <a:cubicBezTo>
                    <a:pt x="5070" y="1963"/>
                    <a:pt x="4620" y="1022"/>
                    <a:pt x="3884" y="552"/>
                  </a:cubicBezTo>
                  <a:cubicBezTo>
                    <a:pt x="3271" y="205"/>
                    <a:pt x="2556" y="123"/>
                    <a:pt x="1881" y="327"/>
                  </a:cubicBezTo>
                  <a:lnTo>
                    <a:pt x="1881" y="327"/>
                  </a:lnTo>
                  <a:cubicBezTo>
                    <a:pt x="1329" y="491"/>
                    <a:pt x="736" y="552"/>
                    <a:pt x="164" y="491"/>
                  </a:cubicBezTo>
                  <a:cubicBezTo>
                    <a:pt x="307" y="1043"/>
                    <a:pt x="327" y="1615"/>
                    <a:pt x="225" y="2187"/>
                  </a:cubicBezTo>
                  <a:cubicBezTo>
                    <a:pt x="103" y="2882"/>
                    <a:pt x="266" y="3598"/>
                    <a:pt x="695" y="4150"/>
                  </a:cubicBezTo>
                  <a:cubicBezTo>
                    <a:pt x="1247" y="4824"/>
                    <a:pt x="2229" y="5151"/>
                    <a:pt x="3619" y="5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3246300" y="646950"/>
              <a:ext cx="110400" cy="97625"/>
            </a:xfrm>
            <a:custGeom>
              <a:avLst/>
              <a:gdLst/>
              <a:ahLst/>
              <a:cxnLst/>
              <a:rect l="l" t="t" r="r" b="b"/>
              <a:pathLst>
                <a:path w="4416" h="3905" extrusionOk="0">
                  <a:moveTo>
                    <a:pt x="0" y="62"/>
                  </a:moveTo>
                  <a:lnTo>
                    <a:pt x="61" y="1"/>
                  </a:lnTo>
                  <a:lnTo>
                    <a:pt x="4416" y="3844"/>
                  </a:lnTo>
                  <a:lnTo>
                    <a:pt x="4354" y="39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3241175" y="673025"/>
              <a:ext cx="115025" cy="71550"/>
            </a:xfrm>
            <a:custGeom>
              <a:avLst/>
              <a:gdLst/>
              <a:ahLst/>
              <a:cxnLst/>
              <a:rect l="l" t="t" r="r" b="b"/>
              <a:pathLst>
                <a:path w="4601" h="2862" extrusionOk="0">
                  <a:moveTo>
                    <a:pt x="1" y="82"/>
                  </a:moveTo>
                  <a:lnTo>
                    <a:pt x="42" y="0"/>
                  </a:lnTo>
                  <a:lnTo>
                    <a:pt x="4600" y="2801"/>
                  </a:lnTo>
                  <a:lnTo>
                    <a:pt x="4559" y="28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3238625" y="696525"/>
              <a:ext cx="117575" cy="48575"/>
            </a:xfrm>
            <a:custGeom>
              <a:avLst/>
              <a:gdLst/>
              <a:ahLst/>
              <a:cxnLst/>
              <a:rect l="l" t="t" r="r" b="b"/>
              <a:pathLst>
                <a:path w="4703" h="1943" extrusionOk="0">
                  <a:moveTo>
                    <a:pt x="1" y="103"/>
                  </a:moveTo>
                  <a:lnTo>
                    <a:pt x="21" y="0"/>
                  </a:lnTo>
                  <a:lnTo>
                    <a:pt x="4702" y="1840"/>
                  </a:lnTo>
                  <a:lnTo>
                    <a:pt x="4661" y="19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3241700" y="719525"/>
              <a:ext cx="114500" cy="25575"/>
            </a:xfrm>
            <a:custGeom>
              <a:avLst/>
              <a:gdLst/>
              <a:ahLst/>
              <a:cxnLst/>
              <a:rect l="l" t="t" r="r" b="b"/>
              <a:pathLst>
                <a:path w="4580" h="1023" extrusionOk="0">
                  <a:moveTo>
                    <a:pt x="0" y="82"/>
                  </a:moveTo>
                  <a:lnTo>
                    <a:pt x="21" y="0"/>
                  </a:lnTo>
                  <a:lnTo>
                    <a:pt x="4579" y="920"/>
                  </a:lnTo>
                  <a:lnTo>
                    <a:pt x="4559" y="10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3252925" y="739950"/>
              <a:ext cx="102750" cy="5150"/>
            </a:xfrm>
            <a:custGeom>
              <a:avLst/>
              <a:gdLst/>
              <a:ahLst/>
              <a:cxnLst/>
              <a:rect l="l" t="t" r="r" b="b"/>
              <a:pathLst>
                <a:path w="4110" h="206" extrusionOk="0">
                  <a:moveTo>
                    <a:pt x="1" y="83"/>
                  </a:moveTo>
                  <a:lnTo>
                    <a:pt x="1" y="1"/>
                  </a:lnTo>
                  <a:lnTo>
                    <a:pt x="4110" y="103"/>
                  </a:lnTo>
                  <a:lnTo>
                    <a:pt x="4110" y="2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3270300" y="742525"/>
              <a:ext cx="85375" cy="14825"/>
            </a:xfrm>
            <a:custGeom>
              <a:avLst/>
              <a:gdLst/>
              <a:ahLst/>
              <a:cxnLst/>
              <a:rect l="l" t="t" r="r" b="b"/>
              <a:pathLst>
                <a:path w="3415" h="593" extrusionOk="0">
                  <a:moveTo>
                    <a:pt x="1" y="511"/>
                  </a:moveTo>
                  <a:lnTo>
                    <a:pt x="3415" y="0"/>
                  </a:lnTo>
                  <a:lnTo>
                    <a:pt x="3415" y="82"/>
                  </a:lnTo>
                  <a:lnTo>
                    <a:pt x="21" y="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3292800" y="742525"/>
              <a:ext cx="63400" cy="23525"/>
            </a:xfrm>
            <a:custGeom>
              <a:avLst/>
              <a:gdLst/>
              <a:ahLst/>
              <a:cxnLst/>
              <a:rect l="l" t="t" r="r" b="b"/>
              <a:pathLst>
                <a:path w="2536" h="941" extrusionOk="0">
                  <a:moveTo>
                    <a:pt x="0" y="838"/>
                  </a:moveTo>
                  <a:lnTo>
                    <a:pt x="2494" y="0"/>
                  </a:lnTo>
                  <a:lnTo>
                    <a:pt x="2535" y="102"/>
                  </a:lnTo>
                  <a:lnTo>
                    <a:pt x="21" y="9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3270825" y="639275"/>
              <a:ext cx="84850" cy="105825"/>
            </a:xfrm>
            <a:custGeom>
              <a:avLst/>
              <a:gdLst/>
              <a:ahLst/>
              <a:cxnLst/>
              <a:rect l="l" t="t" r="r" b="b"/>
              <a:pathLst>
                <a:path w="3394" h="4233" extrusionOk="0">
                  <a:moveTo>
                    <a:pt x="0" y="42"/>
                  </a:moveTo>
                  <a:lnTo>
                    <a:pt x="62" y="1"/>
                  </a:lnTo>
                  <a:lnTo>
                    <a:pt x="3394" y="4171"/>
                  </a:lnTo>
                  <a:lnTo>
                    <a:pt x="3332" y="42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3294325" y="633675"/>
              <a:ext cx="61350" cy="111425"/>
            </a:xfrm>
            <a:custGeom>
              <a:avLst/>
              <a:gdLst/>
              <a:ahLst/>
              <a:cxnLst/>
              <a:rect l="l" t="t" r="r" b="b"/>
              <a:pathLst>
                <a:path w="2454" h="4457" extrusionOk="0">
                  <a:moveTo>
                    <a:pt x="1" y="41"/>
                  </a:moveTo>
                  <a:lnTo>
                    <a:pt x="62" y="0"/>
                  </a:lnTo>
                  <a:lnTo>
                    <a:pt x="2454" y="4415"/>
                  </a:lnTo>
                  <a:lnTo>
                    <a:pt x="2392" y="44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3316825" y="633675"/>
              <a:ext cx="39375" cy="111425"/>
            </a:xfrm>
            <a:custGeom>
              <a:avLst/>
              <a:gdLst/>
              <a:ahLst/>
              <a:cxnLst/>
              <a:rect l="l" t="t" r="r" b="b"/>
              <a:pathLst>
                <a:path w="1575" h="4457" extrusionOk="0">
                  <a:moveTo>
                    <a:pt x="0" y="41"/>
                  </a:moveTo>
                  <a:lnTo>
                    <a:pt x="102" y="0"/>
                  </a:lnTo>
                  <a:lnTo>
                    <a:pt x="1574" y="4415"/>
                  </a:lnTo>
                  <a:lnTo>
                    <a:pt x="1492" y="44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3338800" y="642850"/>
              <a:ext cx="17400" cy="101725"/>
            </a:xfrm>
            <a:custGeom>
              <a:avLst/>
              <a:gdLst/>
              <a:ahLst/>
              <a:cxnLst/>
              <a:rect l="l" t="t" r="r" b="b"/>
              <a:pathLst>
                <a:path w="696" h="4069" extrusionOk="0">
                  <a:moveTo>
                    <a:pt x="0" y="1"/>
                  </a:moveTo>
                  <a:lnTo>
                    <a:pt x="82" y="1"/>
                  </a:lnTo>
                  <a:lnTo>
                    <a:pt x="695" y="4069"/>
                  </a:lnTo>
                  <a:lnTo>
                    <a:pt x="593" y="40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3353600" y="658700"/>
              <a:ext cx="4625" cy="85875"/>
            </a:xfrm>
            <a:custGeom>
              <a:avLst/>
              <a:gdLst/>
              <a:ahLst/>
              <a:cxnLst/>
              <a:rect l="l" t="t" r="r" b="b"/>
              <a:pathLst>
                <a:path w="185" h="3435" extrusionOk="0">
                  <a:moveTo>
                    <a:pt x="1" y="3435"/>
                  </a:moveTo>
                  <a:lnTo>
                    <a:pt x="103" y="1"/>
                  </a:lnTo>
                  <a:lnTo>
                    <a:pt x="185" y="1"/>
                  </a:lnTo>
                  <a:lnTo>
                    <a:pt x="103" y="34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3353600" y="679150"/>
              <a:ext cx="15875" cy="65425"/>
            </a:xfrm>
            <a:custGeom>
              <a:avLst/>
              <a:gdLst/>
              <a:ahLst/>
              <a:cxnLst/>
              <a:rect l="l" t="t" r="r" b="b"/>
              <a:pathLst>
                <a:path w="635" h="2617" extrusionOk="0">
                  <a:moveTo>
                    <a:pt x="1" y="2596"/>
                  </a:moveTo>
                  <a:lnTo>
                    <a:pt x="532" y="0"/>
                  </a:lnTo>
                  <a:lnTo>
                    <a:pt x="635" y="21"/>
                  </a:lnTo>
                  <a:lnTo>
                    <a:pt x="103" y="26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3147650" y="765025"/>
              <a:ext cx="154875" cy="133600"/>
            </a:xfrm>
            <a:custGeom>
              <a:avLst/>
              <a:gdLst/>
              <a:ahLst/>
              <a:cxnLst/>
              <a:rect l="l" t="t" r="r" b="b"/>
              <a:pathLst>
                <a:path w="6195" h="5344" extrusionOk="0">
                  <a:moveTo>
                    <a:pt x="3287" y="0"/>
                  </a:moveTo>
                  <a:cubicBezTo>
                    <a:pt x="2432" y="0"/>
                    <a:pt x="1779" y="449"/>
                    <a:pt x="1779" y="449"/>
                  </a:cubicBezTo>
                  <a:cubicBezTo>
                    <a:pt x="1227" y="776"/>
                    <a:pt x="635" y="1001"/>
                    <a:pt x="1" y="1083"/>
                  </a:cubicBezTo>
                  <a:cubicBezTo>
                    <a:pt x="307" y="1635"/>
                    <a:pt x="512" y="2248"/>
                    <a:pt x="573" y="2902"/>
                  </a:cubicBezTo>
                  <a:cubicBezTo>
                    <a:pt x="573" y="2902"/>
                    <a:pt x="676" y="5343"/>
                    <a:pt x="3315" y="5343"/>
                  </a:cubicBezTo>
                  <a:cubicBezTo>
                    <a:pt x="3797" y="5343"/>
                    <a:pt x="4363" y="5262"/>
                    <a:pt x="5030" y="5069"/>
                  </a:cubicBezTo>
                  <a:lnTo>
                    <a:pt x="5622" y="3884"/>
                  </a:lnTo>
                  <a:lnTo>
                    <a:pt x="6195" y="2698"/>
                  </a:lnTo>
                  <a:cubicBezTo>
                    <a:pt x="5367" y="523"/>
                    <a:pt x="4209" y="0"/>
                    <a:pt x="3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3143050" y="759900"/>
              <a:ext cx="162025" cy="144650"/>
            </a:xfrm>
            <a:custGeom>
              <a:avLst/>
              <a:gdLst/>
              <a:ahLst/>
              <a:cxnLst/>
              <a:rect l="l" t="t" r="r" b="b"/>
              <a:pathLst>
                <a:path w="6481" h="5786" extrusionOk="0">
                  <a:moveTo>
                    <a:pt x="6481" y="2903"/>
                  </a:moveTo>
                  <a:lnTo>
                    <a:pt x="5275" y="5356"/>
                  </a:lnTo>
                  <a:lnTo>
                    <a:pt x="5234" y="5356"/>
                  </a:lnTo>
                  <a:cubicBezTo>
                    <a:pt x="3721" y="5785"/>
                    <a:pt x="2556" y="5703"/>
                    <a:pt x="1738" y="5131"/>
                  </a:cubicBezTo>
                  <a:cubicBezTo>
                    <a:pt x="1105" y="4641"/>
                    <a:pt x="716" y="3905"/>
                    <a:pt x="655" y="3107"/>
                  </a:cubicBezTo>
                  <a:cubicBezTo>
                    <a:pt x="594" y="2474"/>
                    <a:pt x="410" y="1860"/>
                    <a:pt x="83" y="1329"/>
                  </a:cubicBezTo>
                  <a:lnTo>
                    <a:pt x="1" y="1186"/>
                  </a:lnTo>
                  <a:lnTo>
                    <a:pt x="164" y="1186"/>
                  </a:lnTo>
                  <a:cubicBezTo>
                    <a:pt x="778" y="1104"/>
                    <a:pt x="1391" y="900"/>
                    <a:pt x="1922" y="573"/>
                  </a:cubicBezTo>
                  <a:cubicBezTo>
                    <a:pt x="2597" y="143"/>
                    <a:pt x="3415" y="0"/>
                    <a:pt x="4191" y="225"/>
                  </a:cubicBezTo>
                  <a:cubicBezTo>
                    <a:pt x="5152" y="511"/>
                    <a:pt x="5909" y="1411"/>
                    <a:pt x="6481" y="2862"/>
                  </a:cubicBezTo>
                  <a:close/>
                  <a:moveTo>
                    <a:pt x="5152" y="5213"/>
                  </a:moveTo>
                  <a:lnTo>
                    <a:pt x="6297" y="2903"/>
                  </a:lnTo>
                  <a:cubicBezTo>
                    <a:pt x="5745" y="1533"/>
                    <a:pt x="5030" y="675"/>
                    <a:pt x="4130" y="409"/>
                  </a:cubicBezTo>
                  <a:cubicBezTo>
                    <a:pt x="3415" y="205"/>
                    <a:pt x="2638" y="327"/>
                    <a:pt x="2025" y="736"/>
                  </a:cubicBezTo>
                  <a:lnTo>
                    <a:pt x="2025" y="736"/>
                  </a:lnTo>
                  <a:cubicBezTo>
                    <a:pt x="1493" y="1043"/>
                    <a:pt x="921" y="1268"/>
                    <a:pt x="308" y="1370"/>
                  </a:cubicBezTo>
                  <a:cubicBezTo>
                    <a:pt x="594" y="1901"/>
                    <a:pt x="757" y="2494"/>
                    <a:pt x="819" y="3107"/>
                  </a:cubicBezTo>
                  <a:cubicBezTo>
                    <a:pt x="880" y="3843"/>
                    <a:pt x="1268" y="4538"/>
                    <a:pt x="1841" y="4988"/>
                  </a:cubicBezTo>
                  <a:cubicBezTo>
                    <a:pt x="2597" y="5540"/>
                    <a:pt x="3721" y="5601"/>
                    <a:pt x="5152" y="5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3155825" y="769100"/>
              <a:ext cx="146700" cy="131350"/>
            </a:xfrm>
            <a:custGeom>
              <a:avLst/>
              <a:gdLst/>
              <a:ahLst/>
              <a:cxnLst/>
              <a:rect l="l" t="t" r="r" b="b"/>
              <a:pathLst>
                <a:path w="5868" h="5254" extrusionOk="0">
                  <a:moveTo>
                    <a:pt x="5868" y="2637"/>
                  </a:moveTo>
                  <a:lnTo>
                    <a:pt x="4764" y="4845"/>
                  </a:lnTo>
                  <a:lnTo>
                    <a:pt x="4743" y="4845"/>
                  </a:lnTo>
                  <a:cubicBezTo>
                    <a:pt x="3374" y="5254"/>
                    <a:pt x="2290" y="5172"/>
                    <a:pt x="1555" y="4640"/>
                  </a:cubicBezTo>
                  <a:cubicBezTo>
                    <a:pt x="982" y="4191"/>
                    <a:pt x="614" y="3537"/>
                    <a:pt x="553" y="2801"/>
                  </a:cubicBezTo>
                  <a:cubicBezTo>
                    <a:pt x="512" y="2228"/>
                    <a:pt x="328" y="1656"/>
                    <a:pt x="42" y="1145"/>
                  </a:cubicBezTo>
                  <a:lnTo>
                    <a:pt x="1" y="1084"/>
                  </a:lnTo>
                  <a:lnTo>
                    <a:pt x="83" y="1084"/>
                  </a:lnTo>
                  <a:cubicBezTo>
                    <a:pt x="676" y="1002"/>
                    <a:pt x="1227" y="797"/>
                    <a:pt x="1718" y="491"/>
                  </a:cubicBezTo>
                  <a:cubicBezTo>
                    <a:pt x="2331" y="102"/>
                    <a:pt x="3088" y="0"/>
                    <a:pt x="3783" y="184"/>
                  </a:cubicBezTo>
                  <a:cubicBezTo>
                    <a:pt x="4662" y="450"/>
                    <a:pt x="5357" y="1268"/>
                    <a:pt x="5868" y="2596"/>
                  </a:cubicBezTo>
                  <a:close/>
                  <a:moveTo>
                    <a:pt x="4703" y="4784"/>
                  </a:moveTo>
                  <a:lnTo>
                    <a:pt x="5766" y="2617"/>
                  </a:lnTo>
                  <a:cubicBezTo>
                    <a:pt x="5254" y="1329"/>
                    <a:pt x="4580" y="532"/>
                    <a:pt x="3742" y="266"/>
                  </a:cubicBezTo>
                  <a:cubicBezTo>
                    <a:pt x="3088" y="102"/>
                    <a:pt x="2372" y="205"/>
                    <a:pt x="1779" y="573"/>
                  </a:cubicBezTo>
                  <a:lnTo>
                    <a:pt x="1779" y="573"/>
                  </a:lnTo>
                  <a:cubicBezTo>
                    <a:pt x="1289" y="879"/>
                    <a:pt x="737" y="1084"/>
                    <a:pt x="185" y="1165"/>
                  </a:cubicBezTo>
                  <a:cubicBezTo>
                    <a:pt x="451" y="1676"/>
                    <a:pt x="614" y="2228"/>
                    <a:pt x="676" y="2801"/>
                  </a:cubicBezTo>
                  <a:cubicBezTo>
                    <a:pt x="716" y="3516"/>
                    <a:pt x="1064" y="4150"/>
                    <a:pt x="1616" y="4600"/>
                  </a:cubicBezTo>
                  <a:cubicBezTo>
                    <a:pt x="2331" y="5090"/>
                    <a:pt x="3374" y="5152"/>
                    <a:pt x="4703" y="47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3157375" y="796175"/>
              <a:ext cx="130850" cy="66975"/>
            </a:xfrm>
            <a:custGeom>
              <a:avLst/>
              <a:gdLst/>
              <a:ahLst/>
              <a:cxnLst/>
              <a:rect l="l" t="t" r="r" b="b"/>
              <a:pathLst>
                <a:path w="5234" h="2679" extrusionOk="0">
                  <a:moveTo>
                    <a:pt x="0" y="82"/>
                  </a:moveTo>
                  <a:lnTo>
                    <a:pt x="41" y="1"/>
                  </a:lnTo>
                  <a:lnTo>
                    <a:pt x="5233" y="2597"/>
                  </a:lnTo>
                  <a:lnTo>
                    <a:pt x="5192" y="26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3159425" y="823250"/>
              <a:ext cx="128800" cy="39900"/>
            </a:xfrm>
            <a:custGeom>
              <a:avLst/>
              <a:gdLst/>
              <a:ahLst/>
              <a:cxnLst/>
              <a:rect l="l" t="t" r="r" b="b"/>
              <a:pathLst>
                <a:path w="5152" h="1596" extrusionOk="0">
                  <a:moveTo>
                    <a:pt x="0" y="83"/>
                  </a:moveTo>
                  <a:lnTo>
                    <a:pt x="20" y="1"/>
                  </a:lnTo>
                  <a:lnTo>
                    <a:pt x="5151" y="1514"/>
                  </a:lnTo>
                  <a:lnTo>
                    <a:pt x="5131" y="15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3163000" y="846775"/>
              <a:ext cx="125225" cy="16375"/>
            </a:xfrm>
            <a:custGeom>
              <a:avLst/>
              <a:gdLst/>
              <a:ahLst/>
              <a:cxnLst/>
              <a:rect l="l" t="t" r="r" b="b"/>
              <a:pathLst>
                <a:path w="5009" h="655" extrusionOk="0">
                  <a:moveTo>
                    <a:pt x="0" y="82"/>
                  </a:moveTo>
                  <a:lnTo>
                    <a:pt x="21" y="0"/>
                  </a:lnTo>
                  <a:lnTo>
                    <a:pt x="5008" y="573"/>
                  </a:lnTo>
                  <a:lnTo>
                    <a:pt x="4988" y="6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3171675" y="861075"/>
              <a:ext cx="116550" cy="9225"/>
            </a:xfrm>
            <a:custGeom>
              <a:avLst/>
              <a:gdLst/>
              <a:ahLst/>
              <a:cxnLst/>
              <a:rect l="l" t="t" r="r" b="b"/>
              <a:pathLst>
                <a:path w="4662" h="369" extrusionOk="0">
                  <a:moveTo>
                    <a:pt x="1" y="287"/>
                  </a:moveTo>
                  <a:lnTo>
                    <a:pt x="4641" y="1"/>
                  </a:lnTo>
                  <a:lnTo>
                    <a:pt x="4661" y="82"/>
                  </a:lnTo>
                  <a:lnTo>
                    <a:pt x="1" y="3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3187525" y="861075"/>
              <a:ext cx="100700" cy="26100"/>
            </a:xfrm>
            <a:custGeom>
              <a:avLst/>
              <a:gdLst/>
              <a:ahLst/>
              <a:cxnLst/>
              <a:rect l="l" t="t" r="r" b="b"/>
              <a:pathLst>
                <a:path w="4028" h="1044" extrusionOk="0">
                  <a:moveTo>
                    <a:pt x="0" y="961"/>
                  </a:moveTo>
                  <a:lnTo>
                    <a:pt x="4007" y="1"/>
                  </a:lnTo>
                  <a:lnTo>
                    <a:pt x="4027" y="82"/>
                  </a:lnTo>
                  <a:lnTo>
                    <a:pt x="21" y="10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3208475" y="861075"/>
              <a:ext cx="79750" cy="36325"/>
            </a:xfrm>
            <a:custGeom>
              <a:avLst/>
              <a:gdLst/>
              <a:ahLst/>
              <a:cxnLst/>
              <a:rect l="l" t="t" r="r" b="b"/>
              <a:pathLst>
                <a:path w="3190" h="1453" extrusionOk="0">
                  <a:moveTo>
                    <a:pt x="0" y="1370"/>
                  </a:moveTo>
                  <a:lnTo>
                    <a:pt x="3169" y="1"/>
                  </a:lnTo>
                  <a:lnTo>
                    <a:pt x="3189" y="82"/>
                  </a:lnTo>
                  <a:lnTo>
                    <a:pt x="41" y="145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3231975" y="861075"/>
              <a:ext cx="56750" cy="38350"/>
            </a:xfrm>
            <a:custGeom>
              <a:avLst/>
              <a:gdLst/>
              <a:ahLst/>
              <a:cxnLst/>
              <a:rect l="l" t="t" r="r" b="b"/>
              <a:pathLst>
                <a:path w="2270" h="1534" extrusionOk="0">
                  <a:moveTo>
                    <a:pt x="1" y="1452"/>
                  </a:moveTo>
                  <a:lnTo>
                    <a:pt x="2208" y="1"/>
                  </a:lnTo>
                  <a:lnTo>
                    <a:pt x="2270" y="82"/>
                  </a:lnTo>
                  <a:lnTo>
                    <a:pt x="62" y="15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3179350" y="782900"/>
              <a:ext cx="108875" cy="81275"/>
            </a:xfrm>
            <a:custGeom>
              <a:avLst/>
              <a:gdLst/>
              <a:ahLst/>
              <a:cxnLst/>
              <a:rect l="l" t="t" r="r" b="b"/>
              <a:pathLst>
                <a:path w="4355" h="3251" extrusionOk="0">
                  <a:moveTo>
                    <a:pt x="0" y="61"/>
                  </a:moveTo>
                  <a:lnTo>
                    <a:pt x="41" y="0"/>
                  </a:lnTo>
                  <a:lnTo>
                    <a:pt x="4354" y="3169"/>
                  </a:lnTo>
                  <a:lnTo>
                    <a:pt x="4293" y="32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3200300" y="771125"/>
              <a:ext cx="87925" cy="92525"/>
            </a:xfrm>
            <a:custGeom>
              <a:avLst/>
              <a:gdLst/>
              <a:ahLst/>
              <a:cxnLst/>
              <a:rect l="l" t="t" r="r" b="b"/>
              <a:pathLst>
                <a:path w="3517" h="3701" extrusionOk="0">
                  <a:moveTo>
                    <a:pt x="3516" y="3640"/>
                  </a:moveTo>
                  <a:lnTo>
                    <a:pt x="3455" y="3701"/>
                  </a:lnTo>
                  <a:lnTo>
                    <a:pt x="0" y="62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3222275" y="765525"/>
              <a:ext cx="65950" cy="98125"/>
            </a:xfrm>
            <a:custGeom>
              <a:avLst/>
              <a:gdLst/>
              <a:ahLst/>
              <a:cxnLst/>
              <a:rect l="l" t="t" r="r" b="b"/>
              <a:pathLst>
                <a:path w="2638" h="3925" extrusionOk="0">
                  <a:moveTo>
                    <a:pt x="0" y="41"/>
                  </a:moveTo>
                  <a:lnTo>
                    <a:pt x="82" y="0"/>
                  </a:lnTo>
                  <a:lnTo>
                    <a:pt x="2637" y="3884"/>
                  </a:lnTo>
                  <a:lnTo>
                    <a:pt x="2576" y="39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3245275" y="768575"/>
              <a:ext cx="43450" cy="95075"/>
            </a:xfrm>
            <a:custGeom>
              <a:avLst/>
              <a:gdLst/>
              <a:ahLst/>
              <a:cxnLst/>
              <a:rect l="l" t="t" r="r" b="b"/>
              <a:pathLst>
                <a:path w="1738" h="3803" extrusionOk="0">
                  <a:moveTo>
                    <a:pt x="0" y="21"/>
                  </a:moveTo>
                  <a:lnTo>
                    <a:pt x="82" y="1"/>
                  </a:lnTo>
                  <a:lnTo>
                    <a:pt x="1738" y="3762"/>
                  </a:lnTo>
                  <a:lnTo>
                    <a:pt x="1656" y="38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3266225" y="779300"/>
              <a:ext cx="22500" cy="83850"/>
            </a:xfrm>
            <a:custGeom>
              <a:avLst/>
              <a:gdLst/>
              <a:ahLst/>
              <a:cxnLst/>
              <a:rect l="l" t="t" r="r" b="b"/>
              <a:pathLst>
                <a:path w="900" h="3354" extrusionOk="0">
                  <a:moveTo>
                    <a:pt x="0" y="21"/>
                  </a:moveTo>
                  <a:lnTo>
                    <a:pt x="82" y="1"/>
                  </a:lnTo>
                  <a:lnTo>
                    <a:pt x="900" y="3333"/>
                  </a:lnTo>
                  <a:lnTo>
                    <a:pt x="818" y="33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3282075" y="796700"/>
              <a:ext cx="6650" cy="66450"/>
            </a:xfrm>
            <a:custGeom>
              <a:avLst/>
              <a:gdLst/>
              <a:ahLst/>
              <a:cxnLst/>
              <a:rect l="l" t="t" r="r" b="b"/>
              <a:pathLst>
                <a:path w="266" h="2658" extrusionOk="0">
                  <a:moveTo>
                    <a:pt x="0" y="20"/>
                  </a:moveTo>
                  <a:lnTo>
                    <a:pt x="102" y="0"/>
                  </a:lnTo>
                  <a:lnTo>
                    <a:pt x="266" y="2657"/>
                  </a:lnTo>
                  <a:lnTo>
                    <a:pt x="164" y="26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3099100" y="913250"/>
              <a:ext cx="160000" cy="133950"/>
            </a:xfrm>
            <a:custGeom>
              <a:avLst/>
              <a:gdLst/>
              <a:ahLst/>
              <a:cxnLst/>
              <a:rect l="l" t="t" r="r" b="b"/>
              <a:pathLst>
                <a:path w="6400" h="5358" extrusionOk="0">
                  <a:moveTo>
                    <a:pt x="3508" y="1"/>
                  </a:moveTo>
                  <a:cubicBezTo>
                    <a:pt x="2345" y="1"/>
                    <a:pt x="1575" y="898"/>
                    <a:pt x="1575" y="898"/>
                  </a:cubicBezTo>
                  <a:cubicBezTo>
                    <a:pt x="1125" y="1368"/>
                    <a:pt x="594" y="1736"/>
                    <a:pt x="1" y="1982"/>
                  </a:cubicBezTo>
                  <a:cubicBezTo>
                    <a:pt x="451" y="2431"/>
                    <a:pt x="798" y="2983"/>
                    <a:pt x="1023" y="3597"/>
                  </a:cubicBezTo>
                  <a:cubicBezTo>
                    <a:pt x="1023" y="3597"/>
                    <a:pt x="1588" y="5358"/>
                    <a:pt x="3411" y="5358"/>
                  </a:cubicBezTo>
                  <a:cubicBezTo>
                    <a:pt x="4064" y="5358"/>
                    <a:pt x="4879" y="5131"/>
                    <a:pt x="5888" y="4516"/>
                  </a:cubicBezTo>
                  <a:lnTo>
                    <a:pt x="6154" y="3229"/>
                  </a:lnTo>
                  <a:lnTo>
                    <a:pt x="6399" y="1941"/>
                  </a:lnTo>
                  <a:cubicBezTo>
                    <a:pt x="5329" y="441"/>
                    <a:pt x="4322" y="1"/>
                    <a:pt x="35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3094500" y="910650"/>
              <a:ext cx="167650" cy="143625"/>
            </a:xfrm>
            <a:custGeom>
              <a:avLst/>
              <a:gdLst/>
              <a:ahLst/>
              <a:cxnLst/>
              <a:rect l="l" t="t" r="r" b="b"/>
              <a:pathLst>
                <a:path w="6706" h="5745" extrusionOk="0">
                  <a:moveTo>
                    <a:pt x="6706" y="2024"/>
                  </a:moveTo>
                  <a:lnTo>
                    <a:pt x="6174" y="4682"/>
                  </a:lnTo>
                  <a:lnTo>
                    <a:pt x="6133" y="4702"/>
                  </a:lnTo>
                  <a:cubicBezTo>
                    <a:pt x="4784" y="5520"/>
                    <a:pt x="3640" y="5745"/>
                    <a:pt x="2699" y="5397"/>
                  </a:cubicBezTo>
                  <a:cubicBezTo>
                    <a:pt x="1963" y="5091"/>
                    <a:pt x="1391" y="4477"/>
                    <a:pt x="1125" y="3721"/>
                  </a:cubicBezTo>
                  <a:cubicBezTo>
                    <a:pt x="900" y="3128"/>
                    <a:pt x="573" y="2597"/>
                    <a:pt x="124" y="2147"/>
                  </a:cubicBezTo>
                  <a:lnTo>
                    <a:pt x="1" y="2045"/>
                  </a:lnTo>
                  <a:lnTo>
                    <a:pt x="164" y="2004"/>
                  </a:lnTo>
                  <a:cubicBezTo>
                    <a:pt x="737" y="1759"/>
                    <a:pt x="1248" y="1391"/>
                    <a:pt x="1698" y="941"/>
                  </a:cubicBezTo>
                  <a:cubicBezTo>
                    <a:pt x="2229" y="348"/>
                    <a:pt x="2985" y="1"/>
                    <a:pt x="3783" y="21"/>
                  </a:cubicBezTo>
                  <a:cubicBezTo>
                    <a:pt x="4784" y="62"/>
                    <a:pt x="5766" y="716"/>
                    <a:pt x="6685" y="1983"/>
                  </a:cubicBezTo>
                  <a:close/>
                  <a:moveTo>
                    <a:pt x="6011" y="4580"/>
                  </a:moveTo>
                  <a:lnTo>
                    <a:pt x="6522" y="2045"/>
                  </a:lnTo>
                  <a:cubicBezTo>
                    <a:pt x="5643" y="859"/>
                    <a:pt x="4723" y="225"/>
                    <a:pt x="3783" y="185"/>
                  </a:cubicBezTo>
                  <a:cubicBezTo>
                    <a:pt x="3047" y="185"/>
                    <a:pt x="2331" y="512"/>
                    <a:pt x="1820" y="1064"/>
                  </a:cubicBezTo>
                  <a:lnTo>
                    <a:pt x="1820" y="1064"/>
                  </a:lnTo>
                  <a:cubicBezTo>
                    <a:pt x="1411" y="1493"/>
                    <a:pt x="900" y="1861"/>
                    <a:pt x="348" y="2106"/>
                  </a:cubicBezTo>
                  <a:cubicBezTo>
                    <a:pt x="757" y="2556"/>
                    <a:pt x="1084" y="3067"/>
                    <a:pt x="1289" y="3639"/>
                  </a:cubicBezTo>
                  <a:cubicBezTo>
                    <a:pt x="1554" y="4334"/>
                    <a:pt x="2086" y="4907"/>
                    <a:pt x="2761" y="5213"/>
                  </a:cubicBezTo>
                  <a:cubicBezTo>
                    <a:pt x="3640" y="5561"/>
                    <a:pt x="4723" y="5336"/>
                    <a:pt x="6011" y="45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3108825" y="917800"/>
              <a:ext cx="151800" cy="130850"/>
            </a:xfrm>
            <a:custGeom>
              <a:avLst/>
              <a:gdLst/>
              <a:ahLst/>
              <a:cxnLst/>
              <a:rect l="l" t="t" r="r" b="b"/>
              <a:pathLst>
                <a:path w="6072" h="5234" extrusionOk="0">
                  <a:moveTo>
                    <a:pt x="6072" y="1841"/>
                  </a:moveTo>
                  <a:lnTo>
                    <a:pt x="5581" y="4273"/>
                  </a:lnTo>
                  <a:lnTo>
                    <a:pt x="5560" y="4273"/>
                  </a:lnTo>
                  <a:cubicBezTo>
                    <a:pt x="4334" y="5009"/>
                    <a:pt x="3271" y="5234"/>
                    <a:pt x="2412" y="4907"/>
                  </a:cubicBezTo>
                  <a:cubicBezTo>
                    <a:pt x="1738" y="4621"/>
                    <a:pt x="1227" y="4048"/>
                    <a:pt x="981" y="3374"/>
                  </a:cubicBezTo>
                  <a:cubicBezTo>
                    <a:pt x="777" y="2822"/>
                    <a:pt x="470" y="2311"/>
                    <a:pt x="62" y="1902"/>
                  </a:cubicBezTo>
                  <a:lnTo>
                    <a:pt x="0" y="1841"/>
                  </a:lnTo>
                  <a:lnTo>
                    <a:pt x="62" y="1820"/>
                  </a:lnTo>
                  <a:cubicBezTo>
                    <a:pt x="614" y="1595"/>
                    <a:pt x="1104" y="1268"/>
                    <a:pt x="1493" y="839"/>
                  </a:cubicBezTo>
                  <a:cubicBezTo>
                    <a:pt x="1983" y="307"/>
                    <a:pt x="2678" y="1"/>
                    <a:pt x="3414" y="1"/>
                  </a:cubicBezTo>
                  <a:cubicBezTo>
                    <a:pt x="4334" y="42"/>
                    <a:pt x="5213" y="634"/>
                    <a:pt x="6051" y="1800"/>
                  </a:cubicBezTo>
                  <a:close/>
                  <a:moveTo>
                    <a:pt x="5499" y="4212"/>
                  </a:moveTo>
                  <a:lnTo>
                    <a:pt x="5969" y="1861"/>
                  </a:lnTo>
                  <a:cubicBezTo>
                    <a:pt x="5152" y="737"/>
                    <a:pt x="4293" y="144"/>
                    <a:pt x="3414" y="103"/>
                  </a:cubicBezTo>
                  <a:cubicBezTo>
                    <a:pt x="2719" y="103"/>
                    <a:pt x="2044" y="410"/>
                    <a:pt x="1574" y="921"/>
                  </a:cubicBezTo>
                  <a:lnTo>
                    <a:pt x="1574" y="921"/>
                  </a:lnTo>
                  <a:cubicBezTo>
                    <a:pt x="1186" y="1329"/>
                    <a:pt x="695" y="1677"/>
                    <a:pt x="184" y="1902"/>
                  </a:cubicBezTo>
                  <a:cubicBezTo>
                    <a:pt x="573" y="2331"/>
                    <a:pt x="879" y="2822"/>
                    <a:pt x="1084" y="3353"/>
                  </a:cubicBezTo>
                  <a:cubicBezTo>
                    <a:pt x="1309" y="4007"/>
                    <a:pt x="1820" y="4539"/>
                    <a:pt x="2453" y="4825"/>
                  </a:cubicBezTo>
                  <a:cubicBezTo>
                    <a:pt x="3271" y="5132"/>
                    <a:pt x="4293" y="4927"/>
                    <a:pt x="5499" y="42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3110350" y="963800"/>
              <a:ext cx="143125" cy="31200"/>
            </a:xfrm>
            <a:custGeom>
              <a:avLst/>
              <a:gdLst/>
              <a:ahLst/>
              <a:cxnLst/>
              <a:rect l="l" t="t" r="r" b="b"/>
              <a:pathLst>
                <a:path w="5725" h="1248" extrusionOk="0">
                  <a:moveTo>
                    <a:pt x="1" y="103"/>
                  </a:moveTo>
                  <a:lnTo>
                    <a:pt x="21" y="1"/>
                  </a:lnTo>
                  <a:lnTo>
                    <a:pt x="5724" y="1166"/>
                  </a:lnTo>
                  <a:lnTo>
                    <a:pt x="5704" y="12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3119550" y="989350"/>
              <a:ext cx="133925" cy="5650"/>
            </a:xfrm>
            <a:custGeom>
              <a:avLst/>
              <a:gdLst/>
              <a:ahLst/>
              <a:cxnLst/>
              <a:rect l="l" t="t" r="r" b="b"/>
              <a:pathLst>
                <a:path w="5357" h="226" extrusionOk="0">
                  <a:moveTo>
                    <a:pt x="1" y="103"/>
                  </a:moveTo>
                  <a:lnTo>
                    <a:pt x="1" y="1"/>
                  </a:lnTo>
                  <a:lnTo>
                    <a:pt x="5356" y="144"/>
                  </a:lnTo>
                  <a:lnTo>
                    <a:pt x="5336" y="2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3128750" y="992925"/>
              <a:ext cx="124725" cy="20475"/>
            </a:xfrm>
            <a:custGeom>
              <a:avLst/>
              <a:gdLst/>
              <a:ahLst/>
              <a:cxnLst/>
              <a:rect l="l" t="t" r="r" b="b"/>
              <a:pathLst>
                <a:path w="4989" h="819" extrusionOk="0">
                  <a:moveTo>
                    <a:pt x="1" y="737"/>
                  </a:moveTo>
                  <a:lnTo>
                    <a:pt x="4968" y="1"/>
                  </a:lnTo>
                  <a:lnTo>
                    <a:pt x="4988" y="82"/>
                  </a:lnTo>
                  <a:lnTo>
                    <a:pt x="21" y="8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3142550" y="992925"/>
              <a:ext cx="110925" cy="38875"/>
            </a:xfrm>
            <a:custGeom>
              <a:avLst/>
              <a:gdLst/>
              <a:ahLst/>
              <a:cxnLst/>
              <a:rect l="l" t="t" r="r" b="b"/>
              <a:pathLst>
                <a:path w="4437" h="1555" extrusionOk="0">
                  <a:moveTo>
                    <a:pt x="0" y="1473"/>
                  </a:moveTo>
                  <a:lnTo>
                    <a:pt x="4416" y="1"/>
                  </a:lnTo>
                  <a:lnTo>
                    <a:pt x="4436" y="82"/>
                  </a:lnTo>
                  <a:lnTo>
                    <a:pt x="21" y="15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3162475" y="992925"/>
              <a:ext cx="91000" cy="51125"/>
            </a:xfrm>
            <a:custGeom>
              <a:avLst/>
              <a:gdLst/>
              <a:ahLst/>
              <a:cxnLst/>
              <a:rect l="l" t="t" r="r" b="b"/>
              <a:pathLst>
                <a:path w="3640" h="2045" extrusionOk="0">
                  <a:moveTo>
                    <a:pt x="1" y="1963"/>
                  </a:moveTo>
                  <a:lnTo>
                    <a:pt x="3598" y="1"/>
                  </a:lnTo>
                  <a:lnTo>
                    <a:pt x="3639" y="82"/>
                  </a:lnTo>
                  <a:lnTo>
                    <a:pt x="42" y="2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3184975" y="992925"/>
              <a:ext cx="69000" cy="55225"/>
            </a:xfrm>
            <a:custGeom>
              <a:avLst/>
              <a:gdLst/>
              <a:ahLst/>
              <a:cxnLst/>
              <a:rect l="l" t="t" r="r" b="b"/>
              <a:pathLst>
                <a:path w="2760" h="2209" extrusionOk="0">
                  <a:moveTo>
                    <a:pt x="0" y="2147"/>
                  </a:moveTo>
                  <a:lnTo>
                    <a:pt x="2698" y="1"/>
                  </a:lnTo>
                  <a:lnTo>
                    <a:pt x="2760" y="62"/>
                  </a:lnTo>
                  <a:lnTo>
                    <a:pt x="61" y="22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3208475" y="992925"/>
              <a:ext cx="45500" cy="51125"/>
            </a:xfrm>
            <a:custGeom>
              <a:avLst/>
              <a:gdLst/>
              <a:ahLst/>
              <a:cxnLst/>
              <a:rect l="l" t="t" r="r" b="b"/>
              <a:pathLst>
                <a:path w="1820" h="2045" extrusionOk="0">
                  <a:moveTo>
                    <a:pt x="0" y="1984"/>
                  </a:moveTo>
                  <a:lnTo>
                    <a:pt x="1758" y="1"/>
                  </a:lnTo>
                  <a:lnTo>
                    <a:pt x="1820" y="62"/>
                  </a:lnTo>
                  <a:lnTo>
                    <a:pt x="62" y="2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3128250" y="944900"/>
              <a:ext cx="125225" cy="51125"/>
            </a:xfrm>
            <a:custGeom>
              <a:avLst/>
              <a:gdLst/>
              <a:ahLst/>
              <a:cxnLst/>
              <a:rect l="l" t="t" r="r" b="b"/>
              <a:pathLst>
                <a:path w="5009" h="2045" extrusionOk="0">
                  <a:moveTo>
                    <a:pt x="0" y="82"/>
                  </a:moveTo>
                  <a:lnTo>
                    <a:pt x="21" y="0"/>
                  </a:lnTo>
                  <a:lnTo>
                    <a:pt x="5008" y="1963"/>
                  </a:lnTo>
                  <a:lnTo>
                    <a:pt x="4967" y="20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3145100" y="928550"/>
              <a:ext cx="108375" cy="67475"/>
            </a:xfrm>
            <a:custGeom>
              <a:avLst/>
              <a:gdLst/>
              <a:ahLst/>
              <a:cxnLst/>
              <a:rect l="l" t="t" r="r" b="b"/>
              <a:pathLst>
                <a:path w="4335" h="2699" extrusionOk="0">
                  <a:moveTo>
                    <a:pt x="1" y="82"/>
                  </a:moveTo>
                  <a:lnTo>
                    <a:pt x="62" y="0"/>
                  </a:lnTo>
                  <a:lnTo>
                    <a:pt x="4334" y="2617"/>
                  </a:lnTo>
                  <a:lnTo>
                    <a:pt x="4293" y="26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3165025" y="916775"/>
              <a:ext cx="88450" cy="79250"/>
            </a:xfrm>
            <a:custGeom>
              <a:avLst/>
              <a:gdLst/>
              <a:ahLst/>
              <a:cxnLst/>
              <a:rect l="l" t="t" r="r" b="b"/>
              <a:pathLst>
                <a:path w="3538" h="3170" extrusionOk="0">
                  <a:moveTo>
                    <a:pt x="1" y="83"/>
                  </a:moveTo>
                  <a:lnTo>
                    <a:pt x="62" y="1"/>
                  </a:lnTo>
                  <a:lnTo>
                    <a:pt x="3537" y="3088"/>
                  </a:lnTo>
                  <a:lnTo>
                    <a:pt x="3476" y="31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3188025" y="913725"/>
              <a:ext cx="65950" cy="81775"/>
            </a:xfrm>
            <a:custGeom>
              <a:avLst/>
              <a:gdLst/>
              <a:ahLst/>
              <a:cxnLst/>
              <a:rect l="l" t="t" r="r" b="b"/>
              <a:pathLst>
                <a:path w="2638" h="3271" extrusionOk="0">
                  <a:moveTo>
                    <a:pt x="1" y="62"/>
                  </a:moveTo>
                  <a:lnTo>
                    <a:pt x="62" y="0"/>
                  </a:lnTo>
                  <a:lnTo>
                    <a:pt x="2638" y="3230"/>
                  </a:lnTo>
                  <a:lnTo>
                    <a:pt x="2556" y="32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3211025" y="918825"/>
              <a:ext cx="42950" cy="76675"/>
            </a:xfrm>
            <a:custGeom>
              <a:avLst/>
              <a:gdLst/>
              <a:ahLst/>
              <a:cxnLst/>
              <a:rect l="l" t="t" r="r" b="b"/>
              <a:pathLst>
                <a:path w="1718" h="3067" extrusionOk="0">
                  <a:moveTo>
                    <a:pt x="1" y="42"/>
                  </a:moveTo>
                  <a:lnTo>
                    <a:pt x="82" y="1"/>
                  </a:lnTo>
                  <a:lnTo>
                    <a:pt x="1718" y="3026"/>
                  </a:lnTo>
                  <a:lnTo>
                    <a:pt x="1636" y="30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3230950" y="932125"/>
              <a:ext cx="23025" cy="63375"/>
            </a:xfrm>
            <a:custGeom>
              <a:avLst/>
              <a:gdLst/>
              <a:ahLst/>
              <a:cxnLst/>
              <a:rect l="l" t="t" r="r" b="b"/>
              <a:pathLst>
                <a:path w="921" h="2535" extrusionOk="0">
                  <a:moveTo>
                    <a:pt x="1" y="21"/>
                  </a:moveTo>
                  <a:lnTo>
                    <a:pt x="83" y="0"/>
                  </a:lnTo>
                  <a:lnTo>
                    <a:pt x="921" y="2494"/>
                  </a:lnTo>
                  <a:lnTo>
                    <a:pt x="839" y="25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3096550" y="1067475"/>
              <a:ext cx="158975" cy="133950"/>
            </a:xfrm>
            <a:custGeom>
              <a:avLst/>
              <a:gdLst/>
              <a:ahLst/>
              <a:cxnLst/>
              <a:rect l="l" t="t" r="r" b="b"/>
              <a:pathLst>
                <a:path w="6359" h="5358" extrusionOk="0">
                  <a:moveTo>
                    <a:pt x="3506" y="0"/>
                  </a:moveTo>
                  <a:cubicBezTo>
                    <a:pt x="1941" y="0"/>
                    <a:pt x="1248" y="1455"/>
                    <a:pt x="1248" y="1455"/>
                  </a:cubicBezTo>
                  <a:cubicBezTo>
                    <a:pt x="941" y="2007"/>
                    <a:pt x="512" y="2518"/>
                    <a:pt x="1" y="2906"/>
                  </a:cubicBezTo>
                  <a:cubicBezTo>
                    <a:pt x="573" y="3213"/>
                    <a:pt x="1043" y="3662"/>
                    <a:pt x="1411" y="4173"/>
                  </a:cubicBezTo>
                  <a:cubicBezTo>
                    <a:pt x="1411" y="4173"/>
                    <a:pt x="2167" y="5357"/>
                    <a:pt x="3528" y="5357"/>
                  </a:cubicBezTo>
                  <a:cubicBezTo>
                    <a:pt x="4290" y="5357"/>
                    <a:pt x="5242" y="4986"/>
                    <a:pt x="6358" y="3826"/>
                  </a:cubicBezTo>
                  <a:lnTo>
                    <a:pt x="6276" y="2497"/>
                  </a:lnTo>
                  <a:lnTo>
                    <a:pt x="6215" y="1189"/>
                  </a:lnTo>
                  <a:cubicBezTo>
                    <a:pt x="5119" y="304"/>
                    <a:pt x="4221" y="0"/>
                    <a:pt x="35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3091950" y="1061400"/>
              <a:ext cx="166125" cy="145175"/>
            </a:xfrm>
            <a:custGeom>
              <a:avLst/>
              <a:gdLst/>
              <a:ahLst/>
              <a:cxnLst/>
              <a:rect l="l" t="t" r="r" b="b"/>
              <a:pathLst>
                <a:path w="6645" h="5807" extrusionOk="0">
                  <a:moveTo>
                    <a:pt x="6481" y="1391"/>
                  </a:moveTo>
                  <a:lnTo>
                    <a:pt x="6644" y="4130"/>
                  </a:lnTo>
                  <a:lnTo>
                    <a:pt x="6603" y="4151"/>
                  </a:lnTo>
                  <a:cubicBezTo>
                    <a:pt x="5520" y="5275"/>
                    <a:pt x="4457" y="5806"/>
                    <a:pt x="3476" y="5704"/>
                  </a:cubicBezTo>
                  <a:cubicBezTo>
                    <a:pt x="2679" y="5582"/>
                    <a:pt x="1963" y="5152"/>
                    <a:pt x="1513" y="4498"/>
                  </a:cubicBezTo>
                  <a:cubicBezTo>
                    <a:pt x="1145" y="3987"/>
                    <a:pt x="675" y="3558"/>
                    <a:pt x="144" y="3231"/>
                  </a:cubicBezTo>
                  <a:lnTo>
                    <a:pt x="1" y="3169"/>
                  </a:lnTo>
                  <a:lnTo>
                    <a:pt x="123" y="3067"/>
                  </a:lnTo>
                  <a:cubicBezTo>
                    <a:pt x="634" y="2699"/>
                    <a:pt x="1043" y="2209"/>
                    <a:pt x="1329" y="1657"/>
                  </a:cubicBezTo>
                  <a:cubicBezTo>
                    <a:pt x="1697" y="941"/>
                    <a:pt x="2352" y="430"/>
                    <a:pt x="3128" y="226"/>
                  </a:cubicBezTo>
                  <a:cubicBezTo>
                    <a:pt x="4110" y="1"/>
                    <a:pt x="5213" y="389"/>
                    <a:pt x="6440" y="1371"/>
                  </a:cubicBezTo>
                  <a:close/>
                  <a:moveTo>
                    <a:pt x="6460" y="4048"/>
                  </a:moveTo>
                  <a:lnTo>
                    <a:pt x="6297" y="1493"/>
                  </a:lnTo>
                  <a:cubicBezTo>
                    <a:pt x="5152" y="553"/>
                    <a:pt x="4089" y="185"/>
                    <a:pt x="3190" y="389"/>
                  </a:cubicBezTo>
                  <a:cubicBezTo>
                    <a:pt x="2454" y="594"/>
                    <a:pt x="1861" y="1084"/>
                    <a:pt x="1513" y="1738"/>
                  </a:cubicBezTo>
                  <a:lnTo>
                    <a:pt x="1513" y="1738"/>
                  </a:lnTo>
                  <a:cubicBezTo>
                    <a:pt x="1227" y="2270"/>
                    <a:pt x="818" y="2740"/>
                    <a:pt x="369" y="3129"/>
                  </a:cubicBezTo>
                  <a:cubicBezTo>
                    <a:pt x="880" y="3456"/>
                    <a:pt x="1309" y="3885"/>
                    <a:pt x="1677" y="4375"/>
                  </a:cubicBezTo>
                  <a:cubicBezTo>
                    <a:pt x="1677" y="4396"/>
                    <a:pt x="2352" y="5398"/>
                    <a:pt x="3496" y="5520"/>
                  </a:cubicBezTo>
                  <a:cubicBezTo>
                    <a:pt x="4437" y="5602"/>
                    <a:pt x="5418" y="5111"/>
                    <a:pt x="6460" y="40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3106275" y="1067550"/>
              <a:ext cx="150250" cy="131875"/>
            </a:xfrm>
            <a:custGeom>
              <a:avLst/>
              <a:gdLst/>
              <a:ahLst/>
              <a:cxnLst/>
              <a:rect l="l" t="t" r="r" b="b"/>
              <a:pathLst>
                <a:path w="6010" h="5275" extrusionOk="0">
                  <a:moveTo>
                    <a:pt x="5867" y="1268"/>
                  </a:moveTo>
                  <a:lnTo>
                    <a:pt x="6010" y="3741"/>
                  </a:lnTo>
                  <a:lnTo>
                    <a:pt x="6010" y="3762"/>
                  </a:lnTo>
                  <a:cubicBezTo>
                    <a:pt x="5008" y="4784"/>
                    <a:pt x="4048" y="5274"/>
                    <a:pt x="3128" y="5192"/>
                  </a:cubicBezTo>
                  <a:cubicBezTo>
                    <a:pt x="2412" y="5090"/>
                    <a:pt x="1758" y="4681"/>
                    <a:pt x="1349" y="4089"/>
                  </a:cubicBezTo>
                  <a:cubicBezTo>
                    <a:pt x="1002" y="3598"/>
                    <a:pt x="572" y="3210"/>
                    <a:pt x="61" y="2903"/>
                  </a:cubicBezTo>
                  <a:lnTo>
                    <a:pt x="0" y="2883"/>
                  </a:lnTo>
                  <a:lnTo>
                    <a:pt x="61" y="2821"/>
                  </a:lnTo>
                  <a:cubicBezTo>
                    <a:pt x="532" y="2474"/>
                    <a:pt x="920" y="2024"/>
                    <a:pt x="1186" y="1513"/>
                  </a:cubicBezTo>
                  <a:cubicBezTo>
                    <a:pt x="1533" y="859"/>
                    <a:pt x="2126" y="389"/>
                    <a:pt x="2821" y="205"/>
                  </a:cubicBezTo>
                  <a:cubicBezTo>
                    <a:pt x="3720" y="0"/>
                    <a:pt x="4722" y="348"/>
                    <a:pt x="5846" y="1247"/>
                  </a:cubicBezTo>
                  <a:close/>
                  <a:moveTo>
                    <a:pt x="5928" y="3721"/>
                  </a:moveTo>
                  <a:lnTo>
                    <a:pt x="5785" y="1309"/>
                  </a:lnTo>
                  <a:cubicBezTo>
                    <a:pt x="4702" y="429"/>
                    <a:pt x="3700" y="102"/>
                    <a:pt x="2841" y="286"/>
                  </a:cubicBezTo>
                  <a:cubicBezTo>
                    <a:pt x="2167" y="470"/>
                    <a:pt x="1615" y="941"/>
                    <a:pt x="1288" y="1554"/>
                  </a:cubicBezTo>
                  <a:lnTo>
                    <a:pt x="1288" y="1554"/>
                  </a:lnTo>
                  <a:cubicBezTo>
                    <a:pt x="1002" y="2044"/>
                    <a:pt x="634" y="2494"/>
                    <a:pt x="184" y="2862"/>
                  </a:cubicBezTo>
                  <a:cubicBezTo>
                    <a:pt x="675" y="3148"/>
                    <a:pt x="1104" y="3557"/>
                    <a:pt x="1431" y="4027"/>
                  </a:cubicBezTo>
                  <a:cubicBezTo>
                    <a:pt x="1840" y="4600"/>
                    <a:pt x="2453" y="4988"/>
                    <a:pt x="3148" y="5090"/>
                  </a:cubicBezTo>
                  <a:cubicBezTo>
                    <a:pt x="4027" y="5172"/>
                    <a:pt x="4967" y="4722"/>
                    <a:pt x="5928" y="37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3108825" y="1129375"/>
              <a:ext cx="145150" cy="10750"/>
            </a:xfrm>
            <a:custGeom>
              <a:avLst/>
              <a:gdLst/>
              <a:ahLst/>
              <a:cxnLst/>
              <a:rect l="l" t="t" r="r" b="b"/>
              <a:pathLst>
                <a:path w="5806" h="430" extrusionOk="0">
                  <a:moveTo>
                    <a:pt x="0" y="348"/>
                  </a:moveTo>
                  <a:lnTo>
                    <a:pt x="5785" y="1"/>
                  </a:lnTo>
                  <a:lnTo>
                    <a:pt x="5806" y="82"/>
                  </a:lnTo>
                  <a:lnTo>
                    <a:pt x="0" y="4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3123125" y="1129375"/>
              <a:ext cx="130850" cy="33250"/>
            </a:xfrm>
            <a:custGeom>
              <a:avLst/>
              <a:gdLst/>
              <a:ahLst/>
              <a:cxnLst/>
              <a:rect l="l" t="t" r="r" b="b"/>
              <a:pathLst>
                <a:path w="5234" h="1330" extrusionOk="0">
                  <a:moveTo>
                    <a:pt x="1" y="1248"/>
                  </a:moveTo>
                  <a:lnTo>
                    <a:pt x="5213" y="1"/>
                  </a:lnTo>
                  <a:lnTo>
                    <a:pt x="5234" y="82"/>
                  </a:lnTo>
                  <a:lnTo>
                    <a:pt x="21" y="13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3137950" y="1128875"/>
              <a:ext cx="116025" cy="52650"/>
            </a:xfrm>
            <a:custGeom>
              <a:avLst/>
              <a:gdLst/>
              <a:ahLst/>
              <a:cxnLst/>
              <a:rect l="l" t="t" r="r" b="b"/>
              <a:pathLst>
                <a:path w="4641" h="2106" extrusionOk="0">
                  <a:moveTo>
                    <a:pt x="0" y="2024"/>
                  </a:moveTo>
                  <a:lnTo>
                    <a:pt x="4620" y="0"/>
                  </a:lnTo>
                  <a:lnTo>
                    <a:pt x="4641" y="102"/>
                  </a:lnTo>
                  <a:lnTo>
                    <a:pt x="41" y="21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3156350" y="1129375"/>
              <a:ext cx="98150" cy="65950"/>
            </a:xfrm>
            <a:custGeom>
              <a:avLst/>
              <a:gdLst/>
              <a:ahLst/>
              <a:cxnLst/>
              <a:rect l="l" t="t" r="r" b="b"/>
              <a:pathLst>
                <a:path w="3926" h="2638" extrusionOk="0">
                  <a:moveTo>
                    <a:pt x="0" y="2576"/>
                  </a:moveTo>
                  <a:lnTo>
                    <a:pt x="3864" y="1"/>
                  </a:lnTo>
                  <a:lnTo>
                    <a:pt x="3925" y="82"/>
                  </a:lnTo>
                  <a:lnTo>
                    <a:pt x="41" y="26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3178325" y="1129375"/>
              <a:ext cx="76175" cy="72600"/>
            </a:xfrm>
            <a:custGeom>
              <a:avLst/>
              <a:gdLst/>
              <a:ahLst/>
              <a:cxnLst/>
              <a:rect l="l" t="t" r="r" b="b"/>
              <a:pathLst>
                <a:path w="3047" h="2904" extrusionOk="0">
                  <a:moveTo>
                    <a:pt x="0" y="2842"/>
                  </a:moveTo>
                  <a:lnTo>
                    <a:pt x="2985" y="1"/>
                  </a:lnTo>
                  <a:lnTo>
                    <a:pt x="3046" y="82"/>
                  </a:lnTo>
                  <a:lnTo>
                    <a:pt x="62" y="29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3201825" y="1129900"/>
              <a:ext cx="52675" cy="70025"/>
            </a:xfrm>
            <a:custGeom>
              <a:avLst/>
              <a:gdLst/>
              <a:ahLst/>
              <a:cxnLst/>
              <a:rect l="l" t="t" r="r" b="b"/>
              <a:pathLst>
                <a:path w="2107" h="2801" extrusionOk="0">
                  <a:moveTo>
                    <a:pt x="2106" y="41"/>
                  </a:moveTo>
                  <a:lnTo>
                    <a:pt x="62" y="2801"/>
                  </a:lnTo>
                  <a:lnTo>
                    <a:pt x="1" y="2760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3223300" y="1129900"/>
              <a:ext cx="31200" cy="59800"/>
            </a:xfrm>
            <a:custGeom>
              <a:avLst/>
              <a:gdLst/>
              <a:ahLst/>
              <a:cxnLst/>
              <a:rect l="l" t="t" r="r" b="b"/>
              <a:pathLst>
                <a:path w="1248" h="2392" extrusionOk="0">
                  <a:moveTo>
                    <a:pt x="0" y="2351"/>
                  </a:moveTo>
                  <a:lnTo>
                    <a:pt x="1165" y="0"/>
                  </a:lnTo>
                  <a:lnTo>
                    <a:pt x="1247" y="41"/>
                  </a:lnTo>
                  <a:lnTo>
                    <a:pt x="62" y="23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3120575" y="1115075"/>
              <a:ext cx="133400" cy="17400"/>
            </a:xfrm>
            <a:custGeom>
              <a:avLst/>
              <a:gdLst/>
              <a:ahLst/>
              <a:cxnLst/>
              <a:rect l="l" t="t" r="r" b="b"/>
              <a:pathLst>
                <a:path w="5336" h="696" extrusionOk="0">
                  <a:moveTo>
                    <a:pt x="0" y="103"/>
                  </a:moveTo>
                  <a:lnTo>
                    <a:pt x="21" y="0"/>
                  </a:lnTo>
                  <a:lnTo>
                    <a:pt x="5336" y="614"/>
                  </a:lnTo>
                  <a:lnTo>
                    <a:pt x="5315" y="6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3132850" y="1094625"/>
              <a:ext cx="121125" cy="37850"/>
            </a:xfrm>
            <a:custGeom>
              <a:avLst/>
              <a:gdLst/>
              <a:ahLst/>
              <a:cxnLst/>
              <a:rect l="l" t="t" r="r" b="b"/>
              <a:pathLst>
                <a:path w="4845" h="1514" extrusionOk="0">
                  <a:moveTo>
                    <a:pt x="0" y="82"/>
                  </a:moveTo>
                  <a:lnTo>
                    <a:pt x="41" y="1"/>
                  </a:lnTo>
                  <a:lnTo>
                    <a:pt x="4845" y="1432"/>
                  </a:lnTo>
                  <a:lnTo>
                    <a:pt x="4824" y="15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3149200" y="1078275"/>
              <a:ext cx="104775" cy="54200"/>
            </a:xfrm>
            <a:custGeom>
              <a:avLst/>
              <a:gdLst/>
              <a:ahLst/>
              <a:cxnLst/>
              <a:rect l="l" t="t" r="r" b="b"/>
              <a:pathLst>
                <a:path w="4191" h="2168" extrusionOk="0">
                  <a:moveTo>
                    <a:pt x="0" y="82"/>
                  </a:moveTo>
                  <a:lnTo>
                    <a:pt x="41" y="0"/>
                  </a:lnTo>
                  <a:lnTo>
                    <a:pt x="4191" y="2086"/>
                  </a:lnTo>
                  <a:lnTo>
                    <a:pt x="4170" y="21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3170150" y="1069575"/>
              <a:ext cx="84350" cy="62900"/>
            </a:xfrm>
            <a:custGeom>
              <a:avLst/>
              <a:gdLst/>
              <a:ahLst/>
              <a:cxnLst/>
              <a:rect l="l" t="t" r="r" b="b"/>
              <a:pathLst>
                <a:path w="3374" h="2516" extrusionOk="0">
                  <a:moveTo>
                    <a:pt x="0" y="62"/>
                  </a:moveTo>
                  <a:lnTo>
                    <a:pt x="62" y="1"/>
                  </a:lnTo>
                  <a:lnTo>
                    <a:pt x="3373" y="2434"/>
                  </a:lnTo>
                  <a:lnTo>
                    <a:pt x="3312" y="25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3193650" y="1068050"/>
              <a:ext cx="60850" cy="63900"/>
            </a:xfrm>
            <a:custGeom>
              <a:avLst/>
              <a:gdLst/>
              <a:ahLst/>
              <a:cxnLst/>
              <a:rect l="l" t="t" r="r" b="b"/>
              <a:pathLst>
                <a:path w="2434" h="2556" extrusionOk="0">
                  <a:moveTo>
                    <a:pt x="1" y="62"/>
                  </a:moveTo>
                  <a:lnTo>
                    <a:pt x="62" y="1"/>
                  </a:lnTo>
                  <a:lnTo>
                    <a:pt x="2433" y="2495"/>
                  </a:lnTo>
                  <a:lnTo>
                    <a:pt x="2372" y="25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3210000" y="1073675"/>
              <a:ext cx="38350" cy="56250"/>
            </a:xfrm>
            <a:custGeom>
              <a:avLst/>
              <a:gdLst/>
              <a:ahLst/>
              <a:cxnLst/>
              <a:rect l="l" t="t" r="r" b="b"/>
              <a:pathLst>
                <a:path w="1534" h="2250" extrusionOk="0">
                  <a:moveTo>
                    <a:pt x="1" y="41"/>
                  </a:moveTo>
                  <a:lnTo>
                    <a:pt x="62" y="1"/>
                  </a:lnTo>
                  <a:lnTo>
                    <a:pt x="1534" y="2188"/>
                  </a:lnTo>
                  <a:lnTo>
                    <a:pt x="1452" y="22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3140500" y="1216850"/>
              <a:ext cx="159475" cy="133850"/>
            </a:xfrm>
            <a:custGeom>
              <a:avLst/>
              <a:gdLst/>
              <a:ahLst/>
              <a:cxnLst/>
              <a:rect l="l" t="t" r="r" b="b"/>
              <a:pathLst>
                <a:path w="6379" h="5354" extrusionOk="0">
                  <a:moveTo>
                    <a:pt x="3360" y="0"/>
                  </a:moveTo>
                  <a:cubicBezTo>
                    <a:pt x="1210" y="0"/>
                    <a:pt x="818" y="2082"/>
                    <a:pt x="818" y="2082"/>
                  </a:cubicBezTo>
                  <a:cubicBezTo>
                    <a:pt x="675" y="2696"/>
                    <a:pt x="389" y="3288"/>
                    <a:pt x="1" y="3799"/>
                  </a:cubicBezTo>
                  <a:cubicBezTo>
                    <a:pt x="614" y="3963"/>
                    <a:pt x="1186" y="4270"/>
                    <a:pt x="1697" y="4678"/>
                  </a:cubicBezTo>
                  <a:cubicBezTo>
                    <a:pt x="1697" y="4678"/>
                    <a:pt x="2432" y="5354"/>
                    <a:pt x="3450" y="5354"/>
                  </a:cubicBezTo>
                  <a:cubicBezTo>
                    <a:pt x="4315" y="5354"/>
                    <a:pt x="5383" y="4866"/>
                    <a:pt x="6379" y="3064"/>
                  </a:cubicBezTo>
                  <a:lnTo>
                    <a:pt x="5970" y="1796"/>
                  </a:lnTo>
                  <a:lnTo>
                    <a:pt x="5540" y="549"/>
                  </a:lnTo>
                  <a:cubicBezTo>
                    <a:pt x="4664" y="155"/>
                    <a:pt x="3947" y="0"/>
                    <a:pt x="3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3135900" y="1210125"/>
              <a:ext cx="166625" cy="144650"/>
            </a:xfrm>
            <a:custGeom>
              <a:avLst/>
              <a:gdLst/>
              <a:ahLst/>
              <a:cxnLst/>
              <a:rect l="l" t="t" r="r" b="b"/>
              <a:pathLst>
                <a:path w="6665" h="5786" extrusionOk="0">
                  <a:moveTo>
                    <a:pt x="5806" y="757"/>
                  </a:moveTo>
                  <a:lnTo>
                    <a:pt x="6665" y="3333"/>
                  </a:lnTo>
                  <a:lnTo>
                    <a:pt x="6644" y="3373"/>
                  </a:lnTo>
                  <a:cubicBezTo>
                    <a:pt x="5888" y="4743"/>
                    <a:pt x="5009" y="5520"/>
                    <a:pt x="4007" y="5663"/>
                  </a:cubicBezTo>
                  <a:cubicBezTo>
                    <a:pt x="3231" y="5786"/>
                    <a:pt x="2413" y="5540"/>
                    <a:pt x="1820" y="5029"/>
                  </a:cubicBezTo>
                  <a:cubicBezTo>
                    <a:pt x="1329" y="4620"/>
                    <a:pt x="757" y="4334"/>
                    <a:pt x="164" y="4150"/>
                  </a:cubicBezTo>
                  <a:lnTo>
                    <a:pt x="1" y="4130"/>
                  </a:lnTo>
                  <a:lnTo>
                    <a:pt x="103" y="4007"/>
                  </a:lnTo>
                  <a:cubicBezTo>
                    <a:pt x="491" y="3517"/>
                    <a:pt x="757" y="2944"/>
                    <a:pt x="921" y="2331"/>
                  </a:cubicBezTo>
                  <a:cubicBezTo>
                    <a:pt x="1084" y="1534"/>
                    <a:pt x="1575" y="880"/>
                    <a:pt x="2270" y="471"/>
                  </a:cubicBezTo>
                  <a:cubicBezTo>
                    <a:pt x="3149" y="1"/>
                    <a:pt x="4334" y="103"/>
                    <a:pt x="5765" y="736"/>
                  </a:cubicBezTo>
                  <a:close/>
                  <a:moveTo>
                    <a:pt x="6460" y="3312"/>
                  </a:moveTo>
                  <a:lnTo>
                    <a:pt x="5643" y="880"/>
                  </a:lnTo>
                  <a:cubicBezTo>
                    <a:pt x="4293" y="266"/>
                    <a:pt x="3190" y="184"/>
                    <a:pt x="2352" y="614"/>
                  </a:cubicBezTo>
                  <a:cubicBezTo>
                    <a:pt x="1329" y="1145"/>
                    <a:pt x="1084" y="2331"/>
                    <a:pt x="1084" y="2351"/>
                  </a:cubicBezTo>
                  <a:lnTo>
                    <a:pt x="1084" y="2351"/>
                  </a:lnTo>
                  <a:cubicBezTo>
                    <a:pt x="921" y="2924"/>
                    <a:pt x="675" y="3496"/>
                    <a:pt x="328" y="3987"/>
                  </a:cubicBezTo>
                  <a:cubicBezTo>
                    <a:pt x="900" y="4171"/>
                    <a:pt x="1452" y="4477"/>
                    <a:pt x="1922" y="4845"/>
                  </a:cubicBezTo>
                  <a:cubicBezTo>
                    <a:pt x="2474" y="5336"/>
                    <a:pt x="3231" y="5561"/>
                    <a:pt x="3966" y="5479"/>
                  </a:cubicBezTo>
                  <a:cubicBezTo>
                    <a:pt x="4907" y="5356"/>
                    <a:pt x="5745" y="4620"/>
                    <a:pt x="6460" y="3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3150225" y="1215225"/>
              <a:ext cx="150250" cy="131375"/>
            </a:xfrm>
            <a:custGeom>
              <a:avLst/>
              <a:gdLst/>
              <a:ahLst/>
              <a:cxnLst/>
              <a:rect l="l" t="t" r="r" b="b"/>
              <a:pathLst>
                <a:path w="6010" h="5255" extrusionOk="0">
                  <a:moveTo>
                    <a:pt x="5213" y="676"/>
                  </a:moveTo>
                  <a:lnTo>
                    <a:pt x="6010" y="3026"/>
                  </a:lnTo>
                  <a:lnTo>
                    <a:pt x="6010" y="3047"/>
                  </a:lnTo>
                  <a:cubicBezTo>
                    <a:pt x="5315" y="4294"/>
                    <a:pt x="4518" y="5009"/>
                    <a:pt x="3598" y="5173"/>
                  </a:cubicBezTo>
                  <a:cubicBezTo>
                    <a:pt x="2882" y="5255"/>
                    <a:pt x="2167" y="5030"/>
                    <a:pt x="1615" y="4559"/>
                  </a:cubicBezTo>
                  <a:cubicBezTo>
                    <a:pt x="1165" y="4192"/>
                    <a:pt x="634" y="3905"/>
                    <a:pt x="82" y="3762"/>
                  </a:cubicBezTo>
                  <a:lnTo>
                    <a:pt x="0" y="3742"/>
                  </a:lnTo>
                  <a:lnTo>
                    <a:pt x="41" y="3680"/>
                  </a:lnTo>
                  <a:cubicBezTo>
                    <a:pt x="409" y="3210"/>
                    <a:pt x="654" y="2679"/>
                    <a:pt x="797" y="2106"/>
                  </a:cubicBezTo>
                  <a:cubicBezTo>
                    <a:pt x="961" y="1411"/>
                    <a:pt x="1390" y="798"/>
                    <a:pt x="2024" y="430"/>
                  </a:cubicBezTo>
                  <a:cubicBezTo>
                    <a:pt x="2841" y="1"/>
                    <a:pt x="3904" y="83"/>
                    <a:pt x="5213" y="676"/>
                  </a:cubicBezTo>
                  <a:close/>
                  <a:moveTo>
                    <a:pt x="5908" y="3026"/>
                  </a:moveTo>
                  <a:lnTo>
                    <a:pt x="5151" y="737"/>
                  </a:lnTo>
                  <a:cubicBezTo>
                    <a:pt x="3864" y="185"/>
                    <a:pt x="2841" y="103"/>
                    <a:pt x="2044" y="512"/>
                  </a:cubicBezTo>
                  <a:cubicBezTo>
                    <a:pt x="1451" y="859"/>
                    <a:pt x="1022" y="1452"/>
                    <a:pt x="859" y="2127"/>
                  </a:cubicBezTo>
                  <a:lnTo>
                    <a:pt x="859" y="2127"/>
                  </a:lnTo>
                  <a:cubicBezTo>
                    <a:pt x="736" y="2699"/>
                    <a:pt x="491" y="3210"/>
                    <a:pt x="143" y="3680"/>
                  </a:cubicBezTo>
                  <a:cubicBezTo>
                    <a:pt x="695" y="3844"/>
                    <a:pt x="1206" y="4130"/>
                    <a:pt x="1656" y="4498"/>
                  </a:cubicBezTo>
                  <a:cubicBezTo>
                    <a:pt x="2187" y="4948"/>
                    <a:pt x="2882" y="5152"/>
                    <a:pt x="3577" y="5071"/>
                  </a:cubicBezTo>
                  <a:cubicBezTo>
                    <a:pt x="4456" y="4927"/>
                    <a:pt x="5233" y="4232"/>
                    <a:pt x="5908" y="30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3151225" y="1260725"/>
              <a:ext cx="138525" cy="48575"/>
            </a:xfrm>
            <a:custGeom>
              <a:avLst/>
              <a:gdLst/>
              <a:ahLst/>
              <a:cxnLst/>
              <a:rect l="l" t="t" r="r" b="b"/>
              <a:pathLst>
                <a:path w="5541" h="1943" extrusionOk="0">
                  <a:moveTo>
                    <a:pt x="1" y="1860"/>
                  </a:moveTo>
                  <a:lnTo>
                    <a:pt x="5520" y="0"/>
                  </a:lnTo>
                  <a:lnTo>
                    <a:pt x="5541" y="102"/>
                  </a:lnTo>
                  <a:lnTo>
                    <a:pt x="42" y="19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3171175" y="1261225"/>
              <a:ext cx="119100" cy="65450"/>
            </a:xfrm>
            <a:custGeom>
              <a:avLst/>
              <a:gdLst/>
              <a:ahLst/>
              <a:cxnLst/>
              <a:rect l="l" t="t" r="r" b="b"/>
              <a:pathLst>
                <a:path w="4764" h="2618" extrusionOk="0">
                  <a:moveTo>
                    <a:pt x="0" y="2535"/>
                  </a:moveTo>
                  <a:lnTo>
                    <a:pt x="4702" y="1"/>
                  </a:lnTo>
                  <a:lnTo>
                    <a:pt x="4763" y="62"/>
                  </a:lnTo>
                  <a:lnTo>
                    <a:pt x="62" y="26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3190575" y="1261225"/>
              <a:ext cx="99700" cy="79750"/>
            </a:xfrm>
            <a:custGeom>
              <a:avLst/>
              <a:gdLst/>
              <a:ahLst/>
              <a:cxnLst/>
              <a:rect l="l" t="t" r="r" b="b"/>
              <a:pathLst>
                <a:path w="3988" h="3190" extrusionOk="0">
                  <a:moveTo>
                    <a:pt x="1" y="3128"/>
                  </a:moveTo>
                  <a:lnTo>
                    <a:pt x="3926" y="1"/>
                  </a:lnTo>
                  <a:lnTo>
                    <a:pt x="3987" y="62"/>
                  </a:lnTo>
                  <a:lnTo>
                    <a:pt x="62" y="31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3211550" y="1261225"/>
              <a:ext cx="78725" cy="88450"/>
            </a:xfrm>
            <a:custGeom>
              <a:avLst/>
              <a:gdLst/>
              <a:ahLst/>
              <a:cxnLst/>
              <a:rect l="l" t="t" r="r" b="b"/>
              <a:pathLst>
                <a:path w="3149" h="3538" extrusionOk="0">
                  <a:moveTo>
                    <a:pt x="0" y="3496"/>
                  </a:moveTo>
                  <a:lnTo>
                    <a:pt x="3087" y="1"/>
                  </a:lnTo>
                  <a:lnTo>
                    <a:pt x="3148" y="62"/>
                  </a:lnTo>
                  <a:lnTo>
                    <a:pt x="61" y="3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3234525" y="1261225"/>
              <a:ext cx="55750" cy="88950"/>
            </a:xfrm>
            <a:custGeom>
              <a:avLst/>
              <a:gdLst/>
              <a:ahLst/>
              <a:cxnLst/>
              <a:rect l="l" t="t" r="r" b="b"/>
              <a:pathLst>
                <a:path w="2230" h="3558" extrusionOk="0">
                  <a:moveTo>
                    <a:pt x="1" y="3517"/>
                  </a:moveTo>
                  <a:lnTo>
                    <a:pt x="2147" y="1"/>
                  </a:lnTo>
                  <a:lnTo>
                    <a:pt x="2229" y="42"/>
                  </a:lnTo>
                  <a:lnTo>
                    <a:pt x="83" y="355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3257025" y="1261750"/>
              <a:ext cx="33750" cy="80750"/>
            </a:xfrm>
            <a:custGeom>
              <a:avLst/>
              <a:gdLst/>
              <a:ahLst/>
              <a:cxnLst/>
              <a:rect l="l" t="t" r="r" b="b"/>
              <a:pathLst>
                <a:path w="1350" h="3230" extrusionOk="0">
                  <a:moveTo>
                    <a:pt x="0" y="3189"/>
                  </a:moveTo>
                  <a:lnTo>
                    <a:pt x="1247" y="0"/>
                  </a:lnTo>
                  <a:lnTo>
                    <a:pt x="1350" y="21"/>
                  </a:lnTo>
                  <a:lnTo>
                    <a:pt x="82" y="32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3275425" y="1261750"/>
              <a:ext cx="15350" cy="65425"/>
            </a:xfrm>
            <a:custGeom>
              <a:avLst/>
              <a:gdLst/>
              <a:ahLst/>
              <a:cxnLst/>
              <a:rect l="l" t="t" r="r" b="b"/>
              <a:pathLst>
                <a:path w="614" h="2617" extrusionOk="0">
                  <a:moveTo>
                    <a:pt x="0" y="2596"/>
                  </a:moveTo>
                  <a:lnTo>
                    <a:pt x="511" y="0"/>
                  </a:lnTo>
                  <a:lnTo>
                    <a:pt x="614" y="21"/>
                  </a:lnTo>
                  <a:lnTo>
                    <a:pt x="82" y="26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3160950" y="1259700"/>
              <a:ext cx="132900" cy="22500"/>
            </a:xfrm>
            <a:custGeom>
              <a:avLst/>
              <a:gdLst/>
              <a:ahLst/>
              <a:cxnLst/>
              <a:rect l="l" t="t" r="r" b="b"/>
              <a:pathLst>
                <a:path w="5316" h="900" extrusionOk="0">
                  <a:moveTo>
                    <a:pt x="0" y="798"/>
                  </a:moveTo>
                  <a:lnTo>
                    <a:pt x="5295" y="0"/>
                  </a:lnTo>
                  <a:lnTo>
                    <a:pt x="5315" y="82"/>
                  </a:lnTo>
                  <a:lnTo>
                    <a:pt x="21" y="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3164000" y="1258675"/>
              <a:ext cx="125750" cy="5125"/>
            </a:xfrm>
            <a:custGeom>
              <a:avLst/>
              <a:gdLst/>
              <a:ahLst/>
              <a:cxnLst/>
              <a:rect l="l" t="t" r="r" b="b"/>
              <a:pathLst>
                <a:path w="5030" h="205" extrusionOk="0">
                  <a:moveTo>
                    <a:pt x="1" y="82"/>
                  </a:moveTo>
                  <a:lnTo>
                    <a:pt x="1" y="0"/>
                  </a:lnTo>
                  <a:lnTo>
                    <a:pt x="5030" y="123"/>
                  </a:lnTo>
                  <a:lnTo>
                    <a:pt x="5030" y="2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3175775" y="1238750"/>
              <a:ext cx="114500" cy="25050"/>
            </a:xfrm>
            <a:custGeom>
              <a:avLst/>
              <a:gdLst/>
              <a:ahLst/>
              <a:cxnLst/>
              <a:rect l="l" t="t" r="r" b="b"/>
              <a:pathLst>
                <a:path w="4580" h="1002" extrusionOk="0">
                  <a:moveTo>
                    <a:pt x="0" y="82"/>
                  </a:moveTo>
                  <a:lnTo>
                    <a:pt x="21" y="0"/>
                  </a:lnTo>
                  <a:lnTo>
                    <a:pt x="4579" y="920"/>
                  </a:lnTo>
                  <a:lnTo>
                    <a:pt x="4559" y="1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3193650" y="1224425"/>
              <a:ext cx="96625" cy="39375"/>
            </a:xfrm>
            <a:custGeom>
              <a:avLst/>
              <a:gdLst/>
              <a:ahLst/>
              <a:cxnLst/>
              <a:rect l="l" t="t" r="r" b="b"/>
              <a:pathLst>
                <a:path w="3865" h="1575" extrusionOk="0">
                  <a:moveTo>
                    <a:pt x="1" y="83"/>
                  </a:moveTo>
                  <a:lnTo>
                    <a:pt x="42" y="1"/>
                  </a:lnTo>
                  <a:lnTo>
                    <a:pt x="3864" y="1493"/>
                  </a:lnTo>
                  <a:lnTo>
                    <a:pt x="3823" y="15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3215625" y="1216775"/>
              <a:ext cx="74650" cy="47025"/>
            </a:xfrm>
            <a:custGeom>
              <a:avLst/>
              <a:gdLst/>
              <a:ahLst/>
              <a:cxnLst/>
              <a:rect l="l" t="t" r="r" b="b"/>
              <a:pathLst>
                <a:path w="2986" h="1881" extrusionOk="0">
                  <a:moveTo>
                    <a:pt x="1" y="82"/>
                  </a:moveTo>
                  <a:lnTo>
                    <a:pt x="62" y="0"/>
                  </a:lnTo>
                  <a:lnTo>
                    <a:pt x="2985" y="1799"/>
                  </a:lnTo>
                  <a:lnTo>
                    <a:pt x="2944" y="18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3239650" y="1218300"/>
              <a:ext cx="51125" cy="45500"/>
            </a:xfrm>
            <a:custGeom>
              <a:avLst/>
              <a:gdLst/>
              <a:ahLst/>
              <a:cxnLst/>
              <a:rect l="l" t="t" r="r" b="b"/>
              <a:pathLst>
                <a:path w="2045" h="1820" extrusionOk="0">
                  <a:moveTo>
                    <a:pt x="0" y="62"/>
                  </a:moveTo>
                  <a:lnTo>
                    <a:pt x="62" y="1"/>
                  </a:lnTo>
                  <a:lnTo>
                    <a:pt x="2045" y="1759"/>
                  </a:lnTo>
                  <a:lnTo>
                    <a:pt x="1983" y="18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3226875" y="1349750"/>
              <a:ext cx="149750" cy="134575"/>
            </a:xfrm>
            <a:custGeom>
              <a:avLst/>
              <a:gdLst/>
              <a:ahLst/>
              <a:cxnLst/>
              <a:rect l="l" t="t" r="r" b="b"/>
              <a:pathLst>
                <a:path w="5990" h="5383" extrusionOk="0">
                  <a:moveTo>
                    <a:pt x="3384" y="0"/>
                  </a:moveTo>
                  <a:cubicBezTo>
                    <a:pt x="130" y="0"/>
                    <a:pt x="348" y="2817"/>
                    <a:pt x="348" y="2817"/>
                  </a:cubicBezTo>
                  <a:cubicBezTo>
                    <a:pt x="368" y="3451"/>
                    <a:pt x="246" y="4085"/>
                    <a:pt x="0" y="4677"/>
                  </a:cubicBezTo>
                  <a:cubicBezTo>
                    <a:pt x="654" y="4677"/>
                    <a:pt x="1288" y="4820"/>
                    <a:pt x="1861" y="5107"/>
                  </a:cubicBezTo>
                  <a:cubicBezTo>
                    <a:pt x="1861" y="5107"/>
                    <a:pt x="2394" y="5382"/>
                    <a:pt x="3094" y="5382"/>
                  </a:cubicBezTo>
                  <a:cubicBezTo>
                    <a:pt x="4066" y="5382"/>
                    <a:pt x="5360" y="4850"/>
                    <a:pt x="5990" y="2306"/>
                  </a:cubicBezTo>
                  <a:lnTo>
                    <a:pt x="5254" y="1202"/>
                  </a:lnTo>
                  <a:lnTo>
                    <a:pt x="4518" y="98"/>
                  </a:lnTo>
                  <a:cubicBezTo>
                    <a:pt x="4100" y="31"/>
                    <a:pt x="3723" y="0"/>
                    <a:pt x="3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3223300" y="1343500"/>
              <a:ext cx="155375" cy="144650"/>
            </a:xfrm>
            <a:custGeom>
              <a:avLst/>
              <a:gdLst/>
              <a:ahLst/>
              <a:cxnLst/>
              <a:rect l="l" t="t" r="r" b="b"/>
              <a:pathLst>
                <a:path w="6215" h="5786" extrusionOk="0">
                  <a:moveTo>
                    <a:pt x="4722" y="267"/>
                  </a:moveTo>
                  <a:lnTo>
                    <a:pt x="6215" y="2536"/>
                  </a:lnTo>
                  <a:lnTo>
                    <a:pt x="6215" y="2577"/>
                  </a:lnTo>
                  <a:cubicBezTo>
                    <a:pt x="5847" y="4089"/>
                    <a:pt x="5192" y="5070"/>
                    <a:pt x="4273" y="5500"/>
                  </a:cubicBezTo>
                  <a:cubicBezTo>
                    <a:pt x="3537" y="5786"/>
                    <a:pt x="2699" y="5765"/>
                    <a:pt x="1983" y="5418"/>
                  </a:cubicBezTo>
                  <a:cubicBezTo>
                    <a:pt x="1411" y="5152"/>
                    <a:pt x="797" y="5009"/>
                    <a:pt x="164" y="5009"/>
                  </a:cubicBezTo>
                  <a:lnTo>
                    <a:pt x="0" y="5009"/>
                  </a:lnTo>
                  <a:lnTo>
                    <a:pt x="82" y="4866"/>
                  </a:lnTo>
                  <a:cubicBezTo>
                    <a:pt x="307" y="4294"/>
                    <a:pt x="430" y="3660"/>
                    <a:pt x="409" y="3047"/>
                  </a:cubicBezTo>
                  <a:cubicBezTo>
                    <a:pt x="368" y="2249"/>
                    <a:pt x="675" y="1473"/>
                    <a:pt x="1247" y="900"/>
                  </a:cubicBezTo>
                  <a:cubicBezTo>
                    <a:pt x="1983" y="226"/>
                    <a:pt x="3128" y="1"/>
                    <a:pt x="4681" y="246"/>
                  </a:cubicBezTo>
                  <a:close/>
                  <a:moveTo>
                    <a:pt x="6031" y="2556"/>
                  </a:moveTo>
                  <a:lnTo>
                    <a:pt x="4600" y="430"/>
                  </a:lnTo>
                  <a:cubicBezTo>
                    <a:pt x="3148" y="205"/>
                    <a:pt x="2044" y="410"/>
                    <a:pt x="1370" y="1043"/>
                  </a:cubicBezTo>
                  <a:cubicBezTo>
                    <a:pt x="838" y="1575"/>
                    <a:pt x="573" y="2290"/>
                    <a:pt x="593" y="3026"/>
                  </a:cubicBezTo>
                  <a:lnTo>
                    <a:pt x="593" y="3026"/>
                  </a:lnTo>
                  <a:cubicBezTo>
                    <a:pt x="614" y="3640"/>
                    <a:pt x="511" y="4253"/>
                    <a:pt x="307" y="4825"/>
                  </a:cubicBezTo>
                  <a:cubicBezTo>
                    <a:pt x="900" y="4846"/>
                    <a:pt x="1493" y="4989"/>
                    <a:pt x="2065" y="5234"/>
                  </a:cubicBezTo>
                  <a:cubicBezTo>
                    <a:pt x="2739" y="5561"/>
                    <a:pt x="3516" y="5581"/>
                    <a:pt x="4211" y="5316"/>
                  </a:cubicBezTo>
                  <a:cubicBezTo>
                    <a:pt x="5049" y="4927"/>
                    <a:pt x="5663" y="4007"/>
                    <a:pt x="6031" y="25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3235550" y="1347600"/>
              <a:ext cx="140575" cy="131350"/>
            </a:xfrm>
            <a:custGeom>
              <a:avLst/>
              <a:gdLst/>
              <a:ahLst/>
              <a:cxnLst/>
              <a:rect l="l" t="t" r="r" b="b"/>
              <a:pathLst>
                <a:path w="5623" h="5254" extrusionOk="0">
                  <a:moveTo>
                    <a:pt x="4253" y="225"/>
                  </a:moveTo>
                  <a:lnTo>
                    <a:pt x="5622" y="2290"/>
                  </a:lnTo>
                  <a:lnTo>
                    <a:pt x="5622" y="2310"/>
                  </a:lnTo>
                  <a:cubicBezTo>
                    <a:pt x="5275" y="3700"/>
                    <a:pt x="4682" y="4600"/>
                    <a:pt x="3864" y="4988"/>
                  </a:cubicBezTo>
                  <a:cubicBezTo>
                    <a:pt x="3190" y="5254"/>
                    <a:pt x="2433" y="5234"/>
                    <a:pt x="1759" y="4927"/>
                  </a:cubicBezTo>
                  <a:cubicBezTo>
                    <a:pt x="1227" y="4661"/>
                    <a:pt x="655" y="4538"/>
                    <a:pt x="62" y="4538"/>
                  </a:cubicBezTo>
                  <a:lnTo>
                    <a:pt x="1" y="4538"/>
                  </a:lnTo>
                  <a:lnTo>
                    <a:pt x="21" y="4477"/>
                  </a:lnTo>
                  <a:cubicBezTo>
                    <a:pt x="246" y="3925"/>
                    <a:pt x="348" y="3353"/>
                    <a:pt x="348" y="2760"/>
                  </a:cubicBezTo>
                  <a:cubicBezTo>
                    <a:pt x="307" y="2024"/>
                    <a:pt x="594" y="1329"/>
                    <a:pt x="1105" y="818"/>
                  </a:cubicBezTo>
                  <a:cubicBezTo>
                    <a:pt x="1779" y="184"/>
                    <a:pt x="2842" y="0"/>
                    <a:pt x="4253" y="225"/>
                  </a:cubicBezTo>
                  <a:close/>
                  <a:moveTo>
                    <a:pt x="5541" y="2310"/>
                  </a:moveTo>
                  <a:lnTo>
                    <a:pt x="4212" y="307"/>
                  </a:lnTo>
                  <a:cubicBezTo>
                    <a:pt x="2842" y="103"/>
                    <a:pt x="1800" y="287"/>
                    <a:pt x="1166" y="879"/>
                  </a:cubicBezTo>
                  <a:cubicBezTo>
                    <a:pt x="675" y="1370"/>
                    <a:pt x="410" y="2065"/>
                    <a:pt x="430" y="2760"/>
                  </a:cubicBezTo>
                  <a:lnTo>
                    <a:pt x="430" y="2760"/>
                  </a:lnTo>
                  <a:cubicBezTo>
                    <a:pt x="451" y="3332"/>
                    <a:pt x="348" y="3905"/>
                    <a:pt x="144" y="4436"/>
                  </a:cubicBezTo>
                  <a:cubicBezTo>
                    <a:pt x="716" y="4457"/>
                    <a:pt x="1289" y="4600"/>
                    <a:pt x="1820" y="4825"/>
                  </a:cubicBezTo>
                  <a:cubicBezTo>
                    <a:pt x="2454" y="5131"/>
                    <a:pt x="3169" y="5152"/>
                    <a:pt x="3823" y="4886"/>
                  </a:cubicBezTo>
                  <a:cubicBezTo>
                    <a:pt x="4621" y="4538"/>
                    <a:pt x="5193" y="3659"/>
                    <a:pt x="5520" y="2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3236575" y="1378775"/>
              <a:ext cx="122175" cy="82300"/>
            </a:xfrm>
            <a:custGeom>
              <a:avLst/>
              <a:gdLst/>
              <a:ahLst/>
              <a:cxnLst/>
              <a:rect l="l" t="t" r="r" b="b"/>
              <a:pathLst>
                <a:path w="4887" h="3292" extrusionOk="0">
                  <a:moveTo>
                    <a:pt x="4845" y="0"/>
                  </a:moveTo>
                  <a:lnTo>
                    <a:pt x="4886" y="82"/>
                  </a:lnTo>
                  <a:lnTo>
                    <a:pt x="42" y="3291"/>
                  </a:lnTo>
                  <a:lnTo>
                    <a:pt x="1" y="32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3260100" y="1378775"/>
              <a:ext cx="98650" cy="94050"/>
            </a:xfrm>
            <a:custGeom>
              <a:avLst/>
              <a:gdLst/>
              <a:ahLst/>
              <a:cxnLst/>
              <a:rect l="l" t="t" r="r" b="b"/>
              <a:pathLst>
                <a:path w="3946" h="3762" extrusionOk="0">
                  <a:moveTo>
                    <a:pt x="0" y="3700"/>
                  </a:moveTo>
                  <a:lnTo>
                    <a:pt x="3884" y="0"/>
                  </a:lnTo>
                  <a:lnTo>
                    <a:pt x="3945" y="82"/>
                  </a:lnTo>
                  <a:lnTo>
                    <a:pt x="82" y="37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3282575" y="1379275"/>
              <a:ext cx="76675" cy="102250"/>
            </a:xfrm>
            <a:custGeom>
              <a:avLst/>
              <a:gdLst/>
              <a:ahLst/>
              <a:cxnLst/>
              <a:rect l="l" t="t" r="r" b="b"/>
              <a:pathLst>
                <a:path w="3067" h="4090" extrusionOk="0">
                  <a:moveTo>
                    <a:pt x="1" y="4028"/>
                  </a:moveTo>
                  <a:lnTo>
                    <a:pt x="2985" y="1"/>
                  </a:lnTo>
                  <a:lnTo>
                    <a:pt x="3067" y="42"/>
                  </a:lnTo>
                  <a:lnTo>
                    <a:pt x="82" y="40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3305050" y="1379275"/>
              <a:ext cx="54200" cy="104800"/>
            </a:xfrm>
            <a:custGeom>
              <a:avLst/>
              <a:gdLst/>
              <a:ahLst/>
              <a:cxnLst/>
              <a:rect l="l" t="t" r="r" b="b"/>
              <a:pathLst>
                <a:path w="2168" h="4192" extrusionOk="0">
                  <a:moveTo>
                    <a:pt x="1" y="4150"/>
                  </a:moveTo>
                  <a:lnTo>
                    <a:pt x="2086" y="1"/>
                  </a:lnTo>
                  <a:lnTo>
                    <a:pt x="2168" y="42"/>
                  </a:lnTo>
                  <a:lnTo>
                    <a:pt x="83" y="41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3328050" y="1379275"/>
              <a:ext cx="31200" cy="99675"/>
            </a:xfrm>
            <a:custGeom>
              <a:avLst/>
              <a:gdLst/>
              <a:ahLst/>
              <a:cxnLst/>
              <a:rect l="l" t="t" r="r" b="b"/>
              <a:pathLst>
                <a:path w="1248" h="3987" extrusionOk="0">
                  <a:moveTo>
                    <a:pt x="1" y="3946"/>
                  </a:moveTo>
                  <a:lnTo>
                    <a:pt x="1166" y="1"/>
                  </a:lnTo>
                  <a:lnTo>
                    <a:pt x="1248" y="42"/>
                  </a:lnTo>
                  <a:lnTo>
                    <a:pt x="83" y="398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3347475" y="1379800"/>
              <a:ext cx="11775" cy="85875"/>
            </a:xfrm>
            <a:custGeom>
              <a:avLst/>
              <a:gdLst/>
              <a:ahLst/>
              <a:cxnLst/>
              <a:rect l="l" t="t" r="r" b="b"/>
              <a:pathLst>
                <a:path w="471" h="3435" extrusionOk="0">
                  <a:moveTo>
                    <a:pt x="1" y="3414"/>
                  </a:moveTo>
                  <a:lnTo>
                    <a:pt x="389" y="0"/>
                  </a:lnTo>
                  <a:lnTo>
                    <a:pt x="471" y="0"/>
                  </a:lnTo>
                  <a:lnTo>
                    <a:pt x="82" y="34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3357200" y="1379800"/>
              <a:ext cx="6150" cy="65950"/>
            </a:xfrm>
            <a:custGeom>
              <a:avLst/>
              <a:gdLst/>
              <a:ahLst/>
              <a:cxnLst/>
              <a:rect l="l" t="t" r="r" b="b"/>
              <a:pathLst>
                <a:path w="246" h="2638" extrusionOk="0">
                  <a:moveTo>
                    <a:pt x="0" y="0"/>
                  </a:moveTo>
                  <a:lnTo>
                    <a:pt x="82" y="0"/>
                  </a:lnTo>
                  <a:lnTo>
                    <a:pt x="245" y="2637"/>
                  </a:lnTo>
                  <a:lnTo>
                    <a:pt x="164" y="26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3235550" y="1379800"/>
              <a:ext cx="123700" cy="55200"/>
            </a:xfrm>
            <a:custGeom>
              <a:avLst/>
              <a:gdLst/>
              <a:ahLst/>
              <a:cxnLst/>
              <a:rect l="l" t="t" r="r" b="b"/>
              <a:pathLst>
                <a:path w="4948" h="2208" extrusionOk="0">
                  <a:moveTo>
                    <a:pt x="1" y="2126"/>
                  </a:moveTo>
                  <a:lnTo>
                    <a:pt x="4907" y="0"/>
                  </a:lnTo>
                  <a:lnTo>
                    <a:pt x="4948" y="82"/>
                  </a:lnTo>
                  <a:lnTo>
                    <a:pt x="42" y="22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3236575" y="1379275"/>
              <a:ext cx="122675" cy="31725"/>
            </a:xfrm>
            <a:custGeom>
              <a:avLst/>
              <a:gdLst/>
              <a:ahLst/>
              <a:cxnLst/>
              <a:rect l="l" t="t" r="r" b="b"/>
              <a:pathLst>
                <a:path w="4907" h="1269" extrusionOk="0">
                  <a:moveTo>
                    <a:pt x="1" y="1186"/>
                  </a:moveTo>
                  <a:lnTo>
                    <a:pt x="4886" y="1"/>
                  </a:lnTo>
                  <a:lnTo>
                    <a:pt x="4907" y="83"/>
                  </a:lnTo>
                  <a:lnTo>
                    <a:pt x="21" y="1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3242725" y="1379275"/>
              <a:ext cx="116025" cy="9225"/>
            </a:xfrm>
            <a:custGeom>
              <a:avLst/>
              <a:gdLst/>
              <a:ahLst/>
              <a:cxnLst/>
              <a:rect l="l" t="t" r="r" b="b"/>
              <a:pathLst>
                <a:path w="4641" h="369" extrusionOk="0">
                  <a:moveTo>
                    <a:pt x="0" y="287"/>
                  </a:moveTo>
                  <a:lnTo>
                    <a:pt x="4640" y="1"/>
                  </a:lnTo>
                  <a:lnTo>
                    <a:pt x="4640" y="103"/>
                  </a:lnTo>
                  <a:lnTo>
                    <a:pt x="0" y="3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3256500" y="1368050"/>
              <a:ext cx="102250" cy="13800"/>
            </a:xfrm>
            <a:custGeom>
              <a:avLst/>
              <a:gdLst/>
              <a:ahLst/>
              <a:cxnLst/>
              <a:rect l="l" t="t" r="r" b="b"/>
              <a:pathLst>
                <a:path w="4090" h="552" extrusionOk="0">
                  <a:moveTo>
                    <a:pt x="1" y="82"/>
                  </a:moveTo>
                  <a:lnTo>
                    <a:pt x="1" y="0"/>
                  </a:lnTo>
                  <a:lnTo>
                    <a:pt x="4089" y="450"/>
                  </a:lnTo>
                  <a:lnTo>
                    <a:pt x="4089" y="55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3275925" y="1355275"/>
              <a:ext cx="83325" cy="26575"/>
            </a:xfrm>
            <a:custGeom>
              <a:avLst/>
              <a:gdLst/>
              <a:ahLst/>
              <a:cxnLst/>
              <a:rect l="l" t="t" r="r" b="b"/>
              <a:pathLst>
                <a:path w="3333" h="1063" extrusionOk="0">
                  <a:moveTo>
                    <a:pt x="1" y="82"/>
                  </a:moveTo>
                  <a:lnTo>
                    <a:pt x="21" y="0"/>
                  </a:lnTo>
                  <a:lnTo>
                    <a:pt x="3333" y="981"/>
                  </a:lnTo>
                  <a:lnTo>
                    <a:pt x="3292" y="10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3298925" y="1350150"/>
              <a:ext cx="60325" cy="31200"/>
            </a:xfrm>
            <a:custGeom>
              <a:avLst/>
              <a:gdLst/>
              <a:ahLst/>
              <a:cxnLst/>
              <a:rect l="l" t="t" r="r" b="b"/>
              <a:pathLst>
                <a:path w="2413" h="1248" extrusionOk="0">
                  <a:moveTo>
                    <a:pt x="1" y="82"/>
                  </a:moveTo>
                  <a:lnTo>
                    <a:pt x="42" y="1"/>
                  </a:lnTo>
                  <a:lnTo>
                    <a:pt x="2413" y="1166"/>
                  </a:lnTo>
                  <a:lnTo>
                    <a:pt x="2372" y="12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3318350" y="1453900"/>
              <a:ext cx="163425" cy="139525"/>
            </a:xfrm>
            <a:custGeom>
              <a:avLst/>
              <a:gdLst/>
              <a:ahLst/>
              <a:cxnLst/>
              <a:rect l="l" t="t" r="r" b="b"/>
              <a:pathLst>
                <a:path w="6537" h="5581" extrusionOk="0">
                  <a:moveTo>
                    <a:pt x="4477" y="0"/>
                  </a:moveTo>
                  <a:cubicBezTo>
                    <a:pt x="0" y="470"/>
                    <a:pt x="1166" y="3680"/>
                    <a:pt x="1166" y="3680"/>
                  </a:cubicBezTo>
                  <a:cubicBezTo>
                    <a:pt x="1350" y="4293"/>
                    <a:pt x="1390" y="4947"/>
                    <a:pt x="1309" y="5581"/>
                  </a:cubicBezTo>
                  <a:cubicBezTo>
                    <a:pt x="1675" y="5483"/>
                    <a:pt x="2055" y="5437"/>
                    <a:pt x="2437" y="5437"/>
                  </a:cubicBezTo>
                  <a:cubicBezTo>
                    <a:pt x="2696" y="5437"/>
                    <a:pt x="2954" y="5458"/>
                    <a:pt x="3210" y="5499"/>
                  </a:cubicBezTo>
                  <a:cubicBezTo>
                    <a:pt x="3210" y="5499"/>
                    <a:pt x="3415" y="5544"/>
                    <a:pt x="3722" y="5544"/>
                  </a:cubicBezTo>
                  <a:cubicBezTo>
                    <a:pt x="4657" y="5544"/>
                    <a:pt x="6537" y="5127"/>
                    <a:pt x="6460" y="1758"/>
                  </a:cubicBezTo>
                  <a:lnTo>
                    <a:pt x="5479" y="879"/>
                  </a:lnTo>
                  <a:lnTo>
                    <a:pt x="44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3338800" y="1451850"/>
              <a:ext cx="144125" cy="146175"/>
            </a:xfrm>
            <a:custGeom>
              <a:avLst/>
              <a:gdLst/>
              <a:ahLst/>
              <a:cxnLst/>
              <a:rect l="l" t="t" r="r" b="b"/>
              <a:pathLst>
                <a:path w="5765" h="5847" extrusionOk="0">
                  <a:moveTo>
                    <a:pt x="3680" y="1"/>
                  </a:moveTo>
                  <a:lnTo>
                    <a:pt x="5724" y="1799"/>
                  </a:lnTo>
                  <a:lnTo>
                    <a:pt x="5724" y="1840"/>
                  </a:lnTo>
                  <a:cubicBezTo>
                    <a:pt x="5765" y="3414"/>
                    <a:pt x="5376" y="4539"/>
                    <a:pt x="4600" y="5172"/>
                  </a:cubicBezTo>
                  <a:cubicBezTo>
                    <a:pt x="3966" y="5643"/>
                    <a:pt x="3148" y="5847"/>
                    <a:pt x="2371" y="5704"/>
                  </a:cubicBezTo>
                  <a:cubicBezTo>
                    <a:pt x="1758" y="5581"/>
                    <a:pt x="1124" y="5622"/>
                    <a:pt x="511" y="5765"/>
                  </a:cubicBezTo>
                  <a:lnTo>
                    <a:pt x="368" y="5826"/>
                  </a:lnTo>
                  <a:lnTo>
                    <a:pt x="389" y="5663"/>
                  </a:lnTo>
                  <a:cubicBezTo>
                    <a:pt x="470" y="5050"/>
                    <a:pt x="429" y="4416"/>
                    <a:pt x="245" y="3803"/>
                  </a:cubicBezTo>
                  <a:cubicBezTo>
                    <a:pt x="0" y="3046"/>
                    <a:pt x="82" y="2229"/>
                    <a:pt x="491" y="1534"/>
                  </a:cubicBezTo>
                  <a:cubicBezTo>
                    <a:pt x="1022" y="675"/>
                    <a:pt x="2085" y="164"/>
                    <a:pt x="3659" y="1"/>
                  </a:cubicBezTo>
                  <a:close/>
                  <a:moveTo>
                    <a:pt x="5540" y="1881"/>
                  </a:moveTo>
                  <a:lnTo>
                    <a:pt x="3618" y="185"/>
                  </a:lnTo>
                  <a:cubicBezTo>
                    <a:pt x="2147" y="348"/>
                    <a:pt x="1145" y="839"/>
                    <a:pt x="634" y="1615"/>
                  </a:cubicBezTo>
                  <a:cubicBezTo>
                    <a:pt x="266" y="2270"/>
                    <a:pt x="184" y="3046"/>
                    <a:pt x="409" y="3741"/>
                  </a:cubicBezTo>
                  <a:lnTo>
                    <a:pt x="409" y="3741"/>
                  </a:lnTo>
                  <a:cubicBezTo>
                    <a:pt x="572" y="4334"/>
                    <a:pt x="634" y="4947"/>
                    <a:pt x="593" y="5540"/>
                  </a:cubicBezTo>
                  <a:cubicBezTo>
                    <a:pt x="1186" y="5418"/>
                    <a:pt x="1799" y="5397"/>
                    <a:pt x="2392" y="5499"/>
                  </a:cubicBezTo>
                  <a:cubicBezTo>
                    <a:pt x="3128" y="5622"/>
                    <a:pt x="3884" y="5459"/>
                    <a:pt x="4497" y="5009"/>
                  </a:cubicBezTo>
                  <a:cubicBezTo>
                    <a:pt x="5213" y="4416"/>
                    <a:pt x="5560" y="3353"/>
                    <a:pt x="5540" y="18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3348500" y="1454400"/>
              <a:ext cx="130850" cy="132900"/>
            </a:xfrm>
            <a:custGeom>
              <a:avLst/>
              <a:gdLst/>
              <a:ahLst/>
              <a:cxnLst/>
              <a:rect l="l" t="t" r="r" b="b"/>
              <a:pathLst>
                <a:path w="5234" h="5316" extrusionOk="0">
                  <a:moveTo>
                    <a:pt x="3353" y="1"/>
                  </a:moveTo>
                  <a:lnTo>
                    <a:pt x="5213" y="1657"/>
                  </a:lnTo>
                  <a:lnTo>
                    <a:pt x="5213" y="1657"/>
                  </a:lnTo>
                  <a:cubicBezTo>
                    <a:pt x="5234" y="3108"/>
                    <a:pt x="4907" y="4110"/>
                    <a:pt x="4191" y="4702"/>
                  </a:cubicBezTo>
                  <a:cubicBezTo>
                    <a:pt x="3619" y="5132"/>
                    <a:pt x="2862" y="5316"/>
                    <a:pt x="2147" y="5173"/>
                  </a:cubicBezTo>
                  <a:cubicBezTo>
                    <a:pt x="1575" y="5070"/>
                    <a:pt x="982" y="5111"/>
                    <a:pt x="409" y="5254"/>
                  </a:cubicBezTo>
                  <a:lnTo>
                    <a:pt x="348" y="5275"/>
                  </a:lnTo>
                  <a:lnTo>
                    <a:pt x="348" y="5193"/>
                  </a:lnTo>
                  <a:cubicBezTo>
                    <a:pt x="430" y="4621"/>
                    <a:pt x="389" y="4028"/>
                    <a:pt x="205" y="3455"/>
                  </a:cubicBezTo>
                  <a:cubicBezTo>
                    <a:pt x="1" y="2781"/>
                    <a:pt x="82" y="2024"/>
                    <a:pt x="450" y="1391"/>
                  </a:cubicBezTo>
                  <a:cubicBezTo>
                    <a:pt x="920" y="614"/>
                    <a:pt x="1902" y="144"/>
                    <a:pt x="3333" y="1"/>
                  </a:cubicBezTo>
                  <a:close/>
                  <a:moveTo>
                    <a:pt x="5131" y="1697"/>
                  </a:moveTo>
                  <a:lnTo>
                    <a:pt x="3333" y="103"/>
                  </a:lnTo>
                  <a:cubicBezTo>
                    <a:pt x="1963" y="246"/>
                    <a:pt x="1023" y="696"/>
                    <a:pt x="552" y="1432"/>
                  </a:cubicBezTo>
                  <a:cubicBezTo>
                    <a:pt x="205" y="2045"/>
                    <a:pt x="123" y="2760"/>
                    <a:pt x="328" y="3435"/>
                  </a:cubicBezTo>
                  <a:lnTo>
                    <a:pt x="328" y="3435"/>
                  </a:lnTo>
                  <a:cubicBezTo>
                    <a:pt x="491" y="3987"/>
                    <a:pt x="552" y="4559"/>
                    <a:pt x="471" y="5132"/>
                  </a:cubicBezTo>
                  <a:cubicBezTo>
                    <a:pt x="1043" y="5009"/>
                    <a:pt x="1615" y="4989"/>
                    <a:pt x="2188" y="5091"/>
                  </a:cubicBezTo>
                  <a:cubicBezTo>
                    <a:pt x="2883" y="5213"/>
                    <a:pt x="3598" y="5050"/>
                    <a:pt x="4150" y="4621"/>
                  </a:cubicBezTo>
                  <a:cubicBezTo>
                    <a:pt x="4825" y="4069"/>
                    <a:pt x="5152" y="3087"/>
                    <a:pt x="5131" y="16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3357700" y="1475350"/>
              <a:ext cx="98150" cy="109900"/>
            </a:xfrm>
            <a:custGeom>
              <a:avLst/>
              <a:gdLst/>
              <a:ahLst/>
              <a:cxnLst/>
              <a:rect l="l" t="t" r="r" b="b"/>
              <a:pathLst>
                <a:path w="3926" h="4396" extrusionOk="0">
                  <a:moveTo>
                    <a:pt x="0" y="4335"/>
                  </a:moveTo>
                  <a:lnTo>
                    <a:pt x="3864" y="1"/>
                  </a:lnTo>
                  <a:lnTo>
                    <a:pt x="3925" y="42"/>
                  </a:lnTo>
                  <a:lnTo>
                    <a:pt x="82" y="43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3384275" y="1475350"/>
              <a:ext cx="71575" cy="115025"/>
            </a:xfrm>
            <a:custGeom>
              <a:avLst/>
              <a:gdLst/>
              <a:ahLst/>
              <a:cxnLst/>
              <a:rect l="l" t="t" r="r" b="b"/>
              <a:pathLst>
                <a:path w="2863" h="4601" extrusionOk="0">
                  <a:moveTo>
                    <a:pt x="0" y="4559"/>
                  </a:moveTo>
                  <a:lnTo>
                    <a:pt x="2781" y="1"/>
                  </a:lnTo>
                  <a:lnTo>
                    <a:pt x="2862" y="42"/>
                  </a:lnTo>
                  <a:lnTo>
                    <a:pt x="82" y="46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3407775" y="1475350"/>
              <a:ext cx="48075" cy="118075"/>
            </a:xfrm>
            <a:custGeom>
              <a:avLst/>
              <a:gdLst/>
              <a:ahLst/>
              <a:cxnLst/>
              <a:rect l="l" t="t" r="r" b="b"/>
              <a:pathLst>
                <a:path w="1923" h="4723" extrusionOk="0">
                  <a:moveTo>
                    <a:pt x="1" y="4682"/>
                  </a:moveTo>
                  <a:lnTo>
                    <a:pt x="1841" y="1"/>
                  </a:lnTo>
                  <a:lnTo>
                    <a:pt x="1922" y="42"/>
                  </a:lnTo>
                  <a:lnTo>
                    <a:pt x="83" y="47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3430775" y="1475875"/>
              <a:ext cx="25575" cy="114500"/>
            </a:xfrm>
            <a:custGeom>
              <a:avLst/>
              <a:gdLst/>
              <a:ahLst/>
              <a:cxnLst/>
              <a:rect l="l" t="t" r="r" b="b"/>
              <a:pathLst>
                <a:path w="1023" h="4580" extrusionOk="0">
                  <a:moveTo>
                    <a:pt x="1" y="4559"/>
                  </a:moveTo>
                  <a:lnTo>
                    <a:pt x="921" y="0"/>
                  </a:lnTo>
                  <a:lnTo>
                    <a:pt x="1023" y="21"/>
                  </a:lnTo>
                  <a:lnTo>
                    <a:pt x="82" y="45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3451225" y="1475350"/>
              <a:ext cx="4625" cy="103275"/>
            </a:xfrm>
            <a:custGeom>
              <a:avLst/>
              <a:gdLst/>
              <a:ahLst/>
              <a:cxnLst/>
              <a:rect l="l" t="t" r="r" b="b"/>
              <a:pathLst>
                <a:path w="185" h="4131" extrusionOk="0">
                  <a:moveTo>
                    <a:pt x="0" y="4130"/>
                  </a:moveTo>
                  <a:lnTo>
                    <a:pt x="103" y="1"/>
                  </a:lnTo>
                  <a:lnTo>
                    <a:pt x="184" y="21"/>
                  </a:lnTo>
                  <a:lnTo>
                    <a:pt x="82" y="41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3453775" y="1475875"/>
              <a:ext cx="14850" cy="85375"/>
            </a:xfrm>
            <a:custGeom>
              <a:avLst/>
              <a:gdLst/>
              <a:ahLst/>
              <a:cxnLst/>
              <a:rect l="l" t="t" r="r" b="b"/>
              <a:pathLst>
                <a:path w="594" h="3415" extrusionOk="0">
                  <a:moveTo>
                    <a:pt x="1" y="0"/>
                  </a:moveTo>
                  <a:lnTo>
                    <a:pt x="82" y="0"/>
                  </a:lnTo>
                  <a:lnTo>
                    <a:pt x="593" y="3394"/>
                  </a:lnTo>
                  <a:lnTo>
                    <a:pt x="512" y="34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3453775" y="1475350"/>
              <a:ext cx="23525" cy="63400"/>
            </a:xfrm>
            <a:custGeom>
              <a:avLst/>
              <a:gdLst/>
              <a:ahLst/>
              <a:cxnLst/>
              <a:rect l="l" t="t" r="r" b="b"/>
              <a:pathLst>
                <a:path w="941" h="2536" extrusionOk="0">
                  <a:moveTo>
                    <a:pt x="1" y="21"/>
                  </a:moveTo>
                  <a:lnTo>
                    <a:pt x="82" y="1"/>
                  </a:lnTo>
                  <a:lnTo>
                    <a:pt x="941" y="2515"/>
                  </a:lnTo>
                  <a:lnTo>
                    <a:pt x="839" y="25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3350550" y="1475875"/>
              <a:ext cx="105800" cy="84850"/>
            </a:xfrm>
            <a:custGeom>
              <a:avLst/>
              <a:gdLst/>
              <a:ahLst/>
              <a:cxnLst/>
              <a:rect l="l" t="t" r="r" b="b"/>
              <a:pathLst>
                <a:path w="4232" h="3394" extrusionOk="0">
                  <a:moveTo>
                    <a:pt x="0" y="3332"/>
                  </a:moveTo>
                  <a:lnTo>
                    <a:pt x="4170" y="0"/>
                  </a:lnTo>
                  <a:lnTo>
                    <a:pt x="4232" y="62"/>
                  </a:lnTo>
                  <a:lnTo>
                    <a:pt x="41" y="33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3344925" y="1475875"/>
              <a:ext cx="111425" cy="61850"/>
            </a:xfrm>
            <a:custGeom>
              <a:avLst/>
              <a:gdLst/>
              <a:ahLst/>
              <a:cxnLst/>
              <a:rect l="l" t="t" r="r" b="b"/>
              <a:pathLst>
                <a:path w="4457" h="2474" extrusionOk="0">
                  <a:moveTo>
                    <a:pt x="0" y="2392"/>
                  </a:moveTo>
                  <a:lnTo>
                    <a:pt x="4416" y="0"/>
                  </a:lnTo>
                  <a:lnTo>
                    <a:pt x="4457" y="62"/>
                  </a:lnTo>
                  <a:lnTo>
                    <a:pt x="41" y="247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3344925" y="1475350"/>
              <a:ext cx="110925" cy="38875"/>
            </a:xfrm>
            <a:custGeom>
              <a:avLst/>
              <a:gdLst/>
              <a:ahLst/>
              <a:cxnLst/>
              <a:rect l="l" t="t" r="r" b="b"/>
              <a:pathLst>
                <a:path w="4437" h="1555" extrusionOk="0">
                  <a:moveTo>
                    <a:pt x="0" y="1473"/>
                  </a:moveTo>
                  <a:lnTo>
                    <a:pt x="4416" y="1"/>
                  </a:lnTo>
                  <a:lnTo>
                    <a:pt x="4436" y="83"/>
                  </a:lnTo>
                  <a:lnTo>
                    <a:pt x="41" y="15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3353600" y="1475350"/>
              <a:ext cx="102250" cy="17400"/>
            </a:xfrm>
            <a:custGeom>
              <a:avLst/>
              <a:gdLst/>
              <a:ahLst/>
              <a:cxnLst/>
              <a:rect l="l" t="t" r="r" b="b"/>
              <a:pathLst>
                <a:path w="4090" h="696" extrusionOk="0">
                  <a:moveTo>
                    <a:pt x="1" y="614"/>
                  </a:moveTo>
                  <a:lnTo>
                    <a:pt x="4069" y="1"/>
                  </a:lnTo>
                  <a:lnTo>
                    <a:pt x="4089" y="83"/>
                  </a:lnTo>
                  <a:lnTo>
                    <a:pt x="21" y="6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3369450" y="1473325"/>
              <a:ext cx="86400" cy="4100"/>
            </a:xfrm>
            <a:custGeom>
              <a:avLst/>
              <a:gdLst/>
              <a:ahLst/>
              <a:cxnLst/>
              <a:rect l="l" t="t" r="r" b="b"/>
              <a:pathLst>
                <a:path w="3456" h="164" extrusionOk="0">
                  <a:moveTo>
                    <a:pt x="1" y="82"/>
                  </a:moveTo>
                  <a:lnTo>
                    <a:pt x="21" y="0"/>
                  </a:lnTo>
                  <a:lnTo>
                    <a:pt x="3455" y="82"/>
                  </a:lnTo>
                  <a:lnTo>
                    <a:pt x="3455" y="1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3390400" y="1462075"/>
              <a:ext cx="65450" cy="15350"/>
            </a:xfrm>
            <a:custGeom>
              <a:avLst/>
              <a:gdLst/>
              <a:ahLst/>
              <a:cxnLst/>
              <a:rect l="l" t="t" r="r" b="b"/>
              <a:pathLst>
                <a:path w="2618" h="614" extrusionOk="0">
                  <a:moveTo>
                    <a:pt x="2617" y="532"/>
                  </a:moveTo>
                  <a:lnTo>
                    <a:pt x="2597" y="614"/>
                  </a:lnTo>
                  <a:lnTo>
                    <a:pt x="1" y="10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3438950" y="1528500"/>
              <a:ext cx="195250" cy="155400"/>
            </a:xfrm>
            <a:custGeom>
              <a:avLst/>
              <a:gdLst/>
              <a:ahLst/>
              <a:cxnLst/>
              <a:rect l="l" t="t" r="r" b="b"/>
              <a:pathLst>
                <a:path w="7810" h="6216" extrusionOk="0">
                  <a:moveTo>
                    <a:pt x="4191" y="1"/>
                  </a:moveTo>
                  <a:cubicBezTo>
                    <a:pt x="1" y="1616"/>
                    <a:pt x="1922" y="4437"/>
                    <a:pt x="1922" y="4437"/>
                  </a:cubicBezTo>
                  <a:cubicBezTo>
                    <a:pt x="2270" y="4968"/>
                    <a:pt x="2495" y="5581"/>
                    <a:pt x="2576" y="6215"/>
                  </a:cubicBezTo>
                  <a:cubicBezTo>
                    <a:pt x="3128" y="5909"/>
                    <a:pt x="3742" y="5704"/>
                    <a:pt x="4396" y="5663"/>
                  </a:cubicBezTo>
                  <a:cubicBezTo>
                    <a:pt x="4396" y="5663"/>
                    <a:pt x="7810" y="5500"/>
                    <a:pt x="6563" y="1186"/>
                  </a:cubicBezTo>
                  <a:lnTo>
                    <a:pt x="5377" y="594"/>
                  </a:lnTo>
                  <a:lnTo>
                    <a:pt x="41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3471150" y="1526475"/>
              <a:ext cx="144650" cy="162025"/>
            </a:xfrm>
            <a:custGeom>
              <a:avLst/>
              <a:gdLst/>
              <a:ahLst/>
              <a:cxnLst/>
              <a:rect l="l" t="t" r="r" b="b"/>
              <a:pathLst>
                <a:path w="5786" h="6481" extrusionOk="0">
                  <a:moveTo>
                    <a:pt x="2903" y="0"/>
                  </a:moveTo>
                  <a:lnTo>
                    <a:pt x="5356" y="1206"/>
                  </a:lnTo>
                  <a:lnTo>
                    <a:pt x="5356" y="1247"/>
                  </a:lnTo>
                  <a:cubicBezTo>
                    <a:pt x="5786" y="2760"/>
                    <a:pt x="5704" y="3925"/>
                    <a:pt x="5131" y="4743"/>
                  </a:cubicBezTo>
                  <a:cubicBezTo>
                    <a:pt x="4620" y="5376"/>
                    <a:pt x="3885" y="5765"/>
                    <a:pt x="3087" y="5826"/>
                  </a:cubicBezTo>
                  <a:cubicBezTo>
                    <a:pt x="2474" y="5887"/>
                    <a:pt x="1861" y="6071"/>
                    <a:pt x="1329" y="6398"/>
                  </a:cubicBezTo>
                  <a:lnTo>
                    <a:pt x="1186" y="6480"/>
                  </a:lnTo>
                  <a:lnTo>
                    <a:pt x="1186" y="6317"/>
                  </a:lnTo>
                  <a:cubicBezTo>
                    <a:pt x="1104" y="5703"/>
                    <a:pt x="900" y="5090"/>
                    <a:pt x="573" y="4559"/>
                  </a:cubicBezTo>
                  <a:cubicBezTo>
                    <a:pt x="123" y="3884"/>
                    <a:pt x="1" y="3066"/>
                    <a:pt x="225" y="2290"/>
                  </a:cubicBezTo>
                  <a:cubicBezTo>
                    <a:pt x="512" y="1329"/>
                    <a:pt x="1411" y="572"/>
                    <a:pt x="2862" y="0"/>
                  </a:cubicBezTo>
                  <a:close/>
                  <a:moveTo>
                    <a:pt x="5193" y="1329"/>
                  </a:moveTo>
                  <a:lnTo>
                    <a:pt x="2903" y="184"/>
                  </a:lnTo>
                  <a:cubicBezTo>
                    <a:pt x="1513" y="736"/>
                    <a:pt x="675" y="1451"/>
                    <a:pt x="389" y="2351"/>
                  </a:cubicBezTo>
                  <a:cubicBezTo>
                    <a:pt x="205" y="3066"/>
                    <a:pt x="307" y="3843"/>
                    <a:pt x="716" y="4456"/>
                  </a:cubicBezTo>
                  <a:lnTo>
                    <a:pt x="716" y="4456"/>
                  </a:lnTo>
                  <a:cubicBezTo>
                    <a:pt x="1023" y="4988"/>
                    <a:pt x="1248" y="5560"/>
                    <a:pt x="1350" y="6153"/>
                  </a:cubicBezTo>
                  <a:cubicBezTo>
                    <a:pt x="1902" y="5887"/>
                    <a:pt x="2474" y="5703"/>
                    <a:pt x="3087" y="5642"/>
                  </a:cubicBezTo>
                  <a:cubicBezTo>
                    <a:pt x="3823" y="5581"/>
                    <a:pt x="4518" y="5213"/>
                    <a:pt x="4988" y="4620"/>
                  </a:cubicBezTo>
                  <a:cubicBezTo>
                    <a:pt x="5520" y="3884"/>
                    <a:pt x="5602" y="2760"/>
                    <a:pt x="5193" y="13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3480350" y="1528500"/>
              <a:ext cx="131375" cy="146700"/>
            </a:xfrm>
            <a:custGeom>
              <a:avLst/>
              <a:gdLst/>
              <a:ahLst/>
              <a:cxnLst/>
              <a:rect l="l" t="t" r="r" b="b"/>
              <a:pathLst>
                <a:path w="5255" h="5868" extrusionOk="0">
                  <a:moveTo>
                    <a:pt x="2617" y="1"/>
                  </a:moveTo>
                  <a:lnTo>
                    <a:pt x="4845" y="1105"/>
                  </a:lnTo>
                  <a:lnTo>
                    <a:pt x="4845" y="1125"/>
                  </a:lnTo>
                  <a:cubicBezTo>
                    <a:pt x="5254" y="2495"/>
                    <a:pt x="5172" y="3578"/>
                    <a:pt x="4641" y="4314"/>
                  </a:cubicBezTo>
                  <a:cubicBezTo>
                    <a:pt x="4191" y="4886"/>
                    <a:pt x="3537" y="5254"/>
                    <a:pt x="2801" y="5316"/>
                  </a:cubicBezTo>
                  <a:cubicBezTo>
                    <a:pt x="2229" y="5357"/>
                    <a:pt x="1656" y="5541"/>
                    <a:pt x="1145" y="5827"/>
                  </a:cubicBezTo>
                  <a:lnTo>
                    <a:pt x="1084" y="5868"/>
                  </a:lnTo>
                  <a:lnTo>
                    <a:pt x="1084" y="5786"/>
                  </a:lnTo>
                  <a:cubicBezTo>
                    <a:pt x="1002" y="5214"/>
                    <a:pt x="798" y="4641"/>
                    <a:pt x="491" y="4151"/>
                  </a:cubicBezTo>
                  <a:cubicBezTo>
                    <a:pt x="103" y="3537"/>
                    <a:pt x="1" y="2781"/>
                    <a:pt x="184" y="2086"/>
                  </a:cubicBezTo>
                  <a:cubicBezTo>
                    <a:pt x="450" y="1207"/>
                    <a:pt x="1268" y="512"/>
                    <a:pt x="2597" y="1"/>
                  </a:cubicBezTo>
                  <a:close/>
                  <a:moveTo>
                    <a:pt x="4784" y="1166"/>
                  </a:moveTo>
                  <a:lnTo>
                    <a:pt x="2617" y="103"/>
                  </a:lnTo>
                  <a:cubicBezTo>
                    <a:pt x="1329" y="614"/>
                    <a:pt x="532" y="1289"/>
                    <a:pt x="266" y="2127"/>
                  </a:cubicBezTo>
                  <a:cubicBezTo>
                    <a:pt x="82" y="2801"/>
                    <a:pt x="205" y="3517"/>
                    <a:pt x="573" y="4110"/>
                  </a:cubicBezTo>
                  <a:lnTo>
                    <a:pt x="573" y="4110"/>
                  </a:lnTo>
                  <a:cubicBezTo>
                    <a:pt x="880" y="4600"/>
                    <a:pt x="1084" y="5152"/>
                    <a:pt x="1166" y="5725"/>
                  </a:cubicBezTo>
                  <a:cubicBezTo>
                    <a:pt x="1677" y="5438"/>
                    <a:pt x="2229" y="5254"/>
                    <a:pt x="2801" y="5214"/>
                  </a:cubicBezTo>
                  <a:cubicBezTo>
                    <a:pt x="3496" y="5152"/>
                    <a:pt x="4150" y="4805"/>
                    <a:pt x="4579" y="4253"/>
                  </a:cubicBezTo>
                  <a:cubicBezTo>
                    <a:pt x="5091" y="3558"/>
                    <a:pt x="5152" y="2515"/>
                    <a:pt x="4784" y="11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3507425" y="1542825"/>
              <a:ext cx="66975" cy="130850"/>
            </a:xfrm>
            <a:custGeom>
              <a:avLst/>
              <a:gdLst/>
              <a:ahLst/>
              <a:cxnLst/>
              <a:rect l="l" t="t" r="r" b="b"/>
              <a:pathLst>
                <a:path w="2679" h="5234" extrusionOk="0">
                  <a:moveTo>
                    <a:pt x="1" y="5192"/>
                  </a:moveTo>
                  <a:lnTo>
                    <a:pt x="2597" y="0"/>
                  </a:lnTo>
                  <a:lnTo>
                    <a:pt x="2679" y="41"/>
                  </a:lnTo>
                  <a:lnTo>
                    <a:pt x="83" y="52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3534525" y="1543325"/>
              <a:ext cx="39875" cy="128800"/>
            </a:xfrm>
            <a:custGeom>
              <a:avLst/>
              <a:gdLst/>
              <a:ahLst/>
              <a:cxnLst/>
              <a:rect l="l" t="t" r="r" b="b"/>
              <a:pathLst>
                <a:path w="1595" h="5152" extrusionOk="0">
                  <a:moveTo>
                    <a:pt x="0" y="5132"/>
                  </a:moveTo>
                  <a:lnTo>
                    <a:pt x="1513" y="1"/>
                  </a:lnTo>
                  <a:lnTo>
                    <a:pt x="1595" y="21"/>
                  </a:lnTo>
                  <a:lnTo>
                    <a:pt x="82" y="515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3558025" y="1543325"/>
              <a:ext cx="16375" cy="125225"/>
            </a:xfrm>
            <a:custGeom>
              <a:avLst/>
              <a:gdLst/>
              <a:ahLst/>
              <a:cxnLst/>
              <a:rect l="l" t="t" r="r" b="b"/>
              <a:pathLst>
                <a:path w="655" h="5009" extrusionOk="0">
                  <a:moveTo>
                    <a:pt x="1" y="4988"/>
                  </a:moveTo>
                  <a:lnTo>
                    <a:pt x="573" y="1"/>
                  </a:lnTo>
                  <a:lnTo>
                    <a:pt x="655" y="21"/>
                  </a:lnTo>
                  <a:lnTo>
                    <a:pt x="82" y="50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3572350" y="1543850"/>
              <a:ext cx="9200" cy="116025"/>
            </a:xfrm>
            <a:custGeom>
              <a:avLst/>
              <a:gdLst/>
              <a:ahLst/>
              <a:cxnLst/>
              <a:rect l="l" t="t" r="r" b="b"/>
              <a:pathLst>
                <a:path w="368" h="4641" extrusionOk="0">
                  <a:moveTo>
                    <a:pt x="0" y="0"/>
                  </a:moveTo>
                  <a:lnTo>
                    <a:pt x="82" y="0"/>
                  </a:lnTo>
                  <a:lnTo>
                    <a:pt x="368" y="4640"/>
                  </a:lnTo>
                  <a:lnTo>
                    <a:pt x="266" y="46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3572350" y="1543325"/>
              <a:ext cx="26075" cy="100700"/>
            </a:xfrm>
            <a:custGeom>
              <a:avLst/>
              <a:gdLst/>
              <a:ahLst/>
              <a:cxnLst/>
              <a:rect l="l" t="t" r="r" b="b"/>
              <a:pathLst>
                <a:path w="1043" h="4028" extrusionOk="0">
                  <a:moveTo>
                    <a:pt x="0" y="21"/>
                  </a:moveTo>
                  <a:lnTo>
                    <a:pt x="82" y="1"/>
                  </a:lnTo>
                  <a:lnTo>
                    <a:pt x="1043" y="4007"/>
                  </a:lnTo>
                  <a:lnTo>
                    <a:pt x="961" y="40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3572350" y="1542825"/>
              <a:ext cx="36300" cy="79750"/>
            </a:xfrm>
            <a:custGeom>
              <a:avLst/>
              <a:gdLst/>
              <a:ahLst/>
              <a:cxnLst/>
              <a:rect l="l" t="t" r="r" b="b"/>
              <a:pathLst>
                <a:path w="1452" h="3190" extrusionOk="0">
                  <a:moveTo>
                    <a:pt x="0" y="41"/>
                  </a:moveTo>
                  <a:lnTo>
                    <a:pt x="82" y="0"/>
                  </a:lnTo>
                  <a:lnTo>
                    <a:pt x="1451" y="3169"/>
                  </a:lnTo>
                  <a:lnTo>
                    <a:pt x="1370" y="31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3572350" y="1543325"/>
              <a:ext cx="38350" cy="56250"/>
            </a:xfrm>
            <a:custGeom>
              <a:avLst/>
              <a:gdLst/>
              <a:ahLst/>
              <a:cxnLst/>
              <a:rect l="l" t="t" r="r" b="b"/>
              <a:pathLst>
                <a:path w="1534" h="2250" extrusionOk="0">
                  <a:moveTo>
                    <a:pt x="0" y="42"/>
                  </a:moveTo>
                  <a:lnTo>
                    <a:pt x="82" y="1"/>
                  </a:lnTo>
                  <a:lnTo>
                    <a:pt x="1533" y="2188"/>
                  </a:lnTo>
                  <a:lnTo>
                    <a:pt x="1451" y="22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3493625" y="1543325"/>
              <a:ext cx="81300" cy="108875"/>
            </a:xfrm>
            <a:custGeom>
              <a:avLst/>
              <a:gdLst/>
              <a:ahLst/>
              <a:cxnLst/>
              <a:rect l="l" t="t" r="r" b="b"/>
              <a:pathLst>
                <a:path w="3252" h="4355" extrusionOk="0">
                  <a:moveTo>
                    <a:pt x="1" y="4293"/>
                  </a:moveTo>
                  <a:lnTo>
                    <a:pt x="3190" y="1"/>
                  </a:lnTo>
                  <a:lnTo>
                    <a:pt x="3251" y="42"/>
                  </a:lnTo>
                  <a:lnTo>
                    <a:pt x="83" y="43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3482400" y="1543325"/>
              <a:ext cx="92525" cy="87925"/>
            </a:xfrm>
            <a:custGeom>
              <a:avLst/>
              <a:gdLst/>
              <a:ahLst/>
              <a:cxnLst/>
              <a:rect l="l" t="t" r="r" b="b"/>
              <a:pathLst>
                <a:path w="3701" h="3517" extrusionOk="0">
                  <a:moveTo>
                    <a:pt x="3639" y="1"/>
                  </a:moveTo>
                  <a:lnTo>
                    <a:pt x="3700" y="62"/>
                  </a:lnTo>
                  <a:lnTo>
                    <a:pt x="62" y="3517"/>
                  </a:lnTo>
                  <a:lnTo>
                    <a:pt x="0" y="34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3476775" y="1543325"/>
              <a:ext cx="98150" cy="65950"/>
            </a:xfrm>
            <a:custGeom>
              <a:avLst/>
              <a:gdLst/>
              <a:ahLst/>
              <a:cxnLst/>
              <a:rect l="l" t="t" r="r" b="b"/>
              <a:pathLst>
                <a:path w="3926" h="2638" extrusionOk="0">
                  <a:moveTo>
                    <a:pt x="0" y="2556"/>
                  </a:moveTo>
                  <a:lnTo>
                    <a:pt x="3864" y="1"/>
                  </a:lnTo>
                  <a:lnTo>
                    <a:pt x="3925" y="62"/>
                  </a:lnTo>
                  <a:lnTo>
                    <a:pt x="41" y="26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3479325" y="1542825"/>
              <a:ext cx="95075" cy="43450"/>
            </a:xfrm>
            <a:custGeom>
              <a:avLst/>
              <a:gdLst/>
              <a:ahLst/>
              <a:cxnLst/>
              <a:rect l="l" t="t" r="r" b="b"/>
              <a:pathLst>
                <a:path w="3803" h="1738" extrusionOk="0">
                  <a:moveTo>
                    <a:pt x="1" y="1656"/>
                  </a:moveTo>
                  <a:lnTo>
                    <a:pt x="3782" y="0"/>
                  </a:lnTo>
                  <a:lnTo>
                    <a:pt x="3803" y="82"/>
                  </a:lnTo>
                  <a:lnTo>
                    <a:pt x="42" y="17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3490050" y="1542825"/>
              <a:ext cx="84350" cy="22500"/>
            </a:xfrm>
            <a:custGeom>
              <a:avLst/>
              <a:gdLst/>
              <a:ahLst/>
              <a:cxnLst/>
              <a:rect l="l" t="t" r="r" b="b"/>
              <a:pathLst>
                <a:path w="3374" h="900" extrusionOk="0">
                  <a:moveTo>
                    <a:pt x="1" y="797"/>
                  </a:moveTo>
                  <a:lnTo>
                    <a:pt x="3353" y="0"/>
                  </a:lnTo>
                  <a:lnTo>
                    <a:pt x="3374" y="82"/>
                  </a:lnTo>
                  <a:lnTo>
                    <a:pt x="21" y="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3507950" y="1542825"/>
              <a:ext cx="66450" cy="6650"/>
            </a:xfrm>
            <a:custGeom>
              <a:avLst/>
              <a:gdLst/>
              <a:ahLst/>
              <a:cxnLst/>
              <a:rect l="l" t="t" r="r" b="b"/>
              <a:pathLst>
                <a:path w="2658" h="266" extrusionOk="0">
                  <a:moveTo>
                    <a:pt x="0" y="164"/>
                  </a:moveTo>
                  <a:lnTo>
                    <a:pt x="2637" y="0"/>
                  </a:lnTo>
                  <a:lnTo>
                    <a:pt x="2658" y="102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3582050" y="1572450"/>
              <a:ext cx="213650" cy="160000"/>
            </a:xfrm>
            <a:custGeom>
              <a:avLst/>
              <a:gdLst/>
              <a:ahLst/>
              <a:cxnLst/>
              <a:rect l="l" t="t" r="r" b="b"/>
              <a:pathLst>
                <a:path w="8546" h="6400" extrusionOk="0">
                  <a:moveTo>
                    <a:pt x="3619" y="1"/>
                  </a:moveTo>
                  <a:cubicBezTo>
                    <a:pt x="0" y="2597"/>
                    <a:pt x="2597" y="4825"/>
                    <a:pt x="2597" y="4825"/>
                  </a:cubicBezTo>
                  <a:cubicBezTo>
                    <a:pt x="3067" y="5275"/>
                    <a:pt x="3435" y="5806"/>
                    <a:pt x="3680" y="6399"/>
                  </a:cubicBezTo>
                  <a:cubicBezTo>
                    <a:pt x="4130" y="5949"/>
                    <a:pt x="4682" y="5602"/>
                    <a:pt x="5274" y="5377"/>
                  </a:cubicBezTo>
                  <a:cubicBezTo>
                    <a:pt x="5274" y="5377"/>
                    <a:pt x="8545" y="4355"/>
                    <a:pt x="6215" y="512"/>
                  </a:cubicBezTo>
                  <a:lnTo>
                    <a:pt x="4927" y="246"/>
                  </a:lnTo>
                  <a:lnTo>
                    <a:pt x="36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3621900" y="1569400"/>
              <a:ext cx="143650" cy="167650"/>
            </a:xfrm>
            <a:custGeom>
              <a:avLst/>
              <a:gdLst/>
              <a:ahLst/>
              <a:cxnLst/>
              <a:rect l="l" t="t" r="r" b="b"/>
              <a:pathLst>
                <a:path w="5746" h="6706" extrusionOk="0">
                  <a:moveTo>
                    <a:pt x="2004" y="0"/>
                  </a:moveTo>
                  <a:lnTo>
                    <a:pt x="4682" y="532"/>
                  </a:lnTo>
                  <a:lnTo>
                    <a:pt x="4703" y="573"/>
                  </a:lnTo>
                  <a:cubicBezTo>
                    <a:pt x="5520" y="1922"/>
                    <a:pt x="5745" y="3066"/>
                    <a:pt x="5398" y="4007"/>
                  </a:cubicBezTo>
                  <a:cubicBezTo>
                    <a:pt x="5091" y="4743"/>
                    <a:pt x="4478" y="5315"/>
                    <a:pt x="3721" y="5581"/>
                  </a:cubicBezTo>
                  <a:cubicBezTo>
                    <a:pt x="3129" y="5806"/>
                    <a:pt x="2597" y="6133"/>
                    <a:pt x="2147" y="6582"/>
                  </a:cubicBezTo>
                  <a:lnTo>
                    <a:pt x="2045" y="6705"/>
                  </a:lnTo>
                  <a:lnTo>
                    <a:pt x="1984" y="6542"/>
                  </a:lnTo>
                  <a:cubicBezTo>
                    <a:pt x="1759" y="5969"/>
                    <a:pt x="1391" y="5438"/>
                    <a:pt x="941" y="5008"/>
                  </a:cubicBezTo>
                  <a:cubicBezTo>
                    <a:pt x="348" y="4477"/>
                    <a:pt x="1" y="3721"/>
                    <a:pt x="1" y="2923"/>
                  </a:cubicBezTo>
                  <a:cubicBezTo>
                    <a:pt x="42" y="1922"/>
                    <a:pt x="716" y="941"/>
                    <a:pt x="1984" y="21"/>
                  </a:cubicBezTo>
                  <a:close/>
                  <a:moveTo>
                    <a:pt x="4559" y="695"/>
                  </a:moveTo>
                  <a:lnTo>
                    <a:pt x="2045" y="184"/>
                  </a:lnTo>
                  <a:cubicBezTo>
                    <a:pt x="859" y="1063"/>
                    <a:pt x="226" y="1983"/>
                    <a:pt x="185" y="2923"/>
                  </a:cubicBezTo>
                  <a:cubicBezTo>
                    <a:pt x="185" y="3659"/>
                    <a:pt x="512" y="4375"/>
                    <a:pt x="1043" y="4886"/>
                  </a:cubicBezTo>
                  <a:lnTo>
                    <a:pt x="1043" y="4886"/>
                  </a:lnTo>
                  <a:cubicBezTo>
                    <a:pt x="1493" y="5295"/>
                    <a:pt x="1841" y="5806"/>
                    <a:pt x="2106" y="6358"/>
                  </a:cubicBezTo>
                  <a:cubicBezTo>
                    <a:pt x="2556" y="5949"/>
                    <a:pt x="3067" y="5622"/>
                    <a:pt x="3640" y="5397"/>
                  </a:cubicBezTo>
                  <a:cubicBezTo>
                    <a:pt x="4335" y="5152"/>
                    <a:pt x="4907" y="4620"/>
                    <a:pt x="5193" y="3945"/>
                  </a:cubicBezTo>
                  <a:cubicBezTo>
                    <a:pt x="5561" y="3066"/>
                    <a:pt x="5336" y="1983"/>
                    <a:pt x="4580" y="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3629075" y="1570925"/>
              <a:ext cx="130325" cy="151800"/>
            </a:xfrm>
            <a:custGeom>
              <a:avLst/>
              <a:gdLst/>
              <a:ahLst/>
              <a:cxnLst/>
              <a:rect l="l" t="t" r="r" b="b"/>
              <a:pathLst>
                <a:path w="5213" h="6072" extrusionOk="0">
                  <a:moveTo>
                    <a:pt x="1840" y="0"/>
                  </a:moveTo>
                  <a:lnTo>
                    <a:pt x="4272" y="491"/>
                  </a:lnTo>
                  <a:lnTo>
                    <a:pt x="4272" y="512"/>
                  </a:lnTo>
                  <a:cubicBezTo>
                    <a:pt x="5008" y="1738"/>
                    <a:pt x="5213" y="2801"/>
                    <a:pt x="4906" y="3660"/>
                  </a:cubicBezTo>
                  <a:cubicBezTo>
                    <a:pt x="4620" y="4314"/>
                    <a:pt x="4068" y="4845"/>
                    <a:pt x="3373" y="5091"/>
                  </a:cubicBezTo>
                  <a:cubicBezTo>
                    <a:pt x="2821" y="5295"/>
                    <a:pt x="2330" y="5602"/>
                    <a:pt x="1922" y="6010"/>
                  </a:cubicBezTo>
                  <a:lnTo>
                    <a:pt x="1860" y="6072"/>
                  </a:lnTo>
                  <a:lnTo>
                    <a:pt x="1840" y="6010"/>
                  </a:lnTo>
                  <a:cubicBezTo>
                    <a:pt x="1615" y="5458"/>
                    <a:pt x="1267" y="4968"/>
                    <a:pt x="838" y="4579"/>
                  </a:cubicBezTo>
                  <a:cubicBezTo>
                    <a:pt x="307" y="4089"/>
                    <a:pt x="0" y="3394"/>
                    <a:pt x="0" y="2658"/>
                  </a:cubicBezTo>
                  <a:cubicBezTo>
                    <a:pt x="41" y="1759"/>
                    <a:pt x="654" y="859"/>
                    <a:pt x="1799" y="21"/>
                  </a:cubicBezTo>
                  <a:close/>
                  <a:moveTo>
                    <a:pt x="4211" y="573"/>
                  </a:moveTo>
                  <a:lnTo>
                    <a:pt x="1860" y="103"/>
                  </a:lnTo>
                  <a:cubicBezTo>
                    <a:pt x="736" y="920"/>
                    <a:pt x="143" y="1779"/>
                    <a:pt x="102" y="2658"/>
                  </a:cubicBezTo>
                  <a:cubicBezTo>
                    <a:pt x="102" y="3353"/>
                    <a:pt x="409" y="4007"/>
                    <a:pt x="920" y="4498"/>
                  </a:cubicBezTo>
                  <a:lnTo>
                    <a:pt x="920" y="4498"/>
                  </a:lnTo>
                  <a:cubicBezTo>
                    <a:pt x="1329" y="4886"/>
                    <a:pt x="1676" y="5356"/>
                    <a:pt x="1901" y="5888"/>
                  </a:cubicBezTo>
                  <a:cubicBezTo>
                    <a:pt x="2330" y="5499"/>
                    <a:pt x="2821" y="5193"/>
                    <a:pt x="3353" y="4988"/>
                  </a:cubicBezTo>
                  <a:cubicBezTo>
                    <a:pt x="4007" y="4743"/>
                    <a:pt x="4538" y="4252"/>
                    <a:pt x="4824" y="3598"/>
                  </a:cubicBezTo>
                  <a:cubicBezTo>
                    <a:pt x="5131" y="2801"/>
                    <a:pt x="4927" y="1779"/>
                    <a:pt x="4211" y="5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3675050" y="1578075"/>
              <a:ext cx="31200" cy="142600"/>
            </a:xfrm>
            <a:custGeom>
              <a:avLst/>
              <a:gdLst/>
              <a:ahLst/>
              <a:cxnLst/>
              <a:rect l="l" t="t" r="r" b="b"/>
              <a:pathLst>
                <a:path w="1248" h="5704" extrusionOk="0">
                  <a:moveTo>
                    <a:pt x="1" y="5684"/>
                  </a:moveTo>
                  <a:lnTo>
                    <a:pt x="1166" y="1"/>
                  </a:lnTo>
                  <a:lnTo>
                    <a:pt x="1248" y="21"/>
                  </a:lnTo>
                  <a:lnTo>
                    <a:pt x="103" y="57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3700600" y="1578600"/>
              <a:ext cx="5650" cy="133400"/>
            </a:xfrm>
            <a:custGeom>
              <a:avLst/>
              <a:gdLst/>
              <a:ahLst/>
              <a:cxnLst/>
              <a:rect l="l" t="t" r="r" b="b"/>
              <a:pathLst>
                <a:path w="226" h="5336" extrusionOk="0">
                  <a:moveTo>
                    <a:pt x="1" y="5335"/>
                  </a:moveTo>
                  <a:lnTo>
                    <a:pt x="144" y="0"/>
                  </a:lnTo>
                  <a:lnTo>
                    <a:pt x="226" y="0"/>
                  </a:lnTo>
                  <a:lnTo>
                    <a:pt x="83" y="53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3704200" y="1578075"/>
              <a:ext cx="20450" cy="124725"/>
            </a:xfrm>
            <a:custGeom>
              <a:avLst/>
              <a:gdLst/>
              <a:ahLst/>
              <a:cxnLst/>
              <a:rect l="l" t="t" r="r" b="b"/>
              <a:pathLst>
                <a:path w="818" h="4989" extrusionOk="0">
                  <a:moveTo>
                    <a:pt x="0" y="21"/>
                  </a:moveTo>
                  <a:lnTo>
                    <a:pt x="82" y="1"/>
                  </a:lnTo>
                  <a:lnTo>
                    <a:pt x="818" y="4968"/>
                  </a:lnTo>
                  <a:lnTo>
                    <a:pt x="736" y="49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3704200" y="1578075"/>
              <a:ext cx="38850" cy="110925"/>
            </a:xfrm>
            <a:custGeom>
              <a:avLst/>
              <a:gdLst/>
              <a:ahLst/>
              <a:cxnLst/>
              <a:rect l="l" t="t" r="r" b="b"/>
              <a:pathLst>
                <a:path w="1554" h="4437" extrusionOk="0">
                  <a:moveTo>
                    <a:pt x="0" y="42"/>
                  </a:moveTo>
                  <a:lnTo>
                    <a:pt x="82" y="1"/>
                  </a:lnTo>
                  <a:lnTo>
                    <a:pt x="1554" y="4416"/>
                  </a:lnTo>
                  <a:lnTo>
                    <a:pt x="1472" y="44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3704200" y="1577575"/>
              <a:ext cx="51125" cy="91500"/>
            </a:xfrm>
            <a:custGeom>
              <a:avLst/>
              <a:gdLst/>
              <a:ahLst/>
              <a:cxnLst/>
              <a:rect l="l" t="t" r="r" b="b"/>
              <a:pathLst>
                <a:path w="2045" h="3660" extrusionOk="0">
                  <a:moveTo>
                    <a:pt x="0" y="41"/>
                  </a:moveTo>
                  <a:lnTo>
                    <a:pt x="82" y="0"/>
                  </a:lnTo>
                  <a:lnTo>
                    <a:pt x="2044" y="3618"/>
                  </a:lnTo>
                  <a:lnTo>
                    <a:pt x="1962" y="36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3704200" y="1577575"/>
              <a:ext cx="55200" cy="69000"/>
            </a:xfrm>
            <a:custGeom>
              <a:avLst/>
              <a:gdLst/>
              <a:ahLst/>
              <a:cxnLst/>
              <a:rect l="l" t="t" r="r" b="b"/>
              <a:pathLst>
                <a:path w="2208" h="2760" extrusionOk="0">
                  <a:moveTo>
                    <a:pt x="0" y="62"/>
                  </a:moveTo>
                  <a:lnTo>
                    <a:pt x="61" y="0"/>
                  </a:lnTo>
                  <a:lnTo>
                    <a:pt x="2208" y="2699"/>
                  </a:lnTo>
                  <a:lnTo>
                    <a:pt x="2146" y="27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3704200" y="1577050"/>
              <a:ext cx="51125" cy="45525"/>
            </a:xfrm>
            <a:custGeom>
              <a:avLst/>
              <a:gdLst/>
              <a:ahLst/>
              <a:cxnLst/>
              <a:rect l="l" t="t" r="r" b="b"/>
              <a:pathLst>
                <a:path w="2045" h="1821" extrusionOk="0">
                  <a:moveTo>
                    <a:pt x="0" y="83"/>
                  </a:moveTo>
                  <a:lnTo>
                    <a:pt x="61" y="1"/>
                  </a:lnTo>
                  <a:lnTo>
                    <a:pt x="2044" y="1759"/>
                  </a:lnTo>
                  <a:lnTo>
                    <a:pt x="1983" y="18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3656150" y="1578075"/>
              <a:ext cx="51125" cy="125225"/>
            </a:xfrm>
            <a:custGeom>
              <a:avLst/>
              <a:gdLst/>
              <a:ahLst/>
              <a:cxnLst/>
              <a:rect l="l" t="t" r="r" b="b"/>
              <a:pathLst>
                <a:path w="2045" h="5009" extrusionOk="0">
                  <a:moveTo>
                    <a:pt x="1" y="4968"/>
                  </a:moveTo>
                  <a:lnTo>
                    <a:pt x="1942" y="1"/>
                  </a:lnTo>
                  <a:lnTo>
                    <a:pt x="2045" y="21"/>
                  </a:lnTo>
                  <a:lnTo>
                    <a:pt x="82" y="50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3639800" y="1578075"/>
              <a:ext cx="67475" cy="108375"/>
            </a:xfrm>
            <a:custGeom>
              <a:avLst/>
              <a:gdLst/>
              <a:ahLst/>
              <a:cxnLst/>
              <a:rect l="l" t="t" r="r" b="b"/>
              <a:pathLst>
                <a:path w="2699" h="4335" extrusionOk="0">
                  <a:moveTo>
                    <a:pt x="0" y="4273"/>
                  </a:moveTo>
                  <a:lnTo>
                    <a:pt x="2617" y="1"/>
                  </a:lnTo>
                  <a:lnTo>
                    <a:pt x="2699" y="42"/>
                  </a:lnTo>
                  <a:lnTo>
                    <a:pt x="62" y="43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3628050" y="1577575"/>
              <a:ext cx="78725" cy="88950"/>
            </a:xfrm>
            <a:custGeom>
              <a:avLst/>
              <a:gdLst/>
              <a:ahLst/>
              <a:cxnLst/>
              <a:rect l="l" t="t" r="r" b="b"/>
              <a:pathLst>
                <a:path w="3149" h="3558" extrusionOk="0">
                  <a:moveTo>
                    <a:pt x="0" y="3496"/>
                  </a:moveTo>
                  <a:lnTo>
                    <a:pt x="3087" y="0"/>
                  </a:lnTo>
                  <a:lnTo>
                    <a:pt x="3148" y="62"/>
                  </a:lnTo>
                  <a:lnTo>
                    <a:pt x="82" y="35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3617300" y="1579100"/>
              <a:ext cx="81800" cy="65450"/>
            </a:xfrm>
            <a:custGeom>
              <a:avLst/>
              <a:gdLst/>
              <a:ahLst/>
              <a:cxnLst/>
              <a:rect l="l" t="t" r="r" b="b"/>
              <a:pathLst>
                <a:path w="3272" h="2618" extrusionOk="0">
                  <a:moveTo>
                    <a:pt x="1" y="2556"/>
                  </a:moveTo>
                  <a:lnTo>
                    <a:pt x="3210" y="1"/>
                  </a:lnTo>
                  <a:lnTo>
                    <a:pt x="3272" y="82"/>
                  </a:lnTo>
                  <a:lnTo>
                    <a:pt x="62" y="26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3630075" y="1577575"/>
              <a:ext cx="76700" cy="42950"/>
            </a:xfrm>
            <a:custGeom>
              <a:avLst/>
              <a:gdLst/>
              <a:ahLst/>
              <a:cxnLst/>
              <a:rect l="l" t="t" r="r" b="b"/>
              <a:pathLst>
                <a:path w="3068" h="1718" extrusionOk="0">
                  <a:moveTo>
                    <a:pt x="1" y="1636"/>
                  </a:moveTo>
                  <a:lnTo>
                    <a:pt x="3026" y="0"/>
                  </a:lnTo>
                  <a:lnTo>
                    <a:pt x="3067" y="82"/>
                  </a:lnTo>
                  <a:lnTo>
                    <a:pt x="42" y="17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3642875" y="1577575"/>
              <a:ext cx="63375" cy="23025"/>
            </a:xfrm>
            <a:custGeom>
              <a:avLst/>
              <a:gdLst/>
              <a:ahLst/>
              <a:cxnLst/>
              <a:rect l="l" t="t" r="r" b="b"/>
              <a:pathLst>
                <a:path w="2535" h="921" extrusionOk="0">
                  <a:moveTo>
                    <a:pt x="0" y="838"/>
                  </a:moveTo>
                  <a:lnTo>
                    <a:pt x="2514" y="0"/>
                  </a:lnTo>
                  <a:lnTo>
                    <a:pt x="2535" y="82"/>
                  </a:lnTo>
                  <a:lnTo>
                    <a:pt x="41" y="9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3737925" y="1576025"/>
              <a:ext cx="217725" cy="158975"/>
            </a:xfrm>
            <a:custGeom>
              <a:avLst/>
              <a:gdLst/>
              <a:ahLst/>
              <a:cxnLst/>
              <a:rect l="l" t="t" r="r" b="b"/>
              <a:pathLst>
                <a:path w="8709" h="6359" extrusionOk="0">
                  <a:moveTo>
                    <a:pt x="5458" y="1"/>
                  </a:moveTo>
                  <a:lnTo>
                    <a:pt x="4150" y="83"/>
                  </a:lnTo>
                  <a:lnTo>
                    <a:pt x="2821" y="164"/>
                  </a:lnTo>
                  <a:cubicBezTo>
                    <a:pt x="0" y="3640"/>
                    <a:pt x="3087" y="5111"/>
                    <a:pt x="3087" y="5111"/>
                  </a:cubicBezTo>
                  <a:cubicBezTo>
                    <a:pt x="3639" y="5418"/>
                    <a:pt x="4150" y="5827"/>
                    <a:pt x="4538" y="6358"/>
                  </a:cubicBezTo>
                  <a:cubicBezTo>
                    <a:pt x="4845" y="5786"/>
                    <a:pt x="5295" y="5316"/>
                    <a:pt x="5826" y="4948"/>
                  </a:cubicBezTo>
                  <a:cubicBezTo>
                    <a:pt x="5826" y="4948"/>
                    <a:pt x="8708" y="3108"/>
                    <a:pt x="54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3772150" y="1573475"/>
              <a:ext cx="145175" cy="165600"/>
            </a:xfrm>
            <a:custGeom>
              <a:avLst/>
              <a:gdLst/>
              <a:ahLst/>
              <a:cxnLst/>
              <a:rect l="l" t="t" r="r" b="b"/>
              <a:pathLst>
                <a:path w="5807" h="6624" extrusionOk="0">
                  <a:moveTo>
                    <a:pt x="1411" y="164"/>
                  </a:moveTo>
                  <a:lnTo>
                    <a:pt x="4130" y="1"/>
                  </a:lnTo>
                  <a:lnTo>
                    <a:pt x="4151" y="21"/>
                  </a:lnTo>
                  <a:cubicBezTo>
                    <a:pt x="5275" y="1105"/>
                    <a:pt x="5806" y="2168"/>
                    <a:pt x="5704" y="3169"/>
                  </a:cubicBezTo>
                  <a:cubicBezTo>
                    <a:pt x="5602" y="3966"/>
                    <a:pt x="5152" y="4661"/>
                    <a:pt x="4498" y="5132"/>
                  </a:cubicBezTo>
                  <a:cubicBezTo>
                    <a:pt x="3987" y="5479"/>
                    <a:pt x="3558" y="5949"/>
                    <a:pt x="3231" y="6501"/>
                  </a:cubicBezTo>
                  <a:lnTo>
                    <a:pt x="3169" y="6624"/>
                  </a:lnTo>
                  <a:lnTo>
                    <a:pt x="3088" y="6501"/>
                  </a:lnTo>
                  <a:cubicBezTo>
                    <a:pt x="2699" y="6011"/>
                    <a:pt x="2209" y="5581"/>
                    <a:pt x="1657" y="5295"/>
                  </a:cubicBezTo>
                  <a:cubicBezTo>
                    <a:pt x="941" y="4927"/>
                    <a:pt x="430" y="4273"/>
                    <a:pt x="226" y="3517"/>
                  </a:cubicBezTo>
                  <a:cubicBezTo>
                    <a:pt x="1" y="2536"/>
                    <a:pt x="389" y="1411"/>
                    <a:pt x="1370" y="205"/>
                  </a:cubicBezTo>
                  <a:close/>
                  <a:moveTo>
                    <a:pt x="4048" y="185"/>
                  </a:moveTo>
                  <a:lnTo>
                    <a:pt x="1493" y="348"/>
                  </a:lnTo>
                  <a:cubicBezTo>
                    <a:pt x="573" y="1493"/>
                    <a:pt x="205" y="2556"/>
                    <a:pt x="410" y="3455"/>
                  </a:cubicBezTo>
                  <a:cubicBezTo>
                    <a:pt x="594" y="4191"/>
                    <a:pt x="1084" y="4784"/>
                    <a:pt x="1738" y="5132"/>
                  </a:cubicBezTo>
                  <a:lnTo>
                    <a:pt x="1738" y="5132"/>
                  </a:lnTo>
                  <a:cubicBezTo>
                    <a:pt x="2290" y="5418"/>
                    <a:pt x="2760" y="5806"/>
                    <a:pt x="3149" y="6276"/>
                  </a:cubicBezTo>
                  <a:cubicBezTo>
                    <a:pt x="3476" y="5765"/>
                    <a:pt x="3905" y="5316"/>
                    <a:pt x="4396" y="4968"/>
                  </a:cubicBezTo>
                  <a:cubicBezTo>
                    <a:pt x="4416" y="4968"/>
                    <a:pt x="5418" y="4294"/>
                    <a:pt x="5520" y="3149"/>
                  </a:cubicBezTo>
                  <a:cubicBezTo>
                    <a:pt x="5622" y="2208"/>
                    <a:pt x="5132" y="1227"/>
                    <a:pt x="4069" y="1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3778800" y="1575025"/>
              <a:ext cx="131875" cy="149750"/>
            </a:xfrm>
            <a:custGeom>
              <a:avLst/>
              <a:gdLst/>
              <a:ahLst/>
              <a:cxnLst/>
              <a:rect l="l" t="t" r="r" b="b"/>
              <a:pathLst>
                <a:path w="5275" h="5990" extrusionOk="0">
                  <a:moveTo>
                    <a:pt x="1268" y="143"/>
                  </a:moveTo>
                  <a:lnTo>
                    <a:pt x="3741" y="0"/>
                  </a:lnTo>
                  <a:lnTo>
                    <a:pt x="3762" y="0"/>
                  </a:lnTo>
                  <a:cubicBezTo>
                    <a:pt x="4784" y="1002"/>
                    <a:pt x="5275" y="1962"/>
                    <a:pt x="5172" y="2882"/>
                  </a:cubicBezTo>
                  <a:cubicBezTo>
                    <a:pt x="5070" y="3598"/>
                    <a:pt x="4682" y="4232"/>
                    <a:pt x="4089" y="4640"/>
                  </a:cubicBezTo>
                  <a:cubicBezTo>
                    <a:pt x="3598" y="4988"/>
                    <a:pt x="3210" y="5417"/>
                    <a:pt x="2903" y="5928"/>
                  </a:cubicBezTo>
                  <a:lnTo>
                    <a:pt x="2862" y="5990"/>
                  </a:lnTo>
                  <a:lnTo>
                    <a:pt x="2822" y="5928"/>
                  </a:lnTo>
                  <a:cubicBezTo>
                    <a:pt x="2474" y="5458"/>
                    <a:pt x="2024" y="5070"/>
                    <a:pt x="1493" y="4804"/>
                  </a:cubicBezTo>
                  <a:cubicBezTo>
                    <a:pt x="859" y="4456"/>
                    <a:pt x="389" y="3884"/>
                    <a:pt x="185" y="3169"/>
                  </a:cubicBezTo>
                  <a:cubicBezTo>
                    <a:pt x="1" y="2290"/>
                    <a:pt x="348" y="1267"/>
                    <a:pt x="1248" y="164"/>
                  </a:cubicBezTo>
                  <a:close/>
                  <a:moveTo>
                    <a:pt x="3721" y="82"/>
                  </a:moveTo>
                  <a:lnTo>
                    <a:pt x="1309" y="225"/>
                  </a:lnTo>
                  <a:cubicBezTo>
                    <a:pt x="430" y="1308"/>
                    <a:pt x="82" y="2310"/>
                    <a:pt x="287" y="3169"/>
                  </a:cubicBezTo>
                  <a:cubicBezTo>
                    <a:pt x="471" y="3843"/>
                    <a:pt x="941" y="4395"/>
                    <a:pt x="1554" y="4722"/>
                  </a:cubicBezTo>
                  <a:lnTo>
                    <a:pt x="1554" y="4722"/>
                  </a:lnTo>
                  <a:cubicBezTo>
                    <a:pt x="2065" y="5008"/>
                    <a:pt x="2494" y="5376"/>
                    <a:pt x="2862" y="5826"/>
                  </a:cubicBezTo>
                  <a:cubicBezTo>
                    <a:pt x="3169" y="5335"/>
                    <a:pt x="3557" y="4906"/>
                    <a:pt x="4028" y="4579"/>
                  </a:cubicBezTo>
                  <a:cubicBezTo>
                    <a:pt x="4620" y="4170"/>
                    <a:pt x="4988" y="3557"/>
                    <a:pt x="5091" y="2862"/>
                  </a:cubicBezTo>
                  <a:cubicBezTo>
                    <a:pt x="5172" y="1983"/>
                    <a:pt x="4723" y="1043"/>
                    <a:pt x="3721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3840125" y="1578075"/>
              <a:ext cx="11275" cy="144650"/>
            </a:xfrm>
            <a:custGeom>
              <a:avLst/>
              <a:gdLst/>
              <a:ahLst/>
              <a:cxnLst/>
              <a:rect l="l" t="t" r="r" b="b"/>
              <a:pathLst>
                <a:path w="451" h="5786" extrusionOk="0">
                  <a:moveTo>
                    <a:pt x="1" y="1"/>
                  </a:moveTo>
                  <a:lnTo>
                    <a:pt x="103" y="1"/>
                  </a:lnTo>
                  <a:lnTo>
                    <a:pt x="450" y="5786"/>
                  </a:lnTo>
                  <a:lnTo>
                    <a:pt x="369" y="578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3840125" y="1577575"/>
              <a:ext cx="33750" cy="130850"/>
            </a:xfrm>
            <a:custGeom>
              <a:avLst/>
              <a:gdLst/>
              <a:ahLst/>
              <a:cxnLst/>
              <a:rect l="l" t="t" r="r" b="b"/>
              <a:pathLst>
                <a:path w="1350" h="5234" extrusionOk="0">
                  <a:moveTo>
                    <a:pt x="1" y="21"/>
                  </a:moveTo>
                  <a:lnTo>
                    <a:pt x="103" y="0"/>
                  </a:lnTo>
                  <a:lnTo>
                    <a:pt x="1350" y="5213"/>
                  </a:lnTo>
                  <a:lnTo>
                    <a:pt x="1268" y="52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3840650" y="1577050"/>
              <a:ext cx="52150" cy="116050"/>
            </a:xfrm>
            <a:custGeom>
              <a:avLst/>
              <a:gdLst/>
              <a:ahLst/>
              <a:cxnLst/>
              <a:rect l="l" t="t" r="r" b="b"/>
              <a:pathLst>
                <a:path w="2086" h="4642" extrusionOk="0">
                  <a:moveTo>
                    <a:pt x="0" y="42"/>
                  </a:moveTo>
                  <a:lnTo>
                    <a:pt x="82" y="1"/>
                  </a:lnTo>
                  <a:lnTo>
                    <a:pt x="2085" y="4621"/>
                  </a:lnTo>
                  <a:lnTo>
                    <a:pt x="2003" y="46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3830425" y="1576550"/>
              <a:ext cx="65950" cy="98150"/>
            </a:xfrm>
            <a:custGeom>
              <a:avLst/>
              <a:gdLst/>
              <a:ahLst/>
              <a:cxnLst/>
              <a:rect l="l" t="t" r="r" b="b"/>
              <a:pathLst>
                <a:path w="2638" h="3926" extrusionOk="0">
                  <a:moveTo>
                    <a:pt x="0" y="62"/>
                  </a:moveTo>
                  <a:lnTo>
                    <a:pt x="82" y="0"/>
                  </a:lnTo>
                  <a:lnTo>
                    <a:pt x="2637" y="3864"/>
                  </a:lnTo>
                  <a:lnTo>
                    <a:pt x="2576" y="39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3840650" y="1577050"/>
              <a:ext cx="72575" cy="76175"/>
            </a:xfrm>
            <a:custGeom>
              <a:avLst/>
              <a:gdLst/>
              <a:ahLst/>
              <a:cxnLst/>
              <a:rect l="l" t="t" r="r" b="b"/>
              <a:pathLst>
                <a:path w="2903" h="3047" extrusionOk="0">
                  <a:moveTo>
                    <a:pt x="0" y="62"/>
                  </a:moveTo>
                  <a:lnTo>
                    <a:pt x="61" y="1"/>
                  </a:lnTo>
                  <a:lnTo>
                    <a:pt x="2903" y="2985"/>
                  </a:lnTo>
                  <a:lnTo>
                    <a:pt x="2841" y="30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3840650" y="1577050"/>
              <a:ext cx="70525" cy="53175"/>
            </a:xfrm>
            <a:custGeom>
              <a:avLst/>
              <a:gdLst/>
              <a:ahLst/>
              <a:cxnLst/>
              <a:rect l="l" t="t" r="r" b="b"/>
              <a:pathLst>
                <a:path w="2821" h="2127" extrusionOk="0">
                  <a:moveTo>
                    <a:pt x="0" y="83"/>
                  </a:moveTo>
                  <a:lnTo>
                    <a:pt x="61" y="1"/>
                  </a:lnTo>
                  <a:lnTo>
                    <a:pt x="2821" y="2045"/>
                  </a:lnTo>
                  <a:lnTo>
                    <a:pt x="2780" y="21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3841150" y="1577050"/>
              <a:ext cx="60325" cy="31200"/>
            </a:xfrm>
            <a:custGeom>
              <a:avLst/>
              <a:gdLst/>
              <a:ahLst/>
              <a:cxnLst/>
              <a:rect l="l" t="t" r="r" b="b"/>
              <a:pathLst>
                <a:path w="2413" h="1248" extrusionOk="0">
                  <a:moveTo>
                    <a:pt x="41" y="1"/>
                  </a:moveTo>
                  <a:lnTo>
                    <a:pt x="2413" y="1166"/>
                  </a:lnTo>
                  <a:lnTo>
                    <a:pt x="2372" y="1248"/>
                  </a:lnTo>
                  <a:lnTo>
                    <a:pt x="0" y="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3826325" y="1577575"/>
              <a:ext cx="17400" cy="133400"/>
            </a:xfrm>
            <a:custGeom>
              <a:avLst/>
              <a:gdLst/>
              <a:ahLst/>
              <a:cxnLst/>
              <a:rect l="l" t="t" r="r" b="b"/>
              <a:pathLst>
                <a:path w="696" h="5336" extrusionOk="0">
                  <a:moveTo>
                    <a:pt x="1" y="5315"/>
                  </a:moveTo>
                  <a:lnTo>
                    <a:pt x="614" y="0"/>
                  </a:lnTo>
                  <a:lnTo>
                    <a:pt x="696" y="21"/>
                  </a:lnTo>
                  <a:lnTo>
                    <a:pt x="103" y="53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3805875" y="1577575"/>
              <a:ext cx="37850" cy="121125"/>
            </a:xfrm>
            <a:custGeom>
              <a:avLst/>
              <a:gdLst/>
              <a:ahLst/>
              <a:cxnLst/>
              <a:rect l="l" t="t" r="r" b="b"/>
              <a:pathLst>
                <a:path w="1514" h="4845" extrusionOk="0">
                  <a:moveTo>
                    <a:pt x="1" y="4825"/>
                  </a:moveTo>
                  <a:lnTo>
                    <a:pt x="1432" y="0"/>
                  </a:lnTo>
                  <a:lnTo>
                    <a:pt x="1514" y="21"/>
                  </a:lnTo>
                  <a:lnTo>
                    <a:pt x="83" y="48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3789525" y="1577050"/>
              <a:ext cx="54200" cy="105300"/>
            </a:xfrm>
            <a:custGeom>
              <a:avLst/>
              <a:gdLst/>
              <a:ahLst/>
              <a:cxnLst/>
              <a:rect l="l" t="t" r="r" b="b"/>
              <a:pathLst>
                <a:path w="2168" h="4212" extrusionOk="0">
                  <a:moveTo>
                    <a:pt x="1" y="4171"/>
                  </a:moveTo>
                  <a:lnTo>
                    <a:pt x="2086" y="1"/>
                  </a:lnTo>
                  <a:lnTo>
                    <a:pt x="2168" y="42"/>
                  </a:lnTo>
                  <a:lnTo>
                    <a:pt x="83" y="42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3780325" y="1577050"/>
              <a:ext cx="62900" cy="83850"/>
            </a:xfrm>
            <a:custGeom>
              <a:avLst/>
              <a:gdLst/>
              <a:ahLst/>
              <a:cxnLst/>
              <a:rect l="l" t="t" r="r" b="b"/>
              <a:pathLst>
                <a:path w="2516" h="3354" extrusionOk="0">
                  <a:moveTo>
                    <a:pt x="1" y="3312"/>
                  </a:moveTo>
                  <a:lnTo>
                    <a:pt x="2454" y="1"/>
                  </a:lnTo>
                  <a:lnTo>
                    <a:pt x="2515" y="42"/>
                  </a:lnTo>
                  <a:lnTo>
                    <a:pt x="83" y="33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3779300" y="1577050"/>
              <a:ext cx="63925" cy="60850"/>
            </a:xfrm>
            <a:custGeom>
              <a:avLst/>
              <a:gdLst/>
              <a:ahLst/>
              <a:cxnLst/>
              <a:rect l="l" t="t" r="r" b="b"/>
              <a:pathLst>
                <a:path w="2557" h="2434" extrusionOk="0">
                  <a:moveTo>
                    <a:pt x="1" y="2372"/>
                  </a:moveTo>
                  <a:lnTo>
                    <a:pt x="2495" y="1"/>
                  </a:lnTo>
                  <a:lnTo>
                    <a:pt x="2556" y="62"/>
                  </a:lnTo>
                  <a:lnTo>
                    <a:pt x="62" y="24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3786975" y="1576550"/>
              <a:ext cx="56250" cy="38350"/>
            </a:xfrm>
            <a:custGeom>
              <a:avLst/>
              <a:gdLst/>
              <a:ahLst/>
              <a:cxnLst/>
              <a:rect l="l" t="t" r="r" b="b"/>
              <a:pathLst>
                <a:path w="2250" h="1534" extrusionOk="0">
                  <a:moveTo>
                    <a:pt x="1" y="1472"/>
                  </a:moveTo>
                  <a:lnTo>
                    <a:pt x="2208" y="0"/>
                  </a:lnTo>
                  <a:lnTo>
                    <a:pt x="2249" y="82"/>
                  </a:lnTo>
                  <a:lnTo>
                    <a:pt x="42" y="15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3895825" y="1531575"/>
              <a:ext cx="207000" cy="159475"/>
            </a:xfrm>
            <a:custGeom>
              <a:avLst/>
              <a:gdLst/>
              <a:ahLst/>
              <a:cxnLst/>
              <a:rect l="l" t="t" r="r" b="b"/>
              <a:pathLst>
                <a:path w="8280" h="6379" extrusionOk="0">
                  <a:moveTo>
                    <a:pt x="4355" y="0"/>
                  </a:moveTo>
                  <a:lnTo>
                    <a:pt x="3108" y="409"/>
                  </a:lnTo>
                  <a:lnTo>
                    <a:pt x="1841" y="839"/>
                  </a:lnTo>
                  <a:cubicBezTo>
                    <a:pt x="1" y="4927"/>
                    <a:pt x="3374" y="5561"/>
                    <a:pt x="3374" y="5561"/>
                  </a:cubicBezTo>
                  <a:cubicBezTo>
                    <a:pt x="3987" y="5704"/>
                    <a:pt x="4580" y="5990"/>
                    <a:pt x="5091" y="6378"/>
                  </a:cubicBezTo>
                  <a:cubicBezTo>
                    <a:pt x="5254" y="5765"/>
                    <a:pt x="5561" y="5193"/>
                    <a:pt x="5970" y="4682"/>
                  </a:cubicBezTo>
                  <a:cubicBezTo>
                    <a:pt x="5970" y="4682"/>
                    <a:pt x="8280" y="2167"/>
                    <a:pt x="43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3921900" y="1529025"/>
              <a:ext cx="143625" cy="166625"/>
            </a:xfrm>
            <a:custGeom>
              <a:avLst/>
              <a:gdLst/>
              <a:ahLst/>
              <a:cxnLst/>
              <a:rect l="l" t="t" r="r" b="b"/>
              <a:pathLst>
                <a:path w="5745" h="6665" extrusionOk="0">
                  <a:moveTo>
                    <a:pt x="736" y="859"/>
                  </a:moveTo>
                  <a:lnTo>
                    <a:pt x="3312" y="0"/>
                  </a:lnTo>
                  <a:lnTo>
                    <a:pt x="3353" y="21"/>
                  </a:lnTo>
                  <a:cubicBezTo>
                    <a:pt x="4722" y="797"/>
                    <a:pt x="5499" y="1656"/>
                    <a:pt x="5642" y="2658"/>
                  </a:cubicBezTo>
                  <a:cubicBezTo>
                    <a:pt x="5744" y="3455"/>
                    <a:pt x="5499" y="4252"/>
                    <a:pt x="4988" y="4845"/>
                  </a:cubicBezTo>
                  <a:cubicBezTo>
                    <a:pt x="4579" y="5336"/>
                    <a:pt x="4293" y="5888"/>
                    <a:pt x="4130" y="6501"/>
                  </a:cubicBezTo>
                  <a:lnTo>
                    <a:pt x="4089" y="6664"/>
                  </a:lnTo>
                  <a:lnTo>
                    <a:pt x="3986" y="6562"/>
                  </a:lnTo>
                  <a:cubicBezTo>
                    <a:pt x="3475" y="6174"/>
                    <a:pt x="2923" y="5908"/>
                    <a:pt x="2310" y="5765"/>
                  </a:cubicBezTo>
                  <a:cubicBezTo>
                    <a:pt x="1533" y="5581"/>
                    <a:pt x="859" y="5090"/>
                    <a:pt x="450" y="4395"/>
                  </a:cubicBezTo>
                  <a:cubicBezTo>
                    <a:pt x="0" y="3516"/>
                    <a:pt x="82" y="2331"/>
                    <a:pt x="716" y="900"/>
                  </a:cubicBezTo>
                  <a:close/>
                  <a:moveTo>
                    <a:pt x="3291" y="205"/>
                  </a:moveTo>
                  <a:lnTo>
                    <a:pt x="859" y="1022"/>
                  </a:lnTo>
                  <a:cubicBezTo>
                    <a:pt x="266" y="2372"/>
                    <a:pt x="184" y="3475"/>
                    <a:pt x="614" y="4314"/>
                  </a:cubicBezTo>
                  <a:cubicBezTo>
                    <a:pt x="981" y="4968"/>
                    <a:pt x="1595" y="5417"/>
                    <a:pt x="2331" y="5581"/>
                  </a:cubicBezTo>
                  <a:lnTo>
                    <a:pt x="2331" y="5581"/>
                  </a:lnTo>
                  <a:cubicBezTo>
                    <a:pt x="2923" y="5724"/>
                    <a:pt x="3496" y="5990"/>
                    <a:pt x="3986" y="6337"/>
                  </a:cubicBezTo>
                  <a:cubicBezTo>
                    <a:pt x="4170" y="5765"/>
                    <a:pt x="4457" y="5213"/>
                    <a:pt x="4845" y="4743"/>
                  </a:cubicBezTo>
                  <a:cubicBezTo>
                    <a:pt x="5336" y="4170"/>
                    <a:pt x="5560" y="3435"/>
                    <a:pt x="5479" y="2678"/>
                  </a:cubicBezTo>
                  <a:cubicBezTo>
                    <a:pt x="5336" y="1779"/>
                    <a:pt x="4600" y="920"/>
                    <a:pt x="3291" y="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3926500" y="1531075"/>
              <a:ext cx="131350" cy="150250"/>
            </a:xfrm>
            <a:custGeom>
              <a:avLst/>
              <a:gdLst/>
              <a:ahLst/>
              <a:cxnLst/>
              <a:rect l="l" t="t" r="r" b="b"/>
              <a:pathLst>
                <a:path w="5254" h="6010" extrusionOk="0">
                  <a:moveTo>
                    <a:pt x="675" y="797"/>
                  </a:moveTo>
                  <a:lnTo>
                    <a:pt x="3026" y="0"/>
                  </a:lnTo>
                  <a:lnTo>
                    <a:pt x="3046" y="0"/>
                  </a:lnTo>
                  <a:cubicBezTo>
                    <a:pt x="4293" y="695"/>
                    <a:pt x="5009" y="1492"/>
                    <a:pt x="5152" y="2412"/>
                  </a:cubicBezTo>
                  <a:cubicBezTo>
                    <a:pt x="5254" y="3128"/>
                    <a:pt x="5029" y="3843"/>
                    <a:pt x="4559" y="4395"/>
                  </a:cubicBezTo>
                  <a:cubicBezTo>
                    <a:pt x="4191" y="4845"/>
                    <a:pt x="3905" y="5376"/>
                    <a:pt x="3762" y="5928"/>
                  </a:cubicBezTo>
                  <a:lnTo>
                    <a:pt x="3741" y="6010"/>
                  </a:lnTo>
                  <a:lnTo>
                    <a:pt x="3680" y="5969"/>
                  </a:lnTo>
                  <a:cubicBezTo>
                    <a:pt x="3210" y="5601"/>
                    <a:pt x="2678" y="5356"/>
                    <a:pt x="2106" y="5213"/>
                  </a:cubicBezTo>
                  <a:cubicBezTo>
                    <a:pt x="1390" y="5049"/>
                    <a:pt x="797" y="4599"/>
                    <a:pt x="430" y="3986"/>
                  </a:cubicBezTo>
                  <a:cubicBezTo>
                    <a:pt x="0" y="3169"/>
                    <a:pt x="82" y="2106"/>
                    <a:pt x="654" y="797"/>
                  </a:cubicBezTo>
                  <a:close/>
                  <a:moveTo>
                    <a:pt x="3026" y="102"/>
                  </a:moveTo>
                  <a:lnTo>
                    <a:pt x="736" y="859"/>
                  </a:lnTo>
                  <a:cubicBezTo>
                    <a:pt x="184" y="2146"/>
                    <a:pt x="102" y="3189"/>
                    <a:pt x="511" y="3966"/>
                  </a:cubicBezTo>
                  <a:cubicBezTo>
                    <a:pt x="859" y="4559"/>
                    <a:pt x="1452" y="4988"/>
                    <a:pt x="2126" y="5151"/>
                  </a:cubicBezTo>
                  <a:lnTo>
                    <a:pt x="2126" y="5151"/>
                  </a:lnTo>
                  <a:cubicBezTo>
                    <a:pt x="2678" y="5274"/>
                    <a:pt x="3210" y="5519"/>
                    <a:pt x="3680" y="5867"/>
                  </a:cubicBezTo>
                  <a:cubicBezTo>
                    <a:pt x="3843" y="5315"/>
                    <a:pt x="4109" y="4804"/>
                    <a:pt x="4497" y="4354"/>
                  </a:cubicBezTo>
                  <a:cubicBezTo>
                    <a:pt x="4947" y="3823"/>
                    <a:pt x="5152" y="3128"/>
                    <a:pt x="5070" y="2433"/>
                  </a:cubicBezTo>
                  <a:cubicBezTo>
                    <a:pt x="4947" y="1554"/>
                    <a:pt x="4232" y="777"/>
                    <a:pt x="3026" y="1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3971975" y="1541800"/>
              <a:ext cx="48075" cy="138525"/>
            </a:xfrm>
            <a:custGeom>
              <a:avLst/>
              <a:gdLst/>
              <a:ahLst/>
              <a:cxnLst/>
              <a:rect l="l" t="t" r="r" b="b"/>
              <a:pathLst>
                <a:path w="1923" h="5541" extrusionOk="0">
                  <a:moveTo>
                    <a:pt x="1" y="21"/>
                  </a:moveTo>
                  <a:lnTo>
                    <a:pt x="82" y="0"/>
                  </a:lnTo>
                  <a:lnTo>
                    <a:pt x="1922" y="5499"/>
                  </a:lnTo>
                  <a:lnTo>
                    <a:pt x="1840" y="55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3971975" y="1541800"/>
              <a:ext cx="65950" cy="118575"/>
            </a:xfrm>
            <a:custGeom>
              <a:avLst/>
              <a:gdLst/>
              <a:ahLst/>
              <a:cxnLst/>
              <a:rect l="l" t="t" r="r" b="b"/>
              <a:pathLst>
                <a:path w="2638" h="4743" extrusionOk="0">
                  <a:moveTo>
                    <a:pt x="1" y="41"/>
                  </a:moveTo>
                  <a:lnTo>
                    <a:pt x="82" y="0"/>
                  </a:lnTo>
                  <a:lnTo>
                    <a:pt x="2638" y="4702"/>
                  </a:lnTo>
                  <a:lnTo>
                    <a:pt x="2556" y="47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3971975" y="1541275"/>
              <a:ext cx="80250" cy="99700"/>
            </a:xfrm>
            <a:custGeom>
              <a:avLst/>
              <a:gdLst/>
              <a:ahLst/>
              <a:cxnLst/>
              <a:rect l="l" t="t" r="r" b="b"/>
              <a:pathLst>
                <a:path w="3210" h="3988" extrusionOk="0">
                  <a:moveTo>
                    <a:pt x="1" y="62"/>
                  </a:moveTo>
                  <a:lnTo>
                    <a:pt x="82" y="1"/>
                  </a:lnTo>
                  <a:lnTo>
                    <a:pt x="3210" y="3946"/>
                  </a:lnTo>
                  <a:lnTo>
                    <a:pt x="3128" y="398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3972500" y="1541275"/>
              <a:ext cx="88425" cy="78725"/>
            </a:xfrm>
            <a:custGeom>
              <a:avLst/>
              <a:gdLst/>
              <a:ahLst/>
              <a:cxnLst/>
              <a:rect l="l" t="t" r="r" b="b"/>
              <a:pathLst>
                <a:path w="3537" h="3149" extrusionOk="0">
                  <a:moveTo>
                    <a:pt x="0" y="62"/>
                  </a:moveTo>
                  <a:lnTo>
                    <a:pt x="61" y="1"/>
                  </a:lnTo>
                  <a:lnTo>
                    <a:pt x="3536" y="3088"/>
                  </a:lnTo>
                  <a:lnTo>
                    <a:pt x="3475" y="31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3972500" y="1541275"/>
              <a:ext cx="88925" cy="55225"/>
            </a:xfrm>
            <a:custGeom>
              <a:avLst/>
              <a:gdLst/>
              <a:ahLst/>
              <a:cxnLst/>
              <a:rect l="l" t="t" r="r" b="b"/>
              <a:pathLst>
                <a:path w="3557" h="2209" extrusionOk="0">
                  <a:moveTo>
                    <a:pt x="41" y="1"/>
                  </a:moveTo>
                  <a:lnTo>
                    <a:pt x="3557" y="2147"/>
                  </a:lnTo>
                  <a:lnTo>
                    <a:pt x="3516" y="2209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3973000" y="1541275"/>
              <a:ext cx="80775" cy="33250"/>
            </a:xfrm>
            <a:custGeom>
              <a:avLst/>
              <a:gdLst/>
              <a:ahLst/>
              <a:cxnLst/>
              <a:rect l="l" t="t" r="r" b="b"/>
              <a:pathLst>
                <a:path w="3231" h="1330" extrusionOk="0">
                  <a:moveTo>
                    <a:pt x="0" y="83"/>
                  </a:moveTo>
                  <a:lnTo>
                    <a:pt x="21" y="1"/>
                  </a:lnTo>
                  <a:lnTo>
                    <a:pt x="3230" y="1248"/>
                  </a:lnTo>
                  <a:lnTo>
                    <a:pt x="3189" y="13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3973000" y="1540775"/>
              <a:ext cx="64925" cy="15350"/>
            </a:xfrm>
            <a:custGeom>
              <a:avLst/>
              <a:gdLst/>
              <a:ahLst/>
              <a:cxnLst/>
              <a:rect l="l" t="t" r="r" b="b"/>
              <a:pathLst>
                <a:path w="2597" h="614" extrusionOk="0">
                  <a:moveTo>
                    <a:pt x="0" y="82"/>
                  </a:moveTo>
                  <a:lnTo>
                    <a:pt x="0" y="0"/>
                  </a:lnTo>
                  <a:lnTo>
                    <a:pt x="2597" y="532"/>
                  </a:lnTo>
                  <a:lnTo>
                    <a:pt x="2576" y="6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3973000" y="1541800"/>
              <a:ext cx="22000" cy="132375"/>
            </a:xfrm>
            <a:custGeom>
              <a:avLst/>
              <a:gdLst/>
              <a:ahLst/>
              <a:cxnLst/>
              <a:rect l="l" t="t" r="r" b="b"/>
              <a:pathLst>
                <a:path w="880" h="5295" extrusionOk="0">
                  <a:moveTo>
                    <a:pt x="0" y="0"/>
                  </a:moveTo>
                  <a:lnTo>
                    <a:pt x="82" y="0"/>
                  </a:lnTo>
                  <a:lnTo>
                    <a:pt x="879" y="5274"/>
                  </a:lnTo>
                  <a:lnTo>
                    <a:pt x="798" y="52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3969425" y="1541800"/>
              <a:ext cx="5650" cy="125225"/>
            </a:xfrm>
            <a:custGeom>
              <a:avLst/>
              <a:gdLst/>
              <a:ahLst/>
              <a:cxnLst/>
              <a:rect l="l" t="t" r="r" b="b"/>
              <a:pathLst>
                <a:path w="226" h="5009" extrusionOk="0">
                  <a:moveTo>
                    <a:pt x="0" y="5009"/>
                  </a:moveTo>
                  <a:lnTo>
                    <a:pt x="143" y="0"/>
                  </a:lnTo>
                  <a:lnTo>
                    <a:pt x="225" y="0"/>
                  </a:lnTo>
                  <a:lnTo>
                    <a:pt x="103" y="50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3950000" y="1541275"/>
              <a:ext cx="25075" cy="114500"/>
            </a:xfrm>
            <a:custGeom>
              <a:avLst/>
              <a:gdLst/>
              <a:ahLst/>
              <a:cxnLst/>
              <a:rect l="l" t="t" r="r" b="b"/>
              <a:pathLst>
                <a:path w="1003" h="4580" extrusionOk="0">
                  <a:moveTo>
                    <a:pt x="1" y="4559"/>
                  </a:moveTo>
                  <a:lnTo>
                    <a:pt x="920" y="1"/>
                  </a:lnTo>
                  <a:lnTo>
                    <a:pt x="1002" y="21"/>
                  </a:lnTo>
                  <a:lnTo>
                    <a:pt x="82" y="45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3935700" y="1541275"/>
              <a:ext cx="39375" cy="96625"/>
            </a:xfrm>
            <a:custGeom>
              <a:avLst/>
              <a:gdLst/>
              <a:ahLst/>
              <a:cxnLst/>
              <a:rect l="l" t="t" r="r" b="b"/>
              <a:pathLst>
                <a:path w="1575" h="3865" extrusionOk="0">
                  <a:moveTo>
                    <a:pt x="0" y="3844"/>
                  </a:moveTo>
                  <a:lnTo>
                    <a:pt x="1492" y="1"/>
                  </a:lnTo>
                  <a:lnTo>
                    <a:pt x="1574" y="42"/>
                  </a:lnTo>
                  <a:lnTo>
                    <a:pt x="82" y="38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3920875" y="1545375"/>
              <a:ext cx="46525" cy="74625"/>
            </a:xfrm>
            <a:custGeom>
              <a:avLst/>
              <a:gdLst/>
              <a:ahLst/>
              <a:cxnLst/>
              <a:rect l="l" t="t" r="r" b="b"/>
              <a:pathLst>
                <a:path w="1861" h="2985" extrusionOk="0">
                  <a:moveTo>
                    <a:pt x="0" y="2924"/>
                  </a:moveTo>
                  <a:lnTo>
                    <a:pt x="1799" y="0"/>
                  </a:lnTo>
                  <a:lnTo>
                    <a:pt x="1861" y="62"/>
                  </a:lnTo>
                  <a:lnTo>
                    <a:pt x="82" y="29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3929550" y="1540775"/>
              <a:ext cx="45525" cy="51125"/>
            </a:xfrm>
            <a:custGeom>
              <a:avLst/>
              <a:gdLst/>
              <a:ahLst/>
              <a:cxnLst/>
              <a:rect l="l" t="t" r="r" b="b"/>
              <a:pathLst>
                <a:path w="1821" h="2045" extrusionOk="0">
                  <a:moveTo>
                    <a:pt x="1" y="1983"/>
                  </a:moveTo>
                  <a:lnTo>
                    <a:pt x="1738" y="0"/>
                  </a:lnTo>
                  <a:lnTo>
                    <a:pt x="1820" y="62"/>
                  </a:lnTo>
                  <a:lnTo>
                    <a:pt x="62" y="2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4047475" y="1454925"/>
              <a:ext cx="180050" cy="149750"/>
            </a:xfrm>
            <a:custGeom>
              <a:avLst/>
              <a:gdLst/>
              <a:ahLst/>
              <a:cxnLst/>
              <a:rect l="l" t="t" r="r" b="b"/>
              <a:pathLst>
                <a:path w="7202" h="5990" extrusionOk="0">
                  <a:moveTo>
                    <a:pt x="2847" y="0"/>
                  </a:moveTo>
                  <a:lnTo>
                    <a:pt x="1744" y="736"/>
                  </a:lnTo>
                  <a:lnTo>
                    <a:pt x="640" y="1472"/>
                  </a:lnTo>
                  <a:cubicBezTo>
                    <a:pt x="1" y="5433"/>
                    <a:pt x="2655" y="5645"/>
                    <a:pt x="3230" y="5645"/>
                  </a:cubicBezTo>
                  <a:cubicBezTo>
                    <a:pt x="3299" y="5645"/>
                    <a:pt x="3338" y="5642"/>
                    <a:pt x="3338" y="5642"/>
                  </a:cubicBezTo>
                  <a:cubicBezTo>
                    <a:pt x="3390" y="5640"/>
                    <a:pt x="3442" y="5640"/>
                    <a:pt x="3495" y="5640"/>
                  </a:cubicBezTo>
                  <a:cubicBezTo>
                    <a:pt x="4079" y="5640"/>
                    <a:pt x="4675" y="5746"/>
                    <a:pt x="5219" y="5990"/>
                  </a:cubicBezTo>
                  <a:cubicBezTo>
                    <a:pt x="5219" y="5336"/>
                    <a:pt x="5362" y="4702"/>
                    <a:pt x="5627" y="4129"/>
                  </a:cubicBezTo>
                  <a:cubicBezTo>
                    <a:pt x="5627" y="4129"/>
                    <a:pt x="7202" y="1084"/>
                    <a:pt x="2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4054775" y="1452350"/>
              <a:ext cx="144650" cy="155900"/>
            </a:xfrm>
            <a:custGeom>
              <a:avLst/>
              <a:gdLst/>
              <a:ahLst/>
              <a:cxnLst/>
              <a:rect l="l" t="t" r="r" b="b"/>
              <a:pathLst>
                <a:path w="5786" h="6236" extrusionOk="0">
                  <a:moveTo>
                    <a:pt x="266" y="1514"/>
                  </a:moveTo>
                  <a:lnTo>
                    <a:pt x="2535" y="1"/>
                  </a:lnTo>
                  <a:lnTo>
                    <a:pt x="2576" y="1"/>
                  </a:lnTo>
                  <a:cubicBezTo>
                    <a:pt x="4089" y="389"/>
                    <a:pt x="5070" y="1023"/>
                    <a:pt x="5479" y="1963"/>
                  </a:cubicBezTo>
                  <a:cubicBezTo>
                    <a:pt x="5785" y="2699"/>
                    <a:pt x="5765" y="3537"/>
                    <a:pt x="5417" y="4253"/>
                  </a:cubicBezTo>
                  <a:cubicBezTo>
                    <a:pt x="5152" y="4825"/>
                    <a:pt x="5008" y="5439"/>
                    <a:pt x="5008" y="6072"/>
                  </a:cubicBezTo>
                  <a:lnTo>
                    <a:pt x="5008" y="6236"/>
                  </a:lnTo>
                  <a:lnTo>
                    <a:pt x="4865" y="6154"/>
                  </a:lnTo>
                  <a:cubicBezTo>
                    <a:pt x="4293" y="5909"/>
                    <a:pt x="3659" y="5806"/>
                    <a:pt x="3046" y="5827"/>
                  </a:cubicBezTo>
                  <a:cubicBezTo>
                    <a:pt x="2228" y="5868"/>
                    <a:pt x="1452" y="5561"/>
                    <a:pt x="900" y="4989"/>
                  </a:cubicBezTo>
                  <a:cubicBezTo>
                    <a:pt x="225" y="4253"/>
                    <a:pt x="0" y="3088"/>
                    <a:pt x="245" y="1555"/>
                  </a:cubicBezTo>
                  <a:close/>
                  <a:moveTo>
                    <a:pt x="2555" y="205"/>
                  </a:moveTo>
                  <a:lnTo>
                    <a:pt x="429" y="1616"/>
                  </a:lnTo>
                  <a:cubicBezTo>
                    <a:pt x="205" y="3088"/>
                    <a:pt x="409" y="4171"/>
                    <a:pt x="1022" y="4866"/>
                  </a:cubicBezTo>
                  <a:cubicBezTo>
                    <a:pt x="1574" y="5398"/>
                    <a:pt x="2290" y="5663"/>
                    <a:pt x="3026" y="5643"/>
                  </a:cubicBezTo>
                  <a:lnTo>
                    <a:pt x="3026" y="5643"/>
                  </a:lnTo>
                  <a:cubicBezTo>
                    <a:pt x="3639" y="5623"/>
                    <a:pt x="4252" y="5725"/>
                    <a:pt x="4824" y="5929"/>
                  </a:cubicBezTo>
                  <a:cubicBezTo>
                    <a:pt x="4845" y="5316"/>
                    <a:pt x="4988" y="4723"/>
                    <a:pt x="5233" y="4171"/>
                  </a:cubicBezTo>
                  <a:cubicBezTo>
                    <a:pt x="5233" y="4151"/>
                    <a:pt x="5785" y="3088"/>
                    <a:pt x="5315" y="2025"/>
                  </a:cubicBezTo>
                  <a:cubicBezTo>
                    <a:pt x="4927" y="1187"/>
                    <a:pt x="4007" y="573"/>
                    <a:pt x="2576" y="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4058350" y="1455425"/>
              <a:ext cx="131875" cy="140575"/>
            </a:xfrm>
            <a:custGeom>
              <a:avLst/>
              <a:gdLst/>
              <a:ahLst/>
              <a:cxnLst/>
              <a:rect l="l" t="t" r="r" b="b"/>
              <a:pathLst>
                <a:path w="5275" h="5623" extrusionOk="0">
                  <a:moveTo>
                    <a:pt x="246" y="1370"/>
                  </a:moveTo>
                  <a:lnTo>
                    <a:pt x="2310" y="1"/>
                  </a:lnTo>
                  <a:lnTo>
                    <a:pt x="2331" y="1"/>
                  </a:lnTo>
                  <a:cubicBezTo>
                    <a:pt x="3721" y="348"/>
                    <a:pt x="4620" y="941"/>
                    <a:pt x="5009" y="1759"/>
                  </a:cubicBezTo>
                  <a:cubicBezTo>
                    <a:pt x="5274" y="2433"/>
                    <a:pt x="5254" y="3190"/>
                    <a:pt x="4927" y="3864"/>
                  </a:cubicBezTo>
                  <a:cubicBezTo>
                    <a:pt x="4681" y="4396"/>
                    <a:pt x="4559" y="4968"/>
                    <a:pt x="4559" y="5561"/>
                  </a:cubicBezTo>
                  <a:lnTo>
                    <a:pt x="4559" y="5622"/>
                  </a:lnTo>
                  <a:lnTo>
                    <a:pt x="4477" y="5602"/>
                  </a:lnTo>
                  <a:cubicBezTo>
                    <a:pt x="3946" y="5377"/>
                    <a:pt x="3353" y="5254"/>
                    <a:pt x="2780" y="5275"/>
                  </a:cubicBezTo>
                  <a:cubicBezTo>
                    <a:pt x="2044" y="5316"/>
                    <a:pt x="1349" y="5029"/>
                    <a:pt x="838" y="4518"/>
                  </a:cubicBezTo>
                  <a:cubicBezTo>
                    <a:pt x="205" y="3844"/>
                    <a:pt x="0" y="2781"/>
                    <a:pt x="246" y="1370"/>
                  </a:cubicBezTo>
                  <a:close/>
                  <a:moveTo>
                    <a:pt x="2331" y="82"/>
                  </a:moveTo>
                  <a:lnTo>
                    <a:pt x="327" y="1411"/>
                  </a:lnTo>
                  <a:cubicBezTo>
                    <a:pt x="102" y="2801"/>
                    <a:pt x="307" y="3823"/>
                    <a:pt x="900" y="4477"/>
                  </a:cubicBezTo>
                  <a:cubicBezTo>
                    <a:pt x="1390" y="4968"/>
                    <a:pt x="2085" y="5213"/>
                    <a:pt x="2780" y="5193"/>
                  </a:cubicBezTo>
                  <a:lnTo>
                    <a:pt x="2780" y="5193"/>
                  </a:lnTo>
                  <a:cubicBezTo>
                    <a:pt x="3353" y="5172"/>
                    <a:pt x="3925" y="5275"/>
                    <a:pt x="4457" y="5479"/>
                  </a:cubicBezTo>
                  <a:cubicBezTo>
                    <a:pt x="4477" y="4907"/>
                    <a:pt x="4620" y="4334"/>
                    <a:pt x="4845" y="3823"/>
                  </a:cubicBezTo>
                  <a:cubicBezTo>
                    <a:pt x="5152" y="3190"/>
                    <a:pt x="5172" y="2454"/>
                    <a:pt x="4906" y="1800"/>
                  </a:cubicBezTo>
                  <a:cubicBezTo>
                    <a:pt x="4559" y="1002"/>
                    <a:pt x="3680" y="430"/>
                    <a:pt x="2331" y="1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4090025" y="1472800"/>
              <a:ext cx="81800" cy="122175"/>
            </a:xfrm>
            <a:custGeom>
              <a:avLst/>
              <a:gdLst/>
              <a:ahLst/>
              <a:cxnLst/>
              <a:rect l="l" t="t" r="r" b="b"/>
              <a:pathLst>
                <a:path w="3272" h="4887" extrusionOk="0">
                  <a:moveTo>
                    <a:pt x="1" y="42"/>
                  </a:moveTo>
                  <a:lnTo>
                    <a:pt x="82" y="1"/>
                  </a:lnTo>
                  <a:lnTo>
                    <a:pt x="3271" y="4845"/>
                  </a:lnTo>
                  <a:lnTo>
                    <a:pt x="3210" y="488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4090025" y="1472800"/>
              <a:ext cx="94050" cy="98650"/>
            </a:xfrm>
            <a:custGeom>
              <a:avLst/>
              <a:gdLst/>
              <a:ahLst/>
              <a:cxnLst/>
              <a:rect l="l" t="t" r="r" b="b"/>
              <a:pathLst>
                <a:path w="3762" h="3946" extrusionOk="0">
                  <a:moveTo>
                    <a:pt x="1" y="62"/>
                  </a:moveTo>
                  <a:lnTo>
                    <a:pt x="62" y="1"/>
                  </a:lnTo>
                  <a:lnTo>
                    <a:pt x="3762" y="3885"/>
                  </a:lnTo>
                  <a:lnTo>
                    <a:pt x="3680" y="39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4090550" y="1472800"/>
              <a:ext cx="102225" cy="76175"/>
            </a:xfrm>
            <a:custGeom>
              <a:avLst/>
              <a:gdLst/>
              <a:ahLst/>
              <a:cxnLst/>
              <a:rect l="l" t="t" r="r" b="b"/>
              <a:pathLst>
                <a:path w="4089" h="3047" extrusionOk="0">
                  <a:moveTo>
                    <a:pt x="0" y="62"/>
                  </a:moveTo>
                  <a:lnTo>
                    <a:pt x="41" y="1"/>
                  </a:lnTo>
                  <a:lnTo>
                    <a:pt x="4088" y="2985"/>
                  </a:lnTo>
                  <a:lnTo>
                    <a:pt x="4027" y="30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4090550" y="1472800"/>
              <a:ext cx="105300" cy="53700"/>
            </a:xfrm>
            <a:custGeom>
              <a:avLst/>
              <a:gdLst/>
              <a:ahLst/>
              <a:cxnLst/>
              <a:rect l="l" t="t" r="r" b="b"/>
              <a:pathLst>
                <a:path w="4212" h="2148" extrusionOk="0">
                  <a:moveTo>
                    <a:pt x="0" y="62"/>
                  </a:moveTo>
                  <a:lnTo>
                    <a:pt x="41" y="1"/>
                  </a:lnTo>
                  <a:lnTo>
                    <a:pt x="4211" y="2065"/>
                  </a:lnTo>
                  <a:lnTo>
                    <a:pt x="4170" y="21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4090550" y="1472300"/>
              <a:ext cx="99675" cy="31700"/>
            </a:xfrm>
            <a:custGeom>
              <a:avLst/>
              <a:gdLst/>
              <a:ahLst/>
              <a:cxnLst/>
              <a:rect l="l" t="t" r="r" b="b"/>
              <a:pathLst>
                <a:path w="3987" h="1268" extrusionOk="0">
                  <a:moveTo>
                    <a:pt x="0" y="82"/>
                  </a:moveTo>
                  <a:lnTo>
                    <a:pt x="41" y="0"/>
                  </a:lnTo>
                  <a:lnTo>
                    <a:pt x="3986" y="1165"/>
                  </a:lnTo>
                  <a:lnTo>
                    <a:pt x="3945" y="1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4091050" y="1472300"/>
              <a:ext cx="85875" cy="12275"/>
            </a:xfrm>
            <a:custGeom>
              <a:avLst/>
              <a:gdLst/>
              <a:ahLst/>
              <a:cxnLst/>
              <a:rect l="l" t="t" r="r" b="b"/>
              <a:pathLst>
                <a:path w="3435" h="491" extrusionOk="0">
                  <a:moveTo>
                    <a:pt x="1" y="102"/>
                  </a:moveTo>
                  <a:lnTo>
                    <a:pt x="1" y="0"/>
                  </a:lnTo>
                  <a:lnTo>
                    <a:pt x="3435" y="389"/>
                  </a:lnTo>
                  <a:lnTo>
                    <a:pt x="3414" y="4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4091050" y="1467700"/>
              <a:ext cx="65950" cy="6650"/>
            </a:xfrm>
            <a:custGeom>
              <a:avLst/>
              <a:gdLst/>
              <a:ahLst/>
              <a:cxnLst/>
              <a:rect l="l" t="t" r="r" b="b"/>
              <a:pathLst>
                <a:path w="2638" h="266" extrusionOk="0">
                  <a:moveTo>
                    <a:pt x="1" y="164"/>
                  </a:moveTo>
                  <a:lnTo>
                    <a:pt x="2638" y="0"/>
                  </a:lnTo>
                  <a:lnTo>
                    <a:pt x="2638" y="102"/>
                  </a:lnTo>
                  <a:lnTo>
                    <a:pt x="1" y="2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4090550" y="1472300"/>
              <a:ext cx="55725" cy="123700"/>
            </a:xfrm>
            <a:custGeom>
              <a:avLst/>
              <a:gdLst/>
              <a:ahLst/>
              <a:cxnLst/>
              <a:rect l="l" t="t" r="r" b="b"/>
              <a:pathLst>
                <a:path w="2229" h="4948" extrusionOk="0">
                  <a:moveTo>
                    <a:pt x="0" y="41"/>
                  </a:moveTo>
                  <a:lnTo>
                    <a:pt x="82" y="0"/>
                  </a:lnTo>
                  <a:lnTo>
                    <a:pt x="2228" y="4906"/>
                  </a:lnTo>
                  <a:lnTo>
                    <a:pt x="2146" y="49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4090550" y="1472300"/>
              <a:ext cx="31700" cy="122675"/>
            </a:xfrm>
            <a:custGeom>
              <a:avLst/>
              <a:gdLst/>
              <a:ahLst/>
              <a:cxnLst/>
              <a:rect l="l" t="t" r="r" b="b"/>
              <a:pathLst>
                <a:path w="1268" h="4907" extrusionOk="0">
                  <a:moveTo>
                    <a:pt x="0" y="21"/>
                  </a:moveTo>
                  <a:lnTo>
                    <a:pt x="102" y="0"/>
                  </a:lnTo>
                  <a:lnTo>
                    <a:pt x="1267" y="4886"/>
                  </a:lnTo>
                  <a:lnTo>
                    <a:pt x="1186" y="49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4090550" y="1472800"/>
              <a:ext cx="9725" cy="116025"/>
            </a:xfrm>
            <a:custGeom>
              <a:avLst/>
              <a:gdLst/>
              <a:ahLst/>
              <a:cxnLst/>
              <a:rect l="l" t="t" r="r" b="b"/>
              <a:pathLst>
                <a:path w="389" h="4641" extrusionOk="0">
                  <a:moveTo>
                    <a:pt x="0" y="1"/>
                  </a:moveTo>
                  <a:lnTo>
                    <a:pt x="102" y="1"/>
                  </a:lnTo>
                  <a:lnTo>
                    <a:pt x="388" y="4641"/>
                  </a:lnTo>
                  <a:lnTo>
                    <a:pt x="286" y="46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4078775" y="1472800"/>
              <a:ext cx="14350" cy="102250"/>
            </a:xfrm>
            <a:custGeom>
              <a:avLst/>
              <a:gdLst/>
              <a:ahLst/>
              <a:cxnLst/>
              <a:rect l="l" t="t" r="r" b="b"/>
              <a:pathLst>
                <a:path w="574" h="4090" extrusionOk="0">
                  <a:moveTo>
                    <a:pt x="1" y="4089"/>
                  </a:moveTo>
                  <a:lnTo>
                    <a:pt x="471" y="1"/>
                  </a:lnTo>
                  <a:lnTo>
                    <a:pt x="573" y="1"/>
                  </a:lnTo>
                  <a:lnTo>
                    <a:pt x="103" y="40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4066000" y="1472300"/>
              <a:ext cx="27125" cy="83325"/>
            </a:xfrm>
            <a:custGeom>
              <a:avLst/>
              <a:gdLst/>
              <a:ahLst/>
              <a:cxnLst/>
              <a:rect l="l" t="t" r="r" b="b"/>
              <a:pathLst>
                <a:path w="1085" h="3333" extrusionOk="0">
                  <a:moveTo>
                    <a:pt x="1" y="3312"/>
                  </a:moveTo>
                  <a:lnTo>
                    <a:pt x="982" y="0"/>
                  </a:lnTo>
                  <a:lnTo>
                    <a:pt x="1084" y="41"/>
                  </a:lnTo>
                  <a:lnTo>
                    <a:pt x="103" y="33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4061400" y="1472300"/>
              <a:ext cx="31200" cy="60325"/>
            </a:xfrm>
            <a:custGeom>
              <a:avLst/>
              <a:gdLst/>
              <a:ahLst/>
              <a:cxnLst/>
              <a:rect l="l" t="t" r="r" b="b"/>
              <a:pathLst>
                <a:path w="1248" h="2413" extrusionOk="0">
                  <a:moveTo>
                    <a:pt x="1" y="2371"/>
                  </a:moveTo>
                  <a:lnTo>
                    <a:pt x="1166" y="0"/>
                  </a:lnTo>
                  <a:lnTo>
                    <a:pt x="1248" y="41"/>
                  </a:lnTo>
                  <a:lnTo>
                    <a:pt x="62" y="24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4165150" y="1351650"/>
              <a:ext cx="155450" cy="136200"/>
            </a:xfrm>
            <a:custGeom>
              <a:avLst/>
              <a:gdLst/>
              <a:ahLst/>
              <a:cxnLst/>
              <a:rect l="l" t="t" r="r" b="b"/>
              <a:pathLst>
                <a:path w="6218" h="5448" extrusionOk="0">
                  <a:moveTo>
                    <a:pt x="1919" y="0"/>
                  </a:moveTo>
                  <a:cubicBezTo>
                    <a:pt x="1866" y="0"/>
                    <a:pt x="1813" y="1"/>
                    <a:pt x="1759" y="2"/>
                  </a:cubicBezTo>
                  <a:lnTo>
                    <a:pt x="880" y="1004"/>
                  </a:lnTo>
                  <a:lnTo>
                    <a:pt x="1" y="1985"/>
                  </a:lnTo>
                  <a:cubicBezTo>
                    <a:pt x="312" y="4947"/>
                    <a:pt x="1822" y="5448"/>
                    <a:pt x="2808" y="5448"/>
                  </a:cubicBezTo>
                  <a:cubicBezTo>
                    <a:pt x="3313" y="5448"/>
                    <a:pt x="3680" y="5317"/>
                    <a:pt x="3680" y="5317"/>
                  </a:cubicBezTo>
                  <a:cubicBezTo>
                    <a:pt x="4094" y="5193"/>
                    <a:pt x="4526" y="5124"/>
                    <a:pt x="4958" y="5124"/>
                  </a:cubicBezTo>
                  <a:cubicBezTo>
                    <a:pt x="5166" y="5124"/>
                    <a:pt x="5375" y="5140"/>
                    <a:pt x="5581" y="5174"/>
                  </a:cubicBezTo>
                  <a:cubicBezTo>
                    <a:pt x="5418" y="4540"/>
                    <a:pt x="5397" y="3886"/>
                    <a:pt x="5499" y="3252"/>
                  </a:cubicBezTo>
                  <a:cubicBezTo>
                    <a:pt x="5499" y="3252"/>
                    <a:pt x="6218" y="0"/>
                    <a:pt x="19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4162600" y="1349125"/>
              <a:ext cx="146175" cy="143625"/>
            </a:xfrm>
            <a:custGeom>
              <a:avLst/>
              <a:gdLst/>
              <a:ahLst/>
              <a:cxnLst/>
              <a:rect l="l" t="t" r="r" b="b"/>
              <a:pathLst>
                <a:path w="5847" h="5745" extrusionOk="0">
                  <a:moveTo>
                    <a:pt x="0" y="2065"/>
                  </a:moveTo>
                  <a:lnTo>
                    <a:pt x="1820" y="21"/>
                  </a:lnTo>
                  <a:lnTo>
                    <a:pt x="1861" y="21"/>
                  </a:lnTo>
                  <a:cubicBezTo>
                    <a:pt x="3414" y="1"/>
                    <a:pt x="4538" y="369"/>
                    <a:pt x="5172" y="1145"/>
                  </a:cubicBezTo>
                  <a:cubicBezTo>
                    <a:pt x="5663" y="1779"/>
                    <a:pt x="5847" y="2597"/>
                    <a:pt x="5704" y="3374"/>
                  </a:cubicBezTo>
                  <a:cubicBezTo>
                    <a:pt x="5581" y="4007"/>
                    <a:pt x="5622" y="4641"/>
                    <a:pt x="5785" y="5234"/>
                  </a:cubicBezTo>
                  <a:lnTo>
                    <a:pt x="5826" y="5397"/>
                  </a:lnTo>
                  <a:lnTo>
                    <a:pt x="5683" y="5356"/>
                  </a:lnTo>
                  <a:cubicBezTo>
                    <a:pt x="5050" y="5275"/>
                    <a:pt x="4416" y="5336"/>
                    <a:pt x="3823" y="5520"/>
                  </a:cubicBezTo>
                  <a:cubicBezTo>
                    <a:pt x="3046" y="5745"/>
                    <a:pt x="2229" y="5663"/>
                    <a:pt x="1534" y="5254"/>
                  </a:cubicBezTo>
                  <a:cubicBezTo>
                    <a:pt x="695" y="4723"/>
                    <a:pt x="184" y="3660"/>
                    <a:pt x="21" y="2106"/>
                  </a:cubicBezTo>
                  <a:close/>
                  <a:moveTo>
                    <a:pt x="1901" y="205"/>
                  </a:moveTo>
                  <a:lnTo>
                    <a:pt x="205" y="2127"/>
                  </a:lnTo>
                  <a:cubicBezTo>
                    <a:pt x="348" y="3598"/>
                    <a:pt x="839" y="4600"/>
                    <a:pt x="1636" y="5111"/>
                  </a:cubicBezTo>
                  <a:cubicBezTo>
                    <a:pt x="2269" y="5479"/>
                    <a:pt x="3046" y="5561"/>
                    <a:pt x="3762" y="5336"/>
                  </a:cubicBezTo>
                  <a:lnTo>
                    <a:pt x="3762" y="5336"/>
                  </a:lnTo>
                  <a:cubicBezTo>
                    <a:pt x="4334" y="5173"/>
                    <a:pt x="4947" y="5111"/>
                    <a:pt x="5561" y="5152"/>
                  </a:cubicBezTo>
                  <a:cubicBezTo>
                    <a:pt x="5438" y="4559"/>
                    <a:pt x="5417" y="3946"/>
                    <a:pt x="5520" y="3353"/>
                  </a:cubicBezTo>
                  <a:cubicBezTo>
                    <a:pt x="5642" y="2617"/>
                    <a:pt x="5458" y="1861"/>
                    <a:pt x="5029" y="1268"/>
                  </a:cubicBezTo>
                  <a:cubicBezTo>
                    <a:pt x="4436" y="532"/>
                    <a:pt x="3373" y="185"/>
                    <a:pt x="1901" y="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4165675" y="1351675"/>
              <a:ext cx="132875" cy="131375"/>
            </a:xfrm>
            <a:custGeom>
              <a:avLst/>
              <a:gdLst/>
              <a:ahLst/>
              <a:cxnLst/>
              <a:rect l="l" t="t" r="r" b="b"/>
              <a:pathLst>
                <a:path w="5315" h="5255" extrusionOk="0">
                  <a:moveTo>
                    <a:pt x="0" y="1902"/>
                  </a:moveTo>
                  <a:lnTo>
                    <a:pt x="1635" y="42"/>
                  </a:lnTo>
                  <a:lnTo>
                    <a:pt x="1656" y="42"/>
                  </a:lnTo>
                  <a:cubicBezTo>
                    <a:pt x="3087" y="1"/>
                    <a:pt x="4109" y="348"/>
                    <a:pt x="4702" y="1064"/>
                  </a:cubicBezTo>
                  <a:cubicBezTo>
                    <a:pt x="5131" y="1636"/>
                    <a:pt x="5315" y="2393"/>
                    <a:pt x="5172" y="3108"/>
                  </a:cubicBezTo>
                  <a:cubicBezTo>
                    <a:pt x="5070" y="3680"/>
                    <a:pt x="5090" y="4273"/>
                    <a:pt x="5254" y="4846"/>
                  </a:cubicBezTo>
                  <a:lnTo>
                    <a:pt x="5274" y="4907"/>
                  </a:lnTo>
                  <a:lnTo>
                    <a:pt x="5192" y="4907"/>
                  </a:lnTo>
                  <a:cubicBezTo>
                    <a:pt x="4620" y="4825"/>
                    <a:pt x="4027" y="4866"/>
                    <a:pt x="3455" y="5030"/>
                  </a:cubicBezTo>
                  <a:cubicBezTo>
                    <a:pt x="2760" y="5254"/>
                    <a:pt x="2024" y="5173"/>
                    <a:pt x="1390" y="4805"/>
                  </a:cubicBezTo>
                  <a:cubicBezTo>
                    <a:pt x="613" y="4314"/>
                    <a:pt x="143" y="3353"/>
                    <a:pt x="0" y="1922"/>
                  </a:cubicBezTo>
                  <a:close/>
                  <a:moveTo>
                    <a:pt x="1676" y="124"/>
                  </a:moveTo>
                  <a:lnTo>
                    <a:pt x="102" y="1922"/>
                  </a:lnTo>
                  <a:cubicBezTo>
                    <a:pt x="245" y="3313"/>
                    <a:pt x="695" y="4253"/>
                    <a:pt x="1431" y="4723"/>
                  </a:cubicBezTo>
                  <a:cubicBezTo>
                    <a:pt x="2044" y="5071"/>
                    <a:pt x="2760" y="5152"/>
                    <a:pt x="3434" y="4948"/>
                  </a:cubicBezTo>
                  <a:lnTo>
                    <a:pt x="3434" y="4948"/>
                  </a:lnTo>
                  <a:cubicBezTo>
                    <a:pt x="3986" y="4784"/>
                    <a:pt x="4559" y="4723"/>
                    <a:pt x="5131" y="4784"/>
                  </a:cubicBezTo>
                  <a:cubicBezTo>
                    <a:pt x="5008" y="4232"/>
                    <a:pt x="4988" y="3640"/>
                    <a:pt x="5090" y="3067"/>
                  </a:cubicBezTo>
                  <a:cubicBezTo>
                    <a:pt x="5213" y="2393"/>
                    <a:pt x="5029" y="1677"/>
                    <a:pt x="4620" y="1125"/>
                  </a:cubicBezTo>
                  <a:cubicBezTo>
                    <a:pt x="4068" y="430"/>
                    <a:pt x="3087" y="103"/>
                    <a:pt x="1676" y="1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4186100" y="1375700"/>
              <a:ext cx="110425" cy="98150"/>
            </a:xfrm>
            <a:custGeom>
              <a:avLst/>
              <a:gdLst/>
              <a:ahLst/>
              <a:cxnLst/>
              <a:rect l="l" t="t" r="r" b="b"/>
              <a:pathLst>
                <a:path w="4417" h="3926" extrusionOk="0">
                  <a:moveTo>
                    <a:pt x="1" y="82"/>
                  </a:moveTo>
                  <a:lnTo>
                    <a:pt x="62" y="1"/>
                  </a:lnTo>
                  <a:lnTo>
                    <a:pt x="4416" y="3844"/>
                  </a:lnTo>
                  <a:lnTo>
                    <a:pt x="4355" y="39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4186625" y="1375700"/>
              <a:ext cx="115000" cy="71575"/>
            </a:xfrm>
            <a:custGeom>
              <a:avLst/>
              <a:gdLst/>
              <a:ahLst/>
              <a:cxnLst/>
              <a:rect l="l" t="t" r="r" b="b"/>
              <a:pathLst>
                <a:path w="4600" h="2863" extrusionOk="0">
                  <a:moveTo>
                    <a:pt x="0" y="82"/>
                  </a:moveTo>
                  <a:lnTo>
                    <a:pt x="41" y="1"/>
                  </a:lnTo>
                  <a:lnTo>
                    <a:pt x="4600" y="2801"/>
                  </a:lnTo>
                  <a:lnTo>
                    <a:pt x="4559" y="28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4186625" y="1375700"/>
              <a:ext cx="118075" cy="48075"/>
            </a:xfrm>
            <a:custGeom>
              <a:avLst/>
              <a:gdLst/>
              <a:ahLst/>
              <a:cxnLst/>
              <a:rect l="l" t="t" r="r" b="b"/>
              <a:pathLst>
                <a:path w="4723" h="1923" extrusionOk="0">
                  <a:moveTo>
                    <a:pt x="0" y="82"/>
                  </a:moveTo>
                  <a:lnTo>
                    <a:pt x="41" y="1"/>
                  </a:lnTo>
                  <a:lnTo>
                    <a:pt x="4722" y="1840"/>
                  </a:lnTo>
                  <a:lnTo>
                    <a:pt x="4681" y="19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4187125" y="1375700"/>
              <a:ext cx="114000" cy="25075"/>
            </a:xfrm>
            <a:custGeom>
              <a:avLst/>
              <a:gdLst/>
              <a:ahLst/>
              <a:cxnLst/>
              <a:rect l="l" t="t" r="r" b="b"/>
              <a:pathLst>
                <a:path w="4560" h="1003" extrusionOk="0">
                  <a:moveTo>
                    <a:pt x="1" y="82"/>
                  </a:moveTo>
                  <a:lnTo>
                    <a:pt x="1" y="1"/>
                  </a:lnTo>
                  <a:lnTo>
                    <a:pt x="4559" y="921"/>
                  </a:lnTo>
                  <a:lnTo>
                    <a:pt x="4559" y="1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4186625" y="1375200"/>
              <a:ext cx="103250" cy="5125"/>
            </a:xfrm>
            <a:custGeom>
              <a:avLst/>
              <a:gdLst/>
              <a:ahLst/>
              <a:cxnLst/>
              <a:rect l="l" t="t" r="r" b="b"/>
              <a:pathLst>
                <a:path w="4130" h="205" extrusionOk="0">
                  <a:moveTo>
                    <a:pt x="0" y="102"/>
                  </a:moveTo>
                  <a:lnTo>
                    <a:pt x="0" y="0"/>
                  </a:lnTo>
                  <a:lnTo>
                    <a:pt x="4129" y="102"/>
                  </a:lnTo>
                  <a:lnTo>
                    <a:pt x="4109" y="2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4186625" y="1362925"/>
              <a:ext cx="85350" cy="14850"/>
            </a:xfrm>
            <a:custGeom>
              <a:avLst/>
              <a:gdLst/>
              <a:ahLst/>
              <a:cxnLst/>
              <a:rect l="l" t="t" r="r" b="b"/>
              <a:pathLst>
                <a:path w="3414" h="594" extrusionOk="0">
                  <a:moveTo>
                    <a:pt x="0" y="512"/>
                  </a:moveTo>
                  <a:lnTo>
                    <a:pt x="3414" y="1"/>
                  </a:lnTo>
                  <a:lnTo>
                    <a:pt x="3414" y="82"/>
                  </a:lnTo>
                  <a:lnTo>
                    <a:pt x="21" y="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4186625" y="1354750"/>
              <a:ext cx="63375" cy="23025"/>
            </a:xfrm>
            <a:custGeom>
              <a:avLst/>
              <a:gdLst/>
              <a:ahLst/>
              <a:cxnLst/>
              <a:rect l="l" t="t" r="r" b="b"/>
              <a:pathLst>
                <a:path w="2535" h="921" extrusionOk="0">
                  <a:moveTo>
                    <a:pt x="0" y="839"/>
                  </a:moveTo>
                  <a:lnTo>
                    <a:pt x="2515" y="1"/>
                  </a:lnTo>
                  <a:lnTo>
                    <a:pt x="2535" y="82"/>
                  </a:lnTo>
                  <a:lnTo>
                    <a:pt x="21" y="9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4186625" y="1375200"/>
              <a:ext cx="85350" cy="105800"/>
            </a:xfrm>
            <a:custGeom>
              <a:avLst/>
              <a:gdLst/>
              <a:ahLst/>
              <a:cxnLst/>
              <a:rect l="l" t="t" r="r" b="b"/>
              <a:pathLst>
                <a:path w="3414" h="4232" extrusionOk="0">
                  <a:moveTo>
                    <a:pt x="0" y="41"/>
                  </a:moveTo>
                  <a:lnTo>
                    <a:pt x="82" y="0"/>
                  </a:lnTo>
                  <a:lnTo>
                    <a:pt x="3414" y="4170"/>
                  </a:lnTo>
                  <a:lnTo>
                    <a:pt x="3332" y="42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4186625" y="1375200"/>
              <a:ext cx="61850" cy="111425"/>
            </a:xfrm>
            <a:custGeom>
              <a:avLst/>
              <a:gdLst/>
              <a:ahLst/>
              <a:cxnLst/>
              <a:rect l="l" t="t" r="r" b="b"/>
              <a:pathLst>
                <a:path w="2474" h="4457" extrusionOk="0">
                  <a:moveTo>
                    <a:pt x="0" y="62"/>
                  </a:moveTo>
                  <a:lnTo>
                    <a:pt x="82" y="0"/>
                  </a:lnTo>
                  <a:lnTo>
                    <a:pt x="2474" y="4416"/>
                  </a:lnTo>
                  <a:lnTo>
                    <a:pt x="2392" y="44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4186625" y="1375700"/>
              <a:ext cx="39375" cy="110925"/>
            </a:xfrm>
            <a:custGeom>
              <a:avLst/>
              <a:gdLst/>
              <a:ahLst/>
              <a:cxnLst/>
              <a:rect l="l" t="t" r="r" b="b"/>
              <a:pathLst>
                <a:path w="1575" h="4437" extrusionOk="0">
                  <a:moveTo>
                    <a:pt x="0" y="21"/>
                  </a:moveTo>
                  <a:lnTo>
                    <a:pt x="82" y="1"/>
                  </a:lnTo>
                  <a:lnTo>
                    <a:pt x="1574" y="4396"/>
                  </a:lnTo>
                  <a:lnTo>
                    <a:pt x="1472" y="44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4186625" y="1375700"/>
              <a:ext cx="17400" cy="102250"/>
            </a:xfrm>
            <a:custGeom>
              <a:avLst/>
              <a:gdLst/>
              <a:ahLst/>
              <a:cxnLst/>
              <a:rect l="l" t="t" r="r" b="b"/>
              <a:pathLst>
                <a:path w="696" h="4090" extrusionOk="0">
                  <a:moveTo>
                    <a:pt x="0" y="1"/>
                  </a:moveTo>
                  <a:lnTo>
                    <a:pt x="82" y="1"/>
                  </a:lnTo>
                  <a:lnTo>
                    <a:pt x="695" y="4069"/>
                  </a:lnTo>
                  <a:lnTo>
                    <a:pt x="613" y="40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4184050" y="1375700"/>
              <a:ext cx="4625" cy="85875"/>
            </a:xfrm>
            <a:custGeom>
              <a:avLst/>
              <a:gdLst/>
              <a:ahLst/>
              <a:cxnLst/>
              <a:rect l="l" t="t" r="r" b="b"/>
              <a:pathLst>
                <a:path w="185" h="3435" extrusionOk="0">
                  <a:moveTo>
                    <a:pt x="1" y="3435"/>
                  </a:moveTo>
                  <a:lnTo>
                    <a:pt x="103" y="1"/>
                  </a:lnTo>
                  <a:lnTo>
                    <a:pt x="185" y="1"/>
                  </a:lnTo>
                  <a:lnTo>
                    <a:pt x="103" y="34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4173325" y="1375700"/>
              <a:ext cx="15350" cy="64925"/>
            </a:xfrm>
            <a:custGeom>
              <a:avLst/>
              <a:gdLst/>
              <a:ahLst/>
              <a:cxnLst/>
              <a:rect l="l" t="t" r="r" b="b"/>
              <a:pathLst>
                <a:path w="614" h="2597" extrusionOk="0">
                  <a:moveTo>
                    <a:pt x="1" y="2576"/>
                  </a:moveTo>
                  <a:lnTo>
                    <a:pt x="532" y="1"/>
                  </a:lnTo>
                  <a:lnTo>
                    <a:pt x="614" y="1"/>
                  </a:lnTo>
                  <a:lnTo>
                    <a:pt x="82" y="25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4239775" y="1221675"/>
              <a:ext cx="155375" cy="133875"/>
            </a:xfrm>
            <a:custGeom>
              <a:avLst/>
              <a:gdLst/>
              <a:ahLst/>
              <a:cxnLst/>
              <a:rect l="l" t="t" r="r" b="b"/>
              <a:pathLst>
                <a:path w="6215" h="5355" extrusionOk="0">
                  <a:moveTo>
                    <a:pt x="2900" y="0"/>
                  </a:moveTo>
                  <a:cubicBezTo>
                    <a:pt x="2418" y="0"/>
                    <a:pt x="1852" y="82"/>
                    <a:pt x="1186" y="274"/>
                  </a:cubicBezTo>
                  <a:lnTo>
                    <a:pt x="593" y="1460"/>
                  </a:lnTo>
                  <a:lnTo>
                    <a:pt x="0" y="2646"/>
                  </a:lnTo>
                  <a:cubicBezTo>
                    <a:pt x="842" y="4832"/>
                    <a:pt x="2013" y="5354"/>
                    <a:pt x="2940" y="5354"/>
                  </a:cubicBezTo>
                  <a:cubicBezTo>
                    <a:pt x="3790" y="5354"/>
                    <a:pt x="4436" y="4915"/>
                    <a:pt x="4436" y="4915"/>
                  </a:cubicBezTo>
                  <a:cubicBezTo>
                    <a:pt x="4967" y="4567"/>
                    <a:pt x="5581" y="4342"/>
                    <a:pt x="6214" y="4261"/>
                  </a:cubicBezTo>
                  <a:cubicBezTo>
                    <a:pt x="5908" y="3709"/>
                    <a:pt x="5703" y="3095"/>
                    <a:pt x="5642" y="2441"/>
                  </a:cubicBezTo>
                  <a:cubicBezTo>
                    <a:pt x="5642" y="2441"/>
                    <a:pt x="5540" y="0"/>
                    <a:pt x="29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4237725" y="1215750"/>
              <a:ext cx="162025" cy="144650"/>
            </a:xfrm>
            <a:custGeom>
              <a:avLst/>
              <a:gdLst/>
              <a:ahLst/>
              <a:cxnLst/>
              <a:rect l="l" t="t" r="r" b="b"/>
              <a:pathLst>
                <a:path w="6481" h="5786" extrusionOk="0">
                  <a:moveTo>
                    <a:pt x="0" y="2883"/>
                  </a:moveTo>
                  <a:lnTo>
                    <a:pt x="1206" y="430"/>
                  </a:lnTo>
                  <a:lnTo>
                    <a:pt x="1247" y="430"/>
                  </a:lnTo>
                  <a:cubicBezTo>
                    <a:pt x="2760" y="0"/>
                    <a:pt x="3925" y="82"/>
                    <a:pt x="4743" y="655"/>
                  </a:cubicBezTo>
                  <a:cubicBezTo>
                    <a:pt x="5377" y="1145"/>
                    <a:pt x="5765" y="1881"/>
                    <a:pt x="5826" y="2699"/>
                  </a:cubicBezTo>
                  <a:cubicBezTo>
                    <a:pt x="5888" y="3312"/>
                    <a:pt x="6072" y="3925"/>
                    <a:pt x="6378" y="4457"/>
                  </a:cubicBezTo>
                  <a:lnTo>
                    <a:pt x="6480" y="4600"/>
                  </a:lnTo>
                  <a:lnTo>
                    <a:pt x="6317" y="4600"/>
                  </a:lnTo>
                  <a:cubicBezTo>
                    <a:pt x="5683" y="4682"/>
                    <a:pt x="5090" y="4886"/>
                    <a:pt x="4559" y="5234"/>
                  </a:cubicBezTo>
                  <a:cubicBezTo>
                    <a:pt x="3884" y="5663"/>
                    <a:pt x="3067" y="5785"/>
                    <a:pt x="2290" y="5581"/>
                  </a:cubicBezTo>
                  <a:cubicBezTo>
                    <a:pt x="1329" y="5274"/>
                    <a:pt x="573" y="4375"/>
                    <a:pt x="0" y="2924"/>
                  </a:cubicBezTo>
                  <a:close/>
                  <a:moveTo>
                    <a:pt x="1329" y="573"/>
                  </a:moveTo>
                  <a:lnTo>
                    <a:pt x="184" y="2883"/>
                  </a:lnTo>
                  <a:cubicBezTo>
                    <a:pt x="736" y="4273"/>
                    <a:pt x="1452" y="5111"/>
                    <a:pt x="2351" y="5397"/>
                  </a:cubicBezTo>
                  <a:cubicBezTo>
                    <a:pt x="3067" y="5581"/>
                    <a:pt x="3823" y="5458"/>
                    <a:pt x="4457" y="5070"/>
                  </a:cubicBezTo>
                  <a:lnTo>
                    <a:pt x="4457" y="5070"/>
                  </a:lnTo>
                  <a:cubicBezTo>
                    <a:pt x="4988" y="4743"/>
                    <a:pt x="5561" y="4518"/>
                    <a:pt x="6153" y="4416"/>
                  </a:cubicBezTo>
                  <a:cubicBezTo>
                    <a:pt x="5888" y="3884"/>
                    <a:pt x="5704" y="3292"/>
                    <a:pt x="5642" y="2699"/>
                  </a:cubicBezTo>
                  <a:cubicBezTo>
                    <a:pt x="5581" y="1942"/>
                    <a:pt x="5213" y="1247"/>
                    <a:pt x="4620" y="798"/>
                  </a:cubicBezTo>
                  <a:cubicBezTo>
                    <a:pt x="3864" y="246"/>
                    <a:pt x="2760" y="184"/>
                    <a:pt x="1329" y="5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4239775" y="1220350"/>
              <a:ext cx="146675" cy="131350"/>
            </a:xfrm>
            <a:custGeom>
              <a:avLst/>
              <a:gdLst/>
              <a:ahLst/>
              <a:cxnLst/>
              <a:rect l="l" t="t" r="r" b="b"/>
              <a:pathLst>
                <a:path w="5867" h="5254" extrusionOk="0">
                  <a:moveTo>
                    <a:pt x="0" y="2617"/>
                  </a:moveTo>
                  <a:lnTo>
                    <a:pt x="1104" y="389"/>
                  </a:lnTo>
                  <a:lnTo>
                    <a:pt x="1124" y="389"/>
                  </a:lnTo>
                  <a:cubicBezTo>
                    <a:pt x="2514" y="0"/>
                    <a:pt x="3577" y="62"/>
                    <a:pt x="4334" y="593"/>
                  </a:cubicBezTo>
                  <a:cubicBezTo>
                    <a:pt x="4886" y="1043"/>
                    <a:pt x="5254" y="1717"/>
                    <a:pt x="5315" y="2433"/>
                  </a:cubicBezTo>
                  <a:cubicBezTo>
                    <a:pt x="5356" y="3026"/>
                    <a:pt x="5540" y="3578"/>
                    <a:pt x="5826" y="4089"/>
                  </a:cubicBezTo>
                  <a:lnTo>
                    <a:pt x="5867" y="4170"/>
                  </a:lnTo>
                  <a:lnTo>
                    <a:pt x="5785" y="4170"/>
                  </a:lnTo>
                  <a:cubicBezTo>
                    <a:pt x="5213" y="4232"/>
                    <a:pt x="4640" y="4436"/>
                    <a:pt x="4150" y="4743"/>
                  </a:cubicBezTo>
                  <a:cubicBezTo>
                    <a:pt x="3537" y="5131"/>
                    <a:pt x="2780" y="5254"/>
                    <a:pt x="2085" y="5070"/>
                  </a:cubicBezTo>
                  <a:cubicBezTo>
                    <a:pt x="1206" y="4784"/>
                    <a:pt x="511" y="3966"/>
                    <a:pt x="0" y="2637"/>
                  </a:cubicBezTo>
                  <a:close/>
                  <a:moveTo>
                    <a:pt x="1186" y="471"/>
                  </a:moveTo>
                  <a:lnTo>
                    <a:pt x="102" y="2617"/>
                  </a:lnTo>
                  <a:cubicBezTo>
                    <a:pt x="613" y="3925"/>
                    <a:pt x="1288" y="4722"/>
                    <a:pt x="2126" y="4968"/>
                  </a:cubicBezTo>
                  <a:cubicBezTo>
                    <a:pt x="2801" y="5152"/>
                    <a:pt x="3516" y="5050"/>
                    <a:pt x="4109" y="4661"/>
                  </a:cubicBezTo>
                  <a:lnTo>
                    <a:pt x="4109" y="4661"/>
                  </a:lnTo>
                  <a:cubicBezTo>
                    <a:pt x="4600" y="4375"/>
                    <a:pt x="5151" y="4170"/>
                    <a:pt x="5724" y="4089"/>
                  </a:cubicBezTo>
                  <a:cubicBezTo>
                    <a:pt x="5438" y="3578"/>
                    <a:pt x="5274" y="3005"/>
                    <a:pt x="5213" y="2433"/>
                  </a:cubicBezTo>
                  <a:cubicBezTo>
                    <a:pt x="5172" y="1738"/>
                    <a:pt x="4824" y="1104"/>
                    <a:pt x="4272" y="675"/>
                  </a:cubicBezTo>
                  <a:cubicBezTo>
                    <a:pt x="3557" y="143"/>
                    <a:pt x="2514" y="82"/>
                    <a:pt x="1186" y="4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4254075" y="1257150"/>
              <a:ext cx="130850" cy="66975"/>
            </a:xfrm>
            <a:custGeom>
              <a:avLst/>
              <a:gdLst/>
              <a:ahLst/>
              <a:cxnLst/>
              <a:rect l="l" t="t" r="r" b="b"/>
              <a:pathLst>
                <a:path w="5234" h="2679" extrusionOk="0">
                  <a:moveTo>
                    <a:pt x="0" y="82"/>
                  </a:moveTo>
                  <a:lnTo>
                    <a:pt x="41" y="0"/>
                  </a:lnTo>
                  <a:lnTo>
                    <a:pt x="5234" y="2596"/>
                  </a:lnTo>
                  <a:lnTo>
                    <a:pt x="5193" y="26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4254575" y="1257150"/>
              <a:ext cx="128825" cy="39875"/>
            </a:xfrm>
            <a:custGeom>
              <a:avLst/>
              <a:gdLst/>
              <a:ahLst/>
              <a:cxnLst/>
              <a:rect l="l" t="t" r="r" b="b"/>
              <a:pathLst>
                <a:path w="5153" h="1595" extrusionOk="0">
                  <a:moveTo>
                    <a:pt x="1" y="82"/>
                  </a:moveTo>
                  <a:lnTo>
                    <a:pt x="21" y="0"/>
                  </a:lnTo>
                  <a:lnTo>
                    <a:pt x="5152" y="1513"/>
                  </a:lnTo>
                  <a:lnTo>
                    <a:pt x="5132" y="15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4254575" y="1257150"/>
              <a:ext cx="125250" cy="16375"/>
            </a:xfrm>
            <a:custGeom>
              <a:avLst/>
              <a:gdLst/>
              <a:ahLst/>
              <a:cxnLst/>
              <a:rect l="l" t="t" r="r" b="b"/>
              <a:pathLst>
                <a:path w="5010" h="655" extrusionOk="0">
                  <a:moveTo>
                    <a:pt x="1" y="82"/>
                  </a:moveTo>
                  <a:lnTo>
                    <a:pt x="21" y="0"/>
                  </a:lnTo>
                  <a:lnTo>
                    <a:pt x="5009" y="573"/>
                  </a:lnTo>
                  <a:lnTo>
                    <a:pt x="5009" y="6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4254575" y="1249975"/>
              <a:ext cx="116550" cy="9225"/>
            </a:xfrm>
            <a:custGeom>
              <a:avLst/>
              <a:gdLst/>
              <a:ahLst/>
              <a:cxnLst/>
              <a:rect l="l" t="t" r="r" b="b"/>
              <a:pathLst>
                <a:path w="4662" h="369" extrusionOk="0">
                  <a:moveTo>
                    <a:pt x="1" y="287"/>
                  </a:moveTo>
                  <a:lnTo>
                    <a:pt x="4641" y="1"/>
                  </a:lnTo>
                  <a:lnTo>
                    <a:pt x="4662" y="83"/>
                  </a:lnTo>
                  <a:lnTo>
                    <a:pt x="21" y="3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4254575" y="1233125"/>
              <a:ext cx="100700" cy="26075"/>
            </a:xfrm>
            <a:custGeom>
              <a:avLst/>
              <a:gdLst/>
              <a:ahLst/>
              <a:cxnLst/>
              <a:rect l="l" t="t" r="r" b="b"/>
              <a:pathLst>
                <a:path w="4028" h="1043" extrusionOk="0">
                  <a:moveTo>
                    <a:pt x="1" y="961"/>
                  </a:moveTo>
                  <a:lnTo>
                    <a:pt x="3987" y="0"/>
                  </a:lnTo>
                  <a:lnTo>
                    <a:pt x="4028" y="82"/>
                  </a:lnTo>
                  <a:lnTo>
                    <a:pt x="21" y="10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4254075" y="1222900"/>
              <a:ext cx="79750" cy="36300"/>
            </a:xfrm>
            <a:custGeom>
              <a:avLst/>
              <a:gdLst/>
              <a:ahLst/>
              <a:cxnLst/>
              <a:rect l="l" t="t" r="r" b="b"/>
              <a:pathLst>
                <a:path w="3190" h="1452" extrusionOk="0">
                  <a:moveTo>
                    <a:pt x="0" y="1370"/>
                  </a:moveTo>
                  <a:lnTo>
                    <a:pt x="3169" y="1"/>
                  </a:lnTo>
                  <a:lnTo>
                    <a:pt x="3189" y="82"/>
                  </a:lnTo>
                  <a:lnTo>
                    <a:pt x="41" y="145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4254075" y="1220350"/>
              <a:ext cx="56250" cy="38850"/>
            </a:xfrm>
            <a:custGeom>
              <a:avLst/>
              <a:gdLst/>
              <a:ahLst/>
              <a:cxnLst/>
              <a:rect l="l" t="t" r="r" b="b"/>
              <a:pathLst>
                <a:path w="2250" h="1554" extrusionOk="0">
                  <a:moveTo>
                    <a:pt x="0" y="1472"/>
                  </a:moveTo>
                  <a:lnTo>
                    <a:pt x="2208" y="0"/>
                  </a:lnTo>
                  <a:lnTo>
                    <a:pt x="2249" y="82"/>
                  </a:lnTo>
                  <a:lnTo>
                    <a:pt x="41" y="15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4254575" y="1256125"/>
              <a:ext cx="108900" cy="81275"/>
            </a:xfrm>
            <a:custGeom>
              <a:avLst/>
              <a:gdLst/>
              <a:ahLst/>
              <a:cxnLst/>
              <a:rect l="l" t="t" r="r" b="b"/>
              <a:pathLst>
                <a:path w="4356" h="3251" extrusionOk="0">
                  <a:moveTo>
                    <a:pt x="1" y="82"/>
                  </a:moveTo>
                  <a:lnTo>
                    <a:pt x="42" y="0"/>
                  </a:lnTo>
                  <a:lnTo>
                    <a:pt x="4355" y="3189"/>
                  </a:lnTo>
                  <a:lnTo>
                    <a:pt x="4294" y="325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4254075" y="1256625"/>
              <a:ext cx="88425" cy="92525"/>
            </a:xfrm>
            <a:custGeom>
              <a:avLst/>
              <a:gdLst/>
              <a:ahLst/>
              <a:cxnLst/>
              <a:rect l="l" t="t" r="r" b="b"/>
              <a:pathLst>
                <a:path w="3537" h="3701" extrusionOk="0">
                  <a:moveTo>
                    <a:pt x="0" y="62"/>
                  </a:moveTo>
                  <a:lnTo>
                    <a:pt x="62" y="1"/>
                  </a:lnTo>
                  <a:lnTo>
                    <a:pt x="3537" y="3639"/>
                  </a:lnTo>
                  <a:lnTo>
                    <a:pt x="3476" y="37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4254075" y="1256625"/>
              <a:ext cx="66450" cy="98150"/>
            </a:xfrm>
            <a:custGeom>
              <a:avLst/>
              <a:gdLst/>
              <a:ahLst/>
              <a:cxnLst/>
              <a:rect l="l" t="t" r="r" b="b"/>
              <a:pathLst>
                <a:path w="2658" h="3926" extrusionOk="0">
                  <a:moveTo>
                    <a:pt x="0" y="42"/>
                  </a:moveTo>
                  <a:lnTo>
                    <a:pt x="82" y="1"/>
                  </a:lnTo>
                  <a:lnTo>
                    <a:pt x="2658" y="3885"/>
                  </a:lnTo>
                  <a:lnTo>
                    <a:pt x="2576" y="39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4262250" y="1255100"/>
              <a:ext cx="42950" cy="95600"/>
            </a:xfrm>
            <a:custGeom>
              <a:avLst/>
              <a:gdLst/>
              <a:ahLst/>
              <a:cxnLst/>
              <a:rect l="l" t="t" r="r" b="b"/>
              <a:pathLst>
                <a:path w="1718" h="3824" extrusionOk="0">
                  <a:moveTo>
                    <a:pt x="1" y="41"/>
                  </a:moveTo>
                  <a:lnTo>
                    <a:pt x="82" y="0"/>
                  </a:lnTo>
                  <a:lnTo>
                    <a:pt x="1718" y="3782"/>
                  </a:lnTo>
                  <a:lnTo>
                    <a:pt x="1636" y="38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4254075" y="1257150"/>
              <a:ext cx="22000" cy="84350"/>
            </a:xfrm>
            <a:custGeom>
              <a:avLst/>
              <a:gdLst/>
              <a:ahLst/>
              <a:cxnLst/>
              <a:rect l="l" t="t" r="r" b="b"/>
              <a:pathLst>
                <a:path w="880" h="3374" extrusionOk="0">
                  <a:moveTo>
                    <a:pt x="0" y="21"/>
                  </a:moveTo>
                  <a:lnTo>
                    <a:pt x="82" y="0"/>
                  </a:lnTo>
                  <a:lnTo>
                    <a:pt x="879" y="3353"/>
                  </a:lnTo>
                  <a:lnTo>
                    <a:pt x="798" y="33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4254075" y="1257150"/>
              <a:ext cx="6150" cy="66450"/>
            </a:xfrm>
            <a:custGeom>
              <a:avLst/>
              <a:gdLst/>
              <a:ahLst/>
              <a:cxnLst/>
              <a:rect l="l" t="t" r="r" b="b"/>
              <a:pathLst>
                <a:path w="246" h="2658" extrusionOk="0">
                  <a:moveTo>
                    <a:pt x="0" y="0"/>
                  </a:moveTo>
                  <a:lnTo>
                    <a:pt x="82" y="0"/>
                  </a:lnTo>
                  <a:lnTo>
                    <a:pt x="246" y="2637"/>
                  </a:lnTo>
                  <a:lnTo>
                    <a:pt x="164" y="265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4283200" y="1073075"/>
              <a:ext cx="160500" cy="134075"/>
            </a:xfrm>
            <a:custGeom>
              <a:avLst/>
              <a:gdLst/>
              <a:ahLst/>
              <a:cxnLst/>
              <a:rect l="l" t="t" r="r" b="b"/>
              <a:pathLst>
                <a:path w="6420" h="5363" extrusionOk="0">
                  <a:moveTo>
                    <a:pt x="3001" y="1"/>
                  </a:moveTo>
                  <a:cubicBezTo>
                    <a:pt x="2345" y="1"/>
                    <a:pt x="1526" y="227"/>
                    <a:pt x="512" y="842"/>
                  </a:cubicBezTo>
                  <a:lnTo>
                    <a:pt x="266" y="2130"/>
                  </a:lnTo>
                  <a:lnTo>
                    <a:pt x="1" y="3438"/>
                  </a:lnTo>
                  <a:cubicBezTo>
                    <a:pt x="1075" y="4924"/>
                    <a:pt x="2084" y="5362"/>
                    <a:pt x="2900" y="5362"/>
                  </a:cubicBezTo>
                  <a:cubicBezTo>
                    <a:pt x="4072" y="5362"/>
                    <a:pt x="4845" y="4460"/>
                    <a:pt x="4845" y="4460"/>
                  </a:cubicBezTo>
                  <a:cubicBezTo>
                    <a:pt x="5275" y="3990"/>
                    <a:pt x="5827" y="3622"/>
                    <a:pt x="6419" y="3377"/>
                  </a:cubicBezTo>
                  <a:cubicBezTo>
                    <a:pt x="5970" y="2927"/>
                    <a:pt x="5622" y="2375"/>
                    <a:pt x="5397" y="1762"/>
                  </a:cubicBezTo>
                  <a:cubicBezTo>
                    <a:pt x="5397" y="1762"/>
                    <a:pt x="4832" y="1"/>
                    <a:pt x="3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4280650" y="1066000"/>
              <a:ext cx="167650" cy="143650"/>
            </a:xfrm>
            <a:custGeom>
              <a:avLst/>
              <a:gdLst/>
              <a:ahLst/>
              <a:cxnLst/>
              <a:rect l="l" t="t" r="r" b="b"/>
              <a:pathLst>
                <a:path w="6706" h="5746" extrusionOk="0">
                  <a:moveTo>
                    <a:pt x="0" y="3721"/>
                  </a:moveTo>
                  <a:lnTo>
                    <a:pt x="532" y="1064"/>
                  </a:lnTo>
                  <a:lnTo>
                    <a:pt x="573" y="1043"/>
                  </a:lnTo>
                  <a:cubicBezTo>
                    <a:pt x="1922" y="226"/>
                    <a:pt x="3067" y="1"/>
                    <a:pt x="4007" y="348"/>
                  </a:cubicBezTo>
                  <a:cubicBezTo>
                    <a:pt x="4743" y="655"/>
                    <a:pt x="5315" y="1268"/>
                    <a:pt x="5581" y="2025"/>
                  </a:cubicBezTo>
                  <a:cubicBezTo>
                    <a:pt x="5806" y="2617"/>
                    <a:pt x="6133" y="3149"/>
                    <a:pt x="6583" y="3599"/>
                  </a:cubicBezTo>
                  <a:lnTo>
                    <a:pt x="6705" y="3701"/>
                  </a:lnTo>
                  <a:lnTo>
                    <a:pt x="6542" y="3762"/>
                  </a:lnTo>
                  <a:cubicBezTo>
                    <a:pt x="5969" y="3987"/>
                    <a:pt x="5438" y="4355"/>
                    <a:pt x="5009" y="4805"/>
                  </a:cubicBezTo>
                  <a:cubicBezTo>
                    <a:pt x="4477" y="5398"/>
                    <a:pt x="3721" y="5745"/>
                    <a:pt x="2924" y="5745"/>
                  </a:cubicBezTo>
                  <a:cubicBezTo>
                    <a:pt x="1922" y="5704"/>
                    <a:pt x="941" y="5030"/>
                    <a:pt x="21" y="3762"/>
                  </a:cubicBezTo>
                  <a:close/>
                  <a:moveTo>
                    <a:pt x="695" y="1166"/>
                  </a:moveTo>
                  <a:lnTo>
                    <a:pt x="184" y="3701"/>
                  </a:lnTo>
                  <a:cubicBezTo>
                    <a:pt x="1063" y="4887"/>
                    <a:pt x="1983" y="5520"/>
                    <a:pt x="2924" y="5561"/>
                  </a:cubicBezTo>
                  <a:cubicBezTo>
                    <a:pt x="3660" y="5561"/>
                    <a:pt x="4375" y="5234"/>
                    <a:pt x="4886" y="4703"/>
                  </a:cubicBezTo>
                  <a:lnTo>
                    <a:pt x="4886" y="4703"/>
                  </a:lnTo>
                  <a:cubicBezTo>
                    <a:pt x="5295" y="4253"/>
                    <a:pt x="5806" y="3885"/>
                    <a:pt x="6358" y="3640"/>
                  </a:cubicBezTo>
                  <a:cubicBezTo>
                    <a:pt x="5949" y="3190"/>
                    <a:pt x="5622" y="2679"/>
                    <a:pt x="5397" y="2106"/>
                  </a:cubicBezTo>
                  <a:cubicBezTo>
                    <a:pt x="5152" y="1391"/>
                    <a:pt x="4620" y="839"/>
                    <a:pt x="3946" y="532"/>
                  </a:cubicBezTo>
                  <a:cubicBezTo>
                    <a:pt x="3067" y="185"/>
                    <a:pt x="1983" y="410"/>
                    <a:pt x="695" y="11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4282175" y="1072150"/>
              <a:ext cx="151800" cy="130325"/>
            </a:xfrm>
            <a:custGeom>
              <a:avLst/>
              <a:gdLst/>
              <a:ahLst/>
              <a:cxnLst/>
              <a:rect l="l" t="t" r="r" b="b"/>
              <a:pathLst>
                <a:path w="6072" h="5213" extrusionOk="0">
                  <a:moveTo>
                    <a:pt x="1" y="3373"/>
                  </a:moveTo>
                  <a:lnTo>
                    <a:pt x="491" y="941"/>
                  </a:lnTo>
                  <a:lnTo>
                    <a:pt x="512" y="941"/>
                  </a:lnTo>
                  <a:cubicBezTo>
                    <a:pt x="1738" y="205"/>
                    <a:pt x="2801" y="0"/>
                    <a:pt x="3660" y="307"/>
                  </a:cubicBezTo>
                  <a:cubicBezTo>
                    <a:pt x="4314" y="593"/>
                    <a:pt x="4846" y="1145"/>
                    <a:pt x="5091" y="1840"/>
                  </a:cubicBezTo>
                  <a:cubicBezTo>
                    <a:pt x="5275" y="2392"/>
                    <a:pt x="5602" y="2883"/>
                    <a:pt x="6011" y="3291"/>
                  </a:cubicBezTo>
                  <a:lnTo>
                    <a:pt x="6072" y="3353"/>
                  </a:lnTo>
                  <a:lnTo>
                    <a:pt x="6011" y="3373"/>
                  </a:lnTo>
                  <a:cubicBezTo>
                    <a:pt x="5459" y="3598"/>
                    <a:pt x="4968" y="3945"/>
                    <a:pt x="4559" y="4375"/>
                  </a:cubicBezTo>
                  <a:cubicBezTo>
                    <a:pt x="4069" y="4906"/>
                    <a:pt x="3394" y="5213"/>
                    <a:pt x="2658" y="5213"/>
                  </a:cubicBezTo>
                  <a:cubicBezTo>
                    <a:pt x="1738" y="5172"/>
                    <a:pt x="859" y="4559"/>
                    <a:pt x="21" y="3414"/>
                  </a:cubicBezTo>
                  <a:close/>
                  <a:moveTo>
                    <a:pt x="573" y="1002"/>
                  </a:moveTo>
                  <a:lnTo>
                    <a:pt x="103" y="3353"/>
                  </a:lnTo>
                  <a:cubicBezTo>
                    <a:pt x="921" y="4477"/>
                    <a:pt x="1779" y="5070"/>
                    <a:pt x="2658" y="5111"/>
                  </a:cubicBezTo>
                  <a:cubicBezTo>
                    <a:pt x="3353" y="5111"/>
                    <a:pt x="4028" y="4804"/>
                    <a:pt x="4498" y="4293"/>
                  </a:cubicBezTo>
                  <a:lnTo>
                    <a:pt x="4498" y="4293"/>
                  </a:lnTo>
                  <a:cubicBezTo>
                    <a:pt x="4886" y="3884"/>
                    <a:pt x="5357" y="3537"/>
                    <a:pt x="5888" y="3312"/>
                  </a:cubicBezTo>
                  <a:cubicBezTo>
                    <a:pt x="5500" y="2883"/>
                    <a:pt x="5193" y="2392"/>
                    <a:pt x="4989" y="1860"/>
                  </a:cubicBezTo>
                  <a:cubicBezTo>
                    <a:pt x="4743" y="1206"/>
                    <a:pt x="4253" y="675"/>
                    <a:pt x="3619" y="389"/>
                  </a:cubicBezTo>
                  <a:cubicBezTo>
                    <a:pt x="2801" y="82"/>
                    <a:pt x="1779" y="286"/>
                    <a:pt x="573" y="10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4290350" y="1125300"/>
              <a:ext cx="143125" cy="31200"/>
            </a:xfrm>
            <a:custGeom>
              <a:avLst/>
              <a:gdLst/>
              <a:ahLst/>
              <a:cxnLst/>
              <a:rect l="l" t="t" r="r" b="b"/>
              <a:pathLst>
                <a:path w="5725" h="1248" extrusionOk="0">
                  <a:moveTo>
                    <a:pt x="1" y="82"/>
                  </a:moveTo>
                  <a:lnTo>
                    <a:pt x="21" y="0"/>
                  </a:lnTo>
                  <a:lnTo>
                    <a:pt x="5725" y="1165"/>
                  </a:lnTo>
                  <a:lnTo>
                    <a:pt x="5704" y="12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4289850" y="1125300"/>
              <a:ext cx="133400" cy="5650"/>
            </a:xfrm>
            <a:custGeom>
              <a:avLst/>
              <a:gdLst/>
              <a:ahLst/>
              <a:cxnLst/>
              <a:rect l="l" t="t" r="r" b="b"/>
              <a:pathLst>
                <a:path w="5336" h="226" extrusionOk="0">
                  <a:moveTo>
                    <a:pt x="0" y="82"/>
                  </a:moveTo>
                  <a:lnTo>
                    <a:pt x="0" y="0"/>
                  </a:lnTo>
                  <a:lnTo>
                    <a:pt x="5336" y="143"/>
                  </a:lnTo>
                  <a:lnTo>
                    <a:pt x="5336" y="2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4289325" y="1106375"/>
              <a:ext cx="124725" cy="20975"/>
            </a:xfrm>
            <a:custGeom>
              <a:avLst/>
              <a:gdLst/>
              <a:ahLst/>
              <a:cxnLst/>
              <a:rect l="l" t="t" r="r" b="b"/>
              <a:pathLst>
                <a:path w="4989" h="839" extrusionOk="0">
                  <a:moveTo>
                    <a:pt x="1" y="737"/>
                  </a:moveTo>
                  <a:lnTo>
                    <a:pt x="4968" y="1"/>
                  </a:lnTo>
                  <a:lnTo>
                    <a:pt x="4989" y="83"/>
                  </a:lnTo>
                  <a:lnTo>
                    <a:pt x="21" y="8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4289325" y="1088500"/>
              <a:ext cx="110925" cy="39375"/>
            </a:xfrm>
            <a:custGeom>
              <a:avLst/>
              <a:gdLst/>
              <a:ahLst/>
              <a:cxnLst/>
              <a:rect l="l" t="t" r="r" b="b"/>
              <a:pathLst>
                <a:path w="4437" h="1575" extrusionOk="0">
                  <a:moveTo>
                    <a:pt x="1" y="1472"/>
                  </a:moveTo>
                  <a:lnTo>
                    <a:pt x="4396" y="0"/>
                  </a:lnTo>
                  <a:lnTo>
                    <a:pt x="4437" y="82"/>
                  </a:lnTo>
                  <a:lnTo>
                    <a:pt x="21" y="157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4288825" y="1076225"/>
              <a:ext cx="91500" cy="51125"/>
            </a:xfrm>
            <a:custGeom>
              <a:avLst/>
              <a:gdLst/>
              <a:ahLst/>
              <a:cxnLst/>
              <a:rect l="l" t="t" r="r" b="b"/>
              <a:pathLst>
                <a:path w="3660" h="2045" extrusionOk="0">
                  <a:moveTo>
                    <a:pt x="1" y="1963"/>
                  </a:moveTo>
                  <a:lnTo>
                    <a:pt x="3619" y="1"/>
                  </a:lnTo>
                  <a:lnTo>
                    <a:pt x="3660" y="62"/>
                  </a:lnTo>
                  <a:lnTo>
                    <a:pt x="41" y="2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4288825" y="1072150"/>
              <a:ext cx="68500" cy="55200"/>
            </a:xfrm>
            <a:custGeom>
              <a:avLst/>
              <a:gdLst/>
              <a:ahLst/>
              <a:cxnLst/>
              <a:rect l="l" t="t" r="r" b="b"/>
              <a:pathLst>
                <a:path w="2740" h="2208" extrusionOk="0">
                  <a:moveTo>
                    <a:pt x="1" y="2147"/>
                  </a:moveTo>
                  <a:lnTo>
                    <a:pt x="2699" y="0"/>
                  </a:lnTo>
                  <a:lnTo>
                    <a:pt x="2740" y="62"/>
                  </a:lnTo>
                  <a:lnTo>
                    <a:pt x="62" y="22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4288825" y="1076225"/>
              <a:ext cx="45500" cy="51125"/>
            </a:xfrm>
            <a:custGeom>
              <a:avLst/>
              <a:gdLst/>
              <a:ahLst/>
              <a:cxnLst/>
              <a:rect l="l" t="t" r="r" b="b"/>
              <a:pathLst>
                <a:path w="1820" h="2045" extrusionOk="0">
                  <a:moveTo>
                    <a:pt x="1" y="1984"/>
                  </a:moveTo>
                  <a:lnTo>
                    <a:pt x="1759" y="1"/>
                  </a:lnTo>
                  <a:lnTo>
                    <a:pt x="1820" y="62"/>
                  </a:lnTo>
                  <a:lnTo>
                    <a:pt x="62" y="2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4289325" y="1124275"/>
              <a:ext cx="125250" cy="51125"/>
            </a:xfrm>
            <a:custGeom>
              <a:avLst/>
              <a:gdLst/>
              <a:ahLst/>
              <a:cxnLst/>
              <a:rect l="l" t="t" r="r" b="b"/>
              <a:pathLst>
                <a:path w="5010" h="2045" extrusionOk="0">
                  <a:moveTo>
                    <a:pt x="1" y="82"/>
                  </a:moveTo>
                  <a:lnTo>
                    <a:pt x="42" y="0"/>
                  </a:lnTo>
                  <a:lnTo>
                    <a:pt x="5009" y="1963"/>
                  </a:lnTo>
                  <a:lnTo>
                    <a:pt x="4989" y="20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4288825" y="1124275"/>
              <a:ext cx="108875" cy="67475"/>
            </a:xfrm>
            <a:custGeom>
              <a:avLst/>
              <a:gdLst/>
              <a:ahLst/>
              <a:cxnLst/>
              <a:rect l="l" t="t" r="r" b="b"/>
              <a:pathLst>
                <a:path w="4355" h="2699" extrusionOk="0">
                  <a:moveTo>
                    <a:pt x="1" y="82"/>
                  </a:moveTo>
                  <a:lnTo>
                    <a:pt x="62" y="0"/>
                  </a:lnTo>
                  <a:lnTo>
                    <a:pt x="4355" y="2617"/>
                  </a:lnTo>
                  <a:lnTo>
                    <a:pt x="4293" y="26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4288825" y="1124775"/>
              <a:ext cx="88950" cy="78725"/>
            </a:xfrm>
            <a:custGeom>
              <a:avLst/>
              <a:gdLst/>
              <a:ahLst/>
              <a:cxnLst/>
              <a:rect l="l" t="t" r="r" b="b"/>
              <a:pathLst>
                <a:path w="3558" h="3149" extrusionOk="0">
                  <a:moveTo>
                    <a:pt x="1" y="62"/>
                  </a:moveTo>
                  <a:lnTo>
                    <a:pt x="62" y="1"/>
                  </a:lnTo>
                  <a:lnTo>
                    <a:pt x="3557" y="3087"/>
                  </a:lnTo>
                  <a:lnTo>
                    <a:pt x="3496" y="31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4288825" y="1124275"/>
              <a:ext cx="65950" cy="82300"/>
            </a:xfrm>
            <a:custGeom>
              <a:avLst/>
              <a:gdLst/>
              <a:ahLst/>
              <a:cxnLst/>
              <a:rect l="l" t="t" r="r" b="b"/>
              <a:pathLst>
                <a:path w="2638" h="3292" extrusionOk="0">
                  <a:moveTo>
                    <a:pt x="1" y="62"/>
                  </a:moveTo>
                  <a:lnTo>
                    <a:pt x="82" y="0"/>
                  </a:lnTo>
                  <a:lnTo>
                    <a:pt x="2638" y="3230"/>
                  </a:lnTo>
                  <a:lnTo>
                    <a:pt x="2556" y="32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4288825" y="1124775"/>
              <a:ext cx="42950" cy="76675"/>
            </a:xfrm>
            <a:custGeom>
              <a:avLst/>
              <a:gdLst/>
              <a:ahLst/>
              <a:cxnLst/>
              <a:rect l="l" t="t" r="r" b="b"/>
              <a:pathLst>
                <a:path w="1718" h="3067" extrusionOk="0">
                  <a:moveTo>
                    <a:pt x="1" y="42"/>
                  </a:moveTo>
                  <a:lnTo>
                    <a:pt x="82" y="1"/>
                  </a:lnTo>
                  <a:lnTo>
                    <a:pt x="1718" y="3026"/>
                  </a:lnTo>
                  <a:lnTo>
                    <a:pt x="1636" y="30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4288825" y="1124775"/>
              <a:ext cx="23025" cy="63900"/>
            </a:xfrm>
            <a:custGeom>
              <a:avLst/>
              <a:gdLst/>
              <a:ahLst/>
              <a:cxnLst/>
              <a:rect l="l" t="t" r="r" b="b"/>
              <a:pathLst>
                <a:path w="921" h="2556" extrusionOk="0">
                  <a:moveTo>
                    <a:pt x="1" y="42"/>
                  </a:moveTo>
                  <a:lnTo>
                    <a:pt x="82" y="1"/>
                  </a:lnTo>
                  <a:lnTo>
                    <a:pt x="920" y="2515"/>
                  </a:lnTo>
                  <a:lnTo>
                    <a:pt x="839" y="25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4286775" y="918500"/>
              <a:ext cx="158975" cy="134325"/>
            </a:xfrm>
            <a:custGeom>
              <a:avLst/>
              <a:gdLst/>
              <a:ahLst/>
              <a:cxnLst/>
              <a:rect l="l" t="t" r="r" b="b"/>
              <a:pathLst>
                <a:path w="6359" h="5373" extrusionOk="0">
                  <a:moveTo>
                    <a:pt x="2856" y="0"/>
                  </a:moveTo>
                  <a:cubicBezTo>
                    <a:pt x="2089" y="0"/>
                    <a:pt x="1128" y="375"/>
                    <a:pt x="1" y="1547"/>
                  </a:cubicBezTo>
                  <a:lnTo>
                    <a:pt x="83" y="2855"/>
                  </a:lnTo>
                  <a:lnTo>
                    <a:pt x="164" y="4184"/>
                  </a:lnTo>
                  <a:cubicBezTo>
                    <a:pt x="1261" y="5069"/>
                    <a:pt x="2158" y="5372"/>
                    <a:pt x="2873" y="5372"/>
                  </a:cubicBezTo>
                  <a:cubicBezTo>
                    <a:pt x="4438" y="5372"/>
                    <a:pt x="5132" y="3918"/>
                    <a:pt x="5132" y="3918"/>
                  </a:cubicBezTo>
                  <a:cubicBezTo>
                    <a:pt x="5438" y="3366"/>
                    <a:pt x="5847" y="2855"/>
                    <a:pt x="6358" y="2467"/>
                  </a:cubicBezTo>
                  <a:cubicBezTo>
                    <a:pt x="5806" y="2140"/>
                    <a:pt x="5336" y="1710"/>
                    <a:pt x="4968" y="1179"/>
                  </a:cubicBezTo>
                  <a:cubicBezTo>
                    <a:pt x="4968" y="1179"/>
                    <a:pt x="4216" y="0"/>
                    <a:pt x="28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4284725" y="913725"/>
              <a:ext cx="165625" cy="145150"/>
            </a:xfrm>
            <a:custGeom>
              <a:avLst/>
              <a:gdLst/>
              <a:ahLst/>
              <a:cxnLst/>
              <a:rect l="l" t="t" r="r" b="b"/>
              <a:pathLst>
                <a:path w="6625" h="5806" extrusionOk="0">
                  <a:moveTo>
                    <a:pt x="165" y="4416"/>
                  </a:moveTo>
                  <a:lnTo>
                    <a:pt x="1" y="1676"/>
                  </a:lnTo>
                  <a:lnTo>
                    <a:pt x="21" y="1656"/>
                  </a:lnTo>
                  <a:cubicBezTo>
                    <a:pt x="1105" y="532"/>
                    <a:pt x="2168" y="0"/>
                    <a:pt x="3169" y="102"/>
                  </a:cubicBezTo>
                  <a:cubicBezTo>
                    <a:pt x="3967" y="205"/>
                    <a:pt x="4662" y="654"/>
                    <a:pt x="5111" y="1308"/>
                  </a:cubicBezTo>
                  <a:cubicBezTo>
                    <a:pt x="5479" y="1820"/>
                    <a:pt x="5950" y="2249"/>
                    <a:pt x="6481" y="2576"/>
                  </a:cubicBezTo>
                  <a:lnTo>
                    <a:pt x="6624" y="2637"/>
                  </a:lnTo>
                  <a:lnTo>
                    <a:pt x="6502" y="2719"/>
                  </a:lnTo>
                  <a:cubicBezTo>
                    <a:pt x="5990" y="3107"/>
                    <a:pt x="5582" y="3598"/>
                    <a:pt x="5295" y="4150"/>
                  </a:cubicBezTo>
                  <a:cubicBezTo>
                    <a:pt x="4927" y="4865"/>
                    <a:pt x="4273" y="5376"/>
                    <a:pt x="3497" y="5581"/>
                  </a:cubicBezTo>
                  <a:cubicBezTo>
                    <a:pt x="2536" y="5806"/>
                    <a:pt x="1411" y="5417"/>
                    <a:pt x="205" y="4436"/>
                  </a:cubicBezTo>
                  <a:close/>
                  <a:moveTo>
                    <a:pt x="185" y="1758"/>
                  </a:moveTo>
                  <a:lnTo>
                    <a:pt x="349" y="4313"/>
                  </a:lnTo>
                  <a:cubicBezTo>
                    <a:pt x="1493" y="5233"/>
                    <a:pt x="2556" y="5601"/>
                    <a:pt x="3456" y="5397"/>
                  </a:cubicBezTo>
                  <a:cubicBezTo>
                    <a:pt x="4171" y="5213"/>
                    <a:pt x="4784" y="4722"/>
                    <a:pt x="5132" y="4068"/>
                  </a:cubicBezTo>
                  <a:lnTo>
                    <a:pt x="5132" y="4068"/>
                  </a:lnTo>
                  <a:cubicBezTo>
                    <a:pt x="5418" y="3537"/>
                    <a:pt x="5806" y="3046"/>
                    <a:pt x="6277" y="2658"/>
                  </a:cubicBezTo>
                  <a:cubicBezTo>
                    <a:pt x="5766" y="2331"/>
                    <a:pt x="5316" y="1901"/>
                    <a:pt x="4968" y="1411"/>
                  </a:cubicBezTo>
                  <a:cubicBezTo>
                    <a:pt x="4539" y="797"/>
                    <a:pt x="3885" y="389"/>
                    <a:pt x="3149" y="286"/>
                  </a:cubicBezTo>
                  <a:cubicBezTo>
                    <a:pt x="2209" y="205"/>
                    <a:pt x="1228" y="695"/>
                    <a:pt x="185" y="17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4285750" y="920875"/>
              <a:ext cx="150275" cy="131875"/>
            </a:xfrm>
            <a:custGeom>
              <a:avLst/>
              <a:gdLst/>
              <a:ahLst/>
              <a:cxnLst/>
              <a:rect l="l" t="t" r="r" b="b"/>
              <a:pathLst>
                <a:path w="6011" h="5275" extrusionOk="0">
                  <a:moveTo>
                    <a:pt x="164" y="4007"/>
                  </a:moveTo>
                  <a:lnTo>
                    <a:pt x="1" y="1534"/>
                  </a:lnTo>
                  <a:lnTo>
                    <a:pt x="21" y="1513"/>
                  </a:lnTo>
                  <a:cubicBezTo>
                    <a:pt x="1023" y="491"/>
                    <a:pt x="1984" y="0"/>
                    <a:pt x="2883" y="103"/>
                  </a:cubicBezTo>
                  <a:cubicBezTo>
                    <a:pt x="3619" y="205"/>
                    <a:pt x="4253" y="593"/>
                    <a:pt x="4662" y="1186"/>
                  </a:cubicBezTo>
                  <a:cubicBezTo>
                    <a:pt x="5009" y="1677"/>
                    <a:pt x="5438" y="2065"/>
                    <a:pt x="5949" y="2372"/>
                  </a:cubicBezTo>
                  <a:lnTo>
                    <a:pt x="6011" y="2392"/>
                  </a:lnTo>
                  <a:lnTo>
                    <a:pt x="5949" y="2453"/>
                  </a:lnTo>
                  <a:cubicBezTo>
                    <a:pt x="5479" y="2801"/>
                    <a:pt x="5091" y="3251"/>
                    <a:pt x="4825" y="3762"/>
                  </a:cubicBezTo>
                  <a:cubicBezTo>
                    <a:pt x="4478" y="4416"/>
                    <a:pt x="3885" y="4886"/>
                    <a:pt x="3190" y="5070"/>
                  </a:cubicBezTo>
                  <a:cubicBezTo>
                    <a:pt x="2311" y="5274"/>
                    <a:pt x="1289" y="4927"/>
                    <a:pt x="185" y="4027"/>
                  </a:cubicBezTo>
                  <a:close/>
                  <a:moveTo>
                    <a:pt x="103" y="1554"/>
                  </a:moveTo>
                  <a:lnTo>
                    <a:pt x="246" y="3966"/>
                  </a:lnTo>
                  <a:cubicBezTo>
                    <a:pt x="1330" y="4845"/>
                    <a:pt x="2311" y="5193"/>
                    <a:pt x="3169" y="4988"/>
                  </a:cubicBezTo>
                  <a:cubicBezTo>
                    <a:pt x="3844" y="4804"/>
                    <a:pt x="4416" y="4334"/>
                    <a:pt x="4743" y="3721"/>
                  </a:cubicBezTo>
                  <a:lnTo>
                    <a:pt x="4743" y="3721"/>
                  </a:lnTo>
                  <a:cubicBezTo>
                    <a:pt x="5009" y="3210"/>
                    <a:pt x="5398" y="2760"/>
                    <a:pt x="5847" y="2413"/>
                  </a:cubicBezTo>
                  <a:cubicBezTo>
                    <a:pt x="5357" y="2106"/>
                    <a:pt x="4927" y="1697"/>
                    <a:pt x="4600" y="1247"/>
                  </a:cubicBezTo>
                  <a:cubicBezTo>
                    <a:pt x="4191" y="655"/>
                    <a:pt x="3578" y="287"/>
                    <a:pt x="2883" y="184"/>
                  </a:cubicBezTo>
                  <a:cubicBezTo>
                    <a:pt x="2004" y="103"/>
                    <a:pt x="1064" y="552"/>
                    <a:pt x="103" y="15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4288825" y="980150"/>
              <a:ext cx="145150" cy="10750"/>
            </a:xfrm>
            <a:custGeom>
              <a:avLst/>
              <a:gdLst/>
              <a:ahLst/>
              <a:cxnLst/>
              <a:rect l="l" t="t" r="r" b="b"/>
              <a:pathLst>
                <a:path w="5806" h="430" extrusionOk="0">
                  <a:moveTo>
                    <a:pt x="1" y="348"/>
                  </a:moveTo>
                  <a:lnTo>
                    <a:pt x="5806" y="1"/>
                  </a:lnTo>
                  <a:lnTo>
                    <a:pt x="5806" y="82"/>
                  </a:lnTo>
                  <a:lnTo>
                    <a:pt x="21" y="4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4288825" y="957675"/>
              <a:ext cx="130350" cy="33750"/>
            </a:xfrm>
            <a:custGeom>
              <a:avLst/>
              <a:gdLst/>
              <a:ahLst/>
              <a:cxnLst/>
              <a:rect l="l" t="t" r="r" b="b"/>
              <a:pathLst>
                <a:path w="5214" h="1350" extrusionOk="0">
                  <a:moveTo>
                    <a:pt x="1" y="1247"/>
                  </a:moveTo>
                  <a:lnTo>
                    <a:pt x="5193" y="0"/>
                  </a:lnTo>
                  <a:lnTo>
                    <a:pt x="5213" y="82"/>
                  </a:lnTo>
                  <a:lnTo>
                    <a:pt x="21" y="13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4288325" y="938750"/>
              <a:ext cx="116525" cy="52150"/>
            </a:xfrm>
            <a:custGeom>
              <a:avLst/>
              <a:gdLst/>
              <a:ahLst/>
              <a:cxnLst/>
              <a:rect l="l" t="t" r="r" b="b"/>
              <a:pathLst>
                <a:path w="4661" h="2086" extrusionOk="0">
                  <a:moveTo>
                    <a:pt x="0" y="2004"/>
                  </a:moveTo>
                  <a:lnTo>
                    <a:pt x="4620" y="1"/>
                  </a:lnTo>
                  <a:lnTo>
                    <a:pt x="4661" y="83"/>
                  </a:lnTo>
                  <a:lnTo>
                    <a:pt x="41" y="208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4288325" y="924950"/>
              <a:ext cx="98125" cy="65950"/>
            </a:xfrm>
            <a:custGeom>
              <a:avLst/>
              <a:gdLst/>
              <a:ahLst/>
              <a:cxnLst/>
              <a:rect l="l" t="t" r="r" b="b"/>
              <a:pathLst>
                <a:path w="3925" h="2638" extrusionOk="0">
                  <a:moveTo>
                    <a:pt x="0" y="2577"/>
                  </a:moveTo>
                  <a:lnTo>
                    <a:pt x="3884" y="1"/>
                  </a:lnTo>
                  <a:lnTo>
                    <a:pt x="3925" y="83"/>
                  </a:lnTo>
                  <a:lnTo>
                    <a:pt x="61" y="26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4288325" y="918325"/>
              <a:ext cx="76150" cy="72575"/>
            </a:xfrm>
            <a:custGeom>
              <a:avLst/>
              <a:gdLst/>
              <a:ahLst/>
              <a:cxnLst/>
              <a:rect l="l" t="t" r="r" b="b"/>
              <a:pathLst>
                <a:path w="3046" h="2903" extrusionOk="0">
                  <a:moveTo>
                    <a:pt x="0" y="2842"/>
                  </a:moveTo>
                  <a:lnTo>
                    <a:pt x="2985" y="0"/>
                  </a:lnTo>
                  <a:lnTo>
                    <a:pt x="3046" y="82"/>
                  </a:lnTo>
                  <a:lnTo>
                    <a:pt x="61" y="29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4287800" y="919850"/>
              <a:ext cx="53175" cy="70550"/>
            </a:xfrm>
            <a:custGeom>
              <a:avLst/>
              <a:gdLst/>
              <a:ahLst/>
              <a:cxnLst/>
              <a:rect l="l" t="t" r="r" b="b"/>
              <a:pathLst>
                <a:path w="2127" h="2822" extrusionOk="0">
                  <a:moveTo>
                    <a:pt x="1" y="2781"/>
                  </a:moveTo>
                  <a:lnTo>
                    <a:pt x="2045" y="1"/>
                  </a:lnTo>
                  <a:lnTo>
                    <a:pt x="2127" y="62"/>
                  </a:lnTo>
                  <a:lnTo>
                    <a:pt x="82" y="28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4288325" y="930575"/>
              <a:ext cx="31200" cy="59825"/>
            </a:xfrm>
            <a:custGeom>
              <a:avLst/>
              <a:gdLst/>
              <a:ahLst/>
              <a:cxnLst/>
              <a:rect l="l" t="t" r="r" b="b"/>
              <a:pathLst>
                <a:path w="1248" h="2393" extrusionOk="0">
                  <a:moveTo>
                    <a:pt x="0" y="2352"/>
                  </a:moveTo>
                  <a:lnTo>
                    <a:pt x="1165" y="1"/>
                  </a:lnTo>
                  <a:lnTo>
                    <a:pt x="1247" y="21"/>
                  </a:lnTo>
                  <a:lnTo>
                    <a:pt x="82" y="23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4288825" y="987825"/>
              <a:ext cx="132900" cy="17400"/>
            </a:xfrm>
            <a:custGeom>
              <a:avLst/>
              <a:gdLst/>
              <a:ahLst/>
              <a:cxnLst/>
              <a:rect l="l" t="t" r="r" b="b"/>
              <a:pathLst>
                <a:path w="5316" h="696" extrusionOk="0">
                  <a:moveTo>
                    <a:pt x="1" y="82"/>
                  </a:moveTo>
                  <a:lnTo>
                    <a:pt x="21" y="0"/>
                  </a:lnTo>
                  <a:lnTo>
                    <a:pt x="5315" y="614"/>
                  </a:lnTo>
                  <a:lnTo>
                    <a:pt x="5315" y="6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4288825" y="987825"/>
              <a:ext cx="120625" cy="37825"/>
            </a:xfrm>
            <a:custGeom>
              <a:avLst/>
              <a:gdLst/>
              <a:ahLst/>
              <a:cxnLst/>
              <a:rect l="l" t="t" r="r" b="b"/>
              <a:pathLst>
                <a:path w="4825" h="1513" extrusionOk="0">
                  <a:moveTo>
                    <a:pt x="1" y="82"/>
                  </a:moveTo>
                  <a:lnTo>
                    <a:pt x="21" y="0"/>
                  </a:lnTo>
                  <a:lnTo>
                    <a:pt x="4825" y="1431"/>
                  </a:lnTo>
                  <a:lnTo>
                    <a:pt x="4804" y="15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4288825" y="987825"/>
              <a:ext cx="104800" cy="54200"/>
            </a:xfrm>
            <a:custGeom>
              <a:avLst/>
              <a:gdLst/>
              <a:ahLst/>
              <a:cxnLst/>
              <a:rect l="l" t="t" r="r" b="b"/>
              <a:pathLst>
                <a:path w="4192" h="2168" extrusionOk="0">
                  <a:moveTo>
                    <a:pt x="1" y="82"/>
                  </a:moveTo>
                  <a:lnTo>
                    <a:pt x="21" y="0"/>
                  </a:lnTo>
                  <a:lnTo>
                    <a:pt x="4191" y="2085"/>
                  </a:lnTo>
                  <a:lnTo>
                    <a:pt x="4150" y="21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4288325" y="987825"/>
              <a:ext cx="83825" cy="62875"/>
            </a:xfrm>
            <a:custGeom>
              <a:avLst/>
              <a:gdLst/>
              <a:ahLst/>
              <a:cxnLst/>
              <a:rect l="l" t="t" r="r" b="b"/>
              <a:pathLst>
                <a:path w="3353" h="2515" extrusionOk="0">
                  <a:moveTo>
                    <a:pt x="0" y="82"/>
                  </a:moveTo>
                  <a:lnTo>
                    <a:pt x="41" y="0"/>
                  </a:lnTo>
                  <a:lnTo>
                    <a:pt x="3353" y="2453"/>
                  </a:lnTo>
                  <a:lnTo>
                    <a:pt x="3291" y="25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4287800" y="988325"/>
              <a:ext cx="61350" cy="63900"/>
            </a:xfrm>
            <a:custGeom>
              <a:avLst/>
              <a:gdLst/>
              <a:ahLst/>
              <a:cxnLst/>
              <a:rect l="l" t="t" r="r" b="b"/>
              <a:pathLst>
                <a:path w="2454" h="2556" extrusionOk="0">
                  <a:moveTo>
                    <a:pt x="1" y="62"/>
                  </a:moveTo>
                  <a:lnTo>
                    <a:pt x="82" y="1"/>
                  </a:lnTo>
                  <a:lnTo>
                    <a:pt x="2454" y="2495"/>
                  </a:lnTo>
                  <a:lnTo>
                    <a:pt x="2372" y="25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4287800" y="988325"/>
              <a:ext cx="38875" cy="56250"/>
            </a:xfrm>
            <a:custGeom>
              <a:avLst/>
              <a:gdLst/>
              <a:ahLst/>
              <a:cxnLst/>
              <a:rect l="l" t="t" r="r" b="b"/>
              <a:pathLst>
                <a:path w="1555" h="2250" extrusionOk="0">
                  <a:moveTo>
                    <a:pt x="1" y="42"/>
                  </a:moveTo>
                  <a:lnTo>
                    <a:pt x="82" y="1"/>
                  </a:lnTo>
                  <a:lnTo>
                    <a:pt x="1554" y="2208"/>
                  </a:lnTo>
                  <a:lnTo>
                    <a:pt x="1472" y="22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4242825" y="769350"/>
              <a:ext cx="160000" cy="134100"/>
            </a:xfrm>
            <a:custGeom>
              <a:avLst/>
              <a:gdLst/>
              <a:ahLst/>
              <a:cxnLst/>
              <a:rect l="l" t="t" r="r" b="b"/>
              <a:pathLst>
                <a:path w="6400" h="5364" extrusionOk="0">
                  <a:moveTo>
                    <a:pt x="2951" y="1"/>
                  </a:moveTo>
                  <a:cubicBezTo>
                    <a:pt x="2079" y="1"/>
                    <a:pt x="1001" y="489"/>
                    <a:pt x="1" y="2300"/>
                  </a:cubicBezTo>
                  <a:lnTo>
                    <a:pt x="430" y="3547"/>
                  </a:lnTo>
                  <a:lnTo>
                    <a:pt x="839" y="4814"/>
                  </a:lnTo>
                  <a:cubicBezTo>
                    <a:pt x="1715" y="5209"/>
                    <a:pt x="2433" y="5364"/>
                    <a:pt x="3021" y="5364"/>
                  </a:cubicBezTo>
                  <a:cubicBezTo>
                    <a:pt x="5178" y="5364"/>
                    <a:pt x="5581" y="3281"/>
                    <a:pt x="5581" y="3281"/>
                  </a:cubicBezTo>
                  <a:cubicBezTo>
                    <a:pt x="5724" y="2648"/>
                    <a:pt x="5990" y="2075"/>
                    <a:pt x="6399" y="1564"/>
                  </a:cubicBezTo>
                  <a:cubicBezTo>
                    <a:pt x="5765" y="1380"/>
                    <a:pt x="5193" y="1094"/>
                    <a:pt x="4702" y="665"/>
                  </a:cubicBezTo>
                  <a:cubicBezTo>
                    <a:pt x="4702" y="665"/>
                    <a:pt x="3967" y="1"/>
                    <a:pt x="29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4240275" y="766025"/>
              <a:ext cx="166125" cy="144150"/>
            </a:xfrm>
            <a:custGeom>
              <a:avLst/>
              <a:gdLst/>
              <a:ahLst/>
              <a:cxnLst/>
              <a:rect l="l" t="t" r="r" b="b"/>
              <a:pathLst>
                <a:path w="6645" h="5766" extrusionOk="0">
                  <a:moveTo>
                    <a:pt x="859" y="5009"/>
                  </a:moveTo>
                  <a:lnTo>
                    <a:pt x="1" y="2433"/>
                  </a:lnTo>
                  <a:lnTo>
                    <a:pt x="21" y="2392"/>
                  </a:lnTo>
                  <a:cubicBezTo>
                    <a:pt x="777" y="1023"/>
                    <a:pt x="1656" y="246"/>
                    <a:pt x="2658" y="103"/>
                  </a:cubicBezTo>
                  <a:cubicBezTo>
                    <a:pt x="3435" y="0"/>
                    <a:pt x="4252" y="246"/>
                    <a:pt x="4845" y="757"/>
                  </a:cubicBezTo>
                  <a:cubicBezTo>
                    <a:pt x="5336" y="1166"/>
                    <a:pt x="5888" y="1452"/>
                    <a:pt x="6501" y="1615"/>
                  </a:cubicBezTo>
                  <a:lnTo>
                    <a:pt x="6644" y="1656"/>
                  </a:lnTo>
                  <a:lnTo>
                    <a:pt x="6542" y="1779"/>
                  </a:lnTo>
                  <a:cubicBezTo>
                    <a:pt x="6174" y="2270"/>
                    <a:pt x="5888" y="2842"/>
                    <a:pt x="5745" y="3455"/>
                  </a:cubicBezTo>
                  <a:cubicBezTo>
                    <a:pt x="5581" y="4232"/>
                    <a:pt x="5091" y="4907"/>
                    <a:pt x="4396" y="5315"/>
                  </a:cubicBezTo>
                  <a:cubicBezTo>
                    <a:pt x="3517" y="5765"/>
                    <a:pt x="2331" y="5683"/>
                    <a:pt x="900" y="5050"/>
                  </a:cubicBezTo>
                  <a:close/>
                  <a:moveTo>
                    <a:pt x="205" y="2454"/>
                  </a:moveTo>
                  <a:lnTo>
                    <a:pt x="1023" y="4907"/>
                  </a:lnTo>
                  <a:cubicBezTo>
                    <a:pt x="2372" y="5499"/>
                    <a:pt x="3476" y="5581"/>
                    <a:pt x="4314" y="5152"/>
                  </a:cubicBezTo>
                  <a:cubicBezTo>
                    <a:pt x="4947" y="4763"/>
                    <a:pt x="5418" y="4150"/>
                    <a:pt x="5581" y="3414"/>
                  </a:cubicBezTo>
                  <a:lnTo>
                    <a:pt x="5581" y="3414"/>
                  </a:lnTo>
                  <a:cubicBezTo>
                    <a:pt x="5724" y="2821"/>
                    <a:pt x="5970" y="2270"/>
                    <a:pt x="6317" y="1758"/>
                  </a:cubicBezTo>
                  <a:cubicBezTo>
                    <a:pt x="5745" y="1575"/>
                    <a:pt x="5193" y="1288"/>
                    <a:pt x="4743" y="900"/>
                  </a:cubicBezTo>
                  <a:cubicBezTo>
                    <a:pt x="4171" y="409"/>
                    <a:pt x="3414" y="184"/>
                    <a:pt x="2678" y="287"/>
                  </a:cubicBezTo>
                  <a:cubicBezTo>
                    <a:pt x="1759" y="409"/>
                    <a:pt x="920" y="1145"/>
                    <a:pt x="205" y="24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4242325" y="773700"/>
              <a:ext cx="150275" cy="131350"/>
            </a:xfrm>
            <a:custGeom>
              <a:avLst/>
              <a:gdLst/>
              <a:ahLst/>
              <a:cxnLst/>
              <a:rect l="l" t="t" r="r" b="b"/>
              <a:pathLst>
                <a:path w="6011" h="5254" extrusionOk="0">
                  <a:moveTo>
                    <a:pt x="798" y="4579"/>
                  </a:moveTo>
                  <a:lnTo>
                    <a:pt x="0" y="2228"/>
                  </a:lnTo>
                  <a:lnTo>
                    <a:pt x="0" y="2208"/>
                  </a:lnTo>
                  <a:cubicBezTo>
                    <a:pt x="695" y="961"/>
                    <a:pt x="1493" y="245"/>
                    <a:pt x="2392" y="102"/>
                  </a:cubicBezTo>
                  <a:cubicBezTo>
                    <a:pt x="3128" y="0"/>
                    <a:pt x="3843" y="225"/>
                    <a:pt x="4395" y="695"/>
                  </a:cubicBezTo>
                  <a:cubicBezTo>
                    <a:pt x="4845" y="1063"/>
                    <a:pt x="5377" y="1349"/>
                    <a:pt x="5928" y="1492"/>
                  </a:cubicBezTo>
                  <a:lnTo>
                    <a:pt x="6010" y="1513"/>
                  </a:lnTo>
                  <a:lnTo>
                    <a:pt x="5949" y="1574"/>
                  </a:lnTo>
                  <a:cubicBezTo>
                    <a:pt x="5601" y="2044"/>
                    <a:pt x="5356" y="2576"/>
                    <a:pt x="5213" y="3148"/>
                  </a:cubicBezTo>
                  <a:cubicBezTo>
                    <a:pt x="5049" y="3864"/>
                    <a:pt x="4600" y="4456"/>
                    <a:pt x="3986" y="4824"/>
                  </a:cubicBezTo>
                  <a:cubicBezTo>
                    <a:pt x="3169" y="5254"/>
                    <a:pt x="2106" y="5172"/>
                    <a:pt x="798" y="4579"/>
                  </a:cubicBezTo>
                  <a:close/>
                  <a:moveTo>
                    <a:pt x="103" y="2228"/>
                  </a:moveTo>
                  <a:lnTo>
                    <a:pt x="859" y="4518"/>
                  </a:lnTo>
                  <a:cubicBezTo>
                    <a:pt x="2147" y="5070"/>
                    <a:pt x="3169" y="5151"/>
                    <a:pt x="3966" y="4743"/>
                  </a:cubicBezTo>
                  <a:cubicBezTo>
                    <a:pt x="4559" y="4395"/>
                    <a:pt x="4988" y="3802"/>
                    <a:pt x="5152" y="3128"/>
                  </a:cubicBezTo>
                  <a:lnTo>
                    <a:pt x="5152" y="3128"/>
                  </a:lnTo>
                  <a:cubicBezTo>
                    <a:pt x="5274" y="2576"/>
                    <a:pt x="5520" y="2044"/>
                    <a:pt x="5867" y="1574"/>
                  </a:cubicBezTo>
                  <a:cubicBezTo>
                    <a:pt x="5315" y="1411"/>
                    <a:pt x="4804" y="1145"/>
                    <a:pt x="4354" y="777"/>
                  </a:cubicBezTo>
                  <a:cubicBezTo>
                    <a:pt x="3823" y="307"/>
                    <a:pt x="3128" y="102"/>
                    <a:pt x="2433" y="184"/>
                  </a:cubicBezTo>
                  <a:cubicBezTo>
                    <a:pt x="1554" y="327"/>
                    <a:pt x="777" y="1022"/>
                    <a:pt x="103" y="22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4253050" y="811500"/>
              <a:ext cx="138000" cy="48075"/>
            </a:xfrm>
            <a:custGeom>
              <a:avLst/>
              <a:gdLst/>
              <a:ahLst/>
              <a:cxnLst/>
              <a:rect l="l" t="t" r="r" b="b"/>
              <a:pathLst>
                <a:path w="5520" h="1923" extrusionOk="0">
                  <a:moveTo>
                    <a:pt x="1" y="1841"/>
                  </a:moveTo>
                  <a:lnTo>
                    <a:pt x="5499" y="1"/>
                  </a:lnTo>
                  <a:lnTo>
                    <a:pt x="5520" y="83"/>
                  </a:lnTo>
                  <a:lnTo>
                    <a:pt x="21" y="19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4252550" y="793625"/>
              <a:ext cx="118575" cy="65950"/>
            </a:xfrm>
            <a:custGeom>
              <a:avLst/>
              <a:gdLst/>
              <a:ahLst/>
              <a:cxnLst/>
              <a:rect l="l" t="t" r="r" b="b"/>
              <a:pathLst>
                <a:path w="4743" h="2638" extrusionOk="0">
                  <a:moveTo>
                    <a:pt x="0" y="2556"/>
                  </a:moveTo>
                  <a:lnTo>
                    <a:pt x="4702" y="0"/>
                  </a:lnTo>
                  <a:lnTo>
                    <a:pt x="4743" y="82"/>
                  </a:lnTo>
                  <a:lnTo>
                    <a:pt x="41" y="26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4252550" y="779300"/>
              <a:ext cx="99675" cy="79750"/>
            </a:xfrm>
            <a:custGeom>
              <a:avLst/>
              <a:gdLst/>
              <a:ahLst/>
              <a:cxnLst/>
              <a:rect l="l" t="t" r="r" b="b"/>
              <a:pathLst>
                <a:path w="3987" h="3190" extrusionOk="0">
                  <a:moveTo>
                    <a:pt x="0" y="3129"/>
                  </a:moveTo>
                  <a:lnTo>
                    <a:pt x="3925" y="1"/>
                  </a:lnTo>
                  <a:lnTo>
                    <a:pt x="3986" y="62"/>
                  </a:lnTo>
                  <a:lnTo>
                    <a:pt x="61" y="31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4252550" y="770625"/>
              <a:ext cx="78725" cy="88425"/>
            </a:xfrm>
            <a:custGeom>
              <a:avLst/>
              <a:gdLst/>
              <a:ahLst/>
              <a:cxnLst/>
              <a:rect l="l" t="t" r="r" b="b"/>
              <a:pathLst>
                <a:path w="3149" h="3537" extrusionOk="0">
                  <a:moveTo>
                    <a:pt x="0" y="3496"/>
                  </a:moveTo>
                  <a:lnTo>
                    <a:pt x="3066" y="0"/>
                  </a:lnTo>
                  <a:lnTo>
                    <a:pt x="3148" y="62"/>
                  </a:lnTo>
                  <a:lnTo>
                    <a:pt x="61" y="3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4252550" y="770125"/>
              <a:ext cx="55725" cy="88925"/>
            </a:xfrm>
            <a:custGeom>
              <a:avLst/>
              <a:gdLst/>
              <a:ahLst/>
              <a:cxnLst/>
              <a:rect l="l" t="t" r="r" b="b"/>
              <a:pathLst>
                <a:path w="2229" h="3557" extrusionOk="0">
                  <a:moveTo>
                    <a:pt x="0" y="3516"/>
                  </a:moveTo>
                  <a:lnTo>
                    <a:pt x="2147" y="0"/>
                  </a:lnTo>
                  <a:lnTo>
                    <a:pt x="2228" y="41"/>
                  </a:lnTo>
                  <a:lnTo>
                    <a:pt x="61" y="35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4252025" y="777775"/>
              <a:ext cx="33750" cy="80775"/>
            </a:xfrm>
            <a:custGeom>
              <a:avLst/>
              <a:gdLst/>
              <a:ahLst/>
              <a:cxnLst/>
              <a:rect l="l" t="t" r="r" b="b"/>
              <a:pathLst>
                <a:path w="1350" h="3231" extrusionOk="0">
                  <a:moveTo>
                    <a:pt x="1" y="3210"/>
                  </a:moveTo>
                  <a:lnTo>
                    <a:pt x="1268" y="1"/>
                  </a:lnTo>
                  <a:lnTo>
                    <a:pt x="1350" y="42"/>
                  </a:lnTo>
                  <a:lnTo>
                    <a:pt x="82" y="32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4252025" y="793100"/>
              <a:ext cx="15875" cy="65450"/>
            </a:xfrm>
            <a:custGeom>
              <a:avLst/>
              <a:gdLst/>
              <a:ahLst/>
              <a:cxnLst/>
              <a:rect l="l" t="t" r="r" b="b"/>
              <a:pathLst>
                <a:path w="635" h="2618" extrusionOk="0">
                  <a:moveTo>
                    <a:pt x="1" y="2597"/>
                  </a:moveTo>
                  <a:lnTo>
                    <a:pt x="532" y="1"/>
                  </a:lnTo>
                  <a:lnTo>
                    <a:pt x="634" y="21"/>
                  </a:lnTo>
                  <a:lnTo>
                    <a:pt x="103" y="26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4252550" y="836550"/>
              <a:ext cx="132900" cy="22000"/>
            </a:xfrm>
            <a:custGeom>
              <a:avLst/>
              <a:gdLst/>
              <a:ahLst/>
              <a:cxnLst/>
              <a:rect l="l" t="t" r="r" b="b"/>
              <a:pathLst>
                <a:path w="5316" h="880" extrusionOk="0">
                  <a:moveTo>
                    <a:pt x="0" y="798"/>
                  </a:moveTo>
                  <a:lnTo>
                    <a:pt x="5295" y="0"/>
                  </a:lnTo>
                  <a:lnTo>
                    <a:pt x="5315" y="82"/>
                  </a:lnTo>
                  <a:lnTo>
                    <a:pt x="21" y="8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4252550" y="856475"/>
              <a:ext cx="125725" cy="5150"/>
            </a:xfrm>
            <a:custGeom>
              <a:avLst/>
              <a:gdLst/>
              <a:ahLst/>
              <a:cxnLst/>
              <a:rect l="l" t="t" r="r" b="b"/>
              <a:pathLst>
                <a:path w="5029" h="206" extrusionOk="0">
                  <a:moveTo>
                    <a:pt x="0" y="82"/>
                  </a:moveTo>
                  <a:lnTo>
                    <a:pt x="21" y="1"/>
                  </a:lnTo>
                  <a:lnTo>
                    <a:pt x="5029" y="123"/>
                  </a:lnTo>
                  <a:lnTo>
                    <a:pt x="5029" y="2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4252550" y="856475"/>
              <a:ext cx="114500" cy="25075"/>
            </a:xfrm>
            <a:custGeom>
              <a:avLst/>
              <a:gdLst/>
              <a:ahLst/>
              <a:cxnLst/>
              <a:rect l="l" t="t" r="r" b="b"/>
              <a:pathLst>
                <a:path w="4580" h="1003" extrusionOk="0">
                  <a:moveTo>
                    <a:pt x="0" y="82"/>
                  </a:moveTo>
                  <a:lnTo>
                    <a:pt x="21" y="1"/>
                  </a:lnTo>
                  <a:lnTo>
                    <a:pt x="4579" y="921"/>
                  </a:lnTo>
                  <a:lnTo>
                    <a:pt x="4559" y="1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4252550" y="856475"/>
              <a:ext cx="96600" cy="39900"/>
            </a:xfrm>
            <a:custGeom>
              <a:avLst/>
              <a:gdLst/>
              <a:ahLst/>
              <a:cxnLst/>
              <a:rect l="l" t="t" r="r" b="b"/>
              <a:pathLst>
                <a:path w="3864" h="1596" extrusionOk="0">
                  <a:moveTo>
                    <a:pt x="0" y="82"/>
                  </a:moveTo>
                  <a:lnTo>
                    <a:pt x="21" y="1"/>
                  </a:lnTo>
                  <a:lnTo>
                    <a:pt x="3864" y="1493"/>
                  </a:lnTo>
                  <a:lnTo>
                    <a:pt x="3823" y="15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4252550" y="856475"/>
              <a:ext cx="74125" cy="47050"/>
            </a:xfrm>
            <a:custGeom>
              <a:avLst/>
              <a:gdLst/>
              <a:ahLst/>
              <a:cxnLst/>
              <a:rect l="l" t="t" r="r" b="b"/>
              <a:pathLst>
                <a:path w="2965" h="1882" extrusionOk="0">
                  <a:moveTo>
                    <a:pt x="0" y="82"/>
                  </a:moveTo>
                  <a:lnTo>
                    <a:pt x="41" y="1"/>
                  </a:lnTo>
                  <a:lnTo>
                    <a:pt x="2964" y="1800"/>
                  </a:lnTo>
                  <a:lnTo>
                    <a:pt x="2923" y="18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4252025" y="856475"/>
              <a:ext cx="51125" cy="45525"/>
            </a:xfrm>
            <a:custGeom>
              <a:avLst/>
              <a:gdLst/>
              <a:ahLst/>
              <a:cxnLst/>
              <a:rect l="l" t="t" r="r" b="b"/>
              <a:pathLst>
                <a:path w="2045" h="1821" extrusionOk="0">
                  <a:moveTo>
                    <a:pt x="1" y="62"/>
                  </a:moveTo>
                  <a:lnTo>
                    <a:pt x="62" y="1"/>
                  </a:lnTo>
                  <a:lnTo>
                    <a:pt x="2045" y="1759"/>
                  </a:lnTo>
                  <a:lnTo>
                    <a:pt x="1984" y="182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4166175" y="636450"/>
              <a:ext cx="149750" cy="134500"/>
            </a:xfrm>
            <a:custGeom>
              <a:avLst/>
              <a:gdLst/>
              <a:ahLst/>
              <a:cxnLst/>
              <a:rect l="l" t="t" r="r" b="b"/>
              <a:pathLst>
                <a:path w="5990" h="5380" extrusionOk="0">
                  <a:moveTo>
                    <a:pt x="2878" y="0"/>
                  </a:moveTo>
                  <a:cubicBezTo>
                    <a:pt x="1912" y="0"/>
                    <a:pt x="629" y="530"/>
                    <a:pt x="0" y="3058"/>
                  </a:cubicBezTo>
                  <a:lnTo>
                    <a:pt x="736" y="4161"/>
                  </a:lnTo>
                  <a:lnTo>
                    <a:pt x="1472" y="5286"/>
                  </a:lnTo>
                  <a:cubicBezTo>
                    <a:pt x="1882" y="5350"/>
                    <a:pt x="2252" y="5379"/>
                    <a:pt x="2585" y="5379"/>
                  </a:cubicBezTo>
                  <a:cubicBezTo>
                    <a:pt x="5861" y="5379"/>
                    <a:pt x="5642" y="2567"/>
                    <a:pt x="5642" y="2567"/>
                  </a:cubicBezTo>
                  <a:cubicBezTo>
                    <a:pt x="5622" y="1933"/>
                    <a:pt x="5724" y="1279"/>
                    <a:pt x="5990" y="686"/>
                  </a:cubicBezTo>
                  <a:cubicBezTo>
                    <a:pt x="5336" y="686"/>
                    <a:pt x="4702" y="543"/>
                    <a:pt x="4109" y="277"/>
                  </a:cubicBezTo>
                  <a:cubicBezTo>
                    <a:pt x="4109" y="277"/>
                    <a:pt x="3577" y="0"/>
                    <a:pt x="2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4164125" y="632125"/>
              <a:ext cx="155400" cy="144650"/>
            </a:xfrm>
            <a:custGeom>
              <a:avLst/>
              <a:gdLst/>
              <a:ahLst/>
              <a:cxnLst/>
              <a:rect l="l" t="t" r="r" b="b"/>
              <a:pathLst>
                <a:path w="6216" h="5786" extrusionOk="0">
                  <a:moveTo>
                    <a:pt x="1493" y="5520"/>
                  </a:moveTo>
                  <a:lnTo>
                    <a:pt x="1" y="3251"/>
                  </a:lnTo>
                  <a:lnTo>
                    <a:pt x="1" y="3210"/>
                  </a:lnTo>
                  <a:cubicBezTo>
                    <a:pt x="369" y="1677"/>
                    <a:pt x="1023" y="716"/>
                    <a:pt x="1943" y="307"/>
                  </a:cubicBezTo>
                  <a:cubicBezTo>
                    <a:pt x="2679" y="1"/>
                    <a:pt x="3517" y="21"/>
                    <a:pt x="4232" y="369"/>
                  </a:cubicBezTo>
                  <a:cubicBezTo>
                    <a:pt x="4805" y="634"/>
                    <a:pt x="5418" y="778"/>
                    <a:pt x="6052" y="778"/>
                  </a:cubicBezTo>
                  <a:lnTo>
                    <a:pt x="6215" y="778"/>
                  </a:lnTo>
                  <a:lnTo>
                    <a:pt x="6133" y="921"/>
                  </a:lnTo>
                  <a:cubicBezTo>
                    <a:pt x="5888" y="1493"/>
                    <a:pt x="5786" y="2127"/>
                    <a:pt x="5806" y="2740"/>
                  </a:cubicBezTo>
                  <a:cubicBezTo>
                    <a:pt x="5847" y="3537"/>
                    <a:pt x="5540" y="4314"/>
                    <a:pt x="4968" y="4886"/>
                  </a:cubicBezTo>
                  <a:cubicBezTo>
                    <a:pt x="4232" y="5561"/>
                    <a:pt x="3067" y="5786"/>
                    <a:pt x="1534" y="5540"/>
                  </a:cubicBezTo>
                  <a:close/>
                  <a:moveTo>
                    <a:pt x="185" y="3231"/>
                  </a:moveTo>
                  <a:lnTo>
                    <a:pt x="1595" y="5356"/>
                  </a:lnTo>
                  <a:cubicBezTo>
                    <a:pt x="3067" y="5581"/>
                    <a:pt x="4150" y="5377"/>
                    <a:pt x="4845" y="4743"/>
                  </a:cubicBezTo>
                  <a:cubicBezTo>
                    <a:pt x="5704" y="3966"/>
                    <a:pt x="5622" y="2760"/>
                    <a:pt x="5622" y="2760"/>
                  </a:cubicBezTo>
                  <a:lnTo>
                    <a:pt x="5622" y="2760"/>
                  </a:lnTo>
                  <a:cubicBezTo>
                    <a:pt x="5602" y="2147"/>
                    <a:pt x="5704" y="1534"/>
                    <a:pt x="5908" y="961"/>
                  </a:cubicBezTo>
                  <a:cubicBezTo>
                    <a:pt x="5295" y="941"/>
                    <a:pt x="4702" y="798"/>
                    <a:pt x="4150" y="532"/>
                  </a:cubicBezTo>
                  <a:cubicBezTo>
                    <a:pt x="4130" y="532"/>
                    <a:pt x="3067" y="1"/>
                    <a:pt x="2004" y="471"/>
                  </a:cubicBezTo>
                  <a:cubicBezTo>
                    <a:pt x="1166" y="859"/>
                    <a:pt x="553" y="1779"/>
                    <a:pt x="185" y="3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4166675" y="641325"/>
              <a:ext cx="140575" cy="131875"/>
            </a:xfrm>
            <a:custGeom>
              <a:avLst/>
              <a:gdLst/>
              <a:ahLst/>
              <a:cxnLst/>
              <a:rect l="l" t="t" r="r" b="b"/>
              <a:pathLst>
                <a:path w="5623" h="5275" extrusionOk="0">
                  <a:moveTo>
                    <a:pt x="1371" y="5029"/>
                  </a:moveTo>
                  <a:lnTo>
                    <a:pt x="1" y="2965"/>
                  </a:lnTo>
                  <a:lnTo>
                    <a:pt x="1" y="2944"/>
                  </a:lnTo>
                  <a:cubicBezTo>
                    <a:pt x="328" y="1554"/>
                    <a:pt x="941" y="634"/>
                    <a:pt x="1759" y="266"/>
                  </a:cubicBezTo>
                  <a:cubicBezTo>
                    <a:pt x="2434" y="1"/>
                    <a:pt x="3190" y="21"/>
                    <a:pt x="3864" y="348"/>
                  </a:cubicBezTo>
                  <a:cubicBezTo>
                    <a:pt x="4396" y="593"/>
                    <a:pt x="4968" y="716"/>
                    <a:pt x="5561" y="716"/>
                  </a:cubicBezTo>
                  <a:lnTo>
                    <a:pt x="5622" y="716"/>
                  </a:lnTo>
                  <a:lnTo>
                    <a:pt x="5602" y="798"/>
                  </a:lnTo>
                  <a:cubicBezTo>
                    <a:pt x="5377" y="1329"/>
                    <a:pt x="5254" y="1922"/>
                    <a:pt x="5275" y="2495"/>
                  </a:cubicBezTo>
                  <a:cubicBezTo>
                    <a:pt x="5316" y="3230"/>
                    <a:pt x="5030" y="3926"/>
                    <a:pt x="4519" y="4437"/>
                  </a:cubicBezTo>
                  <a:cubicBezTo>
                    <a:pt x="3844" y="5070"/>
                    <a:pt x="2781" y="5275"/>
                    <a:pt x="1371" y="5029"/>
                  </a:cubicBezTo>
                  <a:close/>
                  <a:moveTo>
                    <a:pt x="83" y="2944"/>
                  </a:moveTo>
                  <a:lnTo>
                    <a:pt x="1411" y="4948"/>
                  </a:lnTo>
                  <a:cubicBezTo>
                    <a:pt x="2781" y="5172"/>
                    <a:pt x="3824" y="4968"/>
                    <a:pt x="4457" y="4375"/>
                  </a:cubicBezTo>
                  <a:cubicBezTo>
                    <a:pt x="4948" y="3885"/>
                    <a:pt x="5214" y="3190"/>
                    <a:pt x="5193" y="2495"/>
                  </a:cubicBezTo>
                  <a:lnTo>
                    <a:pt x="5193" y="2495"/>
                  </a:lnTo>
                  <a:cubicBezTo>
                    <a:pt x="5173" y="1922"/>
                    <a:pt x="5275" y="1350"/>
                    <a:pt x="5479" y="818"/>
                  </a:cubicBezTo>
                  <a:cubicBezTo>
                    <a:pt x="4907" y="798"/>
                    <a:pt x="4335" y="655"/>
                    <a:pt x="3824" y="430"/>
                  </a:cubicBezTo>
                  <a:cubicBezTo>
                    <a:pt x="3169" y="123"/>
                    <a:pt x="2454" y="103"/>
                    <a:pt x="1800" y="369"/>
                  </a:cubicBezTo>
                  <a:cubicBezTo>
                    <a:pt x="1003" y="716"/>
                    <a:pt x="451" y="1595"/>
                    <a:pt x="83" y="29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4184050" y="659725"/>
              <a:ext cx="122175" cy="81800"/>
            </a:xfrm>
            <a:custGeom>
              <a:avLst/>
              <a:gdLst/>
              <a:ahLst/>
              <a:cxnLst/>
              <a:rect l="l" t="t" r="r" b="b"/>
              <a:pathLst>
                <a:path w="4887" h="3272" extrusionOk="0">
                  <a:moveTo>
                    <a:pt x="1" y="3190"/>
                  </a:moveTo>
                  <a:lnTo>
                    <a:pt x="4846" y="1"/>
                  </a:lnTo>
                  <a:lnTo>
                    <a:pt x="4887" y="62"/>
                  </a:lnTo>
                  <a:lnTo>
                    <a:pt x="42" y="32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4184050" y="647975"/>
              <a:ext cx="98150" cy="93550"/>
            </a:xfrm>
            <a:custGeom>
              <a:avLst/>
              <a:gdLst/>
              <a:ahLst/>
              <a:cxnLst/>
              <a:rect l="l" t="t" r="r" b="b"/>
              <a:pathLst>
                <a:path w="3926" h="3742" extrusionOk="0">
                  <a:moveTo>
                    <a:pt x="1" y="3680"/>
                  </a:moveTo>
                  <a:lnTo>
                    <a:pt x="3864" y="0"/>
                  </a:lnTo>
                  <a:lnTo>
                    <a:pt x="3926" y="62"/>
                  </a:lnTo>
                  <a:lnTo>
                    <a:pt x="62" y="37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4183550" y="638775"/>
              <a:ext cx="76675" cy="102750"/>
            </a:xfrm>
            <a:custGeom>
              <a:avLst/>
              <a:gdLst/>
              <a:ahLst/>
              <a:cxnLst/>
              <a:rect l="l" t="t" r="r" b="b"/>
              <a:pathLst>
                <a:path w="3067" h="4110" extrusionOk="0">
                  <a:moveTo>
                    <a:pt x="1" y="4048"/>
                  </a:moveTo>
                  <a:lnTo>
                    <a:pt x="3005" y="0"/>
                  </a:lnTo>
                  <a:lnTo>
                    <a:pt x="3067" y="62"/>
                  </a:lnTo>
                  <a:lnTo>
                    <a:pt x="82" y="41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4183550" y="635700"/>
              <a:ext cx="53675" cy="105300"/>
            </a:xfrm>
            <a:custGeom>
              <a:avLst/>
              <a:gdLst/>
              <a:ahLst/>
              <a:cxnLst/>
              <a:rect l="l" t="t" r="r" b="b"/>
              <a:pathLst>
                <a:path w="2147" h="4212" extrusionOk="0">
                  <a:moveTo>
                    <a:pt x="1" y="4171"/>
                  </a:moveTo>
                  <a:lnTo>
                    <a:pt x="2065" y="1"/>
                  </a:lnTo>
                  <a:lnTo>
                    <a:pt x="2147" y="42"/>
                  </a:lnTo>
                  <a:lnTo>
                    <a:pt x="82" y="42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4183550" y="641850"/>
              <a:ext cx="31200" cy="99150"/>
            </a:xfrm>
            <a:custGeom>
              <a:avLst/>
              <a:gdLst/>
              <a:ahLst/>
              <a:cxnLst/>
              <a:rect l="l" t="t" r="r" b="b"/>
              <a:pathLst>
                <a:path w="1248" h="3966" extrusionOk="0">
                  <a:moveTo>
                    <a:pt x="1" y="3945"/>
                  </a:moveTo>
                  <a:lnTo>
                    <a:pt x="1166" y="0"/>
                  </a:lnTo>
                  <a:lnTo>
                    <a:pt x="1247" y="21"/>
                  </a:lnTo>
                  <a:lnTo>
                    <a:pt x="82" y="39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4183550" y="655125"/>
              <a:ext cx="11775" cy="85375"/>
            </a:xfrm>
            <a:custGeom>
              <a:avLst/>
              <a:gdLst/>
              <a:ahLst/>
              <a:cxnLst/>
              <a:rect l="l" t="t" r="r" b="b"/>
              <a:pathLst>
                <a:path w="471" h="3415" extrusionOk="0">
                  <a:moveTo>
                    <a:pt x="1" y="3414"/>
                  </a:moveTo>
                  <a:lnTo>
                    <a:pt x="389" y="1"/>
                  </a:lnTo>
                  <a:lnTo>
                    <a:pt x="471" y="1"/>
                  </a:lnTo>
                  <a:lnTo>
                    <a:pt x="82" y="34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4179450" y="674550"/>
              <a:ext cx="6175" cy="65950"/>
            </a:xfrm>
            <a:custGeom>
              <a:avLst/>
              <a:gdLst/>
              <a:ahLst/>
              <a:cxnLst/>
              <a:rect l="l" t="t" r="r" b="b"/>
              <a:pathLst>
                <a:path w="247" h="2638" extrusionOk="0">
                  <a:moveTo>
                    <a:pt x="1" y="0"/>
                  </a:moveTo>
                  <a:lnTo>
                    <a:pt x="83" y="0"/>
                  </a:lnTo>
                  <a:lnTo>
                    <a:pt x="246" y="2637"/>
                  </a:lnTo>
                  <a:lnTo>
                    <a:pt x="165" y="26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4183550" y="685275"/>
              <a:ext cx="123700" cy="55725"/>
            </a:xfrm>
            <a:custGeom>
              <a:avLst/>
              <a:gdLst/>
              <a:ahLst/>
              <a:cxnLst/>
              <a:rect l="l" t="t" r="r" b="b"/>
              <a:pathLst>
                <a:path w="4948" h="2229" extrusionOk="0">
                  <a:moveTo>
                    <a:pt x="1" y="2147"/>
                  </a:moveTo>
                  <a:lnTo>
                    <a:pt x="4907" y="1"/>
                  </a:lnTo>
                  <a:lnTo>
                    <a:pt x="4947" y="82"/>
                  </a:lnTo>
                  <a:lnTo>
                    <a:pt x="41" y="22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4183550" y="709300"/>
              <a:ext cx="122675" cy="31700"/>
            </a:xfrm>
            <a:custGeom>
              <a:avLst/>
              <a:gdLst/>
              <a:ahLst/>
              <a:cxnLst/>
              <a:rect l="l" t="t" r="r" b="b"/>
              <a:pathLst>
                <a:path w="4907" h="1268" extrusionOk="0">
                  <a:moveTo>
                    <a:pt x="1" y="1166"/>
                  </a:moveTo>
                  <a:lnTo>
                    <a:pt x="4886" y="0"/>
                  </a:lnTo>
                  <a:lnTo>
                    <a:pt x="4907" y="82"/>
                  </a:lnTo>
                  <a:lnTo>
                    <a:pt x="21" y="1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4184050" y="731775"/>
              <a:ext cx="116050" cy="9225"/>
            </a:xfrm>
            <a:custGeom>
              <a:avLst/>
              <a:gdLst/>
              <a:ahLst/>
              <a:cxnLst/>
              <a:rect l="l" t="t" r="r" b="b"/>
              <a:pathLst>
                <a:path w="4642" h="369" extrusionOk="0">
                  <a:moveTo>
                    <a:pt x="1" y="267"/>
                  </a:moveTo>
                  <a:lnTo>
                    <a:pt x="4641" y="1"/>
                  </a:lnTo>
                  <a:lnTo>
                    <a:pt x="4641" y="83"/>
                  </a:lnTo>
                  <a:lnTo>
                    <a:pt x="1" y="3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4184050" y="738425"/>
              <a:ext cx="102250" cy="13825"/>
            </a:xfrm>
            <a:custGeom>
              <a:avLst/>
              <a:gdLst/>
              <a:ahLst/>
              <a:cxnLst/>
              <a:rect l="l" t="t" r="r" b="b"/>
              <a:pathLst>
                <a:path w="4090" h="553" extrusionOk="0">
                  <a:moveTo>
                    <a:pt x="1" y="103"/>
                  </a:moveTo>
                  <a:lnTo>
                    <a:pt x="1" y="1"/>
                  </a:lnTo>
                  <a:lnTo>
                    <a:pt x="4089" y="471"/>
                  </a:lnTo>
                  <a:lnTo>
                    <a:pt x="4089" y="5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4183550" y="738425"/>
              <a:ext cx="83325" cy="26600"/>
            </a:xfrm>
            <a:custGeom>
              <a:avLst/>
              <a:gdLst/>
              <a:ahLst/>
              <a:cxnLst/>
              <a:rect l="l" t="t" r="r" b="b"/>
              <a:pathLst>
                <a:path w="3333" h="1064" extrusionOk="0">
                  <a:moveTo>
                    <a:pt x="1" y="82"/>
                  </a:moveTo>
                  <a:lnTo>
                    <a:pt x="21" y="1"/>
                  </a:lnTo>
                  <a:lnTo>
                    <a:pt x="3333" y="982"/>
                  </a:lnTo>
                  <a:lnTo>
                    <a:pt x="3312" y="10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4183550" y="738950"/>
              <a:ext cx="60325" cy="31700"/>
            </a:xfrm>
            <a:custGeom>
              <a:avLst/>
              <a:gdLst/>
              <a:ahLst/>
              <a:cxnLst/>
              <a:rect l="l" t="t" r="r" b="b"/>
              <a:pathLst>
                <a:path w="2413" h="1268" extrusionOk="0">
                  <a:moveTo>
                    <a:pt x="1" y="82"/>
                  </a:moveTo>
                  <a:lnTo>
                    <a:pt x="41" y="0"/>
                  </a:lnTo>
                  <a:lnTo>
                    <a:pt x="2413" y="1165"/>
                  </a:lnTo>
                  <a:lnTo>
                    <a:pt x="2372" y="12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4061400" y="526850"/>
              <a:ext cx="162550" cy="139550"/>
            </a:xfrm>
            <a:custGeom>
              <a:avLst/>
              <a:gdLst/>
              <a:ahLst/>
              <a:cxnLst/>
              <a:rect l="l" t="t" r="r" b="b"/>
              <a:pathLst>
                <a:path w="6502" h="5582" extrusionOk="0">
                  <a:moveTo>
                    <a:pt x="5214" y="1"/>
                  </a:moveTo>
                  <a:cubicBezTo>
                    <a:pt x="4848" y="98"/>
                    <a:pt x="4467" y="145"/>
                    <a:pt x="4085" y="145"/>
                  </a:cubicBezTo>
                  <a:cubicBezTo>
                    <a:pt x="3827" y="145"/>
                    <a:pt x="3568" y="124"/>
                    <a:pt x="3312" y="82"/>
                  </a:cubicBezTo>
                  <a:cubicBezTo>
                    <a:pt x="3312" y="82"/>
                    <a:pt x="3109" y="37"/>
                    <a:pt x="2803" y="37"/>
                  </a:cubicBezTo>
                  <a:cubicBezTo>
                    <a:pt x="1873" y="37"/>
                    <a:pt x="1" y="454"/>
                    <a:pt x="62" y="3823"/>
                  </a:cubicBezTo>
                  <a:lnTo>
                    <a:pt x="1043" y="4702"/>
                  </a:lnTo>
                  <a:lnTo>
                    <a:pt x="2045" y="5581"/>
                  </a:lnTo>
                  <a:cubicBezTo>
                    <a:pt x="6501" y="5111"/>
                    <a:pt x="5377" y="1902"/>
                    <a:pt x="5377" y="1902"/>
                  </a:cubicBezTo>
                  <a:cubicBezTo>
                    <a:pt x="5193" y="1289"/>
                    <a:pt x="5132" y="634"/>
                    <a:pt x="52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4059875" y="522775"/>
              <a:ext cx="144150" cy="146175"/>
            </a:xfrm>
            <a:custGeom>
              <a:avLst/>
              <a:gdLst/>
              <a:ahLst/>
              <a:cxnLst/>
              <a:rect l="l" t="t" r="r" b="b"/>
              <a:pathLst>
                <a:path w="5766" h="5847" extrusionOk="0">
                  <a:moveTo>
                    <a:pt x="2086" y="5847"/>
                  </a:moveTo>
                  <a:lnTo>
                    <a:pt x="41" y="4027"/>
                  </a:lnTo>
                  <a:lnTo>
                    <a:pt x="41" y="3986"/>
                  </a:lnTo>
                  <a:cubicBezTo>
                    <a:pt x="1" y="2433"/>
                    <a:pt x="389" y="1308"/>
                    <a:pt x="1166" y="675"/>
                  </a:cubicBezTo>
                  <a:cubicBezTo>
                    <a:pt x="1799" y="184"/>
                    <a:pt x="2597" y="0"/>
                    <a:pt x="3394" y="143"/>
                  </a:cubicBezTo>
                  <a:cubicBezTo>
                    <a:pt x="4007" y="245"/>
                    <a:pt x="4641" y="225"/>
                    <a:pt x="5254" y="61"/>
                  </a:cubicBezTo>
                  <a:lnTo>
                    <a:pt x="5397" y="21"/>
                  </a:lnTo>
                  <a:lnTo>
                    <a:pt x="5377" y="164"/>
                  </a:lnTo>
                  <a:cubicBezTo>
                    <a:pt x="5295" y="797"/>
                    <a:pt x="5336" y="1431"/>
                    <a:pt x="5520" y="2024"/>
                  </a:cubicBezTo>
                  <a:cubicBezTo>
                    <a:pt x="5765" y="2780"/>
                    <a:pt x="5663" y="3618"/>
                    <a:pt x="5275" y="4313"/>
                  </a:cubicBezTo>
                  <a:cubicBezTo>
                    <a:pt x="4723" y="5152"/>
                    <a:pt x="3660" y="5663"/>
                    <a:pt x="2106" y="5847"/>
                  </a:cubicBezTo>
                  <a:close/>
                  <a:moveTo>
                    <a:pt x="205" y="3945"/>
                  </a:moveTo>
                  <a:lnTo>
                    <a:pt x="2127" y="5642"/>
                  </a:lnTo>
                  <a:cubicBezTo>
                    <a:pt x="3619" y="5479"/>
                    <a:pt x="4620" y="5008"/>
                    <a:pt x="5111" y="4211"/>
                  </a:cubicBezTo>
                  <a:cubicBezTo>
                    <a:pt x="5479" y="3557"/>
                    <a:pt x="5561" y="2801"/>
                    <a:pt x="5356" y="2085"/>
                  </a:cubicBezTo>
                  <a:lnTo>
                    <a:pt x="5356" y="2085"/>
                  </a:lnTo>
                  <a:cubicBezTo>
                    <a:pt x="5172" y="1492"/>
                    <a:pt x="5111" y="879"/>
                    <a:pt x="5172" y="286"/>
                  </a:cubicBezTo>
                  <a:cubicBezTo>
                    <a:pt x="4580" y="409"/>
                    <a:pt x="3966" y="429"/>
                    <a:pt x="3353" y="327"/>
                  </a:cubicBezTo>
                  <a:cubicBezTo>
                    <a:pt x="3353" y="327"/>
                    <a:pt x="2167" y="82"/>
                    <a:pt x="1268" y="818"/>
                  </a:cubicBezTo>
                  <a:cubicBezTo>
                    <a:pt x="553" y="1411"/>
                    <a:pt x="185" y="2474"/>
                    <a:pt x="205" y="39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4062950" y="533500"/>
              <a:ext cx="131350" cy="132900"/>
            </a:xfrm>
            <a:custGeom>
              <a:avLst/>
              <a:gdLst/>
              <a:ahLst/>
              <a:cxnLst/>
              <a:rect l="l" t="t" r="r" b="b"/>
              <a:pathLst>
                <a:path w="5254" h="5316" extrusionOk="0">
                  <a:moveTo>
                    <a:pt x="1901" y="5315"/>
                  </a:moveTo>
                  <a:lnTo>
                    <a:pt x="41" y="3660"/>
                  </a:lnTo>
                  <a:lnTo>
                    <a:pt x="41" y="3639"/>
                  </a:lnTo>
                  <a:cubicBezTo>
                    <a:pt x="0" y="2208"/>
                    <a:pt x="348" y="1186"/>
                    <a:pt x="1063" y="614"/>
                  </a:cubicBezTo>
                  <a:cubicBezTo>
                    <a:pt x="1636" y="164"/>
                    <a:pt x="2371" y="0"/>
                    <a:pt x="3107" y="123"/>
                  </a:cubicBezTo>
                  <a:cubicBezTo>
                    <a:pt x="3680" y="225"/>
                    <a:pt x="4273" y="205"/>
                    <a:pt x="4845" y="62"/>
                  </a:cubicBezTo>
                  <a:lnTo>
                    <a:pt x="4906" y="41"/>
                  </a:lnTo>
                  <a:lnTo>
                    <a:pt x="4886" y="103"/>
                  </a:lnTo>
                  <a:cubicBezTo>
                    <a:pt x="4825" y="695"/>
                    <a:pt x="4865" y="1288"/>
                    <a:pt x="5029" y="1840"/>
                  </a:cubicBezTo>
                  <a:cubicBezTo>
                    <a:pt x="5254" y="2535"/>
                    <a:pt x="5172" y="3292"/>
                    <a:pt x="4804" y="3925"/>
                  </a:cubicBezTo>
                  <a:cubicBezTo>
                    <a:pt x="4313" y="4682"/>
                    <a:pt x="3353" y="5152"/>
                    <a:pt x="1922" y="5315"/>
                  </a:cubicBezTo>
                  <a:close/>
                  <a:moveTo>
                    <a:pt x="123" y="3619"/>
                  </a:moveTo>
                  <a:lnTo>
                    <a:pt x="1922" y="5213"/>
                  </a:lnTo>
                  <a:cubicBezTo>
                    <a:pt x="3312" y="5070"/>
                    <a:pt x="4252" y="4620"/>
                    <a:pt x="4722" y="3864"/>
                  </a:cubicBezTo>
                  <a:cubicBezTo>
                    <a:pt x="5070" y="3271"/>
                    <a:pt x="5152" y="2535"/>
                    <a:pt x="4927" y="1881"/>
                  </a:cubicBezTo>
                  <a:lnTo>
                    <a:pt x="4927" y="1881"/>
                  </a:lnTo>
                  <a:cubicBezTo>
                    <a:pt x="4763" y="1309"/>
                    <a:pt x="4722" y="736"/>
                    <a:pt x="4784" y="164"/>
                  </a:cubicBezTo>
                  <a:cubicBezTo>
                    <a:pt x="4232" y="307"/>
                    <a:pt x="3639" y="307"/>
                    <a:pt x="3067" y="225"/>
                  </a:cubicBezTo>
                  <a:cubicBezTo>
                    <a:pt x="2392" y="103"/>
                    <a:pt x="1676" y="266"/>
                    <a:pt x="1104" y="675"/>
                  </a:cubicBezTo>
                  <a:cubicBezTo>
                    <a:pt x="430" y="1227"/>
                    <a:pt x="102" y="2208"/>
                    <a:pt x="123" y="36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4086950" y="535025"/>
              <a:ext cx="97650" cy="109900"/>
            </a:xfrm>
            <a:custGeom>
              <a:avLst/>
              <a:gdLst/>
              <a:ahLst/>
              <a:cxnLst/>
              <a:rect l="l" t="t" r="r" b="b"/>
              <a:pathLst>
                <a:path w="3906" h="4396" extrusionOk="0">
                  <a:moveTo>
                    <a:pt x="1" y="4355"/>
                  </a:moveTo>
                  <a:lnTo>
                    <a:pt x="3844" y="1"/>
                  </a:lnTo>
                  <a:lnTo>
                    <a:pt x="3905" y="62"/>
                  </a:lnTo>
                  <a:lnTo>
                    <a:pt x="62" y="43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4086950" y="529925"/>
              <a:ext cx="71575" cy="115000"/>
            </a:xfrm>
            <a:custGeom>
              <a:avLst/>
              <a:gdLst/>
              <a:ahLst/>
              <a:cxnLst/>
              <a:rect l="l" t="t" r="r" b="b"/>
              <a:pathLst>
                <a:path w="2863" h="4600" extrusionOk="0">
                  <a:moveTo>
                    <a:pt x="1" y="4559"/>
                  </a:moveTo>
                  <a:lnTo>
                    <a:pt x="2781" y="0"/>
                  </a:lnTo>
                  <a:lnTo>
                    <a:pt x="2863" y="41"/>
                  </a:lnTo>
                  <a:lnTo>
                    <a:pt x="83" y="46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4086450" y="526850"/>
              <a:ext cx="48075" cy="118075"/>
            </a:xfrm>
            <a:custGeom>
              <a:avLst/>
              <a:gdLst/>
              <a:ahLst/>
              <a:cxnLst/>
              <a:rect l="l" t="t" r="r" b="b"/>
              <a:pathLst>
                <a:path w="1923" h="4723" extrusionOk="0">
                  <a:moveTo>
                    <a:pt x="1" y="4682"/>
                  </a:moveTo>
                  <a:lnTo>
                    <a:pt x="1840" y="1"/>
                  </a:lnTo>
                  <a:lnTo>
                    <a:pt x="1922" y="42"/>
                  </a:lnTo>
                  <a:lnTo>
                    <a:pt x="82" y="47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4086950" y="530425"/>
              <a:ext cx="25075" cy="114500"/>
            </a:xfrm>
            <a:custGeom>
              <a:avLst/>
              <a:gdLst/>
              <a:ahLst/>
              <a:cxnLst/>
              <a:rect l="l" t="t" r="r" b="b"/>
              <a:pathLst>
                <a:path w="1003" h="4580" extrusionOk="0">
                  <a:moveTo>
                    <a:pt x="1" y="4559"/>
                  </a:moveTo>
                  <a:lnTo>
                    <a:pt x="921" y="1"/>
                  </a:lnTo>
                  <a:lnTo>
                    <a:pt x="1003" y="21"/>
                  </a:lnTo>
                  <a:lnTo>
                    <a:pt x="83" y="45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4086450" y="541675"/>
              <a:ext cx="5125" cy="102750"/>
            </a:xfrm>
            <a:custGeom>
              <a:avLst/>
              <a:gdLst/>
              <a:ahLst/>
              <a:cxnLst/>
              <a:rect l="l" t="t" r="r" b="b"/>
              <a:pathLst>
                <a:path w="205" h="4110" extrusionOk="0">
                  <a:moveTo>
                    <a:pt x="1" y="4109"/>
                  </a:moveTo>
                  <a:lnTo>
                    <a:pt x="103" y="0"/>
                  </a:lnTo>
                  <a:lnTo>
                    <a:pt x="205" y="0"/>
                  </a:lnTo>
                  <a:lnTo>
                    <a:pt x="82" y="41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4073675" y="559550"/>
              <a:ext cx="15350" cy="85375"/>
            </a:xfrm>
            <a:custGeom>
              <a:avLst/>
              <a:gdLst/>
              <a:ahLst/>
              <a:cxnLst/>
              <a:rect l="l" t="t" r="r" b="b"/>
              <a:pathLst>
                <a:path w="614" h="3415" extrusionOk="0">
                  <a:moveTo>
                    <a:pt x="1" y="1"/>
                  </a:moveTo>
                  <a:lnTo>
                    <a:pt x="103" y="1"/>
                  </a:lnTo>
                  <a:lnTo>
                    <a:pt x="614" y="3394"/>
                  </a:lnTo>
                  <a:lnTo>
                    <a:pt x="512" y="34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4065500" y="581525"/>
              <a:ext cx="23525" cy="63400"/>
            </a:xfrm>
            <a:custGeom>
              <a:avLst/>
              <a:gdLst/>
              <a:ahLst/>
              <a:cxnLst/>
              <a:rect l="l" t="t" r="r" b="b"/>
              <a:pathLst>
                <a:path w="941" h="2536" extrusionOk="0">
                  <a:moveTo>
                    <a:pt x="0" y="21"/>
                  </a:moveTo>
                  <a:lnTo>
                    <a:pt x="82" y="1"/>
                  </a:lnTo>
                  <a:lnTo>
                    <a:pt x="941" y="2515"/>
                  </a:lnTo>
                  <a:lnTo>
                    <a:pt x="839" y="25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4086450" y="559550"/>
              <a:ext cx="105825" cy="84875"/>
            </a:xfrm>
            <a:custGeom>
              <a:avLst/>
              <a:gdLst/>
              <a:ahLst/>
              <a:cxnLst/>
              <a:rect l="l" t="t" r="r" b="b"/>
              <a:pathLst>
                <a:path w="4233" h="3395" extrusionOk="0">
                  <a:moveTo>
                    <a:pt x="1" y="3333"/>
                  </a:moveTo>
                  <a:lnTo>
                    <a:pt x="4171" y="1"/>
                  </a:lnTo>
                  <a:lnTo>
                    <a:pt x="4232" y="83"/>
                  </a:lnTo>
                  <a:lnTo>
                    <a:pt x="41" y="33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4086450" y="583075"/>
              <a:ext cx="111425" cy="61850"/>
            </a:xfrm>
            <a:custGeom>
              <a:avLst/>
              <a:gdLst/>
              <a:ahLst/>
              <a:cxnLst/>
              <a:rect l="l" t="t" r="r" b="b"/>
              <a:pathLst>
                <a:path w="4457" h="2474" extrusionOk="0">
                  <a:moveTo>
                    <a:pt x="1" y="2392"/>
                  </a:moveTo>
                  <a:lnTo>
                    <a:pt x="4416" y="0"/>
                  </a:lnTo>
                  <a:lnTo>
                    <a:pt x="4457" y="82"/>
                  </a:lnTo>
                  <a:lnTo>
                    <a:pt x="41" y="247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4086450" y="605550"/>
              <a:ext cx="110925" cy="39375"/>
            </a:xfrm>
            <a:custGeom>
              <a:avLst/>
              <a:gdLst/>
              <a:ahLst/>
              <a:cxnLst/>
              <a:rect l="l" t="t" r="r" b="b"/>
              <a:pathLst>
                <a:path w="4437" h="1575" extrusionOk="0">
                  <a:moveTo>
                    <a:pt x="1" y="1493"/>
                  </a:moveTo>
                  <a:lnTo>
                    <a:pt x="4416" y="1"/>
                  </a:lnTo>
                  <a:lnTo>
                    <a:pt x="4436" y="103"/>
                  </a:lnTo>
                  <a:lnTo>
                    <a:pt x="41" y="15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4086950" y="627525"/>
              <a:ext cx="102250" cy="17400"/>
            </a:xfrm>
            <a:custGeom>
              <a:avLst/>
              <a:gdLst/>
              <a:ahLst/>
              <a:cxnLst/>
              <a:rect l="l" t="t" r="r" b="b"/>
              <a:pathLst>
                <a:path w="4090" h="696" extrusionOk="0">
                  <a:moveTo>
                    <a:pt x="1" y="614"/>
                  </a:moveTo>
                  <a:lnTo>
                    <a:pt x="4069" y="1"/>
                  </a:lnTo>
                  <a:lnTo>
                    <a:pt x="4089" y="83"/>
                  </a:lnTo>
                  <a:lnTo>
                    <a:pt x="1" y="6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4086950" y="642850"/>
              <a:ext cx="85900" cy="4125"/>
            </a:xfrm>
            <a:custGeom>
              <a:avLst/>
              <a:gdLst/>
              <a:ahLst/>
              <a:cxnLst/>
              <a:rect l="l" t="t" r="r" b="b"/>
              <a:pathLst>
                <a:path w="3436" h="165" extrusionOk="0">
                  <a:moveTo>
                    <a:pt x="1" y="83"/>
                  </a:moveTo>
                  <a:lnTo>
                    <a:pt x="1" y="1"/>
                  </a:lnTo>
                  <a:lnTo>
                    <a:pt x="3435" y="83"/>
                  </a:lnTo>
                  <a:lnTo>
                    <a:pt x="3435" y="1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4086950" y="642850"/>
              <a:ext cx="65450" cy="15375"/>
            </a:xfrm>
            <a:custGeom>
              <a:avLst/>
              <a:gdLst/>
              <a:ahLst/>
              <a:cxnLst/>
              <a:rect l="l" t="t" r="r" b="b"/>
              <a:pathLst>
                <a:path w="2618" h="615" extrusionOk="0">
                  <a:moveTo>
                    <a:pt x="1" y="83"/>
                  </a:moveTo>
                  <a:lnTo>
                    <a:pt x="21" y="1"/>
                  </a:lnTo>
                  <a:lnTo>
                    <a:pt x="2618" y="532"/>
                  </a:lnTo>
                  <a:lnTo>
                    <a:pt x="2597" y="6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3908600" y="436400"/>
              <a:ext cx="195250" cy="155375"/>
            </a:xfrm>
            <a:custGeom>
              <a:avLst/>
              <a:gdLst/>
              <a:ahLst/>
              <a:cxnLst/>
              <a:rect l="l" t="t" r="r" b="b"/>
              <a:pathLst>
                <a:path w="7810" h="6215" extrusionOk="0">
                  <a:moveTo>
                    <a:pt x="5234" y="0"/>
                  </a:moveTo>
                  <a:cubicBezTo>
                    <a:pt x="4682" y="307"/>
                    <a:pt x="4048" y="512"/>
                    <a:pt x="3415" y="573"/>
                  </a:cubicBezTo>
                  <a:cubicBezTo>
                    <a:pt x="3415" y="573"/>
                    <a:pt x="1" y="716"/>
                    <a:pt x="1248" y="5029"/>
                  </a:cubicBezTo>
                  <a:lnTo>
                    <a:pt x="2433" y="5622"/>
                  </a:lnTo>
                  <a:lnTo>
                    <a:pt x="3619" y="6215"/>
                  </a:lnTo>
                  <a:cubicBezTo>
                    <a:pt x="7810" y="4600"/>
                    <a:pt x="5888" y="1779"/>
                    <a:pt x="5888" y="1779"/>
                  </a:cubicBezTo>
                  <a:cubicBezTo>
                    <a:pt x="5541" y="1227"/>
                    <a:pt x="5316" y="634"/>
                    <a:pt x="5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3927000" y="432300"/>
              <a:ext cx="144650" cy="161525"/>
            </a:xfrm>
            <a:custGeom>
              <a:avLst/>
              <a:gdLst/>
              <a:ahLst/>
              <a:cxnLst/>
              <a:rect l="l" t="t" r="r" b="b"/>
              <a:pathLst>
                <a:path w="5786" h="6461" extrusionOk="0">
                  <a:moveTo>
                    <a:pt x="2883" y="6461"/>
                  </a:moveTo>
                  <a:lnTo>
                    <a:pt x="430" y="5275"/>
                  </a:lnTo>
                  <a:lnTo>
                    <a:pt x="430" y="5234"/>
                  </a:lnTo>
                  <a:cubicBezTo>
                    <a:pt x="1" y="3721"/>
                    <a:pt x="82" y="2556"/>
                    <a:pt x="655" y="1738"/>
                  </a:cubicBezTo>
                  <a:cubicBezTo>
                    <a:pt x="1145" y="1105"/>
                    <a:pt x="1881" y="696"/>
                    <a:pt x="2679" y="635"/>
                  </a:cubicBezTo>
                  <a:cubicBezTo>
                    <a:pt x="3312" y="594"/>
                    <a:pt x="3926" y="389"/>
                    <a:pt x="4457" y="83"/>
                  </a:cubicBezTo>
                  <a:lnTo>
                    <a:pt x="4580" y="1"/>
                  </a:lnTo>
                  <a:lnTo>
                    <a:pt x="4580" y="164"/>
                  </a:lnTo>
                  <a:cubicBezTo>
                    <a:pt x="4682" y="778"/>
                    <a:pt x="4886" y="1371"/>
                    <a:pt x="5213" y="1902"/>
                  </a:cubicBezTo>
                  <a:cubicBezTo>
                    <a:pt x="5643" y="2577"/>
                    <a:pt x="5786" y="3415"/>
                    <a:pt x="5561" y="4171"/>
                  </a:cubicBezTo>
                  <a:cubicBezTo>
                    <a:pt x="5275" y="5132"/>
                    <a:pt x="4375" y="5909"/>
                    <a:pt x="2903" y="6461"/>
                  </a:cubicBezTo>
                  <a:close/>
                  <a:moveTo>
                    <a:pt x="594" y="5132"/>
                  </a:moveTo>
                  <a:lnTo>
                    <a:pt x="2883" y="6277"/>
                  </a:lnTo>
                  <a:cubicBezTo>
                    <a:pt x="4273" y="5725"/>
                    <a:pt x="5111" y="5009"/>
                    <a:pt x="5397" y="4110"/>
                  </a:cubicBezTo>
                  <a:cubicBezTo>
                    <a:pt x="5581" y="3394"/>
                    <a:pt x="5459" y="2617"/>
                    <a:pt x="5070" y="2004"/>
                  </a:cubicBezTo>
                  <a:lnTo>
                    <a:pt x="5070" y="2004"/>
                  </a:lnTo>
                  <a:cubicBezTo>
                    <a:pt x="4743" y="1473"/>
                    <a:pt x="4539" y="900"/>
                    <a:pt x="4437" y="308"/>
                  </a:cubicBezTo>
                  <a:cubicBezTo>
                    <a:pt x="3885" y="573"/>
                    <a:pt x="3292" y="757"/>
                    <a:pt x="2699" y="819"/>
                  </a:cubicBezTo>
                  <a:cubicBezTo>
                    <a:pt x="1943" y="880"/>
                    <a:pt x="1268" y="1248"/>
                    <a:pt x="798" y="1841"/>
                  </a:cubicBezTo>
                  <a:cubicBezTo>
                    <a:pt x="246" y="2597"/>
                    <a:pt x="185" y="3701"/>
                    <a:pt x="594" y="51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3931600" y="445075"/>
              <a:ext cx="130850" cy="146700"/>
            </a:xfrm>
            <a:custGeom>
              <a:avLst/>
              <a:gdLst/>
              <a:ahLst/>
              <a:cxnLst/>
              <a:rect l="l" t="t" r="r" b="b"/>
              <a:pathLst>
                <a:path w="5234" h="5868" extrusionOk="0">
                  <a:moveTo>
                    <a:pt x="2597" y="5868"/>
                  </a:moveTo>
                  <a:lnTo>
                    <a:pt x="389" y="4764"/>
                  </a:lnTo>
                  <a:lnTo>
                    <a:pt x="389" y="4743"/>
                  </a:lnTo>
                  <a:cubicBezTo>
                    <a:pt x="1" y="3353"/>
                    <a:pt x="62" y="2290"/>
                    <a:pt x="593" y="1534"/>
                  </a:cubicBezTo>
                  <a:cubicBezTo>
                    <a:pt x="1043" y="962"/>
                    <a:pt x="1697" y="614"/>
                    <a:pt x="2433" y="553"/>
                  </a:cubicBezTo>
                  <a:cubicBezTo>
                    <a:pt x="3006" y="512"/>
                    <a:pt x="3578" y="328"/>
                    <a:pt x="4089" y="42"/>
                  </a:cubicBezTo>
                  <a:lnTo>
                    <a:pt x="4150" y="1"/>
                  </a:lnTo>
                  <a:lnTo>
                    <a:pt x="4150" y="83"/>
                  </a:lnTo>
                  <a:cubicBezTo>
                    <a:pt x="4232" y="655"/>
                    <a:pt x="4437" y="1207"/>
                    <a:pt x="4743" y="1698"/>
                  </a:cubicBezTo>
                  <a:cubicBezTo>
                    <a:pt x="5132" y="2311"/>
                    <a:pt x="5234" y="3067"/>
                    <a:pt x="5050" y="3762"/>
                  </a:cubicBezTo>
                  <a:cubicBezTo>
                    <a:pt x="4784" y="4641"/>
                    <a:pt x="3966" y="5336"/>
                    <a:pt x="2617" y="5847"/>
                  </a:cubicBezTo>
                  <a:close/>
                  <a:moveTo>
                    <a:pt x="450" y="4682"/>
                  </a:moveTo>
                  <a:lnTo>
                    <a:pt x="2617" y="5766"/>
                  </a:lnTo>
                  <a:cubicBezTo>
                    <a:pt x="3905" y="5255"/>
                    <a:pt x="4702" y="4580"/>
                    <a:pt x="4968" y="3742"/>
                  </a:cubicBezTo>
                  <a:cubicBezTo>
                    <a:pt x="5132" y="3067"/>
                    <a:pt x="5029" y="2352"/>
                    <a:pt x="4661" y="1759"/>
                  </a:cubicBezTo>
                  <a:lnTo>
                    <a:pt x="4661" y="1759"/>
                  </a:lnTo>
                  <a:cubicBezTo>
                    <a:pt x="4355" y="1268"/>
                    <a:pt x="4150" y="716"/>
                    <a:pt x="4069" y="165"/>
                  </a:cubicBezTo>
                  <a:cubicBezTo>
                    <a:pt x="3558" y="430"/>
                    <a:pt x="3006" y="594"/>
                    <a:pt x="2433" y="635"/>
                  </a:cubicBezTo>
                  <a:cubicBezTo>
                    <a:pt x="1738" y="696"/>
                    <a:pt x="1084" y="1044"/>
                    <a:pt x="655" y="1595"/>
                  </a:cubicBezTo>
                  <a:cubicBezTo>
                    <a:pt x="144" y="2311"/>
                    <a:pt x="82" y="3353"/>
                    <a:pt x="450" y="46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3968400" y="446100"/>
              <a:ext cx="66450" cy="131375"/>
            </a:xfrm>
            <a:custGeom>
              <a:avLst/>
              <a:gdLst/>
              <a:ahLst/>
              <a:cxnLst/>
              <a:rect l="l" t="t" r="r" b="b"/>
              <a:pathLst>
                <a:path w="2658" h="5255" extrusionOk="0">
                  <a:moveTo>
                    <a:pt x="0" y="5214"/>
                  </a:moveTo>
                  <a:lnTo>
                    <a:pt x="2576" y="1"/>
                  </a:lnTo>
                  <a:lnTo>
                    <a:pt x="2658" y="42"/>
                  </a:lnTo>
                  <a:lnTo>
                    <a:pt x="82" y="52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3968400" y="448150"/>
              <a:ext cx="40400" cy="128800"/>
            </a:xfrm>
            <a:custGeom>
              <a:avLst/>
              <a:gdLst/>
              <a:ahLst/>
              <a:cxnLst/>
              <a:rect l="l" t="t" r="r" b="b"/>
              <a:pathLst>
                <a:path w="1616" h="5152" extrusionOk="0">
                  <a:moveTo>
                    <a:pt x="0" y="5132"/>
                  </a:moveTo>
                  <a:lnTo>
                    <a:pt x="1513" y="1"/>
                  </a:lnTo>
                  <a:lnTo>
                    <a:pt x="1615" y="21"/>
                  </a:lnTo>
                  <a:lnTo>
                    <a:pt x="82" y="515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3968400" y="451725"/>
              <a:ext cx="16375" cy="125225"/>
            </a:xfrm>
            <a:custGeom>
              <a:avLst/>
              <a:gdLst/>
              <a:ahLst/>
              <a:cxnLst/>
              <a:rect l="l" t="t" r="r" b="b"/>
              <a:pathLst>
                <a:path w="655" h="5009" extrusionOk="0">
                  <a:moveTo>
                    <a:pt x="0" y="4989"/>
                  </a:moveTo>
                  <a:lnTo>
                    <a:pt x="573" y="1"/>
                  </a:lnTo>
                  <a:lnTo>
                    <a:pt x="655" y="21"/>
                  </a:lnTo>
                  <a:lnTo>
                    <a:pt x="82" y="50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3961250" y="460425"/>
              <a:ext cx="9225" cy="116025"/>
            </a:xfrm>
            <a:custGeom>
              <a:avLst/>
              <a:gdLst/>
              <a:ahLst/>
              <a:cxnLst/>
              <a:rect l="l" t="t" r="r" b="b"/>
              <a:pathLst>
                <a:path w="369" h="4641" extrusionOk="0">
                  <a:moveTo>
                    <a:pt x="0" y="0"/>
                  </a:moveTo>
                  <a:lnTo>
                    <a:pt x="82" y="0"/>
                  </a:lnTo>
                  <a:lnTo>
                    <a:pt x="368" y="4641"/>
                  </a:lnTo>
                  <a:lnTo>
                    <a:pt x="286" y="46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3944375" y="476250"/>
              <a:ext cx="26100" cy="100700"/>
            </a:xfrm>
            <a:custGeom>
              <a:avLst/>
              <a:gdLst/>
              <a:ahLst/>
              <a:cxnLst/>
              <a:rect l="l" t="t" r="r" b="b"/>
              <a:pathLst>
                <a:path w="1044" h="4028" extrusionOk="0">
                  <a:moveTo>
                    <a:pt x="1" y="21"/>
                  </a:moveTo>
                  <a:lnTo>
                    <a:pt x="82" y="1"/>
                  </a:lnTo>
                  <a:lnTo>
                    <a:pt x="1043" y="4008"/>
                  </a:lnTo>
                  <a:lnTo>
                    <a:pt x="961" y="40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3934150" y="497725"/>
              <a:ext cx="36325" cy="79750"/>
            </a:xfrm>
            <a:custGeom>
              <a:avLst/>
              <a:gdLst/>
              <a:ahLst/>
              <a:cxnLst/>
              <a:rect l="l" t="t" r="r" b="b"/>
              <a:pathLst>
                <a:path w="1453" h="3190" extrusionOk="0">
                  <a:moveTo>
                    <a:pt x="1" y="41"/>
                  </a:moveTo>
                  <a:lnTo>
                    <a:pt x="83" y="0"/>
                  </a:lnTo>
                  <a:lnTo>
                    <a:pt x="1452" y="3149"/>
                  </a:lnTo>
                  <a:lnTo>
                    <a:pt x="1370" y="31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3932125" y="521225"/>
              <a:ext cx="38350" cy="56250"/>
            </a:xfrm>
            <a:custGeom>
              <a:avLst/>
              <a:gdLst/>
              <a:ahLst/>
              <a:cxnLst/>
              <a:rect l="l" t="t" r="r" b="b"/>
              <a:pathLst>
                <a:path w="1534" h="2250" extrusionOk="0">
                  <a:moveTo>
                    <a:pt x="0" y="42"/>
                  </a:moveTo>
                  <a:lnTo>
                    <a:pt x="61" y="1"/>
                  </a:lnTo>
                  <a:lnTo>
                    <a:pt x="1533" y="2209"/>
                  </a:lnTo>
                  <a:lnTo>
                    <a:pt x="1451" y="22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3967375" y="468075"/>
              <a:ext cx="81275" cy="108875"/>
            </a:xfrm>
            <a:custGeom>
              <a:avLst/>
              <a:gdLst/>
              <a:ahLst/>
              <a:cxnLst/>
              <a:rect l="l" t="t" r="r" b="b"/>
              <a:pathLst>
                <a:path w="3251" h="4355" extrusionOk="0">
                  <a:moveTo>
                    <a:pt x="1" y="4294"/>
                  </a:moveTo>
                  <a:lnTo>
                    <a:pt x="3190" y="1"/>
                  </a:lnTo>
                  <a:lnTo>
                    <a:pt x="3251" y="62"/>
                  </a:lnTo>
                  <a:lnTo>
                    <a:pt x="82" y="43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3967900" y="489025"/>
              <a:ext cx="92525" cy="87925"/>
            </a:xfrm>
            <a:custGeom>
              <a:avLst/>
              <a:gdLst/>
              <a:ahLst/>
              <a:cxnLst/>
              <a:rect l="l" t="t" r="r" b="b"/>
              <a:pathLst>
                <a:path w="3701" h="3517" extrusionOk="0">
                  <a:moveTo>
                    <a:pt x="0" y="3456"/>
                  </a:moveTo>
                  <a:lnTo>
                    <a:pt x="3639" y="1"/>
                  </a:lnTo>
                  <a:lnTo>
                    <a:pt x="3700" y="62"/>
                  </a:lnTo>
                  <a:lnTo>
                    <a:pt x="61" y="35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3967900" y="511000"/>
              <a:ext cx="98125" cy="65950"/>
            </a:xfrm>
            <a:custGeom>
              <a:avLst/>
              <a:gdLst/>
              <a:ahLst/>
              <a:cxnLst/>
              <a:rect l="l" t="t" r="r" b="b"/>
              <a:pathLst>
                <a:path w="3925" h="2638" extrusionOk="0">
                  <a:moveTo>
                    <a:pt x="0" y="2577"/>
                  </a:moveTo>
                  <a:lnTo>
                    <a:pt x="3864" y="1"/>
                  </a:lnTo>
                  <a:lnTo>
                    <a:pt x="3925" y="83"/>
                  </a:lnTo>
                  <a:lnTo>
                    <a:pt x="41" y="26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3967900" y="534000"/>
              <a:ext cx="95575" cy="43475"/>
            </a:xfrm>
            <a:custGeom>
              <a:avLst/>
              <a:gdLst/>
              <a:ahLst/>
              <a:cxnLst/>
              <a:rect l="l" t="t" r="r" b="b"/>
              <a:pathLst>
                <a:path w="3823" h="1739" extrusionOk="0">
                  <a:moveTo>
                    <a:pt x="0" y="1657"/>
                  </a:moveTo>
                  <a:lnTo>
                    <a:pt x="3782" y="1"/>
                  </a:lnTo>
                  <a:lnTo>
                    <a:pt x="3823" y="83"/>
                  </a:lnTo>
                  <a:lnTo>
                    <a:pt x="41" y="17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3968400" y="554950"/>
              <a:ext cx="83825" cy="22525"/>
            </a:xfrm>
            <a:custGeom>
              <a:avLst/>
              <a:gdLst/>
              <a:ahLst/>
              <a:cxnLst/>
              <a:rect l="l" t="t" r="r" b="b"/>
              <a:pathLst>
                <a:path w="3353" h="901" extrusionOk="0">
                  <a:moveTo>
                    <a:pt x="0" y="819"/>
                  </a:moveTo>
                  <a:lnTo>
                    <a:pt x="3333" y="1"/>
                  </a:lnTo>
                  <a:lnTo>
                    <a:pt x="3353" y="103"/>
                  </a:lnTo>
                  <a:lnTo>
                    <a:pt x="21" y="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3968400" y="570800"/>
              <a:ext cx="66450" cy="6675"/>
            </a:xfrm>
            <a:custGeom>
              <a:avLst/>
              <a:gdLst/>
              <a:ahLst/>
              <a:cxnLst/>
              <a:rect l="l" t="t" r="r" b="b"/>
              <a:pathLst>
                <a:path w="2658" h="267" extrusionOk="0">
                  <a:moveTo>
                    <a:pt x="0" y="164"/>
                  </a:moveTo>
                  <a:lnTo>
                    <a:pt x="2637" y="1"/>
                  </a:lnTo>
                  <a:lnTo>
                    <a:pt x="2658" y="103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3689375" y="462450"/>
              <a:ext cx="164075" cy="91000"/>
            </a:xfrm>
            <a:custGeom>
              <a:avLst/>
              <a:gdLst/>
              <a:ahLst/>
              <a:cxnLst/>
              <a:rect l="l" t="t" r="r" b="b"/>
              <a:pathLst>
                <a:path w="6563" h="3640" extrusionOk="0">
                  <a:moveTo>
                    <a:pt x="3271" y="1"/>
                  </a:moveTo>
                  <a:cubicBezTo>
                    <a:pt x="1227" y="1084"/>
                    <a:pt x="0" y="3640"/>
                    <a:pt x="0" y="3640"/>
                  </a:cubicBezTo>
                  <a:cubicBezTo>
                    <a:pt x="852" y="3462"/>
                    <a:pt x="1865" y="3403"/>
                    <a:pt x="2837" y="3403"/>
                  </a:cubicBezTo>
                  <a:cubicBezTo>
                    <a:pt x="4781" y="3403"/>
                    <a:pt x="6562" y="3640"/>
                    <a:pt x="6562" y="3640"/>
                  </a:cubicBezTo>
                  <a:cubicBezTo>
                    <a:pt x="5990" y="1984"/>
                    <a:pt x="3271" y="1"/>
                    <a:pt x="32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3689875" y="458875"/>
              <a:ext cx="163575" cy="96100"/>
            </a:xfrm>
            <a:custGeom>
              <a:avLst/>
              <a:gdLst/>
              <a:ahLst/>
              <a:cxnLst/>
              <a:rect l="l" t="t" r="r" b="b"/>
              <a:pathLst>
                <a:path w="6543" h="3844" extrusionOk="0">
                  <a:moveTo>
                    <a:pt x="6542" y="3783"/>
                  </a:moveTo>
                  <a:cubicBezTo>
                    <a:pt x="6215" y="2250"/>
                    <a:pt x="3701" y="328"/>
                    <a:pt x="3333" y="62"/>
                  </a:cubicBezTo>
                  <a:cubicBezTo>
                    <a:pt x="3333" y="42"/>
                    <a:pt x="3333" y="42"/>
                    <a:pt x="3333" y="21"/>
                  </a:cubicBezTo>
                  <a:cubicBezTo>
                    <a:pt x="3292" y="1"/>
                    <a:pt x="3251" y="1"/>
                    <a:pt x="3210" y="21"/>
                  </a:cubicBezTo>
                  <a:cubicBezTo>
                    <a:pt x="3210" y="42"/>
                    <a:pt x="3210" y="42"/>
                    <a:pt x="3210" y="62"/>
                  </a:cubicBezTo>
                  <a:cubicBezTo>
                    <a:pt x="2822" y="328"/>
                    <a:pt x="328" y="2250"/>
                    <a:pt x="1" y="3783"/>
                  </a:cubicBezTo>
                  <a:cubicBezTo>
                    <a:pt x="1" y="3803"/>
                    <a:pt x="21" y="3824"/>
                    <a:pt x="42" y="3844"/>
                  </a:cubicBezTo>
                  <a:lnTo>
                    <a:pt x="42" y="3844"/>
                  </a:lnTo>
                  <a:cubicBezTo>
                    <a:pt x="62" y="3844"/>
                    <a:pt x="82" y="3824"/>
                    <a:pt x="103" y="3803"/>
                  </a:cubicBezTo>
                  <a:cubicBezTo>
                    <a:pt x="410" y="2331"/>
                    <a:pt x="2903" y="410"/>
                    <a:pt x="3271" y="144"/>
                  </a:cubicBezTo>
                  <a:cubicBezTo>
                    <a:pt x="3619" y="410"/>
                    <a:pt x="6113" y="2331"/>
                    <a:pt x="6440" y="3803"/>
                  </a:cubicBezTo>
                  <a:cubicBezTo>
                    <a:pt x="6440" y="3824"/>
                    <a:pt x="6460" y="3844"/>
                    <a:pt x="6481" y="3844"/>
                  </a:cubicBezTo>
                  <a:lnTo>
                    <a:pt x="6481" y="3844"/>
                  </a:lnTo>
                  <a:cubicBezTo>
                    <a:pt x="6522" y="3844"/>
                    <a:pt x="6542" y="3803"/>
                    <a:pt x="6542" y="37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3705200" y="473200"/>
              <a:ext cx="132900" cy="77700"/>
            </a:xfrm>
            <a:custGeom>
              <a:avLst/>
              <a:gdLst/>
              <a:ahLst/>
              <a:cxnLst/>
              <a:rect l="l" t="t" r="r" b="b"/>
              <a:pathLst>
                <a:path w="5316" h="3108" extrusionOk="0">
                  <a:moveTo>
                    <a:pt x="5295" y="3067"/>
                  </a:moveTo>
                  <a:cubicBezTo>
                    <a:pt x="5050" y="1820"/>
                    <a:pt x="3006" y="266"/>
                    <a:pt x="2699" y="41"/>
                  </a:cubicBezTo>
                  <a:lnTo>
                    <a:pt x="2699" y="21"/>
                  </a:lnTo>
                  <a:cubicBezTo>
                    <a:pt x="2679" y="0"/>
                    <a:pt x="2679" y="0"/>
                    <a:pt x="2658" y="0"/>
                  </a:cubicBezTo>
                  <a:cubicBezTo>
                    <a:pt x="2638" y="0"/>
                    <a:pt x="2617" y="0"/>
                    <a:pt x="2617" y="21"/>
                  </a:cubicBezTo>
                  <a:lnTo>
                    <a:pt x="2617" y="41"/>
                  </a:lnTo>
                  <a:cubicBezTo>
                    <a:pt x="2311" y="266"/>
                    <a:pt x="267" y="1820"/>
                    <a:pt x="1" y="3067"/>
                  </a:cubicBezTo>
                  <a:cubicBezTo>
                    <a:pt x="1" y="3087"/>
                    <a:pt x="21" y="3107"/>
                    <a:pt x="42" y="3107"/>
                  </a:cubicBezTo>
                  <a:lnTo>
                    <a:pt x="42" y="3107"/>
                  </a:lnTo>
                  <a:cubicBezTo>
                    <a:pt x="62" y="3107"/>
                    <a:pt x="83" y="3107"/>
                    <a:pt x="83" y="3087"/>
                  </a:cubicBezTo>
                  <a:cubicBezTo>
                    <a:pt x="328" y="1881"/>
                    <a:pt x="2352" y="327"/>
                    <a:pt x="2658" y="102"/>
                  </a:cubicBezTo>
                  <a:cubicBezTo>
                    <a:pt x="2945" y="327"/>
                    <a:pt x="4968" y="1901"/>
                    <a:pt x="5234" y="3087"/>
                  </a:cubicBezTo>
                  <a:cubicBezTo>
                    <a:pt x="5234" y="3087"/>
                    <a:pt x="5254" y="3107"/>
                    <a:pt x="5275" y="3107"/>
                  </a:cubicBezTo>
                  <a:lnTo>
                    <a:pt x="5275" y="3107"/>
                  </a:lnTo>
                  <a:cubicBezTo>
                    <a:pt x="5295" y="3107"/>
                    <a:pt x="5316" y="3087"/>
                    <a:pt x="5295" y="30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3713375" y="482900"/>
              <a:ext cx="116050" cy="68000"/>
            </a:xfrm>
            <a:custGeom>
              <a:avLst/>
              <a:gdLst/>
              <a:ahLst/>
              <a:cxnLst/>
              <a:rect l="l" t="t" r="r" b="b"/>
              <a:pathLst>
                <a:path w="4642" h="2720" extrusionOk="0">
                  <a:moveTo>
                    <a:pt x="4641" y="2679"/>
                  </a:moveTo>
                  <a:cubicBezTo>
                    <a:pt x="4416" y="1595"/>
                    <a:pt x="2638" y="226"/>
                    <a:pt x="2372" y="42"/>
                  </a:cubicBezTo>
                  <a:cubicBezTo>
                    <a:pt x="2372" y="21"/>
                    <a:pt x="2372" y="21"/>
                    <a:pt x="2372" y="21"/>
                  </a:cubicBezTo>
                  <a:cubicBezTo>
                    <a:pt x="2331" y="1"/>
                    <a:pt x="2311" y="1"/>
                    <a:pt x="2290" y="21"/>
                  </a:cubicBezTo>
                  <a:cubicBezTo>
                    <a:pt x="2290" y="21"/>
                    <a:pt x="2290" y="21"/>
                    <a:pt x="2290" y="42"/>
                  </a:cubicBezTo>
                  <a:cubicBezTo>
                    <a:pt x="2004" y="226"/>
                    <a:pt x="246" y="1595"/>
                    <a:pt x="1" y="2679"/>
                  </a:cubicBezTo>
                  <a:cubicBezTo>
                    <a:pt x="1" y="2699"/>
                    <a:pt x="1" y="2719"/>
                    <a:pt x="42" y="2719"/>
                  </a:cubicBezTo>
                  <a:lnTo>
                    <a:pt x="42" y="2719"/>
                  </a:lnTo>
                  <a:cubicBezTo>
                    <a:pt x="42" y="2719"/>
                    <a:pt x="62" y="2719"/>
                    <a:pt x="62" y="2699"/>
                  </a:cubicBezTo>
                  <a:cubicBezTo>
                    <a:pt x="287" y="1656"/>
                    <a:pt x="2066" y="287"/>
                    <a:pt x="2311" y="103"/>
                  </a:cubicBezTo>
                  <a:cubicBezTo>
                    <a:pt x="2577" y="287"/>
                    <a:pt x="4355" y="1656"/>
                    <a:pt x="4580" y="2699"/>
                  </a:cubicBezTo>
                  <a:cubicBezTo>
                    <a:pt x="4580" y="2719"/>
                    <a:pt x="4600" y="2719"/>
                    <a:pt x="4600" y="2719"/>
                  </a:cubicBezTo>
                  <a:lnTo>
                    <a:pt x="4600" y="2719"/>
                  </a:lnTo>
                  <a:cubicBezTo>
                    <a:pt x="4641" y="2719"/>
                    <a:pt x="4641" y="2699"/>
                    <a:pt x="4641" y="26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3748650" y="520725"/>
              <a:ext cx="45500" cy="26075"/>
            </a:xfrm>
            <a:custGeom>
              <a:avLst/>
              <a:gdLst/>
              <a:ahLst/>
              <a:cxnLst/>
              <a:rect l="l" t="t" r="r" b="b"/>
              <a:pathLst>
                <a:path w="1820" h="1043" extrusionOk="0">
                  <a:moveTo>
                    <a:pt x="1820" y="1022"/>
                  </a:moveTo>
                  <a:cubicBezTo>
                    <a:pt x="1718" y="614"/>
                    <a:pt x="1023" y="82"/>
                    <a:pt x="920" y="0"/>
                  </a:cubicBezTo>
                  <a:lnTo>
                    <a:pt x="920" y="0"/>
                  </a:lnTo>
                  <a:cubicBezTo>
                    <a:pt x="920" y="0"/>
                    <a:pt x="900" y="0"/>
                    <a:pt x="900" y="0"/>
                  </a:cubicBezTo>
                  <a:lnTo>
                    <a:pt x="900" y="0"/>
                  </a:lnTo>
                  <a:cubicBezTo>
                    <a:pt x="798" y="82"/>
                    <a:pt x="103" y="614"/>
                    <a:pt x="0" y="1022"/>
                  </a:cubicBezTo>
                  <a:cubicBezTo>
                    <a:pt x="0" y="1022"/>
                    <a:pt x="0" y="1043"/>
                    <a:pt x="21" y="1043"/>
                  </a:cubicBezTo>
                  <a:lnTo>
                    <a:pt x="21" y="1043"/>
                  </a:lnTo>
                  <a:cubicBezTo>
                    <a:pt x="21" y="1043"/>
                    <a:pt x="41" y="1043"/>
                    <a:pt x="41" y="1043"/>
                  </a:cubicBezTo>
                  <a:cubicBezTo>
                    <a:pt x="123" y="634"/>
                    <a:pt x="798" y="103"/>
                    <a:pt x="900" y="21"/>
                  </a:cubicBezTo>
                  <a:cubicBezTo>
                    <a:pt x="1002" y="82"/>
                    <a:pt x="1697" y="614"/>
                    <a:pt x="1779" y="1043"/>
                  </a:cubicBezTo>
                  <a:cubicBezTo>
                    <a:pt x="1779" y="1043"/>
                    <a:pt x="1799" y="1043"/>
                    <a:pt x="1799" y="1043"/>
                  </a:cubicBezTo>
                  <a:lnTo>
                    <a:pt x="1799" y="1043"/>
                  </a:lnTo>
                  <a:cubicBezTo>
                    <a:pt x="1799" y="1043"/>
                    <a:pt x="1820" y="1043"/>
                    <a:pt x="1820" y="1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3561100" y="482900"/>
              <a:ext cx="157925" cy="108875"/>
            </a:xfrm>
            <a:custGeom>
              <a:avLst/>
              <a:gdLst/>
              <a:ahLst/>
              <a:cxnLst/>
              <a:rect l="l" t="t" r="r" b="b"/>
              <a:pathLst>
                <a:path w="6317" h="4355" extrusionOk="0">
                  <a:moveTo>
                    <a:pt x="2228" y="1"/>
                  </a:moveTo>
                  <a:cubicBezTo>
                    <a:pt x="532" y="1554"/>
                    <a:pt x="0" y="4355"/>
                    <a:pt x="0" y="4355"/>
                  </a:cubicBezTo>
                  <a:cubicBezTo>
                    <a:pt x="2331" y="3190"/>
                    <a:pt x="6317" y="2658"/>
                    <a:pt x="6317" y="2658"/>
                  </a:cubicBezTo>
                  <a:cubicBezTo>
                    <a:pt x="5356" y="1207"/>
                    <a:pt x="2228" y="1"/>
                    <a:pt x="2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3559050" y="479325"/>
              <a:ext cx="161000" cy="114000"/>
            </a:xfrm>
            <a:custGeom>
              <a:avLst/>
              <a:gdLst/>
              <a:ahLst/>
              <a:cxnLst/>
              <a:rect l="l" t="t" r="r" b="b"/>
              <a:pathLst>
                <a:path w="6440" h="4560" extrusionOk="0">
                  <a:moveTo>
                    <a:pt x="6399" y="2801"/>
                  </a:moveTo>
                  <a:cubicBezTo>
                    <a:pt x="5704" y="1411"/>
                    <a:pt x="2781" y="205"/>
                    <a:pt x="2351" y="41"/>
                  </a:cubicBezTo>
                  <a:cubicBezTo>
                    <a:pt x="2331" y="21"/>
                    <a:pt x="2331" y="21"/>
                    <a:pt x="2331" y="21"/>
                  </a:cubicBezTo>
                  <a:cubicBezTo>
                    <a:pt x="2290" y="1"/>
                    <a:pt x="2249" y="1"/>
                    <a:pt x="2229" y="41"/>
                  </a:cubicBezTo>
                  <a:cubicBezTo>
                    <a:pt x="2229" y="41"/>
                    <a:pt x="2229" y="62"/>
                    <a:pt x="2229" y="62"/>
                  </a:cubicBezTo>
                  <a:cubicBezTo>
                    <a:pt x="1922" y="450"/>
                    <a:pt x="1" y="2944"/>
                    <a:pt x="82" y="4498"/>
                  </a:cubicBezTo>
                  <a:cubicBezTo>
                    <a:pt x="82" y="4518"/>
                    <a:pt x="123" y="4559"/>
                    <a:pt x="144" y="4539"/>
                  </a:cubicBezTo>
                  <a:lnTo>
                    <a:pt x="144" y="4539"/>
                  </a:lnTo>
                  <a:cubicBezTo>
                    <a:pt x="164" y="4539"/>
                    <a:pt x="185" y="4518"/>
                    <a:pt x="185" y="4498"/>
                  </a:cubicBezTo>
                  <a:cubicBezTo>
                    <a:pt x="103" y="3006"/>
                    <a:pt x="2024" y="491"/>
                    <a:pt x="2290" y="144"/>
                  </a:cubicBezTo>
                  <a:cubicBezTo>
                    <a:pt x="2719" y="328"/>
                    <a:pt x="5622" y="1534"/>
                    <a:pt x="6297" y="2862"/>
                  </a:cubicBezTo>
                  <a:cubicBezTo>
                    <a:pt x="6317" y="2883"/>
                    <a:pt x="6338" y="2903"/>
                    <a:pt x="6378" y="2903"/>
                  </a:cubicBezTo>
                  <a:lnTo>
                    <a:pt x="6378" y="2903"/>
                  </a:lnTo>
                  <a:cubicBezTo>
                    <a:pt x="6419" y="2903"/>
                    <a:pt x="6440" y="2842"/>
                    <a:pt x="6399" y="28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3573875" y="493125"/>
              <a:ext cx="129825" cy="92525"/>
            </a:xfrm>
            <a:custGeom>
              <a:avLst/>
              <a:gdLst/>
              <a:ahLst/>
              <a:cxnLst/>
              <a:rect l="l" t="t" r="r" b="b"/>
              <a:pathLst>
                <a:path w="5193" h="3701" extrusionOk="0">
                  <a:moveTo>
                    <a:pt x="5193" y="2270"/>
                  </a:moveTo>
                  <a:cubicBezTo>
                    <a:pt x="4620" y="1145"/>
                    <a:pt x="2249" y="164"/>
                    <a:pt x="1881" y="21"/>
                  </a:cubicBezTo>
                  <a:lnTo>
                    <a:pt x="1881" y="21"/>
                  </a:lnTo>
                  <a:cubicBezTo>
                    <a:pt x="1861" y="1"/>
                    <a:pt x="1840" y="1"/>
                    <a:pt x="1840" y="21"/>
                  </a:cubicBezTo>
                  <a:cubicBezTo>
                    <a:pt x="1820" y="21"/>
                    <a:pt x="1799" y="21"/>
                    <a:pt x="1799" y="41"/>
                  </a:cubicBezTo>
                  <a:cubicBezTo>
                    <a:pt x="1799" y="41"/>
                    <a:pt x="1799" y="62"/>
                    <a:pt x="1799" y="62"/>
                  </a:cubicBezTo>
                  <a:cubicBezTo>
                    <a:pt x="1554" y="368"/>
                    <a:pt x="0" y="2392"/>
                    <a:pt x="62" y="3660"/>
                  </a:cubicBezTo>
                  <a:cubicBezTo>
                    <a:pt x="62" y="3680"/>
                    <a:pt x="82" y="3700"/>
                    <a:pt x="103" y="3700"/>
                  </a:cubicBezTo>
                  <a:lnTo>
                    <a:pt x="103" y="3700"/>
                  </a:lnTo>
                  <a:cubicBezTo>
                    <a:pt x="123" y="3680"/>
                    <a:pt x="143" y="3680"/>
                    <a:pt x="143" y="3660"/>
                  </a:cubicBezTo>
                  <a:cubicBezTo>
                    <a:pt x="82" y="2433"/>
                    <a:pt x="1636" y="409"/>
                    <a:pt x="1861" y="123"/>
                  </a:cubicBezTo>
                  <a:cubicBezTo>
                    <a:pt x="2188" y="246"/>
                    <a:pt x="4559" y="1247"/>
                    <a:pt x="5111" y="2310"/>
                  </a:cubicBezTo>
                  <a:cubicBezTo>
                    <a:pt x="5111" y="2331"/>
                    <a:pt x="5131" y="2351"/>
                    <a:pt x="5152" y="2351"/>
                  </a:cubicBezTo>
                  <a:lnTo>
                    <a:pt x="5152" y="2351"/>
                  </a:lnTo>
                  <a:cubicBezTo>
                    <a:pt x="5193" y="2331"/>
                    <a:pt x="5193" y="2290"/>
                    <a:pt x="5193" y="2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3582050" y="502325"/>
              <a:ext cx="113975" cy="80775"/>
            </a:xfrm>
            <a:custGeom>
              <a:avLst/>
              <a:gdLst/>
              <a:ahLst/>
              <a:cxnLst/>
              <a:rect l="l" t="t" r="r" b="b"/>
              <a:pathLst>
                <a:path w="4559" h="3231" extrusionOk="0">
                  <a:moveTo>
                    <a:pt x="4539" y="2004"/>
                  </a:moveTo>
                  <a:cubicBezTo>
                    <a:pt x="4048" y="1023"/>
                    <a:pt x="1963" y="164"/>
                    <a:pt x="1656" y="41"/>
                  </a:cubicBezTo>
                  <a:cubicBezTo>
                    <a:pt x="1656" y="21"/>
                    <a:pt x="1656" y="21"/>
                    <a:pt x="1656" y="21"/>
                  </a:cubicBezTo>
                  <a:cubicBezTo>
                    <a:pt x="1636" y="0"/>
                    <a:pt x="1615" y="0"/>
                    <a:pt x="1615" y="21"/>
                  </a:cubicBezTo>
                  <a:cubicBezTo>
                    <a:pt x="1595" y="21"/>
                    <a:pt x="1574" y="21"/>
                    <a:pt x="1574" y="41"/>
                  </a:cubicBezTo>
                  <a:cubicBezTo>
                    <a:pt x="1574" y="41"/>
                    <a:pt x="1574" y="41"/>
                    <a:pt x="1574" y="62"/>
                  </a:cubicBezTo>
                  <a:cubicBezTo>
                    <a:pt x="1370" y="307"/>
                    <a:pt x="0" y="2106"/>
                    <a:pt x="62" y="3210"/>
                  </a:cubicBezTo>
                  <a:cubicBezTo>
                    <a:pt x="62" y="3230"/>
                    <a:pt x="82" y="3230"/>
                    <a:pt x="103" y="3230"/>
                  </a:cubicBezTo>
                  <a:lnTo>
                    <a:pt x="103" y="3230"/>
                  </a:lnTo>
                  <a:cubicBezTo>
                    <a:pt x="103" y="3230"/>
                    <a:pt x="123" y="3210"/>
                    <a:pt x="123" y="3210"/>
                  </a:cubicBezTo>
                  <a:cubicBezTo>
                    <a:pt x="62" y="2147"/>
                    <a:pt x="1431" y="368"/>
                    <a:pt x="1636" y="103"/>
                  </a:cubicBezTo>
                  <a:cubicBezTo>
                    <a:pt x="1922" y="225"/>
                    <a:pt x="3987" y="1084"/>
                    <a:pt x="4477" y="2024"/>
                  </a:cubicBezTo>
                  <a:cubicBezTo>
                    <a:pt x="4477" y="2045"/>
                    <a:pt x="4498" y="2065"/>
                    <a:pt x="4518" y="2045"/>
                  </a:cubicBezTo>
                  <a:lnTo>
                    <a:pt x="4518" y="2045"/>
                  </a:lnTo>
                  <a:cubicBezTo>
                    <a:pt x="4539" y="2045"/>
                    <a:pt x="4559" y="2024"/>
                    <a:pt x="4539" y="20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3615775" y="539125"/>
              <a:ext cx="44500" cy="30675"/>
            </a:xfrm>
            <a:custGeom>
              <a:avLst/>
              <a:gdLst/>
              <a:ahLst/>
              <a:cxnLst/>
              <a:rect l="l" t="t" r="r" b="b"/>
              <a:pathLst>
                <a:path w="1780" h="1227" extrusionOk="0">
                  <a:moveTo>
                    <a:pt x="1779" y="757"/>
                  </a:moveTo>
                  <a:cubicBezTo>
                    <a:pt x="1595" y="368"/>
                    <a:pt x="777" y="41"/>
                    <a:pt x="655" y="0"/>
                  </a:cubicBezTo>
                  <a:lnTo>
                    <a:pt x="655" y="0"/>
                  </a:lnTo>
                  <a:lnTo>
                    <a:pt x="634" y="0"/>
                  </a:lnTo>
                  <a:cubicBezTo>
                    <a:pt x="634" y="0"/>
                    <a:pt x="634" y="0"/>
                    <a:pt x="634" y="0"/>
                  </a:cubicBezTo>
                  <a:lnTo>
                    <a:pt x="634" y="0"/>
                  </a:lnTo>
                  <a:cubicBezTo>
                    <a:pt x="553" y="102"/>
                    <a:pt x="1" y="798"/>
                    <a:pt x="41" y="1227"/>
                  </a:cubicBezTo>
                  <a:cubicBezTo>
                    <a:pt x="41" y="1227"/>
                    <a:pt x="41" y="1227"/>
                    <a:pt x="41" y="1227"/>
                  </a:cubicBezTo>
                  <a:lnTo>
                    <a:pt x="41" y="1227"/>
                  </a:lnTo>
                  <a:cubicBezTo>
                    <a:pt x="41" y="1227"/>
                    <a:pt x="41" y="1227"/>
                    <a:pt x="41" y="1227"/>
                  </a:cubicBezTo>
                  <a:cubicBezTo>
                    <a:pt x="21" y="798"/>
                    <a:pt x="553" y="102"/>
                    <a:pt x="634" y="21"/>
                  </a:cubicBezTo>
                  <a:cubicBezTo>
                    <a:pt x="737" y="62"/>
                    <a:pt x="1554" y="389"/>
                    <a:pt x="1738" y="757"/>
                  </a:cubicBezTo>
                  <a:lnTo>
                    <a:pt x="1759" y="757"/>
                  </a:lnTo>
                  <a:lnTo>
                    <a:pt x="1759" y="757"/>
                  </a:lnTo>
                  <a:cubicBezTo>
                    <a:pt x="1759" y="777"/>
                    <a:pt x="1779" y="777"/>
                    <a:pt x="1779" y="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3441500" y="542175"/>
              <a:ext cx="147225" cy="120125"/>
            </a:xfrm>
            <a:custGeom>
              <a:avLst/>
              <a:gdLst/>
              <a:ahLst/>
              <a:cxnLst/>
              <a:rect l="l" t="t" r="r" b="b"/>
              <a:pathLst>
                <a:path w="5889" h="4805" extrusionOk="0">
                  <a:moveTo>
                    <a:pt x="1248" y="1"/>
                  </a:moveTo>
                  <a:cubicBezTo>
                    <a:pt x="1" y="1963"/>
                    <a:pt x="226" y="4805"/>
                    <a:pt x="226" y="4805"/>
                  </a:cubicBezTo>
                  <a:cubicBezTo>
                    <a:pt x="2168" y="3067"/>
                    <a:pt x="5888" y="1514"/>
                    <a:pt x="5888" y="1514"/>
                  </a:cubicBezTo>
                  <a:cubicBezTo>
                    <a:pt x="4600" y="389"/>
                    <a:pt x="1248" y="1"/>
                    <a:pt x="1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3434875" y="539125"/>
              <a:ext cx="154350" cy="123700"/>
            </a:xfrm>
            <a:custGeom>
              <a:avLst/>
              <a:gdLst/>
              <a:ahLst/>
              <a:cxnLst/>
              <a:rect l="l" t="t" r="r" b="b"/>
              <a:pathLst>
                <a:path w="6174" h="4948" extrusionOk="0">
                  <a:moveTo>
                    <a:pt x="6153" y="1636"/>
                  </a:moveTo>
                  <a:cubicBezTo>
                    <a:pt x="5111" y="491"/>
                    <a:pt x="1983" y="82"/>
                    <a:pt x="1513" y="21"/>
                  </a:cubicBezTo>
                  <a:lnTo>
                    <a:pt x="1492" y="21"/>
                  </a:lnTo>
                  <a:cubicBezTo>
                    <a:pt x="1472" y="0"/>
                    <a:pt x="1452" y="0"/>
                    <a:pt x="1431" y="21"/>
                  </a:cubicBezTo>
                  <a:cubicBezTo>
                    <a:pt x="1411" y="21"/>
                    <a:pt x="1411" y="41"/>
                    <a:pt x="1411" y="62"/>
                  </a:cubicBezTo>
                  <a:cubicBezTo>
                    <a:pt x="1390" y="62"/>
                    <a:pt x="1390" y="82"/>
                    <a:pt x="1411" y="82"/>
                  </a:cubicBezTo>
                  <a:cubicBezTo>
                    <a:pt x="1206" y="511"/>
                    <a:pt x="0" y="3435"/>
                    <a:pt x="491" y="4906"/>
                  </a:cubicBezTo>
                  <a:cubicBezTo>
                    <a:pt x="491" y="4927"/>
                    <a:pt x="532" y="4947"/>
                    <a:pt x="552" y="4947"/>
                  </a:cubicBezTo>
                  <a:lnTo>
                    <a:pt x="552" y="4947"/>
                  </a:lnTo>
                  <a:cubicBezTo>
                    <a:pt x="573" y="4927"/>
                    <a:pt x="593" y="4906"/>
                    <a:pt x="573" y="4886"/>
                  </a:cubicBezTo>
                  <a:cubicBezTo>
                    <a:pt x="102" y="3455"/>
                    <a:pt x="1308" y="532"/>
                    <a:pt x="1492" y="123"/>
                  </a:cubicBezTo>
                  <a:cubicBezTo>
                    <a:pt x="1942" y="184"/>
                    <a:pt x="5070" y="593"/>
                    <a:pt x="6071" y="1717"/>
                  </a:cubicBezTo>
                  <a:cubicBezTo>
                    <a:pt x="6092" y="1717"/>
                    <a:pt x="6112" y="1717"/>
                    <a:pt x="6133" y="1717"/>
                  </a:cubicBezTo>
                  <a:lnTo>
                    <a:pt x="6133" y="1717"/>
                  </a:lnTo>
                  <a:cubicBezTo>
                    <a:pt x="6153" y="1697"/>
                    <a:pt x="6174" y="1677"/>
                    <a:pt x="6153" y="16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3448675" y="551900"/>
              <a:ext cx="125225" cy="100175"/>
            </a:xfrm>
            <a:custGeom>
              <a:avLst/>
              <a:gdLst/>
              <a:ahLst/>
              <a:cxnLst/>
              <a:rect l="l" t="t" r="r" b="b"/>
              <a:pathLst>
                <a:path w="5009" h="4007" extrusionOk="0">
                  <a:moveTo>
                    <a:pt x="5008" y="1329"/>
                  </a:moveTo>
                  <a:cubicBezTo>
                    <a:pt x="4150" y="389"/>
                    <a:pt x="1615" y="41"/>
                    <a:pt x="1227" y="0"/>
                  </a:cubicBezTo>
                  <a:lnTo>
                    <a:pt x="1227" y="0"/>
                  </a:lnTo>
                  <a:cubicBezTo>
                    <a:pt x="1206" y="0"/>
                    <a:pt x="1186" y="0"/>
                    <a:pt x="1165" y="0"/>
                  </a:cubicBezTo>
                  <a:cubicBezTo>
                    <a:pt x="1145" y="0"/>
                    <a:pt x="1145" y="21"/>
                    <a:pt x="1145" y="41"/>
                  </a:cubicBezTo>
                  <a:lnTo>
                    <a:pt x="1145" y="62"/>
                  </a:lnTo>
                  <a:cubicBezTo>
                    <a:pt x="981" y="409"/>
                    <a:pt x="0" y="2780"/>
                    <a:pt x="389" y="3987"/>
                  </a:cubicBezTo>
                  <a:cubicBezTo>
                    <a:pt x="409" y="4007"/>
                    <a:pt x="429" y="4007"/>
                    <a:pt x="450" y="4007"/>
                  </a:cubicBezTo>
                  <a:lnTo>
                    <a:pt x="450" y="4007"/>
                  </a:lnTo>
                  <a:cubicBezTo>
                    <a:pt x="470" y="3987"/>
                    <a:pt x="470" y="3966"/>
                    <a:pt x="470" y="3946"/>
                  </a:cubicBezTo>
                  <a:cubicBezTo>
                    <a:pt x="102" y="2801"/>
                    <a:pt x="1063" y="430"/>
                    <a:pt x="1206" y="103"/>
                  </a:cubicBezTo>
                  <a:cubicBezTo>
                    <a:pt x="1574" y="143"/>
                    <a:pt x="4109" y="470"/>
                    <a:pt x="4927" y="1370"/>
                  </a:cubicBezTo>
                  <a:cubicBezTo>
                    <a:pt x="4947" y="1390"/>
                    <a:pt x="4967" y="1390"/>
                    <a:pt x="4988" y="1370"/>
                  </a:cubicBezTo>
                  <a:lnTo>
                    <a:pt x="4988" y="1370"/>
                  </a:lnTo>
                  <a:cubicBezTo>
                    <a:pt x="5008" y="1370"/>
                    <a:pt x="5008" y="1329"/>
                    <a:pt x="5008" y="13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3457350" y="560575"/>
              <a:ext cx="109400" cy="87925"/>
            </a:xfrm>
            <a:custGeom>
              <a:avLst/>
              <a:gdLst/>
              <a:ahLst/>
              <a:cxnLst/>
              <a:rect l="l" t="t" r="r" b="b"/>
              <a:pathLst>
                <a:path w="4376" h="3517" extrusionOk="0">
                  <a:moveTo>
                    <a:pt x="4375" y="1166"/>
                  </a:moveTo>
                  <a:cubicBezTo>
                    <a:pt x="3639" y="328"/>
                    <a:pt x="1411" y="42"/>
                    <a:pt x="1064" y="1"/>
                  </a:cubicBezTo>
                  <a:cubicBezTo>
                    <a:pt x="1064" y="1"/>
                    <a:pt x="1064" y="1"/>
                    <a:pt x="1064" y="1"/>
                  </a:cubicBezTo>
                  <a:cubicBezTo>
                    <a:pt x="1043" y="1"/>
                    <a:pt x="1023" y="1"/>
                    <a:pt x="1023" y="1"/>
                  </a:cubicBezTo>
                  <a:cubicBezTo>
                    <a:pt x="1002" y="21"/>
                    <a:pt x="982" y="21"/>
                    <a:pt x="982" y="42"/>
                  </a:cubicBezTo>
                  <a:cubicBezTo>
                    <a:pt x="982" y="42"/>
                    <a:pt x="982" y="42"/>
                    <a:pt x="982" y="62"/>
                  </a:cubicBezTo>
                  <a:cubicBezTo>
                    <a:pt x="859" y="369"/>
                    <a:pt x="1" y="2433"/>
                    <a:pt x="348" y="3496"/>
                  </a:cubicBezTo>
                  <a:cubicBezTo>
                    <a:pt x="348" y="3517"/>
                    <a:pt x="369" y="3517"/>
                    <a:pt x="389" y="3517"/>
                  </a:cubicBezTo>
                  <a:lnTo>
                    <a:pt x="389" y="3517"/>
                  </a:lnTo>
                  <a:cubicBezTo>
                    <a:pt x="409" y="3496"/>
                    <a:pt x="409" y="3476"/>
                    <a:pt x="409" y="3456"/>
                  </a:cubicBezTo>
                  <a:cubicBezTo>
                    <a:pt x="82" y="2433"/>
                    <a:pt x="921" y="389"/>
                    <a:pt x="1043" y="83"/>
                  </a:cubicBezTo>
                  <a:cubicBezTo>
                    <a:pt x="1370" y="123"/>
                    <a:pt x="3598" y="430"/>
                    <a:pt x="4293" y="1207"/>
                  </a:cubicBezTo>
                  <a:cubicBezTo>
                    <a:pt x="4314" y="1227"/>
                    <a:pt x="4334" y="1227"/>
                    <a:pt x="4355" y="1207"/>
                  </a:cubicBezTo>
                  <a:lnTo>
                    <a:pt x="4355" y="1207"/>
                  </a:lnTo>
                  <a:cubicBezTo>
                    <a:pt x="4375" y="1207"/>
                    <a:pt x="4375" y="1186"/>
                    <a:pt x="4375" y="11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3492100" y="592775"/>
              <a:ext cx="42450" cy="33750"/>
            </a:xfrm>
            <a:custGeom>
              <a:avLst/>
              <a:gdLst/>
              <a:ahLst/>
              <a:cxnLst/>
              <a:rect l="l" t="t" r="r" b="b"/>
              <a:pathLst>
                <a:path w="1698" h="1350" extrusionOk="0">
                  <a:moveTo>
                    <a:pt x="1677" y="450"/>
                  </a:moveTo>
                  <a:cubicBezTo>
                    <a:pt x="1391" y="123"/>
                    <a:pt x="532" y="21"/>
                    <a:pt x="410" y="1"/>
                  </a:cubicBezTo>
                  <a:lnTo>
                    <a:pt x="410" y="1"/>
                  </a:lnTo>
                  <a:cubicBezTo>
                    <a:pt x="389" y="1"/>
                    <a:pt x="389" y="1"/>
                    <a:pt x="389" y="1"/>
                  </a:cubicBezTo>
                  <a:lnTo>
                    <a:pt x="389" y="21"/>
                  </a:lnTo>
                  <a:lnTo>
                    <a:pt x="389" y="21"/>
                  </a:lnTo>
                  <a:cubicBezTo>
                    <a:pt x="328" y="123"/>
                    <a:pt x="1" y="941"/>
                    <a:pt x="123" y="1350"/>
                  </a:cubicBezTo>
                  <a:cubicBezTo>
                    <a:pt x="144" y="1350"/>
                    <a:pt x="144" y="1350"/>
                    <a:pt x="144" y="1350"/>
                  </a:cubicBezTo>
                  <a:lnTo>
                    <a:pt x="144" y="1350"/>
                  </a:lnTo>
                  <a:lnTo>
                    <a:pt x="144" y="1329"/>
                  </a:lnTo>
                  <a:cubicBezTo>
                    <a:pt x="21" y="941"/>
                    <a:pt x="348" y="123"/>
                    <a:pt x="410" y="21"/>
                  </a:cubicBezTo>
                  <a:cubicBezTo>
                    <a:pt x="532" y="42"/>
                    <a:pt x="1391" y="144"/>
                    <a:pt x="1677" y="450"/>
                  </a:cubicBezTo>
                  <a:cubicBezTo>
                    <a:pt x="1697" y="450"/>
                    <a:pt x="1697" y="450"/>
                    <a:pt x="1697" y="450"/>
                  </a:cubicBezTo>
                  <a:lnTo>
                    <a:pt x="1697" y="450"/>
                  </a:lnTo>
                  <a:cubicBezTo>
                    <a:pt x="1697" y="450"/>
                    <a:pt x="1677" y="450"/>
                    <a:pt x="1677" y="4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3331625" y="633125"/>
              <a:ext cx="139050" cy="126275"/>
            </a:xfrm>
            <a:custGeom>
              <a:avLst/>
              <a:gdLst/>
              <a:ahLst/>
              <a:cxnLst/>
              <a:rect l="l" t="t" r="r" b="b"/>
              <a:pathLst>
                <a:path w="5562" h="5051" extrusionOk="0">
                  <a:moveTo>
                    <a:pt x="2965" y="0"/>
                  </a:moveTo>
                  <a:cubicBezTo>
                    <a:pt x="1751" y="0"/>
                    <a:pt x="676" y="165"/>
                    <a:pt x="676" y="165"/>
                  </a:cubicBezTo>
                  <a:cubicBezTo>
                    <a:pt x="1" y="2373"/>
                    <a:pt x="941" y="5051"/>
                    <a:pt x="941" y="5051"/>
                  </a:cubicBezTo>
                  <a:cubicBezTo>
                    <a:pt x="2352" y="2884"/>
                    <a:pt x="5561" y="431"/>
                    <a:pt x="5561" y="431"/>
                  </a:cubicBezTo>
                  <a:cubicBezTo>
                    <a:pt x="4890" y="95"/>
                    <a:pt x="3888" y="0"/>
                    <a:pt x="29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3333675" y="622425"/>
              <a:ext cx="139025" cy="138525"/>
            </a:xfrm>
            <a:custGeom>
              <a:avLst/>
              <a:gdLst/>
              <a:ahLst/>
              <a:cxnLst/>
              <a:rect l="l" t="t" r="r" b="b"/>
              <a:pathLst>
                <a:path w="5561" h="5541" extrusionOk="0">
                  <a:moveTo>
                    <a:pt x="5479" y="859"/>
                  </a:moveTo>
                  <a:cubicBezTo>
                    <a:pt x="4191" y="0"/>
                    <a:pt x="1043" y="430"/>
                    <a:pt x="594" y="491"/>
                  </a:cubicBezTo>
                  <a:lnTo>
                    <a:pt x="553" y="491"/>
                  </a:lnTo>
                  <a:cubicBezTo>
                    <a:pt x="512" y="491"/>
                    <a:pt x="491" y="532"/>
                    <a:pt x="491" y="573"/>
                  </a:cubicBezTo>
                  <a:cubicBezTo>
                    <a:pt x="471" y="573"/>
                    <a:pt x="471" y="593"/>
                    <a:pt x="491" y="593"/>
                  </a:cubicBezTo>
                  <a:cubicBezTo>
                    <a:pt x="410" y="1063"/>
                    <a:pt x="1" y="4191"/>
                    <a:pt x="839" y="5499"/>
                  </a:cubicBezTo>
                  <a:cubicBezTo>
                    <a:pt x="859" y="5520"/>
                    <a:pt x="900" y="5540"/>
                    <a:pt x="921" y="5520"/>
                  </a:cubicBezTo>
                  <a:lnTo>
                    <a:pt x="921" y="5520"/>
                  </a:lnTo>
                  <a:cubicBezTo>
                    <a:pt x="941" y="5499"/>
                    <a:pt x="941" y="5458"/>
                    <a:pt x="921" y="5438"/>
                  </a:cubicBezTo>
                  <a:cubicBezTo>
                    <a:pt x="103" y="4191"/>
                    <a:pt x="512" y="1063"/>
                    <a:pt x="573" y="614"/>
                  </a:cubicBezTo>
                  <a:cubicBezTo>
                    <a:pt x="1023" y="552"/>
                    <a:pt x="4150" y="143"/>
                    <a:pt x="5397" y="961"/>
                  </a:cubicBezTo>
                  <a:cubicBezTo>
                    <a:pt x="5418" y="982"/>
                    <a:pt x="5459" y="982"/>
                    <a:pt x="5479" y="961"/>
                  </a:cubicBezTo>
                  <a:cubicBezTo>
                    <a:pt x="5540" y="982"/>
                    <a:pt x="5561" y="859"/>
                    <a:pt x="5479" y="8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3345950" y="635200"/>
              <a:ext cx="112450" cy="111425"/>
            </a:xfrm>
            <a:custGeom>
              <a:avLst/>
              <a:gdLst/>
              <a:ahLst/>
              <a:cxnLst/>
              <a:rect l="l" t="t" r="r" b="b"/>
              <a:pathLst>
                <a:path w="4498" h="4457" extrusionOk="0">
                  <a:moveTo>
                    <a:pt x="4457" y="675"/>
                  </a:moveTo>
                  <a:cubicBezTo>
                    <a:pt x="3394" y="0"/>
                    <a:pt x="859" y="327"/>
                    <a:pt x="470" y="389"/>
                  </a:cubicBezTo>
                  <a:cubicBezTo>
                    <a:pt x="470" y="389"/>
                    <a:pt x="470" y="389"/>
                    <a:pt x="470" y="389"/>
                  </a:cubicBezTo>
                  <a:cubicBezTo>
                    <a:pt x="450" y="389"/>
                    <a:pt x="430" y="389"/>
                    <a:pt x="409" y="409"/>
                  </a:cubicBezTo>
                  <a:cubicBezTo>
                    <a:pt x="409" y="409"/>
                    <a:pt x="389" y="430"/>
                    <a:pt x="389" y="450"/>
                  </a:cubicBezTo>
                  <a:cubicBezTo>
                    <a:pt x="389" y="450"/>
                    <a:pt x="389" y="471"/>
                    <a:pt x="389" y="471"/>
                  </a:cubicBezTo>
                  <a:cubicBezTo>
                    <a:pt x="348" y="859"/>
                    <a:pt x="0" y="3394"/>
                    <a:pt x="695" y="4457"/>
                  </a:cubicBezTo>
                  <a:cubicBezTo>
                    <a:pt x="716" y="4457"/>
                    <a:pt x="736" y="4457"/>
                    <a:pt x="757" y="4457"/>
                  </a:cubicBezTo>
                  <a:lnTo>
                    <a:pt x="757" y="4457"/>
                  </a:lnTo>
                  <a:cubicBezTo>
                    <a:pt x="757" y="4436"/>
                    <a:pt x="757" y="4416"/>
                    <a:pt x="757" y="4395"/>
                  </a:cubicBezTo>
                  <a:cubicBezTo>
                    <a:pt x="82" y="3373"/>
                    <a:pt x="430" y="838"/>
                    <a:pt x="470" y="471"/>
                  </a:cubicBezTo>
                  <a:cubicBezTo>
                    <a:pt x="838" y="430"/>
                    <a:pt x="3373" y="103"/>
                    <a:pt x="4395" y="757"/>
                  </a:cubicBezTo>
                  <a:cubicBezTo>
                    <a:pt x="4395" y="777"/>
                    <a:pt x="4436" y="777"/>
                    <a:pt x="4436" y="757"/>
                  </a:cubicBezTo>
                  <a:lnTo>
                    <a:pt x="4436" y="757"/>
                  </a:lnTo>
                  <a:cubicBezTo>
                    <a:pt x="4477" y="757"/>
                    <a:pt x="4498" y="695"/>
                    <a:pt x="4457" y="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"/>
            <p:cNvSpPr/>
            <p:nvPr/>
          </p:nvSpPr>
          <p:spPr>
            <a:xfrm>
              <a:off x="3354125" y="643375"/>
              <a:ext cx="98650" cy="97625"/>
            </a:xfrm>
            <a:custGeom>
              <a:avLst/>
              <a:gdLst/>
              <a:ahLst/>
              <a:cxnLst/>
              <a:rect l="l" t="t" r="r" b="b"/>
              <a:pathLst>
                <a:path w="3946" h="3905" extrusionOk="0">
                  <a:moveTo>
                    <a:pt x="3905" y="593"/>
                  </a:moveTo>
                  <a:cubicBezTo>
                    <a:pt x="2985" y="0"/>
                    <a:pt x="757" y="287"/>
                    <a:pt x="409" y="348"/>
                  </a:cubicBezTo>
                  <a:lnTo>
                    <a:pt x="409" y="348"/>
                  </a:lnTo>
                  <a:cubicBezTo>
                    <a:pt x="368" y="348"/>
                    <a:pt x="348" y="368"/>
                    <a:pt x="348" y="389"/>
                  </a:cubicBezTo>
                  <a:cubicBezTo>
                    <a:pt x="348" y="389"/>
                    <a:pt x="348" y="409"/>
                    <a:pt x="348" y="409"/>
                  </a:cubicBezTo>
                  <a:cubicBezTo>
                    <a:pt x="287" y="736"/>
                    <a:pt x="0" y="2965"/>
                    <a:pt x="593" y="3905"/>
                  </a:cubicBezTo>
                  <a:cubicBezTo>
                    <a:pt x="614" y="3905"/>
                    <a:pt x="634" y="3905"/>
                    <a:pt x="655" y="3905"/>
                  </a:cubicBezTo>
                  <a:lnTo>
                    <a:pt x="655" y="3905"/>
                  </a:lnTo>
                  <a:cubicBezTo>
                    <a:pt x="675" y="3884"/>
                    <a:pt x="675" y="3864"/>
                    <a:pt x="655" y="3844"/>
                  </a:cubicBezTo>
                  <a:cubicBezTo>
                    <a:pt x="82" y="2965"/>
                    <a:pt x="368" y="736"/>
                    <a:pt x="409" y="409"/>
                  </a:cubicBezTo>
                  <a:cubicBezTo>
                    <a:pt x="716" y="368"/>
                    <a:pt x="2944" y="82"/>
                    <a:pt x="3823" y="675"/>
                  </a:cubicBezTo>
                  <a:cubicBezTo>
                    <a:pt x="3843" y="675"/>
                    <a:pt x="3864" y="675"/>
                    <a:pt x="3884" y="675"/>
                  </a:cubicBezTo>
                  <a:cubicBezTo>
                    <a:pt x="3925" y="695"/>
                    <a:pt x="3946" y="614"/>
                    <a:pt x="3905" y="5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"/>
            <p:cNvSpPr/>
            <p:nvPr/>
          </p:nvSpPr>
          <p:spPr>
            <a:xfrm>
              <a:off x="3386325" y="675050"/>
              <a:ext cx="37825" cy="37850"/>
            </a:xfrm>
            <a:custGeom>
              <a:avLst/>
              <a:gdLst/>
              <a:ahLst/>
              <a:cxnLst/>
              <a:rect l="l" t="t" r="r" b="b"/>
              <a:pathLst>
                <a:path w="1513" h="1514" extrusionOk="0">
                  <a:moveTo>
                    <a:pt x="1513" y="226"/>
                  </a:moveTo>
                  <a:cubicBezTo>
                    <a:pt x="1145" y="1"/>
                    <a:pt x="286" y="123"/>
                    <a:pt x="143" y="144"/>
                  </a:cubicBezTo>
                  <a:lnTo>
                    <a:pt x="143" y="144"/>
                  </a:lnTo>
                  <a:lnTo>
                    <a:pt x="143" y="144"/>
                  </a:lnTo>
                  <a:cubicBezTo>
                    <a:pt x="123" y="144"/>
                    <a:pt x="143" y="144"/>
                    <a:pt x="143" y="144"/>
                  </a:cubicBezTo>
                  <a:cubicBezTo>
                    <a:pt x="102" y="287"/>
                    <a:pt x="0" y="1146"/>
                    <a:pt x="225" y="1514"/>
                  </a:cubicBezTo>
                  <a:cubicBezTo>
                    <a:pt x="246" y="1514"/>
                    <a:pt x="246" y="1514"/>
                    <a:pt x="246" y="1514"/>
                  </a:cubicBezTo>
                  <a:lnTo>
                    <a:pt x="246" y="1514"/>
                  </a:lnTo>
                  <a:lnTo>
                    <a:pt x="246" y="1493"/>
                  </a:lnTo>
                  <a:cubicBezTo>
                    <a:pt x="21" y="1146"/>
                    <a:pt x="143" y="267"/>
                    <a:pt x="164" y="144"/>
                  </a:cubicBezTo>
                  <a:cubicBezTo>
                    <a:pt x="286" y="123"/>
                    <a:pt x="1145" y="21"/>
                    <a:pt x="1492" y="246"/>
                  </a:cubicBezTo>
                  <a:cubicBezTo>
                    <a:pt x="1492" y="246"/>
                    <a:pt x="1513" y="246"/>
                    <a:pt x="1513" y="246"/>
                  </a:cubicBezTo>
                  <a:lnTo>
                    <a:pt x="1513" y="246"/>
                  </a:lnTo>
                  <a:cubicBezTo>
                    <a:pt x="1513" y="246"/>
                    <a:pt x="1513" y="226"/>
                    <a:pt x="1513" y="2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"/>
            <p:cNvSpPr/>
            <p:nvPr/>
          </p:nvSpPr>
          <p:spPr>
            <a:xfrm>
              <a:off x="3251400" y="734450"/>
              <a:ext cx="122175" cy="143000"/>
            </a:xfrm>
            <a:custGeom>
              <a:avLst/>
              <a:gdLst/>
              <a:ahLst/>
              <a:cxnLst/>
              <a:rect l="l" t="t" r="r" b="b"/>
              <a:pathLst>
                <a:path w="4887" h="5720" extrusionOk="0">
                  <a:moveTo>
                    <a:pt x="4260" y="1"/>
                  </a:moveTo>
                  <a:cubicBezTo>
                    <a:pt x="2513" y="1"/>
                    <a:pt x="82" y="1080"/>
                    <a:pt x="82" y="1080"/>
                  </a:cubicBezTo>
                  <a:cubicBezTo>
                    <a:pt x="1" y="3389"/>
                    <a:pt x="1595" y="5720"/>
                    <a:pt x="1595" y="5720"/>
                  </a:cubicBezTo>
                  <a:cubicBezTo>
                    <a:pt x="2413" y="3267"/>
                    <a:pt x="4886" y="57"/>
                    <a:pt x="4886" y="57"/>
                  </a:cubicBezTo>
                  <a:cubicBezTo>
                    <a:pt x="4693" y="18"/>
                    <a:pt x="4482" y="1"/>
                    <a:pt x="4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"/>
            <p:cNvSpPr/>
            <p:nvPr/>
          </p:nvSpPr>
          <p:spPr>
            <a:xfrm>
              <a:off x="3250375" y="723600"/>
              <a:ext cx="124725" cy="154375"/>
            </a:xfrm>
            <a:custGeom>
              <a:avLst/>
              <a:gdLst/>
              <a:ahLst/>
              <a:cxnLst/>
              <a:rect l="l" t="t" r="r" b="b"/>
              <a:pathLst>
                <a:path w="4989" h="6175" extrusionOk="0">
                  <a:moveTo>
                    <a:pt x="4927" y="491"/>
                  </a:moveTo>
                  <a:cubicBezTo>
                    <a:pt x="3435" y="1"/>
                    <a:pt x="532" y="1227"/>
                    <a:pt x="82" y="1411"/>
                  </a:cubicBezTo>
                  <a:cubicBezTo>
                    <a:pt x="82" y="1411"/>
                    <a:pt x="62" y="1411"/>
                    <a:pt x="62" y="1411"/>
                  </a:cubicBezTo>
                  <a:cubicBezTo>
                    <a:pt x="42" y="1411"/>
                    <a:pt x="21" y="1432"/>
                    <a:pt x="21" y="1452"/>
                  </a:cubicBezTo>
                  <a:cubicBezTo>
                    <a:pt x="1" y="1452"/>
                    <a:pt x="1" y="1493"/>
                    <a:pt x="21" y="1514"/>
                  </a:cubicBezTo>
                  <a:cubicBezTo>
                    <a:pt x="21" y="1514"/>
                    <a:pt x="21" y="1514"/>
                    <a:pt x="21" y="1514"/>
                  </a:cubicBezTo>
                  <a:cubicBezTo>
                    <a:pt x="82" y="1984"/>
                    <a:pt x="491" y="5132"/>
                    <a:pt x="1636" y="6154"/>
                  </a:cubicBezTo>
                  <a:cubicBezTo>
                    <a:pt x="1656" y="6174"/>
                    <a:pt x="1697" y="6174"/>
                    <a:pt x="1718" y="6154"/>
                  </a:cubicBezTo>
                  <a:lnTo>
                    <a:pt x="1718" y="6154"/>
                  </a:lnTo>
                  <a:cubicBezTo>
                    <a:pt x="1738" y="6133"/>
                    <a:pt x="1738" y="6113"/>
                    <a:pt x="1718" y="6093"/>
                  </a:cubicBezTo>
                  <a:cubicBezTo>
                    <a:pt x="593" y="5091"/>
                    <a:pt x="185" y="1963"/>
                    <a:pt x="123" y="1514"/>
                  </a:cubicBezTo>
                  <a:cubicBezTo>
                    <a:pt x="553" y="1350"/>
                    <a:pt x="3455" y="144"/>
                    <a:pt x="4886" y="614"/>
                  </a:cubicBezTo>
                  <a:cubicBezTo>
                    <a:pt x="4907" y="614"/>
                    <a:pt x="4927" y="594"/>
                    <a:pt x="4948" y="573"/>
                  </a:cubicBezTo>
                  <a:lnTo>
                    <a:pt x="4948" y="573"/>
                  </a:lnTo>
                  <a:cubicBezTo>
                    <a:pt x="4988" y="553"/>
                    <a:pt x="4968" y="491"/>
                    <a:pt x="4927" y="4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"/>
            <p:cNvSpPr/>
            <p:nvPr/>
          </p:nvSpPr>
          <p:spPr>
            <a:xfrm>
              <a:off x="3262650" y="737400"/>
              <a:ext cx="101200" cy="125750"/>
            </a:xfrm>
            <a:custGeom>
              <a:avLst/>
              <a:gdLst/>
              <a:ahLst/>
              <a:cxnLst/>
              <a:rect l="l" t="t" r="r" b="b"/>
              <a:pathLst>
                <a:path w="4048" h="5030" extrusionOk="0">
                  <a:moveTo>
                    <a:pt x="3986" y="410"/>
                  </a:moveTo>
                  <a:cubicBezTo>
                    <a:pt x="2801" y="1"/>
                    <a:pt x="409" y="1002"/>
                    <a:pt x="82" y="1145"/>
                  </a:cubicBezTo>
                  <a:cubicBezTo>
                    <a:pt x="62" y="1145"/>
                    <a:pt x="62" y="1145"/>
                    <a:pt x="62" y="1145"/>
                  </a:cubicBezTo>
                  <a:cubicBezTo>
                    <a:pt x="41" y="1145"/>
                    <a:pt x="21" y="1166"/>
                    <a:pt x="21" y="1186"/>
                  </a:cubicBezTo>
                  <a:cubicBezTo>
                    <a:pt x="0" y="1186"/>
                    <a:pt x="0" y="1227"/>
                    <a:pt x="21" y="1248"/>
                  </a:cubicBezTo>
                  <a:cubicBezTo>
                    <a:pt x="62" y="1616"/>
                    <a:pt x="389" y="4171"/>
                    <a:pt x="1329" y="5009"/>
                  </a:cubicBezTo>
                  <a:cubicBezTo>
                    <a:pt x="1349" y="5029"/>
                    <a:pt x="1370" y="5029"/>
                    <a:pt x="1390" y="5009"/>
                  </a:cubicBezTo>
                  <a:lnTo>
                    <a:pt x="1390" y="5009"/>
                  </a:lnTo>
                  <a:cubicBezTo>
                    <a:pt x="1411" y="4989"/>
                    <a:pt x="1411" y="4968"/>
                    <a:pt x="1390" y="4948"/>
                  </a:cubicBezTo>
                  <a:cubicBezTo>
                    <a:pt x="491" y="4150"/>
                    <a:pt x="164" y="1595"/>
                    <a:pt x="123" y="1248"/>
                  </a:cubicBezTo>
                  <a:cubicBezTo>
                    <a:pt x="450" y="1105"/>
                    <a:pt x="2821" y="123"/>
                    <a:pt x="3986" y="491"/>
                  </a:cubicBezTo>
                  <a:cubicBezTo>
                    <a:pt x="3986" y="512"/>
                    <a:pt x="4007" y="491"/>
                    <a:pt x="4027" y="471"/>
                  </a:cubicBezTo>
                  <a:lnTo>
                    <a:pt x="4027" y="471"/>
                  </a:lnTo>
                  <a:cubicBezTo>
                    <a:pt x="4048" y="450"/>
                    <a:pt x="4027" y="410"/>
                    <a:pt x="3986" y="4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"/>
            <p:cNvSpPr/>
            <p:nvPr/>
          </p:nvSpPr>
          <p:spPr>
            <a:xfrm>
              <a:off x="3271325" y="746100"/>
              <a:ext cx="87925" cy="109375"/>
            </a:xfrm>
            <a:custGeom>
              <a:avLst/>
              <a:gdLst/>
              <a:ahLst/>
              <a:cxnLst/>
              <a:rect l="l" t="t" r="r" b="b"/>
              <a:pathLst>
                <a:path w="3517" h="4375" extrusionOk="0">
                  <a:moveTo>
                    <a:pt x="3496" y="348"/>
                  </a:moveTo>
                  <a:cubicBezTo>
                    <a:pt x="2433" y="0"/>
                    <a:pt x="369" y="859"/>
                    <a:pt x="62" y="1002"/>
                  </a:cubicBezTo>
                  <a:lnTo>
                    <a:pt x="42" y="1002"/>
                  </a:lnTo>
                  <a:cubicBezTo>
                    <a:pt x="21" y="1002"/>
                    <a:pt x="1" y="1002"/>
                    <a:pt x="1" y="1022"/>
                  </a:cubicBezTo>
                  <a:cubicBezTo>
                    <a:pt x="1" y="1043"/>
                    <a:pt x="1" y="1043"/>
                    <a:pt x="1" y="1063"/>
                  </a:cubicBezTo>
                  <a:cubicBezTo>
                    <a:pt x="42" y="1390"/>
                    <a:pt x="328" y="3618"/>
                    <a:pt x="1166" y="4354"/>
                  </a:cubicBezTo>
                  <a:cubicBezTo>
                    <a:pt x="1166" y="4375"/>
                    <a:pt x="1186" y="4375"/>
                    <a:pt x="1207" y="4354"/>
                  </a:cubicBezTo>
                  <a:lnTo>
                    <a:pt x="1207" y="4354"/>
                  </a:lnTo>
                  <a:cubicBezTo>
                    <a:pt x="1227" y="4354"/>
                    <a:pt x="1227" y="4334"/>
                    <a:pt x="1207" y="4314"/>
                  </a:cubicBezTo>
                  <a:cubicBezTo>
                    <a:pt x="430" y="3598"/>
                    <a:pt x="123" y="1390"/>
                    <a:pt x="83" y="1063"/>
                  </a:cubicBezTo>
                  <a:cubicBezTo>
                    <a:pt x="389" y="941"/>
                    <a:pt x="2454" y="82"/>
                    <a:pt x="3455" y="409"/>
                  </a:cubicBezTo>
                  <a:cubicBezTo>
                    <a:pt x="3476" y="409"/>
                    <a:pt x="3496" y="409"/>
                    <a:pt x="3517" y="389"/>
                  </a:cubicBezTo>
                  <a:lnTo>
                    <a:pt x="3517" y="389"/>
                  </a:lnTo>
                  <a:cubicBezTo>
                    <a:pt x="3517" y="368"/>
                    <a:pt x="3517" y="348"/>
                    <a:pt x="3496" y="3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"/>
            <p:cNvSpPr/>
            <p:nvPr/>
          </p:nvSpPr>
          <p:spPr>
            <a:xfrm>
              <a:off x="3304050" y="780325"/>
              <a:ext cx="34250" cy="42450"/>
            </a:xfrm>
            <a:custGeom>
              <a:avLst/>
              <a:gdLst/>
              <a:ahLst/>
              <a:cxnLst/>
              <a:rect l="l" t="t" r="r" b="b"/>
              <a:pathLst>
                <a:path w="1370" h="1698" extrusionOk="0">
                  <a:moveTo>
                    <a:pt x="1349" y="144"/>
                  </a:moveTo>
                  <a:cubicBezTo>
                    <a:pt x="940" y="1"/>
                    <a:pt x="143" y="328"/>
                    <a:pt x="21" y="389"/>
                  </a:cubicBezTo>
                  <a:lnTo>
                    <a:pt x="21" y="389"/>
                  </a:lnTo>
                  <a:lnTo>
                    <a:pt x="0" y="389"/>
                  </a:lnTo>
                  <a:cubicBezTo>
                    <a:pt x="0" y="389"/>
                    <a:pt x="0" y="410"/>
                    <a:pt x="0" y="410"/>
                  </a:cubicBezTo>
                  <a:lnTo>
                    <a:pt x="0" y="410"/>
                  </a:lnTo>
                  <a:cubicBezTo>
                    <a:pt x="21" y="532"/>
                    <a:pt x="123" y="1411"/>
                    <a:pt x="450" y="1677"/>
                  </a:cubicBezTo>
                  <a:cubicBezTo>
                    <a:pt x="450" y="1698"/>
                    <a:pt x="470" y="1698"/>
                    <a:pt x="470" y="1677"/>
                  </a:cubicBezTo>
                  <a:lnTo>
                    <a:pt x="470" y="1677"/>
                  </a:lnTo>
                  <a:lnTo>
                    <a:pt x="470" y="1677"/>
                  </a:lnTo>
                  <a:cubicBezTo>
                    <a:pt x="164" y="1391"/>
                    <a:pt x="41" y="532"/>
                    <a:pt x="41" y="389"/>
                  </a:cubicBezTo>
                  <a:cubicBezTo>
                    <a:pt x="143" y="348"/>
                    <a:pt x="961" y="1"/>
                    <a:pt x="1349" y="144"/>
                  </a:cubicBezTo>
                  <a:cubicBezTo>
                    <a:pt x="1349" y="144"/>
                    <a:pt x="1349" y="144"/>
                    <a:pt x="1370" y="144"/>
                  </a:cubicBezTo>
                  <a:lnTo>
                    <a:pt x="1370" y="144"/>
                  </a:lnTo>
                  <a:cubicBezTo>
                    <a:pt x="1370" y="124"/>
                    <a:pt x="1349" y="124"/>
                    <a:pt x="1349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"/>
            <p:cNvSpPr/>
            <p:nvPr/>
          </p:nvSpPr>
          <p:spPr>
            <a:xfrm>
              <a:off x="3194175" y="849825"/>
              <a:ext cx="108875" cy="158450"/>
            </a:xfrm>
            <a:custGeom>
              <a:avLst/>
              <a:gdLst/>
              <a:ahLst/>
              <a:cxnLst/>
              <a:rect l="l" t="t" r="r" b="b"/>
              <a:pathLst>
                <a:path w="4355" h="6338" extrusionOk="0">
                  <a:moveTo>
                    <a:pt x="4354" y="1"/>
                  </a:moveTo>
                  <a:lnTo>
                    <a:pt x="4354" y="1"/>
                  </a:lnTo>
                  <a:cubicBezTo>
                    <a:pt x="2617" y="124"/>
                    <a:pt x="0" y="2229"/>
                    <a:pt x="0" y="2229"/>
                  </a:cubicBezTo>
                  <a:cubicBezTo>
                    <a:pt x="511" y="4478"/>
                    <a:pt x="2658" y="6338"/>
                    <a:pt x="2658" y="6338"/>
                  </a:cubicBezTo>
                  <a:cubicBezTo>
                    <a:pt x="2801" y="3742"/>
                    <a:pt x="4354" y="1"/>
                    <a:pt x="43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"/>
            <p:cNvSpPr/>
            <p:nvPr/>
          </p:nvSpPr>
          <p:spPr>
            <a:xfrm>
              <a:off x="3190575" y="847800"/>
              <a:ext cx="113500" cy="160475"/>
            </a:xfrm>
            <a:custGeom>
              <a:avLst/>
              <a:gdLst/>
              <a:ahLst/>
              <a:cxnLst/>
              <a:rect l="l" t="t" r="r" b="b"/>
              <a:pathLst>
                <a:path w="4540" h="6419" extrusionOk="0">
                  <a:moveTo>
                    <a:pt x="4498" y="82"/>
                  </a:moveTo>
                  <a:cubicBezTo>
                    <a:pt x="2945" y="0"/>
                    <a:pt x="430" y="1922"/>
                    <a:pt x="62" y="2228"/>
                  </a:cubicBezTo>
                  <a:cubicBezTo>
                    <a:pt x="62" y="2228"/>
                    <a:pt x="42" y="2228"/>
                    <a:pt x="42" y="2228"/>
                  </a:cubicBezTo>
                  <a:cubicBezTo>
                    <a:pt x="21" y="2228"/>
                    <a:pt x="1" y="2249"/>
                    <a:pt x="1" y="2269"/>
                  </a:cubicBezTo>
                  <a:cubicBezTo>
                    <a:pt x="1" y="2290"/>
                    <a:pt x="1" y="2310"/>
                    <a:pt x="1" y="2331"/>
                  </a:cubicBezTo>
                  <a:cubicBezTo>
                    <a:pt x="1" y="2331"/>
                    <a:pt x="21" y="2331"/>
                    <a:pt x="21" y="2351"/>
                  </a:cubicBezTo>
                  <a:cubicBezTo>
                    <a:pt x="205" y="2780"/>
                    <a:pt x="1411" y="5703"/>
                    <a:pt x="2802" y="6399"/>
                  </a:cubicBezTo>
                  <a:cubicBezTo>
                    <a:pt x="2822" y="6419"/>
                    <a:pt x="2842" y="6419"/>
                    <a:pt x="2863" y="6378"/>
                  </a:cubicBezTo>
                  <a:lnTo>
                    <a:pt x="2863" y="6378"/>
                  </a:lnTo>
                  <a:cubicBezTo>
                    <a:pt x="2863" y="6358"/>
                    <a:pt x="2863" y="6337"/>
                    <a:pt x="2842" y="6317"/>
                  </a:cubicBezTo>
                  <a:cubicBezTo>
                    <a:pt x="1493" y="5642"/>
                    <a:pt x="287" y="2739"/>
                    <a:pt x="124" y="2310"/>
                  </a:cubicBezTo>
                  <a:cubicBezTo>
                    <a:pt x="471" y="2044"/>
                    <a:pt x="2985" y="123"/>
                    <a:pt x="4457" y="205"/>
                  </a:cubicBezTo>
                  <a:cubicBezTo>
                    <a:pt x="4478" y="205"/>
                    <a:pt x="4519" y="184"/>
                    <a:pt x="4519" y="164"/>
                  </a:cubicBezTo>
                  <a:cubicBezTo>
                    <a:pt x="4539" y="123"/>
                    <a:pt x="4519" y="102"/>
                    <a:pt x="4498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"/>
            <p:cNvSpPr/>
            <p:nvPr/>
          </p:nvSpPr>
          <p:spPr>
            <a:xfrm>
              <a:off x="3204375" y="862625"/>
              <a:ext cx="92025" cy="129825"/>
            </a:xfrm>
            <a:custGeom>
              <a:avLst/>
              <a:gdLst/>
              <a:ahLst/>
              <a:cxnLst/>
              <a:rect l="l" t="t" r="r" b="b"/>
              <a:pathLst>
                <a:path w="3681" h="5193" extrusionOk="0">
                  <a:moveTo>
                    <a:pt x="3640" y="61"/>
                  </a:moveTo>
                  <a:cubicBezTo>
                    <a:pt x="2393" y="0"/>
                    <a:pt x="348" y="1554"/>
                    <a:pt x="62" y="1799"/>
                  </a:cubicBezTo>
                  <a:lnTo>
                    <a:pt x="42" y="1799"/>
                  </a:lnTo>
                  <a:cubicBezTo>
                    <a:pt x="1" y="1819"/>
                    <a:pt x="1" y="1860"/>
                    <a:pt x="1" y="1881"/>
                  </a:cubicBezTo>
                  <a:lnTo>
                    <a:pt x="21" y="1881"/>
                  </a:lnTo>
                  <a:cubicBezTo>
                    <a:pt x="164" y="2249"/>
                    <a:pt x="1146" y="4620"/>
                    <a:pt x="2270" y="5192"/>
                  </a:cubicBezTo>
                  <a:cubicBezTo>
                    <a:pt x="2290" y="5192"/>
                    <a:pt x="2311" y="5192"/>
                    <a:pt x="2331" y="5172"/>
                  </a:cubicBezTo>
                  <a:lnTo>
                    <a:pt x="2331" y="5172"/>
                  </a:lnTo>
                  <a:cubicBezTo>
                    <a:pt x="2331" y="5151"/>
                    <a:pt x="2331" y="5110"/>
                    <a:pt x="2311" y="5110"/>
                  </a:cubicBezTo>
                  <a:cubicBezTo>
                    <a:pt x="1227" y="4559"/>
                    <a:pt x="246" y="2208"/>
                    <a:pt x="103" y="1860"/>
                  </a:cubicBezTo>
                  <a:cubicBezTo>
                    <a:pt x="389" y="1635"/>
                    <a:pt x="2433" y="61"/>
                    <a:pt x="3640" y="143"/>
                  </a:cubicBezTo>
                  <a:cubicBezTo>
                    <a:pt x="3660" y="143"/>
                    <a:pt x="3680" y="123"/>
                    <a:pt x="3680" y="102"/>
                  </a:cubicBezTo>
                  <a:lnTo>
                    <a:pt x="3680" y="102"/>
                  </a:lnTo>
                  <a:cubicBezTo>
                    <a:pt x="3680" y="82"/>
                    <a:pt x="3660" y="61"/>
                    <a:pt x="3640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"/>
            <p:cNvSpPr/>
            <p:nvPr/>
          </p:nvSpPr>
          <p:spPr>
            <a:xfrm>
              <a:off x="3213575" y="870275"/>
              <a:ext cx="80775" cy="114000"/>
            </a:xfrm>
            <a:custGeom>
              <a:avLst/>
              <a:gdLst/>
              <a:ahLst/>
              <a:cxnLst/>
              <a:rect l="l" t="t" r="r" b="b"/>
              <a:pathLst>
                <a:path w="3231" h="4560" extrusionOk="0">
                  <a:moveTo>
                    <a:pt x="3190" y="62"/>
                  </a:moveTo>
                  <a:cubicBezTo>
                    <a:pt x="2106" y="1"/>
                    <a:pt x="307" y="1370"/>
                    <a:pt x="62" y="1575"/>
                  </a:cubicBezTo>
                  <a:lnTo>
                    <a:pt x="42" y="1575"/>
                  </a:lnTo>
                  <a:cubicBezTo>
                    <a:pt x="21" y="1595"/>
                    <a:pt x="21" y="1595"/>
                    <a:pt x="21" y="1616"/>
                  </a:cubicBezTo>
                  <a:cubicBezTo>
                    <a:pt x="1" y="1636"/>
                    <a:pt x="1" y="1656"/>
                    <a:pt x="21" y="1656"/>
                  </a:cubicBezTo>
                  <a:lnTo>
                    <a:pt x="21" y="1656"/>
                  </a:lnTo>
                  <a:cubicBezTo>
                    <a:pt x="144" y="1984"/>
                    <a:pt x="1003" y="4048"/>
                    <a:pt x="1984" y="4539"/>
                  </a:cubicBezTo>
                  <a:cubicBezTo>
                    <a:pt x="2004" y="4559"/>
                    <a:pt x="2025" y="4559"/>
                    <a:pt x="2045" y="4539"/>
                  </a:cubicBezTo>
                  <a:cubicBezTo>
                    <a:pt x="2045" y="4518"/>
                    <a:pt x="2045" y="4498"/>
                    <a:pt x="2025" y="4477"/>
                  </a:cubicBezTo>
                  <a:cubicBezTo>
                    <a:pt x="1084" y="4007"/>
                    <a:pt x="205" y="1922"/>
                    <a:pt x="103" y="1636"/>
                  </a:cubicBezTo>
                  <a:cubicBezTo>
                    <a:pt x="348" y="1432"/>
                    <a:pt x="2127" y="82"/>
                    <a:pt x="3190" y="144"/>
                  </a:cubicBezTo>
                  <a:cubicBezTo>
                    <a:pt x="3210" y="144"/>
                    <a:pt x="3231" y="123"/>
                    <a:pt x="3231" y="103"/>
                  </a:cubicBezTo>
                  <a:lnTo>
                    <a:pt x="3231" y="103"/>
                  </a:lnTo>
                  <a:cubicBezTo>
                    <a:pt x="3231" y="82"/>
                    <a:pt x="3210" y="62"/>
                    <a:pt x="3190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"/>
            <p:cNvSpPr/>
            <p:nvPr/>
          </p:nvSpPr>
          <p:spPr>
            <a:xfrm>
              <a:off x="3250375" y="904525"/>
              <a:ext cx="31725" cy="44475"/>
            </a:xfrm>
            <a:custGeom>
              <a:avLst/>
              <a:gdLst/>
              <a:ahLst/>
              <a:cxnLst/>
              <a:rect l="l" t="t" r="r" b="b"/>
              <a:pathLst>
                <a:path w="1269" h="1779" extrusionOk="0">
                  <a:moveTo>
                    <a:pt x="1227" y="41"/>
                  </a:moveTo>
                  <a:cubicBezTo>
                    <a:pt x="798" y="0"/>
                    <a:pt x="103" y="552"/>
                    <a:pt x="1" y="634"/>
                  </a:cubicBezTo>
                  <a:lnTo>
                    <a:pt x="1" y="634"/>
                  </a:lnTo>
                  <a:cubicBezTo>
                    <a:pt x="1" y="634"/>
                    <a:pt x="1" y="634"/>
                    <a:pt x="1" y="634"/>
                  </a:cubicBezTo>
                  <a:lnTo>
                    <a:pt x="1" y="634"/>
                  </a:lnTo>
                  <a:cubicBezTo>
                    <a:pt x="42" y="757"/>
                    <a:pt x="389" y="1574"/>
                    <a:pt x="777" y="1758"/>
                  </a:cubicBezTo>
                  <a:cubicBezTo>
                    <a:pt x="777" y="1779"/>
                    <a:pt x="777" y="1779"/>
                    <a:pt x="798" y="1758"/>
                  </a:cubicBezTo>
                  <a:lnTo>
                    <a:pt x="798" y="1758"/>
                  </a:lnTo>
                  <a:cubicBezTo>
                    <a:pt x="798" y="1758"/>
                    <a:pt x="798" y="1758"/>
                    <a:pt x="798" y="1758"/>
                  </a:cubicBezTo>
                  <a:cubicBezTo>
                    <a:pt x="430" y="1554"/>
                    <a:pt x="82" y="757"/>
                    <a:pt x="42" y="634"/>
                  </a:cubicBezTo>
                  <a:cubicBezTo>
                    <a:pt x="144" y="573"/>
                    <a:pt x="839" y="41"/>
                    <a:pt x="1248" y="62"/>
                  </a:cubicBezTo>
                  <a:cubicBezTo>
                    <a:pt x="1248" y="62"/>
                    <a:pt x="1248" y="62"/>
                    <a:pt x="1268" y="62"/>
                  </a:cubicBezTo>
                  <a:lnTo>
                    <a:pt x="1268" y="62"/>
                  </a:lnTo>
                  <a:cubicBezTo>
                    <a:pt x="1268" y="41"/>
                    <a:pt x="1248" y="0"/>
                    <a:pt x="1227" y="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"/>
            <p:cNvSpPr/>
            <p:nvPr/>
          </p:nvSpPr>
          <p:spPr>
            <a:xfrm>
              <a:off x="3173200" y="978100"/>
              <a:ext cx="91000" cy="164075"/>
            </a:xfrm>
            <a:custGeom>
              <a:avLst/>
              <a:gdLst/>
              <a:ahLst/>
              <a:cxnLst/>
              <a:rect l="l" t="t" r="r" b="b"/>
              <a:pathLst>
                <a:path w="3640" h="6563" extrusionOk="0">
                  <a:moveTo>
                    <a:pt x="3640" y="1"/>
                  </a:moveTo>
                  <a:lnTo>
                    <a:pt x="3640" y="1"/>
                  </a:lnTo>
                  <a:cubicBezTo>
                    <a:pt x="2004" y="573"/>
                    <a:pt x="1" y="3292"/>
                    <a:pt x="1" y="3292"/>
                  </a:cubicBezTo>
                  <a:cubicBezTo>
                    <a:pt x="1084" y="5336"/>
                    <a:pt x="3640" y="6563"/>
                    <a:pt x="3640" y="6563"/>
                  </a:cubicBezTo>
                  <a:cubicBezTo>
                    <a:pt x="3129" y="4008"/>
                    <a:pt x="3640" y="1"/>
                    <a:pt x="3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"/>
            <p:cNvSpPr/>
            <p:nvPr/>
          </p:nvSpPr>
          <p:spPr>
            <a:xfrm>
              <a:off x="3169625" y="978100"/>
              <a:ext cx="96100" cy="163575"/>
            </a:xfrm>
            <a:custGeom>
              <a:avLst/>
              <a:gdLst/>
              <a:ahLst/>
              <a:cxnLst/>
              <a:rect l="l" t="t" r="r" b="b"/>
              <a:pathLst>
                <a:path w="3844" h="6543" extrusionOk="0">
                  <a:moveTo>
                    <a:pt x="3783" y="1"/>
                  </a:moveTo>
                  <a:cubicBezTo>
                    <a:pt x="2270" y="328"/>
                    <a:pt x="348" y="2842"/>
                    <a:pt x="62" y="3210"/>
                  </a:cubicBezTo>
                  <a:cubicBezTo>
                    <a:pt x="62" y="3210"/>
                    <a:pt x="42" y="3210"/>
                    <a:pt x="42" y="3210"/>
                  </a:cubicBezTo>
                  <a:cubicBezTo>
                    <a:pt x="1" y="3251"/>
                    <a:pt x="1" y="3292"/>
                    <a:pt x="42" y="3333"/>
                  </a:cubicBezTo>
                  <a:lnTo>
                    <a:pt x="62" y="3333"/>
                  </a:lnTo>
                  <a:cubicBezTo>
                    <a:pt x="348" y="3701"/>
                    <a:pt x="2270" y="6215"/>
                    <a:pt x="3783" y="6542"/>
                  </a:cubicBezTo>
                  <a:cubicBezTo>
                    <a:pt x="3803" y="6542"/>
                    <a:pt x="3844" y="6522"/>
                    <a:pt x="3844" y="6501"/>
                  </a:cubicBezTo>
                  <a:lnTo>
                    <a:pt x="3844" y="6501"/>
                  </a:lnTo>
                  <a:cubicBezTo>
                    <a:pt x="3844" y="6461"/>
                    <a:pt x="3823" y="6440"/>
                    <a:pt x="3803" y="6440"/>
                  </a:cubicBezTo>
                  <a:cubicBezTo>
                    <a:pt x="2331" y="6133"/>
                    <a:pt x="410" y="3640"/>
                    <a:pt x="144" y="3272"/>
                  </a:cubicBezTo>
                  <a:cubicBezTo>
                    <a:pt x="410" y="2924"/>
                    <a:pt x="2331" y="410"/>
                    <a:pt x="3803" y="103"/>
                  </a:cubicBezTo>
                  <a:cubicBezTo>
                    <a:pt x="3823" y="103"/>
                    <a:pt x="3844" y="83"/>
                    <a:pt x="3844" y="62"/>
                  </a:cubicBezTo>
                  <a:lnTo>
                    <a:pt x="3844" y="62"/>
                  </a:lnTo>
                  <a:cubicBezTo>
                    <a:pt x="3844" y="21"/>
                    <a:pt x="3803" y="1"/>
                    <a:pt x="37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"/>
            <p:cNvSpPr/>
            <p:nvPr/>
          </p:nvSpPr>
          <p:spPr>
            <a:xfrm>
              <a:off x="3184450" y="993450"/>
              <a:ext cx="77700" cy="132900"/>
            </a:xfrm>
            <a:custGeom>
              <a:avLst/>
              <a:gdLst/>
              <a:ahLst/>
              <a:cxnLst/>
              <a:rect l="l" t="t" r="r" b="b"/>
              <a:pathLst>
                <a:path w="3108" h="5316" extrusionOk="0">
                  <a:moveTo>
                    <a:pt x="3067" y="21"/>
                  </a:moveTo>
                  <a:cubicBezTo>
                    <a:pt x="1820" y="266"/>
                    <a:pt x="266" y="2310"/>
                    <a:pt x="42" y="2617"/>
                  </a:cubicBezTo>
                  <a:lnTo>
                    <a:pt x="21" y="2617"/>
                  </a:lnTo>
                  <a:cubicBezTo>
                    <a:pt x="1" y="2617"/>
                    <a:pt x="1" y="2637"/>
                    <a:pt x="1" y="2658"/>
                  </a:cubicBezTo>
                  <a:cubicBezTo>
                    <a:pt x="1" y="2678"/>
                    <a:pt x="1" y="2698"/>
                    <a:pt x="21" y="2698"/>
                  </a:cubicBezTo>
                  <a:lnTo>
                    <a:pt x="42" y="2698"/>
                  </a:lnTo>
                  <a:cubicBezTo>
                    <a:pt x="266" y="3005"/>
                    <a:pt x="1820" y="5049"/>
                    <a:pt x="3067" y="5315"/>
                  </a:cubicBezTo>
                  <a:cubicBezTo>
                    <a:pt x="3087" y="5315"/>
                    <a:pt x="3108" y="5295"/>
                    <a:pt x="3108" y="5274"/>
                  </a:cubicBezTo>
                  <a:lnTo>
                    <a:pt x="3108" y="5274"/>
                  </a:lnTo>
                  <a:cubicBezTo>
                    <a:pt x="3108" y="5254"/>
                    <a:pt x="3108" y="5233"/>
                    <a:pt x="3087" y="5233"/>
                  </a:cubicBezTo>
                  <a:cubicBezTo>
                    <a:pt x="1881" y="4988"/>
                    <a:pt x="328" y="2964"/>
                    <a:pt x="103" y="2658"/>
                  </a:cubicBezTo>
                  <a:cubicBezTo>
                    <a:pt x="328" y="2371"/>
                    <a:pt x="1902" y="348"/>
                    <a:pt x="3087" y="82"/>
                  </a:cubicBezTo>
                  <a:cubicBezTo>
                    <a:pt x="3087" y="82"/>
                    <a:pt x="3108" y="61"/>
                    <a:pt x="3108" y="41"/>
                  </a:cubicBezTo>
                  <a:lnTo>
                    <a:pt x="3108" y="41"/>
                  </a:lnTo>
                  <a:cubicBezTo>
                    <a:pt x="3108" y="21"/>
                    <a:pt x="3087" y="0"/>
                    <a:pt x="3067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"/>
            <p:cNvSpPr/>
            <p:nvPr/>
          </p:nvSpPr>
          <p:spPr>
            <a:xfrm>
              <a:off x="3194175" y="1001625"/>
              <a:ext cx="67975" cy="116525"/>
            </a:xfrm>
            <a:custGeom>
              <a:avLst/>
              <a:gdLst/>
              <a:ahLst/>
              <a:cxnLst/>
              <a:rect l="l" t="t" r="r" b="b"/>
              <a:pathLst>
                <a:path w="2719" h="4661" extrusionOk="0">
                  <a:moveTo>
                    <a:pt x="2678" y="21"/>
                  </a:moveTo>
                  <a:cubicBezTo>
                    <a:pt x="1595" y="246"/>
                    <a:pt x="225" y="2024"/>
                    <a:pt x="41" y="2290"/>
                  </a:cubicBezTo>
                  <a:lnTo>
                    <a:pt x="21" y="2290"/>
                  </a:lnTo>
                  <a:cubicBezTo>
                    <a:pt x="0" y="2310"/>
                    <a:pt x="0" y="2310"/>
                    <a:pt x="0" y="2331"/>
                  </a:cubicBezTo>
                  <a:cubicBezTo>
                    <a:pt x="0" y="2351"/>
                    <a:pt x="0" y="2371"/>
                    <a:pt x="21" y="2371"/>
                  </a:cubicBezTo>
                  <a:lnTo>
                    <a:pt x="41" y="2371"/>
                  </a:lnTo>
                  <a:cubicBezTo>
                    <a:pt x="225" y="2637"/>
                    <a:pt x="1595" y="4416"/>
                    <a:pt x="2678" y="4661"/>
                  </a:cubicBezTo>
                  <a:cubicBezTo>
                    <a:pt x="2698" y="4661"/>
                    <a:pt x="2719" y="4641"/>
                    <a:pt x="2719" y="4620"/>
                  </a:cubicBezTo>
                  <a:lnTo>
                    <a:pt x="2719" y="4620"/>
                  </a:lnTo>
                  <a:cubicBezTo>
                    <a:pt x="2719" y="4600"/>
                    <a:pt x="2719" y="4600"/>
                    <a:pt x="2698" y="4579"/>
                  </a:cubicBezTo>
                  <a:cubicBezTo>
                    <a:pt x="1656" y="4375"/>
                    <a:pt x="286" y="2596"/>
                    <a:pt x="82" y="2331"/>
                  </a:cubicBezTo>
                  <a:cubicBezTo>
                    <a:pt x="286" y="2085"/>
                    <a:pt x="1656" y="286"/>
                    <a:pt x="2698" y="82"/>
                  </a:cubicBezTo>
                  <a:cubicBezTo>
                    <a:pt x="2719" y="82"/>
                    <a:pt x="2719" y="62"/>
                    <a:pt x="2719" y="41"/>
                  </a:cubicBezTo>
                  <a:lnTo>
                    <a:pt x="2719" y="41"/>
                  </a:lnTo>
                  <a:cubicBezTo>
                    <a:pt x="2719" y="21"/>
                    <a:pt x="2698" y="0"/>
                    <a:pt x="2678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"/>
            <p:cNvSpPr/>
            <p:nvPr/>
          </p:nvSpPr>
          <p:spPr>
            <a:xfrm>
              <a:off x="3231975" y="1037400"/>
              <a:ext cx="26600" cy="45500"/>
            </a:xfrm>
            <a:custGeom>
              <a:avLst/>
              <a:gdLst/>
              <a:ahLst/>
              <a:cxnLst/>
              <a:rect l="l" t="t" r="r" b="b"/>
              <a:pathLst>
                <a:path w="1064" h="1820" extrusionOk="0">
                  <a:moveTo>
                    <a:pt x="1043" y="0"/>
                  </a:moveTo>
                  <a:cubicBezTo>
                    <a:pt x="614" y="102"/>
                    <a:pt x="83" y="777"/>
                    <a:pt x="21" y="900"/>
                  </a:cubicBezTo>
                  <a:lnTo>
                    <a:pt x="21" y="900"/>
                  </a:lnTo>
                  <a:cubicBezTo>
                    <a:pt x="1" y="900"/>
                    <a:pt x="1" y="920"/>
                    <a:pt x="21" y="920"/>
                  </a:cubicBezTo>
                  <a:lnTo>
                    <a:pt x="21" y="920"/>
                  </a:lnTo>
                  <a:cubicBezTo>
                    <a:pt x="83" y="1022"/>
                    <a:pt x="614" y="1717"/>
                    <a:pt x="1043" y="1819"/>
                  </a:cubicBezTo>
                  <a:lnTo>
                    <a:pt x="1043" y="1819"/>
                  </a:lnTo>
                  <a:lnTo>
                    <a:pt x="1043" y="1819"/>
                  </a:lnTo>
                  <a:cubicBezTo>
                    <a:pt x="1064" y="1799"/>
                    <a:pt x="1064" y="1799"/>
                    <a:pt x="1043" y="1799"/>
                  </a:cubicBezTo>
                  <a:cubicBezTo>
                    <a:pt x="655" y="1717"/>
                    <a:pt x="123" y="1022"/>
                    <a:pt x="21" y="920"/>
                  </a:cubicBezTo>
                  <a:cubicBezTo>
                    <a:pt x="103" y="818"/>
                    <a:pt x="634" y="123"/>
                    <a:pt x="1043" y="41"/>
                  </a:cubicBezTo>
                  <a:cubicBezTo>
                    <a:pt x="1064" y="41"/>
                    <a:pt x="1064" y="41"/>
                    <a:pt x="1043" y="21"/>
                  </a:cubicBezTo>
                  <a:lnTo>
                    <a:pt x="1043" y="21"/>
                  </a:lnTo>
                  <a:cubicBezTo>
                    <a:pt x="1043" y="21"/>
                    <a:pt x="1043" y="0"/>
                    <a:pt x="1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"/>
            <p:cNvSpPr/>
            <p:nvPr/>
          </p:nvSpPr>
          <p:spPr>
            <a:xfrm>
              <a:off x="3193650" y="1112525"/>
              <a:ext cx="109400" cy="157925"/>
            </a:xfrm>
            <a:custGeom>
              <a:avLst/>
              <a:gdLst/>
              <a:ahLst/>
              <a:cxnLst/>
              <a:rect l="l" t="t" r="r" b="b"/>
              <a:pathLst>
                <a:path w="4376" h="6317" extrusionOk="0">
                  <a:moveTo>
                    <a:pt x="2679" y="0"/>
                  </a:moveTo>
                  <a:cubicBezTo>
                    <a:pt x="1227" y="961"/>
                    <a:pt x="1" y="4088"/>
                    <a:pt x="1" y="4088"/>
                  </a:cubicBezTo>
                  <a:cubicBezTo>
                    <a:pt x="1575" y="5806"/>
                    <a:pt x="4375" y="6317"/>
                    <a:pt x="4375" y="6317"/>
                  </a:cubicBezTo>
                  <a:cubicBezTo>
                    <a:pt x="3190" y="3986"/>
                    <a:pt x="2679" y="0"/>
                    <a:pt x="2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"/>
            <p:cNvSpPr/>
            <p:nvPr/>
          </p:nvSpPr>
          <p:spPr>
            <a:xfrm>
              <a:off x="3190575" y="1110975"/>
              <a:ext cx="114000" cy="161525"/>
            </a:xfrm>
            <a:custGeom>
              <a:avLst/>
              <a:gdLst/>
              <a:ahLst/>
              <a:cxnLst/>
              <a:rect l="l" t="t" r="r" b="b"/>
              <a:pathLst>
                <a:path w="4560" h="6461" extrusionOk="0">
                  <a:moveTo>
                    <a:pt x="2802" y="62"/>
                  </a:moveTo>
                  <a:cubicBezTo>
                    <a:pt x="1411" y="757"/>
                    <a:pt x="205" y="3680"/>
                    <a:pt x="42" y="4110"/>
                  </a:cubicBezTo>
                  <a:lnTo>
                    <a:pt x="21" y="4130"/>
                  </a:lnTo>
                  <a:cubicBezTo>
                    <a:pt x="1" y="4150"/>
                    <a:pt x="1" y="4171"/>
                    <a:pt x="21" y="4191"/>
                  </a:cubicBezTo>
                  <a:cubicBezTo>
                    <a:pt x="21" y="4212"/>
                    <a:pt x="21" y="4232"/>
                    <a:pt x="42" y="4232"/>
                  </a:cubicBezTo>
                  <a:cubicBezTo>
                    <a:pt x="62" y="4232"/>
                    <a:pt x="62" y="4232"/>
                    <a:pt x="62" y="4232"/>
                  </a:cubicBezTo>
                  <a:cubicBezTo>
                    <a:pt x="451" y="4539"/>
                    <a:pt x="2945" y="6460"/>
                    <a:pt x="4498" y="6379"/>
                  </a:cubicBezTo>
                  <a:cubicBezTo>
                    <a:pt x="4539" y="6379"/>
                    <a:pt x="4560" y="6338"/>
                    <a:pt x="4539" y="6317"/>
                  </a:cubicBezTo>
                  <a:cubicBezTo>
                    <a:pt x="4539" y="6297"/>
                    <a:pt x="4519" y="6276"/>
                    <a:pt x="4498" y="6276"/>
                  </a:cubicBezTo>
                  <a:cubicBezTo>
                    <a:pt x="3006" y="6358"/>
                    <a:pt x="492" y="4437"/>
                    <a:pt x="144" y="4171"/>
                  </a:cubicBezTo>
                  <a:cubicBezTo>
                    <a:pt x="328" y="3742"/>
                    <a:pt x="1534" y="839"/>
                    <a:pt x="2863" y="164"/>
                  </a:cubicBezTo>
                  <a:cubicBezTo>
                    <a:pt x="2883" y="144"/>
                    <a:pt x="2904" y="123"/>
                    <a:pt x="2904" y="83"/>
                  </a:cubicBezTo>
                  <a:lnTo>
                    <a:pt x="2904" y="83"/>
                  </a:lnTo>
                  <a:cubicBezTo>
                    <a:pt x="2904" y="42"/>
                    <a:pt x="2822" y="1"/>
                    <a:pt x="2802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"/>
            <p:cNvSpPr/>
            <p:nvPr/>
          </p:nvSpPr>
          <p:spPr>
            <a:xfrm>
              <a:off x="3204375" y="1127850"/>
              <a:ext cx="92525" cy="129825"/>
            </a:xfrm>
            <a:custGeom>
              <a:avLst/>
              <a:gdLst/>
              <a:ahLst/>
              <a:cxnLst/>
              <a:rect l="l" t="t" r="r" b="b"/>
              <a:pathLst>
                <a:path w="3701" h="5193" extrusionOk="0">
                  <a:moveTo>
                    <a:pt x="2270" y="0"/>
                  </a:moveTo>
                  <a:cubicBezTo>
                    <a:pt x="1146" y="573"/>
                    <a:pt x="164" y="2944"/>
                    <a:pt x="21" y="3312"/>
                  </a:cubicBezTo>
                  <a:lnTo>
                    <a:pt x="1" y="3312"/>
                  </a:lnTo>
                  <a:cubicBezTo>
                    <a:pt x="1" y="3332"/>
                    <a:pt x="1" y="3353"/>
                    <a:pt x="1" y="3373"/>
                  </a:cubicBezTo>
                  <a:cubicBezTo>
                    <a:pt x="1" y="3394"/>
                    <a:pt x="21" y="3394"/>
                    <a:pt x="42" y="3414"/>
                  </a:cubicBezTo>
                  <a:lnTo>
                    <a:pt x="62" y="3414"/>
                  </a:lnTo>
                  <a:cubicBezTo>
                    <a:pt x="369" y="3639"/>
                    <a:pt x="2393" y="5193"/>
                    <a:pt x="3660" y="5152"/>
                  </a:cubicBezTo>
                  <a:cubicBezTo>
                    <a:pt x="3680" y="5131"/>
                    <a:pt x="3701" y="5111"/>
                    <a:pt x="3701" y="5090"/>
                  </a:cubicBezTo>
                  <a:lnTo>
                    <a:pt x="3701" y="5090"/>
                  </a:lnTo>
                  <a:cubicBezTo>
                    <a:pt x="3680" y="5070"/>
                    <a:pt x="3660" y="5070"/>
                    <a:pt x="3640" y="5070"/>
                  </a:cubicBezTo>
                  <a:cubicBezTo>
                    <a:pt x="2433" y="5131"/>
                    <a:pt x="410" y="3578"/>
                    <a:pt x="103" y="3353"/>
                  </a:cubicBezTo>
                  <a:cubicBezTo>
                    <a:pt x="246" y="3005"/>
                    <a:pt x="1227" y="634"/>
                    <a:pt x="2311" y="103"/>
                  </a:cubicBezTo>
                  <a:cubicBezTo>
                    <a:pt x="2331" y="82"/>
                    <a:pt x="2352" y="62"/>
                    <a:pt x="2331" y="41"/>
                  </a:cubicBezTo>
                  <a:lnTo>
                    <a:pt x="2331" y="41"/>
                  </a:lnTo>
                  <a:cubicBezTo>
                    <a:pt x="2331" y="0"/>
                    <a:pt x="2290" y="0"/>
                    <a:pt x="2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"/>
            <p:cNvSpPr/>
            <p:nvPr/>
          </p:nvSpPr>
          <p:spPr>
            <a:xfrm>
              <a:off x="3213575" y="1135500"/>
              <a:ext cx="80775" cy="114000"/>
            </a:xfrm>
            <a:custGeom>
              <a:avLst/>
              <a:gdLst/>
              <a:ahLst/>
              <a:cxnLst/>
              <a:rect l="l" t="t" r="r" b="b"/>
              <a:pathLst>
                <a:path w="3231" h="4560" extrusionOk="0">
                  <a:moveTo>
                    <a:pt x="2004" y="21"/>
                  </a:moveTo>
                  <a:cubicBezTo>
                    <a:pt x="1003" y="532"/>
                    <a:pt x="144" y="2597"/>
                    <a:pt x="21" y="2904"/>
                  </a:cubicBezTo>
                  <a:lnTo>
                    <a:pt x="21" y="2904"/>
                  </a:lnTo>
                  <a:cubicBezTo>
                    <a:pt x="1" y="2924"/>
                    <a:pt x="1" y="2945"/>
                    <a:pt x="21" y="2945"/>
                  </a:cubicBezTo>
                  <a:cubicBezTo>
                    <a:pt x="21" y="2965"/>
                    <a:pt x="21" y="2986"/>
                    <a:pt x="42" y="2986"/>
                  </a:cubicBezTo>
                  <a:lnTo>
                    <a:pt x="62" y="2986"/>
                  </a:lnTo>
                  <a:cubicBezTo>
                    <a:pt x="307" y="3190"/>
                    <a:pt x="2106" y="4560"/>
                    <a:pt x="3210" y="4498"/>
                  </a:cubicBezTo>
                  <a:cubicBezTo>
                    <a:pt x="3231" y="4498"/>
                    <a:pt x="3231" y="4478"/>
                    <a:pt x="3231" y="4457"/>
                  </a:cubicBezTo>
                  <a:lnTo>
                    <a:pt x="3231" y="4457"/>
                  </a:lnTo>
                  <a:cubicBezTo>
                    <a:pt x="3231" y="4437"/>
                    <a:pt x="3210" y="4437"/>
                    <a:pt x="3190" y="4437"/>
                  </a:cubicBezTo>
                  <a:cubicBezTo>
                    <a:pt x="2127" y="4498"/>
                    <a:pt x="348" y="3129"/>
                    <a:pt x="103" y="2924"/>
                  </a:cubicBezTo>
                  <a:cubicBezTo>
                    <a:pt x="226" y="2638"/>
                    <a:pt x="1084" y="573"/>
                    <a:pt x="2025" y="83"/>
                  </a:cubicBezTo>
                  <a:cubicBezTo>
                    <a:pt x="2045" y="83"/>
                    <a:pt x="2065" y="62"/>
                    <a:pt x="2045" y="42"/>
                  </a:cubicBezTo>
                  <a:lnTo>
                    <a:pt x="2045" y="42"/>
                  </a:lnTo>
                  <a:cubicBezTo>
                    <a:pt x="2045" y="21"/>
                    <a:pt x="2004" y="1"/>
                    <a:pt x="2004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"/>
            <p:cNvSpPr/>
            <p:nvPr/>
          </p:nvSpPr>
          <p:spPr>
            <a:xfrm>
              <a:off x="3250375" y="1171275"/>
              <a:ext cx="30700" cy="43975"/>
            </a:xfrm>
            <a:custGeom>
              <a:avLst/>
              <a:gdLst/>
              <a:ahLst/>
              <a:cxnLst/>
              <a:rect l="l" t="t" r="r" b="b"/>
              <a:pathLst>
                <a:path w="1228" h="1759" extrusionOk="0">
                  <a:moveTo>
                    <a:pt x="757" y="1"/>
                  </a:moveTo>
                  <a:cubicBezTo>
                    <a:pt x="369" y="185"/>
                    <a:pt x="42" y="1003"/>
                    <a:pt x="1" y="1125"/>
                  </a:cubicBezTo>
                  <a:lnTo>
                    <a:pt x="1" y="1125"/>
                  </a:lnTo>
                  <a:lnTo>
                    <a:pt x="1" y="1146"/>
                  </a:lnTo>
                  <a:lnTo>
                    <a:pt x="1" y="1146"/>
                  </a:lnTo>
                  <a:cubicBezTo>
                    <a:pt x="103" y="1227"/>
                    <a:pt x="777" y="1759"/>
                    <a:pt x="1207" y="1738"/>
                  </a:cubicBezTo>
                  <a:cubicBezTo>
                    <a:pt x="1227" y="1738"/>
                    <a:pt x="1227" y="1718"/>
                    <a:pt x="1227" y="1718"/>
                  </a:cubicBezTo>
                  <a:lnTo>
                    <a:pt x="1227" y="1718"/>
                  </a:lnTo>
                  <a:cubicBezTo>
                    <a:pt x="1227" y="1718"/>
                    <a:pt x="1227" y="1718"/>
                    <a:pt x="1207" y="1718"/>
                  </a:cubicBezTo>
                  <a:cubicBezTo>
                    <a:pt x="798" y="1738"/>
                    <a:pt x="103" y="1207"/>
                    <a:pt x="1" y="1125"/>
                  </a:cubicBezTo>
                  <a:cubicBezTo>
                    <a:pt x="62" y="1023"/>
                    <a:pt x="389" y="205"/>
                    <a:pt x="757" y="21"/>
                  </a:cubicBezTo>
                  <a:lnTo>
                    <a:pt x="757" y="1"/>
                  </a:lnTo>
                  <a:lnTo>
                    <a:pt x="757" y="1"/>
                  </a:lnTo>
                  <a:cubicBezTo>
                    <a:pt x="757" y="1"/>
                    <a:pt x="757" y="1"/>
                    <a:pt x="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"/>
            <p:cNvSpPr/>
            <p:nvPr/>
          </p:nvSpPr>
          <p:spPr>
            <a:xfrm>
              <a:off x="3253450" y="1242825"/>
              <a:ext cx="120125" cy="141975"/>
            </a:xfrm>
            <a:custGeom>
              <a:avLst/>
              <a:gdLst/>
              <a:ahLst/>
              <a:cxnLst/>
              <a:rect l="l" t="t" r="r" b="b"/>
              <a:pathLst>
                <a:path w="4805" h="5679" extrusionOk="0">
                  <a:moveTo>
                    <a:pt x="1513" y="1"/>
                  </a:moveTo>
                  <a:cubicBezTo>
                    <a:pt x="368" y="1309"/>
                    <a:pt x="0" y="4641"/>
                    <a:pt x="0" y="4641"/>
                  </a:cubicBezTo>
                  <a:cubicBezTo>
                    <a:pt x="1443" y="5558"/>
                    <a:pt x="3360" y="5679"/>
                    <a:pt x="4275" y="5679"/>
                  </a:cubicBezTo>
                  <a:cubicBezTo>
                    <a:pt x="4605" y="5679"/>
                    <a:pt x="4804" y="5663"/>
                    <a:pt x="4804" y="5663"/>
                  </a:cubicBezTo>
                  <a:cubicBezTo>
                    <a:pt x="3067" y="3721"/>
                    <a:pt x="1513" y="1"/>
                    <a:pt x="15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"/>
            <p:cNvSpPr/>
            <p:nvPr/>
          </p:nvSpPr>
          <p:spPr>
            <a:xfrm>
              <a:off x="3250375" y="1242325"/>
              <a:ext cx="124225" cy="154350"/>
            </a:xfrm>
            <a:custGeom>
              <a:avLst/>
              <a:gdLst/>
              <a:ahLst/>
              <a:cxnLst/>
              <a:rect l="l" t="t" r="r" b="b"/>
              <a:pathLst>
                <a:path w="4969" h="6174" extrusionOk="0">
                  <a:moveTo>
                    <a:pt x="1636" y="21"/>
                  </a:moveTo>
                  <a:cubicBezTo>
                    <a:pt x="491" y="1063"/>
                    <a:pt x="82" y="4191"/>
                    <a:pt x="21" y="4661"/>
                  </a:cubicBezTo>
                  <a:cubicBezTo>
                    <a:pt x="21" y="4661"/>
                    <a:pt x="21" y="4661"/>
                    <a:pt x="21" y="4682"/>
                  </a:cubicBezTo>
                  <a:cubicBezTo>
                    <a:pt x="1" y="4702"/>
                    <a:pt x="1" y="4722"/>
                    <a:pt x="21" y="4743"/>
                  </a:cubicBezTo>
                  <a:cubicBezTo>
                    <a:pt x="21" y="4763"/>
                    <a:pt x="42" y="4763"/>
                    <a:pt x="62" y="4784"/>
                  </a:cubicBezTo>
                  <a:lnTo>
                    <a:pt x="82" y="4784"/>
                  </a:lnTo>
                  <a:cubicBezTo>
                    <a:pt x="532" y="4968"/>
                    <a:pt x="3435" y="6174"/>
                    <a:pt x="4927" y="5704"/>
                  </a:cubicBezTo>
                  <a:cubicBezTo>
                    <a:pt x="4948" y="5683"/>
                    <a:pt x="4968" y="5663"/>
                    <a:pt x="4948" y="5622"/>
                  </a:cubicBezTo>
                  <a:lnTo>
                    <a:pt x="4948" y="5622"/>
                  </a:lnTo>
                  <a:cubicBezTo>
                    <a:pt x="4948" y="5601"/>
                    <a:pt x="4907" y="5581"/>
                    <a:pt x="4886" y="5601"/>
                  </a:cubicBezTo>
                  <a:cubicBezTo>
                    <a:pt x="3455" y="6072"/>
                    <a:pt x="553" y="4866"/>
                    <a:pt x="123" y="4682"/>
                  </a:cubicBezTo>
                  <a:cubicBezTo>
                    <a:pt x="185" y="4232"/>
                    <a:pt x="614" y="1104"/>
                    <a:pt x="1718" y="103"/>
                  </a:cubicBezTo>
                  <a:cubicBezTo>
                    <a:pt x="1738" y="82"/>
                    <a:pt x="1738" y="62"/>
                    <a:pt x="1718" y="41"/>
                  </a:cubicBezTo>
                  <a:lnTo>
                    <a:pt x="1718" y="41"/>
                  </a:lnTo>
                  <a:cubicBezTo>
                    <a:pt x="1718" y="21"/>
                    <a:pt x="1677" y="0"/>
                    <a:pt x="1636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"/>
            <p:cNvSpPr/>
            <p:nvPr/>
          </p:nvSpPr>
          <p:spPr>
            <a:xfrm>
              <a:off x="3263150" y="1257650"/>
              <a:ext cx="100200" cy="125225"/>
            </a:xfrm>
            <a:custGeom>
              <a:avLst/>
              <a:gdLst/>
              <a:ahLst/>
              <a:cxnLst/>
              <a:rect l="l" t="t" r="r" b="b"/>
              <a:pathLst>
                <a:path w="4008" h="5009" extrusionOk="0">
                  <a:moveTo>
                    <a:pt x="1329" y="1"/>
                  </a:moveTo>
                  <a:cubicBezTo>
                    <a:pt x="389" y="859"/>
                    <a:pt x="42" y="3394"/>
                    <a:pt x="1" y="3782"/>
                  </a:cubicBezTo>
                  <a:cubicBezTo>
                    <a:pt x="1" y="3782"/>
                    <a:pt x="1" y="3782"/>
                    <a:pt x="1" y="3782"/>
                  </a:cubicBezTo>
                  <a:cubicBezTo>
                    <a:pt x="1" y="3803"/>
                    <a:pt x="1" y="3823"/>
                    <a:pt x="1" y="3844"/>
                  </a:cubicBezTo>
                  <a:cubicBezTo>
                    <a:pt x="1" y="3864"/>
                    <a:pt x="21" y="3864"/>
                    <a:pt x="42" y="3864"/>
                  </a:cubicBezTo>
                  <a:lnTo>
                    <a:pt x="62" y="3864"/>
                  </a:lnTo>
                  <a:cubicBezTo>
                    <a:pt x="410" y="4028"/>
                    <a:pt x="2781" y="5009"/>
                    <a:pt x="3987" y="4620"/>
                  </a:cubicBezTo>
                  <a:cubicBezTo>
                    <a:pt x="4007" y="4600"/>
                    <a:pt x="4007" y="4580"/>
                    <a:pt x="4007" y="4559"/>
                  </a:cubicBezTo>
                  <a:lnTo>
                    <a:pt x="4007" y="4559"/>
                  </a:lnTo>
                  <a:cubicBezTo>
                    <a:pt x="3987" y="4539"/>
                    <a:pt x="3966" y="4539"/>
                    <a:pt x="3966" y="4539"/>
                  </a:cubicBezTo>
                  <a:cubicBezTo>
                    <a:pt x="2801" y="4907"/>
                    <a:pt x="430" y="3946"/>
                    <a:pt x="103" y="3803"/>
                  </a:cubicBezTo>
                  <a:cubicBezTo>
                    <a:pt x="144" y="3435"/>
                    <a:pt x="471" y="900"/>
                    <a:pt x="1370" y="82"/>
                  </a:cubicBezTo>
                  <a:cubicBezTo>
                    <a:pt x="1391" y="62"/>
                    <a:pt x="1391" y="41"/>
                    <a:pt x="1370" y="21"/>
                  </a:cubicBezTo>
                  <a:lnTo>
                    <a:pt x="1370" y="21"/>
                  </a:lnTo>
                  <a:cubicBezTo>
                    <a:pt x="1370" y="1"/>
                    <a:pt x="1350" y="1"/>
                    <a:pt x="1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"/>
            <p:cNvSpPr/>
            <p:nvPr/>
          </p:nvSpPr>
          <p:spPr>
            <a:xfrm>
              <a:off x="3271325" y="1264300"/>
              <a:ext cx="88450" cy="109900"/>
            </a:xfrm>
            <a:custGeom>
              <a:avLst/>
              <a:gdLst/>
              <a:ahLst/>
              <a:cxnLst/>
              <a:rect l="l" t="t" r="r" b="b"/>
              <a:pathLst>
                <a:path w="3538" h="4396" extrusionOk="0">
                  <a:moveTo>
                    <a:pt x="1166" y="21"/>
                  </a:moveTo>
                  <a:cubicBezTo>
                    <a:pt x="348" y="757"/>
                    <a:pt x="42" y="2985"/>
                    <a:pt x="21" y="3332"/>
                  </a:cubicBezTo>
                  <a:lnTo>
                    <a:pt x="21" y="3332"/>
                  </a:lnTo>
                  <a:cubicBezTo>
                    <a:pt x="1" y="3373"/>
                    <a:pt x="21" y="3394"/>
                    <a:pt x="42" y="3414"/>
                  </a:cubicBezTo>
                  <a:lnTo>
                    <a:pt x="62" y="3414"/>
                  </a:lnTo>
                  <a:cubicBezTo>
                    <a:pt x="369" y="3537"/>
                    <a:pt x="2454" y="4395"/>
                    <a:pt x="3496" y="4068"/>
                  </a:cubicBezTo>
                  <a:cubicBezTo>
                    <a:pt x="3517" y="4048"/>
                    <a:pt x="3537" y="4027"/>
                    <a:pt x="3517" y="4007"/>
                  </a:cubicBezTo>
                  <a:cubicBezTo>
                    <a:pt x="3517" y="3987"/>
                    <a:pt x="3496" y="3987"/>
                    <a:pt x="3476" y="3987"/>
                  </a:cubicBezTo>
                  <a:cubicBezTo>
                    <a:pt x="2474" y="4314"/>
                    <a:pt x="389" y="3475"/>
                    <a:pt x="103" y="3353"/>
                  </a:cubicBezTo>
                  <a:cubicBezTo>
                    <a:pt x="144" y="3026"/>
                    <a:pt x="430" y="798"/>
                    <a:pt x="1227" y="103"/>
                  </a:cubicBezTo>
                  <a:cubicBezTo>
                    <a:pt x="1227" y="82"/>
                    <a:pt x="1227" y="62"/>
                    <a:pt x="1227" y="41"/>
                  </a:cubicBezTo>
                  <a:cubicBezTo>
                    <a:pt x="1227" y="21"/>
                    <a:pt x="1186" y="0"/>
                    <a:pt x="1166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"/>
            <p:cNvSpPr/>
            <p:nvPr/>
          </p:nvSpPr>
          <p:spPr>
            <a:xfrm>
              <a:off x="3304050" y="1297000"/>
              <a:ext cx="33750" cy="42450"/>
            </a:xfrm>
            <a:custGeom>
              <a:avLst/>
              <a:gdLst/>
              <a:ahLst/>
              <a:cxnLst/>
              <a:rect l="l" t="t" r="r" b="b"/>
              <a:pathLst>
                <a:path w="1350" h="1698" extrusionOk="0">
                  <a:moveTo>
                    <a:pt x="450" y="21"/>
                  </a:moveTo>
                  <a:cubicBezTo>
                    <a:pt x="123" y="307"/>
                    <a:pt x="21" y="1166"/>
                    <a:pt x="0" y="1288"/>
                  </a:cubicBezTo>
                  <a:lnTo>
                    <a:pt x="0" y="1309"/>
                  </a:lnTo>
                  <a:lnTo>
                    <a:pt x="21" y="1309"/>
                  </a:lnTo>
                  <a:lnTo>
                    <a:pt x="21" y="1309"/>
                  </a:lnTo>
                  <a:cubicBezTo>
                    <a:pt x="143" y="1370"/>
                    <a:pt x="940" y="1697"/>
                    <a:pt x="1349" y="1575"/>
                  </a:cubicBezTo>
                  <a:cubicBezTo>
                    <a:pt x="1349" y="1554"/>
                    <a:pt x="1349" y="1554"/>
                    <a:pt x="1349" y="1554"/>
                  </a:cubicBezTo>
                  <a:lnTo>
                    <a:pt x="1349" y="1554"/>
                  </a:lnTo>
                  <a:cubicBezTo>
                    <a:pt x="1349" y="1554"/>
                    <a:pt x="1349" y="1554"/>
                    <a:pt x="1329" y="1554"/>
                  </a:cubicBezTo>
                  <a:cubicBezTo>
                    <a:pt x="940" y="1677"/>
                    <a:pt x="143" y="1350"/>
                    <a:pt x="21" y="1288"/>
                  </a:cubicBezTo>
                  <a:cubicBezTo>
                    <a:pt x="41" y="1166"/>
                    <a:pt x="143" y="307"/>
                    <a:pt x="450" y="21"/>
                  </a:cubicBezTo>
                  <a:cubicBezTo>
                    <a:pt x="470" y="1"/>
                    <a:pt x="470" y="1"/>
                    <a:pt x="450" y="1"/>
                  </a:cubicBezTo>
                  <a:lnTo>
                    <a:pt x="450" y="1"/>
                  </a:lnTo>
                  <a:cubicBezTo>
                    <a:pt x="450" y="1"/>
                    <a:pt x="450" y="1"/>
                    <a:pt x="450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"/>
            <p:cNvSpPr/>
            <p:nvPr/>
          </p:nvSpPr>
          <p:spPr>
            <a:xfrm>
              <a:off x="3335725" y="1360875"/>
              <a:ext cx="134950" cy="128275"/>
            </a:xfrm>
            <a:custGeom>
              <a:avLst/>
              <a:gdLst/>
              <a:ahLst/>
              <a:cxnLst/>
              <a:rect l="l" t="t" r="r" b="b"/>
              <a:pathLst>
                <a:path w="5398" h="5131" extrusionOk="0">
                  <a:moveTo>
                    <a:pt x="777" y="1"/>
                  </a:moveTo>
                  <a:cubicBezTo>
                    <a:pt x="0" y="1554"/>
                    <a:pt x="512" y="4886"/>
                    <a:pt x="512" y="4886"/>
                  </a:cubicBezTo>
                  <a:cubicBezTo>
                    <a:pt x="1094" y="5065"/>
                    <a:pt x="1710" y="5130"/>
                    <a:pt x="2300" y="5130"/>
                  </a:cubicBezTo>
                  <a:cubicBezTo>
                    <a:pt x="3947" y="5130"/>
                    <a:pt x="5397" y="4621"/>
                    <a:pt x="5397" y="4621"/>
                  </a:cubicBezTo>
                  <a:cubicBezTo>
                    <a:pt x="3230" y="3210"/>
                    <a:pt x="777" y="1"/>
                    <a:pt x="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"/>
            <p:cNvSpPr/>
            <p:nvPr/>
          </p:nvSpPr>
          <p:spPr>
            <a:xfrm>
              <a:off x="3333675" y="1358850"/>
              <a:ext cx="138000" cy="139025"/>
            </a:xfrm>
            <a:custGeom>
              <a:avLst/>
              <a:gdLst/>
              <a:ahLst/>
              <a:cxnLst/>
              <a:rect l="l" t="t" r="r" b="b"/>
              <a:pathLst>
                <a:path w="5520" h="5561" extrusionOk="0">
                  <a:moveTo>
                    <a:pt x="859" y="82"/>
                  </a:moveTo>
                  <a:cubicBezTo>
                    <a:pt x="1" y="1370"/>
                    <a:pt x="430" y="4518"/>
                    <a:pt x="491" y="4988"/>
                  </a:cubicBezTo>
                  <a:cubicBezTo>
                    <a:pt x="491" y="4988"/>
                    <a:pt x="491" y="4988"/>
                    <a:pt x="491" y="5008"/>
                  </a:cubicBezTo>
                  <a:cubicBezTo>
                    <a:pt x="491" y="5049"/>
                    <a:pt x="532" y="5070"/>
                    <a:pt x="573" y="5070"/>
                  </a:cubicBezTo>
                  <a:lnTo>
                    <a:pt x="594" y="5070"/>
                  </a:lnTo>
                  <a:cubicBezTo>
                    <a:pt x="1064" y="5151"/>
                    <a:pt x="4191" y="5560"/>
                    <a:pt x="5500" y="4722"/>
                  </a:cubicBezTo>
                  <a:cubicBezTo>
                    <a:pt x="5520" y="4702"/>
                    <a:pt x="5520" y="4661"/>
                    <a:pt x="5520" y="4640"/>
                  </a:cubicBezTo>
                  <a:lnTo>
                    <a:pt x="5520" y="4640"/>
                  </a:lnTo>
                  <a:cubicBezTo>
                    <a:pt x="5500" y="4620"/>
                    <a:pt x="5459" y="4620"/>
                    <a:pt x="5438" y="4640"/>
                  </a:cubicBezTo>
                  <a:cubicBezTo>
                    <a:pt x="4191" y="5458"/>
                    <a:pt x="1064" y="5049"/>
                    <a:pt x="614" y="4988"/>
                  </a:cubicBezTo>
                  <a:cubicBezTo>
                    <a:pt x="553" y="4538"/>
                    <a:pt x="144" y="1411"/>
                    <a:pt x="961" y="164"/>
                  </a:cubicBezTo>
                  <a:cubicBezTo>
                    <a:pt x="982" y="143"/>
                    <a:pt x="982" y="102"/>
                    <a:pt x="961" y="82"/>
                  </a:cubicBezTo>
                  <a:lnTo>
                    <a:pt x="961" y="82"/>
                  </a:lnTo>
                  <a:cubicBezTo>
                    <a:pt x="961" y="21"/>
                    <a:pt x="859" y="0"/>
                    <a:pt x="859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"/>
            <p:cNvSpPr/>
            <p:nvPr/>
          </p:nvSpPr>
          <p:spPr>
            <a:xfrm>
              <a:off x="3346450" y="1373150"/>
              <a:ext cx="111950" cy="112450"/>
            </a:xfrm>
            <a:custGeom>
              <a:avLst/>
              <a:gdLst/>
              <a:ahLst/>
              <a:cxnLst/>
              <a:rect l="l" t="t" r="r" b="b"/>
              <a:pathLst>
                <a:path w="4478" h="4498" extrusionOk="0">
                  <a:moveTo>
                    <a:pt x="675" y="41"/>
                  </a:moveTo>
                  <a:cubicBezTo>
                    <a:pt x="1" y="1104"/>
                    <a:pt x="328" y="3639"/>
                    <a:pt x="389" y="4028"/>
                  </a:cubicBezTo>
                  <a:cubicBezTo>
                    <a:pt x="389" y="4028"/>
                    <a:pt x="389" y="4028"/>
                    <a:pt x="389" y="4028"/>
                  </a:cubicBezTo>
                  <a:cubicBezTo>
                    <a:pt x="389" y="4048"/>
                    <a:pt x="389" y="4068"/>
                    <a:pt x="410" y="4089"/>
                  </a:cubicBezTo>
                  <a:cubicBezTo>
                    <a:pt x="410" y="4089"/>
                    <a:pt x="430" y="4109"/>
                    <a:pt x="450" y="4109"/>
                  </a:cubicBezTo>
                  <a:cubicBezTo>
                    <a:pt x="450" y="4109"/>
                    <a:pt x="450" y="4109"/>
                    <a:pt x="471" y="4109"/>
                  </a:cubicBezTo>
                  <a:cubicBezTo>
                    <a:pt x="839" y="4150"/>
                    <a:pt x="3394" y="4498"/>
                    <a:pt x="4457" y="3803"/>
                  </a:cubicBezTo>
                  <a:cubicBezTo>
                    <a:pt x="4457" y="3782"/>
                    <a:pt x="4478" y="3762"/>
                    <a:pt x="4457" y="3741"/>
                  </a:cubicBezTo>
                  <a:lnTo>
                    <a:pt x="4457" y="3741"/>
                  </a:lnTo>
                  <a:cubicBezTo>
                    <a:pt x="4437" y="3721"/>
                    <a:pt x="4416" y="3721"/>
                    <a:pt x="4416" y="3741"/>
                  </a:cubicBezTo>
                  <a:cubicBezTo>
                    <a:pt x="3394" y="4416"/>
                    <a:pt x="859" y="4068"/>
                    <a:pt x="491" y="4028"/>
                  </a:cubicBezTo>
                  <a:cubicBezTo>
                    <a:pt x="430" y="3660"/>
                    <a:pt x="103" y="1125"/>
                    <a:pt x="778" y="103"/>
                  </a:cubicBezTo>
                  <a:cubicBezTo>
                    <a:pt x="778" y="82"/>
                    <a:pt x="778" y="62"/>
                    <a:pt x="778" y="41"/>
                  </a:cubicBezTo>
                  <a:lnTo>
                    <a:pt x="778" y="41"/>
                  </a:lnTo>
                  <a:cubicBezTo>
                    <a:pt x="757" y="0"/>
                    <a:pt x="696" y="0"/>
                    <a:pt x="675" y="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"/>
            <p:cNvSpPr/>
            <p:nvPr/>
          </p:nvSpPr>
          <p:spPr>
            <a:xfrm>
              <a:off x="3354125" y="1378250"/>
              <a:ext cx="98150" cy="99175"/>
            </a:xfrm>
            <a:custGeom>
              <a:avLst/>
              <a:gdLst/>
              <a:ahLst/>
              <a:cxnLst/>
              <a:rect l="l" t="t" r="r" b="b"/>
              <a:pathLst>
                <a:path w="3926" h="3967" extrusionOk="0">
                  <a:moveTo>
                    <a:pt x="614" y="62"/>
                  </a:moveTo>
                  <a:cubicBezTo>
                    <a:pt x="0" y="982"/>
                    <a:pt x="307" y="3210"/>
                    <a:pt x="348" y="3558"/>
                  </a:cubicBezTo>
                  <a:lnTo>
                    <a:pt x="348" y="3558"/>
                  </a:lnTo>
                  <a:cubicBezTo>
                    <a:pt x="348" y="3599"/>
                    <a:pt x="389" y="3619"/>
                    <a:pt x="409" y="3619"/>
                  </a:cubicBezTo>
                  <a:lnTo>
                    <a:pt x="430" y="3619"/>
                  </a:lnTo>
                  <a:cubicBezTo>
                    <a:pt x="757" y="3660"/>
                    <a:pt x="2985" y="3967"/>
                    <a:pt x="3905" y="3374"/>
                  </a:cubicBezTo>
                  <a:cubicBezTo>
                    <a:pt x="3925" y="3353"/>
                    <a:pt x="3925" y="3333"/>
                    <a:pt x="3905" y="3312"/>
                  </a:cubicBezTo>
                  <a:lnTo>
                    <a:pt x="3905" y="3312"/>
                  </a:lnTo>
                  <a:cubicBezTo>
                    <a:pt x="3905" y="3292"/>
                    <a:pt x="3884" y="3292"/>
                    <a:pt x="3864" y="3312"/>
                  </a:cubicBezTo>
                  <a:cubicBezTo>
                    <a:pt x="2985" y="3885"/>
                    <a:pt x="757" y="3599"/>
                    <a:pt x="430" y="3558"/>
                  </a:cubicBezTo>
                  <a:cubicBezTo>
                    <a:pt x="389" y="3251"/>
                    <a:pt x="103" y="1023"/>
                    <a:pt x="695" y="144"/>
                  </a:cubicBezTo>
                  <a:cubicBezTo>
                    <a:pt x="695" y="124"/>
                    <a:pt x="695" y="103"/>
                    <a:pt x="695" y="83"/>
                  </a:cubicBezTo>
                  <a:lnTo>
                    <a:pt x="695" y="83"/>
                  </a:lnTo>
                  <a:cubicBezTo>
                    <a:pt x="716" y="42"/>
                    <a:pt x="634" y="1"/>
                    <a:pt x="614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"/>
            <p:cNvSpPr/>
            <p:nvPr/>
          </p:nvSpPr>
          <p:spPr>
            <a:xfrm>
              <a:off x="3386325" y="1406875"/>
              <a:ext cx="37325" cy="37850"/>
            </a:xfrm>
            <a:custGeom>
              <a:avLst/>
              <a:gdLst/>
              <a:ahLst/>
              <a:cxnLst/>
              <a:rect l="l" t="t" r="r" b="b"/>
              <a:pathLst>
                <a:path w="1493" h="1514" extrusionOk="0">
                  <a:moveTo>
                    <a:pt x="225" y="21"/>
                  </a:moveTo>
                  <a:cubicBezTo>
                    <a:pt x="0" y="369"/>
                    <a:pt x="102" y="1248"/>
                    <a:pt x="123" y="1370"/>
                  </a:cubicBezTo>
                  <a:lnTo>
                    <a:pt x="123" y="1370"/>
                  </a:lnTo>
                  <a:lnTo>
                    <a:pt x="123" y="1391"/>
                  </a:lnTo>
                  <a:lnTo>
                    <a:pt x="143" y="1391"/>
                  </a:lnTo>
                  <a:lnTo>
                    <a:pt x="143" y="1391"/>
                  </a:lnTo>
                  <a:cubicBezTo>
                    <a:pt x="266" y="1411"/>
                    <a:pt x="1145" y="1513"/>
                    <a:pt x="1492" y="1288"/>
                  </a:cubicBezTo>
                  <a:cubicBezTo>
                    <a:pt x="1492" y="1288"/>
                    <a:pt x="1492" y="1268"/>
                    <a:pt x="1492" y="1268"/>
                  </a:cubicBezTo>
                  <a:lnTo>
                    <a:pt x="1492" y="1268"/>
                  </a:lnTo>
                  <a:cubicBezTo>
                    <a:pt x="1492" y="1268"/>
                    <a:pt x="1492" y="1268"/>
                    <a:pt x="1472" y="1268"/>
                  </a:cubicBezTo>
                  <a:cubicBezTo>
                    <a:pt x="1125" y="1493"/>
                    <a:pt x="266" y="1370"/>
                    <a:pt x="143" y="1370"/>
                  </a:cubicBezTo>
                  <a:cubicBezTo>
                    <a:pt x="123" y="1227"/>
                    <a:pt x="21" y="369"/>
                    <a:pt x="246" y="21"/>
                  </a:cubicBezTo>
                  <a:cubicBezTo>
                    <a:pt x="246" y="21"/>
                    <a:pt x="246" y="21"/>
                    <a:pt x="246" y="1"/>
                  </a:cubicBezTo>
                  <a:lnTo>
                    <a:pt x="246" y="1"/>
                  </a:lnTo>
                  <a:cubicBezTo>
                    <a:pt x="225" y="1"/>
                    <a:pt x="225" y="1"/>
                    <a:pt x="225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"/>
            <p:cNvSpPr/>
            <p:nvPr/>
          </p:nvSpPr>
          <p:spPr>
            <a:xfrm>
              <a:off x="3438450" y="1457975"/>
              <a:ext cx="150275" cy="120200"/>
            </a:xfrm>
            <a:custGeom>
              <a:avLst/>
              <a:gdLst/>
              <a:ahLst/>
              <a:cxnLst/>
              <a:rect l="l" t="t" r="r" b="b"/>
              <a:pathLst>
                <a:path w="6011" h="4808" extrusionOk="0">
                  <a:moveTo>
                    <a:pt x="348" y="1"/>
                  </a:moveTo>
                  <a:lnTo>
                    <a:pt x="348" y="1"/>
                  </a:lnTo>
                  <a:cubicBezTo>
                    <a:pt x="0" y="1718"/>
                    <a:pt x="1370" y="4805"/>
                    <a:pt x="1370" y="4805"/>
                  </a:cubicBezTo>
                  <a:cubicBezTo>
                    <a:pt x="1428" y="4807"/>
                    <a:pt x="1485" y="4808"/>
                    <a:pt x="1543" y="4808"/>
                  </a:cubicBezTo>
                  <a:cubicBezTo>
                    <a:pt x="3795" y="4808"/>
                    <a:pt x="6010" y="3292"/>
                    <a:pt x="6010" y="3292"/>
                  </a:cubicBezTo>
                  <a:cubicBezTo>
                    <a:pt x="3537" y="2474"/>
                    <a:pt x="348" y="21"/>
                    <a:pt x="3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"/>
            <p:cNvSpPr/>
            <p:nvPr/>
          </p:nvSpPr>
          <p:spPr>
            <a:xfrm>
              <a:off x="3434875" y="1456450"/>
              <a:ext cx="154350" cy="124725"/>
            </a:xfrm>
            <a:custGeom>
              <a:avLst/>
              <a:gdLst/>
              <a:ahLst/>
              <a:cxnLst/>
              <a:rect l="l" t="t" r="r" b="b"/>
              <a:pathLst>
                <a:path w="6174" h="4989" extrusionOk="0">
                  <a:moveTo>
                    <a:pt x="491" y="82"/>
                  </a:moveTo>
                  <a:cubicBezTo>
                    <a:pt x="0" y="1554"/>
                    <a:pt x="1206" y="4477"/>
                    <a:pt x="1411" y="4907"/>
                  </a:cubicBezTo>
                  <a:cubicBezTo>
                    <a:pt x="1390" y="4907"/>
                    <a:pt x="1390" y="4927"/>
                    <a:pt x="1411" y="4927"/>
                  </a:cubicBezTo>
                  <a:cubicBezTo>
                    <a:pt x="1411" y="4947"/>
                    <a:pt x="1431" y="4968"/>
                    <a:pt x="1452" y="4968"/>
                  </a:cubicBezTo>
                  <a:cubicBezTo>
                    <a:pt x="1452" y="4988"/>
                    <a:pt x="1472" y="4988"/>
                    <a:pt x="1492" y="4968"/>
                  </a:cubicBezTo>
                  <a:lnTo>
                    <a:pt x="1513" y="4968"/>
                  </a:lnTo>
                  <a:cubicBezTo>
                    <a:pt x="1983" y="4907"/>
                    <a:pt x="5131" y="4498"/>
                    <a:pt x="6153" y="3333"/>
                  </a:cubicBezTo>
                  <a:cubicBezTo>
                    <a:pt x="6174" y="3312"/>
                    <a:pt x="6174" y="3292"/>
                    <a:pt x="6153" y="3271"/>
                  </a:cubicBezTo>
                  <a:lnTo>
                    <a:pt x="6153" y="3271"/>
                  </a:lnTo>
                  <a:cubicBezTo>
                    <a:pt x="6133" y="3251"/>
                    <a:pt x="6112" y="3251"/>
                    <a:pt x="6092" y="3271"/>
                  </a:cubicBezTo>
                  <a:cubicBezTo>
                    <a:pt x="5090" y="4396"/>
                    <a:pt x="1963" y="4804"/>
                    <a:pt x="1513" y="4866"/>
                  </a:cubicBezTo>
                  <a:cubicBezTo>
                    <a:pt x="1349" y="4436"/>
                    <a:pt x="143" y="1534"/>
                    <a:pt x="613" y="103"/>
                  </a:cubicBezTo>
                  <a:cubicBezTo>
                    <a:pt x="613" y="82"/>
                    <a:pt x="593" y="62"/>
                    <a:pt x="573" y="41"/>
                  </a:cubicBezTo>
                  <a:lnTo>
                    <a:pt x="573" y="41"/>
                  </a:lnTo>
                  <a:cubicBezTo>
                    <a:pt x="552" y="1"/>
                    <a:pt x="491" y="21"/>
                    <a:pt x="491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"/>
            <p:cNvSpPr/>
            <p:nvPr/>
          </p:nvSpPr>
          <p:spPr>
            <a:xfrm>
              <a:off x="3448675" y="1467700"/>
              <a:ext cx="125725" cy="100700"/>
            </a:xfrm>
            <a:custGeom>
              <a:avLst/>
              <a:gdLst/>
              <a:ahLst/>
              <a:cxnLst/>
              <a:rect l="l" t="t" r="r" b="b"/>
              <a:pathLst>
                <a:path w="5029" h="4028" extrusionOk="0">
                  <a:moveTo>
                    <a:pt x="389" y="62"/>
                  </a:moveTo>
                  <a:cubicBezTo>
                    <a:pt x="0" y="1247"/>
                    <a:pt x="981" y="3639"/>
                    <a:pt x="1145" y="3966"/>
                  </a:cubicBezTo>
                  <a:cubicBezTo>
                    <a:pt x="1145" y="3986"/>
                    <a:pt x="1145" y="3986"/>
                    <a:pt x="1145" y="3986"/>
                  </a:cubicBezTo>
                  <a:cubicBezTo>
                    <a:pt x="1145" y="4007"/>
                    <a:pt x="1145" y="4027"/>
                    <a:pt x="1165" y="4027"/>
                  </a:cubicBezTo>
                  <a:cubicBezTo>
                    <a:pt x="1186" y="4027"/>
                    <a:pt x="1206" y="4027"/>
                    <a:pt x="1227" y="4027"/>
                  </a:cubicBezTo>
                  <a:cubicBezTo>
                    <a:pt x="1227" y="4027"/>
                    <a:pt x="1227" y="4027"/>
                    <a:pt x="1227" y="4027"/>
                  </a:cubicBezTo>
                  <a:cubicBezTo>
                    <a:pt x="1615" y="3986"/>
                    <a:pt x="4150" y="3659"/>
                    <a:pt x="5008" y="2719"/>
                  </a:cubicBezTo>
                  <a:cubicBezTo>
                    <a:pt x="5029" y="2699"/>
                    <a:pt x="5029" y="2658"/>
                    <a:pt x="5008" y="2658"/>
                  </a:cubicBezTo>
                  <a:lnTo>
                    <a:pt x="5008" y="2658"/>
                  </a:lnTo>
                  <a:cubicBezTo>
                    <a:pt x="4988" y="2637"/>
                    <a:pt x="4967" y="2637"/>
                    <a:pt x="4947" y="2658"/>
                  </a:cubicBezTo>
                  <a:cubicBezTo>
                    <a:pt x="4129" y="3557"/>
                    <a:pt x="1595" y="3884"/>
                    <a:pt x="1227" y="3925"/>
                  </a:cubicBezTo>
                  <a:cubicBezTo>
                    <a:pt x="1084" y="3598"/>
                    <a:pt x="123" y="1227"/>
                    <a:pt x="491" y="62"/>
                  </a:cubicBezTo>
                  <a:cubicBezTo>
                    <a:pt x="491" y="41"/>
                    <a:pt x="491" y="21"/>
                    <a:pt x="470" y="21"/>
                  </a:cubicBezTo>
                  <a:lnTo>
                    <a:pt x="470" y="21"/>
                  </a:lnTo>
                  <a:cubicBezTo>
                    <a:pt x="450" y="0"/>
                    <a:pt x="389" y="21"/>
                    <a:pt x="389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"/>
            <p:cNvSpPr/>
            <p:nvPr/>
          </p:nvSpPr>
          <p:spPr>
            <a:xfrm>
              <a:off x="3457350" y="1471775"/>
              <a:ext cx="109900" cy="88450"/>
            </a:xfrm>
            <a:custGeom>
              <a:avLst/>
              <a:gdLst/>
              <a:ahLst/>
              <a:cxnLst/>
              <a:rect l="l" t="t" r="r" b="b"/>
              <a:pathLst>
                <a:path w="4396" h="3538" extrusionOk="0">
                  <a:moveTo>
                    <a:pt x="348" y="42"/>
                  </a:moveTo>
                  <a:cubicBezTo>
                    <a:pt x="1" y="1105"/>
                    <a:pt x="859" y="3169"/>
                    <a:pt x="1002" y="3476"/>
                  </a:cubicBezTo>
                  <a:cubicBezTo>
                    <a:pt x="982" y="3476"/>
                    <a:pt x="982" y="3496"/>
                    <a:pt x="1002" y="3496"/>
                  </a:cubicBezTo>
                  <a:cubicBezTo>
                    <a:pt x="1002" y="3517"/>
                    <a:pt x="1002" y="3517"/>
                    <a:pt x="1023" y="3537"/>
                  </a:cubicBezTo>
                  <a:cubicBezTo>
                    <a:pt x="1023" y="3537"/>
                    <a:pt x="1043" y="3537"/>
                    <a:pt x="1064" y="3537"/>
                  </a:cubicBezTo>
                  <a:lnTo>
                    <a:pt x="1084" y="3537"/>
                  </a:lnTo>
                  <a:cubicBezTo>
                    <a:pt x="1411" y="3496"/>
                    <a:pt x="3639" y="3210"/>
                    <a:pt x="4375" y="2372"/>
                  </a:cubicBezTo>
                  <a:cubicBezTo>
                    <a:pt x="4396" y="2372"/>
                    <a:pt x="4396" y="2331"/>
                    <a:pt x="4375" y="2331"/>
                  </a:cubicBezTo>
                  <a:lnTo>
                    <a:pt x="4375" y="2331"/>
                  </a:lnTo>
                  <a:cubicBezTo>
                    <a:pt x="4355" y="2311"/>
                    <a:pt x="4334" y="2311"/>
                    <a:pt x="4334" y="2331"/>
                  </a:cubicBezTo>
                  <a:cubicBezTo>
                    <a:pt x="3619" y="3108"/>
                    <a:pt x="1391" y="3415"/>
                    <a:pt x="1084" y="3455"/>
                  </a:cubicBezTo>
                  <a:cubicBezTo>
                    <a:pt x="941" y="3149"/>
                    <a:pt x="103" y="1084"/>
                    <a:pt x="430" y="83"/>
                  </a:cubicBezTo>
                  <a:cubicBezTo>
                    <a:pt x="430" y="62"/>
                    <a:pt x="430" y="42"/>
                    <a:pt x="409" y="21"/>
                  </a:cubicBezTo>
                  <a:lnTo>
                    <a:pt x="409" y="21"/>
                  </a:lnTo>
                  <a:cubicBezTo>
                    <a:pt x="389" y="1"/>
                    <a:pt x="348" y="1"/>
                    <a:pt x="348" y="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"/>
            <p:cNvSpPr/>
            <p:nvPr/>
          </p:nvSpPr>
          <p:spPr>
            <a:xfrm>
              <a:off x="3491600" y="1493250"/>
              <a:ext cx="42425" cy="34250"/>
            </a:xfrm>
            <a:custGeom>
              <a:avLst/>
              <a:gdLst/>
              <a:ahLst/>
              <a:cxnLst/>
              <a:rect l="l" t="t" r="r" b="b"/>
              <a:pathLst>
                <a:path w="1697" h="1370" extrusionOk="0">
                  <a:moveTo>
                    <a:pt x="123" y="21"/>
                  </a:moveTo>
                  <a:cubicBezTo>
                    <a:pt x="0" y="430"/>
                    <a:pt x="327" y="1227"/>
                    <a:pt x="389" y="1349"/>
                  </a:cubicBezTo>
                  <a:cubicBezTo>
                    <a:pt x="389" y="1349"/>
                    <a:pt x="389" y="1370"/>
                    <a:pt x="389" y="1370"/>
                  </a:cubicBezTo>
                  <a:cubicBezTo>
                    <a:pt x="389" y="1370"/>
                    <a:pt x="389" y="1370"/>
                    <a:pt x="409" y="1370"/>
                  </a:cubicBezTo>
                  <a:lnTo>
                    <a:pt x="409" y="1370"/>
                  </a:lnTo>
                  <a:cubicBezTo>
                    <a:pt x="532" y="1349"/>
                    <a:pt x="1411" y="1247"/>
                    <a:pt x="1676" y="920"/>
                  </a:cubicBezTo>
                  <a:cubicBezTo>
                    <a:pt x="1697" y="920"/>
                    <a:pt x="1697" y="900"/>
                    <a:pt x="1676" y="900"/>
                  </a:cubicBezTo>
                  <a:lnTo>
                    <a:pt x="1676" y="900"/>
                  </a:lnTo>
                  <a:lnTo>
                    <a:pt x="1656" y="900"/>
                  </a:lnTo>
                  <a:cubicBezTo>
                    <a:pt x="1390" y="1206"/>
                    <a:pt x="532" y="1329"/>
                    <a:pt x="389" y="1329"/>
                  </a:cubicBezTo>
                  <a:cubicBezTo>
                    <a:pt x="348" y="1227"/>
                    <a:pt x="0" y="409"/>
                    <a:pt x="123" y="21"/>
                  </a:cubicBezTo>
                  <a:cubicBezTo>
                    <a:pt x="143" y="21"/>
                    <a:pt x="143" y="0"/>
                    <a:pt x="123" y="0"/>
                  </a:cubicBezTo>
                  <a:lnTo>
                    <a:pt x="123" y="0"/>
                  </a:lnTo>
                  <a:cubicBezTo>
                    <a:pt x="123" y="0"/>
                    <a:pt x="123" y="21"/>
                    <a:pt x="123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"/>
            <p:cNvSpPr/>
            <p:nvPr/>
          </p:nvSpPr>
          <p:spPr>
            <a:xfrm>
              <a:off x="3561100" y="1528500"/>
              <a:ext cx="157925" cy="109400"/>
            </a:xfrm>
            <a:custGeom>
              <a:avLst/>
              <a:gdLst/>
              <a:ahLst/>
              <a:cxnLst/>
              <a:rect l="l" t="t" r="r" b="b"/>
              <a:pathLst>
                <a:path w="6317" h="4376" extrusionOk="0">
                  <a:moveTo>
                    <a:pt x="0" y="1"/>
                  </a:moveTo>
                  <a:cubicBezTo>
                    <a:pt x="123" y="1738"/>
                    <a:pt x="2228" y="4375"/>
                    <a:pt x="2228" y="4375"/>
                  </a:cubicBezTo>
                  <a:cubicBezTo>
                    <a:pt x="4477" y="3864"/>
                    <a:pt x="6317" y="1697"/>
                    <a:pt x="6317" y="1697"/>
                  </a:cubicBezTo>
                  <a:cubicBezTo>
                    <a:pt x="3721" y="1554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"/>
            <p:cNvSpPr/>
            <p:nvPr/>
          </p:nvSpPr>
          <p:spPr>
            <a:xfrm>
              <a:off x="3559050" y="1527475"/>
              <a:ext cx="160500" cy="113500"/>
            </a:xfrm>
            <a:custGeom>
              <a:avLst/>
              <a:gdLst/>
              <a:ahLst/>
              <a:cxnLst/>
              <a:rect l="l" t="t" r="r" b="b"/>
              <a:pathLst>
                <a:path w="6420" h="4540" extrusionOk="0">
                  <a:moveTo>
                    <a:pt x="82" y="42"/>
                  </a:moveTo>
                  <a:cubicBezTo>
                    <a:pt x="1" y="1595"/>
                    <a:pt x="1922" y="4089"/>
                    <a:pt x="2208" y="4478"/>
                  </a:cubicBezTo>
                  <a:cubicBezTo>
                    <a:pt x="2208" y="4478"/>
                    <a:pt x="2208" y="4478"/>
                    <a:pt x="2208" y="4498"/>
                  </a:cubicBezTo>
                  <a:cubicBezTo>
                    <a:pt x="2229" y="4519"/>
                    <a:pt x="2249" y="4519"/>
                    <a:pt x="2270" y="4519"/>
                  </a:cubicBezTo>
                  <a:cubicBezTo>
                    <a:pt x="2290" y="4539"/>
                    <a:pt x="2310" y="4539"/>
                    <a:pt x="2331" y="4519"/>
                  </a:cubicBezTo>
                  <a:cubicBezTo>
                    <a:pt x="2331" y="4519"/>
                    <a:pt x="2331" y="4519"/>
                    <a:pt x="2331" y="4519"/>
                  </a:cubicBezTo>
                  <a:cubicBezTo>
                    <a:pt x="2781" y="4335"/>
                    <a:pt x="5704" y="3129"/>
                    <a:pt x="6399" y="1738"/>
                  </a:cubicBezTo>
                  <a:cubicBezTo>
                    <a:pt x="6419" y="1718"/>
                    <a:pt x="6399" y="1677"/>
                    <a:pt x="6378" y="1677"/>
                  </a:cubicBezTo>
                  <a:lnTo>
                    <a:pt x="6378" y="1677"/>
                  </a:lnTo>
                  <a:cubicBezTo>
                    <a:pt x="6358" y="1657"/>
                    <a:pt x="6338" y="1677"/>
                    <a:pt x="6317" y="1698"/>
                  </a:cubicBezTo>
                  <a:cubicBezTo>
                    <a:pt x="5643" y="3026"/>
                    <a:pt x="2740" y="4253"/>
                    <a:pt x="2310" y="4416"/>
                  </a:cubicBezTo>
                  <a:cubicBezTo>
                    <a:pt x="2024" y="4048"/>
                    <a:pt x="123" y="1555"/>
                    <a:pt x="205" y="62"/>
                  </a:cubicBezTo>
                  <a:cubicBezTo>
                    <a:pt x="185" y="42"/>
                    <a:pt x="185" y="21"/>
                    <a:pt x="164" y="1"/>
                  </a:cubicBezTo>
                  <a:lnTo>
                    <a:pt x="164" y="1"/>
                  </a:lnTo>
                  <a:cubicBezTo>
                    <a:pt x="123" y="1"/>
                    <a:pt x="82" y="1"/>
                    <a:pt x="82" y="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"/>
            <p:cNvSpPr/>
            <p:nvPr/>
          </p:nvSpPr>
          <p:spPr>
            <a:xfrm>
              <a:off x="3573350" y="1535150"/>
              <a:ext cx="129850" cy="92025"/>
            </a:xfrm>
            <a:custGeom>
              <a:avLst/>
              <a:gdLst/>
              <a:ahLst/>
              <a:cxnLst/>
              <a:rect l="l" t="t" r="r" b="b"/>
              <a:pathLst>
                <a:path w="5194" h="3681" extrusionOk="0">
                  <a:moveTo>
                    <a:pt x="62" y="41"/>
                  </a:moveTo>
                  <a:cubicBezTo>
                    <a:pt x="1" y="1288"/>
                    <a:pt x="1575" y="3333"/>
                    <a:pt x="1800" y="3619"/>
                  </a:cubicBezTo>
                  <a:cubicBezTo>
                    <a:pt x="1800" y="3639"/>
                    <a:pt x="1800" y="3639"/>
                    <a:pt x="1800" y="3639"/>
                  </a:cubicBezTo>
                  <a:cubicBezTo>
                    <a:pt x="1800" y="3660"/>
                    <a:pt x="1820" y="3680"/>
                    <a:pt x="1841" y="3680"/>
                  </a:cubicBezTo>
                  <a:cubicBezTo>
                    <a:pt x="1861" y="3680"/>
                    <a:pt x="1882" y="3680"/>
                    <a:pt x="1882" y="3680"/>
                  </a:cubicBezTo>
                  <a:lnTo>
                    <a:pt x="1882" y="3660"/>
                  </a:lnTo>
                  <a:cubicBezTo>
                    <a:pt x="2250" y="3517"/>
                    <a:pt x="4621" y="2535"/>
                    <a:pt x="5193" y="1411"/>
                  </a:cubicBezTo>
                  <a:cubicBezTo>
                    <a:pt x="5193" y="1391"/>
                    <a:pt x="5193" y="1370"/>
                    <a:pt x="5173" y="1350"/>
                  </a:cubicBezTo>
                  <a:lnTo>
                    <a:pt x="5173" y="1350"/>
                  </a:lnTo>
                  <a:cubicBezTo>
                    <a:pt x="5152" y="1350"/>
                    <a:pt x="5132" y="1350"/>
                    <a:pt x="5111" y="1370"/>
                  </a:cubicBezTo>
                  <a:cubicBezTo>
                    <a:pt x="4559" y="2454"/>
                    <a:pt x="2209" y="3455"/>
                    <a:pt x="1861" y="3578"/>
                  </a:cubicBezTo>
                  <a:cubicBezTo>
                    <a:pt x="1636" y="3292"/>
                    <a:pt x="83" y="1268"/>
                    <a:pt x="144" y="41"/>
                  </a:cubicBezTo>
                  <a:cubicBezTo>
                    <a:pt x="144" y="21"/>
                    <a:pt x="144" y="1"/>
                    <a:pt x="124" y="1"/>
                  </a:cubicBezTo>
                  <a:lnTo>
                    <a:pt x="124" y="1"/>
                  </a:lnTo>
                  <a:cubicBezTo>
                    <a:pt x="103" y="1"/>
                    <a:pt x="62" y="21"/>
                    <a:pt x="62" y="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"/>
            <p:cNvSpPr/>
            <p:nvPr/>
          </p:nvSpPr>
          <p:spPr>
            <a:xfrm>
              <a:off x="3581525" y="1537200"/>
              <a:ext cx="114000" cy="80775"/>
            </a:xfrm>
            <a:custGeom>
              <a:avLst/>
              <a:gdLst/>
              <a:ahLst/>
              <a:cxnLst/>
              <a:rect l="l" t="t" r="r" b="b"/>
              <a:pathLst>
                <a:path w="4560" h="3231" extrusionOk="0">
                  <a:moveTo>
                    <a:pt x="62" y="41"/>
                  </a:moveTo>
                  <a:cubicBezTo>
                    <a:pt x="1" y="1145"/>
                    <a:pt x="1371" y="2924"/>
                    <a:pt x="1575" y="3169"/>
                  </a:cubicBezTo>
                  <a:cubicBezTo>
                    <a:pt x="1575" y="3189"/>
                    <a:pt x="1575" y="3189"/>
                    <a:pt x="1575" y="3189"/>
                  </a:cubicBezTo>
                  <a:cubicBezTo>
                    <a:pt x="1595" y="3210"/>
                    <a:pt x="1595" y="3210"/>
                    <a:pt x="1616" y="3210"/>
                  </a:cubicBezTo>
                  <a:cubicBezTo>
                    <a:pt x="1636" y="3230"/>
                    <a:pt x="1636" y="3230"/>
                    <a:pt x="1657" y="3210"/>
                  </a:cubicBezTo>
                  <a:lnTo>
                    <a:pt x="1657" y="3210"/>
                  </a:lnTo>
                  <a:cubicBezTo>
                    <a:pt x="1963" y="3087"/>
                    <a:pt x="4048" y="2229"/>
                    <a:pt x="4539" y="1247"/>
                  </a:cubicBezTo>
                  <a:cubicBezTo>
                    <a:pt x="4560" y="1227"/>
                    <a:pt x="4539" y="1186"/>
                    <a:pt x="4519" y="1186"/>
                  </a:cubicBezTo>
                  <a:lnTo>
                    <a:pt x="4519" y="1186"/>
                  </a:lnTo>
                  <a:cubicBezTo>
                    <a:pt x="4519" y="1186"/>
                    <a:pt x="4498" y="1186"/>
                    <a:pt x="4478" y="1206"/>
                  </a:cubicBezTo>
                  <a:cubicBezTo>
                    <a:pt x="4008" y="2147"/>
                    <a:pt x="1923" y="3026"/>
                    <a:pt x="1636" y="3128"/>
                  </a:cubicBezTo>
                  <a:cubicBezTo>
                    <a:pt x="1432" y="2883"/>
                    <a:pt x="83" y="1084"/>
                    <a:pt x="144" y="41"/>
                  </a:cubicBezTo>
                  <a:cubicBezTo>
                    <a:pt x="144" y="21"/>
                    <a:pt x="124" y="0"/>
                    <a:pt x="103" y="0"/>
                  </a:cubicBezTo>
                  <a:lnTo>
                    <a:pt x="103" y="0"/>
                  </a:lnTo>
                  <a:cubicBezTo>
                    <a:pt x="83" y="0"/>
                    <a:pt x="62" y="21"/>
                    <a:pt x="62" y="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"/>
            <p:cNvSpPr/>
            <p:nvPr/>
          </p:nvSpPr>
          <p:spPr>
            <a:xfrm>
              <a:off x="3615775" y="1548950"/>
              <a:ext cx="44500" cy="32225"/>
            </a:xfrm>
            <a:custGeom>
              <a:avLst/>
              <a:gdLst/>
              <a:ahLst/>
              <a:cxnLst/>
              <a:rect l="l" t="t" r="r" b="b"/>
              <a:pathLst>
                <a:path w="1780" h="1289" extrusionOk="0">
                  <a:moveTo>
                    <a:pt x="21" y="62"/>
                  </a:moveTo>
                  <a:cubicBezTo>
                    <a:pt x="1" y="491"/>
                    <a:pt x="532" y="1186"/>
                    <a:pt x="614" y="1288"/>
                  </a:cubicBezTo>
                  <a:lnTo>
                    <a:pt x="614" y="1288"/>
                  </a:lnTo>
                  <a:cubicBezTo>
                    <a:pt x="634" y="1288"/>
                    <a:pt x="634" y="1288"/>
                    <a:pt x="634" y="1288"/>
                  </a:cubicBezTo>
                  <a:cubicBezTo>
                    <a:pt x="634" y="1288"/>
                    <a:pt x="655" y="1288"/>
                    <a:pt x="655" y="1288"/>
                  </a:cubicBezTo>
                  <a:lnTo>
                    <a:pt x="655" y="1288"/>
                  </a:lnTo>
                  <a:cubicBezTo>
                    <a:pt x="777" y="1247"/>
                    <a:pt x="1575" y="900"/>
                    <a:pt x="1779" y="512"/>
                  </a:cubicBezTo>
                  <a:lnTo>
                    <a:pt x="1779" y="512"/>
                  </a:lnTo>
                  <a:lnTo>
                    <a:pt x="1779" y="512"/>
                  </a:lnTo>
                  <a:lnTo>
                    <a:pt x="1759" y="512"/>
                  </a:lnTo>
                  <a:cubicBezTo>
                    <a:pt x="1575" y="879"/>
                    <a:pt x="777" y="1207"/>
                    <a:pt x="655" y="1247"/>
                  </a:cubicBezTo>
                  <a:cubicBezTo>
                    <a:pt x="573" y="1166"/>
                    <a:pt x="41" y="471"/>
                    <a:pt x="62" y="41"/>
                  </a:cubicBezTo>
                  <a:lnTo>
                    <a:pt x="62" y="41"/>
                  </a:lnTo>
                  <a:lnTo>
                    <a:pt x="62" y="41"/>
                  </a:lnTo>
                  <a:cubicBezTo>
                    <a:pt x="41" y="0"/>
                    <a:pt x="1" y="41"/>
                    <a:pt x="21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"/>
            <p:cNvSpPr/>
            <p:nvPr/>
          </p:nvSpPr>
          <p:spPr>
            <a:xfrm>
              <a:off x="3689375" y="1566825"/>
              <a:ext cx="164075" cy="91000"/>
            </a:xfrm>
            <a:custGeom>
              <a:avLst/>
              <a:gdLst/>
              <a:ahLst/>
              <a:cxnLst/>
              <a:rect l="l" t="t" r="r" b="b"/>
              <a:pathLst>
                <a:path w="6563" h="3640" extrusionOk="0">
                  <a:moveTo>
                    <a:pt x="0" y="1"/>
                  </a:moveTo>
                  <a:lnTo>
                    <a:pt x="0" y="1"/>
                  </a:lnTo>
                  <a:cubicBezTo>
                    <a:pt x="573" y="1636"/>
                    <a:pt x="3271" y="3640"/>
                    <a:pt x="3271" y="3640"/>
                  </a:cubicBezTo>
                  <a:cubicBezTo>
                    <a:pt x="5315" y="2556"/>
                    <a:pt x="6562" y="1"/>
                    <a:pt x="6562" y="1"/>
                  </a:cubicBezTo>
                  <a:lnTo>
                    <a:pt x="6562" y="1"/>
                  </a:lnTo>
                  <a:cubicBezTo>
                    <a:pt x="5710" y="178"/>
                    <a:pt x="4697" y="237"/>
                    <a:pt x="3725" y="237"/>
                  </a:cubicBezTo>
                  <a:cubicBezTo>
                    <a:pt x="1781" y="23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"/>
            <p:cNvSpPr/>
            <p:nvPr/>
          </p:nvSpPr>
          <p:spPr>
            <a:xfrm>
              <a:off x="3689375" y="1564800"/>
              <a:ext cx="164075" cy="96600"/>
            </a:xfrm>
            <a:custGeom>
              <a:avLst/>
              <a:gdLst/>
              <a:ahLst/>
              <a:cxnLst/>
              <a:rect l="l" t="t" r="r" b="b"/>
              <a:pathLst>
                <a:path w="6563" h="3864" extrusionOk="0">
                  <a:moveTo>
                    <a:pt x="0" y="82"/>
                  </a:moveTo>
                  <a:cubicBezTo>
                    <a:pt x="327" y="1595"/>
                    <a:pt x="2842" y="3516"/>
                    <a:pt x="3210" y="3802"/>
                  </a:cubicBezTo>
                  <a:cubicBezTo>
                    <a:pt x="3210" y="3823"/>
                    <a:pt x="3210" y="3823"/>
                    <a:pt x="3210" y="3823"/>
                  </a:cubicBezTo>
                  <a:cubicBezTo>
                    <a:pt x="3250" y="3864"/>
                    <a:pt x="3291" y="3864"/>
                    <a:pt x="3332" y="3823"/>
                  </a:cubicBezTo>
                  <a:cubicBezTo>
                    <a:pt x="3332" y="3823"/>
                    <a:pt x="3332" y="3823"/>
                    <a:pt x="3332" y="3802"/>
                  </a:cubicBezTo>
                  <a:cubicBezTo>
                    <a:pt x="3721" y="3537"/>
                    <a:pt x="6255" y="1615"/>
                    <a:pt x="6562" y="82"/>
                  </a:cubicBezTo>
                  <a:cubicBezTo>
                    <a:pt x="6562" y="62"/>
                    <a:pt x="6542" y="21"/>
                    <a:pt x="6501" y="21"/>
                  </a:cubicBezTo>
                  <a:lnTo>
                    <a:pt x="6501" y="21"/>
                  </a:lnTo>
                  <a:cubicBezTo>
                    <a:pt x="6480" y="21"/>
                    <a:pt x="6460" y="41"/>
                    <a:pt x="6460" y="62"/>
                  </a:cubicBezTo>
                  <a:cubicBezTo>
                    <a:pt x="6153" y="1533"/>
                    <a:pt x="3639" y="3455"/>
                    <a:pt x="3291" y="3721"/>
                  </a:cubicBezTo>
                  <a:cubicBezTo>
                    <a:pt x="2923" y="3455"/>
                    <a:pt x="430" y="1533"/>
                    <a:pt x="123" y="62"/>
                  </a:cubicBezTo>
                  <a:cubicBezTo>
                    <a:pt x="123" y="41"/>
                    <a:pt x="82" y="21"/>
                    <a:pt x="62" y="21"/>
                  </a:cubicBezTo>
                  <a:lnTo>
                    <a:pt x="62" y="21"/>
                  </a:lnTo>
                  <a:cubicBezTo>
                    <a:pt x="21" y="0"/>
                    <a:pt x="0" y="41"/>
                    <a:pt x="0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"/>
            <p:cNvSpPr/>
            <p:nvPr/>
          </p:nvSpPr>
          <p:spPr>
            <a:xfrm>
              <a:off x="3704700" y="1569400"/>
              <a:ext cx="132900" cy="77700"/>
            </a:xfrm>
            <a:custGeom>
              <a:avLst/>
              <a:gdLst/>
              <a:ahLst/>
              <a:cxnLst/>
              <a:rect l="l" t="t" r="r" b="b"/>
              <a:pathLst>
                <a:path w="5316" h="3108" extrusionOk="0">
                  <a:moveTo>
                    <a:pt x="21" y="41"/>
                  </a:moveTo>
                  <a:cubicBezTo>
                    <a:pt x="266" y="1288"/>
                    <a:pt x="2310" y="2842"/>
                    <a:pt x="2617" y="3066"/>
                  </a:cubicBezTo>
                  <a:lnTo>
                    <a:pt x="2617" y="3087"/>
                  </a:lnTo>
                  <a:cubicBezTo>
                    <a:pt x="2617" y="3107"/>
                    <a:pt x="2637" y="3107"/>
                    <a:pt x="2658" y="3107"/>
                  </a:cubicBezTo>
                  <a:cubicBezTo>
                    <a:pt x="2678" y="3107"/>
                    <a:pt x="2699" y="3107"/>
                    <a:pt x="2699" y="3087"/>
                  </a:cubicBezTo>
                  <a:lnTo>
                    <a:pt x="2699" y="3066"/>
                  </a:lnTo>
                  <a:cubicBezTo>
                    <a:pt x="3005" y="2842"/>
                    <a:pt x="5050" y="1288"/>
                    <a:pt x="5315" y="41"/>
                  </a:cubicBezTo>
                  <a:cubicBezTo>
                    <a:pt x="5315" y="21"/>
                    <a:pt x="5295" y="0"/>
                    <a:pt x="5274" y="0"/>
                  </a:cubicBezTo>
                  <a:lnTo>
                    <a:pt x="5274" y="0"/>
                  </a:lnTo>
                  <a:cubicBezTo>
                    <a:pt x="5254" y="0"/>
                    <a:pt x="5234" y="0"/>
                    <a:pt x="5234" y="21"/>
                  </a:cubicBezTo>
                  <a:cubicBezTo>
                    <a:pt x="4988" y="1227"/>
                    <a:pt x="2965" y="2780"/>
                    <a:pt x="2658" y="3005"/>
                  </a:cubicBezTo>
                  <a:cubicBezTo>
                    <a:pt x="2372" y="2780"/>
                    <a:pt x="348" y="1206"/>
                    <a:pt x="82" y="21"/>
                  </a:cubicBezTo>
                  <a:cubicBezTo>
                    <a:pt x="82" y="0"/>
                    <a:pt x="62" y="0"/>
                    <a:pt x="41" y="0"/>
                  </a:cubicBezTo>
                  <a:lnTo>
                    <a:pt x="41" y="0"/>
                  </a:lnTo>
                  <a:cubicBezTo>
                    <a:pt x="21" y="0"/>
                    <a:pt x="0" y="21"/>
                    <a:pt x="21" y="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"/>
            <p:cNvSpPr/>
            <p:nvPr/>
          </p:nvSpPr>
          <p:spPr>
            <a:xfrm>
              <a:off x="3712875" y="1569400"/>
              <a:ext cx="116550" cy="67975"/>
            </a:xfrm>
            <a:custGeom>
              <a:avLst/>
              <a:gdLst/>
              <a:ahLst/>
              <a:cxnLst/>
              <a:rect l="l" t="t" r="r" b="b"/>
              <a:pathLst>
                <a:path w="4662" h="2719" extrusionOk="0">
                  <a:moveTo>
                    <a:pt x="1" y="41"/>
                  </a:moveTo>
                  <a:cubicBezTo>
                    <a:pt x="246" y="1124"/>
                    <a:pt x="2024" y="2494"/>
                    <a:pt x="2290" y="2678"/>
                  </a:cubicBezTo>
                  <a:cubicBezTo>
                    <a:pt x="2290" y="2699"/>
                    <a:pt x="2290" y="2699"/>
                    <a:pt x="2290" y="2699"/>
                  </a:cubicBezTo>
                  <a:cubicBezTo>
                    <a:pt x="2310" y="2719"/>
                    <a:pt x="2310" y="2719"/>
                    <a:pt x="2331" y="2719"/>
                  </a:cubicBezTo>
                  <a:cubicBezTo>
                    <a:pt x="2351" y="2719"/>
                    <a:pt x="2372" y="2719"/>
                    <a:pt x="2372" y="2699"/>
                  </a:cubicBezTo>
                  <a:cubicBezTo>
                    <a:pt x="2372" y="2699"/>
                    <a:pt x="2372" y="2699"/>
                    <a:pt x="2372" y="2678"/>
                  </a:cubicBezTo>
                  <a:cubicBezTo>
                    <a:pt x="2638" y="2494"/>
                    <a:pt x="4416" y="1124"/>
                    <a:pt x="4661" y="41"/>
                  </a:cubicBezTo>
                  <a:cubicBezTo>
                    <a:pt x="4661" y="21"/>
                    <a:pt x="4641" y="0"/>
                    <a:pt x="4620" y="0"/>
                  </a:cubicBezTo>
                  <a:lnTo>
                    <a:pt x="4620" y="0"/>
                  </a:lnTo>
                  <a:cubicBezTo>
                    <a:pt x="4600" y="0"/>
                    <a:pt x="4600" y="0"/>
                    <a:pt x="4580" y="21"/>
                  </a:cubicBezTo>
                  <a:cubicBezTo>
                    <a:pt x="4375" y="1063"/>
                    <a:pt x="2597" y="2433"/>
                    <a:pt x="2331" y="2617"/>
                  </a:cubicBezTo>
                  <a:cubicBezTo>
                    <a:pt x="2086" y="2433"/>
                    <a:pt x="307" y="1063"/>
                    <a:pt x="82" y="21"/>
                  </a:cubicBezTo>
                  <a:cubicBezTo>
                    <a:pt x="82" y="0"/>
                    <a:pt x="62" y="0"/>
                    <a:pt x="41" y="0"/>
                  </a:cubicBezTo>
                  <a:lnTo>
                    <a:pt x="41" y="0"/>
                  </a:lnTo>
                  <a:cubicBezTo>
                    <a:pt x="21" y="0"/>
                    <a:pt x="1" y="21"/>
                    <a:pt x="1" y="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"/>
            <p:cNvSpPr/>
            <p:nvPr/>
          </p:nvSpPr>
          <p:spPr>
            <a:xfrm>
              <a:off x="3748650" y="1573475"/>
              <a:ext cx="45500" cy="26100"/>
            </a:xfrm>
            <a:custGeom>
              <a:avLst/>
              <a:gdLst/>
              <a:ahLst/>
              <a:cxnLst/>
              <a:rect l="l" t="t" r="r" b="b"/>
              <a:pathLst>
                <a:path w="1820" h="1044" extrusionOk="0">
                  <a:moveTo>
                    <a:pt x="0" y="21"/>
                  </a:moveTo>
                  <a:cubicBezTo>
                    <a:pt x="82" y="430"/>
                    <a:pt x="777" y="961"/>
                    <a:pt x="900" y="1043"/>
                  </a:cubicBezTo>
                  <a:lnTo>
                    <a:pt x="900" y="1043"/>
                  </a:lnTo>
                  <a:cubicBezTo>
                    <a:pt x="900" y="1043"/>
                    <a:pt x="920" y="1043"/>
                    <a:pt x="920" y="1043"/>
                  </a:cubicBezTo>
                  <a:lnTo>
                    <a:pt x="920" y="1043"/>
                  </a:lnTo>
                  <a:cubicBezTo>
                    <a:pt x="1023" y="961"/>
                    <a:pt x="1718" y="430"/>
                    <a:pt x="1820" y="21"/>
                  </a:cubicBezTo>
                  <a:cubicBezTo>
                    <a:pt x="1820" y="21"/>
                    <a:pt x="1820" y="1"/>
                    <a:pt x="1799" y="1"/>
                  </a:cubicBezTo>
                  <a:lnTo>
                    <a:pt x="1799" y="1"/>
                  </a:lnTo>
                  <a:cubicBezTo>
                    <a:pt x="1799" y="1"/>
                    <a:pt x="1779" y="1"/>
                    <a:pt x="1779" y="1"/>
                  </a:cubicBezTo>
                  <a:cubicBezTo>
                    <a:pt x="1697" y="410"/>
                    <a:pt x="1023" y="941"/>
                    <a:pt x="900" y="1023"/>
                  </a:cubicBezTo>
                  <a:cubicBezTo>
                    <a:pt x="798" y="941"/>
                    <a:pt x="103" y="410"/>
                    <a:pt x="21" y="1"/>
                  </a:cubicBezTo>
                  <a:cubicBezTo>
                    <a:pt x="21" y="1"/>
                    <a:pt x="21" y="1"/>
                    <a:pt x="21" y="1"/>
                  </a:cubicBezTo>
                  <a:lnTo>
                    <a:pt x="21" y="1"/>
                  </a:lnTo>
                  <a:cubicBezTo>
                    <a:pt x="21" y="1"/>
                    <a:pt x="0" y="1"/>
                    <a:pt x="0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"/>
            <p:cNvSpPr/>
            <p:nvPr/>
          </p:nvSpPr>
          <p:spPr>
            <a:xfrm>
              <a:off x="3823250" y="1528500"/>
              <a:ext cx="158450" cy="108875"/>
            </a:xfrm>
            <a:custGeom>
              <a:avLst/>
              <a:gdLst/>
              <a:ahLst/>
              <a:cxnLst/>
              <a:rect l="l" t="t" r="r" b="b"/>
              <a:pathLst>
                <a:path w="6338" h="4355" extrusionOk="0">
                  <a:moveTo>
                    <a:pt x="6338" y="1"/>
                  </a:moveTo>
                  <a:lnTo>
                    <a:pt x="6338" y="1"/>
                  </a:lnTo>
                  <a:cubicBezTo>
                    <a:pt x="4008" y="1186"/>
                    <a:pt x="1" y="1697"/>
                    <a:pt x="1" y="1697"/>
                  </a:cubicBezTo>
                  <a:cubicBezTo>
                    <a:pt x="982" y="3149"/>
                    <a:pt x="4110" y="4355"/>
                    <a:pt x="4110" y="4355"/>
                  </a:cubicBezTo>
                  <a:cubicBezTo>
                    <a:pt x="5806" y="2801"/>
                    <a:pt x="6338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"/>
            <p:cNvSpPr/>
            <p:nvPr/>
          </p:nvSpPr>
          <p:spPr>
            <a:xfrm>
              <a:off x="3822750" y="1526975"/>
              <a:ext cx="161000" cy="114000"/>
            </a:xfrm>
            <a:custGeom>
              <a:avLst/>
              <a:gdLst/>
              <a:ahLst/>
              <a:cxnLst/>
              <a:rect l="l" t="t" r="r" b="b"/>
              <a:pathLst>
                <a:path w="6440" h="4560" extrusionOk="0">
                  <a:moveTo>
                    <a:pt x="21" y="1758"/>
                  </a:moveTo>
                  <a:cubicBezTo>
                    <a:pt x="736" y="3149"/>
                    <a:pt x="3660" y="4355"/>
                    <a:pt x="4089" y="4518"/>
                  </a:cubicBezTo>
                  <a:lnTo>
                    <a:pt x="4109" y="4539"/>
                  </a:lnTo>
                  <a:cubicBezTo>
                    <a:pt x="4150" y="4559"/>
                    <a:pt x="4191" y="4559"/>
                    <a:pt x="4212" y="4518"/>
                  </a:cubicBezTo>
                  <a:cubicBezTo>
                    <a:pt x="4212" y="4518"/>
                    <a:pt x="4212" y="4498"/>
                    <a:pt x="4212" y="4498"/>
                  </a:cubicBezTo>
                  <a:cubicBezTo>
                    <a:pt x="4498" y="4109"/>
                    <a:pt x="6440" y="1615"/>
                    <a:pt x="6358" y="62"/>
                  </a:cubicBezTo>
                  <a:cubicBezTo>
                    <a:pt x="6358" y="41"/>
                    <a:pt x="6317" y="0"/>
                    <a:pt x="6297" y="21"/>
                  </a:cubicBezTo>
                  <a:lnTo>
                    <a:pt x="6297" y="21"/>
                  </a:lnTo>
                  <a:cubicBezTo>
                    <a:pt x="6276" y="21"/>
                    <a:pt x="6256" y="41"/>
                    <a:pt x="6256" y="62"/>
                  </a:cubicBezTo>
                  <a:cubicBezTo>
                    <a:pt x="6338" y="1554"/>
                    <a:pt x="4416" y="4068"/>
                    <a:pt x="4130" y="4416"/>
                  </a:cubicBezTo>
                  <a:cubicBezTo>
                    <a:pt x="3721" y="4252"/>
                    <a:pt x="818" y="3046"/>
                    <a:pt x="123" y="1718"/>
                  </a:cubicBezTo>
                  <a:cubicBezTo>
                    <a:pt x="123" y="1677"/>
                    <a:pt x="82" y="1677"/>
                    <a:pt x="62" y="1677"/>
                  </a:cubicBezTo>
                  <a:lnTo>
                    <a:pt x="62" y="1677"/>
                  </a:lnTo>
                  <a:cubicBezTo>
                    <a:pt x="21" y="1677"/>
                    <a:pt x="1" y="1718"/>
                    <a:pt x="21" y="17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"/>
            <p:cNvSpPr/>
            <p:nvPr/>
          </p:nvSpPr>
          <p:spPr>
            <a:xfrm>
              <a:off x="3838600" y="1534650"/>
              <a:ext cx="130325" cy="92525"/>
            </a:xfrm>
            <a:custGeom>
              <a:avLst/>
              <a:gdLst/>
              <a:ahLst/>
              <a:cxnLst/>
              <a:rect l="l" t="t" r="r" b="b"/>
              <a:pathLst>
                <a:path w="5213" h="3701" extrusionOk="0">
                  <a:moveTo>
                    <a:pt x="21" y="1431"/>
                  </a:moveTo>
                  <a:cubicBezTo>
                    <a:pt x="593" y="2555"/>
                    <a:pt x="2964" y="3537"/>
                    <a:pt x="3312" y="3680"/>
                  </a:cubicBezTo>
                  <a:lnTo>
                    <a:pt x="3332" y="3700"/>
                  </a:lnTo>
                  <a:cubicBezTo>
                    <a:pt x="3353" y="3700"/>
                    <a:pt x="3373" y="3700"/>
                    <a:pt x="3373" y="3700"/>
                  </a:cubicBezTo>
                  <a:cubicBezTo>
                    <a:pt x="3394" y="3680"/>
                    <a:pt x="3414" y="3680"/>
                    <a:pt x="3414" y="3659"/>
                  </a:cubicBezTo>
                  <a:cubicBezTo>
                    <a:pt x="3414" y="3659"/>
                    <a:pt x="3414" y="3639"/>
                    <a:pt x="3414" y="3639"/>
                  </a:cubicBezTo>
                  <a:cubicBezTo>
                    <a:pt x="3659" y="3332"/>
                    <a:pt x="5213" y="1308"/>
                    <a:pt x="5152" y="41"/>
                  </a:cubicBezTo>
                  <a:cubicBezTo>
                    <a:pt x="5152" y="21"/>
                    <a:pt x="5131" y="0"/>
                    <a:pt x="5111" y="0"/>
                  </a:cubicBezTo>
                  <a:lnTo>
                    <a:pt x="5111" y="0"/>
                  </a:lnTo>
                  <a:cubicBezTo>
                    <a:pt x="5090" y="21"/>
                    <a:pt x="5070" y="41"/>
                    <a:pt x="5070" y="61"/>
                  </a:cubicBezTo>
                  <a:cubicBezTo>
                    <a:pt x="5152" y="1268"/>
                    <a:pt x="3598" y="3291"/>
                    <a:pt x="3353" y="3598"/>
                  </a:cubicBezTo>
                  <a:cubicBezTo>
                    <a:pt x="3026" y="3455"/>
                    <a:pt x="654" y="2474"/>
                    <a:pt x="102" y="1390"/>
                  </a:cubicBezTo>
                  <a:cubicBezTo>
                    <a:pt x="102" y="1370"/>
                    <a:pt x="82" y="1349"/>
                    <a:pt x="62" y="1370"/>
                  </a:cubicBezTo>
                  <a:lnTo>
                    <a:pt x="62" y="1370"/>
                  </a:lnTo>
                  <a:cubicBezTo>
                    <a:pt x="21" y="1370"/>
                    <a:pt x="0" y="1390"/>
                    <a:pt x="21" y="14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"/>
            <p:cNvSpPr/>
            <p:nvPr/>
          </p:nvSpPr>
          <p:spPr>
            <a:xfrm>
              <a:off x="3846775" y="1537200"/>
              <a:ext cx="113975" cy="80775"/>
            </a:xfrm>
            <a:custGeom>
              <a:avLst/>
              <a:gdLst/>
              <a:ahLst/>
              <a:cxnLst/>
              <a:rect l="l" t="t" r="r" b="b"/>
              <a:pathLst>
                <a:path w="4559" h="3231" extrusionOk="0">
                  <a:moveTo>
                    <a:pt x="21" y="1227"/>
                  </a:moveTo>
                  <a:cubicBezTo>
                    <a:pt x="532" y="2229"/>
                    <a:pt x="2596" y="3087"/>
                    <a:pt x="2903" y="3210"/>
                  </a:cubicBezTo>
                  <a:lnTo>
                    <a:pt x="2903" y="3210"/>
                  </a:lnTo>
                  <a:cubicBezTo>
                    <a:pt x="2924" y="3230"/>
                    <a:pt x="2944" y="3230"/>
                    <a:pt x="2944" y="3210"/>
                  </a:cubicBezTo>
                  <a:cubicBezTo>
                    <a:pt x="2964" y="3210"/>
                    <a:pt x="2985" y="3210"/>
                    <a:pt x="2985" y="3189"/>
                  </a:cubicBezTo>
                  <a:cubicBezTo>
                    <a:pt x="2985" y="3189"/>
                    <a:pt x="2985" y="3189"/>
                    <a:pt x="2985" y="3169"/>
                  </a:cubicBezTo>
                  <a:cubicBezTo>
                    <a:pt x="3189" y="2924"/>
                    <a:pt x="4559" y="1125"/>
                    <a:pt x="4498" y="21"/>
                  </a:cubicBezTo>
                  <a:cubicBezTo>
                    <a:pt x="4498" y="0"/>
                    <a:pt x="4477" y="0"/>
                    <a:pt x="4457" y="0"/>
                  </a:cubicBezTo>
                  <a:lnTo>
                    <a:pt x="4457" y="0"/>
                  </a:lnTo>
                  <a:cubicBezTo>
                    <a:pt x="4436" y="0"/>
                    <a:pt x="4436" y="21"/>
                    <a:pt x="4436" y="41"/>
                  </a:cubicBezTo>
                  <a:cubicBezTo>
                    <a:pt x="4498" y="1104"/>
                    <a:pt x="3128" y="2883"/>
                    <a:pt x="2924" y="3128"/>
                  </a:cubicBezTo>
                  <a:cubicBezTo>
                    <a:pt x="2637" y="3005"/>
                    <a:pt x="552" y="2147"/>
                    <a:pt x="82" y="1206"/>
                  </a:cubicBezTo>
                  <a:cubicBezTo>
                    <a:pt x="82" y="1186"/>
                    <a:pt x="62" y="1166"/>
                    <a:pt x="41" y="1186"/>
                  </a:cubicBezTo>
                  <a:lnTo>
                    <a:pt x="41" y="1186"/>
                  </a:lnTo>
                  <a:cubicBezTo>
                    <a:pt x="21" y="1186"/>
                    <a:pt x="0" y="1206"/>
                    <a:pt x="21" y="1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"/>
            <p:cNvSpPr/>
            <p:nvPr/>
          </p:nvSpPr>
          <p:spPr>
            <a:xfrm>
              <a:off x="3882550" y="1550475"/>
              <a:ext cx="43975" cy="31200"/>
            </a:xfrm>
            <a:custGeom>
              <a:avLst/>
              <a:gdLst/>
              <a:ahLst/>
              <a:cxnLst/>
              <a:rect l="l" t="t" r="r" b="b"/>
              <a:pathLst>
                <a:path w="1759" h="1248" extrusionOk="0">
                  <a:moveTo>
                    <a:pt x="0" y="471"/>
                  </a:moveTo>
                  <a:cubicBezTo>
                    <a:pt x="184" y="859"/>
                    <a:pt x="1002" y="1186"/>
                    <a:pt x="1125" y="1227"/>
                  </a:cubicBezTo>
                  <a:lnTo>
                    <a:pt x="1125" y="1227"/>
                  </a:lnTo>
                  <a:cubicBezTo>
                    <a:pt x="1125" y="1248"/>
                    <a:pt x="1125" y="1248"/>
                    <a:pt x="1145" y="1227"/>
                  </a:cubicBezTo>
                  <a:cubicBezTo>
                    <a:pt x="1145" y="1227"/>
                    <a:pt x="1145" y="1227"/>
                    <a:pt x="1145" y="1227"/>
                  </a:cubicBezTo>
                  <a:cubicBezTo>
                    <a:pt x="1227" y="1125"/>
                    <a:pt x="1758" y="451"/>
                    <a:pt x="1738" y="21"/>
                  </a:cubicBezTo>
                  <a:cubicBezTo>
                    <a:pt x="1738" y="1"/>
                    <a:pt x="1738" y="1"/>
                    <a:pt x="1717" y="1"/>
                  </a:cubicBezTo>
                  <a:lnTo>
                    <a:pt x="1717" y="1"/>
                  </a:lnTo>
                  <a:lnTo>
                    <a:pt x="1717" y="21"/>
                  </a:lnTo>
                  <a:cubicBezTo>
                    <a:pt x="1738" y="430"/>
                    <a:pt x="1206" y="1125"/>
                    <a:pt x="1145" y="1207"/>
                  </a:cubicBezTo>
                  <a:cubicBezTo>
                    <a:pt x="1022" y="1166"/>
                    <a:pt x="225" y="839"/>
                    <a:pt x="21" y="471"/>
                  </a:cubicBezTo>
                  <a:lnTo>
                    <a:pt x="21" y="471"/>
                  </a:lnTo>
                  <a:lnTo>
                    <a:pt x="21" y="471"/>
                  </a:lnTo>
                  <a:cubicBezTo>
                    <a:pt x="21" y="471"/>
                    <a:pt x="0" y="471"/>
                    <a:pt x="0" y="4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"/>
            <p:cNvSpPr/>
            <p:nvPr/>
          </p:nvSpPr>
          <p:spPr>
            <a:xfrm>
              <a:off x="3953575" y="1458500"/>
              <a:ext cx="147725" cy="119600"/>
            </a:xfrm>
            <a:custGeom>
              <a:avLst/>
              <a:gdLst/>
              <a:ahLst/>
              <a:cxnLst/>
              <a:rect l="l" t="t" r="r" b="b"/>
              <a:pathLst>
                <a:path w="5909" h="4784" extrusionOk="0">
                  <a:moveTo>
                    <a:pt x="5684" y="0"/>
                  </a:moveTo>
                  <a:lnTo>
                    <a:pt x="5684" y="0"/>
                  </a:lnTo>
                  <a:cubicBezTo>
                    <a:pt x="3742" y="1717"/>
                    <a:pt x="21" y="3271"/>
                    <a:pt x="1" y="3271"/>
                  </a:cubicBezTo>
                  <a:cubicBezTo>
                    <a:pt x="1309" y="4416"/>
                    <a:pt x="4661" y="4784"/>
                    <a:pt x="4661" y="4784"/>
                  </a:cubicBezTo>
                  <a:cubicBezTo>
                    <a:pt x="5908" y="2821"/>
                    <a:pt x="5684" y="1"/>
                    <a:pt x="56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"/>
            <p:cNvSpPr/>
            <p:nvPr/>
          </p:nvSpPr>
          <p:spPr>
            <a:xfrm>
              <a:off x="3953575" y="1457475"/>
              <a:ext cx="154375" cy="123700"/>
            </a:xfrm>
            <a:custGeom>
              <a:avLst/>
              <a:gdLst/>
              <a:ahLst/>
              <a:cxnLst/>
              <a:rect l="l" t="t" r="r" b="b"/>
              <a:pathLst>
                <a:path w="6175" h="4948" extrusionOk="0">
                  <a:moveTo>
                    <a:pt x="21" y="3312"/>
                  </a:moveTo>
                  <a:cubicBezTo>
                    <a:pt x="1064" y="4457"/>
                    <a:pt x="4191" y="4866"/>
                    <a:pt x="4661" y="4927"/>
                  </a:cubicBezTo>
                  <a:lnTo>
                    <a:pt x="4682" y="4947"/>
                  </a:lnTo>
                  <a:cubicBezTo>
                    <a:pt x="4702" y="4947"/>
                    <a:pt x="4723" y="4947"/>
                    <a:pt x="4743" y="4947"/>
                  </a:cubicBezTo>
                  <a:cubicBezTo>
                    <a:pt x="4764" y="4927"/>
                    <a:pt x="4784" y="4906"/>
                    <a:pt x="4784" y="4886"/>
                  </a:cubicBezTo>
                  <a:cubicBezTo>
                    <a:pt x="4784" y="4886"/>
                    <a:pt x="4784" y="4886"/>
                    <a:pt x="4784" y="4866"/>
                  </a:cubicBezTo>
                  <a:cubicBezTo>
                    <a:pt x="4968" y="4436"/>
                    <a:pt x="6174" y="1513"/>
                    <a:pt x="5704" y="41"/>
                  </a:cubicBezTo>
                  <a:cubicBezTo>
                    <a:pt x="5684" y="21"/>
                    <a:pt x="5663" y="0"/>
                    <a:pt x="5622" y="0"/>
                  </a:cubicBezTo>
                  <a:lnTo>
                    <a:pt x="5622" y="0"/>
                  </a:lnTo>
                  <a:cubicBezTo>
                    <a:pt x="5602" y="21"/>
                    <a:pt x="5602" y="41"/>
                    <a:pt x="5602" y="62"/>
                  </a:cubicBezTo>
                  <a:cubicBezTo>
                    <a:pt x="6072" y="1493"/>
                    <a:pt x="4866" y="4416"/>
                    <a:pt x="4682" y="4825"/>
                  </a:cubicBezTo>
                  <a:cubicBezTo>
                    <a:pt x="4232" y="4763"/>
                    <a:pt x="1105" y="4355"/>
                    <a:pt x="123" y="3230"/>
                  </a:cubicBezTo>
                  <a:cubicBezTo>
                    <a:pt x="103" y="3210"/>
                    <a:pt x="62" y="3210"/>
                    <a:pt x="42" y="3230"/>
                  </a:cubicBezTo>
                  <a:lnTo>
                    <a:pt x="42" y="3230"/>
                  </a:lnTo>
                  <a:cubicBezTo>
                    <a:pt x="21" y="3230"/>
                    <a:pt x="1" y="3271"/>
                    <a:pt x="21" y="3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"/>
            <p:cNvSpPr/>
            <p:nvPr/>
          </p:nvSpPr>
          <p:spPr>
            <a:xfrm>
              <a:off x="3968900" y="1468200"/>
              <a:ext cx="125250" cy="100200"/>
            </a:xfrm>
            <a:custGeom>
              <a:avLst/>
              <a:gdLst/>
              <a:ahLst/>
              <a:cxnLst/>
              <a:rect l="l" t="t" r="r" b="b"/>
              <a:pathLst>
                <a:path w="5010" h="4008" extrusionOk="0">
                  <a:moveTo>
                    <a:pt x="1" y="2699"/>
                  </a:moveTo>
                  <a:cubicBezTo>
                    <a:pt x="839" y="3619"/>
                    <a:pt x="3394" y="3966"/>
                    <a:pt x="3783" y="4007"/>
                  </a:cubicBezTo>
                  <a:cubicBezTo>
                    <a:pt x="3783" y="4007"/>
                    <a:pt x="3783" y="4007"/>
                    <a:pt x="3783" y="4007"/>
                  </a:cubicBezTo>
                  <a:cubicBezTo>
                    <a:pt x="3803" y="4007"/>
                    <a:pt x="3824" y="4007"/>
                    <a:pt x="3844" y="4007"/>
                  </a:cubicBezTo>
                  <a:cubicBezTo>
                    <a:pt x="3844" y="4007"/>
                    <a:pt x="3864" y="3987"/>
                    <a:pt x="3864" y="3966"/>
                  </a:cubicBezTo>
                  <a:lnTo>
                    <a:pt x="3864" y="3946"/>
                  </a:lnTo>
                  <a:cubicBezTo>
                    <a:pt x="4008" y="3598"/>
                    <a:pt x="5009" y="1227"/>
                    <a:pt x="4621" y="21"/>
                  </a:cubicBezTo>
                  <a:cubicBezTo>
                    <a:pt x="4600" y="1"/>
                    <a:pt x="4580" y="1"/>
                    <a:pt x="4559" y="1"/>
                  </a:cubicBezTo>
                  <a:lnTo>
                    <a:pt x="4559" y="1"/>
                  </a:lnTo>
                  <a:cubicBezTo>
                    <a:pt x="4539" y="21"/>
                    <a:pt x="4519" y="42"/>
                    <a:pt x="4539" y="62"/>
                  </a:cubicBezTo>
                  <a:cubicBezTo>
                    <a:pt x="4907" y="1207"/>
                    <a:pt x="3946" y="3578"/>
                    <a:pt x="3803" y="3905"/>
                  </a:cubicBezTo>
                  <a:cubicBezTo>
                    <a:pt x="3435" y="3864"/>
                    <a:pt x="900" y="3537"/>
                    <a:pt x="83" y="2638"/>
                  </a:cubicBezTo>
                  <a:cubicBezTo>
                    <a:pt x="62" y="2617"/>
                    <a:pt x="42" y="2617"/>
                    <a:pt x="21" y="2638"/>
                  </a:cubicBezTo>
                  <a:lnTo>
                    <a:pt x="21" y="2638"/>
                  </a:lnTo>
                  <a:cubicBezTo>
                    <a:pt x="1" y="2638"/>
                    <a:pt x="1" y="2658"/>
                    <a:pt x="1" y="26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"/>
            <p:cNvSpPr/>
            <p:nvPr/>
          </p:nvSpPr>
          <p:spPr>
            <a:xfrm>
              <a:off x="3975550" y="1472300"/>
              <a:ext cx="109900" cy="87925"/>
            </a:xfrm>
            <a:custGeom>
              <a:avLst/>
              <a:gdLst/>
              <a:ahLst/>
              <a:cxnLst/>
              <a:rect l="l" t="t" r="r" b="b"/>
              <a:pathLst>
                <a:path w="4396" h="3517" extrusionOk="0">
                  <a:moveTo>
                    <a:pt x="21" y="2351"/>
                  </a:moveTo>
                  <a:cubicBezTo>
                    <a:pt x="757" y="3169"/>
                    <a:pt x="2985" y="3475"/>
                    <a:pt x="3312" y="3516"/>
                  </a:cubicBezTo>
                  <a:lnTo>
                    <a:pt x="3312" y="3516"/>
                  </a:lnTo>
                  <a:cubicBezTo>
                    <a:pt x="3333" y="3516"/>
                    <a:pt x="3353" y="3516"/>
                    <a:pt x="3374" y="3516"/>
                  </a:cubicBezTo>
                  <a:cubicBezTo>
                    <a:pt x="3374" y="3496"/>
                    <a:pt x="3394" y="3496"/>
                    <a:pt x="3394" y="3475"/>
                  </a:cubicBezTo>
                  <a:cubicBezTo>
                    <a:pt x="3394" y="3475"/>
                    <a:pt x="3394" y="3455"/>
                    <a:pt x="3394" y="3455"/>
                  </a:cubicBezTo>
                  <a:cubicBezTo>
                    <a:pt x="3517" y="3148"/>
                    <a:pt x="4396" y="1084"/>
                    <a:pt x="4048" y="21"/>
                  </a:cubicBezTo>
                  <a:cubicBezTo>
                    <a:pt x="4028" y="0"/>
                    <a:pt x="4007" y="0"/>
                    <a:pt x="3987" y="0"/>
                  </a:cubicBezTo>
                  <a:lnTo>
                    <a:pt x="3987" y="0"/>
                  </a:lnTo>
                  <a:cubicBezTo>
                    <a:pt x="3987" y="0"/>
                    <a:pt x="3966" y="21"/>
                    <a:pt x="3987" y="41"/>
                  </a:cubicBezTo>
                  <a:cubicBezTo>
                    <a:pt x="4314" y="1063"/>
                    <a:pt x="3455" y="3128"/>
                    <a:pt x="3333" y="3434"/>
                  </a:cubicBezTo>
                  <a:cubicBezTo>
                    <a:pt x="3006" y="3394"/>
                    <a:pt x="798" y="3087"/>
                    <a:pt x="82" y="2290"/>
                  </a:cubicBezTo>
                  <a:cubicBezTo>
                    <a:pt x="62" y="2290"/>
                    <a:pt x="42" y="2290"/>
                    <a:pt x="21" y="2290"/>
                  </a:cubicBezTo>
                  <a:lnTo>
                    <a:pt x="21" y="2290"/>
                  </a:lnTo>
                  <a:cubicBezTo>
                    <a:pt x="1" y="2310"/>
                    <a:pt x="1" y="2331"/>
                    <a:pt x="21" y="23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"/>
            <p:cNvSpPr/>
            <p:nvPr/>
          </p:nvSpPr>
          <p:spPr>
            <a:xfrm>
              <a:off x="4008250" y="1493750"/>
              <a:ext cx="42450" cy="33750"/>
            </a:xfrm>
            <a:custGeom>
              <a:avLst/>
              <a:gdLst/>
              <a:ahLst/>
              <a:cxnLst/>
              <a:rect l="l" t="t" r="r" b="b"/>
              <a:pathLst>
                <a:path w="1698" h="1350" extrusionOk="0">
                  <a:moveTo>
                    <a:pt x="21" y="900"/>
                  </a:moveTo>
                  <a:cubicBezTo>
                    <a:pt x="308" y="1227"/>
                    <a:pt x="1166" y="1329"/>
                    <a:pt x="1289" y="1350"/>
                  </a:cubicBezTo>
                  <a:lnTo>
                    <a:pt x="1289" y="1350"/>
                  </a:lnTo>
                  <a:cubicBezTo>
                    <a:pt x="1289" y="1350"/>
                    <a:pt x="1309" y="1350"/>
                    <a:pt x="1309" y="1350"/>
                  </a:cubicBezTo>
                  <a:cubicBezTo>
                    <a:pt x="1309" y="1350"/>
                    <a:pt x="1309" y="1350"/>
                    <a:pt x="1309" y="1350"/>
                  </a:cubicBezTo>
                  <a:lnTo>
                    <a:pt x="1309" y="1350"/>
                  </a:lnTo>
                  <a:cubicBezTo>
                    <a:pt x="1350" y="1227"/>
                    <a:pt x="1698" y="410"/>
                    <a:pt x="1555" y="1"/>
                  </a:cubicBezTo>
                  <a:cubicBezTo>
                    <a:pt x="1555" y="1"/>
                    <a:pt x="1555" y="1"/>
                    <a:pt x="1555" y="1"/>
                  </a:cubicBezTo>
                  <a:lnTo>
                    <a:pt x="1555" y="1"/>
                  </a:lnTo>
                  <a:cubicBezTo>
                    <a:pt x="1534" y="1"/>
                    <a:pt x="1534" y="21"/>
                    <a:pt x="1555" y="21"/>
                  </a:cubicBezTo>
                  <a:cubicBezTo>
                    <a:pt x="1677" y="410"/>
                    <a:pt x="1350" y="1227"/>
                    <a:pt x="1289" y="1329"/>
                  </a:cubicBezTo>
                  <a:cubicBezTo>
                    <a:pt x="1166" y="1329"/>
                    <a:pt x="308" y="1207"/>
                    <a:pt x="21" y="900"/>
                  </a:cubicBezTo>
                  <a:lnTo>
                    <a:pt x="1" y="900"/>
                  </a:lnTo>
                  <a:lnTo>
                    <a:pt x="1" y="900"/>
                  </a:lnTo>
                  <a:cubicBezTo>
                    <a:pt x="1" y="900"/>
                    <a:pt x="1" y="900"/>
                    <a:pt x="21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"/>
            <p:cNvSpPr/>
            <p:nvPr/>
          </p:nvSpPr>
          <p:spPr>
            <a:xfrm>
              <a:off x="4072150" y="1360875"/>
              <a:ext cx="139025" cy="126300"/>
            </a:xfrm>
            <a:custGeom>
              <a:avLst/>
              <a:gdLst/>
              <a:ahLst/>
              <a:cxnLst/>
              <a:rect l="l" t="t" r="r" b="b"/>
              <a:pathLst>
                <a:path w="5561" h="5052" extrusionOk="0">
                  <a:moveTo>
                    <a:pt x="4620" y="1"/>
                  </a:moveTo>
                  <a:cubicBezTo>
                    <a:pt x="3210" y="2168"/>
                    <a:pt x="0" y="4621"/>
                    <a:pt x="0" y="4621"/>
                  </a:cubicBezTo>
                  <a:cubicBezTo>
                    <a:pt x="671" y="4956"/>
                    <a:pt x="1674" y="5051"/>
                    <a:pt x="2596" y="5051"/>
                  </a:cubicBezTo>
                  <a:cubicBezTo>
                    <a:pt x="3810" y="5051"/>
                    <a:pt x="4886" y="4886"/>
                    <a:pt x="4886" y="4886"/>
                  </a:cubicBezTo>
                  <a:cubicBezTo>
                    <a:pt x="5560" y="2679"/>
                    <a:pt x="4620" y="1"/>
                    <a:pt x="4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"/>
            <p:cNvSpPr/>
            <p:nvPr/>
          </p:nvSpPr>
          <p:spPr>
            <a:xfrm>
              <a:off x="4070600" y="1359850"/>
              <a:ext cx="138525" cy="138025"/>
            </a:xfrm>
            <a:custGeom>
              <a:avLst/>
              <a:gdLst/>
              <a:ahLst/>
              <a:cxnLst/>
              <a:rect l="l" t="t" r="r" b="b"/>
              <a:pathLst>
                <a:path w="5541" h="5521" extrusionOk="0">
                  <a:moveTo>
                    <a:pt x="62" y="4662"/>
                  </a:moveTo>
                  <a:cubicBezTo>
                    <a:pt x="1350" y="5520"/>
                    <a:pt x="4478" y="5091"/>
                    <a:pt x="4948" y="5030"/>
                  </a:cubicBezTo>
                  <a:lnTo>
                    <a:pt x="4968" y="5030"/>
                  </a:lnTo>
                  <a:cubicBezTo>
                    <a:pt x="5009" y="5030"/>
                    <a:pt x="5050" y="4989"/>
                    <a:pt x="5050" y="4968"/>
                  </a:cubicBezTo>
                  <a:cubicBezTo>
                    <a:pt x="5050" y="4948"/>
                    <a:pt x="5050" y="4948"/>
                    <a:pt x="5050" y="4948"/>
                  </a:cubicBezTo>
                  <a:cubicBezTo>
                    <a:pt x="5111" y="4478"/>
                    <a:pt x="5541" y="1330"/>
                    <a:pt x="4682" y="42"/>
                  </a:cubicBezTo>
                  <a:cubicBezTo>
                    <a:pt x="4662" y="1"/>
                    <a:pt x="4641" y="1"/>
                    <a:pt x="4621" y="21"/>
                  </a:cubicBezTo>
                  <a:lnTo>
                    <a:pt x="4621" y="21"/>
                  </a:lnTo>
                  <a:cubicBezTo>
                    <a:pt x="4600" y="42"/>
                    <a:pt x="4600" y="62"/>
                    <a:pt x="4621" y="83"/>
                  </a:cubicBezTo>
                  <a:cubicBezTo>
                    <a:pt x="5418" y="1350"/>
                    <a:pt x="5030" y="4478"/>
                    <a:pt x="4968" y="4927"/>
                  </a:cubicBezTo>
                  <a:cubicBezTo>
                    <a:pt x="4519" y="4989"/>
                    <a:pt x="1391" y="5377"/>
                    <a:pt x="124" y="4580"/>
                  </a:cubicBezTo>
                  <a:cubicBezTo>
                    <a:pt x="103" y="4560"/>
                    <a:pt x="83" y="4560"/>
                    <a:pt x="62" y="4580"/>
                  </a:cubicBezTo>
                  <a:lnTo>
                    <a:pt x="62" y="4580"/>
                  </a:lnTo>
                  <a:cubicBezTo>
                    <a:pt x="21" y="4580"/>
                    <a:pt x="1" y="4641"/>
                    <a:pt x="62" y="46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"/>
            <p:cNvSpPr/>
            <p:nvPr/>
          </p:nvSpPr>
          <p:spPr>
            <a:xfrm>
              <a:off x="4084400" y="1373150"/>
              <a:ext cx="112450" cy="111950"/>
            </a:xfrm>
            <a:custGeom>
              <a:avLst/>
              <a:gdLst/>
              <a:ahLst/>
              <a:cxnLst/>
              <a:rect l="l" t="t" r="r" b="b"/>
              <a:pathLst>
                <a:path w="4498" h="4478" extrusionOk="0">
                  <a:moveTo>
                    <a:pt x="42" y="3803"/>
                  </a:moveTo>
                  <a:cubicBezTo>
                    <a:pt x="1084" y="4477"/>
                    <a:pt x="3639" y="4150"/>
                    <a:pt x="4007" y="4089"/>
                  </a:cubicBezTo>
                  <a:cubicBezTo>
                    <a:pt x="4028" y="4089"/>
                    <a:pt x="4028" y="4089"/>
                    <a:pt x="4028" y="4089"/>
                  </a:cubicBezTo>
                  <a:cubicBezTo>
                    <a:pt x="4069" y="4089"/>
                    <a:pt x="4089" y="4068"/>
                    <a:pt x="4089" y="4028"/>
                  </a:cubicBezTo>
                  <a:cubicBezTo>
                    <a:pt x="4089" y="4028"/>
                    <a:pt x="4089" y="4007"/>
                    <a:pt x="4089" y="4007"/>
                  </a:cubicBezTo>
                  <a:cubicBezTo>
                    <a:pt x="4150" y="3639"/>
                    <a:pt x="4498" y="1084"/>
                    <a:pt x="3803" y="41"/>
                  </a:cubicBezTo>
                  <a:cubicBezTo>
                    <a:pt x="3783" y="0"/>
                    <a:pt x="3762" y="0"/>
                    <a:pt x="3742" y="21"/>
                  </a:cubicBezTo>
                  <a:lnTo>
                    <a:pt x="3742" y="21"/>
                  </a:lnTo>
                  <a:cubicBezTo>
                    <a:pt x="3721" y="21"/>
                    <a:pt x="3721" y="62"/>
                    <a:pt x="3742" y="62"/>
                  </a:cubicBezTo>
                  <a:cubicBezTo>
                    <a:pt x="4396" y="1084"/>
                    <a:pt x="4069" y="3619"/>
                    <a:pt x="4028" y="3987"/>
                  </a:cubicBezTo>
                  <a:cubicBezTo>
                    <a:pt x="3660" y="4048"/>
                    <a:pt x="1125" y="4375"/>
                    <a:pt x="103" y="3700"/>
                  </a:cubicBezTo>
                  <a:cubicBezTo>
                    <a:pt x="83" y="3700"/>
                    <a:pt x="62" y="3700"/>
                    <a:pt x="42" y="3700"/>
                  </a:cubicBezTo>
                  <a:lnTo>
                    <a:pt x="42" y="3700"/>
                  </a:lnTo>
                  <a:cubicBezTo>
                    <a:pt x="1" y="3721"/>
                    <a:pt x="1" y="3782"/>
                    <a:pt x="42" y="38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"/>
            <p:cNvSpPr/>
            <p:nvPr/>
          </p:nvSpPr>
          <p:spPr>
            <a:xfrm>
              <a:off x="4089525" y="1379275"/>
              <a:ext cx="99150" cy="98150"/>
            </a:xfrm>
            <a:custGeom>
              <a:avLst/>
              <a:gdLst/>
              <a:ahLst/>
              <a:cxnLst/>
              <a:rect l="l" t="t" r="r" b="b"/>
              <a:pathLst>
                <a:path w="3966" h="3926" extrusionOk="0">
                  <a:moveTo>
                    <a:pt x="62" y="3312"/>
                  </a:moveTo>
                  <a:cubicBezTo>
                    <a:pt x="981" y="3926"/>
                    <a:pt x="3210" y="3619"/>
                    <a:pt x="3537" y="3578"/>
                  </a:cubicBezTo>
                  <a:lnTo>
                    <a:pt x="3557" y="3578"/>
                  </a:lnTo>
                  <a:cubicBezTo>
                    <a:pt x="3598" y="3558"/>
                    <a:pt x="3618" y="3537"/>
                    <a:pt x="3618" y="3517"/>
                  </a:cubicBezTo>
                  <a:lnTo>
                    <a:pt x="3618" y="3496"/>
                  </a:lnTo>
                  <a:cubicBezTo>
                    <a:pt x="3659" y="3169"/>
                    <a:pt x="3966" y="941"/>
                    <a:pt x="3353" y="21"/>
                  </a:cubicBezTo>
                  <a:cubicBezTo>
                    <a:pt x="3353" y="1"/>
                    <a:pt x="3312" y="1"/>
                    <a:pt x="3312" y="21"/>
                  </a:cubicBezTo>
                  <a:lnTo>
                    <a:pt x="3312" y="21"/>
                  </a:lnTo>
                  <a:cubicBezTo>
                    <a:pt x="3291" y="21"/>
                    <a:pt x="3291" y="42"/>
                    <a:pt x="3312" y="62"/>
                  </a:cubicBezTo>
                  <a:cubicBezTo>
                    <a:pt x="3884" y="941"/>
                    <a:pt x="3598" y="3169"/>
                    <a:pt x="3557" y="3496"/>
                  </a:cubicBezTo>
                  <a:cubicBezTo>
                    <a:pt x="3250" y="3537"/>
                    <a:pt x="1022" y="3823"/>
                    <a:pt x="143" y="3231"/>
                  </a:cubicBezTo>
                  <a:cubicBezTo>
                    <a:pt x="123" y="3231"/>
                    <a:pt x="102" y="3231"/>
                    <a:pt x="82" y="3231"/>
                  </a:cubicBezTo>
                  <a:lnTo>
                    <a:pt x="82" y="3231"/>
                  </a:lnTo>
                  <a:cubicBezTo>
                    <a:pt x="41" y="3210"/>
                    <a:pt x="0" y="3292"/>
                    <a:pt x="62" y="3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"/>
            <p:cNvSpPr/>
            <p:nvPr/>
          </p:nvSpPr>
          <p:spPr>
            <a:xfrm>
              <a:off x="4118125" y="1407400"/>
              <a:ext cx="38375" cy="37825"/>
            </a:xfrm>
            <a:custGeom>
              <a:avLst/>
              <a:gdLst/>
              <a:ahLst/>
              <a:cxnLst/>
              <a:rect l="l" t="t" r="r" b="b"/>
              <a:pathLst>
                <a:path w="1535" h="1513" extrusionOk="0">
                  <a:moveTo>
                    <a:pt x="21" y="1288"/>
                  </a:moveTo>
                  <a:cubicBezTo>
                    <a:pt x="389" y="1513"/>
                    <a:pt x="1248" y="1411"/>
                    <a:pt x="1371" y="1390"/>
                  </a:cubicBezTo>
                  <a:lnTo>
                    <a:pt x="1371" y="1390"/>
                  </a:lnTo>
                  <a:cubicBezTo>
                    <a:pt x="1391" y="1390"/>
                    <a:pt x="1391" y="1370"/>
                    <a:pt x="1391" y="1370"/>
                  </a:cubicBezTo>
                  <a:lnTo>
                    <a:pt x="1391" y="1370"/>
                  </a:lnTo>
                  <a:cubicBezTo>
                    <a:pt x="1411" y="1227"/>
                    <a:pt x="1534" y="368"/>
                    <a:pt x="1289" y="0"/>
                  </a:cubicBezTo>
                  <a:cubicBezTo>
                    <a:pt x="1289" y="0"/>
                    <a:pt x="1268" y="0"/>
                    <a:pt x="1268" y="0"/>
                  </a:cubicBezTo>
                  <a:lnTo>
                    <a:pt x="1268" y="0"/>
                  </a:lnTo>
                  <a:cubicBezTo>
                    <a:pt x="1268" y="0"/>
                    <a:pt x="1268" y="21"/>
                    <a:pt x="1268" y="21"/>
                  </a:cubicBezTo>
                  <a:cubicBezTo>
                    <a:pt x="1493" y="368"/>
                    <a:pt x="1391" y="1227"/>
                    <a:pt x="1371" y="1349"/>
                  </a:cubicBezTo>
                  <a:cubicBezTo>
                    <a:pt x="1248" y="1370"/>
                    <a:pt x="389" y="1492"/>
                    <a:pt x="42" y="1267"/>
                  </a:cubicBezTo>
                  <a:cubicBezTo>
                    <a:pt x="21" y="1247"/>
                    <a:pt x="21" y="1247"/>
                    <a:pt x="21" y="1267"/>
                  </a:cubicBezTo>
                  <a:lnTo>
                    <a:pt x="21" y="1267"/>
                  </a:lnTo>
                  <a:cubicBezTo>
                    <a:pt x="1" y="1267"/>
                    <a:pt x="21" y="1267"/>
                    <a:pt x="21" y="12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"/>
            <p:cNvSpPr/>
            <p:nvPr/>
          </p:nvSpPr>
          <p:spPr>
            <a:xfrm>
              <a:off x="4169250" y="1242825"/>
              <a:ext cx="122150" cy="143000"/>
            </a:xfrm>
            <a:custGeom>
              <a:avLst/>
              <a:gdLst/>
              <a:ahLst/>
              <a:cxnLst/>
              <a:rect l="l" t="t" r="r" b="b"/>
              <a:pathLst>
                <a:path w="4886" h="5720" extrusionOk="0">
                  <a:moveTo>
                    <a:pt x="3291" y="1"/>
                  </a:moveTo>
                  <a:cubicBezTo>
                    <a:pt x="2474" y="2474"/>
                    <a:pt x="0" y="5663"/>
                    <a:pt x="0" y="5663"/>
                  </a:cubicBezTo>
                  <a:cubicBezTo>
                    <a:pt x="193" y="5702"/>
                    <a:pt x="404" y="5720"/>
                    <a:pt x="626" y="5720"/>
                  </a:cubicBezTo>
                  <a:cubicBezTo>
                    <a:pt x="2373" y="5720"/>
                    <a:pt x="4804" y="4641"/>
                    <a:pt x="4804" y="4641"/>
                  </a:cubicBezTo>
                  <a:cubicBezTo>
                    <a:pt x="4886" y="2331"/>
                    <a:pt x="3291" y="1"/>
                    <a:pt x="32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"/>
            <p:cNvSpPr/>
            <p:nvPr/>
          </p:nvSpPr>
          <p:spPr>
            <a:xfrm>
              <a:off x="4167200" y="1242325"/>
              <a:ext cx="125225" cy="154350"/>
            </a:xfrm>
            <a:custGeom>
              <a:avLst/>
              <a:gdLst/>
              <a:ahLst/>
              <a:cxnLst/>
              <a:rect l="l" t="t" r="r" b="b"/>
              <a:pathLst>
                <a:path w="5009" h="6174" extrusionOk="0">
                  <a:moveTo>
                    <a:pt x="82" y="5683"/>
                  </a:moveTo>
                  <a:cubicBezTo>
                    <a:pt x="1554" y="6174"/>
                    <a:pt x="4477" y="4968"/>
                    <a:pt x="4927" y="4763"/>
                  </a:cubicBezTo>
                  <a:lnTo>
                    <a:pt x="4947" y="4763"/>
                  </a:lnTo>
                  <a:cubicBezTo>
                    <a:pt x="4968" y="4763"/>
                    <a:pt x="4988" y="4743"/>
                    <a:pt x="4988" y="4722"/>
                  </a:cubicBezTo>
                  <a:cubicBezTo>
                    <a:pt x="5009" y="4722"/>
                    <a:pt x="5009" y="4682"/>
                    <a:pt x="4988" y="4682"/>
                  </a:cubicBezTo>
                  <a:cubicBezTo>
                    <a:pt x="4988" y="4661"/>
                    <a:pt x="4988" y="4661"/>
                    <a:pt x="4968" y="4661"/>
                  </a:cubicBezTo>
                  <a:cubicBezTo>
                    <a:pt x="4927" y="4191"/>
                    <a:pt x="4518" y="1043"/>
                    <a:pt x="3353" y="21"/>
                  </a:cubicBezTo>
                  <a:cubicBezTo>
                    <a:pt x="3332" y="0"/>
                    <a:pt x="3292" y="0"/>
                    <a:pt x="3271" y="21"/>
                  </a:cubicBezTo>
                  <a:lnTo>
                    <a:pt x="3271" y="21"/>
                  </a:lnTo>
                  <a:cubicBezTo>
                    <a:pt x="3271" y="21"/>
                    <a:pt x="3271" y="62"/>
                    <a:pt x="3271" y="82"/>
                  </a:cubicBezTo>
                  <a:cubicBezTo>
                    <a:pt x="4395" y="1084"/>
                    <a:pt x="4804" y="4211"/>
                    <a:pt x="4866" y="4661"/>
                  </a:cubicBezTo>
                  <a:cubicBezTo>
                    <a:pt x="4457" y="4825"/>
                    <a:pt x="1554" y="6031"/>
                    <a:pt x="103" y="5561"/>
                  </a:cubicBezTo>
                  <a:cubicBezTo>
                    <a:pt x="82" y="5561"/>
                    <a:pt x="62" y="5561"/>
                    <a:pt x="41" y="5601"/>
                  </a:cubicBezTo>
                  <a:lnTo>
                    <a:pt x="41" y="5601"/>
                  </a:lnTo>
                  <a:cubicBezTo>
                    <a:pt x="0" y="5622"/>
                    <a:pt x="21" y="5704"/>
                    <a:pt x="82" y="56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"/>
            <p:cNvSpPr/>
            <p:nvPr/>
          </p:nvSpPr>
          <p:spPr>
            <a:xfrm>
              <a:off x="4178450" y="1257150"/>
              <a:ext cx="101200" cy="125725"/>
            </a:xfrm>
            <a:custGeom>
              <a:avLst/>
              <a:gdLst/>
              <a:ahLst/>
              <a:cxnLst/>
              <a:rect l="l" t="t" r="r" b="b"/>
              <a:pathLst>
                <a:path w="4048" h="5029" extrusionOk="0">
                  <a:moveTo>
                    <a:pt x="61" y="4640"/>
                  </a:moveTo>
                  <a:cubicBezTo>
                    <a:pt x="1267" y="5029"/>
                    <a:pt x="3639" y="4048"/>
                    <a:pt x="3986" y="3884"/>
                  </a:cubicBezTo>
                  <a:lnTo>
                    <a:pt x="4007" y="3884"/>
                  </a:lnTo>
                  <a:cubicBezTo>
                    <a:pt x="4027" y="3884"/>
                    <a:pt x="4048" y="3864"/>
                    <a:pt x="4048" y="3864"/>
                  </a:cubicBezTo>
                  <a:cubicBezTo>
                    <a:pt x="4048" y="3843"/>
                    <a:pt x="4048" y="3823"/>
                    <a:pt x="4048" y="3802"/>
                  </a:cubicBezTo>
                  <a:cubicBezTo>
                    <a:pt x="4048" y="3802"/>
                    <a:pt x="4048" y="3802"/>
                    <a:pt x="4048" y="3802"/>
                  </a:cubicBezTo>
                  <a:cubicBezTo>
                    <a:pt x="4007" y="3414"/>
                    <a:pt x="3659" y="859"/>
                    <a:pt x="2719" y="21"/>
                  </a:cubicBezTo>
                  <a:cubicBezTo>
                    <a:pt x="2719" y="0"/>
                    <a:pt x="2678" y="0"/>
                    <a:pt x="2658" y="21"/>
                  </a:cubicBezTo>
                  <a:lnTo>
                    <a:pt x="2658" y="21"/>
                  </a:lnTo>
                  <a:cubicBezTo>
                    <a:pt x="2658" y="41"/>
                    <a:pt x="2658" y="61"/>
                    <a:pt x="2658" y="82"/>
                  </a:cubicBezTo>
                  <a:cubicBezTo>
                    <a:pt x="3577" y="900"/>
                    <a:pt x="3904" y="3434"/>
                    <a:pt x="3945" y="3782"/>
                  </a:cubicBezTo>
                  <a:cubicBezTo>
                    <a:pt x="3598" y="3925"/>
                    <a:pt x="1247" y="4906"/>
                    <a:pt x="82" y="4538"/>
                  </a:cubicBezTo>
                  <a:cubicBezTo>
                    <a:pt x="61" y="4518"/>
                    <a:pt x="41" y="4538"/>
                    <a:pt x="41" y="4559"/>
                  </a:cubicBezTo>
                  <a:lnTo>
                    <a:pt x="41" y="4559"/>
                  </a:lnTo>
                  <a:cubicBezTo>
                    <a:pt x="0" y="4579"/>
                    <a:pt x="21" y="4640"/>
                    <a:pt x="61" y="46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"/>
            <p:cNvSpPr/>
            <p:nvPr/>
          </p:nvSpPr>
          <p:spPr>
            <a:xfrm>
              <a:off x="4183050" y="1264300"/>
              <a:ext cx="88425" cy="109900"/>
            </a:xfrm>
            <a:custGeom>
              <a:avLst/>
              <a:gdLst/>
              <a:ahLst/>
              <a:cxnLst/>
              <a:rect l="l" t="t" r="r" b="b"/>
              <a:pathLst>
                <a:path w="3537" h="4396" extrusionOk="0">
                  <a:moveTo>
                    <a:pt x="41" y="4048"/>
                  </a:moveTo>
                  <a:cubicBezTo>
                    <a:pt x="1083" y="4395"/>
                    <a:pt x="3169" y="3537"/>
                    <a:pt x="3475" y="3394"/>
                  </a:cubicBezTo>
                  <a:lnTo>
                    <a:pt x="3496" y="3394"/>
                  </a:lnTo>
                  <a:cubicBezTo>
                    <a:pt x="3516" y="3394"/>
                    <a:pt x="3537" y="3353"/>
                    <a:pt x="3537" y="3332"/>
                  </a:cubicBezTo>
                  <a:lnTo>
                    <a:pt x="3537" y="3312"/>
                  </a:lnTo>
                  <a:cubicBezTo>
                    <a:pt x="3496" y="2985"/>
                    <a:pt x="3189" y="757"/>
                    <a:pt x="2371" y="21"/>
                  </a:cubicBezTo>
                  <a:cubicBezTo>
                    <a:pt x="2371" y="0"/>
                    <a:pt x="2330" y="0"/>
                    <a:pt x="2330" y="21"/>
                  </a:cubicBezTo>
                  <a:cubicBezTo>
                    <a:pt x="2310" y="41"/>
                    <a:pt x="2310" y="62"/>
                    <a:pt x="2330" y="62"/>
                  </a:cubicBezTo>
                  <a:cubicBezTo>
                    <a:pt x="3107" y="777"/>
                    <a:pt x="3414" y="3005"/>
                    <a:pt x="3455" y="3312"/>
                  </a:cubicBezTo>
                  <a:cubicBezTo>
                    <a:pt x="3148" y="3435"/>
                    <a:pt x="1083" y="4293"/>
                    <a:pt x="82" y="3966"/>
                  </a:cubicBezTo>
                  <a:cubicBezTo>
                    <a:pt x="61" y="3966"/>
                    <a:pt x="41" y="3966"/>
                    <a:pt x="21" y="3987"/>
                  </a:cubicBezTo>
                  <a:cubicBezTo>
                    <a:pt x="0" y="4007"/>
                    <a:pt x="0" y="4048"/>
                    <a:pt x="41" y="40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"/>
            <p:cNvSpPr/>
            <p:nvPr/>
          </p:nvSpPr>
          <p:spPr>
            <a:xfrm>
              <a:off x="4204500" y="1298025"/>
              <a:ext cx="34275" cy="42450"/>
            </a:xfrm>
            <a:custGeom>
              <a:avLst/>
              <a:gdLst/>
              <a:ahLst/>
              <a:cxnLst/>
              <a:rect l="l" t="t" r="r" b="b"/>
              <a:pathLst>
                <a:path w="1371" h="1698" extrusionOk="0">
                  <a:moveTo>
                    <a:pt x="21" y="1554"/>
                  </a:moveTo>
                  <a:cubicBezTo>
                    <a:pt x="430" y="1697"/>
                    <a:pt x="1227" y="1350"/>
                    <a:pt x="1350" y="1309"/>
                  </a:cubicBezTo>
                  <a:lnTo>
                    <a:pt x="1350" y="1309"/>
                  </a:lnTo>
                  <a:lnTo>
                    <a:pt x="1370" y="1309"/>
                  </a:lnTo>
                  <a:cubicBezTo>
                    <a:pt x="1370" y="1288"/>
                    <a:pt x="1370" y="1288"/>
                    <a:pt x="1370" y="1288"/>
                  </a:cubicBezTo>
                  <a:lnTo>
                    <a:pt x="1370" y="1288"/>
                  </a:lnTo>
                  <a:cubicBezTo>
                    <a:pt x="1350" y="1145"/>
                    <a:pt x="1248" y="287"/>
                    <a:pt x="921" y="1"/>
                  </a:cubicBezTo>
                  <a:cubicBezTo>
                    <a:pt x="921" y="1"/>
                    <a:pt x="900" y="1"/>
                    <a:pt x="900" y="1"/>
                  </a:cubicBezTo>
                  <a:lnTo>
                    <a:pt x="900" y="1"/>
                  </a:lnTo>
                  <a:cubicBezTo>
                    <a:pt x="880" y="1"/>
                    <a:pt x="880" y="21"/>
                    <a:pt x="900" y="21"/>
                  </a:cubicBezTo>
                  <a:cubicBezTo>
                    <a:pt x="1207" y="307"/>
                    <a:pt x="1309" y="1166"/>
                    <a:pt x="1329" y="1309"/>
                  </a:cubicBezTo>
                  <a:cubicBezTo>
                    <a:pt x="1227" y="1350"/>
                    <a:pt x="409" y="1677"/>
                    <a:pt x="21" y="1554"/>
                  </a:cubicBezTo>
                  <a:cubicBezTo>
                    <a:pt x="21" y="1554"/>
                    <a:pt x="1" y="1554"/>
                    <a:pt x="1" y="1554"/>
                  </a:cubicBezTo>
                  <a:lnTo>
                    <a:pt x="1" y="1554"/>
                  </a:lnTo>
                  <a:cubicBezTo>
                    <a:pt x="1" y="1554"/>
                    <a:pt x="21" y="1554"/>
                    <a:pt x="21" y="15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"/>
            <p:cNvSpPr/>
            <p:nvPr/>
          </p:nvSpPr>
          <p:spPr>
            <a:xfrm>
              <a:off x="4239775" y="1112525"/>
              <a:ext cx="108875" cy="157925"/>
            </a:xfrm>
            <a:custGeom>
              <a:avLst/>
              <a:gdLst/>
              <a:ahLst/>
              <a:cxnLst/>
              <a:rect l="l" t="t" r="r" b="b"/>
              <a:pathLst>
                <a:path w="4355" h="6317" extrusionOk="0">
                  <a:moveTo>
                    <a:pt x="1697" y="0"/>
                  </a:moveTo>
                  <a:cubicBezTo>
                    <a:pt x="1554" y="2596"/>
                    <a:pt x="0" y="6317"/>
                    <a:pt x="0" y="6317"/>
                  </a:cubicBezTo>
                  <a:cubicBezTo>
                    <a:pt x="1738" y="6194"/>
                    <a:pt x="4354" y="4088"/>
                    <a:pt x="4354" y="4088"/>
                  </a:cubicBezTo>
                  <a:cubicBezTo>
                    <a:pt x="3843" y="1840"/>
                    <a:pt x="1697" y="0"/>
                    <a:pt x="16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"/>
            <p:cNvSpPr/>
            <p:nvPr/>
          </p:nvSpPr>
          <p:spPr>
            <a:xfrm>
              <a:off x="4238750" y="1112000"/>
              <a:ext cx="113475" cy="160500"/>
            </a:xfrm>
            <a:custGeom>
              <a:avLst/>
              <a:gdLst/>
              <a:ahLst/>
              <a:cxnLst/>
              <a:rect l="l" t="t" r="r" b="b"/>
              <a:pathLst>
                <a:path w="4539" h="6420" extrusionOk="0">
                  <a:moveTo>
                    <a:pt x="41" y="6338"/>
                  </a:moveTo>
                  <a:cubicBezTo>
                    <a:pt x="1595" y="6419"/>
                    <a:pt x="4089" y="4498"/>
                    <a:pt x="4477" y="4212"/>
                  </a:cubicBezTo>
                  <a:cubicBezTo>
                    <a:pt x="4477" y="4212"/>
                    <a:pt x="4477" y="4212"/>
                    <a:pt x="4497" y="4212"/>
                  </a:cubicBezTo>
                  <a:cubicBezTo>
                    <a:pt x="4518" y="4191"/>
                    <a:pt x="4518" y="4171"/>
                    <a:pt x="4538" y="4150"/>
                  </a:cubicBezTo>
                  <a:cubicBezTo>
                    <a:pt x="4538" y="4130"/>
                    <a:pt x="4538" y="4109"/>
                    <a:pt x="4538" y="4089"/>
                  </a:cubicBezTo>
                  <a:lnTo>
                    <a:pt x="4518" y="4089"/>
                  </a:lnTo>
                  <a:cubicBezTo>
                    <a:pt x="4334" y="3639"/>
                    <a:pt x="3128" y="716"/>
                    <a:pt x="1738" y="21"/>
                  </a:cubicBezTo>
                  <a:cubicBezTo>
                    <a:pt x="1717" y="1"/>
                    <a:pt x="1676" y="21"/>
                    <a:pt x="1676" y="42"/>
                  </a:cubicBezTo>
                  <a:lnTo>
                    <a:pt x="1676" y="42"/>
                  </a:lnTo>
                  <a:cubicBezTo>
                    <a:pt x="1656" y="62"/>
                    <a:pt x="1676" y="82"/>
                    <a:pt x="1697" y="103"/>
                  </a:cubicBezTo>
                  <a:cubicBezTo>
                    <a:pt x="3026" y="777"/>
                    <a:pt x="4252" y="3680"/>
                    <a:pt x="4416" y="4109"/>
                  </a:cubicBezTo>
                  <a:cubicBezTo>
                    <a:pt x="4068" y="4396"/>
                    <a:pt x="1554" y="6297"/>
                    <a:pt x="62" y="6215"/>
                  </a:cubicBezTo>
                  <a:cubicBezTo>
                    <a:pt x="41" y="6215"/>
                    <a:pt x="21" y="6235"/>
                    <a:pt x="0" y="6256"/>
                  </a:cubicBezTo>
                  <a:cubicBezTo>
                    <a:pt x="0" y="6297"/>
                    <a:pt x="0" y="6338"/>
                    <a:pt x="41" y="6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"/>
            <p:cNvSpPr/>
            <p:nvPr/>
          </p:nvSpPr>
          <p:spPr>
            <a:xfrm>
              <a:off x="4245900" y="1127850"/>
              <a:ext cx="92525" cy="130350"/>
            </a:xfrm>
            <a:custGeom>
              <a:avLst/>
              <a:gdLst/>
              <a:ahLst/>
              <a:cxnLst/>
              <a:rect l="l" t="t" r="r" b="b"/>
              <a:pathLst>
                <a:path w="3701" h="5214" extrusionOk="0">
                  <a:moveTo>
                    <a:pt x="62" y="5152"/>
                  </a:moveTo>
                  <a:cubicBezTo>
                    <a:pt x="1309" y="5213"/>
                    <a:pt x="3353" y="3659"/>
                    <a:pt x="3639" y="3414"/>
                  </a:cubicBezTo>
                  <a:lnTo>
                    <a:pt x="3660" y="3414"/>
                  </a:lnTo>
                  <a:cubicBezTo>
                    <a:pt x="3680" y="3394"/>
                    <a:pt x="3680" y="3394"/>
                    <a:pt x="3680" y="3373"/>
                  </a:cubicBezTo>
                  <a:cubicBezTo>
                    <a:pt x="3700" y="3353"/>
                    <a:pt x="3700" y="3332"/>
                    <a:pt x="3680" y="3332"/>
                  </a:cubicBezTo>
                  <a:lnTo>
                    <a:pt x="3680" y="3312"/>
                  </a:lnTo>
                  <a:cubicBezTo>
                    <a:pt x="3537" y="2964"/>
                    <a:pt x="2556" y="593"/>
                    <a:pt x="1431" y="21"/>
                  </a:cubicBezTo>
                  <a:cubicBezTo>
                    <a:pt x="1411" y="0"/>
                    <a:pt x="1370" y="0"/>
                    <a:pt x="1370" y="41"/>
                  </a:cubicBezTo>
                  <a:lnTo>
                    <a:pt x="1370" y="41"/>
                  </a:lnTo>
                  <a:cubicBezTo>
                    <a:pt x="1370" y="41"/>
                    <a:pt x="1370" y="82"/>
                    <a:pt x="1390" y="82"/>
                  </a:cubicBezTo>
                  <a:cubicBezTo>
                    <a:pt x="2474" y="634"/>
                    <a:pt x="3455" y="3005"/>
                    <a:pt x="3598" y="3332"/>
                  </a:cubicBezTo>
                  <a:cubicBezTo>
                    <a:pt x="3312" y="3557"/>
                    <a:pt x="1268" y="5131"/>
                    <a:pt x="62" y="5050"/>
                  </a:cubicBezTo>
                  <a:cubicBezTo>
                    <a:pt x="41" y="5050"/>
                    <a:pt x="21" y="5070"/>
                    <a:pt x="21" y="5090"/>
                  </a:cubicBezTo>
                  <a:lnTo>
                    <a:pt x="21" y="5090"/>
                  </a:lnTo>
                  <a:cubicBezTo>
                    <a:pt x="0" y="5111"/>
                    <a:pt x="21" y="5152"/>
                    <a:pt x="62" y="51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"/>
            <p:cNvSpPr/>
            <p:nvPr/>
          </p:nvSpPr>
          <p:spPr>
            <a:xfrm>
              <a:off x="4248450" y="1136025"/>
              <a:ext cx="80775" cy="113975"/>
            </a:xfrm>
            <a:custGeom>
              <a:avLst/>
              <a:gdLst/>
              <a:ahLst/>
              <a:cxnLst/>
              <a:rect l="l" t="t" r="r" b="b"/>
              <a:pathLst>
                <a:path w="3231" h="4559" extrusionOk="0">
                  <a:moveTo>
                    <a:pt x="21" y="4498"/>
                  </a:moveTo>
                  <a:cubicBezTo>
                    <a:pt x="1125" y="4559"/>
                    <a:pt x="2903" y="3189"/>
                    <a:pt x="3169" y="2985"/>
                  </a:cubicBezTo>
                  <a:lnTo>
                    <a:pt x="3190" y="2985"/>
                  </a:lnTo>
                  <a:cubicBezTo>
                    <a:pt x="3210" y="2965"/>
                    <a:pt x="3210" y="2965"/>
                    <a:pt x="3210" y="2944"/>
                  </a:cubicBezTo>
                  <a:cubicBezTo>
                    <a:pt x="3230" y="2924"/>
                    <a:pt x="3230" y="2903"/>
                    <a:pt x="3210" y="2903"/>
                  </a:cubicBezTo>
                  <a:lnTo>
                    <a:pt x="3210" y="2903"/>
                  </a:lnTo>
                  <a:cubicBezTo>
                    <a:pt x="3087" y="2597"/>
                    <a:pt x="2229" y="511"/>
                    <a:pt x="1248" y="21"/>
                  </a:cubicBezTo>
                  <a:cubicBezTo>
                    <a:pt x="1227" y="0"/>
                    <a:pt x="1207" y="21"/>
                    <a:pt x="1207" y="41"/>
                  </a:cubicBezTo>
                  <a:cubicBezTo>
                    <a:pt x="1186" y="41"/>
                    <a:pt x="1207" y="62"/>
                    <a:pt x="1227" y="82"/>
                  </a:cubicBezTo>
                  <a:cubicBezTo>
                    <a:pt x="2167" y="552"/>
                    <a:pt x="3026" y="2637"/>
                    <a:pt x="3149" y="2924"/>
                  </a:cubicBezTo>
                  <a:cubicBezTo>
                    <a:pt x="2883" y="3128"/>
                    <a:pt x="1104" y="4477"/>
                    <a:pt x="62" y="4436"/>
                  </a:cubicBezTo>
                  <a:cubicBezTo>
                    <a:pt x="42" y="4416"/>
                    <a:pt x="21" y="4436"/>
                    <a:pt x="1" y="4457"/>
                  </a:cubicBezTo>
                  <a:lnTo>
                    <a:pt x="1" y="4457"/>
                  </a:lnTo>
                  <a:cubicBezTo>
                    <a:pt x="1" y="4477"/>
                    <a:pt x="21" y="4477"/>
                    <a:pt x="21" y="44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"/>
            <p:cNvSpPr/>
            <p:nvPr/>
          </p:nvSpPr>
          <p:spPr>
            <a:xfrm>
              <a:off x="4261225" y="1171800"/>
              <a:ext cx="31200" cy="43975"/>
            </a:xfrm>
            <a:custGeom>
              <a:avLst/>
              <a:gdLst/>
              <a:ahLst/>
              <a:cxnLst/>
              <a:rect l="l" t="t" r="r" b="b"/>
              <a:pathLst>
                <a:path w="1248" h="1759" extrusionOk="0">
                  <a:moveTo>
                    <a:pt x="21" y="1717"/>
                  </a:moveTo>
                  <a:cubicBezTo>
                    <a:pt x="450" y="1758"/>
                    <a:pt x="1145" y="1206"/>
                    <a:pt x="1248" y="1145"/>
                  </a:cubicBezTo>
                  <a:lnTo>
                    <a:pt x="1248" y="1145"/>
                  </a:lnTo>
                  <a:lnTo>
                    <a:pt x="1248" y="1125"/>
                  </a:lnTo>
                  <a:cubicBezTo>
                    <a:pt x="1248" y="1125"/>
                    <a:pt x="1248" y="1125"/>
                    <a:pt x="1248" y="1125"/>
                  </a:cubicBezTo>
                  <a:cubicBezTo>
                    <a:pt x="1186" y="1002"/>
                    <a:pt x="859" y="184"/>
                    <a:pt x="471" y="0"/>
                  </a:cubicBezTo>
                  <a:lnTo>
                    <a:pt x="450" y="0"/>
                  </a:lnTo>
                  <a:lnTo>
                    <a:pt x="450" y="0"/>
                  </a:lnTo>
                  <a:lnTo>
                    <a:pt x="450" y="21"/>
                  </a:lnTo>
                  <a:cubicBezTo>
                    <a:pt x="839" y="205"/>
                    <a:pt x="1166" y="1002"/>
                    <a:pt x="1207" y="1125"/>
                  </a:cubicBezTo>
                  <a:cubicBezTo>
                    <a:pt x="1105" y="1206"/>
                    <a:pt x="410" y="1738"/>
                    <a:pt x="1" y="1697"/>
                  </a:cubicBezTo>
                  <a:lnTo>
                    <a:pt x="1" y="1697"/>
                  </a:lnTo>
                  <a:cubicBezTo>
                    <a:pt x="1" y="1717"/>
                    <a:pt x="1" y="1738"/>
                    <a:pt x="21" y="17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"/>
            <p:cNvSpPr/>
            <p:nvPr/>
          </p:nvSpPr>
          <p:spPr>
            <a:xfrm>
              <a:off x="4278100" y="978100"/>
              <a:ext cx="90975" cy="164075"/>
            </a:xfrm>
            <a:custGeom>
              <a:avLst/>
              <a:gdLst/>
              <a:ahLst/>
              <a:cxnLst/>
              <a:rect l="l" t="t" r="r" b="b"/>
              <a:pathLst>
                <a:path w="3639" h="6563" extrusionOk="0">
                  <a:moveTo>
                    <a:pt x="0" y="1"/>
                  </a:moveTo>
                  <a:lnTo>
                    <a:pt x="0" y="1"/>
                  </a:lnTo>
                  <a:cubicBezTo>
                    <a:pt x="532" y="2556"/>
                    <a:pt x="0" y="6563"/>
                    <a:pt x="0" y="6563"/>
                  </a:cubicBezTo>
                  <a:cubicBezTo>
                    <a:pt x="1656" y="5990"/>
                    <a:pt x="3639" y="3292"/>
                    <a:pt x="3639" y="3292"/>
                  </a:cubicBezTo>
                  <a:cubicBezTo>
                    <a:pt x="2556" y="1228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"/>
            <p:cNvSpPr/>
            <p:nvPr/>
          </p:nvSpPr>
          <p:spPr>
            <a:xfrm>
              <a:off x="4276550" y="978625"/>
              <a:ext cx="96100" cy="163550"/>
            </a:xfrm>
            <a:custGeom>
              <a:avLst/>
              <a:gdLst/>
              <a:ahLst/>
              <a:cxnLst/>
              <a:rect l="l" t="t" r="r" b="b"/>
              <a:pathLst>
                <a:path w="3844" h="6542" extrusionOk="0">
                  <a:moveTo>
                    <a:pt x="62" y="6542"/>
                  </a:moveTo>
                  <a:cubicBezTo>
                    <a:pt x="1595" y="6215"/>
                    <a:pt x="3517" y="3700"/>
                    <a:pt x="3783" y="3332"/>
                  </a:cubicBezTo>
                  <a:lnTo>
                    <a:pt x="3824" y="3332"/>
                  </a:lnTo>
                  <a:cubicBezTo>
                    <a:pt x="3844" y="3291"/>
                    <a:pt x="3844" y="3251"/>
                    <a:pt x="3824" y="3210"/>
                  </a:cubicBezTo>
                  <a:cubicBezTo>
                    <a:pt x="3803" y="3210"/>
                    <a:pt x="3803" y="3210"/>
                    <a:pt x="3783" y="3210"/>
                  </a:cubicBezTo>
                  <a:cubicBezTo>
                    <a:pt x="3517" y="2842"/>
                    <a:pt x="1595" y="327"/>
                    <a:pt x="62" y="0"/>
                  </a:cubicBezTo>
                  <a:cubicBezTo>
                    <a:pt x="42" y="0"/>
                    <a:pt x="1" y="21"/>
                    <a:pt x="1" y="41"/>
                  </a:cubicBezTo>
                  <a:lnTo>
                    <a:pt x="1" y="41"/>
                  </a:lnTo>
                  <a:cubicBezTo>
                    <a:pt x="1" y="62"/>
                    <a:pt x="21" y="103"/>
                    <a:pt x="42" y="103"/>
                  </a:cubicBezTo>
                  <a:cubicBezTo>
                    <a:pt x="1514" y="409"/>
                    <a:pt x="3435" y="2903"/>
                    <a:pt x="3701" y="3271"/>
                  </a:cubicBezTo>
                  <a:cubicBezTo>
                    <a:pt x="3435" y="3619"/>
                    <a:pt x="1514" y="6133"/>
                    <a:pt x="42" y="6440"/>
                  </a:cubicBezTo>
                  <a:cubicBezTo>
                    <a:pt x="21" y="6440"/>
                    <a:pt x="1" y="6460"/>
                    <a:pt x="1" y="6501"/>
                  </a:cubicBezTo>
                  <a:lnTo>
                    <a:pt x="1" y="6501"/>
                  </a:lnTo>
                  <a:cubicBezTo>
                    <a:pt x="1" y="6521"/>
                    <a:pt x="42" y="6542"/>
                    <a:pt x="62" y="65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"/>
            <p:cNvSpPr/>
            <p:nvPr/>
          </p:nvSpPr>
          <p:spPr>
            <a:xfrm>
              <a:off x="4280650" y="993950"/>
              <a:ext cx="77700" cy="132900"/>
            </a:xfrm>
            <a:custGeom>
              <a:avLst/>
              <a:gdLst/>
              <a:ahLst/>
              <a:cxnLst/>
              <a:rect l="l" t="t" r="r" b="b"/>
              <a:pathLst>
                <a:path w="3108" h="5316" extrusionOk="0">
                  <a:moveTo>
                    <a:pt x="41" y="5315"/>
                  </a:moveTo>
                  <a:cubicBezTo>
                    <a:pt x="1288" y="5050"/>
                    <a:pt x="2842" y="3006"/>
                    <a:pt x="3067" y="2699"/>
                  </a:cubicBezTo>
                  <a:lnTo>
                    <a:pt x="3087" y="2699"/>
                  </a:lnTo>
                  <a:cubicBezTo>
                    <a:pt x="3108" y="2678"/>
                    <a:pt x="3108" y="2638"/>
                    <a:pt x="3087" y="2617"/>
                  </a:cubicBezTo>
                  <a:lnTo>
                    <a:pt x="3067" y="2617"/>
                  </a:lnTo>
                  <a:cubicBezTo>
                    <a:pt x="2842" y="2311"/>
                    <a:pt x="1288" y="266"/>
                    <a:pt x="41" y="1"/>
                  </a:cubicBezTo>
                  <a:cubicBezTo>
                    <a:pt x="21" y="1"/>
                    <a:pt x="0" y="21"/>
                    <a:pt x="0" y="41"/>
                  </a:cubicBezTo>
                  <a:lnTo>
                    <a:pt x="0" y="41"/>
                  </a:lnTo>
                  <a:cubicBezTo>
                    <a:pt x="0" y="62"/>
                    <a:pt x="0" y="82"/>
                    <a:pt x="21" y="82"/>
                  </a:cubicBezTo>
                  <a:cubicBezTo>
                    <a:pt x="1207" y="328"/>
                    <a:pt x="2781" y="2351"/>
                    <a:pt x="3005" y="2658"/>
                  </a:cubicBezTo>
                  <a:cubicBezTo>
                    <a:pt x="2781" y="2944"/>
                    <a:pt x="1207" y="4968"/>
                    <a:pt x="21" y="5234"/>
                  </a:cubicBezTo>
                  <a:cubicBezTo>
                    <a:pt x="0" y="5234"/>
                    <a:pt x="0" y="5254"/>
                    <a:pt x="0" y="5275"/>
                  </a:cubicBezTo>
                  <a:lnTo>
                    <a:pt x="0" y="5275"/>
                  </a:lnTo>
                  <a:cubicBezTo>
                    <a:pt x="0" y="5295"/>
                    <a:pt x="21" y="5315"/>
                    <a:pt x="41" y="53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"/>
            <p:cNvSpPr/>
            <p:nvPr/>
          </p:nvSpPr>
          <p:spPr>
            <a:xfrm>
              <a:off x="4280650" y="1002125"/>
              <a:ext cx="68000" cy="116550"/>
            </a:xfrm>
            <a:custGeom>
              <a:avLst/>
              <a:gdLst/>
              <a:ahLst/>
              <a:cxnLst/>
              <a:rect l="l" t="t" r="r" b="b"/>
              <a:pathLst>
                <a:path w="2720" h="4662" extrusionOk="0">
                  <a:moveTo>
                    <a:pt x="41" y="4641"/>
                  </a:moveTo>
                  <a:cubicBezTo>
                    <a:pt x="1125" y="4416"/>
                    <a:pt x="2494" y="2638"/>
                    <a:pt x="2678" y="2372"/>
                  </a:cubicBezTo>
                  <a:lnTo>
                    <a:pt x="2699" y="2372"/>
                  </a:lnTo>
                  <a:cubicBezTo>
                    <a:pt x="2719" y="2351"/>
                    <a:pt x="2719" y="2351"/>
                    <a:pt x="2719" y="2331"/>
                  </a:cubicBezTo>
                  <a:cubicBezTo>
                    <a:pt x="2719" y="2311"/>
                    <a:pt x="2719" y="2290"/>
                    <a:pt x="2699" y="2290"/>
                  </a:cubicBezTo>
                  <a:cubicBezTo>
                    <a:pt x="2699" y="2290"/>
                    <a:pt x="2678" y="2290"/>
                    <a:pt x="2678" y="2290"/>
                  </a:cubicBezTo>
                  <a:cubicBezTo>
                    <a:pt x="2494" y="2024"/>
                    <a:pt x="1125" y="246"/>
                    <a:pt x="41" y="1"/>
                  </a:cubicBezTo>
                  <a:cubicBezTo>
                    <a:pt x="21" y="1"/>
                    <a:pt x="0" y="21"/>
                    <a:pt x="0" y="42"/>
                  </a:cubicBezTo>
                  <a:lnTo>
                    <a:pt x="0" y="42"/>
                  </a:lnTo>
                  <a:cubicBezTo>
                    <a:pt x="0" y="62"/>
                    <a:pt x="0" y="62"/>
                    <a:pt x="21" y="82"/>
                  </a:cubicBezTo>
                  <a:cubicBezTo>
                    <a:pt x="1063" y="287"/>
                    <a:pt x="2433" y="2065"/>
                    <a:pt x="2617" y="2331"/>
                  </a:cubicBezTo>
                  <a:cubicBezTo>
                    <a:pt x="2433" y="2576"/>
                    <a:pt x="1063" y="4355"/>
                    <a:pt x="21" y="4580"/>
                  </a:cubicBezTo>
                  <a:cubicBezTo>
                    <a:pt x="0" y="4580"/>
                    <a:pt x="0" y="4600"/>
                    <a:pt x="0" y="4621"/>
                  </a:cubicBezTo>
                  <a:lnTo>
                    <a:pt x="0" y="4621"/>
                  </a:lnTo>
                  <a:cubicBezTo>
                    <a:pt x="0" y="4641"/>
                    <a:pt x="21" y="4661"/>
                    <a:pt x="41" y="46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"/>
            <p:cNvSpPr/>
            <p:nvPr/>
          </p:nvSpPr>
          <p:spPr>
            <a:xfrm>
              <a:off x="4284725" y="1037900"/>
              <a:ext cx="26100" cy="45000"/>
            </a:xfrm>
            <a:custGeom>
              <a:avLst/>
              <a:gdLst/>
              <a:ahLst/>
              <a:cxnLst/>
              <a:rect l="l" t="t" r="r" b="b"/>
              <a:pathLst>
                <a:path w="1044" h="1800" extrusionOk="0">
                  <a:moveTo>
                    <a:pt x="21" y="1799"/>
                  </a:moveTo>
                  <a:cubicBezTo>
                    <a:pt x="430" y="1718"/>
                    <a:pt x="962" y="1023"/>
                    <a:pt x="1044" y="900"/>
                  </a:cubicBezTo>
                  <a:lnTo>
                    <a:pt x="1044" y="900"/>
                  </a:lnTo>
                  <a:cubicBezTo>
                    <a:pt x="1044" y="900"/>
                    <a:pt x="1044" y="880"/>
                    <a:pt x="1044" y="880"/>
                  </a:cubicBezTo>
                  <a:lnTo>
                    <a:pt x="1044" y="880"/>
                  </a:lnTo>
                  <a:cubicBezTo>
                    <a:pt x="962" y="777"/>
                    <a:pt x="430" y="82"/>
                    <a:pt x="21" y="1"/>
                  </a:cubicBez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ubicBezTo>
                    <a:pt x="410" y="82"/>
                    <a:pt x="941" y="777"/>
                    <a:pt x="1023" y="880"/>
                  </a:cubicBezTo>
                  <a:cubicBezTo>
                    <a:pt x="941" y="982"/>
                    <a:pt x="410" y="1677"/>
                    <a:pt x="1" y="1759"/>
                  </a:cubicBezTo>
                  <a:cubicBezTo>
                    <a:pt x="1" y="1759"/>
                    <a:pt x="1" y="1779"/>
                    <a:pt x="1" y="1779"/>
                  </a:cubicBezTo>
                  <a:lnTo>
                    <a:pt x="1" y="1779"/>
                  </a:lnTo>
                  <a:cubicBezTo>
                    <a:pt x="1" y="1779"/>
                    <a:pt x="1" y="1799"/>
                    <a:pt x="21" y="17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"/>
            <p:cNvSpPr/>
            <p:nvPr/>
          </p:nvSpPr>
          <p:spPr>
            <a:xfrm>
              <a:off x="4239775" y="849825"/>
              <a:ext cx="108875" cy="158450"/>
            </a:xfrm>
            <a:custGeom>
              <a:avLst/>
              <a:gdLst/>
              <a:ahLst/>
              <a:cxnLst/>
              <a:rect l="l" t="t" r="r" b="b"/>
              <a:pathLst>
                <a:path w="4355" h="6338" extrusionOk="0">
                  <a:moveTo>
                    <a:pt x="0" y="1"/>
                  </a:moveTo>
                  <a:lnTo>
                    <a:pt x="0" y="1"/>
                  </a:lnTo>
                  <a:cubicBezTo>
                    <a:pt x="1165" y="2331"/>
                    <a:pt x="1697" y="6338"/>
                    <a:pt x="1697" y="6338"/>
                  </a:cubicBezTo>
                  <a:cubicBezTo>
                    <a:pt x="3148" y="5357"/>
                    <a:pt x="4354" y="2229"/>
                    <a:pt x="4354" y="2229"/>
                  </a:cubicBezTo>
                  <a:cubicBezTo>
                    <a:pt x="2801" y="512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"/>
            <p:cNvSpPr/>
            <p:nvPr/>
          </p:nvSpPr>
          <p:spPr>
            <a:xfrm>
              <a:off x="4238225" y="847800"/>
              <a:ext cx="114000" cy="161000"/>
            </a:xfrm>
            <a:custGeom>
              <a:avLst/>
              <a:gdLst/>
              <a:ahLst/>
              <a:cxnLst/>
              <a:rect l="l" t="t" r="r" b="b"/>
              <a:pathLst>
                <a:path w="4560" h="6440" extrusionOk="0">
                  <a:moveTo>
                    <a:pt x="1759" y="6419"/>
                  </a:moveTo>
                  <a:cubicBezTo>
                    <a:pt x="3149" y="5703"/>
                    <a:pt x="4355" y="2780"/>
                    <a:pt x="4518" y="2351"/>
                  </a:cubicBezTo>
                  <a:cubicBezTo>
                    <a:pt x="4539" y="2351"/>
                    <a:pt x="4539" y="2331"/>
                    <a:pt x="4539" y="2331"/>
                  </a:cubicBezTo>
                  <a:cubicBezTo>
                    <a:pt x="4559" y="2310"/>
                    <a:pt x="4559" y="2290"/>
                    <a:pt x="4539" y="2269"/>
                  </a:cubicBezTo>
                  <a:cubicBezTo>
                    <a:pt x="4539" y="2249"/>
                    <a:pt x="4518" y="2228"/>
                    <a:pt x="4518" y="2228"/>
                  </a:cubicBezTo>
                  <a:cubicBezTo>
                    <a:pt x="4498" y="2228"/>
                    <a:pt x="4498" y="2228"/>
                    <a:pt x="4478" y="2228"/>
                  </a:cubicBezTo>
                  <a:cubicBezTo>
                    <a:pt x="4110" y="1922"/>
                    <a:pt x="1616" y="0"/>
                    <a:pt x="62" y="82"/>
                  </a:cubicBezTo>
                  <a:cubicBezTo>
                    <a:pt x="21" y="82"/>
                    <a:pt x="1" y="123"/>
                    <a:pt x="1" y="143"/>
                  </a:cubicBezTo>
                  <a:cubicBezTo>
                    <a:pt x="21" y="164"/>
                    <a:pt x="42" y="184"/>
                    <a:pt x="62" y="184"/>
                  </a:cubicBezTo>
                  <a:cubicBezTo>
                    <a:pt x="1554" y="102"/>
                    <a:pt x="4069" y="2024"/>
                    <a:pt x="4416" y="2290"/>
                  </a:cubicBezTo>
                  <a:cubicBezTo>
                    <a:pt x="4253" y="2719"/>
                    <a:pt x="3026" y="5622"/>
                    <a:pt x="1697" y="6296"/>
                  </a:cubicBezTo>
                  <a:cubicBezTo>
                    <a:pt x="1677" y="6317"/>
                    <a:pt x="1657" y="6337"/>
                    <a:pt x="1677" y="6358"/>
                  </a:cubicBezTo>
                  <a:lnTo>
                    <a:pt x="1677" y="6358"/>
                  </a:lnTo>
                  <a:cubicBezTo>
                    <a:pt x="1677" y="6419"/>
                    <a:pt x="1718" y="6439"/>
                    <a:pt x="1759" y="64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"/>
            <p:cNvSpPr/>
            <p:nvPr/>
          </p:nvSpPr>
          <p:spPr>
            <a:xfrm>
              <a:off x="4245900" y="863125"/>
              <a:ext cx="92525" cy="129325"/>
            </a:xfrm>
            <a:custGeom>
              <a:avLst/>
              <a:gdLst/>
              <a:ahLst/>
              <a:cxnLst/>
              <a:rect l="l" t="t" r="r" b="b"/>
              <a:pathLst>
                <a:path w="3701" h="5173" extrusionOk="0">
                  <a:moveTo>
                    <a:pt x="1431" y="5172"/>
                  </a:moveTo>
                  <a:cubicBezTo>
                    <a:pt x="2556" y="4600"/>
                    <a:pt x="3537" y="2229"/>
                    <a:pt x="3680" y="1861"/>
                  </a:cubicBezTo>
                  <a:lnTo>
                    <a:pt x="3680" y="1861"/>
                  </a:lnTo>
                  <a:cubicBezTo>
                    <a:pt x="3700" y="1861"/>
                    <a:pt x="3700" y="1840"/>
                    <a:pt x="3680" y="1820"/>
                  </a:cubicBezTo>
                  <a:cubicBezTo>
                    <a:pt x="3680" y="1799"/>
                    <a:pt x="3680" y="1779"/>
                    <a:pt x="3660" y="1779"/>
                  </a:cubicBezTo>
                  <a:lnTo>
                    <a:pt x="3639" y="1779"/>
                  </a:lnTo>
                  <a:cubicBezTo>
                    <a:pt x="3332" y="1534"/>
                    <a:pt x="1309" y="0"/>
                    <a:pt x="41" y="41"/>
                  </a:cubicBezTo>
                  <a:cubicBezTo>
                    <a:pt x="21" y="41"/>
                    <a:pt x="0" y="62"/>
                    <a:pt x="0" y="82"/>
                  </a:cubicBezTo>
                  <a:lnTo>
                    <a:pt x="0" y="82"/>
                  </a:lnTo>
                  <a:cubicBezTo>
                    <a:pt x="0" y="103"/>
                    <a:pt x="21" y="123"/>
                    <a:pt x="62" y="123"/>
                  </a:cubicBezTo>
                  <a:cubicBezTo>
                    <a:pt x="1268" y="62"/>
                    <a:pt x="3292" y="1615"/>
                    <a:pt x="3578" y="1840"/>
                  </a:cubicBezTo>
                  <a:cubicBezTo>
                    <a:pt x="3455" y="2167"/>
                    <a:pt x="2474" y="4539"/>
                    <a:pt x="1390" y="5090"/>
                  </a:cubicBezTo>
                  <a:cubicBezTo>
                    <a:pt x="1370" y="5090"/>
                    <a:pt x="1350" y="5131"/>
                    <a:pt x="1370" y="5152"/>
                  </a:cubicBezTo>
                  <a:lnTo>
                    <a:pt x="1370" y="5152"/>
                  </a:lnTo>
                  <a:cubicBezTo>
                    <a:pt x="1370" y="5172"/>
                    <a:pt x="1411" y="5172"/>
                    <a:pt x="1431" y="51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"/>
            <p:cNvSpPr/>
            <p:nvPr/>
          </p:nvSpPr>
          <p:spPr>
            <a:xfrm>
              <a:off x="4247950" y="870800"/>
              <a:ext cx="80750" cy="113975"/>
            </a:xfrm>
            <a:custGeom>
              <a:avLst/>
              <a:gdLst/>
              <a:ahLst/>
              <a:cxnLst/>
              <a:rect l="l" t="t" r="r" b="b"/>
              <a:pathLst>
                <a:path w="3230" h="4559" extrusionOk="0">
                  <a:moveTo>
                    <a:pt x="1247" y="4538"/>
                  </a:moveTo>
                  <a:cubicBezTo>
                    <a:pt x="2249" y="4027"/>
                    <a:pt x="3087" y="1963"/>
                    <a:pt x="3230" y="1656"/>
                  </a:cubicBezTo>
                  <a:lnTo>
                    <a:pt x="3230" y="1656"/>
                  </a:lnTo>
                  <a:cubicBezTo>
                    <a:pt x="3230" y="1635"/>
                    <a:pt x="3230" y="1615"/>
                    <a:pt x="3230" y="1615"/>
                  </a:cubicBezTo>
                  <a:cubicBezTo>
                    <a:pt x="3210" y="1595"/>
                    <a:pt x="3210" y="1574"/>
                    <a:pt x="3189" y="1574"/>
                  </a:cubicBezTo>
                  <a:lnTo>
                    <a:pt x="3189" y="1574"/>
                  </a:lnTo>
                  <a:cubicBezTo>
                    <a:pt x="2923" y="1370"/>
                    <a:pt x="1145" y="0"/>
                    <a:pt x="41" y="61"/>
                  </a:cubicBezTo>
                  <a:cubicBezTo>
                    <a:pt x="21" y="61"/>
                    <a:pt x="0" y="82"/>
                    <a:pt x="0" y="102"/>
                  </a:cubicBezTo>
                  <a:lnTo>
                    <a:pt x="0" y="102"/>
                  </a:lnTo>
                  <a:cubicBezTo>
                    <a:pt x="0" y="123"/>
                    <a:pt x="21" y="123"/>
                    <a:pt x="41" y="123"/>
                  </a:cubicBezTo>
                  <a:cubicBezTo>
                    <a:pt x="1104" y="61"/>
                    <a:pt x="2882" y="1431"/>
                    <a:pt x="3128" y="1635"/>
                  </a:cubicBezTo>
                  <a:cubicBezTo>
                    <a:pt x="3005" y="1922"/>
                    <a:pt x="2147" y="3986"/>
                    <a:pt x="1206" y="4477"/>
                  </a:cubicBezTo>
                  <a:cubicBezTo>
                    <a:pt x="1186" y="4477"/>
                    <a:pt x="1186" y="4497"/>
                    <a:pt x="1186" y="4518"/>
                  </a:cubicBezTo>
                  <a:lnTo>
                    <a:pt x="1186" y="4518"/>
                  </a:lnTo>
                  <a:cubicBezTo>
                    <a:pt x="1186" y="4559"/>
                    <a:pt x="1227" y="4559"/>
                    <a:pt x="1247" y="45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"/>
            <p:cNvSpPr/>
            <p:nvPr/>
          </p:nvSpPr>
          <p:spPr>
            <a:xfrm>
              <a:off x="4261750" y="905025"/>
              <a:ext cx="31200" cy="43975"/>
            </a:xfrm>
            <a:custGeom>
              <a:avLst/>
              <a:gdLst/>
              <a:ahLst/>
              <a:cxnLst/>
              <a:rect l="l" t="t" r="r" b="b"/>
              <a:pathLst>
                <a:path w="1248" h="1759" extrusionOk="0">
                  <a:moveTo>
                    <a:pt x="470" y="1759"/>
                  </a:moveTo>
                  <a:cubicBezTo>
                    <a:pt x="859" y="1575"/>
                    <a:pt x="1186" y="757"/>
                    <a:pt x="1247" y="634"/>
                  </a:cubicBezTo>
                  <a:lnTo>
                    <a:pt x="1247" y="634"/>
                  </a:lnTo>
                  <a:cubicBezTo>
                    <a:pt x="1247" y="634"/>
                    <a:pt x="1247" y="634"/>
                    <a:pt x="1247" y="614"/>
                  </a:cubicBezTo>
                  <a:lnTo>
                    <a:pt x="1247" y="614"/>
                  </a:lnTo>
                  <a:cubicBezTo>
                    <a:pt x="1145" y="532"/>
                    <a:pt x="450" y="1"/>
                    <a:pt x="21" y="21"/>
                  </a:cubicBezTo>
                  <a:cubicBezTo>
                    <a:pt x="0" y="21"/>
                    <a:pt x="0" y="42"/>
                    <a:pt x="0" y="42"/>
                  </a:cubicBezTo>
                  <a:lnTo>
                    <a:pt x="0" y="42"/>
                  </a:lnTo>
                  <a:lnTo>
                    <a:pt x="0" y="42"/>
                  </a:lnTo>
                  <a:cubicBezTo>
                    <a:pt x="409" y="21"/>
                    <a:pt x="1104" y="553"/>
                    <a:pt x="1206" y="634"/>
                  </a:cubicBezTo>
                  <a:cubicBezTo>
                    <a:pt x="1165" y="737"/>
                    <a:pt x="818" y="1554"/>
                    <a:pt x="450" y="1738"/>
                  </a:cubicBezTo>
                  <a:cubicBezTo>
                    <a:pt x="450" y="1738"/>
                    <a:pt x="450" y="1738"/>
                    <a:pt x="450" y="1759"/>
                  </a:cubicBezTo>
                  <a:lnTo>
                    <a:pt x="450" y="17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"/>
            <p:cNvSpPr/>
            <p:nvPr/>
          </p:nvSpPr>
          <p:spPr>
            <a:xfrm>
              <a:off x="4169250" y="735475"/>
              <a:ext cx="120100" cy="142500"/>
            </a:xfrm>
            <a:custGeom>
              <a:avLst/>
              <a:gdLst/>
              <a:ahLst/>
              <a:cxnLst/>
              <a:rect l="l" t="t" r="r" b="b"/>
              <a:pathLst>
                <a:path w="4804" h="5700" extrusionOk="0">
                  <a:moveTo>
                    <a:pt x="530" y="1"/>
                  </a:moveTo>
                  <a:cubicBezTo>
                    <a:pt x="200" y="1"/>
                    <a:pt x="0" y="16"/>
                    <a:pt x="0" y="16"/>
                  </a:cubicBezTo>
                  <a:cubicBezTo>
                    <a:pt x="1738" y="1958"/>
                    <a:pt x="3291" y="5679"/>
                    <a:pt x="3291" y="5699"/>
                  </a:cubicBezTo>
                  <a:cubicBezTo>
                    <a:pt x="4436" y="4391"/>
                    <a:pt x="4804" y="1039"/>
                    <a:pt x="4804" y="1039"/>
                  </a:cubicBezTo>
                  <a:cubicBezTo>
                    <a:pt x="3362" y="122"/>
                    <a:pt x="1445" y="1"/>
                    <a:pt x="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"/>
            <p:cNvSpPr/>
            <p:nvPr/>
          </p:nvSpPr>
          <p:spPr>
            <a:xfrm>
              <a:off x="4168725" y="723600"/>
              <a:ext cx="123700" cy="154375"/>
            </a:xfrm>
            <a:custGeom>
              <a:avLst/>
              <a:gdLst/>
              <a:ahLst/>
              <a:cxnLst/>
              <a:rect l="l" t="t" r="r" b="b"/>
              <a:pathLst>
                <a:path w="4948" h="6175" extrusionOk="0">
                  <a:moveTo>
                    <a:pt x="3312" y="6154"/>
                  </a:moveTo>
                  <a:cubicBezTo>
                    <a:pt x="4457" y="5132"/>
                    <a:pt x="4866" y="1984"/>
                    <a:pt x="4927" y="1514"/>
                  </a:cubicBezTo>
                  <a:cubicBezTo>
                    <a:pt x="4927" y="1514"/>
                    <a:pt x="4927" y="1514"/>
                    <a:pt x="4927" y="1493"/>
                  </a:cubicBezTo>
                  <a:cubicBezTo>
                    <a:pt x="4948" y="1473"/>
                    <a:pt x="4948" y="1452"/>
                    <a:pt x="4927" y="1432"/>
                  </a:cubicBezTo>
                  <a:cubicBezTo>
                    <a:pt x="4927" y="1411"/>
                    <a:pt x="4907" y="1411"/>
                    <a:pt x="4886" y="1411"/>
                  </a:cubicBezTo>
                  <a:cubicBezTo>
                    <a:pt x="4886" y="1391"/>
                    <a:pt x="4866" y="1391"/>
                    <a:pt x="4866" y="1411"/>
                  </a:cubicBezTo>
                  <a:cubicBezTo>
                    <a:pt x="4437" y="1227"/>
                    <a:pt x="1513" y="1"/>
                    <a:pt x="42" y="491"/>
                  </a:cubicBezTo>
                  <a:cubicBezTo>
                    <a:pt x="1" y="491"/>
                    <a:pt x="1" y="532"/>
                    <a:pt x="1" y="553"/>
                  </a:cubicBezTo>
                  <a:lnTo>
                    <a:pt x="1" y="553"/>
                  </a:lnTo>
                  <a:cubicBezTo>
                    <a:pt x="21" y="573"/>
                    <a:pt x="42" y="594"/>
                    <a:pt x="62" y="573"/>
                  </a:cubicBezTo>
                  <a:cubicBezTo>
                    <a:pt x="1493" y="123"/>
                    <a:pt x="4416" y="1309"/>
                    <a:pt x="4825" y="1493"/>
                  </a:cubicBezTo>
                  <a:cubicBezTo>
                    <a:pt x="4764" y="1943"/>
                    <a:pt x="4355" y="5070"/>
                    <a:pt x="3231" y="6072"/>
                  </a:cubicBezTo>
                  <a:cubicBezTo>
                    <a:pt x="3210" y="6093"/>
                    <a:pt x="3210" y="6113"/>
                    <a:pt x="3231" y="6133"/>
                  </a:cubicBezTo>
                  <a:lnTo>
                    <a:pt x="3231" y="6133"/>
                  </a:lnTo>
                  <a:cubicBezTo>
                    <a:pt x="3251" y="6154"/>
                    <a:pt x="3271" y="6174"/>
                    <a:pt x="3312" y="61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"/>
            <p:cNvSpPr/>
            <p:nvPr/>
          </p:nvSpPr>
          <p:spPr>
            <a:xfrm>
              <a:off x="4179450" y="737400"/>
              <a:ext cx="100200" cy="125250"/>
            </a:xfrm>
            <a:custGeom>
              <a:avLst/>
              <a:gdLst/>
              <a:ahLst/>
              <a:cxnLst/>
              <a:rect l="l" t="t" r="r" b="b"/>
              <a:pathLst>
                <a:path w="4008" h="5010" extrusionOk="0">
                  <a:moveTo>
                    <a:pt x="2679" y="5009"/>
                  </a:moveTo>
                  <a:cubicBezTo>
                    <a:pt x="3619" y="4171"/>
                    <a:pt x="3967" y="1616"/>
                    <a:pt x="4008" y="1227"/>
                  </a:cubicBezTo>
                  <a:cubicBezTo>
                    <a:pt x="4008" y="1227"/>
                    <a:pt x="4008" y="1227"/>
                    <a:pt x="4008" y="1227"/>
                  </a:cubicBezTo>
                  <a:cubicBezTo>
                    <a:pt x="4008" y="1207"/>
                    <a:pt x="4008" y="1186"/>
                    <a:pt x="4008" y="1166"/>
                  </a:cubicBezTo>
                  <a:cubicBezTo>
                    <a:pt x="4008" y="1166"/>
                    <a:pt x="3987" y="1145"/>
                    <a:pt x="3967" y="1145"/>
                  </a:cubicBezTo>
                  <a:cubicBezTo>
                    <a:pt x="3967" y="1145"/>
                    <a:pt x="3946" y="1145"/>
                    <a:pt x="3946" y="1145"/>
                  </a:cubicBezTo>
                  <a:cubicBezTo>
                    <a:pt x="3599" y="982"/>
                    <a:pt x="1227" y="1"/>
                    <a:pt x="21" y="389"/>
                  </a:cubicBezTo>
                  <a:cubicBezTo>
                    <a:pt x="1" y="410"/>
                    <a:pt x="1" y="430"/>
                    <a:pt x="1" y="450"/>
                  </a:cubicBezTo>
                  <a:lnTo>
                    <a:pt x="1" y="450"/>
                  </a:lnTo>
                  <a:cubicBezTo>
                    <a:pt x="1" y="471"/>
                    <a:pt x="21" y="471"/>
                    <a:pt x="42" y="471"/>
                  </a:cubicBezTo>
                  <a:cubicBezTo>
                    <a:pt x="1207" y="103"/>
                    <a:pt x="3578" y="1064"/>
                    <a:pt x="3905" y="1207"/>
                  </a:cubicBezTo>
                  <a:cubicBezTo>
                    <a:pt x="3864" y="1575"/>
                    <a:pt x="3537" y="4110"/>
                    <a:pt x="2638" y="4927"/>
                  </a:cubicBezTo>
                  <a:cubicBezTo>
                    <a:pt x="2618" y="4948"/>
                    <a:pt x="2618" y="4968"/>
                    <a:pt x="2638" y="4989"/>
                  </a:cubicBezTo>
                  <a:lnTo>
                    <a:pt x="2638" y="4989"/>
                  </a:lnTo>
                  <a:cubicBezTo>
                    <a:pt x="2638" y="5009"/>
                    <a:pt x="2658" y="5009"/>
                    <a:pt x="2679" y="50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"/>
            <p:cNvSpPr/>
            <p:nvPr/>
          </p:nvSpPr>
          <p:spPr>
            <a:xfrm>
              <a:off x="4183050" y="746600"/>
              <a:ext cx="88425" cy="109400"/>
            </a:xfrm>
            <a:custGeom>
              <a:avLst/>
              <a:gdLst/>
              <a:ahLst/>
              <a:cxnLst/>
              <a:rect l="l" t="t" r="r" b="b"/>
              <a:pathLst>
                <a:path w="3537" h="4376" extrusionOk="0">
                  <a:moveTo>
                    <a:pt x="2371" y="4355"/>
                  </a:moveTo>
                  <a:cubicBezTo>
                    <a:pt x="3189" y="3619"/>
                    <a:pt x="3475" y="1391"/>
                    <a:pt x="3516" y="1064"/>
                  </a:cubicBezTo>
                  <a:cubicBezTo>
                    <a:pt x="3537" y="1043"/>
                    <a:pt x="3537" y="1023"/>
                    <a:pt x="3516" y="1002"/>
                  </a:cubicBezTo>
                  <a:cubicBezTo>
                    <a:pt x="3516" y="1002"/>
                    <a:pt x="3496" y="982"/>
                    <a:pt x="3496" y="982"/>
                  </a:cubicBezTo>
                  <a:lnTo>
                    <a:pt x="3475" y="982"/>
                  </a:lnTo>
                  <a:cubicBezTo>
                    <a:pt x="3169" y="859"/>
                    <a:pt x="1083" y="1"/>
                    <a:pt x="41" y="328"/>
                  </a:cubicBezTo>
                  <a:cubicBezTo>
                    <a:pt x="21" y="348"/>
                    <a:pt x="0" y="369"/>
                    <a:pt x="21" y="389"/>
                  </a:cubicBezTo>
                  <a:lnTo>
                    <a:pt x="21" y="389"/>
                  </a:lnTo>
                  <a:cubicBezTo>
                    <a:pt x="21" y="389"/>
                    <a:pt x="41" y="410"/>
                    <a:pt x="61" y="410"/>
                  </a:cubicBezTo>
                  <a:cubicBezTo>
                    <a:pt x="1063" y="62"/>
                    <a:pt x="3148" y="921"/>
                    <a:pt x="3434" y="1043"/>
                  </a:cubicBezTo>
                  <a:cubicBezTo>
                    <a:pt x="3393" y="1370"/>
                    <a:pt x="3107" y="3578"/>
                    <a:pt x="2310" y="4294"/>
                  </a:cubicBezTo>
                  <a:cubicBezTo>
                    <a:pt x="2310" y="4314"/>
                    <a:pt x="2310" y="4334"/>
                    <a:pt x="2310" y="4355"/>
                  </a:cubicBezTo>
                  <a:lnTo>
                    <a:pt x="2310" y="4355"/>
                  </a:lnTo>
                  <a:cubicBezTo>
                    <a:pt x="2330" y="4375"/>
                    <a:pt x="2351" y="4375"/>
                    <a:pt x="2371" y="43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"/>
            <p:cNvSpPr/>
            <p:nvPr/>
          </p:nvSpPr>
          <p:spPr>
            <a:xfrm>
              <a:off x="4205025" y="780850"/>
              <a:ext cx="33750" cy="42425"/>
            </a:xfrm>
            <a:custGeom>
              <a:avLst/>
              <a:gdLst/>
              <a:ahLst/>
              <a:cxnLst/>
              <a:rect l="l" t="t" r="r" b="b"/>
              <a:pathLst>
                <a:path w="1350" h="1697" extrusionOk="0">
                  <a:moveTo>
                    <a:pt x="900" y="1677"/>
                  </a:moveTo>
                  <a:cubicBezTo>
                    <a:pt x="1227" y="1390"/>
                    <a:pt x="1329" y="532"/>
                    <a:pt x="1349" y="409"/>
                  </a:cubicBezTo>
                  <a:lnTo>
                    <a:pt x="1349" y="409"/>
                  </a:lnTo>
                  <a:cubicBezTo>
                    <a:pt x="1349" y="389"/>
                    <a:pt x="1349" y="389"/>
                    <a:pt x="1349" y="389"/>
                  </a:cubicBezTo>
                  <a:lnTo>
                    <a:pt x="1329" y="389"/>
                  </a:lnTo>
                  <a:lnTo>
                    <a:pt x="1329" y="389"/>
                  </a:lnTo>
                  <a:cubicBezTo>
                    <a:pt x="1227" y="327"/>
                    <a:pt x="409" y="0"/>
                    <a:pt x="0" y="123"/>
                  </a:cubicBezTo>
                  <a:cubicBezTo>
                    <a:pt x="0" y="143"/>
                    <a:pt x="0" y="143"/>
                    <a:pt x="0" y="143"/>
                  </a:cubicBezTo>
                  <a:lnTo>
                    <a:pt x="0" y="143"/>
                  </a:lnTo>
                  <a:cubicBezTo>
                    <a:pt x="0" y="164"/>
                    <a:pt x="21" y="164"/>
                    <a:pt x="21" y="143"/>
                  </a:cubicBezTo>
                  <a:cubicBezTo>
                    <a:pt x="409" y="21"/>
                    <a:pt x="1227" y="348"/>
                    <a:pt x="1329" y="409"/>
                  </a:cubicBezTo>
                  <a:cubicBezTo>
                    <a:pt x="1308" y="532"/>
                    <a:pt x="1206" y="1390"/>
                    <a:pt x="900" y="1677"/>
                  </a:cubicBezTo>
                  <a:lnTo>
                    <a:pt x="900" y="1697"/>
                  </a:lnTo>
                  <a:lnTo>
                    <a:pt x="900" y="1697"/>
                  </a:lnTo>
                  <a:cubicBezTo>
                    <a:pt x="900" y="1697"/>
                    <a:pt x="900" y="1697"/>
                    <a:pt x="900" y="16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"/>
            <p:cNvSpPr/>
            <p:nvPr/>
          </p:nvSpPr>
          <p:spPr>
            <a:xfrm>
              <a:off x="4072150" y="631150"/>
              <a:ext cx="134925" cy="128250"/>
            </a:xfrm>
            <a:custGeom>
              <a:avLst/>
              <a:gdLst/>
              <a:ahLst/>
              <a:cxnLst/>
              <a:rect l="l" t="t" r="r" b="b"/>
              <a:pathLst>
                <a:path w="5397" h="5130" extrusionOk="0">
                  <a:moveTo>
                    <a:pt x="3097" y="1"/>
                  </a:moveTo>
                  <a:cubicBezTo>
                    <a:pt x="1451" y="1"/>
                    <a:pt x="0" y="510"/>
                    <a:pt x="0" y="510"/>
                  </a:cubicBezTo>
                  <a:cubicBezTo>
                    <a:pt x="2187" y="1941"/>
                    <a:pt x="4620" y="5130"/>
                    <a:pt x="4620" y="5130"/>
                  </a:cubicBezTo>
                  <a:cubicBezTo>
                    <a:pt x="5397" y="3576"/>
                    <a:pt x="4886" y="244"/>
                    <a:pt x="4886" y="244"/>
                  </a:cubicBezTo>
                  <a:cubicBezTo>
                    <a:pt x="4303" y="66"/>
                    <a:pt x="3687" y="1"/>
                    <a:pt x="3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"/>
            <p:cNvSpPr/>
            <p:nvPr/>
          </p:nvSpPr>
          <p:spPr>
            <a:xfrm>
              <a:off x="4070600" y="622425"/>
              <a:ext cx="138525" cy="138525"/>
            </a:xfrm>
            <a:custGeom>
              <a:avLst/>
              <a:gdLst/>
              <a:ahLst/>
              <a:cxnLst/>
              <a:rect l="l" t="t" r="r" b="b"/>
              <a:pathLst>
                <a:path w="5541" h="5541" extrusionOk="0">
                  <a:moveTo>
                    <a:pt x="4682" y="5479"/>
                  </a:moveTo>
                  <a:cubicBezTo>
                    <a:pt x="5541" y="4191"/>
                    <a:pt x="5111" y="1063"/>
                    <a:pt x="5050" y="593"/>
                  </a:cubicBezTo>
                  <a:cubicBezTo>
                    <a:pt x="5050" y="573"/>
                    <a:pt x="5050" y="573"/>
                    <a:pt x="5050" y="552"/>
                  </a:cubicBezTo>
                  <a:cubicBezTo>
                    <a:pt x="5050" y="511"/>
                    <a:pt x="5009" y="491"/>
                    <a:pt x="4968" y="491"/>
                  </a:cubicBezTo>
                  <a:lnTo>
                    <a:pt x="4948" y="491"/>
                  </a:lnTo>
                  <a:cubicBezTo>
                    <a:pt x="4478" y="409"/>
                    <a:pt x="1350" y="0"/>
                    <a:pt x="42" y="838"/>
                  </a:cubicBezTo>
                  <a:cubicBezTo>
                    <a:pt x="21" y="859"/>
                    <a:pt x="1" y="900"/>
                    <a:pt x="21" y="920"/>
                  </a:cubicBezTo>
                  <a:cubicBezTo>
                    <a:pt x="42" y="941"/>
                    <a:pt x="83" y="941"/>
                    <a:pt x="103" y="920"/>
                  </a:cubicBezTo>
                  <a:cubicBezTo>
                    <a:pt x="1350" y="103"/>
                    <a:pt x="4478" y="511"/>
                    <a:pt x="4927" y="573"/>
                  </a:cubicBezTo>
                  <a:cubicBezTo>
                    <a:pt x="4989" y="1022"/>
                    <a:pt x="5398" y="4150"/>
                    <a:pt x="4580" y="5397"/>
                  </a:cubicBezTo>
                  <a:cubicBezTo>
                    <a:pt x="4559" y="5417"/>
                    <a:pt x="4559" y="5458"/>
                    <a:pt x="4580" y="5479"/>
                  </a:cubicBezTo>
                  <a:lnTo>
                    <a:pt x="4580" y="5479"/>
                  </a:lnTo>
                  <a:cubicBezTo>
                    <a:pt x="4580" y="5540"/>
                    <a:pt x="4662" y="5540"/>
                    <a:pt x="4682" y="54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"/>
            <p:cNvSpPr/>
            <p:nvPr/>
          </p:nvSpPr>
          <p:spPr>
            <a:xfrm>
              <a:off x="4084925" y="634675"/>
              <a:ext cx="111425" cy="111950"/>
            </a:xfrm>
            <a:custGeom>
              <a:avLst/>
              <a:gdLst/>
              <a:ahLst/>
              <a:cxnLst/>
              <a:rect l="l" t="t" r="r" b="b"/>
              <a:pathLst>
                <a:path w="4457" h="4478" extrusionOk="0">
                  <a:moveTo>
                    <a:pt x="3782" y="4457"/>
                  </a:moveTo>
                  <a:cubicBezTo>
                    <a:pt x="4457" y="3415"/>
                    <a:pt x="4129" y="859"/>
                    <a:pt x="4068" y="492"/>
                  </a:cubicBezTo>
                  <a:cubicBezTo>
                    <a:pt x="4068" y="471"/>
                    <a:pt x="4068" y="471"/>
                    <a:pt x="4068" y="471"/>
                  </a:cubicBezTo>
                  <a:cubicBezTo>
                    <a:pt x="4068" y="451"/>
                    <a:pt x="4068" y="430"/>
                    <a:pt x="4048" y="430"/>
                  </a:cubicBezTo>
                  <a:cubicBezTo>
                    <a:pt x="4048" y="410"/>
                    <a:pt x="4027" y="389"/>
                    <a:pt x="4007" y="410"/>
                  </a:cubicBezTo>
                  <a:cubicBezTo>
                    <a:pt x="4007" y="389"/>
                    <a:pt x="3986" y="389"/>
                    <a:pt x="3986" y="410"/>
                  </a:cubicBezTo>
                  <a:cubicBezTo>
                    <a:pt x="3598" y="348"/>
                    <a:pt x="1063" y="1"/>
                    <a:pt x="0" y="696"/>
                  </a:cubicBezTo>
                  <a:cubicBezTo>
                    <a:pt x="0" y="716"/>
                    <a:pt x="0" y="737"/>
                    <a:pt x="0" y="757"/>
                  </a:cubicBezTo>
                  <a:lnTo>
                    <a:pt x="0" y="757"/>
                  </a:lnTo>
                  <a:cubicBezTo>
                    <a:pt x="21" y="778"/>
                    <a:pt x="41" y="778"/>
                    <a:pt x="62" y="757"/>
                  </a:cubicBezTo>
                  <a:cubicBezTo>
                    <a:pt x="1084" y="103"/>
                    <a:pt x="3618" y="430"/>
                    <a:pt x="3986" y="471"/>
                  </a:cubicBezTo>
                  <a:cubicBezTo>
                    <a:pt x="4027" y="839"/>
                    <a:pt x="4354" y="3374"/>
                    <a:pt x="3700" y="4396"/>
                  </a:cubicBezTo>
                  <a:cubicBezTo>
                    <a:pt x="3680" y="4416"/>
                    <a:pt x="3680" y="4437"/>
                    <a:pt x="3700" y="4457"/>
                  </a:cubicBezTo>
                  <a:lnTo>
                    <a:pt x="3700" y="4457"/>
                  </a:lnTo>
                  <a:cubicBezTo>
                    <a:pt x="3700" y="4478"/>
                    <a:pt x="3741" y="4478"/>
                    <a:pt x="3782" y="44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"/>
            <p:cNvSpPr/>
            <p:nvPr/>
          </p:nvSpPr>
          <p:spPr>
            <a:xfrm>
              <a:off x="4090550" y="642850"/>
              <a:ext cx="97625" cy="99175"/>
            </a:xfrm>
            <a:custGeom>
              <a:avLst/>
              <a:gdLst/>
              <a:ahLst/>
              <a:cxnLst/>
              <a:rect l="l" t="t" r="r" b="b"/>
              <a:pathLst>
                <a:path w="3905" h="3967" extrusionOk="0">
                  <a:moveTo>
                    <a:pt x="3312" y="3905"/>
                  </a:moveTo>
                  <a:cubicBezTo>
                    <a:pt x="3904" y="2986"/>
                    <a:pt x="3618" y="757"/>
                    <a:pt x="3557" y="430"/>
                  </a:cubicBezTo>
                  <a:lnTo>
                    <a:pt x="3557" y="410"/>
                  </a:lnTo>
                  <a:cubicBezTo>
                    <a:pt x="3557" y="369"/>
                    <a:pt x="3537" y="349"/>
                    <a:pt x="3516" y="349"/>
                  </a:cubicBezTo>
                  <a:lnTo>
                    <a:pt x="3496" y="349"/>
                  </a:lnTo>
                  <a:cubicBezTo>
                    <a:pt x="3169" y="308"/>
                    <a:pt x="940" y="1"/>
                    <a:pt x="0" y="614"/>
                  </a:cubicBezTo>
                  <a:cubicBezTo>
                    <a:pt x="0" y="614"/>
                    <a:pt x="0" y="635"/>
                    <a:pt x="0" y="655"/>
                  </a:cubicBezTo>
                  <a:lnTo>
                    <a:pt x="0" y="655"/>
                  </a:lnTo>
                  <a:cubicBezTo>
                    <a:pt x="21" y="676"/>
                    <a:pt x="41" y="676"/>
                    <a:pt x="61" y="655"/>
                  </a:cubicBezTo>
                  <a:cubicBezTo>
                    <a:pt x="940" y="83"/>
                    <a:pt x="3169" y="369"/>
                    <a:pt x="3496" y="410"/>
                  </a:cubicBezTo>
                  <a:cubicBezTo>
                    <a:pt x="3537" y="716"/>
                    <a:pt x="3823" y="2945"/>
                    <a:pt x="3230" y="3824"/>
                  </a:cubicBezTo>
                  <a:cubicBezTo>
                    <a:pt x="3209" y="3844"/>
                    <a:pt x="3209" y="3865"/>
                    <a:pt x="3230" y="3885"/>
                  </a:cubicBezTo>
                  <a:lnTo>
                    <a:pt x="3230" y="3885"/>
                  </a:lnTo>
                  <a:cubicBezTo>
                    <a:pt x="3209" y="3926"/>
                    <a:pt x="3291" y="3967"/>
                    <a:pt x="3312" y="39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"/>
            <p:cNvSpPr/>
            <p:nvPr/>
          </p:nvSpPr>
          <p:spPr>
            <a:xfrm>
              <a:off x="4118650" y="675050"/>
              <a:ext cx="37850" cy="37850"/>
            </a:xfrm>
            <a:custGeom>
              <a:avLst/>
              <a:gdLst/>
              <a:ahLst/>
              <a:cxnLst/>
              <a:rect l="l" t="t" r="r" b="b"/>
              <a:pathLst>
                <a:path w="1514" h="1514" extrusionOk="0">
                  <a:moveTo>
                    <a:pt x="1288" y="1514"/>
                  </a:moveTo>
                  <a:cubicBezTo>
                    <a:pt x="1513" y="1146"/>
                    <a:pt x="1390" y="287"/>
                    <a:pt x="1370" y="164"/>
                  </a:cubicBezTo>
                  <a:cubicBezTo>
                    <a:pt x="1350" y="42"/>
                    <a:pt x="1370" y="164"/>
                    <a:pt x="1370" y="144"/>
                  </a:cubicBezTo>
                  <a:cubicBezTo>
                    <a:pt x="1370" y="123"/>
                    <a:pt x="1370" y="144"/>
                    <a:pt x="1370" y="144"/>
                  </a:cubicBezTo>
                  <a:lnTo>
                    <a:pt x="1370" y="144"/>
                  </a:lnTo>
                  <a:cubicBezTo>
                    <a:pt x="1227" y="123"/>
                    <a:pt x="368" y="1"/>
                    <a:pt x="0" y="246"/>
                  </a:cubicBezTo>
                  <a:cubicBezTo>
                    <a:pt x="0" y="246"/>
                    <a:pt x="0" y="267"/>
                    <a:pt x="0" y="267"/>
                  </a:cubicBezTo>
                  <a:lnTo>
                    <a:pt x="0" y="267"/>
                  </a:lnTo>
                  <a:cubicBezTo>
                    <a:pt x="21" y="267"/>
                    <a:pt x="21" y="267"/>
                    <a:pt x="21" y="267"/>
                  </a:cubicBezTo>
                  <a:cubicBezTo>
                    <a:pt x="368" y="42"/>
                    <a:pt x="1247" y="144"/>
                    <a:pt x="1370" y="164"/>
                  </a:cubicBezTo>
                  <a:cubicBezTo>
                    <a:pt x="1390" y="287"/>
                    <a:pt x="1493" y="1166"/>
                    <a:pt x="1268" y="1514"/>
                  </a:cubicBezTo>
                  <a:lnTo>
                    <a:pt x="1268" y="1514"/>
                  </a:lnTo>
                  <a:lnTo>
                    <a:pt x="1268" y="1514"/>
                  </a:lnTo>
                  <a:cubicBezTo>
                    <a:pt x="1268" y="1514"/>
                    <a:pt x="1268" y="1514"/>
                    <a:pt x="1288" y="15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"/>
            <p:cNvSpPr/>
            <p:nvPr/>
          </p:nvSpPr>
          <p:spPr>
            <a:xfrm>
              <a:off x="3954100" y="542100"/>
              <a:ext cx="150275" cy="120200"/>
            </a:xfrm>
            <a:custGeom>
              <a:avLst/>
              <a:gdLst/>
              <a:ahLst/>
              <a:cxnLst/>
              <a:rect l="l" t="t" r="r" b="b"/>
              <a:pathLst>
                <a:path w="6011" h="4808" extrusionOk="0">
                  <a:moveTo>
                    <a:pt x="4488" y="1"/>
                  </a:moveTo>
                  <a:cubicBezTo>
                    <a:pt x="2235" y="1"/>
                    <a:pt x="0" y="1517"/>
                    <a:pt x="0" y="1517"/>
                  </a:cubicBezTo>
                  <a:cubicBezTo>
                    <a:pt x="2474" y="2334"/>
                    <a:pt x="5663" y="4808"/>
                    <a:pt x="5683" y="4808"/>
                  </a:cubicBezTo>
                  <a:cubicBezTo>
                    <a:pt x="6010" y="3091"/>
                    <a:pt x="4661" y="4"/>
                    <a:pt x="4661" y="4"/>
                  </a:cubicBezTo>
                  <a:cubicBezTo>
                    <a:pt x="4603" y="2"/>
                    <a:pt x="4545" y="1"/>
                    <a:pt x="44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"/>
            <p:cNvSpPr/>
            <p:nvPr/>
          </p:nvSpPr>
          <p:spPr>
            <a:xfrm>
              <a:off x="3953575" y="539125"/>
              <a:ext cx="154375" cy="124200"/>
            </a:xfrm>
            <a:custGeom>
              <a:avLst/>
              <a:gdLst/>
              <a:ahLst/>
              <a:cxnLst/>
              <a:rect l="l" t="t" r="r" b="b"/>
              <a:pathLst>
                <a:path w="6175" h="4968" extrusionOk="0">
                  <a:moveTo>
                    <a:pt x="5684" y="4927"/>
                  </a:moveTo>
                  <a:cubicBezTo>
                    <a:pt x="6174" y="3435"/>
                    <a:pt x="4948" y="532"/>
                    <a:pt x="4764" y="82"/>
                  </a:cubicBezTo>
                  <a:cubicBezTo>
                    <a:pt x="4764" y="82"/>
                    <a:pt x="4764" y="82"/>
                    <a:pt x="4764" y="62"/>
                  </a:cubicBezTo>
                  <a:cubicBezTo>
                    <a:pt x="4764" y="41"/>
                    <a:pt x="4743" y="21"/>
                    <a:pt x="4723" y="21"/>
                  </a:cubicBezTo>
                  <a:cubicBezTo>
                    <a:pt x="4702" y="0"/>
                    <a:pt x="4682" y="0"/>
                    <a:pt x="4682" y="21"/>
                  </a:cubicBezTo>
                  <a:lnTo>
                    <a:pt x="4661" y="41"/>
                  </a:lnTo>
                  <a:cubicBezTo>
                    <a:pt x="4191" y="82"/>
                    <a:pt x="1043" y="491"/>
                    <a:pt x="21" y="1636"/>
                  </a:cubicBezTo>
                  <a:cubicBezTo>
                    <a:pt x="1" y="1656"/>
                    <a:pt x="1" y="1697"/>
                    <a:pt x="21" y="1717"/>
                  </a:cubicBezTo>
                  <a:lnTo>
                    <a:pt x="21" y="1717"/>
                  </a:lnTo>
                  <a:cubicBezTo>
                    <a:pt x="42" y="1738"/>
                    <a:pt x="62" y="1738"/>
                    <a:pt x="82" y="1717"/>
                  </a:cubicBezTo>
                  <a:cubicBezTo>
                    <a:pt x="1084" y="614"/>
                    <a:pt x="4212" y="184"/>
                    <a:pt x="4661" y="123"/>
                  </a:cubicBezTo>
                  <a:cubicBezTo>
                    <a:pt x="4845" y="552"/>
                    <a:pt x="6031" y="3455"/>
                    <a:pt x="5581" y="4886"/>
                  </a:cubicBezTo>
                  <a:cubicBezTo>
                    <a:pt x="5561" y="4906"/>
                    <a:pt x="5581" y="4947"/>
                    <a:pt x="5602" y="4947"/>
                  </a:cubicBezTo>
                  <a:lnTo>
                    <a:pt x="5602" y="4947"/>
                  </a:lnTo>
                  <a:cubicBezTo>
                    <a:pt x="5643" y="4968"/>
                    <a:pt x="5684" y="4968"/>
                    <a:pt x="5684" y="49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"/>
            <p:cNvSpPr/>
            <p:nvPr/>
          </p:nvSpPr>
          <p:spPr>
            <a:xfrm>
              <a:off x="3968400" y="551900"/>
              <a:ext cx="125750" cy="101200"/>
            </a:xfrm>
            <a:custGeom>
              <a:avLst/>
              <a:gdLst/>
              <a:ahLst/>
              <a:cxnLst/>
              <a:rect l="l" t="t" r="r" b="b"/>
              <a:pathLst>
                <a:path w="5030" h="4048" extrusionOk="0">
                  <a:moveTo>
                    <a:pt x="4620" y="3987"/>
                  </a:moveTo>
                  <a:cubicBezTo>
                    <a:pt x="5029" y="2780"/>
                    <a:pt x="4028" y="409"/>
                    <a:pt x="3884" y="62"/>
                  </a:cubicBezTo>
                  <a:lnTo>
                    <a:pt x="3884" y="41"/>
                  </a:lnTo>
                  <a:cubicBezTo>
                    <a:pt x="3884" y="21"/>
                    <a:pt x="3864" y="0"/>
                    <a:pt x="3844" y="0"/>
                  </a:cubicBezTo>
                  <a:cubicBezTo>
                    <a:pt x="3844" y="0"/>
                    <a:pt x="3823" y="0"/>
                    <a:pt x="3803" y="0"/>
                  </a:cubicBezTo>
                  <a:lnTo>
                    <a:pt x="3782" y="0"/>
                  </a:lnTo>
                  <a:cubicBezTo>
                    <a:pt x="3414" y="41"/>
                    <a:pt x="859" y="389"/>
                    <a:pt x="21" y="1309"/>
                  </a:cubicBezTo>
                  <a:cubicBezTo>
                    <a:pt x="0" y="1329"/>
                    <a:pt x="0" y="1370"/>
                    <a:pt x="21" y="1370"/>
                  </a:cubicBezTo>
                  <a:lnTo>
                    <a:pt x="21" y="1370"/>
                  </a:lnTo>
                  <a:cubicBezTo>
                    <a:pt x="41" y="1390"/>
                    <a:pt x="62" y="1390"/>
                    <a:pt x="82" y="1370"/>
                  </a:cubicBezTo>
                  <a:cubicBezTo>
                    <a:pt x="879" y="470"/>
                    <a:pt x="3414" y="143"/>
                    <a:pt x="3782" y="103"/>
                  </a:cubicBezTo>
                  <a:cubicBezTo>
                    <a:pt x="3925" y="430"/>
                    <a:pt x="4907" y="2801"/>
                    <a:pt x="4518" y="3966"/>
                  </a:cubicBezTo>
                  <a:cubicBezTo>
                    <a:pt x="4518" y="3987"/>
                    <a:pt x="4539" y="4007"/>
                    <a:pt x="4539" y="4007"/>
                  </a:cubicBezTo>
                  <a:lnTo>
                    <a:pt x="4539" y="4007"/>
                  </a:lnTo>
                  <a:cubicBezTo>
                    <a:pt x="4579" y="4048"/>
                    <a:pt x="4620" y="4027"/>
                    <a:pt x="4620" y="3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"/>
            <p:cNvSpPr/>
            <p:nvPr/>
          </p:nvSpPr>
          <p:spPr>
            <a:xfrm>
              <a:off x="3976075" y="560075"/>
              <a:ext cx="109375" cy="87925"/>
            </a:xfrm>
            <a:custGeom>
              <a:avLst/>
              <a:gdLst/>
              <a:ahLst/>
              <a:cxnLst/>
              <a:rect l="l" t="t" r="r" b="b"/>
              <a:pathLst>
                <a:path w="4375" h="3517" extrusionOk="0">
                  <a:moveTo>
                    <a:pt x="4027" y="3496"/>
                  </a:moveTo>
                  <a:cubicBezTo>
                    <a:pt x="4375" y="2433"/>
                    <a:pt x="3516" y="368"/>
                    <a:pt x="3373" y="62"/>
                  </a:cubicBezTo>
                  <a:cubicBezTo>
                    <a:pt x="3373" y="62"/>
                    <a:pt x="3373" y="41"/>
                    <a:pt x="3373" y="41"/>
                  </a:cubicBezTo>
                  <a:cubicBezTo>
                    <a:pt x="3373" y="21"/>
                    <a:pt x="3332" y="0"/>
                    <a:pt x="3312" y="0"/>
                  </a:cubicBezTo>
                  <a:cubicBezTo>
                    <a:pt x="2985" y="41"/>
                    <a:pt x="756" y="327"/>
                    <a:pt x="0" y="1145"/>
                  </a:cubicBezTo>
                  <a:cubicBezTo>
                    <a:pt x="0" y="1166"/>
                    <a:pt x="0" y="1186"/>
                    <a:pt x="0" y="1206"/>
                  </a:cubicBezTo>
                  <a:lnTo>
                    <a:pt x="0" y="1206"/>
                  </a:lnTo>
                  <a:cubicBezTo>
                    <a:pt x="21" y="1227"/>
                    <a:pt x="41" y="1227"/>
                    <a:pt x="61" y="1206"/>
                  </a:cubicBezTo>
                  <a:cubicBezTo>
                    <a:pt x="777" y="409"/>
                    <a:pt x="2985" y="123"/>
                    <a:pt x="3312" y="82"/>
                  </a:cubicBezTo>
                  <a:cubicBezTo>
                    <a:pt x="3434" y="368"/>
                    <a:pt x="4293" y="2453"/>
                    <a:pt x="3966" y="3455"/>
                  </a:cubicBezTo>
                  <a:cubicBezTo>
                    <a:pt x="3945" y="3476"/>
                    <a:pt x="3966" y="3496"/>
                    <a:pt x="3986" y="3496"/>
                  </a:cubicBezTo>
                  <a:lnTo>
                    <a:pt x="3986" y="3496"/>
                  </a:lnTo>
                  <a:cubicBezTo>
                    <a:pt x="3986" y="3516"/>
                    <a:pt x="4027" y="3516"/>
                    <a:pt x="4027" y="34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"/>
            <p:cNvSpPr/>
            <p:nvPr/>
          </p:nvSpPr>
          <p:spPr>
            <a:xfrm>
              <a:off x="4008775" y="592775"/>
              <a:ext cx="42450" cy="34275"/>
            </a:xfrm>
            <a:custGeom>
              <a:avLst/>
              <a:gdLst/>
              <a:ahLst/>
              <a:cxnLst/>
              <a:rect l="l" t="t" r="r" b="b"/>
              <a:pathLst>
                <a:path w="1698" h="1371" extrusionOk="0">
                  <a:moveTo>
                    <a:pt x="1554" y="1350"/>
                  </a:moveTo>
                  <a:cubicBezTo>
                    <a:pt x="1697" y="941"/>
                    <a:pt x="1370" y="144"/>
                    <a:pt x="1309" y="21"/>
                  </a:cubicBezTo>
                  <a:lnTo>
                    <a:pt x="1309" y="21"/>
                  </a:lnTo>
                  <a:lnTo>
                    <a:pt x="1309" y="1"/>
                  </a:lnTo>
                  <a:cubicBezTo>
                    <a:pt x="1309" y="1"/>
                    <a:pt x="1288" y="1"/>
                    <a:pt x="1288" y="1"/>
                  </a:cubicBezTo>
                  <a:lnTo>
                    <a:pt x="1288" y="1"/>
                  </a:lnTo>
                  <a:cubicBezTo>
                    <a:pt x="1166" y="21"/>
                    <a:pt x="287" y="123"/>
                    <a:pt x="21" y="450"/>
                  </a:cubicBezTo>
                  <a:cubicBezTo>
                    <a:pt x="0" y="450"/>
                    <a:pt x="0" y="471"/>
                    <a:pt x="21" y="471"/>
                  </a:cubicBezTo>
                  <a:lnTo>
                    <a:pt x="21" y="471"/>
                  </a:lnTo>
                  <a:cubicBezTo>
                    <a:pt x="21" y="471"/>
                    <a:pt x="21" y="471"/>
                    <a:pt x="21" y="471"/>
                  </a:cubicBezTo>
                  <a:cubicBezTo>
                    <a:pt x="307" y="164"/>
                    <a:pt x="1166" y="62"/>
                    <a:pt x="1309" y="42"/>
                  </a:cubicBezTo>
                  <a:cubicBezTo>
                    <a:pt x="1350" y="144"/>
                    <a:pt x="1697" y="961"/>
                    <a:pt x="1554" y="1350"/>
                  </a:cubicBezTo>
                  <a:lnTo>
                    <a:pt x="1554" y="1370"/>
                  </a:lnTo>
                  <a:lnTo>
                    <a:pt x="1554" y="1370"/>
                  </a:lnTo>
                  <a:cubicBezTo>
                    <a:pt x="1574" y="1370"/>
                    <a:pt x="1574" y="1350"/>
                    <a:pt x="1554" y="13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"/>
            <p:cNvSpPr/>
            <p:nvPr/>
          </p:nvSpPr>
          <p:spPr>
            <a:xfrm>
              <a:off x="3823250" y="482900"/>
              <a:ext cx="158450" cy="108875"/>
            </a:xfrm>
            <a:custGeom>
              <a:avLst/>
              <a:gdLst/>
              <a:ahLst/>
              <a:cxnLst/>
              <a:rect l="l" t="t" r="r" b="b"/>
              <a:pathLst>
                <a:path w="6338" h="4355" extrusionOk="0">
                  <a:moveTo>
                    <a:pt x="4110" y="1"/>
                  </a:moveTo>
                  <a:cubicBezTo>
                    <a:pt x="1861" y="512"/>
                    <a:pt x="1" y="2658"/>
                    <a:pt x="1" y="2658"/>
                  </a:cubicBezTo>
                  <a:cubicBezTo>
                    <a:pt x="2597" y="2801"/>
                    <a:pt x="6338" y="4355"/>
                    <a:pt x="6338" y="4355"/>
                  </a:cubicBezTo>
                  <a:cubicBezTo>
                    <a:pt x="6215" y="2617"/>
                    <a:pt x="4110" y="1"/>
                    <a:pt x="4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"/>
            <p:cNvSpPr/>
            <p:nvPr/>
          </p:nvSpPr>
          <p:spPr>
            <a:xfrm>
              <a:off x="3823250" y="479325"/>
              <a:ext cx="160500" cy="113475"/>
            </a:xfrm>
            <a:custGeom>
              <a:avLst/>
              <a:gdLst/>
              <a:ahLst/>
              <a:cxnLst/>
              <a:rect l="l" t="t" r="r" b="b"/>
              <a:pathLst>
                <a:path w="6420" h="4539" extrusionOk="0">
                  <a:moveTo>
                    <a:pt x="6338" y="4498"/>
                  </a:moveTo>
                  <a:cubicBezTo>
                    <a:pt x="6420" y="2944"/>
                    <a:pt x="4498" y="450"/>
                    <a:pt x="4192" y="62"/>
                  </a:cubicBezTo>
                  <a:cubicBezTo>
                    <a:pt x="4192" y="62"/>
                    <a:pt x="4192" y="41"/>
                    <a:pt x="4192" y="41"/>
                  </a:cubicBezTo>
                  <a:cubicBezTo>
                    <a:pt x="4192" y="21"/>
                    <a:pt x="4171" y="21"/>
                    <a:pt x="4151" y="1"/>
                  </a:cubicBezTo>
                  <a:cubicBezTo>
                    <a:pt x="4130" y="1"/>
                    <a:pt x="4110" y="1"/>
                    <a:pt x="4089" y="1"/>
                  </a:cubicBezTo>
                  <a:lnTo>
                    <a:pt x="4069" y="21"/>
                  </a:lnTo>
                  <a:cubicBezTo>
                    <a:pt x="3640" y="205"/>
                    <a:pt x="716" y="1411"/>
                    <a:pt x="21" y="2801"/>
                  </a:cubicBezTo>
                  <a:cubicBezTo>
                    <a:pt x="1" y="2822"/>
                    <a:pt x="1" y="2862"/>
                    <a:pt x="42" y="2862"/>
                  </a:cubicBezTo>
                  <a:lnTo>
                    <a:pt x="42" y="2862"/>
                  </a:lnTo>
                  <a:cubicBezTo>
                    <a:pt x="62" y="2883"/>
                    <a:pt x="83" y="2862"/>
                    <a:pt x="103" y="2842"/>
                  </a:cubicBezTo>
                  <a:cubicBezTo>
                    <a:pt x="778" y="1513"/>
                    <a:pt x="3681" y="287"/>
                    <a:pt x="4110" y="123"/>
                  </a:cubicBezTo>
                  <a:cubicBezTo>
                    <a:pt x="4376" y="471"/>
                    <a:pt x="6297" y="2985"/>
                    <a:pt x="6215" y="4457"/>
                  </a:cubicBezTo>
                  <a:cubicBezTo>
                    <a:pt x="6215" y="4498"/>
                    <a:pt x="6236" y="4518"/>
                    <a:pt x="6256" y="4518"/>
                  </a:cubicBezTo>
                  <a:lnTo>
                    <a:pt x="6256" y="4518"/>
                  </a:lnTo>
                  <a:cubicBezTo>
                    <a:pt x="6297" y="4539"/>
                    <a:pt x="6318" y="4518"/>
                    <a:pt x="6338" y="44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"/>
            <p:cNvSpPr/>
            <p:nvPr/>
          </p:nvSpPr>
          <p:spPr>
            <a:xfrm>
              <a:off x="3839100" y="493125"/>
              <a:ext cx="130350" cy="92025"/>
            </a:xfrm>
            <a:custGeom>
              <a:avLst/>
              <a:gdLst/>
              <a:ahLst/>
              <a:cxnLst/>
              <a:rect l="l" t="t" r="r" b="b"/>
              <a:pathLst>
                <a:path w="5214" h="3681" extrusionOk="0">
                  <a:moveTo>
                    <a:pt x="5152" y="3639"/>
                  </a:moveTo>
                  <a:cubicBezTo>
                    <a:pt x="5213" y="2392"/>
                    <a:pt x="3639" y="348"/>
                    <a:pt x="3414" y="62"/>
                  </a:cubicBezTo>
                  <a:cubicBezTo>
                    <a:pt x="3414" y="41"/>
                    <a:pt x="3414" y="41"/>
                    <a:pt x="3414" y="41"/>
                  </a:cubicBezTo>
                  <a:cubicBezTo>
                    <a:pt x="3394" y="21"/>
                    <a:pt x="3394" y="1"/>
                    <a:pt x="3374" y="1"/>
                  </a:cubicBezTo>
                  <a:cubicBezTo>
                    <a:pt x="3353" y="1"/>
                    <a:pt x="3333" y="1"/>
                    <a:pt x="3312" y="1"/>
                  </a:cubicBezTo>
                  <a:lnTo>
                    <a:pt x="3312" y="21"/>
                  </a:lnTo>
                  <a:cubicBezTo>
                    <a:pt x="2944" y="164"/>
                    <a:pt x="573" y="1145"/>
                    <a:pt x="1" y="2270"/>
                  </a:cubicBezTo>
                  <a:cubicBezTo>
                    <a:pt x="1" y="2290"/>
                    <a:pt x="1" y="2310"/>
                    <a:pt x="21" y="2331"/>
                  </a:cubicBezTo>
                  <a:lnTo>
                    <a:pt x="21" y="2331"/>
                  </a:lnTo>
                  <a:cubicBezTo>
                    <a:pt x="42" y="2331"/>
                    <a:pt x="62" y="2331"/>
                    <a:pt x="82" y="2310"/>
                  </a:cubicBezTo>
                  <a:cubicBezTo>
                    <a:pt x="634" y="1227"/>
                    <a:pt x="2985" y="246"/>
                    <a:pt x="3333" y="103"/>
                  </a:cubicBezTo>
                  <a:cubicBezTo>
                    <a:pt x="3558" y="389"/>
                    <a:pt x="5111" y="2413"/>
                    <a:pt x="5050" y="3639"/>
                  </a:cubicBezTo>
                  <a:cubicBezTo>
                    <a:pt x="5050" y="3660"/>
                    <a:pt x="5070" y="3680"/>
                    <a:pt x="5091" y="3680"/>
                  </a:cubicBezTo>
                  <a:lnTo>
                    <a:pt x="5091" y="3680"/>
                  </a:lnTo>
                  <a:cubicBezTo>
                    <a:pt x="5111" y="3680"/>
                    <a:pt x="5132" y="3680"/>
                    <a:pt x="5152" y="36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"/>
            <p:cNvSpPr/>
            <p:nvPr/>
          </p:nvSpPr>
          <p:spPr>
            <a:xfrm>
              <a:off x="3847275" y="502325"/>
              <a:ext cx="114000" cy="80775"/>
            </a:xfrm>
            <a:custGeom>
              <a:avLst/>
              <a:gdLst/>
              <a:ahLst/>
              <a:cxnLst/>
              <a:rect l="l" t="t" r="r" b="b"/>
              <a:pathLst>
                <a:path w="4560" h="3231" extrusionOk="0">
                  <a:moveTo>
                    <a:pt x="4498" y="3210"/>
                  </a:moveTo>
                  <a:cubicBezTo>
                    <a:pt x="4559" y="2106"/>
                    <a:pt x="3190" y="328"/>
                    <a:pt x="2985" y="62"/>
                  </a:cubicBezTo>
                  <a:cubicBezTo>
                    <a:pt x="2985" y="41"/>
                    <a:pt x="2985" y="41"/>
                    <a:pt x="2985" y="41"/>
                  </a:cubicBezTo>
                  <a:cubicBezTo>
                    <a:pt x="2965" y="21"/>
                    <a:pt x="2944" y="21"/>
                    <a:pt x="2944" y="21"/>
                  </a:cubicBezTo>
                  <a:cubicBezTo>
                    <a:pt x="2924" y="0"/>
                    <a:pt x="2904" y="0"/>
                    <a:pt x="2904" y="21"/>
                  </a:cubicBezTo>
                  <a:cubicBezTo>
                    <a:pt x="2904" y="21"/>
                    <a:pt x="2904" y="21"/>
                    <a:pt x="2904" y="21"/>
                  </a:cubicBezTo>
                  <a:cubicBezTo>
                    <a:pt x="2576" y="144"/>
                    <a:pt x="512" y="1002"/>
                    <a:pt x="21" y="2004"/>
                  </a:cubicBezTo>
                  <a:cubicBezTo>
                    <a:pt x="1" y="2004"/>
                    <a:pt x="1" y="2045"/>
                    <a:pt x="21" y="2045"/>
                  </a:cubicBezTo>
                  <a:lnTo>
                    <a:pt x="21" y="2045"/>
                  </a:lnTo>
                  <a:cubicBezTo>
                    <a:pt x="42" y="2045"/>
                    <a:pt x="62" y="2045"/>
                    <a:pt x="83" y="2024"/>
                  </a:cubicBezTo>
                  <a:cubicBezTo>
                    <a:pt x="553" y="1084"/>
                    <a:pt x="2638" y="225"/>
                    <a:pt x="2924" y="103"/>
                  </a:cubicBezTo>
                  <a:cubicBezTo>
                    <a:pt x="3108" y="348"/>
                    <a:pt x="4478" y="2147"/>
                    <a:pt x="4416" y="3189"/>
                  </a:cubicBezTo>
                  <a:cubicBezTo>
                    <a:pt x="4416" y="3210"/>
                    <a:pt x="4437" y="3230"/>
                    <a:pt x="4457" y="3230"/>
                  </a:cubicBezTo>
                  <a:lnTo>
                    <a:pt x="4457" y="3230"/>
                  </a:lnTo>
                  <a:cubicBezTo>
                    <a:pt x="4478" y="3230"/>
                    <a:pt x="4498" y="3210"/>
                    <a:pt x="4498" y="3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"/>
            <p:cNvSpPr/>
            <p:nvPr/>
          </p:nvSpPr>
          <p:spPr>
            <a:xfrm>
              <a:off x="3882550" y="539125"/>
              <a:ext cx="43975" cy="32225"/>
            </a:xfrm>
            <a:custGeom>
              <a:avLst/>
              <a:gdLst/>
              <a:ahLst/>
              <a:cxnLst/>
              <a:rect l="l" t="t" r="r" b="b"/>
              <a:pathLst>
                <a:path w="1759" h="1289" extrusionOk="0">
                  <a:moveTo>
                    <a:pt x="1738" y="1227"/>
                  </a:moveTo>
                  <a:cubicBezTo>
                    <a:pt x="1758" y="798"/>
                    <a:pt x="1227" y="102"/>
                    <a:pt x="1165" y="0"/>
                  </a:cubicBezTo>
                  <a:cubicBezTo>
                    <a:pt x="1145" y="0"/>
                    <a:pt x="1145" y="0"/>
                    <a:pt x="1145" y="0"/>
                  </a:cubicBezTo>
                  <a:lnTo>
                    <a:pt x="1125" y="0"/>
                  </a:lnTo>
                  <a:cubicBezTo>
                    <a:pt x="1125" y="0"/>
                    <a:pt x="1125" y="0"/>
                    <a:pt x="1125" y="0"/>
                  </a:cubicBezTo>
                  <a:cubicBezTo>
                    <a:pt x="1002" y="62"/>
                    <a:pt x="205" y="389"/>
                    <a:pt x="0" y="777"/>
                  </a:cubicBezTo>
                  <a:lnTo>
                    <a:pt x="0" y="798"/>
                  </a:lnTo>
                  <a:lnTo>
                    <a:pt x="0" y="798"/>
                  </a:lnTo>
                  <a:lnTo>
                    <a:pt x="21" y="798"/>
                  </a:lnTo>
                  <a:cubicBezTo>
                    <a:pt x="205" y="430"/>
                    <a:pt x="1002" y="82"/>
                    <a:pt x="1125" y="41"/>
                  </a:cubicBezTo>
                  <a:cubicBezTo>
                    <a:pt x="1206" y="143"/>
                    <a:pt x="1738" y="838"/>
                    <a:pt x="1717" y="1247"/>
                  </a:cubicBezTo>
                  <a:cubicBezTo>
                    <a:pt x="1717" y="1247"/>
                    <a:pt x="1717" y="1247"/>
                    <a:pt x="1717" y="1268"/>
                  </a:cubicBezTo>
                  <a:lnTo>
                    <a:pt x="1717" y="1268"/>
                  </a:lnTo>
                  <a:cubicBezTo>
                    <a:pt x="1738" y="1288"/>
                    <a:pt x="1758" y="1247"/>
                    <a:pt x="1738" y="1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"/>
            <p:cNvSpPr/>
            <p:nvPr/>
          </p:nvSpPr>
          <p:spPr>
            <a:xfrm>
              <a:off x="3466050" y="568250"/>
              <a:ext cx="306650" cy="134425"/>
            </a:xfrm>
            <a:custGeom>
              <a:avLst/>
              <a:gdLst/>
              <a:ahLst/>
              <a:cxnLst/>
              <a:rect l="l" t="t" r="r" b="b"/>
              <a:pathLst>
                <a:path w="12266" h="5377" extrusionOk="0">
                  <a:moveTo>
                    <a:pt x="61" y="5377"/>
                  </a:moveTo>
                  <a:cubicBezTo>
                    <a:pt x="41" y="5377"/>
                    <a:pt x="41" y="5377"/>
                    <a:pt x="41" y="5377"/>
                  </a:cubicBezTo>
                  <a:cubicBezTo>
                    <a:pt x="0" y="5377"/>
                    <a:pt x="0" y="5336"/>
                    <a:pt x="0" y="5315"/>
                  </a:cubicBezTo>
                  <a:cubicBezTo>
                    <a:pt x="1758" y="1125"/>
                    <a:pt x="4988" y="123"/>
                    <a:pt x="7400" y="41"/>
                  </a:cubicBezTo>
                  <a:cubicBezTo>
                    <a:pt x="9035" y="0"/>
                    <a:pt x="10691" y="266"/>
                    <a:pt x="12224" y="859"/>
                  </a:cubicBezTo>
                  <a:cubicBezTo>
                    <a:pt x="12245" y="859"/>
                    <a:pt x="12265" y="900"/>
                    <a:pt x="12265" y="920"/>
                  </a:cubicBezTo>
                  <a:cubicBezTo>
                    <a:pt x="12245" y="941"/>
                    <a:pt x="12204" y="961"/>
                    <a:pt x="12183" y="941"/>
                  </a:cubicBezTo>
                  <a:cubicBezTo>
                    <a:pt x="10650" y="368"/>
                    <a:pt x="9035" y="103"/>
                    <a:pt x="7400" y="144"/>
                  </a:cubicBezTo>
                  <a:cubicBezTo>
                    <a:pt x="5029" y="225"/>
                    <a:pt x="1840" y="1207"/>
                    <a:pt x="102" y="5356"/>
                  </a:cubicBezTo>
                  <a:cubicBezTo>
                    <a:pt x="102" y="5377"/>
                    <a:pt x="82" y="5377"/>
                    <a:pt x="61" y="53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"/>
            <p:cNvSpPr/>
            <p:nvPr/>
          </p:nvSpPr>
          <p:spPr>
            <a:xfrm>
              <a:off x="3466050" y="552400"/>
              <a:ext cx="310225" cy="163575"/>
            </a:xfrm>
            <a:custGeom>
              <a:avLst/>
              <a:gdLst/>
              <a:ahLst/>
              <a:cxnLst/>
              <a:rect l="l" t="t" r="r" b="b"/>
              <a:pathLst>
                <a:path w="12409" h="6543" extrusionOk="0">
                  <a:moveTo>
                    <a:pt x="61" y="6542"/>
                  </a:moveTo>
                  <a:lnTo>
                    <a:pt x="41" y="6542"/>
                  </a:lnTo>
                  <a:cubicBezTo>
                    <a:pt x="0" y="6542"/>
                    <a:pt x="0" y="6501"/>
                    <a:pt x="0" y="6481"/>
                  </a:cubicBezTo>
                  <a:cubicBezTo>
                    <a:pt x="981" y="4028"/>
                    <a:pt x="2514" y="2352"/>
                    <a:pt x="4559" y="1513"/>
                  </a:cubicBezTo>
                  <a:cubicBezTo>
                    <a:pt x="8218" y="1"/>
                    <a:pt x="12327" y="1738"/>
                    <a:pt x="12367" y="1759"/>
                  </a:cubicBezTo>
                  <a:cubicBezTo>
                    <a:pt x="12388" y="1779"/>
                    <a:pt x="12408" y="1800"/>
                    <a:pt x="12388" y="1841"/>
                  </a:cubicBezTo>
                  <a:cubicBezTo>
                    <a:pt x="12388" y="1861"/>
                    <a:pt x="12347" y="1881"/>
                    <a:pt x="12327" y="1861"/>
                  </a:cubicBezTo>
                  <a:cubicBezTo>
                    <a:pt x="12286" y="1841"/>
                    <a:pt x="8238" y="123"/>
                    <a:pt x="4600" y="1616"/>
                  </a:cubicBezTo>
                  <a:cubicBezTo>
                    <a:pt x="2596" y="2433"/>
                    <a:pt x="1084" y="4089"/>
                    <a:pt x="102" y="6522"/>
                  </a:cubicBezTo>
                  <a:cubicBezTo>
                    <a:pt x="102" y="6542"/>
                    <a:pt x="82" y="6542"/>
                    <a:pt x="61" y="65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"/>
            <p:cNvSpPr/>
            <p:nvPr/>
          </p:nvSpPr>
          <p:spPr>
            <a:xfrm>
              <a:off x="3489550" y="591250"/>
              <a:ext cx="269350" cy="117050"/>
            </a:xfrm>
            <a:custGeom>
              <a:avLst/>
              <a:gdLst/>
              <a:ahLst/>
              <a:cxnLst/>
              <a:rect l="l" t="t" r="r" b="b"/>
              <a:pathLst>
                <a:path w="10774" h="4682" extrusionOk="0">
                  <a:moveTo>
                    <a:pt x="62" y="4661"/>
                  </a:moveTo>
                  <a:lnTo>
                    <a:pt x="21" y="4661"/>
                  </a:lnTo>
                  <a:cubicBezTo>
                    <a:pt x="0" y="4661"/>
                    <a:pt x="0" y="4620"/>
                    <a:pt x="0" y="4600"/>
                  </a:cubicBezTo>
                  <a:cubicBezTo>
                    <a:pt x="1656" y="1104"/>
                    <a:pt x="4477" y="225"/>
                    <a:pt x="6583" y="82"/>
                  </a:cubicBezTo>
                  <a:cubicBezTo>
                    <a:pt x="7973" y="0"/>
                    <a:pt x="9383" y="184"/>
                    <a:pt x="10732" y="634"/>
                  </a:cubicBezTo>
                  <a:cubicBezTo>
                    <a:pt x="10753" y="634"/>
                    <a:pt x="10773" y="675"/>
                    <a:pt x="10753" y="695"/>
                  </a:cubicBezTo>
                  <a:cubicBezTo>
                    <a:pt x="10753" y="716"/>
                    <a:pt x="10712" y="736"/>
                    <a:pt x="10692" y="736"/>
                  </a:cubicBezTo>
                  <a:cubicBezTo>
                    <a:pt x="9363" y="287"/>
                    <a:pt x="7973" y="103"/>
                    <a:pt x="6583" y="184"/>
                  </a:cubicBezTo>
                  <a:cubicBezTo>
                    <a:pt x="4539" y="327"/>
                    <a:pt x="1738" y="1206"/>
                    <a:pt x="103" y="4641"/>
                  </a:cubicBezTo>
                  <a:cubicBezTo>
                    <a:pt x="103" y="4661"/>
                    <a:pt x="82" y="4682"/>
                    <a:pt x="62" y="46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"/>
            <p:cNvSpPr/>
            <p:nvPr/>
          </p:nvSpPr>
          <p:spPr>
            <a:xfrm>
              <a:off x="3595325" y="583575"/>
              <a:ext cx="10775" cy="21500"/>
            </a:xfrm>
            <a:custGeom>
              <a:avLst/>
              <a:gdLst/>
              <a:ahLst/>
              <a:cxnLst/>
              <a:rect l="l" t="t" r="r" b="b"/>
              <a:pathLst>
                <a:path w="431" h="860" extrusionOk="0">
                  <a:moveTo>
                    <a:pt x="369" y="859"/>
                  </a:moveTo>
                  <a:cubicBezTo>
                    <a:pt x="348" y="859"/>
                    <a:pt x="328" y="839"/>
                    <a:pt x="328" y="818"/>
                  </a:cubicBezTo>
                  <a:lnTo>
                    <a:pt x="21" y="103"/>
                  </a:lnTo>
                  <a:cubicBezTo>
                    <a:pt x="1" y="62"/>
                    <a:pt x="21" y="42"/>
                    <a:pt x="42" y="21"/>
                  </a:cubicBezTo>
                  <a:cubicBezTo>
                    <a:pt x="62" y="1"/>
                    <a:pt x="103" y="21"/>
                    <a:pt x="124" y="42"/>
                  </a:cubicBezTo>
                  <a:lnTo>
                    <a:pt x="430" y="778"/>
                  </a:lnTo>
                  <a:cubicBezTo>
                    <a:pt x="430" y="798"/>
                    <a:pt x="410" y="839"/>
                    <a:pt x="389" y="8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"/>
            <p:cNvSpPr/>
            <p:nvPr/>
          </p:nvSpPr>
          <p:spPr>
            <a:xfrm>
              <a:off x="3582550" y="589200"/>
              <a:ext cx="10250" cy="19950"/>
            </a:xfrm>
            <a:custGeom>
              <a:avLst/>
              <a:gdLst/>
              <a:ahLst/>
              <a:cxnLst/>
              <a:rect l="l" t="t" r="r" b="b"/>
              <a:pathLst>
                <a:path w="410" h="798" extrusionOk="0">
                  <a:moveTo>
                    <a:pt x="348" y="798"/>
                  </a:moveTo>
                  <a:cubicBezTo>
                    <a:pt x="328" y="798"/>
                    <a:pt x="308" y="777"/>
                    <a:pt x="308" y="757"/>
                  </a:cubicBezTo>
                  <a:lnTo>
                    <a:pt x="21" y="82"/>
                  </a:lnTo>
                  <a:cubicBezTo>
                    <a:pt x="1" y="41"/>
                    <a:pt x="21" y="21"/>
                    <a:pt x="42" y="21"/>
                  </a:cubicBezTo>
                  <a:cubicBezTo>
                    <a:pt x="62" y="1"/>
                    <a:pt x="103" y="21"/>
                    <a:pt x="124" y="41"/>
                  </a:cubicBezTo>
                  <a:lnTo>
                    <a:pt x="410" y="716"/>
                  </a:lnTo>
                  <a:cubicBezTo>
                    <a:pt x="410" y="757"/>
                    <a:pt x="389" y="777"/>
                    <a:pt x="369" y="798"/>
                  </a:cubicBezTo>
                  <a:cubicBezTo>
                    <a:pt x="369" y="798"/>
                    <a:pt x="348" y="798"/>
                    <a:pt x="348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"/>
            <p:cNvSpPr/>
            <p:nvPr/>
          </p:nvSpPr>
          <p:spPr>
            <a:xfrm>
              <a:off x="3567750" y="593800"/>
              <a:ext cx="12275" cy="21500"/>
            </a:xfrm>
            <a:custGeom>
              <a:avLst/>
              <a:gdLst/>
              <a:ahLst/>
              <a:cxnLst/>
              <a:rect l="l" t="t" r="r" b="b"/>
              <a:pathLst>
                <a:path w="491" h="860" extrusionOk="0">
                  <a:moveTo>
                    <a:pt x="429" y="859"/>
                  </a:moveTo>
                  <a:cubicBezTo>
                    <a:pt x="409" y="859"/>
                    <a:pt x="388" y="839"/>
                    <a:pt x="388" y="818"/>
                  </a:cubicBezTo>
                  <a:lnTo>
                    <a:pt x="41" y="103"/>
                  </a:lnTo>
                  <a:cubicBezTo>
                    <a:pt x="0" y="41"/>
                    <a:pt x="102" y="1"/>
                    <a:pt x="143" y="62"/>
                  </a:cubicBezTo>
                  <a:lnTo>
                    <a:pt x="491" y="777"/>
                  </a:lnTo>
                  <a:cubicBezTo>
                    <a:pt x="491" y="798"/>
                    <a:pt x="491" y="839"/>
                    <a:pt x="450" y="839"/>
                  </a:cubicBezTo>
                  <a:cubicBezTo>
                    <a:pt x="450" y="839"/>
                    <a:pt x="450" y="859"/>
                    <a:pt x="429" y="8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"/>
            <p:cNvSpPr/>
            <p:nvPr/>
          </p:nvSpPr>
          <p:spPr>
            <a:xfrm>
              <a:off x="3553950" y="603000"/>
              <a:ext cx="13300" cy="18925"/>
            </a:xfrm>
            <a:custGeom>
              <a:avLst/>
              <a:gdLst/>
              <a:ahLst/>
              <a:cxnLst/>
              <a:rect l="l" t="t" r="r" b="b"/>
              <a:pathLst>
                <a:path w="532" h="757" extrusionOk="0">
                  <a:moveTo>
                    <a:pt x="470" y="757"/>
                  </a:moveTo>
                  <a:cubicBezTo>
                    <a:pt x="450" y="757"/>
                    <a:pt x="429" y="757"/>
                    <a:pt x="429" y="736"/>
                  </a:cubicBezTo>
                  <a:lnTo>
                    <a:pt x="41" y="123"/>
                  </a:lnTo>
                  <a:cubicBezTo>
                    <a:pt x="0" y="62"/>
                    <a:pt x="102" y="1"/>
                    <a:pt x="143" y="62"/>
                  </a:cubicBezTo>
                  <a:lnTo>
                    <a:pt x="511" y="675"/>
                  </a:lnTo>
                  <a:cubicBezTo>
                    <a:pt x="532" y="696"/>
                    <a:pt x="511" y="736"/>
                    <a:pt x="491" y="757"/>
                  </a:cubicBezTo>
                  <a:cubicBezTo>
                    <a:pt x="491" y="757"/>
                    <a:pt x="470" y="757"/>
                    <a:pt x="470" y="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"/>
            <p:cNvSpPr/>
            <p:nvPr/>
          </p:nvSpPr>
          <p:spPr>
            <a:xfrm>
              <a:off x="3540150" y="611175"/>
              <a:ext cx="14325" cy="18425"/>
            </a:xfrm>
            <a:custGeom>
              <a:avLst/>
              <a:gdLst/>
              <a:ahLst/>
              <a:cxnLst/>
              <a:rect l="l" t="t" r="r" b="b"/>
              <a:pathLst>
                <a:path w="573" h="737" extrusionOk="0">
                  <a:moveTo>
                    <a:pt x="511" y="737"/>
                  </a:moveTo>
                  <a:cubicBezTo>
                    <a:pt x="491" y="737"/>
                    <a:pt x="470" y="716"/>
                    <a:pt x="470" y="716"/>
                  </a:cubicBezTo>
                  <a:lnTo>
                    <a:pt x="62" y="123"/>
                  </a:lnTo>
                  <a:cubicBezTo>
                    <a:pt x="0" y="62"/>
                    <a:pt x="102" y="1"/>
                    <a:pt x="143" y="41"/>
                  </a:cubicBezTo>
                  <a:lnTo>
                    <a:pt x="552" y="634"/>
                  </a:lnTo>
                  <a:cubicBezTo>
                    <a:pt x="573" y="655"/>
                    <a:pt x="573" y="696"/>
                    <a:pt x="552" y="716"/>
                  </a:cubicBezTo>
                  <a:cubicBezTo>
                    <a:pt x="552" y="737"/>
                    <a:pt x="532" y="737"/>
                    <a:pt x="511" y="7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"/>
            <p:cNvSpPr/>
            <p:nvPr/>
          </p:nvSpPr>
          <p:spPr>
            <a:xfrm>
              <a:off x="3528400" y="621400"/>
              <a:ext cx="13800" cy="17400"/>
            </a:xfrm>
            <a:custGeom>
              <a:avLst/>
              <a:gdLst/>
              <a:ahLst/>
              <a:cxnLst/>
              <a:rect l="l" t="t" r="r" b="b"/>
              <a:pathLst>
                <a:path w="552" h="696" extrusionOk="0">
                  <a:moveTo>
                    <a:pt x="511" y="695"/>
                  </a:moveTo>
                  <a:cubicBezTo>
                    <a:pt x="491" y="695"/>
                    <a:pt x="470" y="675"/>
                    <a:pt x="470" y="675"/>
                  </a:cubicBezTo>
                  <a:lnTo>
                    <a:pt x="20" y="103"/>
                  </a:lnTo>
                  <a:cubicBezTo>
                    <a:pt x="0" y="82"/>
                    <a:pt x="0" y="41"/>
                    <a:pt x="20" y="21"/>
                  </a:cubicBezTo>
                  <a:cubicBezTo>
                    <a:pt x="41" y="0"/>
                    <a:pt x="61" y="0"/>
                    <a:pt x="82" y="21"/>
                  </a:cubicBezTo>
                  <a:lnTo>
                    <a:pt x="532" y="593"/>
                  </a:lnTo>
                  <a:cubicBezTo>
                    <a:pt x="552" y="614"/>
                    <a:pt x="552" y="655"/>
                    <a:pt x="532" y="675"/>
                  </a:cubicBezTo>
                  <a:cubicBezTo>
                    <a:pt x="532" y="675"/>
                    <a:pt x="511" y="675"/>
                    <a:pt x="511" y="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"/>
            <p:cNvSpPr/>
            <p:nvPr/>
          </p:nvSpPr>
          <p:spPr>
            <a:xfrm>
              <a:off x="3515100" y="633675"/>
              <a:ext cx="15875" cy="14325"/>
            </a:xfrm>
            <a:custGeom>
              <a:avLst/>
              <a:gdLst/>
              <a:ahLst/>
              <a:cxnLst/>
              <a:rect l="l" t="t" r="r" b="b"/>
              <a:pathLst>
                <a:path w="635" h="573" extrusionOk="0">
                  <a:moveTo>
                    <a:pt x="573" y="572"/>
                  </a:moveTo>
                  <a:cubicBezTo>
                    <a:pt x="552" y="572"/>
                    <a:pt x="552" y="572"/>
                    <a:pt x="532" y="572"/>
                  </a:cubicBezTo>
                  <a:lnTo>
                    <a:pt x="21" y="102"/>
                  </a:lnTo>
                  <a:cubicBezTo>
                    <a:pt x="1" y="61"/>
                    <a:pt x="1" y="41"/>
                    <a:pt x="21" y="20"/>
                  </a:cubicBezTo>
                  <a:cubicBezTo>
                    <a:pt x="41" y="0"/>
                    <a:pt x="82" y="0"/>
                    <a:pt x="103" y="20"/>
                  </a:cubicBezTo>
                  <a:lnTo>
                    <a:pt x="614" y="491"/>
                  </a:lnTo>
                  <a:cubicBezTo>
                    <a:pt x="634" y="511"/>
                    <a:pt x="634" y="552"/>
                    <a:pt x="614" y="572"/>
                  </a:cubicBezTo>
                  <a:cubicBezTo>
                    <a:pt x="614" y="572"/>
                    <a:pt x="593" y="572"/>
                    <a:pt x="573" y="5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"/>
            <p:cNvSpPr/>
            <p:nvPr/>
          </p:nvSpPr>
          <p:spPr>
            <a:xfrm>
              <a:off x="3504375" y="646950"/>
              <a:ext cx="17400" cy="12800"/>
            </a:xfrm>
            <a:custGeom>
              <a:avLst/>
              <a:gdLst/>
              <a:ahLst/>
              <a:cxnLst/>
              <a:rect l="l" t="t" r="r" b="b"/>
              <a:pathLst>
                <a:path w="696" h="512" extrusionOk="0">
                  <a:moveTo>
                    <a:pt x="614" y="512"/>
                  </a:moveTo>
                  <a:cubicBezTo>
                    <a:pt x="614" y="512"/>
                    <a:pt x="593" y="512"/>
                    <a:pt x="593" y="512"/>
                  </a:cubicBezTo>
                  <a:lnTo>
                    <a:pt x="21" y="103"/>
                  </a:lnTo>
                  <a:cubicBezTo>
                    <a:pt x="0" y="82"/>
                    <a:pt x="0" y="41"/>
                    <a:pt x="21" y="21"/>
                  </a:cubicBezTo>
                  <a:cubicBezTo>
                    <a:pt x="41" y="1"/>
                    <a:pt x="82" y="1"/>
                    <a:pt x="102" y="21"/>
                  </a:cubicBezTo>
                  <a:lnTo>
                    <a:pt x="654" y="430"/>
                  </a:lnTo>
                  <a:cubicBezTo>
                    <a:pt x="675" y="450"/>
                    <a:pt x="695" y="491"/>
                    <a:pt x="675" y="512"/>
                  </a:cubicBezTo>
                  <a:cubicBezTo>
                    <a:pt x="654" y="512"/>
                    <a:pt x="634" y="512"/>
                    <a:pt x="614" y="5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"/>
            <p:cNvSpPr/>
            <p:nvPr/>
          </p:nvSpPr>
          <p:spPr>
            <a:xfrm>
              <a:off x="3495175" y="659225"/>
              <a:ext cx="17900" cy="11775"/>
            </a:xfrm>
            <a:custGeom>
              <a:avLst/>
              <a:gdLst/>
              <a:ahLst/>
              <a:cxnLst/>
              <a:rect l="l" t="t" r="r" b="b"/>
              <a:pathLst>
                <a:path w="716" h="471" extrusionOk="0">
                  <a:moveTo>
                    <a:pt x="654" y="470"/>
                  </a:moveTo>
                  <a:cubicBezTo>
                    <a:pt x="654" y="470"/>
                    <a:pt x="634" y="470"/>
                    <a:pt x="634" y="470"/>
                  </a:cubicBezTo>
                  <a:lnTo>
                    <a:pt x="41" y="123"/>
                  </a:lnTo>
                  <a:cubicBezTo>
                    <a:pt x="21" y="102"/>
                    <a:pt x="0" y="61"/>
                    <a:pt x="21" y="41"/>
                  </a:cubicBezTo>
                  <a:cubicBezTo>
                    <a:pt x="41" y="21"/>
                    <a:pt x="62" y="0"/>
                    <a:pt x="103" y="21"/>
                  </a:cubicBezTo>
                  <a:lnTo>
                    <a:pt x="695" y="368"/>
                  </a:lnTo>
                  <a:cubicBezTo>
                    <a:pt x="716" y="389"/>
                    <a:pt x="716" y="429"/>
                    <a:pt x="716" y="450"/>
                  </a:cubicBezTo>
                  <a:cubicBezTo>
                    <a:pt x="695" y="470"/>
                    <a:pt x="675" y="470"/>
                    <a:pt x="654" y="4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"/>
            <p:cNvSpPr/>
            <p:nvPr/>
          </p:nvSpPr>
          <p:spPr>
            <a:xfrm>
              <a:off x="3487000" y="672500"/>
              <a:ext cx="18425" cy="10250"/>
            </a:xfrm>
            <a:custGeom>
              <a:avLst/>
              <a:gdLst/>
              <a:ahLst/>
              <a:cxnLst/>
              <a:rect l="l" t="t" r="r" b="b"/>
              <a:pathLst>
                <a:path w="737" h="410" extrusionOk="0">
                  <a:moveTo>
                    <a:pt x="695" y="409"/>
                  </a:moveTo>
                  <a:cubicBezTo>
                    <a:pt x="675" y="409"/>
                    <a:pt x="675" y="409"/>
                    <a:pt x="654" y="409"/>
                  </a:cubicBezTo>
                  <a:lnTo>
                    <a:pt x="41" y="103"/>
                  </a:lnTo>
                  <a:cubicBezTo>
                    <a:pt x="0" y="103"/>
                    <a:pt x="0" y="62"/>
                    <a:pt x="0" y="42"/>
                  </a:cubicBezTo>
                  <a:cubicBezTo>
                    <a:pt x="21" y="1"/>
                    <a:pt x="41" y="1"/>
                    <a:pt x="82" y="21"/>
                  </a:cubicBezTo>
                  <a:lnTo>
                    <a:pt x="695" y="307"/>
                  </a:lnTo>
                  <a:cubicBezTo>
                    <a:pt x="736" y="307"/>
                    <a:pt x="736" y="348"/>
                    <a:pt x="736" y="369"/>
                  </a:cubicBezTo>
                  <a:cubicBezTo>
                    <a:pt x="716" y="389"/>
                    <a:pt x="695" y="409"/>
                    <a:pt x="695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"/>
            <p:cNvSpPr/>
            <p:nvPr/>
          </p:nvSpPr>
          <p:spPr>
            <a:xfrm>
              <a:off x="3478825" y="684775"/>
              <a:ext cx="18925" cy="9225"/>
            </a:xfrm>
            <a:custGeom>
              <a:avLst/>
              <a:gdLst/>
              <a:ahLst/>
              <a:cxnLst/>
              <a:rect l="l" t="t" r="r" b="b"/>
              <a:pathLst>
                <a:path w="757" h="369" extrusionOk="0">
                  <a:moveTo>
                    <a:pt x="716" y="368"/>
                  </a:moveTo>
                  <a:lnTo>
                    <a:pt x="695" y="368"/>
                  </a:lnTo>
                  <a:lnTo>
                    <a:pt x="41" y="123"/>
                  </a:lnTo>
                  <a:cubicBezTo>
                    <a:pt x="21" y="102"/>
                    <a:pt x="0" y="82"/>
                    <a:pt x="21" y="41"/>
                  </a:cubicBezTo>
                  <a:cubicBezTo>
                    <a:pt x="21" y="21"/>
                    <a:pt x="62" y="0"/>
                    <a:pt x="82" y="21"/>
                  </a:cubicBezTo>
                  <a:lnTo>
                    <a:pt x="716" y="266"/>
                  </a:lnTo>
                  <a:cubicBezTo>
                    <a:pt x="757" y="286"/>
                    <a:pt x="757" y="307"/>
                    <a:pt x="757" y="348"/>
                  </a:cubicBezTo>
                  <a:cubicBezTo>
                    <a:pt x="736" y="368"/>
                    <a:pt x="716" y="368"/>
                    <a:pt x="716" y="3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"/>
            <p:cNvSpPr/>
            <p:nvPr/>
          </p:nvSpPr>
          <p:spPr>
            <a:xfrm>
              <a:off x="3613225" y="578975"/>
              <a:ext cx="7700" cy="22000"/>
            </a:xfrm>
            <a:custGeom>
              <a:avLst/>
              <a:gdLst/>
              <a:ahLst/>
              <a:cxnLst/>
              <a:rect l="l" t="t" r="r" b="b"/>
              <a:pathLst>
                <a:path w="308" h="880" extrusionOk="0">
                  <a:moveTo>
                    <a:pt x="266" y="880"/>
                  </a:moveTo>
                  <a:cubicBezTo>
                    <a:pt x="225" y="880"/>
                    <a:pt x="205" y="859"/>
                    <a:pt x="205" y="839"/>
                  </a:cubicBezTo>
                  <a:lnTo>
                    <a:pt x="21" y="103"/>
                  </a:lnTo>
                  <a:cubicBezTo>
                    <a:pt x="0" y="21"/>
                    <a:pt x="123" y="1"/>
                    <a:pt x="123" y="62"/>
                  </a:cubicBezTo>
                  <a:lnTo>
                    <a:pt x="307" y="818"/>
                  </a:lnTo>
                  <a:cubicBezTo>
                    <a:pt x="307" y="839"/>
                    <a:pt x="307" y="859"/>
                    <a:pt x="266" y="8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"/>
            <p:cNvSpPr/>
            <p:nvPr/>
          </p:nvSpPr>
          <p:spPr>
            <a:xfrm>
              <a:off x="3629575" y="576925"/>
              <a:ext cx="5650" cy="20475"/>
            </a:xfrm>
            <a:custGeom>
              <a:avLst/>
              <a:gdLst/>
              <a:ahLst/>
              <a:cxnLst/>
              <a:rect l="l" t="t" r="r" b="b"/>
              <a:pathLst>
                <a:path w="226" h="819" extrusionOk="0">
                  <a:moveTo>
                    <a:pt x="164" y="819"/>
                  </a:moveTo>
                  <a:cubicBezTo>
                    <a:pt x="144" y="819"/>
                    <a:pt x="123" y="798"/>
                    <a:pt x="123" y="778"/>
                  </a:cubicBezTo>
                  <a:lnTo>
                    <a:pt x="21" y="62"/>
                  </a:lnTo>
                  <a:cubicBezTo>
                    <a:pt x="1" y="42"/>
                    <a:pt x="41" y="1"/>
                    <a:pt x="62" y="1"/>
                  </a:cubicBezTo>
                  <a:cubicBezTo>
                    <a:pt x="82" y="1"/>
                    <a:pt x="123" y="21"/>
                    <a:pt x="123" y="42"/>
                  </a:cubicBezTo>
                  <a:lnTo>
                    <a:pt x="225" y="757"/>
                  </a:lnTo>
                  <a:cubicBezTo>
                    <a:pt x="225" y="798"/>
                    <a:pt x="205" y="819"/>
                    <a:pt x="185" y="8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"/>
            <p:cNvSpPr/>
            <p:nvPr/>
          </p:nvSpPr>
          <p:spPr>
            <a:xfrm>
              <a:off x="3645925" y="574900"/>
              <a:ext cx="4125" cy="20975"/>
            </a:xfrm>
            <a:custGeom>
              <a:avLst/>
              <a:gdLst/>
              <a:ahLst/>
              <a:cxnLst/>
              <a:rect l="l" t="t" r="r" b="b"/>
              <a:pathLst>
                <a:path w="165" h="839" extrusionOk="0">
                  <a:moveTo>
                    <a:pt x="103" y="838"/>
                  </a:moveTo>
                  <a:cubicBezTo>
                    <a:pt x="82" y="838"/>
                    <a:pt x="62" y="818"/>
                    <a:pt x="62" y="797"/>
                  </a:cubicBezTo>
                  <a:lnTo>
                    <a:pt x="1" y="82"/>
                  </a:lnTo>
                  <a:cubicBezTo>
                    <a:pt x="1" y="41"/>
                    <a:pt x="21" y="21"/>
                    <a:pt x="42" y="21"/>
                  </a:cubicBezTo>
                  <a:cubicBezTo>
                    <a:pt x="82" y="0"/>
                    <a:pt x="103" y="41"/>
                    <a:pt x="103" y="62"/>
                  </a:cubicBezTo>
                  <a:lnTo>
                    <a:pt x="164" y="797"/>
                  </a:lnTo>
                  <a:cubicBezTo>
                    <a:pt x="164" y="818"/>
                    <a:pt x="144" y="838"/>
                    <a:pt x="103" y="8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"/>
            <p:cNvSpPr/>
            <p:nvPr/>
          </p:nvSpPr>
          <p:spPr>
            <a:xfrm>
              <a:off x="3662275" y="574375"/>
              <a:ext cx="3100" cy="20975"/>
            </a:xfrm>
            <a:custGeom>
              <a:avLst/>
              <a:gdLst/>
              <a:ahLst/>
              <a:cxnLst/>
              <a:rect l="l" t="t" r="r" b="b"/>
              <a:pathLst>
                <a:path w="124" h="839" extrusionOk="0">
                  <a:moveTo>
                    <a:pt x="62" y="839"/>
                  </a:moveTo>
                  <a:cubicBezTo>
                    <a:pt x="42" y="839"/>
                    <a:pt x="21" y="818"/>
                    <a:pt x="21" y="778"/>
                  </a:cubicBezTo>
                  <a:lnTo>
                    <a:pt x="1" y="62"/>
                  </a:lnTo>
                  <a:cubicBezTo>
                    <a:pt x="1" y="21"/>
                    <a:pt x="21" y="1"/>
                    <a:pt x="62" y="1"/>
                  </a:cubicBezTo>
                  <a:cubicBezTo>
                    <a:pt x="83" y="1"/>
                    <a:pt x="103" y="21"/>
                    <a:pt x="103" y="62"/>
                  </a:cubicBezTo>
                  <a:lnTo>
                    <a:pt x="123" y="778"/>
                  </a:lnTo>
                  <a:cubicBezTo>
                    <a:pt x="123" y="818"/>
                    <a:pt x="103" y="839"/>
                    <a:pt x="62" y="8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"/>
            <p:cNvSpPr/>
            <p:nvPr/>
          </p:nvSpPr>
          <p:spPr>
            <a:xfrm>
              <a:off x="3677100" y="574900"/>
              <a:ext cx="5650" cy="19950"/>
            </a:xfrm>
            <a:custGeom>
              <a:avLst/>
              <a:gdLst/>
              <a:ahLst/>
              <a:cxnLst/>
              <a:rect l="l" t="t" r="r" b="b"/>
              <a:pathLst>
                <a:path w="226" h="798" extrusionOk="0">
                  <a:moveTo>
                    <a:pt x="62" y="797"/>
                  </a:moveTo>
                  <a:lnTo>
                    <a:pt x="62" y="797"/>
                  </a:lnTo>
                  <a:cubicBezTo>
                    <a:pt x="42" y="797"/>
                    <a:pt x="1" y="777"/>
                    <a:pt x="21" y="736"/>
                  </a:cubicBezTo>
                  <a:lnTo>
                    <a:pt x="103" y="62"/>
                  </a:lnTo>
                  <a:cubicBezTo>
                    <a:pt x="103" y="21"/>
                    <a:pt x="144" y="0"/>
                    <a:pt x="164" y="0"/>
                  </a:cubicBezTo>
                  <a:cubicBezTo>
                    <a:pt x="205" y="21"/>
                    <a:pt x="225" y="41"/>
                    <a:pt x="205" y="62"/>
                  </a:cubicBezTo>
                  <a:lnTo>
                    <a:pt x="123" y="757"/>
                  </a:lnTo>
                  <a:cubicBezTo>
                    <a:pt x="123" y="777"/>
                    <a:pt x="82" y="797"/>
                    <a:pt x="62" y="7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"/>
            <p:cNvSpPr/>
            <p:nvPr/>
          </p:nvSpPr>
          <p:spPr>
            <a:xfrm>
              <a:off x="3692950" y="576425"/>
              <a:ext cx="7175" cy="20475"/>
            </a:xfrm>
            <a:custGeom>
              <a:avLst/>
              <a:gdLst/>
              <a:ahLst/>
              <a:cxnLst/>
              <a:rect l="l" t="t" r="r" b="b"/>
              <a:pathLst>
                <a:path w="287" h="819" extrusionOk="0">
                  <a:moveTo>
                    <a:pt x="62" y="818"/>
                  </a:moveTo>
                  <a:lnTo>
                    <a:pt x="41" y="818"/>
                  </a:lnTo>
                  <a:cubicBezTo>
                    <a:pt x="21" y="798"/>
                    <a:pt x="0" y="777"/>
                    <a:pt x="0" y="736"/>
                  </a:cubicBezTo>
                  <a:lnTo>
                    <a:pt x="164" y="82"/>
                  </a:lnTo>
                  <a:cubicBezTo>
                    <a:pt x="184" y="1"/>
                    <a:pt x="287" y="21"/>
                    <a:pt x="287" y="103"/>
                  </a:cubicBezTo>
                  <a:lnTo>
                    <a:pt x="103" y="777"/>
                  </a:lnTo>
                  <a:cubicBezTo>
                    <a:pt x="103" y="798"/>
                    <a:pt x="82" y="818"/>
                    <a:pt x="62" y="8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"/>
            <p:cNvSpPr/>
            <p:nvPr/>
          </p:nvSpPr>
          <p:spPr>
            <a:xfrm>
              <a:off x="3708275" y="579500"/>
              <a:ext cx="8725" cy="18425"/>
            </a:xfrm>
            <a:custGeom>
              <a:avLst/>
              <a:gdLst/>
              <a:ahLst/>
              <a:cxnLst/>
              <a:rect l="l" t="t" r="r" b="b"/>
              <a:pathLst>
                <a:path w="349" h="737" extrusionOk="0">
                  <a:moveTo>
                    <a:pt x="62" y="736"/>
                  </a:moveTo>
                  <a:lnTo>
                    <a:pt x="41" y="736"/>
                  </a:lnTo>
                  <a:cubicBezTo>
                    <a:pt x="21" y="716"/>
                    <a:pt x="1" y="695"/>
                    <a:pt x="21" y="654"/>
                  </a:cubicBezTo>
                  <a:lnTo>
                    <a:pt x="225" y="41"/>
                  </a:lnTo>
                  <a:cubicBezTo>
                    <a:pt x="246" y="21"/>
                    <a:pt x="266" y="0"/>
                    <a:pt x="307" y="21"/>
                  </a:cubicBezTo>
                  <a:cubicBezTo>
                    <a:pt x="328" y="21"/>
                    <a:pt x="348" y="62"/>
                    <a:pt x="328" y="82"/>
                  </a:cubicBezTo>
                  <a:lnTo>
                    <a:pt x="123" y="695"/>
                  </a:lnTo>
                  <a:cubicBezTo>
                    <a:pt x="123" y="716"/>
                    <a:pt x="82" y="736"/>
                    <a:pt x="62" y="7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"/>
            <p:cNvSpPr/>
            <p:nvPr/>
          </p:nvSpPr>
          <p:spPr>
            <a:xfrm>
              <a:off x="3723100" y="582550"/>
              <a:ext cx="10750" cy="18425"/>
            </a:xfrm>
            <a:custGeom>
              <a:avLst/>
              <a:gdLst/>
              <a:ahLst/>
              <a:cxnLst/>
              <a:rect l="l" t="t" r="r" b="b"/>
              <a:pathLst>
                <a:path w="430" h="737" extrusionOk="0">
                  <a:moveTo>
                    <a:pt x="62" y="737"/>
                  </a:moveTo>
                  <a:cubicBezTo>
                    <a:pt x="62" y="737"/>
                    <a:pt x="41" y="737"/>
                    <a:pt x="41" y="737"/>
                  </a:cubicBezTo>
                  <a:cubicBezTo>
                    <a:pt x="21" y="716"/>
                    <a:pt x="0" y="696"/>
                    <a:pt x="21" y="655"/>
                  </a:cubicBezTo>
                  <a:lnTo>
                    <a:pt x="307" y="83"/>
                  </a:lnTo>
                  <a:cubicBezTo>
                    <a:pt x="327" y="1"/>
                    <a:pt x="430" y="62"/>
                    <a:pt x="389" y="123"/>
                  </a:cubicBezTo>
                  <a:lnTo>
                    <a:pt x="103" y="716"/>
                  </a:lnTo>
                  <a:cubicBezTo>
                    <a:pt x="103" y="716"/>
                    <a:pt x="82" y="737"/>
                    <a:pt x="62" y="7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"/>
            <p:cNvSpPr/>
            <p:nvPr/>
          </p:nvSpPr>
          <p:spPr>
            <a:xfrm>
              <a:off x="3738950" y="586650"/>
              <a:ext cx="10225" cy="16875"/>
            </a:xfrm>
            <a:custGeom>
              <a:avLst/>
              <a:gdLst/>
              <a:ahLst/>
              <a:cxnLst/>
              <a:rect l="l" t="t" r="r" b="b"/>
              <a:pathLst>
                <a:path w="409" h="675" extrusionOk="0">
                  <a:moveTo>
                    <a:pt x="61" y="675"/>
                  </a:moveTo>
                  <a:lnTo>
                    <a:pt x="21" y="675"/>
                  </a:lnTo>
                  <a:cubicBezTo>
                    <a:pt x="0" y="655"/>
                    <a:pt x="0" y="614"/>
                    <a:pt x="0" y="593"/>
                  </a:cubicBezTo>
                  <a:lnTo>
                    <a:pt x="307" y="41"/>
                  </a:lnTo>
                  <a:cubicBezTo>
                    <a:pt x="327" y="21"/>
                    <a:pt x="348" y="0"/>
                    <a:pt x="388" y="21"/>
                  </a:cubicBezTo>
                  <a:cubicBezTo>
                    <a:pt x="409" y="41"/>
                    <a:pt x="409" y="62"/>
                    <a:pt x="409" y="103"/>
                  </a:cubicBezTo>
                  <a:lnTo>
                    <a:pt x="102" y="655"/>
                  </a:lnTo>
                  <a:cubicBezTo>
                    <a:pt x="82" y="655"/>
                    <a:pt x="82" y="675"/>
                    <a:pt x="61" y="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"/>
            <p:cNvSpPr/>
            <p:nvPr/>
          </p:nvSpPr>
          <p:spPr>
            <a:xfrm>
              <a:off x="3271850" y="699600"/>
              <a:ext cx="197800" cy="283125"/>
            </a:xfrm>
            <a:custGeom>
              <a:avLst/>
              <a:gdLst/>
              <a:ahLst/>
              <a:cxnLst/>
              <a:rect l="l" t="t" r="r" b="b"/>
              <a:pathLst>
                <a:path w="7912" h="11325" extrusionOk="0">
                  <a:moveTo>
                    <a:pt x="1390" y="11325"/>
                  </a:moveTo>
                  <a:cubicBezTo>
                    <a:pt x="1370" y="11304"/>
                    <a:pt x="1349" y="11304"/>
                    <a:pt x="1349" y="11284"/>
                  </a:cubicBezTo>
                  <a:cubicBezTo>
                    <a:pt x="0" y="6930"/>
                    <a:pt x="1840" y="4088"/>
                    <a:pt x="3618" y="2494"/>
                  </a:cubicBezTo>
                  <a:cubicBezTo>
                    <a:pt x="4845" y="1390"/>
                    <a:pt x="6276" y="552"/>
                    <a:pt x="7829" y="0"/>
                  </a:cubicBezTo>
                  <a:cubicBezTo>
                    <a:pt x="7870" y="0"/>
                    <a:pt x="7891" y="20"/>
                    <a:pt x="7911" y="41"/>
                  </a:cubicBezTo>
                  <a:cubicBezTo>
                    <a:pt x="7911" y="61"/>
                    <a:pt x="7891" y="102"/>
                    <a:pt x="7870" y="102"/>
                  </a:cubicBezTo>
                  <a:cubicBezTo>
                    <a:pt x="6337" y="654"/>
                    <a:pt x="4906" y="1492"/>
                    <a:pt x="3680" y="2576"/>
                  </a:cubicBezTo>
                  <a:cubicBezTo>
                    <a:pt x="1922" y="4170"/>
                    <a:pt x="102" y="6950"/>
                    <a:pt x="1452" y="11264"/>
                  </a:cubicBezTo>
                  <a:cubicBezTo>
                    <a:pt x="1452" y="11284"/>
                    <a:pt x="1431" y="11325"/>
                    <a:pt x="1411" y="113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"/>
            <p:cNvSpPr/>
            <p:nvPr/>
          </p:nvSpPr>
          <p:spPr>
            <a:xfrm>
              <a:off x="3293300" y="702650"/>
              <a:ext cx="183500" cy="290300"/>
            </a:xfrm>
            <a:custGeom>
              <a:avLst/>
              <a:gdLst/>
              <a:ahLst/>
              <a:cxnLst/>
              <a:rect l="l" t="t" r="r" b="b"/>
              <a:pathLst>
                <a:path w="7340" h="11612" extrusionOk="0">
                  <a:moveTo>
                    <a:pt x="880" y="11612"/>
                  </a:moveTo>
                  <a:cubicBezTo>
                    <a:pt x="859" y="11612"/>
                    <a:pt x="839" y="11591"/>
                    <a:pt x="839" y="11571"/>
                  </a:cubicBezTo>
                  <a:cubicBezTo>
                    <a:pt x="1" y="9056"/>
                    <a:pt x="103" y="6787"/>
                    <a:pt x="1125" y="4825"/>
                  </a:cubicBezTo>
                  <a:cubicBezTo>
                    <a:pt x="2965" y="1309"/>
                    <a:pt x="7217" y="21"/>
                    <a:pt x="7258" y="1"/>
                  </a:cubicBezTo>
                  <a:cubicBezTo>
                    <a:pt x="7319" y="1"/>
                    <a:pt x="7339" y="82"/>
                    <a:pt x="7278" y="103"/>
                  </a:cubicBezTo>
                  <a:cubicBezTo>
                    <a:pt x="7237" y="103"/>
                    <a:pt x="3026" y="1411"/>
                    <a:pt x="1207" y="4886"/>
                  </a:cubicBezTo>
                  <a:cubicBezTo>
                    <a:pt x="205" y="6808"/>
                    <a:pt x="103" y="9036"/>
                    <a:pt x="921" y="11530"/>
                  </a:cubicBezTo>
                  <a:cubicBezTo>
                    <a:pt x="921" y="11550"/>
                    <a:pt x="921" y="11591"/>
                    <a:pt x="880" y="115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"/>
            <p:cNvSpPr/>
            <p:nvPr/>
          </p:nvSpPr>
          <p:spPr>
            <a:xfrm>
              <a:off x="3302500" y="721575"/>
              <a:ext cx="168175" cy="249925"/>
            </a:xfrm>
            <a:custGeom>
              <a:avLst/>
              <a:gdLst/>
              <a:ahLst/>
              <a:cxnLst/>
              <a:rect l="l" t="t" r="r" b="b"/>
              <a:pathLst>
                <a:path w="6727" h="9997" extrusionOk="0">
                  <a:moveTo>
                    <a:pt x="1023" y="9996"/>
                  </a:moveTo>
                  <a:cubicBezTo>
                    <a:pt x="1002" y="9996"/>
                    <a:pt x="982" y="9976"/>
                    <a:pt x="982" y="9955"/>
                  </a:cubicBezTo>
                  <a:cubicBezTo>
                    <a:pt x="1" y="6235"/>
                    <a:pt x="1595" y="3720"/>
                    <a:pt x="3108" y="2290"/>
                  </a:cubicBezTo>
                  <a:cubicBezTo>
                    <a:pt x="4130" y="1329"/>
                    <a:pt x="5316" y="552"/>
                    <a:pt x="6624" y="41"/>
                  </a:cubicBezTo>
                  <a:cubicBezTo>
                    <a:pt x="6706" y="0"/>
                    <a:pt x="6726" y="102"/>
                    <a:pt x="6665" y="143"/>
                  </a:cubicBezTo>
                  <a:cubicBezTo>
                    <a:pt x="5377" y="654"/>
                    <a:pt x="4191" y="1411"/>
                    <a:pt x="3169" y="2371"/>
                  </a:cubicBezTo>
                  <a:cubicBezTo>
                    <a:pt x="1677" y="3802"/>
                    <a:pt x="123" y="6255"/>
                    <a:pt x="1084" y="9935"/>
                  </a:cubicBezTo>
                  <a:cubicBezTo>
                    <a:pt x="1084" y="9955"/>
                    <a:pt x="1064" y="9996"/>
                    <a:pt x="1043" y="99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"/>
            <p:cNvSpPr/>
            <p:nvPr/>
          </p:nvSpPr>
          <p:spPr>
            <a:xfrm>
              <a:off x="3329075" y="807425"/>
              <a:ext cx="21500" cy="12275"/>
            </a:xfrm>
            <a:custGeom>
              <a:avLst/>
              <a:gdLst/>
              <a:ahLst/>
              <a:cxnLst/>
              <a:rect l="l" t="t" r="r" b="b"/>
              <a:pathLst>
                <a:path w="860" h="491" extrusionOk="0">
                  <a:moveTo>
                    <a:pt x="798" y="491"/>
                  </a:moveTo>
                  <a:cubicBezTo>
                    <a:pt x="778" y="491"/>
                    <a:pt x="778" y="491"/>
                    <a:pt x="757" y="491"/>
                  </a:cubicBezTo>
                  <a:lnTo>
                    <a:pt x="62" y="123"/>
                  </a:lnTo>
                  <a:cubicBezTo>
                    <a:pt x="1" y="82"/>
                    <a:pt x="42" y="0"/>
                    <a:pt x="123" y="21"/>
                  </a:cubicBezTo>
                  <a:lnTo>
                    <a:pt x="818" y="389"/>
                  </a:lnTo>
                  <a:cubicBezTo>
                    <a:pt x="839" y="409"/>
                    <a:pt x="859" y="430"/>
                    <a:pt x="839" y="450"/>
                  </a:cubicBezTo>
                  <a:cubicBezTo>
                    <a:pt x="818" y="470"/>
                    <a:pt x="818" y="491"/>
                    <a:pt x="798" y="4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"/>
            <p:cNvSpPr/>
            <p:nvPr/>
          </p:nvSpPr>
          <p:spPr>
            <a:xfrm>
              <a:off x="3323450" y="819675"/>
              <a:ext cx="19450" cy="11275"/>
            </a:xfrm>
            <a:custGeom>
              <a:avLst/>
              <a:gdLst/>
              <a:ahLst/>
              <a:cxnLst/>
              <a:rect l="l" t="t" r="r" b="b"/>
              <a:pathLst>
                <a:path w="778" h="451" extrusionOk="0">
                  <a:moveTo>
                    <a:pt x="716" y="451"/>
                  </a:moveTo>
                  <a:lnTo>
                    <a:pt x="696" y="451"/>
                  </a:lnTo>
                  <a:lnTo>
                    <a:pt x="42" y="124"/>
                  </a:lnTo>
                  <a:cubicBezTo>
                    <a:pt x="1" y="103"/>
                    <a:pt x="1" y="83"/>
                    <a:pt x="1" y="42"/>
                  </a:cubicBezTo>
                  <a:cubicBezTo>
                    <a:pt x="21" y="21"/>
                    <a:pt x="62" y="1"/>
                    <a:pt x="83" y="21"/>
                  </a:cubicBezTo>
                  <a:lnTo>
                    <a:pt x="737" y="369"/>
                  </a:lnTo>
                  <a:cubicBezTo>
                    <a:pt x="778" y="369"/>
                    <a:pt x="778" y="410"/>
                    <a:pt x="757" y="430"/>
                  </a:cubicBezTo>
                  <a:cubicBezTo>
                    <a:pt x="757" y="451"/>
                    <a:pt x="737" y="451"/>
                    <a:pt x="716" y="4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"/>
            <p:cNvSpPr/>
            <p:nvPr/>
          </p:nvSpPr>
          <p:spPr>
            <a:xfrm>
              <a:off x="3315800" y="832975"/>
              <a:ext cx="20975" cy="10750"/>
            </a:xfrm>
            <a:custGeom>
              <a:avLst/>
              <a:gdLst/>
              <a:ahLst/>
              <a:cxnLst/>
              <a:rect l="l" t="t" r="r" b="b"/>
              <a:pathLst>
                <a:path w="839" h="430" extrusionOk="0">
                  <a:moveTo>
                    <a:pt x="797" y="430"/>
                  </a:moveTo>
                  <a:cubicBezTo>
                    <a:pt x="777" y="430"/>
                    <a:pt x="777" y="430"/>
                    <a:pt x="757" y="430"/>
                  </a:cubicBezTo>
                  <a:lnTo>
                    <a:pt x="41" y="123"/>
                  </a:lnTo>
                  <a:cubicBezTo>
                    <a:pt x="21" y="103"/>
                    <a:pt x="0" y="82"/>
                    <a:pt x="21" y="41"/>
                  </a:cubicBezTo>
                  <a:cubicBezTo>
                    <a:pt x="21" y="21"/>
                    <a:pt x="62" y="0"/>
                    <a:pt x="82" y="21"/>
                  </a:cubicBezTo>
                  <a:lnTo>
                    <a:pt x="797" y="348"/>
                  </a:lnTo>
                  <a:cubicBezTo>
                    <a:pt x="838" y="348"/>
                    <a:pt x="838" y="389"/>
                    <a:pt x="838" y="409"/>
                  </a:cubicBezTo>
                  <a:cubicBezTo>
                    <a:pt x="818" y="430"/>
                    <a:pt x="797" y="430"/>
                    <a:pt x="797" y="4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"/>
            <p:cNvSpPr/>
            <p:nvPr/>
          </p:nvSpPr>
          <p:spPr>
            <a:xfrm>
              <a:off x="3311200" y="848825"/>
              <a:ext cx="19950" cy="8700"/>
            </a:xfrm>
            <a:custGeom>
              <a:avLst/>
              <a:gdLst/>
              <a:ahLst/>
              <a:cxnLst/>
              <a:rect l="l" t="t" r="r" b="b"/>
              <a:pathLst>
                <a:path w="798" h="348" extrusionOk="0">
                  <a:moveTo>
                    <a:pt x="757" y="348"/>
                  </a:moveTo>
                  <a:lnTo>
                    <a:pt x="736" y="348"/>
                  </a:lnTo>
                  <a:lnTo>
                    <a:pt x="41" y="102"/>
                  </a:lnTo>
                  <a:cubicBezTo>
                    <a:pt x="21" y="102"/>
                    <a:pt x="0" y="61"/>
                    <a:pt x="21" y="41"/>
                  </a:cubicBezTo>
                  <a:cubicBezTo>
                    <a:pt x="21" y="0"/>
                    <a:pt x="41" y="0"/>
                    <a:pt x="82" y="0"/>
                  </a:cubicBezTo>
                  <a:lnTo>
                    <a:pt x="757" y="225"/>
                  </a:lnTo>
                  <a:cubicBezTo>
                    <a:pt x="797" y="245"/>
                    <a:pt x="797" y="266"/>
                    <a:pt x="797" y="307"/>
                  </a:cubicBezTo>
                  <a:cubicBezTo>
                    <a:pt x="797" y="327"/>
                    <a:pt x="777" y="348"/>
                    <a:pt x="757" y="3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"/>
            <p:cNvSpPr/>
            <p:nvPr/>
          </p:nvSpPr>
          <p:spPr>
            <a:xfrm>
              <a:off x="3306075" y="863625"/>
              <a:ext cx="20975" cy="7700"/>
            </a:xfrm>
            <a:custGeom>
              <a:avLst/>
              <a:gdLst/>
              <a:ahLst/>
              <a:cxnLst/>
              <a:rect l="l" t="t" r="r" b="b"/>
              <a:pathLst>
                <a:path w="839" h="308" extrusionOk="0">
                  <a:moveTo>
                    <a:pt x="757" y="308"/>
                  </a:moveTo>
                  <a:lnTo>
                    <a:pt x="757" y="308"/>
                  </a:lnTo>
                  <a:lnTo>
                    <a:pt x="42" y="124"/>
                  </a:lnTo>
                  <a:cubicBezTo>
                    <a:pt x="21" y="124"/>
                    <a:pt x="1" y="83"/>
                    <a:pt x="1" y="62"/>
                  </a:cubicBezTo>
                  <a:cubicBezTo>
                    <a:pt x="21" y="21"/>
                    <a:pt x="42" y="1"/>
                    <a:pt x="62" y="21"/>
                  </a:cubicBezTo>
                  <a:lnTo>
                    <a:pt x="778" y="205"/>
                  </a:lnTo>
                  <a:cubicBezTo>
                    <a:pt x="839" y="226"/>
                    <a:pt x="819" y="308"/>
                    <a:pt x="757" y="3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"/>
            <p:cNvSpPr/>
            <p:nvPr/>
          </p:nvSpPr>
          <p:spPr>
            <a:xfrm>
              <a:off x="3302500" y="879475"/>
              <a:ext cx="20975" cy="6675"/>
            </a:xfrm>
            <a:custGeom>
              <a:avLst/>
              <a:gdLst/>
              <a:ahLst/>
              <a:cxnLst/>
              <a:rect l="l" t="t" r="r" b="b"/>
              <a:pathLst>
                <a:path w="839" h="267" extrusionOk="0">
                  <a:moveTo>
                    <a:pt x="778" y="266"/>
                  </a:moveTo>
                  <a:lnTo>
                    <a:pt x="778" y="266"/>
                  </a:lnTo>
                  <a:lnTo>
                    <a:pt x="62" y="123"/>
                  </a:lnTo>
                  <a:cubicBezTo>
                    <a:pt x="21" y="103"/>
                    <a:pt x="1" y="82"/>
                    <a:pt x="21" y="62"/>
                  </a:cubicBezTo>
                  <a:cubicBezTo>
                    <a:pt x="21" y="21"/>
                    <a:pt x="42" y="1"/>
                    <a:pt x="83" y="21"/>
                  </a:cubicBezTo>
                  <a:lnTo>
                    <a:pt x="798" y="164"/>
                  </a:lnTo>
                  <a:cubicBezTo>
                    <a:pt x="818" y="164"/>
                    <a:pt x="839" y="185"/>
                    <a:pt x="839" y="225"/>
                  </a:cubicBezTo>
                  <a:cubicBezTo>
                    <a:pt x="818" y="246"/>
                    <a:pt x="798" y="266"/>
                    <a:pt x="778" y="2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"/>
            <p:cNvSpPr/>
            <p:nvPr/>
          </p:nvSpPr>
          <p:spPr>
            <a:xfrm>
              <a:off x="3300450" y="896850"/>
              <a:ext cx="19975" cy="4125"/>
            </a:xfrm>
            <a:custGeom>
              <a:avLst/>
              <a:gdLst/>
              <a:ahLst/>
              <a:cxnLst/>
              <a:rect l="l" t="t" r="r" b="b"/>
              <a:pathLst>
                <a:path w="799" h="165" extrusionOk="0">
                  <a:moveTo>
                    <a:pt x="757" y="164"/>
                  </a:moveTo>
                  <a:lnTo>
                    <a:pt x="757" y="164"/>
                  </a:lnTo>
                  <a:lnTo>
                    <a:pt x="62" y="123"/>
                  </a:lnTo>
                  <a:cubicBezTo>
                    <a:pt x="21" y="123"/>
                    <a:pt x="1" y="103"/>
                    <a:pt x="1" y="62"/>
                  </a:cubicBezTo>
                  <a:cubicBezTo>
                    <a:pt x="1" y="42"/>
                    <a:pt x="42" y="1"/>
                    <a:pt x="62" y="21"/>
                  </a:cubicBezTo>
                  <a:lnTo>
                    <a:pt x="757" y="42"/>
                  </a:lnTo>
                  <a:cubicBezTo>
                    <a:pt x="778" y="42"/>
                    <a:pt x="798" y="82"/>
                    <a:pt x="798" y="103"/>
                  </a:cubicBezTo>
                  <a:cubicBezTo>
                    <a:pt x="798" y="144"/>
                    <a:pt x="778" y="164"/>
                    <a:pt x="757" y="1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"/>
            <p:cNvSpPr/>
            <p:nvPr/>
          </p:nvSpPr>
          <p:spPr>
            <a:xfrm>
              <a:off x="3300975" y="913200"/>
              <a:ext cx="19950" cy="3600"/>
            </a:xfrm>
            <a:custGeom>
              <a:avLst/>
              <a:gdLst/>
              <a:ahLst/>
              <a:cxnLst/>
              <a:rect l="l" t="t" r="r" b="b"/>
              <a:pathLst>
                <a:path w="798" h="144" extrusionOk="0">
                  <a:moveTo>
                    <a:pt x="62" y="144"/>
                  </a:moveTo>
                  <a:cubicBezTo>
                    <a:pt x="41" y="144"/>
                    <a:pt x="0" y="123"/>
                    <a:pt x="0" y="103"/>
                  </a:cubicBezTo>
                  <a:cubicBezTo>
                    <a:pt x="0" y="62"/>
                    <a:pt x="21" y="42"/>
                    <a:pt x="62" y="42"/>
                  </a:cubicBezTo>
                  <a:lnTo>
                    <a:pt x="736" y="1"/>
                  </a:lnTo>
                  <a:cubicBezTo>
                    <a:pt x="777" y="1"/>
                    <a:pt x="798" y="21"/>
                    <a:pt x="798" y="42"/>
                  </a:cubicBezTo>
                  <a:cubicBezTo>
                    <a:pt x="798" y="83"/>
                    <a:pt x="777" y="103"/>
                    <a:pt x="757" y="103"/>
                  </a:cubicBezTo>
                  <a:lnTo>
                    <a:pt x="62" y="1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"/>
            <p:cNvSpPr/>
            <p:nvPr/>
          </p:nvSpPr>
          <p:spPr>
            <a:xfrm>
              <a:off x="3301475" y="927000"/>
              <a:ext cx="19975" cy="5650"/>
            </a:xfrm>
            <a:custGeom>
              <a:avLst/>
              <a:gdLst/>
              <a:ahLst/>
              <a:cxnLst/>
              <a:rect l="l" t="t" r="r" b="b"/>
              <a:pathLst>
                <a:path w="799" h="226" extrusionOk="0">
                  <a:moveTo>
                    <a:pt x="62" y="226"/>
                  </a:moveTo>
                  <a:cubicBezTo>
                    <a:pt x="42" y="226"/>
                    <a:pt x="21" y="205"/>
                    <a:pt x="21" y="185"/>
                  </a:cubicBezTo>
                  <a:cubicBezTo>
                    <a:pt x="1" y="144"/>
                    <a:pt x="21" y="123"/>
                    <a:pt x="62" y="103"/>
                  </a:cubicBezTo>
                  <a:lnTo>
                    <a:pt x="737" y="1"/>
                  </a:lnTo>
                  <a:cubicBezTo>
                    <a:pt x="757" y="1"/>
                    <a:pt x="798" y="21"/>
                    <a:pt x="798" y="42"/>
                  </a:cubicBezTo>
                  <a:cubicBezTo>
                    <a:pt x="798" y="82"/>
                    <a:pt x="778" y="103"/>
                    <a:pt x="757" y="103"/>
                  </a:cubicBezTo>
                  <a:lnTo>
                    <a:pt x="83" y="2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"/>
            <p:cNvSpPr/>
            <p:nvPr/>
          </p:nvSpPr>
          <p:spPr>
            <a:xfrm>
              <a:off x="3303525" y="940800"/>
              <a:ext cx="19950" cy="7175"/>
            </a:xfrm>
            <a:custGeom>
              <a:avLst/>
              <a:gdLst/>
              <a:ahLst/>
              <a:cxnLst/>
              <a:rect l="l" t="t" r="r" b="b"/>
              <a:pathLst>
                <a:path w="798" h="287" extrusionOk="0">
                  <a:moveTo>
                    <a:pt x="62" y="287"/>
                  </a:moveTo>
                  <a:cubicBezTo>
                    <a:pt x="42" y="287"/>
                    <a:pt x="21" y="266"/>
                    <a:pt x="21" y="246"/>
                  </a:cubicBezTo>
                  <a:cubicBezTo>
                    <a:pt x="1" y="225"/>
                    <a:pt x="21" y="185"/>
                    <a:pt x="42" y="185"/>
                  </a:cubicBezTo>
                  <a:lnTo>
                    <a:pt x="737" y="1"/>
                  </a:lnTo>
                  <a:cubicBezTo>
                    <a:pt x="757" y="1"/>
                    <a:pt x="777" y="1"/>
                    <a:pt x="798" y="42"/>
                  </a:cubicBezTo>
                  <a:cubicBezTo>
                    <a:pt x="798" y="62"/>
                    <a:pt x="777" y="103"/>
                    <a:pt x="757" y="103"/>
                  </a:cubicBezTo>
                  <a:lnTo>
                    <a:pt x="82" y="28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"/>
            <p:cNvSpPr/>
            <p:nvPr/>
          </p:nvSpPr>
          <p:spPr>
            <a:xfrm>
              <a:off x="3305575" y="954100"/>
              <a:ext cx="19450" cy="8700"/>
            </a:xfrm>
            <a:custGeom>
              <a:avLst/>
              <a:gdLst/>
              <a:ahLst/>
              <a:cxnLst/>
              <a:rect l="l" t="t" r="r" b="b"/>
              <a:pathLst>
                <a:path w="778" h="348" extrusionOk="0">
                  <a:moveTo>
                    <a:pt x="62" y="348"/>
                  </a:moveTo>
                  <a:cubicBezTo>
                    <a:pt x="41" y="348"/>
                    <a:pt x="21" y="327"/>
                    <a:pt x="0" y="307"/>
                  </a:cubicBezTo>
                  <a:cubicBezTo>
                    <a:pt x="0" y="286"/>
                    <a:pt x="0" y="245"/>
                    <a:pt x="41" y="245"/>
                  </a:cubicBezTo>
                  <a:lnTo>
                    <a:pt x="695" y="21"/>
                  </a:lnTo>
                  <a:cubicBezTo>
                    <a:pt x="716" y="0"/>
                    <a:pt x="757" y="21"/>
                    <a:pt x="757" y="61"/>
                  </a:cubicBezTo>
                  <a:cubicBezTo>
                    <a:pt x="777" y="82"/>
                    <a:pt x="757" y="123"/>
                    <a:pt x="736" y="123"/>
                  </a:cubicBezTo>
                  <a:lnTo>
                    <a:pt x="82" y="3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"/>
            <p:cNvSpPr/>
            <p:nvPr/>
          </p:nvSpPr>
          <p:spPr>
            <a:xfrm>
              <a:off x="3340325" y="792100"/>
              <a:ext cx="18925" cy="14825"/>
            </a:xfrm>
            <a:custGeom>
              <a:avLst/>
              <a:gdLst/>
              <a:ahLst/>
              <a:cxnLst/>
              <a:rect l="l" t="t" r="r" b="b"/>
              <a:pathLst>
                <a:path w="757" h="593" extrusionOk="0">
                  <a:moveTo>
                    <a:pt x="695" y="593"/>
                  </a:moveTo>
                  <a:cubicBezTo>
                    <a:pt x="695" y="593"/>
                    <a:pt x="675" y="593"/>
                    <a:pt x="675" y="593"/>
                  </a:cubicBezTo>
                  <a:lnTo>
                    <a:pt x="62" y="123"/>
                  </a:lnTo>
                  <a:cubicBezTo>
                    <a:pt x="0" y="82"/>
                    <a:pt x="62" y="0"/>
                    <a:pt x="123" y="41"/>
                  </a:cubicBezTo>
                  <a:lnTo>
                    <a:pt x="736" y="491"/>
                  </a:lnTo>
                  <a:cubicBezTo>
                    <a:pt x="757" y="511"/>
                    <a:pt x="757" y="552"/>
                    <a:pt x="736" y="572"/>
                  </a:cubicBezTo>
                  <a:cubicBezTo>
                    <a:pt x="716" y="572"/>
                    <a:pt x="716" y="572"/>
                    <a:pt x="695" y="5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"/>
            <p:cNvSpPr/>
            <p:nvPr/>
          </p:nvSpPr>
          <p:spPr>
            <a:xfrm>
              <a:off x="3351575" y="780325"/>
              <a:ext cx="16375" cy="14850"/>
            </a:xfrm>
            <a:custGeom>
              <a:avLst/>
              <a:gdLst/>
              <a:ahLst/>
              <a:cxnLst/>
              <a:rect l="l" t="t" r="r" b="b"/>
              <a:pathLst>
                <a:path w="655" h="594" extrusionOk="0">
                  <a:moveTo>
                    <a:pt x="593" y="594"/>
                  </a:moveTo>
                  <a:cubicBezTo>
                    <a:pt x="573" y="594"/>
                    <a:pt x="573" y="573"/>
                    <a:pt x="552" y="573"/>
                  </a:cubicBezTo>
                  <a:lnTo>
                    <a:pt x="21" y="83"/>
                  </a:lnTo>
                  <a:cubicBezTo>
                    <a:pt x="0" y="62"/>
                    <a:pt x="0" y="42"/>
                    <a:pt x="21" y="21"/>
                  </a:cubicBezTo>
                  <a:cubicBezTo>
                    <a:pt x="41" y="1"/>
                    <a:pt x="82" y="1"/>
                    <a:pt x="102" y="21"/>
                  </a:cubicBezTo>
                  <a:lnTo>
                    <a:pt x="634" y="491"/>
                  </a:lnTo>
                  <a:cubicBezTo>
                    <a:pt x="654" y="512"/>
                    <a:pt x="654" y="553"/>
                    <a:pt x="634" y="573"/>
                  </a:cubicBezTo>
                  <a:cubicBezTo>
                    <a:pt x="613" y="573"/>
                    <a:pt x="613" y="594"/>
                    <a:pt x="593" y="5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"/>
            <p:cNvSpPr/>
            <p:nvPr/>
          </p:nvSpPr>
          <p:spPr>
            <a:xfrm>
              <a:off x="3361775" y="768075"/>
              <a:ext cx="16400" cy="16375"/>
            </a:xfrm>
            <a:custGeom>
              <a:avLst/>
              <a:gdLst/>
              <a:ahLst/>
              <a:cxnLst/>
              <a:rect l="l" t="t" r="r" b="b"/>
              <a:pathLst>
                <a:path w="656" h="655" extrusionOk="0">
                  <a:moveTo>
                    <a:pt x="594" y="654"/>
                  </a:moveTo>
                  <a:cubicBezTo>
                    <a:pt x="594" y="654"/>
                    <a:pt x="573" y="634"/>
                    <a:pt x="553" y="634"/>
                  </a:cubicBezTo>
                  <a:lnTo>
                    <a:pt x="42" y="123"/>
                  </a:lnTo>
                  <a:cubicBezTo>
                    <a:pt x="1" y="62"/>
                    <a:pt x="83" y="0"/>
                    <a:pt x="124" y="41"/>
                  </a:cubicBezTo>
                  <a:lnTo>
                    <a:pt x="635" y="552"/>
                  </a:lnTo>
                  <a:cubicBezTo>
                    <a:pt x="655" y="573"/>
                    <a:pt x="655" y="614"/>
                    <a:pt x="635" y="634"/>
                  </a:cubicBezTo>
                  <a:cubicBezTo>
                    <a:pt x="635" y="634"/>
                    <a:pt x="614" y="654"/>
                    <a:pt x="594" y="6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"/>
            <p:cNvSpPr/>
            <p:nvPr/>
          </p:nvSpPr>
          <p:spPr>
            <a:xfrm>
              <a:off x="3374575" y="757325"/>
              <a:ext cx="14825" cy="16400"/>
            </a:xfrm>
            <a:custGeom>
              <a:avLst/>
              <a:gdLst/>
              <a:ahLst/>
              <a:cxnLst/>
              <a:rect l="l" t="t" r="r" b="b"/>
              <a:pathLst>
                <a:path w="593" h="656" extrusionOk="0">
                  <a:moveTo>
                    <a:pt x="552" y="655"/>
                  </a:moveTo>
                  <a:cubicBezTo>
                    <a:pt x="532" y="655"/>
                    <a:pt x="511" y="655"/>
                    <a:pt x="511" y="635"/>
                  </a:cubicBezTo>
                  <a:lnTo>
                    <a:pt x="20" y="103"/>
                  </a:lnTo>
                  <a:cubicBezTo>
                    <a:pt x="0" y="83"/>
                    <a:pt x="0" y="42"/>
                    <a:pt x="20" y="21"/>
                  </a:cubicBezTo>
                  <a:cubicBezTo>
                    <a:pt x="41" y="1"/>
                    <a:pt x="82" y="1"/>
                    <a:pt x="102" y="21"/>
                  </a:cubicBezTo>
                  <a:lnTo>
                    <a:pt x="572" y="573"/>
                  </a:lnTo>
                  <a:cubicBezTo>
                    <a:pt x="593" y="594"/>
                    <a:pt x="593" y="614"/>
                    <a:pt x="572" y="635"/>
                  </a:cubicBezTo>
                  <a:cubicBezTo>
                    <a:pt x="572" y="655"/>
                    <a:pt x="552" y="655"/>
                    <a:pt x="552" y="6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"/>
            <p:cNvSpPr/>
            <p:nvPr/>
          </p:nvSpPr>
          <p:spPr>
            <a:xfrm>
              <a:off x="3388350" y="747125"/>
              <a:ext cx="12300" cy="16875"/>
            </a:xfrm>
            <a:custGeom>
              <a:avLst/>
              <a:gdLst/>
              <a:ahLst/>
              <a:cxnLst/>
              <a:rect l="l" t="t" r="r" b="b"/>
              <a:pathLst>
                <a:path w="492" h="675" extrusionOk="0">
                  <a:moveTo>
                    <a:pt x="430" y="675"/>
                  </a:moveTo>
                  <a:cubicBezTo>
                    <a:pt x="410" y="675"/>
                    <a:pt x="389" y="675"/>
                    <a:pt x="389" y="654"/>
                  </a:cubicBezTo>
                  <a:lnTo>
                    <a:pt x="21" y="82"/>
                  </a:lnTo>
                  <a:cubicBezTo>
                    <a:pt x="1" y="61"/>
                    <a:pt x="1" y="21"/>
                    <a:pt x="42" y="0"/>
                  </a:cubicBezTo>
                  <a:cubicBezTo>
                    <a:pt x="62" y="0"/>
                    <a:pt x="83" y="0"/>
                    <a:pt x="103" y="21"/>
                  </a:cubicBezTo>
                  <a:lnTo>
                    <a:pt x="471" y="593"/>
                  </a:lnTo>
                  <a:cubicBezTo>
                    <a:pt x="492" y="613"/>
                    <a:pt x="492" y="654"/>
                    <a:pt x="471" y="675"/>
                  </a:cubicBezTo>
                  <a:cubicBezTo>
                    <a:pt x="451" y="675"/>
                    <a:pt x="451" y="675"/>
                    <a:pt x="430" y="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"/>
            <p:cNvSpPr/>
            <p:nvPr/>
          </p:nvSpPr>
          <p:spPr>
            <a:xfrm>
              <a:off x="3402675" y="736375"/>
              <a:ext cx="11275" cy="19450"/>
            </a:xfrm>
            <a:custGeom>
              <a:avLst/>
              <a:gdLst/>
              <a:ahLst/>
              <a:cxnLst/>
              <a:rect l="l" t="t" r="r" b="b"/>
              <a:pathLst>
                <a:path w="451" h="778" extrusionOk="0">
                  <a:moveTo>
                    <a:pt x="389" y="778"/>
                  </a:moveTo>
                  <a:cubicBezTo>
                    <a:pt x="368" y="778"/>
                    <a:pt x="348" y="757"/>
                    <a:pt x="327" y="737"/>
                  </a:cubicBezTo>
                  <a:lnTo>
                    <a:pt x="41" y="124"/>
                  </a:lnTo>
                  <a:cubicBezTo>
                    <a:pt x="0" y="42"/>
                    <a:pt x="103" y="1"/>
                    <a:pt x="123" y="62"/>
                  </a:cubicBezTo>
                  <a:lnTo>
                    <a:pt x="430" y="696"/>
                  </a:lnTo>
                  <a:cubicBezTo>
                    <a:pt x="450" y="716"/>
                    <a:pt x="430" y="757"/>
                    <a:pt x="409" y="757"/>
                  </a:cubicBezTo>
                  <a:cubicBezTo>
                    <a:pt x="409" y="757"/>
                    <a:pt x="389" y="778"/>
                    <a:pt x="389" y="7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"/>
            <p:cNvSpPr/>
            <p:nvPr/>
          </p:nvSpPr>
          <p:spPr>
            <a:xfrm>
              <a:off x="3417500" y="728200"/>
              <a:ext cx="8700" cy="17925"/>
            </a:xfrm>
            <a:custGeom>
              <a:avLst/>
              <a:gdLst/>
              <a:ahLst/>
              <a:cxnLst/>
              <a:rect l="l" t="t" r="r" b="b"/>
              <a:pathLst>
                <a:path w="348" h="717" extrusionOk="0">
                  <a:moveTo>
                    <a:pt x="286" y="716"/>
                  </a:moveTo>
                  <a:cubicBezTo>
                    <a:pt x="266" y="716"/>
                    <a:pt x="245" y="716"/>
                    <a:pt x="245" y="696"/>
                  </a:cubicBezTo>
                  <a:lnTo>
                    <a:pt x="21" y="83"/>
                  </a:lnTo>
                  <a:cubicBezTo>
                    <a:pt x="0" y="42"/>
                    <a:pt x="21" y="21"/>
                    <a:pt x="61" y="1"/>
                  </a:cubicBezTo>
                  <a:cubicBezTo>
                    <a:pt x="82" y="1"/>
                    <a:pt x="102" y="1"/>
                    <a:pt x="123" y="42"/>
                  </a:cubicBezTo>
                  <a:lnTo>
                    <a:pt x="348" y="655"/>
                  </a:lnTo>
                  <a:cubicBezTo>
                    <a:pt x="348" y="675"/>
                    <a:pt x="348" y="716"/>
                    <a:pt x="307" y="7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"/>
            <p:cNvSpPr/>
            <p:nvPr/>
          </p:nvSpPr>
          <p:spPr>
            <a:xfrm>
              <a:off x="3432300" y="720025"/>
              <a:ext cx="7700" cy="18950"/>
            </a:xfrm>
            <a:custGeom>
              <a:avLst/>
              <a:gdLst/>
              <a:ahLst/>
              <a:cxnLst/>
              <a:rect l="l" t="t" r="r" b="b"/>
              <a:pathLst>
                <a:path w="308" h="758" extrusionOk="0">
                  <a:moveTo>
                    <a:pt x="246" y="757"/>
                  </a:moveTo>
                  <a:cubicBezTo>
                    <a:pt x="205" y="757"/>
                    <a:pt x="185" y="737"/>
                    <a:pt x="185" y="716"/>
                  </a:cubicBezTo>
                  <a:lnTo>
                    <a:pt x="21" y="103"/>
                  </a:lnTo>
                  <a:cubicBezTo>
                    <a:pt x="1" y="21"/>
                    <a:pt x="103" y="1"/>
                    <a:pt x="124" y="62"/>
                  </a:cubicBezTo>
                  <a:lnTo>
                    <a:pt x="287" y="696"/>
                  </a:lnTo>
                  <a:cubicBezTo>
                    <a:pt x="308" y="716"/>
                    <a:pt x="287" y="757"/>
                    <a:pt x="246" y="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"/>
            <p:cNvSpPr/>
            <p:nvPr/>
          </p:nvSpPr>
          <p:spPr>
            <a:xfrm>
              <a:off x="3447125" y="712875"/>
              <a:ext cx="6175" cy="17900"/>
            </a:xfrm>
            <a:custGeom>
              <a:avLst/>
              <a:gdLst/>
              <a:ahLst/>
              <a:cxnLst/>
              <a:rect l="l" t="t" r="r" b="b"/>
              <a:pathLst>
                <a:path w="247" h="716" extrusionOk="0">
                  <a:moveTo>
                    <a:pt x="185" y="716"/>
                  </a:moveTo>
                  <a:cubicBezTo>
                    <a:pt x="164" y="716"/>
                    <a:pt x="144" y="716"/>
                    <a:pt x="144" y="675"/>
                  </a:cubicBezTo>
                  <a:lnTo>
                    <a:pt x="21" y="62"/>
                  </a:lnTo>
                  <a:cubicBezTo>
                    <a:pt x="1" y="41"/>
                    <a:pt x="21" y="1"/>
                    <a:pt x="62" y="1"/>
                  </a:cubicBezTo>
                  <a:cubicBezTo>
                    <a:pt x="83" y="1"/>
                    <a:pt x="103" y="21"/>
                    <a:pt x="123" y="41"/>
                  </a:cubicBezTo>
                  <a:lnTo>
                    <a:pt x="246" y="655"/>
                  </a:lnTo>
                  <a:cubicBezTo>
                    <a:pt x="246" y="696"/>
                    <a:pt x="226" y="716"/>
                    <a:pt x="205" y="7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"/>
            <p:cNvSpPr/>
            <p:nvPr/>
          </p:nvSpPr>
          <p:spPr>
            <a:xfrm>
              <a:off x="3256500" y="979125"/>
              <a:ext cx="108375" cy="320975"/>
            </a:xfrm>
            <a:custGeom>
              <a:avLst/>
              <a:gdLst/>
              <a:ahLst/>
              <a:cxnLst/>
              <a:rect l="l" t="t" r="r" b="b"/>
              <a:pathLst>
                <a:path w="4335" h="12839" extrusionOk="0">
                  <a:moveTo>
                    <a:pt x="4273" y="12838"/>
                  </a:moveTo>
                  <a:lnTo>
                    <a:pt x="4253" y="12838"/>
                  </a:lnTo>
                  <a:cubicBezTo>
                    <a:pt x="410" y="10385"/>
                    <a:pt x="1" y="7033"/>
                    <a:pt x="328" y="4641"/>
                  </a:cubicBezTo>
                  <a:cubicBezTo>
                    <a:pt x="573" y="3006"/>
                    <a:pt x="1146" y="1452"/>
                    <a:pt x="1984" y="21"/>
                  </a:cubicBezTo>
                  <a:cubicBezTo>
                    <a:pt x="1984" y="1"/>
                    <a:pt x="2025" y="1"/>
                    <a:pt x="2045" y="21"/>
                  </a:cubicBezTo>
                  <a:cubicBezTo>
                    <a:pt x="2066" y="21"/>
                    <a:pt x="2086" y="62"/>
                    <a:pt x="2066" y="83"/>
                  </a:cubicBezTo>
                  <a:cubicBezTo>
                    <a:pt x="1227" y="1493"/>
                    <a:pt x="676" y="3047"/>
                    <a:pt x="451" y="4662"/>
                  </a:cubicBezTo>
                  <a:cubicBezTo>
                    <a:pt x="124" y="7012"/>
                    <a:pt x="532" y="10324"/>
                    <a:pt x="4294" y="12757"/>
                  </a:cubicBezTo>
                  <a:cubicBezTo>
                    <a:pt x="4335" y="12757"/>
                    <a:pt x="4335" y="12797"/>
                    <a:pt x="4314" y="12818"/>
                  </a:cubicBezTo>
                  <a:cubicBezTo>
                    <a:pt x="4314" y="12838"/>
                    <a:pt x="4294" y="12838"/>
                    <a:pt x="4273" y="128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"/>
            <p:cNvSpPr/>
            <p:nvPr/>
          </p:nvSpPr>
          <p:spPr>
            <a:xfrm>
              <a:off x="3251900" y="977100"/>
              <a:ext cx="126275" cy="325550"/>
            </a:xfrm>
            <a:custGeom>
              <a:avLst/>
              <a:gdLst/>
              <a:ahLst/>
              <a:cxnLst/>
              <a:rect l="l" t="t" r="r" b="b"/>
              <a:pathLst>
                <a:path w="5051" h="13022" extrusionOk="0">
                  <a:moveTo>
                    <a:pt x="4989" y="13021"/>
                  </a:moveTo>
                  <a:cubicBezTo>
                    <a:pt x="4968" y="13021"/>
                    <a:pt x="4968" y="13021"/>
                    <a:pt x="4948" y="13021"/>
                  </a:cubicBezTo>
                  <a:cubicBezTo>
                    <a:pt x="2699" y="11611"/>
                    <a:pt x="1330" y="9812"/>
                    <a:pt x="860" y="7666"/>
                  </a:cubicBezTo>
                  <a:cubicBezTo>
                    <a:pt x="1" y="3802"/>
                    <a:pt x="2434" y="61"/>
                    <a:pt x="2454" y="20"/>
                  </a:cubicBezTo>
                  <a:cubicBezTo>
                    <a:pt x="2474" y="0"/>
                    <a:pt x="2495" y="0"/>
                    <a:pt x="2536" y="0"/>
                  </a:cubicBezTo>
                  <a:cubicBezTo>
                    <a:pt x="2556" y="20"/>
                    <a:pt x="2556" y="61"/>
                    <a:pt x="2536" y="82"/>
                  </a:cubicBezTo>
                  <a:cubicBezTo>
                    <a:pt x="2515" y="123"/>
                    <a:pt x="124" y="3823"/>
                    <a:pt x="962" y="7645"/>
                  </a:cubicBezTo>
                  <a:cubicBezTo>
                    <a:pt x="1432" y="9771"/>
                    <a:pt x="2781" y="11550"/>
                    <a:pt x="5009" y="12919"/>
                  </a:cubicBezTo>
                  <a:cubicBezTo>
                    <a:pt x="5050" y="12940"/>
                    <a:pt x="5050" y="12981"/>
                    <a:pt x="5030" y="13001"/>
                  </a:cubicBezTo>
                  <a:cubicBezTo>
                    <a:pt x="5009" y="13001"/>
                    <a:pt x="5009" y="13021"/>
                    <a:pt x="4989" y="130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"/>
            <p:cNvSpPr/>
            <p:nvPr/>
          </p:nvSpPr>
          <p:spPr>
            <a:xfrm>
              <a:off x="3283600" y="996000"/>
              <a:ext cx="90475" cy="282125"/>
            </a:xfrm>
            <a:custGeom>
              <a:avLst/>
              <a:gdLst/>
              <a:ahLst/>
              <a:cxnLst/>
              <a:rect l="l" t="t" r="r" b="b"/>
              <a:pathLst>
                <a:path w="3619" h="11285" extrusionOk="0">
                  <a:moveTo>
                    <a:pt x="3578" y="11284"/>
                  </a:moveTo>
                  <a:cubicBezTo>
                    <a:pt x="3557" y="11284"/>
                    <a:pt x="3537" y="11284"/>
                    <a:pt x="3537" y="11284"/>
                  </a:cubicBezTo>
                  <a:cubicBezTo>
                    <a:pt x="389" y="9036"/>
                    <a:pt x="0" y="6092"/>
                    <a:pt x="225" y="4027"/>
                  </a:cubicBezTo>
                  <a:cubicBezTo>
                    <a:pt x="389" y="2617"/>
                    <a:pt x="818" y="1268"/>
                    <a:pt x="1472" y="21"/>
                  </a:cubicBezTo>
                  <a:cubicBezTo>
                    <a:pt x="1493" y="0"/>
                    <a:pt x="1534" y="0"/>
                    <a:pt x="1554" y="0"/>
                  </a:cubicBezTo>
                  <a:cubicBezTo>
                    <a:pt x="1574" y="21"/>
                    <a:pt x="1595" y="62"/>
                    <a:pt x="1574" y="82"/>
                  </a:cubicBezTo>
                  <a:cubicBezTo>
                    <a:pt x="920" y="1309"/>
                    <a:pt x="491" y="2658"/>
                    <a:pt x="327" y="4048"/>
                  </a:cubicBezTo>
                  <a:cubicBezTo>
                    <a:pt x="103" y="6092"/>
                    <a:pt x="491" y="8974"/>
                    <a:pt x="3598" y="11182"/>
                  </a:cubicBezTo>
                  <a:cubicBezTo>
                    <a:pt x="3619" y="11203"/>
                    <a:pt x="3619" y="11243"/>
                    <a:pt x="3598" y="11264"/>
                  </a:cubicBezTo>
                  <a:cubicBezTo>
                    <a:pt x="3578" y="11264"/>
                    <a:pt x="3578" y="11284"/>
                    <a:pt x="3578" y="112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"/>
            <p:cNvSpPr/>
            <p:nvPr/>
          </p:nvSpPr>
          <p:spPr>
            <a:xfrm>
              <a:off x="3269800" y="1145225"/>
              <a:ext cx="22500" cy="7175"/>
            </a:xfrm>
            <a:custGeom>
              <a:avLst/>
              <a:gdLst/>
              <a:ahLst/>
              <a:cxnLst/>
              <a:rect l="l" t="t" r="r" b="b"/>
              <a:pathLst>
                <a:path w="900" h="287" extrusionOk="0">
                  <a:moveTo>
                    <a:pt x="62" y="287"/>
                  </a:moveTo>
                  <a:cubicBezTo>
                    <a:pt x="41" y="287"/>
                    <a:pt x="21" y="266"/>
                    <a:pt x="21" y="246"/>
                  </a:cubicBezTo>
                  <a:cubicBezTo>
                    <a:pt x="0" y="225"/>
                    <a:pt x="21" y="184"/>
                    <a:pt x="62" y="184"/>
                  </a:cubicBezTo>
                  <a:lnTo>
                    <a:pt x="818" y="0"/>
                  </a:lnTo>
                  <a:cubicBezTo>
                    <a:pt x="859" y="0"/>
                    <a:pt x="879" y="21"/>
                    <a:pt x="900" y="41"/>
                  </a:cubicBezTo>
                  <a:cubicBezTo>
                    <a:pt x="900" y="82"/>
                    <a:pt x="879" y="103"/>
                    <a:pt x="859" y="103"/>
                  </a:cubicBezTo>
                  <a:lnTo>
                    <a:pt x="82" y="28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"/>
            <p:cNvSpPr/>
            <p:nvPr/>
          </p:nvSpPr>
          <p:spPr>
            <a:xfrm>
              <a:off x="3272875" y="1159025"/>
              <a:ext cx="21475" cy="7175"/>
            </a:xfrm>
            <a:custGeom>
              <a:avLst/>
              <a:gdLst/>
              <a:ahLst/>
              <a:cxnLst/>
              <a:rect l="l" t="t" r="r" b="b"/>
              <a:pathLst>
                <a:path w="859" h="287" extrusionOk="0">
                  <a:moveTo>
                    <a:pt x="61" y="287"/>
                  </a:moveTo>
                  <a:cubicBezTo>
                    <a:pt x="41" y="287"/>
                    <a:pt x="21" y="266"/>
                    <a:pt x="21" y="246"/>
                  </a:cubicBezTo>
                  <a:cubicBezTo>
                    <a:pt x="0" y="205"/>
                    <a:pt x="21" y="184"/>
                    <a:pt x="61" y="164"/>
                  </a:cubicBezTo>
                  <a:lnTo>
                    <a:pt x="777" y="0"/>
                  </a:lnTo>
                  <a:cubicBezTo>
                    <a:pt x="838" y="0"/>
                    <a:pt x="859" y="82"/>
                    <a:pt x="797" y="123"/>
                  </a:cubicBezTo>
                  <a:lnTo>
                    <a:pt x="82" y="28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"/>
            <p:cNvSpPr/>
            <p:nvPr/>
          </p:nvSpPr>
          <p:spPr>
            <a:xfrm>
              <a:off x="3275925" y="1171800"/>
              <a:ext cx="23025" cy="9225"/>
            </a:xfrm>
            <a:custGeom>
              <a:avLst/>
              <a:gdLst/>
              <a:ahLst/>
              <a:cxnLst/>
              <a:rect l="l" t="t" r="r" b="b"/>
              <a:pathLst>
                <a:path w="921" h="369" extrusionOk="0">
                  <a:moveTo>
                    <a:pt x="62" y="368"/>
                  </a:moveTo>
                  <a:cubicBezTo>
                    <a:pt x="42" y="368"/>
                    <a:pt x="21" y="348"/>
                    <a:pt x="1" y="327"/>
                  </a:cubicBezTo>
                  <a:cubicBezTo>
                    <a:pt x="1" y="287"/>
                    <a:pt x="21" y="266"/>
                    <a:pt x="42" y="266"/>
                  </a:cubicBezTo>
                  <a:lnTo>
                    <a:pt x="818" y="41"/>
                  </a:lnTo>
                  <a:cubicBezTo>
                    <a:pt x="880" y="0"/>
                    <a:pt x="921" y="123"/>
                    <a:pt x="839" y="143"/>
                  </a:cubicBezTo>
                  <a:lnTo>
                    <a:pt x="83" y="3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"/>
            <p:cNvSpPr/>
            <p:nvPr/>
          </p:nvSpPr>
          <p:spPr>
            <a:xfrm>
              <a:off x="3282075" y="1186625"/>
              <a:ext cx="19950" cy="9225"/>
            </a:xfrm>
            <a:custGeom>
              <a:avLst/>
              <a:gdLst/>
              <a:ahLst/>
              <a:cxnLst/>
              <a:rect l="l" t="t" r="r" b="b"/>
              <a:pathLst>
                <a:path w="798" h="369" extrusionOk="0">
                  <a:moveTo>
                    <a:pt x="61" y="368"/>
                  </a:moveTo>
                  <a:cubicBezTo>
                    <a:pt x="41" y="368"/>
                    <a:pt x="21" y="348"/>
                    <a:pt x="21" y="327"/>
                  </a:cubicBezTo>
                  <a:cubicBezTo>
                    <a:pt x="0" y="307"/>
                    <a:pt x="21" y="266"/>
                    <a:pt x="41" y="266"/>
                  </a:cubicBezTo>
                  <a:lnTo>
                    <a:pt x="716" y="0"/>
                  </a:lnTo>
                  <a:cubicBezTo>
                    <a:pt x="756" y="0"/>
                    <a:pt x="777" y="21"/>
                    <a:pt x="797" y="41"/>
                  </a:cubicBezTo>
                  <a:cubicBezTo>
                    <a:pt x="797" y="62"/>
                    <a:pt x="797" y="102"/>
                    <a:pt x="756" y="102"/>
                  </a:cubicBezTo>
                  <a:lnTo>
                    <a:pt x="82" y="3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"/>
            <p:cNvSpPr/>
            <p:nvPr/>
          </p:nvSpPr>
          <p:spPr>
            <a:xfrm>
              <a:off x="3288200" y="1200425"/>
              <a:ext cx="19450" cy="10225"/>
            </a:xfrm>
            <a:custGeom>
              <a:avLst/>
              <a:gdLst/>
              <a:ahLst/>
              <a:cxnLst/>
              <a:rect l="l" t="t" r="r" b="b"/>
              <a:pathLst>
                <a:path w="778" h="409" extrusionOk="0">
                  <a:moveTo>
                    <a:pt x="62" y="409"/>
                  </a:moveTo>
                  <a:cubicBezTo>
                    <a:pt x="41" y="409"/>
                    <a:pt x="21" y="409"/>
                    <a:pt x="21" y="389"/>
                  </a:cubicBezTo>
                  <a:cubicBezTo>
                    <a:pt x="0" y="368"/>
                    <a:pt x="0" y="327"/>
                    <a:pt x="41" y="307"/>
                  </a:cubicBezTo>
                  <a:lnTo>
                    <a:pt x="695" y="0"/>
                  </a:lnTo>
                  <a:cubicBezTo>
                    <a:pt x="716" y="0"/>
                    <a:pt x="757" y="0"/>
                    <a:pt x="757" y="21"/>
                  </a:cubicBezTo>
                  <a:cubicBezTo>
                    <a:pt x="777" y="61"/>
                    <a:pt x="757" y="82"/>
                    <a:pt x="736" y="102"/>
                  </a:cubicBezTo>
                  <a:lnTo>
                    <a:pt x="82" y="409"/>
                  </a:lnTo>
                  <a:cubicBezTo>
                    <a:pt x="82" y="409"/>
                    <a:pt x="62" y="409"/>
                    <a:pt x="62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"/>
            <p:cNvSpPr/>
            <p:nvPr/>
          </p:nvSpPr>
          <p:spPr>
            <a:xfrm>
              <a:off x="3295350" y="1213700"/>
              <a:ext cx="18925" cy="11275"/>
            </a:xfrm>
            <a:custGeom>
              <a:avLst/>
              <a:gdLst/>
              <a:ahLst/>
              <a:cxnLst/>
              <a:rect l="l" t="t" r="r" b="b"/>
              <a:pathLst>
                <a:path w="757" h="451" extrusionOk="0">
                  <a:moveTo>
                    <a:pt x="62" y="450"/>
                  </a:moveTo>
                  <a:cubicBezTo>
                    <a:pt x="41" y="450"/>
                    <a:pt x="21" y="450"/>
                    <a:pt x="21" y="430"/>
                  </a:cubicBezTo>
                  <a:cubicBezTo>
                    <a:pt x="1" y="409"/>
                    <a:pt x="21" y="369"/>
                    <a:pt x="41" y="348"/>
                  </a:cubicBezTo>
                  <a:lnTo>
                    <a:pt x="675" y="21"/>
                  </a:lnTo>
                  <a:cubicBezTo>
                    <a:pt x="696" y="1"/>
                    <a:pt x="736" y="1"/>
                    <a:pt x="757" y="41"/>
                  </a:cubicBezTo>
                  <a:cubicBezTo>
                    <a:pt x="757" y="62"/>
                    <a:pt x="757" y="82"/>
                    <a:pt x="736" y="103"/>
                  </a:cubicBezTo>
                  <a:lnTo>
                    <a:pt x="82" y="4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"/>
            <p:cNvSpPr/>
            <p:nvPr/>
          </p:nvSpPr>
          <p:spPr>
            <a:xfrm>
              <a:off x="3305050" y="1225975"/>
              <a:ext cx="17400" cy="13825"/>
            </a:xfrm>
            <a:custGeom>
              <a:avLst/>
              <a:gdLst/>
              <a:ahLst/>
              <a:cxnLst/>
              <a:rect l="l" t="t" r="r" b="b"/>
              <a:pathLst>
                <a:path w="696" h="553" extrusionOk="0">
                  <a:moveTo>
                    <a:pt x="62" y="552"/>
                  </a:moveTo>
                  <a:cubicBezTo>
                    <a:pt x="42" y="552"/>
                    <a:pt x="21" y="552"/>
                    <a:pt x="21" y="532"/>
                  </a:cubicBezTo>
                  <a:cubicBezTo>
                    <a:pt x="1" y="511"/>
                    <a:pt x="1" y="491"/>
                    <a:pt x="21" y="450"/>
                  </a:cubicBezTo>
                  <a:lnTo>
                    <a:pt x="573" y="41"/>
                  </a:lnTo>
                  <a:cubicBezTo>
                    <a:pt x="635" y="0"/>
                    <a:pt x="696" y="82"/>
                    <a:pt x="635" y="123"/>
                  </a:cubicBezTo>
                  <a:lnTo>
                    <a:pt x="83" y="552"/>
                  </a:lnTo>
                  <a:cubicBezTo>
                    <a:pt x="83" y="552"/>
                    <a:pt x="62" y="552"/>
                    <a:pt x="62" y="5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"/>
            <p:cNvSpPr/>
            <p:nvPr/>
          </p:nvSpPr>
          <p:spPr>
            <a:xfrm>
              <a:off x="3316300" y="1237200"/>
              <a:ext cx="16375" cy="15875"/>
            </a:xfrm>
            <a:custGeom>
              <a:avLst/>
              <a:gdLst/>
              <a:ahLst/>
              <a:cxnLst/>
              <a:rect l="l" t="t" r="r" b="b"/>
              <a:pathLst>
                <a:path w="655" h="635" extrusionOk="0">
                  <a:moveTo>
                    <a:pt x="62" y="635"/>
                  </a:moveTo>
                  <a:cubicBezTo>
                    <a:pt x="42" y="635"/>
                    <a:pt x="21" y="614"/>
                    <a:pt x="21" y="614"/>
                  </a:cubicBezTo>
                  <a:cubicBezTo>
                    <a:pt x="1" y="594"/>
                    <a:pt x="1" y="553"/>
                    <a:pt x="21" y="532"/>
                  </a:cubicBezTo>
                  <a:lnTo>
                    <a:pt x="532" y="62"/>
                  </a:lnTo>
                  <a:cubicBezTo>
                    <a:pt x="573" y="1"/>
                    <a:pt x="655" y="83"/>
                    <a:pt x="614" y="124"/>
                  </a:cubicBezTo>
                  <a:lnTo>
                    <a:pt x="103" y="614"/>
                  </a:lnTo>
                  <a:cubicBezTo>
                    <a:pt x="82" y="614"/>
                    <a:pt x="62" y="614"/>
                    <a:pt x="62" y="6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"/>
            <p:cNvSpPr/>
            <p:nvPr/>
          </p:nvSpPr>
          <p:spPr>
            <a:xfrm>
              <a:off x="3327025" y="1248450"/>
              <a:ext cx="14350" cy="15875"/>
            </a:xfrm>
            <a:custGeom>
              <a:avLst/>
              <a:gdLst/>
              <a:ahLst/>
              <a:cxnLst/>
              <a:rect l="l" t="t" r="r" b="b"/>
              <a:pathLst>
                <a:path w="574" h="635" extrusionOk="0">
                  <a:moveTo>
                    <a:pt x="62" y="634"/>
                  </a:moveTo>
                  <a:cubicBezTo>
                    <a:pt x="42" y="634"/>
                    <a:pt x="42" y="614"/>
                    <a:pt x="21" y="614"/>
                  </a:cubicBezTo>
                  <a:cubicBezTo>
                    <a:pt x="1" y="593"/>
                    <a:pt x="1" y="553"/>
                    <a:pt x="21" y="532"/>
                  </a:cubicBezTo>
                  <a:lnTo>
                    <a:pt x="471" y="21"/>
                  </a:lnTo>
                  <a:cubicBezTo>
                    <a:pt x="492" y="1"/>
                    <a:pt x="532" y="1"/>
                    <a:pt x="553" y="21"/>
                  </a:cubicBezTo>
                  <a:cubicBezTo>
                    <a:pt x="573" y="42"/>
                    <a:pt x="573" y="82"/>
                    <a:pt x="553" y="103"/>
                  </a:cubicBezTo>
                  <a:lnTo>
                    <a:pt x="103" y="634"/>
                  </a:lnTo>
                  <a:cubicBezTo>
                    <a:pt x="83" y="634"/>
                    <a:pt x="62" y="634"/>
                    <a:pt x="62" y="6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"/>
            <p:cNvSpPr/>
            <p:nvPr/>
          </p:nvSpPr>
          <p:spPr>
            <a:xfrm>
              <a:off x="3338275" y="1257650"/>
              <a:ext cx="13325" cy="16900"/>
            </a:xfrm>
            <a:custGeom>
              <a:avLst/>
              <a:gdLst/>
              <a:ahLst/>
              <a:cxnLst/>
              <a:rect l="l" t="t" r="r" b="b"/>
              <a:pathLst>
                <a:path w="533" h="676" extrusionOk="0">
                  <a:moveTo>
                    <a:pt x="62" y="675"/>
                  </a:moveTo>
                  <a:cubicBezTo>
                    <a:pt x="62" y="675"/>
                    <a:pt x="42" y="675"/>
                    <a:pt x="42" y="675"/>
                  </a:cubicBezTo>
                  <a:cubicBezTo>
                    <a:pt x="21" y="655"/>
                    <a:pt x="1" y="634"/>
                    <a:pt x="21" y="593"/>
                  </a:cubicBezTo>
                  <a:lnTo>
                    <a:pt x="410" y="41"/>
                  </a:lnTo>
                  <a:cubicBezTo>
                    <a:pt x="430" y="21"/>
                    <a:pt x="471" y="1"/>
                    <a:pt x="491" y="21"/>
                  </a:cubicBezTo>
                  <a:cubicBezTo>
                    <a:pt x="512" y="41"/>
                    <a:pt x="532" y="82"/>
                    <a:pt x="512" y="103"/>
                  </a:cubicBezTo>
                  <a:lnTo>
                    <a:pt x="103" y="655"/>
                  </a:lnTo>
                  <a:cubicBezTo>
                    <a:pt x="103" y="675"/>
                    <a:pt x="82" y="675"/>
                    <a:pt x="62" y="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"/>
            <p:cNvSpPr/>
            <p:nvPr/>
          </p:nvSpPr>
          <p:spPr>
            <a:xfrm>
              <a:off x="3349000" y="1267375"/>
              <a:ext cx="12300" cy="17400"/>
            </a:xfrm>
            <a:custGeom>
              <a:avLst/>
              <a:gdLst/>
              <a:ahLst/>
              <a:cxnLst/>
              <a:rect l="l" t="t" r="r" b="b"/>
              <a:pathLst>
                <a:path w="492" h="696" extrusionOk="0">
                  <a:moveTo>
                    <a:pt x="83" y="695"/>
                  </a:moveTo>
                  <a:cubicBezTo>
                    <a:pt x="62" y="695"/>
                    <a:pt x="62" y="695"/>
                    <a:pt x="42" y="695"/>
                  </a:cubicBezTo>
                  <a:cubicBezTo>
                    <a:pt x="21" y="675"/>
                    <a:pt x="1" y="654"/>
                    <a:pt x="21" y="613"/>
                  </a:cubicBezTo>
                  <a:lnTo>
                    <a:pt x="389" y="41"/>
                  </a:lnTo>
                  <a:cubicBezTo>
                    <a:pt x="410" y="0"/>
                    <a:pt x="430" y="0"/>
                    <a:pt x="471" y="20"/>
                  </a:cubicBezTo>
                  <a:cubicBezTo>
                    <a:pt x="492" y="20"/>
                    <a:pt x="492" y="61"/>
                    <a:pt x="471" y="82"/>
                  </a:cubicBezTo>
                  <a:lnTo>
                    <a:pt x="124" y="675"/>
                  </a:lnTo>
                  <a:cubicBezTo>
                    <a:pt x="103" y="695"/>
                    <a:pt x="83" y="695"/>
                    <a:pt x="83" y="6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"/>
            <p:cNvSpPr/>
            <p:nvPr/>
          </p:nvSpPr>
          <p:spPr>
            <a:xfrm>
              <a:off x="3268775" y="1129900"/>
              <a:ext cx="22525" cy="3600"/>
            </a:xfrm>
            <a:custGeom>
              <a:avLst/>
              <a:gdLst/>
              <a:ahLst/>
              <a:cxnLst/>
              <a:rect l="l" t="t" r="r" b="b"/>
              <a:pathLst>
                <a:path w="901" h="144" extrusionOk="0">
                  <a:moveTo>
                    <a:pt x="82" y="143"/>
                  </a:moveTo>
                  <a:cubicBezTo>
                    <a:pt x="1" y="143"/>
                    <a:pt x="1" y="41"/>
                    <a:pt x="82" y="41"/>
                  </a:cubicBezTo>
                  <a:lnTo>
                    <a:pt x="839" y="0"/>
                  </a:lnTo>
                  <a:cubicBezTo>
                    <a:pt x="859" y="0"/>
                    <a:pt x="900" y="21"/>
                    <a:pt x="900" y="41"/>
                  </a:cubicBezTo>
                  <a:cubicBezTo>
                    <a:pt x="900" y="82"/>
                    <a:pt x="880" y="102"/>
                    <a:pt x="839" y="102"/>
                  </a:cubicBezTo>
                  <a:lnTo>
                    <a:pt x="82" y="1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"/>
            <p:cNvSpPr/>
            <p:nvPr/>
          </p:nvSpPr>
          <p:spPr>
            <a:xfrm>
              <a:off x="3269300" y="1114550"/>
              <a:ext cx="20975" cy="3600"/>
            </a:xfrm>
            <a:custGeom>
              <a:avLst/>
              <a:gdLst/>
              <a:ahLst/>
              <a:cxnLst/>
              <a:rect l="l" t="t" r="r" b="b"/>
              <a:pathLst>
                <a:path w="839" h="144" extrusionOk="0">
                  <a:moveTo>
                    <a:pt x="777" y="144"/>
                  </a:moveTo>
                  <a:lnTo>
                    <a:pt x="777" y="144"/>
                  </a:lnTo>
                  <a:lnTo>
                    <a:pt x="61" y="103"/>
                  </a:lnTo>
                  <a:cubicBezTo>
                    <a:pt x="20" y="103"/>
                    <a:pt x="0" y="83"/>
                    <a:pt x="0" y="62"/>
                  </a:cubicBezTo>
                  <a:cubicBezTo>
                    <a:pt x="0" y="21"/>
                    <a:pt x="20" y="1"/>
                    <a:pt x="61" y="1"/>
                  </a:cubicBezTo>
                  <a:lnTo>
                    <a:pt x="777" y="21"/>
                  </a:lnTo>
                  <a:cubicBezTo>
                    <a:pt x="818" y="21"/>
                    <a:pt x="838" y="62"/>
                    <a:pt x="838" y="83"/>
                  </a:cubicBezTo>
                  <a:cubicBezTo>
                    <a:pt x="838" y="124"/>
                    <a:pt x="797" y="144"/>
                    <a:pt x="777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"/>
            <p:cNvSpPr/>
            <p:nvPr/>
          </p:nvSpPr>
          <p:spPr>
            <a:xfrm>
              <a:off x="3270300" y="1098725"/>
              <a:ext cx="21000" cy="4625"/>
            </a:xfrm>
            <a:custGeom>
              <a:avLst/>
              <a:gdLst/>
              <a:ahLst/>
              <a:cxnLst/>
              <a:rect l="l" t="t" r="r" b="b"/>
              <a:pathLst>
                <a:path w="840" h="185" extrusionOk="0">
                  <a:moveTo>
                    <a:pt x="778" y="184"/>
                  </a:moveTo>
                  <a:lnTo>
                    <a:pt x="778" y="184"/>
                  </a:lnTo>
                  <a:lnTo>
                    <a:pt x="62" y="102"/>
                  </a:lnTo>
                  <a:cubicBezTo>
                    <a:pt x="21" y="102"/>
                    <a:pt x="1" y="82"/>
                    <a:pt x="1" y="41"/>
                  </a:cubicBezTo>
                  <a:cubicBezTo>
                    <a:pt x="21" y="21"/>
                    <a:pt x="42" y="0"/>
                    <a:pt x="62" y="0"/>
                  </a:cubicBezTo>
                  <a:lnTo>
                    <a:pt x="778" y="82"/>
                  </a:lnTo>
                  <a:cubicBezTo>
                    <a:pt x="798" y="82"/>
                    <a:pt x="839" y="102"/>
                    <a:pt x="819" y="143"/>
                  </a:cubicBezTo>
                  <a:cubicBezTo>
                    <a:pt x="819" y="164"/>
                    <a:pt x="798" y="184"/>
                    <a:pt x="778" y="1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"/>
            <p:cNvSpPr/>
            <p:nvPr/>
          </p:nvSpPr>
          <p:spPr>
            <a:xfrm>
              <a:off x="3271850" y="1081850"/>
              <a:ext cx="21475" cy="6150"/>
            </a:xfrm>
            <a:custGeom>
              <a:avLst/>
              <a:gdLst/>
              <a:ahLst/>
              <a:cxnLst/>
              <a:rect l="l" t="t" r="r" b="b"/>
              <a:pathLst>
                <a:path w="859" h="246" extrusionOk="0">
                  <a:moveTo>
                    <a:pt x="797" y="246"/>
                  </a:moveTo>
                  <a:lnTo>
                    <a:pt x="797" y="246"/>
                  </a:lnTo>
                  <a:lnTo>
                    <a:pt x="82" y="123"/>
                  </a:lnTo>
                  <a:cubicBezTo>
                    <a:pt x="0" y="123"/>
                    <a:pt x="21" y="1"/>
                    <a:pt x="102" y="21"/>
                  </a:cubicBezTo>
                  <a:lnTo>
                    <a:pt x="818" y="123"/>
                  </a:lnTo>
                  <a:cubicBezTo>
                    <a:pt x="838" y="144"/>
                    <a:pt x="859" y="164"/>
                    <a:pt x="859" y="185"/>
                  </a:cubicBezTo>
                  <a:cubicBezTo>
                    <a:pt x="838" y="225"/>
                    <a:pt x="818" y="246"/>
                    <a:pt x="797" y="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"/>
            <p:cNvSpPr/>
            <p:nvPr/>
          </p:nvSpPr>
          <p:spPr>
            <a:xfrm>
              <a:off x="3275425" y="1065000"/>
              <a:ext cx="19950" cy="8200"/>
            </a:xfrm>
            <a:custGeom>
              <a:avLst/>
              <a:gdLst/>
              <a:ahLst/>
              <a:cxnLst/>
              <a:rect l="l" t="t" r="r" b="b"/>
              <a:pathLst>
                <a:path w="798" h="328" extrusionOk="0">
                  <a:moveTo>
                    <a:pt x="736" y="327"/>
                  </a:moveTo>
                  <a:lnTo>
                    <a:pt x="716" y="327"/>
                  </a:lnTo>
                  <a:lnTo>
                    <a:pt x="62" y="123"/>
                  </a:lnTo>
                  <a:cubicBezTo>
                    <a:pt x="0" y="102"/>
                    <a:pt x="21" y="0"/>
                    <a:pt x="103" y="20"/>
                  </a:cubicBezTo>
                  <a:lnTo>
                    <a:pt x="757" y="225"/>
                  </a:lnTo>
                  <a:cubicBezTo>
                    <a:pt x="777" y="245"/>
                    <a:pt x="798" y="266"/>
                    <a:pt x="777" y="307"/>
                  </a:cubicBezTo>
                  <a:cubicBezTo>
                    <a:pt x="777" y="327"/>
                    <a:pt x="757" y="327"/>
                    <a:pt x="736" y="3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"/>
            <p:cNvSpPr/>
            <p:nvPr/>
          </p:nvSpPr>
          <p:spPr>
            <a:xfrm>
              <a:off x="3281050" y="1048625"/>
              <a:ext cx="18925" cy="9750"/>
            </a:xfrm>
            <a:custGeom>
              <a:avLst/>
              <a:gdLst/>
              <a:ahLst/>
              <a:cxnLst/>
              <a:rect l="l" t="t" r="r" b="b"/>
              <a:pathLst>
                <a:path w="757" h="390" extrusionOk="0">
                  <a:moveTo>
                    <a:pt x="695" y="389"/>
                  </a:moveTo>
                  <a:lnTo>
                    <a:pt x="675" y="389"/>
                  </a:lnTo>
                  <a:lnTo>
                    <a:pt x="41" y="103"/>
                  </a:lnTo>
                  <a:cubicBezTo>
                    <a:pt x="0" y="83"/>
                    <a:pt x="0" y="62"/>
                    <a:pt x="0" y="42"/>
                  </a:cubicBezTo>
                  <a:cubicBezTo>
                    <a:pt x="21" y="1"/>
                    <a:pt x="41" y="1"/>
                    <a:pt x="82" y="1"/>
                  </a:cubicBezTo>
                  <a:lnTo>
                    <a:pt x="716" y="287"/>
                  </a:lnTo>
                  <a:cubicBezTo>
                    <a:pt x="736" y="307"/>
                    <a:pt x="757" y="328"/>
                    <a:pt x="736" y="348"/>
                  </a:cubicBezTo>
                  <a:cubicBezTo>
                    <a:pt x="736" y="369"/>
                    <a:pt x="716" y="389"/>
                    <a:pt x="695" y="3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"/>
            <p:cNvSpPr/>
            <p:nvPr/>
          </p:nvSpPr>
          <p:spPr>
            <a:xfrm>
              <a:off x="3286150" y="1032275"/>
              <a:ext cx="17400" cy="10775"/>
            </a:xfrm>
            <a:custGeom>
              <a:avLst/>
              <a:gdLst/>
              <a:ahLst/>
              <a:cxnLst/>
              <a:rect l="l" t="t" r="r" b="b"/>
              <a:pathLst>
                <a:path w="696" h="431" extrusionOk="0">
                  <a:moveTo>
                    <a:pt x="634" y="430"/>
                  </a:moveTo>
                  <a:cubicBezTo>
                    <a:pt x="634" y="430"/>
                    <a:pt x="614" y="430"/>
                    <a:pt x="614" y="430"/>
                  </a:cubicBezTo>
                  <a:lnTo>
                    <a:pt x="41" y="103"/>
                  </a:lnTo>
                  <a:cubicBezTo>
                    <a:pt x="21" y="82"/>
                    <a:pt x="1" y="62"/>
                    <a:pt x="21" y="42"/>
                  </a:cubicBezTo>
                  <a:cubicBezTo>
                    <a:pt x="41" y="1"/>
                    <a:pt x="62" y="1"/>
                    <a:pt x="103" y="21"/>
                  </a:cubicBezTo>
                  <a:lnTo>
                    <a:pt x="655" y="328"/>
                  </a:lnTo>
                  <a:cubicBezTo>
                    <a:pt x="696" y="348"/>
                    <a:pt x="696" y="389"/>
                    <a:pt x="675" y="410"/>
                  </a:cubicBezTo>
                  <a:cubicBezTo>
                    <a:pt x="675" y="430"/>
                    <a:pt x="655" y="430"/>
                    <a:pt x="634" y="4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"/>
            <p:cNvSpPr/>
            <p:nvPr/>
          </p:nvSpPr>
          <p:spPr>
            <a:xfrm>
              <a:off x="3293300" y="1016950"/>
              <a:ext cx="15875" cy="12300"/>
            </a:xfrm>
            <a:custGeom>
              <a:avLst/>
              <a:gdLst/>
              <a:ahLst/>
              <a:cxnLst/>
              <a:rect l="l" t="t" r="r" b="b"/>
              <a:pathLst>
                <a:path w="635" h="492" extrusionOk="0">
                  <a:moveTo>
                    <a:pt x="573" y="491"/>
                  </a:moveTo>
                  <a:cubicBezTo>
                    <a:pt x="573" y="491"/>
                    <a:pt x="553" y="491"/>
                    <a:pt x="553" y="491"/>
                  </a:cubicBezTo>
                  <a:lnTo>
                    <a:pt x="21" y="103"/>
                  </a:lnTo>
                  <a:cubicBezTo>
                    <a:pt x="1" y="82"/>
                    <a:pt x="1" y="41"/>
                    <a:pt x="21" y="21"/>
                  </a:cubicBezTo>
                  <a:cubicBezTo>
                    <a:pt x="42" y="0"/>
                    <a:pt x="62" y="0"/>
                    <a:pt x="83" y="21"/>
                  </a:cubicBezTo>
                  <a:lnTo>
                    <a:pt x="614" y="409"/>
                  </a:lnTo>
                  <a:cubicBezTo>
                    <a:pt x="634" y="430"/>
                    <a:pt x="634" y="471"/>
                    <a:pt x="614" y="491"/>
                  </a:cubicBezTo>
                  <a:cubicBezTo>
                    <a:pt x="614" y="491"/>
                    <a:pt x="594" y="491"/>
                    <a:pt x="573" y="4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"/>
            <p:cNvSpPr/>
            <p:nvPr/>
          </p:nvSpPr>
          <p:spPr>
            <a:xfrm>
              <a:off x="3298425" y="1001100"/>
              <a:ext cx="15850" cy="13325"/>
            </a:xfrm>
            <a:custGeom>
              <a:avLst/>
              <a:gdLst/>
              <a:ahLst/>
              <a:cxnLst/>
              <a:rect l="l" t="t" r="r" b="b"/>
              <a:pathLst>
                <a:path w="634" h="533" extrusionOk="0">
                  <a:moveTo>
                    <a:pt x="573" y="532"/>
                  </a:moveTo>
                  <a:cubicBezTo>
                    <a:pt x="573" y="532"/>
                    <a:pt x="552" y="532"/>
                    <a:pt x="552" y="532"/>
                  </a:cubicBezTo>
                  <a:lnTo>
                    <a:pt x="62" y="123"/>
                  </a:lnTo>
                  <a:cubicBezTo>
                    <a:pt x="0" y="83"/>
                    <a:pt x="62" y="1"/>
                    <a:pt x="123" y="42"/>
                  </a:cubicBezTo>
                  <a:lnTo>
                    <a:pt x="613" y="430"/>
                  </a:lnTo>
                  <a:cubicBezTo>
                    <a:pt x="634" y="450"/>
                    <a:pt x="634" y="491"/>
                    <a:pt x="613" y="512"/>
                  </a:cubicBezTo>
                  <a:cubicBezTo>
                    <a:pt x="593" y="512"/>
                    <a:pt x="593" y="532"/>
                    <a:pt x="573" y="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"/>
            <p:cNvSpPr/>
            <p:nvPr/>
          </p:nvSpPr>
          <p:spPr>
            <a:xfrm>
              <a:off x="3361275" y="1296500"/>
              <a:ext cx="250950" cy="221800"/>
            </a:xfrm>
            <a:custGeom>
              <a:avLst/>
              <a:gdLst/>
              <a:ahLst/>
              <a:cxnLst/>
              <a:rect l="l" t="t" r="r" b="b"/>
              <a:pathLst>
                <a:path w="10038" h="8872" extrusionOk="0">
                  <a:moveTo>
                    <a:pt x="8627" y="8524"/>
                  </a:moveTo>
                  <a:cubicBezTo>
                    <a:pt x="4968" y="8524"/>
                    <a:pt x="2883" y="6480"/>
                    <a:pt x="1718" y="4661"/>
                  </a:cubicBezTo>
                  <a:cubicBezTo>
                    <a:pt x="859" y="3250"/>
                    <a:pt x="287" y="1697"/>
                    <a:pt x="21" y="62"/>
                  </a:cubicBezTo>
                  <a:cubicBezTo>
                    <a:pt x="1" y="41"/>
                    <a:pt x="41" y="0"/>
                    <a:pt x="62" y="0"/>
                  </a:cubicBezTo>
                  <a:cubicBezTo>
                    <a:pt x="82" y="0"/>
                    <a:pt x="123" y="21"/>
                    <a:pt x="123" y="41"/>
                  </a:cubicBezTo>
                  <a:cubicBezTo>
                    <a:pt x="389" y="1656"/>
                    <a:pt x="961" y="3210"/>
                    <a:pt x="1820" y="4600"/>
                  </a:cubicBezTo>
                  <a:cubicBezTo>
                    <a:pt x="3087" y="6603"/>
                    <a:pt x="5520" y="8872"/>
                    <a:pt x="9976" y="8300"/>
                  </a:cubicBezTo>
                  <a:cubicBezTo>
                    <a:pt x="9997" y="8300"/>
                    <a:pt x="10038" y="8320"/>
                    <a:pt x="10038" y="8361"/>
                  </a:cubicBezTo>
                  <a:cubicBezTo>
                    <a:pt x="10038" y="8381"/>
                    <a:pt x="10017" y="8402"/>
                    <a:pt x="9976" y="8422"/>
                  </a:cubicBezTo>
                  <a:cubicBezTo>
                    <a:pt x="9526" y="8484"/>
                    <a:pt x="9077" y="8504"/>
                    <a:pt x="8627" y="85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"/>
            <p:cNvSpPr/>
            <p:nvPr/>
          </p:nvSpPr>
          <p:spPr>
            <a:xfrm>
              <a:off x="3365875" y="1289850"/>
              <a:ext cx="258100" cy="217225"/>
            </a:xfrm>
            <a:custGeom>
              <a:avLst/>
              <a:gdLst/>
              <a:ahLst/>
              <a:cxnLst/>
              <a:rect l="l" t="t" r="r" b="b"/>
              <a:pathLst>
                <a:path w="10324" h="8689" extrusionOk="0">
                  <a:moveTo>
                    <a:pt x="8627" y="8545"/>
                  </a:moveTo>
                  <a:cubicBezTo>
                    <a:pt x="6849" y="8586"/>
                    <a:pt x="5111" y="8034"/>
                    <a:pt x="3701" y="6971"/>
                  </a:cubicBezTo>
                  <a:cubicBezTo>
                    <a:pt x="552" y="4539"/>
                    <a:pt x="1" y="123"/>
                    <a:pt x="1" y="82"/>
                  </a:cubicBezTo>
                  <a:cubicBezTo>
                    <a:pt x="1" y="41"/>
                    <a:pt x="21" y="21"/>
                    <a:pt x="62" y="21"/>
                  </a:cubicBezTo>
                  <a:cubicBezTo>
                    <a:pt x="82" y="0"/>
                    <a:pt x="103" y="41"/>
                    <a:pt x="123" y="62"/>
                  </a:cubicBezTo>
                  <a:cubicBezTo>
                    <a:pt x="123" y="103"/>
                    <a:pt x="655" y="4477"/>
                    <a:pt x="3762" y="6869"/>
                  </a:cubicBezTo>
                  <a:cubicBezTo>
                    <a:pt x="5479" y="8198"/>
                    <a:pt x="7666" y="8688"/>
                    <a:pt x="10262" y="8320"/>
                  </a:cubicBezTo>
                  <a:cubicBezTo>
                    <a:pt x="10283" y="8300"/>
                    <a:pt x="10303" y="8320"/>
                    <a:pt x="10324" y="8361"/>
                  </a:cubicBezTo>
                  <a:cubicBezTo>
                    <a:pt x="10324" y="8382"/>
                    <a:pt x="10303" y="8423"/>
                    <a:pt x="10283" y="8423"/>
                  </a:cubicBezTo>
                  <a:cubicBezTo>
                    <a:pt x="9731" y="8504"/>
                    <a:pt x="9179" y="8545"/>
                    <a:pt x="8627" y="85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"/>
            <p:cNvSpPr/>
            <p:nvPr/>
          </p:nvSpPr>
          <p:spPr>
            <a:xfrm>
              <a:off x="3383750" y="1300075"/>
              <a:ext cx="221325" cy="189100"/>
            </a:xfrm>
            <a:custGeom>
              <a:avLst/>
              <a:gdLst/>
              <a:ahLst/>
              <a:cxnLst/>
              <a:rect l="l" t="t" r="r" b="b"/>
              <a:pathLst>
                <a:path w="8853" h="7564" extrusionOk="0">
                  <a:moveTo>
                    <a:pt x="8014" y="7400"/>
                  </a:moveTo>
                  <a:cubicBezTo>
                    <a:pt x="4662" y="7400"/>
                    <a:pt x="2699" y="5540"/>
                    <a:pt x="1616" y="3946"/>
                  </a:cubicBezTo>
                  <a:cubicBezTo>
                    <a:pt x="839" y="2760"/>
                    <a:pt x="308" y="1452"/>
                    <a:pt x="21" y="62"/>
                  </a:cubicBezTo>
                  <a:cubicBezTo>
                    <a:pt x="1" y="41"/>
                    <a:pt x="21" y="0"/>
                    <a:pt x="62" y="0"/>
                  </a:cubicBezTo>
                  <a:cubicBezTo>
                    <a:pt x="83" y="0"/>
                    <a:pt x="124" y="21"/>
                    <a:pt x="124" y="41"/>
                  </a:cubicBezTo>
                  <a:cubicBezTo>
                    <a:pt x="410" y="1411"/>
                    <a:pt x="941" y="2719"/>
                    <a:pt x="1718" y="3884"/>
                  </a:cubicBezTo>
                  <a:cubicBezTo>
                    <a:pt x="2863" y="5581"/>
                    <a:pt x="5009" y="7564"/>
                    <a:pt x="8791" y="7257"/>
                  </a:cubicBezTo>
                  <a:cubicBezTo>
                    <a:pt x="8852" y="7257"/>
                    <a:pt x="8852" y="7339"/>
                    <a:pt x="8791" y="7359"/>
                  </a:cubicBezTo>
                  <a:cubicBezTo>
                    <a:pt x="8525" y="7380"/>
                    <a:pt x="8280" y="7400"/>
                    <a:pt x="8014" y="74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"/>
            <p:cNvSpPr/>
            <p:nvPr/>
          </p:nvSpPr>
          <p:spPr>
            <a:xfrm>
              <a:off x="3444575" y="1433975"/>
              <a:ext cx="15350" cy="18925"/>
            </a:xfrm>
            <a:custGeom>
              <a:avLst/>
              <a:gdLst/>
              <a:ahLst/>
              <a:cxnLst/>
              <a:rect l="l" t="t" r="r" b="b"/>
              <a:pathLst>
                <a:path w="614" h="757" extrusionOk="0">
                  <a:moveTo>
                    <a:pt x="41" y="756"/>
                  </a:moveTo>
                  <a:cubicBezTo>
                    <a:pt x="41" y="756"/>
                    <a:pt x="21" y="756"/>
                    <a:pt x="21" y="756"/>
                  </a:cubicBezTo>
                  <a:cubicBezTo>
                    <a:pt x="1" y="736"/>
                    <a:pt x="1" y="695"/>
                    <a:pt x="21" y="675"/>
                  </a:cubicBezTo>
                  <a:lnTo>
                    <a:pt x="491" y="61"/>
                  </a:lnTo>
                  <a:cubicBezTo>
                    <a:pt x="512" y="0"/>
                    <a:pt x="614" y="82"/>
                    <a:pt x="573" y="123"/>
                  </a:cubicBezTo>
                  <a:lnTo>
                    <a:pt x="103" y="736"/>
                  </a:lnTo>
                  <a:cubicBezTo>
                    <a:pt x="82" y="756"/>
                    <a:pt x="62" y="756"/>
                    <a:pt x="41" y="7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"/>
            <p:cNvSpPr/>
            <p:nvPr/>
          </p:nvSpPr>
          <p:spPr>
            <a:xfrm>
              <a:off x="3455300" y="1444175"/>
              <a:ext cx="14350" cy="17400"/>
            </a:xfrm>
            <a:custGeom>
              <a:avLst/>
              <a:gdLst/>
              <a:ahLst/>
              <a:cxnLst/>
              <a:rect l="l" t="t" r="r" b="b"/>
              <a:pathLst>
                <a:path w="574" h="696" extrusionOk="0">
                  <a:moveTo>
                    <a:pt x="62" y="696"/>
                  </a:moveTo>
                  <a:cubicBezTo>
                    <a:pt x="42" y="696"/>
                    <a:pt x="42" y="696"/>
                    <a:pt x="21" y="696"/>
                  </a:cubicBezTo>
                  <a:cubicBezTo>
                    <a:pt x="1" y="655"/>
                    <a:pt x="1" y="635"/>
                    <a:pt x="21" y="614"/>
                  </a:cubicBezTo>
                  <a:lnTo>
                    <a:pt x="471" y="21"/>
                  </a:lnTo>
                  <a:cubicBezTo>
                    <a:pt x="491" y="1"/>
                    <a:pt x="532" y="1"/>
                    <a:pt x="553" y="21"/>
                  </a:cubicBezTo>
                  <a:cubicBezTo>
                    <a:pt x="573" y="42"/>
                    <a:pt x="573" y="83"/>
                    <a:pt x="553" y="83"/>
                  </a:cubicBezTo>
                  <a:lnTo>
                    <a:pt x="103" y="675"/>
                  </a:lnTo>
                  <a:cubicBezTo>
                    <a:pt x="83" y="696"/>
                    <a:pt x="62" y="696"/>
                    <a:pt x="62" y="6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"/>
            <p:cNvSpPr/>
            <p:nvPr/>
          </p:nvSpPr>
          <p:spPr>
            <a:xfrm>
              <a:off x="3467075" y="1451850"/>
              <a:ext cx="13800" cy="19450"/>
            </a:xfrm>
            <a:custGeom>
              <a:avLst/>
              <a:gdLst/>
              <a:ahLst/>
              <a:cxnLst/>
              <a:rect l="l" t="t" r="r" b="b"/>
              <a:pathLst>
                <a:path w="552" h="778" extrusionOk="0">
                  <a:moveTo>
                    <a:pt x="61" y="777"/>
                  </a:moveTo>
                  <a:cubicBezTo>
                    <a:pt x="61" y="777"/>
                    <a:pt x="41" y="777"/>
                    <a:pt x="41" y="777"/>
                  </a:cubicBezTo>
                  <a:cubicBezTo>
                    <a:pt x="0" y="757"/>
                    <a:pt x="0" y="716"/>
                    <a:pt x="20" y="696"/>
                  </a:cubicBezTo>
                  <a:lnTo>
                    <a:pt x="450" y="41"/>
                  </a:lnTo>
                  <a:cubicBezTo>
                    <a:pt x="470" y="21"/>
                    <a:pt x="511" y="1"/>
                    <a:pt x="532" y="21"/>
                  </a:cubicBezTo>
                  <a:cubicBezTo>
                    <a:pt x="552" y="41"/>
                    <a:pt x="552" y="82"/>
                    <a:pt x="552" y="103"/>
                  </a:cubicBezTo>
                  <a:lnTo>
                    <a:pt x="102" y="757"/>
                  </a:lnTo>
                  <a:cubicBezTo>
                    <a:pt x="102" y="757"/>
                    <a:pt x="82" y="777"/>
                    <a:pt x="61" y="7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"/>
            <p:cNvSpPr/>
            <p:nvPr/>
          </p:nvSpPr>
          <p:spPr>
            <a:xfrm>
              <a:off x="3481375" y="1459525"/>
              <a:ext cx="11775" cy="18925"/>
            </a:xfrm>
            <a:custGeom>
              <a:avLst/>
              <a:gdLst/>
              <a:ahLst/>
              <a:cxnLst/>
              <a:rect l="l" t="t" r="r" b="b"/>
              <a:pathLst>
                <a:path w="471" h="757" extrusionOk="0">
                  <a:moveTo>
                    <a:pt x="62" y="757"/>
                  </a:moveTo>
                  <a:cubicBezTo>
                    <a:pt x="62" y="757"/>
                    <a:pt x="41" y="757"/>
                    <a:pt x="41" y="757"/>
                  </a:cubicBezTo>
                  <a:cubicBezTo>
                    <a:pt x="0" y="736"/>
                    <a:pt x="0" y="695"/>
                    <a:pt x="21" y="675"/>
                  </a:cubicBezTo>
                  <a:lnTo>
                    <a:pt x="368" y="41"/>
                  </a:lnTo>
                  <a:cubicBezTo>
                    <a:pt x="368" y="21"/>
                    <a:pt x="409" y="0"/>
                    <a:pt x="430" y="21"/>
                  </a:cubicBezTo>
                  <a:cubicBezTo>
                    <a:pt x="450" y="41"/>
                    <a:pt x="471" y="61"/>
                    <a:pt x="450" y="102"/>
                  </a:cubicBezTo>
                  <a:lnTo>
                    <a:pt x="103" y="716"/>
                  </a:lnTo>
                  <a:cubicBezTo>
                    <a:pt x="103" y="736"/>
                    <a:pt x="82" y="757"/>
                    <a:pt x="62" y="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"/>
            <p:cNvSpPr/>
            <p:nvPr/>
          </p:nvSpPr>
          <p:spPr>
            <a:xfrm>
              <a:off x="3495675" y="1466675"/>
              <a:ext cx="10250" cy="19450"/>
            </a:xfrm>
            <a:custGeom>
              <a:avLst/>
              <a:gdLst/>
              <a:ahLst/>
              <a:cxnLst/>
              <a:rect l="l" t="t" r="r" b="b"/>
              <a:pathLst>
                <a:path w="410" h="778" extrusionOk="0">
                  <a:moveTo>
                    <a:pt x="62" y="777"/>
                  </a:moveTo>
                  <a:lnTo>
                    <a:pt x="42" y="777"/>
                  </a:lnTo>
                  <a:cubicBezTo>
                    <a:pt x="1" y="757"/>
                    <a:pt x="1" y="736"/>
                    <a:pt x="1" y="695"/>
                  </a:cubicBezTo>
                  <a:lnTo>
                    <a:pt x="307" y="41"/>
                  </a:lnTo>
                  <a:cubicBezTo>
                    <a:pt x="328" y="21"/>
                    <a:pt x="348" y="0"/>
                    <a:pt x="389" y="21"/>
                  </a:cubicBezTo>
                  <a:cubicBezTo>
                    <a:pt x="410" y="21"/>
                    <a:pt x="410" y="62"/>
                    <a:pt x="410" y="82"/>
                  </a:cubicBezTo>
                  <a:lnTo>
                    <a:pt x="103" y="757"/>
                  </a:lnTo>
                  <a:cubicBezTo>
                    <a:pt x="103" y="757"/>
                    <a:pt x="83" y="777"/>
                    <a:pt x="62" y="7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"/>
            <p:cNvSpPr/>
            <p:nvPr/>
          </p:nvSpPr>
          <p:spPr>
            <a:xfrm>
              <a:off x="3510500" y="1472300"/>
              <a:ext cx="9225" cy="19950"/>
            </a:xfrm>
            <a:custGeom>
              <a:avLst/>
              <a:gdLst/>
              <a:ahLst/>
              <a:cxnLst/>
              <a:rect l="l" t="t" r="r" b="b"/>
              <a:pathLst>
                <a:path w="369" h="798" extrusionOk="0">
                  <a:moveTo>
                    <a:pt x="62" y="797"/>
                  </a:moveTo>
                  <a:lnTo>
                    <a:pt x="41" y="797"/>
                  </a:lnTo>
                  <a:cubicBezTo>
                    <a:pt x="1" y="777"/>
                    <a:pt x="1" y="757"/>
                    <a:pt x="1" y="736"/>
                  </a:cubicBezTo>
                  <a:lnTo>
                    <a:pt x="266" y="62"/>
                  </a:lnTo>
                  <a:cubicBezTo>
                    <a:pt x="266" y="21"/>
                    <a:pt x="307" y="0"/>
                    <a:pt x="328" y="21"/>
                  </a:cubicBezTo>
                  <a:cubicBezTo>
                    <a:pt x="369" y="41"/>
                    <a:pt x="369" y="62"/>
                    <a:pt x="369" y="102"/>
                  </a:cubicBezTo>
                  <a:lnTo>
                    <a:pt x="103" y="777"/>
                  </a:lnTo>
                  <a:cubicBezTo>
                    <a:pt x="103" y="777"/>
                    <a:pt x="82" y="797"/>
                    <a:pt x="62" y="7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"/>
            <p:cNvSpPr/>
            <p:nvPr/>
          </p:nvSpPr>
          <p:spPr>
            <a:xfrm>
              <a:off x="3527375" y="1477925"/>
              <a:ext cx="7175" cy="19425"/>
            </a:xfrm>
            <a:custGeom>
              <a:avLst/>
              <a:gdLst/>
              <a:ahLst/>
              <a:cxnLst/>
              <a:rect l="l" t="t" r="r" b="b"/>
              <a:pathLst>
                <a:path w="287" h="777" extrusionOk="0">
                  <a:moveTo>
                    <a:pt x="61" y="777"/>
                  </a:moveTo>
                  <a:lnTo>
                    <a:pt x="61" y="777"/>
                  </a:lnTo>
                  <a:cubicBezTo>
                    <a:pt x="21" y="777"/>
                    <a:pt x="0" y="736"/>
                    <a:pt x="21" y="716"/>
                  </a:cubicBezTo>
                  <a:lnTo>
                    <a:pt x="164" y="41"/>
                  </a:lnTo>
                  <a:cubicBezTo>
                    <a:pt x="184" y="21"/>
                    <a:pt x="205" y="0"/>
                    <a:pt x="225" y="0"/>
                  </a:cubicBezTo>
                  <a:cubicBezTo>
                    <a:pt x="266" y="0"/>
                    <a:pt x="286" y="41"/>
                    <a:pt x="266" y="61"/>
                  </a:cubicBezTo>
                  <a:lnTo>
                    <a:pt x="123" y="736"/>
                  </a:lnTo>
                  <a:cubicBezTo>
                    <a:pt x="102" y="777"/>
                    <a:pt x="82" y="777"/>
                    <a:pt x="61" y="7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"/>
            <p:cNvSpPr/>
            <p:nvPr/>
          </p:nvSpPr>
          <p:spPr>
            <a:xfrm>
              <a:off x="3544225" y="1479950"/>
              <a:ext cx="4625" cy="19975"/>
            </a:xfrm>
            <a:custGeom>
              <a:avLst/>
              <a:gdLst/>
              <a:ahLst/>
              <a:cxnLst/>
              <a:rect l="l" t="t" r="r" b="b"/>
              <a:pathLst>
                <a:path w="185" h="799" extrusionOk="0">
                  <a:moveTo>
                    <a:pt x="62" y="798"/>
                  </a:moveTo>
                  <a:lnTo>
                    <a:pt x="62" y="798"/>
                  </a:lnTo>
                  <a:cubicBezTo>
                    <a:pt x="21" y="798"/>
                    <a:pt x="1" y="778"/>
                    <a:pt x="1" y="737"/>
                  </a:cubicBezTo>
                  <a:lnTo>
                    <a:pt x="83" y="62"/>
                  </a:lnTo>
                  <a:cubicBezTo>
                    <a:pt x="83" y="21"/>
                    <a:pt x="123" y="1"/>
                    <a:pt x="144" y="21"/>
                  </a:cubicBezTo>
                  <a:cubicBezTo>
                    <a:pt x="164" y="21"/>
                    <a:pt x="185" y="42"/>
                    <a:pt x="185" y="62"/>
                  </a:cubicBezTo>
                  <a:lnTo>
                    <a:pt x="123" y="757"/>
                  </a:lnTo>
                  <a:cubicBezTo>
                    <a:pt x="103" y="778"/>
                    <a:pt x="83" y="798"/>
                    <a:pt x="62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"/>
            <p:cNvSpPr/>
            <p:nvPr/>
          </p:nvSpPr>
          <p:spPr>
            <a:xfrm>
              <a:off x="3559550" y="1482000"/>
              <a:ext cx="3100" cy="19950"/>
            </a:xfrm>
            <a:custGeom>
              <a:avLst/>
              <a:gdLst/>
              <a:ahLst/>
              <a:cxnLst/>
              <a:rect l="l" t="t" r="r" b="b"/>
              <a:pathLst>
                <a:path w="124" h="798" extrusionOk="0">
                  <a:moveTo>
                    <a:pt x="62" y="798"/>
                  </a:moveTo>
                  <a:lnTo>
                    <a:pt x="62" y="798"/>
                  </a:lnTo>
                  <a:cubicBezTo>
                    <a:pt x="21" y="798"/>
                    <a:pt x="1" y="777"/>
                    <a:pt x="1" y="737"/>
                  </a:cubicBezTo>
                  <a:lnTo>
                    <a:pt x="1" y="41"/>
                  </a:lnTo>
                  <a:cubicBezTo>
                    <a:pt x="1" y="21"/>
                    <a:pt x="21" y="1"/>
                    <a:pt x="62" y="1"/>
                  </a:cubicBezTo>
                  <a:lnTo>
                    <a:pt x="62" y="1"/>
                  </a:lnTo>
                  <a:cubicBezTo>
                    <a:pt x="83" y="1"/>
                    <a:pt x="124" y="21"/>
                    <a:pt x="124" y="41"/>
                  </a:cubicBezTo>
                  <a:lnTo>
                    <a:pt x="124" y="737"/>
                  </a:lnTo>
                  <a:cubicBezTo>
                    <a:pt x="103" y="777"/>
                    <a:pt x="83" y="798"/>
                    <a:pt x="62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"/>
            <p:cNvSpPr/>
            <p:nvPr/>
          </p:nvSpPr>
          <p:spPr>
            <a:xfrm>
              <a:off x="3573875" y="1482525"/>
              <a:ext cx="4100" cy="20450"/>
            </a:xfrm>
            <a:custGeom>
              <a:avLst/>
              <a:gdLst/>
              <a:ahLst/>
              <a:cxnLst/>
              <a:rect l="l" t="t" r="r" b="b"/>
              <a:pathLst>
                <a:path w="164" h="818" extrusionOk="0">
                  <a:moveTo>
                    <a:pt x="123" y="797"/>
                  </a:moveTo>
                  <a:cubicBezTo>
                    <a:pt x="82" y="797"/>
                    <a:pt x="62" y="777"/>
                    <a:pt x="62" y="756"/>
                  </a:cubicBezTo>
                  <a:lnTo>
                    <a:pt x="0" y="61"/>
                  </a:lnTo>
                  <a:cubicBezTo>
                    <a:pt x="0" y="0"/>
                    <a:pt x="103" y="0"/>
                    <a:pt x="103" y="61"/>
                  </a:cubicBezTo>
                  <a:lnTo>
                    <a:pt x="164" y="756"/>
                  </a:lnTo>
                  <a:cubicBezTo>
                    <a:pt x="164" y="777"/>
                    <a:pt x="143" y="797"/>
                    <a:pt x="123" y="8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"/>
            <p:cNvSpPr/>
            <p:nvPr/>
          </p:nvSpPr>
          <p:spPr>
            <a:xfrm>
              <a:off x="3587675" y="1483525"/>
              <a:ext cx="5125" cy="19975"/>
            </a:xfrm>
            <a:custGeom>
              <a:avLst/>
              <a:gdLst/>
              <a:ahLst/>
              <a:cxnLst/>
              <a:rect l="l" t="t" r="r" b="b"/>
              <a:pathLst>
                <a:path w="205" h="799" extrusionOk="0">
                  <a:moveTo>
                    <a:pt x="143" y="798"/>
                  </a:moveTo>
                  <a:cubicBezTo>
                    <a:pt x="123" y="798"/>
                    <a:pt x="103" y="778"/>
                    <a:pt x="103" y="737"/>
                  </a:cubicBezTo>
                  <a:lnTo>
                    <a:pt x="0" y="62"/>
                  </a:lnTo>
                  <a:cubicBezTo>
                    <a:pt x="0" y="21"/>
                    <a:pt x="21" y="1"/>
                    <a:pt x="41" y="1"/>
                  </a:cubicBezTo>
                  <a:cubicBezTo>
                    <a:pt x="62" y="1"/>
                    <a:pt x="103" y="21"/>
                    <a:pt x="103" y="42"/>
                  </a:cubicBezTo>
                  <a:lnTo>
                    <a:pt x="205" y="737"/>
                  </a:lnTo>
                  <a:cubicBezTo>
                    <a:pt x="205" y="757"/>
                    <a:pt x="184" y="778"/>
                    <a:pt x="164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"/>
            <p:cNvSpPr/>
            <p:nvPr/>
          </p:nvSpPr>
          <p:spPr>
            <a:xfrm>
              <a:off x="3431300" y="1423225"/>
              <a:ext cx="16875" cy="15875"/>
            </a:xfrm>
            <a:custGeom>
              <a:avLst/>
              <a:gdLst/>
              <a:ahLst/>
              <a:cxnLst/>
              <a:rect l="l" t="t" r="r" b="b"/>
              <a:pathLst>
                <a:path w="675" h="635" extrusionOk="0">
                  <a:moveTo>
                    <a:pt x="61" y="634"/>
                  </a:moveTo>
                  <a:cubicBezTo>
                    <a:pt x="41" y="634"/>
                    <a:pt x="21" y="634"/>
                    <a:pt x="21" y="614"/>
                  </a:cubicBezTo>
                  <a:cubicBezTo>
                    <a:pt x="0" y="594"/>
                    <a:pt x="0" y="553"/>
                    <a:pt x="21" y="532"/>
                  </a:cubicBezTo>
                  <a:lnTo>
                    <a:pt x="572" y="21"/>
                  </a:lnTo>
                  <a:cubicBezTo>
                    <a:pt x="593" y="1"/>
                    <a:pt x="634" y="1"/>
                    <a:pt x="654" y="21"/>
                  </a:cubicBezTo>
                  <a:cubicBezTo>
                    <a:pt x="675" y="42"/>
                    <a:pt x="675" y="62"/>
                    <a:pt x="654" y="103"/>
                  </a:cubicBezTo>
                  <a:lnTo>
                    <a:pt x="102" y="634"/>
                  </a:lnTo>
                  <a:cubicBezTo>
                    <a:pt x="82" y="634"/>
                    <a:pt x="82" y="634"/>
                    <a:pt x="61" y="6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"/>
            <p:cNvSpPr/>
            <p:nvPr/>
          </p:nvSpPr>
          <p:spPr>
            <a:xfrm>
              <a:off x="3420550" y="1412500"/>
              <a:ext cx="17400" cy="14325"/>
            </a:xfrm>
            <a:custGeom>
              <a:avLst/>
              <a:gdLst/>
              <a:ahLst/>
              <a:cxnLst/>
              <a:rect l="l" t="t" r="r" b="b"/>
              <a:pathLst>
                <a:path w="696" h="573" extrusionOk="0">
                  <a:moveTo>
                    <a:pt x="83" y="573"/>
                  </a:moveTo>
                  <a:cubicBezTo>
                    <a:pt x="62" y="573"/>
                    <a:pt x="42" y="552"/>
                    <a:pt x="42" y="552"/>
                  </a:cubicBezTo>
                  <a:cubicBezTo>
                    <a:pt x="1" y="532"/>
                    <a:pt x="1" y="491"/>
                    <a:pt x="42" y="471"/>
                  </a:cubicBezTo>
                  <a:lnTo>
                    <a:pt x="594" y="21"/>
                  </a:lnTo>
                  <a:cubicBezTo>
                    <a:pt x="614" y="1"/>
                    <a:pt x="655" y="1"/>
                    <a:pt x="675" y="21"/>
                  </a:cubicBezTo>
                  <a:cubicBezTo>
                    <a:pt x="696" y="41"/>
                    <a:pt x="696" y="82"/>
                    <a:pt x="675" y="103"/>
                  </a:cubicBezTo>
                  <a:lnTo>
                    <a:pt x="103" y="552"/>
                  </a:lnTo>
                  <a:cubicBezTo>
                    <a:pt x="103" y="552"/>
                    <a:pt x="83" y="573"/>
                    <a:pt x="83" y="5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"/>
            <p:cNvSpPr/>
            <p:nvPr/>
          </p:nvSpPr>
          <p:spPr>
            <a:xfrm>
              <a:off x="3411350" y="1400225"/>
              <a:ext cx="17925" cy="13325"/>
            </a:xfrm>
            <a:custGeom>
              <a:avLst/>
              <a:gdLst/>
              <a:ahLst/>
              <a:cxnLst/>
              <a:rect l="l" t="t" r="r" b="b"/>
              <a:pathLst>
                <a:path w="717" h="533" extrusionOk="0">
                  <a:moveTo>
                    <a:pt x="62" y="532"/>
                  </a:moveTo>
                  <a:cubicBezTo>
                    <a:pt x="42" y="532"/>
                    <a:pt x="21" y="532"/>
                    <a:pt x="21" y="512"/>
                  </a:cubicBezTo>
                  <a:cubicBezTo>
                    <a:pt x="1" y="492"/>
                    <a:pt x="1" y="451"/>
                    <a:pt x="21" y="430"/>
                  </a:cubicBezTo>
                  <a:lnTo>
                    <a:pt x="635" y="21"/>
                  </a:lnTo>
                  <a:cubicBezTo>
                    <a:pt x="655" y="1"/>
                    <a:pt x="696" y="21"/>
                    <a:pt x="696" y="42"/>
                  </a:cubicBezTo>
                  <a:cubicBezTo>
                    <a:pt x="716" y="62"/>
                    <a:pt x="716" y="103"/>
                    <a:pt x="696" y="124"/>
                  </a:cubicBezTo>
                  <a:lnTo>
                    <a:pt x="83" y="532"/>
                  </a:lnTo>
                  <a:cubicBezTo>
                    <a:pt x="83" y="532"/>
                    <a:pt x="62" y="532"/>
                    <a:pt x="62" y="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"/>
            <p:cNvSpPr/>
            <p:nvPr/>
          </p:nvSpPr>
          <p:spPr>
            <a:xfrm>
              <a:off x="3402150" y="1387450"/>
              <a:ext cx="18950" cy="12300"/>
            </a:xfrm>
            <a:custGeom>
              <a:avLst/>
              <a:gdLst/>
              <a:ahLst/>
              <a:cxnLst/>
              <a:rect l="l" t="t" r="r" b="b"/>
              <a:pathLst>
                <a:path w="758" h="492" extrusionOk="0">
                  <a:moveTo>
                    <a:pt x="83" y="491"/>
                  </a:moveTo>
                  <a:cubicBezTo>
                    <a:pt x="21" y="491"/>
                    <a:pt x="1" y="430"/>
                    <a:pt x="42" y="389"/>
                  </a:cubicBezTo>
                  <a:lnTo>
                    <a:pt x="675" y="21"/>
                  </a:lnTo>
                  <a:cubicBezTo>
                    <a:pt x="696" y="1"/>
                    <a:pt x="737" y="21"/>
                    <a:pt x="737" y="42"/>
                  </a:cubicBezTo>
                  <a:cubicBezTo>
                    <a:pt x="757" y="62"/>
                    <a:pt x="757" y="103"/>
                    <a:pt x="737" y="124"/>
                  </a:cubicBezTo>
                  <a:lnTo>
                    <a:pt x="103" y="491"/>
                  </a:lnTo>
                  <a:cubicBezTo>
                    <a:pt x="103" y="491"/>
                    <a:pt x="83" y="491"/>
                    <a:pt x="83" y="4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"/>
            <p:cNvSpPr/>
            <p:nvPr/>
          </p:nvSpPr>
          <p:spPr>
            <a:xfrm>
              <a:off x="3394500" y="1375200"/>
              <a:ext cx="18925" cy="9225"/>
            </a:xfrm>
            <a:custGeom>
              <a:avLst/>
              <a:gdLst/>
              <a:ahLst/>
              <a:cxnLst/>
              <a:rect l="l" t="t" r="r" b="b"/>
              <a:pathLst>
                <a:path w="757" h="369" extrusionOk="0">
                  <a:moveTo>
                    <a:pt x="62" y="368"/>
                  </a:moveTo>
                  <a:cubicBezTo>
                    <a:pt x="41" y="368"/>
                    <a:pt x="21" y="368"/>
                    <a:pt x="21" y="348"/>
                  </a:cubicBezTo>
                  <a:cubicBezTo>
                    <a:pt x="0" y="307"/>
                    <a:pt x="21" y="286"/>
                    <a:pt x="41" y="266"/>
                  </a:cubicBezTo>
                  <a:lnTo>
                    <a:pt x="675" y="21"/>
                  </a:lnTo>
                  <a:cubicBezTo>
                    <a:pt x="716" y="0"/>
                    <a:pt x="736" y="21"/>
                    <a:pt x="757" y="41"/>
                  </a:cubicBezTo>
                  <a:cubicBezTo>
                    <a:pt x="757" y="82"/>
                    <a:pt x="736" y="102"/>
                    <a:pt x="716" y="123"/>
                  </a:cubicBezTo>
                  <a:lnTo>
                    <a:pt x="82" y="3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"/>
            <p:cNvSpPr/>
            <p:nvPr/>
          </p:nvSpPr>
          <p:spPr>
            <a:xfrm>
              <a:off x="3386825" y="1360875"/>
              <a:ext cx="20475" cy="7700"/>
            </a:xfrm>
            <a:custGeom>
              <a:avLst/>
              <a:gdLst/>
              <a:ahLst/>
              <a:cxnLst/>
              <a:rect l="l" t="t" r="r" b="b"/>
              <a:pathLst>
                <a:path w="819" h="308" extrusionOk="0">
                  <a:moveTo>
                    <a:pt x="82" y="308"/>
                  </a:moveTo>
                  <a:cubicBezTo>
                    <a:pt x="21" y="308"/>
                    <a:pt x="1" y="205"/>
                    <a:pt x="62" y="185"/>
                  </a:cubicBezTo>
                  <a:lnTo>
                    <a:pt x="737" y="1"/>
                  </a:lnTo>
                  <a:cubicBezTo>
                    <a:pt x="757" y="1"/>
                    <a:pt x="798" y="1"/>
                    <a:pt x="798" y="42"/>
                  </a:cubicBezTo>
                  <a:cubicBezTo>
                    <a:pt x="818" y="62"/>
                    <a:pt x="798" y="103"/>
                    <a:pt x="757" y="103"/>
                  </a:cubicBezTo>
                  <a:lnTo>
                    <a:pt x="103" y="28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"/>
            <p:cNvSpPr/>
            <p:nvPr/>
          </p:nvSpPr>
          <p:spPr>
            <a:xfrm>
              <a:off x="3381200" y="1346575"/>
              <a:ext cx="19450" cy="6150"/>
            </a:xfrm>
            <a:custGeom>
              <a:avLst/>
              <a:gdLst/>
              <a:ahLst/>
              <a:cxnLst/>
              <a:rect l="l" t="t" r="r" b="b"/>
              <a:pathLst>
                <a:path w="778" h="246" extrusionOk="0">
                  <a:moveTo>
                    <a:pt x="62" y="246"/>
                  </a:moveTo>
                  <a:cubicBezTo>
                    <a:pt x="42" y="246"/>
                    <a:pt x="21" y="225"/>
                    <a:pt x="1" y="184"/>
                  </a:cubicBezTo>
                  <a:cubicBezTo>
                    <a:pt x="1" y="164"/>
                    <a:pt x="21" y="144"/>
                    <a:pt x="62" y="123"/>
                  </a:cubicBezTo>
                  <a:lnTo>
                    <a:pt x="696" y="21"/>
                  </a:lnTo>
                  <a:cubicBezTo>
                    <a:pt x="757" y="1"/>
                    <a:pt x="778" y="103"/>
                    <a:pt x="716" y="123"/>
                  </a:cubicBezTo>
                  <a:lnTo>
                    <a:pt x="62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"/>
            <p:cNvSpPr/>
            <p:nvPr/>
          </p:nvSpPr>
          <p:spPr>
            <a:xfrm>
              <a:off x="3376600" y="1332275"/>
              <a:ext cx="18950" cy="4100"/>
            </a:xfrm>
            <a:custGeom>
              <a:avLst/>
              <a:gdLst/>
              <a:ahLst/>
              <a:cxnLst/>
              <a:rect l="l" t="t" r="r" b="b"/>
              <a:pathLst>
                <a:path w="758" h="164" extrusionOk="0">
                  <a:moveTo>
                    <a:pt x="62" y="164"/>
                  </a:moveTo>
                  <a:cubicBezTo>
                    <a:pt x="21" y="164"/>
                    <a:pt x="1" y="143"/>
                    <a:pt x="1" y="123"/>
                  </a:cubicBezTo>
                  <a:cubicBezTo>
                    <a:pt x="1" y="82"/>
                    <a:pt x="21" y="61"/>
                    <a:pt x="42" y="61"/>
                  </a:cubicBezTo>
                  <a:lnTo>
                    <a:pt x="696" y="0"/>
                  </a:lnTo>
                  <a:cubicBezTo>
                    <a:pt x="716" y="0"/>
                    <a:pt x="757" y="21"/>
                    <a:pt x="757" y="61"/>
                  </a:cubicBezTo>
                  <a:cubicBezTo>
                    <a:pt x="757" y="82"/>
                    <a:pt x="737" y="123"/>
                    <a:pt x="696" y="123"/>
                  </a:cubicBezTo>
                  <a:lnTo>
                    <a:pt x="62" y="1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"/>
            <p:cNvSpPr/>
            <p:nvPr/>
          </p:nvSpPr>
          <p:spPr>
            <a:xfrm>
              <a:off x="3371500" y="1317450"/>
              <a:ext cx="18425" cy="3075"/>
            </a:xfrm>
            <a:custGeom>
              <a:avLst/>
              <a:gdLst/>
              <a:ahLst/>
              <a:cxnLst/>
              <a:rect l="l" t="t" r="r" b="b"/>
              <a:pathLst>
                <a:path w="737" h="123" extrusionOk="0">
                  <a:moveTo>
                    <a:pt x="62" y="123"/>
                  </a:moveTo>
                  <a:cubicBezTo>
                    <a:pt x="21" y="123"/>
                    <a:pt x="0" y="103"/>
                    <a:pt x="0" y="82"/>
                  </a:cubicBezTo>
                  <a:cubicBezTo>
                    <a:pt x="0" y="41"/>
                    <a:pt x="21" y="21"/>
                    <a:pt x="41" y="21"/>
                  </a:cubicBezTo>
                  <a:lnTo>
                    <a:pt x="675" y="0"/>
                  </a:lnTo>
                  <a:cubicBezTo>
                    <a:pt x="695" y="0"/>
                    <a:pt x="736" y="41"/>
                    <a:pt x="736" y="62"/>
                  </a:cubicBezTo>
                  <a:cubicBezTo>
                    <a:pt x="736" y="103"/>
                    <a:pt x="716" y="123"/>
                    <a:pt x="675" y="1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"/>
            <p:cNvSpPr/>
            <p:nvPr/>
          </p:nvSpPr>
          <p:spPr>
            <a:xfrm>
              <a:off x="3607600" y="1502950"/>
              <a:ext cx="327100" cy="83850"/>
            </a:xfrm>
            <a:custGeom>
              <a:avLst/>
              <a:gdLst/>
              <a:ahLst/>
              <a:cxnLst/>
              <a:rect l="l" t="t" r="r" b="b"/>
              <a:pathLst>
                <a:path w="13084" h="3354" extrusionOk="0">
                  <a:moveTo>
                    <a:pt x="7033" y="2985"/>
                  </a:moveTo>
                  <a:cubicBezTo>
                    <a:pt x="6113" y="2985"/>
                    <a:pt x="5193" y="2842"/>
                    <a:pt x="4334" y="2556"/>
                  </a:cubicBezTo>
                  <a:cubicBezTo>
                    <a:pt x="2760" y="2024"/>
                    <a:pt x="1309" y="1207"/>
                    <a:pt x="62" y="123"/>
                  </a:cubicBezTo>
                  <a:cubicBezTo>
                    <a:pt x="1" y="82"/>
                    <a:pt x="82" y="1"/>
                    <a:pt x="144" y="42"/>
                  </a:cubicBezTo>
                  <a:cubicBezTo>
                    <a:pt x="1370" y="1105"/>
                    <a:pt x="2822" y="1922"/>
                    <a:pt x="4355" y="2454"/>
                  </a:cubicBezTo>
                  <a:cubicBezTo>
                    <a:pt x="6624" y="3169"/>
                    <a:pt x="9956" y="3353"/>
                    <a:pt x="13002" y="42"/>
                  </a:cubicBezTo>
                  <a:cubicBezTo>
                    <a:pt x="13022" y="21"/>
                    <a:pt x="13042" y="21"/>
                    <a:pt x="13063" y="42"/>
                  </a:cubicBezTo>
                  <a:cubicBezTo>
                    <a:pt x="13083" y="62"/>
                    <a:pt x="13083" y="103"/>
                    <a:pt x="13063" y="123"/>
                  </a:cubicBezTo>
                  <a:cubicBezTo>
                    <a:pt x="11060" y="2311"/>
                    <a:pt x="8913" y="2985"/>
                    <a:pt x="7033" y="29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"/>
            <p:cNvSpPr/>
            <p:nvPr/>
          </p:nvSpPr>
          <p:spPr>
            <a:xfrm>
              <a:off x="3607100" y="1491200"/>
              <a:ext cx="332200" cy="81275"/>
            </a:xfrm>
            <a:custGeom>
              <a:avLst/>
              <a:gdLst/>
              <a:ahLst/>
              <a:cxnLst/>
              <a:rect l="l" t="t" r="r" b="b"/>
              <a:pathLst>
                <a:path w="13288" h="3251" extrusionOk="0">
                  <a:moveTo>
                    <a:pt x="6991" y="3210"/>
                  </a:moveTo>
                  <a:cubicBezTo>
                    <a:pt x="3148" y="3210"/>
                    <a:pt x="82" y="328"/>
                    <a:pt x="41" y="287"/>
                  </a:cubicBezTo>
                  <a:cubicBezTo>
                    <a:pt x="0" y="246"/>
                    <a:pt x="61" y="164"/>
                    <a:pt x="123" y="205"/>
                  </a:cubicBezTo>
                  <a:cubicBezTo>
                    <a:pt x="143" y="246"/>
                    <a:pt x="3373" y="3251"/>
                    <a:pt x="7298" y="3087"/>
                  </a:cubicBezTo>
                  <a:cubicBezTo>
                    <a:pt x="9465" y="3006"/>
                    <a:pt x="11448" y="1963"/>
                    <a:pt x="13185" y="21"/>
                  </a:cubicBezTo>
                  <a:cubicBezTo>
                    <a:pt x="13206" y="1"/>
                    <a:pt x="13246" y="1"/>
                    <a:pt x="13267" y="21"/>
                  </a:cubicBezTo>
                  <a:cubicBezTo>
                    <a:pt x="13287" y="41"/>
                    <a:pt x="13287" y="82"/>
                    <a:pt x="13267" y="103"/>
                  </a:cubicBezTo>
                  <a:cubicBezTo>
                    <a:pt x="11509" y="2086"/>
                    <a:pt x="9485" y="3128"/>
                    <a:pt x="7298" y="3210"/>
                  </a:cubicBezTo>
                  <a:cubicBezTo>
                    <a:pt x="7196" y="3210"/>
                    <a:pt x="7093" y="3210"/>
                    <a:pt x="6991" y="3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"/>
            <p:cNvSpPr/>
            <p:nvPr/>
          </p:nvSpPr>
          <p:spPr>
            <a:xfrm>
              <a:off x="3628050" y="1490700"/>
              <a:ext cx="286725" cy="67475"/>
            </a:xfrm>
            <a:custGeom>
              <a:avLst/>
              <a:gdLst/>
              <a:ahLst/>
              <a:cxnLst/>
              <a:rect l="l" t="t" r="r" b="b"/>
              <a:pathLst>
                <a:path w="11469" h="2699" extrusionOk="0">
                  <a:moveTo>
                    <a:pt x="6071" y="2433"/>
                  </a:moveTo>
                  <a:cubicBezTo>
                    <a:pt x="5274" y="2433"/>
                    <a:pt x="4497" y="2310"/>
                    <a:pt x="3741" y="2085"/>
                  </a:cubicBezTo>
                  <a:cubicBezTo>
                    <a:pt x="2392" y="1676"/>
                    <a:pt x="1125" y="1022"/>
                    <a:pt x="21" y="164"/>
                  </a:cubicBezTo>
                  <a:cubicBezTo>
                    <a:pt x="0" y="143"/>
                    <a:pt x="0" y="102"/>
                    <a:pt x="21" y="82"/>
                  </a:cubicBezTo>
                  <a:cubicBezTo>
                    <a:pt x="41" y="61"/>
                    <a:pt x="82" y="61"/>
                    <a:pt x="102" y="82"/>
                  </a:cubicBezTo>
                  <a:cubicBezTo>
                    <a:pt x="1206" y="940"/>
                    <a:pt x="2453" y="1595"/>
                    <a:pt x="3782" y="2003"/>
                  </a:cubicBezTo>
                  <a:cubicBezTo>
                    <a:pt x="5765" y="2576"/>
                    <a:pt x="8688" y="2698"/>
                    <a:pt x="11386" y="21"/>
                  </a:cubicBezTo>
                  <a:cubicBezTo>
                    <a:pt x="11407" y="0"/>
                    <a:pt x="11427" y="0"/>
                    <a:pt x="11448" y="21"/>
                  </a:cubicBezTo>
                  <a:cubicBezTo>
                    <a:pt x="11468" y="41"/>
                    <a:pt x="11468" y="82"/>
                    <a:pt x="11448" y="102"/>
                  </a:cubicBezTo>
                  <a:cubicBezTo>
                    <a:pt x="9649" y="1881"/>
                    <a:pt x="7727" y="2433"/>
                    <a:pt x="6071" y="24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"/>
            <p:cNvSpPr/>
            <p:nvPr/>
          </p:nvSpPr>
          <p:spPr>
            <a:xfrm>
              <a:off x="3769600" y="1548450"/>
              <a:ext cx="4125" cy="22500"/>
            </a:xfrm>
            <a:custGeom>
              <a:avLst/>
              <a:gdLst/>
              <a:ahLst/>
              <a:cxnLst/>
              <a:rect l="l" t="t" r="r" b="b"/>
              <a:pathLst>
                <a:path w="165" h="900" extrusionOk="0">
                  <a:moveTo>
                    <a:pt x="103" y="899"/>
                  </a:moveTo>
                  <a:cubicBezTo>
                    <a:pt x="82" y="899"/>
                    <a:pt x="41" y="879"/>
                    <a:pt x="41" y="859"/>
                  </a:cubicBezTo>
                  <a:lnTo>
                    <a:pt x="1" y="61"/>
                  </a:lnTo>
                  <a:cubicBezTo>
                    <a:pt x="1" y="41"/>
                    <a:pt x="41" y="0"/>
                    <a:pt x="62" y="20"/>
                  </a:cubicBezTo>
                  <a:cubicBezTo>
                    <a:pt x="82" y="0"/>
                    <a:pt x="123" y="41"/>
                    <a:pt x="123" y="61"/>
                  </a:cubicBezTo>
                  <a:lnTo>
                    <a:pt x="164" y="859"/>
                  </a:lnTo>
                  <a:cubicBezTo>
                    <a:pt x="164" y="879"/>
                    <a:pt x="144" y="899"/>
                    <a:pt x="103" y="8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"/>
            <p:cNvSpPr/>
            <p:nvPr/>
          </p:nvSpPr>
          <p:spPr>
            <a:xfrm>
              <a:off x="3783900" y="1548950"/>
              <a:ext cx="3625" cy="21500"/>
            </a:xfrm>
            <a:custGeom>
              <a:avLst/>
              <a:gdLst/>
              <a:ahLst/>
              <a:cxnLst/>
              <a:rect l="l" t="t" r="r" b="b"/>
              <a:pathLst>
                <a:path w="145" h="860" extrusionOk="0">
                  <a:moveTo>
                    <a:pt x="83" y="859"/>
                  </a:moveTo>
                  <a:cubicBezTo>
                    <a:pt x="62" y="859"/>
                    <a:pt x="42" y="839"/>
                    <a:pt x="42" y="818"/>
                  </a:cubicBezTo>
                  <a:lnTo>
                    <a:pt x="1" y="62"/>
                  </a:lnTo>
                  <a:cubicBezTo>
                    <a:pt x="1" y="41"/>
                    <a:pt x="21" y="21"/>
                    <a:pt x="42" y="21"/>
                  </a:cubicBezTo>
                  <a:cubicBezTo>
                    <a:pt x="83" y="0"/>
                    <a:pt x="103" y="41"/>
                    <a:pt x="103" y="62"/>
                  </a:cubicBezTo>
                  <a:lnTo>
                    <a:pt x="144" y="798"/>
                  </a:lnTo>
                  <a:cubicBezTo>
                    <a:pt x="144" y="839"/>
                    <a:pt x="124" y="859"/>
                    <a:pt x="83" y="8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"/>
            <p:cNvSpPr/>
            <p:nvPr/>
          </p:nvSpPr>
          <p:spPr>
            <a:xfrm>
              <a:off x="3797700" y="1547925"/>
              <a:ext cx="5150" cy="22525"/>
            </a:xfrm>
            <a:custGeom>
              <a:avLst/>
              <a:gdLst/>
              <a:ahLst/>
              <a:cxnLst/>
              <a:rect l="l" t="t" r="r" b="b"/>
              <a:pathLst>
                <a:path w="206" h="901" extrusionOk="0">
                  <a:moveTo>
                    <a:pt x="144" y="900"/>
                  </a:moveTo>
                  <a:cubicBezTo>
                    <a:pt x="124" y="900"/>
                    <a:pt x="83" y="880"/>
                    <a:pt x="83" y="839"/>
                  </a:cubicBezTo>
                  <a:lnTo>
                    <a:pt x="1" y="62"/>
                  </a:lnTo>
                  <a:cubicBezTo>
                    <a:pt x="1" y="41"/>
                    <a:pt x="21" y="1"/>
                    <a:pt x="62" y="1"/>
                  </a:cubicBezTo>
                  <a:cubicBezTo>
                    <a:pt x="83" y="1"/>
                    <a:pt x="103" y="21"/>
                    <a:pt x="124" y="62"/>
                  </a:cubicBezTo>
                  <a:lnTo>
                    <a:pt x="205" y="839"/>
                  </a:lnTo>
                  <a:cubicBezTo>
                    <a:pt x="205" y="859"/>
                    <a:pt x="185" y="900"/>
                    <a:pt x="14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"/>
            <p:cNvSpPr/>
            <p:nvPr/>
          </p:nvSpPr>
          <p:spPr>
            <a:xfrm>
              <a:off x="3812025" y="1546400"/>
              <a:ext cx="6675" cy="20450"/>
            </a:xfrm>
            <a:custGeom>
              <a:avLst/>
              <a:gdLst/>
              <a:ahLst/>
              <a:cxnLst/>
              <a:rect l="l" t="t" r="r" b="b"/>
              <a:pathLst>
                <a:path w="267" h="818" extrusionOk="0">
                  <a:moveTo>
                    <a:pt x="205" y="818"/>
                  </a:moveTo>
                  <a:cubicBezTo>
                    <a:pt x="184" y="818"/>
                    <a:pt x="143" y="798"/>
                    <a:pt x="143" y="777"/>
                  </a:cubicBezTo>
                  <a:lnTo>
                    <a:pt x="0" y="62"/>
                  </a:lnTo>
                  <a:cubicBezTo>
                    <a:pt x="0" y="41"/>
                    <a:pt x="21" y="0"/>
                    <a:pt x="41" y="0"/>
                  </a:cubicBezTo>
                  <a:cubicBezTo>
                    <a:pt x="82" y="0"/>
                    <a:pt x="102" y="21"/>
                    <a:pt x="123" y="41"/>
                  </a:cubicBezTo>
                  <a:lnTo>
                    <a:pt x="246" y="757"/>
                  </a:lnTo>
                  <a:cubicBezTo>
                    <a:pt x="266" y="777"/>
                    <a:pt x="246" y="818"/>
                    <a:pt x="205" y="8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"/>
            <p:cNvSpPr/>
            <p:nvPr/>
          </p:nvSpPr>
          <p:spPr>
            <a:xfrm>
              <a:off x="3826325" y="1543325"/>
              <a:ext cx="7700" cy="19950"/>
            </a:xfrm>
            <a:custGeom>
              <a:avLst/>
              <a:gdLst/>
              <a:ahLst/>
              <a:cxnLst/>
              <a:rect l="l" t="t" r="r" b="b"/>
              <a:pathLst>
                <a:path w="308" h="798" extrusionOk="0">
                  <a:moveTo>
                    <a:pt x="266" y="798"/>
                  </a:moveTo>
                  <a:cubicBezTo>
                    <a:pt x="226" y="798"/>
                    <a:pt x="205" y="798"/>
                    <a:pt x="205" y="777"/>
                  </a:cubicBezTo>
                  <a:lnTo>
                    <a:pt x="21" y="62"/>
                  </a:lnTo>
                  <a:cubicBezTo>
                    <a:pt x="1" y="42"/>
                    <a:pt x="21" y="1"/>
                    <a:pt x="42" y="1"/>
                  </a:cubicBezTo>
                  <a:cubicBezTo>
                    <a:pt x="82" y="1"/>
                    <a:pt x="103" y="1"/>
                    <a:pt x="123" y="42"/>
                  </a:cubicBezTo>
                  <a:lnTo>
                    <a:pt x="307" y="737"/>
                  </a:lnTo>
                  <a:cubicBezTo>
                    <a:pt x="307" y="777"/>
                    <a:pt x="307" y="798"/>
                    <a:pt x="266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"/>
            <p:cNvSpPr/>
            <p:nvPr/>
          </p:nvSpPr>
          <p:spPr>
            <a:xfrm>
              <a:off x="3841150" y="1538725"/>
              <a:ext cx="8700" cy="19950"/>
            </a:xfrm>
            <a:custGeom>
              <a:avLst/>
              <a:gdLst/>
              <a:ahLst/>
              <a:cxnLst/>
              <a:rect l="l" t="t" r="r" b="b"/>
              <a:pathLst>
                <a:path w="348" h="798" extrusionOk="0">
                  <a:moveTo>
                    <a:pt x="287" y="798"/>
                  </a:moveTo>
                  <a:cubicBezTo>
                    <a:pt x="266" y="798"/>
                    <a:pt x="246" y="777"/>
                    <a:pt x="225" y="757"/>
                  </a:cubicBezTo>
                  <a:lnTo>
                    <a:pt x="0" y="82"/>
                  </a:lnTo>
                  <a:cubicBezTo>
                    <a:pt x="0" y="42"/>
                    <a:pt x="0" y="21"/>
                    <a:pt x="41" y="1"/>
                  </a:cubicBezTo>
                  <a:cubicBezTo>
                    <a:pt x="62" y="1"/>
                    <a:pt x="103" y="21"/>
                    <a:pt x="103" y="42"/>
                  </a:cubicBezTo>
                  <a:lnTo>
                    <a:pt x="328" y="737"/>
                  </a:lnTo>
                  <a:cubicBezTo>
                    <a:pt x="348" y="757"/>
                    <a:pt x="328" y="777"/>
                    <a:pt x="307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"/>
            <p:cNvSpPr/>
            <p:nvPr/>
          </p:nvSpPr>
          <p:spPr>
            <a:xfrm>
              <a:off x="3854950" y="1532600"/>
              <a:ext cx="11275" cy="19450"/>
            </a:xfrm>
            <a:custGeom>
              <a:avLst/>
              <a:gdLst/>
              <a:ahLst/>
              <a:cxnLst/>
              <a:rect l="l" t="t" r="r" b="b"/>
              <a:pathLst>
                <a:path w="451" h="778" extrusionOk="0">
                  <a:moveTo>
                    <a:pt x="389" y="777"/>
                  </a:moveTo>
                  <a:cubicBezTo>
                    <a:pt x="368" y="777"/>
                    <a:pt x="348" y="757"/>
                    <a:pt x="348" y="736"/>
                  </a:cubicBezTo>
                  <a:lnTo>
                    <a:pt x="21" y="123"/>
                  </a:lnTo>
                  <a:cubicBezTo>
                    <a:pt x="0" y="62"/>
                    <a:pt x="82" y="0"/>
                    <a:pt x="123" y="82"/>
                  </a:cubicBezTo>
                  <a:lnTo>
                    <a:pt x="430" y="695"/>
                  </a:lnTo>
                  <a:cubicBezTo>
                    <a:pt x="450" y="716"/>
                    <a:pt x="430" y="757"/>
                    <a:pt x="409" y="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"/>
            <p:cNvSpPr/>
            <p:nvPr/>
          </p:nvSpPr>
          <p:spPr>
            <a:xfrm>
              <a:off x="3867725" y="1525950"/>
              <a:ext cx="12800" cy="16900"/>
            </a:xfrm>
            <a:custGeom>
              <a:avLst/>
              <a:gdLst/>
              <a:ahLst/>
              <a:cxnLst/>
              <a:rect l="l" t="t" r="r" b="b"/>
              <a:pathLst>
                <a:path w="512" h="676" extrusionOk="0">
                  <a:moveTo>
                    <a:pt x="450" y="675"/>
                  </a:moveTo>
                  <a:cubicBezTo>
                    <a:pt x="430" y="675"/>
                    <a:pt x="409" y="675"/>
                    <a:pt x="409" y="655"/>
                  </a:cubicBezTo>
                  <a:lnTo>
                    <a:pt x="21" y="82"/>
                  </a:lnTo>
                  <a:cubicBezTo>
                    <a:pt x="0" y="62"/>
                    <a:pt x="21" y="21"/>
                    <a:pt x="41" y="1"/>
                  </a:cubicBezTo>
                  <a:cubicBezTo>
                    <a:pt x="62" y="1"/>
                    <a:pt x="103" y="1"/>
                    <a:pt x="123" y="21"/>
                  </a:cubicBezTo>
                  <a:lnTo>
                    <a:pt x="491" y="593"/>
                  </a:lnTo>
                  <a:cubicBezTo>
                    <a:pt x="511" y="614"/>
                    <a:pt x="511" y="655"/>
                    <a:pt x="491" y="675"/>
                  </a:cubicBezTo>
                  <a:cubicBezTo>
                    <a:pt x="471" y="675"/>
                    <a:pt x="471" y="675"/>
                    <a:pt x="450" y="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"/>
            <p:cNvSpPr/>
            <p:nvPr/>
          </p:nvSpPr>
          <p:spPr>
            <a:xfrm>
              <a:off x="3879475" y="1518275"/>
              <a:ext cx="13825" cy="16400"/>
            </a:xfrm>
            <a:custGeom>
              <a:avLst/>
              <a:gdLst/>
              <a:ahLst/>
              <a:cxnLst/>
              <a:rect l="l" t="t" r="r" b="b"/>
              <a:pathLst>
                <a:path w="553" h="656" extrusionOk="0">
                  <a:moveTo>
                    <a:pt x="491" y="655"/>
                  </a:moveTo>
                  <a:cubicBezTo>
                    <a:pt x="491" y="655"/>
                    <a:pt x="471" y="635"/>
                    <a:pt x="450" y="635"/>
                  </a:cubicBezTo>
                  <a:lnTo>
                    <a:pt x="21" y="103"/>
                  </a:lnTo>
                  <a:cubicBezTo>
                    <a:pt x="1" y="62"/>
                    <a:pt x="1" y="42"/>
                    <a:pt x="21" y="21"/>
                  </a:cubicBezTo>
                  <a:cubicBezTo>
                    <a:pt x="41" y="1"/>
                    <a:pt x="82" y="1"/>
                    <a:pt x="103" y="21"/>
                  </a:cubicBezTo>
                  <a:lnTo>
                    <a:pt x="532" y="553"/>
                  </a:lnTo>
                  <a:cubicBezTo>
                    <a:pt x="553" y="573"/>
                    <a:pt x="553" y="614"/>
                    <a:pt x="532" y="635"/>
                  </a:cubicBezTo>
                  <a:cubicBezTo>
                    <a:pt x="532" y="635"/>
                    <a:pt x="512" y="655"/>
                    <a:pt x="491" y="6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"/>
            <p:cNvSpPr/>
            <p:nvPr/>
          </p:nvSpPr>
          <p:spPr>
            <a:xfrm>
              <a:off x="3890200" y="150910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573" y="634"/>
                  </a:moveTo>
                  <a:cubicBezTo>
                    <a:pt x="553" y="634"/>
                    <a:pt x="532" y="634"/>
                    <a:pt x="532" y="613"/>
                  </a:cubicBezTo>
                  <a:lnTo>
                    <a:pt x="42" y="123"/>
                  </a:lnTo>
                  <a:cubicBezTo>
                    <a:pt x="1" y="82"/>
                    <a:pt x="62" y="0"/>
                    <a:pt x="124" y="61"/>
                  </a:cubicBezTo>
                  <a:lnTo>
                    <a:pt x="614" y="552"/>
                  </a:lnTo>
                  <a:cubicBezTo>
                    <a:pt x="635" y="572"/>
                    <a:pt x="635" y="593"/>
                    <a:pt x="614" y="613"/>
                  </a:cubicBezTo>
                  <a:cubicBezTo>
                    <a:pt x="594" y="634"/>
                    <a:pt x="594" y="634"/>
                    <a:pt x="573" y="6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"/>
            <p:cNvSpPr/>
            <p:nvPr/>
          </p:nvSpPr>
          <p:spPr>
            <a:xfrm>
              <a:off x="3901975" y="1501925"/>
              <a:ext cx="15850" cy="13825"/>
            </a:xfrm>
            <a:custGeom>
              <a:avLst/>
              <a:gdLst/>
              <a:ahLst/>
              <a:cxnLst/>
              <a:rect l="l" t="t" r="r" b="b"/>
              <a:pathLst>
                <a:path w="634" h="553" extrusionOk="0">
                  <a:moveTo>
                    <a:pt x="572" y="553"/>
                  </a:moveTo>
                  <a:cubicBezTo>
                    <a:pt x="552" y="553"/>
                    <a:pt x="552" y="553"/>
                    <a:pt x="532" y="553"/>
                  </a:cubicBezTo>
                  <a:lnTo>
                    <a:pt x="20" y="103"/>
                  </a:lnTo>
                  <a:cubicBezTo>
                    <a:pt x="0" y="62"/>
                    <a:pt x="0" y="42"/>
                    <a:pt x="20" y="21"/>
                  </a:cubicBezTo>
                  <a:cubicBezTo>
                    <a:pt x="41" y="1"/>
                    <a:pt x="82" y="1"/>
                    <a:pt x="102" y="21"/>
                  </a:cubicBezTo>
                  <a:lnTo>
                    <a:pt x="613" y="471"/>
                  </a:lnTo>
                  <a:cubicBezTo>
                    <a:pt x="634" y="491"/>
                    <a:pt x="634" y="532"/>
                    <a:pt x="613" y="553"/>
                  </a:cubicBezTo>
                  <a:cubicBezTo>
                    <a:pt x="593" y="553"/>
                    <a:pt x="593" y="553"/>
                    <a:pt x="572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"/>
            <p:cNvSpPr/>
            <p:nvPr/>
          </p:nvSpPr>
          <p:spPr>
            <a:xfrm>
              <a:off x="3752225" y="1546900"/>
              <a:ext cx="5125" cy="22000"/>
            </a:xfrm>
            <a:custGeom>
              <a:avLst/>
              <a:gdLst/>
              <a:ahLst/>
              <a:cxnLst/>
              <a:rect l="l" t="t" r="r" b="b"/>
              <a:pathLst>
                <a:path w="205" h="880" extrusionOk="0">
                  <a:moveTo>
                    <a:pt x="62" y="880"/>
                  </a:moveTo>
                  <a:lnTo>
                    <a:pt x="62" y="880"/>
                  </a:lnTo>
                  <a:cubicBezTo>
                    <a:pt x="21" y="880"/>
                    <a:pt x="1" y="859"/>
                    <a:pt x="1" y="818"/>
                  </a:cubicBezTo>
                  <a:lnTo>
                    <a:pt x="82" y="62"/>
                  </a:lnTo>
                  <a:cubicBezTo>
                    <a:pt x="82" y="21"/>
                    <a:pt x="123" y="1"/>
                    <a:pt x="144" y="1"/>
                  </a:cubicBezTo>
                  <a:cubicBezTo>
                    <a:pt x="185" y="21"/>
                    <a:pt x="205" y="42"/>
                    <a:pt x="205" y="62"/>
                  </a:cubicBezTo>
                  <a:lnTo>
                    <a:pt x="103" y="818"/>
                  </a:lnTo>
                  <a:cubicBezTo>
                    <a:pt x="123" y="859"/>
                    <a:pt x="82" y="880"/>
                    <a:pt x="62" y="8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"/>
            <p:cNvSpPr/>
            <p:nvPr/>
          </p:nvSpPr>
          <p:spPr>
            <a:xfrm>
              <a:off x="3736375" y="1544850"/>
              <a:ext cx="6675" cy="21500"/>
            </a:xfrm>
            <a:custGeom>
              <a:avLst/>
              <a:gdLst/>
              <a:ahLst/>
              <a:cxnLst/>
              <a:rect l="l" t="t" r="r" b="b"/>
              <a:pathLst>
                <a:path w="267" h="860" extrusionOk="0">
                  <a:moveTo>
                    <a:pt x="42" y="839"/>
                  </a:moveTo>
                  <a:lnTo>
                    <a:pt x="42" y="839"/>
                  </a:lnTo>
                  <a:cubicBezTo>
                    <a:pt x="21" y="839"/>
                    <a:pt x="1" y="819"/>
                    <a:pt x="1" y="778"/>
                  </a:cubicBezTo>
                  <a:lnTo>
                    <a:pt x="144" y="83"/>
                  </a:lnTo>
                  <a:cubicBezTo>
                    <a:pt x="164" y="1"/>
                    <a:pt x="267" y="21"/>
                    <a:pt x="246" y="103"/>
                  </a:cubicBezTo>
                  <a:lnTo>
                    <a:pt x="103" y="798"/>
                  </a:lnTo>
                  <a:cubicBezTo>
                    <a:pt x="103" y="839"/>
                    <a:pt x="83" y="860"/>
                    <a:pt x="42" y="8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"/>
            <p:cNvSpPr/>
            <p:nvPr/>
          </p:nvSpPr>
          <p:spPr>
            <a:xfrm>
              <a:off x="3720550" y="1541800"/>
              <a:ext cx="7675" cy="20450"/>
            </a:xfrm>
            <a:custGeom>
              <a:avLst/>
              <a:gdLst/>
              <a:ahLst/>
              <a:cxnLst/>
              <a:rect l="l" t="t" r="r" b="b"/>
              <a:pathLst>
                <a:path w="307" h="818" extrusionOk="0">
                  <a:moveTo>
                    <a:pt x="62" y="818"/>
                  </a:moveTo>
                  <a:lnTo>
                    <a:pt x="41" y="818"/>
                  </a:lnTo>
                  <a:cubicBezTo>
                    <a:pt x="0" y="818"/>
                    <a:pt x="0" y="777"/>
                    <a:pt x="0" y="757"/>
                  </a:cubicBezTo>
                  <a:lnTo>
                    <a:pt x="205" y="62"/>
                  </a:lnTo>
                  <a:cubicBezTo>
                    <a:pt x="205" y="21"/>
                    <a:pt x="245" y="0"/>
                    <a:pt x="266" y="21"/>
                  </a:cubicBezTo>
                  <a:cubicBezTo>
                    <a:pt x="286" y="21"/>
                    <a:pt x="307" y="62"/>
                    <a:pt x="307" y="82"/>
                  </a:cubicBezTo>
                  <a:lnTo>
                    <a:pt x="102" y="777"/>
                  </a:lnTo>
                  <a:cubicBezTo>
                    <a:pt x="102" y="798"/>
                    <a:pt x="82" y="818"/>
                    <a:pt x="62" y="8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"/>
            <p:cNvSpPr/>
            <p:nvPr/>
          </p:nvSpPr>
          <p:spPr>
            <a:xfrm>
              <a:off x="3704700" y="1536675"/>
              <a:ext cx="9225" cy="20475"/>
            </a:xfrm>
            <a:custGeom>
              <a:avLst/>
              <a:gdLst/>
              <a:ahLst/>
              <a:cxnLst/>
              <a:rect l="l" t="t" r="r" b="b"/>
              <a:pathLst>
                <a:path w="369" h="819" extrusionOk="0">
                  <a:moveTo>
                    <a:pt x="62" y="819"/>
                  </a:moveTo>
                  <a:lnTo>
                    <a:pt x="41" y="819"/>
                  </a:lnTo>
                  <a:cubicBezTo>
                    <a:pt x="21" y="819"/>
                    <a:pt x="0" y="778"/>
                    <a:pt x="21" y="757"/>
                  </a:cubicBezTo>
                  <a:lnTo>
                    <a:pt x="246" y="62"/>
                  </a:lnTo>
                  <a:cubicBezTo>
                    <a:pt x="266" y="1"/>
                    <a:pt x="368" y="42"/>
                    <a:pt x="348" y="103"/>
                  </a:cubicBezTo>
                  <a:lnTo>
                    <a:pt x="103" y="798"/>
                  </a:lnTo>
                  <a:cubicBezTo>
                    <a:pt x="103" y="819"/>
                    <a:pt x="82" y="819"/>
                    <a:pt x="62" y="8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"/>
            <p:cNvSpPr/>
            <p:nvPr/>
          </p:nvSpPr>
          <p:spPr>
            <a:xfrm>
              <a:off x="3688850" y="1532600"/>
              <a:ext cx="10775" cy="18425"/>
            </a:xfrm>
            <a:custGeom>
              <a:avLst/>
              <a:gdLst/>
              <a:ahLst/>
              <a:cxnLst/>
              <a:rect l="l" t="t" r="r" b="b"/>
              <a:pathLst>
                <a:path w="431" h="737" extrusionOk="0">
                  <a:moveTo>
                    <a:pt x="62" y="736"/>
                  </a:moveTo>
                  <a:lnTo>
                    <a:pt x="21" y="736"/>
                  </a:lnTo>
                  <a:cubicBezTo>
                    <a:pt x="1" y="716"/>
                    <a:pt x="1" y="675"/>
                    <a:pt x="1" y="654"/>
                  </a:cubicBezTo>
                  <a:lnTo>
                    <a:pt x="328" y="41"/>
                  </a:lnTo>
                  <a:cubicBezTo>
                    <a:pt x="348" y="21"/>
                    <a:pt x="369" y="0"/>
                    <a:pt x="389" y="21"/>
                  </a:cubicBezTo>
                  <a:cubicBezTo>
                    <a:pt x="430" y="21"/>
                    <a:pt x="430" y="62"/>
                    <a:pt x="430" y="82"/>
                  </a:cubicBezTo>
                  <a:lnTo>
                    <a:pt x="103" y="695"/>
                  </a:lnTo>
                  <a:cubicBezTo>
                    <a:pt x="83" y="716"/>
                    <a:pt x="83" y="736"/>
                    <a:pt x="62" y="7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"/>
            <p:cNvSpPr/>
            <p:nvPr/>
          </p:nvSpPr>
          <p:spPr>
            <a:xfrm>
              <a:off x="3673025" y="1524925"/>
              <a:ext cx="13300" cy="17925"/>
            </a:xfrm>
            <a:custGeom>
              <a:avLst/>
              <a:gdLst/>
              <a:ahLst/>
              <a:cxnLst/>
              <a:rect l="l" t="t" r="r" b="b"/>
              <a:pathLst>
                <a:path w="532" h="717" extrusionOk="0">
                  <a:moveTo>
                    <a:pt x="61" y="716"/>
                  </a:moveTo>
                  <a:cubicBezTo>
                    <a:pt x="41" y="716"/>
                    <a:pt x="41" y="716"/>
                    <a:pt x="21" y="716"/>
                  </a:cubicBezTo>
                  <a:cubicBezTo>
                    <a:pt x="0" y="696"/>
                    <a:pt x="0" y="655"/>
                    <a:pt x="0" y="634"/>
                  </a:cubicBezTo>
                  <a:lnTo>
                    <a:pt x="388" y="62"/>
                  </a:lnTo>
                  <a:cubicBezTo>
                    <a:pt x="429" y="1"/>
                    <a:pt x="532" y="62"/>
                    <a:pt x="491" y="123"/>
                  </a:cubicBezTo>
                  <a:lnTo>
                    <a:pt x="102" y="696"/>
                  </a:lnTo>
                  <a:cubicBezTo>
                    <a:pt x="82" y="716"/>
                    <a:pt x="61" y="716"/>
                    <a:pt x="61" y="7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"/>
            <p:cNvSpPr/>
            <p:nvPr/>
          </p:nvSpPr>
          <p:spPr>
            <a:xfrm>
              <a:off x="3657675" y="1519300"/>
              <a:ext cx="13325" cy="15875"/>
            </a:xfrm>
            <a:custGeom>
              <a:avLst/>
              <a:gdLst/>
              <a:ahLst/>
              <a:cxnLst/>
              <a:rect l="l" t="t" r="r" b="b"/>
              <a:pathLst>
                <a:path w="533" h="635" extrusionOk="0">
                  <a:moveTo>
                    <a:pt x="62" y="635"/>
                  </a:moveTo>
                  <a:cubicBezTo>
                    <a:pt x="21" y="614"/>
                    <a:pt x="1" y="573"/>
                    <a:pt x="21" y="532"/>
                  </a:cubicBezTo>
                  <a:lnTo>
                    <a:pt x="451" y="21"/>
                  </a:lnTo>
                  <a:cubicBezTo>
                    <a:pt x="471" y="1"/>
                    <a:pt x="491" y="1"/>
                    <a:pt x="532" y="21"/>
                  </a:cubicBezTo>
                  <a:cubicBezTo>
                    <a:pt x="532" y="42"/>
                    <a:pt x="532" y="83"/>
                    <a:pt x="532" y="103"/>
                  </a:cubicBezTo>
                  <a:lnTo>
                    <a:pt x="103" y="614"/>
                  </a:lnTo>
                  <a:cubicBezTo>
                    <a:pt x="103" y="614"/>
                    <a:pt x="83" y="614"/>
                    <a:pt x="62" y="6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"/>
            <p:cNvSpPr/>
            <p:nvPr/>
          </p:nvSpPr>
          <p:spPr>
            <a:xfrm>
              <a:off x="3643875" y="1510625"/>
              <a:ext cx="15375" cy="14850"/>
            </a:xfrm>
            <a:custGeom>
              <a:avLst/>
              <a:gdLst/>
              <a:ahLst/>
              <a:cxnLst/>
              <a:rect l="l" t="t" r="r" b="b"/>
              <a:pathLst>
                <a:path w="615" h="594" extrusionOk="0">
                  <a:moveTo>
                    <a:pt x="62" y="593"/>
                  </a:moveTo>
                  <a:cubicBezTo>
                    <a:pt x="42" y="593"/>
                    <a:pt x="21" y="593"/>
                    <a:pt x="21" y="573"/>
                  </a:cubicBezTo>
                  <a:cubicBezTo>
                    <a:pt x="1" y="552"/>
                    <a:pt x="1" y="511"/>
                    <a:pt x="21" y="491"/>
                  </a:cubicBezTo>
                  <a:lnTo>
                    <a:pt x="492" y="41"/>
                  </a:lnTo>
                  <a:cubicBezTo>
                    <a:pt x="532" y="0"/>
                    <a:pt x="614" y="82"/>
                    <a:pt x="553" y="123"/>
                  </a:cubicBezTo>
                  <a:lnTo>
                    <a:pt x="103" y="573"/>
                  </a:lnTo>
                  <a:cubicBezTo>
                    <a:pt x="83" y="593"/>
                    <a:pt x="62" y="593"/>
                    <a:pt x="62" y="5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"/>
            <p:cNvSpPr/>
            <p:nvPr/>
          </p:nvSpPr>
          <p:spPr>
            <a:xfrm>
              <a:off x="3629575" y="1503475"/>
              <a:ext cx="14850" cy="13300"/>
            </a:xfrm>
            <a:custGeom>
              <a:avLst/>
              <a:gdLst/>
              <a:ahLst/>
              <a:cxnLst/>
              <a:rect l="l" t="t" r="r" b="b"/>
              <a:pathLst>
                <a:path w="594" h="532" extrusionOk="0">
                  <a:moveTo>
                    <a:pt x="82" y="532"/>
                  </a:moveTo>
                  <a:cubicBezTo>
                    <a:pt x="62" y="532"/>
                    <a:pt x="41" y="532"/>
                    <a:pt x="41" y="511"/>
                  </a:cubicBezTo>
                  <a:cubicBezTo>
                    <a:pt x="1" y="491"/>
                    <a:pt x="1" y="450"/>
                    <a:pt x="41" y="429"/>
                  </a:cubicBezTo>
                  <a:lnTo>
                    <a:pt x="512" y="21"/>
                  </a:lnTo>
                  <a:cubicBezTo>
                    <a:pt x="532" y="0"/>
                    <a:pt x="552" y="0"/>
                    <a:pt x="573" y="21"/>
                  </a:cubicBezTo>
                  <a:cubicBezTo>
                    <a:pt x="593" y="41"/>
                    <a:pt x="593" y="82"/>
                    <a:pt x="573" y="102"/>
                  </a:cubicBezTo>
                  <a:lnTo>
                    <a:pt x="103" y="511"/>
                  </a:lnTo>
                  <a:cubicBezTo>
                    <a:pt x="103" y="532"/>
                    <a:pt x="82" y="532"/>
                    <a:pt x="82" y="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"/>
            <p:cNvSpPr/>
            <p:nvPr/>
          </p:nvSpPr>
          <p:spPr>
            <a:xfrm>
              <a:off x="3931100" y="1295975"/>
              <a:ext cx="250425" cy="210575"/>
            </a:xfrm>
            <a:custGeom>
              <a:avLst/>
              <a:gdLst/>
              <a:ahLst/>
              <a:cxnLst/>
              <a:rect l="l" t="t" r="r" b="b"/>
              <a:pathLst>
                <a:path w="10017" h="8423" extrusionOk="0">
                  <a:moveTo>
                    <a:pt x="246" y="8423"/>
                  </a:moveTo>
                  <a:cubicBezTo>
                    <a:pt x="184" y="8423"/>
                    <a:pt x="123" y="8423"/>
                    <a:pt x="62" y="8423"/>
                  </a:cubicBezTo>
                  <a:cubicBezTo>
                    <a:pt x="41" y="8423"/>
                    <a:pt x="0" y="8402"/>
                    <a:pt x="21" y="8361"/>
                  </a:cubicBezTo>
                  <a:cubicBezTo>
                    <a:pt x="21" y="8341"/>
                    <a:pt x="41" y="8321"/>
                    <a:pt x="62" y="8321"/>
                  </a:cubicBezTo>
                  <a:lnTo>
                    <a:pt x="62" y="8321"/>
                  </a:lnTo>
                  <a:cubicBezTo>
                    <a:pt x="1697" y="8321"/>
                    <a:pt x="3312" y="8034"/>
                    <a:pt x="4845" y="7442"/>
                  </a:cubicBezTo>
                  <a:cubicBezTo>
                    <a:pt x="7032" y="6542"/>
                    <a:pt x="9690" y="4539"/>
                    <a:pt x="9915" y="42"/>
                  </a:cubicBezTo>
                  <a:cubicBezTo>
                    <a:pt x="9915" y="21"/>
                    <a:pt x="9935" y="1"/>
                    <a:pt x="9976" y="1"/>
                  </a:cubicBezTo>
                  <a:cubicBezTo>
                    <a:pt x="9996" y="1"/>
                    <a:pt x="10017" y="21"/>
                    <a:pt x="10017" y="62"/>
                  </a:cubicBezTo>
                  <a:cubicBezTo>
                    <a:pt x="9812" y="4600"/>
                    <a:pt x="7094" y="6624"/>
                    <a:pt x="4886" y="7544"/>
                  </a:cubicBezTo>
                  <a:cubicBezTo>
                    <a:pt x="3394" y="8116"/>
                    <a:pt x="1840" y="8423"/>
                    <a:pt x="246" y="84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"/>
            <p:cNvSpPr/>
            <p:nvPr/>
          </p:nvSpPr>
          <p:spPr>
            <a:xfrm>
              <a:off x="3925975" y="1283200"/>
              <a:ext cx="251475" cy="221325"/>
            </a:xfrm>
            <a:custGeom>
              <a:avLst/>
              <a:gdLst/>
              <a:ahLst/>
              <a:cxnLst/>
              <a:rect l="l" t="t" r="r" b="b"/>
              <a:pathLst>
                <a:path w="10059" h="8853" extrusionOk="0">
                  <a:moveTo>
                    <a:pt x="369" y="8729"/>
                  </a:moveTo>
                  <a:lnTo>
                    <a:pt x="42" y="8729"/>
                  </a:lnTo>
                  <a:cubicBezTo>
                    <a:pt x="21" y="8729"/>
                    <a:pt x="1" y="8689"/>
                    <a:pt x="1" y="8668"/>
                  </a:cubicBezTo>
                  <a:cubicBezTo>
                    <a:pt x="1" y="8627"/>
                    <a:pt x="21" y="8607"/>
                    <a:pt x="62" y="8607"/>
                  </a:cubicBezTo>
                  <a:cubicBezTo>
                    <a:pt x="103" y="8607"/>
                    <a:pt x="4498" y="8852"/>
                    <a:pt x="7401" y="6215"/>
                  </a:cubicBezTo>
                  <a:cubicBezTo>
                    <a:pt x="8995" y="4743"/>
                    <a:pt x="9854" y="2679"/>
                    <a:pt x="9956" y="62"/>
                  </a:cubicBezTo>
                  <a:cubicBezTo>
                    <a:pt x="9956" y="21"/>
                    <a:pt x="9976" y="1"/>
                    <a:pt x="10017" y="1"/>
                  </a:cubicBezTo>
                  <a:cubicBezTo>
                    <a:pt x="10038" y="1"/>
                    <a:pt x="10058" y="21"/>
                    <a:pt x="10058" y="62"/>
                  </a:cubicBezTo>
                  <a:cubicBezTo>
                    <a:pt x="9976" y="2719"/>
                    <a:pt x="9118" y="4805"/>
                    <a:pt x="7483" y="6297"/>
                  </a:cubicBezTo>
                  <a:cubicBezTo>
                    <a:pt x="4989" y="8545"/>
                    <a:pt x="1432" y="8729"/>
                    <a:pt x="369" y="87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"/>
            <p:cNvSpPr/>
            <p:nvPr/>
          </p:nvSpPr>
          <p:spPr>
            <a:xfrm>
              <a:off x="3938750" y="1299050"/>
              <a:ext cx="219275" cy="186050"/>
            </a:xfrm>
            <a:custGeom>
              <a:avLst/>
              <a:gdLst/>
              <a:ahLst/>
              <a:cxnLst/>
              <a:rect l="l" t="t" r="r" b="b"/>
              <a:pathLst>
                <a:path w="8771" h="7442" extrusionOk="0">
                  <a:moveTo>
                    <a:pt x="62" y="7441"/>
                  </a:moveTo>
                  <a:lnTo>
                    <a:pt x="62" y="7441"/>
                  </a:lnTo>
                  <a:cubicBezTo>
                    <a:pt x="21" y="7441"/>
                    <a:pt x="1" y="7421"/>
                    <a:pt x="1" y="7380"/>
                  </a:cubicBezTo>
                  <a:cubicBezTo>
                    <a:pt x="1" y="7359"/>
                    <a:pt x="21" y="7339"/>
                    <a:pt x="62" y="7339"/>
                  </a:cubicBezTo>
                  <a:lnTo>
                    <a:pt x="62" y="7339"/>
                  </a:lnTo>
                  <a:cubicBezTo>
                    <a:pt x="1452" y="7298"/>
                    <a:pt x="2822" y="6992"/>
                    <a:pt x="4110" y="6440"/>
                  </a:cubicBezTo>
                  <a:cubicBezTo>
                    <a:pt x="5990" y="5601"/>
                    <a:pt x="8300" y="3823"/>
                    <a:pt x="8668" y="41"/>
                  </a:cubicBezTo>
                  <a:cubicBezTo>
                    <a:pt x="8668" y="21"/>
                    <a:pt x="8689" y="0"/>
                    <a:pt x="8709" y="0"/>
                  </a:cubicBezTo>
                  <a:cubicBezTo>
                    <a:pt x="8750" y="0"/>
                    <a:pt x="8770" y="21"/>
                    <a:pt x="8770" y="62"/>
                  </a:cubicBezTo>
                  <a:cubicBezTo>
                    <a:pt x="8402" y="3884"/>
                    <a:pt x="6052" y="5683"/>
                    <a:pt x="4151" y="6542"/>
                  </a:cubicBezTo>
                  <a:cubicBezTo>
                    <a:pt x="2842" y="7094"/>
                    <a:pt x="1452" y="7400"/>
                    <a:pt x="62" y="74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"/>
            <p:cNvSpPr/>
            <p:nvPr/>
          </p:nvSpPr>
          <p:spPr>
            <a:xfrm>
              <a:off x="4083375" y="1434475"/>
              <a:ext cx="16400" cy="17400"/>
            </a:xfrm>
            <a:custGeom>
              <a:avLst/>
              <a:gdLst/>
              <a:ahLst/>
              <a:cxnLst/>
              <a:rect l="l" t="t" r="r" b="b"/>
              <a:pathLst>
                <a:path w="656" h="696" extrusionOk="0">
                  <a:moveTo>
                    <a:pt x="594" y="696"/>
                  </a:moveTo>
                  <a:cubicBezTo>
                    <a:pt x="573" y="696"/>
                    <a:pt x="573" y="696"/>
                    <a:pt x="553" y="675"/>
                  </a:cubicBezTo>
                  <a:lnTo>
                    <a:pt x="21" y="103"/>
                  </a:lnTo>
                  <a:cubicBezTo>
                    <a:pt x="1" y="82"/>
                    <a:pt x="1" y="41"/>
                    <a:pt x="21" y="21"/>
                  </a:cubicBezTo>
                  <a:cubicBezTo>
                    <a:pt x="42" y="1"/>
                    <a:pt x="83" y="1"/>
                    <a:pt x="103" y="21"/>
                  </a:cubicBezTo>
                  <a:lnTo>
                    <a:pt x="635" y="614"/>
                  </a:lnTo>
                  <a:cubicBezTo>
                    <a:pt x="655" y="634"/>
                    <a:pt x="655" y="655"/>
                    <a:pt x="635" y="675"/>
                  </a:cubicBezTo>
                  <a:cubicBezTo>
                    <a:pt x="614" y="696"/>
                    <a:pt x="614" y="696"/>
                    <a:pt x="594" y="6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"/>
            <p:cNvSpPr/>
            <p:nvPr/>
          </p:nvSpPr>
          <p:spPr>
            <a:xfrm>
              <a:off x="4094125" y="1425775"/>
              <a:ext cx="15850" cy="16900"/>
            </a:xfrm>
            <a:custGeom>
              <a:avLst/>
              <a:gdLst/>
              <a:ahLst/>
              <a:cxnLst/>
              <a:rect l="l" t="t" r="r" b="b"/>
              <a:pathLst>
                <a:path w="634" h="676" extrusionOk="0">
                  <a:moveTo>
                    <a:pt x="573" y="676"/>
                  </a:moveTo>
                  <a:cubicBezTo>
                    <a:pt x="552" y="676"/>
                    <a:pt x="552" y="655"/>
                    <a:pt x="532" y="655"/>
                  </a:cubicBezTo>
                  <a:lnTo>
                    <a:pt x="21" y="103"/>
                  </a:lnTo>
                  <a:cubicBezTo>
                    <a:pt x="0" y="83"/>
                    <a:pt x="0" y="42"/>
                    <a:pt x="21" y="21"/>
                  </a:cubicBezTo>
                  <a:cubicBezTo>
                    <a:pt x="41" y="1"/>
                    <a:pt x="82" y="1"/>
                    <a:pt x="102" y="21"/>
                  </a:cubicBezTo>
                  <a:lnTo>
                    <a:pt x="613" y="573"/>
                  </a:lnTo>
                  <a:cubicBezTo>
                    <a:pt x="634" y="594"/>
                    <a:pt x="634" y="635"/>
                    <a:pt x="613" y="655"/>
                  </a:cubicBezTo>
                  <a:cubicBezTo>
                    <a:pt x="613" y="655"/>
                    <a:pt x="593" y="676"/>
                    <a:pt x="573" y="67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"/>
            <p:cNvSpPr/>
            <p:nvPr/>
          </p:nvSpPr>
          <p:spPr>
            <a:xfrm>
              <a:off x="4104350" y="1416075"/>
              <a:ext cx="17400" cy="16900"/>
            </a:xfrm>
            <a:custGeom>
              <a:avLst/>
              <a:gdLst/>
              <a:ahLst/>
              <a:cxnLst/>
              <a:rect l="l" t="t" r="r" b="b"/>
              <a:pathLst>
                <a:path w="696" h="676" extrusionOk="0">
                  <a:moveTo>
                    <a:pt x="634" y="675"/>
                  </a:moveTo>
                  <a:cubicBezTo>
                    <a:pt x="613" y="655"/>
                    <a:pt x="613" y="655"/>
                    <a:pt x="593" y="655"/>
                  </a:cubicBezTo>
                  <a:lnTo>
                    <a:pt x="20" y="103"/>
                  </a:lnTo>
                  <a:cubicBezTo>
                    <a:pt x="0" y="82"/>
                    <a:pt x="0" y="41"/>
                    <a:pt x="20" y="21"/>
                  </a:cubicBezTo>
                  <a:cubicBezTo>
                    <a:pt x="41" y="1"/>
                    <a:pt x="82" y="1"/>
                    <a:pt x="102" y="21"/>
                  </a:cubicBezTo>
                  <a:lnTo>
                    <a:pt x="675" y="573"/>
                  </a:lnTo>
                  <a:cubicBezTo>
                    <a:pt x="695" y="593"/>
                    <a:pt x="695" y="634"/>
                    <a:pt x="675" y="655"/>
                  </a:cubicBezTo>
                  <a:cubicBezTo>
                    <a:pt x="654" y="655"/>
                    <a:pt x="654" y="675"/>
                    <a:pt x="634" y="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"/>
            <p:cNvSpPr/>
            <p:nvPr/>
          </p:nvSpPr>
          <p:spPr>
            <a:xfrm>
              <a:off x="4114050" y="1405350"/>
              <a:ext cx="17400" cy="14325"/>
            </a:xfrm>
            <a:custGeom>
              <a:avLst/>
              <a:gdLst/>
              <a:ahLst/>
              <a:cxnLst/>
              <a:rect l="l" t="t" r="r" b="b"/>
              <a:pathLst>
                <a:path w="696" h="573" extrusionOk="0">
                  <a:moveTo>
                    <a:pt x="634" y="573"/>
                  </a:moveTo>
                  <a:cubicBezTo>
                    <a:pt x="614" y="573"/>
                    <a:pt x="614" y="573"/>
                    <a:pt x="593" y="552"/>
                  </a:cubicBezTo>
                  <a:lnTo>
                    <a:pt x="41" y="103"/>
                  </a:lnTo>
                  <a:cubicBezTo>
                    <a:pt x="0" y="82"/>
                    <a:pt x="0" y="41"/>
                    <a:pt x="41" y="21"/>
                  </a:cubicBezTo>
                  <a:cubicBezTo>
                    <a:pt x="62" y="0"/>
                    <a:pt x="82" y="0"/>
                    <a:pt x="103" y="21"/>
                  </a:cubicBezTo>
                  <a:lnTo>
                    <a:pt x="675" y="470"/>
                  </a:lnTo>
                  <a:cubicBezTo>
                    <a:pt x="695" y="491"/>
                    <a:pt x="695" y="532"/>
                    <a:pt x="675" y="552"/>
                  </a:cubicBezTo>
                  <a:cubicBezTo>
                    <a:pt x="655" y="573"/>
                    <a:pt x="655" y="573"/>
                    <a:pt x="634" y="5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"/>
            <p:cNvSpPr/>
            <p:nvPr/>
          </p:nvSpPr>
          <p:spPr>
            <a:xfrm>
              <a:off x="4123250" y="1394100"/>
              <a:ext cx="18425" cy="13325"/>
            </a:xfrm>
            <a:custGeom>
              <a:avLst/>
              <a:gdLst/>
              <a:ahLst/>
              <a:cxnLst/>
              <a:rect l="l" t="t" r="r" b="b"/>
              <a:pathLst>
                <a:path w="737" h="533" extrusionOk="0">
                  <a:moveTo>
                    <a:pt x="675" y="532"/>
                  </a:moveTo>
                  <a:cubicBezTo>
                    <a:pt x="655" y="532"/>
                    <a:pt x="634" y="532"/>
                    <a:pt x="634" y="532"/>
                  </a:cubicBezTo>
                  <a:lnTo>
                    <a:pt x="41" y="103"/>
                  </a:lnTo>
                  <a:cubicBezTo>
                    <a:pt x="21" y="103"/>
                    <a:pt x="0" y="62"/>
                    <a:pt x="21" y="41"/>
                  </a:cubicBezTo>
                  <a:cubicBezTo>
                    <a:pt x="41" y="21"/>
                    <a:pt x="82" y="1"/>
                    <a:pt x="103" y="21"/>
                  </a:cubicBezTo>
                  <a:lnTo>
                    <a:pt x="695" y="430"/>
                  </a:lnTo>
                  <a:cubicBezTo>
                    <a:pt x="716" y="450"/>
                    <a:pt x="736" y="491"/>
                    <a:pt x="716" y="512"/>
                  </a:cubicBezTo>
                  <a:cubicBezTo>
                    <a:pt x="695" y="512"/>
                    <a:pt x="675" y="532"/>
                    <a:pt x="675" y="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"/>
            <p:cNvSpPr/>
            <p:nvPr/>
          </p:nvSpPr>
          <p:spPr>
            <a:xfrm>
              <a:off x="4130900" y="1380825"/>
              <a:ext cx="19450" cy="12800"/>
            </a:xfrm>
            <a:custGeom>
              <a:avLst/>
              <a:gdLst/>
              <a:ahLst/>
              <a:cxnLst/>
              <a:rect l="l" t="t" r="r" b="b"/>
              <a:pathLst>
                <a:path w="778" h="512" extrusionOk="0">
                  <a:moveTo>
                    <a:pt x="716" y="511"/>
                  </a:moveTo>
                  <a:cubicBezTo>
                    <a:pt x="696" y="511"/>
                    <a:pt x="696" y="511"/>
                    <a:pt x="676" y="511"/>
                  </a:cubicBezTo>
                  <a:lnTo>
                    <a:pt x="62" y="123"/>
                  </a:lnTo>
                  <a:cubicBezTo>
                    <a:pt x="1" y="82"/>
                    <a:pt x="62" y="0"/>
                    <a:pt x="124" y="41"/>
                  </a:cubicBezTo>
                  <a:lnTo>
                    <a:pt x="737" y="409"/>
                  </a:lnTo>
                  <a:cubicBezTo>
                    <a:pt x="757" y="429"/>
                    <a:pt x="778" y="470"/>
                    <a:pt x="757" y="491"/>
                  </a:cubicBezTo>
                  <a:cubicBezTo>
                    <a:pt x="737" y="491"/>
                    <a:pt x="716" y="511"/>
                    <a:pt x="716" y="5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"/>
            <p:cNvSpPr/>
            <p:nvPr/>
          </p:nvSpPr>
          <p:spPr>
            <a:xfrm>
              <a:off x="4139100" y="1368550"/>
              <a:ext cx="18925" cy="9225"/>
            </a:xfrm>
            <a:custGeom>
              <a:avLst/>
              <a:gdLst/>
              <a:ahLst/>
              <a:cxnLst/>
              <a:rect l="l" t="t" r="r" b="b"/>
              <a:pathLst>
                <a:path w="757" h="369" extrusionOk="0">
                  <a:moveTo>
                    <a:pt x="695" y="368"/>
                  </a:moveTo>
                  <a:lnTo>
                    <a:pt x="675" y="368"/>
                  </a:lnTo>
                  <a:lnTo>
                    <a:pt x="41" y="123"/>
                  </a:lnTo>
                  <a:cubicBezTo>
                    <a:pt x="21" y="103"/>
                    <a:pt x="0" y="62"/>
                    <a:pt x="21" y="41"/>
                  </a:cubicBezTo>
                  <a:cubicBezTo>
                    <a:pt x="21" y="21"/>
                    <a:pt x="61" y="1"/>
                    <a:pt x="82" y="21"/>
                  </a:cubicBezTo>
                  <a:lnTo>
                    <a:pt x="716" y="287"/>
                  </a:lnTo>
                  <a:cubicBezTo>
                    <a:pt x="736" y="287"/>
                    <a:pt x="756" y="328"/>
                    <a:pt x="756" y="348"/>
                  </a:cubicBezTo>
                  <a:cubicBezTo>
                    <a:pt x="736" y="368"/>
                    <a:pt x="716" y="368"/>
                    <a:pt x="695" y="3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"/>
            <p:cNvSpPr/>
            <p:nvPr/>
          </p:nvSpPr>
          <p:spPr>
            <a:xfrm>
              <a:off x="4144200" y="1353725"/>
              <a:ext cx="19450" cy="7700"/>
            </a:xfrm>
            <a:custGeom>
              <a:avLst/>
              <a:gdLst/>
              <a:ahLst/>
              <a:cxnLst/>
              <a:rect l="l" t="t" r="r" b="b"/>
              <a:pathLst>
                <a:path w="778" h="308" extrusionOk="0">
                  <a:moveTo>
                    <a:pt x="716" y="307"/>
                  </a:moveTo>
                  <a:lnTo>
                    <a:pt x="696" y="307"/>
                  </a:lnTo>
                  <a:lnTo>
                    <a:pt x="41" y="123"/>
                  </a:lnTo>
                  <a:cubicBezTo>
                    <a:pt x="0" y="103"/>
                    <a:pt x="0" y="82"/>
                    <a:pt x="0" y="62"/>
                  </a:cubicBezTo>
                  <a:cubicBezTo>
                    <a:pt x="21" y="21"/>
                    <a:pt x="41" y="1"/>
                    <a:pt x="62" y="21"/>
                  </a:cubicBezTo>
                  <a:lnTo>
                    <a:pt x="736" y="205"/>
                  </a:lnTo>
                  <a:cubicBezTo>
                    <a:pt x="757" y="226"/>
                    <a:pt x="777" y="246"/>
                    <a:pt x="777" y="287"/>
                  </a:cubicBezTo>
                  <a:cubicBezTo>
                    <a:pt x="757" y="307"/>
                    <a:pt x="736" y="307"/>
                    <a:pt x="716" y="3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"/>
            <p:cNvSpPr/>
            <p:nvPr/>
          </p:nvSpPr>
          <p:spPr>
            <a:xfrm>
              <a:off x="4148300" y="1340450"/>
              <a:ext cx="19950" cy="6150"/>
            </a:xfrm>
            <a:custGeom>
              <a:avLst/>
              <a:gdLst/>
              <a:ahLst/>
              <a:cxnLst/>
              <a:rect l="l" t="t" r="r" b="b"/>
              <a:pathLst>
                <a:path w="798" h="246" extrusionOk="0">
                  <a:moveTo>
                    <a:pt x="736" y="246"/>
                  </a:moveTo>
                  <a:lnTo>
                    <a:pt x="736" y="246"/>
                  </a:lnTo>
                  <a:lnTo>
                    <a:pt x="61" y="123"/>
                  </a:lnTo>
                  <a:cubicBezTo>
                    <a:pt x="20" y="123"/>
                    <a:pt x="0" y="82"/>
                    <a:pt x="0" y="62"/>
                  </a:cubicBezTo>
                  <a:cubicBezTo>
                    <a:pt x="20" y="21"/>
                    <a:pt x="41" y="0"/>
                    <a:pt x="61" y="21"/>
                  </a:cubicBezTo>
                  <a:lnTo>
                    <a:pt x="756" y="143"/>
                  </a:lnTo>
                  <a:cubicBezTo>
                    <a:pt x="777" y="143"/>
                    <a:pt x="797" y="184"/>
                    <a:pt x="797" y="205"/>
                  </a:cubicBezTo>
                  <a:cubicBezTo>
                    <a:pt x="797" y="225"/>
                    <a:pt x="756" y="246"/>
                    <a:pt x="736" y="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"/>
            <p:cNvSpPr/>
            <p:nvPr/>
          </p:nvSpPr>
          <p:spPr>
            <a:xfrm>
              <a:off x="4150850" y="1327150"/>
              <a:ext cx="20450" cy="4125"/>
            </a:xfrm>
            <a:custGeom>
              <a:avLst/>
              <a:gdLst/>
              <a:ahLst/>
              <a:cxnLst/>
              <a:rect l="l" t="t" r="r" b="b"/>
              <a:pathLst>
                <a:path w="818" h="165" extrusionOk="0">
                  <a:moveTo>
                    <a:pt x="757" y="164"/>
                  </a:moveTo>
                  <a:lnTo>
                    <a:pt x="757" y="164"/>
                  </a:lnTo>
                  <a:lnTo>
                    <a:pt x="82" y="123"/>
                  </a:lnTo>
                  <a:cubicBezTo>
                    <a:pt x="0" y="123"/>
                    <a:pt x="0" y="1"/>
                    <a:pt x="82" y="1"/>
                  </a:cubicBezTo>
                  <a:lnTo>
                    <a:pt x="777" y="62"/>
                  </a:lnTo>
                  <a:cubicBezTo>
                    <a:pt x="797" y="62"/>
                    <a:pt x="818" y="82"/>
                    <a:pt x="818" y="123"/>
                  </a:cubicBezTo>
                  <a:cubicBezTo>
                    <a:pt x="818" y="144"/>
                    <a:pt x="797" y="164"/>
                    <a:pt x="757" y="1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"/>
            <p:cNvSpPr/>
            <p:nvPr/>
          </p:nvSpPr>
          <p:spPr>
            <a:xfrm>
              <a:off x="4154425" y="1313875"/>
              <a:ext cx="20450" cy="3075"/>
            </a:xfrm>
            <a:custGeom>
              <a:avLst/>
              <a:gdLst/>
              <a:ahLst/>
              <a:cxnLst/>
              <a:rect l="l" t="t" r="r" b="b"/>
              <a:pathLst>
                <a:path w="818" h="123" extrusionOk="0">
                  <a:moveTo>
                    <a:pt x="757" y="123"/>
                  </a:moveTo>
                  <a:lnTo>
                    <a:pt x="757" y="123"/>
                  </a:lnTo>
                  <a:lnTo>
                    <a:pt x="62" y="102"/>
                  </a:lnTo>
                  <a:cubicBezTo>
                    <a:pt x="21" y="102"/>
                    <a:pt x="0" y="82"/>
                    <a:pt x="0" y="41"/>
                  </a:cubicBezTo>
                  <a:cubicBezTo>
                    <a:pt x="21" y="21"/>
                    <a:pt x="41" y="0"/>
                    <a:pt x="62" y="0"/>
                  </a:cubicBezTo>
                  <a:lnTo>
                    <a:pt x="757" y="21"/>
                  </a:lnTo>
                  <a:cubicBezTo>
                    <a:pt x="818" y="21"/>
                    <a:pt x="818" y="123"/>
                    <a:pt x="757" y="1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"/>
            <p:cNvSpPr/>
            <p:nvPr/>
          </p:nvSpPr>
          <p:spPr>
            <a:xfrm>
              <a:off x="4070600" y="1443175"/>
              <a:ext cx="13825" cy="18925"/>
            </a:xfrm>
            <a:custGeom>
              <a:avLst/>
              <a:gdLst/>
              <a:ahLst/>
              <a:cxnLst/>
              <a:rect l="l" t="t" r="r" b="b"/>
              <a:pathLst>
                <a:path w="553" h="757" extrusionOk="0">
                  <a:moveTo>
                    <a:pt x="491" y="756"/>
                  </a:moveTo>
                  <a:cubicBezTo>
                    <a:pt x="471" y="756"/>
                    <a:pt x="451" y="756"/>
                    <a:pt x="430" y="736"/>
                  </a:cubicBezTo>
                  <a:lnTo>
                    <a:pt x="21" y="102"/>
                  </a:lnTo>
                  <a:cubicBezTo>
                    <a:pt x="1" y="61"/>
                    <a:pt x="1" y="41"/>
                    <a:pt x="21" y="20"/>
                  </a:cubicBezTo>
                  <a:cubicBezTo>
                    <a:pt x="62" y="0"/>
                    <a:pt x="83" y="0"/>
                    <a:pt x="103" y="41"/>
                  </a:cubicBezTo>
                  <a:lnTo>
                    <a:pt x="532" y="675"/>
                  </a:lnTo>
                  <a:cubicBezTo>
                    <a:pt x="553" y="695"/>
                    <a:pt x="532" y="715"/>
                    <a:pt x="512" y="736"/>
                  </a:cubicBezTo>
                  <a:cubicBezTo>
                    <a:pt x="512" y="756"/>
                    <a:pt x="491" y="756"/>
                    <a:pt x="491" y="7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"/>
            <p:cNvSpPr/>
            <p:nvPr/>
          </p:nvSpPr>
          <p:spPr>
            <a:xfrm>
              <a:off x="4058350" y="1451350"/>
              <a:ext cx="11775" cy="18925"/>
            </a:xfrm>
            <a:custGeom>
              <a:avLst/>
              <a:gdLst/>
              <a:ahLst/>
              <a:cxnLst/>
              <a:rect l="l" t="t" r="r" b="b"/>
              <a:pathLst>
                <a:path w="471" h="757" extrusionOk="0">
                  <a:moveTo>
                    <a:pt x="409" y="756"/>
                  </a:moveTo>
                  <a:cubicBezTo>
                    <a:pt x="389" y="756"/>
                    <a:pt x="368" y="736"/>
                    <a:pt x="348" y="716"/>
                  </a:cubicBezTo>
                  <a:lnTo>
                    <a:pt x="21" y="82"/>
                  </a:lnTo>
                  <a:cubicBezTo>
                    <a:pt x="0" y="61"/>
                    <a:pt x="0" y="21"/>
                    <a:pt x="41" y="21"/>
                  </a:cubicBezTo>
                  <a:cubicBezTo>
                    <a:pt x="62" y="0"/>
                    <a:pt x="82" y="0"/>
                    <a:pt x="102" y="41"/>
                  </a:cubicBezTo>
                  <a:lnTo>
                    <a:pt x="450" y="675"/>
                  </a:lnTo>
                  <a:cubicBezTo>
                    <a:pt x="470" y="695"/>
                    <a:pt x="450" y="736"/>
                    <a:pt x="430" y="7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"/>
            <p:cNvSpPr/>
            <p:nvPr/>
          </p:nvSpPr>
          <p:spPr>
            <a:xfrm>
              <a:off x="4044550" y="1457475"/>
              <a:ext cx="11275" cy="19950"/>
            </a:xfrm>
            <a:custGeom>
              <a:avLst/>
              <a:gdLst/>
              <a:ahLst/>
              <a:cxnLst/>
              <a:rect l="l" t="t" r="r" b="b"/>
              <a:pathLst>
                <a:path w="451" h="798" extrusionOk="0">
                  <a:moveTo>
                    <a:pt x="389" y="798"/>
                  </a:moveTo>
                  <a:cubicBezTo>
                    <a:pt x="348" y="798"/>
                    <a:pt x="348" y="777"/>
                    <a:pt x="327" y="777"/>
                  </a:cubicBezTo>
                  <a:lnTo>
                    <a:pt x="41" y="103"/>
                  </a:lnTo>
                  <a:cubicBezTo>
                    <a:pt x="0" y="41"/>
                    <a:pt x="103" y="0"/>
                    <a:pt x="123" y="62"/>
                  </a:cubicBezTo>
                  <a:lnTo>
                    <a:pt x="430" y="716"/>
                  </a:lnTo>
                  <a:cubicBezTo>
                    <a:pt x="450" y="757"/>
                    <a:pt x="430" y="777"/>
                    <a:pt x="409" y="798"/>
                  </a:cubicBezTo>
                  <a:cubicBezTo>
                    <a:pt x="389" y="798"/>
                    <a:pt x="389" y="798"/>
                    <a:pt x="389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"/>
            <p:cNvSpPr/>
            <p:nvPr/>
          </p:nvSpPr>
          <p:spPr>
            <a:xfrm>
              <a:off x="4030750" y="1463600"/>
              <a:ext cx="9725" cy="20475"/>
            </a:xfrm>
            <a:custGeom>
              <a:avLst/>
              <a:gdLst/>
              <a:ahLst/>
              <a:cxnLst/>
              <a:rect l="l" t="t" r="r" b="b"/>
              <a:pathLst>
                <a:path w="389" h="819" extrusionOk="0">
                  <a:moveTo>
                    <a:pt x="327" y="818"/>
                  </a:moveTo>
                  <a:cubicBezTo>
                    <a:pt x="307" y="818"/>
                    <a:pt x="287" y="798"/>
                    <a:pt x="266" y="777"/>
                  </a:cubicBezTo>
                  <a:lnTo>
                    <a:pt x="21" y="103"/>
                  </a:lnTo>
                  <a:cubicBezTo>
                    <a:pt x="0" y="21"/>
                    <a:pt x="103" y="1"/>
                    <a:pt x="123" y="62"/>
                  </a:cubicBezTo>
                  <a:lnTo>
                    <a:pt x="368" y="737"/>
                  </a:lnTo>
                  <a:cubicBezTo>
                    <a:pt x="389" y="757"/>
                    <a:pt x="368" y="798"/>
                    <a:pt x="348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"/>
            <p:cNvSpPr/>
            <p:nvPr/>
          </p:nvSpPr>
          <p:spPr>
            <a:xfrm>
              <a:off x="4016950" y="1469225"/>
              <a:ext cx="7175" cy="19450"/>
            </a:xfrm>
            <a:custGeom>
              <a:avLst/>
              <a:gdLst/>
              <a:ahLst/>
              <a:cxnLst/>
              <a:rect l="l" t="t" r="r" b="b"/>
              <a:pathLst>
                <a:path w="287" h="778" extrusionOk="0">
                  <a:moveTo>
                    <a:pt x="225" y="777"/>
                  </a:moveTo>
                  <a:cubicBezTo>
                    <a:pt x="205" y="777"/>
                    <a:pt x="164" y="777"/>
                    <a:pt x="164" y="736"/>
                  </a:cubicBezTo>
                  <a:lnTo>
                    <a:pt x="21" y="62"/>
                  </a:lnTo>
                  <a:cubicBezTo>
                    <a:pt x="0" y="41"/>
                    <a:pt x="21" y="1"/>
                    <a:pt x="62" y="1"/>
                  </a:cubicBezTo>
                  <a:cubicBezTo>
                    <a:pt x="82" y="1"/>
                    <a:pt x="123" y="21"/>
                    <a:pt x="123" y="41"/>
                  </a:cubicBezTo>
                  <a:lnTo>
                    <a:pt x="266" y="716"/>
                  </a:lnTo>
                  <a:cubicBezTo>
                    <a:pt x="287" y="757"/>
                    <a:pt x="266" y="777"/>
                    <a:pt x="225" y="7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"/>
            <p:cNvSpPr/>
            <p:nvPr/>
          </p:nvSpPr>
          <p:spPr>
            <a:xfrm>
              <a:off x="4002125" y="1472800"/>
              <a:ext cx="4625" cy="20475"/>
            </a:xfrm>
            <a:custGeom>
              <a:avLst/>
              <a:gdLst/>
              <a:ahLst/>
              <a:cxnLst/>
              <a:rect l="l" t="t" r="r" b="b"/>
              <a:pathLst>
                <a:path w="185" h="819" extrusionOk="0">
                  <a:moveTo>
                    <a:pt x="123" y="818"/>
                  </a:moveTo>
                  <a:cubicBezTo>
                    <a:pt x="103" y="818"/>
                    <a:pt x="82" y="777"/>
                    <a:pt x="62" y="757"/>
                  </a:cubicBezTo>
                  <a:lnTo>
                    <a:pt x="1" y="82"/>
                  </a:lnTo>
                  <a:cubicBezTo>
                    <a:pt x="1" y="42"/>
                    <a:pt x="21" y="21"/>
                    <a:pt x="42" y="21"/>
                  </a:cubicBezTo>
                  <a:cubicBezTo>
                    <a:pt x="82" y="1"/>
                    <a:pt x="103" y="21"/>
                    <a:pt x="103" y="62"/>
                  </a:cubicBezTo>
                  <a:lnTo>
                    <a:pt x="185" y="757"/>
                  </a:lnTo>
                  <a:cubicBezTo>
                    <a:pt x="185" y="777"/>
                    <a:pt x="164" y="798"/>
                    <a:pt x="123" y="8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"/>
            <p:cNvSpPr/>
            <p:nvPr/>
          </p:nvSpPr>
          <p:spPr>
            <a:xfrm>
              <a:off x="3987300" y="1477400"/>
              <a:ext cx="2600" cy="19450"/>
            </a:xfrm>
            <a:custGeom>
              <a:avLst/>
              <a:gdLst/>
              <a:ahLst/>
              <a:cxnLst/>
              <a:rect l="l" t="t" r="r" b="b"/>
              <a:pathLst>
                <a:path w="104" h="778" extrusionOk="0">
                  <a:moveTo>
                    <a:pt x="42" y="777"/>
                  </a:moveTo>
                  <a:cubicBezTo>
                    <a:pt x="21" y="777"/>
                    <a:pt x="1" y="737"/>
                    <a:pt x="1" y="716"/>
                  </a:cubicBezTo>
                  <a:lnTo>
                    <a:pt x="1" y="62"/>
                  </a:lnTo>
                  <a:cubicBezTo>
                    <a:pt x="1" y="21"/>
                    <a:pt x="21" y="1"/>
                    <a:pt x="42" y="1"/>
                  </a:cubicBezTo>
                  <a:lnTo>
                    <a:pt x="42" y="1"/>
                  </a:lnTo>
                  <a:cubicBezTo>
                    <a:pt x="83" y="1"/>
                    <a:pt x="103" y="21"/>
                    <a:pt x="103" y="62"/>
                  </a:cubicBezTo>
                  <a:lnTo>
                    <a:pt x="103" y="696"/>
                  </a:lnTo>
                  <a:cubicBezTo>
                    <a:pt x="103" y="737"/>
                    <a:pt x="83" y="757"/>
                    <a:pt x="42" y="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"/>
            <p:cNvSpPr/>
            <p:nvPr/>
          </p:nvSpPr>
          <p:spPr>
            <a:xfrm>
              <a:off x="3970450" y="1479450"/>
              <a:ext cx="4625" cy="18925"/>
            </a:xfrm>
            <a:custGeom>
              <a:avLst/>
              <a:gdLst/>
              <a:ahLst/>
              <a:cxnLst/>
              <a:rect l="l" t="t" r="r" b="b"/>
              <a:pathLst>
                <a:path w="185" h="757" extrusionOk="0">
                  <a:moveTo>
                    <a:pt x="62" y="757"/>
                  </a:moveTo>
                  <a:lnTo>
                    <a:pt x="62" y="757"/>
                  </a:lnTo>
                  <a:cubicBezTo>
                    <a:pt x="21" y="757"/>
                    <a:pt x="0" y="716"/>
                    <a:pt x="0" y="695"/>
                  </a:cubicBezTo>
                  <a:lnTo>
                    <a:pt x="62" y="62"/>
                  </a:lnTo>
                  <a:cubicBezTo>
                    <a:pt x="62" y="21"/>
                    <a:pt x="102" y="0"/>
                    <a:pt x="123" y="0"/>
                  </a:cubicBezTo>
                  <a:cubicBezTo>
                    <a:pt x="164" y="0"/>
                    <a:pt x="184" y="41"/>
                    <a:pt x="184" y="62"/>
                  </a:cubicBezTo>
                  <a:lnTo>
                    <a:pt x="102" y="716"/>
                  </a:lnTo>
                  <a:cubicBezTo>
                    <a:pt x="102" y="736"/>
                    <a:pt x="82" y="757"/>
                    <a:pt x="62" y="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"/>
            <p:cNvSpPr/>
            <p:nvPr/>
          </p:nvSpPr>
          <p:spPr>
            <a:xfrm>
              <a:off x="3954100" y="1482525"/>
              <a:ext cx="5625" cy="18400"/>
            </a:xfrm>
            <a:custGeom>
              <a:avLst/>
              <a:gdLst/>
              <a:ahLst/>
              <a:cxnLst/>
              <a:rect l="l" t="t" r="r" b="b"/>
              <a:pathLst>
                <a:path w="225" h="736" extrusionOk="0">
                  <a:moveTo>
                    <a:pt x="61" y="736"/>
                  </a:moveTo>
                  <a:lnTo>
                    <a:pt x="61" y="736"/>
                  </a:lnTo>
                  <a:cubicBezTo>
                    <a:pt x="21" y="716"/>
                    <a:pt x="0" y="695"/>
                    <a:pt x="21" y="654"/>
                  </a:cubicBezTo>
                  <a:lnTo>
                    <a:pt x="102" y="41"/>
                  </a:lnTo>
                  <a:cubicBezTo>
                    <a:pt x="123" y="20"/>
                    <a:pt x="143" y="0"/>
                    <a:pt x="164" y="0"/>
                  </a:cubicBezTo>
                  <a:cubicBezTo>
                    <a:pt x="205" y="0"/>
                    <a:pt x="225" y="41"/>
                    <a:pt x="225" y="61"/>
                  </a:cubicBezTo>
                  <a:lnTo>
                    <a:pt x="123" y="675"/>
                  </a:lnTo>
                  <a:cubicBezTo>
                    <a:pt x="123" y="716"/>
                    <a:pt x="82" y="736"/>
                    <a:pt x="61" y="7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"/>
            <p:cNvSpPr/>
            <p:nvPr/>
          </p:nvSpPr>
          <p:spPr>
            <a:xfrm>
              <a:off x="4177925" y="977100"/>
              <a:ext cx="127275" cy="321975"/>
            </a:xfrm>
            <a:custGeom>
              <a:avLst/>
              <a:gdLst/>
              <a:ahLst/>
              <a:cxnLst/>
              <a:rect l="l" t="t" r="r" b="b"/>
              <a:pathLst>
                <a:path w="5091" h="12879" extrusionOk="0">
                  <a:moveTo>
                    <a:pt x="82" y="12878"/>
                  </a:moveTo>
                  <a:cubicBezTo>
                    <a:pt x="62" y="12878"/>
                    <a:pt x="42" y="12878"/>
                    <a:pt x="21" y="12858"/>
                  </a:cubicBezTo>
                  <a:cubicBezTo>
                    <a:pt x="1" y="12838"/>
                    <a:pt x="1" y="12797"/>
                    <a:pt x="21" y="12776"/>
                  </a:cubicBezTo>
                  <a:cubicBezTo>
                    <a:pt x="1288" y="11734"/>
                    <a:pt x="2331" y="10466"/>
                    <a:pt x="3128" y="9035"/>
                  </a:cubicBezTo>
                  <a:cubicBezTo>
                    <a:pt x="4232" y="6930"/>
                    <a:pt x="4968" y="3700"/>
                    <a:pt x="2249" y="123"/>
                  </a:cubicBezTo>
                  <a:cubicBezTo>
                    <a:pt x="2208" y="61"/>
                    <a:pt x="2290" y="0"/>
                    <a:pt x="2351" y="61"/>
                  </a:cubicBezTo>
                  <a:cubicBezTo>
                    <a:pt x="5091" y="3680"/>
                    <a:pt x="4334" y="6971"/>
                    <a:pt x="3210" y="9097"/>
                  </a:cubicBezTo>
                  <a:cubicBezTo>
                    <a:pt x="2433" y="10528"/>
                    <a:pt x="1370" y="11815"/>
                    <a:pt x="103" y="12858"/>
                  </a:cubicBezTo>
                  <a:cubicBezTo>
                    <a:pt x="103" y="12878"/>
                    <a:pt x="82" y="12878"/>
                    <a:pt x="82" y="128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"/>
            <p:cNvSpPr/>
            <p:nvPr/>
          </p:nvSpPr>
          <p:spPr>
            <a:xfrm>
              <a:off x="4170275" y="970950"/>
              <a:ext cx="112950" cy="327600"/>
            </a:xfrm>
            <a:custGeom>
              <a:avLst/>
              <a:gdLst/>
              <a:ahLst/>
              <a:cxnLst/>
              <a:rect l="l" t="t" r="r" b="b"/>
              <a:pathLst>
                <a:path w="4518" h="13104" extrusionOk="0">
                  <a:moveTo>
                    <a:pt x="82" y="13104"/>
                  </a:moveTo>
                  <a:cubicBezTo>
                    <a:pt x="61" y="13104"/>
                    <a:pt x="41" y="13104"/>
                    <a:pt x="20" y="13084"/>
                  </a:cubicBezTo>
                  <a:cubicBezTo>
                    <a:pt x="0" y="13063"/>
                    <a:pt x="20" y="13022"/>
                    <a:pt x="41" y="13002"/>
                  </a:cubicBezTo>
                  <a:cubicBezTo>
                    <a:pt x="82" y="12981"/>
                    <a:pt x="3598" y="10324"/>
                    <a:pt x="4129" y="6440"/>
                  </a:cubicBezTo>
                  <a:cubicBezTo>
                    <a:pt x="4415" y="4293"/>
                    <a:pt x="3741" y="2147"/>
                    <a:pt x="2126" y="103"/>
                  </a:cubicBezTo>
                  <a:cubicBezTo>
                    <a:pt x="2106" y="82"/>
                    <a:pt x="2106" y="42"/>
                    <a:pt x="2126" y="21"/>
                  </a:cubicBezTo>
                  <a:cubicBezTo>
                    <a:pt x="2146" y="1"/>
                    <a:pt x="2167" y="1"/>
                    <a:pt x="2208" y="21"/>
                  </a:cubicBezTo>
                  <a:cubicBezTo>
                    <a:pt x="3843" y="2106"/>
                    <a:pt x="4518" y="4273"/>
                    <a:pt x="4231" y="6460"/>
                  </a:cubicBezTo>
                  <a:cubicBezTo>
                    <a:pt x="3700" y="10385"/>
                    <a:pt x="143" y="13063"/>
                    <a:pt x="102" y="13104"/>
                  </a:cubicBezTo>
                  <a:cubicBezTo>
                    <a:pt x="102" y="13104"/>
                    <a:pt x="82" y="13104"/>
                    <a:pt x="82" y="131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"/>
            <p:cNvSpPr/>
            <p:nvPr/>
          </p:nvSpPr>
          <p:spPr>
            <a:xfrm>
              <a:off x="4170275" y="994475"/>
              <a:ext cx="104775" cy="283650"/>
            </a:xfrm>
            <a:custGeom>
              <a:avLst/>
              <a:gdLst/>
              <a:ahLst/>
              <a:cxnLst/>
              <a:rect l="l" t="t" r="r" b="b"/>
              <a:pathLst>
                <a:path w="4191" h="11346" extrusionOk="0">
                  <a:moveTo>
                    <a:pt x="61" y="11345"/>
                  </a:moveTo>
                  <a:cubicBezTo>
                    <a:pt x="41" y="11345"/>
                    <a:pt x="20" y="11325"/>
                    <a:pt x="20" y="11325"/>
                  </a:cubicBezTo>
                  <a:cubicBezTo>
                    <a:pt x="0" y="11304"/>
                    <a:pt x="0" y="11264"/>
                    <a:pt x="20" y="11243"/>
                  </a:cubicBezTo>
                  <a:cubicBezTo>
                    <a:pt x="1043" y="10323"/>
                    <a:pt x="1901" y="9199"/>
                    <a:pt x="2535" y="7952"/>
                  </a:cubicBezTo>
                  <a:cubicBezTo>
                    <a:pt x="3434" y="6112"/>
                    <a:pt x="4068" y="3250"/>
                    <a:pt x="1922" y="123"/>
                  </a:cubicBezTo>
                  <a:cubicBezTo>
                    <a:pt x="1881" y="61"/>
                    <a:pt x="1962" y="0"/>
                    <a:pt x="2003" y="61"/>
                  </a:cubicBezTo>
                  <a:cubicBezTo>
                    <a:pt x="4191" y="3230"/>
                    <a:pt x="3557" y="6133"/>
                    <a:pt x="2637" y="7993"/>
                  </a:cubicBezTo>
                  <a:cubicBezTo>
                    <a:pt x="1983" y="9260"/>
                    <a:pt x="1124" y="10385"/>
                    <a:pt x="82" y="11325"/>
                  </a:cubicBezTo>
                  <a:cubicBezTo>
                    <a:pt x="61" y="11325"/>
                    <a:pt x="61" y="11345"/>
                    <a:pt x="61" y="113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"/>
            <p:cNvSpPr/>
            <p:nvPr/>
          </p:nvSpPr>
          <p:spPr>
            <a:xfrm>
              <a:off x="4250500" y="1145725"/>
              <a:ext cx="22500" cy="5150"/>
            </a:xfrm>
            <a:custGeom>
              <a:avLst/>
              <a:gdLst/>
              <a:ahLst/>
              <a:cxnLst/>
              <a:rect l="l" t="t" r="r" b="b"/>
              <a:pathLst>
                <a:path w="900" h="206" extrusionOk="0">
                  <a:moveTo>
                    <a:pt x="839" y="205"/>
                  </a:moveTo>
                  <a:lnTo>
                    <a:pt x="839" y="205"/>
                  </a:lnTo>
                  <a:lnTo>
                    <a:pt x="62" y="103"/>
                  </a:lnTo>
                  <a:cubicBezTo>
                    <a:pt x="21" y="103"/>
                    <a:pt x="0" y="83"/>
                    <a:pt x="0" y="42"/>
                  </a:cubicBezTo>
                  <a:cubicBezTo>
                    <a:pt x="0" y="21"/>
                    <a:pt x="41" y="1"/>
                    <a:pt x="62" y="1"/>
                  </a:cubicBezTo>
                  <a:lnTo>
                    <a:pt x="859" y="103"/>
                  </a:lnTo>
                  <a:cubicBezTo>
                    <a:pt x="879" y="103"/>
                    <a:pt x="900" y="123"/>
                    <a:pt x="900" y="164"/>
                  </a:cubicBezTo>
                  <a:cubicBezTo>
                    <a:pt x="900" y="185"/>
                    <a:pt x="859" y="205"/>
                    <a:pt x="839" y="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"/>
            <p:cNvSpPr/>
            <p:nvPr/>
          </p:nvSpPr>
          <p:spPr>
            <a:xfrm>
              <a:off x="4254075" y="1131925"/>
              <a:ext cx="21500" cy="5150"/>
            </a:xfrm>
            <a:custGeom>
              <a:avLst/>
              <a:gdLst/>
              <a:ahLst/>
              <a:cxnLst/>
              <a:rect l="l" t="t" r="r" b="b"/>
              <a:pathLst>
                <a:path w="860" h="206" extrusionOk="0">
                  <a:moveTo>
                    <a:pt x="777" y="205"/>
                  </a:moveTo>
                  <a:lnTo>
                    <a:pt x="777" y="205"/>
                  </a:lnTo>
                  <a:lnTo>
                    <a:pt x="41" y="103"/>
                  </a:lnTo>
                  <a:cubicBezTo>
                    <a:pt x="21" y="103"/>
                    <a:pt x="0" y="83"/>
                    <a:pt x="0" y="62"/>
                  </a:cubicBezTo>
                  <a:cubicBezTo>
                    <a:pt x="0" y="21"/>
                    <a:pt x="21" y="1"/>
                    <a:pt x="62" y="1"/>
                  </a:cubicBezTo>
                  <a:lnTo>
                    <a:pt x="798" y="103"/>
                  </a:lnTo>
                  <a:cubicBezTo>
                    <a:pt x="859" y="103"/>
                    <a:pt x="859" y="205"/>
                    <a:pt x="798" y="2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"/>
            <p:cNvSpPr/>
            <p:nvPr/>
          </p:nvSpPr>
          <p:spPr>
            <a:xfrm>
              <a:off x="4254575" y="1118125"/>
              <a:ext cx="22525" cy="4125"/>
            </a:xfrm>
            <a:custGeom>
              <a:avLst/>
              <a:gdLst/>
              <a:ahLst/>
              <a:cxnLst/>
              <a:rect l="l" t="t" r="r" b="b"/>
              <a:pathLst>
                <a:path w="901" h="165" extrusionOk="0">
                  <a:moveTo>
                    <a:pt x="839" y="165"/>
                  </a:moveTo>
                  <a:lnTo>
                    <a:pt x="839" y="165"/>
                  </a:lnTo>
                  <a:lnTo>
                    <a:pt x="62" y="103"/>
                  </a:lnTo>
                  <a:cubicBezTo>
                    <a:pt x="21" y="103"/>
                    <a:pt x="1" y="83"/>
                    <a:pt x="1" y="42"/>
                  </a:cubicBezTo>
                  <a:cubicBezTo>
                    <a:pt x="1" y="21"/>
                    <a:pt x="42" y="1"/>
                    <a:pt x="62" y="1"/>
                  </a:cubicBezTo>
                  <a:lnTo>
                    <a:pt x="859" y="42"/>
                  </a:lnTo>
                  <a:cubicBezTo>
                    <a:pt x="880" y="42"/>
                    <a:pt x="900" y="83"/>
                    <a:pt x="900" y="103"/>
                  </a:cubicBezTo>
                  <a:cubicBezTo>
                    <a:pt x="900" y="144"/>
                    <a:pt x="880" y="165"/>
                    <a:pt x="839" y="1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"/>
            <p:cNvSpPr/>
            <p:nvPr/>
          </p:nvSpPr>
          <p:spPr>
            <a:xfrm>
              <a:off x="4255100" y="1103325"/>
              <a:ext cx="20975" cy="3075"/>
            </a:xfrm>
            <a:custGeom>
              <a:avLst/>
              <a:gdLst/>
              <a:ahLst/>
              <a:cxnLst/>
              <a:rect l="l" t="t" r="r" b="b"/>
              <a:pathLst>
                <a:path w="839" h="123" extrusionOk="0">
                  <a:moveTo>
                    <a:pt x="62" y="123"/>
                  </a:moveTo>
                  <a:cubicBezTo>
                    <a:pt x="41" y="123"/>
                    <a:pt x="21" y="102"/>
                    <a:pt x="21" y="61"/>
                  </a:cubicBezTo>
                  <a:cubicBezTo>
                    <a:pt x="0" y="41"/>
                    <a:pt x="41" y="0"/>
                    <a:pt x="62" y="0"/>
                  </a:cubicBezTo>
                  <a:lnTo>
                    <a:pt x="798" y="0"/>
                  </a:lnTo>
                  <a:cubicBezTo>
                    <a:pt x="818" y="0"/>
                    <a:pt x="838" y="21"/>
                    <a:pt x="838" y="41"/>
                  </a:cubicBezTo>
                  <a:cubicBezTo>
                    <a:pt x="838" y="82"/>
                    <a:pt x="818" y="102"/>
                    <a:pt x="798" y="1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"/>
            <p:cNvSpPr/>
            <p:nvPr/>
          </p:nvSpPr>
          <p:spPr>
            <a:xfrm>
              <a:off x="4255100" y="1086975"/>
              <a:ext cx="20975" cy="4600"/>
            </a:xfrm>
            <a:custGeom>
              <a:avLst/>
              <a:gdLst/>
              <a:ahLst/>
              <a:cxnLst/>
              <a:rect l="l" t="t" r="r" b="b"/>
              <a:pathLst>
                <a:path w="839" h="184" extrusionOk="0">
                  <a:moveTo>
                    <a:pt x="62" y="184"/>
                  </a:moveTo>
                  <a:cubicBezTo>
                    <a:pt x="21" y="184"/>
                    <a:pt x="0" y="164"/>
                    <a:pt x="0" y="123"/>
                  </a:cubicBezTo>
                  <a:cubicBezTo>
                    <a:pt x="0" y="102"/>
                    <a:pt x="21" y="61"/>
                    <a:pt x="41" y="61"/>
                  </a:cubicBezTo>
                  <a:lnTo>
                    <a:pt x="777" y="0"/>
                  </a:lnTo>
                  <a:cubicBezTo>
                    <a:pt x="838" y="20"/>
                    <a:pt x="838" y="102"/>
                    <a:pt x="777" y="102"/>
                  </a:cubicBezTo>
                  <a:lnTo>
                    <a:pt x="41" y="18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"/>
            <p:cNvSpPr/>
            <p:nvPr/>
          </p:nvSpPr>
          <p:spPr>
            <a:xfrm>
              <a:off x="4253050" y="1071125"/>
              <a:ext cx="20475" cy="5125"/>
            </a:xfrm>
            <a:custGeom>
              <a:avLst/>
              <a:gdLst/>
              <a:ahLst/>
              <a:cxnLst/>
              <a:rect l="l" t="t" r="r" b="b"/>
              <a:pathLst>
                <a:path w="819" h="205" extrusionOk="0">
                  <a:moveTo>
                    <a:pt x="62" y="205"/>
                  </a:moveTo>
                  <a:cubicBezTo>
                    <a:pt x="21" y="205"/>
                    <a:pt x="1" y="184"/>
                    <a:pt x="1" y="164"/>
                  </a:cubicBezTo>
                  <a:cubicBezTo>
                    <a:pt x="1" y="143"/>
                    <a:pt x="21" y="103"/>
                    <a:pt x="41" y="103"/>
                  </a:cubicBezTo>
                  <a:lnTo>
                    <a:pt x="757" y="0"/>
                  </a:lnTo>
                  <a:cubicBezTo>
                    <a:pt x="798" y="0"/>
                    <a:pt x="818" y="21"/>
                    <a:pt x="818" y="41"/>
                  </a:cubicBezTo>
                  <a:cubicBezTo>
                    <a:pt x="818" y="62"/>
                    <a:pt x="798" y="103"/>
                    <a:pt x="777" y="103"/>
                  </a:cubicBezTo>
                  <a:lnTo>
                    <a:pt x="62" y="2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"/>
            <p:cNvSpPr/>
            <p:nvPr/>
          </p:nvSpPr>
          <p:spPr>
            <a:xfrm>
              <a:off x="4250500" y="1053750"/>
              <a:ext cx="19450" cy="8200"/>
            </a:xfrm>
            <a:custGeom>
              <a:avLst/>
              <a:gdLst/>
              <a:ahLst/>
              <a:cxnLst/>
              <a:rect l="l" t="t" r="r" b="b"/>
              <a:pathLst>
                <a:path w="778" h="328" extrusionOk="0">
                  <a:moveTo>
                    <a:pt x="62" y="307"/>
                  </a:moveTo>
                  <a:cubicBezTo>
                    <a:pt x="41" y="327"/>
                    <a:pt x="21" y="307"/>
                    <a:pt x="0" y="286"/>
                  </a:cubicBezTo>
                  <a:cubicBezTo>
                    <a:pt x="0" y="246"/>
                    <a:pt x="21" y="225"/>
                    <a:pt x="41" y="205"/>
                  </a:cubicBezTo>
                  <a:lnTo>
                    <a:pt x="695" y="0"/>
                  </a:lnTo>
                  <a:cubicBezTo>
                    <a:pt x="736" y="0"/>
                    <a:pt x="757" y="21"/>
                    <a:pt x="777" y="41"/>
                  </a:cubicBezTo>
                  <a:cubicBezTo>
                    <a:pt x="777" y="82"/>
                    <a:pt x="757" y="102"/>
                    <a:pt x="736" y="102"/>
                  </a:cubicBezTo>
                  <a:lnTo>
                    <a:pt x="82" y="3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"/>
            <p:cNvSpPr/>
            <p:nvPr/>
          </p:nvSpPr>
          <p:spPr>
            <a:xfrm>
              <a:off x="4244875" y="1037900"/>
              <a:ext cx="18925" cy="9725"/>
            </a:xfrm>
            <a:custGeom>
              <a:avLst/>
              <a:gdLst/>
              <a:ahLst/>
              <a:cxnLst/>
              <a:rect l="l" t="t" r="r" b="b"/>
              <a:pathLst>
                <a:path w="757" h="389" extrusionOk="0">
                  <a:moveTo>
                    <a:pt x="62" y="389"/>
                  </a:moveTo>
                  <a:cubicBezTo>
                    <a:pt x="41" y="389"/>
                    <a:pt x="21" y="369"/>
                    <a:pt x="21" y="348"/>
                  </a:cubicBezTo>
                  <a:cubicBezTo>
                    <a:pt x="1" y="328"/>
                    <a:pt x="21" y="287"/>
                    <a:pt x="41" y="287"/>
                  </a:cubicBezTo>
                  <a:lnTo>
                    <a:pt x="675" y="1"/>
                  </a:lnTo>
                  <a:cubicBezTo>
                    <a:pt x="696" y="1"/>
                    <a:pt x="736" y="1"/>
                    <a:pt x="757" y="41"/>
                  </a:cubicBezTo>
                  <a:cubicBezTo>
                    <a:pt x="757" y="62"/>
                    <a:pt x="736" y="103"/>
                    <a:pt x="716" y="103"/>
                  </a:cubicBezTo>
                  <a:lnTo>
                    <a:pt x="82" y="3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"/>
            <p:cNvSpPr/>
            <p:nvPr/>
          </p:nvSpPr>
          <p:spPr>
            <a:xfrm>
              <a:off x="4239250" y="1023600"/>
              <a:ext cx="18425" cy="11250"/>
            </a:xfrm>
            <a:custGeom>
              <a:avLst/>
              <a:gdLst/>
              <a:ahLst/>
              <a:cxnLst/>
              <a:rect l="l" t="t" r="r" b="b"/>
              <a:pathLst>
                <a:path w="737" h="450" extrusionOk="0">
                  <a:moveTo>
                    <a:pt x="82" y="450"/>
                  </a:moveTo>
                  <a:cubicBezTo>
                    <a:pt x="21" y="450"/>
                    <a:pt x="1" y="368"/>
                    <a:pt x="42" y="348"/>
                  </a:cubicBezTo>
                  <a:lnTo>
                    <a:pt x="655" y="21"/>
                  </a:lnTo>
                  <a:cubicBezTo>
                    <a:pt x="675" y="0"/>
                    <a:pt x="716" y="0"/>
                    <a:pt x="716" y="41"/>
                  </a:cubicBezTo>
                  <a:cubicBezTo>
                    <a:pt x="737" y="62"/>
                    <a:pt x="737" y="82"/>
                    <a:pt x="696" y="102"/>
                  </a:cubicBezTo>
                  <a:lnTo>
                    <a:pt x="103" y="450"/>
                  </a:lnTo>
                  <a:cubicBezTo>
                    <a:pt x="82" y="450"/>
                    <a:pt x="82" y="450"/>
                    <a:pt x="82" y="4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"/>
            <p:cNvSpPr/>
            <p:nvPr/>
          </p:nvSpPr>
          <p:spPr>
            <a:xfrm>
              <a:off x="4233125" y="1008775"/>
              <a:ext cx="17900" cy="13825"/>
            </a:xfrm>
            <a:custGeom>
              <a:avLst/>
              <a:gdLst/>
              <a:ahLst/>
              <a:cxnLst/>
              <a:rect l="l" t="t" r="r" b="b"/>
              <a:pathLst>
                <a:path w="716" h="553" extrusionOk="0">
                  <a:moveTo>
                    <a:pt x="62" y="552"/>
                  </a:moveTo>
                  <a:cubicBezTo>
                    <a:pt x="21" y="552"/>
                    <a:pt x="0" y="471"/>
                    <a:pt x="41" y="450"/>
                  </a:cubicBezTo>
                  <a:lnTo>
                    <a:pt x="593" y="62"/>
                  </a:lnTo>
                  <a:cubicBezTo>
                    <a:pt x="655" y="0"/>
                    <a:pt x="716" y="103"/>
                    <a:pt x="655" y="143"/>
                  </a:cubicBezTo>
                  <a:lnTo>
                    <a:pt x="103" y="532"/>
                  </a:lnTo>
                  <a:cubicBezTo>
                    <a:pt x="82" y="552"/>
                    <a:pt x="82" y="552"/>
                    <a:pt x="62" y="5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"/>
            <p:cNvSpPr/>
            <p:nvPr/>
          </p:nvSpPr>
          <p:spPr>
            <a:xfrm>
              <a:off x="4227000" y="996500"/>
              <a:ext cx="16375" cy="13825"/>
            </a:xfrm>
            <a:custGeom>
              <a:avLst/>
              <a:gdLst/>
              <a:ahLst/>
              <a:cxnLst/>
              <a:rect l="l" t="t" r="r" b="b"/>
              <a:pathLst>
                <a:path w="655" h="553" extrusionOk="0">
                  <a:moveTo>
                    <a:pt x="82" y="553"/>
                  </a:moveTo>
                  <a:cubicBezTo>
                    <a:pt x="61" y="532"/>
                    <a:pt x="41" y="532"/>
                    <a:pt x="21" y="532"/>
                  </a:cubicBezTo>
                  <a:cubicBezTo>
                    <a:pt x="0" y="491"/>
                    <a:pt x="0" y="471"/>
                    <a:pt x="21" y="451"/>
                  </a:cubicBezTo>
                  <a:lnTo>
                    <a:pt x="572" y="21"/>
                  </a:lnTo>
                  <a:cubicBezTo>
                    <a:pt x="593" y="1"/>
                    <a:pt x="613" y="1"/>
                    <a:pt x="654" y="21"/>
                  </a:cubicBezTo>
                  <a:cubicBezTo>
                    <a:pt x="654" y="42"/>
                    <a:pt x="654" y="62"/>
                    <a:pt x="654" y="83"/>
                  </a:cubicBezTo>
                  <a:lnTo>
                    <a:pt x="102" y="512"/>
                  </a:lnTo>
                  <a:cubicBezTo>
                    <a:pt x="102" y="532"/>
                    <a:pt x="82" y="532"/>
                    <a:pt x="82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"/>
            <p:cNvSpPr/>
            <p:nvPr/>
          </p:nvSpPr>
          <p:spPr>
            <a:xfrm>
              <a:off x="4246400" y="1160550"/>
              <a:ext cx="21500" cy="8200"/>
            </a:xfrm>
            <a:custGeom>
              <a:avLst/>
              <a:gdLst/>
              <a:ahLst/>
              <a:cxnLst/>
              <a:rect l="l" t="t" r="r" b="b"/>
              <a:pathLst>
                <a:path w="860" h="328" extrusionOk="0">
                  <a:moveTo>
                    <a:pt x="778" y="328"/>
                  </a:moveTo>
                  <a:lnTo>
                    <a:pt x="778" y="328"/>
                  </a:lnTo>
                  <a:lnTo>
                    <a:pt x="42" y="123"/>
                  </a:lnTo>
                  <a:cubicBezTo>
                    <a:pt x="21" y="103"/>
                    <a:pt x="1" y="82"/>
                    <a:pt x="1" y="42"/>
                  </a:cubicBezTo>
                  <a:cubicBezTo>
                    <a:pt x="21" y="21"/>
                    <a:pt x="42" y="1"/>
                    <a:pt x="83" y="21"/>
                  </a:cubicBezTo>
                  <a:lnTo>
                    <a:pt x="798" y="226"/>
                  </a:lnTo>
                  <a:cubicBezTo>
                    <a:pt x="859" y="246"/>
                    <a:pt x="839" y="328"/>
                    <a:pt x="778" y="3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"/>
            <p:cNvSpPr/>
            <p:nvPr/>
          </p:nvSpPr>
          <p:spPr>
            <a:xfrm>
              <a:off x="4241800" y="1174350"/>
              <a:ext cx="19975" cy="9725"/>
            </a:xfrm>
            <a:custGeom>
              <a:avLst/>
              <a:gdLst/>
              <a:ahLst/>
              <a:cxnLst/>
              <a:rect l="l" t="t" r="r" b="b"/>
              <a:pathLst>
                <a:path w="799" h="389" extrusionOk="0">
                  <a:moveTo>
                    <a:pt x="737" y="389"/>
                  </a:moveTo>
                  <a:lnTo>
                    <a:pt x="716" y="389"/>
                  </a:lnTo>
                  <a:lnTo>
                    <a:pt x="42" y="123"/>
                  </a:lnTo>
                  <a:cubicBezTo>
                    <a:pt x="21" y="103"/>
                    <a:pt x="1" y="62"/>
                    <a:pt x="21" y="41"/>
                  </a:cubicBezTo>
                  <a:cubicBezTo>
                    <a:pt x="21" y="21"/>
                    <a:pt x="62" y="1"/>
                    <a:pt x="83" y="21"/>
                  </a:cubicBezTo>
                  <a:lnTo>
                    <a:pt x="757" y="266"/>
                  </a:lnTo>
                  <a:cubicBezTo>
                    <a:pt x="778" y="287"/>
                    <a:pt x="798" y="307"/>
                    <a:pt x="798" y="348"/>
                  </a:cubicBezTo>
                  <a:cubicBezTo>
                    <a:pt x="798" y="369"/>
                    <a:pt x="778" y="389"/>
                    <a:pt x="737" y="3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"/>
            <p:cNvSpPr/>
            <p:nvPr/>
          </p:nvSpPr>
          <p:spPr>
            <a:xfrm>
              <a:off x="4235675" y="1187650"/>
              <a:ext cx="19450" cy="11250"/>
            </a:xfrm>
            <a:custGeom>
              <a:avLst/>
              <a:gdLst/>
              <a:ahLst/>
              <a:cxnLst/>
              <a:rect l="l" t="t" r="r" b="b"/>
              <a:pathLst>
                <a:path w="778" h="450" extrusionOk="0">
                  <a:moveTo>
                    <a:pt x="736" y="450"/>
                  </a:moveTo>
                  <a:lnTo>
                    <a:pt x="716" y="450"/>
                  </a:lnTo>
                  <a:lnTo>
                    <a:pt x="62" y="123"/>
                  </a:lnTo>
                  <a:cubicBezTo>
                    <a:pt x="1" y="102"/>
                    <a:pt x="41" y="0"/>
                    <a:pt x="103" y="41"/>
                  </a:cubicBezTo>
                  <a:lnTo>
                    <a:pt x="757" y="348"/>
                  </a:lnTo>
                  <a:cubicBezTo>
                    <a:pt x="777" y="368"/>
                    <a:pt x="777" y="388"/>
                    <a:pt x="777" y="429"/>
                  </a:cubicBezTo>
                  <a:cubicBezTo>
                    <a:pt x="757" y="429"/>
                    <a:pt x="757" y="450"/>
                    <a:pt x="736" y="4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"/>
            <p:cNvSpPr/>
            <p:nvPr/>
          </p:nvSpPr>
          <p:spPr>
            <a:xfrm>
              <a:off x="4229025" y="1201950"/>
              <a:ext cx="19450" cy="11775"/>
            </a:xfrm>
            <a:custGeom>
              <a:avLst/>
              <a:gdLst/>
              <a:ahLst/>
              <a:cxnLst/>
              <a:rect l="l" t="t" r="r" b="b"/>
              <a:pathLst>
                <a:path w="778" h="471" extrusionOk="0">
                  <a:moveTo>
                    <a:pt x="696" y="450"/>
                  </a:moveTo>
                  <a:cubicBezTo>
                    <a:pt x="675" y="450"/>
                    <a:pt x="675" y="450"/>
                    <a:pt x="675" y="450"/>
                  </a:cubicBezTo>
                  <a:lnTo>
                    <a:pt x="42" y="103"/>
                  </a:lnTo>
                  <a:cubicBezTo>
                    <a:pt x="1" y="82"/>
                    <a:pt x="1" y="62"/>
                    <a:pt x="1" y="41"/>
                  </a:cubicBezTo>
                  <a:cubicBezTo>
                    <a:pt x="21" y="0"/>
                    <a:pt x="62" y="0"/>
                    <a:pt x="83" y="0"/>
                  </a:cubicBezTo>
                  <a:lnTo>
                    <a:pt x="716" y="368"/>
                  </a:lnTo>
                  <a:cubicBezTo>
                    <a:pt x="778" y="389"/>
                    <a:pt x="757" y="471"/>
                    <a:pt x="696" y="4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"/>
            <p:cNvSpPr/>
            <p:nvPr/>
          </p:nvSpPr>
          <p:spPr>
            <a:xfrm>
              <a:off x="4221875" y="1214725"/>
              <a:ext cx="16375" cy="13825"/>
            </a:xfrm>
            <a:custGeom>
              <a:avLst/>
              <a:gdLst/>
              <a:ahLst/>
              <a:cxnLst/>
              <a:rect l="l" t="t" r="r" b="b"/>
              <a:pathLst>
                <a:path w="655" h="553" extrusionOk="0">
                  <a:moveTo>
                    <a:pt x="614" y="552"/>
                  </a:moveTo>
                  <a:cubicBezTo>
                    <a:pt x="593" y="552"/>
                    <a:pt x="593" y="552"/>
                    <a:pt x="573" y="552"/>
                  </a:cubicBezTo>
                  <a:lnTo>
                    <a:pt x="21" y="103"/>
                  </a:lnTo>
                  <a:cubicBezTo>
                    <a:pt x="1" y="82"/>
                    <a:pt x="1" y="41"/>
                    <a:pt x="21" y="21"/>
                  </a:cubicBezTo>
                  <a:cubicBezTo>
                    <a:pt x="42" y="0"/>
                    <a:pt x="82" y="0"/>
                    <a:pt x="103" y="21"/>
                  </a:cubicBezTo>
                  <a:lnTo>
                    <a:pt x="655" y="450"/>
                  </a:lnTo>
                  <a:cubicBezTo>
                    <a:pt x="655" y="471"/>
                    <a:pt x="655" y="491"/>
                    <a:pt x="655" y="512"/>
                  </a:cubicBezTo>
                  <a:cubicBezTo>
                    <a:pt x="634" y="532"/>
                    <a:pt x="634" y="532"/>
                    <a:pt x="614" y="5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"/>
            <p:cNvSpPr/>
            <p:nvPr/>
          </p:nvSpPr>
          <p:spPr>
            <a:xfrm>
              <a:off x="4212175" y="1227000"/>
              <a:ext cx="15850" cy="15350"/>
            </a:xfrm>
            <a:custGeom>
              <a:avLst/>
              <a:gdLst/>
              <a:ahLst/>
              <a:cxnLst/>
              <a:rect l="l" t="t" r="r" b="b"/>
              <a:pathLst>
                <a:path w="634" h="614" extrusionOk="0">
                  <a:moveTo>
                    <a:pt x="573" y="613"/>
                  </a:moveTo>
                  <a:cubicBezTo>
                    <a:pt x="552" y="613"/>
                    <a:pt x="552" y="593"/>
                    <a:pt x="532" y="593"/>
                  </a:cubicBezTo>
                  <a:lnTo>
                    <a:pt x="41" y="123"/>
                  </a:lnTo>
                  <a:cubicBezTo>
                    <a:pt x="0" y="61"/>
                    <a:pt x="62" y="0"/>
                    <a:pt x="123" y="41"/>
                  </a:cubicBezTo>
                  <a:lnTo>
                    <a:pt x="614" y="511"/>
                  </a:lnTo>
                  <a:cubicBezTo>
                    <a:pt x="634" y="532"/>
                    <a:pt x="634" y="572"/>
                    <a:pt x="614" y="593"/>
                  </a:cubicBezTo>
                  <a:cubicBezTo>
                    <a:pt x="614" y="593"/>
                    <a:pt x="593" y="613"/>
                    <a:pt x="573" y="6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"/>
            <p:cNvSpPr/>
            <p:nvPr/>
          </p:nvSpPr>
          <p:spPr>
            <a:xfrm>
              <a:off x="4204000" y="1239775"/>
              <a:ext cx="13300" cy="15850"/>
            </a:xfrm>
            <a:custGeom>
              <a:avLst/>
              <a:gdLst/>
              <a:ahLst/>
              <a:cxnLst/>
              <a:rect l="l" t="t" r="r" b="b"/>
              <a:pathLst>
                <a:path w="532" h="634" extrusionOk="0">
                  <a:moveTo>
                    <a:pt x="491" y="634"/>
                  </a:moveTo>
                  <a:cubicBezTo>
                    <a:pt x="470" y="634"/>
                    <a:pt x="450" y="613"/>
                    <a:pt x="450" y="613"/>
                  </a:cubicBezTo>
                  <a:lnTo>
                    <a:pt x="21" y="102"/>
                  </a:lnTo>
                  <a:cubicBezTo>
                    <a:pt x="0" y="82"/>
                    <a:pt x="0" y="41"/>
                    <a:pt x="21" y="21"/>
                  </a:cubicBezTo>
                  <a:cubicBezTo>
                    <a:pt x="41" y="0"/>
                    <a:pt x="62" y="0"/>
                    <a:pt x="102" y="21"/>
                  </a:cubicBezTo>
                  <a:lnTo>
                    <a:pt x="511" y="511"/>
                  </a:lnTo>
                  <a:cubicBezTo>
                    <a:pt x="532" y="532"/>
                    <a:pt x="532" y="573"/>
                    <a:pt x="511" y="593"/>
                  </a:cubicBezTo>
                  <a:cubicBezTo>
                    <a:pt x="511" y="613"/>
                    <a:pt x="491" y="613"/>
                    <a:pt x="491" y="6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"/>
            <p:cNvSpPr/>
            <p:nvPr/>
          </p:nvSpPr>
          <p:spPr>
            <a:xfrm>
              <a:off x="4193775" y="1251525"/>
              <a:ext cx="12275" cy="16375"/>
            </a:xfrm>
            <a:custGeom>
              <a:avLst/>
              <a:gdLst/>
              <a:ahLst/>
              <a:cxnLst/>
              <a:rect l="l" t="t" r="r" b="b"/>
              <a:pathLst>
                <a:path w="491" h="655" extrusionOk="0">
                  <a:moveTo>
                    <a:pt x="430" y="654"/>
                  </a:moveTo>
                  <a:cubicBezTo>
                    <a:pt x="409" y="654"/>
                    <a:pt x="389" y="634"/>
                    <a:pt x="389" y="634"/>
                  </a:cubicBezTo>
                  <a:lnTo>
                    <a:pt x="21" y="82"/>
                  </a:lnTo>
                  <a:cubicBezTo>
                    <a:pt x="0" y="62"/>
                    <a:pt x="0" y="41"/>
                    <a:pt x="21" y="21"/>
                  </a:cubicBezTo>
                  <a:cubicBezTo>
                    <a:pt x="62" y="0"/>
                    <a:pt x="82" y="0"/>
                    <a:pt x="103" y="21"/>
                  </a:cubicBezTo>
                  <a:lnTo>
                    <a:pt x="471" y="573"/>
                  </a:lnTo>
                  <a:cubicBezTo>
                    <a:pt x="491" y="593"/>
                    <a:pt x="471" y="614"/>
                    <a:pt x="450" y="634"/>
                  </a:cubicBezTo>
                  <a:cubicBezTo>
                    <a:pt x="450" y="654"/>
                    <a:pt x="430" y="654"/>
                    <a:pt x="430" y="6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"/>
            <p:cNvSpPr/>
            <p:nvPr/>
          </p:nvSpPr>
          <p:spPr>
            <a:xfrm>
              <a:off x="4183050" y="1263275"/>
              <a:ext cx="11775" cy="16900"/>
            </a:xfrm>
            <a:custGeom>
              <a:avLst/>
              <a:gdLst/>
              <a:ahLst/>
              <a:cxnLst/>
              <a:rect l="l" t="t" r="r" b="b"/>
              <a:pathLst>
                <a:path w="471" h="676" extrusionOk="0">
                  <a:moveTo>
                    <a:pt x="409" y="675"/>
                  </a:moveTo>
                  <a:cubicBezTo>
                    <a:pt x="388" y="675"/>
                    <a:pt x="368" y="655"/>
                    <a:pt x="368" y="634"/>
                  </a:cubicBezTo>
                  <a:lnTo>
                    <a:pt x="41" y="103"/>
                  </a:lnTo>
                  <a:cubicBezTo>
                    <a:pt x="0" y="41"/>
                    <a:pt x="102" y="0"/>
                    <a:pt x="143" y="62"/>
                  </a:cubicBezTo>
                  <a:lnTo>
                    <a:pt x="450" y="593"/>
                  </a:lnTo>
                  <a:cubicBezTo>
                    <a:pt x="470" y="614"/>
                    <a:pt x="470" y="634"/>
                    <a:pt x="429" y="655"/>
                  </a:cubicBezTo>
                  <a:cubicBezTo>
                    <a:pt x="429" y="675"/>
                    <a:pt x="429" y="675"/>
                    <a:pt x="409" y="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"/>
            <p:cNvSpPr/>
            <p:nvPr/>
          </p:nvSpPr>
          <p:spPr>
            <a:xfrm>
              <a:off x="4072150" y="698050"/>
              <a:ext cx="172250" cy="283650"/>
            </a:xfrm>
            <a:custGeom>
              <a:avLst/>
              <a:gdLst/>
              <a:ahLst/>
              <a:cxnLst/>
              <a:rect l="l" t="t" r="r" b="b"/>
              <a:pathLst>
                <a:path w="6890" h="11346" extrusionOk="0">
                  <a:moveTo>
                    <a:pt x="6542" y="11346"/>
                  </a:moveTo>
                  <a:lnTo>
                    <a:pt x="6521" y="11346"/>
                  </a:lnTo>
                  <a:cubicBezTo>
                    <a:pt x="6501" y="11326"/>
                    <a:pt x="6480" y="11305"/>
                    <a:pt x="6480" y="11264"/>
                  </a:cubicBezTo>
                  <a:cubicBezTo>
                    <a:pt x="6787" y="9670"/>
                    <a:pt x="6766" y="8014"/>
                    <a:pt x="6439" y="6419"/>
                  </a:cubicBezTo>
                  <a:cubicBezTo>
                    <a:pt x="5928" y="4110"/>
                    <a:pt x="4436" y="1125"/>
                    <a:pt x="62" y="144"/>
                  </a:cubicBezTo>
                  <a:cubicBezTo>
                    <a:pt x="0" y="144"/>
                    <a:pt x="21" y="1"/>
                    <a:pt x="82" y="42"/>
                  </a:cubicBezTo>
                  <a:cubicBezTo>
                    <a:pt x="4518" y="1023"/>
                    <a:pt x="6051" y="4048"/>
                    <a:pt x="6562" y="6399"/>
                  </a:cubicBezTo>
                  <a:cubicBezTo>
                    <a:pt x="6889" y="8014"/>
                    <a:pt x="6889" y="9670"/>
                    <a:pt x="6603" y="11285"/>
                  </a:cubicBezTo>
                  <a:cubicBezTo>
                    <a:pt x="6582" y="11305"/>
                    <a:pt x="6562" y="11346"/>
                    <a:pt x="6542" y="113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"/>
            <p:cNvSpPr/>
            <p:nvPr/>
          </p:nvSpPr>
          <p:spPr>
            <a:xfrm>
              <a:off x="4058850" y="701125"/>
              <a:ext cx="197300" cy="285175"/>
            </a:xfrm>
            <a:custGeom>
              <a:avLst/>
              <a:gdLst/>
              <a:ahLst/>
              <a:cxnLst/>
              <a:rect l="l" t="t" r="r" b="b"/>
              <a:pathLst>
                <a:path w="7892" h="11407" extrusionOk="0">
                  <a:moveTo>
                    <a:pt x="6828" y="11407"/>
                  </a:moveTo>
                  <a:lnTo>
                    <a:pt x="6808" y="11407"/>
                  </a:lnTo>
                  <a:cubicBezTo>
                    <a:pt x="6787" y="11387"/>
                    <a:pt x="6767" y="11366"/>
                    <a:pt x="6767" y="11325"/>
                  </a:cubicBezTo>
                  <a:cubicBezTo>
                    <a:pt x="6767" y="11284"/>
                    <a:pt x="7769" y="6992"/>
                    <a:pt x="5684" y="3680"/>
                  </a:cubicBezTo>
                  <a:cubicBezTo>
                    <a:pt x="4518" y="1840"/>
                    <a:pt x="2617" y="655"/>
                    <a:pt x="62" y="103"/>
                  </a:cubicBezTo>
                  <a:cubicBezTo>
                    <a:pt x="21" y="103"/>
                    <a:pt x="1" y="62"/>
                    <a:pt x="21" y="41"/>
                  </a:cubicBezTo>
                  <a:cubicBezTo>
                    <a:pt x="21" y="21"/>
                    <a:pt x="42" y="0"/>
                    <a:pt x="82" y="0"/>
                  </a:cubicBezTo>
                  <a:cubicBezTo>
                    <a:pt x="2679" y="552"/>
                    <a:pt x="4580" y="1758"/>
                    <a:pt x="5765" y="3619"/>
                  </a:cubicBezTo>
                  <a:cubicBezTo>
                    <a:pt x="7891" y="6971"/>
                    <a:pt x="6890" y="11305"/>
                    <a:pt x="6869" y="11346"/>
                  </a:cubicBezTo>
                  <a:cubicBezTo>
                    <a:pt x="6869" y="11387"/>
                    <a:pt x="6849" y="11387"/>
                    <a:pt x="6828" y="114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"/>
            <p:cNvSpPr/>
            <p:nvPr/>
          </p:nvSpPr>
          <p:spPr>
            <a:xfrm>
              <a:off x="4070600" y="722075"/>
              <a:ext cx="151300" cy="248400"/>
            </a:xfrm>
            <a:custGeom>
              <a:avLst/>
              <a:gdLst/>
              <a:ahLst/>
              <a:cxnLst/>
              <a:rect l="l" t="t" r="r" b="b"/>
              <a:pathLst>
                <a:path w="6052" h="9936" extrusionOk="0">
                  <a:moveTo>
                    <a:pt x="5827" y="9935"/>
                  </a:moveTo>
                  <a:lnTo>
                    <a:pt x="5827" y="9935"/>
                  </a:lnTo>
                  <a:cubicBezTo>
                    <a:pt x="5786" y="9935"/>
                    <a:pt x="5765" y="9915"/>
                    <a:pt x="5765" y="9874"/>
                  </a:cubicBezTo>
                  <a:cubicBezTo>
                    <a:pt x="5970" y="8504"/>
                    <a:pt x="5888" y="7094"/>
                    <a:pt x="5561" y="5724"/>
                  </a:cubicBezTo>
                  <a:cubicBezTo>
                    <a:pt x="5070" y="3741"/>
                    <a:pt x="3721" y="1125"/>
                    <a:pt x="62" y="144"/>
                  </a:cubicBezTo>
                  <a:cubicBezTo>
                    <a:pt x="1" y="123"/>
                    <a:pt x="21" y="0"/>
                    <a:pt x="83" y="41"/>
                  </a:cubicBezTo>
                  <a:cubicBezTo>
                    <a:pt x="3803" y="1063"/>
                    <a:pt x="5173" y="3680"/>
                    <a:pt x="5663" y="5704"/>
                  </a:cubicBezTo>
                  <a:cubicBezTo>
                    <a:pt x="5990" y="7073"/>
                    <a:pt x="6052" y="8504"/>
                    <a:pt x="5847" y="9894"/>
                  </a:cubicBezTo>
                  <a:cubicBezTo>
                    <a:pt x="5847" y="9915"/>
                    <a:pt x="5847" y="9935"/>
                    <a:pt x="5827" y="99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"/>
            <p:cNvSpPr/>
            <p:nvPr/>
          </p:nvSpPr>
          <p:spPr>
            <a:xfrm>
              <a:off x="4192250" y="806400"/>
              <a:ext cx="19950" cy="13300"/>
            </a:xfrm>
            <a:custGeom>
              <a:avLst/>
              <a:gdLst/>
              <a:ahLst/>
              <a:cxnLst/>
              <a:rect l="l" t="t" r="r" b="b"/>
              <a:pathLst>
                <a:path w="798" h="532" extrusionOk="0">
                  <a:moveTo>
                    <a:pt x="61" y="532"/>
                  </a:moveTo>
                  <a:cubicBezTo>
                    <a:pt x="41" y="511"/>
                    <a:pt x="41" y="511"/>
                    <a:pt x="20" y="491"/>
                  </a:cubicBezTo>
                  <a:cubicBezTo>
                    <a:pt x="0" y="471"/>
                    <a:pt x="20" y="430"/>
                    <a:pt x="41" y="430"/>
                  </a:cubicBezTo>
                  <a:lnTo>
                    <a:pt x="695" y="21"/>
                  </a:lnTo>
                  <a:cubicBezTo>
                    <a:pt x="715" y="0"/>
                    <a:pt x="756" y="0"/>
                    <a:pt x="777" y="21"/>
                  </a:cubicBezTo>
                  <a:cubicBezTo>
                    <a:pt x="797" y="41"/>
                    <a:pt x="777" y="82"/>
                    <a:pt x="756" y="103"/>
                  </a:cubicBezTo>
                  <a:lnTo>
                    <a:pt x="102" y="532"/>
                  </a:lnTo>
                  <a:cubicBezTo>
                    <a:pt x="82" y="532"/>
                    <a:pt x="82" y="532"/>
                    <a:pt x="61" y="5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"/>
            <p:cNvSpPr/>
            <p:nvPr/>
          </p:nvSpPr>
          <p:spPr>
            <a:xfrm>
              <a:off x="4186100" y="794125"/>
              <a:ext cx="18425" cy="13325"/>
            </a:xfrm>
            <a:custGeom>
              <a:avLst/>
              <a:gdLst/>
              <a:ahLst/>
              <a:cxnLst/>
              <a:rect l="l" t="t" r="r" b="b"/>
              <a:pathLst>
                <a:path w="737" h="533" extrusionOk="0">
                  <a:moveTo>
                    <a:pt x="62" y="532"/>
                  </a:moveTo>
                  <a:cubicBezTo>
                    <a:pt x="42" y="532"/>
                    <a:pt x="21" y="512"/>
                    <a:pt x="21" y="491"/>
                  </a:cubicBezTo>
                  <a:cubicBezTo>
                    <a:pt x="1" y="471"/>
                    <a:pt x="1" y="451"/>
                    <a:pt x="21" y="430"/>
                  </a:cubicBezTo>
                  <a:lnTo>
                    <a:pt x="655" y="21"/>
                  </a:lnTo>
                  <a:cubicBezTo>
                    <a:pt x="675" y="1"/>
                    <a:pt x="716" y="21"/>
                    <a:pt x="737" y="42"/>
                  </a:cubicBezTo>
                  <a:cubicBezTo>
                    <a:pt x="737" y="62"/>
                    <a:pt x="737" y="103"/>
                    <a:pt x="716" y="123"/>
                  </a:cubicBezTo>
                  <a:lnTo>
                    <a:pt x="82" y="5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"/>
            <p:cNvSpPr/>
            <p:nvPr/>
          </p:nvSpPr>
          <p:spPr>
            <a:xfrm>
              <a:off x="4177925" y="781350"/>
              <a:ext cx="18925" cy="14350"/>
            </a:xfrm>
            <a:custGeom>
              <a:avLst/>
              <a:gdLst/>
              <a:ahLst/>
              <a:cxnLst/>
              <a:rect l="l" t="t" r="r" b="b"/>
              <a:pathLst>
                <a:path w="757" h="574" extrusionOk="0">
                  <a:moveTo>
                    <a:pt x="62" y="573"/>
                  </a:moveTo>
                  <a:cubicBezTo>
                    <a:pt x="42" y="573"/>
                    <a:pt x="21" y="573"/>
                    <a:pt x="21" y="553"/>
                  </a:cubicBezTo>
                  <a:cubicBezTo>
                    <a:pt x="1" y="532"/>
                    <a:pt x="1" y="491"/>
                    <a:pt x="21" y="471"/>
                  </a:cubicBezTo>
                  <a:lnTo>
                    <a:pt x="655" y="21"/>
                  </a:lnTo>
                  <a:cubicBezTo>
                    <a:pt x="675" y="1"/>
                    <a:pt x="716" y="1"/>
                    <a:pt x="737" y="21"/>
                  </a:cubicBezTo>
                  <a:cubicBezTo>
                    <a:pt x="757" y="42"/>
                    <a:pt x="757" y="62"/>
                    <a:pt x="737" y="83"/>
                  </a:cubicBezTo>
                  <a:lnTo>
                    <a:pt x="82" y="553"/>
                  </a:lnTo>
                  <a:cubicBezTo>
                    <a:pt x="82" y="573"/>
                    <a:pt x="62" y="573"/>
                    <a:pt x="62" y="5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"/>
            <p:cNvSpPr/>
            <p:nvPr/>
          </p:nvSpPr>
          <p:spPr>
            <a:xfrm>
              <a:off x="4169250" y="769600"/>
              <a:ext cx="16375" cy="14850"/>
            </a:xfrm>
            <a:custGeom>
              <a:avLst/>
              <a:gdLst/>
              <a:ahLst/>
              <a:cxnLst/>
              <a:rect l="l" t="t" r="r" b="b"/>
              <a:pathLst>
                <a:path w="655" h="594" extrusionOk="0">
                  <a:moveTo>
                    <a:pt x="61" y="593"/>
                  </a:moveTo>
                  <a:cubicBezTo>
                    <a:pt x="41" y="593"/>
                    <a:pt x="21" y="573"/>
                    <a:pt x="21" y="573"/>
                  </a:cubicBezTo>
                  <a:cubicBezTo>
                    <a:pt x="0" y="553"/>
                    <a:pt x="0" y="512"/>
                    <a:pt x="21" y="491"/>
                  </a:cubicBezTo>
                  <a:lnTo>
                    <a:pt x="552" y="21"/>
                  </a:lnTo>
                  <a:cubicBezTo>
                    <a:pt x="573" y="1"/>
                    <a:pt x="613" y="1"/>
                    <a:pt x="634" y="21"/>
                  </a:cubicBezTo>
                  <a:cubicBezTo>
                    <a:pt x="654" y="41"/>
                    <a:pt x="654" y="62"/>
                    <a:pt x="634" y="82"/>
                  </a:cubicBezTo>
                  <a:lnTo>
                    <a:pt x="82" y="573"/>
                  </a:lnTo>
                  <a:cubicBezTo>
                    <a:pt x="82" y="573"/>
                    <a:pt x="61" y="593"/>
                    <a:pt x="61" y="5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"/>
            <p:cNvSpPr/>
            <p:nvPr/>
          </p:nvSpPr>
          <p:spPr>
            <a:xfrm>
              <a:off x="4159525" y="757325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62" y="635"/>
                  </a:moveTo>
                  <a:cubicBezTo>
                    <a:pt x="42" y="635"/>
                    <a:pt x="21" y="614"/>
                    <a:pt x="21" y="614"/>
                  </a:cubicBezTo>
                  <a:cubicBezTo>
                    <a:pt x="1" y="594"/>
                    <a:pt x="1" y="553"/>
                    <a:pt x="21" y="532"/>
                  </a:cubicBezTo>
                  <a:lnTo>
                    <a:pt x="532" y="21"/>
                  </a:lnTo>
                  <a:cubicBezTo>
                    <a:pt x="553" y="1"/>
                    <a:pt x="594" y="1"/>
                    <a:pt x="614" y="21"/>
                  </a:cubicBezTo>
                  <a:cubicBezTo>
                    <a:pt x="634" y="42"/>
                    <a:pt x="634" y="83"/>
                    <a:pt x="614" y="103"/>
                  </a:cubicBezTo>
                  <a:lnTo>
                    <a:pt x="103" y="614"/>
                  </a:lnTo>
                  <a:cubicBezTo>
                    <a:pt x="83" y="635"/>
                    <a:pt x="62" y="635"/>
                    <a:pt x="62" y="6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"/>
            <p:cNvSpPr/>
            <p:nvPr/>
          </p:nvSpPr>
          <p:spPr>
            <a:xfrm>
              <a:off x="4148300" y="746600"/>
              <a:ext cx="14825" cy="16375"/>
            </a:xfrm>
            <a:custGeom>
              <a:avLst/>
              <a:gdLst/>
              <a:ahLst/>
              <a:cxnLst/>
              <a:rect l="l" t="t" r="r" b="b"/>
              <a:pathLst>
                <a:path w="593" h="655" extrusionOk="0">
                  <a:moveTo>
                    <a:pt x="61" y="655"/>
                  </a:moveTo>
                  <a:cubicBezTo>
                    <a:pt x="41" y="655"/>
                    <a:pt x="41" y="634"/>
                    <a:pt x="20" y="634"/>
                  </a:cubicBezTo>
                  <a:cubicBezTo>
                    <a:pt x="0" y="614"/>
                    <a:pt x="0" y="573"/>
                    <a:pt x="20" y="553"/>
                  </a:cubicBezTo>
                  <a:lnTo>
                    <a:pt x="511" y="21"/>
                  </a:lnTo>
                  <a:cubicBezTo>
                    <a:pt x="532" y="1"/>
                    <a:pt x="552" y="1"/>
                    <a:pt x="572" y="21"/>
                  </a:cubicBezTo>
                  <a:cubicBezTo>
                    <a:pt x="593" y="42"/>
                    <a:pt x="593" y="62"/>
                    <a:pt x="572" y="82"/>
                  </a:cubicBezTo>
                  <a:lnTo>
                    <a:pt x="102" y="634"/>
                  </a:lnTo>
                  <a:cubicBezTo>
                    <a:pt x="82" y="655"/>
                    <a:pt x="82" y="655"/>
                    <a:pt x="61" y="6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"/>
            <p:cNvSpPr/>
            <p:nvPr/>
          </p:nvSpPr>
          <p:spPr>
            <a:xfrm>
              <a:off x="4136525" y="734850"/>
              <a:ext cx="13325" cy="18425"/>
            </a:xfrm>
            <a:custGeom>
              <a:avLst/>
              <a:gdLst/>
              <a:ahLst/>
              <a:cxnLst/>
              <a:rect l="l" t="t" r="r" b="b"/>
              <a:pathLst>
                <a:path w="533" h="737" extrusionOk="0">
                  <a:moveTo>
                    <a:pt x="83" y="736"/>
                  </a:moveTo>
                  <a:cubicBezTo>
                    <a:pt x="21" y="736"/>
                    <a:pt x="1" y="675"/>
                    <a:pt x="21" y="655"/>
                  </a:cubicBezTo>
                  <a:lnTo>
                    <a:pt x="410" y="62"/>
                  </a:lnTo>
                  <a:cubicBezTo>
                    <a:pt x="451" y="1"/>
                    <a:pt x="532" y="62"/>
                    <a:pt x="491" y="123"/>
                  </a:cubicBezTo>
                  <a:lnTo>
                    <a:pt x="124" y="716"/>
                  </a:lnTo>
                  <a:cubicBezTo>
                    <a:pt x="103" y="716"/>
                    <a:pt x="83" y="736"/>
                    <a:pt x="83" y="7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"/>
            <p:cNvSpPr/>
            <p:nvPr/>
          </p:nvSpPr>
          <p:spPr>
            <a:xfrm>
              <a:off x="4123750" y="727700"/>
              <a:ext cx="10775" cy="18425"/>
            </a:xfrm>
            <a:custGeom>
              <a:avLst/>
              <a:gdLst/>
              <a:ahLst/>
              <a:cxnLst/>
              <a:rect l="l" t="t" r="r" b="b"/>
              <a:pathLst>
                <a:path w="431" h="737" extrusionOk="0">
                  <a:moveTo>
                    <a:pt x="62" y="736"/>
                  </a:moveTo>
                  <a:lnTo>
                    <a:pt x="42" y="736"/>
                  </a:lnTo>
                  <a:cubicBezTo>
                    <a:pt x="1" y="716"/>
                    <a:pt x="1" y="675"/>
                    <a:pt x="1" y="654"/>
                  </a:cubicBezTo>
                  <a:lnTo>
                    <a:pt x="307" y="41"/>
                  </a:lnTo>
                  <a:cubicBezTo>
                    <a:pt x="328" y="0"/>
                    <a:pt x="369" y="0"/>
                    <a:pt x="389" y="0"/>
                  </a:cubicBezTo>
                  <a:cubicBezTo>
                    <a:pt x="410" y="21"/>
                    <a:pt x="430" y="62"/>
                    <a:pt x="410" y="82"/>
                  </a:cubicBezTo>
                  <a:lnTo>
                    <a:pt x="123" y="695"/>
                  </a:lnTo>
                  <a:cubicBezTo>
                    <a:pt x="103" y="716"/>
                    <a:pt x="83" y="736"/>
                    <a:pt x="62" y="7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"/>
            <p:cNvSpPr/>
            <p:nvPr/>
          </p:nvSpPr>
          <p:spPr>
            <a:xfrm>
              <a:off x="4111500" y="720550"/>
              <a:ext cx="9225" cy="18925"/>
            </a:xfrm>
            <a:custGeom>
              <a:avLst/>
              <a:gdLst/>
              <a:ahLst/>
              <a:cxnLst/>
              <a:rect l="l" t="t" r="r" b="b"/>
              <a:pathLst>
                <a:path w="369" h="757" extrusionOk="0">
                  <a:moveTo>
                    <a:pt x="62" y="757"/>
                  </a:moveTo>
                  <a:lnTo>
                    <a:pt x="41" y="757"/>
                  </a:lnTo>
                  <a:cubicBezTo>
                    <a:pt x="0" y="757"/>
                    <a:pt x="0" y="716"/>
                    <a:pt x="0" y="695"/>
                  </a:cubicBezTo>
                  <a:lnTo>
                    <a:pt x="266" y="41"/>
                  </a:lnTo>
                  <a:cubicBezTo>
                    <a:pt x="266" y="21"/>
                    <a:pt x="307" y="0"/>
                    <a:pt x="327" y="21"/>
                  </a:cubicBezTo>
                  <a:cubicBezTo>
                    <a:pt x="348" y="21"/>
                    <a:pt x="368" y="61"/>
                    <a:pt x="348" y="82"/>
                  </a:cubicBezTo>
                  <a:lnTo>
                    <a:pt x="102" y="736"/>
                  </a:lnTo>
                  <a:cubicBezTo>
                    <a:pt x="82" y="736"/>
                    <a:pt x="62" y="757"/>
                    <a:pt x="62" y="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"/>
            <p:cNvSpPr/>
            <p:nvPr/>
          </p:nvSpPr>
          <p:spPr>
            <a:xfrm>
              <a:off x="4098725" y="713900"/>
              <a:ext cx="7675" cy="20475"/>
            </a:xfrm>
            <a:custGeom>
              <a:avLst/>
              <a:gdLst/>
              <a:ahLst/>
              <a:cxnLst/>
              <a:rect l="l" t="t" r="r" b="b"/>
              <a:pathLst>
                <a:path w="307" h="819" extrusionOk="0">
                  <a:moveTo>
                    <a:pt x="61" y="818"/>
                  </a:moveTo>
                  <a:lnTo>
                    <a:pt x="41" y="818"/>
                  </a:lnTo>
                  <a:cubicBezTo>
                    <a:pt x="0" y="798"/>
                    <a:pt x="0" y="777"/>
                    <a:pt x="0" y="736"/>
                  </a:cubicBezTo>
                  <a:lnTo>
                    <a:pt x="184" y="62"/>
                  </a:lnTo>
                  <a:cubicBezTo>
                    <a:pt x="205" y="0"/>
                    <a:pt x="307" y="21"/>
                    <a:pt x="286" y="103"/>
                  </a:cubicBezTo>
                  <a:lnTo>
                    <a:pt x="102" y="777"/>
                  </a:lnTo>
                  <a:cubicBezTo>
                    <a:pt x="102" y="798"/>
                    <a:pt x="82" y="818"/>
                    <a:pt x="61" y="8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"/>
            <p:cNvSpPr/>
            <p:nvPr/>
          </p:nvSpPr>
          <p:spPr>
            <a:xfrm>
              <a:off x="4085950" y="708275"/>
              <a:ext cx="6650" cy="20475"/>
            </a:xfrm>
            <a:custGeom>
              <a:avLst/>
              <a:gdLst/>
              <a:ahLst/>
              <a:cxnLst/>
              <a:rect l="l" t="t" r="r" b="b"/>
              <a:pathLst>
                <a:path w="266" h="819" extrusionOk="0">
                  <a:moveTo>
                    <a:pt x="61" y="818"/>
                  </a:moveTo>
                  <a:lnTo>
                    <a:pt x="41" y="818"/>
                  </a:lnTo>
                  <a:cubicBezTo>
                    <a:pt x="21" y="798"/>
                    <a:pt x="0" y="777"/>
                    <a:pt x="0" y="757"/>
                  </a:cubicBezTo>
                  <a:lnTo>
                    <a:pt x="143" y="82"/>
                  </a:lnTo>
                  <a:cubicBezTo>
                    <a:pt x="164" y="1"/>
                    <a:pt x="266" y="21"/>
                    <a:pt x="245" y="103"/>
                  </a:cubicBezTo>
                  <a:lnTo>
                    <a:pt x="102" y="777"/>
                  </a:lnTo>
                  <a:cubicBezTo>
                    <a:pt x="102" y="798"/>
                    <a:pt x="82" y="818"/>
                    <a:pt x="61" y="8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"/>
            <p:cNvSpPr/>
            <p:nvPr/>
          </p:nvSpPr>
          <p:spPr>
            <a:xfrm>
              <a:off x="4198875" y="823250"/>
              <a:ext cx="20475" cy="10775"/>
            </a:xfrm>
            <a:custGeom>
              <a:avLst/>
              <a:gdLst/>
              <a:ahLst/>
              <a:cxnLst/>
              <a:rect l="l" t="t" r="r" b="b"/>
              <a:pathLst>
                <a:path w="819" h="431" extrusionOk="0">
                  <a:moveTo>
                    <a:pt x="62" y="430"/>
                  </a:moveTo>
                  <a:cubicBezTo>
                    <a:pt x="42" y="410"/>
                    <a:pt x="21" y="410"/>
                    <a:pt x="21" y="389"/>
                  </a:cubicBezTo>
                  <a:cubicBezTo>
                    <a:pt x="1" y="369"/>
                    <a:pt x="21" y="328"/>
                    <a:pt x="42" y="308"/>
                  </a:cubicBezTo>
                  <a:lnTo>
                    <a:pt x="737" y="21"/>
                  </a:lnTo>
                  <a:cubicBezTo>
                    <a:pt x="778" y="1"/>
                    <a:pt x="798" y="21"/>
                    <a:pt x="818" y="42"/>
                  </a:cubicBezTo>
                  <a:cubicBezTo>
                    <a:pt x="818" y="62"/>
                    <a:pt x="818" y="103"/>
                    <a:pt x="778" y="103"/>
                  </a:cubicBezTo>
                  <a:lnTo>
                    <a:pt x="83" y="4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"/>
            <p:cNvSpPr/>
            <p:nvPr/>
          </p:nvSpPr>
          <p:spPr>
            <a:xfrm>
              <a:off x="4204500" y="838600"/>
              <a:ext cx="20475" cy="8700"/>
            </a:xfrm>
            <a:custGeom>
              <a:avLst/>
              <a:gdLst/>
              <a:ahLst/>
              <a:cxnLst/>
              <a:rect l="l" t="t" r="r" b="b"/>
              <a:pathLst>
                <a:path w="819" h="348" extrusionOk="0">
                  <a:moveTo>
                    <a:pt x="62" y="348"/>
                  </a:moveTo>
                  <a:cubicBezTo>
                    <a:pt x="42" y="348"/>
                    <a:pt x="21" y="327"/>
                    <a:pt x="21" y="307"/>
                  </a:cubicBezTo>
                  <a:cubicBezTo>
                    <a:pt x="1" y="286"/>
                    <a:pt x="21" y="246"/>
                    <a:pt x="62" y="246"/>
                  </a:cubicBezTo>
                  <a:lnTo>
                    <a:pt x="737" y="21"/>
                  </a:lnTo>
                  <a:cubicBezTo>
                    <a:pt x="777" y="0"/>
                    <a:pt x="798" y="21"/>
                    <a:pt x="818" y="41"/>
                  </a:cubicBezTo>
                  <a:cubicBezTo>
                    <a:pt x="818" y="82"/>
                    <a:pt x="798" y="102"/>
                    <a:pt x="777" y="123"/>
                  </a:cubicBezTo>
                  <a:lnTo>
                    <a:pt x="82" y="3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"/>
            <p:cNvSpPr/>
            <p:nvPr/>
          </p:nvSpPr>
          <p:spPr>
            <a:xfrm>
              <a:off x="4209100" y="853925"/>
              <a:ext cx="20975" cy="7700"/>
            </a:xfrm>
            <a:custGeom>
              <a:avLst/>
              <a:gdLst/>
              <a:ahLst/>
              <a:cxnLst/>
              <a:rect l="l" t="t" r="r" b="b"/>
              <a:pathLst>
                <a:path w="839" h="308" extrusionOk="0">
                  <a:moveTo>
                    <a:pt x="62" y="307"/>
                  </a:moveTo>
                  <a:cubicBezTo>
                    <a:pt x="41" y="287"/>
                    <a:pt x="1" y="287"/>
                    <a:pt x="1" y="266"/>
                  </a:cubicBezTo>
                  <a:cubicBezTo>
                    <a:pt x="1" y="225"/>
                    <a:pt x="21" y="205"/>
                    <a:pt x="41" y="184"/>
                  </a:cubicBezTo>
                  <a:lnTo>
                    <a:pt x="737" y="21"/>
                  </a:lnTo>
                  <a:cubicBezTo>
                    <a:pt x="818" y="1"/>
                    <a:pt x="839" y="103"/>
                    <a:pt x="777" y="123"/>
                  </a:cubicBezTo>
                  <a:lnTo>
                    <a:pt x="62" y="28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"/>
            <p:cNvSpPr/>
            <p:nvPr/>
          </p:nvSpPr>
          <p:spPr>
            <a:xfrm>
              <a:off x="4212175" y="870275"/>
              <a:ext cx="20975" cy="6150"/>
            </a:xfrm>
            <a:custGeom>
              <a:avLst/>
              <a:gdLst/>
              <a:ahLst/>
              <a:cxnLst/>
              <a:rect l="l" t="t" r="r" b="b"/>
              <a:pathLst>
                <a:path w="839" h="246" extrusionOk="0">
                  <a:moveTo>
                    <a:pt x="62" y="246"/>
                  </a:moveTo>
                  <a:cubicBezTo>
                    <a:pt x="41" y="246"/>
                    <a:pt x="21" y="226"/>
                    <a:pt x="0" y="205"/>
                  </a:cubicBezTo>
                  <a:cubicBezTo>
                    <a:pt x="0" y="164"/>
                    <a:pt x="21" y="144"/>
                    <a:pt x="62" y="144"/>
                  </a:cubicBezTo>
                  <a:lnTo>
                    <a:pt x="757" y="1"/>
                  </a:lnTo>
                  <a:cubicBezTo>
                    <a:pt x="797" y="1"/>
                    <a:pt x="818" y="21"/>
                    <a:pt x="818" y="42"/>
                  </a:cubicBezTo>
                  <a:cubicBezTo>
                    <a:pt x="838" y="82"/>
                    <a:pt x="818" y="103"/>
                    <a:pt x="777" y="103"/>
                  </a:cubicBezTo>
                  <a:lnTo>
                    <a:pt x="62" y="2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"/>
            <p:cNvSpPr/>
            <p:nvPr/>
          </p:nvSpPr>
          <p:spPr>
            <a:xfrm>
              <a:off x="4215225" y="887150"/>
              <a:ext cx="19975" cy="3600"/>
            </a:xfrm>
            <a:custGeom>
              <a:avLst/>
              <a:gdLst/>
              <a:ahLst/>
              <a:cxnLst/>
              <a:rect l="l" t="t" r="r" b="b"/>
              <a:pathLst>
                <a:path w="799" h="144" extrusionOk="0">
                  <a:moveTo>
                    <a:pt x="62" y="143"/>
                  </a:moveTo>
                  <a:cubicBezTo>
                    <a:pt x="21" y="143"/>
                    <a:pt x="1" y="123"/>
                    <a:pt x="1" y="102"/>
                  </a:cubicBezTo>
                  <a:cubicBezTo>
                    <a:pt x="1" y="62"/>
                    <a:pt x="21" y="41"/>
                    <a:pt x="62" y="41"/>
                  </a:cubicBezTo>
                  <a:lnTo>
                    <a:pt x="737" y="0"/>
                  </a:lnTo>
                  <a:cubicBezTo>
                    <a:pt x="778" y="0"/>
                    <a:pt x="798" y="21"/>
                    <a:pt x="798" y="62"/>
                  </a:cubicBezTo>
                  <a:cubicBezTo>
                    <a:pt x="798" y="82"/>
                    <a:pt x="778" y="123"/>
                    <a:pt x="757" y="123"/>
                  </a:cubicBezTo>
                  <a:lnTo>
                    <a:pt x="62" y="1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"/>
            <p:cNvSpPr/>
            <p:nvPr/>
          </p:nvSpPr>
          <p:spPr>
            <a:xfrm>
              <a:off x="4216775" y="904000"/>
              <a:ext cx="19950" cy="3600"/>
            </a:xfrm>
            <a:custGeom>
              <a:avLst/>
              <a:gdLst/>
              <a:ahLst/>
              <a:cxnLst/>
              <a:rect l="l" t="t" r="r" b="b"/>
              <a:pathLst>
                <a:path w="798" h="144" extrusionOk="0">
                  <a:moveTo>
                    <a:pt x="736" y="144"/>
                  </a:moveTo>
                  <a:lnTo>
                    <a:pt x="736" y="144"/>
                  </a:lnTo>
                  <a:lnTo>
                    <a:pt x="41" y="103"/>
                  </a:lnTo>
                  <a:cubicBezTo>
                    <a:pt x="21" y="103"/>
                    <a:pt x="0" y="83"/>
                    <a:pt x="0" y="42"/>
                  </a:cubicBezTo>
                  <a:cubicBezTo>
                    <a:pt x="0" y="21"/>
                    <a:pt x="21" y="1"/>
                    <a:pt x="62" y="1"/>
                  </a:cubicBezTo>
                  <a:lnTo>
                    <a:pt x="736" y="42"/>
                  </a:lnTo>
                  <a:cubicBezTo>
                    <a:pt x="777" y="42"/>
                    <a:pt x="797" y="62"/>
                    <a:pt x="797" y="103"/>
                  </a:cubicBezTo>
                  <a:cubicBezTo>
                    <a:pt x="797" y="123"/>
                    <a:pt x="757" y="144"/>
                    <a:pt x="736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"/>
            <p:cNvSpPr/>
            <p:nvPr/>
          </p:nvSpPr>
          <p:spPr>
            <a:xfrm>
              <a:off x="4217275" y="918825"/>
              <a:ext cx="19950" cy="6150"/>
            </a:xfrm>
            <a:custGeom>
              <a:avLst/>
              <a:gdLst/>
              <a:ahLst/>
              <a:cxnLst/>
              <a:rect l="l" t="t" r="r" b="b"/>
              <a:pathLst>
                <a:path w="798" h="246" extrusionOk="0">
                  <a:moveTo>
                    <a:pt x="716" y="246"/>
                  </a:moveTo>
                  <a:lnTo>
                    <a:pt x="716" y="246"/>
                  </a:lnTo>
                  <a:lnTo>
                    <a:pt x="82" y="123"/>
                  </a:lnTo>
                  <a:cubicBezTo>
                    <a:pt x="1" y="123"/>
                    <a:pt x="21" y="1"/>
                    <a:pt x="103" y="21"/>
                  </a:cubicBezTo>
                  <a:lnTo>
                    <a:pt x="737" y="123"/>
                  </a:lnTo>
                  <a:cubicBezTo>
                    <a:pt x="798" y="123"/>
                    <a:pt x="798" y="246"/>
                    <a:pt x="737" y="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"/>
            <p:cNvSpPr/>
            <p:nvPr/>
          </p:nvSpPr>
          <p:spPr>
            <a:xfrm>
              <a:off x="4217275" y="934150"/>
              <a:ext cx="18950" cy="7700"/>
            </a:xfrm>
            <a:custGeom>
              <a:avLst/>
              <a:gdLst/>
              <a:ahLst/>
              <a:cxnLst/>
              <a:rect l="l" t="t" r="r" b="b"/>
              <a:pathLst>
                <a:path w="758" h="308" extrusionOk="0">
                  <a:moveTo>
                    <a:pt x="696" y="308"/>
                  </a:moveTo>
                  <a:lnTo>
                    <a:pt x="675" y="308"/>
                  </a:lnTo>
                  <a:lnTo>
                    <a:pt x="42" y="124"/>
                  </a:lnTo>
                  <a:cubicBezTo>
                    <a:pt x="21" y="124"/>
                    <a:pt x="1" y="83"/>
                    <a:pt x="1" y="62"/>
                  </a:cubicBezTo>
                  <a:cubicBezTo>
                    <a:pt x="21" y="21"/>
                    <a:pt x="42" y="1"/>
                    <a:pt x="82" y="21"/>
                  </a:cubicBezTo>
                  <a:lnTo>
                    <a:pt x="696" y="185"/>
                  </a:lnTo>
                  <a:cubicBezTo>
                    <a:pt x="757" y="205"/>
                    <a:pt x="737" y="308"/>
                    <a:pt x="696" y="3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"/>
            <p:cNvSpPr/>
            <p:nvPr/>
          </p:nvSpPr>
          <p:spPr>
            <a:xfrm>
              <a:off x="4217800" y="950000"/>
              <a:ext cx="17400" cy="8200"/>
            </a:xfrm>
            <a:custGeom>
              <a:avLst/>
              <a:gdLst/>
              <a:ahLst/>
              <a:cxnLst/>
              <a:rect l="l" t="t" r="r" b="b"/>
              <a:pathLst>
                <a:path w="696" h="328" extrusionOk="0">
                  <a:moveTo>
                    <a:pt x="634" y="328"/>
                  </a:moveTo>
                  <a:lnTo>
                    <a:pt x="634" y="328"/>
                  </a:lnTo>
                  <a:lnTo>
                    <a:pt x="41" y="123"/>
                  </a:lnTo>
                  <a:cubicBezTo>
                    <a:pt x="0" y="103"/>
                    <a:pt x="0" y="82"/>
                    <a:pt x="0" y="41"/>
                  </a:cubicBezTo>
                  <a:cubicBezTo>
                    <a:pt x="0" y="21"/>
                    <a:pt x="41" y="1"/>
                    <a:pt x="61" y="21"/>
                  </a:cubicBezTo>
                  <a:lnTo>
                    <a:pt x="654" y="225"/>
                  </a:lnTo>
                  <a:cubicBezTo>
                    <a:pt x="695" y="225"/>
                    <a:pt x="695" y="266"/>
                    <a:pt x="695" y="287"/>
                  </a:cubicBezTo>
                  <a:cubicBezTo>
                    <a:pt x="675" y="307"/>
                    <a:pt x="654" y="328"/>
                    <a:pt x="634" y="3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"/>
            <p:cNvSpPr/>
            <p:nvPr/>
          </p:nvSpPr>
          <p:spPr>
            <a:xfrm>
              <a:off x="3768575" y="537075"/>
              <a:ext cx="307175" cy="165100"/>
            </a:xfrm>
            <a:custGeom>
              <a:avLst/>
              <a:gdLst/>
              <a:ahLst/>
              <a:cxnLst/>
              <a:rect l="l" t="t" r="r" b="b"/>
              <a:pathLst>
                <a:path w="12287" h="6604" extrusionOk="0">
                  <a:moveTo>
                    <a:pt x="12225" y="6603"/>
                  </a:moveTo>
                  <a:cubicBezTo>
                    <a:pt x="12205" y="6603"/>
                    <a:pt x="12184" y="6603"/>
                    <a:pt x="12184" y="6583"/>
                  </a:cubicBezTo>
                  <a:cubicBezTo>
                    <a:pt x="11366" y="5152"/>
                    <a:pt x="10303" y="3905"/>
                    <a:pt x="9036" y="2883"/>
                  </a:cubicBezTo>
                  <a:cubicBezTo>
                    <a:pt x="7155" y="1431"/>
                    <a:pt x="4089" y="123"/>
                    <a:pt x="82" y="2188"/>
                  </a:cubicBezTo>
                  <a:cubicBezTo>
                    <a:pt x="62" y="2188"/>
                    <a:pt x="21" y="2188"/>
                    <a:pt x="21" y="2167"/>
                  </a:cubicBezTo>
                  <a:cubicBezTo>
                    <a:pt x="1" y="2126"/>
                    <a:pt x="21" y="2106"/>
                    <a:pt x="42" y="2086"/>
                  </a:cubicBezTo>
                  <a:cubicBezTo>
                    <a:pt x="4089" y="1"/>
                    <a:pt x="7196" y="1329"/>
                    <a:pt x="9097" y="2801"/>
                  </a:cubicBezTo>
                  <a:cubicBezTo>
                    <a:pt x="10385" y="3823"/>
                    <a:pt x="11469" y="5091"/>
                    <a:pt x="12286" y="6521"/>
                  </a:cubicBezTo>
                  <a:cubicBezTo>
                    <a:pt x="12286" y="6562"/>
                    <a:pt x="12286" y="6583"/>
                    <a:pt x="12245" y="6603"/>
                  </a:cubicBezTo>
                  <a:cubicBezTo>
                    <a:pt x="12245" y="6603"/>
                    <a:pt x="12245" y="6603"/>
                    <a:pt x="12225" y="66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"/>
            <p:cNvSpPr/>
            <p:nvPr/>
          </p:nvSpPr>
          <p:spPr>
            <a:xfrm>
              <a:off x="3760400" y="560575"/>
              <a:ext cx="313800" cy="149250"/>
            </a:xfrm>
            <a:custGeom>
              <a:avLst/>
              <a:gdLst/>
              <a:ahLst/>
              <a:cxnLst/>
              <a:rect l="l" t="t" r="r" b="b"/>
              <a:pathLst>
                <a:path w="12552" h="5970" extrusionOk="0">
                  <a:moveTo>
                    <a:pt x="12491" y="5970"/>
                  </a:moveTo>
                  <a:cubicBezTo>
                    <a:pt x="12470" y="5970"/>
                    <a:pt x="12450" y="5949"/>
                    <a:pt x="12429" y="5929"/>
                  </a:cubicBezTo>
                  <a:cubicBezTo>
                    <a:pt x="12409" y="5888"/>
                    <a:pt x="10426" y="1963"/>
                    <a:pt x="6685" y="778"/>
                  </a:cubicBezTo>
                  <a:cubicBezTo>
                    <a:pt x="4621" y="144"/>
                    <a:pt x="2392" y="410"/>
                    <a:pt x="82" y="1657"/>
                  </a:cubicBezTo>
                  <a:cubicBezTo>
                    <a:pt x="62" y="1657"/>
                    <a:pt x="21" y="1657"/>
                    <a:pt x="1" y="1636"/>
                  </a:cubicBezTo>
                  <a:cubicBezTo>
                    <a:pt x="1" y="1595"/>
                    <a:pt x="1" y="1575"/>
                    <a:pt x="21" y="1554"/>
                  </a:cubicBezTo>
                  <a:cubicBezTo>
                    <a:pt x="2372" y="307"/>
                    <a:pt x="4621" y="1"/>
                    <a:pt x="6706" y="675"/>
                  </a:cubicBezTo>
                  <a:cubicBezTo>
                    <a:pt x="10487" y="1882"/>
                    <a:pt x="12511" y="5847"/>
                    <a:pt x="12532" y="5888"/>
                  </a:cubicBezTo>
                  <a:cubicBezTo>
                    <a:pt x="12552" y="5909"/>
                    <a:pt x="12532" y="5949"/>
                    <a:pt x="12511" y="59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"/>
            <p:cNvSpPr/>
            <p:nvPr/>
          </p:nvSpPr>
          <p:spPr>
            <a:xfrm>
              <a:off x="3783400" y="567750"/>
              <a:ext cx="270375" cy="139025"/>
            </a:xfrm>
            <a:custGeom>
              <a:avLst/>
              <a:gdLst/>
              <a:ahLst/>
              <a:cxnLst/>
              <a:rect l="l" t="t" r="r" b="b"/>
              <a:pathLst>
                <a:path w="10815" h="5561" extrusionOk="0">
                  <a:moveTo>
                    <a:pt x="10753" y="5560"/>
                  </a:moveTo>
                  <a:cubicBezTo>
                    <a:pt x="10733" y="5560"/>
                    <a:pt x="10712" y="5540"/>
                    <a:pt x="10712" y="5519"/>
                  </a:cubicBezTo>
                  <a:cubicBezTo>
                    <a:pt x="9976" y="4334"/>
                    <a:pt x="9015" y="3291"/>
                    <a:pt x="7891" y="2453"/>
                  </a:cubicBezTo>
                  <a:cubicBezTo>
                    <a:pt x="6235" y="1247"/>
                    <a:pt x="3537" y="123"/>
                    <a:pt x="82" y="1717"/>
                  </a:cubicBezTo>
                  <a:cubicBezTo>
                    <a:pt x="62" y="1717"/>
                    <a:pt x="21" y="1717"/>
                    <a:pt x="21" y="1676"/>
                  </a:cubicBezTo>
                  <a:cubicBezTo>
                    <a:pt x="1" y="1656"/>
                    <a:pt x="21" y="1615"/>
                    <a:pt x="41" y="1615"/>
                  </a:cubicBezTo>
                  <a:cubicBezTo>
                    <a:pt x="3537" y="0"/>
                    <a:pt x="6276" y="1145"/>
                    <a:pt x="7952" y="2371"/>
                  </a:cubicBezTo>
                  <a:cubicBezTo>
                    <a:pt x="9097" y="3230"/>
                    <a:pt x="10058" y="4272"/>
                    <a:pt x="10794" y="5478"/>
                  </a:cubicBezTo>
                  <a:cubicBezTo>
                    <a:pt x="10814" y="5499"/>
                    <a:pt x="10794" y="5519"/>
                    <a:pt x="10773" y="5540"/>
                  </a:cubicBezTo>
                  <a:cubicBezTo>
                    <a:pt x="10773" y="5540"/>
                    <a:pt x="10753" y="5560"/>
                    <a:pt x="10753" y="55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"/>
            <p:cNvSpPr/>
            <p:nvPr/>
          </p:nvSpPr>
          <p:spPr>
            <a:xfrm>
              <a:off x="3936725" y="582550"/>
              <a:ext cx="9725" cy="22525"/>
            </a:xfrm>
            <a:custGeom>
              <a:avLst/>
              <a:gdLst/>
              <a:ahLst/>
              <a:cxnLst/>
              <a:rect l="l" t="t" r="r" b="b"/>
              <a:pathLst>
                <a:path w="389" h="901" extrusionOk="0">
                  <a:moveTo>
                    <a:pt x="61" y="900"/>
                  </a:moveTo>
                  <a:lnTo>
                    <a:pt x="41" y="900"/>
                  </a:lnTo>
                  <a:cubicBezTo>
                    <a:pt x="21" y="880"/>
                    <a:pt x="0" y="859"/>
                    <a:pt x="21" y="839"/>
                  </a:cubicBezTo>
                  <a:lnTo>
                    <a:pt x="245" y="83"/>
                  </a:lnTo>
                  <a:cubicBezTo>
                    <a:pt x="266" y="1"/>
                    <a:pt x="388" y="42"/>
                    <a:pt x="348" y="103"/>
                  </a:cubicBezTo>
                  <a:lnTo>
                    <a:pt x="123" y="880"/>
                  </a:lnTo>
                  <a:cubicBezTo>
                    <a:pt x="102" y="900"/>
                    <a:pt x="82" y="900"/>
                    <a:pt x="61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"/>
            <p:cNvSpPr/>
            <p:nvPr/>
          </p:nvSpPr>
          <p:spPr>
            <a:xfrm>
              <a:off x="3923950" y="578975"/>
              <a:ext cx="8700" cy="20975"/>
            </a:xfrm>
            <a:custGeom>
              <a:avLst/>
              <a:gdLst/>
              <a:ahLst/>
              <a:cxnLst/>
              <a:rect l="l" t="t" r="r" b="b"/>
              <a:pathLst>
                <a:path w="348" h="839" extrusionOk="0">
                  <a:moveTo>
                    <a:pt x="61" y="839"/>
                  </a:moveTo>
                  <a:lnTo>
                    <a:pt x="41" y="839"/>
                  </a:lnTo>
                  <a:cubicBezTo>
                    <a:pt x="20" y="818"/>
                    <a:pt x="0" y="798"/>
                    <a:pt x="20" y="757"/>
                  </a:cubicBezTo>
                  <a:lnTo>
                    <a:pt x="225" y="42"/>
                  </a:lnTo>
                  <a:cubicBezTo>
                    <a:pt x="245" y="21"/>
                    <a:pt x="266" y="1"/>
                    <a:pt x="307" y="21"/>
                  </a:cubicBezTo>
                  <a:cubicBezTo>
                    <a:pt x="327" y="21"/>
                    <a:pt x="348" y="62"/>
                    <a:pt x="327" y="83"/>
                  </a:cubicBezTo>
                  <a:lnTo>
                    <a:pt x="102" y="798"/>
                  </a:lnTo>
                  <a:cubicBezTo>
                    <a:pt x="102" y="818"/>
                    <a:pt x="82" y="839"/>
                    <a:pt x="61" y="8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"/>
            <p:cNvSpPr/>
            <p:nvPr/>
          </p:nvSpPr>
          <p:spPr>
            <a:xfrm>
              <a:off x="3910150" y="573350"/>
              <a:ext cx="8200" cy="22525"/>
            </a:xfrm>
            <a:custGeom>
              <a:avLst/>
              <a:gdLst/>
              <a:ahLst/>
              <a:cxnLst/>
              <a:rect l="l" t="t" r="r" b="b"/>
              <a:pathLst>
                <a:path w="328" h="901" extrusionOk="0">
                  <a:moveTo>
                    <a:pt x="61" y="900"/>
                  </a:moveTo>
                  <a:lnTo>
                    <a:pt x="61" y="900"/>
                  </a:lnTo>
                  <a:cubicBezTo>
                    <a:pt x="21" y="900"/>
                    <a:pt x="0" y="859"/>
                    <a:pt x="21" y="839"/>
                  </a:cubicBezTo>
                  <a:lnTo>
                    <a:pt x="205" y="62"/>
                  </a:lnTo>
                  <a:cubicBezTo>
                    <a:pt x="225" y="1"/>
                    <a:pt x="327" y="21"/>
                    <a:pt x="307" y="103"/>
                  </a:cubicBezTo>
                  <a:lnTo>
                    <a:pt x="123" y="859"/>
                  </a:lnTo>
                  <a:cubicBezTo>
                    <a:pt x="123" y="880"/>
                    <a:pt x="102" y="900"/>
                    <a:pt x="61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"/>
            <p:cNvSpPr/>
            <p:nvPr/>
          </p:nvSpPr>
          <p:spPr>
            <a:xfrm>
              <a:off x="3896350" y="572350"/>
              <a:ext cx="5650" cy="20450"/>
            </a:xfrm>
            <a:custGeom>
              <a:avLst/>
              <a:gdLst/>
              <a:ahLst/>
              <a:cxnLst/>
              <a:rect l="l" t="t" r="r" b="b"/>
              <a:pathLst>
                <a:path w="226" h="818" extrusionOk="0">
                  <a:moveTo>
                    <a:pt x="62" y="818"/>
                  </a:moveTo>
                  <a:lnTo>
                    <a:pt x="62" y="818"/>
                  </a:lnTo>
                  <a:cubicBezTo>
                    <a:pt x="21" y="818"/>
                    <a:pt x="0" y="797"/>
                    <a:pt x="21" y="756"/>
                  </a:cubicBezTo>
                  <a:lnTo>
                    <a:pt x="123" y="41"/>
                  </a:lnTo>
                  <a:cubicBezTo>
                    <a:pt x="123" y="20"/>
                    <a:pt x="143" y="0"/>
                    <a:pt x="184" y="0"/>
                  </a:cubicBezTo>
                  <a:cubicBezTo>
                    <a:pt x="205" y="0"/>
                    <a:pt x="225" y="41"/>
                    <a:pt x="225" y="61"/>
                  </a:cubicBezTo>
                  <a:lnTo>
                    <a:pt x="123" y="777"/>
                  </a:lnTo>
                  <a:cubicBezTo>
                    <a:pt x="102" y="797"/>
                    <a:pt x="82" y="818"/>
                    <a:pt x="62" y="8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"/>
            <p:cNvSpPr/>
            <p:nvPr/>
          </p:nvSpPr>
          <p:spPr>
            <a:xfrm>
              <a:off x="3882025" y="569775"/>
              <a:ext cx="4125" cy="20975"/>
            </a:xfrm>
            <a:custGeom>
              <a:avLst/>
              <a:gdLst/>
              <a:ahLst/>
              <a:cxnLst/>
              <a:rect l="l" t="t" r="r" b="b"/>
              <a:pathLst>
                <a:path w="165" h="839" extrusionOk="0">
                  <a:moveTo>
                    <a:pt x="42" y="839"/>
                  </a:moveTo>
                  <a:lnTo>
                    <a:pt x="42" y="839"/>
                  </a:lnTo>
                  <a:cubicBezTo>
                    <a:pt x="21" y="818"/>
                    <a:pt x="1" y="798"/>
                    <a:pt x="1" y="778"/>
                  </a:cubicBezTo>
                  <a:lnTo>
                    <a:pt x="62" y="62"/>
                  </a:lnTo>
                  <a:cubicBezTo>
                    <a:pt x="62" y="21"/>
                    <a:pt x="83" y="1"/>
                    <a:pt x="103" y="1"/>
                  </a:cubicBezTo>
                  <a:cubicBezTo>
                    <a:pt x="144" y="1"/>
                    <a:pt x="164" y="21"/>
                    <a:pt x="164" y="62"/>
                  </a:cubicBezTo>
                  <a:lnTo>
                    <a:pt x="103" y="798"/>
                  </a:lnTo>
                  <a:cubicBezTo>
                    <a:pt x="103" y="818"/>
                    <a:pt x="62" y="839"/>
                    <a:pt x="42" y="8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"/>
            <p:cNvSpPr/>
            <p:nvPr/>
          </p:nvSpPr>
          <p:spPr>
            <a:xfrm>
              <a:off x="3866700" y="569275"/>
              <a:ext cx="3100" cy="20475"/>
            </a:xfrm>
            <a:custGeom>
              <a:avLst/>
              <a:gdLst/>
              <a:ahLst/>
              <a:cxnLst/>
              <a:rect l="l" t="t" r="r" b="b"/>
              <a:pathLst>
                <a:path w="124" h="819" extrusionOk="0">
                  <a:moveTo>
                    <a:pt x="62" y="818"/>
                  </a:moveTo>
                  <a:lnTo>
                    <a:pt x="62" y="818"/>
                  </a:lnTo>
                  <a:cubicBezTo>
                    <a:pt x="21" y="818"/>
                    <a:pt x="1" y="798"/>
                    <a:pt x="1" y="777"/>
                  </a:cubicBezTo>
                  <a:lnTo>
                    <a:pt x="21" y="41"/>
                  </a:lnTo>
                  <a:cubicBezTo>
                    <a:pt x="21" y="21"/>
                    <a:pt x="41" y="0"/>
                    <a:pt x="82" y="0"/>
                  </a:cubicBezTo>
                  <a:cubicBezTo>
                    <a:pt x="103" y="0"/>
                    <a:pt x="123" y="21"/>
                    <a:pt x="123" y="41"/>
                  </a:cubicBezTo>
                  <a:lnTo>
                    <a:pt x="103" y="777"/>
                  </a:lnTo>
                  <a:cubicBezTo>
                    <a:pt x="103" y="798"/>
                    <a:pt x="82" y="818"/>
                    <a:pt x="62" y="8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"/>
            <p:cNvSpPr/>
            <p:nvPr/>
          </p:nvSpPr>
          <p:spPr>
            <a:xfrm>
              <a:off x="3849325" y="569775"/>
              <a:ext cx="5125" cy="19975"/>
            </a:xfrm>
            <a:custGeom>
              <a:avLst/>
              <a:gdLst/>
              <a:ahLst/>
              <a:cxnLst/>
              <a:rect l="l" t="t" r="r" b="b"/>
              <a:pathLst>
                <a:path w="205" h="799" extrusionOk="0">
                  <a:moveTo>
                    <a:pt x="144" y="798"/>
                  </a:moveTo>
                  <a:cubicBezTo>
                    <a:pt x="123" y="798"/>
                    <a:pt x="103" y="778"/>
                    <a:pt x="103" y="757"/>
                  </a:cubicBezTo>
                  <a:lnTo>
                    <a:pt x="21" y="62"/>
                  </a:lnTo>
                  <a:cubicBezTo>
                    <a:pt x="1" y="42"/>
                    <a:pt x="21" y="21"/>
                    <a:pt x="62" y="1"/>
                  </a:cubicBezTo>
                  <a:cubicBezTo>
                    <a:pt x="82" y="1"/>
                    <a:pt x="123" y="21"/>
                    <a:pt x="123" y="62"/>
                  </a:cubicBezTo>
                  <a:lnTo>
                    <a:pt x="205" y="737"/>
                  </a:lnTo>
                  <a:cubicBezTo>
                    <a:pt x="205" y="778"/>
                    <a:pt x="185" y="798"/>
                    <a:pt x="164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"/>
            <p:cNvSpPr/>
            <p:nvPr/>
          </p:nvSpPr>
          <p:spPr>
            <a:xfrm>
              <a:off x="3832450" y="572850"/>
              <a:ext cx="7200" cy="19950"/>
            </a:xfrm>
            <a:custGeom>
              <a:avLst/>
              <a:gdLst/>
              <a:ahLst/>
              <a:cxnLst/>
              <a:rect l="l" t="t" r="r" b="b"/>
              <a:pathLst>
                <a:path w="288" h="798" extrusionOk="0">
                  <a:moveTo>
                    <a:pt x="226" y="798"/>
                  </a:moveTo>
                  <a:cubicBezTo>
                    <a:pt x="205" y="798"/>
                    <a:pt x="185" y="777"/>
                    <a:pt x="185" y="757"/>
                  </a:cubicBezTo>
                  <a:lnTo>
                    <a:pt x="21" y="82"/>
                  </a:lnTo>
                  <a:cubicBezTo>
                    <a:pt x="1" y="62"/>
                    <a:pt x="21" y="21"/>
                    <a:pt x="62" y="21"/>
                  </a:cubicBezTo>
                  <a:cubicBezTo>
                    <a:pt x="83" y="0"/>
                    <a:pt x="103" y="21"/>
                    <a:pt x="124" y="62"/>
                  </a:cubicBezTo>
                  <a:lnTo>
                    <a:pt x="287" y="736"/>
                  </a:lnTo>
                  <a:cubicBezTo>
                    <a:pt x="287" y="757"/>
                    <a:pt x="267" y="798"/>
                    <a:pt x="246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"/>
            <p:cNvSpPr/>
            <p:nvPr/>
          </p:nvSpPr>
          <p:spPr>
            <a:xfrm>
              <a:off x="3817125" y="575925"/>
              <a:ext cx="9225" cy="19950"/>
            </a:xfrm>
            <a:custGeom>
              <a:avLst/>
              <a:gdLst/>
              <a:ahLst/>
              <a:cxnLst/>
              <a:rect l="l" t="t" r="r" b="b"/>
              <a:pathLst>
                <a:path w="369" h="798" extrusionOk="0">
                  <a:moveTo>
                    <a:pt x="307" y="797"/>
                  </a:moveTo>
                  <a:cubicBezTo>
                    <a:pt x="287" y="797"/>
                    <a:pt x="266" y="777"/>
                    <a:pt x="246" y="756"/>
                  </a:cubicBezTo>
                  <a:lnTo>
                    <a:pt x="21" y="102"/>
                  </a:lnTo>
                  <a:cubicBezTo>
                    <a:pt x="1" y="41"/>
                    <a:pt x="103" y="0"/>
                    <a:pt x="123" y="82"/>
                  </a:cubicBezTo>
                  <a:lnTo>
                    <a:pt x="348" y="736"/>
                  </a:lnTo>
                  <a:cubicBezTo>
                    <a:pt x="369" y="756"/>
                    <a:pt x="348" y="777"/>
                    <a:pt x="328" y="7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"/>
            <p:cNvSpPr/>
            <p:nvPr/>
          </p:nvSpPr>
          <p:spPr>
            <a:xfrm>
              <a:off x="3802300" y="581525"/>
              <a:ext cx="10775" cy="18425"/>
            </a:xfrm>
            <a:custGeom>
              <a:avLst/>
              <a:gdLst/>
              <a:ahLst/>
              <a:cxnLst/>
              <a:rect l="l" t="t" r="r" b="b"/>
              <a:pathLst>
                <a:path w="431" h="737" extrusionOk="0">
                  <a:moveTo>
                    <a:pt x="369" y="737"/>
                  </a:moveTo>
                  <a:cubicBezTo>
                    <a:pt x="348" y="737"/>
                    <a:pt x="328" y="716"/>
                    <a:pt x="328" y="696"/>
                  </a:cubicBezTo>
                  <a:lnTo>
                    <a:pt x="21" y="83"/>
                  </a:lnTo>
                  <a:cubicBezTo>
                    <a:pt x="1" y="42"/>
                    <a:pt x="21" y="21"/>
                    <a:pt x="42" y="1"/>
                  </a:cubicBezTo>
                  <a:cubicBezTo>
                    <a:pt x="83" y="1"/>
                    <a:pt x="103" y="1"/>
                    <a:pt x="124" y="42"/>
                  </a:cubicBezTo>
                  <a:lnTo>
                    <a:pt x="410" y="655"/>
                  </a:lnTo>
                  <a:cubicBezTo>
                    <a:pt x="430" y="676"/>
                    <a:pt x="410" y="716"/>
                    <a:pt x="389" y="737"/>
                  </a:cubicBezTo>
                  <a:cubicBezTo>
                    <a:pt x="389" y="737"/>
                    <a:pt x="369" y="737"/>
                    <a:pt x="369" y="7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"/>
            <p:cNvSpPr/>
            <p:nvPr/>
          </p:nvSpPr>
          <p:spPr>
            <a:xfrm>
              <a:off x="3788500" y="585625"/>
              <a:ext cx="11275" cy="18425"/>
            </a:xfrm>
            <a:custGeom>
              <a:avLst/>
              <a:gdLst/>
              <a:ahLst/>
              <a:cxnLst/>
              <a:rect l="l" t="t" r="r" b="b"/>
              <a:pathLst>
                <a:path w="451" h="737" extrusionOk="0">
                  <a:moveTo>
                    <a:pt x="389" y="736"/>
                  </a:moveTo>
                  <a:cubicBezTo>
                    <a:pt x="369" y="736"/>
                    <a:pt x="348" y="716"/>
                    <a:pt x="328" y="696"/>
                  </a:cubicBezTo>
                  <a:lnTo>
                    <a:pt x="21" y="103"/>
                  </a:lnTo>
                  <a:cubicBezTo>
                    <a:pt x="1" y="62"/>
                    <a:pt x="1" y="41"/>
                    <a:pt x="42" y="21"/>
                  </a:cubicBezTo>
                  <a:cubicBezTo>
                    <a:pt x="62" y="0"/>
                    <a:pt x="83" y="21"/>
                    <a:pt x="103" y="41"/>
                  </a:cubicBezTo>
                  <a:lnTo>
                    <a:pt x="430" y="655"/>
                  </a:lnTo>
                  <a:cubicBezTo>
                    <a:pt x="451" y="675"/>
                    <a:pt x="430" y="716"/>
                    <a:pt x="410" y="716"/>
                  </a:cubicBezTo>
                  <a:cubicBezTo>
                    <a:pt x="410" y="716"/>
                    <a:pt x="389" y="736"/>
                    <a:pt x="389" y="7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"/>
            <p:cNvSpPr/>
            <p:nvPr/>
          </p:nvSpPr>
          <p:spPr>
            <a:xfrm>
              <a:off x="3951025" y="591250"/>
              <a:ext cx="11775" cy="20475"/>
            </a:xfrm>
            <a:custGeom>
              <a:avLst/>
              <a:gdLst/>
              <a:ahLst/>
              <a:cxnLst/>
              <a:rect l="l" t="t" r="r" b="b"/>
              <a:pathLst>
                <a:path w="471" h="819" extrusionOk="0">
                  <a:moveTo>
                    <a:pt x="62" y="818"/>
                  </a:moveTo>
                  <a:cubicBezTo>
                    <a:pt x="41" y="818"/>
                    <a:pt x="41" y="818"/>
                    <a:pt x="41" y="818"/>
                  </a:cubicBezTo>
                  <a:cubicBezTo>
                    <a:pt x="0" y="798"/>
                    <a:pt x="0" y="777"/>
                    <a:pt x="21" y="736"/>
                  </a:cubicBezTo>
                  <a:lnTo>
                    <a:pt x="348" y="62"/>
                  </a:lnTo>
                  <a:cubicBezTo>
                    <a:pt x="389" y="0"/>
                    <a:pt x="471" y="41"/>
                    <a:pt x="450" y="103"/>
                  </a:cubicBezTo>
                  <a:lnTo>
                    <a:pt x="103" y="798"/>
                  </a:lnTo>
                  <a:cubicBezTo>
                    <a:pt x="103" y="798"/>
                    <a:pt x="82" y="818"/>
                    <a:pt x="62" y="8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"/>
            <p:cNvSpPr/>
            <p:nvPr/>
          </p:nvSpPr>
          <p:spPr>
            <a:xfrm>
              <a:off x="3963800" y="599925"/>
              <a:ext cx="12800" cy="18425"/>
            </a:xfrm>
            <a:custGeom>
              <a:avLst/>
              <a:gdLst/>
              <a:ahLst/>
              <a:cxnLst/>
              <a:rect l="l" t="t" r="r" b="b"/>
              <a:pathLst>
                <a:path w="512" h="737" extrusionOk="0">
                  <a:moveTo>
                    <a:pt x="62" y="737"/>
                  </a:moveTo>
                  <a:cubicBezTo>
                    <a:pt x="62" y="737"/>
                    <a:pt x="41" y="737"/>
                    <a:pt x="41" y="737"/>
                  </a:cubicBezTo>
                  <a:cubicBezTo>
                    <a:pt x="21" y="716"/>
                    <a:pt x="1" y="675"/>
                    <a:pt x="21" y="655"/>
                  </a:cubicBezTo>
                  <a:lnTo>
                    <a:pt x="409" y="42"/>
                  </a:lnTo>
                  <a:cubicBezTo>
                    <a:pt x="409" y="21"/>
                    <a:pt x="450" y="1"/>
                    <a:pt x="471" y="21"/>
                  </a:cubicBezTo>
                  <a:cubicBezTo>
                    <a:pt x="512" y="42"/>
                    <a:pt x="512" y="83"/>
                    <a:pt x="491" y="103"/>
                  </a:cubicBezTo>
                  <a:lnTo>
                    <a:pt x="123" y="716"/>
                  </a:lnTo>
                  <a:cubicBezTo>
                    <a:pt x="103" y="716"/>
                    <a:pt x="82" y="737"/>
                    <a:pt x="62" y="73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"/>
            <p:cNvSpPr/>
            <p:nvPr/>
          </p:nvSpPr>
          <p:spPr>
            <a:xfrm>
              <a:off x="3976575" y="609125"/>
              <a:ext cx="13825" cy="17400"/>
            </a:xfrm>
            <a:custGeom>
              <a:avLst/>
              <a:gdLst/>
              <a:ahLst/>
              <a:cxnLst/>
              <a:rect l="l" t="t" r="r" b="b"/>
              <a:pathLst>
                <a:path w="553" h="696" extrusionOk="0">
                  <a:moveTo>
                    <a:pt x="62" y="696"/>
                  </a:moveTo>
                  <a:cubicBezTo>
                    <a:pt x="41" y="696"/>
                    <a:pt x="21" y="696"/>
                    <a:pt x="21" y="696"/>
                  </a:cubicBezTo>
                  <a:cubicBezTo>
                    <a:pt x="1" y="675"/>
                    <a:pt x="1" y="635"/>
                    <a:pt x="21" y="614"/>
                  </a:cubicBezTo>
                  <a:lnTo>
                    <a:pt x="450" y="21"/>
                  </a:lnTo>
                  <a:cubicBezTo>
                    <a:pt x="471" y="1"/>
                    <a:pt x="491" y="1"/>
                    <a:pt x="512" y="21"/>
                  </a:cubicBezTo>
                  <a:cubicBezTo>
                    <a:pt x="552" y="42"/>
                    <a:pt x="552" y="83"/>
                    <a:pt x="532" y="103"/>
                  </a:cubicBezTo>
                  <a:lnTo>
                    <a:pt x="103" y="696"/>
                  </a:lnTo>
                  <a:cubicBezTo>
                    <a:pt x="82" y="696"/>
                    <a:pt x="62" y="696"/>
                    <a:pt x="62" y="6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"/>
            <p:cNvSpPr/>
            <p:nvPr/>
          </p:nvSpPr>
          <p:spPr>
            <a:xfrm>
              <a:off x="3988325" y="618850"/>
              <a:ext cx="14350" cy="16875"/>
            </a:xfrm>
            <a:custGeom>
              <a:avLst/>
              <a:gdLst/>
              <a:ahLst/>
              <a:cxnLst/>
              <a:rect l="l" t="t" r="r" b="b"/>
              <a:pathLst>
                <a:path w="574" h="675" extrusionOk="0">
                  <a:moveTo>
                    <a:pt x="62" y="675"/>
                  </a:moveTo>
                  <a:cubicBezTo>
                    <a:pt x="21" y="675"/>
                    <a:pt x="1" y="634"/>
                    <a:pt x="21" y="593"/>
                  </a:cubicBezTo>
                  <a:lnTo>
                    <a:pt x="471" y="21"/>
                  </a:lnTo>
                  <a:cubicBezTo>
                    <a:pt x="512" y="0"/>
                    <a:pt x="532" y="0"/>
                    <a:pt x="553" y="21"/>
                  </a:cubicBezTo>
                  <a:cubicBezTo>
                    <a:pt x="573" y="41"/>
                    <a:pt x="573" y="82"/>
                    <a:pt x="553" y="102"/>
                  </a:cubicBezTo>
                  <a:lnTo>
                    <a:pt x="103" y="675"/>
                  </a:lnTo>
                  <a:cubicBezTo>
                    <a:pt x="82" y="675"/>
                    <a:pt x="82" y="675"/>
                    <a:pt x="62" y="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"/>
            <p:cNvSpPr/>
            <p:nvPr/>
          </p:nvSpPr>
          <p:spPr>
            <a:xfrm>
              <a:off x="4000075" y="629575"/>
              <a:ext cx="16400" cy="15350"/>
            </a:xfrm>
            <a:custGeom>
              <a:avLst/>
              <a:gdLst/>
              <a:ahLst/>
              <a:cxnLst/>
              <a:rect l="l" t="t" r="r" b="b"/>
              <a:pathLst>
                <a:path w="656" h="614" extrusionOk="0">
                  <a:moveTo>
                    <a:pt x="62" y="614"/>
                  </a:moveTo>
                  <a:cubicBezTo>
                    <a:pt x="42" y="614"/>
                    <a:pt x="21" y="614"/>
                    <a:pt x="21" y="593"/>
                  </a:cubicBezTo>
                  <a:cubicBezTo>
                    <a:pt x="1" y="573"/>
                    <a:pt x="1" y="552"/>
                    <a:pt x="21" y="532"/>
                  </a:cubicBezTo>
                  <a:lnTo>
                    <a:pt x="532" y="62"/>
                  </a:lnTo>
                  <a:cubicBezTo>
                    <a:pt x="573" y="1"/>
                    <a:pt x="655" y="82"/>
                    <a:pt x="594" y="144"/>
                  </a:cubicBezTo>
                  <a:lnTo>
                    <a:pt x="83" y="593"/>
                  </a:lnTo>
                  <a:cubicBezTo>
                    <a:pt x="83" y="614"/>
                    <a:pt x="62" y="614"/>
                    <a:pt x="62" y="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"/>
            <p:cNvSpPr/>
            <p:nvPr/>
          </p:nvSpPr>
          <p:spPr>
            <a:xfrm>
              <a:off x="4010825" y="643375"/>
              <a:ext cx="17400" cy="12800"/>
            </a:xfrm>
            <a:custGeom>
              <a:avLst/>
              <a:gdLst/>
              <a:ahLst/>
              <a:cxnLst/>
              <a:rect l="l" t="t" r="r" b="b"/>
              <a:pathLst>
                <a:path w="696" h="512" extrusionOk="0">
                  <a:moveTo>
                    <a:pt x="61" y="511"/>
                  </a:moveTo>
                  <a:cubicBezTo>
                    <a:pt x="41" y="511"/>
                    <a:pt x="41" y="511"/>
                    <a:pt x="21" y="491"/>
                  </a:cubicBezTo>
                  <a:cubicBezTo>
                    <a:pt x="0" y="471"/>
                    <a:pt x="0" y="430"/>
                    <a:pt x="41" y="430"/>
                  </a:cubicBezTo>
                  <a:lnTo>
                    <a:pt x="593" y="21"/>
                  </a:lnTo>
                  <a:cubicBezTo>
                    <a:pt x="613" y="0"/>
                    <a:pt x="654" y="0"/>
                    <a:pt x="675" y="21"/>
                  </a:cubicBezTo>
                  <a:cubicBezTo>
                    <a:pt x="695" y="41"/>
                    <a:pt x="675" y="82"/>
                    <a:pt x="654" y="103"/>
                  </a:cubicBezTo>
                  <a:lnTo>
                    <a:pt x="102" y="491"/>
                  </a:lnTo>
                  <a:cubicBezTo>
                    <a:pt x="82" y="511"/>
                    <a:pt x="82" y="511"/>
                    <a:pt x="61" y="5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"/>
            <p:cNvSpPr/>
            <p:nvPr/>
          </p:nvSpPr>
          <p:spPr>
            <a:xfrm>
              <a:off x="4022050" y="656150"/>
              <a:ext cx="17400" cy="11275"/>
            </a:xfrm>
            <a:custGeom>
              <a:avLst/>
              <a:gdLst/>
              <a:ahLst/>
              <a:cxnLst/>
              <a:rect l="l" t="t" r="r" b="b"/>
              <a:pathLst>
                <a:path w="696" h="451" extrusionOk="0">
                  <a:moveTo>
                    <a:pt x="62" y="450"/>
                  </a:moveTo>
                  <a:cubicBezTo>
                    <a:pt x="42" y="430"/>
                    <a:pt x="21" y="430"/>
                    <a:pt x="21" y="409"/>
                  </a:cubicBezTo>
                  <a:cubicBezTo>
                    <a:pt x="1" y="389"/>
                    <a:pt x="1" y="348"/>
                    <a:pt x="42" y="328"/>
                  </a:cubicBezTo>
                  <a:lnTo>
                    <a:pt x="594" y="0"/>
                  </a:lnTo>
                  <a:cubicBezTo>
                    <a:pt x="655" y="0"/>
                    <a:pt x="696" y="62"/>
                    <a:pt x="655" y="103"/>
                  </a:cubicBezTo>
                  <a:lnTo>
                    <a:pt x="103" y="430"/>
                  </a:lnTo>
                  <a:cubicBezTo>
                    <a:pt x="83" y="430"/>
                    <a:pt x="62" y="450"/>
                    <a:pt x="62" y="4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"/>
            <p:cNvSpPr/>
            <p:nvPr/>
          </p:nvSpPr>
          <p:spPr>
            <a:xfrm>
              <a:off x="4031250" y="669425"/>
              <a:ext cx="17925" cy="9750"/>
            </a:xfrm>
            <a:custGeom>
              <a:avLst/>
              <a:gdLst/>
              <a:ahLst/>
              <a:cxnLst/>
              <a:rect l="l" t="t" r="r" b="b"/>
              <a:pathLst>
                <a:path w="717" h="390" extrusionOk="0">
                  <a:moveTo>
                    <a:pt x="62" y="389"/>
                  </a:moveTo>
                  <a:cubicBezTo>
                    <a:pt x="42" y="389"/>
                    <a:pt x="21" y="369"/>
                    <a:pt x="21" y="348"/>
                  </a:cubicBezTo>
                  <a:cubicBezTo>
                    <a:pt x="1" y="328"/>
                    <a:pt x="21" y="287"/>
                    <a:pt x="42" y="267"/>
                  </a:cubicBezTo>
                  <a:lnTo>
                    <a:pt x="635" y="21"/>
                  </a:lnTo>
                  <a:cubicBezTo>
                    <a:pt x="655" y="1"/>
                    <a:pt x="696" y="21"/>
                    <a:pt x="716" y="42"/>
                  </a:cubicBezTo>
                  <a:cubicBezTo>
                    <a:pt x="716" y="83"/>
                    <a:pt x="716" y="103"/>
                    <a:pt x="675" y="124"/>
                  </a:cubicBezTo>
                  <a:lnTo>
                    <a:pt x="83" y="369"/>
                  </a:lnTo>
                  <a:cubicBezTo>
                    <a:pt x="83" y="389"/>
                    <a:pt x="83" y="389"/>
                    <a:pt x="62" y="3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"/>
            <p:cNvSpPr/>
            <p:nvPr/>
          </p:nvSpPr>
          <p:spPr>
            <a:xfrm>
              <a:off x="4042000" y="682225"/>
              <a:ext cx="17900" cy="8700"/>
            </a:xfrm>
            <a:custGeom>
              <a:avLst/>
              <a:gdLst/>
              <a:ahLst/>
              <a:cxnLst/>
              <a:rect l="l" t="t" r="r" b="b"/>
              <a:pathLst>
                <a:path w="716" h="348" extrusionOk="0">
                  <a:moveTo>
                    <a:pt x="61" y="348"/>
                  </a:moveTo>
                  <a:cubicBezTo>
                    <a:pt x="41" y="348"/>
                    <a:pt x="21" y="348"/>
                    <a:pt x="21" y="327"/>
                  </a:cubicBezTo>
                  <a:cubicBezTo>
                    <a:pt x="0" y="286"/>
                    <a:pt x="21" y="266"/>
                    <a:pt x="41" y="245"/>
                  </a:cubicBezTo>
                  <a:lnTo>
                    <a:pt x="634" y="20"/>
                  </a:lnTo>
                  <a:cubicBezTo>
                    <a:pt x="695" y="0"/>
                    <a:pt x="716" y="102"/>
                    <a:pt x="654" y="123"/>
                  </a:cubicBezTo>
                  <a:lnTo>
                    <a:pt x="82" y="3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"/>
            <p:cNvSpPr/>
            <p:nvPr/>
          </p:nvSpPr>
          <p:spPr>
            <a:xfrm>
              <a:off x="3271850" y="567225"/>
              <a:ext cx="962825" cy="987375"/>
            </a:xfrm>
            <a:custGeom>
              <a:avLst/>
              <a:gdLst/>
              <a:ahLst/>
              <a:cxnLst/>
              <a:rect l="l" t="t" r="r" b="b"/>
              <a:pathLst>
                <a:path w="38513" h="39495" extrusionOk="0">
                  <a:moveTo>
                    <a:pt x="19972" y="38513"/>
                  </a:moveTo>
                  <a:cubicBezTo>
                    <a:pt x="12490" y="38513"/>
                    <a:pt x="5724" y="33995"/>
                    <a:pt x="2862" y="27086"/>
                  </a:cubicBezTo>
                  <a:cubicBezTo>
                    <a:pt x="0" y="20156"/>
                    <a:pt x="1574" y="12184"/>
                    <a:pt x="6889" y="6890"/>
                  </a:cubicBezTo>
                  <a:cubicBezTo>
                    <a:pt x="12184" y="1595"/>
                    <a:pt x="20156" y="1"/>
                    <a:pt x="27065" y="2883"/>
                  </a:cubicBezTo>
                  <a:cubicBezTo>
                    <a:pt x="33995" y="5745"/>
                    <a:pt x="38513" y="12491"/>
                    <a:pt x="38513" y="19993"/>
                  </a:cubicBezTo>
                  <a:cubicBezTo>
                    <a:pt x="38492" y="30214"/>
                    <a:pt x="30213" y="38513"/>
                    <a:pt x="19972" y="38513"/>
                  </a:cubicBezTo>
                  <a:close/>
                  <a:moveTo>
                    <a:pt x="19972" y="1922"/>
                  </a:moveTo>
                  <a:cubicBezTo>
                    <a:pt x="12674" y="1922"/>
                    <a:pt x="6071" y="6317"/>
                    <a:pt x="3271" y="13063"/>
                  </a:cubicBezTo>
                  <a:cubicBezTo>
                    <a:pt x="470" y="19829"/>
                    <a:pt x="2024" y="27597"/>
                    <a:pt x="7196" y="32769"/>
                  </a:cubicBezTo>
                  <a:cubicBezTo>
                    <a:pt x="12368" y="37941"/>
                    <a:pt x="20135" y="39494"/>
                    <a:pt x="26902" y="36694"/>
                  </a:cubicBezTo>
                  <a:cubicBezTo>
                    <a:pt x="33648" y="33893"/>
                    <a:pt x="38063" y="27311"/>
                    <a:pt x="38063" y="19993"/>
                  </a:cubicBezTo>
                  <a:cubicBezTo>
                    <a:pt x="38043" y="10017"/>
                    <a:pt x="29968" y="1922"/>
                    <a:pt x="19972" y="19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"/>
            <p:cNvSpPr/>
            <p:nvPr/>
          </p:nvSpPr>
          <p:spPr>
            <a:xfrm>
              <a:off x="2569150" y="1730250"/>
              <a:ext cx="2468900" cy="2249400"/>
            </a:xfrm>
            <a:custGeom>
              <a:avLst/>
              <a:gdLst/>
              <a:ahLst/>
              <a:cxnLst/>
              <a:rect l="l" t="t" r="r" b="b"/>
              <a:pathLst>
                <a:path w="98756" h="89976" extrusionOk="0">
                  <a:moveTo>
                    <a:pt x="49388" y="0"/>
                  </a:moveTo>
                  <a:cubicBezTo>
                    <a:pt x="37874" y="0"/>
                    <a:pt x="26360" y="4390"/>
                    <a:pt x="17581" y="13170"/>
                  </a:cubicBezTo>
                  <a:cubicBezTo>
                    <a:pt x="1" y="30750"/>
                    <a:pt x="1" y="59226"/>
                    <a:pt x="17581" y="76806"/>
                  </a:cubicBezTo>
                  <a:cubicBezTo>
                    <a:pt x="26360" y="85585"/>
                    <a:pt x="37874" y="89975"/>
                    <a:pt x="49388" y="89975"/>
                  </a:cubicBezTo>
                  <a:cubicBezTo>
                    <a:pt x="60902" y="89975"/>
                    <a:pt x="72416" y="85585"/>
                    <a:pt x="81196" y="76806"/>
                  </a:cubicBezTo>
                  <a:cubicBezTo>
                    <a:pt x="98755" y="59226"/>
                    <a:pt x="98755" y="30750"/>
                    <a:pt x="81196" y="13170"/>
                  </a:cubicBezTo>
                  <a:cubicBezTo>
                    <a:pt x="72416" y="4390"/>
                    <a:pt x="60902" y="0"/>
                    <a:pt x="49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"/>
            <p:cNvSpPr/>
            <p:nvPr/>
          </p:nvSpPr>
          <p:spPr>
            <a:xfrm>
              <a:off x="2659600" y="1710950"/>
              <a:ext cx="2288000" cy="2287975"/>
            </a:xfrm>
            <a:custGeom>
              <a:avLst/>
              <a:gdLst/>
              <a:ahLst/>
              <a:cxnLst/>
              <a:rect l="l" t="t" r="r" b="b"/>
              <a:pathLst>
                <a:path w="91520" h="91519" extrusionOk="0">
                  <a:moveTo>
                    <a:pt x="45770" y="91519"/>
                  </a:moveTo>
                  <a:cubicBezTo>
                    <a:pt x="20525" y="91519"/>
                    <a:pt x="1" y="70995"/>
                    <a:pt x="1" y="45770"/>
                  </a:cubicBezTo>
                  <a:cubicBezTo>
                    <a:pt x="1" y="20524"/>
                    <a:pt x="20525" y="1"/>
                    <a:pt x="45770" y="1"/>
                  </a:cubicBezTo>
                  <a:cubicBezTo>
                    <a:pt x="70995" y="1"/>
                    <a:pt x="91519" y="20524"/>
                    <a:pt x="91519" y="45770"/>
                  </a:cubicBezTo>
                  <a:cubicBezTo>
                    <a:pt x="91519" y="70995"/>
                    <a:pt x="70995" y="91519"/>
                    <a:pt x="45770" y="91519"/>
                  </a:cubicBezTo>
                  <a:close/>
                  <a:moveTo>
                    <a:pt x="45770" y="1554"/>
                  </a:moveTo>
                  <a:cubicBezTo>
                    <a:pt x="21383" y="1554"/>
                    <a:pt x="1554" y="21383"/>
                    <a:pt x="1554" y="45750"/>
                  </a:cubicBezTo>
                  <a:cubicBezTo>
                    <a:pt x="1554" y="70116"/>
                    <a:pt x="21404" y="89965"/>
                    <a:pt x="45770" y="89965"/>
                  </a:cubicBezTo>
                  <a:cubicBezTo>
                    <a:pt x="70137" y="89965"/>
                    <a:pt x="89966" y="70116"/>
                    <a:pt x="89966" y="45750"/>
                  </a:cubicBezTo>
                  <a:cubicBezTo>
                    <a:pt x="89966" y="21383"/>
                    <a:pt x="70137" y="1554"/>
                    <a:pt x="45770" y="15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"/>
            <p:cNvSpPr/>
            <p:nvPr/>
          </p:nvSpPr>
          <p:spPr>
            <a:xfrm>
              <a:off x="3798725" y="1730375"/>
              <a:ext cx="9750" cy="1124850"/>
            </a:xfrm>
            <a:custGeom>
              <a:avLst/>
              <a:gdLst/>
              <a:ahLst/>
              <a:cxnLst/>
              <a:rect l="l" t="t" r="r" b="b"/>
              <a:pathLst>
                <a:path w="390" h="44994" extrusionOk="0">
                  <a:moveTo>
                    <a:pt x="1" y="0"/>
                  </a:moveTo>
                  <a:lnTo>
                    <a:pt x="389" y="0"/>
                  </a:lnTo>
                  <a:lnTo>
                    <a:pt x="389" y="44993"/>
                  </a:lnTo>
                  <a:lnTo>
                    <a:pt x="1" y="449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"/>
            <p:cNvSpPr/>
            <p:nvPr/>
          </p:nvSpPr>
          <p:spPr>
            <a:xfrm>
              <a:off x="3565175" y="1753875"/>
              <a:ext cx="243300" cy="1102350"/>
            </a:xfrm>
            <a:custGeom>
              <a:avLst/>
              <a:gdLst/>
              <a:ahLst/>
              <a:cxnLst/>
              <a:rect l="l" t="t" r="r" b="b"/>
              <a:pathLst>
                <a:path w="9732" h="44094" extrusionOk="0">
                  <a:moveTo>
                    <a:pt x="1" y="82"/>
                  </a:moveTo>
                  <a:lnTo>
                    <a:pt x="389" y="1"/>
                  </a:lnTo>
                  <a:lnTo>
                    <a:pt x="9731" y="44012"/>
                  </a:lnTo>
                  <a:lnTo>
                    <a:pt x="9343" y="440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"/>
            <p:cNvSpPr/>
            <p:nvPr/>
          </p:nvSpPr>
          <p:spPr>
            <a:xfrm>
              <a:off x="3341850" y="1825425"/>
              <a:ext cx="466625" cy="1031825"/>
            </a:xfrm>
            <a:custGeom>
              <a:avLst/>
              <a:gdLst/>
              <a:ahLst/>
              <a:cxnLst/>
              <a:rect l="l" t="t" r="r" b="b"/>
              <a:pathLst>
                <a:path w="18665" h="41273" extrusionOk="0">
                  <a:moveTo>
                    <a:pt x="1" y="164"/>
                  </a:moveTo>
                  <a:lnTo>
                    <a:pt x="348" y="1"/>
                  </a:lnTo>
                  <a:lnTo>
                    <a:pt x="18664" y="41109"/>
                  </a:lnTo>
                  <a:lnTo>
                    <a:pt x="18296" y="412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"/>
            <p:cNvSpPr/>
            <p:nvPr/>
          </p:nvSpPr>
          <p:spPr>
            <a:xfrm>
              <a:off x="3138450" y="1942450"/>
              <a:ext cx="669500" cy="915325"/>
            </a:xfrm>
            <a:custGeom>
              <a:avLst/>
              <a:gdLst/>
              <a:ahLst/>
              <a:cxnLst/>
              <a:rect l="l" t="t" r="r" b="b"/>
              <a:pathLst>
                <a:path w="26780" h="36613" extrusionOk="0">
                  <a:moveTo>
                    <a:pt x="1" y="226"/>
                  </a:moveTo>
                  <a:lnTo>
                    <a:pt x="328" y="1"/>
                  </a:lnTo>
                  <a:lnTo>
                    <a:pt x="26780" y="36387"/>
                  </a:lnTo>
                  <a:lnTo>
                    <a:pt x="26453" y="366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"/>
            <p:cNvSpPr/>
            <p:nvPr/>
          </p:nvSpPr>
          <p:spPr>
            <a:xfrm>
              <a:off x="2964700" y="2098825"/>
              <a:ext cx="842225" cy="759975"/>
            </a:xfrm>
            <a:custGeom>
              <a:avLst/>
              <a:gdLst/>
              <a:ahLst/>
              <a:cxnLst/>
              <a:rect l="l" t="t" r="r" b="b"/>
              <a:pathLst>
                <a:path w="33689" h="30399" extrusionOk="0">
                  <a:moveTo>
                    <a:pt x="1" y="287"/>
                  </a:moveTo>
                  <a:lnTo>
                    <a:pt x="266" y="1"/>
                  </a:lnTo>
                  <a:lnTo>
                    <a:pt x="33689" y="30091"/>
                  </a:lnTo>
                  <a:lnTo>
                    <a:pt x="33423" y="303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"/>
            <p:cNvSpPr/>
            <p:nvPr/>
          </p:nvSpPr>
          <p:spPr>
            <a:xfrm>
              <a:off x="2827225" y="2288425"/>
              <a:ext cx="979200" cy="570875"/>
            </a:xfrm>
            <a:custGeom>
              <a:avLst/>
              <a:gdLst/>
              <a:ahLst/>
              <a:cxnLst/>
              <a:rect l="l" t="t" r="r" b="b"/>
              <a:pathLst>
                <a:path w="39168" h="22835" extrusionOk="0">
                  <a:moveTo>
                    <a:pt x="1" y="348"/>
                  </a:moveTo>
                  <a:lnTo>
                    <a:pt x="205" y="1"/>
                  </a:lnTo>
                  <a:lnTo>
                    <a:pt x="39167" y="22487"/>
                  </a:lnTo>
                  <a:lnTo>
                    <a:pt x="38963" y="228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"/>
            <p:cNvSpPr/>
            <p:nvPr/>
          </p:nvSpPr>
          <p:spPr>
            <a:xfrm>
              <a:off x="2732700" y="2502575"/>
              <a:ext cx="1072700" cy="357225"/>
            </a:xfrm>
            <a:custGeom>
              <a:avLst/>
              <a:gdLst/>
              <a:ahLst/>
              <a:cxnLst/>
              <a:rect l="l" t="t" r="r" b="b"/>
              <a:pathLst>
                <a:path w="42908" h="14289" extrusionOk="0">
                  <a:moveTo>
                    <a:pt x="0" y="388"/>
                  </a:moveTo>
                  <a:lnTo>
                    <a:pt x="123" y="0"/>
                  </a:lnTo>
                  <a:lnTo>
                    <a:pt x="42908" y="13901"/>
                  </a:lnTo>
                  <a:lnTo>
                    <a:pt x="42785" y="142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"/>
            <p:cNvSpPr/>
            <p:nvPr/>
          </p:nvSpPr>
          <p:spPr>
            <a:xfrm>
              <a:off x="2684650" y="2732525"/>
              <a:ext cx="1119725" cy="127275"/>
            </a:xfrm>
            <a:custGeom>
              <a:avLst/>
              <a:gdLst/>
              <a:ahLst/>
              <a:cxnLst/>
              <a:rect l="l" t="t" r="r" b="b"/>
              <a:pathLst>
                <a:path w="44789" h="5091" extrusionOk="0">
                  <a:moveTo>
                    <a:pt x="44748" y="5091"/>
                  </a:moveTo>
                  <a:lnTo>
                    <a:pt x="1" y="389"/>
                  </a:lnTo>
                  <a:lnTo>
                    <a:pt x="41" y="1"/>
                  </a:lnTo>
                  <a:lnTo>
                    <a:pt x="44789" y="47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"/>
            <p:cNvSpPr/>
            <p:nvPr/>
          </p:nvSpPr>
          <p:spPr>
            <a:xfrm>
              <a:off x="2684650" y="2850075"/>
              <a:ext cx="1119725" cy="127275"/>
            </a:xfrm>
            <a:custGeom>
              <a:avLst/>
              <a:gdLst/>
              <a:ahLst/>
              <a:cxnLst/>
              <a:rect l="l" t="t" r="r" b="b"/>
              <a:pathLst>
                <a:path w="44789" h="5091" extrusionOk="0">
                  <a:moveTo>
                    <a:pt x="41" y="5091"/>
                  </a:moveTo>
                  <a:lnTo>
                    <a:pt x="1" y="4702"/>
                  </a:lnTo>
                  <a:lnTo>
                    <a:pt x="44748" y="1"/>
                  </a:lnTo>
                  <a:lnTo>
                    <a:pt x="44789" y="3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"/>
            <p:cNvSpPr/>
            <p:nvPr/>
          </p:nvSpPr>
          <p:spPr>
            <a:xfrm>
              <a:off x="2732700" y="2850600"/>
              <a:ext cx="1072700" cy="356225"/>
            </a:xfrm>
            <a:custGeom>
              <a:avLst/>
              <a:gdLst/>
              <a:ahLst/>
              <a:cxnLst/>
              <a:rect l="l" t="t" r="r" b="b"/>
              <a:pathLst>
                <a:path w="42908" h="14249" extrusionOk="0">
                  <a:moveTo>
                    <a:pt x="0" y="13880"/>
                  </a:moveTo>
                  <a:lnTo>
                    <a:pt x="42785" y="0"/>
                  </a:lnTo>
                  <a:lnTo>
                    <a:pt x="42908" y="368"/>
                  </a:lnTo>
                  <a:lnTo>
                    <a:pt x="123" y="142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"/>
            <p:cNvSpPr/>
            <p:nvPr/>
          </p:nvSpPr>
          <p:spPr>
            <a:xfrm>
              <a:off x="2830300" y="2862350"/>
              <a:ext cx="983275" cy="570850"/>
            </a:xfrm>
            <a:custGeom>
              <a:avLst/>
              <a:gdLst/>
              <a:ahLst/>
              <a:cxnLst/>
              <a:rect l="l" t="t" r="r" b="b"/>
              <a:pathLst>
                <a:path w="39331" h="22834" extrusionOk="0">
                  <a:moveTo>
                    <a:pt x="0" y="22486"/>
                  </a:moveTo>
                  <a:lnTo>
                    <a:pt x="39126" y="0"/>
                  </a:lnTo>
                  <a:lnTo>
                    <a:pt x="39331" y="348"/>
                  </a:lnTo>
                  <a:lnTo>
                    <a:pt x="184" y="228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"/>
            <p:cNvSpPr/>
            <p:nvPr/>
          </p:nvSpPr>
          <p:spPr>
            <a:xfrm>
              <a:off x="2964700" y="2851600"/>
              <a:ext cx="842225" cy="759975"/>
            </a:xfrm>
            <a:custGeom>
              <a:avLst/>
              <a:gdLst/>
              <a:ahLst/>
              <a:cxnLst/>
              <a:rect l="l" t="t" r="r" b="b"/>
              <a:pathLst>
                <a:path w="33689" h="30399" extrusionOk="0">
                  <a:moveTo>
                    <a:pt x="1" y="30091"/>
                  </a:moveTo>
                  <a:lnTo>
                    <a:pt x="33423" y="1"/>
                  </a:lnTo>
                  <a:lnTo>
                    <a:pt x="33689" y="287"/>
                  </a:lnTo>
                  <a:lnTo>
                    <a:pt x="266" y="303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"/>
            <p:cNvSpPr/>
            <p:nvPr/>
          </p:nvSpPr>
          <p:spPr>
            <a:xfrm>
              <a:off x="3138450" y="2852125"/>
              <a:ext cx="669500" cy="915300"/>
            </a:xfrm>
            <a:custGeom>
              <a:avLst/>
              <a:gdLst/>
              <a:ahLst/>
              <a:cxnLst/>
              <a:rect l="l" t="t" r="r" b="b"/>
              <a:pathLst>
                <a:path w="26780" h="36612" extrusionOk="0">
                  <a:moveTo>
                    <a:pt x="1" y="36387"/>
                  </a:moveTo>
                  <a:lnTo>
                    <a:pt x="26453" y="0"/>
                  </a:lnTo>
                  <a:lnTo>
                    <a:pt x="26780" y="225"/>
                  </a:lnTo>
                  <a:lnTo>
                    <a:pt x="328" y="366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"/>
            <p:cNvSpPr/>
            <p:nvPr/>
          </p:nvSpPr>
          <p:spPr>
            <a:xfrm>
              <a:off x="3341850" y="2852625"/>
              <a:ext cx="466625" cy="1031850"/>
            </a:xfrm>
            <a:custGeom>
              <a:avLst/>
              <a:gdLst/>
              <a:ahLst/>
              <a:cxnLst/>
              <a:rect l="l" t="t" r="r" b="b"/>
              <a:pathLst>
                <a:path w="18665" h="41274" extrusionOk="0">
                  <a:moveTo>
                    <a:pt x="1" y="41109"/>
                  </a:moveTo>
                  <a:lnTo>
                    <a:pt x="18296" y="1"/>
                  </a:lnTo>
                  <a:lnTo>
                    <a:pt x="18664" y="164"/>
                  </a:lnTo>
                  <a:lnTo>
                    <a:pt x="348" y="412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"/>
            <p:cNvSpPr/>
            <p:nvPr/>
          </p:nvSpPr>
          <p:spPr>
            <a:xfrm>
              <a:off x="3565175" y="2853650"/>
              <a:ext cx="243300" cy="1102350"/>
            </a:xfrm>
            <a:custGeom>
              <a:avLst/>
              <a:gdLst/>
              <a:ahLst/>
              <a:cxnLst/>
              <a:rect l="l" t="t" r="r" b="b"/>
              <a:pathLst>
                <a:path w="9732" h="44094" extrusionOk="0">
                  <a:moveTo>
                    <a:pt x="1" y="44012"/>
                  </a:moveTo>
                  <a:lnTo>
                    <a:pt x="9343" y="1"/>
                  </a:lnTo>
                  <a:lnTo>
                    <a:pt x="9731" y="82"/>
                  </a:lnTo>
                  <a:lnTo>
                    <a:pt x="389" y="440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"/>
            <p:cNvSpPr/>
            <p:nvPr/>
          </p:nvSpPr>
          <p:spPr>
            <a:xfrm>
              <a:off x="3798725" y="2855200"/>
              <a:ext cx="9750" cy="1124325"/>
            </a:xfrm>
            <a:custGeom>
              <a:avLst/>
              <a:gdLst/>
              <a:ahLst/>
              <a:cxnLst/>
              <a:rect l="l" t="t" r="r" b="b"/>
              <a:pathLst>
                <a:path w="390" h="44973" extrusionOk="0">
                  <a:moveTo>
                    <a:pt x="1" y="0"/>
                  </a:moveTo>
                  <a:lnTo>
                    <a:pt x="389" y="0"/>
                  </a:lnTo>
                  <a:lnTo>
                    <a:pt x="389" y="44972"/>
                  </a:lnTo>
                  <a:lnTo>
                    <a:pt x="1" y="449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"/>
            <p:cNvSpPr/>
            <p:nvPr/>
          </p:nvSpPr>
          <p:spPr>
            <a:xfrm>
              <a:off x="3798725" y="2853650"/>
              <a:ext cx="243800" cy="1102350"/>
            </a:xfrm>
            <a:custGeom>
              <a:avLst/>
              <a:gdLst/>
              <a:ahLst/>
              <a:cxnLst/>
              <a:rect l="l" t="t" r="r" b="b"/>
              <a:pathLst>
                <a:path w="9752" h="44094" extrusionOk="0">
                  <a:moveTo>
                    <a:pt x="1" y="103"/>
                  </a:moveTo>
                  <a:lnTo>
                    <a:pt x="389" y="1"/>
                  </a:lnTo>
                  <a:lnTo>
                    <a:pt x="9752" y="44012"/>
                  </a:lnTo>
                  <a:lnTo>
                    <a:pt x="9363" y="440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"/>
            <p:cNvSpPr/>
            <p:nvPr/>
          </p:nvSpPr>
          <p:spPr>
            <a:xfrm>
              <a:off x="3799250" y="2853150"/>
              <a:ext cx="466600" cy="1031325"/>
            </a:xfrm>
            <a:custGeom>
              <a:avLst/>
              <a:gdLst/>
              <a:ahLst/>
              <a:cxnLst/>
              <a:rect l="l" t="t" r="r" b="b"/>
              <a:pathLst>
                <a:path w="18664" h="41253" extrusionOk="0">
                  <a:moveTo>
                    <a:pt x="0" y="164"/>
                  </a:moveTo>
                  <a:lnTo>
                    <a:pt x="368" y="0"/>
                  </a:lnTo>
                  <a:lnTo>
                    <a:pt x="18664" y="41088"/>
                  </a:lnTo>
                  <a:lnTo>
                    <a:pt x="18296" y="4125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"/>
            <p:cNvSpPr/>
            <p:nvPr/>
          </p:nvSpPr>
          <p:spPr>
            <a:xfrm>
              <a:off x="3799750" y="2852125"/>
              <a:ext cx="669000" cy="915825"/>
            </a:xfrm>
            <a:custGeom>
              <a:avLst/>
              <a:gdLst/>
              <a:ahLst/>
              <a:cxnLst/>
              <a:rect l="l" t="t" r="r" b="b"/>
              <a:pathLst>
                <a:path w="26760" h="36633" extrusionOk="0">
                  <a:moveTo>
                    <a:pt x="1" y="225"/>
                  </a:moveTo>
                  <a:lnTo>
                    <a:pt x="328" y="0"/>
                  </a:lnTo>
                  <a:lnTo>
                    <a:pt x="26759" y="36387"/>
                  </a:lnTo>
                  <a:lnTo>
                    <a:pt x="26432" y="366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"/>
            <p:cNvSpPr/>
            <p:nvPr/>
          </p:nvSpPr>
          <p:spPr>
            <a:xfrm>
              <a:off x="3800275" y="2851100"/>
              <a:ext cx="842725" cy="759950"/>
            </a:xfrm>
            <a:custGeom>
              <a:avLst/>
              <a:gdLst/>
              <a:ahLst/>
              <a:cxnLst/>
              <a:rect l="l" t="t" r="r" b="b"/>
              <a:pathLst>
                <a:path w="33709" h="30398" extrusionOk="0">
                  <a:moveTo>
                    <a:pt x="0" y="307"/>
                  </a:moveTo>
                  <a:lnTo>
                    <a:pt x="266" y="0"/>
                  </a:lnTo>
                  <a:lnTo>
                    <a:pt x="33709" y="30111"/>
                  </a:lnTo>
                  <a:lnTo>
                    <a:pt x="33443" y="303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"/>
            <p:cNvSpPr/>
            <p:nvPr/>
          </p:nvSpPr>
          <p:spPr>
            <a:xfrm>
              <a:off x="3801275" y="2850600"/>
              <a:ext cx="978700" cy="570850"/>
            </a:xfrm>
            <a:custGeom>
              <a:avLst/>
              <a:gdLst/>
              <a:ahLst/>
              <a:cxnLst/>
              <a:rect l="l" t="t" r="r" b="b"/>
              <a:pathLst>
                <a:path w="39148" h="22834" extrusionOk="0">
                  <a:moveTo>
                    <a:pt x="1" y="348"/>
                  </a:moveTo>
                  <a:lnTo>
                    <a:pt x="185" y="0"/>
                  </a:lnTo>
                  <a:lnTo>
                    <a:pt x="39147" y="22507"/>
                  </a:lnTo>
                  <a:lnTo>
                    <a:pt x="38963" y="228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"/>
            <p:cNvSpPr/>
            <p:nvPr/>
          </p:nvSpPr>
          <p:spPr>
            <a:xfrm>
              <a:off x="3802300" y="2850075"/>
              <a:ext cx="1072725" cy="357250"/>
            </a:xfrm>
            <a:custGeom>
              <a:avLst/>
              <a:gdLst/>
              <a:ahLst/>
              <a:cxnLst/>
              <a:rect l="l" t="t" r="r" b="b"/>
              <a:pathLst>
                <a:path w="42909" h="14290" extrusionOk="0">
                  <a:moveTo>
                    <a:pt x="1" y="389"/>
                  </a:moveTo>
                  <a:lnTo>
                    <a:pt x="124" y="1"/>
                  </a:lnTo>
                  <a:lnTo>
                    <a:pt x="42908" y="13901"/>
                  </a:lnTo>
                  <a:lnTo>
                    <a:pt x="42786" y="142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"/>
            <p:cNvSpPr/>
            <p:nvPr/>
          </p:nvSpPr>
          <p:spPr>
            <a:xfrm>
              <a:off x="3803325" y="2850075"/>
              <a:ext cx="1119225" cy="127275"/>
            </a:xfrm>
            <a:custGeom>
              <a:avLst/>
              <a:gdLst/>
              <a:ahLst/>
              <a:cxnLst/>
              <a:rect l="l" t="t" r="r" b="b"/>
              <a:pathLst>
                <a:path w="44769" h="5091" extrusionOk="0">
                  <a:moveTo>
                    <a:pt x="1" y="389"/>
                  </a:moveTo>
                  <a:lnTo>
                    <a:pt x="42" y="1"/>
                  </a:lnTo>
                  <a:lnTo>
                    <a:pt x="44768" y="4702"/>
                  </a:lnTo>
                  <a:lnTo>
                    <a:pt x="44728" y="50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"/>
            <p:cNvSpPr/>
            <p:nvPr/>
          </p:nvSpPr>
          <p:spPr>
            <a:xfrm>
              <a:off x="3803325" y="2732025"/>
              <a:ext cx="1119225" cy="128300"/>
            </a:xfrm>
            <a:custGeom>
              <a:avLst/>
              <a:gdLst/>
              <a:ahLst/>
              <a:cxnLst/>
              <a:rect l="l" t="t" r="r" b="b"/>
              <a:pathLst>
                <a:path w="44769" h="5132" extrusionOk="0">
                  <a:moveTo>
                    <a:pt x="1" y="4743"/>
                  </a:moveTo>
                  <a:lnTo>
                    <a:pt x="44728" y="1"/>
                  </a:lnTo>
                  <a:lnTo>
                    <a:pt x="44768" y="389"/>
                  </a:lnTo>
                  <a:lnTo>
                    <a:pt x="42" y="51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"/>
            <p:cNvSpPr/>
            <p:nvPr/>
          </p:nvSpPr>
          <p:spPr>
            <a:xfrm>
              <a:off x="3803325" y="2495925"/>
              <a:ext cx="1071700" cy="358275"/>
            </a:xfrm>
            <a:custGeom>
              <a:avLst/>
              <a:gdLst/>
              <a:ahLst/>
              <a:cxnLst/>
              <a:rect l="l" t="t" r="r" b="b"/>
              <a:pathLst>
                <a:path w="42868" h="14331" extrusionOk="0">
                  <a:moveTo>
                    <a:pt x="1" y="13942"/>
                  </a:moveTo>
                  <a:lnTo>
                    <a:pt x="42745" y="0"/>
                  </a:lnTo>
                  <a:lnTo>
                    <a:pt x="42867" y="368"/>
                  </a:lnTo>
                  <a:lnTo>
                    <a:pt x="123" y="143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"/>
            <p:cNvSpPr/>
            <p:nvPr/>
          </p:nvSpPr>
          <p:spPr>
            <a:xfrm>
              <a:off x="3807925" y="2297625"/>
              <a:ext cx="983800" cy="570875"/>
            </a:xfrm>
            <a:custGeom>
              <a:avLst/>
              <a:gdLst/>
              <a:ahLst/>
              <a:cxnLst/>
              <a:rect l="l" t="t" r="r" b="b"/>
              <a:pathLst>
                <a:path w="39352" h="22835" extrusionOk="0">
                  <a:moveTo>
                    <a:pt x="1" y="22507"/>
                  </a:moveTo>
                  <a:lnTo>
                    <a:pt x="39147" y="1"/>
                  </a:lnTo>
                  <a:lnTo>
                    <a:pt x="39351" y="348"/>
                  </a:lnTo>
                  <a:lnTo>
                    <a:pt x="205" y="228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"/>
            <p:cNvSpPr/>
            <p:nvPr/>
          </p:nvSpPr>
          <p:spPr>
            <a:xfrm>
              <a:off x="3800775" y="2098325"/>
              <a:ext cx="841725" cy="760475"/>
            </a:xfrm>
            <a:custGeom>
              <a:avLst/>
              <a:gdLst/>
              <a:ahLst/>
              <a:cxnLst/>
              <a:rect l="l" t="t" r="r" b="b"/>
              <a:pathLst>
                <a:path w="33669" h="30419" extrusionOk="0">
                  <a:moveTo>
                    <a:pt x="1" y="30111"/>
                  </a:moveTo>
                  <a:lnTo>
                    <a:pt x="33403" y="1"/>
                  </a:lnTo>
                  <a:lnTo>
                    <a:pt x="33668" y="287"/>
                  </a:lnTo>
                  <a:lnTo>
                    <a:pt x="246" y="304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"/>
            <p:cNvSpPr/>
            <p:nvPr/>
          </p:nvSpPr>
          <p:spPr>
            <a:xfrm>
              <a:off x="3799750" y="1941950"/>
              <a:ext cx="669000" cy="915825"/>
            </a:xfrm>
            <a:custGeom>
              <a:avLst/>
              <a:gdLst/>
              <a:ahLst/>
              <a:cxnLst/>
              <a:rect l="l" t="t" r="r" b="b"/>
              <a:pathLst>
                <a:path w="26760" h="36633" extrusionOk="0">
                  <a:moveTo>
                    <a:pt x="1" y="36387"/>
                  </a:moveTo>
                  <a:lnTo>
                    <a:pt x="26432" y="0"/>
                  </a:lnTo>
                  <a:lnTo>
                    <a:pt x="26759" y="225"/>
                  </a:lnTo>
                  <a:lnTo>
                    <a:pt x="307" y="366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"/>
            <p:cNvSpPr/>
            <p:nvPr/>
          </p:nvSpPr>
          <p:spPr>
            <a:xfrm>
              <a:off x="3799250" y="1825425"/>
              <a:ext cx="466600" cy="1031325"/>
            </a:xfrm>
            <a:custGeom>
              <a:avLst/>
              <a:gdLst/>
              <a:ahLst/>
              <a:cxnLst/>
              <a:rect l="l" t="t" r="r" b="b"/>
              <a:pathLst>
                <a:path w="18664" h="41253" extrusionOk="0">
                  <a:moveTo>
                    <a:pt x="0" y="41089"/>
                  </a:moveTo>
                  <a:lnTo>
                    <a:pt x="18296" y="1"/>
                  </a:lnTo>
                  <a:lnTo>
                    <a:pt x="18664" y="164"/>
                  </a:lnTo>
                  <a:lnTo>
                    <a:pt x="348" y="4125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"/>
            <p:cNvSpPr/>
            <p:nvPr/>
          </p:nvSpPr>
          <p:spPr>
            <a:xfrm>
              <a:off x="3798725" y="1753875"/>
              <a:ext cx="243800" cy="1101850"/>
            </a:xfrm>
            <a:custGeom>
              <a:avLst/>
              <a:gdLst/>
              <a:ahLst/>
              <a:cxnLst/>
              <a:rect l="l" t="t" r="r" b="b"/>
              <a:pathLst>
                <a:path w="9752" h="44074" extrusionOk="0">
                  <a:moveTo>
                    <a:pt x="1" y="43992"/>
                  </a:moveTo>
                  <a:lnTo>
                    <a:pt x="9363" y="1"/>
                  </a:lnTo>
                  <a:lnTo>
                    <a:pt x="9752" y="82"/>
                  </a:lnTo>
                  <a:lnTo>
                    <a:pt x="389" y="440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"/>
            <p:cNvSpPr/>
            <p:nvPr/>
          </p:nvSpPr>
          <p:spPr>
            <a:xfrm>
              <a:off x="3578975" y="2640025"/>
              <a:ext cx="449750" cy="449750"/>
            </a:xfrm>
            <a:custGeom>
              <a:avLst/>
              <a:gdLst/>
              <a:ahLst/>
              <a:cxnLst/>
              <a:rect l="l" t="t" r="r" b="b"/>
              <a:pathLst>
                <a:path w="17990" h="17990" extrusionOk="0">
                  <a:moveTo>
                    <a:pt x="15353" y="11632"/>
                  </a:moveTo>
                  <a:lnTo>
                    <a:pt x="17990" y="8995"/>
                  </a:lnTo>
                  <a:lnTo>
                    <a:pt x="15353" y="6358"/>
                  </a:lnTo>
                  <a:lnTo>
                    <a:pt x="15353" y="2638"/>
                  </a:lnTo>
                  <a:lnTo>
                    <a:pt x="11632" y="2638"/>
                  </a:lnTo>
                  <a:lnTo>
                    <a:pt x="8995" y="1"/>
                  </a:lnTo>
                  <a:lnTo>
                    <a:pt x="6358" y="2638"/>
                  </a:lnTo>
                  <a:lnTo>
                    <a:pt x="2638" y="2638"/>
                  </a:lnTo>
                  <a:lnTo>
                    <a:pt x="2638" y="6358"/>
                  </a:lnTo>
                  <a:lnTo>
                    <a:pt x="1" y="8995"/>
                  </a:lnTo>
                  <a:lnTo>
                    <a:pt x="2638" y="11632"/>
                  </a:lnTo>
                  <a:lnTo>
                    <a:pt x="2638" y="15353"/>
                  </a:lnTo>
                  <a:lnTo>
                    <a:pt x="6358" y="15353"/>
                  </a:lnTo>
                  <a:lnTo>
                    <a:pt x="8995" y="17990"/>
                  </a:lnTo>
                  <a:lnTo>
                    <a:pt x="11632" y="15353"/>
                  </a:lnTo>
                  <a:lnTo>
                    <a:pt x="15353" y="153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"/>
            <p:cNvSpPr/>
            <p:nvPr/>
          </p:nvSpPr>
          <p:spPr>
            <a:xfrm>
              <a:off x="3654625" y="2716175"/>
              <a:ext cx="297950" cy="297975"/>
            </a:xfrm>
            <a:custGeom>
              <a:avLst/>
              <a:gdLst/>
              <a:ahLst/>
              <a:cxnLst/>
              <a:rect l="l" t="t" r="r" b="b"/>
              <a:pathLst>
                <a:path w="11918" h="11919" extrusionOk="0">
                  <a:moveTo>
                    <a:pt x="5969" y="1"/>
                  </a:moveTo>
                  <a:lnTo>
                    <a:pt x="4211" y="1738"/>
                  </a:lnTo>
                  <a:lnTo>
                    <a:pt x="1758" y="1738"/>
                  </a:lnTo>
                  <a:lnTo>
                    <a:pt x="1758" y="4212"/>
                  </a:lnTo>
                  <a:lnTo>
                    <a:pt x="0" y="5949"/>
                  </a:lnTo>
                  <a:lnTo>
                    <a:pt x="1758" y="7687"/>
                  </a:lnTo>
                  <a:lnTo>
                    <a:pt x="1758" y="10160"/>
                  </a:lnTo>
                  <a:lnTo>
                    <a:pt x="4211" y="10160"/>
                  </a:lnTo>
                  <a:lnTo>
                    <a:pt x="5969" y="11918"/>
                  </a:lnTo>
                  <a:lnTo>
                    <a:pt x="7707" y="10160"/>
                  </a:lnTo>
                  <a:lnTo>
                    <a:pt x="10180" y="10160"/>
                  </a:lnTo>
                  <a:lnTo>
                    <a:pt x="10180" y="7687"/>
                  </a:lnTo>
                  <a:lnTo>
                    <a:pt x="11918" y="5949"/>
                  </a:lnTo>
                  <a:lnTo>
                    <a:pt x="10180" y="4212"/>
                  </a:lnTo>
                  <a:lnTo>
                    <a:pt x="10180" y="1738"/>
                  </a:lnTo>
                  <a:lnTo>
                    <a:pt x="7707" y="1738"/>
                  </a:lnTo>
                  <a:lnTo>
                    <a:pt x="59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"/>
            <p:cNvSpPr/>
            <p:nvPr/>
          </p:nvSpPr>
          <p:spPr>
            <a:xfrm>
              <a:off x="3714400" y="2477025"/>
              <a:ext cx="178900" cy="178375"/>
            </a:xfrm>
            <a:custGeom>
              <a:avLst/>
              <a:gdLst/>
              <a:ahLst/>
              <a:cxnLst/>
              <a:rect l="l" t="t" r="r" b="b"/>
              <a:pathLst>
                <a:path w="7156" h="7135" extrusionOk="0">
                  <a:moveTo>
                    <a:pt x="6093" y="4620"/>
                  </a:moveTo>
                  <a:lnTo>
                    <a:pt x="7156" y="3577"/>
                  </a:lnTo>
                  <a:lnTo>
                    <a:pt x="6093" y="2514"/>
                  </a:lnTo>
                  <a:lnTo>
                    <a:pt x="6093" y="1043"/>
                  </a:lnTo>
                  <a:lnTo>
                    <a:pt x="4621" y="1043"/>
                  </a:lnTo>
                  <a:lnTo>
                    <a:pt x="3578" y="0"/>
                  </a:lnTo>
                  <a:lnTo>
                    <a:pt x="2536" y="1043"/>
                  </a:lnTo>
                  <a:lnTo>
                    <a:pt x="1043" y="1043"/>
                  </a:lnTo>
                  <a:lnTo>
                    <a:pt x="1043" y="2514"/>
                  </a:lnTo>
                  <a:lnTo>
                    <a:pt x="1" y="3577"/>
                  </a:lnTo>
                  <a:lnTo>
                    <a:pt x="1043" y="4620"/>
                  </a:lnTo>
                  <a:lnTo>
                    <a:pt x="1043" y="6092"/>
                  </a:lnTo>
                  <a:lnTo>
                    <a:pt x="2536" y="6092"/>
                  </a:lnTo>
                  <a:lnTo>
                    <a:pt x="3578" y="7134"/>
                  </a:lnTo>
                  <a:lnTo>
                    <a:pt x="4621" y="6092"/>
                  </a:lnTo>
                  <a:lnTo>
                    <a:pt x="6093" y="60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"/>
            <p:cNvSpPr/>
            <p:nvPr/>
          </p:nvSpPr>
          <p:spPr>
            <a:xfrm>
              <a:off x="3744550" y="2507175"/>
              <a:ext cx="118600" cy="118075"/>
            </a:xfrm>
            <a:custGeom>
              <a:avLst/>
              <a:gdLst/>
              <a:ahLst/>
              <a:cxnLst/>
              <a:rect l="l" t="t" r="r" b="b"/>
              <a:pathLst>
                <a:path w="4744" h="4723" extrusionOk="0">
                  <a:moveTo>
                    <a:pt x="2372" y="0"/>
                  </a:moveTo>
                  <a:lnTo>
                    <a:pt x="1677" y="695"/>
                  </a:lnTo>
                  <a:lnTo>
                    <a:pt x="696" y="695"/>
                  </a:lnTo>
                  <a:lnTo>
                    <a:pt x="696" y="1676"/>
                  </a:lnTo>
                  <a:lnTo>
                    <a:pt x="1" y="2371"/>
                  </a:lnTo>
                  <a:lnTo>
                    <a:pt x="696" y="3066"/>
                  </a:lnTo>
                  <a:lnTo>
                    <a:pt x="696" y="4048"/>
                  </a:lnTo>
                  <a:lnTo>
                    <a:pt x="1677" y="4048"/>
                  </a:lnTo>
                  <a:lnTo>
                    <a:pt x="2372" y="4722"/>
                  </a:lnTo>
                  <a:lnTo>
                    <a:pt x="3067" y="4048"/>
                  </a:lnTo>
                  <a:lnTo>
                    <a:pt x="4048" y="4048"/>
                  </a:lnTo>
                  <a:lnTo>
                    <a:pt x="4048" y="3066"/>
                  </a:lnTo>
                  <a:lnTo>
                    <a:pt x="4743" y="2371"/>
                  </a:lnTo>
                  <a:lnTo>
                    <a:pt x="4048" y="1676"/>
                  </a:lnTo>
                  <a:lnTo>
                    <a:pt x="4048" y="695"/>
                  </a:lnTo>
                  <a:lnTo>
                    <a:pt x="3067" y="695"/>
                  </a:lnTo>
                  <a:lnTo>
                    <a:pt x="23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"/>
            <p:cNvSpPr/>
            <p:nvPr/>
          </p:nvSpPr>
          <p:spPr>
            <a:xfrm>
              <a:off x="3572850" y="2518400"/>
              <a:ext cx="172750" cy="172775"/>
            </a:xfrm>
            <a:custGeom>
              <a:avLst/>
              <a:gdLst/>
              <a:ahLst/>
              <a:cxnLst/>
              <a:rect l="l" t="t" r="r" b="b"/>
              <a:pathLst>
                <a:path w="6910" h="6911" extrusionOk="0">
                  <a:moveTo>
                    <a:pt x="6174" y="3108"/>
                  </a:moveTo>
                  <a:lnTo>
                    <a:pt x="6562" y="1677"/>
                  </a:lnTo>
                  <a:lnTo>
                    <a:pt x="5131" y="1289"/>
                  </a:lnTo>
                  <a:lnTo>
                    <a:pt x="4395" y="1"/>
                  </a:lnTo>
                  <a:lnTo>
                    <a:pt x="3108" y="757"/>
                  </a:lnTo>
                  <a:lnTo>
                    <a:pt x="1677" y="369"/>
                  </a:lnTo>
                  <a:lnTo>
                    <a:pt x="1288" y="1800"/>
                  </a:lnTo>
                  <a:lnTo>
                    <a:pt x="0" y="2536"/>
                  </a:lnTo>
                  <a:lnTo>
                    <a:pt x="757" y="3823"/>
                  </a:lnTo>
                  <a:lnTo>
                    <a:pt x="368" y="5254"/>
                  </a:lnTo>
                  <a:lnTo>
                    <a:pt x="1799" y="5622"/>
                  </a:lnTo>
                  <a:lnTo>
                    <a:pt x="2535" y="6910"/>
                  </a:lnTo>
                  <a:lnTo>
                    <a:pt x="3823" y="6174"/>
                  </a:lnTo>
                  <a:lnTo>
                    <a:pt x="5254" y="6563"/>
                  </a:lnTo>
                  <a:lnTo>
                    <a:pt x="5622" y="5132"/>
                  </a:lnTo>
                  <a:lnTo>
                    <a:pt x="6910" y="43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"/>
            <p:cNvSpPr/>
            <p:nvPr/>
          </p:nvSpPr>
          <p:spPr>
            <a:xfrm>
              <a:off x="3601975" y="2548050"/>
              <a:ext cx="114500" cy="113975"/>
            </a:xfrm>
            <a:custGeom>
              <a:avLst/>
              <a:gdLst/>
              <a:ahLst/>
              <a:cxnLst/>
              <a:rect l="l" t="t" r="r" b="b"/>
              <a:pathLst>
                <a:path w="4580" h="4559" extrusionOk="0">
                  <a:moveTo>
                    <a:pt x="2903" y="0"/>
                  </a:moveTo>
                  <a:lnTo>
                    <a:pt x="2065" y="491"/>
                  </a:lnTo>
                  <a:lnTo>
                    <a:pt x="1105" y="225"/>
                  </a:lnTo>
                  <a:lnTo>
                    <a:pt x="859" y="1166"/>
                  </a:lnTo>
                  <a:lnTo>
                    <a:pt x="1" y="1656"/>
                  </a:lnTo>
                  <a:lnTo>
                    <a:pt x="491" y="2515"/>
                  </a:lnTo>
                  <a:lnTo>
                    <a:pt x="246" y="3455"/>
                  </a:lnTo>
                  <a:lnTo>
                    <a:pt x="1186" y="3721"/>
                  </a:lnTo>
                  <a:lnTo>
                    <a:pt x="1677" y="4559"/>
                  </a:lnTo>
                  <a:lnTo>
                    <a:pt x="2535" y="4068"/>
                  </a:lnTo>
                  <a:lnTo>
                    <a:pt x="3476" y="4334"/>
                  </a:lnTo>
                  <a:lnTo>
                    <a:pt x="3742" y="3373"/>
                  </a:lnTo>
                  <a:lnTo>
                    <a:pt x="4580" y="2883"/>
                  </a:lnTo>
                  <a:lnTo>
                    <a:pt x="4089" y="2045"/>
                  </a:lnTo>
                  <a:lnTo>
                    <a:pt x="4355" y="1084"/>
                  </a:lnTo>
                  <a:lnTo>
                    <a:pt x="3394" y="839"/>
                  </a:lnTo>
                  <a:lnTo>
                    <a:pt x="29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"/>
            <p:cNvSpPr/>
            <p:nvPr/>
          </p:nvSpPr>
          <p:spPr>
            <a:xfrm>
              <a:off x="3467575" y="2624200"/>
              <a:ext cx="172250" cy="172750"/>
            </a:xfrm>
            <a:custGeom>
              <a:avLst/>
              <a:gdLst/>
              <a:ahLst/>
              <a:cxnLst/>
              <a:rect l="l" t="t" r="r" b="b"/>
              <a:pathLst>
                <a:path w="6890" h="6910" extrusionOk="0">
                  <a:moveTo>
                    <a:pt x="5622" y="1799"/>
                  </a:moveTo>
                  <a:lnTo>
                    <a:pt x="5234" y="368"/>
                  </a:lnTo>
                  <a:lnTo>
                    <a:pt x="3803" y="736"/>
                  </a:lnTo>
                  <a:lnTo>
                    <a:pt x="2515" y="0"/>
                  </a:lnTo>
                  <a:lnTo>
                    <a:pt x="1779" y="1288"/>
                  </a:lnTo>
                  <a:lnTo>
                    <a:pt x="348" y="1677"/>
                  </a:lnTo>
                  <a:lnTo>
                    <a:pt x="736" y="3107"/>
                  </a:lnTo>
                  <a:lnTo>
                    <a:pt x="0" y="4375"/>
                  </a:lnTo>
                  <a:lnTo>
                    <a:pt x="1268" y="5131"/>
                  </a:lnTo>
                  <a:lnTo>
                    <a:pt x="1656" y="6562"/>
                  </a:lnTo>
                  <a:lnTo>
                    <a:pt x="3087" y="6174"/>
                  </a:lnTo>
                  <a:lnTo>
                    <a:pt x="4375" y="6910"/>
                  </a:lnTo>
                  <a:lnTo>
                    <a:pt x="5111" y="5622"/>
                  </a:lnTo>
                  <a:lnTo>
                    <a:pt x="6542" y="5254"/>
                  </a:lnTo>
                  <a:lnTo>
                    <a:pt x="6153" y="3823"/>
                  </a:lnTo>
                  <a:lnTo>
                    <a:pt x="6889" y="25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"/>
            <p:cNvSpPr/>
            <p:nvPr/>
          </p:nvSpPr>
          <p:spPr>
            <a:xfrm>
              <a:off x="3496700" y="2653325"/>
              <a:ext cx="114000" cy="114500"/>
            </a:xfrm>
            <a:custGeom>
              <a:avLst/>
              <a:gdLst/>
              <a:ahLst/>
              <a:cxnLst/>
              <a:rect l="l" t="t" r="r" b="b"/>
              <a:pathLst>
                <a:path w="4560" h="4580" extrusionOk="0">
                  <a:moveTo>
                    <a:pt x="1677" y="0"/>
                  </a:moveTo>
                  <a:lnTo>
                    <a:pt x="1186" y="859"/>
                  </a:lnTo>
                  <a:lnTo>
                    <a:pt x="226" y="1104"/>
                  </a:lnTo>
                  <a:lnTo>
                    <a:pt x="491" y="2065"/>
                  </a:lnTo>
                  <a:lnTo>
                    <a:pt x="1" y="2903"/>
                  </a:lnTo>
                  <a:lnTo>
                    <a:pt x="839" y="3394"/>
                  </a:lnTo>
                  <a:lnTo>
                    <a:pt x="1105" y="4334"/>
                  </a:lnTo>
                  <a:lnTo>
                    <a:pt x="2045" y="4089"/>
                  </a:lnTo>
                  <a:lnTo>
                    <a:pt x="2883" y="4579"/>
                  </a:lnTo>
                  <a:lnTo>
                    <a:pt x="3374" y="3721"/>
                  </a:lnTo>
                  <a:lnTo>
                    <a:pt x="4334" y="3476"/>
                  </a:lnTo>
                  <a:lnTo>
                    <a:pt x="4069" y="2535"/>
                  </a:lnTo>
                  <a:lnTo>
                    <a:pt x="4559" y="1677"/>
                  </a:lnTo>
                  <a:lnTo>
                    <a:pt x="3721" y="1186"/>
                  </a:lnTo>
                  <a:lnTo>
                    <a:pt x="3455" y="246"/>
                  </a:lnTo>
                  <a:lnTo>
                    <a:pt x="2515" y="491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"/>
            <p:cNvSpPr/>
            <p:nvPr/>
          </p:nvSpPr>
          <p:spPr>
            <a:xfrm>
              <a:off x="3425675" y="2765750"/>
              <a:ext cx="178875" cy="178375"/>
            </a:xfrm>
            <a:custGeom>
              <a:avLst/>
              <a:gdLst/>
              <a:ahLst/>
              <a:cxnLst/>
              <a:rect l="l" t="t" r="r" b="b"/>
              <a:pathLst>
                <a:path w="7155" h="7135" extrusionOk="0">
                  <a:moveTo>
                    <a:pt x="4620" y="1043"/>
                  </a:moveTo>
                  <a:lnTo>
                    <a:pt x="3578" y="1"/>
                  </a:lnTo>
                  <a:lnTo>
                    <a:pt x="2535" y="1043"/>
                  </a:lnTo>
                  <a:lnTo>
                    <a:pt x="1043" y="1043"/>
                  </a:lnTo>
                  <a:lnTo>
                    <a:pt x="1043" y="2515"/>
                  </a:lnTo>
                  <a:lnTo>
                    <a:pt x="0" y="3578"/>
                  </a:lnTo>
                  <a:lnTo>
                    <a:pt x="1043" y="4621"/>
                  </a:lnTo>
                  <a:lnTo>
                    <a:pt x="1043" y="6092"/>
                  </a:lnTo>
                  <a:lnTo>
                    <a:pt x="2535" y="6092"/>
                  </a:lnTo>
                  <a:lnTo>
                    <a:pt x="3578" y="7135"/>
                  </a:lnTo>
                  <a:lnTo>
                    <a:pt x="4620" y="6092"/>
                  </a:lnTo>
                  <a:lnTo>
                    <a:pt x="6092" y="6092"/>
                  </a:lnTo>
                  <a:lnTo>
                    <a:pt x="6092" y="4621"/>
                  </a:lnTo>
                  <a:lnTo>
                    <a:pt x="7155" y="3578"/>
                  </a:lnTo>
                  <a:lnTo>
                    <a:pt x="6092" y="2515"/>
                  </a:lnTo>
                  <a:lnTo>
                    <a:pt x="6092" y="10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"/>
            <p:cNvSpPr/>
            <p:nvPr/>
          </p:nvSpPr>
          <p:spPr>
            <a:xfrm>
              <a:off x="3455825" y="2795900"/>
              <a:ext cx="118575" cy="118075"/>
            </a:xfrm>
            <a:custGeom>
              <a:avLst/>
              <a:gdLst/>
              <a:ahLst/>
              <a:cxnLst/>
              <a:rect l="l" t="t" r="r" b="b"/>
              <a:pathLst>
                <a:path w="4743" h="4723" extrusionOk="0">
                  <a:moveTo>
                    <a:pt x="2372" y="1"/>
                  </a:moveTo>
                  <a:lnTo>
                    <a:pt x="1677" y="696"/>
                  </a:lnTo>
                  <a:lnTo>
                    <a:pt x="695" y="696"/>
                  </a:lnTo>
                  <a:lnTo>
                    <a:pt x="695" y="1677"/>
                  </a:lnTo>
                  <a:lnTo>
                    <a:pt x="0" y="2372"/>
                  </a:lnTo>
                  <a:lnTo>
                    <a:pt x="695" y="3067"/>
                  </a:lnTo>
                  <a:lnTo>
                    <a:pt x="695" y="4028"/>
                  </a:lnTo>
                  <a:lnTo>
                    <a:pt x="1677" y="4028"/>
                  </a:lnTo>
                  <a:lnTo>
                    <a:pt x="2372" y="4723"/>
                  </a:lnTo>
                  <a:lnTo>
                    <a:pt x="3067" y="4028"/>
                  </a:lnTo>
                  <a:lnTo>
                    <a:pt x="4048" y="4028"/>
                  </a:lnTo>
                  <a:lnTo>
                    <a:pt x="4048" y="3067"/>
                  </a:lnTo>
                  <a:lnTo>
                    <a:pt x="4743" y="2372"/>
                  </a:lnTo>
                  <a:lnTo>
                    <a:pt x="4048" y="1677"/>
                  </a:lnTo>
                  <a:lnTo>
                    <a:pt x="4048" y="696"/>
                  </a:lnTo>
                  <a:lnTo>
                    <a:pt x="3067" y="696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"/>
            <p:cNvSpPr/>
            <p:nvPr/>
          </p:nvSpPr>
          <p:spPr>
            <a:xfrm>
              <a:off x="3467575" y="2912925"/>
              <a:ext cx="172250" cy="172775"/>
            </a:xfrm>
            <a:custGeom>
              <a:avLst/>
              <a:gdLst/>
              <a:ahLst/>
              <a:cxnLst/>
              <a:rect l="l" t="t" r="r" b="b"/>
              <a:pathLst>
                <a:path w="6890" h="6911" extrusionOk="0">
                  <a:moveTo>
                    <a:pt x="3087" y="737"/>
                  </a:moveTo>
                  <a:lnTo>
                    <a:pt x="1656" y="369"/>
                  </a:lnTo>
                  <a:lnTo>
                    <a:pt x="1268" y="1800"/>
                  </a:lnTo>
                  <a:lnTo>
                    <a:pt x="0" y="2536"/>
                  </a:lnTo>
                  <a:lnTo>
                    <a:pt x="736" y="3824"/>
                  </a:lnTo>
                  <a:lnTo>
                    <a:pt x="348" y="5255"/>
                  </a:lnTo>
                  <a:lnTo>
                    <a:pt x="1779" y="5622"/>
                  </a:lnTo>
                  <a:lnTo>
                    <a:pt x="2515" y="6910"/>
                  </a:lnTo>
                  <a:lnTo>
                    <a:pt x="3803" y="6174"/>
                  </a:lnTo>
                  <a:lnTo>
                    <a:pt x="5234" y="6563"/>
                  </a:lnTo>
                  <a:lnTo>
                    <a:pt x="5622" y="5132"/>
                  </a:lnTo>
                  <a:lnTo>
                    <a:pt x="6889" y="4376"/>
                  </a:lnTo>
                  <a:lnTo>
                    <a:pt x="6153" y="3108"/>
                  </a:lnTo>
                  <a:lnTo>
                    <a:pt x="6542" y="1677"/>
                  </a:lnTo>
                  <a:lnTo>
                    <a:pt x="5111" y="1289"/>
                  </a:lnTo>
                  <a:lnTo>
                    <a:pt x="43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"/>
            <p:cNvSpPr/>
            <p:nvPr/>
          </p:nvSpPr>
          <p:spPr>
            <a:xfrm>
              <a:off x="3496700" y="2942075"/>
              <a:ext cx="114000" cy="114500"/>
            </a:xfrm>
            <a:custGeom>
              <a:avLst/>
              <a:gdLst/>
              <a:ahLst/>
              <a:cxnLst/>
              <a:rect l="l" t="t" r="r" b="b"/>
              <a:pathLst>
                <a:path w="4560" h="4580" extrusionOk="0">
                  <a:moveTo>
                    <a:pt x="2883" y="0"/>
                  </a:moveTo>
                  <a:lnTo>
                    <a:pt x="2045" y="491"/>
                  </a:lnTo>
                  <a:lnTo>
                    <a:pt x="1105" y="245"/>
                  </a:lnTo>
                  <a:lnTo>
                    <a:pt x="839" y="1186"/>
                  </a:lnTo>
                  <a:lnTo>
                    <a:pt x="1" y="1676"/>
                  </a:lnTo>
                  <a:lnTo>
                    <a:pt x="491" y="2535"/>
                  </a:lnTo>
                  <a:lnTo>
                    <a:pt x="226" y="3475"/>
                  </a:lnTo>
                  <a:lnTo>
                    <a:pt x="1186" y="3721"/>
                  </a:lnTo>
                  <a:lnTo>
                    <a:pt x="1677" y="4579"/>
                  </a:lnTo>
                  <a:lnTo>
                    <a:pt x="2515" y="4089"/>
                  </a:lnTo>
                  <a:lnTo>
                    <a:pt x="3455" y="4334"/>
                  </a:lnTo>
                  <a:lnTo>
                    <a:pt x="3721" y="3393"/>
                  </a:lnTo>
                  <a:lnTo>
                    <a:pt x="4559" y="2903"/>
                  </a:lnTo>
                  <a:lnTo>
                    <a:pt x="4069" y="2065"/>
                  </a:lnTo>
                  <a:lnTo>
                    <a:pt x="4334" y="1104"/>
                  </a:lnTo>
                  <a:lnTo>
                    <a:pt x="3374" y="859"/>
                  </a:lnTo>
                  <a:lnTo>
                    <a:pt x="28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"/>
            <p:cNvSpPr/>
            <p:nvPr/>
          </p:nvSpPr>
          <p:spPr>
            <a:xfrm>
              <a:off x="3572850" y="3018725"/>
              <a:ext cx="172750" cy="172750"/>
            </a:xfrm>
            <a:custGeom>
              <a:avLst/>
              <a:gdLst/>
              <a:ahLst/>
              <a:cxnLst/>
              <a:rect l="l" t="t" r="r" b="b"/>
              <a:pathLst>
                <a:path w="6910" h="6910" extrusionOk="0">
                  <a:moveTo>
                    <a:pt x="1799" y="1288"/>
                  </a:moveTo>
                  <a:lnTo>
                    <a:pt x="368" y="1677"/>
                  </a:lnTo>
                  <a:lnTo>
                    <a:pt x="757" y="3087"/>
                  </a:lnTo>
                  <a:lnTo>
                    <a:pt x="0" y="4375"/>
                  </a:lnTo>
                  <a:lnTo>
                    <a:pt x="1288" y="5111"/>
                  </a:lnTo>
                  <a:lnTo>
                    <a:pt x="1677" y="6542"/>
                  </a:lnTo>
                  <a:lnTo>
                    <a:pt x="3108" y="6174"/>
                  </a:lnTo>
                  <a:lnTo>
                    <a:pt x="4395" y="6910"/>
                  </a:lnTo>
                  <a:lnTo>
                    <a:pt x="5131" y="5622"/>
                  </a:lnTo>
                  <a:lnTo>
                    <a:pt x="6562" y="5234"/>
                  </a:lnTo>
                  <a:lnTo>
                    <a:pt x="6174" y="3803"/>
                  </a:lnTo>
                  <a:lnTo>
                    <a:pt x="6910" y="2535"/>
                  </a:lnTo>
                  <a:lnTo>
                    <a:pt x="5622" y="1779"/>
                  </a:lnTo>
                  <a:lnTo>
                    <a:pt x="5254" y="368"/>
                  </a:lnTo>
                  <a:lnTo>
                    <a:pt x="3823" y="736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"/>
            <p:cNvSpPr/>
            <p:nvPr/>
          </p:nvSpPr>
          <p:spPr>
            <a:xfrm>
              <a:off x="3601975" y="3047850"/>
              <a:ext cx="114500" cy="114500"/>
            </a:xfrm>
            <a:custGeom>
              <a:avLst/>
              <a:gdLst/>
              <a:ahLst/>
              <a:cxnLst/>
              <a:rect l="l" t="t" r="r" b="b"/>
              <a:pathLst>
                <a:path w="4580" h="4580" extrusionOk="0">
                  <a:moveTo>
                    <a:pt x="1677" y="1"/>
                  </a:moveTo>
                  <a:lnTo>
                    <a:pt x="1186" y="859"/>
                  </a:lnTo>
                  <a:lnTo>
                    <a:pt x="246" y="1104"/>
                  </a:lnTo>
                  <a:lnTo>
                    <a:pt x="491" y="2045"/>
                  </a:lnTo>
                  <a:lnTo>
                    <a:pt x="1" y="2903"/>
                  </a:lnTo>
                  <a:lnTo>
                    <a:pt x="859" y="3394"/>
                  </a:lnTo>
                  <a:lnTo>
                    <a:pt x="1105" y="4334"/>
                  </a:lnTo>
                  <a:lnTo>
                    <a:pt x="2065" y="4089"/>
                  </a:lnTo>
                  <a:lnTo>
                    <a:pt x="2903" y="4580"/>
                  </a:lnTo>
                  <a:lnTo>
                    <a:pt x="3394" y="3721"/>
                  </a:lnTo>
                  <a:lnTo>
                    <a:pt x="4355" y="3476"/>
                  </a:lnTo>
                  <a:lnTo>
                    <a:pt x="4089" y="2535"/>
                  </a:lnTo>
                  <a:lnTo>
                    <a:pt x="4580" y="1677"/>
                  </a:lnTo>
                  <a:lnTo>
                    <a:pt x="3742" y="1186"/>
                  </a:lnTo>
                  <a:lnTo>
                    <a:pt x="3476" y="246"/>
                  </a:lnTo>
                  <a:lnTo>
                    <a:pt x="2535" y="491"/>
                  </a:lnTo>
                  <a:lnTo>
                    <a:pt x="1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"/>
            <p:cNvSpPr/>
            <p:nvPr/>
          </p:nvSpPr>
          <p:spPr>
            <a:xfrm>
              <a:off x="3714400" y="3054500"/>
              <a:ext cx="178900" cy="178375"/>
            </a:xfrm>
            <a:custGeom>
              <a:avLst/>
              <a:gdLst/>
              <a:ahLst/>
              <a:cxnLst/>
              <a:rect l="l" t="t" r="r" b="b"/>
              <a:pathLst>
                <a:path w="7156" h="7135" extrusionOk="0">
                  <a:moveTo>
                    <a:pt x="1043" y="2515"/>
                  </a:moveTo>
                  <a:lnTo>
                    <a:pt x="1" y="3578"/>
                  </a:lnTo>
                  <a:lnTo>
                    <a:pt x="1043" y="4620"/>
                  </a:lnTo>
                  <a:lnTo>
                    <a:pt x="1043" y="6092"/>
                  </a:lnTo>
                  <a:lnTo>
                    <a:pt x="2536" y="6092"/>
                  </a:lnTo>
                  <a:lnTo>
                    <a:pt x="3578" y="7135"/>
                  </a:lnTo>
                  <a:lnTo>
                    <a:pt x="4621" y="6092"/>
                  </a:lnTo>
                  <a:lnTo>
                    <a:pt x="6093" y="6092"/>
                  </a:lnTo>
                  <a:lnTo>
                    <a:pt x="6093" y="4620"/>
                  </a:lnTo>
                  <a:lnTo>
                    <a:pt x="7156" y="3578"/>
                  </a:lnTo>
                  <a:lnTo>
                    <a:pt x="6093" y="2515"/>
                  </a:lnTo>
                  <a:lnTo>
                    <a:pt x="6093" y="1043"/>
                  </a:lnTo>
                  <a:lnTo>
                    <a:pt x="4621" y="1043"/>
                  </a:lnTo>
                  <a:lnTo>
                    <a:pt x="3578" y="0"/>
                  </a:lnTo>
                  <a:lnTo>
                    <a:pt x="2536" y="1043"/>
                  </a:lnTo>
                  <a:lnTo>
                    <a:pt x="1043" y="10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"/>
            <p:cNvSpPr/>
            <p:nvPr/>
          </p:nvSpPr>
          <p:spPr>
            <a:xfrm>
              <a:off x="3744550" y="3084650"/>
              <a:ext cx="118600" cy="118075"/>
            </a:xfrm>
            <a:custGeom>
              <a:avLst/>
              <a:gdLst/>
              <a:ahLst/>
              <a:cxnLst/>
              <a:rect l="l" t="t" r="r" b="b"/>
              <a:pathLst>
                <a:path w="4744" h="4723" extrusionOk="0">
                  <a:moveTo>
                    <a:pt x="2372" y="0"/>
                  </a:moveTo>
                  <a:lnTo>
                    <a:pt x="1677" y="695"/>
                  </a:lnTo>
                  <a:lnTo>
                    <a:pt x="696" y="695"/>
                  </a:lnTo>
                  <a:lnTo>
                    <a:pt x="696" y="1677"/>
                  </a:lnTo>
                  <a:lnTo>
                    <a:pt x="1" y="2372"/>
                  </a:lnTo>
                  <a:lnTo>
                    <a:pt x="696" y="3067"/>
                  </a:lnTo>
                  <a:lnTo>
                    <a:pt x="696" y="4027"/>
                  </a:lnTo>
                  <a:lnTo>
                    <a:pt x="1677" y="4027"/>
                  </a:lnTo>
                  <a:lnTo>
                    <a:pt x="2372" y="4723"/>
                  </a:lnTo>
                  <a:lnTo>
                    <a:pt x="3067" y="4027"/>
                  </a:lnTo>
                  <a:lnTo>
                    <a:pt x="4048" y="4027"/>
                  </a:lnTo>
                  <a:lnTo>
                    <a:pt x="4048" y="3067"/>
                  </a:lnTo>
                  <a:lnTo>
                    <a:pt x="4743" y="2372"/>
                  </a:lnTo>
                  <a:lnTo>
                    <a:pt x="4048" y="1677"/>
                  </a:lnTo>
                  <a:lnTo>
                    <a:pt x="4048" y="695"/>
                  </a:lnTo>
                  <a:lnTo>
                    <a:pt x="3067" y="695"/>
                  </a:lnTo>
                  <a:lnTo>
                    <a:pt x="23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"/>
            <p:cNvSpPr/>
            <p:nvPr/>
          </p:nvSpPr>
          <p:spPr>
            <a:xfrm>
              <a:off x="3861600" y="3018725"/>
              <a:ext cx="172750" cy="172750"/>
            </a:xfrm>
            <a:custGeom>
              <a:avLst/>
              <a:gdLst/>
              <a:ahLst/>
              <a:cxnLst/>
              <a:rect l="l" t="t" r="r" b="b"/>
              <a:pathLst>
                <a:path w="6910" h="6910" extrusionOk="0">
                  <a:moveTo>
                    <a:pt x="756" y="3803"/>
                  </a:moveTo>
                  <a:lnTo>
                    <a:pt x="368" y="5234"/>
                  </a:lnTo>
                  <a:lnTo>
                    <a:pt x="1799" y="5622"/>
                  </a:lnTo>
                  <a:lnTo>
                    <a:pt x="2535" y="6910"/>
                  </a:lnTo>
                  <a:lnTo>
                    <a:pt x="3823" y="6174"/>
                  </a:lnTo>
                  <a:lnTo>
                    <a:pt x="5254" y="6542"/>
                  </a:lnTo>
                  <a:lnTo>
                    <a:pt x="5622" y="5111"/>
                  </a:lnTo>
                  <a:lnTo>
                    <a:pt x="6909" y="4375"/>
                  </a:lnTo>
                  <a:lnTo>
                    <a:pt x="6174" y="3087"/>
                  </a:lnTo>
                  <a:lnTo>
                    <a:pt x="6562" y="1677"/>
                  </a:lnTo>
                  <a:lnTo>
                    <a:pt x="5131" y="1288"/>
                  </a:lnTo>
                  <a:lnTo>
                    <a:pt x="4395" y="0"/>
                  </a:lnTo>
                  <a:lnTo>
                    <a:pt x="3107" y="736"/>
                  </a:lnTo>
                  <a:lnTo>
                    <a:pt x="1676" y="368"/>
                  </a:lnTo>
                  <a:lnTo>
                    <a:pt x="1288" y="1779"/>
                  </a:lnTo>
                  <a:lnTo>
                    <a:pt x="0" y="25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"/>
            <p:cNvSpPr/>
            <p:nvPr/>
          </p:nvSpPr>
          <p:spPr>
            <a:xfrm>
              <a:off x="3890725" y="3047850"/>
              <a:ext cx="114500" cy="114500"/>
            </a:xfrm>
            <a:custGeom>
              <a:avLst/>
              <a:gdLst/>
              <a:ahLst/>
              <a:cxnLst/>
              <a:rect l="l" t="t" r="r" b="b"/>
              <a:pathLst>
                <a:path w="4580" h="4580" extrusionOk="0">
                  <a:moveTo>
                    <a:pt x="2903" y="1"/>
                  </a:moveTo>
                  <a:lnTo>
                    <a:pt x="2065" y="491"/>
                  </a:lnTo>
                  <a:lnTo>
                    <a:pt x="1104" y="246"/>
                  </a:lnTo>
                  <a:lnTo>
                    <a:pt x="859" y="1186"/>
                  </a:lnTo>
                  <a:lnTo>
                    <a:pt x="0" y="1677"/>
                  </a:lnTo>
                  <a:lnTo>
                    <a:pt x="491" y="2535"/>
                  </a:lnTo>
                  <a:lnTo>
                    <a:pt x="246" y="3476"/>
                  </a:lnTo>
                  <a:lnTo>
                    <a:pt x="1186" y="3721"/>
                  </a:lnTo>
                  <a:lnTo>
                    <a:pt x="1677" y="4580"/>
                  </a:lnTo>
                  <a:lnTo>
                    <a:pt x="2535" y="4089"/>
                  </a:lnTo>
                  <a:lnTo>
                    <a:pt x="3475" y="4334"/>
                  </a:lnTo>
                  <a:lnTo>
                    <a:pt x="3741" y="3394"/>
                  </a:lnTo>
                  <a:lnTo>
                    <a:pt x="4579" y="2903"/>
                  </a:lnTo>
                  <a:lnTo>
                    <a:pt x="4089" y="2045"/>
                  </a:lnTo>
                  <a:lnTo>
                    <a:pt x="4354" y="1104"/>
                  </a:lnTo>
                  <a:lnTo>
                    <a:pt x="3394" y="859"/>
                  </a:lnTo>
                  <a:lnTo>
                    <a:pt x="29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"/>
            <p:cNvSpPr/>
            <p:nvPr/>
          </p:nvSpPr>
          <p:spPr>
            <a:xfrm>
              <a:off x="3967375" y="2912925"/>
              <a:ext cx="172750" cy="172775"/>
            </a:xfrm>
            <a:custGeom>
              <a:avLst/>
              <a:gdLst/>
              <a:ahLst/>
              <a:cxnLst/>
              <a:rect l="l" t="t" r="r" b="b"/>
              <a:pathLst>
                <a:path w="6910" h="6911" extrusionOk="0">
                  <a:moveTo>
                    <a:pt x="1288" y="5132"/>
                  </a:moveTo>
                  <a:lnTo>
                    <a:pt x="1677" y="6563"/>
                  </a:lnTo>
                  <a:lnTo>
                    <a:pt x="3108" y="6174"/>
                  </a:lnTo>
                  <a:lnTo>
                    <a:pt x="4375" y="6910"/>
                  </a:lnTo>
                  <a:lnTo>
                    <a:pt x="5132" y="5622"/>
                  </a:lnTo>
                  <a:lnTo>
                    <a:pt x="6542" y="5255"/>
                  </a:lnTo>
                  <a:lnTo>
                    <a:pt x="6174" y="3824"/>
                  </a:lnTo>
                  <a:lnTo>
                    <a:pt x="6910" y="2536"/>
                  </a:lnTo>
                  <a:lnTo>
                    <a:pt x="5622" y="1800"/>
                  </a:lnTo>
                  <a:lnTo>
                    <a:pt x="5234" y="369"/>
                  </a:lnTo>
                  <a:lnTo>
                    <a:pt x="3823" y="737"/>
                  </a:lnTo>
                  <a:lnTo>
                    <a:pt x="2535" y="1"/>
                  </a:lnTo>
                  <a:lnTo>
                    <a:pt x="1799" y="1289"/>
                  </a:lnTo>
                  <a:lnTo>
                    <a:pt x="369" y="1677"/>
                  </a:lnTo>
                  <a:lnTo>
                    <a:pt x="737" y="3108"/>
                  </a:lnTo>
                  <a:lnTo>
                    <a:pt x="1" y="43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"/>
            <p:cNvSpPr/>
            <p:nvPr/>
          </p:nvSpPr>
          <p:spPr>
            <a:xfrm>
              <a:off x="3996500" y="2942075"/>
              <a:ext cx="114500" cy="114500"/>
            </a:xfrm>
            <a:custGeom>
              <a:avLst/>
              <a:gdLst/>
              <a:ahLst/>
              <a:cxnLst/>
              <a:rect l="l" t="t" r="r" b="b"/>
              <a:pathLst>
                <a:path w="4580" h="4580" extrusionOk="0">
                  <a:moveTo>
                    <a:pt x="1677" y="0"/>
                  </a:moveTo>
                  <a:lnTo>
                    <a:pt x="1186" y="859"/>
                  </a:lnTo>
                  <a:lnTo>
                    <a:pt x="246" y="1104"/>
                  </a:lnTo>
                  <a:lnTo>
                    <a:pt x="491" y="2065"/>
                  </a:lnTo>
                  <a:lnTo>
                    <a:pt x="1" y="2903"/>
                  </a:lnTo>
                  <a:lnTo>
                    <a:pt x="859" y="3393"/>
                  </a:lnTo>
                  <a:lnTo>
                    <a:pt x="1105" y="4334"/>
                  </a:lnTo>
                  <a:lnTo>
                    <a:pt x="2065" y="4089"/>
                  </a:lnTo>
                  <a:lnTo>
                    <a:pt x="2904" y="4579"/>
                  </a:lnTo>
                  <a:lnTo>
                    <a:pt x="3394" y="3721"/>
                  </a:lnTo>
                  <a:lnTo>
                    <a:pt x="4334" y="3475"/>
                  </a:lnTo>
                  <a:lnTo>
                    <a:pt x="4089" y="2535"/>
                  </a:lnTo>
                  <a:lnTo>
                    <a:pt x="4580" y="1676"/>
                  </a:lnTo>
                  <a:lnTo>
                    <a:pt x="3721" y="1186"/>
                  </a:lnTo>
                  <a:lnTo>
                    <a:pt x="3476" y="245"/>
                  </a:lnTo>
                  <a:lnTo>
                    <a:pt x="2536" y="491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"/>
            <p:cNvSpPr/>
            <p:nvPr/>
          </p:nvSpPr>
          <p:spPr>
            <a:xfrm>
              <a:off x="4003150" y="2765750"/>
              <a:ext cx="178900" cy="178375"/>
            </a:xfrm>
            <a:custGeom>
              <a:avLst/>
              <a:gdLst/>
              <a:ahLst/>
              <a:cxnLst/>
              <a:rect l="l" t="t" r="r" b="b"/>
              <a:pathLst>
                <a:path w="7156" h="7135" extrusionOk="0">
                  <a:moveTo>
                    <a:pt x="2535" y="6092"/>
                  </a:moveTo>
                  <a:lnTo>
                    <a:pt x="3578" y="7135"/>
                  </a:lnTo>
                  <a:lnTo>
                    <a:pt x="4620" y="6092"/>
                  </a:lnTo>
                  <a:lnTo>
                    <a:pt x="6092" y="6092"/>
                  </a:lnTo>
                  <a:lnTo>
                    <a:pt x="6092" y="4621"/>
                  </a:lnTo>
                  <a:lnTo>
                    <a:pt x="7155" y="3578"/>
                  </a:lnTo>
                  <a:lnTo>
                    <a:pt x="6092" y="2515"/>
                  </a:lnTo>
                  <a:lnTo>
                    <a:pt x="6092" y="1043"/>
                  </a:lnTo>
                  <a:lnTo>
                    <a:pt x="4620" y="1043"/>
                  </a:lnTo>
                  <a:lnTo>
                    <a:pt x="3578" y="1"/>
                  </a:lnTo>
                  <a:lnTo>
                    <a:pt x="2535" y="1043"/>
                  </a:lnTo>
                  <a:lnTo>
                    <a:pt x="1043" y="1043"/>
                  </a:lnTo>
                  <a:lnTo>
                    <a:pt x="1043" y="2515"/>
                  </a:lnTo>
                  <a:lnTo>
                    <a:pt x="1" y="3578"/>
                  </a:lnTo>
                  <a:lnTo>
                    <a:pt x="1043" y="4621"/>
                  </a:lnTo>
                  <a:lnTo>
                    <a:pt x="1043" y="60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"/>
            <p:cNvSpPr/>
            <p:nvPr/>
          </p:nvSpPr>
          <p:spPr>
            <a:xfrm>
              <a:off x="4033300" y="2795900"/>
              <a:ext cx="118600" cy="118075"/>
            </a:xfrm>
            <a:custGeom>
              <a:avLst/>
              <a:gdLst/>
              <a:ahLst/>
              <a:cxnLst/>
              <a:rect l="l" t="t" r="r" b="b"/>
              <a:pathLst>
                <a:path w="4744" h="4723" extrusionOk="0">
                  <a:moveTo>
                    <a:pt x="2372" y="1"/>
                  </a:moveTo>
                  <a:lnTo>
                    <a:pt x="1677" y="696"/>
                  </a:lnTo>
                  <a:lnTo>
                    <a:pt x="696" y="696"/>
                  </a:lnTo>
                  <a:lnTo>
                    <a:pt x="696" y="1677"/>
                  </a:lnTo>
                  <a:lnTo>
                    <a:pt x="1" y="2372"/>
                  </a:lnTo>
                  <a:lnTo>
                    <a:pt x="696" y="3067"/>
                  </a:lnTo>
                  <a:lnTo>
                    <a:pt x="696" y="4028"/>
                  </a:lnTo>
                  <a:lnTo>
                    <a:pt x="1677" y="4028"/>
                  </a:lnTo>
                  <a:lnTo>
                    <a:pt x="2372" y="4723"/>
                  </a:lnTo>
                  <a:lnTo>
                    <a:pt x="3067" y="4028"/>
                  </a:lnTo>
                  <a:lnTo>
                    <a:pt x="4048" y="4028"/>
                  </a:lnTo>
                  <a:lnTo>
                    <a:pt x="4048" y="3067"/>
                  </a:lnTo>
                  <a:lnTo>
                    <a:pt x="4743" y="2372"/>
                  </a:lnTo>
                  <a:lnTo>
                    <a:pt x="4048" y="1677"/>
                  </a:lnTo>
                  <a:lnTo>
                    <a:pt x="4048" y="696"/>
                  </a:lnTo>
                  <a:lnTo>
                    <a:pt x="3067" y="696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"/>
            <p:cNvSpPr/>
            <p:nvPr/>
          </p:nvSpPr>
          <p:spPr>
            <a:xfrm>
              <a:off x="3967375" y="2624200"/>
              <a:ext cx="172750" cy="172750"/>
            </a:xfrm>
            <a:custGeom>
              <a:avLst/>
              <a:gdLst/>
              <a:ahLst/>
              <a:cxnLst/>
              <a:rect l="l" t="t" r="r" b="b"/>
              <a:pathLst>
                <a:path w="6910" h="6910" extrusionOk="0">
                  <a:moveTo>
                    <a:pt x="3823" y="6174"/>
                  </a:moveTo>
                  <a:lnTo>
                    <a:pt x="5234" y="6562"/>
                  </a:lnTo>
                  <a:lnTo>
                    <a:pt x="5622" y="5131"/>
                  </a:lnTo>
                  <a:lnTo>
                    <a:pt x="6910" y="4375"/>
                  </a:lnTo>
                  <a:lnTo>
                    <a:pt x="6174" y="3107"/>
                  </a:lnTo>
                  <a:lnTo>
                    <a:pt x="6542" y="1677"/>
                  </a:lnTo>
                  <a:lnTo>
                    <a:pt x="5132" y="1288"/>
                  </a:lnTo>
                  <a:lnTo>
                    <a:pt x="4375" y="0"/>
                  </a:lnTo>
                  <a:lnTo>
                    <a:pt x="3108" y="736"/>
                  </a:lnTo>
                  <a:lnTo>
                    <a:pt x="1677" y="368"/>
                  </a:lnTo>
                  <a:lnTo>
                    <a:pt x="1288" y="1799"/>
                  </a:lnTo>
                  <a:lnTo>
                    <a:pt x="1" y="2535"/>
                  </a:lnTo>
                  <a:lnTo>
                    <a:pt x="737" y="3823"/>
                  </a:lnTo>
                  <a:lnTo>
                    <a:pt x="369" y="5254"/>
                  </a:lnTo>
                  <a:lnTo>
                    <a:pt x="1799" y="5622"/>
                  </a:lnTo>
                  <a:lnTo>
                    <a:pt x="2535" y="69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"/>
            <p:cNvSpPr/>
            <p:nvPr/>
          </p:nvSpPr>
          <p:spPr>
            <a:xfrm>
              <a:off x="3996500" y="2653325"/>
              <a:ext cx="114500" cy="114500"/>
            </a:xfrm>
            <a:custGeom>
              <a:avLst/>
              <a:gdLst/>
              <a:ahLst/>
              <a:cxnLst/>
              <a:rect l="l" t="t" r="r" b="b"/>
              <a:pathLst>
                <a:path w="4580" h="4580" extrusionOk="0">
                  <a:moveTo>
                    <a:pt x="2904" y="0"/>
                  </a:moveTo>
                  <a:lnTo>
                    <a:pt x="2065" y="491"/>
                  </a:lnTo>
                  <a:lnTo>
                    <a:pt x="1105" y="246"/>
                  </a:lnTo>
                  <a:lnTo>
                    <a:pt x="859" y="1186"/>
                  </a:lnTo>
                  <a:lnTo>
                    <a:pt x="1" y="1677"/>
                  </a:lnTo>
                  <a:lnTo>
                    <a:pt x="491" y="2535"/>
                  </a:lnTo>
                  <a:lnTo>
                    <a:pt x="246" y="3476"/>
                  </a:lnTo>
                  <a:lnTo>
                    <a:pt x="1186" y="3721"/>
                  </a:lnTo>
                  <a:lnTo>
                    <a:pt x="1677" y="4579"/>
                  </a:lnTo>
                  <a:lnTo>
                    <a:pt x="2536" y="4089"/>
                  </a:lnTo>
                  <a:lnTo>
                    <a:pt x="3476" y="4334"/>
                  </a:lnTo>
                  <a:lnTo>
                    <a:pt x="3721" y="3394"/>
                  </a:lnTo>
                  <a:lnTo>
                    <a:pt x="4580" y="2903"/>
                  </a:lnTo>
                  <a:lnTo>
                    <a:pt x="4089" y="2065"/>
                  </a:lnTo>
                  <a:lnTo>
                    <a:pt x="4334" y="1104"/>
                  </a:lnTo>
                  <a:lnTo>
                    <a:pt x="3394" y="859"/>
                  </a:lnTo>
                  <a:lnTo>
                    <a:pt x="29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"/>
            <p:cNvSpPr/>
            <p:nvPr/>
          </p:nvSpPr>
          <p:spPr>
            <a:xfrm>
              <a:off x="3861600" y="2518400"/>
              <a:ext cx="172750" cy="172775"/>
            </a:xfrm>
            <a:custGeom>
              <a:avLst/>
              <a:gdLst/>
              <a:ahLst/>
              <a:cxnLst/>
              <a:rect l="l" t="t" r="r" b="b"/>
              <a:pathLst>
                <a:path w="6910" h="6911" extrusionOk="0">
                  <a:moveTo>
                    <a:pt x="5131" y="5622"/>
                  </a:moveTo>
                  <a:lnTo>
                    <a:pt x="6562" y="5254"/>
                  </a:lnTo>
                  <a:lnTo>
                    <a:pt x="6174" y="3823"/>
                  </a:lnTo>
                  <a:lnTo>
                    <a:pt x="6909" y="2536"/>
                  </a:lnTo>
                  <a:lnTo>
                    <a:pt x="5622" y="1800"/>
                  </a:lnTo>
                  <a:lnTo>
                    <a:pt x="5254" y="369"/>
                  </a:lnTo>
                  <a:lnTo>
                    <a:pt x="3823" y="757"/>
                  </a:lnTo>
                  <a:lnTo>
                    <a:pt x="2535" y="1"/>
                  </a:lnTo>
                  <a:lnTo>
                    <a:pt x="1799" y="1289"/>
                  </a:lnTo>
                  <a:lnTo>
                    <a:pt x="368" y="1677"/>
                  </a:lnTo>
                  <a:lnTo>
                    <a:pt x="756" y="3108"/>
                  </a:lnTo>
                  <a:lnTo>
                    <a:pt x="0" y="4396"/>
                  </a:lnTo>
                  <a:lnTo>
                    <a:pt x="1288" y="5132"/>
                  </a:lnTo>
                  <a:lnTo>
                    <a:pt x="1676" y="6563"/>
                  </a:lnTo>
                  <a:lnTo>
                    <a:pt x="3107" y="6174"/>
                  </a:lnTo>
                  <a:lnTo>
                    <a:pt x="4395" y="69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"/>
            <p:cNvSpPr/>
            <p:nvPr/>
          </p:nvSpPr>
          <p:spPr>
            <a:xfrm>
              <a:off x="3890725" y="2548050"/>
              <a:ext cx="114500" cy="113975"/>
            </a:xfrm>
            <a:custGeom>
              <a:avLst/>
              <a:gdLst/>
              <a:ahLst/>
              <a:cxnLst/>
              <a:rect l="l" t="t" r="r" b="b"/>
              <a:pathLst>
                <a:path w="4580" h="4559" extrusionOk="0">
                  <a:moveTo>
                    <a:pt x="1677" y="0"/>
                  </a:moveTo>
                  <a:lnTo>
                    <a:pt x="1186" y="839"/>
                  </a:lnTo>
                  <a:lnTo>
                    <a:pt x="246" y="1084"/>
                  </a:lnTo>
                  <a:lnTo>
                    <a:pt x="491" y="2045"/>
                  </a:lnTo>
                  <a:lnTo>
                    <a:pt x="0" y="2883"/>
                  </a:lnTo>
                  <a:lnTo>
                    <a:pt x="859" y="3373"/>
                  </a:lnTo>
                  <a:lnTo>
                    <a:pt x="1104" y="4334"/>
                  </a:lnTo>
                  <a:lnTo>
                    <a:pt x="2065" y="4068"/>
                  </a:lnTo>
                  <a:lnTo>
                    <a:pt x="2903" y="4559"/>
                  </a:lnTo>
                  <a:lnTo>
                    <a:pt x="3394" y="3721"/>
                  </a:lnTo>
                  <a:lnTo>
                    <a:pt x="4354" y="3455"/>
                  </a:lnTo>
                  <a:lnTo>
                    <a:pt x="4089" y="2515"/>
                  </a:lnTo>
                  <a:lnTo>
                    <a:pt x="4579" y="1656"/>
                  </a:lnTo>
                  <a:lnTo>
                    <a:pt x="3741" y="1166"/>
                  </a:lnTo>
                  <a:lnTo>
                    <a:pt x="3475" y="225"/>
                  </a:lnTo>
                  <a:lnTo>
                    <a:pt x="2535" y="491"/>
                  </a:lnTo>
                  <a:lnTo>
                    <a:pt x="1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"/>
            <p:cNvSpPr/>
            <p:nvPr/>
          </p:nvSpPr>
          <p:spPr>
            <a:xfrm>
              <a:off x="3265700" y="1604650"/>
              <a:ext cx="1101350" cy="704775"/>
            </a:xfrm>
            <a:custGeom>
              <a:avLst/>
              <a:gdLst/>
              <a:ahLst/>
              <a:cxnLst/>
              <a:rect l="l" t="t" r="r" b="b"/>
              <a:pathLst>
                <a:path w="44054" h="28191" extrusionOk="0">
                  <a:moveTo>
                    <a:pt x="16048" y="1"/>
                  </a:moveTo>
                  <a:cubicBezTo>
                    <a:pt x="1" y="18787"/>
                    <a:pt x="21608" y="28190"/>
                    <a:pt x="21608" y="28190"/>
                  </a:cubicBezTo>
                  <a:cubicBezTo>
                    <a:pt x="44053" y="13554"/>
                    <a:pt x="23591" y="1"/>
                    <a:pt x="235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"/>
            <p:cNvSpPr/>
            <p:nvPr/>
          </p:nvSpPr>
          <p:spPr>
            <a:xfrm>
              <a:off x="3484950" y="1591875"/>
              <a:ext cx="596425" cy="731325"/>
            </a:xfrm>
            <a:custGeom>
              <a:avLst/>
              <a:gdLst/>
              <a:ahLst/>
              <a:cxnLst/>
              <a:rect l="l" t="t" r="r" b="b"/>
              <a:pathLst>
                <a:path w="23857" h="29253" extrusionOk="0">
                  <a:moveTo>
                    <a:pt x="12899" y="29253"/>
                  </a:moveTo>
                  <a:lnTo>
                    <a:pt x="12654" y="29151"/>
                  </a:lnTo>
                  <a:cubicBezTo>
                    <a:pt x="12266" y="28967"/>
                    <a:pt x="3087" y="24899"/>
                    <a:pt x="1186" y="16661"/>
                  </a:cubicBezTo>
                  <a:cubicBezTo>
                    <a:pt x="0" y="11550"/>
                    <a:pt x="1922" y="6011"/>
                    <a:pt x="6889" y="185"/>
                  </a:cubicBezTo>
                  <a:lnTo>
                    <a:pt x="7053" y="1"/>
                  </a:lnTo>
                  <a:lnTo>
                    <a:pt x="14964" y="1"/>
                  </a:lnTo>
                  <a:lnTo>
                    <a:pt x="15087" y="82"/>
                  </a:lnTo>
                  <a:cubicBezTo>
                    <a:pt x="16701" y="1227"/>
                    <a:pt x="18173" y="2535"/>
                    <a:pt x="19461" y="4007"/>
                  </a:cubicBezTo>
                  <a:cubicBezTo>
                    <a:pt x="22343" y="7257"/>
                    <a:pt x="23856" y="10774"/>
                    <a:pt x="23856" y="14146"/>
                  </a:cubicBezTo>
                  <a:cubicBezTo>
                    <a:pt x="23836" y="19441"/>
                    <a:pt x="20238" y="24470"/>
                    <a:pt x="13124" y="29110"/>
                  </a:cubicBezTo>
                  <a:close/>
                  <a:moveTo>
                    <a:pt x="7503" y="1002"/>
                  </a:moveTo>
                  <a:cubicBezTo>
                    <a:pt x="2862" y="6501"/>
                    <a:pt x="1063" y="11693"/>
                    <a:pt x="2147" y="16436"/>
                  </a:cubicBezTo>
                  <a:cubicBezTo>
                    <a:pt x="3087" y="20483"/>
                    <a:pt x="5990" y="23468"/>
                    <a:pt x="8239" y="25267"/>
                  </a:cubicBezTo>
                  <a:cubicBezTo>
                    <a:pt x="9669" y="26371"/>
                    <a:pt x="11182" y="27331"/>
                    <a:pt x="12797" y="28129"/>
                  </a:cubicBezTo>
                  <a:cubicBezTo>
                    <a:pt x="19461" y="23734"/>
                    <a:pt x="22854" y="19032"/>
                    <a:pt x="22854" y="14146"/>
                  </a:cubicBezTo>
                  <a:cubicBezTo>
                    <a:pt x="22875" y="7033"/>
                    <a:pt x="15679" y="1718"/>
                    <a:pt x="14657" y="10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"/>
            <p:cNvSpPr/>
            <p:nvPr/>
          </p:nvSpPr>
          <p:spPr>
            <a:xfrm>
              <a:off x="3679650" y="1949100"/>
              <a:ext cx="219775" cy="167650"/>
            </a:xfrm>
            <a:custGeom>
              <a:avLst/>
              <a:gdLst/>
              <a:ahLst/>
              <a:cxnLst/>
              <a:rect l="l" t="t" r="r" b="b"/>
              <a:pathLst>
                <a:path w="8791" h="6706" extrusionOk="0">
                  <a:moveTo>
                    <a:pt x="4396" y="6705"/>
                  </a:moveTo>
                  <a:cubicBezTo>
                    <a:pt x="1963" y="6705"/>
                    <a:pt x="1" y="5213"/>
                    <a:pt x="1" y="3353"/>
                  </a:cubicBezTo>
                  <a:cubicBezTo>
                    <a:pt x="1" y="1513"/>
                    <a:pt x="1963" y="1"/>
                    <a:pt x="4396" y="1"/>
                  </a:cubicBezTo>
                  <a:cubicBezTo>
                    <a:pt x="6808" y="1"/>
                    <a:pt x="8791" y="1513"/>
                    <a:pt x="8791" y="3353"/>
                  </a:cubicBezTo>
                  <a:cubicBezTo>
                    <a:pt x="8791" y="5213"/>
                    <a:pt x="6808" y="6705"/>
                    <a:pt x="4396" y="6705"/>
                  </a:cubicBezTo>
                  <a:close/>
                  <a:moveTo>
                    <a:pt x="4396" y="614"/>
                  </a:moveTo>
                  <a:cubicBezTo>
                    <a:pt x="2311" y="614"/>
                    <a:pt x="614" y="1840"/>
                    <a:pt x="614" y="3353"/>
                  </a:cubicBezTo>
                  <a:cubicBezTo>
                    <a:pt x="614" y="4866"/>
                    <a:pt x="2311" y="6092"/>
                    <a:pt x="4396" y="6092"/>
                  </a:cubicBezTo>
                  <a:cubicBezTo>
                    <a:pt x="6460" y="6092"/>
                    <a:pt x="8178" y="4866"/>
                    <a:pt x="8178" y="3373"/>
                  </a:cubicBezTo>
                  <a:cubicBezTo>
                    <a:pt x="8178" y="1861"/>
                    <a:pt x="6460" y="614"/>
                    <a:pt x="4396" y="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"/>
            <p:cNvSpPr/>
            <p:nvPr/>
          </p:nvSpPr>
          <p:spPr>
            <a:xfrm>
              <a:off x="3717975" y="1956775"/>
              <a:ext cx="142625" cy="106325"/>
            </a:xfrm>
            <a:custGeom>
              <a:avLst/>
              <a:gdLst/>
              <a:ahLst/>
              <a:cxnLst/>
              <a:rect l="l" t="t" r="r" b="b"/>
              <a:pathLst>
                <a:path w="5705" h="4253" extrusionOk="0">
                  <a:moveTo>
                    <a:pt x="2863" y="4252"/>
                  </a:moveTo>
                  <a:cubicBezTo>
                    <a:pt x="4437" y="4252"/>
                    <a:pt x="5704" y="3312"/>
                    <a:pt x="5704" y="2126"/>
                  </a:cubicBezTo>
                  <a:cubicBezTo>
                    <a:pt x="5704" y="961"/>
                    <a:pt x="4437" y="0"/>
                    <a:pt x="2863" y="0"/>
                  </a:cubicBezTo>
                  <a:cubicBezTo>
                    <a:pt x="1289" y="0"/>
                    <a:pt x="1" y="961"/>
                    <a:pt x="1" y="2126"/>
                  </a:cubicBezTo>
                  <a:cubicBezTo>
                    <a:pt x="1" y="3312"/>
                    <a:pt x="1289" y="4252"/>
                    <a:pt x="2863" y="4252"/>
                  </a:cubicBezTo>
                  <a:close/>
                  <a:moveTo>
                    <a:pt x="2822" y="1370"/>
                  </a:moveTo>
                  <a:cubicBezTo>
                    <a:pt x="3517" y="1370"/>
                    <a:pt x="4069" y="1799"/>
                    <a:pt x="4069" y="2310"/>
                  </a:cubicBezTo>
                  <a:cubicBezTo>
                    <a:pt x="4069" y="2821"/>
                    <a:pt x="3517" y="3250"/>
                    <a:pt x="2822" y="3250"/>
                  </a:cubicBezTo>
                  <a:cubicBezTo>
                    <a:pt x="2127" y="3250"/>
                    <a:pt x="1575" y="2821"/>
                    <a:pt x="1575" y="2310"/>
                  </a:cubicBezTo>
                  <a:cubicBezTo>
                    <a:pt x="1575" y="1799"/>
                    <a:pt x="2127" y="1370"/>
                    <a:pt x="2822" y="13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"/>
            <p:cNvSpPr/>
            <p:nvPr/>
          </p:nvSpPr>
          <p:spPr>
            <a:xfrm>
              <a:off x="3533500" y="1594425"/>
              <a:ext cx="491650" cy="598475"/>
            </a:xfrm>
            <a:custGeom>
              <a:avLst/>
              <a:gdLst/>
              <a:ahLst/>
              <a:cxnLst/>
              <a:rect l="l" t="t" r="r" b="b"/>
              <a:pathLst>
                <a:path w="19666" h="23939" extrusionOk="0">
                  <a:moveTo>
                    <a:pt x="10794" y="23938"/>
                  </a:moveTo>
                  <a:lnTo>
                    <a:pt x="10589" y="23857"/>
                  </a:lnTo>
                  <a:cubicBezTo>
                    <a:pt x="10262" y="23713"/>
                    <a:pt x="2556" y="20361"/>
                    <a:pt x="961" y="13554"/>
                  </a:cubicBezTo>
                  <a:cubicBezTo>
                    <a:pt x="0" y="9384"/>
                    <a:pt x="1554" y="4866"/>
                    <a:pt x="5581" y="144"/>
                  </a:cubicBezTo>
                  <a:lnTo>
                    <a:pt x="5704" y="1"/>
                  </a:lnTo>
                  <a:lnTo>
                    <a:pt x="12184" y="1"/>
                  </a:lnTo>
                  <a:lnTo>
                    <a:pt x="12286" y="62"/>
                  </a:lnTo>
                  <a:cubicBezTo>
                    <a:pt x="12572" y="267"/>
                    <a:pt x="19666" y="4948"/>
                    <a:pt x="19666" y="11653"/>
                  </a:cubicBezTo>
                  <a:cubicBezTo>
                    <a:pt x="19666" y="15966"/>
                    <a:pt x="16742" y="20054"/>
                    <a:pt x="10957" y="23816"/>
                  </a:cubicBezTo>
                  <a:close/>
                  <a:moveTo>
                    <a:pt x="6072" y="798"/>
                  </a:moveTo>
                  <a:cubicBezTo>
                    <a:pt x="2310" y="5275"/>
                    <a:pt x="859" y="9486"/>
                    <a:pt x="1758" y="13370"/>
                  </a:cubicBezTo>
                  <a:cubicBezTo>
                    <a:pt x="3128" y="19196"/>
                    <a:pt x="9506" y="22466"/>
                    <a:pt x="10692" y="23018"/>
                  </a:cubicBezTo>
                  <a:cubicBezTo>
                    <a:pt x="16109" y="19441"/>
                    <a:pt x="18848" y="15618"/>
                    <a:pt x="18848" y="11653"/>
                  </a:cubicBezTo>
                  <a:cubicBezTo>
                    <a:pt x="18848" y="5786"/>
                    <a:pt x="12756" y="1391"/>
                    <a:pt x="11918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"/>
            <p:cNvSpPr/>
            <p:nvPr/>
          </p:nvSpPr>
          <p:spPr>
            <a:xfrm>
              <a:off x="3551375" y="1594950"/>
              <a:ext cx="457925" cy="556550"/>
            </a:xfrm>
            <a:custGeom>
              <a:avLst/>
              <a:gdLst/>
              <a:ahLst/>
              <a:cxnLst/>
              <a:rect l="l" t="t" r="r" b="b"/>
              <a:pathLst>
                <a:path w="18317" h="22262" extrusionOk="0">
                  <a:moveTo>
                    <a:pt x="10058" y="22262"/>
                  </a:moveTo>
                  <a:lnTo>
                    <a:pt x="9874" y="22200"/>
                  </a:lnTo>
                  <a:cubicBezTo>
                    <a:pt x="9588" y="22057"/>
                    <a:pt x="2393" y="18929"/>
                    <a:pt x="921" y="12592"/>
                  </a:cubicBezTo>
                  <a:cubicBezTo>
                    <a:pt x="1" y="8729"/>
                    <a:pt x="1452" y="4538"/>
                    <a:pt x="5193" y="143"/>
                  </a:cubicBezTo>
                  <a:lnTo>
                    <a:pt x="5295" y="0"/>
                  </a:lnTo>
                  <a:lnTo>
                    <a:pt x="11326" y="0"/>
                  </a:lnTo>
                  <a:lnTo>
                    <a:pt x="11428" y="62"/>
                  </a:lnTo>
                  <a:cubicBezTo>
                    <a:pt x="11694" y="246"/>
                    <a:pt x="18317" y="4620"/>
                    <a:pt x="18317" y="10855"/>
                  </a:cubicBezTo>
                  <a:cubicBezTo>
                    <a:pt x="18317" y="14862"/>
                    <a:pt x="15598" y="18664"/>
                    <a:pt x="10242" y="22159"/>
                  </a:cubicBezTo>
                  <a:close/>
                  <a:moveTo>
                    <a:pt x="5663" y="757"/>
                  </a:moveTo>
                  <a:cubicBezTo>
                    <a:pt x="2147" y="4906"/>
                    <a:pt x="798" y="8831"/>
                    <a:pt x="1636" y="12409"/>
                  </a:cubicBezTo>
                  <a:cubicBezTo>
                    <a:pt x="2924" y="17846"/>
                    <a:pt x="8873" y="20892"/>
                    <a:pt x="9997" y="21423"/>
                  </a:cubicBezTo>
                  <a:cubicBezTo>
                    <a:pt x="15026" y="18091"/>
                    <a:pt x="17581" y="14555"/>
                    <a:pt x="17560" y="10855"/>
                  </a:cubicBezTo>
                  <a:cubicBezTo>
                    <a:pt x="17560" y="5397"/>
                    <a:pt x="11898" y="1288"/>
                    <a:pt x="11101" y="7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"/>
            <p:cNvSpPr/>
            <p:nvPr/>
          </p:nvSpPr>
          <p:spPr>
            <a:xfrm>
              <a:off x="3570300" y="1604150"/>
              <a:ext cx="407325" cy="357250"/>
            </a:xfrm>
            <a:custGeom>
              <a:avLst/>
              <a:gdLst/>
              <a:ahLst/>
              <a:cxnLst/>
              <a:rect l="l" t="t" r="r" b="b"/>
              <a:pathLst>
                <a:path w="16293" h="14290" extrusionOk="0">
                  <a:moveTo>
                    <a:pt x="9260" y="21"/>
                  </a:moveTo>
                  <a:cubicBezTo>
                    <a:pt x="9260" y="21"/>
                    <a:pt x="16292" y="6950"/>
                    <a:pt x="8627" y="14289"/>
                  </a:cubicBezTo>
                  <a:cubicBezTo>
                    <a:pt x="8627" y="14289"/>
                    <a:pt x="0" y="9404"/>
                    <a:pt x="59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"/>
            <p:cNvSpPr/>
            <p:nvPr/>
          </p:nvSpPr>
          <p:spPr>
            <a:xfrm>
              <a:off x="2822625" y="1925275"/>
              <a:ext cx="697450" cy="578800"/>
            </a:xfrm>
            <a:custGeom>
              <a:avLst/>
              <a:gdLst/>
              <a:ahLst/>
              <a:cxnLst/>
              <a:rect l="l" t="t" r="r" b="b"/>
              <a:pathLst>
                <a:path w="27898" h="23152" extrusionOk="0">
                  <a:moveTo>
                    <a:pt x="9586" y="0"/>
                  </a:moveTo>
                  <a:cubicBezTo>
                    <a:pt x="7111" y="0"/>
                    <a:pt x="5336" y="361"/>
                    <a:pt x="5336" y="361"/>
                  </a:cubicBezTo>
                  <a:lnTo>
                    <a:pt x="1" y="5676"/>
                  </a:lnTo>
                  <a:cubicBezTo>
                    <a:pt x="1142" y="20165"/>
                    <a:pt x="9189" y="23151"/>
                    <a:pt x="15630" y="23151"/>
                  </a:cubicBezTo>
                  <a:cubicBezTo>
                    <a:pt x="20149" y="23151"/>
                    <a:pt x="23877" y="21682"/>
                    <a:pt x="23877" y="21682"/>
                  </a:cubicBezTo>
                  <a:cubicBezTo>
                    <a:pt x="27897" y="2593"/>
                    <a:pt x="16223" y="0"/>
                    <a:pt x="95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"/>
            <p:cNvSpPr/>
            <p:nvPr/>
          </p:nvSpPr>
          <p:spPr>
            <a:xfrm>
              <a:off x="2810375" y="1907200"/>
              <a:ext cx="664900" cy="628600"/>
            </a:xfrm>
            <a:custGeom>
              <a:avLst/>
              <a:gdLst/>
              <a:ahLst/>
              <a:cxnLst/>
              <a:rect l="l" t="t" r="r" b="b"/>
              <a:pathLst>
                <a:path w="26596" h="25144" extrusionOk="0">
                  <a:moveTo>
                    <a:pt x="16149" y="24387"/>
                  </a:moveTo>
                  <a:cubicBezTo>
                    <a:pt x="13390" y="24387"/>
                    <a:pt x="10364" y="23856"/>
                    <a:pt x="7625" y="22139"/>
                  </a:cubicBezTo>
                  <a:cubicBezTo>
                    <a:pt x="3169" y="19359"/>
                    <a:pt x="613" y="14085"/>
                    <a:pt x="21" y="6439"/>
                  </a:cubicBezTo>
                  <a:lnTo>
                    <a:pt x="0" y="6215"/>
                  </a:lnTo>
                  <a:lnTo>
                    <a:pt x="5581" y="634"/>
                  </a:lnTo>
                  <a:lnTo>
                    <a:pt x="5724" y="593"/>
                  </a:lnTo>
                  <a:cubicBezTo>
                    <a:pt x="7666" y="266"/>
                    <a:pt x="9649" y="143"/>
                    <a:pt x="11611" y="266"/>
                  </a:cubicBezTo>
                  <a:cubicBezTo>
                    <a:pt x="15945" y="532"/>
                    <a:pt x="19502" y="1942"/>
                    <a:pt x="21873" y="4354"/>
                  </a:cubicBezTo>
                  <a:cubicBezTo>
                    <a:pt x="25593" y="8116"/>
                    <a:pt x="26595" y="14207"/>
                    <a:pt x="24858" y="22507"/>
                  </a:cubicBezTo>
                  <a:lnTo>
                    <a:pt x="24796" y="22773"/>
                  </a:lnTo>
                  <a:lnTo>
                    <a:pt x="24530" y="22854"/>
                  </a:lnTo>
                  <a:cubicBezTo>
                    <a:pt x="21853" y="23836"/>
                    <a:pt x="19011" y="24347"/>
                    <a:pt x="16149" y="24387"/>
                  </a:cubicBezTo>
                  <a:close/>
                  <a:moveTo>
                    <a:pt x="1002" y="6603"/>
                  </a:moveTo>
                  <a:cubicBezTo>
                    <a:pt x="1615" y="13778"/>
                    <a:pt x="4007" y="18725"/>
                    <a:pt x="8157" y="21301"/>
                  </a:cubicBezTo>
                  <a:cubicBezTo>
                    <a:pt x="14289" y="25144"/>
                    <a:pt x="22445" y="22568"/>
                    <a:pt x="23958" y="22037"/>
                  </a:cubicBezTo>
                  <a:cubicBezTo>
                    <a:pt x="25553" y="14228"/>
                    <a:pt x="24612" y="8504"/>
                    <a:pt x="21178" y="5049"/>
                  </a:cubicBezTo>
                  <a:cubicBezTo>
                    <a:pt x="16170" y="0"/>
                    <a:pt x="7298" y="1329"/>
                    <a:pt x="6071" y="15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"/>
            <p:cNvSpPr/>
            <p:nvPr/>
          </p:nvSpPr>
          <p:spPr>
            <a:xfrm>
              <a:off x="3102175" y="2183150"/>
              <a:ext cx="220275" cy="198825"/>
            </a:xfrm>
            <a:custGeom>
              <a:avLst/>
              <a:gdLst/>
              <a:ahLst/>
              <a:cxnLst/>
              <a:rect l="l" t="t" r="r" b="b"/>
              <a:pathLst>
                <a:path w="8811" h="7953" extrusionOk="0">
                  <a:moveTo>
                    <a:pt x="3373" y="7932"/>
                  </a:moveTo>
                  <a:cubicBezTo>
                    <a:pt x="2597" y="7953"/>
                    <a:pt x="1861" y="7667"/>
                    <a:pt x="1309" y="7135"/>
                  </a:cubicBezTo>
                  <a:lnTo>
                    <a:pt x="1309" y="7135"/>
                  </a:lnTo>
                  <a:cubicBezTo>
                    <a:pt x="1" y="5827"/>
                    <a:pt x="328" y="3374"/>
                    <a:pt x="2024" y="1657"/>
                  </a:cubicBezTo>
                  <a:cubicBezTo>
                    <a:pt x="2801" y="859"/>
                    <a:pt x="3803" y="328"/>
                    <a:pt x="4886" y="164"/>
                  </a:cubicBezTo>
                  <a:cubicBezTo>
                    <a:pt x="5929" y="1"/>
                    <a:pt x="6869" y="267"/>
                    <a:pt x="7503" y="921"/>
                  </a:cubicBezTo>
                  <a:cubicBezTo>
                    <a:pt x="8811" y="2229"/>
                    <a:pt x="8484" y="4682"/>
                    <a:pt x="6787" y="6399"/>
                  </a:cubicBezTo>
                  <a:cubicBezTo>
                    <a:pt x="6010" y="7196"/>
                    <a:pt x="5009" y="7708"/>
                    <a:pt x="3925" y="7891"/>
                  </a:cubicBezTo>
                  <a:cubicBezTo>
                    <a:pt x="3741" y="7932"/>
                    <a:pt x="3557" y="7932"/>
                    <a:pt x="3373" y="7932"/>
                  </a:cubicBezTo>
                  <a:close/>
                  <a:moveTo>
                    <a:pt x="1738" y="6685"/>
                  </a:moveTo>
                  <a:cubicBezTo>
                    <a:pt x="2310" y="7217"/>
                    <a:pt x="3087" y="7442"/>
                    <a:pt x="3844" y="7278"/>
                  </a:cubicBezTo>
                  <a:cubicBezTo>
                    <a:pt x="5786" y="6910"/>
                    <a:pt x="7298" y="5398"/>
                    <a:pt x="7666" y="3456"/>
                  </a:cubicBezTo>
                  <a:cubicBezTo>
                    <a:pt x="8055" y="1841"/>
                    <a:pt x="6583" y="369"/>
                    <a:pt x="4968" y="757"/>
                  </a:cubicBezTo>
                  <a:cubicBezTo>
                    <a:pt x="4007" y="921"/>
                    <a:pt x="3149" y="1391"/>
                    <a:pt x="2474" y="2086"/>
                  </a:cubicBezTo>
                  <a:cubicBezTo>
                    <a:pt x="1002" y="3558"/>
                    <a:pt x="675" y="5622"/>
                    <a:pt x="1738" y="66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"/>
            <p:cNvSpPr/>
            <p:nvPr/>
          </p:nvSpPr>
          <p:spPr>
            <a:xfrm>
              <a:off x="3125175" y="2196450"/>
              <a:ext cx="142100" cy="142600"/>
            </a:xfrm>
            <a:custGeom>
              <a:avLst/>
              <a:gdLst/>
              <a:ahLst/>
              <a:cxnLst/>
              <a:rect l="l" t="t" r="r" b="b"/>
              <a:pathLst>
                <a:path w="5684" h="5704" extrusionOk="0">
                  <a:moveTo>
                    <a:pt x="4334" y="4355"/>
                  </a:moveTo>
                  <a:cubicBezTo>
                    <a:pt x="5458" y="3230"/>
                    <a:pt x="5683" y="1656"/>
                    <a:pt x="4845" y="839"/>
                  </a:cubicBezTo>
                  <a:cubicBezTo>
                    <a:pt x="4027" y="0"/>
                    <a:pt x="2453" y="225"/>
                    <a:pt x="1329" y="1350"/>
                  </a:cubicBezTo>
                  <a:cubicBezTo>
                    <a:pt x="225" y="2453"/>
                    <a:pt x="0" y="4027"/>
                    <a:pt x="818" y="4866"/>
                  </a:cubicBezTo>
                  <a:cubicBezTo>
                    <a:pt x="1656" y="5704"/>
                    <a:pt x="3230" y="5479"/>
                    <a:pt x="4334" y="4355"/>
                  </a:cubicBezTo>
                  <a:close/>
                  <a:moveTo>
                    <a:pt x="2269" y="2331"/>
                  </a:moveTo>
                  <a:cubicBezTo>
                    <a:pt x="2760" y="1861"/>
                    <a:pt x="3455" y="1758"/>
                    <a:pt x="3823" y="2106"/>
                  </a:cubicBezTo>
                  <a:cubicBezTo>
                    <a:pt x="4191" y="2474"/>
                    <a:pt x="4089" y="3169"/>
                    <a:pt x="3598" y="3659"/>
                  </a:cubicBezTo>
                  <a:cubicBezTo>
                    <a:pt x="3128" y="4150"/>
                    <a:pt x="2413" y="4252"/>
                    <a:pt x="2045" y="3884"/>
                  </a:cubicBezTo>
                  <a:cubicBezTo>
                    <a:pt x="1677" y="3516"/>
                    <a:pt x="1779" y="2842"/>
                    <a:pt x="2269" y="23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"/>
            <p:cNvSpPr/>
            <p:nvPr/>
          </p:nvSpPr>
          <p:spPr>
            <a:xfrm>
              <a:off x="2822125" y="1923550"/>
              <a:ext cx="549400" cy="515150"/>
            </a:xfrm>
            <a:custGeom>
              <a:avLst/>
              <a:gdLst/>
              <a:ahLst/>
              <a:cxnLst/>
              <a:rect l="l" t="t" r="r" b="b"/>
              <a:pathLst>
                <a:path w="21976" h="20606" extrusionOk="0">
                  <a:moveTo>
                    <a:pt x="13165" y="19931"/>
                  </a:moveTo>
                  <a:cubicBezTo>
                    <a:pt x="10508" y="19931"/>
                    <a:pt x="8136" y="19318"/>
                    <a:pt x="6235" y="18153"/>
                  </a:cubicBezTo>
                  <a:cubicBezTo>
                    <a:pt x="2617" y="15884"/>
                    <a:pt x="511" y="11591"/>
                    <a:pt x="21" y="5418"/>
                  </a:cubicBezTo>
                  <a:lnTo>
                    <a:pt x="0" y="5213"/>
                  </a:lnTo>
                  <a:lnTo>
                    <a:pt x="4579" y="634"/>
                  </a:lnTo>
                  <a:lnTo>
                    <a:pt x="4702" y="614"/>
                  </a:lnTo>
                  <a:cubicBezTo>
                    <a:pt x="6296" y="327"/>
                    <a:pt x="7952" y="205"/>
                    <a:pt x="9588" y="307"/>
                  </a:cubicBezTo>
                  <a:cubicBezTo>
                    <a:pt x="13185" y="491"/>
                    <a:pt x="16149" y="1615"/>
                    <a:pt x="18112" y="3598"/>
                  </a:cubicBezTo>
                  <a:cubicBezTo>
                    <a:pt x="21158" y="6624"/>
                    <a:pt x="21975" y="11591"/>
                    <a:pt x="20565" y="18337"/>
                  </a:cubicBezTo>
                  <a:lnTo>
                    <a:pt x="20524" y="18562"/>
                  </a:lnTo>
                  <a:lnTo>
                    <a:pt x="20320" y="18643"/>
                  </a:lnTo>
                  <a:cubicBezTo>
                    <a:pt x="18786" y="19195"/>
                    <a:pt x="17172" y="19584"/>
                    <a:pt x="15536" y="19788"/>
                  </a:cubicBezTo>
                  <a:cubicBezTo>
                    <a:pt x="14759" y="19890"/>
                    <a:pt x="13962" y="19931"/>
                    <a:pt x="13165" y="19931"/>
                  </a:cubicBezTo>
                  <a:close/>
                  <a:moveTo>
                    <a:pt x="839" y="5520"/>
                  </a:moveTo>
                  <a:cubicBezTo>
                    <a:pt x="1329" y="11346"/>
                    <a:pt x="3292" y="15373"/>
                    <a:pt x="6664" y="17458"/>
                  </a:cubicBezTo>
                  <a:cubicBezTo>
                    <a:pt x="11754" y="20606"/>
                    <a:pt x="18582" y="18398"/>
                    <a:pt x="19829" y="17948"/>
                  </a:cubicBezTo>
                  <a:cubicBezTo>
                    <a:pt x="21117" y="11591"/>
                    <a:pt x="20360" y="6971"/>
                    <a:pt x="17540" y="4150"/>
                  </a:cubicBezTo>
                  <a:cubicBezTo>
                    <a:pt x="13390" y="0"/>
                    <a:pt x="5990" y="1186"/>
                    <a:pt x="4968" y="13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"/>
            <p:cNvSpPr/>
            <p:nvPr/>
          </p:nvSpPr>
          <p:spPr>
            <a:xfrm>
              <a:off x="2828250" y="1927625"/>
              <a:ext cx="512100" cy="479400"/>
            </a:xfrm>
            <a:custGeom>
              <a:avLst/>
              <a:gdLst/>
              <a:ahLst/>
              <a:cxnLst/>
              <a:rect l="l" t="t" r="r" b="b"/>
              <a:pathLst>
                <a:path w="20484" h="19176" extrusionOk="0">
                  <a:moveTo>
                    <a:pt x="12245" y="18542"/>
                  </a:moveTo>
                  <a:cubicBezTo>
                    <a:pt x="9772" y="18542"/>
                    <a:pt x="7564" y="17969"/>
                    <a:pt x="5786" y="16866"/>
                  </a:cubicBezTo>
                  <a:cubicBezTo>
                    <a:pt x="2413" y="14760"/>
                    <a:pt x="471" y="10794"/>
                    <a:pt x="1" y="5030"/>
                  </a:cubicBezTo>
                  <a:lnTo>
                    <a:pt x="1" y="4846"/>
                  </a:lnTo>
                  <a:lnTo>
                    <a:pt x="4273" y="594"/>
                  </a:lnTo>
                  <a:lnTo>
                    <a:pt x="4375" y="573"/>
                  </a:lnTo>
                  <a:cubicBezTo>
                    <a:pt x="5868" y="287"/>
                    <a:pt x="7401" y="185"/>
                    <a:pt x="8934" y="267"/>
                  </a:cubicBezTo>
                  <a:cubicBezTo>
                    <a:pt x="12307" y="430"/>
                    <a:pt x="15046" y="1493"/>
                    <a:pt x="16886" y="3333"/>
                  </a:cubicBezTo>
                  <a:cubicBezTo>
                    <a:pt x="19707" y="6154"/>
                    <a:pt x="20483" y="10774"/>
                    <a:pt x="19155" y="17050"/>
                  </a:cubicBezTo>
                  <a:lnTo>
                    <a:pt x="19114" y="17233"/>
                  </a:lnTo>
                  <a:lnTo>
                    <a:pt x="18930" y="17315"/>
                  </a:lnTo>
                  <a:cubicBezTo>
                    <a:pt x="17499" y="17847"/>
                    <a:pt x="16007" y="18215"/>
                    <a:pt x="14474" y="18399"/>
                  </a:cubicBezTo>
                  <a:cubicBezTo>
                    <a:pt x="13738" y="18480"/>
                    <a:pt x="12981" y="18542"/>
                    <a:pt x="12245" y="18542"/>
                  </a:cubicBezTo>
                  <a:close/>
                  <a:moveTo>
                    <a:pt x="777" y="5132"/>
                  </a:moveTo>
                  <a:cubicBezTo>
                    <a:pt x="1227" y="10549"/>
                    <a:pt x="3047" y="14290"/>
                    <a:pt x="6174" y="16232"/>
                  </a:cubicBezTo>
                  <a:cubicBezTo>
                    <a:pt x="10937" y="19175"/>
                    <a:pt x="17295" y="17090"/>
                    <a:pt x="18439" y="16682"/>
                  </a:cubicBezTo>
                  <a:cubicBezTo>
                    <a:pt x="19645" y="10774"/>
                    <a:pt x="18950" y="6461"/>
                    <a:pt x="16334" y="3864"/>
                  </a:cubicBezTo>
                  <a:cubicBezTo>
                    <a:pt x="12470" y="1"/>
                    <a:pt x="5561" y="1105"/>
                    <a:pt x="4621" y="1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"/>
            <p:cNvSpPr/>
            <p:nvPr/>
          </p:nvSpPr>
          <p:spPr>
            <a:xfrm>
              <a:off x="2858925" y="1970575"/>
              <a:ext cx="306125" cy="331675"/>
            </a:xfrm>
            <a:custGeom>
              <a:avLst/>
              <a:gdLst/>
              <a:ahLst/>
              <a:cxnLst/>
              <a:rect l="l" t="t" r="r" b="b"/>
              <a:pathLst>
                <a:path w="12245" h="13267" extrusionOk="0">
                  <a:moveTo>
                    <a:pt x="2371" y="61"/>
                  </a:moveTo>
                  <a:cubicBezTo>
                    <a:pt x="2371" y="61"/>
                    <a:pt x="12245" y="0"/>
                    <a:pt x="12020" y="10609"/>
                  </a:cubicBezTo>
                  <a:cubicBezTo>
                    <a:pt x="12020" y="10609"/>
                    <a:pt x="2453" y="13267"/>
                    <a:pt x="0" y="24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"/>
            <p:cNvSpPr/>
            <p:nvPr/>
          </p:nvSpPr>
          <p:spPr>
            <a:xfrm>
              <a:off x="2553300" y="2589850"/>
              <a:ext cx="704775" cy="550050"/>
            </a:xfrm>
            <a:custGeom>
              <a:avLst/>
              <a:gdLst/>
              <a:ahLst/>
              <a:cxnLst/>
              <a:rect l="l" t="t" r="r" b="b"/>
              <a:pathLst>
                <a:path w="28191" h="22002" extrusionOk="0">
                  <a:moveTo>
                    <a:pt x="13608" y="1"/>
                  </a:moveTo>
                  <a:cubicBezTo>
                    <a:pt x="5657" y="1"/>
                    <a:pt x="1" y="8549"/>
                    <a:pt x="1" y="8549"/>
                  </a:cubicBezTo>
                  <a:lnTo>
                    <a:pt x="1" y="16072"/>
                  </a:lnTo>
                  <a:cubicBezTo>
                    <a:pt x="5088" y="20417"/>
                    <a:pt x="9487" y="22002"/>
                    <a:pt x="13197" y="22002"/>
                  </a:cubicBezTo>
                  <a:cubicBezTo>
                    <a:pt x="23190" y="22002"/>
                    <a:pt x="28190" y="10512"/>
                    <a:pt x="28190" y="10512"/>
                  </a:cubicBezTo>
                  <a:cubicBezTo>
                    <a:pt x="23010" y="2567"/>
                    <a:pt x="17965" y="1"/>
                    <a:pt x="13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"/>
            <p:cNvSpPr/>
            <p:nvPr/>
          </p:nvSpPr>
          <p:spPr>
            <a:xfrm>
              <a:off x="2541050" y="2577700"/>
              <a:ext cx="730825" cy="574950"/>
            </a:xfrm>
            <a:custGeom>
              <a:avLst/>
              <a:gdLst/>
              <a:ahLst/>
              <a:cxnLst/>
              <a:rect l="l" t="t" r="r" b="b"/>
              <a:pathLst>
                <a:path w="29233" h="22998" extrusionOk="0">
                  <a:moveTo>
                    <a:pt x="13676" y="22977"/>
                  </a:moveTo>
                  <a:cubicBezTo>
                    <a:pt x="9404" y="22977"/>
                    <a:pt x="4866" y="20953"/>
                    <a:pt x="164" y="16946"/>
                  </a:cubicBezTo>
                  <a:lnTo>
                    <a:pt x="0" y="16783"/>
                  </a:lnTo>
                  <a:lnTo>
                    <a:pt x="0" y="8892"/>
                  </a:lnTo>
                  <a:lnTo>
                    <a:pt x="62" y="8770"/>
                  </a:lnTo>
                  <a:cubicBezTo>
                    <a:pt x="1206" y="7155"/>
                    <a:pt x="2515" y="5683"/>
                    <a:pt x="3987" y="4375"/>
                  </a:cubicBezTo>
                  <a:cubicBezTo>
                    <a:pt x="7237" y="1513"/>
                    <a:pt x="10732" y="0"/>
                    <a:pt x="14085" y="0"/>
                  </a:cubicBezTo>
                  <a:lnTo>
                    <a:pt x="14126" y="0"/>
                  </a:lnTo>
                  <a:cubicBezTo>
                    <a:pt x="19420" y="21"/>
                    <a:pt x="24449" y="3618"/>
                    <a:pt x="29089" y="10732"/>
                  </a:cubicBezTo>
                  <a:lnTo>
                    <a:pt x="29232" y="10957"/>
                  </a:lnTo>
                  <a:lnTo>
                    <a:pt x="29130" y="11202"/>
                  </a:lnTo>
                  <a:cubicBezTo>
                    <a:pt x="28966" y="11591"/>
                    <a:pt x="24899" y="20749"/>
                    <a:pt x="16660" y="22650"/>
                  </a:cubicBezTo>
                  <a:cubicBezTo>
                    <a:pt x="15679" y="22875"/>
                    <a:pt x="14678" y="22997"/>
                    <a:pt x="13676" y="22977"/>
                  </a:cubicBezTo>
                  <a:close/>
                  <a:moveTo>
                    <a:pt x="982" y="16333"/>
                  </a:moveTo>
                  <a:cubicBezTo>
                    <a:pt x="6480" y="20994"/>
                    <a:pt x="11673" y="22793"/>
                    <a:pt x="16436" y="21689"/>
                  </a:cubicBezTo>
                  <a:cubicBezTo>
                    <a:pt x="23468" y="20054"/>
                    <a:pt x="27413" y="12490"/>
                    <a:pt x="28108" y="11039"/>
                  </a:cubicBezTo>
                  <a:cubicBezTo>
                    <a:pt x="23713" y="4395"/>
                    <a:pt x="19011" y="1002"/>
                    <a:pt x="14126" y="981"/>
                  </a:cubicBezTo>
                  <a:lnTo>
                    <a:pt x="14105" y="981"/>
                  </a:lnTo>
                  <a:cubicBezTo>
                    <a:pt x="7012" y="981"/>
                    <a:pt x="1697" y="8177"/>
                    <a:pt x="982" y="91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"/>
            <p:cNvSpPr/>
            <p:nvPr/>
          </p:nvSpPr>
          <p:spPr>
            <a:xfrm>
              <a:off x="2897750" y="2759625"/>
              <a:ext cx="167650" cy="219250"/>
            </a:xfrm>
            <a:custGeom>
              <a:avLst/>
              <a:gdLst/>
              <a:ahLst/>
              <a:cxnLst/>
              <a:rect l="l" t="t" r="r" b="b"/>
              <a:pathLst>
                <a:path w="6706" h="8770" extrusionOk="0">
                  <a:moveTo>
                    <a:pt x="3353" y="8770"/>
                  </a:moveTo>
                  <a:cubicBezTo>
                    <a:pt x="1513" y="8770"/>
                    <a:pt x="1" y="6808"/>
                    <a:pt x="1" y="4395"/>
                  </a:cubicBezTo>
                  <a:cubicBezTo>
                    <a:pt x="1" y="1963"/>
                    <a:pt x="1513" y="0"/>
                    <a:pt x="3353" y="0"/>
                  </a:cubicBezTo>
                  <a:cubicBezTo>
                    <a:pt x="5213" y="0"/>
                    <a:pt x="6706" y="1963"/>
                    <a:pt x="6706" y="4395"/>
                  </a:cubicBezTo>
                  <a:cubicBezTo>
                    <a:pt x="6706" y="6808"/>
                    <a:pt x="5213" y="8770"/>
                    <a:pt x="3353" y="8770"/>
                  </a:cubicBezTo>
                  <a:close/>
                  <a:moveTo>
                    <a:pt x="3353" y="614"/>
                  </a:moveTo>
                  <a:cubicBezTo>
                    <a:pt x="1841" y="614"/>
                    <a:pt x="614" y="2310"/>
                    <a:pt x="614" y="4395"/>
                  </a:cubicBezTo>
                  <a:cubicBezTo>
                    <a:pt x="614" y="6460"/>
                    <a:pt x="1841" y="8157"/>
                    <a:pt x="3353" y="8157"/>
                  </a:cubicBezTo>
                  <a:cubicBezTo>
                    <a:pt x="4866" y="8157"/>
                    <a:pt x="6092" y="6460"/>
                    <a:pt x="6092" y="4395"/>
                  </a:cubicBezTo>
                  <a:cubicBezTo>
                    <a:pt x="6092" y="2310"/>
                    <a:pt x="4866" y="614"/>
                    <a:pt x="3353" y="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"/>
            <p:cNvSpPr/>
            <p:nvPr/>
          </p:nvSpPr>
          <p:spPr>
            <a:xfrm>
              <a:off x="2905425" y="2797950"/>
              <a:ext cx="106825" cy="142600"/>
            </a:xfrm>
            <a:custGeom>
              <a:avLst/>
              <a:gdLst/>
              <a:ahLst/>
              <a:cxnLst/>
              <a:rect l="l" t="t" r="r" b="b"/>
              <a:pathLst>
                <a:path w="4273" h="5704" extrusionOk="0">
                  <a:moveTo>
                    <a:pt x="4273" y="2862"/>
                  </a:moveTo>
                  <a:cubicBezTo>
                    <a:pt x="4273" y="1288"/>
                    <a:pt x="3312" y="1"/>
                    <a:pt x="2126" y="1"/>
                  </a:cubicBezTo>
                  <a:cubicBezTo>
                    <a:pt x="961" y="1"/>
                    <a:pt x="0" y="1288"/>
                    <a:pt x="0" y="2862"/>
                  </a:cubicBezTo>
                  <a:cubicBezTo>
                    <a:pt x="0" y="4436"/>
                    <a:pt x="961" y="5704"/>
                    <a:pt x="2126" y="5704"/>
                  </a:cubicBezTo>
                  <a:cubicBezTo>
                    <a:pt x="3312" y="5704"/>
                    <a:pt x="4273" y="4436"/>
                    <a:pt x="4273" y="2862"/>
                  </a:cubicBezTo>
                  <a:close/>
                  <a:moveTo>
                    <a:pt x="1390" y="2903"/>
                  </a:moveTo>
                  <a:cubicBezTo>
                    <a:pt x="1390" y="2208"/>
                    <a:pt x="1799" y="1636"/>
                    <a:pt x="2310" y="1636"/>
                  </a:cubicBezTo>
                  <a:cubicBezTo>
                    <a:pt x="2842" y="1636"/>
                    <a:pt x="3251" y="2208"/>
                    <a:pt x="3251" y="2903"/>
                  </a:cubicBezTo>
                  <a:cubicBezTo>
                    <a:pt x="3251" y="3578"/>
                    <a:pt x="2821" y="4171"/>
                    <a:pt x="2310" y="4171"/>
                  </a:cubicBezTo>
                  <a:cubicBezTo>
                    <a:pt x="1799" y="4171"/>
                    <a:pt x="1390" y="3578"/>
                    <a:pt x="1390" y="28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"/>
            <p:cNvSpPr/>
            <p:nvPr/>
          </p:nvSpPr>
          <p:spPr>
            <a:xfrm>
              <a:off x="2543100" y="2633400"/>
              <a:ext cx="598450" cy="474775"/>
            </a:xfrm>
            <a:custGeom>
              <a:avLst/>
              <a:gdLst/>
              <a:ahLst/>
              <a:cxnLst/>
              <a:rect l="l" t="t" r="r" b="b"/>
              <a:pathLst>
                <a:path w="23938" h="18991" extrusionOk="0">
                  <a:moveTo>
                    <a:pt x="11100" y="18991"/>
                  </a:moveTo>
                  <a:cubicBezTo>
                    <a:pt x="7625" y="18991"/>
                    <a:pt x="3966" y="17355"/>
                    <a:pt x="143" y="14085"/>
                  </a:cubicBezTo>
                  <a:lnTo>
                    <a:pt x="0" y="13962"/>
                  </a:lnTo>
                  <a:lnTo>
                    <a:pt x="0" y="7502"/>
                  </a:lnTo>
                  <a:lnTo>
                    <a:pt x="61" y="7400"/>
                  </a:lnTo>
                  <a:cubicBezTo>
                    <a:pt x="266" y="7094"/>
                    <a:pt x="4947" y="0"/>
                    <a:pt x="11652" y="0"/>
                  </a:cubicBezTo>
                  <a:lnTo>
                    <a:pt x="11652" y="0"/>
                  </a:lnTo>
                  <a:cubicBezTo>
                    <a:pt x="15965" y="0"/>
                    <a:pt x="20054" y="2923"/>
                    <a:pt x="23815" y="8688"/>
                  </a:cubicBezTo>
                  <a:lnTo>
                    <a:pt x="23938" y="8872"/>
                  </a:lnTo>
                  <a:lnTo>
                    <a:pt x="23856" y="9076"/>
                  </a:lnTo>
                  <a:cubicBezTo>
                    <a:pt x="23713" y="9404"/>
                    <a:pt x="20340" y="17090"/>
                    <a:pt x="13533" y="18684"/>
                  </a:cubicBezTo>
                  <a:cubicBezTo>
                    <a:pt x="12735" y="18889"/>
                    <a:pt x="11918" y="18991"/>
                    <a:pt x="11100" y="18991"/>
                  </a:cubicBezTo>
                  <a:close/>
                  <a:moveTo>
                    <a:pt x="797" y="13594"/>
                  </a:moveTo>
                  <a:cubicBezTo>
                    <a:pt x="5274" y="17376"/>
                    <a:pt x="9485" y="18827"/>
                    <a:pt x="13369" y="17928"/>
                  </a:cubicBezTo>
                  <a:cubicBezTo>
                    <a:pt x="19195" y="16558"/>
                    <a:pt x="22466" y="10160"/>
                    <a:pt x="23018" y="8954"/>
                  </a:cubicBezTo>
                  <a:cubicBezTo>
                    <a:pt x="19440" y="3557"/>
                    <a:pt x="15638" y="818"/>
                    <a:pt x="11672" y="818"/>
                  </a:cubicBezTo>
                  <a:lnTo>
                    <a:pt x="11672" y="818"/>
                  </a:lnTo>
                  <a:cubicBezTo>
                    <a:pt x="5785" y="818"/>
                    <a:pt x="1390" y="6889"/>
                    <a:pt x="797" y="77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"/>
            <p:cNvSpPr/>
            <p:nvPr/>
          </p:nvSpPr>
          <p:spPr>
            <a:xfrm>
              <a:off x="2543600" y="2649225"/>
              <a:ext cx="556550" cy="442100"/>
            </a:xfrm>
            <a:custGeom>
              <a:avLst/>
              <a:gdLst/>
              <a:ahLst/>
              <a:cxnLst/>
              <a:rect l="l" t="t" r="r" b="b"/>
              <a:pathLst>
                <a:path w="22262" h="17684" extrusionOk="0">
                  <a:moveTo>
                    <a:pt x="10303" y="17683"/>
                  </a:moveTo>
                  <a:cubicBezTo>
                    <a:pt x="7094" y="17683"/>
                    <a:pt x="3680" y="16150"/>
                    <a:pt x="144" y="13125"/>
                  </a:cubicBezTo>
                  <a:lnTo>
                    <a:pt x="1" y="13022"/>
                  </a:lnTo>
                  <a:lnTo>
                    <a:pt x="1" y="6992"/>
                  </a:lnTo>
                  <a:lnTo>
                    <a:pt x="62" y="6910"/>
                  </a:lnTo>
                  <a:cubicBezTo>
                    <a:pt x="246" y="6624"/>
                    <a:pt x="4620" y="1"/>
                    <a:pt x="10855" y="1"/>
                  </a:cubicBezTo>
                  <a:lnTo>
                    <a:pt x="10855" y="1"/>
                  </a:lnTo>
                  <a:cubicBezTo>
                    <a:pt x="14862" y="1"/>
                    <a:pt x="18644" y="2720"/>
                    <a:pt x="22160" y="8096"/>
                  </a:cubicBezTo>
                  <a:lnTo>
                    <a:pt x="22262" y="8259"/>
                  </a:lnTo>
                  <a:lnTo>
                    <a:pt x="22180" y="8443"/>
                  </a:lnTo>
                  <a:cubicBezTo>
                    <a:pt x="22057" y="8750"/>
                    <a:pt x="18930" y="15925"/>
                    <a:pt x="12593" y="17417"/>
                  </a:cubicBezTo>
                  <a:cubicBezTo>
                    <a:pt x="11836" y="17581"/>
                    <a:pt x="11080" y="17683"/>
                    <a:pt x="10303" y="17683"/>
                  </a:cubicBezTo>
                  <a:close/>
                  <a:moveTo>
                    <a:pt x="757" y="12675"/>
                  </a:moveTo>
                  <a:cubicBezTo>
                    <a:pt x="4907" y="16170"/>
                    <a:pt x="8831" y="17520"/>
                    <a:pt x="12429" y="16682"/>
                  </a:cubicBezTo>
                  <a:cubicBezTo>
                    <a:pt x="17846" y="15414"/>
                    <a:pt x="20913" y="9445"/>
                    <a:pt x="21424" y="8321"/>
                  </a:cubicBezTo>
                  <a:cubicBezTo>
                    <a:pt x="18092" y="3292"/>
                    <a:pt x="14555" y="757"/>
                    <a:pt x="10855" y="757"/>
                  </a:cubicBezTo>
                  <a:lnTo>
                    <a:pt x="10855" y="757"/>
                  </a:lnTo>
                  <a:cubicBezTo>
                    <a:pt x="5397" y="757"/>
                    <a:pt x="1288" y="6440"/>
                    <a:pt x="757" y="72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2"/>
            <p:cNvSpPr/>
            <p:nvPr/>
          </p:nvSpPr>
          <p:spPr>
            <a:xfrm>
              <a:off x="2553300" y="2681425"/>
              <a:ext cx="357250" cy="407325"/>
            </a:xfrm>
            <a:custGeom>
              <a:avLst/>
              <a:gdLst/>
              <a:ahLst/>
              <a:cxnLst/>
              <a:rect l="l" t="t" r="r" b="b"/>
              <a:pathLst>
                <a:path w="14290" h="16293" extrusionOk="0">
                  <a:moveTo>
                    <a:pt x="1" y="7033"/>
                  </a:moveTo>
                  <a:cubicBezTo>
                    <a:pt x="1" y="7033"/>
                    <a:pt x="6931" y="1"/>
                    <a:pt x="14290" y="7646"/>
                  </a:cubicBezTo>
                  <a:cubicBezTo>
                    <a:pt x="14290" y="7646"/>
                    <a:pt x="9384" y="16293"/>
                    <a:pt x="1" y="103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"/>
            <p:cNvSpPr/>
            <p:nvPr/>
          </p:nvSpPr>
          <p:spPr>
            <a:xfrm>
              <a:off x="2784575" y="3218550"/>
              <a:ext cx="847575" cy="617375"/>
            </a:xfrm>
            <a:custGeom>
              <a:avLst/>
              <a:gdLst/>
              <a:ahLst/>
              <a:cxnLst/>
              <a:rect l="l" t="t" r="r" b="b"/>
              <a:pathLst>
                <a:path w="33903" h="24695" extrusionOk="0">
                  <a:moveTo>
                    <a:pt x="18135" y="1"/>
                  </a:moveTo>
                  <a:cubicBezTo>
                    <a:pt x="0" y="1"/>
                    <a:pt x="3935" y="19379"/>
                    <a:pt x="3935" y="19379"/>
                  </a:cubicBezTo>
                  <a:lnTo>
                    <a:pt x="9270" y="24694"/>
                  </a:lnTo>
                  <a:cubicBezTo>
                    <a:pt x="33903" y="22752"/>
                    <a:pt x="25256" y="818"/>
                    <a:pt x="25256" y="818"/>
                  </a:cubicBezTo>
                  <a:cubicBezTo>
                    <a:pt x="22568" y="254"/>
                    <a:pt x="20208" y="1"/>
                    <a:pt x="18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"/>
            <p:cNvSpPr/>
            <p:nvPr/>
          </p:nvSpPr>
          <p:spPr>
            <a:xfrm>
              <a:off x="2855850" y="3183275"/>
              <a:ext cx="665400" cy="665425"/>
            </a:xfrm>
            <a:custGeom>
              <a:avLst/>
              <a:gdLst/>
              <a:ahLst/>
              <a:cxnLst/>
              <a:rect l="l" t="t" r="r" b="b"/>
              <a:pathLst>
                <a:path w="26616" h="26617" extrusionOk="0">
                  <a:moveTo>
                    <a:pt x="6235" y="26616"/>
                  </a:moveTo>
                  <a:lnTo>
                    <a:pt x="634" y="21035"/>
                  </a:lnTo>
                  <a:lnTo>
                    <a:pt x="614" y="20892"/>
                  </a:lnTo>
                  <a:cubicBezTo>
                    <a:pt x="266" y="18950"/>
                    <a:pt x="144" y="16968"/>
                    <a:pt x="287" y="15005"/>
                  </a:cubicBezTo>
                  <a:cubicBezTo>
                    <a:pt x="532" y="10671"/>
                    <a:pt x="1943" y="7115"/>
                    <a:pt x="4355" y="4723"/>
                  </a:cubicBezTo>
                  <a:cubicBezTo>
                    <a:pt x="8096" y="1002"/>
                    <a:pt x="14208" y="1"/>
                    <a:pt x="22507" y="1738"/>
                  </a:cubicBezTo>
                  <a:lnTo>
                    <a:pt x="22773" y="1800"/>
                  </a:lnTo>
                  <a:lnTo>
                    <a:pt x="22855" y="2065"/>
                  </a:lnTo>
                  <a:cubicBezTo>
                    <a:pt x="23018" y="2454"/>
                    <a:pt x="26616" y="11796"/>
                    <a:pt x="22139" y="18971"/>
                  </a:cubicBezTo>
                  <a:cubicBezTo>
                    <a:pt x="19359" y="23427"/>
                    <a:pt x="14085" y="26003"/>
                    <a:pt x="6440" y="26596"/>
                  </a:cubicBezTo>
                  <a:close/>
                  <a:moveTo>
                    <a:pt x="1534" y="20545"/>
                  </a:moveTo>
                  <a:lnTo>
                    <a:pt x="6603" y="25594"/>
                  </a:lnTo>
                  <a:cubicBezTo>
                    <a:pt x="13778" y="25001"/>
                    <a:pt x="18725" y="22589"/>
                    <a:pt x="21321" y="18439"/>
                  </a:cubicBezTo>
                  <a:cubicBezTo>
                    <a:pt x="25144" y="12307"/>
                    <a:pt x="22568" y="4171"/>
                    <a:pt x="22037" y="2658"/>
                  </a:cubicBezTo>
                  <a:cubicBezTo>
                    <a:pt x="14228" y="1064"/>
                    <a:pt x="8504" y="1984"/>
                    <a:pt x="5050" y="5438"/>
                  </a:cubicBezTo>
                  <a:cubicBezTo>
                    <a:pt x="1" y="10447"/>
                    <a:pt x="1329" y="19318"/>
                    <a:pt x="1534" y="205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"/>
            <p:cNvSpPr/>
            <p:nvPr/>
          </p:nvSpPr>
          <p:spPr>
            <a:xfrm>
              <a:off x="3122100" y="3345800"/>
              <a:ext cx="220800" cy="198825"/>
            </a:xfrm>
            <a:custGeom>
              <a:avLst/>
              <a:gdLst/>
              <a:ahLst/>
              <a:cxnLst/>
              <a:rect l="l" t="t" r="r" b="b"/>
              <a:pathLst>
                <a:path w="8832" h="7953" extrusionOk="0">
                  <a:moveTo>
                    <a:pt x="5438" y="7932"/>
                  </a:moveTo>
                  <a:cubicBezTo>
                    <a:pt x="4150" y="7891"/>
                    <a:pt x="2924" y="7339"/>
                    <a:pt x="2045" y="6399"/>
                  </a:cubicBezTo>
                  <a:cubicBezTo>
                    <a:pt x="328" y="4681"/>
                    <a:pt x="1" y="2228"/>
                    <a:pt x="1309" y="920"/>
                  </a:cubicBezTo>
                  <a:cubicBezTo>
                    <a:pt x="1963" y="266"/>
                    <a:pt x="2904" y="0"/>
                    <a:pt x="3946" y="143"/>
                  </a:cubicBezTo>
                  <a:cubicBezTo>
                    <a:pt x="5029" y="327"/>
                    <a:pt x="6031" y="859"/>
                    <a:pt x="6787" y="1656"/>
                  </a:cubicBezTo>
                  <a:cubicBezTo>
                    <a:pt x="8505" y="3353"/>
                    <a:pt x="8832" y="5826"/>
                    <a:pt x="7523" y="7134"/>
                  </a:cubicBezTo>
                  <a:lnTo>
                    <a:pt x="7523" y="7134"/>
                  </a:lnTo>
                  <a:cubicBezTo>
                    <a:pt x="6971" y="7666"/>
                    <a:pt x="6215" y="7952"/>
                    <a:pt x="5438" y="7932"/>
                  </a:cubicBezTo>
                  <a:close/>
                  <a:moveTo>
                    <a:pt x="3394" y="736"/>
                  </a:moveTo>
                  <a:cubicBezTo>
                    <a:pt x="2801" y="716"/>
                    <a:pt x="2208" y="941"/>
                    <a:pt x="1759" y="1370"/>
                  </a:cubicBezTo>
                  <a:cubicBezTo>
                    <a:pt x="1248" y="1922"/>
                    <a:pt x="1023" y="2699"/>
                    <a:pt x="1186" y="3455"/>
                  </a:cubicBezTo>
                  <a:cubicBezTo>
                    <a:pt x="1329" y="4416"/>
                    <a:pt x="1800" y="5295"/>
                    <a:pt x="2495" y="5949"/>
                  </a:cubicBezTo>
                  <a:cubicBezTo>
                    <a:pt x="3966" y="7421"/>
                    <a:pt x="6031" y="7748"/>
                    <a:pt x="7094" y="6685"/>
                  </a:cubicBezTo>
                  <a:lnTo>
                    <a:pt x="7094" y="6685"/>
                  </a:lnTo>
                  <a:cubicBezTo>
                    <a:pt x="8157" y="5622"/>
                    <a:pt x="7830" y="3557"/>
                    <a:pt x="6358" y="2085"/>
                  </a:cubicBezTo>
                  <a:cubicBezTo>
                    <a:pt x="5704" y="1390"/>
                    <a:pt x="4825" y="920"/>
                    <a:pt x="3864" y="757"/>
                  </a:cubicBezTo>
                  <a:cubicBezTo>
                    <a:pt x="3701" y="736"/>
                    <a:pt x="3537" y="736"/>
                    <a:pt x="3394" y="7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2"/>
            <p:cNvSpPr/>
            <p:nvPr/>
          </p:nvSpPr>
          <p:spPr>
            <a:xfrm>
              <a:off x="3145100" y="3391275"/>
              <a:ext cx="142600" cy="142600"/>
            </a:xfrm>
            <a:custGeom>
              <a:avLst/>
              <a:gdLst/>
              <a:ahLst/>
              <a:cxnLst/>
              <a:rect l="l" t="t" r="r" b="b"/>
              <a:pathLst>
                <a:path w="5704" h="5704" extrusionOk="0">
                  <a:moveTo>
                    <a:pt x="4355" y="1350"/>
                  </a:moveTo>
                  <a:cubicBezTo>
                    <a:pt x="3251" y="225"/>
                    <a:pt x="1656" y="1"/>
                    <a:pt x="839" y="839"/>
                  </a:cubicBezTo>
                  <a:cubicBezTo>
                    <a:pt x="1" y="1677"/>
                    <a:pt x="226" y="3251"/>
                    <a:pt x="1350" y="4355"/>
                  </a:cubicBezTo>
                  <a:cubicBezTo>
                    <a:pt x="2454" y="5479"/>
                    <a:pt x="4028" y="5704"/>
                    <a:pt x="4866" y="4866"/>
                  </a:cubicBezTo>
                  <a:cubicBezTo>
                    <a:pt x="5704" y="4028"/>
                    <a:pt x="5479" y="2454"/>
                    <a:pt x="4355" y="1350"/>
                  </a:cubicBezTo>
                  <a:close/>
                  <a:moveTo>
                    <a:pt x="2351" y="3435"/>
                  </a:moveTo>
                  <a:cubicBezTo>
                    <a:pt x="1861" y="2944"/>
                    <a:pt x="1759" y="2249"/>
                    <a:pt x="2127" y="1881"/>
                  </a:cubicBezTo>
                  <a:cubicBezTo>
                    <a:pt x="2495" y="1513"/>
                    <a:pt x="3190" y="1615"/>
                    <a:pt x="3660" y="2106"/>
                  </a:cubicBezTo>
                  <a:cubicBezTo>
                    <a:pt x="4150" y="2576"/>
                    <a:pt x="4253" y="3292"/>
                    <a:pt x="3885" y="3660"/>
                  </a:cubicBezTo>
                  <a:cubicBezTo>
                    <a:pt x="3537" y="4007"/>
                    <a:pt x="2842" y="3905"/>
                    <a:pt x="2351" y="34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2"/>
            <p:cNvSpPr/>
            <p:nvPr/>
          </p:nvSpPr>
          <p:spPr>
            <a:xfrm>
              <a:off x="2872200" y="3287525"/>
              <a:ext cx="515175" cy="549400"/>
            </a:xfrm>
            <a:custGeom>
              <a:avLst/>
              <a:gdLst/>
              <a:ahLst/>
              <a:cxnLst/>
              <a:rect l="l" t="t" r="r" b="b"/>
              <a:pathLst>
                <a:path w="20607" h="21976" extrusionOk="0">
                  <a:moveTo>
                    <a:pt x="5213" y="21976"/>
                  </a:moveTo>
                  <a:lnTo>
                    <a:pt x="614" y="17397"/>
                  </a:lnTo>
                  <a:lnTo>
                    <a:pt x="614" y="17295"/>
                  </a:lnTo>
                  <a:cubicBezTo>
                    <a:pt x="307" y="15680"/>
                    <a:pt x="205" y="14024"/>
                    <a:pt x="287" y="12389"/>
                  </a:cubicBezTo>
                  <a:cubicBezTo>
                    <a:pt x="471" y="8791"/>
                    <a:pt x="1595" y="5827"/>
                    <a:pt x="3578" y="3864"/>
                  </a:cubicBezTo>
                  <a:cubicBezTo>
                    <a:pt x="6624" y="819"/>
                    <a:pt x="11571" y="1"/>
                    <a:pt x="18337" y="1411"/>
                  </a:cubicBezTo>
                  <a:lnTo>
                    <a:pt x="18541" y="1452"/>
                  </a:lnTo>
                  <a:lnTo>
                    <a:pt x="18623" y="1657"/>
                  </a:lnTo>
                  <a:cubicBezTo>
                    <a:pt x="19196" y="3190"/>
                    <a:pt x="19584" y="4805"/>
                    <a:pt x="19768" y="6440"/>
                  </a:cubicBezTo>
                  <a:cubicBezTo>
                    <a:pt x="20238" y="10058"/>
                    <a:pt x="19666" y="13288"/>
                    <a:pt x="18133" y="15741"/>
                  </a:cubicBezTo>
                  <a:cubicBezTo>
                    <a:pt x="15884" y="19380"/>
                    <a:pt x="11591" y="21465"/>
                    <a:pt x="5397" y="21955"/>
                  </a:cubicBezTo>
                  <a:close/>
                  <a:moveTo>
                    <a:pt x="1370" y="16988"/>
                  </a:moveTo>
                  <a:lnTo>
                    <a:pt x="5520" y="21138"/>
                  </a:lnTo>
                  <a:cubicBezTo>
                    <a:pt x="11346" y="20647"/>
                    <a:pt x="15353" y="18685"/>
                    <a:pt x="17458" y="15312"/>
                  </a:cubicBezTo>
                  <a:cubicBezTo>
                    <a:pt x="20606" y="10222"/>
                    <a:pt x="18398" y="3394"/>
                    <a:pt x="17969" y="2147"/>
                  </a:cubicBezTo>
                  <a:cubicBezTo>
                    <a:pt x="11612" y="839"/>
                    <a:pt x="6971" y="1616"/>
                    <a:pt x="4171" y="4416"/>
                  </a:cubicBezTo>
                  <a:cubicBezTo>
                    <a:pt x="1" y="8566"/>
                    <a:pt x="1186" y="15986"/>
                    <a:pt x="1370" y="169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"/>
            <p:cNvSpPr/>
            <p:nvPr/>
          </p:nvSpPr>
          <p:spPr>
            <a:xfrm>
              <a:off x="2875775" y="3318700"/>
              <a:ext cx="479400" cy="512100"/>
            </a:xfrm>
            <a:custGeom>
              <a:avLst/>
              <a:gdLst/>
              <a:ahLst/>
              <a:cxnLst/>
              <a:rect l="l" t="t" r="r" b="b"/>
              <a:pathLst>
                <a:path w="19176" h="20484" extrusionOk="0">
                  <a:moveTo>
                    <a:pt x="4866" y="20484"/>
                  </a:moveTo>
                  <a:lnTo>
                    <a:pt x="614" y="16211"/>
                  </a:lnTo>
                  <a:lnTo>
                    <a:pt x="594" y="16109"/>
                  </a:lnTo>
                  <a:cubicBezTo>
                    <a:pt x="307" y="14617"/>
                    <a:pt x="205" y="13084"/>
                    <a:pt x="287" y="11551"/>
                  </a:cubicBezTo>
                  <a:cubicBezTo>
                    <a:pt x="451" y="8178"/>
                    <a:pt x="1513" y="5438"/>
                    <a:pt x="3353" y="3599"/>
                  </a:cubicBezTo>
                  <a:cubicBezTo>
                    <a:pt x="6154" y="778"/>
                    <a:pt x="10794" y="1"/>
                    <a:pt x="17049" y="1330"/>
                  </a:cubicBezTo>
                  <a:lnTo>
                    <a:pt x="17254" y="1370"/>
                  </a:lnTo>
                  <a:lnTo>
                    <a:pt x="17335" y="1554"/>
                  </a:lnTo>
                  <a:cubicBezTo>
                    <a:pt x="17867" y="2985"/>
                    <a:pt x="18214" y="4478"/>
                    <a:pt x="18398" y="6011"/>
                  </a:cubicBezTo>
                  <a:cubicBezTo>
                    <a:pt x="18828" y="9384"/>
                    <a:pt x="18317" y="12389"/>
                    <a:pt x="16865" y="14699"/>
                  </a:cubicBezTo>
                  <a:cubicBezTo>
                    <a:pt x="14780" y="18071"/>
                    <a:pt x="10794" y="20013"/>
                    <a:pt x="5029" y="20463"/>
                  </a:cubicBezTo>
                  <a:close/>
                  <a:moveTo>
                    <a:pt x="1289" y="15843"/>
                  </a:moveTo>
                  <a:lnTo>
                    <a:pt x="5132" y="19707"/>
                  </a:lnTo>
                  <a:cubicBezTo>
                    <a:pt x="10549" y="19237"/>
                    <a:pt x="14290" y="17417"/>
                    <a:pt x="16232" y="14290"/>
                  </a:cubicBezTo>
                  <a:cubicBezTo>
                    <a:pt x="19175" y="9547"/>
                    <a:pt x="17090" y="3169"/>
                    <a:pt x="16681" y="2025"/>
                  </a:cubicBezTo>
                  <a:cubicBezTo>
                    <a:pt x="10774" y="819"/>
                    <a:pt x="6460" y="1534"/>
                    <a:pt x="3864" y="4130"/>
                  </a:cubicBezTo>
                  <a:cubicBezTo>
                    <a:pt x="1" y="7994"/>
                    <a:pt x="1125" y="14903"/>
                    <a:pt x="1309" y="158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"/>
            <p:cNvSpPr/>
            <p:nvPr/>
          </p:nvSpPr>
          <p:spPr>
            <a:xfrm>
              <a:off x="2919225" y="3493475"/>
              <a:ext cx="331700" cy="306150"/>
            </a:xfrm>
            <a:custGeom>
              <a:avLst/>
              <a:gdLst/>
              <a:ahLst/>
              <a:cxnLst/>
              <a:rect l="l" t="t" r="r" b="b"/>
              <a:pathLst>
                <a:path w="13268" h="12246" extrusionOk="0">
                  <a:moveTo>
                    <a:pt x="62" y="9895"/>
                  </a:moveTo>
                  <a:cubicBezTo>
                    <a:pt x="62" y="9895"/>
                    <a:pt x="0" y="1"/>
                    <a:pt x="10610" y="226"/>
                  </a:cubicBezTo>
                  <a:cubicBezTo>
                    <a:pt x="10610" y="226"/>
                    <a:pt x="13267" y="9793"/>
                    <a:pt x="2433" y="12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"/>
            <p:cNvSpPr/>
            <p:nvPr/>
          </p:nvSpPr>
          <p:spPr>
            <a:xfrm>
              <a:off x="3240150" y="3400975"/>
              <a:ext cx="1101350" cy="704775"/>
            </a:xfrm>
            <a:custGeom>
              <a:avLst/>
              <a:gdLst/>
              <a:ahLst/>
              <a:cxnLst/>
              <a:rect l="l" t="t" r="r" b="b"/>
              <a:pathLst>
                <a:path w="44054" h="28191" extrusionOk="0">
                  <a:moveTo>
                    <a:pt x="22446" y="1"/>
                  </a:moveTo>
                  <a:cubicBezTo>
                    <a:pt x="1" y="14617"/>
                    <a:pt x="20484" y="28190"/>
                    <a:pt x="20484" y="28190"/>
                  </a:cubicBezTo>
                  <a:lnTo>
                    <a:pt x="28006" y="28190"/>
                  </a:lnTo>
                  <a:cubicBezTo>
                    <a:pt x="44053" y="9384"/>
                    <a:pt x="22446" y="1"/>
                    <a:pt x="224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"/>
            <p:cNvSpPr/>
            <p:nvPr/>
          </p:nvSpPr>
          <p:spPr>
            <a:xfrm>
              <a:off x="3526350" y="3386675"/>
              <a:ext cx="595900" cy="731325"/>
            </a:xfrm>
            <a:custGeom>
              <a:avLst/>
              <a:gdLst/>
              <a:ahLst/>
              <a:cxnLst/>
              <a:rect l="l" t="t" r="r" b="b"/>
              <a:pathLst>
                <a:path w="23836" h="29253" extrusionOk="0">
                  <a:moveTo>
                    <a:pt x="16803" y="29253"/>
                  </a:moveTo>
                  <a:lnTo>
                    <a:pt x="8892" y="29253"/>
                  </a:lnTo>
                  <a:lnTo>
                    <a:pt x="8770" y="29171"/>
                  </a:lnTo>
                  <a:cubicBezTo>
                    <a:pt x="7155" y="28047"/>
                    <a:pt x="5683" y="26718"/>
                    <a:pt x="4375" y="25246"/>
                  </a:cubicBezTo>
                  <a:cubicBezTo>
                    <a:pt x="1513" y="22017"/>
                    <a:pt x="0" y="18480"/>
                    <a:pt x="0" y="15107"/>
                  </a:cubicBezTo>
                  <a:cubicBezTo>
                    <a:pt x="0" y="9813"/>
                    <a:pt x="3618" y="4784"/>
                    <a:pt x="10732" y="144"/>
                  </a:cubicBezTo>
                  <a:lnTo>
                    <a:pt x="10937" y="1"/>
                  </a:lnTo>
                  <a:lnTo>
                    <a:pt x="11202" y="123"/>
                  </a:lnTo>
                  <a:cubicBezTo>
                    <a:pt x="11591" y="287"/>
                    <a:pt x="20749" y="4355"/>
                    <a:pt x="22650" y="12593"/>
                  </a:cubicBezTo>
                  <a:cubicBezTo>
                    <a:pt x="23835" y="17703"/>
                    <a:pt x="21914" y="23263"/>
                    <a:pt x="16947" y="29069"/>
                  </a:cubicBezTo>
                  <a:close/>
                  <a:moveTo>
                    <a:pt x="9199" y="28272"/>
                  </a:moveTo>
                  <a:lnTo>
                    <a:pt x="16354" y="28272"/>
                  </a:lnTo>
                  <a:cubicBezTo>
                    <a:pt x="20994" y="22752"/>
                    <a:pt x="22793" y="17560"/>
                    <a:pt x="21689" y="12818"/>
                  </a:cubicBezTo>
                  <a:cubicBezTo>
                    <a:pt x="20074" y="5765"/>
                    <a:pt x="12490" y="1820"/>
                    <a:pt x="11039" y="1125"/>
                  </a:cubicBezTo>
                  <a:cubicBezTo>
                    <a:pt x="4375" y="5520"/>
                    <a:pt x="1022" y="10222"/>
                    <a:pt x="981" y="15107"/>
                  </a:cubicBezTo>
                  <a:cubicBezTo>
                    <a:pt x="961" y="22221"/>
                    <a:pt x="8177" y="27556"/>
                    <a:pt x="9199" y="282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"/>
            <p:cNvSpPr/>
            <p:nvPr/>
          </p:nvSpPr>
          <p:spPr>
            <a:xfrm>
              <a:off x="3708275" y="3593150"/>
              <a:ext cx="219775" cy="167650"/>
            </a:xfrm>
            <a:custGeom>
              <a:avLst/>
              <a:gdLst/>
              <a:ahLst/>
              <a:cxnLst/>
              <a:rect l="l" t="t" r="r" b="b"/>
              <a:pathLst>
                <a:path w="8791" h="6706" extrusionOk="0">
                  <a:moveTo>
                    <a:pt x="4396" y="6705"/>
                  </a:moveTo>
                  <a:cubicBezTo>
                    <a:pt x="1963" y="6705"/>
                    <a:pt x="1" y="5213"/>
                    <a:pt x="1" y="3353"/>
                  </a:cubicBezTo>
                  <a:cubicBezTo>
                    <a:pt x="1" y="1513"/>
                    <a:pt x="1963" y="0"/>
                    <a:pt x="4396" y="0"/>
                  </a:cubicBezTo>
                  <a:cubicBezTo>
                    <a:pt x="6808" y="0"/>
                    <a:pt x="8791" y="1513"/>
                    <a:pt x="8791" y="3353"/>
                  </a:cubicBezTo>
                  <a:cubicBezTo>
                    <a:pt x="8791" y="5213"/>
                    <a:pt x="6808" y="6705"/>
                    <a:pt x="4396" y="6705"/>
                  </a:cubicBezTo>
                  <a:close/>
                  <a:moveTo>
                    <a:pt x="4396" y="613"/>
                  </a:moveTo>
                  <a:cubicBezTo>
                    <a:pt x="2311" y="613"/>
                    <a:pt x="614" y="1840"/>
                    <a:pt x="614" y="3353"/>
                  </a:cubicBezTo>
                  <a:cubicBezTo>
                    <a:pt x="614" y="4865"/>
                    <a:pt x="2311" y="6092"/>
                    <a:pt x="4396" y="6092"/>
                  </a:cubicBezTo>
                  <a:cubicBezTo>
                    <a:pt x="6460" y="6092"/>
                    <a:pt x="8157" y="4865"/>
                    <a:pt x="8157" y="3353"/>
                  </a:cubicBezTo>
                  <a:cubicBezTo>
                    <a:pt x="8157" y="1840"/>
                    <a:pt x="6460" y="613"/>
                    <a:pt x="4396" y="6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"/>
            <p:cNvSpPr/>
            <p:nvPr/>
          </p:nvSpPr>
          <p:spPr>
            <a:xfrm>
              <a:off x="3746600" y="3646800"/>
              <a:ext cx="142600" cy="106325"/>
            </a:xfrm>
            <a:custGeom>
              <a:avLst/>
              <a:gdLst/>
              <a:ahLst/>
              <a:cxnLst/>
              <a:rect l="l" t="t" r="r" b="b"/>
              <a:pathLst>
                <a:path w="5704" h="4253" extrusionOk="0">
                  <a:moveTo>
                    <a:pt x="2863" y="1"/>
                  </a:moveTo>
                  <a:cubicBezTo>
                    <a:pt x="1289" y="1"/>
                    <a:pt x="1" y="961"/>
                    <a:pt x="1" y="2126"/>
                  </a:cubicBezTo>
                  <a:cubicBezTo>
                    <a:pt x="1" y="3312"/>
                    <a:pt x="1289" y="4252"/>
                    <a:pt x="2863" y="4252"/>
                  </a:cubicBezTo>
                  <a:cubicBezTo>
                    <a:pt x="4437" y="4252"/>
                    <a:pt x="5704" y="3312"/>
                    <a:pt x="5704" y="2126"/>
                  </a:cubicBezTo>
                  <a:cubicBezTo>
                    <a:pt x="5704" y="961"/>
                    <a:pt x="4437" y="1"/>
                    <a:pt x="2863" y="1"/>
                  </a:cubicBezTo>
                  <a:close/>
                  <a:moveTo>
                    <a:pt x="2903" y="2883"/>
                  </a:moveTo>
                  <a:cubicBezTo>
                    <a:pt x="2208" y="2883"/>
                    <a:pt x="1636" y="2454"/>
                    <a:pt x="1636" y="1943"/>
                  </a:cubicBezTo>
                  <a:cubicBezTo>
                    <a:pt x="1636" y="1431"/>
                    <a:pt x="2208" y="1002"/>
                    <a:pt x="2903" y="1002"/>
                  </a:cubicBezTo>
                  <a:cubicBezTo>
                    <a:pt x="3598" y="1002"/>
                    <a:pt x="4150" y="1431"/>
                    <a:pt x="4150" y="1943"/>
                  </a:cubicBezTo>
                  <a:cubicBezTo>
                    <a:pt x="4150" y="2454"/>
                    <a:pt x="3598" y="2883"/>
                    <a:pt x="2903" y="28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2"/>
            <p:cNvSpPr/>
            <p:nvPr/>
          </p:nvSpPr>
          <p:spPr>
            <a:xfrm>
              <a:off x="3582050" y="3517000"/>
              <a:ext cx="491650" cy="598975"/>
            </a:xfrm>
            <a:custGeom>
              <a:avLst/>
              <a:gdLst/>
              <a:ahLst/>
              <a:cxnLst/>
              <a:rect l="l" t="t" r="r" b="b"/>
              <a:pathLst>
                <a:path w="19666" h="23959" extrusionOk="0">
                  <a:moveTo>
                    <a:pt x="13962" y="23958"/>
                  </a:moveTo>
                  <a:lnTo>
                    <a:pt x="7503" y="23958"/>
                  </a:lnTo>
                  <a:lnTo>
                    <a:pt x="7400" y="23876"/>
                  </a:lnTo>
                  <a:cubicBezTo>
                    <a:pt x="7094" y="23692"/>
                    <a:pt x="21" y="18991"/>
                    <a:pt x="0" y="12286"/>
                  </a:cubicBezTo>
                  <a:cubicBezTo>
                    <a:pt x="0" y="7993"/>
                    <a:pt x="2924" y="3884"/>
                    <a:pt x="8688" y="123"/>
                  </a:cubicBezTo>
                  <a:lnTo>
                    <a:pt x="8872" y="0"/>
                  </a:lnTo>
                  <a:lnTo>
                    <a:pt x="9077" y="82"/>
                  </a:lnTo>
                  <a:cubicBezTo>
                    <a:pt x="9404" y="225"/>
                    <a:pt x="17090" y="3598"/>
                    <a:pt x="18684" y="10405"/>
                  </a:cubicBezTo>
                  <a:cubicBezTo>
                    <a:pt x="19666" y="14555"/>
                    <a:pt x="18112" y="19093"/>
                    <a:pt x="14085" y="23815"/>
                  </a:cubicBezTo>
                  <a:close/>
                  <a:moveTo>
                    <a:pt x="7748" y="23141"/>
                  </a:moveTo>
                  <a:lnTo>
                    <a:pt x="13615" y="23141"/>
                  </a:lnTo>
                  <a:cubicBezTo>
                    <a:pt x="17376" y="18664"/>
                    <a:pt x="18827" y="14453"/>
                    <a:pt x="17928" y="10589"/>
                  </a:cubicBezTo>
                  <a:cubicBezTo>
                    <a:pt x="16558" y="4743"/>
                    <a:pt x="10160" y="1493"/>
                    <a:pt x="8974" y="920"/>
                  </a:cubicBezTo>
                  <a:cubicBezTo>
                    <a:pt x="3557" y="4498"/>
                    <a:pt x="818" y="8320"/>
                    <a:pt x="818" y="12286"/>
                  </a:cubicBezTo>
                  <a:cubicBezTo>
                    <a:pt x="818" y="18153"/>
                    <a:pt x="6889" y="22548"/>
                    <a:pt x="7748" y="231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"/>
            <p:cNvSpPr/>
            <p:nvPr/>
          </p:nvSpPr>
          <p:spPr>
            <a:xfrm>
              <a:off x="3597900" y="3558400"/>
              <a:ext cx="457925" cy="556550"/>
            </a:xfrm>
            <a:custGeom>
              <a:avLst/>
              <a:gdLst/>
              <a:ahLst/>
              <a:cxnLst/>
              <a:rect l="l" t="t" r="r" b="b"/>
              <a:pathLst>
                <a:path w="18317" h="22262" extrusionOk="0">
                  <a:moveTo>
                    <a:pt x="13022" y="22261"/>
                  </a:moveTo>
                  <a:lnTo>
                    <a:pt x="6991" y="22261"/>
                  </a:lnTo>
                  <a:lnTo>
                    <a:pt x="6909" y="22200"/>
                  </a:lnTo>
                  <a:cubicBezTo>
                    <a:pt x="6623" y="22016"/>
                    <a:pt x="0" y="17662"/>
                    <a:pt x="0" y="11407"/>
                  </a:cubicBezTo>
                  <a:cubicBezTo>
                    <a:pt x="0" y="7420"/>
                    <a:pt x="2719" y="3618"/>
                    <a:pt x="8095" y="102"/>
                  </a:cubicBezTo>
                  <a:lnTo>
                    <a:pt x="8259" y="0"/>
                  </a:lnTo>
                  <a:lnTo>
                    <a:pt x="8443" y="82"/>
                  </a:lnTo>
                  <a:cubicBezTo>
                    <a:pt x="8749" y="205"/>
                    <a:pt x="15924" y="3332"/>
                    <a:pt x="17417" y="9669"/>
                  </a:cubicBezTo>
                  <a:cubicBezTo>
                    <a:pt x="18316" y="13533"/>
                    <a:pt x="16885" y="17744"/>
                    <a:pt x="13124" y="22139"/>
                  </a:cubicBezTo>
                  <a:close/>
                  <a:moveTo>
                    <a:pt x="7237" y="21525"/>
                  </a:moveTo>
                  <a:lnTo>
                    <a:pt x="12674" y="21525"/>
                  </a:lnTo>
                  <a:cubicBezTo>
                    <a:pt x="16170" y="17376"/>
                    <a:pt x="17519" y="13451"/>
                    <a:pt x="16681" y="9853"/>
                  </a:cubicBezTo>
                  <a:cubicBezTo>
                    <a:pt x="15413" y="4436"/>
                    <a:pt x="9444" y="1390"/>
                    <a:pt x="8320" y="859"/>
                  </a:cubicBezTo>
                  <a:cubicBezTo>
                    <a:pt x="3291" y="4191"/>
                    <a:pt x="756" y="7727"/>
                    <a:pt x="756" y="11427"/>
                  </a:cubicBezTo>
                  <a:cubicBezTo>
                    <a:pt x="756" y="16865"/>
                    <a:pt x="6439" y="20973"/>
                    <a:pt x="7237" y="215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"/>
            <p:cNvSpPr/>
            <p:nvPr/>
          </p:nvSpPr>
          <p:spPr>
            <a:xfrm>
              <a:off x="3629575" y="3748500"/>
              <a:ext cx="407850" cy="357250"/>
            </a:xfrm>
            <a:custGeom>
              <a:avLst/>
              <a:gdLst/>
              <a:ahLst/>
              <a:cxnLst/>
              <a:rect l="l" t="t" r="r" b="b"/>
              <a:pathLst>
                <a:path w="16314" h="14290" extrusionOk="0">
                  <a:moveTo>
                    <a:pt x="7053" y="14289"/>
                  </a:moveTo>
                  <a:cubicBezTo>
                    <a:pt x="7053" y="14289"/>
                    <a:pt x="1" y="7339"/>
                    <a:pt x="7666" y="0"/>
                  </a:cubicBezTo>
                  <a:cubicBezTo>
                    <a:pt x="7666" y="0"/>
                    <a:pt x="16313" y="4886"/>
                    <a:pt x="10385" y="14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"/>
            <p:cNvSpPr/>
            <p:nvPr/>
          </p:nvSpPr>
          <p:spPr>
            <a:xfrm>
              <a:off x="4087650" y="3205975"/>
              <a:ext cx="696925" cy="578650"/>
            </a:xfrm>
            <a:custGeom>
              <a:avLst/>
              <a:gdLst/>
              <a:ahLst/>
              <a:cxnLst/>
              <a:rect l="l" t="t" r="r" b="b"/>
              <a:pathLst>
                <a:path w="27877" h="23146" extrusionOk="0">
                  <a:moveTo>
                    <a:pt x="12247" y="0"/>
                  </a:moveTo>
                  <a:cubicBezTo>
                    <a:pt x="7739" y="0"/>
                    <a:pt x="4020" y="1464"/>
                    <a:pt x="4020" y="1464"/>
                  </a:cubicBezTo>
                  <a:cubicBezTo>
                    <a:pt x="0" y="20553"/>
                    <a:pt x="11674" y="23145"/>
                    <a:pt x="18312" y="23145"/>
                  </a:cubicBezTo>
                  <a:cubicBezTo>
                    <a:pt x="20787" y="23145"/>
                    <a:pt x="22561" y="22785"/>
                    <a:pt x="22561" y="22785"/>
                  </a:cubicBezTo>
                  <a:lnTo>
                    <a:pt x="27876" y="17470"/>
                  </a:lnTo>
                  <a:cubicBezTo>
                    <a:pt x="26734" y="2984"/>
                    <a:pt x="18685" y="0"/>
                    <a:pt x="122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"/>
            <p:cNvSpPr/>
            <p:nvPr/>
          </p:nvSpPr>
          <p:spPr>
            <a:xfrm>
              <a:off x="4131925" y="3137275"/>
              <a:ext cx="665425" cy="665925"/>
            </a:xfrm>
            <a:custGeom>
              <a:avLst/>
              <a:gdLst/>
              <a:ahLst/>
              <a:cxnLst/>
              <a:rect l="l" t="t" r="r" b="b"/>
              <a:pathLst>
                <a:path w="26617" h="26637" extrusionOk="0">
                  <a:moveTo>
                    <a:pt x="16538" y="26391"/>
                  </a:moveTo>
                  <a:cubicBezTo>
                    <a:pt x="16068" y="26391"/>
                    <a:pt x="15557" y="26391"/>
                    <a:pt x="15005" y="26351"/>
                  </a:cubicBezTo>
                  <a:cubicBezTo>
                    <a:pt x="10672" y="26085"/>
                    <a:pt x="7115" y="24674"/>
                    <a:pt x="4743" y="22283"/>
                  </a:cubicBezTo>
                  <a:cubicBezTo>
                    <a:pt x="1003" y="18521"/>
                    <a:pt x="1" y="12409"/>
                    <a:pt x="1759" y="4110"/>
                  </a:cubicBezTo>
                  <a:lnTo>
                    <a:pt x="1800" y="3864"/>
                  </a:lnTo>
                  <a:lnTo>
                    <a:pt x="2066" y="3762"/>
                  </a:lnTo>
                  <a:cubicBezTo>
                    <a:pt x="2454" y="3599"/>
                    <a:pt x="11816" y="1"/>
                    <a:pt x="18971" y="4478"/>
                  </a:cubicBezTo>
                  <a:cubicBezTo>
                    <a:pt x="23427" y="7258"/>
                    <a:pt x="26003" y="12552"/>
                    <a:pt x="26596" y="20177"/>
                  </a:cubicBezTo>
                  <a:lnTo>
                    <a:pt x="26616" y="20402"/>
                  </a:lnTo>
                  <a:lnTo>
                    <a:pt x="21036" y="26003"/>
                  </a:lnTo>
                  <a:lnTo>
                    <a:pt x="20892" y="26024"/>
                  </a:lnTo>
                  <a:cubicBezTo>
                    <a:pt x="19462" y="26269"/>
                    <a:pt x="17990" y="26391"/>
                    <a:pt x="16538" y="26391"/>
                  </a:cubicBezTo>
                  <a:close/>
                  <a:moveTo>
                    <a:pt x="2658" y="4580"/>
                  </a:moveTo>
                  <a:cubicBezTo>
                    <a:pt x="1064" y="12389"/>
                    <a:pt x="2004" y="18133"/>
                    <a:pt x="5438" y="21588"/>
                  </a:cubicBezTo>
                  <a:cubicBezTo>
                    <a:pt x="10467" y="26637"/>
                    <a:pt x="19318" y="25288"/>
                    <a:pt x="20545" y="25083"/>
                  </a:cubicBezTo>
                  <a:lnTo>
                    <a:pt x="25594" y="20034"/>
                  </a:lnTo>
                  <a:cubicBezTo>
                    <a:pt x="24981" y="12838"/>
                    <a:pt x="22589" y="7892"/>
                    <a:pt x="18439" y="5316"/>
                  </a:cubicBezTo>
                  <a:cubicBezTo>
                    <a:pt x="12327" y="1493"/>
                    <a:pt x="4171" y="4048"/>
                    <a:pt x="2658" y="45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"/>
            <p:cNvSpPr/>
            <p:nvPr/>
          </p:nvSpPr>
          <p:spPr>
            <a:xfrm>
              <a:off x="4293925" y="3324850"/>
              <a:ext cx="211600" cy="199825"/>
            </a:xfrm>
            <a:custGeom>
              <a:avLst/>
              <a:gdLst/>
              <a:ahLst/>
              <a:cxnLst/>
              <a:rect l="l" t="t" r="r" b="b"/>
              <a:pathLst>
                <a:path w="8464" h="7993" extrusionOk="0">
                  <a:moveTo>
                    <a:pt x="3026" y="7972"/>
                  </a:moveTo>
                  <a:cubicBezTo>
                    <a:pt x="2250" y="7993"/>
                    <a:pt x="1493" y="7686"/>
                    <a:pt x="941" y="7155"/>
                  </a:cubicBezTo>
                  <a:cubicBezTo>
                    <a:pt x="287" y="6460"/>
                    <a:pt x="1" y="5479"/>
                    <a:pt x="185" y="4518"/>
                  </a:cubicBezTo>
                  <a:cubicBezTo>
                    <a:pt x="594" y="2310"/>
                    <a:pt x="2311" y="593"/>
                    <a:pt x="4519" y="184"/>
                  </a:cubicBezTo>
                  <a:cubicBezTo>
                    <a:pt x="5479" y="0"/>
                    <a:pt x="6461" y="286"/>
                    <a:pt x="7156" y="940"/>
                  </a:cubicBezTo>
                  <a:lnTo>
                    <a:pt x="7156" y="940"/>
                  </a:lnTo>
                  <a:cubicBezTo>
                    <a:pt x="8464" y="2249"/>
                    <a:pt x="8137" y="4722"/>
                    <a:pt x="6420" y="6419"/>
                  </a:cubicBezTo>
                  <a:cubicBezTo>
                    <a:pt x="5663" y="7216"/>
                    <a:pt x="4662" y="7748"/>
                    <a:pt x="3578" y="7932"/>
                  </a:cubicBezTo>
                  <a:cubicBezTo>
                    <a:pt x="3394" y="7952"/>
                    <a:pt x="3210" y="7972"/>
                    <a:pt x="3026" y="7972"/>
                  </a:cubicBezTo>
                  <a:close/>
                  <a:moveTo>
                    <a:pt x="5071" y="756"/>
                  </a:moveTo>
                  <a:cubicBezTo>
                    <a:pt x="4927" y="756"/>
                    <a:pt x="4764" y="777"/>
                    <a:pt x="4600" y="797"/>
                  </a:cubicBezTo>
                  <a:cubicBezTo>
                    <a:pt x="2679" y="1165"/>
                    <a:pt x="1166" y="2678"/>
                    <a:pt x="798" y="4620"/>
                  </a:cubicBezTo>
                  <a:cubicBezTo>
                    <a:pt x="410" y="6235"/>
                    <a:pt x="1861" y="7707"/>
                    <a:pt x="3497" y="7298"/>
                  </a:cubicBezTo>
                  <a:cubicBezTo>
                    <a:pt x="4437" y="7134"/>
                    <a:pt x="5316" y="6685"/>
                    <a:pt x="5990" y="5990"/>
                  </a:cubicBezTo>
                  <a:cubicBezTo>
                    <a:pt x="7442" y="4518"/>
                    <a:pt x="7769" y="2453"/>
                    <a:pt x="6706" y="1390"/>
                  </a:cubicBezTo>
                  <a:cubicBezTo>
                    <a:pt x="6277" y="961"/>
                    <a:pt x="5684" y="736"/>
                    <a:pt x="5071" y="7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"/>
            <p:cNvSpPr/>
            <p:nvPr/>
          </p:nvSpPr>
          <p:spPr>
            <a:xfrm>
              <a:off x="4339925" y="3370825"/>
              <a:ext cx="142600" cy="142625"/>
            </a:xfrm>
            <a:custGeom>
              <a:avLst/>
              <a:gdLst/>
              <a:ahLst/>
              <a:cxnLst/>
              <a:rect l="l" t="t" r="r" b="b"/>
              <a:pathLst>
                <a:path w="5704" h="5705" extrusionOk="0">
                  <a:moveTo>
                    <a:pt x="1350" y="1350"/>
                  </a:moveTo>
                  <a:cubicBezTo>
                    <a:pt x="246" y="2474"/>
                    <a:pt x="1" y="4048"/>
                    <a:pt x="839" y="4887"/>
                  </a:cubicBezTo>
                  <a:cubicBezTo>
                    <a:pt x="1677" y="5704"/>
                    <a:pt x="3251" y="5479"/>
                    <a:pt x="4355" y="4375"/>
                  </a:cubicBezTo>
                  <a:cubicBezTo>
                    <a:pt x="5479" y="3251"/>
                    <a:pt x="5704" y="1677"/>
                    <a:pt x="4866" y="839"/>
                  </a:cubicBezTo>
                  <a:cubicBezTo>
                    <a:pt x="4048" y="1"/>
                    <a:pt x="2454" y="246"/>
                    <a:pt x="1350" y="1350"/>
                  </a:cubicBezTo>
                  <a:close/>
                  <a:moveTo>
                    <a:pt x="3415" y="3374"/>
                  </a:moveTo>
                  <a:cubicBezTo>
                    <a:pt x="2924" y="3864"/>
                    <a:pt x="2229" y="3967"/>
                    <a:pt x="1861" y="3599"/>
                  </a:cubicBezTo>
                  <a:cubicBezTo>
                    <a:pt x="1493" y="3231"/>
                    <a:pt x="1616" y="2536"/>
                    <a:pt x="2086" y="2045"/>
                  </a:cubicBezTo>
                  <a:cubicBezTo>
                    <a:pt x="2576" y="1554"/>
                    <a:pt x="3271" y="1452"/>
                    <a:pt x="3639" y="1820"/>
                  </a:cubicBezTo>
                  <a:cubicBezTo>
                    <a:pt x="4007" y="2188"/>
                    <a:pt x="3905" y="2883"/>
                    <a:pt x="3415" y="33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"/>
            <p:cNvSpPr/>
            <p:nvPr/>
          </p:nvSpPr>
          <p:spPr>
            <a:xfrm>
              <a:off x="4235675" y="3271175"/>
              <a:ext cx="549900" cy="515175"/>
            </a:xfrm>
            <a:custGeom>
              <a:avLst/>
              <a:gdLst/>
              <a:ahLst/>
              <a:cxnLst/>
              <a:rect l="l" t="t" r="r" b="b"/>
              <a:pathLst>
                <a:path w="21996" h="20607" extrusionOk="0">
                  <a:moveTo>
                    <a:pt x="13472" y="20340"/>
                  </a:moveTo>
                  <a:cubicBezTo>
                    <a:pt x="13124" y="20340"/>
                    <a:pt x="12777" y="20340"/>
                    <a:pt x="12409" y="20320"/>
                  </a:cubicBezTo>
                  <a:cubicBezTo>
                    <a:pt x="8791" y="20136"/>
                    <a:pt x="5847" y="18991"/>
                    <a:pt x="3864" y="17029"/>
                  </a:cubicBezTo>
                  <a:cubicBezTo>
                    <a:pt x="818" y="13983"/>
                    <a:pt x="1" y="9016"/>
                    <a:pt x="1432" y="2270"/>
                  </a:cubicBezTo>
                  <a:lnTo>
                    <a:pt x="1472" y="2065"/>
                  </a:lnTo>
                  <a:lnTo>
                    <a:pt x="1677" y="1984"/>
                  </a:lnTo>
                  <a:cubicBezTo>
                    <a:pt x="3210" y="1411"/>
                    <a:pt x="4804" y="1023"/>
                    <a:pt x="6440" y="818"/>
                  </a:cubicBezTo>
                  <a:cubicBezTo>
                    <a:pt x="10078" y="369"/>
                    <a:pt x="13288" y="941"/>
                    <a:pt x="15761" y="2454"/>
                  </a:cubicBezTo>
                  <a:cubicBezTo>
                    <a:pt x="19400" y="4723"/>
                    <a:pt x="21485" y="9016"/>
                    <a:pt x="21976" y="15210"/>
                  </a:cubicBezTo>
                  <a:lnTo>
                    <a:pt x="21996" y="15393"/>
                  </a:lnTo>
                  <a:lnTo>
                    <a:pt x="17417" y="19993"/>
                  </a:lnTo>
                  <a:lnTo>
                    <a:pt x="17294" y="20013"/>
                  </a:lnTo>
                  <a:cubicBezTo>
                    <a:pt x="16027" y="20238"/>
                    <a:pt x="14760" y="20361"/>
                    <a:pt x="13472" y="20340"/>
                  </a:cubicBezTo>
                  <a:close/>
                  <a:moveTo>
                    <a:pt x="2167" y="2658"/>
                  </a:moveTo>
                  <a:cubicBezTo>
                    <a:pt x="859" y="9016"/>
                    <a:pt x="1636" y="13656"/>
                    <a:pt x="4436" y="16456"/>
                  </a:cubicBezTo>
                  <a:cubicBezTo>
                    <a:pt x="8586" y="20606"/>
                    <a:pt x="16007" y="19421"/>
                    <a:pt x="17008" y="19237"/>
                  </a:cubicBezTo>
                  <a:lnTo>
                    <a:pt x="21158" y="15087"/>
                  </a:lnTo>
                  <a:cubicBezTo>
                    <a:pt x="20667" y="9261"/>
                    <a:pt x="18705" y="5254"/>
                    <a:pt x="15332" y="3149"/>
                  </a:cubicBezTo>
                  <a:cubicBezTo>
                    <a:pt x="10242" y="1"/>
                    <a:pt x="3414" y="2208"/>
                    <a:pt x="2167" y="26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"/>
            <p:cNvSpPr/>
            <p:nvPr/>
          </p:nvSpPr>
          <p:spPr>
            <a:xfrm>
              <a:off x="4267350" y="3303375"/>
              <a:ext cx="512100" cy="479400"/>
            </a:xfrm>
            <a:custGeom>
              <a:avLst/>
              <a:gdLst/>
              <a:ahLst/>
              <a:cxnLst/>
              <a:rect l="l" t="t" r="r" b="b"/>
              <a:pathLst>
                <a:path w="20484" h="19176" extrusionOk="0">
                  <a:moveTo>
                    <a:pt x="12511" y="18930"/>
                  </a:moveTo>
                  <a:cubicBezTo>
                    <a:pt x="12205" y="18930"/>
                    <a:pt x="11878" y="18930"/>
                    <a:pt x="11551" y="18889"/>
                  </a:cubicBezTo>
                  <a:cubicBezTo>
                    <a:pt x="8178" y="18725"/>
                    <a:pt x="5439" y="17683"/>
                    <a:pt x="3599" y="15823"/>
                  </a:cubicBezTo>
                  <a:cubicBezTo>
                    <a:pt x="757" y="13002"/>
                    <a:pt x="1" y="8402"/>
                    <a:pt x="1309" y="2127"/>
                  </a:cubicBezTo>
                  <a:lnTo>
                    <a:pt x="1350" y="1922"/>
                  </a:lnTo>
                  <a:lnTo>
                    <a:pt x="1555" y="1861"/>
                  </a:lnTo>
                  <a:cubicBezTo>
                    <a:pt x="2985" y="1329"/>
                    <a:pt x="4478" y="961"/>
                    <a:pt x="5990" y="777"/>
                  </a:cubicBezTo>
                  <a:cubicBezTo>
                    <a:pt x="9384" y="348"/>
                    <a:pt x="12389" y="880"/>
                    <a:pt x="14678" y="2311"/>
                  </a:cubicBezTo>
                  <a:cubicBezTo>
                    <a:pt x="18072" y="4396"/>
                    <a:pt x="20014" y="8382"/>
                    <a:pt x="20463" y="14146"/>
                  </a:cubicBezTo>
                  <a:lnTo>
                    <a:pt x="20484" y="14310"/>
                  </a:lnTo>
                  <a:lnTo>
                    <a:pt x="16232" y="18582"/>
                  </a:lnTo>
                  <a:lnTo>
                    <a:pt x="16109" y="18603"/>
                  </a:lnTo>
                  <a:cubicBezTo>
                    <a:pt x="14924" y="18828"/>
                    <a:pt x="13717" y="18930"/>
                    <a:pt x="12511" y="18930"/>
                  </a:cubicBezTo>
                  <a:close/>
                  <a:moveTo>
                    <a:pt x="2004" y="2494"/>
                  </a:moveTo>
                  <a:cubicBezTo>
                    <a:pt x="798" y="8402"/>
                    <a:pt x="1514" y="12715"/>
                    <a:pt x="4130" y="15312"/>
                  </a:cubicBezTo>
                  <a:cubicBezTo>
                    <a:pt x="7994" y="19175"/>
                    <a:pt x="14903" y="18051"/>
                    <a:pt x="15843" y="17887"/>
                  </a:cubicBezTo>
                  <a:lnTo>
                    <a:pt x="19686" y="14024"/>
                  </a:lnTo>
                  <a:cubicBezTo>
                    <a:pt x="19237" y="8607"/>
                    <a:pt x="17417" y="4886"/>
                    <a:pt x="14290" y="2944"/>
                  </a:cubicBezTo>
                  <a:cubicBezTo>
                    <a:pt x="9547" y="1"/>
                    <a:pt x="3190" y="2086"/>
                    <a:pt x="2025" y="24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"/>
            <p:cNvSpPr/>
            <p:nvPr/>
          </p:nvSpPr>
          <p:spPr>
            <a:xfrm>
              <a:off x="4442150" y="3408150"/>
              <a:ext cx="306650" cy="331675"/>
            </a:xfrm>
            <a:custGeom>
              <a:avLst/>
              <a:gdLst/>
              <a:ahLst/>
              <a:cxnLst/>
              <a:rect l="l" t="t" r="r" b="b"/>
              <a:pathLst>
                <a:path w="12266" h="13267" extrusionOk="0">
                  <a:moveTo>
                    <a:pt x="9894" y="13185"/>
                  </a:moveTo>
                  <a:cubicBezTo>
                    <a:pt x="9894" y="13185"/>
                    <a:pt x="0" y="13267"/>
                    <a:pt x="225" y="2637"/>
                  </a:cubicBezTo>
                  <a:cubicBezTo>
                    <a:pt x="225" y="2637"/>
                    <a:pt x="9792" y="0"/>
                    <a:pt x="12265" y="108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"/>
            <p:cNvSpPr/>
            <p:nvPr/>
          </p:nvSpPr>
          <p:spPr>
            <a:xfrm>
              <a:off x="4349650" y="2570000"/>
              <a:ext cx="704750" cy="550025"/>
            </a:xfrm>
            <a:custGeom>
              <a:avLst/>
              <a:gdLst/>
              <a:ahLst/>
              <a:cxnLst/>
              <a:rect l="l" t="t" r="r" b="b"/>
              <a:pathLst>
                <a:path w="28190" h="22001" extrusionOk="0">
                  <a:moveTo>
                    <a:pt x="14984" y="0"/>
                  </a:moveTo>
                  <a:cubicBezTo>
                    <a:pt x="4989" y="0"/>
                    <a:pt x="0" y="11490"/>
                    <a:pt x="0" y="11490"/>
                  </a:cubicBezTo>
                  <a:cubicBezTo>
                    <a:pt x="5181" y="19435"/>
                    <a:pt x="10226" y="22001"/>
                    <a:pt x="14582" y="22001"/>
                  </a:cubicBezTo>
                  <a:cubicBezTo>
                    <a:pt x="22533" y="22001"/>
                    <a:pt x="28189" y="13452"/>
                    <a:pt x="28189" y="13452"/>
                  </a:cubicBezTo>
                  <a:lnTo>
                    <a:pt x="28189" y="5930"/>
                  </a:lnTo>
                  <a:cubicBezTo>
                    <a:pt x="23097" y="1584"/>
                    <a:pt x="18695" y="0"/>
                    <a:pt x="14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"/>
            <p:cNvSpPr/>
            <p:nvPr/>
          </p:nvSpPr>
          <p:spPr>
            <a:xfrm>
              <a:off x="4335850" y="2536800"/>
              <a:ext cx="731325" cy="595900"/>
            </a:xfrm>
            <a:custGeom>
              <a:avLst/>
              <a:gdLst/>
              <a:ahLst/>
              <a:cxnLst/>
              <a:rect l="l" t="t" r="r" b="b"/>
              <a:pathLst>
                <a:path w="29253" h="23836" extrusionOk="0">
                  <a:moveTo>
                    <a:pt x="15148" y="23836"/>
                  </a:moveTo>
                  <a:lnTo>
                    <a:pt x="15107" y="23836"/>
                  </a:lnTo>
                  <a:cubicBezTo>
                    <a:pt x="9812" y="23816"/>
                    <a:pt x="4784" y="20197"/>
                    <a:pt x="143" y="13104"/>
                  </a:cubicBezTo>
                  <a:lnTo>
                    <a:pt x="0" y="12879"/>
                  </a:lnTo>
                  <a:lnTo>
                    <a:pt x="102" y="12634"/>
                  </a:lnTo>
                  <a:cubicBezTo>
                    <a:pt x="266" y="12245"/>
                    <a:pt x="4334" y="3087"/>
                    <a:pt x="12572" y="1166"/>
                  </a:cubicBezTo>
                  <a:cubicBezTo>
                    <a:pt x="17682" y="1"/>
                    <a:pt x="23243" y="1922"/>
                    <a:pt x="29068" y="6890"/>
                  </a:cubicBezTo>
                  <a:lnTo>
                    <a:pt x="29252" y="7033"/>
                  </a:lnTo>
                  <a:lnTo>
                    <a:pt x="29252" y="14944"/>
                  </a:lnTo>
                  <a:lnTo>
                    <a:pt x="29171" y="15066"/>
                  </a:lnTo>
                  <a:cubicBezTo>
                    <a:pt x="28026" y="16681"/>
                    <a:pt x="26718" y="18153"/>
                    <a:pt x="25246" y="19461"/>
                  </a:cubicBezTo>
                  <a:cubicBezTo>
                    <a:pt x="21996" y="22303"/>
                    <a:pt x="18500" y="23836"/>
                    <a:pt x="15148" y="23836"/>
                  </a:cubicBezTo>
                  <a:close/>
                  <a:moveTo>
                    <a:pt x="1104" y="12777"/>
                  </a:moveTo>
                  <a:cubicBezTo>
                    <a:pt x="5499" y="19441"/>
                    <a:pt x="10201" y="22834"/>
                    <a:pt x="15086" y="22834"/>
                  </a:cubicBezTo>
                  <a:lnTo>
                    <a:pt x="15148" y="22834"/>
                  </a:lnTo>
                  <a:cubicBezTo>
                    <a:pt x="22241" y="22834"/>
                    <a:pt x="27535" y="15659"/>
                    <a:pt x="28251" y="14637"/>
                  </a:cubicBezTo>
                  <a:lnTo>
                    <a:pt x="28251" y="7482"/>
                  </a:lnTo>
                  <a:cubicBezTo>
                    <a:pt x="22752" y="2842"/>
                    <a:pt x="17539" y="1043"/>
                    <a:pt x="12797" y="2127"/>
                  </a:cubicBezTo>
                  <a:cubicBezTo>
                    <a:pt x="5744" y="3762"/>
                    <a:pt x="1799" y="11346"/>
                    <a:pt x="1104" y="127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"/>
            <p:cNvSpPr/>
            <p:nvPr/>
          </p:nvSpPr>
          <p:spPr>
            <a:xfrm>
              <a:off x="4541800" y="2731000"/>
              <a:ext cx="168150" cy="219275"/>
            </a:xfrm>
            <a:custGeom>
              <a:avLst/>
              <a:gdLst/>
              <a:ahLst/>
              <a:cxnLst/>
              <a:rect l="l" t="t" r="r" b="b"/>
              <a:pathLst>
                <a:path w="6726" h="8771" extrusionOk="0">
                  <a:moveTo>
                    <a:pt x="3353" y="8770"/>
                  </a:moveTo>
                  <a:cubicBezTo>
                    <a:pt x="1513" y="8770"/>
                    <a:pt x="0" y="6808"/>
                    <a:pt x="0" y="4396"/>
                  </a:cubicBezTo>
                  <a:cubicBezTo>
                    <a:pt x="0" y="1963"/>
                    <a:pt x="1513" y="1"/>
                    <a:pt x="3353" y="1"/>
                  </a:cubicBezTo>
                  <a:cubicBezTo>
                    <a:pt x="5213" y="1"/>
                    <a:pt x="6726" y="1963"/>
                    <a:pt x="6726" y="4396"/>
                  </a:cubicBezTo>
                  <a:cubicBezTo>
                    <a:pt x="6726" y="6808"/>
                    <a:pt x="5213" y="8770"/>
                    <a:pt x="3353" y="8770"/>
                  </a:cubicBezTo>
                  <a:close/>
                  <a:moveTo>
                    <a:pt x="3353" y="614"/>
                  </a:moveTo>
                  <a:cubicBezTo>
                    <a:pt x="1860" y="614"/>
                    <a:pt x="634" y="2311"/>
                    <a:pt x="634" y="4396"/>
                  </a:cubicBezTo>
                  <a:cubicBezTo>
                    <a:pt x="634" y="6460"/>
                    <a:pt x="1860" y="8157"/>
                    <a:pt x="3353" y="8157"/>
                  </a:cubicBezTo>
                  <a:cubicBezTo>
                    <a:pt x="4865" y="8157"/>
                    <a:pt x="6092" y="6460"/>
                    <a:pt x="6092" y="4396"/>
                  </a:cubicBezTo>
                  <a:cubicBezTo>
                    <a:pt x="6092" y="2311"/>
                    <a:pt x="4865" y="614"/>
                    <a:pt x="3353" y="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"/>
            <p:cNvSpPr/>
            <p:nvPr/>
          </p:nvSpPr>
          <p:spPr>
            <a:xfrm>
              <a:off x="4595450" y="2769325"/>
              <a:ext cx="106325" cy="142625"/>
            </a:xfrm>
            <a:custGeom>
              <a:avLst/>
              <a:gdLst/>
              <a:ahLst/>
              <a:cxnLst/>
              <a:rect l="l" t="t" r="r" b="b"/>
              <a:pathLst>
                <a:path w="4253" h="5705" extrusionOk="0">
                  <a:moveTo>
                    <a:pt x="1" y="2863"/>
                  </a:moveTo>
                  <a:cubicBezTo>
                    <a:pt x="1" y="4437"/>
                    <a:pt x="961" y="5704"/>
                    <a:pt x="2127" y="5704"/>
                  </a:cubicBezTo>
                  <a:cubicBezTo>
                    <a:pt x="3312" y="5704"/>
                    <a:pt x="4253" y="4437"/>
                    <a:pt x="4253" y="2863"/>
                  </a:cubicBezTo>
                  <a:cubicBezTo>
                    <a:pt x="4253" y="1289"/>
                    <a:pt x="3312" y="1"/>
                    <a:pt x="2127" y="1"/>
                  </a:cubicBezTo>
                  <a:cubicBezTo>
                    <a:pt x="961" y="1"/>
                    <a:pt x="1" y="1289"/>
                    <a:pt x="1" y="2863"/>
                  </a:cubicBezTo>
                  <a:close/>
                  <a:moveTo>
                    <a:pt x="2883" y="2822"/>
                  </a:moveTo>
                  <a:cubicBezTo>
                    <a:pt x="2883" y="3517"/>
                    <a:pt x="2474" y="4069"/>
                    <a:pt x="1943" y="4069"/>
                  </a:cubicBezTo>
                  <a:cubicBezTo>
                    <a:pt x="1432" y="4069"/>
                    <a:pt x="1002" y="3517"/>
                    <a:pt x="1002" y="2822"/>
                  </a:cubicBezTo>
                  <a:cubicBezTo>
                    <a:pt x="1002" y="2127"/>
                    <a:pt x="1432" y="1554"/>
                    <a:pt x="1943" y="1554"/>
                  </a:cubicBezTo>
                  <a:cubicBezTo>
                    <a:pt x="2454" y="1554"/>
                    <a:pt x="2883" y="2127"/>
                    <a:pt x="2883" y="28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2"/>
            <p:cNvSpPr/>
            <p:nvPr/>
          </p:nvSpPr>
          <p:spPr>
            <a:xfrm>
              <a:off x="4465650" y="2584850"/>
              <a:ext cx="598975" cy="491650"/>
            </a:xfrm>
            <a:custGeom>
              <a:avLst/>
              <a:gdLst/>
              <a:ahLst/>
              <a:cxnLst/>
              <a:rect l="l" t="t" r="r" b="b"/>
              <a:pathLst>
                <a:path w="23959" h="19666" extrusionOk="0">
                  <a:moveTo>
                    <a:pt x="12286" y="19665"/>
                  </a:moveTo>
                  <a:cubicBezTo>
                    <a:pt x="7993" y="19665"/>
                    <a:pt x="3884" y="16742"/>
                    <a:pt x="123" y="10957"/>
                  </a:cubicBezTo>
                  <a:lnTo>
                    <a:pt x="0" y="10773"/>
                  </a:lnTo>
                  <a:lnTo>
                    <a:pt x="103" y="10589"/>
                  </a:lnTo>
                  <a:cubicBezTo>
                    <a:pt x="225" y="10262"/>
                    <a:pt x="3598" y="2555"/>
                    <a:pt x="10405" y="961"/>
                  </a:cubicBezTo>
                  <a:cubicBezTo>
                    <a:pt x="14575" y="0"/>
                    <a:pt x="19093" y="1554"/>
                    <a:pt x="23815" y="5581"/>
                  </a:cubicBezTo>
                  <a:lnTo>
                    <a:pt x="23958" y="5704"/>
                  </a:lnTo>
                  <a:lnTo>
                    <a:pt x="23958" y="12184"/>
                  </a:lnTo>
                  <a:lnTo>
                    <a:pt x="23876" y="12265"/>
                  </a:lnTo>
                  <a:cubicBezTo>
                    <a:pt x="23693" y="12572"/>
                    <a:pt x="19011" y="19665"/>
                    <a:pt x="12286" y="19665"/>
                  </a:cubicBezTo>
                  <a:close/>
                  <a:moveTo>
                    <a:pt x="920" y="10712"/>
                  </a:moveTo>
                  <a:cubicBezTo>
                    <a:pt x="4498" y="16108"/>
                    <a:pt x="8320" y="18868"/>
                    <a:pt x="12286" y="18868"/>
                  </a:cubicBezTo>
                  <a:lnTo>
                    <a:pt x="12286" y="18868"/>
                  </a:lnTo>
                  <a:cubicBezTo>
                    <a:pt x="18153" y="18868"/>
                    <a:pt x="22548" y="12776"/>
                    <a:pt x="23141" y="11938"/>
                  </a:cubicBezTo>
                  <a:lnTo>
                    <a:pt x="23141" y="6071"/>
                  </a:lnTo>
                  <a:cubicBezTo>
                    <a:pt x="18664" y="2310"/>
                    <a:pt x="14453" y="838"/>
                    <a:pt x="10589" y="1758"/>
                  </a:cubicBezTo>
                  <a:cubicBezTo>
                    <a:pt x="4763" y="3107"/>
                    <a:pt x="1493" y="9506"/>
                    <a:pt x="920" y="107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"/>
            <p:cNvSpPr/>
            <p:nvPr/>
          </p:nvSpPr>
          <p:spPr>
            <a:xfrm>
              <a:off x="4507050" y="2602725"/>
              <a:ext cx="556550" cy="457925"/>
            </a:xfrm>
            <a:custGeom>
              <a:avLst/>
              <a:gdLst/>
              <a:ahLst/>
              <a:cxnLst/>
              <a:rect l="l" t="t" r="r" b="b"/>
              <a:pathLst>
                <a:path w="22262" h="18317" extrusionOk="0">
                  <a:moveTo>
                    <a:pt x="11407" y="18317"/>
                  </a:moveTo>
                  <a:cubicBezTo>
                    <a:pt x="7400" y="18317"/>
                    <a:pt x="3618" y="15598"/>
                    <a:pt x="102" y="10242"/>
                  </a:cubicBezTo>
                  <a:lnTo>
                    <a:pt x="0" y="10058"/>
                  </a:lnTo>
                  <a:lnTo>
                    <a:pt x="82" y="9874"/>
                  </a:lnTo>
                  <a:cubicBezTo>
                    <a:pt x="205" y="9568"/>
                    <a:pt x="3332" y="2392"/>
                    <a:pt x="9669" y="900"/>
                  </a:cubicBezTo>
                  <a:cubicBezTo>
                    <a:pt x="13553" y="1"/>
                    <a:pt x="17744" y="1432"/>
                    <a:pt x="22139" y="5193"/>
                  </a:cubicBezTo>
                  <a:lnTo>
                    <a:pt x="22261" y="5295"/>
                  </a:lnTo>
                  <a:lnTo>
                    <a:pt x="22261" y="11326"/>
                  </a:lnTo>
                  <a:lnTo>
                    <a:pt x="22200" y="11407"/>
                  </a:lnTo>
                  <a:cubicBezTo>
                    <a:pt x="22016" y="11693"/>
                    <a:pt x="17662" y="18317"/>
                    <a:pt x="11407" y="18317"/>
                  </a:cubicBezTo>
                  <a:close/>
                  <a:moveTo>
                    <a:pt x="859" y="9997"/>
                  </a:moveTo>
                  <a:cubicBezTo>
                    <a:pt x="4170" y="15026"/>
                    <a:pt x="7727" y="17560"/>
                    <a:pt x="11407" y="17560"/>
                  </a:cubicBezTo>
                  <a:lnTo>
                    <a:pt x="11407" y="17560"/>
                  </a:lnTo>
                  <a:cubicBezTo>
                    <a:pt x="16865" y="17560"/>
                    <a:pt x="20974" y="11877"/>
                    <a:pt x="21505" y="11101"/>
                  </a:cubicBezTo>
                  <a:lnTo>
                    <a:pt x="21505" y="5643"/>
                  </a:lnTo>
                  <a:cubicBezTo>
                    <a:pt x="17355" y="2147"/>
                    <a:pt x="13431" y="798"/>
                    <a:pt x="9833" y="1636"/>
                  </a:cubicBezTo>
                  <a:cubicBezTo>
                    <a:pt x="4416" y="2924"/>
                    <a:pt x="1370" y="8873"/>
                    <a:pt x="859" y="99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"/>
            <p:cNvSpPr/>
            <p:nvPr/>
          </p:nvSpPr>
          <p:spPr>
            <a:xfrm>
              <a:off x="4697150" y="2621125"/>
              <a:ext cx="357250" cy="407850"/>
            </a:xfrm>
            <a:custGeom>
              <a:avLst/>
              <a:gdLst/>
              <a:ahLst/>
              <a:cxnLst/>
              <a:rect l="l" t="t" r="r" b="b"/>
              <a:pathLst>
                <a:path w="14290" h="16314" extrusionOk="0">
                  <a:moveTo>
                    <a:pt x="14289" y="9281"/>
                  </a:moveTo>
                  <a:cubicBezTo>
                    <a:pt x="14289" y="9281"/>
                    <a:pt x="7339" y="16313"/>
                    <a:pt x="1" y="8648"/>
                  </a:cubicBezTo>
                  <a:cubicBezTo>
                    <a:pt x="1" y="8648"/>
                    <a:pt x="4886" y="1"/>
                    <a:pt x="14289" y="59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2"/>
            <p:cNvSpPr/>
            <p:nvPr/>
          </p:nvSpPr>
          <p:spPr>
            <a:xfrm>
              <a:off x="3975550" y="1873975"/>
              <a:ext cx="847425" cy="617500"/>
            </a:xfrm>
            <a:custGeom>
              <a:avLst/>
              <a:gdLst/>
              <a:ahLst/>
              <a:cxnLst/>
              <a:rect l="l" t="t" r="r" b="b"/>
              <a:pathLst>
                <a:path w="33897" h="24700" extrusionOk="0">
                  <a:moveTo>
                    <a:pt x="24633" y="1"/>
                  </a:moveTo>
                  <a:cubicBezTo>
                    <a:pt x="1" y="1943"/>
                    <a:pt x="8627" y="23877"/>
                    <a:pt x="8627" y="23877"/>
                  </a:cubicBezTo>
                  <a:cubicBezTo>
                    <a:pt x="11326" y="24445"/>
                    <a:pt x="13695" y="24699"/>
                    <a:pt x="15773" y="24699"/>
                  </a:cubicBezTo>
                  <a:cubicBezTo>
                    <a:pt x="33896" y="24699"/>
                    <a:pt x="29948" y="5336"/>
                    <a:pt x="29948" y="5336"/>
                  </a:cubicBezTo>
                  <a:lnTo>
                    <a:pt x="24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2"/>
            <p:cNvSpPr/>
            <p:nvPr/>
          </p:nvSpPr>
          <p:spPr>
            <a:xfrm>
              <a:off x="4085950" y="1861200"/>
              <a:ext cx="665900" cy="642400"/>
            </a:xfrm>
            <a:custGeom>
              <a:avLst/>
              <a:gdLst/>
              <a:ahLst/>
              <a:cxnLst/>
              <a:rect l="l" t="t" r="r" b="b"/>
              <a:pathLst>
                <a:path w="26636" h="25696" extrusionOk="0">
                  <a:moveTo>
                    <a:pt x="11366" y="25696"/>
                  </a:moveTo>
                  <a:cubicBezTo>
                    <a:pt x="8933" y="25676"/>
                    <a:pt x="6501" y="25389"/>
                    <a:pt x="4109" y="24858"/>
                  </a:cubicBezTo>
                  <a:lnTo>
                    <a:pt x="3864" y="24817"/>
                  </a:lnTo>
                  <a:lnTo>
                    <a:pt x="3761" y="24551"/>
                  </a:lnTo>
                  <a:cubicBezTo>
                    <a:pt x="3598" y="24163"/>
                    <a:pt x="0" y="14800"/>
                    <a:pt x="4477" y="7625"/>
                  </a:cubicBezTo>
                  <a:cubicBezTo>
                    <a:pt x="7257" y="3169"/>
                    <a:pt x="12551" y="614"/>
                    <a:pt x="20176" y="1"/>
                  </a:cubicBezTo>
                  <a:lnTo>
                    <a:pt x="20401" y="1"/>
                  </a:lnTo>
                  <a:lnTo>
                    <a:pt x="26002" y="5602"/>
                  </a:lnTo>
                  <a:lnTo>
                    <a:pt x="26023" y="5745"/>
                  </a:lnTo>
                  <a:cubicBezTo>
                    <a:pt x="26370" y="7687"/>
                    <a:pt x="26472" y="9670"/>
                    <a:pt x="26350" y="11632"/>
                  </a:cubicBezTo>
                  <a:cubicBezTo>
                    <a:pt x="26084" y="15966"/>
                    <a:pt x="24673" y="19523"/>
                    <a:pt x="22282" y="21894"/>
                  </a:cubicBezTo>
                  <a:cubicBezTo>
                    <a:pt x="19727" y="24429"/>
                    <a:pt x="16067" y="25696"/>
                    <a:pt x="11366" y="25696"/>
                  </a:cubicBezTo>
                  <a:close/>
                  <a:moveTo>
                    <a:pt x="4579" y="23958"/>
                  </a:moveTo>
                  <a:cubicBezTo>
                    <a:pt x="12408" y="25553"/>
                    <a:pt x="18112" y="24613"/>
                    <a:pt x="21587" y="21178"/>
                  </a:cubicBezTo>
                  <a:cubicBezTo>
                    <a:pt x="26636" y="16170"/>
                    <a:pt x="25307" y="7298"/>
                    <a:pt x="25082" y="6072"/>
                  </a:cubicBezTo>
                  <a:lnTo>
                    <a:pt x="20033" y="1023"/>
                  </a:lnTo>
                  <a:cubicBezTo>
                    <a:pt x="12838" y="1636"/>
                    <a:pt x="7891" y="4028"/>
                    <a:pt x="5315" y="8177"/>
                  </a:cubicBezTo>
                  <a:cubicBezTo>
                    <a:pt x="1492" y="14289"/>
                    <a:pt x="4048" y="22446"/>
                    <a:pt x="4579" y="239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"/>
            <p:cNvSpPr/>
            <p:nvPr/>
          </p:nvSpPr>
          <p:spPr>
            <a:xfrm>
              <a:off x="4273500" y="2153000"/>
              <a:ext cx="201875" cy="209050"/>
            </a:xfrm>
            <a:custGeom>
              <a:avLst/>
              <a:gdLst/>
              <a:ahLst/>
              <a:cxnLst/>
              <a:rect l="l" t="t" r="r" b="b"/>
              <a:pathLst>
                <a:path w="8075" h="8362" extrusionOk="0">
                  <a:moveTo>
                    <a:pt x="5090" y="8341"/>
                  </a:moveTo>
                  <a:cubicBezTo>
                    <a:pt x="4906" y="8341"/>
                    <a:pt x="4722" y="8321"/>
                    <a:pt x="4538" y="8300"/>
                  </a:cubicBezTo>
                  <a:cubicBezTo>
                    <a:pt x="2331" y="7891"/>
                    <a:pt x="593" y="6154"/>
                    <a:pt x="184" y="3946"/>
                  </a:cubicBezTo>
                  <a:cubicBezTo>
                    <a:pt x="0" y="3006"/>
                    <a:pt x="286" y="2025"/>
                    <a:pt x="961" y="1309"/>
                  </a:cubicBezTo>
                  <a:cubicBezTo>
                    <a:pt x="2269" y="1"/>
                    <a:pt x="4722" y="348"/>
                    <a:pt x="6439" y="2045"/>
                  </a:cubicBezTo>
                  <a:cubicBezTo>
                    <a:pt x="7216" y="2822"/>
                    <a:pt x="7748" y="3803"/>
                    <a:pt x="7932" y="4907"/>
                  </a:cubicBezTo>
                  <a:cubicBezTo>
                    <a:pt x="8075" y="5949"/>
                    <a:pt x="7809" y="6890"/>
                    <a:pt x="7155" y="7523"/>
                  </a:cubicBezTo>
                  <a:cubicBezTo>
                    <a:pt x="6603" y="8055"/>
                    <a:pt x="5867" y="8362"/>
                    <a:pt x="5090" y="8341"/>
                  </a:cubicBezTo>
                  <a:close/>
                  <a:moveTo>
                    <a:pt x="3026" y="1125"/>
                  </a:moveTo>
                  <a:cubicBezTo>
                    <a:pt x="2412" y="1105"/>
                    <a:pt x="1840" y="1330"/>
                    <a:pt x="1390" y="1759"/>
                  </a:cubicBezTo>
                  <a:cubicBezTo>
                    <a:pt x="859" y="2331"/>
                    <a:pt x="654" y="3108"/>
                    <a:pt x="798" y="3864"/>
                  </a:cubicBezTo>
                  <a:cubicBezTo>
                    <a:pt x="1165" y="5786"/>
                    <a:pt x="2678" y="7299"/>
                    <a:pt x="4620" y="7687"/>
                  </a:cubicBezTo>
                  <a:cubicBezTo>
                    <a:pt x="6235" y="8075"/>
                    <a:pt x="7707" y="6604"/>
                    <a:pt x="7318" y="4989"/>
                  </a:cubicBezTo>
                  <a:cubicBezTo>
                    <a:pt x="7155" y="4028"/>
                    <a:pt x="6685" y="3149"/>
                    <a:pt x="5990" y="2495"/>
                  </a:cubicBezTo>
                  <a:cubicBezTo>
                    <a:pt x="5213" y="1677"/>
                    <a:pt x="4150" y="1186"/>
                    <a:pt x="3026" y="11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"/>
            <p:cNvSpPr/>
            <p:nvPr/>
          </p:nvSpPr>
          <p:spPr>
            <a:xfrm>
              <a:off x="4320000" y="2176000"/>
              <a:ext cx="142600" cy="142625"/>
            </a:xfrm>
            <a:custGeom>
              <a:avLst/>
              <a:gdLst/>
              <a:ahLst/>
              <a:cxnLst/>
              <a:rect l="l" t="t" r="r" b="b"/>
              <a:pathLst>
                <a:path w="5704" h="5705" extrusionOk="0">
                  <a:moveTo>
                    <a:pt x="1329" y="4355"/>
                  </a:moveTo>
                  <a:cubicBezTo>
                    <a:pt x="2454" y="5479"/>
                    <a:pt x="4028" y="5704"/>
                    <a:pt x="4866" y="4866"/>
                  </a:cubicBezTo>
                  <a:cubicBezTo>
                    <a:pt x="5704" y="4048"/>
                    <a:pt x="5458" y="2474"/>
                    <a:pt x="4355" y="1350"/>
                  </a:cubicBezTo>
                  <a:cubicBezTo>
                    <a:pt x="3230" y="246"/>
                    <a:pt x="1656" y="1"/>
                    <a:pt x="818" y="839"/>
                  </a:cubicBezTo>
                  <a:cubicBezTo>
                    <a:pt x="0" y="1677"/>
                    <a:pt x="225" y="3251"/>
                    <a:pt x="1329" y="4355"/>
                  </a:cubicBezTo>
                  <a:close/>
                  <a:moveTo>
                    <a:pt x="3353" y="2290"/>
                  </a:moveTo>
                  <a:cubicBezTo>
                    <a:pt x="3844" y="2781"/>
                    <a:pt x="3946" y="3476"/>
                    <a:pt x="3578" y="3844"/>
                  </a:cubicBezTo>
                  <a:cubicBezTo>
                    <a:pt x="3210" y="4212"/>
                    <a:pt x="2515" y="4110"/>
                    <a:pt x="2024" y="3619"/>
                  </a:cubicBezTo>
                  <a:cubicBezTo>
                    <a:pt x="1534" y="3149"/>
                    <a:pt x="1431" y="2433"/>
                    <a:pt x="1799" y="2065"/>
                  </a:cubicBezTo>
                  <a:cubicBezTo>
                    <a:pt x="2167" y="1697"/>
                    <a:pt x="2862" y="1800"/>
                    <a:pt x="3353" y="22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"/>
            <p:cNvSpPr/>
            <p:nvPr/>
          </p:nvSpPr>
          <p:spPr>
            <a:xfrm>
              <a:off x="4219825" y="1873475"/>
              <a:ext cx="515175" cy="531000"/>
            </a:xfrm>
            <a:custGeom>
              <a:avLst/>
              <a:gdLst/>
              <a:ahLst/>
              <a:cxnLst/>
              <a:rect l="l" t="t" r="r" b="b"/>
              <a:pathLst>
                <a:path w="20607" h="21240" extrusionOk="0">
                  <a:moveTo>
                    <a:pt x="8157" y="21239"/>
                  </a:moveTo>
                  <a:cubicBezTo>
                    <a:pt x="6174" y="21219"/>
                    <a:pt x="4212" y="20994"/>
                    <a:pt x="2270" y="20565"/>
                  </a:cubicBezTo>
                  <a:lnTo>
                    <a:pt x="2066" y="20524"/>
                  </a:lnTo>
                  <a:lnTo>
                    <a:pt x="1984" y="20319"/>
                  </a:lnTo>
                  <a:cubicBezTo>
                    <a:pt x="1411" y="18766"/>
                    <a:pt x="1023" y="17171"/>
                    <a:pt x="839" y="15536"/>
                  </a:cubicBezTo>
                  <a:cubicBezTo>
                    <a:pt x="369" y="11918"/>
                    <a:pt x="941" y="8688"/>
                    <a:pt x="2474" y="6235"/>
                  </a:cubicBezTo>
                  <a:cubicBezTo>
                    <a:pt x="4723" y="2596"/>
                    <a:pt x="9016" y="491"/>
                    <a:pt x="15210" y="0"/>
                  </a:cubicBezTo>
                  <a:lnTo>
                    <a:pt x="15414" y="0"/>
                  </a:lnTo>
                  <a:lnTo>
                    <a:pt x="19973" y="4579"/>
                  </a:lnTo>
                  <a:lnTo>
                    <a:pt x="20013" y="4681"/>
                  </a:lnTo>
                  <a:cubicBezTo>
                    <a:pt x="20300" y="6296"/>
                    <a:pt x="20402" y="7932"/>
                    <a:pt x="20320" y="9587"/>
                  </a:cubicBezTo>
                  <a:cubicBezTo>
                    <a:pt x="20136" y="13185"/>
                    <a:pt x="19012" y="16149"/>
                    <a:pt x="17029" y="18112"/>
                  </a:cubicBezTo>
                  <a:cubicBezTo>
                    <a:pt x="14964" y="20197"/>
                    <a:pt x="11980" y="21239"/>
                    <a:pt x="8157" y="21239"/>
                  </a:cubicBezTo>
                  <a:close/>
                  <a:moveTo>
                    <a:pt x="2658" y="19808"/>
                  </a:moveTo>
                  <a:cubicBezTo>
                    <a:pt x="9016" y="21117"/>
                    <a:pt x="13656" y="20360"/>
                    <a:pt x="16457" y="17539"/>
                  </a:cubicBezTo>
                  <a:cubicBezTo>
                    <a:pt x="20606" y="13390"/>
                    <a:pt x="19421" y="5969"/>
                    <a:pt x="19237" y="4967"/>
                  </a:cubicBezTo>
                  <a:lnTo>
                    <a:pt x="15087" y="838"/>
                  </a:lnTo>
                  <a:cubicBezTo>
                    <a:pt x="9261" y="1329"/>
                    <a:pt x="5254" y="3291"/>
                    <a:pt x="3149" y="6644"/>
                  </a:cubicBezTo>
                  <a:cubicBezTo>
                    <a:pt x="1" y="11754"/>
                    <a:pt x="2209" y="18561"/>
                    <a:pt x="2658" y="198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"/>
            <p:cNvSpPr/>
            <p:nvPr/>
          </p:nvSpPr>
          <p:spPr>
            <a:xfrm>
              <a:off x="4252025" y="1879075"/>
              <a:ext cx="479400" cy="494725"/>
            </a:xfrm>
            <a:custGeom>
              <a:avLst/>
              <a:gdLst/>
              <a:ahLst/>
              <a:cxnLst/>
              <a:rect l="l" t="t" r="r" b="b"/>
              <a:pathLst>
                <a:path w="19176" h="19789" extrusionOk="0">
                  <a:moveTo>
                    <a:pt x="7605" y="19789"/>
                  </a:moveTo>
                  <a:cubicBezTo>
                    <a:pt x="5765" y="19768"/>
                    <a:pt x="3926" y="19564"/>
                    <a:pt x="2147" y="19175"/>
                  </a:cubicBezTo>
                  <a:lnTo>
                    <a:pt x="1943" y="19135"/>
                  </a:lnTo>
                  <a:lnTo>
                    <a:pt x="1881" y="18951"/>
                  </a:lnTo>
                  <a:cubicBezTo>
                    <a:pt x="1350" y="17499"/>
                    <a:pt x="982" y="16007"/>
                    <a:pt x="798" y="14494"/>
                  </a:cubicBezTo>
                  <a:cubicBezTo>
                    <a:pt x="369" y="11101"/>
                    <a:pt x="900" y="8096"/>
                    <a:pt x="2331" y="5806"/>
                  </a:cubicBezTo>
                  <a:cubicBezTo>
                    <a:pt x="4437" y="2413"/>
                    <a:pt x="8402" y="471"/>
                    <a:pt x="14167" y="21"/>
                  </a:cubicBezTo>
                  <a:lnTo>
                    <a:pt x="14351" y="1"/>
                  </a:lnTo>
                  <a:lnTo>
                    <a:pt x="18603" y="4273"/>
                  </a:lnTo>
                  <a:lnTo>
                    <a:pt x="18623" y="4376"/>
                  </a:lnTo>
                  <a:cubicBezTo>
                    <a:pt x="18909" y="5868"/>
                    <a:pt x="19012" y="7401"/>
                    <a:pt x="18930" y="8934"/>
                  </a:cubicBezTo>
                  <a:cubicBezTo>
                    <a:pt x="18766" y="12307"/>
                    <a:pt x="17703" y="15046"/>
                    <a:pt x="15864" y="16886"/>
                  </a:cubicBezTo>
                  <a:cubicBezTo>
                    <a:pt x="13922" y="18828"/>
                    <a:pt x="11162" y="19789"/>
                    <a:pt x="7605" y="19789"/>
                  </a:cubicBezTo>
                  <a:close/>
                  <a:moveTo>
                    <a:pt x="2495" y="18480"/>
                  </a:moveTo>
                  <a:cubicBezTo>
                    <a:pt x="8382" y="19687"/>
                    <a:pt x="12716" y="18971"/>
                    <a:pt x="15312" y="16354"/>
                  </a:cubicBezTo>
                  <a:cubicBezTo>
                    <a:pt x="19175" y="12491"/>
                    <a:pt x="18051" y="5582"/>
                    <a:pt x="17887" y="4641"/>
                  </a:cubicBezTo>
                  <a:lnTo>
                    <a:pt x="14044" y="798"/>
                  </a:lnTo>
                  <a:cubicBezTo>
                    <a:pt x="8627" y="1268"/>
                    <a:pt x="4886" y="3088"/>
                    <a:pt x="2944" y="6215"/>
                  </a:cubicBezTo>
                  <a:cubicBezTo>
                    <a:pt x="1" y="10937"/>
                    <a:pt x="2086" y="17315"/>
                    <a:pt x="2495" y="184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"/>
            <p:cNvSpPr/>
            <p:nvPr/>
          </p:nvSpPr>
          <p:spPr>
            <a:xfrm>
              <a:off x="4356800" y="1910250"/>
              <a:ext cx="331700" cy="306150"/>
            </a:xfrm>
            <a:custGeom>
              <a:avLst/>
              <a:gdLst/>
              <a:ahLst/>
              <a:cxnLst/>
              <a:rect l="l" t="t" r="r" b="b"/>
              <a:pathLst>
                <a:path w="13268" h="12246" extrusionOk="0">
                  <a:moveTo>
                    <a:pt x="13185" y="2372"/>
                  </a:moveTo>
                  <a:cubicBezTo>
                    <a:pt x="13185" y="2372"/>
                    <a:pt x="13267" y="12246"/>
                    <a:pt x="2658" y="12021"/>
                  </a:cubicBezTo>
                  <a:cubicBezTo>
                    <a:pt x="2658" y="12021"/>
                    <a:pt x="0" y="2454"/>
                    <a:pt x="108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"/>
            <p:cNvSpPr/>
            <p:nvPr/>
          </p:nvSpPr>
          <p:spPr>
            <a:xfrm>
              <a:off x="3737400" y="1047600"/>
              <a:ext cx="567300" cy="426250"/>
            </a:xfrm>
            <a:custGeom>
              <a:avLst/>
              <a:gdLst/>
              <a:ahLst/>
              <a:cxnLst/>
              <a:rect l="l" t="t" r="r" b="b"/>
              <a:pathLst>
                <a:path w="22692" h="17050" extrusionOk="0">
                  <a:moveTo>
                    <a:pt x="12920" y="1"/>
                  </a:moveTo>
                  <a:cubicBezTo>
                    <a:pt x="12920" y="1"/>
                    <a:pt x="11530" y="1575"/>
                    <a:pt x="8648" y="2720"/>
                  </a:cubicBezTo>
                  <a:cubicBezTo>
                    <a:pt x="8648" y="2720"/>
                    <a:pt x="1" y="5459"/>
                    <a:pt x="6154" y="15639"/>
                  </a:cubicBezTo>
                  <a:lnTo>
                    <a:pt x="9608" y="16355"/>
                  </a:lnTo>
                  <a:lnTo>
                    <a:pt x="13043" y="17050"/>
                  </a:lnTo>
                  <a:cubicBezTo>
                    <a:pt x="22691" y="10058"/>
                    <a:pt x="15802" y="4171"/>
                    <a:pt x="15802" y="4171"/>
                  </a:cubicBezTo>
                  <a:cubicBezTo>
                    <a:pt x="13574" y="1984"/>
                    <a:pt x="12920" y="1"/>
                    <a:pt x="129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"/>
            <p:cNvSpPr/>
            <p:nvPr/>
          </p:nvSpPr>
          <p:spPr>
            <a:xfrm>
              <a:off x="3817125" y="1035350"/>
              <a:ext cx="383825" cy="444625"/>
            </a:xfrm>
            <a:custGeom>
              <a:avLst/>
              <a:gdLst/>
              <a:ahLst/>
              <a:cxnLst/>
              <a:rect l="l" t="t" r="r" b="b"/>
              <a:pathLst>
                <a:path w="15353" h="17785" extrusionOk="0">
                  <a:moveTo>
                    <a:pt x="9915" y="17785"/>
                  </a:moveTo>
                  <a:lnTo>
                    <a:pt x="2822" y="16354"/>
                  </a:lnTo>
                  <a:lnTo>
                    <a:pt x="2760" y="16272"/>
                  </a:lnTo>
                  <a:cubicBezTo>
                    <a:pt x="614" y="12715"/>
                    <a:pt x="1" y="9649"/>
                    <a:pt x="941" y="7155"/>
                  </a:cubicBezTo>
                  <a:cubicBezTo>
                    <a:pt x="2106" y="4048"/>
                    <a:pt x="5254" y="3005"/>
                    <a:pt x="5377" y="2964"/>
                  </a:cubicBezTo>
                  <a:cubicBezTo>
                    <a:pt x="8157" y="1881"/>
                    <a:pt x="9527" y="327"/>
                    <a:pt x="9547" y="327"/>
                  </a:cubicBezTo>
                  <a:lnTo>
                    <a:pt x="9833" y="0"/>
                  </a:lnTo>
                  <a:lnTo>
                    <a:pt x="9956" y="409"/>
                  </a:lnTo>
                  <a:cubicBezTo>
                    <a:pt x="9956" y="430"/>
                    <a:pt x="10630" y="2372"/>
                    <a:pt x="12777" y="4477"/>
                  </a:cubicBezTo>
                  <a:cubicBezTo>
                    <a:pt x="12940" y="4620"/>
                    <a:pt x="15353" y="6767"/>
                    <a:pt x="15230" y="10058"/>
                  </a:cubicBezTo>
                  <a:cubicBezTo>
                    <a:pt x="15107" y="12715"/>
                    <a:pt x="13349" y="15291"/>
                    <a:pt x="9997" y="17724"/>
                  </a:cubicBezTo>
                  <a:close/>
                  <a:moveTo>
                    <a:pt x="3128" y="15925"/>
                  </a:moveTo>
                  <a:lnTo>
                    <a:pt x="9792" y="17274"/>
                  </a:lnTo>
                  <a:cubicBezTo>
                    <a:pt x="12981" y="14943"/>
                    <a:pt x="14658" y="12511"/>
                    <a:pt x="14739" y="10037"/>
                  </a:cubicBezTo>
                  <a:cubicBezTo>
                    <a:pt x="14862" y="6951"/>
                    <a:pt x="12470" y="4845"/>
                    <a:pt x="12450" y="4825"/>
                  </a:cubicBezTo>
                  <a:lnTo>
                    <a:pt x="12450" y="4825"/>
                  </a:lnTo>
                  <a:cubicBezTo>
                    <a:pt x="11264" y="3721"/>
                    <a:pt x="10324" y="2392"/>
                    <a:pt x="9649" y="920"/>
                  </a:cubicBezTo>
                  <a:cubicBezTo>
                    <a:pt x="8464" y="2004"/>
                    <a:pt x="7074" y="2862"/>
                    <a:pt x="5561" y="3435"/>
                  </a:cubicBezTo>
                  <a:cubicBezTo>
                    <a:pt x="5520" y="3455"/>
                    <a:pt x="2495" y="4457"/>
                    <a:pt x="1411" y="7339"/>
                  </a:cubicBezTo>
                  <a:cubicBezTo>
                    <a:pt x="512" y="9649"/>
                    <a:pt x="1105" y="12531"/>
                    <a:pt x="3128" y="159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"/>
            <p:cNvSpPr/>
            <p:nvPr/>
          </p:nvSpPr>
          <p:spPr>
            <a:xfrm>
              <a:off x="3831950" y="1073175"/>
              <a:ext cx="349575" cy="402725"/>
            </a:xfrm>
            <a:custGeom>
              <a:avLst/>
              <a:gdLst/>
              <a:ahLst/>
              <a:cxnLst/>
              <a:rect l="l" t="t" r="r" b="b"/>
              <a:pathLst>
                <a:path w="13983" h="16109" extrusionOk="0">
                  <a:moveTo>
                    <a:pt x="9015" y="16108"/>
                  </a:moveTo>
                  <a:lnTo>
                    <a:pt x="2556" y="14780"/>
                  </a:lnTo>
                  <a:lnTo>
                    <a:pt x="2535" y="14739"/>
                  </a:lnTo>
                  <a:cubicBezTo>
                    <a:pt x="573" y="11488"/>
                    <a:pt x="1" y="8688"/>
                    <a:pt x="859" y="6419"/>
                  </a:cubicBezTo>
                  <a:cubicBezTo>
                    <a:pt x="1922" y="3598"/>
                    <a:pt x="4866" y="2637"/>
                    <a:pt x="4907" y="2637"/>
                  </a:cubicBezTo>
                  <a:cubicBezTo>
                    <a:pt x="7482" y="1615"/>
                    <a:pt x="8770" y="164"/>
                    <a:pt x="8791" y="164"/>
                  </a:cubicBezTo>
                  <a:lnTo>
                    <a:pt x="8934" y="0"/>
                  </a:lnTo>
                  <a:lnTo>
                    <a:pt x="8995" y="204"/>
                  </a:lnTo>
                  <a:cubicBezTo>
                    <a:pt x="8995" y="204"/>
                    <a:pt x="9629" y="2044"/>
                    <a:pt x="11611" y="3986"/>
                  </a:cubicBezTo>
                  <a:cubicBezTo>
                    <a:pt x="11734" y="4088"/>
                    <a:pt x="13983" y="6092"/>
                    <a:pt x="13860" y="9056"/>
                  </a:cubicBezTo>
                  <a:cubicBezTo>
                    <a:pt x="13758" y="11488"/>
                    <a:pt x="12143" y="13839"/>
                    <a:pt x="9056" y="16067"/>
                  </a:cubicBezTo>
                  <a:close/>
                  <a:moveTo>
                    <a:pt x="2719" y="14575"/>
                  </a:moveTo>
                  <a:lnTo>
                    <a:pt x="8974" y="15843"/>
                  </a:lnTo>
                  <a:cubicBezTo>
                    <a:pt x="11959" y="13676"/>
                    <a:pt x="13513" y="11386"/>
                    <a:pt x="13615" y="9035"/>
                  </a:cubicBezTo>
                  <a:cubicBezTo>
                    <a:pt x="13737" y="6153"/>
                    <a:pt x="11489" y="4191"/>
                    <a:pt x="11468" y="4170"/>
                  </a:cubicBezTo>
                  <a:lnTo>
                    <a:pt x="11468" y="4170"/>
                  </a:lnTo>
                  <a:cubicBezTo>
                    <a:pt x="10344" y="3107"/>
                    <a:pt x="9465" y="1840"/>
                    <a:pt x="8852" y="450"/>
                  </a:cubicBezTo>
                  <a:cubicBezTo>
                    <a:pt x="7728" y="1492"/>
                    <a:pt x="6419" y="2310"/>
                    <a:pt x="4988" y="2842"/>
                  </a:cubicBezTo>
                  <a:cubicBezTo>
                    <a:pt x="4947" y="2842"/>
                    <a:pt x="2106" y="3802"/>
                    <a:pt x="1084" y="6501"/>
                  </a:cubicBezTo>
                  <a:cubicBezTo>
                    <a:pt x="266" y="8688"/>
                    <a:pt x="818" y="11407"/>
                    <a:pt x="2719" y="14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"/>
            <p:cNvSpPr/>
            <p:nvPr/>
          </p:nvSpPr>
          <p:spPr>
            <a:xfrm>
              <a:off x="3974525" y="1078275"/>
              <a:ext cx="82300" cy="378700"/>
            </a:xfrm>
            <a:custGeom>
              <a:avLst/>
              <a:gdLst/>
              <a:ahLst/>
              <a:cxnLst/>
              <a:rect l="l" t="t" r="r" b="b"/>
              <a:pathLst>
                <a:path w="3292" h="15148" extrusionOk="0">
                  <a:moveTo>
                    <a:pt x="1" y="15107"/>
                  </a:moveTo>
                  <a:lnTo>
                    <a:pt x="3067" y="0"/>
                  </a:lnTo>
                  <a:lnTo>
                    <a:pt x="3292" y="41"/>
                  </a:lnTo>
                  <a:lnTo>
                    <a:pt x="226" y="151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"/>
            <p:cNvSpPr/>
            <p:nvPr/>
          </p:nvSpPr>
          <p:spPr>
            <a:xfrm>
              <a:off x="3974525" y="1101775"/>
              <a:ext cx="14850" cy="354700"/>
            </a:xfrm>
            <a:custGeom>
              <a:avLst/>
              <a:gdLst/>
              <a:ahLst/>
              <a:cxnLst/>
              <a:rect l="l" t="t" r="r" b="b"/>
              <a:pathLst>
                <a:path w="594" h="14188" extrusionOk="0">
                  <a:moveTo>
                    <a:pt x="1" y="14188"/>
                  </a:moveTo>
                  <a:lnTo>
                    <a:pt x="369" y="1"/>
                  </a:lnTo>
                  <a:lnTo>
                    <a:pt x="594" y="1"/>
                  </a:lnTo>
                  <a:lnTo>
                    <a:pt x="246" y="141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"/>
            <p:cNvSpPr/>
            <p:nvPr/>
          </p:nvSpPr>
          <p:spPr>
            <a:xfrm>
              <a:off x="3924950" y="1126325"/>
              <a:ext cx="55225" cy="330650"/>
            </a:xfrm>
            <a:custGeom>
              <a:avLst/>
              <a:gdLst/>
              <a:ahLst/>
              <a:cxnLst/>
              <a:rect l="l" t="t" r="r" b="b"/>
              <a:pathLst>
                <a:path w="2209" h="13226" extrusionOk="0">
                  <a:moveTo>
                    <a:pt x="1" y="41"/>
                  </a:moveTo>
                  <a:lnTo>
                    <a:pt x="246" y="0"/>
                  </a:lnTo>
                  <a:lnTo>
                    <a:pt x="2209" y="13185"/>
                  </a:lnTo>
                  <a:lnTo>
                    <a:pt x="1984" y="132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"/>
            <p:cNvSpPr/>
            <p:nvPr/>
          </p:nvSpPr>
          <p:spPr>
            <a:xfrm>
              <a:off x="3876400" y="1163100"/>
              <a:ext cx="103775" cy="294400"/>
            </a:xfrm>
            <a:custGeom>
              <a:avLst/>
              <a:gdLst/>
              <a:ahLst/>
              <a:cxnLst/>
              <a:rect l="l" t="t" r="r" b="b"/>
              <a:pathLst>
                <a:path w="4151" h="11776" extrusionOk="0">
                  <a:moveTo>
                    <a:pt x="1" y="62"/>
                  </a:moveTo>
                  <a:lnTo>
                    <a:pt x="226" y="1"/>
                  </a:lnTo>
                  <a:lnTo>
                    <a:pt x="4151" y="11694"/>
                  </a:lnTo>
                  <a:lnTo>
                    <a:pt x="3926" y="117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"/>
            <p:cNvSpPr/>
            <p:nvPr/>
          </p:nvSpPr>
          <p:spPr>
            <a:xfrm>
              <a:off x="3844225" y="1215225"/>
              <a:ext cx="135950" cy="242775"/>
            </a:xfrm>
            <a:custGeom>
              <a:avLst/>
              <a:gdLst/>
              <a:ahLst/>
              <a:cxnLst/>
              <a:rect l="l" t="t" r="r" b="b"/>
              <a:pathLst>
                <a:path w="5438" h="9711" extrusionOk="0">
                  <a:moveTo>
                    <a:pt x="0" y="124"/>
                  </a:moveTo>
                  <a:lnTo>
                    <a:pt x="225" y="1"/>
                  </a:lnTo>
                  <a:lnTo>
                    <a:pt x="5438" y="9588"/>
                  </a:lnTo>
                  <a:lnTo>
                    <a:pt x="5213" y="97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"/>
            <p:cNvSpPr/>
            <p:nvPr/>
          </p:nvSpPr>
          <p:spPr>
            <a:xfrm>
              <a:off x="3832975" y="1276050"/>
              <a:ext cx="146700" cy="182475"/>
            </a:xfrm>
            <a:custGeom>
              <a:avLst/>
              <a:gdLst/>
              <a:ahLst/>
              <a:cxnLst/>
              <a:rect l="l" t="t" r="r" b="b"/>
              <a:pathLst>
                <a:path w="5868" h="7299" extrusionOk="0">
                  <a:moveTo>
                    <a:pt x="0" y="144"/>
                  </a:moveTo>
                  <a:lnTo>
                    <a:pt x="184" y="1"/>
                  </a:lnTo>
                  <a:lnTo>
                    <a:pt x="5867" y="7135"/>
                  </a:lnTo>
                  <a:lnTo>
                    <a:pt x="5683" y="72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"/>
            <p:cNvSpPr/>
            <p:nvPr/>
          </p:nvSpPr>
          <p:spPr>
            <a:xfrm>
              <a:off x="3843700" y="1337875"/>
              <a:ext cx="135975" cy="120650"/>
            </a:xfrm>
            <a:custGeom>
              <a:avLst/>
              <a:gdLst/>
              <a:ahLst/>
              <a:cxnLst/>
              <a:rect l="l" t="t" r="r" b="b"/>
              <a:pathLst>
                <a:path w="5439" h="4826" extrusionOk="0">
                  <a:moveTo>
                    <a:pt x="1" y="185"/>
                  </a:moveTo>
                  <a:lnTo>
                    <a:pt x="164" y="1"/>
                  </a:lnTo>
                  <a:lnTo>
                    <a:pt x="5438" y="4662"/>
                  </a:lnTo>
                  <a:lnTo>
                    <a:pt x="5275" y="48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2"/>
            <p:cNvSpPr/>
            <p:nvPr/>
          </p:nvSpPr>
          <p:spPr>
            <a:xfrm>
              <a:off x="3971975" y="1124275"/>
              <a:ext cx="135450" cy="332200"/>
            </a:xfrm>
            <a:custGeom>
              <a:avLst/>
              <a:gdLst/>
              <a:ahLst/>
              <a:cxnLst/>
              <a:rect l="l" t="t" r="r" b="b"/>
              <a:pathLst>
                <a:path w="5418" h="13288" extrusionOk="0">
                  <a:moveTo>
                    <a:pt x="1" y="13206"/>
                  </a:moveTo>
                  <a:lnTo>
                    <a:pt x="5193" y="0"/>
                  </a:lnTo>
                  <a:lnTo>
                    <a:pt x="5418" y="82"/>
                  </a:lnTo>
                  <a:lnTo>
                    <a:pt x="205" y="132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2"/>
            <p:cNvSpPr/>
            <p:nvPr/>
          </p:nvSpPr>
          <p:spPr>
            <a:xfrm>
              <a:off x="3971975" y="1170275"/>
              <a:ext cx="179400" cy="287225"/>
            </a:xfrm>
            <a:custGeom>
              <a:avLst/>
              <a:gdLst/>
              <a:ahLst/>
              <a:cxnLst/>
              <a:rect l="l" t="t" r="r" b="b"/>
              <a:pathLst>
                <a:path w="7176" h="11489" extrusionOk="0">
                  <a:moveTo>
                    <a:pt x="1" y="11366"/>
                  </a:moveTo>
                  <a:lnTo>
                    <a:pt x="6971" y="0"/>
                  </a:lnTo>
                  <a:lnTo>
                    <a:pt x="7176" y="123"/>
                  </a:lnTo>
                  <a:lnTo>
                    <a:pt x="205" y="114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"/>
            <p:cNvSpPr/>
            <p:nvPr/>
          </p:nvSpPr>
          <p:spPr>
            <a:xfrm>
              <a:off x="3972500" y="1222400"/>
              <a:ext cx="209025" cy="235100"/>
            </a:xfrm>
            <a:custGeom>
              <a:avLst/>
              <a:gdLst/>
              <a:ahLst/>
              <a:cxnLst/>
              <a:rect l="l" t="t" r="r" b="b"/>
              <a:pathLst>
                <a:path w="8361" h="9404" extrusionOk="0">
                  <a:moveTo>
                    <a:pt x="0" y="9260"/>
                  </a:moveTo>
                  <a:lnTo>
                    <a:pt x="8177" y="0"/>
                  </a:lnTo>
                  <a:lnTo>
                    <a:pt x="8361" y="164"/>
                  </a:lnTo>
                  <a:lnTo>
                    <a:pt x="184" y="94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"/>
            <p:cNvSpPr/>
            <p:nvPr/>
          </p:nvSpPr>
          <p:spPr>
            <a:xfrm>
              <a:off x="3972500" y="1283200"/>
              <a:ext cx="217725" cy="174800"/>
            </a:xfrm>
            <a:custGeom>
              <a:avLst/>
              <a:gdLst/>
              <a:ahLst/>
              <a:cxnLst/>
              <a:rect l="l" t="t" r="r" b="b"/>
              <a:pathLst>
                <a:path w="8709" h="6992" extrusionOk="0">
                  <a:moveTo>
                    <a:pt x="0" y="6808"/>
                  </a:moveTo>
                  <a:lnTo>
                    <a:pt x="8545" y="1"/>
                  </a:lnTo>
                  <a:lnTo>
                    <a:pt x="8708" y="185"/>
                  </a:lnTo>
                  <a:lnTo>
                    <a:pt x="164" y="69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"/>
            <p:cNvSpPr/>
            <p:nvPr/>
          </p:nvSpPr>
          <p:spPr>
            <a:xfrm>
              <a:off x="3973000" y="1344025"/>
              <a:ext cx="203425" cy="114500"/>
            </a:xfrm>
            <a:custGeom>
              <a:avLst/>
              <a:gdLst/>
              <a:ahLst/>
              <a:cxnLst/>
              <a:rect l="l" t="t" r="r" b="b"/>
              <a:pathLst>
                <a:path w="8137" h="4580" extrusionOk="0">
                  <a:moveTo>
                    <a:pt x="0" y="4375"/>
                  </a:moveTo>
                  <a:lnTo>
                    <a:pt x="8034" y="0"/>
                  </a:lnTo>
                  <a:lnTo>
                    <a:pt x="8136" y="225"/>
                  </a:lnTo>
                  <a:lnTo>
                    <a:pt x="123" y="45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"/>
            <p:cNvSpPr/>
            <p:nvPr/>
          </p:nvSpPr>
          <p:spPr>
            <a:xfrm>
              <a:off x="3974025" y="1397175"/>
              <a:ext cx="168150" cy="61350"/>
            </a:xfrm>
            <a:custGeom>
              <a:avLst/>
              <a:gdLst/>
              <a:ahLst/>
              <a:cxnLst/>
              <a:rect l="l" t="t" r="r" b="b"/>
              <a:pathLst>
                <a:path w="6726" h="2454" extrusionOk="0">
                  <a:moveTo>
                    <a:pt x="0" y="2228"/>
                  </a:moveTo>
                  <a:lnTo>
                    <a:pt x="6644" y="0"/>
                  </a:lnTo>
                  <a:lnTo>
                    <a:pt x="6726" y="225"/>
                  </a:lnTo>
                  <a:lnTo>
                    <a:pt x="62" y="24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"/>
            <p:cNvSpPr/>
            <p:nvPr/>
          </p:nvSpPr>
          <p:spPr>
            <a:xfrm>
              <a:off x="3313250" y="1040975"/>
              <a:ext cx="577500" cy="422150"/>
            </a:xfrm>
            <a:custGeom>
              <a:avLst/>
              <a:gdLst/>
              <a:ahLst/>
              <a:cxnLst/>
              <a:rect l="l" t="t" r="r" b="b"/>
              <a:pathLst>
                <a:path w="23100" h="16886" extrusionOk="0">
                  <a:moveTo>
                    <a:pt x="11059" y="0"/>
                  </a:moveTo>
                  <a:cubicBezTo>
                    <a:pt x="11059" y="0"/>
                    <a:pt x="10119" y="1901"/>
                    <a:pt x="7645" y="3741"/>
                  </a:cubicBezTo>
                  <a:cubicBezTo>
                    <a:pt x="7645" y="3741"/>
                    <a:pt x="0" y="8627"/>
                    <a:pt x="8586" y="16885"/>
                  </a:cubicBezTo>
                  <a:lnTo>
                    <a:pt x="12102" y="16660"/>
                  </a:lnTo>
                  <a:lnTo>
                    <a:pt x="15597" y="16456"/>
                  </a:lnTo>
                  <a:cubicBezTo>
                    <a:pt x="23099" y="7216"/>
                    <a:pt x="14923" y="3291"/>
                    <a:pt x="14923" y="3291"/>
                  </a:cubicBezTo>
                  <a:cubicBezTo>
                    <a:pt x="12224" y="1758"/>
                    <a:pt x="11059" y="0"/>
                    <a:pt x="1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"/>
            <p:cNvSpPr/>
            <p:nvPr/>
          </p:nvSpPr>
          <p:spPr>
            <a:xfrm>
              <a:off x="3413925" y="1029225"/>
              <a:ext cx="385350" cy="440025"/>
            </a:xfrm>
            <a:custGeom>
              <a:avLst/>
              <a:gdLst/>
              <a:ahLst/>
              <a:cxnLst/>
              <a:rect l="l" t="t" r="r" b="b"/>
              <a:pathLst>
                <a:path w="15414" h="17601" extrusionOk="0">
                  <a:moveTo>
                    <a:pt x="11693" y="17171"/>
                  </a:moveTo>
                  <a:lnTo>
                    <a:pt x="4456" y="17601"/>
                  </a:lnTo>
                  <a:lnTo>
                    <a:pt x="4395" y="17539"/>
                  </a:lnTo>
                  <a:cubicBezTo>
                    <a:pt x="1390" y="14657"/>
                    <a:pt x="0" y="11856"/>
                    <a:pt x="266" y="9199"/>
                  </a:cubicBezTo>
                  <a:cubicBezTo>
                    <a:pt x="593" y="5887"/>
                    <a:pt x="3353" y="4088"/>
                    <a:pt x="3475" y="4007"/>
                  </a:cubicBezTo>
                  <a:cubicBezTo>
                    <a:pt x="5867" y="2228"/>
                    <a:pt x="6807" y="388"/>
                    <a:pt x="6828" y="388"/>
                  </a:cubicBezTo>
                  <a:lnTo>
                    <a:pt x="7012" y="0"/>
                  </a:lnTo>
                  <a:lnTo>
                    <a:pt x="7236" y="348"/>
                  </a:lnTo>
                  <a:cubicBezTo>
                    <a:pt x="7257" y="368"/>
                    <a:pt x="8402" y="2085"/>
                    <a:pt x="10998" y="3557"/>
                  </a:cubicBezTo>
                  <a:cubicBezTo>
                    <a:pt x="11223" y="3659"/>
                    <a:pt x="14105" y="5111"/>
                    <a:pt x="14820" y="8299"/>
                  </a:cubicBezTo>
                  <a:cubicBezTo>
                    <a:pt x="15413" y="10896"/>
                    <a:pt x="14371" y="13860"/>
                    <a:pt x="11754" y="17090"/>
                  </a:cubicBezTo>
                  <a:close/>
                  <a:moveTo>
                    <a:pt x="4640" y="17110"/>
                  </a:moveTo>
                  <a:lnTo>
                    <a:pt x="11448" y="16701"/>
                  </a:lnTo>
                  <a:cubicBezTo>
                    <a:pt x="13921" y="13635"/>
                    <a:pt x="14902" y="10834"/>
                    <a:pt x="14350" y="8422"/>
                  </a:cubicBezTo>
                  <a:cubicBezTo>
                    <a:pt x="13676" y="5397"/>
                    <a:pt x="10814" y="4007"/>
                    <a:pt x="10773" y="3986"/>
                  </a:cubicBezTo>
                  <a:lnTo>
                    <a:pt x="10773" y="3986"/>
                  </a:lnTo>
                  <a:cubicBezTo>
                    <a:pt x="9362" y="3209"/>
                    <a:pt x="8095" y="2167"/>
                    <a:pt x="7053" y="940"/>
                  </a:cubicBezTo>
                  <a:cubicBezTo>
                    <a:pt x="6194" y="2290"/>
                    <a:pt x="5070" y="3475"/>
                    <a:pt x="3761" y="4416"/>
                  </a:cubicBezTo>
                  <a:cubicBezTo>
                    <a:pt x="3720" y="4436"/>
                    <a:pt x="1043" y="6194"/>
                    <a:pt x="756" y="9281"/>
                  </a:cubicBezTo>
                  <a:cubicBezTo>
                    <a:pt x="511" y="11713"/>
                    <a:pt x="1819" y="14350"/>
                    <a:pt x="4640" y="171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"/>
            <p:cNvSpPr/>
            <p:nvPr/>
          </p:nvSpPr>
          <p:spPr>
            <a:xfrm>
              <a:off x="3432300" y="1067025"/>
              <a:ext cx="350100" cy="398650"/>
            </a:xfrm>
            <a:custGeom>
              <a:avLst/>
              <a:gdLst/>
              <a:ahLst/>
              <a:cxnLst/>
              <a:rect l="l" t="t" r="r" b="b"/>
              <a:pathLst>
                <a:path w="14004" h="15946" extrusionOk="0">
                  <a:moveTo>
                    <a:pt x="10631" y="15537"/>
                  </a:moveTo>
                  <a:lnTo>
                    <a:pt x="4048" y="15945"/>
                  </a:lnTo>
                  <a:lnTo>
                    <a:pt x="4008" y="15905"/>
                  </a:lnTo>
                  <a:cubicBezTo>
                    <a:pt x="1268" y="13268"/>
                    <a:pt x="1" y="10712"/>
                    <a:pt x="226" y="8300"/>
                  </a:cubicBezTo>
                  <a:cubicBezTo>
                    <a:pt x="532" y="5295"/>
                    <a:pt x="3129" y="3599"/>
                    <a:pt x="3149" y="3578"/>
                  </a:cubicBezTo>
                  <a:cubicBezTo>
                    <a:pt x="5398" y="1922"/>
                    <a:pt x="6256" y="205"/>
                    <a:pt x="6277" y="185"/>
                  </a:cubicBezTo>
                  <a:lnTo>
                    <a:pt x="6358" y="1"/>
                  </a:lnTo>
                  <a:lnTo>
                    <a:pt x="6481" y="164"/>
                  </a:lnTo>
                  <a:cubicBezTo>
                    <a:pt x="6481" y="185"/>
                    <a:pt x="7564" y="1779"/>
                    <a:pt x="9997" y="3169"/>
                  </a:cubicBezTo>
                  <a:cubicBezTo>
                    <a:pt x="10120" y="3231"/>
                    <a:pt x="12818" y="4600"/>
                    <a:pt x="13472" y="7483"/>
                  </a:cubicBezTo>
                  <a:cubicBezTo>
                    <a:pt x="14004" y="9854"/>
                    <a:pt x="13043" y="12552"/>
                    <a:pt x="10651" y="15496"/>
                  </a:cubicBezTo>
                  <a:close/>
                  <a:moveTo>
                    <a:pt x="4130" y="15700"/>
                  </a:moveTo>
                  <a:lnTo>
                    <a:pt x="10508" y="15312"/>
                  </a:lnTo>
                  <a:cubicBezTo>
                    <a:pt x="12818" y="12429"/>
                    <a:pt x="13738" y="9813"/>
                    <a:pt x="13227" y="7544"/>
                  </a:cubicBezTo>
                  <a:cubicBezTo>
                    <a:pt x="12593" y="4702"/>
                    <a:pt x="9915" y="3394"/>
                    <a:pt x="9895" y="3394"/>
                  </a:cubicBezTo>
                  <a:lnTo>
                    <a:pt x="9895" y="3394"/>
                  </a:lnTo>
                  <a:cubicBezTo>
                    <a:pt x="8546" y="2658"/>
                    <a:pt x="7360" y="1657"/>
                    <a:pt x="6399" y="471"/>
                  </a:cubicBezTo>
                  <a:cubicBezTo>
                    <a:pt x="5602" y="1779"/>
                    <a:pt x="4539" y="2904"/>
                    <a:pt x="3292" y="3803"/>
                  </a:cubicBezTo>
                  <a:cubicBezTo>
                    <a:pt x="3251" y="3823"/>
                    <a:pt x="757" y="5459"/>
                    <a:pt x="492" y="8341"/>
                  </a:cubicBezTo>
                  <a:cubicBezTo>
                    <a:pt x="246" y="10651"/>
                    <a:pt x="1473" y="13124"/>
                    <a:pt x="4130" y="157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"/>
            <p:cNvSpPr/>
            <p:nvPr/>
          </p:nvSpPr>
          <p:spPr>
            <a:xfrm>
              <a:off x="3588700" y="1073175"/>
              <a:ext cx="29650" cy="384825"/>
            </a:xfrm>
            <a:custGeom>
              <a:avLst/>
              <a:gdLst/>
              <a:ahLst/>
              <a:cxnLst/>
              <a:rect l="l" t="t" r="r" b="b"/>
              <a:pathLst>
                <a:path w="1186" h="15393" extrusionOk="0">
                  <a:moveTo>
                    <a:pt x="0" y="0"/>
                  </a:moveTo>
                  <a:lnTo>
                    <a:pt x="245" y="0"/>
                  </a:lnTo>
                  <a:lnTo>
                    <a:pt x="1186" y="15372"/>
                  </a:lnTo>
                  <a:lnTo>
                    <a:pt x="941" y="153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"/>
            <p:cNvSpPr/>
            <p:nvPr/>
          </p:nvSpPr>
          <p:spPr>
            <a:xfrm>
              <a:off x="3529400" y="1112000"/>
              <a:ext cx="88950" cy="346525"/>
            </a:xfrm>
            <a:custGeom>
              <a:avLst/>
              <a:gdLst/>
              <a:ahLst/>
              <a:cxnLst/>
              <a:rect l="l" t="t" r="r" b="b"/>
              <a:pathLst>
                <a:path w="3558" h="13861" extrusionOk="0">
                  <a:moveTo>
                    <a:pt x="1" y="62"/>
                  </a:moveTo>
                  <a:lnTo>
                    <a:pt x="246" y="1"/>
                  </a:lnTo>
                  <a:lnTo>
                    <a:pt x="3558" y="13799"/>
                  </a:lnTo>
                  <a:lnTo>
                    <a:pt x="3333" y="138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"/>
            <p:cNvSpPr/>
            <p:nvPr/>
          </p:nvSpPr>
          <p:spPr>
            <a:xfrm>
              <a:off x="3479850" y="1150850"/>
              <a:ext cx="138500" cy="308175"/>
            </a:xfrm>
            <a:custGeom>
              <a:avLst/>
              <a:gdLst/>
              <a:ahLst/>
              <a:cxnLst/>
              <a:rect l="l" t="t" r="r" b="b"/>
              <a:pathLst>
                <a:path w="5540" h="12327" extrusionOk="0">
                  <a:moveTo>
                    <a:pt x="0" y="102"/>
                  </a:moveTo>
                  <a:lnTo>
                    <a:pt x="204" y="0"/>
                  </a:lnTo>
                  <a:lnTo>
                    <a:pt x="5540" y="12225"/>
                  </a:lnTo>
                  <a:lnTo>
                    <a:pt x="5315" y="123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"/>
            <p:cNvSpPr/>
            <p:nvPr/>
          </p:nvSpPr>
          <p:spPr>
            <a:xfrm>
              <a:off x="3434875" y="1198875"/>
              <a:ext cx="174800" cy="259650"/>
            </a:xfrm>
            <a:custGeom>
              <a:avLst/>
              <a:gdLst/>
              <a:ahLst/>
              <a:cxnLst/>
              <a:rect l="l" t="t" r="r" b="b"/>
              <a:pathLst>
                <a:path w="6992" h="10386" extrusionOk="0">
                  <a:moveTo>
                    <a:pt x="0" y="123"/>
                  </a:moveTo>
                  <a:lnTo>
                    <a:pt x="205" y="1"/>
                  </a:lnTo>
                  <a:lnTo>
                    <a:pt x="6991" y="10242"/>
                  </a:lnTo>
                  <a:lnTo>
                    <a:pt x="6787" y="103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"/>
            <p:cNvSpPr/>
            <p:nvPr/>
          </p:nvSpPr>
          <p:spPr>
            <a:xfrm>
              <a:off x="3425150" y="1257650"/>
              <a:ext cx="192175" cy="202400"/>
            </a:xfrm>
            <a:custGeom>
              <a:avLst/>
              <a:gdLst/>
              <a:ahLst/>
              <a:cxnLst/>
              <a:rect l="l" t="t" r="r" b="b"/>
              <a:pathLst>
                <a:path w="7687" h="8096" extrusionOk="0">
                  <a:moveTo>
                    <a:pt x="1" y="164"/>
                  </a:moveTo>
                  <a:lnTo>
                    <a:pt x="185" y="1"/>
                  </a:lnTo>
                  <a:lnTo>
                    <a:pt x="7687" y="7912"/>
                  </a:lnTo>
                  <a:lnTo>
                    <a:pt x="7523" y="80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"/>
            <p:cNvSpPr/>
            <p:nvPr/>
          </p:nvSpPr>
          <p:spPr>
            <a:xfrm>
              <a:off x="3430275" y="1319500"/>
              <a:ext cx="187050" cy="140550"/>
            </a:xfrm>
            <a:custGeom>
              <a:avLst/>
              <a:gdLst/>
              <a:ahLst/>
              <a:cxnLst/>
              <a:rect l="l" t="t" r="r" b="b"/>
              <a:pathLst>
                <a:path w="7482" h="5622" extrusionOk="0">
                  <a:moveTo>
                    <a:pt x="0" y="204"/>
                  </a:moveTo>
                  <a:lnTo>
                    <a:pt x="143" y="0"/>
                  </a:lnTo>
                  <a:lnTo>
                    <a:pt x="7482" y="5438"/>
                  </a:lnTo>
                  <a:lnTo>
                    <a:pt x="7339" y="56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"/>
            <p:cNvSpPr/>
            <p:nvPr/>
          </p:nvSpPr>
          <p:spPr>
            <a:xfrm>
              <a:off x="3456850" y="1376725"/>
              <a:ext cx="159975" cy="83850"/>
            </a:xfrm>
            <a:custGeom>
              <a:avLst/>
              <a:gdLst/>
              <a:ahLst/>
              <a:cxnLst/>
              <a:rect l="l" t="t" r="r" b="b"/>
              <a:pathLst>
                <a:path w="6399" h="3354" extrusionOk="0">
                  <a:moveTo>
                    <a:pt x="0" y="225"/>
                  </a:moveTo>
                  <a:lnTo>
                    <a:pt x="102" y="1"/>
                  </a:lnTo>
                  <a:lnTo>
                    <a:pt x="6398" y="3128"/>
                  </a:lnTo>
                  <a:lnTo>
                    <a:pt x="6296" y="33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"/>
            <p:cNvSpPr/>
            <p:nvPr/>
          </p:nvSpPr>
          <p:spPr>
            <a:xfrm>
              <a:off x="3609650" y="1104850"/>
              <a:ext cx="46025" cy="353150"/>
            </a:xfrm>
            <a:custGeom>
              <a:avLst/>
              <a:gdLst/>
              <a:ahLst/>
              <a:cxnLst/>
              <a:rect l="l" t="t" r="r" b="b"/>
              <a:pathLst>
                <a:path w="1841" h="14126" extrusionOk="0">
                  <a:moveTo>
                    <a:pt x="0" y="14105"/>
                  </a:moveTo>
                  <a:lnTo>
                    <a:pt x="1595" y="0"/>
                  </a:lnTo>
                  <a:lnTo>
                    <a:pt x="1840" y="21"/>
                  </a:lnTo>
                  <a:lnTo>
                    <a:pt x="246" y="141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"/>
            <p:cNvSpPr/>
            <p:nvPr/>
          </p:nvSpPr>
          <p:spPr>
            <a:xfrm>
              <a:off x="3609650" y="1137550"/>
              <a:ext cx="100700" cy="320975"/>
            </a:xfrm>
            <a:custGeom>
              <a:avLst/>
              <a:gdLst/>
              <a:ahLst/>
              <a:cxnLst/>
              <a:rect l="l" t="t" r="r" b="b"/>
              <a:pathLst>
                <a:path w="4028" h="12839" extrusionOk="0">
                  <a:moveTo>
                    <a:pt x="0" y="12777"/>
                  </a:moveTo>
                  <a:lnTo>
                    <a:pt x="3782" y="1"/>
                  </a:lnTo>
                  <a:lnTo>
                    <a:pt x="4027" y="62"/>
                  </a:lnTo>
                  <a:lnTo>
                    <a:pt x="246" y="128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"/>
            <p:cNvSpPr/>
            <p:nvPr/>
          </p:nvSpPr>
          <p:spPr>
            <a:xfrm>
              <a:off x="3610150" y="1180475"/>
              <a:ext cx="143125" cy="278550"/>
            </a:xfrm>
            <a:custGeom>
              <a:avLst/>
              <a:gdLst/>
              <a:ahLst/>
              <a:cxnLst/>
              <a:rect l="l" t="t" r="r" b="b"/>
              <a:pathLst>
                <a:path w="5725" h="11142" extrusionOk="0">
                  <a:moveTo>
                    <a:pt x="1" y="11040"/>
                  </a:moveTo>
                  <a:lnTo>
                    <a:pt x="5500" y="1"/>
                  </a:lnTo>
                  <a:lnTo>
                    <a:pt x="5724" y="103"/>
                  </a:lnTo>
                  <a:lnTo>
                    <a:pt x="205" y="111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"/>
            <p:cNvSpPr/>
            <p:nvPr/>
          </p:nvSpPr>
          <p:spPr>
            <a:xfrm>
              <a:off x="3610150" y="1236700"/>
              <a:ext cx="167150" cy="222850"/>
            </a:xfrm>
            <a:custGeom>
              <a:avLst/>
              <a:gdLst/>
              <a:ahLst/>
              <a:cxnLst/>
              <a:rect l="l" t="t" r="r" b="b"/>
              <a:pathLst>
                <a:path w="6686" h="8914" extrusionOk="0">
                  <a:moveTo>
                    <a:pt x="1" y="8770"/>
                  </a:moveTo>
                  <a:lnTo>
                    <a:pt x="6501" y="0"/>
                  </a:lnTo>
                  <a:lnTo>
                    <a:pt x="6685" y="144"/>
                  </a:lnTo>
                  <a:lnTo>
                    <a:pt x="205" y="89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"/>
            <p:cNvSpPr/>
            <p:nvPr/>
          </p:nvSpPr>
          <p:spPr>
            <a:xfrm>
              <a:off x="3610675" y="1298525"/>
              <a:ext cx="169675" cy="161525"/>
            </a:xfrm>
            <a:custGeom>
              <a:avLst/>
              <a:gdLst/>
              <a:ahLst/>
              <a:cxnLst/>
              <a:rect l="l" t="t" r="r" b="b"/>
              <a:pathLst>
                <a:path w="6787" h="6461" extrusionOk="0">
                  <a:moveTo>
                    <a:pt x="0" y="6297"/>
                  </a:moveTo>
                  <a:lnTo>
                    <a:pt x="6623" y="1"/>
                  </a:lnTo>
                  <a:lnTo>
                    <a:pt x="6787" y="185"/>
                  </a:lnTo>
                  <a:lnTo>
                    <a:pt x="164" y="64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"/>
            <p:cNvSpPr/>
            <p:nvPr/>
          </p:nvSpPr>
          <p:spPr>
            <a:xfrm>
              <a:off x="3602500" y="1358850"/>
              <a:ext cx="149250" cy="101200"/>
            </a:xfrm>
            <a:custGeom>
              <a:avLst/>
              <a:gdLst/>
              <a:ahLst/>
              <a:cxnLst/>
              <a:rect l="l" t="t" r="r" b="b"/>
              <a:pathLst>
                <a:path w="5970" h="4048" extrusionOk="0">
                  <a:moveTo>
                    <a:pt x="0" y="3864"/>
                  </a:moveTo>
                  <a:lnTo>
                    <a:pt x="5826" y="0"/>
                  </a:lnTo>
                  <a:lnTo>
                    <a:pt x="5969" y="184"/>
                  </a:lnTo>
                  <a:lnTo>
                    <a:pt x="123" y="4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"/>
            <p:cNvSpPr/>
            <p:nvPr/>
          </p:nvSpPr>
          <p:spPr>
            <a:xfrm>
              <a:off x="2922275" y="1156975"/>
              <a:ext cx="548400" cy="423675"/>
            </a:xfrm>
            <a:custGeom>
              <a:avLst/>
              <a:gdLst/>
              <a:ahLst/>
              <a:cxnLst/>
              <a:rect l="l" t="t" r="r" b="b"/>
              <a:pathLst>
                <a:path w="21936" h="16947" extrusionOk="0">
                  <a:moveTo>
                    <a:pt x="8464" y="1"/>
                  </a:moveTo>
                  <a:cubicBezTo>
                    <a:pt x="8464" y="1"/>
                    <a:pt x="8035" y="2065"/>
                    <a:pt x="6113" y="4498"/>
                  </a:cubicBezTo>
                  <a:cubicBezTo>
                    <a:pt x="6113" y="4498"/>
                    <a:pt x="1" y="11182"/>
                    <a:pt x="10426" y="16947"/>
                  </a:cubicBezTo>
                  <a:lnTo>
                    <a:pt x="13758" y="15823"/>
                  </a:lnTo>
                  <a:lnTo>
                    <a:pt x="17070" y="14719"/>
                  </a:lnTo>
                  <a:cubicBezTo>
                    <a:pt x="21935" y="3844"/>
                    <a:pt x="13022" y="2167"/>
                    <a:pt x="13022" y="2167"/>
                  </a:cubicBezTo>
                  <a:cubicBezTo>
                    <a:pt x="10038" y="1411"/>
                    <a:pt x="8464" y="1"/>
                    <a:pt x="84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"/>
            <p:cNvSpPr/>
            <p:nvPr/>
          </p:nvSpPr>
          <p:spPr>
            <a:xfrm>
              <a:off x="3012750" y="1145725"/>
              <a:ext cx="390450" cy="441575"/>
            </a:xfrm>
            <a:custGeom>
              <a:avLst/>
              <a:gdLst/>
              <a:ahLst/>
              <a:cxnLst/>
              <a:rect l="l" t="t" r="r" b="b"/>
              <a:pathLst>
                <a:path w="15618" h="17663" extrusionOk="0">
                  <a:moveTo>
                    <a:pt x="13635" y="15353"/>
                  </a:moveTo>
                  <a:lnTo>
                    <a:pt x="6766" y="17663"/>
                  </a:lnTo>
                  <a:lnTo>
                    <a:pt x="6685" y="17601"/>
                  </a:lnTo>
                  <a:cubicBezTo>
                    <a:pt x="3046" y="15598"/>
                    <a:pt x="981" y="13247"/>
                    <a:pt x="552" y="10631"/>
                  </a:cubicBezTo>
                  <a:cubicBezTo>
                    <a:pt x="0" y="7339"/>
                    <a:pt x="2208" y="4886"/>
                    <a:pt x="2310" y="4784"/>
                  </a:cubicBezTo>
                  <a:cubicBezTo>
                    <a:pt x="4170" y="2454"/>
                    <a:pt x="4600" y="430"/>
                    <a:pt x="4600" y="410"/>
                  </a:cubicBezTo>
                  <a:lnTo>
                    <a:pt x="4681" y="1"/>
                  </a:lnTo>
                  <a:lnTo>
                    <a:pt x="4988" y="267"/>
                  </a:lnTo>
                  <a:cubicBezTo>
                    <a:pt x="5008" y="287"/>
                    <a:pt x="6562" y="1636"/>
                    <a:pt x="9465" y="2393"/>
                  </a:cubicBezTo>
                  <a:cubicBezTo>
                    <a:pt x="9690" y="2433"/>
                    <a:pt x="12858" y="3088"/>
                    <a:pt x="14371" y="5990"/>
                  </a:cubicBezTo>
                  <a:cubicBezTo>
                    <a:pt x="15618" y="8341"/>
                    <a:pt x="15372" y="11469"/>
                    <a:pt x="13676" y="15250"/>
                  </a:cubicBezTo>
                  <a:close/>
                  <a:moveTo>
                    <a:pt x="6828" y="17152"/>
                  </a:moveTo>
                  <a:lnTo>
                    <a:pt x="13287" y="14985"/>
                  </a:lnTo>
                  <a:cubicBezTo>
                    <a:pt x="14861" y="11367"/>
                    <a:pt x="15086" y="8423"/>
                    <a:pt x="13942" y="6236"/>
                  </a:cubicBezTo>
                  <a:cubicBezTo>
                    <a:pt x="12511" y="3496"/>
                    <a:pt x="9383" y="2883"/>
                    <a:pt x="9342" y="2883"/>
                  </a:cubicBezTo>
                  <a:lnTo>
                    <a:pt x="9322" y="2883"/>
                  </a:lnTo>
                  <a:cubicBezTo>
                    <a:pt x="7768" y="2495"/>
                    <a:pt x="6276" y="1820"/>
                    <a:pt x="4947" y="880"/>
                  </a:cubicBezTo>
                  <a:cubicBezTo>
                    <a:pt x="4457" y="2433"/>
                    <a:pt x="3680" y="3864"/>
                    <a:pt x="2658" y="5111"/>
                  </a:cubicBezTo>
                  <a:cubicBezTo>
                    <a:pt x="2617" y="5152"/>
                    <a:pt x="491" y="7523"/>
                    <a:pt x="1002" y="10569"/>
                  </a:cubicBezTo>
                  <a:cubicBezTo>
                    <a:pt x="1431" y="13002"/>
                    <a:pt x="3394" y="15210"/>
                    <a:pt x="6828" y="171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"/>
            <p:cNvSpPr/>
            <p:nvPr/>
          </p:nvSpPr>
          <p:spPr>
            <a:xfrm>
              <a:off x="3035225" y="1181500"/>
              <a:ext cx="354700" cy="400175"/>
            </a:xfrm>
            <a:custGeom>
              <a:avLst/>
              <a:gdLst/>
              <a:ahLst/>
              <a:cxnLst/>
              <a:rect l="l" t="t" r="r" b="b"/>
              <a:pathLst>
                <a:path w="14188" h="16007" extrusionOk="0">
                  <a:moveTo>
                    <a:pt x="12409" y="13922"/>
                  </a:moveTo>
                  <a:lnTo>
                    <a:pt x="6154" y="16007"/>
                  </a:lnTo>
                  <a:lnTo>
                    <a:pt x="6113" y="15986"/>
                  </a:lnTo>
                  <a:cubicBezTo>
                    <a:pt x="2781" y="14147"/>
                    <a:pt x="880" y="12000"/>
                    <a:pt x="491" y="9608"/>
                  </a:cubicBezTo>
                  <a:cubicBezTo>
                    <a:pt x="1" y="6624"/>
                    <a:pt x="2065" y="4314"/>
                    <a:pt x="2086" y="4294"/>
                  </a:cubicBezTo>
                  <a:cubicBezTo>
                    <a:pt x="3823" y="2127"/>
                    <a:pt x="4212" y="226"/>
                    <a:pt x="4212" y="205"/>
                  </a:cubicBezTo>
                  <a:lnTo>
                    <a:pt x="4253" y="1"/>
                  </a:lnTo>
                  <a:lnTo>
                    <a:pt x="4416" y="144"/>
                  </a:lnTo>
                  <a:cubicBezTo>
                    <a:pt x="4437" y="144"/>
                    <a:pt x="5888" y="1411"/>
                    <a:pt x="8586" y="2127"/>
                  </a:cubicBezTo>
                  <a:cubicBezTo>
                    <a:pt x="8729" y="2147"/>
                    <a:pt x="11673" y="2760"/>
                    <a:pt x="13063" y="5397"/>
                  </a:cubicBezTo>
                  <a:cubicBezTo>
                    <a:pt x="14187" y="7544"/>
                    <a:pt x="13962" y="10385"/>
                    <a:pt x="12409" y="13860"/>
                  </a:cubicBezTo>
                  <a:close/>
                  <a:moveTo>
                    <a:pt x="6174" y="15741"/>
                  </a:moveTo>
                  <a:lnTo>
                    <a:pt x="12225" y="13717"/>
                  </a:lnTo>
                  <a:cubicBezTo>
                    <a:pt x="13717" y="10344"/>
                    <a:pt x="13942" y="7585"/>
                    <a:pt x="12859" y="5500"/>
                  </a:cubicBezTo>
                  <a:cubicBezTo>
                    <a:pt x="11509" y="2944"/>
                    <a:pt x="8566" y="2372"/>
                    <a:pt x="8545" y="2352"/>
                  </a:cubicBezTo>
                  <a:lnTo>
                    <a:pt x="8545" y="2352"/>
                  </a:lnTo>
                  <a:cubicBezTo>
                    <a:pt x="7053" y="2004"/>
                    <a:pt x="5663" y="1350"/>
                    <a:pt x="4416" y="450"/>
                  </a:cubicBezTo>
                  <a:cubicBezTo>
                    <a:pt x="3987" y="1922"/>
                    <a:pt x="3251" y="3271"/>
                    <a:pt x="2290" y="4457"/>
                  </a:cubicBezTo>
                  <a:cubicBezTo>
                    <a:pt x="2249" y="4478"/>
                    <a:pt x="266" y="6706"/>
                    <a:pt x="757" y="9568"/>
                  </a:cubicBezTo>
                  <a:cubicBezTo>
                    <a:pt x="1105" y="11878"/>
                    <a:pt x="2944" y="13963"/>
                    <a:pt x="6174" y="157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"/>
            <p:cNvSpPr/>
            <p:nvPr/>
          </p:nvSpPr>
          <p:spPr>
            <a:xfrm>
              <a:off x="3141025" y="1186100"/>
              <a:ext cx="128300" cy="367475"/>
            </a:xfrm>
            <a:custGeom>
              <a:avLst/>
              <a:gdLst/>
              <a:ahLst/>
              <a:cxnLst/>
              <a:rect l="l" t="t" r="r" b="b"/>
              <a:pathLst>
                <a:path w="5132" h="14699" extrusionOk="0">
                  <a:moveTo>
                    <a:pt x="0" y="83"/>
                  </a:moveTo>
                  <a:lnTo>
                    <a:pt x="225" y="1"/>
                  </a:lnTo>
                  <a:lnTo>
                    <a:pt x="5131" y="14617"/>
                  </a:lnTo>
                  <a:lnTo>
                    <a:pt x="4886" y="146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"/>
            <p:cNvSpPr/>
            <p:nvPr/>
          </p:nvSpPr>
          <p:spPr>
            <a:xfrm>
              <a:off x="3094000" y="1239775"/>
              <a:ext cx="174800" cy="314300"/>
            </a:xfrm>
            <a:custGeom>
              <a:avLst/>
              <a:gdLst/>
              <a:ahLst/>
              <a:cxnLst/>
              <a:rect l="l" t="t" r="r" b="b"/>
              <a:pathLst>
                <a:path w="6992" h="12572" extrusionOk="0">
                  <a:moveTo>
                    <a:pt x="0" y="102"/>
                  </a:moveTo>
                  <a:lnTo>
                    <a:pt x="205" y="0"/>
                  </a:lnTo>
                  <a:lnTo>
                    <a:pt x="6992" y="12470"/>
                  </a:lnTo>
                  <a:lnTo>
                    <a:pt x="6787" y="125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"/>
            <p:cNvSpPr/>
            <p:nvPr/>
          </p:nvSpPr>
          <p:spPr>
            <a:xfrm>
              <a:off x="3056175" y="1290350"/>
              <a:ext cx="212125" cy="264250"/>
            </a:xfrm>
            <a:custGeom>
              <a:avLst/>
              <a:gdLst/>
              <a:ahLst/>
              <a:cxnLst/>
              <a:rect l="l" t="t" r="r" b="b"/>
              <a:pathLst>
                <a:path w="8485" h="10570" extrusionOk="0">
                  <a:moveTo>
                    <a:pt x="1" y="144"/>
                  </a:moveTo>
                  <a:lnTo>
                    <a:pt x="185" y="1"/>
                  </a:lnTo>
                  <a:lnTo>
                    <a:pt x="8484" y="10426"/>
                  </a:lnTo>
                  <a:lnTo>
                    <a:pt x="8300" y="105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"/>
            <p:cNvSpPr/>
            <p:nvPr/>
          </p:nvSpPr>
          <p:spPr>
            <a:xfrm>
              <a:off x="3033175" y="1346075"/>
              <a:ext cx="235125" cy="209025"/>
            </a:xfrm>
            <a:custGeom>
              <a:avLst/>
              <a:gdLst/>
              <a:ahLst/>
              <a:cxnLst/>
              <a:rect l="l" t="t" r="r" b="b"/>
              <a:pathLst>
                <a:path w="9405" h="8361" extrusionOk="0">
                  <a:moveTo>
                    <a:pt x="1" y="184"/>
                  </a:moveTo>
                  <a:lnTo>
                    <a:pt x="144" y="0"/>
                  </a:lnTo>
                  <a:lnTo>
                    <a:pt x="9404" y="8177"/>
                  </a:lnTo>
                  <a:lnTo>
                    <a:pt x="9241" y="83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"/>
            <p:cNvSpPr/>
            <p:nvPr/>
          </p:nvSpPr>
          <p:spPr>
            <a:xfrm>
              <a:off x="3031650" y="1407900"/>
              <a:ext cx="236125" cy="147725"/>
            </a:xfrm>
            <a:custGeom>
              <a:avLst/>
              <a:gdLst/>
              <a:ahLst/>
              <a:cxnLst/>
              <a:rect l="l" t="t" r="r" b="b"/>
              <a:pathLst>
                <a:path w="9445" h="5909" extrusionOk="0">
                  <a:moveTo>
                    <a:pt x="1" y="205"/>
                  </a:moveTo>
                  <a:lnTo>
                    <a:pt x="123" y="1"/>
                  </a:lnTo>
                  <a:lnTo>
                    <a:pt x="9445" y="5683"/>
                  </a:lnTo>
                  <a:lnTo>
                    <a:pt x="9322" y="59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"/>
            <p:cNvSpPr/>
            <p:nvPr/>
          </p:nvSpPr>
          <p:spPr>
            <a:xfrm>
              <a:off x="3052600" y="1466675"/>
              <a:ext cx="214675" cy="88950"/>
            </a:xfrm>
            <a:custGeom>
              <a:avLst/>
              <a:gdLst/>
              <a:ahLst/>
              <a:cxnLst/>
              <a:rect l="l" t="t" r="r" b="b"/>
              <a:pathLst>
                <a:path w="8587" h="3558" extrusionOk="0">
                  <a:moveTo>
                    <a:pt x="1" y="225"/>
                  </a:moveTo>
                  <a:lnTo>
                    <a:pt x="103" y="0"/>
                  </a:lnTo>
                  <a:lnTo>
                    <a:pt x="8586" y="3332"/>
                  </a:lnTo>
                  <a:lnTo>
                    <a:pt x="8504" y="35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"/>
            <p:cNvSpPr/>
            <p:nvPr/>
          </p:nvSpPr>
          <p:spPr>
            <a:xfrm>
              <a:off x="3093500" y="1514700"/>
              <a:ext cx="173250" cy="40925"/>
            </a:xfrm>
            <a:custGeom>
              <a:avLst/>
              <a:gdLst/>
              <a:ahLst/>
              <a:cxnLst/>
              <a:rect l="l" t="t" r="r" b="b"/>
              <a:pathLst>
                <a:path w="6930" h="1637" extrusionOk="0">
                  <a:moveTo>
                    <a:pt x="0" y="246"/>
                  </a:moveTo>
                  <a:lnTo>
                    <a:pt x="61" y="1"/>
                  </a:lnTo>
                  <a:lnTo>
                    <a:pt x="6930" y="1411"/>
                  </a:lnTo>
                  <a:lnTo>
                    <a:pt x="6889" y="16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"/>
            <p:cNvSpPr/>
            <p:nvPr/>
          </p:nvSpPr>
          <p:spPr>
            <a:xfrm>
              <a:off x="3207950" y="1201950"/>
              <a:ext cx="58300" cy="352125"/>
            </a:xfrm>
            <a:custGeom>
              <a:avLst/>
              <a:gdLst/>
              <a:ahLst/>
              <a:cxnLst/>
              <a:rect l="l" t="t" r="r" b="b"/>
              <a:pathLst>
                <a:path w="2332" h="14085" extrusionOk="0">
                  <a:moveTo>
                    <a:pt x="1" y="41"/>
                  </a:moveTo>
                  <a:lnTo>
                    <a:pt x="246" y="0"/>
                  </a:lnTo>
                  <a:lnTo>
                    <a:pt x="2331" y="14044"/>
                  </a:lnTo>
                  <a:lnTo>
                    <a:pt x="2107" y="140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"/>
            <p:cNvSpPr/>
            <p:nvPr/>
          </p:nvSpPr>
          <p:spPr>
            <a:xfrm>
              <a:off x="3265700" y="1224950"/>
              <a:ext cx="15875" cy="333225"/>
            </a:xfrm>
            <a:custGeom>
              <a:avLst/>
              <a:gdLst/>
              <a:ahLst/>
              <a:cxnLst/>
              <a:rect l="l" t="t" r="r" b="b"/>
              <a:pathLst>
                <a:path w="635" h="13329" extrusionOk="0">
                  <a:moveTo>
                    <a:pt x="1" y="13328"/>
                  </a:moveTo>
                  <a:lnTo>
                    <a:pt x="389" y="0"/>
                  </a:lnTo>
                  <a:lnTo>
                    <a:pt x="635" y="0"/>
                  </a:lnTo>
                  <a:lnTo>
                    <a:pt x="246" y="133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"/>
            <p:cNvSpPr/>
            <p:nvPr/>
          </p:nvSpPr>
          <p:spPr>
            <a:xfrm>
              <a:off x="3260600" y="1250500"/>
              <a:ext cx="67475" cy="303575"/>
            </a:xfrm>
            <a:custGeom>
              <a:avLst/>
              <a:gdLst/>
              <a:ahLst/>
              <a:cxnLst/>
              <a:rect l="l" t="t" r="r" b="b"/>
              <a:pathLst>
                <a:path w="2699" h="12143" extrusionOk="0">
                  <a:moveTo>
                    <a:pt x="1" y="12102"/>
                  </a:moveTo>
                  <a:lnTo>
                    <a:pt x="2454" y="0"/>
                  </a:lnTo>
                  <a:lnTo>
                    <a:pt x="2699" y="62"/>
                  </a:lnTo>
                  <a:lnTo>
                    <a:pt x="246" y="121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"/>
            <p:cNvSpPr/>
            <p:nvPr/>
          </p:nvSpPr>
          <p:spPr>
            <a:xfrm>
              <a:off x="3260600" y="1298525"/>
              <a:ext cx="105800" cy="256075"/>
            </a:xfrm>
            <a:custGeom>
              <a:avLst/>
              <a:gdLst/>
              <a:ahLst/>
              <a:cxnLst/>
              <a:rect l="l" t="t" r="r" b="b"/>
              <a:pathLst>
                <a:path w="4232" h="10243" extrusionOk="0">
                  <a:moveTo>
                    <a:pt x="1" y="10161"/>
                  </a:moveTo>
                  <a:lnTo>
                    <a:pt x="4007" y="1"/>
                  </a:lnTo>
                  <a:lnTo>
                    <a:pt x="4232" y="83"/>
                  </a:lnTo>
                  <a:lnTo>
                    <a:pt x="225" y="102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"/>
            <p:cNvSpPr/>
            <p:nvPr/>
          </p:nvSpPr>
          <p:spPr>
            <a:xfrm>
              <a:off x="3261100" y="1357300"/>
              <a:ext cx="124225" cy="197800"/>
            </a:xfrm>
            <a:custGeom>
              <a:avLst/>
              <a:gdLst/>
              <a:ahLst/>
              <a:cxnLst/>
              <a:rect l="l" t="t" r="r" b="b"/>
              <a:pathLst>
                <a:path w="4969" h="7912" extrusionOk="0">
                  <a:moveTo>
                    <a:pt x="1" y="7789"/>
                  </a:moveTo>
                  <a:lnTo>
                    <a:pt x="4764" y="1"/>
                  </a:lnTo>
                  <a:lnTo>
                    <a:pt x="4968" y="123"/>
                  </a:lnTo>
                  <a:lnTo>
                    <a:pt x="205" y="79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"/>
            <p:cNvSpPr/>
            <p:nvPr/>
          </p:nvSpPr>
          <p:spPr>
            <a:xfrm>
              <a:off x="3261100" y="1419650"/>
              <a:ext cx="121150" cy="135975"/>
            </a:xfrm>
            <a:custGeom>
              <a:avLst/>
              <a:gdLst/>
              <a:ahLst/>
              <a:cxnLst/>
              <a:rect l="l" t="t" r="r" b="b"/>
              <a:pathLst>
                <a:path w="4846" h="5439" extrusionOk="0">
                  <a:moveTo>
                    <a:pt x="1" y="5275"/>
                  </a:moveTo>
                  <a:lnTo>
                    <a:pt x="4662" y="1"/>
                  </a:lnTo>
                  <a:lnTo>
                    <a:pt x="4846" y="164"/>
                  </a:lnTo>
                  <a:lnTo>
                    <a:pt x="185" y="54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"/>
            <p:cNvSpPr/>
            <p:nvPr/>
          </p:nvSpPr>
          <p:spPr>
            <a:xfrm>
              <a:off x="2591125" y="1386950"/>
              <a:ext cx="477475" cy="396600"/>
            </a:xfrm>
            <a:custGeom>
              <a:avLst/>
              <a:gdLst/>
              <a:ahLst/>
              <a:cxnLst/>
              <a:rect l="l" t="t" r="r" b="b"/>
              <a:pathLst>
                <a:path w="19099" h="15864" extrusionOk="0">
                  <a:moveTo>
                    <a:pt x="5275" y="0"/>
                  </a:moveTo>
                  <a:cubicBezTo>
                    <a:pt x="5275" y="1"/>
                    <a:pt x="5418" y="2106"/>
                    <a:pt x="4171" y="4947"/>
                  </a:cubicBezTo>
                  <a:cubicBezTo>
                    <a:pt x="4171" y="4947"/>
                    <a:pt x="1" y="13001"/>
                    <a:pt x="11571" y="15863"/>
                  </a:cubicBezTo>
                  <a:lnTo>
                    <a:pt x="14494" y="13921"/>
                  </a:lnTo>
                  <a:lnTo>
                    <a:pt x="17417" y="11979"/>
                  </a:lnTo>
                  <a:cubicBezTo>
                    <a:pt x="19099" y="1468"/>
                    <a:pt x="12051" y="913"/>
                    <a:pt x="10542" y="913"/>
                  </a:cubicBezTo>
                  <a:cubicBezTo>
                    <a:pt x="10364" y="913"/>
                    <a:pt x="10262" y="920"/>
                    <a:pt x="10262" y="920"/>
                  </a:cubicBezTo>
                  <a:cubicBezTo>
                    <a:pt x="10229" y="921"/>
                    <a:pt x="10196" y="921"/>
                    <a:pt x="10163" y="921"/>
                  </a:cubicBezTo>
                  <a:cubicBezTo>
                    <a:pt x="7115" y="921"/>
                    <a:pt x="5275" y="0"/>
                    <a:pt x="5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"/>
            <p:cNvSpPr/>
            <p:nvPr/>
          </p:nvSpPr>
          <p:spPr>
            <a:xfrm>
              <a:off x="2650925" y="1376725"/>
              <a:ext cx="397625" cy="412950"/>
            </a:xfrm>
            <a:custGeom>
              <a:avLst/>
              <a:gdLst/>
              <a:ahLst/>
              <a:cxnLst/>
              <a:rect l="l" t="t" r="r" b="b"/>
              <a:pathLst>
                <a:path w="15905" h="16518" extrusionOk="0">
                  <a:moveTo>
                    <a:pt x="15250" y="12531"/>
                  </a:moveTo>
                  <a:lnTo>
                    <a:pt x="9220" y="16518"/>
                  </a:lnTo>
                  <a:lnTo>
                    <a:pt x="9117" y="16497"/>
                  </a:lnTo>
                  <a:cubicBezTo>
                    <a:pt x="5090" y="15496"/>
                    <a:pt x="2474" y="13758"/>
                    <a:pt x="1390" y="11346"/>
                  </a:cubicBezTo>
                  <a:cubicBezTo>
                    <a:pt x="0" y="8320"/>
                    <a:pt x="1493" y="5377"/>
                    <a:pt x="1574" y="5234"/>
                  </a:cubicBezTo>
                  <a:cubicBezTo>
                    <a:pt x="2760" y="2515"/>
                    <a:pt x="2637" y="450"/>
                    <a:pt x="2637" y="430"/>
                  </a:cubicBezTo>
                  <a:lnTo>
                    <a:pt x="2617" y="1"/>
                  </a:lnTo>
                  <a:lnTo>
                    <a:pt x="2985" y="205"/>
                  </a:lnTo>
                  <a:cubicBezTo>
                    <a:pt x="3005" y="205"/>
                    <a:pt x="4866" y="1104"/>
                    <a:pt x="7850" y="1084"/>
                  </a:cubicBezTo>
                  <a:cubicBezTo>
                    <a:pt x="8075" y="1064"/>
                    <a:pt x="11305" y="880"/>
                    <a:pt x="13533" y="3292"/>
                  </a:cubicBezTo>
                  <a:cubicBezTo>
                    <a:pt x="15332" y="5254"/>
                    <a:pt x="15904" y="8320"/>
                    <a:pt x="15250" y="12429"/>
                  </a:cubicBezTo>
                  <a:close/>
                  <a:moveTo>
                    <a:pt x="9117" y="16007"/>
                  </a:moveTo>
                  <a:lnTo>
                    <a:pt x="14821" y="12245"/>
                  </a:lnTo>
                  <a:cubicBezTo>
                    <a:pt x="15434" y="8341"/>
                    <a:pt x="14882" y="5438"/>
                    <a:pt x="13206" y="3619"/>
                  </a:cubicBezTo>
                  <a:cubicBezTo>
                    <a:pt x="11100" y="1350"/>
                    <a:pt x="7932" y="1554"/>
                    <a:pt x="7891" y="1554"/>
                  </a:cubicBezTo>
                  <a:lnTo>
                    <a:pt x="7891" y="1554"/>
                  </a:lnTo>
                  <a:cubicBezTo>
                    <a:pt x="6256" y="1595"/>
                    <a:pt x="4661" y="1329"/>
                    <a:pt x="3148" y="777"/>
                  </a:cubicBezTo>
                  <a:cubicBezTo>
                    <a:pt x="3067" y="2392"/>
                    <a:pt x="2678" y="3966"/>
                    <a:pt x="2024" y="5438"/>
                  </a:cubicBezTo>
                  <a:cubicBezTo>
                    <a:pt x="2004" y="5499"/>
                    <a:pt x="552" y="8341"/>
                    <a:pt x="1840" y="11141"/>
                  </a:cubicBezTo>
                  <a:cubicBezTo>
                    <a:pt x="2842" y="13410"/>
                    <a:pt x="5315" y="15046"/>
                    <a:pt x="9138" y="160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"/>
            <p:cNvSpPr/>
            <p:nvPr/>
          </p:nvSpPr>
          <p:spPr>
            <a:xfrm>
              <a:off x="2677500" y="1408400"/>
              <a:ext cx="361850" cy="374625"/>
            </a:xfrm>
            <a:custGeom>
              <a:avLst/>
              <a:gdLst/>
              <a:ahLst/>
              <a:cxnLst/>
              <a:rect l="l" t="t" r="r" b="b"/>
              <a:pathLst>
                <a:path w="14474" h="14985" extrusionOk="0">
                  <a:moveTo>
                    <a:pt x="13860" y="11346"/>
                  </a:moveTo>
                  <a:lnTo>
                    <a:pt x="8361" y="14985"/>
                  </a:lnTo>
                  <a:lnTo>
                    <a:pt x="8300" y="14964"/>
                  </a:lnTo>
                  <a:cubicBezTo>
                    <a:pt x="4620" y="14045"/>
                    <a:pt x="2229" y="12471"/>
                    <a:pt x="1247" y="10263"/>
                  </a:cubicBezTo>
                  <a:cubicBezTo>
                    <a:pt x="0" y="7503"/>
                    <a:pt x="1390" y="4743"/>
                    <a:pt x="1411" y="4723"/>
                  </a:cubicBezTo>
                  <a:cubicBezTo>
                    <a:pt x="2515" y="2168"/>
                    <a:pt x="2412" y="246"/>
                    <a:pt x="2412" y="226"/>
                  </a:cubicBezTo>
                  <a:lnTo>
                    <a:pt x="2412" y="1"/>
                  </a:lnTo>
                  <a:lnTo>
                    <a:pt x="2596" y="103"/>
                  </a:lnTo>
                  <a:cubicBezTo>
                    <a:pt x="2617" y="103"/>
                    <a:pt x="4354" y="962"/>
                    <a:pt x="7135" y="941"/>
                  </a:cubicBezTo>
                  <a:cubicBezTo>
                    <a:pt x="7278" y="941"/>
                    <a:pt x="10303" y="757"/>
                    <a:pt x="12306" y="2945"/>
                  </a:cubicBezTo>
                  <a:cubicBezTo>
                    <a:pt x="13942" y="4723"/>
                    <a:pt x="14473" y="7544"/>
                    <a:pt x="13880" y="11285"/>
                  </a:cubicBezTo>
                  <a:close/>
                  <a:moveTo>
                    <a:pt x="8320" y="14719"/>
                  </a:moveTo>
                  <a:lnTo>
                    <a:pt x="13635" y="11203"/>
                  </a:lnTo>
                  <a:cubicBezTo>
                    <a:pt x="14207" y="7544"/>
                    <a:pt x="13696" y="4825"/>
                    <a:pt x="12102" y="3108"/>
                  </a:cubicBezTo>
                  <a:cubicBezTo>
                    <a:pt x="10140" y="962"/>
                    <a:pt x="7175" y="1166"/>
                    <a:pt x="7135" y="1166"/>
                  </a:cubicBezTo>
                  <a:lnTo>
                    <a:pt x="7135" y="1166"/>
                  </a:lnTo>
                  <a:cubicBezTo>
                    <a:pt x="5601" y="1227"/>
                    <a:pt x="4089" y="962"/>
                    <a:pt x="2658" y="410"/>
                  </a:cubicBezTo>
                  <a:cubicBezTo>
                    <a:pt x="2617" y="1923"/>
                    <a:pt x="2269" y="3435"/>
                    <a:pt x="1636" y="4825"/>
                  </a:cubicBezTo>
                  <a:cubicBezTo>
                    <a:pt x="1615" y="4866"/>
                    <a:pt x="266" y="7524"/>
                    <a:pt x="1472" y="10161"/>
                  </a:cubicBezTo>
                  <a:cubicBezTo>
                    <a:pt x="2412" y="12287"/>
                    <a:pt x="4722" y="13820"/>
                    <a:pt x="8320" y="147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"/>
            <p:cNvSpPr/>
            <p:nvPr/>
          </p:nvSpPr>
          <p:spPr>
            <a:xfrm>
              <a:off x="2738300" y="1412000"/>
              <a:ext cx="217750" cy="324525"/>
            </a:xfrm>
            <a:custGeom>
              <a:avLst/>
              <a:gdLst/>
              <a:ahLst/>
              <a:cxnLst/>
              <a:rect l="l" t="t" r="r" b="b"/>
              <a:pathLst>
                <a:path w="8710" h="12981" extrusionOk="0">
                  <a:moveTo>
                    <a:pt x="1" y="123"/>
                  </a:moveTo>
                  <a:lnTo>
                    <a:pt x="205" y="0"/>
                  </a:lnTo>
                  <a:lnTo>
                    <a:pt x="8709" y="12838"/>
                  </a:lnTo>
                  <a:lnTo>
                    <a:pt x="8505" y="129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"/>
            <p:cNvSpPr/>
            <p:nvPr/>
          </p:nvSpPr>
          <p:spPr>
            <a:xfrm>
              <a:off x="2706625" y="1475350"/>
              <a:ext cx="248900" cy="261700"/>
            </a:xfrm>
            <a:custGeom>
              <a:avLst/>
              <a:gdLst/>
              <a:ahLst/>
              <a:cxnLst/>
              <a:rect l="l" t="t" r="r" b="b"/>
              <a:pathLst>
                <a:path w="9956" h="10468" extrusionOk="0">
                  <a:moveTo>
                    <a:pt x="1" y="164"/>
                  </a:moveTo>
                  <a:lnTo>
                    <a:pt x="185" y="1"/>
                  </a:lnTo>
                  <a:lnTo>
                    <a:pt x="9956" y="10304"/>
                  </a:lnTo>
                  <a:lnTo>
                    <a:pt x="9792" y="104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"/>
            <p:cNvSpPr/>
            <p:nvPr/>
          </p:nvSpPr>
          <p:spPr>
            <a:xfrm>
              <a:off x="2683625" y="1534650"/>
              <a:ext cx="271400" cy="202900"/>
            </a:xfrm>
            <a:custGeom>
              <a:avLst/>
              <a:gdLst/>
              <a:ahLst/>
              <a:cxnLst/>
              <a:rect l="l" t="t" r="r" b="b"/>
              <a:pathLst>
                <a:path w="10856" h="8116" extrusionOk="0">
                  <a:moveTo>
                    <a:pt x="1" y="184"/>
                  </a:moveTo>
                  <a:lnTo>
                    <a:pt x="144" y="0"/>
                  </a:lnTo>
                  <a:lnTo>
                    <a:pt x="10855" y="7911"/>
                  </a:lnTo>
                  <a:lnTo>
                    <a:pt x="10712" y="81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"/>
            <p:cNvSpPr/>
            <p:nvPr/>
          </p:nvSpPr>
          <p:spPr>
            <a:xfrm>
              <a:off x="2675975" y="1594425"/>
              <a:ext cx="279050" cy="143125"/>
            </a:xfrm>
            <a:custGeom>
              <a:avLst/>
              <a:gdLst/>
              <a:ahLst/>
              <a:cxnLst/>
              <a:rect l="l" t="t" r="r" b="b"/>
              <a:pathLst>
                <a:path w="11162" h="5725" extrusionOk="0">
                  <a:moveTo>
                    <a:pt x="0" y="226"/>
                  </a:moveTo>
                  <a:lnTo>
                    <a:pt x="102" y="1"/>
                  </a:lnTo>
                  <a:lnTo>
                    <a:pt x="11161" y="5520"/>
                  </a:lnTo>
                  <a:lnTo>
                    <a:pt x="11039" y="57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"/>
            <p:cNvSpPr/>
            <p:nvPr/>
          </p:nvSpPr>
          <p:spPr>
            <a:xfrm>
              <a:off x="2689250" y="1648600"/>
              <a:ext cx="263725" cy="82300"/>
            </a:xfrm>
            <a:custGeom>
              <a:avLst/>
              <a:gdLst/>
              <a:ahLst/>
              <a:cxnLst/>
              <a:rect l="l" t="t" r="r" b="b"/>
              <a:pathLst>
                <a:path w="10549" h="3292" extrusionOk="0">
                  <a:moveTo>
                    <a:pt x="1" y="246"/>
                  </a:moveTo>
                  <a:lnTo>
                    <a:pt x="62" y="1"/>
                  </a:lnTo>
                  <a:lnTo>
                    <a:pt x="10549" y="3067"/>
                  </a:lnTo>
                  <a:lnTo>
                    <a:pt x="10487" y="32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"/>
            <p:cNvSpPr/>
            <p:nvPr/>
          </p:nvSpPr>
          <p:spPr>
            <a:xfrm>
              <a:off x="2726550" y="1706350"/>
              <a:ext cx="227450" cy="31700"/>
            </a:xfrm>
            <a:custGeom>
              <a:avLst/>
              <a:gdLst/>
              <a:ahLst/>
              <a:cxnLst/>
              <a:rect l="l" t="t" r="r" b="b"/>
              <a:pathLst>
                <a:path w="9098" h="1268" extrusionOk="0">
                  <a:moveTo>
                    <a:pt x="1" y="225"/>
                  </a:moveTo>
                  <a:lnTo>
                    <a:pt x="21" y="1"/>
                  </a:lnTo>
                  <a:lnTo>
                    <a:pt x="9097" y="1023"/>
                  </a:lnTo>
                  <a:lnTo>
                    <a:pt x="9057" y="1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"/>
            <p:cNvSpPr/>
            <p:nvPr/>
          </p:nvSpPr>
          <p:spPr>
            <a:xfrm>
              <a:off x="2777650" y="1731900"/>
              <a:ext cx="175825" cy="16900"/>
            </a:xfrm>
            <a:custGeom>
              <a:avLst/>
              <a:gdLst/>
              <a:ahLst/>
              <a:cxnLst/>
              <a:rect l="l" t="t" r="r" b="b"/>
              <a:pathLst>
                <a:path w="7033" h="676" extrusionOk="0">
                  <a:moveTo>
                    <a:pt x="1" y="430"/>
                  </a:moveTo>
                  <a:lnTo>
                    <a:pt x="7013" y="1"/>
                  </a:lnTo>
                  <a:lnTo>
                    <a:pt x="7033" y="246"/>
                  </a:lnTo>
                  <a:lnTo>
                    <a:pt x="21" y="6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"/>
            <p:cNvSpPr/>
            <p:nvPr/>
          </p:nvSpPr>
          <p:spPr>
            <a:xfrm>
              <a:off x="2806800" y="1409950"/>
              <a:ext cx="147200" cy="327600"/>
            </a:xfrm>
            <a:custGeom>
              <a:avLst/>
              <a:gdLst/>
              <a:ahLst/>
              <a:cxnLst/>
              <a:rect l="l" t="t" r="r" b="b"/>
              <a:pathLst>
                <a:path w="5888" h="13104" extrusionOk="0">
                  <a:moveTo>
                    <a:pt x="0" y="82"/>
                  </a:moveTo>
                  <a:lnTo>
                    <a:pt x="225" y="0"/>
                  </a:lnTo>
                  <a:lnTo>
                    <a:pt x="5887" y="13022"/>
                  </a:lnTo>
                  <a:lnTo>
                    <a:pt x="5663" y="131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"/>
            <p:cNvSpPr/>
            <p:nvPr/>
          </p:nvSpPr>
          <p:spPr>
            <a:xfrm>
              <a:off x="2870150" y="1411475"/>
              <a:ext cx="83850" cy="325575"/>
            </a:xfrm>
            <a:custGeom>
              <a:avLst/>
              <a:gdLst/>
              <a:ahLst/>
              <a:cxnLst/>
              <a:rect l="l" t="t" r="r" b="b"/>
              <a:pathLst>
                <a:path w="3354" h="13023" extrusionOk="0">
                  <a:moveTo>
                    <a:pt x="1" y="62"/>
                  </a:moveTo>
                  <a:lnTo>
                    <a:pt x="246" y="1"/>
                  </a:lnTo>
                  <a:lnTo>
                    <a:pt x="3353" y="12961"/>
                  </a:lnTo>
                  <a:lnTo>
                    <a:pt x="3129" y="130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"/>
            <p:cNvSpPr/>
            <p:nvPr/>
          </p:nvSpPr>
          <p:spPr>
            <a:xfrm>
              <a:off x="2929450" y="1427825"/>
              <a:ext cx="24550" cy="308700"/>
            </a:xfrm>
            <a:custGeom>
              <a:avLst/>
              <a:gdLst/>
              <a:ahLst/>
              <a:cxnLst/>
              <a:rect l="l" t="t" r="r" b="b"/>
              <a:pathLst>
                <a:path w="982" h="12348" extrusionOk="0">
                  <a:moveTo>
                    <a:pt x="0" y="21"/>
                  </a:moveTo>
                  <a:lnTo>
                    <a:pt x="245" y="1"/>
                  </a:lnTo>
                  <a:lnTo>
                    <a:pt x="981" y="12327"/>
                  </a:lnTo>
                  <a:lnTo>
                    <a:pt x="757" y="123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"/>
            <p:cNvSpPr/>
            <p:nvPr/>
          </p:nvSpPr>
          <p:spPr>
            <a:xfrm>
              <a:off x="2948350" y="1465150"/>
              <a:ext cx="36825" cy="271375"/>
            </a:xfrm>
            <a:custGeom>
              <a:avLst/>
              <a:gdLst/>
              <a:ahLst/>
              <a:cxnLst/>
              <a:rect l="l" t="t" r="r" b="b"/>
              <a:pathLst>
                <a:path w="1473" h="10855" extrusionOk="0">
                  <a:moveTo>
                    <a:pt x="1" y="10834"/>
                  </a:moveTo>
                  <a:lnTo>
                    <a:pt x="1227" y="0"/>
                  </a:lnTo>
                  <a:lnTo>
                    <a:pt x="1472" y="20"/>
                  </a:lnTo>
                  <a:lnTo>
                    <a:pt x="225" y="108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"/>
            <p:cNvSpPr/>
            <p:nvPr/>
          </p:nvSpPr>
          <p:spPr>
            <a:xfrm>
              <a:off x="2948350" y="1516750"/>
              <a:ext cx="70550" cy="220300"/>
            </a:xfrm>
            <a:custGeom>
              <a:avLst/>
              <a:gdLst/>
              <a:ahLst/>
              <a:cxnLst/>
              <a:rect l="l" t="t" r="r" b="b"/>
              <a:pathLst>
                <a:path w="2822" h="8812" extrusionOk="0">
                  <a:moveTo>
                    <a:pt x="1" y="8750"/>
                  </a:moveTo>
                  <a:lnTo>
                    <a:pt x="2576" y="1"/>
                  </a:lnTo>
                  <a:lnTo>
                    <a:pt x="2822" y="62"/>
                  </a:lnTo>
                  <a:lnTo>
                    <a:pt x="225" y="88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"/>
            <p:cNvSpPr/>
            <p:nvPr/>
          </p:nvSpPr>
          <p:spPr>
            <a:xfrm>
              <a:off x="2948350" y="1577575"/>
              <a:ext cx="83825" cy="159975"/>
            </a:xfrm>
            <a:custGeom>
              <a:avLst/>
              <a:gdLst/>
              <a:ahLst/>
              <a:cxnLst/>
              <a:rect l="l" t="t" r="r" b="b"/>
              <a:pathLst>
                <a:path w="3353" h="6399" extrusionOk="0">
                  <a:moveTo>
                    <a:pt x="1" y="6296"/>
                  </a:moveTo>
                  <a:lnTo>
                    <a:pt x="3128" y="0"/>
                  </a:lnTo>
                  <a:lnTo>
                    <a:pt x="3353" y="102"/>
                  </a:lnTo>
                  <a:lnTo>
                    <a:pt x="225" y="63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"/>
            <p:cNvSpPr/>
            <p:nvPr/>
          </p:nvSpPr>
          <p:spPr>
            <a:xfrm>
              <a:off x="2343975" y="1696700"/>
              <a:ext cx="412750" cy="360875"/>
            </a:xfrm>
            <a:custGeom>
              <a:avLst/>
              <a:gdLst/>
              <a:ahLst/>
              <a:cxnLst/>
              <a:rect l="l" t="t" r="r" b="b"/>
              <a:pathLst>
                <a:path w="16510" h="14435" extrusionOk="0">
                  <a:moveTo>
                    <a:pt x="9038" y="0"/>
                  </a:moveTo>
                  <a:cubicBezTo>
                    <a:pt x="7696" y="0"/>
                    <a:pt x="6718" y="346"/>
                    <a:pt x="6718" y="346"/>
                  </a:cubicBezTo>
                  <a:cubicBezTo>
                    <a:pt x="5226" y="755"/>
                    <a:pt x="3964" y="857"/>
                    <a:pt x="3074" y="857"/>
                  </a:cubicBezTo>
                  <a:cubicBezTo>
                    <a:pt x="2185" y="857"/>
                    <a:pt x="1669" y="755"/>
                    <a:pt x="1669" y="755"/>
                  </a:cubicBezTo>
                  <a:lnTo>
                    <a:pt x="1669" y="755"/>
                  </a:lnTo>
                  <a:cubicBezTo>
                    <a:pt x="1669" y="755"/>
                    <a:pt x="2344" y="2737"/>
                    <a:pt x="1894" y="5804"/>
                  </a:cubicBezTo>
                  <a:cubicBezTo>
                    <a:pt x="1894" y="5804"/>
                    <a:pt x="0" y="14434"/>
                    <a:pt x="11408" y="14434"/>
                  </a:cubicBezTo>
                  <a:cubicBezTo>
                    <a:pt x="11553" y="14434"/>
                    <a:pt x="11700" y="14433"/>
                    <a:pt x="11849" y="14430"/>
                  </a:cubicBezTo>
                  <a:lnTo>
                    <a:pt x="14179" y="11793"/>
                  </a:lnTo>
                  <a:lnTo>
                    <a:pt x="16510" y="9177"/>
                  </a:lnTo>
                  <a:cubicBezTo>
                    <a:pt x="15698" y="1327"/>
                    <a:pt x="11669" y="0"/>
                    <a:pt x="9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"/>
            <p:cNvSpPr/>
            <p:nvPr/>
          </p:nvSpPr>
          <p:spPr>
            <a:xfrm>
              <a:off x="2367800" y="1672100"/>
              <a:ext cx="395075" cy="393550"/>
            </a:xfrm>
            <a:custGeom>
              <a:avLst/>
              <a:gdLst/>
              <a:ahLst/>
              <a:cxnLst/>
              <a:rect l="l" t="t" r="r" b="b"/>
              <a:pathLst>
                <a:path w="15803" h="15742" extrusionOk="0">
                  <a:moveTo>
                    <a:pt x="15802" y="10242"/>
                  </a:moveTo>
                  <a:lnTo>
                    <a:pt x="11019" y="15659"/>
                  </a:lnTo>
                  <a:lnTo>
                    <a:pt x="10917" y="15659"/>
                  </a:lnTo>
                  <a:cubicBezTo>
                    <a:pt x="6746" y="15741"/>
                    <a:pt x="3782" y="14740"/>
                    <a:pt x="2106" y="12675"/>
                  </a:cubicBezTo>
                  <a:cubicBezTo>
                    <a:pt x="1" y="10120"/>
                    <a:pt x="675" y="6869"/>
                    <a:pt x="696" y="6747"/>
                  </a:cubicBezTo>
                  <a:cubicBezTo>
                    <a:pt x="1145" y="3783"/>
                    <a:pt x="491" y="1820"/>
                    <a:pt x="491" y="1800"/>
                  </a:cubicBezTo>
                  <a:lnTo>
                    <a:pt x="369" y="1411"/>
                  </a:lnTo>
                  <a:lnTo>
                    <a:pt x="777" y="1493"/>
                  </a:lnTo>
                  <a:cubicBezTo>
                    <a:pt x="798" y="1493"/>
                    <a:pt x="2822" y="1902"/>
                    <a:pt x="5704" y="1084"/>
                  </a:cubicBezTo>
                  <a:cubicBezTo>
                    <a:pt x="5929" y="1023"/>
                    <a:pt x="8995" y="1"/>
                    <a:pt x="11755" y="1759"/>
                  </a:cubicBezTo>
                  <a:cubicBezTo>
                    <a:pt x="14003" y="3169"/>
                    <a:pt x="15373" y="5990"/>
                    <a:pt x="15802" y="10120"/>
                  </a:cubicBezTo>
                  <a:close/>
                  <a:moveTo>
                    <a:pt x="10794" y="15169"/>
                  </a:moveTo>
                  <a:lnTo>
                    <a:pt x="15312" y="10058"/>
                  </a:lnTo>
                  <a:cubicBezTo>
                    <a:pt x="14882" y="6154"/>
                    <a:pt x="13594" y="3497"/>
                    <a:pt x="11509" y="2168"/>
                  </a:cubicBezTo>
                  <a:cubicBezTo>
                    <a:pt x="8893" y="512"/>
                    <a:pt x="5888" y="1534"/>
                    <a:pt x="5847" y="1555"/>
                  </a:cubicBezTo>
                  <a:lnTo>
                    <a:pt x="5827" y="1555"/>
                  </a:lnTo>
                  <a:cubicBezTo>
                    <a:pt x="4293" y="2004"/>
                    <a:pt x="2658" y="2168"/>
                    <a:pt x="1043" y="2004"/>
                  </a:cubicBezTo>
                  <a:cubicBezTo>
                    <a:pt x="1391" y="3599"/>
                    <a:pt x="1432" y="5214"/>
                    <a:pt x="1166" y="6808"/>
                  </a:cubicBezTo>
                  <a:cubicBezTo>
                    <a:pt x="1166" y="6869"/>
                    <a:pt x="512" y="9977"/>
                    <a:pt x="2474" y="12368"/>
                  </a:cubicBezTo>
                  <a:cubicBezTo>
                    <a:pt x="4048" y="14290"/>
                    <a:pt x="6849" y="15230"/>
                    <a:pt x="10794" y="151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"/>
            <p:cNvSpPr/>
            <p:nvPr/>
          </p:nvSpPr>
          <p:spPr>
            <a:xfrm>
              <a:off x="2395900" y="1699700"/>
              <a:ext cx="359300" cy="357775"/>
            </a:xfrm>
            <a:custGeom>
              <a:avLst/>
              <a:gdLst/>
              <a:ahLst/>
              <a:cxnLst/>
              <a:rect l="l" t="t" r="r" b="b"/>
              <a:pathLst>
                <a:path w="14372" h="14311" extrusionOk="0">
                  <a:moveTo>
                    <a:pt x="14372" y="9281"/>
                  </a:moveTo>
                  <a:lnTo>
                    <a:pt x="10017" y="14228"/>
                  </a:lnTo>
                  <a:lnTo>
                    <a:pt x="9956" y="14228"/>
                  </a:lnTo>
                  <a:cubicBezTo>
                    <a:pt x="6154" y="14310"/>
                    <a:pt x="3456" y="13390"/>
                    <a:pt x="1902" y="11510"/>
                  </a:cubicBezTo>
                  <a:cubicBezTo>
                    <a:pt x="1" y="9179"/>
                    <a:pt x="635" y="6154"/>
                    <a:pt x="635" y="6113"/>
                  </a:cubicBezTo>
                  <a:cubicBezTo>
                    <a:pt x="1043" y="3353"/>
                    <a:pt x="451" y="1514"/>
                    <a:pt x="430" y="1514"/>
                  </a:cubicBezTo>
                  <a:lnTo>
                    <a:pt x="369" y="1330"/>
                  </a:lnTo>
                  <a:lnTo>
                    <a:pt x="573" y="1370"/>
                  </a:lnTo>
                  <a:cubicBezTo>
                    <a:pt x="594" y="1370"/>
                    <a:pt x="2495" y="1738"/>
                    <a:pt x="5173" y="982"/>
                  </a:cubicBezTo>
                  <a:cubicBezTo>
                    <a:pt x="5316" y="941"/>
                    <a:pt x="8178" y="1"/>
                    <a:pt x="10692" y="1595"/>
                  </a:cubicBezTo>
                  <a:cubicBezTo>
                    <a:pt x="12736" y="2883"/>
                    <a:pt x="13963" y="5459"/>
                    <a:pt x="14372" y="9261"/>
                  </a:cubicBezTo>
                  <a:close/>
                  <a:moveTo>
                    <a:pt x="9895" y="13983"/>
                  </a:moveTo>
                  <a:lnTo>
                    <a:pt x="14126" y="9200"/>
                  </a:lnTo>
                  <a:cubicBezTo>
                    <a:pt x="13738" y="5541"/>
                    <a:pt x="12532" y="3026"/>
                    <a:pt x="10569" y="1800"/>
                  </a:cubicBezTo>
                  <a:cubicBezTo>
                    <a:pt x="8116" y="246"/>
                    <a:pt x="5295" y="1207"/>
                    <a:pt x="5254" y="1227"/>
                  </a:cubicBezTo>
                  <a:lnTo>
                    <a:pt x="5254" y="1227"/>
                  </a:lnTo>
                  <a:cubicBezTo>
                    <a:pt x="3803" y="1657"/>
                    <a:pt x="2249" y="1800"/>
                    <a:pt x="737" y="1636"/>
                  </a:cubicBezTo>
                  <a:cubicBezTo>
                    <a:pt x="1084" y="3128"/>
                    <a:pt x="1146" y="4662"/>
                    <a:pt x="880" y="6174"/>
                  </a:cubicBezTo>
                  <a:cubicBezTo>
                    <a:pt x="880" y="6215"/>
                    <a:pt x="267" y="9138"/>
                    <a:pt x="2106" y="11387"/>
                  </a:cubicBezTo>
                  <a:cubicBezTo>
                    <a:pt x="3578" y="13165"/>
                    <a:pt x="6215" y="14044"/>
                    <a:pt x="9895" y="139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"/>
            <p:cNvSpPr/>
            <p:nvPr/>
          </p:nvSpPr>
          <p:spPr>
            <a:xfrm>
              <a:off x="2407675" y="1733950"/>
              <a:ext cx="292850" cy="259625"/>
            </a:xfrm>
            <a:custGeom>
              <a:avLst/>
              <a:gdLst/>
              <a:ahLst/>
              <a:cxnLst/>
              <a:rect l="l" t="t" r="r" b="b"/>
              <a:pathLst>
                <a:path w="11714" h="10385" extrusionOk="0">
                  <a:moveTo>
                    <a:pt x="0" y="184"/>
                  </a:moveTo>
                  <a:lnTo>
                    <a:pt x="164" y="0"/>
                  </a:lnTo>
                  <a:lnTo>
                    <a:pt x="11713" y="10221"/>
                  </a:lnTo>
                  <a:lnTo>
                    <a:pt x="11550" y="103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"/>
            <p:cNvSpPr/>
            <p:nvPr/>
          </p:nvSpPr>
          <p:spPr>
            <a:xfrm>
              <a:off x="2394375" y="1803975"/>
              <a:ext cx="305625" cy="190625"/>
            </a:xfrm>
            <a:custGeom>
              <a:avLst/>
              <a:gdLst/>
              <a:ahLst/>
              <a:cxnLst/>
              <a:rect l="l" t="t" r="r" b="b"/>
              <a:pathLst>
                <a:path w="12225" h="7625" extrusionOk="0">
                  <a:moveTo>
                    <a:pt x="1" y="204"/>
                  </a:moveTo>
                  <a:lnTo>
                    <a:pt x="123" y="0"/>
                  </a:lnTo>
                  <a:lnTo>
                    <a:pt x="12225" y="7420"/>
                  </a:lnTo>
                  <a:lnTo>
                    <a:pt x="12102" y="76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"/>
            <p:cNvSpPr/>
            <p:nvPr/>
          </p:nvSpPr>
          <p:spPr>
            <a:xfrm>
              <a:off x="2387225" y="1866825"/>
              <a:ext cx="312275" cy="127775"/>
            </a:xfrm>
            <a:custGeom>
              <a:avLst/>
              <a:gdLst/>
              <a:ahLst/>
              <a:cxnLst/>
              <a:rect l="l" t="t" r="r" b="b"/>
              <a:pathLst>
                <a:path w="12491" h="5111" extrusionOk="0">
                  <a:moveTo>
                    <a:pt x="0" y="225"/>
                  </a:moveTo>
                  <a:lnTo>
                    <a:pt x="82" y="0"/>
                  </a:lnTo>
                  <a:lnTo>
                    <a:pt x="12490" y="4886"/>
                  </a:lnTo>
                  <a:lnTo>
                    <a:pt x="12409" y="51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"/>
            <p:cNvSpPr/>
            <p:nvPr/>
          </p:nvSpPr>
          <p:spPr>
            <a:xfrm>
              <a:off x="2395400" y="1927625"/>
              <a:ext cx="303575" cy="66975"/>
            </a:xfrm>
            <a:custGeom>
              <a:avLst/>
              <a:gdLst/>
              <a:ahLst/>
              <a:cxnLst/>
              <a:rect l="l" t="t" r="r" b="b"/>
              <a:pathLst>
                <a:path w="12143" h="2679" extrusionOk="0">
                  <a:moveTo>
                    <a:pt x="0" y="226"/>
                  </a:moveTo>
                  <a:lnTo>
                    <a:pt x="62" y="1"/>
                  </a:lnTo>
                  <a:lnTo>
                    <a:pt x="12143" y="2454"/>
                  </a:lnTo>
                  <a:lnTo>
                    <a:pt x="12102" y="26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"/>
            <p:cNvSpPr/>
            <p:nvPr/>
          </p:nvSpPr>
          <p:spPr>
            <a:xfrm>
              <a:off x="2425550" y="1981800"/>
              <a:ext cx="272925" cy="12800"/>
            </a:xfrm>
            <a:custGeom>
              <a:avLst/>
              <a:gdLst/>
              <a:ahLst/>
              <a:cxnLst/>
              <a:rect l="l" t="t" r="r" b="b"/>
              <a:pathLst>
                <a:path w="10917" h="512" extrusionOk="0">
                  <a:moveTo>
                    <a:pt x="1" y="246"/>
                  </a:moveTo>
                  <a:lnTo>
                    <a:pt x="1" y="1"/>
                  </a:lnTo>
                  <a:lnTo>
                    <a:pt x="10916" y="287"/>
                  </a:lnTo>
                  <a:lnTo>
                    <a:pt x="10916" y="5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"/>
            <p:cNvSpPr/>
            <p:nvPr/>
          </p:nvSpPr>
          <p:spPr>
            <a:xfrm>
              <a:off x="2472050" y="1988950"/>
              <a:ext cx="226925" cy="39400"/>
            </a:xfrm>
            <a:custGeom>
              <a:avLst/>
              <a:gdLst/>
              <a:ahLst/>
              <a:cxnLst/>
              <a:rect l="l" t="t" r="r" b="b"/>
              <a:pathLst>
                <a:path w="9077" h="1576" extrusionOk="0">
                  <a:moveTo>
                    <a:pt x="1" y="1350"/>
                  </a:moveTo>
                  <a:lnTo>
                    <a:pt x="9036" y="1"/>
                  </a:lnTo>
                  <a:lnTo>
                    <a:pt x="9077" y="226"/>
                  </a:lnTo>
                  <a:lnTo>
                    <a:pt x="42" y="15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"/>
            <p:cNvSpPr/>
            <p:nvPr/>
          </p:nvSpPr>
          <p:spPr>
            <a:xfrm>
              <a:off x="2530825" y="1988950"/>
              <a:ext cx="168675" cy="61375"/>
            </a:xfrm>
            <a:custGeom>
              <a:avLst/>
              <a:gdLst/>
              <a:ahLst/>
              <a:cxnLst/>
              <a:rect l="l" t="t" r="r" b="b"/>
              <a:pathLst>
                <a:path w="6747" h="2455" extrusionOk="0">
                  <a:moveTo>
                    <a:pt x="1" y="2229"/>
                  </a:moveTo>
                  <a:lnTo>
                    <a:pt x="6665" y="1"/>
                  </a:lnTo>
                  <a:lnTo>
                    <a:pt x="6746" y="226"/>
                  </a:lnTo>
                  <a:lnTo>
                    <a:pt x="82" y="24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"/>
            <p:cNvSpPr/>
            <p:nvPr/>
          </p:nvSpPr>
          <p:spPr>
            <a:xfrm>
              <a:off x="2473075" y="1714525"/>
              <a:ext cx="225900" cy="281100"/>
            </a:xfrm>
            <a:custGeom>
              <a:avLst/>
              <a:gdLst/>
              <a:ahLst/>
              <a:cxnLst/>
              <a:rect l="l" t="t" r="r" b="b"/>
              <a:pathLst>
                <a:path w="9036" h="11244" extrusionOk="0">
                  <a:moveTo>
                    <a:pt x="1" y="144"/>
                  </a:moveTo>
                  <a:lnTo>
                    <a:pt x="205" y="1"/>
                  </a:lnTo>
                  <a:lnTo>
                    <a:pt x="9036" y="11101"/>
                  </a:lnTo>
                  <a:lnTo>
                    <a:pt x="8852" y="112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"/>
            <p:cNvSpPr/>
            <p:nvPr/>
          </p:nvSpPr>
          <p:spPr>
            <a:xfrm>
              <a:off x="2534925" y="1699700"/>
              <a:ext cx="164575" cy="295425"/>
            </a:xfrm>
            <a:custGeom>
              <a:avLst/>
              <a:gdLst/>
              <a:ahLst/>
              <a:cxnLst/>
              <a:rect l="l" t="t" r="r" b="b"/>
              <a:pathLst>
                <a:path w="6583" h="11817" extrusionOk="0">
                  <a:moveTo>
                    <a:pt x="0" y="103"/>
                  </a:moveTo>
                  <a:lnTo>
                    <a:pt x="204" y="1"/>
                  </a:lnTo>
                  <a:lnTo>
                    <a:pt x="6582" y="11714"/>
                  </a:lnTo>
                  <a:lnTo>
                    <a:pt x="6357" y="11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"/>
            <p:cNvSpPr/>
            <p:nvPr/>
          </p:nvSpPr>
          <p:spPr>
            <a:xfrm>
              <a:off x="2595725" y="1700225"/>
              <a:ext cx="103775" cy="294375"/>
            </a:xfrm>
            <a:custGeom>
              <a:avLst/>
              <a:gdLst/>
              <a:ahLst/>
              <a:cxnLst/>
              <a:rect l="l" t="t" r="r" b="b"/>
              <a:pathLst>
                <a:path w="4151" h="11775" extrusionOk="0">
                  <a:moveTo>
                    <a:pt x="1" y="82"/>
                  </a:moveTo>
                  <a:lnTo>
                    <a:pt x="226" y="0"/>
                  </a:lnTo>
                  <a:lnTo>
                    <a:pt x="4150" y="11693"/>
                  </a:lnTo>
                  <a:lnTo>
                    <a:pt x="3925" y="117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"/>
            <p:cNvSpPr/>
            <p:nvPr/>
          </p:nvSpPr>
          <p:spPr>
            <a:xfrm>
              <a:off x="2653475" y="1723225"/>
              <a:ext cx="46025" cy="270875"/>
            </a:xfrm>
            <a:custGeom>
              <a:avLst/>
              <a:gdLst/>
              <a:ahLst/>
              <a:cxnLst/>
              <a:rect l="l" t="t" r="r" b="b"/>
              <a:pathLst>
                <a:path w="1841" h="10835" extrusionOk="0">
                  <a:moveTo>
                    <a:pt x="1" y="41"/>
                  </a:moveTo>
                  <a:lnTo>
                    <a:pt x="225" y="0"/>
                  </a:lnTo>
                  <a:lnTo>
                    <a:pt x="1840" y="10794"/>
                  </a:lnTo>
                  <a:lnTo>
                    <a:pt x="1615" y="108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"/>
            <p:cNvSpPr/>
            <p:nvPr/>
          </p:nvSpPr>
          <p:spPr>
            <a:xfrm>
              <a:off x="2693850" y="1765625"/>
              <a:ext cx="11775" cy="228475"/>
            </a:xfrm>
            <a:custGeom>
              <a:avLst/>
              <a:gdLst/>
              <a:ahLst/>
              <a:cxnLst/>
              <a:rect l="l" t="t" r="r" b="b"/>
              <a:pathLst>
                <a:path w="471" h="9139" extrusionOk="0">
                  <a:moveTo>
                    <a:pt x="0" y="9118"/>
                  </a:moveTo>
                  <a:lnTo>
                    <a:pt x="225" y="1"/>
                  </a:lnTo>
                  <a:lnTo>
                    <a:pt x="471" y="1"/>
                  </a:lnTo>
                  <a:lnTo>
                    <a:pt x="246" y="91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"/>
            <p:cNvSpPr/>
            <p:nvPr/>
          </p:nvSpPr>
          <p:spPr>
            <a:xfrm>
              <a:off x="2693850" y="1820825"/>
              <a:ext cx="40900" cy="173775"/>
            </a:xfrm>
            <a:custGeom>
              <a:avLst/>
              <a:gdLst/>
              <a:ahLst/>
              <a:cxnLst/>
              <a:rect l="l" t="t" r="r" b="b"/>
              <a:pathLst>
                <a:path w="1636" h="6951" extrusionOk="0">
                  <a:moveTo>
                    <a:pt x="0" y="6890"/>
                  </a:moveTo>
                  <a:lnTo>
                    <a:pt x="1391" y="1"/>
                  </a:lnTo>
                  <a:lnTo>
                    <a:pt x="1636" y="62"/>
                  </a:lnTo>
                  <a:lnTo>
                    <a:pt x="225" y="695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"/>
            <p:cNvSpPr/>
            <p:nvPr/>
          </p:nvSpPr>
          <p:spPr>
            <a:xfrm>
              <a:off x="2144975" y="2047825"/>
              <a:ext cx="412950" cy="354875"/>
            </a:xfrm>
            <a:custGeom>
              <a:avLst/>
              <a:gdLst/>
              <a:ahLst/>
              <a:cxnLst/>
              <a:rect l="l" t="t" r="r" b="b"/>
              <a:pathLst>
                <a:path w="16518" h="14195" extrusionOk="0">
                  <a:moveTo>
                    <a:pt x="8770" y="1"/>
                  </a:moveTo>
                  <a:cubicBezTo>
                    <a:pt x="6508" y="1"/>
                    <a:pt x="4784" y="1182"/>
                    <a:pt x="4784" y="1182"/>
                  </a:cubicBezTo>
                  <a:cubicBezTo>
                    <a:pt x="2106" y="2756"/>
                    <a:pt x="1" y="2879"/>
                    <a:pt x="1" y="2879"/>
                  </a:cubicBezTo>
                  <a:cubicBezTo>
                    <a:pt x="1" y="2879"/>
                    <a:pt x="1166" y="4637"/>
                    <a:pt x="1534" y="7703"/>
                  </a:cubicBezTo>
                  <a:cubicBezTo>
                    <a:pt x="1534" y="7703"/>
                    <a:pt x="1826" y="14195"/>
                    <a:pt x="8841" y="14195"/>
                  </a:cubicBezTo>
                  <a:cubicBezTo>
                    <a:pt x="10121" y="14195"/>
                    <a:pt x="11624" y="13979"/>
                    <a:pt x="13390" y="13468"/>
                  </a:cubicBezTo>
                  <a:lnTo>
                    <a:pt x="14944" y="10320"/>
                  </a:lnTo>
                  <a:lnTo>
                    <a:pt x="16518" y="7172"/>
                  </a:lnTo>
                  <a:cubicBezTo>
                    <a:pt x="14307" y="1388"/>
                    <a:pt x="11222" y="1"/>
                    <a:pt x="87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"/>
            <p:cNvSpPr/>
            <p:nvPr/>
          </p:nvSpPr>
          <p:spPr>
            <a:xfrm>
              <a:off x="2134775" y="2024725"/>
              <a:ext cx="429800" cy="394575"/>
            </a:xfrm>
            <a:custGeom>
              <a:avLst/>
              <a:gdLst/>
              <a:ahLst/>
              <a:cxnLst/>
              <a:rect l="l" t="t" r="r" b="b"/>
              <a:pathLst>
                <a:path w="17192" h="15783" extrusionOk="0">
                  <a:moveTo>
                    <a:pt x="17192" y="8116"/>
                  </a:moveTo>
                  <a:lnTo>
                    <a:pt x="13962" y="14596"/>
                  </a:lnTo>
                  <a:lnTo>
                    <a:pt x="13860" y="14617"/>
                  </a:lnTo>
                  <a:cubicBezTo>
                    <a:pt x="9874" y="15782"/>
                    <a:pt x="6746" y="15578"/>
                    <a:pt x="4579" y="14024"/>
                  </a:cubicBezTo>
                  <a:cubicBezTo>
                    <a:pt x="1881" y="12082"/>
                    <a:pt x="1697" y="8791"/>
                    <a:pt x="1697" y="8648"/>
                  </a:cubicBezTo>
                  <a:cubicBezTo>
                    <a:pt x="1349" y="5684"/>
                    <a:pt x="225" y="3967"/>
                    <a:pt x="225" y="3946"/>
                  </a:cubicBezTo>
                  <a:lnTo>
                    <a:pt x="0" y="3599"/>
                  </a:lnTo>
                  <a:lnTo>
                    <a:pt x="409" y="3578"/>
                  </a:lnTo>
                  <a:cubicBezTo>
                    <a:pt x="429" y="3578"/>
                    <a:pt x="2494" y="3435"/>
                    <a:pt x="5070" y="1902"/>
                  </a:cubicBezTo>
                  <a:cubicBezTo>
                    <a:pt x="5254" y="1779"/>
                    <a:pt x="7972" y="1"/>
                    <a:pt x="11080" y="982"/>
                  </a:cubicBezTo>
                  <a:cubicBezTo>
                    <a:pt x="13635" y="1779"/>
                    <a:pt x="15659" y="4151"/>
                    <a:pt x="17151" y="8014"/>
                  </a:cubicBezTo>
                  <a:close/>
                  <a:moveTo>
                    <a:pt x="13635" y="14188"/>
                  </a:moveTo>
                  <a:lnTo>
                    <a:pt x="16660" y="8096"/>
                  </a:lnTo>
                  <a:cubicBezTo>
                    <a:pt x="15229" y="4416"/>
                    <a:pt x="13308" y="2168"/>
                    <a:pt x="10936" y="1452"/>
                  </a:cubicBezTo>
                  <a:cubicBezTo>
                    <a:pt x="7993" y="512"/>
                    <a:pt x="5356" y="2290"/>
                    <a:pt x="5315" y="2311"/>
                  </a:cubicBezTo>
                  <a:lnTo>
                    <a:pt x="5315" y="2311"/>
                  </a:lnTo>
                  <a:cubicBezTo>
                    <a:pt x="3945" y="3149"/>
                    <a:pt x="2412" y="3721"/>
                    <a:pt x="818" y="4008"/>
                  </a:cubicBezTo>
                  <a:cubicBezTo>
                    <a:pt x="1574" y="5438"/>
                    <a:pt x="2024" y="6992"/>
                    <a:pt x="2187" y="8607"/>
                  </a:cubicBezTo>
                  <a:cubicBezTo>
                    <a:pt x="2187" y="8648"/>
                    <a:pt x="2371" y="11837"/>
                    <a:pt x="4886" y="13615"/>
                  </a:cubicBezTo>
                  <a:cubicBezTo>
                    <a:pt x="6889" y="15087"/>
                    <a:pt x="9833" y="15271"/>
                    <a:pt x="13635" y="141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"/>
            <p:cNvSpPr/>
            <p:nvPr/>
          </p:nvSpPr>
          <p:spPr>
            <a:xfrm>
              <a:off x="2168500" y="2049275"/>
              <a:ext cx="389950" cy="358250"/>
            </a:xfrm>
            <a:custGeom>
              <a:avLst/>
              <a:gdLst/>
              <a:ahLst/>
              <a:cxnLst/>
              <a:rect l="l" t="t" r="r" b="b"/>
              <a:pathLst>
                <a:path w="15598" h="14330" extrusionOk="0">
                  <a:moveTo>
                    <a:pt x="15597" y="7359"/>
                  </a:moveTo>
                  <a:lnTo>
                    <a:pt x="12654" y="13267"/>
                  </a:lnTo>
                  <a:lnTo>
                    <a:pt x="12613" y="13287"/>
                  </a:lnTo>
                  <a:cubicBezTo>
                    <a:pt x="8954" y="14330"/>
                    <a:pt x="6092" y="14146"/>
                    <a:pt x="4130" y="12735"/>
                  </a:cubicBezTo>
                  <a:cubicBezTo>
                    <a:pt x="1676" y="10977"/>
                    <a:pt x="1513" y="7891"/>
                    <a:pt x="1513" y="7850"/>
                  </a:cubicBezTo>
                  <a:cubicBezTo>
                    <a:pt x="1186" y="5090"/>
                    <a:pt x="123" y="3475"/>
                    <a:pt x="123" y="3455"/>
                  </a:cubicBezTo>
                  <a:lnTo>
                    <a:pt x="0" y="3291"/>
                  </a:lnTo>
                  <a:lnTo>
                    <a:pt x="225" y="3271"/>
                  </a:lnTo>
                  <a:cubicBezTo>
                    <a:pt x="225" y="3271"/>
                    <a:pt x="2147" y="3128"/>
                    <a:pt x="4559" y="1717"/>
                  </a:cubicBezTo>
                  <a:cubicBezTo>
                    <a:pt x="4681" y="1635"/>
                    <a:pt x="7216" y="0"/>
                    <a:pt x="10037" y="879"/>
                  </a:cubicBezTo>
                  <a:cubicBezTo>
                    <a:pt x="12347" y="1595"/>
                    <a:pt x="14207" y="3761"/>
                    <a:pt x="15577" y="7318"/>
                  </a:cubicBezTo>
                  <a:close/>
                  <a:moveTo>
                    <a:pt x="12490" y="13063"/>
                  </a:moveTo>
                  <a:lnTo>
                    <a:pt x="15332" y="7359"/>
                  </a:lnTo>
                  <a:cubicBezTo>
                    <a:pt x="14003" y="3905"/>
                    <a:pt x="12184" y="1799"/>
                    <a:pt x="9955" y="1104"/>
                  </a:cubicBezTo>
                  <a:cubicBezTo>
                    <a:pt x="7196" y="245"/>
                    <a:pt x="4722" y="1922"/>
                    <a:pt x="4681" y="1922"/>
                  </a:cubicBezTo>
                  <a:lnTo>
                    <a:pt x="4681" y="1922"/>
                  </a:lnTo>
                  <a:cubicBezTo>
                    <a:pt x="3394" y="2719"/>
                    <a:pt x="1942" y="3250"/>
                    <a:pt x="430" y="3475"/>
                  </a:cubicBezTo>
                  <a:cubicBezTo>
                    <a:pt x="1145" y="4824"/>
                    <a:pt x="1595" y="6296"/>
                    <a:pt x="1738" y="7829"/>
                  </a:cubicBezTo>
                  <a:cubicBezTo>
                    <a:pt x="1738" y="7870"/>
                    <a:pt x="1922" y="10855"/>
                    <a:pt x="4273" y="12531"/>
                  </a:cubicBezTo>
                  <a:cubicBezTo>
                    <a:pt x="6174" y="13921"/>
                    <a:pt x="8933" y="14085"/>
                    <a:pt x="12490" y="130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"/>
            <p:cNvSpPr/>
            <p:nvPr/>
          </p:nvSpPr>
          <p:spPr>
            <a:xfrm>
              <a:off x="2172575" y="2131550"/>
              <a:ext cx="347550" cy="176850"/>
            </a:xfrm>
            <a:custGeom>
              <a:avLst/>
              <a:gdLst/>
              <a:ahLst/>
              <a:cxnLst/>
              <a:rect l="l" t="t" r="r" b="b"/>
              <a:pathLst>
                <a:path w="13902" h="7074" extrusionOk="0">
                  <a:moveTo>
                    <a:pt x="1" y="205"/>
                  </a:moveTo>
                  <a:lnTo>
                    <a:pt x="103" y="0"/>
                  </a:lnTo>
                  <a:lnTo>
                    <a:pt x="13901" y="6848"/>
                  </a:lnTo>
                  <a:lnTo>
                    <a:pt x="13799" y="70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"/>
            <p:cNvSpPr/>
            <p:nvPr/>
          </p:nvSpPr>
          <p:spPr>
            <a:xfrm>
              <a:off x="2177700" y="2202575"/>
              <a:ext cx="341900" cy="106325"/>
            </a:xfrm>
            <a:custGeom>
              <a:avLst/>
              <a:gdLst/>
              <a:ahLst/>
              <a:cxnLst/>
              <a:rect l="l" t="t" r="r" b="b"/>
              <a:pathLst>
                <a:path w="13676" h="4253" extrusionOk="0">
                  <a:moveTo>
                    <a:pt x="0" y="226"/>
                  </a:moveTo>
                  <a:lnTo>
                    <a:pt x="62" y="1"/>
                  </a:lnTo>
                  <a:lnTo>
                    <a:pt x="13676" y="4028"/>
                  </a:lnTo>
                  <a:lnTo>
                    <a:pt x="13614" y="42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"/>
            <p:cNvSpPr/>
            <p:nvPr/>
          </p:nvSpPr>
          <p:spPr>
            <a:xfrm>
              <a:off x="2187400" y="2265450"/>
              <a:ext cx="331700" cy="43450"/>
            </a:xfrm>
            <a:custGeom>
              <a:avLst/>
              <a:gdLst/>
              <a:ahLst/>
              <a:cxnLst/>
              <a:rect l="l" t="t" r="r" b="b"/>
              <a:pathLst>
                <a:path w="13268" h="1738" extrusionOk="0">
                  <a:moveTo>
                    <a:pt x="1" y="245"/>
                  </a:moveTo>
                  <a:lnTo>
                    <a:pt x="21" y="0"/>
                  </a:lnTo>
                  <a:lnTo>
                    <a:pt x="13267" y="1492"/>
                  </a:lnTo>
                  <a:lnTo>
                    <a:pt x="13247" y="17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"/>
            <p:cNvSpPr/>
            <p:nvPr/>
          </p:nvSpPr>
          <p:spPr>
            <a:xfrm>
              <a:off x="2210400" y="2302750"/>
              <a:ext cx="308175" cy="25050"/>
            </a:xfrm>
            <a:custGeom>
              <a:avLst/>
              <a:gdLst/>
              <a:ahLst/>
              <a:cxnLst/>
              <a:rect l="l" t="t" r="r" b="b"/>
              <a:pathLst>
                <a:path w="12327" h="1002" extrusionOk="0">
                  <a:moveTo>
                    <a:pt x="0" y="757"/>
                  </a:moveTo>
                  <a:lnTo>
                    <a:pt x="12327" y="0"/>
                  </a:lnTo>
                  <a:lnTo>
                    <a:pt x="12327" y="246"/>
                  </a:lnTo>
                  <a:lnTo>
                    <a:pt x="21" y="1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"/>
            <p:cNvSpPr/>
            <p:nvPr/>
          </p:nvSpPr>
          <p:spPr>
            <a:xfrm>
              <a:off x="2252825" y="2302750"/>
              <a:ext cx="266775" cy="69525"/>
            </a:xfrm>
            <a:custGeom>
              <a:avLst/>
              <a:gdLst/>
              <a:ahLst/>
              <a:cxnLst/>
              <a:rect l="l" t="t" r="r" b="b"/>
              <a:pathLst>
                <a:path w="10671" h="2781" extrusionOk="0">
                  <a:moveTo>
                    <a:pt x="0" y="2556"/>
                  </a:moveTo>
                  <a:lnTo>
                    <a:pt x="10609" y="0"/>
                  </a:lnTo>
                  <a:lnTo>
                    <a:pt x="10671" y="225"/>
                  </a:lnTo>
                  <a:lnTo>
                    <a:pt x="61" y="27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"/>
            <p:cNvSpPr/>
            <p:nvPr/>
          </p:nvSpPr>
          <p:spPr>
            <a:xfrm>
              <a:off x="2308525" y="2302750"/>
              <a:ext cx="211600" cy="96600"/>
            </a:xfrm>
            <a:custGeom>
              <a:avLst/>
              <a:gdLst/>
              <a:ahLst/>
              <a:cxnLst/>
              <a:rect l="l" t="t" r="r" b="b"/>
              <a:pathLst>
                <a:path w="8464" h="3864" extrusionOk="0">
                  <a:moveTo>
                    <a:pt x="0" y="3659"/>
                  </a:moveTo>
                  <a:lnTo>
                    <a:pt x="8361" y="0"/>
                  </a:lnTo>
                  <a:lnTo>
                    <a:pt x="8463" y="225"/>
                  </a:lnTo>
                  <a:lnTo>
                    <a:pt x="103" y="38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"/>
            <p:cNvSpPr/>
            <p:nvPr/>
          </p:nvSpPr>
          <p:spPr>
            <a:xfrm>
              <a:off x="2364725" y="2296625"/>
              <a:ext cx="148750" cy="101700"/>
            </a:xfrm>
            <a:custGeom>
              <a:avLst/>
              <a:gdLst/>
              <a:ahLst/>
              <a:cxnLst/>
              <a:rect l="l" t="t" r="r" b="b"/>
              <a:pathLst>
                <a:path w="5950" h="4068" extrusionOk="0">
                  <a:moveTo>
                    <a:pt x="1" y="3864"/>
                  </a:moveTo>
                  <a:lnTo>
                    <a:pt x="5827" y="0"/>
                  </a:lnTo>
                  <a:lnTo>
                    <a:pt x="5950" y="204"/>
                  </a:lnTo>
                  <a:lnTo>
                    <a:pt x="124" y="40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"/>
            <p:cNvSpPr/>
            <p:nvPr/>
          </p:nvSpPr>
          <p:spPr>
            <a:xfrm>
              <a:off x="2221650" y="2088100"/>
              <a:ext cx="287225" cy="214150"/>
            </a:xfrm>
            <a:custGeom>
              <a:avLst/>
              <a:gdLst/>
              <a:ahLst/>
              <a:cxnLst/>
              <a:rect l="l" t="t" r="r" b="b"/>
              <a:pathLst>
                <a:path w="11489" h="8566" extrusionOk="0">
                  <a:moveTo>
                    <a:pt x="0" y="185"/>
                  </a:moveTo>
                  <a:lnTo>
                    <a:pt x="143" y="1"/>
                  </a:lnTo>
                  <a:lnTo>
                    <a:pt x="11489" y="8361"/>
                  </a:lnTo>
                  <a:lnTo>
                    <a:pt x="11345" y="85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"/>
            <p:cNvSpPr/>
            <p:nvPr/>
          </p:nvSpPr>
          <p:spPr>
            <a:xfrm>
              <a:off x="2285525" y="2064600"/>
              <a:ext cx="234075" cy="245825"/>
            </a:xfrm>
            <a:custGeom>
              <a:avLst/>
              <a:gdLst/>
              <a:ahLst/>
              <a:cxnLst/>
              <a:rect l="l" t="t" r="r" b="b"/>
              <a:pathLst>
                <a:path w="9363" h="9833" extrusionOk="0">
                  <a:moveTo>
                    <a:pt x="0" y="164"/>
                  </a:moveTo>
                  <a:lnTo>
                    <a:pt x="184" y="0"/>
                  </a:lnTo>
                  <a:lnTo>
                    <a:pt x="9363" y="9669"/>
                  </a:lnTo>
                  <a:lnTo>
                    <a:pt x="9199" y="98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"/>
            <p:cNvSpPr/>
            <p:nvPr/>
          </p:nvSpPr>
          <p:spPr>
            <a:xfrm>
              <a:off x="2344800" y="2049275"/>
              <a:ext cx="175325" cy="260650"/>
            </a:xfrm>
            <a:custGeom>
              <a:avLst/>
              <a:gdLst/>
              <a:ahLst/>
              <a:cxnLst/>
              <a:rect l="l" t="t" r="r" b="b"/>
              <a:pathLst>
                <a:path w="7013" h="10426" extrusionOk="0">
                  <a:moveTo>
                    <a:pt x="1" y="123"/>
                  </a:moveTo>
                  <a:lnTo>
                    <a:pt x="205" y="0"/>
                  </a:lnTo>
                  <a:lnTo>
                    <a:pt x="7012" y="10282"/>
                  </a:lnTo>
                  <a:lnTo>
                    <a:pt x="6808" y="104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"/>
            <p:cNvSpPr/>
            <p:nvPr/>
          </p:nvSpPr>
          <p:spPr>
            <a:xfrm>
              <a:off x="2406125" y="2056925"/>
              <a:ext cx="114000" cy="252500"/>
            </a:xfrm>
            <a:custGeom>
              <a:avLst/>
              <a:gdLst/>
              <a:ahLst/>
              <a:cxnLst/>
              <a:rect l="l" t="t" r="r" b="b"/>
              <a:pathLst>
                <a:path w="4560" h="10100" extrusionOk="0">
                  <a:moveTo>
                    <a:pt x="1" y="83"/>
                  </a:moveTo>
                  <a:lnTo>
                    <a:pt x="205" y="1"/>
                  </a:lnTo>
                  <a:lnTo>
                    <a:pt x="4559" y="9997"/>
                  </a:lnTo>
                  <a:lnTo>
                    <a:pt x="4355" y="100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"/>
            <p:cNvSpPr/>
            <p:nvPr/>
          </p:nvSpPr>
          <p:spPr>
            <a:xfrm>
              <a:off x="2461325" y="2085550"/>
              <a:ext cx="58800" cy="223350"/>
            </a:xfrm>
            <a:custGeom>
              <a:avLst/>
              <a:gdLst/>
              <a:ahLst/>
              <a:cxnLst/>
              <a:rect l="l" t="t" r="r" b="b"/>
              <a:pathLst>
                <a:path w="2352" h="8934" extrusionOk="0">
                  <a:moveTo>
                    <a:pt x="0" y="62"/>
                  </a:moveTo>
                  <a:lnTo>
                    <a:pt x="225" y="1"/>
                  </a:lnTo>
                  <a:lnTo>
                    <a:pt x="2351" y="8872"/>
                  </a:lnTo>
                  <a:lnTo>
                    <a:pt x="2126" y="89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"/>
            <p:cNvSpPr/>
            <p:nvPr/>
          </p:nvSpPr>
          <p:spPr>
            <a:xfrm>
              <a:off x="2503750" y="2133075"/>
              <a:ext cx="16875" cy="175325"/>
            </a:xfrm>
            <a:custGeom>
              <a:avLst/>
              <a:gdLst/>
              <a:ahLst/>
              <a:cxnLst/>
              <a:rect l="l" t="t" r="r" b="b"/>
              <a:pathLst>
                <a:path w="675" h="7013" extrusionOk="0">
                  <a:moveTo>
                    <a:pt x="0" y="1"/>
                  </a:moveTo>
                  <a:lnTo>
                    <a:pt x="245" y="1"/>
                  </a:lnTo>
                  <a:lnTo>
                    <a:pt x="675" y="7012"/>
                  </a:lnTo>
                  <a:lnTo>
                    <a:pt x="429" y="70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"/>
            <p:cNvSpPr/>
            <p:nvPr/>
          </p:nvSpPr>
          <p:spPr>
            <a:xfrm>
              <a:off x="2017725" y="2441450"/>
              <a:ext cx="426250" cy="355575"/>
            </a:xfrm>
            <a:custGeom>
              <a:avLst/>
              <a:gdLst/>
              <a:ahLst/>
              <a:cxnLst/>
              <a:rect l="l" t="t" r="r" b="b"/>
              <a:pathLst>
                <a:path w="17050" h="14223" extrusionOk="0">
                  <a:moveTo>
                    <a:pt x="9300" y="1"/>
                  </a:moveTo>
                  <a:cubicBezTo>
                    <a:pt x="6194" y="1"/>
                    <a:pt x="4151" y="2384"/>
                    <a:pt x="4151" y="2384"/>
                  </a:cubicBezTo>
                  <a:cubicBezTo>
                    <a:pt x="1984" y="4591"/>
                    <a:pt x="1" y="5246"/>
                    <a:pt x="1" y="5246"/>
                  </a:cubicBezTo>
                  <a:cubicBezTo>
                    <a:pt x="1" y="5246"/>
                    <a:pt x="1575" y="6636"/>
                    <a:pt x="2699" y="9518"/>
                  </a:cubicBezTo>
                  <a:cubicBezTo>
                    <a:pt x="2699" y="9518"/>
                    <a:pt x="4201" y="14222"/>
                    <a:pt x="9081" y="14222"/>
                  </a:cubicBezTo>
                  <a:cubicBezTo>
                    <a:pt x="10818" y="14222"/>
                    <a:pt x="12983" y="13627"/>
                    <a:pt x="15659" y="12012"/>
                  </a:cubicBezTo>
                  <a:lnTo>
                    <a:pt x="16354" y="8578"/>
                  </a:lnTo>
                  <a:lnTo>
                    <a:pt x="17049" y="5143"/>
                  </a:lnTo>
                  <a:cubicBezTo>
                    <a:pt x="14170" y="1169"/>
                    <a:pt x="11474" y="1"/>
                    <a:pt x="93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"/>
            <p:cNvSpPr/>
            <p:nvPr/>
          </p:nvSpPr>
          <p:spPr>
            <a:xfrm>
              <a:off x="2005975" y="2432050"/>
              <a:ext cx="444125" cy="383800"/>
            </a:xfrm>
            <a:custGeom>
              <a:avLst/>
              <a:gdLst/>
              <a:ahLst/>
              <a:cxnLst/>
              <a:rect l="l" t="t" r="r" b="b"/>
              <a:pathLst>
                <a:path w="17765" h="15352" extrusionOk="0">
                  <a:moveTo>
                    <a:pt x="17765" y="5458"/>
                  </a:moveTo>
                  <a:lnTo>
                    <a:pt x="16354" y="12551"/>
                  </a:lnTo>
                  <a:lnTo>
                    <a:pt x="16252" y="12592"/>
                  </a:lnTo>
                  <a:cubicBezTo>
                    <a:pt x="12695" y="14739"/>
                    <a:pt x="9629" y="15352"/>
                    <a:pt x="7135" y="14412"/>
                  </a:cubicBezTo>
                  <a:cubicBezTo>
                    <a:pt x="4028" y="13246"/>
                    <a:pt x="3006" y="10098"/>
                    <a:pt x="2965" y="9976"/>
                  </a:cubicBezTo>
                  <a:cubicBezTo>
                    <a:pt x="1861" y="7196"/>
                    <a:pt x="328" y="5826"/>
                    <a:pt x="307" y="5806"/>
                  </a:cubicBezTo>
                  <a:lnTo>
                    <a:pt x="1" y="5540"/>
                  </a:lnTo>
                  <a:lnTo>
                    <a:pt x="389" y="5397"/>
                  </a:lnTo>
                  <a:cubicBezTo>
                    <a:pt x="410" y="5397"/>
                    <a:pt x="2352" y="4722"/>
                    <a:pt x="4457" y="2596"/>
                  </a:cubicBezTo>
                  <a:cubicBezTo>
                    <a:pt x="4600" y="2412"/>
                    <a:pt x="6747" y="0"/>
                    <a:pt x="10038" y="143"/>
                  </a:cubicBezTo>
                  <a:cubicBezTo>
                    <a:pt x="12695" y="245"/>
                    <a:pt x="15271" y="2003"/>
                    <a:pt x="17703" y="5356"/>
                  </a:cubicBezTo>
                  <a:close/>
                  <a:moveTo>
                    <a:pt x="15905" y="12245"/>
                  </a:moveTo>
                  <a:lnTo>
                    <a:pt x="17254" y="5560"/>
                  </a:lnTo>
                  <a:cubicBezTo>
                    <a:pt x="14944" y="2392"/>
                    <a:pt x="12491" y="716"/>
                    <a:pt x="10017" y="613"/>
                  </a:cubicBezTo>
                  <a:cubicBezTo>
                    <a:pt x="6931" y="491"/>
                    <a:pt x="4825" y="2882"/>
                    <a:pt x="4805" y="2923"/>
                  </a:cubicBezTo>
                  <a:lnTo>
                    <a:pt x="4805" y="2923"/>
                  </a:lnTo>
                  <a:cubicBezTo>
                    <a:pt x="3701" y="4088"/>
                    <a:pt x="2372" y="5029"/>
                    <a:pt x="900" y="5703"/>
                  </a:cubicBezTo>
                  <a:cubicBezTo>
                    <a:pt x="1984" y="6909"/>
                    <a:pt x="2842" y="8300"/>
                    <a:pt x="3415" y="9792"/>
                  </a:cubicBezTo>
                  <a:cubicBezTo>
                    <a:pt x="3435" y="9853"/>
                    <a:pt x="4437" y="12858"/>
                    <a:pt x="7319" y="13962"/>
                  </a:cubicBezTo>
                  <a:cubicBezTo>
                    <a:pt x="9629" y="14841"/>
                    <a:pt x="12511" y="14269"/>
                    <a:pt x="15905" y="122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"/>
            <p:cNvSpPr/>
            <p:nvPr/>
          </p:nvSpPr>
          <p:spPr>
            <a:xfrm>
              <a:off x="2043300" y="2451975"/>
              <a:ext cx="402725" cy="349075"/>
            </a:xfrm>
            <a:custGeom>
              <a:avLst/>
              <a:gdLst/>
              <a:ahLst/>
              <a:cxnLst/>
              <a:rect l="l" t="t" r="r" b="b"/>
              <a:pathLst>
                <a:path w="16109" h="13963" extrusionOk="0">
                  <a:moveTo>
                    <a:pt x="16108" y="4947"/>
                  </a:moveTo>
                  <a:lnTo>
                    <a:pt x="14779" y="11407"/>
                  </a:lnTo>
                  <a:lnTo>
                    <a:pt x="14739" y="11427"/>
                  </a:lnTo>
                  <a:cubicBezTo>
                    <a:pt x="11488" y="13410"/>
                    <a:pt x="8688" y="13962"/>
                    <a:pt x="6419" y="13104"/>
                  </a:cubicBezTo>
                  <a:cubicBezTo>
                    <a:pt x="3598" y="12041"/>
                    <a:pt x="2637" y="9097"/>
                    <a:pt x="2617" y="9077"/>
                  </a:cubicBezTo>
                  <a:cubicBezTo>
                    <a:pt x="1594" y="6480"/>
                    <a:pt x="164" y="5193"/>
                    <a:pt x="143" y="5172"/>
                  </a:cubicBezTo>
                  <a:lnTo>
                    <a:pt x="0" y="5029"/>
                  </a:lnTo>
                  <a:lnTo>
                    <a:pt x="184" y="4968"/>
                  </a:lnTo>
                  <a:cubicBezTo>
                    <a:pt x="204" y="4968"/>
                    <a:pt x="2024" y="4334"/>
                    <a:pt x="3986" y="2351"/>
                  </a:cubicBezTo>
                  <a:cubicBezTo>
                    <a:pt x="4068" y="2249"/>
                    <a:pt x="6092" y="0"/>
                    <a:pt x="9056" y="103"/>
                  </a:cubicBezTo>
                  <a:cubicBezTo>
                    <a:pt x="11468" y="205"/>
                    <a:pt x="13839" y="1820"/>
                    <a:pt x="16067" y="4906"/>
                  </a:cubicBezTo>
                  <a:close/>
                  <a:moveTo>
                    <a:pt x="14575" y="11264"/>
                  </a:moveTo>
                  <a:lnTo>
                    <a:pt x="15842" y="5009"/>
                  </a:lnTo>
                  <a:cubicBezTo>
                    <a:pt x="13676" y="2004"/>
                    <a:pt x="11366" y="450"/>
                    <a:pt x="9035" y="348"/>
                  </a:cubicBezTo>
                  <a:cubicBezTo>
                    <a:pt x="6133" y="246"/>
                    <a:pt x="4191" y="2494"/>
                    <a:pt x="4170" y="2515"/>
                  </a:cubicBezTo>
                  <a:lnTo>
                    <a:pt x="4170" y="2515"/>
                  </a:lnTo>
                  <a:cubicBezTo>
                    <a:pt x="3107" y="3619"/>
                    <a:pt x="1840" y="4518"/>
                    <a:pt x="450" y="5131"/>
                  </a:cubicBezTo>
                  <a:cubicBezTo>
                    <a:pt x="1492" y="6235"/>
                    <a:pt x="2310" y="7564"/>
                    <a:pt x="2841" y="8995"/>
                  </a:cubicBezTo>
                  <a:cubicBezTo>
                    <a:pt x="2862" y="9015"/>
                    <a:pt x="3782" y="11857"/>
                    <a:pt x="6501" y="12879"/>
                  </a:cubicBezTo>
                  <a:cubicBezTo>
                    <a:pt x="8688" y="13696"/>
                    <a:pt x="11407" y="13144"/>
                    <a:pt x="14575" y="112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"/>
            <p:cNvSpPr/>
            <p:nvPr/>
          </p:nvSpPr>
          <p:spPr>
            <a:xfrm>
              <a:off x="2048400" y="2576150"/>
              <a:ext cx="378700" cy="82825"/>
            </a:xfrm>
            <a:custGeom>
              <a:avLst/>
              <a:gdLst/>
              <a:ahLst/>
              <a:cxnLst/>
              <a:rect l="l" t="t" r="r" b="b"/>
              <a:pathLst>
                <a:path w="15148" h="3313" extrusionOk="0">
                  <a:moveTo>
                    <a:pt x="0" y="246"/>
                  </a:moveTo>
                  <a:lnTo>
                    <a:pt x="41" y="1"/>
                  </a:lnTo>
                  <a:lnTo>
                    <a:pt x="15148" y="3067"/>
                  </a:lnTo>
                  <a:lnTo>
                    <a:pt x="15087" y="33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"/>
            <p:cNvSpPr/>
            <p:nvPr/>
          </p:nvSpPr>
          <p:spPr>
            <a:xfrm>
              <a:off x="2071900" y="2643625"/>
              <a:ext cx="354700" cy="15350"/>
            </a:xfrm>
            <a:custGeom>
              <a:avLst/>
              <a:gdLst/>
              <a:ahLst/>
              <a:cxnLst/>
              <a:rect l="l" t="t" r="r" b="b"/>
              <a:pathLst>
                <a:path w="14188" h="614" extrusionOk="0">
                  <a:moveTo>
                    <a:pt x="1" y="245"/>
                  </a:moveTo>
                  <a:lnTo>
                    <a:pt x="1" y="0"/>
                  </a:lnTo>
                  <a:lnTo>
                    <a:pt x="14187" y="368"/>
                  </a:lnTo>
                  <a:lnTo>
                    <a:pt x="14187" y="6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"/>
            <p:cNvSpPr/>
            <p:nvPr/>
          </p:nvSpPr>
          <p:spPr>
            <a:xfrm>
              <a:off x="2096425" y="2652825"/>
              <a:ext cx="330175" cy="55200"/>
            </a:xfrm>
            <a:custGeom>
              <a:avLst/>
              <a:gdLst/>
              <a:ahLst/>
              <a:cxnLst/>
              <a:rect l="l" t="t" r="r" b="b"/>
              <a:pathLst>
                <a:path w="13207" h="2208" extrusionOk="0">
                  <a:moveTo>
                    <a:pt x="1" y="1983"/>
                  </a:moveTo>
                  <a:lnTo>
                    <a:pt x="13166" y="0"/>
                  </a:lnTo>
                  <a:lnTo>
                    <a:pt x="13206" y="245"/>
                  </a:lnTo>
                  <a:lnTo>
                    <a:pt x="21" y="22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"/>
            <p:cNvSpPr/>
            <p:nvPr/>
          </p:nvSpPr>
          <p:spPr>
            <a:xfrm>
              <a:off x="2132725" y="2652825"/>
              <a:ext cx="294375" cy="103750"/>
            </a:xfrm>
            <a:custGeom>
              <a:avLst/>
              <a:gdLst/>
              <a:ahLst/>
              <a:cxnLst/>
              <a:rect l="l" t="t" r="r" b="b"/>
              <a:pathLst>
                <a:path w="11775" h="4150" extrusionOk="0">
                  <a:moveTo>
                    <a:pt x="0" y="3925"/>
                  </a:moveTo>
                  <a:lnTo>
                    <a:pt x="11693" y="0"/>
                  </a:lnTo>
                  <a:lnTo>
                    <a:pt x="11775" y="225"/>
                  </a:lnTo>
                  <a:lnTo>
                    <a:pt x="82" y="41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"/>
            <p:cNvSpPr/>
            <p:nvPr/>
          </p:nvSpPr>
          <p:spPr>
            <a:xfrm>
              <a:off x="2184850" y="2653325"/>
              <a:ext cx="242775" cy="135450"/>
            </a:xfrm>
            <a:custGeom>
              <a:avLst/>
              <a:gdLst/>
              <a:ahLst/>
              <a:cxnLst/>
              <a:rect l="l" t="t" r="r" b="b"/>
              <a:pathLst>
                <a:path w="9711" h="5418" extrusionOk="0">
                  <a:moveTo>
                    <a:pt x="0" y="5213"/>
                  </a:moveTo>
                  <a:lnTo>
                    <a:pt x="9608" y="0"/>
                  </a:lnTo>
                  <a:lnTo>
                    <a:pt x="9710" y="205"/>
                  </a:lnTo>
                  <a:lnTo>
                    <a:pt x="123" y="54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"/>
            <p:cNvSpPr/>
            <p:nvPr/>
          </p:nvSpPr>
          <p:spPr>
            <a:xfrm>
              <a:off x="2245650" y="2653325"/>
              <a:ext cx="182475" cy="147200"/>
            </a:xfrm>
            <a:custGeom>
              <a:avLst/>
              <a:gdLst/>
              <a:ahLst/>
              <a:cxnLst/>
              <a:rect l="l" t="t" r="r" b="b"/>
              <a:pathLst>
                <a:path w="7299" h="5888" extrusionOk="0">
                  <a:moveTo>
                    <a:pt x="1" y="5683"/>
                  </a:moveTo>
                  <a:lnTo>
                    <a:pt x="7156" y="0"/>
                  </a:lnTo>
                  <a:lnTo>
                    <a:pt x="7299" y="205"/>
                  </a:lnTo>
                  <a:lnTo>
                    <a:pt x="165" y="58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"/>
            <p:cNvSpPr/>
            <p:nvPr/>
          </p:nvSpPr>
          <p:spPr>
            <a:xfrm>
              <a:off x="2307500" y="2653825"/>
              <a:ext cx="121150" cy="135475"/>
            </a:xfrm>
            <a:custGeom>
              <a:avLst/>
              <a:gdLst/>
              <a:ahLst/>
              <a:cxnLst/>
              <a:rect l="l" t="t" r="r" b="b"/>
              <a:pathLst>
                <a:path w="4846" h="5419" extrusionOk="0">
                  <a:moveTo>
                    <a:pt x="0" y="5254"/>
                  </a:moveTo>
                  <a:lnTo>
                    <a:pt x="4661" y="1"/>
                  </a:lnTo>
                  <a:lnTo>
                    <a:pt x="4845" y="164"/>
                  </a:lnTo>
                  <a:lnTo>
                    <a:pt x="184" y="54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"/>
            <p:cNvSpPr/>
            <p:nvPr/>
          </p:nvSpPr>
          <p:spPr>
            <a:xfrm>
              <a:off x="2094400" y="2525550"/>
              <a:ext cx="332700" cy="135475"/>
            </a:xfrm>
            <a:custGeom>
              <a:avLst/>
              <a:gdLst/>
              <a:ahLst/>
              <a:cxnLst/>
              <a:rect l="l" t="t" r="r" b="b"/>
              <a:pathLst>
                <a:path w="13308" h="5419" extrusionOk="0">
                  <a:moveTo>
                    <a:pt x="0" y="226"/>
                  </a:moveTo>
                  <a:lnTo>
                    <a:pt x="102" y="1"/>
                  </a:lnTo>
                  <a:lnTo>
                    <a:pt x="13308" y="5193"/>
                  </a:lnTo>
                  <a:lnTo>
                    <a:pt x="13226" y="54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"/>
            <p:cNvSpPr/>
            <p:nvPr/>
          </p:nvSpPr>
          <p:spPr>
            <a:xfrm>
              <a:off x="2139875" y="2481600"/>
              <a:ext cx="287750" cy="179425"/>
            </a:xfrm>
            <a:custGeom>
              <a:avLst/>
              <a:gdLst/>
              <a:ahLst/>
              <a:cxnLst/>
              <a:rect l="l" t="t" r="r" b="b"/>
              <a:pathLst>
                <a:path w="11510" h="7177" extrusionOk="0">
                  <a:moveTo>
                    <a:pt x="1" y="205"/>
                  </a:moveTo>
                  <a:lnTo>
                    <a:pt x="144" y="1"/>
                  </a:lnTo>
                  <a:lnTo>
                    <a:pt x="11509" y="6972"/>
                  </a:lnTo>
                  <a:lnTo>
                    <a:pt x="11387" y="71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"/>
            <p:cNvSpPr/>
            <p:nvPr/>
          </p:nvSpPr>
          <p:spPr>
            <a:xfrm>
              <a:off x="2192525" y="2451975"/>
              <a:ext cx="235100" cy="209050"/>
            </a:xfrm>
            <a:custGeom>
              <a:avLst/>
              <a:gdLst/>
              <a:ahLst/>
              <a:cxnLst/>
              <a:rect l="l" t="t" r="r" b="b"/>
              <a:pathLst>
                <a:path w="9404" h="8362" extrusionOk="0">
                  <a:moveTo>
                    <a:pt x="0" y="164"/>
                  </a:moveTo>
                  <a:lnTo>
                    <a:pt x="164" y="0"/>
                  </a:lnTo>
                  <a:lnTo>
                    <a:pt x="9403" y="8177"/>
                  </a:lnTo>
                  <a:lnTo>
                    <a:pt x="9240" y="83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"/>
            <p:cNvSpPr/>
            <p:nvPr/>
          </p:nvSpPr>
          <p:spPr>
            <a:xfrm>
              <a:off x="2253325" y="2443275"/>
              <a:ext cx="174800" cy="217225"/>
            </a:xfrm>
            <a:custGeom>
              <a:avLst/>
              <a:gdLst/>
              <a:ahLst/>
              <a:cxnLst/>
              <a:rect l="l" t="t" r="r" b="b"/>
              <a:pathLst>
                <a:path w="6992" h="8689" extrusionOk="0">
                  <a:moveTo>
                    <a:pt x="1" y="144"/>
                  </a:moveTo>
                  <a:lnTo>
                    <a:pt x="185" y="1"/>
                  </a:lnTo>
                  <a:lnTo>
                    <a:pt x="6992" y="8525"/>
                  </a:lnTo>
                  <a:lnTo>
                    <a:pt x="6808" y="86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"/>
            <p:cNvSpPr/>
            <p:nvPr/>
          </p:nvSpPr>
          <p:spPr>
            <a:xfrm>
              <a:off x="2314150" y="2456575"/>
              <a:ext cx="114500" cy="203425"/>
            </a:xfrm>
            <a:custGeom>
              <a:avLst/>
              <a:gdLst/>
              <a:ahLst/>
              <a:cxnLst/>
              <a:rect l="l" t="t" r="r" b="b"/>
              <a:pathLst>
                <a:path w="4580" h="8137" extrusionOk="0">
                  <a:moveTo>
                    <a:pt x="0" y="123"/>
                  </a:moveTo>
                  <a:lnTo>
                    <a:pt x="205" y="0"/>
                  </a:lnTo>
                  <a:lnTo>
                    <a:pt x="4579" y="8014"/>
                  </a:lnTo>
                  <a:lnTo>
                    <a:pt x="4354" y="8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"/>
            <p:cNvSpPr/>
            <p:nvPr/>
          </p:nvSpPr>
          <p:spPr>
            <a:xfrm>
              <a:off x="2367300" y="2490800"/>
              <a:ext cx="61350" cy="168675"/>
            </a:xfrm>
            <a:custGeom>
              <a:avLst/>
              <a:gdLst/>
              <a:ahLst/>
              <a:cxnLst/>
              <a:rect l="l" t="t" r="r" b="b"/>
              <a:pathLst>
                <a:path w="2454" h="6747" extrusionOk="0">
                  <a:moveTo>
                    <a:pt x="0" y="83"/>
                  </a:moveTo>
                  <a:lnTo>
                    <a:pt x="225" y="1"/>
                  </a:lnTo>
                  <a:lnTo>
                    <a:pt x="2453" y="6665"/>
                  </a:lnTo>
                  <a:lnTo>
                    <a:pt x="2228" y="67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"/>
            <p:cNvSpPr/>
            <p:nvPr/>
          </p:nvSpPr>
          <p:spPr>
            <a:xfrm>
              <a:off x="2011600" y="2850600"/>
              <a:ext cx="421650" cy="356400"/>
            </a:xfrm>
            <a:custGeom>
              <a:avLst/>
              <a:gdLst/>
              <a:ahLst/>
              <a:cxnLst/>
              <a:rect l="l" t="t" r="r" b="b"/>
              <a:pathLst>
                <a:path w="16866" h="14256" extrusionOk="0">
                  <a:moveTo>
                    <a:pt x="9243" y="1"/>
                  </a:moveTo>
                  <a:cubicBezTo>
                    <a:pt x="5106" y="1"/>
                    <a:pt x="3271" y="3843"/>
                    <a:pt x="3271" y="3843"/>
                  </a:cubicBezTo>
                  <a:cubicBezTo>
                    <a:pt x="1738" y="6541"/>
                    <a:pt x="1" y="7707"/>
                    <a:pt x="1" y="7707"/>
                  </a:cubicBezTo>
                  <a:cubicBezTo>
                    <a:pt x="1" y="7707"/>
                    <a:pt x="1881" y="8647"/>
                    <a:pt x="3721" y="11120"/>
                  </a:cubicBezTo>
                  <a:cubicBezTo>
                    <a:pt x="3721" y="11120"/>
                    <a:pt x="5725" y="14256"/>
                    <a:pt x="9335" y="14256"/>
                  </a:cubicBezTo>
                  <a:cubicBezTo>
                    <a:pt x="11362" y="14256"/>
                    <a:pt x="13895" y="13267"/>
                    <a:pt x="16865" y="10180"/>
                  </a:cubicBezTo>
                  <a:lnTo>
                    <a:pt x="16640" y="6685"/>
                  </a:lnTo>
                  <a:lnTo>
                    <a:pt x="16436" y="3169"/>
                  </a:lnTo>
                  <a:cubicBezTo>
                    <a:pt x="13524" y="809"/>
                    <a:pt x="11141" y="1"/>
                    <a:pt x="9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"/>
            <p:cNvSpPr/>
            <p:nvPr/>
          </p:nvSpPr>
          <p:spPr>
            <a:xfrm>
              <a:off x="1999350" y="2834225"/>
              <a:ext cx="440025" cy="384850"/>
            </a:xfrm>
            <a:custGeom>
              <a:avLst/>
              <a:gdLst/>
              <a:ahLst/>
              <a:cxnLst/>
              <a:rect l="l" t="t" r="r" b="b"/>
              <a:pathLst>
                <a:path w="17601" h="15394" extrusionOk="0">
                  <a:moveTo>
                    <a:pt x="17151" y="3721"/>
                  </a:moveTo>
                  <a:lnTo>
                    <a:pt x="17600" y="10937"/>
                  </a:lnTo>
                  <a:lnTo>
                    <a:pt x="17519" y="11019"/>
                  </a:lnTo>
                  <a:cubicBezTo>
                    <a:pt x="14657" y="14004"/>
                    <a:pt x="11836" y="15394"/>
                    <a:pt x="9199" y="15128"/>
                  </a:cubicBezTo>
                  <a:cubicBezTo>
                    <a:pt x="5887" y="14801"/>
                    <a:pt x="4088" y="12041"/>
                    <a:pt x="4007" y="11919"/>
                  </a:cubicBezTo>
                  <a:cubicBezTo>
                    <a:pt x="2228" y="9527"/>
                    <a:pt x="388" y="8586"/>
                    <a:pt x="368" y="8586"/>
                  </a:cubicBezTo>
                  <a:lnTo>
                    <a:pt x="0" y="8403"/>
                  </a:lnTo>
                  <a:lnTo>
                    <a:pt x="348" y="8157"/>
                  </a:lnTo>
                  <a:cubicBezTo>
                    <a:pt x="368" y="8157"/>
                    <a:pt x="2065" y="6992"/>
                    <a:pt x="3557" y="4396"/>
                  </a:cubicBezTo>
                  <a:cubicBezTo>
                    <a:pt x="3659" y="4191"/>
                    <a:pt x="5110" y="1289"/>
                    <a:pt x="8299" y="573"/>
                  </a:cubicBezTo>
                  <a:cubicBezTo>
                    <a:pt x="10896" y="1"/>
                    <a:pt x="13839" y="1023"/>
                    <a:pt x="17069" y="3640"/>
                  </a:cubicBezTo>
                  <a:close/>
                  <a:moveTo>
                    <a:pt x="17130" y="10753"/>
                  </a:moveTo>
                  <a:lnTo>
                    <a:pt x="16701" y="3946"/>
                  </a:lnTo>
                  <a:cubicBezTo>
                    <a:pt x="13635" y="1493"/>
                    <a:pt x="10855" y="512"/>
                    <a:pt x="8422" y="1043"/>
                  </a:cubicBezTo>
                  <a:cubicBezTo>
                    <a:pt x="5417" y="1718"/>
                    <a:pt x="4007" y="4580"/>
                    <a:pt x="3986" y="4621"/>
                  </a:cubicBezTo>
                  <a:lnTo>
                    <a:pt x="3986" y="4621"/>
                  </a:lnTo>
                  <a:cubicBezTo>
                    <a:pt x="3209" y="6052"/>
                    <a:pt x="2167" y="7299"/>
                    <a:pt x="920" y="8341"/>
                  </a:cubicBezTo>
                  <a:cubicBezTo>
                    <a:pt x="2289" y="9200"/>
                    <a:pt x="3455" y="10345"/>
                    <a:pt x="4395" y="11653"/>
                  </a:cubicBezTo>
                  <a:cubicBezTo>
                    <a:pt x="4436" y="11694"/>
                    <a:pt x="6173" y="14351"/>
                    <a:pt x="9260" y="14658"/>
                  </a:cubicBezTo>
                  <a:cubicBezTo>
                    <a:pt x="11713" y="14903"/>
                    <a:pt x="14371" y="13574"/>
                    <a:pt x="17130" y="107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"/>
            <p:cNvSpPr/>
            <p:nvPr/>
          </p:nvSpPr>
          <p:spPr>
            <a:xfrm>
              <a:off x="2037675" y="2851100"/>
              <a:ext cx="398125" cy="350100"/>
            </a:xfrm>
            <a:custGeom>
              <a:avLst/>
              <a:gdLst/>
              <a:ahLst/>
              <a:cxnLst/>
              <a:rect l="l" t="t" r="r" b="b"/>
              <a:pathLst>
                <a:path w="15925" h="14004" extrusionOk="0">
                  <a:moveTo>
                    <a:pt x="15516" y="3373"/>
                  </a:moveTo>
                  <a:lnTo>
                    <a:pt x="15924" y="9956"/>
                  </a:lnTo>
                  <a:lnTo>
                    <a:pt x="15883" y="9997"/>
                  </a:lnTo>
                  <a:cubicBezTo>
                    <a:pt x="13246" y="12736"/>
                    <a:pt x="10691" y="14003"/>
                    <a:pt x="8279" y="13758"/>
                  </a:cubicBezTo>
                  <a:cubicBezTo>
                    <a:pt x="5274" y="13451"/>
                    <a:pt x="3577" y="10855"/>
                    <a:pt x="3577" y="10835"/>
                  </a:cubicBezTo>
                  <a:cubicBezTo>
                    <a:pt x="1922" y="8607"/>
                    <a:pt x="205" y="7728"/>
                    <a:pt x="184" y="7728"/>
                  </a:cubicBezTo>
                  <a:lnTo>
                    <a:pt x="0" y="7625"/>
                  </a:lnTo>
                  <a:lnTo>
                    <a:pt x="164" y="7503"/>
                  </a:lnTo>
                  <a:cubicBezTo>
                    <a:pt x="184" y="7503"/>
                    <a:pt x="1779" y="6419"/>
                    <a:pt x="3169" y="3987"/>
                  </a:cubicBezTo>
                  <a:cubicBezTo>
                    <a:pt x="3210" y="3864"/>
                    <a:pt x="4579" y="1186"/>
                    <a:pt x="7482" y="532"/>
                  </a:cubicBezTo>
                  <a:cubicBezTo>
                    <a:pt x="9853" y="0"/>
                    <a:pt x="12531" y="941"/>
                    <a:pt x="15495" y="3333"/>
                  </a:cubicBezTo>
                  <a:close/>
                  <a:moveTo>
                    <a:pt x="15679" y="9853"/>
                  </a:moveTo>
                  <a:lnTo>
                    <a:pt x="15291" y="3476"/>
                  </a:lnTo>
                  <a:cubicBezTo>
                    <a:pt x="12408" y="1166"/>
                    <a:pt x="9792" y="246"/>
                    <a:pt x="7523" y="757"/>
                  </a:cubicBezTo>
                  <a:cubicBezTo>
                    <a:pt x="4681" y="1391"/>
                    <a:pt x="3373" y="4089"/>
                    <a:pt x="3373" y="4109"/>
                  </a:cubicBezTo>
                  <a:lnTo>
                    <a:pt x="3373" y="4109"/>
                  </a:lnTo>
                  <a:cubicBezTo>
                    <a:pt x="2637" y="5438"/>
                    <a:pt x="1656" y="6644"/>
                    <a:pt x="450" y="7605"/>
                  </a:cubicBezTo>
                  <a:cubicBezTo>
                    <a:pt x="1758" y="8402"/>
                    <a:pt x="2882" y="9465"/>
                    <a:pt x="3782" y="10712"/>
                  </a:cubicBezTo>
                  <a:cubicBezTo>
                    <a:pt x="3782" y="10732"/>
                    <a:pt x="5438" y="13226"/>
                    <a:pt x="8320" y="13513"/>
                  </a:cubicBezTo>
                  <a:cubicBezTo>
                    <a:pt x="10630" y="13737"/>
                    <a:pt x="13103" y="12511"/>
                    <a:pt x="15679" y="98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"/>
            <p:cNvSpPr/>
            <p:nvPr/>
          </p:nvSpPr>
          <p:spPr>
            <a:xfrm>
              <a:off x="2042775" y="3014625"/>
              <a:ext cx="385350" cy="29675"/>
            </a:xfrm>
            <a:custGeom>
              <a:avLst/>
              <a:gdLst/>
              <a:ahLst/>
              <a:cxnLst/>
              <a:rect l="l" t="t" r="r" b="b"/>
              <a:pathLst>
                <a:path w="15414" h="1187" extrusionOk="0">
                  <a:moveTo>
                    <a:pt x="1" y="941"/>
                  </a:moveTo>
                  <a:lnTo>
                    <a:pt x="15393" y="1"/>
                  </a:lnTo>
                  <a:lnTo>
                    <a:pt x="15414" y="246"/>
                  </a:lnTo>
                  <a:lnTo>
                    <a:pt x="21" y="118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"/>
            <p:cNvSpPr/>
            <p:nvPr/>
          </p:nvSpPr>
          <p:spPr>
            <a:xfrm>
              <a:off x="2082125" y="3014625"/>
              <a:ext cx="346000" cy="88950"/>
            </a:xfrm>
            <a:custGeom>
              <a:avLst/>
              <a:gdLst/>
              <a:ahLst/>
              <a:cxnLst/>
              <a:rect l="l" t="t" r="r" b="b"/>
              <a:pathLst>
                <a:path w="13840" h="3558" extrusionOk="0">
                  <a:moveTo>
                    <a:pt x="1" y="3333"/>
                  </a:moveTo>
                  <a:lnTo>
                    <a:pt x="13799" y="1"/>
                  </a:lnTo>
                  <a:lnTo>
                    <a:pt x="13840" y="246"/>
                  </a:lnTo>
                  <a:lnTo>
                    <a:pt x="41" y="355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"/>
            <p:cNvSpPr/>
            <p:nvPr/>
          </p:nvSpPr>
          <p:spPr>
            <a:xfrm>
              <a:off x="2120975" y="3015150"/>
              <a:ext cx="307675" cy="138525"/>
            </a:xfrm>
            <a:custGeom>
              <a:avLst/>
              <a:gdLst/>
              <a:ahLst/>
              <a:cxnLst/>
              <a:rect l="l" t="t" r="r" b="b"/>
              <a:pathLst>
                <a:path w="12307" h="5541" extrusionOk="0">
                  <a:moveTo>
                    <a:pt x="0" y="5315"/>
                  </a:moveTo>
                  <a:lnTo>
                    <a:pt x="12224" y="0"/>
                  </a:lnTo>
                  <a:lnTo>
                    <a:pt x="12306" y="205"/>
                  </a:lnTo>
                  <a:lnTo>
                    <a:pt x="82" y="55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"/>
            <p:cNvSpPr/>
            <p:nvPr/>
          </p:nvSpPr>
          <p:spPr>
            <a:xfrm>
              <a:off x="2168500" y="3015150"/>
              <a:ext cx="260650" cy="175825"/>
            </a:xfrm>
            <a:custGeom>
              <a:avLst/>
              <a:gdLst/>
              <a:ahLst/>
              <a:cxnLst/>
              <a:rect l="l" t="t" r="r" b="b"/>
              <a:pathLst>
                <a:path w="10426" h="7033" extrusionOk="0">
                  <a:moveTo>
                    <a:pt x="0" y="6828"/>
                  </a:moveTo>
                  <a:lnTo>
                    <a:pt x="10303" y="0"/>
                  </a:lnTo>
                  <a:lnTo>
                    <a:pt x="10426" y="205"/>
                  </a:lnTo>
                  <a:lnTo>
                    <a:pt x="143" y="70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"/>
            <p:cNvSpPr/>
            <p:nvPr/>
          </p:nvSpPr>
          <p:spPr>
            <a:xfrm>
              <a:off x="2227775" y="3015650"/>
              <a:ext cx="201900" cy="192175"/>
            </a:xfrm>
            <a:custGeom>
              <a:avLst/>
              <a:gdLst/>
              <a:ahLst/>
              <a:cxnLst/>
              <a:rect l="l" t="t" r="r" b="b"/>
              <a:pathLst>
                <a:path w="8076" h="7687" extrusionOk="0">
                  <a:moveTo>
                    <a:pt x="1" y="7523"/>
                  </a:moveTo>
                  <a:lnTo>
                    <a:pt x="7912" y="1"/>
                  </a:lnTo>
                  <a:lnTo>
                    <a:pt x="8075" y="185"/>
                  </a:lnTo>
                  <a:lnTo>
                    <a:pt x="164" y="768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"/>
            <p:cNvSpPr/>
            <p:nvPr/>
          </p:nvSpPr>
          <p:spPr>
            <a:xfrm>
              <a:off x="2276825" y="3004925"/>
              <a:ext cx="139550" cy="186050"/>
            </a:xfrm>
            <a:custGeom>
              <a:avLst/>
              <a:gdLst/>
              <a:ahLst/>
              <a:cxnLst/>
              <a:rect l="l" t="t" r="r" b="b"/>
              <a:pathLst>
                <a:path w="5582" h="7442" extrusionOk="0">
                  <a:moveTo>
                    <a:pt x="1" y="7298"/>
                  </a:moveTo>
                  <a:lnTo>
                    <a:pt x="5377" y="0"/>
                  </a:lnTo>
                  <a:lnTo>
                    <a:pt x="5582" y="144"/>
                  </a:lnTo>
                  <a:lnTo>
                    <a:pt x="185" y="74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"/>
            <p:cNvSpPr/>
            <p:nvPr/>
          </p:nvSpPr>
          <p:spPr>
            <a:xfrm>
              <a:off x="2346850" y="3016675"/>
              <a:ext cx="83325" cy="159475"/>
            </a:xfrm>
            <a:custGeom>
              <a:avLst/>
              <a:gdLst/>
              <a:ahLst/>
              <a:cxnLst/>
              <a:rect l="l" t="t" r="r" b="b"/>
              <a:pathLst>
                <a:path w="3333" h="6379" extrusionOk="0">
                  <a:moveTo>
                    <a:pt x="0" y="6276"/>
                  </a:moveTo>
                  <a:lnTo>
                    <a:pt x="3128" y="1"/>
                  </a:lnTo>
                  <a:lnTo>
                    <a:pt x="3332" y="103"/>
                  </a:lnTo>
                  <a:lnTo>
                    <a:pt x="205" y="63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"/>
            <p:cNvSpPr/>
            <p:nvPr/>
          </p:nvSpPr>
          <p:spPr>
            <a:xfrm>
              <a:off x="2074975" y="2977325"/>
              <a:ext cx="353150" cy="46025"/>
            </a:xfrm>
            <a:custGeom>
              <a:avLst/>
              <a:gdLst/>
              <a:ahLst/>
              <a:cxnLst/>
              <a:rect l="l" t="t" r="r" b="b"/>
              <a:pathLst>
                <a:path w="14126" h="1841" extrusionOk="0">
                  <a:moveTo>
                    <a:pt x="0" y="246"/>
                  </a:moveTo>
                  <a:lnTo>
                    <a:pt x="21" y="1"/>
                  </a:lnTo>
                  <a:lnTo>
                    <a:pt x="14126" y="1616"/>
                  </a:lnTo>
                  <a:lnTo>
                    <a:pt x="14105" y="1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"/>
            <p:cNvSpPr/>
            <p:nvPr/>
          </p:nvSpPr>
          <p:spPr>
            <a:xfrm>
              <a:off x="2109225" y="2913950"/>
              <a:ext cx="321450" cy="99175"/>
            </a:xfrm>
            <a:custGeom>
              <a:avLst/>
              <a:gdLst/>
              <a:ahLst/>
              <a:cxnLst/>
              <a:rect l="l" t="t" r="r" b="b"/>
              <a:pathLst>
                <a:path w="12858" h="3967" extrusionOk="0">
                  <a:moveTo>
                    <a:pt x="0" y="246"/>
                  </a:moveTo>
                  <a:lnTo>
                    <a:pt x="61" y="1"/>
                  </a:lnTo>
                  <a:lnTo>
                    <a:pt x="12858" y="3742"/>
                  </a:lnTo>
                  <a:lnTo>
                    <a:pt x="12797" y="39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"/>
            <p:cNvSpPr/>
            <p:nvPr/>
          </p:nvSpPr>
          <p:spPr>
            <a:xfrm>
              <a:off x="2150600" y="2880225"/>
              <a:ext cx="278550" cy="143125"/>
            </a:xfrm>
            <a:custGeom>
              <a:avLst/>
              <a:gdLst/>
              <a:ahLst/>
              <a:cxnLst/>
              <a:rect l="l" t="t" r="r" b="b"/>
              <a:pathLst>
                <a:path w="11142" h="5725" extrusionOk="0">
                  <a:moveTo>
                    <a:pt x="1" y="205"/>
                  </a:moveTo>
                  <a:lnTo>
                    <a:pt x="103" y="1"/>
                  </a:lnTo>
                  <a:lnTo>
                    <a:pt x="11142" y="5500"/>
                  </a:lnTo>
                  <a:lnTo>
                    <a:pt x="11039" y="57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"/>
            <p:cNvSpPr/>
            <p:nvPr/>
          </p:nvSpPr>
          <p:spPr>
            <a:xfrm>
              <a:off x="2206825" y="2855700"/>
              <a:ext cx="222850" cy="167125"/>
            </a:xfrm>
            <a:custGeom>
              <a:avLst/>
              <a:gdLst/>
              <a:ahLst/>
              <a:cxnLst/>
              <a:rect l="l" t="t" r="r" b="b"/>
              <a:pathLst>
                <a:path w="8914" h="6685" extrusionOk="0">
                  <a:moveTo>
                    <a:pt x="0" y="184"/>
                  </a:moveTo>
                  <a:lnTo>
                    <a:pt x="143" y="0"/>
                  </a:lnTo>
                  <a:lnTo>
                    <a:pt x="8913" y="6481"/>
                  </a:lnTo>
                  <a:lnTo>
                    <a:pt x="8770" y="668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"/>
            <p:cNvSpPr/>
            <p:nvPr/>
          </p:nvSpPr>
          <p:spPr>
            <a:xfrm>
              <a:off x="2268650" y="2853150"/>
              <a:ext cx="161525" cy="169675"/>
            </a:xfrm>
            <a:custGeom>
              <a:avLst/>
              <a:gdLst/>
              <a:ahLst/>
              <a:cxnLst/>
              <a:rect l="l" t="t" r="r" b="b"/>
              <a:pathLst>
                <a:path w="6461" h="6787" extrusionOk="0">
                  <a:moveTo>
                    <a:pt x="1" y="164"/>
                  </a:moveTo>
                  <a:lnTo>
                    <a:pt x="164" y="0"/>
                  </a:lnTo>
                  <a:lnTo>
                    <a:pt x="6460" y="6603"/>
                  </a:lnTo>
                  <a:lnTo>
                    <a:pt x="6277" y="678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"/>
            <p:cNvSpPr/>
            <p:nvPr/>
          </p:nvSpPr>
          <p:spPr>
            <a:xfrm>
              <a:off x="2328450" y="2872575"/>
              <a:ext cx="102225" cy="149250"/>
            </a:xfrm>
            <a:custGeom>
              <a:avLst/>
              <a:gdLst/>
              <a:ahLst/>
              <a:cxnLst/>
              <a:rect l="l" t="t" r="r" b="b"/>
              <a:pathLst>
                <a:path w="4089" h="5970" extrusionOk="0">
                  <a:moveTo>
                    <a:pt x="1" y="123"/>
                  </a:moveTo>
                  <a:lnTo>
                    <a:pt x="205" y="0"/>
                  </a:lnTo>
                  <a:lnTo>
                    <a:pt x="4089" y="5846"/>
                  </a:lnTo>
                  <a:lnTo>
                    <a:pt x="3885" y="59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"/>
            <p:cNvSpPr/>
            <p:nvPr/>
          </p:nvSpPr>
          <p:spPr>
            <a:xfrm>
              <a:off x="2127100" y="3247625"/>
              <a:ext cx="423675" cy="354800"/>
            </a:xfrm>
            <a:custGeom>
              <a:avLst/>
              <a:gdLst/>
              <a:ahLst/>
              <a:cxnLst/>
              <a:rect l="l" t="t" r="r" b="b"/>
              <a:pathLst>
                <a:path w="16947" h="14192" extrusionOk="0">
                  <a:moveTo>
                    <a:pt x="8918" y="1"/>
                  </a:moveTo>
                  <a:cubicBezTo>
                    <a:pt x="3202" y="1"/>
                    <a:pt x="2167" y="5501"/>
                    <a:pt x="2167" y="5501"/>
                  </a:cubicBezTo>
                  <a:cubicBezTo>
                    <a:pt x="1411" y="8506"/>
                    <a:pt x="0" y="10080"/>
                    <a:pt x="0" y="10080"/>
                  </a:cubicBezTo>
                  <a:cubicBezTo>
                    <a:pt x="0" y="10080"/>
                    <a:pt x="2065" y="10489"/>
                    <a:pt x="4498" y="12411"/>
                  </a:cubicBezTo>
                  <a:cubicBezTo>
                    <a:pt x="4498" y="12411"/>
                    <a:pt x="6451" y="14191"/>
                    <a:pt x="9152" y="14191"/>
                  </a:cubicBezTo>
                  <a:cubicBezTo>
                    <a:pt x="11455" y="14191"/>
                    <a:pt x="14303" y="12896"/>
                    <a:pt x="16947" y="8097"/>
                  </a:cubicBezTo>
                  <a:lnTo>
                    <a:pt x="15822" y="4786"/>
                  </a:lnTo>
                  <a:lnTo>
                    <a:pt x="14719" y="1454"/>
                  </a:lnTo>
                  <a:cubicBezTo>
                    <a:pt x="12387" y="411"/>
                    <a:pt x="10478" y="1"/>
                    <a:pt x="8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"/>
            <p:cNvSpPr/>
            <p:nvPr/>
          </p:nvSpPr>
          <p:spPr>
            <a:xfrm>
              <a:off x="2115850" y="3229775"/>
              <a:ext cx="441575" cy="390475"/>
            </a:xfrm>
            <a:custGeom>
              <a:avLst/>
              <a:gdLst/>
              <a:ahLst/>
              <a:cxnLst/>
              <a:rect l="l" t="t" r="r" b="b"/>
              <a:pathLst>
                <a:path w="17663" h="15619" extrusionOk="0">
                  <a:moveTo>
                    <a:pt x="15353" y="1984"/>
                  </a:moveTo>
                  <a:lnTo>
                    <a:pt x="17663" y="8832"/>
                  </a:lnTo>
                  <a:lnTo>
                    <a:pt x="17601" y="8934"/>
                  </a:lnTo>
                  <a:cubicBezTo>
                    <a:pt x="15598" y="12573"/>
                    <a:pt x="13268" y="14637"/>
                    <a:pt x="10631" y="15067"/>
                  </a:cubicBezTo>
                  <a:cubicBezTo>
                    <a:pt x="7360" y="15619"/>
                    <a:pt x="4886" y="13411"/>
                    <a:pt x="4784" y="13309"/>
                  </a:cubicBezTo>
                  <a:cubicBezTo>
                    <a:pt x="2454" y="11448"/>
                    <a:pt x="430" y="11019"/>
                    <a:pt x="410" y="11019"/>
                  </a:cubicBezTo>
                  <a:lnTo>
                    <a:pt x="1" y="10937"/>
                  </a:lnTo>
                  <a:lnTo>
                    <a:pt x="266" y="10631"/>
                  </a:lnTo>
                  <a:cubicBezTo>
                    <a:pt x="287" y="10610"/>
                    <a:pt x="1636" y="9057"/>
                    <a:pt x="2392" y="6154"/>
                  </a:cubicBezTo>
                  <a:cubicBezTo>
                    <a:pt x="2433" y="5929"/>
                    <a:pt x="3087" y="2761"/>
                    <a:pt x="5990" y="1248"/>
                  </a:cubicBezTo>
                  <a:cubicBezTo>
                    <a:pt x="8341" y="1"/>
                    <a:pt x="11469" y="246"/>
                    <a:pt x="15271" y="1943"/>
                  </a:cubicBezTo>
                  <a:close/>
                  <a:moveTo>
                    <a:pt x="17131" y="8791"/>
                  </a:moveTo>
                  <a:lnTo>
                    <a:pt x="14964" y="2331"/>
                  </a:lnTo>
                  <a:cubicBezTo>
                    <a:pt x="11366" y="737"/>
                    <a:pt x="8423" y="512"/>
                    <a:pt x="6215" y="1677"/>
                  </a:cubicBezTo>
                  <a:cubicBezTo>
                    <a:pt x="3476" y="3108"/>
                    <a:pt x="2863" y="6236"/>
                    <a:pt x="2863" y="6277"/>
                  </a:cubicBezTo>
                  <a:lnTo>
                    <a:pt x="2863" y="6277"/>
                  </a:lnTo>
                  <a:cubicBezTo>
                    <a:pt x="2474" y="7851"/>
                    <a:pt x="1800" y="9343"/>
                    <a:pt x="880" y="10651"/>
                  </a:cubicBezTo>
                  <a:cubicBezTo>
                    <a:pt x="2413" y="11142"/>
                    <a:pt x="3844" y="11919"/>
                    <a:pt x="5091" y="12961"/>
                  </a:cubicBezTo>
                  <a:cubicBezTo>
                    <a:pt x="5132" y="12982"/>
                    <a:pt x="7503" y="15108"/>
                    <a:pt x="10549" y="14596"/>
                  </a:cubicBezTo>
                  <a:cubicBezTo>
                    <a:pt x="13002" y="14188"/>
                    <a:pt x="15209" y="12225"/>
                    <a:pt x="17131" y="87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"/>
            <p:cNvSpPr/>
            <p:nvPr/>
          </p:nvSpPr>
          <p:spPr>
            <a:xfrm>
              <a:off x="2151625" y="3243075"/>
              <a:ext cx="400175" cy="354700"/>
            </a:xfrm>
            <a:custGeom>
              <a:avLst/>
              <a:gdLst/>
              <a:ahLst/>
              <a:cxnLst/>
              <a:rect l="l" t="t" r="r" b="b"/>
              <a:pathLst>
                <a:path w="16007" h="14188" extrusionOk="0">
                  <a:moveTo>
                    <a:pt x="13922" y="1799"/>
                  </a:moveTo>
                  <a:lnTo>
                    <a:pt x="16007" y="8034"/>
                  </a:lnTo>
                  <a:lnTo>
                    <a:pt x="15986" y="8095"/>
                  </a:lnTo>
                  <a:cubicBezTo>
                    <a:pt x="14146" y="11407"/>
                    <a:pt x="12000" y="13308"/>
                    <a:pt x="9588" y="13717"/>
                  </a:cubicBezTo>
                  <a:cubicBezTo>
                    <a:pt x="6624" y="14187"/>
                    <a:pt x="4314" y="12122"/>
                    <a:pt x="4293" y="12102"/>
                  </a:cubicBezTo>
                  <a:cubicBezTo>
                    <a:pt x="2106" y="10364"/>
                    <a:pt x="226" y="9976"/>
                    <a:pt x="205" y="9976"/>
                  </a:cubicBezTo>
                  <a:lnTo>
                    <a:pt x="1" y="9935"/>
                  </a:lnTo>
                  <a:lnTo>
                    <a:pt x="123" y="9772"/>
                  </a:lnTo>
                  <a:cubicBezTo>
                    <a:pt x="144" y="9751"/>
                    <a:pt x="1411" y="8300"/>
                    <a:pt x="2106" y="5602"/>
                  </a:cubicBezTo>
                  <a:cubicBezTo>
                    <a:pt x="2127" y="5458"/>
                    <a:pt x="2760" y="2515"/>
                    <a:pt x="5377" y="1125"/>
                  </a:cubicBezTo>
                  <a:cubicBezTo>
                    <a:pt x="7523" y="0"/>
                    <a:pt x="10385" y="225"/>
                    <a:pt x="13860" y="1779"/>
                  </a:cubicBezTo>
                  <a:close/>
                  <a:moveTo>
                    <a:pt x="15741" y="8014"/>
                  </a:moveTo>
                  <a:lnTo>
                    <a:pt x="13717" y="1963"/>
                  </a:lnTo>
                  <a:cubicBezTo>
                    <a:pt x="10344" y="471"/>
                    <a:pt x="7585" y="266"/>
                    <a:pt x="5500" y="1350"/>
                  </a:cubicBezTo>
                  <a:cubicBezTo>
                    <a:pt x="2944" y="2678"/>
                    <a:pt x="2372" y="5622"/>
                    <a:pt x="2351" y="5642"/>
                  </a:cubicBezTo>
                  <a:lnTo>
                    <a:pt x="2351" y="5642"/>
                  </a:lnTo>
                  <a:cubicBezTo>
                    <a:pt x="2004" y="7135"/>
                    <a:pt x="1350" y="8525"/>
                    <a:pt x="450" y="9772"/>
                  </a:cubicBezTo>
                  <a:cubicBezTo>
                    <a:pt x="1922" y="10201"/>
                    <a:pt x="3271" y="10937"/>
                    <a:pt x="4457" y="11918"/>
                  </a:cubicBezTo>
                  <a:cubicBezTo>
                    <a:pt x="4477" y="11939"/>
                    <a:pt x="6706" y="13921"/>
                    <a:pt x="9567" y="13451"/>
                  </a:cubicBezTo>
                  <a:cubicBezTo>
                    <a:pt x="11877" y="13083"/>
                    <a:pt x="13962" y="11243"/>
                    <a:pt x="15741" y="80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"/>
            <p:cNvSpPr/>
            <p:nvPr/>
          </p:nvSpPr>
          <p:spPr>
            <a:xfrm>
              <a:off x="2156225" y="3364200"/>
              <a:ext cx="367475" cy="127775"/>
            </a:xfrm>
            <a:custGeom>
              <a:avLst/>
              <a:gdLst/>
              <a:ahLst/>
              <a:cxnLst/>
              <a:rect l="l" t="t" r="r" b="b"/>
              <a:pathLst>
                <a:path w="14699" h="5111" extrusionOk="0">
                  <a:moveTo>
                    <a:pt x="1" y="4886"/>
                  </a:moveTo>
                  <a:lnTo>
                    <a:pt x="14617" y="0"/>
                  </a:lnTo>
                  <a:lnTo>
                    <a:pt x="14698" y="225"/>
                  </a:lnTo>
                  <a:lnTo>
                    <a:pt x="82" y="51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"/>
            <p:cNvSpPr/>
            <p:nvPr/>
          </p:nvSpPr>
          <p:spPr>
            <a:xfrm>
              <a:off x="2209375" y="3364200"/>
              <a:ext cx="314825" cy="174800"/>
            </a:xfrm>
            <a:custGeom>
              <a:avLst/>
              <a:gdLst/>
              <a:ahLst/>
              <a:cxnLst/>
              <a:rect l="l" t="t" r="r" b="b"/>
              <a:pathLst>
                <a:path w="12593" h="6992" extrusionOk="0">
                  <a:moveTo>
                    <a:pt x="1" y="6787"/>
                  </a:moveTo>
                  <a:lnTo>
                    <a:pt x="12470" y="0"/>
                  </a:lnTo>
                  <a:lnTo>
                    <a:pt x="12593" y="225"/>
                  </a:lnTo>
                  <a:lnTo>
                    <a:pt x="123" y="69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"/>
            <p:cNvSpPr/>
            <p:nvPr/>
          </p:nvSpPr>
          <p:spPr>
            <a:xfrm>
              <a:off x="2259975" y="3364700"/>
              <a:ext cx="264750" cy="212100"/>
            </a:xfrm>
            <a:custGeom>
              <a:avLst/>
              <a:gdLst/>
              <a:ahLst/>
              <a:cxnLst/>
              <a:rect l="l" t="t" r="r" b="b"/>
              <a:pathLst>
                <a:path w="10590" h="8484" extrusionOk="0">
                  <a:moveTo>
                    <a:pt x="0" y="8300"/>
                  </a:moveTo>
                  <a:lnTo>
                    <a:pt x="10426" y="1"/>
                  </a:lnTo>
                  <a:lnTo>
                    <a:pt x="10589" y="185"/>
                  </a:lnTo>
                  <a:lnTo>
                    <a:pt x="143" y="848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"/>
            <p:cNvSpPr/>
            <p:nvPr/>
          </p:nvSpPr>
          <p:spPr>
            <a:xfrm>
              <a:off x="2316175" y="3365225"/>
              <a:ext cx="208550" cy="235100"/>
            </a:xfrm>
            <a:custGeom>
              <a:avLst/>
              <a:gdLst/>
              <a:ahLst/>
              <a:cxnLst/>
              <a:rect l="l" t="t" r="r" b="b"/>
              <a:pathLst>
                <a:path w="8342" h="9404" extrusionOk="0">
                  <a:moveTo>
                    <a:pt x="1" y="9240"/>
                  </a:moveTo>
                  <a:lnTo>
                    <a:pt x="8157" y="0"/>
                  </a:lnTo>
                  <a:lnTo>
                    <a:pt x="8341" y="164"/>
                  </a:lnTo>
                  <a:lnTo>
                    <a:pt x="164" y="94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"/>
            <p:cNvSpPr/>
            <p:nvPr/>
          </p:nvSpPr>
          <p:spPr>
            <a:xfrm>
              <a:off x="2377500" y="3365725"/>
              <a:ext cx="147725" cy="235625"/>
            </a:xfrm>
            <a:custGeom>
              <a:avLst/>
              <a:gdLst/>
              <a:ahLst/>
              <a:cxnLst/>
              <a:rect l="l" t="t" r="r" b="b"/>
              <a:pathLst>
                <a:path w="5909" h="9425" extrusionOk="0">
                  <a:moveTo>
                    <a:pt x="1" y="9302"/>
                  </a:moveTo>
                  <a:lnTo>
                    <a:pt x="5704" y="0"/>
                  </a:lnTo>
                  <a:lnTo>
                    <a:pt x="5909" y="123"/>
                  </a:lnTo>
                  <a:lnTo>
                    <a:pt x="205" y="94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"/>
            <p:cNvSpPr/>
            <p:nvPr/>
          </p:nvSpPr>
          <p:spPr>
            <a:xfrm>
              <a:off x="2436275" y="3366225"/>
              <a:ext cx="89475" cy="214175"/>
            </a:xfrm>
            <a:custGeom>
              <a:avLst/>
              <a:gdLst/>
              <a:ahLst/>
              <a:cxnLst/>
              <a:rect l="l" t="t" r="r" b="b"/>
              <a:pathLst>
                <a:path w="3579" h="8567" extrusionOk="0">
                  <a:moveTo>
                    <a:pt x="1" y="8484"/>
                  </a:moveTo>
                  <a:lnTo>
                    <a:pt x="3353" y="1"/>
                  </a:lnTo>
                  <a:lnTo>
                    <a:pt x="3578" y="83"/>
                  </a:lnTo>
                  <a:lnTo>
                    <a:pt x="226" y="856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"/>
            <p:cNvSpPr/>
            <p:nvPr/>
          </p:nvSpPr>
          <p:spPr>
            <a:xfrm>
              <a:off x="2484825" y="3366750"/>
              <a:ext cx="40925" cy="173275"/>
            </a:xfrm>
            <a:custGeom>
              <a:avLst/>
              <a:gdLst/>
              <a:ahLst/>
              <a:cxnLst/>
              <a:rect l="l" t="t" r="r" b="b"/>
              <a:pathLst>
                <a:path w="1637" h="6931" extrusionOk="0">
                  <a:moveTo>
                    <a:pt x="1" y="6869"/>
                  </a:moveTo>
                  <a:lnTo>
                    <a:pt x="1411" y="0"/>
                  </a:lnTo>
                  <a:lnTo>
                    <a:pt x="1636" y="41"/>
                  </a:lnTo>
                  <a:lnTo>
                    <a:pt x="246" y="69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"/>
            <p:cNvSpPr/>
            <p:nvPr/>
          </p:nvSpPr>
          <p:spPr>
            <a:xfrm>
              <a:off x="2172075" y="3366750"/>
              <a:ext cx="351625" cy="58275"/>
            </a:xfrm>
            <a:custGeom>
              <a:avLst/>
              <a:gdLst/>
              <a:ahLst/>
              <a:cxnLst/>
              <a:rect l="l" t="t" r="r" b="b"/>
              <a:pathLst>
                <a:path w="14065" h="2331" extrusionOk="0">
                  <a:moveTo>
                    <a:pt x="0" y="2106"/>
                  </a:moveTo>
                  <a:lnTo>
                    <a:pt x="14044" y="0"/>
                  </a:lnTo>
                  <a:lnTo>
                    <a:pt x="14064" y="225"/>
                  </a:lnTo>
                  <a:lnTo>
                    <a:pt x="41" y="233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"/>
            <p:cNvSpPr/>
            <p:nvPr/>
          </p:nvSpPr>
          <p:spPr>
            <a:xfrm>
              <a:off x="2190475" y="3358050"/>
              <a:ext cx="333225" cy="14850"/>
            </a:xfrm>
            <a:custGeom>
              <a:avLst/>
              <a:gdLst/>
              <a:ahLst/>
              <a:cxnLst/>
              <a:rect l="l" t="t" r="r" b="b"/>
              <a:pathLst>
                <a:path w="13329" h="594" extrusionOk="0">
                  <a:moveTo>
                    <a:pt x="0" y="246"/>
                  </a:moveTo>
                  <a:lnTo>
                    <a:pt x="0" y="1"/>
                  </a:lnTo>
                  <a:lnTo>
                    <a:pt x="13328" y="348"/>
                  </a:lnTo>
                  <a:lnTo>
                    <a:pt x="13328" y="5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"/>
            <p:cNvSpPr/>
            <p:nvPr/>
          </p:nvSpPr>
          <p:spPr>
            <a:xfrm>
              <a:off x="2220625" y="3304900"/>
              <a:ext cx="303575" cy="67500"/>
            </a:xfrm>
            <a:custGeom>
              <a:avLst/>
              <a:gdLst/>
              <a:ahLst/>
              <a:cxnLst/>
              <a:rect l="l" t="t" r="r" b="b"/>
              <a:pathLst>
                <a:path w="12143" h="2700" extrusionOk="0">
                  <a:moveTo>
                    <a:pt x="0" y="226"/>
                  </a:moveTo>
                  <a:lnTo>
                    <a:pt x="41" y="1"/>
                  </a:lnTo>
                  <a:lnTo>
                    <a:pt x="12143" y="2454"/>
                  </a:lnTo>
                  <a:lnTo>
                    <a:pt x="12102" y="26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"/>
            <p:cNvSpPr/>
            <p:nvPr/>
          </p:nvSpPr>
          <p:spPr>
            <a:xfrm>
              <a:off x="2268650" y="3266575"/>
              <a:ext cx="256075" cy="105300"/>
            </a:xfrm>
            <a:custGeom>
              <a:avLst/>
              <a:gdLst/>
              <a:ahLst/>
              <a:cxnLst/>
              <a:rect l="l" t="t" r="r" b="b"/>
              <a:pathLst>
                <a:path w="10243" h="4212" extrusionOk="0">
                  <a:moveTo>
                    <a:pt x="1" y="226"/>
                  </a:moveTo>
                  <a:lnTo>
                    <a:pt x="83" y="1"/>
                  </a:lnTo>
                  <a:lnTo>
                    <a:pt x="10242" y="3987"/>
                  </a:lnTo>
                  <a:lnTo>
                    <a:pt x="10160" y="42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"/>
            <p:cNvSpPr/>
            <p:nvPr/>
          </p:nvSpPr>
          <p:spPr>
            <a:xfrm>
              <a:off x="2327425" y="3247675"/>
              <a:ext cx="197800" cy="124200"/>
            </a:xfrm>
            <a:custGeom>
              <a:avLst/>
              <a:gdLst/>
              <a:ahLst/>
              <a:cxnLst/>
              <a:rect l="l" t="t" r="r" b="b"/>
              <a:pathLst>
                <a:path w="7912" h="4968" extrusionOk="0">
                  <a:moveTo>
                    <a:pt x="1" y="205"/>
                  </a:moveTo>
                  <a:lnTo>
                    <a:pt x="123" y="0"/>
                  </a:lnTo>
                  <a:lnTo>
                    <a:pt x="7912" y="4763"/>
                  </a:lnTo>
                  <a:lnTo>
                    <a:pt x="7789" y="49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"/>
            <p:cNvSpPr/>
            <p:nvPr/>
          </p:nvSpPr>
          <p:spPr>
            <a:xfrm>
              <a:off x="2390300" y="3250750"/>
              <a:ext cx="135450" cy="120625"/>
            </a:xfrm>
            <a:custGeom>
              <a:avLst/>
              <a:gdLst/>
              <a:ahLst/>
              <a:cxnLst/>
              <a:rect l="l" t="t" r="r" b="b"/>
              <a:pathLst>
                <a:path w="5418" h="4825" extrusionOk="0">
                  <a:moveTo>
                    <a:pt x="0" y="184"/>
                  </a:moveTo>
                  <a:lnTo>
                    <a:pt x="164" y="0"/>
                  </a:lnTo>
                  <a:lnTo>
                    <a:pt x="5417" y="4661"/>
                  </a:lnTo>
                  <a:lnTo>
                    <a:pt x="5254" y="48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"/>
            <p:cNvSpPr/>
            <p:nvPr/>
          </p:nvSpPr>
          <p:spPr>
            <a:xfrm>
              <a:off x="2357075" y="3600000"/>
              <a:ext cx="396600" cy="355900"/>
            </a:xfrm>
            <a:custGeom>
              <a:avLst/>
              <a:gdLst/>
              <a:ahLst/>
              <a:cxnLst/>
              <a:rect l="l" t="t" r="r" b="b"/>
              <a:pathLst>
                <a:path w="15864" h="14236" extrusionOk="0">
                  <a:moveTo>
                    <a:pt x="8982" y="1"/>
                  </a:moveTo>
                  <a:cubicBezTo>
                    <a:pt x="350" y="1"/>
                    <a:pt x="920" y="7433"/>
                    <a:pt x="920" y="7433"/>
                  </a:cubicBezTo>
                  <a:cubicBezTo>
                    <a:pt x="941" y="10519"/>
                    <a:pt x="0" y="12400"/>
                    <a:pt x="0" y="12400"/>
                  </a:cubicBezTo>
                  <a:cubicBezTo>
                    <a:pt x="0" y="12400"/>
                    <a:pt x="59" y="12397"/>
                    <a:pt x="169" y="12397"/>
                  </a:cubicBezTo>
                  <a:cubicBezTo>
                    <a:pt x="723" y="12397"/>
                    <a:pt x="2579" y="12482"/>
                    <a:pt x="4947" y="13504"/>
                  </a:cubicBezTo>
                  <a:cubicBezTo>
                    <a:pt x="4947" y="13504"/>
                    <a:pt x="6360" y="14236"/>
                    <a:pt x="8213" y="14236"/>
                  </a:cubicBezTo>
                  <a:cubicBezTo>
                    <a:pt x="10784" y="14236"/>
                    <a:pt x="14200" y="12828"/>
                    <a:pt x="15863" y="6104"/>
                  </a:cubicBezTo>
                  <a:lnTo>
                    <a:pt x="13921" y="3181"/>
                  </a:lnTo>
                  <a:lnTo>
                    <a:pt x="11979" y="258"/>
                  </a:lnTo>
                  <a:cubicBezTo>
                    <a:pt x="10874" y="81"/>
                    <a:pt x="9878" y="1"/>
                    <a:pt x="89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"/>
            <p:cNvSpPr/>
            <p:nvPr/>
          </p:nvSpPr>
          <p:spPr>
            <a:xfrm>
              <a:off x="2347350" y="3583950"/>
              <a:ext cx="412450" cy="397600"/>
            </a:xfrm>
            <a:custGeom>
              <a:avLst/>
              <a:gdLst/>
              <a:ahLst/>
              <a:cxnLst/>
              <a:rect l="l" t="t" r="r" b="b"/>
              <a:pathLst>
                <a:path w="16498" h="15904" extrusionOk="0">
                  <a:moveTo>
                    <a:pt x="12511" y="675"/>
                  </a:moveTo>
                  <a:lnTo>
                    <a:pt x="16497" y="6705"/>
                  </a:lnTo>
                  <a:lnTo>
                    <a:pt x="16477" y="6807"/>
                  </a:lnTo>
                  <a:cubicBezTo>
                    <a:pt x="15475" y="10834"/>
                    <a:pt x="13738" y="13451"/>
                    <a:pt x="11326" y="14534"/>
                  </a:cubicBezTo>
                  <a:cubicBezTo>
                    <a:pt x="8300" y="15904"/>
                    <a:pt x="5357" y="14412"/>
                    <a:pt x="5234" y="14350"/>
                  </a:cubicBezTo>
                  <a:cubicBezTo>
                    <a:pt x="2495" y="13165"/>
                    <a:pt x="430" y="13267"/>
                    <a:pt x="410" y="13287"/>
                  </a:cubicBezTo>
                  <a:lnTo>
                    <a:pt x="1" y="13308"/>
                  </a:lnTo>
                  <a:lnTo>
                    <a:pt x="185" y="12940"/>
                  </a:lnTo>
                  <a:cubicBezTo>
                    <a:pt x="185" y="12919"/>
                    <a:pt x="1084" y="11059"/>
                    <a:pt x="1064" y="8075"/>
                  </a:cubicBezTo>
                  <a:cubicBezTo>
                    <a:pt x="1043" y="7850"/>
                    <a:pt x="859" y="4620"/>
                    <a:pt x="3272" y="2392"/>
                  </a:cubicBezTo>
                  <a:cubicBezTo>
                    <a:pt x="5234" y="593"/>
                    <a:pt x="8300" y="0"/>
                    <a:pt x="12409" y="675"/>
                  </a:cubicBezTo>
                  <a:close/>
                  <a:moveTo>
                    <a:pt x="15986" y="6807"/>
                  </a:moveTo>
                  <a:lnTo>
                    <a:pt x="12225" y="1124"/>
                  </a:lnTo>
                  <a:cubicBezTo>
                    <a:pt x="8321" y="532"/>
                    <a:pt x="5438" y="1063"/>
                    <a:pt x="3599" y="2760"/>
                  </a:cubicBezTo>
                  <a:cubicBezTo>
                    <a:pt x="1330" y="4845"/>
                    <a:pt x="1534" y="8034"/>
                    <a:pt x="1554" y="8054"/>
                  </a:cubicBezTo>
                  <a:lnTo>
                    <a:pt x="1554" y="8075"/>
                  </a:lnTo>
                  <a:cubicBezTo>
                    <a:pt x="1595" y="9690"/>
                    <a:pt x="1330" y="11305"/>
                    <a:pt x="778" y="12817"/>
                  </a:cubicBezTo>
                  <a:cubicBezTo>
                    <a:pt x="2393" y="12879"/>
                    <a:pt x="3967" y="13267"/>
                    <a:pt x="5438" y="13942"/>
                  </a:cubicBezTo>
                  <a:cubicBezTo>
                    <a:pt x="5479" y="13962"/>
                    <a:pt x="8341" y="15393"/>
                    <a:pt x="11142" y="14126"/>
                  </a:cubicBezTo>
                  <a:cubicBezTo>
                    <a:pt x="13390" y="13083"/>
                    <a:pt x="15026" y="10630"/>
                    <a:pt x="15986" y="68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"/>
            <p:cNvSpPr/>
            <p:nvPr/>
          </p:nvSpPr>
          <p:spPr>
            <a:xfrm>
              <a:off x="2379050" y="3593650"/>
              <a:ext cx="374100" cy="362350"/>
            </a:xfrm>
            <a:custGeom>
              <a:avLst/>
              <a:gdLst/>
              <a:ahLst/>
              <a:cxnLst/>
              <a:rect l="l" t="t" r="r" b="b"/>
              <a:pathLst>
                <a:path w="14964" h="14494" extrusionOk="0">
                  <a:moveTo>
                    <a:pt x="11325" y="634"/>
                  </a:moveTo>
                  <a:lnTo>
                    <a:pt x="14964" y="6113"/>
                  </a:lnTo>
                  <a:lnTo>
                    <a:pt x="14964" y="6174"/>
                  </a:lnTo>
                  <a:cubicBezTo>
                    <a:pt x="14044" y="9874"/>
                    <a:pt x="12470" y="12245"/>
                    <a:pt x="10262" y="13247"/>
                  </a:cubicBezTo>
                  <a:cubicBezTo>
                    <a:pt x="7502" y="14494"/>
                    <a:pt x="4743" y="13083"/>
                    <a:pt x="4722" y="13083"/>
                  </a:cubicBezTo>
                  <a:cubicBezTo>
                    <a:pt x="2167" y="11959"/>
                    <a:pt x="225" y="12061"/>
                    <a:pt x="225" y="12061"/>
                  </a:cubicBezTo>
                  <a:lnTo>
                    <a:pt x="0" y="12061"/>
                  </a:lnTo>
                  <a:lnTo>
                    <a:pt x="103" y="11877"/>
                  </a:lnTo>
                  <a:cubicBezTo>
                    <a:pt x="103" y="11877"/>
                    <a:pt x="961" y="10140"/>
                    <a:pt x="941" y="7339"/>
                  </a:cubicBezTo>
                  <a:cubicBezTo>
                    <a:pt x="941" y="7196"/>
                    <a:pt x="757" y="4191"/>
                    <a:pt x="2944" y="2188"/>
                  </a:cubicBezTo>
                  <a:cubicBezTo>
                    <a:pt x="4722" y="532"/>
                    <a:pt x="7543" y="1"/>
                    <a:pt x="11284" y="614"/>
                  </a:cubicBezTo>
                  <a:close/>
                  <a:moveTo>
                    <a:pt x="14718" y="6174"/>
                  </a:moveTo>
                  <a:lnTo>
                    <a:pt x="11182" y="839"/>
                  </a:lnTo>
                  <a:cubicBezTo>
                    <a:pt x="7523" y="266"/>
                    <a:pt x="4804" y="777"/>
                    <a:pt x="3087" y="2372"/>
                  </a:cubicBezTo>
                  <a:cubicBezTo>
                    <a:pt x="961" y="4334"/>
                    <a:pt x="1165" y="7319"/>
                    <a:pt x="1165" y="7339"/>
                  </a:cubicBezTo>
                  <a:lnTo>
                    <a:pt x="1165" y="7339"/>
                  </a:lnTo>
                  <a:cubicBezTo>
                    <a:pt x="1206" y="8872"/>
                    <a:pt x="941" y="10385"/>
                    <a:pt x="389" y="11816"/>
                  </a:cubicBezTo>
                  <a:cubicBezTo>
                    <a:pt x="1922" y="11857"/>
                    <a:pt x="3435" y="12204"/>
                    <a:pt x="4825" y="12838"/>
                  </a:cubicBezTo>
                  <a:cubicBezTo>
                    <a:pt x="4845" y="12859"/>
                    <a:pt x="7523" y="14208"/>
                    <a:pt x="10160" y="13002"/>
                  </a:cubicBezTo>
                  <a:cubicBezTo>
                    <a:pt x="12265" y="12061"/>
                    <a:pt x="13799" y="9751"/>
                    <a:pt x="14718" y="61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"/>
            <p:cNvSpPr/>
            <p:nvPr/>
          </p:nvSpPr>
          <p:spPr>
            <a:xfrm>
              <a:off x="2382100" y="3677475"/>
              <a:ext cx="324550" cy="217725"/>
            </a:xfrm>
            <a:custGeom>
              <a:avLst/>
              <a:gdLst/>
              <a:ahLst/>
              <a:cxnLst/>
              <a:rect l="l" t="t" r="r" b="b"/>
              <a:pathLst>
                <a:path w="12982" h="8709" extrusionOk="0">
                  <a:moveTo>
                    <a:pt x="1" y="8504"/>
                  </a:moveTo>
                  <a:lnTo>
                    <a:pt x="12838" y="0"/>
                  </a:lnTo>
                  <a:lnTo>
                    <a:pt x="12982" y="204"/>
                  </a:lnTo>
                  <a:lnTo>
                    <a:pt x="124" y="87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"/>
            <p:cNvSpPr/>
            <p:nvPr/>
          </p:nvSpPr>
          <p:spPr>
            <a:xfrm>
              <a:off x="2445475" y="3677475"/>
              <a:ext cx="261675" cy="248900"/>
            </a:xfrm>
            <a:custGeom>
              <a:avLst/>
              <a:gdLst/>
              <a:ahLst/>
              <a:cxnLst/>
              <a:rect l="l" t="t" r="r" b="b"/>
              <a:pathLst>
                <a:path w="10467" h="9956" extrusionOk="0">
                  <a:moveTo>
                    <a:pt x="1" y="9771"/>
                  </a:moveTo>
                  <a:lnTo>
                    <a:pt x="10283" y="0"/>
                  </a:lnTo>
                  <a:lnTo>
                    <a:pt x="10467" y="184"/>
                  </a:lnTo>
                  <a:lnTo>
                    <a:pt x="164" y="99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"/>
            <p:cNvSpPr/>
            <p:nvPr/>
          </p:nvSpPr>
          <p:spPr>
            <a:xfrm>
              <a:off x="2504250" y="3677975"/>
              <a:ext cx="202900" cy="271400"/>
            </a:xfrm>
            <a:custGeom>
              <a:avLst/>
              <a:gdLst/>
              <a:ahLst/>
              <a:cxnLst/>
              <a:rect l="l" t="t" r="r" b="b"/>
              <a:pathLst>
                <a:path w="8116" h="10856" extrusionOk="0">
                  <a:moveTo>
                    <a:pt x="1" y="10712"/>
                  </a:moveTo>
                  <a:lnTo>
                    <a:pt x="7932" y="0"/>
                  </a:lnTo>
                  <a:lnTo>
                    <a:pt x="8116" y="144"/>
                  </a:lnTo>
                  <a:lnTo>
                    <a:pt x="205" y="108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"/>
            <p:cNvSpPr/>
            <p:nvPr/>
          </p:nvSpPr>
          <p:spPr>
            <a:xfrm>
              <a:off x="2564550" y="3678475"/>
              <a:ext cx="143125" cy="279075"/>
            </a:xfrm>
            <a:custGeom>
              <a:avLst/>
              <a:gdLst/>
              <a:ahLst/>
              <a:cxnLst/>
              <a:rect l="l" t="t" r="r" b="b"/>
              <a:pathLst>
                <a:path w="5725" h="11163" extrusionOk="0">
                  <a:moveTo>
                    <a:pt x="1" y="11040"/>
                  </a:moveTo>
                  <a:lnTo>
                    <a:pt x="5500" y="1"/>
                  </a:lnTo>
                  <a:lnTo>
                    <a:pt x="5724" y="103"/>
                  </a:lnTo>
                  <a:lnTo>
                    <a:pt x="226" y="111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"/>
            <p:cNvSpPr/>
            <p:nvPr/>
          </p:nvSpPr>
          <p:spPr>
            <a:xfrm>
              <a:off x="2624850" y="3679000"/>
              <a:ext cx="82825" cy="263200"/>
            </a:xfrm>
            <a:custGeom>
              <a:avLst/>
              <a:gdLst/>
              <a:ahLst/>
              <a:cxnLst/>
              <a:rect l="l" t="t" r="r" b="b"/>
              <a:pathLst>
                <a:path w="3313" h="10528" extrusionOk="0">
                  <a:moveTo>
                    <a:pt x="1" y="10467"/>
                  </a:moveTo>
                  <a:lnTo>
                    <a:pt x="3088" y="0"/>
                  </a:lnTo>
                  <a:lnTo>
                    <a:pt x="3312" y="62"/>
                  </a:lnTo>
                  <a:lnTo>
                    <a:pt x="226" y="105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"/>
            <p:cNvSpPr/>
            <p:nvPr/>
          </p:nvSpPr>
          <p:spPr>
            <a:xfrm>
              <a:off x="2676475" y="3679500"/>
              <a:ext cx="31700" cy="227450"/>
            </a:xfrm>
            <a:custGeom>
              <a:avLst/>
              <a:gdLst/>
              <a:ahLst/>
              <a:cxnLst/>
              <a:rect l="l" t="t" r="r" b="b"/>
              <a:pathLst>
                <a:path w="1268" h="9098" extrusionOk="0">
                  <a:moveTo>
                    <a:pt x="0" y="9077"/>
                  </a:moveTo>
                  <a:lnTo>
                    <a:pt x="1023" y="1"/>
                  </a:lnTo>
                  <a:lnTo>
                    <a:pt x="1268" y="21"/>
                  </a:lnTo>
                  <a:lnTo>
                    <a:pt x="225" y="909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"/>
            <p:cNvSpPr/>
            <p:nvPr/>
          </p:nvSpPr>
          <p:spPr>
            <a:xfrm>
              <a:off x="2701525" y="3679500"/>
              <a:ext cx="16875" cy="175825"/>
            </a:xfrm>
            <a:custGeom>
              <a:avLst/>
              <a:gdLst/>
              <a:ahLst/>
              <a:cxnLst/>
              <a:rect l="l" t="t" r="r" b="b"/>
              <a:pathLst>
                <a:path w="675" h="7033" extrusionOk="0">
                  <a:moveTo>
                    <a:pt x="0" y="21"/>
                  </a:moveTo>
                  <a:lnTo>
                    <a:pt x="245" y="1"/>
                  </a:lnTo>
                  <a:lnTo>
                    <a:pt x="675" y="7012"/>
                  </a:lnTo>
                  <a:lnTo>
                    <a:pt x="429" y="70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"/>
            <p:cNvSpPr/>
            <p:nvPr/>
          </p:nvSpPr>
          <p:spPr>
            <a:xfrm>
              <a:off x="2380075" y="3679000"/>
              <a:ext cx="327600" cy="147200"/>
            </a:xfrm>
            <a:custGeom>
              <a:avLst/>
              <a:gdLst/>
              <a:ahLst/>
              <a:cxnLst/>
              <a:rect l="l" t="t" r="r" b="b"/>
              <a:pathLst>
                <a:path w="13104" h="5888" extrusionOk="0">
                  <a:moveTo>
                    <a:pt x="0" y="5663"/>
                  </a:moveTo>
                  <a:lnTo>
                    <a:pt x="13001" y="0"/>
                  </a:lnTo>
                  <a:lnTo>
                    <a:pt x="13103" y="225"/>
                  </a:lnTo>
                  <a:lnTo>
                    <a:pt x="82" y="58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"/>
            <p:cNvSpPr/>
            <p:nvPr/>
          </p:nvSpPr>
          <p:spPr>
            <a:xfrm>
              <a:off x="2381600" y="3679000"/>
              <a:ext cx="325550" cy="83825"/>
            </a:xfrm>
            <a:custGeom>
              <a:avLst/>
              <a:gdLst/>
              <a:ahLst/>
              <a:cxnLst/>
              <a:rect l="l" t="t" r="r" b="b"/>
              <a:pathLst>
                <a:path w="13022" h="3353" extrusionOk="0">
                  <a:moveTo>
                    <a:pt x="1" y="3108"/>
                  </a:moveTo>
                  <a:lnTo>
                    <a:pt x="12961" y="0"/>
                  </a:lnTo>
                  <a:lnTo>
                    <a:pt x="13022" y="246"/>
                  </a:lnTo>
                  <a:lnTo>
                    <a:pt x="62" y="33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"/>
            <p:cNvSpPr/>
            <p:nvPr/>
          </p:nvSpPr>
          <p:spPr>
            <a:xfrm>
              <a:off x="2397950" y="3679000"/>
              <a:ext cx="308700" cy="25075"/>
            </a:xfrm>
            <a:custGeom>
              <a:avLst/>
              <a:gdLst/>
              <a:ahLst/>
              <a:cxnLst/>
              <a:rect l="l" t="t" r="r" b="b"/>
              <a:pathLst>
                <a:path w="12348" h="1003" extrusionOk="0">
                  <a:moveTo>
                    <a:pt x="1" y="757"/>
                  </a:moveTo>
                  <a:lnTo>
                    <a:pt x="12327" y="0"/>
                  </a:lnTo>
                  <a:lnTo>
                    <a:pt x="12348" y="246"/>
                  </a:lnTo>
                  <a:lnTo>
                    <a:pt x="21" y="1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"/>
            <p:cNvSpPr/>
            <p:nvPr/>
          </p:nvSpPr>
          <p:spPr>
            <a:xfrm>
              <a:off x="2434750" y="3648325"/>
              <a:ext cx="271900" cy="36825"/>
            </a:xfrm>
            <a:custGeom>
              <a:avLst/>
              <a:gdLst/>
              <a:ahLst/>
              <a:cxnLst/>
              <a:rect l="l" t="t" r="r" b="b"/>
              <a:pathLst>
                <a:path w="10876" h="1473" extrusionOk="0">
                  <a:moveTo>
                    <a:pt x="0" y="246"/>
                  </a:moveTo>
                  <a:lnTo>
                    <a:pt x="41" y="1"/>
                  </a:lnTo>
                  <a:lnTo>
                    <a:pt x="10876" y="1227"/>
                  </a:lnTo>
                  <a:lnTo>
                    <a:pt x="10855" y="1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"/>
            <p:cNvSpPr/>
            <p:nvPr/>
          </p:nvSpPr>
          <p:spPr>
            <a:xfrm>
              <a:off x="2486875" y="3614100"/>
              <a:ext cx="220275" cy="70550"/>
            </a:xfrm>
            <a:custGeom>
              <a:avLst/>
              <a:gdLst/>
              <a:ahLst/>
              <a:cxnLst/>
              <a:rect l="l" t="t" r="r" b="b"/>
              <a:pathLst>
                <a:path w="8811" h="2822" extrusionOk="0">
                  <a:moveTo>
                    <a:pt x="1" y="246"/>
                  </a:moveTo>
                  <a:lnTo>
                    <a:pt x="62" y="0"/>
                  </a:lnTo>
                  <a:lnTo>
                    <a:pt x="8811" y="2596"/>
                  </a:lnTo>
                  <a:lnTo>
                    <a:pt x="8750" y="28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"/>
            <p:cNvSpPr/>
            <p:nvPr/>
          </p:nvSpPr>
          <p:spPr>
            <a:xfrm>
              <a:off x="2547700" y="3600800"/>
              <a:ext cx="159975" cy="83850"/>
            </a:xfrm>
            <a:custGeom>
              <a:avLst/>
              <a:gdLst/>
              <a:ahLst/>
              <a:cxnLst/>
              <a:rect l="l" t="t" r="r" b="b"/>
              <a:pathLst>
                <a:path w="6399" h="3354" extrusionOk="0">
                  <a:moveTo>
                    <a:pt x="0" y="226"/>
                  </a:moveTo>
                  <a:lnTo>
                    <a:pt x="123" y="1"/>
                  </a:lnTo>
                  <a:lnTo>
                    <a:pt x="6398" y="3128"/>
                  </a:lnTo>
                  <a:lnTo>
                    <a:pt x="6296" y="33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"/>
            <p:cNvSpPr/>
            <p:nvPr/>
          </p:nvSpPr>
          <p:spPr>
            <a:xfrm>
              <a:off x="2599825" y="3876250"/>
              <a:ext cx="432375" cy="371050"/>
            </a:xfrm>
            <a:custGeom>
              <a:avLst/>
              <a:gdLst/>
              <a:ahLst/>
              <a:cxnLst/>
              <a:rect l="l" t="t" r="r" b="b"/>
              <a:pathLst>
                <a:path w="17295" h="14842" extrusionOk="0">
                  <a:moveTo>
                    <a:pt x="11856" y="1"/>
                  </a:moveTo>
                  <a:cubicBezTo>
                    <a:pt x="0" y="1248"/>
                    <a:pt x="3026" y="9793"/>
                    <a:pt x="3026" y="9793"/>
                  </a:cubicBezTo>
                  <a:cubicBezTo>
                    <a:pt x="3843" y="12777"/>
                    <a:pt x="3434" y="14842"/>
                    <a:pt x="3434" y="14842"/>
                  </a:cubicBezTo>
                  <a:cubicBezTo>
                    <a:pt x="3434" y="14842"/>
                    <a:pt x="4550" y="14462"/>
                    <a:pt x="6401" y="14462"/>
                  </a:cubicBezTo>
                  <a:cubicBezTo>
                    <a:pt x="7018" y="14462"/>
                    <a:pt x="7717" y="14504"/>
                    <a:pt x="8484" y="14617"/>
                  </a:cubicBezTo>
                  <a:cubicBezTo>
                    <a:pt x="8484" y="14617"/>
                    <a:pt x="9021" y="14735"/>
                    <a:pt x="9828" y="14735"/>
                  </a:cubicBezTo>
                  <a:cubicBezTo>
                    <a:pt x="12298" y="14735"/>
                    <a:pt x="17295" y="13631"/>
                    <a:pt x="17110" y="4662"/>
                  </a:cubicBezTo>
                  <a:lnTo>
                    <a:pt x="14473" y="2331"/>
                  </a:lnTo>
                  <a:lnTo>
                    <a:pt x="11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"/>
            <p:cNvSpPr/>
            <p:nvPr/>
          </p:nvSpPr>
          <p:spPr>
            <a:xfrm>
              <a:off x="2642225" y="3870125"/>
              <a:ext cx="393550" cy="395075"/>
            </a:xfrm>
            <a:custGeom>
              <a:avLst/>
              <a:gdLst/>
              <a:ahLst/>
              <a:cxnLst/>
              <a:rect l="l" t="t" r="r" b="b"/>
              <a:pathLst>
                <a:path w="15742" h="15803" extrusionOk="0">
                  <a:moveTo>
                    <a:pt x="10242" y="1"/>
                  </a:moveTo>
                  <a:lnTo>
                    <a:pt x="15659" y="4784"/>
                  </a:lnTo>
                  <a:lnTo>
                    <a:pt x="15659" y="4907"/>
                  </a:lnTo>
                  <a:cubicBezTo>
                    <a:pt x="15741" y="9056"/>
                    <a:pt x="14739" y="12020"/>
                    <a:pt x="12675" y="13697"/>
                  </a:cubicBezTo>
                  <a:cubicBezTo>
                    <a:pt x="10099" y="15802"/>
                    <a:pt x="6869" y="15128"/>
                    <a:pt x="6747" y="15107"/>
                  </a:cubicBezTo>
                  <a:cubicBezTo>
                    <a:pt x="3783" y="14657"/>
                    <a:pt x="1820" y="15312"/>
                    <a:pt x="1800" y="15312"/>
                  </a:cubicBezTo>
                  <a:lnTo>
                    <a:pt x="1411" y="15434"/>
                  </a:lnTo>
                  <a:lnTo>
                    <a:pt x="1493" y="15025"/>
                  </a:lnTo>
                  <a:cubicBezTo>
                    <a:pt x="1493" y="15005"/>
                    <a:pt x="1902" y="12981"/>
                    <a:pt x="1084" y="10099"/>
                  </a:cubicBezTo>
                  <a:cubicBezTo>
                    <a:pt x="1023" y="9895"/>
                    <a:pt x="1" y="6808"/>
                    <a:pt x="1759" y="4048"/>
                  </a:cubicBezTo>
                  <a:cubicBezTo>
                    <a:pt x="3169" y="1800"/>
                    <a:pt x="5990" y="430"/>
                    <a:pt x="10120" y="1"/>
                  </a:cubicBezTo>
                  <a:close/>
                  <a:moveTo>
                    <a:pt x="15169" y="5009"/>
                  </a:moveTo>
                  <a:lnTo>
                    <a:pt x="10058" y="512"/>
                  </a:lnTo>
                  <a:cubicBezTo>
                    <a:pt x="6133" y="921"/>
                    <a:pt x="3476" y="2208"/>
                    <a:pt x="2147" y="4293"/>
                  </a:cubicBezTo>
                  <a:cubicBezTo>
                    <a:pt x="491" y="6910"/>
                    <a:pt x="1534" y="9915"/>
                    <a:pt x="1534" y="9956"/>
                  </a:cubicBezTo>
                  <a:lnTo>
                    <a:pt x="1534" y="9976"/>
                  </a:lnTo>
                  <a:cubicBezTo>
                    <a:pt x="1984" y="11509"/>
                    <a:pt x="2147" y="13145"/>
                    <a:pt x="2004" y="14760"/>
                  </a:cubicBezTo>
                  <a:cubicBezTo>
                    <a:pt x="3578" y="14412"/>
                    <a:pt x="5214" y="14371"/>
                    <a:pt x="6808" y="14637"/>
                  </a:cubicBezTo>
                  <a:cubicBezTo>
                    <a:pt x="6849" y="14637"/>
                    <a:pt x="9976" y="15291"/>
                    <a:pt x="12368" y="13329"/>
                  </a:cubicBezTo>
                  <a:cubicBezTo>
                    <a:pt x="14290" y="11755"/>
                    <a:pt x="15230" y="8954"/>
                    <a:pt x="15169" y="50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"/>
            <p:cNvSpPr/>
            <p:nvPr/>
          </p:nvSpPr>
          <p:spPr>
            <a:xfrm>
              <a:off x="2669825" y="3877800"/>
              <a:ext cx="357775" cy="359275"/>
            </a:xfrm>
            <a:custGeom>
              <a:avLst/>
              <a:gdLst/>
              <a:ahLst/>
              <a:cxnLst/>
              <a:rect l="l" t="t" r="r" b="b"/>
              <a:pathLst>
                <a:path w="14311" h="14371" extrusionOk="0">
                  <a:moveTo>
                    <a:pt x="9302" y="0"/>
                  </a:moveTo>
                  <a:lnTo>
                    <a:pt x="14228" y="4354"/>
                  </a:lnTo>
                  <a:lnTo>
                    <a:pt x="14228" y="4416"/>
                  </a:lnTo>
                  <a:cubicBezTo>
                    <a:pt x="14310" y="8218"/>
                    <a:pt x="13390" y="10916"/>
                    <a:pt x="11509" y="12449"/>
                  </a:cubicBezTo>
                  <a:cubicBezTo>
                    <a:pt x="9179" y="14371"/>
                    <a:pt x="6154" y="13737"/>
                    <a:pt x="6113" y="13737"/>
                  </a:cubicBezTo>
                  <a:cubicBezTo>
                    <a:pt x="3353" y="13328"/>
                    <a:pt x="1513" y="13921"/>
                    <a:pt x="1513" y="13921"/>
                  </a:cubicBezTo>
                  <a:lnTo>
                    <a:pt x="1329" y="14003"/>
                  </a:lnTo>
                  <a:lnTo>
                    <a:pt x="1370" y="13799"/>
                  </a:lnTo>
                  <a:cubicBezTo>
                    <a:pt x="1370" y="13778"/>
                    <a:pt x="1738" y="11877"/>
                    <a:pt x="982" y="9199"/>
                  </a:cubicBezTo>
                  <a:cubicBezTo>
                    <a:pt x="941" y="9056"/>
                    <a:pt x="1" y="6194"/>
                    <a:pt x="1595" y="3680"/>
                  </a:cubicBezTo>
                  <a:cubicBezTo>
                    <a:pt x="2883" y="1636"/>
                    <a:pt x="5459" y="389"/>
                    <a:pt x="9261" y="0"/>
                  </a:cubicBezTo>
                  <a:close/>
                  <a:moveTo>
                    <a:pt x="13983" y="4477"/>
                  </a:moveTo>
                  <a:lnTo>
                    <a:pt x="9220" y="246"/>
                  </a:lnTo>
                  <a:cubicBezTo>
                    <a:pt x="5540" y="634"/>
                    <a:pt x="3047" y="1840"/>
                    <a:pt x="1800" y="3823"/>
                  </a:cubicBezTo>
                  <a:cubicBezTo>
                    <a:pt x="246" y="6276"/>
                    <a:pt x="1207" y="9097"/>
                    <a:pt x="1227" y="9117"/>
                  </a:cubicBezTo>
                  <a:lnTo>
                    <a:pt x="1227" y="9117"/>
                  </a:lnTo>
                  <a:cubicBezTo>
                    <a:pt x="1657" y="10589"/>
                    <a:pt x="1800" y="12122"/>
                    <a:pt x="1636" y="13635"/>
                  </a:cubicBezTo>
                  <a:cubicBezTo>
                    <a:pt x="3128" y="13288"/>
                    <a:pt x="4661" y="13247"/>
                    <a:pt x="6174" y="13492"/>
                  </a:cubicBezTo>
                  <a:cubicBezTo>
                    <a:pt x="6215" y="13492"/>
                    <a:pt x="9138" y="14105"/>
                    <a:pt x="11387" y="12265"/>
                  </a:cubicBezTo>
                  <a:cubicBezTo>
                    <a:pt x="13165" y="10794"/>
                    <a:pt x="14065" y="8177"/>
                    <a:pt x="13983" y="44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"/>
            <p:cNvSpPr/>
            <p:nvPr/>
          </p:nvSpPr>
          <p:spPr>
            <a:xfrm>
              <a:off x="2704575" y="3932475"/>
              <a:ext cx="259650" cy="292350"/>
            </a:xfrm>
            <a:custGeom>
              <a:avLst/>
              <a:gdLst/>
              <a:ahLst/>
              <a:cxnLst/>
              <a:rect l="l" t="t" r="r" b="b"/>
              <a:pathLst>
                <a:path w="10386" h="11694" extrusionOk="0">
                  <a:moveTo>
                    <a:pt x="1" y="11550"/>
                  </a:moveTo>
                  <a:lnTo>
                    <a:pt x="10201" y="1"/>
                  </a:lnTo>
                  <a:lnTo>
                    <a:pt x="10385" y="164"/>
                  </a:lnTo>
                  <a:lnTo>
                    <a:pt x="185" y="116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"/>
            <p:cNvSpPr/>
            <p:nvPr/>
          </p:nvSpPr>
          <p:spPr>
            <a:xfrm>
              <a:off x="2774075" y="3933500"/>
              <a:ext cx="190150" cy="305625"/>
            </a:xfrm>
            <a:custGeom>
              <a:avLst/>
              <a:gdLst/>
              <a:ahLst/>
              <a:cxnLst/>
              <a:rect l="l" t="t" r="r" b="b"/>
              <a:pathLst>
                <a:path w="7606" h="12225" extrusionOk="0">
                  <a:moveTo>
                    <a:pt x="1" y="12102"/>
                  </a:moveTo>
                  <a:lnTo>
                    <a:pt x="7401" y="0"/>
                  </a:lnTo>
                  <a:lnTo>
                    <a:pt x="7605" y="123"/>
                  </a:lnTo>
                  <a:lnTo>
                    <a:pt x="205" y="122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"/>
            <p:cNvSpPr/>
            <p:nvPr/>
          </p:nvSpPr>
          <p:spPr>
            <a:xfrm>
              <a:off x="2836950" y="3933500"/>
              <a:ext cx="127775" cy="312275"/>
            </a:xfrm>
            <a:custGeom>
              <a:avLst/>
              <a:gdLst/>
              <a:ahLst/>
              <a:cxnLst/>
              <a:rect l="l" t="t" r="r" b="b"/>
              <a:pathLst>
                <a:path w="5111" h="12491" extrusionOk="0">
                  <a:moveTo>
                    <a:pt x="0" y="12409"/>
                  </a:moveTo>
                  <a:lnTo>
                    <a:pt x="4886" y="0"/>
                  </a:lnTo>
                  <a:lnTo>
                    <a:pt x="5111" y="103"/>
                  </a:lnTo>
                  <a:lnTo>
                    <a:pt x="225" y="124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"/>
            <p:cNvSpPr/>
            <p:nvPr/>
          </p:nvSpPr>
          <p:spPr>
            <a:xfrm>
              <a:off x="2897250" y="3934525"/>
              <a:ext cx="67475" cy="303575"/>
            </a:xfrm>
            <a:custGeom>
              <a:avLst/>
              <a:gdLst/>
              <a:ahLst/>
              <a:cxnLst/>
              <a:rect l="l" t="t" r="r" b="b"/>
              <a:pathLst>
                <a:path w="2699" h="12143" extrusionOk="0">
                  <a:moveTo>
                    <a:pt x="0" y="12081"/>
                  </a:moveTo>
                  <a:lnTo>
                    <a:pt x="2474" y="0"/>
                  </a:lnTo>
                  <a:lnTo>
                    <a:pt x="2699" y="41"/>
                  </a:lnTo>
                  <a:lnTo>
                    <a:pt x="246" y="121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"/>
            <p:cNvSpPr/>
            <p:nvPr/>
          </p:nvSpPr>
          <p:spPr>
            <a:xfrm>
              <a:off x="2951925" y="3935025"/>
              <a:ext cx="12800" cy="272925"/>
            </a:xfrm>
            <a:custGeom>
              <a:avLst/>
              <a:gdLst/>
              <a:ahLst/>
              <a:cxnLst/>
              <a:rect l="l" t="t" r="r" b="b"/>
              <a:pathLst>
                <a:path w="512" h="10917" extrusionOk="0">
                  <a:moveTo>
                    <a:pt x="1" y="10896"/>
                  </a:moveTo>
                  <a:lnTo>
                    <a:pt x="287" y="1"/>
                  </a:lnTo>
                  <a:lnTo>
                    <a:pt x="512" y="1"/>
                  </a:lnTo>
                  <a:lnTo>
                    <a:pt x="246" y="109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"/>
            <p:cNvSpPr/>
            <p:nvPr/>
          </p:nvSpPr>
          <p:spPr>
            <a:xfrm>
              <a:off x="2958575" y="3934000"/>
              <a:ext cx="39875" cy="226950"/>
            </a:xfrm>
            <a:custGeom>
              <a:avLst/>
              <a:gdLst/>
              <a:ahLst/>
              <a:cxnLst/>
              <a:rect l="l" t="t" r="r" b="b"/>
              <a:pathLst>
                <a:path w="1595" h="9078" extrusionOk="0">
                  <a:moveTo>
                    <a:pt x="0" y="42"/>
                  </a:moveTo>
                  <a:lnTo>
                    <a:pt x="246" y="1"/>
                  </a:lnTo>
                  <a:lnTo>
                    <a:pt x="1595" y="9036"/>
                  </a:lnTo>
                  <a:lnTo>
                    <a:pt x="1350" y="90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"/>
            <p:cNvSpPr/>
            <p:nvPr/>
          </p:nvSpPr>
          <p:spPr>
            <a:xfrm>
              <a:off x="2958575" y="3933500"/>
              <a:ext cx="61850" cy="168675"/>
            </a:xfrm>
            <a:custGeom>
              <a:avLst/>
              <a:gdLst/>
              <a:ahLst/>
              <a:cxnLst/>
              <a:rect l="l" t="t" r="r" b="b"/>
              <a:pathLst>
                <a:path w="2474" h="6747" extrusionOk="0">
                  <a:moveTo>
                    <a:pt x="0" y="82"/>
                  </a:moveTo>
                  <a:lnTo>
                    <a:pt x="246" y="0"/>
                  </a:lnTo>
                  <a:lnTo>
                    <a:pt x="2474" y="6665"/>
                  </a:lnTo>
                  <a:lnTo>
                    <a:pt x="2249" y="67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"/>
            <p:cNvSpPr/>
            <p:nvPr/>
          </p:nvSpPr>
          <p:spPr>
            <a:xfrm>
              <a:off x="2684150" y="3934000"/>
              <a:ext cx="281600" cy="225925"/>
            </a:xfrm>
            <a:custGeom>
              <a:avLst/>
              <a:gdLst/>
              <a:ahLst/>
              <a:cxnLst/>
              <a:rect l="l" t="t" r="r" b="b"/>
              <a:pathLst>
                <a:path w="11264" h="9037" extrusionOk="0">
                  <a:moveTo>
                    <a:pt x="0" y="8832"/>
                  </a:moveTo>
                  <a:lnTo>
                    <a:pt x="11120" y="1"/>
                  </a:lnTo>
                  <a:lnTo>
                    <a:pt x="11264" y="205"/>
                  </a:lnTo>
                  <a:lnTo>
                    <a:pt x="164" y="90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"/>
            <p:cNvSpPr/>
            <p:nvPr/>
          </p:nvSpPr>
          <p:spPr>
            <a:xfrm>
              <a:off x="2669325" y="3934000"/>
              <a:ext cx="295925" cy="164600"/>
            </a:xfrm>
            <a:custGeom>
              <a:avLst/>
              <a:gdLst/>
              <a:ahLst/>
              <a:cxnLst/>
              <a:rect l="l" t="t" r="r" b="b"/>
              <a:pathLst>
                <a:path w="11837" h="6584" extrusionOk="0">
                  <a:moveTo>
                    <a:pt x="0" y="6358"/>
                  </a:moveTo>
                  <a:lnTo>
                    <a:pt x="11713" y="1"/>
                  </a:lnTo>
                  <a:lnTo>
                    <a:pt x="11836" y="205"/>
                  </a:lnTo>
                  <a:lnTo>
                    <a:pt x="123" y="658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"/>
            <p:cNvSpPr/>
            <p:nvPr/>
          </p:nvSpPr>
          <p:spPr>
            <a:xfrm>
              <a:off x="2669825" y="3933500"/>
              <a:ext cx="294900" cy="103775"/>
            </a:xfrm>
            <a:custGeom>
              <a:avLst/>
              <a:gdLst/>
              <a:ahLst/>
              <a:cxnLst/>
              <a:rect l="l" t="t" r="r" b="b"/>
              <a:pathLst>
                <a:path w="11796" h="4151" extrusionOk="0">
                  <a:moveTo>
                    <a:pt x="1" y="3925"/>
                  </a:moveTo>
                  <a:lnTo>
                    <a:pt x="11714" y="0"/>
                  </a:lnTo>
                  <a:lnTo>
                    <a:pt x="11796" y="246"/>
                  </a:lnTo>
                  <a:lnTo>
                    <a:pt x="82" y="41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"/>
            <p:cNvSpPr/>
            <p:nvPr/>
          </p:nvSpPr>
          <p:spPr>
            <a:xfrm>
              <a:off x="2693850" y="3933500"/>
              <a:ext cx="270875" cy="46025"/>
            </a:xfrm>
            <a:custGeom>
              <a:avLst/>
              <a:gdLst/>
              <a:ahLst/>
              <a:cxnLst/>
              <a:rect l="l" t="t" r="r" b="b"/>
              <a:pathLst>
                <a:path w="10835" h="1841" extrusionOk="0">
                  <a:moveTo>
                    <a:pt x="0" y="1615"/>
                  </a:moveTo>
                  <a:lnTo>
                    <a:pt x="10794" y="0"/>
                  </a:lnTo>
                  <a:lnTo>
                    <a:pt x="10835" y="225"/>
                  </a:lnTo>
                  <a:lnTo>
                    <a:pt x="41" y="1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"/>
            <p:cNvSpPr/>
            <p:nvPr/>
          </p:nvSpPr>
          <p:spPr>
            <a:xfrm>
              <a:off x="2735750" y="3927375"/>
              <a:ext cx="228475" cy="11775"/>
            </a:xfrm>
            <a:custGeom>
              <a:avLst/>
              <a:gdLst/>
              <a:ahLst/>
              <a:cxnLst/>
              <a:rect l="l" t="t" r="r" b="b"/>
              <a:pathLst>
                <a:path w="9139" h="471" extrusionOk="0">
                  <a:moveTo>
                    <a:pt x="1" y="245"/>
                  </a:moveTo>
                  <a:lnTo>
                    <a:pt x="1" y="0"/>
                  </a:lnTo>
                  <a:lnTo>
                    <a:pt x="9138" y="245"/>
                  </a:lnTo>
                  <a:lnTo>
                    <a:pt x="9118" y="47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"/>
            <p:cNvSpPr/>
            <p:nvPr/>
          </p:nvSpPr>
          <p:spPr>
            <a:xfrm>
              <a:off x="2790950" y="3898225"/>
              <a:ext cx="173775" cy="40925"/>
            </a:xfrm>
            <a:custGeom>
              <a:avLst/>
              <a:gdLst/>
              <a:ahLst/>
              <a:cxnLst/>
              <a:rect l="l" t="t" r="r" b="b"/>
              <a:pathLst>
                <a:path w="6951" h="1637" extrusionOk="0">
                  <a:moveTo>
                    <a:pt x="0" y="246"/>
                  </a:moveTo>
                  <a:lnTo>
                    <a:pt x="62" y="1"/>
                  </a:lnTo>
                  <a:lnTo>
                    <a:pt x="6951" y="1411"/>
                  </a:lnTo>
                  <a:lnTo>
                    <a:pt x="6889" y="16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"/>
            <p:cNvSpPr/>
            <p:nvPr/>
          </p:nvSpPr>
          <p:spPr>
            <a:xfrm>
              <a:off x="2919225" y="4075050"/>
              <a:ext cx="518225" cy="412950"/>
            </a:xfrm>
            <a:custGeom>
              <a:avLst/>
              <a:gdLst/>
              <a:ahLst/>
              <a:cxnLst/>
              <a:rect l="l" t="t" r="r" b="b"/>
              <a:pathLst>
                <a:path w="20729" h="16518" extrusionOk="0">
                  <a:moveTo>
                    <a:pt x="11121" y="1"/>
                  </a:moveTo>
                  <a:cubicBezTo>
                    <a:pt x="0" y="4253"/>
                    <a:pt x="5131" y="11735"/>
                    <a:pt x="5131" y="11735"/>
                  </a:cubicBezTo>
                  <a:cubicBezTo>
                    <a:pt x="6705" y="14412"/>
                    <a:pt x="6828" y="16518"/>
                    <a:pt x="6828" y="16518"/>
                  </a:cubicBezTo>
                  <a:cubicBezTo>
                    <a:pt x="6828" y="16518"/>
                    <a:pt x="8586" y="15353"/>
                    <a:pt x="11652" y="14985"/>
                  </a:cubicBezTo>
                  <a:cubicBezTo>
                    <a:pt x="11652" y="14985"/>
                    <a:pt x="20728" y="14576"/>
                    <a:pt x="17417" y="3128"/>
                  </a:cubicBezTo>
                  <a:lnTo>
                    <a:pt x="14269" y="1575"/>
                  </a:lnTo>
                  <a:lnTo>
                    <a:pt x="111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"/>
            <p:cNvSpPr/>
            <p:nvPr/>
          </p:nvSpPr>
          <p:spPr>
            <a:xfrm>
              <a:off x="2994850" y="4068425"/>
              <a:ext cx="394550" cy="430325"/>
            </a:xfrm>
            <a:custGeom>
              <a:avLst/>
              <a:gdLst/>
              <a:ahLst/>
              <a:cxnLst/>
              <a:rect l="l" t="t" r="r" b="b"/>
              <a:pathLst>
                <a:path w="15782" h="17213" extrusionOk="0">
                  <a:moveTo>
                    <a:pt x="8116" y="0"/>
                  </a:moveTo>
                  <a:lnTo>
                    <a:pt x="14596" y="3230"/>
                  </a:lnTo>
                  <a:lnTo>
                    <a:pt x="14617" y="3332"/>
                  </a:lnTo>
                  <a:cubicBezTo>
                    <a:pt x="15782" y="7318"/>
                    <a:pt x="15577" y="10446"/>
                    <a:pt x="14024" y="12613"/>
                  </a:cubicBezTo>
                  <a:cubicBezTo>
                    <a:pt x="12082" y="15311"/>
                    <a:pt x="8791" y="15495"/>
                    <a:pt x="8648" y="15495"/>
                  </a:cubicBezTo>
                  <a:cubicBezTo>
                    <a:pt x="5704" y="15843"/>
                    <a:pt x="3966" y="16967"/>
                    <a:pt x="3946" y="16967"/>
                  </a:cubicBezTo>
                  <a:lnTo>
                    <a:pt x="3599" y="17212"/>
                  </a:lnTo>
                  <a:lnTo>
                    <a:pt x="3578" y="16783"/>
                  </a:lnTo>
                  <a:cubicBezTo>
                    <a:pt x="3578" y="16762"/>
                    <a:pt x="3435" y="14718"/>
                    <a:pt x="1902" y="12122"/>
                  </a:cubicBezTo>
                  <a:cubicBezTo>
                    <a:pt x="1779" y="11938"/>
                    <a:pt x="1" y="9240"/>
                    <a:pt x="982" y="6112"/>
                  </a:cubicBezTo>
                  <a:cubicBezTo>
                    <a:pt x="1779" y="3577"/>
                    <a:pt x="4150" y="1533"/>
                    <a:pt x="8014" y="41"/>
                  </a:cubicBezTo>
                  <a:close/>
                  <a:moveTo>
                    <a:pt x="14187" y="3577"/>
                  </a:moveTo>
                  <a:lnTo>
                    <a:pt x="8096" y="532"/>
                  </a:lnTo>
                  <a:cubicBezTo>
                    <a:pt x="4416" y="1963"/>
                    <a:pt x="2168" y="3884"/>
                    <a:pt x="1452" y="6255"/>
                  </a:cubicBezTo>
                  <a:cubicBezTo>
                    <a:pt x="532" y="9199"/>
                    <a:pt x="2290" y="11836"/>
                    <a:pt x="2311" y="11877"/>
                  </a:cubicBezTo>
                  <a:lnTo>
                    <a:pt x="2311" y="11877"/>
                  </a:lnTo>
                  <a:cubicBezTo>
                    <a:pt x="3149" y="13267"/>
                    <a:pt x="3721" y="14800"/>
                    <a:pt x="4007" y="16395"/>
                  </a:cubicBezTo>
                  <a:cubicBezTo>
                    <a:pt x="5438" y="15638"/>
                    <a:pt x="6992" y="15188"/>
                    <a:pt x="8607" y="15025"/>
                  </a:cubicBezTo>
                  <a:cubicBezTo>
                    <a:pt x="8648" y="15025"/>
                    <a:pt x="11837" y="14841"/>
                    <a:pt x="13635" y="12327"/>
                  </a:cubicBezTo>
                  <a:cubicBezTo>
                    <a:pt x="15087" y="10303"/>
                    <a:pt x="15271" y="7359"/>
                    <a:pt x="14187" y="35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"/>
            <p:cNvSpPr/>
            <p:nvPr/>
          </p:nvSpPr>
          <p:spPr>
            <a:xfrm>
              <a:off x="3019375" y="4075050"/>
              <a:ext cx="358275" cy="389450"/>
            </a:xfrm>
            <a:custGeom>
              <a:avLst/>
              <a:gdLst/>
              <a:ahLst/>
              <a:cxnLst/>
              <a:rect l="l" t="t" r="r" b="b"/>
              <a:pathLst>
                <a:path w="14331" h="15578" extrusionOk="0">
                  <a:moveTo>
                    <a:pt x="7360" y="1"/>
                  </a:moveTo>
                  <a:lnTo>
                    <a:pt x="13268" y="2924"/>
                  </a:lnTo>
                  <a:lnTo>
                    <a:pt x="13288" y="2985"/>
                  </a:lnTo>
                  <a:cubicBezTo>
                    <a:pt x="14331" y="6644"/>
                    <a:pt x="14167" y="9486"/>
                    <a:pt x="12736" y="11469"/>
                  </a:cubicBezTo>
                  <a:cubicBezTo>
                    <a:pt x="10978" y="13922"/>
                    <a:pt x="7892" y="14085"/>
                    <a:pt x="7871" y="14085"/>
                  </a:cubicBezTo>
                  <a:cubicBezTo>
                    <a:pt x="5091" y="14412"/>
                    <a:pt x="3476" y="15455"/>
                    <a:pt x="3456" y="15475"/>
                  </a:cubicBezTo>
                  <a:lnTo>
                    <a:pt x="3292" y="15578"/>
                  </a:lnTo>
                  <a:lnTo>
                    <a:pt x="3292" y="15373"/>
                  </a:lnTo>
                  <a:cubicBezTo>
                    <a:pt x="3292" y="15353"/>
                    <a:pt x="3149" y="13431"/>
                    <a:pt x="1739" y="11039"/>
                  </a:cubicBezTo>
                  <a:cubicBezTo>
                    <a:pt x="1657" y="10917"/>
                    <a:pt x="1" y="8382"/>
                    <a:pt x="880" y="5561"/>
                  </a:cubicBezTo>
                  <a:cubicBezTo>
                    <a:pt x="1616" y="3231"/>
                    <a:pt x="3783" y="1370"/>
                    <a:pt x="7319" y="21"/>
                  </a:cubicBezTo>
                  <a:close/>
                  <a:moveTo>
                    <a:pt x="13063" y="3108"/>
                  </a:moveTo>
                  <a:lnTo>
                    <a:pt x="7360" y="267"/>
                  </a:lnTo>
                  <a:cubicBezTo>
                    <a:pt x="3905" y="1595"/>
                    <a:pt x="1800" y="3394"/>
                    <a:pt x="1105" y="5622"/>
                  </a:cubicBezTo>
                  <a:cubicBezTo>
                    <a:pt x="246" y="8402"/>
                    <a:pt x="1902" y="10876"/>
                    <a:pt x="1922" y="10896"/>
                  </a:cubicBezTo>
                  <a:lnTo>
                    <a:pt x="1922" y="10896"/>
                  </a:lnTo>
                  <a:cubicBezTo>
                    <a:pt x="2720" y="12205"/>
                    <a:pt x="3251" y="13656"/>
                    <a:pt x="3497" y="15169"/>
                  </a:cubicBezTo>
                  <a:cubicBezTo>
                    <a:pt x="4846" y="14453"/>
                    <a:pt x="6317" y="14004"/>
                    <a:pt x="7830" y="13860"/>
                  </a:cubicBezTo>
                  <a:cubicBezTo>
                    <a:pt x="7871" y="13860"/>
                    <a:pt x="10856" y="13676"/>
                    <a:pt x="12552" y="11326"/>
                  </a:cubicBezTo>
                  <a:cubicBezTo>
                    <a:pt x="13901" y="9425"/>
                    <a:pt x="14085" y="6644"/>
                    <a:pt x="13063" y="31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"/>
            <p:cNvSpPr/>
            <p:nvPr/>
          </p:nvSpPr>
          <p:spPr>
            <a:xfrm>
              <a:off x="3101675" y="4112875"/>
              <a:ext cx="176825" cy="347550"/>
            </a:xfrm>
            <a:custGeom>
              <a:avLst/>
              <a:gdLst/>
              <a:ahLst/>
              <a:cxnLst/>
              <a:rect l="l" t="t" r="r" b="b"/>
              <a:pathLst>
                <a:path w="7073" h="13902" extrusionOk="0">
                  <a:moveTo>
                    <a:pt x="0" y="13799"/>
                  </a:moveTo>
                  <a:lnTo>
                    <a:pt x="6869" y="1"/>
                  </a:lnTo>
                  <a:lnTo>
                    <a:pt x="7073" y="103"/>
                  </a:lnTo>
                  <a:lnTo>
                    <a:pt x="205" y="139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"/>
            <p:cNvSpPr/>
            <p:nvPr/>
          </p:nvSpPr>
          <p:spPr>
            <a:xfrm>
              <a:off x="3172200" y="4113900"/>
              <a:ext cx="106825" cy="341925"/>
            </a:xfrm>
            <a:custGeom>
              <a:avLst/>
              <a:gdLst/>
              <a:ahLst/>
              <a:cxnLst/>
              <a:rect l="l" t="t" r="r" b="b"/>
              <a:pathLst>
                <a:path w="4273" h="13677" extrusionOk="0">
                  <a:moveTo>
                    <a:pt x="0" y="13615"/>
                  </a:moveTo>
                  <a:lnTo>
                    <a:pt x="4027" y="0"/>
                  </a:lnTo>
                  <a:lnTo>
                    <a:pt x="4272" y="62"/>
                  </a:lnTo>
                  <a:lnTo>
                    <a:pt x="245" y="136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"/>
            <p:cNvSpPr/>
            <p:nvPr/>
          </p:nvSpPr>
          <p:spPr>
            <a:xfrm>
              <a:off x="3235550" y="4114400"/>
              <a:ext cx="43475" cy="331700"/>
            </a:xfrm>
            <a:custGeom>
              <a:avLst/>
              <a:gdLst/>
              <a:ahLst/>
              <a:cxnLst/>
              <a:rect l="l" t="t" r="r" b="b"/>
              <a:pathLst>
                <a:path w="1739" h="13268" extrusionOk="0">
                  <a:moveTo>
                    <a:pt x="1" y="13247"/>
                  </a:moveTo>
                  <a:lnTo>
                    <a:pt x="1493" y="1"/>
                  </a:lnTo>
                  <a:lnTo>
                    <a:pt x="1738" y="21"/>
                  </a:lnTo>
                  <a:lnTo>
                    <a:pt x="226" y="13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"/>
            <p:cNvSpPr/>
            <p:nvPr/>
          </p:nvSpPr>
          <p:spPr>
            <a:xfrm>
              <a:off x="3272875" y="4114400"/>
              <a:ext cx="24550" cy="308200"/>
            </a:xfrm>
            <a:custGeom>
              <a:avLst/>
              <a:gdLst/>
              <a:ahLst/>
              <a:cxnLst/>
              <a:rect l="l" t="t" r="r" b="b"/>
              <a:pathLst>
                <a:path w="982" h="12328" extrusionOk="0">
                  <a:moveTo>
                    <a:pt x="0" y="1"/>
                  </a:moveTo>
                  <a:lnTo>
                    <a:pt x="225" y="1"/>
                  </a:lnTo>
                  <a:lnTo>
                    <a:pt x="981" y="12307"/>
                  </a:lnTo>
                  <a:lnTo>
                    <a:pt x="756" y="123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"/>
            <p:cNvSpPr/>
            <p:nvPr/>
          </p:nvSpPr>
          <p:spPr>
            <a:xfrm>
              <a:off x="3272875" y="4113900"/>
              <a:ext cx="69525" cy="266800"/>
            </a:xfrm>
            <a:custGeom>
              <a:avLst/>
              <a:gdLst/>
              <a:ahLst/>
              <a:cxnLst/>
              <a:rect l="l" t="t" r="r" b="b"/>
              <a:pathLst>
                <a:path w="2781" h="10672" extrusionOk="0">
                  <a:moveTo>
                    <a:pt x="0" y="62"/>
                  </a:moveTo>
                  <a:lnTo>
                    <a:pt x="225" y="0"/>
                  </a:lnTo>
                  <a:lnTo>
                    <a:pt x="2780" y="10610"/>
                  </a:lnTo>
                  <a:lnTo>
                    <a:pt x="2555" y="106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"/>
            <p:cNvSpPr/>
            <p:nvPr/>
          </p:nvSpPr>
          <p:spPr>
            <a:xfrm>
              <a:off x="3273375" y="4112875"/>
              <a:ext cx="96625" cy="211600"/>
            </a:xfrm>
            <a:custGeom>
              <a:avLst/>
              <a:gdLst/>
              <a:ahLst/>
              <a:cxnLst/>
              <a:rect l="l" t="t" r="r" b="b"/>
              <a:pathLst>
                <a:path w="3865" h="8464" extrusionOk="0">
                  <a:moveTo>
                    <a:pt x="1" y="103"/>
                  </a:moveTo>
                  <a:lnTo>
                    <a:pt x="225" y="1"/>
                  </a:lnTo>
                  <a:lnTo>
                    <a:pt x="3864" y="8361"/>
                  </a:lnTo>
                  <a:lnTo>
                    <a:pt x="3639" y="84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"/>
            <p:cNvSpPr/>
            <p:nvPr/>
          </p:nvSpPr>
          <p:spPr>
            <a:xfrm>
              <a:off x="3273875" y="4112375"/>
              <a:ext cx="101725" cy="149750"/>
            </a:xfrm>
            <a:custGeom>
              <a:avLst/>
              <a:gdLst/>
              <a:ahLst/>
              <a:cxnLst/>
              <a:rect l="l" t="t" r="r" b="b"/>
              <a:pathLst>
                <a:path w="4069" h="5990" extrusionOk="0">
                  <a:moveTo>
                    <a:pt x="1" y="123"/>
                  </a:moveTo>
                  <a:lnTo>
                    <a:pt x="185" y="0"/>
                  </a:lnTo>
                  <a:lnTo>
                    <a:pt x="4069" y="5846"/>
                  </a:lnTo>
                  <a:lnTo>
                    <a:pt x="3865" y="59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"/>
            <p:cNvSpPr/>
            <p:nvPr/>
          </p:nvSpPr>
          <p:spPr>
            <a:xfrm>
              <a:off x="3064875" y="4113900"/>
              <a:ext cx="215675" cy="288775"/>
            </a:xfrm>
            <a:custGeom>
              <a:avLst/>
              <a:gdLst/>
              <a:ahLst/>
              <a:cxnLst/>
              <a:rect l="l" t="t" r="r" b="b"/>
              <a:pathLst>
                <a:path w="8627" h="11551" extrusionOk="0">
                  <a:moveTo>
                    <a:pt x="0" y="11427"/>
                  </a:moveTo>
                  <a:lnTo>
                    <a:pt x="8443" y="0"/>
                  </a:lnTo>
                  <a:lnTo>
                    <a:pt x="8627" y="144"/>
                  </a:lnTo>
                  <a:lnTo>
                    <a:pt x="205" y="1155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"/>
            <p:cNvSpPr/>
            <p:nvPr/>
          </p:nvSpPr>
          <p:spPr>
            <a:xfrm>
              <a:off x="3034725" y="4113375"/>
              <a:ext cx="245325" cy="234100"/>
            </a:xfrm>
            <a:custGeom>
              <a:avLst/>
              <a:gdLst/>
              <a:ahLst/>
              <a:cxnLst/>
              <a:rect l="l" t="t" r="r" b="b"/>
              <a:pathLst>
                <a:path w="9813" h="9364" extrusionOk="0">
                  <a:moveTo>
                    <a:pt x="0" y="9179"/>
                  </a:moveTo>
                  <a:lnTo>
                    <a:pt x="9649" y="1"/>
                  </a:lnTo>
                  <a:lnTo>
                    <a:pt x="9812" y="185"/>
                  </a:lnTo>
                  <a:lnTo>
                    <a:pt x="164" y="93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"/>
            <p:cNvSpPr/>
            <p:nvPr/>
          </p:nvSpPr>
          <p:spPr>
            <a:xfrm>
              <a:off x="3019375" y="4112875"/>
              <a:ext cx="260675" cy="175325"/>
            </a:xfrm>
            <a:custGeom>
              <a:avLst/>
              <a:gdLst/>
              <a:ahLst/>
              <a:cxnLst/>
              <a:rect l="l" t="t" r="r" b="b"/>
              <a:pathLst>
                <a:path w="10427" h="7013" extrusionOk="0">
                  <a:moveTo>
                    <a:pt x="1" y="6808"/>
                  </a:moveTo>
                  <a:lnTo>
                    <a:pt x="10304" y="1"/>
                  </a:lnTo>
                  <a:lnTo>
                    <a:pt x="10426" y="205"/>
                  </a:lnTo>
                  <a:lnTo>
                    <a:pt x="144" y="70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"/>
            <p:cNvSpPr/>
            <p:nvPr/>
          </p:nvSpPr>
          <p:spPr>
            <a:xfrm>
              <a:off x="3033700" y="4123600"/>
              <a:ext cx="253500" cy="114500"/>
            </a:xfrm>
            <a:custGeom>
              <a:avLst/>
              <a:gdLst/>
              <a:ahLst/>
              <a:cxnLst/>
              <a:rect l="l" t="t" r="r" b="b"/>
              <a:pathLst>
                <a:path w="10140" h="4580" extrusionOk="0">
                  <a:moveTo>
                    <a:pt x="0" y="4375"/>
                  </a:moveTo>
                  <a:lnTo>
                    <a:pt x="10058" y="1"/>
                  </a:lnTo>
                  <a:lnTo>
                    <a:pt x="10139" y="226"/>
                  </a:lnTo>
                  <a:lnTo>
                    <a:pt x="103" y="45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"/>
            <p:cNvSpPr/>
            <p:nvPr/>
          </p:nvSpPr>
          <p:spPr>
            <a:xfrm>
              <a:off x="3055675" y="4112375"/>
              <a:ext cx="223350" cy="59300"/>
            </a:xfrm>
            <a:custGeom>
              <a:avLst/>
              <a:gdLst/>
              <a:ahLst/>
              <a:cxnLst/>
              <a:rect l="l" t="t" r="r" b="b"/>
              <a:pathLst>
                <a:path w="8934" h="2372" extrusionOk="0">
                  <a:moveTo>
                    <a:pt x="0" y="2147"/>
                  </a:moveTo>
                  <a:lnTo>
                    <a:pt x="8872" y="0"/>
                  </a:lnTo>
                  <a:lnTo>
                    <a:pt x="8933" y="245"/>
                  </a:lnTo>
                  <a:lnTo>
                    <a:pt x="62" y="23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"/>
            <p:cNvSpPr/>
            <p:nvPr/>
          </p:nvSpPr>
          <p:spPr>
            <a:xfrm>
              <a:off x="3102675" y="4112375"/>
              <a:ext cx="175825" cy="16875"/>
            </a:xfrm>
            <a:custGeom>
              <a:avLst/>
              <a:gdLst/>
              <a:ahLst/>
              <a:cxnLst/>
              <a:rect l="l" t="t" r="r" b="b"/>
              <a:pathLst>
                <a:path w="7033" h="675" extrusionOk="0">
                  <a:moveTo>
                    <a:pt x="1" y="429"/>
                  </a:moveTo>
                  <a:lnTo>
                    <a:pt x="7013" y="0"/>
                  </a:lnTo>
                  <a:lnTo>
                    <a:pt x="7033" y="245"/>
                  </a:lnTo>
                  <a:lnTo>
                    <a:pt x="21" y="6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"/>
            <p:cNvSpPr/>
            <p:nvPr/>
          </p:nvSpPr>
          <p:spPr>
            <a:xfrm>
              <a:off x="3298925" y="4189025"/>
              <a:ext cx="566775" cy="426750"/>
            </a:xfrm>
            <a:custGeom>
              <a:avLst/>
              <a:gdLst/>
              <a:ahLst/>
              <a:cxnLst/>
              <a:rect l="l" t="t" r="r" b="b"/>
              <a:pathLst>
                <a:path w="22671" h="17070" extrusionOk="0">
                  <a:moveTo>
                    <a:pt x="9629" y="0"/>
                  </a:moveTo>
                  <a:cubicBezTo>
                    <a:pt x="1" y="6992"/>
                    <a:pt x="6890" y="12899"/>
                    <a:pt x="6890" y="12899"/>
                  </a:cubicBezTo>
                  <a:cubicBezTo>
                    <a:pt x="9097" y="15066"/>
                    <a:pt x="9751" y="17069"/>
                    <a:pt x="9751" y="17069"/>
                  </a:cubicBezTo>
                  <a:cubicBezTo>
                    <a:pt x="9751" y="17069"/>
                    <a:pt x="11141" y="15475"/>
                    <a:pt x="14024" y="14351"/>
                  </a:cubicBezTo>
                  <a:cubicBezTo>
                    <a:pt x="14024" y="14351"/>
                    <a:pt x="22671" y="11591"/>
                    <a:pt x="16518" y="1411"/>
                  </a:cubicBezTo>
                  <a:lnTo>
                    <a:pt x="13083" y="716"/>
                  </a:lnTo>
                  <a:lnTo>
                    <a:pt x="96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"/>
            <p:cNvSpPr/>
            <p:nvPr/>
          </p:nvSpPr>
          <p:spPr>
            <a:xfrm>
              <a:off x="3402150" y="4182900"/>
              <a:ext cx="383825" cy="444625"/>
            </a:xfrm>
            <a:custGeom>
              <a:avLst/>
              <a:gdLst/>
              <a:ahLst/>
              <a:cxnLst/>
              <a:rect l="l" t="t" r="r" b="b"/>
              <a:pathLst>
                <a:path w="15353" h="17785" extrusionOk="0">
                  <a:moveTo>
                    <a:pt x="5459" y="0"/>
                  </a:moveTo>
                  <a:lnTo>
                    <a:pt x="12552" y="1431"/>
                  </a:lnTo>
                  <a:lnTo>
                    <a:pt x="12593" y="1533"/>
                  </a:lnTo>
                  <a:cubicBezTo>
                    <a:pt x="14739" y="5090"/>
                    <a:pt x="15353" y="8156"/>
                    <a:pt x="14412" y="10630"/>
                  </a:cubicBezTo>
                  <a:cubicBezTo>
                    <a:pt x="13247" y="13758"/>
                    <a:pt x="10099" y="14780"/>
                    <a:pt x="9977" y="14820"/>
                  </a:cubicBezTo>
                  <a:cubicBezTo>
                    <a:pt x="7196" y="15924"/>
                    <a:pt x="5827" y="17457"/>
                    <a:pt x="5806" y="17457"/>
                  </a:cubicBezTo>
                  <a:lnTo>
                    <a:pt x="5541" y="17785"/>
                  </a:lnTo>
                  <a:lnTo>
                    <a:pt x="5398" y="17376"/>
                  </a:lnTo>
                  <a:cubicBezTo>
                    <a:pt x="5398" y="17355"/>
                    <a:pt x="4723" y="15413"/>
                    <a:pt x="2597" y="13308"/>
                  </a:cubicBezTo>
                  <a:cubicBezTo>
                    <a:pt x="2413" y="13165"/>
                    <a:pt x="1" y="11018"/>
                    <a:pt x="124" y="7748"/>
                  </a:cubicBezTo>
                  <a:cubicBezTo>
                    <a:pt x="246" y="5090"/>
                    <a:pt x="2004" y="2494"/>
                    <a:pt x="5357" y="61"/>
                  </a:cubicBezTo>
                  <a:close/>
                  <a:moveTo>
                    <a:pt x="12246" y="1860"/>
                  </a:moveTo>
                  <a:lnTo>
                    <a:pt x="5561" y="511"/>
                  </a:lnTo>
                  <a:cubicBezTo>
                    <a:pt x="2393" y="2842"/>
                    <a:pt x="716" y="5274"/>
                    <a:pt x="614" y="7748"/>
                  </a:cubicBezTo>
                  <a:cubicBezTo>
                    <a:pt x="492" y="10834"/>
                    <a:pt x="2883" y="12940"/>
                    <a:pt x="2924" y="12960"/>
                  </a:cubicBezTo>
                  <a:lnTo>
                    <a:pt x="2924" y="12960"/>
                  </a:lnTo>
                  <a:cubicBezTo>
                    <a:pt x="4089" y="14064"/>
                    <a:pt x="5050" y="15393"/>
                    <a:pt x="5725" y="16885"/>
                  </a:cubicBezTo>
                  <a:cubicBezTo>
                    <a:pt x="6910" y="15781"/>
                    <a:pt x="8300" y="14943"/>
                    <a:pt x="9813" y="14371"/>
                  </a:cubicBezTo>
                  <a:cubicBezTo>
                    <a:pt x="9854" y="14350"/>
                    <a:pt x="12879" y="13349"/>
                    <a:pt x="13963" y="10466"/>
                  </a:cubicBezTo>
                  <a:cubicBezTo>
                    <a:pt x="14842" y="8136"/>
                    <a:pt x="14269" y="5254"/>
                    <a:pt x="12246" y="18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"/>
            <p:cNvSpPr/>
            <p:nvPr/>
          </p:nvSpPr>
          <p:spPr>
            <a:xfrm>
              <a:off x="3422100" y="4187500"/>
              <a:ext cx="349050" cy="402725"/>
            </a:xfrm>
            <a:custGeom>
              <a:avLst/>
              <a:gdLst/>
              <a:ahLst/>
              <a:cxnLst/>
              <a:rect l="l" t="t" r="r" b="b"/>
              <a:pathLst>
                <a:path w="13962" h="16109" extrusionOk="0">
                  <a:moveTo>
                    <a:pt x="4947" y="0"/>
                  </a:moveTo>
                  <a:lnTo>
                    <a:pt x="11407" y="1308"/>
                  </a:lnTo>
                  <a:lnTo>
                    <a:pt x="11427" y="1349"/>
                  </a:lnTo>
                  <a:cubicBezTo>
                    <a:pt x="13390" y="4600"/>
                    <a:pt x="13962" y="7400"/>
                    <a:pt x="13103" y="9669"/>
                  </a:cubicBezTo>
                  <a:cubicBezTo>
                    <a:pt x="12040" y="12490"/>
                    <a:pt x="9097" y="13471"/>
                    <a:pt x="9076" y="13471"/>
                  </a:cubicBezTo>
                  <a:cubicBezTo>
                    <a:pt x="6480" y="14493"/>
                    <a:pt x="5192" y="15945"/>
                    <a:pt x="5172" y="15945"/>
                  </a:cubicBezTo>
                  <a:lnTo>
                    <a:pt x="5049" y="16108"/>
                  </a:lnTo>
                  <a:lnTo>
                    <a:pt x="4968" y="15904"/>
                  </a:lnTo>
                  <a:cubicBezTo>
                    <a:pt x="4968" y="15883"/>
                    <a:pt x="4334" y="14064"/>
                    <a:pt x="2351" y="12102"/>
                  </a:cubicBezTo>
                  <a:cubicBezTo>
                    <a:pt x="2249" y="12020"/>
                    <a:pt x="0" y="9996"/>
                    <a:pt x="123" y="7032"/>
                  </a:cubicBezTo>
                  <a:cubicBezTo>
                    <a:pt x="205" y="4620"/>
                    <a:pt x="1819" y="2249"/>
                    <a:pt x="4906" y="21"/>
                  </a:cubicBezTo>
                  <a:close/>
                  <a:moveTo>
                    <a:pt x="11264" y="1533"/>
                  </a:moveTo>
                  <a:lnTo>
                    <a:pt x="5008" y="245"/>
                  </a:lnTo>
                  <a:cubicBezTo>
                    <a:pt x="2024" y="2433"/>
                    <a:pt x="450" y="4722"/>
                    <a:pt x="348" y="7053"/>
                  </a:cubicBezTo>
                  <a:cubicBezTo>
                    <a:pt x="245" y="9955"/>
                    <a:pt x="2494" y="11897"/>
                    <a:pt x="2514" y="11918"/>
                  </a:cubicBezTo>
                  <a:lnTo>
                    <a:pt x="2514" y="11918"/>
                  </a:lnTo>
                  <a:cubicBezTo>
                    <a:pt x="3618" y="12981"/>
                    <a:pt x="4518" y="14248"/>
                    <a:pt x="5131" y="15638"/>
                  </a:cubicBezTo>
                  <a:cubicBezTo>
                    <a:pt x="6235" y="14596"/>
                    <a:pt x="7543" y="13778"/>
                    <a:pt x="8995" y="13246"/>
                  </a:cubicBezTo>
                  <a:cubicBezTo>
                    <a:pt x="9015" y="13226"/>
                    <a:pt x="11856" y="12306"/>
                    <a:pt x="12879" y="9587"/>
                  </a:cubicBezTo>
                  <a:cubicBezTo>
                    <a:pt x="13717" y="7400"/>
                    <a:pt x="13165" y="4681"/>
                    <a:pt x="11264" y="15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"/>
            <p:cNvSpPr/>
            <p:nvPr/>
          </p:nvSpPr>
          <p:spPr>
            <a:xfrm>
              <a:off x="3546275" y="4206400"/>
              <a:ext cx="82825" cy="378700"/>
            </a:xfrm>
            <a:custGeom>
              <a:avLst/>
              <a:gdLst/>
              <a:ahLst/>
              <a:cxnLst/>
              <a:rect l="l" t="t" r="r" b="b"/>
              <a:pathLst>
                <a:path w="3313" h="15148" extrusionOk="0">
                  <a:moveTo>
                    <a:pt x="1" y="15107"/>
                  </a:moveTo>
                  <a:lnTo>
                    <a:pt x="3067" y="0"/>
                  </a:lnTo>
                  <a:lnTo>
                    <a:pt x="3312" y="41"/>
                  </a:lnTo>
                  <a:lnTo>
                    <a:pt x="246" y="151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"/>
            <p:cNvSpPr/>
            <p:nvPr/>
          </p:nvSpPr>
          <p:spPr>
            <a:xfrm>
              <a:off x="3613725" y="4206900"/>
              <a:ext cx="15375" cy="354700"/>
            </a:xfrm>
            <a:custGeom>
              <a:avLst/>
              <a:gdLst/>
              <a:ahLst/>
              <a:cxnLst/>
              <a:rect l="l" t="t" r="r" b="b"/>
              <a:pathLst>
                <a:path w="615" h="14188" extrusionOk="0">
                  <a:moveTo>
                    <a:pt x="1" y="14188"/>
                  </a:moveTo>
                  <a:lnTo>
                    <a:pt x="369" y="1"/>
                  </a:lnTo>
                  <a:lnTo>
                    <a:pt x="614" y="1"/>
                  </a:lnTo>
                  <a:lnTo>
                    <a:pt x="246" y="141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"/>
            <p:cNvSpPr/>
            <p:nvPr/>
          </p:nvSpPr>
          <p:spPr>
            <a:xfrm>
              <a:off x="3622425" y="4206400"/>
              <a:ext cx="55725" cy="330150"/>
            </a:xfrm>
            <a:custGeom>
              <a:avLst/>
              <a:gdLst/>
              <a:ahLst/>
              <a:cxnLst/>
              <a:rect l="l" t="t" r="r" b="b"/>
              <a:pathLst>
                <a:path w="2229" h="13206" extrusionOk="0">
                  <a:moveTo>
                    <a:pt x="0" y="41"/>
                  </a:moveTo>
                  <a:lnTo>
                    <a:pt x="246" y="0"/>
                  </a:lnTo>
                  <a:lnTo>
                    <a:pt x="2229" y="13185"/>
                  </a:lnTo>
                  <a:lnTo>
                    <a:pt x="1983" y="132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"/>
            <p:cNvSpPr/>
            <p:nvPr/>
          </p:nvSpPr>
          <p:spPr>
            <a:xfrm>
              <a:off x="3635200" y="4208950"/>
              <a:ext cx="104275" cy="294900"/>
            </a:xfrm>
            <a:custGeom>
              <a:avLst/>
              <a:gdLst/>
              <a:ahLst/>
              <a:cxnLst/>
              <a:rect l="l" t="t" r="r" b="b"/>
              <a:pathLst>
                <a:path w="4171" h="11796" extrusionOk="0">
                  <a:moveTo>
                    <a:pt x="0" y="82"/>
                  </a:moveTo>
                  <a:lnTo>
                    <a:pt x="225" y="1"/>
                  </a:lnTo>
                  <a:lnTo>
                    <a:pt x="4171" y="11734"/>
                  </a:lnTo>
                  <a:lnTo>
                    <a:pt x="3946" y="117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"/>
            <p:cNvSpPr/>
            <p:nvPr/>
          </p:nvSpPr>
          <p:spPr>
            <a:xfrm>
              <a:off x="3622925" y="4205375"/>
              <a:ext cx="135450" cy="242775"/>
            </a:xfrm>
            <a:custGeom>
              <a:avLst/>
              <a:gdLst/>
              <a:ahLst/>
              <a:cxnLst/>
              <a:rect l="l" t="t" r="r" b="b"/>
              <a:pathLst>
                <a:path w="5418" h="9711" extrusionOk="0">
                  <a:moveTo>
                    <a:pt x="1" y="123"/>
                  </a:moveTo>
                  <a:lnTo>
                    <a:pt x="226" y="1"/>
                  </a:lnTo>
                  <a:lnTo>
                    <a:pt x="5418" y="9588"/>
                  </a:lnTo>
                  <a:lnTo>
                    <a:pt x="5213" y="97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"/>
            <p:cNvSpPr/>
            <p:nvPr/>
          </p:nvSpPr>
          <p:spPr>
            <a:xfrm>
              <a:off x="3623450" y="4204875"/>
              <a:ext cx="146700" cy="182450"/>
            </a:xfrm>
            <a:custGeom>
              <a:avLst/>
              <a:gdLst/>
              <a:ahLst/>
              <a:cxnLst/>
              <a:rect l="l" t="t" r="r" b="b"/>
              <a:pathLst>
                <a:path w="5868" h="7298" extrusionOk="0">
                  <a:moveTo>
                    <a:pt x="0" y="164"/>
                  </a:moveTo>
                  <a:lnTo>
                    <a:pt x="184" y="0"/>
                  </a:lnTo>
                  <a:lnTo>
                    <a:pt x="5867" y="7155"/>
                  </a:lnTo>
                  <a:lnTo>
                    <a:pt x="5683" y="72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"/>
            <p:cNvSpPr/>
            <p:nvPr/>
          </p:nvSpPr>
          <p:spPr>
            <a:xfrm>
              <a:off x="3623950" y="4204875"/>
              <a:ext cx="135450" cy="120625"/>
            </a:xfrm>
            <a:custGeom>
              <a:avLst/>
              <a:gdLst/>
              <a:ahLst/>
              <a:cxnLst/>
              <a:rect l="l" t="t" r="r" b="b"/>
              <a:pathLst>
                <a:path w="5418" h="4825" extrusionOk="0">
                  <a:moveTo>
                    <a:pt x="1" y="164"/>
                  </a:moveTo>
                  <a:lnTo>
                    <a:pt x="164" y="0"/>
                  </a:lnTo>
                  <a:lnTo>
                    <a:pt x="5418" y="4640"/>
                  </a:lnTo>
                  <a:lnTo>
                    <a:pt x="5254" y="48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"/>
            <p:cNvSpPr/>
            <p:nvPr/>
          </p:nvSpPr>
          <p:spPr>
            <a:xfrm>
              <a:off x="3495675" y="4205875"/>
              <a:ext cx="135975" cy="332225"/>
            </a:xfrm>
            <a:custGeom>
              <a:avLst/>
              <a:gdLst/>
              <a:ahLst/>
              <a:cxnLst/>
              <a:rect l="l" t="t" r="r" b="b"/>
              <a:pathLst>
                <a:path w="5439" h="13289" extrusionOk="0">
                  <a:moveTo>
                    <a:pt x="1" y="13206"/>
                  </a:moveTo>
                  <a:lnTo>
                    <a:pt x="5213" y="1"/>
                  </a:lnTo>
                  <a:lnTo>
                    <a:pt x="5438" y="83"/>
                  </a:lnTo>
                  <a:lnTo>
                    <a:pt x="226" y="132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"/>
            <p:cNvSpPr/>
            <p:nvPr/>
          </p:nvSpPr>
          <p:spPr>
            <a:xfrm>
              <a:off x="3452250" y="4205875"/>
              <a:ext cx="178875" cy="287250"/>
            </a:xfrm>
            <a:custGeom>
              <a:avLst/>
              <a:gdLst/>
              <a:ahLst/>
              <a:cxnLst/>
              <a:rect l="l" t="t" r="r" b="b"/>
              <a:pathLst>
                <a:path w="7155" h="11490" extrusionOk="0">
                  <a:moveTo>
                    <a:pt x="0" y="11367"/>
                  </a:moveTo>
                  <a:lnTo>
                    <a:pt x="6950" y="1"/>
                  </a:lnTo>
                  <a:lnTo>
                    <a:pt x="7155" y="124"/>
                  </a:lnTo>
                  <a:lnTo>
                    <a:pt x="205" y="114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"/>
            <p:cNvSpPr/>
            <p:nvPr/>
          </p:nvSpPr>
          <p:spPr>
            <a:xfrm>
              <a:off x="3422100" y="4194125"/>
              <a:ext cx="208000" cy="235125"/>
            </a:xfrm>
            <a:custGeom>
              <a:avLst/>
              <a:gdLst/>
              <a:ahLst/>
              <a:cxnLst/>
              <a:rect l="l" t="t" r="r" b="b"/>
              <a:pathLst>
                <a:path w="8320" h="9405" extrusionOk="0">
                  <a:moveTo>
                    <a:pt x="0" y="9261"/>
                  </a:moveTo>
                  <a:lnTo>
                    <a:pt x="8136" y="1"/>
                  </a:lnTo>
                  <a:lnTo>
                    <a:pt x="8320" y="164"/>
                  </a:lnTo>
                  <a:lnTo>
                    <a:pt x="184" y="94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"/>
            <p:cNvSpPr/>
            <p:nvPr/>
          </p:nvSpPr>
          <p:spPr>
            <a:xfrm>
              <a:off x="3413400" y="4204875"/>
              <a:ext cx="217225" cy="174275"/>
            </a:xfrm>
            <a:custGeom>
              <a:avLst/>
              <a:gdLst/>
              <a:ahLst/>
              <a:cxnLst/>
              <a:rect l="l" t="t" r="r" b="b"/>
              <a:pathLst>
                <a:path w="8689" h="6971" extrusionOk="0">
                  <a:moveTo>
                    <a:pt x="1" y="6787"/>
                  </a:moveTo>
                  <a:lnTo>
                    <a:pt x="8545" y="0"/>
                  </a:lnTo>
                  <a:lnTo>
                    <a:pt x="8688" y="184"/>
                  </a:lnTo>
                  <a:lnTo>
                    <a:pt x="144" y="69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"/>
            <p:cNvSpPr/>
            <p:nvPr/>
          </p:nvSpPr>
          <p:spPr>
            <a:xfrm>
              <a:off x="3426700" y="4204350"/>
              <a:ext cx="203400" cy="114500"/>
            </a:xfrm>
            <a:custGeom>
              <a:avLst/>
              <a:gdLst/>
              <a:ahLst/>
              <a:cxnLst/>
              <a:rect l="l" t="t" r="r" b="b"/>
              <a:pathLst>
                <a:path w="8136" h="4580" extrusionOk="0">
                  <a:moveTo>
                    <a:pt x="0" y="4355"/>
                  </a:moveTo>
                  <a:lnTo>
                    <a:pt x="8013" y="1"/>
                  </a:lnTo>
                  <a:lnTo>
                    <a:pt x="8136" y="226"/>
                  </a:lnTo>
                  <a:lnTo>
                    <a:pt x="123" y="45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"/>
            <p:cNvSpPr/>
            <p:nvPr/>
          </p:nvSpPr>
          <p:spPr>
            <a:xfrm>
              <a:off x="3460925" y="4204350"/>
              <a:ext cx="168675" cy="61350"/>
            </a:xfrm>
            <a:custGeom>
              <a:avLst/>
              <a:gdLst/>
              <a:ahLst/>
              <a:cxnLst/>
              <a:rect l="l" t="t" r="r" b="b"/>
              <a:pathLst>
                <a:path w="6747" h="2454" extrusionOk="0">
                  <a:moveTo>
                    <a:pt x="1" y="2229"/>
                  </a:moveTo>
                  <a:lnTo>
                    <a:pt x="6665" y="1"/>
                  </a:lnTo>
                  <a:lnTo>
                    <a:pt x="6747" y="226"/>
                  </a:lnTo>
                  <a:lnTo>
                    <a:pt x="82" y="245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"/>
            <p:cNvSpPr/>
            <p:nvPr/>
          </p:nvSpPr>
          <p:spPr>
            <a:xfrm>
              <a:off x="3712375" y="4199750"/>
              <a:ext cx="577500" cy="422150"/>
            </a:xfrm>
            <a:custGeom>
              <a:avLst/>
              <a:gdLst/>
              <a:ahLst/>
              <a:cxnLst/>
              <a:rect l="l" t="t" r="r" b="b"/>
              <a:pathLst>
                <a:path w="23100" h="16886" extrusionOk="0">
                  <a:moveTo>
                    <a:pt x="14534" y="1"/>
                  </a:moveTo>
                  <a:lnTo>
                    <a:pt x="11018" y="226"/>
                  </a:lnTo>
                  <a:lnTo>
                    <a:pt x="7502" y="430"/>
                  </a:lnTo>
                  <a:cubicBezTo>
                    <a:pt x="0" y="9690"/>
                    <a:pt x="8197" y="13595"/>
                    <a:pt x="8197" y="13595"/>
                  </a:cubicBezTo>
                  <a:cubicBezTo>
                    <a:pt x="10896" y="15128"/>
                    <a:pt x="12040" y="16886"/>
                    <a:pt x="12040" y="16886"/>
                  </a:cubicBezTo>
                  <a:cubicBezTo>
                    <a:pt x="12040" y="16886"/>
                    <a:pt x="12981" y="15005"/>
                    <a:pt x="15475" y="13145"/>
                  </a:cubicBezTo>
                  <a:cubicBezTo>
                    <a:pt x="15475" y="13145"/>
                    <a:pt x="23099" y="8259"/>
                    <a:pt x="14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"/>
            <p:cNvSpPr/>
            <p:nvPr/>
          </p:nvSpPr>
          <p:spPr>
            <a:xfrm>
              <a:off x="3804350" y="4194125"/>
              <a:ext cx="384850" cy="440050"/>
            </a:xfrm>
            <a:custGeom>
              <a:avLst/>
              <a:gdLst/>
              <a:ahLst/>
              <a:cxnLst/>
              <a:rect l="l" t="t" r="r" b="b"/>
              <a:pathLst>
                <a:path w="15394" h="17602" extrusionOk="0">
                  <a:moveTo>
                    <a:pt x="3721" y="451"/>
                  </a:moveTo>
                  <a:lnTo>
                    <a:pt x="10937" y="1"/>
                  </a:lnTo>
                  <a:lnTo>
                    <a:pt x="11019" y="62"/>
                  </a:lnTo>
                  <a:cubicBezTo>
                    <a:pt x="14003" y="2944"/>
                    <a:pt x="15393" y="5745"/>
                    <a:pt x="15128" y="8402"/>
                  </a:cubicBezTo>
                  <a:cubicBezTo>
                    <a:pt x="14801" y="11714"/>
                    <a:pt x="12041" y="13513"/>
                    <a:pt x="11918" y="13595"/>
                  </a:cubicBezTo>
                  <a:cubicBezTo>
                    <a:pt x="9527" y="15373"/>
                    <a:pt x="8607" y="17213"/>
                    <a:pt x="8586" y="17233"/>
                  </a:cubicBezTo>
                  <a:lnTo>
                    <a:pt x="8402" y="17601"/>
                  </a:lnTo>
                  <a:lnTo>
                    <a:pt x="8157" y="17254"/>
                  </a:lnTo>
                  <a:cubicBezTo>
                    <a:pt x="8157" y="17233"/>
                    <a:pt x="6992" y="15516"/>
                    <a:pt x="4396" y="14044"/>
                  </a:cubicBezTo>
                  <a:cubicBezTo>
                    <a:pt x="4191" y="13942"/>
                    <a:pt x="1309" y="12491"/>
                    <a:pt x="573" y="9302"/>
                  </a:cubicBezTo>
                  <a:cubicBezTo>
                    <a:pt x="1" y="6706"/>
                    <a:pt x="1023" y="3742"/>
                    <a:pt x="3639" y="512"/>
                  </a:cubicBezTo>
                  <a:close/>
                  <a:moveTo>
                    <a:pt x="10753" y="491"/>
                  </a:moveTo>
                  <a:lnTo>
                    <a:pt x="3946" y="900"/>
                  </a:lnTo>
                  <a:cubicBezTo>
                    <a:pt x="1472" y="3967"/>
                    <a:pt x="491" y="6747"/>
                    <a:pt x="1043" y="9179"/>
                  </a:cubicBezTo>
                  <a:cubicBezTo>
                    <a:pt x="1718" y="12184"/>
                    <a:pt x="4580" y="13595"/>
                    <a:pt x="4600" y="13615"/>
                  </a:cubicBezTo>
                  <a:lnTo>
                    <a:pt x="4621" y="13615"/>
                  </a:lnTo>
                  <a:cubicBezTo>
                    <a:pt x="6031" y="14371"/>
                    <a:pt x="7298" y="15414"/>
                    <a:pt x="8320" y="16661"/>
                  </a:cubicBezTo>
                  <a:cubicBezTo>
                    <a:pt x="9199" y="15291"/>
                    <a:pt x="10324" y="14106"/>
                    <a:pt x="11632" y="13165"/>
                  </a:cubicBezTo>
                  <a:cubicBezTo>
                    <a:pt x="11673" y="13145"/>
                    <a:pt x="14351" y="11407"/>
                    <a:pt x="14637" y="8321"/>
                  </a:cubicBezTo>
                  <a:cubicBezTo>
                    <a:pt x="14903" y="5868"/>
                    <a:pt x="13574" y="3231"/>
                    <a:pt x="10753" y="4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"/>
            <p:cNvSpPr/>
            <p:nvPr/>
          </p:nvSpPr>
          <p:spPr>
            <a:xfrm>
              <a:off x="3820700" y="4197200"/>
              <a:ext cx="350600" cy="398650"/>
            </a:xfrm>
            <a:custGeom>
              <a:avLst/>
              <a:gdLst/>
              <a:ahLst/>
              <a:cxnLst/>
              <a:rect l="l" t="t" r="r" b="b"/>
              <a:pathLst>
                <a:path w="14024" h="15946" extrusionOk="0">
                  <a:moveTo>
                    <a:pt x="3394" y="409"/>
                  </a:moveTo>
                  <a:lnTo>
                    <a:pt x="9976" y="0"/>
                  </a:lnTo>
                  <a:lnTo>
                    <a:pt x="9997" y="41"/>
                  </a:lnTo>
                  <a:cubicBezTo>
                    <a:pt x="12757" y="2678"/>
                    <a:pt x="14024" y="5234"/>
                    <a:pt x="13779" y="7646"/>
                  </a:cubicBezTo>
                  <a:cubicBezTo>
                    <a:pt x="13472" y="10651"/>
                    <a:pt x="10876" y="12347"/>
                    <a:pt x="10855" y="12368"/>
                  </a:cubicBezTo>
                  <a:cubicBezTo>
                    <a:pt x="8607" y="14024"/>
                    <a:pt x="7728" y="15741"/>
                    <a:pt x="7728" y="15761"/>
                  </a:cubicBezTo>
                  <a:lnTo>
                    <a:pt x="7646" y="15945"/>
                  </a:lnTo>
                  <a:lnTo>
                    <a:pt x="7523" y="15782"/>
                  </a:lnTo>
                  <a:cubicBezTo>
                    <a:pt x="7523" y="15761"/>
                    <a:pt x="6440" y="14167"/>
                    <a:pt x="4007" y="12777"/>
                  </a:cubicBezTo>
                  <a:cubicBezTo>
                    <a:pt x="3885" y="12715"/>
                    <a:pt x="1186" y="11346"/>
                    <a:pt x="532" y="8463"/>
                  </a:cubicBezTo>
                  <a:cubicBezTo>
                    <a:pt x="1" y="6092"/>
                    <a:pt x="941" y="3394"/>
                    <a:pt x="3353" y="450"/>
                  </a:cubicBezTo>
                  <a:close/>
                  <a:moveTo>
                    <a:pt x="9874" y="246"/>
                  </a:moveTo>
                  <a:lnTo>
                    <a:pt x="3517" y="634"/>
                  </a:lnTo>
                  <a:cubicBezTo>
                    <a:pt x="1186" y="3516"/>
                    <a:pt x="267" y="6133"/>
                    <a:pt x="778" y="8402"/>
                  </a:cubicBezTo>
                  <a:cubicBezTo>
                    <a:pt x="1411" y="11244"/>
                    <a:pt x="4089" y="12552"/>
                    <a:pt x="4130" y="12572"/>
                  </a:cubicBezTo>
                  <a:lnTo>
                    <a:pt x="4130" y="12572"/>
                  </a:lnTo>
                  <a:cubicBezTo>
                    <a:pt x="5459" y="13288"/>
                    <a:pt x="6644" y="14289"/>
                    <a:pt x="7605" y="15475"/>
                  </a:cubicBezTo>
                  <a:cubicBezTo>
                    <a:pt x="8423" y="14167"/>
                    <a:pt x="9465" y="13042"/>
                    <a:pt x="10712" y="12143"/>
                  </a:cubicBezTo>
                  <a:cubicBezTo>
                    <a:pt x="10753" y="12123"/>
                    <a:pt x="13247" y="10487"/>
                    <a:pt x="13533" y="7605"/>
                  </a:cubicBezTo>
                  <a:cubicBezTo>
                    <a:pt x="13779" y="5295"/>
                    <a:pt x="12532" y="2821"/>
                    <a:pt x="9874" y="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"/>
            <p:cNvSpPr/>
            <p:nvPr/>
          </p:nvSpPr>
          <p:spPr>
            <a:xfrm>
              <a:off x="3984750" y="4205375"/>
              <a:ext cx="29675" cy="384850"/>
            </a:xfrm>
            <a:custGeom>
              <a:avLst/>
              <a:gdLst/>
              <a:ahLst/>
              <a:cxnLst/>
              <a:rect l="l" t="t" r="r" b="b"/>
              <a:pathLst>
                <a:path w="1187" h="15394" extrusionOk="0">
                  <a:moveTo>
                    <a:pt x="1" y="1"/>
                  </a:moveTo>
                  <a:lnTo>
                    <a:pt x="225" y="1"/>
                  </a:lnTo>
                  <a:lnTo>
                    <a:pt x="1186" y="15373"/>
                  </a:lnTo>
                  <a:lnTo>
                    <a:pt x="941" y="153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"/>
            <p:cNvSpPr/>
            <p:nvPr/>
          </p:nvSpPr>
          <p:spPr>
            <a:xfrm>
              <a:off x="3984750" y="4204875"/>
              <a:ext cx="88950" cy="346500"/>
            </a:xfrm>
            <a:custGeom>
              <a:avLst/>
              <a:gdLst/>
              <a:ahLst/>
              <a:cxnLst/>
              <a:rect l="l" t="t" r="r" b="b"/>
              <a:pathLst>
                <a:path w="3558" h="13860" extrusionOk="0">
                  <a:moveTo>
                    <a:pt x="1" y="61"/>
                  </a:moveTo>
                  <a:lnTo>
                    <a:pt x="225" y="0"/>
                  </a:lnTo>
                  <a:lnTo>
                    <a:pt x="3558" y="13798"/>
                  </a:lnTo>
                  <a:lnTo>
                    <a:pt x="3312" y="138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"/>
            <p:cNvSpPr/>
            <p:nvPr/>
          </p:nvSpPr>
          <p:spPr>
            <a:xfrm>
              <a:off x="3984750" y="4204350"/>
              <a:ext cx="138525" cy="307675"/>
            </a:xfrm>
            <a:custGeom>
              <a:avLst/>
              <a:gdLst/>
              <a:ahLst/>
              <a:cxnLst/>
              <a:rect l="l" t="t" r="r" b="b"/>
              <a:pathLst>
                <a:path w="5541" h="12307" extrusionOk="0">
                  <a:moveTo>
                    <a:pt x="1" y="103"/>
                  </a:moveTo>
                  <a:lnTo>
                    <a:pt x="225" y="1"/>
                  </a:lnTo>
                  <a:lnTo>
                    <a:pt x="5540" y="12225"/>
                  </a:lnTo>
                  <a:lnTo>
                    <a:pt x="5316" y="1230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"/>
            <p:cNvSpPr/>
            <p:nvPr/>
          </p:nvSpPr>
          <p:spPr>
            <a:xfrm>
              <a:off x="3985275" y="4203850"/>
              <a:ext cx="175300" cy="260650"/>
            </a:xfrm>
            <a:custGeom>
              <a:avLst/>
              <a:gdLst/>
              <a:ahLst/>
              <a:cxnLst/>
              <a:rect l="l" t="t" r="r" b="b"/>
              <a:pathLst>
                <a:path w="7012" h="10426" extrusionOk="0">
                  <a:moveTo>
                    <a:pt x="0" y="143"/>
                  </a:moveTo>
                  <a:lnTo>
                    <a:pt x="184" y="0"/>
                  </a:lnTo>
                  <a:lnTo>
                    <a:pt x="7012" y="10282"/>
                  </a:lnTo>
                  <a:lnTo>
                    <a:pt x="6807" y="104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"/>
            <p:cNvSpPr/>
            <p:nvPr/>
          </p:nvSpPr>
          <p:spPr>
            <a:xfrm>
              <a:off x="3985775" y="4203325"/>
              <a:ext cx="192175" cy="202400"/>
            </a:xfrm>
            <a:custGeom>
              <a:avLst/>
              <a:gdLst/>
              <a:ahLst/>
              <a:cxnLst/>
              <a:rect l="l" t="t" r="r" b="b"/>
              <a:pathLst>
                <a:path w="7687" h="8096" extrusionOk="0">
                  <a:moveTo>
                    <a:pt x="1" y="185"/>
                  </a:moveTo>
                  <a:lnTo>
                    <a:pt x="164" y="1"/>
                  </a:lnTo>
                  <a:lnTo>
                    <a:pt x="7687" y="7932"/>
                  </a:lnTo>
                  <a:lnTo>
                    <a:pt x="7503" y="80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"/>
            <p:cNvSpPr/>
            <p:nvPr/>
          </p:nvSpPr>
          <p:spPr>
            <a:xfrm>
              <a:off x="3985775" y="4203325"/>
              <a:ext cx="187075" cy="140575"/>
            </a:xfrm>
            <a:custGeom>
              <a:avLst/>
              <a:gdLst/>
              <a:ahLst/>
              <a:cxnLst/>
              <a:rect l="l" t="t" r="r" b="b"/>
              <a:pathLst>
                <a:path w="7483" h="5623" extrusionOk="0">
                  <a:moveTo>
                    <a:pt x="1" y="185"/>
                  </a:moveTo>
                  <a:lnTo>
                    <a:pt x="144" y="1"/>
                  </a:lnTo>
                  <a:lnTo>
                    <a:pt x="7482" y="5418"/>
                  </a:lnTo>
                  <a:lnTo>
                    <a:pt x="7339" y="56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"/>
            <p:cNvSpPr/>
            <p:nvPr/>
          </p:nvSpPr>
          <p:spPr>
            <a:xfrm>
              <a:off x="3986275" y="4202825"/>
              <a:ext cx="160000" cy="83825"/>
            </a:xfrm>
            <a:custGeom>
              <a:avLst/>
              <a:gdLst/>
              <a:ahLst/>
              <a:cxnLst/>
              <a:rect l="l" t="t" r="r" b="b"/>
              <a:pathLst>
                <a:path w="6400" h="3353" extrusionOk="0">
                  <a:moveTo>
                    <a:pt x="1" y="225"/>
                  </a:moveTo>
                  <a:lnTo>
                    <a:pt x="124" y="0"/>
                  </a:lnTo>
                  <a:lnTo>
                    <a:pt x="6399" y="3128"/>
                  </a:lnTo>
                  <a:lnTo>
                    <a:pt x="6297" y="33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"/>
            <p:cNvSpPr/>
            <p:nvPr/>
          </p:nvSpPr>
          <p:spPr>
            <a:xfrm>
              <a:off x="3947450" y="4205375"/>
              <a:ext cx="46025" cy="353150"/>
            </a:xfrm>
            <a:custGeom>
              <a:avLst/>
              <a:gdLst/>
              <a:ahLst/>
              <a:cxnLst/>
              <a:rect l="l" t="t" r="r" b="b"/>
              <a:pathLst>
                <a:path w="1841" h="14126" extrusionOk="0">
                  <a:moveTo>
                    <a:pt x="0" y="14085"/>
                  </a:moveTo>
                  <a:lnTo>
                    <a:pt x="1615" y="1"/>
                  </a:lnTo>
                  <a:lnTo>
                    <a:pt x="1840" y="21"/>
                  </a:lnTo>
                  <a:lnTo>
                    <a:pt x="246" y="141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"/>
            <p:cNvSpPr/>
            <p:nvPr/>
          </p:nvSpPr>
          <p:spPr>
            <a:xfrm>
              <a:off x="3893275" y="4203850"/>
              <a:ext cx="100200" cy="321475"/>
            </a:xfrm>
            <a:custGeom>
              <a:avLst/>
              <a:gdLst/>
              <a:ahLst/>
              <a:cxnLst/>
              <a:rect l="l" t="t" r="r" b="b"/>
              <a:pathLst>
                <a:path w="4008" h="12859" extrusionOk="0">
                  <a:moveTo>
                    <a:pt x="1" y="12797"/>
                  </a:moveTo>
                  <a:lnTo>
                    <a:pt x="3762" y="0"/>
                  </a:lnTo>
                  <a:lnTo>
                    <a:pt x="4007" y="82"/>
                  </a:lnTo>
                  <a:lnTo>
                    <a:pt x="225" y="1285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"/>
            <p:cNvSpPr/>
            <p:nvPr/>
          </p:nvSpPr>
          <p:spPr>
            <a:xfrm>
              <a:off x="3850350" y="4204350"/>
              <a:ext cx="143125" cy="278550"/>
            </a:xfrm>
            <a:custGeom>
              <a:avLst/>
              <a:gdLst/>
              <a:ahLst/>
              <a:cxnLst/>
              <a:rect l="l" t="t" r="r" b="b"/>
              <a:pathLst>
                <a:path w="5725" h="11142" extrusionOk="0">
                  <a:moveTo>
                    <a:pt x="0" y="11039"/>
                  </a:moveTo>
                  <a:lnTo>
                    <a:pt x="5499" y="1"/>
                  </a:lnTo>
                  <a:lnTo>
                    <a:pt x="5724" y="103"/>
                  </a:lnTo>
                  <a:lnTo>
                    <a:pt x="205" y="1114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"/>
            <p:cNvSpPr/>
            <p:nvPr/>
          </p:nvSpPr>
          <p:spPr>
            <a:xfrm>
              <a:off x="3825825" y="4203325"/>
              <a:ext cx="167125" cy="222850"/>
            </a:xfrm>
            <a:custGeom>
              <a:avLst/>
              <a:gdLst/>
              <a:ahLst/>
              <a:cxnLst/>
              <a:rect l="l" t="t" r="r" b="b"/>
              <a:pathLst>
                <a:path w="6685" h="8914" extrusionOk="0">
                  <a:moveTo>
                    <a:pt x="0" y="8791"/>
                  </a:moveTo>
                  <a:lnTo>
                    <a:pt x="6501" y="1"/>
                  </a:lnTo>
                  <a:lnTo>
                    <a:pt x="6685" y="144"/>
                  </a:lnTo>
                  <a:lnTo>
                    <a:pt x="205" y="89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"/>
            <p:cNvSpPr/>
            <p:nvPr/>
          </p:nvSpPr>
          <p:spPr>
            <a:xfrm>
              <a:off x="3822750" y="4203325"/>
              <a:ext cx="169700" cy="161525"/>
            </a:xfrm>
            <a:custGeom>
              <a:avLst/>
              <a:gdLst/>
              <a:ahLst/>
              <a:cxnLst/>
              <a:rect l="l" t="t" r="r" b="b"/>
              <a:pathLst>
                <a:path w="6788" h="6461" extrusionOk="0">
                  <a:moveTo>
                    <a:pt x="1" y="6276"/>
                  </a:moveTo>
                  <a:lnTo>
                    <a:pt x="6624" y="1"/>
                  </a:lnTo>
                  <a:lnTo>
                    <a:pt x="6787" y="164"/>
                  </a:lnTo>
                  <a:lnTo>
                    <a:pt x="164" y="64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"/>
            <p:cNvSpPr/>
            <p:nvPr/>
          </p:nvSpPr>
          <p:spPr>
            <a:xfrm>
              <a:off x="3842675" y="4202300"/>
              <a:ext cx="149775" cy="101725"/>
            </a:xfrm>
            <a:custGeom>
              <a:avLst/>
              <a:gdLst/>
              <a:ahLst/>
              <a:cxnLst/>
              <a:rect l="l" t="t" r="r" b="b"/>
              <a:pathLst>
                <a:path w="5991" h="4069" extrusionOk="0">
                  <a:moveTo>
                    <a:pt x="1" y="3885"/>
                  </a:moveTo>
                  <a:lnTo>
                    <a:pt x="5847" y="1"/>
                  </a:lnTo>
                  <a:lnTo>
                    <a:pt x="5990" y="205"/>
                  </a:lnTo>
                  <a:lnTo>
                    <a:pt x="123" y="40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"/>
            <p:cNvSpPr/>
            <p:nvPr/>
          </p:nvSpPr>
          <p:spPr>
            <a:xfrm>
              <a:off x="4132450" y="4082225"/>
              <a:ext cx="548375" cy="423675"/>
            </a:xfrm>
            <a:custGeom>
              <a:avLst/>
              <a:gdLst/>
              <a:ahLst/>
              <a:cxnLst/>
              <a:rect l="l" t="t" r="r" b="b"/>
              <a:pathLst>
                <a:path w="21935" h="16947" extrusionOk="0">
                  <a:moveTo>
                    <a:pt x="11509" y="0"/>
                  </a:moveTo>
                  <a:lnTo>
                    <a:pt x="8198" y="1124"/>
                  </a:lnTo>
                  <a:lnTo>
                    <a:pt x="4865" y="2249"/>
                  </a:lnTo>
                  <a:cubicBezTo>
                    <a:pt x="0" y="13103"/>
                    <a:pt x="8913" y="14780"/>
                    <a:pt x="8913" y="14780"/>
                  </a:cubicBezTo>
                  <a:cubicBezTo>
                    <a:pt x="11918" y="15536"/>
                    <a:pt x="13492" y="16946"/>
                    <a:pt x="13492" y="16946"/>
                  </a:cubicBezTo>
                  <a:cubicBezTo>
                    <a:pt x="13492" y="16946"/>
                    <a:pt x="13901" y="14882"/>
                    <a:pt x="15822" y="12449"/>
                  </a:cubicBezTo>
                  <a:cubicBezTo>
                    <a:pt x="15822" y="12449"/>
                    <a:pt x="21934" y="5765"/>
                    <a:pt x="115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"/>
            <p:cNvSpPr/>
            <p:nvPr/>
          </p:nvSpPr>
          <p:spPr>
            <a:xfrm>
              <a:off x="4199900" y="4076075"/>
              <a:ext cx="389950" cy="441075"/>
            </a:xfrm>
            <a:custGeom>
              <a:avLst/>
              <a:gdLst/>
              <a:ahLst/>
              <a:cxnLst/>
              <a:rect l="l" t="t" r="r" b="b"/>
              <a:pathLst>
                <a:path w="15598" h="17643" extrusionOk="0">
                  <a:moveTo>
                    <a:pt x="1984" y="2290"/>
                  </a:moveTo>
                  <a:lnTo>
                    <a:pt x="8832" y="1"/>
                  </a:lnTo>
                  <a:lnTo>
                    <a:pt x="8934" y="42"/>
                  </a:lnTo>
                  <a:cubicBezTo>
                    <a:pt x="12572" y="2045"/>
                    <a:pt x="14637" y="4396"/>
                    <a:pt x="15066" y="7033"/>
                  </a:cubicBezTo>
                  <a:cubicBezTo>
                    <a:pt x="15598" y="10303"/>
                    <a:pt x="13411" y="12756"/>
                    <a:pt x="13308" y="12859"/>
                  </a:cubicBezTo>
                  <a:cubicBezTo>
                    <a:pt x="11448" y="15210"/>
                    <a:pt x="11019" y="17213"/>
                    <a:pt x="11019" y="17233"/>
                  </a:cubicBezTo>
                  <a:lnTo>
                    <a:pt x="10937" y="17642"/>
                  </a:lnTo>
                  <a:lnTo>
                    <a:pt x="10630" y="17376"/>
                  </a:lnTo>
                  <a:cubicBezTo>
                    <a:pt x="10610" y="17356"/>
                    <a:pt x="9056" y="16007"/>
                    <a:pt x="6154" y="15250"/>
                  </a:cubicBezTo>
                  <a:cubicBezTo>
                    <a:pt x="5929" y="15210"/>
                    <a:pt x="2760" y="14555"/>
                    <a:pt x="1248" y="11653"/>
                  </a:cubicBezTo>
                  <a:cubicBezTo>
                    <a:pt x="1" y="9302"/>
                    <a:pt x="246" y="6174"/>
                    <a:pt x="1943" y="2392"/>
                  </a:cubicBezTo>
                  <a:close/>
                  <a:moveTo>
                    <a:pt x="8791" y="512"/>
                  </a:moveTo>
                  <a:lnTo>
                    <a:pt x="2331" y="2658"/>
                  </a:lnTo>
                  <a:cubicBezTo>
                    <a:pt x="737" y="6276"/>
                    <a:pt x="512" y="9220"/>
                    <a:pt x="1677" y="11407"/>
                  </a:cubicBezTo>
                  <a:cubicBezTo>
                    <a:pt x="3108" y="14147"/>
                    <a:pt x="6235" y="14760"/>
                    <a:pt x="6276" y="14780"/>
                  </a:cubicBezTo>
                  <a:lnTo>
                    <a:pt x="6276" y="14780"/>
                  </a:lnTo>
                  <a:cubicBezTo>
                    <a:pt x="7830" y="15148"/>
                    <a:pt x="9322" y="15823"/>
                    <a:pt x="10651" y="16763"/>
                  </a:cubicBezTo>
                  <a:cubicBezTo>
                    <a:pt x="11141" y="15230"/>
                    <a:pt x="11918" y="13779"/>
                    <a:pt x="12940" y="12532"/>
                  </a:cubicBezTo>
                  <a:cubicBezTo>
                    <a:pt x="12981" y="12511"/>
                    <a:pt x="15087" y="10119"/>
                    <a:pt x="14596" y="7074"/>
                  </a:cubicBezTo>
                  <a:cubicBezTo>
                    <a:pt x="14187" y="4661"/>
                    <a:pt x="12245" y="2433"/>
                    <a:pt x="8791" y="5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"/>
            <p:cNvSpPr/>
            <p:nvPr/>
          </p:nvSpPr>
          <p:spPr>
            <a:xfrm>
              <a:off x="4213200" y="4081200"/>
              <a:ext cx="354675" cy="400175"/>
            </a:xfrm>
            <a:custGeom>
              <a:avLst/>
              <a:gdLst/>
              <a:ahLst/>
              <a:cxnLst/>
              <a:rect l="l" t="t" r="r" b="b"/>
              <a:pathLst>
                <a:path w="14187" h="16007" extrusionOk="0">
                  <a:moveTo>
                    <a:pt x="1799" y="2085"/>
                  </a:moveTo>
                  <a:lnTo>
                    <a:pt x="8034" y="0"/>
                  </a:lnTo>
                  <a:lnTo>
                    <a:pt x="8075" y="21"/>
                  </a:lnTo>
                  <a:cubicBezTo>
                    <a:pt x="11407" y="1860"/>
                    <a:pt x="13308" y="4007"/>
                    <a:pt x="13696" y="6398"/>
                  </a:cubicBezTo>
                  <a:cubicBezTo>
                    <a:pt x="14187" y="9383"/>
                    <a:pt x="12122" y="11693"/>
                    <a:pt x="12102" y="11713"/>
                  </a:cubicBezTo>
                  <a:cubicBezTo>
                    <a:pt x="10364" y="13901"/>
                    <a:pt x="9976" y="15781"/>
                    <a:pt x="9976" y="15802"/>
                  </a:cubicBezTo>
                  <a:lnTo>
                    <a:pt x="9935" y="16006"/>
                  </a:lnTo>
                  <a:lnTo>
                    <a:pt x="9771" y="15863"/>
                  </a:lnTo>
                  <a:cubicBezTo>
                    <a:pt x="9751" y="15863"/>
                    <a:pt x="8300" y="14596"/>
                    <a:pt x="5601" y="13880"/>
                  </a:cubicBezTo>
                  <a:cubicBezTo>
                    <a:pt x="5458" y="13860"/>
                    <a:pt x="2514" y="13247"/>
                    <a:pt x="1124" y="10610"/>
                  </a:cubicBezTo>
                  <a:cubicBezTo>
                    <a:pt x="0" y="8463"/>
                    <a:pt x="225" y="5622"/>
                    <a:pt x="1779" y="2147"/>
                  </a:cubicBezTo>
                  <a:close/>
                  <a:moveTo>
                    <a:pt x="8013" y="266"/>
                  </a:moveTo>
                  <a:lnTo>
                    <a:pt x="1963" y="2290"/>
                  </a:lnTo>
                  <a:cubicBezTo>
                    <a:pt x="470" y="5663"/>
                    <a:pt x="266" y="8422"/>
                    <a:pt x="1349" y="10507"/>
                  </a:cubicBezTo>
                  <a:cubicBezTo>
                    <a:pt x="2698" y="13063"/>
                    <a:pt x="5622" y="13635"/>
                    <a:pt x="5642" y="13655"/>
                  </a:cubicBezTo>
                  <a:lnTo>
                    <a:pt x="5642" y="13655"/>
                  </a:lnTo>
                  <a:cubicBezTo>
                    <a:pt x="7134" y="14003"/>
                    <a:pt x="8545" y="14657"/>
                    <a:pt x="9771" y="15556"/>
                  </a:cubicBezTo>
                  <a:cubicBezTo>
                    <a:pt x="10201" y="14105"/>
                    <a:pt x="10937" y="12735"/>
                    <a:pt x="11918" y="11550"/>
                  </a:cubicBezTo>
                  <a:cubicBezTo>
                    <a:pt x="11938" y="11529"/>
                    <a:pt x="13921" y="9301"/>
                    <a:pt x="13451" y="6439"/>
                  </a:cubicBezTo>
                  <a:cubicBezTo>
                    <a:pt x="13083" y="4129"/>
                    <a:pt x="11243" y="2065"/>
                    <a:pt x="8013" y="2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"/>
            <p:cNvSpPr/>
            <p:nvPr/>
          </p:nvSpPr>
          <p:spPr>
            <a:xfrm>
              <a:off x="4334300" y="4109300"/>
              <a:ext cx="127800" cy="367475"/>
            </a:xfrm>
            <a:custGeom>
              <a:avLst/>
              <a:gdLst/>
              <a:ahLst/>
              <a:cxnLst/>
              <a:rect l="l" t="t" r="r" b="b"/>
              <a:pathLst>
                <a:path w="5112" h="14699" extrusionOk="0">
                  <a:moveTo>
                    <a:pt x="1" y="82"/>
                  </a:moveTo>
                  <a:lnTo>
                    <a:pt x="226" y="0"/>
                  </a:lnTo>
                  <a:lnTo>
                    <a:pt x="5111" y="14616"/>
                  </a:lnTo>
                  <a:lnTo>
                    <a:pt x="4886" y="146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"/>
            <p:cNvSpPr/>
            <p:nvPr/>
          </p:nvSpPr>
          <p:spPr>
            <a:xfrm>
              <a:off x="4334300" y="4109300"/>
              <a:ext cx="174800" cy="314325"/>
            </a:xfrm>
            <a:custGeom>
              <a:avLst/>
              <a:gdLst/>
              <a:ahLst/>
              <a:cxnLst/>
              <a:rect l="l" t="t" r="r" b="b"/>
              <a:pathLst>
                <a:path w="6992" h="12573" extrusionOk="0">
                  <a:moveTo>
                    <a:pt x="1" y="103"/>
                  </a:moveTo>
                  <a:lnTo>
                    <a:pt x="205" y="0"/>
                  </a:lnTo>
                  <a:lnTo>
                    <a:pt x="6992" y="12470"/>
                  </a:lnTo>
                  <a:lnTo>
                    <a:pt x="6767" y="125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"/>
            <p:cNvSpPr/>
            <p:nvPr/>
          </p:nvSpPr>
          <p:spPr>
            <a:xfrm>
              <a:off x="4334300" y="4108800"/>
              <a:ext cx="212625" cy="264225"/>
            </a:xfrm>
            <a:custGeom>
              <a:avLst/>
              <a:gdLst/>
              <a:ahLst/>
              <a:cxnLst/>
              <a:rect l="l" t="t" r="r" b="b"/>
              <a:pathLst>
                <a:path w="8505" h="10569" extrusionOk="0">
                  <a:moveTo>
                    <a:pt x="1" y="143"/>
                  </a:moveTo>
                  <a:lnTo>
                    <a:pt x="205" y="0"/>
                  </a:lnTo>
                  <a:lnTo>
                    <a:pt x="8505" y="10425"/>
                  </a:lnTo>
                  <a:lnTo>
                    <a:pt x="8321" y="105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"/>
            <p:cNvSpPr/>
            <p:nvPr/>
          </p:nvSpPr>
          <p:spPr>
            <a:xfrm>
              <a:off x="4334825" y="4108275"/>
              <a:ext cx="235100" cy="209050"/>
            </a:xfrm>
            <a:custGeom>
              <a:avLst/>
              <a:gdLst/>
              <a:ahLst/>
              <a:cxnLst/>
              <a:rect l="l" t="t" r="r" b="b"/>
              <a:pathLst>
                <a:path w="9404" h="8362" extrusionOk="0">
                  <a:moveTo>
                    <a:pt x="0" y="185"/>
                  </a:moveTo>
                  <a:lnTo>
                    <a:pt x="164" y="1"/>
                  </a:lnTo>
                  <a:lnTo>
                    <a:pt x="9404" y="8177"/>
                  </a:lnTo>
                  <a:lnTo>
                    <a:pt x="9260" y="83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"/>
            <p:cNvSpPr/>
            <p:nvPr/>
          </p:nvSpPr>
          <p:spPr>
            <a:xfrm>
              <a:off x="4335325" y="4108275"/>
              <a:ext cx="236125" cy="147200"/>
            </a:xfrm>
            <a:custGeom>
              <a:avLst/>
              <a:gdLst/>
              <a:ahLst/>
              <a:cxnLst/>
              <a:rect l="l" t="t" r="r" b="b"/>
              <a:pathLst>
                <a:path w="9445" h="5888" extrusionOk="0">
                  <a:moveTo>
                    <a:pt x="1" y="205"/>
                  </a:moveTo>
                  <a:lnTo>
                    <a:pt x="123" y="1"/>
                  </a:lnTo>
                  <a:lnTo>
                    <a:pt x="9445" y="5683"/>
                  </a:lnTo>
                  <a:lnTo>
                    <a:pt x="9322" y="58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"/>
            <p:cNvSpPr/>
            <p:nvPr/>
          </p:nvSpPr>
          <p:spPr>
            <a:xfrm>
              <a:off x="4335850" y="4107775"/>
              <a:ext cx="214650" cy="89450"/>
            </a:xfrm>
            <a:custGeom>
              <a:avLst/>
              <a:gdLst/>
              <a:ahLst/>
              <a:cxnLst/>
              <a:rect l="l" t="t" r="r" b="b"/>
              <a:pathLst>
                <a:path w="8586" h="3578" extrusionOk="0">
                  <a:moveTo>
                    <a:pt x="0" y="225"/>
                  </a:moveTo>
                  <a:lnTo>
                    <a:pt x="102" y="0"/>
                  </a:lnTo>
                  <a:lnTo>
                    <a:pt x="8586" y="3353"/>
                  </a:lnTo>
                  <a:lnTo>
                    <a:pt x="8504" y="357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"/>
            <p:cNvSpPr/>
            <p:nvPr/>
          </p:nvSpPr>
          <p:spPr>
            <a:xfrm>
              <a:off x="4338900" y="4111350"/>
              <a:ext cx="173275" cy="40900"/>
            </a:xfrm>
            <a:custGeom>
              <a:avLst/>
              <a:gdLst/>
              <a:ahLst/>
              <a:cxnLst/>
              <a:rect l="l" t="t" r="r" b="b"/>
              <a:pathLst>
                <a:path w="6931" h="1636" extrusionOk="0">
                  <a:moveTo>
                    <a:pt x="1" y="246"/>
                  </a:moveTo>
                  <a:lnTo>
                    <a:pt x="42" y="0"/>
                  </a:lnTo>
                  <a:lnTo>
                    <a:pt x="6931" y="1411"/>
                  </a:lnTo>
                  <a:lnTo>
                    <a:pt x="6890" y="16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"/>
            <p:cNvSpPr/>
            <p:nvPr/>
          </p:nvSpPr>
          <p:spPr>
            <a:xfrm>
              <a:off x="4336350" y="4108800"/>
              <a:ext cx="58800" cy="352125"/>
            </a:xfrm>
            <a:custGeom>
              <a:avLst/>
              <a:gdLst/>
              <a:ahLst/>
              <a:cxnLst/>
              <a:rect l="l" t="t" r="r" b="b"/>
              <a:pathLst>
                <a:path w="2352" h="14085" extrusionOk="0">
                  <a:moveTo>
                    <a:pt x="1" y="41"/>
                  </a:moveTo>
                  <a:lnTo>
                    <a:pt x="246" y="0"/>
                  </a:lnTo>
                  <a:lnTo>
                    <a:pt x="2351" y="14044"/>
                  </a:lnTo>
                  <a:lnTo>
                    <a:pt x="2106" y="1408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"/>
            <p:cNvSpPr/>
            <p:nvPr/>
          </p:nvSpPr>
          <p:spPr>
            <a:xfrm>
              <a:off x="4328175" y="4109300"/>
              <a:ext cx="14325" cy="333750"/>
            </a:xfrm>
            <a:custGeom>
              <a:avLst/>
              <a:gdLst/>
              <a:ahLst/>
              <a:cxnLst/>
              <a:rect l="l" t="t" r="r" b="b"/>
              <a:pathLst>
                <a:path w="573" h="13350" extrusionOk="0">
                  <a:moveTo>
                    <a:pt x="1" y="13329"/>
                  </a:moveTo>
                  <a:lnTo>
                    <a:pt x="348" y="0"/>
                  </a:lnTo>
                  <a:lnTo>
                    <a:pt x="573" y="21"/>
                  </a:lnTo>
                  <a:lnTo>
                    <a:pt x="246" y="1334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"/>
            <p:cNvSpPr/>
            <p:nvPr/>
          </p:nvSpPr>
          <p:spPr>
            <a:xfrm>
              <a:off x="4275550" y="4108800"/>
              <a:ext cx="66950" cy="303575"/>
            </a:xfrm>
            <a:custGeom>
              <a:avLst/>
              <a:gdLst/>
              <a:ahLst/>
              <a:cxnLst/>
              <a:rect l="l" t="t" r="r" b="b"/>
              <a:pathLst>
                <a:path w="2678" h="12143" extrusionOk="0">
                  <a:moveTo>
                    <a:pt x="0" y="12102"/>
                  </a:moveTo>
                  <a:lnTo>
                    <a:pt x="2453" y="0"/>
                  </a:lnTo>
                  <a:lnTo>
                    <a:pt x="2678" y="61"/>
                  </a:lnTo>
                  <a:lnTo>
                    <a:pt x="225" y="121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"/>
            <p:cNvSpPr/>
            <p:nvPr/>
          </p:nvSpPr>
          <p:spPr>
            <a:xfrm>
              <a:off x="4236700" y="4107775"/>
              <a:ext cx="105800" cy="256550"/>
            </a:xfrm>
            <a:custGeom>
              <a:avLst/>
              <a:gdLst/>
              <a:ahLst/>
              <a:cxnLst/>
              <a:rect l="l" t="t" r="r" b="b"/>
              <a:pathLst>
                <a:path w="4232" h="10262" extrusionOk="0">
                  <a:moveTo>
                    <a:pt x="0" y="10160"/>
                  </a:moveTo>
                  <a:lnTo>
                    <a:pt x="4007" y="0"/>
                  </a:lnTo>
                  <a:lnTo>
                    <a:pt x="4232" y="102"/>
                  </a:lnTo>
                  <a:lnTo>
                    <a:pt x="225" y="1026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"/>
            <p:cNvSpPr/>
            <p:nvPr/>
          </p:nvSpPr>
          <p:spPr>
            <a:xfrm>
              <a:off x="4217800" y="4107775"/>
              <a:ext cx="124200" cy="197800"/>
            </a:xfrm>
            <a:custGeom>
              <a:avLst/>
              <a:gdLst/>
              <a:ahLst/>
              <a:cxnLst/>
              <a:rect l="l" t="t" r="r" b="b"/>
              <a:pathLst>
                <a:path w="4968" h="7912" extrusionOk="0">
                  <a:moveTo>
                    <a:pt x="0" y="7789"/>
                  </a:moveTo>
                  <a:lnTo>
                    <a:pt x="4763" y="0"/>
                  </a:lnTo>
                  <a:lnTo>
                    <a:pt x="4967" y="123"/>
                  </a:lnTo>
                  <a:lnTo>
                    <a:pt x="205" y="79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"/>
            <p:cNvSpPr/>
            <p:nvPr/>
          </p:nvSpPr>
          <p:spPr>
            <a:xfrm>
              <a:off x="4220850" y="4107250"/>
              <a:ext cx="121150" cy="135450"/>
            </a:xfrm>
            <a:custGeom>
              <a:avLst/>
              <a:gdLst/>
              <a:ahLst/>
              <a:cxnLst/>
              <a:rect l="l" t="t" r="r" b="b"/>
              <a:pathLst>
                <a:path w="4846" h="5418" extrusionOk="0">
                  <a:moveTo>
                    <a:pt x="1" y="5275"/>
                  </a:moveTo>
                  <a:lnTo>
                    <a:pt x="4662" y="1"/>
                  </a:lnTo>
                  <a:lnTo>
                    <a:pt x="4845" y="164"/>
                  </a:lnTo>
                  <a:lnTo>
                    <a:pt x="185" y="54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"/>
            <p:cNvSpPr/>
            <p:nvPr/>
          </p:nvSpPr>
          <p:spPr>
            <a:xfrm>
              <a:off x="4534625" y="3879850"/>
              <a:ext cx="477350" cy="396075"/>
            </a:xfrm>
            <a:custGeom>
              <a:avLst/>
              <a:gdLst/>
              <a:ahLst/>
              <a:cxnLst/>
              <a:rect l="l" t="t" r="r" b="b"/>
              <a:pathLst>
                <a:path w="19094" h="15843" extrusionOk="0">
                  <a:moveTo>
                    <a:pt x="7544" y="0"/>
                  </a:moveTo>
                  <a:lnTo>
                    <a:pt x="4600" y="1942"/>
                  </a:lnTo>
                  <a:lnTo>
                    <a:pt x="1677" y="3864"/>
                  </a:lnTo>
                  <a:cubicBezTo>
                    <a:pt x="0" y="14362"/>
                    <a:pt x="7018" y="14931"/>
                    <a:pt x="8559" y="14931"/>
                  </a:cubicBezTo>
                  <a:cubicBezTo>
                    <a:pt x="8746" y="14931"/>
                    <a:pt x="8852" y="14923"/>
                    <a:pt x="8852" y="14923"/>
                  </a:cubicBezTo>
                  <a:cubicBezTo>
                    <a:pt x="8886" y="14922"/>
                    <a:pt x="8919" y="14922"/>
                    <a:pt x="8952" y="14922"/>
                  </a:cubicBezTo>
                  <a:cubicBezTo>
                    <a:pt x="11979" y="14922"/>
                    <a:pt x="13820" y="15843"/>
                    <a:pt x="13820" y="15843"/>
                  </a:cubicBezTo>
                  <a:cubicBezTo>
                    <a:pt x="13820" y="15843"/>
                    <a:pt x="13697" y="13737"/>
                    <a:pt x="14924" y="10896"/>
                  </a:cubicBezTo>
                  <a:cubicBezTo>
                    <a:pt x="14924" y="10896"/>
                    <a:pt x="19094" y="2841"/>
                    <a:pt x="75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"/>
            <p:cNvSpPr/>
            <p:nvPr/>
          </p:nvSpPr>
          <p:spPr>
            <a:xfrm>
              <a:off x="4554575" y="3873200"/>
              <a:ext cx="397625" cy="412425"/>
            </a:xfrm>
            <a:custGeom>
              <a:avLst/>
              <a:gdLst/>
              <a:ahLst/>
              <a:cxnLst/>
              <a:rect l="l" t="t" r="r" b="b"/>
              <a:pathLst>
                <a:path w="15905" h="16497" extrusionOk="0">
                  <a:moveTo>
                    <a:pt x="654" y="3986"/>
                  </a:moveTo>
                  <a:lnTo>
                    <a:pt x="6685" y="0"/>
                  </a:lnTo>
                  <a:lnTo>
                    <a:pt x="6787" y="21"/>
                  </a:lnTo>
                  <a:cubicBezTo>
                    <a:pt x="10834" y="1022"/>
                    <a:pt x="13431" y="2740"/>
                    <a:pt x="14534" y="5172"/>
                  </a:cubicBezTo>
                  <a:cubicBezTo>
                    <a:pt x="15904" y="8198"/>
                    <a:pt x="14412" y="11141"/>
                    <a:pt x="14350" y="11264"/>
                  </a:cubicBezTo>
                  <a:cubicBezTo>
                    <a:pt x="13165" y="14003"/>
                    <a:pt x="13267" y="16068"/>
                    <a:pt x="13267" y="16088"/>
                  </a:cubicBezTo>
                  <a:lnTo>
                    <a:pt x="13288" y="16497"/>
                  </a:lnTo>
                  <a:lnTo>
                    <a:pt x="12920" y="16313"/>
                  </a:lnTo>
                  <a:cubicBezTo>
                    <a:pt x="12899" y="16313"/>
                    <a:pt x="11039" y="15393"/>
                    <a:pt x="8075" y="15434"/>
                  </a:cubicBezTo>
                  <a:cubicBezTo>
                    <a:pt x="7830" y="15454"/>
                    <a:pt x="4600" y="15618"/>
                    <a:pt x="2392" y="13226"/>
                  </a:cubicBezTo>
                  <a:cubicBezTo>
                    <a:pt x="573" y="11264"/>
                    <a:pt x="0" y="8198"/>
                    <a:pt x="654" y="4089"/>
                  </a:cubicBezTo>
                  <a:close/>
                  <a:moveTo>
                    <a:pt x="6787" y="511"/>
                  </a:moveTo>
                  <a:lnTo>
                    <a:pt x="1104" y="4273"/>
                  </a:lnTo>
                  <a:cubicBezTo>
                    <a:pt x="491" y="8177"/>
                    <a:pt x="1043" y="11080"/>
                    <a:pt x="2719" y="12899"/>
                  </a:cubicBezTo>
                  <a:cubicBezTo>
                    <a:pt x="4825" y="15168"/>
                    <a:pt x="7993" y="14964"/>
                    <a:pt x="8034" y="14964"/>
                  </a:cubicBezTo>
                  <a:lnTo>
                    <a:pt x="8034" y="14964"/>
                  </a:lnTo>
                  <a:cubicBezTo>
                    <a:pt x="9649" y="14923"/>
                    <a:pt x="11264" y="15189"/>
                    <a:pt x="12776" y="15741"/>
                  </a:cubicBezTo>
                  <a:cubicBezTo>
                    <a:pt x="12858" y="14126"/>
                    <a:pt x="13226" y="12552"/>
                    <a:pt x="13901" y="11080"/>
                  </a:cubicBezTo>
                  <a:cubicBezTo>
                    <a:pt x="13921" y="11039"/>
                    <a:pt x="15352" y="8177"/>
                    <a:pt x="14085" y="5377"/>
                  </a:cubicBezTo>
                  <a:cubicBezTo>
                    <a:pt x="13063" y="3107"/>
                    <a:pt x="10610" y="1472"/>
                    <a:pt x="6787" y="5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"/>
            <p:cNvSpPr/>
            <p:nvPr/>
          </p:nvSpPr>
          <p:spPr>
            <a:xfrm>
              <a:off x="4564275" y="3880350"/>
              <a:ext cx="361850" cy="373600"/>
            </a:xfrm>
            <a:custGeom>
              <a:avLst/>
              <a:gdLst/>
              <a:ahLst/>
              <a:cxnLst/>
              <a:rect l="l" t="t" r="r" b="b"/>
              <a:pathLst>
                <a:path w="14474" h="14944" extrusionOk="0">
                  <a:moveTo>
                    <a:pt x="614" y="3639"/>
                  </a:moveTo>
                  <a:lnTo>
                    <a:pt x="6092" y="0"/>
                  </a:lnTo>
                  <a:lnTo>
                    <a:pt x="6154" y="0"/>
                  </a:lnTo>
                  <a:cubicBezTo>
                    <a:pt x="9854" y="900"/>
                    <a:pt x="12225" y="2494"/>
                    <a:pt x="13227" y="4702"/>
                  </a:cubicBezTo>
                  <a:cubicBezTo>
                    <a:pt x="14474" y="7441"/>
                    <a:pt x="13063" y="10201"/>
                    <a:pt x="13063" y="10242"/>
                  </a:cubicBezTo>
                  <a:cubicBezTo>
                    <a:pt x="11939" y="12797"/>
                    <a:pt x="12041" y="14719"/>
                    <a:pt x="12041" y="14739"/>
                  </a:cubicBezTo>
                  <a:lnTo>
                    <a:pt x="12061" y="14944"/>
                  </a:lnTo>
                  <a:lnTo>
                    <a:pt x="11877" y="14862"/>
                  </a:lnTo>
                  <a:cubicBezTo>
                    <a:pt x="11857" y="14862"/>
                    <a:pt x="10140" y="14003"/>
                    <a:pt x="7339" y="14024"/>
                  </a:cubicBezTo>
                  <a:cubicBezTo>
                    <a:pt x="7196" y="14024"/>
                    <a:pt x="4171" y="14187"/>
                    <a:pt x="2168" y="12020"/>
                  </a:cubicBezTo>
                  <a:cubicBezTo>
                    <a:pt x="532" y="10221"/>
                    <a:pt x="1" y="7421"/>
                    <a:pt x="594" y="3680"/>
                  </a:cubicBezTo>
                  <a:close/>
                  <a:moveTo>
                    <a:pt x="6154" y="246"/>
                  </a:moveTo>
                  <a:lnTo>
                    <a:pt x="818" y="3762"/>
                  </a:lnTo>
                  <a:cubicBezTo>
                    <a:pt x="246" y="7421"/>
                    <a:pt x="757" y="10160"/>
                    <a:pt x="2352" y="11857"/>
                  </a:cubicBezTo>
                  <a:cubicBezTo>
                    <a:pt x="4334" y="14003"/>
                    <a:pt x="7298" y="13799"/>
                    <a:pt x="7339" y="13799"/>
                  </a:cubicBezTo>
                  <a:lnTo>
                    <a:pt x="7339" y="13799"/>
                  </a:lnTo>
                  <a:cubicBezTo>
                    <a:pt x="8852" y="13758"/>
                    <a:pt x="10385" y="14003"/>
                    <a:pt x="11816" y="14555"/>
                  </a:cubicBezTo>
                  <a:cubicBezTo>
                    <a:pt x="11857" y="13042"/>
                    <a:pt x="12204" y="11530"/>
                    <a:pt x="12838" y="10140"/>
                  </a:cubicBezTo>
                  <a:cubicBezTo>
                    <a:pt x="12838" y="10099"/>
                    <a:pt x="14187" y="7441"/>
                    <a:pt x="13002" y="4804"/>
                  </a:cubicBezTo>
                  <a:cubicBezTo>
                    <a:pt x="12041" y="2678"/>
                    <a:pt x="9731" y="1145"/>
                    <a:pt x="6154" y="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"/>
            <p:cNvSpPr/>
            <p:nvPr/>
          </p:nvSpPr>
          <p:spPr>
            <a:xfrm>
              <a:off x="4647575" y="3925825"/>
              <a:ext cx="217725" cy="324550"/>
            </a:xfrm>
            <a:custGeom>
              <a:avLst/>
              <a:gdLst/>
              <a:ahLst/>
              <a:cxnLst/>
              <a:rect l="l" t="t" r="r" b="b"/>
              <a:pathLst>
                <a:path w="8709" h="12982" extrusionOk="0">
                  <a:moveTo>
                    <a:pt x="1" y="144"/>
                  </a:moveTo>
                  <a:lnTo>
                    <a:pt x="185" y="1"/>
                  </a:lnTo>
                  <a:lnTo>
                    <a:pt x="8709" y="12859"/>
                  </a:lnTo>
                  <a:lnTo>
                    <a:pt x="8505" y="129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"/>
            <p:cNvSpPr/>
            <p:nvPr/>
          </p:nvSpPr>
          <p:spPr>
            <a:xfrm>
              <a:off x="4647575" y="3926350"/>
              <a:ext cx="248900" cy="261175"/>
            </a:xfrm>
            <a:custGeom>
              <a:avLst/>
              <a:gdLst/>
              <a:ahLst/>
              <a:cxnLst/>
              <a:rect l="l" t="t" r="r" b="b"/>
              <a:pathLst>
                <a:path w="9956" h="10447" extrusionOk="0">
                  <a:moveTo>
                    <a:pt x="1" y="164"/>
                  </a:moveTo>
                  <a:lnTo>
                    <a:pt x="164" y="0"/>
                  </a:lnTo>
                  <a:lnTo>
                    <a:pt x="9956" y="10283"/>
                  </a:lnTo>
                  <a:lnTo>
                    <a:pt x="9772" y="104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"/>
            <p:cNvSpPr/>
            <p:nvPr/>
          </p:nvSpPr>
          <p:spPr>
            <a:xfrm>
              <a:off x="4648100" y="3926350"/>
              <a:ext cx="271375" cy="202900"/>
            </a:xfrm>
            <a:custGeom>
              <a:avLst/>
              <a:gdLst/>
              <a:ahLst/>
              <a:cxnLst/>
              <a:rect l="l" t="t" r="r" b="b"/>
              <a:pathLst>
                <a:path w="10855" h="8116" extrusionOk="0">
                  <a:moveTo>
                    <a:pt x="0" y="184"/>
                  </a:moveTo>
                  <a:lnTo>
                    <a:pt x="143" y="0"/>
                  </a:lnTo>
                  <a:lnTo>
                    <a:pt x="10855" y="7911"/>
                  </a:lnTo>
                  <a:lnTo>
                    <a:pt x="10712" y="81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"/>
            <p:cNvSpPr/>
            <p:nvPr/>
          </p:nvSpPr>
          <p:spPr>
            <a:xfrm>
              <a:off x="4648600" y="3925825"/>
              <a:ext cx="278550" cy="143125"/>
            </a:xfrm>
            <a:custGeom>
              <a:avLst/>
              <a:gdLst/>
              <a:ahLst/>
              <a:cxnLst/>
              <a:rect l="l" t="t" r="r" b="b"/>
              <a:pathLst>
                <a:path w="11142" h="5725" extrusionOk="0">
                  <a:moveTo>
                    <a:pt x="1" y="205"/>
                  </a:moveTo>
                  <a:lnTo>
                    <a:pt x="103" y="1"/>
                  </a:lnTo>
                  <a:lnTo>
                    <a:pt x="11141" y="5500"/>
                  </a:lnTo>
                  <a:lnTo>
                    <a:pt x="11039" y="57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"/>
            <p:cNvSpPr/>
            <p:nvPr/>
          </p:nvSpPr>
          <p:spPr>
            <a:xfrm>
              <a:off x="4649125" y="3925325"/>
              <a:ext cx="263200" cy="83325"/>
            </a:xfrm>
            <a:custGeom>
              <a:avLst/>
              <a:gdLst/>
              <a:ahLst/>
              <a:cxnLst/>
              <a:rect l="l" t="t" r="r" b="b"/>
              <a:pathLst>
                <a:path w="10528" h="3333" extrusionOk="0">
                  <a:moveTo>
                    <a:pt x="0" y="246"/>
                  </a:moveTo>
                  <a:lnTo>
                    <a:pt x="61" y="0"/>
                  </a:lnTo>
                  <a:lnTo>
                    <a:pt x="10528" y="3108"/>
                  </a:lnTo>
                  <a:lnTo>
                    <a:pt x="10466" y="33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"/>
            <p:cNvSpPr/>
            <p:nvPr/>
          </p:nvSpPr>
          <p:spPr>
            <a:xfrm>
              <a:off x="4649625" y="3925325"/>
              <a:ext cx="227450" cy="31700"/>
            </a:xfrm>
            <a:custGeom>
              <a:avLst/>
              <a:gdLst/>
              <a:ahLst/>
              <a:cxnLst/>
              <a:rect l="l" t="t" r="r" b="b"/>
              <a:pathLst>
                <a:path w="9098" h="1268" extrusionOk="0">
                  <a:moveTo>
                    <a:pt x="0" y="246"/>
                  </a:moveTo>
                  <a:lnTo>
                    <a:pt x="21" y="0"/>
                  </a:lnTo>
                  <a:lnTo>
                    <a:pt x="9097" y="1022"/>
                  </a:lnTo>
                  <a:lnTo>
                    <a:pt x="9077" y="1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"/>
            <p:cNvSpPr/>
            <p:nvPr/>
          </p:nvSpPr>
          <p:spPr>
            <a:xfrm>
              <a:off x="4649625" y="3914600"/>
              <a:ext cx="175325" cy="16875"/>
            </a:xfrm>
            <a:custGeom>
              <a:avLst/>
              <a:gdLst/>
              <a:ahLst/>
              <a:cxnLst/>
              <a:rect l="l" t="t" r="r" b="b"/>
              <a:pathLst>
                <a:path w="7013" h="675" extrusionOk="0">
                  <a:moveTo>
                    <a:pt x="0" y="429"/>
                  </a:moveTo>
                  <a:lnTo>
                    <a:pt x="6992" y="0"/>
                  </a:lnTo>
                  <a:lnTo>
                    <a:pt x="7012" y="245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"/>
            <p:cNvSpPr/>
            <p:nvPr/>
          </p:nvSpPr>
          <p:spPr>
            <a:xfrm>
              <a:off x="4649125" y="3925825"/>
              <a:ext cx="147200" cy="327625"/>
            </a:xfrm>
            <a:custGeom>
              <a:avLst/>
              <a:gdLst/>
              <a:ahLst/>
              <a:cxnLst/>
              <a:rect l="l" t="t" r="r" b="b"/>
              <a:pathLst>
                <a:path w="5888" h="13105" extrusionOk="0">
                  <a:moveTo>
                    <a:pt x="0" y="83"/>
                  </a:moveTo>
                  <a:lnTo>
                    <a:pt x="225" y="1"/>
                  </a:lnTo>
                  <a:lnTo>
                    <a:pt x="5887" y="13002"/>
                  </a:lnTo>
                  <a:lnTo>
                    <a:pt x="5662" y="1310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"/>
            <p:cNvSpPr/>
            <p:nvPr/>
          </p:nvSpPr>
          <p:spPr>
            <a:xfrm>
              <a:off x="4649125" y="3926350"/>
              <a:ext cx="83825" cy="325050"/>
            </a:xfrm>
            <a:custGeom>
              <a:avLst/>
              <a:gdLst/>
              <a:ahLst/>
              <a:cxnLst/>
              <a:rect l="l" t="t" r="r" b="b"/>
              <a:pathLst>
                <a:path w="3353" h="13002" extrusionOk="0">
                  <a:moveTo>
                    <a:pt x="0" y="41"/>
                  </a:moveTo>
                  <a:lnTo>
                    <a:pt x="225" y="0"/>
                  </a:lnTo>
                  <a:lnTo>
                    <a:pt x="3353" y="12940"/>
                  </a:lnTo>
                  <a:lnTo>
                    <a:pt x="3107" y="130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"/>
            <p:cNvSpPr/>
            <p:nvPr/>
          </p:nvSpPr>
          <p:spPr>
            <a:xfrm>
              <a:off x="4649125" y="3926350"/>
              <a:ext cx="25050" cy="308175"/>
            </a:xfrm>
            <a:custGeom>
              <a:avLst/>
              <a:gdLst/>
              <a:ahLst/>
              <a:cxnLst/>
              <a:rect l="l" t="t" r="r" b="b"/>
              <a:pathLst>
                <a:path w="1002" h="12327" extrusionOk="0">
                  <a:moveTo>
                    <a:pt x="0" y="21"/>
                  </a:moveTo>
                  <a:lnTo>
                    <a:pt x="245" y="0"/>
                  </a:lnTo>
                  <a:lnTo>
                    <a:pt x="1002" y="12327"/>
                  </a:lnTo>
                  <a:lnTo>
                    <a:pt x="756" y="123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"/>
            <p:cNvSpPr/>
            <p:nvPr/>
          </p:nvSpPr>
          <p:spPr>
            <a:xfrm>
              <a:off x="4618450" y="3926350"/>
              <a:ext cx="36825" cy="271900"/>
            </a:xfrm>
            <a:custGeom>
              <a:avLst/>
              <a:gdLst/>
              <a:ahLst/>
              <a:cxnLst/>
              <a:rect l="l" t="t" r="r" b="b"/>
              <a:pathLst>
                <a:path w="1473" h="10876" extrusionOk="0">
                  <a:moveTo>
                    <a:pt x="1" y="10834"/>
                  </a:moveTo>
                  <a:lnTo>
                    <a:pt x="1227" y="0"/>
                  </a:lnTo>
                  <a:lnTo>
                    <a:pt x="1472" y="21"/>
                  </a:lnTo>
                  <a:lnTo>
                    <a:pt x="225" y="108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"/>
            <p:cNvSpPr/>
            <p:nvPr/>
          </p:nvSpPr>
          <p:spPr>
            <a:xfrm>
              <a:off x="4584200" y="3925825"/>
              <a:ext cx="70550" cy="220300"/>
            </a:xfrm>
            <a:custGeom>
              <a:avLst/>
              <a:gdLst/>
              <a:ahLst/>
              <a:cxnLst/>
              <a:rect l="l" t="t" r="r" b="b"/>
              <a:pathLst>
                <a:path w="2822" h="8812" extrusionOk="0">
                  <a:moveTo>
                    <a:pt x="1" y="8750"/>
                  </a:moveTo>
                  <a:lnTo>
                    <a:pt x="2597" y="1"/>
                  </a:lnTo>
                  <a:lnTo>
                    <a:pt x="2822" y="62"/>
                  </a:lnTo>
                  <a:lnTo>
                    <a:pt x="246" y="88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"/>
            <p:cNvSpPr/>
            <p:nvPr/>
          </p:nvSpPr>
          <p:spPr>
            <a:xfrm>
              <a:off x="4570925" y="3925325"/>
              <a:ext cx="83825" cy="159475"/>
            </a:xfrm>
            <a:custGeom>
              <a:avLst/>
              <a:gdLst/>
              <a:ahLst/>
              <a:cxnLst/>
              <a:rect l="l" t="t" r="r" b="b"/>
              <a:pathLst>
                <a:path w="3353" h="6379" extrusionOk="0">
                  <a:moveTo>
                    <a:pt x="0" y="6276"/>
                  </a:moveTo>
                  <a:lnTo>
                    <a:pt x="3128" y="0"/>
                  </a:lnTo>
                  <a:lnTo>
                    <a:pt x="3353" y="103"/>
                  </a:lnTo>
                  <a:lnTo>
                    <a:pt x="225" y="63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"/>
            <p:cNvSpPr/>
            <p:nvPr/>
          </p:nvSpPr>
          <p:spPr>
            <a:xfrm>
              <a:off x="4846375" y="3605300"/>
              <a:ext cx="413275" cy="361250"/>
            </a:xfrm>
            <a:custGeom>
              <a:avLst/>
              <a:gdLst/>
              <a:ahLst/>
              <a:cxnLst/>
              <a:rect l="l" t="t" r="r" b="b"/>
              <a:pathLst>
                <a:path w="16531" h="14450" extrusionOk="0">
                  <a:moveTo>
                    <a:pt x="5103" y="1"/>
                  </a:moveTo>
                  <a:cubicBezTo>
                    <a:pt x="4958" y="1"/>
                    <a:pt x="4811" y="2"/>
                    <a:pt x="4661" y="5"/>
                  </a:cubicBezTo>
                  <a:lnTo>
                    <a:pt x="2331" y="2642"/>
                  </a:lnTo>
                  <a:lnTo>
                    <a:pt x="1" y="5258"/>
                  </a:lnTo>
                  <a:cubicBezTo>
                    <a:pt x="828" y="13126"/>
                    <a:pt x="4869" y="14450"/>
                    <a:pt x="7495" y="14450"/>
                  </a:cubicBezTo>
                  <a:cubicBezTo>
                    <a:pt x="8825" y="14450"/>
                    <a:pt x="9792" y="14110"/>
                    <a:pt x="9792" y="14110"/>
                  </a:cubicBezTo>
                  <a:cubicBezTo>
                    <a:pt x="11303" y="13685"/>
                    <a:pt x="12578" y="13581"/>
                    <a:pt x="13469" y="13581"/>
                  </a:cubicBezTo>
                  <a:cubicBezTo>
                    <a:pt x="14338" y="13581"/>
                    <a:pt x="14841" y="13680"/>
                    <a:pt x="14841" y="13680"/>
                  </a:cubicBezTo>
                  <a:cubicBezTo>
                    <a:pt x="14841" y="13680"/>
                    <a:pt x="14167" y="11698"/>
                    <a:pt x="14617" y="8631"/>
                  </a:cubicBezTo>
                  <a:cubicBezTo>
                    <a:pt x="14617" y="8631"/>
                    <a:pt x="16530" y="1"/>
                    <a:pt x="51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"/>
            <p:cNvSpPr/>
            <p:nvPr/>
          </p:nvSpPr>
          <p:spPr>
            <a:xfrm>
              <a:off x="4840250" y="3597750"/>
              <a:ext cx="395575" cy="393000"/>
            </a:xfrm>
            <a:custGeom>
              <a:avLst/>
              <a:gdLst/>
              <a:ahLst/>
              <a:cxnLst/>
              <a:rect l="l" t="t" r="r" b="b"/>
              <a:pathLst>
                <a:path w="15823" h="15720" extrusionOk="0">
                  <a:moveTo>
                    <a:pt x="0" y="5499"/>
                  </a:moveTo>
                  <a:lnTo>
                    <a:pt x="4804" y="61"/>
                  </a:lnTo>
                  <a:lnTo>
                    <a:pt x="4906" y="61"/>
                  </a:lnTo>
                  <a:cubicBezTo>
                    <a:pt x="9056" y="0"/>
                    <a:pt x="12020" y="981"/>
                    <a:pt x="13696" y="3046"/>
                  </a:cubicBezTo>
                  <a:cubicBezTo>
                    <a:pt x="15822" y="5601"/>
                    <a:pt x="15127" y="8851"/>
                    <a:pt x="15107" y="8995"/>
                  </a:cubicBezTo>
                  <a:cubicBezTo>
                    <a:pt x="14657" y="11938"/>
                    <a:pt x="15311" y="13901"/>
                    <a:pt x="15311" y="13921"/>
                  </a:cubicBezTo>
                  <a:lnTo>
                    <a:pt x="15454" y="14309"/>
                  </a:lnTo>
                  <a:lnTo>
                    <a:pt x="15045" y="14228"/>
                  </a:lnTo>
                  <a:cubicBezTo>
                    <a:pt x="15025" y="14228"/>
                    <a:pt x="13001" y="13839"/>
                    <a:pt x="10099" y="14637"/>
                  </a:cubicBezTo>
                  <a:cubicBezTo>
                    <a:pt x="9894" y="14698"/>
                    <a:pt x="6807" y="15720"/>
                    <a:pt x="4048" y="13962"/>
                  </a:cubicBezTo>
                  <a:cubicBezTo>
                    <a:pt x="1799" y="12551"/>
                    <a:pt x="450" y="9730"/>
                    <a:pt x="21" y="5601"/>
                  </a:cubicBezTo>
                  <a:close/>
                  <a:moveTo>
                    <a:pt x="5009" y="552"/>
                  </a:moveTo>
                  <a:lnTo>
                    <a:pt x="511" y="5663"/>
                  </a:lnTo>
                  <a:cubicBezTo>
                    <a:pt x="920" y="9587"/>
                    <a:pt x="2208" y="12245"/>
                    <a:pt x="4314" y="13574"/>
                  </a:cubicBezTo>
                  <a:cubicBezTo>
                    <a:pt x="6910" y="15229"/>
                    <a:pt x="9935" y="14207"/>
                    <a:pt x="9955" y="14187"/>
                  </a:cubicBezTo>
                  <a:lnTo>
                    <a:pt x="9976" y="14187"/>
                  </a:lnTo>
                  <a:cubicBezTo>
                    <a:pt x="11529" y="13737"/>
                    <a:pt x="13144" y="13574"/>
                    <a:pt x="14759" y="13717"/>
                  </a:cubicBezTo>
                  <a:cubicBezTo>
                    <a:pt x="14412" y="12143"/>
                    <a:pt x="14371" y="10528"/>
                    <a:pt x="14637" y="8913"/>
                  </a:cubicBezTo>
                  <a:cubicBezTo>
                    <a:pt x="14637" y="8872"/>
                    <a:pt x="15291" y="5765"/>
                    <a:pt x="13328" y="3373"/>
                  </a:cubicBezTo>
                  <a:cubicBezTo>
                    <a:pt x="11754" y="1431"/>
                    <a:pt x="8954" y="491"/>
                    <a:pt x="5009" y="5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"/>
            <p:cNvSpPr/>
            <p:nvPr/>
          </p:nvSpPr>
          <p:spPr>
            <a:xfrm>
              <a:off x="4847900" y="3605925"/>
              <a:ext cx="359800" cy="357250"/>
            </a:xfrm>
            <a:custGeom>
              <a:avLst/>
              <a:gdLst/>
              <a:ahLst/>
              <a:cxnLst/>
              <a:rect l="l" t="t" r="r" b="b"/>
              <a:pathLst>
                <a:path w="14392" h="14290" extrusionOk="0">
                  <a:moveTo>
                    <a:pt x="1" y="5008"/>
                  </a:moveTo>
                  <a:lnTo>
                    <a:pt x="4375" y="62"/>
                  </a:lnTo>
                  <a:lnTo>
                    <a:pt x="4416" y="62"/>
                  </a:lnTo>
                  <a:cubicBezTo>
                    <a:pt x="8219" y="0"/>
                    <a:pt x="10917" y="900"/>
                    <a:pt x="12470" y="2780"/>
                  </a:cubicBezTo>
                  <a:cubicBezTo>
                    <a:pt x="14392" y="5111"/>
                    <a:pt x="13738" y="8136"/>
                    <a:pt x="13738" y="8177"/>
                  </a:cubicBezTo>
                  <a:cubicBezTo>
                    <a:pt x="13329" y="10937"/>
                    <a:pt x="13942" y="12776"/>
                    <a:pt x="13942" y="12776"/>
                  </a:cubicBezTo>
                  <a:lnTo>
                    <a:pt x="14004" y="12981"/>
                  </a:lnTo>
                  <a:lnTo>
                    <a:pt x="13799" y="12940"/>
                  </a:lnTo>
                  <a:cubicBezTo>
                    <a:pt x="13779" y="12940"/>
                    <a:pt x="11898" y="12552"/>
                    <a:pt x="9200" y="13308"/>
                  </a:cubicBezTo>
                  <a:cubicBezTo>
                    <a:pt x="9077" y="13349"/>
                    <a:pt x="6195" y="14289"/>
                    <a:pt x="3701" y="12715"/>
                  </a:cubicBezTo>
                  <a:cubicBezTo>
                    <a:pt x="1657" y="11407"/>
                    <a:pt x="410" y="8831"/>
                    <a:pt x="21" y="5049"/>
                  </a:cubicBezTo>
                  <a:close/>
                  <a:moveTo>
                    <a:pt x="4478" y="307"/>
                  </a:moveTo>
                  <a:lnTo>
                    <a:pt x="246" y="5090"/>
                  </a:lnTo>
                  <a:cubicBezTo>
                    <a:pt x="635" y="8770"/>
                    <a:pt x="1841" y="11264"/>
                    <a:pt x="3824" y="12490"/>
                  </a:cubicBezTo>
                  <a:cubicBezTo>
                    <a:pt x="6277" y="14044"/>
                    <a:pt x="9098" y="13083"/>
                    <a:pt x="9118" y="13063"/>
                  </a:cubicBezTo>
                  <a:lnTo>
                    <a:pt x="9118" y="13063"/>
                  </a:lnTo>
                  <a:cubicBezTo>
                    <a:pt x="10590" y="12633"/>
                    <a:pt x="12123" y="12490"/>
                    <a:pt x="13636" y="12654"/>
                  </a:cubicBezTo>
                  <a:cubicBezTo>
                    <a:pt x="13288" y="11161"/>
                    <a:pt x="13247" y="9628"/>
                    <a:pt x="13493" y="8116"/>
                  </a:cubicBezTo>
                  <a:cubicBezTo>
                    <a:pt x="13493" y="8075"/>
                    <a:pt x="14106" y="5152"/>
                    <a:pt x="12266" y="2923"/>
                  </a:cubicBezTo>
                  <a:cubicBezTo>
                    <a:pt x="10794" y="1124"/>
                    <a:pt x="8178" y="245"/>
                    <a:pt x="4478" y="3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"/>
            <p:cNvSpPr/>
            <p:nvPr/>
          </p:nvSpPr>
          <p:spPr>
            <a:xfrm>
              <a:off x="4902600" y="3668775"/>
              <a:ext cx="292850" cy="260150"/>
            </a:xfrm>
            <a:custGeom>
              <a:avLst/>
              <a:gdLst/>
              <a:ahLst/>
              <a:cxnLst/>
              <a:rect l="l" t="t" r="r" b="b"/>
              <a:pathLst>
                <a:path w="11714" h="10406" extrusionOk="0">
                  <a:moveTo>
                    <a:pt x="0" y="185"/>
                  </a:moveTo>
                  <a:lnTo>
                    <a:pt x="164" y="1"/>
                  </a:lnTo>
                  <a:lnTo>
                    <a:pt x="11713" y="10221"/>
                  </a:lnTo>
                  <a:lnTo>
                    <a:pt x="11550" y="1040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"/>
            <p:cNvSpPr/>
            <p:nvPr/>
          </p:nvSpPr>
          <p:spPr>
            <a:xfrm>
              <a:off x="4903100" y="3668775"/>
              <a:ext cx="305625" cy="190650"/>
            </a:xfrm>
            <a:custGeom>
              <a:avLst/>
              <a:gdLst/>
              <a:ahLst/>
              <a:cxnLst/>
              <a:rect l="l" t="t" r="r" b="b"/>
              <a:pathLst>
                <a:path w="12225" h="7626" extrusionOk="0">
                  <a:moveTo>
                    <a:pt x="1" y="205"/>
                  </a:moveTo>
                  <a:lnTo>
                    <a:pt x="123" y="1"/>
                  </a:lnTo>
                  <a:lnTo>
                    <a:pt x="12225" y="7421"/>
                  </a:lnTo>
                  <a:lnTo>
                    <a:pt x="12102" y="76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"/>
            <p:cNvSpPr/>
            <p:nvPr/>
          </p:nvSpPr>
          <p:spPr>
            <a:xfrm>
              <a:off x="4903625" y="3668775"/>
              <a:ext cx="312275" cy="127775"/>
            </a:xfrm>
            <a:custGeom>
              <a:avLst/>
              <a:gdLst/>
              <a:ahLst/>
              <a:cxnLst/>
              <a:rect l="l" t="t" r="r" b="b"/>
              <a:pathLst>
                <a:path w="12491" h="5111" extrusionOk="0">
                  <a:moveTo>
                    <a:pt x="0" y="225"/>
                  </a:moveTo>
                  <a:lnTo>
                    <a:pt x="102" y="1"/>
                  </a:lnTo>
                  <a:lnTo>
                    <a:pt x="12490" y="4886"/>
                  </a:lnTo>
                  <a:lnTo>
                    <a:pt x="12408" y="51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"/>
            <p:cNvSpPr/>
            <p:nvPr/>
          </p:nvSpPr>
          <p:spPr>
            <a:xfrm>
              <a:off x="4904125" y="3668775"/>
              <a:ext cx="303575" cy="66975"/>
            </a:xfrm>
            <a:custGeom>
              <a:avLst/>
              <a:gdLst/>
              <a:ahLst/>
              <a:cxnLst/>
              <a:rect l="l" t="t" r="r" b="b"/>
              <a:pathLst>
                <a:path w="12143" h="2679" extrusionOk="0">
                  <a:moveTo>
                    <a:pt x="1" y="225"/>
                  </a:moveTo>
                  <a:lnTo>
                    <a:pt x="62" y="1"/>
                  </a:lnTo>
                  <a:lnTo>
                    <a:pt x="12143" y="2454"/>
                  </a:lnTo>
                  <a:lnTo>
                    <a:pt x="12102" y="267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"/>
            <p:cNvSpPr/>
            <p:nvPr/>
          </p:nvSpPr>
          <p:spPr>
            <a:xfrm>
              <a:off x="4904625" y="3668275"/>
              <a:ext cx="273450" cy="13300"/>
            </a:xfrm>
            <a:custGeom>
              <a:avLst/>
              <a:gdLst/>
              <a:ahLst/>
              <a:cxnLst/>
              <a:rect l="l" t="t" r="r" b="b"/>
              <a:pathLst>
                <a:path w="10938" h="532" extrusionOk="0">
                  <a:moveTo>
                    <a:pt x="1" y="245"/>
                  </a:moveTo>
                  <a:lnTo>
                    <a:pt x="21" y="0"/>
                  </a:lnTo>
                  <a:lnTo>
                    <a:pt x="10937" y="286"/>
                  </a:lnTo>
                  <a:lnTo>
                    <a:pt x="10917" y="5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"/>
            <p:cNvSpPr/>
            <p:nvPr/>
          </p:nvSpPr>
          <p:spPr>
            <a:xfrm>
              <a:off x="4904125" y="3634525"/>
              <a:ext cx="226425" cy="39900"/>
            </a:xfrm>
            <a:custGeom>
              <a:avLst/>
              <a:gdLst/>
              <a:ahLst/>
              <a:cxnLst/>
              <a:rect l="l" t="t" r="r" b="b"/>
              <a:pathLst>
                <a:path w="9057" h="1596" extrusionOk="0">
                  <a:moveTo>
                    <a:pt x="1" y="1350"/>
                  </a:moveTo>
                  <a:lnTo>
                    <a:pt x="9015" y="1"/>
                  </a:lnTo>
                  <a:lnTo>
                    <a:pt x="9056" y="246"/>
                  </a:lnTo>
                  <a:lnTo>
                    <a:pt x="41" y="159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"/>
            <p:cNvSpPr/>
            <p:nvPr/>
          </p:nvSpPr>
          <p:spPr>
            <a:xfrm>
              <a:off x="4903625" y="3613075"/>
              <a:ext cx="168150" cy="61350"/>
            </a:xfrm>
            <a:custGeom>
              <a:avLst/>
              <a:gdLst/>
              <a:ahLst/>
              <a:cxnLst/>
              <a:rect l="l" t="t" r="r" b="b"/>
              <a:pathLst>
                <a:path w="6726" h="2454" extrusionOk="0">
                  <a:moveTo>
                    <a:pt x="0" y="2229"/>
                  </a:moveTo>
                  <a:lnTo>
                    <a:pt x="6664" y="0"/>
                  </a:lnTo>
                  <a:lnTo>
                    <a:pt x="6725" y="225"/>
                  </a:lnTo>
                  <a:lnTo>
                    <a:pt x="82" y="24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"/>
            <p:cNvSpPr/>
            <p:nvPr/>
          </p:nvSpPr>
          <p:spPr>
            <a:xfrm>
              <a:off x="4904125" y="3667250"/>
              <a:ext cx="225900" cy="281100"/>
            </a:xfrm>
            <a:custGeom>
              <a:avLst/>
              <a:gdLst/>
              <a:ahLst/>
              <a:cxnLst/>
              <a:rect l="l" t="t" r="r" b="b"/>
              <a:pathLst>
                <a:path w="9036" h="11244" extrusionOk="0">
                  <a:moveTo>
                    <a:pt x="1" y="143"/>
                  </a:moveTo>
                  <a:lnTo>
                    <a:pt x="185" y="0"/>
                  </a:lnTo>
                  <a:lnTo>
                    <a:pt x="9036" y="11100"/>
                  </a:lnTo>
                  <a:lnTo>
                    <a:pt x="8852" y="112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"/>
            <p:cNvSpPr/>
            <p:nvPr/>
          </p:nvSpPr>
          <p:spPr>
            <a:xfrm>
              <a:off x="4903625" y="3667750"/>
              <a:ext cx="165075" cy="295425"/>
            </a:xfrm>
            <a:custGeom>
              <a:avLst/>
              <a:gdLst/>
              <a:ahLst/>
              <a:cxnLst/>
              <a:rect l="l" t="t" r="r" b="b"/>
              <a:pathLst>
                <a:path w="6603" h="11817" extrusionOk="0">
                  <a:moveTo>
                    <a:pt x="0" y="123"/>
                  </a:moveTo>
                  <a:lnTo>
                    <a:pt x="225" y="1"/>
                  </a:lnTo>
                  <a:lnTo>
                    <a:pt x="6603" y="11714"/>
                  </a:lnTo>
                  <a:lnTo>
                    <a:pt x="6378" y="118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"/>
            <p:cNvSpPr/>
            <p:nvPr/>
          </p:nvSpPr>
          <p:spPr>
            <a:xfrm>
              <a:off x="4903625" y="3668275"/>
              <a:ext cx="103750" cy="294375"/>
            </a:xfrm>
            <a:custGeom>
              <a:avLst/>
              <a:gdLst/>
              <a:ahLst/>
              <a:cxnLst/>
              <a:rect l="l" t="t" r="r" b="b"/>
              <a:pathLst>
                <a:path w="4150" h="11775" extrusionOk="0">
                  <a:moveTo>
                    <a:pt x="0" y="61"/>
                  </a:moveTo>
                  <a:lnTo>
                    <a:pt x="225" y="0"/>
                  </a:lnTo>
                  <a:lnTo>
                    <a:pt x="4150" y="11693"/>
                  </a:lnTo>
                  <a:lnTo>
                    <a:pt x="3925" y="117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"/>
            <p:cNvSpPr/>
            <p:nvPr/>
          </p:nvSpPr>
          <p:spPr>
            <a:xfrm>
              <a:off x="4903625" y="3668275"/>
              <a:ext cx="46525" cy="270875"/>
            </a:xfrm>
            <a:custGeom>
              <a:avLst/>
              <a:gdLst/>
              <a:ahLst/>
              <a:cxnLst/>
              <a:rect l="l" t="t" r="r" b="b"/>
              <a:pathLst>
                <a:path w="1861" h="10835" extrusionOk="0">
                  <a:moveTo>
                    <a:pt x="0" y="41"/>
                  </a:moveTo>
                  <a:lnTo>
                    <a:pt x="245" y="0"/>
                  </a:lnTo>
                  <a:lnTo>
                    <a:pt x="1860" y="10814"/>
                  </a:lnTo>
                  <a:lnTo>
                    <a:pt x="1635" y="108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"/>
            <p:cNvSpPr/>
            <p:nvPr/>
          </p:nvSpPr>
          <p:spPr>
            <a:xfrm>
              <a:off x="4898000" y="3669275"/>
              <a:ext cx="11775" cy="228475"/>
            </a:xfrm>
            <a:custGeom>
              <a:avLst/>
              <a:gdLst/>
              <a:ahLst/>
              <a:cxnLst/>
              <a:rect l="l" t="t" r="r" b="b"/>
              <a:pathLst>
                <a:path w="471" h="9139" extrusionOk="0">
                  <a:moveTo>
                    <a:pt x="0" y="9118"/>
                  </a:moveTo>
                  <a:lnTo>
                    <a:pt x="225" y="1"/>
                  </a:lnTo>
                  <a:lnTo>
                    <a:pt x="470" y="1"/>
                  </a:lnTo>
                  <a:lnTo>
                    <a:pt x="225" y="91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"/>
            <p:cNvSpPr/>
            <p:nvPr/>
          </p:nvSpPr>
          <p:spPr>
            <a:xfrm>
              <a:off x="4868875" y="3668775"/>
              <a:ext cx="40900" cy="173275"/>
            </a:xfrm>
            <a:custGeom>
              <a:avLst/>
              <a:gdLst/>
              <a:ahLst/>
              <a:cxnLst/>
              <a:rect l="l" t="t" r="r" b="b"/>
              <a:pathLst>
                <a:path w="1636" h="6931" extrusionOk="0">
                  <a:moveTo>
                    <a:pt x="0" y="6889"/>
                  </a:moveTo>
                  <a:lnTo>
                    <a:pt x="1390" y="1"/>
                  </a:lnTo>
                  <a:lnTo>
                    <a:pt x="1635" y="41"/>
                  </a:lnTo>
                  <a:lnTo>
                    <a:pt x="225" y="69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"/>
            <p:cNvSpPr/>
            <p:nvPr/>
          </p:nvSpPr>
          <p:spPr>
            <a:xfrm>
              <a:off x="5045675" y="3260150"/>
              <a:ext cx="412450" cy="354900"/>
            </a:xfrm>
            <a:custGeom>
              <a:avLst/>
              <a:gdLst/>
              <a:ahLst/>
              <a:cxnLst/>
              <a:rect l="l" t="t" r="r" b="b"/>
              <a:pathLst>
                <a:path w="16498" h="14196" extrusionOk="0">
                  <a:moveTo>
                    <a:pt x="7657" y="1"/>
                  </a:moveTo>
                  <a:cubicBezTo>
                    <a:pt x="6378" y="1"/>
                    <a:pt x="4874" y="217"/>
                    <a:pt x="3108" y="728"/>
                  </a:cubicBezTo>
                  <a:lnTo>
                    <a:pt x="1575" y="3876"/>
                  </a:lnTo>
                  <a:lnTo>
                    <a:pt x="1" y="7024"/>
                  </a:lnTo>
                  <a:cubicBezTo>
                    <a:pt x="2202" y="12807"/>
                    <a:pt x="5281" y="14195"/>
                    <a:pt x="7731" y="14195"/>
                  </a:cubicBezTo>
                  <a:cubicBezTo>
                    <a:pt x="9991" y="14195"/>
                    <a:pt x="11714" y="13014"/>
                    <a:pt x="11714" y="13014"/>
                  </a:cubicBezTo>
                  <a:cubicBezTo>
                    <a:pt x="14392" y="11439"/>
                    <a:pt x="16497" y="11317"/>
                    <a:pt x="16497" y="11317"/>
                  </a:cubicBezTo>
                  <a:cubicBezTo>
                    <a:pt x="16497" y="11317"/>
                    <a:pt x="15332" y="9559"/>
                    <a:pt x="14964" y="6493"/>
                  </a:cubicBezTo>
                  <a:cubicBezTo>
                    <a:pt x="14964" y="6493"/>
                    <a:pt x="14672" y="1"/>
                    <a:pt x="76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"/>
            <p:cNvSpPr/>
            <p:nvPr/>
          </p:nvSpPr>
          <p:spPr>
            <a:xfrm>
              <a:off x="5038525" y="3244100"/>
              <a:ext cx="430325" cy="394050"/>
            </a:xfrm>
            <a:custGeom>
              <a:avLst/>
              <a:gdLst/>
              <a:ahLst/>
              <a:cxnLst/>
              <a:rect l="l" t="t" r="r" b="b"/>
              <a:pathLst>
                <a:path w="17213" h="15762" extrusionOk="0">
                  <a:moveTo>
                    <a:pt x="1" y="7646"/>
                  </a:moveTo>
                  <a:lnTo>
                    <a:pt x="3231" y="1186"/>
                  </a:lnTo>
                  <a:lnTo>
                    <a:pt x="3333" y="1145"/>
                  </a:lnTo>
                  <a:cubicBezTo>
                    <a:pt x="7339" y="0"/>
                    <a:pt x="10447" y="205"/>
                    <a:pt x="12613" y="1738"/>
                  </a:cubicBezTo>
                  <a:cubicBezTo>
                    <a:pt x="15312" y="3680"/>
                    <a:pt x="15496" y="6971"/>
                    <a:pt x="15496" y="7114"/>
                  </a:cubicBezTo>
                  <a:cubicBezTo>
                    <a:pt x="15843" y="10078"/>
                    <a:pt x="16967" y="11795"/>
                    <a:pt x="16967" y="11816"/>
                  </a:cubicBezTo>
                  <a:lnTo>
                    <a:pt x="17213" y="12163"/>
                  </a:lnTo>
                  <a:lnTo>
                    <a:pt x="16783" y="12184"/>
                  </a:lnTo>
                  <a:cubicBezTo>
                    <a:pt x="16763" y="12184"/>
                    <a:pt x="14719" y="12327"/>
                    <a:pt x="12143" y="13860"/>
                  </a:cubicBezTo>
                  <a:cubicBezTo>
                    <a:pt x="11939" y="13983"/>
                    <a:pt x="9240" y="15761"/>
                    <a:pt x="6113" y="14780"/>
                  </a:cubicBezTo>
                  <a:cubicBezTo>
                    <a:pt x="3578" y="13983"/>
                    <a:pt x="1534" y="11632"/>
                    <a:pt x="42" y="7748"/>
                  </a:cubicBezTo>
                  <a:close/>
                  <a:moveTo>
                    <a:pt x="3578" y="1574"/>
                  </a:moveTo>
                  <a:lnTo>
                    <a:pt x="532" y="7686"/>
                  </a:lnTo>
                  <a:cubicBezTo>
                    <a:pt x="1963" y="11346"/>
                    <a:pt x="3885" y="13594"/>
                    <a:pt x="6256" y="14330"/>
                  </a:cubicBezTo>
                  <a:cubicBezTo>
                    <a:pt x="9200" y="15250"/>
                    <a:pt x="11837" y="13472"/>
                    <a:pt x="11877" y="13451"/>
                  </a:cubicBezTo>
                  <a:lnTo>
                    <a:pt x="11877" y="13451"/>
                  </a:lnTo>
                  <a:cubicBezTo>
                    <a:pt x="13247" y="12613"/>
                    <a:pt x="14780" y="12041"/>
                    <a:pt x="16375" y="11754"/>
                  </a:cubicBezTo>
                  <a:cubicBezTo>
                    <a:pt x="15639" y="10323"/>
                    <a:pt x="15169" y="8770"/>
                    <a:pt x="15005" y="7155"/>
                  </a:cubicBezTo>
                  <a:cubicBezTo>
                    <a:pt x="15005" y="7114"/>
                    <a:pt x="14821" y="3925"/>
                    <a:pt x="12307" y="2126"/>
                  </a:cubicBezTo>
                  <a:cubicBezTo>
                    <a:pt x="10303" y="695"/>
                    <a:pt x="7360" y="511"/>
                    <a:pt x="3578" y="15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"/>
            <p:cNvSpPr/>
            <p:nvPr/>
          </p:nvSpPr>
          <p:spPr>
            <a:xfrm>
              <a:off x="5045175" y="3255350"/>
              <a:ext cx="389450" cy="358250"/>
            </a:xfrm>
            <a:custGeom>
              <a:avLst/>
              <a:gdLst/>
              <a:ahLst/>
              <a:cxnLst/>
              <a:rect l="l" t="t" r="r" b="b"/>
              <a:pathLst>
                <a:path w="15578" h="14330" extrusionOk="0">
                  <a:moveTo>
                    <a:pt x="0" y="6971"/>
                  </a:moveTo>
                  <a:lnTo>
                    <a:pt x="2944" y="1063"/>
                  </a:lnTo>
                  <a:lnTo>
                    <a:pt x="2985" y="1043"/>
                  </a:lnTo>
                  <a:cubicBezTo>
                    <a:pt x="6644" y="0"/>
                    <a:pt x="9485" y="184"/>
                    <a:pt x="11468" y="1595"/>
                  </a:cubicBezTo>
                  <a:cubicBezTo>
                    <a:pt x="13921" y="3353"/>
                    <a:pt x="14085" y="6439"/>
                    <a:pt x="14085" y="6480"/>
                  </a:cubicBezTo>
                  <a:cubicBezTo>
                    <a:pt x="14412" y="9240"/>
                    <a:pt x="15455" y="10855"/>
                    <a:pt x="15475" y="10875"/>
                  </a:cubicBezTo>
                  <a:lnTo>
                    <a:pt x="15577" y="11039"/>
                  </a:lnTo>
                  <a:lnTo>
                    <a:pt x="15373" y="11059"/>
                  </a:lnTo>
                  <a:cubicBezTo>
                    <a:pt x="15352" y="11059"/>
                    <a:pt x="13431" y="11202"/>
                    <a:pt x="11019" y="12613"/>
                  </a:cubicBezTo>
                  <a:cubicBezTo>
                    <a:pt x="10916" y="12694"/>
                    <a:pt x="8382" y="14330"/>
                    <a:pt x="5561" y="13451"/>
                  </a:cubicBezTo>
                  <a:cubicBezTo>
                    <a:pt x="3230" y="12735"/>
                    <a:pt x="1370" y="10568"/>
                    <a:pt x="21" y="7012"/>
                  </a:cubicBezTo>
                  <a:close/>
                  <a:moveTo>
                    <a:pt x="3108" y="1267"/>
                  </a:moveTo>
                  <a:lnTo>
                    <a:pt x="266" y="6971"/>
                  </a:lnTo>
                  <a:cubicBezTo>
                    <a:pt x="1595" y="10425"/>
                    <a:pt x="3394" y="12531"/>
                    <a:pt x="5622" y="13226"/>
                  </a:cubicBezTo>
                  <a:cubicBezTo>
                    <a:pt x="8402" y="14085"/>
                    <a:pt x="10876" y="12429"/>
                    <a:pt x="10896" y="12408"/>
                  </a:cubicBezTo>
                  <a:lnTo>
                    <a:pt x="10896" y="12408"/>
                  </a:lnTo>
                  <a:cubicBezTo>
                    <a:pt x="12204" y="11611"/>
                    <a:pt x="13656" y="11080"/>
                    <a:pt x="15168" y="10855"/>
                  </a:cubicBezTo>
                  <a:cubicBezTo>
                    <a:pt x="14432" y="9506"/>
                    <a:pt x="13983" y="8013"/>
                    <a:pt x="13840" y="6501"/>
                  </a:cubicBezTo>
                  <a:cubicBezTo>
                    <a:pt x="13840" y="6460"/>
                    <a:pt x="13676" y="3475"/>
                    <a:pt x="11305" y="1799"/>
                  </a:cubicBezTo>
                  <a:cubicBezTo>
                    <a:pt x="9424" y="429"/>
                    <a:pt x="6665" y="245"/>
                    <a:pt x="3108" y="1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"/>
            <p:cNvSpPr/>
            <p:nvPr/>
          </p:nvSpPr>
          <p:spPr>
            <a:xfrm>
              <a:off x="5083000" y="3353975"/>
              <a:ext cx="347525" cy="177350"/>
            </a:xfrm>
            <a:custGeom>
              <a:avLst/>
              <a:gdLst/>
              <a:ahLst/>
              <a:cxnLst/>
              <a:rect l="l" t="t" r="r" b="b"/>
              <a:pathLst>
                <a:path w="13901" h="7094" extrusionOk="0">
                  <a:moveTo>
                    <a:pt x="0" y="225"/>
                  </a:moveTo>
                  <a:lnTo>
                    <a:pt x="102" y="0"/>
                  </a:lnTo>
                  <a:lnTo>
                    <a:pt x="13901" y="6869"/>
                  </a:lnTo>
                  <a:lnTo>
                    <a:pt x="13798" y="70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"/>
            <p:cNvSpPr/>
            <p:nvPr/>
          </p:nvSpPr>
          <p:spPr>
            <a:xfrm>
              <a:off x="5083500" y="3354475"/>
              <a:ext cx="341925" cy="106325"/>
            </a:xfrm>
            <a:custGeom>
              <a:avLst/>
              <a:gdLst/>
              <a:ahLst/>
              <a:cxnLst/>
              <a:rect l="l" t="t" r="r" b="b"/>
              <a:pathLst>
                <a:path w="13677" h="4253" extrusionOk="0">
                  <a:moveTo>
                    <a:pt x="1" y="226"/>
                  </a:moveTo>
                  <a:lnTo>
                    <a:pt x="82" y="1"/>
                  </a:lnTo>
                  <a:lnTo>
                    <a:pt x="13676" y="4028"/>
                  </a:lnTo>
                  <a:lnTo>
                    <a:pt x="13615" y="42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"/>
            <p:cNvSpPr/>
            <p:nvPr/>
          </p:nvSpPr>
          <p:spPr>
            <a:xfrm>
              <a:off x="5084525" y="3354475"/>
              <a:ext cx="331700" cy="43475"/>
            </a:xfrm>
            <a:custGeom>
              <a:avLst/>
              <a:gdLst/>
              <a:ahLst/>
              <a:cxnLst/>
              <a:rect l="l" t="t" r="r" b="b"/>
              <a:pathLst>
                <a:path w="13268" h="1739" extrusionOk="0">
                  <a:moveTo>
                    <a:pt x="0" y="226"/>
                  </a:moveTo>
                  <a:lnTo>
                    <a:pt x="21" y="1"/>
                  </a:lnTo>
                  <a:lnTo>
                    <a:pt x="13267" y="1493"/>
                  </a:lnTo>
                  <a:lnTo>
                    <a:pt x="13247" y="17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"/>
            <p:cNvSpPr/>
            <p:nvPr/>
          </p:nvSpPr>
          <p:spPr>
            <a:xfrm>
              <a:off x="5084025" y="3335575"/>
              <a:ext cx="308175" cy="25075"/>
            </a:xfrm>
            <a:custGeom>
              <a:avLst/>
              <a:gdLst/>
              <a:ahLst/>
              <a:cxnLst/>
              <a:rect l="l" t="t" r="r" b="b"/>
              <a:pathLst>
                <a:path w="12327" h="1003" extrusionOk="0">
                  <a:moveTo>
                    <a:pt x="0" y="757"/>
                  </a:moveTo>
                  <a:lnTo>
                    <a:pt x="12326" y="0"/>
                  </a:lnTo>
                  <a:lnTo>
                    <a:pt x="12326" y="225"/>
                  </a:lnTo>
                  <a:lnTo>
                    <a:pt x="20" y="100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"/>
            <p:cNvSpPr/>
            <p:nvPr/>
          </p:nvSpPr>
          <p:spPr>
            <a:xfrm>
              <a:off x="5083500" y="3290600"/>
              <a:ext cx="266800" cy="69525"/>
            </a:xfrm>
            <a:custGeom>
              <a:avLst/>
              <a:gdLst/>
              <a:ahLst/>
              <a:cxnLst/>
              <a:rect l="l" t="t" r="r" b="b"/>
              <a:pathLst>
                <a:path w="10672" h="2781" extrusionOk="0">
                  <a:moveTo>
                    <a:pt x="1" y="2556"/>
                  </a:moveTo>
                  <a:lnTo>
                    <a:pt x="10610" y="1"/>
                  </a:lnTo>
                  <a:lnTo>
                    <a:pt x="10671" y="225"/>
                  </a:lnTo>
                  <a:lnTo>
                    <a:pt x="62" y="2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"/>
            <p:cNvSpPr/>
            <p:nvPr/>
          </p:nvSpPr>
          <p:spPr>
            <a:xfrm>
              <a:off x="5083500" y="3263000"/>
              <a:ext cx="211600" cy="96625"/>
            </a:xfrm>
            <a:custGeom>
              <a:avLst/>
              <a:gdLst/>
              <a:ahLst/>
              <a:cxnLst/>
              <a:rect l="l" t="t" r="r" b="b"/>
              <a:pathLst>
                <a:path w="8464" h="3865" extrusionOk="0">
                  <a:moveTo>
                    <a:pt x="1" y="3639"/>
                  </a:moveTo>
                  <a:lnTo>
                    <a:pt x="8361" y="1"/>
                  </a:lnTo>
                  <a:lnTo>
                    <a:pt x="8464" y="205"/>
                  </a:lnTo>
                  <a:lnTo>
                    <a:pt x="103" y="38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"/>
            <p:cNvSpPr/>
            <p:nvPr/>
          </p:nvSpPr>
          <p:spPr>
            <a:xfrm>
              <a:off x="5064600" y="3253800"/>
              <a:ext cx="149250" cy="101725"/>
            </a:xfrm>
            <a:custGeom>
              <a:avLst/>
              <a:gdLst/>
              <a:ahLst/>
              <a:cxnLst/>
              <a:rect l="l" t="t" r="r" b="b"/>
              <a:pathLst>
                <a:path w="5970" h="4069" extrusionOk="0">
                  <a:moveTo>
                    <a:pt x="0" y="3864"/>
                  </a:moveTo>
                  <a:lnTo>
                    <a:pt x="5826" y="1"/>
                  </a:lnTo>
                  <a:lnTo>
                    <a:pt x="5969" y="205"/>
                  </a:lnTo>
                  <a:lnTo>
                    <a:pt x="123" y="40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"/>
            <p:cNvSpPr/>
            <p:nvPr/>
          </p:nvSpPr>
          <p:spPr>
            <a:xfrm>
              <a:off x="5084025" y="3351925"/>
              <a:ext cx="288750" cy="216200"/>
            </a:xfrm>
            <a:custGeom>
              <a:avLst/>
              <a:gdLst/>
              <a:ahLst/>
              <a:cxnLst/>
              <a:rect l="l" t="t" r="r" b="b"/>
              <a:pathLst>
                <a:path w="11550" h="8648" extrusionOk="0">
                  <a:moveTo>
                    <a:pt x="0" y="205"/>
                  </a:moveTo>
                  <a:lnTo>
                    <a:pt x="143" y="1"/>
                  </a:lnTo>
                  <a:lnTo>
                    <a:pt x="11550" y="8443"/>
                  </a:lnTo>
                  <a:lnTo>
                    <a:pt x="11407" y="864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"/>
            <p:cNvSpPr/>
            <p:nvPr/>
          </p:nvSpPr>
          <p:spPr>
            <a:xfrm>
              <a:off x="5083500" y="3352950"/>
              <a:ext cx="234075" cy="245325"/>
            </a:xfrm>
            <a:custGeom>
              <a:avLst/>
              <a:gdLst/>
              <a:ahLst/>
              <a:cxnLst/>
              <a:rect l="l" t="t" r="r" b="b"/>
              <a:pathLst>
                <a:path w="9363" h="9813" extrusionOk="0">
                  <a:moveTo>
                    <a:pt x="1" y="164"/>
                  </a:moveTo>
                  <a:lnTo>
                    <a:pt x="164" y="0"/>
                  </a:lnTo>
                  <a:lnTo>
                    <a:pt x="9363" y="9649"/>
                  </a:lnTo>
                  <a:lnTo>
                    <a:pt x="9179" y="981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"/>
            <p:cNvSpPr/>
            <p:nvPr/>
          </p:nvSpPr>
          <p:spPr>
            <a:xfrm>
              <a:off x="5083000" y="3353450"/>
              <a:ext cx="175300" cy="260675"/>
            </a:xfrm>
            <a:custGeom>
              <a:avLst/>
              <a:gdLst/>
              <a:ahLst/>
              <a:cxnLst/>
              <a:rect l="l" t="t" r="r" b="b"/>
              <a:pathLst>
                <a:path w="7012" h="10427" extrusionOk="0">
                  <a:moveTo>
                    <a:pt x="0" y="124"/>
                  </a:moveTo>
                  <a:lnTo>
                    <a:pt x="205" y="1"/>
                  </a:lnTo>
                  <a:lnTo>
                    <a:pt x="7012" y="10283"/>
                  </a:lnTo>
                  <a:lnTo>
                    <a:pt x="6807" y="104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"/>
            <p:cNvSpPr/>
            <p:nvPr/>
          </p:nvSpPr>
          <p:spPr>
            <a:xfrm>
              <a:off x="5083000" y="3353450"/>
              <a:ext cx="114500" cy="252500"/>
            </a:xfrm>
            <a:custGeom>
              <a:avLst/>
              <a:gdLst/>
              <a:ahLst/>
              <a:cxnLst/>
              <a:rect l="l" t="t" r="r" b="b"/>
              <a:pathLst>
                <a:path w="4580" h="10100" extrusionOk="0">
                  <a:moveTo>
                    <a:pt x="0" y="83"/>
                  </a:moveTo>
                  <a:lnTo>
                    <a:pt x="225" y="1"/>
                  </a:lnTo>
                  <a:lnTo>
                    <a:pt x="4579" y="9997"/>
                  </a:lnTo>
                  <a:lnTo>
                    <a:pt x="4354" y="100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"/>
            <p:cNvSpPr/>
            <p:nvPr/>
          </p:nvSpPr>
          <p:spPr>
            <a:xfrm>
              <a:off x="5082475" y="3353975"/>
              <a:ext cx="59300" cy="223350"/>
            </a:xfrm>
            <a:custGeom>
              <a:avLst/>
              <a:gdLst/>
              <a:ahLst/>
              <a:cxnLst/>
              <a:rect l="l" t="t" r="r" b="b"/>
              <a:pathLst>
                <a:path w="2372" h="8934" extrusionOk="0">
                  <a:moveTo>
                    <a:pt x="1" y="62"/>
                  </a:moveTo>
                  <a:lnTo>
                    <a:pt x="246" y="0"/>
                  </a:lnTo>
                  <a:lnTo>
                    <a:pt x="2372" y="8893"/>
                  </a:lnTo>
                  <a:lnTo>
                    <a:pt x="2147" y="89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"/>
            <p:cNvSpPr/>
            <p:nvPr/>
          </p:nvSpPr>
          <p:spPr>
            <a:xfrm>
              <a:off x="5082475" y="3354475"/>
              <a:ext cx="16900" cy="175825"/>
            </a:xfrm>
            <a:custGeom>
              <a:avLst/>
              <a:gdLst/>
              <a:ahLst/>
              <a:cxnLst/>
              <a:rect l="l" t="t" r="r" b="b"/>
              <a:pathLst>
                <a:path w="676" h="7033" extrusionOk="0">
                  <a:moveTo>
                    <a:pt x="1" y="21"/>
                  </a:moveTo>
                  <a:lnTo>
                    <a:pt x="246" y="1"/>
                  </a:lnTo>
                  <a:lnTo>
                    <a:pt x="675" y="7012"/>
                  </a:lnTo>
                  <a:lnTo>
                    <a:pt x="430" y="70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"/>
            <p:cNvSpPr/>
            <p:nvPr/>
          </p:nvSpPr>
          <p:spPr>
            <a:xfrm>
              <a:off x="5159150" y="2865850"/>
              <a:ext cx="426725" cy="355850"/>
            </a:xfrm>
            <a:custGeom>
              <a:avLst/>
              <a:gdLst/>
              <a:ahLst/>
              <a:cxnLst/>
              <a:rect l="l" t="t" r="r" b="b"/>
              <a:pathLst>
                <a:path w="17069" h="14234" extrusionOk="0">
                  <a:moveTo>
                    <a:pt x="7985" y="1"/>
                  </a:moveTo>
                  <a:cubicBezTo>
                    <a:pt x="6250" y="1"/>
                    <a:pt x="4087" y="596"/>
                    <a:pt x="1410" y="2211"/>
                  </a:cubicBezTo>
                  <a:lnTo>
                    <a:pt x="715" y="5645"/>
                  </a:lnTo>
                  <a:lnTo>
                    <a:pt x="0" y="9100"/>
                  </a:lnTo>
                  <a:cubicBezTo>
                    <a:pt x="2881" y="13067"/>
                    <a:pt x="5578" y="14234"/>
                    <a:pt x="7753" y="14234"/>
                  </a:cubicBezTo>
                  <a:cubicBezTo>
                    <a:pt x="10857" y="14234"/>
                    <a:pt x="12899" y="11860"/>
                    <a:pt x="12899" y="11860"/>
                  </a:cubicBezTo>
                  <a:cubicBezTo>
                    <a:pt x="15066" y="9631"/>
                    <a:pt x="17069" y="8977"/>
                    <a:pt x="17069" y="8977"/>
                  </a:cubicBezTo>
                  <a:cubicBezTo>
                    <a:pt x="17069" y="8977"/>
                    <a:pt x="15474" y="7587"/>
                    <a:pt x="14350" y="4705"/>
                  </a:cubicBezTo>
                  <a:cubicBezTo>
                    <a:pt x="14350" y="4705"/>
                    <a:pt x="12860" y="1"/>
                    <a:pt x="7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"/>
            <p:cNvSpPr/>
            <p:nvPr/>
          </p:nvSpPr>
          <p:spPr>
            <a:xfrm>
              <a:off x="5153000" y="2847000"/>
              <a:ext cx="444125" cy="383825"/>
            </a:xfrm>
            <a:custGeom>
              <a:avLst/>
              <a:gdLst/>
              <a:ahLst/>
              <a:cxnLst/>
              <a:rect l="l" t="t" r="r" b="b"/>
              <a:pathLst>
                <a:path w="17765" h="15353" extrusionOk="0">
                  <a:moveTo>
                    <a:pt x="1" y="9915"/>
                  </a:moveTo>
                  <a:lnTo>
                    <a:pt x="1432" y="2822"/>
                  </a:lnTo>
                  <a:lnTo>
                    <a:pt x="1534" y="2761"/>
                  </a:lnTo>
                  <a:cubicBezTo>
                    <a:pt x="5091" y="614"/>
                    <a:pt x="8157" y="1"/>
                    <a:pt x="10651" y="941"/>
                  </a:cubicBezTo>
                  <a:cubicBezTo>
                    <a:pt x="13758" y="2106"/>
                    <a:pt x="14780" y="5255"/>
                    <a:pt x="14821" y="5377"/>
                  </a:cubicBezTo>
                  <a:cubicBezTo>
                    <a:pt x="15925" y="8157"/>
                    <a:pt x="17458" y="9527"/>
                    <a:pt x="17458" y="9547"/>
                  </a:cubicBezTo>
                  <a:lnTo>
                    <a:pt x="17765" y="9834"/>
                  </a:lnTo>
                  <a:lnTo>
                    <a:pt x="17376" y="9956"/>
                  </a:lnTo>
                  <a:cubicBezTo>
                    <a:pt x="17356" y="9956"/>
                    <a:pt x="15414" y="10631"/>
                    <a:pt x="13308" y="12757"/>
                  </a:cubicBezTo>
                  <a:cubicBezTo>
                    <a:pt x="13165" y="12941"/>
                    <a:pt x="11019" y="15353"/>
                    <a:pt x="7728" y="15230"/>
                  </a:cubicBezTo>
                  <a:cubicBezTo>
                    <a:pt x="5070" y="15108"/>
                    <a:pt x="2495" y="13350"/>
                    <a:pt x="42" y="9997"/>
                  </a:cubicBezTo>
                  <a:close/>
                  <a:moveTo>
                    <a:pt x="1881" y="3108"/>
                  </a:moveTo>
                  <a:lnTo>
                    <a:pt x="512" y="9793"/>
                  </a:lnTo>
                  <a:cubicBezTo>
                    <a:pt x="2842" y="12982"/>
                    <a:pt x="5275" y="14658"/>
                    <a:pt x="7769" y="14740"/>
                  </a:cubicBezTo>
                  <a:cubicBezTo>
                    <a:pt x="10855" y="14862"/>
                    <a:pt x="12940" y="12471"/>
                    <a:pt x="12961" y="12450"/>
                  </a:cubicBezTo>
                  <a:lnTo>
                    <a:pt x="12961" y="12430"/>
                  </a:lnTo>
                  <a:cubicBezTo>
                    <a:pt x="14085" y="11264"/>
                    <a:pt x="15393" y="10304"/>
                    <a:pt x="16865" y="9629"/>
                  </a:cubicBezTo>
                  <a:cubicBezTo>
                    <a:pt x="15782" y="8443"/>
                    <a:pt x="14944" y="7053"/>
                    <a:pt x="14371" y="5541"/>
                  </a:cubicBezTo>
                  <a:cubicBezTo>
                    <a:pt x="14351" y="5500"/>
                    <a:pt x="13349" y="2474"/>
                    <a:pt x="10467" y="1391"/>
                  </a:cubicBezTo>
                  <a:cubicBezTo>
                    <a:pt x="8137" y="512"/>
                    <a:pt x="5254" y="1105"/>
                    <a:pt x="1881" y="31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"/>
            <p:cNvSpPr/>
            <p:nvPr/>
          </p:nvSpPr>
          <p:spPr>
            <a:xfrm>
              <a:off x="5157600" y="2861825"/>
              <a:ext cx="402725" cy="349075"/>
            </a:xfrm>
            <a:custGeom>
              <a:avLst/>
              <a:gdLst/>
              <a:ahLst/>
              <a:cxnLst/>
              <a:rect l="l" t="t" r="r" b="b"/>
              <a:pathLst>
                <a:path w="16109" h="13963" extrusionOk="0">
                  <a:moveTo>
                    <a:pt x="1" y="9016"/>
                  </a:moveTo>
                  <a:lnTo>
                    <a:pt x="1309" y="2556"/>
                  </a:lnTo>
                  <a:lnTo>
                    <a:pt x="1350" y="2536"/>
                  </a:lnTo>
                  <a:cubicBezTo>
                    <a:pt x="4600" y="573"/>
                    <a:pt x="7401" y="1"/>
                    <a:pt x="9670" y="859"/>
                  </a:cubicBezTo>
                  <a:cubicBezTo>
                    <a:pt x="12511" y="1922"/>
                    <a:pt x="13472" y="4866"/>
                    <a:pt x="13472" y="4886"/>
                  </a:cubicBezTo>
                  <a:cubicBezTo>
                    <a:pt x="14494" y="7482"/>
                    <a:pt x="15945" y="8770"/>
                    <a:pt x="15945" y="8791"/>
                  </a:cubicBezTo>
                  <a:lnTo>
                    <a:pt x="16109" y="8934"/>
                  </a:lnTo>
                  <a:lnTo>
                    <a:pt x="15904" y="8995"/>
                  </a:lnTo>
                  <a:cubicBezTo>
                    <a:pt x="15884" y="8995"/>
                    <a:pt x="14065" y="9629"/>
                    <a:pt x="12102" y="11612"/>
                  </a:cubicBezTo>
                  <a:cubicBezTo>
                    <a:pt x="12020" y="11714"/>
                    <a:pt x="9997" y="13963"/>
                    <a:pt x="7033" y="13840"/>
                  </a:cubicBezTo>
                  <a:cubicBezTo>
                    <a:pt x="4621" y="13758"/>
                    <a:pt x="2249" y="12143"/>
                    <a:pt x="21" y="9057"/>
                  </a:cubicBezTo>
                  <a:close/>
                  <a:moveTo>
                    <a:pt x="1534" y="2699"/>
                  </a:moveTo>
                  <a:lnTo>
                    <a:pt x="246" y="8954"/>
                  </a:lnTo>
                  <a:cubicBezTo>
                    <a:pt x="2433" y="11959"/>
                    <a:pt x="4723" y="13513"/>
                    <a:pt x="7053" y="13615"/>
                  </a:cubicBezTo>
                  <a:cubicBezTo>
                    <a:pt x="9956" y="13738"/>
                    <a:pt x="11918" y="11489"/>
                    <a:pt x="11939" y="11469"/>
                  </a:cubicBezTo>
                  <a:lnTo>
                    <a:pt x="11939" y="11469"/>
                  </a:lnTo>
                  <a:cubicBezTo>
                    <a:pt x="12981" y="10344"/>
                    <a:pt x="14249" y="9465"/>
                    <a:pt x="15639" y="8852"/>
                  </a:cubicBezTo>
                  <a:cubicBezTo>
                    <a:pt x="14596" y="7728"/>
                    <a:pt x="13778" y="6420"/>
                    <a:pt x="13247" y="4989"/>
                  </a:cubicBezTo>
                  <a:cubicBezTo>
                    <a:pt x="13247" y="4948"/>
                    <a:pt x="12307" y="2127"/>
                    <a:pt x="9588" y="1105"/>
                  </a:cubicBezTo>
                  <a:cubicBezTo>
                    <a:pt x="7401" y="267"/>
                    <a:pt x="4682" y="818"/>
                    <a:pt x="1513" y="27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"/>
            <p:cNvSpPr/>
            <p:nvPr/>
          </p:nvSpPr>
          <p:spPr>
            <a:xfrm>
              <a:off x="5176000" y="3003900"/>
              <a:ext cx="378700" cy="82825"/>
            </a:xfrm>
            <a:custGeom>
              <a:avLst/>
              <a:gdLst/>
              <a:ahLst/>
              <a:cxnLst/>
              <a:rect l="l" t="t" r="r" b="b"/>
              <a:pathLst>
                <a:path w="15148" h="3313" extrusionOk="0">
                  <a:moveTo>
                    <a:pt x="1" y="246"/>
                  </a:moveTo>
                  <a:lnTo>
                    <a:pt x="41" y="1"/>
                  </a:lnTo>
                  <a:lnTo>
                    <a:pt x="15148" y="3067"/>
                  </a:lnTo>
                  <a:lnTo>
                    <a:pt x="15107" y="33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"/>
            <p:cNvSpPr/>
            <p:nvPr/>
          </p:nvSpPr>
          <p:spPr>
            <a:xfrm>
              <a:off x="5177025" y="3004425"/>
              <a:ext cx="354700" cy="14825"/>
            </a:xfrm>
            <a:custGeom>
              <a:avLst/>
              <a:gdLst/>
              <a:ahLst/>
              <a:cxnLst/>
              <a:rect l="l" t="t" r="r" b="b"/>
              <a:pathLst>
                <a:path w="14188" h="593" extrusionOk="0">
                  <a:moveTo>
                    <a:pt x="0" y="245"/>
                  </a:moveTo>
                  <a:lnTo>
                    <a:pt x="0" y="0"/>
                  </a:lnTo>
                  <a:lnTo>
                    <a:pt x="14187" y="368"/>
                  </a:lnTo>
                  <a:lnTo>
                    <a:pt x="14187" y="59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"/>
            <p:cNvSpPr/>
            <p:nvPr/>
          </p:nvSpPr>
          <p:spPr>
            <a:xfrm>
              <a:off x="5176000" y="2954850"/>
              <a:ext cx="330675" cy="55725"/>
            </a:xfrm>
            <a:custGeom>
              <a:avLst/>
              <a:gdLst/>
              <a:ahLst/>
              <a:cxnLst/>
              <a:rect l="l" t="t" r="r" b="b"/>
              <a:pathLst>
                <a:path w="13227" h="2229" extrusionOk="0">
                  <a:moveTo>
                    <a:pt x="1" y="1983"/>
                  </a:moveTo>
                  <a:lnTo>
                    <a:pt x="13186" y="0"/>
                  </a:lnTo>
                  <a:lnTo>
                    <a:pt x="13226" y="245"/>
                  </a:lnTo>
                  <a:lnTo>
                    <a:pt x="41" y="22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"/>
            <p:cNvSpPr/>
            <p:nvPr/>
          </p:nvSpPr>
          <p:spPr>
            <a:xfrm>
              <a:off x="5187750" y="2903225"/>
              <a:ext cx="294900" cy="104275"/>
            </a:xfrm>
            <a:custGeom>
              <a:avLst/>
              <a:gdLst/>
              <a:ahLst/>
              <a:cxnLst/>
              <a:rect l="l" t="t" r="r" b="b"/>
              <a:pathLst>
                <a:path w="11796" h="4171" extrusionOk="0">
                  <a:moveTo>
                    <a:pt x="1" y="3946"/>
                  </a:moveTo>
                  <a:lnTo>
                    <a:pt x="11734" y="1"/>
                  </a:lnTo>
                  <a:lnTo>
                    <a:pt x="11796" y="225"/>
                  </a:lnTo>
                  <a:lnTo>
                    <a:pt x="83" y="41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"/>
            <p:cNvSpPr/>
            <p:nvPr/>
          </p:nvSpPr>
          <p:spPr>
            <a:xfrm>
              <a:off x="5175500" y="2874600"/>
              <a:ext cx="242250" cy="135450"/>
            </a:xfrm>
            <a:custGeom>
              <a:avLst/>
              <a:gdLst/>
              <a:ahLst/>
              <a:cxnLst/>
              <a:rect l="l" t="t" r="r" b="b"/>
              <a:pathLst>
                <a:path w="9690" h="5418" extrusionOk="0">
                  <a:moveTo>
                    <a:pt x="0" y="5213"/>
                  </a:moveTo>
                  <a:lnTo>
                    <a:pt x="9587" y="1"/>
                  </a:lnTo>
                  <a:lnTo>
                    <a:pt x="9690" y="205"/>
                  </a:lnTo>
                  <a:lnTo>
                    <a:pt x="102" y="54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"/>
            <p:cNvSpPr/>
            <p:nvPr/>
          </p:nvSpPr>
          <p:spPr>
            <a:xfrm>
              <a:off x="5174975" y="2862850"/>
              <a:ext cx="182475" cy="147200"/>
            </a:xfrm>
            <a:custGeom>
              <a:avLst/>
              <a:gdLst/>
              <a:ahLst/>
              <a:cxnLst/>
              <a:rect l="l" t="t" r="r" b="b"/>
              <a:pathLst>
                <a:path w="7299" h="5888" extrusionOk="0">
                  <a:moveTo>
                    <a:pt x="1" y="5683"/>
                  </a:moveTo>
                  <a:lnTo>
                    <a:pt x="7135" y="1"/>
                  </a:lnTo>
                  <a:lnTo>
                    <a:pt x="7298" y="205"/>
                  </a:lnTo>
                  <a:lnTo>
                    <a:pt x="144" y="58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"/>
            <p:cNvSpPr/>
            <p:nvPr/>
          </p:nvSpPr>
          <p:spPr>
            <a:xfrm>
              <a:off x="5174475" y="2873075"/>
              <a:ext cx="120625" cy="135975"/>
            </a:xfrm>
            <a:custGeom>
              <a:avLst/>
              <a:gdLst/>
              <a:ahLst/>
              <a:cxnLst/>
              <a:rect l="l" t="t" r="r" b="b"/>
              <a:pathLst>
                <a:path w="4825" h="5439" extrusionOk="0">
                  <a:moveTo>
                    <a:pt x="0" y="5274"/>
                  </a:moveTo>
                  <a:lnTo>
                    <a:pt x="4661" y="0"/>
                  </a:lnTo>
                  <a:lnTo>
                    <a:pt x="4825" y="164"/>
                  </a:lnTo>
                  <a:lnTo>
                    <a:pt x="184" y="543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"/>
            <p:cNvSpPr/>
            <p:nvPr/>
          </p:nvSpPr>
          <p:spPr>
            <a:xfrm>
              <a:off x="5187750" y="3014125"/>
              <a:ext cx="332200" cy="136975"/>
            </a:xfrm>
            <a:custGeom>
              <a:avLst/>
              <a:gdLst/>
              <a:ahLst/>
              <a:cxnLst/>
              <a:rect l="l" t="t" r="r" b="b"/>
              <a:pathLst>
                <a:path w="13288" h="5479" extrusionOk="0">
                  <a:moveTo>
                    <a:pt x="1" y="225"/>
                  </a:moveTo>
                  <a:lnTo>
                    <a:pt x="83" y="0"/>
                  </a:lnTo>
                  <a:lnTo>
                    <a:pt x="13288" y="5254"/>
                  </a:lnTo>
                  <a:lnTo>
                    <a:pt x="13206" y="54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"/>
            <p:cNvSpPr/>
            <p:nvPr/>
          </p:nvSpPr>
          <p:spPr>
            <a:xfrm>
              <a:off x="5175500" y="3001850"/>
              <a:ext cx="287725" cy="179400"/>
            </a:xfrm>
            <a:custGeom>
              <a:avLst/>
              <a:gdLst/>
              <a:ahLst/>
              <a:cxnLst/>
              <a:rect l="l" t="t" r="r" b="b"/>
              <a:pathLst>
                <a:path w="11509" h="7176" extrusionOk="0">
                  <a:moveTo>
                    <a:pt x="0" y="205"/>
                  </a:moveTo>
                  <a:lnTo>
                    <a:pt x="143" y="1"/>
                  </a:lnTo>
                  <a:lnTo>
                    <a:pt x="11509" y="6972"/>
                  </a:lnTo>
                  <a:lnTo>
                    <a:pt x="11386" y="71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"/>
            <p:cNvSpPr/>
            <p:nvPr/>
          </p:nvSpPr>
          <p:spPr>
            <a:xfrm>
              <a:off x="5175500" y="3002375"/>
              <a:ext cx="235100" cy="209050"/>
            </a:xfrm>
            <a:custGeom>
              <a:avLst/>
              <a:gdLst/>
              <a:ahLst/>
              <a:cxnLst/>
              <a:rect l="l" t="t" r="r" b="b"/>
              <a:pathLst>
                <a:path w="9404" h="8362" extrusionOk="0">
                  <a:moveTo>
                    <a:pt x="0" y="184"/>
                  </a:moveTo>
                  <a:lnTo>
                    <a:pt x="164" y="0"/>
                  </a:lnTo>
                  <a:lnTo>
                    <a:pt x="9403" y="8177"/>
                  </a:lnTo>
                  <a:lnTo>
                    <a:pt x="9240" y="83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"/>
            <p:cNvSpPr/>
            <p:nvPr/>
          </p:nvSpPr>
          <p:spPr>
            <a:xfrm>
              <a:off x="5174975" y="3002875"/>
              <a:ext cx="174800" cy="217225"/>
            </a:xfrm>
            <a:custGeom>
              <a:avLst/>
              <a:gdLst/>
              <a:ahLst/>
              <a:cxnLst/>
              <a:rect l="l" t="t" r="r" b="b"/>
              <a:pathLst>
                <a:path w="6992" h="8689" extrusionOk="0">
                  <a:moveTo>
                    <a:pt x="1" y="144"/>
                  </a:moveTo>
                  <a:lnTo>
                    <a:pt x="185" y="1"/>
                  </a:lnTo>
                  <a:lnTo>
                    <a:pt x="6992" y="8545"/>
                  </a:lnTo>
                  <a:lnTo>
                    <a:pt x="6787" y="86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"/>
            <p:cNvSpPr/>
            <p:nvPr/>
          </p:nvSpPr>
          <p:spPr>
            <a:xfrm>
              <a:off x="5174475" y="3003400"/>
              <a:ext cx="114500" cy="202900"/>
            </a:xfrm>
            <a:custGeom>
              <a:avLst/>
              <a:gdLst/>
              <a:ahLst/>
              <a:cxnLst/>
              <a:rect l="l" t="t" r="r" b="b"/>
              <a:pathLst>
                <a:path w="4580" h="8116" extrusionOk="0">
                  <a:moveTo>
                    <a:pt x="0" y="102"/>
                  </a:moveTo>
                  <a:lnTo>
                    <a:pt x="225" y="0"/>
                  </a:lnTo>
                  <a:lnTo>
                    <a:pt x="4579" y="8013"/>
                  </a:lnTo>
                  <a:lnTo>
                    <a:pt x="4375" y="81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"/>
            <p:cNvSpPr/>
            <p:nvPr/>
          </p:nvSpPr>
          <p:spPr>
            <a:xfrm>
              <a:off x="5174475" y="3003400"/>
              <a:ext cx="61350" cy="168650"/>
            </a:xfrm>
            <a:custGeom>
              <a:avLst/>
              <a:gdLst/>
              <a:ahLst/>
              <a:cxnLst/>
              <a:rect l="l" t="t" r="r" b="b"/>
              <a:pathLst>
                <a:path w="2454" h="6746" extrusionOk="0">
                  <a:moveTo>
                    <a:pt x="0" y="82"/>
                  </a:moveTo>
                  <a:lnTo>
                    <a:pt x="225" y="0"/>
                  </a:lnTo>
                  <a:lnTo>
                    <a:pt x="2453" y="6664"/>
                  </a:lnTo>
                  <a:lnTo>
                    <a:pt x="2228" y="67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"/>
            <p:cNvSpPr/>
            <p:nvPr/>
          </p:nvSpPr>
          <p:spPr>
            <a:xfrm>
              <a:off x="5169875" y="2455700"/>
              <a:ext cx="422150" cy="356575"/>
            </a:xfrm>
            <a:custGeom>
              <a:avLst/>
              <a:gdLst/>
              <a:ahLst/>
              <a:cxnLst/>
              <a:rect l="l" t="t" r="r" b="b"/>
              <a:pathLst>
                <a:path w="16886" h="14263" extrusionOk="0">
                  <a:moveTo>
                    <a:pt x="7541" y="1"/>
                  </a:moveTo>
                  <a:cubicBezTo>
                    <a:pt x="5512" y="1"/>
                    <a:pt x="2975" y="990"/>
                    <a:pt x="0" y="4083"/>
                  </a:cubicBezTo>
                  <a:lnTo>
                    <a:pt x="225" y="7578"/>
                  </a:lnTo>
                  <a:lnTo>
                    <a:pt x="430" y="11094"/>
                  </a:lnTo>
                  <a:cubicBezTo>
                    <a:pt x="3342" y="13454"/>
                    <a:pt x="5724" y="14262"/>
                    <a:pt x="7622" y="14262"/>
                  </a:cubicBezTo>
                  <a:cubicBezTo>
                    <a:pt x="11759" y="14262"/>
                    <a:pt x="13594" y="10420"/>
                    <a:pt x="13594" y="10420"/>
                  </a:cubicBezTo>
                  <a:cubicBezTo>
                    <a:pt x="15127" y="7721"/>
                    <a:pt x="16885" y="6556"/>
                    <a:pt x="16885" y="6556"/>
                  </a:cubicBezTo>
                  <a:cubicBezTo>
                    <a:pt x="16885" y="6556"/>
                    <a:pt x="15005" y="5616"/>
                    <a:pt x="13144" y="3122"/>
                  </a:cubicBezTo>
                  <a:cubicBezTo>
                    <a:pt x="13144" y="3122"/>
                    <a:pt x="11145" y="1"/>
                    <a:pt x="75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"/>
            <p:cNvSpPr/>
            <p:nvPr/>
          </p:nvSpPr>
          <p:spPr>
            <a:xfrm>
              <a:off x="5163725" y="2443800"/>
              <a:ext cx="440050" cy="384850"/>
            </a:xfrm>
            <a:custGeom>
              <a:avLst/>
              <a:gdLst/>
              <a:ahLst/>
              <a:cxnLst/>
              <a:rect l="l" t="t" r="r" b="b"/>
              <a:pathLst>
                <a:path w="17602" h="15394" extrusionOk="0">
                  <a:moveTo>
                    <a:pt x="451" y="11693"/>
                  </a:moveTo>
                  <a:lnTo>
                    <a:pt x="1" y="4457"/>
                  </a:lnTo>
                  <a:lnTo>
                    <a:pt x="83" y="4375"/>
                  </a:lnTo>
                  <a:cubicBezTo>
                    <a:pt x="2965" y="1390"/>
                    <a:pt x="5766" y="0"/>
                    <a:pt x="8403" y="266"/>
                  </a:cubicBezTo>
                  <a:cubicBezTo>
                    <a:pt x="11714" y="593"/>
                    <a:pt x="13513" y="3353"/>
                    <a:pt x="13595" y="3475"/>
                  </a:cubicBezTo>
                  <a:cubicBezTo>
                    <a:pt x="15373" y="5867"/>
                    <a:pt x="17213" y="6807"/>
                    <a:pt x="17233" y="6807"/>
                  </a:cubicBezTo>
                  <a:lnTo>
                    <a:pt x="17601" y="6991"/>
                  </a:lnTo>
                  <a:lnTo>
                    <a:pt x="17254" y="7237"/>
                  </a:lnTo>
                  <a:cubicBezTo>
                    <a:pt x="17233" y="7237"/>
                    <a:pt x="15537" y="8402"/>
                    <a:pt x="14065" y="10998"/>
                  </a:cubicBezTo>
                  <a:cubicBezTo>
                    <a:pt x="13963" y="11202"/>
                    <a:pt x="12491" y="14105"/>
                    <a:pt x="9302" y="14821"/>
                  </a:cubicBezTo>
                  <a:cubicBezTo>
                    <a:pt x="6706" y="15393"/>
                    <a:pt x="3762" y="14371"/>
                    <a:pt x="532" y="11754"/>
                  </a:cubicBezTo>
                  <a:close/>
                  <a:moveTo>
                    <a:pt x="492" y="4641"/>
                  </a:moveTo>
                  <a:lnTo>
                    <a:pt x="941" y="11448"/>
                  </a:lnTo>
                  <a:cubicBezTo>
                    <a:pt x="4008" y="13921"/>
                    <a:pt x="6788" y="14882"/>
                    <a:pt x="9200" y="14350"/>
                  </a:cubicBezTo>
                  <a:cubicBezTo>
                    <a:pt x="12225" y="13676"/>
                    <a:pt x="13636" y="10814"/>
                    <a:pt x="13636" y="10794"/>
                  </a:cubicBezTo>
                  <a:lnTo>
                    <a:pt x="13636" y="10773"/>
                  </a:lnTo>
                  <a:cubicBezTo>
                    <a:pt x="14412" y="9342"/>
                    <a:pt x="15455" y="8095"/>
                    <a:pt x="16702" y="7053"/>
                  </a:cubicBezTo>
                  <a:cubicBezTo>
                    <a:pt x="15332" y="6194"/>
                    <a:pt x="14147" y="5070"/>
                    <a:pt x="13206" y="3762"/>
                  </a:cubicBezTo>
                  <a:cubicBezTo>
                    <a:pt x="13166" y="3721"/>
                    <a:pt x="11428" y="1063"/>
                    <a:pt x="8341" y="757"/>
                  </a:cubicBezTo>
                  <a:cubicBezTo>
                    <a:pt x="5888" y="511"/>
                    <a:pt x="3251" y="1820"/>
                    <a:pt x="492" y="46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"/>
            <p:cNvSpPr/>
            <p:nvPr/>
          </p:nvSpPr>
          <p:spPr>
            <a:xfrm>
              <a:off x="5167325" y="2462200"/>
              <a:ext cx="398625" cy="350075"/>
            </a:xfrm>
            <a:custGeom>
              <a:avLst/>
              <a:gdLst/>
              <a:ahLst/>
              <a:cxnLst/>
              <a:rect l="l" t="t" r="r" b="b"/>
              <a:pathLst>
                <a:path w="15945" h="14003" extrusionOk="0">
                  <a:moveTo>
                    <a:pt x="409" y="10630"/>
                  </a:moveTo>
                  <a:lnTo>
                    <a:pt x="0" y="4048"/>
                  </a:lnTo>
                  <a:lnTo>
                    <a:pt x="41" y="4007"/>
                  </a:lnTo>
                  <a:cubicBezTo>
                    <a:pt x="2678" y="1268"/>
                    <a:pt x="5233" y="0"/>
                    <a:pt x="7645" y="245"/>
                  </a:cubicBezTo>
                  <a:cubicBezTo>
                    <a:pt x="10650" y="532"/>
                    <a:pt x="12347" y="3128"/>
                    <a:pt x="12367" y="3148"/>
                  </a:cubicBezTo>
                  <a:cubicBezTo>
                    <a:pt x="14023" y="5397"/>
                    <a:pt x="15740" y="6276"/>
                    <a:pt x="15761" y="6276"/>
                  </a:cubicBezTo>
                  <a:lnTo>
                    <a:pt x="15945" y="6378"/>
                  </a:lnTo>
                  <a:lnTo>
                    <a:pt x="15781" y="6480"/>
                  </a:lnTo>
                  <a:cubicBezTo>
                    <a:pt x="15761" y="6480"/>
                    <a:pt x="14166" y="7564"/>
                    <a:pt x="12776" y="9996"/>
                  </a:cubicBezTo>
                  <a:cubicBezTo>
                    <a:pt x="12715" y="10119"/>
                    <a:pt x="11345" y="12817"/>
                    <a:pt x="8463" y="13471"/>
                  </a:cubicBezTo>
                  <a:cubicBezTo>
                    <a:pt x="6092" y="14003"/>
                    <a:pt x="3393" y="13063"/>
                    <a:pt x="450" y="10671"/>
                  </a:cubicBezTo>
                  <a:close/>
                  <a:moveTo>
                    <a:pt x="245" y="4129"/>
                  </a:moveTo>
                  <a:lnTo>
                    <a:pt x="634" y="10507"/>
                  </a:lnTo>
                  <a:cubicBezTo>
                    <a:pt x="3516" y="12817"/>
                    <a:pt x="6133" y="13737"/>
                    <a:pt x="8402" y="13226"/>
                  </a:cubicBezTo>
                  <a:cubicBezTo>
                    <a:pt x="11243" y="12592"/>
                    <a:pt x="12551" y="9915"/>
                    <a:pt x="12572" y="9894"/>
                  </a:cubicBezTo>
                  <a:lnTo>
                    <a:pt x="12572" y="9894"/>
                  </a:lnTo>
                  <a:cubicBezTo>
                    <a:pt x="13287" y="8545"/>
                    <a:pt x="14289" y="7359"/>
                    <a:pt x="15475" y="6399"/>
                  </a:cubicBezTo>
                  <a:cubicBezTo>
                    <a:pt x="14166" y="5601"/>
                    <a:pt x="13042" y="4538"/>
                    <a:pt x="12163" y="3291"/>
                  </a:cubicBezTo>
                  <a:cubicBezTo>
                    <a:pt x="12122" y="3271"/>
                    <a:pt x="10487" y="757"/>
                    <a:pt x="7604" y="491"/>
                  </a:cubicBezTo>
                  <a:cubicBezTo>
                    <a:pt x="5295" y="245"/>
                    <a:pt x="2821" y="1472"/>
                    <a:pt x="245" y="41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"/>
            <p:cNvSpPr/>
            <p:nvPr/>
          </p:nvSpPr>
          <p:spPr>
            <a:xfrm>
              <a:off x="5174975" y="2618575"/>
              <a:ext cx="384850" cy="29675"/>
            </a:xfrm>
            <a:custGeom>
              <a:avLst/>
              <a:gdLst/>
              <a:ahLst/>
              <a:cxnLst/>
              <a:rect l="l" t="t" r="r" b="b"/>
              <a:pathLst>
                <a:path w="15394" h="1187" extrusionOk="0">
                  <a:moveTo>
                    <a:pt x="1" y="961"/>
                  </a:moveTo>
                  <a:lnTo>
                    <a:pt x="15393" y="0"/>
                  </a:lnTo>
                  <a:lnTo>
                    <a:pt x="15393" y="246"/>
                  </a:lnTo>
                  <a:lnTo>
                    <a:pt x="21" y="118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"/>
            <p:cNvSpPr/>
            <p:nvPr/>
          </p:nvSpPr>
          <p:spPr>
            <a:xfrm>
              <a:off x="5174475" y="2559800"/>
              <a:ext cx="346500" cy="88450"/>
            </a:xfrm>
            <a:custGeom>
              <a:avLst/>
              <a:gdLst/>
              <a:ahLst/>
              <a:cxnLst/>
              <a:rect l="l" t="t" r="r" b="b"/>
              <a:pathLst>
                <a:path w="13860" h="3538" extrusionOk="0">
                  <a:moveTo>
                    <a:pt x="0" y="3312"/>
                  </a:moveTo>
                  <a:lnTo>
                    <a:pt x="13799" y="1"/>
                  </a:lnTo>
                  <a:lnTo>
                    <a:pt x="13860" y="225"/>
                  </a:lnTo>
                  <a:lnTo>
                    <a:pt x="62" y="353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"/>
            <p:cNvSpPr/>
            <p:nvPr/>
          </p:nvSpPr>
          <p:spPr>
            <a:xfrm>
              <a:off x="5173950" y="2509725"/>
              <a:ext cx="308200" cy="138525"/>
            </a:xfrm>
            <a:custGeom>
              <a:avLst/>
              <a:gdLst/>
              <a:ahLst/>
              <a:cxnLst/>
              <a:rect l="l" t="t" r="r" b="b"/>
              <a:pathLst>
                <a:path w="12328" h="5541" extrusionOk="0">
                  <a:moveTo>
                    <a:pt x="1" y="5315"/>
                  </a:moveTo>
                  <a:lnTo>
                    <a:pt x="12225" y="0"/>
                  </a:lnTo>
                  <a:lnTo>
                    <a:pt x="12327" y="225"/>
                  </a:lnTo>
                  <a:lnTo>
                    <a:pt x="103" y="55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"/>
            <p:cNvSpPr/>
            <p:nvPr/>
          </p:nvSpPr>
          <p:spPr>
            <a:xfrm>
              <a:off x="5173950" y="2472425"/>
              <a:ext cx="260150" cy="175825"/>
            </a:xfrm>
            <a:custGeom>
              <a:avLst/>
              <a:gdLst/>
              <a:ahLst/>
              <a:cxnLst/>
              <a:rect l="l" t="t" r="r" b="b"/>
              <a:pathLst>
                <a:path w="10406" h="7033" extrusionOk="0">
                  <a:moveTo>
                    <a:pt x="1" y="6828"/>
                  </a:moveTo>
                  <a:lnTo>
                    <a:pt x="10283" y="0"/>
                  </a:lnTo>
                  <a:lnTo>
                    <a:pt x="10406" y="204"/>
                  </a:lnTo>
                  <a:lnTo>
                    <a:pt x="123" y="70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"/>
            <p:cNvSpPr/>
            <p:nvPr/>
          </p:nvSpPr>
          <p:spPr>
            <a:xfrm>
              <a:off x="5173450" y="2455550"/>
              <a:ext cx="201875" cy="192175"/>
            </a:xfrm>
            <a:custGeom>
              <a:avLst/>
              <a:gdLst/>
              <a:ahLst/>
              <a:cxnLst/>
              <a:rect l="l" t="t" r="r" b="b"/>
              <a:pathLst>
                <a:path w="8075" h="7687" extrusionOk="0">
                  <a:moveTo>
                    <a:pt x="0" y="7523"/>
                  </a:moveTo>
                  <a:lnTo>
                    <a:pt x="7911" y="0"/>
                  </a:lnTo>
                  <a:lnTo>
                    <a:pt x="8075" y="164"/>
                  </a:lnTo>
                  <a:lnTo>
                    <a:pt x="164" y="768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"/>
            <p:cNvSpPr/>
            <p:nvPr/>
          </p:nvSpPr>
          <p:spPr>
            <a:xfrm>
              <a:off x="5172925" y="2460150"/>
              <a:ext cx="140575" cy="187075"/>
            </a:xfrm>
            <a:custGeom>
              <a:avLst/>
              <a:gdLst/>
              <a:ahLst/>
              <a:cxnLst/>
              <a:rect l="l" t="t" r="r" b="b"/>
              <a:pathLst>
                <a:path w="5623" h="7483" extrusionOk="0">
                  <a:moveTo>
                    <a:pt x="1" y="7339"/>
                  </a:moveTo>
                  <a:lnTo>
                    <a:pt x="5438" y="0"/>
                  </a:lnTo>
                  <a:lnTo>
                    <a:pt x="5622" y="144"/>
                  </a:lnTo>
                  <a:lnTo>
                    <a:pt x="205" y="748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"/>
            <p:cNvSpPr/>
            <p:nvPr/>
          </p:nvSpPr>
          <p:spPr>
            <a:xfrm>
              <a:off x="5172425" y="2486200"/>
              <a:ext cx="83825" cy="160000"/>
            </a:xfrm>
            <a:custGeom>
              <a:avLst/>
              <a:gdLst/>
              <a:ahLst/>
              <a:cxnLst/>
              <a:rect l="l" t="t" r="r" b="b"/>
              <a:pathLst>
                <a:path w="3353" h="6400" extrusionOk="0">
                  <a:moveTo>
                    <a:pt x="0" y="6297"/>
                  </a:moveTo>
                  <a:lnTo>
                    <a:pt x="3128" y="1"/>
                  </a:lnTo>
                  <a:lnTo>
                    <a:pt x="3353" y="124"/>
                  </a:lnTo>
                  <a:lnTo>
                    <a:pt x="225" y="63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"/>
            <p:cNvSpPr/>
            <p:nvPr/>
          </p:nvSpPr>
          <p:spPr>
            <a:xfrm>
              <a:off x="5174975" y="2639525"/>
              <a:ext cx="353175" cy="46025"/>
            </a:xfrm>
            <a:custGeom>
              <a:avLst/>
              <a:gdLst/>
              <a:ahLst/>
              <a:cxnLst/>
              <a:rect l="l" t="t" r="r" b="b"/>
              <a:pathLst>
                <a:path w="14127" h="1841" extrusionOk="0">
                  <a:moveTo>
                    <a:pt x="1" y="246"/>
                  </a:moveTo>
                  <a:lnTo>
                    <a:pt x="21" y="1"/>
                  </a:lnTo>
                  <a:lnTo>
                    <a:pt x="14126" y="1615"/>
                  </a:lnTo>
                  <a:lnTo>
                    <a:pt x="14106" y="18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"/>
            <p:cNvSpPr/>
            <p:nvPr/>
          </p:nvSpPr>
          <p:spPr>
            <a:xfrm>
              <a:off x="5174475" y="2640025"/>
              <a:ext cx="321475" cy="100200"/>
            </a:xfrm>
            <a:custGeom>
              <a:avLst/>
              <a:gdLst/>
              <a:ahLst/>
              <a:cxnLst/>
              <a:rect l="l" t="t" r="r" b="b"/>
              <a:pathLst>
                <a:path w="12859" h="4008" extrusionOk="0">
                  <a:moveTo>
                    <a:pt x="0" y="226"/>
                  </a:moveTo>
                  <a:lnTo>
                    <a:pt x="62" y="1"/>
                  </a:lnTo>
                  <a:lnTo>
                    <a:pt x="12858" y="3762"/>
                  </a:lnTo>
                  <a:lnTo>
                    <a:pt x="12776" y="400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"/>
            <p:cNvSpPr/>
            <p:nvPr/>
          </p:nvSpPr>
          <p:spPr>
            <a:xfrm>
              <a:off x="5173950" y="2639525"/>
              <a:ext cx="278550" cy="143125"/>
            </a:xfrm>
            <a:custGeom>
              <a:avLst/>
              <a:gdLst/>
              <a:ahLst/>
              <a:cxnLst/>
              <a:rect l="l" t="t" r="r" b="b"/>
              <a:pathLst>
                <a:path w="11142" h="5725" extrusionOk="0">
                  <a:moveTo>
                    <a:pt x="1" y="225"/>
                  </a:moveTo>
                  <a:lnTo>
                    <a:pt x="103" y="1"/>
                  </a:lnTo>
                  <a:lnTo>
                    <a:pt x="11142" y="5499"/>
                  </a:lnTo>
                  <a:lnTo>
                    <a:pt x="11039" y="57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"/>
            <p:cNvSpPr/>
            <p:nvPr/>
          </p:nvSpPr>
          <p:spPr>
            <a:xfrm>
              <a:off x="5173450" y="2640025"/>
              <a:ext cx="222850" cy="167650"/>
            </a:xfrm>
            <a:custGeom>
              <a:avLst/>
              <a:gdLst/>
              <a:ahLst/>
              <a:cxnLst/>
              <a:rect l="l" t="t" r="r" b="b"/>
              <a:pathLst>
                <a:path w="8914" h="6706" extrusionOk="0">
                  <a:moveTo>
                    <a:pt x="0" y="205"/>
                  </a:moveTo>
                  <a:lnTo>
                    <a:pt x="143" y="1"/>
                  </a:lnTo>
                  <a:lnTo>
                    <a:pt x="8913" y="6501"/>
                  </a:lnTo>
                  <a:lnTo>
                    <a:pt x="8770" y="67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"/>
            <p:cNvSpPr/>
            <p:nvPr/>
          </p:nvSpPr>
          <p:spPr>
            <a:xfrm>
              <a:off x="5172925" y="2640025"/>
              <a:ext cx="161525" cy="169700"/>
            </a:xfrm>
            <a:custGeom>
              <a:avLst/>
              <a:gdLst/>
              <a:ahLst/>
              <a:cxnLst/>
              <a:rect l="l" t="t" r="r" b="b"/>
              <a:pathLst>
                <a:path w="6461" h="6788" extrusionOk="0">
                  <a:moveTo>
                    <a:pt x="1" y="165"/>
                  </a:moveTo>
                  <a:lnTo>
                    <a:pt x="185" y="1"/>
                  </a:lnTo>
                  <a:lnTo>
                    <a:pt x="6461" y="6624"/>
                  </a:lnTo>
                  <a:lnTo>
                    <a:pt x="6297" y="678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"/>
            <p:cNvSpPr/>
            <p:nvPr/>
          </p:nvSpPr>
          <p:spPr>
            <a:xfrm>
              <a:off x="5172925" y="2640550"/>
              <a:ext cx="101725" cy="149750"/>
            </a:xfrm>
            <a:custGeom>
              <a:avLst/>
              <a:gdLst/>
              <a:ahLst/>
              <a:cxnLst/>
              <a:rect l="l" t="t" r="r" b="b"/>
              <a:pathLst>
                <a:path w="4069" h="5990" extrusionOk="0">
                  <a:moveTo>
                    <a:pt x="1" y="144"/>
                  </a:moveTo>
                  <a:lnTo>
                    <a:pt x="185" y="0"/>
                  </a:lnTo>
                  <a:lnTo>
                    <a:pt x="4069" y="5867"/>
                  </a:lnTo>
                  <a:lnTo>
                    <a:pt x="3864" y="59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"/>
            <p:cNvSpPr/>
            <p:nvPr/>
          </p:nvSpPr>
          <p:spPr>
            <a:xfrm>
              <a:off x="5052325" y="2060450"/>
              <a:ext cx="423675" cy="354800"/>
            </a:xfrm>
            <a:custGeom>
              <a:avLst/>
              <a:gdLst/>
              <a:ahLst/>
              <a:cxnLst/>
              <a:rect l="l" t="t" r="r" b="b"/>
              <a:pathLst>
                <a:path w="16947" h="14192" extrusionOk="0">
                  <a:moveTo>
                    <a:pt x="7804" y="1"/>
                  </a:moveTo>
                  <a:cubicBezTo>
                    <a:pt x="5502" y="1"/>
                    <a:pt x="2654" y="1296"/>
                    <a:pt x="1" y="6095"/>
                  </a:cubicBezTo>
                  <a:lnTo>
                    <a:pt x="1125" y="9406"/>
                  </a:lnTo>
                  <a:lnTo>
                    <a:pt x="2229" y="12738"/>
                  </a:lnTo>
                  <a:cubicBezTo>
                    <a:pt x="4565" y="13781"/>
                    <a:pt x="6476" y="14191"/>
                    <a:pt x="8038" y="14191"/>
                  </a:cubicBezTo>
                  <a:cubicBezTo>
                    <a:pt x="13758" y="14191"/>
                    <a:pt x="14780" y="8691"/>
                    <a:pt x="14780" y="8691"/>
                  </a:cubicBezTo>
                  <a:cubicBezTo>
                    <a:pt x="15536" y="5706"/>
                    <a:pt x="16947" y="4132"/>
                    <a:pt x="16947" y="4132"/>
                  </a:cubicBezTo>
                  <a:cubicBezTo>
                    <a:pt x="16947" y="4132"/>
                    <a:pt x="14882" y="3703"/>
                    <a:pt x="12450" y="1781"/>
                  </a:cubicBezTo>
                  <a:cubicBezTo>
                    <a:pt x="12450" y="1781"/>
                    <a:pt x="10503" y="1"/>
                    <a:pt x="78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"/>
            <p:cNvSpPr/>
            <p:nvPr/>
          </p:nvSpPr>
          <p:spPr>
            <a:xfrm>
              <a:off x="5046200" y="2043125"/>
              <a:ext cx="441050" cy="389950"/>
            </a:xfrm>
            <a:custGeom>
              <a:avLst/>
              <a:gdLst/>
              <a:ahLst/>
              <a:cxnLst/>
              <a:rect l="l" t="t" r="r" b="b"/>
              <a:pathLst>
                <a:path w="17642" h="15598" extrusionOk="0">
                  <a:moveTo>
                    <a:pt x="2290" y="13615"/>
                  </a:moveTo>
                  <a:lnTo>
                    <a:pt x="0" y="6767"/>
                  </a:lnTo>
                  <a:lnTo>
                    <a:pt x="41" y="6665"/>
                  </a:lnTo>
                  <a:cubicBezTo>
                    <a:pt x="2045" y="3026"/>
                    <a:pt x="4395" y="962"/>
                    <a:pt x="7032" y="532"/>
                  </a:cubicBezTo>
                  <a:cubicBezTo>
                    <a:pt x="10303" y="1"/>
                    <a:pt x="12756" y="2209"/>
                    <a:pt x="12858" y="2290"/>
                  </a:cubicBezTo>
                  <a:cubicBezTo>
                    <a:pt x="15189" y="4151"/>
                    <a:pt x="17212" y="4580"/>
                    <a:pt x="17233" y="4580"/>
                  </a:cubicBezTo>
                  <a:lnTo>
                    <a:pt x="17642" y="4662"/>
                  </a:lnTo>
                  <a:lnTo>
                    <a:pt x="17396" y="4968"/>
                  </a:lnTo>
                  <a:cubicBezTo>
                    <a:pt x="17376" y="4989"/>
                    <a:pt x="16027" y="6542"/>
                    <a:pt x="15270" y="9445"/>
                  </a:cubicBezTo>
                  <a:cubicBezTo>
                    <a:pt x="15230" y="9670"/>
                    <a:pt x="14575" y="12838"/>
                    <a:pt x="11673" y="14351"/>
                  </a:cubicBezTo>
                  <a:cubicBezTo>
                    <a:pt x="9322" y="15598"/>
                    <a:pt x="6194" y="15353"/>
                    <a:pt x="2392" y="13656"/>
                  </a:cubicBezTo>
                  <a:close/>
                  <a:moveTo>
                    <a:pt x="532" y="6808"/>
                  </a:moveTo>
                  <a:lnTo>
                    <a:pt x="2678" y="13268"/>
                  </a:lnTo>
                  <a:cubicBezTo>
                    <a:pt x="6296" y="14862"/>
                    <a:pt x="9240" y="15087"/>
                    <a:pt x="11427" y="13942"/>
                  </a:cubicBezTo>
                  <a:cubicBezTo>
                    <a:pt x="14167" y="12491"/>
                    <a:pt x="14780" y="9384"/>
                    <a:pt x="14800" y="9343"/>
                  </a:cubicBezTo>
                  <a:lnTo>
                    <a:pt x="14800" y="9322"/>
                  </a:lnTo>
                  <a:cubicBezTo>
                    <a:pt x="15168" y="7748"/>
                    <a:pt x="15843" y="6276"/>
                    <a:pt x="16783" y="4948"/>
                  </a:cubicBezTo>
                  <a:cubicBezTo>
                    <a:pt x="15250" y="4457"/>
                    <a:pt x="13799" y="3680"/>
                    <a:pt x="12552" y="2658"/>
                  </a:cubicBezTo>
                  <a:cubicBezTo>
                    <a:pt x="12531" y="2617"/>
                    <a:pt x="10140" y="491"/>
                    <a:pt x="7094" y="1002"/>
                  </a:cubicBezTo>
                  <a:cubicBezTo>
                    <a:pt x="4641" y="1411"/>
                    <a:pt x="2433" y="3374"/>
                    <a:pt x="532" y="68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"/>
            <p:cNvSpPr/>
            <p:nvPr/>
          </p:nvSpPr>
          <p:spPr>
            <a:xfrm>
              <a:off x="5051825" y="2064600"/>
              <a:ext cx="399650" cy="355200"/>
            </a:xfrm>
            <a:custGeom>
              <a:avLst/>
              <a:gdLst/>
              <a:ahLst/>
              <a:cxnLst/>
              <a:rect l="l" t="t" r="r" b="b"/>
              <a:pathLst>
                <a:path w="15986" h="14208" extrusionOk="0">
                  <a:moveTo>
                    <a:pt x="2085" y="12429"/>
                  </a:moveTo>
                  <a:lnTo>
                    <a:pt x="0" y="6174"/>
                  </a:lnTo>
                  <a:lnTo>
                    <a:pt x="21" y="6133"/>
                  </a:lnTo>
                  <a:cubicBezTo>
                    <a:pt x="1860" y="2801"/>
                    <a:pt x="4007" y="900"/>
                    <a:pt x="6399" y="511"/>
                  </a:cubicBezTo>
                  <a:cubicBezTo>
                    <a:pt x="9363" y="0"/>
                    <a:pt x="11673" y="2085"/>
                    <a:pt x="11693" y="2106"/>
                  </a:cubicBezTo>
                  <a:cubicBezTo>
                    <a:pt x="13880" y="3843"/>
                    <a:pt x="15761" y="4232"/>
                    <a:pt x="15781" y="4232"/>
                  </a:cubicBezTo>
                  <a:lnTo>
                    <a:pt x="15986" y="4273"/>
                  </a:lnTo>
                  <a:lnTo>
                    <a:pt x="15863" y="4436"/>
                  </a:lnTo>
                  <a:cubicBezTo>
                    <a:pt x="15843" y="4457"/>
                    <a:pt x="14575" y="5908"/>
                    <a:pt x="13880" y="8606"/>
                  </a:cubicBezTo>
                  <a:cubicBezTo>
                    <a:pt x="13860" y="8750"/>
                    <a:pt x="13226" y="11693"/>
                    <a:pt x="10610" y="13083"/>
                  </a:cubicBezTo>
                  <a:cubicBezTo>
                    <a:pt x="8463" y="14208"/>
                    <a:pt x="5601" y="13983"/>
                    <a:pt x="2126" y="12429"/>
                  </a:cubicBezTo>
                  <a:close/>
                  <a:moveTo>
                    <a:pt x="246" y="6194"/>
                  </a:moveTo>
                  <a:lnTo>
                    <a:pt x="2290" y="12245"/>
                  </a:lnTo>
                  <a:cubicBezTo>
                    <a:pt x="5663" y="13737"/>
                    <a:pt x="8422" y="13962"/>
                    <a:pt x="10487" y="12879"/>
                  </a:cubicBezTo>
                  <a:cubicBezTo>
                    <a:pt x="13063" y="11530"/>
                    <a:pt x="13635" y="8586"/>
                    <a:pt x="13635" y="8566"/>
                  </a:cubicBezTo>
                  <a:lnTo>
                    <a:pt x="13635" y="8566"/>
                  </a:lnTo>
                  <a:cubicBezTo>
                    <a:pt x="14003" y="7073"/>
                    <a:pt x="14637" y="5683"/>
                    <a:pt x="15556" y="4436"/>
                  </a:cubicBezTo>
                  <a:cubicBezTo>
                    <a:pt x="14085" y="4007"/>
                    <a:pt x="12715" y="3271"/>
                    <a:pt x="11550" y="2290"/>
                  </a:cubicBezTo>
                  <a:cubicBezTo>
                    <a:pt x="11509" y="2269"/>
                    <a:pt x="9281" y="266"/>
                    <a:pt x="6439" y="757"/>
                  </a:cubicBezTo>
                  <a:cubicBezTo>
                    <a:pt x="4109" y="1125"/>
                    <a:pt x="2044" y="2964"/>
                    <a:pt x="246" y="61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"/>
            <p:cNvSpPr/>
            <p:nvPr/>
          </p:nvSpPr>
          <p:spPr>
            <a:xfrm>
              <a:off x="5079425" y="2170375"/>
              <a:ext cx="367450" cy="128300"/>
            </a:xfrm>
            <a:custGeom>
              <a:avLst/>
              <a:gdLst/>
              <a:ahLst/>
              <a:cxnLst/>
              <a:rect l="l" t="t" r="r" b="b"/>
              <a:pathLst>
                <a:path w="14698" h="5132" extrusionOk="0">
                  <a:moveTo>
                    <a:pt x="0" y="4907"/>
                  </a:moveTo>
                  <a:lnTo>
                    <a:pt x="14616" y="1"/>
                  </a:lnTo>
                  <a:lnTo>
                    <a:pt x="14698" y="226"/>
                  </a:lnTo>
                  <a:lnTo>
                    <a:pt x="82" y="513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"/>
            <p:cNvSpPr/>
            <p:nvPr/>
          </p:nvSpPr>
          <p:spPr>
            <a:xfrm>
              <a:off x="5078900" y="2124400"/>
              <a:ext cx="314825" cy="174275"/>
            </a:xfrm>
            <a:custGeom>
              <a:avLst/>
              <a:gdLst/>
              <a:ahLst/>
              <a:cxnLst/>
              <a:rect l="l" t="t" r="r" b="b"/>
              <a:pathLst>
                <a:path w="12593" h="6971" extrusionOk="0">
                  <a:moveTo>
                    <a:pt x="1" y="6766"/>
                  </a:moveTo>
                  <a:lnTo>
                    <a:pt x="12470" y="0"/>
                  </a:lnTo>
                  <a:lnTo>
                    <a:pt x="12593" y="205"/>
                  </a:lnTo>
                  <a:lnTo>
                    <a:pt x="123" y="69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"/>
            <p:cNvSpPr/>
            <p:nvPr/>
          </p:nvSpPr>
          <p:spPr>
            <a:xfrm>
              <a:off x="5078400" y="2086575"/>
              <a:ext cx="264750" cy="212100"/>
            </a:xfrm>
            <a:custGeom>
              <a:avLst/>
              <a:gdLst/>
              <a:ahLst/>
              <a:cxnLst/>
              <a:rect l="l" t="t" r="r" b="b"/>
              <a:pathLst>
                <a:path w="10590" h="8484" extrusionOk="0">
                  <a:moveTo>
                    <a:pt x="0" y="8300"/>
                  </a:moveTo>
                  <a:lnTo>
                    <a:pt x="10426" y="0"/>
                  </a:lnTo>
                  <a:lnTo>
                    <a:pt x="10589" y="184"/>
                  </a:lnTo>
                  <a:lnTo>
                    <a:pt x="164" y="848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"/>
            <p:cNvSpPr/>
            <p:nvPr/>
          </p:nvSpPr>
          <p:spPr>
            <a:xfrm>
              <a:off x="5078400" y="2063075"/>
              <a:ext cx="208525" cy="235100"/>
            </a:xfrm>
            <a:custGeom>
              <a:avLst/>
              <a:gdLst/>
              <a:ahLst/>
              <a:cxnLst/>
              <a:rect l="l" t="t" r="r" b="b"/>
              <a:pathLst>
                <a:path w="8341" h="9404" extrusionOk="0">
                  <a:moveTo>
                    <a:pt x="0" y="9240"/>
                  </a:moveTo>
                  <a:lnTo>
                    <a:pt x="8177" y="0"/>
                  </a:lnTo>
                  <a:lnTo>
                    <a:pt x="8340" y="164"/>
                  </a:lnTo>
                  <a:lnTo>
                    <a:pt x="164" y="94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"/>
            <p:cNvSpPr/>
            <p:nvPr/>
          </p:nvSpPr>
          <p:spPr>
            <a:xfrm>
              <a:off x="5077875" y="2062050"/>
              <a:ext cx="147725" cy="235600"/>
            </a:xfrm>
            <a:custGeom>
              <a:avLst/>
              <a:gdLst/>
              <a:ahLst/>
              <a:cxnLst/>
              <a:rect l="l" t="t" r="r" b="b"/>
              <a:pathLst>
                <a:path w="5909" h="9424" extrusionOk="0">
                  <a:moveTo>
                    <a:pt x="1" y="9301"/>
                  </a:moveTo>
                  <a:lnTo>
                    <a:pt x="5704" y="0"/>
                  </a:lnTo>
                  <a:lnTo>
                    <a:pt x="5908" y="123"/>
                  </a:lnTo>
                  <a:lnTo>
                    <a:pt x="205" y="942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"/>
            <p:cNvSpPr/>
            <p:nvPr/>
          </p:nvSpPr>
          <p:spPr>
            <a:xfrm>
              <a:off x="5077875" y="2083000"/>
              <a:ext cx="88950" cy="214150"/>
            </a:xfrm>
            <a:custGeom>
              <a:avLst/>
              <a:gdLst/>
              <a:ahLst/>
              <a:cxnLst/>
              <a:rect l="l" t="t" r="r" b="b"/>
              <a:pathLst>
                <a:path w="3558" h="8566" extrusionOk="0">
                  <a:moveTo>
                    <a:pt x="1" y="8484"/>
                  </a:moveTo>
                  <a:lnTo>
                    <a:pt x="3333" y="0"/>
                  </a:lnTo>
                  <a:lnTo>
                    <a:pt x="3558" y="82"/>
                  </a:lnTo>
                  <a:lnTo>
                    <a:pt x="226" y="856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"/>
            <p:cNvSpPr/>
            <p:nvPr/>
          </p:nvSpPr>
          <p:spPr>
            <a:xfrm>
              <a:off x="5077875" y="2123375"/>
              <a:ext cx="40400" cy="173275"/>
            </a:xfrm>
            <a:custGeom>
              <a:avLst/>
              <a:gdLst/>
              <a:ahLst/>
              <a:cxnLst/>
              <a:rect l="l" t="t" r="r" b="b"/>
              <a:pathLst>
                <a:path w="1616" h="6931" extrusionOk="0">
                  <a:moveTo>
                    <a:pt x="1" y="6889"/>
                  </a:moveTo>
                  <a:lnTo>
                    <a:pt x="1391" y="0"/>
                  </a:lnTo>
                  <a:lnTo>
                    <a:pt x="1616" y="62"/>
                  </a:lnTo>
                  <a:lnTo>
                    <a:pt x="226" y="693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"/>
            <p:cNvSpPr/>
            <p:nvPr/>
          </p:nvSpPr>
          <p:spPr>
            <a:xfrm>
              <a:off x="5086050" y="2233750"/>
              <a:ext cx="352150" cy="58800"/>
            </a:xfrm>
            <a:custGeom>
              <a:avLst/>
              <a:gdLst/>
              <a:ahLst/>
              <a:cxnLst/>
              <a:rect l="l" t="t" r="r" b="b"/>
              <a:pathLst>
                <a:path w="14086" h="2352" extrusionOk="0">
                  <a:moveTo>
                    <a:pt x="1" y="2127"/>
                  </a:moveTo>
                  <a:lnTo>
                    <a:pt x="14044" y="1"/>
                  </a:lnTo>
                  <a:lnTo>
                    <a:pt x="14085" y="226"/>
                  </a:lnTo>
                  <a:lnTo>
                    <a:pt x="42" y="235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"/>
            <p:cNvSpPr/>
            <p:nvPr/>
          </p:nvSpPr>
          <p:spPr>
            <a:xfrm>
              <a:off x="5079425" y="2290475"/>
              <a:ext cx="333725" cy="14850"/>
            </a:xfrm>
            <a:custGeom>
              <a:avLst/>
              <a:gdLst/>
              <a:ahLst/>
              <a:cxnLst/>
              <a:rect l="l" t="t" r="r" b="b"/>
              <a:pathLst>
                <a:path w="13349" h="594" extrusionOk="0">
                  <a:moveTo>
                    <a:pt x="0" y="246"/>
                  </a:moveTo>
                  <a:lnTo>
                    <a:pt x="21" y="1"/>
                  </a:lnTo>
                  <a:lnTo>
                    <a:pt x="13349" y="348"/>
                  </a:lnTo>
                  <a:lnTo>
                    <a:pt x="13328" y="5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"/>
            <p:cNvSpPr/>
            <p:nvPr/>
          </p:nvSpPr>
          <p:spPr>
            <a:xfrm>
              <a:off x="5078900" y="2290475"/>
              <a:ext cx="303600" cy="67500"/>
            </a:xfrm>
            <a:custGeom>
              <a:avLst/>
              <a:gdLst/>
              <a:ahLst/>
              <a:cxnLst/>
              <a:rect l="l" t="t" r="r" b="b"/>
              <a:pathLst>
                <a:path w="12144" h="2700" extrusionOk="0">
                  <a:moveTo>
                    <a:pt x="1" y="246"/>
                  </a:moveTo>
                  <a:lnTo>
                    <a:pt x="62" y="1"/>
                  </a:lnTo>
                  <a:lnTo>
                    <a:pt x="12143" y="2454"/>
                  </a:lnTo>
                  <a:lnTo>
                    <a:pt x="12102" y="269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"/>
            <p:cNvSpPr/>
            <p:nvPr/>
          </p:nvSpPr>
          <p:spPr>
            <a:xfrm>
              <a:off x="5078400" y="2290475"/>
              <a:ext cx="256050" cy="105300"/>
            </a:xfrm>
            <a:custGeom>
              <a:avLst/>
              <a:gdLst/>
              <a:ahLst/>
              <a:cxnLst/>
              <a:rect l="l" t="t" r="r" b="b"/>
              <a:pathLst>
                <a:path w="10242" h="4212" extrusionOk="0">
                  <a:moveTo>
                    <a:pt x="0" y="226"/>
                  </a:moveTo>
                  <a:lnTo>
                    <a:pt x="82" y="1"/>
                  </a:lnTo>
                  <a:lnTo>
                    <a:pt x="10242" y="3987"/>
                  </a:lnTo>
                  <a:lnTo>
                    <a:pt x="10160" y="42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"/>
            <p:cNvSpPr/>
            <p:nvPr/>
          </p:nvSpPr>
          <p:spPr>
            <a:xfrm>
              <a:off x="5077875" y="2290475"/>
              <a:ext cx="197800" cy="124225"/>
            </a:xfrm>
            <a:custGeom>
              <a:avLst/>
              <a:gdLst/>
              <a:ahLst/>
              <a:cxnLst/>
              <a:rect l="l" t="t" r="r" b="b"/>
              <a:pathLst>
                <a:path w="7912" h="4969" extrusionOk="0">
                  <a:moveTo>
                    <a:pt x="1" y="205"/>
                  </a:moveTo>
                  <a:lnTo>
                    <a:pt x="123" y="1"/>
                  </a:lnTo>
                  <a:lnTo>
                    <a:pt x="7912" y="4764"/>
                  </a:lnTo>
                  <a:lnTo>
                    <a:pt x="7789" y="49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"/>
            <p:cNvSpPr/>
            <p:nvPr/>
          </p:nvSpPr>
          <p:spPr>
            <a:xfrm>
              <a:off x="5077375" y="2291000"/>
              <a:ext cx="135950" cy="121125"/>
            </a:xfrm>
            <a:custGeom>
              <a:avLst/>
              <a:gdLst/>
              <a:ahLst/>
              <a:cxnLst/>
              <a:rect l="l" t="t" r="r" b="b"/>
              <a:pathLst>
                <a:path w="5438" h="4845" extrusionOk="0">
                  <a:moveTo>
                    <a:pt x="0" y="184"/>
                  </a:moveTo>
                  <a:lnTo>
                    <a:pt x="164" y="0"/>
                  </a:lnTo>
                  <a:lnTo>
                    <a:pt x="5438" y="4661"/>
                  </a:lnTo>
                  <a:lnTo>
                    <a:pt x="5274" y="48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"/>
            <p:cNvSpPr/>
            <p:nvPr/>
          </p:nvSpPr>
          <p:spPr>
            <a:xfrm>
              <a:off x="4849950" y="1706975"/>
              <a:ext cx="396100" cy="355900"/>
            </a:xfrm>
            <a:custGeom>
              <a:avLst/>
              <a:gdLst/>
              <a:ahLst/>
              <a:cxnLst/>
              <a:rect l="l" t="t" r="r" b="b"/>
              <a:pathLst>
                <a:path w="15844" h="14236" extrusionOk="0">
                  <a:moveTo>
                    <a:pt x="7632" y="0"/>
                  </a:moveTo>
                  <a:cubicBezTo>
                    <a:pt x="5063" y="0"/>
                    <a:pt x="1652" y="1408"/>
                    <a:pt x="1" y="8132"/>
                  </a:cubicBezTo>
                  <a:lnTo>
                    <a:pt x="1943" y="11055"/>
                  </a:lnTo>
                  <a:lnTo>
                    <a:pt x="3864" y="13978"/>
                  </a:lnTo>
                  <a:cubicBezTo>
                    <a:pt x="4974" y="14156"/>
                    <a:pt x="5973" y="14236"/>
                    <a:pt x="6873" y="14236"/>
                  </a:cubicBezTo>
                  <a:cubicBezTo>
                    <a:pt x="15514" y="14236"/>
                    <a:pt x="14944" y="6824"/>
                    <a:pt x="14944" y="6824"/>
                  </a:cubicBezTo>
                  <a:cubicBezTo>
                    <a:pt x="14903" y="3717"/>
                    <a:pt x="15843" y="1836"/>
                    <a:pt x="15843" y="1836"/>
                  </a:cubicBezTo>
                  <a:lnTo>
                    <a:pt x="15843" y="1836"/>
                  </a:lnTo>
                  <a:cubicBezTo>
                    <a:pt x="15843" y="1836"/>
                    <a:pt x="15770" y="1841"/>
                    <a:pt x="15632" y="1841"/>
                  </a:cubicBezTo>
                  <a:cubicBezTo>
                    <a:pt x="15031" y="1841"/>
                    <a:pt x="13207" y="1746"/>
                    <a:pt x="10896" y="732"/>
                  </a:cubicBezTo>
                  <a:cubicBezTo>
                    <a:pt x="10896" y="732"/>
                    <a:pt x="9483" y="0"/>
                    <a:pt x="7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"/>
            <p:cNvSpPr/>
            <p:nvPr/>
          </p:nvSpPr>
          <p:spPr>
            <a:xfrm>
              <a:off x="4843300" y="1681300"/>
              <a:ext cx="412950" cy="397125"/>
            </a:xfrm>
            <a:custGeom>
              <a:avLst/>
              <a:gdLst/>
              <a:ahLst/>
              <a:cxnLst/>
              <a:rect l="l" t="t" r="r" b="b"/>
              <a:pathLst>
                <a:path w="16518" h="15885" extrusionOk="0">
                  <a:moveTo>
                    <a:pt x="4008" y="15230"/>
                  </a:moveTo>
                  <a:lnTo>
                    <a:pt x="1" y="9200"/>
                  </a:lnTo>
                  <a:lnTo>
                    <a:pt x="21" y="9098"/>
                  </a:lnTo>
                  <a:cubicBezTo>
                    <a:pt x="1023" y="5071"/>
                    <a:pt x="2761" y="2454"/>
                    <a:pt x="5173" y="1371"/>
                  </a:cubicBezTo>
                  <a:cubicBezTo>
                    <a:pt x="8219" y="1"/>
                    <a:pt x="11162" y="1493"/>
                    <a:pt x="11285" y="1555"/>
                  </a:cubicBezTo>
                  <a:cubicBezTo>
                    <a:pt x="14024" y="2740"/>
                    <a:pt x="16068" y="2618"/>
                    <a:pt x="16089" y="2618"/>
                  </a:cubicBezTo>
                  <a:lnTo>
                    <a:pt x="16518" y="2597"/>
                  </a:lnTo>
                  <a:lnTo>
                    <a:pt x="16334" y="2965"/>
                  </a:lnTo>
                  <a:cubicBezTo>
                    <a:pt x="16334" y="2985"/>
                    <a:pt x="15414" y="4846"/>
                    <a:pt x="15435" y="7830"/>
                  </a:cubicBezTo>
                  <a:cubicBezTo>
                    <a:pt x="15455" y="8055"/>
                    <a:pt x="15639" y="11285"/>
                    <a:pt x="13227" y="13513"/>
                  </a:cubicBezTo>
                  <a:cubicBezTo>
                    <a:pt x="11285" y="15312"/>
                    <a:pt x="8198" y="15884"/>
                    <a:pt x="4110" y="15230"/>
                  </a:cubicBezTo>
                  <a:close/>
                  <a:moveTo>
                    <a:pt x="512" y="9098"/>
                  </a:moveTo>
                  <a:lnTo>
                    <a:pt x="4294" y="14780"/>
                  </a:lnTo>
                  <a:cubicBezTo>
                    <a:pt x="8198" y="15394"/>
                    <a:pt x="11080" y="14842"/>
                    <a:pt x="12920" y="13166"/>
                  </a:cubicBezTo>
                  <a:cubicBezTo>
                    <a:pt x="15189" y="11080"/>
                    <a:pt x="14985" y="7892"/>
                    <a:pt x="14964" y="7851"/>
                  </a:cubicBezTo>
                  <a:lnTo>
                    <a:pt x="14964" y="7851"/>
                  </a:lnTo>
                  <a:cubicBezTo>
                    <a:pt x="14923" y="6236"/>
                    <a:pt x="15189" y="4621"/>
                    <a:pt x="15762" y="3108"/>
                  </a:cubicBezTo>
                  <a:cubicBezTo>
                    <a:pt x="14147" y="3026"/>
                    <a:pt x="12552" y="2638"/>
                    <a:pt x="11080" y="1984"/>
                  </a:cubicBezTo>
                  <a:cubicBezTo>
                    <a:pt x="11040" y="1963"/>
                    <a:pt x="8198" y="532"/>
                    <a:pt x="5398" y="1800"/>
                  </a:cubicBezTo>
                  <a:cubicBezTo>
                    <a:pt x="3108" y="2842"/>
                    <a:pt x="1493" y="5295"/>
                    <a:pt x="512" y="91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"/>
            <p:cNvSpPr/>
            <p:nvPr/>
          </p:nvSpPr>
          <p:spPr>
            <a:xfrm>
              <a:off x="4850475" y="1706875"/>
              <a:ext cx="373600" cy="362350"/>
            </a:xfrm>
            <a:custGeom>
              <a:avLst/>
              <a:gdLst/>
              <a:ahLst/>
              <a:cxnLst/>
              <a:rect l="l" t="t" r="r" b="b"/>
              <a:pathLst>
                <a:path w="14944" h="14494" extrusionOk="0">
                  <a:moveTo>
                    <a:pt x="3639" y="13880"/>
                  </a:moveTo>
                  <a:lnTo>
                    <a:pt x="0" y="8381"/>
                  </a:lnTo>
                  <a:lnTo>
                    <a:pt x="0" y="8320"/>
                  </a:lnTo>
                  <a:cubicBezTo>
                    <a:pt x="900" y="4640"/>
                    <a:pt x="2494" y="2249"/>
                    <a:pt x="4702" y="1247"/>
                  </a:cubicBezTo>
                  <a:cubicBezTo>
                    <a:pt x="7441" y="0"/>
                    <a:pt x="10201" y="1411"/>
                    <a:pt x="10241" y="1431"/>
                  </a:cubicBezTo>
                  <a:cubicBezTo>
                    <a:pt x="12797" y="2535"/>
                    <a:pt x="14718" y="2433"/>
                    <a:pt x="14739" y="2433"/>
                  </a:cubicBezTo>
                  <a:lnTo>
                    <a:pt x="14943" y="2433"/>
                  </a:lnTo>
                  <a:lnTo>
                    <a:pt x="14861" y="2617"/>
                  </a:lnTo>
                  <a:cubicBezTo>
                    <a:pt x="14861" y="2637"/>
                    <a:pt x="14003" y="4354"/>
                    <a:pt x="14023" y="7155"/>
                  </a:cubicBezTo>
                  <a:cubicBezTo>
                    <a:pt x="14023" y="7298"/>
                    <a:pt x="14187" y="10303"/>
                    <a:pt x="12020" y="12327"/>
                  </a:cubicBezTo>
                  <a:cubicBezTo>
                    <a:pt x="10221" y="13962"/>
                    <a:pt x="7421" y="14493"/>
                    <a:pt x="3680" y="13901"/>
                  </a:cubicBezTo>
                  <a:close/>
                  <a:moveTo>
                    <a:pt x="245" y="8340"/>
                  </a:moveTo>
                  <a:lnTo>
                    <a:pt x="3782" y="13655"/>
                  </a:lnTo>
                  <a:cubicBezTo>
                    <a:pt x="7421" y="14228"/>
                    <a:pt x="10160" y="13717"/>
                    <a:pt x="11877" y="12122"/>
                  </a:cubicBezTo>
                  <a:cubicBezTo>
                    <a:pt x="14003" y="10160"/>
                    <a:pt x="13798" y="7175"/>
                    <a:pt x="13798" y="7155"/>
                  </a:cubicBezTo>
                  <a:lnTo>
                    <a:pt x="13798" y="7155"/>
                  </a:lnTo>
                  <a:cubicBezTo>
                    <a:pt x="13757" y="5622"/>
                    <a:pt x="14003" y="4109"/>
                    <a:pt x="14555" y="2678"/>
                  </a:cubicBezTo>
                  <a:cubicBezTo>
                    <a:pt x="13042" y="2637"/>
                    <a:pt x="11529" y="2290"/>
                    <a:pt x="10139" y="1656"/>
                  </a:cubicBezTo>
                  <a:cubicBezTo>
                    <a:pt x="10098" y="1635"/>
                    <a:pt x="7441" y="286"/>
                    <a:pt x="4804" y="1492"/>
                  </a:cubicBezTo>
                  <a:cubicBezTo>
                    <a:pt x="2678" y="2433"/>
                    <a:pt x="1145" y="4743"/>
                    <a:pt x="245" y="83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"/>
            <p:cNvSpPr/>
            <p:nvPr/>
          </p:nvSpPr>
          <p:spPr>
            <a:xfrm>
              <a:off x="4896450" y="1767675"/>
              <a:ext cx="324550" cy="217725"/>
            </a:xfrm>
            <a:custGeom>
              <a:avLst/>
              <a:gdLst/>
              <a:ahLst/>
              <a:cxnLst/>
              <a:rect l="l" t="t" r="r" b="b"/>
              <a:pathLst>
                <a:path w="12982" h="8709" extrusionOk="0">
                  <a:moveTo>
                    <a:pt x="1" y="8504"/>
                  </a:moveTo>
                  <a:lnTo>
                    <a:pt x="12859" y="1"/>
                  </a:lnTo>
                  <a:lnTo>
                    <a:pt x="12981" y="205"/>
                  </a:lnTo>
                  <a:lnTo>
                    <a:pt x="144" y="87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"/>
            <p:cNvSpPr/>
            <p:nvPr/>
          </p:nvSpPr>
          <p:spPr>
            <a:xfrm>
              <a:off x="4896450" y="1737025"/>
              <a:ext cx="261175" cy="248900"/>
            </a:xfrm>
            <a:custGeom>
              <a:avLst/>
              <a:gdLst/>
              <a:ahLst/>
              <a:cxnLst/>
              <a:rect l="l" t="t" r="r" b="b"/>
              <a:pathLst>
                <a:path w="10447" h="9956" extrusionOk="0">
                  <a:moveTo>
                    <a:pt x="1" y="9771"/>
                  </a:moveTo>
                  <a:lnTo>
                    <a:pt x="10283" y="0"/>
                  </a:lnTo>
                  <a:lnTo>
                    <a:pt x="10447" y="164"/>
                  </a:lnTo>
                  <a:lnTo>
                    <a:pt x="164" y="99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"/>
            <p:cNvSpPr/>
            <p:nvPr/>
          </p:nvSpPr>
          <p:spPr>
            <a:xfrm>
              <a:off x="4895950" y="1714025"/>
              <a:ext cx="202900" cy="271375"/>
            </a:xfrm>
            <a:custGeom>
              <a:avLst/>
              <a:gdLst/>
              <a:ahLst/>
              <a:cxnLst/>
              <a:rect l="l" t="t" r="r" b="b"/>
              <a:pathLst>
                <a:path w="8116" h="10855" extrusionOk="0">
                  <a:moveTo>
                    <a:pt x="0" y="10712"/>
                  </a:moveTo>
                  <a:lnTo>
                    <a:pt x="7932" y="0"/>
                  </a:lnTo>
                  <a:lnTo>
                    <a:pt x="8116" y="143"/>
                  </a:lnTo>
                  <a:lnTo>
                    <a:pt x="184" y="108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"/>
            <p:cNvSpPr/>
            <p:nvPr/>
          </p:nvSpPr>
          <p:spPr>
            <a:xfrm>
              <a:off x="4895950" y="1705850"/>
              <a:ext cx="142600" cy="279050"/>
            </a:xfrm>
            <a:custGeom>
              <a:avLst/>
              <a:gdLst/>
              <a:ahLst/>
              <a:cxnLst/>
              <a:rect l="l" t="t" r="r" b="b"/>
              <a:pathLst>
                <a:path w="5704" h="11162" extrusionOk="0">
                  <a:moveTo>
                    <a:pt x="0" y="11059"/>
                  </a:moveTo>
                  <a:lnTo>
                    <a:pt x="5499" y="0"/>
                  </a:lnTo>
                  <a:lnTo>
                    <a:pt x="5704" y="102"/>
                  </a:lnTo>
                  <a:lnTo>
                    <a:pt x="205" y="1116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"/>
            <p:cNvSpPr/>
            <p:nvPr/>
          </p:nvSpPr>
          <p:spPr>
            <a:xfrm>
              <a:off x="4895450" y="1721175"/>
              <a:ext cx="83325" cy="263200"/>
            </a:xfrm>
            <a:custGeom>
              <a:avLst/>
              <a:gdLst/>
              <a:ahLst/>
              <a:cxnLst/>
              <a:rect l="l" t="t" r="r" b="b"/>
              <a:pathLst>
                <a:path w="3333" h="10528" extrusionOk="0">
                  <a:moveTo>
                    <a:pt x="0" y="10467"/>
                  </a:moveTo>
                  <a:lnTo>
                    <a:pt x="3107" y="0"/>
                  </a:lnTo>
                  <a:lnTo>
                    <a:pt x="3332" y="62"/>
                  </a:lnTo>
                  <a:lnTo>
                    <a:pt x="245" y="105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"/>
            <p:cNvSpPr/>
            <p:nvPr/>
          </p:nvSpPr>
          <p:spPr>
            <a:xfrm>
              <a:off x="4895450" y="1756425"/>
              <a:ext cx="31700" cy="227450"/>
            </a:xfrm>
            <a:custGeom>
              <a:avLst/>
              <a:gdLst/>
              <a:ahLst/>
              <a:cxnLst/>
              <a:rect l="l" t="t" r="r" b="b"/>
              <a:pathLst>
                <a:path w="1268" h="9098" extrusionOk="0">
                  <a:moveTo>
                    <a:pt x="0" y="9057"/>
                  </a:moveTo>
                  <a:lnTo>
                    <a:pt x="1022" y="1"/>
                  </a:lnTo>
                  <a:lnTo>
                    <a:pt x="1267" y="21"/>
                  </a:lnTo>
                  <a:lnTo>
                    <a:pt x="245" y="90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"/>
            <p:cNvSpPr/>
            <p:nvPr/>
          </p:nvSpPr>
          <p:spPr>
            <a:xfrm>
              <a:off x="4884200" y="1808050"/>
              <a:ext cx="16875" cy="175825"/>
            </a:xfrm>
            <a:custGeom>
              <a:avLst/>
              <a:gdLst/>
              <a:ahLst/>
              <a:cxnLst/>
              <a:rect l="l" t="t" r="r" b="b"/>
              <a:pathLst>
                <a:path w="675" h="7033" extrusionOk="0">
                  <a:moveTo>
                    <a:pt x="0" y="21"/>
                  </a:moveTo>
                  <a:lnTo>
                    <a:pt x="246" y="1"/>
                  </a:lnTo>
                  <a:lnTo>
                    <a:pt x="675" y="7012"/>
                  </a:lnTo>
                  <a:lnTo>
                    <a:pt x="450" y="703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"/>
            <p:cNvSpPr/>
            <p:nvPr/>
          </p:nvSpPr>
          <p:spPr>
            <a:xfrm>
              <a:off x="4895450" y="1837175"/>
              <a:ext cx="328100" cy="146700"/>
            </a:xfrm>
            <a:custGeom>
              <a:avLst/>
              <a:gdLst/>
              <a:ahLst/>
              <a:cxnLst/>
              <a:rect l="l" t="t" r="r" b="b"/>
              <a:pathLst>
                <a:path w="13124" h="5868" extrusionOk="0">
                  <a:moveTo>
                    <a:pt x="0" y="5643"/>
                  </a:moveTo>
                  <a:lnTo>
                    <a:pt x="13021" y="1"/>
                  </a:lnTo>
                  <a:lnTo>
                    <a:pt x="13124" y="205"/>
                  </a:lnTo>
                  <a:lnTo>
                    <a:pt x="102" y="58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"/>
            <p:cNvSpPr/>
            <p:nvPr/>
          </p:nvSpPr>
          <p:spPr>
            <a:xfrm>
              <a:off x="4895950" y="1900050"/>
              <a:ext cx="325550" cy="83825"/>
            </a:xfrm>
            <a:custGeom>
              <a:avLst/>
              <a:gdLst/>
              <a:ahLst/>
              <a:cxnLst/>
              <a:rect l="l" t="t" r="r" b="b"/>
              <a:pathLst>
                <a:path w="13022" h="3353" extrusionOk="0">
                  <a:moveTo>
                    <a:pt x="0" y="3128"/>
                  </a:moveTo>
                  <a:lnTo>
                    <a:pt x="12961" y="0"/>
                  </a:lnTo>
                  <a:lnTo>
                    <a:pt x="13022" y="245"/>
                  </a:lnTo>
                  <a:lnTo>
                    <a:pt x="62" y="33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"/>
            <p:cNvSpPr/>
            <p:nvPr/>
          </p:nvSpPr>
          <p:spPr>
            <a:xfrm>
              <a:off x="4896450" y="1959325"/>
              <a:ext cx="308200" cy="24550"/>
            </a:xfrm>
            <a:custGeom>
              <a:avLst/>
              <a:gdLst/>
              <a:ahLst/>
              <a:cxnLst/>
              <a:rect l="l" t="t" r="r" b="b"/>
              <a:pathLst>
                <a:path w="12328" h="982" extrusionOk="0">
                  <a:moveTo>
                    <a:pt x="1" y="736"/>
                  </a:moveTo>
                  <a:lnTo>
                    <a:pt x="12327" y="0"/>
                  </a:lnTo>
                  <a:lnTo>
                    <a:pt x="12327" y="225"/>
                  </a:lnTo>
                  <a:lnTo>
                    <a:pt x="21" y="98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"/>
            <p:cNvSpPr/>
            <p:nvPr/>
          </p:nvSpPr>
          <p:spPr>
            <a:xfrm>
              <a:off x="4896450" y="1978225"/>
              <a:ext cx="271900" cy="36825"/>
            </a:xfrm>
            <a:custGeom>
              <a:avLst/>
              <a:gdLst/>
              <a:ahLst/>
              <a:cxnLst/>
              <a:rect l="l" t="t" r="r" b="b"/>
              <a:pathLst>
                <a:path w="10876" h="1473" extrusionOk="0">
                  <a:moveTo>
                    <a:pt x="1" y="226"/>
                  </a:moveTo>
                  <a:lnTo>
                    <a:pt x="42" y="1"/>
                  </a:lnTo>
                  <a:lnTo>
                    <a:pt x="10876" y="1227"/>
                  </a:lnTo>
                  <a:lnTo>
                    <a:pt x="10856" y="1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"/>
            <p:cNvSpPr/>
            <p:nvPr/>
          </p:nvSpPr>
          <p:spPr>
            <a:xfrm>
              <a:off x="4895950" y="1978225"/>
              <a:ext cx="220275" cy="70550"/>
            </a:xfrm>
            <a:custGeom>
              <a:avLst/>
              <a:gdLst/>
              <a:ahLst/>
              <a:cxnLst/>
              <a:rect l="l" t="t" r="r" b="b"/>
              <a:pathLst>
                <a:path w="8811" h="2822" extrusionOk="0">
                  <a:moveTo>
                    <a:pt x="0" y="226"/>
                  </a:moveTo>
                  <a:lnTo>
                    <a:pt x="62" y="1"/>
                  </a:lnTo>
                  <a:lnTo>
                    <a:pt x="8811" y="2576"/>
                  </a:lnTo>
                  <a:lnTo>
                    <a:pt x="8750" y="282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"/>
            <p:cNvSpPr/>
            <p:nvPr/>
          </p:nvSpPr>
          <p:spPr>
            <a:xfrm>
              <a:off x="4895450" y="1978225"/>
              <a:ext cx="159975" cy="83850"/>
            </a:xfrm>
            <a:custGeom>
              <a:avLst/>
              <a:gdLst/>
              <a:ahLst/>
              <a:cxnLst/>
              <a:rect l="l" t="t" r="r" b="b"/>
              <a:pathLst>
                <a:path w="6399" h="3354" extrusionOk="0">
                  <a:moveTo>
                    <a:pt x="0" y="205"/>
                  </a:moveTo>
                  <a:lnTo>
                    <a:pt x="102" y="1"/>
                  </a:lnTo>
                  <a:lnTo>
                    <a:pt x="6398" y="3128"/>
                  </a:lnTo>
                  <a:lnTo>
                    <a:pt x="6276" y="335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"/>
            <p:cNvSpPr/>
            <p:nvPr/>
          </p:nvSpPr>
          <p:spPr>
            <a:xfrm>
              <a:off x="4571275" y="1415575"/>
              <a:ext cx="432025" cy="371025"/>
            </a:xfrm>
            <a:custGeom>
              <a:avLst/>
              <a:gdLst/>
              <a:ahLst/>
              <a:cxnLst/>
              <a:rect l="l" t="t" r="r" b="b"/>
              <a:pathLst>
                <a:path w="17281" h="14841" extrusionOk="0">
                  <a:moveTo>
                    <a:pt x="13866" y="0"/>
                  </a:moveTo>
                  <a:cubicBezTo>
                    <a:pt x="13866" y="0"/>
                    <a:pt x="12739" y="380"/>
                    <a:pt x="10883" y="380"/>
                  </a:cubicBezTo>
                  <a:cubicBezTo>
                    <a:pt x="10264" y="380"/>
                    <a:pt x="9563" y="337"/>
                    <a:pt x="8797" y="225"/>
                  </a:cubicBezTo>
                  <a:cubicBezTo>
                    <a:pt x="8797" y="225"/>
                    <a:pt x="8261" y="107"/>
                    <a:pt x="7456" y="107"/>
                  </a:cubicBezTo>
                  <a:cubicBezTo>
                    <a:pt x="4990" y="107"/>
                    <a:pt x="1" y="1211"/>
                    <a:pt x="170" y="10180"/>
                  </a:cubicBezTo>
                  <a:lnTo>
                    <a:pt x="2807" y="12511"/>
                  </a:lnTo>
                  <a:lnTo>
                    <a:pt x="5444" y="14841"/>
                  </a:lnTo>
                  <a:cubicBezTo>
                    <a:pt x="17280" y="13614"/>
                    <a:pt x="14275" y="5049"/>
                    <a:pt x="14275" y="5049"/>
                  </a:cubicBezTo>
                  <a:cubicBezTo>
                    <a:pt x="13437" y="2065"/>
                    <a:pt x="13866" y="0"/>
                    <a:pt x="138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"/>
            <p:cNvSpPr/>
            <p:nvPr/>
          </p:nvSpPr>
          <p:spPr>
            <a:xfrm>
              <a:off x="4567350" y="1397675"/>
              <a:ext cx="393525" cy="395075"/>
            </a:xfrm>
            <a:custGeom>
              <a:avLst/>
              <a:gdLst/>
              <a:ahLst/>
              <a:cxnLst/>
              <a:rect l="l" t="t" r="r" b="b"/>
              <a:pathLst>
                <a:path w="15741" h="15803" extrusionOk="0">
                  <a:moveTo>
                    <a:pt x="5520" y="15802"/>
                  </a:moveTo>
                  <a:lnTo>
                    <a:pt x="103" y="11019"/>
                  </a:lnTo>
                  <a:lnTo>
                    <a:pt x="103" y="10917"/>
                  </a:lnTo>
                  <a:cubicBezTo>
                    <a:pt x="0" y="6747"/>
                    <a:pt x="1022" y="3782"/>
                    <a:pt x="3067" y="2106"/>
                  </a:cubicBezTo>
                  <a:cubicBezTo>
                    <a:pt x="5642" y="1"/>
                    <a:pt x="8872" y="675"/>
                    <a:pt x="9015" y="696"/>
                  </a:cubicBezTo>
                  <a:cubicBezTo>
                    <a:pt x="11959" y="1145"/>
                    <a:pt x="13921" y="512"/>
                    <a:pt x="13942" y="491"/>
                  </a:cubicBezTo>
                  <a:lnTo>
                    <a:pt x="14330" y="369"/>
                  </a:lnTo>
                  <a:lnTo>
                    <a:pt x="14248" y="777"/>
                  </a:lnTo>
                  <a:cubicBezTo>
                    <a:pt x="14248" y="798"/>
                    <a:pt x="13860" y="2822"/>
                    <a:pt x="14657" y="5704"/>
                  </a:cubicBezTo>
                  <a:cubicBezTo>
                    <a:pt x="14739" y="5929"/>
                    <a:pt x="15741" y="8995"/>
                    <a:pt x="13983" y="11755"/>
                  </a:cubicBezTo>
                  <a:cubicBezTo>
                    <a:pt x="12572" y="14003"/>
                    <a:pt x="9751" y="15373"/>
                    <a:pt x="5622" y="15802"/>
                  </a:cubicBezTo>
                  <a:close/>
                  <a:moveTo>
                    <a:pt x="573" y="10794"/>
                  </a:moveTo>
                  <a:lnTo>
                    <a:pt x="5683" y="15312"/>
                  </a:lnTo>
                  <a:cubicBezTo>
                    <a:pt x="9588" y="14882"/>
                    <a:pt x="12265" y="13595"/>
                    <a:pt x="13594" y="11509"/>
                  </a:cubicBezTo>
                  <a:cubicBezTo>
                    <a:pt x="15230" y="8893"/>
                    <a:pt x="14207" y="5888"/>
                    <a:pt x="14207" y="5847"/>
                  </a:cubicBezTo>
                  <a:lnTo>
                    <a:pt x="14207" y="5827"/>
                  </a:lnTo>
                  <a:cubicBezTo>
                    <a:pt x="13737" y="4293"/>
                    <a:pt x="13594" y="2658"/>
                    <a:pt x="13737" y="1064"/>
                  </a:cubicBezTo>
                  <a:cubicBezTo>
                    <a:pt x="12163" y="1391"/>
                    <a:pt x="10528" y="1432"/>
                    <a:pt x="8933" y="1166"/>
                  </a:cubicBezTo>
                  <a:cubicBezTo>
                    <a:pt x="8872" y="1166"/>
                    <a:pt x="5765" y="512"/>
                    <a:pt x="3373" y="2474"/>
                  </a:cubicBezTo>
                  <a:cubicBezTo>
                    <a:pt x="1452" y="4048"/>
                    <a:pt x="511" y="6849"/>
                    <a:pt x="573" y="107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"/>
            <p:cNvSpPr/>
            <p:nvPr/>
          </p:nvSpPr>
          <p:spPr>
            <a:xfrm>
              <a:off x="4576025" y="1425775"/>
              <a:ext cx="357250" cy="359300"/>
            </a:xfrm>
            <a:custGeom>
              <a:avLst/>
              <a:gdLst/>
              <a:ahLst/>
              <a:cxnLst/>
              <a:rect l="l" t="t" r="r" b="b"/>
              <a:pathLst>
                <a:path w="14290" h="14372" extrusionOk="0">
                  <a:moveTo>
                    <a:pt x="5009" y="14372"/>
                  </a:moveTo>
                  <a:lnTo>
                    <a:pt x="62" y="10018"/>
                  </a:lnTo>
                  <a:lnTo>
                    <a:pt x="62" y="9956"/>
                  </a:lnTo>
                  <a:cubicBezTo>
                    <a:pt x="1" y="6154"/>
                    <a:pt x="900" y="3456"/>
                    <a:pt x="2781" y="1902"/>
                  </a:cubicBezTo>
                  <a:cubicBezTo>
                    <a:pt x="5111" y="1"/>
                    <a:pt x="8137" y="635"/>
                    <a:pt x="8178" y="635"/>
                  </a:cubicBezTo>
                  <a:cubicBezTo>
                    <a:pt x="10937" y="1044"/>
                    <a:pt x="12777" y="451"/>
                    <a:pt x="12777" y="430"/>
                  </a:cubicBezTo>
                  <a:lnTo>
                    <a:pt x="12981" y="369"/>
                  </a:lnTo>
                  <a:lnTo>
                    <a:pt x="12941" y="573"/>
                  </a:lnTo>
                  <a:cubicBezTo>
                    <a:pt x="12941" y="594"/>
                    <a:pt x="12552" y="2495"/>
                    <a:pt x="13309" y="5173"/>
                  </a:cubicBezTo>
                  <a:cubicBezTo>
                    <a:pt x="13349" y="5316"/>
                    <a:pt x="14290" y="8178"/>
                    <a:pt x="12695" y="10692"/>
                  </a:cubicBezTo>
                  <a:cubicBezTo>
                    <a:pt x="11407" y="12736"/>
                    <a:pt x="8832" y="13963"/>
                    <a:pt x="5030" y="14372"/>
                  </a:cubicBezTo>
                  <a:close/>
                  <a:moveTo>
                    <a:pt x="307" y="9895"/>
                  </a:moveTo>
                  <a:lnTo>
                    <a:pt x="5091" y="14126"/>
                  </a:lnTo>
                  <a:cubicBezTo>
                    <a:pt x="8770" y="13738"/>
                    <a:pt x="11264" y="12532"/>
                    <a:pt x="12511" y="10569"/>
                  </a:cubicBezTo>
                  <a:cubicBezTo>
                    <a:pt x="14065" y="8116"/>
                    <a:pt x="13104" y="5295"/>
                    <a:pt x="13084" y="5255"/>
                  </a:cubicBezTo>
                  <a:lnTo>
                    <a:pt x="13084" y="5255"/>
                  </a:lnTo>
                  <a:cubicBezTo>
                    <a:pt x="12654" y="3783"/>
                    <a:pt x="12511" y="2250"/>
                    <a:pt x="12675" y="737"/>
                  </a:cubicBezTo>
                  <a:cubicBezTo>
                    <a:pt x="11183" y="1084"/>
                    <a:pt x="9649" y="1146"/>
                    <a:pt x="8137" y="880"/>
                  </a:cubicBezTo>
                  <a:cubicBezTo>
                    <a:pt x="8096" y="880"/>
                    <a:pt x="5173" y="267"/>
                    <a:pt x="2924" y="2107"/>
                  </a:cubicBezTo>
                  <a:cubicBezTo>
                    <a:pt x="1125" y="3578"/>
                    <a:pt x="246" y="6215"/>
                    <a:pt x="307" y="98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"/>
            <p:cNvSpPr/>
            <p:nvPr/>
          </p:nvSpPr>
          <p:spPr>
            <a:xfrm>
              <a:off x="4633775" y="1431925"/>
              <a:ext cx="259125" cy="292850"/>
            </a:xfrm>
            <a:custGeom>
              <a:avLst/>
              <a:gdLst/>
              <a:ahLst/>
              <a:cxnLst/>
              <a:rect l="l" t="t" r="r" b="b"/>
              <a:pathLst>
                <a:path w="10365" h="11714" extrusionOk="0">
                  <a:moveTo>
                    <a:pt x="1" y="11570"/>
                  </a:moveTo>
                  <a:lnTo>
                    <a:pt x="10181" y="0"/>
                  </a:lnTo>
                  <a:lnTo>
                    <a:pt x="10365" y="164"/>
                  </a:lnTo>
                  <a:lnTo>
                    <a:pt x="185" y="117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"/>
            <p:cNvSpPr/>
            <p:nvPr/>
          </p:nvSpPr>
          <p:spPr>
            <a:xfrm>
              <a:off x="4638900" y="1424250"/>
              <a:ext cx="190625" cy="305625"/>
            </a:xfrm>
            <a:custGeom>
              <a:avLst/>
              <a:gdLst/>
              <a:ahLst/>
              <a:cxnLst/>
              <a:rect l="l" t="t" r="r" b="b"/>
              <a:pathLst>
                <a:path w="7625" h="12225" extrusionOk="0">
                  <a:moveTo>
                    <a:pt x="0" y="12102"/>
                  </a:moveTo>
                  <a:lnTo>
                    <a:pt x="7421" y="1"/>
                  </a:lnTo>
                  <a:lnTo>
                    <a:pt x="7625" y="123"/>
                  </a:lnTo>
                  <a:lnTo>
                    <a:pt x="205" y="122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"/>
            <p:cNvSpPr/>
            <p:nvPr/>
          </p:nvSpPr>
          <p:spPr>
            <a:xfrm>
              <a:off x="4638900" y="1417600"/>
              <a:ext cx="127275" cy="312275"/>
            </a:xfrm>
            <a:custGeom>
              <a:avLst/>
              <a:gdLst/>
              <a:ahLst/>
              <a:cxnLst/>
              <a:rect l="l" t="t" r="r" b="b"/>
              <a:pathLst>
                <a:path w="5091" h="12491" extrusionOk="0">
                  <a:moveTo>
                    <a:pt x="0" y="12389"/>
                  </a:moveTo>
                  <a:lnTo>
                    <a:pt x="4865" y="1"/>
                  </a:lnTo>
                  <a:lnTo>
                    <a:pt x="5090" y="83"/>
                  </a:lnTo>
                  <a:lnTo>
                    <a:pt x="225" y="124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"/>
            <p:cNvSpPr/>
            <p:nvPr/>
          </p:nvSpPr>
          <p:spPr>
            <a:xfrm>
              <a:off x="4638375" y="1425275"/>
              <a:ext cx="67500" cy="303600"/>
            </a:xfrm>
            <a:custGeom>
              <a:avLst/>
              <a:gdLst/>
              <a:ahLst/>
              <a:cxnLst/>
              <a:rect l="l" t="t" r="r" b="b"/>
              <a:pathLst>
                <a:path w="2700" h="12144" extrusionOk="0">
                  <a:moveTo>
                    <a:pt x="1" y="12102"/>
                  </a:moveTo>
                  <a:lnTo>
                    <a:pt x="2474" y="1"/>
                  </a:lnTo>
                  <a:lnTo>
                    <a:pt x="2699" y="62"/>
                  </a:lnTo>
                  <a:lnTo>
                    <a:pt x="246" y="1214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"/>
            <p:cNvSpPr/>
            <p:nvPr/>
          </p:nvSpPr>
          <p:spPr>
            <a:xfrm>
              <a:off x="4638375" y="1455425"/>
              <a:ext cx="13325" cy="272925"/>
            </a:xfrm>
            <a:custGeom>
              <a:avLst/>
              <a:gdLst/>
              <a:ahLst/>
              <a:cxnLst/>
              <a:rect l="l" t="t" r="r" b="b"/>
              <a:pathLst>
                <a:path w="533" h="10917" extrusionOk="0">
                  <a:moveTo>
                    <a:pt x="1" y="10917"/>
                  </a:moveTo>
                  <a:lnTo>
                    <a:pt x="287" y="1"/>
                  </a:lnTo>
                  <a:lnTo>
                    <a:pt x="532" y="21"/>
                  </a:lnTo>
                  <a:lnTo>
                    <a:pt x="246" y="1091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"/>
            <p:cNvSpPr/>
            <p:nvPr/>
          </p:nvSpPr>
          <p:spPr>
            <a:xfrm>
              <a:off x="4604650" y="1502450"/>
              <a:ext cx="39900" cy="226425"/>
            </a:xfrm>
            <a:custGeom>
              <a:avLst/>
              <a:gdLst/>
              <a:ahLst/>
              <a:cxnLst/>
              <a:rect l="l" t="t" r="r" b="b"/>
              <a:pathLst>
                <a:path w="1596" h="9057" extrusionOk="0">
                  <a:moveTo>
                    <a:pt x="1" y="41"/>
                  </a:moveTo>
                  <a:lnTo>
                    <a:pt x="225" y="0"/>
                  </a:lnTo>
                  <a:lnTo>
                    <a:pt x="1595" y="9036"/>
                  </a:lnTo>
                  <a:lnTo>
                    <a:pt x="1350" y="90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"/>
            <p:cNvSpPr/>
            <p:nvPr/>
          </p:nvSpPr>
          <p:spPr>
            <a:xfrm>
              <a:off x="4582675" y="1561225"/>
              <a:ext cx="61350" cy="168150"/>
            </a:xfrm>
            <a:custGeom>
              <a:avLst/>
              <a:gdLst/>
              <a:ahLst/>
              <a:cxnLst/>
              <a:rect l="l" t="t" r="r" b="b"/>
              <a:pathLst>
                <a:path w="2454" h="6726" extrusionOk="0">
                  <a:moveTo>
                    <a:pt x="1" y="82"/>
                  </a:moveTo>
                  <a:lnTo>
                    <a:pt x="225" y="0"/>
                  </a:lnTo>
                  <a:lnTo>
                    <a:pt x="2454" y="6664"/>
                  </a:lnTo>
                  <a:lnTo>
                    <a:pt x="2229" y="67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"/>
            <p:cNvSpPr/>
            <p:nvPr/>
          </p:nvSpPr>
          <p:spPr>
            <a:xfrm>
              <a:off x="4637350" y="1503475"/>
              <a:ext cx="281625" cy="225400"/>
            </a:xfrm>
            <a:custGeom>
              <a:avLst/>
              <a:gdLst/>
              <a:ahLst/>
              <a:cxnLst/>
              <a:rect l="l" t="t" r="r" b="b"/>
              <a:pathLst>
                <a:path w="11265" h="9016" extrusionOk="0">
                  <a:moveTo>
                    <a:pt x="1" y="8831"/>
                  </a:moveTo>
                  <a:lnTo>
                    <a:pt x="11101" y="0"/>
                  </a:lnTo>
                  <a:lnTo>
                    <a:pt x="11264" y="184"/>
                  </a:lnTo>
                  <a:lnTo>
                    <a:pt x="164" y="90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"/>
            <p:cNvSpPr/>
            <p:nvPr/>
          </p:nvSpPr>
          <p:spPr>
            <a:xfrm>
              <a:off x="4637875" y="1564800"/>
              <a:ext cx="295400" cy="164575"/>
            </a:xfrm>
            <a:custGeom>
              <a:avLst/>
              <a:gdLst/>
              <a:ahLst/>
              <a:cxnLst/>
              <a:rect l="l" t="t" r="r" b="b"/>
              <a:pathLst>
                <a:path w="11816" h="6583" extrusionOk="0">
                  <a:moveTo>
                    <a:pt x="0" y="6378"/>
                  </a:moveTo>
                  <a:lnTo>
                    <a:pt x="11714" y="0"/>
                  </a:lnTo>
                  <a:lnTo>
                    <a:pt x="11816" y="225"/>
                  </a:lnTo>
                  <a:lnTo>
                    <a:pt x="123" y="658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"/>
            <p:cNvSpPr/>
            <p:nvPr/>
          </p:nvSpPr>
          <p:spPr>
            <a:xfrm>
              <a:off x="4638375" y="1626125"/>
              <a:ext cx="294400" cy="103250"/>
            </a:xfrm>
            <a:custGeom>
              <a:avLst/>
              <a:gdLst/>
              <a:ahLst/>
              <a:cxnLst/>
              <a:rect l="l" t="t" r="r" b="b"/>
              <a:pathLst>
                <a:path w="11776" h="4130" extrusionOk="0">
                  <a:moveTo>
                    <a:pt x="1" y="3905"/>
                  </a:moveTo>
                  <a:lnTo>
                    <a:pt x="11694" y="0"/>
                  </a:lnTo>
                  <a:lnTo>
                    <a:pt x="11775" y="225"/>
                  </a:lnTo>
                  <a:lnTo>
                    <a:pt x="83" y="41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"/>
            <p:cNvSpPr/>
            <p:nvPr/>
          </p:nvSpPr>
          <p:spPr>
            <a:xfrm>
              <a:off x="4638900" y="1682850"/>
              <a:ext cx="270875" cy="46525"/>
            </a:xfrm>
            <a:custGeom>
              <a:avLst/>
              <a:gdLst/>
              <a:ahLst/>
              <a:cxnLst/>
              <a:rect l="l" t="t" r="r" b="b"/>
              <a:pathLst>
                <a:path w="10835" h="1861" extrusionOk="0">
                  <a:moveTo>
                    <a:pt x="0" y="1615"/>
                  </a:moveTo>
                  <a:lnTo>
                    <a:pt x="10794" y="0"/>
                  </a:lnTo>
                  <a:lnTo>
                    <a:pt x="10834" y="225"/>
                  </a:lnTo>
                  <a:lnTo>
                    <a:pt x="41" y="186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2"/>
            <p:cNvSpPr/>
            <p:nvPr/>
          </p:nvSpPr>
          <p:spPr>
            <a:xfrm>
              <a:off x="4639400" y="1723725"/>
              <a:ext cx="228475" cy="11775"/>
            </a:xfrm>
            <a:custGeom>
              <a:avLst/>
              <a:gdLst/>
              <a:ahLst/>
              <a:cxnLst/>
              <a:rect l="l" t="t" r="r" b="b"/>
              <a:pathLst>
                <a:path w="9139" h="471" extrusionOk="0">
                  <a:moveTo>
                    <a:pt x="1" y="246"/>
                  </a:moveTo>
                  <a:lnTo>
                    <a:pt x="1" y="1"/>
                  </a:lnTo>
                  <a:lnTo>
                    <a:pt x="9138" y="225"/>
                  </a:lnTo>
                  <a:lnTo>
                    <a:pt x="9118" y="4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2"/>
            <p:cNvSpPr/>
            <p:nvPr/>
          </p:nvSpPr>
          <p:spPr>
            <a:xfrm>
              <a:off x="4638900" y="1723725"/>
              <a:ext cx="173250" cy="40900"/>
            </a:xfrm>
            <a:custGeom>
              <a:avLst/>
              <a:gdLst/>
              <a:ahLst/>
              <a:cxnLst/>
              <a:rect l="l" t="t" r="r" b="b"/>
              <a:pathLst>
                <a:path w="6930" h="1636" extrusionOk="0">
                  <a:moveTo>
                    <a:pt x="0" y="225"/>
                  </a:moveTo>
                  <a:lnTo>
                    <a:pt x="41" y="1"/>
                  </a:lnTo>
                  <a:lnTo>
                    <a:pt x="6930" y="1391"/>
                  </a:lnTo>
                  <a:lnTo>
                    <a:pt x="6889" y="16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"/>
            <p:cNvSpPr/>
            <p:nvPr/>
          </p:nvSpPr>
          <p:spPr>
            <a:xfrm>
              <a:off x="4166175" y="1175375"/>
              <a:ext cx="517725" cy="412450"/>
            </a:xfrm>
            <a:custGeom>
              <a:avLst/>
              <a:gdLst/>
              <a:ahLst/>
              <a:cxnLst/>
              <a:rect l="l" t="t" r="r" b="b"/>
              <a:pathLst>
                <a:path w="20709" h="16498" extrusionOk="0">
                  <a:moveTo>
                    <a:pt x="13881" y="0"/>
                  </a:moveTo>
                  <a:cubicBezTo>
                    <a:pt x="13881" y="0"/>
                    <a:pt x="12123" y="1166"/>
                    <a:pt x="9056" y="1513"/>
                  </a:cubicBezTo>
                  <a:cubicBezTo>
                    <a:pt x="9056" y="1513"/>
                    <a:pt x="0" y="1922"/>
                    <a:pt x="3292" y="13369"/>
                  </a:cubicBezTo>
                  <a:lnTo>
                    <a:pt x="6440" y="14923"/>
                  </a:lnTo>
                  <a:lnTo>
                    <a:pt x="9588" y="16497"/>
                  </a:lnTo>
                  <a:cubicBezTo>
                    <a:pt x="20708" y="12245"/>
                    <a:pt x="15577" y="4763"/>
                    <a:pt x="15577" y="4763"/>
                  </a:cubicBezTo>
                  <a:cubicBezTo>
                    <a:pt x="14003" y="2086"/>
                    <a:pt x="13881" y="0"/>
                    <a:pt x="138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"/>
            <p:cNvSpPr/>
            <p:nvPr/>
          </p:nvSpPr>
          <p:spPr>
            <a:xfrm>
              <a:off x="4214225" y="1164125"/>
              <a:ext cx="394025" cy="430325"/>
            </a:xfrm>
            <a:custGeom>
              <a:avLst/>
              <a:gdLst/>
              <a:ahLst/>
              <a:cxnLst/>
              <a:rect l="l" t="t" r="r" b="b"/>
              <a:pathLst>
                <a:path w="15761" h="17213" extrusionOk="0">
                  <a:moveTo>
                    <a:pt x="7645" y="17213"/>
                  </a:moveTo>
                  <a:lnTo>
                    <a:pt x="1186" y="13983"/>
                  </a:lnTo>
                  <a:lnTo>
                    <a:pt x="1145" y="13881"/>
                  </a:lnTo>
                  <a:cubicBezTo>
                    <a:pt x="0" y="9895"/>
                    <a:pt x="184" y="6767"/>
                    <a:pt x="1738" y="4600"/>
                  </a:cubicBezTo>
                  <a:cubicBezTo>
                    <a:pt x="3680" y="1902"/>
                    <a:pt x="6991" y="1718"/>
                    <a:pt x="7114" y="1718"/>
                  </a:cubicBezTo>
                  <a:cubicBezTo>
                    <a:pt x="10078" y="1370"/>
                    <a:pt x="11795" y="246"/>
                    <a:pt x="11815" y="246"/>
                  </a:cubicBezTo>
                  <a:lnTo>
                    <a:pt x="12163" y="1"/>
                  </a:lnTo>
                  <a:lnTo>
                    <a:pt x="12204" y="430"/>
                  </a:lnTo>
                  <a:cubicBezTo>
                    <a:pt x="12204" y="450"/>
                    <a:pt x="12347" y="2495"/>
                    <a:pt x="13860" y="5091"/>
                  </a:cubicBezTo>
                  <a:cubicBezTo>
                    <a:pt x="13982" y="5275"/>
                    <a:pt x="15761" y="7973"/>
                    <a:pt x="14779" y="11101"/>
                  </a:cubicBezTo>
                  <a:cubicBezTo>
                    <a:pt x="13982" y="13635"/>
                    <a:pt x="11631" y="15680"/>
                    <a:pt x="7747" y="17172"/>
                  </a:cubicBezTo>
                  <a:close/>
                  <a:moveTo>
                    <a:pt x="1574" y="13656"/>
                  </a:moveTo>
                  <a:lnTo>
                    <a:pt x="7686" y="16681"/>
                  </a:lnTo>
                  <a:cubicBezTo>
                    <a:pt x="11345" y="15250"/>
                    <a:pt x="13594" y="13329"/>
                    <a:pt x="14330" y="10958"/>
                  </a:cubicBezTo>
                  <a:cubicBezTo>
                    <a:pt x="15250" y="8014"/>
                    <a:pt x="13471" y="5377"/>
                    <a:pt x="13451" y="5336"/>
                  </a:cubicBezTo>
                  <a:lnTo>
                    <a:pt x="13451" y="5336"/>
                  </a:lnTo>
                  <a:cubicBezTo>
                    <a:pt x="12613" y="3946"/>
                    <a:pt x="12040" y="2433"/>
                    <a:pt x="11775" y="839"/>
                  </a:cubicBezTo>
                  <a:cubicBezTo>
                    <a:pt x="10323" y="1575"/>
                    <a:pt x="8770" y="2024"/>
                    <a:pt x="7175" y="2188"/>
                  </a:cubicBezTo>
                  <a:cubicBezTo>
                    <a:pt x="7114" y="2188"/>
                    <a:pt x="3945" y="2372"/>
                    <a:pt x="2146" y="4886"/>
                  </a:cubicBezTo>
                  <a:cubicBezTo>
                    <a:pt x="695" y="6910"/>
                    <a:pt x="511" y="9854"/>
                    <a:pt x="1574" y="136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"/>
            <p:cNvSpPr/>
            <p:nvPr/>
          </p:nvSpPr>
          <p:spPr>
            <a:xfrm>
              <a:off x="4225450" y="1198375"/>
              <a:ext cx="358275" cy="389450"/>
            </a:xfrm>
            <a:custGeom>
              <a:avLst/>
              <a:gdLst/>
              <a:ahLst/>
              <a:cxnLst/>
              <a:rect l="l" t="t" r="r" b="b"/>
              <a:pathLst>
                <a:path w="14331" h="15578" extrusionOk="0">
                  <a:moveTo>
                    <a:pt x="6971" y="15577"/>
                  </a:moveTo>
                  <a:lnTo>
                    <a:pt x="1064" y="12654"/>
                  </a:lnTo>
                  <a:lnTo>
                    <a:pt x="1064" y="12593"/>
                  </a:lnTo>
                  <a:cubicBezTo>
                    <a:pt x="1" y="8954"/>
                    <a:pt x="185" y="6092"/>
                    <a:pt x="1595" y="4130"/>
                  </a:cubicBezTo>
                  <a:cubicBezTo>
                    <a:pt x="3353" y="1677"/>
                    <a:pt x="6440" y="1493"/>
                    <a:pt x="6481" y="1493"/>
                  </a:cubicBezTo>
                  <a:cubicBezTo>
                    <a:pt x="9240" y="1186"/>
                    <a:pt x="10855" y="123"/>
                    <a:pt x="10876" y="123"/>
                  </a:cubicBezTo>
                  <a:lnTo>
                    <a:pt x="11060" y="0"/>
                  </a:lnTo>
                  <a:lnTo>
                    <a:pt x="11060" y="205"/>
                  </a:lnTo>
                  <a:cubicBezTo>
                    <a:pt x="11060" y="225"/>
                    <a:pt x="11182" y="2147"/>
                    <a:pt x="12593" y="4559"/>
                  </a:cubicBezTo>
                  <a:cubicBezTo>
                    <a:pt x="12675" y="4661"/>
                    <a:pt x="14330" y="7196"/>
                    <a:pt x="13451" y="10037"/>
                  </a:cubicBezTo>
                  <a:cubicBezTo>
                    <a:pt x="12736" y="12327"/>
                    <a:pt x="10569" y="14207"/>
                    <a:pt x="7012" y="15557"/>
                  </a:cubicBezTo>
                  <a:close/>
                  <a:moveTo>
                    <a:pt x="1268" y="12490"/>
                  </a:moveTo>
                  <a:lnTo>
                    <a:pt x="6992" y="15332"/>
                  </a:lnTo>
                  <a:cubicBezTo>
                    <a:pt x="10426" y="14003"/>
                    <a:pt x="12532" y="12184"/>
                    <a:pt x="13227" y="9956"/>
                  </a:cubicBezTo>
                  <a:cubicBezTo>
                    <a:pt x="14106" y="7196"/>
                    <a:pt x="12429" y="4702"/>
                    <a:pt x="12409" y="4682"/>
                  </a:cubicBezTo>
                  <a:lnTo>
                    <a:pt x="12409" y="4682"/>
                  </a:lnTo>
                  <a:cubicBezTo>
                    <a:pt x="11612" y="3394"/>
                    <a:pt x="11080" y="1942"/>
                    <a:pt x="10835" y="430"/>
                  </a:cubicBezTo>
                  <a:cubicBezTo>
                    <a:pt x="9506" y="1145"/>
                    <a:pt x="8014" y="1595"/>
                    <a:pt x="6501" y="1758"/>
                  </a:cubicBezTo>
                  <a:cubicBezTo>
                    <a:pt x="6460" y="1758"/>
                    <a:pt x="3476" y="1922"/>
                    <a:pt x="1800" y="4273"/>
                  </a:cubicBezTo>
                  <a:cubicBezTo>
                    <a:pt x="430" y="6153"/>
                    <a:pt x="246" y="8933"/>
                    <a:pt x="1268" y="124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"/>
            <p:cNvSpPr/>
            <p:nvPr/>
          </p:nvSpPr>
          <p:spPr>
            <a:xfrm>
              <a:off x="4324600" y="1202450"/>
              <a:ext cx="176850" cy="347550"/>
            </a:xfrm>
            <a:custGeom>
              <a:avLst/>
              <a:gdLst/>
              <a:ahLst/>
              <a:cxnLst/>
              <a:rect l="l" t="t" r="r" b="b"/>
              <a:pathLst>
                <a:path w="7074" h="13902" extrusionOk="0">
                  <a:moveTo>
                    <a:pt x="0" y="13779"/>
                  </a:moveTo>
                  <a:lnTo>
                    <a:pt x="6869" y="1"/>
                  </a:lnTo>
                  <a:lnTo>
                    <a:pt x="7073" y="103"/>
                  </a:lnTo>
                  <a:lnTo>
                    <a:pt x="205" y="139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"/>
            <p:cNvSpPr/>
            <p:nvPr/>
          </p:nvSpPr>
          <p:spPr>
            <a:xfrm>
              <a:off x="4324600" y="1207575"/>
              <a:ext cx="106325" cy="341900"/>
            </a:xfrm>
            <a:custGeom>
              <a:avLst/>
              <a:gdLst/>
              <a:ahLst/>
              <a:cxnLst/>
              <a:rect l="l" t="t" r="r" b="b"/>
              <a:pathLst>
                <a:path w="4253" h="13676" extrusionOk="0">
                  <a:moveTo>
                    <a:pt x="0" y="13615"/>
                  </a:moveTo>
                  <a:lnTo>
                    <a:pt x="4028" y="0"/>
                  </a:lnTo>
                  <a:lnTo>
                    <a:pt x="4252" y="62"/>
                  </a:lnTo>
                  <a:lnTo>
                    <a:pt x="225" y="1367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"/>
            <p:cNvSpPr/>
            <p:nvPr/>
          </p:nvSpPr>
          <p:spPr>
            <a:xfrm>
              <a:off x="4324600" y="1217275"/>
              <a:ext cx="43475" cy="331700"/>
            </a:xfrm>
            <a:custGeom>
              <a:avLst/>
              <a:gdLst/>
              <a:ahLst/>
              <a:cxnLst/>
              <a:rect l="l" t="t" r="r" b="b"/>
              <a:pathLst>
                <a:path w="1739" h="13268" extrusionOk="0">
                  <a:moveTo>
                    <a:pt x="0" y="13247"/>
                  </a:moveTo>
                  <a:lnTo>
                    <a:pt x="1493" y="1"/>
                  </a:lnTo>
                  <a:lnTo>
                    <a:pt x="1738" y="21"/>
                  </a:lnTo>
                  <a:lnTo>
                    <a:pt x="225" y="1326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"/>
            <p:cNvSpPr/>
            <p:nvPr/>
          </p:nvSpPr>
          <p:spPr>
            <a:xfrm>
              <a:off x="4305175" y="1240800"/>
              <a:ext cx="25075" cy="308175"/>
            </a:xfrm>
            <a:custGeom>
              <a:avLst/>
              <a:gdLst/>
              <a:ahLst/>
              <a:cxnLst/>
              <a:rect l="l" t="t" r="r" b="b"/>
              <a:pathLst>
                <a:path w="1003" h="12327" extrusionOk="0">
                  <a:moveTo>
                    <a:pt x="1" y="0"/>
                  </a:moveTo>
                  <a:lnTo>
                    <a:pt x="246" y="0"/>
                  </a:lnTo>
                  <a:lnTo>
                    <a:pt x="1002" y="12306"/>
                  </a:lnTo>
                  <a:lnTo>
                    <a:pt x="757" y="123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"/>
            <p:cNvSpPr/>
            <p:nvPr/>
          </p:nvSpPr>
          <p:spPr>
            <a:xfrm>
              <a:off x="4260725" y="1282700"/>
              <a:ext cx="69525" cy="266775"/>
            </a:xfrm>
            <a:custGeom>
              <a:avLst/>
              <a:gdLst/>
              <a:ahLst/>
              <a:cxnLst/>
              <a:rect l="l" t="t" r="r" b="b"/>
              <a:pathLst>
                <a:path w="2781" h="10671" extrusionOk="0">
                  <a:moveTo>
                    <a:pt x="0" y="62"/>
                  </a:moveTo>
                  <a:lnTo>
                    <a:pt x="225" y="0"/>
                  </a:lnTo>
                  <a:lnTo>
                    <a:pt x="2780" y="10610"/>
                  </a:lnTo>
                  <a:lnTo>
                    <a:pt x="2535" y="106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"/>
            <p:cNvSpPr/>
            <p:nvPr/>
          </p:nvSpPr>
          <p:spPr>
            <a:xfrm>
              <a:off x="4233625" y="1337875"/>
              <a:ext cx="96625" cy="211600"/>
            </a:xfrm>
            <a:custGeom>
              <a:avLst/>
              <a:gdLst/>
              <a:ahLst/>
              <a:cxnLst/>
              <a:rect l="l" t="t" r="r" b="b"/>
              <a:pathLst>
                <a:path w="3865" h="8464" extrusionOk="0">
                  <a:moveTo>
                    <a:pt x="1" y="103"/>
                  </a:moveTo>
                  <a:lnTo>
                    <a:pt x="205" y="1"/>
                  </a:lnTo>
                  <a:lnTo>
                    <a:pt x="3864" y="8382"/>
                  </a:lnTo>
                  <a:lnTo>
                    <a:pt x="3639" y="84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"/>
            <p:cNvSpPr/>
            <p:nvPr/>
          </p:nvSpPr>
          <p:spPr>
            <a:xfrm>
              <a:off x="4227500" y="1400225"/>
              <a:ext cx="102225" cy="149775"/>
            </a:xfrm>
            <a:custGeom>
              <a:avLst/>
              <a:gdLst/>
              <a:ahLst/>
              <a:cxnLst/>
              <a:rect l="l" t="t" r="r" b="b"/>
              <a:pathLst>
                <a:path w="4089" h="5991" extrusionOk="0">
                  <a:moveTo>
                    <a:pt x="1" y="144"/>
                  </a:moveTo>
                  <a:lnTo>
                    <a:pt x="205" y="1"/>
                  </a:lnTo>
                  <a:lnTo>
                    <a:pt x="4089" y="5868"/>
                  </a:lnTo>
                  <a:lnTo>
                    <a:pt x="3884" y="59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"/>
            <p:cNvSpPr/>
            <p:nvPr/>
          </p:nvSpPr>
          <p:spPr>
            <a:xfrm>
              <a:off x="4322550" y="1260200"/>
              <a:ext cx="215700" cy="289275"/>
            </a:xfrm>
            <a:custGeom>
              <a:avLst/>
              <a:gdLst/>
              <a:ahLst/>
              <a:cxnLst/>
              <a:rect l="l" t="t" r="r" b="b"/>
              <a:pathLst>
                <a:path w="8628" h="11571" extrusionOk="0">
                  <a:moveTo>
                    <a:pt x="1" y="11428"/>
                  </a:moveTo>
                  <a:lnTo>
                    <a:pt x="8443" y="1"/>
                  </a:lnTo>
                  <a:lnTo>
                    <a:pt x="8627" y="144"/>
                  </a:lnTo>
                  <a:lnTo>
                    <a:pt x="185" y="115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"/>
            <p:cNvSpPr/>
            <p:nvPr/>
          </p:nvSpPr>
          <p:spPr>
            <a:xfrm>
              <a:off x="4323075" y="1315900"/>
              <a:ext cx="245325" cy="234100"/>
            </a:xfrm>
            <a:custGeom>
              <a:avLst/>
              <a:gdLst/>
              <a:ahLst/>
              <a:cxnLst/>
              <a:rect l="l" t="t" r="r" b="b"/>
              <a:pathLst>
                <a:path w="9813" h="9364" extrusionOk="0">
                  <a:moveTo>
                    <a:pt x="0" y="9179"/>
                  </a:moveTo>
                  <a:lnTo>
                    <a:pt x="9649" y="1"/>
                  </a:lnTo>
                  <a:lnTo>
                    <a:pt x="9812" y="185"/>
                  </a:lnTo>
                  <a:lnTo>
                    <a:pt x="164" y="93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"/>
            <p:cNvSpPr/>
            <p:nvPr/>
          </p:nvSpPr>
          <p:spPr>
            <a:xfrm>
              <a:off x="4323075" y="1374675"/>
              <a:ext cx="260650" cy="175325"/>
            </a:xfrm>
            <a:custGeom>
              <a:avLst/>
              <a:gdLst/>
              <a:ahLst/>
              <a:cxnLst/>
              <a:rect l="l" t="t" r="r" b="b"/>
              <a:pathLst>
                <a:path w="10426" h="7013" extrusionOk="0">
                  <a:moveTo>
                    <a:pt x="0" y="6808"/>
                  </a:moveTo>
                  <a:lnTo>
                    <a:pt x="10303" y="1"/>
                  </a:lnTo>
                  <a:lnTo>
                    <a:pt x="10425" y="185"/>
                  </a:lnTo>
                  <a:lnTo>
                    <a:pt x="143" y="70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2"/>
            <p:cNvSpPr/>
            <p:nvPr/>
          </p:nvSpPr>
          <p:spPr>
            <a:xfrm>
              <a:off x="4323575" y="1435500"/>
              <a:ext cx="252475" cy="114500"/>
            </a:xfrm>
            <a:custGeom>
              <a:avLst/>
              <a:gdLst/>
              <a:ahLst/>
              <a:cxnLst/>
              <a:rect l="l" t="t" r="r" b="b"/>
              <a:pathLst>
                <a:path w="10099" h="4580" extrusionOk="0">
                  <a:moveTo>
                    <a:pt x="1" y="4355"/>
                  </a:moveTo>
                  <a:lnTo>
                    <a:pt x="10017" y="0"/>
                  </a:lnTo>
                  <a:lnTo>
                    <a:pt x="10099" y="225"/>
                  </a:lnTo>
                  <a:lnTo>
                    <a:pt x="103" y="45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2"/>
            <p:cNvSpPr/>
            <p:nvPr/>
          </p:nvSpPr>
          <p:spPr>
            <a:xfrm>
              <a:off x="4324100" y="1491200"/>
              <a:ext cx="223350" cy="59300"/>
            </a:xfrm>
            <a:custGeom>
              <a:avLst/>
              <a:gdLst/>
              <a:ahLst/>
              <a:cxnLst/>
              <a:rect l="l" t="t" r="r" b="b"/>
              <a:pathLst>
                <a:path w="8934" h="2372" extrusionOk="0">
                  <a:moveTo>
                    <a:pt x="0" y="2127"/>
                  </a:moveTo>
                  <a:lnTo>
                    <a:pt x="8872" y="1"/>
                  </a:lnTo>
                  <a:lnTo>
                    <a:pt x="8933" y="225"/>
                  </a:lnTo>
                  <a:lnTo>
                    <a:pt x="61" y="237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2"/>
            <p:cNvSpPr/>
            <p:nvPr/>
          </p:nvSpPr>
          <p:spPr>
            <a:xfrm>
              <a:off x="4324600" y="1533625"/>
              <a:ext cx="175825" cy="16875"/>
            </a:xfrm>
            <a:custGeom>
              <a:avLst/>
              <a:gdLst/>
              <a:ahLst/>
              <a:cxnLst/>
              <a:rect l="l" t="t" r="r" b="b"/>
              <a:pathLst>
                <a:path w="7033" h="675" extrusionOk="0">
                  <a:moveTo>
                    <a:pt x="0" y="430"/>
                  </a:moveTo>
                  <a:lnTo>
                    <a:pt x="7012" y="0"/>
                  </a:lnTo>
                  <a:lnTo>
                    <a:pt x="7032" y="246"/>
                  </a:lnTo>
                  <a:lnTo>
                    <a:pt x="21" y="6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2"/>
            <p:cNvSpPr/>
            <p:nvPr/>
          </p:nvSpPr>
          <p:spPr>
            <a:xfrm>
              <a:off x="3584600" y="1244875"/>
              <a:ext cx="434425" cy="241250"/>
            </a:xfrm>
            <a:custGeom>
              <a:avLst/>
              <a:gdLst/>
              <a:ahLst/>
              <a:cxnLst/>
              <a:rect l="l" t="t" r="r" b="b"/>
              <a:pathLst>
                <a:path w="17377" h="9650" extrusionOk="0">
                  <a:moveTo>
                    <a:pt x="8688" y="1"/>
                  </a:moveTo>
                  <a:cubicBezTo>
                    <a:pt x="3251" y="2862"/>
                    <a:pt x="1" y="9649"/>
                    <a:pt x="1" y="9649"/>
                  </a:cubicBezTo>
                  <a:cubicBezTo>
                    <a:pt x="2249" y="9179"/>
                    <a:pt x="4929" y="9022"/>
                    <a:pt x="7504" y="9022"/>
                  </a:cubicBezTo>
                  <a:cubicBezTo>
                    <a:pt x="12652" y="9022"/>
                    <a:pt x="17376" y="9649"/>
                    <a:pt x="17376" y="9649"/>
                  </a:cubicBezTo>
                  <a:cubicBezTo>
                    <a:pt x="15884" y="5295"/>
                    <a:pt x="8688" y="1"/>
                    <a:pt x="8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"/>
            <p:cNvSpPr/>
            <p:nvPr/>
          </p:nvSpPr>
          <p:spPr>
            <a:xfrm>
              <a:off x="3584100" y="1236200"/>
              <a:ext cx="435425" cy="254525"/>
            </a:xfrm>
            <a:custGeom>
              <a:avLst/>
              <a:gdLst/>
              <a:ahLst/>
              <a:cxnLst/>
              <a:rect l="l" t="t" r="r" b="b"/>
              <a:pathLst>
                <a:path w="17417" h="10181" extrusionOk="0">
                  <a:moveTo>
                    <a:pt x="17396" y="9996"/>
                  </a:moveTo>
                  <a:cubicBezTo>
                    <a:pt x="16538" y="5969"/>
                    <a:pt x="9874" y="859"/>
                    <a:pt x="8872" y="123"/>
                  </a:cubicBezTo>
                  <a:cubicBezTo>
                    <a:pt x="8872" y="102"/>
                    <a:pt x="8852" y="82"/>
                    <a:pt x="8852" y="61"/>
                  </a:cubicBezTo>
                  <a:cubicBezTo>
                    <a:pt x="8811" y="20"/>
                    <a:pt x="8749" y="0"/>
                    <a:pt x="8708" y="0"/>
                  </a:cubicBezTo>
                  <a:cubicBezTo>
                    <a:pt x="8647" y="0"/>
                    <a:pt x="8586" y="20"/>
                    <a:pt x="8545" y="61"/>
                  </a:cubicBezTo>
                  <a:cubicBezTo>
                    <a:pt x="8545" y="82"/>
                    <a:pt x="8524" y="102"/>
                    <a:pt x="8524" y="123"/>
                  </a:cubicBezTo>
                  <a:cubicBezTo>
                    <a:pt x="7523" y="859"/>
                    <a:pt x="859" y="5969"/>
                    <a:pt x="21" y="9996"/>
                  </a:cubicBezTo>
                  <a:cubicBezTo>
                    <a:pt x="0" y="10078"/>
                    <a:pt x="41" y="10160"/>
                    <a:pt x="123" y="10180"/>
                  </a:cubicBezTo>
                  <a:lnTo>
                    <a:pt x="143" y="10180"/>
                  </a:lnTo>
                  <a:cubicBezTo>
                    <a:pt x="225" y="10180"/>
                    <a:pt x="286" y="10119"/>
                    <a:pt x="286" y="10057"/>
                  </a:cubicBezTo>
                  <a:cubicBezTo>
                    <a:pt x="1104" y="6174"/>
                    <a:pt x="7748" y="1063"/>
                    <a:pt x="8708" y="348"/>
                  </a:cubicBezTo>
                  <a:cubicBezTo>
                    <a:pt x="9669" y="1063"/>
                    <a:pt x="16292" y="6174"/>
                    <a:pt x="17110" y="10057"/>
                  </a:cubicBezTo>
                  <a:cubicBezTo>
                    <a:pt x="17130" y="10119"/>
                    <a:pt x="17192" y="10180"/>
                    <a:pt x="17253" y="10180"/>
                  </a:cubicBezTo>
                  <a:lnTo>
                    <a:pt x="17274" y="10180"/>
                  </a:lnTo>
                  <a:cubicBezTo>
                    <a:pt x="17355" y="10160"/>
                    <a:pt x="17417" y="10078"/>
                    <a:pt x="17396" y="99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"/>
            <p:cNvSpPr/>
            <p:nvPr/>
          </p:nvSpPr>
          <p:spPr>
            <a:xfrm>
              <a:off x="3624975" y="1273500"/>
              <a:ext cx="353150" cy="207000"/>
            </a:xfrm>
            <a:custGeom>
              <a:avLst/>
              <a:gdLst/>
              <a:ahLst/>
              <a:cxnLst/>
              <a:rect l="l" t="t" r="r" b="b"/>
              <a:pathLst>
                <a:path w="14126" h="8280" extrusionOk="0">
                  <a:moveTo>
                    <a:pt x="14126" y="8136"/>
                  </a:moveTo>
                  <a:cubicBezTo>
                    <a:pt x="13431" y="4865"/>
                    <a:pt x="8034" y="716"/>
                    <a:pt x="7217" y="103"/>
                  </a:cubicBezTo>
                  <a:cubicBezTo>
                    <a:pt x="7196" y="103"/>
                    <a:pt x="7196" y="82"/>
                    <a:pt x="7196" y="62"/>
                  </a:cubicBezTo>
                  <a:cubicBezTo>
                    <a:pt x="7155" y="21"/>
                    <a:pt x="7114" y="0"/>
                    <a:pt x="7073" y="21"/>
                  </a:cubicBezTo>
                  <a:cubicBezTo>
                    <a:pt x="7012" y="0"/>
                    <a:pt x="6971" y="21"/>
                    <a:pt x="6951" y="62"/>
                  </a:cubicBezTo>
                  <a:cubicBezTo>
                    <a:pt x="6930" y="82"/>
                    <a:pt x="6930" y="103"/>
                    <a:pt x="6930" y="103"/>
                  </a:cubicBezTo>
                  <a:cubicBezTo>
                    <a:pt x="6113" y="716"/>
                    <a:pt x="696" y="4865"/>
                    <a:pt x="21" y="8136"/>
                  </a:cubicBezTo>
                  <a:cubicBezTo>
                    <a:pt x="1" y="8198"/>
                    <a:pt x="41" y="8259"/>
                    <a:pt x="103" y="8279"/>
                  </a:cubicBezTo>
                  <a:lnTo>
                    <a:pt x="123" y="8279"/>
                  </a:lnTo>
                  <a:cubicBezTo>
                    <a:pt x="185" y="8279"/>
                    <a:pt x="225" y="8238"/>
                    <a:pt x="246" y="8177"/>
                  </a:cubicBezTo>
                  <a:cubicBezTo>
                    <a:pt x="900" y="5029"/>
                    <a:pt x="6297" y="879"/>
                    <a:pt x="7073" y="286"/>
                  </a:cubicBezTo>
                  <a:cubicBezTo>
                    <a:pt x="7830" y="879"/>
                    <a:pt x="13226" y="5029"/>
                    <a:pt x="13881" y="8177"/>
                  </a:cubicBezTo>
                  <a:cubicBezTo>
                    <a:pt x="13901" y="8238"/>
                    <a:pt x="13942" y="8279"/>
                    <a:pt x="14003" y="8279"/>
                  </a:cubicBezTo>
                  <a:lnTo>
                    <a:pt x="14024" y="8279"/>
                  </a:lnTo>
                  <a:cubicBezTo>
                    <a:pt x="14085" y="8259"/>
                    <a:pt x="14126" y="8198"/>
                    <a:pt x="14126" y="81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"/>
            <p:cNvSpPr/>
            <p:nvPr/>
          </p:nvSpPr>
          <p:spPr>
            <a:xfrm>
              <a:off x="3646950" y="1299550"/>
              <a:ext cx="309200" cy="180950"/>
            </a:xfrm>
            <a:custGeom>
              <a:avLst/>
              <a:gdLst/>
              <a:ahLst/>
              <a:cxnLst/>
              <a:rect l="l" t="t" r="r" b="b"/>
              <a:pathLst>
                <a:path w="12368" h="7238" extrusionOk="0">
                  <a:moveTo>
                    <a:pt x="12368" y="7115"/>
                  </a:moveTo>
                  <a:cubicBezTo>
                    <a:pt x="11755" y="4253"/>
                    <a:pt x="7033" y="635"/>
                    <a:pt x="6317" y="103"/>
                  </a:cubicBezTo>
                  <a:cubicBezTo>
                    <a:pt x="6317" y="83"/>
                    <a:pt x="6297" y="62"/>
                    <a:pt x="6297" y="62"/>
                  </a:cubicBezTo>
                  <a:cubicBezTo>
                    <a:pt x="6276" y="21"/>
                    <a:pt x="6235" y="1"/>
                    <a:pt x="6194" y="21"/>
                  </a:cubicBezTo>
                  <a:cubicBezTo>
                    <a:pt x="6154" y="1"/>
                    <a:pt x="6113" y="21"/>
                    <a:pt x="6072" y="62"/>
                  </a:cubicBezTo>
                  <a:cubicBezTo>
                    <a:pt x="6072" y="62"/>
                    <a:pt x="6072" y="83"/>
                    <a:pt x="6072" y="103"/>
                  </a:cubicBezTo>
                  <a:cubicBezTo>
                    <a:pt x="5356" y="635"/>
                    <a:pt x="614" y="4253"/>
                    <a:pt x="1" y="7115"/>
                  </a:cubicBezTo>
                  <a:cubicBezTo>
                    <a:pt x="1" y="7176"/>
                    <a:pt x="41" y="7217"/>
                    <a:pt x="82" y="7237"/>
                  </a:cubicBezTo>
                  <a:lnTo>
                    <a:pt x="103" y="7237"/>
                  </a:lnTo>
                  <a:cubicBezTo>
                    <a:pt x="164" y="7237"/>
                    <a:pt x="205" y="7196"/>
                    <a:pt x="205" y="7156"/>
                  </a:cubicBezTo>
                  <a:cubicBezTo>
                    <a:pt x="798" y="4396"/>
                    <a:pt x="5499" y="778"/>
                    <a:pt x="6194" y="267"/>
                  </a:cubicBezTo>
                  <a:cubicBezTo>
                    <a:pt x="6869" y="778"/>
                    <a:pt x="11571" y="4396"/>
                    <a:pt x="12163" y="7156"/>
                  </a:cubicBezTo>
                  <a:cubicBezTo>
                    <a:pt x="12163" y="7196"/>
                    <a:pt x="12204" y="7237"/>
                    <a:pt x="12266" y="7237"/>
                  </a:cubicBezTo>
                  <a:lnTo>
                    <a:pt x="12286" y="7237"/>
                  </a:lnTo>
                  <a:cubicBezTo>
                    <a:pt x="12347" y="7217"/>
                    <a:pt x="12368" y="7176"/>
                    <a:pt x="12368" y="71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"/>
            <p:cNvSpPr/>
            <p:nvPr/>
          </p:nvSpPr>
          <p:spPr>
            <a:xfrm>
              <a:off x="3742000" y="1398700"/>
              <a:ext cx="119625" cy="70550"/>
            </a:xfrm>
            <a:custGeom>
              <a:avLst/>
              <a:gdLst/>
              <a:ahLst/>
              <a:cxnLst/>
              <a:rect l="l" t="t" r="r" b="b"/>
              <a:pathLst>
                <a:path w="4785" h="2822" extrusionOk="0">
                  <a:moveTo>
                    <a:pt x="4784" y="2781"/>
                  </a:moveTo>
                  <a:cubicBezTo>
                    <a:pt x="4559" y="1656"/>
                    <a:pt x="2720" y="246"/>
                    <a:pt x="2433" y="41"/>
                  </a:cubicBezTo>
                  <a:lnTo>
                    <a:pt x="2433" y="21"/>
                  </a:lnTo>
                  <a:cubicBezTo>
                    <a:pt x="2433" y="21"/>
                    <a:pt x="2413" y="1"/>
                    <a:pt x="2392" y="21"/>
                  </a:cubicBezTo>
                  <a:cubicBezTo>
                    <a:pt x="2372" y="1"/>
                    <a:pt x="2352" y="21"/>
                    <a:pt x="2352" y="21"/>
                  </a:cubicBezTo>
                  <a:lnTo>
                    <a:pt x="2352" y="41"/>
                  </a:lnTo>
                  <a:cubicBezTo>
                    <a:pt x="2065" y="246"/>
                    <a:pt x="226" y="1656"/>
                    <a:pt x="1" y="2781"/>
                  </a:cubicBezTo>
                  <a:cubicBezTo>
                    <a:pt x="1" y="2801"/>
                    <a:pt x="1" y="2822"/>
                    <a:pt x="21" y="2822"/>
                  </a:cubicBezTo>
                  <a:lnTo>
                    <a:pt x="21" y="2822"/>
                  </a:lnTo>
                  <a:cubicBezTo>
                    <a:pt x="42" y="2822"/>
                    <a:pt x="62" y="2822"/>
                    <a:pt x="62" y="2801"/>
                  </a:cubicBezTo>
                  <a:cubicBezTo>
                    <a:pt x="287" y="1718"/>
                    <a:pt x="2127" y="307"/>
                    <a:pt x="2392" y="103"/>
                  </a:cubicBezTo>
                  <a:cubicBezTo>
                    <a:pt x="2638" y="307"/>
                    <a:pt x="4498" y="1718"/>
                    <a:pt x="4723" y="2801"/>
                  </a:cubicBezTo>
                  <a:cubicBezTo>
                    <a:pt x="4723" y="2822"/>
                    <a:pt x="4743" y="2822"/>
                    <a:pt x="4764" y="2822"/>
                  </a:cubicBezTo>
                  <a:lnTo>
                    <a:pt x="4764" y="2822"/>
                  </a:lnTo>
                  <a:cubicBezTo>
                    <a:pt x="4784" y="2822"/>
                    <a:pt x="4784" y="2801"/>
                    <a:pt x="4784" y="27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"/>
            <p:cNvSpPr/>
            <p:nvPr/>
          </p:nvSpPr>
          <p:spPr>
            <a:xfrm>
              <a:off x="3243725" y="1299050"/>
              <a:ext cx="419600" cy="289275"/>
            </a:xfrm>
            <a:custGeom>
              <a:avLst/>
              <a:gdLst/>
              <a:ahLst/>
              <a:cxnLst/>
              <a:rect l="l" t="t" r="r" b="b"/>
              <a:pathLst>
                <a:path w="16784" h="11571" extrusionOk="0">
                  <a:moveTo>
                    <a:pt x="5888" y="0"/>
                  </a:moveTo>
                  <a:cubicBezTo>
                    <a:pt x="1391" y="4171"/>
                    <a:pt x="1" y="11571"/>
                    <a:pt x="1" y="11571"/>
                  </a:cubicBezTo>
                  <a:cubicBezTo>
                    <a:pt x="6154" y="8463"/>
                    <a:pt x="16784" y="7073"/>
                    <a:pt x="16784" y="7073"/>
                  </a:cubicBezTo>
                  <a:cubicBezTo>
                    <a:pt x="14228" y="3251"/>
                    <a:pt x="5888" y="0"/>
                    <a:pt x="58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"/>
            <p:cNvSpPr/>
            <p:nvPr/>
          </p:nvSpPr>
          <p:spPr>
            <a:xfrm>
              <a:off x="3238125" y="1289850"/>
              <a:ext cx="426750" cy="302050"/>
            </a:xfrm>
            <a:custGeom>
              <a:avLst/>
              <a:gdLst/>
              <a:ahLst/>
              <a:cxnLst/>
              <a:rect l="l" t="t" r="r" b="b"/>
              <a:pathLst>
                <a:path w="17070" h="12082" extrusionOk="0">
                  <a:moveTo>
                    <a:pt x="17008" y="7441"/>
                  </a:moveTo>
                  <a:cubicBezTo>
                    <a:pt x="15147" y="3762"/>
                    <a:pt x="7400" y="573"/>
                    <a:pt x="6214" y="103"/>
                  </a:cubicBezTo>
                  <a:cubicBezTo>
                    <a:pt x="6214" y="82"/>
                    <a:pt x="6194" y="62"/>
                    <a:pt x="6194" y="41"/>
                  </a:cubicBezTo>
                  <a:cubicBezTo>
                    <a:pt x="6133" y="21"/>
                    <a:pt x="6071" y="0"/>
                    <a:pt x="6030" y="41"/>
                  </a:cubicBezTo>
                  <a:cubicBezTo>
                    <a:pt x="5969" y="41"/>
                    <a:pt x="5908" y="62"/>
                    <a:pt x="5908" y="123"/>
                  </a:cubicBezTo>
                  <a:cubicBezTo>
                    <a:pt x="5887" y="144"/>
                    <a:pt x="5887" y="164"/>
                    <a:pt x="5908" y="184"/>
                  </a:cubicBezTo>
                  <a:cubicBezTo>
                    <a:pt x="5131" y="1166"/>
                    <a:pt x="0" y="7830"/>
                    <a:pt x="225" y="11939"/>
                  </a:cubicBezTo>
                  <a:cubicBezTo>
                    <a:pt x="225" y="12020"/>
                    <a:pt x="307" y="12082"/>
                    <a:pt x="388" y="12082"/>
                  </a:cubicBezTo>
                  <a:lnTo>
                    <a:pt x="409" y="12082"/>
                  </a:lnTo>
                  <a:cubicBezTo>
                    <a:pt x="470" y="12061"/>
                    <a:pt x="511" y="12000"/>
                    <a:pt x="511" y="11939"/>
                  </a:cubicBezTo>
                  <a:cubicBezTo>
                    <a:pt x="307" y="7973"/>
                    <a:pt x="5397" y="1309"/>
                    <a:pt x="6133" y="368"/>
                  </a:cubicBezTo>
                  <a:cubicBezTo>
                    <a:pt x="7236" y="818"/>
                    <a:pt x="14964" y="4048"/>
                    <a:pt x="16762" y="7584"/>
                  </a:cubicBezTo>
                  <a:cubicBezTo>
                    <a:pt x="16783" y="7646"/>
                    <a:pt x="16865" y="7666"/>
                    <a:pt x="16926" y="7646"/>
                  </a:cubicBezTo>
                  <a:lnTo>
                    <a:pt x="16946" y="7646"/>
                  </a:lnTo>
                  <a:cubicBezTo>
                    <a:pt x="17028" y="7605"/>
                    <a:pt x="17069" y="7503"/>
                    <a:pt x="17008" y="74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"/>
            <p:cNvSpPr/>
            <p:nvPr/>
          </p:nvSpPr>
          <p:spPr>
            <a:xfrm>
              <a:off x="3276450" y="1326650"/>
              <a:ext cx="346000" cy="244800"/>
            </a:xfrm>
            <a:custGeom>
              <a:avLst/>
              <a:gdLst/>
              <a:ahLst/>
              <a:cxnLst/>
              <a:rect l="l" t="t" r="r" b="b"/>
              <a:pathLst>
                <a:path w="13840" h="9792" extrusionOk="0">
                  <a:moveTo>
                    <a:pt x="13798" y="6031"/>
                  </a:moveTo>
                  <a:cubicBezTo>
                    <a:pt x="12286" y="3046"/>
                    <a:pt x="5990" y="450"/>
                    <a:pt x="5049" y="82"/>
                  </a:cubicBezTo>
                  <a:cubicBezTo>
                    <a:pt x="5029" y="62"/>
                    <a:pt x="5029" y="41"/>
                    <a:pt x="5008" y="41"/>
                  </a:cubicBezTo>
                  <a:cubicBezTo>
                    <a:pt x="4927" y="0"/>
                    <a:pt x="4824" y="21"/>
                    <a:pt x="4784" y="102"/>
                  </a:cubicBezTo>
                  <a:cubicBezTo>
                    <a:pt x="4784" y="102"/>
                    <a:pt x="4784" y="123"/>
                    <a:pt x="4784" y="143"/>
                  </a:cubicBezTo>
                  <a:cubicBezTo>
                    <a:pt x="4150" y="941"/>
                    <a:pt x="0" y="6337"/>
                    <a:pt x="184" y="9690"/>
                  </a:cubicBezTo>
                  <a:cubicBezTo>
                    <a:pt x="184" y="9751"/>
                    <a:pt x="246" y="9792"/>
                    <a:pt x="307" y="9792"/>
                  </a:cubicBezTo>
                  <a:lnTo>
                    <a:pt x="327" y="9792"/>
                  </a:lnTo>
                  <a:cubicBezTo>
                    <a:pt x="389" y="9771"/>
                    <a:pt x="409" y="9731"/>
                    <a:pt x="409" y="9669"/>
                  </a:cubicBezTo>
                  <a:cubicBezTo>
                    <a:pt x="246" y="6460"/>
                    <a:pt x="4375" y="1063"/>
                    <a:pt x="4968" y="286"/>
                  </a:cubicBezTo>
                  <a:cubicBezTo>
                    <a:pt x="5867" y="654"/>
                    <a:pt x="12143" y="3271"/>
                    <a:pt x="13594" y="6133"/>
                  </a:cubicBezTo>
                  <a:cubicBezTo>
                    <a:pt x="13614" y="6194"/>
                    <a:pt x="13676" y="6215"/>
                    <a:pt x="13737" y="6194"/>
                  </a:cubicBezTo>
                  <a:lnTo>
                    <a:pt x="13758" y="6194"/>
                  </a:lnTo>
                  <a:cubicBezTo>
                    <a:pt x="13819" y="6174"/>
                    <a:pt x="13839" y="6092"/>
                    <a:pt x="13798" y="60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"/>
            <p:cNvSpPr/>
            <p:nvPr/>
          </p:nvSpPr>
          <p:spPr>
            <a:xfrm>
              <a:off x="3298425" y="1351675"/>
              <a:ext cx="302550" cy="214675"/>
            </a:xfrm>
            <a:custGeom>
              <a:avLst/>
              <a:gdLst/>
              <a:ahLst/>
              <a:cxnLst/>
              <a:rect l="l" t="t" r="r" b="b"/>
              <a:pathLst>
                <a:path w="12102" h="8587" extrusionOk="0">
                  <a:moveTo>
                    <a:pt x="12081" y="5295"/>
                  </a:moveTo>
                  <a:cubicBezTo>
                    <a:pt x="10753" y="2679"/>
                    <a:pt x="5233" y="410"/>
                    <a:pt x="4416" y="62"/>
                  </a:cubicBezTo>
                  <a:cubicBezTo>
                    <a:pt x="4395" y="62"/>
                    <a:pt x="4395" y="42"/>
                    <a:pt x="4375" y="42"/>
                  </a:cubicBezTo>
                  <a:cubicBezTo>
                    <a:pt x="4354" y="1"/>
                    <a:pt x="4313" y="1"/>
                    <a:pt x="4273" y="42"/>
                  </a:cubicBezTo>
                  <a:cubicBezTo>
                    <a:pt x="4232" y="42"/>
                    <a:pt x="4191" y="62"/>
                    <a:pt x="4170" y="103"/>
                  </a:cubicBezTo>
                  <a:cubicBezTo>
                    <a:pt x="4170" y="103"/>
                    <a:pt x="4170" y="124"/>
                    <a:pt x="4170" y="144"/>
                  </a:cubicBezTo>
                  <a:cubicBezTo>
                    <a:pt x="3618" y="839"/>
                    <a:pt x="0" y="5561"/>
                    <a:pt x="143" y="8484"/>
                  </a:cubicBezTo>
                  <a:cubicBezTo>
                    <a:pt x="143" y="8546"/>
                    <a:pt x="205" y="8587"/>
                    <a:pt x="266" y="8587"/>
                  </a:cubicBezTo>
                  <a:lnTo>
                    <a:pt x="286" y="8587"/>
                  </a:lnTo>
                  <a:cubicBezTo>
                    <a:pt x="327" y="8587"/>
                    <a:pt x="348" y="8525"/>
                    <a:pt x="348" y="8484"/>
                  </a:cubicBezTo>
                  <a:cubicBezTo>
                    <a:pt x="205" y="5684"/>
                    <a:pt x="3823" y="941"/>
                    <a:pt x="4334" y="267"/>
                  </a:cubicBezTo>
                  <a:cubicBezTo>
                    <a:pt x="5131" y="594"/>
                    <a:pt x="10610" y="2883"/>
                    <a:pt x="11897" y="5377"/>
                  </a:cubicBezTo>
                  <a:cubicBezTo>
                    <a:pt x="11918" y="5418"/>
                    <a:pt x="11959" y="5459"/>
                    <a:pt x="12020" y="5438"/>
                  </a:cubicBezTo>
                  <a:lnTo>
                    <a:pt x="12040" y="5438"/>
                  </a:lnTo>
                  <a:cubicBezTo>
                    <a:pt x="12102" y="5418"/>
                    <a:pt x="12102" y="5336"/>
                    <a:pt x="12081" y="52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"/>
            <p:cNvSpPr/>
            <p:nvPr/>
          </p:nvSpPr>
          <p:spPr>
            <a:xfrm>
              <a:off x="3389900" y="1447750"/>
              <a:ext cx="117550" cy="83350"/>
            </a:xfrm>
            <a:custGeom>
              <a:avLst/>
              <a:gdLst/>
              <a:ahLst/>
              <a:cxnLst/>
              <a:rect l="l" t="t" r="r" b="b"/>
              <a:pathLst>
                <a:path w="4702" h="3334" extrusionOk="0">
                  <a:moveTo>
                    <a:pt x="4681" y="2045"/>
                  </a:moveTo>
                  <a:cubicBezTo>
                    <a:pt x="4170" y="1023"/>
                    <a:pt x="2024" y="144"/>
                    <a:pt x="1697" y="21"/>
                  </a:cubicBezTo>
                  <a:lnTo>
                    <a:pt x="1697" y="1"/>
                  </a:lnTo>
                  <a:cubicBezTo>
                    <a:pt x="1677" y="1"/>
                    <a:pt x="1677" y="1"/>
                    <a:pt x="1656" y="1"/>
                  </a:cubicBezTo>
                  <a:cubicBezTo>
                    <a:pt x="1636" y="1"/>
                    <a:pt x="1615" y="21"/>
                    <a:pt x="1615" y="42"/>
                  </a:cubicBezTo>
                  <a:cubicBezTo>
                    <a:pt x="1615" y="42"/>
                    <a:pt x="1615" y="42"/>
                    <a:pt x="1615" y="42"/>
                  </a:cubicBezTo>
                  <a:cubicBezTo>
                    <a:pt x="1411" y="328"/>
                    <a:pt x="0" y="2168"/>
                    <a:pt x="41" y="3292"/>
                  </a:cubicBezTo>
                  <a:cubicBezTo>
                    <a:pt x="62" y="3313"/>
                    <a:pt x="62" y="3333"/>
                    <a:pt x="103" y="3333"/>
                  </a:cubicBezTo>
                  <a:lnTo>
                    <a:pt x="103" y="3333"/>
                  </a:lnTo>
                  <a:cubicBezTo>
                    <a:pt x="103" y="3333"/>
                    <a:pt x="123" y="3313"/>
                    <a:pt x="123" y="3292"/>
                  </a:cubicBezTo>
                  <a:cubicBezTo>
                    <a:pt x="62" y="2209"/>
                    <a:pt x="1472" y="369"/>
                    <a:pt x="1677" y="103"/>
                  </a:cubicBezTo>
                  <a:cubicBezTo>
                    <a:pt x="1983" y="226"/>
                    <a:pt x="4130" y="1125"/>
                    <a:pt x="4620" y="2086"/>
                  </a:cubicBezTo>
                  <a:cubicBezTo>
                    <a:pt x="4620" y="2107"/>
                    <a:pt x="4641" y="2127"/>
                    <a:pt x="4661" y="2107"/>
                  </a:cubicBezTo>
                  <a:lnTo>
                    <a:pt x="4661" y="2107"/>
                  </a:lnTo>
                  <a:cubicBezTo>
                    <a:pt x="4681" y="2107"/>
                    <a:pt x="4702" y="2066"/>
                    <a:pt x="4681" y="2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"/>
            <p:cNvSpPr/>
            <p:nvPr/>
          </p:nvSpPr>
          <p:spPr>
            <a:xfrm>
              <a:off x="2926375" y="1457475"/>
              <a:ext cx="390975" cy="317900"/>
            </a:xfrm>
            <a:custGeom>
              <a:avLst/>
              <a:gdLst/>
              <a:ahLst/>
              <a:cxnLst/>
              <a:rect l="l" t="t" r="r" b="b"/>
              <a:pathLst>
                <a:path w="15639" h="12716" extrusionOk="0">
                  <a:moveTo>
                    <a:pt x="3271" y="0"/>
                  </a:moveTo>
                  <a:cubicBezTo>
                    <a:pt x="1" y="5193"/>
                    <a:pt x="573" y="12715"/>
                    <a:pt x="573" y="12715"/>
                  </a:cubicBezTo>
                  <a:cubicBezTo>
                    <a:pt x="5724" y="8095"/>
                    <a:pt x="15639" y="4007"/>
                    <a:pt x="15639" y="4007"/>
                  </a:cubicBezTo>
                  <a:cubicBezTo>
                    <a:pt x="12163" y="982"/>
                    <a:pt x="3271" y="0"/>
                    <a:pt x="32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"/>
            <p:cNvSpPr/>
            <p:nvPr/>
          </p:nvSpPr>
          <p:spPr>
            <a:xfrm>
              <a:off x="2908500" y="1448775"/>
              <a:ext cx="409875" cy="329150"/>
            </a:xfrm>
            <a:custGeom>
              <a:avLst/>
              <a:gdLst/>
              <a:ahLst/>
              <a:cxnLst/>
              <a:rect l="l" t="t" r="r" b="b"/>
              <a:pathLst>
                <a:path w="16395" h="13166" extrusionOk="0">
                  <a:moveTo>
                    <a:pt x="16354" y="4355"/>
                  </a:moveTo>
                  <a:cubicBezTo>
                    <a:pt x="13594" y="1289"/>
                    <a:pt x="5274" y="205"/>
                    <a:pt x="4027" y="62"/>
                  </a:cubicBezTo>
                  <a:cubicBezTo>
                    <a:pt x="4007" y="42"/>
                    <a:pt x="4007" y="42"/>
                    <a:pt x="3986" y="21"/>
                  </a:cubicBezTo>
                  <a:cubicBezTo>
                    <a:pt x="3925" y="1"/>
                    <a:pt x="3864" y="21"/>
                    <a:pt x="3823" y="62"/>
                  </a:cubicBezTo>
                  <a:cubicBezTo>
                    <a:pt x="3761" y="62"/>
                    <a:pt x="3720" y="124"/>
                    <a:pt x="3720" y="164"/>
                  </a:cubicBezTo>
                  <a:cubicBezTo>
                    <a:pt x="3720" y="185"/>
                    <a:pt x="3720" y="205"/>
                    <a:pt x="3720" y="226"/>
                  </a:cubicBezTo>
                  <a:cubicBezTo>
                    <a:pt x="3230" y="1391"/>
                    <a:pt x="0" y="9138"/>
                    <a:pt x="1288" y="13063"/>
                  </a:cubicBezTo>
                  <a:cubicBezTo>
                    <a:pt x="1308" y="13125"/>
                    <a:pt x="1390" y="13165"/>
                    <a:pt x="1472" y="13145"/>
                  </a:cubicBezTo>
                  <a:lnTo>
                    <a:pt x="1492" y="13125"/>
                  </a:lnTo>
                  <a:cubicBezTo>
                    <a:pt x="1554" y="13104"/>
                    <a:pt x="1574" y="13022"/>
                    <a:pt x="1554" y="12961"/>
                  </a:cubicBezTo>
                  <a:cubicBezTo>
                    <a:pt x="327" y="9200"/>
                    <a:pt x="3516" y="1452"/>
                    <a:pt x="3986" y="348"/>
                  </a:cubicBezTo>
                  <a:cubicBezTo>
                    <a:pt x="5172" y="491"/>
                    <a:pt x="13471" y="1595"/>
                    <a:pt x="16129" y="4559"/>
                  </a:cubicBezTo>
                  <a:cubicBezTo>
                    <a:pt x="16170" y="4600"/>
                    <a:pt x="16251" y="4621"/>
                    <a:pt x="16313" y="4580"/>
                  </a:cubicBezTo>
                  <a:lnTo>
                    <a:pt x="16333" y="4559"/>
                  </a:lnTo>
                  <a:cubicBezTo>
                    <a:pt x="16394" y="4519"/>
                    <a:pt x="16394" y="4416"/>
                    <a:pt x="16354" y="43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"/>
            <p:cNvSpPr/>
            <p:nvPr/>
          </p:nvSpPr>
          <p:spPr>
            <a:xfrm>
              <a:off x="2945275" y="1481500"/>
              <a:ext cx="332725" cy="267300"/>
            </a:xfrm>
            <a:custGeom>
              <a:avLst/>
              <a:gdLst/>
              <a:ahLst/>
              <a:cxnLst/>
              <a:rect l="l" t="t" r="r" b="b"/>
              <a:pathLst>
                <a:path w="13309" h="10692" extrusionOk="0">
                  <a:moveTo>
                    <a:pt x="13268" y="3557"/>
                  </a:moveTo>
                  <a:cubicBezTo>
                    <a:pt x="11039" y="1063"/>
                    <a:pt x="4294" y="184"/>
                    <a:pt x="3272" y="61"/>
                  </a:cubicBezTo>
                  <a:cubicBezTo>
                    <a:pt x="3251" y="41"/>
                    <a:pt x="3251" y="41"/>
                    <a:pt x="3231" y="21"/>
                  </a:cubicBezTo>
                  <a:cubicBezTo>
                    <a:pt x="3190" y="0"/>
                    <a:pt x="3128" y="21"/>
                    <a:pt x="3108" y="41"/>
                  </a:cubicBezTo>
                  <a:cubicBezTo>
                    <a:pt x="3067" y="61"/>
                    <a:pt x="3026" y="102"/>
                    <a:pt x="3026" y="143"/>
                  </a:cubicBezTo>
                  <a:cubicBezTo>
                    <a:pt x="3026" y="164"/>
                    <a:pt x="3026" y="184"/>
                    <a:pt x="3026" y="205"/>
                  </a:cubicBezTo>
                  <a:cubicBezTo>
                    <a:pt x="2617" y="1145"/>
                    <a:pt x="1" y="7421"/>
                    <a:pt x="1043" y="10610"/>
                  </a:cubicBezTo>
                  <a:cubicBezTo>
                    <a:pt x="1064" y="10671"/>
                    <a:pt x="1125" y="10691"/>
                    <a:pt x="1187" y="10671"/>
                  </a:cubicBezTo>
                  <a:lnTo>
                    <a:pt x="1207" y="10671"/>
                  </a:lnTo>
                  <a:cubicBezTo>
                    <a:pt x="1268" y="10650"/>
                    <a:pt x="1289" y="10589"/>
                    <a:pt x="1268" y="10548"/>
                  </a:cubicBezTo>
                  <a:cubicBezTo>
                    <a:pt x="267" y="7482"/>
                    <a:pt x="2863" y="1186"/>
                    <a:pt x="3231" y="307"/>
                  </a:cubicBezTo>
                  <a:cubicBezTo>
                    <a:pt x="4212" y="409"/>
                    <a:pt x="10937" y="1329"/>
                    <a:pt x="13084" y="3721"/>
                  </a:cubicBezTo>
                  <a:cubicBezTo>
                    <a:pt x="13125" y="3761"/>
                    <a:pt x="13186" y="3761"/>
                    <a:pt x="13227" y="3741"/>
                  </a:cubicBezTo>
                  <a:lnTo>
                    <a:pt x="13247" y="3721"/>
                  </a:lnTo>
                  <a:cubicBezTo>
                    <a:pt x="13309" y="3680"/>
                    <a:pt x="13309" y="3598"/>
                    <a:pt x="13268" y="355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"/>
            <p:cNvSpPr/>
            <p:nvPr/>
          </p:nvSpPr>
          <p:spPr>
            <a:xfrm>
              <a:off x="2967775" y="1503975"/>
              <a:ext cx="291325" cy="233575"/>
            </a:xfrm>
            <a:custGeom>
              <a:avLst/>
              <a:gdLst/>
              <a:ahLst/>
              <a:cxnLst/>
              <a:rect l="l" t="t" r="r" b="b"/>
              <a:pathLst>
                <a:path w="11653" h="9343" extrusionOk="0">
                  <a:moveTo>
                    <a:pt x="11611" y="3108"/>
                  </a:moveTo>
                  <a:cubicBezTo>
                    <a:pt x="9669" y="920"/>
                    <a:pt x="3762" y="144"/>
                    <a:pt x="2862" y="41"/>
                  </a:cubicBezTo>
                  <a:cubicBezTo>
                    <a:pt x="2862" y="21"/>
                    <a:pt x="2842" y="21"/>
                    <a:pt x="2821" y="21"/>
                  </a:cubicBezTo>
                  <a:cubicBezTo>
                    <a:pt x="2801" y="1"/>
                    <a:pt x="2740" y="1"/>
                    <a:pt x="2719" y="21"/>
                  </a:cubicBezTo>
                  <a:cubicBezTo>
                    <a:pt x="2678" y="41"/>
                    <a:pt x="2658" y="82"/>
                    <a:pt x="2658" y="123"/>
                  </a:cubicBezTo>
                  <a:cubicBezTo>
                    <a:pt x="2637" y="123"/>
                    <a:pt x="2637" y="144"/>
                    <a:pt x="2658" y="164"/>
                  </a:cubicBezTo>
                  <a:cubicBezTo>
                    <a:pt x="2290" y="982"/>
                    <a:pt x="0" y="6481"/>
                    <a:pt x="920" y="9261"/>
                  </a:cubicBezTo>
                  <a:cubicBezTo>
                    <a:pt x="941" y="9322"/>
                    <a:pt x="1002" y="9343"/>
                    <a:pt x="1043" y="9343"/>
                  </a:cubicBezTo>
                  <a:lnTo>
                    <a:pt x="1063" y="9343"/>
                  </a:lnTo>
                  <a:cubicBezTo>
                    <a:pt x="1104" y="9302"/>
                    <a:pt x="1125" y="9261"/>
                    <a:pt x="1104" y="9220"/>
                  </a:cubicBezTo>
                  <a:cubicBezTo>
                    <a:pt x="246" y="6522"/>
                    <a:pt x="2494" y="1043"/>
                    <a:pt x="2842" y="246"/>
                  </a:cubicBezTo>
                  <a:cubicBezTo>
                    <a:pt x="3680" y="348"/>
                    <a:pt x="9567" y="1145"/>
                    <a:pt x="11468" y="3230"/>
                  </a:cubicBezTo>
                  <a:cubicBezTo>
                    <a:pt x="11489" y="3271"/>
                    <a:pt x="11550" y="3271"/>
                    <a:pt x="11591" y="3251"/>
                  </a:cubicBezTo>
                  <a:lnTo>
                    <a:pt x="11611" y="3251"/>
                  </a:lnTo>
                  <a:cubicBezTo>
                    <a:pt x="11652" y="3210"/>
                    <a:pt x="11652" y="3149"/>
                    <a:pt x="11611" y="31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"/>
            <p:cNvSpPr/>
            <p:nvPr/>
          </p:nvSpPr>
          <p:spPr>
            <a:xfrm>
              <a:off x="3059250" y="1590850"/>
              <a:ext cx="112975" cy="91000"/>
            </a:xfrm>
            <a:custGeom>
              <a:avLst/>
              <a:gdLst/>
              <a:ahLst/>
              <a:cxnLst/>
              <a:rect l="l" t="t" r="r" b="b"/>
              <a:pathLst>
                <a:path w="4519" h="3640" extrusionOk="0">
                  <a:moveTo>
                    <a:pt x="4518" y="1207"/>
                  </a:moveTo>
                  <a:cubicBezTo>
                    <a:pt x="3741" y="348"/>
                    <a:pt x="1452" y="42"/>
                    <a:pt x="1104" y="1"/>
                  </a:cubicBezTo>
                  <a:lnTo>
                    <a:pt x="1104" y="1"/>
                  </a:lnTo>
                  <a:cubicBezTo>
                    <a:pt x="1084" y="1"/>
                    <a:pt x="1063" y="1"/>
                    <a:pt x="1063" y="1"/>
                  </a:cubicBezTo>
                  <a:cubicBezTo>
                    <a:pt x="1043" y="1"/>
                    <a:pt x="1023" y="21"/>
                    <a:pt x="1023" y="42"/>
                  </a:cubicBezTo>
                  <a:cubicBezTo>
                    <a:pt x="1023" y="42"/>
                    <a:pt x="1023" y="42"/>
                    <a:pt x="1023" y="62"/>
                  </a:cubicBezTo>
                  <a:cubicBezTo>
                    <a:pt x="900" y="369"/>
                    <a:pt x="0" y="2515"/>
                    <a:pt x="348" y="3599"/>
                  </a:cubicBezTo>
                  <a:cubicBezTo>
                    <a:pt x="368" y="3619"/>
                    <a:pt x="389" y="3639"/>
                    <a:pt x="409" y="3619"/>
                  </a:cubicBezTo>
                  <a:lnTo>
                    <a:pt x="409" y="3619"/>
                  </a:lnTo>
                  <a:cubicBezTo>
                    <a:pt x="430" y="3619"/>
                    <a:pt x="430" y="3599"/>
                    <a:pt x="430" y="3578"/>
                  </a:cubicBezTo>
                  <a:cubicBezTo>
                    <a:pt x="82" y="2536"/>
                    <a:pt x="961" y="389"/>
                    <a:pt x="1104" y="83"/>
                  </a:cubicBezTo>
                  <a:cubicBezTo>
                    <a:pt x="1431" y="123"/>
                    <a:pt x="3721" y="450"/>
                    <a:pt x="4457" y="1248"/>
                  </a:cubicBezTo>
                  <a:cubicBezTo>
                    <a:pt x="4477" y="1268"/>
                    <a:pt x="4498" y="1268"/>
                    <a:pt x="4498" y="1248"/>
                  </a:cubicBezTo>
                  <a:lnTo>
                    <a:pt x="4498" y="1248"/>
                  </a:lnTo>
                  <a:cubicBezTo>
                    <a:pt x="4518" y="1248"/>
                    <a:pt x="4518" y="1207"/>
                    <a:pt x="4518" y="12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"/>
            <p:cNvSpPr/>
            <p:nvPr/>
          </p:nvSpPr>
          <p:spPr>
            <a:xfrm>
              <a:off x="2634050" y="1698500"/>
              <a:ext cx="370025" cy="335450"/>
            </a:xfrm>
            <a:custGeom>
              <a:avLst/>
              <a:gdLst/>
              <a:ahLst/>
              <a:cxnLst/>
              <a:rect l="l" t="t" r="r" b="b"/>
              <a:pathLst>
                <a:path w="14801" h="13418" extrusionOk="0">
                  <a:moveTo>
                    <a:pt x="7916" y="1"/>
                  </a:moveTo>
                  <a:cubicBezTo>
                    <a:pt x="4685" y="1"/>
                    <a:pt x="1820" y="437"/>
                    <a:pt x="1820" y="437"/>
                  </a:cubicBezTo>
                  <a:cubicBezTo>
                    <a:pt x="1" y="6304"/>
                    <a:pt x="2515" y="13418"/>
                    <a:pt x="2515" y="13418"/>
                  </a:cubicBezTo>
                  <a:cubicBezTo>
                    <a:pt x="6297" y="7633"/>
                    <a:pt x="14801" y="1132"/>
                    <a:pt x="14801" y="1132"/>
                  </a:cubicBezTo>
                  <a:cubicBezTo>
                    <a:pt x="13021" y="251"/>
                    <a:pt x="10364" y="1"/>
                    <a:pt x="79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"/>
            <p:cNvSpPr/>
            <p:nvPr/>
          </p:nvSpPr>
          <p:spPr>
            <a:xfrm>
              <a:off x="2640700" y="1670075"/>
              <a:ext cx="365425" cy="365925"/>
            </a:xfrm>
            <a:custGeom>
              <a:avLst/>
              <a:gdLst/>
              <a:ahLst/>
              <a:cxnLst/>
              <a:rect l="l" t="t" r="r" b="b"/>
              <a:pathLst>
                <a:path w="14617" h="14637" extrusionOk="0">
                  <a:moveTo>
                    <a:pt x="14535" y="2269"/>
                  </a:moveTo>
                  <a:cubicBezTo>
                    <a:pt x="11080" y="0"/>
                    <a:pt x="2760" y="1104"/>
                    <a:pt x="1513" y="1288"/>
                  </a:cubicBezTo>
                  <a:cubicBezTo>
                    <a:pt x="1513" y="1288"/>
                    <a:pt x="1493" y="1268"/>
                    <a:pt x="1472" y="1268"/>
                  </a:cubicBezTo>
                  <a:cubicBezTo>
                    <a:pt x="1411" y="1268"/>
                    <a:pt x="1350" y="1288"/>
                    <a:pt x="1329" y="1329"/>
                  </a:cubicBezTo>
                  <a:cubicBezTo>
                    <a:pt x="1268" y="1370"/>
                    <a:pt x="1247" y="1431"/>
                    <a:pt x="1247" y="1472"/>
                  </a:cubicBezTo>
                  <a:cubicBezTo>
                    <a:pt x="1247" y="1492"/>
                    <a:pt x="1268" y="1513"/>
                    <a:pt x="1288" y="1533"/>
                  </a:cubicBezTo>
                  <a:cubicBezTo>
                    <a:pt x="1104" y="2780"/>
                    <a:pt x="1" y="11100"/>
                    <a:pt x="2249" y="14555"/>
                  </a:cubicBezTo>
                  <a:cubicBezTo>
                    <a:pt x="2290" y="14616"/>
                    <a:pt x="2372" y="14637"/>
                    <a:pt x="2433" y="14596"/>
                  </a:cubicBezTo>
                  <a:cubicBezTo>
                    <a:pt x="2454" y="14596"/>
                    <a:pt x="2454" y="14575"/>
                    <a:pt x="2474" y="14575"/>
                  </a:cubicBezTo>
                  <a:cubicBezTo>
                    <a:pt x="2515" y="14534"/>
                    <a:pt x="2515" y="14453"/>
                    <a:pt x="2494" y="14391"/>
                  </a:cubicBezTo>
                  <a:cubicBezTo>
                    <a:pt x="328" y="11080"/>
                    <a:pt x="1391" y="2760"/>
                    <a:pt x="1554" y="1574"/>
                  </a:cubicBezTo>
                  <a:cubicBezTo>
                    <a:pt x="2760" y="1411"/>
                    <a:pt x="11060" y="327"/>
                    <a:pt x="14371" y="2494"/>
                  </a:cubicBezTo>
                  <a:cubicBezTo>
                    <a:pt x="14432" y="2535"/>
                    <a:pt x="14514" y="2535"/>
                    <a:pt x="14555" y="2474"/>
                  </a:cubicBezTo>
                  <a:lnTo>
                    <a:pt x="14576" y="2453"/>
                  </a:lnTo>
                  <a:cubicBezTo>
                    <a:pt x="14616" y="2392"/>
                    <a:pt x="14596" y="2310"/>
                    <a:pt x="14535" y="226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"/>
            <p:cNvSpPr/>
            <p:nvPr/>
          </p:nvSpPr>
          <p:spPr>
            <a:xfrm>
              <a:off x="2673400" y="1703275"/>
              <a:ext cx="296950" cy="296950"/>
            </a:xfrm>
            <a:custGeom>
              <a:avLst/>
              <a:gdLst/>
              <a:ahLst/>
              <a:cxnLst/>
              <a:rect l="l" t="t" r="r" b="b"/>
              <a:pathLst>
                <a:path w="11878" h="11878" extrusionOk="0">
                  <a:moveTo>
                    <a:pt x="11796" y="1820"/>
                  </a:moveTo>
                  <a:cubicBezTo>
                    <a:pt x="8995" y="1"/>
                    <a:pt x="2249" y="900"/>
                    <a:pt x="1248" y="1043"/>
                  </a:cubicBezTo>
                  <a:cubicBezTo>
                    <a:pt x="1227" y="1023"/>
                    <a:pt x="1207" y="1023"/>
                    <a:pt x="1186" y="1023"/>
                  </a:cubicBezTo>
                  <a:cubicBezTo>
                    <a:pt x="1146" y="1023"/>
                    <a:pt x="1105" y="1043"/>
                    <a:pt x="1084" y="1084"/>
                  </a:cubicBezTo>
                  <a:cubicBezTo>
                    <a:pt x="1043" y="1105"/>
                    <a:pt x="1023" y="1146"/>
                    <a:pt x="1023" y="1187"/>
                  </a:cubicBezTo>
                  <a:cubicBezTo>
                    <a:pt x="1023" y="1207"/>
                    <a:pt x="1043" y="1227"/>
                    <a:pt x="1043" y="1248"/>
                  </a:cubicBezTo>
                  <a:cubicBezTo>
                    <a:pt x="900" y="2250"/>
                    <a:pt x="1" y="8995"/>
                    <a:pt x="1820" y="11796"/>
                  </a:cubicBezTo>
                  <a:cubicBezTo>
                    <a:pt x="1861" y="11857"/>
                    <a:pt x="1943" y="11878"/>
                    <a:pt x="1984" y="11837"/>
                  </a:cubicBezTo>
                  <a:lnTo>
                    <a:pt x="2004" y="11816"/>
                  </a:lnTo>
                  <a:cubicBezTo>
                    <a:pt x="2045" y="11775"/>
                    <a:pt x="2045" y="11714"/>
                    <a:pt x="2025" y="11673"/>
                  </a:cubicBezTo>
                  <a:cubicBezTo>
                    <a:pt x="267" y="8975"/>
                    <a:pt x="1146" y="2229"/>
                    <a:pt x="1268" y="1268"/>
                  </a:cubicBezTo>
                  <a:cubicBezTo>
                    <a:pt x="2249" y="1146"/>
                    <a:pt x="8975" y="246"/>
                    <a:pt x="11673" y="2025"/>
                  </a:cubicBezTo>
                  <a:cubicBezTo>
                    <a:pt x="11714" y="2045"/>
                    <a:pt x="11775" y="2045"/>
                    <a:pt x="11816" y="2025"/>
                  </a:cubicBezTo>
                  <a:lnTo>
                    <a:pt x="11837" y="2004"/>
                  </a:lnTo>
                  <a:cubicBezTo>
                    <a:pt x="11878" y="1943"/>
                    <a:pt x="11857" y="1861"/>
                    <a:pt x="11796" y="18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"/>
            <p:cNvSpPr/>
            <p:nvPr/>
          </p:nvSpPr>
          <p:spPr>
            <a:xfrm>
              <a:off x="2694875" y="1724750"/>
              <a:ext cx="260150" cy="260150"/>
            </a:xfrm>
            <a:custGeom>
              <a:avLst/>
              <a:gdLst/>
              <a:ahLst/>
              <a:cxnLst/>
              <a:rect l="l" t="t" r="r" b="b"/>
              <a:pathLst>
                <a:path w="10406" h="10406" extrusionOk="0">
                  <a:moveTo>
                    <a:pt x="10344" y="1615"/>
                  </a:moveTo>
                  <a:cubicBezTo>
                    <a:pt x="7870" y="1"/>
                    <a:pt x="1983" y="798"/>
                    <a:pt x="1084" y="920"/>
                  </a:cubicBezTo>
                  <a:cubicBezTo>
                    <a:pt x="1084" y="920"/>
                    <a:pt x="1063" y="900"/>
                    <a:pt x="1043" y="900"/>
                  </a:cubicBezTo>
                  <a:cubicBezTo>
                    <a:pt x="1002" y="900"/>
                    <a:pt x="961" y="920"/>
                    <a:pt x="941" y="961"/>
                  </a:cubicBezTo>
                  <a:cubicBezTo>
                    <a:pt x="920" y="982"/>
                    <a:pt x="900" y="1023"/>
                    <a:pt x="900" y="1063"/>
                  </a:cubicBezTo>
                  <a:cubicBezTo>
                    <a:pt x="900" y="1063"/>
                    <a:pt x="900" y="1084"/>
                    <a:pt x="920" y="1104"/>
                  </a:cubicBezTo>
                  <a:cubicBezTo>
                    <a:pt x="777" y="1983"/>
                    <a:pt x="0" y="7891"/>
                    <a:pt x="1595" y="10344"/>
                  </a:cubicBezTo>
                  <a:cubicBezTo>
                    <a:pt x="1636" y="10385"/>
                    <a:pt x="1697" y="10405"/>
                    <a:pt x="1738" y="10365"/>
                  </a:cubicBezTo>
                  <a:lnTo>
                    <a:pt x="1758" y="10365"/>
                  </a:lnTo>
                  <a:cubicBezTo>
                    <a:pt x="1799" y="10344"/>
                    <a:pt x="1799" y="10283"/>
                    <a:pt x="1779" y="10242"/>
                  </a:cubicBezTo>
                  <a:cubicBezTo>
                    <a:pt x="246" y="7871"/>
                    <a:pt x="1002" y="1983"/>
                    <a:pt x="1125" y="1145"/>
                  </a:cubicBezTo>
                  <a:cubicBezTo>
                    <a:pt x="1963" y="1023"/>
                    <a:pt x="7850" y="246"/>
                    <a:pt x="10221" y="1799"/>
                  </a:cubicBezTo>
                  <a:cubicBezTo>
                    <a:pt x="10262" y="1820"/>
                    <a:pt x="10324" y="1820"/>
                    <a:pt x="10344" y="1779"/>
                  </a:cubicBezTo>
                  <a:lnTo>
                    <a:pt x="10364" y="1759"/>
                  </a:lnTo>
                  <a:cubicBezTo>
                    <a:pt x="10405" y="1718"/>
                    <a:pt x="10385" y="1636"/>
                    <a:pt x="10344" y="16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"/>
            <p:cNvSpPr/>
            <p:nvPr/>
          </p:nvSpPr>
          <p:spPr>
            <a:xfrm>
              <a:off x="2779200" y="1809575"/>
              <a:ext cx="102225" cy="101225"/>
            </a:xfrm>
            <a:custGeom>
              <a:avLst/>
              <a:gdLst/>
              <a:ahLst/>
              <a:cxnLst/>
              <a:rect l="l" t="t" r="r" b="b"/>
              <a:pathLst>
                <a:path w="4089" h="4049" extrusionOk="0">
                  <a:moveTo>
                    <a:pt x="4048" y="614"/>
                  </a:moveTo>
                  <a:cubicBezTo>
                    <a:pt x="3087" y="1"/>
                    <a:pt x="777" y="307"/>
                    <a:pt x="430" y="369"/>
                  </a:cubicBezTo>
                  <a:lnTo>
                    <a:pt x="430" y="369"/>
                  </a:lnTo>
                  <a:cubicBezTo>
                    <a:pt x="389" y="369"/>
                    <a:pt x="368" y="389"/>
                    <a:pt x="368" y="410"/>
                  </a:cubicBezTo>
                  <a:cubicBezTo>
                    <a:pt x="368" y="430"/>
                    <a:pt x="368" y="430"/>
                    <a:pt x="368" y="430"/>
                  </a:cubicBezTo>
                  <a:cubicBezTo>
                    <a:pt x="307" y="778"/>
                    <a:pt x="0" y="3088"/>
                    <a:pt x="614" y="4028"/>
                  </a:cubicBezTo>
                  <a:cubicBezTo>
                    <a:pt x="634" y="4048"/>
                    <a:pt x="654" y="4048"/>
                    <a:pt x="675" y="4048"/>
                  </a:cubicBezTo>
                  <a:lnTo>
                    <a:pt x="675" y="4048"/>
                  </a:lnTo>
                  <a:cubicBezTo>
                    <a:pt x="695" y="4028"/>
                    <a:pt x="695" y="4007"/>
                    <a:pt x="675" y="3987"/>
                  </a:cubicBezTo>
                  <a:cubicBezTo>
                    <a:pt x="82" y="3067"/>
                    <a:pt x="368" y="778"/>
                    <a:pt x="409" y="451"/>
                  </a:cubicBezTo>
                  <a:cubicBezTo>
                    <a:pt x="757" y="410"/>
                    <a:pt x="3046" y="103"/>
                    <a:pt x="3966" y="716"/>
                  </a:cubicBezTo>
                  <a:cubicBezTo>
                    <a:pt x="3986" y="716"/>
                    <a:pt x="4007" y="716"/>
                    <a:pt x="4007" y="716"/>
                  </a:cubicBezTo>
                  <a:lnTo>
                    <a:pt x="4007" y="716"/>
                  </a:lnTo>
                  <a:cubicBezTo>
                    <a:pt x="4068" y="716"/>
                    <a:pt x="4089" y="635"/>
                    <a:pt x="4048" y="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"/>
            <p:cNvSpPr/>
            <p:nvPr/>
          </p:nvSpPr>
          <p:spPr>
            <a:xfrm>
              <a:off x="2421450" y="1966950"/>
              <a:ext cx="324050" cy="380275"/>
            </a:xfrm>
            <a:custGeom>
              <a:avLst/>
              <a:gdLst/>
              <a:ahLst/>
              <a:cxnLst/>
              <a:rect l="l" t="t" r="r" b="b"/>
              <a:pathLst>
                <a:path w="12962" h="15211" extrusionOk="0">
                  <a:moveTo>
                    <a:pt x="11316" y="1"/>
                  </a:moveTo>
                  <a:cubicBezTo>
                    <a:pt x="6707" y="1"/>
                    <a:pt x="246" y="2843"/>
                    <a:pt x="246" y="2843"/>
                  </a:cubicBezTo>
                  <a:cubicBezTo>
                    <a:pt x="1" y="8976"/>
                    <a:pt x="4253" y="15211"/>
                    <a:pt x="4253" y="15211"/>
                  </a:cubicBezTo>
                  <a:cubicBezTo>
                    <a:pt x="6420" y="8649"/>
                    <a:pt x="12961" y="145"/>
                    <a:pt x="12941" y="145"/>
                  </a:cubicBezTo>
                  <a:cubicBezTo>
                    <a:pt x="12439" y="45"/>
                    <a:pt x="11892" y="1"/>
                    <a:pt x="113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"/>
            <p:cNvSpPr/>
            <p:nvPr/>
          </p:nvSpPr>
          <p:spPr>
            <a:xfrm>
              <a:off x="2418900" y="1938875"/>
              <a:ext cx="328625" cy="409375"/>
            </a:xfrm>
            <a:custGeom>
              <a:avLst/>
              <a:gdLst/>
              <a:ahLst/>
              <a:cxnLst/>
              <a:rect l="l" t="t" r="r" b="b"/>
              <a:pathLst>
                <a:path w="13145" h="16375" extrusionOk="0">
                  <a:moveTo>
                    <a:pt x="13063" y="1268"/>
                  </a:moveTo>
                  <a:cubicBezTo>
                    <a:pt x="9138" y="1"/>
                    <a:pt x="1391" y="3210"/>
                    <a:pt x="246" y="3701"/>
                  </a:cubicBezTo>
                  <a:cubicBezTo>
                    <a:pt x="226" y="3701"/>
                    <a:pt x="185" y="3701"/>
                    <a:pt x="185" y="3701"/>
                  </a:cubicBezTo>
                  <a:cubicBezTo>
                    <a:pt x="123" y="3721"/>
                    <a:pt x="62" y="3762"/>
                    <a:pt x="62" y="3803"/>
                  </a:cubicBezTo>
                  <a:cubicBezTo>
                    <a:pt x="21" y="3844"/>
                    <a:pt x="1" y="3905"/>
                    <a:pt x="21" y="3966"/>
                  </a:cubicBezTo>
                  <a:cubicBezTo>
                    <a:pt x="42" y="3987"/>
                    <a:pt x="42" y="4007"/>
                    <a:pt x="62" y="4007"/>
                  </a:cubicBezTo>
                  <a:cubicBezTo>
                    <a:pt x="205" y="5254"/>
                    <a:pt x="1289" y="13574"/>
                    <a:pt x="4355" y="16334"/>
                  </a:cubicBezTo>
                  <a:cubicBezTo>
                    <a:pt x="4416" y="16375"/>
                    <a:pt x="4518" y="16375"/>
                    <a:pt x="4559" y="16313"/>
                  </a:cubicBezTo>
                  <a:lnTo>
                    <a:pt x="4580" y="16293"/>
                  </a:lnTo>
                  <a:cubicBezTo>
                    <a:pt x="4621" y="16232"/>
                    <a:pt x="4600" y="16170"/>
                    <a:pt x="4559" y="16129"/>
                  </a:cubicBezTo>
                  <a:cubicBezTo>
                    <a:pt x="1616" y="13451"/>
                    <a:pt x="491" y="5172"/>
                    <a:pt x="348" y="3966"/>
                  </a:cubicBezTo>
                  <a:cubicBezTo>
                    <a:pt x="1432" y="3496"/>
                    <a:pt x="9179" y="307"/>
                    <a:pt x="12961" y="1554"/>
                  </a:cubicBezTo>
                  <a:cubicBezTo>
                    <a:pt x="13022" y="1575"/>
                    <a:pt x="13084" y="1534"/>
                    <a:pt x="13124" y="1472"/>
                  </a:cubicBezTo>
                  <a:lnTo>
                    <a:pt x="13124" y="1452"/>
                  </a:lnTo>
                  <a:cubicBezTo>
                    <a:pt x="13145" y="1391"/>
                    <a:pt x="13124" y="1309"/>
                    <a:pt x="13063" y="1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"/>
            <p:cNvSpPr/>
            <p:nvPr/>
          </p:nvSpPr>
          <p:spPr>
            <a:xfrm>
              <a:off x="2451625" y="1975175"/>
              <a:ext cx="267300" cy="332700"/>
            </a:xfrm>
            <a:custGeom>
              <a:avLst/>
              <a:gdLst/>
              <a:ahLst/>
              <a:cxnLst/>
              <a:rect l="l" t="t" r="r" b="b"/>
              <a:pathLst>
                <a:path w="10692" h="13308" extrusionOk="0">
                  <a:moveTo>
                    <a:pt x="10609" y="1043"/>
                  </a:moveTo>
                  <a:cubicBezTo>
                    <a:pt x="7420" y="0"/>
                    <a:pt x="1145" y="2617"/>
                    <a:pt x="204" y="3025"/>
                  </a:cubicBezTo>
                  <a:cubicBezTo>
                    <a:pt x="184" y="3025"/>
                    <a:pt x="164" y="3025"/>
                    <a:pt x="143" y="3025"/>
                  </a:cubicBezTo>
                  <a:cubicBezTo>
                    <a:pt x="102" y="3025"/>
                    <a:pt x="61" y="3066"/>
                    <a:pt x="41" y="3107"/>
                  </a:cubicBezTo>
                  <a:cubicBezTo>
                    <a:pt x="20" y="3128"/>
                    <a:pt x="0" y="3189"/>
                    <a:pt x="20" y="3230"/>
                  </a:cubicBezTo>
                  <a:cubicBezTo>
                    <a:pt x="41" y="3250"/>
                    <a:pt x="41" y="3250"/>
                    <a:pt x="61" y="3271"/>
                  </a:cubicBezTo>
                  <a:cubicBezTo>
                    <a:pt x="184" y="4293"/>
                    <a:pt x="1063" y="11039"/>
                    <a:pt x="3557" y="13267"/>
                  </a:cubicBezTo>
                  <a:cubicBezTo>
                    <a:pt x="3598" y="13308"/>
                    <a:pt x="3659" y="13308"/>
                    <a:pt x="3720" y="13267"/>
                  </a:cubicBezTo>
                  <a:cubicBezTo>
                    <a:pt x="3720" y="13267"/>
                    <a:pt x="3720" y="13246"/>
                    <a:pt x="3720" y="13246"/>
                  </a:cubicBezTo>
                  <a:cubicBezTo>
                    <a:pt x="3741" y="13206"/>
                    <a:pt x="3741" y="13144"/>
                    <a:pt x="3700" y="13103"/>
                  </a:cubicBezTo>
                  <a:cubicBezTo>
                    <a:pt x="1288" y="10957"/>
                    <a:pt x="388" y="4211"/>
                    <a:pt x="286" y="3250"/>
                  </a:cubicBezTo>
                  <a:cubicBezTo>
                    <a:pt x="1186" y="2862"/>
                    <a:pt x="7461" y="286"/>
                    <a:pt x="10528" y="1267"/>
                  </a:cubicBezTo>
                  <a:cubicBezTo>
                    <a:pt x="10589" y="1288"/>
                    <a:pt x="10630" y="1267"/>
                    <a:pt x="10671" y="1227"/>
                  </a:cubicBezTo>
                  <a:cubicBezTo>
                    <a:pt x="10671" y="1206"/>
                    <a:pt x="10671" y="1206"/>
                    <a:pt x="10671" y="1206"/>
                  </a:cubicBezTo>
                  <a:cubicBezTo>
                    <a:pt x="10691" y="1145"/>
                    <a:pt x="10671" y="1063"/>
                    <a:pt x="10609" y="10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"/>
            <p:cNvSpPr/>
            <p:nvPr/>
          </p:nvSpPr>
          <p:spPr>
            <a:xfrm>
              <a:off x="2474100" y="1997650"/>
              <a:ext cx="233575" cy="291325"/>
            </a:xfrm>
            <a:custGeom>
              <a:avLst/>
              <a:gdLst/>
              <a:ahLst/>
              <a:cxnLst/>
              <a:rect l="l" t="t" r="r" b="b"/>
              <a:pathLst>
                <a:path w="9343" h="11653" extrusionOk="0">
                  <a:moveTo>
                    <a:pt x="9281" y="920"/>
                  </a:moveTo>
                  <a:cubicBezTo>
                    <a:pt x="6501" y="0"/>
                    <a:pt x="982" y="2290"/>
                    <a:pt x="164" y="2637"/>
                  </a:cubicBezTo>
                  <a:cubicBezTo>
                    <a:pt x="164" y="2637"/>
                    <a:pt x="144" y="2637"/>
                    <a:pt x="123" y="2637"/>
                  </a:cubicBezTo>
                  <a:cubicBezTo>
                    <a:pt x="82" y="2637"/>
                    <a:pt x="41" y="2678"/>
                    <a:pt x="41" y="2719"/>
                  </a:cubicBezTo>
                  <a:cubicBezTo>
                    <a:pt x="21" y="2740"/>
                    <a:pt x="0" y="2781"/>
                    <a:pt x="21" y="2821"/>
                  </a:cubicBezTo>
                  <a:cubicBezTo>
                    <a:pt x="21" y="2842"/>
                    <a:pt x="41" y="2862"/>
                    <a:pt x="41" y="2862"/>
                  </a:cubicBezTo>
                  <a:cubicBezTo>
                    <a:pt x="164" y="3741"/>
                    <a:pt x="920" y="9649"/>
                    <a:pt x="3108" y="11611"/>
                  </a:cubicBezTo>
                  <a:cubicBezTo>
                    <a:pt x="3149" y="11652"/>
                    <a:pt x="3210" y="11652"/>
                    <a:pt x="3251" y="11611"/>
                  </a:cubicBezTo>
                  <a:lnTo>
                    <a:pt x="3251" y="11591"/>
                  </a:lnTo>
                  <a:cubicBezTo>
                    <a:pt x="3271" y="11550"/>
                    <a:pt x="3271" y="11509"/>
                    <a:pt x="3230" y="11468"/>
                  </a:cubicBezTo>
                  <a:cubicBezTo>
                    <a:pt x="1125" y="9588"/>
                    <a:pt x="348" y="3700"/>
                    <a:pt x="246" y="2842"/>
                  </a:cubicBezTo>
                  <a:cubicBezTo>
                    <a:pt x="1023" y="2515"/>
                    <a:pt x="6521" y="246"/>
                    <a:pt x="9199" y="1125"/>
                  </a:cubicBezTo>
                  <a:cubicBezTo>
                    <a:pt x="9240" y="1125"/>
                    <a:pt x="9302" y="1125"/>
                    <a:pt x="9322" y="1084"/>
                  </a:cubicBezTo>
                  <a:cubicBezTo>
                    <a:pt x="9322" y="1063"/>
                    <a:pt x="9322" y="1063"/>
                    <a:pt x="9322" y="1063"/>
                  </a:cubicBezTo>
                  <a:cubicBezTo>
                    <a:pt x="9342" y="1002"/>
                    <a:pt x="9322" y="941"/>
                    <a:pt x="9281" y="9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"/>
            <p:cNvSpPr/>
            <p:nvPr/>
          </p:nvSpPr>
          <p:spPr>
            <a:xfrm>
              <a:off x="2560975" y="2089125"/>
              <a:ext cx="91500" cy="112975"/>
            </a:xfrm>
            <a:custGeom>
              <a:avLst/>
              <a:gdLst/>
              <a:ahLst/>
              <a:cxnLst/>
              <a:rect l="l" t="t" r="r" b="b"/>
              <a:pathLst>
                <a:path w="3660" h="4519" extrusionOk="0">
                  <a:moveTo>
                    <a:pt x="3598" y="348"/>
                  </a:moveTo>
                  <a:cubicBezTo>
                    <a:pt x="2515" y="1"/>
                    <a:pt x="369" y="880"/>
                    <a:pt x="62" y="1023"/>
                  </a:cubicBezTo>
                  <a:lnTo>
                    <a:pt x="41" y="1023"/>
                  </a:lnTo>
                  <a:cubicBezTo>
                    <a:pt x="21" y="1023"/>
                    <a:pt x="1" y="1023"/>
                    <a:pt x="1" y="1043"/>
                  </a:cubicBezTo>
                  <a:cubicBezTo>
                    <a:pt x="1" y="1064"/>
                    <a:pt x="1" y="1084"/>
                    <a:pt x="1" y="1084"/>
                  </a:cubicBezTo>
                  <a:cubicBezTo>
                    <a:pt x="1" y="1084"/>
                    <a:pt x="1" y="1104"/>
                    <a:pt x="1" y="1104"/>
                  </a:cubicBezTo>
                  <a:cubicBezTo>
                    <a:pt x="41" y="1452"/>
                    <a:pt x="348" y="3741"/>
                    <a:pt x="1186" y="4518"/>
                  </a:cubicBezTo>
                  <a:cubicBezTo>
                    <a:pt x="1207" y="4518"/>
                    <a:pt x="1227" y="4518"/>
                    <a:pt x="1248" y="4518"/>
                  </a:cubicBezTo>
                  <a:lnTo>
                    <a:pt x="1248" y="4518"/>
                  </a:lnTo>
                  <a:cubicBezTo>
                    <a:pt x="1268" y="4498"/>
                    <a:pt x="1268" y="4477"/>
                    <a:pt x="1248" y="4457"/>
                  </a:cubicBezTo>
                  <a:cubicBezTo>
                    <a:pt x="430" y="3721"/>
                    <a:pt x="123" y="1432"/>
                    <a:pt x="82" y="1104"/>
                  </a:cubicBezTo>
                  <a:cubicBezTo>
                    <a:pt x="389" y="982"/>
                    <a:pt x="2535" y="82"/>
                    <a:pt x="3578" y="430"/>
                  </a:cubicBezTo>
                  <a:cubicBezTo>
                    <a:pt x="3598" y="430"/>
                    <a:pt x="3619" y="430"/>
                    <a:pt x="3619" y="409"/>
                  </a:cubicBezTo>
                  <a:cubicBezTo>
                    <a:pt x="3660" y="409"/>
                    <a:pt x="3639" y="328"/>
                    <a:pt x="3598" y="3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"/>
            <p:cNvSpPr/>
            <p:nvPr/>
          </p:nvSpPr>
          <p:spPr>
            <a:xfrm>
              <a:off x="2269175" y="2273625"/>
              <a:ext cx="289275" cy="419575"/>
            </a:xfrm>
            <a:custGeom>
              <a:avLst/>
              <a:gdLst/>
              <a:ahLst/>
              <a:cxnLst/>
              <a:rect l="l" t="t" r="r" b="b"/>
              <a:pathLst>
                <a:path w="11571" h="16783" extrusionOk="0">
                  <a:moveTo>
                    <a:pt x="11570" y="0"/>
                  </a:moveTo>
                  <a:cubicBezTo>
                    <a:pt x="6971" y="286"/>
                    <a:pt x="0" y="5887"/>
                    <a:pt x="0" y="5887"/>
                  </a:cubicBezTo>
                  <a:cubicBezTo>
                    <a:pt x="1349" y="11877"/>
                    <a:pt x="7073" y="16783"/>
                    <a:pt x="7073" y="16783"/>
                  </a:cubicBezTo>
                  <a:cubicBezTo>
                    <a:pt x="7462" y="9894"/>
                    <a:pt x="11570" y="0"/>
                    <a:pt x="11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"/>
            <p:cNvSpPr/>
            <p:nvPr/>
          </p:nvSpPr>
          <p:spPr>
            <a:xfrm>
              <a:off x="2259975" y="2268000"/>
              <a:ext cx="301550" cy="426225"/>
            </a:xfrm>
            <a:custGeom>
              <a:avLst/>
              <a:gdLst/>
              <a:ahLst/>
              <a:cxnLst/>
              <a:rect l="l" t="t" r="r" b="b"/>
              <a:pathLst>
                <a:path w="12062" h="17049" extrusionOk="0">
                  <a:moveTo>
                    <a:pt x="11938" y="225"/>
                  </a:moveTo>
                  <a:cubicBezTo>
                    <a:pt x="7830" y="0"/>
                    <a:pt x="1186" y="5111"/>
                    <a:pt x="184" y="5888"/>
                  </a:cubicBezTo>
                  <a:cubicBezTo>
                    <a:pt x="164" y="5888"/>
                    <a:pt x="143" y="5888"/>
                    <a:pt x="123" y="5888"/>
                  </a:cubicBezTo>
                  <a:cubicBezTo>
                    <a:pt x="62" y="5908"/>
                    <a:pt x="41" y="5969"/>
                    <a:pt x="21" y="6010"/>
                  </a:cubicBezTo>
                  <a:cubicBezTo>
                    <a:pt x="0" y="6072"/>
                    <a:pt x="0" y="6153"/>
                    <a:pt x="62" y="6194"/>
                  </a:cubicBezTo>
                  <a:cubicBezTo>
                    <a:pt x="62" y="6215"/>
                    <a:pt x="82" y="6215"/>
                    <a:pt x="103" y="6235"/>
                  </a:cubicBezTo>
                  <a:cubicBezTo>
                    <a:pt x="573" y="7380"/>
                    <a:pt x="3762" y="15148"/>
                    <a:pt x="7441" y="17008"/>
                  </a:cubicBezTo>
                  <a:cubicBezTo>
                    <a:pt x="7503" y="17049"/>
                    <a:pt x="7605" y="17008"/>
                    <a:pt x="7625" y="16947"/>
                  </a:cubicBezTo>
                  <a:lnTo>
                    <a:pt x="7625" y="16926"/>
                  </a:lnTo>
                  <a:cubicBezTo>
                    <a:pt x="7646" y="16844"/>
                    <a:pt x="7625" y="16783"/>
                    <a:pt x="7564" y="16742"/>
                  </a:cubicBezTo>
                  <a:cubicBezTo>
                    <a:pt x="4027" y="14964"/>
                    <a:pt x="798" y="7216"/>
                    <a:pt x="348" y="6112"/>
                  </a:cubicBezTo>
                  <a:cubicBezTo>
                    <a:pt x="1309" y="5376"/>
                    <a:pt x="7952" y="286"/>
                    <a:pt x="11918" y="511"/>
                  </a:cubicBezTo>
                  <a:cubicBezTo>
                    <a:pt x="11979" y="511"/>
                    <a:pt x="12041" y="470"/>
                    <a:pt x="12061" y="409"/>
                  </a:cubicBezTo>
                  <a:cubicBezTo>
                    <a:pt x="12061" y="389"/>
                    <a:pt x="12061" y="368"/>
                    <a:pt x="12061" y="368"/>
                  </a:cubicBezTo>
                  <a:cubicBezTo>
                    <a:pt x="12061" y="286"/>
                    <a:pt x="12020" y="225"/>
                    <a:pt x="11938" y="2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"/>
            <p:cNvSpPr/>
            <p:nvPr/>
          </p:nvSpPr>
          <p:spPr>
            <a:xfrm>
              <a:off x="2296775" y="2305800"/>
              <a:ext cx="244300" cy="346025"/>
            </a:xfrm>
            <a:custGeom>
              <a:avLst/>
              <a:gdLst/>
              <a:ahLst/>
              <a:cxnLst/>
              <a:rect l="l" t="t" r="r" b="b"/>
              <a:pathLst>
                <a:path w="9772" h="13841" extrusionOk="0">
                  <a:moveTo>
                    <a:pt x="9690" y="185"/>
                  </a:moveTo>
                  <a:cubicBezTo>
                    <a:pt x="6337" y="1"/>
                    <a:pt x="940" y="4151"/>
                    <a:pt x="143" y="4784"/>
                  </a:cubicBezTo>
                  <a:cubicBezTo>
                    <a:pt x="123" y="4784"/>
                    <a:pt x="102" y="4784"/>
                    <a:pt x="102" y="4784"/>
                  </a:cubicBezTo>
                  <a:cubicBezTo>
                    <a:pt x="41" y="4805"/>
                    <a:pt x="21" y="4846"/>
                    <a:pt x="21" y="4887"/>
                  </a:cubicBezTo>
                  <a:cubicBezTo>
                    <a:pt x="0" y="4927"/>
                    <a:pt x="0" y="4989"/>
                    <a:pt x="21" y="5030"/>
                  </a:cubicBezTo>
                  <a:cubicBezTo>
                    <a:pt x="21" y="5030"/>
                    <a:pt x="41" y="5050"/>
                    <a:pt x="61" y="5050"/>
                  </a:cubicBezTo>
                  <a:cubicBezTo>
                    <a:pt x="429" y="5990"/>
                    <a:pt x="3026" y="12287"/>
                    <a:pt x="6010" y="13799"/>
                  </a:cubicBezTo>
                  <a:cubicBezTo>
                    <a:pt x="6071" y="13840"/>
                    <a:pt x="6153" y="13820"/>
                    <a:pt x="6174" y="13758"/>
                  </a:cubicBezTo>
                  <a:cubicBezTo>
                    <a:pt x="6174" y="13758"/>
                    <a:pt x="6174" y="13738"/>
                    <a:pt x="6174" y="13738"/>
                  </a:cubicBezTo>
                  <a:cubicBezTo>
                    <a:pt x="6194" y="13677"/>
                    <a:pt x="6153" y="13615"/>
                    <a:pt x="6112" y="13595"/>
                  </a:cubicBezTo>
                  <a:cubicBezTo>
                    <a:pt x="3250" y="12143"/>
                    <a:pt x="634" y="5868"/>
                    <a:pt x="266" y="4968"/>
                  </a:cubicBezTo>
                  <a:cubicBezTo>
                    <a:pt x="1043" y="4376"/>
                    <a:pt x="6439" y="246"/>
                    <a:pt x="9649" y="410"/>
                  </a:cubicBezTo>
                  <a:cubicBezTo>
                    <a:pt x="9710" y="410"/>
                    <a:pt x="9751" y="369"/>
                    <a:pt x="9771" y="328"/>
                  </a:cubicBezTo>
                  <a:lnTo>
                    <a:pt x="9771" y="308"/>
                  </a:lnTo>
                  <a:cubicBezTo>
                    <a:pt x="9771" y="246"/>
                    <a:pt x="9730" y="205"/>
                    <a:pt x="9690" y="1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"/>
            <p:cNvSpPr/>
            <p:nvPr/>
          </p:nvSpPr>
          <p:spPr>
            <a:xfrm>
              <a:off x="2321300" y="2327775"/>
              <a:ext cx="214650" cy="302575"/>
            </a:xfrm>
            <a:custGeom>
              <a:avLst/>
              <a:gdLst/>
              <a:ahLst/>
              <a:cxnLst/>
              <a:rect l="l" t="t" r="r" b="b"/>
              <a:pathLst>
                <a:path w="8586" h="12103" extrusionOk="0">
                  <a:moveTo>
                    <a:pt x="8484" y="165"/>
                  </a:moveTo>
                  <a:cubicBezTo>
                    <a:pt x="5561" y="1"/>
                    <a:pt x="838" y="3640"/>
                    <a:pt x="143" y="4192"/>
                  </a:cubicBezTo>
                  <a:cubicBezTo>
                    <a:pt x="123" y="4192"/>
                    <a:pt x="103" y="4192"/>
                    <a:pt x="103" y="4192"/>
                  </a:cubicBezTo>
                  <a:cubicBezTo>
                    <a:pt x="21" y="4232"/>
                    <a:pt x="0" y="4314"/>
                    <a:pt x="41" y="4396"/>
                  </a:cubicBezTo>
                  <a:cubicBezTo>
                    <a:pt x="41" y="4396"/>
                    <a:pt x="62" y="4416"/>
                    <a:pt x="82" y="4416"/>
                  </a:cubicBezTo>
                  <a:cubicBezTo>
                    <a:pt x="409" y="5255"/>
                    <a:pt x="2678" y="10753"/>
                    <a:pt x="5295" y="12082"/>
                  </a:cubicBezTo>
                  <a:cubicBezTo>
                    <a:pt x="5336" y="12103"/>
                    <a:pt x="5397" y="12103"/>
                    <a:pt x="5438" y="12041"/>
                  </a:cubicBezTo>
                  <a:cubicBezTo>
                    <a:pt x="5438" y="12041"/>
                    <a:pt x="5438" y="12021"/>
                    <a:pt x="5438" y="12021"/>
                  </a:cubicBezTo>
                  <a:cubicBezTo>
                    <a:pt x="5438" y="11980"/>
                    <a:pt x="5417" y="11919"/>
                    <a:pt x="5377" y="11898"/>
                  </a:cubicBezTo>
                  <a:cubicBezTo>
                    <a:pt x="2862" y="10631"/>
                    <a:pt x="573" y="5132"/>
                    <a:pt x="266" y="4355"/>
                  </a:cubicBezTo>
                  <a:cubicBezTo>
                    <a:pt x="941" y="3844"/>
                    <a:pt x="5663" y="205"/>
                    <a:pt x="8484" y="369"/>
                  </a:cubicBezTo>
                  <a:cubicBezTo>
                    <a:pt x="8525" y="369"/>
                    <a:pt x="8566" y="328"/>
                    <a:pt x="8586" y="287"/>
                  </a:cubicBezTo>
                  <a:cubicBezTo>
                    <a:pt x="8586" y="287"/>
                    <a:pt x="8586" y="267"/>
                    <a:pt x="8586" y="267"/>
                  </a:cubicBezTo>
                  <a:cubicBezTo>
                    <a:pt x="8586" y="205"/>
                    <a:pt x="8545" y="165"/>
                    <a:pt x="8484" y="1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"/>
            <p:cNvSpPr/>
            <p:nvPr/>
          </p:nvSpPr>
          <p:spPr>
            <a:xfrm>
              <a:off x="2417875" y="2419275"/>
              <a:ext cx="83325" cy="117550"/>
            </a:xfrm>
            <a:custGeom>
              <a:avLst/>
              <a:gdLst/>
              <a:ahLst/>
              <a:cxnLst/>
              <a:rect l="l" t="t" r="r" b="b"/>
              <a:pathLst>
                <a:path w="3333" h="4702" extrusionOk="0">
                  <a:moveTo>
                    <a:pt x="3292" y="61"/>
                  </a:moveTo>
                  <a:cubicBezTo>
                    <a:pt x="2168" y="0"/>
                    <a:pt x="328" y="1411"/>
                    <a:pt x="42" y="1615"/>
                  </a:cubicBezTo>
                  <a:lnTo>
                    <a:pt x="21" y="1615"/>
                  </a:lnTo>
                  <a:cubicBezTo>
                    <a:pt x="21" y="1635"/>
                    <a:pt x="1" y="1635"/>
                    <a:pt x="1" y="1656"/>
                  </a:cubicBezTo>
                  <a:cubicBezTo>
                    <a:pt x="1" y="1676"/>
                    <a:pt x="1" y="1676"/>
                    <a:pt x="1" y="1697"/>
                  </a:cubicBezTo>
                  <a:lnTo>
                    <a:pt x="1" y="1697"/>
                  </a:lnTo>
                  <a:cubicBezTo>
                    <a:pt x="144" y="2024"/>
                    <a:pt x="1023" y="4170"/>
                    <a:pt x="2045" y="4681"/>
                  </a:cubicBezTo>
                  <a:cubicBezTo>
                    <a:pt x="2066" y="4702"/>
                    <a:pt x="2086" y="4681"/>
                    <a:pt x="2106" y="4661"/>
                  </a:cubicBezTo>
                  <a:cubicBezTo>
                    <a:pt x="2106" y="4640"/>
                    <a:pt x="2106" y="4620"/>
                    <a:pt x="2086" y="4620"/>
                  </a:cubicBezTo>
                  <a:cubicBezTo>
                    <a:pt x="1105" y="4109"/>
                    <a:pt x="205" y="1983"/>
                    <a:pt x="83" y="1676"/>
                  </a:cubicBezTo>
                  <a:cubicBezTo>
                    <a:pt x="348" y="1472"/>
                    <a:pt x="2188" y="61"/>
                    <a:pt x="3292" y="123"/>
                  </a:cubicBezTo>
                  <a:cubicBezTo>
                    <a:pt x="3312" y="123"/>
                    <a:pt x="3312" y="123"/>
                    <a:pt x="3333" y="102"/>
                  </a:cubicBezTo>
                  <a:lnTo>
                    <a:pt x="3333" y="102"/>
                  </a:lnTo>
                  <a:cubicBezTo>
                    <a:pt x="3333" y="82"/>
                    <a:pt x="3312" y="61"/>
                    <a:pt x="3292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"/>
            <p:cNvSpPr/>
            <p:nvPr/>
          </p:nvSpPr>
          <p:spPr>
            <a:xfrm>
              <a:off x="2215000" y="2614475"/>
              <a:ext cx="241250" cy="434425"/>
            </a:xfrm>
            <a:custGeom>
              <a:avLst/>
              <a:gdLst/>
              <a:ahLst/>
              <a:cxnLst/>
              <a:rect l="l" t="t" r="r" b="b"/>
              <a:pathLst>
                <a:path w="9650" h="17377" extrusionOk="0">
                  <a:moveTo>
                    <a:pt x="9649" y="1"/>
                  </a:moveTo>
                  <a:lnTo>
                    <a:pt x="9649" y="1"/>
                  </a:lnTo>
                  <a:cubicBezTo>
                    <a:pt x="5295" y="1473"/>
                    <a:pt x="0" y="8689"/>
                    <a:pt x="0" y="8689"/>
                  </a:cubicBezTo>
                  <a:cubicBezTo>
                    <a:pt x="2883" y="14106"/>
                    <a:pt x="9649" y="17376"/>
                    <a:pt x="9649" y="17376"/>
                  </a:cubicBezTo>
                  <a:cubicBezTo>
                    <a:pt x="8239" y="10610"/>
                    <a:pt x="9649" y="1"/>
                    <a:pt x="96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"/>
            <p:cNvSpPr/>
            <p:nvPr/>
          </p:nvSpPr>
          <p:spPr>
            <a:xfrm>
              <a:off x="2206300" y="2613975"/>
              <a:ext cx="254525" cy="435425"/>
            </a:xfrm>
            <a:custGeom>
              <a:avLst/>
              <a:gdLst/>
              <a:ahLst/>
              <a:cxnLst/>
              <a:rect l="l" t="t" r="r" b="b"/>
              <a:pathLst>
                <a:path w="10181" h="17417" extrusionOk="0">
                  <a:moveTo>
                    <a:pt x="9997" y="21"/>
                  </a:moveTo>
                  <a:cubicBezTo>
                    <a:pt x="5970" y="879"/>
                    <a:pt x="880" y="7523"/>
                    <a:pt x="124" y="8545"/>
                  </a:cubicBezTo>
                  <a:cubicBezTo>
                    <a:pt x="103" y="8545"/>
                    <a:pt x="83" y="8545"/>
                    <a:pt x="62" y="8566"/>
                  </a:cubicBezTo>
                  <a:cubicBezTo>
                    <a:pt x="21" y="8606"/>
                    <a:pt x="1" y="8647"/>
                    <a:pt x="1" y="8709"/>
                  </a:cubicBezTo>
                  <a:cubicBezTo>
                    <a:pt x="1" y="8770"/>
                    <a:pt x="21" y="8831"/>
                    <a:pt x="62" y="8852"/>
                  </a:cubicBezTo>
                  <a:cubicBezTo>
                    <a:pt x="83" y="8872"/>
                    <a:pt x="103" y="8872"/>
                    <a:pt x="124" y="8893"/>
                  </a:cubicBezTo>
                  <a:cubicBezTo>
                    <a:pt x="880" y="9894"/>
                    <a:pt x="5970" y="16558"/>
                    <a:pt x="9997" y="17396"/>
                  </a:cubicBezTo>
                  <a:cubicBezTo>
                    <a:pt x="10079" y="17417"/>
                    <a:pt x="10161" y="17376"/>
                    <a:pt x="10181" y="17294"/>
                  </a:cubicBezTo>
                  <a:cubicBezTo>
                    <a:pt x="10181" y="17274"/>
                    <a:pt x="10181" y="17274"/>
                    <a:pt x="10181" y="17253"/>
                  </a:cubicBezTo>
                  <a:cubicBezTo>
                    <a:pt x="10181" y="17192"/>
                    <a:pt x="10120" y="17131"/>
                    <a:pt x="10058" y="17110"/>
                  </a:cubicBezTo>
                  <a:cubicBezTo>
                    <a:pt x="6174" y="16293"/>
                    <a:pt x="1064" y="9669"/>
                    <a:pt x="348" y="8709"/>
                  </a:cubicBezTo>
                  <a:cubicBezTo>
                    <a:pt x="1064" y="7748"/>
                    <a:pt x="6174" y="1125"/>
                    <a:pt x="10058" y="307"/>
                  </a:cubicBezTo>
                  <a:cubicBezTo>
                    <a:pt x="10120" y="287"/>
                    <a:pt x="10181" y="225"/>
                    <a:pt x="10181" y="164"/>
                  </a:cubicBezTo>
                  <a:cubicBezTo>
                    <a:pt x="10181" y="144"/>
                    <a:pt x="10181" y="144"/>
                    <a:pt x="10181" y="144"/>
                  </a:cubicBezTo>
                  <a:cubicBezTo>
                    <a:pt x="10161" y="62"/>
                    <a:pt x="10079" y="0"/>
                    <a:pt x="9997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"/>
            <p:cNvSpPr/>
            <p:nvPr/>
          </p:nvSpPr>
          <p:spPr>
            <a:xfrm>
              <a:off x="2243625" y="2654850"/>
              <a:ext cx="207000" cy="353175"/>
            </a:xfrm>
            <a:custGeom>
              <a:avLst/>
              <a:gdLst/>
              <a:ahLst/>
              <a:cxnLst/>
              <a:rect l="l" t="t" r="r" b="b"/>
              <a:pathLst>
                <a:path w="8280" h="14127" extrusionOk="0">
                  <a:moveTo>
                    <a:pt x="8136" y="21"/>
                  </a:moveTo>
                  <a:cubicBezTo>
                    <a:pt x="4865" y="696"/>
                    <a:pt x="736" y="6113"/>
                    <a:pt x="123" y="6931"/>
                  </a:cubicBezTo>
                  <a:cubicBezTo>
                    <a:pt x="41" y="6931"/>
                    <a:pt x="0" y="6992"/>
                    <a:pt x="21" y="7074"/>
                  </a:cubicBezTo>
                  <a:cubicBezTo>
                    <a:pt x="21" y="7115"/>
                    <a:pt x="21" y="7155"/>
                    <a:pt x="62" y="7176"/>
                  </a:cubicBezTo>
                  <a:cubicBezTo>
                    <a:pt x="82" y="7196"/>
                    <a:pt x="102" y="7196"/>
                    <a:pt x="123" y="7196"/>
                  </a:cubicBezTo>
                  <a:cubicBezTo>
                    <a:pt x="716" y="8014"/>
                    <a:pt x="4865" y="13431"/>
                    <a:pt x="8136" y="14126"/>
                  </a:cubicBezTo>
                  <a:cubicBezTo>
                    <a:pt x="8197" y="14126"/>
                    <a:pt x="8259" y="14085"/>
                    <a:pt x="8279" y="14024"/>
                  </a:cubicBezTo>
                  <a:cubicBezTo>
                    <a:pt x="8279" y="14024"/>
                    <a:pt x="8279" y="14003"/>
                    <a:pt x="8279" y="14003"/>
                  </a:cubicBezTo>
                  <a:cubicBezTo>
                    <a:pt x="8279" y="13942"/>
                    <a:pt x="8238" y="13901"/>
                    <a:pt x="8177" y="13881"/>
                  </a:cubicBezTo>
                  <a:cubicBezTo>
                    <a:pt x="5029" y="13227"/>
                    <a:pt x="879" y="7850"/>
                    <a:pt x="307" y="7074"/>
                  </a:cubicBezTo>
                  <a:cubicBezTo>
                    <a:pt x="879" y="6317"/>
                    <a:pt x="5029" y="921"/>
                    <a:pt x="8177" y="246"/>
                  </a:cubicBezTo>
                  <a:cubicBezTo>
                    <a:pt x="8238" y="226"/>
                    <a:pt x="8279" y="185"/>
                    <a:pt x="8279" y="144"/>
                  </a:cubicBezTo>
                  <a:cubicBezTo>
                    <a:pt x="8279" y="123"/>
                    <a:pt x="8279" y="123"/>
                    <a:pt x="8279" y="103"/>
                  </a:cubicBezTo>
                  <a:cubicBezTo>
                    <a:pt x="8279" y="42"/>
                    <a:pt x="8197" y="1"/>
                    <a:pt x="8136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"/>
            <p:cNvSpPr/>
            <p:nvPr/>
          </p:nvSpPr>
          <p:spPr>
            <a:xfrm>
              <a:off x="2269675" y="2676825"/>
              <a:ext cx="180950" cy="309225"/>
            </a:xfrm>
            <a:custGeom>
              <a:avLst/>
              <a:gdLst/>
              <a:ahLst/>
              <a:cxnLst/>
              <a:rect l="l" t="t" r="r" b="b"/>
              <a:pathLst>
                <a:path w="7238" h="12369" extrusionOk="0">
                  <a:moveTo>
                    <a:pt x="7115" y="21"/>
                  </a:moveTo>
                  <a:cubicBezTo>
                    <a:pt x="4253" y="614"/>
                    <a:pt x="634" y="5357"/>
                    <a:pt x="83" y="6072"/>
                  </a:cubicBezTo>
                  <a:cubicBezTo>
                    <a:pt x="83" y="6072"/>
                    <a:pt x="62" y="6072"/>
                    <a:pt x="42" y="6072"/>
                  </a:cubicBezTo>
                  <a:cubicBezTo>
                    <a:pt x="21" y="6113"/>
                    <a:pt x="1" y="6154"/>
                    <a:pt x="1" y="6195"/>
                  </a:cubicBezTo>
                  <a:cubicBezTo>
                    <a:pt x="1" y="6236"/>
                    <a:pt x="21" y="6276"/>
                    <a:pt x="42" y="6297"/>
                  </a:cubicBezTo>
                  <a:cubicBezTo>
                    <a:pt x="62" y="6297"/>
                    <a:pt x="83" y="6297"/>
                    <a:pt x="83" y="6317"/>
                  </a:cubicBezTo>
                  <a:cubicBezTo>
                    <a:pt x="634" y="7033"/>
                    <a:pt x="4253" y="11755"/>
                    <a:pt x="7115" y="12368"/>
                  </a:cubicBezTo>
                  <a:cubicBezTo>
                    <a:pt x="7176" y="12368"/>
                    <a:pt x="7217" y="12327"/>
                    <a:pt x="7237" y="12286"/>
                  </a:cubicBezTo>
                  <a:cubicBezTo>
                    <a:pt x="7237" y="12266"/>
                    <a:pt x="7237" y="12266"/>
                    <a:pt x="7237" y="12266"/>
                  </a:cubicBezTo>
                  <a:cubicBezTo>
                    <a:pt x="7237" y="12205"/>
                    <a:pt x="7196" y="12164"/>
                    <a:pt x="7155" y="12164"/>
                  </a:cubicBezTo>
                  <a:cubicBezTo>
                    <a:pt x="4396" y="11571"/>
                    <a:pt x="757" y="6869"/>
                    <a:pt x="246" y="6195"/>
                  </a:cubicBezTo>
                  <a:cubicBezTo>
                    <a:pt x="757" y="5500"/>
                    <a:pt x="4396" y="798"/>
                    <a:pt x="7155" y="205"/>
                  </a:cubicBezTo>
                  <a:cubicBezTo>
                    <a:pt x="7196" y="205"/>
                    <a:pt x="7237" y="164"/>
                    <a:pt x="7237" y="103"/>
                  </a:cubicBezTo>
                  <a:cubicBezTo>
                    <a:pt x="7237" y="103"/>
                    <a:pt x="7237" y="103"/>
                    <a:pt x="7237" y="83"/>
                  </a:cubicBezTo>
                  <a:cubicBezTo>
                    <a:pt x="7217" y="42"/>
                    <a:pt x="7176" y="1"/>
                    <a:pt x="7115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"/>
            <p:cNvSpPr/>
            <p:nvPr/>
          </p:nvSpPr>
          <p:spPr>
            <a:xfrm>
              <a:off x="2368825" y="2771375"/>
              <a:ext cx="70550" cy="120125"/>
            </a:xfrm>
            <a:custGeom>
              <a:avLst/>
              <a:gdLst/>
              <a:ahLst/>
              <a:cxnLst/>
              <a:rect l="l" t="t" r="r" b="b"/>
              <a:pathLst>
                <a:path w="2822" h="4805" extrusionOk="0">
                  <a:moveTo>
                    <a:pt x="2781" y="1"/>
                  </a:moveTo>
                  <a:cubicBezTo>
                    <a:pt x="1656" y="246"/>
                    <a:pt x="246" y="2086"/>
                    <a:pt x="41" y="2351"/>
                  </a:cubicBezTo>
                  <a:lnTo>
                    <a:pt x="21" y="2351"/>
                  </a:lnTo>
                  <a:cubicBezTo>
                    <a:pt x="21" y="2372"/>
                    <a:pt x="0" y="2372"/>
                    <a:pt x="21" y="2392"/>
                  </a:cubicBezTo>
                  <a:cubicBezTo>
                    <a:pt x="0" y="2413"/>
                    <a:pt x="21" y="2433"/>
                    <a:pt x="21" y="2433"/>
                  </a:cubicBezTo>
                  <a:cubicBezTo>
                    <a:pt x="41" y="2433"/>
                    <a:pt x="41" y="2433"/>
                    <a:pt x="41" y="2433"/>
                  </a:cubicBezTo>
                  <a:cubicBezTo>
                    <a:pt x="246" y="2719"/>
                    <a:pt x="1656" y="4559"/>
                    <a:pt x="2781" y="4804"/>
                  </a:cubicBezTo>
                  <a:cubicBezTo>
                    <a:pt x="2801" y="4804"/>
                    <a:pt x="2821" y="4784"/>
                    <a:pt x="2821" y="4764"/>
                  </a:cubicBezTo>
                  <a:lnTo>
                    <a:pt x="2821" y="4764"/>
                  </a:lnTo>
                  <a:cubicBezTo>
                    <a:pt x="2821" y="4743"/>
                    <a:pt x="2821" y="4723"/>
                    <a:pt x="2801" y="4723"/>
                  </a:cubicBezTo>
                  <a:cubicBezTo>
                    <a:pt x="1718" y="4498"/>
                    <a:pt x="307" y="2658"/>
                    <a:pt x="103" y="2392"/>
                  </a:cubicBezTo>
                  <a:cubicBezTo>
                    <a:pt x="307" y="2147"/>
                    <a:pt x="1718" y="307"/>
                    <a:pt x="2801" y="82"/>
                  </a:cubicBezTo>
                  <a:cubicBezTo>
                    <a:pt x="2821" y="62"/>
                    <a:pt x="2821" y="62"/>
                    <a:pt x="2821" y="41"/>
                  </a:cubicBezTo>
                  <a:lnTo>
                    <a:pt x="2821" y="41"/>
                  </a:lnTo>
                  <a:cubicBezTo>
                    <a:pt x="2821" y="21"/>
                    <a:pt x="2801" y="1"/>
                    <a:pt x="2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"/>
            <p:cNvSpPr/>
            <p:nvPr/>
          </p:nvSpPr>
          <p:spPr>
            <a:xfrm>
              <a:off x="2269175" y="2969675"/>
              <a:ext cx="289275" cy="420100"/>
            </a:xfrm>
            <a:custGeom>
              <a:avLst/>
              <a:gdLst/>
              <a:ahLst/>
              <a:cxnLst/>
              <a:rect l="l" t="t" r="r" b="b"/>
              <a:pathLst>
                <a:path w="11571" h="16804" extrusionOk="0">
                  <a:moveTo>
                    <a:pt x="7073" y="0"/>
                  </a:moveTo>
                  <a:cubicBezTo>
                    <a:pt x="3251" y="2555"/>
                    <a:pt x="0" y="10896"/>
                    <a:pt x="0" y="10896"/>
                  </a:cubicBezTo>
                  <a:cubicBezTo>
                    <a:pt x="4170" y="15413"/>
                    <a:pt x="11570" y="16803"/>
                    <a:pt x="11570" y="16803"/>
                  </a:cubicBezTo>
                  <a:cubicBezTo>
                    <a:pt x="8463" y="10630"/>
                    <a:pt x="7073" y="0"/>
                    <a:pt x="7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"/>
            <p:cNvSpPr/>
            <p:nvPr/>
          </p:nvSpPr>
          <p:spPr>
            <a:xfrm>
              <a:off x="2259975" y="2968125"/>
              <a:ext cx="302050" cy="426750"/>
            </a:xfrm>
            <a:custGeom>
              <a:avLst/>
              <a:gdLst/>
              <a:ahLst/>
              <a:cxnLst/>
              <a:rect l="l" t="t" r="r" b="b"/>
              <a:pathLst>
                <a:path w="12082" h="17070" extrusionOk="0">
                  <a:moveTo>
                    <a:pt x="7441" y="62"/>
                  </a:moveTo>
                  <a:cubicBezTo>
                    <a:pt x="3762" y="1943"/>
                    <a:pt x="573" y="9690"/>
                    <a:pt x="103" y="10855"/>
                  </a:cubicBezTo>
                  <a:cubicBezTo>
                    <a:pt x="82" y="10855"/>
                    <a:pt x="62" y="10876"/>
                    <a:pt x="41" y="10896"/>
                  </a:cubicBezTo>
                  <a:cubicBezTo>
                    <a:pt x="21" y="10937"/>
                    <a:pt x="0" y="10998"/>
                    <a:pt x="41" y="11039"/>
                  </a:cubicBezTo>
                  <a:cubicBezTo>
                    <a:pt x="41" y="11101"/>
                    <a:pt x="82" y="11162"/>
                    <a:pt x="123" y="11182"/>
                  </a:cubicBezTo>
                  <a:cubicBezTo>
                    <a:pt x="143" y="11182"/>
                    <a:pt x="164" y="11182"/>
                    <a:pt x="184" y="11182"/>
                  </a:cubicBezTo>
                  <a:cubicBezTo>
                    <a:pt x="1186" y="11959"/>
                    <a:pt x="7830" y="17070"/>
                    <a:pt x="11938" y="16845"/>
                  </a:cubicBezTo>
                  <a:cubicBezTo>
                    <a:pt x="12020" y="16845"/>
                    <a:pt x="12081" y="16783"/>
                    <a:pt x="12081" y="16702"/>
                  </a:cubicBezTo>
                  <a:cubicBezTo>
                    <a:pt x="12081" y="16681"/>
                    <a:pt x="12081" y="16681"/>
                    <a:pt x="12081" y="16661"/>
                  </a:cubicBezTo>
                  <a:cubicBezTo>
                    <a:pt x="12061" y="16600"/>
                    <a:pt x="12000" y="16559"/>
                    <a:pt x="11938" y="16559"/>
                  </a:cubicBezTo>
                  <a:cubicBezTo>
                    <a:pt x="7973" y="16763"/>
                    <a:pt x="1309" y="11693"/>
                    <a:pt x="368" y="10937"/>
                  </a:cubicBezTo>
                  <a:cubicBezTo>
                    <a:pt x="818" y="9833"/>
                    <a:pt x="4027" y="2106"/>
                    <a:pt x="7584" y="307"/>
                  </a:cubicBezTo>
                  <a:cubicBezTo>
                    <a:pt x="7646" y="266"/>
                    <a:pt x="7666" y="205"/>
                    <a:pt x="7646" y="144"/>
                  </a:cubicBezTo>
                  <a:cubicBezTo>
                    <a:pt x="7646" y="123"/>
                    <a:pt x="7646" y="123"/>
                    <a:pt x="7646" y="103"/>
                  </a:cubicBezTo>
                  <a:cubicBezTo>
                    <a:pt x="7605" y="42"/>
                    <a:pt x="7503" y="1"/>
                    <a:pt x="7441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"/>
            <p:cNvSpPr/>
            <p:nvPr/>
          </p:nvSpPr>
          <p:spPr>
            <a:xfrm>
              <a:off x="2296775" y="3010550"/>
              <a:ext cx="245325" cy="346000"/>
            </a:xfrm>
            <a:custGeom>
              <a:avLst/>
              <a:gdLst/>
              <a:ahLst/>
              <a:cxnLst/>
              <a:rect l="l" t="t" r="r" b="b"/>
              <a:pathLst>
                <a:path w="9813" h="13840" extrusionOk="0">
                  <a:moveTo>
                    <a:pt x="6031" y="41"/>
                  </a:moveTo>
                  <a:cubicBezTo>
                    <a:pt x="3046" y="1554"/>
                    <a:pt x="450" y="7850"/>
                    <a:pt x="82" y="8811"/>
                  </a:cubicBezTo>
                  <a:cubicBezTo>
                    <a:pt x="61" y="8811"/>
                    <a:pt x="41" y="8811"/>
                    <a:pt x="41" y="8831"/>
                  </a:cubicBezTo>
                  <a:cubicBezTo>
                    <a:pt x="0" y="8872"/>
                    <a:pt x="0" y="8913"/>
                    <a:pt x="41" y="8954"/>
                  </a:cubicBezTo>
                  <a:cubicBezTo>
                    <a:pt x="41" y="9015"/>
                    <a:pt x="61" y="9056"/>
                    <a:pt x="102" y="9056"/>
                  </a:cubicBezTo>
                  <a:cubicBezTo>
                    <a:pt x="123" y="9077"/>
                    <a:pt x="143" y="9077"/>
                    <a:pt x="164" y="9056"/>
                  </a:cubicBezTo>
                  <a:cubicBezTo>
                    <a:pt x="961" y="9690"/>
                    <a:pt x="6358" y="13840"/>
                    <a:pt x="9690" y="13656"/>
                  </a:cubicBezTo>
                  <a:cubicBezTo>
                    <a:pt x="9751" y="13656"/>
                    <a:pt x="9812" y="13615"/>
                    <a:pt x="9812" y="13533"/>
                  </a:cubicBezTo>
                  <a:lnTo>
                    <a:pt x="9812" y="13512"/>
                  </a:lnTo>
                  <a:cubicBezTo>
                    <a:pt x="9792" y="13472"/>
                    <a:pt x="9730" y="13431"/>
                    <a:pt x="9690" y="13431"/>
                  </a:cubicBezTo>
                  <a:cubicBezTo>
                    <a:pt x="6460" y="13615"/>
                    <a:pt x="1063" y="9485"/>
                    <a:pt x="307" y="8872"/>
                  </a:cubicBezTo>
                  <a:cubicBezTo>
                    <a:pt x="675" y="7973"/>
                    <a:pt x="3271" y="1697"/>
                    <a:pt x="6153" y="246"/>
                  </a:cubicBezTo>
                  <a:cubicBezTo>
                    <a:pt x="6194" y="225"/>
                    <a:pt x="6235" y="164"/>
                    <a:pt x="6214" y="103"/>
                  </a:cubicBezTo>
                  <a:cubicBezTo>
                    <a:pt x="6214" y="103"/>
                    <a:pt x="6214" y="103"/>
                    <a:pt x="6214" y="82"/>
                  </a:cubicBezTo>
                  <a:cubicBezTo>
                    <a:pt x="6174" y="21"/>
                    <a:pt x="6092" y="0"/>
                    <a:pt x="6031" y="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"/>
            <p:cNvSpPr/>
            <p:nvPr/>
          </p:nvSpPr>
          <p:spPr>
            <a:xfrm>
              <a:off x="2321800" y="3032000"/>
              <a:ext cx="214675" cy="303075"/>
            </a:xfrm>
            <a:custGeom>
              <a:avLst/>
              <a:gdLst/>
              <a:ahLst/>
              <a:cxnLst/>
              <a:rect l="l" t="t" r="r" b="b"/>
              <a:pathLst>
                <a:path w="8587" h="12123" extrusionOk="0">
                  <a:moveTo>
                    <a:pt x="5275" y="42"/>
                  </a:moveTo>
                  <a:cubicBezTo>
                    <a:pt x="2658" y="1371"/>
                    <a:pt x="389" y="6869"/>
                    <a:pt x="62" y="7708"/>
                  </a:cubicBezTo>
                  <a:cubicBezTo>
                    <a:pt x="42" y="7708"/>
                    <a:pt x="21" y="7708"/>
                    <a:pt x="21" y="7728"/>
                  </a:cubicBezTo>
                  <a:cubicBezTo>
                    <a:pt x="1" y="7769"/>
                    <a:pt x="1" y="7810"/>
                    <a:pt x="21" y="7830"/>
                  </a:cubicBezTo>
                  <a:cubicBezTo>
                    <a:pt x="21" y="7871"/>
                    <a:pt x="42" y="7912"/>
                    <a:pt x="83" y="7932"/>
                  </a:cubicBezTo>
                  <a:cubicBezTo>
                    <a:pt x="103" y="7932"/>
                    <a:pt x="123" y="7932"/>
                    <a:pt x="123" y="7932"/>
                  </a:cubicBezTo>
                  <a:cubicBezTo>
                    <a:pt x="839" y="8484"/>
                    <a:pt x="5561" y="12123"/>
                    <a:pt x="8484" y="11959"/>
                  </a:cubicBezTo>
                  <a:cubicBezTo>
                    <a:pt x="8546" y="11959"/>
                    <a:pt x="8586" y="11919"/>
                    <a:pt x="8586" y="11857"/>
                  </a:cubicBezTo>
                  <a:cubicBezTo>
                    <a:pt x="8586" y="11837"/>
                    <a:pt x="8586" y="11837"/>
                    <a:pt x="8586" y="11837"/>
                  </a:cubicBezTo>
                  <a:cubicBezTo>
                    <a:pt x="8566" y="11775"/>
                    <a:pt x="8525" y="11755"/>
                    <a:pt x="8464" y="11755"/>
                  </a:cubicBezTo>
                  <a:cubicBezTo>
                    <a:pt x="5663" y="11898"/>
                    <a:pt x="921" y="8300"/>
                    <a:pt x="267" y="7769"/>
                  </a:cubicBezTo>
                  <a:cubicBezTo>
                    <a:pt x="573" y="6972"/>
                    <a:pt x="2863" y="1493"/>
                    <a:pt x="5377" y="205"/>
                  </a:cubicBezTo>
                  <a:cubicBezTo>
                    <a:pt x="5418" y="185"/>
                    <a:pt x="5438" y="144"/>
                    <a:pt x="5418" y="103"/>
                  </a:cubicBezTo>
                  <a:cubicBezTo>
                    <a:pt x="5418" y="83"/>
                    <a:pt x="5418" y="83"/>
                    <a:pt x="5418" y="83"/>
                  </a:cubicBezTo>
                  <a:cubicBezTo>
                    <a:pt x="5397" y="21"/>
                    <a:pt x="5316" y="1"/>
                    <a:pt x="5275" y="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"/>
            <p:cNvSpPr/>
            <p:nvPr/>
          </p:nvSpPr>
          <p:spPr>
            <a:xfrm>
              <a:off x="2417875" y="3126050"/>
              <a:ext cx="83325" cy="117550"/>
            </a:xfrm>
            <a:custGeom>
              <a:avLst/>
              <a:gdLst/>
              <a:ahLst/>
              <a:cxnLst/>
              <a:rect l="l" t="t" r="r" b="b"/>
              <a:pathLst>
                <a:path w="3333" h="4702" extrusionOk="0">
                  <a:moveTo>
                    <a:pt x="2045" y="0"/>
                  </a:moveTo>
                  <a:cubicBezTo>
                    <a:pt x="1023" y="511"/>
                    <a:pt x="144" y="2678"/>
                    <a:pt x="1" y="2985"/>
                  </a:cubicBezTo>
                  <a:lnTo>
                    <a:pt x="1" y="2985"/>
                  </a:lnTo>
                  <a:cubicBezTo>
                    <a:pt x="1" y="3005"/>
                    <a:pt x="1" y="3026"/>
                    <a:pt x="1" y="3046"/>
                  </a:cubicBezTo>
                  <a:cubicBezTo>
                    <a:pt x="1" y="3046"/>
                    <a:pt x="21" y="3067"/>
                    <a:pt x="42" y="3067"/>
                  </a:cubicBezTo>
                  <a:lnTo>
                    <a:pt x="42" y="3067"/>
                  </a:lnTo>
                  <a:cubicBezTo>
                    <a:pt x="328" y="3291"/>
                    <a:pt x="2168" y="4702"/>
                    <a:pt x="3292" y="4641"/>
                  </a:cubicBezTo>
                  <a:cubicBezTo>
                    <a:pt x="3312" y="4641"/>
                    <a:pt x="3333" y="4620"/>
                    <a:pt x="3333" y="4600"/>
                  </a:cubicBezTo>
                  <a:lnTo>
                    <a:pt x="3333" y="4600"/>
                  </a:lnTo>
                  <a:cubicBezTo>
                    <a:pt x="3333" y="4579"/>
                    <a:pt x="3312" y="4559"/>
                    <a:pt x="3292" y="4579"/>
                  </a:cubicBezTo>
                  <a:cubicBezTo>
                    <a:pt x="2209" y="4620"/>
                    <a:pt x="369" y="3230"/>
                    <a:pt x="103" y="3026"/>
                  </a:cubicBezTo>
                  <a:cubicBezTo>
                    <a:pt x="226" y="2719"/>
                    <a:pt x="1125" y="573"/>
                    <a:pt x="2086" y="82"/>
                  </a:cubicBezTo>
                  <a:cubicBezTo>
                    <a:pt x="2106" y="62"/>
                    <a:pt x="2127" y="41"/>
                    <a:pt x="2106" y="21"/>
                  </a:cubicBezTo>
                  <a:cubicBezTo>
                    <a:pt x="2106" y="0"/>
                    <a:pt x="2066" y="0"/>
                    <a:pt x="20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"/>
            <p:cNvSpPr/>
            <p:nvPr/>
          </p:nvSpPr>
          <p:spPr>
            <a:xfrm>
              <a:off x="2427600" y="3315650"/>
              <a:ext cx="317900" cy="377700"/>
            </a:xfrm>
            <a:custGeom>
              <a:avLst/>
              <a:gdLst/>
              <a:ahLst/>
              <a:cxnLst/>
              <a:rect l="l" t="t" r="r" b="b"/>
              <a:pathLst>
                <a:path w="12716" h="15108" extrusionOk="0">
                  <a:moveTo>
                    <a:pt x="4007" y="0"/>
                  </a:moveTo>
                  <a:cubicBezTo>
                    <a:pt x="961" y="3475"/>
                    <a:pt x="0" y="12368"/>
                    <a:pt x="0" y="12368"/>
                  </a:cubicBezTo>
                  <a:cubicBezTo>
                    <a:pt x="3817" y="14787"/>
                    <a:pt x="8894" y="15107"/>
                    <a:pt x="11315" y="15107"/>
                  </a:cubicBezTo>
                  <a:cubicBezTo>
                    <a:pt x="12187" y="15107"/>
                    <a:pt x="12715" y="15066"/>
                    <a:pt x="12715" y="15066"/>
                  </a:cubicBezTo>
                  <a:cubicBezTo>
                    <a:pt x="8116" y="9915"/>
                    <a:pt x="4007" y="21"/>
                    <a:pt x="40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"/>
            <p:cNvSpPr/>
            <p:nvPr/>
          </p:nvSpPr>
          <p:spPr>
            <a:xfrm>
              <a:off x="2418900" y="3314625"/>
              <a:ext cx="329150" cy="409875"/>
            </a:xfrm>
            <a:custGeom>
              <a:avLst/>
              <a:gdLst/>
              <a:ahLst/>
              <a:cxnLst/>
              <a:rect l="l" t="t" r="r" b="b"/>
              <a:pathLst>
                <a:path w="13166" h="16395" extrusionOk="0">
                  <a:moveTo>
                    <a:pt x="4355" y="62"/>
                  </a:moveTo>
                  <a:cubicBezTo>
                    <a:pt x="1289" y="2801"/>
                    <a:pt x="205" y="11121"/>
                    <a:pt x="62" y="12368"/>
                  </a:cubicBezTo>
                  <a:cubicBezTo>
                    <a:pt x="42" y="12388"/>
                    <a:pt x="42" y="12409"/>
                    <a:pt x="21" y="12429"/>
                  </a:cubicBezTo>
                  <a:cubicBezTo>
                    <a:pt x="1" y="12470"/>
                    <a:pt x="21" y="12531"/>
                    <a:pt x="62" y="12572"/>
                  </a:cubicBezTo>
                  <a:cubicBezTo>
                    <a:pt x="62" y="12633"/>
                    <a:pt x="123" y="12674"/>
                    <a:pt x="185" y="12674"/>
                  </a:cubicBezTo>
                  <a:cubicBezTo>
                    <a:pt x="185" y="12674"/>
                    <a:pt x="226" y="12674"/>
                    <a:pt x="226" y="12674"/>
                  </a:cubicBezTo>
                  <a:cubicBezTo>
                    <a:pt x="1391" y="13165"/>
                    <a:pt x="9138" y="16395"/>
                    <a:pt x="13063" y="15107"/>
                  </a:cubicBezTo>
                  <a:cubicBezTo>
                    <a:pt x="13124" y="15086"/>
                    <a:pt x="13165" y="15005"/>
                    <a:pt x="13145" y="14923"/>
                  </a:cubicBezTo>
                  <a:lnTo>
                    <a:pt x="13145" y="14902"/>
                  </a:lnTo>
                  <a:cubicBezTo>
                    <a:pt x="13104" y="14841"/>
                    <a:pt x="13043" y="14821"/>
                    <a:pt x="12981" y="14841"/>
                  </a:cubicBezTo>
                  <a:cubicBezTo>
                    <a:pt x="9200" y="16068"/>
                    <a:pt x="1473" y="12879"/>
                    <a:pt x="348" y="12409"/>
                  </a:cubicBezTo>
                  <a:cubicBezTo>
                    <a:pt x="512" y="11223"/>
                    <a:pt x="1616" y="2923"/>
                    <a:pt x="4559" y="266"/>
                  </a:cubicBezTo>
                  <a:cubicBezTo>
                    <a:pt x="4621" y="225"/>
                    <a:pt x="4621" y="164"/>
                    <a:pt x="4600" y="103"/>
                  </a:cubicBezTo>
                  <a:cubicBezTo>
                    <a:pt x="4580" y="82"/>
                    <a:pt x="4580" y="82"/>
                    <a:pt x="4580" y="62"/>
                  </a:cubicBezTo>
                  <a:cubicBezTo>
                    <a:pt x="4518" y="0"/>
                    <a:pt x="4416" y="0"/>
                    <a:pt x="4355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"/>
            <p:cNvSpPr/>
            <p:nvPr/>
          </p:nvSpPr>
          <p:spPr>
            <a:xfrm>
              <a:off x="2451625" y="3354475"/>
              <a:ext cx="267300" cy="333225"/>
            </a:xfrm>
            <a:custGeom>
              <a:avLst/>
              <a:gdLst/>
              <a:ahLst/>
              <a:cxnLst/>
              <a:rect l="l" t="t" r="r" b="b"/>
              <a:pathLst>
                <a:path w="10692" h="13329" extrusionOk="0">
                  <a:moveTo>
                    <a:pt x="3557" y="62"/>
                  </a:moveTo>
                  <a:cubicBezTo>
                    <a:pt x="1063" y="2290"/>
                    <a:pt x="184" y="9057"/>
                    <a:pt x="61" y="10058"/>
                  </a:cubicBezTo>
                  <a:cubicBezTo>
                    <a:pt x="41" y="10079"/>
                    <a:pt x="41" y="10079"/>
                    <a:pt x="20" y="10099"/>
                  </a:cubicBezTo>
                  <a:cubicBezTo>
                    <a:pt x="0" y="10140"/>
                    <a:pt x="20" y="10201"/>
                    <a:pt x="41" y="10222"/>
                  </a:cubicBezTo>
                  <a:cubicBezTo>
                    <a:pt x="61" y="10283"/>
                    <a:pt x="102" y="10303"/>
                    <a:pt x="143" y="10303"/>
                  </a:cubicBezTo>
                  <a:cubicBezTo>
                    <a:pt x="164" y="10324"/>
                    <a:pt x="184" y="10324"/>
                    <a:pt x="204" y="10303"/>
                  </a:cubicBezTo>
                  <a:cubicBezTo>
                    <a:pt x="1124" y="10712"/>
                    <a:pt x="7420" y="13329"/>
                    <a:pt x="10609" y="12286"/>
                  </a:cubicBezTo>
                  <a:cubicBezTo>
                    <a:pt x="10671" y="12266"/>
                    <a:pt x="10691" y="12205"/>
                    <a:pt x="10671" y="12143"/>
                  </a:cubicBezTo>
                  <a:cubicBezTo>
                    <a:pt x="10671" y="12143"/>
                    <a:pt x="10671" y="12123"/>
                    <a:pt x="10671" y="12123"/>
                  </a:cubicBezTo>
                  <a:cubicBezTo>
                    <a:pt x="10650" y="12061"/>
                    <a:pt x="10589" y="12041"/>
                    <a:pt x="10548" y="12061"/>
                  </a:cubicBezTo>
                  <a:cubicBezTo>
                    <a:pt x="7482" y="13063"/>
                    <a:pt x="1186" y="10467"/>
                    <a:pt x="307" y="10099"/>
                  </a:cubicBezTo>
                  <a:cubicBezTo>
                    <a:pt x="409" y="9138"/>
                    <a:pt x="1329" y="2392"/>
                    <a:pt x="3720" y="246"/>
                  </a:cubicBezTo>
                  <a:cubicBezTo>
                    <a:pt x="3761" y="205"/>
                    <a:pt x="3761" y="144"/>
                    <a:pt x="3741" y="103"/>
                  </a:cubicBezTo>
                  <a:cubicBezTo>
                    <a:pt x="3741" y="83"/>
                    <a:pt x="3741" y="83"/>
                    <a:pt x="3741" y="83"/>
                  </a:cubicBezTo>
                  <a:cubicBezTo>
                    <a:pt x="3700" y="21"/>
                    <a:pt x="3598" y="1"/>
                    <a:pt x="3557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"/>
            <p:cNvSpPr/>
            <p:nvPr/>
          </p:nvSpPr>
          <p:spPr>
            <a:xfrm>
              <a:off x="2474100" y="3373400"/>
              <a:ext cx="234075" cy="291300"/>
            </a:xfrm>
            <a:custGeom>
              <a:avLst/>
              <a:gdLst/>
              <a:ahLst/>
              <a:cxnLst/>
              <a:rect l="l" t="t" r="r" b="b"/>
              <a:pathLst>
                <a:path w="9363" h="11652" extrusionOk="0">
                  <a:moveTo>
                    <a:pt x="3108" y="61"/>
                  </a:moveTo>
                  <a:cubicBezTo>
                    <a:pt x="920" y="2003"/>
                    <a:pt x="144" y="7911"/>
                    <a:pt x="41" y="8811"/>
                  </a:cubicBezTo>
                  <a:cubicBezTo>
                    <a:pt x="41" y="8811"/>
                    <a:pt x="21" y="8831"/>
                    <a:pt x="21" y="8831"/>
                  </a:cubicBezTo>
                  <a:cubicBezTo>
                    <a:pt x="0" y="8872"/>
                    <a:pt x="21" y="8913"/>
                    <a:pt x="41" y="8954"/>
                  </a:cubicBezTo>
                  <a:cubicBezTo>
                    <a:pt x="62" y="8995"/>
                    <a:pt x="82" y="9015"/>
                    <a:pt x="123" y="9015"/>
                  </a:cubicBezTo>
                  <a:cubicBezTo>
                    <a:pt x="144" y="9015"/>
                    <a:pt x="164" y="9015"/>
                    <a:pt x="164" y="9015"/>
                  </a:cubicBezTo>
                  <a:cubicBezTo>
                    <a:pt x="982" y="9363"/>
                    <a:pt x="6501" y="11652"/>
                    <a:pt x="9281" y="10753"/>
                  </a:cubicBezTo>
                  <a:cubicBezTo>
                    <a:pt x="9322" y="10732"/>
                    <a:pt x="9363" y="10671"/>
                    <a:pt x="9342" y="10630"/>
                  </a:cubicBezTo>
                  <a:lnTo>
                    <a:pt x="9342" y="10609"/>
                  </a:lnTo>
                  <a:cubicBezTo>
                    <a:pt x="9322" y="10569"/>
                    <a:pt x="9261" y="10548"/>
                    <a:pt x="9220" y="10548"/>
                  </a:cubicBezTo>
                  <a:cubicBezTo>
                    <a:pt x="6542" y="11427"/>
                    <a:pt x="1043" y="9158"/>
                    <a:pt x="266" y="8831"/>
                  </a:cubicBezTo>
                  <a:cubicBezTo>
                    <a:pt x="368" y="7993"/>
                    <a:pt x="1145" y="2085"/>
                    <a:pt x="3251" y="205"/>
                  </a:cubicBezTo>
                  <a:cubicBezTo>
                    <a:pt x="3292" y="184"/>
                    <a:pt x="3292" y="123"/>
                    <a:pt x="3271" y="82"/>
                  </a:cubicBezTo>
                  <a:lnTo>
                    <a:pt x="3271" y="61"/>
                  </a:lnTo>
                  <a:cubicBezTo>
                    <a:pt x="3230" y="0"/>
                    <a:pt x="3149" y="0"/>
                    <a:pt x="3108" y="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"/>
            <p:cNvSpPr/>
            <p:nvPr/>
          </p:nvSpPr>
          <p:spPr>
            <a:xfrm>
              <a:off x="2560975" y="3460775"/>
              <a:ext cx="91000" cy="112975"/>
            </a:xfrm>
            <a:custGeom>
              <a:avLst/>
              <a:gdLst/>
              <a:ahLst/>
              <a:cxnLst/>
              <a:rect l="l" t="t" r="r" b="b"/>
              <a:pathLst>
                <a:path w="3640" h="4519" extrusionOk="0">
                  <a:moveTo>
                    <a:pt x="1207" y="21"/>
                  </a:moveTo>
                  <a:cubicBezTo>
                    <a:pt x="348" y="777"/>
                    <a:pt x="41" y="3087"/>
                    <a:pt x="1" y="3414"/>
                  </a:cubicBezTo>
                  <a:cubicBezTo>
                    <a:pt x="1" y="3435"/>
                    <a:pt x="1" y="3455"/>
                    <a:pt x="1" y="3455"/>
                  </a:cubicBezTo>
                  <a:cubicBezTo>
                    <a:pt x="21" y="3476"/>
                    <a:pt x="21" y="3496"/>
                    <a:pt x="41" y="3496"/>
                  </a:cubicBezTo>
                  <a:lnTo>
                    <a:pt x="62" y="3496"/>
                  </a:lnTo>
                  <a:cubicBezTo>
                    <a:pt x="369" y="3619"/>
                    <a:pt x="2515" y="4518"/>
                    <a:pt x="3598" y="4171"/>
                  </a:cubicBezTo>
                  <a:cubicBezTo>
                    <a:pt x="3619" y="4150"/>
                    <a:pt x="3639" y="4130"/>
                    <a:pt x="3619" y="4110"/>
                  </a:cubicBezTo>
                  <a:cubicBezTo>
                    <a:pt x="3619" y="4089"/>
                    <a:pt x="3598" y="4089"/>
                    <a:pt x="3578" y="4089"/>
                  </a:cubicBezTo>
                  <a:cubicBezTo>
                    <a:pt x="2535" y="4437"/>
                    <a:pt x="389" y="3558"/>
                    <a:pt x="82" y="3414"/>
                  </a:cubicBezTo>
                  <a:cubicBezTo>
                    <a:pt x="123" y="3087"/>
                    <a:pt x="430" y="798"/>
                    <a:pt x="1248" y="62"/>
                  </a:cubicBezTo>
                  <a:cubicBezTo>
                    <a:pt x="1268" y="62"/>
                    <a:pt x="1268" y="42"/>
                    <a:pt x="1248" y="21"/>
                  </a:cubicBezTo>
                  <a:lnTo>
                    <a:pt x="1248" y="21"/>
                  </a:lnTo>
                  <a:cubicBezTo>
                    <a:pt x="1248" y="1"/>
                    <a:pt x="1207" y="1"/>
                    <a:pt x="1207" y="2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"/>
            <p:cNvSpPr/>
            <p:nvPr/>
          </p:nvSpPr>
          <p:spPr>
            <a:xfrm>
              <a:off x="2645800" y="3628925"/>
              <a:ext cx="358275" cy="341050"/>
            </a:xfrm>
            <a:custGeom>
              <a:avLst/>
              <a:gdLst/>
              <a:ahLst/>
              <a:cxnLst/>
              <a:rect l="l" t="t" r="r" b="b"/>
              <a:pathLst>
                <a:path w="14331" h="13642" extrusionOk="0">
                  <a:moveTo>
                    <a:pt x="2045" y="0"/>
                  </a:moveTo>
                  <a:cubicBezTo>
                    <a:pt x="1" y="4129"/>
                    <a:pt x="1350" y="12981"/>
                    <a:pt x="1350" y="12981"/>
                  </a:cubicBezTo>
                  <a:cubicBezTo>
                    <a:pt x="2909" y="13464"/>
                    <a:pt x="4555" y="13641"/>
                    <a:pt x="6133" y="13641"/>
                  </a:cubicBezTo>
                  <a:cubicBezTo>
                    <a:pt x="10495" y="13641"/>
                    <a:pt x="14331" y="12286"/>
                    <a:pt x="14331" y="12286"/>
                  </a:cubicBezTo>
                  <a:cubicBezTo>
                    <a:pt x="8546" y="8524"/>
                    <a:pt x="2045" y="0"/>
                    <a:pt x="20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"/>
            <p:cNvSpPr/>
            <p:nvPr/>
          </p:nvSpPr>
          <p:spPr>
            <a:xfrm>
              <a:off x="2640700" y="3626875"/>
              <a:ext cx="365425" cy="365425"/>
            </a:xfrm>
            <a:custGeom>
              <a:avLst/>
              <a:gdLst/>
              <a:ahLst/>
              <a:cxnLst/>
              <a:rect l="l" t="t" r="r" b="b"/>
              <a:pathLst>
                <a:path w="14617" h="14617" extrusionOk="0">
                  <a:moveTo>
                    <a:pt x="2249" y="82"/>
                  </a:moveTo>
                  <a:cubicBezTo>
                    <a:pt x="1" y="3537"/>
                    <a:pt x="1104" y="11836"/>
                    <a:pt x="1288" y="13104"/>
                  </a:cubicBezTo>
                  <a:cubicBezTo>
                    <a:pt x="1268" y="13124"/>
                    <a:pt x="1247" y="13144"/>
                    <a:pt x="1247" y="13165"/>
                  </a:cubicBezTo>
                  <a:cubicBezTo>
                    <a:pt x="1247" y="13206"/>
                    <a:pt x="1268" y="13267"/>
                    <a:pt x="1329" y="13308"/>
                  </a:cubicBezTo>
                  <a:cubicBezTo>
                    <a:pt x="1350" y="13349"/>
                    <a:pt x="1411" y="13369"/>
                    <a:pt x="1472" y="13369"/>
                  </a:cubicBezTo>
                  <a:cubicBezTo>
                    <a:pt x="1493" y="13369"/>
                    <a:pt x="1513" y="13349"/>
                    <a:pt x="1513" y="13349"/>
                  </a:cubicBezTo>
                  <a:cubicBezTo>
                    <a:pt x="2760" y="13533"/>
                    <a:pt x="11080" y="14616"/>
                    <a:pt x="14535" y="12368"/>
                  </a:cubicBezTo>
                  <a:cubicBezTo>
                    <a:pt x="14596" y="12327"/>
                    <a:pt x="14616" y="12245"/>
                    <a:pt x="14576" y="12184"/>
                  </a:cubicBezTo>
                  <a:lnTo>
                    <a:pt x="14555" y="12163"/>
                  </a:lnTo>
                  <a:cubicBezTo>
                    <a:pt x="14514" y="12102"/>
                    <a:pt x="14432" y="12102"/>
                    <a:pt x="14371" y="12143"/>
                  </a:cubicBezTo>
                  <a:cubicBezTo>
                    <a:pt x="11060" y="14310"/>
                    <a:pt x="2760" y="13226"/>
                    <a:pt x="1554" y="13063"/>
                  </a:cubicBezTo>
                  <a:cubicBezTo>
                    <a:pt x="1391" y="11877"/>
                    <a:pt x="307" y="3578"/>
                    <a:pt x="2474" y="246"/>
                  </a:cubicBezTo>
                  <a:cubicBezTo>
                    <a:pt x="2515" y="184"/>
                    <a:pt x="2515" y="103"/>
                    <a:pt x="2474" y="62"/>
                  </a:cubicBezTo>
                  <a:cubicBezTo>
                    <a:pt x="2454" y="62"/>
                    <a:pt x="2454" y="41"/>
                    <a:pt x="2433" y="41"/>
                  </a:cubicBezTo>
                  <a:cubicBezTo>
                    <a:pt x="2372" y="0"/>
                    <a:pt x="2290" y="21"/>
                    <a:pt x="2249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"/>
            <p:cNvSpPr/>
            <p:nvPr/>
          </p:nvSpPr>
          <p:spPr>
            <a:xfrm>
              <a:off x="2673400" y="3662650"/>
              <a:ext cx="296950" cy="296925"/>
            </a:xfrm>
            <a:custGeom>
              <a:avLst/>
              <a:gdLst/>
              <a:ahLst/>
              <a:cxnLst/>
              <a:rect l="l" t="t" r="r" b="b"/>
              <a:pathLst>
                <a:path w="11878" h="11877" extrusionOk="0">
                  <a:moveTo>
                    <a:pt x="1820" y="82"/>
                  </a:moveTo>
                  <a:cubicBezTo>
                    <a:pt x="1" y="2883"/>
                    <a:pt x="900" y="9628"/>
                    <a:pt x="1043" y="10650"/>
                  </a:cubicBezTo>
                  <a:cubicBezTo>
                    <a:pt x="1043" y="10650"/>
                    <a:pt x="1023" y="10671"/>
                    <a:pt x="1023" y="10691"/>
                  </a:cubicBezTo>
                  <a:cubicBezTo>
                    <a:pt x="1023" y="10732"/>
                    <a:pt x="1043" y="10773"/>
                    <a:pt x="1084" y="10814"/>
                  </a:cubicBezTo>
                  <a:cubicBezTo>
                    <a:pt x="1105" y="10834"/>
                    <a:pt x="1146" y="10855"/>
                    <a:pt x="1186" y="10855"/>
                  </a:cubicBezTo>
                  <a:cubicBezTo>
                    <a:pt x="1207" y="10855"/>
                    <a:pt x="1227" y="10855"/>
                    <a:pt x="1248" y="10834"/>
                  </a:cubicBezTo>
                  <a:cubicBezTo>
                    <a:pt x="2270" y="10978"/>
                    <a:pt x="8995" y="11877"/>
                    <a:pt x="11796" y="10058"/>
                  </a:cubicBezTo>
                  <a:cubicBezTo>
                    <a:pt x="11857" y="10017"/>
                    <a:pt x="11878" y="9955"/>
                    <a:pt x="11837" y="9894"/>
                  </a:cubicBezTo>
                  <a:lnTo>
                    <a:pt x="11816" y="9874"/>
                  </a:lnTo>
                  <a:cubicBezTo>
                    <a:pt x="11775" y="9833"/>
                    <a:pt x="11714" y="9833"/>
                    <a:pt x="11673" y="9853"/>
                  </a:cubicBezTo>
                  <a:cubicBezTo>
                    <a:pt x="8975" y="11611"/>
                    <a:pt x="2249" y="10753"/>
                    <a:pt x="1268" y="10610"/>
                  </a:cubicBezTo>
                  <a:cubicBezTo>
                    <a:pt x="1146" y="9649"/>
                    <a:pt x="246" y="2903"/>
                    <a:pt x="2025" y="205"/>
                  </a:cubicBezTo>
                  <a:cubicBezTo>
                    <a:pt x="2045" y="164"/>
                    <a:pt x="2045" y="102"/>
                    <a:pt x="2004" y="62"/>
                  </a:cubicBezTo>
                  <a:lnTo>
                    <a:pt x="1984" y="41"/>
                  </a:lnTo>
                  <a:cubicBezTo>
                    <a:pt x="1943" y="0"/>
                    <a:pt x="1861" y="21"/>
                    <a:pt x="1820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"/>
            <p:cNvSpPr/>
            <p:nvPr/>
          </p:nvSpPr>
          <p:spPr>
            <a:xfrm>
              <a:off x="2694875" y="3678475"/>
              <a:ext cx="260150" cy="259650"/>
            </a:xfrm>
            <a:custGeom>
              <a:avLst/>
              <a:gdLst/>
              <a:ahLst/>
              <a:cxnLst/>
              <a:rect l="l" t="t" r="r" b="b"/>
              <a:pathLst>
                <a:path w="10406" h="10386" extrusionOk="0">
                  <a:moveTo>
                    <a:pt x="1595" y="62"/>
                  </a:moveTo>
                  <a:cubicBezTo>
                    <a:pt x="0" y="2515"/>
                    <a:pt x="798" y="8423"/>
                    <a:pt x="920" y="9302"/>
                  </a:cubicBezTo>
                  <a:cubicBezTo>
                    <a:pt x="900" y="9302"/>
                    <a:pt x="900" y="9322"/>
                    <a:pt x="900" y="9343"/>
                  </a:cubicBezTo>
                  <a:cubicBezTo>
                    <a:pt x="900" y="9384"/>
                    <a:pt x="920" y="9425"/>
                    <a:pt x="941" y="9445"/>
                  </a:cubicBezTo>
                  <a:cubicBezTo>
                    <a:pt x="961" y="9486"/>
                    <a:pt x="1002" y="9486"/>
                    <a:pt x="1043" y="9486"/>
                  </a:cubicBezTo>
                  <a:cubicBezTo>
                    <a:pt x="1063" y="9486"/>
                    <a:pt x="1084" y="9486"/>
                    <a:pt x="1084" y="9466"/>
                  </a:cubicBezTo>
                  <a:cubicBezTo>
                    <a:pt x="1983" y="9609"/>
                    <a:pt x="7870" y="10385"/>
                    <a:pt x="10344" y="8791"/>
                  </a:cubicBezTo>
                  <a:cubicBezTo>
                    <a:pt x="10385" y="8750"/>
                    <a:pt x="10405" y="8689"/>
                    <a:pt x="10364" y="8648"/>
                  </a:cubicBezTo>
                  <a:lnTo>
                    <a:pt x="10344" y="8627"/>
                  </a:lnTo>
                  <a:cubicBezTo>
                    <a:pt x="10324" y="8587"/>
                    <a:pt x="10262" y="8587"/>
                    <a:pt x="10221" y="8627"/>
                  </a:cubicBezTo>
                  <a:cubicBezTo>
                    <a:pt x="7870" y="10161"/>
                    <a:pt x="1963" y="9384"/>
                    <a:pt x="1125" y="9261"/>
                  </a:cubicBezTo>
                  <a:cubicBezTo>
                    <a:pt x="1002" y="8423"/>
                    <a:pt x="225" y="2536"/>
                    <a:pt x="1779" y="164"/>
                  </a:cubicBezTo>
                  <a:cubicBezTo>
                    <a:pt x="1799" y="124"/>
                    <a:pt x="1799" y="62"/>
                    <a:pt x="1758" y="42"/>
                  </a:cubicBezTo>
                  <a:lnTo>
                    <a:pt x="1738" y="21"/>
                  </a:lnTo>
                  <a:cubicBezTo>
                    <a:pt x="1697" y="1"/>
                    <a:pt x="1636" y="1"/>
                    <a:pt x="1595" y="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"/>
            <p:cNvSpPr/>
            <p:nvPr/>
          </p:nvSpPr>
          <p:spPr>
            <a:xfrm>
              <a:off x="2779700" y="3752075"/>
              <a:ext cx="101225" cy="101725"/>
            </a:xfrm>
            <a:custGeom>
              <a:avLst/>
              <a:gdLst/>
              <a:ahLst/>
              <a:cxnLst/>
              <a:rect l="l" t="t" r="r" b="b"/>
              <a:pathLst>
                <a:path w="4049" h="4069" extrusionOk="0">
                  <a:moveTo>
                    <a:pt x="614" y="41"/>
                  </a:moveTo>
                  <a:cubicBezTo>
                    <a:pt x="1" y="1002"/>
                    <a:pt x="307" y="3292"/>
                    <a:pt x="369" y="3639"/>
                  </a:cubicBezTo>
                  <a:cubicBezTo>
                    <a:pt x="369" y="3639"/>
                    <a:pt x="369" y="3639"/>
                    <a:pt x="369" y="3660"/>
                  </a:cubicBezTo>
                  <a:cubicBezTo>
                    <a:pt x="369" y="3660"/>
                    <a:pt x="369" y="3680"/>
                    <a:pt x="369" y="3701"/>
                  </a:cubicBezTo>
                  <a:cubicBezTo>
                    <a:pt x="389" y="3701"/>
                    <a:pt x="410" y="3721"/>
                    <a:pt x="410" y="3701"/>
                  </a:cubicBezTo>
                  <a:lnTo>
                    <a:pt x="430" y="3701"/>
                  </a:lnTo>
                  <a:cubicBezTo>
                    <a:pt x="778" y="3762"/>
                    <a:pt x="3087" y="4069"/>
                    <a:pt x="4028" y="3435"/>
                  </a:cubicBezTo>
                  <a:cubicBezTo>
                    <a:pt x="4048" y="3435"/>
                    <a:pt x="4048" y="3394"/>
                    <a:pt x="4028" y="3394"/>
                  </a:cubicBezTo>
                  <a:lnTo>
                    <a:pt x="4028" y="3394"/>
                  </a:lnTo>
                  <a:cubicBezTo>
                    <a:pt x="4028" y="3373"/>
                    <a:pt x="4007" y="3373"/>
                    <a:pt x="3987" y="3394"/>
                  </a:cubicBezTo>
                  <a:cubicBezTo>
                    <a:pt x="3067" y="3987"/>
                    <a:pt x="778" y="3680"/>
                    <a:pt x="450" y="3639"/>
                  </a:cubicBezTo>
                  <a:cubicBezTo>
                    <a:pt x="389" y="3312"/>
                    <a:pt x="103" y="1023"/>
                    <a:pt x="696" y="103"/>
                  </a:cubicBezTo>
                  <a:cubicBezTo>
                    <a:pt x="716" y="82"/>
                    <a:pt x="716" y="62"/>
                    <a:pt x="696" y="41"/>
                  </a:cubicBezTo>
                  <a:lnTo>
                    <a:pt x="696" y="41"/>
                  </a:lnTo>
                  <a:cubicBezTo>
                    <a:pt x="696" y="1"/>
                    <a:pt x="634" y="1"/>
                    <a:pt x="614" y="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"/>
            <p:cNvSpPr/>
            <p:nvPr/>
          </p:nvSpPr>
          <p:spPr>
            <a:xfrm>
              <a:off x="2918700" y="3888025"/>
              <a:ext cx="398650" cy="317625"/>
            </a:xfrm>
            <a:custGeom>
              <a:avLst/>
              <a:gdLst/>
              <a:ahLst/>
              <a:cxnLst/>
              <a:rect l="l" t="t" r="r" b="b"/>
              <a:pathLst>
                <a:path w="15946" h="12705" extrusionOk="0">
                  <a:moveTo>
                    <a:pt x="900" y="0"/>
                  </a:moveTo>
                  <a:lnTo>
                    <a:pt x="900" y="0"/>
                  </a:lnTo>
                  <a:cubicBezTo>
                    <a:pt x="900" y="0"/>
                    <a:pt x="900" y="0"/>
                    <a:pt x="900" y="0"/>
                  </a:cubicBezTo>
                  <a:lnTo>
                    <a:pt x="900" y="0"/>
                  </a:lnTo>
                  <a:cubicBezTo>
                    <a:pt x="900" y="0"/>
                    <a:pt x="900" y="0"/>
                    <a:pt x="900" y="0"/>
                  </a:cubicBezTo>
                  <a:close/>
                  <a:moveTo>
                    <a:pt x="900" y="0"/>
                  </a:moveTo>
                  <a:cubicBezTo>
                    <a:pt x="1" y="4518"/>
                    <a:pt x="3599" y="12695"/>
                    <a:pt x="3599" y="12695"/>
                  </a:cubicBezTo>
                  <a:cubicBezTo>
                    <a:pt x="3771" y="12701"/>
                    <a:pt x="3943" y="12705"/>
                    <a:pt x="4115" y="12705"/>
                  </a:cubicBezTo>
                  <a:cubicBezTo>
                    <a:pt x="10075" y="12705"/>
                    <a:pt x="15946" y="8688"/>
                    <a:pt x="15946" y="8688"/>
                  </a:cubicBezTo>
                  <a:cubicBezTo>
                    <a:pt x="9397" y="6526"/>
                    <a:pt x="915" y="27"/>
                    <a:pt x="9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"/>
            <p:cNvSpPr/>
            <p:nvPr/>
          </p:nvSpPr>
          <p:spPr>
            <a:xfrm>
              <a:off x="2909000" y="3884950"/>
              <a:ext cx="409875" cy="329150"/>
            </a:xfrm>
            <a:custGeom>
              <a:avLst/>
              <a:gdLst/>
              <a:ahLst/>
              <a:cxnLst/>
              <a:rect l="l" t="t" r="r" b="b"/>
              <a:pathLst>
                <a:path w="16395" h="13166" extrusionOk="0">
                  <a:moveTo>
                    <a:pt x="1268" y="123"/>
                  </a:moveTo>
                  <a:cubicBezTo>
                    <a:pt x="1" y="4028"/>
                    <a:pt x="3210" y="11775"/>
                    <a:pt x="3700" y="12940"/>
                  </a:cubicBezTo>
                  <a:cubicBezTo>
                    <a:pt x="3700" y="12961"/>
                    <a:pt x="3700" y="12981"/>
                    <a:pt x="3700" y="13002"/>
                  </a:cubicBezTo>
                  <a:cubicBezTo>
                    <a:pt x="3721" y="13042"/>
                    <a:pt x="3762" y="13104"/>
                    <a:pt x="3803" y="13124"/>
                  </a:cubicBezTo>
                  <a:cubicBezTo>
                    <a:pt x="3844" y="13165"/>
                    <a:pt x="3905" y="13165"/>
                    <a:pt x="3966" y="13145"/>
                  </a:cubicBezTo>
                  <a:cubicBezTo>
                    <a:pt x="3987" y="13145"/>
                    <a:pt x="4007" y="13124"/>
                    <a:pt x="4007" y="13104"/>
                  </a:cubicBezTo>
                  <a:cubicBezTo>
                    <a:pt x="5275" y="12961"/>
                    <a:pt x="13574" y="11877"/>
                    <a:pt x="16334" y="8811"/>
                  </a:cubicBezTo>
                  <a:cubicBezTo>
                    <a:pt x="16395" y="8750"/>
                    <a:pt x="16395" y="8668"/>
                    <a:pt x="16334" y="8607"/>
                  </a:cubicBezTo>
                  <a:lnTo>
                    <a:pt x="16313" y="8586"/>
                  </a:lnTo>
                  <a:cubicBezTo>
                    <a:pt x="16252" y="8545"/>
                    <a:pt x="16170" y="8566"/>
                    <a:pt x="16129" y="8607"/>
                  </a:cubicBezTo>
                  <a:cubicBezTo>
                    <a:pt x="13472" y="11571"/>
                    <a:pt x="5193" y="12674"/>
                    <a:pt x="3987" y="12818"/>
                  </a:cubicBezTo>
                  <a:cubicBezTo>
                    <a:pt x="3517" y="11714"/>
                    <a:pt x="328" y="3987"/>
                    <a:pt x="1575" y="205"/>
                  </a:cubicBezTo>
                  <a:cubicBezTo>
                    <a:pt x="1595" y="144"/>
                    <a:pt x="1554" y="62"/>
                    <a:pt x="1493" y="41"/>
                  </a:cubicBezTo>
                  <a:lnTo>
                    <a:pt x="1472" y="41"/>
                  </a:lnTo>
                  <a:cubicBezTo>
                    <a:pt x="1391" y="0"/>
                    <a:pt x="1309" y="41"/>
                    <a:pt x="1268" y="1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"/>
            <p:cNvSpPr/>
            <p:nvPr/>
          </p:nvSpPr>
          <p:spPr>
            <a:xfrm>
              <a:off x="2945800" y="3914075"/>
              <a:ext cx="332700" cy="267300"/>
            </a:xfrm>
            <a:custGeom>
              <a:avLst/>
              <a:gdLst/>
              <a:ahLst/>
              <a:cxnLst/>
              <a:rect l="l" t="t" r="r" b="b"/>
              <a:pathLst>
                <a:path w="13308" h="10692" extrusionOk="0">
                  <a:moveTo>
                    <a:pt x="1022" y="82"/>
                  </a:moveTo>
                  <a:cubicBezTo>
                    <a:pt x="0" y="3271"/>
                    <a:pt x="2596" y="9567"/>
                    <a:pt x="3005" y="10508"/>
                  </a:cubicBezTo>
                  <a:cubicBezTo>
                    <a:pt x="3005" y="10508"/>
                    <a:pt x="3005" y="10528"/>
                    <a:pt x="3005" y="10549"/>
                  </a:cubicBezTo>
                  <a:cubicBezTo>
                    <a:pt x="3005" y="10590"/>
                    <a:pt x="3046" y="10630"/>
                    <a:pt x="3087" y="10651"/>
                  </a:cubicBezTo>
                  <a:cubicBezTo>
                    <a:pt x="3128" y="10671"/>
                    <a:pt x="3169" y="10692"/>
                    <a:pt x="3210" y="10671"/>
                  </a:cubicBezTo>
                  <a:cubicBezTo>
                    <a:pt x="3230" y="10671"/>
                    <a:pt x="3251" y="10651"/>
                    <a:pt x="3251" y="10630"/>
                  </a:cubicBezTo>
                  <a:cubicBezTo>
                    <a:pt x="4273" y="10528"/>
                    <a:pt x="11018" y="9629"/>
                    <a:pt x="13247" y="7155"/>
                  </a:cubicBezTo>
                  <a:cubicBezTo>
                    <a:pt x="13308" y="7094"/>
                    <a:pt x="13308" y="7033"/>
                    <a:pt x="13247" y="6992"/>
                  </a:cubicBezTo>
                  <a:lnTo>
                    <a:pt x="13226" y="6992"/>
                  </a:lnTo>
                  <a:cubicBezTo>
                    <a:pt x="13185" y="6951"/>
                    <a:pt x="13124" y="6971"/>
                    <a:pt x="13083" y="7012"/>
                  </a:cubicBezTo>
                  <a:cubicBezTo>
                    <a:pt x="10937" y="9404"/>
                    <a:pt x="4191" y="10303"/>
                    <a:pt x="3230" y="10426"/>
                  </a:cubicBezTo>
                  <a:cubicBezTo>
                    <a:pt x="2862" y="9527"/>
                    <a:pt x="266" y="3251"/>
                    <a:pt x="1268" y="185"/>
                  </a:cubicBezTo>
                  <a:cubicBezTo>
                    <a:pt x="1288" y="123"/>
                    <a:pt x="1268" y="62"/>
                    <a:pt x="1206" y="42"/>
                  </a:cubicBezTo>
                  <a:lnTo>
                    <a:pt x="1186" y="42"/>
                  </a:lnTo>
                  <a:cubicBezTo>
                    <a:pt x="1125" y="1"/>
                    <a:pt x="1063" y="42"/>
                    <a:pt x="1022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"/>
            <p:cNvSpPr/>
            <p:nvPr/>
          </p:nvSpPr>
          <p:spPr>
            <a:xfrm>
              <a:off x="2968275" y="3924800"/>
              <a:ext cx="290825" cy="234100"/>
            </a:xfrm>
            <a:custGeom>
              <a:avLst/>
              <a:gdLst/>
              <a:ahLst/>
              <a:cxnLst/>
              <a:rect l="l" t="t" r="r" b="b"/>
              <a:pathLst>
                <a:path w="11633" h="9364" extrusionOk="0">
                  <a:moveTo>
                    <a:pt x="900" y="83"/>
                  </a:moveTo>
                  <a:cubicBezTo>
                    <a:pt x="1" y="2883"/>
                    <a:pt x="2290" y="8382"/>
                    <a:pt x="2638" y="9200"/>
                  </a:cubicBezTo>
                  <a:cubicBezTo>
                    <a:pt x="2638" y="9200"/>
                    <a:pt x="2638" y="9220"/>
                    <a:pt x="2638" y="9241"/>
                  </a:cubicBezTo>
                  <a:cubicBezTo>
                    <a:pt x="2638" y="9282"/>
                    <a:pt x="2658" y="9322"/>
                    <a:pt x="2699" y="9322"/>
                  </a:cubicBezTo>
                  <a:cubicBezTo>
                    <a:pt x="2740" y="9363"/>
                    <a:pt x="2781" y="9363"/>
                    <a:pt x="2822" y="9343"/>
                  </a:cubicBezTo>
                  <a:cubicBezTo>
                    <a:pt x="2822" y="9343"/>
                    <a:pt x="2842" y="9322"/>
                    <a:pt x="2842" y="9322"/>
                  </a:cubicBezTo>
                  <a:cubicBezTo>
                    <a:pt x="3742" y="9220"/>
                    <a:pt x="9649" y="8443"/>
                    <a:pt x="11612" y="6256"/>
                  </a:cubicBezTo>
                  <a:cubicBezTo>
                    <a:pt x="11632" y="6215"/>
                    <a:pt x="11632" y="6154"/>
                    <a:pt x="11612" y="6113"/>
                  </a:cubicBezTo>
                  <a:lnTo>
                    <a:pt x="11591" y="6113"/>
                  </a:lnTo>
                  <a:cubicBezTo>
                    <a:pt x="11550" y="6072"/>
                    <a:pt x="11489" y="6093"/>
                    <a:pt x="11469" y="6134"/>
                  </a:cubicBezTo>
                  <a:cubicBezTo>
                    <a:pt x="9568" y="8219"/>
                    <a:pt x="3680" y="9016"/>
                    <a:pt x="2842" y="9118"/>
                  </a:cubicBezTo>
                  <a:cubicBezTo>
                    <a:pt x="2495" y="8341"/>
                    <a:pt x="226" y="2842"/>
                    <a:pt x="1105" y="144"/>
                  </a:cubicBezTo>
                  <a:cubicBezTo>
                    <a:pt x="1125" y="103"/>
                    <a:pt x="1105" y="62"/>
                    <a:pt x="1064" y="42"/>
                  </a:cubicBezTo>
                  <a:cubicBezTo>
                    <a:pt x="1064" y="21"/>
                    <a:pt x="1043" y="21"/>
                    <a:pt x="1043" y="42"/>
                  </a:cubicBezTo>
                  <a:cubicBezTo>
                    <a:pt x="982" y="1"/>
                    <a:pt x="921" y="21"/>
                    <a:pt x="900" y="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"/>
            <p:cNvSpPr/>
            <p:nvPr/>
          </p:nvSpPr>
          <p:spPr>
            <a:xfrm>
              <a:off x="3059250" y="3981025"/>
              <a:ext cx="112975" cy="91000"/>
            </a:xfrm>
            <a:custGeom>
              <a:avLst/>
              <a:gdLst/>
              <a:ahLst/>
              <a:cxnLst/>
              <a:rect l="l" t="t" r="r" b="b"/>
              <a:pathLst>
                <a:path w="4519" h="3640" extrusionOk="0">
                  <a:moveTo>
                    <a:pt x="348" y="41"/>
                  </a:moveTo>
                  <a:cubicBezTo>
                    <a:pt x="0" y="1125"/>
                    <a:pt x="879" y="3271"/>
                    <a:pt x="1023" y="3598"/>
                  </a:cubicBezTo>
                  <a:cubicBezTo>
                    <a:pt x="1023" y="3598"/>
                    <a:pt x="1023" y="3598"/>
                    <a:pt x="1023" y="3598"/>
                  </a:cubicBezTo>
                  <a:cubicBezTo>
                    <a:pt x="1023" y="3619"/>
                    <a:pt x="1023" y="3639"/>
                    <a:pt x="1043" y="3639"/>
                  </a:cubicBezTo>
                  <a:cubicBezTo>
                    <a:pt x="1063" y="3639"/>
                    <a:pt x="1084" y="3639"/>
                    <a:pt x="1084" y="3639"/>
                  </a:cubicBezTo>
                  <a:cubicBezTo>
                    <a:pt x="1431" y="3598"/>
                    <a:pt x="3741" y="3292"/>
                    <a:pt x="4498" y="2454"/>
                  </a:cubicBezTo>
                  <a:cubicBezTo>
                    <a:pt x="4518" y="2433"/>
                    <a:pt x="4518" y="2413"/>
                    <a:pt x="4498" y="2392"/>
                  </a:cubicBezTo>
                  <a:lnTo>
                    <a:pt x="4498" y="2392"/>
                  </a:lnTo>
                  <a:cubicBezTo>
                    <a:pt x="4477" y="2392"/>
                    <a:pt x="4457" y="2392"/>
                    <a:pt x="4457" y="2392"/>
                  </a:cubicBezTo>
                  <a:cubicBezTo>
                    <a:pt x="3721" y="3210"/>
                    <a:pt x="1431" y="3517"/>
                    <a:pt x="1104" y="3557"/>
                  </a:cubicBezTo>
                  <a:cubicBezTo>
                    <a:pt x="961" y="3251"/>
                    <a:pt x="82" y="1104"/>
                    <a:pt x="430" y="62"/>
                  </a:cubicBezTo>
                  <a:cubicBezTo>
                    <a:pt x="430" y="41"/>
                    <a:pt x="430" y="21"/>
                    <a:pt x="409" y="21"/>
                  </a:cubicBezTo>
                  <a:lnTo>
                    <a:pt x="409" y="21"/>
                  </a:lnTo>
                  <a:cubicBezTo>
                    <a:pt x="389" y="1"/>
                    <a:pt x="348" y="21"/>
                    <a:pt x="348" y="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"/>
            <p:cNvSpPr/>
            <p:nvPr/>
          </p:nvSpPr>
          <p:spPr>
            <a:xfrm>
              <a:off x="3243725" y="4074550"/>
              <a:ext cx="419600" cy="289275"/>
            </a:xfrm>
            <a:custGeom>
              <a:avLst/>
              <a:gdLst/>
              <a:ahLst/>
              <a:cxnLst/>
              <a:rect l="l" t="t" r="r" b="b"/>
              <a:pathLst>
                <a:path w="16784" h="11571" extrusionOk="0">
                  <a:moveTo>
                    <a:pt x="1" y="0"/>
                  </a:moveTo>
                  <a:lnTo>
                    <a:pt x="1" y="0"/>
                  </a:lnTo>
                  <a:cubicBezTo>
                    <a:pt x="308" y="4600"/>
                    <a:pt x="5888" y="11571"/>
                    <a:pt x="5888" y="11571"/>
                  </a:cubicBezTo>
                  <a:cubicBezTo>
                    <a:pt x="11878" y="10221"/>
                    <a:pt x="16784" y="4498"/>
                    <a:pt x="16784" y="4498"/>
                  </a:cubicBezTo>
                  <a:cubicBezTo>
                    <a:pt x="9895" y="4109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"/>
            <p:cNvSpPr/>
            <p:nvPr/>
          </p:nvSpPr>
          <p:spPr>
            <a:xfrm>
              <a:off x="3238125" y="4071475"/>
              <a:ext cx="425725" cy="302050"/>
            </a:xfrm>
            <a:custGeom>
              <a:avLst/>
              <a:gdLst/>
              <a:ahLst/>
              <a:cxnLst/>
              <a:rect l="l" t="t" r="r" b="b"/>
              <a:pathLst>
                <a:path w="17029" h="12082" extrusionOk="0">
                  <a:moveTo>
                    <a:pt x="225" y="123"/>
                  </a:moveTo>
                  <a:cubicBezTo>
                    <a:pt x="0" y="4253"/>
                    <a:pt x="5111" y="10896"/>
                    <a:pt x="5887" y="11878"/>
                  </a:cubicBezTo>
                  <a:cubicBezTo>
                    <a:pt x="5887" y="11898"/>
                    <a:pt x="5887" y="11918"/>
                    <a:pt x="5887" y="11939"/>
                  </a:cubicBezTo>
                  <a:cubicBezTo>
                    <a:pt x="5908" y="12000"/>
                    <a:pt x="5949" y="12041"/>
                    <a:pt x="6010" y="12041"/>
                  </a:cubicBezTo>
                  <a:cubicBezTo>
                    <a:pt x="6092" y="12082"/>
                    <a:pt x="6174" y="12041"/>
                    <a:pt x="6214" y="11959"/>
                  </a:cubicBezTo>
                  <a:cubicBezTo>
                    <a:pt x="7380" y="11510"/>
                    <a:pt x="15127" y="8300"/>
                    <a:pt x="17008" y="4621"/>
                  </a:cubicBezTo>
                  <a:cubicBezTo>
                    <a:pt x="17028" y="4559"/>
                    <a:pt x="17008" y="4478"/>
                    <a:pt x="16926" y="4437"/>
                  </a:cubicBezTo>
                  <a:lnTo>
                    <a:pt x="16905" y="4437"/>
                  </a:lnTo>
                  <a:cubicBezTo>
                    <a:pt x="16844" y="4416"/>
                    <a:pt x="16762" y="4437"/>
                    <a:pt x="16742" y="4498"/>
                  </a:cubicBezTo>
                  <a:cubicBezTo>
                    <a:pt x="14964" y="8055"/>
                    <a:pt x="7216" y="11264"/>
                    <a:pt x="6112" y="11714"/>
                  </a:cubicBezTo>
                  <a:cubicBezTo>
                    <a:pt x="5376" y="10774"/>
                    <a:pt x="286" y="4130"/>
                    <a:pt x="491" y="164"/>
                  </a:cubicBezTo>
                  <a:cubicBezTo>
                    <a:pt x="491" y="83"/>
                    <a:pt x="450" y="21"/>
                    <a:pt x="388" y="1"/>
                  </a:cubicBezTo>
                  <a:lnTo>
                    <a:pt x="368" y="1"/>
                  </a:lnTo>
                  <a:cubicBezTo>
                    <a:pt x="286" y="1"/>
                    <a:pt x="225" y="62"/>
                    <a:pt x="225" y="1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"/>
            <p:cNvSpPr/>
            <p:nvPr/>
          </p:nvSpPr>
          <p:spPr>
            <a:xfrm>
              <a:off x="3276450" y="4091925"/>
              <a:ext cx="345475" cy="244300"/>
            </a:xfrm>
            <a:custGeom>
              <a:avLst/>
              <a:gdLst/>
              <a:ahLst/>
              <a:cxnLst/>
              <a:rect l="l" t="t" r="r" b="b"/>
              <a:pathLst>
                <a:path w="13819" h="9772" extrusionOk="0">
                  <a:moveTo>
                    <a:pt x="164" y="103"/>
                  </a:moveTo>
                  <a:cubicBezTo>
                    <a:pt x="0" y="3435"/>
                    <a:pt x="4150" y="8831"/>
                    <a:pt x="4763" y="9629"/>
                  </a:cubicBezTo>
                  <a:cubicBezTo>
                    <a:pt x="4763" y="9649"/>
                    <a:pt x="4763" y="9669"/>
                    <a:pt x="4763" y="9690"/>
                  </a:cubicBezTo>
                  <a:cubicBezTo>
                    <a:pt x="4784" y="9731"/>
                    <a:pt x="4824" y="9751"/>
                    <a:pt x="4865" y="9751"/>
                  </a:cubicBezTo>
                  <a:cubicBezTo>
                    <a:pt x="4906" y="9772"/>
                    <a:pt x="4968" y="9772"/>
                    <a:pt x="5008" y="9751"/>
                  </a:cubicBezTo>
                  <a:cubicBezTo>
                    <a:pt x="5008" y="9731"/>
                    <a:pt x="5029" y="9710"/>
                    <a:pt x="5029" y="9710"/>
                  </a:cubicBezTo>
                  <a:cubicBezTo>
                    <a:pt x="5990" y="9322"/>
                    <a:pt x="12265" y="6726"/>
                    <a:pt x="13778" y="3741"/>
                  </a:cubicBezTo>
                  <a:cubicBezTo>
                    <a:pt x="13819" y="3680"/>
                    <a:pt x="13798" y="3619"/>
                    <a:pt x="13737" y="3598"/>
                  </a:cubicBezTo>
                  <a:cubicBezTo>
                    <a:pt x="13737" y="3578"/>
                    <a:pt x="13717" y="3578"/>
                    <a:pt x="13717" y="3598"/>
                  </a:cubicBezTo>
                  <a:cubicBezTo>
                    <a:pt x="13655" y="3578"/>
                    <a:pt x="13594" y="3598"/>
                    <a:pt x="13574" y="3639"/>
                  </a:cubicBezTo>
                  <a:cubicBezTo>
                    <a:pt x="12122" y="6521"/>
                    <a:pt x="5847" y="9138"/>
                    <a:pt x="4947" y="9506"/>
                  </a:cubicBezTo>
                  <a:cubicBezTo>
                    <a:pt x="4354" y="8729"/>
                    <a:pt x="225" y="3332"/>
                    <a:pt x="389" y="123"/>
                  </a:cubicBezTo>
                  <a:cubicBezTo>
                    <a:pt x="389" y="62"/>
                    <a:pt x="368" y="0"/>
                    <a:pt x="307" y="0"/>
                  </a:cubicBezTo>
                  <a:lnTo>
                    <a:pt x="286" y="0"/>
                  </a:lnTo>
                  <a:cubicBezTo>
                    <a:pt x="225" y="0"/>
                    <a:pt x="184" y="41"/>
                    <a:pt x="164" y="1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"/>
            <p:cNvSpPr/>
            <p:nvPr/>
          </p:nvSpPr>
          <p:spPr>
            <a:xfrm>
              <a:off x="3297900" y="4097550"/>
              <a:ext cx="303075" cy="214150"/>
            </a:xfrm>
            <a:custGeom>
              <a:avLst/>
              <a:gdLst/>
              <a:ahLst/>
              <a:cxnLst/>
              <a:rect l="l" t="t" r="r" b="b"/>
              <a:pathLst>
                <a:path w="12123" h="8566" extrusionOk="0">
                  <a:moveTo>
                    <a:pt x="164" y="82"/>
                  </a:moveTo>
                  <a:cubicBezTo>
                    <a:pt x="1" y="3005"/>
                    <a:pt x="3639" y="7727"/>
                    <a:pt x="4191" y="8422"/>
                  </a:cubicBezTo>
                  <a:cubicBezTo>
                    <a:pt x="4191" y="8443"/>
                    <a:pt x="4191" y="8463"/>
                    <a:pt x="4191" y="8463"/>
                  </a:cubicBezTo>
                  <a:cubicBezTo>
                    <a:pt x="4212" y="8504"/>
                    <a:pt x="4253" y="8545"/>
                    <a:pt x="4294" y="8545"/>
                  </a:cubicBezTo>
                  <a:cubicBezTo>
                    <a:pt x="4314" y="8565"/>
                    <a:pt x="4355" y="8565"/>
                    <a:pt x="4396" y="8545"/>
                  </a:cubicBezTo>
                  <a:cubicBezTo>
                    <a:pt x="4416" y="8525"/>
                    <a:pt x="4416" y="8525"/>
                    <a:pt x="4416" y="8504"/>
                  </a:cubicBezTo>
                  <a:cubicBezTo>
                    <a:pt x="5254" y="8177"/>
                    <a:pt x="10753" y="5888"/>
                    <a:pt x="12082" y="3291"/>
                  </a:cubicBezTo>
                  <a:cubicBezTo>
                    <a:pt x="12123" y="3230"/>
                    <a:pt x="12102" y="3169"/>
                    <a:pt x="12041" y="3148"/>
                  </a:cubicBezTo>
                  <a:lnTo>
                    <a:pt x="12021" y="3148"/>
                  </a:lnTo>
                  <a:cubicBezTo>
                    <a:pt x="11980" y="3128"/>
                    <a:pt x="11918" y="3148"/>
                    <a:pt x="11898" y="3210"/>
                  </a:cubicBezTo>
                  <a:cubicBezTo>
                    <a:pt x="10631" y="5724"/>
                    <a:pt x="5132" y="7993"/>
                    <a:pt x="4355" y="8320"/>
                  </a:cubicBezTo>
                  <a:cubicBezTo>
                    <a:pt x="3823" y="7646"/>
                    <a:pt x="205" y="2923"/>
                    <a:pt x="369" y="103"/>
                  </a:cubicBezTo>
                  <a:cubicBezTo>
                    <a:pt x="369" y="41"/>
                    <a:pt x="328" y="0"/>
                    <a:pt x="287" y="0"/>
                  </a:cubicBezTo>
                  <a:lnTo>
                    <a:pt x="267" y="0"/>
                  </a:lnTo>
                  <a:cubicBezTo>
                    <a:pt x="226" y="0"/>
                    <a:pt x="164" y="21"/>
                    <a:pt x="16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"/>
            <p:cNvSpPr/>
            <p:nvPr/>
          </p:nvSpPr>
          <p:spPr>
            <a:xfrm>
              <a:off x="3389375" y="4131775"/>
              <a:ext cx="117575" cy="83325"/>
            </a:xfrm>
            <a:custGeom>
              <a:avLst/>
              <a:gdLst/>
              <a:ahLst/>
              <a:cxnLst/>
              <a:rect l="l" t="t" r="r" b="b"/>
              <a:pathLst>
                <a:path w="4703" h="3333" extrusionOk="0">
                  <a:moveTo>
                    <a:pt x="62" y="42"/>
                  </a:moveTo>
                  <a:cubicBezTo>
                    <a:pt x="1" y="1187"/>
                    <a:pt x="1411" y="3006"/>
                    <a:pt x="1616" y="3292"/>
                  </a:cubicBezTo>
                  <a:cubicBezTo>
                    <a:pt x="1616" y="3292"/>
                    <a:pt x="1616" y="3292"/>
                    <a:pt x="1616" y="3312"/>
                  </a:cubicBezTo>
                  <a:cubicBezTo>
                    <a:pt x="1636" y="3312"/>
                    <a:pt x="1636" y="3333"/>
                    <a:pt x="1657" y="3333"/>
                  </a:cubicBezTo>
                  <a:cubicBezTo>
                    <a:pt x="1677" y="3333"/>
                    <a:pt x="1677" y="3333"/>
                    <a:pt x="1698" y="3333"/>
                  </a:cubicBezTo>
                  <a:cubicBezTo>
                    <a:pt x="2025" y="3210"/>
                    <a:pt x="4171" y="2311"/>
                    <a:pt x="4682" y="1289"/>
                  </a:cubicBezTo>
                  <a:cubicBezTo>
                    <a:pt x="4702" y="1268"/>
                    <a:pt x="4682" y="1248"/>
                    <a:pt x="4662" y="1227"/>
                  </a:cubicBezTo>
                  <a:lnTo>
                    <a:pt x="4662" y="1227"/>
                  </a:lnTo>
                  <a:cubicBezTo>
                    <a:pt x="4641" y="1227"/>
                    <a:pt x="4621" y="1248"/>
                    <a:pt x="4621" y="1248"/>
                  </a:cubicBezTo>
                  <a:cubicBezTo>
                    <a:pt x="4110" y="2229"/>
                    <a:pt x="1984" y="3129"/>
                    <a:pt x="1677" y="3251"/>
                  </a:cubicBezTo>
                  <a:cubicBezTo>
                    <a:pt x="1473" y="2985"/>
                    <a:pt x="62" y="1146"/>
                    <a:pt x="124" y="42"/>
                  </a:cubicBezTo>
                  <a:cubicBezTo>
                    <a:pt x="124" y="21"/>
                    <a:pt x="124" y="21"/>
                    <a:pt x="103" y="21"/>
                  </a:cubicBezTo>
                  <a:lnTo>
                    <a:pt x="103" y="21"/>
                  </a:lnTo>
                  <a:cubicBezTo>
                    <a:pt x="83" y="1"/>
                    <a:pt x="62" y="21"/>
                    <a:pt x="62" y="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"/>
            <p:cNvSpPr/>
            <p:nvPr/>
          </p:nvSpPr>
          <p:spPr>
            <a:xfrm>
              <a:off x="3584600" y="4176750"/>
              <a:ext cx="434425" cy="241250"/>
            </a:xfrm>
            <a:custGeom>
              <a:avLst/>
              <a:gdLst/>
              <a:ahLst/>
              <a:cxnLst/>
              <a:rect l="l" t="t" r="r" b="b"/>
              <a:pathLst>
                <a:path w="17377" h="9650" extrusionOk="0">
                  <a:moveTo>
                    <a:pt x="1" y="1"/>
                  </a:moveTo>
                  <a:lnTo>
                    <a:pt x="1" y="1"/>
                  </a:lnTo>
                  <a:cubicBezTo>
                    <a:pt x="1472" y="4355"/>
                    <a:pt x="8688" y="9649"/>
                    <a:pt x="8688" y="9649"/>
                  </a:cubicBezTo>
                  <a:cubicBezTo>
                    <a:pt x="14105" y="6788"/>
                    <a:pt x="17376" y="1"/>
                    <a:pt x="17376" y="1"/>
                  </a:cubicBezTo>
                  <a:lnTo>
                    <a:pt x="17376" y="1"/>
                  </a:lnTo>
                  <a:cubicBezTo>
                    <a:pt x="15121" y="471"/>
                    <a:pt x="12438" y="628"/>
                    <a:pt x="9864" y="628"/>
                  </a:cubicBezTo>
                  <a:cubicBezTo>
                    <a:pt x="4716" y="62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"/>
            <p:cNvSpPr/>
            <p:nvPr/>
          </p:nvSpPr>
          <p:spPr>
            <a:xfrm>
              <a:off x="3584100" y="4172675"/>
              <a:ext cx="435425" cy="254525"/>
            </a:xfrm>
            <a:custGeom>
              <a:avLst/>
              <a:gdLst/>
              <a:ahLst/>
              <a:cxnLst/>
              <a:rect l="l" t="t" r="r" b="b"/>
              <a:pathLst>
                <a:path w="17417" h="10181" extrusionOk="0">
                  <a:moveTo>
                    <a:pt x="21" y="164"/>
                  </a:moveTo>
                  <a:cubicBezTo>
                    <a:pt x="859" y="4191"/>
                    <a:pt x="7523" y="9301"/>
                    <a:pt x="8524" y="10037"/>
                  </a:cubicBezTo>
                  <a:cubicBezTo>
                    <a:pt x="8524" y="10058"/>
                    <a:pt x="8545" y="10078"/>
                    <a:pt x="8545" y="10099"/>
                  </a:cubicBezTo>
                  <a:cubicBezTo>
                    <a:pt x="8586" y="10139"/>
                    <a:pt x="8647" y="10180"/>
                    <a:pt x="8708" y="10160"/>
                  </a:cubicBezTo>
                  <a:cubicBezTo>
                    <a:pt x="8749" y="10160"/>
                    <a:pt x="8811" y="10139"/>
                    <a:pt x="8852" y="10099"/>
                  </a:cubicBezTo>
                  <a:cubicBezTo>
                    <a:pt x="8852" y="10078"/>
                    <a:pt x="8872" y="10058"/>
                    <a:pt x="8872" y="10037"/>
                  </a:cubicBezTo>
                  <a:cubicBezTo>
                    <a:pt x="9874" y="9281"/>
                    <a:pt x="16538" y="4191"/>
                    <a:pt x="17396" y="164"/>
                  </a:cubicBezTo>
                  <a:cubicBezTo>
                    <a:pt x="17417" y="82"/>
                    <a:pt x="17355" y="0"/>
                    <a:pt x="17274" y="0"/>
                  </a:cubicBezTo>
                  <a:lnTo>
                    <a:pt x="17253" y="0"/>
                  </a:lnTo>
                  <a:cubicBezTo>
                    <a:pt x="17192" y="0"/>
                    <a:pt x="17130" y="41"/>
                    <a:pt x="17110" y="102"/>
                  </a:cubicBezTo>
                  <a:cubicBezTo>
                    <a:pt x="16292" y="3986"/>
                    <a:pt x="9649" y="9097"/>
                    <a:pt x="8708" y="9812"/>
                  </a:cubicBezTo>
                  <a:cubicBezTo>
                    <a:pt x="7748" y="9097"/>
                    <a:pt x="1104" y="3986"/>
                    <a:pt x="286" y="102"/>
                  </a:cubicBezTo>
                  <a:cubicBezTo>
                    <a:pt x="286" y="41"/>
                    <a:pt x="225" y="0"/>
                    <a:pt x="143" y="0"/>
                  </a:cubicBezTo>
                  <a:lnTo>
                    <a:pt x="123" y="0"/>
                  </a:lnTo>
                  <a:cubicBezTo>
                    <a:pt x="41" y="0"/>
                    <a:pt x="0" y="82"/>
                    <a:pt x="21" y="16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"/>
            <p:cNvSpPr/>
            <p:nvPr/>
          </p:nvSpPr>
          <p:spPr>
            <a:xfrm>
              <a:off x="3624975" y="4182375"/>
              <a:ext cx="353150" cy="206500"/>
            </a:xfrm>
            <a:custGeom>
              <a:avLst/>
              <a:gdLst/>
              <a:ahLst/>
              <a:cxnLst/>
              <a:rect l="l" t="t" r="r" b="b"/>
              <a:pathLst>
                <a:path w="14126" h="8260" extrusionOk="0">
                  <a:moveTo>
                    <a:pt x="21" y="144"/>
                  </a:moveTo>
                  <a:cubicBezTo>
                    <a:pt x="696" y="3414"/>
                    <a:pt x="6113" y="7564"/>
                    <a:pt x="6930" y="8177"/>
                  </a:cubicBezTo>
                  <a:cubicBezTo>
                    <a:pt x="6930" y="8177"/>
                    <a:pt x="6930" y="8198"/>
                    <a:pt x="6951" y="8218"/>
                  </a:cubicBezTo>
                  <a:cubicBezTo>
                    <a:pt x="6971" y="8259"/>
                    <a:pt x="7012" y="8259"/>
                    <a:pt x="7073" y="8259"/>
                  </a:cubicBezTo>
                  <a:cubicBezTo>
                    <a:pt x="7114" y="8259"/>
                    <a:pt x="7155" y="8259"/>
                    <a:pt x="7196" y="8218"/>
                  </a:cubicBezTo>
                  <a:cubicBezTo>
                    <a:pt x="7196" y="8198"/>
                    <a:pt x="7196" y="8177"/>
                    <a:pt x="7217" y="8177"/>
                  </a:cubicBezTo>
                  <a:cubicBezTo>
                    <a:pt x="8034" y="7564"/>
                    <a:pt x="13431" y="3414"/>
                    <a:pt x="14126" y="144"/>
                  </a:cubicBezTo>
                  <a:cubicBezTo>
                    <a:pt x="14126" y="82"/>
                    <a:pt x="14085" y="21"/>
                    <a:pt x="14024" y="1"/>
                  </a:cubicBezTo>
                  <a:lnTo>
                    <a:pt x="14003" y="1"/>
                  </a:lnTo>
                  <a:cubicBezTo>
                    <a:pt x="13942" y="1"/>
                    <a:pt x="13901" y="42"/>
                    <a:pt x="13901" y="103"/>
                  </a:cubicBezTo>
                  <a:cubicBezTo>
                    <a:pt x="13226" y="3251"/>
                    <a:pt x="7850" y="7401"/>
                    <a:pt x="7073" y="7993"/>
                  </a:cubicBezTo>
                  <a:cubicBezTo>
                    <a:pt x="6297" y="7401"/>
                    <a:pt x="900" y="3251"/>
                    <a:pt x="246" y="103"/>
                  </a:cubicBezTo>
                  <a:cubicBezTo>
                    <a:pt x="225" y="42"/>
                    <a:pt x="185" y="1"/>
                    <a:pt x="123" y="1"/>
                  </a:cubicBezTo>
                  <a:lnTo>
                    <a:pt x="103" y="1"/>
                  </a:lnTo>
                  <a:cubicBezTo>
                    <a:pt x="41" y="21"/>
                    <a:pt x="1" y="82"/>
                    <a:pt x="21" y="1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"/>
            <p:cNvSpPr/>
            <p:nvPr/>
          </p:nvSpPr>
          <p:spPr>
            <a:xfrm>
              <a:off x="3647450" y="4182375"/>
              <a:ext cx="309225" cy="180950"/>
            </a:xfrm>
            <a:custGeom>
              <a:avLst/>
              <a:gdLst/>
              <a:ahLst/>
              <a:cxnLst/>
              <a:rect l="l" t="t" r="r" b="b"/>
              <a:pathLst>
                <a:path w="12369" h="7238" extrusionOk="0">
                  <a:moveTo>
                    <a:pt x="1" y="123"/>
                  </a:moveTo>
                  <a:cubicBezTo>
                    <a:pt x="614" y="3006"/>
                    <a:pt x="5336" y="6624"/>
                    <a:pt x="6052" y="7155"/>
                  </a:cubicBezTo>
                  <a:cubicBezTo>
                    <a:pt x="6052" y="7176"/>
                    <a:pt x="6072" y="7176"/>
                    <a:pt x="6072" y="7196"/>
                  </a:cubicBezTo>
                  <a:cubicBezTo>
                    <a:pt x="6093" y="7217"/>
                    <a:pt x="6134" y="7237"/>
                    <a:pt x="6174" y="7237"/>
                  </a:cubicBezTo>
                  <a:cubicBezTo>
                    <a:pt x="6215" y="7237"/>
                    <a:pt x="6256" y="7217"/>
                    <a:pt x="6277" y="7196"/>
                  </a:cubicBezTo>
                  <a:cubicBezTo>
                    <a:pt x="6297" y="7176"/>
                    <a:pt x="6297" y="7176"/>
                    <a:pt x="6297" y="7155"/>
                  </a:cubicBezTo>
                  <a:cubicBezTo>
                    <a:pt x="7013" y="6624"/>
                    <a:pt x="11755" y="3006"/>
                    <a:pt x="12348" y="123"/>
                  </a:cubicBezTo>
                  <a:cubicBezTo>
                    <a:pt x="12368" y="82"/>
                    <a:pt x="12327" y="21"/>
                    <a:pt x="12266" y="1"/>
                  </a:cubicBezTo>
                  <a:lnTo>
                    <a:pt x="12246" y="1"/>
                  </a:lnTo>
                  <a:cubicBezTo>
                    <a:pt x="12205" y="1"/>
                    <a:pt x="12164" y="42"/>
                    <a:pt x="12143" y="82"/>
                  </a:cubicBezTo>
                  <a:cubicBezTo>
                    <a:pt x="11571" y="2842"/>
                    <a:pt x="6849" y="6481"/>
                    <a:pt x="6174" y="6992"/>
                  </a:cubicBezTo>
                  <a:cubicBezTo>
                    <a:pt x="5500" y="6481"/>
                    <a:pt x="778" y="2842"/>
                    <a:pt x="205" y="82"/>
                  </a:cubicBezTo>
                  <a:cubicBezTo>
                    <a:pt x="185" y="42"/>
                    <a:pt x="144" y="1"/>
                    <a:pt x="103" y="1"/>
                  </a:cubicBezTo>
                  <a:lnTo>
                    <a:pt x="83" y="1"/>
                  </a:lnTo>
                  <a:cubicBezTo>
                    <a:pt x="21" y="21"/>
                    <a:pt x="1" y="82"/>
                    <a:pt x="1" y="1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"/>
            <p:cNvSpPr/>
            <p:nvPr/>
          </p:nvSpPr>
          <p:spPr>
            <a:xfrm>
              <a:off x="3741500" y="4193625"/>
              <a:ext cx="120125" cy="70550"/>
            </a:xfrm>
            <a:custGeom>
              <a:avLst/>
              <a:gdLst/>
              <a:ahLst/>
              <a:cxnLst/>
              <a:rect l="l" t="t" r="r" b="b"/>
              <a:pathLst>
                <a:path w="4805" h="2822" extrusionOk="0">
                  <a:moveTo>
                    <a:pt x="0" y="41"/>
                  </a:moveTo>
                  <a:cubicBezTo>
                    <a:pt x="246" y="1166"/>
                    <a:pt x="2085" y="2576"/>
                    <a:pt x="2351" y="2780"/>
                  </a:cubicBezTo>
                  <a:lnTo>
                    <a:pt x="2351" y="2801"/>
                  </a:lnTo>
                  <a:cubicBezTo>
                    <a:pt x="2372" y="2821"/>
                    <a:pt x="2412" y="2821"/>
                    <a:pt x="2433" y="2801"/>
                  </a:cubicBezTo>
                  <a:lnTo>
                    <a:pt x="2433" y="2780"/>
                  </a:lnTo>
                  <a:cubicBezTo>
                    <a:pt x="2719" y="2576"/>
                    <a:pt x="4559" y="1166"/>
                    <a:pt x="4804" y="41"/>
                  </a:cubicBezTo>
                  <a:cubicBezTo>
                    <a:pt x="4804" y="21"/>
                    <a:pt x="4784" y="0"/>
                    <a:pt x="4763" y="0"/>
                  </a:cubicBezTo>
                  <a:lnTo>
                    <a:pt x="4763" y="0"/>
                  </a:lnTo>
                  <a:cubicBezTo>
                    <a:pt x="4743" y="0"/>
                    <a:pt x="4722" y="0"/>
                    <a:pt x="4722" y="21"/>
                  </a:cubicBezTo>
                  <a:cubicBezTo>
                    <a:pt x="4498" y="1104"/>
                    <a:pt x="2658" y="2515"/>
                    <a:pt x="2392" y="2719"/>
                  </a:cubicBezTo>
                  <a:cubicBezTo>
                    <a:pt x="2147" y="2515"/>
                    <a:pt x="307" y="1104"/>
                    <a:pt x="62" y="21"/>
                  </a:cubicBezTo>
                  <a:cubicBezTo>
                    <a:pt x="62" y="0"/>
                    <a:pt x="41" y="0"/>
                    <a:pt x="41" y="0"/>
                  </a:cubicBezTo>
                  <a:lnTo>
                    <a:pt x="41" y="0"/>
                  </a:lnTo>
                  <a:cubicBezTo>
                    <a:pt x="0" y="0"/>
                    <a:pt x="0" y="21"/>
                    <a:pt x="0" y="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"/>
            <p:cNvSpPr/>
            <p:nvPr/>
          </p:nvSpPr>
          <p:spPr>
            <a:xfrm>
              <a:off x="3939775" y="4074550"/>
              <a:ext cx="420100" cy="289275"/>
            </a:xfrm>
            <a:custGeom>
              <a:avLst/>
              <a:gdLst/>
              <a:ahLst/>
              <a:cxnLst/>
              <a:rect l="l" t="t" r="r" b="b"/>
              <a:pathLst>
                <a:path w="16804" h="11571" extrusionOk="0">
                  <a:moveTo>
                    <a:pt x="16804" y="0"/>
                  </a:moveTo>
                  <a:cubicBezTo>
                    <a:pt x="10631" y="3108"/>
                    <a:pt x="1" y="4498"/>
                    <a:pt x="1" y="4498"/>
                  </a:cubicBezTo>
                  <a:cubicBezTo>
                    <a:pt x="2576" y="8341"/>
                    <a:pt x="10896" y="11571"/>
                    <a:pt x="10896" y="11571"/>
                  </a:cubicBezTo>
                  <a:cubicBezTo>
                    <a:pt x="15414" y="7421"/>
                    <a:pt x="16804" y="1"/>
                    <a:pt x="168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"/>
            <p:cNvSpPr/>
            <p:nvPr/>
          </p:nvSpPr>
          <p:spPr>
            <a:xfrm>
              <a:off x="3938750" y="4070975"/>
              <a:ext cx="426250" cy="302050"/>
            </a:xfrm>
            <a:custGeom>
              <a:avLst/>
              <a:gdLst/>
              <a:ahLst/>
              <a:cxnLst/>
              <a:rect l="l" t="t" r="r" b="b"/>
              <a:pathLst>
                <a:path w="17050" h="12082" extrusionOk="0">
                  <a:moveTo>
                    <a:pt x="42" y="4641"/>
                  </a:moveTo>
                  <a:cubicBezTo>
                    <a:pt x="1922" y="8320"/>
                    <a:pt x="9670" y="11509"/>
                    <a:pt x="10835" y="11979"/>
                  </a:cubicBezTo>
                  <a:cubicBezTo>
                    <a:pt x="10835" y="12000"/>
                    <a:pt x="10855" y="12020"/>
                    <a:pt x="10876" y="12041"/>
                  </a:cubicBezTo>
                  <a:cubicBezTo>
                    <a:pt x="10978" y="12081"/>
                    <a:pt x="11101" y="12061"/>
                    <a:pt x="11162" y="11959"/>
                  </a:cubicBezTo>
                  <a:cubicBezTo>
                    <a:pt x="11162" y="11938"/>
                    <a:pt x="11162" y="11918"/>
                    <a:pt x="11162" y="11898"/>
                  </a:cubicBezTo>
                  <a:cubicBezTo>
                    <a:pt x="11918" y="10916"/>
                    <a:pt x="17049" y="4273"/>
                    <a:pt x="16825" y="143"/>
                  </a:cubicBezTo>
                  <a:cubicBezTo>
                    <a:pt x="16825" y="62"/>
                    <a:pt x="16763" y="0"/>
                    <a:pt x="16681" y="0"/>
                  </a:cubicBezTo>
                  <a:lnTo>
                    <a:pt x="16641" y="0"/>
                  </a:lnTo>
                  <a:cubicBezTo>
                    <a:pt x="16579" y="21"/>
                    <a:pt x="16538" y="82"/>
                    <a:pt x="16538" y="164"/>
                  </a:cubicBezTo>
                  <a:cubicBezTo>
                    <a:pt x="16743" y="4109"/>
                    <a:pt x="11673" y="10773"/>
                    <a:pt x="10937" y="11714"/>
                  </a:cubicBezTo>
                  <a:cubicBezTo>
                    <a:pt x="9813" y="11264"/>
                    <a:pt x="2086" y="8054"/>
                    <a:pt x="287" y="4498"/>
                  </a:cubicBezTo>
                  <a:cubicBezTo>
                    <a:pt x="267" y="4436"/>
                    <a:pt x="205" y="4416"/>
                    <a:pt x="124" y="4436"/>
                  </a:cubicBezTo>
                  <a:lnTo>
                    <a:pt x="103" y="4436"/>
                  </a:lnTo>
                  <a:cubicBezTo>
                    <a:pt x="21" y="4477"/>
                    <a:pt x="1" y="4579"/>
                    <a:pt x="42" y="46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"/>
            <p:cNvSpPr/>
            <p:nvPr/>
          </p:nvSpPr>
          <p:spPr>
            <a:xfrm>
              <a:off x="3980675" y="4091400"/>
              <a:ext cx="346500" cy="244825"/>
            </a:xfrm>
            <a:custGeom>
              <a:avLst/>
              <a:gdLst/>
              <a:ahLst/>
              <a:cxnLst/>
              <a:rect l="l" t="t" r="r" b="b"/>
              <a:pathLst>
                <a:path w="13860" h="9793" extrusionOk="0">
                  <a:moveTo>
                    <a:pt x="41" y="3762"/>
                  </a:moveTo>
                  <a:cubicBezTo>
                    <a:pt x="1554" y="6747"/>
                    <a:pt x="7850" y="9343"/>
                    <a:pt x="8811" y="9731"/>
                  </a:cubicBezTo>
                  <a:cubicBezTo>
                    <a:pt x="8811" y="9731"/>
                    <a:pt x="8811" y="9752"/>
                    <a:pt x="8831" y="9772"/>
                  </a:cubicBezTo>
                  <a:cubicBezTo>
                    <a:pt x="8872" y="9793"/>
                    <a:pt x="8913" y="9793"/>
                    <a:pt x="8954" y="9772"/>
                  </a:cubicBezTo>
                  <a:cubicBezTo>
                    <a:pt x="9035" y="9772"/>
                    <a:pt x="9076" y="9711"/>
                    <a:pt x="9076" y="9650"/>
                  </a:cubicBezTo>
                  <a:cubicBezTo>
                    <a:pt x="9710" y="8852"/>
                    <a:pt x="13860" y="3456"/>
                    <a:pt x="13676" y="103"/>
                  </a:cubicBezTo>
                  <a:cubicBezTo>
                    <a:pt x="13676" y="42"/>
                    <a:pt x="13614" y="1"/>
                    <a:pt x="13553" y="1"/>
                  </a:cubicBezTo>
                  <a:lnTo>
                    <a:pt x="13533" y="1"/>
                  </a:lnTo>
                  <a:cubicBezTo>
                    <a:pt x="13471" y="21"/>
                    <a:pt x="13430" y="62"/>
                    <a:pt x="13430" y="124"/>
                  </a:cubicBezTo>
                  <a:cubicBezTo>
                    <a:pt x="13614" y="3333"/>
                    <a:pt x="9485" y="8730"/>
                    <a:pt x="8892" y="9506"/>
                  </a:cubicBezTo>
                  <a:cubicBezTo>
                    <a:pt x="7993" y="9139"/>
                    <a:pt x="1717" y="6522"/>
                    <a:pt x="245" y="3660"/>
                  </a:cubicBezTo>
                  <a:cubicBezTo>
                    <a:pt x="225" y="3599"/>
                    <a:pt x="164" y="3578"/>
                    <a:pt x="123" y="3599"/>
                  </a:cubicBezTo>
                  <a:cubicBezTo>
                    <a:pt x="102" y="3599"/>
                    <a:pt x="102" y="3599"/>
                    <a:pt x="102" y="3599"/>
                  </a:cubicBezTo>
                  <a:cubicBezTo>
                    <a:pt x="41" y="3619"/>
                    <a:pt x="0" y="3701"/>
                    <a:pt x="41" y="37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"/>
            <p:cNvSpPr/>
            <p:nvPr/>
          </p:nvSpPr>
          <p:spPr>
            <a:xfrm>
              <a:off x="4002125" y="4097025"/>
              <a:ext cx="303075" cy="214150"/>
            </a:xfrm>
            <a:custGeom>
              <a:avLst/>
              <a:gdLst/>
              <a:ahLst/>
              <a:cxnLst/>
              <a:rect l="l" t="t" r="r" b="b"/>
              <a:pathLst>
                <a:path w="12123" h="8566" extrusionOk="0">
                  <a:moveTo>
                    <a:pt x="42" y="3312"/>
                  </a:moveTo>
                  <a:cubicBezTo>
                    <a:pt x="1370" y="5909"/>
                    <a:pt x="6869" y="8198"/>
                    <a:pt x="7707" y="8525"/>
                  </a:cubicBezTo>
                  <a:cubicBezTo>
                    <a:pt x="7707" y="8525"/>
                    <a:pt x="7707" y="8546"/>
                    <a:pt x="7728" y="8546"/>
                  </a:cubicBezTo>
                  <a:cubicBezTo>
                    <a:pt x="7769" y="8566"/>
                    <a:pt x="7809" y="8566"/>
                    <a:pt x="7850" y="8546"/>
                  </a:cubicBezTo>
                  <a:cubicBezTo>
                    <a:pt x="7891" y="8546"/>
                    <a:pt x="7912" y="8525"/>
                    <a:pt x="7932" y="8484"/>
                  </a:cubicBezTo>
                  <a:cubicBezTo>
                    <a:pt x="7932" y="8464"/>
                    <a:pt x="7932" y="8464"/>
                    <a:pt x="7932" y="8443"/>
                  </a:cubicBezTo>
                  <a:cubicBezTo>
                    <a:pt x="8484" y="7748"/>
                    <a:pt x="12123" y="3026"/>
                    <a:pt x="11959" y="103"/>
                  </a:cubicBezTo>
                  <a:cubicBezTo>
                    <a:pt x="11959" y="42"/>
                    <a:pt x="11918" y="1"/>
                    <a:pt x="11857" y="1"/>
                  </a:cubicBezTo>
                  <a:lnTo>
                    <a:pt x="11836" y="1"/>
                  </a:lnTo>
                  <a:cubicBezTo>
                    <a:pt x="11796" y="21"/>
                    <a:pt x="11755" y="62"/>
                    <a:pt x="11755" y="103"/>
                  </a:cubicBezTo>
                  <a:cubicBezTo>
                    <a:pt x="11898" y="2924"/>
                    <a:pt x="8300" y="7646"/>
                    <a:pt x="7769" y="8321"/>
                  </a:cubicBezTo>
                  <a:cubicBezTo>
                    <a:pt x="6992" y="7994"/>
                    <a:pt x="1493" y="5704"/>
                    <a:pt x="205" y="3210"/>
                  </a:cubicBezTo>
                  <a:cubicBezTo>
                    <a:pt x="185" y="3169"/>
                    <a:pt x="144" y="3149"/>
                    <a:pt x="103" y="3149"/>
                  </a:cubicBezTo>
                  <a:lnTo>
                    <a:pt x="82" y="3149"/>
                  </a:lnTo>
                  <a:cubicBezTo>
                    <a:pt x="21" y="3190"/>
                    <a:pt x="1" y="3251"/>
                    <a:pt x="42" y="33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"/>
            <p:cNvSpPr/>
            <p:nvPr/>
          </p:nvSpPr>
          <p:spPr>
            <a:xfrm>
              <a:off x="4096150" y="4131775"/>
              <a:ext cx="117575" cy="83325"/>
            </a:xfrm>
            <a:custGeom>
              <a:avLst/>
              <a:gdLst/>
              <a:ahLst/>
              <a:cxnLst/>
              <a:rect l="l" t="t" r="r" b="b"/>
              <a:pathLst>
                <a:path w="4703" h="3333" extrusionOk="0">
                  <a:moveTo>
                    <a:pt x="1" y="1289"/>
                  </a:moveTo>
                  <a:cubicBezTo>
                    <a:pt x="512" y="2311"/>
                    <a:pt x="2679" y="3190"/>
                    <a:pt x="2985" y="3333"/>
                  </a:cubicBezTo>
                  <a:lnTo>
                    <a:pt x="2985" y="3333"/>
                  </a:lnTo>
                  <a:cubicBezTo>
                    <a:pt x="3006" y="3333"/>
                    <a:pt x="3026" y="3333"/>
                    <a:pt x="3047" y="3333"/>
                  </a:cubicBezTo>
                  <a:cubicBezTo>
                    <a:pt x="3047" y="3333"/>
                    <a:pt x="3067" y="3312"/>
                    <a:pt x="3067" y="3292"/>
                  </a:cubicBezTo>
                  <a:cubicBezTo>
                    <a:pt x="3067" y="3292"/>
                    <a:pt x="3067" y="3292"/>
                    <a:pt x="3067" y="3292"/>
                  </a:cubicBezTo>
                  <a:cubicBezTo>
                    <a:pt x="3292" y="3006"/>
                    <a:pt x="4703" y="1166"/>
                    <a:pt x="4641" y="42"/>
                  </a:cubicBezTo>
                  <a:cubicBezTo>
                    <a:pt x="4641" y="21"/>
                    <a:pt x="4621" y="1"/>
                    <a:pt x="4600" y="1"/>
                  </a:cubicBezTo>
                  <a:lnTo>
                    <a:pt x="4600" y="1"/>
                  </a:lnTo>
                  <a:cubicBezTo>
                    <a:pt x="4580" y="1"/>
                    <a:pt x="4559" y="21"/>
                    <a:pt x="4559" y="42"/>
                  </a:cubicBezTo>
                  <a:cubicBezTo>
                    <a:pt x="4621" y="1125"/>
                    <a:pt x="3231" y="2965"/>
                    <a:pt x="3026" y="3231"/>
                  </a:cubicBezTo>
                  <a:cubicBezTo>
                    <a:pt x="2720" y="3108"/>
                    <a:pt x="573" y="2209"/>
                    <a:pt x="83" y="1248"/>
                  </a:cubicBezTo>
                  <a:cubicBezTo>
                    <a:pt x="62" y="1227"/>
                    <a:pt x="42" y="1207"/>
                    <a:pt x="21" y="1227"/>
                  </a:cubicBezTo>
                  <a:lnTo>
                    <a:pt x="21" y="1227"/>
                  </a:lnTo>
                  <a:cubicBezTo>
                    <a:pt x="1" y="1227"/>
                    <a:pt x="1" y="1268"/>
                    <a:pt x="1" y="12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"/>
            <p:cNvSpPr/>
            <p:nvPr/>
          </p:nvSpPr>
          <p:spPr>
            <a:xfrm>
              <a:off x="4286275" y="3888025"/>
              <a:ext cx="390450" cy="317375"/>
            </a:xfrm>
            <a:custGeom>
              <a:avLst/>
              <a:gdLst/>
              <a:ahLst/>
              <a:cxnLst/>
              <a:rect l="l" t="t" r="r" b="b"/>
              <a:pathLst>
                <a:path w="15618" h="12695" extrusionOk="0">
                  <a:moveTo>
                    <a:pt x="15046" y="0"/>
                  </a:moveTo>
                  <a:lnTo>
                    <a:pt x="15046" y="0"/>
                  </a:lnTo>
                  <a:cubicBezTo>
                    <a:pt x="9894" y="4600"/>
                    <a:pt x="0" y="8688"/>
                    <a:pt x="0" y="8688"/>
                  </a:cubicBezTo>
                  <a:cubicBezTo>
                    <a:pt x="3455" y="11713"/>
                    <a:pt x="12347" y="12695"/>
                    <a:pt x="12347" y="12695"/>
                  </a:cubicBezTo>
                  <a:cubicBezTo>
                    <a:pt x="15618" y="7502"/>
                    <a:pt x="15046" y="1"/>
                    <a:pt x="15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"/>
            <p:cNvSpPr/>
            <p:nvPr/>
          </p:nvSpPr>
          <p:spPr>
            <a:xfrm>
              <a:off x="4284725" y="3884950"/>
              <a:ext cx="409900" cy="329150"/>
            </a:xfrm>
            <a:custGeom>
              <a:avLst/>
              <a:gdLst/>
              <a:ahLst/>
              <a:cxnLst/>
              <a:rect l="l" t="t" r="r" b="b"/>
              <a:pathLst>
                <a:path w="16396" h="13166" extrusionOk="0">
                  <a:moveTo>
                    <a:pt x="62" y="8811"/>
                  </a:moveTo>
                  <a:cubicBezTo>
                    <a:pt x="2822" y="11877"/>
                    <a:pt x="11142" y="12961"/>
                    <a:pt x="12389" y="13104"/>
                  </a:cubicBezTo>
                  <a:cubicBezTo>
                    <a:pt x="12389" y="13124"/>
                    <a:pt x="12409" y="13145"/>
                    <a:pt x="12430" y="13145"/>
                  </a:cubicBezTo>
                  <a:cubicBezTo>
                    <a:pt x="12491" y="13165"/>
                    <a:pt x="12552" y="13165"/>
                    <a:pt x="12593" y="13124"/>
                  </a:cubicBezTo>
                  <a:cubicBezTo>
                    <a:pt x="12634" y="13104"/>
                    <a:pt x="12675" y="13042"/>
                    <a:pt x="12695" y="13002"/>
                  </a:cubicBezTo>
                  <a:cubicBezTo>
                    <a:pt x="12695" y="12981"/>
                    <a:pt x="12695" y="12961"/>
                    <a:pt x="12695" y="12940"/>
                  </a:cubicBezTo>
                  <a:cubicBezTo>
                    <a:pt x="13206" y="11775"/>
                    <a:pt x="16395" y="4028"/>
                    <a:pt x="15128" y="123"/>
                  </a:cubicBezTo>
                  <a:cubicBezTo>
                    <a:pt x="15087" y="41"/>
                    <a:pt x="15026" y="0"/>
                    <a:pt x="14944" y="21"/>
                  </a:cubicBezTo>
                  <a:lnTo>
                    <a:pt x="14903" y="21"/>
                  </a:lnTo>
                  <a:cubicBezTo>
                    <a:pt x="14862" y="62"/>
                    <a:pt x="14821" y="123"/>
                    <a:pt x="14842" y="184"/>
                  </a:cubicBezTo>
                  <a:cubicBezTo>
                    <a:pt x="16068" y="3966"/>
                    <a:pt x="12900" y="11693"/>
                    <a:pt x="12430" y="12818"/>
                  </a:cubicBezTo>
                  <a:cubicBezTo>
                    <a:pt x="11224" y="12654"/>
                    <a:pt x="2945" y="11550"/>
                    <a:pt x="287" y="8607"/>
                  </a:cubicBezTo>
                  <a:cubicBezTo>
                    <a:pt x="246" y="8545"/>
                    <a:pt x="165" y="8545"/>
                    <a:pt x="103" y="8566"/>
                  </a:cubicBezTo>
                  <a:lnTo>
                    <a:pt x="83" y="8586"/>
                  </a:lnTo>
                  <a:cubicBezTo>
                    <a:pt x="1" y="8647"/>
                    <a:pt x="1" y="8750"/>
                    <a:pt x="62" y="88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"/>
            <p:cNvSpPr/>
            <p:nvPr/>
          </p:nvSpPr>
          <p:spPr>
            <a:xfrm>
              <a:off x="4324600" y="3914075"/>
              <a:ext cx="333225" cy="267300"/>
            </a:xfrm>
            <a:custGeom>
              <a:avLst/>
              <a:gdLst/>
              <a:ahLst/>
              <a:cxnLst/>
              <a:rect l="l" t="t" r="r" b="b"/>
              <a:pathLst>
                <a:path w="13329" h="10692" extrusionOk="0">
                  <a:moveTo>
                    <a:pt x="62" y="7155"/>
                  </a:moveTo>
                  <a:cubicBezTo>
                    <a:pt x="2310" y="9629"/>
                    <a:pt x="9056" y="10528"/>
                    <a:pt x="10058" y="10630"/>
                  </a:cubicBezTo>
                  <a:cubicBezTo>
                    <a:pt x="10078" y="10651"/>
                    <a:pt x="10078" y="10671"/>
                    <a:pt x="10099" y="10671"/>
                  </a:cubicBezTo>
                  <a:cubicBezTo>
                    <a:pt x="10140" y="10692"/>
                    <a:pt x="10201" y="10671"/>
                    <a:pt x="10221" y="10651"/>
                  </a:cubicBezTo>
                  <a:cubicBezTo>
                    <a:pt x="10283" y="10630"/>
                    <a:pt x="10303" y="10590"/>
                    <a:pt x="10303" y="10549"/>
                  </a:cubicBezTo>
                  <a:cubicBezTo>
                    <a:pt x="10324" y="10528"/>
                    <a:pt x="10324" y="10508"/>
                    <a:pt x="10303" y="10487"/>
                  </a:cubicBezTo>
                  <a:cubicBezTo>
                    <a:pt x="10712" y="9567"/>
                    <a:pt x="13329" y="3271"/>
                    <a:pt x="12286" y="82"/>
                  </a:cubicBezTo>
                  <a:cubicBezTo>
                    <a:pt x="12266" y="42"/>
                    <a:pt x="12204" y="1"/>
                    <a:pt x="12143" y="21"/>
                  </a:cubicBezTo>
                  <a:lnTo>
                    <a:pt x="12122" y="21"/>
                  </a:lnTo>
                  <a:cubicBezTo>
                    <a:pt x="12061" y="42"/>
                    <a:pt x="12041" y="103"/>
                    <a:pt x="12061" y="144"/>
                  </a:cubicBezTo>
                  <a:cubicBezTo>
                    <a:pt x="13063" y="3210"/>
                    <a:pt x="10487" y="9506"/>
                    <a:pt x="10099" y="10385"/>
                  </a:cubicBezTo>
                  <a:cubicBezTo>
                    <a:pt x="9138" y="10283"/>
                    <a:pt x="2392" y="9363"/>
                    <a:pt x="246" y="6971"/>
                  </a:cubicBezTo>
                  <a:cubicBezTo>
                    <a:pt x="205" y="6930"/>
                    <a:pt x="144" y="6930"/>
                    <a:pt x="103" y="6951"/>
                  </a:cubicBezTo>
                  <a:lnTo>
                    <a:pt x="82" y="6951"/>
                  </a:lnTo>
                  <a:cubicBezTo>
                    <a:pt x="0" y="6992"/>
                    <a:pt x="0" y="7094"/>
                    <a:pt x="62" y="71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"/>
            <p:cNvSpPr/>
            <p:nvPr/>
          </p:nvSpPr>
          <p:spPr>
            <a:xfrm>
              <a:off x="4344025" y="3925325"/>
              <a:ext cx="291325" cy="234075"/>
            </a:xfrm>
            <a:custGeom>
              <a:avLst/>
              <a:gdLst/>
              <a:ahLst/>
              <a:cxnLst/>
              <a:rect l="l" t="t" r="r" b="b"/>
              <a:pathLst>
                <a:path w="11653" h="9363" extrusionOk="0">
                  <a:moveTo>
                    <a:pt x="41" y="6235"/>
                  </a:moveTo>
                  <a:cubicBezTo>
                    <a:pt x="2004" y="8422"/>
                    <a:pt x="7911" y="9199"/>
                    <a:pt x="8790" y="9301"/>
                  </a:cubicBezTo>
                  <a:cubicBezTo>
                    <a:pt x="8790" y="9322"/>
                    <a:pt x="8811" y="9322"/>
                    <a:pt x="8831" y="9342"/>
                  </a:cubicBezTo>
                  <a:cubicBezTo>
                    <a:pt x="8872" y="9363"/>
                    <a:pt x="8913" y="9342"/>
                    <a:pt x="8933" y="9322"/>
                  </a:cubicBezTo>
                  <a:cubicBezTo>
                    <a:pt x="8974" y="9301"/>
                    <a:pt x="9015" y="9281"/>
                    <a:pt x="9015" y="9240"/>
                  </a:cubicBezTo>
                  <a:cubicBezTo>
                    <a:pt x="9015" y="9220"/>
                    <a:pt x="9015" y="9199"/>
                    <a:pt x="9015" y="9179"/>
                  </a:cubicBezTo>
                  <a:cubicBezTo>
                    <a:pt x="9363" y="8361"/>
                    <a:pt x="11652" y="2862"/>
                    <a:pt x="10732" y="82"/>
                  </a:cubicBezTo>
                  <a:cubicBezTo>
                    <a:pt x="10712" y="21"/>
                    <a:pt x="10671" y="0"/>
                    <a:pt x="10610" y="21"/>
                  </a:cubicBezTo>
                  <a:lnTo>
                    <a:pt x="10589" y="21"/>
                  </a:lnTo>
                  <a:cubicBezTo>
                    <a:pt x="10548" y="41"/>
                    <a:pt x="10528" y="82"/>
                    <a:pt x="10548" y="143"/>
                  </a:cubicBezTo>
                  <a:cubicBezTo>
                    <a:pt x="11427" y="2821"/>
                    <a:pt x="9158" y="8320"/>
                    <a:pt x="8811" y="9097"/>
                  </a:cubicBezTo>
                  <a:cubicBezTo>
                    <a:pt x="7973" y="8995"/>
                    <a:pt x="2085" y="8218"/>
                    <a:pt x="205" y="6113"/>
                  </a:cubicBezTo>
                  <a:cubicBezTo>
                    <a:pt x="164" y="6072"/>
                    <a:pt x="102" y="6072"/>
                    <a:pt x="62" y="6092"/>
                  </a:cubicBezTo>
                  <a:lnTo>
                    <a:pt x="41" y="6092"/>
                  </a:lnTo>
                  <a:cubicBezTo>
                    <a:pt x="0" y="6133"/>
                    <a:pt x="0" y="6194"/>
                    <a:pt x="41" y="62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"/>
            <p:cNvSpPr/>
            <p:nvPr/>
          </p:nvSpPr>
          <p:spPr>
            <a:xfrm>
              <a:off x="4430900" y="3981025"/>
              <a:ext cx="113475" cy="91000"/>
            </a:xfrm>
            <a:custGeom>
              <a:avLst/>
              <a:gdLst/>
              <a:ahLst/>
              <a:cxnLst/>
              <a:rect l="l" t="t" r="r" b="b"/>
              <a:pathLst>
                <a:path w="4539" h="3640" extrusionOk="0">
                  <a:moveTo>
                    <a:pt x="21" y="2454"/>
                  </a:moveTo>
                  <a:cubicBezTo>
                    <a:pt x="777" y="3292"/>
                    <a:pt x="3087" y="3598"/>
                    <a:pt x="3414" y="3639"/>
                  </a:cubicBezTo>
                  <a:lnTo>
                    <a:pt x="3435" y="3639"/>
                  </a:lnTo>
                  <a:cubicBezTo>
                    <a:pt x="3455" y="3639"/>
                    <a:pt x="3455" y="3639"/>
                    <a:pt x="3475" y="3639"/>
                  </a:cubicBezTo>
                  <a:cubicBezTo>
                    <a:pt x="3496" y="3619"/>
                    <a:pt x="3496" y="3619"/>
                    <a:pt x="3516" y="3598"/>
                  </a:cubicBezTo>
                  <a:lnTo>
                    <a:pt x="3516" y="3578"/>
                  </a:lnTo>
                  <a:cubicBezTo>
                    <a:pt x="3639" y="3271"/>
                    <a:pt x="4538" y="1125"/>
                    <a:pt x="4171" y="41"/>
                  </a:cubicBezTo>
                  <a:cubicBezTo>
                    <a:pt x="4171" y="21"/>
                    <a:pt x="4150" y="1"/>
                    <a:pt x="4130" y="21"/>
                  </a:cubicBezTo>
                  <a:lnTo>
                    <a:pt x="4130" y="21"/>
                  </a:lnTo>
                  <a:cubicBezTo>
                    <a:pt x="4109" y="21"/>
                    <a:pt x="4109" y="41"/>
                    <a:pt x="4109" y="62"/>
                  </a:cubicBezTo>
                  <a:cubicBezTo>
                    <a:pt x="4457" y="1104"/>
                    <a:pt x="3578" y="3251"/>
                    <a:pt x="3435" y="3537"/>
                  </a:cubicBezTo>
                  <a:cubicBezTo>
                    <a:pt x="3108" y="3517"/>
                    <a:pt x="818" y="3210"/>
                    <a:pt x="82" y="2392"/>
                  </a:cubicBezTo>
                  <a:cubicBezTo>
                    <a:pt x="62" y="2372"/>
                    <a:pt x="41" y="2372"/>
                    <a:pt x="41" y="2392"/>
                  </a:cubicBezTo>
                  <a:lnTo>
                    <a:pt x="41" y="2392"/>
                  </a:lnTo>
                  <a:cubicBezTo>
                    <a:pt x="0" y="2392"/>
                    <a:pt x="0" y="2433"/>
                    <a:pt x="21" y="24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"/>
            <p:cNvSpPr/>
            <p:nvPr/>
          </p:nvSpPr>
          <p:spPr>
            <a:xfrm>
              <a:off x="4599025" y="3628925"/>
              <a:ext cx="370025" cy="335550"/>
            </a:xfrm>
            <a:custGeom>
              <a:avLst/>
              <a:gdLst/>
              <a:ahLst/>
              <a:cxnLst/>
              <a:rect l="l" t="t" r="r" b="b"/>
              <a:pathLst>
                <a:path w="14801" h="13422" extrusionOk="0">
                  <a:moveTo>
                    <a:pt x="12307" y="0"/>
                  </a:moveTo>
                  <a:cubicBezTo>
                    <a:pt x="8525" y="5785"/>
                    <a:pt x="21" y="12286"/>
                    <a:pt x="1" y="12306"/>
                  </a:cubicBezTo>
                  <a:cubicBezTo>
                    <a:pt x="1770" y="13173"/>
                    <a:pt x="4407" y="13421"/>
                    <a:pt x="6843" y="13421"/>
                  </a:cubicBezTo>
                  <a:cubicBezTo>
                    <a:pt x="10091" y="13421"/>
                    <a:pt x="12981" y="12981"/>
                    <a:pt x="12981" y="12981"/>
                  </a:cubicBezTo>
                  <a:cubicBezTo>
                    <a:pt x="14801" y="7114"/>
                    <a:pt x="12307" y="0"/>
                    <a:pt x="123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"/>
            <p:cNvSpPr/>
            <p:nvPr/>
          </p:nvSpPr>
          <p:spPr>
            <a:xfrm>
              <a:off x="4597500" y="3626875"/>
              <a:ext cx="365425" cy="365425"/>
            </a:xfrm>
            <a:custGeom>
              <a:avLst/>
              <a:gdLst/>
              <a:ahLst/>
              <a:cxnLst/>
              <a:rect l="l" t="t" r="r" b="b"/>
              <a:pathLst>
                <a:path w="14617" h="14617" extrusionOk="0">
                  <a:moveTo>
                    <a:pt x="82" y="12368"/>
                  </a:moveTo>
                  <a:cubicBezTo>
                    <a:pt x="3537" y="14616"/>
                    <a:pt x="11836" y="13533"/>
                    <a:pt x="13083" y="13349"/>
                  </a:cubicBezTo>
                  <a:cubicBezTo>
                    <a:pt x="13104" y="13349"/>
                    <a:pt x="13124" y="13369"/>
                    <a:pt x="13145" y="13369"/>
                  </a:cubicBezTo>
                  <a:cubicBezTo>
                    <a:pt x="13206" y="13369"/>
                    <a:pt x="13247" y="13349"/>
                    <a:pt x="13288" y="13308"/>
                  </a:cubicBezTo>
                  <a:cubicBezTo>
                    <a:pt x="13329" y="13267"/>
                    <a:pt x="13369" y="13226"/>
                    <a:pt x="13369" y="13165"/>
                  </a:cubicBezTo>
                  <a:cubicBezTo>
                    <a:pt x="13349" y="13144"/>
                    <a:pt x="13349" y="13124"/>
                    <a:pt x="13329" y="13104"/>
                  </a:cubicBezTo>
                  <a:cubicBezTo>
                    <a:pt x="13512" y="11857"/>
                    <a:pt x="14616" y="3557"/>
                    <a:pt x="12368" y="103"/>
                  </a:cubicBezTo>
                  <a:cubicBezTo>
                    <a:pt x="12327" y="21"/>
                    <a:pt x="12245" y="0"/>
                    <a:pt x="12184" y="62"/>
                  </a:cubicBezTo>
                  <a:lnTo>
                    <a:pt x="12143" y="82"/>
                  </a:lnTo>
                  <a:cubicBezTo>
                    <a:pt x="12102" y="123"/>
                    <a:pt x="12102" y="184"/>
                    <a:pt x="12122" y="246"/>
                  </a:cubicBezTo>
                  <a:cubicBezTo>
                    <a:pt x="14289" y="3578"/>
                    <a:pt x="13226" y="11877"/>
                    <a:pt x="13063" y="13063"/>
                  </a:cubicBezTo>
                  <a:cubicBezTo>
                    <a:pt x="11857" y="13226"/>
                    <a:pt x="3557" y="14310"/>
                    <a:pt x="246" y="12143"/>
                  </a:cubicBezTo>
                  <a:cubicBezTo>
                    <a:pt x="184" y="12102"/>
                    <a:pt x="103" y="12122"/>
                    <a:pt x="62" y="12163"/>
                  </a:cubicBezTo>
                  <a:lnTo>
                    <a:pt x="41" y="12184"/>
                  </a:lnTo>
                  <a:cubicBezTo>
                    <a:pt x="0" y="12245"/>
                    <a:pt x="21" y="12327"/>
                    <a:pt x="82" y="123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"/>
            <p:cNvSpPr/>
            <p:nvPr/>
          </p:nvSpPr>
          <p:spPr>
            <a:xfrm>
              <a:off x="4632750" y="3662650"/>
              <a:ext cx="296950" cy="296925"/>
            </a:xfrm>
            <a:custGeom>
              <a:avLst/>
              <a:gdLst/>
              <a:ahLst/>
              <a:cxnLst/>
              <a:rect l="l" t="t" r="r" b="b"/>
              <a:pathLst>
                <a:path w="11878" h="11877" extrusionOk="0">
                  <a:moveTo>
                    <a:pt x="83" y="10058"/>
                  </a:moveTo>
                  <a:cubicBezTo>
                    <a:pt x="2883" y="11877"/>
                    <a:pt x="9629" y="10978"/>
                    <a:pt x="10651" y="10834"/>
                  </a:cubicBezTo>
                  <a:cubicBezTo>
                    <a:pt x="10651" y="10855"/>
                    <a:pt x="10672" y="10855"/>
                    <a:pt x="10692" y="10855"/>
                  </a:cubicBezTo>
                  <a:cubicBezTo>
                    <a:pt x="10774" y="10855"/>
                    <a:pt x="10856" y="10773"/>
                    <a:pt x="10856" y="10691"/>
                  </a:cubicBezTo>
                  <a:cubicBezTo>
                    <a:pt x="10856" y="10671"/>
                    <a:pt x="10856" y="10650"/>
                    <a:pt x="10835" y="10650"/>
                  </a:cubicBezTo>
                  <a:cubicBezTo>
                    <a:pt x="10978" y="9628"/>
                    <a:pt x="11878" y="2883"/>
                    <a:pt x="10058" y="82"/>
                  </a:cubicBezTo>
                  <a:cubicBezTo>
                    <a:pt x="10017" y="21"/>
                    <a:pt x="9956" y="0"/>
                    <a:pt x="9895" y="41"/>
                  </a:cubicBezTo>
                  <a:lnTo>
                    <a:pt x="9874" y="62"/>
                  </a:lnTo>
                  <a:cubicBezTo>
                    <a:pt x="9833" y="102"/>
                    <a:pt x="9833" y="164"/>
                    <a:pt x="9854" y="205"/>
                  </a:cubicBezTo>
                  <a:cubicBezTo>
                    <a:pt x="11612" y="2903"/>
                    <a:pt x="10753" y="9649"/>
                    <a:pt x="10610" y="10610"/>
                  </a:cubicBezTo>
                  <a:cubicBezTo>
                    <a:pt x="9649" y="10753"/>
                    <a:pt x="2904" y="11611"/>
                    <a:pt x="205" y="9853"/>
                  </a:cubicBezTo>
                  <a:cubicBezTo>
                    <a:pt x="164" y="9833"/>
                    <a:pt x="103" y="9833"/>
                    <a:pt x="62" y="9874"/>
                  </a:cubicBezTo>
                  <a:cubicBezTo>
                    <a:pt x="62" y="9874"/>
                    <a:pt x="42" y="9894"/>
                    <a:pt x="42" y="9894"/>
                  </a:cubicBezTo>
                  <a:cubicBezTo>
                    <a:pt x="1" y="9955"/>
                    <a:pt x="21" y="10017"/>
                    <a:pt x="83" y="100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"/>
            <p:cNvSpPr/>
            <p:nvPr/>
          </p:nvSpPr>
          <p:spPr>
            <a:xfrm>
              <a:off x="4648600" y="3678475"/>
              <a:ext cx="259650" cy="259650"/>
            </a:xfrm>
            <a:custGeom>
              <a:avLst/>
              <a:gdLst/>
              <a:ahLst/>
              <a:cxnLst/>
              <a:rect l="l" t="t" r="r" b="b"/>
              <a:pathLst>
                <a:path w="10386" h="10386" extrusionOk="0">
                  <a:moveTo>
                    <a:pt x="62" y="8791"/>
                  </a:moveTo>
                  <a:cubicBezTo>
                    <a:pt x="2515" y="10385"/>
                    <a:pt x="8423" y="9609"/>
                    <a:pt x="9302" y="9466"/>
                  </a:cubicBezTo>
                  <a:cubicBezTo>
                    <a:pt x="9322" y="9486"/>
                    <a:pt x="9322" y="9486"/>
                    <a:pt x="9343" y="9486"/>
                  </a:cubicBezTo>
                  <a:cubicBezTo>
                    <a:pt x="9424" y="9486"/>
                    <a:pt x="9486" y="9425"/>
                    <a:pt x="9486" y="9343"/>
                  </a:cubicBezTo>
                  <a:cubicBezTo>
                    <a:pt x="9486" y="9322"/>
                    <a:pt x="9486" y="9302"/>
                    <a:pt x="9465" y="9302"/>
                  </a:cubicBezTo>
                  <a:cubicBezTo>
                    <a:pt x="9608" y="8423"/>
                    <a:pt x="10385" y="2515"/>
                    <a:pt x="8791" y="62"/>
                  </a:cubicBezTo>
                  <a:cubicBezTo>
                    <a:pt x="8750" y="1"/>
                    <a:pt x="8688" y="1"/>
                    <a:pt x="8648" y="21"/>
                  </a:cubicBezTo>
                  <a:lnTo>
                    <a:pt x="8627" y="42"/>
                  </a:lnTo>
                  <a:cubicBezTo>
                    <a:pt x="8607" y="62"/>
                    <a:pt x="8586" y="124"/>
                    <a:pt x="8627" y="164"/>
                  </a:cubicBezTo>
                  <a:cubicBezTo>
                    <a:pt x="10160" y="2536"/>
                    <a:pt x="9383" y="8423"/>
                    <a:pt x="9281" y="9282"/>
                  </a:cubicBezTo>
                  <a:cubicBezTo>
                    <a:pt x="8423" y="9384"/>
                    <a:pt x="2535" y="10161"/>
                    <a:pt x="164" y="8627"/>
                  </a:cubicBezTo>
                  <a:cubicBezTo>
                    <a:pt x="123" y="8587"/>
                    <a:pt x="82" y="8587"/>
                    <a:pt x="41" y="8627"/>
                  </a:cubicBezTo>
                  <a:lnTo>
                    <a:pt x="21" y="8648"/>
                  </a:lnTo>
                  <a:cubicBezTo>
                    <a:pt x="1" y="8689"/>
                    <a:pt x="1" y="8750"/>
                    <a:pt x="62" y="87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"/>
            <p:cNvSpPr/>
            <p:nvPr/>
          </p:nvSpPr>
          <p:spPr>
            <a:xfrm>
              <a:off x="4722700" y="3752600"/>
              <a:ext cx="101225" cy="101200"/>
            </a:xfrm>
            <a:custGeom>
              <a:avLst/>
              <a:gdLst/>
              <a:ahLst/>
              <a:cxnLst/>
              <a:rect l="l" t="t" r="r" b="b"/>
              <a:pathLst>
                <a:path w="4049" h="4048" extrusionOk="0">
                  <a:moveTo>
                    <a:pt x="21" y="3414"/>
                  </a:moveTo>
                  <a:cubicBezTo>
                    <a:pt x="982" y="4048"/>
                    <a:pt x="3271" y="3741"/>
                    <a:pt x="3619" y="3680"/>
                  </a:cubicBezTo>
                  <a:lnTo>
                    <a:pt x="3639" y="3680"/>
                  </a:lnTo>
                  <a:cubicBezTo>
                    <a:pt x="3639" y="3680"/>
                    <a:pt x="3660" y="3680"/>
                    <a:pt x="3680" y="3659"/>
                  </a:cubicBezTo>
                  <a:cubicBezTo>
                    <a:pt x="3680" y="3659"/>
                    <a:pt x="3701" y="3639"/>
                    <a:pt x="3701" y="3618"/>
                  </a:cubicBezTo>
                  <a:lnTo>
                    <a:pt x="3701" y="3598"/>
                  </a:lnTo>
                  <a:cubicBezTo>
                    <a:pt x="3742" y="3271"/>
                    <a:pt x="4048" y="961"/>
                    <a:pt x="3435" y="0"/>
                  </a:cubicBezTo>
                  <a:cubicBezTo>
                    <a:pt x="3414" y="0"/>
                    <a:pt x="3394" y="0"/>
                    <a:pt x="3374" y="0"/>
                  </a:cubicBezTo>
                  <a:cubicBezTo>
                    <a:pt x="3374" y="20"/>
                    <a:pt x="3374" y="41"/>
                    <a:pt x="3374" y="61"/>
                  </a:cubicBezTo>
                  <a:cubicBezTo>
                    <a:pt x="3966" y="981"/>
                    <a:pt x="3680" y="3271"/>
                    <a:pt x="3639" y="3598"/>
                  </a:cubicBezTo>
                  <a:cubicBezTo>
                    <a:pt x="3312" y="3639"/>
                    <a:pt x="1002" y="3945"/>
                    <a:pt x="82" y="3352"/>
                  </a:cubicBezTo>
                  <a:cubicBezTo>
                    <a:pt x="82" y="3332"/>
                    <a:pt x="62" y="3332"/>
                    <a:pt x="42" y="3352"/>
                  </a:cubicBezTo>
                  <a:lnTo>
                    <a:pt x="42" y="3352"/>
                  </a:lnTo>
                  <a:cubicBezTo>
                    <a:pt x="1" y="3352"/>
                    <a:pt x="1" y="3393"/>
                    <a:pt x="21" y="34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"/>
            <p:cNvSpPr/>
            <p:nvPr/>
          </p:nvSpPr>
          <p:spPr>
            <a:xfrm>
              <a:off x="4858125" y="3316150"/>
              <a:ext cx="323525" cy="379775"/>
            </a:xfrm>
            <a:custGeom>
              <a:avLst/>
              <a:gdLst/>
              <a:ahLst/>
              <a:cxnLst/>
              <a:rect l="l" t="t" r="r" b="b"/>
              <a:pathLst>
                <a:path w="12941" h="15191" extrusionOk="0">
                  <a:moveTo>
                    <a:pt x="8689" y="1"/>
                  </a:moveTo>
                  <a:cubicBezTo>
                    <a:pt x="6522" y="6542"/>
                    <a:pt x="1" y="15046"/>
                    <a:pt x="1" y="15046"/>
                  </a:cubicBezTo>
                  <a:cubicBezTo>
                    <a:pt x="503" y="15146"/>
                    <a:pt x="1050" y="15190"/>
                    <a:pt x="1626" y="15190"/>
                  </a:cubicBezTo>
                  <a:cubicBezTo>
                    <a:pt x="6235" y="15190"/>
                    <a:pt x="12695" y="12348"/>
                    <a:pt x="12695" y="12348"/>
                  </a:cubicBezTo>
                  <a:cubicBezTo>
                    <a:pt x="12940" y="6215"/>
                    <a:pt x="8689" y="1"/>
                    <a:pt x="8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"/>
            <p:cNvSpPr/>
            <p:nvPr/>
          </p:nvSpPr>
          <p:spPr>
            <a:xfrm>
              <a:off x="4854550" y="3314100"/>
              <a:ext cx="329650" cy="409900"/>
            </a:xfrm>
            <a:custGeom>
              <a:avLst/>
              <a:gdLst/>
              <a:ahLst/>
              <a:cxnLst/>
              <a:rect l="l" t="t" r="r" b="b"/>
              <a:pathLst>
                <a:path w="13186" h="16396" extrusionOk="0">
                  <a:moveTo>
                    <a:pt x="144" y="15128"/>
                  </a:moveTo>
                  <a:cubicBezTo>
                    <a:pt x="4069" y="16395"/>
                    <a:pt x="11796" y="13186"/>
                    <a:pt x="12961" y="12695"/>
                  </a:cubicBezTo>
                  <a:cubicBezTo>
                    <a:pt x="12981" y="12695"/>
                    <a:pt x="13002" y="12695"/>
                    <a:pt x="13022" y="12695"/>
                  </a:cubicBezTo>
                  <a:cubicBezTo>
                    <a:pt x="13083" y="12675"/>
                    <a:pt x="13124" y="12634"/>
                    <a:pt x="13145" y="12593"/>
                  </a:cubicBezTo>
                  <a:cubicBezTo>
                    <a:pt x="13186" y="12552"/>
                    <a:pt x="13186" y="12491"/>
                    <a:pt x="13165" y="12430"/>
                  </a:cubicBezTo>
                  <a:cubicBezTo>
                    <a:pt x="13165" y="12409"/>
                    <a:pt x="13145" y="12389"/>
                    <a:pt x="13124" y="12389"/>
                  </a:cubicBezTo>
                  <a:cubicBezTo>
                    <a:pt x="12981" y="11142"/>
                    <a:pt x="11898" y="2822"/>
                    <a:pt x="8832" y="62"/>
                  </a:cubicBezTo>
                  <a:cubicBezTo>
                    <a:pt x="8770" y="1"/>
                    <a:pt x="8688" y="1"/>
                    <a:pt x="8627" y="62"/>
                  </a:cubicBezTo>
                  <a:cubicBezTo>
                    <a:pt x="8627" y="62"/>
                    <a:pt x="8607" y="83"/>
                    <a:pt x="8607" y="83"/>
                  </a:cubicBezTo>
                  <a:cubicBezTo>
                    <a:pt x="8566" y="144"/>
                    <a:pt x="8586" y="226"/>
                    <a:pt x="8627" y="267"/>
                  </a:cubicBezTo>
                  <a:cubicBezTo>
                    <a:pt x="11591" y="2924"/>
                    <a:pt x="12695" y="11223"/>
                    <a:pt x="12838" y="12409"/>
                  </a:cubicBezTo>
                  <a:cubicBezTo>
                    <a:pt x="11734" y="12879"/>
                    <a:pt x="4007" y="16068"/>
                    <a:pt x="226" y="14842"/>
                  </a:cubicBezTo>
                  <a:cubicBezTo>
                    <a:pt x="164" y="14821"/>
                    <a:pt x="82" y="14842"/>
                    <a:pt x="62" y="14903"/>
                  </a:cubicBezTo>
                  <a:lnTo>
                    <a:pt x="42" y="14923"/>
                  </a:lnTo>
                  <a:cubicBezTo>
                    <a:pt x="1" y="15005"/>
                    <a:pt x="42" y="15107"/>
                    <a:pt x="144" y="151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"/>
            <p:cNvSpPr/>
            <p:nvPr/>
          </p:nvSpPr>
          <p:spPr>
            <a:xfrm>
              <a:off x="4884200" y="3354475"/>
              <a:ext cx="267300" cy="332725"/>
            </a:xfrm>
            <a:custGeom>
              <a:avLst/>
              <a:gdLst/>
              <a:ahLst/>
              <a:cxnLst/>
              <a:rect l="l" t="t" r="r" b="b"/>
              <a:pathLst>
                <a:path w="10692" h="13309" extrusionOk="0">
                  <a:moveTo>
                    <a:pt x="103" y="12286"/>
                  </a:moveTo>
                  <a:cubicBezTo>
                    <a:pt x="3291" y="13308"/>
                    <a:pt x="9567" y="10712"/>
                    <a:pt x="10507" y="10303"/>
                  </a:cubicBezTo>
                  <a:cubicBezTo>
                    <a:pt x="10528" y="10303"/>
                    <a:pt x="10548" y="10303"/>
                    <a:pt x="10548" y="10303"/>
                  </a:cubicBezTo>
                  <a:cubicBezTo>
                    <a:pt x="10610" y="10303"/>
                    <a:pt x="10650" y="10263"/>
                    <a:pt x="10650" y="10222"/>
                  </a:cubicBezTo>
                  <a:cubicBezTo>
                    <a:pt x="10691" y="10181"/>
                    <a:pt x="10691" y="10140"/>
                    <a:pt x="10671" y="10099"/>
                  </a:cubicBezTo>
                  <a:cubicBezTo>
                    <a:pt x="10671" y="10079"/>
                    <a:pt x="10650" y="10058"/>
                    <a:pt x="10650" y="10058"/>
                  </a:cubicBezTo>
                  <a:cubicBezTo>
                    <a:pt x="10528" y="9036"/>
                    <a:pt x="9649" y="2290"/>
                    <a:pt x="7155" y="62"/>
                  </a:cubicBezTo>
                  <a:cubicBezTo>
                    <a:pt x="7114" y="1"/>
                    <a:pt x="7032" y="1"/>
                    <a:pt x="6991" y="62"/>
                  </a:cubicBezTo>
                  <a:lnTo>
                    <a:pt x="6971" y="83"/>
                  </a:lnTo>
                  <a:cubicBezTo>
                    <a:pt x="6951" y="123"/>
                    <a:pt x="6951" y="185"/>
                    <a:pt x="6991" y="226"/>
                  </a:cubicBezTo>
                  <a:cubicBezTo>
                    <a:pt x="9404" y="2372"/>
                    <a:pt x="10303" y="9097"/>
                    <a:pt x="10405" y="10079"/>
                  </a:cubicBezTo>
                  <a:cubicBezTo>
                    <a:pt x="9526" y="10447"/>
                    <a:pt x="3230" y="13043"/>
                    <a:pt x="164" y="12041"/>
                  </a:cubicBezTo>
                  <a:cubicBezTo>
                    <a:pt x="123" y="12021"/>
                    <a:pt x="62" y="12041"/>
                    <a:pt x="41" y="12102"/>
                  </a:cubicBezTo>
                  <a:lnTo>
                    <a:pt x="41" y="12123"/>
                  </a:lnTo>
                  <a:cubicBezTo>
                    <a:pt x="0" y="12184"/>
                    <a:pt x="41" y="12266"/>
                    <a:pt x="103" y="12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"/>
            <p:cNvSpPr/>
            <p:nvPr/>
          </p:nvSpPr>
          <p:spPr>
            <a:xfrm>
              <a:off x="4894925" y="3373900"/>
              <a:ext cx="234075" cy="290800"/>
            </a:xfrm>
            <a:custGeom>
              <a:avLst/>
              <a:gdLst/>
              <a:ahLst/>
              <a:cxnLst/>
              <a:rect l="l" t="t" r="r" b="b"/>
              <a:pathLst>
                <a:path w="9363" h="11632" extrusionOk="0">
                  <a:moveTo>
                    <a:pt x="82" y="10733"/>
                  </a:moveTo>
                  <a:cubicBezTo>
                    <a:pt x="2883" y="11632"/>
                    <a:pt x="8382" y="9363"/>
                    <a:pt x="9199" y="8995"/>
                  </a:cubicBezTo>
                  <a:cubicBezTo>
                    <a:pt x="9220" y="9015"/>
                    <a:pt x="9220" y="9015"/>
                    <a:pt x="9240" y="8995"/>
                  </a:cubicBezTo>
                  <a:cubicBezTo>
                    <a:pt x="9281" y="8995"/>
                    <a:pt x="9322" y="8975"/>
                    <a:pt x="9322" y="8934"/>
                  </a:cubicBezTo>
                  <a:cubicBezTo>
                    <a:pt x="9363" y="8893"/>
                    <a:pt x="9363" y="8852"/>
                    <a:pt x="9342" y="8831"/>
                  </a:cubicBezTo>
                  <a:cubicBezTo>
                    <a:pt x="9342" y="8811"/>
                    <a:pt x="9322" y="8791"/>
                    <a:pt x="9322" y="8791"/>
                  </a:cubicBezTo>
                  <a:cubicBezTo>
                    <a:pt x="9220" y="7891"/>
                    <a:pt x="8443" y="1983"/>
                    <a:pt x="6256" y="41"/>
                  </a:cubicBezTo>
                  <a:cubicBezTo>
                    <a:pt x="6215" y="1"/>
                    <a:pt x="6154" y="1"/>
                    <a:pt x="6113" y="41"/>
                  </a:cubicBezTo>
                  <a:lnTo>
                    <a:pt x="6092" y="41"/>
                  </a:lnTo>
                  <a:cubicBezTo>
                    <a:pt x="6072" y="82"/>
                    <a:pt x="6092" y="144"/>
                    <a:pt x="6113" y="185"/>
                  </a:cubicBezTo>
                  <a:cubicBezTo>
                    <a:pt x="8218" y="2065"/>
                    <a:pt x="8995" y="7952"/>
                    <a:pt x="9097" y="8811"/>
                  </a:cubicBezTo>
                  <a:cubicBezTo>
                    <a:pt x="8320" y="9138"/>
                    <a:pt x="2822" y="11407"/>
                    <a:pt x="144" y="10528"/>
                  </a:cubicBezTo>
                  <a:cubicBezTo>
                    <a:pt x="103" y="10508"/>
                    <a:pt x="41" y="10528"/>
                    <a:pt x="21" y="10569"/>
                  </a:cubicBezTo>
                  <a:lnTo>
                    <a:pt x="21" y="10589"/>
                  </a:lnTo>
                  <a:cubicBezTo>
                    <a:pt x="1" y="10651"/>
                    <a:pt x="21" y="10712"/>
                    <a:pt x="82" y="107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"/>
            <p:cNvSpPr/>
            <p:nvPr/>
          </p:nvSpPr>
          <p:spPr>
            <a:xfrm>
              <a:off x="4951150" y="3460775"/>
              <a:ext cx="90975" cy="113475"/>
            </a:xfrm>
            <a:custGeom>
              <a:avLst/>
              <a:gdLst/>
              <a:ahLst/>
              <a:cxnLst/>
              <a:rect l="l" t="t" r="r" b="b"/>
              <a:pathLst>
                <a:path w="3639" h="4539" extrusionOk="0">
                  <a:moveTo>
                    <a:pt x="41" y="4171"/>
                  </a:moveTo>
                  <a:cubicBezTo>
                    <a:pt x="1124" y="4539"/>
                    <a:pt x="3271" y="3639"/>
                    <a:pt x="3598" y="3496"/>
                  </a:cubicBezTo>
                  <a:lnTo>
                    <a:pt x="3598" y="3496"/>
                  </a:lnTo>
                  <a:cubicBezTo>
                    <a:pt x="3618" y="3496"/>
                    <a:pt x="3639" y="3496"/>
                    <a:pt x="3639" y="3476"/>
                  </a:cubicBezTo>
                  <a:cubicBezTo>
                    <a:pt x="3639" y="3455"/>
                    <a:pt x="3639" y="3435"/>
                    <a:pt x="3639" y="3435"/>
                  </a:cubicBezTo>
                  <a:cubicBezTo>
                    <a:pt x="3598" y="3087"/>
                    <a:pt x="3291" y="777"/>
                    <a:pt x="2453" y="21"/>
                  </a:cubicBezTo>
                  <a:cubicBezTo>
                    <a:pt x="2433" y="1"/>
                    <a:pt x="2412" y="1"/>
                    <a:pt x="2392" y="21"/>
                  </a:cubicBezTo>
                  <a:lnTo>
                    <a:pt x="2392" y="21"/>
                  </a:lnTo>
                  <a:cubicBezTo>
                    <a:pt x="2371" y="42"/>
                    <a:pt x="2371" y="62"/>
                    <a:pt x="2392" y="62"/>
                  </a:cubicBezTo>
                  <a:cubicBezTo>
                    <a:pt x="3210" y="798"/>
                    <a:pt x="3516" y="3108"/>
                    <a:pt x="3557" y="3435"/>
                  </a:cubicBezTo>
                  <a:cubicBezTo>
                    <a:pt x="3250" y="3558"/>
                    <a:pt x="1104" y="4457"/>
                    <a:pt x="62" y="4110"/>
                  </a:cubicBezTo>
                  <a:cubicBezTo>
                    <a:pt x="41" y="4089"/>
                    <a:pt x="21" y="4110"/>
                    <a:pt x="21" y="4110"/>
                  </a:cubicBezTo>
                  <a:lnTo>
                    <a:pt x="21" y="4110"/>
                  </a:lnTo>
                  <a:cubicBezTo>
                    <a:pt x="0" y="4130"/>
                    <a:pt x="21" y="4171"/>
                    <a:pt x="41" y="41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"/>
            <p:cNvSpPr/>
            <p:nvPr/>
          </p:nvSpPr>
          <p:spPr>
            <a:xfrm>
              <a:off x="5044675" y="2969675"/>
              <a:ext cx="289275" cy="420100"/>
            </a:xfrm>
            <a:custGeom>
              <a:avLst/>
              <a:gdLst/>
              <a:ahLst/>
              <a:cxnLst/>
              <a:rect l="l" t="t" r="r" b="b"/>
              <a:pathLst>
                <a:path w="11571" h="16804" extrusionOk="0">
                  <a:moveTo>
                    <a:pt x="4497" y="0"/>
                  </a:moveTo>
                  <a:cubicBezTo>
                    <a:pt x="4129" y="6889"/>
                    <a:pt x="0" y="16803"/>
                    <a:pt x="0" y="16803"/>
                  </a:cubicBezTo>
                  <a:cubicBezTo>
                    <a:pt x="4599" y="16497"/>
                    <a:pt x="11570" y="10896"/>
                    <a:pt x="11570" y="10896"/>
                  </a:cubicBezTo>
                  <a:cubicBezTo>
                    <a:pt x="10221" y="4906"/>
                    <a:pt x="4497" y="0"/>
                    <a:pt x="44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"/>
            <p:cNvSpPr/>
            <p:nvPr/>
          </p:nvSpPr>
          <p:spPr>
            <a:xfrm>
              <a:off x="5041600" y="2969150"/>
              <a:ext cx="301550" cy="425725"/>
            </a:xfrm>
            <a:custGeom>
              <a:avLst/>
              <a:gdLst/>
              <a:ahLst/>
              <a:cxnLst/>
              <a:rect l="l" t="t" r="r" b="b"/>
              <a:pathLst>
                <a:path w="12062" h="17029" extrusionOk="0">
                  <a:moveTo>
                    <a:pt x="123" y="16824"/>
                  </a:moveTo>
                  <a:cubicBezTo>
                    <a:pt x="4252" y="17029"/>
                    <a:pt x="10896" y="11918"/>
                    <a:pt x="11877" y="11141"/>
                  </a:cubicBezTo>
                  <a:cubicBezTo>
                    <a:pt x="11898" y="11141"/>
                    <a:pt x="11918" y="11141"/>
                    <a:pt x="11938" y="11141"/>
                  </a:cubicBezTo>
                  <a:cubicBezTo>
                    <a:pt x="12000" y="11121"/>
                    <a:pt x="12041" y="11080"/>
                    <a:pt x="12041" y="11019"/>
                  </a:cubicBezTo>
                  <a:cubicBezTo>
                    <a:pt x="12061" y="10957"/>
                    <a:pt x="12061" y="10896"/>
                    <a:pt x="12020" y="10855"/>
                  </a:cubicBezTo>
                  <a:cubicBezTo>
                    <a:pt x="12000" y="10835"/>
                    <a:pt x="11979" y="10835"/>
                    <a:pt x="11979" y="10814"/>
                  </a:cubicBezTo>
                  <a:cubicBezTo>
                    <a:pt x="11509" y="9649"/>
                    <a:pt x="8300" y="1902"/>
                    <a:pt x="4620" y="41"/>
                  </a:cubicBezTo>
                  <a:cubicBezTo>
                    <a:pt x="4559" y="1"/>
                    <a:pt x="4477" y="21"/>
                    <a:pt x="4436" y="103"/>
                  </a:cubicBezTo>
                  <a:lnTo>
                    <a:pt x="4436" y="123"/>
                  </a:lnTo>
                  <a:cubicBezTo>
                    <a:pt x="4416" y="185"/>
                    <a:pt x="4457" y="266"/>
                    <a:pt x="4518" y="287"/>
                  </a:cubicBezTo>
                  <a:cubicBezTo>
                    <a:pt x="8054" y="2086"/>
                    <a:pt x="11264" y="9813"/>
                    <a:pt x="11714" y="10917"/>
                  </a:cubicBezTo>
                  <a:cubicBezTo>
                    <a:pt x="10773" y="11673"/>
                    <a:pt x="4130" y="16742"/>
                    <a:pt x="164" y="16538"/>
                  </a:cubicBezTo>
                  <a:cubicBezTo>
                    <a:pt x="82" y="16538"/>
                    <a:pt x="21" y="16579"/>
                    <a:pt x="0" y="16661"/>
                  </a:cubicBezTo>
                  <a:lnTo>
                    <a:pt x="0" y="16681"/>
                  </a:lnTo>
                  <a:cubicBezTo>
                    <a:pt x="21" y="16742"/>
                    <a:pt x="62" y="16804"/>
                    <a:pt x="123" y="168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"/>
            <p:cNvSpPr/>
            <p:nvPr/>
          </p:nvSpPr>
          <p:spPr>
            <a:xfrm>
              <a:off x="5062050" y="3011050"/>
              <a:ext cx="244800" cy="346000"/>
            </a:xfrm>
            <a:custGeom>
              <a:avLst/>
              <a:gdLst/>
              <a:ahLst/>
              <a:cxnLst/>
              <a:rect l="l" t="t" r="r" b="b"/>
              <a:pathLst>
                <a:path w="9792" h="13840" extrusionOk="0">
                  <a:moveTo>
                    <a:pt x="102" y="13656"/>
                  </a:moveTo>
                  <a:cubicBezTo>
                    <a:pt x="3434" y="13840"/>
                    <a:pt x="8831" y="9690"/>
                    <a:pt x="9628" y="9057"/>
                  </a:cubicBezTo>
                  <a:cubicBezTo>
                    <a:pt x="9649" y="9057"/>
                    <a:pt x="9669" y="9057"/>
                    <a:pt x="9689" y="9057"/>
                  </a:cubicBezTo>
                  <a:cubicBezTo>
                    <a:pt x="9730" y="9036"/>
                    <a:pt x="9751" y="8995"/>
                    <a:pt x="9751" y="8954"/>
                  </a:cubicBezTo>
                  <a:cubicBezTo>
                    <a:pt x="9792" y="8913"/>
                    <a:pt x="9792" y="8852"/>
                    <a:pt x="9751" y="8832"/>
                  </a:cubicBezTo>
                  <a:cubicBezTo>
                    <a:pt x="9751" y="8811"/>
                    <a:pt x="9730" y="8791"/>
                    <a:pt x="9710" y="8791"/>
                  </a:cubicBezTo>
                  <a:cubicBezTo>
                    <a:pt x="9342" y="7850"/>
                    <a:pt x="6746" y="1554"/>
                    <a:pt x="3761" y="42"/>
                  </a:cubicBezTo>
                  <a:cubicBezTo>
                    <a:pt x="3700" y="1"/>
                    <a:pt x="3639" y="21"/>
                    <a:pt x="3598" y="83"/>
                  </a:cubicBezTo>
                  <a:cubicBezTo>
                    <a:pt x="3598" y="103"/>
                    <a:pt x="3598" y="103"/>
                    <a:pt x="3598" y="103"/>
                  </a:cubicBezTo>
                  <a:cubicBezTo>
                    <a:pt x="3598" y="164"/>
                    <a:pt x="3618" y="226"/>
                    <a:pt x="3659" y="246"/>
                  </a:cubicBezTo>
                  <a:cubicBezTo>
                    <a:pt x="6541" y="1697"/>
                    <a:pt x="9158" y="7973"/>
                    <a:pt x="9506" y="8873"/>
                  </a:cubicBezTo>
                  <a:cubicBezTo>
                    <a:pt x="8749" y="9486"/>
                    <a:pt x="3353" y="13595"/>
                    <a:pt x="123" y="13431"/>
                  </a:cubicBezTo>
                  <a:cubicBezTo>
                    <a:pt x="82" y="13431"/>
                    <a:pt x="20" y="13472"/>
                    <a:pt x="20" y="13513"/>
                  </a:cubicBezTo>
                  <a:cubicBezTo>
                    <a:pt x="0" y="13533"/>
                    <a:pt x="0" y="13533"/>
                    <a:pt x="20" y="13533"/>
                  </a:cubicBezTo>
                  <a:cubicBezTo>
                    <a:pt x="0" y="13595"/>
                    <a:pt x="41" y="13636"/>
                    <a:pt x="102" y="136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"/>
            <p:cNvSpPr/>
            <p:nvPr/>
          </p:nvSpPr>
          <p:spPr>
            <a:xfrm>
              <a:off x="5067150" y="3032000"/>
              <a:ext cx="214675" cy="303075"/>
            </a:xfrm>
            <a:custGeom>
              <a:avLst/>
              <a:gdLst/>
              <a:ahLst/>
              <a:cxnLst/>
              <a:rect l="l" t="t" r="r" b="b"/>
              <a:pathLst>
                <a:path w="8587" h="12123" extrusionOk="0">
                  <a:moveTo>
                    <a:pt x="103" y="11959"/>
                  </a:moveTo>
                  <a:cubicBezTo>
                    <a:pt x="3026" y="12123"/>
                    <a:pt x="7748" y="8484"/>
                    <a:pt x="8443" y="7932"/>
                  </a:cubicBezTo>
                  <a:cubicBezTo>
                    <a:pt x="8463" y="7932"/>
                    <a:pt x="8484" y="7932"/>
                    <a:pt x="8484" y="7932"/>
                  </a:cubicBezTo>
                  <a:cubicBezTo>
                    <a:pt x="8566" y="7891"/>
                    <a:pt x="8586" y="7810"/>
                    <a:pt x="8545" y="7728"/>
                  </a:cubicBezTo>
                  <a:cubicBezTo>
                    <a:pt x="8545" y="7708"/>
                    <a:pt x="8525" y="7708"/>
                    <a:pt x="8504" y="7708"/>
                  </a:cubicBezTo>
                  <a:cubicBezTo>
                    <a:pt x="8177" y="6869"/>
                    <a:pt x="5908" y="1371"/>
                    <a:pt x="3292" y="42"/>
                  </a:cubicBezTo>
                  <a:cubicBezTo>
                    <a:pt x="3251" y="1"/>
                    <a:pt x="3189" y="21"/>
                    <a:pt x="3169" y="83"/>
                  </a:cubicBezTo>
                  <a:cubicBezTo>
                    <a:pt x="3169" y="83"/>
                    <a:pt x="3169" y="103"/>
                    <a:pt x="3169" y="103"/>
                  </a:cubicBezTo>
                  <a:cubicBezTo>
                    <a:pt x="3149" y="144"/>
                    <a:pt x="3169" y="205"/>
                    <a:pt x="3210" y="226"/>
                  </a:cubicBezTo>
                  <a:cubicBezTo>
                    <a:pt x="5724" y="1493"/>
                    <a:pt x="8014" y="6992"/>
                    <a:pt x="8320" y="7769"/>
                  </a:cubicBezTo>
                  <a:cubicBezTo>
                    <a:pt x="7646" y="8300"/>
                    <a:pt x="2924" y="11919"/>
                    <a:pt x="123" y="11755"/>
                  </a:cubicBezTo>
                  <a:cubicBezTo>
                    <a:pt x="62" y="11755"/>
                    <a:pt x="21" y="11796"/>
                    <a:pt x="0" y="11837"/>
                  </a:cubicBezTo>
                  <a:cubicBezTo>
                    <a:pt x="0" y="11837"/>
                    <a:pt x="0" y="11857"/>
                    <a:pt x="0" y="11857"/>
                  </a:cubicBezTo>
                  <a:cubicBezTo>
                    <a:pt x="0" y="11919"/>
                    <a:pt x="41" y="11959"/>
                    <a:pt x="103" y="119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"/>
            <p:cNvSpPr/>
            <p:nvPr/>
          </p:nvSpPr>
          <p:spPr>
            <a:xfrm>
              <a:off x="5101900" y="3126550"/>
              <a:ext cx="83325" cy="117575"/>
            </a:xfrm>
            <a:custGeom>
              <a:avLst/>
              <a:gdLst/>
              <a:ahLst/>
              <a:cxnLst/>
              <a:rect l="l" t="t" r="r" b="b"/>
              <a:pathLst>
                <a:path w="3333" h="4703" extrusionOk="0">
                  <a:moveTo>
                    <a:pt x="41" y="4641"/>
                  </a:moveTo>
                  <a:cubicBezTo>
                    <a:pt x="1186" y="4702"/>
                    <a:pt x="3026" y="3271"/>
                    <a:pt x="3292" y="3067"/>
                  </a:cubicBezTo>
                  <a:lnTo>
                    <a:pt x="3312" y="3067"/>
                  </a:lnTo>
                  <a:cubicBezTo>
                    <a:pt x="3333" y="3047"/>
                    <a:pt x="3333" y="3006"/>
                    <a:pt x="3333" y="2985"/>
                  </a:cubicBezTo>
                  <a:lnTo>
                    <a:pt x="3312" y="2985"/>
                  </a:lnTo>
                  <a:cubicBezTo>
                    <a:pt x="3189" y="2658"/>
                    <a:pt x="2290" y="512"/>
                    <a:pt x="1288" y="1"/>
                  </a:cubicBezTo>
                  <a:cubicBezTo>
                    <a:pt x="1268" y="1"/>
                    <a:pt x="1247" y="1"/>
                    <a:pt x="1227" y="21"/>
                  </a:cubicBezTo>
                  <a:cubicBezTo>
                    <a:pt x="1227" y="42"/>
                    <a:pt x="1227" y="62"/>
                    <a:pt x="1247" y="62"/>
                  </a:cubicBezTo>
                  <a:cubicBezTo>
                    <a:pt x="2229" y="553"/>
                    <a:pt x="3128" y="2699"/>
                    <a:pt x="3251" y="3006"/>
                  </a:cubicBezTo>
                  <a:cubicBezTo>
                    <a:pt x="2985" y="3210"/>
                    <a:pt x="1145" y="4621"/>
                    <a:pt x="41" y="4559"/>
                  </a:cubicBezTo>
                  <a:cubicBezTo>
                    <a:pt x="21" y="4559"/>
                    <a:pt x="1" y="4559"/>
                    <a:pt x="1" y="4580"/>
                  </a:cubicBezTo>
                  <a:lnTo>
                    <a:pt x="1" y="4580"/>
                  </a:lnTo>
                  <a:cubicBezTo>
                    <a:pt x="1" y="4600"/>
                    <a:pt x="21" y="4621"/>
                    <a:pt x="41" y="46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"/>
            <p:cNvSpPr/>
            <p:nvPr/>
          </p:nvSpPr>
          <p:spPr>
            <a:xfrm>
              <a:off x="5146875" y="2614475"/>
              <a:ext cx="241225" cy="434425"/>
            </a:xfrm>
            <a:custGeom>
              <a:avLst/>
              <a:gdLst/>
              <a:ahLst/>
              <a:cxnLst/>
              <a:rect l="l" t="t" r="r" b="b"/>
              <a:pathLst>
                <a:path w="9649" h="17377" extrusionOk="0">
                  <a:moveTo>
                    <a:pt x="0" y="1"/>
                  </a:moveTo>
                  <a:lnTo>
                    <a:pt x="0" y="1"/>
                  </a:lnTo>
                  <a:cubicBezTo>
                    <a:pt x="1411" y="6747"/>
                    <a:pt x="0" y="17376"/>
                    <a:pt x="0" y="17376"/>
                  </a:cubicBezTo>
                  <a:cubicBezTo>
                    <a:pt x="4355" y="15905"/>
                    <a:pt x="9649" y="8689"/>
                    <a:pt x="9649" y="8689"/>
                  </a:cubicBezTo>
                  <a:cubicBezTo>
                    <a:pt x="6787" y="3251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"/>
            <p:cNvSpPr/>
            <p:nvPr/>
          </p:nvSpPr>
          <p:spPr>
            <a:xfrm>
              <a:off x="5142775" y="2613975"/>
              <a:ext cx="254025" cy="435425"/>
            </a:xfrm>
            <a:custGeom>
              <a:avLst/>
              <a:gdLst/>
              <a:ahLst/>
              <a:cxnLst/>
              <a:rect l="l" t="t" r="r" b="b"/>
              <a:pathLst>
                <a:path w="10161" h="17417" extrusionOk="0">
                  <a:moveTo>
                    <a:pt x="164" y="17396"/>
                  </a:moveTo>
                  <a:cubicBezTo>
                    <a:pt x="4191" y="16538"/>
                    <a:pt x="9302" y="9894"/>
                    <a:pt x="10038" y="8872"/>
                  </a:cubicBezTo>
                  <a:cubicBezTo>
                    <a:pt x="10058" y="8872"/>
                    <a:pt x="10079" y="8872"/>
                    <a:pt x="10099" y="8852"/>
                  </a:cubicBezTo>
                  <a:cubicBezTo>
                    <a:pt x="10140" y="8811"/>
                    <a:pt x="10160" y="8770"/>
                    <a:pt x="10160" y="8709"/>
                  </a:cubicBezTo>
                  <a:cubicBezTo>
                    <a:pt x="10160" y="8647"/>
                    <a:pt x="10140" y="8586"/>
                    <a:pt x="10099" y="8566"/>
                  </a:cubicBezTo>
                  <a:cubicBezTo>
                    <a:pt x="10079" y="8545"/>
                    <a:pt x="10058" y="8545"/>
                    <a:pt x="10038" y="8545"/>
                  </a:cubicBezTo>
                  <a:cubicBezTo>
                    <a:pt x="9302" y="7523"/>
                    <a:pt x="4191" y="879"/>
                    <a:pt x="164" y="21"/>
                  </a:cubicBezTo>
                  <a:cubicBezTo>
                    <a:pt x="83" y="0"/>
                    <a:pt x="1" y="41"/>
                    <a:pt x="1" y="123"/>
                  </a:cubicBezTo>
                  <a:cubicBezTo>
                    <a:pt x="1" y="144"/>
                    <a:pt x="1" y="144"/>
                    <a:pt x="1" y="164"/>
                  </a:cubicBezTo>
                  <a:cubicBezTo>
                    <a:pt x="1" y="225"/>
                    <a:pt x="42" y="287"/>
                    <a:pt x="103" y="307"/>
                  </a:cubicBezTo>
                  <a:cubicBezTo>
                    <a:pt x="3987" y="1125"/>
                    <a:pt x="9097" y="7748"/>
                    <a:pt x="9813" y="8709"/>
                  </a:cubicBezTo>
                  <a:cubicBezTo>
                    <a:pt x="9097" y="9669"/>
                    <a:pt x="3987" y="16293"/>
                    <a:pt x="103" y="17110"/>
                  </a:cubicBezTo>
                  <a:cubicBezTo>
                    <a:pt x="42" y="17131"/>
                    <a:pt x="1" y="17192"/>
                    <a:pt x="1" y="17253"/>
                  </a:cubicBezTo>
                  <a:cubicBezTo>
                    <a:pt x="1" y="17274"/>
                    <a:pt x="1" y="17274"/>
                    <a:pt x="1" y="17294"/>
                  </a:cubicBezTo>
                  <a:cubicBezTo>
                    <a:pt x="1" y="17356"/>
                    <a:pt x="83" y="17417"/>
                    <a:pt x="164" y="173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"/>
            <p:cNvSpPr/>
            <p:nvPr/>
          </p:nvSpPr>
          <p:spPr>
            <a:xfrm>
              <a:off x="5152500" y="2654850"/>
              <a:ext cx="207000" cy="353175"/>
            </a:xfrm>
            <a:custGeom>
              <a:avLst/>
              <a:gdLst/>
              <a:ahLst/>
              <a:cxnLst/>
              <a:rect l="l" t="t" r="r" b="b"/>
              <a:pathLst>
                <a:path w="8280" h="14127" extrusionOk="0">
                  <a:moveTo>
                    <a:pt x="143" y="14126"/>
                  </a:moveTo>
                  <a:cubicBezTo>
                    <a:pt x="3434" y="13431"/>
                    <a:pt x="7564" y="8014"/>
                    <a:pt x="8177" y="7196"/>
                  </a:cubicBezTo>
                  <a:cubicBezTo>
                    <a:pt x="8177" y="7196"/>
                    <a:pt x="8197" y="7196"/>
                    <a:pt x="8218" y="7176"/>
                  </a:cubicBezTo>
                  <a:cubicBezTo>
                    <a:pt x="8279" y="7115"/>
                    <a:pt x="8279" y="7012"/>
                    <a:pt x="8218" y="6951"/>
                  </a:cubicBezTo>
                  <a:cubicBezTo>
                    <a:pt x="8197" y="6931"/>
                    <a:pt x="8177" y="6931"/>
                    <a:pt x="8177" y="6931"/>
                  </a:cubicBezTo>
                  <a:cubicBezTo>
                    <a:pt x="7564" y="6113"/>
                    <a:pt x="3434" y="696"/>
                    <a:pt x="143" y="21"/>
                  </a:cubicBezTo>
                  <a:cubicBezTo>
                    <a:pt x="82" y="1"/>
                    <a:pt x="21" y="42"/>
                    <a:pt x="21" y="103"/>
                  </a:cubicBezTo>
                  <a:cubicBezTo>
                    <a:pt x="0" y="103"/>
                    <a:pt x="0" y="123"/>
                    <a:pt x="21" y="123"/>
                  </a:cubicBezTo>
                  <a:cubicBezTo>
                    <a:pt x="21" y="185"/>
                    <a:pt x="41" y="226"/>
                    <a:pt x="102" y="246"/>
                  </a:cubicBezTo>
                  <a:cubicBezTo>
                    <a:pt x="3251" y="900"/>
                    <a:pt x="7400" y="6297"/>
                    <a:pt x="7993" y="7074"/>
                  </a:cubicBezTo>
                  <a:cubicBezTo>
                    <a:pt x="7400" y="7850"/>
                    <a:pt x="3251" y="13227"/>
                    <a:pt x="102" y="13881"/>
                  </a:cubicBezTo>
                  <a:cubicBezTo>
                    <a:pt x="41" y="13901"/>
                    <a:pt x="21" y="13942"/>
                    <a:pt x="21" y="14003"/>
                  </a:cubicBezTo>
                  <a:cubicBezTo>
                    <a:pt x="0" y="14003"/>
                    <a:pt x="0" y="14024"/>
                    <a:pt x="21" y="14024"/>
                  </a:cubicBezTo>
                  <a:cubicBezTo>
                    <a:pt x="21" y="14085"/>
                    <a:pt x="82" y="14126"/>
                    <a:pt x="143" y="141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"/>
            <p:cNvSpPr/>
            <p:nvPr/>
          </p:nvSpPr>
          <p:spPr>
            <a:xfrm>
              <a:off x="5152500" y="2676825"/>
              <a:ext cx="180925" cy="309225"/>
            </a:xfrm>
            <a:custGeom>
              <a:avLst/>
              <a:gdLst/>
              <a:ahLst/>
              <a:cxnLst/>
              <a:rect l="l" t="t" r="r" b="b"/>
              <a:pathLst>
                <a:path w="7237" h="12369" extrusionOk="0">
                  <a:moveTo>
                    <a:pt x="123" y="12368"/>
                  </a:moveTo>
                  <a:cubicBezTo>
                    <a:pt x="3005" y="11755"/>
                    <a:pt x="6623" y="7033"/>
                    <a:pt x="7155" y="6317"/>
                  </a:cubicBezTo>
                  <a:cubicBezTo>
                    <a:pt x="7175" y="6297"/>
                    <a:pt x="7175" y="6297"/>
                    <a:pt x="7196" y="6297"/>
                  </a:cubicBezTo>
                  <a:cubicBezTo>
                    <a:pt x="7237" y="6276"/>
                    <a:pt x="7237" y="6215"/>
                    <a:pt x="7237" y="6195"/>
                  </a:cubicBezTo>
                  <a:cubicBezTo>
                    <a:pt x="7237" y="6154"/>
                    <a:pt x="7237" y="6113"/>
                    <a:pt x="7196" y="6072"/>
                  </a:cubicBezTo>
                  <a:cubicBezTo>
                    <a:pt x="7175" y="6072"/>
                    <a:pt x="7175" y="6072"/>
                    <a:pt x="7155" y="6052"/>
                  </a:cubicBezTo>
                  <a:cubicBezTo>
                    <a:pt x="6623" y="5336"/>
                    <a:pt x="3005" y="614"/>
                    <a:pt x="123" y="1"/>
                  </a:cubicBezTo>
                  <a:cubicBezTo>
                    <a:pt x="82" y="1"/>
                    <a:pt x="21" y="42"/>
                    <a:pt x="21" y="83"/>
                  </a:cubicBezTo>
                  <a:cubicBezTo>
                    <a:pt x="0" y="103"/>
                    <a:pt x="0" y="103"/>
                    <a:pt x="21" y="103"/>
                  </a:cubicBezTo>
                  <a:cubicBezTo>
                    <a:pt x="21" y="164"/>
                    <a:pt x="41" y="205"/>
                    <a:pt x="102" y="205"/>
                  </a:cubicBezTo>
                  <a:cubicBezTo>
                    <a:pt x="2862" y="798"/>
                    <a:pt x="6480" y="5500"/>
                    <a:pt x="6991" y="6174"/>
                  </a:cubicBezTo>
                  <a:cubicBezTo>
                    <a:pt x="6480" y="6869"/>
                    <a:pt x="2862" y="11571"/>
                    <a:pt x="102" y="12164"/>
                  </a:cubicBezTo>
                  <a:cubicBezTo>
                    <a:pt x="41" y="12164"/>
                    <a:pt x="21" y="12205"/>
                    <a:pt x="21" y="12266"/>
                  </a:cubicBezTo>
                  <a:cubicBezTo>
                    <a:pt x="0" y="12266"/>
                    <a:pt x="0" y="12266"/>
                    <a:pt x="21" y="12286"/>
                  </a:cubicBezTo>
                  <a:cubicBezTo>
                    <a:pt x="21" y="12327"/>
                    <a:pt x="82" y="12368"/>
                    <a:pt x="123" y="123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"/>
            <p:cNvSpPr/>
            <p:nvPr/>
          </p:nvSpPr>
          <p:spPr>
            <a:xfrm>
              <a:off x="5163725" y="2771375"/>
              <a:ext cx="70550" cy="120125"/>
            </a:xfrm>
            <a:custGeom>
              <a:avLst/>
              <a:gdLst/>
              <a:ahLst/>
              <a:cxnLst/>
              <a:rect l="l" t="t" r="r" b="b"/>
              <a:pathLst>
                <a:path w="2822" h="4805" extrusionOk="0">
                  <a:moveTo>
                    <a:pt x="42" y="4804"/>
                  </a:moveTo>
                  <a:cubicBezTo>
                    <a:pt x="1166" y="4580"/>
                    <a:pt x="2577" y="2740"/>
                    <a:pt x="2781" y="2454"/>
                  </a:cubicBezTo>
                  <a:lnTo>
                    <a:pt x="2802" y="2454"/>
                  </a:lnTo>
                  <a:cubicBezTo>
                    <a:pt x="2802" y="2433"/>
                    <a:pt x="2822" y="2433"/>
                    <a:pt x="2822" y="2413"/>
                  </a:cubicBezTo>
                  <a:cubicBezTo>
                    <a:pt x="2822" y="2392"/>
                    <a:pt x="2802" y="2372"/>
                    <a:pt x="2802" y="2372"/>
                  </a:cubicBezTo>
                  <a:lnTo>
                    <a:pt x="2781" y="2372"/>
                  </a:lnTo>
                  <a:cubicBezTo>
                    <a:pt x="2577" y="2086"/>
                    <a:pt x="1166" y="246"/>
                    <a:pt x="42" y="1"/>
                  </a:cubicBezTo>
                  <a:cubicBezTo>
                    <a:pt x="21" y="1"/>
                    <a:pt x="1" y="21"/>
                    <a:pt x="1" y="41"/>
                  </a:cubicBezTo>
                  <a:lnTo>
                    <a:pt x="1" y="41"/>
                  </a:lnTo>
                  <a:cubicBezTo>
                    <a:pt x="1" y="62"/>
                    <a:pt x="21" y="82"/>
                    <a:pt x="42" y="82"/>
                  </a:cubicBezTo>
                  <a:cubicBezTo>
                    <a:pt x="1105" y="307"/>
                    <a:pt x="2515" y="2147"/>
                    <a:pt x="2720" y="2413"/>
                  </a:cubicBezTo>
                  <a:cubicBezTo>
                    <a:pt x="2515" y="2658"/>
                    <a:pt x="1105" y="4498"/>
                    <a:pt x="42" y="4723"/>
                  </a:cubicBezTo>
                  <a:cubicBezTo>
                    <a:pt x="21" y="4743"/>
                    <a:pt x="1" y="4743"/>
                    <a:pt x="1" y="4764"/>
                  </a:cubicBezTo>
                  <a:cubicBezTo>
                    <a:pt x="1" y="4804"/>
                    <a:pt x="21" y="4804"/>
                    <a:pt x="42" y="48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"/>
            <p:cNvSpPr/>
            <p:nvPr/>
          </p:nvSpPr>
          <p:spPr>
            <a:xfrm>
              <a:off x="5044675" y="2273625"/>
              <a:ext cx="289275" cy="419575"/>
            </a:xfrm>
            <a:custGeom>
              <a:avLst/>
              <a:gdLst/>
              <a:ahLst/>
              <a:cxnLst/>
              <a:rect l="l" t="t" r="r" b="b"/>
              <a:pathLst>
                <a:path w="11571" h="16783" extrusionOk="0">
                  <a:moveTo>
                    <a:pt x="0" y="0"/>
                  </a:moveTo>
                  <a:cubicBezTo>
                    <a:pt x="3128" y="6153"/>
                    <a:pt x="4497" y="16783"/>
                    <a:pt x="4497" y="16783"/>
                  </a:cubicBezTo>
                  <a:cubicBezTo>
                    <a:pt x="8340" y="14228"/>
                    <a:pt x="11570" y="5887"/>
                    <a:pt x="11570" y="5887"/>
                  </a:cubicBezTo>
                  <a:cubicBezTo>
                    <a:pt x="7421" y="139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"/>
            <p:cNvSpPr/>
            <p:nvPr/>
          </p:nvSpPr>
          <p:spPr>
            <a:xfrm>
              <a:off x="5041075" y="2268000"/>
              <a:ext cx="302075" cy="426225"/>
            </a:xfrm>
            <a:custGeom>
              <a:avLst/>
              <a:gdLst/>
              <a:ahLst/>
              <a:cxnLst/>
              <a:rect l="l" t="t" r="r" b="b"/>
              <a:pathLst>
                <a:path w="12083" h="17049" extrusionOk="0">
                  <a:moveTo>
                    <a:pt x="4641" y="17008"/>
                  </a:moveTo>
                  <a:cubicBezTo>
                    <a:pt x="8321" y="15148"/>
                    <a:pt x="11530" y="7380"/>
                    <a:pt x="11980" y="6215"/>
                  </a:cubicBezTo>
                  <a:cubicBezTo>
                    <a:pt x="12000" y="6215"/>
                    <a:pt x="12021" y="6194"/>
                    <a:pt x="12041" y="6174"/>
                  </a:cubicBezTo>
                  <a:cubicBezTo>
                    <a:pt x="12082" y="6133"/>
                    <a:pt x="12082" y="6072"/>
                    <a:pt x="12041" y="6031"/>
                  </a:cubicBezTo>
                  <a:cubicBezTo>
                    <a:pt x="12041" y="5969"/>
                    <a:pt x="12021" y="5908"/>
                    <a:pt x="11959" y="5888"/>
                  </a:cubicBezTo>
                  <a:cubicBezTo>
                    <a:pt x="11939" y="5888"/>
                    <a:pt x="11919" y="5888"/>
                    <a:pt x="11898" y="5888"/>
                  </a:cubicBezTo>
                  <a:cubicBezTo>
                    <a:pt x="10917" y="5111"/>
                    <a:pt x="4273" y="0"/>
                    <a:pt x="144" y="225"/>
                  </a:cubicBezTo>
                  <a:cubicBezTo>
                    <a:pt x="62" y="225"/>
                    <a:pt x="1" y="307"/>
                    <a:pt x="1" y="368"/>
                  </a:cubicBezTo>
                  <a:lnTo>
                    <a:pt x="1" y="409"/>
                  </a:lnTo>
                  <a:cubicBezTo>
                    <a:pt x="21" y="470"/>
                    <a:pt x="83" y="511"/>
                    <a:pt x="144" y="511"/>
                  </a:cubicBezTo>
                  <a:cubicBezTo>
                    <a:pt x="4110" y="307"/>
                    <a:pt x="10774" y="5376"/>
                    <a:pt x="11714" y="6112"/>
                  </a:cubicBezTo>
                  <a:cubicBezTo>
                    <a:pt x="11264" y="7237"/>
                    <a:pt x="8055" y="14964"/>
                    <a:pt x="4498" y="16763"/>
                  </a:cubicBezTo>
                  <a:cubicBezTo>
                    <a:pt x="4457" y="16783"/>
                    <a:pt x="4416" y="16865"/>
                    <a:pt x="4437" y="16926"/>
                  </a:cubicBezTo>
                  <a:lnTo>
                    <a:pt x="4437" y="16947"/>
                  </a:lnTo>
                  <a:cubicBezTo>
                    <a:pt x="4478" y="17028"/>
                    <a:pt x="4580" y="17049"/>
                    <a:pt x="4641" y="170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"/>
            <p:cNvSpPr/>
            <p:nvPr/>
          </p:nvSpPr>
          <p:spPr>
            <a:xfrm>
              <a:off x="5061525" y="2306325"/>
              <a:ext cx="245325" cy="346000"/>
            </a:xfrm>
            <a:custGeom>
              <a:avLst/>
              <a:gdLst/>
              <a:ahLst/>
              <a:cxnLst/>
              <a:rect l="l" t="t" r="r" b="b"/>
              <a:pathLst>
                <a:path w="9813" h="13840" extrusionOk="0">
                  <a:moveTo>
                    <a:pt x="3762" y="13799"/>
                  </a:moveTo>
                  <a:cubicBezTo>
                    <a:pt x="6746" y="12286"/>
                    <a:pt x="9343" y="5990"/>
                    <a:pt x="9731" y="5050"/>
                  </a:cubicBezTo>
                  <a:cubicBezTo>
                    <a:pt x="9751" y="5029"/>
                    <a:pt x="9751" y="5029"/>
                    <a:pt x="9772" y="5009"/>
                  </a:cubicBezTo>
                  <a:cubicBezTo>
                    <a:pt x="9813" y="4927"/>
                    <a:pt x="9772" y="4825"/>
                    <a:pt x="9710" y="4784"/>
                  </a:cubicBezTo>
                  <a:cubicBezTo>
                    <a:pt x="9690" y="4763"/>
                    <a:pt x="9670" y="4763"/>
                    <a:pt x="9649" y="4784"/>
                  </a:cubicBezTo>
                  <a:cubicBezTo>
                    <a:pt x="8852" y="4150"/>
                    <a:pt x="3455" y="0"/>
                    <a:pt x="123" y="184"/>
                  </a:cubicBezTo>
                  <a:cubicBezTo>
                    <a:pt x="41" y="184"/>
                    <a:pt x="1" y="225"/>
                    <a:pt x="1" y="307"/>
                  </a:cubicBezTo>
                  <a:cubicBezTo>
                    <a:pt x="1" y="307"/>
                    <a:pt x="1" y="307"/>
                    <a:pt x="1" y="327"/>
                  </a:cubicBezTo>
                  <a:cubicBezTo>
                    <a:pt x="21" y="368"/>
                    <a:pt x="62" y="409"/>
                    <a:pt x="123" y="409"/>
                  </a:cubicBezTo>
                  <a:cubicBezTo>
                    <a:pt x="3353" y="246"/>
                    <a:pt x="8750" y="4375"/>
                    <a:pt x="9506" y="4968"/>
                  </a:cubicBezTo>
                  <a:cubicBezTo>
                    <a:pt x="9138" y="5867"/>
                    <a:pt x="6542" y="12143"/>
                    <a:pt x="3660" y="13594"/>
                  </a:cubicBezTo>
                  <a:cubicBezTo>
                    <a:pt x="3619" y="13615"/>
                    <a:pt x="3578" y="13676"/>
                    <a:pt x="3598" y="13737"/>
                  </a:cubicBezTo>
                  <a:cubicBezTo>
                    <a:pt x="3598" y="13737"/>
                    <a:pt x="3598" y="13758"/>
                    <a:pt x="3598" y="13758"/>
                  </a:cubicBezTo>
                  <a:cubicBezTo>
                    <a:pt x="3639" y="13819"/>
                    <a:pt x="3701" y="13840"/>
                    <a:pt x="3762" y="137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"/>
            <p:cNvSpPr/>
            <p:nvPr/>
          </p:nvSpPr>
          <p:spPr>
            <a:xfrm>
              <a:off x="5067150" y="2327775"/>
              <a:ext cx="214675" cy="303100"/>
            </a:xfrm>
            <a:custGeom>
              <a:avLst/>
              <a:gdLst/>
              <a:ahLst/>
              <a:cxnLst/>
              <a:rect l="l" t="t" r="r" b="b"/>
              <a:pathLst>
                <a:path w="8587" h="12124" extrusionOk="0">
                  <a:moveTo>
                    <a:pt x="3292" y="12103"/>
                  </a:moveTo>
                  <a:cubicBezTo>
                    <a:pt x="5908" y="10774"/>
                    <a:pt x="8177" y="5255"/>
                    <a:pt x="8504" y="4437"/>
                  </a:cubicBezTo>
                  <a:cubicBezTo>
                    <a:pt x="8525" y="4416"/>
                    <a:pt x="8545" y="4416"/>
                    <a:pt x="8545" y="4396"/>
                  </a:cubicBezTo>
                  <a:cubicBezTo>
                    <a:pt x="8586" y="4335"/>
                    <a:pt x="8566" y="4232"/>
                    <a:pt x="8484" y="4192"/>
                  </a:cubicBezTo>
                  <a:cubicBezTo>
                    <a:pt x="8484" y="4192"/>
                    <a:pt x="8463" y="4192"/>
                    <a:pt x="8443" y="4192"/>
                  </a:cubicBezTo>
                  <a:cubicBezTo>
                    <a:pt x="7748" y="3640"/>
                    <a:pt x="3026" y="1"/>
                    <a:pt x="103" y="165"/>
                  </a:cubicBezTo>
                  <a:cubicBezTo>
                    <a:pt x="41" y="165"/>
                    <a:pt x="0" y="226"/>
                    <a:pt x="0" y="287"/>
                  </a:cubicBezTo>
                  <a:cubicBezTo>
                    <a:pt x="0" y="287"/>
                    <a:pt x="0" y="287"/>
                    <a:pt x="0" y="308"/>
                  </a:cubicBezTo>
                  <a:cubicBezTo>
                    <a:pt x="21" y="348"/>
                    <a:pt x="62" y="369"/>
                    <a:pt x="103" y="369"/>
                  </a:cubicBezTo>
                  <a:cubicBezTo>
                    <a:pt x="2924" y="226"/>
                    <a:pt x="7646" y="3844"/>
                    <a:pt x="8320" y="4355"/>
                  </a:cubicBezTo>
                  <a:cubicBezTo>
                    <a:pt x="7993" y="5152"/>
                    <a:pt x="5724" y="10631"/>
                    <a:pt x="3210" y="11919"/>
                  </a:cubicBezTo>
                  <a:cubicBezTo>
                    <a:pt x="3169" y="11939"/>
                    <a:pt x="3149" y="11980"/>
                    <a:pt x="3149" y="12041"/>
                  </a:cubicBezTo>
                  <a:cubicBezTo>
                    <a:pt x="3149" y="12041"/>
                    <a:pt x="3149" y="12041"/>
                    <a:pt x="3149" y="12062"/>
                  </a:cubicBezTo>
                  <a:cubicBezTo>
                    <a:pt x="3189" y="12103"/>
                    <a:pt x="3251" y="12123"/>
                    <a:pt x="3292" y="121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"/>
            <p:cNvSpPr/>
            <p:nvPr/>
          </p:nvSpPr>
          <p:spPr>
            <a:xfrm>
              <a:off x="5101900" y="2419275"/>
              <a:ext cx="83325" cy="117550"/>
            </a:xfrm>
            <a:custGeom>
              <a:avLst/>
              <a:gdLst/>
              <a:ahLst/>
              <a:cxnLst/>
              <a:rect l="l" t="t" r="r" b="b"/>
              <a:pathLst>
                <a:path w="3333" h="4702" extrusionOk="0">
                  <a:moveTo>
                    <a:pt x="1288" y="4702"/>
                  </a:moveTo>
                  <a:cubicBezTo>
                    <a:pt x="2310" y="4191"/>
                    <a:pt x="3189" y="2044"/>
                    <a:pt x="3312" y="1717"/>
                  </a:cubicBezTo>
                  <a:lnTo>
                    <a:pt x="3333" y="1717"/>
                  </a:lnTo>
                  <a:cubicBezTo>
                    <a:pt x="3333" y="1676"/>
                    <a:pt x="3333" y="1656"/>
                    <a:pt x="3312" y="1635"/>
                  </a:cubicBezTo>
                  <a:lnTo>
                    <a:pt x="3292" y="1635"/>
                  </a:lnTo>
                  <a:cubicBezTo>
                    <a:pt x="3026" y="1411"/>
                    <a:pt x="1186" y="0"/>
                    <a:pt x="41" y="61"/>
                  </a:cubicBezTo>
                  <a:cubicBezTo>
                    <a:pt x="21" y="61"/>
                    <a:pt x="1" y="82"/>
                    <a:pt x="1" y="102"/>
                  </a:cubicBezTo>
                  <a:lnTo>
                    <a:pt x="1" y="102"/>
                  </a:lnTo>
                  <a:cubicBezTo>
                    <a:pt x="1" y="123"/>
                    <a:pt x="21" y="143"/>
                    <a:pt x="41" y="143"/>
                  </a:cubicBezTo>
                  <a:cubicBezTo>
                    <a:pt x="1145" y="82"/>
                    <a:pt x="2985" y="1492"/>
                    <a:pt x="3251" y="1697"/>
                  </a:cubicBezTo>
                  <a:cubicBezTo>
                    <a:pt x="3128" y="2003"/>
                    <a:pt x="2229" y="4129"/>
                    <a:pt x="1247" y="4640"/>
                  </a:cubicBezTo>
                  <a:cubicBezTo>
                    <a:pt x="1227" y="4640"/>
                    <a:pt x="1227" y="4661"/>
                    <a:pt x="1227" y="4681"/>
                  </a:cubicBezTo>
                  <a:cubicBezTo>
                    <a:pt x="1227" y="4702"/>
                    <a:pt x="1268" y="4702"/>
                    <a:pt x="1288" y="47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"/>
            <p:cNvSpPr/>
            <p:nvPr/>
          </p:nvSpPr>
          <p:spPr>
            <a:xfrm>
              <a:off x="4858125" y="1969600"/>
              <a:ext cx="317400" cy="377625"/>
            </a:xfrm>
            <a:custGeom>
              <a:avLst/>
              <a:gdLst/>
              <a:ahLst/>
              <a:cxnLst/>
              <a:rect l="l" t="t" r="r" b="b"/>
              <a:pathLst>
                <a:path w="12696" h="15105" extrusionOk="0">
                  <a:moveTo>
                    <a:pt x="1343" y="1"/>
                  </a:moveTo>
                  <a:cubicBezTo>
                    <a:pt x="505" y="1"/>
                    <a:pt x="1" y="39"/>
                    <a:pt x="1" y="39"/>
                  </a:cubicBezTo>
                  <a:cubicBezTo>
                    <a:pt x="4600" y="5190"/>
                    <a:pt x="8689" y="15105"/>
                    <a:pt x="8689" y="15105"/>
                  </a:cubicBezTo>
                  <a:cubicBezTo>
                    <a:pt x="11714" y="11630"/>
                    <a:pt x="12695" y="2737"/>
                    <a:pt x="12695" y="2737"/>
                  </a:cubicBezTo>
                  <a:cubicBezTo>
                    <a:pt x="8849" y="315"/>
                    <a:pt x="3736" y="1"/>
                    <a:pt x="13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"/>
            <p:cNvSpPr/>
            <p:nvPr/>
          </p:nvSpPr>
          <p:spPr>
            <a:xfrm>
              <a:off x="4855075" y="1938375"/>
              <a:ext cx="329125" cy="409875"/>
            </a:xfrm>
            <a:custGeom>
              <a:avLst/>
              <a:gdLst/>
              <a:ahLst/>
              <a:cxnLst/>
              <a:rect l="l" t="t" r="r" b="b"/>
              <a:pathLst>
                <a:path w="13165" h="16395" extrusionOk="0">
                  <a:moveTo>
                    <a:pt x="8811" y="16354"/>
                  </a:moveTo>
                  <a:cubicBezTo>
                    <a:pt x="11877" y="13594"/>
                    <a:pt x="12960" y="5274"/>
                    <a:pt x="13103" y="4027"/>
                  </a:cubicBezTo>
                  <a:cubicBezTo>
                    <a:pt x="13124" y="4007"/>
                    <a:pt x="13144" y="3986"/>
                    <a:pt x="13144" y="3986"/>
                  </a:cubicBezTo>
                  <a:cubicBezTo>
                    <a:pt x="13165" y="3925"/>
                    <a:pt x="13165" y="3864"/>
                    <a:pt x="13124" y="3823"/>
                  </a:cubicBezTo>
                  <a:cubicBezTo>
                    <a:pt x="13103" y="3762"/>
                    <a:pt x="13062" y="3721"/>
                    <a:pt x="13001" y="3721"/>
                  </a:cubicBezTo>
                  <a:cubicBezTo>
                    <a:pt x="12981" y="3721"/>
                    <a:pt x="12960" y="3721"/>
                    <a:pt x="12940" y="3721"/>
                  </a:cubicBezTo>
                  <a:cubicBezTo>
                    <a:pt x="11775" y="3230"/>
                    <a:pt x="4027" y="0"/>
                    <a:pt x="123" y="1288"/>
                  </a:cubicBezTo>
                  <a:cubicBezTo>
                    <a:pt x="41" y="1309"/>
                    <a:pt x="0" y="1390"/>
                    <a:pt x="21" y="1472"/>
                  </a:cubicBezTo>
                  <a:lnTo>
                    <a:pt x="41" y="1492"/>
                  </a:lnTo>
                  <a:cubicBezTo>
                    <a:pt x="61" y="1554"/>
                    <a:pt x="143" y="1574"/>
                    <a:pt x="205" y="1554"/>
                  </a:cubicBezTo>
                  <a:cubicBezTo>
                    <a:pt x="3986" y="327"/>
                    <a:pt x="11713" y="3516"/>
                    <a:pt x="12817" y="3986"/>
                  </a:cubicBezTo>
                  <a:cubicBezTo>
                    <a:pt x="12674" y="5172"/>
                    <a:pt x="11570" y="13471"/>
                    <a:pt x="8606" y="16129"/>
                  </a:cubicBezTo>
                  <a:cubicBezTo>
                    <a:pt x="8565" y="16170"/>
                    <a:pt x="8545" y="16252"/>
                    <a:pt x="8586" y="16313"/>
                  </a:cubicBezTo>
                  <a:lnTo>
                    <a:pt x="8606" y="16333"/>
                  </a:lnTo>
                  <a:cubicBezTo>
                    <a:pt x="8647" y="16395"/>
                    <a:pt x="8749" y="16395"/>
                    <a:pt x="8811" y="163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"/>
            <p:cNvSpPr/>
            <p:nvPr/>
          </p:nvSpPr>
          <p:spPr>
            <a:xfrm>
              <a:off x="4884200" y="1975675"/>
              <a:ext cx="267300" cy="332200"/>
            </a:xfrm>
            <a:custGeom>
              <a:avLst/>
              <a:gdLst/>
              <a:ahLst/>
              <a:cxnLst/>
              <a:rect l="l" t="t" r="r" b="b"/>
              <a:pathLst>
                <a:path w="10692" h="13288" extrusionOk="0">
                  <a:moveTo>
                    <a:pt x="7155" y="13247"/>
                  </a:moveTo>
                  <a:cubicBezTo>
                    <a:pt x="9649" y="11019"/>
                    <a:pt x="10528" y="4273"/>
                    <a:pt x="10630" y="3251"/>
                  </a:cubicBezTo>
                  <a:cubicBezTo>
                    <a:pt x="10650" y="3230"/>
                    <a:pt x="10650" y="3230"/>
                    <a:pt x="10671" y="3210"/>
                  </a:cubicBezTo>
                  <a:cubicBezTo>
                    <a:pt x="10691" y="3169"/>
                    <a:pt x="10671" y="3108"/>
                    <a:pt x="10650" y="3087"/>
                  </a:cubicBezTo>
                  <a:cubicBezTo>
                    <a:pt x="10630" y="3046"/>
                    <a:pt x="10589" y="3005"/>
                    <a:pt x="10548" y="3005"/>
                  </a:cubicBezTo>
                  <a:cubicBezTo>
                    <a:pt x="10528" y="3005"/>
                    <a:pt x="10507" y="3005"/>
                    <a:pt x="10507" y="3005"/>
                  </a:cubicBezTo>
                  <a:cubicBezTo>
                    <a:pt x="9567" y="2597"/>
                    <a:pt x="3271" y="0"/>
                    <a:pt x="103" y="1023"/>
                  </a:cubicBezTo>
                  <a:cubicBezTo>
                    <a:pt x="41" y="1043"/>
                    <a:pt x="0" y="1104"/>
                    <a:pt x="21" y="1166"/>
                  </a:cubicBezTo>
                  <a:cubicBezTo>
                    <a:pt x="21" y="1166"/>
                    <a:pt x="21" y="1186"/>
                    <a:pt x="21" y="1186"/>
                  </a:cubicBezTo>
                  <a:cubicBezTo>
                    <a:pt x="62" y="1247"/>
                    <a:pt x="103" y="1268"/>
                    <a:pt x="164" y="1247"/>
                  </a:cubicBezTo>
                  <a:cubicBezTo>
                    <a:pt x="3230" y="246"/>
                    <a:pt x="9506" y="2842"/>
                    <a:pt x="10405" y="3210"/>
                  </a:cubicBezTo>
                  <a:cubicBezTo>
                    <a:pt x="10283" y="4171"/>
                    <a:pt x="9383" y="10916"/>
                    <a:pt x="6991" y="13063"/>
                  </a:cubicBezTo>
                  <a:cubicBezTo>
                    <a:pt x="6951" y="13104"/>
                    <a:pt x="6930" y="13165"/>
                    <a:pt x="6971" y="13206"/>
                  </a:cubicBezTo>
                  <a:lnTo>
                    <a:pt x="6991" y="13226"/>
                  </a:lnTo>
                  <a:cubicBezTo>
                    <a:pt x="7012" y="13288"/>
                    <a:pt x="7094" y="13288"/>
                    <a:pt x="7155" y="132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"/>
            <p:cNvSpPr/>
            <p:nvPr/>
          </p:nvSpPr>
          <p:spPr>
            <a:xfrm>
              <a:off x="4895450" y="1997650"/>
              <a:ext cx="234075" cy="291325"/>
            </a:xfrm>
            <a:custGeom>
              <a:avLst/>
              <a:gdLst/>
              <a:ahLst/>
              <a:cxnLst/>
              <a:rect l="l" t="t" r="r" b="b"/>
              <a:pathLst>
                <a:path w="9363" h="11653" extrusionOk="0">
                  <a:moveTo>
                    <a:pt x="6235" y="11611"/>
                  </a:moveTo>
                  <a:cubicBezTo>
                    <a:pt x="8422" y="9649"/>
                    <a:pt x="9199" y="3762"/>
                    <a:pt x="9301" y="2862"/>
                  </a:cubicBezTo>
                  <a:cubicBezTo>
                    <a:pt x="9321" y="2862"/>
                    <a:pt x="9321" y="2842"/>
                    <a:pt x="9342" y="2821"/>
                  </a:cubicBezTo>
                  <a:cubicBezTo>
                    <a:pt x="9362" y="2801"/>
                    <a:pt x="9342" y="2740"/>
                    <a:pt x="9321" y="2719"/>
                  </a:cubicBezTo>
                  <a:cubicBezTo>
                    <a:pt x="9301" y="2678"/>
                    <a:pt x="9260" y="2658"/>
                    <a:pt x="9240" y="2637"/>
                  </a:cubicBezTo>
                  <a:cubicBezTo>
                    <a:pt x="9219" y="2637"/>
                    <a:pt x="9199" y="2637"/>
                    <a:pt x="9178" y="2637"/>
                  </a:cubicBezTo>
                  <a:cubicBezTo>
                    <a:pt x="8361" y="2290"/>
                    <a:pt x="2862" y="0"/>
                    <a:pt x="82" y="920"/>
                  </a:cubicBezTo>
                  <a:cubicBezTo>
                    <a:pt x="20" y="941"/>
                    <a:pt x="0" y="982"/>
                    <a:pt x="20" y="1043"/>
                  </a:cubicBezTo>
                  <a:cubicBezTo>
                    <a:pt x="20" y="1043"/>
                    <a:pt x="20" y="1063"/>
                    <a:pt x="20" y="1063"/>
                  </a:cubicBezTo>
                  <a:cubicBezTo>
                    <a:pt x="41" y="1104"/>
                    <a:pt x="82" y="1125"/>
                    <a:pt x="143" y="1104"/>
                  </a:cubicBezTo>
                  <a:cubicBezTo>
                    <a:pt x="2821" y="225"/>
                    <a:pt x="8320" y="2494"/>
                    <a:pt x="9097" y="2842"/>
                  </a:cubicBezTo>
                  <a:cubicBezTo>
                    <a:pt x="8994" y="3680"/>
                    <a:pt x="8197" y="9567"/>
                    <a:pt x="6112" y="11468"/>
                  </a:cubicBezTo>
                  <a:cubicBezTo>
                    <a:pt x="6071" y="11489"/>
                    <a:pt x="6071" y="11550"/>
                    <a:pt x="6092" y="11591"/>
                  </a:cubicBezTo>
                  <a:cubicBezTo>
                    <a:pt x="6092" y="11591"/>
                    <a:pt x="6092" y="11591"/>
                    <a:pt x="6092" y="11611"/>
                  </a:cubicBezTo>
                  <a:cubicBezTo>
                    <a:pt x="6133" y="11652"/>
                    <a:pt x="6194" y="11652"/>
                    <a:pt x="6235" y="116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"/>
            <p:cNvSpPr/>
            <p:nvPr/>
          </p:nvSpPr>
          <p:spPr>
            <a:xfrm>
              <a:off x="4951150" y="2089125"/>
              <a:ext cx="90975" cy="112975"/>
            </a:xfrm>
            <a:custGeom>
              <a:avLst/>
              <a:gdLst/>
              <a:ahLst/>
              <a:cxnLst/>
              <a:rect l="l" t="t" r="r" b="b"/>
              <a:pathLst>
                <a:path w="3639" h="4519" extrusionOk="0">
                  <a:moveTo>
                    <a:pt x="2453" y="4518"/>
                  </a:moveTo>
                  <a:cubicBezTo>
                    <a:pt x="3291" y="3741"/>
                    <a:pt x="3598" y="1452"/>
                    <a:pt x="3639" y="1104"/>
                  </a:cubicBezTo>
                  <a:cubicBezTo>
                    <a:pt x="3639" y="1104"/>
                    <a:pt x="3639" y="1084"/>
                    <a:pt x="3639" y="1084"/>
                  </a:cubicBezTo>
                  <a:cubicBezTo>
                    <a:pt x="3639" y="1064"/>
                    <a:pt x="3639" y="1064"/>
                    <a:pt x="3639" y="1043"/>
                  </a:cubicBezTo>
                  <a:cubicBezTo>
                    <a:pt x="3639" y="1023"/>
                    <a:pt x="3618" y="1023"/>
                    <a:pt x="3598" y="1023"/>
                  </a:cubicBezTo>
                  <a:cubicBezTo>
                    <a:pt x="3598" y="1023"/>
                    <a:pt x="3598" y="1023"/>
                    <a:pt x="3577" y="1023"/>
                  </a:cubicBezTo>
                  <a:cubicBezTo>
                    <a:pt x="3271" y="880"/>
                    <a:pt x="1124" y="1"/>
                    <a:pt x="41" y="348"/>
                  </a:cubicBezTo>
                  <a:cubicBezTo>
                    <a:pt x="21" y="348"/>
                    <a:pt x="0" y="369"/>
                    <a:pt x="21" y="389"/>
                  </a:cubicBezTo>
                  <a:lnTo>
                    <a:pt x="21" y="389"/>
                  </a:lnTo>
                  <a:cubicBezTo>
                    <a:pt x="21" y="409"/>
                    <a:pt x="41" y="409"/>
                    <a:pt x="62" y="409"/>
                  </a:cubicBezTo>
                  <a:cubicBezTo>
                    <a:pt x="1104" y="62"/>
                    <a:pt x="3250" y="961"/>
                    <a:pt x="3557" y="1084"/>
                  </a:cubicBezTo>
                  <a:cubicBezTo>
                    <a:pt x="3516" y="1411"/>
                    <a:pt x="3210" y="3701"/>
                    <a:pt x="2392" y="4436"/>
                  </a:cubicBezTo>
                  <a:cubicBezTo>
                    <a:pt x="2371" y="4457"/>
                    <a:pt x="2371" y="4477"/>
                    <a:pt x="2392" y="4498"/>
                  </a:cubicBezTo>
                  <a:lnTo>
                    <a:pt x="2392" y="4498"/>
                  </a:lnTo>
                  <a:cubicBezTo>
                    <a:pt x="2392" y="4518"/>
                    <a:pt x="2433" y="4518"/>
                    <a:pt x="2453" y="45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"/>
            <p:cNvSpPr/>
            <p:nvPr/>
          </p:nvSpPr>
          <p:spPr>
            <a:xfrm>
              <a:off x="4599550" y="1692900"/>
              <a:ext cx="357750" cy="341050"/>
            </a:xfrm>
            <a:custGeom>
              <a:avLst/>
              <a:gdLst/>
              <a:ahLst/>
              <a:cxnLst/>
              <a:rect l="l" t="t" r="r" b="b"/>
              <a:pathLst>
                <a:path w="14310" h="13642" extrusionOk="0">
                  <a:moveTo>
                    <a:pt x="8181" y="0"/>
                  </a:moveTo>
                  <a:cubicBezTo>
                    <a:pt x="3825" y="0"/>
                    <a:pt x="0" y="1356"/>
                    <a:pt x="0" y="1356"/>
                  </a:cubicBezTo>
                  <a:cubicBezTo>
                    <a:pt x="5765" y="5138"/>
                    <a:pt x="12286" y="13642"/>
                    <a:pt x="12286" y="13642"/>
                  </a:cubicBezTo>
                  <a:cubicBezTo>
                    <a:pt x="14309" y="9513"/>
                    <a:pt x="12960" y="661"/>
                    <a:pt x="12960" y="661"/>
                  </a:cubicBezTo>
                  <a:cubicBezTo>
                    <a:pt x="11402" y="178"/>
                    <a:pt x="9756" y="0"/>
                    <a:pt x="8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"/>
            <p:cNvSpPr/>
            <p:nvPr/>
          </p:nvSpPr>
          <p:spPr>
            <a:xfrm>
              <a:off x="4597500" y="1670575"/>
              <a:ext cx="365425" cy="365425"/>
            </a:xfrm>
            <a:custGeom>
              <a:avLst/>
              <a:gdLst/>
              <a:ahLst/>
              <a:cxnLst/>
              <a:rect l="l" t="t" r="r" b="b"/>
              <a:pathLst>
                <a:path w="14617" h="14617" extrusionOk="0">
                  <a:moveTo>
                    <a:pt x="12368" y="14535"/>
                  </a:moveTo>
                  <a:cubicBezTo>
                    <a:pt x="14616" y="11080"/>
                    <a:pt x="13512" y="2760"/>
                    <a:pt x="13329" y="1513"/>
                  </a:cubicBezTo>
                  <a:cubicBezTo>
                    <a:pt x="13329" y="1513"/>
                    <a:pt x="13349" y="1493"/>
                    <a:pt x="13369" y="1472"/>
                  </a:cubicBezTo>
                  <a:cubicBezTo>
                    <a:pt x="13369" y="1411"/>
                    <a:pt x="13349" y="1350"/>
                    <a:pt x="13288" y="1329"/>
                  </a:cubicBezTo>
                  <a:cubicBezTo>
                    <a:pt x="13267" y="1289"/>
                    <a:pt x="13206" y="1248"/>
                    <a:pt x="13145" y="1268"/>
                  </a:cubicBezTo>
                  <a:cubicBezTo>
                    <a:pt x="13124" y="1268"/>
                    <a:pt x="13104" y="1268"/>
                    <a:pt x="13104" y="1289"/>
                  </a:cubicBezTo>
                  <a:cubicBezTo>
                    <a:pt x="11857" y="1105"/>
                    <a:pt x="3537" y="1"/>
                    <a:pt x="82" y="2249"/>
                  </a:cubicBezTo>
                  <a:cubicBezTo>
                    <a:pt x="21" y="2290"/>
                    <a:pt x="0" y="2392"/>
                    <a:pt x="41" y="2454"/>
                  </a:cubicBezTo>
                  <a:lnTo>
                    <a:pt x="62" y="2474"/>
                  </a:lnTo>
                  <a:cubicBezTo>
                    <a:pt x="103" y="2515"/>
                    <a:pt x="184" y="2535"/>
                    <a:pt x="246" y="2495"/>
                  </a:cubicBezTo>
                  <a:cubicBezTo>
                    <a:pt x="3557" y="328"/>
                    <a:pt x="11857" y="1411"/>
                    <a:pt x="13042" y="1575"/>
                  </a:cubicBezTo>
                  <a:cubicBezTo>
                    <a:pt x="13226" y="2760"/>
                    <a:pt x="14289" y="11060"/>
                    <a:pt x="12122" y="14392"/>
                  </a:cubicBezTo>
                  <a:cubicBezTo>
                    <a:pt x="12102" y="14433"/>
                    <a:pt x="12102" y="14514"/>
                    <a:pt x="12143" y="14576"/>
                  </a:cubicBezTo>
                  <a:lnTo>
                    <a:pt x="12163" y="14576"/>
                  </a:lnTo>
                  <a:cubicBezTo>
                    <a:pt x="12245" y="14617"/>
                    <a:pt x="12327" y="14596"/>
                    <a:pt x="12368" y="145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"/>
            <p:cNvSpPr/>
            <p:nvPr/>
          </p:nvSpPr>
          <p:spPr>
            <a:xfrm>
              <a:off x="4632750" y="1703275"/>
              <a:ext cx="296950" cy="296450"/>
            </a:xfrm>
            <a:custGeom>
              <a:avLst/>
              <a:gdLst/>
              <a:ahLst/>
              <a:cxnLst/>
              <a:rect l="l" t="t" r="r" b="b"/>
              <a:pathLst>
                <a:path w="11878" h="11858" extrusionOk="0">
                  <a:moveTo>
                    <a:pt x="10058" y="11796"/>
                  </a:moveTo>
                  <a:cubicBezTo>
                    <a:pt x="11878" y="8995"/>
                    <a:pt x="10978" y="2250"/>
                    <a:pt x="10835" y="1248"/>
                  </a:cubicBezTo>
                  <a:cubicBezTo>
                    <a:pt x="10856" y="1227"/>
                    <a:pt x="10856" y="1207"/>
                    <a:pt x="10856" y="1187"/>
                  </a:cubicBezTo>
                  <a:cubicBezTo>
                    <a:pt x="10876" y="1146"/>
                    <a:pt x="10835" y="1105"/>
                    <a:pt x="10815" y="1084"/>
                  </a:cubicBezTo>
                  <a:cubicBezTo>
                    <a:pt x="10774" y="1043"/>
                    <a:pt x="10733" y="1023"/>
                    <a:pt x="10692" y="1023"/>
                  </a:cubicBezTo>
                  <a:cubicBezTo>
                    <a:pt x="10672" y="1023"/>
                    <a:pt x="10651" y="1023"/>
                    <a:pt x="10651" y="1043"/>
                  </a:cubicBezTo>
                  <a:cubicBezTo>
                    <a:pt x="9629" y="900"/>
                    <a:pt x="2883" y="1"/>
                    <a:pt x="83" y="1820"/>
                  </a:cubicBezTo>
                  <a:cubicBezTo>
                    <a:pt x="21" y="1861"/>
                    <a:pt x="1" y="1943"/>
                    <a:pt x="42" y="1984"/>
                  </a:cubicBezTo>
                  <a:cubicBezTo>
                    <a:pt x="42" y="2004"/>
                    <a:pt x="62" y="2004"/>
                    <a:pt x="62" y="2004"/>
                  </a:cubicBezTo>
                  <a:cubicBezTo>
                    <a:pt x="103" y="2045"/>
                    <a:pt x="164" y="2045"/>
                    <a:pt x="205" y="2004"/>
                  </a:cubicBezTo>
                  <a:cubicBezTo>
                    <a:pt x="2904" y="246"/>
                    <a:pt x="9649" y="1125"/>
                    <a:pt x="10610" y="1268"/>
                  </a:cubicBezTo>
                  <a:cubicBezTo>
                    <a:pt x="10753" y="2229"/>
                    <a:pt x="11632" y="8955"/>
                    <a:pt x="9854" y="11653"/>
                  </a:cubicBezTo>
                  <a:cubicBezTo>
                    <a:pt x="9833" y="11714"/>
                    <a:pt x="9833" y="11775"/>
                    <a:pt x="9874" y="11816"/>
                  </a:cubicBezTo>
                  <a:lnTo>
                    <a:pt x="9895" y="11816"/>
                  </a:lnTo>
                  <a:cubicBezTo>
                    <a:pt x="9956" y="11857"/>
                    <a:pt x="10017" y="11857"/>
                    <a:pt x="10058" y="117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"/>
            <p:cNvSpPr/>
            <p:nvPr/>
          </p:nvSpPr>
          <p:spPr>
            <a:xfrm>
              <a:off x="4648600" y="1724750"/>
              <a:ext cx="259650" cy="259625"/>
            </a:xfrm>
            <a:custGeom>
              <a:avLst/>
              <a:gdLst/>
              <a:ahLst/>
              <a:cxnLst/>
              <a:rect l="l" t="t" r="r" b="b"/>
              <a:pathLst>
                <a:path w="10386" h="10385" extrusionOk="0">
                  <a:moveTo>
                    <a:pt x="8791" y="10344"/>
                  </a:moveTo>
                  <a:cubicBezTo>
                    <a:pt x="10385" y="7871"/>
                    <a:pt x="9608" y="1983"/>
                    <a:pt x="9465" y="1084"/>
                  </a:cubicBezTo>
                  <a:cubicBezTo>
                    <a:pt x="9486" y="1084"/>
                    <a:pt x="9486" y="1063"/>
                    <a:pt x="9486" y="1043"/>
                  </a:cubicBezTo>
                  <a:cubicBezTo>
                    <a:pt x="9527" y="941"/>
                    <a:pt x="9404" y="839"/>
                    <a:pt x="9302" y="920"/>
                  </a:cubicBezTo>
                  <a:cubicBezTo>
                    <a:pt x="8423" y="777"/>
                    <a:pt x="2515" y="1"/>
                    <a:pt x="62" y="1595"/>
                  </a:cubicBezTo>
                  <a:cubicBezTo>
                    <a:pt x="1" y="1636"/>
                    <a:pt x="1" y="1697"/>
                    <a:pt x="21" y="1738"/>
                  </a:cubicBezTo>
                  <a:cubicBezTo>
                    <a:pt x="21" y="1738"/>
                    <a:pt x="41" y="1759"/>
                    <a:pt x="41" y="1759"/>
                  </a:cubicBezTo>
                  <a:cubicBezTo>
                    <a:pt x="82" y="1799"/>
                    <a:pt x="123" y="1799"/>
                    <a:pt x="164" y="1779"/>
                  </a:cubicBezTo>
                  <a:cubicBezTo>
                    <a:pt x="2535" y="246"/>
                    <a:pt x="8423" y="1002"/>
                    <a:pt x="9281" y="1125"/>
                  </a:cubicBezTo>
                  <a:cubicBezTo>
                    <a:pt x="9383" y="1963"/>
                    <a:pt x="10160" y="7850"/>
                    <a:pt x="8627" y="10221"/>
                  </a:cubicBezTo>
                  <a:cubicBezTo>
                    <a:pt x="8586" y="10262"/>
                    <a:pt x="8607" y="10324"/>
                    <a:pt x="8627" y="10344"/>
                  </a:cubicBezTo>
                  <a:cubicBezTo>
                    <a:pt x="8627" y="10344"/>
                    <a:pt x="8648" y="10344"/>
                    <a:pt x="8648" y="10344"/>
                  </a:cubicBezTo>
                  <a:cubicBezTo>
                    <a:pt x="8688" y="10385"/>
                    <a:pt x="8750" y="10385"/>
                    <a:pt x="8791" y="103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"/>
            <p:cNvSpPr/>
            <p:nvPr/>
          </p:nvSpPr>
          <p:spPr>
            <a:xfrm>
              <a:off x="4722200" y="1809075"/>
              <a:ext cx="101725" cy="102225"/>
            </a:xfrm>
            <a:custGeom>
              <a:avLst/>
              <a:gdLst/>
              <a:ahLst/>
              <a:cxnLst/>
              <a:rect l="l" t="t" r="r" b="b"/>
              <a:pathLst>
                <a:path w="4069" h="4089" extrusionOk="0">
                  <a:moveTo>
                    <a:pt x="3434" y="4027"/>
                  </a:moveTo>
                  <a:cubicBezTo>
                    <a:pt x="4068" y="3087"/>
                    <a:pt x="3762" y="777"/>
                    <a:pt x="3700" y="430"/>
                  </a:cubicBezTo>
                  <a:cubicBezTo>
                    <a:pt x="3700" y="430"/>
                    <a:pt x="3700" y="430"/>
                    <a:pt x="3700" y="409"/>
                  </a:cubicBezTo>
                  <a:cubicBezTo>
                    <a:pt x="3700" y="389"/>
                    <a:pt x="3659" y="368"/>
                    <a:pt x="3639" y="368"/>
                  </a:cubicBezTo>
                  <a:lnTo>
                    <a:pt x="3618" y="368"/>
                  </a:lnTo>
                  <a:cubicBezTo>
                    <a:pt x="3271" y="307"/>
                    <a:pt x="981" y="0"/>
                    <a:pt x="21" y="614"/>
                  </a:cubicBezTo>
                  <a:cubicBezTo>
                    <a:pt x="0" y="634"/>
                    <a:pt x="0" y="655"/>
                    <a:pt x="0" y="675"/>
                  </a:cubicBezTo>
                  <a:lnTo>
                    <a:pt x="0" y="675"/>
                  </a:lnTo>
                  <a:cubicBezTo>
                    <a:pt x="21" y="675"/>
                    <a:pt x="41" y="675"/>
                    <a:pt x="62" y="675"/>
                  </a:cubicBezTo>
                  <a:cubicBezTo>
                    <a:pt x="981" y="82"/>
                    <a:pt x="3271" y="368"/>
                    <a:pt x="3598" y="409"/>
                  </a:cubicBezTo>
                  <a:cubicBezTo>
                    <a:pt x="3659" y="736"/>
                    <a:pt x="3946" y="3046"/>
                    <a:pt x="3353" y="3966"/>
                  </a:cubicBezTo>
                  <a:cubicBezTo>
                    <a:pt x="3332" y="3966"/>
                    <a:pt x="3332" y="4007"/>
                    <a:pt x="3353" y="4007"/>
                  </a:cubicBezTo>
                  <a:lnTo>
                    <a:pt x="3353" y="4007"/>
                  </a:lnTo>
                  <a:cubicBezTo>
                    <a:pt x="3332" y="4068"/>
                    <a:pt x="3414" y="4089"/>
                    <a:pt x="3434" y="40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"/>
            <p:cNvSpPr/>
            <p:nvPr/>
          </p:nvSpPr>
          <p:spPr>
            <a:xfrm>
              <a:off x="4286275" y="1457225"/>
              <a:ext cx="398625" cy="318150"/>
            </a:xfrm>
            <a:custGeom>
              <a:avLst/>
              <a:gdLst/>
              <a:ahLst/>
              <a:cxnLst/>
              <a:rect l="l" t="t" r="r" b="b"/>
              <a:pathLst>
                <a:path w="15945" h="12726" extrusionOk="0">
                  <a:moveTo>
                    <a:pt x="11831" y="0"/>
                  </a:moveTo>
                  <a:cubicBezTo>
                    <a:pt x="5871" y="0"/>
                    <a:pt x="0" y="4017"/>
                    <a:pt x="0" y="4017"/>
                  </a:cubicBezTo>
                  <a:cubicBezTo>
                    <a:pt x="6542" y="6184"/>
                    <a:pt x="15046" y="12725"/>
                    <a:pt x="15046" y="12725"/>
                  </a:cubicBezTo>
                  <a:cubicBezTo>
                    <a:pt x="15945" y="8187"/>
                    <a:pt x="12347" y="10"/>
                    <a:pt x="12347" y="10"/>
                  </a:cubicBezTo>
                  <a:cubicBezTo>
                    <a:pt x="12175" y="4"/>
                    <a:pt x="12003" y="0"/>
                    <a:pt x="11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"/>
            <p:cNvSpPr/>
            <p:nvPr/>
          </p:nvSpPr>
          <p:spPr>
            <a:xfrm>
              <a:off x="4284725" y="1448775"/>
              <a:ext cx="409375" cy="329650"/>
            </a:xfrm>
            <a:custGeom>
              <a:avLst/>
              <a:gdLst/>
              <a:ahLst/>
              <a:cxnLst/>
              <a:rect l="l" t="t" r="r" b="b"/>
              <a:pathLst>
                <a:path w="16375" h="13186" extrusionOk="0">
                  <a:moveTo>
                    <a:pt x="15108" y="13063"/>
                  </a:moveTo>
                  <a:cubicBezTo>
                    <a:pt x="16375" y="9138"/>
                    <a:pt x="13166" y="1391"/>
                    <a:pt x="12675" y="226"/>
                  </a:cubicBezTo>
                  <a:cubicBezTo>
                    <a:pt x="12675" y="205"/>
                    <a:pt x="12675" y="185"/>
                    <a:pt x="12675" y="164"/>
                  </a:cubicBezTo>
                  <a:cubicBezTo>
                    <a:pt x="12655" y="124"/>
                    <a:pt x="12634" y="62"/>
                    <a:pt x="12573" y="42"/>
                  </a:cubicBezTo>
                  <a:cubicBezTo>
                    <a:pt x="12532" y="21"/>
                    <a:pt x="12471" y="1"/>
                    <a:pt x="12409" y="21"/>
                  </a:cubicBezTo>
                  <a:cubicBezTo>
                    <a:pt x="12389" y="42"/>
                    <a:pt x="12368" y="42"/>
                    <a:pt x="12368" y="62"/>
                  </a:cubicBezTo>
                  <a:cubicBezTo>
                    <a:pt x="11121" y="205"/>
                    <a:pt x="2802" y="1289"/>
                    <a:pt x="42" y="4355"/>
                  </a:cubicBezTo>
                  <a:cubicBezTo>
                    <a:pt x="1" y="4416"/>
                    <a:pt x="1" y="4519"/>
                    <a:pt x="42" y="4559"/>
                  </a:cubicBezTo>
                  <a:lnTo>
                    <a:pt x="62" y="4580"/>
                  </a:lnTo>
                  <a:cubicBezTo>
                    <a:pt x="124" y="4621"/>
                    <a:pt x="205" y="4600"/>
                    <a:pt x="246" y="4559"/>
                  </a:cubicBezTo>
                  <a:cubicBezTo>
                    <a:pt x="2904" y="1595"/>
                    <a:pt x="11203" y="491"/>
                    <a:pt x="12389" y="348"/>
                  </a:cubicBezTo>
                  <a:cubicBezTo>
                    <a:pt x="12859" y="1452"/>
                    <a:pt x="16048" y="9200"/>
                    <a:pt x="14821" y="12961"/>
                  </a:cubicBezTo>
                  <a:cubicBezTo>
                    <a:pt x="14801" y="13022"/>
                    <a:pt x="14821" y="13104"/>
                    <a:pt x="14883" y="13125"/>
                  </a:cubicBezTo>
                  <a:lnTo>
                    <a:pt x="14903" y="13145"/>
                  </a:lnTo>
                  <a:cubicBezTo>
                    <a:pt x="14985" y="13186"/>
                    <a:pt x="15087" y="13145"/>
                    <a:pt x="15108" y="130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"/>
            <p:cNvSpPr/>
            <p:nvPr/>
          </p:nvSpPr>
          <p:spPr>
            <a:xfrm>
              <a:off x="4325100" y="1481500"/>
              <a:ext cx="332725" cy="267300"/>
            </a:xfrm>
            <a:custGeom>
              <a:avLst/>
              <a:gdLst/>
              <a:ahLst/>
              <a:cxnLst/>
              <a:rect l="l" t="t" r="r" b="b"/>
              <a:pathLst>
                <a:path w="13309" h="10692" extrusionOk="0">
                  <a:moveTo>
                    <a:pt x="12266" y="10610"/>
                  </a:moveTo>
                  <a:cubicBezTo>
                    <a:pt x="13309" y="7421"/>
                    <a:pt x="10692" y="1145"/>
                    <a:pt x="10283" y="205"/>
                  </a:cubicBezTo>
                  <a:cubicBezTo>
                    <a:pt x="10283" y="184"/>
                    <a:pt x="10283" y="164"/>
                    <a:pt x="10283" y="143"/>
                  </a:cubicBezTo>
                  <a:cubicBezTo>
                    <a:pt x="10263" y="61"/>
                    <a:pt x="10161" y="0"/>
                    <a:pt x="10079" y="21"/>
                  </a:cubicBezTo>
                  <a:cubicBezTo>
                    <a:pt x="10058" y="41"/>
                    <a:pt x="10058" y="41"/>
                    <a:pt x="10038" y="61"/>
                  </a:cubicBezTo>
                  <a:cubicBezTo>
                    <a:pt x="9016" y="184"/>
                    <a:pt x="2270" y="1063"/>
                    <a:pt x="42" y="3557"/>
                  </a:cubicBezTo>
                  <a:cubicBezTo>
                    <a:pt x="1" y="3598"/>
                    <a:pt x="1" y="3659"/>
                    <a:pt x="42" y="3721"/>
                  </a:cubicBezTo>
                  <a:lnTo>
                    <a:pt x="62" y="3721"/>
                  </a:lnTo>
                  <a:cubicBezTo>
                    <a:pt x="103" y="3761"/>
                    <a:pt x="164" y="3741"/>
                    <a:pt x="205" y="3700"/>
                  </a:cubicBezTo>
                  <a:cubicBezTo>
                    <a:pt x="2352" y="1308"/>
                    <a:pt x="9098" y="409"/>
                    <a:pt x="10058" y="286"/>
                  </a:cubicBezTo>
                  <a:cubicBezTo>
                    <a:pt x="10447" y="1186"/>
                    <a:pt x="13022" y="7461"/>
                    <a:pt x="12021" y="10528"/>
                  </a:cubicBezTo>
                  <a:cubicBezTo>
                    <a:pt x="12021" y="10589"/>
                    <a:pt x="12041" y="10630"/>
                    <a:pt x="12082" y="10671"/>
                  </a:cubicBezTo>
                  <a:lnTo>
                    <a:pt x="12102" y="10671"/>
                  </a:lnTo>
                  <a:cubicBezTo>
                    <a:pt x="12164" y="10691"/>
                    <a:pt x="12246" y="10671"/>
                    <a:pt x="12266" y="106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"/>
            <p:cNvSpPr/>
            <p:nvPr/>
          </p:nvSpPr>
          <p:spPr>
            <a:xfrm>
              <a:off x="4344025" y="1503975"/>
              <a:ext cx="291325" cy="234075"/>
            </a:xfrm>
            <a:custGeom>
              <a:avLst/>
              <a:gdLst/>
              <a:ahLst/>
              <a:cxnLst/>
              <a:rect l="l" t="t" r="r" b="b"/>
              <a:pathLst>
                <a:path w="11653" h="9363" extrusionOk="0">
                  <a:moveTo>
                    <a:pt x="10732" y="9281"/>
                  </a:moveTo>
                  <a:cubicBezTo>
                    <a:pt x="11652" y="6501"/>
                    <a:pt x="9363" y="982"/>
                    <a:pt x="9015" y="164"/>
                  </a:cubicBezTo>
                  <a:cubicBezTo>
                    <a:pt x="9015" y="164"/>
                    <a:pt x="9015" y="144"/>
                    <a:pt x="9015" y="123"/>
                  </a:cubicBezTo>
                  <a:cubicBezTo>
                    <a:pt x="8995" y="82"/>
                    <a:pt x="8974" y="41"/>
                    <a:pt x="8933" y="41"/>
                  </a:cubicBezTo>
                  <a:cubicBezTo>
                    <a:pt x="8913" y="1"/>
                    <a:pt x="8852" y="1"/>
                    <a:pt x="8831" y="21"/>
                  </a:cubicBezTo>
                  <a:cubicBezTo>
                    <a:pt x="8811" y="21"/>
                    <a:pt x="8790" y="41"/>
                    <a:pt x="8790" y="41"/>
                  </a:cubicBezTo>
                  <a:cubicBezTo>
                    <a:pt x="7891" y="144"/>
                    <a:pt x="2004" y="920"/>
                    <a:pt x="41" y="3108"/>
                  </a:cubicBezTo>
                  <a:cubicBezTo>
                    <a:pt x="0" y="3149"/>
                    <a:pt x="0" y="3210"/>
                    <a:pt x="41" y="3251"/>
                  </a:cubicBezTo>
                  <a:cubicBezTo>
                    <a:pt x="41" y="3251"/>
                    <a:pt x="41" y="3251"/>
                    <a:pt x="62" y="3251"/>
                  </a:cubicBezTo>
                  <a:cubicBezTo>
                    <a:pt x="102" y="3271"/>
                    <a:pt x="143" y="3271"/>
                    <a:pt x="184" y="3230"/>
                  </a:cubicBezTo>
                  <a:cubicBezTo>
                    <a:pt x="2065" y="1145"/>
                    <a:pt x="7952" y="348"/>
                    <a:pt x="8811" y="246"/>
                  </a:cubicBezTo>
                  <a:cubicBezTo>
                    <a:pt x="9138" y="1023"/>
                    <a:pt x="11407" y="6522"/>
                    <a:pt x="10528" y="9220"/>
                  </a:cubicBezTo>
                  <a:cubicBezTo>
                    <a:pt x="10507" y="9261"/>
                    <a:pt x="10528" y="9302"/>
                    <a:pt x="10569" y="9322"/>
                  </a:cubicBezTo>
                  <a:lnTo>
                    <a:pt x="10589" y="9322"/>
                  </a:lnTo>
                  <a:cubicBezTo>
                    <a:pt x="10650" y="9363"/>
                    <a:pt x="10712" y="9343"/>
                    <a:pt x="10732" y="92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"/>
            <p:cNvSpPr/>
            <p:nvPr/>
          </p:nvSpPr>
          <p:spPr>
            <a:xfrm>
              <a:off x="4430900" y="1590850"/>
              <a:ext cx="113475" cy="91000"/>
            </a:xfrm>
            <a:custGeom>
              <a:avLst/>
              <a:gdLst/>
              <a:ahLst/>
              <a:cxnLst/>
              <a:rect l="l" t="t" r="r" b="b"/>
              <a:pathLst>
                <a:path w="4539" h="3640" extrusionOk="0">
                  <a:moveTo>
                    <a:pt x="4191" y="3599"/>
                  </a:moveTo>
                  <a:cubicBezTo>
                    <a:pt x="4538" y="2515"/>
                    <a:pt x="3639" y="369"/>
                    <a:pt x="3516" y="62"/>
                  </a:cubicBezTo>
                  <a:lnTo>
                    <a:pt x="3516" y="42"/>
                  </a:lnTo>
                  <a:cubicBezTo>
                    <a:pt x="3496" y="21"/>
                    <a:pt x="3496" y="1"/>
                    <a:pt x="3475" y="1"/>
                  </a:cubicBezTo>
                  <a:cubicBezTo>
                    <a:pt x="3475" y="1"/>
                    <a:pt x="3455" y="1"/>
                    <a:pt x="3435" y="1"/>
                  </a:cubicBezTo>
                  <a:lnTo>
                    <a:pt x="3414" y="1"/>
                  </a:lnTo>
                  <a:cubicBezTo>
                    <a:pt x="3067" y="42"/>
                    <a:pt x="777" y="348"/>
                    <a:pt x="21" y="1186"/>
                  </a:cubicBezTo>
                  <a:cubicBezTo>
                    <a:pt x="0" y="1207"/>
                    <a:pt x="0" y="1227"/>
                    <a:pt x="21" y="1248"/>
                  </a:cubicBezTo>
                  <a:lnTo>
                    <a:pt x="21" y="1248"/>
                  </a:lnTo>
                  <a:cubicBezTo>
                    <a:pt x="41" y="1268"/>
                    <a:pt x="41" y="1268"/>
                    <a:pt x="62" y="1248"/>
                  </a:cubicBezTo>
                  <a:cubicBezTo>
                    <a:pt x="798" y="430"/>
                    <a:pt x="3087" y="123"/>
                    <a:pt x="3435" y="83"/>
                  </a:cubicBezTo>
                  <a:cubicBezTo>
                    <a:pt x="3557" y="389"/>
                    <a:pt x="4457" y="2536"/>
                    <a:pt x="4089" y="3578"/>
                  </a:cubicBezTo>
                  <a:cubicBezTo>
                    <a:pt x="4089" y="3599"/>
                    <a:pt x="4089" y="3619"/>
                    <a:pt x="4109" y="3619"/>
                  </a:cubicBezTo>
                  <a:lnTo>
                    <a:pt x="4109" y="3619"/>
                  </a:lnTo>
                  <a:cubicBezTo>
                    <a:pt x="4130" y="3639"/>
                    <a:pt x="4171" y="3639"/>
                    <a:pt x="4191" y="35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"/>
            <p:cNvSpPr/>
            <p:nvPr/>
          </p:nvSpPr>
          <p:spPr>
            <a:xfrm>
              <a:off x="3939775" y="1299050"/>
              <a:ext cx="419600" cy="289275"/>
            </a:xfrm>
            <a:custGeom>
              <a:avLst/>
              <a:gdLst/>
              <a:ahLst/>
              <a:cxnLst/>
              <a:rect l="l" t="t" r="r" b="b"/>
              <a:pathLst>
                <a:path w="16784" h="11571" extrusionOk="0">
                  <a:moveTo>
                    <a:pt x="10896" y="0"/>
                  </a:moveTo>
                  <a:cubicBezTo>
                    <a:pt x="4907" y="1350"/>
                    <a:pt x="1" y="7073"/>
                    <a:pt x="1" y="7073"/>
                  </a:cubicBezTo>
                  <a:cubicBezTo>
                    <a:pt x="6875" y="7461"/>
                    <a:pt x="16763" y="11553"/>
                    <a:pt x="16784" y="11570"/>
                  </a:cubicBezTo>
                  <a:lnTo>
                    <a:pt x="16784" y="11570"/>
                  </a:lnTo>
                  <a:cubicBezTo>
                    <a:pt x="16497" y="6971"/>
                    <a:pt x="10896" y="0"/>
                    <a:pt x="10896" y="0"/>
                  </a:cubicBezTo>
                  <a:close/>
                  <a:moveTo>
                    <a:pt x="16784" y="11570"/>
                  </a:moveTo>
                  <a:lnTo>
                    <a:pt x="16784" y="11570"/>
                  </a:lnTo>
                  <a:cubicBezTo>
                    <a:pt x="16784" y="11570"/>
                    <a:pt x="16784" y="11571"/>
                    <a:pt x="16784" y="11571"/>
                  </a:cubicBezTo>
                  <a:cubicBezTo>
                    <a:pt x="16784" y="11571"/>
                    <a:pt x="16784" y="11571"/>
                    <a:pt x="16784" y="115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"/>
            <p:cNvSpPr/>
            <p:nvPr/>
          </p:nvSpPr>
          <p:spPr>
            <a:xfrm>
              <a:off x="3939275" y="1288325"/>
              <a:ext cx="425725" cy="303075"/>
            </a:xfrm>
            <a:custGeom>
              <a:avLst/>
              <a:gdLst/>
              <a:ahLst/>
              <a:cxnLst/>
              <a:rect l="l" t="t" r="r" b="b"/>
              <a:pathLst>
                <a:path w="17029" h="12123" extrusionOk="0">
                  <a:moveTo>
                    <a:pt x="16824" y="12000"/>
                  </a:moveTo>
                  <a:cubicBezTo>
                    <a:pt x="17028" y="7891"/>
                    <a:pt x="11918" y="1227"/>
                    <a:pt x="11141" y="245"/>
                  </a:cubicBezTo>
                  <a:cubicBezTo>
                    <a:pt x="11141" y="225"/>
                    <a:pt x="11141" y="205"/>
                    <a:pt x="11141" y="184"/>
                  </a:cubicBezTo>
                  <a:cubicBezTo>
                    <a:pt x="11100" y="21"/>
                    <a:pt x="10875" y="0"/>
                    <a:pt x="10814" y="164"/>
                  </a:cubicBezTo>
                  <a:cubicBezTo>
                    <a:pt x="9649" y="613"/>
                    <a:pt x="1901" y="3823"/>
                    <a:pt x="21" y="7502"/>
                  </a:cubicBezTo>
                  <a:cubicBezTo>
                    <a:pt x="0" y="7564"/>
                    <a:pt x="21" y="7645"/>
                    <a:pt x="103" y="7686"/>
                  </a:cubicBezTo>
                  <a:lnTo>
                    <a:pt x="123" y="7686"/>
                  </a:lnTo>
                  <a:cubicBezTo>
                    <a:pt x="184" y="7707"/>
                    <a:pt x="246" y="7666"/>
                    <a:pt x="286" y="7625"/>
                  </a:cubicBezTo>
                  <a:cubicBezTo>
                    <a:pt x="2065" y="4068"/>
                    <a:pt x="9812" y="859"/>
                    <a:pt x="10916" y="409"/>
                  </a:cubicBezTo>
                  <a:cubicBezTo>
                    <a:pt x="11652" y="1349"/>
                    <a:pt x="16742" y="8013"/>
                    <a:pt x="16538" y="11959"/>
                  </a:cubicBezTo>
                  <a:cubicBezTo>
                    <a:pt x="16538" y="12040"/>
                    <a:pt x="16579" y="12102"/>
                    <a:pt x="16640" y="12122"/>
                  </a:cubicBezTo>
                  <a:lnTo>
                    <a:pt x="16660" y="12122"/>
                  </a:lnTo>
                  <a:cubicBezTo>
                    <a:pt x="16742" y="12122"/>
                    <a:pt x="16804" y="12061"/>
                    <a:pt x="16824" y="120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"/>
            <p:cNvSpPr/>
            <p:nvPr/>
          </p:nvSpPr>
          <p:spPr>
            <a:xfrm>
              <a:off x="3981175" y="1326650"/>
              <a:ext cx="346000" cy="244300"/>
            </a:xfrm>
            <a:custGeom>
              <a:avLst/>
              <a:gdLst/>
              <a:ahLst/>
              <a:cxnLst/>
              <a:rect l="l" t="t" r="r" b="b"/>
              <a:pathLst>
                <a:path w="13840" h="9772" extrusionOk="0">
                  <a:moveTo>
                    <a:pt x="13656" y="9690"/>
                  </a:moveTo>
                  <a:cubicBezTo>
                    <a:pt x="13840" y="6337"/>
                    <a:pt x="9690" y="941"/>
                    <a:pt x="9056" y="143"/>
                  </a:cubicBezTo>
                  <a:cubicBezTo>
                    <a:pt x="9056" y="123"/>
                    <a:pt x="9056" y="102"/>
                    <a:pt x="9056" y="102"/>
                  </a:cubicBezTo>
                  <a:cubicBezTo>
                    <a:pt x="9036" y="41"/>
                    <a:pt x="8995" y="21"/>
                    <a:pt x="8954" y="21"/>
                  </a:cubicBezTo>
                  <a:cubicBezTo>
                    <a:pt x="8913" y="0"/>
                    <a:pt x="8872" y="0"/>
                    <a:pt x="8831" y="21"/>
                  </a:cubicBezTo>
                  <a:cubicBezTo>
                    <a:pt x="8811" y="21"/>
                    <a:pt x="8791" y="41"/>
                    <a:pt x="8791" y="62"/>
                  </a:cubicBezTo>
                  <a:cubicBezTo>
                    <a:pt x="7850" y="430"/>
                    <a:pt x="1554" y="3026"/>
                    <a:pt x="41" y="6010"/>
                  </a:cubicBezTo>
                  <a:cubicBezTo>
                    <a:pt x="1" y="6072"/>
                    <a:pt x="41" y="6153"/>
                    <a:pt x="82" y="6174"/>
                  </a:cubicBezTo>
                  <a:lnTo>
                    <a:pt x="103" y="6174"/>
                  </a:lnTo>
                  <a:cubicBezTo>
                    <a:pt x="164" y="6194"/>
                    <a:pt x="225" y="6174"/>
                    <a:pt x="246" y="6112"/>
                  </a:cubicBezTo>
                  <a:cubicBezTo>
                    <a:pt x="1697" y="3251"/>
                    <a:pt x="7973" y="634"/>
                    <a:pt x="8872" y="266"/>
                  </a:cubicBezTo>
                  <a:cubicBezTo>
                    <a:pt x="9486" y="1043"/>
                    <a:pt x="13594" y="6439"/>
                    <a:pt x="13431" y="9649"/>
                  </a:cubicBezTo>
                  <a:cubicBezTo>
                    <a:pt x="13431" y="9710"/>
                    <a:pt x="13472" y="9751"/>
                    <a:pt x="13513" y="9771"/>
                  </a:cubicBezTo>
                  <a:lnTo>
                    <a:pt x="13533" y="9771"/>
                  </a:lnTo>
                  <a:cubicBezTo>
                    <a:pt x="13594" y="9771"/>
                    <a:pt x="13635" y="9731"/>
                    <a:pt x="13656" y="96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"/>
            <p:cNvSpPr/>
            <p:nvPr/>
          </p:nvSpPr>
          <p:spPr>
            <a:xfrm>
              <a:off x="4002125" y="1351175"/>
              <a:ext cx="303075" cy="214675"/>
            </a:xfrm>
            <a:custGeom>
              <a:avLst/>
              <a:gdLst/>
              <a:ahLst/>
              <a:cxnLst/>
              <a:rect l="l" t="t" r="r" b="b"/>
              <a:pathLst>
                <a:path w="12123" h="8587" extrusionOk="0">
                  <a:moveTo>
                    <a:pt x="11959" y="8484"/>
                  </a:moveTo>
                  <a:cubicBezTo>
                    <a:pt x="12123" y="5561"/>
                    <a:pt x="8484" y="839"/>
                    <a:pt x="7932" y="144"/>
                  </a:cubicBezTo>
                  <a:cubicBezTo>
                    <a:pt x="7932" y="123"/>
                    <a:pt x="7932" y="103"/>
                    <a:pt x="7932" y="103"/>
                  </a:cubicBezTo>
                  <a:cubicBezTo>
                    <a:pt x="7912" y="62"/>
                    <a:pt x="7891" y="41"/>
                    <a:pt x="7850" y="41"/>
                  </a:cubicBezTo>
                  <a:cubicBezTo>
                    <a:pt x="7789" y="0"/>
                    <a:pt x="7728" y="21"/>
                    <a:pt x="7707" y="82"/>
                  </a:cubicBezTo>
                  <a:cubicBezTo>
                    <a:pt x="6869" y="409"/>
                    <a:pt x="1370" y="2678"/>
                    <a:pt x="42" y="5295"/>
                  </a:cubicBezTo>
                  <a:cubicBezTo>
                    <a:pt x="1" y="5336"/>
                    <a:pt x="42" y="5397"/>
                    <a:pt x="82" y="5438"/>
                  </a:cubicBezTo>
                  <a:lnTo>
                    <a:pt x="103" y="5438"/>
                  </a:lnTo>
                  <a:cubicBezTo>
                    <a:pt x="144" y="5438"/>
                    <a:pt x="205" y="5418"/>
                    <a:pt x="226" y="5377"/>
                  </a:cubicBezTo>
                  <a:cubicBezTo>
                    <a:pt x="1493" y="2862"/>
                    <a:pt x="6992" y="573"/>
                    <a:pt x="7769" y="266"/>
                  </a:cubicBezTo>
                  <a:cubicBezTo>
                    <a:pt x="8300" y="941"/>
                    <a:pt x="11918" y="5663"/>
                    <a:pt x="11755" y="8484"/>
                  </a:cubicBezTo>
                  <a:cubicBezTo>
                    <a:pt x="11755" y="8525"/>
                    <a:pt x="11796" y="8566"/>
                    <a:pt x="11836" y="8586"/>
                  </a:cubicBezTo>
                  <a:lnTo>
                    <a:pt x="11857" y="8586"/>
                  </a:lnTo>
                  <a:cubicBezTo>
                    <a:pt x="11918" y="8586"/>
                    <a:pt x="11959" y="8545"/>
                    <a:pt x="11959" y="84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"/>
            <p:cNvSpPr/>
            <p:nvPr/>
          </p:nvSpPr>
          <p:spPr>
            <a:xfrm>
              <a:off x="4096675" y="1447750"/>
              <a:ext cx="117575" cy="83350"/>
            </a:xfrm>
            <a:custGeom>
              <a:avLst/>
              <a:gdLst/>
              <a:ahLst/>
              <a:cxnLst/>
              <a:rect l="l" t="t" r="r" b="b"/>
              <a:pathLst>
                <a:path w="4703" h="3334" extrusionOk="0">
                  <a:moveTo>
                    <a:pt x="4641" y="3292"/>
                  </a:moveTo>
                  <a:cubicBezTo>
                    <a:pt x="4702" y="2168"/>
                    <a:pt x="3292" y="328"/>
                    <a:pt x="3067" y="42"/>
                  </a:cubicBezTo>
                  <a:cubicBezTo>
                    <a:pt x="3067" y="42"/>
                    <a:pt x="3067" y="42"/>
                    <a:pt x="3067" y="21"/>
                  </a:cubicBezTo>
                  <a:cubicBezTo>
                    <a:pt x="3067" y="21"/>
                    <a:pt x="3046" y="1"/>
                    <a:pt x="3026" y="1"/>
                  </a:cubicBezTo>
                  <a:cubicBezTo>
                    <a:pt x="3005" y="1"/>
                    <a:pt x="3005" y="1"/>
                    <a:pt x="2985" y="1"/>
                  </a:cubicBezTo>
                  <a:lnTo>
                    <a:pt x="2985" y="21"/>
                  </a:lnTo>
                  <a:cubicBezTo>
                    <a:pt x="2658" y="144"/>
                    <a:pt x="511" y="1044"/>
                    <a:pt x="0" y="2045"/>
                  </a:cubicBezTo>
                  <a:cubicBezTo>
                    <a:pt x="0" y="2066"/>
                    <a:pt x="0" y="2086"/>
                    <a:pt x="21" y="2107"/>
                  </a:cubicBezTo>
                  <a:lnTo>
                    <a:pt x="21" y="2107"/>
                  </a:lnTo>
                  <a:cubicBezTo>
                    <a:pt x="41" y="2107"/>
                    <a:pt x="62" y="2107"/>
                    <a:pt x="62" y="2086"/>
                  </a:cubicBezTo>
                  <a:cubicBezTo>
                    <a:pt x="573" y="1105"/>
                    <a:pt x="2699" y="205"/>
                    <a:pt x="3005" y="83"/>
                  </a:cubicBezTo>
                  <a:cubicBezTo>
                    <a:pt x="3210" y="349"/>
                    <a:pt x="4620" y="2188"/>
                    <a:pt x="4559" y="3292"/>
                  </a:cubicBezTo>
                  <a:cubicBezTo>
                    <a:pt x="4559" y="3313"/>
                    <a:pt x="4579" y="3333"/>
                    <a:pt x="4600" y="3333"/>
                  </a:cubicBezTo>
                  <a:lnTo>
                    <a:pt x="4600" y="3333"/>
                  </a:lnTo>
                  <a:cubicBezTo>
                    <a:pt x="4600" y="3333"/>
                    <a:pt x="4620" y="3313"/>
                    <a:pt x="4641" y="32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"/>
            <p:cNvSpPr/>
            <p:nvPr/>
          </p:nvSpPr>
          <p:spPr>
            <a:xfrm>
              <a:off x="2990775" y="1521875"/>
              <a:ext cx="814625" cy="361325"/>
            </a:xfrm>
            <a:custGeom>
              <a:avLst/>
              <a:gdLst/>
              <a:ahLst/>
              <a:cxnLst/>
              <a:rect l="l" t="t" r="r" b="b"/>
              <a:pathLst>
                <a:path w="32585" h="14453" extrusionOk="0">
                  <a:moveTo>
                    <a:pt x="184" y="14453"/>
                  </a:moveTo>
                  <a:cubicBezTo>
                    <a:pt x="164" y="14453"/>
                    <a:pt x="143" y="14453"/>
                    <a:pt x="123" y="14453"/>
                  </a:cubicBezTo>
                  <a:cubicBezTo>
                    <a:pt x="41" y="14412"/>
                    <a:pt x="0" y="14330"/>
                    <a:pt x="41" y="14248"/>
                  </a:cubicBezTo>
                  <a:cubicBezTo>
                    <a:pt x="4702" y="3128"/>
                    <a:pt x="13267" y="491"/>
                    <a:pt x="19645" y="266"/>
                  </a:cubicBezTo>
                  <a:cubicBezTo>
                    <a:pt x="26554" y="0"/>
                    <a:pt x="32421" y="2392"/>
                    <a:pt x="32482" y="2412"/>
                  </a:cubicBezTo>
                  <a:cubicBezTo>
                    <a:pt x="32585" y="2514"/>
                    <a:pt x="32503" y="2698"/>
                    <a:pt x="32360" y="2678"/>
                  </a:cubicBezTo>
                  <a:cubicBezTo>
                    <a:pt x="32298" y="2658"/>
                    <a:pt x="26493" y="286"/>
                    <a:pt x="19645" y="532"/>
                  </a:cubicBezTo>
                  <a:cubicBezTo>
                    <a:pt x="13369" y="777"/>
                    <a:pt x="4906" y="3373"/>
                    <a:pt x="307" y="14350"/>
                  </a:cubicBezTo>
                  <a:cubicBezTo>
                    <a:pt x="286" y="14412"/>
                    <a:pt x="225" y="14453"/>
                    <a:pt x="184" y="144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"/>
            <p:cNvSpPr/>
            <p:nvPr/>
          </p:nvSpPr>
          <p:spPr>
            <a:xfrm>
              <a:off x="2990775" y="1483525"/>
              <a:ext cx="823825" cy="434925"/>
            </a:xfrm>
            <a:custGeom>
              <a:avLst/>
              <a:gdLst/>
              <a:ahLst/>
              <a:cxnLst/>
              <a:rect l="l" t="t" r="r" b="b"/>
              <a:pathLst>
                <a:path w="32953" h="17397" extrusionOk="0">
                  <a:moveTo>
                    <a:pt x="184" y="17397"/>
                  </a:moveTo>
                  <a:cubicBezTo>
                    <a:pt x="164" y="17397"/>
                    <a:pt x="143" y="17397"/>
                    <a:pt x="123" y="17397"/>
                  </a:cubicBezTo>
                  <a:cubicBezTo>
                    <a:pt x="41" y="17356"/>
                    <a:pt x="0" y="17274"/>
                    <a:pt x="41" y="17193"/>
                  </a:cubicBezTo>
                  <a:cubicBezTo>
                    <a:pt x="2658" y="10672"/>
                    <a:pt x="6726" y="6236"/>
                    <a:pt x="12122" y="4008"/>
                  </a:cubicBezTo>
                  <a:cubicBezTo>
                    <a:pt x="21853" y="1"/>
                    <a:pt x="32728" y="4621"/>
                    <a:pt x="32850" y="4682"/>
                  </a:cubicBezTo>
                  <a:cubicBezTo>
                    <a:pt x="32912" y="4703"/>
                    <a:pt x="32952" y="4784"/>
                    <a:pt x="32912" y="4866"/>
                  </a:cubicBezTo>
                  <a:cubicBezTo>
                    <a:pt x="32891" y="4927"/>
                    <a:pt x="32809" y="4968"/>
                    <a:pt x="32728" y="4948"/>
                  </a:cubicBezTo>
                  <a:cubicBezTo>
                    <a:pt x="32625" y="4887"/>
                    <a:pt x="21853" y="308"/>
                    <a:pt x="12224" y="4273"/>
                  </a:cubicBezTo>
                  <a:cubicBezTo>
                    <a:pt x="6910" y="6461"/>
                    <a:pt x="2883" y="10856"/>
                    <a:pt x="307" y="17315"/>
                  </a:cubicBezTo>
                  <a:cubicBezTo>
                    <a:pt x="286" y="17356"/>
                    <a:pt x="225" y="17397"/>
                    <a:pt x="184" y="173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"/>
            <p:cNvSpPr/>
            <p:nvPr/>
          </p:nvSpPr>
          <p:spPr>
            <a:xfrm>
              <a:off x="3053125" y="1587275"/>
              <a:ext cx="716500" cy="309725"/>
            </a:xfrm>
            <a:custGeom>
              <a:avLst/>
              <a:gdLst/>
              <a:ahLst/>
              <a:cxnLst/>
              <a:rect l="l" t="t" r="r" b="b"/>
              <a:pathLst>
                <a:path w="28660" h="12389" extrusionOk="0">
                  <a:moveTo>
                    <a:pt x="164" y="12388"/>
                  </a:moveTo>
                  <a:cubicBezTo>
                    <a:pt x="143" y="12388"/>
                    <a:pt x="123" y="12368"/>
                    <a:pt x="102" y="12368"/>
                  </a:cubicBezTo>
                  <a:cubicBezTo>
                    <a:pt x="41" y="12327"/>
                    <a:pt x="0" y="12245"/>
                    <a:pt x="41" y="12184"/>
                  </a:cubicBezTo>
                  <a:cubicBezTo>
                    <a:pt x="4416" y="2944"/>
                    <a:pt x="11918" y="573"/>
                    <a:pt x="17437" y="205"/>
                  </a:cubicBezTo>
                  <a:cubicBezTo>
                    <a:pt x="21178" y="1"/>
                    <a:pt x="24919" y="491"/>
                    <a:pt x="28476" y="1656"/>
                  </a:cubicBezTo>
                  <a:cubicBezTo>
                    <a:pt x="28660" y="1718"/>
                    <a:pt x="28557" y="1984"/>
                    <a:pt x="28373" y="1922"/>
                  </a:cubicBezTo>
                  <a:cubicBezTo>
                    <a:pt x="24857" y="777"/>
                    <a:pt x="21157" y="287"/>
                    <a:pt x="17457" y="491"/>
                  </a:cubicBezTo>
                  <a:cubicBezTo>
                    <a:pt x="11999" y="859"/>
                    <a:pt x="4620" y="3190"/>
                    <a:pt x="286" y="12307"/>
                  </a:cubicBezTo>
                  <a:cubicBezTo>
                    <a:pt x="266" y="12348"/>
                    <a:pt x="225" y="12388"/>
                    <a:pt x="164" y="123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"/>
            <p:cNvSpPr/>
            <p:nvPr/>
          </p:nvSpPr>
          <p:spPr>
            <a:xfrm>
              <a:off x="3334700" y="1567350"/>
              <a:ext cx="28650" cy="55725"/>
            </a:xfrm>
            <a:custGeom>
              <a:avLst/>
              <a:gdLst/>
              <a:ahLst/>
              <a:cxnLst/>
              <a:rect l="l" t="t" r="r" b="b"/>
              <a:pathLst>
                <a:path w="1146" h="2229" extrusionOk="0">
                  <a:moveTo>
                    <a:pt x="982" y="2229"/>
                  </a:moveTo>
                  <a:cubicBezTo>
                    <a:pt x="920" y="2229"/>
                    <a:pt x="859" y="2208"/>
                    <a:pt x="839" y="2147"/>
                  </a:cubicBezTo>
                  <a:lnTo>
                    <a:pt x="41" y="225"/>
                  </a:lnTo>
                  <a:cubicBezTo>
                    <a:pt x="1" y="143"/>
                    <a:pt x="41" y="62"/>
                    <a:pt x="103" y="21"/>
                  </a:cubicBezTo>
                  <a:cubicBezTo>
                    <a:pt x="185" y="0"/>
                    <a:pt x="266" y="41"/>
                    <a:pt x="307" y="103"/>
                  </a:cubicBezTo>
                  <a:lnTo>
                    <a:pt x="1104" y="2045"/>
                  </a:lnTo>
                  <a:cubicBezTo>
                    <a:pt x="1145" y="2106"/>
                    <a:pt x="1104" y="2188"/>
                    <a:pt x="1023" y="2229"/>
                  </a:cubicBezTo>
                  <a:cubicBezTo>
                    <a:pt x="1023" y="2229"/>
                    <a:pt x="1002" y="2229"/>
                    <a:pt x="982" y="2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"/>
            <p:cNvSpPr/>
            <p:nvPr/>
          </p:nvSpPr>
          <p:spPr>
            <a:xfrm>
              <a:off x="3300450" y="1581150"/>
              <a:ext cx="27625" cy="53175"/>
            </a:xfrm>
            <a:custGeom>
              <a:avLst/>
              <a:gdLst/>
              <a:ahLst/>
              <a:cxnLst/>
              <a:rect l="l" t="t" r="r" b="b"/>
              <a:pathLst>
                <a:path w="1105" h="2127" extrusionOk="0">
                  <a:moveTo>
                    <a:pt x="941" y="2126"/>
                  </a:moveTo>
                  <a:cubicBezTo>
                    <a:pt x="880" y="2126"/>
                    <a:pt x="819" y="2106"/>
                    <a:pt x="798" y="2045"/>
                  </a:cubicBezTo>
                  <a:lnTo>
                    <a:pt x="42" y="225"/>
                  </a:lnTo>
                  <a:cubicBezTo>
                    <a:pt x="1" y="143"/>
                    <a:pt x="42" y="62"/>
                    <a:pt x="124" y="41"/>
                  </a:cubicBezTo>
                  <a:cubicBezTo>
                    <a:pt x="185" y="0"/>
                    <a:pt x="267" y="41"/>
                    <a:pt x="308" y="123"/>
                  </a:cubicBezTo>
                  <a:lnTo>
                    <a:pt x="1064" y="1942"/>
                  </a:lnTo>
                  <a:cubicBezTo>
                    <a:pt x="1105" y="2004"/>
                    <a:pt x="1064" y="2085"/>
                    <a:pt x="982" y="2126"/>
                  </a:cubicBezTo>
                  <a:cubicBezTo>
                    <a:pt x="982" y="2126"/>
                    <a:pt x="962" y="2126"/>
                    <a:pt x="941" y="21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"/>
            <p:cNvSpPr/>
            <p:nvPr/>
          </p:nvSpPr>
          <p:spPr>
            <a:xfrm>
              <a:off x="3262650" y="1595450"/>
              <a:ext cx="31200" cy="54700"/>
            </a:xfrm>
            <a:custGeom>
              <a:avLst/>
              <a:gdLst/>
              <a:ahLst/>
              <a:cxnLst/>
              <a:rect l="l" t="t" r="r" b="b"/>
              <a:pathLst>
                <a:path w="1248" h="2188" extrusionOk="0">
                  <a:moveTo>
                    <a:pt x="1084" y="2188"/>
                  </a:moveTo>
                  <a:cubicBezTo>
                    <a:pt x="1022" y="2188"/>
                    <a:pt x="981" y="2168"/>
                    <a:pt x="961" y="2127"/>
                  </a:cubicBezTo>
                  <a:lnTo>
                    <a:pt x="41" y="226"/>
                  </a:lnTo>
                  <a:cubicBezTo>
                    <a:pt x="0" y="164"/>
                    <a:pt x="21" y="82"/>
                    <a:pt x="102" y="42"/>
                  </a:cubicBezTo>
                  <a:cubicBezTo>
                    <a:pt x="164" y="1"/>
                    <a:pt x="266" y="42"/>
                    <a:pt x="286" y="103"/>
                  </a:cubicBezTo>
                  <a:lnTo>
                    <a:pt x="1206" y="1984"/>
                  </a:lnTo>
                  <a:cubicBezTo>
                    <a:pt x="1247" y="2065"/>
                    <a:pt x="1206" y="2147"/>
                    <a:pt x="1145" y="2188"/>
                  </a:cubicBezTo>
                  <a:cubicBezTo>
                    <a:pt x="1125" y="2188"/>
                    <a:pt x="1104" y="2188"/>
                    <a:pt x="1084" y="21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"/>
            <p:cNvSpPr/>
            <p:nvPr/>
          </p:nvSpPr>
          <p:spPr>
            <a:xfrm>
              <a:off x="3225350" y="1616925"/>
              <a:ext cx="34775" cy="51125"/>
            </a:xfrm>
            <a:custGeom>
              <a:avLst/>
              <a:gdLst/>
              <a:ahLst/>
              <a:cxnLst/>
              <a:rect l="l" t="t" r="r" b="b"/>
              <a:pathLst>
                <a:path w="1391" h="2045" extrusionOk="0">
                  <a:moveTo>
                    <a:pt x="1227" y="2044"/>
                  </a:moveTo>
                  <a:cubicBezTo>
                    <a:pt x="1165" y="2044"/>
                    <a:pt x="1124" y="2024"/>
                    <a:pt x="1104" y="1963"/>
                  </a:cubicBezTo>
                  <a:lnTo>
                    <a:pt x="102" y="327"/>
                  </a:lnTo>
                  <a:cubicBezTo>
                    <a:pt x="0" y="164"/>
                    <a:pt x="245" y="0"/>
                    <a:pt x="348" y="184"/>
                  </a:cubicBezTo>
                  <a:lnTo>
                    <a:pt x="1349" y="1820"/>
                  </a:lnTo>
                  <a:cubicBezTo>
                    <a:pt x="1390" y="1881"/>
                    <a:pt x="1370" y="1983"/>
                    <a:pt x="1308" y="2024"/>
                  </a:cubicBezTo>
                  <a:cubicBezTo>
                    <a:pt x="1288" y="2044"/>
                    <a:pt x="1247" y="2044"/>
                    <a:pt x="1227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"/>
            <p:cNvSpPr/>
            <p:nvPr/>
          </p:nvSpPr>
          <p:spPr>
            <a:xfrm>
              <a:off x="3190075" y="1641450"/>
              <a:ext cx="36825" cy="47050"/>
            </a:xfrm>
            <a:custGeom>
              <a:avLst/>
              <a:gdLst/>
              <a:ahLst/>
              <a:cxnLst/>
              <a:rect l="l" t="t" r="r" b="b"/>
              <a:pathLst>
                <a:path w="1473" h="1882" extrusionOk="0">
                  <a:moveTo>
                    <a:pt x="1288" y="1881"/>
                  </a:moveTo>
                  <a:cubicBezTo>
                    <a:pt x="1247" y="1861"/>
                    <a:pt x="1186" y="1840"/>
                    <a:pt x="1166" y="1820"/>
                  </a:cubicBezTo>
                  <a:lnTo>
                    <a:pt x="62" y="246"/>
                  </a:lnTo>
                  <a:cubicBezTo>
                    <a:pt x="1" y="184"/>
                    <a:pt x="21" y="82"/>
                    <a:pt x="82" y="41"/>
                  </a:cubicBezTo>
                  <a:cubicBezTo>
                    <a:pt x="144" y="0"/>
                    <a:pt x="246" y="21"/>
                    <a:pt x="287" y="82"/>
                  </a:cubicBezTo>
                  <a:lnTo>
                    <a:pt x="1411" y="1656"/>
                  </a:lnTo>
                  <a:cubicBezTo>
                    <a:pt x="1472" y="1738"/>
                    <a:pt x="1411" y="1881"/>
                    <a:pt x="1288" y="18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"/>
            <p:cNvSpPr/>
            <p:nvPr/>
          </p:nvSpPr>
          <p:spPr>
            <a:xfrm>
              <a:off x="3156350" y="1667525"/>
              <a:ext cx="37850" cy="44975"/>
            </a:xfrm>
            <a:custGeom>
              <a:avLst/>
              <a:gdLst/>
              <a:ahLst/>
              <a:cxnLst/>
              <a:rect l="l" t="t" r="r" b="b"/>
              <a:pathLst>
                <a:path w="1514" h="1799" extrusionOk="0">
                  <a:moveTo>
                    <a:pt x="1370" y="1799"/>
                  </a:moveTo>
                  <a:cubicBezTo>
                    <a:pt x="1309" y="1799"/>
                    <a:pt x="1268" y="1778"/>
                    <a:pt x="1247" y="1758"/>
                  </a:cubicBezTo>
                  <a:lnTo>
                    <a:pt x="41" y="245"/>
                  </a:lnTo>
                  <a:cubicBezTo>
                    <a:pt x="0" y="184"/>
                    <a:pt x="21" y="102"/>
                    <a:pt x="82" y="41"/>
                  </a:cubicBezTo>
                  <a:cubicBezTo>
                    <a:pt x="143" y="0"/>
                    <a:pt x="225" y="0"/>
                    <a:pt x="266" y="61"/>
                  </a:cubicBezTo>
                  <a:lnTo>
                    <a:pt x="1472" y="1574"/>
                  </a:lnTo>
                  <a:cubicBezTo>
                    <a:pt x="1513" y="1635"/>
                    <a:pt x="1513" y="1717"/>
                    <a:pt x="1452" y="1778"/>
                  </a:cubicBezTo>
                  <a:cubicBezTo>
                    <a:pt x="1431" y="1799"/>
                    <a:pt x="1390" y="1799"/>
                    <a:pt x="1370" y="17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"/>
            <p:cNvSpPr/>
            <p:nvPr/>
          </p:nvSpPr>
          <p:spPr>
            <a:xfrm>
              <a:off x="3120050" y="1697150"/>
              <a:ext cx="45000" cy="41425"/>
            </a:xfrm>
            <a:custGeom>
              <a:avLst/>
              <a:gdLst/>
              <a:ahLst/>
              <a:cxnLst/>
              <a:rect l="l" t="t" r="r" b="b"/>
              <a:pathLst>
                <a:path w="1800" h="1657" extrusionOk="0">
                  <a:moveTo>
                    <a:pt x="1595" y="1636"/>
                  </a:moveTo>
                  <a:cubicBezTo>
                    <a:pt x="1555" y="1636"/>
                    <a:pt x="1514" y="1616"/>
                    <a:pt x="1493" y="1595"/>
                  </a:cubicBezTo>
                  <a:lnTo>
                    <a:pt x="144" y="348"/>
                  </a:lnTo>
                  <a:cubicBezTo>
                    <a:pt x="1" y="205"/>
                    <a:pt x="205" y="1"/>
                    <a:pt x="349" y="144"/>
                  </a:cubicBezTo>
                  <a:lnTo>
                    <a:pt x="1677" y="1391"/>
                  </a:lnTo>
                  <a:cubicBezTo>
                    <a:pt x="1800" y="1472"/>
                    <a:pt x="1718" y="1656"/>
                    <a:pt x="1595" y="16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"/>
            <p:cNvSpPr/>
            <p:nvPr/>
          </p:nvSpPr>
          <p:spPr>
            <a:xfrm>
              <a:off x="3091950" y="1732925"/>
              <a:ext cx="46525" cy="36300"/>
            </a:xfrm>
            <a:custGeom>
              <a:avLst/>
              <a:gdLst/>
              <a:ahLst/>
              <a:cxnLst/>
              <a:rect l="l" t="t" r="r" b="b"/>
              <a:pathLst>
                <a:path w="1861" h="1452" extrusionOk="0">
                  <a:moveTo>
                    <a:pt x="1697" y="1452"/>
                  </a:moveTo>
                  <a:cubicBezTo>
                    <a:pt x="1677" y="1452"/>
                    <a:pt x="1636" y="1452"/>
                    <a:pt x="1616" y="1432"/>
                  </a:cubicBezTo>
                  <a:lnTo>
                    <a:pt x="144" y="348"/>
                  </a:lnTo>
                  <a:cubicBezTo>
                    <a:pt x="1" y="225"/>
                    <a:pt x="164" y="1"/>
                    <a:pt x="307" y="103"/>
                  </a:cubicBezTo>
                  <a:lnTo>
                    <a:pt x="1800" y="1186"/>
                  </a:lnTo>
                  <a:cubicBezTo>
                    <a:pt x="1861" y="1248"/>
                    <a:pt x="1861" y="1329"/>
                    <a:pt x="1820" y="1391"/>
                  </a:cubicBezTo>
                  <a:cubicBezTo>
                    <a:pt x="1800" y="1432"/>
                    <a:pt x="1759" y="1452"/>
                    <a:pt x="1697" y="14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"/>
            <p:cNvSpPr/>
            <p:nvPr/>
          </p:nvSpPr>
          <p:spPr>
            <a:xfrm>
              <a:off x="3068950" y="1767675"/>
              <a:ext cx="47550" cy="30700"/>
            </a:xfrm>
            <a:custGeom>
              <a:avLst/>
              <a:gdLst/>
              <a:ahLst/>
              <a:cxnLst/>
              <a:rect l="l" t="t" r="r" b="b"/>
              <a:pathLst>
                <a:path w="1902" h="1228" extrusionOk="0">
                  <a:moveTo>
                    <a:pt x="1738" y="1227"/>
                  </a:moveTo>
                  <a:cubicBezTo>
                    <a:pt x="1718" y="1227"/>
                    <a:pt x="1697" y="1227"/>
                    <a:pt x="1677" y="1227"/>
                  </a:cubicBezTo>
                  <a:lnTo>
                    <a:pt x="103" y="287"/>
                  </a:lnTo>
                  <a:cubicBezTo>
                    <a:pt x="21" y="246"/>
                    <a:pt x="1" y="144"/>
                    <a:pt x="42" y="82"/>
                  </a:cubicBezTo>
                  <a:cubicBezTo>
                    <a:pt x="83" y="21"/>
                    <a:pt x="164" y="1"/>
                    <a:pt x="246" y="42"/>
                  </a:cubicBezTo>
                  <a:lnTo>
                    <a:pt x="1820" y="961"/>
                  </a:lnTo>
                  <a:cubicBezTo>
                    <a:pt x="1881" y="1002"/>
                    <a:pt x="1902" y="1104"/>
                    <a:pt x="1861" y="1166"/>
                  </a:cubicBezTo>
                  <a:cubicBezTo>
                    <a:pt x="1841" y="1207"/>
                    <a:pt x="1800" y="1227"/>
                    <a:pt x="1738" y="1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"/>
            <p:cNvSpPr/>
            <p:nvPr/>
          </p:nvSpPr>
          <p:spPr>
            <a:xfrm>
              <a:off x="3046475" y="1802950"/>
              <a:ext cx="51125" cy="26600"/>
            </a:xfrm>
            <a:custGeom>
              <a:avLst/>
              <a:gdLst/>
              <a:ahLst/>
              <a:cxnLst/>
              <a:rect l="l" t="t" r="r" b="b"/>
              <a:pathLst>
                <a:path w="2045" h="1064" extrusionOk="0">
                  <a:moveTo>
                    <a:pt x="1840" y="1063"/>
                  </a:moveTo>
                  <a:cubicBezTo>
                    <a:pt x="1820" y="1063"/>
                    <a:pt x="1799" y="1063"/>
                    <a:pt x="1779" y="1063"/>
                  </a:cubicBezTo>
                  <a:lnTo>
                    <a:pt x="123" y="286"/>
                  </a:lnTo>
                  <a:cubicBezTo>
                    <a:pt x="41" y="266"/>
                    <a:pt x="0" y="184"/>
                    <a:pt x="41" y="102"/>
                  </a:cubicBezTo>
                  <a:cubicBezTo>
                    <a:pt x="82" y="21"/>
                    <a:pt x="164" y="0"/>
                    <a:pt x="225" y="41"/>
                  </a:cubicBezTo>
                  <a:lnTo>
                    <a:pt x="1901" y="797"/>
                  </a:lnTo>
                  <a:cubicBezTo>
                    <a:pt x="2045" y="859"/>
                    <a:pt x="1983" y="1063"/>
                    <a:pt x="1840" y="10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"/>
            <p:cNvSpPr/>
            <p:nvPr/>
          </p:nvSpPr>
          <p:spPr>
            <a:xfrm>
              <a:off x="3023475" y="1834625"/>
              <a:ext cx="53675" cy="26100"/>
            </a:xfrm>
            <a:custGeom>
              <a:avLst/>
              <a:gdLst/>
              <a:ahLst/>
              <a:cxnLst/>
              <a:rect l="l" t="t" r="r" b="b"/>
              <a:pathLst>
                <a:path w="2147" h="1044" extrusionOk="0">
                  <a:moveTo>
                    <a:pt x="1942" y="1023"/>
                  </a:moveTo>
                  <a:cubicBezTo>
                    <a:pt x="1922" y="1023"/>
                    <a:pt x="1902" y="1023"/>
                    <a:pt x="1902" y="1023"/>
                  </a:cubicBezTo>
                  <a:lnTo>
                    <a:pt x="184" y="348"/>
                  </a:lnTo>
                  <a:cubicBezTo>
                    <a:pt x="0" y="266"/>
                    <a:pt x="123" y="1"/>
                    <a:pt x="287" y="82"/>
                  </a:cubicBezTo>
                  <a:lnTo>
                    <a:pt x="2004" y="757"/>
                  </a:lnTo>
                  <a:cubicBezTo>
                    <a:pt x="2147" y="798"/>
                    <a:pt x="2106" y="1043"/>
                    <a:pt x="1942" y="102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"/>
            <p:cNvSpPr/>
            <p:nvPr/>
          </p:nvSpPr>
          <p:spPr>
            <a:xfrm>
              <a:off x="3383250" y="1555075"/>
              <a:ext cx="19950" cy="57775"/>
            </a:xfrm>
            <a:custGeom>
              <a:avLst/>
              <a:gdLst/>
              <a:ahLst/>
              <a:cxnLst/>
              <a:rect l="l" t="t" r="r" b="b"/>
              <a:pathLst>
                <a:path w="798" h="2311" extrusionOk="0">
                  <a:moveTo>
                    <a:pt x="634" y="2311"/>
                  </a:moveTo>
                  <a:cubicBezTo>
                    <a:pt x="573" y="2290"/>
                    <a:pt x="512" y="2249"/>
                    <a:pt x="491" y="2188"/>
                  </a:cubicBezTo>
                  <a:lnTo>
                    <a:pt x="21" y="226"/>
                  </a:lnTo>
                  <a:cubicBezTo>
                    <a:pt x="1" y="62"/>
                    <a:pt x="246" y="1"/>
                    <a:pt x="307" y="164"/>
                  </a:cubicBezTo>
                  <a:lnTo>
                    <a:pt x="777" y="2127"/>
                  </a:lnTo>
                  <a:cubicBezTo>
                    <a:pt x="798" y="2209"/>
                    <a:pt x="736" y="2270"/>
                    <a:pt x="675" y="22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"/>
            <p:cNvSpPr/>
            <p:nvPr/>
          </p:nvSpPr>
          <p:spPr>
            <a:xfrm>
              <a:off x="3426175" y="1547925"/>
              <a:ext cx="14350" cy="56250"/>
            </a:xfrm>
            <a:custGeom>
              <a:avLst/>
              <a:gdLst/>
              <a:ahLst/>
              <a:cxnLst/>
              <a:rect l="l" t="t" r="r" b="b"/>
              <a:pathLst>
                <a:path w="574" h="2250" extrusionOk="0">
                  <a:moveTo>
                    <a:pt x="430" y="2249"/>
                  </a:moveTo>
                  <a:cubicBezTo>
                    <a:pt x="348" y="2249"/>
                    <a:pt x="287" y="2188"/>
                    <a:pt x="287" y="2127"/>
                  </a:cubicBezTo>
                  <a:lnTo>
                    <a:pt x="1" y="225"/>
                  </a:lnTo>
                  <a:cubicBezTo>
                    <a:pt x="1" y="41"/>
                    <a:pt x="246" y="1"/>
                    <a:pt x="287" y="185"/>
                  </a:cubicBezTo>
                  <a:lnTo>
                    <a:pt x="553" y="2086"/>
                  </a:lnTo>
                  <a:cubicBezTo>
                    <a:pt x="573" y="2147"/>
                    <a:pt x="512" y="2229"/>
                    <a:pt x="450" y="22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"/>
            <p:cNvSpPr/>
            <p:nvPr/>
          </p:nvSpPr>
          <p:spPr>
            <a:xfrm>
              <a:off x="3468600" y="1543850"/>
              <a:ext cx="10750" cy="55725"/>
            </a:xfrm>
            <a:custGeom>
              <a:avLst/>
              <a:gdLst/>
              <a:ahLst/>
              <a:cxnLst/>
              <a:rect l="l" t="t" r="r" b="b"/>
              <a:pathLst>
                <a:path w="430" h="2229" extrusionOk="0">
                  <a:moveTo>
                    <a:pt x="287" y="2228"/>
                  </a:moveTo>
                  <a:cubicBezTo>
                    <a:pt x="205" y="2228"/>
                    <a:pt x="143" y="2167"/>
                    <a:pt x="143" y="2085"/>
                  </a:cubicBezTo>
                  <a:lnTo>
                    <a:pt x="0" y="164"/>
                  </a:lnTo>
                  <a:cubicBezTo>
                    <a:pt x="0" y="82"/>
                    <a:pt x="62" y="21"/>
                    <a:pt x="143" y="21"/>
                  </a:cubicBezTo>
                  <a:cubicBezTo>
                    <a:pt x="225" y="0"/>
                    <a:pt x="287" y="61"/>
                    <a:pt x="287" y="143"/>
                  </a:cubicBezTo>
                  <a:lnTo>
                    <a:pt x="430" y="2065"/>
                  </a:lnTo>
                  <a:cubicBezTo>
                    <a:pt x="430" y="2146"/>
                    <a:pt x="368" y="2208"/>
                    <a:pt x="307" y="22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"/>
            <p:cNvSpPr/>
            <p:nvPr/>
          </p:nvSpPr>
          <p:spPr>
            <a:xfrm>
              <a:off x="3512025" y="1542825"/>
              <a:ext cx="8200" cy="55200"/>
            </a:xfrm>
            <a:custGeom>
              <a:avLst/>
              <a:gdLst/>
              <a:ahLst/>
              <a:cxnLst/>
              <a:rect l="l" t="t" r="r" b="b"/>
              <a:pathLst>
                <a:path w="328" h="2208" extrusionOk="0">
                  <a:moveTo>
                    <a:pt x="185" y="2208"/>
                  </a:moveTo>
                  <a:cubicBezTo>
                    <a:pt x="103" y="2208"/>
                    <a:pt x="42" y="2147"/>
                    <a:pt x="42" y="2065"/>
                  </a:cubicBezTo>
                  <a:lnTo>
                    <a:pt x="1" y="143"/>
                  </a:lnTo>
                  <a:cubicBezTo>
                    <a:pt x="1" y="62"/>
                    <a:pt x="62" y="0"/>
                    <a:pt x="144" y="0"/>
                  </a:cubicBezTo>
                  <a:cubicBezTo>
                    <a:pt x="226" y="0"/>
                    <a:pt x="287" y="62"/>
                    <a:pt x="287" y="143"/>
                  </a:cubicBezTo>
                  <a:lnTo>
                    <a:pt x="328" y="2065"/>
                  </a:lnTo>
                  <a:cubicBezTo>
                    <a:pt x="328" y="2126"/>
                    <a:pt x="267" y="2208"/>
                    <a:pt x="185" y="22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"/>
            <p:cNvSpPr/>
            <p:nvPr/>
          </p:nvSpPr>
          <p:spPr>
            <a:xfrm>
              <a:off x="3551900" y="1542825"/>
              <a:ext cx="13825" cy="54200"/>
            </a:xfrm>
            <a:custGeom>
              <a:avLst/>
              <a:gdLst/>
              <a:ahLst/>
              <a:cxnLst/>
              <a:rect l="l" t="t" r="r" b="b"/>
              <a:pathLst>
                <a:path w="553" h="2168" extrusionOk="0">
                  <a:moveTo>
                    <a:pt x="143" y="2167"/>
                  </a:moveTo>
                  <a:lnTo>
                    <a:pt x="123" y="2167"/>
                  </a:lnTo>
                  <a:cubicBezTo>
                    <a:pt x="41" y="2147"/>
                    <a:pt x="0" y="2085"/>
                    <a:pt x="0" y="2004"/>
                  </a:cubicBezTo>
                  <a:lnTo>
                    <a:pt x="246" y="205"/>
                  </a:lnTo>
                  <a:cubicBezTo>
                    <a:pt x="266" y="0"/>
                    <a:pt x="552" y="41"/>
                    <a:pt x="532" y="225"/>
                  </a:cubicBezTo>
                  <a:lnTo>
                    <a:pt x="287" y="2044"/>
                  </a:lnTo>
                  <a:cubicBezTo>
                    <a:pt x="287" y="2106"/>
                    <a:pt x="225" y="2167"/>
                    <a:pt x="143" y="2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"/>
            <p:cNvSpPr/>
            <p:nvPr/>
          </p:nvSpPr>
          <p:spPr>
            <a:xfrm>
              <a:off x="3593300" y="1548950"/>
              <a:ext cx="18925" cy="52150"/>
            </a:xfrm>
            <a:custGeom>
              <a:avLst/>
              <a:gdLst/>
              <a:ahLst/>
              <a:cxnLst/>
              <a:rect l="l" t="t" r="r" b="b"/>
              <a:pathLst>
                <a:path w="757" h="2086" extrusionOk="0">
                  <a:moveTo>
                    <a:pt x="164" y="2086"/>
                  </a:moveTo>
                  <a:lnTo>
                    <a:pt x="123" y="2086"/>
                  </a:lnTo>
                  <a:cubicBezTo>
                    <a:pt x="41" y="2065"/>
                    <a:pt x="0" y="2004"/>
                    <a:pt x="21" y="1922"/>
                  </a:cubicBezTo>
                  <a:lnTo>
                    <a:pt x="470" y="123"/>
                  </a:lnTo>
                  <a:cubicBezTo>
                    <a:pt x="491" y="62"/>
                    <a:pt x="552" y="0"/>
                    <a:pt x="634" y="21"/>
                  </a:cubicBezTo>
                  <a:cubicBezTo>
                    <a:pt x="716" y="41"/>
                    <a:pt x="757" y="123"/>
                    <a:pt x="736" y="205"/>
                  </a:cubicBezTo>
                  <a:lnTo>
                    <a:pt x="307" y="1983"/>
                  </a:lnTo>
                  <a:cubicBezTo>
                    <a:pt x="286" y="2045"/>
                    <a:pt x="225" y="2086"/>
                    <a:pt x="164" y="20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"/>
            <p:cNvSpPr/>
            <p:nvPr/>
          </p:nvSpPr>
          <p:spPr>
            <a:xfrm>
              <a:off x="3634175" y="1554050"/>
              <a:ext cx="24550" cy="50125"/>
            </a:xfrm>
            <a:custGeom>
              <a:avLst/>
              <a:gdLst/>
              <a:ahLst/>
              <a:cxnLst/>
              <a:rect l="l" t="t" r="r" b="b"/>
              <a:pathLst>
                <a:path w="982" h="2005" extrusionOk="0">
                  <a:moveTo>
                    <a:pt x="164" y="2004"/>
                  </a:moveTo>
                  <a:cubicBezTo>
                    <a:pt x="144" y="2004"/>
                    <a:pt x="144" y="2004"/>
                    <a:pt x="123" y="2004"/>
                  </a:cubicBezTo>
                  <a:cubicBezTo>
                    <a:pt x="41" y="1984"/>
                    <a:pt x="1" y="1902"/>
                    <a:pt x="41" y="1820"/>
                  </a:cubicBezTo>
                  <a:lnTo>
                    <a:pt x="614" y="205"/>
                  </a:lnTo>
                  <a:cubicBezTo>
                    <a:pt x="675" y="1"/>
                    <a:pt x="982" y="103"/>
                    <a:pt x="880" y="287"/>
                  </a:cubicBezTo>
                  <a:lnTo>
                    <a:pt x="307" y="1922"/>
                  </a:lnTo>
                  <a:cubicBezTo>
                    <a:pt x="287" y="1984"/>
                    <a:pt x="225" y="2004"/>
                    <a:pt x="164" y="20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"/>
            <p:cNvSpPr/>
            <p:nvPr/>
          </p:nvSpPr>
          <p:spPr>
            <a:xfrm>
              <a:off x="3673525" y="1566325"/>
              <a:ext cx="27100" cy="46525"/>
            </a:xfrm>
            <a:custGeom>
              <a:avLst/>
              <a:gdLst/>
              <a:ahLst/>
              <a:cxnLst/>
              <a:rect l="l" t="t" r="r" b="b"/>
              <a:pathLst>
                <a:path w="1084" h="1861" extrusionOk="0">
                  <a:moveTo>
                    <a:pt x="185" y="1861"/>
                  </a:moveTo>
                  <a:cubicBezTo>
                    <a:pt x="144" y="1840"/>
                    <a:pt x="123" y="1840"/>
                    <a:pt x="103" y="1840"/>
                  </a:cubicBezTo>
                  <a:cubicBezTo>
                    <a:pt x="41" y="1799"/>
                    <a:pt x="1" y="1718"/>
                    <a:pt x="41" y="1636"/>
                  </a:cubicBezTo>
                  <a:lnTo>
                    <a:pt x="798" y="103"/>
                  </a:lnTo>
                  <a:cubicBezTo>
                    <a:pt x="818" y="21"/>
                    <a:pt x="920" y="1"/>
                    <a:pt x="982" y="21"/>
                  </a:cubicBezTo>
                  <a:cubicBezTo>
                    <a:pt x="1064" y="62"/>
                    <a:pt x="1084" y="144"/>
                    <a:pt x="1043" y="225"/>
                  </a:cubicBezTo>
                  <a:lnTo>
                    <a:pt x="307" y="1779"/>
                  </a:lnTo>
                  <a:cubicBezTo>
                    <a:pt x="287" y="1820"/>
                    <a:pt x="225" y="1861"/>
                    <a:pt x="185" y="18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"/>
            <p:cNvSpPr/>
            <p:nvPr/>
          </p:nvSpPr>
          <p:spPr>
            <a:xfrm>
              <a:off x="3714925" y="1573475"/>
              <a:ext cx="29650" cy="45525"/>
            </a:xfrm>
            <a:custGeom>
              <a:avLst/>
              <a:gdLst/>
              <a:ahLst/>
              <a:cxnLst/>
              <a:rect l="l" t="t" r="r" b="b"/>
              <a:pathLst>
                <a:path w="1186" h="1821" extrusionOk="0">
                  <a:moveTo>
                    <a:pt x="164" y="1820"/>
                  </a:moveTo>
                  <a:cubicBezTo>
                    <a:pt x="143" y="1820"/>
                    <a:pt x="123" y="1820"/>
                    <a:pt x="103" y="1820"/>
                  </a:cubicBezTo>
                  <a:cubicBezTo>
                    <a:pt x="21" y="1779"/>
                    <a:pt x="0" y="1677"/>
                    <a:pt x="41" y="1616"/>
                  </a:cubicBezTo>
                  <a:lnTo>
                    <a:pt x="838" y="164"/>
                  </a:lnTo>
                  <a:cubicBezTo>
                    <a:pt x="941" y="1"/>
                    <a:pt x="1186" y="123"/>
                    <a:pt x="1104" y="307"/>
                  </a:cubicBezTo>
                  <a:lnTo>
                    <a:pt x="307" y="1759"/>
                  </a:lnTo>
                  <a:cubicBezTo>
                    <a:pt x="266" y="1800"/>
                    <a:pt x="225" y="1820"/>
                    <a:pt x="164" y="18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"/>
            <p:cNvSpPr/>
            <p:nvPr/>
          </p:nvSpPr>
          <p:spPr>
            <a:xfrm>
              <a:off x="2475625" y="1874475"/>
              <a:ext cx="525400" cy="750775"/>
            </a:xfrm>
            <a:custGeom>
              <a:avLst/>
              <a:gdLst/>
              <a:ahLst/>
              <a:cxnLst/>
              <a:rect l="l" t="t" r="r" b="b"/>
              <a:pathLst>
                <a:path w="21016" h="30031" extrusionOk="0">
                  <a:moveTo>
                    <a:pt x="3721" y="30030"/>
                  </a:moveTo>
                  <a:cubicBezTo>
                    <a:pt x="3660" y="30030"/>
                    <a:pt x="3599" y="29989"/>
                    <a:pt x="3578" y="29928"/>
                  </a:cubicBezTo>
                  <a:cubicBezTo>
                    <a:pt x="1" y="18419"/>
                    <a:pt x="4866" y="10897"/>
                    <a:pt x="9608" y="6604"/>
                  </a:cubicBezTo>
                  <a:cubicBezTo>
                    <a:pt x="14719" y="1984"/>
                    <a:pt x="20749" y="42"/>
                    <a:pt x="20811" y="21"/>
                  </a:cubicBezTo>
                  <a:cubicBezTo>
                    <a:pt x="20892" y="1"/>
                    <a:pt x="20974" y="42"/>
                    <a:pt x="20995" y="124"/>
                  </a:cubicBezTo>
                  <a:cubicBezTo>
                    <a:pt x="21015" y="185"/>
                    <a:pt x="20974" y="267"/>
                    <a:pt x="20892" y="287"/>
                  </a:cubicBezTo>
                  <a:cubicBezTo>
                    <a:pt x="20852" y="308"/>
                    <a:pt x="14862" y="2229"/>
                    <a:pt x="9792" y="6829"/>
                  </a:cubicBezTo>
                  <a:cubicBezTo>
                    <a:pt x="5132" y="11040"/>
                    <a:pt x="307" y="18480"/>
                    <a:pt x="3844" y="29867"/>
                  </a:cubicBezTo>
                  <a:cubicBezTo>
                    <a:pt x="3864" y="29928"/>
                    <a:pt x="3823" y="30010"/>
                    <a:pt x="3762" y="300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"/>
            <p:cNvSpPr/>
            <p:nvPr/>
          </p:nvSpPr>
          <p:spPr>
            <a:xfrm>
              <a:off x="2532875" y="1881650"/>
              <a:ext cx="488075" cy="771200"/>
            </a:xfrm>
            <a:custGeom>
              <a:avLst/>
              <a:gdLst/>
              <a:ahLst/>
              <a:cxnLst/>
              <a:rect l="l" t="t" r="r" b="b"/>
              <a:pathLst>
                <a:path w="19523" h="30848" extrusionOk="0">
                  <a:moveTo>
                    <a:pt x="2331" y="30847"/>
                  </a:moveTo>
                  <a:cubicBezTo>
                    <a:pt x="2269" y="30847"/>
                    <a:pt x="2228" y="30806"/>
                    <a:pt x="2208" y="30745"/>
                  </a:cubicBezTo>
                  <a:cubicBezTo>
                    <a:pt x="0" y="24060"/>
                    <a:pt x="266" y="18050"/>
                    <a:pt x="2964" y="12858"/>
                  </a:cubicBezTo>
                  <a:cubicBezTo>
                    <a:pt x="7850" y="3537"/>
                    <a:pt x="19154" y="82"/>
                    <a:pt x="19257" y="62"/>
                  </a:cubicBezTo>
                  <a:cubicBezTo>
                    <a:pt x="19441" y="0"/>
                    <a:pt x="19522" y="286"/>
                    <a:pt x="19338" y="327"/>
                  </a:cubicBezTo>
                  <a:cubicBezTo>
                    <a:pt x="19236" y="368"/>
                    <a:pt x="8054" y="3782"/>
                    <a:pt x="3210" y="13001"/>
                  </a:cubicBezTo>
                  <a:cubicBezTo>
                    <a:pt x="552" y="18112"/>
                    <a:pt x="286" y="24040"/>
                    <a:pt x="2453" y="30643"/>
                  </a:cubicBezTo>
                  <a:cubicBezTo>
                    <a:pt x="2474" y="30724"/>
                    <a:pt x="2433" y="30806"/>
                    <a:pt x="2351" y="308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"/>
            <p:cNvSpPr/>
            <p:nvPr/>
          </p:nvSpPr>
          <p:spPr>
            <a:xfrm>
              <a:off x="2556900" y="1932750"/>
              <a:ext cx="447700" cy="663350"/>
            </a:xfrm>
            <a:custGeom>
              <a:avLst/>
              <a:gdLst/>
              <a:ahLst/>
              <a:cxnLst/>
              <a:rect l="l" t="t" r="r" b="b"/>
              <a:pathLst>
                <a:path w="17908" h="26534" extrusionOk="0">
                  <a:moveTo>
                    <a:pt x="2719" y="26534"/>
                  </a:moveTo>
                  <a:cubicBezTo>
                    <a:pt x="2658" y="26534"/>
                    <a:pt x="2596" y="26493"/>
                    <a:pt x="2576" y="26432"/>
                  </a:cubicBezTo>
                  <a:cubicBezTo>
                    <a:pt x="0" y="16538"/>
                    <a:pt x="4232" y="9894"/>
                    <a:pt x="8218" y="6072"/>
                  </a:cubicBezTo>
                  <a:cubicBezTo>
                    <a:pt x="10957" y="3496"/>
                    <a:pt x="14125" y="1472"/>
                    <a:pt x="17601" y="82"/>
                  </a:cubicBezTo>
                  <a:cubicBezTo>
                    <a:pt x="17784" y="0"/>
                    <a:pt x="17907" y="287"/>
                    <a:pt x="17703" y="348"/>
                  </a:cubicBezTo>
                  <a:cubicBezTo>
                    <a:pt x="14268" y="1717"/>
                    <a:pt x="11120" y="3741"/>
                    <a:pt x="8422" y="6276"/>
                  </a:cubicBezTo>
                  <a:cubicBezTo>
                    <a:pt x="4477" y="10037"/>
                    <a:pt x="307" y="16599"/>
                    <a:pt x="2862" y="26350"/>
                  </a:cubicBezTo>
                  <a:cubicBezTo>
                    <a:pt x="2882" y="26411"/>
                    <a:pt x="2841" y="26493"/>
                    <a:pt x="2760" y="265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"/>
            <p:cNvSpPr/>
            <p:nvPr/>
          </p:nvSpPr>
          <p:spPr>
            <a:xfrm>
              <a:off x="2629975" y="2160675"/>
              <a:ext cx="55200" cy="31700"/>
            </a:xfrm>
            <a:custGeom>
              <a:avLst/>
              <a:gdLst/>
              <a:ahLst/>
              <a:cxnLst/>
              <a:rect l="l" t="t" r="r" b="b"/>
              <a:pathLst>
                <a:path w="2208" h="1268" extrusionOk="0">
                  <a:moveTo>
                    <a:pt x="2024" y="1268"/>
                  </a:moveTo>
                  <a:cubicBezTo>
                    <a:pt x="1983" y="1268"/>
                    <a:pt x="1963" y="1268"/>
                    <a:pt x="1942" y="1247"/>
                  </a:cubicBezTo>
                  <a:lnTo>
                    <a:pt x="82" y="307"/>
                  </a:lnTo>
                  <a:cubicBezTo>
                    <a:pt x="21" y="266"/>
                    <a:pt x="0" y="164"/>
                    <a:pt x="21" y="103"/>
                  </a:cubicBezTo>
                  <a:cubicBezTo>
                    <a:pt x="62" y="41"/>
                    <a:pt x="143" y="0"/>
                    <a:pt x="225" y="41"/>
                  </a:cubicBezTo>
                  <a:lnTo>
                    <a:pt x="2085" y="1002"/>
                  </a:lnTo>
                  <a:cubicBezTo>
                    <a:pt x="2208" y="1063"/>
                    <a:pt x="2167" y="1268"/>
                    <a:pt x="2024" y="1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"/>
            <p:cNvSpPr/>
            <p:nvPr/>
          </p:nvSpPr>
          <p:spPr>
            <a:xfrm>
              <a:off x="2611050" y="2191850"/>
              <a:ext cx="54725" cy="31700"/>
            </a:xfrm>
            <a:custGeom>
              <a:avLst/>
              <a:gdLst/>
              <a:ahLst/>
              <a:cxnLst/>
              <a:rect l="l" t="t" r="r" b="b"/>
              <a:pathLst>
                <a:path w="2189" h="1268" extrusionOk="0">
                  <a:moveTo>
                    <a:pt x="1984" y="1268"/>
                  </a:moveTo>
                  <a:cubicBezTo>
                    <a:pt x="1963" y="1268"/>
                    <a:pt x="1943" y="1268"/>
                    <a:pt x="1922" y="1247"/>
                  </a:cubicBezTo>
                  <a:lnTo>
                    <a:pt x="164" y="348"/>
                  </a:lnTo>
                  <a:cubicBezTo>
                    <a:pt x="1" y="266"/>
                    <a:pt x="124" y="0"/>
                    <a:pt x="287" y="103"/>
                  </a:cubicBezTo>
                  <a:lnTo>
                    <a:pt x="2045" y="1002"/>
                  </a:lnTo>
                  <a:cubicBezTo>
                    <a:pt x="2188" y="1063"/>
                    <a:pt x="2127" y="1268"/>
                    <a:pt x="1984" y="1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"/>
            <p:cNvSpPr/>
            <p:nvPr/>
          </p:nvSpPr>
          <p:spPr>
            <a:xfrm>
              <a:off x="2592150" y="2229150"/>
              <a:ext cx="57775" cy="29150"/>
            </a:xfrm>
            <a:custGeom>
              <a:avLst/>
              <a:gdLst/>
              <a:ahLst/>
              <a:cxnLst/>
              <a:rect l="l" t="t" r="r" b="b"/>
              <a:pathLst>
                <a:path w="2311" h="1166" extrusionOk="0">
                  <a:moveTo>
                    <a:pt x="2106" y="1145"/>
                  </a:moveTo>
                  <a:cubicBezTo>
                    <a:pt x="2086" y="1145"/>
                    <a:pt x="2065" y="1145"/>
                    <a:pt x="2045" y="1145"/>
                  </a:cubicBezTo>
                  <a:lnTo>
                    <a:pt x="144" y="287"/>
                  </a:lnTo>
                  <a:cubicBezTo>
                    <a:pt x="1" y="205"/>
                    <a:pt x="103" y="1"/>
                    <a:pt x="246" y="42"/>
                  </a:cubicBezTo>
                  <a:lnTo>
                    <a:pt x="2167" y="880"/>
                  </a:lnTo>
                  <a:cubicBezTo>
                    <a:pt x="2310" y="941"/>
                    <a:pt x="2270" y="1145"/>
                    <a:pt x="2106" y="11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"/>
            <p:cNvSpPr/>
            <p:nvPr/>
          </p:nvSpPr>
          <p:spPr>
            <a:xfrm>
              <a:off x="2578875" y="2269025"/>
              <a:ext cx="55200" cy="24025"/>
            </a:xfrm>
            <a:custGeom>
              <a:avLst/>
              <a:gdLst/>
              <a:ahLst/>
              <a:cxnLst/>
              <a:rect l="l" t="t" r="r" b="b"/>
              <a:pathLst>
                <a:path w="2208" h="961" extrusionOk="0">
                  <a:moveTo>
                    <a:pt x="2044" y="961"/>
                  </a:moveTo>
                  <a:cubicBezTo>
                    <a:pt x="2024" y="961"/>
                    <a:pt x="2024" y="961"/>
                    <a:pt x="2003" y="961"/>
                  </a:cubicBezTo>
                  <a:lnTo>
                    <a:pt x="184" y="348"/>
                  </a:lnTo>
                  <a:cubicBezTo>
                    <a:pt x="0" y="286"/>
                    <a:pt x="82" y="0"/>
                    <a:pt x="266" y="61"/>
                  </a:cubicBezTo>
                  <a:lnTo>
                    <a:pt x="2085" y="695"/>
                  </a:lnTo>
                  <a:cubicBezTo>
                    <a:pt x="2167" y="716"/>
                    <a:pt x="2208" y="797"/>
                    <a:pt x="2187" y="859"/>
                  </a:cubicBezTo>
                  <a:cubicBezTo>
                    <a:pt x="2167" y="920"/>
                    <a:pt x="2106" y="961"/>
                    <a:pt x="2044" y="9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"/>
            <p:cNvSpPr/>
            <p:nvPr/>
          </p:nvSpPr>
          <p:spPr>
            <a:xfrm>
              <a:off x="2565575" y="2310400"/>
              <a:ext cx="55725" cy="19975"/>
            </a:xfrm>
            <a:custGeom>
              <a:avLst/>
              <a:gdLst/>
              <a:ahLst/>
              <a:cxnLst/>
              <a:rect l="l" t="t" r="r" b="b"/>
              <a:pathLst>
                <a:path w="2229" h="799" extrusionOk="0">
                  <a:moveTo>
                    <a:pt x="2065" y="798"/>
                  </a:moveTo>
                  <a:lnTo>
                    <a:pt x="2024" y="798"/>
                  </a:lnTo>
                  <a:lnTo>
                    <a:pt x="164" y="308"/>
                  </a:lnTo>
                  <a:cubicBezTo>
                    <a:pt x="1" y="246"/>
                    <a:pt x="62" y="1"/>
                    <a:pt x="246" y="42"/>
                  </a:cubicBezTo>
                  <a:lnTo>
                    <a:pt x="2106" y="512"/>
                  </a:lnTo>
                  <a:cubicBezTo>
                    <a:pt x="2188" y="532"/>
                    <a:pt x="2229" y="614"/>
                    <a:pt x="2208" y="696"/>
                  </a:cubicBezTo>
                  <a:cubicBezTo>
                    <a:pt x="2188" y="757"/>
                    <a:pt x="2127" y="798"/>
                    <a:pt x="2065" y="7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"/>
            <p:cNvSpPr/>
            <p:nvPr/>
          </p:nvSpPr>
          <p:spPr>
            <a:xfrm>
              <a:off x="2557400" y="2352325"/>
              <a:ext cx="56250" cy="16875"/>
            </a:xfrm>
            <a:custGeom>
              <a:avLst/>
              <a:gdLst/>
              <a:ahLst/>
              <a:cxnLst/>
              <a:rect l="l" t="t" r="r" b="b"/>
              <a:pathLst>
                <a:path w="2250" h="675" extrusionOk="0">
                  <a:moveTo>
                    <a:pt x="2045" y="675"/>
                  </a:moveTo>
                  <a:lnTo>
                    <a:pt x="2024" y="675"/>
                  </a:lnTo>
                  <a:lnTo>
                    <a:pt x="123" y="307"/>
                  </a:lnTo>
                  <a:cubicBezTo>
                    <a:pt x="62" y="286"/>
                    <a:pt x="1" y="205"/>
                    <a:pt x="21" y="123"/>
                  </a:cubicBezTo>
                  <a:cubicBezTo>
                    <a:pt x="41" y="41"/>
                    <a:pt x="103" y="0"/>
                    <a:pt x="184" y="21"/>
                  </a:cubicBezTo>
                  <a:lnTo>
                    <a:pt x="2065" y="409"/>
                  </a:lnTo>
                  <a:cubicBezTo>
                    <a:pt x="2249" y="429"/>
                    <a:pt x="2229" y="675"/>
                    <a:pt x="2045" y="6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"/>
            <p:cNvSpPr/>
            <p:nvPr/>
          </p:nvSpPr>
          <p:spPr>
            <a:xfrm>
              <a:off x="2550750" y="2398825"/>
              <a:ext cx="55725" cy="9725"/>
            </a:xfrm>
            <a:custGeom>
              <a:avLst/>
              <a:gdLst/>
              <a:ahLst/>
              <a:cxnLst/>
              <a:rect l="l" t="t" r="r" b="b"/>
              <a:pathLst>
                <a:path w="2229" h="389" extrusionOk="0">
                  <a:moveTo>
                    <a:pt x="2025" y="389"/>
                  </a:moveTo>
                  <a:lnTo>
                    <a:pt x="2025" y="389"/>
                  </a:lnTo>
                  <a:lnTo>
                    <a:pt x="205" y="287"/>
                  </a:lnTo>
                  <a:cubicBezTo>
                    <a:pt x="1" y="287"/>
                    <a:pt x="21" y="0"/>
                    <a:pt x="205" y="0"/>
                  </a:cubicBezTo>
                  <a:lnTo>
                    <a:pt x="2045" y="103"/>
                  </a:lnTo>
                  <a:cubicBezTo>
                    <a:pt x="2229" y="103"/>
                    <a:pt x="2229" y="389"/>
                    <a:pt x="2045" y="3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"/>
            <p:cNvSpPr/>
            <p:nvPr/>
          </p:nvSpPr>
          <p:spPr>
            <a:xfrm>
              <a:off x="2552800" y="2441250"/>
              <a:ext cx="53175" cy="10225"/>
            </a:xfrm>
            <a:custGeom>
              <a:avLst/>
              <a:gdLst/>
              <a:ahLst/>
              <a:cxnLst/>
              <a:rect l="l" t="t" r="r" b="b"/>
              <a:pathLst>
                <a:path w="2127" h="409" extrusionOk="0">
                  <a:moveTo>
                    <a:pt x="144" y="409"/>
                  </a:moveTo>
                  <a:cubicBezTo>
                    <a:pt x="82" y="409"/>
                    <a:pt x="1" y="348"/>
                    <a:pt x="1" y="266"/>
                  </a:cubicBezTo>
                  <a:cubicBezTo>
                    <a:pt x="1" y="204"/>
                    <a:pt x="62" y="123"/>
                    <a:pt x="144" y="123"/>
                  </a:cubicBezTo>
                  <a:lnTo>
                    <a:pt x="1963" y="0"/>
                  </a:lnTo>
                  <a:cubicBezTo>
                    <a:pt x="2045" y="0"/>
                    <a:pt x="2126" y="61"/>
                    <a:pt x="2126" y="143"/>
                  </a:cubicBezTo>
                  <a:cubicBezTo>
                    <a:pt x="2126" y="225"/>
                    <a:pt x="2065" y="286"/>
                    <a:pt x="1983" y="286"/>
                  </a:cubicBezTo>
                  <a:lnTo>
                    <a:pt x="164" y="4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"/>
            <p:cNvSpPr/>
            <p:nvPr/>
          </p:nvSpPr>
          <p:spPr>
            <a:xfrm>
              <a:off x="2554325" y="2477525"/>
              <a:ext cx="55225" cy="15350"/>
            </a:xfrm>
            <a:custGeom>
              <a:avLst/>
              <a:gdLst/>
              <a:ahLst/>
              <a:cxnLst/>
              <a:rect l="l" t="t" r="r" b="b"/>
              <a:pathLst>
                <a:path w="2209" h="614" extrusionOk="0">
                  <a:moveTo>
                    <a:pt x="185" y="614"/>
                  </a:moveTo>
                  <a:cubicBezTo>
                    <a:pt x="21" y="593"/>
                    <a:pt x="1" y="348"/>
                    <a:pt x="164" y="328"/>
                  </a:cubicBezTo>
                  <a:lnTo>
                    <a:pt x="1963" y="21"/>
                  </a:lnTo>
                  <a:cubicBezTo>
                    <a:pt x="2168" y="0"/>
                    <a:pt x="2209" y="266"/>
                    <a:pt x="2025" y="307"/>
                  </a:cubicBezTo>
                  <a:lnTo>
                    <a:pt x="205" y="6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"/>
            <p:cNvSpPr/>
            <p:nvPr/>
          </p:nvSpPr>
          <p:spPr>
            <a:xfrm>
              <a:off x="2559450" y="2513300"/>
              <a:ext cx="54700" cy="20475"/>
            </a:xfrm>
            <a:custGeom>
              <a:avLst/>
              <a:gdLst/>
              <a:ahLst/>
              <a:cxnLst/>
              <a:rect l="l" t="t" r="r" b="b"/>
              <a:pathLst>
                <a:path w="2188" h="819" extrusionOk="0">
                  <a:moveTo>
                    <a:pt x="205" y="818"/>
                  </a:moveTo>
                  <a:cubicBezTo>
                    <a:pt x="21" y="818"/>
                    <a:pt x="0" y="593"/>
                    <a:pt x="164" y="532"/>
                  </a:cubicBezTo>
                  <a:lnTo>
                    <a:pt x="1922" y="62"/>
                  </a:lnTo>
                  <a:cubicBezTo>
                    <a:pt x="2106" y="0"/>
                    <a:pt x="2188" y="287"/>
                    <a:pt x="2004" y="327"/>
                  </a:cubicBezTo>
                  <a:lnTo>
                    <a:pt x="246" y="8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"/>
            <p:cNvSpPr/>
            <p:nvPr/>
          </p:nvSpPr>
          <p:spPr>
            <a:xfrm>
              <a:off x="2564550" y="2549575"/>
              <a:ext cx="54200" cy="23025"/>
            </a:xfrm>
            <a:custGeom>
              <a:avLst/>
              <a:gdLst/>
              <a:ahLst/>
              <a:cxnLst/>
              <a:rect l="l" t="t" r="r" b="b"/>
              <a:pathLst>
                <a:path w="2168" h="921" extrusionOk="0">
                  <a:moveTo>
                    <a:pt x="185" y="921"/>
                  </a:moveTo>
                  <a:cubicBezTo>
                    <a:pt x="21" y="921"/>
                    <a:pt x="1" y="696"/>
                    <a:pt x="144" y="655"/>
                  </a:cubicBezTo>
                  <a:lnTo>
                    <a:pt x="1881" y="62"/>
                  </a:lnTo>
                  <a:cubicBezTo>
                    <a:pt x="2065" y="1"/>
                    <a:pt x="2168" y="287"/>
                    <a:pt x="1963" y="348"/>
                  </a:cubicBezTo>
                  <a:lnTo>
                    <a:pt x="226" y="9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"/>
            <p:cNvSpPr/>
            <p:nvPr/>
          </p:nvSpPr>
          <p:spPr>
            <a:xfrm>
              <a:off x="2658575" y="2119800"/>
              <a:ext cx="49600" cy="38850"/>
            </a:xfrm>
            <a:custGeom>
              <a:avLst/>
              <a:gdLst/>
              <a:ahLst/>
              <a:cxnLst/>
              <a:rect l="l" t="t" r="r" b="b"/>
              <a:pathLst>
                <a:path w="1984" h="1554" extrusionOk="0">
                  <a:moveTo>
                    <a:pt x="1820" y="1554"/>
                  </a:moveTo>
                  <a:cubicBezTo>
                    <a:pt x="1800" y="1554"/>
                    <a:pt x="1759" y="1533"/>
                    <a:pt x="1739" y="1513"/>
                  </a:cubicBezTo>
                  <a:lnTo>
                    <a:pt x="124" y="327"/>
                  </a:lnTo>
                  <a:cubicBezTo>
                    <a:pt x="1" y="205"/>
                    <a:pt x="144" y="0"/>
                    <a:pt x="287" y="82"/>
                  </a:cubicBezTo>
                  <a:lnTo>
                    <a:pt x="1902" y="1288"/>
                  </a:lnTo>
                  <a:cubicBezTo>
                    <a:pt x="1963" y="1329"/>
                    <a:pt x="1984" y="1431"/>
                    <a:pt x="1943" y="1492"/>
                  </a:cubicBezTo>
                  <a:cubicBezTo>
                    <a:pt x="1902" y="1533"/>
                    <a:pt x="1861" y="1554"/>
                    <a:pt x="1820" y="15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"/>
            <p:cNvSpPr/>
            <p:nvPr/>
          </p:nvSpPr>
          <p:spPr>
            <a:xfrm>
              <a:off x="2687725" y="2088625"/>
              <a:ext cx="45000" cy="39875"/>
            </a:xfrm>
            <a:custGeom>
              <a:avLst/>
              <a:gdLst/>
              <a:ahLst/>
              <a:cxnLst/>
              <a:rect l="l" t="t" r="r" b="b"/>
              <a:pathLst>
                <a:path w="1800" h="1595" extrusionOk="0">
                  <a:moveTo>
                    <a:pt x="1595" y="1554"/>
                  </a:moveTo>
                  <a:cubicBezTo>
                    <a:pt x="1554" y="1554"/>
                    <a:pt x="1533" y="1554"/>
                    <a:pt x="1492" y="1533"/>
                  </a:cubicBezTo>
                  <a:lnTo>
                    <a:pt x="62" y="245"/>
                  </a:lnTo>
                  <a:cubicBezTo>
                    <a:pt x="0" y="205"/>
                    <a:pt x="0" y="102"/>
                    <a:pt x="62" y="41"/>
                  </a:cubicBezTo>
                  <a:cubicBezTo>
                    <a:pt x="102" y="0"/>
                    <a:pt x="205" y="0"/>
                    <a:pt x="266" y="41"/>
                  </a:cubicBezTo>
                  <a:lnTo>
                    <a:pt x="1697" y="1329"/>
                  </a:lnTo>
                  <a:cubicBezTo>
                    <a:pt x="1799" y="1411"/>
                    <a:pt x="1738" y="1595"/>
                    <a:pt x="1595" y="15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"/>
            <p:cNvSpPr/>
            <p:nvPr/>
          </p:nvSpPr>
          <p:spPr>
            <a:xfrm>
              <a:off x="2715825" y="2055900"/>
              <a:ext cx="42450" cy="43475"/>
            </a:xfrm>
            <a:custGeom>
              <a:avLst/>
              <a:gdLst/>
              <a:ahLst/>
              <a:cxnLst/>
              <a:rect l="l" t="t" r="r" b="b"/>
              <a:pathLst>
                <a:path w="1698" h="1739" extrusionOk="0">
                  <a:moveTo>
                    <a:pt x="1534" y="1738"/>
                  </a:moveTo>
                  <a:cubicBezTo>
                    <a:pt x="1493" y="1718"/>
                    <a:pt x="1472" y="1718"/>
                    <a:pt x="1431" y="1677"/>
                  </a:cubicBezTo>
                  <a:lnTo>
                    <a:pt x="103" y="307"/>
                  </a:lnTo>
                  <a:cubicBezTo>
                    <a:pt x="0" y="164"/>
                    <a:pt x="164" y="1"/>
                    <a:pt x="307" y="103"/>
                  </a:cubicBezTo>
                  <a:lnTo>
                    <a:pt x="1656" y="1493"/>
                  </a:lnTo>
                  <a:cubicBezTo>
                    <a:pt x="1697" y="1534"/>
                    <a:pt x="1697" y="1636"/>
                    <a:pt x="1656" y="1698"/>
                  </a:cubicBezTo>
                  <a:cubicBezTo>
                    <a:pt x="1615" y="1718"/>
                    <a:pt x="1575" y="1738"/>
                    <a:pt x="1534" y="17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"/>
            <p:cNvSpPr/>
            <p:nvPr/>
          </p:nvSpPr>
          <p:spPr>
            <a:xfrm>
              <a:off x="2749550" y="2027800"/>
              <a:ext cx="39900" cy="43975"/>
            </a:xfrm>
            <a:custGeom>
              <a:avLst/>
              <a:gdLst/>
              <a:ahLst/>
              <a:cxnLst/>
              <a:rect l="l" t="t" r="r" b="b"/>
              <a:pathLst>
                <a:path w="1596" h="1759" extrusionOk="0">
                  <a:moveTo>
                    <a:pt x="1432" y="1759"/>
                  </a:moveTo>
                  <a:cubicBezTo>
                    <a:pt x="1370" y="1759"/>
                    <a:pt x="1329" y="1738"/>
                    <a:pt x="1309" y="1697"/>
                  </a:cubicBezTo>
                  <a:lnTo>
                    <a:pt x="42" y="246"/>
                  </a:lnTo>
                  <a:cubicBezTo>
                    <a:pt x="1" y="185"/>
                    <a:pt x="1" y="103"/>
                    <a:pt x="42" y="41"/>
                  </a:cubicBezTo>
                  <a:cubicBezTo>
                    <a:pt x="103" y="1"/>
                    <a:pt x="205" y="1"/>
                    <a:pt x="246" y="62"/>
                  </a:cubicBezTo>
                  <a:lnTo>
                    <a:pt x="1513" y="1513"/>
                  </a:lnTo>
                  <a:cubicBezTo>
                    <a:pt x="1595" y="1595"/>
                    <a:pt x="1534" y="1759"/>
                    <a:pt x="1411" y="17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"/>
            <p:cNvSpPr/>
            <p:nvPr/>
          </p:nvSpPr>
          <p:spPr>
            <a:xfrm>
              <a:off x="2783800" y="1997650"/>
              <a:ext cx="34250" cy="48575"/>
            </a:xfrm>
            <a:custGeom>
              <a:avLst/>
              <a:gdLst/>
              <a:ahLst/>
              <a:cxnLst/>
              <a:rect l="l" t="t" r="r" b="b"/>
              <a:pathLst>
                <a:path w="1370" h="1943" extrusionOk="0">
                  <a:moveTo>
                    <a:pt x="1206" y="1942"/>
                  </a:moveTo>
                  <a:cubicBezTo>
                    <a:pt x="1145" y="1942"/>
                    <a:pt x="1104" y="1902"/>
                    <a:pt x="1084" y="1861"/>
                  </a:cubicBezTo>
                  <a:lnTo>
                    <a:pt x="102" y="328"/>
                  </a:lnTo>
                  <a:cubicBezTo>
                    <a:pt x="0" y="164"/>
                    <a:pt x="246" y="0"/>
                    <a:pt x="348" y="164"/>
                  </a:cubicBezTo>
                  <a:lnTo>
                    <a:pt x="1329" y="1718"/>
                  </a:lnTo>
                  <a:cubicBezTo>
                    <a:pt x="1370" y="1779"/>
                    <a:pt x="1349" y="1861"/>
                    <a:pt x="1288" y="1902"/>
                  </a:cubicBezTo>
                  <a:cubicBezTo>
                    <a:pt x="1268" y="1922"/>
                    <a:pt x="1227" y="1942"/>
                    <a:pt x="1206" y="19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"/>
            <p:cNvSpPr/>
            <p:nvPr/>
          </p:nvSpPr>
          <p:spPr>
            <a:xfrm>
              <a:off x="2824675" y="1973625"/>
              <a:ext cx="28650" cy="49100"/>
            </a:xfrm>
            <a:custGeom>
              <a:avLst/>
              <a:gdLst/>
              <a:ahLst/>
              <a:cxnLst/>
              <a:rect l="l" t="t" r="r" b="b"/>
              <a:pathLst>
                <a:path w="1146" h="1964" extrusionOk="0">
                  <a:moveTo>
                    <a:pt x="982" y="1963"/>
                  </a:moveTo>
                  <a:cubicBezTo>
                    <a:pt x="920" y="1963"/>
                    <a:pt x="859" y="1922"/>
                    <a:pt x="839" y="1881"/>
                  </a:cubicBezTo>
                  <a:lnTo>
                    <a:pt x="41" y="226"/>
                  </a:lnTo>
                  <a:cubicBezTo>
                    <a:pt x="1" y="164"/>
                    <a:pt x="41" y="62"/>
                    <a:pt x="103" y="42"/>
                  </a:cubicBezTo>
                  <a:cubicBezTo>
                    <a:pt x="185" y="1"/>
                    <a:pt x="266" y="21"/>
                    <a:pt x="307" y="103"/>
                  </a:cubicBezTo>
                  <a:lnTo>
                    <a:pt x="1104" y="1759"/>
                  </a:lnTo>
                  <a:cubicBezTo>
                    <a:pt x="1145" y="1820"/>
                    <a:pt x="1104" y="1902"/>
                    <a:pt x="1043" y="1943"/>
                  </a:cubicBezTo>
                  <a:cubicBezTo>
                    <a:pt x="1023" y="1943"/>
                    <a:pt x="1002" y="1963"/>
                    <a:pt x="982" y="19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"/>
            <p:cNvSpPr/>
            <p:nvPr/>
          </p:nvSpPr>
          <p:spPr>
            <a:xfrm>
              <a:off x="2863000" y="1950125"/>
              <a:ext cx="23025" cy="48575"/>
            </a:xfrm>
            <a:custGeom>
              <a:avLst/>
              <a:gdLst/>
              <a:ahLst/>
              <a:cxnLst/>
              <a:rect l="l" t="t" r="r" b="b"/>
              <a:pathLst>
                <a:path w="921" h="1943" extrusionOk="0">
                  <a:moveTo>
                    <a:pt x="757" y="1942"/>
                  </a:moveTo>
                  <a:cubicBezTo>
                    <a:pt x="696" y="1942"/>
                    <a:pt x="655" y="1901"/>
                    <a:pt x="634" y="1840"/>
                  </a:cubicBezTo>
                  <a:lnTo>
                    <a:pt x="42" y="205"/>
                  </a:lnTo>
                  <a:cubicBezTo>
                    <a:pt x="1" y="143"/>
                    <a:pt x="42" y="62"/>
                    <a:pt x="123" y="21"/>
                  </a:cubicBezTo>
                  <a:cubicBezTo>
                    <a:pt x="185" y="0"/>
                    <a:pt x="266" y="41"/>
                    <a:pt x="307" y="103"/>
                  </a:cubicBezTo>
                  <a:lnTo>
                    <a:pt x="900" y="1738"/>
                  </a:lnTo>
                  <a:cubicBezTo>
                    <a:pt x="921" y="1820"/>
                    <a:pt x="880" y="1901"/>
                    <a:pt x="818" y="1922"/>
                  </a:cubicBezTo>
                  <a:cubicBezTo>
                    <a:pt x="798" y="1922"/>
                    <a:pt x="778" y="1942"/>
                    <a:pt x="757" y="19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"/>
            <p:cNvSpPr/>
            <p:nvPr/>
          </p:nvSpPr>
          <p:spPr>
            <a:xfrm>
              <a:off x="2902875" y="1929175"/>
              <a:ext cx="18925" cy="50100"/>
            </a:xfrm>
            <a:custGeom>
              <a:avLst/>
              <a:gdLst/>
              <a:ahLst/>
              <a:cxnLst/>
              <a:rect l="l" t="t" r="r" b="b"/>
              <a:pathLst>
                <a:path w="757" h="2004" extrusionOk="0">
                  <a:moveTo>
                    <a:pt x="593" y="2004"/>
                  </a:moveTo>
                  <a:cubicBezTo>
                    <a:pt x="532" y="2004"/>
                    <a:pt x="470" y="1963"/>
                    <a:pt x="450" y="1901"/>
                  </a:cubicBezTo>
                  <a:lnTo>
                    <a:pt x="41" y="225"/>
                  </a:lnTo>
                  <a:cubicBezTo>
                    <a:pt x="0" y="62"/>
                    <a:pt x="246" y="0"/>
                    <a:pt x="307" y="164"/>
                  </a:cubicBezTo>
                  <a:lnTo>
                    <a:pt x="736" y="1820"/>
                  </a:lnTo>
                  <a:cubicBezTo>
                    <a:pt x="757" y="1901"/>
                    <a:pt x="716" y="1983"/>
                    <a:pt x="634" y="20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"/>
            <p:cNvSpPr/>
            <p:nvPr/>
          </p:nvSpPr>
          <p:spPr>
            <a:xfrm>
              <a:off x="2941700" y="1908725"/>
              <a:ext cx="15875" cy="49100"/>
            </a:xfrm>
            <a:custGeom>
              <a:avLst/>
              <a:gdLst/>
              <a:ahLst/>
              <a:cxnLst/>
              <a:rect l="l" t="t" r="r" b="b"/>
              <a:pathLst>
                <a:path w="635" h="1964" extrusionOk="0">
                  <a:moveTo>
                    <a:pt x="471" y="1963"/>
                  </a:moveTo>
                  <a:cubicBezTo>
                    <a:pt x="410" y="1963"/>
                    <a:pt x="348" y="1922"/>
                    <a:pt x="328" y="1840"/>
                  </a:cubicBezTo>
                  <a:lnTo>
                    <a:pt x="21" y="225"/>
                  </a:lnTo>
                  <a:cubicBezTo>
                    <a:pt x="1" y="41"/>
                    <a:pt x="246" y="1"/>
                    <a:pt x="307" y="164"/>
                  </a:cubicBezTo>
                  <a:lnTo>
                    <a:pt x="614" y="1799"/>
                  </a:lnTo>
                  <a:cubicBezTo>
                    <a:pt x="634" y="1881"/>
                    <a:pt x="573" y="1943"/>
                    <a:pt x="512" y="19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"/>
            <p:cNvSpPr/>
            <p:nvPr/>
          </p:nvSpPr>
          <p:spPr>
            <a:xfrm>
              <a:off x="2435775" y="2613450"/>
              <a:ext cx="287750" cy="855025"/>
            </a:xfrm>
            <a:custGeom>
              <a:avLst/>
              <a:gdLst/>
              <a:ahLst/>
              <a:cxnLst/>
              <a:rect l="l" t="t" r="r" b="b"/>
              <a:pathLst>
                <a:path w="11510" h="34201" extrusionOk="0">
                  <a:moveTo>
                    <a:pt x="11325" y="34200"/>
                  </a:moveTo>
                  <a:cubicBezTo>
                    <a:pt x="11305" y="34200"/>
                    <a:pt x="11264" y="34180"/>
                    <a:pt x="11243" y="34180"/>
                  </a:cubicBezTo>
                  <a:cubicBezTo>
                    <a:pt x="1084" y="27638"/>
                    <a:pt x="0" y="18746"/>
                    <a:pt x="859" y="12430"/>
                  </a:cubicBezTo>
                  <a:cubicBezTo>
                    <a:pt x="1799" y="5602"/>
                    <a:pt x="5193" y="226"/>
                    <a:pt x="5213" y="185"/>
                  </a:cubicBezTo>
                  <a:cubicBezTo>
                    <a:pt x="5315" y="1"/>
                    <a:pt x="5561" y="165"/>
                    <a:pt x="5458" y="328"/>
                  </a:cubicBezTo>
                  <a:cubicBezTo>
                    <a:pt x="5438" y="389"/>
                    <a:pt x="2085" y="5704"/>
                    <a:pt x="1145" y="12471"/>
                  </a:cubicBezTo>
                  <a:cubicBezTo>
                    <a:pt x="287" y="18705"/>
                    <a:pt x="1370" y="27495"/>
                    <a:pt x="11407" y="33935"/>
                  </a:cubicBezTo>
                  <a:cubicBezTo>
                    <a:pt x="11509" y="34016"/>
                    <a:pt x="11448" y="34180"/>
                    <a:pt x="11325" y="342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"/>
            <p:cNvSpPr/>
            <p:nvPr/>
          </p:nvSpPr>
          <p:spPr>
            <a:xfrm>
              <a:off x="2423000" y="2609875"/>
              <a:ext cx="334750" cy="864725"/>
            </a:xfrm>
            <a:custGeom>
              <a:avLst/>
              <a:gdLst/>
              <a:ahLst/>
              <a:cxnLst/>
              <a:rect l="l" t="t" r="r" b="b"/>
              <a:pathLst>
                <a:path w="13390" h="34589" extrusionOk="0">
                  <a:moveTo>
                    <a:pt x="13226" y="34589"/>
                  </a:moveTo>
                  <a:cubicBezTo>
                    <a:pt x="13206" y="34589"/>
                    <a:pt x="13185" y="34568"/>
                    <a:pt x="13165" y="34568"/>
                  </a:cubicBezTo>
                  <a:cubicBezTo>
                    <a:pt x="7175" y="30848"/>
                    <a:pt x="3516" y="26085"/>
                    <a:pt x="2269" y="20381"/>
                  </a:cubicBezTo>
                  <a:cubicBezTo>
                    <a:pt x="0" y="10079"/>
                    <a:pt x="6460" y="185"/>
                    <a:pt x="6521" y="83"/>
                  </a:cubicBezTo>
                  <a:cubicBezTo>
                    <a:pt x="6562" y="21"/>
                    <a:pt x="6644" y="1"/>
                    <a:pt x="6726" y="42"/>
                  </a:cubicBezTo>
                  <a:cubicBezTo>
                    <a:pt x="6787" y="83"/>
                    <a:pt x="6807" y="185"/>
                    <a:pt x="6767" y="246"/>
                  </a:cubicBezTo>
                  <a:cubicBezTo>
                    <a:pt x="6685" y="348"/>
                    <a:pt x="307" y="10140"/>
                    <a:pt x="2535" y="20320"/>
                  </a:cubicBezTo>
                  <a:cubicBezTo>
                    <a:pt x="3782" y="25942"/>
                    <a:pt x="7400" y="30664"/>
                    <a:pt x="13308" y="34323"/>
                  </a:cubicBezTo>
                  <a:cubicBezTo>
                    <a:pt x="13369" y="34364"/>
                    <a:pt x="13390" y="34446"/>
                    <a:pt x="13349" y="34527"/>
                  </a:cubicBezTo>
                  <a:cubicBezTo>
                    <a:pt x="13328" y="34548"/>
                    <a:pt x="13288" y="34589"/>
                    <a:pt x="13226" y="345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"/>
            <p:cNvSpPr/>
            <p:nvPr/>
          </p:nvSpPr>
          <p:spPr>
            <a:xfrm>
              <a:off x="2507325" y="2660475"/>
              <a:ext cx="240200" cy="749225"/>
            </a:xfrm>
            <a:custGeom>
              <a:avLst/>
              <a:gdLst/>
              <a:ahLst/>
              <a:cxnLst/>
              <a:rect l="l" t="t" r="r" b="b"/>
              <a:pathLst>
                <a:path w="9608" h="29969" extrusionOk="0">
                  <a:moveTo>
                    <a:pt x="9444" y="29968"/>
                  </a:moveTo>
                  <a:cubicBezTo>
                    <a:pt x="9403" y="29968"/>
                    <a:pt x="9383" y="29948"/>
                    <a:pt x="9363" y="29928"/>
                  </a:cubicBezTo>
                  <a:cubicBezTo>
                    <a:pt x="1022" y="24020"/>
                    <a:pt x="0" y="16211"/>
                    <a:pt x="593" y="10712"/>
                  </a:cubicBezTo>
                  <a:cubicBezTo>
                    <a:pt x="1043" y="6992"/>
                    <a:pt x="2167" y="3394"/>
                    <a:pt x="3925" y="103"/>
                  </a:cubicBezTo>
                  <a:cubicBezTo>
                    <a:pt x="3966" y="42"/>
                    <a:pt x="4068" y="1"/>
                    <a:pt x="4129" y="42"/>
                  </a:cubicBezTo>
                  <a:cubicBezTo>
                    <a:pt x="4191" y="82"/>
                    <a:pt x="4211" y="185"/>
                    <a:pt x="4191" y="246"/>
                  </a:cubicBezTo>
                  <a:cubicBezTo>
                    <a:pt x="2433" y="3517"/>
                    <a:pt x="1329" y="7074"/>
                    <a:pt x="900" y="10753"/>
                  </a:cubicBezTo>
                  <a:cubicBezTo>
                    <a:pt x="307" y="16170"/>
                    <a:pt x="1308" y="23877"/>
                    <a:pt x="9526" y="29703"/>
                  </a:cubicBezTo>
                  <a:cubicBezTo>
                    <a:pt x="9608" y="29744"/>
                    <a:pt x="9608" y="29825"/>
                    <a:pt x="9567" y="29907"/>
                  </a:cubicBezTo>
                  <a:cubicBezTo>
                    <a:pt x="9547" y="29948"/>
                    <a:pt x="9485" y="29968"/>
                    <a:pt x="9444" y="299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"/>
            <p:cNvSpPr/>
            <p:nvPr/>
          </p:nvSpPr>
          <p:spPr>
            <a:xfrm>
              <a:off x="2470525" y="3057050"/>
              <a:ext cx="59825" cy="19450"/>
            </a:xfrm>
            <a:custGeom>
              <a:avLst/>
              <a:gdLst/>
              <a:ahLst/>
              <a:cxnLst/>
              <a:rect l="l" t="t" r="r" b="b"/>
              <a:pathLst>
                <a:path w="2393" h="778" extrusionOk="0">
                  <a:moveTo>
                    <a:pt x="184" y="777"/>
                  </a:moveTo>
                  <a:cubicBezTo>
                    <a:pt x="21" y="757"/>
                    <a:pt x="0" y="532"/>
                    <a:pt x="164" y="491"/>
                  </a:cubicBezTo>
                  <a:lnTo>
                    <a:pt x="2208" y="21"/>
                  </a:lnTo>
                  <a:cubicBezTo>
                    <a:pt x="2269" y="1"/>
                    <a:pt x="2351" y="62"/>
                    <a:pt x="2372" y="123"/>
                  </a:cubicBezTo>
                  <a:cubicBezTo>
                    <a:pt x="2392" y="205"/>
                    <a:pt x="2351" y="287"/>
                    <a:pt x="2269" y="307"/>
                  </a:cubicBezTo>
                  <a:lnTo>
                    <a:pt x="225" y="7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"/>
            <p:cNvSpPr/>
            <p:nvPr/>
          </p:nvSpPr>
          <p:spPr>
            <a:xfrm>
              <a:off x="2478200" y="3093325"/>
              <a:ext cx="58275" cy="18950"/>
            </a:xfrm>
            <a:custGeom>
              <a:avLst/>
              <a:gdLst/>
              <a:ahLst/>
              <a:cxnLst/>
              <a:rect l="l" t="t" r="r" b="b"/>
              <a:pathLst>
                <a:path w="2331" h="758" extrusionOk="0">
                  <a:moveTo>
                    <a:pt x="204" y="757"/>
                  </a:moveTo>
                  <a:cubicBezTo>
                    <a:pt x="20" y="757"/>
                    <a:pt x="0" y="512"/>
                    <a:pt x="164" y="471"/>
                  </a:cubicBezTo>
                  <a:lnTo>
                    <a:pt x="2085" y="42"/>
                  </a:lnTo>
                  <a:cubicBezTo>
                    <a:pt x="2269" y="1"/>
                    <a:pt x="2330" y="287"/>
                    <a:pt x="2146" y="328"/>
                  </a:cubicBezTo>
                  <a:lnTo>
                    <a:pt x="225" y="75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"/>
            <p:cNvSpPr/>
            <p:nvPr/>
          </p:nvSpPr>
          <p:spPr>
            <a:xfrm>
              <a:off x="2485850" y="3129625"/>
              <a:ext cx="59300" cy="22500"/>
            </a:xfrm>
            <a:custGeom>
              <a:avLst/>
              <a:gdLst/>
              <a:ahLst/>
              <a:cxnLst/>
              <a:rect l="l" t="t" r="r" b="b"/>
              <a:pathLst>
                <a:path w="2372" h="900" extrusionOk="0">
                  <a:moveTo>
                    <a:pt x="205" y="900"/>
                  </a:moveTo>
                  <a:cubicBezTo>
                    <a:pt x="21" y="900"/>
                    <a:pt x="1" y="654"/>
                    <a:pt x="164" y="614"/>
                  </a:cubicBezTo>
                  <a:lnTo>
                    <a:pt x="2167" y="41"/>
                  </a:lnTo>
                  <a:cubicBezTo>
                    <a:pt x="2249" y="0"/>
                    <a:pt x="2331" y="62"/>
                    <a:pt x="2351" y="123"/>
                  </a:cubicBezTo>
                  <a:cubicBezTo>
                    <a:pt x="2372" y="205"/>
                    <a:pt x="2331" y="287"/>
                    <a:pt x="2249" y="307"/>
                  </a:cubicBezTo>
                  <a:lnTo>
                    <a:pt x="246" y="87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"/>
            <p:cNvSpPr/>
            <p:nvPr/>
          </p:nvSpPr>
          <p:spPr>
            <a:xfrm>
              <a:off x="2502725" y="3165400"/>
              <a:ext cx="55200" cy="26075"/>
            </a:xfrm>
            <a:custGeom>
              <a:avLst/>
              <a:gdLst/>
              <a:ahLst/>
              <a:cxnLst/>
              <a:rect l="l" t="t" r="r" b="b"/>
              <a:pathLst>
                <a:path w="2208" h="1043" extrusionOk="0">
                  <a:moveTo>
                    <a:pt x="205" y="1043"/>
                  </a:moveTo>
                  <a:cubicBezTo>
                    <a:pt x="41" y="1043"/>
                    <a:pt x="0" y="818"/>
                    <a:pt x="143" y="777"/>
                  </a:cubicBezTo>
                  <a:lnTo>
                    <a:pt x="1942" y="62"/>
                  </a:lnTo>
                  <a:cubicBezTo>
                    <a:pt x="2106" y="0"/>
                    <a:pt x="2208" y="266"/>
                    <a:pt x="2044" y="348"/>
                  </a:cubicBezTo>
                  <a:lnTo>
                    <a:pt x="246" y="1043"/>
                  </a:lnTo>
                  <a:cubicBezTo>
                    <a:pt x="225" y="1043"/>
                    <a:pt x="205" y="1043"/>
                    <a:pt x="205" y="10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"/>
            <p:cNvSpPr/>
            <p:nvPr/>
          </p:nvSpPr>
          <p:spPr>
            <a:xfrm>
              <a:off x="2519075" y="3203200"/>
              <a:ext cx="51625" cy="28150"/>
            </a:xfrm>
            <a:custGeom>
              <a:avLst/>
              <a:gdLst/>
              <a:ahLst/>
              <a:cxnLst/>
              <a:rect l="l" t="t" r="r" b="b"/>
              <a:pathLst>
                <a:path w="2065" h="1126" extrusionOk="0">
                  <a:moveTo>
                    <a:pt x="164" y="1125"/>
                  </a:moveTo>
                  <a:cubicBezTo>
                    <a:pt x="103" y="1125"/>
                    <a:pt x="62" y="1105"/>
                    <a:pt x="41" y="1043"/>
                  </a:cubicBezTo>
                  <a:cubicBezTo>
                    <a:pt x="0" y="982"/>
                    <a:pt x="41" y="900"/>
                    <a:pt x="103" y="860"/>
                  </a:cubicBezTo>
                  <a:lnTo>
                    <a:pt x="1840" y="42"/>
                  </a:lnTo>
                  <a:cubicBezTo>
                    <a:pt x="1901" y="1"/>
                    <a:pt x="2004" y="21"/>
                    <a:pt x="2024" y="103"/>
                  </a:cubicBezTo>
                  <a:cubicBezTo>
                    <a:pt x="2065" y="164"/>
                    <a:pt x="2045" y="246"/>
                    <a:pt x="1963" y="287"/>
                  </a:cubicBezTo>
                  <a:lnTo>
                    <a:pt x="225" y="1125"/>
                  </a:lnTo>
                  <a:cubicBezTo>
                    <a:pt x="205" y="1125"/>
                    <a:pt x="184" y="1125"/>
                    <a:pt x="164" y="11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"/>
            <p:cNvSpPr/>
            <p:nvPr/>
          </p:nvSpPr>
          <p:spPr>
            <a:xfrm>
              <a:off x="2538500" y="3238475"/>
              <a:ext cx="50600" cy="30675"/>
            </a:xfrm>
            <a:custGeom>
              <a:avLst/>
              <a:gdLst/>
              <a:ahLst/>
              <a:cxnLst/>
              <a:rect l="l" t="t" r="r" b="b"/>
              <a:pathLst>
                <a:path w="2024" h="1227" extrusionOk="0">
                  <a:moveTo>
                    <a:pt x="164" y="1227"/>
                  </a:moveTo>
                  <a:cubicBezTo>
                    <a:pt x="123" y="1227"/>
                    <a:pt x="61" y="1207"/>
                    <a:pt x="41" y="1166"/>
                  </a:cubicBezTo>
                  <a:cubicBezTo>
                    <a:pt x="0" y="1084"/>
                    <a:pt x="21" y="1002"/>
                    <a:pt x="102" y="961"/>
                  </a:cubicBezTo>
                  <a:lnTo>
                    <a:pt x="1799" y="41"/>
                  </a:lnTo>
                  <a:cubicBezTo>
                    <a:pt x="1860" y="0"/>
                    <a:pt x="1942" y="41"/>
                    <a:pt x="1983" y="103"/>
                  </a:cubicBezTo>
                  <a:cubicBezTo>
                    <a:pt x="2024" y="184"/>
                    <a:pt x="2003" y="266"/>
                    <a:pt x="1922" y="307"/>
                  </a:cubicBezTo>
                  <a:lnTo>
                    <a:pt x="245" y="1227"/>
                  </a:lnTo>
                  <a:cubicBezTo>
                    <a:pt x="225" y="1227"/>
                    <a:pt x="184" y="1227"/>
                    <a:pt x="164" y="1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"/>
            <p:cNvSpPr/>
            <p:nvPr/>
          </p:nvSpPr>
          <p:spPr>
            <a:xfrm>
              <a:off x="2563025" y="3271700"/>
              <a:ext cx="47550" cy="36800"/>
            </a:xfrm>
            <a:custGeom>
              <a:avLst/>
              <a:gdLst/>
              <a:ahLst/>
              <a:cxnLst/>
              <a:rect l="l" t="t" r="r" b="b"/>
              <a:pathLst>
                <a:path w="1902" h="1472" extrusionOk="0">
                  <a:moveTo>
                    <a:pt x="205" y="1472"/>
                  </a:moveTo>
                  <a:cubicBezTo>
                    <a:pt x="62" y="1472"/>
                    <a:pt x="0" y="1308"/>
                    <a:pt x="103" y="1227"/>
                  </a:cubicBezTo>
                  <a:lnTo>
                    <a:pt x="1574" y="123"/>
                  </a:lnTo>
                  <a:cubicBezTo>
                    <a:pt x="1717" y="0"/>
                    <a:pt x="1901" y="225"/>
                    <a:pt x="1738" y="348"/>
                  </a:cubicBezTo>
                  <a:lnTo>
                    <a:pt x="287" y="1452"/>
                  </a:lnTo>
                  <a:cubicBezTo>
                    <a:pt x="246" y="1472"/>
                    <a:pt x="225" y="1472"/>
                    <a:pt x="205" y="14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"/>
            <p:cNvSpPr/>
            <p:nvPr/>
          </p:nvSpPr>
          <p:spPr>
            <a:xfrm>
              <a:off x="2593675" y="3301850"/>
              <a:ext cx="43475" cy="40900"/>
            </a:xfrm>
            <a:custGeom>
              <a:avLst/>
              <a:gdLst/>
              <a:ahLst/>
              <a:cxnLst/>
              <a:rect l="l" t="t" r="r" b="b"/>
              <a:pathLst>
                <a:path w="1739" h="1636" extrusionOk="0">
                  <a:moveTo>
                    <a:pt x="164" y="1636"/>
                  </a:moveTo>
                  <a:cubicBezTo>
                    <a:pt x="124" y="1636"/>
                    <a:pt x="83" y="1615"/>
                    <a:pt x="62" y="1595"/>
                  </a:cubicBezTo>
                  <a:cubicBezTo>
                    <a:pt x="1" y="1533"/>
                    <a:pt x="1" y="1452"/>
                    <a:pt x="62" y="1390"/>
                  </a:cubicBezTo>
                  <a:lnTo>
                    <a:pt x="1391" y="123"/>
                  </a:lnTo>
                  <a:cubicBezTo>
                    <a:pt x="1534" y="0"/>
                    <a:pt x="1738" y="205"/>
                    <a:pt x="1595" y="327"/>
                  </a:cubicBezTo>
                  <a:lnTo>
                    <a:pt x="267" y="1595"/>
                  </a:lnTo>
                  <a:cubicBezTo>
                    <a:pt x="246" y="1615"/>
                    <a:pt x="205" y="1636"/>
                    <a:pt x="164" y="163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"/>
            <p:cNvSpPr/>
            <p:nvPr/>
          </p:nvSpPr>
          <p:spPr>
            <a:xfrm>
              <a:off x="2621275" y="3330450"/>
              <a:ext cx="38875" cy="42450"/>
            </a:xfrm>
            <a:custGeom>
              <a:avLst/>
              <a:gdLst/>
              <a:ahLst/>
              <a:cxnLst/>
              <a:rect l="l" t="t" r="r" b="b"/>
              <a:pathLst>
                <a:path w="1555" h="1698" extrusionOk="0">
                  <a:moveTo>
                    <a:pt x="205" y="1698"/>
                  </a:moveTo>
                  <a:cubicBezTo>
                    <a:pt x="83" y="1698"/>
                    <a:pt x="1" y="1555"/>
                    <a:pt x="83" y="1452"/>
                  </a:cubicBezTo>
                  <a:lnTo>
                    <a:pt x="1289" y="62"/>
                  </a:lnTo>
                  <a:cubicBezTo>
                    <a:pt x="1329" y="1"/>
                    <a:pt x="1432" y="1"/>
                    <a:pt x="1493" y="42"/>
                  </a:cubicBezTo>
                  <a:cubicBezTo>
                    <a:pt x="1554" y="103"/>
                    <a:pt x="1554" y="185"/>
                    <a:pt x="1513" y="246"/>
                  </a:cubicBezTo>
                  <a:lnTo>
                    <a:pt x="307" y="1636"/>
                  </a:lnTo>
                  <a:cubicBezTo>
                    <a:pt x="287" y="1677"/>
                    <a:pt x="246" y="1698"/>
                    <a:pt x="205" y="16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"/>
            <p:cNvSpPr/>
            <p:nvPr/>
          </p:nvSpPr>
          <p:spPr>
            <a:xfrm>
              <a:off x="2652975" y="3353450"/>
              <a:ext cx="35800" cy="47550"/>
            </a:xfrm>
            <a:custGeom>
              <a:avLst/>
              <a:gdLst/>
              <a:ahLst/>
              <a:cxnLst/>
              <a:rect l="l" t="t" r="r" b="b"/>
              <a:pathLst>
                <a:path w="1432" h="1902" extrusionOk="0">
                  <a:moveTo>
                    <a:pt x="164" y="1902"/>
                  </a:moveTo>
                  <a:cubicBezTo>
                    <a:pt x="123" y="1902"/>
                    <a:pt x="102" y="1882"/>
                    <a:pt x="82" y="1861"/>
                  </a:cubicBezTo>
                  <a:cubicBezTo>
                    <a:pt x="0" y="1820"/>
                    <a:pt x="0" y="1738"/>
                    <a:pt x="41" y="1657"/>
                  </a:cubicBezTo>
                  <a:lnTo>
                    <a:pt x="1084" y="164"/>
                  </a:lnTo>
                  <a:cubicBezTo>
                    <a:pt x="1186" y="1"/>
                    <a:pt x="1431" y="164"/>
                    <a:pt x="1329" y="328"/>
                  </a:cubicBezTo>
                  <a:lnTo>
                    <a:pt x="266" y="1841"/>
                  </a:lnTo>
                  <a:cubicBezTo>
                    <a:pt x="245" y="1861"/>
                    <a:pt x="205" y="1902"/>
                    <a:pt x="164" y="19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"/>
            <p:cNvSpPr/>
            <p:nvPr/>
          </p:nvSpPr>
          <p:spPr>
            <a:xfrm>
              <a:off x="2681575" y="3380550"/>
              <a:ext cx="32225" cy="47025"/>
            </a:xfrm>
            <a:custGeom>
              <a:avLst/>
              <a:gdLst/>
              <a:ahLst/>
              <a:cxnLst/>
              <a:rect l="l" t="t" r="r" b="b"/>
              <a:pathLst>
                <a:path w="1289" h="1881" extrusionOk="0">
                  <a:moveTo>
                    <a:pt x="164" y="1881"/>
                  </a:moveTo>
                  <a:cubicBezTo>
                    <a:pt x="144" y="1881"/>
                    <a:pt x="103" y="1861"/>
                    <a:pt x="83" y="1861"/>
                  </a:cubicBezTo>
                  <a:cubicBezTo>
                    <a:pt x="21" y="1820"/>
                    <a:pt x="1" y="1717"/>
                    <a:pt x="42" y="1656"/>
                  </a:cubicBezTo>
                  <a:lnTo>
                    <a:pt x="1003" y="103"/>
                  </a:lnTo>
                  <a:cubicBezTo>
                    <a:pt x="1043" y="21"/>
                    <a:pt x="1125" y="0"/>
                    <a:pt x="1207" y="62"/>
                  </a:cubicBezTo>
                  <a:cubicBezTo>
                    <a:pt x="1268" y="103"/>
                    <a:pt x="1289" y="184"/>
                    <a:pt x="1248" y="246"/>
                  </a:cubicBezTo>
                  <a:lnTo>
                    <a:pt x="287" y="1820"/>
                  </a:lnTo>
                  <a:cubicBezTo>
                    <a:pt x="267" y="1861"/>
                    <a:pt x="205" y="1881"/>
                    <a:pt x="164" y="18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"/>
            <p:cNvSpPr/>
            <p:nvPr/>
          </p:nvSpPr>
          <p:spPr>
            <a:xfrm>
              <a:off x="2468475" y="3016175"/>
              <a:ext cx="57775" cy="10250"/>
            </a:xfrm>
            <a:custGeom>
              <a:avLst/>
              <a:gdLst/>
              <a:ahLst/>
              <a:cxnLst/>
              <a:rect l="l" t="t" r="r" b="b"/>
              <a:pathLst>
                <a:path w="2311" h="410" extrusionOk="0">
                  <a:moveTo>
                    <a:pt x="164" y="409"/>
                  </a:moveTo>
                  <a:cubicBezTo>
                    <a:pt x="82" y="409"/>
                    <a:pt x="21" y="368"/>
                    <a:pt x="21" y="286"/>
                  </a:cubicBezTo>
                  <a:cubicBezTo>
                    <a:pt x="1" y="205"/>
                    <a:pt x="62" y="143"/>
                    <a:pt x="144" y="123"/>
                  </a:cubicBezTo>
                  <a:lnTo>
                    <a:pt x="2167" y="0"/>
                  </a:lnTo>
                  <a:cubicBezTo>
                    <a:pt x="2249" y="0"/>
                    <a:pt x="2311" y="62"/>
                    <a:pt x="2311" y="143"/>
                  </a:cubicBezTo>
                  <a:cubicBezTo>
                    <a:pt x="2311" y="225"/>
                    <a:pt x="2249" y="286"/>
                    <a:pt x="2188" y="286"/>
                  </a:cubicBezTo>
                  <a:lnTo>
                    <a:pt x="164" y="40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"/>
            <p:cNvSpPr/>
            <p:nvPr/>
          </p:nvSpPr>
          <p:spPr>
            <a:xfrm>
              <a:off x="2469000" y="2976300"/>
              <a:ext cx="56225" cy="8725"/>
            </a:xfrm>
            <a:custGeom>
              <a:avLst/>
              <a:gdLst/>
              <a:ahLst/>
              <a:cxnLst/>
              <a:rect l="l" t="t" r="r" b="b"/>
              <a:pathLst>
                <a:path w="2249" h="349" extrusionOk="0">
                  <a:moveTo>
                    <a:pt x="2065" y="348"/>
                  </a:moveTo>
                  <a:lnTo>
                    <a:pt x="2065" y="348"/>
                  </a:lnTo>
                  <a:lnTo>
                    <a:pt x="143" y="287"/>
                  </a:lnTo>
                  <a:cubicBezTo>
                    <a:pt x="82" y="287"/>
                    <a:pt x="0" y="226"/>
                    <a:pt x="21" y="144"/>
                  </a:cubicBezTo>
                  <a:cubicBezTo>
                    <a:pt x="21" y="62"/>
                    <a:pt x="82" y="1"/>
                    <a:pt x="164" y="1"/>
                  </a:cubicBezTo>
                  <a:lnTo>
                    <a:pt x="2085" y="62"/>
                  </a:lnTo>
                  <a:cubicBezTo>
                    <a:pt x="2249" y="83"/>
                    <a:pt x="2249" y="328"/>
                    <a:pt x="2085" y="34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"/>
            <p:cNvSpPr/>
            <p:nvPr/>
          </p:nvSpPr>
          <p:spPr>
            <a:xfrm>
              <a:off x="2472050" y="2933375"/>
              <a:ext cx="55225" cy="12300"/>
            </a:xfrm>
            <a:custGeom>
              <a:avLst/>
              <a:gdLst/>
              <a:ahLst/>
              <a:cxnLst/>
              <a:rect l="l" t="t" r="r" b="b"/>
              <a:pathLst>
                <a:path w="2209" h="492" extrusionOk="0">
                  <a:moveTo>
                    <a:pt x="2045" y="491"/>
                  </a:moveTo>
                  <a:lnTo>
                    <a:pt x="2045" y="491"/>
                  </a:lnTo>
                  <a:lnTo>
                    <a:pt x="123" y="287"/>
                  </a:lnTo>
                  <a:cubicBezTo>
                    <a:pt x="62" y="287"/>
                    <a:pt x="1" y="225"/>
                    <a:pt x="1" y="144"/>
                  </a:cubicBezTo>
                  <a:cubicBezTo>
                    <a:pt x="21" y="62"/>
                    <a:pt x="82" y="1"/>
                    <a:pt x="164" y="1"/>
                  </a:cubicBezTo>
                  <a:lnTo>
                    <a:pt x="2065" y="205"/>
                  </a:lnTo>
                  <a:cubicBezTo>
                    <a:pt x="2147" y="205"/>
                    <a:pt x="2208" y="287"/>
                    <a:pt x="2208" y="369"/>
                  </a:cubicBezTo>
                  <a:cubicBezTo>
                    <a:pt x="2188" y="450"/>
                    <a:pt x="2127" y="491"/>
                    <a:pt x="2045" y="4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"/>
            <p:cNvSpPr/>
            <p:nvPr/>
          </p:nvSpPr>
          <p:spPr>
            <a:xfrm>
              <a:off x="2476150" y="2889950"/>
              <a:ext cx="57250" cy="15350"/>
            </a:xfrm>
            <a:custGeom>
              <a:avLst/>
              <a:gdLst/>
              <a:ahLst/>
              <a:cxnLst/>
              <a:rect l="l" t="t" r="r" b="b"/>
              <a:pathLst>
                <a:path w="2290" h="614" extrusionOk="0">
                  <a:moveTo>
                    <a:pt x="2106" y="613"/>
                  </a:moveTo>
                  <a:lnTo>
                    <a:pt x="2085" y="613"/>
                  </a:lnTo>
                  <a:lnTo>
                    <a:pt x="184" y="307"/>
                  </a:lnTo>
                  <a:cubicBezTo>
                    <a:pt x="0" y="266"/>
                    <a:pt x="41" y="0"/>
                    <a:pt x="225" y="21"/>
                  </a:cubicBezTo>
                  <a:lnTo>
                    <a:pt x="2126" y="327"/>
                  </a:lnTo>
                  <a:cubicBezTo>
                    <a:pt x="2290" y="348"/>
                    <a:pt x="2269" y="593"/>
                    <a:pt x="2106" y="6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"/>
            <p:cNvSpPr/>
            <p:nvPr/>
          </p:nvSpPr>
          <p:spPr>
            <a:xfrm>
              <a:off x="2484825" y="2844450"/>
              <a:ext cx="54725" cy="22525"/>
            </a:xfrm>
            <a:custGeom>
              <a:avLst/>
              <a:gdLst/>
              <a:ahLst/>
              <a:cxnLst/>
              <a:rect l="l" t="t" r="r" b="b"/>
              <a:pathLst>
                <a:path w="2189" h="901" extrusionOk="0">
                  <a:moveTo>
                    <a:pt x="1984" y="880"/>
                  </a:moveTo>
                  <a:cubicBezTo>
                    <a:pt x="1963" y="900"/>
                    <a:pt x="1963" y="900"/>
                    <a:pt x="1943" y="880"/>
                  </a:cubicBezTo>
                  <a:lnTo>
                    <a:pt x="185" y="328"/>
                  </a:lnTo>
                  <a:cubicBezTo>
                    <a:pt x="1" y="287"/>
                    <a:pt x="83" y="1"/>
                    <a:pt x="287" y="62"/>
                  </a:cubicBezTo>
                  <a:lnTo>
                    <a:pt x="2025" y="614"/>
                  </a:lnTo>
                  <a:cubicBezTo>
                    <a:pt x="2188" y="655"/>
                    <a:pt x="2147" y="900"/>
                    <a:pt x="1984" y="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"/>
            <p:cNvSpPr/>
            <p:nvPr/>
          </p:nvSpPr>
          <p:spPr>
            <a:xfrm>
              <a:off x="2500175" y="2800000"/>
              <a:ext cx="50600" cy="26600"/>
            </a:xfrm>
            <a:custGeom>
              <a:avLst/>
              <a:gdLst/>
              <a:ahLst/>
              <a:cxnLst/>
              <a:rect l="l" t="t" r="r" b="b"/>
              <a:pathLst>
                <a:path w="2024" h="1064" extrusionOk="0">
                  <a:moveTo>
                    <a:pt x="1840" y="1063"/>
                  </a:moveTo>
                  <a:cubicBezTo>
                    <a:pt x="1819" y="1063"/>
                    <a:pt x="1799" y="1063"/>
                    <a:pt x="1778" y="1063"/>
                  </a:cubicBezTo>
                  <a:lnTo>
                    <a:pt x="102" y="307"/>
                  </a:lnTo>
                  <a:cubicBezTo>
                    <a:pt x="20" y="266"/>
                    <a:pt x="0" y="184"/>
                    <a:pt x="20" y="123"/>
                  </a:cubicBezTo>
                  <a:cubicBezTo>
                    <a:pt x="61" y="41"/>
                    <a:pt x="143" y="0"/>
                    <a:pt x="225" y="41"/>
                  </a:cubicBezTo>
                  <a:lnTo>
                    <a:pt x="1881" y="798"/>
                  </a:lnTo>
                  <a:cubicBezTo>
                    <a:pt x="2024" y="859"/>
                    <a:pt x="1983" y="1063"/>
                    <a:pt x="1840" y="10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"/>
            <p:cNvSpPr/>
            <p:nvPr/>
          </p:nvSpPr>
          <p:spPr>
            <a:xfrm>
              <a:off x="2512425" y="2755525"/>
              <a:ext cx="48075" cy="30700"/>
            </a:xfrm>
            <a:custGeom>
              <a:avLst/>
              <a:gdLst/>
              <a:ahLst/>
              <a:cxnLst/>
              <a:rect l="l" t="t" r="r" b="b"/>
              <a:pathLst>
                <a:path w="1923" h="1228" extrusionOk="0">
                  <a:moveTo>
                    <a:pt x="1759" y="1227"/>
                  </a:moveTo>
                  <a:cubicBezTo>
                    <a:pt x="1718" y="1227"/>
                    <a:pt x="1697" y="1227"/>
                    <a:pt x="1677" y="1227"/>
                  </a:cubicBezTo>
                  <a:lnTo>
                    <a:pt x="185" y="348"/>
                  </a:lnTo>
                  <a:cubicBezTo>
                    <a:pt x="1" y="267"/>
                    <a:pt x="144" y="1"/>
                    <a:pt x="328" y="103"/>
                  </a:cubicBezTo>
                  <a:lnTo>
                    <a:pt x="1820" y="962"/>
                  </a:lnTo>
                  <a:cubicBezTo>
                    <a:pt x="1881" y="1002"/>
                    <a:pt x="1922" y="1084"/>
                    <a:pt x="1881" y="1166"/>
                  </a:cubicBezTo>
                  <a:cubicBezTo>
                    <a:pt x="1840" y="1207"/>
                    <a:pt x="1800" y="1227"/>
                    <a:pt x="1759" y="12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"/>
            <p:cNvSpPr/>
            <p:nvPr/>
          </p:nvSpPr>
          <p:spPr>
            <a:xfrm>
              <a:off x="2530325" y="2714650"/>
              <a:ext cx="44975" cy="34275"/>
            </a:xfrm>
            <a:custGeom>
              <a:avLst/>
              <a:gdLst/>
              <a:ahLst/>
              <a:cxnLst/>
              <a:rect l="l" t="t" r="r" b="b"/>
              <a:pathLst>
                <a:path w="1799" h="1371" extrusionOk="0">
                  <a:moveTo>
                    <a:pt x="1635" y="1370"/>
                  </a:moveTo>
                  <a:cubicBezTo>
                    <a:pt x="1595" y="1350"/>
                    <a:pt x="1574" y="1350"/>
                    <a:pt x="1554" y="1329"/>
                  </a:cubicBezTo>
                  <a:lnTo>
                    <a:pt x="143" y="348"/>
                  </a:lnTo>
                  <a:cubicBezTo>
                    <a:pt x="0" y="225"/>
                    <a:pt x="164" y="0"/>
                    <a:pt x="327" y="103"/>
                  </a:cubicBezTo>
                  <a:lnTo>
                    <a:pt x="1717" y="1104"/>
                  </a:lnTo>
                  <a:cubicBezTo>
                    <a:pt x="1779" y="1145"/>
                    <a:pt x="1799" y="1247"/>
                    <a:pt x="1758" y="1309"/>
                  </a:cubicBezTo>
                  <a:cubicBezTo>
                    <a:pt x="1717" y="1350"/>
                    <a:pt x="1676" y="1370"/>
                    <a:pt x="1635" y="13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"/>
            <p:cNvSpPr/>
            <p:nvPr/>
          </p:nvSpPr>
          <p:spPr>
            <a:xfrm>
              <a:off x="2546675" y="2673775"/>
              <a:ext cx="41925" cy="35800"/>
            </a:xfrm>
            <a:custGeom>
              <a:avLst/>
              <a:gdLst/>
              <a:ahLst/>
              <a:cxnLst/>
              <a:rect l="l" t="t" r="r" b="b"/>
              <a:pathLst>
                <a:path w="1677" h="1432" extrusionOk="0">
                  <a:moveTo>
                    <a:pt x="1533" y="1431"/>
                  </a:moveTo>
                  <a:cubicBezTo>
                    <a:pt x="1492" y="1431"/>
                    <a:pt x="1452" y="1411"/>
                    <a:pt x="1431" y="1390"/>
                  </a:cubicBezTo>
                  <a:lnTo>
                    <a:pt x="143" y="348"/>
                  </a:lnTo>
                  <a:cubicBezTo>
                    <a:pt x="0" y="225"/>
                    <a:pt x="164" y="0"/>
                    <a:pt x="327" y="123"/>
                  </a:cubicBezTo>
                  <a:lnTo>
                    <a:pt x="1615" y="1165"/>
                  </a:lnTo>
                  <a:cubicBezTo>
                    <a:pt x="1676" y="1227"/>
                    <a:pt x="1676" y="1308"/>
                    <a:pt x="1636" y="1370"/>
                  </a:cubicBezTo>
                  <a:cubicBezTo>
                    <a:pt x="1615" y="1411"/>
                    <a:pt x="1574" y="1431"/>
                    <a:pt x="1533" y="14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"/>
            <p:cNvSpPr/>
            <p:nvPr/>
          </p:nvSpPr>
          <p:spPr>
            <a:xfrm>
              <a:off x="2714800" y="3457725"/>
              <a:ext cx="666425" cy="590275"/>
            </a:xfrm>
            <a:custGeom>
              <a:avLst/>
              <a:gdLst/>
              <a:ahLst/>
              <a:cxnLst/>
              <a:rect l="l" t="t" r="r" b="b"/>
              <a:pathLst>
                <a:path w="26657" h="23611" extrusionOk="0">
                  <a:moveTo>
                    <a:pt x="22834" y="22629"/>
                  </a:moveTo>
                  <a:cubicBezTo>
                    <a:pt x="13124" y="22629"/>
                    <a:pt x="7564" y="17233"/>
                    <a:pt x="4539" y="12408"/>
                  </a:cubicBezTo>
                  <a:cubicBezTo>
                    <a:pt x="859" y="6562"/>
                    <a:pt x="1" y="286"/>
                    <a:pt x="1" y="204"/>
                  </a:cubicBezTo>
                  <a:cubicBezTo>
                    <a:pt x="1" y="41"/>
                    <a:pt x="246" y="0"/>
                    <a:pt x="287" y="184"/>
                  </a:cubicBezTo>
                  <a:cubicBezTo>
                    <a:pt x="287" y="245"/>
                    <a:pt x="1145" y="6460"/>
                    <a:pt x="4784" y="12245"/>
                  </a:cubicBezTo>
                  <a:cubicBezTo>
                    <a:pt x="8136" y="17580"/>
                    <a:pt x="14617" y="23610"/>
                    <a:pt x="26432" y="22098"/>
                  </a:cubicBezTo>
                  <a:cubicBezTo>
                    <a:pt x="26616" y="22077"/>
                    <a:pt x="26657" y="22363"/>
                    <a:pt x="26473" y="22384"/>
                  </a:cubicBezTo>
                  <a:cubicBezTo>
                    <a:pt x="25267" y="22547"/>
                    <a:pt x="24040" y="22629"/>
                    <a:pt x="22834" y="22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"/>
            <p:cNvSpPr/>
            <p:nvPr/>
          </p:nvSpPr>
          <p:spPr>
            <a:xfrm>
              <a:off x="2725525" y="3440850"/>
              <a:ext cx="686375" cy="576475"/>
            </a:xfrm>
            <a:custGeom>
              <a:avLst/>
              <a:gdLst/>
              <a:ahLst/>
              <a:cxnLst/>
              <a:rect l="l" t="t" r="r" b="b"/>
              <a:pathLst>
                <a:path w="27455" h="23059" extrusionOk="0">
                  <a:moveTo>
                    <a:pt x="22875" y="22671"/>
                  </a:moveTo>
                  <a:cubicBezTo>
                    <a:pt x="17806" y="22671"/>
                    <a:pt x="13411" y="21280"/>
                    <a:pt x="9793" y="18480"/>
                  </a:cubicBezTo>
                  <a:cubicBezTo>
                    <a:pt x="1452" y="12041"/>
                    <a:pt x="21" y="328"/>
                    <a:pt x="21" y="205"/>
                  </a:cubicBezTo>
                  <a:cubicBezTo>
                    <a:pt x="1" y="21"/>
                    <a:pt x="267" y="0"/>
                    <a:pt x="308" y="164"/>
                  </a:cubicBezTo>
                  <a:cubicBezTo>
                    <a:pt x="308" y="287"/>
                    <a:pt x="1738" y="11898"/>
                    <a:pt x="9977" y="18255"/>
                  </a:cubicBezTo>
                  <a:cubicBezTo>
                    <a:pt x="14535" y="21771"/>
                    <a:pt x="20341" y="23059"/>
                    <a:pt x="27229" y="22057"/>
                  </a:cubicBezTo>
                  <a:cubicBezTo>
                    <a:pt x="27413" y="22037"/>
                    <a:pt x="27454" y="22323"/>
                    <a:pt x="27270" y="22343"/>
                  </a:cubicBezTo>
                  <a:cubicBezTo>
                    <a:pt x="25799" y="22568"/>
                    <a:pt x="24347" y="22671"/>
                    <a:pt x="22875" y="226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"/>
            <p:cNvSpPr/>
            <p:nvPr/>
          </p:nvSpPr>
          <p:spPr>
            <a:xfrm>
              <a:off x="2773575" y="3467925"/>
              <a:ext cx="587225" cy="501875"/>
            </a:xfrm>
            <a:custGeom>
              <a:avLst/>
              <a:gdLst/>
              <a:ahLst/>
              <a:cxnLst/>
              <a:rect l="l" t="t" r="r" b="b"/>
              <a:pathLst>
                <a:path w="23489" h="20075" extrusionOk="0">
                  <a:moveTo>
                    <a:pt x="21260" y="19625"/>
                  </a:moveTo>
                  <a:cubicBezTo>
                    <a:pt x="12347" y="19625"/>
                    <a:pt x="7135" y="14739"/>
                    <a:pt x="4273" y="10447"/>
                  </a:cubicBezTo>
                  <a:cubicBezTo>
                    <a:pt x="2229" y="7319"/>
                    <a:pt x="777" y="3844"/>
                    <a:pt x="0" y="185"/>
                  </a:cubicBezTo>
                  <a:cubicBezTo>
                    <a:pt x="0" y="103"/>
                    <a:pt x="41" y="21"/>
                    <a:pt x="123" y="21"/>
                  </a:cubicBezTo>
                  <a:cubicBezTo>
                    <a:pt x="205" y="1"/>
                    <a:pt x="287" y="42"/>
                    <a:pt x="287" y="124"/>
                  </a:cubicBezTo>
                  <a:cubicBezTo>
                    <a:pt x="1063" y="3762"/>
                    <a:pt x="2494" y="7196"/>
                    <a:pt x="4518" y="10304"/>
                  </a:cubicBezTo>
                  <a:cubicBezTo>
                    <a:pt x="7543" y="14842"/>
                    <a:pt x="13267" y="20075"/>
                    <a:pt x="23325" y="19257"/>
                  </a:cubicBezTo>
                  <a:cubicBezTo>
                    <a:pt x="23406" y="19257"/>
                    <a:pt x="23468" y="19318"/>
                    <a:pt x="23468" y="19400"/>
                  </a:cubicBezTo>
                  <a:cubicBezTo>
                    <a:pt x="23488" y="19462"/>
                    <a:pt x="23427" y="19543"/>
                    <a:pt x="23345" y="19543"/>
                  </a:cubicBezTo>
                  <a:cubicBezTo>
                    <a:pt x="22630" y="19605"/>
                    <a:pt x="21935" y="19625"/>
                    <a:pt x="21260" y="196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"/>
            <p:cNvSpPr/>
            <p:nvPr/>
          </p:nvSpPr>
          <p:spPr>
            <a:xfrm>
              <a:off x="2933025" y="3824125"/>
              <a:ext cx="40400" cy="49600"/>
            </a:xfrm>
            <a:custGeom>
              <a:avLst/>
              <a:gdLst/>
              <a:ahLst/>
              <a:cxnLst/>
              <a:rect l="l" t="t" r="r" b="b"/>
              <a:pathLst>
                <a:path w="1616" h="1984" extrusionOk="0">
                  <a:moveTo>
                    <a:pt x="164" y="1984"/>
                  </a:moveTo>
                  <a:cubicBezTo>
                    <a:pt x="143" y="1984"/>
                    <a:pt x="102" y="1963"/>
                    <a:pt x="82" y="1943"/>
                  </a:cubicBezTo>
                  <a:cubicBezTo>
                    <a:pt x="21" y="1902"/>
                    <a:pt x="0" y="1820"/>
                    <a:pt x="62" y="1759"/>
                  </a:cubicBezTo>
                  <a:lnTo>
                    <a:pt x="1329" y="83"/>
                  </a:lnTo>
                  <a:cubicBezTo>
                    <a:pt x="1390" y="21"/>
                    <a:pt x="1472" y="1"/>
                    <a:pt x="1533" y="62"/>
                  </a:cubicBezTo>
                  <a:cubicBezTo>
                    <a:pt x="1595" y="103"/>
                    <a:pt x="1615" y="185"/>
                    <a:pt x="1574" y="267"/>
                  </a:cubicBezTo>
                  <a:lnTo>
                    <a:pt x="286" y="1922"/>
                  </a:lnTo>
                  <a:cubicBezTo>
                    <a:pt x="266" y="1963"/>
                    <a:pt x="225" y="1984"/>
                    <a:pt x="164" y="19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"/>
            <p:cNvSpPr/>
            <p:nvPr/>
          </p:nvSpPr>
          <p:spPr>
            <a:xfrm>
              <a:off x="2962150" y="3849175"/>
              <a:ext cx="38350" cy="47050"/>
            </a:xfrm>
            <a:custGeom>
              <a:avLst/>
              <a:gdLst/>
              <a:ahLst/>
              <a:cxnLst/>
              <a:rect l="l" t="t" r="r" b="b"/>
              <a:pathLst>
                <a:path w="1534" h="1882" extrusionOk="0">
                  <a:moveTo>
                    <a:pt x="164" y="1881"/>
                  </a:moveTo>
                  <a:cubicBezTo>
                    <a:pt x="144" y="1881"/>
                    <a:pt x="103" y="1861"/>
                    <a:pt x="82" y="1840"/>
                  </a:cubicBezTo>
                  <a:cubicBezTo>
                    <a:pt x="21" y="1799"/>
                    <a:pt x="0" y="1718"/>
                    <a:pt x="62" y="1656"/>
                  </a:cubicBezTo>
                  <a:lnTo>
                    <a:pt x="1247" y="82"/>
                  </a:lnTo>
                  <a:cubicBezTo>
                    <a:pt x="1309" y="21"/>
                    <a:pt x="1391" y="1"/>
                    <a:pt x="1452" y="62"/>
                  </a:cubicBezTo>
                  <a:cubicBezTo>
                    <a:pt x="1513" y="103"/>
                    <a:pt x="1534" y="185"/>
                    <a:pt x="1472" y="246"/>
                  </a:cubicBezTo>
                  <a:lnTo>
                    <a:pt x="287" y="1820"/>
                  </a:lnTo>
                  <a:cubicBezTo>
                    <a:pt x="266" y="1861"/>
                    <a:pt x="225" y="1881"/>
                    <a:pt x="164" y="18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"/>
            <p:cNvSpPr/>
            <p:nvPr/>
          </p:nvSpPr>
          <p:spPr>
            <a:xfrm>
              <a:off x="2993325" y="3869625"/>
              <a:ext cx="38850" cy="52150"/>
            </a:xfrm>
            <a:custGeom>
              <a:avLst/>
              <a:gdLst/>
              <a:ahLst/>
              <a:cxnLst/>
              <a:rect l="l" t="t" r="r" b="b"/>
              <a:pathLst>
                <a:path w="1554" h="2086" extrusionOk="0">
                  <a:moveTo>
                    <a:pt x="184" y="2085"/>
                  </a:moveTo>
                  <a:cubicBezTo>
                    <a:pt x="62" y="2085"/>
                    <a:pt x="0" y="1963"/>
                    <a:pt x="62" y="1860"/>
                  </a:cubicBezTo>
                  <a:lnTo>
                    <a:pt x="1227" y="123"/>
                  </a:lnTo>
                  <a:cubicBezTo>
                    <a:pt x="1329" y="0"/>
                    <a:pt x="1554" y="123"/>
                    <a:pt x="1472" y="286"/>
                  </a:cubicBezTo>
                  <a:lnTo>
                    <a:pt x="307" y="2024"/>
                  </a:lnTo>
                  <a:cubicBezTo>
                    <a:pt x="266" y="2065"/>
                    <a:pt x="225" y="2085"/>
                    <a:pt x="184" y="20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"/>
            <p:cNvSpPr/>
            <p:nvPr/>
          </p:nvSpPr>
          <p:spPr>
            <a:xfrm>
              <a:off x="3032150" y="3889550"/>
              <a:ext cx="32750" cy="51650"/>
            </a:xfrm>
            <a:custGeom>
              <a:avLst/>
              <a:gdLst/>
              <a:ahLst/>
              <a:cxnLst/>
              <a:rect l="l" t="t" r="r" b="b"/>
              <a:pathLst>
                <a:path w="1310" h="2066" extrusionOk="0">
                  <a:moveTo>
                    <a:pt x="165" y="2065"/>
                  </a:moveTo>
                  <a:cubicBezTo>
                    <a:pt x="144" y="2065"/>
                    <a:pt x="124" y="2065"/>
                    <a:pt x="103" y="2045"/>
                  </a:cubicBezTo>
                  <a:cubicBezTo>
                    <a:pt x="21" y="2004"/>
                    <a:pt x="1" y="1922"/>
                    <a:pt x="42" y="1840"/>
                  </a:cubicBezTo>
                  <a:lnTo>
                    <a:pt x="962" y="164"/>
                  </a:lnTo>
                  <a:cubicBezTo>
                    <a:pt x="1044" y="0"/>
                    <a:pt x="1309" y="123"/>
                    <a:pt x="1207" y="307"/>
                  </a:cubicBezTo>
                  <a:lnTo>
                    <a:pt x="287" y="1983"/>
                  </a:lnTo>
                  <a:cubicBezTo>
                    <a:pt x="267" y="2045"/>
                    <a:pt x="205" y="2065"/>
                    <a:pt x="165" y="20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"/>
            <p:cNvSpPr/>
            <p:nvPr/>
          </p:nvSpPr>
          <p:spPr>
            <a:xfrm>
              <a:off x="3069475" y="3910000"/>
              <a:ext cx="28125" cy="51625"/>
            </a:xfrm>
            <a:custGeom>
              <a:avLst/>
              <a:gdLst/>
              <a:ahLst/>
              <a:cxnLst/>
              <a:rect l="l" t="t" r="r" b="b"/>
              <a:pathLst>
                <a:path w="1125" h="2065" extrusionOk="0">
                  <a:moveTo>
                    <a:pt x="164" y="2065"/>
                  </a:moveTo>
                  <a:cubicBezTo>
                    <a:pt x="143" y="2065"/>
                    <a:pt x="123" y="2065"/>
                    <a:pt x="102" y="2065"/>
                  </a:cubicBezTo>
                  <a:cubicBezTo>
                    <a:pt x="41" y="2044"/>
                    <a:pt x="0" y="1942"/>
                    <a:pt x="41" y="1881"/>
                  </a:cubicBezTo>
                  <a:lnTo>
                    <a:pt x="838" y="123"/>
                  </a:lnTo>
                  <a:cubicBezTo>
                    <a:pt x="920" y="0"/>
                    <a:pt x="1125" y="102"/>
                    <a:pt x="1104" y="245"/>
                  </a:cubicBezTo>
                  <a:lnTo>
                    <a:pt x="286" y="2003"/>
                  </a:lnTo>
                  <a:cubicBezTo>
                    <a:pt x="266" y="2044"/>
                    <a:pt x="225" y="2065"/>
                    <a:pt x="164" y="20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"/>
            <p:cNvSpPr/>
            <p:nvPr/>
          </p:nvSpPr>
          <p:spPr>
            <a:xfrm>
              <a:off x="3108825" y="3925825"/>
              <a:ext cx="26075" cy="52675"/>
            </a:xfrm>
            <a:custGeom>
              <a:avLst/>
              <a:gdLst/>
              <a:ahLst/>
              <a:cxnLst/>
              <a:rect l="l" t="t" r="r" b="b"/>
              <a:pathLst>
                <a:path w="1043" h="2107" extrusionOk="0">
                  <a:moveTo>
                    <a:pt x="164" y="2086"/>
                  </a:moveTo>
                  <a:cubicBezTo>
                    <a:pt x="164" y="2106"/>
                    <a:pt x="143" y="2106"/>
                    <a:pt x="123" y="2086"/>
                  </a:cubicBezTo>
                  <a:cubicBezTo>
                    <a:pt x="41" y="2065"/>
                    <a:pt x="0" y="1984"/>
                    <a:pt x="41" y="1902"/>
                  </a:cubicBezTo>
                  <a:lnTo>
                    <a:pt x="736" y="123"/>
                  </a:lnTo>
                  <a:cubicBezTo>
                    <a:pt x="777" y="42"/>
                    <a:pt x="859" y="1"/>
                    <a:pt x="920" y="42"/>
                  </a:cubicBezTo>
                  <a:cubicBezTo>
                    <a:pt x="1002" y="62"/>
                    <a:pt x="1043" y="144"/>
                    <a:pt x="1002" y="226"/>
                  </a:cubicBezTo>
                  <a:lnTo>
                    <a:pt x="307" y="2004"/>
                  </a:lnTo>
                  <a:cubicBezTo>
                    <a:pt x="286" y="2065"/>
                    <a:pt x="225" y="2086"/>
                    <a:pt x="164" y="20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"/>
            <p:cNvSpPr/>
            <p:nvPr/>
          </p:nvSpPr>
          <p:spPr>
            <a:xfrm>
              <a:off x="3153800" y="3938100"/>
              <a:ext cx="18925" cy="53675"/>
            </a:xfrm>
            <a:custGeom>
              <a:avLst/>
              <a:gdLst/>
              <a:ahLst/>
              <a:cxnLst/>
              <a:rect l="l" t="t" r="r" b="b"/>
              <a:pathLst>
                <a:path w="757" h="2147" extrusionOk="0">
                  <a:moveTo>
                    <a:pt x="164" y="2147"/>
                  </a:moveTo>
                  <a:lnTo>
                    <a:pt x="123" y="2147"/>
                  </a:lnTo>
                  <a:cubicBezTo>
                    <a:pt x="41" y="2126"/>
                    <a:pt x="0" y="2065"/>
                    <a:pt x="21" y="1983"/>
                  </a:cubicBezTo>
                  <a:lnTo>
                    <a:pt x="429" y="184"/>
                  </a:lnTo>
                  <a:cubicBezTo>
                    <a:pt x="470" y="0"/>
                    <a:pt x="757" y="62"/>
                    <a:pt x="716" y="246"/>
                  </a:cubicBezTo>
                  <a:lnTo>
                    <a:pt x="307" y="2045"/>
                  </a:lnTo>
                  <a:cubicBezTo>
                    <a:pt x="286" y="2106"/>
                    <a:pt x="225" y="2147"/>
                    <a:pt x="164" y="21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"/>
            <p:cNvSpPr/>
            <p:nvPr/>
          </p:nvSpPr>
          <p:spPr>
            <a:xfrm>
              <a:off x="3198775" y="3945250"/>
              <a:ext cx="12800" cy="53675"/>
            </a:xfrm>
            <a:custGeom>
              <a:avLst/>
              <a:gdLst/>
              <a:ahLst/>
              <a:cxnLst/>
              <a:rect l="l" t="t" r="r" b="b"/>
              <a:pathLst>
                <a:path w="512" h="2147" extrusionOk="0">
                  <a:moveTo>
                    <a:pt x="143" y="2147"/>
                  </a:moveTo>
                  <a:lnTo>
                    <a:pt x="143" y="2147"/>
                  </a:lnTo>
                  <a:cubicBezTo>
                    <a:pt x="61" y="2147"/>
                    <a:pt x="0" y="2065"/>
                    <a:pt x="0" y="1983"/>
                  </a:cubicBezTo>
                  <a:lnTo>
                    <a:pt x="204" y="164"/>
                  </a:lnTo>
                  <a:cubicBezTo>
                    <a:pt x="245" y="1"/>
                    <a:pt x="511" y="21"/>
                    <a:pt x="491" y="205"/>
                  </a:cubicBezTo>
                  <a:lnTo>
                    <a:pt x="286" y="2024"/>
                  </a:lnTo>
                  <a:cubicBezTo>
                    <a:pt x="286" y="2086"/>
                    <a:pt x="225" y="2147"/>
                    <a:pt x="143" y="21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"/>
            <p:cNvSpPr/>
            <p:nvPr/>
          </p:nvSpPr>
          <p:spPr>
            <a:xfrm>
              <a:off x="3240150" y="3950375"/>
              <a:ext cx="7700" cy="53150"/>
            </a:xfrm>
            <a:custGeom>
              <a:avLst/>
              <a:gdLst/>
              <a:ahLst/>
              <a:cxnLst/>
              <a:rect l="l" t="t" r="r" b="b"/>
              <a:pathLst>
                <a:path w="308" h="2126" extrusionOk="0">
                  <a:moveTo>
                    <a:pt x="144" y="2126"/>
                  </a:moveTo>
                  <a:lnTo>
                    <a:pt x="144" y="2126"/>
                  </a:lnTo>
                  <a:cubicBezTo>
                    <a:pt x="62" y="2126"/>
                    <a:pt x="1" y="2065"/>
                    <a:pt x="1" y="1983"/>
                  </a:cubicBezTo>
                  <a:lnTo>
                    <a:pt x="21" y="143"/>
                  </a:lnTo>
                  <a:cubicBezTo>
                    <a:pt x="21" y="82"/>
                    <a:pt x="83" y="0"/>
                    <a:pt x="164" y="20"/>
                  </a:cubicBezTo>
                  <a:lnTo>
                    <a:pt x="164" y="20"/>
                  </a:lnTo>
                  <a:cubicBezTo>
                    <a:pt x="246" y="0"/>
                    <a:pt x="307" y="82"/>
                    <a:pt x="307" y="164"/>
                  </a:cubicBezTo>
                  <a:lnTo>
                    <a:pt x="287" y="1983"/>
                  </a:lnTo>
                  <a:cubicBezTo>
                    <a:pt x="287" y="2065"/>
                    <a:pt x="226" y="2126"/>
                    <a:pt x="144" y="21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"/>
            <p:cNvSpPr/>
            <p:nvPr/>
          </p:nvSpPr>
          <p:spPr>
            <a:xfrm>
              <a:off x="3276950" y="3951375"/>
              <a:ext cx="11775" cy="54200"/>
            </a:xfrm>
            <a:custGeom>
              <a:avLst/>
              <a:gdLst/>
              <a:ahLst/>
              <a:cxnLst/>
              <a:rect l="l" t="t" r="r" b="b"/>
              <a:pathLst>
                <a:path w="471" h="2168" extrusionOk="0">
                  <a:moveTo>
                    <a:pt x="328" y="2168"/>
                  </a:moveTo>
                  <a:cubicBezTo>
                    <a:pt x="246" y="2168"/>
                    <a:pt x="185" y="2106"/>
                    <a:pt x="185" y="2025"/>
                  </a:cubicBezTo>
                  <a:lnTo>
                    <a:pt x="21" y="205"/>
                  </a:lnTo>
                  <a:cubicBezTo>
                    <a:pt x="1" y="21"/>
                    <a:pt x="287" y="1"/>
                    <a:pt x="307" y="185"/>
                  </a:cubicBezTo>
                  <a:lnTo>
                    <a:pt x="471" y="2004"/>
                  </a:lnTo>
                  <a:cubicBezTo>
                    <a:pt x="471" y="2086"/>
                    <a:pt x="409" y="2147"/>
                    <a:pt x="328" y="21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"/>
            <p:cNvSpPr/>
            <p:nvPr/>
          </p:nvSpPr>
          <p:spPr>
            <a:xfrm>
              <a:off x="3313750" y="3954450"/>
              <a:ext cx="13825" cy="53175"/>
            </a:xfrm>
            <a:custGeom>
              <a:avLst/>
              <a:gdLst/>
              <a:ahLst/>
              <a:cxnLst/>
              <a:rect l="l" t="t" r="r" b="b"/>
              <a:pathLst>
                <a:path w="553" h="2127" extrusionOk="0">
                  <a:moveTo>
                    <a:pt x="430" y="2127"/>
                  </a:moveTo>
                  <a:cubicBezTo>
                    <a:pt x="348" y="2127"/>
                    <a:pt x="287" y="2065"/>
                    <a:pt x="287" y="2004"/>
                  </a:cubicBezTo>
                  <a:lnTo>
                    <a:pt x="0" y="185"/>
                  </a:lnTo>
                  <a:cubicBezTo>
                    <a:pt x="0" y="103"/>
                    <a:pt x="62" y="41"/>
                    <a:pt x="123" y="21"/>
                  </a:cubicBezTo>
                  <a:cubicBezTo>
                    <a:pt x="205" y="1"/>
                    <a:pt x="287" y="62"/>
                    <a:pt x="287" y="144"/>
                  </a:cubicBezTo>
                  <a:lnTo>
                    <a:pt x="552" y="1963"/>
                  </a:lnTo>
                  <a:cubicBezTo>
                    <a:pt x="552" y="2024"/>
                    <a:pt x="512" y="2106"/>
                    <a:pt x="430" y="21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"/>
            <p:cNvSpPr/>
            <p:nvPr/>
          </p:nvSpPr>
          <p:spPr>
            <a:xfrm>
              <a:off x="2899300" y="3795000"/>
              <a:ext cx="44475" cy="42450"/>
            </a:xfrm>
            <a:custGeom>
              <a:avLst/>
              <a:gdLst/>
              <a:ahLst/>
              <a:cxnLst/>
              <a:rect l="l" t="t" r="r" b="b"/>
              <a:pathLst>
                <a:path w="1779" h="1698" extrusionOk="0">
                  <a:moveTo>
                    <a:pt x="164" y="1697"/>
                  </a:moveTo>
                  <a:cubicBezTo>
                    <a:pt x="123" y="1697"/>
                    <a:pt x="82" y="1677"/>
                    <a:pt x="61" y="1656"/>
                  </a:cubicBezTo>
                  <a:cubicBezTo>
                    <a:pt x="0" y="1595"/>
                    <a:pt x="0" y="1513"/>
                    <a:pt x="61" y="1452"/>
                  </a:cubicBezTo>
                  <a:lnTo>
                    <a:pt x="1513" y="62"/>
                  </a:lnTo>
                  <a:cubicBezTo>
                    <a:pt x="1574" y="1"/>
                    <a:pt x="1656" y="1"/>
                    <a:pt x="1717" y="62"/>
                  </a:cubicBezTo>
                  <a:cubicBezTo>
                    <a:pt x="1779" y="103"/>
                    <a:pt x="1779" y="205"/>
                    <a:pt x="1717" y="266"/>
                  </a:cubicBezTo>
                  <a:lnTo>
                    <a:pt x="266" y="1656"/>
                  </a:lnTo>
                  <a:cubicBezTo>
                    <a:pt x="225" y="1677"/>
                    <a:pt x="184" y="1697"/>
                    <a:pt x="164" y="169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"/>
            <p:cNvSpPr/>
            <p:nvPr/>
          </p:nvSpPr>
          <p:spPr>
            <a:xfrm>
              <a:off x="2871700" y="3766900"/>
              <a:ext cx="46025" cy="37325"/>
            </a:xfrm>
            <a:custGeom>
              <a:avLst/>
              <a:gdLst/>
              <a:ahLst/>
              <a:cxnLst/>
              <a:rect l="l" t="t" r="r" b="b"/>
              <a:pathLst>
                <a:path w="1841" h="1493" extrusionOk="0">
                  <a:moveTo>
                    <a:pt x="164" y="1493"/>
                  </a:moveTo>
                  <a:cubicBezTo>
                    <a:pt x="102" y="1493"/>
                    <a:pt x="62" y="1472"/>
                    <a:pt x="41" y="1431"/>
                  </a:cubicBezTo>
                  <a:cubicBezTo>
                    <a:pt x="0" y="1370"/>
                    <a:pt x="0" y="1268"/>
                    <a:pt x="62" y="1227"/>
                  </a:cubicBezTo>
                  <a:lnTo>
                    <a:pt x="1574" y="41"/>
                  </a:lnTo>
                  <a:cubicBezTo>
                    <a:pt x="1636" y="0"/>
                    <a:pt x="1738" y="0"/>
                    <a:pt x="1779" y="62"/>
                  </a:cubicBezTo>
                  <a:cubicBezTo>
                    <a:pt x="1840" y="123"/>
                    <a:pt x="1820" y="225"/>
                    <a:pt x="1758" y="266"/>
                  </a:cubicBezTo>
                  <a:lnTo>
                    <a:pt x="246" y="1452"/>
                  </a:lnTo>
                  <a:cubicBezTo>
                    <a:pt x="225" y="1472"/>
                    <a:pt x="184" y="1493"/>
                    <a:pt x="164" y="14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"/>
            <p:cNvSpPr/>
            <p:nvPr/>
          </p:nvSpPr>
          <p:spPr>
            <a:xfrm>
              <a:off x="2845625" y="3733675"/>
              <a:ext cx="50125" cy="36325"/>
            </a:xfrm>
            <a:custGeom>
              <a:avLst/>
              <a:gdLst/>
              <a:ahLst/>
              <a:cxnLst/>
              <a:rect l="l" t="t" r="r" b="b"/>
              <a:pathLst>
                <a:path w="2005" h="1453" extrusionOk="0">
                  <a:moveTo>
                    <a:pt x="185" y="1452"/>
                  </a:moveTo>
                  <a:cubicBezTo>
                    <a:pt x="42" y="1432"/>
                    <a:pt x="1" y="1268"/>
                    <a:pt x="103" y="1186"/>
                  </a:cubicBezTo>
                  <a:lnTo>
                    <a:pt x="1697" y="103"/>
                  </a:lnTo>
                  <a:cubicBezTo>
                    <a:pt x="1840" y="1"/>
                    <a:pt x="2004" y="246"/>
                    <a:pt x="1861" y="348"/>
                  </a:cubicBezTo>
                  <a:lnTo>
                    <a:pt x="266" y="1432"/>
                  </a:lnTo>
                  <a:cubicBezTo>
                    <a:pt x="226" y="1432"/>
                    <a:pt x="205" y="1452"/>
                    <a:pt x="185" y="14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"/>
            <p:cNvSpPr/>
            <p:nvPr/>
          </p:nvSpPr>
          <p:spPr>
            <a:xfrm>
              <a:off x="2822625" y="3700450"/>
              <a:ext cx="49600" cy="32750"/>
            </a:xfrm>
            <a:custGeom>
              <a:avLst/>
              <a:gdLst/>
              <a:ahLst/>
              <a:cxnLst/>
              <a:rect l="l" t="t" r="r" b="b"/>
              <a:pathLst>
                <a:path w="1984" h="1310" extrusionOk="0">
                  <a:moveTo>
                    <a:pt x="185" y="1309"/>
                  </a:moveTo>
                  <a:cubicBezTo>
                    <a:pt x="123" y="1289"/>
                    <a:pt x="83" y="1268"/>
                    <a:pt x="42" y="1227"/>
                  </a:cubicBezTo>
                  <a:cubicBezTo>
                    <a:pt x="1" y="1166"/>
                    <a:pt x="42" y="1064"/>
                    <a:pt x="103" y="1043"/>
                  </a:cubicBezTo>
                  <a:lnTo>
                    <a:pt x="1738" y="42"/>
                  </a:lnTo>
                  <a:cubicBezTo>
                    <a:pt x="1820" y="1"/>
                    <a:pt x="1902" y="21"/>
                    <a:pt x="1943" y="103"/>
                  </a:cubicBezTo>
                  <a:cubicBezTo>
                    <a:pt x="1984" y="164"/>
                    <a:pt x="1963" y="246"/>
                    <a:pt x="1902" y="287"/>
                  </a:cubicBezTo>
                  <a:lnTo>
                    <a:pt x="246" y="1289"/>
                  </a:lnTo>
                  <a:cubicBezTo>
                    <a:pt x="226" y="1289"/>
                    <a:pt x="205" y="1289"/>
                    <a:pt x="185" y="13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"/>
            <p:cNvSpPr/>
            <p:nvPr/>
          </p:nvSpPr>
          <p:spPr>
            <a:xfrm>
              <a:off x="2801175" y="3667250"/>
              <a:ext cx="50625" cy="25575"/>
            </a:xfrm>
            <a:custGeom>
              <a:avLst/>
              <a:gdLst/>
              <a:ahLst/>
              <a:cxnLst/>
              <a:rect l="l" t="t" r="r" b="b"/>
              <a:pathLst>
                <a:path w="2025" h="1023" extrusionOk="0">
                  <a:moveTo>
                    <a:pt x="184" y="1022"/>
                  </a:moveTo>
                  <a:cubicBezTo>
                    <a:pt x="123" y="1022"/>
                    <a:pt x="62" y="981"/>
                    <a:pt x="41" y="920"/>
                  </a:cubicBezTo>
                  <a:cubicBezTo>
                    <a:pt x="0" y="859"/>
                    <a:pt x="41" y="757"/>
                    <a:pt x="123" y="736"/>
                  </a:cubicBezTo>
                  <a:lnTo>
                    <a:pt x="1820" y="41"/>
                  </a:lnTo>
                  <a:cubicBezTo>
                    <a:pt x="1881" y="0"/>
                    <a:pt x="1963" y="41"/>
                    <a:pt x="2004" y="102"/>
                  </a:cubicBezTo>
                  <a:cubicBezTo>
                    <a:pt x="2024" y="184"/>
                    <a:pt x="2004" y="266"/>
                    <a:pt x="1922" y="307"/>
                  </a:cubicBezTo>
                  <a:lnTo>
                    <a:pt x="225" y="1002"/>
                  </a:lnTo>
                  <a:cubicBezTo>
                    <a:pt x="205" y="1002"/>
                    <a:pt x="184" y="1002"/>
                    <a:pt x="184" y="1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"/>
            <p:cNvSpPr/>
            <p:nvPr/>
          </p:nvSpPr>
          <p:spPr>
            <a:xfrm>
              <a:off x="2781750" y="3628925"/>
              <a:ext cx="53175" cy="20450"/>
            </a:xfrm>
            <a:custGeom>
              <a:avLst/>
              <a:gdLst/>
              <a:ahLst/>
              <a:cxnLst/>
              <a:rect l="l" t="t" r="r" b="b"/>
              <a:pathLst>
                <a:path w="2127" h="818" extrusionOk="0">
                  <a:moveTo>
                    <a:pt x="205" y="818"/>
                  </a:moveTo>
                  <a:cubicBezTo>
                    <a:pt x="41" y="818"/>
                    <a:pt x="0" y="572"/>
                    <a:pt x="164" y="532"/>
                  </a:cubicBezTo>
                  <a:lnTo>
                    <a:pt x="1922" y="21"/>
                  </a:lnTo>
                  <a:cubicBezTo>
                    <a:pt x="2004" y="0"/>
                    <a:pt x="2086" y="41"/>
                    <a:pt x="2106" y="123"/>
                  </a:cubicBezTo>
                  <a:cubicBezTo>
                    <a:pt x="2126" y="204"/>
                    <a:pt x="2086" y="286"/>
                    <a:pt x="2004" y="307"/>
                  </a:cubicBezTo>
                  <a:lnTo>
                    <a:pt x="246" y="818"/>
                  </a:lnTo>
                  <a:cubicBezTo>
                    <a:pt x="225" y="818"/>
                    <a:pt x="225" y="818"/>
                    <a:pt x="205" y="8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"/>
            <p:cNvSpPr/>
            <p:nvPr/>
          </p:nvSpPr>
          <p:spPr>
            <a:xfrm>
              <a:off x="2764875" y="3591600"/>
              <a:ext cx="53175" cy="15875"/>
            </a:xfrm>
            <a:custGeom>
              <a:avLst/>
              <a:gdLst/>
              <a:ahLst/>
              <a:cxnLst/>
              <a:rect l="l" t="t" r="r" b="b"/>
              <a:pathLst>
                <a:path w="2127" h="635" extrusionOk="0">
                  <a:moveTo>
                    <a:pt x="226" y="635"/>
                  </a:moveTo>
                  <a:cubicBezTo>
                    <a:pt x="21" y="635"/>
                    <a:pt x="1" y="348"/>
                    <a:pt x="185" y="348"/>
                  </a:cubicBezTo>
                  <a:lnTo>
                    <a:pt x="1902" y="42"/>
                  </a:lnTo>
                  <a:cubicBezTo>
                    <a:pt x="2086" y="1"/>
                    <a:pt x="2127" y="287"/>
                    <a:pt x="1943" y="307"/>
                  </a:cubicBezTo>
                  <a:lnTo>
                    <a:pt x="246" y="63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"/>
            <p:cNvSpPr/>
            <p:nvPr/>
          </p:nvSpPr>
          <p:spPr>
            <a:xfrm>
              <a:off x="2752625" y="3553800"/>
              <a:ext cx="51625" cy="10750"/>
            </a:xfrm>
            <a:custGeom>
              <a:avLst/>
              <a:gdLst/>
              <a:ahLst/>
              <a:cxnLst/>
              <a:rect l="l" t="t" r="r" b="b"/>
              <a:pathLst>
                <a:path w="2065" h="430" extrusionOk="0">
                  <a:moveTo>
                    <a:pt x="184" y="429"/>
                  </a:moveTo>
                  <a:cubicBezTo>
                    <a:pt x="0" y="429"/>
                    <a:pt x="0" y="143"/>
                    <a:pt x="184" y="143"/>
                  </a:cubicBezTo>
                  <a:lnTo>
                    <a:pt x="1901" y="21"/>
                  </a:lnTo>
                  <a:cubicBezTo>
                    <a:pt x="1983" y="0"/>
                    <a:pt x="2044" y="61"/>
                    <a:pt x="2065" y="143"/>
                  </a:cubicBezTo>
                  <a:cubicBezTo>
                    <a:pt x="2065" y="225"/>
                    <a:pt x="2004" y="286"/>
                    <a:pt x="1922" y="307"/>
                  </a:cubicBezTo>
                  <a:lnTo>
                    <a:pt x="205" y="4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"/>
            <p:cNvSpPr/>
            <p:nvPr/>
          </p:nvSpPr>
          <p:spPr>
            <a:xfrm>
              <a:off x="2740350" y="3514950"/>
              <a:ext cx="49600" cy="8200"/>
            </a:xfrm>
            <a:custGeom>
              <a:avLst/>
              <a:gdLst/>
              <a:ahLst/>
              <a:cxnLst/>
              <a:rect l="l" t="t" r="r" b="b"/>
              <a:pathLst>
                <a:path w="1984" h="328" extrusionOk="0">
                  <a:moveTo>
                    <a:pt x="144" y="328"/>
                  </a:moveTo>
                  <a:cubicBezTo>
                    <a:pt x="62" y="328"/>
                    <a:pt x="1" y="266"/>
                    <a:pt x="1" y="184"/>
                  </a:cubicBezTo>
                  <a:cubicBezTo>
                    <a:pt x="1" y="103"/>
                    <a:pt x="62" y="41"/>
                    <a:pt x="144" y="41"/>
                  </a:cubicBezTo>
                  <a:lnTo>
                    <a:pt x="1800" y="21"/>
                  </a:lnTo>
                  <a:cubicBezTo>
                    <a:pt x="1984" y="1"/>
                    <a:pt x="1984" y="287"/>
                    <a:pt x="1800" y="307"/>
                  </a:cubicBezTo>
                  <a:lnTo>
                    <a:pt x="123" y="32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"/>
            <p:cNvSpPr/>
            <p:nvPr/>
          </p:nvSpPr>
          <p:spPr>
            <a:xfrm>
              <a:off x="3369975" y="4006575"/>
              <a:ext cx="868275" cy="222325"/>
            </a:xfrm>
            <a:custGeom>
              <a:avLst/>
              <a:gdLst/>
              <a:ahLst/>
              <a:cxnLst/>
              <a:rect l="l" t="t" r="r" b="b"/>
              <a:pathLst>
                <a:path w="34731" h="8893" extrusionOk="0">
                  <a:moveTo>
                    <a:pt x="18520" y="7953"/>
                  </a:moveTo>
                  <a:cubicBezTo>
                    <a:pt x="16088" y="7932"/>
                    <a:pt x="13676" y="7523"/>
                    <a:pt x="11366" y="6767"/>
                  </a:cubicBezTo>
                  <a:cubicBezTo>
                    <a:pt x="4804" y="4661"/>
                    <a:pt x="102" y="389"/>
                    <a:pt x="61" y="348"/>
                  </a:cubicBezTo>
                  <a:cubicBezTo>
                    <a:pt x="0" y="307"/>
                    <a:pt x="0" y="205"/>
                    <a:pt x="61" y="164"/>
                  </a:cubicBezTo>
                  <a:cubicBezTo>
                    <a:pt x="123" y="103"/>
                    <a:pt x="204" y="103"/>
                    <a:pt x="266" y="164"/>
                  </a:cubicBezTo>
                  <a:cubicBezTo>
                    <a:pt x="307" y="205"/>
                    <a:pt x="4967" y="4416"/>
                    <a:pt x="11468" y="6522"/>
                  </a:cubicBezTo>
                  <a:cubicBezTo>
                    <a:pt x="17457" y="8443"/>
                    <a:pt x="26288" y="8893"/>
                    <a:pt x="34383" y="144"/>
                  </a:cubicBezTo>
                  <a:cubicBezTo>
                    <a:pt x="34506" y="1"/>
                    <a:pt x="34731" y="205"/>
                    <a:pt x="34588" y="348"/>
                  </a:cubicBezTo>
                  <a:cubicBezTo>
                    <a:pt x="29232" y="6133"/>
                    <a:pt x="23529" y="7953"/>
                    <a:pt x="18520" y="79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"/>
            <p:cNvSpPr/>
            <p:nvPr/>
          </p:nvSpPr>
          <p:spPr>
            <a:xfrm>
              <a:off x="3367925" y="3974900"/>
              <a:ext cx="880050" cy="216700"/>
            </a:xfrm>
            <a:custGeom>
              <a:avLst/>
              <a:gdLst/>
              <a:ahLst/>
              <a:cxnLst/>
              <a:rect l="l" t="t" r="r" b="b"/>
              <a:pathLst>
                <a:path w="35202" h="8668" extrusionOk="0">
                  <a:moveTo>
                    <a:pt x="18459" y="8525"/>
                  </a:moveTo>
                  <a:cubicBezTo>
                    <a:pt x="8320" y="8525"/>
                    <a:pt x="143" y="879"/>
                    <a:pt x="62" y="797"/>
                  </a:cubicBezTo>
                  <a:cubicBezTo>
                    <a:pt x="0" y="736"/>
                    <a:pt x="0" y="654"/>
                    <a:pt x="62" y="593"/>
                  </a:cubicBezTo>
                  <a:cubicBezTo>
                    <a:pt x="103" y="532"/>
                    <a:pt x="205" y="532"/>
                    <a:pt x="246" y="593"/>
                  </a:cubicBezTo>
                  <a:cubicBezTo>
                    <a:pt x="348" y="675"/>
                    <a:pt x="8893" y="8668"/>
                    <a:pt x="19277" y="8238"/>
                  </a:cubicBezTo>
                  <a:cubicBezTo>
                    <a:pt x="25042" y="7993"/>
                    <a:pt x="30316" y="5233"/>
                    <a:pt x="34956" y="62"/>
                  </a:cubicBezTo>
                  <a:cubicBezTo>
                    <a:pt x="35017" y="0"/>
                    <a:pt x="35099" y="0"/>
                    <a:pt x="35160" y="62"/>
                  </a:cubicBezTo>
                  <a:cubicBezTo>
                    <a:pt x="35201" y="102"/>
                    <a:pt x="35201" y="205"/>
                    <a:pt x="35160" y="266"/>
                  </a:cubicBezTo>
                  <a:cubicBezTo>
                    <a:pt x="30459" y="5499"/>
                    <a:pt x="25123" y="8279"/>
                    <a:pt x="19277" y="8525"/>
                  </a:cubicBezTo>
                  <a:cubicBezTo>
                    <a:pt x="19011" y="8525"/>
                    <a:pt x="18745" y="8525"/>
                    <a:pt x="18459" y="85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"/>
            <p:cNvSpPr/>
            <p:nvPr/>
          </p:nvSpPr>
          <p:spPr>
            <a:xfrm>
              <a:off x="3421075" y="3973875"/>
              <a:ext cx="761475" cy="178375"/>
            </a:xfrm>
            <a:custGeom>
              <a:avLst/>
              <a:gdLst/>
              <a:ahLst/>
              <a:cxnLst/>
              <a:rect l="l" t="t" r="r" b="b"/>
              <a:pathLst>
                <a:path w="30459" h="7135" extrusionOk="0">
                  <a:moveTo>
                    <a:pt x="16129" y="6460"/>
                  </a:moveTo>
                  <a:cubicBezTo>
                    <a:pt x="14023" y="6440"/>
                    <a:pt x="11959" y="6133"/>
                    <a:pt x="9955" y="5540"/>
                  </a:cubicBezTo>
                  <a:cubicBezTo>
                    <a:pt x="6358" y="4457"/>
                    <a:pt x="3026" y="2719"/>
                    <a:pt x="82" y="409"/>
                  </a:cubicBezTo>
                  <a:cubicBezTo>
                    <a:pt x="21" y="368"/>
                    <a:pt x="0" y="266"/>
                    <a:pt x="62" y="225"/>
                  </a:cubicBezTo>
                  <a:cubicBezTo>
                    <a:pt x="102" y="164"/>
                    <a:pt x="205" y="143"/>
                    <a:pt x="266" y="205"/>
                  </a:cubicBezTo>
                  <a:cubicBezTo>
                    <a:pt x="3169" y="2494"/>
                    <a:pt x="6480" y="4211"/>
                    <a:pt x="10037" y="5274"/>
                  </a:cubicBezTo>
                  <a:cubicBezTo>
                    <a:pt x="15270" y="6808"/>
                    <a:pt x="23018" y="7135"/>
                    <a:pt x="30193" y="41"/>
                  </a:cubicBezTo>
                  <a:cubicBezTo>
                    <a:pt x="30254" y="0"/>
                    <a:pt x="30336" y="0"/>
                    <a:pt x="30397" y="41"/>
                  </a:cubicBezTo>
                  <a:cubicBezTo>
                    <a:pt x="30459" y="103"/>
                    <a:pt x="30459" y="205"/>
                    <a:pt x="30397" y="246"/>
                  </a:cubicBezTo>
                  <a:cubicBezTo>
                    <a:pt x="25593" y="5009"/>
                    <a:pt x="20544" y="6460"/>
                    <a:pt x="16129" y="64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"/>
            <p:cNvSpPr/>
            <p:nvPr/>
          </p:nvSpPr>
          <p:spPr>
            <a:xfrm>
              <a:off x="3797700" y="4127700"/>
              <a:ext cx="9750" cy="59825"/>
            </a:xfrm>
            <a:custGeom>
              <a:avLst/>
              <a:gdLst/>
              <a:ahLst/>
              <a:cxnLst/>
              <a:rect l="l" t="t" r="r" b="b"/>
              <a:pathLst>
                <a:path w="390" h="2393" extrusionOk="0">
                  <a:moveTo>
                    <a:pt x="246" y="2392"/>
                  </a:moveTo>
                  <a:cubicBezTo>
                    <a:pt x="164" y="2392"/>
                    <a:pt x="103" y="2331"/>
                    <a:pt x="103" y="2249"/>
                  </a:cubicBezTo>
                  <a:lnTo>
                    <a:pt x="1" y="164"/>
                  </a:lnTo>
                  <a:cubicBezTo>
                    <a:pt x="1" y="82"/>
                    <a:pt x="62" y="21"/>
                    <a:pt x="124" y="21"/>
                  </a:cubicBezTo>
                  <a:cubicBezTo>
                    <a:pt x="205" y="0"/>
                    <a:pt x="287" y="62"/>
                    <a:pt x="287" y="143"/>
                  </a:cubicBezTo>
                  <a:lnTo>
                    <a:pt x="389" y="2249"/>
                  </a:lnTo>
                  <a:cubicBezTo>
                    <a:pt x="389" y="2310"/>
                    <a:pt x="328" y="2392"/>
                    <a:pt x="246" y="23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"/>
            <p:cNvSpPr/>
            <p:nvPr/>
          </p:nvSpPr>
          <p:spPr>
            <a:xfrm>
              <a:off x="3834500" y="4129225"/>
              <a:ext cx="9750" cy="56750"/>
            </a:xfrm>
            <a:custGeom>
              <a:avLst/>
              <a:gdLst/>
              <a:ahLst/>
              <a:cxnLst/>
              <a:rect l="l" t="t" r="r" b="b"/>
              <a:pathLst>
                <a:path w="390" h="2270" extrusionOk="0">
                  <a:moveTo>
                    <a:pt x="246" y="2270"/>
                  </a:moveTo>
                  <a:cubicBezTo>
                    <a:pt x="164" y="2270"/>
                    <a:pt x="103" y="2208"/>
                    <a:pt x="103" y="2127"/>
                  </a:cubicBezTo>
                  <a:lnTo>
                    <a:pt x="1" y="164"/>
                  </a:lnTo>
                  <a:cubicBezTo>
                    <a:pt x="1" y="82"/>
                    <a:pt x="62" y="21"/>
                    <a:pt x="144" y="21"/>
                  </a:cubicBezTo>
                  <a:cubicBezTo>
                    <a:pt x="226" y="1"/>
                    <a:pt x="287" y="62"/>
                    <a:pt x="287" y="144"/>
                  </a:cubicBezTo>
                  <a:lnTo>
                    <a:pt x="389" y="2127"/>
                  </a:lnTo>
                  <a:cubicBezTo>
                    <a:pt x="389" y="2188"/>
                    <a:pt x="328" y="2270"/>
                    <a:pt x="246" y="22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"/>
            <p:cNvSpPr/>
            <p:nvPr/>
          </p:nvSpPr>
          <p:spPr>
            <a:xfrm>
              <a:off x="3871800" y="4126175"/>
              <a:ext cx="12825" cy="59300"/>
            </a:xfrm>
            <a:custGeom>
              <a:avLst/>
              <a:gdLst/>
              <a:ahLst/>
              <a:cxnLst/>
              <a:rect l="l" t="t" r="r" b="b"/>
              <a:pathLst>
                <a:path w="513" h="2372" extrusionOk="0">
                  <a:moveTo>
                    <a:pt x="369" y="2371"/>
                  </a:moveTo>
                  <a:cubicBezTo>
                    <a:pt x="287" y="2371"/>
                    <a:pt x="226" y="2310"/>
                    <a:pt x="226" y="2249"/>
                  </a:cubicBezTo>
                  <a:lnTo>
                    <a:pt x="1" y="164"/>
                  </a:lnTo>
                  <a:cubicBezTo>
                    <a:pt x="1" y="82"/>
                    <a:pt x="62" y="0"/>
                    <a:pt x="124" y="0"/>
                  </a:cubicBezTo>
                  <a:cubicBezTo>
                    <a:pt x="205" y="0"/>
                    <a:pt x="287" y="41"/>
                    <a:pt x="287" y="123"/>
                  </a:cubicBezTo>
                  <a:lnTo>
                    <a:pt x="512" y="2208"/>
                  </a:lnTo>
                  <a:cubicBezTo>
                    <a:pt x="512" y="2290"/>
                    <a:pt x="471" y="2351"/>
                    <a:pt x="389" y="23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"/>
            <p:cNvSpPr/>
            <p:nvPr/>
          </p:nvSpPr>
          <p:spPr>
            <a:xfrm>
              <a:off x="3909625" y="4121050"/>
              <a:ext cx="17400" cy="54700"/>
            </a:xfrm>
            <a:custGeom>
              <a:avLst/>
              <a:gdLst/>
              <a:ahLst/>
              <a:cxnLst/>
              <a:rect l="l" t="t" r="r" b="b"/>
              <a:pathLst>
                <a:path w="696" h="2188" extrusionOk="0">
                  <a:moveTo>
                    <a:pt x="532" y="2188"/>
                  </a:moveTo>
                  <a:cubicBezTo>
                    <a:pt x="471" y="2188"/>
                    <a:pt x="410" y="2127"/>
                    <a:pt x="389" y="2065"/>
                  </a:cubicBezTo>
                  <a:lnTo>
                    <a:pt x="21" y="185"/>
                  </a:lnTo>
                  <a:cubicBezTo>
                    <a:pt x="1" y="103"/>
                    <a:pt x="42" y="21"/>
                    <a:pt x="123" y="21"/>
                  </a:cubicBezTo>
                  <a:cubicBezTo>
                    <a:pt x="205" y="1"/>
                    <a:pt x="287" y="42"/>
                    <a:pt x="287" y="123"/>
                  </a:cubicBezTo>
                  <a:lnTo>
                    <a:pt x="675" y="2004"/>
                  </a:lnTo>
                  <a:cubicBezTo>
                    <a:pt x="696" y="2086"/>
                    <a:pt x="634" y="2167"/>
                    <a:pt x="553" y="218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"/>
            <p:cNvSpPr/>
            <p:nvPr/>
          </p:nvSpPr>
          <p:spPr>
            <a:xfrm>
              <a:off x="3947950" y="4113375"/>
              <a:ext cx="20975" cy="53700"/>
            </a:xfrm>
            <a:custGeom>
              <a:avLst/>
              <a:gdLst/>
              <a:ahLst/>
              <a:cxnLst/>
              <a:rect l="l" t="t" r="r" b="b"/>
              <a:pathLst>
                <a:path w="839" h="2148" extrusionOk="0">
                  <a:moveTo>
                    <a:pt x="675" y="2147"/>
                  </a:moveTo>
                  <a:cubicBezTo>
                    <a:pt x="614" y="2147"/>
                    <a:pt x="553" y="2107"/>
                    <a:pt x="532" y="2045"/>
                  </a:cubicBezTo>
                  <a:lnTo>
                    <a:pt x="21" y="205"/>
                  </a:lnTo>
                  <a:cubicBezTo>
                    <a:pt x="1" y="124"/>
                    <a:pt x="42" y="42"/>
                    <a:pt x="123" y="21"/>
                  </a:cubicBezTo>
                  <a:cubicBezTo>
                    <a:pt x="205" y="1"/>
                    <a:pt x="287" y="42"/>
                    <a:pt x="307" y="124"/>
                  </a:cubicBezTo>
                  <a:lnTo>
                    <a:pt x="818" y="1963"/>
                  </a:lnTo>
                  <a:cubicBezTo>
                    <a:pt x="839" y="2045"/>
                    <a:pt x="798" y="2127"/>
                    <a:pt x="716" y="21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"/>
            <p:cNvSpPr/>
            <p:nvPr/>
          </p:nvSpPr>
          <p:spPr>
            <a:xfrm>
              <a:off x="3986275" y="4101125"/>
              <a:ext cx="23550" cy="53175"/>
            </a:xfrm>
            <a:custGeom>
              <a:avLst/>
              <a:gdLst/>
              <a:ahLst/>
              <a:cxnLst/>
              <a:rect l="l" t="t" r="r" b="b"/>
              <a:pathLst>
                <a:path w="942" h="2127" extrusionOk="0">
                  <a:moveTo>
                    <a:pt x="778" y="2126"/>
                  </a:moveTo>
                  <a:cubicBezTo>
                    <a:pt x="716" y="2126"/>
                    <a:pt x="655" y="2085"/>
                    <a:pt x="635" y="2045"/>
                  </a:cubicBezTo>
                  <a:lnTo>
                    <a:pt x="21" y="205"/>
                  </a:lnTo>
                  <a:cubicBezTo>
                    <a:pt x="1" y="143"/>
                    <a:pt x="42" y="62"/>
                    <a:pt x="124" y="41"/>
                  </a:cubicBezTo>
                  <a:cubicBezTo>
                    <a:pt x="185" y="0"/>
                    <a:pt x="267" y="41"/>
                    <a:pt x="308" y="123"/>
                  </a:cubicBezTo>
                  <a:lnTo>
                    <a:pt x="900" y="1942"/>
                  </a:lnTo>
                  <a:cubicBezTo>
                    <a:pt x="941" y="2024"/>
                    <a:pt x="900" y="2106"/>
                    <a:pt x="819" y="21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"/>
            <p:cNvSpPr/>
            <p:nvPr/>
          </p:nvSpPr>
          <p:spPr>
            <a:xfrm>
              <a:off x="4023600" y="4087825"/>
              <a:ext cx="28625" cy="48575"/>
            </a:xfrm>
            <a:custGeom>
              <a:avLst/>
              <a:gdLst/>
              <a:ahLst/>
              <a:cxnLst/>
              <a:rect l="l" t="t" r="r" b="b"/>
              <a:pathLst>
                <a:path w="1145" h="1943" extrusionOk="0">
                  <a:moveTo>
                    <a:pt x="1002" y="1943"/>
                  </a:moveTo>
                  <a:cubicBezTo>
                    <a:pt x="941" y="1943"/>
                    <a:pt x="900" y="1902"/>
                    <a:pt x="879" y="1861"/>
                  </a:cubicBezTo>
                  <a:lnTo>
                    <a:pt x="41" y="226"/>
                  </a:lnTo>
                  <a:cubicBezTo>
                    <a:pt x="0" y="164"/>
                    <a:pt x="21" y="62"/>
                    <a:pt x="102" y="42"/>
                  </a:cubicBezTo>
                  <a:cubicBezTo>
                    <a:pt x="164" y="1"/>
                    <a:pt x="246" y="21"/>
                    <a:pt x="286" y="103"/>
                  </a:cubicBezTo>
                  <a:lnTo>
                    <a:pt x="1125" y="1738"/>
                  </a:lnTo>
                  <a:cubicBezTo>
                    <a:pt x="1145" y="1800"/>
                    <a:pt x="1125" y="1882"/>
                    <a:pt x="1063" y="1922"/>
                  </a:cubicBezTo>
                  <a:cubicBezTo>
                    <a:pt x="1043" y="1922"/>
                    <a:pt x="1022" y="1943"/>
                    <a:pt x="1002" y="19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"/>
            <p:cNvSpPr/>
            <p:nvPr/>
          </p:nvSpPr>
          <p:spPr>
            <a:xfrm>
              <a:off x="4057825" y="4066875"/>
              <a:ext cx="33750" cy="46025"/>
            </a:xfrm>
            <a:custGeom>
              <a:avLst/>
              <a:gdLst/>
              <a:ahLst/>
              <a:cxnLst/>
              <a:rect l="l" t="t" r="r" b="b"/>
              <a:pathLst>
                <a:path w="1350" h="1841" extrusionOk="0">
                  <a:moveTo>
                    <a:pt x="1186" y="1841"/>
                  </a:moveTo>
                  <a:cubicBezTo>
                    <a:pt x="1146" y="1841"/>
                    <a:pt x="1084" y="1820"/>
                    <a:pt x="1064" y="1779"/>
                  </a:cubicBezTo>
                  <a:lnTo>
                    <a:pt x="42" y="246"/>
                  </a:lnTo>
                  <a:cubicBezTo>
                    <a:pt x="1" y="185"/>
                    <a:pt x="21" y="83"/>
                    <a:pt x="83" y="42"/>
                  </a:cubicBezTo>
                  <a:cubicBezTo>
                    <a:pt x="144" y="1"/>
                    <a:pt x="246" y="21"/>
                    <a:pt x="287" y="83"/>
                  </a:cubicBezTo>
                  <a:lnTo>
                    <a:pt x="1309" y="1616"/>
                  </a:lnTo>
                  <a:cubicBezTo>
                    <a:pt x="1350" y="1677"/>
                    <a:pt x="1330" y="1779"/>
                    <a:pt x="1268" y="1820"/>
                  </a:cubicBezTo>
                  <a:cubicBezTo>
                    <a:pt x="1248" y="1841"/>
                    <a:pt x="1207" y="1841"/>
                    <a:pt x="1186" y="18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"/>
            <p:cNvSpPr/>
            <p:nvPr/>
          </p:nvSpPr>
          <p:spPr>
            <a:xfrm>
              <a:off x="4086950" y="4045425"/>
              <a:ext cx="38875" cy="45000"/>
            </a:xfrm>
            <a:custGeom>
              <a:avLst/>
              <a:gdLst/>
              <a:ahLst/>
              <a:cxnLst/>
              <a:rect l="l" t="t" r="r" b="b"/>
              <a:pathLst>
                <a:path w="1555" h="1800" extrusionOk="0">
                  <a:moveTo>
                    <a:pt x="1391" y="1799"/>
                  </a:moveTo>
                  <a:cubicBezTo>
                    <a:pt x="1350" y="1779"/>
                    <a:pt x="1309" y="1779"/>
                    <a:pt x="1289" y="1738"/>
                  </a:cubicBezTo>
                  <a:lnTo>
                    <a:pt x="124" y="327"/>
                  </a:lnTo>
                  <a:cubicBezTo>
                    <a:pt x="1" y="164"/>
                    <a:pt x="226" y="0"/>
                    <a:pt x="349" y="143"/>
                  </a:cubicBezTo>
                  <a:lnTo>
                    <a:pt x="1514" y="1554"/>
                  </a:lnTo>
                  <a:cubicBezTo>
                    <a:pt x="1555" y="1615"/>
                    <a:pt x="1555" y="1697"/>
                    <a:pt x="1493" y="1758"/>
                  </a:cubicBezTo>
                  <a:cubicBezTo>
                    <a:pt x="1473" y="1779"/>
                    <a:pt x="1432" y="1779"/>
                    <a:pt x="1391" y="17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"/>
            <p:cNvSpPr/>
            <p:nvPr/>
          </p:nvSpPr>
          <p:spPr>
            <a:xfrm>
              <a:off x="4118650" y="4025475"/>
              <a:ext cx="40400" cy="39400"/>
            </a:xfrm>
            <a:custGeom>
              <a:avLst/>
              <a:gdLst/>
              <a:ahLst/>
              <a:cxnLst/>
              <a:rect l="l" t="t" r="r" b="b"/>
              <a:pathLst>
                <a:path w="1616" h="1576" extrusionOk="0">
                  <a:moveTo>
                    <a:pt x="1452" y="1575"/>
                  </a:moveTo>
                  <a:cubicBezTo>
                    <a:pt x="1411" y="1575"/>
                    <a:pt x="1370" y="1555"/>
                    <a:pt x="1350" y="1534"/>
                  </a:cubicBezTo>
                  <a:lnTo>
                    <a:pt x="41" y="267"/>
                  </a:lnTo>
                  <a:cubicBezTo>
                    <a:pt x="0" y="205"/>
                    <a:pt x="0" y="103"/>
                    <a:pt x="41" y="62"/>
                  </a:cubicBezTo>
                  <a:cubicBezTo>
                    <a:pt x="103" y="1"/>
                    <a:pt x="184" y="1"/>
                    <a:pt x="246" y="62"/>
                  </a:cubicBezTo>
                  <a:lnTo>
                    <a:pt x="1554" y="1350"/>
                  </a:lnTo>
                  <a:cubicBezTo>
                    <a:pt x="1615" y="1411"/>
                    <a:pt x="1615" y="1493"/>
                    <a:pt x="1554" y="1555"/>
                  </a:cubicBezTo>
                  <a:cubicBezTo>
                    <a:pt x="1513" y="1575"/>
                    <a:pt x="1493" y="1575"/>
                    <a:pt x="1452" y="1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"/>
            <p:cNvSpPr/>
            <p:nvPr/>
          </p:nvSpPr>
          <p:spPr>
            <a:xfrm>
              <a:off x="4148300" y="4003500"/>
              <a:ext cx="43450" cy="38375"/>
            </a:xfrm>
            <a:custGeom>
              <a:avLst/>
              <a:gdLst/>
              <a:ahLst/>
              <a:cxnLst/>
              <a:rect l="l" t="t" r="r" b="b"/>
              <a:pathLst>
                <a:path w="1738" h="1535" extrusionOk="0">
                  <a:moveTo>
                    <a:pt x="1513" y="1514"/>
                  </a:moveTo>
                  <a:cubicBezTo>
                    <a:pt x="1472" y="1514"/>
                    <a:pt x="1451" y="1493"/>
                    <a:pt x="1431" y="1473"/>
                  </a:cubicBezTo>
                  <a:lnTo>
                    <a:pt x="41" y="267"/>
                  </a:lnTo>
                  <a:cubicBezTo>
                    <a:pt x="0" y="205"/>
                    <a:pt x="0" y="103"/>
                    <a:pt x="41" y="62"/>
                  </a:cubicBezTo>
                  <a:cubicBezTo>
                    <a:pt x="102" y="1"/>
                    <a:pt x="204" y="1"/>
                    <a:pt x="245" y="62"/>
                  </a:cubicBezTo>
                  <a:lnTo>
                    <a:pt x="1615" y="1268"/>
                  </a:lnTo>
                  <a:cubicBezTo>
                    <a:pt x="1738" y="1350"/>
                    <a:pt x="1676" y="1534"/>
                    <a:pt x="1533" y="15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"/>
            <p:cNvSpPr/>
            <p:nvPr/>
          </p:nvSpPr>
          <p:spPr>
            <a:xfrm>
              <a:off x="3750700" y="4124125"/>
              <a:ext cx="13300" cy="57775"/>
            </a:xfrm>
            <a:custGeom>
              <a:avLst/>
              <a:gdLst/>
              <a:ahLst/>
              <a:cxnLst/>
              <a:rect l="l" t="t" r="r" b="b"/>
              <a:pathLst>
                <a:path w="532" h="2311" extrusionOk="0">
                  <a:moveTo>
                    <a:pt x="143" y="2310"/>
                  </a:moveTo>
                  <a:lnTo>
                    <a:pt x="123" y="2310"/>
                  </a:lnTo>
                  <a:cubicBezTo>
                    <a:pt x="41" y="2290"/>
                    <a:pt x="0" y="2208"/>
                    <a:pt x="0" y="2147"/>
                  </a:cubicBezTo>
                  <a:lnTo>
                    <a:pt x="225" y="143"/>
                  </a:lnTo>
                  <a:cubicBezTo>
                    <a:pt x="246" y="62"/>
                    <a:pt x="307" y="0"/>
                    <a:pt x="389" y="0"/>
                  </a:cubicBezTo>
                  <a:cubicBezTo>
                    <a:pt x="470" y="21"/>
                    <a:pt x="532" y="82"/>
                    <a:pt x="511" y="164"/>
                  </a:cubicBezTo>
                  <a:lnTo>
                    <a:pt x="286" y="2167"/>
                  </a:lnTo>
                  <a:cubicBezTo>
                    <a:pt x="286" y="2249"/>
                    <a:pt x="225" y="2310"/>
                    <a:pt x="143" y="23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"/>
            <p:cNvSpPr/>
            <p:nvPr/>
          </p:nvSpPr>
          <p:spPr>
            <a:xfrm>
              <a:off x="3708275" y="4117475"/>
              <a:ext cx="17925" cy="56250"/>
            </a:xfrm>
            <a:custGeom>
              <a:avLst/>
              <a:gdLst/>
              <a:ahLst/>
              <a:cxnLst/>
              <a:rect l="l" t="t" r="r" b="b"/>
              <a:pathLst>
                <a:path w="717" h="2250" extrusionOk="0">
                  <a:moveTo>
                    <a:pt x="144" y="2249"/>
                  </a:moveTo>
                  <a:lnTo>
                    <a:pt x="123" y="2249"/>
                  </a:lnTo>
                  <a:cubicBezTo>
                    <a:pt x="41" y="2229"/>
                    <a:pt x="1" y="2167"/>
                    <a:pt x="21" y="2086"/>
                  </a:cubicBezTo>
                  <a:lnTo>
                    <a:pt x="409" y="205"/>
                  </a:lnTo>
                  <a:cubicBezTo>
                    <a:pt x="450" y="1"/>
                    <a:pt x="716" y="62"/>
                    <a:pt x="696" y="266"/>
                  </a:cubicBezTo>
                  <a:lnTo>
                    <a:pt x="287" y="2147"/>
                  </a:lnTo>
                  <a:cubicBezTo>
                    <a:pt x="266" y="2208"/>
                    <a:pt x="205" y="2249"/>
                    <a:pt x="144" y="22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"/>
            <p:cNvSpPr/>
            <p:nvPr/>
          </p:nvSpPr>
          <p:spPr>
            <a:xfrm>
              <a:off x="3666375" y="4110325"/>
              <a:ext cx="20975" cy="53675"/>
            </a:xfrm>
            <a:custGeom>
              <a:avLst/>
              <a:gdLst/>
              <a:ahLst/>
              <a:cxnLst/>
              <a:rect l="l" t="t" r="r" b="b"/>
              <a:pathLst>
                <a:path w="839" h="2147" extrusionOk="0">
                  <a:moveTo>
                    <a:pt x="164" y="2147"/>
                  </a:moveTo>
                  <a:lnTo>
                    <a:pt x="123" y="2147"/>
                  </a:lnTo>
                  <a:cubicBezTo>
                    <a:pt x="41" y="2126"/>
                    <a:pt x="0" y="2045"/>
                    <a:pt x="21" y="1963"/>
                  </a:cubicBezTo>
                  <a:lnTo>
                    <a:pt x="552" y="123"/>
                  </a:lnTo>
                  <a:cubicBezTo>
                    <a:pt x="573" y="41"/>
                    <a:pt x="634" y="0"/>
                    <a:pt x="716" y="21"/>
                  </a:cubicBezTo>
                  <a:cubicBezTo>
                    <a:pt x="798" y="41"/>
                    <a:pt x="838" y="123"/>
                    <a:pt x="818" y="205"/>
                  </a:cubicBezTo>
                  <a:lnTo>
                    <a:pt x="287" y="2045"/>
                  </a:lnTo>
                  <a:cubicBezTo>
                    <a:pt x="266" y="2106"/>
                    <a:pt x="225" y="2147"/>
                    <a:pt x="164" y="21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"/>
            <p:cNvSpPr/>
            <p:nvPr/>
          </p:nvSpPr>
          <p:spPr>
            <a:xfrm>
              <a:off x="3624475" y="4097550"/>
              <a:ext cx="24025" cy="53175"/>
            </a:xfrm>
            <a:custGeom>
              <a:avLst/>
              <a:gdLst/>
              <a:ahLst/>
              <a:cxnLst/>
              <a:rect l="l" t="t" r="r" b="b"/>
              <a:pathLst>
                <a:path w="961" h="2127" extrusionOk="0">
                  <a:moveTo>
                    <a:pt x="184" y="2126"/>
                  </a:moveTo>
                  <a:cubicBezTo>
                    <a:pt x="82" y="2126"/>
                    <a:pt x="0" y="2024"/>
                    <a:pt x="41" y="1922"/>
                  </a:cubicBezTo>
                  <a:lnTo>
                    <a:pt x="675" y="123"/>
                  </a:lnTo>
                  <a:cubicBezTo>
                    <a:pt x="695" y="41"/>
                    <a:pt x="777" y="0"/>
                    <a:pt x="838" y="21"/>
                  </a:cubicBezTo>
                  <a:cubicBezTo>
                    <a:pt x="920" y="41"/>
                    <a:pt x="961" y="123"/>
                    <a:pt x="940" y="205"/>
                  </a:cubicBezTo>
                  <a:lnTo>
                    <a:pt x="307" y="2024"/>
                  </a:lnTo>
                  <a:cubicBezTo>
                    <a:pt x="286" y="2085"/>
                    <a:pt x="225" y="2126"/>
                    <a:pt x="184" y="21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"/>
            <p:cNvSpPr/>
            <p:nvPr/>
          </p:nvSpPr>
          <p:spPr>
            <a:xfrm>
              <a:off x="3582050" y="4083225"/>
              <a:ext cx="30675" cy="50125"/>
            </a:xfrm>
            <a:custGeom>
              <a:avLst/>
              <a:gdLst/>
              <a:ahLst/>
              <a:cxnLst/>
              <a:rect l="l" t="t" r="r" b="b"/>
              <a:pathLst>
                <a:path w="1227" h="2005" extrusionOk="0">
                  <a:moveTo>
                    <a:pt x="184" y="2004"/>
                  </a:moveTo>
                  <a:cubicBezTo>
                    <a:pt x="144" y="2004"/>
                    <a:pt x="123" y="2004"/>
                    <a:pt x="103" y="1984"/>
                  </a:cubicBezTo>
                  <a:cubicBezTo>
                    <a:pt x="41" y="1963"/>
                    <a:pt x="0" y="1861"/>
                    <a:pt x="41" y="1800"/>
                  </a:cubicBezTo>
                  <a:lnTo>
                    <a:pt x="900" y="164"/>
                  </a:lnTo>
                  <a:cubicBezTo>
                    <a:pt x="982" y="1"/>
                    <a:pt x="1227" y="144"/>
                    <a:pt x="1145" y="308"/>
                  </a:cubicBezTo>
                  <a:lnTo>
                    <a:pt x="307" y="1922"/>
                  </a:lnTo>
                  <a:cubicBezTo>
                    <a:pt x="287" y="1984"/>
                    <a:pt x="225" y="2004"/>
                    <a:pt x="184" y="20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"/>
            <p:cNvSpPr/>
            <p:nvPr/>
          </p:nvSpPr>
          <p:spPr>
            <a:xfrm>
              <a:off x="3540150" y="4066875"/>
              <a:ext cx="33750" cy="45525"/>
            </a:xfrm>
            <a:custGeom>
              <a:avLst/>
              <a:gdLst/>
              <a:ahLst/>
              <a:cxnLst/>
              <a:rect l="l" t="t" r="r" b="b"/>
              <a:pathLst>
                <a:path w="1350" h="1821" extrusionOk="0">
                  <a:moveTo>
                    <a:pt x="164" y="1820"/>
                  </a:moveTo>
                  <a:cubicBezTo>
                    <a:pt x="143" y="1820"/>
                    <a:pt x="102" y="1800"/>
                    <a:pt x="82" y="1800"/>
                  </a:cubicBezTo>
                  <a:cubicBezTo>
                    <a:pt x="21" y="1738"/>
                    <a:pt x="0" y="1657"/>
                    <a:pt x="41" y="1595"/>
                  </a:cubicBezTo>
                  <a:lnTo>
                    <a:pt x="1063" y="83"/>
                  </a:lnTo>
                  <a:cubicBezTo>
                    <a:pt x="1104" y="1"/>
                    <a:pt x="1206" y="1"/>
                    <a:pt x="1268" y="42"/>
                  </a:cubicBezTo>
                  <a:cubicBezTo>
                    <a:pt x="1329" y="83"/>
                    <a:pt x="1349" y="164"/>
                    <a:pt x="1308" y="246"/>
                  </a:cubicBezTo>
                  <a:lnTo>
                    <a:pt x="286" y="1759"/>
                  </a:lnTo>
                  <a:cubicBezTo>
                    <a:pt x="266" y="1800"/>
                    <a:pt x="205" y="1820"/>
                    <a:pt x="164" y="18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"/>
            <p:cNvSpPr/>
            <p:nvPr/>
          </p:nvSpPr>
          <p:spPr>
            <a:xfrm>
              <a:off x="3500800" y="4047975"/>
              <a:ext cx="37325" cy="42950"/>
            </a:xfrm>
            <a:custGeom>
              <a:avLst/>
              <a:gdLst/>
              <a:ahLst/>
              <a:cxnLst/>
              <a:rect l="l" t="t" r="r" b="b"/>
              <a:pathLst>
                <a:path w="1493" h="1718" extrusionOk="0">
                  <a:moveTo>
                    <a:pt x="164" y="1718"/>
                  </a:moveTo>
                  <a:cubicBezTo>
                    <a:pt x="123" y="1718"/>
                    <a:pt x="82" y="1697"/>
                    <a:pt x="62" y="1677"/>
                  </a:cubicBezTo>
                  <a:cubicBezTo>
                    <a:pt x="0" y="1636"/>
                    <a:pt x="0" y="1534"/>
                    <a:pt x="41" y="1472"/>
                  </a:cubicBezTo>
                  <a:lnTo>
                    <a:pt x="1145" y="144"/>
                  </a:lnTo>
                  <a:cubicBezTo>
                    <a:pt x="1268" y="0"/>
                    <a:pt x="1492" y="184"/>
                    <a:pt x="1370" y="328"/>
                  </a:cubicBezTo>
                  <a:lnTo>
                    <a:pt x="266" y="1656"/>
                  </a:lnTo>
                  <a:cubicBezTo>
                    <a:pt x="245" y="1697"/>
                    <a:pt x="205" y="1718"/>
                    <a:pt x="164" y="17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"/>
            <p:cNvSpPr/>
            <p:nvPr/>
          </p:nvSpPr>
          <p:spPr>
            <a:xfrm>
              <a:off x="3463475" y="4028550"/>
              <a:ext cx="38375" cy="37850"/>
            </a:xfrm>
            <a:custGeom>
              <a:avLst/>
              <a:gdLst/>
              <a:ahLst/>
              <a:cxnLst/>
              <a:rect l="l" t="t" r="r" b="b"/>
              <a:pathLst>
                <a:path w="1535" h="1514" extrusionOk="0">
                  <a:moveTo>
                    <a:pt x="144" y="1513"/>
                  </a:moveTo>
                  <a:cubicBezTo>
                    <a:pt x="103" y="1513"/>
                    <a:pt x="83" y="1493"/>
                    <a:pt x="42" y="1472"/>
                  </a:cubicBezTo>
                  <a:cubicBezTo>
                    <a:pt x="1" y="1411"/>
                    <a:pt x="1" y="1309"/>
                    <a:pt x="42" y="1268"/>
                  </a:cubicBezTo>
                  <a:lnTo>
                    <a:pt x="1289" y="62"/>
                  </a:lnTo>
                  <a:cubicBezTo>
                    <a:pt x="1330" y="1"/>
                    <a:pt x="1432" y="1"/>
                    <a:pt x="1493" y="62"/>
                  </a:cubicBezTo>
                  <a:cubicBezTo>
                    <a:pt x="1534" y="123"/>
                    <a:pt x="1534" y="205"/>
                    <a:pt x="1493" y="266"/>
                  </a:cubicBezTo>
                  <a:lnTo>
                    <a:pt x="246" y="1472"/>
                  </a:lnTo>
                  <a:cubicBezTo>
                    <a:pt x="226" y="1493"/>
                    <a:pt x="185" y="1513"/>
                    <a:pt x="144" y="15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"/>
            <p:cNvSpPr/>
            <p:nvPr/>
          </p:nvSpPr>
          <p:spPr>
            <a:xfrm>
              <a:off x="3426175" y="4006575"/>
              <a:ext cx="41425" cy="36825"/>
            </a:xfrm>
            <a:custGeom>
              <a:avLst/>
              <a:gdLst/>
              <a:ahLst/>
              <a:cxnLst/>
              <a:rect l="l" t="t" r="r" b="b"/>
              <a:pathLst>
                <a:path w="1657" h="1473" extrusionOk="0">
                  <a:moveTo>
                    <a:pt x="164" y="1472"/>
                  </a:moveTo>
                  <a:cubicBezTo>
                    <a:pt x="123" y="1452"/>
                    <a:pt x="82" y="1452"/>
                    <a:pt x="62" y="1411"/>
                  </a:cubicBezTo>
                  <a:cubicBezTo>
                    <a:pt x="1" y="1350"/>
                    <a:pt x="1" y="1268"/>
                    <a:pt x="62" y="1207"/>
                  </a:cubicBezTo>
                  <a:lnTo>
                    <a:pt x="1329" y="123"/>
                  </a:lnTo>
                  <a:cubicBezTo>
                    <a:pt x="1472" y="1"/>
                    <a:pt x="1656" y="205"/>
                    <a:pt x="1513" y="328"/>
                  </a:cubicBezTo>
                  <a:lnTo>
                    <a:pt x="266" y="1432"/>
                  </a:lnTo>
                  <a:cubicBezTo>
                    <a:pt x="226" y="1452"/>
                    <a:pt x="205" y="1452"/>
                    <a:pt x="164" y="14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"/>
            <p:cNvSpPr/>
            <p:nvPr/>
          </p:nvSpPr>
          <p:spPr>
            <a:xfrm>
              <a:off x="4225975" y="3455675"/>
              <a:ext cx="664375" cy="560650"/>
            </a:xfrm>
            <a:custGeom>
              <a:avLst/>
              <a:gdLst/>
              <a:ahLst/>
              <a:cxnLst/>
              <a:rect l="l" t="t" r="r" b="b"/>
              <a:pathLst>
                <a:path w="26575" h="22426" extrusionOk="0">
                  <a:moveTo>
                    <a:pt x="654" y="22425"/>
                  </a:moveTo>
                  <a:lnTo>
                    <a:pt x="143" y="22425"/>
                  </a:lnTo>
                  <a:cubicBezTo>
                    <a:pt x="62" y="22405"/>
                    <a:pt x="0" y="22343"/>
                    <a:pt x="0" y="22261"/>
                  </a:cubicBezTo>
                  <a:cubicBezTo>
                    <a:pt x="21" y="22180"/>
                    <a:pt x="82" y="22118"/>
                    <a:pt x="143" y="22118"/>
                  </a:cubicBezTo>
                  <a:lnTo>
                    <a:pt x="143" y="22118"/>
                  </a:lnTo>
                  <a:cubicBezTo>
                    <a:pt x="205" y="22118"/>
                    <a:pt x="6501" y="22384"/>
                    <a:pt x="12817" y="19788"/>
                  </a:cubicBezTo>
                  <a:cubicBezTo>
                    <a:pt x="18664" y="17417"/>
                    <a:pt x="25716" y="12081"/>
                    <a:pt x="26288" y="184"/>
                  </a:cubicBezTo>
                  <a:cubicBezTo>
                    <a:pt x="26288" y="0"/>
                    <a:pt x="26575" y="21"/>
                    <a:pt x="26575" y="205"/>
                  </a:cubicBezTo>
                  <a:cubicBezTo>
                    <a:pt x="26002" y="12265"/>
                    <a:pt x="18827" y="17662"/>
                    <a:pt x="12919" y="20054"/>
                  </a:cubicBezTo>
                  <a:cubicBezTo>
                    <a:pt x="7605" y="22221"/>
                    <a:pt x="2290" y="22425"/>
                    <a:pt x="654" y="22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"/>
            <p:cNvSpPr/>
            <p:nvPr/>
          </p:nvSpPr>
          <p:spPr>
            <a:xfrm>
              <a:off x="4211150" y="3423475"/>
              <a:ext cx="667450" cy="586700"/>
            </a:xfrm>
            <a:custGeom>
              <a:avLst/>
              <a:gdLst/>
              <a:ahLst/>
              <a:cxnLst/>
              <a:rect l="l" t="t" r="r" b="b"/>
              <a:pathLst>
                <a:path w="26698" h="23468" extrusionOk="0">
                  <a:moveTo>
                    <a:pt x="982" y="23161"/>
                  </a:moveTo>
                  <a:cubicBezTo>
                    <a:pt x="471" y="23161"/>
                    <a:pt x="164" y="23141"/>
                    <a:pt x="143" y="23141"/>
                  </a:cubicBezTo>
                  <a:cubicBezTo>
                    <a:pt x="62" y="23120"/>
                    <a:pt x="0" y="23059"/>
                    <a:pt x="21" y="22977"/>
                  </a:cubicBezTo>
                  <a:cubicBezTo>
                    <a:pt x="21" y="22895"/>
                    <a:pt x="82" y="22834"/>
                    <a:pt x="164" y="22854"/>
                  </a:cubicBezTo>
                  <a:cubicBezTo>
                    <a:pt x="287" y="22854"/>
                    <a:pt x="11959" y="23468"/>
                    <a:pt x="19645" y="16456"/>
                  </a:cubicBezTo>
                  <a:cubicBezTo>
                    <a:pt x="23917" y="12572"/>
                    <a:pt x="26186" y="7073"/>
                    <a:pt x="26411" y="123"/>
                  </a:cubicBezTo>
                  <a:cubicBezTo>
                    <a:pt x="26411" y="62"/>
                    <a:pt x="26473" y="0"/>
                    <a:pt x="26554" y="0"/>
                  </a:cubicBezTo>
                  <a:cubicBezTo>
                    <a:pt x="26636" y="0"/>
                    <a:pt x="26697" y="62"/>
                    <a:pt x="26697" y="144"/>
                  </a:cubicBezTo>
                  <a:cubicBezTo>
                    <a:pt x="26473" y="7176"/>
                    <a:pt x="24163" y="12736"/>
                    <a:pt x="19849" y="16681"/>
                  </a:cubicBezTo>
                  <a:cubicBezTo>
                    <a:pt x="13267" y="22670"/>
                    <a:pt x="3823" y="23161"/>
                    <a:pt x="982" y="231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"/>
            <p:cNvSpPr/>
            <p:nvPr/>
          </p:nvSpPr>
          <p:spPr>
            <a:xfrm>
              <a:off x="4244375" y="3464875"/>
              <a:ext cx="583125" cy="494200"/>
            </a:xfrm>
            <a:custGeom>
              <a:avLst/>
              <a:gdLst/>
              <a:ahLst/>
              <a:cxnLst/>
              <a:rect l="l" t="t" r="r" b="b"/>
              <a:pathLst>
                <a:path w="23325" h="19768" extrusionOk="0">
                  <a:moveTo>
                    <a:pt x="205" y="19768"/>
                  </a:moveTo>
                  <a:lnTo>
                    <a:pt x="205" y="19768"/>
                  </a:lnTo>
                  <a:cubicBezTo>
                    <a:pt x="0" y="19768"/>
                    <a:pt x="0" y="19481"/>
                    <a:pt x="205" y="19481"/>
                  </a:cubicBezTo>
                  <a:lnTo>
                    <a:pt x="205" y="19481"/>
                  </a:lnTo>
                  <a:cubicBezTo>
                    <a:pt x="3904" y="19359"/>
                    <a:pt x="7543" y="18541"/>
                    <a:pt x="10957" y="17090"/>
                  </a:cubicBezTo>
                  <a:cubicBezTo>
                    <a:pt x="15945" y="14902"/>
                    <a:pt x="22098" y="10160"/>
                    <a:pt x="23038" y="143"/>
                  </a:cubicBezTo>
                  <a:cubicBezTo>
                    <a:pt x="23038" y="62"/>
                    <a:pt x="23120" y="0"/>
                    <a:pt x="23181" y="0"/>
                  </a:cubicBezTo>
                  <a:cubicBezTo>
                    <a:pt x="23263" y="0"/>
                    <a:pt x="23324" y="82"/>
                    <a:pt x="23324" y="164"/>
                  </a:cubicBezTo>
                  <a:cubicBezTo>
                    <a:pt x="22363" y="10344"/>
                    <a:pt x="16129" y="15127"/>
                    <a:pt x="11059" y="17355"/>
                  </a:cubicBezTo>
                  <a:cubicBezTo>
                    <a:pt x="7625" y="18827"/>
                    <a:pt x="3925" y="19645"/>
                    <a:pt x="205" y="197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"/>
            <p:cNvSpPr/>
            <p:nvPr/>
          </p:nvSpPr>
          <p:spPr>
            <a:xfrm>
              <a:off x="4627650" y="3823100"/>
              <a:ext cx="45500" cy="47575"/>
            </a:xfrm>
            <a:custGeom>
              <a:avLst/>
              <a:gdLst/>
              <a:ahLst/>
              <a:cxnLst/>
              <a:rect l="l" t="t" r="r" b="b"/>
              <a:pathLst>
                <a:path w="1820" h="1903" extrusionOk="0">
                  <a:moveTo>
                    <a:pt x="1656" y="1902"/>
                  </a:moveTo>
                  <a:cubicBezTo>
                    <a:pt x="1615" y="1902"/>
                    <a:pt x="1575" y="1902"/>
                    <a:pt x="1554" y="1861"/>
                  </a:cubicBezTo>
                  <a:lnTo>
                    <a:pt x="144" y="328"/>
                  </a:lnTo>
                  <a:cubicBezTo>
                    <a:pt x="0" y="185"/>
                    <a:pt x="225" y="1"/>
                    <a:pt x="348" y="144"/>
                  </a:cubicBezTo>
                  <a:lnTo>
                    <a:pt x="1758" y="1677"/>
                  </a:lnTo>
                  <a:cubicBezTo>
                    <a:pt x="1820" y="1718"/>
                    <a:pt x="1820" y="1820"/>
                    <a:pt x="1758" y="1882"/>
                  </a:cubicBezTo>
                  <a:cubicBezTo>
                    <a:pt x="1738" y="1902"/>
                    <a:pt x="1697" y="1902"/>
                    <a:pt x="1656" y="19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"/>
            <p:cNvSpPr/>
            <p:nvPr/>
          </p:nvSpPr>
          <p:spPr>
            <a:xfrm>
              <a:off x="4658825" y="3802675"/>
              <a:ext cx="42450" cy="43450"/>
            </a:xfrm>
            <a:custGeom>
              <a:avLst/>
              <a:gdLst/>
              <a:ahLst/>
              <a:cxnLst/>
              <a:rect l="l" t="t" r="r" b="b"/>
              <a:pathLst>
                <a:path w="1698" h="1738" extrusionOk="0">
                  <a:moveTo>
                    <a:pt x="1513" y="1738"/>
                  </a:moveTo>
                  <a:cubicBezTo>
                    <a:pt x="1472" y="1738"/>
                    <a:pt x="1431" y="1717"/>
                    <a:pt x="1390" y="1697"/>
                  </a:cubicBezTo>
                  <a:lnTo>
                    <a:pt x="62" y="266"/>
                  </a:lnTo>
                  <a:cubicBezTo>
                    <a:pt x="0" y="205"/>
                    <a:pt x="0" y="103"/>
                    <a:pt x="62" y="62"/>
                  </a:cubicBezTo>
                  <a:cubicBezTo>
                    <a:pt x="123" y="0"/>
                    <a:pt x="205" y="0"/>
                    <a:pt x="266" y="62"/>
                  </a:cubicBezTo>
                  <a:lnTo>
                    <a:pt x="1595" y="1493"/>
                  </a:lnTo>
                  <a:cubicBezTo>
                    <a:pt x="1697" y="1595"/>
                    <a:pt x="1615" y="1738"/>
                    <a:pt x="1493" y="17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"/>
            <p:cNvSpPr/>
            <p:nvPr/>
          </p:nvSpPr>
          <p:spPr>
            <a:xfrm>
              <a:off x="4685400" y="3776100"/>
              <a:ext cx="45500" cy="43450"/>
            </a:xfrm>
            <a:custGeom>
              <a:avLst/>
              <a:gdLst/>
              <a:ahLst/>
              <a:cxnLst/>
              <a:rect l="l" t="t" r="r" b="b"/>
              <a:pathLst>
                <a:path w="1820" h="1738" extrusionOk="0">
                  <a:moveTo>
                    <a:pt x="1677" y="1738"/>
                  </a:moveTo>
                  <a:cubicBezTo>
                    <a:pt x="1636" y="1738"/>
                    <a:pt x="1595" y="1717"/>
                    <a:pt x="1574" y="1697"/>
                  </a:cubicBezTo>
                  <a:lnTo>
                    <a:pt x="62" y="246"/>
                  </a:lnTo>
                  <a:cubicBezTo>
                    <a:pt x="0" y="184"/>
                    <a:pt x="0" y="103"/>
                    <a:pt x="62" y="41"/>
                  </a:cubicBezTo>
                  <a:cubicBezTo>
                    <a:pt x="123" y="0"/>
                    <a:pt x="205" y="0"/>
                    <a:pt x="266" y="41"/>
                  </a:cubicBezTo>
                  <a:lnTo>
                    <a:pt x="1779" y="1493"/>
                  </a:lnTo>
                  <a:cubicBezTo>
                    <a:pt x="1820" y="1554"/>
                    <a:pt x="1820" y="1636"/>
                    <a:pt x="1779" y="1697"/>
                  </a:cubicBezTo>
                  <a:cubicBezTo>
                    <a:pt x="1738" y="1738"/>
                    <a:pt x="1697" y="1738"/>
                    <a:pt x="1677" y="17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"/>
            <p:cNvSpPr/>
            <p:nvPr/>
          </p:nvSpPr>
          <p:spPr>
            <a:xfrm>
              <a:off x="4709925" y="3746450"/>
              <a:ext cx="46525" cy="38875"/>
            </a:xfrm>
            <a:custGeom>
              <a:avLst/>
              <a:gdLst/>
              <a:ahLst/>
              <a:cxnLst/>
              <a:rect l="l" t="t" r="r" b="b"/>
              <a:pathLst>
                <a:path w="1861" h="1555" extrusionOk="0">
                  <a:moveTo>
                    <a:pt x="1718" y="1554"/>
                  </a:moveTo>
                  <a:cubicBezTo>
                    <a:pt x="1677" y="1554"/>
                    <a:pt x="1636" y="1534"/>
                    <a:pt x="1616" y="1513"/>
                  </a:cubicBezTo>
                  <a:lnTo>
                    <a:pt x="123" y="307"/>
                  </a:lnTo>
                  <a:cubicBezTo>
                    <a:pt x="1" y="185"/>
                    <a:pt x="144" y="1"/>
                    <a:pt x="287" y="82"/>
                  </a:cubicBezTo>
                  <a:lnTo>
                    <a:pt x="1800" y="1289"/>
                  </a:lnTo>
                  <a:cubicBezTo>
                    <a:pt x="1861" y="1350"/>
                    <a:pt x="1861" y="1432"/>
                    <a:pt x="1820" y="1493"/>
                  </a:cubicBezTo>
                  <a:cubicBezTo>
                    <a:pt x="1800" y="1534"/>
                    <a:pt x="1759" y="1554"/>
                    <a:pt x="1718" y="15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"/>
            <p:cNvSpPr/>
            <p:nvPr/>
          </p:nvSpPr>
          <p:spPr>
            <a:xfrm>
              <a:off x="4733950" y="3714775"/>
              <a:ext cx="49600" cy="36825"/>
            </a:xfrm>
            <a:custGeom>
              <a:avLst/>
              <a:gdLst/>
              <a:ahLst/>
              <a:cxnLst/>
              <a:rect l="l" t="t" r="r" b="b"/>
              <a:pathLst>
                <a:path w="1984" h="1473" extrusionOk="0">
                  <a:moveTo>
                    <a:pt x="1820" y="1472"/>
                  </a:moveTo>
                  <a:cubicBezTo>
                    <a:pt x="1799" y="1472"/>
                    <a:pt x="1779" y="1472"/>
                    <a:pt x="1738" y="1452"/>
                  </a:cubicBezTo>
                  <a:lnTo>
                    <a:pt x="164" y="348"/>
                  </a:lnTo>
                  <a:cubicBezTo>
                    <a:pt x="0" y="246"/>
                    <a:pt x="164" y="0"/>
                    <a:pt x="327" y="123"/>
                  </a:cubicBezTo>
                  <a:lnTo>
                    <a:pt x="1901" y="1206"/>
                  </a:lnTo>
                  <a:cubicBezTo>
                    <a:pt x="1983" y="1247"/>
                    <a:pt x="1983" y="1349"/>
                    <a:pt x="1942" y="1411"/>
                  </a:cubicBezTo>
                  <a:cubicBezTo>
                    <a:pt x="1922" y="1452"/>
                    <a:pt x="1881" y="1472"/>
                    <a:pt x="1820" y="14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"/>
            <p:cNvSpPr/>
            <p:nvPr/>
          </p:nvSpPr>
          <p:spPr>
            <a:xfrm>
              <a:off x="4755400" y="3681550"/>
              <a:ext cx="51650" cy="34275"/>
            </a:xfrm>
            <a:custGeom>
              <a:avLst/>
              <a:gdLst/>
              <a:ahLst/>
              <a:cxnLst/>
              <a:rect l="l" t="t" r="r" b="b"/>
              <a:pathLst>
                <a:path w="2066" h="1371" extrusionOk="0">
                  <a:moveTo>
                    <a:pt x="1902" y="1370"/>
                  </a:moveTo>
                  <a:cubicBezTo>
                    <a:pt x="1861" y="1370"/>
                    <a:pt x="1841" y="1370"/>
                    <a:pt x="1820" y="1350"/>
                  </a:cubicBezTo>
                  <a:lnTo>
                    <a:pt x="185" y="348"/>
                  </a:lnTo>
                  <a:cubicBezTo>
                    <a:pt x="1" y="246"/>
                    <a:pt x="164" y="1"/>
                    <a:pt x="328" y="103"/>
                  </a:cubicBezTo>
                  <a:lnTo>
                    <a:pt x="1963" y="1104"/>
                  </a:lnTo>
                  <a:cubicBezTo>
                    <a:pt x="2025" y="1145"/>
                    <a:pt x="2066" y="1227"/>
                    <a:pt x="2004" y="1288"/>
                  </a:cubicBezTo>
                  <a:cubicBezTo>
                    <a:pt x="1984" y="1350"/>
                    <a:pt x="1943" y="1370"/>
                    <a:pt x="1902" y="13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"/>
            <p:cNvSpPr/>
            <p:nvPr/>
          </p:nvSpPr>
          <p:spPr>
            <a:xfrm>
              <a:off x="4776375" y="3647300"/>
              <a:ext cx="51625" cy="27125"/>
            </a:xfrm>
            <a:custGeom>
              <a:avLst/>
              <a:gdLst/>
              <a:ahLst/>
              <a:cxnLst/>
              <a:rect l="l" t="t" r="r" b="b"/>
              <a:pathLst>
                <a:path w="2065" h="1085" extrusionOk="0">
                  <a:moveTo>
                    <a:pt x="1901" y="1084"/>
                  </a:moveTo>
                  <a:cubicBezTo>
                    <a:pt x="1881" y="1084"/>
                    <a:pt x="1860" y="1084"/>
                    <a:pt x="1840" y="1084"/>
                  </a:cubicBezTo>
                  <a:lnTo>
                    <a:pt x="164" y="369"/>
                  </a:lnTo>
                  <a:cubicBezTo>
                    <a:pt x="0" y="328"/>
                    <a:pt x="143" y="1"/>
                    <a:pt x="266" y="103"/>
                  </a:cubicBezTo>
                  <a:lnTo>
                    <a:pt x="1962" y="819"/>
                  </a:lnTo>
                  <a:cubicBezTo>
                    <a:pt x="2024" y="860"/>
                    <a:pt x="2065" y="941"/>
                    <a:pt x="2044" y="1023"/>
                  </a:cubicBezTo>
                  <a:cubicBezTo>
                    <a:pt x="2003" y="1064"/>
                    <a:pt x="1962" y="1084"/>
                    <a:pt x="1901" y="10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"/>
            <p:cNvSpPr/>
            <p:nvPr/>
          </p:nvSpPr>
          <p:spPr>
            <a:xfrm>
              <a:off x="4790675" y="3611025"/>
              <a:ext cx="52150" cy="20475"/>
            </a:xfrm>
            <a:custGeom>
              <a:avLst/>
              <a:gdLst/>
              <a:ahLst/>
              <a:cxnLst/>
              <a:rect l="l" t="t" r="r" b="b"/>
              <a:pathLst>
                <a:path w="2086" h="819" extrusionOk="0">
                  <a:moveTo>
                    <a:pt x="1922" y="818"/>
                  </a:moveTo>
                  <a:cubicBezTo>
                    <a:pt x="1902" y="818"/>
                    <a:pt x="1902" y="818"/>
                    <a:pt x="1881" y="818"/>
                  </a:cubicBezTo>
                  <a:lnTo>
                    <a:pt x="123" y="307"/>
                  </a:lnTo>
                  <a:cubicBezTo>
                    <a:pt x="41" y="287"/>
                    <a:pt x="0" y="205"/>
                    <a:pt x="21" y="123"/>
                  </a:cubicBezTo>
                  <a:cubicBezTo>
                    <a:pt x="41" y="41"/>
                    <a:pt x="123" y="1"/>
                    <a:pt x="205" y="21"/>
                  </a:cubicBezTo>
                  <a:lnTo>
                    <a:pt x="1963" y="532"/>
                  </a:lnTo>
                  <a:cubicBezTo>
                    <a:pt x="2045" y="553"/>
                    <a:pt x="2086" y="634"/>
                    <a:pt x="2065" y="716"/>
                  </a:cubicBezTo>
                  <a:cubicBezTo>
                    <a:pt x="2045" y="777"/>
                    <a:pt x="1983" y="818"/>
                    <a:pt x="1922" y="8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"/>
            <p:cNvSpPr/>
            <p:nvPr/>
          </p:nvSpPr>
          <p:spPr>
            <a:xfrm>
              <a:off x="4801925" y="3576275"/>
              <a:ext cx="52650" cy="15875"/>
            </a:xfrm>
            <a:custGeom>
              <a:avLst/>
              <a:gdLst/>
              <a:ahLst/>
              <a:cxnLst/>
              <a:rect l="l" t="t" r="r" b="b"/>
              <a:pathLst>
                <a:path w="2106" h="635" extrusionOk="0">
                  <a:moveTo>
                    <a:pt x="1942" y="634"/>
                  </a:moveTo>
                  <a:lnTo>
                    <a:pt x="1922" y="634"/>
                  </a:lnTo>
                  <a:lnTo>
                    <a:pt x="123" y="287"/>
                  </a:lnTo>
                  <a:cubicBezTo>
                    <a:pt x="41" y="266"/>
                    <a:pt x="0" y="205"/>
                    <a:pt x="21" y="123"/>
                  </a:cubicBezTo>
                  <a:cubicBezTo>
                    <a:pt x="21" y="41"/>
                    <a:pt x="102" y="1"/>
                    <a:pt x="184" y="1"/>
                  </a:cubicBezTo>
                  <a:lnTo>
                    <a:pt x="1983" y="348"/>
                  </a:lnTo>
                  <a:cubicBezTo>
                    <a:pt x="2065" y="369"/>
                    <a:pt x="2106" y="430"/>
                    <a:pt x="2106" y="512"/>
                  </a:cubicBezTo>
                  <a:cubicBezTo>
                    <a:pt x="2085" y="573"/>
                    <a:pt x="2003" y="634"/>
                    <a:pt x="1942" y="63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"/>
            <p:cNvSpPr/>
            <p:nvPr/>
          </p:nvSpPr>
          <p:spPr>
            <a:xfrm>
              <a:off x="4810100" y="3540000"/>
              <a:ext cx="54200" cy="11250"/>
            </a:xfrm>
            <a:custGeom>
              <a:avLst/>
              <a:gdLst/>
              <a:ahLst/>
              <a:cxnLst/>
              <a:rect l="l" t="t" r="r" b="b"/>
              <a:pathLst>
                <a:path w="2168" h="450" extrusionOk="0">
                  <a:moveTo>
                    <a:pt x="1983" y="450"/>
                  </a:moveTo>
                  <a:lnTo>
                    <a:pt x="1963" y="450"/>
                  </a:lnTo>
                  <a:lnTo>
                    <a:pt x="143" y="307"/>
                  </a:lnTo>
                  <a:cubicBezTo>
                    <a:pt x="62" y="286"/>
                    <a:pt x="0" y="225"/>
                    <a:pt x="0" y="143"/>
                  </a:cubicBezTo>
                  <a:cubicBezTo>
                    <a:pt x="21" y="62"/>
                    <a:pt x="82" y="0"/>
                    <a:pt x="164" y="21"/>
                  </a:cubicBezTo>
                  <a:lnTo>
                    <a:pt x="1983" y="164"/>
                  </a:lnTo>
                  <a:cubicBezTo>
                    <a:pt x="2167" y="164"/>
                    <a:pt x="2167" y="450"/>
                    <a:pt x="1983" y="4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"/>
            <p:cNvSpPr/>
            <p:nvPr/>
          </p:nvSpPr>
          <p:spPr>
            <a:xfrm>
              <a:off x="4818775" y="3504725"/>
              <a:ext cx="53175" cy="8200"/>
            </a:xfrm>
            <a:custGeom>
              <a:avLst/>
              <a:gdLst/>
              <a:ahLst/>
              <a:cxnLst/>
              <a:rect l="l" t="t" r="r" b="b"/>
              <a:pathLst>
                <a:path w="2127" h="328" extrusionOk="0">
                  <a:moveTo>
                    <a:pt x="1984" y="328"/>
                  </a:moveTo>
                  <a:lnTo>
                    <a:pt x="1984" y="328"/>
                  </a:lnTo>
                  <a:lnTo>
                    <a:pt x="144" y="287"/>
                  </a:lnTo>
                  <a:cubicBezTo>
                    <a:pt x="62" y="287"/>
                    <a:pt x="1" y="205"/>
                    <a:pt x="1" y="123"/>
                  </a:cubicBezTo>
                  <a:cubicBezTo>
                    <a:pt x="1" y="62"/>
                    <a:pt x="83" y="1"/>
                    <a:pt x="144" y="1"/>
                  </a:cubicBezTo>
                  <a:lnTo>
                    <a:pt x="1984" y="42"/>
                  </a:lnTo>
                  <a:cubicBezTo>
                    <a:pt x="2065" y="42"/>
                    <a:pt x="2127" y="103"/>
                    <a:pt x="2127" y="185"/>
                  </a:cubicBezTo>
                  <a:cubicBezTo>
                    <a:pt x="2127" y="266"/>
                    <a:pt x="2065" y="328"/>
                    <a:pt x="1984" y="3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"/>
            <p:cNvSpPr/>
            <p:nvPr/>
          </p:nvSpPr>
          <p:spPr>
            <a:xfrm>
              <a:off x="4593925" y="3847125"/>
              <a:ext cx="37825" cy="51650"/>
            </a:xfrm>
            <a:custGeom>
              <a:avLst/>
              <a:gdLst/>
              <a:ahLst/>
              <a:cxnLst/>
              <a:rect l="l" t="t" r="r" b="b"/>
              <a:pathLst>
                <a:path w="1513" h="2066" extrusionOk="0">
                  <a:moveTo>
                    <a:pt x="1349" y="2065"/>
                  </a:moveTo>
                  <a:cubicBezTo>
                    <a:pt x="1309" y="2045"/>
                    <a:pt x="1247" y="2025"/>
                    <a:pt x="1227" y="1984"/>
                  </a:cubicBezTo>
                  <a:lnTo>
                    <a:pt x="123" y="307"/>
                  </a:lnTo>
                  <a:cubicBezTo>
                    <a:pt x="0" y="144"/>
                    <a:pt x="246" y="1"/>
                    <a:pt x="348" y="144"/>
                  </a:cubicBezTo>
                  <a:lnTo>
                    <a:pt x="1472" y="1841"/>
                  </a:lnTo>
                  <a:cubicBezTo>
                    <a:pt x="1513" y="1902"/>
                    <a:pt x="1493" y="1984"/>
                    <a:pt x="1431" y="2025"/>
                  </a:cubicBezTo>
                  <a:cubicBezTo>
                    <a:pt x="1411" y="2045"/>
                    <a:pt x="1370" y="2065"/>
                    <a:pt x="1349" y="20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"/>
            <p:cNvSpPr/>
            <p:nvPr/>
          </p:nvSpPr>
          <p:spPr>
            <a:xfrm>
              <a:off x="4563250" y="3869625"/>
              <a:ext cx="30700" cy="50100"/>
            </a:xfrm>
            <a:custGeom>
              <a:avLst/>
              <a:gdLst/>
              <a:ahLst/>
              <a:cxnLst/>
              <a:rect l="l" t="t" r="r" b="b"/>
              <a:pathLst>
                <a:path w="1228" h="2004" extrusionOk="0">
                  <a:moveTo>
                    <a:pt x="1064" y="2004"/>
                  </a:moveTo>
                  <a:cubicBezTo>
                    <a:pt x="1023" y="2004"/>
                    <a:pt x="962" y="1963"/>
                    <a:pt x="941" y="1922"/>
                  </a:cubicBezTo>
                  <a:lnTo>
                    <a:pt x="21" y="225"/>
                  </a:lnTo>
                  <a:cubicBezTo>
                    <a:pt x="1" y="164"/>
                    <a:pt x="21" y="62"/>
                    <a:pt x="83" y="41"/>
                  </a:cubicBezTo>
                  <a:cubicBezTo>
                    <a:pt x="164" y="0"/>
                    <a:pt x="246" y="21"/>
                    <a:pt x="287" y="82"/>
                  </a:cubicBezTo>
                  <a:lnTo>
                    <a:pt x="1186" y="1779"/>
                  </a:lnTo>
                  <a:cubicBezTo>
                    <a:pt x="1227" y="1860"/>
                    <a:pt x="1207" y="1942"/>
                    <a:pt x="1125" y="1983"/>
                  </a:cubicBezTo>
                  <a:cubicBezTo>
                    <a:pt x="1105" y="1983"/>
                    <a:pt x="1084" y="2004"/>
                    <a:pt x="1064" y="20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"/>
            <p:cNvSpPr/>
            <p:nvPr/>
          </p:nvSpPr>
          <p:spPr>
            <a:xfrm>
              <a:off x="4528000" y="3886475"/>
              <a:ext cx="27625" cy="52150"/>
            </a:xfrm>
            <a:custGeom>
              <a:avLst/>
              <a:gdLst/>
              <a:ahLst/>
              <a:cxnLst/>
              <a:rect l="l" t="t" r="r" b="b"/>
              <a:pathLst>
                <a:path w="1105" h="2086" extrusionOk="0">
                  <a:moveTo>
                    <a:pt x="961" y="2086"/>
                  </a:moveTo>
                  <a:cubicBezTo>
                    <a:pt x="900" y="2086"/>
                    <a:pt x="838" y="2065"/>
                    <a:pt x="818" y="2004"/>
                  </a:cubicBezTo>
                  <a:lnTo>
                    <a:pt x="41" y="246"/>
                  </a:lnTo>
                  <a:cubicBezTo>
                    <a:pt x="0" y="103"/>
                    <a:pt x="205" y="1"/>
                    <a:pt x="307" y="123"/>
                  </a:cubicBezTo>
                  <a:lnTo>
                    <a:pt x="1084" y="1881"/>
                  </a:lnTo>
                  <a:cubicBezTo>
                    <a:pt x="1104" y="1963"/>
                    <a:pt x="1084" y="2045"/>
                    <a:pt x="1002" y="2086"/>
                  </a:cubicBezTo>
                  <a:cubicBezTo>
                    <a:pt x="1002" y="2086"/>
                    <a:pt x="982" y="2086"/>
                    <a:pt x="961" y="20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"/>
            <p:cNvSpPr/>
            <p:nvPr/>
          </p:nvSpPr>
          <p:spPr>
            <a:xfrm>
              <a:off x="4490175" y="3902825"/>
              <a:ext cx="25575" cy="52150"/>
            </a:xfrm>
            <a:custGeom>
              <a:avLst/>
              <a:gdLst/>
              <a:ahLst/>
              <a:cxnLst/>
              <a:rect l="l" t="t" r="r" b="b"/>
              <a:pathLst>
                <a:path w="1023" h="2086" extrusionOk="0">
                  <a:moveTo>
                    <a:pt x="859" y="2086"/>
                  </a:moveTo>
                  <a:cubicBezTo>
                    <a:pt x="798" y="2086"/>
                    <a:pt x="737" y="2045"/>
                    <a:pt x="716" y="2004"/>
                  </a:cubicBezTo>
                  <a:lnTo>
                    <a:pt x="42" y="205"/>
                  </a:lnTo>
                  <a:cubicBezTo>
                    <a:pt x="1" y="144"/>
                    <a:pt x="42" y="62"/>
                    <a:pt x="123" y="21"/>
                  </a:cubicBezTo>
                  <a:cubicBezTo>
                    <a:pt x="185" y="1"/>
                    <a:pt x="266" y="42"/>
                    <a:pt x="307" y="103"/>
                  </a:cubicBezTo>
                  <a:lnTo>
                    <a:pt x="982" y="1902"/>
                  </a:lnTo>
                  <a:cubicBezTo>
                    <a:pt x="1023" y="1963"/>
                    <a:pt x="982" y="2045"/>
                    <a:pt x="900" y="2086"/>
                  </a:cubicBezTo>
                  <a:cubicBezTo>
                    <a:pt x="880" y="2086"/>
                    <a:pt x="880" y="2086"/>
                    <a:pt x="859" y="20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"/>
            <p:cNvSpPr/>
            <p:nvPr/>
          </p:nvSpPr>
          <p:spPr>
            <a:xfrm>
              <a:off x="4453900" y="3917150"/>
              <a:ext cx="17900" cy="52150"/>
            </a:xfrm>
            <a:custGeom>
              <a:avLst/>
              <a:gdLst/>
              <a:ahLst/>
              <a:cxnLst/>
              <a:rect l="l" t="t" r="r" b="b"/>
              <a:pathLst>
                <a:path w="716" h="2086" extrusionOk="0">
                  <a:moveTo>
                    <a:pt x="573" y="2085"/>
                  </a:moveTo>
                  <a:cubicBezTo>
                    <a:pt x="491" y="2085"/>
                    <a:pt x="430" y="2044"/>
                    <a:pt x="430" y="1963"/>
                  </a:cubicBezTo>
                  <a:lnTo>
                    <a:pt x="21" y="184"/>
                  </a:lnTo>
                  <a:cubicBezTo>
                    <a:pt x="0" y="103"/>
                    <a:pt x="62" y="21"/>
                    <a:pt x="143" y="21"/>
                  </a:cubicBezTo>
                  <a:cubicBezTo>
                    <a:pt x="205" y="0"/>
                    <a:pt x="286" y="41"/>
                    <a:pt x="307" y="123"/>
                  </a:cubicBezTo>
                  <a:lnTo>
                    <a:pt x="695" y="1901"/>
                  </a:lnTo>
                  <a:cubicBezTo>
                    <a:pt x="716" y="1983"/>
                    <a:pt x="675" y="2065"/>
                    <a:pt x="593" y="208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"/>
            <p:cNvSpPr/>
            <p:nvPr/>
          </p:nvSpPr>
          <p:spPr>
            <a:xfrm>
              <a:off x="4413525" y="3927375"/>
              <a:ext cx="12275" cy="52650"/>
            </a:xfrm>
            <a:custGeom>
              <a:avLst/>
              <a:gdLst/>
              <a:ahLst/>
              <a:cxnLst/>
              <a:rect l="l" t="t" r="r" b="b"/>
              <a:pathLst>
                <a:path w="491" h="2106" extrusionOk="0">
                  <a:moveTo>
                    <a:pt x="348" y="2106"/>
                  </a:moveTo>
                  <a:cubicBezTo>
                    <a:pt x="266" y="2106"/>
                    <a:pt x="205" y="2044"/>
                    <a:pt x="205" y="1983"/>
                  </a:cubicBezTo>
                  <a:lnTo>
                    <a:pt x="21" y="164"/>
                  </a:lnTo>
                  <a:cubicBezTo>
                    <a:pt x="0" y="82"/>
                    <a:pt x="62" y="0"/>
                    <a:pt x="143" y="0"/>
                  </a:cubicBezTo>
                  <a:cubicBezTo>
                    <a:pt x="225" y="0"/>
                    <a:pt x="287" y="41"/>
                    <a:pt x="307" y="123"/>
                  </a:cubicBezTo>
                  <a:lnTo>
                    <a:pt x="491" y="1963"/>
                  </a:lnTo>
                  <a:cubicBezTo>
                    <a:pt x="491" y="2024"/>
                    <a:pt x="430" y="2106"/>
                    <a:pt x="368" y="21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"/>
            <p:cNvSpPr/>
            <p:nvPr/>
          </p:nvSpPr>
          <p:spPr>
            <a:xfrm>
              <a:off x="4374175" y="3938600"/>
              <a:ext cx="7175" cy="50625"/>
            </a:xfrm>
            <a:custGeom>
              <a:avLst/>
              <a:gdLst/>
              <a:ahLst/>
              <a:cxnLst/>
              <a:rect l="l" t="t" r="r" b="b"/>
              <a:pathLst>
                <a:path w="287" h="2025" extrusionOk="0">
                  <a:moveTo>
                    <a:pt x="143" y="2025"/>
                  </a:moveTo>
                  <a:cubicBezTo>
                    <a:pt x="62" y="2025"/>
                    <a:pt x="0" y="1963"/>
                    <a:pt x="0" y="1882"/>
                  </a:cubicBezTo>
                  <a:lnTo>
                    <a:pt x="0" y="144"/>
                  </a:lnTo>
                  <a:cubicBezTo>
                    <a:pt x="0" y="62"/>
                    <a:pt x="62" y="1"/>
                    <a:pt x="143" y="1"/>
                  </a:cubicBezTo>
                  <a:lnTo>
                    <a:pt x="143" y="1"/>
                  </a:lnTo>
                  <a:cubicBezTo>
                    <a:pt x="225" y="1"/>
                    <a:pt x="287" y="62"/>
                    <a:pt x="287" y="144"/>
                  </a:cubicBezTo>
                  <a:lnTo>
                    <a:pt x="287" y="1882"/>
                  </a:lnTo>
                  <a:cubicBezTo>
                    <a:pt x="287" y="1963"/>
                    <a:pt x="225" y="2025"/>
                    <a:pt x="143" y="20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"/>
            <p:cNvSpPr/>
            <p:nvPr/>
          </p:nvSpPr>
          <p:spPr>
            <a:xfrm>
              <a:off x="4329700" y="3944225"/>
              <a:ext cx="11800" cy="50125"/>
            </a:xfrm>
            <a:custGeom>
              <a:avLst/>
              <a:gdLst/>
              <a:ahLst/>
              <a:cxnLst/>
              <a:rect l="l" t="t" r="r" b="b"/>
              <a:pathLst>
                <a:path w="472" h="2005" extrusionOk="0">
                  <a:moveTo>
                    <a:pt x="144" y="2004"/>
                  </a:moveTo>
                  <a:lnTo>
                    <a:pt x="144" y="2004"/>
                  </a:lnTo>
                  <a:cubicBezTo>
                    <a:pt x="62" y="2004"/>
                    <a:pt x="1" y="1922"/>
                    <a:pt x="1" y="1840"/>
                  </a:cubicBezTo>
                  <a:lnTo>
                    <a:pt x="185" y="144"/>
                  </a:lnTo>
                  <a:cubicBezTo>
                    <a:pt x="185" y="62"/>
                    <a:pt x="267" y="1"/>
                    <a:pt x="348" y="1"/>
                  </a:cubicBezTo>
                  <a:cubicBezTo>
                    <a:pt x="410" y="21"/>
                    <a:pt x="471" y="82"/>
                    <a:pt x="471" y="164"/>
                  </a:cubicBezTo>
                  <a:lnTo>
                    <a:pt x="287" y="1881"/>
                  </a:lnTo>
                  <a:cubicBezTo>
                    <a:pt x="287" y="1943"/>
                    <a:pt x="226" y="2004"/>
                    <a:pt x="144" y="20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"/>
            <p:cNvSpPr/>
            <p:nvPr/>
          </p:nvSpPr>
          <p:spPr>
            <a:xfrm>
              <a:off x="4286275" y="3952400"/>
              <a:ext cx="14325" cy="48575"/>
            </a:xfrm>
            <a:custGeom>
              <a:avLst/>
              <a:gdLst/>
              <a:ahLst/>
              <a:cxnLst/>
              <a:rect l="l" t="t" r="r" b="b"/>
              <a:pathLst>
                <a:path w="573" h="1943" extrusionOk="0">
                  <a:moveTo>
                    <a:pt x="164" y="1943"/>
                  </a:moveTo>
                  <a:lnTo>
                    <a:pt x="143" y="1943"/>
                  </a:lnTo>
                  <a:cubicBezTo>
                    <a:pt x="62" y="1922"/>
                    <a:pt x="0" y="1841"/>
                    <a:pt x="21" y="1779"/>
                  </a:cubicBezTo>
                  <a:lnTo>
                    <a:pt x="266" y="123"/>
                  </a:lnTo>
                  <a:cubicBezTo>
                    <a:pt x="287" y="42"/>
                    <a:pt x="368" y="1"/>
                    <a:pt x="430" y="1"/>
                  </a:cubicBezTo>
                  <a:cubicBezTo>
                    <a:pt x="511" y="21"/>
                    <a:pt x="573" y="103"/>
                    <a:pt x="552" y="164"/>
                  </a:cubicBezTo>
                  <a:lnTo>
                    <a:pt x="307" y="1820"/>
                  </a:lnTo>
                  <a:cubicBezTo>
                    <a:pt x="287" y="1881"/>
                    <a:pt x="225" y="1922"/>
                    <a:pt x="164" y="19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"/>
            <p:cNvSpPr/>
            <p:nvPr/>
          </p:nvSpPr>
          <p:spPr>
            <a:xfrm>
              <a:off x="4880625" y="2612950"/>
              <a:ext cx="338850" cy="852450"/>
            </a:xfrm>
            <a:custGeom>
              <a:avLst/>
              <a:gdLst/>
              <a:ahLst/>
              <a:cxnLst/>
              <a:rect l="l" t="t" r="r" b="b"/>
              <a:pathLst>
                <a:path w="13554" h="34098" extrusionOk="0">
                  <a:moveTo>
                    <a:pt x="184" y="34098"/>
                  </a:moveTo>
                  <a:cubicBezTo>
                    <a:pt x="62" y="34098"/>
                    <a:pt x="0" y="33934"/>
                    <a:pt x="102" y="33852"/>
                  </a:cubicBezTo>
                  <a:cubicBezTo>
                    <a:pt x="164" y="33811"/>
                    <a:pt x="5131" y="29968"/>
                    <a:pt x="8320" y="23918"/>
                  </a:cubicBezTo>
                  <a:cubicBezTo>
                    <a:pt x="11243" y="18337"/>
                    <a:pt x="13226" y="9731"/>
                    <a:pt x="6010" y="246"/>
                  </a:cubicBezTo>
                  <a:cubicBezTo>
                    <a:pt x="5969" y="185"/>
                    <a:pt x="5969" y="82"/>
                    <a:pt x="6031" y="41"/>
                  </a:cubicBezTo>
                  <a:cubicBezTo>
                    <a:pt x="6092" y="1"/>
                    <a:pt x="6194" y="1"/>
                    <a:pt x="6235" y="62"/>
                  </a:cubicBezTo>
                  <a:cubicBezTo>
                    <a:pt x="13553" y="9670"/>
                    <a:pt x="11529" y="18419"/>
                    <a:pt x="8565" y="24061"/>
                  </a:cubicBezTo>
                  <a:cubicBezTo>
                    <a:pt x="5336" y="30152"/>
                    <a:pt x="327" y="34036"/>
                    <a:pt x="266" y="34077"/>
                  </a:cubicBezTo>
                  <a:cubicBezTo>
                    <a:pt x="246" y="34098"/>
                    <a:pt x="225" y="34098"/>
                    <a:pt x="184" y="340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"/>
            <p:cNvSpPr/>
            <p:nvPr/>
          </p:nvSpPr>
          <p:spPr>
            <a:xfrm>
              <a:off x="4860675" y="2595075"/>
              <a:ext cx="299500" cy="869300"/>
            </a:xfrm>
            <a:custGeom>
              <a:avLst/>
              <a:gdLst/>
              <a:ahLst/>
              <a:cxnLst/>
              <a:rect l="l" t="t" r="r" b="b"/>
              <a:pathLst>
                <a:path w="11980" h="34772" extrusionOk="0">
                  <a:moveTo>
                    <a:pt x="165" y="34772"/>
                  </a:moveTo>
                  <a:cubicBezTo>
                    <a:pt x="124" y="34751"/>
                    <a:pt x="83" y="34731"/>
                    <a:pt x="62" y="34710"/>
                  </a:cubicBezTo>
                  <a:cubicBezTo>
                    <a:pt x="1" y="34649"/>
                    <a:pt x="21" y="34547"/>
                    <a:pt x="83" y="34506"/>
                  </a:cubicBezTo>
                  <a:cubicBezTo>
                    <a:pt x="185" y="34424"/>
                    <a:pt x="9547" y="27392"/>
                    <a:pt x="10917" y="17090"/>
                  </a:cubicBezTo>
                  <a:cubicBezTo>
                    <a:pt x="11673" y="11366"/>
                    <a:pt x="9895" y="5703"/>
                    <a:pt x="5582" y="245"/>
                  </a:cubicBezTo>
                  <a:cubicBezTo>
                    <a:pt x="5541" y="184"/>
                    <a:pt x="5541" y="82"/>
                    <a:pt x="5602" y="41"/>
                  </a:cubicBezTo>
                  <a:cubicBezTo>
                    <a:pt x="5663" y="0"/>
                    <a:pt x="5766" y="0"/>
                    <a:pt x="5806" y="61"/>
                  </a:cubicBezTo>
                  <a:cubicBezTo>
                    <a:pt x="10161" y="5581"/>
                    <a:pt x="11980" y="11325"/>
                    <a:pt x="11203" y="17130"/>
                  </a:cubicBezTo>
                  <a:cubicBezTo>
                    <a:pt x="9793" y="27556"/>
                    <a:pt x="348" y="34670"/>
                    <a:pt x="267" y="34731"/>
                  </a:cubicBezTo>
                  <a:cubicBezTo>
                    <a:pt x="226" y="34751"/>
                    <a:pt x="205" y="34751"/>
                    <a:pt x="165" y="347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"/>
            <p:cNvSpPr/>
            <p:nvPr/>
          </p:nvSpPr>
          <p:spPr>
            <a:xfrm>
              <a:off x="4859675" y="2657925"/>
              <a:ext cx="279550" cy="751775"/>
            </a:xfrm>
            <a:custGeom>
              <a:avLst/>
              <a:gdLst/>
              <a:ahLst/>
              <a:cxnLst/>
              <a:rect l="l" t="t" r="r" b="b"/>
              <a:pathLst>
                <a:path w="11182" h="30071" extrusionOk="0">
                  <a:moveTo>
                    <a:pt x="164" y="30070"/>
                  </a:moveTo>
                  <a:cubicBezTo>
                    <a:pt x="123" y="30070"/>
                    <a:pt x="82" y="30050"/>
                    <a:pt x="61" y="30030"/>
                  </a:cubicBezTo>
                  <a:cubicBezTo>
                    <a:pt x="0" y="29948"/>
                    <a:pt x="21" y="29866"/>
                    <a:pt x="82" y="29825"/>
                  </a:cubicBezTo>
                  <a:cubicBezTo>
                    <a:pt x="2821" y="27331"/>
                    <a:pt x="5111" y="24367"/>
                    <a:pt x="6766" y="21076"/>
                  </a:cubicBezTo>
                  <a:cubicBezTo>
                    <a:pt x="9178" y="16170"/>
                    <a:pt x="10855" y="8606"/>
                    <a:pt x="5131" y="307"/>
                  </a:cubicBezTo>
                  <a:cubicBezTo>
                    <a:pt x="5029" y="144"/>
                    <a:pt x="5254" y="0"/>
                    <a:pt x="5356" y="144"/>
                  </a:cubicBezTo>
                  <a:cubicBezTo>
                    <a:pt x="11182" y="8566"/>
                    <a:pt x="9465" y="16252"/>
                    <a:pt x="7032" y="21199"/>
                  </a:cubicBezTo>
                  <a:cubicBezTo>
                    <a:pt x="5335" y="24551"/>
                    <a:pt x="3046" y="27536"/>
                    <a:pt x="266" y="30030"/>
                  </a:cubicBezTo>
                  <a:cubicBezTo>
                    <a:pt x="225" y="30050"/>
                    <a:pt x="205" y="30070"/>
                    <a:pt x="164" y="300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"/>
            <p:cNvSpPr/>
            <p:nvPr/>
          </p:nvSpPr>
          <p:spPr>
            <a:xfrm>
              <a:off x="5072775" y="3058075"/>
              <a:ext cx="59825" cy="13825"/>
            </a:xfrm>
            <a:custGeom>
              <a:avLst/>
              <a:gdLst/>
              <a:ahLst/>
              <a:cxnLst/>
              <a:rect l="l" t="t" r="r" b="b"/>
              <a:pathLst>
                <a:path w="2393" h="553" extrusionOk="0">
                  <a:moveTo>
                    <a:pt x="2249" y="552"/>
                  </a:moveTo>
                  <a:lnTo>
                    <a:pt x="2228" y="552"/>
                  </a:lnTo>
                  <a:lnTo>
                    <a:pt x="143" y="307"/>
                  </a:lnTo>
                  <a:cubicBezTo>
                    <a:pt x="62" y="287"/>
                    <a:pt x="0" y="225"/>
                    <a:pt x="21" y="144"/>
                  </a:cubicBezTo>
                  <a:cubicBezTo>
                    <a:pt x="21" y="62"/>
                    <a:pt x="103" y="0"/>
                    <a:pt x="184" y="21"/>
                  </a:cubicBezTo>
                  <a:lnTo>
                    <a:pt x="2249" y="266"/>
                  </a:lnTo>
                  <a:cubicBezTo>
                    <a:pt x="2331" y="287"/>
                    <a:pt x="2392" y="348"/>
                    <a:pt x="2372" y="430"/>
                  </a:cubicBezTo>
                  <a:cubicBezTo>
                    <a:pt x="2372" y="512"/>
                    <a:pt x="2310" y="552"/>
                    <a:pt x="2249" y="5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"/>
            <p:cNvSpPr/>
            <p:nvPr/>
          </p:nvSpPr>
          <p:spPr>
            <a:xfrm>
              <a:off x="5079925" y="3021800"/>
              <a:ext cx="57775" cy="13825"/>
            </a:xfrm>
            <a:custGeom>
              <a:avLst/>
              <a:gdLst/>
              <a:ahLst/>
              <a:cxnLst/>
              <a:rect l="l" t="t" r="r" b="b"/>
              <a:pathLst>
                <a:path w="2311" h="553" extrusionOk="0">
                  <a:moveTo>
                    <a:pt x="2147" y="552"/>
                  </a:moveTo>
                  <a:lnTo>
                    <a:pt x="2126" y="552"/>
                  </a:lnTo>
                  <a:lnTo>
                    <a:pt x="184" y="286"/>
                  </a:lnTo>
                  <a:cubicBezTo>
                    <a:pt x="1" y="245"/>
                    <a:pt x="41" y="0"/>
                    <a:pt x="205" y="0"/>
                  </a:cubicBezTo>
                  <a:lnTo>
                    <a:pt x="2167" y="266"/>
                  </a:lnTo>
                  <a:cubicBezTo>
                    <a:pt x="2249" y="266"/>
                    <a:pt x="2310" y="348"/>
                    <a:pt x="2290" y="429"/>
                  </a:cubicBezTo>
                  <a:cubicBezTo>
                    <a:pt x="2290" y="491"/>
                    <a:pt x="2229" y="552"/>
                    <a:pt x="2147" y="5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"/>
            <p:cNvSpPr/>
            <p:nvPr/>
          </p:nvSpPr>
          <p:spPr>
            <a:xfrm>
              <a:off x="5083000" y="2984475"/>
              <a:ext cx="62375" cy="11275"/>
            </a:xfrm>
            <a:custGeom>
              <a:avLst/>
              <a:gdLst/>
              <a:ahLst/>
              <a:cxnLst/>
              <a:rect l="l" t="t" r="r" b="b"/>
              <a:pathLst>
                <a:path w="2495" h="451" extrusionOk="0">
                  <a:moveTo>
                    <a:pt x="2290" y="451"/>
                  </a:moveTo>
                  <a:lnTo>
                    <a:pt x="2290" y="451"/>
                  </a:lnTo>
                  <a:lnTo>
                    <a:pt x="184" y="307"/>
                  </a:lnTo>
                  <a:cubicBezTo>
                    <a:pt x="0" y="287"/>
                    <a:pt x="21" y="1"/>
                    <a:pt x="205" y="21"/>
                  </a:cubicBezTo>
                  <a:lnTo>
                    <a:pt x="2310" y="164"/>
                  </a:lnTo>
                  <a:cubicBezTo>
                    <a:pt x="2494" y="164"/>
                    <a:pt x="2494" y="451"/>
                    <a:pt x="2310" y="4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"/>
            <p:cNvSpPr/>
            <p:nvPr/>
          </p:nvSpPr>
          <p:spPr>
            <a:xfrm>
              <a:off x="5086050" y="2945650"/>
              <a:ext cx="55225" cy="8200"/>
            </a:xfrm>
            <a:custGeom>
              <a:avLst/>
              <a:gdLst/>
              <a:ahLst/>
              <a:cxnLst/>
              <a:rect l="l" t="t" r="r" b="b"/>
              <a:pathLst>
                <a:path w="2209" h="328" extrusionOk="0">
                  <a:moveTo>
                    <a:pt x="144" y="327"/>
                  </a:moveTo>
                  <a:cubicBezTo>
                    <a:pt x="62" y="327"/>
                    <a:pt x="1" y="266"/>
                    <a:pt x="1" y="184"/>
                  </a:cubicBezTo>
                  <a:cubicBezTo>
                    <a:pt x="1" y="102"/>
                    <a:pt x="62" y="41"/>
                    <a:pt x="144" y="41"/>
                  </a:cubicBezTo>
                  <a:lnTo>
                    <a:pt x="2065" y="0"/>
                  </a:lnTo>
                  <a:cubicBezTo>
                    <a:pt x="2147" y="0"/>
                    <a:pt x="2209" y="62"/>
                    <a:pt x="2209" y="143"/>
                  </a:cubicBezTo>
                  <a:cubicBezTo>
                    <a:pt x="2209" y="205"/>
                    <a:pt x="2147" y="286"/>
                    <a:pt x="2065" y="286"/>
                  </a:cubicBezTo>
                  <a:lnTo>
                    <a:pt x="144" y="3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"/>
            <p:cNvSpPr/>
            <p:nvPr/>
          </p:nvSpPr>
          <p:spPr>
            <a:xfrm>
              <a:off x="5084025" y="2902200"/>
              <a:ext cx="58775" cy="12800"/>
            </a:xfrm>
            <a:custGeom>
              <a:avLst/>
              <a:gdLst/>
              <a:ahLst/>
              <a:cxnLst/>
              <a:rect l="l" t="t" r="r" b="b"/>
              <a:pathLst>
                <a:path w="2351" h="512" extrusionOk="0">
                  <a:moveTo>
                    <a:pt x="204" y="512"/>
                  </a:moveTo>
                  <a:cubicBezTo>
                    <a:pt x="0" y="512"/>
                    <a:pt x="0" y="226"/>
                    <a:pt x="204" y="226"/>
                  </a:cubicBezTo>
                  <a:lnTo>
                    <a:pt x="2106" y="42"/>
                  </a:lnTo>
                  <a:cubicBezTo>
                    <a:pt x="2310" y="1"/>
                    <a:pt x="2351" y="307"/>
                    <a:pt x="2146" y="328"/>
                  </a:cubicBezTo>
                  <a:lnTo>
                    <a:pt x="225" y="49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"/>
            <p:cNvSpPr/>
            <p:nvPr/>
          </p:nvSpPr>
          <p:spPr>
            <a:xfrm>
              <a:off x="5079925" y="2859775"/>
              <a:ext cx="56750" cy="14850"/>
            </a:xfrm>
            <a:custGeom>
              <a:avLst/>
              <a:gdLst/>
              <a:ahLst/>
              <a:cxnLst/>
              <a:rect l="l" t="t" r="r" b="b"/>
              <a:pathLst>
                <a:path w="2270" h="594" extrusionOk="0">
                  <a:moveTo>
                    <a:pt x="164" y="594"/>
                  </a:moveTo>
                  <a:cubicBezTo>
                    <a:pt x="82" y="594"/>
                    <a:pt x="21" y="532"/>
                    <a:pt x="21" y="471"/>
                  </a:cubicBezTo>
                  <a:cubicBezTo>
                    <a:pt x="1" y="389"/>
                    <a:pt x="62" y="328"/>
                    <a:pt x="144" y="308"/>
                  </a:cubicBezTo>
                  <a:lnTo>
                    <a:pt x="2045" y="21"/>
                  </a:lnTo>
                  <a:cubicBezTo>
                    <a:pt x="2229" y="1"/>
                    <a:pt x="2270" y="287"/>
                    <a:pt x="2086" y="308"/>
                  </a:cubicBezTo>
                  <a:lnTo>
                    <a:pt x="184" y="5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"/>
            <p:cNvSpPr/>
            <p:nvPr/>
          </p:nvSpPr>
          <p:spPr>
            <a:xfrm>
              <a:off x="5071750" y="2813800"/>
              <a:ext cx="54700" cy="22000"/>
            </a:xfrm>
            <a:custGeom>
              <a:avLst/>
              <a:gdLst/>
              <a:ahLst/>
              <a:cxnLst/>
              <a:rect l="l" t="t" r="r" b="b"/>
              <a:pathLst>
                <a:path w="2188" h="880" extrusionOk="0">
                  <a:moveTo>
                    <a:pt x="205" y="859"/>
                  </a:moveTo>
                  <a:cubicBezTo>
                    <a:pt x="41" y="879"/>
                    <a:pt x="0" y="634"/>
                    <a:pt x="164" y="593"/>
                  </a:cubicBezTo>
                  <a:lnTo>
                    <a:pt x="1922" y="41"/>
                  </a:lnTo>
                  <a:cubicBezTo>
                    <a:pt x="2106" y="0"/>
                    <a:pt x="2188" y="266"/>
                    <a:pt x="2004" y="327"/>
                  </a:cubicBezTo>
                  <a:lnTo>
                    <a:pt x="246" y="8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"/>
            <p:cNvSpPr/>
            <p:nvPr/>
          </p:nvSpPr>
          <p:spPr>
            <a:xfrm>
              <a:off x="5058450" y="2771875"/>
              <a:ext cx="50125" cy="26100"/>
            </a:xfrm>
            <a:custGeom>
              <a:avLst/>
              <a:gdLst/>
              <a:ahLst/>
              <a:cxnLst/>
              <a:rect l="l" t="t" r="r" b="b"/>
              <a:pathLst>
                <a:path w="2005" h="1044" extrusionOk="0">
                  <a:moveTo>
                    <a:pt x="164" y="1044"/>
                  </a:moveTo>
                  <a:cubicBezTo>
                    <a:pt x="103" y="1044"/>
                    <a:pt x="62" y="1023"/>
                    <a:pt x="42" y="962"/>
                  </a:cubicBezTo>
                  <a:cubicBezTo>
                    <a:pt x="1" y="880"/>
                    <a:pt x="42" y="798"/>
                    <a:pt x="103" y="778"/>
                  </a:cubicBezTo>
                  <a:lnTo>
                    <a:pt x="1779" y="42"/>
                  </a:lnTo>
                  <a:cubicBezTo>
                    <a:pt x="1861" y="1"/>
                    <a:pt x="1943" y="42"/>
                    <a:pt x="1984" y="103"/>
                  </a:cubicBezTo>
                  <a:cubicBezTo>
                    <a:pt x="2004" y="185"/>
                    <a:pt x="1984" y="267"/>
                    <a:pt x="1902" y="308"/>
                  </a:cubicBezTo>
                  <a:lnTo>
                    <a:pt x="226" y="1044"/>
                  </a:lnTo>
                  <a:cubicBezTo>
                    <a:pt x="205" y="1044"/>
                    <a:pt x="185" y="1044"/>
                    <a:pt x="164" y="1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"/>
            <p:cNvSpPr/>
            <p:nvPr/>
          </p:nvSpPr>
          <p:spPr>
            <a:xfrm>
              <a:off x="5044150" y="2734075"/>
              <a:ext cx="48075" cy="30175"/>
            </a:xfrm>
            <a:custGeom>
              <a:avLst/>
              <a:gdLst/>
              <a:ahLst/>
              <a:cxnLst/>
              <a:rect l="l" t="t" r="r" b="b"/>
              <a:pathLst>
                <a:path w="1923" h="1207" extrusionOk="0">
                  <a:moveTo>
                    <a:pt x="164" y="1206"/>
                  </a:moveTo>
                  <a:cubicBezTo>
                    <a:pt x="103" y="1206"/>
                    <a:pt x="62" y="1186"/>
                    <a:pt x="41" y="1145"/>
                  </a:cubicBezTo>
                  <a:cubicBezTo>
                    <a:pt x="1" y="1063"/>
                    <a:pt x="21" y="981"/>
                    <a:pt x="82" y="941"/>
                  </a:cubicBezTo>
                  <a:lnTo>
                    <a:pt x="1697" y="41"/>
                  </a:lnTo>
                  <a:cubicBezTo>
                    <a:pt x="1759" y="0"/>
                    <a:pt x="1840" y="21"/>
                    <a:pt x="1881" y="102"/>
                  </a:cubicBezTo>
                  <a:cubicBezTo>
                    <a:pt x="1922" y="164"/>
                    <a:pt x="1902" y="246"/>
                    <a:pt x="1840" y="286"/>
                  </a:cubicBezTo>
                  <a:lnTo>
                    <a:pt x="225" y="1186"/>
                  </a:lnTo>
                  <a:cubicBezTo>
                    <a:pt x="205" y="1206"/>
                    <a:pt x="185" y="1206"/>
                    <a:pt x="164" y="12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"/>
            <p:cNvSpPr/>
            <p:nvPr/>
          </p:nvSpPr>
          <p:spPr>
            <a:xfrm>
              <a:off x="5027300" y="2695750"/>
              <a:ext cx="47550" cy="35800"/>
            </a:xfrm>
            <a:custGeom>
              <a:avLst/>
              <a:gdLst/>
              <a:ahLst/>
              <a:cxnLst/>
              <a:rect l="l" t="t" r="r" b="b"/>
              <a:pathLst>
                <a:path w="1902" h="1432" extrusionOk="0">
                  <a:moveTo>
                    <a:pt x="184" y="1431"/>
                  </a:moveTo>
                  <a:cubicBezTo>
                    <a:pt x="123" y="1431"/>
                    <a:pt x="82" y="1411"/>
                    <a:pt x="61" y="1370"/>
                  </a:cubicBezTo>
                  <a:cubicBezTo>
                    <a:pt x="0" y="1308"/>
                    <a:pt x="20" y="1206"/>
                    <a:pt x="82" y="1165"/>
                  </a:cubicBezTo>
                  <a:lnTo>
                    <a:pt x="1594" y="102"/>
                  </a:lnTo>
                  <a:cubicBezTo>
                    <a:pt x="1738" y="0"/>
                    <a:pt x="1901" y="225"/>
                    <a:pt x="1758" y="348"/>
                  </a:cubicBezTo>
                  <a:lnTo>
                    <a:pt x="266" y="1411"/>
                  </a:lnTo>
                  <a:cubicBezTo>
                    <a:pt x="225" y="1411"/>
                    <a:pt x="204" y="1431"/>
                    <a:pt x="184" y="14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"/>
            <p:cNvSpPr/>
            <p:nvPr/>
          </p:nvSpPr>
          <p:spPr>
            <a:xfrm>
              <a:off x="5010425" y="2662525"/>
              <a:ext cx="45000" cy="35800"/>
            </a:xfrm>
            <a:custGeom>
              <a:avLst/>
              <a:gdLst/>
              <a:ahLst/>
              <a:cxnLst/>
              <a:rect l="l" t="t" r="r" b="b"/>
              <a:pathLst>
                <a:path w="1800" h="1432" extrusionOk="0">
                  <a:moveTo>
                    <a:pt x="184" y="1431"/>
                  </a:moveTo>
                  <a:cubicBezTo>
                    <a:pt x="62" y="1431"/>
                    <a:pt x="0" y="1268"/>
                    <a:pt x="103" y="1186"/>
                  </a:cubicBezTo>
                  <a:lnTo>
                    <a:pt x="1534" y="41"/>
                  </a:lnTo>
                  <a:cubicBezTo>
                    <a:pt x="1595" y="0"/>
                    <a:pt x="1697" y="0"/>
                    <a:pt x="1738" y="62"/>
                  </a:cubicBezTo>
                  <a:cubicBezTo>
                    <a:pt x="1799" y="123"/>
                    <a:pt x="1779" y="225"/>
                    <a:pt x="1718" y="266"/>
                  </a:cubicBezTo>
                  <a:lnTo>
                    <a:pt x="287" y="1411"/>
                  </a:lnTo>
                  <a:cubicBezTo>
                    <a:pt x="266" y="1431"/>
                    <a:pt x="225" y="1431"/>
                    <a:pt x="184" y="14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"/>
            <p:cNvSpPr/>
            <p:nvPr/>
          </p:nvSpPr>
          <p:spPr>
            <a:xfrm>
              <a:off x="5060500" y="3096925"/>
              <a:ext cx="57775" cy="23000"/>
            </a:xfrm>
            <a:custGeom>
              <a:avLst/>
              <a:gdLst/>
              <a:ahLst/>
              <a:cxnLst/>
              <a:rect l="l" t="t" r="r" b="b"/>
              <a:pathLst>
                <a:path w="2311" h="920" extrusionOk="0">
                  <a:moveTo>
                    <a:pt x="2168" y="920"/>
                  </a:moveTo>
                  <a:lnTo>
                    <a:pt x="2106" y="920"/>
                  </a:lnTo>
                  <a:lnTo>
                    <a:pt x="185" y="348"/>
                  </a:lnTo>
                  <a:cubicBezTo>
                    <a:pt x="1" y="286"/>
                    <a:pt x="82" y="0"/>
                    <a:pt x="266" y="61"/>
                  </a:cubicBezTo>
                  <a:lnTo>
                    <a:pt x="2208" y="634"/>
                  </a:lnTo>
                  <a:cubicBezTo>
                    <a:pt x="2270" y="654"/>
                    <a:pt x="2311" y="736"/>
                    <a:pt x="2290" y="818"/>
                  </a:cubicBezTo>
                  <a:cubicBezTo>
                    <a:pt x="2270" y="879"/>
                    <a:pt x="2229" y="920"/>
                    <a:pt x="2168" y="9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"/>
            <p:cNvSpPr/>
            <p:nvPr/>
          </p:nvSpPr>
          <p:spPr>
            <a:xfrm>
              <a:off x="5050275" y="3135250"/>
              <a:ext cx="54200" cy="25575"/>
            </a:xfrm>
            <a:custGeom>
              <a:avLst/>
              <a:gdLst/>
              <a:ahLst/>
              <a:cxnLst/>
              <a:rect l="l" t="t" r="r" b="b"/>
              <a:pathLst>
                <a:path w="2168" h="1023" extrusionOk="0">
                  <a:moveTo>
                    <a:pt x="1963" y="1002"/>
                  </a:moveTo>
                  <a:cubicBezTo>
                    <a:pt x="1943" y="1002"/>
                    <a:pt x="1922" y="1002"/>
                    <a:pt x="1902" y="1002"/>
                  </a:cubicBezTo>
                  <a:lnTo>
                    <a:pt x="124" y="286"/>
                  </a:lnTo>
                  <a:cubicBezTo>
                    <a:pt x="1" y="205"/>
                    <a:pt x="83" y="0"/>
                    <a:pt x="226" y="41"/>
                  </a:cubicBezTo>
                  <a:lnTo>
                    <a:pt x="2025" y="736"/>
                  </a:lnTo>
                  <a:cubicBezTo>
                    <a:pt x="2168" y="797"/>
                    <a:pt x="2127" y="1022"/>
                    <a:pt x="1963" y="1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"/>
            <p:cNvSpPr/>
            <p:nvPr/>
          </p:nvSpPr>
          <p:spPr>
            <a:xfrm>
              <a:off x="5034950" y="3171025"/>
              <a:ext cx="52675" cy="28625"/>
            </a:xfrm>
            <a:custGeom>
              <a:avLst/>
              <a:gdLst/>
              <a:ahLst/>
              <a:cxnLst/>
              <a:rect l="l" t="t" r="r" b="b"/>
              <a:pathLst>
                <a:path w="2107" h="1145" extrusionOk="0">
                  <a:moveTo>
                    <a:pt x="1902" y="1145"/>
                  </a:moveTo>
                  <a:cubicBezTo>
                    <a:pt x="1881" y="1145"/>
                    <a:pt x="1861" y="1124"/>
                    <a:pt x="1840" y="1124"/>
                  </a:cubicBezTo>
                  <a:lnTo>
                    <a:pt x="103" y="286"/>
                  </a:lnTo>
                  <a:cubicBezTo>
                    <a:pt x="42" y="245"/>
                    <a:pt x="1" y="164"/>
                    <a:pt x="42" y="102"/>
                  </a:cubicBezTo>
                  <a:cubicBezTo>
                    <a:pt x="82" y="21"/>
                    <a:pt x="164" y="0"/>
                    <a:pt x="225" y="21"/>
                  </a:cubicBezTo>
                  <a:lnTo>
                    <a:pt x="1963" y="859"/>
                  </a:lnTo>
                  <a:cubicBezTo>
                    <a:pt x="2106" y="920"/>
                    <a:pt x="2045" y="1145"/>
                    <a:pt x="1902" y="11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"/>
            <p:cNvSpPr/>
            <p:nvPr/>
          </p:nvSpPr>
          <p:spPr>
            <a:xfrm>
              <a:off x="5014000" y="3205250"/>
              <a:ext cx="52150" cy="32725"/>
            </a:xfrm>
            <a:custGeom>
              <a:avLst/>
              <a:gdLst/>
              <a:ahLst/>
              <a:cxnLst/>
              <a:rect l="l" t="t" r="r" b="b"/>
              <a:pathLst>
                <a:path w="2086" h="1309" extrusionOk="0">
                  <a:moveTo>
                    <a:pt x="1922" y="1309"/>
                  </a:moveTo>
                  <a:cubicBezTo>
                    <a:pt x="1902" y="1309"/>
                    <a:pt x="1881" y="1309"/>
                    <a:pt x="1861" y="1289"/>
                  </a:cubicBezTo>
                  <a:lnTo>
                    <a:pt x="164" y="348"/>
                  </a:lnTo>
                  <a:cubicBezTo>
                    <a:pt x="1" y="266"/>
                    <a:pt x="144" y="1"/>
                    <a:pt x="307" y="103"/>
                  </a:cubicBezTo>
                  <a:lnTo>
                    <a:pt x="1983" y="1043"/>
                  </a:lnTo>
                  <a:cubicBezTo>
                    <a:pt x="2065" y="1064"/>
                    <a:pt x="2086" y="1166"/>
                    <a:pt x="2045" y="1227"/>
                  </a:cubicBezTo>
                  <a:cubicBezTo>
                    <a:pt x="2024" y="1268"/>
                    <a:pt x="1983" y="1309"/>
                    <a:pt x="1922" y="13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"/>
            <p:cNvSpPr/>
            <p:nvPr/>
          </p:nvSpPr>
          <p:spPr>
            <a:xfrm>
              <a:off x="4995600" y="3239500"/>
              <a:ext cx="46525" cy="37325"/>
            </a:xfrm>
            <a:custGeom>
              <a:avLst/>
              <a:gdLst/>
              <a:ahLst/>
              <a:cxnLst/>
              <a:rect l="l" t="t" r="r" b="b"/>
              <a:pathLst>
                <a:path w="1861" h="1493" extrusionOk="0">
                  <a:moveTo>
                    <a:pt x="1697" y="1493"/>
                  </a:moveTo>
                  <a:cubicBezTo>
                    <a:pt x="1656" y="1493"/>
                    <a:pt x="1616" y="1472"/>
                    <a:pt x="1595" y="1452"/>
                  </a:cubicBezTo>
                  <a:lnTo>
                    <a:pt x="144" y="348"/>
                  </a:lnTo>
                  <a:cubicBezTo>
                    <a:pt x="1" y="225"/>
                    <a:pt x="164" y="0"/>
                    <a:pt x="328" y="123"/>
                  </a:cubicBezTo>
                  <a:lnTo>
                    <a:pt x="1779" y="1227"/>
                  </a:lnTo>
                  <a:cubicBezTo>
                    <a:pt x="1840" y="1288"/>
                    <a:pt x="1861" y="1370"/>
                    <a:pt x="1799" y="1431"/>
                  </a:cubicBezTo>
                  <a:cubicBezTo>
                    <a:pt x="1779" y="1472"/>
                    <a:pt x="1738" y="1493"/>
                    <a:pt x="1697" y="14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"/>
            <p:cNvSpPr/>
            <p:nvPr/>
          </p:nvSpPr>
          <p:spPr>
            <a:xfrm>
              <a:off x="4973125" y="3275275"/>
              <a:ext cx="40400" cy="39375"/>
            </a:xfrm>
            <a:custGeom>
              <a:avLst/>
              <a:gdLst/>
              <a:ahLst/>
              <a:cxnLst/>
              <a:rect l="l" t="t" r="r" b="b"/>
              <a:pathLst>
                <a:path w="1616" h="1575" extrusionOk="0">
                  <a:moveTo>
                    <a:pt x="1472" y="1574"/>
                  </a:moveTo>
                  <a:cubicBezTo>
                    <a:pt x="1431" y="1574"/>
                    <a:pt x="1390" y="1554"/>
                    <a:pt x="1370" y="1533"/>
                  </a:cubicBezTo>
                  <a:lnTo>
                    <a:pt x="41" y="246"/>
                  </a:lnTo>
                  <a:cubicBezTo>
                    <a:pt x="0" y="205"/>
                    <a:pt x="0" y="102"/>
                    <a:pt x="41" y="41"/>
                  </a:cubicBezTo>
                  <a:cubicBezTo>
                    <a:pt x="102" y="0"/>
                    <a:pt x="184" y="0"/>
                    <a:pt x="245" y="41"/>
                  </a:cubicBezTo>
                  <a:lnTo>
                    <a:pt x="1574" y="1329"/>
                  </a:lnTo>
                  <a:cubicBezTo>
                    <a:pt x="1615" y="1390"/>
                    <a:pt x="1615" y="1472"/>
                    <a:pt x="1574" y="1533"/>
                  </a:cubicBezTo>
                  <a:cubicBezTo>
                    <a:pt x="1533" y="1554"/>
                    <a:pt x="1492" y="1574"/>
                    <a:pt x="1472" y="15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"/>
            <p:cNvSpPr/>
            <p:nvPr/>
          </p:nvSpPr>
          <p:spPr>
            <a:xfrm>
              <a:off x="4947575" y="3306950"/>
              <a:ext cx="37825" cy="42950"/>
            </a:xfrm>
            <a:custGeom>
              <a:avLst/>
              <a:gdLst/>
              <a:ahLst/>
              <a:cxnLst/>
              <a:rect l="l" t="t" r="r" b="b"/>
              <a:pathLst>
                <a:path w="1513" h="1718" extrusionOk="0">
                  <a:moveTo>
                    <a:pt x="1370" y="1718"/>
                  </a:moveTo>
                  <a:cubicBezTo>
                    <a:pt x="1308" y="1718"/>
                    <a:pt x="1267" y="1697"/>
                    <a:pt x="1247" y="1656"/>
                  </a:cubicBezTo>
                  <a:lnTo>
                    <a:pt x="123" y="348"/>
                  </a:lnTo>
                  <a:cubicBezTo>
                    <a:pt x="0" y="185"/>
                    <a:pt x="225" y="1"/>
                    <a:pt x="348" y="164"/>
                  </a:cubicBezTo>
                  <a:lnTo>
                    <a:pt x="1472" y="1472"/>
                  </a:lnTo>
                  <a:cubicBezTo>
                    <a:pt x="1513" y="1534"/>
                    <a:pt x="1513" y="1636"/>
                    <a:pt x="1451" y="1677"/>
                  </a:cubicBezTo>
                  <a:cubicBezTo>
                    <a:pt x="1411" y="1697"/>
                    <a:pt x="1390" y="1718"/>
                    <a:pt x="1370" y="171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"/>
            <p:cNvSpPr/>
            <p:nvPr/>
          </p:nvSpPr>
          <p:spPr>
            <a:xfrm>
              <a:off x="4921000" y="3337100"/>
              <a:ext cx="33750" cy="45525"/>
            </a:xfrm>
            <a:custGeom>
              <a:avLst/>
              <a:gdLst/>
              <a:ahLst/>
              <a:cxnLst/>
              <a:rect l="l" t="t" r="r" b="b"/>
              <a:pathLst>
                <a:path w="1350" h="1821" extrusionOk="0">
                  <a:moveTo>
                    <a:pt x="1186" y="1820"/>
                  </a:moveTo>
                  <a:cubicBezTo>
                    <a:pt x="1145" y="1820"/>
                    <a:pt x="1084" y="1800"/>
                    <a:pt x="1063" y="1759"/>
                  </a:cubicBezTo>
                  <a:lnTo>
                    <a:pt x="102" y="328"/>
                  </a:lnTo>
                  <a:cubicBezTo>
                    <a:pt x="0" y="164"/>
                    <a:pt x="225" y="1"/>
                    <a:pt x="327" y="164"/>
                  </a:cubicBezTo>
                  <a:lnTo>
                    <a:pt x="1308" y="1595"/>
                  </a:lnTo>
                  <a:cubicBezTo>
                    <a:pt x="1349" y="1657"/>
                    <a:pt x="1329" y="1738"/>
                    <a:pt x="1268" y="1779"/>
                  </a:cubicBezTo>
                  <a:cubicBezTo>
                    <a:pt x="1247" y="1800"/>
                    <a:pt x="1206" y="1820"/>
                    <a:pt x="1186" y="18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"/>
            <p:cNvSpPr/>
            <p:nvPr/>
          </p:nvSpPr>
          <p:spPr>
            <a:xfrm>
              <a:off x="4894925" y="3369300"/>
              <a:ext cx="31200" cy="45500"/>
            </a:xfrm>
            <a:custGeom>
              <a:avLst/>
              <a:gdLst/>
              <a:ahLst/>
              <a:cxnLst/>
              <a:rect l="l" t="t" r="r" b="b"/>
              <a:pathLst>
                <a:path w="1248" h="1820" extrusionOk="0">
                  <a:moveTo>
                    <a:pt x="1064" y="1820"/>
                  </a:moveTo>
                  <a:cubicBezTo>
                    <a:pt x="1023" y="1820"/>
                    <a:pt x="982" y="1799"/>
                    <a:pt x="961" y="1759"/>
                  </a:cubicBezTo>
                  <a:lnTo>
                    <a:pt x="103" y="328"/>
                  </a:lnTo>
                  <a:cubicBezTo>
                    <a:pt x="1" y="164"/>
                    <a:pt x="246" y="1"/>
                    <a:pt x="348" y="185"/>
                  </a:cubicBezTo>
                  <a:lnTo>
                    <a:pt x="1207" y="1595"/>
                  </a:lnTo>
                  <a:cubicBezTo>
                    <a:pt x="1248" y="1677"/>
                    <a:pt x="1227" y="1759"/>
                    <a:pt x="1166" y="1799"/>
                  </a:cubicBezTo>
                  <a:cubicBezTo>
                    <a:pt x="1125" y="1820"/>
                    <a:pt x="1104" y="1820"/>
                    <a:pt x="1064" y="18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"/>
            <p:cNvSpPr/>
            <p:nvPr/>
          </p:nvSpPr>
          <p:spPr>
            <a:xfrm>
              <a:off x="4600575" y="1872450"/>
              <a:ext cx="470675" cy="750225"/>
            </a:xfrm>
            <a:custGeom>
              <a:avLst/>
              <a:gdLst/>
              <a:ahLst/>
              <a:cxnLst/>
              <a:rect l="l" t="t" r="r" b="b"/>
              <a:pathLst>
                <a:path w="18827" h="30009" extrusionOk="0">
                  <a:moveTo>
                    <a:pt x="17335" y="30009"/>
                  </a:moveTo>
                  <a:lnTo>
                    <a:pt x="17294" y="30009"/>
                  </a:lnTo>
                  <a:cubicBezTo>
                    <a:pt x="17212" y="29989"/>
                    <a:pt x="17171" y="29907"/>
                    <a:pt x="17192" y="29825"/>
                  </a:cubicBezTo>
                  <a:cubicBezTo>
                    <a:pt x="17192" y="29764"/>
                    <a:pt x="18520" y="23631"/>
                    <a:pt x="17089" y="16947"/>
                  </a:cubicBezTo>
                  <a:cubicBezTo>
                    <a:pt x="15761" y="10794"/>
                    <a:pt x="11734" y="2923"/>
                    <a:pt x="123" y="286"/>
                  </a:cubicBezTo>
                  <a:cubicBezTo>
                    <a:pt x="41" y="266"/>
                    <a:pt x="0" y="205"/>
                    <a:pt x="0" y="123"/>
                  </a:cubicBezTo>
                  <a:cubicBezTo>
                    <a:pt x="21" y="41"/>
                    <a:pt x="102" y="0"/>
                    <a:pt x="184" y="0"/>
                  </a:cubicBezTo>
                  <a:cubicBezTo>
                    <a:pt x="11959" y="2658"/>
                    <a:pt x="16026" y="10650"/>
                    <a:pt x="17376" y="16885"/>
                  </a:cubicBezTo>
                  <a:cubicBezTo>
                    <a:pt x="18827" y="23631"/>
                    <a:pt x="17478" y="29825"/>
                    <a:pt x="17457" y="29886"/>
                  </a:cubicBezTo>
                  <a:cubicBezTo>
                    <a:pt x="17457" y="29968"/>
                    <a:pt x="17396" y="30009"/>
                    <a:pt x="17335" y="300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"/>
            <p:cNvSpPr/>
            <p:nvPr/>
          </p:nvSpPr>
          <p:spPr>
            <a:xfrm>
              <a:off x="4565300" y="1878575"/>
              <a:ext cx="522825" cy="756375"/>
            </a:xfrm>
            <a:custGeom>
              <a:avLst/>
              <a:gdLst/>
              <a:ahLst/>
              <a:cxnLst/>
              <a:rect l="l" t="t" r="r" b="b"/>
              <a:pathLst>
                <a:path w="20913" h="30255" extrusionOk="0">
                  <a:moveTo>
                    <a:pt x="18092" y="30255"/>
                  </a:moveTo>
                  <a:lnTo>
                    <a:pt x="18051" y="30255"/>
                  </a:lnTo>
                  <a:cubicBezTo>
                    <a:pt x="17969" y="30234"/>
                    <a:pt x="17928" y="30152"/>
                    <a:pt x="17949" y="30071"/>
                  </a:cubicBezTo>
                  <a:cubicBezTo>
                    <a:pt x="17969" y="29968"/>
                    <a:pt x="20606" y="18562"/>
                    <a:pt x="15046" y="9772"/>
                  </a:cubicBezTo>
                  <a:cubicBezTo>
                    <a:pt x="11959" y="4907"/>
                    <a:pt x="6930" y="1718"/>
                    <a:pt x="123" y="287"/>
                  </a:cubicBezTo>
                  <a:cubicBezTo>
                    <a:pt x="62" y="287"/>
                    <a:pt x="1" y="205"/>
                    <a:pt x="21" y="123"/>
                  </a:cubicBezTo>
                  <a:cubicBezTo>
                    <a:pt x="41" y="41"/>
                    <a:pt x="103" y="1"/>
                    <a:pt x="185" y="1"/>
                  </a:cubicBezTo>
                  <a:cubicBezTo>
                    <a:pt x="7073" y="1452"/>
                    <a:pt x="12143" y="4682"/>
                    <a:pt x="15271" y="9629"/>
                  </a:cubicBezTo>
                  <a:cubicBezTo>
                    <a:pt x="20913" y="18521"/>
                    <a:pt x="18255" y="30030"/>
                    <a:pt x="18214" y="30132"/>
                  </a:cubicBezTo>
                  <a:cubicBezTo>
                    <a:pt x="18214" y="30214"/>
                    <a:pt x="18153" y="30255"/>
                    <a:pt x="18092" y="302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"/>
            <p:cNvSpPr/>
            <p:nvPr/>
          </p:nvSpPr>
          <p:spPr>
            <a:xfrm>
              <a:off x="4595975" y="1934800"/>
              <a:ext cx="402200" cy="658750"/>
            </a:xfrm>
            <a:custGeom>
              <a:avLst/>
              <a:gdLst/>
              <a:ahLst/>
              <a:cxnLst/>
              <a:rect l="l" t="t" r="r" b="b"/>
              <a:pathLst>
                <a:path w="16088" h="26350" extrusionOk="0">
                  <a:moveTo>
                    <a:pt x="15413" y="26350"/>
                  </a:moveTo>
                  <a:lnTo>
                    <a:pt x="15393" y="26350"/>
                  </a:lnTo>
                  <a:cubicBezTo>
                    <a:pt x="15311" y="26350"/>
                    <a:pt x="15250" y="26268"/>
                    <a:pt x="15270" y="26186"/>
                  </a:cubicBezTo>
                  <a:cubicBezTo>
                    <a:pt x="15802" y="22527"/>
                    <a:pt x="15638" y="18786"/>
                    <a:pt x="14780" y="15188"/>
                  </a:cubicBezTo>
                  <a:cubicBezTo>
                    <a:pt x="13492" y="9874"/>
                    <a:pt x="9894" y="3005"/>
                    <a:pt x="184" y="327"/>
                  </a:cubicBezTo>
                  <a:cubicBezTo>
                    <a:pt x="0" y="286"/>
                    <a:pt x="82" y="0"/>
                    <a:pt x="266" y="61"/>
                  </a:cubicBezTo>
                  <a:cubicBezTo>
                    <a:pt x="10119" y="2760"/>
                    <a:pt x="13757" y="9751"/>
                    <a:pt x="15066" y="15127"/>
                  </a:cubicBezTo>
                  <a:cubicBezTo>
                    <a:pt x="15924" y="18766"/>
                    <a:pt x="16088" y="22527"/>
                    <a:pt x="15556" y="26227"/>
                  </a:cubicBezTo>
                  <a:cubicBezTo>
                    <a:pt x="15536" y="26309"/>
                    <a:pt x="15495" y="26350"/>
                    <a:pt x="15413" y="263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"/>
            <p:cNvSpPr/>
            <p:nvPr/>
          </p:nvSpPr>
          <p:spPr>
            <a:xfrm>
              <a:off x="4918950" y="2157100"/>
              <a:ext cx="52650" cy="35800"/>
            </a:xfrm>
            <a:custGeom>
              <a:avLst/>
              <a:gdLst/>
              <a:ahLst/>
              <a:cxnLst/>
              <a:rect l="l" t="t" r="r" b="b"/>
              <a:pathLst>
                <a:path w="2106" h="1432" extrusionOk="0">
                  <a:moveTo>
                    <a:pt x="164" y="1431"/>
                  </a:moveTo>
                  <a:cubicBezTo>
                    <a:pt x="123" y="1431"/>
                    <a:pt x="82" y="1411"/>
                    <a:pt x="41" y="1370"/>
                  </a:cubicBezTo>
                  <a:cubicBezTo>
                    <a:pt x="0" y="1309"/>
                    <a:pt x="21" y="1206"/>
                    <a:pt x="103" y="1166"/>
                  </a:cubicBezTo>
                  <a:lnTo>
                    <a:pt x="1861" y="41"/>
                  </a:lnTo>
                  <a:cubicBezTo>
                    <a:pt x="1922" y="0"/>
                    <a:pt x="2004" y="21"/>
                    <a:pt x="2045" y="82"/>
                  </a:cubicBezTo>
                  <a:cubicBezTo>
                    <a:pt x="2106" y="143"/>
                    <a:pt x="2085" y="225"/>
                    <a:pt x="2004" y="287"/>
                  </a:cubicBezTo>
                  <a:lnTo>
                    <a:pt x="246" y="1411"/>
                  </a:lnTo>
                  <a:cubicBezTo>
                    <a:pt x="225" y="1431"/>
                    <a:pt x="205" y="1431"/>
                    <a:pt x="164" y="14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"/>
            <p:cNvSpPr/>
            <p:nvPr/>
          </p:nvSpPr>
          <p:spPr>
            <a:xfrm>
              <a:off x="4901575" y="2125925"/>
              <a:ext cx="50100" cy="34275"/>
            </a:xfrm>
            <a:custGeom>
              <a:avLst/>
              <a:gdLst/>
              <a:ahLst/>
              <a:cxnLst/>
              <a:rect l="l" t="t" r="r" b="b"/>
              <a:pathLst>
                <a:path w="2004" h="1371" extrusionOk="0">
                  <a:moveTo>
                    <a:pt x="184" y="1370"/>
                  </a:moveTo>
                  <a:cubicBezTo>
                    <a:pt x="123" y="1370"/>
                    <a:pt x="82" y="1350"/>
                    <a:pt x="62" y="1309"/>
                  </a:cubicBezTo>
                  <a:cubicBezTo>
                    <a:pt x="0" y="1247"/>
                    <a:pt x="21" y="1145"/>
                    <a:pt x="103" y="1104"/>
                  </a:cubicBezTo>
                  <a:lnTo>
                    <a:pt x="1758" y="41"/>
                  </a:lnTo>
                  <a:cubicBezTo>
                    <a:pt x="1820" y="0"/>
                    <a:pt x="1901" y="21"/>
                    <a:pt x="1963" y="82"/>
                  </a:cubicBezTo>
                  <a:cubicBezTo>
                    <a:pt x="2004" y="164"/>
                    <a:pt x="1983" y="246"/>
                    <a:pt x="1901" y="287"/>
                  </a:cubicBezTo>
                  <a:lnTo>
                    <a:pt x="246" y="1350"/>
                  </a:lnTo>
                  <a:cubicBezTo>
                    <a:pt x="225" y="1370"/>
                    <a:pt x="205" y="1370"/>
                    <a:pt x="184" y="13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"/>
            <p:cNvSpPr/>
            <p:nvPr/>
          </p:nvSpPr>
          <p:spPr>
            <a:xfrm>
              <a:off x="4880625" y="2089650"/>
              <a:ext cx="52150" cy="39875"/>
            </a:xfrm>
            <a:custGeom>
              <a:avLst/>
              <a:gdLst/>
              <a:ahLst/>
              <a:cxnLst/>
              <a:rect l="l" t="t" r="r" b="b"/>
              <a:pathLst>
                <a:path w="2086" h="1595" extrusionOk="0">
                  <a:moveTo>
                    <a:pt x="164" y="1595"/>
                  </a:moveTo>
                  <a:cubicBezTo>
                    <a:pt x="102" y="1595"/>
                    <a:pt x="62" y="1574"/>
                    <a:pt x="41" y="1554"/>
                  </a:cubicBezTo>
                  <a:cubicBezTo>
                    <a:pt x="0" y="1472"/>
                    <a:pt x="0" y="1390"/>
                    <a:pt x="82" y="1349"/>
                  </a:cubicBezTo>
                  <a:lnTo>
                    <a:pt x="1758" y="102"/>
                  </a:lnTo>
                  <a:cubicBezTo>
                    <a:pt x="1922" y="0"/>
                    <a:pt x="2085" y="225"/>
                    <a:pt x="1942" y="348"/>
                  </a:cubicBezTo>
                  <a:lnTo>
                    <a:pt x="246" y="1574"/>
                  </a:lnTo>
                  <a:cubicBezTo>
                    <a:pt x="225" y="1595"/>
                    <a:pt x="184" y="1595"/>
                    <a:pt x="164" y="1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"/>
            <p:cNvSpPr/>
            <p:nvPr/>
          </p:nvSpPr>
          <p:spPr>
            <a:xfrm>
              <a:off x="4857100" y="2059475"/>
              <a:ext cx="43975" cy="39900"/>
            </a:xfrm>
            <a:custGeom>
              <a:avLst/>
              <a:gdLst/>
              <a:ahLst/>
              <a:cxnLst/>
              <a:rect l="l" t="t" r="r" b="b"/>
              <a:pathLst>
                <a:path w="1759" h="1596" extrusionOk="0">
                  <a:moveTo>
                    <a:pt x="164" y="1595"/>
                  </a:moveTo>
                  <a:cubicBezTo>
                    <a:pt x="124" y="1595"/>
                    <a:pt x="83" y="1575"/>
                    <a:pt x="62" y="1534"/>
                  </a:cubicBezTo>
                  <a:cubicBezTo>
                    <a:pt x="1" y="1493"/>
                    <a:pt x="1" y="1391"/>
                    <a:pt x="62" y="1330"/>
                  </a:cubicBezTo>
                  <a:lnTo>
                    <a:pt x="1493" y="62"/>
                  </a:lnTo>
                  <a:cubicBezTo>
                    <a:pt x="1554" y="1"/>
                    <a:pt x="1657" y="21"/>
                    <a:pt x="1698" y="83"/>
                  </a:cubicBezTo>
                  <a:cubicBezTo>
                    <a:pt x="1759" y="124"/>
                    <a:pt x="1759" y="226"/>
                    <a:pt x="1698" y="287"/>
                  </a:cubicBezTo>
                  <a:lnTo>
                    <a:pt x="267" y="1555"/>
                  </a:lnTo>
                  <a:cubicBezTo>
                    <a:pt x="226" y="1575"/>
                    <a:pt x="205" y="1595"/>
                    <a:pt x="164" y="15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"/>
            <p:cNvSpPr/>
            <p:nvPr/>
          </p:nvSpPr>
          <p:spPr>
            <a:xfrm>
              <a:off x="4831550" y="2027800"/>
              <a:ext cx="41925" cy="41925"/>
            </a:xfrm>
            <a:custGeom>
              <a:avLst/>
              <a:gdLst/>
              <a:ahLst/>
              <a:cxnLst/>
              <a:rect l="l" t="t" r="r" b="b"/>
              <a:pathLst>
                <a:path w="1677" h="1677" extrusionOk="0">
                  <a:moveTo>
                    <a:pt x="164" y="1677"/>
                  </a:moveTo>
                  <a:cubicBezTo>
                    <a:pt x="123" y="1677"/>
                    <a:pt x="83" y="1656"/>
                    <a:pt x="62" y="1636"/>
                  </a:cubicBezTo>
                  <a:cubicBezTo>
                    <a:pt x="1" y="1575"/>
                    <a:pt x="1" y="1472"/>
                    <a:pt x="62" y="1431"/>
                  </a:cubicBezTo>
                  <a:lnTo>
                    <a:pt x="1411" y="62"/>
                  </a:lnTo>
                  <a:cubicBezTo>
                    <a:pt x="1473" y="1"/>
                    <a:pt x="1554" y="1"/>
                    <a:pt x="1616" y="62"/>
                  </a:cubicBezTo>
                  <a:cubicBezTo>
                    <a:pt x="1677" y="123"/>
                    <a:pt x="1677" y="205"/>
                    <a:pt x="1616" y="266"/>
                  </a:cubicBezTo>
                  <a:lnTo>
                    <a:pt x="267" y="1636"/>
                  </a:lnTo>
                  <a:cubicBezTo>
                    <a:pt x="246" y="1656"/>
                    <a:pt x="205" y="1677"/>
                    <a:pt x="164" y="16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"/>
            <p:cNvSpPr/>
            <p:nvPr/>
          </p:nvSpPr>
          <p:spPr>
            <a:xfrm>
              <a:off x="4801925" y="1998675"/>
              <a:ext cx="39875" cy="43975"/>
            </a:xfrm>
            <a:custGeom>
              <a:avLst/>
              <a:gdLst/>
              <a:ahLst/>
              <a:cxnLst/>
              <a:rect l="l" t="t" r="r" b="b"/>
              <a:pathLst>
                <a:path w="1595" h="1759" extrusionOk="0">
                  <a:moveTo>
                    <a:pt x="164" y="1758"/>
                  </a:moveTo>
                  <a:cubicBezTo>
                    <a:pt x="123" y="1758"/>
                    <a:pt x="102" y="1738"/>
                    <a:pt x="61" y="1717"/>
                  </a:cubicBezTo>
                  <a:cubicBezTo>
                    <a:pt x="0" y="1656"/>
                    <a:pt x="0" y="1574"/>
                    <a:pt x="61" y="1513"/>
                  </a:cubicBezTo>
                  <a:lnTo>
                    <a:pt x="1329" y="62"/>
                  </a:lnTo>
                  <a:cubicBezTo>
                    <a:pt x="1390" y="21"/>
                    <a:pt x="1472" y="0"/>
                    <a:pt x="1533" y="62"/>
                  </a:cubicBezTo>
                  <a:cubicBezTo>
                    <a:pt x="1595" y="103"/>
                    <a:pt x="1595" y="205"/>
                    <a:pt x="1554" y="266"/>
                  </a:cubicBezTo>
                  <a:lnTo>
                    <a:pt x="266" y="1697"/>
                  </a:lnTo>
                  <a:cubicBezTo>
                    <a:pt x="245" y="1738"/>
                    <a:pt x="205" y="1758"/>
                    <a:pt x="164" y="175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"/>
            <p:cNvSpPr/>
            <p:nvPr/>
          </p:nvSpPr>
          <p:spPr>
            <a:xfrm>
              <a:off x="4771250" y="1968525"/>
              <a:ext cx="35300" cy="48575"/>
            </a:xfrm>
            <a:custGeom>
              <a:avLst/>
              <a:gdLst/>
              <a:ahLst/>
              <a:cxnLst/>
              <a:rect l="l" t="t" r="r" b="b"/>
              <a:pathLst>
                <a:path w="1412" h="1943" extrusionOk="0">
                  <a:moveTo>
                    <a:pt x="185" y="1922"/>
                  </a:moveTo>
                  <a:cubicBezTo>
                    <a:pt x="144" y="1922"/>
                    <a:pt x="123" y="1922"/>
                    <a:pt x="103" y="1901"/>
                  </a:cubicBezTo>
                  <a:cubicBezTo>
                    <a:pt x="21" y="1861"/>
                    <a:pt x="1" y="1779"/>
                    <a:pt x="62" y="1717"/>
                  </a:cubicBezTo>
                  <a:lnTo>
                    <a:pt x="1043" y="184"/>
                  </a:lnTo>
                  <a:cubicBezTo>
                    <a:pt x="1145" y="0"/>
                    <a:pt x="1411" y="164"/>
                    <a:pt x="1309" y="327"/>
                  </a:cubicBezTo>
                  <a:lnTo>
                    <a:pt x="307" y="1861"/>
                  </a:lnTo>
                  <a:cubicBezTo>
                    <a:pt x="287" y="1901"/>
                    <a:pt x="226" y="1942"/>
                    <a:pt x="185" y="19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"/>
            <p:cNvSpPr/>
            <p:nvPr/>
          </p:nvSpPr>
          <p:spPr>
            <a:xfrm>
              <a:off x="4736000" y="1946025"/>
              <a:ext cx="30675" cy="51650"/>
            </a:xfrm>
            <a:custGeom>
              <a:avLst/>
              <a:gdLst/>
              <a:ahLst/>
              <a:cxnLst/>
              <a:rect l="l" t="t" r="r" b="b"/>
              <a:pathLst>
                <a:path w="1227" h="2066" extrusionOk="0">
                  <a:moveTo>
                    <a:pt x="184" y="2045"/>
                  </a:moveTo>
                  <a:cubicBezTo>
                    <a:pt x="61" y="2065"/>
                    <a:pt x="0" y="1943"/>
                    <a:pt x="61" y="1841"/>
                  </a:cubicBezTo>
                  <a:lnTo>
                    <a:pt x="859" y="205"/>
                  </a:lnTo>
                  <a:cubicBezTo>
                    <a:pt x="940" y="1"/>
                    <a:pt x="1227" y="144"/>
                    <a:pt x="1124" y="328"/>
                  </a:cubicBezTo>
                  <a:lnTo>
                    <a:pt x="307" y="1984"/>
                  </a:lnTo>
                  <a:cubicBezTo>
                    <a:pt x="286" y="2025"/>
                    <a:pt x="225" y="2045"/>
                    <a:pt x="184" y="2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"/>
            <p:cNvSpPr/>
            <p:nvPr/>
          </p:nvSpPr>
          <p:spPr>
            <a:xfrm>
              <a:off x="4703800" y="1928650"/>
              <a:ext cx="25050" cy="52150"/>
            </a:xfrm>
            <a:custGeom>
              <a:avLst/>
              <a:gdLst/>
              <a:ahLst/>
              <a:cxnLst/>
              <a:rect l="l" t="t" r="r" b="b"/>
              <a:pathLst>
                <a:path w="1002" h="2086" extrusionOk="0">
                  <a:moveTo>
                    <a:pt x="164" y="2086"/>
                  </a:moveTo>
                  <a:cubicBezTo>
                    <a:pt x="143" y="2086"/>
                    <a:pt x="123" y="2086"/>
                    <a:pt x="123" y="2086"/>
                  </a:cubicBezTo>
                  <a:cubicBezTo>
                    <a:pt x="41" y="2065"/>
                    <a:pt x="0" y="1963"/>
                    <a:pt x="41" y="1902"/>
                  </a:cubicBezTo>
                  <a:lnTo>
                    <a:pt x="675" y="185"/>
                  </a:lnTo>
                  <a:cubicBezTo>
                    <a:pt x="736" y="1"/>
                    <a:pt x="1002" y="103"/>
                    <a:pt x="941" y="287"/>
                  </a:cubicBezTo>
                  <a:lnTo>
                    <a:pt x="307" y="2004"/>
                  </a:lnTo>
                  <a:cubicBezTo>
                    <a:pt x="266" y="2045"/>
                    <a:pt x="225" y="2086"/>
                    <a:pt x="164" y="20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"/>
            <p:cNvSpPr/>
            <p:nvPr/>
          </p:nvSpPr>
          <p:spPr>
            <a:xfrm>
              <a:off x="4670075" y="1914350"/>
              <a:ext cx="19425" cy="52150"/>
            </a:xfrm>
            <a:custGeom>
              <a:avLst/>
              <a:gdLst/>
              <a:ahLst/>
              <a:cxnLst/>
              <a:rect l="l" t="t" r="r" b="b"/>
              <a:pathLst>
                <a:path w="777" h="2086" extrusionOk="0">
                  <a:moveTo>
                    <a:pt x="164" y="2086"/>
                  </a:moveTo>
                  <a:cubicBezTo>
                    <a:pt x="143" y="2086"/>
                    <a:pt x="123" y="2086"/>
                    <a:pt x="123" y="2086"/>
                  </a:cubicBezTo>
                  <a:cubicBezTo>
                    <a:pt x="41" y="2065"/>
                    <a:pt x="0" y="1983"/>
                    <a:pt x="21" y="1902"/>
                  </a:cubicBezTo>
                  <a:lnTo>
                    <a:pt x="491" y="123"/>
                  </a:lnTo>
                  <a:cubicBezTo>
                    <a:pt x="511" y="41"/>
                    <a:pt x="573" y="0"/>
                    <a:pt x="654" y="21"/>
                  </a:cubicBezTo>
                  <a:cubicBezTo>
                    <a:pt x="736" y="41"/>
                    <a:pt x="777" y="123"/>
                    <a:pt x="757" y="205"/>
                  </a:cubicBezTo>
                  <a:lnTo>
                    <a:pt x="286" y="1983"/>
                  </a:lnTo>
                  <a:cubicBezTo>
                    <a:pt x="266" y="2024"/>
                    <a:pt x="225" y="2065"/>
                    <a:pt x="164" y="20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"/>
            <p:cNvSpPr/>
            <p:nvPr/>
          </p:nvSpPr>
          <p:spPr>
            <a:xfrm>
              <a:off x="4636325" y="1898500"/>
              <a:ext cx="16900" cy="53175"/>
            </a:xfrm>
            <a:custGeom>
              <a:avLst/>
              <a:gdLst/>
              <a:ahLst/>
              <a:cxnLst/>
              <a:rect l="l" t="t" r="r" b="b"/>
              <a:pathLst>
                <a:path w="676" h="2127" extrusionOk="0">
                  <a:moveTo>
                    <a:pt x="165" y="2127"/>
                  </a:moveTo>
                  <a:lnTo>
                    <a:pt x="124" y="2127"/>
                  </a:lnTo>
                  <a:cubicBezTo>
                    <a:pt x="42" y="2106"/>
                    <a:pt x="1" y="2025"/>
                    <a:pt x="21" y="1963"/>
                  </a:cubicBezTo>
                  <a:lnTo>
                    <a:pt x="389" y="164"/>
                  </a:lnTo>
                  <a:cubicBezTo>
                    <a:pt x="430" y="1"/>
                    <a:pt x="676" y="42"/>
                    <a:pt x="676" y="226"/>
                  </a:cubicBezTo>
                  <a:lnTo>
                    <a:pt x="308" y="2004"/>
                  </a:lnTo>
                  <a:cubicBezTo>
                    <a:pt x="287" y="2086"/>
                    <a:pt x="226" y="2127"/>
                    <a:pt x="165" y="21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"/>
            <p:cNvSpPr/>
            <p:nvPr/>
          </p:nvSpPr>
          <p:spPr>
            <a:xfrm>
              <a:off x="4935300" y="2202575"/>
              <a:ext cx="55725" cy="28125"/>
            </a:xfrm>
            <a:custGeom>
              <a:avLst/>
              <a:gdLst/>
              <a:ahLst/>
              <a:cxnLst/>
              <a:rect l="l" t="t" r="r" b="b"/>
              <a:pathLst>
                <a:path w="2229" h="1125" extrusionOk="0">
                  <a:moveTo>
                    <a:pt x="225" y="1125"/>
                  </a:moveTo>
                  <a:cubicBezTo>
                    <a:pt x="62" y="1125"/>
                    <a:pt x="0" y="900"/>
                    <a:pt x="164" y="839"/>
                  </a:cubicBezTo>
                  <a:lnTo>
                    <a:pt x="2004" y="42"/>
                  </a:lnTo>
                  <a:cubicBezTo>
                    <a:pt x="2086" y="1"/>
                    <a:pt x="2167" y="42"/>
                    <a:pt x="2188" y="123"/>
                  </a:cubicBezTo>
                  <a:cubicBezTo>
                    <a:pt x="2229" y="185"/>
                    <a:pt x="2188" y="266"/>
                    <a:pt x="2126" y="307"/>
                  </a:cubicBezTo>
                  <a:lnTo>
                    <a:pt x="266" y="1105"/>
                  </a:lnTo>
                  <a:cubicBezTo>
                    <a:pt x="266" y="1125"/>
                    <a:pt x="246" y="1125"/>
                    <a:pt x="225" y="11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"/>
            <p:cNvSpPr/>
            <p:nvPr/>
          </p:nvSpPr>
          <p:spPr>
            <a:xfrm>
              <a:off x="4951650" y="2243475"/>
              <a:ext cx="53675" cy="23000"/>
            </a:xfrm>
            <a:custGeom>
              <a:avLst/>
              <a:gdLst/>
              <a:ahLst/>
              <a:cxnLst/>
              <a:rect l="l" t="t" r="r" b="b"/>
              <a:pathLst>
                <a:path w="2147" h="920" extrusionOk="0">
                  <a:moveTo>
                    <a:pt x="164" y="920"/>
                  </a:moveTo>
                  <a:cubicBezTo>
                    <a:pt x="103" y="920"/>
                    <a:pt x="42" y="879"/>
                    <a:pt x="21" y="818"/>
                  </a:cubicBezTo>
                  <a:cubicBezTo>
                    <a:pt x="1" y="736"/>
                    <a:pt x="42" y="654"/>
                    <a:pt x="123" y="634"/>
                  </a:cubicBezTo>
                  <a:lnTo>
                    <a:pt x="1943" y="41"/>
                  </a:lnTo>
                  <a:cubicBezTo>
                    <a:pt x="2024" y="0"/>
                    <a:pt x="2106" y="41"/>
                    <a:pt x="2127" y="123"/>
                  </a:cubicBezTo>
                  <a:cubicBezTo>
                    <a:pt x="2147" y="204"/>
                    <a:pt x="2106" y="286"/>
                    <a:pt x="2024" y="307"/>
                  </a:cubicBezTo>
                  <a:lnTo>
                    <a:pt x="225" y="899"/>
                  </a:lnTo>
                  <a:cubicBezTo>
                    <a:pt x="205" y="920"/>
                    <a:pt x="185" y="920"/>
                    <a:pt x="164" y="9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"/>
            <p:cNvSpPr/>
            <p:nvPr/>
          </p:nvSpPr>
          <p:spPr>
            <a:xfrm>
              <a:off x="4961875" y="2283825"/>
              <a:ext cx="57250" cy="20475"/>
            </a:xfrm>
            <a:custGeom>
              <a:avLst/>
              <a:gdLst/>
              <a:ahLst/>
              <a:cxnLst/>
              <a:rect l="l" t="t" r="r" b="b"/>
              <a:pathLst>
                <a:path w="2290" h="819" extrusionOk="0">
                  <a:moveTo>
                    <a:pt x="205" y="798"/>
                  </a:moveTo>
                  <a:cubicBezTo>
                    <a:pt x="21" y="819"/>
                    <a:pt x="0" y="553"/>
                    <a:pt x="164" y="512"/>
                  </a:cubicBezTo>
                  <a:lnTo>
                    <a:pt x="2045" y="42"/>
                  </a:lnTo>
                  <a:cubicBezTo>
                    <a:pt x="2229" y="1"/>
                    <a:pt x="2290" y="287"/>
                    <a:pt x="2106" y="328"/>
                  </a:cubicBezTo>
                  <a:lnTo>
                    <a:pt x="246" y="79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"/>
            <p:cNvSpPr/>
            <p:nvPr/>
          </p:nvSpPr>
          <p:spPr>
            <a:xfrm>
              <a:off x="4970550" y="2327275"/>
              <a:ext cx="56250" cy="16375"/>
            </a:xfrm>
            <a:custGeom>
              <a:avLst/>
              <a:gdLst/>
              <a:ahLst/>
              <a:cxnLst/>
              <a:rect l="l" t="t" r="r" b="b"/>
              <a:pathLst>
                <a:path w="2250" h="655" extrusionOk="0">
                  <a:moveTo>
                    <a:pt x="205" y="655"/>
                  </a:moveTo>
                  <a:cubicBezTo>
                    <a:pt x="21" y="655"/>
                    <a:pt x="1" y="409"/>
                    <a:pt x="185" y="389"/>
                  </a:cubicBezTo>
                  <a:lnTo>
                    <a:pt x="2066" y="21"/>
                  </a:lnTo>
                  <a:cubicBezTo>
                    <a:pt x="2147" y="1"/>
                    <a:pt x="2209" y="41"/>
                    <a:pt x="2229" y="123"/>
                  </a:cubicBezTo>
                  <a:cubicBezTo>
                    <a:pt x="2250" y="205"/>
                    <a:pt x="2188" y="287"/>
                    <a:pt x="2127" y="287"/>
                  </a:cubicBezTo>
                  <a:lnTo>
                    <a:pt x="226" y="65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"/>
            <p:cNvSpPr/>
            <p:nvPr/>
          </p:nvSpPr>
          <p:spPr>
            <a:xfrm>
              <a:off x="4978750" y="2372750"/>
              <a:ext cx="55725" cy="9225"/>
            </a:xfrm>
            <a:custGeom>
              <a:avLst/>
              <a:gdLst/>
              <a:ahLst/>
              <a:cxnLst/>
              <a:rect l="l" t="t" r="r" b="b"/>
              <a:pathLst>
                <a:path w="2229" h="369" extrusionOk="0">
                  <a:moveTo>
                    <a:pt x="184" y="369"/>
                  </a:moveTo>
                  <a:cubicBezTo>
                    <a:pt x="0" y="369"/>
                    <a:pt x="0" y="83"/>
                    <a:pt x="184" y="83"/>
                  </a:cubicBezTo>
                  <a:lnTo>
                    <a:pt x="2024" y="1"/>
                  </a:lnTo>
                  <a:cubicBezTo>
                    <a:pt x="2208" y="1"/>
                    <a:pt x="2228" y="287"/>
                    <a:pt x="2024" y="287"/>
                  </a:cubicBezTo>
                  <a:lnTo>
                    <a:pt x="204" y="3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"/>
            <p:cNvSpPr/>
            <p:nvPr/>
          </p:nvSpPr>
          <p:spPr>
            <a:xfrm>
              <a:off x="4981300" y="2416200"/>
              <a:ext cx="55725" cy="10750"/>
            </a:xfrm>
            <a:custGeom>
              <a:avLst/>
              <a:gdLst/>
              <a:ahLst/>
              <a:cxnLst/>
              <a:rect l="l" t="t" r="r" b="b"/>
              <a:pathLst>
                <a:path w="2229" h="430" extrusionOk="0">
                  <a:moveTo>
                    <a:pt x="2024" y="430"/>
                  </a:moveTo>
                  <a:lnTo>
                    <a:pt x="2024" y="430"/>
                  </a:lnTo>
                  <a:lnTo>
                    <a:pt x="205" y="307"/>
                  </a:lnTo>
                  <a:cubicBezTo>
                    <a:pt x="0" y="287"/>
                    <a:pt x="21" y="0"/>
                    <a:pt x="225" y="21"/>
                  </a:cubicBezTo>
                  <a:lnTo>
                    <a:pt x="2044" y="144"/>
                  </a:lnTo>
                  <a:cubicBezTo>
                    <a:pt x="2228" y="144"/>
                    <a:pt x="2228" y="430"/>
                    <a:pt x="2044" y="43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"/>
            <p:cNvSpPr/>
            <p:nvPr/>
          </p:nvSpPr>
          <p:spPr>
            <a:xfrm>
              <a:off x="4986400" y="2457075"/>
              <a:ext cx="50625" cy="15375"/>
            </a:xfrm>
            <a:custGeom>
              <a:avLst/>
              <a:gdLst/>
              <a:ahLst/>
              <a:cxnLst/>
              <a:rect l="l" t="t" r="r" b="b"/>
              <a:pathLst>
                <a:path w="2025" h="615" extrusionOk="0">
                  <a:moveTo>
                    <a:pt x="1861" y="614"/>
                  </a:moveTo>
                  <a:lnTo>
                    <a:pt x="1840" y="614"/>
                  </a:lnTo>
                  <a:lnTo>
                    <a:pt x="144" y="307"/>
                  </a:lnTo>
                  <a:cubicBezTo>
                    <a:pt x="62" y="287"/>
                    <a:pt x="1" y="226"/>
                    <a:pt x="21" y="144"/>
                  </a:cubicBezTo>
                  <a:cubicBezTo>
                    <a:pt x="21" y="62"/>
                    <a:pt x="103" y="1"/>
                    <a:pt x="185" y="21"/>
                  </a:cubicBezTo>
                  <a:lnTo>
                    <a:pt x="1902" y="328"/>
                  </a:lnTo>
                  <a:cubicBezTo>
                    <a:pt x="1963" y="328"/>
                    <a:pt x="2024" y="410"/>
                    <a:pt x="2004" y="491"/>
                  </a:cubicBezTo>
                  <a:cubicBezTo>
                    <a:pt x="2004" y="553"/>
                    <a:pt x="1943" y="614"/>
                    <a:pt x="1861" y="6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"/>
            <p:cNvSpPr/>
            <p:nvPr/>
          </p:nvSpPr>
          <p:spPr>
            <a:xfrm>
              <a:off x="4983850" y="2497450"/>
              <a:ext cx="50625" cy="19450"/>
            </a:xfrm>
            <a:custGeom>
              <a:avLst/>
              <a:gdLst/>
              <a:ahLst/>
              <a:cxnLst/>
              <a:rect l="l" t="t" r="r" b="b"/>
              <a:pathLst>
                <a:path w="2025" h="778" extrusionOk="0">
                  <a:moveTo>
                    <a:pt x="1861" y="777"/>
                  </a:moveTo>
                  <a:lnTo>
                    <a:pt x="1820" y="777"/>
                  </a:lnTo>
                  <a:lnTo>
                    <a:pt x="164" y="307"/>
                  </a:lnTo>
                  <a:cubicBezTo>
                    <a:pt x="0" y="246"/>
                    <a:pt x="82" y="1"/>
                    <a:pt x="246" y="42"/>
                  </a:cubicBezTo>
                  <a:lnTo>
                    <a:pt x="1902" y="491"/>
                  </a:lnTo>
                  <a:cubicBezTo>
                    <a:pt x="1983" y="512"/>
                    <a:pt x="2024" y="593"/>
                    <a:pt x="2004" y="675"/>
                  </a:cubicBezTo>
                  <a:cubicBezTo>
                    <a:pt x="1983" y="737"/>
                    <a:pt x="1922" y="777"/>
                    <a:pt x="1861" y="7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"/>
            <p:cNvSpPr/>
            <p:nvPr/>
          </p:nvSpPr>
          <p:spPr>
            <a:xfrm>
              <a:off x="4983850" y="2538850"/>
              <a:ext cx="50100" cy="22000"/>
            </a:xfrm>
            <a:custGeom>
              <a:avLst/>
              <a:gdLst/>
              <a:ahLst/>
              <a:cxnLst/>
              <a:rect l="l" t="t" r="r" b="b"/>
              <a:pathLst>
                <a:path w="2004" h="880" extrusionOk="0">
                  <a:moveTo>
                    <a:pt x="1799" y="859"/>
                  </a:moveTo>
                  <a:lnTo>
                    <a:pt x="1758" y="859"/>
                  </a:lnTo>
                  <a:lnTo>
                    <a:pt x="184" y="328"/>
                  </a:lnTo>
                  <a:cubicBezTo>
                    <a:pt x="0" y="266"/>
                    <a:pt x="103" y="0"/>
                    <a:pt x="287" y="62"/>
                  </a:cubicBezTo>
                  <a:lnTo>
                    <a:pt x="1861" y="593"/>
                  </a:lnTo>
                  <a:cubicBezTo>
                    <a:pt x="2004" y="655"/>
                    <a:pt x="1963" y="859"/>
                    <a:pt x="1799" y="87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"/>
            <p:cNvSpPr/>
            <p:nvPr/>
          </p:nvSpPr>
          <p:spPr>
            <a:xfrm>
              <a:off x="3795150" y="1443175"/>
              <a:ext cx="814625" cy="438500"/>
            </a:xfrm>
            <a:custGeom>
              <a:avLst/>
              <a:gdLst/>
              <a:ahLst/>
              <a:cxnLst/>
              <a:rect l="l" t="t" r="r" b="b"/>
              <a:pathLst>
                <a:path w="32585" h="17540" extrusionOk="0">
                  <a:moveTo>
                    <a:pt x="32421" y="17539"/>
                  </a:moveTo>
                  <a:cubicBezTo>
                    <a:pt x="32360" y="17539"/>
                    <a:pt x="32319" y="17498"/>
                    <a:pt x="32299" y="17457"/>
                  </a:cubicBezTo>
                  <a:cubicBezTo>
                    <a:pt x="32258" y="17396"/>
                    <a:pt x="29335" y="11836"/>
                    <a:pt x="23938" y="7645"/>
                  </a:cubicBezTo>
                  <a:cubicBezTo>
                    <a:pt x="18971" y="3782"/>
                    <a:pt x="10814" y="327"/>
                    <a:pt x="226" y="5806"/>
                  </a:cubicBezTo>
                  <a:cubicBezTo>
                    <a:pt x="164" y="5826"/>
                    <a:pt x="62" y="5806"/>
                    <a:pt x="42" y="5744"/>
                  </a:cubicBezTo>
                  <a:cubicBezTo>
                    <a:pt x="1" y="5662"/>
                    <a:pt x="21" y="5581"/>
                    <a:pt x="103" y="5540"/>
                  </a:cubicBezTo>
                  <a:cubicBezTo>
                    <a:pt x="10835" y="0"/>
                    <a:pt x="19073" y="3516"/>
                    <a:pt x="24122" y="7420"/>
                  </a:cubicBezTo>
                  <a:cubicBezTo>
                    <a:pt x="29560" y="11652"/>
                    <a:pt x="32524" y="17273"/>
                    <a:pt x="32544" y="17314"/>
                  </a:cubicBezTo>
                  <a:cubicBezTo>
                    <a:pt x="32585" y="17396"/>
                    <a:pt x="32565" y="17478"/>
                    <a:pt x="32483" y="17519"/>
                  </a:cubicBezTo>
                  <a:cubicBezTo>
                    <a:pt x="32462" y="17519"/>
                    <a:pt x="32442" y="17539"/>
                    <a:pt x="32421" y="1753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"/>
            <p:cNvSpPr/>
            <p:nvPr/>
          </p:nvSpPr>
          <p:spPr>
            <a:xfrm>
              <a:off x="3770125" y="1506025"/>
              <a:ext cx="835075" cy="395575"/>
            </a:xfrm>
            <a:custGeom>
              <a:avLst/>
              <a:gdLst/>
              <a:ahLst/>
              <a:cxnLst/>
              <a:rect l="l" t="t" r="r" b="b"/>
              <a:pathLst>
                <a:path w="33403" h="15823" extrusionOk="0">
                  <a:moveTo>
                    <a:pt x="33239" y="15822"/>
                  </a:moveTo>
                  <a:cubicBezTo>
                    <a:pt x="33177" y="15822"/>
                    <a:pt x="33116" y="15782"/>
                    <a:pt x="33095" y="15741"/>
                  </a:cubicBezTo>
                  <a:cubicBezTo>
                    <a:pt x="33055" y="15638"/>
                    <a:pt x="27740" y="5213"/>
                    <a:pt x="17825" y="2045"/>
                  </a:cubicBezTo>
                  <a:cubicBezTo>
                    <a:pt x="12326" y="307"/>
                    <a:pt x="6439" y="1084"/>
                    <a:pt x="307" y="4375"/>
                  </a:cubicBezTo>
                  <a:cubicBezTo>
                    <a:pt x="143" y="4457"/>
                    <a:pt x="0" y="4211"/>
                    <a:pt x="184" y="4109"/>
                  </a:cubicBezTo>
                  <a:cubicBezTo>
                    <a:pt x="6378" y="798"/>
                    <a:pt x="12347" y="0"/>
                    <a:pt x="17928" y="1779"/>
                  </a:cubicBezTo>
                  <a:cubicBezTo>
                    <a:pt x="27944" y="4968"/>
                    <a:pt x="33300" y="15495"/>
                    <a:pt x="33361" y="15598"/>
                  </a:cubicBezTo>
                  <a:cubicBezTo>
                    <a:pt x="33402" y="15679"/>
                    <a:pt x="33361" y="15761"/>
                    <a:pt x="33300" y="15802"/>
                  </a:cubicBezTo>
                  <a:cubicBezTo>
                    <a:pt x="33279" y="15802"/>
                    <a:pt x="33259" y="15822"/>
                    <a:pt x="33239" y="158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"/>
            <p:cNvSpPr/>
            <p:nvPr/>
          </p:nvSpPr>
          <p:spPr>
            <a:xfrm>
              <a:off x="3833475" y="1525450"/>
              <a:ext cx="718050" cy="367450"/>
            </a:xfrm>
            <a:custGeom>
              <a:avLst/>
              <a:gdLst/>
              <a:ahLst/>
              <a:cxnLst/>
              <a:rect l="l" t="t" r="r" b="b"/>
              <a:pathLst>
                <a:path w="28722" h="14698" extrusionOk="0">
                  <a:moveTo>
                    <a:pt x="28538" y="14698"/>
                  </a:moveTo>
                  <a:cubicBezTo>
                    <a:pt x="28476" y="14698"/>
                    <a:pt x="28435" y="14677"/>
                    <a:pt x="28415" y="14637"/>
                  </a:cubicBezTo>
                  <a:cubicBezTo>
                    <a:pt x="26453" y="11489"/>
                    <a:pt x="23918" y="8729"/>
                    <a:pt x="20954" y="6521"/>
                  </a:cubicBezTo>
                  <a:cubicBezTo>
                    <a:pt x="16559" y="3291"/>
                    <a:pt x="9384" y="327"/>
                    <a:pt x="226" y="4518"/>
                  </a:cubicBezTo>
                  <a:cubicBezTo>
                    <a:pt x="164" y="4559"/>
                    <a:pt x="83" y="4518"/>
                    <a:pt x="42" y="4457"/>
                  </a:cubicBezTo>
                  <a:cubicBezTo>
                    <a:pt x="1" y="4375"/>
                    <a:pt x="42" y="4293"/>
                    <a:pt x="103" y="4273"/>
                  </a:cubicBezTo>
                  <a:cubicBezTo>
                    <a:pt x="9404" y="0"/>
                    <a:pt x="16681" y="3005"/>
                    <a:pt x="21138" y="6276"/>
                  </a:cubicBezTo>
                  <a:cubicBezTo>
                    <a:pt x="24143" y="8524"/>
                    <a:pt x="26677" y="11305"/>
                    <a:pt x="28660" y="14473"/>
                  </a:cubicBezTo>
                  <a:cubicBezTo>
                    <a:pt x="28722" y="14575"/>
                    <a:pt x="28640" y="14698"/>
                    <a:pt x="28538" y="146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"/>
            <p:cNvSpPr/>
            <p:nvPr/>
          </p:nvSpPr>
          <p:spPr>
            <a:xfrm>
              <a:off x="4240775" y="1566325"/>
              <a:ext cx="23550" cy="57275"/>
            </a:xfrm>
            <a:custGeom>
              <a:avLst/>
              <a:gdLst/>
              <a:ahLst/>
              <a:cxnLst/>
              <a:rect l="l" t="t" r="r" b="b"/>
              <a:pathLst>
                <a:path w="942" h="2291" extrusionOk="0">
                  <a:moveTo>
                    <a:pt x="165" y="2290"/>
                  </a:moveTo>
                  <a:cubicBezTo>
                    <a:pt x="144" y="2290"/>
                    <a:pt x="144" y="2290"/>
                    <a:pt x="124" y="2290"/>
                  </a:cubicBezTo>
                  <a:cubicBezTo>
                    <a:pt x="42" y="2270"/>
                    <a:pt x="1" y="2188"/>
                    <a:pt x="21" y="2106"/>
                  </a:cubicBezTo>
                  <a:lnTo>
                    <a:pt x="655" y="103"/>
                  </a:lnTo>
                  <a:cubicBezTo>
                    <a:pt x="676" y="41"/>
                    <a:pt x="757" y="1"/>
                    <a:pt x="819" y="21"/>
                  </a:cubicBezTo>
                  <a:cubicBezTo>
                    <a:pt x="900" y="41"/>
                    <a:pt x="941" y="123"/>
                    <a:pt x="921" y="205"/>
                  </a:cubicBezTo>
                  <a:lnTo>
                    <a:pt x="308" y="2188"/>
                  </a:lnTo>
                  <a:cubicBezTo>
                    <a:pt x="287" y="2249"/>
                    <a:pt x="226" y="2290"/>
                    <a:pt x="165" y="229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"/>
            <p:cNvSpPr/>
            <p:nvPr/>
          </p:nvSpPr>
          <p:spPr>
            <a:xfrm>
              <a:off x="4206550" y="1555075"/>
              <a:ext cx="22500" cy="54200"/>
            </a:xfrm>
            <a:custGeom>
              <a:avLst/>
              <a:gdLst/>
              <a:ahLst/>
              <a:cxnLst/>
              <a:rect l="l" t="t" r="r" b="b"/>
              <a:pathLst>
                <a:path w="900" h="2168" extrusionOk="0">
                  <a:moveTo>
                    <a:pt x="164" y="2168"/>
                  </a:moveTo>
                  <a:lnTo>
                    <a:pt x="123" y="2168"/>
                  </a:lnTo>
                  <a:cubicBezTo>
                    <a:pt x="41" y="2147"/>
                    <a:pt x="0" y="2065"/>
                    <a:pt x="21" y="1984"/>
                  </a:cubicBezTo>
                  <a:lnTo>
                    <a:pt x="614" y="103"/>
                  </a:lnTo>
                  <a:cubicBezTo>
                    <a:pt x="634" y="42"/>
                    <a:pt x="716" y="1"/>
                    <a:pt x="798" y="21"/>
                  </a:cubicBezTo>
                  <a:cubicBezTo>
                    <a:pt x="859" y="42"/>
                    <a:pt x="900" y="123"/>
                    <a:pt x="879" y="185"/>
                  </a:cubicBezTo>
                  <a:lnTo>
                    <a:pt x="307" y="2086"/>
                  </a:lnTo>
                  <a:cubicBezTo>
                    <a:pt x="287" y="2127"/>
                    <a:pt x="225" y="2168"/>
                    <a:pt x="164" y="21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"/>
            <p:cNvSpPr/>
            <p:nvPr/>
          </p:nvSpPr>
          <p:spPr>
            <a:xfrm>
              <a:off x="4170275" y="1541800"/>
              <a:ext cx="20975" cy="58275"/>
            </a:xfrm>
            <a:custGeom>
              <a:avLst/>
              <a:gdLst/>
              <a:ahLst/>
              <a:cxnLst/>
              <a:rect l="l" t="t" r="r" b="b"/>
              <a:pathLst>
                <a:path w="839" h="2331" extrusionOk="0">
                  <a:moveTo>
                    <a:pt x="164" y="2331"/>
                  </a:moveTo>
                  <a:lnTo>
                    <a:pt x="143" y="2331"/>
                  </a:lnTo>
                  <a:cubicBezTo>
                    <a:pt x="61" y="2310"/>
                    <a:pt x="0" y="2228"/>
                    <a:pt x="20" y="2147"/>
                  </a:cubicBezTo>
                  <a:lnTo>
                    <a:pt x="532" y="123"/>
                  </a:lnTo>
                  <a:cubicBezTo>
                    <a:pt x="552" y="41"/>
                    <a:pt x="634" y="0"/>
                    <a:pt x="715" y="21"/>
                  </a:cubicBezTo>
                  <a:cubicBezTo>
                    <a:pt x="797" y="41"/>
                    <a:pt x="838" y="103"/>
                    <a:pt x="818" y="184"/>
                  </a:cubicBezTo>
                  <a:lnTo>
                    <a:pt x="307" y="2228"/>
                  </a:lnTo>
                  <a:cubicBezTo>
                    <a:pt x="286" y="2290"/>
                    <a:pt x="225" y="2331"/>
                    <a:pt x="164" y="233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"/>
            <p:cNvSpPr/>
            <p:nvPr/>
          </p:nvSpPr>
          <p:spPr>
            <a:xfrm>
              <a:off x="4133475" y="1535150"/>
              <a:ext cx="15350" cy="56250"/>
            </a:xfrm>
            <a:custGeom>
              <a:avLst/>
              <a:gdLst/>
              <a:ahLst/>
              <a:cxnLst/>
              <a:rect l="l" t="t" r="r" b="b"/>
              <a:pathLst>
                <a:path w="614" h="2250" extrusionOk="0">
                  <a:moveTo>
                    <a:pt x="143" y="2249"/>
                  </a:moveTo>
                  <a:lnTo>
                    <a:pt x="123" y="2249"/>
                  </a:lnTo>
                  <a:cubicBezTo>
                    <a:pt x="41" y="2229"/>
                    <a:pt x="0" y="2167"/>
                    <a:pt x="0" y="2086"/>
                  </a:cubicBezTo>
                  <a:lnTo>
                    <a:pt x="286" y="185"/>
                  </a:lnTo>
                  <a:cubicBezTo>
                    <a:pt x="327" y="1"/>
                    <a:pt x="613" y="41"/>
                    <a:pt x="573" y="225"/>
                  </a:cubicBezTo>
                  <a:lnTo>
                    <a:pt x="286" y="2127"/>
                  </a:lnTo>
                  <a:cubicBezTo>
                    <a:pt x="266" y="2208"/>
                    <a:pt x="225" y="2249"/>
                    <a:pt x="143" y="22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"/>
            <p:cNvSpPr/>
            <p:nvPr/>
          </p:nvSpPr>
          <p:spPr>
            <a:xfrm>
              <a:off x="4094625" y="1530050"/>
              <a:ext cx="11275" cy="55200"/>
            </a:xfrm>
            <a:custGeom>
              <a:avLst/>
              <a:gdLst/>
              <a:ahLst/>
              <a:cxnLst/>
              <a:rect l="l" t="t" r="r" b="b"/>
              <a:pathLst>
                <a:path w="451" h="2208" extrusionOk="0">
                  <a:moveTo>
                    <a:pt x="144" y="2208"/>
                  </a:moveTo>
                  <a:lnTo>
                    <a:pt x="123" y="2208"/>
                  </a:lnTo>
                  <a:cubicBezTo>
                    <a:pt x="62" y="2208"/>
                    <a:pt x="1" y="2126"/>
                    <a:pt x="1" y="2044"/>
                  </a:cubicBezTo>
                  <a:lnTo>
                    <a:pt x="164" y="143"/>
                  </a:lnTo>
                  <a:cubicBezTo>
                    <a:pt x="164" y="61"/>
                    <a:pt x="225" y="0"/>
                    <a:pt x="307" y="0"/>
                  </a:cubicBezTo>
                  <a:cubicBezTo>
                    <a:pt x="389" y="21"/>
                    <a:pt x="450" y="82"/>
                    <a:pt x="450" y="164"/>
                  </a:cubicBezTo>
                  <a:lnTo>
                    <a:pt x="287" y="2085"/>
                  </a:lnTo>
                  <a:cubicBezTo>
                    <a:pt x="287" y="2147"/>
                    <a:pt x="225" y="2208"/>
                    <a:pt x="144" y="220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"/>
            <p:cNvSpPr/>
            <p:nvPr/>
          </p:nvSpPr>
          <p:spPr>
            <a:xfrm>
              <a:off x="4054775" y="1528000"/>
              <a:ext cx="8200" cy="55725"/>
            </a:xfrm>
            <a:custGeom>
              <a:avLst/>
              <a:gdLst/>
              <a:ahLst/>
              <a:cxnLst/>
              <a:rect l="l" t="t" r="r" b="b"/>
              <a:pathLst>
                <a:path w="328" h="2229" extrusionOk="0">
                  <a:moveTo>
                    <a:pt x="143" y="2229"/>
                  </a:moveTo>
                  <a:lnTo>
                    <a:pt x="143" y="2229"/>
                  </a:lnTo>
                  <a:cubicBezTo>
                    <a:pt x="61" y="2208"/>
                    <a:pt x="0" y="2147"/>
                    <a:pt x="0" y="2065"/>
                  </a:cubicBezTo>
                  <a:lnTo>
                    <a:pt x="41" y="143"/>
                  </a:lnTo>
                  <a:cubicBezTo>
                    <a:pt x="41" y="62"/>
                    <a:pt x="123" y="0"/>
                    <a:pt x="184" y="21"/>
                  </a:cubicBezTo>
                  <a:cubicBezTo>
                    <a:pt x="266" y="21"/>
                    <a:pt x="327" y="82"/>
                    <a:pt x="327" y="164"/>
                  </a:cubicBezTo>
                  <a:lnTo>
                    <a:pt x="286" y="2085"/>
                  </a:lnTo>
                  <a:cubicBezTo>
                    <a:pt x="286" y="2167"/>
                    <a:pt x="205" y="2229"/>
                    <a:pt x="143" y="2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"/>
            <p:cNvSpPr/>
            <p:nvPr/>
          </p:nvSpPr>
          <p:spPr>
            <a:xfrm>
              <a:off x="4008775" y="1529025"/>
              <a:ext cx="13300" cy="54200"/>
            </a:xfrm>
            <a:custGeom>
              <a:avLst/>
              <a:gdLst/>
              <a:ahLst/>
              <a:cxnLst/>
              <a:rect l="l" t="t" r="r" b="b"/>
              <a:pathLst>
                <a:path w="532" h="2168" extrusionOk="0">
                  <a:moveTo>
                    <a:pt x="389" y="2167"/>
                  </a:moveTo>
                  <a:cubicBezTo>
                    <a:pt x="307" y="2167"/>
                    <a:pt x="246" y="2126"/>
                    <a:pt x="246" y="2044"/>
                  </a:cubicBezTo>
                  <a:lnTo>
                    <a:pt x="21" y="225"/>
                  </a:lnTo>
                  <a:cubicBezTo>
                    <a:pt x="0" y="41"/>
                    <a:pt x="287" y="0"/>
                    <a:pt x="307" y="184"/>
                  </a:cubicBezTo>
                  <a:lnTo>
                    <a:pt x="532" y="2004"/>
                  </a:lnTo>
                  <a:cubicBezTo>
                    <a:pt x="532" y="2085"/>
                    <a:pt x="491" y="2167"/>
                    <a:pt x="409" y="21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"/>
            <p:cNvSpPr/>
            <p:nvPr/>
          </p:nvSpPr>
          <p:spPr>
            <a:xfrm>
              <a:off x="3964300" y="1538725"/>
              <a:ext cx="18950" cy="52150"/>
            </a:xfrm>
            <a:custGeom>
              <a:avLst/>
              <a:gdLst/>
              <a:ahLst/>
              <a:cxnLst/>
              <a:rect l="l" t="t" r="r" b="b"/>
              <a:pathLst>
                <a:path w="758" h="2086" extrusionOk="0">
                  <a:moveTo>
                    <a:pt x="594" y="2086"/>
                  </a:moveTo>
                  <a:cubicBezTo>
                    <a:pt x="532" y="2086"/>
                    <a:pt x="471" y="2045"/>
                    <a:pt x="451" y="1984"/>
                  </a:cubicBezTo>
                  <a:lnTo>
                    <a:pt x="21" y="205"/>
                  </a:lnTo>
                  <a:cubicBezTo>
                    <a:pt x="1" y="123"/>
                    <a:pt x="42" y="42"/>
                    <a:pt x="124" y="21"/>
                  </a:cubicBezTo>
                  <a:cubicBezTo>
                    <a:pt x="205" y="1"/>
                    <a:pt x="287" y="42"/>
                    <a:pt x="308" y="123"/>
                  </a:cubicBezTo>
                  <a:lnTo>
                    <a:pt x="737" y="1922"/>
                  </a:lnTo>
                  <a:cubicBezTo>
                    <a:pt x="757" y="1984"/>
                    <a:pt x="696" y="2065"/>
                    <a:pt x="635" y="20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"/>
            <p:cNvSpPr/>
            <p:nvPr/>
          </p:nvSpPr>
          <p:spPr>
            <a:xfrm>
              <a:off x="3923950" y="1548450"/>
              <a:ext cx="23525" cy="51125"/>
            </a:xfrm>
            <a:custGeom>
              <a:avLst/>
              <a:gdLst/>
              <a:ahLst/>
              <a:cxnLst/>
              <a:rect l="l" t="t" r="r" b="b"/>
              <a:pathLst>
                <a:path w="941" h="2045" extrusionOk="0">
                  <a:moveTo>
                    <a:pt x="777" y="2044"/>
                  </a:moveTo>
                  <a:cubicBezTo>
                    <a:pt x="716" y="2044"/>
                    <a:pt x="654" y="2003"/>
                    <a:pt x="634" y="1942"/>
                  </a:cubicBezTo>
                  <a:lnTo>
                    <a:pt x="41" y="204"/>
                  </a:lnTo>
                  <a:cubicBezTo>
                    <a:pt x="0" y="143"/>
                    <a:pt x="41" y="61"/>
                    <a:pt x="123" y="20"/>
                  </a:cubicBezTo>
                  <a:cubicBezTo>
                    <a:pt x="204" y="0"/>
                    <a:pt x="286" y="41"/>
                    <a:pt x="307" y="123"/>
                  </a:cubicBezTo>
                  <a:lnTo>
                    <a:pt x="920" y="1840"/>
                  </a:lnTo>
                  <a:cubicBezTo>
                    <a:pt x="940" y="1922"/>
                    <a:pt x="899" y="2003"/>
                    <a:pt x="818" y="2024"/>
                  </a:cubicBezTo>
                  <a:cubicBezTo>
                    <a:pt x="818" y="2024"/>
                    <a:pt x="797" y="2044"/>
                    <a:pt x="777" y="2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"/>
            <p:cNvSpPr/>
            <p:nvPr/>
          </p:nvSpPr>
          <p:spPr>
            <a:xfrm>
              <a:off x="3884075" y="1560200"/>
              <a:ext cx="28125" cy="50100"/>
            </a:xfrm>
            <a:custGeom>
              <a:avLst/>
              <a:gdLst/>
              <a:ahLst/>
              <a:cxnLst/>
              <a:rect l="l" t="t" r="r" b="b"/>
              <a:pathLst>
                <a:path w="1125" h="2004" extrusionOk="0">
                  <a:moveTo>
                    <a:pt x="961" y="2004"/>
                  </a:moveTo>
                  <a:cubicBezTo>
                    <a:pt x="900" y="1983"/>
                    <a:pt x="859" y="1963"/>
                    <a:pt x="839" y="1901"/>
                  </a:cubicBezTo>
                  <a:lnTo>
                    <a:pt x="41" y="246"/>
                  </a:lnTo>
                  <a:cubicBezTo>
                    <a:pt x="1" y="102"/>
                    <a:pt x="205" y="0"/>
                    <a:pt x="307" y="123"/>
                  </a:cubicBezTo>
                  <a:lnTo>
                    <a:pt x="1084" y="1799"/>
                  </a:lnTo>
                  <a:cubicBezTo>
                    <a:pt x="1125" y="1881"/>
                    <a:pt x="1084" y="1963"/>
                    <a:pt x="1023" y="1983"/>
                  </a:cubicBezTo>
                  <a:cubicBezTo>
                    <a:pt x="1002" y="2004"/>
                    <a:pt x="982" y="2004"/>
                    <a:pt x="961" y="20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"/>
            <p:cNvSpPr/>
            <p:nvPr/>
          </p:nvSpPr>
          <p:spPr>
            <a:xfrm>
              <a:off x="3846775" y="1572450"/>
              <a:ext cx="30175" cy="48075"/>
            </a:xfrm>
            <a:custGeom>
              <a:avLst/>
              <a:gdLst/>
              <a:ahLst/>
              <a:cxnLst/>
              <a:rect l="l" t="t" r="r" b="b"/>
              <a:pathLst>
                <a:path w="1207" h="1923" extrusionOk="0">
                  <a:moveTo>
                    <a:pt x="1043" y="1922"/>
                  </a:moveTo>
                  <a:cubicBezTo>
                    <a:pt x="982" y="1922"/>
                    <a:pt x="941" y="1881"/>
                    <a:pt x="920" y="1841"/>
                  </a:cubicBezTo>
                  <a:lnTo>
                    <a:pt x="41" y="226"/>
                  </a:lnTo>
                  <a:cubicBezTo>
                    <a:pt x="0" y="164"/>
                    <a:pt x="21" y="83"/>
                    <a:pt x="103" y="42"/>
                  </a:cubicBezTo>
                  <a:cubicBezTo>
                    <a:pt x="164" y="1"/>
                    <a:pt x="266" y="21"/>
                    <a:pt x="287" y="103"/>
                  </a:cubicBezTo>
                  <a:lnTo>
                    <a:pt x="1166" y="1698"/>
                  </a:lnTo>
                  <a:cubicBezTo>
                    <a:pt x="1206" y="1779"/>
                    <a:pt x="1186" y="1861"/>
                    <a:pt x="1104" y="1902"/>
                  </a:cubicBezTo>
                  <a:cubicBezTo>
                    <a:pt x="1084" y="1922"/>
                    <a:pt x="1063" y="1922"/>
                    <a:pt x="1043" y="19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"/>
            <p:cNvSpPr/>
            <p:nvPr/>
          </p:nvSpPr>
          <p:spPr>
            <a:xfrm>
              <a:off x="4278100" y="1588300"/>
              <a:ext cx="30675" cy="52675"/>
            </a:xfrm>
            <a:custGeom>
              <a:avLst/>
              <a:gdLst/>
              <a:ahLst/>
              <a:cxnLst/>
              <a:rect l="l" t="t" r="r" b="b"/>
              <a:pathLst>
                <a:path w="1227" h="2107" extrusionOk="0">
                  <a:moveTo>
                    <a:pt x="164" y="2106"/>
                  </a:moveTo>
                  <a:cubicBezTo>
                    <a:pt x="143" y="2106"/>
                    <a:pt x="123" y="2106"/>
                    <a:pt x="102" y="2106"/>
                  </a:cubicBezTo>
                  <a:cubicBezTo>
                    <a:pt x="41" y="2065"/>
                    <a:pt x="0" y="1983"/>
                    <a:pt x="41" y="1902"/>
                  </a:cubicBezTo>
                  <a:lnTo>
                    <a:pt x="941" y="103"/>
                  </a:lnTo>
                  <a:cubicBezTo>
                    <a:pt x="981" y="21"/>
                    <a:pt x="1063" y="1"/>
                    <a:pt x="1125" y="41"/>
                  </a:cubicBezTo>
                  <a:cubicBezTo>
                    <a:pt x="1206" y="62"/>
                    <a:pt x="1227" y="144"/>
                    <a:pt x="1206" y="225"/>
                  </a:cubicBezTo>
                  <a:lnTo>
                    <a:pt x="307" y="2024"/>
                  </a:lnTo>
                  <a:cubicBezTo>
                    <a:pt x="266" y="2086"/>
                    <a:pt x="225" y="2106"/>
                    <a:pt x="164" y="210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"/>
            <p:cNvSpPr/>
            <p:nvPr/>
          </p:nvSpPr>
          <p:spPr>
            <a:xfrm>
              <a:off x="4312850" y="1610275"/>
              <a:ext cx="33750" cy="48575"/>
            </a:xfrm>
            <a:custGeom>
              <a:avLst/>
              <a:gdLst/>
              <a:ahLst/>
              <a:cxnLst/>
              <a:rect l="l" t="t" r="r" b="b"/>
              <a:pathLst>
                <a:path w="1350" h="1943" extrusionOk="0">
                  <a:moveTo>
                    <a:pt x="164" y="1943"/>
                  </a:moveTo>
                  <a:cubicBezTo>
                    <a:pt x="123" y="1943"/>
                    <a:pt x="103" y="1922"/>
                    <a:pt x="82" y="1922"/>
                  </a:cubicBezTo>
                  <a:cubicBezTo>
                    <a:pt x="21" y="1881"/>
                    <a:pt x="0" y="1779"/>
                    <a:pt x="41" y="1718"/>
                  </a:cubicBezTo>
                  <a:lnTo>
                    <a:pt x="1063" y="82"/>
                  </a:lnTo>
                  <a:cubicBezTo>
                    <a:pt x="1104" y="21"/>
                    <a:pt x="1186" y="1"/>
                    <a:pt x="1247" y="41"/>
                  </a:cubicBezTo>
                  <a:cubicBezTo>
                    <a:pt x="1329" y="82"/>
                    <a:pt x="1349" y="164"/>
                    <a:pt x="1309" y="246"/>
                  </a:cubicBezTo>
                  <a:lnTo>
                    <a:pt x="286" y="1861"/>
                  </a:lnTo>
                  <a:cubicBezTo>
                    <a:pt x="246" y="1902"/>
                    <a:pt x="205" y="1943"/>
                    <a:pt x="164" y="19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"/>
            <p:cNvSpPr/>
            <p:nvPr/>
          </p:nvSpPr>
          <p:spPr>
            <a:xfrm>
              <a:off x="4345550" y="1631225"/>
              <a:ext cx="38350" cy="49100"/>
            </a:xfrm>
            <a:custGeom>
              <a:avLst/>
              <a:gdLst/>
              <a:ahLst/>
              <a:cxnLst/>
              <a:rect l="l" t="t" r="r" b="b"/>
              <a:pathLst>
                <a:path w="1534" h="1964" extrusionOk="0">
                  <a:moveTo>
                    <a:pt x="164" y="1963"/>
                  </a:moveTo>
                  <a:cubicBezTo>
                    <a:pt x="123" y="1963"/>
                    <a:pt x="103" y="1943"/>
                    <a:pt x="82" y="1943"/>
                  </a:cubicBezTo>
                  <a:cubicBezTo>
                    <a:pt x="21" y="1881"/>
                    <a:pt x="1" y="1800"/>
                    <a:pt x="41" y="1738"/>
                  </a:cubicBezTo>
                  <a:lnTo>
                    <a:pt x="1166" y="185"/>
                  </a:lnTo>
                  <a:cubicBezTo>
                    <a:pt x="1288" y="1"/>
                    <a:pt x="1534" y="185"/>
                    <a:pt x="1411" y="348"/>
                  </a:cubicBezTo>
                  <a:lnTo>
                    <a:pt x="287" y="1902"/>
                  </a:lnTo>
                  <a:cubicBezTo>
                    <a:pt x="246" y="1943"/>
                    <a:pt x="205" y="1963"/>
                    <a:pt x="164" y="19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"/>
            <p:cNvSpPr/>
            <p:nvPr/>
          </p:nvSpPr>
          <p:spPr>
            <a:xfrm>
              <a:off x="4378250" y="1660350"/>
              <a:ext cx="38350" cy="45000"/>
            </a:xfrm>
            <a:custGeom>
              <a:avLst/>
              <a:gdLst/>
              <a:ahLst/>
              <a:cxnLst/>
              <a:rect l="l" t="t" r="r" b="b"/>
              <a:pathLst>
                <a:path w="1534" h="1800" extrusionOk="0">
                  <a:moveTo>
                    <a:pt x="164" y="1800"/>
                  </a:moveTo>
                  <a:cubicBezTo>
                    <a:pt x="124" y="1800"/>
                    <a:pt x="83" y="1779"/>
                    <a:pt x="62" y="1759"/>
                  </a:cubicBezTo>
                  <a:cubicBezTo>
                    <a:pt x="1" y="1718"/>
                    <a:pt x="1" y="1636"/>
                    <a:pt x="42" y="1575"/>
                  </a:cubicBezTo>
                  <a:lnTo>
                    <a:pt x="1248" y="83"/>
                  </a:lnTo>
                  <a:cubicBezTo>
                    <a:pt x="1309" y="21"/>
                    <a:pt x="1391" y="1"/>
                    <a:pt x="1452" y="42"/>
                  </a:cubicBezTo>
                  <a:cubicBezTo>
                    <a:pt x="1514" y="103"/>
                    <a:pt x="1534" y="185"/>
                    <a:pt x="1473" y="246"/>
                  </a:cubicBezTo>
                  <a:lnTo>
                    <a:pt x="267" y="1738"/>
                  </a:lnTo>
                  <a:cubicBezTo>
                    <a:pt x="246" y="1779"/>
                    <a:pt x="205" y="1800"/>
                    <a:pt x="164" y="18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"/>
            <p:cNvSpPr/>
            <p:nvPr/>
          </p:nvSpPr>
          <p:spPr>
            <a:xfrm>
              <a:off x="4408400" y="1691025"/>
              <a:ext cx="41425" cy="38350"/>
            </a:xfrm>
            <a:custGeom>
              <a:avLst/>
              <a:gdLst/>
              <a:ahLst/>
              <a:cxnLst/>
              <a:rect l="l" t="t" r="r" b="b"/>
              <a:pathLst>
                <a:path w="1657" h="1534" extrusionOk="0">
                  <a:moveTo>
                    <a:pt x="164" y="1533"/>
                  </a:moveTo>
                  <a:cubicBezTo>
                    <a:pt x="124" y="1533"/>
                    <a:pt x="83" y="1533"/>
                    <a:pt x="62" y="1493"/>
                  </a:cubicBezTo>
                  <a:cubicBezTo>
                    <a:pt x="1" y="1431"/>
                    <a:pt x="1" y="1350"/>
                    <a:pt x="62" y="1288"/>
                  </a:cubicBezTo>
                  <a:lnTo>
                    <a:pt x="1411" y="62"/>
                  </a:lnTo>
                  <a:cubicBezTo>
                    <a:pt x="1452" y="0"/>
                    <a:pt x="1555" y="0"/>
                    <a:pt x="1616" y="62"/>
                  </a:cubicBezTo>
                  <a:cubicBezTo>
                    <a:pt x="1657" y="103"/>
                    <a:pt x="1657" y="205"/>
                    <a:pt x="1616" y="266"/>
                  </a:cubicBezTo>
                  <a:lnTo>
                    <a:pt x="246" y="1493"/>
                  </a:lnTo>
                  <a:cubicBezTo>
                    <a:pt x="226" y="1513"/>
                    <a:pt x="205" y="1533"/>
                    <a:pt x="164" y="15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"/>
            <p:cNvSpPr/>
            <p:nvPr/>
          </p:nvSpPr>
          <p:spPr>
            <a:xfrm>
              <a:off x="4436525" y="1725250"/>
              <a:ext cx="46000" cy="34775"/>
            </a:xfrm>
            <a:custGeom>
              <a:avLst/>
              <a:gdLst/>
              <a:ahLst/>
              <a:cxnLst/>
              <a:rect l="l" t="t" r="r" b="b"/>
              <a:pathLst>
                <a:path w="1840" h="1391" extrusionOk="0">
                  <a:moveTo>
                    <a:pt x="205" y="1391"/>
                  </a:moveTo>
                  <a:cubicBezTo>
                    <a:pt x="62" y="1371"/>
                    <a:pt x="0" y="1207"/>
                    <a:pt x="123" y="1125"/>
                  </a:cubicBezTo>
                  <a:lnTo>
                    <a:pt x="1595" y="42"/>
                  </a:lnTo>
                  <a:cubicBezTo>
                    <a:pt x="1656" y="1"/>
                    <a:pt x="1758" y="21"/>
                    <a:pt x="1799" y="83"/>
                  </a:cubicBezTo>
                  <a:cubicBezTo>
                    <a:pt x="1840" y="144"/>
                    <a:pt x="1820" y="246"/>
                    <a:pt x="1758" y="287"/>
                  </a:cubicBezTo>
                  <a:lnTo>
                    <a:pt x="286" y="1350"/>
                  </a:lnTo>
                  <a:cubicBezTo>
                    <a:pt x="246" y="1371"/>
                    <a:pt x="225" y="1391"/>
                    <a:pt x="205" y="13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"/>
            <p:cNvSpPr/>
            <p:nvPr/>
          </p:nvSpPr>
          <p:spPr>
            <a:xfrm>
              <a:off x="4466675" y="1759500"/>
              <a:ext cx="46025" cy="29150"/>
            </a:xfrm>
            <a:custGeom>
              <a:avLst/>
              <a:gdLst/>
              <a:ahLst/>
              <a:cxnLst/>
              <a:rect l="l" t="t" r="r" b="b"/>
              <a:pathLst>
                <a:path w="1841" h="1166" extrusionOk="0">
                  <a:moveTo>
                    <a:pt x="164" y="1166"/>
                  </a:moveTo>
                  <a:cubicBezTo>
                    <a:pt x="41" y="1145"/>
                    <a:pt x="0" y="982"/>
                    <a:pt x="103" y="900"/>
                  </a:cubicBezTo>
                  <a:lnTo>
                    <a:pt x="1595" y="41"/>
                  </a:lnTo>
                  <a:cubicBezTo>
                    <a:pt x="1656" y="1"/>
                    <a:pt x="1758" y="21"/>
                    <a:pt x="1799" y="82"/>
                  </a:cubicBezTo>
                  <a:cubicBezTo>
                    <a:pt x="1840" y="164"/>
                    <a:pt x="1799" y="246"/>
                    <a:pt x="1738" y="287"/>
                  </a:cubicBezTo>
                  <a:lnTo>
                    <a:pt x="246" y="1145"/>
                  </a:lnTo>
                  <a:cubicBezTo>
                    <a:pt x="225" y="1166"/>
                    <a:pt x="205" y="1166"/>
                    <a:pt x="164" y="116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"/>
            <p:cNvSpPr/>
            <p:nvPr/>
          </p:nvSpPr>
          <p:spPr>
            <a:xfrm>
              <a:off x="4491200" y="1794775"/>
              <a:ext cx="48575" cy="25575"/>
            </a:xfrm>
            <a:custGeom>
              <a:avLst/>
              <a:gdLst/>
              <a:ahLst/>
              <a:cxnLst/>
              <a:rect l="l" t="t" r="r" b="b"/>
              <a:pathLst>
                <a:path w="1943" h="1023" extrusionOk="0">
                  <a:moveTo>
                    <a:pt x="184" y="1022"/>
                  </a:moveTo>
                  <a:cubicBezTo>
                    <a:pt x="41" y="1022"/>
                    <a:pt x="1" y="818"/>
                    <a:pt x="123" y="736"/>
                  </a:cubicBezTo>
                  <a:lnTo>
                    <a:pt x="1697" y="41"/>
                  </a:lnTo>
                  <a:cubicBezTo>
                    <a:pt x="1861" y="0"/>
                    <a:pt x="1942" y="204"/>
                    <a:pt x="1820" y="286"/>
                  </a:cubicBezTo>
                  <a:lnTo>
                    <a:pt x="246" y="1002"/>
                  </a:lnTo>
                  <a:cubicBezTo>
                    <a:pt x="225" y="1002"/>
                    <a:pt x="205" y="1022"/>
                    <a:pt x="184" y="1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"/>
            <p:cNvSpPr/>
            <p:nvPr/>
          </p:nvSpPr>
          <p:spPr>
            <a:xfrm>
              <a:off x="4518275" y="1829000"/>
              <a:ext cx="47550" cy="23025"/>
            </a:xfrm>
            <a:custGeom>
              <a:avLst/>
              <a:gdLst/>
              <a:ahLst/>
              <a:cxnLst/>
              <a:rect l="l" t="t" r="r" b="b"/>
              <a:pathLst>
                <a:path w="1902" h="921" extrusionOk="0">
                  <a:moveTo>
                    <a:pt x="205" y="921"/>
                  </a:moveTo>
                  <a:cubicBezTo>
                    <a:pt x="42" y="921"/>
                    <a:pt x="1" y="696"/>
                    <a:pt x="144" y="634"/>
                  </a:cubicBezTo>
                  <a:lnTo>
                    <a:pt x="1698" y="42"/>
                  </a:lnTo>
                  <a:cubicBezTo>
                    <a:pt x="1779" y="1"/>
                    <a:pt x="1861" y="42"/>
                    <a:pt x="1882" y="123"/>
                  </a:cubicBezTo>
                  <a:cubicBezTo>
                    <a:pt x="1902" y="185"/>
                    <a:pt x="1882" y="287"/>
                    <a:pt x="1800" y="307"/>
                  </a:cubicBezTo>
                  <a:lnTo>
                    <a:pt x="246" y="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"/>
            <p:cNvSpPr/>
            <p:nvPr/>
          </p:nvSpPr>
          <p:spPr>
            <a:xfrm>
              <a:off x="2572725" y="1620500"/>
              <a:ext cx="2458175" cy="2458150"/>
            </a:xfrm>
            <a:custGeom>
              <a:avLst/>
              <a:gdLst/>
              <a:ahLst/>
              <a:cxnLst/>
              <a:rect l="l" t="t" r="r" b="b"/>
              <a:pathLst>
                <a:path w="98327" h="98326" extrusionOk="0">
                  <a:moveTo>
                    <a:pt x="49163" y="98326"/>
                  </a:moveTo>
                  <a:cubicBezTo>
                    <a:pt x="22037" y="98326"/>
                    <a:pt x="1" y="76269"/>
                    <a:pt x="1" y="49163"/>
                  </a:cubicBezTo>
                  <a:cubicBezTo>
                    <a:pt x="1" y="22057"/>
                    <a:pt x="22037" y="0"/>
                    <a:pt x="49163" y="0"/>
                  </a:cubicBezTo>
                  <a:cubicBezTo>
                    <a:pt x="76269" y="0"/>
                    <a:pt x="98326" y="22057"/>
                    <a:pt x="98326" y="49163"/>
                  </a:cubicBezTo>
                  <a:cubicBezTo>
                    <a:pt x="98326" y="76269"/>
                    <a:pt x="76269" y="98326"/>
                    <a:pt x="49163" y="98326"/>
                  </a:cubicBezTo>
                  <a:close/>
                  <a:moveTo>
                    <a:pt x="49163" y="1186"/>
                  </a:moveTo>
                  <a:cubicBezTo>
                    <a:pt x="22712" y="1186"/>
                    <a:pt x="1186" y="22711"/>
                    <a:pt x="1186" y="49163"/>
                  </a:cubicBezTo>
                  <a:cubicBezTo>
                    <a:pt x="1186" y="75615"/>
                    <a:pt x="22712" y="97140"/>
                    <a:pt x="49163" y="97140"/>
                  </a:cubicBezTo>
                  <a:cubicBezTo>
                    <a:pt x="75615" y="97140"/>
                    <a:pt x="97140" y="75615"/>
                    <a:pt x="97140" y="49163"/>
                  </a:cubicBezTo>
                  <a:cubicBezTo>
                    <a:pt x="97140" y="22711"/>
                    <a:pt x="75615" y="1186"/>
                    <a:pt x="49163" y="11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0" name="Google Shape;2550;p2"/>
          <p:cNvSpPr/>
          <p:nvPr/>
        </p:nvSpPr>
        <p:spPr>
          <a:xfrm>
            <a:off x="-40650" y="-204325"/>
            <a:ext cx="6371700" cy="56943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114300" dir="4800000" algn="bl" rotWithShape="0">
              <a:schemeClr val="dk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2"/>
          <p:cNvSpPr/>
          <p:nvPr/>
        </p:nvSpPr>
        <p:spPr>
          <a:xfrm>
            <a:off x="5405488" y="1798388"/>
            <a:ext cx="1863300" cy="1863300"/>
          </a:xfrm>
          <a:prstGeom prst="star8">
            <a:avLst>
              <a:gd name="adj" fmla="val 37500"/>
            </a:avLst>
          </a:prstGeom>
          <a:solidFill>
            <a:schemeClr val="accen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2"/>
          <p:cNvSpPr txBox="1"/>
          <p:nvPr/>
        </p:nvSpPr>
        <p:spPr>
          <a:xfrm>
            <a:off x="5646538" y="2110325"/>
            <a:ext cx="1381200" cy="14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chemeClr val="dk2"/>
                </a:solidFill>
                <a:latin typeface="El Messiri"/>
                <a:ea typeface="El Messiri"/>
                <a:cs typeface="El Messiri"/>
                <a:sym typeface="El Messiri"/>
              </a:rPr>
              <a:t>مرحبا</a:t>
            </a:r>
            <a:endParaRPr sz="4000" b="1">
              <a:solidFill>
                <a:schemeClr val="dk2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553" name="Google Shape;2553;p2"/>
          <p:cNvSpPr txBox="1">
            <a:spLocks noGrp="1"/>
          </p:cNvSpPr>
          <p:nvPr>
            <p:ph type="title"/>
          </p:nvPr>
        </p:nvSpPr>
        <p:spPr>
          <a:xfrm>
            <a:off x="687300" y="2227050"/>
            <a:ext cx="4474500" cy="10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El Messiri"/>
              <a:buNone/>
              <a:defRPr sz="40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54" name="Google Shape;2554;p2"/>
          <p:cNvSpPr txBox="1">
            <a:spLocks noGrp="1"/>
          </p:cNvSpPr>
          <p:nvPr>
            <p:ph type="subTitle" idx="1"/>
          </p:nvPr>
        </p:nvSpPr>
        <p:spPr>
          <a:xfrm>
            <a:off x="687300" y="2956200"/>
            <a:ext cx="43713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54">
          <p15:clr>
            <a:srgbClr val="FA7B17"/>
          </p15:clr>
        </p15:guide>
        <p15:guide id="2" orient="horz" pos="454">
          <p15:clr>
            <a:srgbClr val="FA7B17"/>
          </p15:clr>
        </p15:guide>
        <p15:guide id="3" orient="horz" pos="2787">
          <p15:clr>
            <a:srgbClr val="FA7B17"/>
          </p15:clr>
        </p15:guide>
        <p15:guide id="4" pos="530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bg>
      <p:bgPr>
        <a:solidFill>
          <a:schemeClr val="dk1"/>
        </a:solidFill>
        <a:effectLst/>
      </p:bgPr>
    </p:bg>
    <p:spTree>
      <p:nvGrpSpPr>
        <p:cNvPr id="1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p13"/>
          <p:cNvSpPr/>
          <p:nvPr/>
        </p:nvSpPr>
        <p:spPr>
          <a:xfrm rot="10189129">
            <a:off x="7447121" y="991478"/>
            <a:ext cx="1192438" cy="1193774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32" y="6168"/>
                </a:moveTo>
                <a:cubicBezTo>
                  <a:pt x="1799" y="6418"/>
                  <a:pt x="2275" y="6477"/>
                  <a:pt x="2370" y="6144"/>
                </a:cubicBezTo>
                <a:cubicBezTo>
                  <a:pt x="2049" y="6275"/>
                  <a:pt x="1941" y="6013"/>
                  <a:pt x="1953" y="5846"/>
                </a:cubicBezTo>
                <a:cubicBezTo>
                  <a:pt x="1953" y="5775"/>
                  <a:pt x="1977" y="5715"/>
                  <a:pt x="2025" y="5680"/>
                </a:cubicBezTo>
                <a:cubicBezTo>
                  <a:pt x="2072" y="5620"/>
                  <a:pt x="2215" y="5572"/>
                  <a:pt x="2287" y="5620"/>
                </a:cubicBezTo>
                <a:cubicBezTo>
                  <a:pt x="2346" y="5680"/>
                  <a:pt x="2334" y="5811"/>
                  <a:pt x="2180" y="5775"/>
                </a:cubicBezTo>
                <a:cubicBezTo>
                  <a:pt x="2263" y="5942"/>
                  <a:pt x="2513" y="5882"/>
                  <a:pt x="2525" y="5692"/>
                </a:cubicBezTo>
                <a:cubicBezTo>
                  <a:pt x="2525" y="5680"/>
                  <a:pt x="2525" y="5656"/>
                  <a:pt x="2525" y="5632"/>
                </a:cubicBezTo>
                <a:cubicBezTo>
                  <a:pt x="2525" y="5632"/>
                  <a:pt x="2525" y="5632"/>
                  <a:pt x="2525" y="5620"/>
                </a:cubicBezTo>
                <a:cubicBezTo>
                  <a:pt x="2513" y="5572"/>
                  <a:pt x="2477" y="5537"/>
                  <a:pt x="2441" y="5513"/>
                </a:cubicBezTo>
                <a:cubicBezTo>
                  <a:pt x="2846" y="5430"/>
                  <a:pt x="3263" y="5465"/>
                  <a:pt x="3656" y="5596"/>
                </a:cubicBezTo>
                <a:cubicBezTo>
                  <a:pt x="2477" y="5322"/>
                  <a:pt x="2858" y="6489"/>
                  <a:pt x="2144" y="6489"/>
                </a:cubicBezTo>
                <a:lnTo>
                  <a:pt x="2215" y="6489"/>
                </a:lnTo>
                <a:cubicBezTo>
                  <a:pt x="2191" y="6489"/>
                  <a:pt x="2168" y="6489"/>
                  <a:pt x="2144" y="6489"/>
                </a:cubicBezTo>
                <a:cubicBezTo>
                  <a:pt x="2477" y="6584"/>
                  <a:pt x="2691" y="6584"/>
                  <a:pt x="2834" y="6513"/>
                </a:cubicBezTo>
                <a:cubicBezTo>
                  <a:pt x="3203" y="6334"/>
                  <a:pt x="3061" y="5953"/>
                  <a:pt x="3203" y="5822"/>
                </a:cubicBezTo>
                <a:cubicBezTo>
                  <a:pt x="3239" y="6049"/>
                  <a:pt x="3370" y="6108"/>
                  <a:pt x="3549" y="6037"/>
                </a:cubicBezTo>
                <a:cubicBezTo>
                  <a:pt x="3370" y="5882"/>
                  <a:pt x="3513" y="5692"/>
                  <a:pt x="3692" y="5703"/>
                </a:cubicBezTo>
                <a:cubicBezTo>
                  <a:pt x="3965" y="5715"/>
                  <a:pt x="4311" y="6001"/>
                  <a:pt x="4763" y="5692"/>
                </a:cubicBezTo>
                <a:cubicBezTo>
                  <a:pt x="4858" y="5680"/>
                  <a:pt x="4942" y="5656"/>
                  <a:pt x="5037" y="5632"/>
                </a:cubicBezTo>
                <a:cubicBezTo>
                  <a:pt x="4954" y="5668"/>
                  <a:pt x="4870" y="5727"/>
                  <a:pt x="4799" y="5775"/>
                </a:cubicBezTo>
                <a:cubicBezTo>
                  <a:pt x="4263" y="5882"/>
                  <a:pt x="4215" y="6334"/>
                  <a:pt x="4037" y="6537"/>
                </a:cubicBezTo>
                <a:cubicBezTo>
                  <a:pt x="3906" y="6668"/>
                  <a:pt x="3680" y="6632"/>
                  <a:pt x="3704" y="6394"/>
                </a:cubicBezTo>
                <a:cubicBezTo>
                  <a:pt x="3525" y="6465"/>
                  <a:pt x="3465" y="6596"/>
                  <a:pt x="3608" y="6787"/>
                </a:cubicBezTo>
                <a:cubicBezTo>
                  <a:pt x="3418" y="6799"/>
                  <a:pt x="3239" y="6430"/>
                  <a:pt x="2858" y="6561"/>
                </a:cubicBezTo>
                <a:cubicBezTo>
                  <a:pt x="2703" y="6620"/>
                  <a:pt x="2561" y="6763"/>
                  <a:pt x="2382" y="7073"/>
                </a:cubicBezTo>
                <a:lnTo>
                  <a:pt x="2382" y="7073"/>
                </a:lnTo>
                <a:cubicBezTo>
                  <a:pt x="2894" y="6573"/>
                  <a:pt x="3442" y="7668"/>
                  <a:pt x="4085" y="6632"/>
                </a:cubicBezTo>
                <a:lnTo>
                  <a:pt x="4085" y="6632"/>
                </a:lnTo>
                <a:cubicBezTo>
                  <a:pt x="3906" y="7001"/>
                  <a:pt x="3632" y="7323"/>
                  <a:pt x="3287" y="7561"/>
                </a:cubicBezTo>
                <a:cubicBezTo>
                  <a:pt x="3287" y="7513"/>
                  <a:pt x="3287" y="7466"/>
                  <a:pt x="3263" y="7418"/>
                </a:cubicBezTo>
                <a:lnTo>
                  <a:pt x="3263" y="7406"/>
                </a:lnTo>
                <a:cubicBezTo>
                  <a:pt x="3251" y="7394"/>
                  <a:pt x="3239" y="7382"/>
                  <a:pt x="3215" y="7370"/>
                </a:cubicBezTo>
                <a:cubicBezTo>
                  <a:pt x="3084" y="7227"/>
                  <a:pt x="2858" y="7370"/>
                  <a:pt x="2918" y="7549"/>
                </a:cubicBezTo>
                <a:cubicBezTo>
                  <a:pt x="3001" y="7418"/>
                  <a:pt x="3108" y="7501"/>
                  <a:pt x="3096" y="7585"/>
                </a:cubicBezTo>
                <a:cubicBezTo>
                  <a:pt x="3096" y="7668"/>
                  <a:pt x="2953" y="7727"/>
                  <a:pt x="2882" y="7727"/>
                </a:cubicBezTo>
                <a:cubicBezTo>
                  <a:pt x="2811" y="7727"/>
                  <a:pt x="2751" y="7704"/>
                  <a:pt x="2715" y="7656"/>
                </a:cubicBezTo>
                <a:cubicBezTo>
                  <a:pt x="2584" y="7549"/>
                  <a:pt x="2477" y="7299"/>
                  <a:pt x="2799" y="7168"/>
                </a:cubicBezTo>
                <a:cubicBezTo>
                  <a:pt x="2489" y="6989"/>
                  <a:pt x="2203" y="7358"/>
                  <a:pt x="2263" y="7668"/>
                </a:cubicBezTo>
                <a:cubicBezTo>
                  <a:pt x="2037" y="7620"/>
                  <a:pt x="1989" y="7763"/>
                  <a:pt x="1775" y="7573"/>
                </a:cubicBezTo>
                <a:cubicBezTo>
                  <a:pt x="1977" y="8156"/>
                  <a:pt x="2287" y="8001"/>
                  <a:pt x="2501" y="8097"/>
                </a:cubicBezTo>
                <a:lnTo>
                  <a:pt x="2501" y="8097"/>
                </a:lnTo>
                <a:cubicBezTo>
                  <a:pt x="2013" y="7942"/>
                  <a:pt x="1870" y="8299"/>
                  <a:pt x="1477" y="8323"/>
                </a:cubicBezTo>
                <a:cubicBezTo>
                  <a:pt x="1894" y="8680"/>
                  <a:pt x="2156" y="8394"/>
                  <a:pt x="2453" y="8287"/>
                </a:cubicBezTo>
                <a:lnTo>
                  <a:pt x="2453" y="8287"/>
                </a:lnTo>
                <a:cubicBezTo>
                  <a:pt x="1727" y="8573"/>
                  <a:pt x="1894" y="8978"/>
                  <a:pt x="1608" y="9323"/>
                </a:cubicBezTo>
                <a:cubicBezTo>
                  <a:pt x="1953" y="9037"/>
                  <a:pt x="2358" y="9204"/>
                  <a:pt x="2644" y="8478"/>
                </a:cubicBezTo>
                <a:lnTo>
                  <a:pt x="2644" y="8478"/>
                </a:lnTo>
                <a:cubicBezTo>
                  <a:pt x="2537" y="8775"/>
                  <a:pt x="2251" y="9037"/>
                  <a:pt x="2608" y="9442"/>
                </a:cubicBezTo>
                <a:cubicBezTo>
                  <a:pt x="2620" y="9049"/>
                  <a:pt x="2989" y="8906"/>
                  <a:pt x="2834" y="8430"/>
                </a:cubicBezTo>
                <a:lnTo>
                  <a:pt x="2834" y="8430"/>
                </a:lnTo>
                <a:cubicBezTo>
                  <a:pt x="2930" y="8644"/>
                  <a:pt x="2775" y="8954"/>
                  <a:pt x="3358" y="9156"/>
                </a:cubicBezTo>
                <a:cubicBezTo>
                  <a:pt x="3168" y="8930"/>
                  <a:pt x="3311" y="8894"/>
                  <a:pt x="3263" y="8668"/>
                </a:cubicBezTo>
                <a:cubicBezTo>
                  <a:pt x="3561" y="8728"/>
                  <a:pt x="3942" y="8442"/>
                  <a:pt x="3763" y="8132"/>
                </a:cubicBezTo>
                <a:cubicBezTo>
                  <a:pt x="3632" y="8454"/>
                  <a:pt x="3382" y="8335"/>
                  <a:pt x="3263" y="8216"/>
                </a:cubicBezTo>
                <a:cubicBezTo>
                  <a:pt x="3227" y="8168"/>
                  <a:pt x="3203" y="8108"/>
                  <a:pt x="3192" y="8049"/>
                </a:cubicBezTo>
                <a:cubicBezTo>
                  <a:pt x="3192" y="7978"/>
                  <a:pt x="3263" y="7835"/>
                  <a:pt x="3346" y="7823"/>
                </a:cubicBezTo>
                <a:cubicBezTo>
                  <a:pt x="3430" y="7823"/>
                  <a:pt x="3513" y="7930"/>
                  <a:pt x="3382" y="8001"/>
                </a:cubicBezTo>
                <a:cubicBezTo>
                  <a:pt x="3406" y="8013"/>
                  <a:pt x="3430" y="8013"/>
                  <a:pt x="3453" y="8013"/>
                </a:cubicBezTo>
                <a:cubicBezTo>
                  <a:pt x="3537" y="8001"/>
                  <a:pt x="3608" y="7930"/>
                  <a:pt x="3608" y="7847"/>
                </a:cubicBezTo>
                <a:cubicBezTo>
                  <a:pt x="3608" y="7799"/>
                  <a:pt x="3596" y="7751"/>
                  <a:pt x="3561" y="7716"/>
                </a:cubicBezTo>
                <a:cubicBezTo>
                  <a:pt x="3549" y="7692"/>
                  <a:pt x="3537" y="7680"/>
                  <a:pt x="3525" y="7680"/>
                </a:cubicBezTo>
                <a:lnTo>
                  <a:pt x="3513" y="7668"/>
                </a:lnTo>
                <a:cubicBezTo>
                  <a:pt x="3465" y="7632"/>
                  <a:pt x="3406" y="7632"/>
                  <a:pt x="3358" y="7644"/>
                </a:cubicBezTo>
                <a:cubicBezTo>
                  <a:pt x="3596" y="7299"/>
                  <a:pt x="3918" y="7025"/>
                  <a:pt x="4287" y="6846"/>
                </a:cubicBezTo>
                <a:cubicBezTo>
                  <a:pt x="3263" y="7477"/>
                  <a:pt x="4346" y="8037"/>
                  <a:pt x="3846" y="8549"/>
                </a:cubicBezTo>
                <a:cubicBezTo>
                  <a:pt x="3858" y="8525"/>
                  <a:pt x="3882" y="8513"/>
                  <a:pt x="3894" y="8489"/>
                </a:cubicBezTo>
                <a:cubicBezTo>
                  <a:pt x="3882" y="8513"/>
                  <a:pt x="3858" y="8525"/>
                  <a:pt x="3846" y="8549"/>
                </a:cubicBezTo>
                <a:cubicBezTo>
                  <a:pt x="4144" y="8382"/>
                  <a:pt x="4287" y="8228"/>
                  <a:pt x="4346" y="8073"/>
                </a:cubicBezTo>
                <a:cubicBezTo>
                  <a:pt x="4477" y="7680"/>
                  <a:pt x="4108" y="7513"/>
                  <a:pt x="4120" y="7323"/>
                </a:cubicBezTo>
                <a:cubicBezTo>
                  <a:pt x="4311" y="7466"/>
                  <a:pt x="4442" y="7406"/>
                  <a:pt x="4513" y="7227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3" y="6704"/>
                  <a:pt x="5025" y="6668"/>
                  <a:pt x="5132" y="6132"/>
                </a:cubicBezTo>
                <a:cubicBezTo>
                  <a:pt x="5180" y="6049"/>
                  <a:pt x="5239" y="5977"/>
                  <a:pt x="5275" y="5894"/>
                </a:cubicBezTo>
                <a:cubicBezTo>
                  <a:pt x="5251" y="5977"/>
                  <a:pt x="5228" y="6073"/>
                  <a:pt x="5216" y="6168"/>
                </a:cubicBezTo>
                <a:cubicBezTo>
                  <a:pt x="4906" y="6608"/>
                  <a:pt x="5204" y="6965"/>
                  <a:pt x="5204" y="7239"/>
                </a:cubicBezTo>
                <a:cubicBezTo>
                  <a:pt x="5204" y="7418"/>
                  <a:pt x="5025" y="7561"/>
                  <a:pt x="4882" y="7370"/>
                </a:cubicBezTo>
                <a:cubicBezTo>
                  <a:pt x="4799" y="7549"/>
                  <a:pt x="4858" y="7692"/>
                  <a:pt x="5085" y="7716"/>
                </a:cubicBezTo>
                <a:cubicBezTo>
                  <a:pt x="4954" y="7870"/>
                  <a:pt x="4573" y="7727"/>
                  <a:pt x="4394" y="8097"/>
                </a:cubicBezTo>
                <a:cubicBezTo>
                  <a:pt x="4323" y="8239"/>
                  <a:pt x="4323" y="8454"/>
                  <a:pt x="4418" y="8787"/>
                </a:cubicBezTo>
                <a:lnTo>
                  <a:pt x="4418" y="8787"/>
                </a:lnTo>
                <a:cubicBezTo>
                  <a:pt x="4430" y="8073"/>
                  <a:pt x="5585" y="8442"/>
                  <a:pt x="5311" y="7275"/>
                </a:cubicBezTo>
                <a:lnTo>
                  <a:pt x="5311" y="7275"/>
                </a:lnTo>
                <a:cubicBezTo>
                  <a:pt x="5442" y="7668"/>
                  <a:pt x="5478" y="8085"/>
                  <a:pt x="5406" y="8489"/>
                </a:cubicBezTo>
                <a:cubicBezTo>
                  <a:pt x="5370" y="8454"/>
                  <a:pt x="5335" y="8418"/>
                  <a:pt x="5287" y="8418"/>
                </a:cubicBezTo>
                <a:lnTo>
                  <a:pt x="5275" y="8418"/>
                </a:lnTo>
                <a:cubicBezTo>
                  <a:pt x="5251" y="8406"/>
                  <a:pt x="5228" y="8406"/>
                  <a:pt x="5216" y="8418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cubicBezTo>
                  <a:pt x="5108" y="8740"/>
                  <a:pt x="5120" y="8740"/>
                  <a:pt x="5132" y="8751"/>
                </a:cubicBezTo>
                <a:cubicBezTo>
                  <a:pt x="5097" y="8597"/>
                  <a:pt x="5228" y="8585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92" y="8954"/>
                  <a:pt x="5132" y="8978"/>
                  <a:pt x="5061" y="8978"/>
                </a:cubicBezTo>
                <a:cubicBezTo>
                  <a:pt x="4906" y="8990"/>
                  <a:pt x="4632" y="8882"/>
                  <a:pt x="4763" y="8561"/>
                </a:cubicBezTo>
                <a:cubicBezTo>
                  <a:pt x="4430" y="8668"/>
                  <a:pt x="4489" y="9132"/>
                  <a:pt x="4751" y="9299"/>
                </a:cubicBezTo>
                <a:cubicBezTo>
                  <a:pt x="4549" y="9430"/>
                  <a:pt x="4620" y="9561"/>
                  <a:pt x="4335" y="9585"/>
                </a:cubicBezTo>
                <a:cubicBezTo>
                  <a:pt x="4882" y="9847"/>
                  <a:pt x="5001" y="9525"/>
                  <a:pt x="5216" y="9430"/>
                </a:cubicBezTo>
                <a:lnTo>
                  <a:pt x="5216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204" y="10275"/>
                  <a:pt x="5180" y="9883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54" y="10942"/>
                </a:cubicBezTo>
                <a:cubicBezTo>
                  <a:pt x="5489" y="10490"/>
                  <a:pt x="5894" y="10311"/>
                  <a:pt x="5585" y="9597"/>
                </a:cubicBezTo>
                <a:lnTo>
                  <a:pt x="5585" y="9597"/>
                </a:lnTo>
                <a:cubicBezTo>
                  <a:pt x="5716" y="9883"/>
                  <a:pt x="5704" y="10275"/>
                  <a:pt x="6251" y="10311"/>
                </a:cubicBezTo>
                <a:cubicBezTo>
                  <a:pt x="5990" y="10013"/>
                  <a:pt x="6132" y="9668"/>
                  <a:pt x="5692" y="9430"/>
                </a:cubicBezTo>
                <a:lnTo>
                  <a:pt x="5692" y="9430"/>
                </a:lnTo>
                <a:cubicBezTo>
                  <a:pt x="5906" y="9525"/>
                  <a:pt x="6025" y="9847"/>
                  <a:pt x="6573" y="9585"/>
                </a:cubicBezTo>
                <a:cubicBezTo>
                  <a:pt x="6275" y="9561"/>
                  <a:pt x="6347" y="9430"/>
                  <a:pt x="6156" y="9299"/>
                </a:cubicBezTo>
                <a:cubicBezTo>
                  <a:pt x="6418" y="9132"/>
                  <a:pt x="6478" y="8668"/>
                  <a:pt x="6132" y="8561"/>
                </a:cubicBezTo>
                <a:cubicBezTo>
                  <a:pt x="6275" y="8882"/>
                  <a:pt x="6013" y="8990"/>
                  <a:pt x="5835" y="8978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80" y="8573"/>
                  <a:pt x="5811" y="8609"/>
                  <a:pt x="5775" y="8751"/>
                </a:cubicBezTo>
                <a:lnTo>
                  <a:pt x="5799" y="8728"/>
                </a:lnTo>
                <a:cubicBezTo>
                  <a:pt x="5835" y="8692"/>
                  <a:pt x="5859" y="8644"/>
                  <a:pt x="5870" y="8597"/>
                </a:cubicBezTo>
                <a:cubicBezTo>
                  <a:pt x="5870" y="8501"/>
                  <a:pt x="5787" y="8418"/>
                  <a:pt x="5692" y="8418"/>
                </a:cubicBezTo>
                <a:cubicBezTo>
                  <a:pt x="5668" y="8406"/>
                  <a:pt x="5656" y="8406"/>
                  <a:pt x="5632" y="8418"/>
                </a:cubicBezTo>
                <a:lnTo>
                  <a:pt x="5620" y="8418"/>
                </a:lnTo>
                <a:cubicBezTo>
                  <a:pt x="5573" y="8418"/>
                  <a:pt x="5537" y="8454"/>
                  <a:pt x="5501" y="8489"/>
                </a:cubicBezTo>
                <a:cubicBezTo>
                  <a:pt x="5430" y="8085"/>
                  <a:pt x="5454" y="7668"/>
                  <a:pt x="5597" y="7275"/>
                </a:cubicBezTo>
                <a:cubicBezTo>
                  <a:pt x="5323" y="8454"/>
                  <a:pt x="6478" y="8073"/>
                  <a:pt x="6490" y="8787"/>
                </a:cubicBezTo>
                <a:cubicBezTo>
                  <a:pt x="6490" y="8763"/>
                  <a:pt x="6490" y="8740"/>
                  <a:pt x="6490" y="8716"/>
                </a:cubicBezTo>
                <a:cubicBezTo>
                  <a:pt x="6490" y="8740"/>
                  <a:pt x="6490" y="8763"/>
                  <a:pt x="6490" y="8787"/>
                </a:cubicBezTo>
                <a:cubicBezTo>
                  <a:pt x="6585" y="8454"/>
                  <a:pt x="6585" y="8239"/>
                  <a:pt x="6513" y="8097"/>
                </a:cubicBezTo>
                <a:cubicBezTo>
                  <a:pt x="6323" y="7727"/>
                  <a:pt x="5954" y="7870"/>
                  <a:pt x="5823" y="7727"/>
                </a:cubicBezTo>
                <a:cubicBezTo>
                  <a:pt x="6049" y="7692"/>
                  <a:pt x="6109" y="7561"/>
                  <a:pt x="6025" y="7382"/>
                </a:cubicBezTo>
                <a:cubicBezTo>
                  <a:pt x="5882" y="7561"/>
                  <a:pt x="5692" y="7418"/>
                  <a:pt x="5692" y="7239"/>
                </a:cubicBezTo>
                <a:cubicBezTo>
                  <a:pt x="5704" y="6965"/>
                  <a:pt x="5990" y="6620"/>
                  <a:pt x="5692" y="6168"/>
                </a:cubicBezTo>
                <a:cubicBezTo>
                  <a:pt x="5680" y="6073"/>
                  <a:pt x="5656" y="5989"/>
                  <a:pt x="5632" y="5906"/>
                </a:cubicBezTo>
                <a:cubicBezTo>
                  <a:pt x="5668" y="5977"/>
                  <a:pt x="5716" y="6061"/>
                  <a:pt x="5775" y="6132"/>
                </a:cubicBezTo>
                <a:cubicBezTo>
                  <a:pt x="5882" y="6668"/>
                  <a:pt x="6335" y="6715"/>
                  <a:pt x="6525" y="6894"/>
                </a:cubicBezTo>
                <a:cubicBezTo>
                  <a:pt x="6668" y="7025"/>
                  <a:pt x="6632" y="7251"/>
                  <a:pt x="6394" y="7227"/>
                </a:cubicBezTo>
                <a:cubicBezTo>
                  <a:pt x="6466" y="7418"/>
                  <a:pt x="6597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9" y="8228"/>
                  <a:pt x="6763" y="8382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2" y="7037"/>
                  <a:pt x="7323" y="7311"/>
                  <a:pt x="7561" y="7656"/>
                </a:cubicBezTo>
                <a:cubicBezTo>
                  <a:pt x="7514" y="7644"/>
                  <a:pt x="7454" y="7656"/>
                  <a:pt x="7418" y="7680"/>
                </a:cubicBezTo>
                <a:lnTo>
                  <a:pt x="7406" y="7680"/>
                </a:lnTo>
                <a:cubicBezTo>
                  <a:pt x="7394" y="7692"/>
                  <a:pt x="7383" y="7704"/>
                  <a:pt x="7371" y="7727"/>
                </a:cubicBezTo>
                <a:cubicBezTo>
                  <a:pt x="7216" y="7847"/>
                  <a:pt x="7359" y="8085"/>
                  <a:pt x="7549" y="8025"/>
                </a:cubicBezTo>
                <a:cubicBezTo>
                  <a:pt x="7418" y="7942"/>
                  <a:pt x="7502" y="7835"/>
                  <a:pt x="7585" y="7847"/>
                </a:cubicBezTo>
                <a:cubicBezTo>
                  <a:pt x="7668" y="7847"/>
                  <a:pt x="7728" y="7989"/>
                  <a:pt x="7728" y="8061"/>
                </a:cubicBezTo>
                <a:cubicBezTo>
                  <a:pt x="7728" y="8132"/>
                  <a:pt x="7704" y="8192"/>
                  <a:pt x="7656" y="8228"/>
                </a:cubicBezTo>
                <a:cubicBezTo>
                  <a:pt x="7549" y="8359"/>
                  <a:pt x="7299" y="8466"/>
                  <a:pt x="7168" y="8144"/>
                </a:cubicBezTo>
                <a:cubicBezTo>
                  <a:pt x="6990" y="8454"/>
                  <a:pt x="7359" y="8740"/>
                  <a:pt x="7668" y="8680"/>
                </a:cubicBezTo>
                <a:cubicBezTo>
                  <a:pt x="7621" y="8906"/>
                  <a:pt x="7764" y="8954"/>
                  <a:pt x="7573" y="9168"/>
                </a:cubicBezTo>
                <a:cubicBezTo>
                  <a:pt x="8156" y="8978"/>
                  <a:pt x="8002" y="8656"/>
                  <a:pt x="8097" y="8442"/>
                </a:cubicBezTo>
                <a:lnTo>
                  <a:pt x="8097" y="8442"/>
                </a:lnTo>
                <a:cubicBezTo>
                  <a:pt x="7942" y="8918"/>
                  <a:pt x="8299" y="9073"/>
                  <a:pt x="8323" y="9466"/>
                </a:cubicBezTo>
                <a:cubicBezTo>
                  <a:pt x="8680" y="9049"/>
                  <a:pt x="8395" y="8787"/>
                  <a:pt x="8287" y="8489"/>
                </a:cubicBezTo>
                <a:lnTo>
                  <a:pt x="8287" y="8489"/>
                </a:lnTo>
                <a:cubicBezTo>
                  <a:pt x="8585" y="9216"/>
                  <a:pt x="8978" y="9049"/>
                  <a:pt x="9323" y="9335"/>
                </a:cubicBezTo>
                <a:cubicBezTo>
                  <a:pt x="9026" y="8990"/>
                  <a:pt x="9204" y="8585"/>
                  <a:pt x="8478" y="8299"/>
                </a:cubicBezTo>
                <a:lnTo>
                  <a:pt x="8478" y="8299"/>
                </a:lnTo>
                <a:cubicBezTo>
                  <a:pt x="8776" y="8406"/>
                  <a:pt x="9026" y="8692"/>
                  <a:pt x="9442" y="8335"/>
                </a:cubicBezTo>
                <a:cubicBezTo>
                  <a:pt x="9049" y="8323"/>
                  <a:pt x="8907" y="7954"/>
                  <a:pt x="8430" y="8108"/>
                </a:cubicBezTo>
                <a:lnTo>
                  <a:pt x="8430" y="8108"/>
                </a:lnTo>
                <a:cubicBezTo>
                  <a:pt x="8645" y="8013"/>
                  <a:pt x="8954" y="8168"/>
                  <a:pt x="9157" y="7585"/>
                </a:cubicBezTo>
                <a:cubicBezTo>
                  <a:pt x="8930" y="7787"/>
                  <a:pt x="8895" y="7632"/>
                  <a:pt x="8668" y="7680"/>
                </a:cubicBezTo>
                <a:cubicBezTo>
                  <a:pt x="8728" y="7382"/>
                  <a:pt x="8442" y="7001"/>
                  <a:pt x="8133" y="7180"/>
                </a:cubicBezTo>
                <a:cubicBezTo>
                  <a:pt x="8454" y="7311"/>
                  <a:pt x="8335" y="7561"/>
                  <a:pt x="8216" y="7680"/>
                </a:cubicBezTo>
                <a:cubicBezTo>
                  <a:pt x="8168" y="7716"/>
                  <a:pt x="8109" y="7739"/>
                  <a:pt x="8049" y="7751"/>
                </a:cubicBezTo>
                <a:cubicBezTo>
                  <a:pt x="7978" y="7751"/>
                  <a:pt x="7835" y="7680"/>
                  <a:pt x="7823" y="7597"/>
                </a:cubicBezTo>
                <a:cubicBezTo>
                  <a:pt x="7823" y="7513"/>
                  <a:pt x="7930" y="7430"/>
                  <a:pt x="8002" y="7561"/>
                </a:cubicBezTo>
                <a:cubicBezTo>
                  <a:pt x="8002" y="7537"/>
                  <a:pt x="8002" y="7513"/>
                  <a:pt x="8002" y="7489"/>
                </a:cubicBezTo>
                <a:cubicBezTo>
                  <a:pt x="8002" y="7406"/>
                  <a:pt x="7930" y="7335"/>
                  <a:pt x="7835" y="7335"/>
                </a:cubicBezTo>
                <a:cubicBezTo>
                  <a:pt x="7787" y="7335"/>
                  <a:pt x="7740" y="7346"/>
                  <a:pt x="7704" y="7382"/>
                </a:cubicBezTo>
                <a:cubicBezTo>
                  <a:pt x="7692" y="7394"/>
                  <a:pt x="7680" y="7406"/>
                  <a:pt x="7668" y="7418"/>
                </a:cubicBezTo>
                <a:lnTo>
                  <a:pt x="7656" y="7430"/>
                </a:lnTo>
                <a:cubicBezTo>
                  <a:pt x="7633" y="7477"/>
                  <a:pt x="7621" y="7525"/>
                  <a:pt x="7633" y="7573"/>
                </a:cubicBezTo>
                <a:cubicBezTo>
                  <a:pt x="7287" y="7346"/>
                  <a:pt x="7013" y="7025"/>
                  <a:pt x="6835" y="6644"/>
                </a:cubicBezTo>
                <a:cubicBezTo>
                  <a:pt x="7478" y="7680"/>
                  <a:pt x="8025" y="6584"/>
                  <a:pt x="8537" y="7085"/>
                </a:cubicBezTo>
                <a:lnTo>
                  <a:pt x="8478" y="7037"/>
                </a:lnTo>
                <a:cubicBezTo>
                  <a:pt x="8502" y="7049"/>
                  <a:pt x="8526" y="7073"/>
                  <a:pt x="8537" y="7085"/>
                </a:cubicBezTo>
                <a:cubicBezTo>
                  <a:pt x="8371" y="6787"/>
                  <a:pt x="8216" y="6644"/>
                  <a:pt x="8061" y="6584"/>
                </a:cubicBezTo>
                <a:cubicBezTo>
                  <a:pt x="7680" y="6454"/>
                  <a:pt x="7502" y="6823"/>
                  <a:pt x="7311" y="6811"/>
                </a:cubicBezTo>
                <a:cubicBezTo>
                  <a:pt x="7454" y="6620"/>
                  <a:pt x="7394" y="6489"/>
                  <a:pt x="7216" y="6418"/>
                </a:cubicBezTo>
                <a:cubicBezTo>
                  <a:pt x="7240" y="6656"/>
                  <a:pt x="7002" y="6680"/>
                  <a:pt x="6882" y="6549"/>
                </a:cubicBezTo>
                <a:cubicBezTo>
                  <a:pt x="6692" y="6346"/>
                  <a:pt x="6656" y="5894"/>
                  <a:pt x="6120" y="5799"/>
                </a:cubicBezTo>
                <a:cubicBezTo>
                  <a:pt x="6049" y="5739"/>
                  <a:pt x="5966" y="5692"/>
                  <a:pt x="5882" y="5656"/>
                </a:cubicBezTo>
                <a:cubicBezTo>
                  <a:pt x="5978" y="5680"/>
                  <a:pt x="6061" y="5692"/>
                  <a:pt x="6156" y="5715"/>
                </a:cubicBezTo>
                <a:cubicBezTo>
                  <a:pt x="6597" y="6025"/>
                  <a:pt x="6954" y="5727"/>
                  <a:pt x="7228" y="5715"/>
                </a:cubicBezTo>
                <a:cubicBezTo>
                  <a:pt x="7406" y="5715"/>
                  <a:pt x="7549" y="5894"/>
                  <a:pt x="7371" y="6049"/>
                </a:cubicBezTo>
                <a:cubicBezTo>
                  <a:pt x="7549" y="6132"/>
                  <a:pt x="7680" y="6073"/>
                  <a:pt x="7704" y="5846"/>
                </a:cubicBezTo>
                <a:cubicBezTo>
                  <a:pt x="7859" y="5965"/>
                  <a:pt x="7704" y="6346"/>
                  <a:pt x="8085" y="6537"/>
                </a:cubicBezTo>
                <a:cubicBezTo>
                  <a:pt x="8228" y="6608"/>
                  <a:pt x="8442" y="6608"/>
                  <a:pt x="8776" y="6513"/>
                </a:cubicBezTo>
                <a:lnTo>
                  <a:pt x="8776" y="6513"/>
                </a:lnTo>
                <a:cubicBezTo>
                  <a:pt x="8061" y="6501"/>
                  <a:pt x="8442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41"/>
                  <a:pt x="8490" y="5525"/>
                </a:cubicBezTo>
                <a:cubicBezTo>
                  <a:pt x="8442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06" y="5894"/>
                  <a:pt x="8657" y="5953"/>
                  <a:pt x="8740" y="5787"/>
                </a:cubicBezTo>
                <a:cubicBezTo>
                  <a:pt x="8585" y="5834"/>
                  <a:pt x="8573" y="5692"/>
                  <a:pt x="8633" y="5644"/>
                </a:cubicBezTo>
                <a:cubicBezTo>
                  <a:pt x="8704" y="5584"/>
                  <a:pt x="8847" y="5644"/>
                  <a:pt x="8907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3" y="6287"/>
                  <a:pt x="8561" y="6156"/>
                </a:cubicBezTo>
                <a:cubicBezTo>
                  <a:pt x="8657" y="6501"/>
                  <a:pt x="9121" y="6442"/>
                  <a:pt x="9288" y="6180"/>
                </a:cubicBezTo>
                <a:cubicBezTo>
                  <a:pt x="9419" y="6370"/>
                  <a:pt x="9549" y="6299"/>
                  <a:pt x="9573" y="6596"/>
                </a:cubicBezTo>
                <a:cubicBezTo>
                  <a:pt x="9835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57" y="6156"/>
                  <a:pt x="10026" y="6013"/>
                  <a:pt x="10311" y="6275"/>
                </a:cubicBezTo>
                <a:cubicBezTo>
                  <a:pt x="10264" y="5727"/>
                  <a:pt x="9871" y="5751"/>
                  <a:pt x="9597" y="5620"/>
                </a:cubicBezTo>
                <a:lnTo>
                  <a:pt x="9597" y="5620"/>
                </a:lnTo>
                <a:cubicBezTo>
                  <a:pt x="10311" y="5918"/>
                  <a:pt x="10490" y="5513"/>
                  <a:pt x="10931" y="5477"/>
                </a:cubicBezTo>
                <a:cubicBezTo>
                  <a:pt x="10490" y="5441"/>
                  <a:pt x="10311" y="5037"/>
                  <a:pt x="9597" y="5334"/>
                </a:cubicBezTo>
                <a:lnTo>
                  <a:pt x="9597" y="5334"/>
                </a:lnTo>
                <a:cubicBezTo>
                  <a:pt x="9871" y="5203"/>
                  <a:pt x="10264" y="5227"/>
                  <a:pt x="10311" y="4679"/>
                </a:cubicBezTo>
                <a:cubicBezTo>
                  <a:pt x="10014" y="4941"/>
                  <a:pt x="9657" y="4787"/>
                  <a:pt x="9430" y="5239"/>
                </a:cubicBezTo>
                <a:lnTo>
                  <a:pt x="9430" y="5239"/>
                </a:lnTo>
                <a:cubicBezTo>
                  <a:pt x="9514" y="5025"/>
                  <a:pt x="9835" y="4906"/>
                  <a:pt x="9573" y="4358"/>
                </a:cubicBezTo>
                <a:cubicBezTo>
                  <a:pt x="9549" y="4656"/>
                  <a:pt x="9419" y="4572"/>
                  <a:pt x="9288" y="4775"/>
                </a:cubicBezTo>
                <a:cubicBezTo>
                  <a:pt x="9121" y="4513"/>
                  <a:pt x="8657" y="4453"/>
                  <a:pt x="8561" y="4787"/>
                </a:cubicBezTo>
                <a:cubicBezTo>
                  <a:pt x="8883" y="4656"/>
                  <a:pt x="8978" y="4918"/>
                  <a:pt x="8966" y="5084"/>
                </a:cubicBezTo>
                <a:cubicBezTo>
                  <a:pt x="8966" y="5156"/>
                  <a:pt x="8942" y="5215"/>
                  <a:pt x="8907" y="5251"/>
                </a:cubicBezTo>
                <a:cubicBezTo>
                  <a:pt x="8847" y="5311"/>
                  <a:pt x="8704" y="5358"/>
                  <a:pt x="8633" y="5311"/>
                </a:cubicBezTo>
                <a:cubicBezTo>
                  <a:pt x="8573" y="5251"/>
                  <a:pt x="8597" y="5120"/>
                  <a:pt x="8740" y="5156"/>
                </a:cubicBezTo>
                <a:cubicBezTo>
                  <a:pt x="8657" y="5001"/>
                  <a:pt x="8406" y="5049"/>
                  <a:pt x="8406" y="5239"/>
                </a:cubicBezTo>
                <a:cubicBezTo>
                  <a:pt x="8406" y="5263"/>
                  <a:pt x="8406" y="5275"/>
                  <a:pt x="8406" y="5299"/>
                </a:cubicBezTo>
                <a:lnTo>
                  <a:pt x="8406" y="5311"/>
                </a:lnTo>
                <a:cubicBezTo>
                  <a:pt x="8418" y="5358"/>
                  <a:pt x="8442" y="5394"/>
                  <a:pt x="8490" y="5430"/>
                </a:cubicBezTo>
                <a:cubicBezTo>
                  <a:pt x="8073" y="5501"/>
                  <a:pt x="7656" y="5477"/>
                  <a:pt x="7263" y="5334"/>
                </a:cubicBezTo>
                <a:cubicBezTo>
                  <a:pt x="8442" y="5608"/>
                  <a:pt x="8061" y="4453"/>
                  <a:pt x="8776" y="4441"/>
                </a:cubicBezTo>
                <a:lnTo>
                  <a:pt x="8704" y="4441"/>
                </a:lnTo>
                <a:cubicBezTo>
                  <a:pt x="8728" y="4441"/>
                  <a:pt x="8752" y="4441"/>
                  <a:pt x="8776" y="4441"/>
                </a:cubicBezTo>
                <a:cubicBezTo>
                  <a:pt x="8442" y="4346"/>
                  <a:pt x="8240" y="4346"/>
                  <a:pt x="8085" y="4418"/>
                </a:cubicBezTo>
                <a:cubicBezTo>
                  <a:pt x="7728" y="4596"/>
                  <a:pt x="7859" y="4977"/>
                  <a:pt x="7716" y="5108"/>
                </a:cubicBezTo>
                <a:cubicBezTo>
                  <a:pt x="7680" y="4882"/>
                  <a:pt x="7549" y="4822"/>
                  <a:pt x="7371" y="4906"/>
                </a:cubicBezTo>
                <a:cubicBezTo>
                  <a:pt x="7549" y="5049"/>
                  <a:pt x="7418" y="5239"/>
                  <a:pt x="7240" y="5227"/>
                </a:cubicBezTo>
                <a:cubicBezTo>
                  <a:pt x="6966" y="5227"/>
                  <a:pt x="6609" y="4930"/>
                  <a:pt x="6156" y="5239"/>
                </a:cubicBezTo>
                <a:cubicBezTo>
                  <a:pt x="6073" y="5251"/>
                  <a:pt x="5978" y="5275"/>
                  <a:pt x="5894" y="5299"/>
                </a:cubicBezTo>
                <a:cubicBezTo>
                  <a:pt x="5978" y="5263"/>
                  <a:pt x="6049" y="5203"/>
                  <a:pt x="6120" y="5156"/>
                </a:cubicBezTo>
                <a:cubicBezTo>
                  <a:pt x="6668" y="5049"/>
                  <a:pt x="6704" y="4596"/>
                  <a:pt x="6894" y="4394"/>
                </a:cubicBezTo>
                <a:cubicBezTo>
                  <a:pt x="7013" y="4263"/>
                  <a:pt x="7240" y="4298"/>
                  <a:pt x="7216" y="4537"/>
                </a:cubicBezTo>
                <a:cubicBezTo>
                  <a:pt x="7406" y="4465"/>
                  <a:pt x="7454" y="4334"/>
                  <a:pt x="7311" y="4144"/>
                </a:cubicBezTo>
                <a:cubicBezTo>
                  <a:pt x="7514" y="4132"/>
                  <a:pt x="7680" y="4501"/>
                  <a:pt x="8073" y="4370"/>
                </a:cubicBezTo>
                <a:cubicBezTo>
                  <a:pt x="8216" y="4310"/>
                  <a:pt x="8371" y="4168"/>
                  <a:pt x="8549" y="3870"/>
                </a:cubicBezTo>
                <a:lnTo>
                  <a:pt x="8549" y="3870"/>
                </a:lnTo>
                <a:cubicBezTo>
                  <a:pt x="8025" y="4370"/>
                  <a:pt x="7478" y="3275"/>
                  <a:pt x="6847" y="4298"/>
                </a:cubicBezTo>
                <a:lnTo>
                  <a:pt x="6847" y="4298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3" y="3429"/>
                  <a:pt x="7644" y="3477"/>
                  <a:pt x="7668" y="3513"/>
                </a:cubicBezTo>
                <a:lnTo>
                  <a:pt x="7680" y="3525"/>
                </a:lnTo>
                <a:cubicBezTo>
                  <a:pt x="7680" y="3536"/>
                  <a:pt x="7692" y="3560"/>
                  <a:pt x="7716" y="3572"/>
                </a:cubicBezTo>
                <a:cubicBezTo>
                  <a:pt x="7847" y="3703"/>
                  <a:pt x="8073" y="3572"/>
                  <a:pt x="8014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7" y="3263"/>
                  <a:pt x="7978" y="3203"/>
                  <a:pt x="8061" y="3203"/>
                </a:cubicBezTo>
                <a:cubicBezTo>
                  <a:pt x="8121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3" y="3775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5" y="3310"/>
                  <a:pt x="8942" y="3167"/>
                  <a:pt x="9168" y="3358"/>
                </a:cubicBezTo>
                <a:cubicBezTo>
                  <a:pt x="8966" y="2786"/>
                  <a:pt x="8645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8" y="2263"/>
                  <a:pt x="8776" y="2548"/>
                  <a:pt x="8478" y="2655"/>
                </a:cubicBezTo>
                <a:lnTo>
                  <a:pt x="8478" y="2655"/>
                </a:lnTo>
                <a:cubicBezTo>
                  <a:pt x="9204" y="2358"/>
                  <a:pt x="9038" y="1953"/>
                  <a:pt x="9335" y="1608"/>
                </a:cubicBezTo>
                <a:cubicBezTo>
                  <a:pt x="8990" y="1893"/>
                  <a:pt x="8573" y="1739"/>
                  <a:pt x="8287" y="2453"/>
                </a:cubicBezTo>
                <a:lnTo>
                  <a:pt x="8287" y="2453"/>
                </a:lnTo>
                <a:cubicBezTo>
                  <a:pt x="8395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2" y="2286"/>
                  <a:pt x="8156" y="1977"/>
                  <a:pt x="7585" y="1774"/>
                </a:cubicBezTo>
                <a:cubicBezTo>
                  <a:pt x="7775" y="2001"/>
                  <a:pt x="7633" y="2036"/>
                  <a:pt x="7668" y="2263"/>
                </a:cubicBezTo>
                <a:cubicBezTo>
                  <a:pt x="7371" y="2203"/>
                  <a:pt x="7002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85" y="3108"/>
                </a:cubicBezTo>
                <a:cubicBezTo>
                  <a:pt x="7502" y="3120"/>
                  <a:pt x="7418" y="3001"/>
                  <a:pt x="7549" y="2929"/>
                </a:cubicBezTo>
                <a:cubicBezTo>
                  <a:pt x="7371" y="2858"/>
                  <a:pt x="7228" y="3096"/>
                  <a:pt x="7371" y="3227"/>
                </a:cubicBezTo>
                <a:cubicBezTo>
                  <a:pt x="7383" y="3239"/>
                  <a:pt x="7394" y="3251"/>
                  <a:pt x="7418" y="3263"/>
                </a:cubicBezTo>
                <a:lnTo>
                  <a:pt x="7430" y="3275"/>
                </a:lnTo>
                <a:cubicBezTo>
                  <a:pt x="7466" y="3298"/>
                  <a:pt x="7514" y="3310"/>
                  <a:pt x="7561" y="3298"/>
                </a:cubicBezTo>
                <a:cubicBezTo>
                  <a:pt x="7335" y="3644"/>
                  <a:pt x="7013" y="3917"/>
                  <a:pt x="6632" y="4096"/>
                </a:cubicBezTo>
                <a:cubicBezTo>
                  <a:pt x="7668" y="3453"/>
                  <a:pt x="6573" y="2905"/>
                  <a:pt x="7073" y="2393"/>
                </a:cubicBezTo>
                <a:lnTo>
                  <a:pt x="7025" y="2441"/>
                </a:lnTo>
                <a:cubicBezTo>
                  <a:pt x="7037" y="2429"/>
                  <a:pt x="7061" y="2405"/>
                  <a:pt x="7073" y="2393"/>
                </a:cubicBezTo>
                <a:cubicBezTo>
                  <a:pt x="6775" y="2560"/>
                  <a:pt x="6632" y="2715"/>
                  <a:pt x="6573" y="2870"/>
                </a:cubicBezTo>
                <a:cubicBezTo>
                  <a:pt x="6442" y="3251"/>
                  <a:pt x="6811" y="3429"/>
                  <a:pt x="6799" y="3620"/>
                </a:cubicBezTo>
                <a:cubicBezTo>
                  <a:pt x="6609" y="3477"/>
                  <a:pt x="6478" y="3525"/>
                  <a:pt x="6406" y="3715"/>
                </a:cubicBezTo>
                <a:cubicBezTo>
                  <a:pt x="6644" y="3691"/>
                  <a:pt x="6680" y="3917"/>
                  <a:pt x="6549" y="4048"/>
                </a:cubicBezTo>
                <a:cubicBezTo>
                  <a:pt x="6347" y="4227"/>
                  <a:pt x="5894" y="4275"/>
                  <a:pt x="5787" y="4810"/>
                </a:cubicBezTo>
                <a:cubicBezTo>
                  <a:pt x="5728" y="4882"/>
                  <a:pt x="5680" y="4965"/>
                  <a:pt x="5644" y="5049"/>
                </a:cubicBezTo>
                <a:cubicBezTo>
                  <a:pt x="5668" y="4953"/>
                  <a:pt x="5692" y="4870"/>
                  <a:pt x="5704" y="4775"/>
                </a:cubicBezTo>
                <a:cubicBezTo>
                  <a:pt x="6013" y="4334"/>
                  <a:pt x="5716" y="3977"/>
                  <a:pt x="5716" y="3703"/>
                </a:cubicBezTo>
                <a:cubicBezTo>
                  <a:pt x="5704" y="3525"/>
                  <a:pt x="5894" y="3382"/>
                  <a:pt x="6037" y="3560"/>
                </a:cubicBezTo>
                <a:cubicBezTo>
                  <a:pt x="6120" y="3382"/>
                  <a:pt x="6061" y="3251"/>
                  <a:pt x="5835" y="3215"/>
                </a:cubicBezTo>
                <a:cubicBezTo>
                  <a:pt x="5966" y="3072"/>
                  <a:pt x="6347" y="3215"/>
                  <a:pt x="6525" y="2846"/>
                </a:cubicBezTo>
                <a:cubicBezTo>
                  <a:pt x="6597" y="2691"/>
                  <a:pt x="6597" y="2489"/>
                  <a:pt x="6501" y="2155"/>
                </a:cubicBezTo>
                <a:cubicBezTo>
                  <a:pt x="6490" y="2870"/>
                  <a:pt x="5335" y="2489"/>
                  <a:pt x="5609" y="3667"/>
                </a:cubicBezTo>
                <a:cubicBezTo>
                  <a:pt x="5466" y="3275"/>
                  <a:pt x="5442" y="2858"/>
                  <a:pt x="5513" y="2453"/>
                </a:cubicBezTo>
                <a:cubicBezTo>
                  <a:pt x="5549" y="2489"/>
                  <a:pt x="5585" y="2524"/>
                  <a:pt x="5632" y="2536"/>
                </a:cubicBezTo>
                <a:lnTo>
                  <a:pt x="5644" y="2536"/>
                </a:lnTo>
                <a:cubicBezTo>
                  <a:pt x="5668" y="2536"/>
                  <a:pt x="5680" y="2536"/>
                  <a:pt x="5704" y="2536"/>
                </a:cubicBezTo>
                <a:cubicBezTo>
                  <a:pt x="5870" y="2524"/>
                  <a:pt x="5942" y="2322"/>
                  <a:pt x="5811" y="2215"/>
                </a:cubicBezTo>
                <a:lnTo>
                  <a:pt x="5787" y="2203"/>
                </a:lnTo>
                <a:cubicBezTo>
                  <a:pt x="5823" y="2346"/>
                  <a:pt x="5692" y="2370"/>
                  <a:pt x="5632" y="2298"/>
                </a:cubicBezTo>
                <a:cubicBezTo>
                  <a:pt x="5585" y="2227"/>
                  <a:pt x="5632" y="2084"/>
                  <a:pt x="5692" y="2036"/>
                </a:cubicBezTo>
                <a:cubicBezTo>
                  <a:pt x="5728" y="1989"/>
                  <a:pt x="5787" y="1965"/>
                  <a:pt x="5859" y="1965"/>
                </a:cubicBezTo>
                <a:cubicBezTo>
                  <a:pt x="6013" y="1953"/>
                  <a:pt x="6287" y="2060"/>
                  <a:pt x="6156" y="2382"/>
                </a:cubicBezTo>
                <a:cubicBezTo>
                  <a:pt x="6490" y="2286"/>
                  <a:pt x="6430" y="1822"/>
                  <a:pt x="6168" y="1643"/>
                </a:cubicBezTo>
                <a:cubicBezTo>
                  <a:pt x="6371" y="1524"/>
                  <a:pt x="6287" y="1381"/>
                  <a:pt x="6585" y="1358"/>
                </a:cubicBezTo>
                <a:cubicBezTo>
                  <a:pt x="6037" y="1096"/>
                  <a:pt x="5918" y="1429"/>
                  <a:pt x="5704" y="1512"/>
                </a:cubicBezTo>
                <a:lnTo>
                  <a:pt x="5704" y="1512"/>
                </a:lnTo>
                <a:cubicBezTo>
                  <a:pt x="6144" y="1274"/>
                  <a:pt x="6001" y="929"/>
                  <a:pt x="6263" y="631"/>
                </a:cubicBezTo>
                <a:cubicBezTo>
                  <a:pt x="5716" y="679"/>
                  <a:pt x="5739" y="1060"/>
                  <a:pt x="5609" y="1346"/>
                </a:cubicBezTo>
                <a:lnTo>
                  <a:pt x="5609" y="1346"/>
                </a:lnTo>
                <a:cubicBezTo>
                  <a:pt x="5906" y="631"/>
                  <a:pt x="5501" y="453"/>
                  <a:pt x="5466" y="0"/>
                </a:cubicBezTo>
                <a:cubicBezTo>
                  <a:pt x="5430" y="453"/>
                  <a:pt x="5013" y="631"/>
                  <a:pt x="5323" y="1346"/>
                </a:cubicBezTo>
                <a:lnTo>
                  <a:pt x="5323" y="1346"/>
                </a:lnTo>
                <a:cubicBezTo>
                  <a:pt x="5192" y="1060"/>
                  <a:pt x="5216" y="679"/>
                  <a:pt x="4668" y="631"/>
                </a:cubicBezTo>
                <a:cubicBezTo>
                  <a:pt x="4930" y="929"/>
                  <a:pt x="4775" y="1286"/>
                  <a:pt x="5228" y="1512"/>
                </a:cubicBezTo>
                <a:lnTo>
                  <a:pt x="5228" y="1512"/>
                </a:lnTo>
                <a:cubicBezTo>
                  <a:pt x="5013" y="1429"/>
                  <a:pt x="4894" y="1096"/>
                  <a:pt x="4346" y="1358"/>
                </a:cubicBezTo>
                <a:cubicBezTo>
                  <a:pt x="4644" y="1381"/>
                  <a:pt x="4561" y="1524"/>
                  <a:pt x="4763" y="1643"/>
                </a:cubicBezTo>
                <a:cubicBezTo>
                  <a:pt x="4501" y="1822"/>
                  <a:pt x="4442" y="2286"/>
                  <a:pt x="4787" y="2382"/>
                </a:cubicBezTo>
                <a:cubicBezTo>
                  <a:pt x="4644" y="2060"/>
                  <a:pt x="4906" y="1953"/>
                  <a:pt x="5085" y="1965"/>
                </a:cubicBezTo>
                <a:cubicBezTo>
                  <a:pt x="5144" y="1965"/>
                  <a:pt x="5204" y="1989"/>
                  <a:pt x="5239" y="2036"/>
                </a:cubicBezTo>
                <a:cubicBezTo>
                  <a:pt x="5299" y="2084"/>
                  <a:pt x="5347" y="2227"/>
                  <a:pt x="5299" y="2298"/>
                </a:cubicBezTo>
                <a:cubicBezTo>
                  <a:pt x="5239" y="2370"/>
                  <a:pt x="5108" y="2346"/>
                  <a:pt x="5144" y="2203"/>
                </a:cubicBezTo>
                <a:cubicBezTo>
                  <a:pt x="4989" y="2286"/>
                  <a:pt x="5037" y="2524"/>
                  <a:pt x="5228" y="2536"/>
                </a:cubicBezTo>
                <a:cubicBezTo>
                  <a:pt x="5251" y="2536"/>
                  <a:pt x="5263" y="2536"/>
                  <a:pt x="5287" y="2536"/>
                </a:cubicBezTo>
                <a:lnTo>
                  <a:pt x="5299" y="2536"/>
                </a:lnTo>
                <a:cubicBezTo>
                  <a:pt x="5347" y="2524"/>
                  <a:pt x="5382" y="2489"/>
                  <a:pt x="5418" y="2453"/>
                </a:cubicBezTo>
                <a:cubicBezTo>
                  <a:pt x="5489" y="2858"/>
                  <a:pt x="5466" y="3275"/>
                  <a:pt x="5323" y="3667"/>
                </a:cubicBezTo>
                <a:cubicBezTo>
                  <a:pt x="5597" y="2489"/>
                  <a:pt x="4442" y="2870"/>
                  <a:pt x="4430" y="2155"/>
                </a:cubicBezTo>
                <a:cubicBezTo>
                  <a:pt x="4335" y="2489"/>
                  <a:pt x="4335" y="2703"/>
                  <a:pt x="4406" y="2846"/>
                </a:cubicBezTo>
                <a:cubicBezTo>
                  <a:pt x="4596" y="3215"/>
                  <a:pt x="4966" y="3072"/>
                  <a:pt x="5097" y="3215"/>
                </a:cubicBezTo>
                <a:cubicBezTo>
                  <a:pt x="4870" y="3251"/>
                  <a:pt x="4799" y="3382"/>
                  <a:pt x="4894" y="3560"/>
                </a:cubicBezTo>
                <a:cubicBezTo>
                  <a:pt x="5037" y="3382"/>
                  <a:pt x="5228" y="3525"/>
                  <a:pt x="5228" y="3703"/>
                </a:cubicBezTo>
                <a:cubicBezTo>
                  <a:pt x="5216" y="3977"/>
                  <a:pt x="4930" y="4322"/>
                  <a:pt x="5228" y="4775"/>
                </a:cubicBezTo>
                <a:cubicBezTo>
                  <a:pt x="5239" y="4870"/>
                  <a:pt x="5263" y="4953"/>
                  <a:pt x="5287" y="5049"/>
                </a:cubicBezTo>
                <a:cubicBezTo>
                  <a:pt x="5251" y="4965"/>
                  <a:pt x="5192" y="4882"/>
                  <a:pt x="5144" y="4810"/>
                </a:cubicBezTo>
                <a:cubicBezTo>
                  <a:pt x="5037" y="4275"/>
                  <a:pt x="4585" y="4239"/>
                  <a:pt x="4394" y="4048"/>
                </a:cubicBezTo>
                <a:cubicBezTo>
                  <a:pt x="4251" y="3929"/>
                  <a:pt x="4287" y="3691"/>
                  <a:pt x="4525" y="3715"/>
                </a:cubicBezTo>
                <a:cubicBezTo>
                  <a:pt x="4454" y="3525"/>
                  <a:pt x="4323" y="3477"/>
                  <a:pt x="4132" y="3620"/>
                </a:cubicBezTo>
                <a:cubicBezTo>
                  <a:pt x="4120" y="3429"/>
                  <a:pt x="4489" y="3251"/>
                  <a:pt x="4358" y="2870"/>
                </a:cubicBezTo>
                <a:cubicBezTo>
                  <a:pt x="4311" y="2715"/>
                  <a:pt x="4156" y="2560"/>
                  <a:pt x="3858" y="2393"/>
                </a:cubicBezTo>
                <a:lnTo>
                  <a:pt x="3858" y="2393"/>
                </a:lnTo>
                <a:cubicBezTo>
                  <a:pt x="4358" y="2905"/>
                  <a:pt x="3263" y="3453"/>
                  <a:pt x="4299" y="4096"/>
                </a:cubicBezTo>
                <a:cubicBezTo>
                  <a:pt x="3930" y="3917"/>
                  <a:pt x="3608" y="3644"/>
                  <a:pt x="3370" y="3298"/>
                </a:cubicBezTo>
                <a:cubicBezTo>
                  <a:pt x="3430" y="3310"/>
                  <a:pt x="3477" y="3298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5" y="3096"/>
                  <a:pt x="3573" y="2870"/>
                  <a:pt x="3394" y="2929"/>
                </a:cubicBezTo>
                <a:cubicBezTo>
                  <a:pt x="3525" y="3001"/>
                  <a:pt x="3442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44" y="2477"/>
                  <a:pt x="3775" y="2798"/>
                </a:cubicBezTo>
                <a:cubicBezTo>
                  <a:pt x="3954" y="2489"/>
                  <a:pt x="3584" y="2203"/>
                  <a:pt x="3275" y="2263"/>
                </a:cubicBezTo>
                <a:cubicBezTo>
                  <a:pt x="3323" y="2036"/>
                  <a:pt x="3180" y="2001"/>
                  <a:pt x="3370" y="1774"/>
                </a:cubicBezTo>
                <a:cubicBezTo>
                  <a:pt x="2787" y="1977"/>
                  <a:pt x="2942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9" y="2167"/>
                  <a:pt x="2656" y="2453"/>
                </a:cubicBezTo>
                <a:lnTo>
                  <a:pt x="2656" y="2453"/>
                </a:lnTo>
                <a:cubicBezTo>
                  <a:pt x="2358" y="1739"/>
                  <a:pt x="1965" y="1893"/>
                  <a:pt x="1620" y="1608"/>
                </a:cubicBezTo>
                <a:cubicBezTo>
                  <a:pt x="1906" y="1953"/>
                  <a:pt x="1739" y="2358"/>
                  <a:pt x="2465" y="2655"/>
                </a:cubicBezTo>
                <a:lnTo>
                  <a:pt x="2465" y="2655"/>
                </a:lnTo>
                <a:cubicBezTo>
                  <a:pt x="2168" y="2548"/>
                  <a:pt x="1906" y="2263"/>
                  <a:pt x="1489" y="2608"/>
                </a:cubicBezTo>
                <a:cubicBezTo>
                  <a:pt x="1894" y="2632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86"/>
                  <a:pt x="1787" y="3358"/>
                </a:cubicBezTo>
                <a:cubicBezTo>
                  <a:pt x="2013" y="3167"/>
                  <a:pt x="2049" y="3310"/>
                  <a:pt x="2275" y="3263"/>
                </a:cubicBezTo>
                <a:cubicBezTo>
                  <a:pt x="2215" y="3560"/>
                  <a:pt x="2501" y="3941"/>
                  <a:pt x="2811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20" y="3441"/>
                  <a:pt x="3013" y="3513"/>
                  <a:pt x="2942" y="3382"/>
                </a:cubicBezTo>
                <a:cubicBezTo>
                  <a:pt x="2870" y="3572"/>
                  <a:pt x="3096" y="3703"/>
                  <a:pt x="3239" y="3572"/>
                </a:cubicBezTo>
                <a:cubicBezTo>
                  <a:pt x="3251" y="3560"/>
                  <a:pt x="3263" y="3536"/>
                  <a:pt x="3275" y="3525"/>
                </a:cubicBezTo>
                <a:lnTo>
                  <a:pt x="3275" y="3513"/>
                </a:lnTo>
                <a:cubicBezTo>
                  <a:pt x="3299" y="3477"/>
                  <a:pt x="3311" y="3429"/>
                  <a:pt x="3299" y="3382"/>
                </a:cubicBezTo>
                <a:cubicBezTo>
                  <a:pt x="3644" y="3608"/>
                  <a:pt x="3918" y="3929"/>
                  <a:pt x="4096" y="4298"/>
                </a:cubicBezTo>
                <a:lnTo>
                  <a:pt x="4096" y="4298"/>
                </a:lnTo>
                <a:cubicBezTo>
                  <a:pt x="3453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1" y="4168"/>
                  <a:pt x="2715" y="4310"/>
                  <a:pt x="2870" y="4370"/>
                </a:cubicBezTo>
                <a:cubicBezTo>
                  <a:pt x="3251" y="4501"/>
                  <a:pt x="3430" y="4132"/>
                  <a:pt x="3620" y="4144"/>
                </a:cubicBezTo>
                <a:cubicBezTo>
                  <a:pt x="3477" y="4334"/>
                  <a:pt x="3537" y="4465"/>
                  <a:pt x="3715" y="4537"/>
                </a:cubicBezTo>
                <a:cubicBezTo>
                  <a:pt x="3692" y="4298"/>
                  <a:pt x="3930" y="4275"/>
                  <a:pt x="4049" y="4406"/>
                </a:cubicBezTo>
                <a:cubicBezTo>
                  <a:pt x="4239" y="4608"/>
                  <a:pt x="4275" y="5049"/>
                  <a:pt x="4811" y="5156"/>
                </a:cubicBezTo>
                <a:cubicBezTo>
                  <a:pt x="4882" y="5215"/>
                  <a:pt x="4966" y="5263"/>
                  <a:pt x="5049" y="5299"/>
                </a:cubicBezTo>
                <a:cubicBezTo>
                  <a:pt x="4954" y="5275"/>
                  <a:pt x="4870" y="5251"/>
                  <a:pt x="4775" y="5239"/>
                </a:cubicBezTo>
                <a:cubicBezTo>
                  <a:pt x="4335" y="4930"/>
                  <a:pt x="3977" y="5227"/>
                  <a:pt x="3704" y="5239"/>
                </a:cubicBezTo>
                <a:cubicBezTo>
                  <a:pt x="3525" y="5239"/>
                  <a:pt x="3382" y="5060"/>
                  <a:pt x="3573" y="4906"/>
                </a:cubicBezTo>
                <a:cubicBezTo>
                  <a:pt x="3382" y="4822"/>
                  <a:pt x="3251" y="4882"/>
                  <a:pt x="3227" y="5108"/>
                </a:cubicBezTo>
                <a:cubicBezTo>
                  <a:pt x="3072" y="4977"/>
                  <a:pt x="3227" y="4608"/>
                  <a:pt x="2846" y="4418"/>
                </a:cubicBezTo>
                <a:cubicBezTo>
                  <a:pt x="2703" y="4346"/>
                  <a:pt x="2489" y="4346"/>
                  <a:pt x="2156" y="4441"/>
                </a:cubicBezTo>
                <a:cubicBezTo>
                  <a:pt x="2180" y="4441"/>
                  <a:pt x="2203" y="4441"/>
                  <a:pt x="2227" y="4441"/>
                </a:cubicBezTo>
                <a:lnTo>
                  <a:pt x="2156" y="4441"/>
                </a:lnTo>
                <a:cubicBezTo>
                  <a:pt x="2882" y="4453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77"/>
                  <a:pt x="2858" y="5501"/>
                  <a:pt x="2453" y="5430"/>
                </a:cubicBezTo>
                <a:cubicBezTo>
                  <a:pt x="2489" y="5406"/>
                  <a:pt x="2513" y="5358"/>
                  <a:pt x="2525" y="5311"/>
                </a:cubicBezTo>
                <a:cubicBezTo>
                  <a:pt x="2525" y="5311"/>
                  <a:pt x="2525" y="5299"/>
                  <a:pt x="2525" y="5299"/>
                </a:cubicBezTo>
                <a:cubicBezTo>
                  <a:pt x="2525" y="5275"/>
                  <a:pt x="2525" y="5263"/>
                  <a:pt x="2525" y="5239"/>
                </a:cubicBezTo>
                <a:cubicBezTo>
                  <a:pt x="2525" y="5060"/>
                  <a:pt x="2275" y="5001"/>
                  <a:pt x="2191" y="5168"/>
                </a:cubicBezTo>
                <a:cubicBezTo>
                  <a:pt x="2346" y="5120"/>
                  <a:pt x="2358" y="5263"/>
                  <a:pt x="2299" y="5311"/>
                </a:cubicBezTo>
                <a:cubicBezTo>
                  <a:pt x="2227" y="5370"/>
                  <a:pt x="2084" y="5311"/>
                  <a:pt x="2025" y="5263"/>
                </a:cubicBezTo>
                <a:cubicBezTo>
                  <a:pt x="1989" y="5215"/>
                  <a:pt x="1965" y="5156"/>
                  <a:pt x="1965" y="5096"/>
                </a:cubicBezTo>
                <a:cubicBezTo>
                  <a:pt x="1953" y="4930"/>
                  <a:pt x="2049" y="4668"/>
                  <a:pt x="2370" y="4799"/>
                </a:cubicBezTo>
                <a:cubicBezTo>
                  <a:pt x="2275" y="4453"/>
                  <a:pt x="1810" y="4513"/>
                  <a:pt x="1644" y="4775"/>
                </a:cubicBezTo>
                <a:cubicBezTo>
                  <a:pt x="1513" y="4584"/>
                  <a:pt x="1382" y="4656"/>
                  <a:pt x="1358" y="4358"/>
                </a:cubicBezTo>
                <a:cubicBezTo>
                  <a:pt x="1096" y="4906"/>
                  <a:pt x="1418" y="5025"/>
                  <a:pt x="1513" y="5239"/>
                </a:cubicBezTo>
                <a:lnTo>
                  <a:pt x="1513" y="5239"/>
                </a:lnTo>
                <a:cubicBezTo>
                  <a:pt x="1275" y="4799"/>
                  <a:pt x="917" y="4941"/>
                  <a:pt x="632" y="4679"/>
                </a:cubicBezTo>
                <a:cubicBezTo>
                  <a:pt x="667" y="5227"/>
                  <a:pt x="1060" y="5215"/>
                  <a:pt x="1334" y="5346"/>
                </a:cubicBezTo>
                <a:lnTo>
                  <a:pt x="1334" y="5346"/>
                </a:lnTo>
                <a:cubicBezTo>
                  <a:pt x="620" y="5049"/>
                  <a:pt x="441" y="5441"/>
                  <a:pt x="1" y="5477"/>
                </a:cubicBezTo>
                <a:cubicBezTo>
                  <a:pt x="441" y="5513"/>
                  <a:pt x="620" y="5930"/>
                  <a:pt x="1334" y="5620"/>
                </a:cubicBezTo>
                <a:lnTo>
                  <a:pt x="1334" y="5620"/>
                </a:lnTo>
                <a:cubicBezTo>
                  <a:pt x="1060" y="5751"/>
                  <a:pt x="667" y="5727"/>
                  <a:pt x="632" y="6275"/>
                </a:cubicBezTo>
                <a:cubicBezTo>
                  <a:pt x="929" y="6013"/>
                  <a:pt x="1275" y="6168"/>
                  <a:pt x="1513" y="5715"/>
                </a:cubicBezTo>
                <a:lnTo>
                  <a:pt x="1513" y="5715"/>
                </a:lnTo>
                <a:cubicBezTo>
                  <a:pt x="1418" y="5930"/>
                  <a:pt x="1096" y="6049"/>
                  <a:pt x="1358" y="6596"/>
                </a:cubicBezTo>
                <a:cubicBezTo>
                  <a:pt x="1370" y="6287"/>
                  <a:pt x="1501" y="6358"/>
                  <a:pt x="1632" y="6168"/>
                </a:cubicBezTo>
                <a:close/>
                <a:moveTo>
                  <a:pt x="7287" y="5299"/>
                </a:moveTo>
                <a:close/>
                <a:moveTo>
                  <a:pt x="6752" y="5132"/>
                </a:moveTo>
                <a:cubicBezTo>
                  <a:pt x="6942" y="5180"/>
                  <a:pt x="7133" y="5334"/>
                  <a:pt x="7478" y="5406"/>
                </a:cubicBezTo>
                <a:cubicBezTo>
                  <a:pt x="7573" y="5418"/>
                  <a:pt x="7668" y="5441"/>
                  <a:pt x="7775" y="5453"/>
                </a:cubicBezTo>
                <a:cubicBezTo>
                  <a:pt x="7668" y="5465"/>
                  <a:pt x="7573" y="5477"/>
                  <a:pt x="7478" y="5501"/>
                </a:cubicBezTo>
                <a:cubicBezTo>
                  <a:pt x="7133" y="5572"/>
                  <a:pt x="6942" y="5727"/>
                  <a:pt x="6752" y="5775"/>
                </a:cubicBezTo>
                <a:cubicBezTo>
                  <a:pt x="6609" y="5799"/>
                  <a:pt x="6454" y="5775"/>
                  <a:pt x="6323" y="5703"/>
                </a:cubicBezTo>
                <a:cubicBezTo>
                  <a:pt x="6549" y="5715"/>
                  <a:pt x="6763" y="5620"/>
                  <a:pt x="6918" y="5453"/>
                </a:cubicBezTo>
                <a:cubicBezTo>
                  <a:pt x="6763" y="5287"/>
                  <a:pt x="6549" y="5191"/>
                  <a:pt x="6323" y="5203"/>
                </a:cubicBezTo>
                <a:cubicBezTo>
                  <a:pt x="6454" y="5120"/>
                  <a:pt x="6609" y="5096"/>
                  <a:pt x="6763" y="5132"/>
                </a:cubicBezTo>
                <a:close/>
                <a:moveTo>
                  <a:pt x="6859" y="6632"/>
                </a:moveTo>
                <a:close/>
                <a:moveTo>
                  <a:pt x="6644" y="4060"/>
                </a:moveTo>
                <a:close/>
                <a:moveTo>
                  <a:pt x="6156" y="4322"/>
                </a:moveTo>
                <a:cubicBezTo>
                  <a:pt x="6323" y="4215"/>
                  <a:pt x="6549" y="4191"/>
                  <a:pt x="6859" y="3989"/>
                </a:cubicBezTo>
                <a:cubicBezTo>
                  <a:pt x="6942" y="3941"/>
                  <a:pt x="7025" y="3882"/>
                  <a:pt x="7109" y="3810"/>
                </a:cubicBezTo>
                <a:cubicBezTo>
                  <a:pt x="7037" y="3906"/>
                  <a:pt x="6978" y="3989"/>
                  <a:pt x="6930" y="4060"/>
                </a:cubicBezTo>
                <a:cubicBezTo>
                  <a:pt x="6728" y="4358"/>
                  <a:pt x="6704" y="4596"/>
                  <a:pt x="6597" y="4763"/>
                </a:cubicBezTo>
                <a:cubicBezTo>
                  <a:pt x="6513" y="4894"/>
                  <a:pt x="6394" y="4989"/>
                  <a:pt x="6251" y="5025"/>
                </a:cubicBezTo>
                <a:cubicBezTo>
                  <a:pt x="6418" y="4870"/>
                  <a:pt x="6501" y="4656"/>
                  <a:pt x="6490" y="4429"/>
                </a:cubicBezTo>
                <a:cubicBezTo>
                  <a:pt x="6263" y="4429"/>
                  <a:pt x="6049" y="4513"/>
                  <a:pt x="5894" y="4679"/>
                </a:cubicBezTo>
                <a:cubicBezTo>
                  <a:pt x="5942" y="4525"/>
                  <a:pt x="6025" y="4406"/>
                  <a:pt x="6156" y="4322"/>
                </a:cubicBezTo>
                <a:close/>
                <a:moveTo>
                  <a:pt x="6490" y="6477"/>
                </a:moveTo>
                <a:cubicBezTo>
                  <a:pt x="6501" y="6251"/>
                  <a:pt x="6418" y="6037"/>
                  <a:pt x="6251" y="5882"/>
                </a:cubicBezTo>
                <a:cubicBezTo>
                  <a:pt x="6394" y="5918"/>
                  <a:pt x="6513" y="6013"/>
                  <a:pt x="6597" y="6144"/>
                </a:cubicBezTo>
                <a:cubicBezTo>
                  <a:pt x="6704" y="6311"/>
                  <a:pt x="6728" y="6549"/>
                  <a:pt x="6930" y="6846"/>
                </a:cubicBezTo>
                <a:cubicBezTo>
                  <a:pt x="6978" y="6930"/>
                  <a:pt x="7037" y="7013"/>
                  <a:pt x="7109" y="7096"/>
                </a:cubicBezTo>
                <a:cubicBezTo>
                  <a:pt x="7025" y="7037"/>
                  <a:pt x="6942" y="6977"/>
                  <a:pt x="6859" y="6918"/>
                </a:cubicBezTo>
                <a:cubicBezTo>
                  <a:pt x="6561" y="6727"/>
                  <a:pt x="6323" y="6692"/>
                  <a:pt x="6156" y="6596"/>
                </a:cubicBezTo>
                <a:cubicBezTo>
                  <a:pt x="6025" y="6513"/>
                  <a:pt x="5930" y="6382"/>
                  <a:pt x="5894" y="6239"/>
                </a:cubicBezTo>
                <a:cubicBezTo>
                  <a:pt x="6049" y="6406"/>
                  <a:pt x="6263" y="6489"/>
                  <a:pt x="6501" y="6477"/>
                </a:cubicBezTo>
                <a:close/>
                <a:moveTo>
                  <a:pt x="5620" y="7275"/>
                </a:moveTo>
                <a:close/>
                <a:moveTo>
                  <a:pt x="5216" y="4596"/>
                </a:moveTo>
                <a:cubicBezTo>
                  <a:pt x="5144" y="4465"/>
                  <a:pt x="5120" y="4310"/>
                  <a:pt x="5144" y="4156"/>
                </a:cubicBezTo>
                <a:cubicBezTo>
                  <a:pt x="5192" y="3965"/>
                  <a:pt x="5347" y="3787"/>
                  <a:pt x="5418" y="3429"/>
                </a:cubicBezTo>
                <a:cubicBezTo>
                  <a:pt x="5442" y="3346"/>
                  <a:pt x="5454" y="3239"/>
                  <a:pt x="5466" y="3132"/>
                </a:cubicBezTo>
                <a:cubicBezTo>
                  <a:pt x="5478" y="3251"/>
                  <a:pt x="5489" y="3346"/>
                  <a:pt x="5513" y="3429"/>
                </a:cubicBezTo>
                <a:cubicBezTo>
                  <a:pt x="5597" y="3787"/>
                  <a:pt x="5739" y="3965"/>
                  <a:pt x="5787" y="4156"/>
                </a:cubicBezTo>
                <a:cubicBezTo>
                  <a:pt x="5811" y="4310"/>
                  <a:pt x="5799" y="4465"/>
                  <a:pt x="5716" y="4596"/>
                </a:cubicBezTo>
                <a:cubicBezTo>
                  <a:pt x="5942" y="4370"/>
                  <a:pt x="5775" y="4001"/>
                  <a:pt x="5466" y="4001"/>
                </a:cubicBezTo>
                <a:cubicBezTo>
                  <a:pt x="5156" y="4001"/>
                  <a:pt x="5001" y="4370"/>
                  <a:pt x="5216" y="4596"/>
                </a:cubicBezTo>
                <a:close/>
                <a:moveTo>
                  <a:pt x="5466" y="6894"/>
                </a:moveTo>
                <a:cubicBezTo>
                  <a:pt x="5632" y="6739"/>
                  <a:pt x="5728" y="6525"/>
                  <a:pt x="5716" y="6299"/>
                </a:cubicBezTo>
                <a:cubicBezTo>
                  <a:pt x="5799" y="6430"/>
                  <a:pt x="5811" y="6584"/>
                  <a:pt x="5787" y="6739"/>
                </a:cubicBezTo>
                <a:cubicBezTo>
                  <a:pt x="5739" y="6930"/>
                  <a:pt x="5597" y="7108"/>
                  <a:pt x="5513" y="7466"/>
                </a:cubicBezTo>
                <a:cubicBezTo>
                  <a:pt x="5489" y="7561"/>
                  <a:pt x="5478" y="7656"/>
                  <a:pt x="5466" y="7763"/>
                </a:cubicBezTo>
                <a:cubicBezTo>
                  <a:pt x="5454" y="7644"/>
                  <a:pt x="5442" y="7549"/>
                  <a:pt x="5418" y="7466"/>
                </a:cubicBezTo>
                <a:cubicBezTo>
                  <a:pt x="5347" y="7108"/>
                  <a:pt x="5192" y="6930"/>
                  <a:pt x="5144" y="6739"/>
                </a:cubicBezTo>
                <a:cubicBezTo>
                  <a:pt x="5120" y="6584"/>
                  <a:pt x="5144" y="6430"/>
                  <a:pt x="5216" y="6299"/>
                </a:cubicBezTo>
                <a:cubicBezTo>
                  <a:pt x="5204" y="6525"/>
                  <a:pt x="5299" y="6751"/>
                  <a:pt x="5478" y="6906"/>
                </a:cubicBezTo>
                <a:close/>
                <a:moveTo>
                  <a:pt x="4287" y="6846"/>
                </a:moveTo>
                <a:close/>
                <a:moveTo>
                  <a:pt x="4287" y="4048"/>
                </a:moveTo>
                <a:close/>
                <a:moveTo>
                  <a:pt x="4442" y="4418"/>
                </a:moveTo>
                <a:cubicBezTo>
                  <a:pt x="4430" y="4644"/>
                  <a:pt x="4513" y="4870"/>
                  <a:pt x="4680" y="5013"/>
                </a:cubicBezTo>
                <a:cubicBezTo>
                  <a:pt x="4537" y="4977"/>
                  <a:pt x="4406" y="4882"/>
                  <a:pt x="4323" y="4751"/>
                </a:cubicBezTo>
                <a:cubicBezTo>
                  <a:pt x="4227" y="4584"/>
                  <a:pt x="4192" y="4358"/>
                  <a:pt x="4001" y="4048"/>
                </a:cubicBezTo>
                <a:cubicBezTo>
                  <a:pt x="3942" y="3965"/>
                  <a:pt x="3882" y="3882"/>
                  <a:pt x="3823" y="3798"/>
                </a:cubicBezTo>
                <a:cubicBezTo>
                  <a:pt x="3906" y="3870"/>
                  <a:pt x="3989" y="3929"/>
                  <a:pt x="4073" y="3977"/>
                </a:cubicBezTo>
                <a:cubicBezTo>
                  <a:pt x="4370" y="4179"/>
                  <a:pt x="4608" y="4203"/>
                  <a:pt x="4775" y="4310"/>
                </a:cubicBezTo>
                <a:cubicBezTo>
                  <a:pt x="4906" y="4394"/>
                  <a:pt x="5001" y="4513"/>
                  <a:pt x="5037" y="4656"/>
                </a:cubicBezTo>
                <a:cubicBezTo>
                  <a:pt x="4882" y="4501"/>
                  <a:pt x="4668" y="4418"/>
                  <a:pt x="4454" y="4429"/>
                </a:cubicBezTo>
                <a:close/>
                <a:moveTo>
                  <a:pt x="5037" y="6227"/>
                </a:moveTo>
                <a:cubicBezTo>
                  <a:pt x="4989" y="6370"/>
                  <a:pt x="4894" y="6501"/>
                  <a:pt x="4775" y="6584"/>
                </a:cubicBezTo>
                <a:cubicBezTo>
                  <a:pt x="4596" y="6680"/>
                  <a:pt x="4370" y="6704"/>
                  <a:pt x="4061" y="6906"/>
                </a:cubicBezTo>
                <a:cubicBezTo>
                  <a:pt x="3989" y="6965"/>
                  <a:pt x="3906" y="7025"/>
                  <a:pt x="3846" y="7096"/>
                </a:cubicBezTo>
                <a:cubicBezTo>
                  <a:pt x="3906" y="7013"/>
                  <a:pt x="3965" y="6930"/>
                  <a:pt x="4025" y="6846"/>
                </a:cubicBezTo>
                <a:cubicBezTo>
                  <a:pt x="4215" y="6549"/>
                  <a:pt x="4239" y="6311"/>
                  <a:pt x="4346" y="6144"/>
                </a:cubicBezTo>
                <a:cubicBezTo>
                  <a:pt x="4430" y="6013"/>
                  <a:pt x="4549" y="5918"/>
                  <a:pt x="4704" y="5882"/>
                </a:cubicBezTo>
                <a:cubicBezTo>
                  <a:pt x="4537" y="6037"/>
                  <a:pt x="4442" y="6251"/>
                  <a:pt x="4454" y="6477"/>
                </a:cubicBezTo>
                <a:cubicBezTo>
                  <a:pt x="4680" y="6489"/>
                  <a:pt x="4894" y="6394"/>
                  <a:pt x="5049" y="6239"/>
                </a:cubicBezTo>
                <a:close/>
                <a:moveTo>
                  <a:pt x="3632" y="5596"/>
                </a:moveTo>
                <a:close/>
                <a:moveTo>
                  <a:pt x="3442" y="5394"/>
                </a:moveTo>
                <a:cubicBezTo>
                  <a:pt x="3799" y="5322"/>
                  <a:pt x="3977" y="5180"/>
                  <a:pt x="4168" y="5132"/>
                </a:cubicBezTo>
                <a:cubicBezTo>
                  <a:pt x="4311" y="5096"/>
                  <a:pt x="4466" y="5120"/>
                  <a:pt x="4608" y="5191"/>
                </a:cubicBezTo>
                <a:cubicBezTo>
                  <a:pt x="4370" y="5180"/>
                  <a:pt x="4156" y="5275"/>
                  <a:pt x="4013" y="5441"/>
                </a:cubicBezTo>
                <a:cubicBezTo>
                  <a:pt x="4156" y="5620"/>
                  <a:pt x="4382" y="5703"/>
                  <a:pt x="4608" y="5703"/>
                </a:cubicBezTo>
                <a:cubicBezTo>
                  <a:pt x="4466" y="5775"/>
                  <a:pt x="4311" y="5799"/>
                  <a:pt x="4168" y="5763"/>
                </a:cubicBezTo>
                <a:cubicBezTo>
                  <a:pt x="3977" y="5715"/>
                  <a:pt x="3799" y="5572"/>
                  <a:pt x="3442" y="5489"/>
                </a:cubicBezTo>
                <a:cubicBezTo>
                  <a:pt x="3334" y="5477"/>
                  <a:pt x="3239" y="5453"/>
                  <a:pt x="3144" y="5441"/>
                </a:cubicBezTo>
                <a:cubicBezTo>
                  <a:pt x="3263" y="5441"/>
                  <a:pt x="3370" y="5430"/>
                  <a:pt x="3453" y="540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13"/>
          <p:cNvSpPr/>
          <p:nvPr/>
        </p:nvSpPr>
        <p:spPr>
          <a:xfrm rot="-7691837">
            <a:off x="6731289" y="792439"/>
            <a:ext cx="761838" cy="762675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32" y="6168"/>
                </a:moveTo>
                <a:cubicBezTo>
                  <a:pt x="1799" y="6418"/>
                  <a:pt x="2275" y="6477"/>
                  <a:pt x="2370" y="6144"/>
                </a:cubicBezTo>
                <a:cubicBezTo>
                  <a:pt x="2049" y="6275"/>
                  <a:pt x="1941" y="6013"/>
                  <a:pt x="1953" y="5846"/>
                </a:cubicBezTo>
                <a:cubicBezTo>
                  <a:pt x="1953" y="5775"/>
                  <a:pt x="1977" y="5715"/>
                  <a:pt x="2025" y="5680"/>
                </a:cubicBezTo>
                <a:cubicBezTo>
                  <a:pt x="2072" y="5620"/>
                  <a:pt x="2215" y="5572"/>
                  <a:pt x="2287" y="5620"/>
                </a:cubicBezTo>
                <a:cubicBezTo>
                  <a:pt x="2346" y="5680"/>
                  <a:pt x="2334" y="5811"/>
                  <a:pt x="2180" y="5775"/>
                </a:cubicBezTo>
                <a:cubicBezTo>
                  <a:pt x="2263" y="5942"/>
                  <a:pt x="2513" y="5882"/>
                  <a:pt x="2525" y="5692"/>
                </a:cubicBezTo>
                <a:cubicBezTo>
                  <a:pt x="2525" y="5680"/>
                  <a:pt x="2525" y="5656"/>
                  <a:pt x="2525" y="5632"/>
                </a:cubicBezTo>
                <a:cubicBezTo>
                  <a:pt x="2525" y="5632"/>
                  <a:pt x="2525" y="5632"/>
                  <a:pt x="2525" y="5620"/>
                </a:cubicBezTo>
                <a:cubicBezTo>
                  <a:pt x="2513" y="5572"/>
                  <a:pt x="2477" y="5537"/>
                  <a:pt x="2441" y="5513"/>
                </a:cubicBezTo>
                <a:cubicBezTo>
                  <a:pt x="2846" y="5430"/>
                  <a:pt x="3263" y="5465"/>
                  <a:pt x="3656" y="5596"/>
                </a:cubicBezTo>
                <a:cubicBezTo>
                  <a:pt x="2477" y="5322"/>
                  <a:pt x="2858" y="6489"/>
                  <a:pt x="2144" y="6489"/>
                </a:cubicBezTo>
                <a:lnTo>
                  <a:pt x="2215" y="6489"/>
                </a:lnTo>
                <a:cubicBezTo>
                  <a:pt x="2191" y="6489"/>
                  <a:pt x="2168" y="6489"/>
                  <a:pt x="2144" y="6489"/>
                </a:cubicBezTo>
                <a:cubicBezTo>
                  <a:pt x="2477" y="6584"/>
                  <a:pt x="2691" y="6584"/>
                  <a:pt x="2834" y="6513"/>
                </a:cubicBezTo>
                <a:cubicBezTo>
                  <a:pt x="3203" y="6334"/>
                  <a:pt x="3061" y="5953"/>
                  <a:pt x="3203" y="5822"/>
                </a:cubicBezTo>
                <a:cubicBezTo>
                  <a:pt x="3239" y="6049"/>
                  <a:pt x="3370" y="6108"/>
                  <a:pt x="3549" y="6037"/>
                </a:cubicBezTo>
                <a:cubicBezTo>
                  <a:pt x="3370" y="5882"/>
                  <a:pt x="3513" y="5692"/>
                  <a:pt x="3692" y="5703"/>
                </a:cubicBezTo>
                <a:cubicBezTo>
                  <a:pt x="3965" y="5715"/>
                  <a:pt x="4311" y="6001"/>
                  <a:pt x="4763" y="5692"/>
                </a:cubicBezTo>
                <a:cubicBezTo>
                  <a:pt x="4858" y="5680"/>
                  <a:pt x="4942" y="5656"/>
                  <a:pt x="5037" y="5632"/>
                </a:cubicBezTo>
                <a:cubicBezTo>
                  <a:pt x="4954" y="5668"/>
                  <a:pt x="4870" y="5727"/>
                  <a:pt x="4799" y="5775"/>
                </a:cubicBezTo>
                <a:cubicBezTo>
                  <a:pt x="4263" y="5882"/>
                  <a:pt x="4215" y="6334"/>
                  <a:pt x="4037" y="6537"/>
                </a:cubicBezTo>
                <a:cubicBezTo>
                  <a:pt x="3906" y="6668"/>
                  <a:pt x="3680" y="6632"/>
                  <a:pt x="3704" y="6394"/>
                </a:cubicBezTo>
                <a:cubicBezTo>
                  <a:pt x="3525" y="6465"/>
                  <a:pt x="3465" y="6596"/>
                  <a:pt x="3608" y="6787"/>
                </a:cubicBezTo>
                <a:cubicBezTo>
                  <a:pt x="3418" y="6799"/>
                  <a:pt x="3239" y="6430"/>
                  <a:pt x="2858" y="6561"/>
                </a:cubicBezTo>
                <a:cubicBezTo>
                  <a:pt x="2703" y="6620"/>
                  <a:pt x="2561" y="6763"/>
                  <a:pt x="2382" y="7073"/>
                </a:cubicBezTo>
                <a:lnTo>
                  <a:pt x="2382" y="7073"/>
                </a:lnTo>
                <a:cubicBezTo>
                  <a:pt x="2894" y="6573"/>
                  <a:pt x="3442" y="7668"/>
                  <a:pt x="4085" y="6632"/>
                </a:cubicBezTo>
                <a:lnTo>
                  <a:pt x="4085" y="6632"/>
                </a:lnTo>
                <a:cubicBezTo>
                  <a:pt x="3906" y="7001"/>
                  <a:pt x="3632" y="7323"/>
                  <a:pt x="3287" y="7561"/>
                </a:cubicBezTo>
                <a:cubicBezTo>
                  <a:pt x="3287" y="7513"/>
                  <a:pt x="3287" y="7466"/>
                  <a:pt x="3263" y="7418"/>
                </a:cubicBezTo>
                <a:lnTo>
                  <a:pt x="3263" y="7406"/>
                </a:lnTo>
                <a:cubicBezTo>
                  <a:pt x="3251" y="7394"/>
                  <a:pt x="3239" y="7382"/>
                  <a:pt x="3215" y="7370"/>
                </a:cubicBezTo>
                <a:cubicBezTo>
                  <a:pt x="3084" y="7227"/>
                  <a:pt x="2858" y="7370"/>
                  <a:pt x="2918" y="7549"/>
                </a:cubicBezTo>
                <a:cubicBezTo>
                  <a:pt x="3001" y="7418"/>
                  <a:pt x="3108" y="7501"/>
                  <a:pt x="3096" y="7585"/>
                </a:cubicBezTo>
                <a:cubicBezTo>
                  <a:pt x="3096" y="7668"/>
                  <a:pt x="2953" y="7727"/>
                  <a:pt x="2882" y="7727"/>
                </a:cubicBezTo>
                <a:cubicBezTo>
                  <a:pt x="2811" y="7727"/>
                  <a:pt x="2751" y="7704"/>
                  <a:pt x="2715" y="7656"/>
                </a:cubicBezTo>
                <a:cubicBezTo>
                  <a:pt x="2584" y="7549"/>
                  <a:pt x="2477" y="7299"/>
                  <a:pt x="2799" y="7168"/>
                </a:cubicBezTo>
                <a:cubicBezTo>
                  <a:pt x="2489" y="6989"/>
                  <a:pt x="2203" y="7358"/>
                  <a:pt x="2263" y="7668"/>
                </a:cubicBezTo>
                <a:cubicBezTo>
                  <a:pt x="2037" y="7620"/>
                  <a:pt x="1989" y="7763"/>
                  <a:pt x="1775" y="7573"/>
                </a:cubicBezTo>
                <a:cubicBezTo>
                  <a:pt x="1977" y="8156"/>
                  <a:pt x="2287" y="8001"/>
                  <a:pt x="2501" y="8097"/>
                </a:cubicBezTo>
                <a:lnTo>
                  <a:pt x="2501" y="8097"/>
                </a:lnTo>
                <a:cubicBezTo>
                  <a:pt x="2013" y="7942"/>
                  <a:pt x="1870" y="8299"/>
                  <a:pt x="1477" y="8323"/>
                </a:cubicBezTo>
                <a:cubicBezTo>
                  <a:pt x="1894" y="8680"/>
                  <a:pt x="2156" y="8394"/>
                  <a:pt x="2453" y="8287"/>
                </a:cubicBezTo>
                <a:lnTo>
                  <a:pt x="2453" y="8287"/>
                </a:lnTo>
                <a:cubicBezTo>
                  <a:pt x="1727" y="8573"/>
                  <a:pt x="1894" y="8978"/>
                  <a:pt x="1608" y="9323"/>
                </a:cubicBezTo>
                <a:cubicBezTo>
                  <a:pt x="1953" y="9037"/>
                  <a:pt x="2358" y="9204"/>
                  <a:pt x="2644" y="8478"/>
                </a:cubicBezTo>
                <a:lnTo>
                  <a:pt x="2644" y="8478"/>
                </a:lnTo>
                <a:cubicBezTo>
                  <a:pt x="2537" y="8775"/>
                  <a:pt x="2251" y="9037"/>
                  <a:pt x="2608" y="9442"/>
                </a:cubicBezTo>
                <a:cubicBezTo>
                  <a:pt x="2620" y="9049"/>
                  <a:pt x="2989" y="8906"/>
                  <a:pt x="2834" y="8430"/>
                </a:cubicBezTo>
                <a:lnTo>
                  <a:pt x="2834" y="8430"/>
                </a:lnTo>
                <a:cubicBezTo>
                  <a:pt x="2930" y="8644"/>
                  <a:pt x="2775" y="8954"/>
                  <a:pt x="3358" y="9156"/>
                </a:cubicBezTo>
                <a:cubicBezTo>
                  <a:pt x="3168" y="8930"/>
                  <a:pt x="3311" y="8894"/>
                  <a:pt x="3263" y="8668"/>
                </a:cubicBezTo>
                <a:cubicBezTo>
                  <a:pt x="3561" y="8728"/>
                  <a:pt x="3942" y="8442"/>
                  <a:pt x="3763" y="8132"/>
                </a:cubicBezTo>
                <a:cubicBezTo>
                  <a:pt x="3632" y="8454"/>
                  <a:pt x="3382" y="8335"/>
                  <a:pt x="3263" y="8216"/>
                </a:cubicBezTo>
                <a:cubicBezTo>
                  <a:pt x="3227" y="8168"/>
                  <a:pt x="3203" y="8108"/>
                  <a:pt x="3192" y="8049"/>
                </a:cubicBezTo>
                <a:cubicBezTo>
                  <a:pt x="3192" y="7978"/>
                  <a:pt x="3263" y="7835"/>
                  <a:pt x="3346" y="7823"/>
                </a:cubicBezTo>
                <a:cubicBezTo>
                  <a:pt x="3430" y="7823"/>
                  <a:pt x="3513" y="7930"/>
                  <a:pt x="3382" y="8001"/>
                </a:cubicBezTo>
                <a:cubicBezTo>
                  <a:pt x="3406" y="8013"/>
                  <a:pt x="3430" y="8013"/>
                  <a:pt x="3453" y="8013"/>
                </a:cubicBezTo>
                <a:cubicBezTo>
                  <a:pt x="3537" y="8001"/>
                  <a:pt x="3608" y="7930"/>
                  <a:pt x="3608" y="7847"/>
                </a:cubicBezTo>
                <a:cubicBezTo>
                  <a:pt x="3608" y="7799"/>
                  <a:pt x="3596" y="7751"/>
                  <a:pt x="3561" y="7716"/>
                </a:cubicBezTo>
                <a:cubicBezTo>
                  <a:pt x="3549" y="7692"/>
                  <a:pt x="3537" y="7680"/>
                  <a:pt x="3525" y="7680"/>
                </a:cubicBezTo>
                <a:lnTo>
                  <a:pt x="3513" y="7668"/>
                </a:lnTo>
                <a:cubicBezTo>
                  <a:pt x="3465" y="7632"/>
                  <a:pt x="3406" y="7632"/>
                  <a:pt x="3358" y="7644"/>
                </a:cubicBezTo>
                <a:cubicBezTo>
                  <a:pt x="3596" y="7299"/>
                  <a:pt x="3918" y="7025"/>
                  <a:pt x="4287" y="6846"/>
                </a:cubicBezTo>
                <a:cubicBezTo>
                  <a:pt x="3263" y="7477"/>
                  <a:pt x="4346" y="8037"/>
                  <a:pt x="3846" y="8549"/>
                </a:cubicBezTo>
                <a:cubicBezTo>
                  <a:pt x="3858" y="8525"/>
                  <a:pt x="3882" y="8513"/>
                  <a:pt x="3894" y="8489"/>
                </a:cubicBezTo>
                <a:cubicBezTo>
                  <a:pt x="3882" y="8513"/>
                  <a:pt x="3858" y="8525"/>
                  <a:pt x="3846" y="8549"/>
                </a:cubicBezTo>
                <a:cubicBezTo>
                  <a:pt x="4144" y="8382"/>
                  <a:pt x="4287" y="8228"/>
                  <a:pt x="4346" y="8073"/>
                </a:cubicBezTo>
                <a:cubicBezTo>
                  <a:pt x="4477" y="7680"/>
                  <a:pt x="4108" y="7513"/>
                  <a:pt x="4120" y="7323"/>
                </a:cubicBezTo>
                <a:cubicBezTo>
                  <a:pt x="4311" y="7466"/>
                  <a:pt x="4442" y="7406"/>
                  <a:pt x="4513" y="7227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3" y="6704"/>
                  <a:pt x="5025" y="6668"/>
                  <a:pt x="5132" y="6132"/>
                </a:cubicBezTo>
                <a:cubicBezTo>
                  <a:pt x="5180" y="6049"/>
                  <a:pt x="5239" y="5977"/>
                  <a:pt x="5275" y="5894"/>
                </a:cubicBezTo>
                <a:cubicBezTo>
                  <a:pt x="5251" y="5977"/>
                  <a:pt x="5228" y="6073"/>
                  <a:pt x="5216" y="6168"/>
                </a:cubicBezTo>
                <a:cubicBezTo>
                  <a:pt x="4906" y="6608"/>
                  <a:pt x="5204" y="6965"/>
                  <a:pt x="5204" y="7239"/>
                </a:cubicBezTo>
                <a:cubicBezTo>
                  <a:pt x="5204" y="7418"/>
                  <a:pt x="5025" y="7561"/>
                  <a:pt x="4882" y="7370"/>
                </a:cubicBezTo>
                <a:cubicBezTo>
                  <a:pt x="4799" y="7549"/>
                  <a:pt x="4858" y="7692"/>
                  <a:pt x="5085" y="7716"/>
                </a:cubicBezTo>
                <a:cubicBezTo>
                  <a:pt x="4954" y="7870"/>
                  <a:pt x="4573" y="7727"/>
                  <a:pt x="4394" y="8097"/>
                </a:cubicBezTo>
                <a:cubicBezTo>
                  <a:pt x="4323" y="8239"/>
                  <a:pt x="4323" y="8454"/>
                  <a:pt x="4418" y="8787"/>
                </a:cubicBezTo>
                <a:lnTo>
                  <a:pt x="4418" y="8787"/>
                </a:lnTo>
                <a:cubicBezTo>
                  <a:pt x="4430" y="8073"/>
                  <a:pt x="5585" y="8442"/>
                  <a:pt x="5311" y="7275"/>
                </a:cubicBezTo>
                <a:lnTo>
                  <a:pt x="5311" y="7275"/>
                </a:lnTo>
                <a:cubicBezTo>
                  <a:pt x="5442" y="7668"/>
                  <a:pt x="5478" y="8085"/>
                  <a:pt x="5406" y="8489"/>
                </a:cubicBezTo>
                <a:cubicBezTo>
                  <a:pt x="5370" y="8454"/>
                  <a:pt x="5335" y="8418"/>
                  <a:pt x="5287" y="8418"/>
                </a:cubicBezTo>
                <a:lnTo>
                  <a:pt x="5275" y="8418"/>
                </a:lnTo>
                <a:cubicBezTo>
                  <a:pt x="5251" y="8406"/>
                  <a:pt x="5228" y="8406"/>
                  <a:pt x="5216" y="8418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cubicBezTo>
                  <a:pt x="5108" y="8740"/>
                  <a:pt x="5120" y="8740"/>
                  <a:pt x="5132" y="8751"/>
                </a:cubicBezTo>
                <a:cubicBezTo>
                  <a:pt x="5097" y="8597"/>
                  <a:pt x="5228" y="8585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92" y="8954"/>
                  <a:pt x="5132" y="8978"/>
                  <a:pt x="5061" y="8978"/>
                </a:cubicBezTo>
                <a:cubicBezTo>
                  <a:pt x="4906" y="8990"/>
                  <a:pt x="4632" y="8882"/>
                  <a:pt x="4763" y="8561"/>
                </a:cubicBezTo>
                <a:cubicBezTo>
                  <a:pt x="4430" y="8668"/>
                  <a:pt x="4489" y="9132"/>
                  <a:pt x="4751" y="9299"/>
                </a:cubicBezTo>
                <a:cubicBezTo>
                  <a:pt x="4549" y="9430"/>
                  <a:pt x="4620" y="9561"/>
                  <a:pt x="4335" y="9585"/>
                </a:cubicBezTo>
                <a:cubicBezTo>
                  <a:pt x="4882" y="9847"/>
                  <a:pt x="5001" y="9525"/>
                  <a:pt x="5216" y="9430"/>
                </a:cubicBezTo>
                <a:lnTo>
                  <a:pt x="5216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204" y="10275"/>
                  <a:pt x="5180" y="9883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54" y="10942"/>
                </a:cubicBezTo>
                <a:cubicBezTo>
                  <a:pt x="5489" y="10490"/>
                  <a:pt x="5894" y="10311"/>
                  <a:pt x="5585" y="9597"/>
                </a:cubicBezTo>
                <a:lnTo>
                  <a:pt x="5585" y="9597"/>
                </a:lnTo>
                <a:cubicBezTo>
                  <a:pt x="5716" y="9883"/>
                  <a:pt x="5704" y="10275"/>
                  <a:pt x="6251" y="10311"/>
                </a:cubicBezTo>
                <a:cubicBezTo>
                  <a:pt x="5990" y="10013"/>
                  <a:pt x="6132" y="9668"/>
                  <a:pt x="5692" y="9430"/>
                </a:cubicBezTo>
                <a:lnTo>
                  <a:pt x="5692" y="9430"/>
                </a:lnTo>
                <a:cubicBezTo>
                  <a:pt x="5906" y="9525"/>
                  <a:pt x="6025" y="9847"/>
                  <a:pt x="6573" y="9585"/>
                </a:cubicBezTo>
                <a:cubicBezTo>
                  <a:pt x="6275" y="9561"/>
                  <a:pt x="6347" y="9430"/>
                  <a:pt x="6156" y="9299"/>
                </a:cubicBezTo>
                <a:cubicBezTo>
                  <a:pt x="6418" y="9132"/>
                  <a:pt x="6478" y="8668"/>
                  <a:pt x="6132" y="8561"/>
                </a:cubicBezTo>
                <a:cubicBezTo>
                  <a:pt x="6275" y="8882"/>
                  <a:pt x="6013" y="8990"/>
                  <a:pt x="5835" y="8978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80" y="8573"/>
                  <a:pt x="5811" y="8609"/>
                  <a:pt x="5775" y="8751"/>
                </a:cubicBezTo>
                <a:lnTo>
                  <a:pt x="5799" y="8728"/>
                </a:lnTo>
                <a:cubicBezTo>
                  <a:pt x="5835" y="8692"/>
                  <a:pt x="5859" y="8644"/>
                  <a:pt x="5870" y="8597"/>
                </a:cubicBezTo>
                <a:cubicBezTo>
                  <a:pt x="5870" y="8501"/>
                  <a:pt x="5787" y="8418"/>
                  <a:pt x="5692" y="8418"/>
                </a:cubicBezTo>
                <a:cubicBezTo>
                  <a:pt x="5668" y="8406"/>
                  <a:pt x="5656" y="8406"/>
                  <a:pt x="5632" y="8418"/>
                </a:cubicBezTo>
                <a:lnTo>
                  <a:pt x="5620" y="8418"/>
                </a:lnTo>
                <a:cubicBezTo>
                  <a:pt x="5573" y="8418"/>
                  <a:pt x="5537" y="8454"/>
                  <a:pt x="5501" y="8489"/>
                </a:cubicBezTo>
                <a:cubicBezTo>
                  <a:pt x="5430" y="8085"/>
                  <a:pt x="5454" y="7668"/>
                  <a:pt x="5597" y="7275"/>
                </a:cubicBezTo>
                <a:cubicBezTo>
                  <a:pt x="5323" y="8454"/>
                  <a:pt x="6478" y="8073"/>
                  <a:pt x="6490" y="8787"/>
                </a:cubicBezTo>
                <a:cubicBezTo>
                  <a:pt x="6490" y="8763"/>
                  <a:pt x="6490" y="8740"/>
                  <a:pt x="6490" y="8716"/>
                </a:cubicBezTo>
                <a:cubicBezTo>
                  <a:pt x="6490" y="8740"/>
                  <a:pt x="6490" y="8763"/>
                  <a:pt x="6490" y="8787"/>
                </a:cubicBezTo>
                <a:cubicBezTo>
                  <a:pt x="6585" y="8454"/>
                  <a:pt x="6585" y="8239"/>
                  <a:pt x="6513" y="8097"/>
                </a:cubicBezTo>
                <a:cubicBezTo>
                  <a:pt x="6323" y="7727"/>
                  <a:pt x="5954" y="7870"/>
                  <a:pt x="5823" y="7727"/>
                </a:cubicBezTo>
                <a:cubicBezTo>
                  <a:pt x="6049" y="7692"/>
                  <a:pt x="6109" y="7561"/>
                  <a:pt x="6025" y="7382"/>
                </a:cubicBezTo>
                <a:cubicBezTo>
                  <a:pt x="5882" y="7561"/>
                  <a:pt x="5692" y="7418"/>
                  <a:pt x="5692" y="7239"/>
                </a:cubicBezTo>
                <a:cubicBezTo>
                  <a:pt x="5704" y="6965"/>
                  <a:pt x="5990" y="6620"/>
                  <a:pt x="5692" y="6168"/>
                </a:cubicBezTo>
                <a:cubicBezTo>
                  <a:pt x="5680" y="6073"/>
                  <a:pt x="5656" y="5989"/>
                  <a:pt x="5632" y="5906"/>
                </a:cubicBezTo>
                <a:cubicBezTo>
                  <a:pt x="5668" y="5977"/>
                  <a:pt x="5716" y="6061"/>
                  <a:pt x="5775" y="6132"/>
                </a:cubicBezTo>
                <a:cubicBezTo>
                  <a:pt x="5882" y="6668"/>
                  <a:pt x="6335" y="6715"/>
                  <a:pt x="6525" y="6894"/>
                </a:cubicBezTo>
                <a:cubicBezTo>
                  <a:pt x="6668" y="7025"/>
                  <a:pt x="6632" y="7251"/>
                  <a:pt x="6394" y="7227"/>
                </a:cubicBezTo>
                <a:cubicBezTo>
                  <a:pt x="6466" y="7418"/>
                  <a:pt x="6597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9" y="8228"/>
                  <a:pt x="6763" y="8382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2" y="7037"/>
                  <a:pt x="7323" y="7311"/>
                  <a:pt x="7561" y="7656"/>
                </a:cubicBezTo>
                <a:cubicBezTo>
                  <a:pt x="7514" y="7644"/>
                  <a:pt x="7454" y="7656"/>
                  <a:pt x="7418" y="7680"/>
                </a:cubicBezTo>
                <a:lnTo>
                  <a:pt x="7406" y="7680"/>
                </a:lnTo>
                <a:cubicBezTo>
                  <a:pt x="7394" y="7692"/>
                  <a:pt x="7383" y="7704"/>
                  <a:pt x="7371" y="7727"/>
                </a:cubicBezTo>
                <a:cubicBezTo>
                  <a:pt x="7216" y="7847"/>
                  <a:pt x="7359" y="8085"/>
                  <a:pt x="7549" y="8025"/>
                </a:cubicBezTo>
                <a:cubicBezTo>
                  <a:pt x="7418" y="7942"/>
                  <a:pt x="7502" y="7835"/>
                  <a:pt x="7585" y="7847"/>
                </a:cubicBezTo>
                <a:cubicBezTo>
                  <a:pt x="7668" y="7847"/>
                  <a:pt x="7728" y="7989"/>
                  <a:pt x="7728" y="8061"/>
                </a:cubicBezTo>
                <a:cubicBezTo>
                  <a:pt x="7728" y="8132"/>
                  <a:pt x="7704" y="8192"/>
                  <a:pt x="7656" y="8228"/>
                </a:cubicBezTo>
                <a:cubicBezTo>
                  <a:pt x="7549" y="8359"/>
                  <a:pt x="7299" y="8466"/>
                  <a:pt x="7168" y="8144"/>
                </a:cubicBezTo>
                <a:cubicBezTo>
                  <a:pt x="6990" y="8454"/>
                  <a:pt x="7359" y="8740"/>
                  <a:pt x="7668" y="8680"/>
                </a:cubicBezTo>
                <a:cubicBezTo>
                  <a:pt x="7621" y="8906"/>
                  <a:pt x="7764" y="8954"/>
                  <a:pt x="7573" y="9168"/>
                </a:cubicBezTo>
                <a:cubicBezTo>
                  <a:pt x="8156" y="8978"/>
                  <a:pt x="8002" y="8656"/>
                  <a:pt x="8097" y="8442"/>
                </a:cubicBezTo>
                <a:lnTo>
                  <a:pt x="8097" y="8442"/>
                </a:lnTo>
                <a:cubicBezTo>
                  <a:pt x="7942" y="8918"/>
                  <a:pt x="8299" y="9073"/>
                  <a:pt x="8323" y="9466"/>
                </a:cubicBezTo>
                <a:cubicBezTo>
                  <a:pt x="8680" y="9049"/>
                  <a:pt x="8395" y="8787"/>
                  <a:pt x="8287" y="8489"/>
                </a:cubicBezTo>
                <a:lnTo>
                  <a:pt x="8287" y="8489"/>
                </a:lnTo>
                <a:cubicBezTo>
                  <a:pt x="8585" y="9216"/>
                  <a:pt x="8978" y="9049"/>
                  <a:pt x="9323" y="9335"/>
                </a:cubicBezTo>
                <a:cubicBezTo>
                  <a:pt x="9026" y="8990"/>
                  <a:pt x="9204" y="8585"/>
                  <a:pt x="8478" y="8299"/>
                </a:cubicBezTo>
                <a:lnTo>
                  <a:pt x="8478" y="8299"/>
                </a:lnTo>
                <a:cubicBezTo>
                  <a:pt x="8776" y="8406"/>
                  <a:pt x="9026" y="8692"/>
                  <a:pt x="9442" y="8335"/>
                </a:cubicBezTo>
                <a:cubicBezTo>
                  <a:pt x="9049" y="8323"/>
                  <a:pt x="8907" y="7954"/>
                  <a:pt x="8430" y="8108"/>
                </a:cubicBezTo>
                <a:lnTo>
                  <a:pt x="8430" y="8108"/>
                </a:lnTo>
                <a:cubicBezTo>
                  <a:pt x="8645" y="8013"/>
                  <a:pt x="8954" y="8168"/>
                  <a:pt x="9157" y="7585"/>
                </a:cubicBezTo>
                <a:cubicBezTo>
                  <a:pt x="8930" y="7787"/>
                  <a:pt x="8895" y="7632"/>
                  <a:pt x="8668" y="7680"/>
                </a:cubicBezTo>
                <a:cubicBezTo>
                  <a:pt x="8728" y="7382"/>
                  <a:pt x="8442" y="7001"/>
                  <a:pt x="8133" y="7180"/>
                </a:cubicBezTo>
                <a:cubicBezTo>
                  <a:pt x="8454" y="7311"/>
                  <a:pt x="8335" y="7561"/>
                  <a:pt x="8216" y="7680"/>
                </a:cubicBezTo>
                <a:cubicBezTo>
                  <a:pt x="8168" y="7716"/>
                  <a:pt x="8109" y="7739"/>
                  <a:pt x="8049" y="7751"/>
                </a:cubicBezTo>
                <a:cubicBezTo>
                  <a:pt x="7978" y="7751"/>
                  <a:pt x="7835" y="7680"/>
                  <a:pt x="7823" y="7597"/>
                </a:cubicBezTo>
                <a:cubicBezTo>
                  <a:pt x="7823" y="7513"/>
                  <a:pt x="7930" y="7430"/>
                  <a:pt x="8002" y="7561"/>
                </a:cubicBezTo>
                <a:cubicBezTo>
                  <a:pt x="8002" y="7537"/>
                  <a:pt x="8002" y="7513"/>
                  <a:pt x="8002" y="7489"/>
                </a:cubicBezTo>
                <a:cubicBezTo>
                  <a:pt x="8002" y="7406"/>
                  <a:pt x="7930" y="7335"/>
                  <a:pt x="7835" y="7335"/>
                </a:cubicBezTo>
                <a:cubicBezTo>
                  <a:pt x="7787" y="7335"/>
                  <a:pt x="7740" y="7346"/>
                  <a:pt x="7704" y="7382"/>
                </a:cubicBezTo>
                <a:cubicBezTo>
                  <a:pt x="7692" y="7394"/>
                  <a:pt x="7680" y="7406"/>
                  <a:pt x="7668" y="7418"/>
                </a:cubicBezTo>
                <a:lnTo>
                  <a:pt x="7656" y="7430"/>
                </a:lnTo>
                <a:cubicBezTo>
                  <a:pt x="7633" y="7477"/>
                  <a:pt x="7621" y="7525"/>
                  <a:pt x="7633" y="7573"/>
                </a:cubicBezTo>
                <a:cubicBezTo>
                  <a:pt x="7287" y="7346"/>
                  <a:pt x="7013" y="7025"/>
                  <a:pt x="6835" y="6644"/>
                </a:cubicBezTo>
                <a:cubicBezTo>
                  <a:pt x="7478" y="7680"/>
                  <a:pt x="8025" y="6584"/>
                  <a:pt x="8537" y="7085"/>
                </a:cubicBezTo>
                <a:lnTo>
                  <a:pt x="8478" y="7037"/>
                </a:lnTo>
                <a:cubicBezTo>
                  <a:pt x="8502" y="7049"/>
                  <a:pt x="8526" y="7073"/>
                  <a:pt x="8537" y="7085"/>
                </a:cubicBezTo>
                <a:cubicBezTo>
                  <a:pt x="8371" y="6787"/>
                  <a:pt x="8216" y="6644"/>
                  <a:pt x="8061" y="6584"/>
                </a:cubicBezTo>
                <a:cubicBezTo>
                  <a:pt x="7680" y="6454"/>
                  <a:pt x="7502" y="6823"/>
                  <a:pt x="7311" y="6811"/>
                </a:cubicBezTo>
                <a:cubicBezTo>
                  <a:pt x="7454" y="6620"/>
                  <a:pt x="7394" y="6489"/>
                  <a:pt x="7216" y="6418"/>
                </a:cubicBezTo>
                <a:cubicBezTo>
                  <a:pt x="7240" y="6656"/>
                  <a:pt x="7002" y="6680"/>
                  <a:pt x="6882" y="6549"/>
                </a:cubicBezTo>
                <a:cubicBezTo>
                  <a:pt x="6692" y="6346"/>
                  <a:pt x="6656" y="5894"/>
                  <a:pt x="6120" y="5799"/>
                </a:cubicBezTo>
                <a:cubicBezTo>
                  <a:pt x="6049" y="5739"/>
                  <a:pt x="5966" y="5692"/>
                  <a:pt x="5882" y="5656"/>
                </a:cubicBezTo>
                <a:cubicBezTo>
                  <a:pt x="5978" y="5680"/>
                  <a:pt x="6061" y="5692"/>
                  <a:pt x="6156" y="5715"/>
                </a:cubicBezTo>
                <a:cubicBezTo>
                  <a:pt x="6597" y="6025"/>
                  <a:pt x="6954" y="5727"/>
                  <a:pt x="7228" y="5715"/>
                </a:cubicBezTo>
                <a:cubicBezTo>
                  <a:pt x="7406" y="5715"/>
                  <a:pt x="7549" y="5894"/>
                  <a:pt x="7371" y="6049"/>
                </a:cubicBezTo>
                <a:cubicBezTo>
                  <a:pt x="7549" y="6132"/>
                  <a:pt x="7680" y="6073"/>
                  <a:pt x="7704" y="5846"/>
                </a:cubicBezTo>
                <a:cubicBezTo>
                  <a:pt x="7859" y="5965"/>
                  <a:pt x="7704" y="6346"/>
                  <a:pt x="8085" y="6537"/>
                </a:cubicBezTo>
                <a:cubicBezTo>
                  <a:pt x="8228" y="6608"/>
                  <a:pt x="8442" y="6608"/>
                  <a:pt x="8776" y="6513"/>
                </a:cubicBezTo>
                <a:lnTo>
                  <a:pt x="8776" y="6513"/>
                </a:lnTo>
                <a:cubicBezTo>
                  <a:pt x="8061" y="6501"/>
                  <a:pt x="8442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41"/>
                  <a:pt x="8490" y="5525"/>
                </a:cubicBezTo>
                <a:cubicBezTo>
                  <a:pt x="8442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06" y="5894"/>
                  <a:pt x="8657" y="5953"/>
                  <a:pt x="8740" y="5787"/>
                </a:cubicBezTo>
                <a:cubicBezTo>
                  <a:pt x="8585" y="5834"/>
                  <a:pt x="8573" y="5692"/>
                  <a:pt x="8633" y="5644"/>
                </a:cubicBezTo>
                <a:cubicBezTo>
                  <a:pt x="8704" y="5584"/>
                  <a:pt x="8847" y="5644"/>
                  <a:pt x="8907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3" y="6287"/>
                  <a:pt x="8561" y="6156"/>
                </a:cubicBezTo>
                <a:cubicBezTo>
                  <a:pt x="8657" y="6501"/>
                  <a:pt x="9121" y="6442"/>
                  <a:pt x="9288" y="6180"/>
                </a:cubicBezTo>
                <a:cubicBezTo>
                  <a:pt x="9419" y="6370"/>
                  <a:pt x="9549" y="6299"/>
                  <a:pt x="9573" y="6596"/>
                </a:cubicBezTo>
                <a:cubicBezTo>
                  <a:pt x="9835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57" y="6156"/>
                  <a:pt x="10026" y="6013"/>
                  <a:pt x="10311" y="6275"/>
                </a:cubicBezTo>
                <a:cubicBezTo>
                  <a:pt x="10264" y="5727"/>
                  <a:pt x="9871" y="5751"/>
                  <a:pt x="9597" y="5620"/>
                </a:cubicBezTo>
                <a:lnTo>
                  <a:pt x="9597" y="5620"/>
                </a:lnTo>
                <a:cubicBezTo>
                  <a:pt x="10311" y="5918"/>
                  <a:pt x="10490" y="5513"/>
                  <a:pt x="10931" y="5477"/>
                </a:cubicBezTo>
                <a:cubicBezTo>
                  <a:pt x="10490" y="5441"/>
                  <a:pt x="10311" y="5037"/>
                  <a:pt x="9597" y="5334"/>
                </a:cubicBezTo>
                <a:lnTo>
                  <a:pt x="9597" y="5334"/>
                </a:lnTo>
                <a:cubicBezTo>
                  <a:pt x="9871" y="5203"/>
                  <a:pt x="10264" y="5227"/>
                  <a:pt x="10311" y="4679"/>
                </a:cubicBezTo>
                <a:cubicBezTo>
                  <a:pt x="10014" y="4941"/>
                  <a:pt x="9657" y="4787"/>
                  <a:pt x="9430" y="5239"/>
                </a:cubicBezTo>
                <a:lnTo>
                  <a:pt x="9430" y="5239"/>
                </a:lnTo>
                <a:cubicBezTo>
                  <a:pt x="9514" y="5025"/>
                  <a:pt x="9835" y="4906"/>
                  <a:pt x="9573" y="4358"/>
                </a:cubicBezTo>
                <a:cubicBezTo>
                  <a:pt x="9549" y="4656"/>
                  <a:pt x="9419" y="4572"/>
                  <a:pt x="9288" y="4775"/>
                </a:cubicBezTo>
                <a:cubicBezTo>
                  <a:pt x="9121" y="4513"/>
                  <a:pt x="8657" y="4453"/>
                  <a:pt x="8561" y="4787"/>
                </a:cubicBezTo>
                <a:cubicBezTo>
                  <a:pt x="8883" y="4656"/>
                  <a:pt x="8978" y="4918"/>
                  <a:pt x="8966" y="5084"/>
                </a:cubicBezTo>
                <a:cubicBezTo>
                  <a:pt x="8966" y="5156"/>
                  <a:pt x="8942" y="5215"/>
                  <a:pt x="8907" y="5251"/>
                </a:cubicBezTo>
                <a:cubicBezTo>
                  <a:pt x="8847" y="5311"/>
                  <a:pt x="8704" y="5358"/>
                  <a:pt x="8633" y="5311"/>
                </a:cubicBezTo>
                <a:cubicBezTo>
                  <a:pt x="8573" y="5251"/>
                  <a:pt x="8597" y="5120"/>
                  <a:pt x="8740" y="5156"/>
                </a:cubicBezTo>
                <a:cubicBezTo>
                  <a:pt x="8657" y="5001"/>
                  <a:pt x="8406" y="5049"/>
                  <a:pt x="8406" y="5239"/>
                </a:cubicBezTo>
                <a:cubicBezTo>
                  <a:pt x="8406" y="5263"/>
                  <a:pt x="8406" y="5275"/>
                  <a:pt x="8406" y="5299"/>
                </a:cubicBezTo>
                <a:lnTo>
                  <a:pt x="8406" y="5311"/>
                </a:lnTo>
                <a:cubicBezTo>
                  <a:pt x="8418" y="5358"/>
                  <a:pt x="8442" y="5394"/>
                  <a:pt x="8490" y="5430"/>
                </a:cubicBezTo>
                <a:cubicBezTo>
                  <a:pt x="8073" y="5501"/>
                  <a:pt x="7656" y="5477"/>
                  <a:pt x="7263" y="5334"/>
                </a:cubicBezTo>
                <a:cubicBezTo>
                  <a:pt x="8442" y="5608"/>
                  <a:pt x="8061" y="4453"/>
                  <a:pt x="8776" y="4441"/>
                </a:cubicBezTo>
                <a:lnTo>
                  <a:pt x="8704" y="4441"/>
                </a:lnTo>
                <a:cubicBezTo>
                  <a:pt x="8728" y="4441"/>
                  <a:pt x="8752" y="4441"/>
                  <a:pt x="8776" y="4441"/>
                </a:cubicBezTo>
                <a:cubicBezTo>
                  <a:pt x="8442" y="4346"/>
                  <a:pt x="8240" y="4346"/>
                  <a:pt x="8085" y="4418"/>
                </a:cubicBezTo>
                <a:cubicBezTo>
                  <a:pt x="7728" y="4596"/>
                  <a:pt x="7859" y="4977"/>
                  <a:pt x="7716" y="5108"/>
                </a:cubicBezTo>
                <a:cubicBezTo>
                  <a:pt x="7680" y="4882"/>
                  <a:pt x="7549" y="4822"/>
                  <a:pt x="7371" y="4906"/>
                </a:cubicBezTo>
                <a:cubicBezTo>
                  <a:pt x="7549" y="5049"/>
                  <a:pt x="7418" y="5239"/>
                  <a:pt x="7240" y="5227"/>
                </a:cubicBezTo>
                <a:cubicBezTo>
                  <a:pt x="6966" y="5227"/>
                  <a:pt x="6609" y="4930"/>
                  <a:pt x="6156" y="5239"/>
                </a:cubicBezTo>
                <a:cubicBezTo>
                  <a:pt x="6073" y="5251"/>
                  <a:pt x="5978" y="5275"/>
                  <a:pt x="5894" y="5299"/>
                </a:cubicBezTo>
                <a:cubicBezTo>
                  <a:pt x="5978" y="5263"/>
                  <a:pt x="6049" y="5203"/>
                  <a:pt x="6120" y="5156"/>
                </a:cubicBezTo>
                <a:cubicBezTo>
                  <a:pt x="6668" y="5049"/>
                  <a:pt x="6704" y="4596"/>
                  <a:pt x="6894" y="4394"/>
                </a:cubicBezTo>
                <a:cubicBezTo>
                  <a:pt x="7013" y="4263"/>
                  <a:pt x="7240" y="4298"/>
                  <a:pt x="7216" y="4537"/>
                </a:cubicBezTo>
                <a:cubicBezTo>
                  <a:pt x="7406" y="4465"/>
                  <a:pt x="7454" y="4334"/>
                  <a:pt x="7311" y="4144"/>
                </a:cubicBezTo>
                <a:cubicBezTo>
                  <a:pt x="7514" y="4132"/>
                  <a:pt x="7680" y="4501"/>
                  <a:pt x="8073" y="4370"/>
                </a:cubicBezTo>
                <a:cubicBezTo>
                  <a:pt x="8216" y="4310"/>
                  <a:pt x="8371" y="4168"/>
                  <a:pt x="8549" y="3870"/>
                </a:cubicBezTo>
                <a:lnTo>
                  <a:pt x="8549" y="3870"/>
                </a:lnTo>
                <a:cubicBezTo>
                  <a:pt x="8025" y="4370"/>
                  <a:pt x="7478" y="3275"/>
                  <a:pt x="6847" y="4298"/>
                </a:cubicBezTo>
                <a:lnTo>
                  <a:pt x="6847" y="4298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3" y="3429"/>
                  <a:pt x="7644" y="3477"/>
                  <a:pt x="7668" y="3513"/>
                </a:cubicBezTo>
                <a:lnTo>
                  <a:pt x="7680" y="3525"/>
                </a:lnTo>
                <a:cubicBezTo>
                  <a:pt x="7680" y="3536"/>
                  <a:pt x="7692" y="3560"/>
                  <a:pt x="7716" y="3572"/>
                </a:cubicBezTo>
                <a:cubicBezTo>
                  <a:pt x="7847" y="3703"/>
                  <a:pt x="8073" y="3572"/>
                  <a:pt x="8014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7" y="3263"/>
                  <a:pt x="7978" y="3203"/>
                  <a:pt x="8061" y="3203"/>
                </a:cubicBezTo>
                <a:cubicBezTo>
                  <a:pt x="8121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3" y="3775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5" y="3310"/>
                  <a:pt x="8942" y="3167"/>
                  <a:pt x="9168" y="3358"/>
                </a:cubicBezTo>
                <a:cubicBezTo>
                  <a:pt x="8966" y="2786"/>
                  <a:pt x="8645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8" y="2263"/>
                  <a:pt x="8776" y="2548"/>
                  <a:pt x="8478" y="2655"/>
                </a:cubicBezTo>
                <a:lnTo>
                  <a:pt x="8478" y="2655"/>
                </a:lnTo>
                <a:cubicBezTo>
                  <a:pt x="9204" y="2358"/>
                  <a:pt x="9038" y="1953"/>
                  <a:pt x="9335" y="1608"/>
                </a:cubicBezTo>
                <a:cubicBezTo>
                  <a:pt x="8990" y="1893"/>
                  <a:pt x="8573" y="1739"/>
                  <a:pt x="8287" y="2453"/>
                </a:cubicBezTo>
                <a:lnTo>
                  <a:pt x="8287" y="2453"/>
                </a:lnTo>
                <a:cubicBezTo>
                  <a:pt x="8395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2" y="2286"/>
                  <a:pt x="8156" y="1977"/>
                  <a:pt x="7585" y="1774"/>
                </a:cubicBezTo>
                <a:cubicBezTo>
                  <a:pt x="7775" y="2001"/>
                  <a:pt x="7633" y="2036"/>
                  <a:pt x="7668" y="2263"/>
                </a:cubicBezTo>
                <a:cubicBezTo>
                  <a:pt x="7371" y="2203"/>
                  <a:pt x="7002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85" y="3108"/>
                </a:cubicBezTo>
                <a:cubicBezTo>
                  <a:pt x="7502" y="3120"/>
                  <a:pt x="7418" y="3001"/>
                  <a:pt x="7549" y="2929"/>
                </a:cubicBezTo>
                <a:cubicBezTo>
                  <a:pt x="7371" y="2858"/>
                  <a:pt x="7228" y="3096"/>
                  <a:pt x="7371" y="3227"/>
                </a:cubicBezTo>
                <a:cubicBezTo>
                  <a:pt x="7383" y="3239"/>
                  <a:pt x="7394" y="3251"/>
                  <a:pt x="7418" y="3263"/>
                </a:cubicBezTo>
                <a:lnTo>
                  <a:pt x="7430" y="3275"/>
                </a:lnTo>
                <a:cubicBezTo>
                  <a:pt x="7466" y="3298"/>
                  <a:pt x="7514" y="3310"/>
                  <a:pt x="7561" y="3298"/>
                </a:cubicBezTo>
                <a:cubicBezTo>
                  <a:pt x="7335" y="3644"/>
                  <a:pt x="7013" y="3917"/>
                  <a:pt x="6632" y="4096"/>
                </a:cubicBezTo>
                <a:cubicBezTo>
                  <a:pt x="7668" y="3453"/>
                  <a:pt x="6573" y="2905"/>
                  <a:pt x="7073" y="2393"/>
                </a:cubicBezTo>
                <a:lnTo>
                  <a:pt x="7025" y="2441"/>
                </a:lnTo>
                <a:cubicBezTo>
                  <a:pt x="7037" y="2429"/>
                  <a:pt x="7061" y="2405"/>
                  <a:pt x="7073" y="2393"/>
                </a:cubicBezTo>
                <a:cubicBezTo>
                  <a:pt x="6775" y="2560"/>
                  <a:pt x="6632" y="2715"/>
                  <a:pt x="6573" y="2870"/>
                </a:cubicBezTo>
                <a:cubicBezTo>
                  <a:pt x="6442" y="3251"/>
                  <a:pt x="6811" y="3429"/>
                  <a:pt x="6799" y="3620"/>
                </a:cubicBezTo>
                <a:cubicBezTo>
                  <a:pt x="6609" y="3477"/>
                  <a:pt x="6478" y="3525"/>
                  <a:pt x="6406" y="3715"/>
                </a:cubicBezTo>
                <a:cubicBezTo>
                  <a:pt x="6644" y="3691"/>
                  <a:pt x="6680" y="3917"/>
                  <a:pt x="6549" y="4048"/>
                </a:cubicBezTo>
                <a:cubicBezTo>
                  <a:pt x="6347" y="4227"/>
                  <a:pt x="5894" y="4275"/>
                  <a:pt x="5787" y="4810"/>
                </a:cubicBezTo>
                <a:cubicBezTo>
                  <a:pt x="5728" y="4882"/>
                  <a:pt x="5680" y="4965"/>
                  <a:pt x="5644" y="5049"/>
                </a:cubicBezTo>
                <a:cubicBezTo>
                  <a:pt x="5668" y="4953"/>
                  <a:pt x="5692" y="4870"/>
                  <a:pt x="5704" y="4775"/>
                </a:cubicBezTo>
                <a:cubicBezTo>
                  <a:pt x="6013" y="4334"/>
                  <a:pt x="5716" y="3977"/>
                  <a:pt x="5716" y="3703"/>
                </a:cubicBezTo>
                <a:cubicBezTo>
                  <a:pt x="5704" y="3525"/>
                  <a:pt x="5894" y="3382"/>
                  <a:pt x="6037" y="3560"/>
                </a:cubicBezTo>
                <a:cubicBezTo>
                  <a:pt x="6120" y="3382"/>
                  <a:pt x="6061" y="3251"/>
                  <a:pt x="5835" y="3215"/>
                </a:cubicBezTo>
                <a:cubicBezTo>
                  <a:pt x="5966" y="3072"/>
                  <a:pt x="6347" y="3215"/>
                  <a:pt x="6525" y="2846"/>
                </a:cubicBezTo>
                <a:cubicBezTo>
                  <a:pt x="6597" y="2691"/>
                  <a:pt x="6597" y="2489"/>
                  <a:pt x="6501" y="2155"/>
                </a:cubicBezTo>
                <a:cubicBezTo>
                  <a:pt x="6490" y="2870"/>
                  <a:pt x="5335" y="2489"/>
                  <a:pt x="5609" y="3667"/>
                </a:cubicBezTo>
                <a:cubicBezTo>
                  <a:pt x="5466" y="3275"/>
                  <a:pt x="5442" y="2858"/>
                  <a:pt x="5513" y="2453"/>
                </a:cubicBezTo>
                <a:cubicBezTo>
                  <a:pt x="5549" y="2489"/>
                  <a:pt x="5585" y="2524"/>
                  <a:pt x="5632" y="2536"/>
                </a:cubicBezTo>
                <a:lnTo>
                  <a:pt x="5644" y="2536"/>
                </a:lnTo>
                <a:cubicBezTo>
                  <a:pt x="5668" y="2536"/>
                  <a:pt x="5680" y="2536"/>
                  <a:pt x="5704" y="2536"/>
                </a:cubicBezTo>
                <a:cubicBezTo>
                  <a:pt x="5870" y="2524"/>
                  <a:pt x="5942" y="2322"/>
                  <a:pt x="5811" y="2215"/>
                </a:cubicBezTo>
                <a:lnTo>
                  <a:pt x="5787" y="2203"/>
                </a:lnTo>
                <a:cubicBezTo>
                  <a:pt x="5823" y="2346"/>
                  <a:pt x="5692" y="2370"/>
                  <a:pt x="5632" y="2298"/>
                </a:cubicBezTo>
                <a:cubicBezTo>
                  <a:pt x="5585" y="2227"/>
                  <a:pt x="5632" y="2084"/>
                  <a:pt x="5692" y="2036"/>
                </a:cubicBezTo>
                <a:cubicBezTo>
                  <a:pt x="5728" y="1989"/>
                  <a:pt x="5787" y="1965"/>
                  <a:pt x="5859" y="1965"/>
                </a:cubicBezTo>
                <a:cubicBezTo>
                  <a:pt x="6013" y="1953"/>
                  <a:pt x="6287" y="2060"/>
                  <a:pt x="6156" y="2382"/>
                </a:cubicBezTo>
                <a:cubicBezTo>
                  <a:pt x="6490" y="2286"/>
                  <a:pt x="6430" y="1822"/>
                  <a:pt x="6168" y="1643"/>
                </a:cubicBezTo>
                <a:cubicBezTo>
                  <a:pt x="6371" y="1524"/>
                  <a:pt x="6287" y="1381"/>
                  <a:pt x="6585" y="1358"/>
                </a:cubicBezTo>
                <a:cubicBezTo>
                  <a:pt x="6037" y="1096"/>
                  <a:pt x="5918" y="1429"/>
                  <a:pt x="5704" y="1512"/>
                </a:cubicBezTo>
                <a:lnTo>
                  <a:pt x="5704" y="1512"/>
                </a:lnTo>
                <a:cubicBezTo>
                  <a:pt x="6144" y="1274"/>
                  <a:pt x="6001" y="929"/>
                  <a:pt x="6263" y="631"/>
                </a:cubicBezTo>
                <a:cubicBezTo>
                  <a:pt x="5716" y="679"/>
                  <a:pt x="5739" y="1060"/>
                  <a:pt x="5609" y="1346"/>
                </a:cubicBezTo>
                <a:lnTo>
                  <a:pt x="5609" y="1346"/>
                </a:lnTo>
                <a:cubicBezTo>
                  <a:pt x="5906" y="631"/>
                  <a:pt x="5501" y="453"/>
                  <a:pt x="5466" y="0"/>
                </a:cubicBezTo>
                <a:cubicBezTo>
                  <a:pt x="5430" y="453"/>
                  <a:pt x="5013" y="631"/>
                  <a:pt x="5323" y="1346"/>
                </a:cubicBezTo>
                <a:lnTo>
                  <a:pt x="5323" y="1346"/>
                </a:lnTo>
                <a:cubicBezTo>
                  <a:pt x="5192" y="1060"/>
                  <a:pt x="5216" y="679"/>
                  <a:pt x="4668" y="631"/>
                </a:cubicBezTo>
                <a:cubicBezTo>
                  <a:pt x="4930" y="929"/>
                  <a:pt x="4775" y="1286"/>
                  <a:pt x="5228" y="1512"/>
                </a:cubicBezTo>
                <a:lnTo>
                  <a:pt x="5228" y="1512"/>
                </a:lnTo>
                <a:cubicBezTo>
                  <a:pt x="5013" y="1429"/>
                  <a:pt x="4894" y="1096"/>
                  <a:pt x="4346" y="1358"/>
                </a:cubicBezTo>
                <a:cubicBezTo>
                  <a:pt x="4644" y="1381"/>
                  <a:pt x="4561" y="1524"/>
                  <a:pt x="4763" y="1643"/>
                </a:cubicBezTo>
                <a:cubicBezTo>
                  <a:pt x="4501" y="1822"/>
                  <a:pt x="4442" y="2286"/>
                  <a:pt x="4787" y="2382"/>
                </a:cubicBezTo>
                <a:cubicBezTo>
                  <a:pt x="4644" y="2060"/>
                  <a:pt x="4906" y="1953"/>
                  <a:pt x="5085" y="1965"/>
                </a:cubicBezTo>
                <a:cubicBezTo>
                  <a:pt x="5144" y="1965"/>
                  <a:pt x="5204" y="1989"/>
                  <a:pt x="5239" y="2036"/>
                </a:cubicBezTo>
                <a:cubicBezTo>
                  <a:pt x="5299" y="2084"/>
                  <a:pt x="5347" y="2227"/>
                  <a:pt x="5299" y="2298"/>
                </a:cubicBezTo>
                <a:cubicBezTo>
                  <a:pt x="5239" y="2370"/>
                  <a:pt x="5108" y="2346"/>
                  <a:pt x="5144" y="2203"/>
                </a:cubicBezTo>
                <a:cubicBezTo>
                  <a:pt x="4989" y="2286"/>
                  <a:pt x="5037" y="2524"/>
                  <a:pt x="5228" y="2536"/>
                </a:cubicBezTo>
                <a:cubicBezTo>
                  <a:pt x="5251" y="2536"/>
                  <a:pt x="5263" y="2536"/>
                  <a:pt x="5287" y="2536"/>
                </a:cubicBezTo>
                <a:lnTo>
                  <a:pt x="5299" y="2536"/>
                </a:lnTo>
                <a:cubicBezTo>
                  <a:pt x="5347" y="2524"/>
                  <a:pt x="5382" y="2489"/>
                  <a:pt x="5418" y="2453"/>
                </a:cubicBezTo>
                <a:cubicBezTo>
                  <a:pt x="5489" y="2858"/>
                  <a:pt x="5466" y="3275"/>
                  <a:pt x="5323" y="3667"/>
                </a:cubicBezTo>
                <a:cubicBezTo>
                  <a:pt x="5597" y="2489"/>
                  <a:pt x="4442" y="2870"/>
                  <a:pt x="4430" y="2155"/>
                </a:cubicBezTo>
                <a:cubicBezTo>
                  <a:pt x="4335" y="2489"/>
                  <a:pt x="4335" y="2703"/>
                  <a:pt x="4406" y="2846"/>
                </a:cubicBezTo>
                <a:cubicBezTo>
                  <a:pt x="4596" y="3215"/>
                  <a:pt x="4966" y="3072"/>
                  <a:pt x="5097" y="3215"/>
                </a:cubicBezTo>
                <a:cubicBezTo>
                  <a:pt x="4870" y="3251"/>
                  <a:pt x="4799" y="3382"/>
                  <a:pt x="4894" y="3560"/>
                </a:cubicBezTo>
                <a:cubicBezTo>
                  <a:pt x="5037" y="3382"/>
                  <a:pt x="5228" y="3525"/>
                  <a:pt x="5228" y="3703"/>
                </a:cubicBezTo>
                <a:cubicBezTo>
                  <a:pt x="5216" y="3977"/>
                  <a:pt x="4930" y="4322"/>
                  <a:pt x="5228" y="4775"/>
                </a:cubicBezTo>
                <a:cubicBezTo>
                  <a:pt x="5239" y="4870"/>
                  <a:pt x="5263" y="4953"/>
                  <a:pt x="5287" y="5049"/>
                </a:cubicBezTo>
                <a:cubicBezTo>
                  <a:pt x="5251" y="4965"/>
                  <a:pt x="5192" y="4882"/>
                  <a:pt x="5144" y="4810"/>
                </a:cubicBezTo>
                <a:cubicBezTo>
                  <a:pt x="5037" y="4275"/>
                  <a:pt x="4585" y="4239"/>
                  <a:pt x="4394" y="4048"/>
                </a:cubicBezTo>
                <a:cubicBezTo>
                  <a:pt x="4251" y="3929"/>
                  <a:pt x="4287" y="3691"/>
                  <a:pt x="4525" y="3715"/>
                </a:cubicBezTo>
                <a:cubicBezTo>
                  <a:pt x="4454" y="3525"/>
                  <a:pt x="4323" y="3477"/>
                  <a:pt x="4132" y="3620"/>
                </a:cubicBezTo>
                <a:cubicBezTo>
                  <a:pt x="4120" y="3429"/>
                  <a:pt x="4489" y="3251"/>
                  <a:pt x="4358" y="2870"/>
                </a:cubicBezTo>
                <a:cubicBezTo>
                  <a:pt x="4311" y="2715"/>
                  <a:pt x="4156" y="2560"/>
                  <a:pt x="3858" y="2393"/>
                </a:cubicBezTo>
                <a:lnTo>
                  <a:pt x="3858" y="2393"/>
                </a:lnTo>
                <a:cubicBezTo>
                  <a:pt x="4358" y="2905"/>
                  <a:pt x="3263" y="3453"/>
                  <a:pt x="4299" y="4096"/>
                </a:cubicBezTo>
                <a:cubicBezTo>
                  <a:pt x="3930" y="3917"/>
                  <a:pt x="3608" y="3644"/>
                  <a:pt x="3370" y="3298"/>
                </a:cubicBezTo>
                <a:cubicBezTo>
                  <a:pt x="3430" y="3310"/>
                  <a:pt x="3477" y="3298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5" y="3096"/>
                  <a:pt x="3573" y="2870"/>
                  <a:pt x="3394" y="2929"/>
                </a:cubicBezTo>
                <a:cubicBezTo>
                  <a:pt x="3525" y="3001"/>
                  <a:pt x="3442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44" y="2477"/>
                  <a:pt x="3775" y="2798"/>
                </a:cubicBezTo>
                <a:cubicBezTo>
                  <a:pt x="3954" y="2489"/>
                  <a:pt x="3584" y="2203"/>
                  <a:pt x="3275" y="2263"/>
                </a:cubicBezTo>
                <a:cubicBezTo>
                  <a:pt x="3323" y="2036"/>
                  <a:pt x="3180" y="2001"/>
                  <a:pt x="3370" y="1774"/>
                </a:cubicBezTo>
                <a:cubicBezTo>
                  <a:pt x="2787" y="1977"/>
                  <a:pt x="2942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9" y="2167"/>
                  <a:pt x="2656" y="2453"/>
                </a:cubicBezTo>
                <a:lnTo>
                  <a:pt x="2656" y="2453"/>
                </a:lnTo>
                <a:cubicBezTo>
                  <a:pt x="2358" y="1739"/>
                  <a:pt x="1965" y="1893"/>
                  <a:pt x="1620" y="1608"/>
                </a:cubicBezTo>
                <a:cubicBezTo>
                  <a:pt x="1906" y="1953"/>
                  <a:pt x="1739" y="2358"/>
                  <a:pt x="2465" y="2655"/>
                </a:cubicBezTo>
                <a:lnTo>
                  <a:pt x="2465" y="2655"/>
                </a:lnTo>
                <a:cubicBezTo>
                  <a:pt x="2168" y="2548"/>
                  <a:pt x="1906" y="2263"/>
                  <a:pt x="1489" y="2608"/>
                </a:cubicBezTo>
                <a:cubicBezTo>
                  <a:pt x="1894" y="2632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86"/>
                  <a:pt x="1787" y="3358"/>
                </a:cubicBezTo>
                <a:cubicBezTo>
                  <a:pt x="2013" y="3167"/>
                  <a:pt x="2049" y="3310"/>
                  <a:pt x="2275" y="3263"/>
                </a:cubicBezTo>
                <a:cubicBezTo>
                  <a:pt x="2215" y="3560"/>
                  <a:pt x="2501" y="3941"/>
                  <a:pt x="2811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20" y="3441"/>
                  <a:pt x="3013" y="3513"/>
                  <a:pt x="2942" y="3382"/>
                </a:cubicBezTo>
                <a:cubicBezTo>
                  <a:pt x="2870" y="3572"/>
                  <a:pt x="3096" y="3703"/>
                  <a:pt x="3239" y="3572"/>
                </a:cubicBezTo>
                <a:cubicBezTo>
                  <a:pt x="3251" y="3560"/>
                  <a:pt x="3263" y="3536"/>
                  <a:pt x="3275" y="3525"/>
                </a:cubicBezTo>
                <a:lnTo>
                  <a:pt x="3275" y="3513"/>
                </a:lnTo>
                <a:cubicBezTo>
                  <a:pt x="3299" y="3477"/>
                  <a:pt x="3311" y="3429"/>
                  <a:pt x="3299" y="3382"/>
                </a:cubicBezTo>
                <a:cubicBezTo>
                  <a:pt x="3644" y="3608"/>
                  <a:pt x="3918" y="3929"/>
                  <a:pt x="4096" y="4298"/>
                </a:cubicBezTo>
                <a:lnTo>
                  <a:pt x="4096" y="4298"/>
                </a:lnTo>
                <a:cubicBezTo>
                  <a:pt x="3453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1" y="4168"/>
                  <a:pt x="2715" y="4310"/>
                  <a:pt x="2870" y="4370"/>
                </a:cubicBezTo>
                <a:cubicBezTo>
                  <a:pt x="3251" y="4501"/>
                  <a:pt x="3430" y="4132"/>
                  <a:pt x="3620" y="4144"/>
                </a:cubicBezTo>
                <a:cubicBezTo>
                  <a:pt x="3477" y="4334"/>
                  <a:pt x="3537" y="4465"/>
                  <a:pt x="3715" y="4537"/>
                </a:cubicBezTo>
                <a:cubicBezTo>
                  <a:pt x="3692" y="4298"/>
                  <a:pt x="3930" y="4275"/>
                  <a:pt x="4049" y="4406"/>
                </a:cubicBezTo>
                <a:cubicBezTo>
                  <a:pt x="4239" y="4608"/>
                  <a:pt x="4275" y="5049"/>
                  <a:pt x="4811" y="5156"/>
                </a:cubicBezTo>
                <a:cubicBezTo>
                  <a:pt x="4882" y="5215"/>
                  <a:pt x="4966" y="5263"/>
                  <a:pt x="5049" y="5299"/>
                </a:cubicBezTo>
                <a:cubicBezTo>
                  <a:pt x="4954" y="5275"/>
                  <a:pt x="4870" y="5251"/>
                  <a:pt x="4775" y="5239"/>
                </a:cubicBezTo>
                <a:cubicBezTo>
                  <a:pt x="4335" y="4930"/>
                  <a:pt x="3977" y="5227"/>
                  <a:pt x="3704" y="5239"/>
                </a:cubicBezTo>
                <a:cubicBezTo>
                  <a:pt x="3525" y="5239"/>
                  <a:pt x="3382" y="5060"/>
                  <a:pt x="3573" y="4906"/>
                </a:cubicBezTo>
                <a:cubicBezTo>
                  <a:pt x="3382" y="4822"/>
                  <a:pt x="3251" y="4882"/>
                  <a:pt x="3227" y="5108"/>
                </a:cubicBezTo>
                <a:cubicBezTo>
                  <a:pt x="3072" y="4977"/>
                  <a:pt x="3227" y="4608"/>
                  <a:pt x="2846" y="4418"/>
                </a:cubicBezTo>
                <a:cubicBezTo>
                  <a:pt x="2703" y="4346"/>
                  <a:pt x="2489" y="4346"/>
                  <a:pt x="2156" y="4441"/>
                </a:cubicBezTo>
                <a:cubicBezTo>
                  <a:pt x="2180" y="4441"/>
                  <a:pt x="2203" y="4441"/>
                  <a:pt x="2227" y="4441"/>
                </a:cubicBezTo>
                <a:lnTo>
                  <a:pt x="2156" y="4441"/>
                </a:lnTo>
                <a:cubicBezTo>
                  <a:pt x="2882" y="4453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77"/>
                  <a:pt x="2858" y="5501"/>
                  <a:pt x="2453" y="5430"/>
                </a:cubicBezTo>
                <a:cubicBezTo>
                  <a:pt x="2489" y="5406"/>
                  <a:pt x="2513" y="5358"/>
                  <a:pt x="2525" y="5311"/>
                </a:cubicBezTo>
                <a:cubicBezTo>
                  <a:pt x="2525" y="5311"/>
                  <a:pt x="2525" y="5299"/>
                  <a:pt x="2525" y="5299"/>
                </a:cubicBezTo>
                <a:cubicBezTo>
                  <a:pt x="2525" y="5275"/>
                  <a:pt x="2525" y="5263"/>
                  <a:pt x="2525" y="5239"/>
                </a:cubicBezTo>
                <a:cubicBezTo>
                  <a:pt x="2525" y="5060"/>
                  <a:pt x="2275" y="5001"/>
                  <a:pt x="2191" y="5168"/>
                </a:cubicBezTo>
                <a:cubicBezTo>
                  <a:pt x="2346" y="5120"/>
                  <a:pt x="2358" y="5263"/>
                  <a:pt x="2299" y="5311"/>
                </a:cubicBezTo>
                <a:cubicBezTo>
                  <a:pt x="2227" y="5370"/>
                  <a:pt x="2084" y="5311"/>
                  <a:pt x="2025" y="5263"/>
                </a:cubicBezTo>
                <a:cubicBezTo>
                  <a:pt x="1989" y="5215"/>
                  <a:pt x="1965" y="5156"/>
                  <a:pt x="1965" y="5096"/>
                </a:cubicBezTo>
                <a:cubicBezTo>
                  <a:pt x="1953" y="4930"/>
                  <a:pt x="2049" y="4668"/>
                  <a:pt x="2370" y="4799"/>
                </a:cubicBezTo>
                <a:cubicBezTo>
                  <a:pt x="2275" y="4453"/>
                  <a:pt x="1810" y="4513"/>
                  <a:pt x="1644" y="4775"/>
                </a:cubicBezTo>
                <a:cubicBezTo>
                  <a:pt x="1513" y="4584"/>
                  <a:pt x="1382" y="4656"/>
                  <a:pt x="1358" y="4358"/>
                </a:cubicBezTo>
                <a:cubicBezTo>
                  <a:pt x="1096" y="4906"/>
                  <a:pt x="1418" y="5025"/>
                  <a:pt x="1513" y="5239"/>
                </a:cubicBezTo>
                <a:lnTo>
                  <a:pt x="1513" y="5239"/>
                </a:lnTo>
                <a:cubicBezTo>
                  <a:pt x="1275" y="4799"/>
                  <a:pt x="917" y="4941"/>
                  <a:pt x="632" y="4679"/>
                </a:cubicBezTo>
                <a:cubicBezTo>
                  <a:pt x="667" y="5227"/>
                  <a:pt x="1060" y="5215"/>
                  <a:pt x="1334" y="5346"/>
                </a:cubicBezTo>
                <a:lnTo>
                  <a:pt x="1334" y="5346"/>
                </a:lnTo>
                <a:cubicBezTo>
                  <a:pt x="620" y="5049"/>
                  <a:pt x="441" y="5441"/>
                  <a:pt x="1" y="5477"/>
                </a:cubicBezTo>
                <a:cubicBezTo>
                  <a:pt x="441" y="5513"/>
                  <a:pt x="620" y="5930"/>
                  <a:pt x="1334" y="5620"/>
                </a:cubicBezTo>
                <a:lnTo>
                  <a:pt x="1334" y="5620"/>
                </a:lnTo>
                <a:cubicBezTo>
                  <a:pt x="1060" y="5751"/>
                  <a:pt x="667" y="5727"/>
                  <a:pt x="632" y="6275"/>
                </a:cubicBezTo>
                <a:cubicBezTo>
                  <a:pt x="929" y="6013"/>
                  <a:pt x="1275" y="6168"/>
                  <a:pt x="1513" y="5715"/>
                </a:cubicBezTo>
                <a:lnTo>
                  <a:pt x="1513" y="5715"/>
                </a:lnTo>
                <a:cubicBezTo>
                  <a:pt x="1418" y="5930"/>
                  <a:pt x="1096" y="6049"/>
                  <a:pt x="1358" y="6596"/>
                </a:cubicBezTo>
                <a:cubicBezTo>
                  <a:pt x="1370" y="6287"/>
                  <a:pt x="1501" y="6358"/>
                  <a:pt x="1632" y="6168"/>
                </a:cubicBezTo>
                <a:close/>
                <a:moveTo>
                  <a:pt x="7287" y="5299"/>
                </a:moveTo>
                <a:close/>
                <a:moveTo>
                  <a:pt x="6752" y="5132"/>
                </a:moveTo>
                <a:cubicBezTo>
                  <a:pt x="6942" y="5180"/>
                  <a:pt x="7133" y="5334"/>
                  <a:pt x="7478" y="5406"/>
                </a:cubicBezTo>
                <a:cubicBezTo>
                  <a:pt x="7573" y="5418"/>
                  <a:pt x="7668" y="5441"/>
                  <a:pt x="7775" y="5453"/>
                </a:cubicBezTo>
                <a:cubicBezTo>
                  <a:pt x="7668" y="5465"/>
                  <a:pt x="7573" y="5477"/>
                  <a:pt x="7478" y="5501"/>
                </a:cubicBezTo>
                <a:cubicBezTo>
                  <a:pt x="7133" y="5572"/>
                  <a:pt x="6942" y="5727"/>
                  <a:pt x="6752" y="5775"/>
                </a:cubicBezTo>
                <a:cubicBezTo>
                  <a:pt x="6609" y="5799"/>
                  <a:pt x="6454" y="5775"/>
                  <a:pt x="6323" y="5703"/>
                </a:cubicBezTo>
                <a:cubicBezTo>
                  <a:pt x="6549" y="5715"/>
                  <a:pt x="6763" y="5620"/>
                  <a:pt x="6918" y="5453"/>
                </a:cubicBezTo>
                <a:cubicBezTo>
                  <a:pt x="6763" y="5287"/>
                  <a:pt x="6549" y="5191"/>
                  <a:pt x="6323" y="5203"/>
                </a:cubicBezTo>
                <a:cubicBezTo>
                  <a:pt x="6454" y="5120"/>
                  <a:pt x="6609" y="5096"/>
                  <a:pt x="6763" y="5132"/>
                </a:cubicBezTo>
                <a:close/>
                <a:moveTo>
                  <a:pt x="6859" y="6632"/>
                </a:moveTo>
                <a:close/>
                <a:moveTo>
                  <a:pt x="6644" y="4060"/>
                </a:moveTo>
                <a:close/>
                <a:moveTo>
                  <a:pt x="6156" y="4322"/>
                </a:moveTo>
                <a:cubicBezTo>
                  <a:pt x="6323" y="4215"/>
                  <a:pt x="6549" y="4191"/>
                  <a:pt x="6859" y="3989"/>
                </a:cubicBezTo>
                <a:cubicBezTo>
                  <a:pt x="6942" y="3941"/>
                  <a:pt x="7025" y="3882"/>
                  <a:pt x="7109" y="3810"/>
                </a:cubicBezTo>
                <a:cubicBezTo>
                  <a:pt x="7037" y="3906"/>
                  <a:pt x="6978" y="3989"/>
                  <a:pt x="6930" y="4060"/>
                </a:cubicBezTo>
                <a:cubicBezTo>
                  <a:pt x="6728" y="4358"/>
                  <a:pt x="6704" y="4596"/>
                  <a:pt x="6597" y="4763"/>
                </a:cubicBezTo>
                <a:cubicBezTo>
                  <a:pt x="6513" y="4894"/>
                  <a:pt x="6394" y="4989"/>
                  <a:pt x="6251" y="5025"/>
                </a:cubicBezTo>
                <a:cubicBezTo>
                  <a:pt x="6418" y="4870"/>
                  <a:pt x="6501" y="4656"/>
                  <a:pt x="6490" y="4429"/>
                </a:cubicBezTo>
                <a:cubicBezTo>
                  <a:pt x="6263" y="4429"/>
                  <a:pt x="6049" y="4513"/>
                  <a:pt x="5894" y="4679"/>
                </a:cubicBezTo>
                <a:cubicBezTo>
                  <a:pt x="5942" y="4525"/>
                  <a:pt x="6025" y="4406"/>
                  <a:pt x="6156" y="4322"/>
                </a:cubicBezTo>
                <a:close/>
                <a:moveTo>
                  <a:pt x="6490" y="6477"/>
                </a:moveTo>
                <a:cubicBezTo>
                  <a:pt x="6501" y="6251"/>
                  <a:pt x="6418" y="6037"/>
                  <a:pt x="6251" y="5882"/>
                </a:cubicBezTo>
                <a:cubicBezTo>
                  <a:pt x="6394" y="5918"/>
                  <a:pt x="6513" y="6013"/>
                  <a:pt x="6597" y="6144"/>
                </a:cubicBezTo>
                <a:cubicBezTo>
                  <a:pt x="6704" y="6311"/>
                  <a:pt x="6728" y="6549"/>
                  <a:pt x="6930" y="6846"/>
                </a:cubicBezTo>
                <a:cubicBezTo>
                  <a:pt x="6978" y="6930"/>
                  <a:pt x="7037" y="7013"/>
                  <a:pt x="7109" y="7096"/>
                </a:cubicBezTo>
                <a:cubicBezTo>
                  <a:pt x="7025" y="7037"/>
                  <a:pt x="6942" y="6977"/>
                  <a:pt x="6859" y="6918"/>
                </a:cubicBezTo>
                <a:cubicBezTo>
                  <a:pt x="6561" y="6727"/>
                  <a:pt x="6323" y="6692"/>
                  <a:pt x="6156" y="6596"/>
                </a:cubicBezTo>
                <a:cubicBezTo>
                  <a:pt x="6025" y="6513"/>
                  <a:pt x="5930" y="6382"/>
                  <a:pt x="5894" y="6239"/>
                </a:cubicBezTo>
                <a:cubicBezTo>
                  <a:pt x="6049" y="6406"/>
                  <a:pt x="6263" y="6489"/>
                  <a:pt x="6501" y="6477"/>
                </a:cubicBezTo>
                <a:close/>
                <a:moveTo>
                  <a:pt x="5620" y="7275"/>
                </a:moveTo>
                <a:close/>
                <a:moveTo>
                  <a:pt x="5216" y="4596"/>
                </a:moveTo>
                <a:cubicBezTo>
                  <a:pt x="5144" y="4465"/>
                  <a:pt x="5120" y="4310"/>
                  <a:pt x="5144" y="4156"/>
                </a:cubicBezTo>
                <a:cubicBezTo>
                  <a:pt x="5192" y="3965"/>
                  <a:pt x="5347" y="3787"/>
                  <a:pt x="5418" y="3429"/>
                </a:cubicBezTo>
                <a:cubicBezTo>
                  <a:pt x="5442" y="3346"/>
                  <a:pt x="5454" y="3239"/>
                  <a:pt x="5466" y="3132"/>
                </a:cubicBezTo>
                <a:cubicBezTo>
                  <a:pt x="5478" y="3251"/>
                  <a:pt x="5489" y="3346"/>
                  <a:pt x="5513" y="3429"/>
                </a:cubicBezTo>
                <a:cubicBezTo>
                  <a:pt x="5597" y="3787"/>
                  <a:pt x="5739" y="3965"/>
                  <a:pt x="5787" y="4156"/>
                </a:cubicBezTo>
                <a:cubicBezTo>
                  <a:pt x="5811" y="4310"/>
                  <a:pt x="5799" y="4465"/>
                  <a:pt x="5716" y="4596"/>
                </a:cubicBezTo>
                <a:cubicBezTo>
                  <a:pt x="5942" y="4370"/>
                  <a:pt x="5775" y="4001"/>
                  <a:pt x="5466" y="4001"/>
                </a:cubicBezTo>
                <a:cubicBezTo>
                  <a:pt x="5156" y="4001"/>
                  <a:pt x="5001" y="4370"/>
                  <a:pt x="5216" y="4596"/>
                </a:cubicBezTo>
                <a:close/>
                <a:moveTo>
                  <a:pt x="5466" y="6894"/>
                </a:moveTo>
                <a:cubicBezTo>
                  <a:pt x="5632" y="6739"/>
                  <a:pt x="5728" y="6525"/>
                  <a:pt x="5716" y="6299"/>
                </a:cubicBezTo>
                <a:cubicBezTo>
                  <a:pt x="5799" y="6430"/>
                  <a:pt x="5811" y="6584"/>
                  <a:pt x="5787" y="6739"/>
                </a:cubicBezTo>
                <a:cubicBezTo>
                  <a:pt x="5739" y="6930"/>
                  <a:pt x="5597" y="7108"/>
                  <a:pt x="5513" y="7466"/>
                </a:cubicBezTo>
                <a:cubicBezTo>
                  <a:pt x="5489" y="7561"/>
                  <a:pt x="5478" y="7656"/>
                  <a:pt x="5466" y="7763"/>
                </a:cubicBezTo>
                <a:cubicBezTo>
                  <a:pt x="5454" y="7644"/>
                  <a:pt x="5442" y="7549"/>
                  <a:pt x="5418" y="7466"/>
                </a:cubicBezTo>
                <a:cubicBezTo>
                  <a:pt x="5347" y="7108"/>
                  <a:pt x="5192" y="6930"/>
                  <a:pt x="5144" y="6739"/>
                </a:cubicBezTo>
                <a:cubicBezTo>
                  <a:pt x="5120" y="6584"/>
                  <a:pt x="5144" y="6430"/>
                  <a:pt x="5216" y="6299"/>
                </a:cubicBezTo>
                <a:cubicBezTo>
                  <a:pt x="5204" y="6525"/>
                  <a:pt x="5299" y="6751"/>
                  <a:pt x="5478" y="6906"/>
                </a:cubicBezTo>
                <a:close/>
                <a:moveTo>
                  <a:pt x="4287" y="6846"/>
                </a:moveTo>
                <a:close/>
                <a:moveTo>
                  <a:pt x="4287" y="4048"/>
                </a:moveTo>
                <a:close/>
                <a:moveTo>
                  <a:pt x="4442" y="4418"/>
                </a:moveTo>
                <a:cubicBezTo>
                  <a:pt x="4430" y="4644"/>
                  <a:pt x="4513" y="4870"/>
                  <a:pt x="4680" y="5013"/>
                </a:cubicBezTo>
                <a:cubicBezTo>
                  <a:pt x="4537" y="4977"/>
                  <a:pt x="4406" y="4882"/>
                  <a:pt x="4323" y="4751"/>
                </a:cubicBezTo>
                <a:cubicBezTo>
                  <a:pt x="4227" y="4584"/>
                  <a:pt x="4192" y="4358"/>
                  <a:pt x="4001" y="4048"/>
                </a:cubicBezTo>
                <a:cubicBezTo>
                  <a:pt x="3942" y="3965"/>
                  <a:pt x="3882" y="3882"/>
                  <a:pt x="3823" y="3798"/>
                </a:cubicBezTo>
                <a:cubicBezTo>
                  <a:pt x="3906" y="3870"/>
                  <a:pt x="3989" y="3929"/>
                  <a:pt x="4073" y="3977"/>
                </a:cubicBezTo>
                <a:cubicBezTo>
                  <a:pt x="4370" y="4179"/>
                  <a:pt x="4608" y="4203"/>
                  <a:pt x="4775" y="4310"/>
                </a:cubicBezTo>
                <a:cubicBezTo>
                  <a:pt x="4906" y="4394"/>
                  <a:pt x="5001" y="4513"/>
                  <a:pt x="5037" y="4656"/>
                </a:cubicBezTo>
                <a:cubicBezTo>
                  <a:pt x="4882" y="4501"/>
                  <a:pt x="4668" y="4418"/>
                  <a:pt x="4454" y="4429"/>
                </a:cubicBezTo>
                <a:close/>
                <a:moveTo>
                  <a:pt x="5037" y="6227"/>
                </a:moveTo>
                <a:cubicBezTo>
                  <a:pt x="4989" y="6370"/>
                  <a:pt x="4894" y="6501"/>
                  <a:pt x="4775" y="6584"/>
                </a:cubicBezTo>
                <a:cubicBezTo>
                  <a:pt x="4596" y="6680"/>
                  <a:pt x="4370" y="6704"/>
                  <a:pt x="4061" y="6906"/>
                </a:cubicBezTo>
                <a:cubicBezTo>
                  <a:pt x="3989" y="6965"/>
                  <a:pt x="3906" y="7025"/>
                  <a:pt x="3846" y="7096"/>
                </a:cubicBezTo>
                <a:cubicBezTo>
                  <a:pt x="3906" y="7013"/>
                  <a:pt x="3965" y="6930"/>
                  <a:pt x="4025" y="6846"/>
                </a:cubicBezTo>
                <a:cubicBezTo>
                  <a:pt x="4215" y="6549"/>
                  <a:pt x="4239" y="6311"/>
                  <a:pt x="4346" y="6144"/>
                </a:cubicBezTo>
                <a:cubicBezTo>
                  <a:pt x="4430" y="6013"/>
                  <a:pt x="4549" y="5918"/>
                  <a:pt x="4704" y="5882"/>
                </a:cubicBezTo>
                <a:cubicBezTo>
                  <a:pt x="4537" y="6037"/>
                  <a:pt x="4442" y="6251"/>
                  <a:pt x="4454" y="6477"/>
                </a:cubicBezTo>
                <a:cubicBezTo>
                  <a:pt x="4680" y="6489"/>
                  <a:pt x="4894" y="6394"/>
                  <a:pt x="5049" y="6239"/>
                </a:cubicBezTo>
                <a:close/>
                <a:moveTo>
                  <a:pt x="3632" y="5596"/>
                </a:moveTo>
                <a:close/>
                <a:moveTo>
                  <a:pt x="3442" y="5394"/>
                </a:moveTo>
                <a:cubicBezTo>
                  <a:pt x="3799" y="5322"/>
                  <a:pt x="3977" y="5180"/>
                  <a:pt x="4168" y="5132"/>
                </a:cubicBezTo>
                <a:cubicBezTo>
                  <a:pt x="4311" y="5096"/>
                  <a:pt x="4466" y="5120"/>
                  <a:pt x="4608" y="5191"/>
                </a:cubicBezTo>
                <a:cubicBezTo>
                  <a:pt x="4370" y="5180"/>
                  <a:pt x="4156" y="5275"/>
                  <a:pt x="4013" y="5441"/>
                </a:cubicBezTo>
                <a:cubicBezTo>
                  <a:pt x="4156" y="5620"/>
                  <a:pt x="4382" y="5703"/>
                  <a:pt x="4608" y="5703"/>
                </a:cubicBezTo>
                <a:cubicBezTo>
                  <a:pt x="4466" y="5775"/>
                  <a:pt x="4311" y="5799"/>
                  <a:pt x="4168" y="5763"/>
                </a:cubicBezTo>
                <a:cubicBezTo>
                  <a:pt x="3977" y="5715"/>
                  <a:pt x="3799" y="5572"/>
                  <a:pt x="3442" y="5489"/>
                </a:cubicBezTo>
                <a:cubicBezTo>
                  <a:pt x="3334" y="5477"/>
                  <a:pt x="3239" y="5453"/>
                  <a:pt x="3144" y="5441"/>
                </a:cubicBezTo>
                <a:cubicBezTo>
                  <a:pt x="3263" y="5441"/>
                  <a:pt x="3370" y="5430"/>
                  <a:pt x="3453" y="540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13"/>
          <p:cNvSpPr/>
          <p:nvPr/>
        </p:nvSpPr>
        <p:spPr>
          <a:xfrm rot="10189073">
            <a:off x="7861425" y="422094"/>
            <a:ext cx="573981" cy="574611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32" y="6168"/>
                </a:moveTo>
                <a:cubicBezTo>
                  <a:pt x="1799" y="6418"/>
                  <a:pt x="2275" y="6477"/>
                  <a:pt x="2370" y="6144"/>
                </a:cubicBezTo>
                <a:cubicBezTo>
                  <a:pt x="2049" y="6275"/>
                  <a:pt x="1941" y="6013"/>
                  <a:pt x="1953" y="5846"/>
                </a:cubicBezTo>
                <a:cubicBezTo>
                  <a:pt x="1953" y="5775"/>
                  <a:pt x="1977" y="5715"/>
                  <a:pt x="2025" y="5680"/>
                </a:cubicBezTo>
                <a:cubicBezTo>
                  <a:pt x="2072" y="5620"/>
                  <a:pt x="2215" y="5572"/>
                  <a:pt x="2287" y="5620"/>
                </a:cubicBezTo>
                <a:cubicBezTo>
                  <a:pt x="2346" y="5680"/>
                  <a:pt x="2334" y="5811"/>
                  <a:pt x="2180" y="5775"/>
                </a:cubicBezTo>
                <a:cubicBezTo>
                  <a:pt x="2263" y="5942"/>
                  <a:pt x="2513" y="5882"/>
                  <a:pt x="2525" y="5692"/>
                </a:cubicBezTo>
                <a:cubicBezTo>
                  <a:pt x="2525" y="5680"/>
                  <a:pt x="2525" y="5656"/>
                  <a:pt x="2525" y="5632"/>
                </a:cubicBezTo>
                <a:cubicBezTo>
                  <a:pt x="2525" y="5632"/>
                  <a:pt x="2525" y="5632"/>
                  <a:pt x="2525" y="5620"/>
                </a:cubicBezTo>
                <a:cubicBezTo>
                  <a:pt x="2513" y="5572"/>
                  <a:pt x="2477" y="5537"/>
                  <a:pt x="2441" y="5513"/>
                </a:cubicBezTo>
                <a:cubicBezTo>
                  <a:pt x="2846" y="5430"/>
                  <a:pt x="3263" y="5465"/>
                  <a:pt x="3656" y="5596"/>
                </a:cubicBezTo>
                <a:cubicBezTo>
                  <a:pt x="2477" y="5322"/>
                  <a:pt x="2858" y="6489"/>
                  <a:pt x="2144" y="6489"/>
                </a:cubicBezTo>
                <a:lnTo>
                  <a:pt x="2215" y="6489"/>
                </a:lnTo>
                <a:cubicBezTo>
                  <a:pt x="2191" y="6489"/>
                  <a:pt x="2168" y="6489"/>
                  <a:pt x="2144" y="6489"/>
                </a:cubicBezTo>
                <a:cubicBezTo>
                  <a:pt x="2477" y="6584"/>
                  <a:pt x="2691" y="6584"/>
                  <a:pt x="2834" y="6513"/>
                </a:cubicBezTo>
                <a:cubicBezTo>
                  <a:pt x="3203" y="6334"/>
                  <a:pt x="3061" y="5953"/>
                  <a:pt x="3203" y="5822"/>
                </a:cubicBezTo>
                <a:cubicBezTo>
                  <a:pt x="3239" y="6049"/>
                  <a:pt x="3370" y="6108"/>
                  <a:pt x="3549" y="6037"/>
                </a:cubicBezTo>
                <a:cubicBezTo>
                  <a:pt x="3370" y="5882"/>
                  <a:pt x="3513" y="5692"/>
                  <a:pt x="3692" y="5703"/>
                </a:cubicBezTo>
                <a:cubicBezTo>
                  <a:pt x="3965" y="5715"/>
                  <a:pt x="4311" y="6001"/>
                  <a:pt x="4763" y="5692"/>
                </a:cubicBezTo>
                <a:cubicBezTo>
                  <a:pt x="4858" y="5680"/>
                  <a:pt x="4942" y="5656"/>
                  <a:pt x="5037" y="5632"/>
                </a:cubicBezTo>
                <a:cubicBezTo>
                  <a:pt x="4954" y="5668"/>
                  <a:pt x="4870" y="5727"/>
                  <a:pt x="4799" y="5775"/>
                </a:cubicBezTo>
                <a:cubicBezTo>
                  <a:pt x="4263" y="5882"/>
                  <a:pt x="4215" y="6334"/>
                  <a:pt x="4037" y="6537"/>
                </a:cubicBezTo>
                <a:cubicBezTo>
                  <a:pt x="3906" y="6668"/>
                  <a:pt x="3680" y="6632"/>
                  <a:pt x="3704" y="6394"/>
                </a:cubicBezTo>
                <a:cubicBezTo>
                  <a:pt x="3525" y="6465"/>
                  <a:pt x="3465" y="6596"/>
                  <a:pt x="3608" y="6787"/>
                </a:cubicBezTo>
                <a:cubicBezTo>
                  <a:pt x="3418" y="6799"/>
                  <a:pt x="3239" y="6430"/>
                  <a:pt x="2858" y="6561"/>
                </a:cubicBezTo>
                <a:cubicBezTo>
                  <a:pt x="2703" y="6620"/>
                  <a:pt x="2561" y="6763"/>
                  <a:pt x="2382" y="7073"/>
                </a:cubicBezTo>
                <a:lnTo>
                  <a:pt x="2382" y="7073"/>
                </a:lnTo>
                <a:cubicBezTo>
                  <a:pt x="2894" y="6573"/>
                  <a:pt x="3442" y="7668"/>
                  <a:pt x="4085" y="6632"/>
                </a:cubicBezTo>
                <a:lnTo>
                  <a:pt x="4085" y="6632"/>
                </a:lnTo>
                <a:cubicBezTo>
                  <a:pt x="3906" y="7001"/>
                  <a:pt x="3632" y="7323"/>
                  <a:pt x="3287" y="7561"/>
                </a:cubicBezTo>
                <a:cubicBezTo>
                  <a:pt x="3287" y="7513"/>
                  <a:pt x="3287" y="7466"/>
                  <a:pt x="3263" y="7418"/>
                </a:cubicBezTo>
                <a:lnTo>
                  <a:pt x="3263" y="7406"/>
                </a:lnTo>
                <a:cubicBezTo>
                  <a:pt x="3251" y="7394"/>
                  <a:pt x="3239" y="7382"/>
                  <a:pt x="3215" y="7370"/>
                </a:cubicBezTo>
                <a:cubicBezTo>
                  <a:pt x="3084" y="7227"/>
                  <a:pt x="2858" y="7370"/>
                  <a:pt x="2918" y="7549"/>
                </a:cubicBezTo>
                <a:cubicBezTo>
                  <a:pt x="3001" y="7418"/>
                  <a:pt x="3108" y="7501"/>
                  <a:pt x="3096" y="7585"/>
                </a:cubicBezTo>
                <a:cubicBezTo>
                  <a:pt x="3096" y="7668"/>
                  <a:pt x="2953" y="7727"/>
                  <a:pt x="2882" y="7727"/>
                </a:cubicBezTo>
                <a:cubicBezTo>
                  <a:pt x="2811" y="7727"/>
                  <a:pt x="2751" y="7704"/>
                  <a:pt x="2715" y="7656"/>
                </a:cubicBezTo>
                <a:cubicBezTo>
                  <a:pt x="2584" y="7549"/>
                  <a:pt x="2477" y="7299"/>
                  <a:pt x="2799" y="7168"/>
                </a:cubicBezTo>
                <a:cubicBezTo>
                  <a:pt x="2489" y="6989"/>
                  <a:pt x="2203" y="7358"/>
                  <a:pt x="2263" y="7668"/>
                </a:cubicBezTo>
                <a:cubicBezTo>
                  <a:pt x="2037" y="7620"/>
                  <a:pt x="1989" y="7763"/>
                  <a:pt x="1775" y="7573"/>
                </a:cubicBezTo>
                <a:cubicBezTo>
                  <a:pt x="1977" y="8156"/>
                  <a:pt x="2287" y="8001"/>
                  <a:pt x="2501" y="8097"/>
                </a:cubicBezTo>
                <a:lnTo>
                  <a:pt x="2501" y="8097"/>
                </a:lnTo>
                <a:cubicBezTo>
                  <a:pt x="2013" y="7942"/>
                  <a:pt x="1870" y="8299"/>
                  <a:pt x="1477" y="8323"/>
                </a:cubicBezTo>
                <a:cubicBezTo>
                  <a:pt x="1894" y="8680"/>
                  <a:pt x="2156" y="8394"/>
                  <a:pt x="2453" y="8287"/>
                </a:cubicBezTo>
                <a:lnTo>
                  <a:pt x="2453" y="8287"/>
                </a:lnTo>
                <a:cubicBezTo>
                  <a:pt x="1727" y="8573"/>
                  <a:pt x="1894" y="8978"/>
                  <a:pt x="1608" y="9323"/>
                </a:cubicBezTo>
                <a:cubicBezTo>
                  <a:pt x="1953" y="9037"/>
                  <a:pt x="2358" y="9204"/>
                  <a:pt x="2644" y="8478"/>
                </a:cubicBezTo>
                <a:lnTo>
                  <a:pt x="2644" y="8478"/>
                </a:lnTo>
                <a:cubicBezTo>
                  <a:pt x="2537" y="8775"/>
                  <a:pt x="2251" y="9037"/>
                  <a:pt x="2608" y="9442"/>
                </a:cubicBezTo>
                <a:cubicBezTo>
                  <a:pt x="2620" y="9049"/>
                  <a:pt x="2989" y="8906"/>
                  <a:pt x="2834" y="8430"/>
                </a:cubicBezTo>
                <a:lnTo>
                  <a:pt x="2834" y="8430"/>
                </a:lnTo>
                <a:cubicBezTo>
                  <a:pt x="2930" y="8644"/>
                  <a:pt x="2775" y="8954"/>
                  <a:pt x="3358" y="9156"/>
                </a:cubicBezTo>
                <a:cubicBezTo>
                  <a:pt x="3168" y="8930"/>
                  <a:pt x="3311" y="8894"/>
                  <a:pt x="3263" y="8668"/>
                </a:cubicBezTo>
                <a:cubicBezTo>
                  <a:pt x="3561" y="8728"/>
                  <a:pt x="3942" y="8442"/>
                  <a:pt x="3763" y="8132"/>
                </a:cubicBezTo>
                <a:cubicBezTo>
                  <a:pt x="3632" y="8454"/>
                  <a:pt x="3382" y="8335"/>
                  <a:pt x="3263" y="8216"/>
                </a:cubicBezTo>
                <a:cubicBezTo>
                  <a:pt x="3227" y="8168"/>
                  <a:pt x="3203" y="8108"/>
                  <a:pt x="3192" y="8049"/>
                </a:cubicBezTo>
                <a:cubicBezTo>
                  <a:pt x="3192" y="7978"/>
                  <a:pt x="3263" y="7835"/>
                  <a:pt x="3346" y="7823"/>
                </a:cubicBezTo>
                <a:cubicBezTo>
                  <a:pt x="3430" y="7823"/>
                  <a:pt x="3513" y="7930"/>
                  <a:pt x="3382" y="8001"/>
                </a:cubicBezTo>
                <a:cubicBezTo>
                  <a:pt x="3406" y="8013"/>
                  <a:pt x="3430" y="8013"/>
                  <a:pt x="3453" y="8013"/>
                </a:cubicBezTo>
                <a:cubicBezTo>
                  <a:pt x="3537" y="8001"/>
                  <a:pt x="3608" y="7930"/>
                  <a:pt x="3608" y="7847"/>
                </a:cubicBezTo>
                <a:cubicBezTo>
                  <a:pt x="3608" y="7799"/>
                  <a:pt x="3596" y="7751"/>
                  <a:pt x="3561" y="7716"/>
                </a:cubicBezTo>
                <a:cubicBezTo>
                  <a:pt x="3549" y="7692"/>
                  <a:pt x="3537" y="7680"/>
                  <a:pt x="3525" y="7680"/>
                </a:cubicBezTo>
                <a:lnTo>
                  <a:pt x="3513" y="7668"/>
                </a:lnTo>
                <a:cubicBezTo>
                  <a:pt x="3465" y="7632"/>
                  <a:pt x="3406" y="7632"/>
                  <a:pt x="3358" y="7644"/>
                </a:cubicBezTo>
                <a:cubicBezTo>
                  <a:pt x="3596" y="7299"/>
                  <a:pt x="3918" y="7025"/>
                  <a:pt x="4287" y="6846"/>
                </a:cubicBezTo>
                <a:cubicBezTo>
                  <a:pt x="3263" y="7477"/>
                  <a:pt x="4346" y="8037"/>
                  <a:pt x="3846" y="8549"/>
                </a:cubicBezTo>
                <a:cubicBezTo>
                  <a:pt x="3858" y="8525"/>
                  <a:pt x="3882" y="8513"/>
                  <a:pt x="3894" y="8489"/>
                </a:cubicBezTo>
                <a:cubicBezTo>
                  <a:pt x="3882" y="8513"/>
                  <a:pt x="3858" y="8525"/>
                  <a:pt x="3846" y="8549"/>
                </a:cubicBezTo>
                <a:cubicBezTo>
                  <a:pt x="4144" y="8382"/>
                  <a:pt x="4287" y="8228"/>
                  <a:pt x="4346" y="8073"/>
                </a:cubicBezTo>
                <a:cubicBezTo>
                  <a:pt x="4477" y="7680"/>
                  <a:pt x="4108" y="7513"/>
                  <a:pt x="4120" y="7323"/>
                </a:cubicBezTo>
                <a:cubicBezTo>
                  <a:pt x="4311" y="7466"/>
                  <a:pt x="4442" y="7406"/>
                  <a:pt x="4513" y="7227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3" y="6704"/>
                  <a:pt x="5025" y="6668"/>
                  <a:pt x="5132" y="6132"/>
                </a:cubicBezTo>
                <a:cubicBezTo>
                  <a:pt x="5180" y="6049"/>
                  <a:pt x="5239" y="5977"/>
                  <a:pt x="5275" y="5894"/>
                </a:cubicBezTo>
                <a:cubicBezTo>
                  <a:pt x="5251" y="5977"/>
                  <a:pt x="5228" y="6073"/>
                  <a:pt x="5216" y="6168"/>
                </a:cubicBezTo>
                <a:cubicBezTo>
                  <a:pt x="4906" y="6608"/>
                  <a:pt x="5204" y="6965"/>
                  <a:pt x="5204" y="7239"/>
                </a:cubicBezTo>
                <a:cubicBezTo>
                  <a:pt x="5204" y="7418"/>
                  <a:pt x="5025" y="7561"/>
                  <a:pt x="4882" y="7370"/>
                </a:cubicBezTo>
                <a:cubicBezTo>
                  <a:pt x="4799" y="7549"/>
                  <a:pt x="4858" y="7692"/>
                  <a:pt x="5085" y="7716"/>
                </a:cubicBezTo>
                <a:cubicBezTo>
                  <a:pt x="4954" y="7870"/>
                  <a:pt x="4573" y="7727"/>
                  <a:pt x="4394" y="8097"/>
                </a:cubicBezTo>
                <a:cubicBezTo>
                  <a:pt x="4323" y="8239"/>
                  <a:pt x="4323" y="8454"/>
                  <a:pt x="4418" y="8787"/>
                </a:cubicBezTo>
                <a:lnTo>
                  <a:pt x="4418" y="8787"/>
                </a:lnTo>
                <a:cubicBezTo>
                  <a:pt x="4430" y="8073"/>
                  <a:pt x="5585" y="8442"/>
                  <a:pt x="5311" y="7275"/>
                </a:cubicBezTo>
                <a:lnTo>
                  <a:pt x="5311" y="7275"/>
                </a:lnTo>
                <a:cubicBezTo>
                  <a:pt x="5442" y="7668"/>
                  <a:pt x="5478" y="8085"/>
                  <a:pt x="5406" y="8489"/>
                </a:cubicBezTo>
                <a:cubicBezTo>
                  <a:pt x="5370" y="8454"/>
                  <a:pt x="5335" y="8418"/>
                  <a:pt x="5287" y="8418"/>
                </a:cubicBezTo>
                <a:lnTo>
                  <a:pt x="5275" y="8418"/>
                </a:lnTo>
                <a:cubicBezTo>
                  <a:pt x="5251" y="8406"/>
                  <a:pt x="5228" y="8406"/>
                  <a:pt x="5216" y="8418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cubicBezTo>
                  <a:pt x="5108" y="8740"/>
                  <a:pt x="5120" y="8740"/>
                  <a:pt x="5132" y="8751"/>
                </a:cubicBezTo>
                <a:cubicBezTo>
                  <a:pt x="5097" y="8597"/>
                  <a:pt x="5228" y="8585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92" y="8954"/>
                  <a:pt x="5132" y="8978"/>
                  <a:pt x="5061" y="8978"/>
                </a:cubicBezTo>
                <a:cubicBezTo>
                  <a:pt x="4906" y="8990"/>
                  <a:pt x="4632" y="8882"/>
                  <a:pt x="4763" y="8561"/>
                </a:cubicBezTo>
                <a:cubicBezTo>
                  <a:pt x="4430" y="8668"/>
                  <a:pt x="4489" y="9132"/>
                  <a:pt x="4751" y="9299"/>
                </a:cubicBezTo>
                <a:cubicBezTo>
                  <a:pt x="4549" y="9430"/>
                  <a:pt x="4620" y="9561"/>
                  <a:pt x="4335" y="9585"/>
                </a:cubicBezTo>
                <a:cubicBezTo>
                  <a:pt x="4882" y="9847"/>
                  <a:pt x="5001" y="9525"/>
                  <a:pt x="5216" y="9430"/>
                </a:cubicBezTo>
                <a:lnTo>
                  <a:pt x="5216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204" y="10275"/>
                  <a:pt x="5180" y="9883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54" y="10942"/>
                </a:cubicBezTo>
                <a:cubicBezTo>
                  <a:pt x="5489" y="10490"/>
                  <a:pt x="5894" y="10311"/>
                  <a:pt x="5585" y="9597"/>
                </a:cubicBezTo>
                <a:lnTo>
                  <a:pt x="5585" y="9597"/>
                </a:lnTo>
                <a:cubicBezTo>
                  <a:pt x="5716" y="9883"/>
                  <a:pt x="5704" y="10275"/>
                  <a:pt x="6251" y="10311"/>
                </a:cubicBezTo>
                <a:cubicBezTo>
                  <a:pt x="5990" y="10013"/>
                  <a:pt x="6132" y="9668"/>
                  <a:pt x="5692" y="9430"/>
                </a:cubicBezTo>
                <a:lnTo>
                  <a:pt x="5692" y="9430"/>
                </a:lnTo>
                <a:cubicBezTo>
                  <a:pt x="5906" y="9525"/>
                  <a:pt x="6025" y="9847"/>
                  <a:pt x="6573" y="9585"/>
                </a:cubicBezTo>
                <a:cubicBezTo>
                  <a:pt x="6275" y="9561"/>
                  <a:pt x="6347" y="9430"/>
                  <a:pt x="6156" y="9299"/>
                </a:cubicBezTo>
                <a:cubicBezTo>
                  <a:pt x="6418" y="9132"/>
                  <a:pt x="6478" y="8668"/>
                  <a:pt x="6132" y="8561"/>
                </a:cubicBezTo>
                <a:cubicBezTo>
                  <a:pt x="6275" y="8882"/>
                  <a:pt x="6013" y="8990"/>
                  <a:pt x="5835" y="8978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80" y="8573"/>
                  <a:pt x="5811" y="8609"/>
                  <a:pt x="5775" y="8751"/>
                </a:cubicBezTo>
                <a:lnTo>
                  <a:pt x="5799" y="8728"/>
                </a:lnTo>
                <a:cubicBezTo>
                  <a:pt x="5835" y="8692"/>
                  <a:pt x="5859" y="8644"/>
                  <a:pt x="5870" y="8597"/>
                </a:cubicBezTo>
                <a:cubicBezTo>
                  <a:pt x="5870" y="8501"/>
                  <a:pt x="5787" y="8418"/>
                  <a:pt x="5692" y="8418"/>
                </a:cubicBezTo>
                <a:cubicBezTo>
                  <a:pt x="5668" y="8406"/>
                  <a:pt x="5656" y="8406"/>
                  <a:pt x="5632" y="8418"/>
                </a:cubicBezTo>
                <a:lnTo>
                  <a:pt x="5620" y="8418"/>
                </a:lnTo>
                <a:cubicBezTo>
                  <a:pt x="5573" y="8418"/>
                  <a:pt x="5537" y="8454"/>
                  <a:pt x="5501" y="8489"/>
                </a:cubicBezTo>
                <a:cubicBezTo>
                  <a:pt x="5430" y="8085"/>
                  <a:pt x="5454" y="7668"/>
                  <a:pt x="5597" y="7275"/>
                </a:cubicBezTo>
                <a:cubicBezTo>
                  <a:pt x="5323" y="8454"/>
                  <a:pt x="6478" y="8073"/>
                  <a:pt x="6490" y="8787"/>
                </a:cubicBezTo>
                <a:cubicBezTo>
                  <a:pt x="6490" y="8763"/>
                  <a:pt x="6490" y="8740"/>
                  <a:pt x="6490" y="8716"/>
                </a:cubicBezTo>
                <a:cubicBezTo>
                  <a:pt x="6490" y="8740"/>
                  <a:pt x="6490" y="8763"/>
                  <a:pt x="6490" y="8787"/>
                </a:cubicBezTo>
                <a:cubicBezTo>
                  <a:pt x="6585" y="8454"/>
                  <a:pt x="6585" y="8239"/>
                  <a:pt x="6513" y="8097"/>
                </a:cubicBezTo>
                <a:cubicBezTo>
                  <a:pt x="6323" y="7727"/>
                  <a:pt x="5954" y="7870"/>
                  <a:pt x="5823" y="7727"/>
                </a:cubicBezTo>
                <a:cubicBezTo>
                  <a:pt x="6049" y="7692"/>
                  <a:pt x="6109" y="7561"/>
                  <a:pt x="6025" y="7382"/>
                </a:cubicBezTo>
                <a:cubicBezTo>
                  <a:pt x="5882" y="7561"/>
                  <a:pt x="5692" y="7418"/>
                  <a:pt x="5692" y="7239"/>
                </a:cubicBezTo>
                <a:cubicBezTo>
                  <a:pt x="5704" y="6965"/>
                  <a:pt x="5990" y="6620"/>
                  <a:pt x="5692" y="6168"/>
                </a:cubicBezTo>
                <a:cubicBezTo>
                  <a:pt x="5680" y="6073"/>
                  <a:pt x="5656" y="5989"/>
                  <a:pt x="5632" y="5906"/>
                </a:cubicBezTo>
                <a:cubicBezTo>
                  <a:pt x="5668" y="5977"/>
                  <a:pt x="5716" y="6061"/>
                  <a:pt x="5775" y="6132"/>
                </a:cubicBezTo>
                <a:cubicBezTo>
                  <a:pt x="5882" y="6668"/>
                  <a:pt x="6335" y="6715"/>
                  <a:pt x="6525" y="6894"/>
                </a:cubicBezTo>
                <a:cubicBezTo>
                  <a:pt x="6668" y="7025"/>
                  <a:pt x="6632" y="7251"/>
                  <a:pt x="6394" y="7227"/>
                </a:cubicBezTo>
                <a:cubicBezTo>
                  <a:pt x="6466" y="7418"/>
                  <a:pt x="6597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9" y="8228"/>
                  <a:pt x="6763" y="8382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2" y="7037"/>
                  <a:pt x="7323" y="7311"/>
                  <a:pt x="7561" y="7656"/>
                </a:cubicBezTo>
                <a:cubicBezTo>
                  <a:pt x="7514" y="7644"/>
                  <a:pt x="7454" y="7656"/>
                  <a:pt x="7418" y="7680"/>
                </a:cubicBezTo>
                <a:lnTo>
                  <a:pt x="7406" y="7680"/>
                </a:lnTo>
                <a:cubicBezTo>
                  <a:pt x="7394" y="7692"/>
                  <a:pt x="7383" y="7704"/>
                  <a:pt x="7371" y="7727"/>
                </a:cubicBezTo>
                <a:cubicBezTo>
                  <a:pt x="7216" y="7847"/>
                  <a:pt x="7359" y="8085"/>
                  <a:pt x="7549" y="8025"/>
                </a:cubicBezTo>
                <a:cubicBezTo>
                  <a:pt x="7418" y="7942"/>
                  <a:pt x="7502" y="7835"/>
                  <a:pt x="7585" y="7847"/>
                </a:cubicBezTo>
                <a:cubicBezTo>
                  <a:pt x="7668" y="7847"/>
                  <a:pt x="7728" y="7989"/>
                  <a:pt x="7728" y="8061"/>
                </a:cubicBezTo>
                <a:cubicBezTo>
                  <a:pt x="7728" y="8132"/>
                  <a:pt x="7704" y="8192"/>
                  <a:pt x="7656" y="8228"/>
                </a:cubicBezTo>
                <a:cubicBezTo>
                  <a:pt x="7549" y="8359"/>
                  <a:pt x="7299" y="8466"/>
                  <a:pt x="7168" y="8144"/>
                </a:cubicBezTo>
                <a:cubicBezTo>
                  <a:pt x="6990" y="8454"/>
                  <a:pt x="7359" y="8740"/>
                  <a:pt x="7668" y="8680"/>
                </a:cubicBezTo>
                <a:cubicBezTo>
                  <a:pt x="7621" y="8906"/>
                  <a:pt x="7764" y="8954"/>
                  <a:pt x="7573" y="9168"/>
                </a:cubicBezTo>
                <a:cubicBezTo>
                  <a:pt x="8156" y="8978"/>
                  <a:pt x="8002" y="8656"/>
                  <a:pt x="8097" y="8442"/>
                </a:cubicBezTo>
                <a:lnTo>
                  <a:pt x="8097" y="8442"/>
                </a:lnTo>
                <a:cubicBezTo>
                  <a:pt x="7942" y="8918"/>
                  <a:pt x="8299" y="9073"/>
                  <a:pt x="8323" y="9466"/>
                </a:cubicBezTo>
                <a:cubicBezTo>
                  <a:pt x="8680" y="9049"/>
                  <a:pt x="8395" y="8787"/>
                  <a:pt x="8287" y="8489"/>
                </a:cubicBezTo>
                <a:lnTo>
                  <a:pt x="8287" y="8489"/>
                </a:lnTo>
                <a:cubicBezTo>
                  <a:pt x="8585" y="9216"/>
                  <a:pt x="8978" y="9049"/>
                  <a:pt x="9323" y="9335"/>
                </a:cubicBezTo>
                <a:cubicBezTo>
                  <a:pt x="9026" y="8990"/>
                  <a:pt x="9204" y="8585"/>
                  <a:pt x="8478" y="8299"/>
                </a:cubicBezTo>
                <a:lnTo>
                  <a:pt x="8478" y="8299"/>
                </a:lnTo>
                <a:cubicBezTo>
                  <a:pt x="8776" y="8406"/>
                  <a:pt x="9026" y="8692"/>
                  <a:pt x="9442" y="8335"/>
                </a:cubicBezTo>
                <a:cubicBezTo>
                  <a:pt x="9049" y="8323"/>
                  <a:pt x="8907" y="7954"/>
                  <a:pt x="8430" y="8108"/>
                </a:cubicBezTo>
                <a:lnTo>
                  <a:pt x="8430" y="8108"/>
                </a:lnTo>
                <a:cubicBezTo>
                  <a:pt x="8645" y="8013"/>
                  <a:pt x="8954" y="8168"/>
                  <a:pt x="9157" y="7585"/>
                </a:cubicBezTo>
                <a:cubicBezTo>
                  <a:pt x="8930" y="7787"/>
                  <a:pt x="8895" y="7632"/>
                  <a:pt x="8668" y="7680"/>
                </a:cubicBezTo>
                <a:cubicBezTo>
                  <a:pt x="8728" y="7382"/>
                  <a:pt x="8442" y="7001"/>
                  <a:pt x="8133" y="7180"/>
                </a:cubicBezTo>
                <a:cubicBezTo>
                  <a:pt x="8454" y="7311"/>
                  <a:pt x="8335" y="7561"/>
                  <a:pt x="8216" y="7680"/>
                </a:cubicBezTo>
                <a:cubicBezTo>
                  <a:pt x="8168" y="7716"/>
                  <a:pt x="8109" y="7739"/>
                  <a:pt x="8049" y="7751"/>
                </a:cubicBezTo>
                <a:cubicBezTo>
                  <a:pt x="7978" y="7751"/>
                  <a:pt x="7835" y="7680"/>
                  <a:pt x="7823" y="7597"/>
                </a:cubicBezTo>
                <a:cubicBezTo>
                  <a:pt x="7823" y="7513"/>
                  <a:pt x="7930" y="7430"/>
                  <a:pt x="8002" y="7561"/>
                </a:cubicBezTo>
                <a:cubicBezTo>
                  <a:pt x="8002" y="7537"/>
                  <a:pt x="8002" y="7513"/>
                  <a:pt x="8002" y="7489"/>
                </a:cubicBezTo>
                <a:cubicBezTo>
                  <a:pt x="8002" y="7406"/>
                  <a:pt x="7930" y="7335"/>
                  <a:pt x="7835" y="7335"/>
                </a:cubicBezTo>
                <a:cubicBezTo>
                  <a:pt x="7787" y="7335"/>
                  <a:pt x="7740" y="7346"/>
                  <a:pt x="7704" y="7382"/>
                </a:cubicBezTo>
                <a:cubicBezTo>
                  <a:pt x="7692" y="7394"/>
                  <a:pt x="7680" y="7406"/>
                  <a:pt x="7668" y="7418"/>
                </a:cubicBezTo>
                <a:lnTo>
                  <a:pt x="7656" y="7430"/>
                </a:lnTo>
                <a:cubicBezTo>
                  <a:pt x="7633" y="7477"/>
                  <a:pt x="7621" y="7525"/>
                  <a:pt x="7633" y="7573"/>
                </a:cubicBezTo>
                <a:cubicBezTo>
                  <a:pt x="7287" y="7346"/>
                  <a:pt x="7013" y="7025"/>
                  <a:pt x="6835" y="6644"/>
                </a:cubicBezTo>
                <a:cubicBezTo>
                  <a:pt x="7478" y="7680"/>
                  <a:pt x="8025" y="6584"/>
                  <a:pt x="8537" y="7085"/>
                </a:cubicBezTo>
                <a:lnTo>
                  <a:pt x="8478" y="7037"/>
                </a:lnTo>
                <a:cubicBezTo>
                  <a:pt x="8502" y="7049"/>
                  <a:pt x="8526" y="7073"/>
                  <a:pt x="8537" y="7085"/>
                </a:cubicBezTo>
                <a:cubicBezTo>
                  <a:pt x="8371" y="6787"/>
                  <a:pt x="8216" y="6644"/>
                  <a:pt x="8061" y="6584"/>
                </a:cubicBezTo>
                <a:cubicBezTo>
                  <a:pt x="7680" y="6454"/>
                  <a:pt x="7502" y="6823"/>
                  <a:pt x="7311" y="6811"/>
                </a:cubicBezTo>
                <a:cubicBezTo>
                  <a:pt x="7454" y="6620"/>
                  <a:pt x="7394" y="6489"/>
                  <a:pt x="7216" y="6418"/>
                </a:cubicBezTo>
                <a:cubicBezTo>
                  <a:pt x="7240" y="6656"/>
                  <a:pt x="7002" y="6680"/>
                  <a:pt x="6882" y="6549"/>
                </a:cubicBezTo>
                <a:cubicBezTo>
                  <a:pt x="6692" y="6346"/>
                  <a:pt x="6656" y="5894"/>
                  <a:pt x="6120" y="5799"/>
                </a:cubicBezTo>
                <a:cubicBezTo>
                  <a:pt x="6049" y="5739"/>
                  <a:pt x="5966" y="5692"/>
                  <a:pt x="5882" y="5656"/>
                </a:cubicBezTo>
                <a:cubicBezTo>
                  <a:pt x="5978" y="5680"/>
                  <a:pt x="6061" y="5692"/>
                  <a:pt x="6156" y="5715"/>
                </a:cubicBezTo>
                <a:cubicBezTo>
                  <a:pt x="6597" y="6025"/>
                  <a:pt x="6954" y="5727"/>
                  <a:pt x="7228" y="5715"/>
                </a:cubicBezTo>
                <a:cubicBezTo>
                  <a:pt x="7406" y="5715"/>
                  <a:pt x="7549" y="5894"/>
                  <a:pt x="7371" y="6049"/>
                </a:cubicBezTo>
                <a:cubicBezTo>
                  <a:pt x="7549" y="6132"/>
                  <a:pt x="7680" y="6073"/>
                  <a:pt x="7704" y="5846"/>
                </a:cubicBezTo>
                <a:cubicBezTo>
                  <a:pt x="7859" y="5965"/>
                  <a:pt x="7704" y="6346"/>
                  <a:pt x="8085" y="6537"/>
                </a:cubicBezTo>
                <a:cubicBezTo>
                  <a:pt x="8228" y="6608"/>
                  <a:pt x="8442" y="6608"/>
                  <a:pt x="8776" y="6513"/>
                </a:cubicBezTo>
                <a:lnTo>
                  <a:pt x="8776" y="6513"/>
                </a:lnTo>
                <a:cubicBezTo>
                  <a:pt x="8061" y="6501"/>
                  <a:pt x="8442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41"/>
                  <a:pt x="8490" y="5525"/>
                </a:cubicBezTo>
                <a:cubicBezTo>
                  <a:pt x="8442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06" y="5894"/>
                  <a:pt x="8657" y="5953"/>
                  <a:pt x="8740" y="5787"/>
                </a:cubicBezTo>
                <a:cubicBezTo>
                  <a:pt x="8585" y="5834"/>
                  <a:pt x="8573" y="5692"/>
                  <a:pt x="8633" y="5644"/>
                </a:cubicBezTo>
                <a:cubicBezTo>
                  <a:pt x="8704" y="5584"/>
                  <a:pt x="8847" y="5644"/>
                  <a:pt x="8907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3" y="6287"/>
                  <a:pt x="8561" y="6156"/>
                </a:cubicBezTo>
                <a:cubicBezTo>
                  <a:pt x="8657" y="6501"/>
                  <a:pt x="9121" y="6442"/>
                  <a:pt x="9288" y="6180"/>
                </a:cubicBezTo>
                <a:cubicBezTo>
                  <a:pt x="9419" y="6370"/>
                  <a:pt x="9549" y="6299"/>
                  <a:pt x="9573" y="6596"/>
                </a:cubicBezTo>
                <a:cubicBezTo>
                  <a:pt x="9835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57" y="6156"/>
                  <a:pt x="10026" y="6013"/>
                  <a:pt x="10311" y="6275"/>
                </a:cubicBezTo>
                <a:cubicBezTo>
                  <a:pt x="10264" y="5727"/>
                  <a:pt x="9871" y="5751"/>
                  <a:pt x="9597" y="5620"/>
                </a:cubicBezTo>
                <a:lnTo>
                  <a:pt x="9597" y="5620"/>
                </a:lnTo>
                <a:cubicBezTo>
                  <a:pt x="10311" y="5918"/>
                  <a:pt x="10490" y="5513"/>
                  <a:pt x="10931" y="5477"/>
                </a:cubicBezTo>
                <a:cubicBezTo>
                  <a:pt x="10490" y="5441"/>
                  <a:pt x="10311" y="5037"/>
                  <a:pt x="9597" y="5334"/>
                </a:cubicBezTo>
                <a:lnTo>
                  <a:pt x="9597" y="5334"/>
                </a:lnTo>
                <a:cubicBezTo>
                  <a:pt x="9871" y="5203"/>
                  <a:pt x="10264" y="5227"/>
                  <a:pt x="10311" y="4679"/>
                </a:cubicBezTo>
                <a:cubicBezTo>
                  <a:pt x="10014" y="4941"/>
                  <a:pt x="9657" y="4787"/>
                  <a:pt x="9430" y="5239"/>
                </a:cubicBezTo>
                <a:lnTo>
                  <a:pt x="9430" y="5239"/>
                </a:lnTo>
                <a:cubicBezTo>
                  <a:pt x="9514" y="5025"/>
                  <a:pt x="9835" y="4906"/>
                  <a:pt x="9573" y="4358"/>
                </a:cubicBezTo>
                <a:cubicBezTo>
                  <a:pt x="9549" y="4656"/>
                  <a:pt x="9419" y="4572"/>
                  <a:pt x="9288" y="4775"/>
                </a:cubicBezTo>
                <a:cubicBezTo>
                  <a:pt x="9121" y="4513"/>
                  <a:pt x="8657" y="4453"/>
                  <a:pt x="8561" y="4787"/>
                </a:cubicBezTo>
                <a:cubicBezTo>
                  <a:pt x="8883" y="4656"/>
                  <a:pt x="8978" y="4918"/>
                  <a:pt x="8966" y="5084"/>
                </a:cubicBezTo>
                <a:cubicBezTo>
                  <a:pt x="8966" y="5156"/>
                  <a:pt x="8942" y="5215"/>
                  <a:pt x="8907" y="5251"/>
                </a:cubicBezTo>
                <a:cubicBezTo>
                  <a:pt x="8847" y="5311"/>
                  <a:pt x="8704" y="5358"/>
                  <a:pt x="8633" y="5311"/>
                </a:cubicBezTo>
                <a:cubicBezTo>
                  <a:pt x="8573" y="5251"/>
                  <a:pt x="8597" y="5120"/>
                  <a:pt x="8740" y="5156"/>
                </a:cubicBezTo>
                <a:cubicBezTo>
                  <a:pt x="8657" y="5001"/>
                  <a:pt x="8406" y="5049"/>
                  <a:pt x="8406" y="5239"/>
                </a:cubicBezTo>
                <a:cubicBezTo>
                  <a:pt x="8406" y="5263"/>
                  <a:pt x="8406" y="5275"/>
                  <a:pt x="8406" y="5299"/>
                </a:cubicBezTo>
                <a:lnTo>
                  <a:pt x="8406" y="5311"/>
                </a:lnTo>
                <a:cubicBezTo>
                  <a:pt x="8418" y="5358"/>
                  <a:pt x="8442" y="5394"/>
                  <a:pt x="8490" y="5430"/>
                </a:cubicBezTo>
                <a:cubicBezTo>
                  <a:pt x="8073" y="5501"/>
                  <a:pt x="7656" y="5477"/>
                  <a:pt x="7263" y="5334"/>
                </a:cubicBezTo>
                <a:cubicBezTo>
                  <a:pt x="8442" y="5608"/>
                  <a:pt x="8061" y="4453"/>
                  <a:pt x="8776" y="4441"/>
                </a:cubicBezTo>
                <a:lnTo>
                  <a:pt x="8704" y="4441"/>
                </a:lnTo>
                <a:cubicBezTo>
                  <a:pt x="8728" y="4441"/>
                  <a:pt x="8752" y="4441"/>
                  <a:pt x="8776" y="4441"/>
                </a:cubicBezTo>
                <a:cubicBezTo>
                  <a:pt x="8442" y="4346"/>
                  <a:pt x="8240" y="4346"/>
                  <a:pt x="8085" y="4418"/>
                </a:cubicBezTo>
                <a:cubicBezTo>
                  <a:pt x="7728" y="4596"/>
                  <a:pt x="7859" y="4977"/>
                  <a:pt x="7716" y="5108"/>
                </a:cubicBezTo>
                <a:cubicBezTo>
                  <a:pt x="7680" y="4882"/>
                  <a:pt x="7549" y="4822"/>
                  <a:pt x="7371" y="4906"/>
                </a:cubicBezTo>
                <a:cubicBezTo>
                  <a:pt x="7549" y="5049"/>
                  <a:pt x="7418" y="5239"/>
                  <a:pt x="7240" y="5227"/>
                </a:cubicBezTo>
                <a:cubicBezTo>
                  <a:pt x="6966" y="5227"/>
                  <a:pt x="6609" y="4930"/>
                  <a:pt x="6156" y="5239"/>
                </a:cubicBezTo>
                <a:cubicBezTo>
                  <a:pt x="6073" y="5251"/>
                  <a:pt x="5978" y="5275"/>
                  <a:pt x="5894" y="5299"/>
                </a:cubicBezTo>
                <a:cubicBezTo>
                  <a:pt x="5978" y="5263"/>
                  <a:pt x="6049" y="5203"/>
                  <a:pt x="6120" y="5156"/>
                </a:cubicBezTo>
                <a:cubicBezTo>
                  <a:pt x="6668" y="5049"/>
                  <a:pt x="6704" y="4596"/>
                  <a:pt x="6894" y="4394"/>
                </a:cubicBezTo>
                <a:cubicBezTo>
                  <a:pt x="7013" y="4263"/>
                  <a:pt x="7240" y="4298"/>
                  <a:pt x="7216" y="4537"/>
                </a:cubicBezTo>
                <a:cubicBezTo>
                  <a:pt x="7406" y="4465"/>
                  <a:pt x="7454" y="4334"/>
                  <a:pt x="7311" y="4144"/>
                </a:cubicBezTo>
                <a:cubicBezTo>
                  <a:pt x="7514" y="4132"/>
                  <a:pt x="7680" y="4501"/>
                  <a:pt x="8073" y="4370"/>
                </a:cubicBezTo>
                <a:cubicBezTo>
                  <a:pt x="8216" y="4310"/>
                  <a:pt x="8371" y="4168"/>
                  <a:pt x="8549" y="3870"/>
                </a:cubicBezTo>
                <a:lnTo>
                  <a:pt x="8549" y="3870"/>
                </a:lnTo>
                <a:cubicBezTo>
                  <a:pt x="8025" y="4370"/>
                  <a:pt x="7478" y="3275"/>
                  <a:pt x="6847" y="4298"/>
                </a:cubicBezTo>
                <a:lnTo>
                  <a:pt x="6847" y="4298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3" y="3429"/>
                  <a:pt x="7644" y="3477"/>
                  <a:pt x="7668" y="3513"/>
                </a:cubicBezTo>
                <a:lnTo>
                  <a:pt x="7680" y="3525"/>
                </a:lnTo>
                <a:cubicBezTo>
                  <a:pt x="7680" y="3536"/>
                  <a:pt x="7692" y="3560"/>
                  <a:pt x="7716" y="3572"/>
                </a:cubicBezTo>
                <a:cubicBezTo>
                  <a:pt x="7847" y="3703"/>
                  <a:pt x="8073" y="3572"/>
                  <a:pt x="8014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7" y="3263"/>
                  <a:pt x="7978" y="3203"/>
                  <a:pt x="8061" y="3203"/>
                </a:cubicBezTo>
                <a:cubicBezTo>
                  <a:pt x="8121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3" y="3775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5" y="3310"/>
                  <a:pt x="8942" y="3167"/>
                  <a:pt x="9168" y="3358"/>
                </a:cubicBezTo>
                <a:cubicBezTo>
                  <a:pt x="8966" y="2786"/>
                  <a:pt x="8645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8" y="2263"/>
                  <a:pt x="8776" y="2548"/>
                  <a:pt x="8478" y="2655"/>
                </a:cubicBezTo>
                <a:lnTo>
                  <a:pt x="8478" y="2655"/>
                </a:lnTo>
                <a:cubicBezTo>
                  <a:pt x="9204" y="2358"/>
                  <a:pt x="9038" y="1953"/>
                  <a:pt x="9335" y="1608"/>
                </a:cubicBezTo>
                <a:cubicBezTo>
                  <a:pt x="8990" y="1893"/>
                  <a:pt x="8573" y="1739"/>
                  <a:pt x="8287" y="2453"/>
                </a:cubicBezTo>
                <a:lnTo>
                  <a:pt x="8287" y="2453"/>
                </a:lnTo>
                <a:cubicBezTo>
                  <a:pt x="8395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2" y="2286"/>
                  <a:pt x="8156" y="1977"/>
                  <a:pt x="7585" y="1774"/>
                </a:cubicBezTo>
                <a:cubicBezTo>
                  <a:pt x="7775" y="2001"/>
                  <a:pt x="7633" y="2036"/>
                  <a:pt x="7668" y="2263"/>
                </a:cubicBezTo>
                <a:cubicBezTo>
                  <a:pt x="7371" y="2203"/>
                  <a:pt x="7002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85" y="3108"/>
                </a:cubicBezTo>
                <a:cubicBezTo>
                  <a:pt x="7502" y="3120"/>
                  <a:pt x="7418" y="3001"/>
                  <a:pt x="7549" y="2929"/>
                </a:cubicBezTo>
                <a:cubicBezTo>
                  <a:pt x="7371" y="2858"/>
                  <a:pt x="7228" y="3096"/>
                  <a:pt x="7371" y="3227"/>
                </a:cubicBezTo>
                <a:cubicBezTo>
                  <a:pt x="7383" y="3239"/>
                  <a:pt x="7394" y="3251"/>
                  <a:pt x="7418" y="3263"/>
                </a:cubicBezTo>
                <a:lnTo>
                  <a:pt x="7430" y="3275"/>
                </a:lnTo>
                <a:cubicBezTo>
                  <a:pt x="7466" y="3298"/>
                  <a:pt x="7514" y="3310"/>
                  <a:pt x="7561" y="3298"/>
                </a:cubicBezTo>
                <a:cubicBezTo>
                  <a:pt x="7335" y="3644"/>
                  <a:pt x="7013" y="3917"/>
                  <a:pt x="6632" y="4096"/>
                </a:cubicBezTo>
                <a:cubicBezTo>
                  <a:pt x="7668" y="3453"/>
                  <a:pt x="6573" y="2905"/>
                  <a:pt x="7073" y="2393"/>
                </a:cubicBezTo>
                <a:lnTo>
                  <a:pt x="7025" y="2441"/>
                </a:lnTo>
                <a:cubicBezTo>
                  <a:pt x="7037" y="2429"/>
                  <a:pt x="7061" y="2405"/>
                  <a:pt x="7073" y="2393"/>
                </a:cubicBezTo>
                <a:cubicBezTo>
                  <a:pt x="6775" y="2560"/>
                  <a:pt x="6632" y="2715"/>
                  <a:pt x="6573" y="2870"/>
                </a:cubicBezTo>
                <a:cubicBezTo>
                  <a:pt x="6442" y="3251"/>
                  <a:pt x="6811" y="3429"/>
                  <a:pt x="6799" y="3620"/>
                </a:cubicBezTo>
                <a:cubicBezTo>
                  <a:pt x="6609" y="3477"/>
                  <a:pt x="6478" y="3525"/>
                  <a:pt x="6406" y="3715"/>
                </a:cubicBezTo>
                <a:cubicBezTo>
                  <a:pt x="6644" y="3691"/>
                  <a:pt x="6680" y="3917"/>
                  <a:pt x="6549" y="4048"/>
                </a:cubicBezTo>
                <a:cubicBezTo>
                  <a:pt x="6347" y="4227"/>
                  <a:pt x="5894" y="4275"/>
                  <a:pt x="5787" y="4810"/>
                </a:cubicBezTo>
                <a:cubicBezTo>
                  <a:pt x="5728" y="4882"/>
                  <a:pt x="5680" y="4965"/>
                  <a:pt x="5644" y="5049"/>
                </a:cubicBezTo>
                <a:cubicBezTo>
                  <a:pt x="5668" y="4953"/>
                  <a:pt x="5692" y="4870"/>
                  <a:pt x="5704" y="4775"/>
                </a:cubicBezTo>
                <a:cubicBezTo>
                  <a:pt x="6013" y="4334"/>
                  <a:pt x="5716" y="3977"/>
                  <a:pt x="5716" y="3703"/>
                </a:cubicBezTo>
                <a:cubicBezTo>
                  <a:pt x="5704" y="3525"/>
                  <a:pt x="5894" y="3382"/>
                  <a:pt x="6037" y="3560"/>
                </a:cubicBezTo>
                <a:cubicBezTo>
                  <a:pt x="6120" y="3382"/>
                  <a:pt x="6061" y="3251"/>
                  <a:pt x="5835" y="3215"/>
                </a:cubicBezTo>
                <a:cubicBezTo>
                  <a:pt x="5966" y="3072"/>
                  <a:pt x="6347" y="3215"/>
                  <a:pt x="6525" y="2846"/>
                </a:cubicBezTo>
                <a:cubicBezTo>
                  <a:pt x="6597" y="2691"/>
                  <a:pt x="6597" y="2489"/>
                  <a:pt x="6501" y="2155"/>
                </a:cubicBezTo>
                <a:cubicBezTo>
                  <a:pt x="6490" y="2870"/>
                  <a:pt x="5335" y="2489"/>
                  <a:pt x="5609" y="3667"/>
                </a:cubicBezTo>
                <a:cubicBezTo>
                  <a:pt x="5466" y="3275"/>
                  <a:pt x="5442" y="2858"/>
                  <a:pt x="5513" y="2453"/>
                </a:cubicBezTo>
                <a:cubicBezTo>
                  <a:pt x="5549" y="2489"/>
                  <a:pt x="5585" y="2524"/>
                  <a:pt x="5632" y="2536"/>
                </a:cubicBezTo>
                <a:lnTo>
                  <a:pt x="5644" y="2536"/>
                </a:lnTo>
                <a:cubicBezTo>
                  <a:pt x="5668" y="2536"/>
                  <a:pt x="5680" y="2536"/>
                  <a:pt x="5704" y="2536"/>
                </a:cubicBezTo>
                <a:cubicBezTo>
                  <a:pt x="5870" y="2524"/>
                  <a:pt x="5942" y="2322"/>
                  <a:pt x="5811" y="2215"/>
                </a:cubicBezTo>
                <a:lnTo>
                  <a:pt x="5787" y="2203"/>
                </a:lnTo>
                <a:cubicBezTo>
                  <a:pt x="5823" y="2346"/>
                  <a:pt x="5692" y="2370"/>
                  <a:pt x="5632" y="2298"/>
                </a:cubicBezTo>
                <a:cubicBezTo>
                  <a:pt x="5585" y="2227"/>
                  <a:pt x="5632" y="2084"/>
                  <a:pt x="5692" y="2036"/>
                </a:cubicBezTo>
                <a:cubicBezTo>
                  <a:pt x="5728" y="1989"/>
                  <a:pt x="5787" y="1965"/>
                  <a:pt x="5859" y="1965"/>
                </a:cubicBezTo>
                <a:cubicBezTo>
                  <a:pt x="6013" y="1953"/>
                  <a:pt x="6287" y="2060"/>
                  <a:pt x="6156" y="2382"/>
                </a:cubicBezTo>
                <a:cubicBezTo>
                  <a:pt x="6490" y="2286"/>
                  <a:pt x="6430" y="1822"/>
                  <a:pt x="6168" y="1643"/>
                </a:cubicBezTo>
                <a:cubicBezTo>
                  <a:pt x="6371" y="1524"/>
                  <a:pt x="6287" y="1381"/>
                  <a:pt x="6585" y="1358"/>
                </a:cubicBezTo>
                <a:cubicBezTo>
                  <a:pt x="6037" y="1096"/>
                  <a:pt x="5918" y="1429"/>
                  <a:pt x="5704" y="1512"/>
                </a:cubicBezTo>
                <a:lnTo>
                  <a:pt x="5704" y="1512"/>
                </a:lnTo>
                <a:cubicBezTo>
                  <a:pt x="6144" y="1274"/>
                  <a:pt x="6001" y="929"/>
                  <a:pt x="6263" y="631"/>
                </a:cubicBezTo>
                <a:cubicBezTo>
                  <a:pt x="5716" y="679"/>
                  <a:pt x="5739" y="1060"/>
                  <a:pt x="5609" y="1346"/>
                </a:cubicBezTo>
                <a:lnTo>
                  <a:pt x="5609" y="1346"/>
                </a:lnTo>
                <a:cubicBezTo>
                  <a:pt x="5906" y="631"/>
                  <a:pt x="5501" y="453"/>
                  <a:pt x="5466" y="0"/>
                </a:cubicBezTo>
                <a:cubicBezTo>
                  <a:pt x="5430" y="453"/>
                  <a:pt x="5013" y="631"/>
                  <a:pt x="5323" y="1346"/>
                </a:cubicBezTo>
                <a:lnTo>
                  <a:pt x="5323" y="1346"/>
                </a:lnTo>
                <a:cubicBezTo>
                  <a:pt x="5192" y="1060"/>
                  <a:pt x="5216" y="679"/>
                  <a:pt x="4668" y="631"/>
                </a:cubicBezTo>
                <a:cubicBezTo>
                  <a:pt x="4930" y="929"/>
                  <a:pt x="4775" y="1286"/>
                  <a:pt x="5228" y="1512"/>
                </a:cubicBezTo>
                <a:lnTo>
                  <a:pt x="5228" y="1512"/>
                </a:lnTo>
                <a:cubicBezTo>
                  <a:pt x="5013" y="1429"/>
                  <a:pt x="4894" y="1096"/>
                  <a:pt x="4346" y="1358"/>
                </a:cubicBezTo>
                <a:cubicBezTo>
                  <a:pt x="4644" y="1381"/>
                  <a:pt x="4561" y="1524"/>
                  <a:pt x="4763" y="1643"/>
                </a:cubicBezTo>
                <a:cubicBezTo>
                  <a:pt x="4501" y="1822"/>
                  <a:pt x="4442" y="2286"/>
                  <a:pt x="4787" y="2382"/>
                </a:cubicBezTo>
                <a:cubicBezTo>
                  <a:pt x="4644" y="2060"/>
                  <a:pt x="4906" y="1953"/>
                  <a:pt x="5085" y="1965"/>
                </a:cubicBezTo>
                <a:cubicBezTo>
                  <a:pt x="5144" y="1965"/>
                  <a:pt x="5204" y="1989"/>
                  <a:pt x="5239" y="2036"/>
                </a:cubicBezTo>
                <a:cubicBezTo>
                  <a:pt x="5299" y="2084"/>
                  <a:pt x="5347" y="2227"/>
                  <a:pt x="5299" y="2298"/>
                </a:cubicBezTo>
                <a:cubicBezTo>
                  <a:pt x="5239" y="2370"/>
                  <a:pt x="5108" y="2346"/>
                  <a:pt x="5144" y="2203"/>
                </a:cubicBezTo>
                <a:cubicBezTo>
                  <a:pt x="4989" y="2286"/>
                  <a:pt x="5037" y="2524"/>
                  <a:pt x="5228" y="2536"/>
                </a:cubicBezTo>
                <a:cubicBezTo>
                  <a:pt x="5251" y="2536"/>
                  <a:pt x="5263" y="2536"/>
                  <a:pt x="5287" y="2536"/>
                </a:cubicBezTo>
                <a:lnTo>
                  <a:pt x="5299" y="2536"/>
                </a:lnTo>
                <a:cubicBezTo>
                  <a:pt x="5347" y="2524"/>
                  <a:pt x="5382" y="2489"/>
                  <a:pt x="5418" y="2453"/>
                </a:cubicBezTo>
                <a:cubicBezTo>
                  <a:pt x="5489" y="2858"/>
                  <a:pt x="5466" y="3275"/>
                  <a:pt x="5323" y="3667"/>
                </a:cubicBezTo>
                <a:cubicBezTo>
                  <a:pt x="5597" y="2489"/>
                  <a:pt x="4442" y="2870"/>
                  <a:pt x="4430" y="2155"/>
                </a:cubicBezTo>
                <a:cubicBezTo>
                  <a:pt x="4335" y="2489"/>
                  <a:pt x="4335" y="2703"/>
                  <a:pt x="4406" y="2846"/>
                </a:cubicBezTo>
                <a:cubicBezTo>
                  <a:pt x="4596" y="3215"/>
                  <a:pt x="4966" y="3072"/>
                  <a:pt x="5097" y="3215"/>
                </a:cubicBezTo>
                <a:cubicBezTo>
                  <a:pt x="4870" y="3251"/>
                  <a:pt x="4799" y="3382"/>
                  <a:pt x="4894" y="3560"/>
                </a:cubicBezTo>
                <a:cubicBezTo>
                  <a:pt x="5037" y="3382"/>
                  <a:pt x="5228" y="3525"/>
                  <a:pt x="5228" y="3703"/>
                </a:cubicBezTo>
                <a:cubicBezTo>
                  <a:pt x="5216" y="3977"/>
                  <a:pt x="4930" y="4322"/>
                  <a:pt x="5228" y="4775"/>
                </a:cubicBezTo>
                <a:cubicBezTo>
                  <a:pt x="5239" y="4870"/>
                  <a:pt x="5263" y="4953"/>
                  <a:pt x="5287" y="5049"/>
                </a:cubicBezTo>
                <a:cubicBezTo>
                  <a:pt x="5251" y="4965"/>
                  <a:pt x="5192" y="4882"/>
                  <a:pt x="5144" y="4810"/>
                </a:cubicBezTo>
                <a:cubicBezTo>
                  <a:pt x="5037" y="4275"/>
                  <a:pt x="4585" y="4239"/>
                  <a:pt x="4394" y="4048"/>
                </a:cubicBezTo>
                <a:cubicBezTo>
                  <a:pt x="4251" y="3929"/>
                  <a:pt x="4287" y="3691"/>
                  <a:pt x="4525" y="3715"/>
                </a:cubicBezTo>
                <a:cubicBezTo>
                  <a:pt x="4454" y="3525"/>
                  <a:pt x="4323" y="3477"/>
                  <a:pt x="4132" y="3620"/>
                </a:cubicBezTo>
                <a:cubicBezTo>
                  <a:pt x="4120" y="3429"/>
                  <a:pt x="4489" y="3251"/>
                  <a:pt x="4358" y="2870"/>
                </a:cubicBezTo>
                <a:cubicBezTo>
                  <a:pt x="4311" y="2715"/>
                  <a:pt x="4156" y="2560"/>
                  <a:pt x="3858" y="2393"/>
                </a:cubicBezTo>
                <a:lnTo>
                  <a:pt x="3858" y="2393"/>
                </a:lnTo>
                <a:cubicBezTo>
                  <a:pt x="4358" y="2905"/>
                  <a:pt x="3263" y="3453"/>
                  <a:pt x="4299" y="4096"/>
                </a:cubicBezTo>
                <a:cubicBezTo>
                  <a:pt x="3930" y="3917"/>
                  <a:pt x="3608" y="3644"/>
                  <a:pt x="3370" y="3298"/>
                </a:cubicBezTo>
                <a:cubicBezTo>
                  <a:pt x="3430" y="3310"/>
                  <a:pt x="3477" y="3298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5" y="3096"/>
                  <a:pt x="3573" y="2870"/>
                  <a:pt x="3394" y="2929"/>
                </a:cubicBezTo>
                <a:cubicBezTo>
                  <a:pt x="3525" y="3001"/>
                  <a:pt x="3442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44" y="2477"/>
                  <a:pt x="3775" y="2798"/>
                </a:cubicBezTo>
                <a:cubicBezTo>
                  <a:pt x="3954" y="2489"/>
                  <a:pt x="3584" y="2203"/>
                  <a:pt x="3275" y="2263"/>
                </a:cubicBezTo>
                <a:cubicBezTo>
                  <a:pt x="3323" y="2036"/>
                  <a:pt x="3180" y="2001"/>
                  <a:pt x="3370" y="1774"/>
                </a:cubicBezTo>
                <a:cubicBezTo>
                  <a:pt x="2787" y="1977"/>
                  <a:pt x="2942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9" y="2167"/>
                  <a:pt x="2656" y="2453"/>
                </a:cubicBezTo>
                <a:lnTo>
                  <a:pt x="2656" y="2453"/>
                </a:lnTo>
                <a:cubicBezTo>
                  <a:pt x="2358" y="1739"/>
                  <a:pt x="1965" y="1893"/>
                  <a:pt x="1620" y="1608"/>
                </a:cubicBezTo>
                <a:cubicBezTo>
                  <a:pt x="1906" y="1953"/>
                  <a:pt x="1739" y="2358"/>
                  <a:pt x="2465" y="2655"/>
                </a:cubicBezTo>
                <a:lnTo>
                  <a:pt x="2465" y="2655"/>
                </a:lnTo>
                <a:cubicBezTo>
                  <a:pt x="2168" y="2548"/>
                  <a:pt x="1906" y="2263"/>
                  <a:pt x="1489" y="2608"/>
                </a:cubicBezTo>
                <a:cubicBezTo>
                  <a:pt x="1894" y="2632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86"/>
                  <a:pt x="1787" y="3358"/>
                </a:cubicBezTo>
                <a:cubicBezTo>
                  <a:pt x="2013" y="3167"/>
                  <a:pt x="2049" y="3310"/>
                  <a:pt x="2275" y="3263"/>
                </a:cubicBezTo>
                <a:cubicBezTo>
                  <a:pt x="2215" y="3560"/>
                  <a:pt x="2501" y="3941"/>
                  <a:pt x="2811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20" y="3441"/>
                  <a:pt x="3013" y="3513"/>
                  <a:pt x="2942" y="3382"/>
                </a:cubicBezTo>
                <a:cubicBezTo>
                  <a:pt x="2870" y="3572"/>
                  <a:pt x="3096" y="3703"/>
                  <a:pt x="3239" y="3572"/>
                </a:cubicBezTo>
                <a:cubicBezTo>
                  <a:pt x="3251" y="3560"/>
                  <a:pt x="3263" y="3536"/>
                  <a:pt x="3275" y="3525"/>
                </a:cubicBezTo>
                <a:lnTo>
                  <a:pt x="3275" y="3513"/>
                </a:lnTo>
                <a:cubicBezTo>
                  <a:pt x="3299" y="3477"/>
                  <a:pt x="3311" y="3429"/>
                  <a:pt x="3299" y="3382"/>
                </a:cubicBezTo>
                <a:cubicBezTo>
                  <a:pt x="3644" y="3608"/>
                  <a:pt x="3918" y="3929"/>
                  <a:pt x="4096" y="4298"/>
                </a:cubicBezTo>
                <a:lnTo>
                  <a:pt x="4096" y="4298"/>
                </a:lnTo>
                <a:cubicBezTo>
                  <a:pt x="3453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1" y="4168"/>
                  <a:pt x="2715" y="4310"/>
                  <a:pt x="2870" y="4370"/>
                </a:cubicBezTo>
                <a:cubicBezTo>
                  <a:pt x="3251" y="4501"/>
                  <a:pt x="3430" y="4132"/>
                  <a:pt x="3620" y="4144"/>
                </a:cubicBezTo>
                <a:cubicBezTo>
                  <a:pt x="3477" y="4334"/>
                  <a:pt x="3537" y="4465"/>
                  <a:pt x="3715" y="4537"/>
                </a:cubicBezTo>
                <a:cubicBezTo>
                  <a:pt x="3692" y="4298"/>
                  <a:pt x="3930" y="4275"/>
                  <a:pt x="4049" y="4406"/>
                </a:cubicBezTo>
                <a:cubicBezTo>
                  <a:pt x="4239" y="4608"/>
                  <a:pt x="4275" y="5049"/>
                  <a:pt x="4811" y="5156"/>
                </a:cubicBezTo>
                <a:cubicBezTo>
                  <a:pt x="4882" y="5215"/>
                  <a:pt x="4966" y="5263"/>
                  <a:pt x="5049" y="5299"/>
                </a:cubicBezTo>
                <a:cubicBezTo>
                  <a:pt x="4954" y="5275"/>
                  <a:pt x="4870" y="5251"/>
                  <a:pt x="4775" y="5239"/>
                </a:cubicBezTo>
                <a:cubicBezTo>
                  <a:pt x="4335" y="4930"/>
                  <a:pt x="3977" y="5227"/>
                  <a:pt x="3704" y="5239"/>
                </a:cubicBezTo>
                <a:cubicBezTo>
                  <a:pt x="3525" y="5239"/>
                  <a:pt x="3382" y="5060"/>
                  <a:pt x="3573" y="4906"/>
                </a:cubicBezTo>
                <a:cubicBezTo>
                  <a:pt x="3382" y="4822"/>
                  <a:pt x="3251" y="4882"/>
                  <a:pt x="3227" y="5108"/>
                </a:cubicBezTo>
                <a:cubicBezTo>
                  <a:pt x="3072" y="4977"/>
                  <a:pt x="3227" y="4608"/>
                  <a:pt x="2846" y="4418"/>
                </a:cubicBezTo>
                <a:cubicBezTo>
                  <a:pt x="2703" y="4346"/>
                  <a:pt x="2489" y="4346"/>
                  <a:pt x="2156" y="4441"/>
                </a:cubicBezTo>
                <a:cubicBezTo>
                  <a:pt x="2180" y="4441"/>
                  <a:pt x="2203" y="4441"/>
                  <a:pt x="2227" y="4441"/>
                </a:cubicBezTo>
                <a:lnTo>
                  <a:pt x="2156" y="4441"/>
                </a:lnTo>
                <a:cubicBezTo>
                  <a:pt x="2882" y="4453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77"/>
                  <a:pt x="2858" y="5501"/>
                  <a:pt x="2453" y="5430"/>
                </a:cubicBezTo>
                <a:cubicBezTo>
                  <a:pt x="2489" y="5406"/>
                  <a:pt x="2513" y="5358"/>
                  <a:pt x="2525" y="5311"/>
                </a:cubicBezTo>
                <a:cubicBezTo>
                  <a:pt x="2525" y="5311"/>
                  <a:pt x="2525" y="5299"/>
                  <a:pt x="2525" y="5299"/>
                </a:cubicBezTo>
                <a:cubicBezTo>
                  <a:pt x="2525" y="5275"/>
                  <a:pt x="2525" y="5263"/>
                  <a:pt x="2525" y="5239"/>
                </a:cubicBezTo>
                <a:cubicBezTo>
                  <a:pt x="2525" y="5060"/>
                  <a:pt x="2275" y="5001"/>
                  <a:pt x="2191" y="5168"/>
                </a:cubicBezTo>
                <a:cubicBezTo>
                  <a:pt x="2346" y="5120"/>
                  <a:pt x="2358" y="5263"/>
                  <a:pt x="2299" y="5311"/>
                </a:cubicBezTo>
                <a:cubicBezTo>
                  <a:pt x="2227" y="5370"/>
                  <a:pt x="2084" y="5311"/>
                  <a:pt x="2025" y="5263"/>
                </a:cubicBezTo>
                <a:cubicBezTo>
                  <a:pt x="1989" y="5215"/>
                  <a:pt x="1965" y="5156"/>
                  <a:pt x="1965" y="5096"/>
                </a:cubicBezTo>
                <a:cubicBezTo>
                  <a:pt x="1953" y="4930"/>
                  <a:pt x="2049" y="4668"/>
                  <a:pt x="2370" y="4799"/>
                </a:cubicBezTo>
                <a:cubicBezTo>
                  <a:pt x="2275" y="4453"/>
                  <a:pt x="1810" y="4513"/>
                  <a:pt x="1644" y="4775"/>
                </a:cubicBezTo>
                <a:cubicBezTo>
                  <a:pt x="1513" y="4584"/>
                  <a:pt x="1382" y="4656"/>
                  <a:pt x="1358" y="4358"/>
                </a:cubicBezTo>
                <a:cubicBezTo>
                  <a:pt x="1096" y="4906"/>
                  <a:pt x="1418" y="5025"/>
                  <a:pt x="1513" y="5239"/>
                </a:cubicBezTo>
                <a:lnTo>
                  <a:pt x="1513" y="5239"/>
                </a:lnTo>
                <a:cubicBezTo>
                  <a:pt x="1275" y="4799"/>
                  <a:pt x="917" y="4941"/>
                  <a:pt x="632" y="4679"/>
                </a:cubicBezTo>
                <a:cubicBezTo>
                  <a:pt x="667" y="5227"/>
                  <a:pt x="1060" y="5215"/>
                  <a:pt x="1334" y="5346"/>
                </a:cubicBezTo>
                <a:lnTo>
                  <a:pt x="1334" y="5346"/>
                </a:lnTo>
                <a:cubicBezTo>
                  <a:pt x="620" y="5049"/>
                  <a:pt x="441" y="5441"/>
                  <a:pt x="1" y="5477"/>
                </a:cubicBezTo>
                <a:cubicBezTo>
                  <a:pt x="441" y="5513"/>
                  <a:pt x="620" y="5930"/>
                  <a:pt x="1334" y="5620"/>
                </a:cubicBezTo>
                <a:lnTo>
                  <a:pt x="1334" y="5620"/>
                </a:lnTo>
                <a:cubicBezTo>
                  <a:pt x="1060" y="5751"/>
                  <a:pt x="667" y="5727"/>
                  <a:pt x="632" y="6275"/>
                </a:cubicBezTo>
                <a:cubicBezTo>
                  <a:pt x="929" y="6013"/>
                  <a:pt x="1275" y="6168"/>
                  <a:pt x="1513" y="5715"/>
                </a:cubicBezTo>
                <a:lnTo>
                  <a:pt x="1513" y="5715"/>
                </a:lnTo>
                <a:cubicBezTo>
                  <a:pt x="1418" y="5930"/>
                  <a:pt x="1096" y="6049"/>
                  <a:pt x="1358" y="6596"/>
                </a:cubicBezTo>
                <a:cubicBezTo>
                  <a:pt x="1370" y="6287"/>
                  <a:pt x="1501" y="6358"/>
                  <a:pt x="1632" y="6168"/>
                </a:cubicBezTo>
                <a:close/>
                <a:moveTo>
                  <a:pt x="7287" y="5299"/>
                </a:moveTo>
                <a:close/>
                <a:moveTo>
                  <a:pt x="6752" y="5132"/>
                </a:moveTo>
                <a:cubicBezTo>
                  <a:pt x="6942" y="5180"/>
                  <a:pt x="7133" y="5334"/>
                  <a:pt x="7478" y="5406"/>
                </a:cubicBezTo>
                <a:cubicBezTo>
                  <a:pt x="7573" y="5418"/>
                  <a:pt x="7668" y="5441"/>
                  <a:pt x="7775" y="5453"/>
                </a:cubicBezTo>
                <a:cubicBezTo>
                  <a:pt x="7668" y="5465"/>
                  <a:pt x="7573" y="5477"/>
                  <a:pt x="7478" y="5501"/>
                </a:cubicBezTo>
                <a:cubicBezTo>
                  <a:pt x="7133" y="5572"/>
                  <a:pt x="6942" y="5727"/>
                  <a:pt x="6752" y="5775"/>
                </a:cubicBezTo>
                <a:cubicBezTo>
                  <a:pt x="6609" y="5799"/>
                  <a:pt x="6454" y="5775"/>
                  <a:pt x="6323" y="5703"/>
                </a:cubicBezTo>
                <a:cubicBezTo>
                  <a:pt x="6549" y="5715"/>
                  <a:pt x="6763" y="5620"/>
                  <a:pt x="6918" y="5453"/>
                </a:cubicBezTo>
                <a:cubicBezTo>
                  <a:pt x="6763" y="5287"/>
                  <a:pt x="6549" y="5191"/>
                  <a:pt x="6323" y="5203"/>
                </a:cubicBezTo>
                <a:cubicBezTo>
                  <a:pt x="6454" y="5120"/>
                  <a:pt x="6609" y="5096"/>
                  <a:pt x="6763" y="5132"/>
                </a:cubicBezTo>
                <a:close/>
                <a:moveTo>
                  <a:pt x="6859" y="6632"/>
                </a:moveTo>
                <a:close/>
                <a:moveTo>
                  <a:pt x="6644" y="4060"/>
                </a:moveTo>
                <a:close/>
                <a:moveTo>
                  <a:pt x="6156" y="4322"/>
                </a:moveTo>
                <a:cubicBezTo>
                  <a:pt x="6323" y="4215"/>
                  <a:pt x="6549" y="4191"/>
                  <a:pt x="6859" y="3989"/>
                </a:cubicBezTo>
                <a:cubicBezTo>
                  <a:pt x="6942" y="3941"/>
                  <a:pt x="7025" y="3882"/>
                  <a:pt x="7109" y="3810"/>
                </a:cubicBezTo>
                <a:cubicBezTo>
                  <a:pt x="7037" y="3906"/>
                  <a:pt x="6978" y="3989"/>
                  <a:pt x="6930" y="4060"/>
                </a:cubicBezTo>
                <a:cubicBezTo>
                  <a:pt x="6728" y="4358"/>
                  <a:pt x="6704" y="4596"/>
                  <a:pt x="6597" y="4763"/>
                </a:cubicBezTo>
                <a:cubicBezTo>
                  <a:pt x="6513" y="4894"/>
                  <a:pt x="6394" y="4989"/>
                  <a:pt x="6251" y="5025"/>
                </a:cubicBezTo>
                <a:cubicBezTo>
                  <a:pt x="6418" y="4870"/>
                  <a:pt x="6501" y="4656"/>
                  <a:pt x="6490" y="4429"/>
                </a:cubicBezTo>
                <a:cubicBezTo>
                  <a:pt x="6263" y="4429"/>
                  <a:pt x="6049" y="4513"/>
                  <a:pt x="5894" y="4679"/>
                </a:cubicBezTo>
                <a:cubicBezTo>
                  <a:pt x="5942" y="4525"/>
                  <a:pt x="6025" y="4406"/>
                  <a:pt x="6156" y="4322"/>
                </a:cubicBezTo>
                <a:close/>
                <a:moveTo>
                  <a:pt x="6490" y="6477"/>
                </a:moveTo>
                <a:cubicBezTo>
                  <a:pt x="6501" y="6251"/>
                  <a:pt x="6418" y="6037"/>
                  <a:pt x="6251" y="5882"/>
                </a:cubicBezTo>
                <a:cubicBezTo>
                  <a:pt x="6394" y="5918"/>
                  <a:pt x="6513" y="6013"/>
                  <a:pt x="6597" y="6144"/>
                </a:cubicBezTo>
                <a:cubicBezTo>
                  <a:pt x="6704" y="6311"/>
                  <a:pt x="6728" y="6549"/>
                  <a:pt x="6930" y="6846"/>
                </a:cubicBezTo>
                <a:cubicBezTo>
                  <a:pt x="6978" y="6930"/>
                  <a:pt x="7037" y="7013"/>
                  <a:pt x="7109" y="7096"/>
                </a:cubicBezTo>
                <a:cubicBezTo>
                  <a:pt x="7025" y="7037"/>
                  <a:pt x="6942" y="6977"/>
                  <a:pt x="6859" y="6918"/>
                </a:cubicBezTo>
                <a:cubicBezTo>
                  <a:pt x="6561" y="6727"/>
                  <a:pt x="6323" y="6692"/>
                  <a:pt x="6156" y="6596"/>
                </a:cubicBezTo>
                <a:cubicBezTo>
                  <a:pt x="6025" y="6513"/>
                  <a:pt x="5930" y="6382"/>
                  <a:pt x="5894" y="6239"/>
                </a:cubicBezTo>
                <a:cubicBezTo>
                  <a:pt x="6049" y="6406"/>
                  <a:pt x="6263" y="6489"/>
                  <a:pt x="6501" y="6477"/>
                </a:cubicBezTo>
                <a:close/>
                <a:moveTo>
                  <a:pt x="5620" y="7275"/>
                </a:moveTo>
                <a:close/>
                <a:moveTo>
                  <a:pt x="5216" y="4596"/>
                </a:moveTo>
                <a:cubicBezTo>
                  <a:pt x="5144" y="4465"/>
                  <a:pt x="5120" y="4310"/>
                  <a:pt x="5144" y="4156"/>
                </a:cubicBezTo>
                <a:cubicBezTo>
                  <a:pt x="5192" y="3965"/>
                  <a:pt x="5347" y="3787"/>
                  <a:pt x="5418" y="3429"/>
                </a:cubicBezTo>
                <a:cubicBezTo>
                  <a:pt x="5442" y="3346"/>
                  <a:pt x="5454" y="3239"/>
                  <a:pt x="5466" y="3132"/>
                </a:cubicBezTo>
                <a:cubicBezTo>
                  <a:pt x="5478" y="3251"/>
                  <a:pt x="5489" y="3346"/>
                  <a:pt x="5513" y="3429"/>
                </a:cubicBezTo>
                <a:cubicBezTo>
                  <a:pt x="5597" y="3787"/>
                  <a:pt x="5739" y="3965"/>
                  <a:pt x="5787" y="4156"/>
                </a:cubicBezTo>
                <a:cubicBezTo>
                  <a:pt x="5811" y="4310"/>
                  <a:pt x="5799" y="4465"/>
                  <a:pt x="5716" y="4596"/>
                </a:cubicBezTo>
                <a:cubicBezTo>
                  <a:pt x="5942" y="4370"/>
                  <a:pt x="5775" y="4001"/>
                  <a:pt x="5466" y="4001"/>
                </a:cubicBezTo>
                <a:cubicBezTo>
                  <a:pt x="5156" y="4001"/>
                  <a:pt x="5001" y="4370"/>
                  <a:pt x="5216" y="4596"/>
                </a:cubicBezTo>
                <a:close/>
                <a:moveTo>
                  <a:pt x="5466" y="6894"/>
                </a:moveTo>
                <a:cubicBezTo>
                  <a:pt x="5632" y="6739"/>
                  <a:pt x="5728" y="6525"/>
                  <a:pt x="5716" y="6299"/>
                </a:cubicBezTo>
                <a:cubicBezTo>
                  <a:pt x="5799" y="6430"/>
                  <a:pt x="5811" y="6584"/>
                  <a:pt x="5787" y="6739"/>
                </a:cubicBezTo>
                <a:cubicBezTo>
                  <a:pt x="5739" y="6930"/>
                  <a:pt x="5597" y="7108"/>
                  <a:pt x="5513" y="7466"/>
                </a:cubicBezTo>
                <a:cubicBezTo>
                  <a:pt x="5489" y="7561"/>
                  <a:pt x="5478" y="7656"/>
                  <a:pt x="5466" y="7763"/>
                </a:cubicBezTo>
                <a:cubicBezTo>
                  <a:pt x="5454" y="7644"/>
                  <a:pt x="5442" y="7549"/>
                  <a:pt x="5418" y="7466"/>
                </a:cubicBezTo>
                <a:cubicBezTo>
                  <a:pt x="5347" y="7108"/>
                  <a:pt x="5192" y="6930"/>
                  <a:pt x="5144" y="6739"/>
                </a:cubicBezTo>
                <a:cubicBezTo>
                  <a:pt x="5120" y="6584"/>
                  <a:pt x="5144" y="6430"/>
                  <a:pt x="5216" y="6299"/>
                </a:cubicBezTo>
                <a:cubicBezTo>
                  <a:pt x="5204" y="6525"/>
                  <a:pt x="5299" y="6751"/>
                  <a:pt x="5478" y="6906"/>
                </a:cubicBezTo>
                <a:close/>
                <a:moveTo>
                  <a:pt x="4287" y="6846"/>
                </a:moveTo>
                <a:close/>
                <a:moveTo>
                  <a:pt x="4287" y="4048"/>
                </a:moveTo>
                <a:close/>
                <a:moveTo>
                  <a:pt x="4442" y="4418"/>
                </a:moveTo>
                <a:cubicBezTo>
                  <a:pt x="4430" y="4644"/>
                  <a:pt x="4513" y="4870"/>
                  <a:pt x="4680" y="5013"/>
                </a:cubicBezTo>
                <a:cubicBezTo>
                  <a:pt x="4537" y="4977"/>
                  <a:pt x="4406" y="4882"/>
                  <a:pt x="4323" y="4751"/>
                </a:cubicBezTo>
                <a:cubicBezTo>
                  <a:pt x="4227" y="4584"/>
                  <a:pt x="4192" y="4358"/>
                  <a:pt x="4001" y="4048"/>
                </a:cubicBezTo>
                <a:cubicBezTo>
                  <a:pt x="3942" y="3965"/>
                  <a:pt x="3882" y="3882"/>
                  <a:pt x="3823" y="3798"/>
                </a:cubicBezTo>
                <a:cubicBezTo>
                  <a:pt x="3906" y="3870"/>
                  <a:pt x="3989" y="3929"/>
                  <a:pt x="4073" y="3977"/>
                </a:cubicBezTo>
                <a:cubicBezTo>
                  <a:pt x="4370" y="4179"/>
                  <a:pt x="4608" y="4203"/>
                  <a:pt x="4775" y="4310"/>
                </a:cubicBezTo>
                <a:cubicBezTo>
                  <a:pt x="4906" y="4394"/>
                  <a:pt x="5001" y="4513"/>
                  <a:pt x="5037" y="4656"/>
                </a:cubicBezTo>
                <a:cubicBezTo>
                  <a:pt x="4882" y="4501"/>
                  <a:pt x="4668" y="4418"/>
                  <a:pt x="4454" y="4429"/>
                </a:cubicBezTo>
                <a:close/>
                <a:moveTo>
                  <a:pt x="5037" y="6227"/>
                </a:moveTo>
                <a:cubicBezTo>
                  <a:pt x="4989" y="6370"/>
                  <a:pt x="4894" y="6501"/>
                  <a:pt x="4775" y="6584"/>
                </a:cubicBezTo>
                <a:cubicBezTo>
                  <a:pt x="4596" y="6680"/>
                  <a:pt x="4370" y="6704"/>
                  <a:pt x="4061" y="6906"/>
                </a:cubicBezTo>
                <a:cubicBezTo>
                  <a:pt x="3989" y="6965"/>
                  <a:pt x="3906" y="7025"/>
                  <a:pt x="3846" y="7096"/>
                </a:cubicBezTo>
                <a:cubicBezTo>
                  <a:pt x="3906" y="7013"/>
                  <a:pt x="3965" y="6930"/>
                  <a:pt x="4025" y="6846"/>
                </a:cubicBezTo>
                <a:cubicBezTo>
                  <a:pt x="4215" y="6549"/>
                  <a:pt x="4239" y="6311"/>
                  <a:pt x="4346" y="6144"/>
                </a:cubicBezTo>
                <a:cubicBezTo>
                  <a:pt x="4430" y="6013"/>
                  <a:pt x="4549" y="5918"/>
                  <a:pt x="4704" y="5882"/>
                </a:cubicBezTo>
                <a:cubicBezTo>
                  <a:pt x="4537" y="6037"/>
                  <a:pt x="4442" y="6251"/>
                  <a:pt x="4454" y="6477"/>
                </a:cubicBezTo>
                <a:cubicBezTo>
                  <a:pt x="4680" y="6489"/>
                  <a:pt x="4894" y="6394"/>
                  <a:pt x="5049" y="6239"/>
                </a:cubicBezTo>
                <a:close/>
                <a:moveTo>
                  <a:pt x="3632" y="5596"/>
                </a:moveTo>
                <a:close/>
                <a:moveTo>
                  <a:pt x="3442" y="5394"/>
                </a:moveTo>
                <a:cubicBezTo>
                  <a:pt x="3799" y="5322"/>
                  <a:pt x="3977" y="5180"/>
                  <a:pt x="4168" y="5132"/>
                </a:cubicBezTo>
                <a:cubicBezTo>
                  <a:pt x="4311" y="5096"/>
                  <a:pt x="4466" y="5120"/>
                  <a:pt x="4608" y="5191"/>
                </a:cubicBezTo>
                <a:cubicBezTo>
                  <a:pt x="4370" y="5180"/>
                  <a:pt x="4156" y="5275"/>
                  <a:pt x="4013" y="5441"/>
                </a:cubicBezTo>
                <a:cubicBezTo>
                  <a:pt x="4156" y="5620"/>
                  <a:pt x="4382" y="5703"/>
                  <a:pt x="4608" y="5703"/>
                </a:cubicBezTo>
                <a:cubicBezTo>
                  <a:pt x="4466" y="5775"/>
                  <a:pt x="4311" y="5799"/>
                  <a:pt x="4168" y="5763"/>
                </a:cubicBezTo>
                <a:cubicBezTo>
                  <a:pt x="3977" y="5715"/>
                  <a:pt x="3799" y="5572"/>
                  <a:pt x="3442" y="5489"/>
                </a:cubicBezTo>
                <a:cubicBezTo>
                  <a:pt x="3334" y="5477"/>
                  <a:pt x="3239" y="5453"/>
                  <a:pt x="3144" y="5441"/>
                </a:cubicBezTo>
                <a:cubicBezTo>
                  <a:pt x="3263" y="5441"/>
                  <a:pt x="3370" y="5430"/>
                  <a:pt x="3453" y="540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1" name="Google Shape;2761;p13"/>
          <p:cNvGrpSpPr/>
          <p:nvPr/>
        </p:nvGrpSpPr>
        <p:grpSpPr>
          <a:xfrm>
            <a:off x="6250862" y="166907"/>
            <a:ext cx="2776735" cy="2046310"/>
            <a:chOff x="6250862" y="166907"/>
            <a:chExt cx="2776735" cy="2046310"/>
          </a:xfrm>
        </p:grpSpPr>
        <p:sp>
          <p:nvSpPr>
            <p:cNvPr id="2762" name="Google Shape;2762;p13"/>
            <p:cNvSpPr/>
            <p:nvPr/>
          </p:nvSpPr>
          <p:spPr>
            <a:xfrm>
              <a:off x="6538521" y="251138"/>
              <a:ext cx="2404041" cy="1674392"/>
            </a:xfrm>
            <a:custGeom>
              <a:avLst/>
              <a:gdLst/>
              <a:ahLst/>
              <a:cxnLst/>
              <a:rect l="l" t="t" r="r" b="b"/>
              <a:pathLst>
                <a:path w="86765" h="60431" extrusionOk="0">
                  <a:moveTo>
                    <a:pt x="1" y="0"/>
                  </a:moveTo>
                  <a:lnTo>
                    <a:pt x="1" y="752"/>
                  </a:lnTo>
                  <a:lnTo>
                    <a:pt x="86012" y="752"/>
                  </a:lnTo>
                  <a:lnTo>
                    <a:pt x="86012" y="60430"/>
                  </a:lnTo>
                  <a:lnTo>
                    <a:pt x="86764" y="60430"/>
                  </a:lnTo>
                  <a:lnTo>
                    <a:pt x="8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3"/>
            <p:cNvSpPr/>
            <p:nvPr/>
          </p:nvSpPr>
          <p:spPr>
            <a:xfrm>
              <a:off x="6250862" y="166907"/>
              <a:ext cx="2776735" cy="2046310"/>
            </a:xfrm>
            <a:custGeom>
              <a:avLst/>
              <a:gdLst/>
              <a:ahLst/>
              <a:cxnLst/>
              <a:rect l="l" t="t" r="r" b="b"/>
              <a:pathLst>
                <a:path w="100216" h="73854" extrusionOk="0">
                  <a:moveTo>
                    <a:pt x="0" y="0"/>
                  </a:moveTo>
                  <a:lnTo>
                    <a:pt x="0" y="1114"/>
                  </a:lnTo>
                  <a:lnTo>
                    <a:pt x="89171" y="1114"/>
                  </a:lnTo>
                  <a:lnTo>
                    <a:pt x="89171" y="11015"/>
                  </a:lnTo>
                  <a:lnTo>
                    <a:pt x="99072" y="11015"/>
                  </a:lnTo>
                  <a:lnTo>
                    <a:pt x="99072" y="73853"/>
                  </a:lnTo>
                  <a:lnTo>
                    <a:pt x="100216" y="73853"/>
                  </a:lnTo>
                  <a:lnTo>
                    <a:pt x="100216" y="9902"/>
                  </a:lnTo>
                  <a:lnTo>
                    <a:pt x="90285" y="9902"/>
                  </a:lnTo>
                  <a:lnTo>
                    <a:pt x="90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3"/>
            <p:cNvSpPr/>
            <p:nvPr/>
          </p:nvSpPr>
          <p:spPr>
            <a:xfrm>
              <a:off x="8610654" y="441239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1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1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7" y="5147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3"/>
            <p:cNvSpPr/>
            <p:nvPr/>
          </p:nvSpPr>
          <p:spPr>
            <a:xfrm>
              <a:off x="8796600" y="315336"/>
              <a:ext cx="82568" cy="82568"/>
            </a:xfrm>
            <a:custGeom>
              <a:avLst/>
              <a:gdLst/>
              <a:ahLst/>
              <a:cxnLst/>
              <a:rect l="l" t="t" r="r" b="b"/>
              <a:pathLst>
                <a:path w="2980" h="2980" extrusionOk="0">
                  <a:moveTo>
                    <a:pt x="1" y="0"/>
                  </a:moveTo>
                  <a:lnTo>
                    <a:pt x="1" y="2980"/>
                  </a:lnTo>
                  <a:lnTo>
                    <a:pt x="2980" y="2980"/>
                  </a:lnTo>
                  <a:lnTo>
                    <a:pt x="29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6" name="Google Shape;2766;p13"/>
          <p:cNvGrpSpPr/>
          <p:nvPr/>
        </p:nvGrpSpPr>
        <p:grpSpPr>
          <a:xfrm>
            <a:off x="153872" y="187444"/>
            <a:ext cx="2775931" cy="2046310"/>
            <a:chOff x="153872" y="187444"/>
            <a:chExt cx="2775931" cy="2046310"/>
          </a:xfrm>
        </p:grpSpPr>
        <p:sp>
          <p:nvSpPr>
            <p:cNvPr id="2767" name="Google Shape;2767;p13"/>
            <p:cNvSpPr/>
            <p:nvPr/>
          </p:nvSpPr>
          <p:spPr>
            <a:xfrm>
              <a:off x="238102" y="271675"/>
              <a:ext cx="2404014" cy="1674392"/>
            </a:xfrm>
            <a:custGeom>
              <a:avLst/>
              <a:gdLst/>
              <a:ahLst/>
              <a:cxnLst/>
              <a:rect l="l" t="t" r="r" b="b"/>
              <a:pathLst>
                <a:path w="86764" h="60431" extrusionOk="0">
                  <a:moveTo>
                    <a:pt x="0" y="0"/>
                  </a:moveTo>
                  <a:lnTo>
                    <a:pt x="0" y="60430"/>
                  </a:lnTo>
                  <a:lnTo>
                    <a:pt x="753" y="60430"/>
                  </a:lnTo>
                  <a:lnTo>
                    <a:pt x="753" y="752"/>
                  </a:lnTo>
                  <a:lnTo>
                    <a:pt x="86764" y="752"/>
                  </a:lnTo>
                  <a:lnTo>
                    <a:pt x="8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3"/>
            <p:cNvSpPr/>
            <p:nvPr/>
          </p:nvSpPr>
          <p:spPr>
            <a:xfrm>
              <a:off x="153872" y="187444"/>
              <a:ext cx="2775931" cy="2046310"/>
            </a:xfrm>
            <a:custGeom>
              <a:avLst/>
              <a:gdLst/>
              <a:ahLst/>
              <a:cxnLst/>
              <a:rect l="l" t="t" r="r" b="b"/>
              <a:pathLst>
                <a:path w="100187" h="73854" extrusionOk="0">
                  <a:moveTo>
                    <a:pt x="9902" y="0"/>
                  </a:moveTo>
                  <a:lnTo>
                    <a:pt x="9902" y="9902"/>
                  </a:lnTo>
                  <a:lnTo>
                    <a:pt x="1" y="9902"/>
                  </a:lnTo>
                  <a:lnTo>
                    <a:pt x="1" y="73853"/>
                  </a:lnTo>
                  <a:lnTo>
                    <a:pt x="1114" y="73853"/>
                  </a:lnTo>
                  <a:lnTo>
                    <a:pt x="1114" y="11015"/>
                  </a:lnTo>
                  <a:lnTo>
                    <a:pt x="11046" y="11015"/>
                  </a:lnTo>
                  <a:lnTo>
                    <a:pt x="11046" y="1114"/>
                  </a:lnTo>
                  <a:lnTo>
                    <a:pt x="100186" y="1114"/>
                  </a:lnTo>
                  <a:lnTo>
                    <a:pt x="1001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3"/>
            <p:cNvSpPr/>
            <p:nvPr/>
          </p:nvSpPr>
          <p:spPr>
            <a:xfrm>
              <a:off x="429063" y="461776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1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1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6" y="514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3"/>
            <p:cNvSpPr/>
            <p:nvPr/>
          </p:nvSpPr>
          <p:spPr>
            <a:xfrm>
              <a:off x="301470" y="335042"/>
              <a:ext cx="83427" cy="83400"/>
            </a:xfrm>
            <a:custGeom>
              <a:avLst/>
              <a:gdLst/>
              <a:ahLst/>
              <a:cxnLst/>
              <a:rect l="l" t="t" r="r" b="b"/>
              <a:pathLst>
                <a:path w="3011" h="3010" extrusionOk="0">
                  <a:moveTo>
                    <a:pt x="1" y="0"/>
                  </a:moveTo>
                  <a:lnTo>
                    <a:pt x="1" y="3010"/>
                  </a:lnTo>
                  <a:lnTo>
                    <a:pt x="3010" y="3010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1" name="Google Shape;2771;p13"/>
          <p:cNvGrpSpPr/>
          <p:nvPr/>
        </p:nvGrpSpPr>
        <p:grpSpPr>
          <a:xfrm>
            <a:off x="6250862" y="2930287"/>
            <a:ext cx="2776735" cy="2046310"/>
            <a:chOff x="6250862" y="2930287"/>
            <a:chExt cx="2776735" cy="2046310"/>
          </a:xfrm>
        </p:grpSpPr>
        <p:sp>
          <p:nvSpPr>
            <p:cNvPr id="2772" name="Google Shape;2772;p13"/>
            <p:cNvSpPr/>
            <p:nvPr/>
          </p:nvSpPr>
          <p:spPr>
            <a:xfrm>
              <a:off x="6538521" y="3217974"/>
              <a:ext cx="2404041" cy="1674392"/>
            </a:xfrm>
            <a:custGeom>
              <a:avLst/>
              <a:gdLst/>
              <a:ahLst/>
              <a:cxnLst/>
              <a:rect l="l" t="t" r="r" b="b"/>
              <a:pathLst>
                <a:path w="86765" h="60431" extrusionOk="0">
                  <a:moveTo>
                    <a:pt x="86012" y="0"/>
                  </a:moveTo>
                  <a:lnTo>
                    <a:pt x="86012" y="59678"/>
                  </a:lnTo>
                  <a:lnTo>
                    <a:pt x="1" y="59678"/>
                  </a:lnTo>
                  <a:lnTo>
                    <a:pt x="1" y="60431"/>
                  </a:lnTo>
                  <a:lnTo>
                    <a:pt x="86764" y="60431"/>
                  </a:lnTo>
                  <a:lnTo>
                    <a:pt x="8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3"/>
            <p:cNvSpPr/>
            <p:nvPr/>
          </p:nvSpPr>
          <p:spPr>
            <a:xfrm>
              <a:off x="6250862" y="2930287"/>
              <a:ext cx="2776735" cy="2046310"/>
            </a:xfrm>
            <a:custGeom>
              <a:avLst/>
              <a:gdLst/>
              <a:ahLst/>
              <a:cxnLst/>
              <a:rect l="l" t="t" r="r" b="b"/>
              <a:pathLst>
                <a:path w="100216" h="73854" extrusionOk="0">
                  <a:moveTo>
                    <a:pt x="99072" y="1"/>
                  </a:moveTo>
                  <a:lnTo>
                    <a:pt x="99072" y="62808"/>
                  </a:lnTo>
                  <a:lnTo>
                    <a:pt x="89171" y="62808"/>
                  </a:lnTo>
                  <a:lnTo>
                    <a:pt x="89171" y="72740"/>
                  </a:lnTo>
                  <a:lnTo>
                    <a:pt x="0" y="72740"/>
                  </a:lnTo>
                  <a:lnTo>
                    <a:pt x="0" y="73853"/>
                  </a:lnTo>
                  <a:lnTo>
                    <a:pt x="90285" y="73853"/>
                  </a:lnTo>
                  <a:lnTo>
                    <a:pt x="90285" y="63952"/>
                  </a:lnTo>
                  <a:lnTo>
                    <a:pt x="100216" y="63952"/>
                  </a:lnTo>
                  <a:lnTo>
                    <a:pt x="100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3"/>
            <p:cNvSpPr/>
            <p:nvPr/>
          </p:nvSpPr>
          <p:spPr>
            <a:xfrm>
              <a:off x="8610654" y="4559626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4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4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7" y="5147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3"/>
            <p:cNvSpPr/>
            <p:nvPr/>
          </p:nvSpPr>
          <p:spPr>
            <a:xfrm>
              <a:off x="8796600" y="4745571"/>
              <a:ext cx="82568" cy="82596"/>
            </a:xfrm>
            <a:custGeom>
              <a:avLst/>
              <a:gdLst/>
              <a:ahLst/>
              <a:cxnLst/>
              <a:rect l="l" t="t" r="r" b="b"/>
              <a:pathLst>
                <a:path w="2980" h="2981" extrusionOk="0">
                  <a:moveTo>
                    <a:pt x="1" y="1"/>
                  </a:moveTo>
                  <a:lnTo>
                    <a:pt x="1" y="2980"/>
                  </a:lnTo>
                  <a:lnTo>
                    <a:pt x="2980" y="2980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6" name="Google Shape;2776;p13"/>
          <p:cNvGrpSpPr/>
          <p:nvPr/>
        </p:nvGrpSpPr>
        <p:grpSpPr>
          <a:xfrm>
            <a:off x="153872" y="2950824"/>
            <a:ext cx="2775931" cy="2046310"/>
            <a:chOff x="153872" y="2950824"/>
            <a:chExt cx="2775931" cy="2046310"/>
          </a:xfrm>
        </p:grpSpPr>
        <p:sp>
          <p:nvSpPr>
            <p:cNvPr id="2777" name="Google Shape;2777;p13"/>
            <p:cNvSpPr/>
            <p:nvPr/>
          </p:nvSpPr>
          <p:spPr>
            <a:xfrm>
              <a:off x="238102" y="3238511"/>
              <a:ext cx="2404014" cy="1674392"/>
            </a:xfrm>
            <a:custGeom>
              <a:avLst/>
              <a:gdLst/>
              <a:ahLst/>
              <a:cxnLst/>
              <a:rect l="l" t="t" r="r" b="b"/>
              <a:pathLst>
                <a:path w="86764" h="60431" extrusionOk="0">
                  <a:moveTo>
                    <a:pt x="0" y="0"/>
                  </a:moveTo>
                  <a:lnTo>
                    <a:pt x="0" y="60431"/>
                  </a:lnTo>
                  <a:lnTo>
                    <a:pt x="86764" y="60431"/>
                  </a:lnTo>
                  <a:lnTo>
                    <a:pt x="86764" y="59678"/>
                  </a:lnTo>
                  <a:lnTo>
                    <a:pt x="753" y="59678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3"/>
            <p:cNvSpPr/>
            <p:nvPr/>
          </p:nvSpPr>
          <p:spPr>
            <a:xfrm>
              <a:off x="153872" y="2950824"/>
              <a:ext cx="2775931" cy="2046310"/>
            </a:xfrm>
            <a:custGeom>
              <a:avLst/>
              <a:gdLst/>
              <a:ahLst/>
              <a:cxnLst/>
              <a:rect l="l" t="t" r="r" b="b"/>
              <a:pathLst>
                <a:path w="100187" h="73854" extrusionOk="0">
                  <a:moveTo>
                    <a:pt x="1" y="1"/>
                  </a:moveTo>
                  <a:lnTo>
                    <a:pt x="1" y="63952"/>
                  </a:lnTo>
                  <a:lnTo>
                    <a:pt x="9902" y="63952"/>
                  </a:lnTo>
                  <a:lnTo>
                    <a:pt x="9902" y="73853"/>
                  </a:lnTo>
                  <a:lnTo>
                    <a:pt x="100186" y="73853"/>
                  </a:lnTo>
                  <a:lnTo>
                    <a:pt x="100186" y="72740"/>
                  </a:lnTo>
                  <a:lnTo>
                    <a:pt x="11046" y="72740"/>
                  </a:lnTo>
                  <a:lnTo>
                    <a:pt x="11046" y="62808"/>
                  </a:lnTo>
                  <a:lnTo>
                    <a:pt x="1114" y="62808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3"/>
            <p:cNvSpPr/>
            <p:nvPr/>
          </p:nvSpPr>
          <p:spPr>
            <a:xfrm>
              <a:off x="429063" y="4580164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4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4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6" y="514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3"/>
            <p:cNvSpPr/>
            <p:nvPr/>
          </p:nvSpPr>
          <p:spPr>
            <a:xfrm>
              <a:off x="301470" y="4766109"/>
              <a:ext cx="83427" cy="82596"/>
            </a:xfrm>
            <a:custGeom>
              <a:avLst/>
              <a:gdLst/>
              <a:ahLst/>
              <a:cxnLst/>
              <a:rect l="l" t="t" r="r" b="b"/>
              <a:pathLst>
                <a:path w="3011" h="2981" extrusionOk="0">
                  <a:moveTo>
                    <a:pt x="1" y="1"/>
                  </a:moveTo>
                  <a:lnTo>
                    <a:pt x="1" y="2980"/>
                  </a:lnTo>
                  <a:lnTo>
                    <a:pt x="3010" y="298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1" name="Google Shape;2781;p13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77040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El Messiri"/>
              <a:buNone/>
              <a:defRPr sz="30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  <p:sp>
        <p:nvSpPr>
          <p:cNvPr id="2782" name="Google Shape;2782;p13"/>
          <p:cNvSpPr txBox="1">
            <a:spLocks noGrp="1"/>
          </p:cNvSpPr>
          <p:nvPr>
            <p:ph type="subTitle" idx="1"/>
          </p:nvPr>
        </p:nvSpPr>
        <p:spPr>
          <a:xfrm>
            <a:off x="1861050" y="2257200"/>
            <a:ext cx="22665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83" name="Google Shape;2783;p13"/>
          <p:cNvSpPr txBox="1">
            <a:spLocks noGrp="1"/>
          </p:cNvSpPr>
          <p:nvPr>
            <p:ph type="title" idx="2" hasCustomPrompt="1"/>
          </p:nvPr>
        </p:nvSpPr>
        <p:spPr>
          <a:xfrm>
            <a:off x="730800" y="1897200"/>
            <a:ext cx="1105500" cy="8976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r>
              <a:t>xx%</a:t>
            </a:r>
          </a:p>
        </p:txBody>
      </p:sp>
      <p:sp>
        <p:nvSpPr>
          <p:cNvPr id="2784" name="Google Shape;2784;p13"/>
          <p:cNvSpPr txBox="1">
            <a:spLocks noGrp="1"/>
          </p:cNvSpPr>
          <p:nvPr>
            <p:ph type="subTitle" idx="3"/>
          </p:nvPr>
        </p:nvSpPr>
        <p:spPr>
          <a:xfrm>
            <a:off x="5644012" y="2257200"/>
            <a:ext cx="24135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85" name="Google Shape;2785;p13"/>
          <p:cNvSpPr txBox="1">
            <a:spLocks noGrp="1"/>
          </p:cNvSpPr>
          <p:nvPr>
            <p:ph type="title" idx="4" hasCustomPrompt="1"/>
          </p:nvPr>
        </p:nvSpPr>
        <p:spPr>
          <a:xfrm>
            <a:off x="4514400" y="1897200"/>
            <a:ext cx="1105500" cy="8976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r>
              <a:t>xx%</a:t>
            </a:r>
          </a:p>
        </p:txBody>
      </p:sp>
      <p:sp>
        <p:nvSpPr>
          <p:cNvPr id="2786" name="Google Shape;2786;p13"/>
          <p:cNvSpPr txBox="1">
            <a:spLocks noGrp="1"/>
          </p:cNvSpPr>
          <p:nvPr>
            <p:ph type="ctrTitle" idx="5"/>
          </p:nvPr>
        </p:nvSpPr>
        <p:spPr>
          <a:xfrm>
            <a:off x="1861050" y="3202143"/>
            <a:ext cx="25482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20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9pPr>
          </a:lstStyle>
          <a:p>
            <a:endParaRPr/>
          </a:p>
        </p:txBody>
      </p:sp>
      <p:sp>
        <p:nvSpPr>
          <p:cNvPr id="2787" name="Google Shape;2787;p13"/>
          <p:cNvSpPr txBox="1">
            <a:spLocks noGrp="1"/>
          </p:cNvSpPr>
          <p:nvPr>
            <p:ph type="subTitle" idx="6"/>
          </p:nvPr>
        </p:nvSpPr>
        <p:spPr>
          <a:xfrm>
            <a:off x="1861050" y="3600000"/>
            <a:ext cx="24618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88" name="Google Shape;2788;p13"/>
          <p:cNvSpPr txBox="1">
            <a:spLocks noGrp="1"/>
          </p:cNvSpPr>
          <p:nvPr>
            <p:ph type="title" idx="7" hasCustomPrompt="1"/>
          </p:nvPr>
        </p:nvSpPr>
        <p:spPr>
          <a:xfrm>
            <a:off x="730800" y="3202143"/>
            <a:ext cx="1105500" cy="8976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r>
              <a:t>xx%</a:t>
            </a:r>
          </a:p>
        </p:txBody>
      </p:sp>
      <p:sp>
        <p:nvSpPr>
          <p:cNvPr id="2789" name="Google Shape;2789;p13"/>
          <p:cNvSpPr txBox="1">
            <a:spLocks noGrp="1"/>
          </p:cNvSpPr>
          <p:nvPr>
            <p:ph type="ctrTitle" idx="8"/>
          </p:nvPr>
        </p:nvSpPr>
        <p:spPr>
          <a:xfrm>
            <a:off x="5644006" y="3202143"/>
            <a:ext cx="25482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20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9pPr>
          </a:lstStyle>
          <a:p>
            <a:endParaRPr/>
          </a:p>
        </p:txBody>
      </p:sp>
      <p:sp>
        <p:nvSpPr>
          <p:cNvPr id="2790" name="Google Shape;2790;p13"/>
          <p:cNvSpPr txBox="1">
            <a:spLocks noGrp="1"/>
          </p:cNvSpPr>
          <p:nvPr>
            <p:ph type="subTitle" idx="9"/>
          </p:nvPr>
        </p:nvSpPr>
        <p:spPr>
          <a:xfrm>
            <a:off x="5644013" y="3600000"/>
            <a:ext cx="2350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Font typeface="Lato"/>
              <a:buNone/>
              <a:defRPr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791" name="Google Shape;2791;p13"/>
          <p:cNvSpPr txBox="1">
            <a:spLocks noGrp="1"/>
          </p:cNvSpPr>
          <p:nvPr>
            <p:ph type="title" idx="13" hasCustomPrompt="1"/>
          </p:nvPr>
        </p:nvSpPr>
        <p:spPr>
          <a:xfrm>
            <a:off x="4514400" y="3202143"/>
            <a:ext cx="1105500" cy="897600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100"/>
              <a:buFont typeface="El Messiri"/>
              <a:buNone/>
              <a:defRPr sz="61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r>
              <a:t>xx%</a:t>
            </a:r>
          </a:p>
        </p:txBody>
      </p:sp>
      <p:sp>
        <p:nvSpPr>
          <p:cNvPr id="2792" name="Google Shape;2792;p13"/>
          <p:cNvSpPr txBox="1">
            <a:spLocks noGrp="1"/>
          </p:cNvSpPr>
          <p:nvPr>
            <p:ph type="ctrTitle" idx="14"/>
          </p:nvPr>
        </p:nvSpPr>
        <p:spPr>
          <a:xfrm>
            <a:off x="1861050" y="1897200"/>
            <a:ext cx="25482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20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9pPr>
          </a:lstStyle>
          <a:p>
            <a:endParaRPr/>
          </a:p>
        </p:txBody>
      </p:sp>
      <p:sp>
        <p:nvSpPr>
          <p:cNvPr id="2793" name="Google Shape;2793;p13"/>
          <p:cNvSpPr txBox="1">
            <a:spLocks noGrp="1"/>
          </p:cNvSpPr>
          <p:nvPr>
            <p:ph type="ctrTitle" idx="15"/>
          </p:nvPr>
        </p:nvSpPr>
        <p:spPr>
          <a:xfrm>
            <a:off x="5644006" y="1897200"/>
            <a:ext cx="25482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20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El Messiri SemiBold"/>
              <a:buNone/>
              <a:defRPr sz="1700">
                <a:solidFill>
                  <a:schemeClr val="dk2"/>
                </a:solidFill>
                <a:latin typeface="El Messiri SemiBold"/>
                <a:ea typeface="El Messiri SemiBold"/>
                <a:cs typeface="El Messiri SemiBold"/>
                <a:sym typeface="El Messiri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">
    <p:bg>
      <p:bgPr>
        <a:solidFill>
          <a:schemeClr val="dk1"/>
        </a:solidFill>
        <a:effectLst/>
      </p:bgPr>
    </p:bg>
    <p:spTree>
      <p:nvGrpSpPr>
        <p:cNvPr id="1" name="Shape 5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0" name="Google Shape;5530;p23"/>
          <p:cNvGrpSpPr/>
          <p:nvPr/>
        </p:nvGrpSpPr>
        <p:grpSpPr>
          <a:xfrm>
            <a:off x="6250862" y="166907"/>
            <a:ext cx="2776735" cy="2046310"/>
            <a:chOff x="6250862" y="166907"/>
            <a:chExt cx="2776735" cy="2046310"/>
          </a:xfrm>
        </p:grpSpPr>
        <p:sp>
          <p:nvSpPr>
            <p:cNvPr id="5531" name="Google Shape;5531;p23"/>
            <p:cNvSpPr/>
            <p:nvPr/>
          </p:nvSpPr>
          <p:spPr>
            <a:xfrm>
              <a:off x="6538521" y="251138"/>
              <a:ext cx="2404041" cy="1674392"/>
            </a:xfrm>
            <a:custGeom>
              <a:avLst/>
              <a:gdLst/>
              <a:ahLst/>
              <a:cxnLst/>
              <a:rect l="l" t="t" r="r" b="b"/>
              <a:pathLst>
                <a:path w="86765" h="60431" extrusionOk="0">
                  <a:moveTo>
                    <a:pt x="1" y="0"/>
                  </a:moveTo>
                  <a:lnTo>
                    <a:pt x="1" y="752"/>
                  </a:lnTo>
                  <a:lnTo>
                    <a:pt x="86012" y="752"/>
                  </a:lnTo>
                  <a:lnTo>
                    <a:pt x="86012" y="60430"/>
                  </a:lnTo>
                  <a:lnTo>
                    <a:pt x="86764" y="60430"/>
                  </a:lnTo>
                  <a:lnTo>
                    <a:pt x="8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23"/>
            <p:cNvSpPr/>
            <p:nvPr/>
          </p:nvSpPr>
          <p:spPr>
            <a:xfrm>
              <a:off x="6250862" y="166907"/>
              <a:ext cx="2776735" cy="2046310"/>
            </a:xfrm>
            <a:custGeom>
              <a:avLst/>
              <a:gdLst/>
              <a:ahLst/>
              <a:cxnLst/>
              <a:rect l="l" t="t" r="r" b="b"/>
              <a:pathLst>
                <a:path w="100216" h="73854" extrusionOk="0">
                  <a:moveTo>
                    <a:pt x="0" y="0"/>
                  </a:moveTo>
                  <a:lnTo>
                    <a:pt x="0" y="1114"/>
                  </a:lnTo>
                  <a:lnTo>
                    <a:pt x="89171" y="1114"/>
                  </a:lnTo>
                  <a:lnTo>
                    <a:pt x="89171" y="11015"/>
                  </a:lnTo>
                  <a:lnTo>
                    <a:pt x="99072" y="11015"/>
                  </a:lnTo>
                  <a:lnTo>
                    <a:pt x="99072" y="73853"/>
                  </a:lnTo>
                  <a:lnTo>
                    <a:pt x="100216" y="73853"/>
                  </a:lnTo>
                  <a:lnTo>
                    <a:pt x="100216" y="9902"/>
                  </a:lnTo>
                  <a:lnTo>
                    <a:pt x="90285" y="9902"/>
                  </a:lnTo>
                  <a:lnTo>
                    <a:pt x="90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23"/>
            <p:cNvSpPr/>
            <p:nvPr/>
          </p:nvSpPr>
          <p:spPr>
            <a:xfrm>
              <a:off x="8610654" y="441239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1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1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7" y="5147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23"/>
            <p:cNvSpPr/>
            <p:nvPr/>
          </p:nvSpPr>
          <p:spPr>
            <a:xfrm>
              <a:off x="8796600" y="315336"/>
              <a:ext cx="82568" cy="82568"/>
            </a:xfrm>
            <a:custGeom>
              <a:avLst/>
              <a:gdLst/>
              <a:ahLst/>
              <a:cxnLst/>
              <a:rect l="l" t="t" r="r" b="b"/>
              <a:pathLst>
                <a:path w="2980" h="2980" extrusionOk="0">
                  <a:moveTo>
                    <a:pt x="1" y="0"/>
                  </a:moveTo>
                  <a:lnTo>
                    <a:pt x="1" y="2980"/>
                  </a:lnTo>
                  <a:lnTo>
                    <a:pt x="2980" y="2980"/>
                  </a:lnTo>
                  <a:lnTo>
                    <a:pt x="29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5" name="Google Shape;5535;p23"/>
          <p:cNvGrpSpPr/>
          <p:nvPr/>
        </p:nvGrpSpPr>
        <p:grpSpPr>
          <a:xfrm>
            <a:off x="153872" y="187444"/>
            <a:ext cx="2775931" cy="2046310"/>
            <a:chOff x="153872" y="187444"/>
            <a:chExt cx="2775931" cy="2046310"/>
          </a:xfrm>
        </p:grpSpPr>
        <p:sp>
          <p:nvSpPr>
            <p:cNvPr id="5536" name="Google Shape;5536;p23"/>
            <p:cNvSpPr/>
            <p:nvPr/>
          </p:nvSpPr>
          <p:spPr>
            <a:xfrm>
              <a:off x="238102" y="271675"/>
              <a:ext cx="2404014" cy="1674392"/>
            </a:xfrm>
            <a:custGeom>
              <a:avLst/>
              <a:gdLst/>
              <a:ahLst/>
              <a:cxnLst/>
              <a:rect l="l" t="t" r="r" b="b"/>
              <a:pathLst>
                <a:path w="86764" h="60431" extrusionOk="0">
                  <a:moveTo>
                    <a:pt x="0" y="0"/>
                  </a:moveTo>
                  <a:lnTo>
                    <a:pt x="0" y="60430"/>
                  </a:lnTo>
                  <a:lnTo>
                    <a:pt x="753" y="60430"/>
                  </a:lnTo>
                  <a:lnTo>
                    <a:pt x="753" y="752"/>
                  </a:lnTo>
                  <a:lnTo>
                    <a:pt x="86764" y="752"/>
                  </a:lnTo>
                  <a:lnTo>
                    <a:pt x="8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23"/>
            <p:cNvSpPr/>
            <p:nvPr/>
          </p:nvSpPr>
          <p:spPr>
            <a:xfrm>
              <a:off x="153872" y="187444"/>
              <a:ext cx="2775931" cy="2046310"/>
            </a:xfrm>
            <a:custGeom>
              <a:avLst/>
              <a:gdLst/>
              <a:ahLst/>
              <a:cxnLst/>
              <a:rect l="l" t="t" r="r" b="b"/>
              <a:pathLst>
                <a:path w="100187" h="73854" extrusionOk="0">
                  <a:moveTo>
                    <a:pt x="9902" y="0"/>
                  </a:moveTo>
                  <a:lnTo>
                    <a:pt x="9902" y="9902"/>
                  </a:lnTo>
                  <a:lnTo>
                    <a:pt x="1" y="9902"/>
                  </a:lnTo>
                  <a:lnTo>
                    <a:pt x="1" y="73853"/>
                  </a:lnTo>
                  <a:lnTo>
                    <a:pt x="1114" y="73853"/>
                  </a:lnTo>
                  <a:lnTo>
                    <a:pt x="1114" y="11015"/>
                  </a:lnTo>
                  <a:lnTo>
                    <a:pt x="11046" y="11015"/>
                  </a:lnTo>
                  <a:lnTo>
                    <a:pt x="11046" y="1114"/>
                  </a:lnTo>
                  <a:lnTo>
                    <a:pt x="100186" y="1114"/>
                  </a:lnTo>
                  <a:lnTo>
                    <a:pt x="1001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23"/>
            <p:cNvSpPr/>
            <p:nvPr/>
          </p:nvSpPr>
          <p:spPr>
            <a:xfrm>
              <a:off x="429063" y="461776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1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1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6" y="514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23"/>
            <p:cNvSpPr/>
            <p:nvPr/>
          </p:nvSpPr>
          <p:spPr>
            <a:xfrm>
              <a:off x="301470" y="335042"/>
              <a:ext cx="83427" cy="83400"/>
            </a:xfrm>
            <a:custGeom>
              <a:avLst/>
              <a:gdLst/>
              <a:ahLst/>
              <a:cxnLst/>
              <a:rect l="l" t="t" r="r" b="b"/>
              <a:pathLst>
                <a:path w="3011" h="3010" extrusionOk="0">
                  <a:moveTo>
                    <a:pt x="1" y="0"/>
                  </a:moveTo>
                  <a:lnTo>
                    <a:pt x="1" y="3010"/>
                  </a:lnTo>
                  <a:lnTo>
                    <a:pt x="3010" y="3010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0" name="Google Shape;5540;p23"/>
          <p:cNvGrpSpPr/>
          <p:nvPr/>
        </p:nvGrpSpPr>
        <p:grpSpPr>
          <a:xfrm>
            <a:off x="6250862" y="2930287"/>
            <a:ext cx="2776735" cy="2046310"/>
            <a:chOff x="6250862" y="2930287"/>
            <a:chExt cx="2776735" cy="2046310"/>
          </a:xfrm>
        </p:grpSpPr>
        <p:sp>
          <p:nvSpPr>
            <p:cNvPr id="5541" name="Google Shape;5541;p23"/>
            <p:cNvSpPr/>
            <p:nvPr/>
          </p:nvSpPr>
          <p:spPr>
            <a:xfrm>
              <a:off x="6538521" y="3217974"/>
              <a:ext cx="2404041" cy="1674392"/>
            </a:xfrm>
            <a:custGeom>
              <a:avLst/>
              <a:gdLst/>
              <a:ahLst/>
              <a:cxnLst/>
              <a:rect l="l" t="t" r="r" b="b"/>
              <a:pathLst>
                <a:path w="86765" h="60431" extrusionOk="0">
                  <a:moveTo>
                    <a:pt x="86012" y="0"/>
                  </a:moveTo>
                  <a:lnTo>
                    <a:pt x="86012" y="59678"/>
                  </a:lnTo>
                  <a:lnTo>
                    <a:pt x="1" y="59678"/>
                  </a:lnTo>
                  <a:lnTo>
                    <a:pt x="1" y="60431"/>
                  </a:lnTo>
                  <a:lnTo>
                    <a:pt x="86764" y="60431"/>
                  </a:lnTo>
                  <a:lnTo>
                    <a:pt x="8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23"/>
            <p:cNvSpPr/>
            <p:nvPr/>
          </p:nvSpPr>
          <p:spPr>
            <a:xfrm>
              <a:off x="6250862" y="2930287"/>
              <a:ext cx="2776735" cy="2046310"/>
            </a:xfrm>
            <a:custGeom>
              <a:avLst/>
              <a:gdLst/>
              <a:ahLst/>
              <a:cxnLst/>
              <a:rect l="l" t="t" r="r" b="b"/>
              <a:pathLst>
                <a:path w="100216" h="73854" extrusionOk="0">
                  <a:moveTo>
                    <a:pt x="99072" y="1"/>
                  </a:moveTo>
                  <a:lnTo>
                    <a:pt x="99072" y="62808"/>
                  </a:lnTo>
                  <a:lnTo>
                    <a:pt x="89171" y="62808"/>
                  </a:lnTo>
                  <a:lnTo>
                    <a:pt x="89171" y="72740"/>
                  </a:lnTo>
                  <a:lnTo>
                    <a:pt x="0" y="72740"/>
                  </a:lnTo>
                  <a:lnTo>
                    <a:pt x="0" y="73853"/>
                  </a:lnTo>
                  <a:lnTo>
                    <a:pt x="90285" y="73853"/>
                  </a:lnTo>
                  <a:lnTo>
                    <a:pt x="90285" y="63952"/>
                  </a:lnTo>
                  <a:lnTo>
                    <a:pt x="100216" y="63952"/>
                  </a:lnTo>
                  <a:lnTo>
                    <a:pt x="100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23"/>
            <p:cNvSpPr/>
            <p:nvPr/>
          </p:nvSpPr>
          <p:spPr>
            <a:xfrm>
              <a:off x="8610654" y="4559626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4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4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7" y="5147"/>
                  </a:lnTo>
                  <a:lnTo>
                    <a:pt x="51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23"/>
            <p:cNvSpPr/>
            <p:nvPr/>
          </p:nvSpPr>
          <p:spPr>
            <a:xfrm>
              <a:off x="8796600" y="4745571"/>
              <a:ext cx="82568" cy="82596"/>
            </a:xfrm>
            <a:custGeom>
              <a:avLst/>
              <a:gdLst/>
              <a:ahLst/>
              <a:cxnLst/>
              <a:rect l="l" t="t" r="r" b="b"/>
              <a:pathLst>
                <a:path w="2980" h="2981" extrusionOk="0">
                  <a:moveTo>
                    <a:pt x="1" y="1"/>
                  </a:moveTo>
                  <a:lnTo>
                    <a:pt x="1" y="2980"/>
                  </a:lnTo>
                  <a:lnTo>
                    <a:pt x="2980" y="2980"/>
                  </a:lnTo>
                  <a:lnTo>
                    <a:pt x="29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5" name="Google Shape;5545;p23"/>
          <p:cNvGrpSpPr/>
          <p:nvPr/>
        </p:nvGrpSpPr>
        <p:grpSpPr>
          <a:xfrm>
            <a:off x="153872" y="2950824"/>
            <a:ext cx="2775931" cy="2046310"/>
            <a:chOff x="153872" y="2950824"/>
            <a:chExt cx="2775931" cy="2046310"/>
          </a:xfrm>
        </p:grpSpPr>
        <p:sp>
          <p:nvSpPr>
            <p:cNvPr id="5546" name="Google Shape;5546;p23"/>
            <p:cNvSpPr/>
            <p:nvPr/>
          </p:nvSpPr>
          <p:spPr>
            <a:xfrm>
              <a:off x="238102" y="3238511"/>
              <a:ext cx="2404014" cy="1674392"/>
            </a:xfrm>
            <a:custGeom>
              <a:avLst/>
              <a:gdLst/>
              <a:ahLst/>
              <a:cxnLst/>
              <a:rect l="l" t="t" r="r" b="b"/>
              <a:pathLst>
                <a:path w="86764" h="60431" extrusionOk="0">
                  <a:moveTo>
                    <a:pt x="0" y="0"/>
                  </a:moveTo>
                  <a:lnTo>
                    <a:pt x="0" y="60431"/>
                  </a:lnTo>
                  <a:lnTo>
                    <a:pt x="86764" y="60431"/>
                  </a:lnTo>
                  <a:lnTo>
                    <a:pt x="86764" y="59678"/>
                  </a:lnTo>
                  <a:lnTo>
                    <a:pt x="753" y="59678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23"/>
            <p:cNvSpPr/>
            <p:nvPr/>
          </p:nvSpPr>
          <p:spPr>
            <a:xfrm>
              <a:off x="153872" y="2950824"/>
              <a:ext cx="2775931" cy="2046310"/>
            </a:xfrm>
            <a:custGeom>
              <a:avLst/>
              <a:gdLst/>
              <a:ahLst/>
              <a:cxnLst/>
              <a:rect l="l" t="t" r="r" b="b"/>
              <a:pathLst>
                <a:path w="100187" h="73854" extrusionOk="0">
                  <a:moveTo>
                    <a:pt x="1" y="1"/>
                  </a:moveTo>
                  <a:lnTo>
                    <a:pt x="1" y="63952"/>
                  </a:lnTo>
                  <a:lnTo>
                    <a:pt x="9902" y="63952"/>
                  </a:lnTo>
                  <a:lnTo>
                    <a:pt x="9902" y="73853"/>
                  </a:lnTo>
                  <a:lnTo>
                    <a:pt x="100186" y="73853"/>
                  </a:lnTo>
                  <a:lnTo>
                    <a:pt x="100186" y="72740"/>
                  </a:lnTo>
                  <a:lnTo>
                    <a:pt x="11046" y="72740"/>
                  </a:lnTo>
                  <a:lnTo>
                    <a:pt x="11046" y="62808"/>
                  </a:lnTo>
                  <a:lnTo>
                    <a:pt x="1114" y="62808"/>
                  </a:lnTo>
                  <a:lnTo>
                    <a:pt x="1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23"/>
            <p:cNvSpPr/>
            <p:nvPr/>
          </p:nvSpPr>
          <p:spPr>
            <a:xfrm>
              <a:off x="429063" y="4580164"/>
              <a:ext cx="141779" cy="142611"/>
            </a:xfrm>
            <a:custGeom>
              <a:avLst/>
              <a:gdLst/>
              <a:ahLst/>
              <a:cxnLst/>
              <a:rect l="l" t="t" r="r" b="b"/>
              <a:pathLst>
                <a:path w="5117" h="5147" extrusionOk="0">
                  <a:moveTo>
                    <a:pt x="4003" y="1144"/>
                  </a:moveTo>
                  <a:lnTo>
                    <a:pt x="4003" y="4003"/>
                  </a:lnTo>
                  <a:lnTo>
                    <a:pt x="1114" y="4003"/>
                  </a:lnTo>
                  <a:lnTo>
                    <a:pt x="1114" y="1144"/>
                  </a:lnTo>
                  <a:close/>
                  <a:moveTo>
                    <a:pt x="0" y="1"/>
                  </a:moveTo>
                  <a:lnTo>
                    <a:pt x="0" y="5147"/>
                  </a:lnTo>
                  <a:lnTo>
                    <a:pt x="5116" y="5147"/>
                  </a:lnTo>
                  <a:lnTo>
                    <a:pt x="51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23"/>
            <p:cNvSpPr/>
            <p:nvPr/>
          </p:nvSpPr>
          <p:spPr>
            <a:xfrm>
              <a:off x="301470" y="4766109"/>
              <a:ext cx="83427" cy="82596"/>
            </a:xfrm>
            <a:custGeom>
              <a:avLst/>
              <a:gdLst/>
              <a:ahLst/>
              <a:cxnLst/>
              <a:rect l="l" t="t" r="r" b="b"/>
              <a:pathLst>
                <a:path w="3011" h="2981" extrusionOk="0">
                  <a:moveTo>
                    <a:pt x="1" y="1"/>
                  </a:moveTo>
                  <a:lnTo>
                    <a:pt x="1" y="2980"/>
                  </a:lnTo>
                  <a:lnTo>
                    <a:pt x="3010" y="2980"/>
                  </a:lnTo>
                  <a:lnTo>
                    <a:pt x="30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0" name="Google Shape;5550;p23"/>
          <p:cNvSpPr txBox="1">
            <a:spLocks noGrp="1"/>
          </p:cNvSpPr>
          <p:nvPr>
            <p:ph type="body" idx="1"/>
          </p:nvPr>
        </p:nvSpPr>
        <p:spPr>
          <a:xfrm>
            <a:off x="720000" y="2390650"/>
            <a:ext cx="3175800" cy="19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sz="1400">
                <a:latin typeface="Lato"/>
                <a:ea typeface="Lato"/>
                <a:cs typeface="Lato"/>
                <a:sym typeface="Lato"/>
              </a:defRPr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Lato"/>
              <a:buChar char="○"/>
              <a:defRPr sz="1200">
                <a:latin typeface="Lato"/>
                <a:ea typeface="Lato"/>
                <a:cs typeface="Lato"/>
                <a:sym typeface="Lato"/>
              </a:defRPr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51" name="Google Shape;5551;p23"/>
          <p:cNvSpPr txBox="1">
            <a:spLocks noGrp="1"/>
          </p:cNvSpPr>
          <p:nvPr>
            <p:ph type="title"/>
          </p:nvPr>
        </p:nvSpPr>
        <p:spPr>
          <a:xfrm>
            <a:off x="720000" y="1038225"/>
            <a:ext cx="3501600" cy="15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El Messiri"/>
              <a:buNone/>
              <a:defRPr sz="35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">
    <p:bg>
      <p:bgPr>
        <a:solidFill>
          <a:schemeClr val="dk1"/>
        </a:solidFill>
        <a:effectLst/>
      </p:bgPr>
    </p:bg>
    <p:spTree>
      <p:nvGrpSpPr>
        <p:cNvPr id="1" name="Shape 5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2" name="Google Shape;5752;p28"/>
          <p:cNvGrpSpPr/>
          <p:nvPr/>
        </p:nvGrpSpPr>
        <p:grpSpPr>
          <a:xfrm>
            <a:off x="135137" y="156636"/>
            <a:ext cx="8873725" cy="4830227"/>
            <a:chOff x="153872" y="166907"/>
            <a:chExt cx="8873725" cy="4830227"/>
          </a:xfrm>
        </p:grpSpPr>
        <p:grpSp>
          <p:nvGrpSpPr>
            <p:cNvPr id="5753" name="Google Shape;5753;p28"/>
            <p:cNvGrpSpPr/>
            <p:nvPr/>
          </p:nvGrpSpPr>
          <p:grpSpPr>
            <a:xfrm>
              <a:off x="6250862" y="166907"/>
              <a:ext cx="2776735" cy="2046310"/>
              <a:chOff x="6250862" y="166907"/>
              <a:chExt cx="2776735" cy="2046310"/>
            </a:xfrm>
          </p:grpSpPr>
          <p:sp>
            <p:nvSpPr>
              <p:cNvPr id="5754" name="Google Shape;5754;p28"/>
              <p:cNvSpPr/>
              <p:nvPr/>
            </p:nvSpPr>
            <p:spPr>
              <a:xfrm>
                <a:off x="6538521" y="251138"/>
                <a:ext cx="2404041" cy="1674392"/>
              </a:xfrm>
              <a:custGeom>
                <a:avLst/>
                <a:gdLst/>
                <a:ahLst/>
                <a:cxnLst/>
                <a:rect l="l" t="t" r="r" b="b"/>
                <a:pathLst>
                  <a:path w="86765" h="60431" extrusionOk="0">
                    <a:moveTo>
                      <a:pt x="1" y="0"/>
                    </a:moveTo>
                    <a:lnTo>
                      <a:pt x="1" y="752"/>
                    </a:lnTo>
                    <a:lnTo>
                      <a:pt x="86012" y="752"/>
                    </a:lnTo>
                    <a:lnTo>
                      <a:pt x="86012" y="60430"/>
                    </a:lnTo>
                    <a:lnTo>
                      <a:pt x="86764" y="60430"/>
                    </a:lnTo>
                    <a:lnTo>
                      <a:pt x="867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5" name="Google Shape;5755;p28"/>
              <p:cNvSpPr/>
              <p:nvPr/>
            </p:nvSpPr>
            <p:spPr>
              <a:xfrm>
                <a:off x="6250862" y="166907"/>
                <a:ext cx="2776735" cy="2046310"/>
              </a:xfrm>
              <a:custGeom>
                <a:avLst/>
                <a:gdLst/>
                <a:ahLst/>
                <a:cxnLst/>
                <a:rect l="l" t="t" r="r" b="b"/>
                <a:pathLst>
                  <a:path w="100216" h="73854" extrusionOk="0">
                    <a:moveTo>
                      <a:pt x="0" y="0"/>
                    </a:moveTo>
                    <a:lnTo>
                      <a:pt x="0" y="1114"/>
                    </a:lnTo>
                    <a:lnTo>
                      <a:pt x="89171" y="1114"/>
                    </a:lnTo>
                    <a:lnTo>
                      <a:pt x="89171" y="11015"/>
                    </a:lnTo>
                    <a:lnTo>
                      <a:pt x="99072" y="11015"/>
                    </a:lnTo>
                    <a:lnTo>
                      <a:pt x="99072" y="73853"/>
                    </a:lnTo>
                    <a:lnTo>
                      <a:pt x="100216" y="73853"/>
                    </a:lnTo>
                    <a:lnTo>
                      <a:pt x="100216" y="9902"/>
                    </a:lnTo>
                    <a:lnTo>
                      <a:pt x="90285" y="9902"/>
                    </a:lnTo>
                    <a:lnTo>
                      <a:pt x="9028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6" name="Google Shape;5756;p28"/>
              <p:cNvSpPr/>
              <p:nvPr/>
            </p:nvSpPr>
            <p:spPr>
              <a:xfrm>
                <a:off x="8610654" y="441239"/>
                <a:ext cx="141779" cy="142611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5147" extrusionOk="0">
                    <a:moveTo>
                      <a:pt x="4003" y="1114"/>
                    </a:moveTo>
                    <a:lnTo>
                      <a:pt x="4003" y="4003"/>
                    </a:lnTo>
                    <a:lnTo>
                      <a:pt x="1114" y="4003"/>
                    </a:lnTo>
                    <a:lnTo>
                      <a:pt x="1114" y="1114"/>
                    </a:lnTo>
                    <a:close/>
                    <a:moveTo>
                      <a:pt x="0" y="1"/>
                    </a:moveTo>
                    <a:lnTo>
                      <a:pt x="0" y="5147"/>
                    </a:lnTo>
                    <a:lnTo>
                      <a:pt x="5117" y="5147"/>
                    </a:lnTo>
                    <a:lnTo>
                      <a:pt x="51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7" name="Google Shape;5757;p28"/>
              <p:cNvSpPr/>
              <p:nvPr/>
            </p:nvSpPr>
            <p:spPr>
              <a:xfrm>
                <a:off x="8796600" y="315336"/>
                <a:ext cx="82568" cy="82568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2980" extrusionOk="0">
                    <a:moveTo>
                      <a:pt x="1" y="0"/>
                    </a:moveTo>
                    <a:lnTo>
                      <a:pt x="1" y="2980"/>
                    </a:lnTo>
                    <a:lnTo>
                      <a:pt x="2980" y="2980"/>
                    </a:lnTo>
                    <a:lnTo>
                      <a:pt x="29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8" name="Google Shape;5758;p28"/>
            <p:cNvGrpSpPr/>
            <p:nvPr/>
          </p:nvGrpSpPr>
          <p:grpSpPr>
            <a:xfrm>
              <a:off x="153872" y="187444"/>
              <a:ext cx="2775931" cy="2046310"/>
              <a:chOff x="153872" y="187444"/>
              <a:chExt cx="2775931" cy="2046310"/>
            </a:xfrm>
          </p:grpSpPr>
          <p:sp>
            <p:nvSpPr>
              <p:cNvPr id="5759" name="Google Shape;5759;p28"/>
              <p:cNvSpPr/>
              <p:nvPr/>
            </p:nvSpPr>
            <p:spPr>
              <a:xfrm>
                <a:off x="238102" y="271675"/>
                <a:ext cx="2404014" cy="1674392"/>
              </a:xfrm>
              <a:custGeom>
                <a:avLst/>
                <a:gdLst/>
                <a:ahLst/>
                <a:cxnLst/>
                <a:rect l="l" t="t" r="r" b="b"/>
                <a:pathLst>
                  <a:path w="86764" h="60431" extrusionOk="0">
                    <a:moveTo>
                      <a:pt x="0" y="0"/>
                    </a:moveTo>
                    <a:lnTo>
                      <a:pt x="0" y="60430"/>
                    </a:lnTo>
                    <a:lnTo>
                      <a:pt x="753" y="60430"/>
                    </a:lnTo>
                    <a:lnTo>
                      <a:pt x="753" y="752"/>
                    </a:lnTo>
                    <a:lnTo>
                      <a:pt x="86764" y="752"/>
                    </a:lnTo>
                    <a:lnTo>
                      <a:pt x="867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0" name="Google Shape;5760;p28"/>
              <p:cNvSpPr/>
              <p:nvPr/>
            </p:nvSpPr>
            <p:spPr>
              <a:xfrm>
                <a:off x="153872" y="187444"/>
                <a:ext cx="2775931" cy="2046310"/>
              </a:xfrm>
              <a:custGeom>
                <a:avLst/>
                <a:gdLst/>
                <a:ahLst/>
                <a:cxnLst/>
                <a:rect l="l" t="t" r="r" b="b"/>
                <a:pathLst>
                  <a:path w="100187" h="73854" extrusionOk="0">
                    <a:moveTo>
                      <a:pt x="9902" y="0"/>
                    </a:moveTo>
                    <a:lnTo>
                      <a:pt x="9902" y="9902"/>
                    </a:lnTo>
                    <a:lnTo>
                      <a:pt x="1" y="9902"/>
                    </a:lnTo>
                    <a:lnTo>
                      <a:pt x="1" y="73853"/>
                    </a:lnTo>
                    <a:lnTo>
                      <a:pt x="1114" y="73853"/>
                    </a:lnTo>
                    <a:lnTo>
                      <a:pt x="1114" y="11015"/>
                    </a:lnTo>
                    <a:lnTo>
                      <a:pt x="11046" y="11015"/>
                    </a:lnTo>
                    <a:lnTo>
                      <a:pt x="11046" y="1114"/>
                    </a:lnTo>
                    <a:lnTo>
                      <a:pt x="100186" y="1114"/>
                    </a:lnTo>
                    <a:lnTo>
                      <a:pt x="1001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1" name="Google Shape;5761;p28"/>
              <p:cNvSpPr/>
              <p:nvPr/>
            </p:nvSpPr>
            <p:spPr>
              <a:xfrm>
                <a:off x="429063" y="461776"/>
                <a:ext cx="141779" cy="142611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5147" extrusionOk="0">
                    <a:moveTo>
                      <a:pt x="4003" y="1114"/>
                    </a:moveTo>
                    <a:lnTo>
                      <a:pt x="4003" y="4003"/>
                    </a:lnTo>
                    <a:lnTo>
                      <a:pt x="1114" y="4003"/>
                    </a:lnTo>
                    <a:lnTo>
                      <a:pt x="1114" y="1114"/>
                    </a:lnTo>
                    <a:close/>
                    <a:moveTo>
                      <a:pt x="0" y="1"/>
                    </a:moveTo>
                    <a:lnTo>
                      <a:pt x="0" y="5147"/>
                    </a:lnTo>
                    <a:lnTo>
                      <a:pt x="5116" y="5147"/>
                    </a:lnTo>
                    <a:lnTo>
                      <a:pt x="51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2" name="Google Shape;5762;p28"/>
              <p:cNvSpPr/>
              <p:nvPr/>
            </p:nvSpPr>
            <p:spPr>
              <a:xfrm>
                <a:off x="301470" y="335042"/>
                <a:ext cx="83427" cy="83400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3010" extrusionOk="0">
                    <a:moveTo>
                      <a:pt x="1" y="0"/>
                    </a:moveTo>
                    <a:lnTo>
                      <a:pt x="1" y="3010"/>
                    </a:lnTo>
                    <a:lnTo>
                      <a:pt x="3010" y="3010"/>
                    </a:lnTo>
                    <a:lnTo>
                      <a:pt x="30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63" name="Google Shape;5763;p28"/>
            <p:cNvGrpSpPr/>
            <p:nvPr/>
          </p:nvGrpSpPr>
          <p:grpSpPr>
            <a:xfrm>
              <a:off x="6250862" y="2930287"/>
              <a:ext cx="2776735" cy="2046310"/>
              <a:chOff x="6250862" y="2930287"/>
              <a:chExt cx="2776735" cy="2046310"/>
            </a:xfrm>
          </p:grpSpPr>
          <p:sp>
            <p:nvSpPr>
              <p:cNvPr id="5764" name="Google Shape;5764;p28"/>
              <p:cNvSpPr/>
              <p:nvPr/>
            </p:nvSpPr>
            <p:spPr>
              <a:xfrm>
                <a:off x="6538521" y="3217974"/>
                <a:ext cx="2404041" cy="1674392"/>
              </a:xfrm>
              <a:custGeom>
                <a:avLst/>
                <a:gdLst/>
                <a:ahLst/>
                <a:cxnLst/>
                <a:rect l="l" t="t" r="r" b="b"/>
                <a:pathLst>
                  <a:path w="86765" h="60431" extrusionOk="0">
                    <a:moveTo>
                      <a:pt x="86012" y="0"/>
                    </a:moveTo>
                    <a:lnTo>
                      <a:pt x="86012" y="59678"/>
                    </a:lnTo>
                    <a:lnTo>
                      <a:pt x="1" y="59678"/>
                    </a:lnTo>
                    <a:lnTo>
                      <a:pt x="1" y="60431"/>
                    </a:lnTo>
                    <a:lnTo>
                      <a:pt x="86764" y="60431"/>
                    </a:lnTo>
                    <a:lnTo>
                      <a:pt x="867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5" name="Google Shape;5765;p28"/>
              <p:cNvSpPr/>
              <p:nvPr/>
            </p:nvSpPr>
            <p:spPr>
              <a:xfrm>
                <a:off x="6250862" y="2930287"/>
                <a:ext cx="2776735" cy="2046310"/>
              </a:xfrm>
              <a:custGeom>
                <a:avLst/>
                <a:gdLst/>
                <a:ahLst/>
                <a:cxnLst/>
                <a:rect l="l" t="t" r="r" b="b"/>
                <a:pathLst>
                  <a:path w="100216" h="73854" extrusionOk="0">
                    <a:moveTo>
                      <a:pt x="99072" y="1"/>
                    </a:moveTo>
                    <a:lnTo>
                      <a:pt x="99072" y="62808"/>
                    </a:lnTo>
                    <a:lnTo>
                      <a:pt x="89171" y="62808"/>
                    </a:lnTo>
                    <a:lnTo>
                      <a:pt x="89171" y="72740"/>
                    </a:lnTo>
                    <a:lnTo>
                      <a:pt x="0" y="72740"/>
                    </a:lnTo>
                    <a:lnTo>
                      <a:pt x="0" y="73853"/>
                    </a:lnTo>
                    <a:lnTo>
                      <a:pt x="90285" y="73853"/>
                    </a:lnTo>
                    <a:lnTo>
                      <a:pt x="90285" y="63952"/>
                    </a:lnTo>
                    <a:lnTo>
                      <a:pt x="100216" y="63952"/>
                    </a:lnTo>
                    <a:lnTo>
                      <a:pt x="1002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6" name="Google Shape;5766;p28"/>
              <p:cNvSpPr/>
              <p:nvPr/>
            </p:nvSpPr>
            <p:spPr>
              <a:xfrm>
                <a:off x="8610654" y="4559626"/>
                <a:ext cx="141779" cy="142611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5147" extrusionOk="0">
                    <a:moveTo>
                      <a:pt x="4003" y="1144"/>
                    </a:moveTo>
                    <a:lnTo>
                      <a:pt x="4003" y="4003"/>
                    </a:lnTo>
                    <a:lnTo>
                      <a:pt x="1114" y="4003"/>
                    </a:lnTo>
                    <a:lnTo>
                      <a:pt x="1114" y="1144"/>
                    </a:lnTo>
                    <a:close/>
                    <a:moveTo>
                      <a:pt x="0" y="1"/>
                    </a:moveTo>
                    <a:lnTo>
                      <a:pt x="0" y="5147"/>
                    </a:lnTo>
                    <a:lnTo>
                      <a:pt x="5117" y="5147"/>
                    </a:lnTo>
                    <a:lnTo>
                      <a:pt x="51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7" name="Google Shape;5767;p28"/>
              <p:cNvSpPr/>
              <p:nvPr/>
            </p:nvSpPr>
            <p:spPr>
              <a:xfrm>
                <a:off x="8796600" y="4745571"/>
                <a:ext cx="82568" cy="82596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2981" extrusionOk="0">
                    <a:moveTo>
                      <a:pt x="1" y="1"/>
                    </a:moveTo>
                    <a:lnTo>
                      <a:pt x="1" y="2980"/>
                    </a:lnTo>
                    <a:lnTo>
                      <a:pt x="2980" y="2980"/>
                    </a:lnTo>
                    <a:lnTo>
                      <a:pt x="29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68" name="Google Shape;5768;p28"/>
            <p:cNvGrpSpPr/>
            <p:nvPr/>
          </p:nvGrpSpPr>
          <p:grpSpPr>
            <a:xfrm>
              <a:off x="153872" y="2950824"/>
              <a:ext cx="2775931" cy="2046310"/>
              <a:chOff x="153872" y="2950824"/>
              <a:chExt cx="2775931" cy="2046310"/>
            </a:xfrm>
          </p:grpSpPr>
          <p:sp>
            <p:nvSpPr>
              <p:cNvPr id="5769" name="Google Shape;5769;p28"/>
              <p:cNvSpPr/>
              <p:nvPr/>
            </p:nvSpPr>
            <p:spPr>
              <a:xfrm>
                <a:off x="238102" y="3238511"/>
                <a:ext cx="2404014" cy="1674392"/>
              </a:xfrm>
              <a:custGeom>
                <a:avLst/>
                <a:gdLst/>
                <a:ahLst/>
                <a:cxnLst/>
                <a:rect l="l" t="t" r="r" b="b"/>
                <a:pathLst>
                  <a:path w="86764" h="60431" extrusionOk="0">
                    <a:moveTo>
                      <a:pt x="0" y="0"/>
                    </a:moveTo>
                    <a:lnTo>
                      <a:pt x="0" y="60431"/>
                    </a:lnTo>
                    <a:lnTo>
                      <a:pt x="86764" y="60431"/>
                    </a:lnTo>
                    <a:lnTo>
                      <a:pt x="86764" y="59678"/>
                    </a:lnTo>
                    <a:lnTo>
                      <a:pt x="753" y="59678"/>
                    </a:lnTo>
                    <a:lnTo>
                      <a:pt x="7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0" name="Google Shape;5770;p28"/>
              <p:cNvSpPr/>
              <p:nvPr/>
            </p:nvSpPr>
            <p:spPr>
              <a:xfrm>
                <a:off x="153872" y="2950824"/>
                <a:ext cx="2775931" cy="2046310"/>
              </a:xfrm>
              <a:custGeom>
                <a:avLst/>
                <a:gdLst/>
                <a:ahLst/>
                <a:cxnLst/>
                <a:rect l="l" t="t" r="r" b="b"/>
                <a:pathLst>
                  <a:path w="100187" h="73854" extrusionOk="0">
                    <a:moveTo>
                      <a:pt x="1" y="1"/>
                    </a:moveTo>
                    <a:lnTo>
                      <a:pt x="1" y="63952"/>
                    </a:lnTo>
                    <a:lnTo>
                      <a:pt x="9902" y="63952"/>
                    </a:lnTo>
                    <a:lnTo>
                      <a:pt x="9902" y="73853"/>
                    </a:lnTo>
                    <a:lnTo>
                      <a:pt x="100186" y="73853"/>
                    </a:lnTo>
                    <a:lnTo>
                      <a:pt x="100186" y="72740"/>
                    </a:lnTo>
                    <a:lnTo>
                      <a:pt x="11046" y="72740"/>
                    </a:lnTo>
                    <a:lnTo>
                      <a:pt x="11046" y="62808"/>
                    </a:lnTo>
                    <a:lnTo>
                      <a:pt x="1114" y="62808"/>
                    </a:lnTo>
                    <a:lnTo>
                      <a:pt x="11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1" name="Google Shape;5771;p28"/>
              <p:cNvSpPr/>
              <p:nvPr/>
            </p:nvSpPr>
            <p:spPr>
              <a:xfrm>
                <a:off x="429063" y="4580164"/>
                <a:ext cx="141779" cy="142611"/>
              </a:xfrm>
              <a:custGeom>
                <a:avLst/>
                <a:gdLst/>
                <a:ahLst/>
                <a:cxnLst/>
                <a:rect l="l" t="t" r="r" b="b"/>
                <a:pathLst>
                  <a:path w="5117" h="5147" extrusionOk="0">
                    <a:moveTo>
                      <a:pt x="4003" y="1144"/>
                    </a:moveTo>
                    <a:lnTo>
                      <a:pt x="4003" y="4003"/>
                    </a:lnTo>
                    <a:lnTo>
                      <a:pt x="1114" y="4003"/>
                    </a:lnTo>
                    <a:lnTo>
                      <a:pt x="1114" y="1144"/>
                    </a:lnTo>
                    <a:close/>
                    <a:moveTo>
                      <a:pt x="0" y="1"/>
                    </a:moveTo>
                    <a:lnTo>
                      <a:pt x="0" y="5147"/>
                    </a:lnTo>
                    <a:lnTo>
                      <a:pt x="5116" y="5147"/>
                    </a:lnTo>
                    <a:lnTo>
                      <a:pt x="51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2" name="Google Shape;5772;p28"/>
              <p:cNvSpPr/>
              <p:nvPr/>
            </p:nvSpPr>
            <p:spPr>
              <a:xfrm>
                <a:off x="301470" y="4766109"/>
                <a:ext cx="83427" cy="82596"/>
              </a:xfrm>
              <a:custGeom>
                <a:avLst/>
                <a:gdLst/>
                <a:ahLst/>
                <a:cxnLst/>
                <a:rect l="l" t="t" r="r" b="b"/>
                <a:pathLst>
                  <a:path w="3011" h="2981" extrusionOk="0">
                    <a:moveTo>
                      <a:pt x="1" y="1"/>
                    </a:moveTo>
                    <a:lnTo>
                      <a:pt x="1" y="2980"/>
                    </a:lnTo>
                    <a:lnTo>
                      <a:pt x="3010" y="2980"/>
                    </a:lnTo>
                    <a:lnTo>
                      <a:pt x="30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Thanks!">
    <p:bg>
      <p:bgPr>
        <a:solidFill>
          <a:schemeClr val="dk1"/>
        </a:solidFill>
        <a:effectLst/>
      </p:bgPr>
    </p:bg>
    <p:spTree>
      <p:nvGrpSpPr>
        <p:cNvPr id="1" name="Shape 5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0" name="Google Shape;5610;p26"/>
          <p:cNvGrpSpPr/>
          <p:nvPr/>
        </p:nvGrpSpPr>
        <p:grpSpPr>
          <a:xfrm rot="5400000">
            <a:off x="4294424" y="1080040"/>
            <a:ext cx="6659822" cy="3801690"/>
            <a:chOff x="4501750" y="756775"/>
            <a:chExt cx="2449725" cy="1398400"/>
          </a:xfrm>
        </p:grpSpPr>
        <p:sp>
          <p:nvSpPr>
            <p:cNvPr id="5611" name="Google Shape;5611;p26"/>
            <p:cNvSpPr/>
            <p:nvPr/>
          </p:nvSpPr>
          <p:spPr>
            <a:xfrm>
              <a:off x="4521100" y="1718500"/>
              <a:ext cx="273550" cy="273575"/>
            </a:xfrm>
            <a:custGeom>
              <a:avLst/>
              <a:gdLst/>
              <a:ahLst/>
              <a:cxnLst/>
              <a:rect l="l" t="t" r="r" b="b"/>
              <a:pathLst>
                <a:path w="10942" h="10943" extrusionOk="0">
                  <a:moveTo>
                    <a:pt x="1631" y="6168"/>
                  </a:moveTo>
                  <a:cubicBezTo>
                    <a:pt x="1810" y="6418"/>
                    <a:pt x="2274" y="6477"/>
                    <a:pt x="2369" y="6144"/>
                  </a:cubicBezTo>
                  <a:cubicBezTo>
                    <a:pt x="2048" y="6275"/>
                    <a:pt x="1941" y="6013"/>
                    <a:pt x="1953" y="5846"/>
                  </a:cubicBezTo>
                  <a:cubicBezTo>
                    <a:pt x="1953" y="5775"/>
                    <a:pt x="1976" y="5715"/>
                    <a:pt x="2024" y="5680"/>
                  </a:cubicBezTo>
                  <a:cubicBezTo>
                    <a:pt x="2072" y="5620"/>
                    <a:pt x="2215" y="5572"/>
                    <a:pt x="2286" y="5620"/>
                  </a:cubicBezTo>
                  <a:cubicBezTo>
                    <a:pt x="2357" y="5680"/>
                    <a:pt x="2334" y="5811"/>
                    <a:pt x="2191" y="5775"/>
                  </a:cubicBezTo>
                  <a:cubicBezTo>
                    <a:pt x="2274" y="5942"/>
                    <a:pt x="2512" y="5882"/>
                    <a:pt x="2524" y="5692"/>
                  </a:cubicBezTo>
                  <a:cubicBezTo>
                    <a:pt x="2524" y="5680"/>
                    <a:pt x="2524" y="5656"/>
                    <a:pt x="2524" y="5632"/>
                  </a:cubicBezTo>
                  <a:lnTo>
                    <a:pt x="2524" y="5620"/>
                  </a:lnTo>
                  <a:cubicBezTo>
                    <a:pt x="2512" y="5572"/>
                    <a:pt x="2477" y="5537"/>
                    <a:pt x="2441" y="5513"/>
                  </a:cubicBezTo>
                  <a:cubicBezTo>
                    <a:pt x="2846" y="5430"/>
                    <a:pt x="3262" y="5465"/>
                    <a:pt x="3655" y="5596"/>
                  </a:cubicBezTo>
                  <a:cubicBezTo>
                    <a:pt x="2477" y="5322"/>
                    <a:pt x="2858" y="6489"/>
                    <a:pt x="2143" y="6489"/>
                  </a:cubicBezTo>
                  <a:lnTo>
                    <a:pt x="2215" y="6489"/>
                  </a:lnTo>
                  <a:cubicBezTo>
                    <a:pt x="2191" y="6489"/>
                    <a:pt x="2167" y="6489"/>
                    <a:pt x="2143" y="6489"/>
                  </a:cubicBezTo>
                  <a:cubicBezTo>
                    <a:pt x="2477" y="6584"/>
                    <a:pt x="2691" y="6584"/>
                    <a:pt x="2834" y="6513"/>
                  </a:cubicBezTo>
                  <a:cubicBezTo>
                    <a:pt x="3203" y="6334"/>
                    <a:pt x="3060" y="5953"/>
                    <a:pt x="3203" y="5822"/>
                  </a:cubicBezTo>
                  <a:cubicBezTo>
                    <a:pt x="3239" y="6049"/>
                    <a:pt x="3370" y="6108"/>
                    <a:pt x="3548" y="6037"/>
                  </a:cubicBezTo>
                  <a:cubicBezTo>
                    <a:pt x="3370" y="5882"/>
                    <a:pt x="3512" y="5692"/>
                    <a:pt x="3691" y="5703"/>
                  </a:cubicBezTo>
                  <a:cubicBezTo>
                    <a:pt x="3965" y="5715"/>
                    <a:pt x="4310" y="6001"/>
                    <a:pt x="4763" y="5692"/>
                  </a:cubicBezTo>
                  <a:cubicBezTo>
                    <a:pt x="4858" y="5680"/>
                    <a:pt x="4941" y="5656"/>
                    <a:pt x="5036" y="5632"/>
                  </a:cubicBezTo>
                  <a:cubicBezTo>
                    <a:pt x="4953" y="5668"/>
                    <a:pt x="4870" y="5727"/>
                    <a:pt x="4798" y="5775"/>
                  </a:cubicBezTo>
                  <a:cubicBezTo>
                    <a:pt x="4262" y="5882"/>
                    <a:pt x="4215" y="6334"/>
                    <a:pt x="4036" y="6537"/>
                  </a:cubicBezTo>
                  <a:cubicBezTo>
                    <a:pt x="3917" y="6668"/>
                    <a:pt x="3679" y="6632"/>
                    <a:pt x="3703" y="6394"/>
                  </a:cubicBezTo>
                  <a:cubicBezTo>
                    <a:pt x="3524" y="6465"/>
                    <a:pt x="3465" y="6596"/>
                    <a:pt x="3608" y="6787"/>
                  </a:cubicBezTo>
                  <a:cubicBezTo>
                    <a:pt x="3417" y="6799"/>
                    <a:pt x="3239" y="6430"/>
                    <a:pt x="2858" y="6561"/>
                  </a:cubicBezTo>
                  <a:cubicBezTo>
                    <a:pt x="2703" y="6620"/>
                    <a:pt x="2548" y="6763"/>
                    <a:pt x="2381" y="7073"/>
                  </a:cubicBezTo>
                  <a:lnTo>
                    <a:pt x="2381" y="7073"/>
                  </a:lnTo>
                  <a:cubicBezTo>
                    <a:pt x="2893" y="6573"/>
                    <a:pt x="3441" y="7668"/>
                    <a:pt x="4084" y="6632"/>
                  </a:cubicBezTo>
                  <a:lnTo>
                    <a:pt x="4084" y="6632"/>
                  </a:lnTo>
                  <a:cubicBezTo>
                    <a:pt x="3905" y="7001"/>
                    <a:pt x="3631" y="7323"/>
                    <a:pt x="3286" y="7561"/>
                  </a:cubicBezTo>
                  <a:cubicBezTo>
                    <a:pt x="3298" y="7513"/>
                    <a:pt x="3286" y="7454"/>
                    <a:pt x="3262" y="7418"/>
                  </a:cubicBezTo>
                  <a:lnTo>
                    <a:pt x="3262" y="7406"/>
                  </a:lnTo>
                  <a:cubicBezTo>
                    <a:pt x="3250" y="7394"/>
                    <a:pt x="3239" y="7382"/>
                    <a:pt x="3227" y="7370"/>
                  </a:cubicBezTo>
                  <a:cubicBezTo>
                    <a:pt x="3084" y="7227"/>
                    <a:pt x="2858" y="7370"/>
                    <a:pt x="2929" y="7549"/>
                  </a:cubicBezTo>
                  <a:cubicBezTo>
                    <a:pt x="3000" y="7418"/>
                    <a:pt x="3108" y="7501"/>
                    <a:pt x="3096" y="7585"/>
                  </a:cubicBezTo>
                  <a:cubicBezTo>
                    <a:pt x="3096" y="7668"/>
                    <a:pt x="2953" y="7727"/>
                    <a:pt x="2881" y="7727"/>
                  </a:cubicBezTo>
                  <a:cubicBezTo>
                    <a:pt x="2810" y="7727"/>
                    <a:pt x="2750" y="7704"/>
                    <a:pt x="2715" y="7656"/>
                  </a:cubicBezTo>
                  <a:cubicBezTo>
                    <a:pt x="2584" y="7549"/>
                    <a:pt x="2477" y="7299"/>
                    <a:pt x="2798" y="7168"/>
                  </a:cubicBezTo>
                  <a:cubicBezTo>
                    <a:pt x="2488" y="6989"/>
                    <a:pt x="2203" y="7358"/>
                    <a:pt x="2262" y="7668"/>
                  </a:cubicBezTo>
                  <a:cubicBezTo>
                    <a:pt x="2036" y="7620"/>
                    <a:pt x="1988" y="7763"/>
                    <a:pt x="1774" y="7573"/>
                  </a:cubicBezTo>
                  <a:cubicBezTo>
                    <a:pt x="1976" y="8156"/>
                    <a:pt x="2286" y="8001"/>
                    <a:pt x="2500" y="8097"/>
                  </a:cubicBezTo>
                  <a:lnTo>
                    <a:pt x="2500" y="8097"/>
                  </a:lnTo>
                  <a:cubicBezTo>
                    <a:pt x="2024" y="7942"/>
                    <a:pt x="1881" y="8299"/>
                    <a:pt x="1476" y="8323"/>
                  </a:cubicBezTo>
                  <a:cubicBezTo>
                    <a:pt x="1893" y="8680"/>
                    <a:pt x="2155" y="8394"/>
                    <a:pt x="2453" y="8287"/>
                  </a:cubicBezTo>
                  <a:lnTo>
                    <a:pt x="2453" y="8287"/>
                  </a:lnTo>
                  <a:cubicBezTo>
                    <a:pt x="1726" y="8573"/>
                    <a:pt x="1893" y="8978"/>
                    <a:pt x="1607" y="9323"/>
                  </a:cubicBezTo>
                  <a:cubicBezTo>
                    <a:pt x="1953" y="9037"/>
                    <a:pt x="2357" y="9204"/>
                    <a:pt x="2643" y="8478"/>
                  </a:cubicBezTo>
                  <a:lnTo>
                    <a:pt x="2643" y="8478"/>
                  </a:lnTo>
                  <a:cubicBezTo>
                    <a:pt x="2536" y="8775"/>
                    <a:pt x="2250" y="9037"/>
                    <a:pt x="2608" y="9442"/>
                  </a:cubicBezTo>
                  <a:cubicBezTo>
                    <a:pt x="2631" y="9049"/>
                    <a:pt x="2989" y="8906"/>
                    <a:pt x="2834" y="8430"/>
                  </a:cubicBezTo>
                  <a:lnTo>
                    <a:pt x="2834" y="8430"/>
                  </a:lnTo>
                  <a:cubicBezTo>
                    <a:pt x="2929" y="8644"/>
                    <a:pt x="2774" y="8954"/>
                    <a:pt x="3358" y="9156"/>
                  </a:cubicBezTo>
                  <a:cubicBezTo>
                    <a:pt x="3167" y="8930"/>
                    <a:pt x="3310" y="8894"/>
                    <a:pt x="3262" y="8668"/>
                  </a:cubicBezTo>
                  <a:cubicBezTo>
                    <a:pt x="3560" y="8728"/>
                    <a:pt x="3941" y="8442"/>
                    <a:pt x="3762" y="8132"/>
                  </a:cubicBezTo>
                  <a:cubicBezTo>
                    <a:pt x="3631" y="8454"/>
                    <a:pt x="3381" y="8335"/>
                    <a:pt x="3262" y="8216"/>
                  </a:cubicBezTo>
                  <a:cubicBezTo>
                    <a:pt x="3227" y="8168"/>
                    <a:pt x="3203" y="8108"/>
                    <a:pt x="3203" y="8049"/>
                  </a:cubicBezTo>
                  <a:cubicBezTo>
                    <a:pt x="3203" y="7978"/>
                    <a:pt x="3262" y="7835"/>
                    <a:pt x="3346" y="7823"/>
                  </a:cubicBezTo>
                  <a:cubicBezTo>
                    <a:pt x="3429" y="7823"/>
                    <a:pt x="3512" y="7930"/>
                    <a:pt x="3381" y="8001"/>
                  </a:cubicBezTo>
                  <a:cubicBezTo>
                    <a:pt x="3405" y="8013"/>
                    <a:pt x="3429" y="8013"/>
                    <a:pt x="3453" y="8013"/>
                  </a:cubicBezTo>
                  <a:cubicBezTo>
                    <a:pt x="3536" y="8001"/>
                    <a:pt x="3608" y="7930"/>
                    <a:pt x="3608" y="7847"/>
                  </a:cubicBezTo>
                  <a:cubicBezTo>
                    <a:pt x="3608" y="7799"/>
                    <a:pt x="3596" y="7751"/>
                    <a:pt x="3560" y="7716"/>
                  </a:cubicBezTo>
                  <a:cubicBezTo>
                    <a:pt x="3548" y="7692"/>
                    <a:pt x="3536" y="7680"/>
                    <a:pt x="3524" y="7680"/>
                  </a:cubicBezTo>
                  <a:lnTo>
                    <a:pt x="3512" y="7668"/>
                  </a:lnTo>
                  <a:cubicBezTo>
                    <a:pt x="3465" y="7644"/>
                    <a:pt x="3417" y="7632"/>
                    <a:pt x="3370" y="7644"/>
                  </a:cubicBezTo>
                  <a:cubicBezTo>
                    <a:pt x="3596" y="7299"/>
                    <a:pt x="3917" y="7025"/>
                    <a:pt x="4298" y="6846"/>
                  </a:cubicBezTo>
                  <a:cubicBezTo>
                    <a:pt x="3262" y="7477"/>
                    <a:pt x="4358" y="8037"/>
                    <a:pt x="3846" y="8549"/>
                  </a:cubicBezTo>
                  <a:cubicBezTo>
                    <a:pt x="3870" y="8525"/>
                    <a:pt x="3881" y="8513"/>
                    <a:pt x="3905" y="8489"/>
                  </a:cubicBezTo>
                  <a:cubicBezTo>
                    <a:pt x="3881" y="8513"/>
                    <a:pt x="3870" y="8525"/>
                    <a:pt x="3846" y="8549"/>
                  </a:cubicBezTo>
                  <a:cubicBezTo>
                    <a:pt x="4143" y="8382"/>
                    <a:pt x="4298" y="8228"/>
                    <a:pt x="4358" y="8073"/>
                  </a:cubicBezTo>
                  <a:cubicBezTo>
                    <a:pt x="4489" y="7680"/>
                    <a:pt x="4120" y="7513"/>
                    <a:pt x="4132" y="7323"/>
                  </a:cubicBezTo>
                  <a:cubicBezTo>
                    <a:pt x="4310" y="7466"/>
                    <a:pt x="4453" y="7406"/>
                    <a:pt x="4524" y="7227"/>
                  </a:cubicBezTo>
                  <a:cubicBezTo>
                    <a:pt x="4286" y="7239"/>
                    <a:pt x="4251" y="7013"/>
                    <a:pt x="4382" y="6894"/>
                  </a:cubicBezTo>
                  <a:cubicBezTo>
                    <a:pt x="4584" y="6704"/>
                    <a:pt x="5036" y="6668"/>
                    <a:pt x="5132" y="6132"/>
                  </a:cubicBezTo>
                  <a:cubicBezTo>
                    <a:pt x="5191" y="6049"/>
                    <a:pt x="5239" y="5977"/>
                    <a:pt x="5286" y="5894"/>
                  </a:cubicBezTo>
                  <a:cubicBezTo>
                    <a:pt x="5263" y="5977"/>
                    <a:pt x="5239" y="6073"/>
                    <a:pt x="5227" y="6168"/>
                  </a:cubicBezTo>
                  <a:cubicBezTo>
                    <a:pt x="4917" y="6608"/>
                    <a:pt x="5203" y="6965"/>
                    <a:pt x="5215" y="7239"/>
                  </a:cubicBezTo>
                  <a:cubicBezTo>
                    <a:pt x="5215" y="7418"/>
                    <a:pt x="5036" y="7561"/>
                    <a:pt x="4882" y="7370"/>
                  </a:cubicBezTo>
                  <a:cubicBezTo>
                    <a:pt x="4810" y="7549"/>
                    <a:pt x="4870" y="7692"/>
                    <a:pt x="5096" y="7716"/>
                  </a:cubicBezTo>
                  <a:cubicBezTo>
                    <a:pt x="4965" y="7870"/>
                    <a:pt x="4584" y="7727"/>
                    <a:pt x="4405" y="8097"/>
                  </a:cubicBezTo>
                  <a:cubicBezTo>
                    <a:pt x="4334" y="8239"/>
                    <a:pt x="4334" y="8454"/>
                    <a:pt x="4429" y="8787"/>
                  </a:cubicBezTo>
                  <a:lnTo>
                    <a:pt x="4429" y="8787"/>
                  </a:lnTo>
                  <a:cubicBezTo>
                    <a:pt x="4429" y="8073"/>
                    <a:pt x="5596" y="8442"/>
                    <a:pt x="5322" y="7275"/>
                  </a:cubicBezTo>
                  <a:lnTo>
                    <a:pt x="5322" y="7275"/>
                  </a:lnTo>
                  <a:cubicBezTo>
                    <a:pt x="5453" y="7668"/>
                    <a:pt x="5489" y="8085"/>
                    <a:pt x="5405" y="8489"/>
                  </a:cubicBezTo>
                  <a:cubicBezTo>
                    <a:pt x="5382" y="8454"/>
                    <a:pt x="5334" y="8418"/>
                    <a:pt x="5286" y="8418"/>
                  </a:cubicBezTo>
                  <a:lnTo>
                    <a:pt x="5275" y="8418"/>
                  </a:lnTo>
                  <a:cubicBezTo>
                    <a:pt x="5263" y="8406"/>
                    <a:pt x="5239" y="8406"/>
                    <a:pt x="5227" y="8418"/>
                  </a:cubicBezTo>
                  <a:cubicBezTo>
                    <a:pt x="5120" y="8418"/>
                    <a:pt x="5048" y="8501"/>
                    <a:pt x="5048" y="8597"/>
                  </a:cubicBezTo>
                  <a:cubicBezTo>
                    <a:pt x="5048" y="8644"/>
                    <a:pt x="5072" y="8692"/>
                    <a:pt x="5120" y="8728"/>
                  </a:cubicBezTo>
                  <a:cubicBezTo>
                    <a:pt x="5120" y="8740"/>
                    <a:pt x="5132" y="8740"/>
                    <a:pt x="5144" y="8751"/>
                  </a:cubicBezTo>
                  <a:cubicBezTo>
                    <a:pt x="5108" y="8597"/>
                    <a:pt x="5239" y="8585"/>
                    <a:pt x="5298" y="8644"/>
                  </a:cubicBezTo>
                  <a:cubicBezTo>
                    <a:pt x="5346" y="8716"/>
                    <a:pt x="5298" y="8859"/>
                    <a:pt x="5239" y="8906"/>
                  </a:cubicBezTo>
                  <a:cubicBezTo>
                    <a:pt x="5191" y="8954"/>
                    <a:pt x="5132" y="8978"/>
                    <a:pt x="5072" y="8978"/>
                  </a:cubicBezTo>
                  <a:cubicBezTo>
                    <a:pt x="4905" y="8990"/>
                    <a:pt x="4643" y="8882"/>
                    <a:pt x="4774" y="8561"/>
                  </a:cubicBezTo>
                  <a:cubicBezTo>
                    <a:pt x="4429" y="8668"/>
                    <a:pt x="4501" y="9132"/>
                    <a:pt x="4751" y="9299"/>
                  </a:cubicBezTo>
                  <a:cubicBezTo>
                    <a:pt x="4560" y="9430"/>
                    <a:pt x="4632" y="9561"/>
                    <a:pt x="4334" y="9585"/>
                  </a:cubicBezTo>
                  <a:cubicBezTo>
                    <a:pt x="4894" y="9847"/>
                    <a:pt x="5001" y="9525"/>
                    <a:pt x="5227" y="9430"/>
                  </a:cubicBezTo>
                  <a:lnTo>
                    <a:pt x="5227" y="9430"/>
                  </a:lnTo>
                  <a:cubicBezTo>
                    <a:pt x="4774" y="9668"/>
                    <a:pt x="4929" y="10025"/>
                    <a:pt x="4667" y="10311"/>
                  </a:cubicBezTo>
                  <a:cubicBezTo>
                    <a:pt x="5203" y="10275"/>
                    <a:pt x="5191" y="9883"/>
                    <a:pt x="5322" y="9597"/>
                  </a:cubicBezTo>
                  <a:lnTo>
                    <a:pt x="5322" y="9597"/>
                  </a:lnTo>
                  <a:cubicBezTo>
                    <a:pt x="5024" y="10311"/>
                    <a:pt x="5417" y="10490"/>
                    <a:pt x="5453" y="10942"/>
                  </a:cubicBezTo>
                  <a:cubicBezTo>
                    <a:pt x="5501" y="10490"/>
                    <a:pt x="5906" y="10311"/>
                    <a:pt x="5596" y="9597"/>
                  </a:cubicBezTo>
                  <a:lnTo>
                    <a:pt x="5596" y="9597"/>
                  </a:lnTo>
                  <a:cubicBezTo>
                    <a:pt x="5727" y="9883"/>
                    <a:pt x="5715" y="10275"/>
                    <a:pt x="6251" y="10311"/>
                  </a:cubicBezTo>
                  <a:cubicBezTo>
                    <a:pt x="5989" y="10013"/>
                    <a:pt x="6144" y="9668"/>
                    <a:pt x="5691" y="9430"/>
                  </a:cubicBezTo>
                  <a:lnTo>
                    <a:pt x="5691" y="9430"/>
                  </a:lnTo>
                  <a:cubicBezTo>
                    <a:pt x="5917" y="9525"/>
                    <a:pt x="6025" y="9847"/>
                    <a:pt x="6584" y="9585"/>
                  </a:cubicBezTo>
                  <a:cubicBezTo>
                    <a:pt x="6287" y="9561"/>
                    <a:pt x="6358" y="9430"/>
                    <a:pt x="6167" y="9299"/>
                  </a:cubicBezTo>
                  <a:cubicBezTo>
                    <a:pt x="6429" y="9132"/>
                    <a:pt x="6489" y="8668"/>
                    <a:pt x="6144" y="8561"/>
                  </a:cubicBezTo>
                  <a:cubicBezTo>
                    <a:pt x="6275" y="8882"/>
                    <a:pt x="6013" y="8990"/>
                    <a:pt x="5846" y="8978"/>
                  </a:cubicBezTo>
                  <a:cubicBezTo>
                    <a:pt x="5786" y="8978"/>
                    <a:pt x="5727" y="8954"/>
                    <a:pt x="5679" y="8906"/>
                  </a:cubicBezTo>
                  <a:cubicBezTo>
                    <a:pt x="5632" y="8859"/>
                    <a:pt x="5572" y="8716"/>
                    <a:pt x="5632" y="8644"/>
                  </a:cubicBezTo>
                  <a:cubicBezTo>
                    <a:pt x="5679" y="8573"/>
                    <a:pt x="5822" y="8609"/>
                    <a:pt x="5775" y="8751"/>
                  </a:cubicBezTo>
                  <a:cubicBezTo>
                    <a:pt x="5786" y="8740"/>
                    <a:pt x="5798" y="8740"/>
                    <a:pt x="5810" y="8728"/>
                  </a:cubicBezTo>
                  <a:cubicBezTo>
                    <a:pt x="5846" y="8692"/>
                    <a:pt x="5870" y="8644"/>
                    <a:pt x="5870" y="8597"/>
                  </a:cubicBezTo>
                  <a:cubicBezTo>
                    <a:pt x="5870" y="8501"/>
                    <a:pt x="5798" y="8418"/>
                    <a:pt x="5691" y="8418"/>
                  </a:cubicBezTo>
                  <a:cubicBezTo>
                    <a:pt x="5679" y="8406"/>
                    <a:pt x="5656" y="8406"/>
                    <a:pt x="5644" y="8418"/>
                  </a:cubicBezTo>
                  <a:lnTo>
                    <a:pt x="5632" y="8418"/>
                  </a:lnTo>
                  <a:cubicBezTo>
                    <a:pt x="5584" y="8418"/>
                    <a:pt x="5536" y="8454"/>
                    <a:pt x="5513" y="8489"/>
                  </a:cubicBezTo>
                  <a:cubicBezTo>
                    <a:pt x="5429" y="8085"/>
                    <a:pt x="5465" y="7668"/>
                    <a:pt x="5608" y="7275"/>
                  </a:cubicBezTo>
                  <a:cubicBezTo>
                    <a:pt x="5322" y="8454"/>
                    <a:pt x="6489" y="8073"/>
                    <a:pt x="6501" y="8787"/>
                  </a:cubicBezTo>
                  <a:lnTo>
                    <a:pt x="6501" y="8716"/>
                  </a:lnTo>
                  <a:cubicBezTo>
                    <a:pt x="6501" y="8740"/>
                    <a:pt x="6501" y="8763"/>
                    <a:pt x="6501" y="8787"/>
                  </a:cubicBezTo>
                  <a:cubicBezTo>
                    <a:pt x="6584" y="8454"/>
                    <a:pt x="6584" y="8239"/>
                    <a:pt x="6513" y="8097"/>
                  </a:cubicBezTo>
                  <a:cubicBezTo>
                    <a:pt x="6334" y="7727"/>
                    <a:pt x="5953" y="7870"/>
                    <a:pt x="5822" y="7727"/>
                  </a:cubicBezTo>
                  <a:cubicBezTo>
                    <a:pt x="6060" y="7692"/>
                    <a:pt x="6120" y="7561"/>
                    <a:pt x="6037" y="7382"/>
                  </a:cubicBezTo>
                  <a:cubicBezTo>
                    <a:pt x="5882" y="7561"/>
                    <a:pt x="5691" y="7418"/>
                    <a:pt x="5703" y="7239"/>
                  </a:cubicBezTo>
                  <a:cubicBezTo>
                    <a:pt x="5715" y="6965"/>
                    <a:pt x="6001" y="6620"/>
                    <a:pt x="5691" y="6168"/>
                  </a:cubicBezTo>
                  <a:cubicBezTo>
                    <a:pt x="5679" y="6073"/>
                    <a:pt x="5656" y="5989"/>
                    <a:pt x="5632" y="5906"/>
                  </a:cubicBezTo>
                  <a:cubicBezTo>
                    <a:pt x="5679" y="5977"/>
                    <a:pt x="5727" y="6061"/>
                    <a:pt x="5786" y="6132"/>
                  </a:cubicBezTo>
                  <a:cubicBezTo>
                    <a:pt x="5882" y="6668"/>
                    <a:pt x="6334" y="6715"/>
                    <a:pt x="6537" y="6894"/>
                  </a:cubicBezTo>
                  <a:cubicBezTo>
                    <a:pt x="6668" y="7025"/>
                    <a:pt x="6632" y="7251"/>
                    <a:pt x="6394" y="7227"/>
                  </a:cubicBezTo>
                  <a:cubicBezTo>
                    <a:pt x="6465" y="7418"/>
                    <a:pt x="6608" y="7466"/>
                    <a:pt x="6787" y="7323"/>
                  </a:cubicBezTo>
                  <a:cubicBezTo>
                    <a:pt x="6799" y="7525"/>
                    <a:pt x="6441" y="7692"/>
                    <a:pt x="6572" y="8073"/>
                  </a:cubicBezTo>
                  <a:cubicBezTo>
                    <a:pt x="6620" y="8228"/>
                    <a:pt x="6763" y="8382"/>
                    <a:pt x="7072" y="8549"/>
                  </a:cubicBezTo>
                  <a:lnTo>
                    <a:pt x="7072" y="8549"/>
                  </a:lnTo>
                  <a:cubicBezTo>
                    <a:pt x="6572" y="8037"/>
                    <a:pt x="7656" y="7489"/>
                    <a:pt x="6632" y="6858"/>
                  </a:cubicBezTo>
                  <a:lnTo>
                    <a:pt x="6632" y="6858"/>
                  </a:lnTo>
                  <a:cubicBezTo>
                    <a:pt x="7013" y="7037"/>
                    <a:pt x="7334" y="7311"/>
                    <a:pt x="7561" y="7656"/>
                  </a:cubicBezTo>
                  <a:cubicBezTo>
                    <a:pt x="7513" y="7644"/>
                    <a:pt x="7465" y="7656"/>
                    <a:pt x="7430" y="7680"/>
                  </a:cubicBezTo>
                  <a:lnTo>
                    <a:pt x="7418" y="7680"/>
                  </a:lnTo>
                  <a:cubicBezTo>
                    <a:pt x="7394" y="7692"/>
                    <a:pt x="7382" y="7704"/>
                    <a:pt x="7370" y="7727"/>
                  </a:cubicBezTo>
                  <a:cubicBezTo>
                    <a:pt x="7239" y="7858"/>
                    <a:pt x="7370" y="8085"/>
                    <a:pt x="7549" y="8025"/>
                  </a:cubicBezTo>
                  <a:cubicBezTo>
                    <a:pt x="7418" y="7942"/>
                    <a:pt x="7501" y="7835"/>
                    <a:pt x="7584" y="7847"/>
                  </a:cubicBezTo>
                  <a:cubicBezTo>
                    <a:pt x="7680" y="7847"/>
                    <a:pt x="7739" y="7989"/>
                    <a:pt x="7739" y="8061"/>
                  </a:cubicBezTo>
                  <a:cubicBezTo>
                    <a:pt x="7739" y="8132"/>
                    <a:pt x="7715" y="8192"/>
                    <a:pt x="7668" y="8228"/>
                  </a:cubicBezTo>
                  <a:cubicBezTo>
                    <a:pt x="7561" y="8359"/>
                    <a:pt x="7299" y="8466"/>
                    <a:pt x="7168" y="8144"/>
                  </a:cubicBezTo>
                  <a:cubicBezTo>
                    <a:pt x="7001" y="8454"/>
                    <a:pt x="7370" y="8740"/>
                    <a:pt x="7668" y="8680"/>
                  </a:cubicBezTo>
                  <a:cubicBezTo>
                    <a:pt x="7632" y="8906"/>
                    <a:pt x="7775" y="8954"/>
                    <a:pt x="7584" y="9168"/>
                  </a:cubicBezTo>
                  <a:cubicBezTo>
                    <a:pt x="8156" y="8978"/>
                    <a:pt x="8001" y="8656"/>
                    <a:pt x="8096" y="8442"/>
                  </a:cubicBezTo>
                  <a:lnTo>
                    <a:pt x="8096" y="8442"/>
                  </a:lnTo>
                  <a:cubicBezTo>
                    <a:pt x="7953" y="8918"/>
                    <a:pt x="8311" y="9073"/>
                    <a:pt x="8323" y="9466"/>
                  </a:cubicBezTo>
                  <a:cubicBezTo>
                    <a:pt x="8680" y="9049"/>
                    <a:pt x="8394" y="8787"/>
                    <a:pt x="8287" y="8489"/>
                  </a:cubicBezTo>
                  <a:lnTo>
                    <a:pt x="8287" y="8489"/>
                  </a:lnTo>
                  <a:cubicBezTo>
                    <a:pt x="8584" y="9216"/>
                    <a:pt x="8989" y="9049"/>
                    <a:pt x="9335" y="9335"/>
                  </a:cubicBezTo>
                  <a:cubicBezTo>
                    <a:pt x="9037" y="8990"/>
                    <a:pt x="9204" y="8585"/>
                    <a:pt x="8477" y="8299"/>
                  </a:cubicBezTo>
                  <a:lnTo>
                    <a:pt x="8477" y="8299"/>
                  </a:lnTo>
                  <a:cubicBezTo>
                    <a:pt x="8775" y="8406"/>
                    <a:pt x="9037" y="8692"/>
                    <a:pt x="9454" y="8335"/>
                  </a:cubicBezTo>
                  <a:cubicBezTo>
                    <a:pt x="9061" y="8323"/>
                    <a:pt x="8918" y="7954"/>
                    <a:pt x="8430" y="8108"/>
                  </a:cubicBezTo>
                  <a:lnTo>
                    <a:pt x="8430" y="8108"/>
                  </a:lnTo>
                  <a:cubicBezTo>
                    <a:pt x="8656" y="8013"/>
                    <a:pt x="8965" y="8168"/>
                    <a:pt x="9168" y="7585"/>
                  </a:cubicBezTo>
                  <a:cubicBezTo>
                    <a:pt x="8942" y="7787"/>
                    <a:pt x="8894" y="7632"/>
                    <a:pt x="8668" y="7680"/>
                  </a:cubicBezTo>
                  <a:cubicBezTo>
                    <a:pt x="8739" y="7382"/>
                    <a:pt x="8442" y="7001"/>
                    <a:pt x="8132" y="7180"/>
                  </a:cubicBezTo>
                  <a:cubicBezTo>
                    <a:pt x="8465" y="7311"/>
                    <a:pt x="8346" y="7561"/>
                    <a:pt x="8227" y="7680"/>
                  </a:cubicBezTo>
                  <a:cubicBezTo>
                    <a:pt x="8180" y="7716"/>
                    <a:pt x="8120" y="7739"/>
                    <a:pt x="8061" y="7751"/>
                  </a:cubicBezTo>
                  <a:cubicBezTo>
                    <a:pt x="7989" y="7751"/>
                    <a:pt x="7846" y="7680"/>
                    <a:pt x="7834" y="7597"/>
                  </a:cubicBezTo>
                  <a:cubicBezTo>
                    <a:pt x="7822" y="7513"/>
                    <a:pt x="7942" y="7430"/>
                    <a:pt x="8013" y="7561"/>
                  </a:cubicBezTo>
                  <a:cubicBezTo>
                    <a:pt x="8013" y="7537"/>
                    <a:pt x="8013" y="7513"/>
                    <a:pt x="8013" y="7489"/>
                  </a:cubicBezTo>
                  <a:cubicBezTo>
                    <a:pt x="8001" y="7406"/>
                    <a:pt x="7930" y="7335"/>
                    <a:pt x="7846" y="7335"/>
                  </a:cubicBezTo>
                  <a:cubicBezTo>
                    <a:pt x="7799" y="7335"/>
                    <a:pt x="7751" y="7346"/>
                    <a:pt x="7715" y="7382"/>
                  </a:cubicBezTo>
                  <a:cubicBezTo>
                    <a:pt x="7691" y="7394"/>
                    <a:pt x="7680" y="7406"/>
                    <a:pt x="7668" y="7418"/>
                  </a:cubicBezTo>
                  <a:lnTo>
                    <a:pt x="7668" y="7430"/>
                  </a:lnTo>
                  <a:cubicBezTo>
                    <a:pt x="7644" y="7477"/>
                    <a:pt x="7632" y="7525"/>
                    <a:pt x="7644" y="7573"/>
                  </a:cubicBezTo>
                  <a:cubicBezTo>
                    <a:pt x="7299" y="7346"/>
                    <a:pt x="7025" y="7025"/>
                    <a:pt x="6846" y="6644"/>
                  </a:cubicBezTo>
                  <a:cubicBezTo>
                    <a:pt x="7489" y="7680"/>
                    <a:pt x="8037" y="6584"/>
                    <a:pt x="8549" y="7085"/>
                  </a:cubicBezTo>
                  <a:cubicBezTo>
                    <a:pt x="8537" y="7073"/>
                    <a:pt x="8513" y="7049"/>
                    <a:pt x="8501" y="7037"/>
                  </a:cubicBezTo>
                  <a:cubicBezTo>
                    <a:pt x="8513" y="7049"/>
                    <a:pt x="8537" y="7061"/>
                    <a:pt x="8549" y="7085"/>
                  </a:cubicBezTo>
                  <a:cubicBezTo>
                    <a:pt x="8382" y="6787"/>
                    <a:pt x="8227" y="6644"/>
                    <a:pt x="8072" y="6584"/>
                  </a:cubicBezTo>
                  <a:cubicBezTo>
                    <a:pt x="7691" y="6454"/>
                    <a:pt x="7525" y="6823"/>
                    <a:pt x="7322" y="6811"/>
                  </a:cubicBezTo>
                  <a:cubicBezTo>
                    <a:pt x="7477" y="6620"/>
                    <a:pt x="7418" y="6489"/>
                    <a:pt x="7227" y="6418"/>
                  </a:cubicBezTo>
                  <a:cubicBezTo>
                    <a:pt x="7251" y="6656"/>
                    <a:pt x="7025" y="6680"/>
                    <a:pt x="6894" y="6549"/>
                  </a:cubicBezTo>
                  <a:cubicBezTo>
                    <a:pt x="6715" y="6346"/>
                    <a:pt x="6668" y="5894"/>
                    <a:pt x="6132" y="5799"/>
                  </a:cubicBezTo>
                  <a:cubicBezTo>
                    <a:pt x="6060" y="5739"/>
                    <a:pt x="5977" y="5692"/>
                    <a:pt x="5906" y="5656"/>
                  </a:cubicBezTo>
                  <a:cubicBezTo>
                    <a:pt x="5989" y="5680"/>
                    <a:pt x="6072" y="5692"/>
                    <a:pt x="6167" y="5715"/>
                  </a:cubicBezTo>
                  <a:cubicBezTo>
                    <a:pt x="6620" y="6025"/>
                    <a:pt x="6965" y="5727"/>
                    <a:pt x="7239" y="5715"/>
                  </a:cubicBezTo>
                  <a:cubicBezTo>
                    <a:pt x="7418" y="5715"/>
                    <a:pt x="7561" y="5894"/>
                    <a:pt x="7382" y="6049"/>
                  </a:cubicBezTo>
                  <a:cubicBezTo>
                    <a:pt x="7561" y="6132"/>
                    <a:pt x="7691" y="6073"/>
                    <a:pt x="7727" y="5846"/>
                  </a:cubicBezTo>
                  <a:cubicBezTo>
                    <a:pt x="7870" y="5965"/>
                    <a:pt x="7727" y="6346"/>
                    <a:pt x="8096" y="6537"/>
                  </a:cubicBezTo>
                  <a:cubicBezTo>
                    <a:pt x="8251" y="6608"/>
                    <a:pt x="8453" y="6608"/>
                    <a:pt x="8787" y="6513"/>
                  </a:cubicBezTo>
                  <a:lnTo>
                    <a:pt x="8787" y="6513"/>
                  </a:lnTo>
                  <a:cubicBezTo>
                    <a:pt x="8072" y="6501"/>
                    <a:pt x="8453" y="5346"/>
                    <a:pt x="7287" y="5620"/>
                  </a:cubicBezTo>
                  <a:lnTo>
                    <a:pt x="7287" y="5620"/>
                  </a:lnTo>
                  <a:cubicBezTo>
                    <a:pt x="7668" y="5477"/>
                    <a:pt x="8096" y="5441"/>
                    <a:pt x="8501" y="5525"/>
                  </a:cubicBezTo>
                  <a:cubicBezTo>
                    <a:pt x="8453" y="5549"/>
                    <a:pt x="8430" y="5596"/>
                    <a:pt x="8418" y="5644"/>
                  </a:cubicBezTo>
                  <a:lnTo>
                    <a:pt x="8418" y="5656"/>
                  </a:lnTo>
                  <a:cubicBezTo>
                    <a:pt x="8418" y="5680"/>
                    <a:pt x="8418" y="5692"/>
                    <a:pt x="8418" y="5715"/>
                  </a:cubicBezTo>
                  <a:cubicBezTo>
                    <a:pt x="8418" y="5894"/>
                    <a:pt x="8668" y="5953"/>
                    <a:pt x="8751" y="5787"/>
                  </a:cubicBezTo>
                  <a:cubicBezTo>
                    <a:pt x="8608" y="5834"/>
                    <a:pt x="8584" y="5692"/>
                    <a:pt x="8656" y="5644"/>
                  </a:cubicBezTo>
                  <a:cubicBezTo>
                    <a:pt x="8715" y="5584"/>
                    <a:pt x="8858" y="5644"/>
                    <a:pt x="8918" y="5692"/>
                  </a:cubicBezTo>
                  <a:cubicBezTo>
                    <a:pt x="8954" y="5739"/>
                    <a:pt x="8977" y="5799"/>
                    <a:pt x="8977" y="5858"/>
                  </a:cubicBezTo>
                  <a:cubicBezTo>
                    <a:pt x="8989" y="6025"/>
                    <a:pt x="8894" y="6287"/>
                    <a:pt x="8573" y="6156"/>
                  </a:cubicBezTo>
                  <a:cubicBezTo>
                    <a:pt x="8668" y="6501"/>
                    <a:pt x="9132" y="6442"/>
                    <a:pt x="9311" y="6180"/>
                  </a:cubicBezTo>
                  <a:cubicBezTo>
                    <a:pt x="9430" y="6370"/>
                    <a:pt x="9561" y="6299"/>
                    <a:pt x="9585" y="6596"/>
                  </a:cubicBezTo>
                  <a:cubicBezTo>
                    <a:pt x="9858" y="6049"/>
                    <a:pt x="9525" y="5930"/>
                    <a:pt x="9442" y="5715"/>
                  </a:cubicBezTo>
                  <a:lnTo>
                    <a:pt x="9442" y="5715"/>
                  </a:lnTo>
                  <a:cubicBezTo>
                    <a:pt x="9668" y="6156"/>
                    <a:pt x="10037" y="6013"/>
                    <a:pt x="10323" y="6275"/>
                  </a:cubicBezTo>
                  <a:cubicBezTo>
                    <a:pt x="10275" y="5727"/>
                    <a:pt x="9882" y="5751"/>
                    <a:pt x="9608" y="5620"/>
                  </a:cubicBezTo>
                  <a:lnTo>
                    <a:pt x="9608" y="5620"/>
                  </a:lnTo>
                  <a:cubicBezTo>
                    <a:pt x="10323" y="5918"/>
                    <a:pt x="10501" y="5513"/>
                    <a:pt x="10942" y="5477"/>
                  </a:cubicBezTo>
                  <a:cubicBezTo>
                    <a:pt x="10501" y="5441"/>
                    <a:pt x="10323" y="5037"/>
                    <a:pt x="9608" y="5334"/>
                  </a:cubicBezTo>
                  <a:lnTo>
                    <a:pt x="9608" y="5334"/>
                  </a:lnTo>
                  <a:cubicBezTo>
                    <a:pt x="9882" y="5203"/>
                    <a:pt x="10275" y="5227"/>
                    <a:pt x="10323" y="4679"/>
                  </a:cubicBezTo>
                  <a:cubicBezTo>
                    <a:pt x="10025" y="4941"/>
                    <a:pt x="9668" y="4787"/>
                    <a:pt x="9442" y="5239"/>
                  </a:cubicBezTo>
                  <a:lnTo>
                    <a:pt x="9442" y="5239"/>
                  </a:lnTo>
                  <a:cubicBezTo>
                    <a:pt x="9525" y="5025"/>
                    <a:pt x="9847" y="4906"/>
                    <a:pt x="9585" y="4358"/>
                  </a:cubicBezTo>
                  <a:cubicBezTo>
                    <a:pt x="9561" y="4656"/>
                    <a:pt x="9442" y="4572"/>
                    <a:pt x="9311" y="4775"/>
                  </a:cubicBezTo>
                  <a:cubicBezTo>
                    <a:pt x="9132" y="4513"/>
                    <a:pt x="8668" y="4453"/>
                    <a:pt x="8573" y="4787"/>
                  </a:cubicBezTo>
                  <a:cubicBezTo>
                    <a:pt x="8894" y="4656"/>
                    <a:pt x="8989" y="4918"/>
                    <a:pt x="8977" y="5084"/>
                  </a:cubicBezTo>
                  <a:cubicBezTo>
                    <a:pt x="8977" y="5156"/>
                    <a:pt x="8954" y="5215"/>
                    <a:pt x="8918" y="5251"/>
                  </a:cubicBezTo>
                  <a:cubicBezTo>
                    <a:pt x="8858" y="5311"/>
                    <a:pt x="8715" y="5358"/>
                    <a:pt x="8656" y="5311"/>
                  </a:cubicBezTo>
                  <a:cubicBezTo>
                    <a:pt x="8584" y="5251"/>
                    <a:pt x="8608" y="5120"/>
                    <a:pt x="8751" y="5156"/>
                  </a:cubicBezTo>
                  <a:cubicBezTo>
                    <a:pt x="8668" y="5001"/>
                    <a:pt x="8418" y="5049"/>
                    <a:pt x="8418" y="5239"/>
                  </a:cubicBezTo>
                  <a:cubicBezTo>
                    <a:pt x="8418" y="5263"/>
                    <a:pt x="8418" y="5275"/>
                    <a:pt x="8418" y="5299"/>
                  </a:cubicBezTo>
                  <a:lnTo>
                    <a:pt x="8418" y="5311"/>
                  </a:lnTo>
                  <a:cubicBezTo>
                    <a:pt x="8430" y="5358"/>
                    <a:pt x="8453" y="5394"/>
                    <a:pt x="8501" y="5430"/>
                  </a:cubicBezTo>
                  <a:cubicBezTo>
                    <a:pt x="8096" y="5501"/>
                    <a:pt x="7668" y="5477"/>
                    <a:pt x="7287" y="5334"/>
                  </a:cubicBezTo>
                  <a:cubicBezTo>
                    <a:pt x="8453" y="5608"/>
                    <a:pt x="8072" y="4453"/>
                    <a:pt x="8799" y="4441"/>
                  </a:cubicBezTo>
                  <a:lnTo>
                    <a:pt x="8715" y="4441"/>
                  </a:lnTo>
                  <a:cubicBezTo>
                    <a:pt x="8739" y="4441"/>
                    <a:pt x="8775" y="4441"/>
                    <a:pt x="8799" y="4441"/>
                  </a:cubicBezTo>
                  <a:cubicBezTo>
                    <a:pt x="8465" y="4346"/>
                    <a:pt x="8251" y="4346"/>
                    <a:pt x="8108" y="4418"/>
                  </a:cubicBezTo>
                  <a:cubicBezTo>
                    <a:pt x="7739" y="4596"/>
                    <a:pt x="7882" y="4977"/>
                    <a:pt x="7727" y="5108"/>
                  </a:cubicBezTo>
                  <a:cubicBezTo>
                    <a:pt x="7703" y="4882"/>
                    <a:pt x="7561" y="4822"/>
                    <a:pt x="7382" y="4906"/>
                  </a:cubicBezTo>
                  <a:cubicBezTo>
                    <a:pt x="7572" y="5049"/>
                    <a:pt x="7430" y="5239"/>
                    <a:pt x="7251" y="5227"/>
                  </a:cubicBezTo>
                  <a:cubicBezTo>
                    <a:pt x="6977" y="5227"/>
                    <a:pt x="6632" y="4930"/>
                    <a:pt x="6179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63"/>
                    <a:pt x="6060" y="5203"/>
                    <a:pt x="6144" y="5156"/>
                  </a:cubicBezTo>
                  <a:cubicBezTo>
                    <a:pt x="6679" y="5049"/>
                    <a:pt x="6715" y="4596"/>
                    <a:pt x="6906" y="4394"/>
                  </a:cubicBezTo>
                  <a:cubicBezTo>
                    <a:pt x="7025" y="4263"/>
                    <a:pt x="7251" y="4298"/>
                    <a:pt x="7239" y="4537"/>
                  </a:cubicBezTo>
                  <a:cubicBezTo>
                    <a:pt x="7418" y="4465"/>
                    <a:pt x="7477" y="4334"/>
                    <a:pt x="7334" y="4144"/>
                  </a:cubicBezTo>
                  <a:cubicBezTo>
                    <a:pt x="7525" y="4132"/>
                    <a:pt x="7691" y="4501"/>
                    <a:pt x="8084" y="4370"/>
                  </a:cubicBezTo>
                  <a:cubicBezTo>
                    <a:pt x="8227" y="4310"/>
                    <a:pt x="8394" y="4168"/>
                    <a:pt x="8561" y="3870"/>
                  </a:cubicBezTo>
                  <a:lnTo>
                    <a:pt x="8561" y="3870"/>
                  </a:lnTo>
                  <a:cubicBezTo>
                    <a:pt x="8049" y="4370"/>
                    <a:pt x="7489" y="3275"/>
                    <a:pt x="6858" y="4298"/>
                  </a:cubicBezTo>
                  <a:lnTo>
                    <a:pt x="6858" y="4298"/>
                  </a:lnTo>
                  <a:cubicBezTo>
                    <a:pt x="7037" y="3929"/>
                    <a:pt x="7310" y="3608"/>
                    <a:pt x="7656" y="3370"/>
                  </a:cubicBezTo>
                  <a:cubicBezTo>
                    <a:pt x="7644" y="3429"/>
                    <a:pt x="7656" y="3477"/>
                    <a:pt x="7680" y="3513"/>
                  </a:cubicBezTo>
                  <a:lnTo>
                    <a:pt x="7680" y="3525"/>
                  </a:lnTo>
                  <a:cubicBezTo>
                    <a:pt x="7691" y="3536"/>
                    <a:pt x="7703" y="3560"/>
                    <a:pt x="7715" y="3572"/>
                  </a:cubicBezTo>
                  <a:cubicBezTo>
                    <a:pt x="7846" y="3703"/>
                    <a:pt x="8072" y="3572"/>
                    <a:pt x="8013" y="3382"/>
                  </a:cubicBezTo>
                  <a:cubicBezTo>
                    <a:pt x="7942" y="3513"/>
                    <a:pt x="7822" y="3441"/>
                    <a:pt x="7834" y="3346"/>
                  </a:cubicBezTo>
                  <a:cubicBezTo>
                    <a:pt x="7846" y="3263"/>
                    <a:pt x="7989" y="3203"/>
                    <a:pt x="8061" y="3203"/>
                  </a:cubicBezTo>
                  <a:cubicBezTo>
                    <a:pt x="8120" y="3203"/>
                    <a:pt x="8180" y="3227"/>
                    <a:pt x="8227" y="3275"/>
                  </a:cubicBezTo>
                  <a:cubicBezTo>
                    <a:pt x="8346" y="3382"/>
                    <a:pt x="8465" y="3644"/>
                    <a:pt x="8144" y="3775"/>
                  </a:cubicBezTo>
                  <a:cubicBezTo>
                    <a:pt x="8453" y="3941"/>
                    <a:pt x="8739" y="3572"/>
                    <a:pt x="8680" y="3263"/>
                  </a:cubicBezTo>
                  <a:cubicBezTo>
                    <a:pt x="8906" y="3310"/>
                    <a:pt x="8942" y="3167"/>
                    <a:pt x="9168" y="3358"/>
                  </a:cubicBezTo>
                  <a:cubicBezTo>
                    <a:pt x="8965" y="2786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89" y="2655"/>
                  </a:cubicBezTo>
                  <a:lnTo>
                    <a:pt x="8489" y="2655"/>
                  </a:lnTo>
                  <a:cubicBezTo>
                    <a:pt x="9204" y="2358"/>
                    <a:pt x="9049" y="1953"/>
                    <a:pt x="9335" y="1608"/>
                  </a:cubicBezTo>
                  <a:cubicBezTo>
                    <a:pt x="8989" y="1893"/>
                    <a:pt x="8584" y="1739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34" y="1489"/>
                  </a:cubicBezTo>
                  <a:cubicBezTo>
                    <a:pt x="8311" y="1882"/>
                    <a:pt x="7953" y="2024"/>
                    <a:pt x="8108" y="2501"/>
                  </a:cubicBezTo>
                  <a:lnTo>
                    <a:pt x="8108" y="2501"/>
                  </a:lnTo>
                  <a:cubicBezTo>
                    <a:pt x="8013" y="2286"/>
                    <a:pt x="8156" y="1977"/>
                    <a:pt x="7584" y="1774"/>
                  </a:cubicBezTo>
                  <a:cubicBezTo>
                    <a:pt x="7775" y="2001"/>
                    <a:pt x="7632" y="2036"/>
                    <a:pt x="7680" y="2263"/>
                  </a:cubicBezTo>
                  <a:cubicBezTo>
                    <a:pt x="7382" y="2203"/>
                    <a:pt x="7001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5" y="2763"/>
                    <a:pt x="7739" y="2822"/>
                    <a:pt x="7739" y="2882"/>
                  </a:cubicBezTo>
                  <a:cubicBezTo>
                    <a:pt x="7739" y="2953"/>
                    <a:pt x="7680" y="3096"/>
                    <a:pt x="7596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406" y="3251"/>
                    <a:pt x="7418" y="3263"/>
                  </a:cubicBezTo>
                  <a:lnTo>
                    <a:pt x="7430" y="3275"/>
                  </a:lnTo>
                  <a:cubicBezTo>
                    <a:pt x="7465" y="3298"/>
                    <a:pt x="7513" y="3310"/>
                    <a:pt x="7572" y="3298"/>
                  </a:cubicBezTo>
                  <a:cubicBezTo>
                    <a:pt x="7334" y="3644"/>
                    <a:pt x="7013" y="3917"/>
                    <a:pt x="6644" y="4096"/>
                  </a:cubicBezTo>
                  <a:cubicBezTo>
                    <a:pt x="7668" y="3453"/>
                    <a:pt x="6572" y="2905"/>
                    <a:pt x="7084" y="2393"/>
                  </a:cubicBezTo>
                  <a:cubicBezTo>
                    <a:pt x="7072" y="2405"/>
                    <a:pt x="7049" y="2429"/>
                    <a:pt x="7037" y="2441"/>
                  </a:cubicBezTo>
                  <a:cubicBezTo>
                    <a:pt x="7049" y="2429"/>
                    <a:pt x="7072" y="2405"/>
                    <a:pt x="7084" y="2393"/>
                  </a:cubicBezTo>
                  <a:cubicBezTo>
                    <a:pt x="6787" y="2560"/>
                    <a:pt x="6644" y="2715"/>
                    <a:pt x="6584" y="2870"/>
                  </a:cubicBezTo>
                  <a:cubicBezTo>
                    <a:pt x="6453" y="3251"/>
                    <a:pt x="6822" y="3429"/>
                    <a:pt x="6810" y="3620"/>
                  </a:cubicBezTo>
                  <a:cubicBezTo>
                    <a:pt x="6620" y="3477"/>
                    <a:pt x="6489" y="3525"/>
                    <a:pt x="6418" y="3715"/>
                  </a:cubicBezTo>
                  <a:cubicBezTo>
                    <a:pt x="6656" y="3691"/>
                    <a:pt x="6679" y="3917"/>
                    <a:pt x="6548" y="4048"/>
                  </a:cubicBezTo>
                  <a:cubicBezTo>
                    <a:pt x="6346" y="4227"/>
                    <a:pt x="5894" y="4275"/>
                    <a:pt x="5798" y="4810"/>
                  </a:cubicBezTo>
                  <a:cubicBezTo>
                    <a:pt x="5739" y="4882"/>
                    <a:pt x="5691" y="4965"/>
                    <a:pt x="5656" y="5049"/>
                  </a:cubicBezTo>
                  <a:cubicBezTo>
                    <a:pt x="5679" y="4953"/>
                    <a:pt x="5691" y="4870"/>
                    <a:pt x="5715" y="4775"/>
                  </a:cubicBezTo>
                  <a:cubicBezTo>
                    <a:pt x="6025" y="4334"/>
                    <a:pt x="5727" y="3977"/>
                    <a:pt x="5715" y="3703"/>
                  </a:cubicBezTo>
                  <a:cubicBezTo>
                    <a:pt x="5715" y="3525"/>
                    <a:pt x="5894" y="3382"/>
                    <a:pt x="6048" y="3560"/>
                  </a:cubicBezTo>
                  <a:cubicBezTo>
                    <a:pt x="6132" y="3382"/>
                    <a:pt x="6072" y="3251"/>
                    <a:pt x="5846" y="3215"/>
                  </a:cubicBezTo>
                  <a:cubicBezTo>
                    <a:pt x="5965" y="3072"/>
                    <a:pt x="6346" y="3215"/>
                    <a:pt x="6537" y="2846"/>
                  </a:cubicBezTo>
                  <a:cubicBezTo>
                    <a:pt x="6608" y="2691"/>
                    <a:pt x="6608" y="2489"/>
                    <a:pt x="6513" y="2155"/>
                  </a:cubicBezTo>
                  <a:cubicBezTo>
                    <a:pt x="6501" y="2870"/>
                    <a:pt x="5346" y="2489"/>
                    <a:pt x="5620" y="3667"/>
                  </a:cubicBezTo>
                  <a:cubicBezTo>
                    <a:pt x="5477" y="3275"/>
                    <a:pt x="5441" y="2858"/>
                    <a:pt x="5525" y="2453"/>
                  </a:cubicBezTo>
                  <a:cubicBezTo>
                    <a:pt x="5548" y="2489"/>
                    <a:pt x="5596" y="2524"/>
                    <a:pt x="5644" y="2536"/>
                  </a:cubicBezTo>
                  <a:lnTo>
                    <a:pt x="5656" y="2536"/>
                  </a:lnTo>
                  <a:cubicBezTo>
                    <a:pt x="5679" y="2536"/>
                    <a:pt x="5691" y="2536"/>
                    <a:pt x="5715" y="2536"/>
                  </a:cubicBezTo>
                  <a:cubicBezTo>
                    <a:pt x="5882" y="2524"/>
                    <a:pt x="5953" y="2322"/>
                    <a:pt x="5822" y="2215"/>
                  </a:cubicBezTo>
                  <a:cubicBezTo>
                    <a:pt x="5810" y="2215"/>
                    <a:pt x="5798" y="2203"/>
                    <a:pt x="5786" y="2203"/>
                  </a:cubicBezTo>
                  <a:cubicBezTo>
                    <a:pt x="5834" y="2346"/>
                    <a:pt x="5691" y="2370"/>
                    <a:pt x="5644" y="2298"/>
                  </a:cubicBezTo>
                  <a:cubicBezTo>
                    <a:pt x="5584" y="2227"/>
                    <a:pt x="5644" y="2084"/>
                    <a:pt x="5691" y="2036"/>
                  </a:cubicBezTo>
                  <a:cubicBezTo>
                    <a:pt x="5739" y="1989"/>
                    <a:pt x="5798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86"/>
                    <a:pt x="6441" y="1822"/>
                    <a:pt x="6179" y="1643"/>
                  </a:cubicBezTo>
                  <a:cubicBezTo>
                    <a:pt x="6370" y="1524"/>
                    <a:pt x="6298" y="1381"/>
                    <a:pt x="6596" y="1358"/>
                  </a:cubicBezTo>
                  <a:cubicBezTo>
                    <a:pt x="6048" y="1096"/>
                    <a:pt x="5929" y="1429"/>
                    <a:pt x="5715" y="1512"/>
                  </a:cubicBezTo>
                  <a:lnTo>
                    <a:pt x="5715" y="1512"/>
                  </a:lnTo>
                  <a:cubicBezTo>
                    <a:pt x="6156" y="1274"/>
                    <a:pt x="6013" y="929"/>
                    <a:pt x="6275" y="631"/>
                  </a:cubicBezTo>
                  <a:cubicBezTo>
                    <a:pt x="5727" y="679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06" y="631"/>
                    <a:pt x="5513" y="453"/>
                    <a:pt x="5477" y="0"/>
                  </a:cubicBezTo>
                  <a:cubicBezTo>
                    <a:pt x="5441" y="453"/>
                    <a:pt x="5024" y="631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27" y="679"/>
                    <a:pt x="4679" y="631"/>
                  </a:cubicBezTo>
                  <a:cubicBezTo>
                    <a:pt x="4941" y="929"/>
                    <a:pt x="4786" y="1286"/>
                    <a:pt x="5239" y="1512"/>
                  </a:cubicBezTo>
                  <a:lnTo>
                    <a:pt x="5239" y="1512"/>
                  </a:lnTo>
                  <a:cubicBezTo>
                    <a:pt x="5024" y="1429"/>
                    <a:pt x="4905" y="1096"/>
                    <a:pt x="4358" y="1358"/>
                  </a:cubicBezTo>
                  <a:cubicBezTo>
                    <a:pt x="4655" y="1381"/>
                    <a:pt x="4572" y="1524"/>
                    <a:pt x="4774" y="1643"/>
                  </a:cubicBezTo>
                  <a:cubicBezTo>
                    <a:pt x="4513" y="1822"/>
                    <a:pt x="4453" y="2286"/>
                    <a:pt x="4798" y="2382"/>
                  </a:cubicBezTo>
                  <a:cubicBezTo>
                    <a:pt x="4655" y="2060"/>
                    <a:pt x="4917" y="1953"/>
                    <a:pt x="5096" y="1965"/>
                  </a:cubicBezTo>
                  <a:cubicBezTo>
                    <a:pt x="5155" y="1965"/>
                    <a:pt x="5215" y="1989"/>
                    <a:pt x="5251" y="2036"/>
                  </a:cubicBezTo>
                  <a:cubicBezTo>
                    <a:pt x="5310" y="2084"/>
                    <a:pt x="5370" y="2227"/>
                    <a:pt x="5310" y="2298"/>
                  </a:cubicBezTo>
                  <a:cubicBezTo>
                    <a:pt x="5251" y="2370"/>
                    <a:pt x="5120" y="2346"/>
                    <a:pt x="5155" y="2203"/>
                  </a:cubicBezTo>
                  <a:cubicBezTo>
                    <a:pt x="5001" y="2286"/>
                    <a:pt x="5048" y="2524"/>
                    <a:pt x="5239" y="2536"/>
                  </a:cubicBezTo>
                  <a:cubicBezTo>
                    <a:pt x="5263" y="2536"/>
                    <a:pt x="5275" y="2536"/>
                    <a:pt x="5298" y="2536"/>
                  </a:cubicBezTo>
                  <a:lnTo>
                    <a:pt x="5310" y="2536"/>
                  </a:lnTo>
                  <a:cubicBezTo>
                    <a:pt x="5358" y="2524"/>
                    <a:pt x="5394" y="2489"/>
                    <a:pt x="5429" y="2453"/>
                  </a:cubicBezTo>
                  <a:cubicBezTo>
                    <a:pt x="5501" y="2858"/>
                    <a:pt x="5477" y="3275"/>
                    <a:pt x="5334" y="3667"/>
                  </a:cubicBezTo>
                  <a:cubicBezTo>
                    <a:pt x="5608" y="2489"/>
                    <a:pt x="4453" y="2870"/>
                    <a:pt x="4441" y="2155"/>
                  </a:cubicBezTo>
                  <a:cubicBezTo>
                    <a:pt x="4346" y="2489"/>
                    <a:pt x="4346" y="2703"/>
                    <a:pt x="4417" y="2846"/>
                  </a:cubicBezTo>
                  <a:cubicBezTo>
                    <a:pt x="4608" y="3215"/>
                    <a:pt x="4977" y="3072"/>
                    <a:pt x="5108" y="3215"/>
                  </a:cubicBezTo>
                  <a:cubicBezTo>
                    <a:pt x="4882" y="3251"/>
                    <a:pt x="4822" y="3382"/>
                    <a:pt x="4905" y="3560"/>
                  </a:cubicBezTo>
                  <a:cubicBezTo>
                    <a:pt x="5048" y="3382"/>
                    <a:pt x="5239" y="3525"/>
                    <a:pt x="5239" y="3703"/>
                  </a:cubicBezTo>
                  <a:cubicBezTo>
                    <a:pt x="5227" y="3977"/>
                    <a:pt x="4941" y="4322"/>
                    <a:pt x="5239" y="4775"/>
                  </a:cubicBezTo>
                  <a:cubicBezTo>
                    <a:pt x="5251" y="4870"/>
                    <a:pt x="5275" y="4953"/>
                    <a:pt x="5298" y="5049"/>
                  </a:cubicBezTo>
                  <a:cubicBezTo>
                    <a:pt x="5263" y="4965"/>
                    <a:pt x="5203" y="4882"/>
                    <a:pt x="5155" y="4810"/>
                  </a:cubicBezTo>
                  <a:cubicBezTo>
                    <a:pt x="5048" y="4275"/>
                    <a:pt x="4596" y="4239"/>
                    <a:pt x="4405" y="4048"/>
                  </a:cubicBezTo>
                  <a:cubicBezTo>
                    <a:pt x="4262" y="3929"/>
                    <a:pt x="4298" y="3691"/>
                    <a:pt x="4536" y="3715"/>
                  </a:cubicBezTo>
                  <a:cubicBezTo>
                    <a:pt x="4465" y="3525"/>
                    <a:pt x="4334" y="3477"/>
                    <a:pt x="4143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22" y="2715"/>
                    <a:pt x="4167" y="2560"/>
                    <a:pt x="3870" y="2393"/>
                  </a:cubicBezTo>
                  <a:lnTo>
                    <a:pt x="3870" y="2393"/>
                  </a:lnTo>
                  <a:cubicBezTo>
                    <a:pt x="4370" y="2905"/>
                    <a:pt x="3274" y="3453"/>
                    <a:pt x="4310" y="4096"/>
                  </a:cubicBezTo>
                  <a:cubicBezTo>
                    <a:pt x="3941" y="3917"/>
                    <a:pt x="3620" y="3644"/>
                    <a:pt x="3381" y="3298"/>
                  </a:cubicBezTo>
                  <a:cubicBezTo>
                    <a:pt x="3429" y="3310"/>
                    <a:pt x="3489" y="3298"/>
                    <a:pt x="3524" y="3275"/>
                  </a:cubicBezTo>
                  <a:lnTo>
                    <a:pt x="3536" y="3263"/>
                  </a:lnTo>
                  <a:cubicBezTo>
                    <a:pt x="3548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3" y="2929"/>
                  </a:cubicBezTo>
                  <a:cubicBezTo>
                    <a:pt x="3524" y="3001"/>
                    <a:pt x="3453" y="3120"/>
                    <a:pt x="3358" y="3108"/>
                  </a:cubicBezTo>
                  <a:cubicBezTo>
                    <a:pt x="3274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3" y="2596"/>
                    <a:pt x="3655" y="2477"/>
                    <a:pt x="3774" y="2798"/>
                  </a:cubicBezTo>
                  <a:cubicBezTo>
                    <a:pt x="3953" y="2489"/>
                    <a:pt x="3584" y="2203"/>
                    <a:pt x="3274" y="2263"/>
                  </a:cubicBezTo>
                  <a:cubicBezTo>
                    <a:pt x="3322" y="2036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0" y="2024"/>
                    <a:pt x="2643" y="1882"/>
                    <a:pt x="2619" y="1489"/>
                  </a:cubicBezTo>
                  <a:cubicBezTo>
                    <a:pt x="2274" y="1905"/>
                    <a:pt x="2560" y="2167"/>
                    <a:pt x="2655" y="2453"/>
                  </a:cubicBezTo>
                  <a:lnTo>
                    <a:pt x="2655" y="2453"/>
                  </a:lnTo>
                  <a:cubicBezTo>
                    <a:pt x="2369" y="1739"/>
                    <a:pt x="1965" y="1893"/>
                    <a:pt x="1619" y="1608"/>
                  </a:cubicBezTo>
                  <a:cubicBezTo>
                    <a:pt x="1917" y="1953"/>
                    <a:pt x="1738" y="2358"/>
                    <a:pt x="2465" y="2655"/>
                  </a:cubicBezTo>
                  <a:lnTo>
                    <a:pt x="2465" y="2655"/>
                  </a:lnTo>
                  <a:cubicBezTo>
                    <a:pt x="2167" y="2548"/>
                    <a:pt x="1917" y="2263"/>
                    <a:pt x="1500" y="2608"/>
                  </a:cubicBezTo>
                  <a:cubicBezTo>
                    <a:pt x="1893" y="2632"/>
                    <a:pt x="2036" y="2989"/>
                    <a:pt x="2512" y="2834"/>
                  </a:cubicBezTo>
                  <a:lnTo>
                    <a:pt x="2512" y="2834"/>
                  </a:lnTo>
                  <a:cubicBezTo>
                    <a:pt x="2298" y="2929"/>
                    <a:pt x="1988" y="2786"/>
                    <a:pt x="1786" y="3358"/>
                  </a:cubicBezTo>
                  <a:cubicBezTo>
                    <a:pt x="2012" y="3167"/>
                    <a:pt x="2048" y="3310"/>
                    <a:pt x="2274" y="3263"/>
                  </a:cubicBezTo>
                  <a:cubicBezTo>
                    <a:pt x="2215" y="3560"/>
                    <a:pt x="2500" y="3941"/>
                    <a:pt x="2810" y="3775"/>
                  </a:cubicBezTo>
                  <a:cubicBezTo>
                    <a:pt x="2488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3" y="3203"/>
                  </a:cubicBezTo>
                  <a:cubicBezTo>
                    <a:pt x="2965" y="3203"/>
                    <a:pt x="3108" y="3263"/>
                    <a:pt x="3119" y="3346"/>
                  </a:cubicBezTo>
                  <a:cubicBezTo>
                    <a:pt x="3119" y="3441"/>
                    <a:pt x="3012" y="3513"/>
                    <a:pt x="2941" y="3382"/>
                  </a:cubicBezTo>
                  <a:cubicBezTo>
                    <a:pt x="2881" y="3572"/>
                    <a:pt x="3108" y="3703"/>
                    <a:pt x="3239" y="3572"/>
                  </a:cubicBezTo>
                  <a:cubicBezTo>
                    <a:pt x="3250" y="3560"/>
                    <a:pt x="3262" y="3536"/>
                    <a:pt x="3274" y="3525"/>
                  </a:cubicBezTo>
                  <a:lnTo>
                    <a:pt x="3274" y="3513"/>
                  </a:lnTo>
                  <a:cubicBezTo>
                    <a:pt x="3298" y="3477"/>
                    <a:pt x="3310" y="3429"/>
                    <a:pt x="3298" y="3382"/>
                  </a:cubicBezTo>
                  <a:cubicBezTo>
                    <a:pt x="3643" y="3608"/>
                    <a:pt x="3917" y="3929"/>
                    <a:pt x="4096" y="4298"/>
                  </a:cubicBezTo>
                  <a:lnTo>
                    <a:pt x="4096" y="4298"/>
                  </a:lnTo>
                  <a:cubicBezTo>
                    <a:pt x="3453" y="3275"/>
                    <a:pt x="2905" y="4370"/>
                    <a:pt x="2393" y="3870"/>
                  </a:cubicBezTo>
                  <a:lnTo>
                    <a:pt x="2393" y="3870"/>
                  </a:lnTo>
                  <a:cubicBezTo>
                    <a:pt x="2560" y="4168"/>
                    <a:pt x="2715" y="4310"/>
                    <a:pt x="2869" y="4370"/>
                  </a:cubicBezTo>
                  <a:cubicBezTo>
                    <a:pt x="3250" y="4501"/>
                    <a:pt x="3429" y="4132"/>
                    <a:pt x="3620" y="4144"/>
                  </a:cubicBezTo>
                  <a:cubicBezTo>
                    <a:pt x="3477" y="4334"/>
                    <a:pt x="3536" y="4465"/>
                    <a:pt x="3715" y="4537"/>
                  </a:cubicBezTo>
                  <a:cubicBezTo>
                    <a:pt x="3691" y="4298"/>
                    <a:pt x="3929" y="4275"/>
                    <a:pt x="4048" y="4406"/>
                  </a:cubicBezTo>
                  <a:cubicBezTo>
                    <a:pt x="4239" y="4608"/>
                    <a:pt x="4274" y="5049"/>
                    <a:pt x="4810" y="5156"/>
                  </a:cubicBezTo>
                  <a:cubicBezTo>
                    <a:pt x="4882" y="5215"/>
                    <a:pt x="4965" y="5263"/>
                    <a:pt x="5048" y="5299"/>
                  </a:cubicBezTo>
                  <a:cubicBezTo>
                    <a:pt x="4953" y="5275"/>
                    <a:pt x="4870" y="5251"/>
                    <a:pt x="4774" y="5239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4" y="5239"/>
                    <a:pt x="3381" y="5060"/>
                    <a:pt x="3572" y="4906"/>
                  </a:cubicBezTo>
                  <a:cubicBezTo>
                    <a:pt x="3381" y="4822"/>
                    <a:pt x="3250" y="4882"/>
                    <a:pt x="3227" y="5108"/>
                  </a:cubicBezTo>
                  <a:cubicBezTo>
                    <a:pt x="3072" y="4977"/>
                    <a:pt x="3215" y="4608"/>
                    <a:pt x="2846" y="4418"/>
                  </a:cubicBezTo>
                  <a:cubicBezTo>
                    <a:pt x="2703" y="4346"/>
                    <a:pt x="2488" y="4346"/>
                    <a:pt x="2155" y="4441"/>
                  </a:cubicBezTo>
                  <a:cubicBezTo>
                    <a:pt x="2179" y="4441"/>
                    <a:pt x="2203" y="4441"/>
                    <a:pt x="2227" y="4441"/>
                  </a:cubicBezTo>
                  <a:lnTo>
                    <a:pt x="2155" y="4441"/>
                  </a:lnTo>
                  <a:cubicBezTo>
                    <a:pt x="2881" y="4453"/>
                    <a:pt x="2488" y="5608"/>
                    <a:pt x="3667" y="5334"/>
                  </a:cubicBezTo>
                  <a:lnTo>
                    <a:pt x="3667" y="5334"/>
                  </a:lnTo>
                  <a:cubicBezTo>
                    <a:pt x="3274" y="5477"/>
                    <a:pt x="2858" y="5501"/>
                    <a:pt x="2453" y="5430"/>
                  </a:cubicBezTo>
                  <a:cubicBezTo>
                    <a:pt x="2488" y="5394"/>
                    <a:pt x="2524" y="5358"/>
                    <a:pt x="2536" y="5311"/>
                  </a:cubicBezTo>
                  <a:lnTo>
                    <a:pt x="2536" y="5299"/>
                  </a:lnTo>
                  <a:cubicBezTo>
                    <a:pt x="2536" y="5275"/>
                    <a:pt x="2536" y="5263"/>
                    <a:pt x="2536" y="5239"/>
                  </a:cubicBezTo>
                  <a:cubicBezTo>
                    <a:pt x="2524" y="5060"/>
                    <a:pt x="2286" y="5001"/>
                    <a:pt x="2191" y="5168"/>
                  </a:cubicBezTo>
                  <a:cubicBezTo>
                    <a:pt x="2346" y="5120"/>
                    <a:pt x="2369" y="5263"/>
                    <a:pt x="2298" y="5311"/>
                  </a:cubicBezTo>
                  <a:cubicBezTo>
                    <a:pt x="2227" y="5370"/>
                    <a:pt x="2084" y="5311"/>
                    <a:pt x="2036" y="5263"/>
                  </a:cubicBezTo>
                  <a:cubicBezTo>
                    <a:pt x="1988" y="5215"/>
                    <a:pt x="1965" y="5156"/>
                    <a:pt x="1965" y="5096"/>
                  </a:cubicBezTo>
                  <a:cubicBezTo>
                    <a:pt x="1953" y="4930"/>
                    <a:pt x="2060" y="4668"/>
                    <a:pt x="2381" y="4799"/>
                  </a:cubicBezTo>
                  <a:cubicBezTo>
                    <a:pt x="2286" y="4453"/>
                    <a:pt x="1810" y="4513"/>
                    <a:pt x="1643" y="4775"/>
                  </a:cubicBezTo>
                  <a:cubicBezTo>
                    <a:pt x="1512" y="4584"/>
                    <a:pt x="1381" y="4656"/>
                    <a:pt x="1357" y="4358"/>
                  </a:cubicBezTo>
                  <a:cubicBezTo>
                    <a:pt x="1095" y="4906"/>
                    <a:pt x="1417" y="5025"/>
                    <a:pt x="1512" y="5239"/>
                  </a:cubicBezTo>
                  <a:lnTo>
                    <a:pt x="1512" y="5239"/>
                  </a:lnTo>
                  <a:cubicBezTo>
                    <a:pt x="1274" y="4799"/>
                    <a:pt x="917" y="4941"/>
                    <a:pt x="631" y="4679"/>
                  </a:cubicBezTo>
                  <a:cubicBezTo>
                    <a:pt x="679" y="5227"/>
                    <a:pt x="1060" y="5215"/>
                    <a:pt x="1345" y="5346"/>
                  </a:cubicBezTo>
                  <a:lnTo>
                    <a:pt x="1345" y="5346"/>
                  </a:lnTo>
                  <a:cubicBezTo>
                    <a:pt x="631" y="5049"/>
                    <a:pt x="452" y="5441"/>
                    <a:pt x="0" y="5477"/>
                  </a:cubicBezTo>
                  <a:cubicBezTo>
                    <a:pt x="452" y="5513"/>
                    <a:pt x="631" y="5930"/>
                    <a:pt x="1345" y="5620"/>
                  </a:cubicBezTo>
                  <a:lnTo>
                    <a:pt x="1345" y="5620"/>
                  </a:lnTo>
                  <a:cubicBezTo>
                    <a:pt x="1060" y="5751"/>
                    <a:pt x="679" y="5727"/>
                    <a:pt x="631" y="6275"/>
                  </a:cubicBezTo>
                  <a:cubicBezTo>
                    <a:pt x="929" y="6013"/>
                    <a:pt x="1274" y="6168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5" y="6049"/>
                    <a:pt x="1357" y="6596"/>
                  </a:cubicBezTo>
                  <a:cubicBezTo>
                    <a:pt x="1369" y="6287"/>
                    <a:pt x="1512" y="6358"/>
                    <a:pt x="1631" y="6168"/>
                  </a:cubicBezTo>
                  <a:close/>
                  <a:moveTo>
                    <a:pt x="7287" y="5299"/>
                  </a:moveTo>
                  <a:close/>
                  <a:moveTo>
                    <a:pt x="6751" y="5132"/>
                  </a:moveTo>
                  <a:cubicBezTo>
                    <a:pt x="6953" y="5180"/>
                    <a:pt x="7132" y="5334"/>
                    <a:pt x="7477" y="5406"/>
                  </a:cubicBezTo>
                  <a:cubicBezTo>
                    <a:pt x="7572" y="5418"/>
                    <a:pt x="7668" y="5441"/>
                    <a:pt x="7775" y="5453"/>
                  </a:cubicBezTo>
                  <a:cubicBezTo>
                    <a:pt x="7668" y="5465"/>
                    <a:pt x="7572" y="5477"/>
                    <a:pt x="7477" y="5501"/>
                  </a:cubicBezTo>
                  <a:cubicBezTo>
                    <a:pt x="7132" y="5572"/>
                    <a:pt x="6953" y="5727"/>
                    <a:pt x="6751" y="5775"/>
                  </a:cubicBezTo>
                  <a:cubicBezTo>
                    <a:pt x="6608" y="5799"/>
                    <a:pt x="6453" y="5775"/>
                    <a:pt x="6322" y="5703"/>
                  </a:cubicBezTo>
                  <a:cubicBezTo>
                    <a:pt x="6548" y="5715"/>
                    <a:pt x="6763" y="5620"/>
                    <a:pt x="6918" y="5453"/>
                  </a:cubicBezTo>
                  <a:cubicBezTo>
                    <a:pt x="6763" y="5287"/>
                    <a:pt x="6548" y="5191"/>
                    <a:pt x="6322" y="5203"/>
                  </a:cubicBezTo>
                  <a:cubicBezTo>
                    <a:pt x="6453" y="5120"/>
                    <a:pt x="6608" y="5096"/>
                    <a:pt x="6763" y="5132"/>
                  </a:cubicBezTo>
                  <a:close/>
                  <a:moveTo>
                    <a:pt x="6870" y="6632"/>
                  </a:moveTo>
                  <a:close/>
                  <a:moveTo>
                    <a:pt x="6644" y="4060"/>
                  </a:moveTo>
                  <a:close/>
                  <a:moveTo>
                    <a:pt x="6156" y="4322"/>
                  </a:moveTo>
                  <a:cubicBezTo>
                    <a:pt x="6322" y="4215"/>
                    <a:pt x="6560" y="4191"/>
                    <a:pt x="6858" y="3989"/>
                  </a:cubicBezTo>
                  <a:cubicBezTo>
                    <a:pt x="6941" y="3941"/>
                    <a:pt x="7025" y="3882"/>
                    <a:pt x="7108" y="3810"/>
                  </a:cubicBezTo>
                  <a:cubicBezTo>
                    <a:pt x="7037" y="3894"/>
                    <a:pt x="6977" y="3977"/>
                    <a:pt x="6929" y="4060"/>
                  </a:cubicBezTo>
                  <a:cubicBezTo>
                    <a:pt x="6727" y="4358"/>
                    <a:pt x="6703" y="4596"/>
                    <a:pt x="6596" y="4763"/>
                  </a:cubicBezTo>
                  <a:cubicBezTo>
                    <a:pt x="6525" y="4894"/>
                    <a:pt x="6394" y="4989"/>
                    <a:pt x="6251" y="5025"/>
                  </a:cubicBezTo>
                  <a:cubicBezTo>
                    <a:pt x="6418" y="4882"/>
                    <a:pt x="6501" y="4656"/>
                    <a:pt x="6489" y="4429"/>
                  </a:cubicBezTo>
                  <a:cubicBezTo>
                    <a:pt x="6263" y="4418"/>
                    <a:pt x="6048" y="4513"/>
                    <a:pt x="5894" y="4679"/>
                  </a:cubicBezTo>
                  <a:cubicBezTo>
                    <a:pt x="5941" y="4525"/>
                    <a:pt x="6025" y="4406"/>
                    <a:pt x="6156" y="4322"/>
                  </a:cubicBezTo>
                  <a:close/>
                  <a:moveTo>
                    <a:pt x="6489" y="6477"/>
                  </a:moveTo>
                  <a:cubicBezTo>
                    <a:pt x="6501" y="6251"/>
                    <a:pt x="6418" y="6037"/>
                    <a:pt x="6251" y="5882"/>
                  </a:cubicBezTo>
                  <a:cubicBezTo>
                    <a:pt x="6394" y="5918"/>
                    <a:pt x="6525" y="6013"/>
                    <a:pt x="6596" y="6144"/>
                  </a:cubicBezTo>
                  <a:cubicBezTo>
                    <a:pt x="6703" y="6311"/>
                    <a:pt x="6727" y="6549"/>
                    <a:pt x="6929" y="6846"/>
                  </a:cubicBezTo>
                  <a:cubicBezTo>
                    <a:pt x="6977" y="6930"/>
                    <a:pt x="7037" y="7013"/>
                    <a:pt x="7108" y="7096"/>
                  </a:cubicBezTo>
                  <a:cubicBezTo>
                    <a:pt x="7025" y="7037"/>
                    <a:pt x="6941" y="6977"/>
                    <a:pt x="6858" y="6918"/>
                  </a:cubicBezTo>
                  <a:cubicBezTo>
                    <a:pt x="6560" y="6727"/>
                    <a:pt x="6322" y="6692"/>
                    <a:pt x="6156" y="6596"/>
                  </a:cubicBezTo>
                  <a:cubicBezTo>
                    <a:pt x="6025" y="6513"/>
                    <a:pt x="5929" y="6382"/>
                    <a:pt x="5894" y="6239"/>
                  </a:cubicBezTo>
                  <a:cubicBezTo>
                    <a:pt x="6048" y="6406"/>
                    <a:pt x="6275" y="6489"/>
                    <a:pt x="6501" y="6477"/>
                  </a:cubicBezTo>
                  <a:close/>
                  <a:moveTo>
                    <a:pt x="5620" y="7275"/>
                  </a:moveTo>
                  <a:close/>
                  <a:moveTo>
                    <a:pt x="5215" y="4596"/>
                  </a:moveTo>
                  <a:cubicBezTo>
                    <a:pt x="5144" y="4465"/>
                    <a:pt x="5120" y="4310"/>
                    <a:pt x="5155" y="4156"/>
                  </a:cubicBezTo>
                  <a:cubicBezTo>
                    <a:pt x="5203" y="3965"/>
                    <a:pt x="5346" y="3787"/>
                    <a:pt x="5417" y="3429"/>
                  </a:cubicBezTo>
                  <a:cubicBezTo>
                    <a:pt x="5441" y="3346"/>
                    <a:pt x="5453" y="3239"/>
                    <a:pt x="5465" y="3132"/>
                  </a:cubicBezTo>
                  <a:cubicBezTo>
                    <a:pt x="5477" y="3251"/>
                    <a:pt x="5501" y="3346"/>
                    <a:pt x="5513" y="3429"/>
                  </a:cubicBezTo>
                  <a:cubicBezTo>
                    <a:pt x="5596" y="3787"/>
                    <a:pt x="5739" y="3965"/>
                    <a:pt x="5786" y="4156"/>
                  </a:cubicBezTo>
                  <a:cubicBezTo>
                    <a:pt x="5822" y="4310"/>
                    <a:pt x="5798" y="4465"/>
                    <a:pt x="5715" y="4596"/>
                  </a:cubicBezTo>
                  <a:cubicBezTo>
                    <a:pt x="5941" y="4370"/>
                    <a:pt x="5775" y="4001"/>
                    <a:pt x="5465" y="4001"/>
                  </a:cubicBezTo>
                  <a:cubicBezTo>
                    <a:pt x="5155" y="4001"/>
                    <a:pt x="5001" y="4370"/>
                    <a:pt x="5215" y="4596"/>
                  </a:cubicBezTo>
                  <a:close/>
                  <a:moveTo>
                    <a:pt x="5465" y="6894"/>
                  </a:moveTo>
                  <a:cubicBezTo>
                    <a:pt x="5632" y="6739"/>
                    <a:pt x="5727" y="6525"/>
                    <a:pt x="5727" y="6299"/>
                  </a:cubicBezTo>
                  <a:cubicBezTo>
                    <a:pt x="5798" y="6430"/>
                    <a:pt x="5822" y="6584"/>
                    <a:pt x="5786" y="6739"/>
                  </a:cubicBezTo>
                  <a:cubicBezTo>
                    <a:pt x="5739" y="6930"/>
                    <a:pt x="5596" y="7108"/>
                    <a:pt x="5513" y="7466"/>
                  </a:cubicBezTo>
                  <a:cubicBezTo>
                    <a:pt x="5501" y="7561"/>
                    <a:pt x="5477" y="7656"/>
                    <a:pt x="5465" y="7763"/>
                  </a:cubicBezTo>
                  <a:cubicBezTo>
                    <a:pt x="5453" y="7644"/>
                    <a:pt x="5441" y="7549"/>
                    <a:pt x="5417" y="7466"/>
                  </a:cubicBezTo>
                  <a:cubicBezTo>
                    <a:pt x="5346" y="7108"/>
                    <a:pt x="5203" y="6930"/>
                    <a:pt x="5155" y="6739"/>
                  </a:cubicBezTo>
                  <a:cubicBezTo>
                    <a:pt x="5120" y="6584"/>
                    <a:pt x="5144" y="6430"/>
                    <a:pt x="5215" y="6299"/>
                  </a:cubicBezTo>
                  <a:cubicBezTo>
                    <a:pt x="5203" y="6525"/>
                    <a:pt x="5298" y="6751"/>
                    <a:pt x="5477" y="6906"/>
                  </a:cubicBezTo>
                  <a:close/>
                  <a:moveTo>
                    <a:pt x="4286" y="6846"/>
                  </a:moveTo>
                  <a:close/>
                  <a:moveTo>
                    <a:pt x="4286" y="4048"/>
                  </a:moveTo>
                  <a:close/>
                  <a:moveTo>
                    <a:pt x="4441" y="4418"/>
                  </a:moveTo>
                  <a:cubicBezTo>
                    <a:pt x="4429" y="4644"/>
                    <a:pt x="4513" y="4870"/>
                    <a:pt x="4679" y="5013"/>
                  </a:cubicBezTo>
                  <a:cubicBezTo>
                    <a:pt x="4536" y="4977"/>
                    <a:pt x="4405" y="4882"/>
                    <a:pt x="4334" y="4751"/>
                  </a:cubicBezTo>
                  <a:cubicBezTo>
                    <a:pt x="4227" y="4584"/>
                    <a:pt x="4203" y="4358"/>
                    <a:pt x="4001" y="4048"/>
                  </a:cubicBezTo>
                  <a:cubicBezTo>
                    <a:pt x="3941" y="3965"/>
                    <a:pt x="3881" y="3882"/>
                    <a:pt x="3822" y="3798"/>
                  </a:cubicBezTo>
                  <a:cubicBezTo>
                    <a:pt x="3905" y="3870"/>
                    <a:pt x="3989" y="3929"/>
                    <a:pt x="4072" y="3977"/>
                  </a:cubicBezTo>
                  <a:cubicBezTo>
                    <a:pt x="4370" y="4179"/>
                    <a:pt x="4608" y="4203"/>
                    <a:pt x="4774" y="4310"/>
                  </a:cubicBezTo>
                  <a:cubicBezTo>
                    <a:pt x="4905" y="4394"/>
                    <a:pt x="5001" y="4513"/>
                    <a:pt x="5036" y="4656"/>
                  </a:cubicBezTo>
                  <a:cubicBezTo>
                    <a:pt x="4882" y="4501"/>
                    <a:pt x="4667" y="4418"/>
                    <a:pt x="4453" y="4429"/>
                  </a:cubicBezTo>
                  <a:close/>
                  <a:moveTo>
                    <a:pt x="5036" y="6227"/>
                  </a:moveTo>
                  <a:cubicBezTo>
                    <a:pt x="4989" y="6370"/>
                    <a:pt x="4894" y="6501"/>
                    <a:pt x="4774" y="6584"/>
                  </a:cubicBezTo>
                  <a:cubicBezTo>
                    <a:pt x="4596" y="6680"/>
                    <a:pt x="4370" y="6704"/>
                    <a:pt x="4060" y="6906"/>
                  </a:cubicBezTo>
                  <a:cubicBezTo>
                    <a:pt x="3977" y="6965"/>
                    <a:pt x="3893" y="7025"/>
                    <a:pt x="3822" y="7085"/>
                  </a:cubicBezTo>
                  <a:cubicBezTo>
                    <a:pt x="3881" y="7001"/>
                    <a:pt x="3941" y="6918"/>
                    <a:pt x="4001" y="6835"/>
                  </a:cubicBezTo>
                  <a:cubicBezTo>
                    <a:pt x="4191" y="6537"/>
                    <a:pt x="4215" y="6299"/>
                    <a:pt x="4322" y="6132"/>
                  </a:cubicBezTo>
                  <a:cubicBezTo>
                    <a:pt x="4405" y="6001"/>
                    <a:pt x="4524" y="5906"/>
                    <a:pt x="4679" y="5870"/>
                  </a:cubicBezTo>
                  <a:cubicBezTo>
                    <a:pt x="4513" y="6025"/>
                    <a:pt x="4417" y="6239"/>
                    <a:pt x="4429" y="6465"/>
                  </a:cubicBezTo>
                  <a:cubicBezTo>
                    <a:pt x="4667" y="6489"/>
                    <a:pt x="4894" y="6406"/>
                    <a:pt x="5048" y="6239"/>
                  </a:cubicBezTo>
                  <a:close/>
                  <a:moveTo>
                    <a:pt x="3631" y="5596"/>
                  </a:moveTo>
                  <a:close/>
                  <a:moveTo>
                    <a:pt x="3441" y="5394"/>
                  </a:moveTo>
                  <a:cubicBezTo>
                    <a:pt x="3798" y="5322"/>
                    <a:pt x="3977" y="5180"/>
                    <a:pt x="4167" y="5132"/>
                  </a:cubicBezTo>
                  <a:cubicBezTo>
                    <a:pt x="4322" y="5096"/>
                    <a:pt x="4477" y="5120"/>
                    <a:pt x="4608" y="5191"/>
                  </a:cubicBezTo>
                  <a:cubicBezTo>
                    <a:pt x="4382" y="5180"/>
                    <a:pt x="4155" y="5275"/>
                    <a:pt x="4012" y="5441"/>
                  </a:cubicBezTo>
                  <a:cubicBezTo>
                    <a:pt x="4155" y="5620"/>
                    <a:pt x="4382" y="5703"/>
                    <a:pt x="4608" y="5703"/>
                  </a:cubicBezTo>
                  <a:cubicBezTo>
                    <a:pt x="4477" y="5775"/>
                    <a:pt x="4322" y="5799"/>
                    <a:pt x="4167" y="5763"/>
                  </a:cubicBezTo>
                  <a:cubicBezTo>
                    <a:pt x="3977" y="5715"/>
                    <a:pt x="3798" y="5572"/>
                    <a:pt x="3441" y="5489"/>
                  </a:cubicBezTo>
                  <a:cubicBezTo>
                    <a:pt x="3346" y="5477"/>
                    <a:pt x="3250" y="5453"/>
                    <a:pt x="3143" y="5441"/>
                  </a:cubicBezTo>
                  <a:cubicBezTo>
                    <a:pt x="3262" y="5441"/>
                    <a:pt x="3370" y="5430"/>
                    <a:pt x="3453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26"/>
            <p:cNvSpPr/>
            <p:nvPr/>
          </p:nvSpPr>
          <p:spPr>
            <a:xfrm>
              <a:off x="4823800" y="1717900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35" y="4763"/>
                  </a:moveTo>
                  <a:cubicBezTo>
                    <a:pt x="9169" y="4513"/>
                    <a:pt x="8704" y="4453"/>
                    <a:pt x="8597" y="4787"/>
                  </a:cubicBezTo>
                  <a:cubicBezTo>
                    <a:pt x="8918" y="4656"/>
                    <a:pt x="9026" y="4918"/>
                    <a:pt x="9014" y="5084"/>
                  </a:cubicBezTo>
                  <a:cubicBezTo>
                    <a:pt x="9014" y="5144"/>
                    <a:pt x="8990" y="5204"/>
                    <a:pt x="8942" y="5251"/>
                  </a:cubicBezTo>
                  <a:cubicBezTo>
                    <a:pt x="8895" y="5299"/>
                    <a:pt x="8752" y="5358"/>
                    <a:pt x="8680" y="5311"/>
                  </a:cubicBezTo>
                  <a:cubicBezTo>
                    <a:pt x="8609" y="5251"/>
                    <a:pt x="8645" y="5120"/>
                    <a:pt x="8788" y="5156"/>
                  </a:cubicBezTo>
                  <a:cubicBezTo>
                    <a:pt x="8704" y="4989"/>
                    <a:pt x="8454" y="5049"/>
                    <a:pt x="8454" y="5239"/>
                  </a:cubicBezTo>
                  <a:cubicBezTo>
                    <a:pt x="8442" y="5251"/>
                    <a:pt x="8442" y="5275"/>
                    <a:pt x="8454" y="5287"/>
                  </a:cubicBezTo>
                  <a:lnTo>
                    <a:pt x="8454" y="5299"/>
                  </a:lnTo>
                  <a:cubicBezTo>
                    <a:pt x="8454" y="5358"/>
                    <a:pt x="8490" y="5394"/>
                    <a:pt x="8526" y="5418"/>
                  </a:cubicBezTo>
                  <a:cubicBezTo>
                    <a:pt x="8121" y="5501"/>
                    <a:pt x="7704" y="5465"/>
                    <a:pt x="7311" y="5335"/>
                  </a:cubicBezTo>
                  <a:cubicBezTo>
                    <a:pt x="8490" y="5608"/>
                    <a:pt x="8109" y="4442"/>
                    <a:pt x="8823" y="4442"/>
                  </a:cubicBezTo>
                  <a:lnTo>
                    <a:pt x="8752" y="4442"/>
                  </a:lnTo>
                  <a:cubicBezTo>
                    <a:pt x="8776" y="4430"/>
                    <a:pt x="8799" y="4430"/>
                    <a:pt x="8823" y="4442"/>
                  </a:cubicBezTo>
                  <a:cubicBezTo>
                    <a:pt x="8490" y="4346"/>
                    <a:pt x="8276" y="4346"/>
                    <a:pt x="8133" y="4418"/>
                  </a:cubicBezTo>
                  <a:cubicBezTo>
                    <a:pt x="7764" y="4596"/>
                    <a:pt x="7906" y="4977"/>
                    <a:pt x="7764" y="5108"/>
                  </a:cubicBezTo>
                  <a:cubicBezTo>
                    <a:pt x="7728" y="4882"/>
                    <a:pt x="7597" y="4823"/>
                    <a:pt x="7418" y="4906"/>
                  </a:cubicBezTo>
                  <a:cubicBezTo>
                    <a:pt x="7597" y="5049"/>
                    <a:pt x="7454" y="5239"/>
                    <a:pt x="7275" y="5227"/>
                  </a:cubicBezTo>
                  <a:cubicBezTo>
                    <a:pt x="7002" y="5215"/>
                    <a:pt x="6656" y="4930"/>
                    <a:pt x="6204" y="5239"/>
                  </a:cubicBezTo>
                  <a:cubicBezTo>
                    <a:pt x="6109" y="5251"/>
                    <a:pt x="6025" y="5275"/>
                    <a:pt x="5942" y="5299"/>
                  </a:cubicBezTo>
                  <a:cubicBezTo>
                    <a:pt x="6013" y="5251"/>
                    <a:pt x="6097" y="5204"/>
                    <a:pt x="6168" y="5156"/>
                  </a:cubicBezTo>
                  <a:cubicBezTo>
                    <a:pt x="6704" y="5049"/>
                    <a:pt x="6752" y="4596"/>
                    <a:pt x="6930" y="4394"/>
                  </a:cubicBezTo>
                  <a:cubicBezTo>
                    <a:pt x="7061" y="4263"/>
                    <a:pt x="7287" y="4299"/>
                    <a:pt x="7264" y="4537"/>
                  </a:cubicBezTo>
                  <a:cubicBezTo>
                    <a:pt x="7454" y="4465"/>
                    <a:pt x="7502" y="4334"/>
                    <a:pt x="7359" y="4144"/>
                  </a:cubicBezTo>
                  <a:cubicBezTo>
                    <a:pt x="7561" y="4132"/>
                    <a:pt x="7728" y="4501"/>
                    <a:pt x="8109" y="4370"/>
                  </a:cubicBezTo>
                  <a:cubicBezTo>
                    <a:pt x="8264" y="4311"/>
                    <a:pt x="8418" y="4168"/>
                    <a:pt x="8585" y="3858"/>
                  </a:cubicBezTo>
                  <a:lnTo>
                    <a:pt x="8585" y="3858"/>
                  </a:lnTo>
                  <a:cubicBezTo>
                    <a:pt x="8073" y="4358"/>
                    <a:pt x="7525" y="3263"/>
                    <a:pt x="6883" y="4299"/>
                  </a:cubicBezTo>
                  <a:lnTo>
                    <a:pt x="6883" y="4299"/>
                  </a:lnTo>
                  <a:cubicBezTo>
                    <a:pt x="7061" y="3930"/>
                    <a:pt x="7335" y="3608"/>
                    <a:pt x="7680" y="3370"/>
                  </a:cubicBezTo>
                  <a:cubicBezTo>
                    <a:pt x="7668" y="3418"/>
                    <a:pt x="7680" y="3477"/>
                    <a:pt x="7704" y="3513"/>
                  </a:cubicBezTo>
                  <a:lnTo>
                    <a:pt x="7704" y="3525"/>
                  </a:lnTo>
                  <a:cubicBezTo>
                    <a:pt x="7716" y="3537"/>
                    <a:pt x="7728" y="3549"/>
                    <a:pt x="7752" y="3560"/>
                  </a:cubicBezTo>
                  <a:cubicBezTo>
                    <a:pt x="7883" y="3703"/>
                    <a:pt x="8109" y="3560"/>
                    <a:pt x="8049" y="3382"/>
                  </a:cubicBezTo>
                  <a:cubicBezTo>
                    <a:pt x="7966" y="3513"/>
                    <a:pt x="7859" y="3430"/>
                    <a:pt x="7871" y="3346"/>
                  </a:cubicBezTo>
                  <a:cubicBezTo>
                    <a:pt x="7871" y="3263"/>
                    <a:pt x="8014" y="3203"/>
                    <a:pt x="8085" y="3203"/>
                  </a:cubicBezTo>
                  <a:cubicBezTo>
                    <a:pt x="8156" y="3203"/>
                    <a:pt x="8216" y="3227"/>
                    <a:pt x="8252" y="3275"/>
                  </a:cubicBezTo>
                  <a:cubicBezTo>
                    <a:pt x="8383" y="3382"/>
                    <a:pt x="8490" y="3632"/>
                    <a:pt x="8168" y="3763"/>
                  </a:cubicBezTo>
                  <a:cubicBezTo>
                    <a:pt x="8478" y="3941"/>
                    <a:pt x="8764" y="3572"/>
                    <a:pt x="8704" y="3263"/>
                  </a:cubicBezTo>
                  <a:cubicBezTo>
                    <a:pt x="8930" y="3310"/>
                    <a:pt x="8978" y="3168"/>
                    <a:pt x="9192" y="3358"/>
                  </a:cubicBezTo>
                  <a:cubicBezTo>
                    <a:pt x="8990" y="2775"/>
                    <a:pt x="8680" y="2929"/>
                    <a:pt x="8466" y="2834"/>
                  </a:cubicBezTo>
                  <a:lnTo>
                    <a:pt x="8466" y="2834"/>
                  </a:lnTo>
                  <a:cubicBezTo>
                    <a:pt x="8942" y="2989"/>
                    <a:pt x="9085" y="2632"/>
                    <a:pt x="9490" y="2608"/>
                  </a:cubicBezTo>
                  <a:cubicBezTo>
                    <a:pt x="9073" y="2251"/>
                    <a:pt x="8811" y="2537"/>
                    <a:pt x="8514" y="2644"/>
                  </a:cubicBezTo>
                  <a:lnTo>
                    <a:pt x="8514" y="2644"/>
                  </a:lnTo>
                  <a:cubicBezTo>
                    <a:pt x="9240" y="2358"/>
                    <a:pt x="9073" y="1953"/>
                    <a:pt x="9359" y="1608"/>
                  </a:cubicBezTo>
                  <a:cubicBezTo>
                    <a:pt x="9014" y="1894"/>
                    <a:pt x="8609" y="1727"/>
                    <a:pt x="8323" y="2453"/>
                  </a:cubicBezTo>
                  <a:lnTo>
                    <a:pt x="8323" y="2453"/>
                  </a:lnTo>
                  <a:cubicBezTo>
                    <a:pt x="8430" y="2156"/>
                    <a:pt x="8716" y="1894"/>
                    <a:pt x="8359" y="1489"/>
                  </a:cubicBezTo>
                  <a:cubicBezTo>
                    <a:pt x="8335" y="1882"/>
                    <a:pt x="7978" y="2025"/>
                    <a:pt x="8133" y="2501"/>
                  </a:cubicBezTo>
                  <a:lnTo>
                    <a:pt x="8133" y="2501"/>
                  </a:lnTo>
                  <a:cubicBezTo>
                    <a:pt x="8037" y="2287"/>
                    <a:pt x="8192" y="1977"/>
                    <a:pt x="7609" y="1775"/>
                  </a:cubicBezTo>
                  <a:cubicBezTo>
                    <a:pt x="7799" y="2001"/>
                    <a:pt x="7656" y="2036"/>
                    <a:pt x="7704" y="2263"/>
                  </a:cubicBezTo>
                  <a:cubicBezTo>
                    <a:pt x="7406" y="2203"/>
                    <a:pt x="7025" y="2489"/>
                    <a:pt x="7204" y="2798"/>
                  </a:cubicBezTo>
                  <a:cubicBezTo>
                    <a:pt x="7335" y="2477"/>
                    <a:pt x="7585" y="2596"/>
                    <a:pt x="7704" y="2715"/>
                  </a:cubicBezTo>
                  <a:cubicBezTo>
                    <a:pt x="7740" y="2763"/>
                    <a:pt x="7764" y="2822"/>
                    <a:pt x="7764" y="2882"/>
                  </a:cubicBezTo>
                  <a:cubicBezTo>
                    <a:pt x="7764" y="2953"/>
                    <a:pt x="7704" y="3096"/>
                    <a:pt x="7621" y="3108"/>
                  </a:cubicBezTo>
                  <a:cubicBezTo>
                    <a:pt x="7537" y="3108"/>
                    <a:pt x="7454" y="3001"/>
                    <a:pt x="7585" y="2929"/>
                  </a:cubicBezTo>
                  <a:cubicBezTo>
                    <a:pt x="7406" y="2870"/>
                    <a:pt x="7264" y="3096"/>
                    <a:pt x="7406" y="3227"/>
                  </a:cubicBezTo>
                  <a:cubicBezTo>
                    <a:pt x="7418" y="3239"/>
                    <a:pt x="7430" y="3251"/>
                    <a:pt x="7442" y="3263"/>
                  </a:cubicBezTo>
                  <a:lnTo>
                    <a:pt x="7454" y="3263"/>
                  </a:lnTo>
                  <a:cubicBezTo>
                    <a:pt x="7502" y="3299"/>
                    <a:pt x="7549" y="3299"/>
                    <a:pt x="7597" y="3299"/>
                  </a:cubicBezTo>
                  <a:cubicBezTo>
                    <a:pt x="7371" y="3632"/>
                    <a:pt x="7049" y="3918"/>
                    <a:pt x="6668" y="4096"/>
                  </a:cubicBezTo>
                  <a:cubicBezTo>
                    <a:pt x="7704" y="3453"/>
                    <a:pt x="6609" y="2906"/>
                    <a:pt x="7121" y="2394"/>
                  </a:cubicBezTo>
                  <a:cubicBezTo>
                    <a:pt x="7097" y="2406"/>
                    <a:pt x="7085" y="2429"/>
                    <a:pt x="7061" y="2441"/>
                  </a:cubicBezTo>
                  <a:cubicBezTo>
                    <a:pt x="7085" y="2429"/>
                    <a:pt x="7097" y="2406"/>
                    <a:pt x="7121" y="2394"/>
                  </a:cubicBezTo>
                  <a:cubicBezTo>
                    <a:pt x="6823" y="2560"/>
                    <a:pt x="6668" y="2715"/>
                    <a:pt x="6609" y="2858"/>
                  </a:cubicBezTo>
                  <a:cubicBezTo>
                    <a:pt x="6478" y="3251"/>
                    <a:pt x="6847" y="3418"/>
                    <a:pt x="6835" y="3620"/>
                  </a:cubicBezTo>
                  <a:cubicBezTo>
                    <a:pt x="6656" y="3477"/>
                    <a:pt x="6513" y="3525"/>
                    <a:pt x="6442" y="3715"/>
                  </a:cubicBezTo>
                  <a:cubicBezTo>
                    <a:pt x="6680" y="3691"/>
                    <a:pt x="6716" y="3918"/>
                    <a:pt x="6585" y="4049"/>
                  </a:cubicBezTo>
                  <a:cubicBezTo>
                    <a:pt x="6382" y="4227"/>
                    <a:pt x="5930" y="4263"/>
                    <a:pt x="5835" y="4811"/>
                  </a:cubicBezTo>
                  <a:cubicBezTo>
                    <a:pt x="5775" y="4882"/>
                    <a:pt x="5728" y="4954"/>
                    <a:pt x="5680" y="5037"/>
                  </a:cubicBezTo>
                  <a:cubicBezTo>
                    <a:pt x="5704" y="4954"/>
                    <a:pt x="5728" y="4858"/>
                    <a:pt x="5740" y="4775"/>
                  </a:cubicBezTo>
                  <a:cubicBezTo>
                    <a:pt x="6049" y="4322"/>
                    <a:pt x="5763" y="3977"/>
                    <a:pt x="5751" y="3703"/>
                  </a:cubicBezTo>
                  <a:cubicBezTo>
                    <a:pt x="5751" y="3525"/>
                    <a:pt x="5930" y="3382"/>
                    <a:pt x="6085" y="3560"/>
                  </a:cubicBezTo>
                  <a:cubicBezTo>
                    <a:pt x="6156" y="3382"/>
                    <a:pt x="6097" y="3251"/>
                    <a:pt x="5870" y="3215"/>
                  </a:cubicBezTo>
                  <a:cubicBezTo>
                    <a:pt x="6001" y="3072"/>
                    <a:pt x="6382" y="3215"/>
                    <a:pt x="6561" y="2846"/>
                  </a:cubicBezTo>
                  <a:cubicBezTo>
                    <a:pt x="6632" y="2691"/>
                    <a:pt x="6632" y="2489"/>
                    <a:pt x="6537" y="2156"/>
                  </a:cubicBezTo>
                  <a:cubicBezTo>
                    <a:pt x="6537" y="2870"/>
                    <a:pt x="5370" y="2489"/>
                    <a:pt x="5644" y="3668"/>
                  </a:cubicBezTo>
                  <a:cubicBezTo>
                    <a:pt x="5513" y="3275"/>
                    <a:pt x="5478" y="2858"/>
                    <a:pt x="5561" y="2453"/>
                  </a:cubicBezTo>
                  <a:cubicBezTo>
                    <a:pt x="5585" y="2489"/>
                    <a:pt x="5632" y="2513"/>
                    <a:pt x="5680" y="2525"/>
                  </a:cubicBezTo>
                  <a:lnTo>
                    <a:pt x="5692" y="2525"/>
                  </a:lnTo>
                  <a:cubicBezTo>
                    <a:pt x="5704" y="2537"/>
                    <a:pt x="5728" y="2537"/>
                    <a:pt x="5740" y="2525"/>
                  </a:cubicBezTo>
                  <a:cubicBezTo>
                    <a:pt x="5906" y="2525"/>
                    <a:pt x="5978" y="2322"/>
                    <a:pt x="5847" y="2215"/>
                  </a:cubicBezTo>
                  <a:cubicBezTo>
                    <a:pt x="5847" y="2203"/>
                    <a:pt x="5835" y="2203"/>
                    <a:pt x="5823" y="2191"/>
                  </a:cubicBezTo>
                  <a:cubicBezTo>
                    <a:pt x="5859" y="2346"/>
                    <a:pt x="5728" y="2358"/>
                    <a:pt x="5668" y="2298"/>
                  </a:cubicBezTo>
                  <a:cubicBezTo>
                    <a:pt x="5620" y="2227"/>
                    <a:pt x="5668" y="2084"/>
                    <a:pt x="5728" y="2036"/>
                  </a:cubicBezTo>
                  <a:cubicBezTo>
                    <a:pt x="5775" y="1989"/>
                    <a:pt x="5835" y="1965"/>
                    <a:pt x="5894" y="1965"/>
                  </a:cubicBezTo>
                  <a:cubicBezTo>
                    <a:pt x="6061" y="1953"/>
                    <a:pt x="6323" y="2060"/>
                    <a:pt x="6192" y="2382"/>
                  </a:cubicBezTo>
                  <a:cubicBezTo>
                    <a:pt x="6537" y="2275"/>
                    <a:pt x="6466" y="1810"/>
                    <a:pt x="6216" y="1644"/>
                  </a:cubicBezTo>
                  <a:cubicBezTo>
                    <a:pt x="6406" y="1513"/>
                    <a:pt x="6335" y="1382"/>
                    <a:pt x="6632" y="1358"/>
                  </a:cubicBezTo>
                  <a:cubicBezTo>
                    <a:pt x="6073" y="1096"/>
                    <a:pt x="5966" y="1417"/>
                    <a:pt x="5740" y="1513"/>
                  </a:cubicBezTo>
                  <a:lnTo>
                    <a:pt x="5740" y="1513"/>
                  </a:lnTo>
                  <a:cubicBezTo>
                    <a:pt x="6192" y="1274"/>
                    <a:pt x="6037" y="917"/>
                    <a:pt x="6299" y="632"/>
                  </a:cubicBezTo>
                  <a:cubicBezTo>
                    <a:pt x="5763" y="667"/>
                    <a:pt x="5775" y="1060"/>
                    <a:pt x="5644" y="1346"/>
                  </a:cubicBezTo>
                  <a:lnTo>
                    <a:pt x="5644" y="1346"/>
                  </a:lnTo>
                  <a:cubicBezTo>
                    <a:pt x="5942" y="632"/>
                    <a:pt x="5549" y="453"/>
                    <a:pt x="5513" y="1"/>
                  </a:cubicBezTo>
                  <a:cubicBezTo>
                    <a:pt x="5466" y="453"/>
                    <a:pt x="5061" y="620"/>
                    <a:pt x="5370" y="1346"/>
                  </a:cubicBezTo>
                  <a:lnTo>
                    <a:pt x="5370" y="1346"/>
                  </a:lnTo>
                  <a:cubicBezTo>
                    <a:pt x="5239" y="1060"/>
                    <a:pt x="5251" y="667"/>
                    <a:pt x="4716" y="632"/>
                  </a:cubicBezTo>
                  <a:cubicBezTo>
                    <a:pt x="4978" y="929"/>
                    <a:pt x="4823" y="1274"/>
                    <a:pt x="5275" y="1513"/>
                  </a:cubicBezTo>
                  <a:lnTo>
                    <a:pt x="5275" y="1513"/>
                  </a:lnTo>
                  <a:cubicBezTo>
                    <a:pt x="5049" y="1429"/>
                    <a:pt x="4942" y="1096"/>
                    <a:pt x="4382" y="1358"/>
                  </a:cubicBezTo>
                  <a:cubicBezTo>
                    <a:pt x="4680" y="1382"/>
                    <a:pt x="4608" y="1513"/>
                    <a:pt x="4799" y="1644"/>
                  </a:cubicBezTo>
                  <a:cubicBezTo>
                    <a:pt x="4537" y="1810"/>
                    <a:pt x="4477" y="2275"/>
                    <a:pt x="4823" y="2382"/>
                  </a:cubicBezTo>
                  <a:cubicBezTo>
                    <a:pt x="4692" y="2060"/>
                    <a:pt x="4954" y="1953"/>
                    <a:pt x="5120" y="1965"/>
                  </a:cubicBezTo>
                  <a:cubicBezTo>
                    <a:pt x="5180" y="1965"/>
                    <a:pt x="5239" y="1989"/>
                    <a:pt x="5287" y="2036"/>
                  </a:cubicBezTo>
                  <a:cubicBezTo>
                    <a:pt x="5335" y="2084"/>
                    <a:pt x="5394" y="2227"/>
                    <a:pt x="5335" y="2298"/>
                  </a:cubicBezTo>
                  <a:cubicBezTo>
                    <a:pt x="5287" y="2370"/>
                    <a:pt x="5144" y="2334"/>
                    <a:pt x="5192" y="2191"/>
                  </a:cubicBezTo>
                  <a:cubicBezTo>
                    <a:pt x="5025" y="2275"/>
                    <a:pt x="5085" y="2525"/>
                    <a:pt x="5275" y="2525"/>
                  </a:cubicBezTo>
                  <a:cubicBezTo>
                    <a:pt x="5287" y="2537"/>
                    <a:pt x="5311" y="2537"/>
                    <a:pt x="5323" y="2525"/>
                  </a:cubicBezTo>
                  <a:lnTo>
                    <a:pt x="5335" y="2525"/>
                  </a:lnTo>
                  <a:cubicBezTo>
                    <a:pt x="5382" y="2513"/>
                    <a:pt x="5430" y="2489"/>
                    <a:pt x="5454" y="2453"/>
                  </a:cubicBezTo>
                  <a:cubicBezTo>
                    <a:pt x="5537" y="2858"/>
                    <a:pt x="5501" y="3275"/>
                    <a:pt x="5359" y="3668"/>
                  </a:cubicBezTo>
                  <a:cubicBezTo>
                    <a:pt x="5644" y="2489"/>
                    <a:pt x="4477" y="2870"/>
                    <a:pt x="4466" y="2156"/>
                  </a:cubicBezTo>
                  <a:cubicBezTo>
                    <a:pt x="4382" y="2489"/>
                    <a:pt x="4382" y="2703"/>
                    <a:pt x="4454" y="2846"/>
                  </a:cubicBezTo>
                  <a:cubicBezTo>
                    <a:pt x="4632" y="3215"/>
                    <a:pt x="5013" y="3072"/>
                    <a:pt x="5144" y="3215"/>
                  </a:cubicBezTo>
                  <a:cubicBezTo>
                    <a:pt x="4906" y="3251"/>
                    <a:pt x="4847" y="3382"/>
                    <a:pt x="4930" y="3560"/>
                  </a:cubicBezTo>
                  <a:cubicBezTo>
                    <a:pt x="5085" y="3382"/>
                    <a:pt x="5275" y="3525"/>
                    <a:pt x="5263" y="3703"/>
                  </a:cubicBezTo>
                  <a:cubicBezTo>
                    <a:pt x="5251" y="3977"/>
                    <a:pt x="4966" y="4322"/>
                    <a:pt x="5275" y="4775"/>
                  </a:cubicBezTo>
                  <a:cubicBezTo>
                    <a:pt x="5287" y="4858"/>
                    <a:pt x="5311" y="4954"/>
                    <a:pt x="5335" y="5037"/>
                  </a:cubicBezTo>
                  <a:cubicBezTo>
                    <a:pt x="5287" y="4954"/>
                    <a:pt x="5239" y="4882"/>
                    <a:pt x="5180" y="4811"/>
                  </a:cubicBezTo>
                  <a:cubicBezTo>
                    <a:pt x="5085" y="4275"/>
                    <a:pt x="4632" y="4227"/>
                    <a:pt x="4430" y="4049"/>
                  </a:cubicBezTo>
                  <a:cubicBezTo>
                    <a:pt x="4299" y="3918"/>
                    <a:pt x="4335" y="3691"/>
                    <a:pt x="4573" y="3715"/>
                  </a:cubicBezTo>
                  <a:cubicBezTo>
                    <a:pt x="4501" y="3525"/>
                    <a:pt x="4358" y="3477"/>
                    <a:pt x="4180" y="3620"/>
                  </a:cubicBezTo>
                  <a:cubicBezTo>
                    <a:pt x="4168" y="3418"/>
                    <a:pt x="4525" y="3251"/>
                    <a:pt x="4394" y="2870"/>
                  </a:cubicBezTo>
                  <a:cubicBezTo>
                    <a:pt x="4346" y="2715"/>
                    <a:pt x="4204" y="2560"/>
                    <a:pt x="3894" y="2394"/>
                  </a:cubicBezTo>
                  <a:lnTo>
                    <a:pt x="3894" y="2394"/>
                  </a:lnTo>
                  <a:cubicBezTo>
                    <a:pt x="4394" y="2906"/>
                    <a:pt x="3299" y="3453"/>
                    <a:pt x="4346" y="4096"/>
                  </a:cubicBezTo>
                  <a:cubicBezTo>
                    <a:pt x="3965" y="3918"/>
                    <a:pt x="3644" y="3644"/>
                    <a:pt x="3418" y="3299"/>
                  </a:cubicBezTo>
                  <a:cubicBezTo>
                    <a:pt x="3465" y="3299"/>
                    <a:pt x="3513" y="3299"/>
                    <a:pt x="3561" y="3275"/>
                  </a:cubicBezTo>
                  <a:lnTo>
                    <a:pt x="3561" y="3263"/>
                  </a:lnTo>
                  <a:cubicBezTo>
                    <a:pt x="3584" y="3251"/>
                    <a:pt x="3596" y="3239"/>
                    <a:pt x="3608" y="3227"/>
                  </a:cubicBezTo>
                  <a:cubicBezTo>
                    <a:pt x="3751" y="3096"/>
                    <a:pt x="3608" y="2870"/>
                    <a:pt x="3430" y="2929"/>
                  </a:cubicBezTo>
                  <a:cubicBezTo>
                    <a:pt x="3561" y="3001"/>
                    <a:pt x="3477" y="3108"/>
                    <a:pt x="3394" y="3108"/>
                  </a:cubicBezTo>
                  <a:cubicBezTo>
                    <a:pt x="3311" y="3096"/>
                    <a:pt x="3239" y="2953"/>
                    <a:pt x="3239" y="2882"/>
                  </a:cubicBezTo>
                  <a:cubicBezTo>
                    <a:pt x="3251" y="2822"/>
                    <a:pt x="3275" y="2763"/>
                    <a:pt x="3311" y="2715"/>
                  </a:cubicBezTo>
                  <a:cubicBezTo>
                    <a:pt x="3418" y="2596"/>
                    <a:pt x="3680" y="2477"/>
                    <a:pt x="3811" y="2798"/>
                  </a:cubicBezTo>
                  <a:cubicBezTo>
                    <a:pt x="3977" y="2489"/>
                    <a:pt x="3608" y="2203"/>
                    <a:pt x="3311" y="2263"/>
                  </a:cubicBezTo>
                  <a:cubicBezTo>
                    <a:pt x="3346" y="2036"/>
                    <a:pt x="3203" y="2001"/>
                    <a:pt x="3394" y="1775"/>
                  </a:cubicBezTo>
                  <a:cubicBezTo>
                    <a:pt x="2822" y="1977"/>
                    <a:pt x="2977" y="2287"/>
                    <a:pt x="2882" y="2501"/>
                  </a:cubicBezTo>
                  <a:lnTo>
                    <a:pt x="2882" y="2501"/>
                  </a:lnTo>
                  <a:cubicBezTo>
                    <a:pt x="3025" y="2025"/>
                    <a:pt x="2668" y="1882"/>
                    <a:pt x="2656" y="1489"/>
                  </a:cubicBezTo>
                  <a:cubicBezTo>
                    <a:pt x="2299" y="1894"/>
                    <a:pt x="2584" y="2167"/>
                    <a:pt x="2692" y="2453"/>
                  </a:cubicBezTo>
                  <a:lnTo>
                    <a:pt x="2692" y="2453"/>
                  </a:lnTo>
                  <a:cubicBezTo>
                    <a:pt x="2406" y="1727"/>
                    <a:pt x="1989" y="1894"/>
                    <a:pt x="1644" y="1608"/>
                  </a:cubicBezTo>
                  <a:cubicBezTo>
                    <a:pt x="1941" y="1953"/>
                    <a:pt x="1775" y="2358"/>
                    <a:pt x="2501" y="2644"/>
                  </a:cubicBezTo>
                  <a:lnTo>
                    <a:pt x="2501" y="2644"/>
                  </a:lnTo>
                  <a:cubicBezTo>
                    <a:pt x="2203" y="2537"/>
                    <a:pt x="1941" y="2263"/>
                    <a:pt x="1525" y="2608"/>
                  </a:cubicBezTo>
                  <a:cubicBezTo>
                    <a:pt x="1918" y="2632"/>
                    <a:pt x="2060" y="2989"/>
                    <a:pt x="2549" y="2834"/>
                  </a:cubicBezTo>
                  <a:lnTo>
                    <a:pt x="2549" y="2834"/>
                  </a:lnTo>
                  <a:cubicBezTo>
                    <a:pt x="2334" y="2929"/>
                    <a:pt x="2013" y="2787"/>
                    <a:pt x="1810" y="3358"/>
                  </a:cubicBezTo>
                  <a:cubicBezTo>
                    <a:pt x="2037" y="3168"/>
                    <a:pt x="2084" y="3310"/>
                    <a:pt x="2311" y="3263"/>
                  </a:cubicBezTo>
                  <a:cubicBezTo>
                    <a:pt x="2251" y="3560"/>
                    <a:pt x="2537" y="3941"/>
                    <a:pt x="2846" y="3763"/>
                  </a:cubicBezTo>
                  <a:cubicBezTo>
                    <a:pt x="2525" y="3632"/>
                    <a:pt x="2632" y="3382"/>
                    <a:pt x="2763" y="3275"/>
                  </a:cubicBezTo>
                  <a:cubicBezTo>
                    <a:pt x="2799" y="3227"/>
                    <a:pt x="2858" y="3203"/>
                    <a:pt x="2918" y="3203"/>
                  </a:cubicBezTo>
                  <a:cubicBezTo>
                    <a:pt x="3001" y="3203"/>
                    <a:pt x="3132" y="3263"/>
                    <a:pt x="3144" y="3346"/>
                  </a:cubicBezTo>
                  <a:cubicBezTo>
                    <a:pt x="3156" y="3430"/>
                    <a:pt x="3037" y="3513"/>
                    <a:pt x="2965" y="3382"/>
                  </a:cubicBezTo>
                  <a:cubicBezTo>
                    <a:pt x="2906" y="3560"/>
                    <a:pt x="3132" y="3703"/>
                    <a:pt x="3263" y="3560"/>
                  </a:cubicBezTo>
                  <a:cubicBezTo>
                    <a:pt x="3287" y="3549"/>
                    <a:pt x="3299" y="3537"/>
                    <a:pt x="3299" y="3525"/>
                  </a:cubicBezTo>
                  <a:lnTo>
                    <a:pt x="3299" y="3513"/>
                  </a:lnTo>
                  <a:cubicBezTo>
                    <a:pt x="3334" y="3477"/>
                    <a:pt x="3334" y="3418"/>
                    <a:pt x="3334" y="3370"/>
                  </a:cubicBezTo>
                  <a:cubicBezTo>
                    <a:pt x="3656" y="3608"/>
                    <a:pt x="3930" y="3930"/>
                    <a:pt x="4096" y="4299"/>
                  </a:cubicBezTo>
                  <a:lnTo>
                    <a:pt x="4096" y="4299"/>
                  </a:lnTo>
                  <a:cubicBezTo>
                    <a:pt x="3465" y="3263"/>
                    <a:pt x="2906" y="4358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5" y="4299"/>
                    <a:pt x="2870" y="4358"/>
                  </a:cubicBezTo>
                  <a:cubicBezTo>
                    <a:pt x="3263" y="4489"/>
                    <a:pt x="3430" y="4120"/>
                    <a:pt x="3620" y="4132"/>
                  </a:cubicBezTo>
                  <a:cubicBezTo>
                    <a:pt x="3477" y="4322"/>
                    <a:pt x="3537" y="4453"/>
                    <a:pt x="3715" y="4525"/>
                  </a:cubicBezTo>
                  <a:cubicBezTo>
                    <a:pt x="3704" y="4299"/>
                    <a:pt x="3930" y="4263"/>
                    <a:pt x="4049" y="4394"/>
                  </a:cubicBezTo>
                  <a:cubicBezTo>
                    <a:pt x="4239" y="4596"/>
                    <a:pt x="4275" y="5049"/>
                    <a:pt x="4823" y="5144"/>
                  </a:cubicBezTo>
                  <a:cubicBezTo>
                    <a:pt x="4894" y="5204"/>
                    <a:pt x="4966" y="5251"/>
                    <a:pt x="5049" y="5287"/>
                  </a:cubicBezTo>
                  <a:cubicBezTo>
                    <a:pt x="4966" y="5263"/>
                    <a:pt x="4870" y="5251"/>
                    <a:pt x="4787" y="5239"/>
                  </a:cubicBezTo>
                  <a:cubicBezTo>
                    <a:pt x="4335" y="4918"/>
                    <a:pt x="3977" y="5215"/>
                    <a:pt x="3704" y="5227"/>
                  </a:cubicBezTo>
                  <a:cubicBezTo>
                    <a:pt x="3525" y="5227"/>
                    <a:pt x="3394" y="5049"/>
                    <a:pt x="3573" y="4894"/>
                  </a:cubicBezTo>
                  <a:cubicBezTo>
                    <a:pt x="3394" y="4811"/>
                    <a:pt x="3263" y="4870"/>
                    <a:pt x="3227" y="5096"/>
                  </a:cubicBezTo>
                  <a:cubicBezTo>
                    <a:pt x="3073" y="4977"/>
                    <a:pt x="3227" y="4596"/>
                    <a:pt x="2846" y="4406"/>
                  </a:cubicBezTo>
                  <a:cubicBezTo>
                    <a:pt x="2703" y="4334"/>
                    <a:pt x="2489" y="4334"/>
                    <a:pt x="2156" y="4430"/>
                  </a:cubicBezTo>
                  <a:cubicBezTo>
                    <a:pt x="2180" y="4430"/>
                    <a:pt x="2215" y="4430"/>
                    <a:pt x="2239" y="4430"/>
                  </a:cubicBezTo>
                  <a:lnTo>
                    <a:pt x="2156" y="4430"/>
                  </a:lnTo>
                  <a:cubicBezTo>
                    <a:pt x="2882" y="4442"/>
                    <a:pt x="2501" y="5596"/>
                    <a:pt x="3668" y="5323"/>
                  </a:cubicBezTo>
                  <a:lnTo>
                    <a:pt x="3668" y="5323"/>
                  </a:lnTo>
                  <a:cubicBezTo>
                    <a:pt x="3275" y="5465"/>
                    <a:pt x="2858" y="5501"/>
                    <a:pt x="2453" y="5418"/>
                  </a:cubicBezTo>
                  <a:cubicBezTo>
                    <a:pt x="2489" y="5394"/>
                    <a:pt x="2525" y="5346"/>
                    <a:pt x="2537" y="5299"/>
                  </a:cubicBezTo>
                  <a:lnTo>
                    <a:pt x="2537" y="5287"/>
                  </a:lnTo>
                  <a:cubicBezTo>
                    <a:pt x="2537" y="5263"/>
                    <a:pt x="2537" y="5251"/>
                    <a:pt x="2537" y="5227"/>
                  </a:cubicBezTo>
                  <a:cubicBezTo>
                    <a:pt x="2537" y="5049"/>
                    <a:pt x="2287" y="4989"/>
                    <a:pt x="2203" y="5156"/>
                  </a:cubicBezTo>
                  <a:cubicBezTo>
                    <a:pt x="2346" y="5108"/>
                    <a:pt x="2370" y="5251"/>
                    <a:pt x="2299" y="5299"/>
                  </a:cubicBezTo>
                  <a:cubicBezTo>
                    <a:pt x="2239" y="5358"/>
                    <a:pt x="2084" y="5299"/>
                    <a:pt x="2037" y="5251"/>
                  </a:cubicBezTo>
                  <a:cubicBezTo>
                    <a:pt x="1989" y="5204"/>
                    <a:pt x="1965" y="5144"/>
                    <a:pt x="1965" y="5084"/>
                  </a:cubicBezTo>
                  <a:cubicBezTo>
                    <a:pt x="1965" y="4918"/>
                    <a:pt x="2060" y="4656"/>
                    <a:pt x="2382" y="4787"/>
                  </a:cubicBezTo>
                  <a:cubicBezTo>
                    <a:pt x="2287" y="4442"/>
                    <a:pt x="1822" y="4501"/>
                    <a:pt x="1644" y="4763"/>
                  </a:cubicBezTo>
                  <a:cubicBezTo>
                    <a:pt x="1525" y="4573"/>
                    <a:pt x="1382" y="4644"/>
                    <a:pt x="1358" y="4346"/>
                  </a:cubicBezTo>
                  <a:cubicBezTo>
                    <a:pt x="1096" y="4894"/>
                    <a:pt x="1429" y="5013"/>
                    <a:pt x="1513" y="5227"/>
                  </a:cubicBezTo>
                  <a:lnTo>
                    <a:pt x="1513" y="5227"/>
                  </a:lnTo>
                  <a:cubicBezTo>
                    <a:pt x="1287" y="4787"/>
                    <a:pt x="917" y="4930"/>
                    <a:pt x="632" y="4668"/>
                  </a:cubicBezTo>
                  <a:cubicBezTo>
                    <a:pt x="679" y="5215"/>
                    <a:pt x="1060" y="5204"/>
                    <a:pt x="1346" y="5335"/>
                  </a:cubicBezTo>
                  <a:lnTo>
                    <a:pt x="1346" y="5335"/>
                  </a:lnTo>
                  <a:cubicBezTo>
                    <a:pt x="632" y="5037"/>
                    <a:pt x="453" y="5430"/>
                    <a:pt x="1" y="5465"/>
                  </a:cubicBezTo>
                  <a:cubicBezTo>
                    <a:pt x="453" y="5513"/>
                    <a:pt x="632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79" y="5716"/>
                    <a:pt x="632" y="6263"/>
                  </a:cubicBezTo>
                  <a:cubicBezTo>
                    <a:pt x="929" y="6001"/>
                    <a:pt x="1287" y="6156"/>
                    <a:pt x="1513" y="5704"/>
                  </a:cubicBezTo>
                  <a:lnTo>
                    <a:pt x="1513" y="5704"/>
                  </a:lnTo>
                  <a:cubicBezTo>
                    <a:pt x="1429" y="5918"/>
                    <a:pt x="1096" y="6037"/>
                    <a:pt x="1358" y="6585"/>
                  </a:cubicBezTo>
                  <a:cubicBezTo>
                    <a:pt x="1382" y="6287"/>
                    <a:pt x="1513" y="6370"/>
                    <a:pt x="1644" y="6168"/>
                  </a:cubicBezTo>
                  <a:cubicBezTo>
                    <a:pt x="1822" y="6430"/>
                    <a:pt x="2287" y="6489"/>
                    <a:pt x="2382" y="6156"/>
                  </a:cubicBezTo>
                  <a:cubicBezTo>
                    <a:pt x="2060" y="6287"/>
                    <a:pt x="1965" y="6025"/>
                    <a:pt x="1965" y="5858"/>
                  </a:cubicBezTo>
                  <a:cubicBezTo>
                    <a:pt x="1965" y="5787"/>
                    <a:pt x="1989" y="5727"/>
                    <a:pt x="2037" y="5692"/>
                  </a:cubicBezTo>
                  <a:cubicBezTo>
                    <a:pt x="2084" y="5632"/>
                    <a:pt x="2227" y="5585"/>
                    <a:pt x="2299" y="5632"/>
                  </a:cubicBezTo>
                  <a:cubicBezTo>
                    <a:pt x="2370" y="5692"/>
                    <a:pt x="2346" y="5823"/>
                    <a:pt x="2203" y="5787"/>
                  </a:cubicBezTo>
                  <a:cubicBezTo>
                    <a:pt x="2287" y="5942"/>
                    <a:pt x="2537" y="5894"/>
                    <a:pt x="2537" y="5704"/>
                  </a:cubicBezTo>
                  <a:cubicBezTo>
                    <a:pt x="2537" y="5680"/>
                    <a:pt x="2537" y="5668"/>
                    <a:pt x="2537" y="5644"/>
                  </a:cubicBezTo>
                  <a:lnTo>
                    <a:pt x="2537" y="5632"/>
                  </a:lnTo>
                  <a:cubicBezTo>
                    <a:pt x="2525" y="5585"/>
                    <a:pt x="2489" y="5549"/>
                    <a:pt x="2453" y="5513"/>
                  </a:cubicBezTo>
                  <a:cubicBezTo>
                    <a:pt x="2858" y="5442"/>
                    <a:pt x="3275" y="5465"/>
                    <a:pt x="3668" y="5608"/>
                  </a:cubicBezTo>
                  <a:cubicBezTo>
                    <a:pt x="2489" y="5335"/>
                    <a:pt x="2882" y="6489"/>
                    <a:pt x="2156" y="6501"/>
                  </a:cubicBezTo>
                  <a:lnTo>
                    <a:pt x="2227" y="6501"/>
                  </a:lnTo>
                  <a:cubicBezTo>
                    <a:pt x="2203" y="6501"/>
                    <a:pt x="2180" y="6501"/>
                    <a:pt x="2156" y="6501"/>
                  </a:cubicBezTo>
                  <a:cubicBezTo>
                    <a:pt x="2489" y="6597"/>
                    <a:pt x="2703" y="6597"/>
                    <a:pt x="2846" y="6525"/>
                  </a:cubicBezTo>
                  <a:cubicBezTo>
                    <a:pt x="3215" y="6347"/>
                    <a:pt x="3073" y="5966"/>
                    <a:pt x="3227" y="5835"/>
                  </a:cubicBezTo>
                  <a:cubicBezTo>
                    <a:pt x="3251" y="6061"/>
                    <a:pt x="3382" y="6120"/>
                    <a:pt x="3573" y="6037"/>
                  </a:cubicBezTo>
                  <a:cubicBezTo>
                    <a:pt x="3382" y="5894"/>
                    <a:pt x="3525" y="5704"/>
                    <a:pt x="3704" y="5716"/>
                  </a:cubicBezTo>
                  <a:cubicBezTo>
                    <a:pt x="3977" y="5716"/>
                    <a:pt x="4323" y="6013"/>
                    <a:pt x="4775" y="5704"/>
                  </a:cubicBezTo>
                  <a:cubicBezTo>
                    <a:pt x="4870" y="5692"/>
                    <a:pt x="4954" y="5668"/>
                    <a:pt x="5049" y="5644"/>
                  </a:cubicBezTo>
                  <a:cubicBezTo>
                    <a:pt x="4966" y="5680"/>
                    <a:pt x="4882" y="5739"/>
                    <a:pt x="4811" y="5787"/>
                  </a:cubicBezTo>
                  <a:cubicBezTo>
                    <a:pt x="4275" y="5894"/>
                    <a:pt x="4239" y="6347"/>
                    <a:pt x="4049" y="6549"/>
                  </a:cubicBezTo>
                  <a:cubicBezTo>
                    <a:pt x="3930" y="6680"/>
                    <a:pt x="3692" y="6644"/>
                    <a:pt x="3715" y="6406"/>
                  </a:cubicBezTo>
                  <a:cubicBezTo>
                    <a:pt x="3537" y="6478"/>
                    <a:pt x="3477" y="6608"/>
                    <a:pt x="3620" y="6799"/>
                  </a:cubicBezTo>
                  <a:cubicBezTo>
                    <a:pt x="3430" y="6811"/>
                    <a:pt x="3251" y="6442"/>
                    <a:pt x="2870" y="6573"/>
                  </a:cubicBezTo>
                  <a:cubicBezTo>
                    <a:pt x="2715" y="6632"/>
                    <a:pt x="2561" y="6775"/>
                    <a:pt x="2394" y="7073"/>
                  </a:cubicBezTo>
                  <a:lnTo>
                    <a:pt x="2394" y="7073"/>
                  </a:lnTo>
                  <a:cubicBezTo>
                    <a:pt x="2906" y="6573"/>
                    <a:pt x="3454" y="7668"/>
                    <a:pt x="4096" y="6644"/>
                  </a:cubicBezTo>
                  <a:lnTo>
                    <a:pt x="4096" y="6644"/>
                  </a:lnTo>
                  <a:cubicBezTo>
                    <a:pt x="3918" y="7013"/>
                    <a:pt x="3644" y="7335"/>
                    <a:pt x="3299" y="7573"/>
                  </a:cubicBezTo>
                  <a:cubicBezTo>
                    <a:pt x="3311" y="7525"/>
                    <a:pt x="3299" y="7466"/>
                    <a:pt x="3275" y="7430"/>
                  </a:cubicBezTo>
                  <a:lnTo>
                    <a:pt x="3275" y="7418"/>
                  </a:lnTo>
                  <a:cubicBezTo>
                    <a:pt x="3263" y="7406"/>
                    <a:pt x="3251" y="7394"/>
                    <a:pt x="3239" y="7382"/>
                  </a:cubicBezTo>
                  <a:cubicBezTo>
                    <a:pt x="3096" y="7240"/>
                    <a:pt x="2870" y="7382"/>
                    <a:pt x="2942" y="7561"/>
                  </a:cubicBezTo>
                  <a:cubicBezTo>
                    <a:pt x="3013" y="7430"/>
                    <a:pt x="3120" y="7501"/>
                    <a:pt x="3120" y="7597"/>
                  </a:cubicBezTo>
                  <a:cubicBezTo>
                    <a:pt x="3108" y="7680"/>
                    <a:pt x="2965" y="7740"/>
                    <a:pt x="2894" y="7740"/>
                  </a:cubicBezTo>
                  <a:cubicBezTo>
                    <a:pt x="2834" y="7740"/>
                    <a:pt x="2775" y="7716"/>
                    <a:pt x="2727" y="7668"/>
                  </a:cubicBezTo>
                  <a:cubicBezTo>
                    <a:pt x="2608" y="7561"/>
                    <a:pt x="2489" y="7299"/>
                    <a:pt x="2811" y="7180"/>
                  </a:cubicBezTo>
                  <a:cubicBezTo>
                    <a:pt x="2501" y="7001"/>
                    <a:pt x="2215" y="7370"/>
                    <a:pt x="2275" y="7680"/>
                  </a:cubicBezTo>
                  <a:cubicBezTo>
                    <a:pt x="2049" y="7632"/>
                    <a:pt x="2013" y="7775"/>
                    <a:pt x="1787" y="7585"/>
                  </a:cubicBezTo>
                  <a:cubicBezTo>
                    <a:pt x="1989" y="8156"/>
                    <a:pt x="2299" y="8013"/>
                    <a:pt x="2513" y="8109"/>
                  </a:cubicBezTo>
                  <a:lnTo>
                    <a:pt x="2513" y="8109"/>
                  </a:lnTo>
                  <a:cubicBezTo>
                    <a:pt x="2037" y="7954"/>
                    <a:pt x="1894" y="8311"/>
                    <a:pt x="1501" y="8335"/>
                  </a:cubicBezTo>
                  <a:cubicBezTo>
                    <a:pt x="1906" y="8680"/>
                    <a:pt x="2180" y="8394"/>
                    <a:pt x="2465" y="8299"/>
                  </a:cubicBezTo>
                  <a:lnTo>
                    <a:pt x="2465" y="8299"/>
                  </a:lnTo>
                  <a:cubicBezTo>
                    <a:pt x="1739" y="8585"/>
                    <a:pt x="1906" y="8990"/>
                    <a:pt x="1620" y="9335"/>
                  </a:cubicBezTo>
                  <a:cubicBezTo>
                    <a:pt x="1965" y="9049"/>
                    <a:pt x="2370" y="9216"/>
                    <a:pt x="2656" y="8490"/>
                  </a:cubicBezTo>
                  <a:lnTo>
                    <a:pt x="2656" y="8490"/>
                  </a:lnTo>
                  <a:cubicBezTo>
                    <a:pt x="2549" y="8787"/>
                    <a:pt x="2263" y="9037"/>
                    <a:pt x="2620" y="9454"/>
                  </a:cubicBezTo>
                  <a:cubicBezTo>
                    <a:pt x="2644" y="9061"/>
                    <a:pt x="3001" y="8918"/>
                    <a:pt x="2846" y="8442"/>
                  </a:cubicBezTo>
                  <a:lnTo>
                    <a:pt x="2846" y="8442"/>
                  </a:lnTo>
                  <a:cubicBezTo>
                    <a:pt x="2942" y="8656"/>
                    <a:pt x="2787" y="8966"/>
                    <a:pt x="3370" y="9168"/>
                  </a:cubicBezTo>
                  <a:cubicBezTo>
                    <a:pt x="3180" y="8942"/>
                    <a:pt x="3323" y="8906"/>
                    <a:pt x="3275" y="8680"/>
                  </a:cubicBezTo>
                  <a:cubicBezTo>
                    <a:pt x="3573" y="8740"/>
                    <a:pt x="3954" y="8454"/>
                    <a:pt x="3775" y="8144"/>
                  </a:cubicBezTo>
                  <a:cubicBezTo>
                    <a:pt x="3644" y="8466"/>
                    <a:pt x="3394" y="8347"/>
                    <a:pt x="3287" y="8228"/>
                  </a:cubicBezTo>
                  <a:cubicBezTo>
                    <a:pt x="3239" y="8180"/>
                    <a:pt x="3215" y="8121"/>
                    <a:pt x="3215" y="8061"/>
                  </a:cubicBezTo>
                  <a:cubicBezTo>
                    <a:pt x="3215" y="7990"/>
                    <a:pt x="3275" y="7847"/>
                    <a:pt x="3358" y="7835"/>
                  </a:cubicBezTo>
                  <a:cubicBezTo>
                    <a:pt x="3442" y="7835"/>
                    <a:pt x="3525" y="7942"/>
                    <a:pt x="3394" y="8013"/>
                  </a:cubicBezTo>
                  <a:cubicBezTo>
                    <a:pt x="3418" y="8025"/>
                    <a:pt x="3442" y="8025"/>
                    <a:pt x="3465" y="8025"/>
                  </a:cubicBezTo>
                  <a:cubicBezTo>
                    <a:pt x="3549" y="8013"/>
                    <a:pt x="3620" y="7942"/>
                    <a:pt x="3620" y="7859"/>
                  </a:cubicBezTo>
                  <a:cubicBezTo>
                    <a:pt x="3620" y="7811"/>
                    <a:pt x="3608" y="7763"/>
                    <a:pt x="3573" y="7728"/>
                  </a:cubicBezTo>
                  <a:cubicBezTo>
                    <a:pt x="3561" y="7704"/>
                    <a:pt x="3549" y="7692"/>
                    <a:pt x="3537" y="7680"/>
                  </a:cubicBezTo>
                  <a:lnTo>
                    <a:pt x="3525" y="7680"/>
                  </a:lnTo>
                  <a:cubicBezTo>
                    <a:pt x="3477" y="7656"/>
                    <a:pt x="3430" y="7644"/>
                    <a:pt x="3382" y="7656"/>
                  </a:cubicBezTo>
                  <a:cubicBezTo>
                    <a:pt x="3620" y="7311"/>
                    <a:pt x="3930" y="7037"/>
                    <a:pt x="4311" y="6859"/>
                  </a:cubicBezTo>
                  <a:cubicBezTo>
                    <a:pt x="3287" y="7490"/>
                    <a:pt x="4370" y="8049"/>
                    <a:pt x="3858" y="8561"/>
                  </a:cubicBezTo>
                  <a:cubicBezTo>
                    <a:pt x="3882" y="8537"/>
                    <a:pt x="3894" y="8525"/>
                    <a:pt x="3918" y="8502"/>
                  </a:cubicBezTo>
                  <a:cubicBezTo>
                    <a:pt x="3894" y="8525"/>
                    <a:pt x="3882" y="8537"/>
                    <a:pt x="3858" y="8561"/>
                  </a:cubicBezTo>
                  <a:cubicBezTo>
                    <a:pt x="4156" y="8394"/>
                    <a:pt x="4311" y="8240"/>
                    <a:pt x="4370" y="8085"/>
                  </a:cubicBezTo>
                  <a:cubicBezTo>
                    <a:pt x="4501" y="7692"/>
                    <a:pt x="4132" y="7525"/>
                    <a:pt x="4144" y="7335"/>
                  </a:cubicBezTo>
                  <a:cubicBezTo>
                    <a:pt x="4335" y="7478"/>
                    <a:pt x="4466" y="7418"/>
                    <a:pt x="4537" y="7240"/>
                  </a:cubicBezTo>
                  <a:cubicBezTo>
                    <a:pt x="4299" y="7251"/>
                    <a:pt x="4263" y="7025"/>
                    <a:pt x="4394" y="6906"/>
                  </a:cubicBezTo>
                  <a:cubicBezTo>
                    <a:pt x="4597" y="6716"/>
                    <a:pt x="5049" y="6680"/>
                    <a:pt x="5156" y="6132"/>
                  </a:cubicBezTo>
                  <a:cubicBezTo>
                    <a:pt x="5204" y="6061"/>
                    <a:pt x="5251" y="5989"/>
                    <a:pt x="5299" y="5906"/>
                  </a:cubicBezTo>
                  <a:cubicBezTo>
                    <a:pt x="5275" y="5989"/>
                    <a:pt x="5251" y="6085"/>
                    <a:pt x="5239" y="6168"/>
                  </a:cubicBezTo>
                  <a:cubicBezTo>
                    <a:pt x="4930" y="6620"/>
                    <a:pt x="5216" y="6978"/>
                    <a:pt x="5228" y="7251"/>
                  </a:cubicBezTo>
                  <a:cubicBezTo>
                    <a:pt x="5228" y="7430"/>
                    <a:pt x="5049" y="7561"/>
                    <a:pt x="4894" y="7382"/>
                  </a:cubicBezTo>
                  <a:cubicBezTo>
                    <a:pt x="4823" y="7561"/>
                    <a:pt x="4882" y="7692"/>
                    <a:pt x="5108" y="7728"/>
                  </a:cubicBezTo>
                  <a:cubicBezTo>
                    <a:pt x="4978" y="7882"/>
                    <a:pt x="4597" y="7740"/>
                    <a:pt x="4418" y="8109"/>
                  </a:cubicBezTo>
                  <a:cubicBezTo>
                    <a:pt x="4346" y="8252"/>
                    <a:pt x="4346" y="8466"/>
                    <a:pt x="4442" y="8799"/>
                  </a:cubicBezTo>
                  <a:lnTo>
                    <a:pt x="4442" y="8799"/>
                  </a:lnTo>
                  <a:cubicBezTo>
                    <a:pt x="4454" y="8073"/>
                    <a:pt x="5609" y="8454"/>
                    <a:pt x="5335" y="7287"/>
                  </a:cubicBezTo>
                  <a:lnTo>
                    <a:pt x="5335" y="7287"/>
                  </a:lnTo>
                  <a:cubicBezTo>
                    <a:pt x="5466" y="7680"/>
                    <a:pt x="5501" y="8097"/>
                    <a:pt x="5418" y="8502"/>
                  </a:cubicBezTo>
                  <a:cubicBezTo>
                    <a:pt x="5394" y="8466"/>
                    <a:pt x="5359" y="8430"/>
                    <a:pt x="5311" y="8418"/>
                  </a:cubicBezTo>
                  <a:lnTo>
                    <a:pt x="5299" y="8418"/>
                  </a:lnTo>
                  <a:cubicBezTo>
                    <a:pt x="5275" y="8418"/>
                    <a:pt x="5251" y="8418"/>
                    <a:pt x="5239" y="8418"/>
                  </a:cubicBezTo>
                  <a:cubicBezTo>
                    <a:pt x="5132" y="8430"/>
                    <a:pt x="5061" y="8513"/>
                    <a:pt x="5061" y="8609"/>
                  </a:cubicBezTo>
                  <a:cubicBezTo>
                    <a:pt x="5061" y="8656"/>
                    <a:pt x="5085" y="8704"/>
                    <a:pt x="5132" y="8740"/>
                  </a:cubicBezTo>
                  <a:cubicBezTo>
                    <a:pt x="5132" y="8740"/>
                    <a:pt x="5144" y="8752"/>
                    <a:pt x="5156" y="8764"/>
                  </a:cubicBezTo>
                  <a:cubicBezTo>
                    <a:pt x="5120" y="8609"/>
                    <a:pt x="5251" y="8585"/>
                    <a:pt x="5311" y="8656"/>
                  </a:cubicBezTo>
                  <a:cubicBezTo>
                    <a:pt x="5359" y="8728"/>
                    <a:pt x="5311" y="8871"/>
                    <a:pt x="5251" y="8918"/>
                  </a:cubicBezTo>
                  <a:cubicBezTo>
                    <a:pt x="5204" y="8966"/>
                    <a:pt x="5144" y="8990"/>
                    <a:pt x="5085" y="8990"/>
                  </a:cubicBezTo>
                  <a:cubicBezTo>
                    <a:pt x="4918" y="9002"/>
                    <a:pt x="4656" y="8894"/>
                    <a:pt x="4787" y="8573"/>
                  </a:cubicBezTo>
                  <a:cubicBezTo>
                    <a:pt x="4454" y="8668"/>
                    <a:pt x="4513" y="9145"/>
                    <a:pt x="4763" y="9311"/>
                  </a:cubicBezTo>
                  <a:cubicBezTo>
                    <a:pt x="4573" y="9442"/>
                    <a:pt x="4644" y="9573"/>
                    <a:pt x="4358" y="9597"/>
                  </a:cubicBezTo>
                  <a:cubicBezTo>
                    <a:pt x="4906" y="9859"/>
                    <a:pt x="5013" y="9537"/>
                    <a:pt x="5239" y="9442"/>
                  </a:cubicBezTo>
                  <a:lnTo>
                    <a:pt x="5239" y="9442"/>
                  </a:lnTo>
                  <a:cubicBezTo>
                    <a:pt x="4787" y="9680"/>
                    <a:pt x="4942" y="10037"/>
                    <a:pt x="4680" y="10323"/>
                  </a:cubicBezTo>
                  <a:cubicBezTo>
                    <a:pt x="5216" y="10276"/>
                    <a:pt x="5204" y="9895"/>
                    <a:pt x="5335" y="9609"/>
                  </a:cubicBezTo>
                  <a:lnTo>
                    <a:pt x="5335" y="9609"/>
                  </a:lnTo>
                  <a:cubicBezTo>
                    <a:pt x="5037" y="10323"/>
                    <a:pt x="5430" y="10502"/>
                    <a:pt x="5478" y="10954"/>
                  </a:cubicBezTo>
                  <a:cubicBezTo>
                    <a:pt x="5513" y="10502"/>
                    <a:pt x="5918" y="10323"/>
                    <a:pt x="5609" y="9609"/>
                  </a:cubicBezTo>
                  <a:lnTo>
                    <a:pt x="5609" y="9609"/>
                  </a:lnTo>
                  <a:cubicBezTo>
                    <a:pt x="5740" y="9895"/>
                    <a:pt x="5728" y="10276"/>
                    <a:pt x="6275" y="10323"/>
                  </a:cubicBezTo>
                  <a:cubicBezTo>
                    <a:pt x="6001" y="10026"/>
                    <a:pt x="6156" y="9680"/>
                    <a:pt x="5716" y="9442"/>
                  </a:cubicBezTo>
                  <a:lnTo>
                    <a:pt x="5716" y="9442"/>
                  </a:lnTo>
                  <a:cubicBezTo>
                    <a:pt x="5930" y="9526"/>
                    <a:pt x="6049" y="9859"/>
                    <a:pt x="6597" y="9597"/>
                  </a:cubicBezTo>
                  <a:cubicBezTo>
                    <a:pt x="6299" y="9573"/>
                    <a:pt x="6371" y="9442"/>
                    <a:pt x="6180" y="9311"/>
                  </a:cubicBezTo>
                  <a:cubicBezTo>
                    <a:pt x="6442" y="9145"/>
                    <a:pt x="6502" y="8668"/>
                    <a:pt x="6156" y="8573"/>
                  </a:cubicBezTo>
                  <a:cubicBezTo>
                    <a:pt x="6299" y="8894"/>
                    <a:pt x="6025" y="9002"/>
                    <a:pt x="5859" y="8990"/>
                  </a:cubicBezTo>
                  <a:cubicBezTo>
                    <a:pt x="5799" y="8990"/>
                    <a:pt x="5740" y="8966"/>
                    <a:pt x="5692" y="8918"/>
                  </a:cubicBezTo>
                  <a:cubicBezTo>
                    <a:pt x="5644" y="8871"/>
                    <a:pt x="5585" y="8728"/>
                    <a:pt x="5644" y="8656"/>
                  </a:cubicBezTo>
                  <a:cubicBezTo>
                    <a:pt x="5692" y="8585"/>
                    <a:pt x="5835" y="8609"/>
                    <a:pt x="5787" y="8764"/>
                  </a:cubicBezTo>
                  <a:cubicBezTo>
                    <a:pt x="5799" y="8752"/>
                    <a:pt x="5811" y="8740"/>
                    <a:pt x="5823" y="8740"/>
                  </a:cubicBezTo>
                  <a:cubicBezTo>
                    <a:pt x="5859" y="8704"/>
                    <a:pt x="5882" y="8656"/>
                    <a:pt x="5882" y="8609"/>
                  </a:cubicBezTo>
                  <a:cubicBezTo>
                    <a:pt x="5882" y="8513"/>
                    <a:pt x="5811" y="8430"/>
                    <a:pt x="5716" y="8418"/>
                  </a:cubicBezTo>
                  <a:cubicBezTo>
                    <a:pt x="5692" y="8418"/>
                    <a:pt x="5668" y="8418"/>
                    <a:pt x="5656" y="8418"/>
                  </a:cubicBezTo>
                  <a:lnTo>
                    <a:pt x="5644" y="8418"/>
                  </a:lnTo>
                  <a:cubicBezTo>
                    <a:pt x="5597" y="8430"/>
                    <a:pt x="5549" y="8466"/>
                    <a:pt x="5525" y="8502"/>
                  </a:cubicBezTo>
                  <a:cubicBezTo>
                    <a:pt x="5442" y="8097"/>
                    <a:pt x="5478" y="7680"/>
                    <a:pt x="5620" y="7287"/>
                  </a:cubicBezTo>
                  <a:cubicBezTo>
                    <a:pt x="5335" y="8466"/>
                    <a:pt x="6502" y="8085"/>
                    <a:pt x="6513" y="8799"/>
                  </a:cubicBezTo>
                  <a:lnTo>
                    <a:pt x="6513" y="8728"/>
                  </a:lnTo>
                  <a:cubicBezTo>
                    <a:pt x="6513" y="8752"/>
                    <a:pt x="6513" y="8775"/>
                    <a:pt x="6513" y="8799"/>
                  </a:cubicBezTo>
                  <a:cubicBezTo>
                    <a:pt x="6609" y="8466"/>
                    <a:pt x="6597" y="8252"/>
                    <a:pt x="6525" y="8109"/>
                  </a:cubicBezTo>
                  <a:cubicBezTo>
                    <a:pt x="6347" y="7740"/>
                    <a:pt x="5966" y="7882"/>
                    <a:pt x="5835" y="7740"/>
                  </a:cubicBezTo>
                  <a:cubicBezTo>
                    <a:pt x="6073" y="7704"/>
                    <a:pt x="6132" y="7573"/>
                    <a:pt x="6049" y="7394"/>
                  </a:cubicBezTo>
                  <a:cubicBezTo>
                    <a:pt x="5894" y="7573"/>
                    <a:pt x="5716" y="7430"/>
                    <a:pt x="5716" y="7251"/>
                  </a:cubicBezTo>
                  <a:cubicBezTo>
                    <a:pt x="5728" y="6978"/>
                    <a:pt x="6013" y="6632"/>
                    <a:pt x="5704" y="6180"/>
                  </a:cubicBezTo>
                  <a:cubicBezTo>
                    <a:pt x="5692" y="6085"/>
                    <a:pt x="5680" y="6001"/>
                    <a:pt x="5644" y="5918"/>
                  </a:cubicBezTo>
                  <a:cubicBezTo>
                    <a:pt x="5692" y="5989"/>
                    <a:pt x="5740" y="6073"/>
                    <a:pt x="5799" y="6144"/>
                  </a:cubicBezTo>
                  <a:cubicBezTo>
                    <a:pt x="5894" y="6680"/>
                    <a:pt x="6347" y="6728"/>
                    <a:pt x="6549" y="6906"/>
                  </a:cubicBezTo>
                  <a:cubicBezTo>
                    <a:pt x="6680" y="7037"/>
                    <a:pt x="6644" y="7263"/>
                    <a:pt x="6418" y="7240"/>
                  </a:cubicBezTo>
                  <a:cubicBezTo>
                    <a:pt x="6478" y="7430"/>
                    <a:pt x="6621" y="7478"/>
                    <a:pt x="6811" y="7335"/>
                  </a:cubicBezTo>
                  <a:cubicBezTo>
                    <a:pt x="6811" y="7525"/>
                    <a:pt x="6454" y="7704"/>
                    <a:pt x="6585" y="8085"/>
                  </a:cubicBezTo>
                  <a:cubicBezTo>
                    <a:pt x="6632" y="8240"/>
                    <a:pt x="6787" y="8394"/>
                    <a:pt x="7085" y="8561"/>
                  </a:cubicBezTo>
                  <a:lnTo>
                    <a:pt x="7085" y="8561"/>
                  </a:lnTo>
                  <a:cubicBezTo>
                    <a:pt x="6585" y="8049"/>
                    <a:pt x="7668" y="7501"/>
                    <a:pt x="6656" y="6870"/>
                  </a:cubicBezTo>
                  <a:cubicBezTo>
                    <a:pt x="7025" y="7037"/>
                    <a:pt x="7347" y="7323"/>
                    <a:pt x="7573" y="7668"/>
                  </a:cubicBezTo>
                  <a:cubicBezTo>
                    <a:pt x="7525" y="7656"/>
                    <a:pt x="7478" y="7656"/>
                    <a:pt x="7442" y="7692"/>
                  </a:cubicBezTo>
                  <a:lnTo>
                    <a:pt x="7430" y="7692"/>
                  </a:lnTo>
                  <a:cubicBezTo>
                    <a:pt x="7406" y="7704"/>
                    <a:pt x="7394" y="7716"/>
                    <a:pt x="7383" y="7728"/>
                  </a:cubicBezTo>
                  <a:cubicBezTo>
                    <a:pt x="7252" y="7871"/>
                    <a:pt x="7383" y="8097"/>
                    <a:pt x="7573" y="8025"/>
                  </a:cubicBezTo>
                  <a:cubicBezTo>
                    <a:pt x="7430" y="7954"/>
                    <a:pt x="7514" y="7847"/>
                    <a:pt x="7597" y="7859"/>
                  </a:cubicBezTo>
                  <a:cubicBezTo>
                    <a:pt x="7692" y="7859"/>
                    <a:pt x="7752" y="8002"/>
                    <a:pt x="7752" y="8073"/>
                  </a:cubicBezTo>
                  <a:cubicBezTo>
                    <a:pt x="7752" y="8132"/>
                    <a:pt x="7728" y="8192"/>
                    <a:pt x="7680" y="8240"/>
                  </a:cubicBezTo>
                  <a:cubicBezTo>
                    <a:pt x="7573" y="8371"/>
                    <a:pt x="7311" y="8478"/>
                    <a:pt x="7180" y="8156"/>
                  </a:cubicBezTo>
                  <a:cubicBezTo>
                    <a:pt x="7013" y="8466"/>
                    <a:pt x="7383" y="8752"/>
                    <a:pt x="7692" y="8692"/>
                  </a:cubicBezTo>
                  <a:cubicBezTo>
                    <a:pt x="7645" y="8918"/>
                    <a:pt x="7787" y="8966"/>
                    <a:pt x="7597" y="9180"/>
                  </a:cubicBezTo>
                  <a:cubicBezTo>
                    <a:pt x="8168" y="8978"/>
                    <a:pt x="8026" y="8668"/>
                    <a:pt x="8109" y="8454"/>
                  </a:cubicBezTo>
                  <a:lnTo>
                    <a:pt x="8109" y="8454"/>
                  </a:lnTo>
                  <a:cubicBezTo>
                    <a:pt x="7966" y="8930"/>
                    <a:pt x="8323" y="9073"/>
                    <a:pt x="8347" y="9478"/>
                  </a:cubicBezTo>
                  <a:cubicBezTo>
                    <a:pt x="8692" y="9061"/>
                    <a:pt x="8407" y="8799"/>
                    <a:pt x="8299" y="8502"/>
                  </a:cubicBezTo>
                  <a:lnTo>
                    <a:pt x="8299" y="8502"/>
                  </a:lnTo>
                  <a:cubicBezTo>
                    <a:pt x="8597" y="9228"/>
                    <a:pt x="9002" y="9061"/>
                    <a:pt x="9347" y="9347"/>
                  </a:cubicBezTo>
                  <a:cubicBezTo>
                    <a:pt x="9049" y="9002"/>
                    <a:pt x="9216" y="8597"/>
                    <a:pt x="8502" y="8311"/>
                  </a:cubicBezTo>
                  <a:lnTo>
                    <a:pt x="8502" y="8311"/>
                  </a:lnTo>
                  <a:cubicBezTo>
                    <a:pt x="8799" y="8418"/>
                    <a:pt x="9049" y="8704"/>
                    <a:pt x="9466" y="8347"/>
                  </a:cubicBezTo>
                  <a:cubicBezTo>
                    <a:pt x="9073" y="8323"/>
                    <a:pt x="8930" y="7966"/>
                    <a:pt x="8454" y="8121"/>
                  </a:cubicBezTo>
                  <a:lnTo>
                    <a:pt x="8454" y="8121"/>
                  </a:lnTo>
                  <a:cubicBezTo>
                    <a:pt x="8668" y="8025"/>
                    <a:pt x="8978" y="8180"/>
                    <a:pt x="9180" y="7597"/>
                  </a:cubicBezTo>
                  <a:cubicBezTo>
                    <a:pt x="8954" y="7787"/>
                    <a:pt x="8907" y="7644"/>
                    <a:pt x="8680" y="7692"/>
                  </a:cubicBezTo>
                  <a:cubicBezTo>
                    <a:pt x="8752" y="7394"/>
                    <a:pt x="8466" y="7013"/>
                    <a:pt x="8156" y="7192"/>
                  </a:cubicBezTo>
                  <a:cubicBezTo>
                    <a:pt x="8478" y="7323"/>
                    <a:pt x="8359" y="7573"/>
                    <a:pt x="8240" y="7692"/>
                  </a:cubicBezTo>
                  <a:cubicBezTo>
                    <a:pt x="8192" y="7728"/>
                    <a:pt x="8133" y="7751"/>
                    <a:pt x="8073" y="7751"/>
                  </a:cubicBezTo>
                  <a:cubicBezTo>
                    <a:pt x="8002" y="7751"/>
                    <a:pt x="7859" y="7692"/>
                    <a:pt x="7847" y="7609"/>
                  </a:cubicBezTo>
                  <a:cubicBezTo>
                    <a:pt x="7835" y="7525"/>
                    <a:pt x="7954" y="7442"/>
                    <a:pt x="8026" y="7573"/>
                  </a:cubicBezTo>
                  <a:cubicBezTo>
                    <a:pt x="8026" y="7549"/>
                    <a:pt x="8026" y="7525"/>
                    <a:pt x="8026" y="7501"/>
                  </a:cubicBezTo>
                  <a:cubicBezTo>
                    <a:pt x="8014" y="7418"/>
                    <a:pt x="7942" y="7347"/>
                    <a:pt x="7859" y="7347"/>
                  </a:cubicBezTo>
                  <a:cubicBezTo>
                    <a:pt x="7811" y="7347"/>
                    <a:pt x="7764" y="7359"/>
                    <a:pt x="7728" y="7394"/>
                  </a:cubicBezTo>
                  <a:cubicBezTo>
                    <a:pt x="7704" y="7406"/>
                    <a:pt x="7692" y="7418"/>
                    <a:pt x="7692" y="7430"/>
                  </a:cubicBezTo>
                  <a:lnTo>
                    <a:pt x="7692" y="7442"/>
                  </a:lnTo>
                  <a:cubicBezTo>
                    <a:pt x="7656" y="7490"/>
                    <a:pt x="7656" y="7537"/>
                    <a:pt x="7656" y="7585"/>
                  </a:cubicBezTo>
                  <a:cubicBezTo>
                    <a:pt x="7323" y="7347"/>
                    <a:pt x="7037" y="7037"/>
                    <a:pt x="6871" y="6656"/>
                  </a:cubicBezTo>
                  <a:cubicBezTo>
                    <a:pt x="7502" y="7692"/>
                    <a:pt x="8061" y="6597"/>
                    <a:pt x="8561" y="7097"/>
                  </a:cubicBezTo>
                  <a:cubicBezTo>
                    <a:pt x="8549" y="7073"/>
                    <a:pt x="8526" y="7061"/>
                    <a:pt x="8514" y="7049"/>
                  </a:cubicBezTo>
                  <a:cubicBezTo>
                    <a:pt x="8526" y="7061"/>
                    <a:pt x="8549" y="7073"/>
                    <a:pt x="8561" y="7097"/>
                  </a:cubicBezTo>
                  <a:cubicBezTo>
                    <a:pt x="8395" y="6799"/>
                    <a:pt x="8240" y="6656"/>
                    <a:pt x="8097" y="6597"/>
                  </a:cubicBezTo>
                  <a:cubicBezTo>
                    <a:pt x="7704" y="6466"/>
                    <a:pt x="7537" y="6835"/>
                    <a:pt x="7335" y="6823"/>
                  </a:cubicBezTo>
                  <a:cubicBezTo>
                    <a:pt x="7490" y="6632"/>
                    <a:pt x="7430" y="6501"/>
                    <a:pt x="7240" y="6430"/>
                  </a:cubicBezTo>
                  <a:cubicBezTo>
                    <a:pt x="7264" y="6656"/>
                    <a:pt x="7037" y="6692"/>
                    <a:pt x="6918" y="6561"/>
                  </a:cubicBezTo>
                  <a:cubicBezTo>
                    <a:pt x="6728" y="6358"/>
                    <a:pt x="6692" y="5906"/>
                    <a:pt x="6144" y="5811"/>
                  </a:cubicBezTo>
                  <a:cubicBezTo>
                    <a:pt x="6073" y="5751"/>
                    <a:pt x="6001" y="5704"/>
                    <a:pt x="5918" y="5656"/>
                  </a:cubicBezTo>
                  <a:cubicBezTo>
                    <a:pt x="6001" y="5692"/>
                    <a:pt x="6097" y="5704"/>
                    <a:pt x="6180" y="5716"/>
                  </a:cubicBezTo>
                  <a:cubicBezTo>
                    <a:pt x="6632" y="6037"/>
                    <a:pt x="6978" y="5739"/>
                    <a:pt x="7252" y="5727"/>
                  </a:cubicBezTo>
                  <a:cubicBezTo>
                    <a:pt x="7442" y="5727"/>
                    <a:pt x="7573" y="5906"/>
                    <a:pt x="7394" y="6061"/>
                  </a:cubicBezTo>
                  <a:cubicBezTo>
                    <a:pt x="7573" y="6144"/>
                    <a:pt x="7704" y="6085"/>
                    <a:pt x="7740" y="5846"/>
                  </a:cubicBezTo>
                  <a:cubicBezTo>
                    <a:pt x="7883" y="5977"/>
                    <a:pt x="7740" y="6358"/>
                    <a:pt x="8109" y="6537"/>
                  </a:cubicBezTo>
                  <a:cubicBezTo>
                    <a:pt x="8264" y="6608"/>
                    <a:pt x="8466" y="6620"/>
                    <a:pt x="8799" y="6525"/>
                  </a:cubicBezTo>
                  <a:lnTo>
                    <a:pt x="8799" y="6525"/>
                  </a:lnTo>
                  <a:cubicBezTo>
                    <a:pt x="8085" y="6513"/>
                    <a:pt x="8466" y="5358"/>
                    <a:pt x="7299" y="5632"/>
                  </a:cubicBezTo>
                  <a:lnTo>
                    <a:pt x="7299" y="5632"/>
                  </a:lnTo>
                  <a:cubicBezTo>
                    <a:pt x="7680" y="5489"/>
                    <a:pt x="8109" y="5454"/>
                    <a:pt x="8514" y="5537"/>
                  </a:cubicBezTo>
                  <a:cubicBezTo>
                    <a:pt x="8478" y="5561"/>
                    <a:pt x="8442" y="5608"/>
                    <a:pt x="8430" y="5656"/>
                  </a:cubicBezTo>
                  <a:lnTo>
                    <a:pt x="8430" y="5668"/>
                  </a:lnTo>
                  <a:cubicBezTo>
                    <a:pt x="8430" y="5680"/>
                    <a:pt x="8430" y="5704"/>
                    <a:pt x="8430" y="5727"/>
                  </a:cubicBezTo>
                  <a:cubicBezTo>
                    <a:pt x="8430" y="5906"/>
                    <a:pt x="8680" y="5966"/>
                    <a:pt x="8764" y="5799"/>
                  </a:cubicBezTo>
                  <a:cubicBezTo>
                    <a:pt x="8621" y="5846"/>
                    <a:pt x="8597" y="5704"/>
                    <a:pt x="8668" y="5656"/>
                  </a:cubicBezTo>
                  <a:cubicBezTo>
                    <a:pt x="8728" y="5596"/>
                    <a:pt x="8883" y="5656"/>
                    <a:pt x="8930" y="5704"/>
                  </a:cubicBezTo>
                  <a:cubicBezTo>
                    <a:pt x="8966" y="5751"/>
                    <a:pt x="9002" y="5811"/>
                    <a:pt x="9002" y="5870"/>
                  </a:cubicBezTo>
                  <a:cubicBezTo>
                    <a:pt x="9002" y="6037"/>
                    <a:pt x="8907" y="6299"/>
                    <a:pt x="8585" y="6168"/>
                  </a:cubicBezTo>
                  <a:cubicBezTo>
                    <a:pt x="8680" y="6513"/>
                    <a:pt x="9145" y="6454"/>
                    <a:pt x="9323" y="6192"/>
                  </a:cubicBezTo>
                  <a:cubicBezTo>
                    <a:pt x="9442" y="6382"/>
                    <a:pt x="9585" y="6311"/>
                    <a:pt x="9597" y="6608"/>
                  </a:cubicBezTo>
                  <a:cubicBezTo>
                    <a:pt x="9871" y="6061"/>
                    <a:pt x="9538" y="5942"/>
                    <a:pt x="9454" y="5727"/>
                  </a:cubicBezTo>
                  <a:lnTo>
                    <a:pt x="9454" y="5727"/>
                  </a:lnTo>
                  <a:cubicBezTo>
                    <a:pt x="9680" y="6168"/>
                    <a:pt x="10050" y="6025"/>
                    <a:pt x="10335" y="6287"/>
                  </a:cubicBezTo>
                  <a:cubicBezTo>
                    <a:pt x="10288" y="5739"/>
                    <a:pt x="9907" y="5751"/>
                    <a:pt x="9621" y="5620"/>
                  </a:cubicBezTo>
                  <a:lnTo>
                    <a:pt x="9621" y="5620"/>
                  </a:lnTo>
                  <a:cubicBezTo>
                    <a:pt x="10335" y="5930"/>
                    <a:pt x="10514" y="5525"/>
                    <a:pt x="10954" y="5489"/>
                  </a:cubicBezTo>
                  <a:cubicBezTo>
                    <a:pt x="10514" y="5454"/>
                    <a:pt x="10335" y="5037"/>
                    <a:pt x="9621" y="5346"/>
                  </a:cubicBezTo>
                  <a:lnTo>
                    <a:pt x="9621" y="5346"/>
                  </a:lnTo>
                  <a:cubicBezTo>
                    <a:pt x="9907" y="5215"/>
                    <a:pt x="10288" y="5239"/>
                    <a:pt x="10335" y="4692"/>
                  </a:cubicBezTo>
                  <a:cubicBezTo>
                    <a:pt x="10038" y="4954"/>
                    <a:pt x="9680" y="4799"/>
                    <a:pt x="9454" y="5251"/>
                  </a:cubicBezTo>
                  <a:lnTo>
                    <a:pt x="9454" y="5251"/>
                  </a:lnTo>
                  <a:cubicBezTo>
                    <a:pt x="9538" y="5025"/>
                    <a:pt x="9871" y="4918"/>
                    <a:pt x="9597" y="4370"/>
                  </a:cubicBezTo>
                  <a:cubicBezTo>
                    <a:pt x="9609" y="4644"/>
                    <a:pt x="9466" y="4573"/>
                    <a:pt x="9335" y="4763"/>
                  </a:cubicBezTo>
                  <a:close/>
                  <a:moveTo>
                    <a:pt x="3680" y="5632"/>
                  </a:moveTo>
                  <a:close/>
                  <a:moveTo>
                    <a:pt x="4644" y="5727"/>
                  </a:moveTo>
                  <a:cubicBezTo>
                    <a:pt x="4513" y="5799"/>
                    <a:pt x="4358" y="5823"/>
                    <a:pt x="4216" y="5799"/>
                  </a:cubicBezTo>
                  <a:cubicBezTo>
                    <a:pt x="4025" y="5751"/>
                    <a:pt x="3835" y="5596"/>
                    <a:pt x="3489" y="5525"/>
                  </a:cubicBezTo>
                  <a:cubicBezTo>
                    <a:pt x="3394" y="5501"/>
                    <a:pt x="3287" y="5489"/>
                    <a:pt x="3192" y="5477"/>
                  </a:cubicBezTo>
                  <a:cubicBezTo>
                    <a:pt x="3299" y="5465"/>
                    <a:pt x="3394" y="5454"/>
                    <a:pt x="3489" y="5430"/>
                  </a:cubicBezTo>
                  <a:cubicBezTo>
                    <a:pt x="3835" y="5358"/>
                    <a:pt x="4025" y="5204"/>
                    <a:pt x="4216" y="5156"/>
                  </a:cubicBezTo>
                  <a:cubicBezTo>
                    <a:pt x="4358" y="5132"/>
                    <a:pt x="4513" y="5144"/>
                    <a:pt x="4644" y="5227"/>
                  </a:cubicBezTo>
                  <a:cubicBezTo>
                    <a:pt x="4418" y="5215"/>
                    <a:pt x="4204" y="5311"/>
                    <a:pt x="4049" y="5477"/>
                  </a:cubicBezTo>
                  <a:cubicBezTo>
                    <a:pt x="4204" y="5644"/>
                    <a:pt x="4418" y="5739"/>
                    <a:pt x="4644" y="5727"/>
                  </a:cubicBezTo>
                  <a:close/>
                  <a:moveTo>
                    <a:pt x="4323" y="4084"/>
                  </a:moveTo>
                  <a:close/>
                  <a:moveTo>
                    <a:pt x="4323" y="6870"/>
                  </a:moveTo>
                  <a:close/>
                  <a:moveTo>
                    <a:pt x="4811" y="6608"/>
                  </a:moveTo>
                  <a:cubicBezTo>
                    <a:pt x="4644" y="6716"/>
                    <a:pt x="4418" y="6739"/>
                    <a:pt x="4108" y="6942"/>
                  </a:cubicBezTo>
                  <a:cubicBezTo>
                    <a:pt x="4025" y="6989"/>
                    <a:pt x="3942" y="7049"/>
                    <a:pt x="3858" y="7120"/>
                  </a:cubicBezTo>
                  <a:cubicBezTo>
                    <a:pt x="3930" y="7037"/>
                    <a:pt x="3989" y="6954"/>
                    <a:pt x="4037" y="6870"/>
                  </a:cubicBezTo>
                  <a:cubicBezTo>
                    <a:pt x="4239" y="6573"/>
                    <a:pt x="4263" y="6335"/>
                    <a:pt x="4370" y="6168"/>
                  </a:cubicBezTo>
                  <a:cubicBezTo>
                    <a:pt x="4454" y="6037"/>
                    <a:pt x="4573" y="5942"/>
                    <a:pt x="4716" y="5906"/>
                  </a:cubicBezTo>
                  <a:cubicBezTo>
                    <a:pt x="4561" y="6049"/>
                    <a:pt x="4466" y="6275"/>
                    <a:pt x="4477" y="6501"/>
                  </a:cubicBezTo>
                  <a:cubicBezTo>
                    <a:pt x="4704" y="6501"/>
                    <a:pt x="4918" y="6418"/>
                    <a:pt x="5073" y="6251"/>
                  </a:cubicBezTo>
                  <a:cubicBezTo>
                    <a:pt x="5037" y="6406"/>
                    <a:pt x="4942" y="6525"/>
                    <a:pt x="4811" y="6608"/>
                  </a:cubicBezTo>
                  <a:close/>
                  <a:moveTo>
                    <a:pt x="4477" y="4453"/>
                  </a:moveTo>
                  <a:cubicBezTo>
                    <a:pt x="4466" y="4680"/>
                    <a:pt x="4561" y="4894"/>
                    <a:pt x="4716" y="5049"/>
                  </a:cubicBezTo>
                  <a:cubicBezTo>
                    <a:pt x="4573" y="5001"/>
                    <a:pt x="4454" y="4918"/>
                    <a:pt x="4370" y="4787"/>
                  </a:cubicBezTo>
                  <a:cubicBezTo>
                    <a:pt x="4263" y="4620"/>
                    <a:pt x="4239" y="4382"/>
                    <a:pt x="4049" y="4084"/>
                  </a:cubicBezTo>
                  <a:cubicBezTo>
                    <a:pt x="3989" y="3989"/>
                    <a:pt x="3930" y="3906"/>
                    <a:pt x="3858" y="3834"/>
                  </a:cubicBezTo>
                  <a:cubicBezTo>
                    <a:pt x="3942" y="3894"/>
                    <a:pt x="4025" y="3953"/>
                    <a:pt x="4108" y="4013"/>
                  </a:cubicBezTo>
                  <a:cubicBezTo>
                    <a:pt x="4406" y="4203"/>
                    <a:pt x="4644" y="4239"/>
                    <a:pt x="4823" y="4334"/>
                  </a:cubicBezTo>
                  <a:cubicBezTo>
                    <a:pt x="4942" y="4418"/>
                    <a:pt x="5037" y="4549"/>
                    <a:pt x="5085" y="4692"/>
                  </a:cubicBezTo>
                  <a:cubicBezTo>
                    <a:pt x="4918" y="4525"/>
                    <a:pt x="4704" y="4430"/>
                    <a:pt x="4466" y="4453"/>
                  </a:cubicBezTo>
                  <a:close/>
                  <a:moveTo>
                    <a:pt x="5656" y="7299"/>
                  </a:moveTo>
                  <a:close/>
                  <a:moveTo>
                    <a:pt x="5751" y="6335"/>
                  </a:moveTo>
                  <a:cubicBezTo>
                    <a:pt x="5835" y="6466"/>
                    <a:pt x="5847" y="6620"/>
                    <a:pt x="5823" y="6763"/>
                  </a:cubicBezTo>
                  <a:cubicBezTo>
                    <a:pt x="5775" y="6954"/>
                    <a:pt x="5632" y="7144"/>
                    <a:pt x="5549" y="7490"/>
                  </a:cubicBezTo>
                  <a:cubicBezTo>
                    <a:pt x="5537" y="7585"/>
                    <a:pt x="5513" y="7680"/>
                    <a:pt x="5501" y="7787"/>
                  </a:cubicBezTo>
                  <a:cubicBezTo>
                    <a:pt x="5489" y="7680"/>
                    <a:pt x="5478" y="7585"/>
                    <a:pt x="5454" y="7490"/>
                  </a:cubicBezTo>
                  <a:cubicBezTo>
                    <a:pt x="5382" y="7144"/>
                    <a:pt x="5228" y="6954"/>
                    <a:pt x="5180" y="6763"/>
                  </a:cubicBezTo>
                  <a:cubicBezTo>
                    <a:pt x="5156" y="6620"/>
                    <a:pt x="5180" y="6466"/>
                    <a:pt x="5251" y="6335"/>
                  </a:cubicBezTo>
                  <a:cubicBezTo>
                    <a:pt x="5037" y="6549"/>
                    <a:pt x="5192" y="6930"/>
                    <a:pt x="5501" y="6930"/>
                  </a:cubicBezTo>
                  <a:cubicBezTo>
                    <a:pt x="5811" y="6930"/>
                    <a:pt x="5978" y="6549"/>
                    <a:pt x="5751" y="6335"/>
                  </a:cubicBezTo>
                  <a:close/>
                  <a:moveTo>
                    <a:pt x="5501" y="4025"/>
                  </a:moveTo>
                  <a:cubicBezTo>
                    <a:pt x="5335" y="4180"/>
                    <a:pt x="5239" y="4394"/>
                    <a:pt x="5251" y="4620"/>
                  </a:cubicBezTo>
                  <a:cubicBezTo>
                    <a:pt x="5180" y="4489"/>
                    <a:pt x="5156" y="4334"/>
                    <a:pt x="5180" y="4192"/>
                  </a:cubicBezTo>
                  <a:cubicBezTo>
                    <a:pt x="5228" y="4001"/>
                    <a:pt x="5382" y="3811"/>
                    <a:pt x="5454" y="3465"/>
                  </a:cubicBezTo>
                  <a:cubicBezTo>
                    <a:pt x="5478" y="3370"/>
                    <a:pt x="5489" y="3275"/>
                    <a:pt x="5501" y="3168"/>
                  </a:cubicBezTo>
                  <a:cubicBezTo>
                    <a:pt x="5513" y="3275"/>
                    <a:pt x="5525" y="3370"/>
                    <a:pt x="5549" y="3465"/>
                  </a:cubicBezTo>
                  <a:cubicBezTo>
                    <a:pt x="5620" y="3811"/>
                    <a:pt x="5775" y="4001"/>
                    <a:pt x="5823" y="4192"/>
                  </a:cubicBezTo>
                  <a:cubicBezTo>
                    <a:pt x="5847" y="4334"/>
                    <a:pt x="5835" y="4489"/>
                    <a:pt x="5751" y="4620"/>
                  </a:cubicBezTo>
                  <a:cubicBezTo>
                    <a:pt x="5763" y="4394"/>
                    <a:pt x="5668" y="4180"/>
                    <a:pt x="5501" y="4025"/>
                  </a:cubicBezTo>
                  <a:close/>
                  <a:moveTo>
                    <a:pt x="6680" y="4084"/>
                  </a:moveTo>
                  <a:close/>
                  <a:moveTo>
                    <a:pt x="6894" y="6656"/>
                  </a:moveTo>
                  <a:close/>
                  <a:moveTo>
                    <a:pt x="6525" y="6513"/>
                  </a:moveTo>
                  <a:cubicBezTo>
                    <a:pt x="6537" y="6287"/>
                    <a:pt x="6454" y="6061"/>
                    <a:pt x="6287" y="5918"/>
                  </a:cubicBezTo>
                  <a:cubicBezTo>
                    <a:pt x="6430" y="5954"/>
                    <a:pt x="6549" y="6049"/>
                    <a:pt x="6632" y="6180"/>
                  </a:cubicBezTo>
                  <a:cubicBezTo>
                    <a:pt x="6740" y="6347"/>
                    <a:pt x="6763" y="6573"/>
                    <a:pt x="6966" y="6882"/>
                  </a:cubicBezTo>
                  <a:cubicBezTo>
                    <a:pt x="7013" y="6966"/>
                    <a:pt x="7073" y="7049"/>
                    <a:pt x="7144" y="7132"/>
                  </a:cubicBezTo>
                  <a:cubicBezTo>
                    <a:pt x="7061" y="7061"/>
                    <a:pt x="6978" y="7001"/>
                    <a:pt x="6894" y="6954"/>
                  </a:cubicBezTo>
                  <a:cubicBezTo>
                    <a:pt x="6597" y="6751"/>
                    <a:pt x="6359" y="6728"/>
                    <a:pt x="6192" y="6620"/>
                  </a:cubicBezTo>
                  <a:cubicBezTo>
                    <a:pt x="6061" y="6537"/>
                    <a:pt x="5966" y="6418"/>
                    <a:pt x="5930" y="6275"/>
                  </a:cubicBezTo>
                  <a:cubicBezTo>
                    <a:pt x="6085" y="6430"/>
                    <a:pt x="6299" y="6513"/>
                    <a:pt x="6525" y="6501"/>
                  </a:cubicBezTo>
                  <a:close/>
                  <a:moveTo>
                    <a:pt x="5930" y="4703"/>
                  </a:moveTo>
                  <a:cubicBezTo>
                    <a:pt x="5978" y="4561"/>
                    <a:pt x="6061" y="4430"/>
                    <a:pt x="6192" y="4346"/>
                  </a:cubicBezTo>
                  <a:cubicBezTo>
                    <a:pt x="6359" y="4251"/>
                    <a:pt x="6597" y="4215"/>
                    <a:pt x="6894" y="4025"/>
                  </a:cubicBezTo>
                  <a:cubicBezTo>
                    <a:pt x="6990" y="3965"/>
                    <a:pt x="7073" y="3906"/>
                    <a:pt x="7144" y="3846"/>
                  </a:cubicBezTo>
                  <a:cubicBezTo>
                    <a:pt x="7085" y="3918"/>
                    <a:pt x="7025" y="4001"/>
                    <a:pt x="6966" y="4096"/>
                  </a:cubicBezTo>
                  <a:cubicBezTo>
                    <a:pt x="6775" y="4394"/>
                    <a:pt x="6752" y="4632"/>
                    <a:pt x="6644" y="4799"/>
                  </a:cubicBezTo>
                  <a:cubicBezTo>
                    <a:pt x="6561" y="4930"/>
                    <a:pt x="6430" y="5013"/>
                    <a:pt x="6287" y="5061"/>
                  </a:cubicBezTo>
                  <a:cubicBezTo>
                    <a:pt x="6454" y="4906"/>
                    <a:pt x="6549" y="4692"/>
                    <a:pt x="6537" y="4465"/>
                  </a:cubicBezTo>
                  <a:cubicBezTo>
                    <a:pt x="6299" y="4442"/>
                    <a:pt x="6073" y="4525"/>
                    <a:pt x="5918" y="4692"/>
                  </a:cubicBezTo>
                  <a:close/>
                  <a:moveTo>
                    <a:pt x="7335" y="5335"/>
                  </a:moveTo>
                  <a:close/>
                  <a:moveTo>
                    <a:pt x="7525" y="5537"/>
                  </a:moveTo>
                  <a:cubicBezTo>
                    <a:pt x="7168" y="5608"/>
                    <a:pt x="6990" y="5751"/>
                    <a:pt x="6799" y="5799"/>
                  </a:cubicBezTo>
                  <a:cubicBezTo>
                    <a:pt x="6644" y="5835"/>
                    <a:pt x="6490" y="5811"/>
                    <a:pt x="6359" y="5739"/>
                  </a:cubicBezTo>
                  <a:cubicBezTo>
                    <a:pt x="6585" y="5739"/>
                    <a:pt x="6799" y="5656"/>
                    <a:pt x="6954" y="5489"/>
                  </a:cubicBezTo>
                  <a:cubicBezTo>
                    <a:pt x="6799" y="5311"/>
                    <a:pt x="6585" y="5215"/>
                    <a:pt x="6359" y="5227"/>
                  </a:cubicBezTo>
                  <a:cubicBezTo>
                    <a:pt x="6490" y="5156"/>
                    <a:pt x="6644" y="5132"/>
                    <a:pt x="6799" y="5168"/>
                  </a:cubicBezTo>
                  <a:cubicBezTo>
                    <a:pt x="6990" y="5215"/>
                    <a:pt x="7168" y="5358"/>
                    <a:pt x="7525" y="5430"/>
                  </a:cubicBezTo>
                  <a:cubicBezTo>
                    <a:pt x="7621" y="5454"/>
                    <a:pt x="7716" y="5465"/>
                    <a:pt x="7823" y="5489"/>
                  </a:cubicBezTo>
                  <a:cubicBezTo>
                    <a:pt x="7704" y="5489"/>
                    <a:pt x="7597" y="5501"/>
                    <a:pt x="7514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26"/>
            <p:cNvSpPr/>
            <p:nvPr/>
          </p:nvSpPr>
          <p:spPr>
            <a:xfrm>
              <a:off x="5133375" y="171850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31" y="6168"/>
                  </a:moveTo>
                  <a:cubicBezTo>
                    <a:pt x="1810" y="6418"/>
                    <a:pt x="2274" y="6477"/>
                    <a:pt x="2370" y="6144"/>
                  </a:cubicBezTo>
                  <a:cubicBezTo>
                    <a:pt x="2048" y="6275"/>
                    <a:pt x="1953" y="6013"/>
                    <a:pt x="1953" y="5846"/>
                  </a:cubicBezTo>
                  <a:cubicBezTo>
                    <a:pt x="1953" y="5775"/>
                    <a:pt x="1977" y="5715"/>
                    <a:pt x="2024" y="5680"/>
                  </a:cubicBezTo>
                  <a:cubicBezTo>
                    <a:pt x="2072" y="5620"/>
                    <a:pt x="2215" y="5572"/>
                    <a:pt x="2286" y="5620"/>
                  </a:cubicBezTo>
                  <a:cubicBezTo>
                    <a:pt x="2358" y="5680"/>
                    <a:pt x="2334" y="5811"/>
                    <a:pt x="2191" y="5775"/>
                  </a:cubicBezTo>
                  <a:cubicBezTo>
                    <a:pt x="2274" y="5942"/>
                    <a:pt x="2524" y="5882"/>
                    <a:pt x="2524" y="5692"/>
                  </a:cubicBezTo>
                  <a:cubicBezTo>
                    <a:pt x="2524" y="5680"/>
                    <a:pt x="2524" y="5656"/>
                    <a:pt x="2524" y="5632"/>
                  </a:cubicBezTo>
                  <a:lnTo>
                    <a:pt x="2524" y="5620"/>
                  </a:lnTo>
                  <a:cubicBezTo>
                    <a:pt x="2512" y="5572"/>
                    <a:pt x="2477" y="5537"/>
                    <a:pt x="2441" y="5513"/>
                  </a:cubicBezTo>
                  <a:cubicBezTo>
                    <a:pt x="2846" y="5430"/>
                    <a:pt x="3274" y="5465"/>
                    <a:pt x="3655" y="5596"/>
                  </a:cubicBezTo>
                  <a:cubicBezTo>
                    <a:pt x="2477" y="5322"/>
                    <a:pt x="2870" y="6489"/>
                    <a:pt x="2143" y="6489"/>
                  </a:cubicBezTo>
                  <a:lnTo>
                    <a:pt x="2227" y="6489"/>
                  </a:lnTo>
                  <a:cubicBezTo>
                    <a:pt x="2191" y="6489"/>
                    <a:pt x="2167" y="6489"/>
                    <a:pt x="2143" y="6489"/>
                  </a:cubicBezTo>
                  <a:cubicBezTo>
                    <a:pt x="2477" y="6584"/>
                    <a:pt x="2691" y="6584"/>
                    <a:pt x="2834" y="6513"/>
                  </a:cubicBezTo>
                  <a:cubicBezTo>
                    <a:pt x="3203" y="6334"/>
                    <a:pt x="3060" y="5953"/>
                    <a:pt x="3215" y="5822"/>
                  </a:cubicBezTo>
                  <a:cubicBezTo>
                    <a:pt x="3239" y="6049"/>
                    <a:pt x="3382" y="6108"/>
                    <a:pt x="3560" y="6037"/>
                  </a:cubicBezTo>
                  <a:cubicBezTo>
                    <a:pt x="3370" y="5882"/>
                    <a:pt x="3513" y="5692"/>
                    <a:pt x="3691" y="5703"/>
                  </a:cubicBezTo>
                  <a:cubicBezTo>
                    <a:pt x="3965" y="5715"/>
                    <a:pt x="4310" y="6001"/>
                    <a:pt x="4763" y="5692"/>
                  </a:cubicBezTo>
                  <a:cubicBezTo>
                    <a:pt x="4858" y="5680"/>
                    <a:pt x="4941" y="5656"/>
                    <a:pt x="5037" y="5632"/>
                  </a:cubicBezTo>
                  <a:cubicBezTo>
                    <a:pt x="4953" y="5668"/>
                    <a:pt x="4870" y="5727"/>
                    <a:pt x="4798" y="5775"/>
                  </a:cubicBezTo>
                  <a:cubicBezTo>
                    <a:pt x="4263" y="5882"/>
                    <a:pt x="4227" y="6334"/>
                    <a:pt x="4036" y="6537"/>
                  </a:cubicBezTo>
                  <a:cubicBezTo>
                    <a:pt x="3917" y="6668"/>
                    <a:pt x="3679" y="6632"/>
                    <a:pt x="3703" y="6394"/>
                  </a:cubicBezTo>
                  <a:cubicBezTo>
                    <a:pt x="3524" y="6465"/>
                    <a:pt x="3465" y="6596"/>
                    <a:pt x="3608" y="6787"/>
                  </a:cubicBezTo>
                  <a:cubicBezTo>
                    <a:pt x="3417" y="6799"/>
                    <a:pt x="3251" y="6430"/>
                    <a:pt x="2858" y="6561"/>
                  </a:cubicBezTo>
                  <a:cubicBezTo>
                    <a:pt x="2703" y="6620"/>
                    <a:pt x="2560" y="6763"/>
                    <a:pt x="2381" y="7073"/>
                  </a:cubicBezTo>
                  <a:lnTo>
                    <a:pt x="2381" y="7073"/>
                  </a:lnTo>
                  <a:cubicBezTo>
                    <a:pt x="2893" y="6573"/>
                    <a:pt x="3441" y="7668"/>
                    <a:pt x="4084" y="6632"/>
                  </a:cubicBezTo>
                  <a:lnTo>
                    <a:pt x="4084" y="6632"/>
                  </a:lnTo>
                  <a:cubicBezTo>
                    <a:pt x="3905" y="7001"/>
                    <a:pt x="3632" y="7323"/>
                    <a:pt x="3286" y="7561"/>
                  </a:cubicBezTo>
                  <a:cubicBezTo>
                    <a:pt x="3298" y="7513"/>
                    <a:pt x="3286" y="7454"/>
                    <a:pt x="3263" y="7418"/>
                  </a:cubicBezTo>
                  <a:cubicBezTo>
                    <a:pt x="3263" y="7418"/>
                    <a:pt x="3263" y="7406"/>
                    <a:pt x="3263" y="7406"/>
                  </a:cubicBezTo>
                  <a:cubicBezTo>
                    <a:pt x="3251" y="7394"/>
                    <a:pt x="3239" y="7382"/>
                    <a:pt x="3227" y="7370"/>
                  </a:cubicBezTo>
                  <a:cubicBezTo>
                    <a:pt x="3084" y="7227"/>
                    <a:pt x="2858" y="7370"/>
                    <a:pt x="2929" y="7549"/>
                  </a:cubicBezTo>
                  <a:cubicBezTo>
                    <a:pt x="3001" y="7418"/>
                    <a:pt x="3108" y="7501"/>
                    <a:pt x="3108" y="7585"/>
                  </a:cubicBezTo>
                  <a:cubicBezTo>
                    <a:pt x="3096" y="7668"/>
                    <a:pt x="2953" y="7727"/>
                    <a:pt x="2882" y="7727"/>
                  </a:cubicBezTo>
                  <a:cubicBezTo>
                    <a:pt x="2822" y="7727"/>
                    <a:pt x="2762" y="7704"/>
                    <a:pt x="2715" y="7656"/>
                  </a:cubicBezTo>
                  <a:cubicBezTo>
                    <a:pt x="2596" y="7549"/>
                    <a:pt x="2477" y="7299"/>
                    <a:pt x="2798" y="7168"/>
                  </a:cubicBezTo>
                  <a:cubicBezTo>
                    <a:pt x="2489" y="6989"/>
                    <a:pt x="2203" y="7358"/>
                    <a:pt x="2262" y="7668"/>
                  </a:cubicBezTo>
                  <a:cubicBezTo>
                    <a:pt x="2036" y="7620"/>
                    <a:pt x="2000" y="7763"/>
                    <a:pt x="1774" y="7573"/>
                  </a:cubicBezTo>
                  <a:cubicBezTo>
                    <a:pt x="1977" y="8156"/>
                    <a:pt x="2286" y="8001"/>
                    <a:pt x="2501" y="8097"/>
                  </a:cubicBezTo>
                  <a:lnTo>
                    <a:pt x="2501" y="8097"/>
                  </a:lnTo>
                  <a:cubicBezTo>
                    <a:pt x="2024" y="7942"/>
                    <a:pt x="1881" y="8299"/>
                    <a:pt x="1477" y="8323"/>
                  </a:cubicBezTo>
                  <a:cubicBezTo>
                    <a:pt x="1893" y="8680"/>
                    <a:pt x="2155" y="8394"/>
                    <a:pt x="2453" y="8287"/>
                  </a:cubicBezTo>
                  <a:lnTo>
                    <a:pt x="2453" y="8287"/>
                  </a:lnTo>
                  <a:cubicBezTo>
                    <a:pt x="1727" y="8573"/>
                    <a:pt x="1893" y="8978"/>
                    <a:pt x="1608" y="9323"/>
                  </a:cubicBezTo>
                  <a:cubicBezTo>
                    <a:pt x="1953" y="9037"/>
                    <a:pt x="2358" y="9204"/>
                    <a:pt x="2643" y="8478"/>
                  </a:cubicBezTo>
                  <a:lnTo>
                    <a:pt x="2643" y="8478"/>
                  </a:lnTo>
                  <a:cubicBezTo>
                    <a:pt x="2536" y="8775"/>
                    <a:pt x="2250" y="9037"/>
                    <a:pt x="2608" y="9442"/>
                  </a:cubicBezTo>
                  <a:cubicBezTo>
                    <a:pt x="2631" y="9049"/>
                    <a:pt x="2989" y="8906"/>
                    <a:pt x="2834" y="8430"/>
                  </a:cubicBezTo>
                  <a:lnTo>
                    <a:pt x="2834" y="8430"/>
                  </a:lnTo>
                  <a:cubicBezTo>
                    <a:pt x="2929" y="8644"/>
                    <a:pt x="2774" y="8954"/>
                    <a:pt x="3358" y="9156"/>
                  </a:cubicBezTo>
                  <a:cubicBezTo>
                    <a:pt x="3167" y="8930"/>
                    <a:pt x="3310" y="8894"/>
                    <a:pt x="3263" y="8668"/>
                  </a:cubicBezTo>
                  <a:cubicBezTo>
                    <a:pt x="3572" y="8728"/>
                    <a:pt x="3941" y="8442"/>
                    <a:pt x="3763" y="8132"/>
                  </a:cubicBezTo>
                  <a:cubicBezTo>
                    <a:pt x="3632" y="8454"/>
                    <a:pt x="3382" y="8335"/>
                    <a:pt x="3274" y="8216"/>
                  </a:cubicBezTo>
                  <a:cubicBezTo>
                    <a:pt x="3227" y="8168"/>
                    <a:pt x="3203" y="8108"/>
                    <a:pt x="3203" y="8049"/>
                  </a:cubicBezTo>
                  <a:cubicBezTo>
                    <a:pt x="3203" y="7978"/>
                    <a:pt x="3263" y="7835"/>
                    <a:pt x="3346" y="7823"/>
                  </a:cubicBezTo>
                  <a:cubicBezTo>
                    <a:pt x="3429" y="7823"/>
                    <a:pt x="3513" y="7930"/>
                    <a:pt x="3382" y="8001"/>
                  </a:cubicBezTo>
                  <a:cubicBezTo>
                    <a:pt x="3405" y="8013"/>
                    <a:pt x="3429" y="8013"/>
                    <a:pt x="3453" y="8013"/>
                  </a:cubicBezTo>
                  <a:cubicBezTo>
                    <a:pt x="3536" y="8001"/>
                    <a:pt x="3608" y="7930"/>
                    <a:pt x="3608" y="7847"/>
                  </a:cubicBezTo>
                  <a:cubicBezTo>
                    <a:pt x="3608" y="7799"/>
                    <a:pt x="3596" y="7751"/>
                    <a:pt x="3560" y="7716"/>
                  </a:cubicBezTo>
                  <a:cubicBezTo>
                    <a:pt x="3548" y="7692"/>
                    <a:pt x="3536" y="7680"/>
                    <a:pt x="3524" y="7680"/>
                  </a:cubicBezTo>
                  <a:lnTo>
                    <a:pt x="3513" y="7668"/>
                  </a:lnTo>
                  <a:cubicBezTo>
                    <a:pt x="3465" y="7632"/>
                    <a:pt x="3417" y="7632"/>
                    <a:pt x="3358" y="7644"/>
                  </a:cubicBezTo>
                  <a:cubicBezTo>
                    <a:pt x="3596" y="7299"/>
                    <a:pt x="3917" y="7025"/>
                    <a:pt x="4286" y="6846"/>
                  </a:cubicBezTo>
                  <a:cubicBezTo>
                    <a:pt x="3263" y="7477"/>
                    <a:pt x="4358" y="8037"/>
                    <a:pt x="3846" y="8549"/>
                  </a:cubicBezTo>
                  <a:cubicBezTo>
                    <a:pt x="3858" y="8525"/>
                    <a:pt x="3882" y="8513"/>
                    <a:pt x="3894" y="8489"/>
                  </a:cubicBezTo>
                  <a:cubicBezTo>
                    <a:pt x="3882" y="8513"/>
                    <a:pt x="3858" y="8525"/>
                    <a:pt x="3846" y="8549"/>
                  </a:cubicBezTo>
                  <a:cubicBezTo>
                    <a:pt x="4144" y="8382"/>
                    <a:pt x="4286" y="8228"/>
                    <a:pt x="4346" y="8073"/>
                  </a:cubicBezTo>
                  <a:cubicBezTo>
                    <a:pt x="4477" y="7680"/>
                    <a:pt x="4108" y="7513"/>
                    <a:pt x="4120" y="7323"/>
                  </a:cubicBezTo>
                  <a:cubicBezTo>
                    <a:pt x="4310" y="7466"/>
                    <a:pt x="4441" y="7406"/>
                    <a:pt x="4513" y="7227"/>
                  </a:cubicBezTo>
                  <a:cubicBezTo>
                    <a:pt x="4275" y="7239"/>
                    <a:pt x="4239" y="7013"/>
                    <a:pt x="4382" y="6894"/>
                  </a:cubicBezTo>
                  <a:cubicBezTo>
                    <a:pt x="4572" y="6704"/>
                    <a:pt x="5037" y="6668"/>
                    <a:pt x="5132" y="6132"/>
                  </a:cubicBezTo>
                  <a:cubicBezTo>
                    <a:pt x="5191" y="6049"/>
                    <a:pt x="5239" y="5977"/>
                    <a:pt x="5275" y="5894"/>
                  </a:cubicBezTo>
                  <a:cubicBezTo>
                    <a:pt x="5251" y="5977"/>
                    <a:pt x="5227" y="6073"/>
                    <a:pt x="5215" y="6168"/>
                  </a:cubicBezTo>
                  <a:cubicBezTo>
                    <a:pt x="4906" y="6608"/>
                    <a:pt x="5203" y="6965"/>
                    <a:pt x="5215" y="7239"/>
                  </a:cubicBezTo>
                  <a:cubicBezTo>
                    <a:pt x="5215" y="7418"/>
                    <a:pt x="5037" y="7561"/>
                    <a:pt x="4882" y="7370"/>
                  </a:cubicBezTo>
                  <a:cubicBezTo>
                    <a:pt x="4798" y="7549"/>
                    <a:pt x="4858" y="7692"/>
                    <a:pt x="5084" y="7716"/>
                  </a:cubicBezTo>
                  <a:cubicBezTo>
                    <a:pt x="4965" y="7870"/>
                    <a:pt x="4584" y="7727"/>
                    <a:pt x="4394" y="8097"/>
                  </a:cubicBezTo>
                  <a:cubicBezTo>
                    <a:pt x="4322" y="8239"/>
                    <a:pt x="4322" y="8454"/>
                    <a:pt x="4417" y="8787"/>
                  </a:cubicBezTo>
                  <a:lnTo>
                    <a:pt x="4417" y="8787"/>
                  </a:lnTo>
                  <a:cubicBezTo>
                    <a:pt x="4429" y="8073"/>
                    <a:pt x="5584" y="8442"/>
                    <a:pt x="5310" y="7275"/>
                  </a:cubicBezTo>
                  <a:lnTo>
                    <a:pt x="5310" y="7275"/>
                  </a:lnTo>
                  <a:cubicBezTo>
                    <a:pt x="5453" y="7668"/>
                    <a:pt x="5477" y="8085"/>
                    <a:pt x="5406" y="8489"/>
                  </a:cubicBezTo>
                  <a:cubicBezTo>
                    <a:pt x="5370" y="8454"/>
                    <a:pt x="5334" y="8418"/>
                    <a:pt x="5287" y="8418"/>
                  </a:cubicBezTo>
                  <a:lnTo>
                    <a:pt x="5275" y="8418"/>
                  </a:lnTo>
                  <a:cubicBezTo>
                    <a:pt x="5251" y="8406"/>
                    <a:pt x="5239" y="8406"/>
                    <a:pt x="5215" y="8418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72" y="8692"/>
                    <a:pt x="5108" y="8728"/>
                  </a:cubicBezTo>
                  <a:cubicBezTo>
                    <a:pt x="5120" y="8740"/>
                    <a:pt x="5132" y="8740"/>
                    <a:pt x="5144" y="8751"/>
                  </a:cubicBezTo>
                  <a:cubicBezTo>
                    <a:pt x="5096" y="8597"/>
                    <a:pt x="5239" y="8585"/>
                    <a:pt x="5287" y="8644"/>
                  </a:cubicBezTo>
                  <a:cubicBezTo>
                    <a:pt x="5346" y="8716"/>
                    <a:pt x="5287" y="8859"/>
                    <a:pt x="5239" y="8906"/>
                  </a:cubicBezTo>
                  <a:cubicBezTo>
                    <a:pt x="5191" y="8954"/>
                    <a:pt x="5132" y="8978"/>
                    <a:pt x="5072" y="8978"/>
                  </a:cubicBezTo>
                  <a:cubicBezTo>
                    <a:pt x="4906" y="8990"/>
                    <a:pt x="4644" y="8882"/>
                    <a:pt x="4775" y="8561"/>
                  </a:cubicBezTo>
                  <a:cubicBezTo>
                    <a:pt x="4429" y="8668"/>
                    <a:pt x="4489" y="9132"/>
                    <a:pt x="4751" y="9299"/>
                  </a:cubicBezTo>
                  <a:cubicBezTo>
                    <a:pt x="4560" y="9430"/>
                    <a:pt x="4632" y="9561"/>
                    <a:pt x="4334" y="9585"/>
                  </a:cubicBezTo>
                  <a:cubicBezTo>
                    <a:pt x="4882" y="9847"/>
                    <a:pt x="5001" y="9525"/>
                    <a:pt x="5215" y="9430"/>
                  </a:cubicBezTo>
                  <a:lnTo>
                    <a:pt x="5215" y="9430"/>
                  </a:lnTo>
                  <a:cubicBezTo>
                    <a:pt x="4775" y="9668"/>
                    <a:pt x="4917" y="10025"/>
                    <a:pt x="4656" y="10311"/>
                  </a:cubicBezTo>
                  <a:cubicBezTo>
                    <a:pt x="5203" y="10275"/>
                    <a:pt x="5191" y="9883"/>
                    <a:pt x="5322" y="9597"/>
                  </a:cubicBezTo>
                  <a:lnTo>
                    <a:pt x="5322" y="9597"/>
                  </a:lnTo>
                  <a:cubicBezTo>
                    <a:pt x="5013" y="10311"/>
                    <a:pt x="5418" y="10490"/>
                    <a:pt x="5453" y="10942"/>
                  </a:cubicBezTo>
                  <a:cubicBezTo>
                    <a:pt x="5501" y="10490"/>
                    <a:pt x="5906" y="10311"/>
                    <a:pt x="5596" y="9597"/>
                  </a:cubicBezTo>
                  <a:lnTo>
                    <a:pt x="5596" y="9597"/>
                  </a:lnTo>
                  <a:cubicBezTo>
                    <a:pt x="5727" y="9883"/>
                    <a:pt x="5703" y="10275"/>
                    <a:pt x="6251" y="10311"/>
                  </a:cubicBezTo>
                  <a:cubicBezTo>
                    <a:pt x="5989" y="10013"/>
                    <a:pt x="6144" y="9668"/>
                    <a:pt x="5691" y="9430"/>
                  </a:cubicBezTo>
                  <a:lnTo>
                    <a:pt x="5691" y="9430"/>
                  </a:lnTo>
                  <a:cubicBezTo>
                    <a:pt x="5918" y="9525"/>
                    <a:pt x="6025" y="9847"/>
                    <a:pt x="6572" y="9585"/>
                  </a:cubicBezTo>
                  <a:cubicBezTo>
                    <a:pt x="6275" y="9561"/>
                    <a:pt x="6358" y="9430"/>
                    <a:pt x="6168" y="9299"/>
                  </a:cubicBezTo>
                  <a:cubicBezTo>
                    <a:pt x="6418" y="9132"/>
                    <a:pt x="6477" y="8668"/>
                    <a:pt x="6144" y="8561"/>
                  </a:cubicBezTo>
                  <a:cubicBezTo>
                    <a:pt x="6275" y="8882"/>
                    <a:pt x="6013" y="8990"/>
                    <a:pt x="5846" y="8978"/>
                  </a:cubicBezTo>
                  <a:cubicBezTo>
                    <a:pt x="5787" y="8978"/>
                    <a:pt x="5727" y="8954"/>
                    <a:pt x="5679" y="8906"/>
                  </a:cubicBezTo>
                  <a:cubicBezTo>
                    <a:pt x="5620" y="8859"/>
                    <a:pt x="5572" y="8716"/>
                    <a:pt x="5620" y="8644"/>
                  </a:cubicBezTo>
                  <a:cubicBezTo>
                    <a:pt x="5679" y="8573"/>
                    <a:pt x="5822" y="8609"/>
                    <a:pt x="5775" y="8751"/>
                  </a:cubicBezTo>
                  <a:lnTo>
                    <a:pt x="5799" y="8728"/>
                  </a:lnTo>
                  <a:cubicBezTo>
                    <a:pt x="5846" y="8692"/>
                    <a:pt x="5870" y="8644"/>
                    <a:pt x="5870" y="8597"/>
                  </a:cubicBezTo>
                  <a:cubicBezTo>
                    <a:pt x="5870" y="8501"/>
                    <a:pt x="5787" y="8418"/>
                    <a:pt x="5691" y="8418"/>
                  </a:cubicBezTo>
                  <a:cubicBezTo>
                    <a:pt x="5679" y="8406"/>
                    <a:pt x="5656" y="8406"/>
                    <a:pt x="5644" y="8418"/>
                  </a:cubicBezTo>
                  <a:lnTo>
                    <a:pt x="5632" y="8418"/>
                  </a:lnTo>
                  <a:cubicBezTo>
                    <a:pt x="5572" y="8418"/>
                    <a:pt x="5537" y="8454"/>
                    <a:pt x="5513" y="8489"/>
                  </a:cubicBezTo>
                  <a:cubicBezTo>
                    <a:pt x="5429" y="8085"/>
                    <a:pt x="5465" y="7668"/>
                    <a:pt x="5596" y="7275"/>
                  </a:cubicBezTo>
                  <a:cubicBezTo>
                    <a:pt x="5322" y="8454"/>
                    <a:pt x="6489" y="8073"/>
                    <a:pt x="6489" y="8787"/>
                  </a:cubicBezTo>
                  <a:cubicBezTo>
                    <a:pt x="6489" y="8763"/>
                    <a:pt x="6489" y="8740"/>
                    <a:pt x="6489" y="8716"/>
                  </a:cubicBezTo>
                  <a:cubicBezTo>
                    <a:pt x="6489" y="8740"/>
                    <a:pt x="6489" y="8763"/>
                    <a:pt x="6489" y="8787"/>
                  </a:cubicBezTo>
                  <a:cubicBezTo>
                    <a:pt x="6584" y="8454"/>
                    <a:pt x="6584" y="8239"/>
                    <a:pt x="6513" y="8097"/>
                  </a:cubicBezTo>
                  <a:cubicBezTo>
                    <a:pt x="6334" y="7727"/>
                    <a:pt x="5953" y="7870"/>
                    <a:pt x="5822" y="7727"/>
                  </a:cubicBezTo>
                  <a:cubicBezTo>
                    <a:pt x="6049" y="7692"/>
                    <a:pt x="6108" y="7561"/>
                    <a:pt x="6037" y="7382"/>
                  </a:cubicBezTo>
                  <a:cubicBezTo>
                    <a:pt x="5882" y="7561"/>
                    <a:pt x="5691" y="7418"/>
                    <a:pt x="5703" y="7239"/>
                  </a:cubicBezTo>
                  <a:cubicBezTo>
                    <a:pt x="5715" y="6965"/>
                    <a:pt x="6001" y="6620"/>
                    <a:pt x="5691" y="6168"/>
                  </a:cubicBezTo>
                  <a:cubicBezTo>
                    <a:pt x="5679" y="6073"/>
                    <a:pt x="5656" y="5989"/>
                    <a:pt x="5632" y="5906"/>
                  </a:cubicBezTo>
                  <a:cubicBezTo>
                    <a:pt x="5679" y="5977"/>
                    <a:pt x="5727" y="6061"/>
                    <a:pt x="5787" y="6132"/>
                  </a:cubicBezTo>
                  <a:cubicBezTo>
                    <a:pt x="5882" y="6668"/>
                    <a:pt x="6334" y="6715"/>
                    <a:pt x="6537" y="6894"/>
                  </a:cubicBezTo>
                  <a:cubicBezTo>
                    <a:pt x="6668" y="7025"/>
                    <a:pt x="6632" y="7251"/>
                    <a:pt x="6394" y="7227"/>
                  </a:cubicBezTo>
                  <a:cubicBezTo>
                    <a:pt x="6465" y="7418"/>
                    <a:pt x="6608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20" y="8228"/>
                    <a:pt x="6763" y="8382"/>
                    <a:pt x="7073" y="8549"/>
                  </a:cubicBezTo>
                  <a:lnTo>
                    <a:pt x="7073" y="8549"/>
                  </a:lnTo>
                  <a:cubicBezTo>
                    <a:pt x="6572" y="8037"/>
                    <a:pt x="7656" y="7489"/>
                    <a:pt x="6632" y="6858"/>
                  </a:cubicBezTo>
                  <a:lnTo>
                    <a:pt x="6632" y="6858"/>
                  </a:lnTo>
                  <a:cubicBezTo>
                    <a:pt x="7013" y="7037"/>
                    <a:pt x="7334" y="7311"/>
                    <a:pt x="7561" y="7656"/>
                  </a:cubicBezTo>
                  <a:cubicBezTo>
                    <a:pt x="7513" y="7644"/>
                    <a:pt x="7465" y="7656"/>
                    <a:pt x="7418" y="7680"/>
                  </a:cubicBezTo>
                  <a:lnTo>
                    <a:pt x="7418" y="7680"/>
                  </a:lnTo>
                  <a:cubicBezTo>
                    <a:pt x="7394" y="7692"/>
                    <a:pt x="7382" y="7704"/>
                    <a:pt x="7370" y="7727"/>
                  </a:cubicBezTo>
                  <a:cubicBezTo>
                    <a:pt x="7227" y="7847"/>
                    <a:pt x="7370" y="8085"/>
                    <a:pt x="7549" y="8025"/>
                  </a:cubicBezTo>
                  <a:cubicBezTo>
                    <a:pt x="7418" y="7942"/>
                    <a:pt x="7501" y="7835"/>
                    <a:pt x="7584" y="7847"/>
                  </a:cubicBezTo>
                  <a:cubicBezTo>
                    <a:pt x="7668" y="7847"/>
                    <a:pt x="7739" y="7989"/>
                    <a:pt x="7739" y="8061"/>
                  </a:cubicBezTo>
                  <a:cubicBezTo>
                    <a:pt x="7727" y="8132"/>
                    <a:pt x="7704" y="8192"/>
                    <a:pt x="7668" y="8228"/>
                  </a:cubicBezTo>
                  <a:cubicBezTo>
                    <a:pt x="7561" y="8359"/>
                    <a:pt x="7299" y="8466"/>
                    <a:pt x="7168" y="8144"/>
                  </a:cubicBezTo>
                  <a:cubicBezTo>
                    <a:pt x="6989" y="8454"/>
                    <a:pt x="7370" y="8740"/>
                    <a:pt x="7668" y="8680"/>
                  </a:cubicBezTo>
                  <a:cubicBezTo>
                    <a:pt x="7620" y="8906"/>
                    <a:pt x="7775" y="8954"/>
                    <a:pt x="7573" y="9168"/>
                  </a:cubicBezTo>
                  <a:cubicBezTo>
                    <a:pt x="8156" y="8978"/>
                    <a:pt x="8001" y="8656"/>
                    <a:pt x="8096" y="8442"/>
                  </a:cubicBezTo>
                  <a:lnTo>
                    <a:pt x="8096" y="8442"/>
                  </a:lnTo>
                  <a:cubicBezTo>
                    <a:pt x="7954" y="8918"/>
                    <a:pt x="8311" y="9073"/>
                    <a:pt x="8323" y="9466"/>
                  </a:cubicBezTo>
                  <a:cubicBezTo>
                    <a:pt x="8680" y="9049"/>
                    <a:pt x="8394" y="8787"/>
                    <a:pt x="8287" y="8489"/>
                  </a:cubicBezTo>
                  <a:lnTo>
                    <a:pt x="8287" y="8489"/>
                  </a:lnTo>
                  <a:cubicBezTo>
                    <a:pt x="8585" y="9216"/>
                    <a:pt x="8989" y="9049"/>
                    <a:pt x="9335" y="9335"/>
                  </a:cubicBezTo>
                  <a:cubicBezTo>
                    <a:pt x="9037" y="8990"/>
                    <a:pt x="9204" y="8585"/>
                    <a:pt x="8477" y="8299"/>
                  </a:cubicBezTo>
                  <a:lnTo>
                    <a:pt x="8477" y="8299"/>
                  </a:lnTo>
                  <a:cubicBezTo>
                    <a:pt x="8775" y="8406"/>
                    <a:pt x="9037" y="8692"/>
                    <a:pt x="9454" y="8335"/>
                  </a:cubicBezTo>
                  <a:cubicBezTo>
                    <a:pt x="9049" y="8323"/>
                    <a:pt x="8906" y="7954"/>
                    <a:pt x="8430" y="8108"/>
                  </a:cubicBezTo>
                  <a:lnTo>
                    <a:pt x="8430" y="8108"/>
                  </a:lnTo>
                  <a:cubicBezTo>
                    <a:pt x="8644" y="8013"/>
                    <a:pt x="8954" y="8168"/>
                    <a:pt x="9156" y="7585"/>
                  </a:cubicBezTo>
                  <a:cubicBezTo>
                    <a:pt x="8942" y="7787"/>
                    <a:pt x="8894" y="7632"/>
                    <a:pt x="8668" y="7680"/>
                  </a:cubicBezTo>
                  <a:cubicBezTo>
                    <a:pt x="8727" y="7382"/>
                    <a:pt x="8442" y="7001"/>
                    <a:pt x="8132" y="7180"/>
                  </a:cubicBezTo>
                  <a:cubicBezTo>
                    <a:pt x="8454" y="7311"/>
                    <a:pt x="8346" y="7561"/>
                    <a:pt x="8216" y="7680"/>
                  </a:cubicBezTo>
                  <a:cubicBezTo>
                    <a:pt x="8168" y="7716"/>
                    <a:pt x="8108" y="7739"/>
                    <a:pt x="8049" y="7751"/>
                  </a:cubicBezTo>
                  <a:cubicBezTo>
                    <a:pt x="7977" y="7751"/>
                    <a:pt x="7835" y="7680"/>
                    <a:pt x="7835" y="7597"/>
                  </a:cubicBezTo>
                  <a:cubicBezTo>
                    <a:pt x="7823" y="7513"/>
                    <a:pt x="7930" y="7430"/>
                    <a:pt x="8001" y="7561"/>
                  </a:cubicBezTo>
                  <a:cubicBezTo>
                    <a:pt x="8013" y="7537"/>
                    <a:pt x="8013" y="7513"/>
                    <a:pt x="8001" y="7489"/>
                  </a:cubicBezTo>
                  <a:cubicBezTo>
                    <a:pt x="8001" y="7406"/>
                    <a:pt x="7930" y="7335"/>
                    <a:pt x="7846" y="7335"/>
                  </a:cubicBezTo>
                  <a:cubicBezTo>
                    <a:pt x="7787" y="7335"/>
                    <a:pt x="7739" y="7346"/>
                    <a:pt x="7704" y="7382"/>
                  </a:cubicBezTo>
                  <a:cubicBezTo>
                    <a:pt x="7692" y="7394"/>
                    <a:pt x="7680" y="7406"/>
                    <a:pt x="7668" y="7418"/>
                  </a:cubicBezTo>
                  <a:lnTo>
                    <a:pt x="7656" y="7430"/>
                  </a:lnTo>
                  <a:cubicBezTo>
                    <a:pt x="7632" y="7477"/>
                    <a:pt x="7620" y="7525"/>
                    <a:pt x="7632" y="7573"/>
                  </a:cubicBezTo>
                  <a:cubicBezTo>
                    <a:pt x="7287" y="7346"/>
                    <a:pt x="7013" y="7025"/>
                    <a:pt x="6834" y="6644"/>
                  </a:cubicBezTo>
                  <a:cubicBezTo>
                    <a:pt x="7477" y="7680"/>
                    <a:pt x="8025" y="6584"/>
                    <a:pt x="8537" y="7085"/>
                  </a:cubicBezTo>
                  <a:lnTo>
                    <a:pt x="8489" y="7037"/>
                  </a:lnTo>
                  <a:cubicBezTo>
                    <a:pt x="8501" y="7049"/>
                    <a:pt x="8525" y="7073"/>
                    <a:pt x="8537" y="7085"/>
                  </a:cubicBezTo>
                  <a:cubicBezTo>
                    <a:pt x="8370" y="6787"/>
                    <a:pt x="8216" y="6644"/>
                    <a:pt x="8061" y="6584"/>
                  </a:cubicBezTo>
                  <a:cubicBezTo>
                    <a:pt x="7680" y="6454"/>
                    <a:pt x="7513" y="6823"/>
                    <a:pt x="7311" y="6811"/>
                  </a:cubicBezTo>
                  <a:cubicBezTo>
                    <a:pt x="7465" y="6620"/>
                    <a:pt x="7406" y="6489"/>
                    <a:pt x="7215" y="6418"/>
                  </a:cubicBezTo>
                  <a:cubicBezTo>
                    <a:pt x="7239" y="6656"/>
                    <a:pt x="7013" y="6680"/>
                    <a:pt x="6882" y="6549"/>
                  </a:cubicBezTo>
                  <a:cubicBezTo>
                    <a:pt x="6703" y="6346"/>
                    <a:pt x="6656" y="5894"/>
                    <a:pt x="6120" y="5799"/>
                  </a:cubicBezTo>
                  <a:cubicBezTo>
                    <a:pt x="6049" y="5739"/>
                    <a:pt x="5965" y="5692"/>
                    <a:pt x="5894" y="5656"/>
                  </a:cubicBezTo>
                  <a:cubicBezTo>
                    <a:pt x="5977" y="5680"/>
                    <a:pt x="6060" y="5692"/>
                    <a:pt x="6156" y="5715"/>
                  </a:cubicBezTo>
                  <a:cubicBezTo>
                    <a:pt x="6596" y="6025"/>
                    <a:pt x="6953" y="5727"/>
                    <a:pt x="7227" y="5715"/>
                  </a:cubicBezTo>
                  <a:cubicBezTo>
                    <a:pt x="7406" y="5715"/>
                    <a:pt x="7549" y="5894"/>
                    <a:pt x="7370" y="6049"/>
                  </a:cubicBezTo>
                  <a:cubicBezTo>
                    <a:pt x="7549" y="6132"/>
                    <a:pt x="7680" y="6073"/>
                    <a:pt x="7715" y="5846"/>
                  </a:cubicBezTo>
                  <a:cubicBezTo>
                    <a:pt x="7858" y="5965"/>
                    <a:pt x="7715" y="6346"/>
                    <a:pt x="8085" y="6537"/>
                  </a:cubicBezTo>
                  <a:cubicBezTo>
                    <a:pt x="8239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61" y="6501"/>
                    <a:pt x="8442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85" y="5441"/>
                    <a:pt x="8489" y="5525"/>
                  </a:cubicBezTo>
                  <a:cubicBezTo>
                    <a:pt x="8442" y="5549"/>
                    <a:pt x="8418" y="5596"/>
                    <a:pt x="8406" y="5644"/>
                  </a:cubicBezTo>
                  <a:cubicBezTo>
                    <a:pt x="8406" y="5644"/>
                    <a:pt x="8406" y="5656"/>
                    <a:pt x="8406" y="5656"/>
                  </a:cubicBez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894"/>
                    <a:pt x="8656" y="5953"/>
                    <a:pt x="8739" y="5787"/>
                  </a:cubicBezTo>
                  <a:cubicBezTo>
                    <a:pt x="8597" y="5834"/>
                    <a:pt x="8573" y="5692"/>
                    <a:pt x="8644" y="5644"/>
                  </a:cubicBezTo>
                  <a:cubicBezTo>
                    <a:pt x="8704" y="5584"/>
                    <a:pt x="8847" y="5644"/>
                    <a:pt x="8906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2" y="6287"/>
                    <a:pt x="8561" y="6156"/>
                  </a:cubicBezTo>
                  <a:cubicBezTo>
                    <a:pt x="8656" y="6501"/>
                    <a:pt x="9120" y="6442"/>
                    <a:pt x="9299" y="6180"/>
                  </a:cubicBezTo>
                  <a:cubicBezTo>
                    <a:pt x="9418" y="6370"/>
                    <a:pt x="9549" y="6299"/>
                    <a:pt x="9573" y="6596"/>
                  </a:cubicBezTo>
                  <a:cubicBezTo>
                    <a:pt x="9835" y="6049"/>
                    <a:pt x="9513" y="5930"/>
                    <a:pt x="9430" y="5715"/>
                  </a:cubicBezTo>
                  <a:lnTo>
                    <a:pt x="9430" y="5715"/>
                  </a:lnTo>
                  <a:cubicBezTo>
                    <a:pt x="9656" y="6156"/>
                    <a:pt x="10025" y="6013"/>
                    <a:pt x="10311" y="6275"/>
                  </a:cubicBezTo>
                  <a:cubicBezTo>
                    <a:pt x="10263" y="5727"/>
                    <a:pt x="9882" y="5751"/>
                    <a:pt x="9597" y="5620"/>
                  </a:cubicBezTo>
                  <a:lnTo>
                    <a:pt x="9597" y="5620"/>
                  </a:lnTo>
                  <a:cubicBezTo>
                    <a:pt x="10311" y="5918"/>
                    <a:pt x="10490" y="5513"/>
                    <a:pt x="10930" y="5477"/>
                  </a:cubicBezTo>
                  <a:cubicBezTo>
                    <a:pt x="10490" y="5441"/>
                    <a:pt x="10311" y="5037"/>
                    <a:pt x="9597" y="5334"/>
                  </a:cubicBezTo>
                  <a:lnTo>
                    <a:pt x="9597" y="5334"/>
                  </a:lnTo>
                  <a:cubicBezTo>
                    <a:pt x="9882" y="5203"/>
                    <a:pt x="10263" y="5227"/>
                    <a:pt x="10311" y="4679"/>
                  </a:cubicBezTo>
                  <a:cubicBezTo>
                    <a:pt x="10013" y="4941"/>
                    <a:pt x="9656" y="4787"/>
                    <a:pt x="9430" y="5239"/>
                  </a:cubicBezTo>
                  <a:lnTo>
                    <a:pt x="9430" y="5239"/>
                  </a:lnTo>
                  <a:cubicBezTo>
                    <a:pt x="9513" y="5025"/>
                    <a:pt x="9835" y="4906"/>
                    <a:pt x="9573" y="4358"/>
                  </a:cubicBezTo>
                  <a:cubicBezTo>
                    <a:pt x="9549" y="4656"/>
                    <a:pt x="9418" y="4572"/>
                    <a:pt x="9299" y="4775"/>
                  </a:cubicBezTo>
                  <a:cubicBezTo>
                    <a:pt x="9120" y="4513"/>
                    <a:pt x="8656" y="4453"/>
                    <a:pt x="8561" y="4787"/>
                  </a:cubicBezTo>
                  <a:cubicBezTo>
                    <a:pt x="8882" y="4656"/>
                    <a:pt x="8978" y="4918"/>
                    <a:pt x="8966" y="5084"/>
                  </a:cubicBezTo>
                  <a:cubicBezTo>
                    <a:pt x="8966" y="5156"/>
                    <a:pt x="8942" y="5215"/>
                    <a:pt x="8906" y="5251"/>
                  </a:cubicBezTo>
                  <a:cubicBezTo>
                    <a:pt x="8847" y="5311"/>
                    <a:pt x="8704" y="5358"/>
                    <a:pt x="8644" y="5311"/>
                  </a:cubicBezTo>
                  <a:cubicBezTo>
                    <a:pt x="8573" y="5251"/>
                    <a:pt x="8597" y="5120"/>
                    <a:pt x="8739" y="5156"/>
                  </a:cubicBezTo>
                  <a:cubicBezTo>
                    <a:pt x="8656" y="5001"/>
                    <a:pt x="8406" y="5049"/>
                    <a:pt x="8406" y="5239"/>
                  </a:cubicBezTo>
                  <a:cubicBezTo>
                    <a:pt x="8406" y="5263"/>
                    <a:pt x="8406" y="5275"/>
                    <a:pt x="8406" y="5299"/>
                  </a:cubicBezTo>
                  <a:cubicBezTo>
                    <a:pt x="8406" y="5299"/>
                    <a:pt x="8406" y="5299"/>
                    <a:pt x="8406" y="5311"/>
                  </a:cubicBezTo>
                  <a:cubicBezTo>
                    <a:pt x="8418" y="5358"/>
                    <a:pt x="8442" y="5394"/>
                    <a:pt x="8489" y="5430"/>
                  </a:cubicBezTo>
                  <a:cubicBezTo>
                    <a:pt x="8085" y="5501"/>
                    <a:pt x="7656" y="5477"/>
                    <a:pt x="7275" y="5334"/>
                  </a:cubicBezTo>
                  <a:cubicBezTo>
                    <a:pt x="8442" y="5608"/>
                    <a:pt x="8061" y="4453"/>
                    <a:pt x="8787" y="4441"/>
                  </a:cubicBezTo>
                  <a:lnTo>
                    <a:pt x="8704" y="4441"/>
                  </a:lnTo>
                  <a:cubicBezTo>
                    <a:pt x="8727" y="4441"/>
                    <a:pt x="8763" y="4441"/>
                    <a:pt x="8787" y="4441"/>
                  </a:cubicBezTo>
                  <a:cubicBezTo>
                    <a:pt x="8454" y="4346"/>
                    <a:pt x="8239" y="4346"/>
                    <a:pt x="8096" y="4418"/>
                  </a:cubicBezTo>
                  <a:cubicBezTo>
                    <a:pt x="7727" y="4596"/>
                    <a:pt x="7870" y="4977"/>
                    <a:pt x="7715" y="5108"/>
                  </a:cubicBezTo>
                  <a:cubicBezTo>
                    <a:pt x="7692" y="4882"/>
                    <a:pt x="7549" y="4822"/>
                    <a:pt x="7370" y="4906"/>
                  </a:cubicBezTo>
                  <a:cubicBezTo>
                    <a:pt x="7561" y="5049"/>
                    <a:pt x="7418" y="5239"/>
                    <a:pt x="7239" y="5227"/>
                  </a:cubicBezTo>
                  <a:cubicBezTo>
                    <a:pt x="6965" y="5227"/>
                    <a:pt x="6620" y="4930"/>
                    <a:pt x="6156" y="5239"/>
                  </a:cubicBezTo>
                  <a:cubicBezTo>
                    <a:pt x="6072" y="5251"/>
                    <a:pt x="5977" y="5275"/>
                    <a:pt x="5894" y="5299"/>
                  </a:cubicBezTo>
                  <a:cubicBezTo>
                    <a:pt x="5977" y="5263"/>
                    <a:pt x="6049" y="5203"/>
                    <a:pt x="6120" y="5156"/>
                  </a:cubicBezTo>
                  <a:cubicBezTo>
                    <a:pt x="6668" y="5049"/>
                    <a:pt x="6703" y="4596"/>
                    <a:pt x="6894" y="4394"/>
                  </a:cubicBezTo>
                  <a:cubicBezTo>
                    <a:pt x="7013" y="4263"/>
                    <a:pt x="7239" y="4298"/>
                    <a:pt x="7227" y="4537"/>
                  </a:cubicBezTo>
                  <a:cubicBezTo>
                    <a:pt x="7406" y="4465"/>
                    <a:pt x="7465" y="4334"/>
                    <a:pt x="7323" y="4144"/>
                  </a:cubicBezTo>
                  <a:cubicBezTo>
                    <a:pt x="7513" y="4132"/>
                    <a:pt x="7680" y="4501"/>
                    <a:pt x="8073" y="4370"/>
                  </a:cubicBezTo>
                  <a:cubicBezTo>
                    <a:pt x="8216" y="4310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77" y="3275"/>
                    <a:pt x="6846" y="4298"/>
                  </a:cubicBezTo>
                  <a:lnTo>
                    <a:pt x="6846" y="4298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2" y="3429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92" y="3536"/>
                    <a:pt x="7704" y="3560"/>
                    <a:pt x="7715" y="3572"/>
                  </a:cubicBezTo>
                  <a:cubicBezTo>
                    <a:pt x="7846" y="3703"/>
                    <a:pt x="8073" y="3572"/>
                    <a:pt x="8013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6" y="3263"/>
                    <a:pt x="7989" y="3203"/>
                    <a:pt x="8061" y="3203"/>
                  </a:cubicBezTo>
                  <a:cubicBezTo>
                    <a:pt x="8120" y="3203"/>
                    <a:pt x="8180" y="3227"/>
                    <a:pt x="8227" y="3275"/>
                  </a:cubicBezTo>
                  <a:cubicBezTo>
                    <a:pt x="8346" y="3382"/>
                    <a:pt x="8466" y="3644"/>
                    <a:pt x="8144" y="3775"/>
                  </a:cubicBezTo>
                  <a:cubicBezTo>
                    <a:pt x="8454" y="3941"/>
                    <a:pt x="8739" y="3572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86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89" y="2655"/>
                  </a:cubicBezTo>
                  <a:lnTo>
                    <a:pt x="8489" y="2655"/>
                  </a:lnTo>
                  <a:cubicBezTo>
                    <a:pt x="9216" y="2358"/>
                    <a:pt x="9049" y="1953"/>
                    <a:pt x="9335" y="1608"/>
                  </a:cubicBezTo>
                  <a:cubicBezTo>
                    <a:pt x="8989" y="1893"/>
                    <a:pt x="8585" y="1739"/>
                    <a:pt x="8299" y="2453"/>
                  </a:cubicBezTo>
                  <a:lnTo>
                    <a:pt x="8299" y="2453"/>
                  </a:lnTo>
                  <a:cubicBezTo>
                    <a:pt x="8394" y="2155"/>
                    <a:pt x="8680" y="1905"/>
                    <a:pt x="8335" y="1489"/>
                  </a:cubicBezTo>
                  <a:cubicBezTo>
                    <a:pt x="8311" y="1882"/>
                    <a:pt x="7954" y="2024"/>
                    <a:pt x="8108" y="2501"/>
                  </a:cubicBezTo>
                  <a:lnTo>
                    <a:pt x="8108" y="2501"/>
                  </a:lnTo>
                  <a:cubicBezTo>
                    <a:pt x="8013" y="2286"/>
                    <a:pt x="8156" y="1977"/>
                    <a:pt x="7584" y="1774"/>
                  </a:cubicBezTo>
                  <a:cubicBezTo>
                    <a:pt x="7775" y="2001"/>
                    <a:pt x="7632" y="2036"/>
                    <a:pt x="7680" y="2263"/>
                  </a:cubicBezTo>
                  <a:cubicBezTo>
                    <a:pt x="7382" y="2203"/>
                    <a:pt x="7001" y="2489"/>
                    <a:pt x="7180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5" y="2763"/>
                    <a:pt x="7739" y="2822"/>
                    <a:pt x="7739" y="2882"/>
                  </a:cubicBezTo>
                  <a:cubicBezTo>
                    <a:pt x="7739" y="2953"/>
                    <a:pt x="7680" y="3096"/>
                    <a:pt x="7596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70" y="2858"/>
                    <a:pt x="7227" y="3096"/>
                    <a:pt x="7382" y="3227"/>
                  </a:cubicBezTo>
                  <a:cubicBezTo>
                    <a:pt x="7394" y="3239"/>
                    <a:pt x="7406" y="3251"/>
                    <a:pt x="7418" y="3263"/>
                  </a:cubicBezTo>
                  <a:lnTo>
                    <a:pt x="7430" y="3275"/>
                  </a:lnTo>
                  <a:cubicBezTo>
                    <a:pt x="7465" y="3298"/>
                    <a:pt x="7525" y="3310"/>
                    <a:pt x="7573" y="3298"/>
                  </a:cubicBezTo>
                  <a:cubicBezTo>
                    <a:pt x="7334" y="3644"/>
                    <a:pt x="7013" y="3917"/>
                    <a:pt x="6644" y="4096"/>
                  </a:cubicBezTo>
                  <a:cubicBezTo>
                    <a:pt x="7668" y="3453"/>
                    <a:pt x="6572" y="2905"/>
                    <a:pt x="7084" y="2393"/>
                  </a:cubicBezTo>
                  <a:lnTo>
                    <a:pt x="7025" y="2441"/>
                  </a:lnTo>
                  <a:cubicBezTo>
                    <a:pt x="7049" y="2429"/>
                    <a:pt x="7061" y="2405"/>
                    <a:pt x="7084" y="2393"/>
                  </a:cubicBezTo>
                  <a:cubicBezTo>
                    <a:pt x="6787" y="2560"/>
                    <a:pt x="6632" y="2715"/>
                    <a:pt x="6584" y="2870"/>
                  </a:cubicBezTo>
                  <a:cubicBezTo>
                    <a:pt x="6453" y="3251"/>
                    <a:pt x="6811" y="3429"/>
                    <a:pt x="6799" y="3620"/>
                  </a:cubicBezTo>
                  <a:cubicBezTo>
                    <a:pt x="6620" y="3477"/>
                    <a:pt x="6477" y="3525"/>
                    <a:pt x="6406" y="3715"/>
                  </a:cubicBezTo>
                  <a:cubicBezTo>
                    <a:pt x="6644" y="3691"/>
                    <a:pt x="6680" y="3917"/>
                    <a:pt x="6549" y="4048"/>
                  </a:cubicBezTo>
                  <a:cubicBezTo>
                    <a:pt x="6346" y="4227"/>
                    <a:pt x="5894" y="4275"/>
                    <a:pt x="5799" y="4810"/>
                  </a:cubicBezTo>
                  <a:cubicBezTo>
                    <a:pt x="5739" y="4882"/>
                    <a:pt x="5691" y="4965"/>
                    <a:pt x="5644" y="5049"/>
                  </a:cubicBezTo>
                  <a:cubicBezTo>
                    <a:pt x="5668" y="4953"/>
                    <a:pt x="5691" y="4870"/>
                    <a:pt x="5703" y="4775"/>
                  </a:cubicBezTo>
                  <a:cubicBezTo>
                    <a:pt x="6013" y="4334"/>
                    <a:pt x="5727" y="3977"/>
                    <a:pt x="5715" y="3703"/>
                  </a:cubicBezTo>
                  <a:cubicBezTo>
                    <a:pt x="5703" y="3525"/>
                    <a:pt x="5894" y="3382"/>
                    <a:pt x="6049" y="3560"/>
                  </a:cubicBezTo>
                  <a:cubicBezTo>
                    <a:pt x="6120" y="3382"/>
                    <a:pt x="6072" y="3251"/>
                    <a:pt x="5834" y="3215"/>
                  </a:cubicBezTo>
                  <a:cubicBezTo>
                    <a:pt x="5965" y="3072"/>
                    <a:pt x="6346" y="3215"/>
                    <a:pt x="6525" y="2846"/>
                  </a:cubicBezTo>
                  <a:cubicBezTo>
                    <a:pt x="6596" y="2691"/>
                    <a:pt x="6596" y="2489"/>
                    <a:pt x="6513" y="2155"/>
                  </a:cubicBezTo>
                  <a:cubicBezTo>
                    <a:pt x="6501" y="2870"/>
                    <a:pt x="5334" y="2489"/>
                    <a:pt x="5620" y="3667"/>
                  </a:cubicBezTo>
                  <a:cubicBezTo>
                    <a:pt x="5477" y="3275"/>
                    <a:pt x="5441" y="2858"/>
                    <a:pt x="5525" y="2453"/>
                  </a:cubicBezTo>
                  <a:cubicBezTo>
                    <a:pt x="5549" y="2489"/>
                    <a:pt x="5584" y="2524"/>
                    <a:pt x="5644" y="2536"/>
                  </a:cubicBezTo>
                  <a:lnTo>
                    <a:pt x="5656" y="2536"/>
                  </a:lnTo>
                  <a:cubicBezTo>
                    <a:pt x="5668" y="2536"/>
                    <a:pt x="5691" y="2536"/>
                    <a:pt x="5703" y="2536"/>
                  </a:cubicBezTo>
                  <a:cubicBezTo>
                    <a:pt x="5870" y="2524"/>
                    <a:pt x="5941" y="2322"/>
                    <a:pt x="5822" y="2215"/>
                  </a:cubicBezTo>
                  <a:lnTo>
                    <a:pt x="5787" y="2203"/>
                  </a:lnTo>
                  <a:cubicBezTo>
                    <a:pt x="5834" y="2346"/>
                    <a:pt x="5691" y="2370"/>
                    <a:pt x="5644" y="2298"/>
                  </a:cubicBezTo>
                  <a:cubicBezTo>
                    <a:pt x="5584" y="2227"/>
                    <a:pt x="5644" y="2084"/>
                    <a:pt x="5691" y="2036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86"/>
                    <a:pt x="6441" y="1822"/>
                    <a:pt x="6180" y="1643"/>
                  </a:cubicBezTo>
                  <a:cubicBezTo>
                    <a:pt x="6370" y="1524"/>
                    <a:pt x="6299" y="1381"/>
                    <a:pt x="6596" y="1358"/>
                  </a:cubicBezTo>
                  <a:cubicBezTo>
                    <a:pt x="6037" y="1096"/>
                    <a:pt x="5930" y="1429"/>
                    <a:pt x="5703" y="1512"/>
                  </a:cubicBezTo>
                  <a:lnTo>
                    <a:pt x="5703" y="1512"/>
                  </a:lnTo>
                  <a:cubicBezTo>
                    <a:pt x="6156" y="1274"/>
                    <a:pt x="6001" y="929"/>
                    <a:pt x="6263" y="631"/>
                  </a:cubicBezTo>
                  <a:cubicBezTo>
                    <a:pt x="5727" y="679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06" y="631"/>
                    <a:pt x="5513" y="453"/>
                    <a:pt x="5465" y="0"/>
                  </a:cubicBezTo>
                  <a:cubicBezTo>
                    <a:pt x="5429" y="453"/>
                    <a:pt x="5025" y="631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15" y="679"/>
                    <a:pt x="4679" y="631"/>
                  </a:cubicBezTo>
                  <a:cubicBezTo>
                    <a:pt x="4941" y="929"/>
                    <a:pt x="4787" y="1286"/>
                    <a:pt x="5227" y="1512"/>
                  </a:cubicBezTo>
                  <a:lnTo>
                    <a:pt x="5227" y="1512"/>
                  </a:lnTo>
                  <a:cubicBezTo>
                    <a:pt x="5013" y="1429"/>
                    <a:pt x="4894" y="1096"/>
                    <a:pt x="4346" y="1358"/>
                  </a:cubicBezTo>
                  <a:cubicBezTo>
                    <a:pt x="4644" y="1381"/>
                    <a:pt x="4572" y="1524"/>
                    <a:pt x="4763" y="1643"/>
                  </a:cubicBezTo>
                  <a:cubicBezTo>
                    <a:pt x="4501" y="1822"/>
                    <a:pt x="4441" y="2286"/>
                    <a:pt x="4787" y="2382"/>
                  </a:cubicBezTo>
                  <a:cubicBezTo>
                    <a:pt x="4644" y="2060"/>
                    <a:pt x="4917" y="1953"/>
                    <a:pt x="5084" y="1965"/>
                  </a:cubicBezTo>
                  <a:cubicBezTo>
                    <a:pt x="5144" y="1965"/>
                    <a:pt x="5203" y="1989"/>
                    <a:pt x="5251" y="2036"/>
                  </a:cubicBezTo>
                  <a:cubicBezTo>
                    <a:pt x="5298" y="2084"/>
                    <a:pt x="5358" y="2227"/>
                    <a:pt x="5298" y="2298"/>
                  </a:cubicBezTo>
                  <a:cubicBezTo>
                    <a:pt x="5251" y="2370"/>
                    <a:pt x="5108" y="2346"/>
                    <a:pt x="5156" y="2203"/>
                  </a:cubicBezTo>
                  <a:cubicBezTo>
                    <a:pt x="4989" y="2286"/>
                    <a:pt x="5048" y="2524"/>
                    <a:pt x="5227" y="2536"/>
                  </a:cubicBezTo>
                  <a:cubicBezTo>
                    <a:pt x="5251" y="2536"/>
                    <a:pt x="5263" y="2536"/>
                    <a:pt x="5287" y="2536"/>
                  </a:cubicBezTo>
                  <a:lnTo>
                    <a:pt x="5298" y="2536"/>
                  </a:lnTo>
                  <a:cubicBezTo>
                    <a:pt x="5346" y="2524"/>
                    <a:pt x="5394" y="2489"/>
                    <a:pt x="5418" y="2453"/>
                  </a:cubicBezTo>
                  <a:cubicBezTo>
                    <a:pt x="5489" y="2858"/>
                    <a:pt x="5465" y="3275"/>
                    <a:pt x="5322" y="3667"/>
                  </a:cubicBezTo>
                  <a:cubicBezTo>
                    <a:pt x="5608" y="2489"/>
                    <a:pt x="4429" y="2870"/>
                    <a:pt x="4429" y="2155"/>
                  </a:cubicBezTo>
                  <a:cubicBezTo>
                    <a:pt x="4334" y="2489"/>
                    <a:pt x="4334" y="2703"/>
                    <a:pt x="4406" y="2846"/>
                  </a:cubicBezTo>
                  <a:cubicBezTo>
                    <a:pt x="4596" y="3215"/>
                    <a:pt x="4977" y="3072"/>
                    <a:pt x="5108" y="3215"/>
                  </a:cubicBezTo>
                  <a:cubicBezTo>
                    <a:pt x="4870" y="3251"/>
                    <a:pt x="4810" y="3382"/>
                    <a:pt x="4894" y="3560"/>
                  </a:cubicBezTo>
                  <a:cubicBezTo>
                    <a:pt x="5037" y="3382"/>
                    <a:pt x="5227" y="3525"/>
                    <a:pt x="5227" y="3703"/>
                  </a:cubicBezTo>
                  <a:cubicBezTo>
                    <a:pt x="5215" y="3977"/>
                    <a:pt x="4929" y="4322"/>
                    <a:pt x="5239" y="4775"/>
                  </a:cubicBezTo>
                  <a:cubicBezTo>
                    <a:pt x="5239" y="4870"/>
                    <a:pt x="5263" y="4953"/>
                    <a:pt x="5298" y="5049"/>
                  </a:cubicBezTo>
                  <a:cubicBezTo>
                    <a:pt x="5251" y="4965"/>
                    <a:pt x="5203" y="4882"/>
                    <a:pt x="5144" y="4810"/>
                  </a:cubicBezTo>
                  <a:cubicBezTo>
                    <a:pt x="5048" y="4275"/>
                    <a:pt x="4596" y="4239"/>
                    <a:pt x="4394" y="4048"/>
                  </a:cubicBezTo>
                  <a:cubicBezTo>
                    <a:pt x="4263" y="3929"/>
                    <a:pt x="4286" y="3691"/>
                    <a:pt x="4525" y="3715"/>
                  </a:cubicBezTo>
                  <a:cubicBezTo>
                    <a:pt x="4453" y="3525"/>
                    <a:pt x="4322" y="3477"/>
                    <a:pt x="4132" y="3620"/>
                  </a:cubicBezTo>
                  <a:cubicBezTo>
                    <a:pt x="4120" y="3429"/>
                    <a:pt x="4489" y="3251"/>
                    <a:pt x="4358" y="2870"/>
                  </a:cubicBezTo>
                  <a:cubicBezTo>
                    <a:pt x="4310" y="2715"/>
                    <a:pt x="4155" y="2560"/>
                    <a:pt x="3858" y="2393"/>
                  </a:cubicBezTo>
                  <a:lnTo>
                    <a:pt x="3858" y="2393"/>
                  </a:lnTo>
                  <a:cubicBezTo>
                    <a:pt x="4358" y="2905"/>
                    <a:pt x="3263" y="3453"/>
                    <a:pt x="4298" y="4096"/>
                  </a:cubicBezTo>
                  <a:cubicBezTo>
                    <a:pt x="3929" y="3917"/>
                    <a:pt x="3608" y="3644"/>
                    <a:pt x="3382" y="3298"/>
                  </a:cubicBezTo>
                  <a:cubicBezTo>
                    <a:pt x="3429" y="3310"/>
                    <a:pt x="3477" y="3298"/>
                    <a:pt x="3524" y="3275"/>
                  </a:cubicBezTo>
                  <a:lnTo>
                    <a:pt x="3536" y="3263"/>
                  </a:lnTo>
                  <a:cubicBezTo>
                    <a:pt x="3548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3" y="2929"/>
                  </a:cubicBezTo>
                  <a:cubicBezTo>
                    <a:pt x="3524" y="3001"/>
                    <a:pt x="3453" y="3120"/>
                    <a:pt x="3358" y="3108"/>
                  </a:cubicBezTo>
                  <a:cubicBezTo>
                    <a:pt x="3274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3" y="2596"/>
                    <a:pt x="3644" y="2477"/>
                    <a:pt x="3774" y="2798"/>
                  </a:cubicBezTo>
                  <a:cubicBezTo>
                    <a:pt x="3953" y="2489"/>
                    <a:pt x="3584" y="2203"/>
                    <a:pt x="3274" y="2263"/>
                  </a:cubicBezTo>
                  <a:cubicBezTo>
                    <a:pt x="3322" y="2036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3" y="1882"/>
                    <a:pt x="2620" y="1489"/>
                  </a:cubicBezTo>
                  <a:cubicBezTo>
                    <a:pt x="2262" y="1905"/>
                    <a:pt x="2548" y="2167"/>
                    <a:pt x="2655" y="2453"/>
                  </a:cubicBezTo>
                  <a:lnTo>
                    <a:pt x="2655" y="2453"/>
                  </a:lnTo>
                  <a:cubicBezTo>
                    <a:pt x="2358" y="1739"/>
                    <a:pt x="1965" y="1893"/>
                    <a:pt x="1619" y="1608"/>
                  </a:cubicBezTo>
                  <a:cubicBezTo>
                    <a:pt x="1905" y="1953"/>
                    <a:pt x="1739" y="2358"/>
                    <a:pt x="2465" y="2655"/>
                  </a:cubicBezTo>
                  <a:lnTo>
                    <a:pt x="2465" y="2655"/>
                  </a:lnTo>
                  <a:cubicBezTo>
                    <a:pt x="2167" y="2548"/>
                    <a:pt x="1905" y="2263"/>
                    <a:pt x="1500" y="2608"/>
                  </a:cubicBezTo>
                  <a:cubicBezTo>
                    <a:pt x="1893" y="2632"/>
                    <a:pt x="2036" y="2989"/>
                    <a:pt x="2512" y="2834"/>
                  </a:cubicBezTo>
                  <a:lnTo>
                    <a:pt x="2512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2" y="3167"/>
                    <a:pt x="2048" y="3310"/>
                    <a:pt x="2274" y="3263"/>
                  </a:cubicBezTo>
                  <a:cubicBezTo>
                    <a:pt x="2215" y="3560"/>
                    <a:pt x="2501" y="3941"/>
                    <a:pt x="2810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3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32" y="3441"/>
                    <a:pt x="3012" y="3513"/>
                    <a:pt x="2941" y="3382"/>
                  </a:cubicBezTo>
                  <a:cubicBezTo>
                    <a:pt x="2870" y="3572"/>
                    <a:pt x="3096" y="3703"/>
                    <a:pt x="3239" y="3572"/>
                  </a:cubicBezTo>
                  <a:cubicBezTo>
                    <a:pt x="3251" y="3560"/>
                    <a:pt x="3263" y="3536"/>
                    <a:pt x="3274" y="3525"/>
                  </a:cubicBezTo>
                  <a:lnTo>
                    <a:pt x="3274" y="3513"/>
                  </a:lnTo>
                  <a:cubicBezTo>
                    <a:pt x="3298" y="3477"/>
                    <a:pt x="3310" y="3429"/>
                    <a:pt x="3298" y="3382"/>
                  </a:cubicBezTo>
                  <a:cubicBezTo>
                    <a:pt x="3644" y="3608"/>
                    <a:pt x="3917" y="3929"/>
                    <a:pt x="4096" y="4298"/>
                  </a:cubicBezTo>
                  <a:lnTo>
                    <a:pt x="4096" y="4298"/>
                  </a:lnTo>
                  <a:cubicBezTo>
                    <a:pt x="3465" y="3275"/>
                    <a:pt x="2905" y="4370"/>
                    <a:pt x="2393" y="3870"/>
                  </a:cubicBezTo>
                  <a:lnTo>
                    <a:pt x="2393" y="3870"/>
                  </a:lnTo>
                  <a:cubicBezTo>
                    <a:pt x="2560" y="4168"/>
                    <a:pt x="2715" y="4310"/>
                    <a:pt x="2870" y="4370"/>
                  </a:cubicBezTo>
                  <a:cubicBezTo>
                    <a:pt x="3263" y="4501"/>
                    <a:pt x="3429" y="4132"/>
                    <a:pt x="3620" y="4144"/>
                  </a:cubicBezTo>
                  <a:cubicBezTo>
                    <a:pt x="3477" y="4334"/>
                    <a:pt x="3536" y="4465"/>
                    <a:pt x="3715" y="4537"/>
                  </a:cubicBezTo>
                  <a:cubicBezTo>
                    <a:pt x="3703" y="4298"/>
                    <a:pt x="3929" y="4275"/>
                    <a:pt x="4048" y="4406"/>
                  </a:cubicBezTo>
                  <a:cubicBezTo>
                    <a:pt x="4239" y="4608"/>
                    <a:pt x="4275" y="5049"/>
                    <a:pt x="4822" y="5156"/>
                  </a:cubicBezTo>
                  <a:cubicBezTo>
                    <a:pt x="4894" y="5215"/>
                    <a:pt x="4965" y="5263"/>
                    <a:pt x="5048" y="5299"/>
                  </a:cubicBezTo>
                  <a:cubicBezTo>
                    <a:pt x="4965" y="5275"/>
                    <a:pt x="4870" y="5251"/>
                    <a:pt x="4787" y="5239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4" y="5239"/>
                    <a:pt x="3393" y="5060"/>
                    <a:pt x="3572" y="4906"/>
                  </a:cubicBezTo>
                  <a:cubicBezTo>
                    <a:pt x="3393" y="4822"/>
                    <a:pt x="3251" y="4882"/>
                    <a:pt x="3227" y="5108"/>
                  </a:cubicBezTo>
                  <a:cubicBezTo>
                    <a:pt x="3072" y="4977"/>
                    <a:pt x="3227" y="4608"/>
                    <a:pt x="2846" y="4418"/>
                  </a:cubicBezTo>
                  <a:cubicBezTo>
                    <a:pt x="2703" y="4346"/>
                    <a:pt x="2489" y="4346"/>
                    <a:pt x="2155" y="4441"/>
                  </a:cubicBezTo>
                  <a:cubicBezTo>
                    <a:pt x="2179" y="4441"/>
                    <a:pt x="2215" y="4441"/>
                    <a:pt x="2239" y="4441"/>
                  </a:cubicBezTo>
                  <a:lnTo>
                    <a:pt x="2155" y="4441"/>
                  </a:lnTo>
                  <a:cubicBezTo>
                    <a:pt x="2882" y="4453"/>
                    <a:pt x="2501" y="5608"/>
                    <a:pt x="3667" y="5334"/>
                  </a:cubicBezTo>
                  <a:lnTo>
                    <a:pt x="3667" y="5334"/>
                  </a:lnTo>
                  <a:cubicBezTo>
                    <a:pt x="3274" y="5477"/>
                    <a:pt x="2858" y="5501"/>
                    <a:pt x="2453" y="5430"/>
                  </a:cubicBezTo>
                  <a:cubicBezTo>
                    <a:pt x="2489" y="5394"/>
                    <a:pt x="2524" y="5358"/>
                    <a:pt x="2536" y="5311"/>
                  </a:cubicBezTo>
                  <a:lnTo>
                    <a:pt x="2536" y="5299"/>
                  </a:lnTo>
                  <a:cubicBezTo>
                    <a:pt x="2536" y="5275"/>
                    <a:pt x="2536" y="5263"/>
                    <a:pt x="2536" y="5239"/>
                  </a:cubicBezTo>
                  <a:cubicBezTo>
                    <a:pt x="2524" y="5060"/>
                    <a:pt x="2274" y="5001"/>
                    <a:pt x="2191" y="5168"/>
                  </a:cubicBezTo>
                  <a:cubicBezTo>
                    <a:pt x="2346" y="5120"/>
                    <a:pt x="2370" y="5263"/>
                    <a:pt x="2298" y="5311"/>
                  </a:cubicBezTo>
                  <a:cubicBezTo>
                    <a:pt x="2227" y="5370"/>
                    <a:pt x="2084" y="5311"/>
                    <a:pt x="2036" y="5263"/>
                  </a:cubicBezTo>
                  <a:cubicBezTo>
                    <a:pt x="1989" y="5215"/>
                    <a:pt x="1965" y="5156"/>
                    <a:pt x="1965" y="5096"/>
                  </a:cubicBezTo>
                  <a:cubicBezTo>
                    <a:pt x="1953" y="4930"/>
                    <a:pt x="2060" y="4668"/>
                    <a:pt x="2381" y="4799"/>
                  </a:cubicBezTo>
                  <a:cubicBezTo>
                    <a:pt x="2286" y="4453"/>
                    <a:pt x="1810" y="4513"/>
                    <a:pt x="1643" y="4775"/>
                  </a:cubicBezTo>
                  <a:cubicBezTo>
                    <a:pt x="1512" y="4584"/>
                    <a:pt x="1381" y="4656"/>
                    <a:pt x="1358" y="4358"/>
                  </a:cubicBezTo>
                  <a:cubicBezTo>
                    <a:pt x="1096" y="4906"/>
                    <a:pt x="1417" y="5025"/>
                    <a:pt x="1512" y="5239"/>
                  </a:cubicBezTo>
                  <a:lnTo>
                    <a:pt x="1512" y="5239"/>
                  </a:lnTo>
                  <a:cubicBezTo>
                    <a:pt x="1274" y="4799"/>
                    <a:pt x="917" y="4941"/>
                    <a:pt x="631" y="4679"/>
                  </a:cubicBezTo>
                  <a:cubicBezTo>
                    <a:pt x="667" y="5227"/>
                    <a:pt x="1060" y="5215"/>
                    <a:pt x="1346" y="5346"/>
                  </a:cubicBezTo>
                  <a:lnTo>
                    <a:pt x="1346" y="5346"/>
                  </a:lnTo>
                  <a:cubicBezTo>
                    <a:pt x="631" y="5049"/>
                    <a:pt x="453" y="5441"/>
                    <a:pt x="0" y="5477"/>
                  </a:cubicBezTo>
                  <a:cubicBezTo>
                    <a:pt x="453" y="5513"/>
                    <a:pt x="631" y="5930"/>
                    <a:pt x="1346" y="5620"/>
                  </a:cubicBezTo>
                  <a:lnTo>
                    <a:pt x="1346" y="5620"/>
                  </a:lnTo>
                  <a:cubicBezTo>
                    <a:pt x="1060" y="5751"/>
                    <a:pt x="667" y="5727"/>
                    <a:pt x="631" y="6275"/>
                  </a:cubicBezTo>
                  <a:cubicBezTo>
                    <a:pt x="929" y="6013"/>
                    <a:pt x="1274" y="6168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6" y="6049"/>
                    <a:pt x="1358" y="6596"/>
                  </a:cubicBezTo>
                  <a:cubicBezTo>
                    <a:pt x="1369" y="6287"/>
                    <a:pt x="1512" y="6358"/>
                    <a:pt x="1631" y="6168"/>
                  </a:cubicBezTo>
                  <a:close/>
                  <a:moveTo>
                    <a:pt x="7287" y="5299"/>
                  </a:moveTo>
                  <a:close/>
                  <a:moveTo>
                    <a:pt x="6751" y="5132"/>
                  </a:moveTo>
                  <a:cubicBezTo>
                    <a:pt x="6953" y="5180"/>
                    <a:pt x="7132" y="5334"/>
                    <a:pt x="7489" y="5406"/>
                  </a:cubicBezTo>
                  <a:cubicBezTo>
                    <a:pt x="7573" y="5418"/>
                    <a:pt x="7680" y="5441"/>
                    <a:pt x="7787" y="5453"/>
                  </a:cubicBezTo>
                  <a:cubicBezTo>
                    <a:pt x="7668" y="5465"/>
                    <a:pt x="7573" y="5477"/>
                    <a:pt x="7489" y="5501"/>
                  </a:cubicBezTo>
                  <a:cubicBezTo>
                    <a:pt x="7132" y="5572"/>
                    <a:pt x="6953" y="5727"/>
                    <a:pt x="6751" y="5775"/>
                  </a:cubicBezTo>
                  <a:cubicBezTo>
                    <a:pt x="6608" y="5799"/>
                    <a:pt x="6453" y="5775"/>
                    <a:pt x="6322" y="5703"/>
                  </a:cubicBezTo>
                  <a:cubicBezTo>
                    <a:pt x="6549" y="5715"/>
                    <a:pt x="6763" y="5620"/>
                    <a:pt x="6918" y="5453"/>
                  </a:cubicBezTo>
                  <a:cubicBezTo>
                    <a:pt x="6763" y="5287"/>
                    <a:pt x="6549" y="5191"/>
                    <a:pt x="6322" y="5203"/>
                  </a:cubicBezTo>
                  <a:cubicBezTo>
                    <a:pt x="6453" y="5120"/>
                    <a:pt x="6608" y="5096"/>
                    <a:pt x="6763" y="5132"/>
                  </a:cubicBezTo>
                  <a:close/>
                  <a:moveTo>
                    <a:pt x="6870" y="6632"/>
                  </a:moveTo>
                  <a:close/>
                  <a:moveTo>
                    <a:pt x="6644" y="4060"/>
                  </a:moveTo>
                  <a:close/>
                  <a:moveTo>
                    <a:pt x="6156" y="4322"/>
                  </a:moveTo>
                  <a:cubicBezTo>
                    <a:pt x="6322" y="4215"/>
                    <a:pt x="6561" y="4191"/>
                    <a:pt x="6858" y="3989"/>
                  </a:cubicBezTo>
                  <a:cubicBezTo>
                    <a:pt x="6942" y="3941"/>
                    <a:pt x="7025" y="3882"/>
                    <a:pt x="7108" y="3810"/>
                  </a:cubicBezTo>
                  <a:cubicBezTo>
                    <a:pt x="7037" y="3906"/>
                    <a:pt x="6977" y="3989"/>
                    <a:pt x="6930" y="4060"/>
                  </a:cubicBezTo>
                  <a:cubicBezTo>
                    <a:pt x="6727" y="4358"/>
                    <a:pt x="6703" y="4596"/>
                    <a:pt x="6608" y="4763"/>
                  </a:cubicBezTo>
                  <a:cubicBezTo>
                    <a:pt x="6525" y="4894"/>
                    <a:pt x="6394" y="4989"/>
                    <a:pt x="6251" y="5025"/>
                  </a:cubicBezTo>
                  <a:cubicBezTo>
                    <a:pt x="6418" y="4870"/>
                    <a:pt x="6501" y="4656"/>
                    <a:pt x="6489" y="4429"/>
                  </a:cubicBezTo>
                  <a:cubicBezTo>
                    <a:pt x="6275" y="4429"/>
                    <a:pt x="6049" y="4513"/>
                    <a:pt x="5894" y="4679"/>
                  </a:cubicBezTo>
                  <a:cubicBezTo>
                    <a:pt x="5941" y="4525"/>
                    <a:pt x="6037" y="4406"/>
                    <a:pt x="6156" y="4322"/>
                  </a:cubicBezTo>
                  <a:close/>
                  <a:moveTo>
                    <a:pt x="6489" y="6477"/>
                  </a:moveTo>
                  <a:cubicBezTo>
                    <a:pt x="6501" y="6251"/>
                    <a:pt x="6418" y="6037"/>
                    <a:pt x="6251" y="5882"/>
                  </a:cubicBezTo>
                  <a:cubicBezTo>
                    <a:pt x="6394" y="5918"/>
                    <a:pt x="6525" y="6013"/>
                    <a:pt x="6608" y="6144"/>
                  </a:cubicBezTo>
                  <a:cubicBezTo>
                    <a:pt x="6703" y="6311"/>
                    <a:pt x="6727" y="6549"/>
                    <a:pt x="6930" y="6846"/>
                  </a:cubicBezTo>
                  <a:cubicBezTo>
                    <a:pt x="6977" y="6930"/>
                    <a:pt x="7037" y="7013"/>
                    <a:pt x="7108" y="7096"/>
                  </a:cubicBezTo>
                  <a:cubicBezTo>
                    <a:pt x="7025" y="7037"/>
                    <a:pt x="6942" y="6977"/>
                    <a:pt x="6858" y="6918"/>
                  </a:cubicBezTo>
                  <a:cubicBezTo>
                    <a:pt x="6561" y="6727"/>
                    <a:pt x="6322" y="6692"/>
                    <a:pt x="6156" y="6596"/>
                  </a:cubicBezTo>
                  <a:cubicBezTo>
                    <a:pt x="6025" y="6513"/>
                    <a:pt x="5930" y="6382"/>
                    <a:pt x="5894" y="6239"/>
                  </a:cubicBezTo>
                  <a:cubicBezTo>
                    <a:pt x="6049" y="6406"/>
                    <a:pt x="6275" y="6489"/>
                    <a:pt x="6501" y="6477"/>
                  </a:cubicBezTo>
                  <a:close/>
                  <a:moveTo>
                    <a:pt x="5620" y="7275"/>
                  </a:moveTo>
                  <a:close/>
                  <a:moveTo>
                    <a:pt x="5215" y="4596"/>
                  </a:moveTo>
                  <a:cubicBezTo>
                    <a:pt x="5144" y="4465"/>
                    <a:pt x="5120" y="4310"/>
                    <a:pt x="5156" y="4156"/>
                  </a:cubicBezTo>
                  <a:cubicBezTo>
                    <a:pt x="5203" y="3965"/>
                    <a:pt x="5346" y="3787"/>
                    <a:pt x="5418" y="3429"/>
                  </a:cubicBezTo>
                  <a:cubicBezTo>
                    <a:pt x="5441" y="3346"/>
                    <a:pt x="5453" y="3239"/>
                    <a:pt x="5465" y="3132"/>
                  </a:cubicBezTo>
                  <a:cubicBezTo>
                    <a:pt x="5477" y="3239"/>
                    <a:pt x="5501" y="3334"/>
                    <a:pt x="5513" y="3429"/>
                  </a:cubicBezTo>
                  <a:cubicBezTo>
                    <a:pt x="5596" y="3787"/>
                    <a:pt x="5739" y="3965"/>
                    <a:pt x="5787" y="4156"/>
                  </a:cubicBezTo>
                  <a:cubicBezTo>
                    <a:pt x="5822" y="4310"/>
                    <a:pt x="5799" y="4465"/>
                    <a:pt x="5727" y="4596"/>
                  </a:cubicBezTo>
                  <a:cubicBezTo>
                    <a:pt x="5941" y="4370"/>
                    <a:pt x="5775" y="4001"/>
                    <a:pt x="5465" y="4001"/>
                  </a:cubicBezTo>
                  <a:cubicBezTo>
                    <a:pt x="5156" y="4001"/>
                    <a:pt x="5001" y="4370"/>
                    <a:pt x="5215" y="4596"/>
                  </a:cubicBezTo>
                  <a:close/>
                  <a:moveTo>
                    <a:pt x="5465" y="6894"/>
                  </a:moveTo>
                  <a:cubicBezTo>
                    <a:pt x="5632" y="6739"/>
                    <a:pt x="5727" y="6525"/>
                    <a:pt x="5727" y="6299"/>
                  </a:cubicBezTo>
                  <a:cubicBezTo>
                    <a:pt x="5799" y="6430"/>
                    <a:pt x="5822" y="6584"/>
                    <a:pt x="5787" y="6739"/>
                  </a:cubicBezTo>
                  <a:cubicBezTo>
                    <a:pt x="5739" y="6930"/>
                    <a:pt x="5596" y="7108"/>
                    <a:pt x="5513" y="7466"/>
                  </a:cubicBezTo>
                  <a:cubicBezTo>
                    <a:pt x="5501" y="7561"/>
                    <a:pt x="5477" y="7656"/>
                    <a:pt x="5465" y="7763"/>
                  </a:cubicBezTo>
                  <a:cubicBezTo>
                    <a:pt x="5453" y="7644"/>
                    <a:pt x="5441" y="7549"/>
                    <a:pt x="5418" y="7466"/>
                  </a:cubicBezTo>
                  <a:cubicBezTo>
                    <a:pt x="5346" y="7108"/>
                    <a:pt x="5203" y="6930"/>
                    <a:pt x="5156" y="6739"/>
                  </a:cubicBezTo>
                  <a:cubicBezTo>
                    <a:pt x="5120" y="6584"/>
                    <a:pt x="5144" y="6430"/>
                    <a:pt x="5215" y="6299"/>
                  </a:cubicBezTo>
                  <a:cubicBezTo>
                    <a:pt x="5203" y="6525"/>
                    <a:pt x="5298" y="6751"/>
                    <a:pt x="5477" y="6906"/>
                  </a:cubicBezTo>
                  <a:close/>
                  <a:moveTo>
                    <a:pt x="4286" y="6846"/>
                  </a:moveTo>
                  <a:close/>
                  <a:moveTo>
                    <a:pt x="4286" y="4048"/>
                  </a:moveTo>
                  <a:close/>
                  <a:moveTo>
                    <a:pt x="4441" y="4418"/>
                  </a:moveTo>
                  <a:cubicBezTo>
                    <a:pt x="4429" y="4644"/>
                    <a:pt x="4513" y="4870"/>
                    <a:pt x="4679" y="5013"/>
                  </a:cubicBezTo>
                  <a:cubicBezTo>
                    <a:pt x="4536" y="4977"/>
                    <a:pt x="4406" y="4882"/>
                    <a:pt x="4334" y="4751"/>
                  </a:cubicBezTo>
                  <a:cubicBezTo>
                    <a:pt x="4227" y="4584"/>
                    <a:pt x="4203" y="4358"/>
                    <a:pt x="4001" y="4048"/>
                  </a:cubicBezTo>
                  <a:cubicBezTo>
                    <a:pt x="3953" y="3977"/>
                    <a:pt x="3894" y="3894"/>
                    <a:pt x="3822" y="3798"/>
                  </a:cubicBezTo>
                  <a:cubicBezTo>
                    <a:pt x="3905" y="3870"/>
                    <a:pt x="3989" y="3929"/>
                    <a:pt x="4072" y="3977"/>
                  </a:cubicBezTo>
                  <a:cubicBezTo>
                    <a:pt x="4370" y="4179"/>
                    <a:pt x="4608" y="4203"/>
                    <a:pt x="4775" y="4310"/>
                  </a:cubicBezTo>
                  <a:cubicBezTo>
                    <a:pt x="4906" y="4394"/>
                    <a:pt x="5001" y="4513"/>
                    <a:pt x="5037" y="4656"/>
                  </a:cubicBezTo>
                  <a:cubicBezTo>
                    <a:pt x="4882" y="4501"/>
                    <a:pt x="4667" y="4418"/>
                    <a:pt x="4453" y="4429"/>
                  </a:cubicBezTo>
                  <a:close/>
                  <a:moveTo>
                    <a:pt x="5037" y="6227"/>
                  </a:moveTo>
                  <a:cubicBezTo>
                    <a:pt x="4989" y="6370"/>
                    <a:pt x="4894" y="6501"/>
                    <a:pt x="4775" y="6584"/>
                  </a:cubicBezTo>
                  <a:cubicBezTo>
                    <a:pt x="4608" y="6680"/>
                    <a:pt x="4370" y="6704"/>
                    <a:pt x="4072" y="6906"/>
                  </a:cubicBezTo>
                  <a:cubicBezTo>
                    <a:pt x="3977" y="6965"/>
                    <a:pt x="3894" y="7025"/>
                    <a:pt x="3822" y="7085"/>
                  </a:cubicBezTo>
                  <a:cubicBezTo>
                    <a:pt x="3882" y="7001"/>
                    <a:pt x="3953" y="6918"/>
                    <a:pt x="4001" y="6835"/>
                  </a:cubicBezTo>
                  <a:cubicBezTo>
                    <a:pt x="4191" y="6537"/>
                    <a:pt x="4215" y="6299"/>
                    <a:pt x="4322" y="6132"/>
                  </a:cubicBezTo>
                  <a:cubicBezTo>
                    <a:pt x="4406" y="6001"/>
                    <a:pt x="4525" y="5906"/>
                    <a:pt x="4679" y="5870"/>
                  </a:cubicBezTo>
                  <a:cubicBezTo>
                    <a:pt x="4513" y="6025"/>
                    <a:pt x="4417" y="6239"/>
                    <a:pt x="4429" y="6465"/>
                  </a:cubicBezTo>
                  <a:cubicBezTo>
                    <a:pt x="4667" y="6489"/>
                    <a:pt x="4894" y="6406"/>
                    <a:pt x="5048" y="6239"/>
                  </a:cubicBezTo>
                  <a:close/>
                  <a:moveTo>
                    <a:pt x="3632" y="5596"/>
                  </a:moveTo>
                  <a:close/>
                  <a:moveTo>
                    <a:pt x="3441" y="5394"/>
                  </a:moveTo>
                  <a:cubicBezTo>
                    <a:pt x="3798" y="5322"/>
                    <a:pt x="3977" y="5180"/>
                    <a:pt x="4167" y="5132"/>
                  </a:cubicBezTo>
                  <a:cubicBezTo>
                    <a:pt x="4322" y="5096"/>
                    <a:pt x="4477" y="5120"/>
                    <a:pt x="4608" y="5191"/>
                  </a:cubicBezTo>
                  <a:cubicBezTo>
                    <a:pt x="4382" y="5180"/>
                    <a:pt x="4155" y="5275"/>
                    <a:pt x="4013" y="5441"/>
                  </a:cubicBezTo>
                  <a:cubicBezTo>
                    <a:pt x="4155" y="5620"/>
                    <a:pt x="4382" y="5703"/>
                    <a:pt x="4608" y="5703"/>
                  </a:cubicBezTo>
                  <a:cubicBezTo>
                    <a:pt x="4477" y="5775"/>
                    <a:pt x="4322" y="5799"/>
                    <a:pt x="4167" y="5763"/>
                  </a:cubicBezTo>
                  <a:cubicBezTo>
                    <a:pt x="3977" y="5715"/>
                    <a:pt x="3798" y="5572"/>
                    <a:pt x="3441" y="5489"/>
                  </a:cubicBezTo>
                  <a:cubicBezTo>
                    <a:pt x="3346" y="5477"/>
                    <a:pt x="3239" y="5453"/>
                    <a:pt x="3143" y="5441"/>
                  </a:cubicBezTo>
                  <a:cubicBezTo>
                    <a:pt x="3263" y="5441"/>
                    <a:pt x="3370" y="5430"/>
                    <a:pt x="3465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26"/>
            <p:cNvSpPr/>
            <p:nvPr/>
          </p:nvSpPr>
          <p:spPr>
            <a:xfrm>
              <a:off x="5436675" y="171850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32" y="6168"/>
                  </a:moveTo>
                  <a:cubicBezTo>
                    <a:pt x="1799" y="6418"/>
                    <a:pt x="2275" y="6477"/>
                    <a:pt x="2370" y="6144"/>
                  </a:cubicBezTo>
                  <a:cubicBezTo>
                    <a:pt x="2049" y="6275"/>
                    <a:pt x="1941" y="6013"/>
                    <a:pt x="1953" y="5846"/>
                  </a:cubicBezTo>
                  <a:cubicBezTo>
                    <a:pt x="1953" y="5775"/>
                    <a:pt x="1977" y="5715"/>
                    <a:pt x="2025" y="5680"/>
                  </a:cubicBezTo>
                  <a:cubicBezTo>
                    <a:pt x="2072" y="5620"/>
                    <a:pt x="2215" y="5572"/>
                    <a:pt x="2287" y="5620"/>
                  </a:cubicBezTo>
                  <a:cubicBezTo>
                    <a:pt x="2346" y="5680"/>
                    <a:pt x="2334" y="5811"/>
                    <a:pt x="2180" y="5775"/>
                  </a:cubicBezTo>
                  <a:cubicBezTo>
                    <a:pt x="2263" y="5942"/>
                    <a:pt x="2513" y="5882"/>
                    <a:pt x="2525" y="5692"/>
                  </a:cubicBezTo>
                  <a:cubicBezTo>
                    <a:pt x="2525" y="5680"/>
                    <a:pt x="2525" y="5656"/>
                    <a:pt x="2525" y="5632"/>
                  </a:cubicBezTo>
                  <a:cubicBezTo>
                    <a:pt x="2525" y="5632"/>
                    <a:pt x="2525" y="5632"/>
                    <a:pt x="2525" y="5620"/>
                  </a:cubicBezTo>
                  <a:cubicBezTo>
                    <a:pt x="2513" y="5572"/>
                    <a:pt x="2477" y="5537"/>
                    <a:pt x="2441" y="5513"/>
                  </a:cubicBezTo>
                  <a:cubicBezTo>
                    <a:pt x="2846" y="5430"/>
                    <a:pt x="3263" y="5465"/>
                    <a:pt x="3656" y="5596"/>
                  </a:cubicBezTo>
                  <a:cubicBezTo>
                    <a:pt x="2477" y="5322"/>
                    <a:pt x="2858" y="6489"/>
                    <a:pt x="2144" y="6489"/>
                  </a:cubicBezTo>
                  <a:lnTo>
                    <a:pt x="2215" y="6489"/>
                  </a:lnTo>
                  <a:cubicBezTo>
                    <a:pt x="2191" y="6489"/>
                    <a:pt x="2168" y="6489"/>
                    <a:pt x="2144" y="6489"/>
                  </a:cubicBezTo>
                  <a:cubicBezTo>
                    <a:pt x="2477" y="6584"/>
                    <a:pt x="2691" y="6584"/>
                    <a:pt x="2834" y="6513"/>
                  </a:cubicBezTo>
                  <a:cubicBezTo>
                    <a:pt x="3203" y="6334"/>
                    <a:pt x="3061" y="5953"/>
                    <a:pt x="3203" y="5822"/>
                  </a:cubicBezTo>
                  <a:cubicBezTo>
                    <a:pt x="3239" y="6049"/>
                    <a:pt x="3370" y="6108"/>
                    <a:pt x="3549" y="6037"/>
                  </a:cubicBezTo>
                  <a:cubicBezTo>
                    <a:pt x="3370" y="5882"/>
                    <a:pt x="3513" y="5692"/>
                    <a:pt x="3692" y="5703"/>
                  </a:cubicBezTo>
                  <a:cubicBezTo>
                    <a:pt x="3965" y="5715"/>
                    <a:pt x="4311" y="6001"/>
                    <a:pt x="4763" y="5692"/>
                  </a:cubicBezTo>
                  <a:cubicBezTo>
                    <a:pt x="4858" y="5680"/>
                    <a:pt x="4942" y="5656"/>
                    <a:pt x="5037" y="5632"/>
                  </a:cubicBezTo>
                  <a:cubicBezTo>
                    <a:pt x="4954" y="5668"/>
                    <a:pt x="4870" y="5727"/>
                    <a:pt x="4799" y="5775"/>
                  </a:cubicBezTo>
                  <a:cubicBezTo>
                    <a:pt x="4263" y="5882"/>
                    <a:pt x="4215" y="6334"/>
                    <a:pt x="4037" y="6537"/>
                  </a:cubicBezTo>
                  <a:cubicBezTo>
                    <a:pt x="3906" y="6668"/>
                    <a:pt x="3680" y="6632"/>
                    <a:pt x="3704" y="6394"/>
                  </a:cubicBezTo>
                  <a:cubicBezTo>
                    <a:pt x="3525" y="6465"/>
                    <a:pt x="3465" y="6596"/>
                    <a:pt x="3608" y="6787"/>
                  </a:cubicBezTo>
                  <a:cubicBezTo>
                    <a:pt x="3418" y="6799"/>
                    <a:pt x="3239" y="6430"/>
                    <a:pt x="2858" y="6561"/>
                  </a:cubicBezTo>
                  <a:cubicBezTo>
                    <a:pt x="2703" y="6620"/>
                    <a:pt x="2561" y="6763"/>
                    <a:pt x="2382" y="7073"/>
                  </a:cubicBezTo>
                  <a:lnTo>
                    <a:pt x="2382" y="7073"/>
                  </a:lnTo>
                  <a:cubicBezTo>
                    <a:pt x="2894" y="6573"/>
                    <a:pt x="3442" y="7668"/>
                    <a:pt x="4085" y="6632"/>
                  </a:cubicBezTo>
                  <a:lnTo>
                    <a:pt x="4085" y="6632"/>
                  </a:lnTo>
                  <a:cubicBezTo>
                    <a:pt x="3906" y="7001"/>
                    <a:pt x="3632" y="7323"/>
                    <a:pt x="3287" y="7561"/>
                  </a:cubicBezTo>
                  <a:cubicBezTo>
                    <a:pt x="3287" y="7513"/>
                    <a:pt x="3287" y="7466"/>
                    <a:pt x="3263" y="7418"/>
                  </a:cubicBezTo>
                  <a:lnTo>
                    <a:pt x="3263" y="7406"/>
                  </a:lnTo>
                  <a:cubicBezTo>
                    <a:pt x="3251" y="7394"/>
                    <a:pt x="3239" y="7382"/>
                    <a:pt x="3215" y="7370"/>
                  </a:cubicBezTo>
                  <a:cubicBezTo>
                    <a:pt x="3084" y="7227"/>
                    <a:pt x="2858" y="7370"/>
                    <a:pt x="2918" y="7549"/>
                  </a:cubicBezTo>
                  <a:cubicBezTo>
                    <a:pt x="3001" y="7418"/>
                    <a:pt x="3108" y="7501"/>
                    <a:pt x="3096" y="7585"/>
                  </a:cubicBezTo>
                  <a:cubicBezTo>
                    <a:pt x="3096" y="7668"/>
                    <a:pt x="2953" y="7727"/>
                    <a:pt x="2882" y="7727"/>
                  </a:cubicBezTo>
                  <a:cubicBezTo>
                    <a:pt x="2811" y="7727"/>
                    <a:pt x="2751" y="7704"/>
                    <a:pt x="2715" y="7656"/>
                  </a:cubicBezTo>
                  <a:cubicBezTo>
                    <a:pt x="2584" y="7549"/>
                    <a:pt x="2477" y="7299"/>
                    <a:pt x="2799" y="7168"/>
                  </a:cubicBezTo>
                  <a:cubicBezTo>
                    <a:pt x="2489" y="6989"/>
                    <a:pt x="2203" y="7358"/>
                    <a:pt x="2263" y="7668"/>
                  </a:cubicBezTo>
                  <a:cubicBezTo>
                    <a:pt x="2037" y="7620"/>
                    <a:pt x="1989" y="7763"/>
                    <a:pt x="1775" y="7573"/>
                  </a:cubicBezTo>
                  <a:cubicBezTo>
                    <a:pt x="1977" y="8156"/>
                    <a:pt x="2287" y="8001"/>
                    <a:pt x="2501" y="8097"/>
                  </a:cubicBezTo>
                  <a:lnTo>
                    <a:pt x="2501" y="8097"/>
                  </a:lnTo>
                  <a:cubicBezTo>
                    <a:pt x="2013" y="7942"/>
                    <a:pt x="1870" y="8299"/>
                    <a:pt x="1477" y="8323"/>
                  </a:cubicBezTo>
                  <a:cubicBezTo>
                    <a:pt x="1894" y="8680"/>
                    <a:pt x="2156" y="8394"/>
                    <a:pt x="2453" y="8287"/>
                  </a:cubicBezTo>
                  <a:lnTo>
                    <a:pt x="2453" y="8287"/>
                  </a:lnTo>
                  <a:cubicBezTo>
                    <a:pt x="1727" y="8573"/>
                    <a:pt x="1894" y="8978"/>
                    <a:pt x="1608" y="9323"/>
                  </a:cubicBezTo>
                  <a:cubicBezTo>
                    <a:pt x="1953" y="9037"/>
                    <a:pt x="2358" y="9204"/>
                    <a:pt x="2644" y="8478"/>
                  </a:cubicBezTo>
                  <a:lnTo>
                    <a:pt x="2644" y="8478"/>
                  </a:lnTo>
                  <a:cubicBezTo>
                    <a:pt x="2537" y="8775"/>
                    <a:pt x="2251" y="9037"/>
                    <a:pt x="2608" y="9442"/>
                  </a:cubicBezTo>
                  <a:cubicBezTo>
                    <a:pt x="2620" y="9049"/>
                    <a:pt x="2989" y="8906"/>
                    <a:pt x="2834" y="8430"/>
                  </a:cubicBezTo>
                  <a:lnTo>
                    <a:pt x="2834" y="8430"/>
                  </a:lnTo>
                  <a:cubicBezTo>
                    <a:pt x="2930" y="8644"/>
                    <a:pt x="2775" y="8954"/>
                    <a:pt x="3358" y="9156"/>
                  </a:cubicBezTo>
                  <a:cubicBezTo>
                    <a:pt x="3168" y="8930"/>
                    <a:pt x="3311" y="8894"/>
                    <a:pt x="3263" y="8668"/>
                  </a:cubicBezTo>
                  <a:cubicBezTo>
                    <a:pt x="3561" y="8728"/>
                    <a:pt x="3942" y="8442"/>
                    <a:pt x="3763" y="8132"/>
                  </a:cubicBezTo>
                  <a:cubicBezTo>
                    <a:pt x="3632" y="8454"/>
                    <a:pt x="3382" y="8335"/>
                    <a:pt x="3263" y="8216"/>
                  </a:cubicBezTo>
                  <a:cubicBezTo>
                    <a:pt x="3227" y="8168"/>
                    <a:pt x="3203" y="8108"/>
                    <a:pt x="3192" y="8049"/>
                  </a:cubicBezTo>
                  <a:cubicBezTo>
                    <a:pt x="3192" y="7978"/>
                    <a:pt x="3263" y="7835"/>
                    <a:pt x="3346" y="7823"/>
                  </a:cubicBezTo>
                  <a:cubicBezTo>
                    <a:pt x="3430" y="7823"/>
                    <a:pt x="3513" y="7930"/>
                    <a:pt x="3382" y="8001"/>
                  </a:cubicBezTo>
                  <a:cubicBezTo>
                    <a:pt x="3406" y="8013"/>
                    <a:pt x="3430" y="8013"/>
                    <a:pt x="3453" y="8013"/>
                  </a:cubicBezTo>
                  <a:cubicBezTo>
                    <a:pt x="3537" y="8001"/>
                    <a:pt x="3608" y="7930"/>
                    <a:pt x="3608" y="7847"/>
                  </a:cubicBezTo>
                  <a:cubicBezTo>
                    <a:pt x="3608" y="7799"/>
                    <a:pt x="3596" y="7751"/>
                    <a:pt x="3561" y="7716"/>
                  </a:cubicBezTo>
                  <a:cubicBezTo>
                    <a:pt x="3549" y="7692"/>
                    <a:pt x="3537" y="7680"/>
                    <a:pt x="3525" y="7680"/>
                  </a:cubicBezTo>
                  <a:lnTo>
                    <a:pt x="3513" y="7668"/>
                  </a:lnTo>
                  <a:cubicBezTo>
                    <a:pt x="3465" y="7632"/>
                    <a:pt x="3406" y="7632"/>
                    <a:pt x="3358" y="7644"/>
                  </a:cubicBezTo>
                  <a:cubicBezTo>
                    <a:pt x="3596" y="7299"/>
                    <a:pt x="3918" y="7025"/>
                    <a:pt x="4287" y="6846"/>
                  </a:cubicBezTo>
                  <a:cubicBezTo>
                    <a:pt x="3263" y="7477"/>
                    <a:pt x="4346" y="8037"/>
                    <a:pt x="3846" y="8549"/>
                  </a:cubicBezTo>
                  <a:cubicBezTo>
                    <a:pt x="3858" y="8525"/>
                    <a:pt x="3882" y="8513"/>
                    <a:pt x="3894" y="8489"/>
                  </a:cubicBezTo>
                  <a:cubicBezTo>
                    <a:pt x="3882" y="8513"/>
                    <a:pt x="3858" y="8525"/>
                    <a:pt x="3846" y="8549"/>
                  </a:cubicBezTo>
                  <a:cubicBezTo>
                    <a:pt x="4144" y="8382"/>
                    <a:pt x="4287" y="8228"/>
                    <a:pt x="4346" y="8073"/>
                  </a:cubicBezTo>
                  <a:cubicBezTo>
                    <a:pt x="4477" y="7680"/>
                    <a:pt x="4108" y="7513"/>
                    <a:pt x="4120" y="7323"/>
                  </a:cubicBezTo>
                  <a:cubicBezTo>
                    <a:pt x="4311" y="7466"/>
                    <a:pt x="4442" y="7406"/>
                    <a:pt x="4513" y="7227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3" y="6704"/>
                    <a:pt x="5025" y="6668"/>
                    <a:pt x="5132" y="6132"/>
                  </a:cubicBezTo>
                  <a:cubicBezTo>
                    <a:pt x="5180" y="6049"/>
                    <a:pt x="5239" y="5977"/>
                    <a:pt x="5275" y="5894"/>
                  </a:cubicBezTo>
                  <a:cubicBezTo>
                    <a:pt x="5251" y="5977"/>
                    <a:pt x="5228" y="6073"/>
                    <a:pt x="5216" y="6168"/>
                  </a:cubicBezTo>
                  <a:cubicBezTo>
                    <a:pt x="4906" y="6608"/>
                    <a:pt x="5204" y="6965"/>
                    <a:pt x="5204" y="7239"/>
                  </a:cubicBezTo>
                  <a:cubicBezTo>
                    <a:pt x="5204" y="7418"/>
                    <a:pt x="5025" y="7561"/>
                    <a:pt x="4882" y="7370"/>
                  </a:cubicBezTo>
                  <a:cubicBezTo>
                    <a:pt x="4799" y="7549"/>
                    <a:pt x="4858" y="7692"/>
                    <a:pt x="5085" y="7716"/>
                  </a:cubicBezTo>
                  <a:cubicBezTo>
                    <a:pt x="4954" y="7870"/>
                    <a:pt x="4573" y="7727"/>
                    <a:pt x="4394" y="8097"/>
                  </a:cubicBezTo>
                  <a:cubicBezTo>
                    <a:pt x="4323" y="8239"/>
                    <a:pt x="4323" y="8454"/>
                    <a:pt x="4418" y="8787"/>
                  </a:cubicBezTo>
                  <a:lnTo>
                    <a:pt x="4418" y="8787"/>
                  </a:lnTo>
                  <a:cubicBezTo>
                    <a:pt x="4430" y="8073"/>
                    <a:pt x="5585" y="8442"/>
                    <a:pt x="5311" y="7275"/>
                  </a:cubicBezTo>
                  <a:lnTo>
                    <a:pt x="5311" y="7275"/>
                  </a:lnTo>
                  <a:cubicBezTo>
                    <a:pt x="5442" y="7668"/>
                    <a:pt x="5478" y="8085"/>
                    <a:pt x="5406" y="8489"/>
                  </a:cubicBezTo>
                  <a:cubicBezTo>
                    <a:pt x="5370" y="8454"/>
                    <a:pt x="5335" y="8418"/>
                    <a:pt x="5287" y="8418"/>
                  </a:cubicBezTo>
                  <a:lnTo>
                    <a:pt x="5275" y="8418"/>
                  </a:lnTo>
                  <a:cubicBezTo>
                    <a:pt x="5251" y="8406"/>
                    <a:pt x="5228" y="8406"/>
                    <a:pt x="5216" y="8418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cubicBezTo>
                    <a:pt x="5108" y="8740"/>
                    <a:pt x="5120" y="8740"/>
                    <a:pt x="5132" y="8751"/>
                  </a:cubicBezTo>
                  <a:cubicBezTo>
                    <a:pt x="5097" y="8597"/>
                    <a:pt x="5228" y="8585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92" y="8954"/>
                    <a:pt x="5132" y="8978"/>
                    <a:pt x="5061" y="8978"/>
                  </a:cubicBezTo>
                  <a:cubicBezTo>
                    <a:pt x="4906" y="8990"/>
                    <a:pt x="4632" y="8882"/>
                    <a:pt x="4763" y="8561"/>
                  </a:cubicBezTo>
                  <a:cubicBezTo>
                    <a:pt x="4430" y="8668"/>
                    <a:pt x="4489" y="9132"/>
                    <a:pt x="4751" y="9299"/>
                  </a:cubicBezTo>
                  <a:cubicBezTo>
                    <a:pt x="4549" y="9430"/>
                    <a:pt x="4620" y="9561"/>
                    <a:pt x="4335" y="9585"/>
                  </a:cubicBezTo>
                  <a:cubicBezTo>
                    <a:pt x="4882" y="9847"/>
                    <a:pt x="5001" y="9525"/>
                    <a:pt x="5216" y="9430"/>
                  </a:cubicBezTo>
                  <a:lnTo>
                    <a:pt x="5216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204" y="10275"/>
                    <a:pt x="5180" y="9883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54" y="10942"/>
                  </a:cubicBezTo>
                  <a:cubicBezTo>
                    <a:pt x="5489" y="10490"/>
                    <a:pt x="5894" y="10311"/>
                    <a:pt x="5585" y="9597"/>
                  </a:cubicBezTo>
                  <a:lnTo>
                    <a:pt x="5585" y="9597"/>
                  </a:lnTo>
                  <a:cubicBezTo>
                    <a:pt x="5716" y="9883"/>
                    <a:pt x="5704" y="10275"/>
                    <a:pt x="6251" y="10311"/>
                  </a:cubicBezTo>
                  <a:cubicBezTo>
                    <a:pt x="5990" y="10013"/>
                    <a:pt x="6132" y="9668"/>
                    <a:pt x="5692" y="9430"/>
                  </a:cubicBezTo>
                  <a:lnTo>
                    <a:pt x="5692" y="9430"/>
                  </a:lnTo>
                  <a:cubicBezTo>
                    <a:pt x="5906" y="9525"/>
                    <a:pt x="6025" y="9847"/>
                    <a:pt x="6573" y="9585"/>
                  </a:cubicBezTo>
                  <a:cubicBezTo>
                    <a:pt x="6275" y="9561"/>
                    <a:pt x="6347" y="9430"/>
                    <a:pt x="6156" y="9299"/>
                  </a:cubicBezTo>
                  <a:cubicBezTo>
                    <a:pt x="6418" y="9132"/>
                    <a:pt x="6478" y="8668"/>
                    <a:pt x="6132" y="8561"/>
                  </a:cubicBezTo>
                  <a:cubicBezTo>
                    <a:pt x="6275" y="8882"/>
                    <a:pt x="6013" y="8990"/>
                    <a:pt x="5835" y="8978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80" y="8573"/>
                    <a:pt x="5811" y="8609"/>
                    <a:pt x="5775" y="8751"/>
                  </a:cubicBezTo>
                  <a:lnTo>
                    <a:pt x="5799" y="8728"/>
                  </a:lnTo>
                  <a:cubicBezTo>
                    <a:pt x="5835" y="8692"/>
                    <a:pt x="5859" y="8644"/>
                    <a:pt x="5870" y="8597"/>
                  </a:cubicBezTo>
                  <a:cubicBezTo>
                    <a:pt x="5870" y="8501"/>
                    <a:pt x="5787" y="8418"/>
                    <a:pt x="5692" y="8418"/>
                  </a:cubicBezTo>
                  <a:cubicBezTo>
                    <a:pt x="5668" y="8406"/>
                    <a:pt x="5656" y="8406"/>
                    <a:pt x="5632" y="8418"/>
                  </a:cubicBezTo>
                  <a:lnTo>
                    <a:pt x="5620" y="8418"/>
                  </a:lnTo>
                  <a:cubicBezTo>
                    <a:pt x="5573" y="8418"/>
                    <a:pt x="5537" y="8454"/>
                    <a:pt x="5501" y="8489"/>
                  </a:cubicBezTo>
                  <a:cubicBezTo>
                    <a:pt x="5430" y="8085"/>
                    <a:pt x="5454" y="7668"/>
                    <a:pt x="5597" y="7275"/>
                  </a:cubicBezTo>
                  <a:cubicBezTo>
                    <a:pt x="5323" y="8454"/>
                    <a:pt x="6478" y="8073"/>
                    <a:pt x="6490" y="8787"/>
                  </a:cubicBezTo>
                  <a:cubicBezTo>
                    <a:pt x="6490" y="8763"/>
                    <a:pt x="6490" y="8740"/>
                    <a:pt x="6490" y="8716"/>
                  </a:cubicBezTo>
                  <a:cubicBezTo>
                    <a:pt x="6490" y="8740"/>
                    <a:pt x="6490" y="8763"/>
                    <a:pt x="6490" y="8787"/>
                  </a:cubicBezTo>
                  <a:cubicBezTo>
                    <a:pt x="6585" y="8454"/>
                    <a:pt x="6585" y="8239"/>
                    <a:pt x="6513" y="8097"/>
                  </a:cubicBezTo>
                  <a:cubicBezTo>
                    <a:pt x="6323" y="7727"/>
                    <a:pt x="5954" y="7870"/>
                    <a:pt x="5823" y="7727"/>
                  </a:cubicBezTo>
                  <a:cubicBezTo>
                    <a:pt x="6049" y="7692"/>
                    <a:pt x="6109" y="7561"/>
                    <a:pt x="6025" y="7382"/>
                  </a:cubicBezTo>
                  <a:cubicBezTo>
                    <a:pt x="5882" y="7561"/>
                    <a:pt x="5692" y="7418"/>
                    <a:pt x="5692" y="7239"/>
                  </a:cubicBezTo>
                  <a:cubicBezTo>
                    <a:pt x="5704" y="6965"/>
                    <a:pt x="5990" y="6620"/>
                    <a:pt x="5692" y="6168"/>
                  </a:cubicBezTo>
                  <a:cubicBezTo>
                    <a:pt x="5680" y="6073"/>
                    <a:pt x="5656" y="5989"/>
                    <a:pt x="5632" y="5906"/>
                  </a:cubicBezTo>
                  <a:cubicBezTo>
                    <a:pt x="5668" y="5977"/>
                    <a:pt x="5716" y="6061"/>
                    <a:pt x="5775" y="6132"/>
                  </a:cubicBezTo>
                  <a:cubicBezTo>
                    <a:pt x="5882" y="6668"/>
                    <a:pt x="6335" y="6715"/>
                    <a:pt x="6525" y="6894"/>
                  </a:cubicBezTo>
                  <a:cubicBezTo>
                    <a:pt x="6668" y="7025"/>
                    <a:pt x="6632" y="7251"/>
                    <a:pt x="6394" y="7227"/>
                  </a:cubicBezTo>
                  <a:cubicBezTo>
                    <a:pt x="6466" y="7418"/>
                    <a:pt x="6597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9" y="8228"/>
                    <a:pt x="6763" y="8382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2" y="7037"/>
                    <a:pt x="7323" y="7311"/>
                    <a:pt x="7561" y="7656"/>
                  </a:cubicBezTo>
                  <a:cubicBezTo>
                    <a:pt x="7514" y="7644"/>
                    <a:pt x="7454" y="7656"/>
                    <a:pt x="7418" y="7680"/>
                  </a:cubicBezTo>
                  <a:lnTo>
                    <a:pt x="7406" y="7680"/>
                  </a:lnTo>
                  <a:cubicBezTo>
                    <a:pt x="7394" y="7692"/>
                    <a:pt x="7383" y="7704"/>
                    <a:pt x="7371" y="7727"/>
                  </a:cubicBezTo>
                  <a:cubicBezTo>
                    <a:pt x="7216" y="7847"/>
                    <a:pt x="7359" y="8085"/>
                    <a:pt x="7549" y="8025"/>
                  </a:cubicBezTo>
                  <a:cubicBezTo>
                    <a:pt x="7418" y="7942"/>
                    <a:pt x="7502" y="7835"/>
                    <a:pt x="7585" y="7847"/>
                  </a:cubicBezTo>
                  <a:cubicBezTo>
                    <a:pt x="7668" y="7847"/>
                    <a:pt x="7728" y="7989"/>
                    <a:pt x="7728" y="8061"/>
                  </a:cubicBezTo>
                  <a:cubicBezTo>
                    <a:pt x="7728" y="8132"/>
                    <a:pt x="7704" y="8192"/>
                    <a:pt x="7656" y="8228"/>
                  </a:cubicBezTo>
                  <a:cubicBezTo>
                    <a:pt x="7549" y="8359"/>
                    <a:pt x="7299" y="8466"/>
                    <a:pt x="7168" y="8144"/>
                  </a:cubicBezTo>
                  <a:cubicBezTo>
                    <a:pt x="6990" y="8454"/>
                    <a:pt x="7359" y="8740"/>
                    <a:pt x="7668" y="8680"/>
                  </a:cubicBezTo>
                  <a:cubicBezTo>
                    <a:pt x="7621" y="8906"/>
                    <a:pt x="7764" y="8954"/>
                    <a:pt x="7573" y="9168"/>
                  </a:cubicBezTo>
                  <a:cubicBezTo>
                    <a:pt x="8156" y="8978"/>
                    <a:pt x="8002" y="8656"/>
                    <a:pt x="8097" y="8442"/>
                  </a:cubicBezTo>
                  <a:lnTo>
                    <a:pt x="8097" y="8442"/>
                  </a:lnTo>
                  <a:cubicBezTo>
                    <a:pt x="7942" y="8918"/>
                    <a:pt x="8299" y="9073"/>
                    <a:pt x="8323" y="9466"/>
                  </a:cubicBezTo>
                  <a:cubicBezTo>
                    <a:pt x="8680" y="9049"/>
                    <a:pt x="8395" y="8787"/>
                    <a:pt x="8287" y="8489"/>
                  </a:cubicBezTo>
                  <a:lnTo>
                    <a:pt x="8287" y="8489"/>
                  </a:lnTo>
                  <a:cubicBezTo>
                    <a:pt x="8585" y="9216"/>
                    <a:pt x="8978" y="9049"/>
                    <a:pt x="9323" y="9335"/>
                  </a:cubicBezTo>
                  <a:cubicBezTo>
                    <a:pt x="9026" y="8990"/>
                    <a:pt x="9204" y="8585"/>
                    <a:pt x="8478" y="8299"/>
                  </a:cubicBezTo>
                  <a:lnTo>
                    <a:pt x="8478" y="8299"/>
                  </a:lnTo>
                  <a:cubicBezTo>
                    <a:pt x="8776" y="8406"/>
                    <a:pt x="9026" y="8692"/>
                    <a:pt x="9442" y="8335"/>
                  </a:cubicBezTo>
                  <a:cubicBezTo>
                    <a:pt x="9049" y="8323"/>
                    <a:pt x="8907" y="7954"/>
                    <a:pt x="8430" y="8108"/>
                  </a:cubicBezTo>
                  <a:lnTo>
                    <a:pt x="8430" y="8108"/>
                  </a:lnTo>
                  <a:cubicBezTo>
                    <a:pt x="8645" y="8013"/>
                    <a:pt x="8954" y="8168"/>
                    <a:pt x="9157" y="7585"/>
                  </a:cubicBezTo>
                  <a:cubicBezTo>
                    <a:pt x="8930" y="7787"/>
                    <a:pt x="8895" y="7632"/>
                    <a:pt x="8668" y="7680"/>
                  </a:cubicBezTo>
                  <a:cubicBezTo>
                    <a:pt x="8728" y="7382"/>
                    <a:pt x="8442" y="7001"/>
                    <a:pt x="8133" y="7180"/>
                  </a:cubicBezTo>
                  <a:cubicBezTo>
                    <a:pt x="8454" y="7311"/>
                    <a:pt x="8335" y="7561"/>
                    <a:pt x="8216" y="7680"/>
                  </a:cubicBezTo>
                  <a:cubicBezTo>
                    <a:pt x="8168" y="7716"/>
                    <a:pt x="8109" y="7739"/>
                    <a:pt x="8049" y="7751"/>
                  </a:cubicBezTo>
                  <a:cubicBezTo>
                    <a:pt x="7978" y="7751"/>
                    <a:pt x="7835" y="7680"/>
                    <a:pt x="7823" y="7597"/>
                  </a:cubicBezTo>
                  <a:cubicBezTo>
                    <a:pt x="7823" y="7513"/>
                    <a:pt x="7930" y="7430"/>
                    <a:pt x="8002" y="7561"/>
                  </a:cubicBezTo>
                  <a:cubicBezTo>
                    <a:pt x="8002" y="7537"/>
                    <a:pt x="8002" y="7513"/>
                    <a:pt x="8002" y="7489"/>
                  </a:cubicBezTo>
                  <a:cubicBezTo>
                    <a:pt x="8002" y="7406"/>
                    <a:pt x="7930" y="7335"/>
                    <a:pt x="7835" y="7335"/>
                  </a:cubicBezTo>
                  <a:cubicBezTo>
                    <a:pt x="7787" y="7335"/>
                    <a:pt x="7740" y="7346"/>
                    <a:pt x="7704" y="7382"/>
                  </a:cubicBezTo>
                  <a:cubicBezTo>
                    <a:pt x="7692" y="7394"/>
                    <a:pt x="7680" y="7406"/>
                    <a:pt x="7668" y="7418"/>
                  </a:cubicBezTo>
                  <a:lnTo>
                    <a:pt x="7656" y="7430"/>
                  </a:lnTo>
                  <a:cubicBezTo>
                    <a:pt x="7633" y="7477"/>
                    <a:pt x="7621" y="7525"/>
                    <a:pt x="7633" y="7573"/>
                  </a:cubicBezTo>
                  <a:cubicBezTo>
                    <a:pt x="7287" y="7346"/>
                    <a:pt x="7013" y="7025"/>
                    <a:pt x="6835" y="6644"/>
                  </a:cubicBezTo>
                  <a:cubicBezTo>
                    <a:pt x="7478" y="7680"/>
                    <a:pt x="8025" y="6584"/>
                    <a:pt x="8537" y="7085"/>
                  </a:cubicBezTo>
                  <a:lnTo>
                    <a:pt x="8478" y="7037"/>
                  </a:lnTo>
                  <a:cubicBezTo>
                    <a:pt x="8502" y="7049"/>
                    <a:pt x="8526" y="7073"/>
                    <a:pt x="8537" y="7085"/>
                  </a:cubicBezTo>
                  <a:cubicBezTo>
                    <a:pt x="8371" y="6787"/>
                    <a:pt x="8216" y="6644"/>
                    <a:pt x="8061" y="6584"/>
                  </a:cubicBezTo>
                  <a:cubicBezTo>
                    <a:pt x="7680" y="6454"/>
                    <a:pt x="7502" y="6823"/>
                    <a:pt x="7311" y="6811"/>
                  </a:cubicBezTo>
                  <a:cubicBezTo>
                    <a:pt x="7454" y="6620"/>
                    <a:pt x="7394" y="6489"/>
                    <a:pt x="7216" y="6418"/>
                  </a:cubicBezTo>
                  <a:cubicBezTo>
                    <a:pt x="7240" y="6656"/>
                    <a:pt x="7002" y="6680"/>
                    <a:pt x="6882" y="6549"/>
                  </a:cubicBezTo>
                  <a:cubicBezTo>
                    <a:pt x="6692" y="6346"/>
                    <a:pt x="6656" y="5894"/>
                    <a:pt x="6120" y="5799"/>
                  </a:cubicBezTo>
                  <a:cubicBezTo>
                    <a:pt x="6049" y="5739"/>
                    <a:pt x="5966" y="5692"/>
                    <a:pt x="5882" y="5656"/>
                  </a:cubicBezTo>
                  <a:cubicBezTo>
                    <a:pt x="5978" y="5680"/>
                    <a:pt x="6061" y="5692"/>
                    <a:pt x="6156" y="5715"/>
                  </a:cubicBezTo>
                  <a:cubicBezTo>
                    <a:pt x="6597" y="6025"/>
                    <a:pt x="6954" y="5727"/>
                    <a:pt x="7228" y="5715"/>
                  </a:cubicBezTo>
                  <a:cubicBezTo>
                    <a:pt x="7406" y="5715"/>
                    <a:pt x="7549" y="5894"/>
                    <a:pt x="7371" y="6049"/>
                  </a:cubicBezTo>
                  <a:cubicBezTo>
                    <a:pt x="7549" y="6132"/>
                    <a:pt x="7680" y="6073"/>
                    <a:pt x="7704" y="5846"/>
                  </a:cubicBezTo>
                  <a:cubicBezTo>
                    <a:pt x="7859" y="5965"/>
                    <a:pt x="7704" y="6346"/>
                    <a:pt x="8085" y="6537"/>
                  </a:cubicBezTo>
                  <a:cubicBezTo>
                    <a:pt x="8228" y="6608"/>
                    <a:pt x="8442" y="6608"/>
                    <a:pt x="8776" y="6513"/>
                  </a:cubicBezTo>
                  <a:lnTo>
                    <a:pt x="8776" y="6513"/>
                  </a:lnTo>
                  <a:cubicBezTo>
                    <a:pt x="8061" y="6501"/>
                    <a:pt x="8442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41"/>
                    <a:pt x="8490" y="5525"/>
                  </a:cubicBezTo>
                  <a:cubicBezTo>
                    <a:pt x="8442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894"/>
                    <a:pt x="8657" y="5953"/>
                    <a:pt x="8740" y="5787"/>
                  </a:cubicBezTo>
                  <a:cubicBezTo>
                    <a:pt x="8585" y="5834"/>
                    <a:pt x="8573" y="5692"/>
                    <a:pt x="8633" y="5644"/>
                  </a:cubicBezTo>
                  <a:cubicBezTo>
                    <a:pt x="8704" y="5584"/>
                    <a:pt x="8847" y="5644"/>
                    <a:pt x="8907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3" y="6287"/>
                    <a:pt x="8561" y="6156"/>
                  </a:cubicBezTo>
                  <a:cubicBezTo>
                    <a:pt x="8657" y="6501"/>
                    <a:pt x="9121" y="6442"/>
                    <a:pt x="9288" y="6180"/>
                  </a:cubicBezTo>
                  <a:cubicBezTo>
                    <a:pt x="9419" y="6370"/>
                    <a:pt x="9549" y="6299"/>
                    <a:pt x="9573" y="6596"/>
                  </a:cubicBezTo>
                  <a:cubicBezTo>
                    <a:pt x="9835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57" y="6156"/>
                    <a:pt x="10026" y="6013"/>
                    <a:pt x="10311" y="6275"/>
                  </a:cubicBezTo>
                  <a:cubicBezTo>
                    <a:pt x="10264" y="5727"/>
                    <a:pt x="9871" y="5751"/>
                    <a:pt x="9597" y="5620"/>
                  </a:cubicBezTo>
                  <a:lnTo>
                    <a:pt x="9597" y="5620"/>
                  </a:lnTo>
                  <a:cubicBezTo>
                    <a:pt x="10311" y="5918"/>
                    <a:pt x="10490" y="5513"/>
                    <a:pt x="10931" y="5477"/>
                  </a:cubicBezTo>
                  <a:cubicBezTo>
                    <a:pt x="10490" y="5441"/>
                    <a:pt x="10311" y="5037"/>
                    <a:pt x="9597" y="5334"/>
                  </a:cubicBezTo>
                  <a:lnTo>
                    <a:pt x="9597" y="5334"/>
                  </a:lnTo>
                  <a:cubicBezTo>
                    <a:pt x="9871" y="5203"/>
                    <a:pt x="10264" y="5227"/>
                    <a:pt x="10311" y="4679"/>
                  </a:cubicBezTo>
                  <a:cubicBezTo>
                    <a:pt x="10014" y="4941"/>
                    <a:pt x="9657" y="4787"/>
                    <a:pt x="9430" y="5239"/>
                  </a:cubicBezTo>
                  <a:lnTo>
                    <a:pt x="9430" y="5239"/>
                  </a:lnTo>
                  <a:cubicBezTo>
                    <a:pt x="9514" y="5025"/>
                    <a:pt x="9835" y="4906"/>
                    <a:pt x="9573" y="4358"/>
                  </a:cubicBezTo>
                  <a:cubicBezTo>
                    <a:pt x="9549" y="4656"/>
                    <a:pt x="9419" y="4572"/>
                    <a:pt x="9288" y="4775"/>
                  </a:cubicBezTo>
                  <a:cubicBezTo>
                    <a:pt x="9121" y="4513"/>
                    <a:pt x="8657" y="4453"/>
                    <a:pt x="8561" y="4787"/>
                  </a:cubicBezTo>
                  <a:cubicBezTo>
                    <a:pt x="8883" y="4656"/>
                    <a:pt x="8978" y="4918"/>
                    <a:pt x="8966" y="5084"/>
                  </a:cubicBezTo>
                  <a:cubicBezTo>
                    <a:pt x="8966" y="5156"/>
                    <a:pt x="8942" y="5215"/>
                    <a:pt x="8907" y="5251"/>
                  </a:cubicBezTo>
                  <a:cubicBezTo>
                    <a:pt x="8847" y="5311"/>
                    <a:pt x="8704" y="5358"/>
                    <a:pt x="8633" y="5311"/>
                  </a:cubicBezTo>
                  <a:cubicBezTo>
                    <a:pt x="8573" y="5251"/>
                    <a:pt x="8597" y="5120"/>
                    <a:pt x="8740" y="5156"/>
                  </a:cubicBezTo>
                  <a:cubicBezTo>
                    <a:pt x="8657" y="5001"/>
                    <a:pt x="8406" y="5049"/>
                    <a:pt x="8406" y="5239"/>
                  </a:cubicBezTo>
                  <a:cubicBezTo>
                    <a:pt x="8406" y="5263"/>
                    <a:pt x="8406" y="5275"/>
                    <a:pt x="8406" y="5299"/>
                  </a:cubicBezTo>
                  <a:lnTo>
                    <a:pt x="8406" y="5311"/>
                  </a:lnTo>
                  <a:cubicBezTo>
                    <a:pt x="8418" y="5358"/>
                    <a:pt x="8442" y="5394"/>
                    <a:pt x="8490" y="5430"/>
                  </a:cubicBezTo>
                  <a:cubicBezTo>
                    <a:pt x="8073" y="5501"/>
                    <a:pt x="7656" y="5477"/>
                    <a:pt x="7263" y="5334"/>
                  </a:cubicBezTo>
                  <a:cubicBezTo>
                    <a:pt x="8442" y="5608"/>
                    <a:pt x="8061" y="4453"/>
                    <a:pt x="8776" y="4441"/>
                  </a:cubicBezTo>
                  <a:lnTo>
                    <a:pt x="8704" y="4441"/>
                  </a:lnTo>
                  <a:cubicBezTo>
                    <a:pt x="8728" y="4441"/>
                    <a:pt x="8752" y="4441"/>
                    <a:pt x="8776" y="4441"/>
                  </a:cubicBezTo>
                  <a:cubicBezTo>
                    <a:pt x="8442" y="4346"/>
                    <a:pt x="8240" y="4346"/>
                    <a:pt x="8085" y="4418"/>
                  </a:cubicBezTo>
                  <a:cubicBezTo>
                    <a:pt x="7728" y="4596"/>
                    <a:pt x="7859" y="4977"/>
                    <a:pt x="7716" y="5108"/>
                  </a:cubicBezTo>
                  <a:cubicBezTo>
                    <a:pt x="7680" y="4882"/>
                    <a:pt x="7549" y="4822"/>
                    <a:pt x="7371" y="4906"/>
                  </a:cubicBezTo>
                  <a:cubicBezTo>
                    <a:pt x="7549" y="5049"/>
                    <a:pt x="7418" y="5239"/>
                    <a:pt x="7240" y="5227"/>
                  </a:cubicBezTo>
                  <a:cubicBezTo>
                    <a:pt x="6966" y="5227"/>
                    <a:pt x="6609" y="4930"/>
                    <a:pt x="6156" y="5239"/>
                  </a:cubicBezTo>
                  <a:cubicBezTo>
                    <a:pt x="6073" y="5251"/>
                    <a:pt x="5978" y="5275"/>
                    <a:pt x="5894" y="5299"/>
                  </a:cubicBezTo>
                  <a:cubicBezTo>
                    <a:pt x="5978" y="5263"/>
                    <a:pt x="6049" y="5203"/>
                    <a:pt x="6120" y="5156"/>
                  </a:cubicBezTo>
                  <a:cubicBezTo>
                    <a:pt x="6668" y="5049"/>
                    <a:pt x="6704" y="4596"/>
                    <a:pt x="6894" y="4394"/>
                  </a:cubicBezTo>
                  <a:cubicBezTo>
                    <a:pt x="7013" y="4263"/>
                    <a:pt x="7240" y="4298"/>
                    <a:pt x="7216" y="4537"/>
                  </a:cubicBezTo>
                  <a:cubicBezTo>
                    <a:pt x="7406" y="4465"/>
                    <a:pt x="7454" y="4334"/>
                    <a:pt x="7311" y="4144"/>
                  </a:cubicBezTo>
                  <a:cubicBezTo>
                    <a:pt x="7514" y="4132"/>
                    <a:pt x="7680" y="4501"/>
                    <a:pt x="8073" y="4370"/>
                  </a:cubicBezTo>
                  <a:cubicBezTo>
                    <a:pt x="8216" y="4310"/>
                    <a:pt x="8371" y="4168"/>
                    <a:pt x="8549" y="3870"/>
                  </a:cubicBezTo>
                  <a:lnTo>
                    <a:pt x="8549" y="3870"/>
                  </a:lnTo>
                  <a:cubicBezTo>
                    <a:pt x="8025" y="4370"/>
                    <a:pt x="7478" y="3275"/>
                    <a:pt x="6847" y="4298"/>
                  </a:cubicBezTo>
                  <a:lnTo>
                    <a:pt x="6847" y="4298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3" y="3429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80" y="3536"/>
                    <a:pt x="7692" y="3560"/>
                    <a:pt x="7716" y="3572"/>
                  </a:cubicBezTo>
                  <a:cubicBezTo>
                    <a:pt x="7847" y="3703"/>
                    <a:pt x="8073" y="3572"/>
                    <a:pt x="8014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7" y="3263"/>
                    <a:pt x="7978" y="3203"/>
                    <a:pt x="8061" y="3203"/>
                  </a:cubicBezTo>
                  <a:cubicBezTo>
                    <a:pt x="8121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3" y="3775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5" y="3310"/>
                    <a:pt x="8942" y="3167"/>
                    <a:pt x="9168" y="3358"/>
                  </a:cubicBezTo>
                  <a:cubicBezTo>
                    <a:pt x="8966" y="2786"/>
                    <a:pt x="8645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8" y="2263"/>
                    <a:pt x="8776" y="2548"/>
                    <a:pt x="8478" y="2655"/>
                  </a:cubicBezTo>
                  <a:lnTo>
                    <a:pt x="8478" y="2655"/>
                  </a:lnTo>
                  <a:cubicBezTo>
                    <a:pt x="9204" y="2358"/>
                    <a:pt x="9038" y="1953"/>
                    <a:pt x="9335" y="1608"/>
                  </a:cubicBezTo>
                  <a:cubicBezTo>
                    <a:pt x="8990" y="1893"/>
                    <a:pt x="8573" y="1739"/>
                    <a:pt x="8287" y="2453"/>
                  </a:cubicBezTo>
                  <a:lnTo>
                    <a:pt x="8287" y="2453"/>
                  </a:lnTo>
                  <a:cubicBezTo>
                    <a:pt x="8395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2" y="2286"/>
                    <a:pt x="8156" y="1977"/>
                    <a:pt x="7585" y="1774"/>
                  </a:cubicBezTo>
                  <a:cubicBezTo>
                    <a:pt x="7775" y="2001"/>
                    <a:pt x="7633" y="2036"/>
                    <a:pt x="7668" y="2263"/>
                  </a:cubicBezTo>
                  <a:cubicBezTo>
                    <a:pt x="7371" y="2203"/>
                    <a:pt x="7002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85" y="3108"/>
                  </a:cubicBezTo>
                  <a:cubicBezTo>
                    <a:pt x="7502" y="3120"/>
                    <a:pt x="7418" y="3001"/>
                    <a:pt x="7549" y="2929"/>
                  </a:cubicBezTo>
                  <a:cubicBezTo>
                    <a:pt x="7371" y="2858"/>
                    <a:pt x="7228" y="3096"/>
                    <a:pt x="7371" y="3227"/>
                  </a:cubicBezTo>
                  <a:cubicBezTo>
                    <a:pt x="7383" y="3239"/>
                    <a:pt x="7394" y="3251"/>
                    <a:pt x="7418" y="3263"/>
                  </a:cubicBezTo>
                  <a:lnTo>
                    <a:pt x="7430" y="3275"/>
                  </a:lnTo>
                  <a:cubicBezTo>
                    <a:pt x="7466" y="3298"/>
                    <a:pt x="7514" y="3310"/>
                    <a:pt x="7561" y="3298"/>
                  </a:cubicBezTo>
                  <a:cubicBezTo>
                    <a:pt x="7335" y="3644"/>
                    <a:pt x="7013" y="3917"/>
                    <a:pt x="6632" y="4096"/>
                  </a:cubicBezTo>
                  <a:cubicBezTo>
                    <a:pt x="7668" y="3453"/>
                    <a:pt x="6573" y="2905"/>
                    <a:pt x="7073" y="2393"/>
                  </a:cubicBezTo>
                  <a:lnTo>
                    <a:pt x="7025" y="2441"/>
                  </a:lnTo>
                  <a:cubicBezTo>
                    <a:pt x="7037" y="2429"/>
                    <a:pt x="7061" y="2405"/>
                    <a:pt x="7073" y="2393"/>
                  </a:cubicBezTo>
                  <a:cubicBezTo>
                    <a:pt x="6775" y="2560"/>
                    <a:pt x="6632" y="2715"/>
                    <a:pt x="6573" y="2870"/>
                  </a:cubicBezTo>
                  <a:cubicBezTo>
                    <a:pt x="6442" y="3251"/>
                    <a:pt x="6811" y="3429"/>
                    <a:pt x="6799" y="3620"/>
                  </a:cubicBezTo>
                  <a:cubicBezTo>
                    <a:pt x="6609" y="3477"/>
                    <a:pt x="6478" y="3525"/>
                    <a:pt x="6406" y="3715"/>
                  </a:cubicBezTo>
                  <a:cubicBezTo>
                    <a:pt x="6644" y="3691"/>
                    <a:pt x="6680" y="3917"/>
                    <a:pt x="6549" y="4048"/>
                  </a:cubicBezTo>
                  <a:cubicBezTo>
                    <a:pt x="6347" y="4227"/>
                    <a:pt x="5894" y="4275"/>
                    <a:pt x="5787" y="4810"/>
                  </a:cubicBezTo>
                  <a:cubicBezTo>
                    <a:pt x="5728" y="4882"/>
                    <a:pt x="5680" y="4965"/>
                    <a:pt x="5644" y="5049"/>
                  </a:cubicBezTo>
                  <a:cubicBezTo>
                    <a:pt x="5668" y="4953"/>
                    <a:pt x="5692" y="4870"/>
                    <a:pt x="5704" y="4775"/>
                  </a:cubicBezTo>
                  <a:cubicBezTo>
                    <a:pt x="6013" y="4334"/>
                    <a:pt x="5716" y="3977"/>
                    <a:pt x="5716" y="3703"/>
                  </a:cubicBezTo>
                  <a:cubicBezTo>
                    <a:pt x="5704" y="3525"/>
                    <a:pt x="5894" y="3382"/>
                    <a:pt x="6037" y="3560"/>
                  </a:cubicBezTo>
                  <a:cubicBezTo>
                    <a:pt x="6120" y="3382"/>
                    <a:pt x="6061" y="3251"/>
                    <a:pt x="5835" y="3215"/>
                  </a:cubicBezTo>
                  <a:cubicBezTo>
                    <a:pt x="5966" y="3072"/>
                    <a:pt x="6347" y="3215"/>
                    <a:pt x="6525" y="2846"/>
                  </a:cubicBezTo>
                  <a:cubicBezTo>
                    <a:pt x="6597" y="2691"/>
                    <a:pt x="6597" y="2489"/>
                    <a:pt x="6501" y="2155"/>
                  </a:cubicBezTo>
                  <a:cubicBezTo>
                    <a:pt x="6490" y="2870"/>
                    <a:pt x="5335" y="2489"/>
                    <a:pt x="5609" y="3667"/>
                  </a:cubicBezTo>
                  <a:cubicBezTo>
                    <a:pt x="5466" y="3275"/>
                    <a:pt x="5442" y="2858"/>
                    <a:pt x="5513" y="2453"/>
                  </a:cubicBezTo>
                  <a:cubicBezTo>
                    <a:pt x="5549" y="2489"/>
                    <a:pt x="5585" y="2524"/>
                    <a:pt x="5632" y="2536"/>
                  </a:cubicBezTo>
                  <a:lnTo>
                    <a:pt x="5644" y="2536"/>
                  </a:lnTo>
                  <a:cubicBezTo>
                    <a:pt x="5668" y="2536"/>
                    <a:pt x="5680" y="2536"/>
                    <a:pt x="5704" y="2536"/>
                  </a:cubicBezTo>
                  <a:cubicBezTo>
                    <a:pt x="5870" y="2524"/>
                    <a:pt x="5942" y="2322"/>
                    <a:pt x="5811" y="2215"/>
                  </a:cubicBezTo>
                  <a:lnTo>
                    <a:pt x="5787" y="2203"/>
                  </a:lnTo>
                  <a:cubicBezTo>
                    <a:pt x="5823" y="2346"/>
                    <a:pt x="5692" y="2370"/>
                    <a:pt x="5632" y="2298"/>
                  </a:cubicBezTo>
                  <a:cubicBezTo>
                    <a:pt x="5585" y="2227"/>
                    <a:pt x="5632" y="2084"/>
                    <a:pt x="5692" y="2036"/>
                  </a:cubicBezTo>
                  <a:cubicBezTo>
                    <a:pt x="5728" y="1989"/>
                    <a:pt x="5787" y="1965"/>
                    <a:pt x="5859" y="1965"/>
                  </a:cubicBezTo>
                  <a:cubicBezTo>
                    <a:pt x="6013" y="1953"/>
                    <a:pt x="6287" y="2060"/>
                    <a:pt x="6156" y="2382"/>
                  </a:cubicBezTo>
                  <a:cubicBezTo>
                    <a:pt x="6490" y="2286"/>
                    <a:pt x="6430" y="1822"/>
                    <a:pt x="6168" y="1643"/>
                  </a:cubicBezTo>
                  <a:cubicBezTo>
                    <a:pt x="6371" y="1524"/>
                    <a:pt x="6287" y="1381"/>
                    <a:pt x="6585" y="1358"/>
                  </a:cubicBezTo>
                  <a:cubicBezTo>
                    <a:pt x="6037" y="1096"/>
                    <a:pt x="5918" y="1429"/>
                    <a:pt x="5704" y="1512"/>
                  </a:cubicBezTo>
                  <a:lnTo>
                    <a:pt x="5704" y="1512"/>
                  </a:lnTo>
                  <a:cubicBezTo>
                    <a:pt x="6144" y="1274"/>
                    <a:pt x="6001" y="929"/>
                    <a:pt x="6263" y="631"/>
                  </a:cubicBezTo>
                  <a:cubicBezTo>
                    <a:pt x="5716" y="679"/>
                    <a:pt x="5739" y="1060"/>
                    <a:pt x="5609" y="1346"/>
                  </a:cubicBezTo>
                  <a:lnTo>
                    <a:pt x="5609" y="1346"/>
                  </a:lnTo>
                  <a:cubicBezTo>
                    <a:pt x="5906" y="631"/>
                    <a:pt x="5501" y="453"/>
                    <a:pt x="5466" y="0"/>
                  </a:cubicBezTo>
                  <a:cubicBezTo>
                    <a:pt x="5430" y="453"/>
                    <a:pt x="5013" y="631"/>
                    <a:pt x="5323" y="1346"/>
                  </a:cubicBezTo>
                  <a:lnTo>
                    <a:pt x="5323" y="1346"/>
                  </a:lnTo>
                  <a:cubicBezTo>
                    <a:pt x="5192" y="1060"/>
                    <a:pt x="5216" y="679"/>
                    <a:pt x="4668" y="631"/>
                  </a:cubicBezTo>
                  <a:cubicBezTo>
                    <a:pt x="4930" y="929"/>
                    <a:pt x="4775" y="1286"/>
                    <a:pt x="5228" y="1512"/>
                  </a:cubicBezTo>
                  <a:lnTo>
                    <a:pt x="5228" y="1512"/>
                  </a:lnTo>
                  <a:cubicBezTo>
                    <a:pt x="5013" y="1429"/>
                    <a:pt x="4894" y="1096"/>
                    <a:pt x="4346" y="1358"/>
                  </a:cubicBezTo>
                  <a:cubicBezTo>
                    <a:pt x="4644" y="1381"/>
                    <a:pt x="4561" y="1524"/>
                    <a:pt x="4763" y="1643"/>
                  </a:cubicBezTo>
                  <a:cubicBezTo>
                    <a:pt x="4501" y="1822"/>
                    <a:pt x="4442" y="2286"/>
                    <a:pt x="4787" y="2382"/>
                  </a:cubicBezTo>
                  <a:cubicBezTo>
                    <a:pt x="4644" y="2060"/>
                    <a:pt x="4906" y="1953"/>
                    <a:pt x="5085" y="1965"/>
                  </a:cubicBezTo>
                  <a:cubicBezTo>
                    <a:pt x="5144" y="1965"/>
                    <a:pt x="5204" y="1989"/>
                    <a:pt x="5239" y="2036"/>
                  </a:cubicBezTo>
                  <a:cubicBezTo>
                    <a:pt x="5299" y="2084"/>
                    <a:pt x="5347" y="2227"/>
                    <a:pt x="5299" y="2298"/>
                  </a:cubicBezTo>
                  <a:cubicBezTo>
                    <a:pt x="5239" y="2370"/>
                    <a:pt x="5108" y="2346"/>
                    <a:pt x="5144" y="2203"/>
                  </a:cubicBezTo>
                  <a:cubicBezTo>
                    <a:pt x="4989" y="2286"/>
                    <a:pt x="5037" y="2524"/>
                    <a:pt x="5228" y="2536"/>
                  </a:cubicBezTo>
                  <a:cubicBezTo>
                    <a:pt x="5251" y="2536"/>
                    <a:pt x="5263" y="2536"/>
                    <a:pt x="5287" y="2536"/>
                  </a:cubicBezTo>
                  <a:lnTo>
                    <a:pt x="5299" y="2536"/>
                  </a:lnTo>
                  <a:cubicBezTo>
                    <a:pt x="5347" y="2524"/>
                    <a:pt x="5382" y="2489"/>
                    <a:pt x="5418" y="2453"/>
                  </a:cubicBezTo>
                  <a:cubicBezTo>
                    <a:pt x="5489" y="2858"/>
                    <a:pt x="5466" y="3275"/>
                    <a:pt x="5323" y="3667"/>
                  </a:cubicBezTo>
                  <a:cubicBezTo>
                    <a:pt x="5597" y="2489"/>
                    <a:pt x="4442" y="2870"/>
                    <a:pt x="4430" y="2155"/>
                  </a:cubicBezTo>
                  <a:cubicBezTo>
                    <a:pt x="4335" y="2489"/>
                    <a:pt x="4335" y="2703"/>
                    <a:pt x="4406" y="2846"/>
                  </a:cubicBezTo>
                  <a:cubicBezTo>
                    <a:pt x="4596" y="3215"/>
                    <a:pt x="4966" y="3072"/>
                    <a:pt x="5097" y="3215"/>
                  </a:cubicBezTo>
                  <a:cubicBezTo>
                    <a:pt x="4870" y="3251"/>
                    <a:pt x="4799" y="3382"/>
                    <a:pt x="4894" y="3560"/>
                  </a:cubicBezTo>
                  <a:cubicBezTo>
                    <a:pt x="5037" y="3382"/>
                    <a:pt x="5228" y="3525"/>
                    <a:pt x="5228" y="3703"/>
                  </a:cubicBezTo>
                  <a:cubicBezTo>
                    <a:pt x="5216" y="3977"/>
                    <a:pt x="4930" y="4322"/>
                    <a:pt x="5228" y="4775"/>
                  </a:cubicBezTo>
                  <a:cubicBezTo>
                    <a:pt x="5239" y="4870"/>
                    <a:pt x="5263" y="4953"/>
                    <a:pt x="5287" y="5049"/>
                  </a:cubicBezTo>
                  <a:cubicBezTo>
                    <a:pt x="5251" y="4965"/>
                    <a:pt x="5192" y="4882"/>
                    <a:pt x="5144" y="4810"/>
                  </a:cubicBezTo>
                  <a:cubicBezTo>
                    <a:pt x="5037" y="4275"/>
                    <a:pt x="4585" y="4239"/>
                    <a:pt x="4394" y="4048"/>
                  </a:cubicBezTo>
                  <a:cubicBezTo>
                    <a:pt x="4251" y="3929"/>
                    <a:pt x="4287" y="3691"/>
                    <a:pt x="4525" y="3715"/>
                  </a:cubicBezTo>
                  <a:cubicBezTo>
                    <a:pt x="4454" y="3525"/>
                    <a:pt x="4323" y="3477"/>
                    <a:pt x="4132" y="3620"/>
                  </a:cubicBezTo>
                  <a:cubicBezTo>
                    <a:pt x="4120" y="3429"/>
                    <a:pt x="4489" y="3251"/>
                    <a:pt x="4358" y="2870"/>
                  </a:cubicBezTo>
                  <a:cubicBezTo>
                    <a:pt x="4311" y="2715"/>
                    <a:pt x="4156" y="2560"/>
                    <a:pt x="3858" y="2393"/>
                  </a:cubicBezTo>
                  <a:lnTo>
                    <a:pt x="3858" y="2393"/>
                  </a:lnTo>
                  <a:cubicBezTo>
                    <a:pt x="4358" y="2905"/>
                    <a:pt x="3263" y="3453"/>
                    <a:pt x="4299" y="4096"/>
                  </a:cubicBezTo>
                  <a:cubicBezTo>
                    <a:pt x="3930" y="3917"/>
                    <a:pt x="3608" y="3644"/>
                    <a:pt x="3370" y="3298"/>
                  </a:cubicBezTo>
                  <a:cubicBezTo>
                    <a:pt x="3430" y="3310"/>
                    <a:pt x="3477" y="3298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5" y="3096"/>
                    <a:pt x="3573" y="2870"/>
                    <a:pt x="3394" y="2929"/>
                  </a:cubicBezTo>
                  <a:cubicBezTo>
                    <a:pt x="3525" y="3001"/>
                    <a:pt x="3442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44" y="2477"/>
                    <a:pt x="3775" y="2798"/>
                  </a:cubicBezTo>
                  <a:cubicBezTo>
                    <a:pt x="3954" y="2489"/>
                    <a:pt x="3584" y="2203"/>
                    <a:pt x="3275" y="2263"/>
                  </a:cubicBezTo>
                  <a:cubicBezTo>
                    <a:pt x="3323" y="2036"/>
                    <a:pt x="3180" y="2001"/>
                    <a:pt x="3370" y="1774"/>
                  </a:cubicBezTo>
                  <a:cubicBezTo>
                    <a:pt x="2787" y="1977"/>
                    <a:pt x="2942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9" y="2167"/>
                    <a:pt x="2656" y="2453"/>
                  </a:cubicBezTo>
                  <a:lnTo>
                    <a:pt x="2656" y="2453"/>
                  </a:lnTo>
                  <a:cubicBezTo>
                    <a:pt x="2358" y="1739"/>
                    <a:pt x="1965" y="1893"/>
                    <a:pt x="1620" y="1608"/>
                  </a:cubicBezTo>
                  <a:cubicBezTo>
                    <a:pt x="1906" y="1953"/>
                    <a:pt x="1739" y="2358"/>
                    <a:pt x="2465" y="2655"/>
                  </a:cubicBezTo>
                  <a:lnTo>
                    <a:pt x="2465" y="2655"/>
                  </a:lnTo>
                  <a:cubicBezTo>
                    <a:pt x="2168" y="2548"/>
                    <a:pt x="1906" y="2263"/>
                    <a:pt x="1489" y="2608"/>
                  </a:cubicBezTo>
                  <a:cubicBezTo>
                    <a:pt x="1894" y="2632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86"/>
                    <a:pt x="1787" y="3358"/>
                  </a:cubicBezTo>
                  <a:cubicBezTo>
                    <a:pt x="2013" y="3167"/>
                    <a:pt x="2049" y="3310"/>
                    <a:pt x="2275" y="3263"/>
                  </a:cubicBezTo>
                  <a:cubicBezTo>
                    <a:pt x="2215" y="3560"/>
                    <a:pt x="2501" y="3941"/>
                    <a:pt x="2811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20" y="3441"/>
                    <a:pt x="3013" y="3513"/>
                    <a:pt x="2942" y="3382"/>
                  </a:cubicBezTo>
                  <a:cubicBezTo>
                    <a:pt x="2870" y="3572"/>
                    <a:pt x="3096" y="3703"/>
                    <a:pt x="3239" y="3572"/>
                  </a:cubicBezTo>
                  <a:cubicBezTo>
                    <a:pt x="3251" y="3560"/>
                    <a:pt x="3263" y="3536"/>
                    <a:pt x="3275" y="3525"/>
                  </a:cubicBezTo>
                  <a:lnTo>
                    <a:pt x="3275" y="3513"/>
                  </a:lnTo>
                  <a:cubicBezTo>
                    <a:pt x="3299" y="3477"/>
                    <a:pt x="3311" y="3429"/>
                    <a:pt x="3299" y="3382"/>
                  </a:cubicBezTo>
                  <a:cubicBezTo>
                    <a:pt x="3644" y="3608"/>
                    <a:pt x="3918" y="3929"/>
                    <a:pt x="4096" y="4298"/>
                  </a:cubicBezTo>
                  <a:lnTo>
                    <a:pt x="4096" y="4298"/>
                  </a:lnTo>
                  <a:cubicBezTo>
                    <a:pt x="3453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1" y="4168"/>
                    <a:pt x="2715" y="4310"/>
                    <a:pt x="2870" y="4370"/>
                  </a:cubicBezTo>
                  <a:cubicBezTo>
                    <a:pt x="3251" y="4501"/>
                    <a:pt x="3430" y="4132"/>
                    <a:pt x="3620" y="4144"/>
                  </a:cubicBezTo>
                  <a:cubicBezTo>
                    <a:pt x="3477" y="4334"/>
                    <a:pt x="3537" y="4465"/>
                    <a:pt x="3715" y="4537"/>
                  </a:cubicBezTo>
                  <a:cubicBezTo>
                    <a:pt x="3692" y="4298"/>
                    <a:pt x="3930" y="4275"/>
                    <a:pt x="4049" y="4406"/>
                  </a:cubicBezTo>
                  <a:cubicBezTo>
                    <a:pt x="4239" y="4608"/>
                    <a:pt x="4275" y="5049"/>
                    <a:pt x="4811" y="5156"/>
                  </a:cubicBezTo>
                  <a:cubicBezTo>
                    <a:pt x="4882" y="5215"/>
                    <a:pt x="4966" y="5263"/>
                    <a:pt x="5049" y="5299"/>
                  </a:cubicBezTo>
                  <a:cubicBezTo>
                    <a:pt x="4954" y="5275"/>
                    <a:pt x="4870" y="5251"/>
                    <a:pt x="4775" y="5239"/>
                  </a:cubicBezTo>
                  <a:cubicBezTo>
                    <a:pt x="4335" y="4930"/>
                    <a:pt x="3977" y="5227"/>
                    <a:pt x="3704" y="5239"/>
                  </a:cubicBezTo>
                  <a:cubicBezTo>
                    <a:pt x="3525" y="5239"/>
                    <a:pt x="3382" y="5060"/>
                    <a:pt x="3573" y="4906"/>
                  </a:cubicBezTo>
                  <a:cubicBezTo>
                    <a:pt x="3382" y="4822"/>
                    <a:pt x="3251" y="4882"/>
                    <a:pt x="3227" y="5108"/>
                  </a:cubicBezTo>
                  <a:cubicBezTo>
                    <a:pt x="3072" y="4977"/>
                    <a:pt x="3227" y="4608"/>
                    <a:pt x="2846" y="4418"/>
                  </a:cubicBezTo>
                  <a:cubicBezTo>
                    <a:pt x="2703" y="4346"/>
                    <a:pt x="2489" y="4346"/>
                    <a:pt x="2156" y="4441"/>
                  </a:cubicBezTo>
                  <a:cubicBezTo>
                    <a:pt x="2180" y="4441"/>
                    <a:pt x="2203" y="4441"/>
                    <a:pt x="2227" y="4441"/>
                  </a:cubicBezTo>
                  <a:lnTo>
                    <a:pt x="2156" y="4441"/>
                  </a:lnTo>
                  <a:cubicBezTo>
                    <a:pt x="2882" y="4453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77"/>
                    <a:pt x="2858" y="5501"/>
                    <a:pt x="2453" y="5430"/>
                  </a:cubicBezTo>
                  <a:cubicBezTo>
                    <a:pt x="2489" y="5406"/>
                    <a:pt x="2513" y="5358"/>
                    <a:pt x="2525" y="5311"/>
                  </a:cubicBezTo>
                  <a:cubicBezTo>
                    <a:pt x="2525" y="5311"/>
                    <a:pt x="2525" y="5299"/>
                    <a:pt x="2525" y="5299"/>
                  </a:cubicBezTo>
                  <a:cubicBezTo>
                    <a:pt x="2525" y="5275"/>
                    <a:pt x="2525" y="5263"/>
                    <a:pt x="2525" y="5239"/>
                  </a:cubicBezTo>
                  <a:cubicBezTo>
                    <a:pt x="2525" y="5060"/>
                    <a:pt x="2275" y="5001"/>
                    <a:pt x="2191" y="5168"/>
                  </a:cubicBezTo>
                  <a:cubicBezTo>
                    <a:pt x="2346" y="5120"/>
                    <a:pt x="2358" y="5263"/>
                    <a:pt x="2299" y="5311"/>
                  </a:cubicBezTo>
                  <a:cubicBezTo>
                    <a:pt x="2227" y="5370"/>
                    <a:pt x="2084" y="5311"/>
                    <a:pt x="2025" y="5263"/>
                  </a:cubicBezTo>
                  <a:cubicBezTo>
                    <a:pt x="1989" y="5215"/>
                    <a:pt x="1965" y="5156"/>
                    <a:pt x="1965" y="5096"/>
                  </a:cubicBezTo>
                  <a:cubicBezTo>
                    <a:pt x="1953" y="4930"/>
                    <a:pt x="2049" y="4668"/>
                    <a:pt x="2370" y="4799"/>
                  </a:cubicBezTo>
                  <a:cubicBezTo>
                    <a:pt x="2275" y="4453"/>
                    <a:pt x="1810" y="4513"/>
                    <a:pt x="1644" y="4775"/>
                  </a:cubicBezTo>
                  <a:cubicBezTo>
                    <a:pt x="1513" y="4584"/>
                    <a:pt x="1382" y="4656"/>
                    <a:pt x="1358" y="4358"/>
                  </a:cubicBezTo>
                  <a:cubicBezTo>
                    <a:pt x="1096" y="4906"/>
                    <a:pt x="1418" y="5025"/>
                    <a:pt x="1513" y="5239"/>
                  </a:cubicBezTo>
                  <a:lnTo>
                    <a:pt x="1513" y="5239"/>
                  </a:lnTo>
                  <a:cubicBezTo>
                    <a:pt x="1275" y="4799"/>
                    <a:pt x="917" y="4941"/>
                    <a:pt x="632" y="4679"/>
                  </a:cubicBezTo>
                  <a:cubicBezTo>
                    <a:pt x="667" y="5227"/>
                    <a:pt x="1060" y="5215"/>
                    <a:pt x="1334" y="5346"/>
                  </a:cubicBezTo>
                  <a:lnTo>
                    <a:pt x="1334" y="5346"/>
                  </a:lnTo>
                  <a:cubicBezTo>
                    <a:pt x="620" y="5049"/>
                    <a:pt x="441" y="5441"/>
                    <a:pt x="1" y="5477"/>
                  </a:cubicBezTo>
                  <a:cubicBezTo>
                    <a:pt x="441" y="5513"/>
                    <a:pt x="620" y="5930"/>
                    <a:pt x="1334" y="5620"/>
                  </a:cubicBezTo>
                  <a:lnTo>
                    <a:pt x="1334" y="5620"/>
                  </a:lnTo>
                  <a:cubicBezTo>
                    <a:pt x="1060" y="5751"/>
                    <a:pt x="667" y="5727"/>
                    <a:pt x="632" y="6275"/>
                  </a:cubicBezTo>
                  <a:cubicBezTo>
                    <a:pt x="929" y="6013"/>
                    <a:pt x="1275" y="6168"/>
                    <a:pt x="1513" y="5715"/>
                  </a:cubicBezTo>
                  <a:lnTo>
                    <a:pt x="1513" y="5715"/>
                  </a:lnTo>
                  <a:cubicBezTo>
                    <a:pt x="1418" y="5930"/>
                    <a:pt x="1096" y="6049"/>
                    <a:pt x="1358" y="6596"/>
                  </a:cubicBezTo>
                  <a:cubicBezTo>
                    <a:pt x="1370" y="6287"/>
                    <a:pt x="1501" y="6358"/>
                    <a:pt x="1632" y="6168"/>
                  </a:cubicBezTo>
                  <a:close/>
                  <a:moveTo>
                    <a:pt x="7287" y="5299"/>
                  </a:moveTo>
                  <a:close/>
                  <a:moveTo>
                    <a:pt x="6752" y="5132"/>
                  </a:moveTo>
                  <a:cubicBezTo>
                    <a:pt x="6942" y="5180"/>
                    <a:pt x="7133" y="5334"/>
                    <a:pt x="7478" y="5406"/>
                  </a:cubicBezTo>
                  <a:cubicBezTo>
                    <a:pt x="7573" y="5418"/>
                    <a:pt x="7668" y="5441"/>
                    <a:pt x="7775" y="5453"/>
                  </a:cubicBezTo>
                  <a:cubicBezTo>
                    <a:pt x="7668" y="5465"/>
                    <a:pt x="7573" y="5477"/>
                    <a:pt x="7478" y="5501"/>
                  </a:cubicBezTo>
                  <a:cubicBezTo>
                    <a:pt x="7133" y="5572"/>
                    <a:pt x="6942" y="5727"/>
                    <a:pt x="6752" y="5775"/>
                  </a:cubicBezTo>
                  <a:cubicBezTo>
                    <a:pt x="6609" y="5799"/>
                    <a:pt x="6454" y="5775"/>
                    <a:pt x="6323" y="5703"/>
                  </a:cubicBezTo>
                  <a:cubicBezTo>
                    <a:pt x="6549" y="5715"/>
                    <a:pt x="6763" y="5620"/>
                    <a:pt x="6918" y="5453"/>
                  </a:cubicBezTo>
                  <a:cubicBezTo>
                    <a:pt x="6763" y="5287"/>
                    <a:pt x="6549" y="5191"/>
                    <a:pt x="6323" y="5203"/>
                  </a:cubicBezTo>
                  <a:cubicBezTo>
                    <a:pt x="6454" y="5120"/>
                    <a:pt x="6609" y="5096"/>
                    <a:pt x="6763" y="5132"/>
                  </a:cubicBezTo>
                  <a:close/>
                  <a:moveTo>
                    <a:pt x="6859" y="6632"/>
                  </a:moveTo>
                  <a:close/>
                  <a:moveTo>
                    <a:pt x="6644" y="4060"/>
                  </a:moveTo>
                  <a:close/>
                  <a:moveTo>
                    <a:pt x="6156" y="4322"/>
                  </a:moveTo>
                  <a:cubicBezTo>
                    <a:pt x="6323" y="4215"/>
                    <a:pt x="6549" y="4191"/>
                    <a:pt x="6859" y="3989"/>
                  </a:cubicBezTo>
                  <a:cubicBezTo>
                    <a:pt x="6942" y="3941"/>
                    <a:pt x="7025" y="3882"/>
                    <a:pt x="7109" y="3810"/>
                  </a:cubicBezTo>
                  <a:cubicBezTo>
                    <a:pt x="7037" y="3906"/>
                    <a:pt x="6978" y="3989"/>
                    <a:pt x="6930" y="4060"/>
                  </a:cubicBezTo>
                  <a:cubicBezTo>
                    <a:pt x="6728" y="4358"/>
                    <a:pt x="6704" y="4596"/>
                    <a:pt x="6597" y="4763"/>
                  </a:cubicBezTo>
                  <a:cubicBezTo>
                    <a:pt x="6513" y="4894"/>
                    <a:pt x="6394" y="4989"/>
                    <a:pt x="6251" y="5025"/>
                  </a:cubicBezTo>
                  <a:cubicBezTo>
                    <a:pt x="6418" y="4870"/>
                    <a:pt x="6501" y="4656"/>
                    <a:pt x="6490" y="4429"/>
                  </a:cubicBezTo>
                  <a:cubicBezTo>
                    <a:pt x="6263" y="4429"/>
                    <a:pt x="6049" y="4513"/>
                    <a:pt x="5894" y="4679"/>
                  </a:cubicBezTo>
                  <a:cubicBezTo>
                    <a:pt x="5942" y="4525"/>
                    <a:pt x="6025" y="4406"/>
                    <a:pt x="6156" y="4322"/>
                  </a:cubicBezTo>
                  <a:close/>
                  <a:moveTo>
                    <a:pt x="6490" y="6477"/>
                  </a:moveTo>
                  <a:cubicBezTo>
                    <a:pt x="6501" y="6251"/>
                    <a:pt x="6418" y="6037"/>
                    <a:pt x="6251" y="5882"/>
                  </a:cubicBezTo>
                  <a:cubicBezTo>
                    <a:pt x="6394" y="5918"/>
                    <a:pt x="6513" y="6013"/>
                    <a:pt x="6597" y="6144"/>
                  </a:cubicBezTo>
                  <a:cubicBezTo>
                    <a:pt x="6704" y="6311"/>
                    <a:pt x="6728" y="6549"/>
                    <a:pt x="6930" y="6846"/>
                  </a:cubicBezTo>
                  <a:cubicBezTo>
                    <a:pt x="6978" y="6930"/>
                    <a:pt x="7037" y="7013"/>
                    <a:pt x="7109" y="7096"/>
                  </a:cubicBezTo>
                  <a:cubicBezTo>
                    <a:pt x="7025" y="7037"/>
                    <a:pt x="6942" y="6977"/>
                    <a:pt x="6859" y="6918"/>
                  </a:cubicBezTo>
                  <a:cubicBezTo>
                    <a:pt x="6561" y="6727"/>
                    <a:pt x="6323" y="6692"/>
                    <a:pt x="6156" y="6596"/>
                  </a:cubicBezTo>
                  <a:cubicBezTo>
                    <a:pt x="6025" y="6513"/>
                    <a:pt x="5930" y="6382"/>
                    <a:pt x="5894" y="6239"/>
                  </a:cubicBezTo>
                  <a:cubicBezTo>
                    <a:pt x="6049" y="6406"/>
                    <a:pt x="6263" y="6489"/>
                    <a:pt x="6501" y="6477"/>
                  </a:cubicBezTo>
                  <a:close/>
                  <a:moveTo>
                    <a:pt x="5620" y="7275"/>
                  </a:moveTo>
                  <a:close/>
                  <a:moveTo>
                    <a:pt x="5216" y="4596"/>
                  </a:moveTo>
                  <a:cubicBezTo>
                    <a:pt x="5144" y="4465"/>
                    <a:pt x="5120" y="4310"/>
                    <a:pt x="5144" y="4156"/>
                  </a:cubicBezTo>
                  <a:cubicBezTo>
                    <a:pt x="5192" y="3965"/>
                    <a:pt x="5347" y="3787"/>
                    <a:pt x="5418" y="3429"/>
                  </a:cubicBezTo>
                  <a:cubicBezTo>
                    <a:pt x="5442" y="3346"/>
                    <a:pt x="5454" y="3239"/>
                    <a:pt x="5466" y="3132"/>
                  </a:cubicBezTo>
                  <a:cubicBezTo>
                    <a:pt x="5478" y="3251"/>
                    <a:pt x="5489" y="3346"/>
                    <a:pt x="5513" y="3429"/>
                  </a:cubicBezTo>
                  <a:cubicBezTo>
                    <a:pt x="5597" y="3787"/>
                    <a:pt x="5739" y="3965"/>
                    <a:pt x="5787" y="4156"/>
                  </a:cubicBezTo>
                  <a:cubicBezTo>
                    <a:pt x="5811" y="4310"/>
                    <a:pt x="5799" y="4465"/>
                    <a:pt x="5716" y="4596"/>
                  </a:cubicBezTo>
                  <a:cubicBezTo>
                    <a:pt x="5942" y="4370"/>
                    <a:pt x="5775" y="4001"/>
                    <a:pt x="5466" y="4001"/>
                  </a:cubicBezTo>
                  <a:cubicBezTo>
                    <a:pt x="5156" y="4001"/>
                    <a:pt x="5001" y="4370"/>
                    <a:pt x="5216" y="4596"/>
                  </a:cubicBezTo>
                  <a:close/>
                  <a:moveTo>
                    <a:pt x="5466" y="6894"/>
                  </a:moveTo>
                  <a:cubicBezTo>
                    <a:pt x="5632" y="6739"/>
                    <a:pt x="5728" y="6525"/>
                    <a:pt x="5716" y="6299"/>
                  </a:cubicBezTo>
                  <a:cubicBezTo>
                    <a:pt x="5799" y="6430"/>
                    <a:pt x="5811" y="6584"/>
                    <a:pt x="5787" y="6739"/>
                  </a:cubicBezTo>
                  <a:cubicBezTo>
                    <a:pt x="5739" y="6930"/>
                    <a:pt x="5597" y="7108"/>
                    <a:pt x="5513" y="7466"/>
                  </a:cubicBezTo>
                  <a:cubicBezTo>
                    <a:pt x="5489" y="7561"/>
                    <a:pt x="5478" y="7656"/>
                    <a:pt x="5466" y="7763"/>
                  </a:cubicBezTo>
                  <a:cubicBezTo>
                    <a:pt x="5454" y="7644"/>
                    <a:pt x="5442" y="7549"/>
                    <a:pt x="5418" y="7466"/>
                  </a:cubicBezTo>
                  <a:cubicBezTo>
                    <a:pt x="5347" y="7108"/>
                    <a:pt x="5192" y="6930"/>
                    <a:pt x="5144" y="6739"/>
                  </a:cubicBezTo>
                  <a:cubicBezTo>
                    <a:pt x="5120" y="6584"/>
                    <a:pt x="5144" y="6430"/>
                    <a:pt x="5216" y="6299"/>
                  </a:cubicBezTo>
                  <a:cubicBezTo>
                    <a:pt x="5204" y="6525"/>
                    <a:pt x="5299" y="6751"/>
                    <a:pt x="5478" y="6906"/>
                  </a:cubicBezTo>
                  <a:close/>
                  <a:moveTo>
                    <a:pt x="4287" y="6846"/>
                  </a:moveTo>
                  <a:close/>
                  <a:moveTo>
                    <a:pt x="4287" y="4048"/>
                  </a:moveTo>
                  <a:close/>
                  <a:moveTo>
                    <a:pt x="4442" y="4418"/>
                  </a:moveTo>
                  <a:cubicBezTo>
                    <a:pt x="4430" y="4644"/>
                    <a:pt x="4513" y="4870"/>
                    <a:pt x="4680" y="5013"/>
                  </a:cubicBezTo>
                  <a:cubicBezTo>
                    <a:pt x="4537" y="4977"/>
                    <a:pt x="4406" y="4882"/>
                    <a:pt x="4323" y="4751"/>
                  </a:cubicBezTo>
                  <a:cubicBezTo>
                    <a:pt x="4227" y="4584"/>
                    <a:pt x="4192" y="4358"/>
                    <a:pt x="4001" y="4048"/>
                  </a:cubicBezTo>
                  <a:cubicBezTo>
                    <a:pt x="3942" y="3965"/>
                    <a:pt x="3882" y="3882"/>
                    <a:pt x="3823" y="3798"/>
                  </a:cubicBezTo>
                  <a:cubicBezTo>
                    <a:pt x="3906" y="3870"/>
                    <a:pt x="3989" y="3929"/>
                    <a:pt x="4073" y="3977"/>
                  </a:cubicBezTo>
                  <a:cubicBezTo>
                    <a:pt x="4370" y="4179"/>
                    <a:pt x="4608" y="4203"/>
                    <a:pt x="4775" y="4310"/>
                  </a:cubicBezTo>
                  <a:cubicBezTo>
                    <a:pt x="4906" y="4394"/>
                    <a:pt x="5001" y="4513"/>
                    <a:pt x="5037" y="4656"/>
                  </a:cubicBezTo>
                  <a:cubicBezTo>
                    <a:pt x="4882" y="4501"/>
                    <a:pt x="4668" y="4418"/>
                    <a:pt x="4454" y="4429"/>
                  </a:cubicBezTo>
                  <a:close/>
                  <a:moveTo>
                    <a:pt x="5037" y="6227"/>
                  </a:moveTo>
                  <a:cubicBezTo>
                    <a:pt x="4989" y="6370"/>
                    <a:pt x="4894" y="6501"/>
                    <a:pt x="4775" y="6584"/>
                  </a:cubicBezTo>
                  <a:cubicBezTo>
                    <a:pt x="4596" y="6680"/>
                    <a:pt x="4370" y="6704"/>
                    <a:pt x="4061" y="6906"/>
                  </a:cubicBezTo>
                  <a:cubicBezTo>
                    <a:pt x="3989" y="6965"/>
                    <a:pt x="3906" y="7025"/>
                    <a:pt x="3846" y="7096"/>
                  </a:cubicBezTo>
                  <a:cubicBezTo>
                    <a:pt x="3906" y="7013"/>
                    <a:pt x="3965" y="6930"/>
                    <a:pt x="4025" y="6846"/>
                  </a:cubicBezTo>
                  <a:cubicBezTo>
                    <a:pt x="4215" y="6549"/>
                    <a:pt x="4239" y="6311"/>
                    <a:pt x="4346" y="6144"/>
                  </a:cubicBezTo>
                  <a:cubicBezTo>
                    <a:pt x="4430" y="6013"/>
                    <a:pt x="4549" y="5918"/>
                    <a:pt x="4704" y="5882"/>
                  </a:cubicBezTo>
                  <a:cubicBezTo>
                    <a:pt x="4537" y="6037"/>
                    <a:pt x="4442" y="6251"/>
                    <a:pt x="4454" y="6477"/>
                  </a:cubicBezTo>
                  <a:cubicBezTo>
                    <a:pt x="4680" y="6489"/>
                    <a:pt x="4894" y="6394"/>
                    <a:pt x="5049" y="6239"/>
                  </a:cubicBezTo>
                  <a:close/>
                  <a:moveTo>
                    <a:pt x="3632" y="5596"/>
                  </a:moveTo>
                  <a:close/>
                  <a:moveTo>
                    <a:pt x="3442" y="5394"/>
                  </a:moveTo>
                  <a:cubicBezTo>
                    <a:pt x="3799" y="5322"/>
                    <a:pt x="3977" y="5180"/>
                    <a:pt x="4168" y="5132"/>
                  </a:cubicBezTo>
                  <a:cubicBezTo>
                    <a:pt x="4311" y="5096"/>
                    <a:pt x="4466" y="5120"/>
                    <a:pt x="4608" y="5191"/>
                  </a:cubicBezTo>
                  <a:cubicBezTo>
                    <a:pt x="4370" y="5180"/>
                    <a:pt x="4156" y="5275"/>
                    <a:pt x="4013" y="5441"/>
                  </a:cubicBezTo>
                  <a:cubicBezTo>
                    <a:pt x="4156" y="5620"/>
                    <a:pt x="4382" y="5703"/>
                    <a:pt x="4608" y="5703"/>
                  </a:cubicBezTo>
                  <a:cubicBezTo>
                    <a:pt x="4466" y="5775"/>
                    <a:pt x="4311" y="5799"/>
                    <a:pt x="4168" y="5763"/>
                  </a:cubicBezTo>
                  <a:cubicBezTo>
                    <a:pt x="3977" y="5715"/>
                    <a:pt x="3799" y="5572"/>
                    <a:pt x="3442" y="5489"/>
                  </a:cubicBezTo>
                  <a:cubicBezTo>
                    <a:pt x="3334" y="5477"/>
                    <a:pt x="3239" y="5453"/>
                    <a:pt x="3144" y="5441"/>
                  </a:cubicBezTo>
                  <a:cubicBezTo>
                    <a:pt x="3263" y="5441"/>
                    <a:pt x="3370" y="5430"/>
                    <a:pt x="3453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26"/>
            <p:cNvSpPr/>
            <p:nvPr/>
          </p:nvSpPr>
          <p:spPr>
            <a:xfrm>
              <a:off x="5742675" y="171850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20" y="6168"/>
                  </a:moveTo>
                  <a:cubicBezTo>
                    <a:pt x="1798" y="6418"/>
                    <a:pt x="2262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75"/>
                    <a:pt x="1965" y="5715"/>
                    <a:pt x="2012" y="5680"/>
                  </a:cubicBezTo>
                  <a:cubicBezTo>
                    <a:pt x="2060" y="5620"/>
                    <a:pt x="2203" y="5572"/>
                    <a:pt x="2274" y="5620"/>
                  </a:cubicBezTo>
                  <a:cubicBezTo>
                    <a:pt x="2346" y="5680"/>
                    <a:pt x="2322" y="5811"/>
                    <a:pt x="2167" y="5775"/>
                  </a:cubicBezTo>
                  <a:cubicBezTo>
                    <a:pt x="2251" y="5942"/>
                    <a:pt x="2501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lnTo>
                    <a:pt x="2513" y="5620"/>
                  </a:lnTo>
                  <a:cubicBezTo>
                    <a:pt x="2501" y="5572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cubicBezTo>
                    <a:pt x="2465" y="5322"/>
                    <a:pt x="2846" y="6489"/>
                    <a:pt x="2132" y="6489"/>
                  </a:cubicBezTo>
                  <a:lnTo>
                    <a:pt x="2203" y="6489"/>
                  </a:lnTo>
                  <a:cubicBezTo>
                    <a:pt x="2179" y="6489"/>
                    <a:pt x="2155" y="6489"/>
                    <a:pt x="2132" y="6489"/>
                  </a:cubicBezTo>
                  <a:cubicBezTo>
                    <a:pt x="2465" y="6584"/>
                    <a:pt x="2679" y="6584"/>
                    <a:pt x="2822" y="6513"/>
                  </a:cubicBezTo>
                  <a:cubicBezTo>
                    <a:pt x="3191" y="6334"/>
                    <a:pt x="3048" y="5953"/>
                    <a:pt x="3191" y="5822"/>
                  </a:cubicBezTo>
                  <a:cubicBezTo>
                    <a:pt x="3227" y="6049"/>
                    <a:pt x="3358" y="6108"/>
                    <a:pt x="3536" y="6037"/>
                  </a:cubicBezTo>
                  <a:cubicBezTo>
                    <a:pt x="3358" y="5882"/>
                    <a:pt x="3501" y="5692"/>
                    <a:pt x="3679" y="5703"/>
                  </a:cubicBezTo>
                  <a:cubicBezTo>
                    <a:pt x="3953" y="5715"/>
                    <a:pt x="4298" y="6001"/>
                    <a:pt x="4751" y="5692"/>
                  </a:cubicBezTo>
                  <a:cubicBezTo>
                    <a:pt x="4846" y="5680"/>
                    <a:pt x="4929" y="5656"/>
                    <a:pt x="5013" y="5632"/>
                  </a:cubicBezTo>
                  <a:cubicBezTo>
                    <a:pt x="4941" y="5668"/>
                    <a:pt x="4858" y="5727"/>
                    <a:pt x="4787" y="5775"/>
                  </a:cubicBezTo>
                  <a:cubicBezTo>
                    <a:pt x="4251" y="5882"/>
                    <a:pt x="4203" y="6334"/>
                    <a:pt x="4025" y="6537"/>
                  </a:cubicBezTo>
                  <a:cubicBezTo>
                    <a:pt x="3894" y="6668"/>
                    <a:pt x="3667" y="6632"/>
                    <a:pt x="3691" y="6394"/>
                  </a:cubicBezTo>
                  <a:cubicBezTo>
                    <a:pt x="3513" y="6465"/>
                    <a:pt x="3453" y="6596"/>
                    <a:pt x="3596" y="6787"/>
                  </a:cubicBezTo>
                  <a:cubicBezTo>
                    <a:pt x="3405" y="6799"/>
                    <a:pt x="3227" y="6430"/>
                    <a:pt x="2846" y="6561"/>
                  </a:cubicBezTo>
                  <a:cubicBezTo>
                    <a:pt x="2691" y="6620"/>
                    <a:pt x="2536" y="6763"/>
                    <a:pt x="2370" y="7073"/>
                  </a:cubicBezTo>
                  <a:lnTo>
                    <a:pt x="2370" y="7073"/>
                  </a:lnTo>
                  <a:cubicBezTo>
                    <a:pt x="2882" y="6573"/>
                    <a:pt x="3429" y="7668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08" y="7323"/>
                    <a:pt x="3275" y="7561"/>
                  </a:cubicBezTo>
                  <a:cubicBezTo>
                    <a:pt x="3275" y="7513"/>
                    <a:pt x="3275" y="7454"/>
                    <a:pt x="3239" y="7418"/>
                  </a:cubicBezTo>
                  <a:lnTo>
                    <a:pt x="3239" y="7406"/>
                  </a:lnTo>
                  <a:cubicBezTo>
                    <a:pt x="3227" y="7394"/>
                    <a:pt x="3215" y="7382"/>
                    <a:pt x="3203" y="7370"/>
                  </a:cubicBezTo>
                  <a:cubicBezTo>
                    <a:pt x="3072" y="7227"/>
                    <a:pt x="2846" y="7370"/>
                    <a:pt x="2905" y="7549"/>
                  </a:cubicBezTo>
                  <a:cubicBezTo>
                    <a:pt x="2977" y="7418"/>
                    <a:pt x="3096" y="7501"/>
                    <a:pt x="3084" y="7585"/>
                  </a:cubicBezTo>
                  <a:cubicBezTo>
                    <a:pt x="3072" y="7668"/>
                    <a:pt x="2941" y="7727"/>
                    <a:pt x="2858" y="7727"/>
                  </a:cubicBezTo>
                  <a:cubicBezTo>
                    <a:pt x="2798" y="7727"/>
                    <a:pt x="2739" y="7704"/>
                    <a:pt x="2703" y="7656"/>
                  </a:cubicBezTo>
                  <a:cubicBezTo>
                    <a:pt x="2572" y="7549"/>
                    <a:pt x="2465" y="7299"/>
                    <a:pt x="2786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4" y="7620"/>
                    <a:pt x="1977" y="7763"/>
                    <a:pt x="1751" y="7573"/>
                  </a:cubicBezTo>
                  <a:cubicBezTo>
                    <a:pt x="1953" y="8156"/>
                    <a:pt x="2274" y="8001"/>
                    <a:pt x="2489" y="8097"/>
                  </a:cubicBezTo>
                  <a:lnTo>
                    <a:pt x="2489" y="8097"/>
                  </a:lnTo>
                  <a:cubicBezTo>
                    <a:pt x="2001" y="7942"/>
                    <a:pt x="1858" y="8299"/>
                    <a:pt x="1465" y="8323"/>
                  </a:cubicBezTo>
                  <a:cubicBezTo>
                    <a:pt x="1881" y="8680"/>
                    <a:pt x="2143" y="8394"/>
                    <a:pt x="2441" y="8287"/>
                  </a:cubicBezTo>
                  <a:lnTo>
                    <a:pt x="2441" y="8287"/>
                  </a:lnTo>
                  <a:cubicBezTo>
                    <a:pt x="1715" y="8573"/>
                    <a:pt x="1881" y="8978"/>
                    <a:pt x="1584" y="9323"/>
                  </a:cubicBezTo>
                  <a:cubicBezTo>
                    <a:pt x="1941" y="9037"/>
                    <a:pt x="2346" y="9204"/>
                    <a:pt x="2632" y="8478"/>
                  </a:cubicBezTo>
                  <a:lnTo>
                    <a:pt x="2632" y="8478"/>
                  </a:lnTo>
                  <a:cubicBezTo>
                    <a:pt x="2524" y="8775"/>
                    <a:pt x="2239" y="9037"/>
                    <a:pt x="2596" y="9442"/>
                  </a:cubicBezTo>
                  <a:cubicBezTo>
                    <a:pt x="2608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63" y="8954"/>
                    <a:pt x="3346" y="9156"/>
                  </a:cubicBezTo>
                  <a:cubicBezTo>
                    <a:pt x="3144" y="8930"/>
                    <a:pt x="3286" y="8894"/>
                    <a:pt x="3251" y="8668"/>
                  </a:cubicBezTo>
                  <a:cubicBezTo>
                    <a:pt x="3548" y="8728"/>
                    <a:pt x="3917" y="8442"/>
                    <a:pt x="3751" y="8132"/>
                  </a:cubicBezTo>
                  <a:cubicBezTo>
                    <a:pt x="3620" y="8454"/>
                    <a:pt x="3358" y="8335"/>
                    <a:pt x="3251" y="8216"/>
                  </a:cubicBezTo>
                  <a:cubicBezTo>
                    <a:pt x="3203" y="8168"/>
                    <a:pt x="3179" y="8108"/>
                    <a:pt x="3179" y="8049"/>
                  </a:cubicBezTo>
                  <a:cubicBezTo>
                    <a:pt x="3179" y="7978"/>
                    <a:pt x="3251" y="7835"/>
                    <a:pt x="3334" y="7823"/>
                  </a:cubicBezTo>
                  <a:cubicBezTo>
                    <a:pt x="3417" y="7823"/>
                    <a:pt x="3501" y="7930"/>
                    <a:pt x="3370" y="8001"/>
                  </a:cubicBezTo>
                  <a:cubicBezTo>
                    <a:pt x="3394" y="8013"/>
                    <a:pt x="3417" y="8013"/>
                    <a:pt x="3441" y="8013"/>
                  </a:cubicBezTo>
                  <a:cubicBezTo>
                    <a:pt x="3525" y="8001"/>
                    <a:pt x="3596" y="7930"/>
                    <a:pt x="3596" y="7847"/>
                  </a:cubicBezTo>
                  <a:cubicBezTo>
                    <a:pt x="3596" y="7799"/>
                    <a:pt x="3584" y="7751"/>
                    <a:pt x="3548" y="7716"/>
                  </a:cubicBezTo>
                  <a:cubicBezTo>
                    <a:pt x="3536" y="7692"/>
                    <a:pt x="3525" y="7680"/>
                    <a:pt x="3501" y="7680"/>
                  </a:cubicBezTo>
                  <a:lnTo>
                    <a:pt x="3501" y="7668"/>
                  </a:lnTo>
                  <a:cubicBezTo>
                    <a:pt x="3453" y="7644"/>
                    <a:pt x="3405" y="7632"/>
                    <a:pt x="3358" y="7644"/>
                  </a:cubicBezTo>
                  <a:cubicBezTo>
                    <a:pt x="3584" y="7299"/>
                    <a:pt x="3906" y="7025"/>
                    <a:pt x="4287" y="6846"/>
                  </a:cubicBezTo>
                  <a:cubicBezTo>
                    <a:pt x="3251" y="7477"/>
                    <a:pt x="4346" y="8037"/>
                    <a:pt x="3834" y="8549"/>
                  </a:cubicBezTo>
                  <a:cubicBezTo>
                    <a:pt x="3858" y="8525"/>
                    <a:pt x="3870" y="8513"/>
                    <a:pt x="3894" y="8489"/>
                  </a:cubicBezTo>
                  <a:cubicBezTo>
                    <a:pt x="3870" y="8513"/>
                    <a:pt x="3858" y="8525"/>
                    <a:pt x="3834" y="8549"/>
                  </a:cubicBezTo>
                  <a:cubicBezTo>
                    <a:pt x="4132" y="8382"/>
                    <a:pt x="4287" y="8228"/>
                    <a:pt x="4334" y="8073"/>
                  </a:cubicBezTo>
                  <a:cubicBezTo>
                    <a:pt x="4465" y="7680"/>
                    <a:pt x="4108" y="7513"/>
                    <a:pt x="4120" y="7323"/>
                  </a:cubicBezTo>
                  <a:cubicBezTo>
                    <a:pt x="4298" y="7466"/>
                    <a:pt x="4441" y="7406"/>
                    <a:pt x="4513" y="7227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2" y="6704"/>
                    <a:pt x="5025" y="6668"/>
                    <a:pt x="5120" y="6132"/>
                  </a:cubicBezTo>
                  <a:cubicBezTo>
                    <a:pt x="5180" y="6049"/>
                    <a:pt x="5227" y="5977"/>
                    <a:pt x="5275" y="5894"/>
                  </a:cubicBezTo>
                  <a:cubicBezTo>
                    <a:pt x="5239" y="5977"/>
                    <a:pt x="5227" y="6073"/>
                    <a:pt x="5215" y="6168"/>
                  </a:cubicBezTo>
                  <a:cubicBezTo>
                    <a:pt x="4906" y="6608"/>
                    <a:pt x="5191" y="6965"/>
                    <a:pt x="5203" y="7239"/>
                  </a:cubicBezTo>
                  <a:cubicBezTo>
                    <a:pt x="5203" y="7418"/>
                    <a:pt x="5025" y="7561"/>
                    <a:pt x="4870" y="7370"/>
                  </a:cubicBezTo>
                  <a:cubicBezTo>
                    <a:pt x="4799" y="7549"/>
                    <a:pt x="4846" y="7692"/>
                    <a:pt x="5084" y="7716"/>
                  </a:cubicBezTo>
                  <a:cubicBezTo>
                    <a:pt x="4953" y="7870"/>
                    <a:pt x="4572" y="7727"/>
                    <a:pt x="4394" y="8097"/>
                  </a:cubicBezTo>
                  <a:cubicBezTo>
                    <a:pt x="4322" y="8239"/>
                    <a:pt x="4322" y="8454"/>
                    <a:pt x="4406" y="8787"/>
                  </a:cubicBezTo>
                  <a:lnTo>
                    <a:pt x="4406" y="8787"/>
                  </a:lnTo>
                  <a:cubicBezTo>
                    <a:pt x="4418" y="8073"/>
                    <a:pt x="5572" y="8442"/>
                    <a:pt x="5299" y="7275"/>
                  </a:cubicBezTo>
                  <a:lnTo>
                    <a:pt x="5299" y="7275"/>
                  </a:lnTo>
                  <a:cubicBezTo>
                    <a:pt x="5441" y="7668"/>
                    <a:pt x="5477" y="8085"/>
                    <a:pt x="5394" y="8489"/>
                  </a:cubicBezTo>
                  <a:cubicBezTo>
                    <a:pt x="5370" y="8454"/>
                    <a:pt x="5322" y="8418"/>
                    <a:pt x="5275" y="8418"/>
                  </a:cubicBezTo>
                  <a:lnTo>
                    <a:pt x="5263" y="8418"/>
                  </a:lnTo>
                  <a:cubicBezTo>
                    <a:pt x="5251" y="8406"/>
                    <a:pt x="5227" y="8406"/>
                    <a:pt x="5215" y="8418"/>
                  </a:cubicBezTo>
                  <a:cubicBezTo>
                    <a:pt x="5108" y="8418"/>
                    <a:pt x="5037" y="8501"/>
                    <a:pt x="5037" y="8597"/>
                  </a:cubicBezTo>
                  <a:cubicBezTo>
                    <a:pt x="5037" y="8644"/>
                    <a:pt x="5060" y="8692"/>
                    <a:pt x="5096" y="8728"/>
                  </a:cubicBezTo>
                  <a:lnTo>
                    <a:pt x="5132" y="8751"/>
                  </a:lnTo>
                  <a:cubicBezTo>
                    <a:pt x="5084" y="8597"/>
                    <a:pt x="5227" y="8585"/>
                    <a:pt x="5275" y="8644"/>
                  </a:cubicBezTo>
                  <a:cubicBezTo>
                    <a:pt x="5334" y="8716"/>
                    <a:pt x="5275" y="8859"/>
                    <a:pt x="5227" y="8906"/>
                  </a:cubicBezTo>
                  <a:cubicBezTo>
                    <a:pt x="5180" y="8954"/>
                    <a:pt x="5120" y="8978"/>
                    <a:pt x="5060" y="8978"/>
                  </a:cubicBezTo>
                  <a:cubicBezTo>
                    <a:pt x="4894" y="8990"/>
                    <a:pt x="4632" y="8882"/>
                    <a:pt x="4763" y="8561"/>
                  </a:cubicBezTo>
                  <a:cubicBezTo>
                    <a:pt x="4418" y="8668"/>
                    <a:pt x="4477" y="9132"/>
                    <a:pt x="4739" y="9299"/>
                  </a:cubicBezTo>
                  <a:cubicBezTo>
                    <a:pt x="4548" y="9430"/>
                    <a:pt x="4620" y="9561"/>
                    <a:pt x="4322" y="9585"/>
                  </a:cubicBezTo>
                  <a:cubicBezTo>
                    <a:pt x="4882" y="9847"/>
                    <a:pt x="4989" y="9525"/>
                    <a:pt x="5215" y="9430"/>
                  </a:cubicBezTo>
                  <a:lnTo>
                    <a:pt x="5215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191" y="10275"/>
                    <a:pt x="5180" y="9883"/>
                    <a:pt x="5310" y="9597"/>
                  </a:cubicBezTo>
                  <a:lnTo>
                    <a:pt x="5310" y="9597"/>
                  </a:lnTo>
                  <a:cubicBezTo>
                    <a:pt x="5013" y="10311"/>
                    <a:pt x="5406" y="10490"/>
                    <a:pt x="5453" y="10942"/>
                  </a:cubicBezTo>
                  <a:cubicBezTo>
                    <a:pt x="5489" y="10490"/>
                    <a:pt x="5894" y="10311"/>
                    <a:pt x="5584" y="9597"/>
                  </a:cubicBezTo>
                  <a:lnTo>
                    <a:pt x="5584" y="9597"/>
                  </a:lnTo>
                  <a:cubicBezTo>
                    <a:pt x="5715" y="9883"/>
                    <a:pt x="5703" y="10275"/>
                    <a:pt x="6239" y="10311"/>
                  </a:cubicBezTo>
                  <a:cubicBezTo>
                    <a:pt x="5977" y="10013"/>
                    <a:pt x="6132" y="9668"/>
                    <a:pt x="5691" y="9430"/>
                  </a:cubicBezTo>
                  <a:lnTo>
                    <a:pt x="5691" y="9430"/>
                  </a:lnTo>
                  <a:cubicBezTo>
                    <a:pt x="5906" y="9525"/>
                    <a:pt x="6025" y="9847"/>
                    <a:pt x="6573" y="9585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32"/>
                    <a:pt x="6477" y="8668"/>
                    <a:pt x="6132" y="8561"/>
                  </a:cubicBezTo>
                  <a:cubicBezTo>
                    <a:pt x="6275" y="8882"/>
                    <a:pt x="6001" y="8990"/>
                    <a:pt x="5834" y="8978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68" y="8573"/>
                    <a:pt x="5811" y="8609"/>
                    <a:pt x="5763" y="8751"/>
                  </a:cubicBezTo>
                  <a:cubicBezTo>
                    <a:pt x="5775" y="8740"/>
                    <a:pt x="5787" y="8740"/>
                    <a:pt x="5799" y="8728"/>
                  </a:cubicBezTo>
                  <a:cubicBezTo>
                    <a:pt x="5834" y="8692"/>
                    <a:pt x="5858" y="8644"/>
                    <a:pt x="5858" y="8597"/>
                  </a:cubicBezTo>
                  <a:cubicBezTo>
                    <a:pt x="5858" y="8501"/>
                    <a:pt x="5787" y="8418"/>
                    <a:pt x="5691" y="8418"/>
                  </a:cubicBezTo>
                  <a:cubicBezTo>
                    <a:pt x="5668" y="8406"/>
                    <a:pt x="5644" y="8406"/>
                    <a:pt x="5632" y="8418"/>
                  </a:cubicBezTo>
                  <a:lnTo>
                    <a:pt x="5620" y="8418"/>
                  </a:lnTo>
                  <a:cubicBezTo>
                    <a:pt x="5572" y="8418"/>
                    <a:pt x="5525" y="8454"/>
                    <a:pt x="5501" y="8489"/>
                  </a:cubicBezTo>
                  <a:cubicBezTo>
                    <a:pt x="5418" y="8085"/>
                    <a:pt x="5453" y="7668"/>
                    <a:pt x="5596" y="7275"/>
                  </a:cubicBezTo>
                  <a:cubicBezTo>
                    <a:pt x="5310" y="8454"/>
                    <a:pt x="6477" y="8073"/>
                    <a:pt x="6489" y="8787"/>
                  </a:cubicBezTo>
                  <a:lnTo>
                    <a:pt x="6489" y="8716"/>
                  </a:lnTo>
                  <a:cubicBezTo>
                    <a:pt x="6489" y="8740"/>
                    <a:pt x="6489" y="8763"/>
                    <a:pt x="6489" y="8787"/>
                  </a:cubicBezTo>
                  <a:cubicBezTo>
                    <a:pt x="6584" y="8454"/>
                    <a:pt x="6573" y="8239"/>
                    <a:pt x="6501" y="8097"/>
                  </a:cubicBezTo>
                  <a:cubicBezTo>
                    <a:pt x="6323" y="7727"/>
                    <a:pt x="5942" y="7870"/>
                    <a:pt x="5811" y="7727"/>
                  </a:cubicBezTo>
                  <a:cubicBezTo>
                    <a:pt x="6049" y="7692"/>
                    <a:pt x="6108" y="7561"/>
                    <a:pt x="6025" y="7382"/>
                  </a:cubicBezTo>
                  <a:cubicBezTo>
                    <a:pt x="5870" y="7561"/>
                    <a:pt x="5691" y="7418"/>
                    <a:pt x="5691" y="7239"/>
                  </a:cubicBezTo>
                  <a:cubicBezTo>
                    <a:pt x="5703" y="6965"/>
                    <a:pt x="5989" y="6620"/>
                    <a:pt x="5680" y="6168"/>
                  </a:cubicBezTo>
                  <a:cubicBezTo>
                    <a:pt x="5668" y="6073"/>
                    <a:pt x="5656" y="5989"/>
                    <a:pt x="5620" y="5906"/>
                  </a:cubicBezTo>
                  <a:cubicBezTo>
                    <a:pt x="5668" y="5977"/>
                    <a:pt x="5715" y="6061"/>
                    <a:pt x="5775" y="6132"/>
                  </a:cubicBezTo>
                  <a:cubicBezTo>
                    <a:pt x="5870" y="6668"/>
                    <a:pt x="6323" y="6715"/>
                    <a:pt x="6525" y="6894"/>
                  </a:cubicBezTo>
                  <a:cubicBezTo>
                    <a:pt x="6656" y="7025"/>
                    <a:pt x="6620" y="7251"/>
                    <a:pt x="6394" y="7227"/>
                  </a:cubicBezTo>
                  <a:cubicBezTo>
                    <a:pt x="6453" y="7418"/>
                    <a:pt x="6596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8" y="8228"/>
                    <a:pt x="6763" y="8382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1" y="7037"/>
                    <a:pt x="7323" y="7311"/>
                    <a:pt x="7561" y="7656"/>
                  </a:cubicBezTo>
                  <a:cubicBezTo>
                    <a:pt x="7501" y="7644"/>
                    <a:pt x="7454" y="7644"/>
                    <a:pt x="7406" y="7680"/>
                  </a:cubicBezTo>
                  <a:lnTo>
                    <a:pt x="7394" y="7680"/>
                  </a:lnTo>
                  <a:cubicBezTo>
                    <a:pt x="7382" y="7692"/>
                    <a:pt x="7370" y="7704"/>
                    <a:pt x="7358" y="7727"/>
                  </a:cubicBezTo>
                  <a:cubicBezTo>
                    <a:pt x="7215" y="7858"/>
                    <a:pt x="7358" y="8085"/>
                    <a:pt x="7537" y="8025"/>
                  </a:cubicBezTo>
                  <a:cubicBezTo>
                    <a:pt x="7406" y="7942"/>
                    <a:pt x="7489" y="7835"/>
                    <a:pt x="7573" y="7847"/>
                  </a:cubicBezTo>
                  <a:cubicBezTo>
                    <a:pt x="7656" y="7847"/>
                    <a:pt x="7716" y="7989"/>
                    <a:pt x="7716" y="8061"/>
                  </a:cubicBezTo>
                  <a:cubicBezTo>
                    <a:pt x="7716" y="8132"/>
                    <a:pt x="7692" y="8192"/>
                    <a:pt x="7644" y="8228"/>
                  </a:cubicBezTo>
                  <a:cubicBezTo>
                    <a:pt x="7537" y="8359"/>
                    <a:pt x="7287" y="8466"/>
                    <a:pt x="7156" y="8144"/>
                  </a:cubicBezTo>
                  <a:cubicBezTo>
                    <a:pt x="6977" y="8454"/>
                    <a:pt x="7346" y="8740"/>
                    <a:pt x="7656" y="8680"/>
                  </a:cubicBezTo>
                  <a:cubicBezTo>
                    <a:pt x="7608" y="8906"/>
                    <a:pt x="7751" y="8954"/>
                    <a:pt x="7561" y="9168"/>
                  </a:cubicBezTo>
                  <a:cubicBezTo>
                    <a:pt x="8132" y="8978"/>
                    <a:pt x="7989" y="8656"/>
                    <a:pt x="8085" y="8442"/>
                  </a:cubicBezTo>
                  <a:lnTo>
                    <a:pt x="8085" y="8442"/>
                  </a:lnTo>
                  <a:cubicBezTo>
                    <a:pt x="7930" y="8918"/>
                    <a:pt x="8287" y="9073"/>
                    <a:pt x="8311" y="9466"/>
                  </a:cubicBezTo>
                  <a:cubicBezTo>
                    <a:pt x="8668" y="9049"/>
                    <a:pt x="8382" y="8787"/>
                    <a:pt x="8275" y="8489"/>
                  </a:cubicBezTo>
                  <a:lnTo>
                    <a:pt x="8275" y="8489"/>
                  </a:lnTo>
                  <a:cubicBezTo>
                    <a:pt x="8573" y="9216"/>
                    <a:pt x="8966" y="9049"/>
                    <a:pt x="9311" y="9335"/>
                  </a:cubicBezTo>
                  <a:cubicBezTo>
                    <a:pt x="9013" y="8990"/>
                    <a:pt x="9192" y="8585"/>
                    <a:pt x="8466" y="8299"/>
                  </a:cubicBezTo>
                  <a:lnTo>
                    <a:pt x="8466" y="8299"/>
                  </a:lnTo>
                  <a:cubicBezTo>
                    <a:pt x="8763" y="8406"/>
                    <a:pt x="9025" y="8692"/>
                    <a:pt x="9430" y="8335"/>
                  </a:cubicBezTo>
                  <a:cubicBezTo>
                    <a:pt x="9037" y="8323"/>
                    <a:pt x="8894" y="7954"/>
                    <a:pt x="8418" y="8108"/>
                  </a:cubicBezTo>
                  <a:lnTo>
                    <a:pt x="8418" y="8108"/>
                  </a:lnTo>
                  <a:cubicBezTo>
                    <a:pt x="8632" y="8013"/>
                    <a:pt x="8942" y="8168"/>
                    <a:pt x="9144" y="7585"/>
                  </a:cubicBezTo>
                  <a:cubicBezTo>
                    <a:pt x="8918" y="7787"/>
                    <a:pt x="8882" y="7632"/>
                    <a:pt x="8656" y="7680"/>
                  </a:cubicBezTo>
                  <a:cubicBezTo>
                    <a:pt x="8716" y="7382"/>
                    <a:pt x="8430" y="7001"/>
                    <a:pt x="8120" y="7180"/>
                  </a:cubicBezTo>
                  <a:cubicBezTo>
                    <a:pt x="8442" y="7311"/>
                    <a:pt x="8323" y="7561"/>
                    <a:pt x="8204" y="7680"/>
                  </a:cubicBezTo>
                  <a:cubicBezTo>
                    <a:pt x="8156" y="7716"/>
                    <a:pt x="8097" y="7739"/>
                    <a:pt x="8037" y="7751"/>
                  </a:cubicBezTo>
                  <a:cubicBezTo>
                    <a:pt x="7966" y="7751"/>
                    <a:pt x="7823" y="7680"/>
                    <a:pt x="7811" y="7597"/>
                  </a:cubicBezTo>
                  <a:cubicBezTo>
                    <a:pt x="7811" y="7513"/>
                    <a:pt x="7918" y="7430"/>
                    <a:pt x="7989" y="7561"/>
                  </a:cubicBezTo>
                  <a:cubicBezTo>
                    <a:pt x="7989" y="7537"/>
                    <a:pt x="7989" y="7513"/>
                    <a:pt x="7989" y="7489"/>
                  </a:cubicBezTo>
                  <a:cubicBezTo>
                    <a:pt x="7989" y="7406"/>
                    <a:pt x="7918" y="7335"/>
                    <a:pt x="7823" y="7335"/>
                  </a:cubicBezTo>
                  <a:cubicBezTo>
                    <a:pt x="7775" y="7335"/>
                    <a:pt x="7727" y="7346"/>
                    <a:pt x="7692" y="7382"/>
                  </a:cubicBezTo>
                  <a:cubicBezTo>
                    <a:pt x="7680" y="7394"/>
                    <a:pt x="7668" y="7406"/>
                    <a:pt x="7656" y="7418"/>
                  </a:cubicBezTo>
                  <a:lnTo>
                    <a:pt x="7656" y="7430"/>
                  </a:lnTo>
                  <a:cubicBezTo>
                    <a:pt x="7632" y="7477"/>
                    <a:pt x="7620" y="7525"/>
                    <a:pt x="7632" y="7573"/>
                  </a:cubicBezTo>
                  <a:cubicBezTo>
                    <a:pt x="7287" y="7335"/>
                    <a:pt x="7013" y="7025"/>
                    <a:pt x="6834" y="6644"/>
                  </a:cubicBezTo>
                  <a:cubicBezTo>
                    <a:pt x="7466" y="7680"/>
                    <a:pt x="8025" y="6584"/>
                    <a:pt x="8537" y="7085"/>
                  </a:cubicBezTo>
                  <a:lnTo>
                    <a:pt x="8478" y="7037"/>
                  </a:lnTo>
                  <a:cubicBezTo>
                    <a:pt x="8501" y="7049"/>
                    <a:pt x="8513" y="7073"/>
                    <a:pt x="8537" y="7085"/>
                  </a:cubicBezTo>
                  <a:cubicBezTo>
                    <a:pt x="8370" y="6787"/>
                    <a:pt x="8216" y="6644"/>
                    <a:pt x="8061" y="6584"/>
                  </a:cubicBezTo>
                  <a:cubicBezTo>
                    <a:pt x="7668" y="6454"/>
                    <a:pt x="7501" y="6823"/>
                    <a:pt x="7311" y="6811"/>
                  </a:cubicBezTo>
                  <a:cubicBezTo>
                    <a:pt x="7442" y="6620"/>
                    <a:pt x="7394" y="6489"/>
                    <a:pt x="7215" y="6418"/>
                  </a:cubicBezTo>
                  <a:cubicBezTo>
                    <a:pt x="7227" y="6656"/>
                    <a:pt x="7001" y="6680"/>
                    <a:pt x="6882" y="6549"/>
                  </a:cubicBezTo>
                  <a:cubicBezTo>
                    <a:pt x="6692" y="6346"/>
                    <a:pt x="6656" y="5894"/>
                    <a:pt x="6108" y="5799"/>
                  </a:cubicBezTo>
                  <a:cubicBezTo>
                    <a:pt x="6037" y="5739"/>
                    <a:pt x="5965" y="5692"/>
                    <a:pt x="5882" y="5656"/>
                  </a:cubicBezTo>
                  <a:cubicBezTo>
                    <a:pt x="5965" y="5680"/>
                    <a:pt x="6061" y="5692"/>
                    <a:pt x="6144" y="5715"/>
                  </a:cubicBezTo>
                  <a:cubicBezTo>
                    <a:pt x="6596" y="6025"/>
                    <a:pt x="6954" y="5727"/>
                    <a:pt x="7227" y="5715"/>
                  </a:cubicBezTo>
                  <a:cubicBezTo>
                    <a:pt x="7406" y="5715"/>
                    <a:pt x="7537" y="5894"/>
                    <a:pt x="7358" y="6049"/>
                  </a:cubicBezTo>
                  <a:cubicBezTo>
                    <a:pt x="7537" y="6132"/>
                    <a:pt x="7680" y="6073"/>
                    <a:pt x="7704" y="5846"/>
                  </a:cubicBezTo>
                  <a:cubicBezTo>
                    <a:pt x="7858" y="5965"/>
                    <a:pt x="7704" y="6346"/>
                    <a:pt x="8085" y="6537"/>
                  </a:cubicBezTo>
                  <a:cubicBezTo>
                    <a:pt x="8228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49" y="6501"/>
                    <a:pt x="8430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41"/>
                    <a:pt x="8478" y="5525"/>
                  </a:cubicBezTo>
                  <a:cubicBezTo>
                    <a:pt x="8442" y="5549"/>
                    <a:pt x="8406" y="5596"/>
                    <a:pt x="8406" y="5644"/>
                  </a:cubicBezTo>
                  <a:cubicBezTo>
                    <a:pt x="8394" y="5644"/>
                    <a:pt x="8394" y="5656"/>
                    <a:pt x="8406" y="5656"/>
                  </a:cubicBezTo>
                  <a:cubicBezTo>
                    <a:pt x="8394" y="5680"/>
                    <a:pt x="8394" y="5692"/>
                    <a:pt x="8406" y="5715"/>
                  </a:cubicBezTo>
                  <a:cubicBezTo>
                    <a:pt x="8406" y="5894"/>
                    <a:pt x="8656" y="5953"/>
                    <a:pt x="8739" y="5787"/>
                  </a:cubicBezTo>
                  <a:cubicBezTo>
                    <a:pt x="8585" y="5834"/>
                    <a:pt x="8573" y="5692"/>
                    <a:pt x="8632" y="5644"/>
                  </a:cubicBezTo>
                  <a:cubicBezTo>
                    <a:pt x="8704" y="5584"/>
                    <a:pt x="8847" y="5644"/>
                    <a:pt x="8894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70" y="6287"/>
                    <a:pt x="8549" y="6156"/>
                  </a:cubicBezTo>
                  <a:cubicBezTo>
                    <a:pt x="8656" y="6501"/>
                    <a:pt x="9120" y="6442"/>
                    <a:pt x="9287" y="6180"/>
                  </a:cubicBezTo>
                  <a:cubicBezTo>
                    <a:pt x="9418" y="6370"/>
                    <a:pt x="9549" y="6299"/>
                    <a:pt x="9573" y="6596"/>
                  </a:cubicBezTo>
                  <a:cubicBezTo>
                    <a:pt x="9835" y="6049"/>
                    <a:pt x="9513" y="5930"/>
                    <a:pt x="9418" y="5715"/>
                  </a:cubicBezTo>
                  <a:lnTo>
                    <a:pt x="9418" y="5715"/>
                  </a:lnTo>
                  <a:cubicBezTo>
                    <a:pt x="9656" y="6156"/>
                    <a:pt x="10013" y="6013"/>
                    <a:pt x="10299" y="6275"/>
                  </a:cubicBezTo>
                  <a:cubicBezTo>
                    <a:pt x="10263" y="5727"/>
                    <a:pt x="9871" y="5751"/>
                    <a:pt x="9585" y="5620"/>
                  </a:cubicBezTo>
                  <a:lnTo>
                    <a:pt x="9585" y="5620"/>
                  </a:lnTo>
                  <a:cubicBezTo>
                    <a:pt x="10299" y="5918"/>
                    <a:pt x="10478" y="5513"/>
                    <a:pt x="10930" y="5477"/>
                  </a:cubicBezTo>
                  <a:cubicBezTo>
                    <a:pt x="10478" y="5441"/>
                    <a:pt x="10299" y="5037"/>
                    <a:pt x="9585" y="5334"/>
                  </a:cubicBezTo>
                  <a:lnTo>
                    <a:pt x="9585" y="5334"/>
                  </a:lnTo>
                  <a:cubicBezTo>
                    <a:pt x="9871" y="5203"/>
                    <a:pt x="10263" y="5227"/>
                    <a:pt x="10299" y="4679"/>
                  </a:cubicBezTo>
                  <a:cubicBezTo>
                    <a:pt x="10002" y="4941"/>
                    <a:pt x="9656" y="4787"/>
                    <a:pt x="9418" y="5239"/>
                  </a:cubicBezTo>
                  <a:lnTo>
                    <a:pt x="9418" y="5239"/>
                  </a:lnTo>
                  <a:cubicBezTo>
                    <a:pt x="9513" y="5025"/>
                    <a:pt x="9835" y="4906"/>
                    <a:pt x="9573" y="4358"/>
                  </a:cubicBezTo>
                  <a:cubicBezTo>
                    <a:pt x="9549" y="4656"/>
                    <a:pt x="9418" y="4572"/>
                    <a:pt x="9287" y="4775"/>
                  </a:cubicBezTo>
                  <a:cubicBezTo>
                    <a:pt x="9120" y="4513"/>
                    <a:pt x="8656" y="4453"/>
                    <a:pt x="8549" y="4787"/>
                  </a:cubicBezTo>
                  <a:cubicBezTo>
                    <a:pt x="8870" y="4656"/>
                    <a:pt x="8978" y="4918"/>
                    <a:pt x="8966" y="5084"/>
                  </a:cubicBezTo>
                  <a:cubicBezTo>
                    <a:pt x="8966" y="5156"/>
                    <a:pt x="8942" y="5215"/>
                    <a:pt x="8894" y="5251"/>
                  </a:cubicBezTo>
                  <a:cubicBezTo>
                    <a:pt x="8847" y="5311"/>
                    <a:pt x="8704" y="5358"/>
                    <a:pt x="8632" y="5311"/>
                  </a:cubicBezTo>
                  <a:cubicBezTo>
                    <a:pt x="8573" y="5251"/>
                    <a:pt x="8597" y="5120"/>
                    <a:pt x="8739" y="5156"/>
                  </a:cubicBezTo>
                  <a:cubicBezTo>
                    <a:pt x="8656" y="5001"/>
                    <a:pt x="8406" y="5049"/>
                    <a:pt x="8406" y="5239"/>
                  </a:cubicBezTo>
                  <a:cubicBezTo>
                    <a:pt x="8394" y="5263"/>
                    <a:pt x="8394" y="5275"/>
                    <a:pt x="8406" y="5299"/>
                  </a:cubicBezTo>
                  <a:cubicBezTo>
                    <a:pt x="8394" y="5299"/>
                    <a:pt x="8394" y="5299"/>
                    <a:pt x="8406" y="5311"/>
                  </a:cubicBezTo>
                  <a:cubicBezTo>
                    <a:pt x="8406" y="5358"/>
                    <a:pt x="8442" y="5394"/>
                    <a:pt x="8478" y="5430"/>
                  </a:cubicBezTo>
                  <a:cubicBezTo>
                    <a:pt x="8073" y="5501"/>
                    <a:pt x="7656" y="5477"/>
                    <a:pt x="7263" y="5334"/>
                  </a:cubicBezTo>
                  <a:cubicBezTo>
                    <a:pt x="8442" y="5608"/>
                    <a:pt x="8061" y="4453"/>
                    <a:pt x="8775" y="4441"/>
                  </a:cubicBezTo>
                  <a:lnTo>
                    <a:pt x="8716" y="4441"/>
                  </a:lnTo>
                  <a:cubicBezTo>
                    <a:pt x="8739" y="4441"/>
                    <a:pt x="8763" y="4441"/>
                    <a:pt x="8787" y="4441"/>
                  </a:cubicBezTo>
                  <a:cubicBezTo>
                    <a:pt x="8454" y="4346"/>
                    <a:pt x="8239" y="4346"/>
                    <a:pt x="8097" y="4418"/>
                  </a:cubicBezTo>
                  <a:cubicBezTo>
                    <a:pt x="7739" y="4596"/>
                    <a:pt x="7870" y="4977"/>
                    <a:pt x="7727" y="5108"/>
                  </a:cubicBezTo>
                  <a:cubicBezTo>
                    <a:pt x="7692" y="4882"/>
                    <a:pt x="7561" y="4822"/>
                    <a:pt x="7382" y="4906"/>
                  </a:cubicBezTo>
                  <a:cubicBezTo>
                    <a:pt x="7561" y="5049"/>
                    <a:pt x="7430" y="5239"/>
                    <a:pt x="7239" y="5227"/>
                  </a:cubicBezTo>
                  <a:cubicBezTo>
                    <a:pt x="6965" y="5227"/>
                    <a:pt x="6620" y="4930"/>
                    <a:pt x="6168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63"/>
                    <a:pt x="6061" y="5203"/>
                    <a:pt x="6132" y="5156"/>
                  </a:cubicBezTo>
                  <a:cubicBezTo>
                    <a:pt x="6680" y="5049"/>
                    <a:pt x="6715" y="4596"/>
                    <a:pt x="6906" y="4394"/>
                  </a:cubicBezTo>
                  <a:cubicBezTo>
                    <a:pt x="7025" y="4263"/>
                    <a:pt x="7251" y="4298"/>
                    <a:pt x="7227" y="4537"/>
                  </a:cubicBezTo>
                  <a:cubicBezTo>
                    <a:pt x="7418" y="4465"/>
                    <a:pt x="7466" y="4334"/>
                    <a:pt x="7323" y="4144"/>
                  </a:cubicBezTo>
                  <a:cubicBezTo>
                    <a:pt x="7525" y="4132"/>
                    <a:pt x="7692" y="4501"/>
                    <a:pt x="8085" y="4370"/>
                  </a:cubicBezTo>
                  <a:cubicBezTo>
                    <a:pt x="8228" y="4310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58" y="4298"/>
                  </a:cubicBezTo>
                  <a:lnTo>
                    <a:pt x="6858" y="4298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44" y="3429"/>
                    <a:pt x="7644" y="3477"/>
                    <a:pt x="7680" y="3513"/>
                  </a:cubicBezTo>
                  <a:lnTo>
                    <a:pt x="7680" y="3525"/>
                  </a:lnTo>
                  <a:cubicBezTo>
                    <a:pt x="7680" y="3536"/>
                    <a:pt x="7692" y="3560"/>
                    <a:pt x="7716" y="3572"/>
                  </a:cubicBezTo>
                  <a:cubicBezTo>
                    <a:pt x="7847" y="3703"/>
                    <a:pt x="8073" y="3572"/>
                    <a:pt x="8013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7" y="3263"/>
                    <a:pt x="7977" y="3203"/>
                    <a:pt x="8061" y="3203"/>
                  </a:cubicBezTo>
                  <a:cubicBezTo>
                    <a:pt x="8120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2" y="3775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86"/>
                    <a:pt x="8644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78" y="2655"/>
                  </a:cubicBezTo>
                  <a:lnTo>
                    <a:pt x="8478" y="2655"/>
                  </a:lnTo>
                  <a:cubicBezTo>
                    <a:pt x="9204" y="2358"/>
                    <a:pt x="9037" y="1953"/>
                    <a:pt x="9335" y="1608"/>
                  </a:cubicBezTo>
                  <a:cubicBezTo>
                    <a:pt x="8978" y="1893"/>
                    <a:pt x="8573" y="1739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1" y="2286"/>
                    <a:pt x="8156" y="1977"/>
                    <a:pt x="7573" y="1774"/>
                  </a:cubicBezTo>
                  <a:cubicBezTo>
                    <a:pt x="7775" y="2001"/>
                    <a:pt x="7620" y="2036"/>
                    <a:pt x="7668" y="2263"/>
                  </a:cubicBezTo>
                  <a:cubicBezTo>
                    <a:pt x="7370" y="2203"/>
                    <a:pt x="6989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04" y="2763"/>
                    <a:pt x="7739" y="2822"/>
                    <a:pt x="7739" y="2882"/>
                  </a:cubicBezTo>
                  <a:cubicBezTo>
                    <a:pt x="7739" y="2953"/>
                    <a:pt x="7668" y="3096"/>
                    <a:pt x="7585" y="3108"/>
                  </a:cubicBezTo>
                  <a:cubicBezTo>
                    <a:pt x="7501" y="3120"/>
                    <a:pt x="7418" y="3001"/>
                    <a:pt x="7549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394" y="3251"/>
                    <a:pt x="7418" y="3263"/>
                  </a:cubicBezTo>
                  <a:lnTo>
                    <a:pt x="7418" y="3275"/>
                  </a:lnTo>
                  <a:cubicBezTo>
                    <a:pt x="7466" y="3298"/>
                    <a:pt x="7525" y="3310"/>
                    <a:pt x="7573" y="3298"/>
                  </a:cubicBezTo>
                  <a:cubicBezTo>
                    <a:pt x="7335" y="3644"/>
                    <a:pt x="7025" y="3917"/>
                    <a:pt x="6644" y="4096"/>
                  </a:cubicBezTo>
                  <a:cubicBezTo>
                    <a:pt x="7668" y="3453"/>
                    <a:pt x="6584" y="2905"/>
                    <a:pt x="7096" y="2393"/>
                  </a:cubicBezTo>
                  <a:cubicBezTo>
                    <a:pt x="7073" y="2405"/>
                    <a:pt x="7061" y="2429"/>
                    <a:pt x="7037" y="2441"/>
                  </a:cubicBezTo>
                  <a:cubicBezTo>
                    <a:pt x="7061" y="2429"/>
                    <a:pt x="7073" y="2405"/>
                    <a:pt x="7096" y="2393"/>
                  </a:cubicBezTo>
                  <a:cubicBezTo>
                    <a:pt x="6799" y="2560"/>
                    <a:pt x="6644" y="2715"/>
                    <a:pt x="6584" y="2870"/>
                  </a:cubicBezTo>
                  <a:cubicBezTo>
                    <a:pt x="6453" y="3251"/>
                    <a:pt x="6823" y="3429"/>
                    <a:pt x="6811" y="3620"/>
                  </a:cubicBezTo>
                  <a:cubicBezTo>
                    <a:pt x="6632" y="3477"/>
                    <a:pt x="6489" y="3525"/>
                    <a:pt x="6418" y="3715"/>
                  </a:cubicBezTo>
                  <a:cubicBezTo>
                    <a:pt x="6656" y="3691"/>
                    <a:pt x="6692" y="3917"/>
                    <a:pt x="6561" y="4048"/>
                  </a:cubicBezTo>
                  <a:cubicBezTo>
                    <a:pt x="6358" y="4227"/>
                    <a:pt x="5906" y="4275"/>
                    <a:pt x="5799" y="4810"/>
                  </a:cubicBezTo>
                  <a:cubicBezTo>
                    <a:pt x="5751" y="4882"/>
                    <a:pt x="5703" y="4965"/>
                    <a:pt x="5656" y="5049"/>
                  </a:cubicBezTo>
                  <a:cubicBezTo>
                    <a:pt x="5680" y="4953"/>
                    <a:pt x="5703" y="4870"/>
                    <a:pt x="5715" y="4775"/>
                  </a:cubicBezTo>
                  <a:cubicBezTo>
                    <a:pt x="6025" y="4334"/>
                    <a:pt x="5739" y="3977"/>
                    <a:pt x="5727" y="3703"/>
                  </a:cubicBezTo>
                  <a:cubicBezTo>
                    <a:pt x="5727" y="3525"/>
                    <a:pt x="5906" y="3382"/>
                    <a:pt x="6061" y="3560"/>
                  </a:cubicBezTo>
                  <a:cubicBezTo>
                    <a:pt x="6132" y="3382"/>
                    <a:pt x="6072" y="3251"/>
                    <a:pt x="5846" y="3215"/>
                  </a:cubicBezTo>
                  <a:cubicBezTo>
                    <a:pt x="5977" y="3072"/>
                    <a:pt x="6358" y="3215"/>
                    <a:pt x="6537" y="2846"/>
                  </a:cubicBezTo>
                  <a:cubicBezTo>
                    <a:pt x="6608" y="2691"/>
                    <a:pt x="6608" y="2489"/>
                    <a:pt x="6513" y="2155"/>
                  </a:cubicBezTo>
                  <a:cubicBezTo>
                    <a:pt x="6513" y="2870"/>
                    <a:pt x="5346" y="2489"/>
                    <a:pt x="5620" y="3667"/>
                  </a:cubicBezTo>
                  <a:cubicBezTo>
                    <a:pt x="5489" y="3275"/>
                    <a:pt x="5453" y="2858"/>
                    <a:pt x="5537" y="2453"/>
                  </a:cubicBezTo>
                  <a:cubicBezTo>
                    <a:pt x="5561" y="2489"/>
                    <a:pt x="5596" y="2524"/>
                    <a:pt x="5644" y="2536"/>
                  </a:cubicBezTo>
                  <a:lnTo>
                    <a:pt x="5656" y="2536"/>
                  </a:lnTo>
                  <a:cubicBezTo>
                    <a:pt x="5680" y="2536"/>
                    <a:pt x="5703" y="2536"/>
                    <a:pt x="5715" y="2536"/>
                  </a:cubicBezTo>
                  <a:cubicBezTo>
                    <a:pt x="5882" y="2524"/>
                    <a:pt x="5953" y="2322"/>
                    <a:pt x="5822" y="2215"/>
                  </a:cubicBezTo>
                  <a:cubicBezTo>
                    <a:pt x="5822" y="2215"/>
                    <a:pt x="5811" y="2203"/>
                    <a:pt x="5799" y="2203"/>
                  </a:cubicBezTo>
                  <a:cubicBezTo>
                    <a:pt x="5834" y="2346"/>
                    <a:pt x="5703" y="2370"/>
                    <a:pt x="5644" y="2298"/>
                  </a:cubicBezTo>
                  <a:cubicBezTo>
                    <a:pt x="5596" y="2227"/>
                    <a:pt x="5644" y="2084"/>
                    <a:pt x="5703" y="2036"/>
                  </a:cubicBezTo>
                  <a:cubicBezTo>
                    <a:pt x="5751" y="1989"/>
                    <a:pt x="5811" y="1965"/>
                    <a:pt x="5870" y="1965"/>
                  </a:cubicBezTo>
                  <a:cubicBezTo>
                    <a:pt x="6037" y="1953"/>
                    <a:pt x="6299" y="2060"/>
                    <a:pt x="6168" y="2382"/>
                  </a:cubicBezTo>
                  <a:cubicBezTo>
                    <a:pt x="6501" y="2286"/>
                    <a:pt x="6442" y="1822"/>
                    <a:pt x="6192" y="1643"/>
                  </a:cubicBezTo>
                  <a:cubicBezTo>
                    <a:pt x="6382" y="1524"/>
                    <a:pt x="6311" y="1381"/>
                    <a:pt x="6596" y="1358"/>
                  </a:cubicBezTo>
                  <a:cubicBezTo>
                    <a:pt x="6049" y="1096"/>
                    <a:pt x="5942" y="1429"/>
                    <a:pt x="5715" y="1512"/>
                  </a:cubicBezTo>
                  <a:lnTo>
                    <a:pt x="5715" y="1512"/>
                  </a:lnTo>
                  <a:cubicBezTo>
                    <a:pt x="6168" y="1274"/>
                    <a:pt x="6013" y="929"/>
                    <a:pt x="6275" y="631"/>
                  </a:cubicBezTo>
                  <a:cubicBezTo>
                    <a:pt x="5727" y="679"/>
                    <a:pt x="5751" y="1060"/>
                    <a:pt x="5620" y="1346"/>
                  </a:cubicBezTo>
                  <a:lnTo>
                    <a:pt x="5620" y="1346"/>
                  </a:lnTo>
                  <a:cubicBezTo>
                    <a:pt x="5930" y="631"/>
                    <a:pt x="5525" y="453"/>
                    <a:pt x="5477" y="0"/>
                  </a:cubicBezTo>
                  <a:cubicBezTo>
                    <a:pt x="5441" y="453"/>
                    <a:pt x="5037" y="631"/>
                    <a:pt x="5346" y="1346"/>
                  </a:cubicBezTo>
                  <a:lnTo>
                    <a:pt x="5346" y="1346"/>
                  </a:lnTo>
                  <a:cubicBezTo>
                    <a:pt x="5215" y="1060"/>
                    <a:pt x="5227" y="679"/>
                    <a:pt x="4679" y="631"/>
                  </a:cubicBezTo>
                  <a:cubicBezTo>
                    <a:pt x="4953" y="929"/>
                    <a:pt x="4799" y="1286"/>
                    <a:pt x="5239" y="1512"/>
                  </a:cubicBezTo>
                  <a:lnTo>
                    <a:pt x="5239" y="1512"/>
                  </a:lnTo>
                  <a:cubicBezTo>
                    <a:pt x="5025" y="1429"/>
                    <a:pt x="4906" y="1096"/>
                    <a:pt x="4358" y="1358"/>
                  </a:cubicBezTo>
                  <a:cubicBezTo>
                    <a:pt x="4656" y="1381"/>
                    <a:pt x="4584" y="1524"/>
                    <a:pt x="4775" y="1643"/>
                  </a:cubicBezTo>
                  <a:cubicBezTo>
                    <a:pt x="4513" y="1822"/>
                    <a:pt x="4453" y="2286"/>
                    <a:pt x="4799" y="2382"/>
                  </a:cubicBezTo>
                  <a:cubicBezTo>
                    <a:pt x="4656" y="2060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63" y="2036"/>
                  </a:cubicBezTo>
                  <a:cubicBezTo>
                    <a:pt x="5310" y="2084"/>
                    <a:pt x="5370" y="2227"/>
                    <a:pt x="5310" y="2298"/>
                  </a:cubicBezTo>
                  <a:cubicBezTo>
                    <a:pt x="5251" y="2370"/>
                    <a:pt x="5120" y="2346"/>
                    <a:pt x="5168" y="2203"/>
                  </a:cubicBezTo>
                  <a:cubicBezTo>
                    <a:pt x="5001" y="2286"/>
                    <a:pt x="5060" y="2524"/>
                    <a:pt x="5239" y="2536"/>
                  </a:cubicBezTo>
                  <a:cubicBezTo>
                    <a:pt x="5263" y="2536"/>
                    <a:pt x="5275" y="2536"/>
                    <a:pt x="5299" y="2536"/>
                  </a:cubicBezTo>
                  <a:lnTo>
                    <a:pt x="5310" y="2536"/>
                  </a:lnTo>
                  <a:cubicBezTo>
                    <a:pt x="5358" y="2524"/>
                    <a:pt x="5406" y="2489"/>
                    <a:pt x="5430" y="2453"/>
                  </a:cubicBezTo>
                  <a:cubicBezTo>
                    <a:pt x="5513" y="2858"/>
                    <a:pt x="5477" y="3275"/>
                    <a:pt x="5334" y="3667"/>
                  </a:cubicBezTo>
                  <a:cubicBezTo>
                    <a:pt x="5608" y="2489"/>
                    <a:pt x="4453" y="2870"/>
                    <a:pt x="4441" y="2155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608" y="3215"/>
                    <a:pt x="4989" y="3072"/>
                    <a:pt x="5108" y="3215"/>
                  </a:cubicBezTo>
                  <a:cubicBezTo>
                    <a:pt x="4882" y="3251"/>
                    <a:pt x="4822" y="3382"/>
                    <a:pt x="4906" y="3560"/>
                  </a:cubicBezTo>
                  <a:cubicBezTo>
                    <a:pt x="5049" y="3382"/>
                    <a:pt x="5239" y="3525"/>
                    <a:pt x="5239" y="3703"/>
                  </a:cubicBezTo>
                  <a:cubicBezTo>
                    <a:pt x="5227" y="3977"/>
                    <a:pt x="4941" y="4322"/>
                    <a:pt x="5239" y="4775"/>
                  </a:cubicBezTo>
                  <a:cubicBezTo>
                    <a:pt x="5263" y="4870"/>
                    <a:pt x="5275" y="4953"/>
                    <a:pt x="5299" y="5049"/>
                  </a:cubicBezTo>
                  <a:cubicBezTo>
                    <a:pt x="5263" y="4965"/>
                    <a:pt x="5215" y="4882"/>
                    <a:pt x="5156" y="4810"/>
                  </a:cubicBezTo>
                  <a:cubicBezTo>
                    <a:pt x="5060" y="4275"/>
                    <a:pt x="4608" y="4239"/>
                    <a:pt x="4406" y="4048"/>
                  </a:cubicBezTo>
                  <a:cubicBezTo>
                    <a:pt x="4275" y="3929"/>
                    <a:pt x="4298" y="3691"/>
                    <a:pt x="4537" y="3715"/>
                  </a:cubicBezTo>
                  <a:cubicBezTo>
                    <a:pt x="4465" y="3525"/>
                    <a:pt x="4334" y="3477"/>
                    <a:pt x="4144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22" y="2715"/>
                    <a:pt x="4167" y="2560"/>
                    <a:pt x="3870" y="2393"/>
                  </a:cubicBezTo>
                  <a:lnTo>
                    <a:pt x="3870" y="2393"/>
                  </a:lnTo>
                  <a:cubicBezTo>
                    <a:pt x="4370" y="2905"/>
                    <a:pt x="3275" y="3453"/>
                    <a:pt x="4310" y="4096"/>
                  </a:cubicBezTo>
                  <a:cubicBezTo>
                    <a:pt x="3941" y="3917"/>
                    <a:pt x="3620" y="3644"/>
                    <a:pt x="3394" y="3298"/>
                  </a:cubicBezTo>
                  <a:cubicBezTo>
                    <a:pt x="3441" y="3310"/>
                    <a:pt x="3489" y="3298"/>
                    <a:pt x="3525" y="3275"/>
                  </a:cubicBezTo>
                  <a:lnTo>
                    <a:pt x="3536" y="3263"/>
                  </a:lnTo>
                  <a:cubicBezTo>
                    <a:pt x="3560" y="3251"/>
                    <a:pt x="3572" y="3239"/>
                    <a:pt x="3584" y="3227"/>
                  </a:cubicBezTo>
                  <a:cubicBezTo>
                    <a:pt x="3727" y="3096"/>
                    <a:pt x="3584" y="2858"/>
                    <a:pt x="3405" y="2929"/>
                  </a:cubicBezTo>
                  <a:cubicBezTo>
                    <a:pt x="3536" y="3001"/>
                    <a:pt x="3453" y="3120"/>
                    <a:pt x="3370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4" y="2596"/>
                    <a:pt x="3656" y="2477"/>
                    <a:pt x="3786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36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58" y="2501"/>
                  </a:cubicBezTo>
                  <a:lnTo>
                    <a:pt x="2858" y="2501"/>
                  </a:lnTo>
                  <a:cubicBezTo>
                    <a:pt x="3001" y="2024"/>
                    <a:pt x="2643" y="1882"/>
                    <a:pt x="2620" y="1489"/>
                  </a:cubicBezTo>
                  <a:cubicBezTo>
                    <a:pt x="2274" y="1905"/>
                    <a:pt x="2560" y="2167"/>
                    <a:pt x="2667" y="2453"/>
                  </a:cubicBezTo>
                  <a:lnTo>
                    <a:pt x="2667" y="2453"/>
                  </a:lnTo>
                  <a:cubicBezTo>
                    <a:pt x="2370" y="1739"/>
                    <a:pt x="1965" y="1893"/>
                    <a:pt x="1620" y="1608"/>
                  </a:cubicBezTo>
                  <a:cubicBezTo>
                    <a:pt x="1917" y="1953"/>
                    <a:pt x="1751" y="2358"/>
                    <a:pt x="2465" y="2655"/>
                  </a:cubicBezTo>
                  <a:lnTo>
                    <a:pt x="2465" y="2655"/>
                  </a:lnTo>
                  <a:cubicBezTo>
                    <a:pt x="2167" y="2548"/>
                    <a:pt x="1917" y="2263"/>
                    <a:pt x="1500" y="2608"/>
                  </a:cubicBezTo>
                  <a:cubicBezTo>
                    <a:pt x="1893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2" y="3167"/>
                    <a:pt x="2060" y="3310"/>
                    <a:pt x="2286" y="3263"/>
                  </a:cubicBezTo>
                  <a:cubicBezTo>
                    <a:pt x="2215" y="3560"/>
                    <a:pt x="2501" y="3941"/>
                    <a:pt x="2810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32" y="3441"/>
                    <a:pt x="3013" y="3513"/>
                    <a:pt x="2941" y="3382"/>
                  </a:cubicBezTo>
                  <a:cubicBezTo>
                    <a:pt x="2882" y="3572"/>
                    <a:pt x="3108" y="3703"/>
                    <a:pt x="3239" y="3572"/>
                  </a:cubicBezTo>
                  <a:cubicBezTo>
                    <a:pt x="3251" y="3560"/>
                    <a:pt x="3263" y="3536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29"/>
                    <a:pt x="3298" y="3382"/>
                  </a:cubicBezTo>
                  <a:cubicBezTo>
                    <a:pt x="3644" y="3608"/>
                    <a:pt x="3917" y="3929"/>
                    <a:pt x="4096" y="4298"/>
                  </a:cubicBezTo>
                  <a:lnTo>
                    <a:pt x="4096" y="4298"/>
                  </a:lnTo>
                  <a:cubicBezTo>
                    <a:pt x="3465" y="3275"/>
                    <a:pt x="2905" y="4370"/>
                    <a:pt x="2393" y="3870"/>
                  </a:cubicBezTo>
                  <a:lnTo>
                    <a:pt x="2393" y="3870"/>
                  </a:lnTo>
                  <a:cubicBezTo>
                    <a:pt x="2572" y="4168"/>
                    <a:pt x="2715" y="4310"/>
                    <a:pt x="2870" y="4370"/>
                  </a:cubicBezTo>
                  <a:cubicBezTo>
                    <a:pt x="3263" y="4501"/>
                    <a:pt x="3429" y="4132"/>
                    <a:pt x="3632" y="4144"/>
                  </a:cubicBezTo>
                  <a:cubicBezTo>
                    <a:pt x="3477" y="4334"/>
                    <a:pt x="3536" y="4465"/>
                    <a:pt x="3727" y="4537"/>
                  </a:cubicBezTo>
                  <a:cubicBezTo>
                    <a:pt x="3703" y="4298"/>
                    <a:pt x="3929" y="4275"/>
                    <a:pt x="4048" y="4406"/>
                  </a:cubicBezTo>
                  <a:cubicBezTo>
                    <a:pt x="4239" y="4608"/>
                    <a:pt x="4275" y="5049"/>
                    <a:pt x="4822" y="5156"/>
                  </a:cubicBezTo>
                  <a:cubicBezTo>
                    <a:pt x="4894" y="5215"/>
                    <a:pt x="4965" y="5263"/>
                    <a:pt x="5049" y="5299"/>
                  </a:cubicBezTo>
                  <a:cubicBezTo>
                    <a:pt x="4965" y="5275"/>
                    <a:pt x="4870" y="5251"/>
                    <a:pt x="4787" y="5239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5" y="5239"/>
                    <a:pt x="3394" y="5060"/>
                    <a:pt x="3572" y="4906"/>
                  </a:cubicBezTo>
                  <a:cubicBezTo>
                    <a:pt x="3394" y="4822"/>
                    <a:pt x="3263" y="4882"/>
                    <a:pt x="3227" y="5108"/>
                  </a:cubicBezTo>
                  <a:cubicBezTo>
                    <a:pt x="3084" y="4977"/>
                    <a:pt x="3215" y="4608"/>
                    <a:pt x="2858" y="4418"/>
                  </a:cubicBezTo>
                  <a:cubicBezTo>
                    <a:pt x="2703" y="4346"/>
                    <a:pt x="2501" y="4346"/>
                    <a:pt x="2167" y="4441"/>
                  </a:cubicBezTo>
                  <a:cubicBezTo>
                    <a:pt x="2191" y="4441"/>
                    <a:pt x="2215" y="4441"/>
                    <a:pt x="2239" y="4441"/>
                  </a:cubicBezTo>
                  <a:lnTo>
                    <a:pt x="2167" y="4441"/>
                  </a:lnTo>
                  <a:cubicBezTo>
                    <a:pt x="2882" y="4453"/>
                    <a:pt x="2501" y="5608"/>
                    <a:pt x="3667" y="5334"/>
                  </a:cubicBezTo>
                  <a:lnTo>
                    <a:pt x="3667" y="5334"/>
                  </a:lnTo>
                  <a:cubicBezTo>
                    <a:pt x="3286" y="5477"/>
                    <a:pt x="2858" y="5501"/>
                    <a:pt x="2453" y="5430"/>
                  </a:cubicBezTo>
                  <a:cubicBezTo>
                    <a:pt x="2489" y="5394"/>
                    <a:pt x="2524" y="5358"/>
                    <a:pt x="2536" y="5311"/>
                  </a:cubicBezTo>
                  <a:lnTo>
                    <a:pt x="2536" y="5299"/>
                  </a:lnTo>
                  <a:cubicBezTo>
                    <a:pt x="2536" y="5275"/>
                    <a:pt x="2536" y="5263"/>
                    <a:pt x="2536" y="5239"/>
                  </a:cubicBezTo>
                  <a:cubicBezTo>
                    <a:pt x="2536" y="5060"/>
                    <a:pt x="2286" y="5001"/>
                    <a:pt x="2203" y="5168"/>
                  </a:cubicBezTo>
                  <a:cubicBezTo>
                    <a:pt x="2346" y="5120"/>
                    <a:pt x="2370" y="5263"/>
                    <a:pt x="2298" y="5311"/>
                  </a:cubicBezTo>
                  <a:cubicBezTo>
                    <a:pt x="2239" y="5370"/>
                    <a:pt x="2084" y="5311"/>
                    <a:pt x="2036" y="5263"/>
                  </a:cubicBezTo>
                  <a:cubicBezTo>
                    <a:pt x="2001" y="5215"/>
                    <a:pt x="1977" y="5156"/>
                    <a:pt x="1965" y="5096"/>
                  </a:cubicBezTo>
                  <a:cubicBezTo>
                    <a:pt x="1965" y="4930"/>
                    <a:pt x="2060" y="4668"/>
                    <a:pt x="2382" y="4799"/>
                  </a:cubicBezTo>
                  <a:cubicBezTo>
                    <a:pt x="2286" y="4453"/>
                    <a:pt x="1822" y="4513"/>
                    <a:pt x="1643" y="4775"/>
                  </a:cubicBezTo>
                  <a:cubicBezTo>
                    <a:pt x="1524" y="4584"/>
                    <a:pt x="1381" y="4656"/>
                    <a:pt x="1370" y="4358"/>
                  </a:cubicBezTo>
                  <a:cubicBezTo>
                    <a:pt x="1096" y="4906"/>
                    <a:pt x="1429" y="5025"/>
                    <a:pt x="1512" y="5239"/>
                  </a:cubicBezTo>
                  <a:lnTo>
                    <a:pt x="1512" y="5239"/>
                  </a:lnTo>
                  <a:cubicBezTo>
                    <a:pt x="1286" y="4799"/>
                    <a:pt x="917" y="4941"/>
                    <a:pt x="631" y="4679"/>
                  </a:cubicBezTo>
                  <a:cubicBezTo>
                    <a:pt x="679" y="5227"/>
                    <a:pt x="1060" y="5215"/>
                    <a:pt x="1346" y="5346"/>
                  </a:cubicBezTo>
                  <a:lnTo>
                    <a:pt x="1346" y="5346"/>
                  </a:lnTo>
                  <a:cubicBezTo>
                    <a:pt x="631" y="5049"/>
                    <a:pt x="453" y="5441"/>
                    <a:pt x="0" y="5477"/>
                  </a:cubicBezTo>
                  <a:cubicBezTo>
                    <a:pt x="453" y="5513"/>
                    <a:pt x="631" y="5930"/>
                    <a:pt x="1346" y="5620"/>
                  </a:cubicBezTo>
                  <a:lnTo>
                    <a:pt x="1346" y="5620"/>
                  </a:lnTo>
                  <a:cubicBezTo>
                    <a:pt x="1060" y="5751"/>
                    <a:pt x="679" y="5727"/>
                    <a:pt x="631" y="6275"/>
                  </a:cubicBezTo>
                  <a:cubicBezTo>
                    <a:pt x="929" y="6013"/>
                    <a:pt x="1286" y="6168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6" y="6049"/>
                    <a:pt x="1370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61" y="5418"/>
                    <a:pt x="7656" y="5441"/>
                    <a:pt x="7763" y="5453"/>
                  </a:cubicBezTo>
                  <a:cubicBezTo>
                    <a:pt x="7668" y="5465"/>
                    <a:pt x="7573" y="5477"/>
                    <a:pt x="7466" y="5501"/>
                  </a:cubicBezTo>
                  <a:cubicBezTo>
                    <a:pt x="7120" y="5572"/>
                    <a:pt x="6930" y="5727"/>
                    <a:pt x="6739" y="5775"/>
                  </a:cubicBezTo>
                  <a:cubicBezTo>
                    <a:pt x="6596" y="5799"/>
                    <a:pt x="6442" y="5775"/>
                    <a:pt x="6311" y="5703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1"/>
                    <a:pt x="6311" y="5203"/>
                  </a:cubicBezTo>
                  <a:cubicBezTo>
                    <a:pt x="6442" y="5120"/>
                    <a:pt x="6596" y="5096"/>
                    <a:pt x="6751" y="5132"/>
                  </a:cubicBezTo>
                  <a:close/>
                  <a:moveTo>
                    <a:pt x="6846" y="6632"/>
                  </a:moveTo>
                  <a:close/>
                  <a:moveTo>
                    <a:pt x="6632" y="4060"/>
                  </a:moveTo>
                  <a:close/>
                  <a:moveTo>
                    <a:pt x="6144" y="4322"/>
                  </a:moveTo>
                  <a:cubicBezTo>
                    <a:pt x="6311" y="4215"/>
                    <a:pt x="6537" y="4191"/>
                    <a:pt x="6846" y="3989"/>
                  </a:cubicBezTo>
                  <a:cubicBezTo>
                    <a:pt x="6930" y="3941"/>
                    <a:pt x="7013" y="3882"/>
                    <a:pt x="7096" y="3810"/>
                  </a:cubicBezTo>
                  <a:cubicBezTo>
                    <a:pt x="7025" y="3894"/>
                    <a:pt x="6965" y="3977"/>
                    <a:pt x="6918" y="4060"/>
                  </a:cubicBezTo>
                  <a:cubicBezTo>
                    <a:pt x="6715" y="4358"/>
                    <a:pt x="6692" y="4596"/>
                    <a:pt x="6584" y="4763"/>
                  </a:cubicBezTo>
                  <a:cubicBezTo>
                    <a:pt x="6513" y="4894"/>
                    <a:pt x="6382" y="4989"/>
                    <a:pt x="6239" y="5025"/>
                  </a:cubicBezTo>
                  <a:cubicBezTo>
                    <a:pt x="6406" y="4882"/>
                    <a:pt x="6489" y="4656"/>
                    <a:pt x="6477" y="4429"/>
                  </a:cubicBezTo>
                  <a:cubicBezTo>
                    <a:pt x="6251" y="4418"/>
                    <a:pt x="6037" y="4513"/>
                    <a:pt x="5882" y="4679"/>
                  </a:cubicBezTo>
                  <a:cubicBezTo>
                    <a:pt x="5918" y="4525"/>
                    <a:pt x="6013" y="4406"/>
                    <a:pt x="6144" y="4322"/>
                  </a:cubicBezTo>
                  <a:close/>
                  <a:moveTo>
                    <a:pt x="6477" y="6477"/>
                  </a:moveTo>
                  <a:cubicBezTo>
                    <a:pt x="6489" y="6251"/>
                    <a:pt x="6406" y="6037"/>
                    <a:pt x="6239" y="5882"/>
                  </a:cubicBezTo>
                  <a:cubicBezTo>
                    <a:pt x="6382" y="5918"/>
                    <a:pt x="6513" y="6013"/>
                    <a:pt x="6584" y="6144"/>
                  </a:cubicBezTo>
                  <a:cubicBezTo>
                    <a:pt x="6692" y="6311"/>
                    <a:pt x="6715" y="6549"/>
                    <a:pt x="6918" y="6846"/>
                  </a:cubicBezTo>
                  <a:cubicBezTo>
                    <a:pt x="6965" y="6930"/>
                    <a:pt x="7025" y="7013"/>
                    <a:pt x="7096" y="7096"/>
                  </a:cubicBezTo>
                  <a:cubicBezTo>
                    <a:pt x="7013" y="7037"/>
                    <a:pt x="6930" y="6977"/>
                    <a:pt x="6846" y="6918"/>
                  </a:cubicBezTo>
                  <a:cubicBezTo>
                    <a:pt x="6549" y="6727"/>
                    <a:pt x="6311" y="6692"/>
                    <a:pt x="6144" y="6596"/>
                  </a:cubicBezTo>
                  <a:cubicBezTo>
                    <a:pt x="6013" y="6513"/>
                    <a:pt x="5918" y="6382"/>
                    <a:pt x="5882" y="6239"/>
                  </a:cubicBezTo>
                  <a:cubicBezTo>
                    <a:pt x="6037" y="6406"/>
                    <a:pt x="6251" y="6489"/>
                    <a:pt x="6489" y="6477"/>
                  </a:cubicBezTo>
                  <a:close/>
                  <a:moveTo>
                    <a:pt x="5608" y="7275"/>
                  </a:moveTo>
                  <a:close/>
                  <a:moveTo>
                    <a:pt x="5203" y="4596"/>
                  </a:moveTo>
                  <a:cubicBezTo>
                    <a:pt x="5132" y="4465"/>
                    <a:pt x="5108" y="4310"/>
                    <a:pt x="5132" y="4156"/>
                  </a:cubicBezTo>
                  <a:cubicBezTo>
                    <a:pt x="5180" y="3965"/>
                    <a:pt x="5334" y="3787"/>
                    <a:pt x="5406" y="3429"/>
                  </a:cubicBezTo>
                  <a:cubicBezTo>
                    <a:pt x="5430" y="3346"/>
                    <a:pt x="5441" y="3239"/>
                    <a:pt x="5453" y="3132"/>
                  </a:cubicBezTo>
                  <a:cubicBezTo>
                    <a:pt x="5465" y="3251"/>
                    <a:pt x="5489" y="3346"/>
                    <a:pt x="5501" y="3429"/>
                  </a:cubicBezTo>
                  <a:cubicBezTo>
                    <a:pt x="5584" y="3787"/>
                    <a:pt x="5727" y="3965"/>
                    <a:pt x="5775" y="4156"/>
                  </a:cubicBezTo>
                  <a:cubicBezTo>
                    <a:pt x="5799" y="4310"/>
                    <a:pt x="5787" y="4465"/>
                    <a:pt x="5703" y="4596"/>
                  </a:cubicBezTo>
                  <a:cubicBezTo>
                    <a:pt x="5930" y="4370"/>
                    <a:pt x="5763" y="4001"/>
                    <a:pt x="5453" y="4001"/>
                  </a:cubicBezTo>
                  <a:cubicBezTo>
                    <a:pt x="5144" y="4001"/>
                    <a:pt x="4989" y="4370"/>
                    <a:pt x="5203" y="4596"/>
                  </a:cubicBezTo>
                  <a:close/>
                  <a:moveTo>
                    <a:pt x="5453" y="6894"/>
                  </a:moveTo>
                  <a:cubicBezTo>
                    <a:pt x="5620" y="6739"/>
                    <a:pt x="5715" y="6525"/>
                    <a:pt x="5703" y="6299"/>
                  </a:cubicBezTo>
                  <a:cubicBezTo>
                    <a:pt x="5787" y="6430"/>
                    <a:pt x="5799" y="6584"/>
                    <a:pt x="5775" y="6739"/>
                  </a:cubicBezTo>
                  <a:cubicBezTo>
                    <a:pt x="5727" y="6930"/>
                    <a:pt x="5584" y="7108"/>
                    <a:pt x="5501" y="7466"/>
                  </a:cubicBezTo>
                  <a:cubicBezTo>
                    <a:pt x="5489" y="7561"/>
                    <a:pt x="5465" y="7656"/>
                    <a:pt x="5453" y="7763"/>
                  </a:cubicBezTo>
                  <a:cubicBezTo>
                    <a:pt x="5441" y="7644"/>
                    <a:pt x="5430" y="7549"/>
                    <a:pt x="5406" y="7466"/>
                  </a:cubicBezTo>
                  <a:cubicBezTo>
                    <a:pt x="5334" y="7108"/>
                    <a:pt x="5180" y="6930"/>
                    <a:pt x="5132" y="6739"/>
                  </a:cubicBezTo>
                  <a:cubicBezTo>
                    <a:pt x="5108" y="6584"/>
                    <a:pt x="5132" y="6430"/>
                    <a:pt x="5203" y="6299"/>
                  </a:cubicBezTo>
                  <a:cubicBezTo>
                    <a:pt x="5191" y="6525"/>
                    <a:pt x="5287" y="6751"/>
                    <a:pt x="5465" y="6906"/>
                  </a:cubicBezTo>
                  <a:close/>
                  <a:moveTo>
                    <a:pt x="4275" y="6846"/>
                  </a:moveTo>
                  <a:close/>
                  <a:moveTo>
                    <a:pt x="4275" y="4048"/>
                  </a:moveTo>
                  <a:close/>
                  <a:moveTo>
                    <a:pt x="4429" y="4418"/>
                  </a:moveTo>
                  <a:cubicBezTo>
                    <a:pt x="4418" y="4644"/>
                    <a:pt x="4501" y="4858"/>
                    <a:pt x="4668" y="5013"/>
                  </a:cubicBezTo>
                  <a:cubicBezTo>
                    <a:pt x="4525" y="4977"/>
                    <a:pt x="4394" y="4882"/>
                    <a:pt x="4322" y="4751"/>
                  </a:cubicBezTo>
                  <a:cubicBezTo>
                    <a:pt x="4215" y="4584"/>
                    <a:pt x="4191" y="4358"/>
                    <a:pt x="3989" y="4048"/>
                  </a:cubicBezTo>
                  <a:cubicBezTo>
                    <a:pt x="3929" y="3965"/>
                    <a:pt x="3870" y="3882"/>
                    <a:pt x="3810" y="3798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79"/>
                    <a:pt x="4596" y="4203"/>
                    <a:pt x="4763" y="4310"/>
                  </a:cubicBezTo>
                  <a:cubicBezTo>
                    <a:pt x="4894" y="4394"/>
                    <a:pt x="4989" y="4513"/>
                    <a:pt x="5025" y="4656"/>
                  </a:cubicBezTo>
                  <a:cubicBezTo>
                    <a:pt x="4870" y="4501"/>
                    <a:pt x="4656" y="4418"/>
                    <a:pt x="4441" y="4429"/>
                  </a:cubicBezTo>
                  <a:close/>
                  <a:moveTo>
                    <a:pt x="5025" y="6227"/>
                  </a:moveTo>
                  <a:cubicBezTo>
                    <a:pt x="4977" y="6370"/>
                    <a:pt x="4882" y="6501"/>
                    <a:pt x="4763" y="6584"/>
                  </a:cubicBezTo>
                  <a:cubicBezTo>
                    <a:pt x="4584" y="6680"/>
                    <a:pt x="4358" y="6704"/>
                    <a:pt x="4048" y="6906"/>
                  </a:cubicBezTo>
                  <a:cubicBezTo>
                    <a:pt x="3965" y="6965"/>
                    <a:pt x="3882" y="7025"/>
                    <a:pt x="3810" y="7085"/>
                  </a:cubicBezTo>
                  <a:cubicBezTo>
                    <a:pt x="3870" y="7001"/>
                    <a:pt x="3929" y="6918"/>
                    <a:pt x="3989" y="6835"/>
                  </a:cubicBezTo>
                  <a:cubicBezTo>
                    <a:pt x="4179" y="6537"/>
                    <a:pt x="4203" y="6299"/>
                    <a:pt x="4310" y="6132"/>
                  </a:cubicBezTo>
                  <a:cubicBezTo>
                    <a:pt x="4394" y="6001"/>
                    <a:pt x="4513" y="5906"/>
                    <a:pt x="4668" y="5870"/>
                  </a:cubicBezTo>
                  <a:cubicBezTo>
                    <a:pt x="4501" y="6025"/>
                    <a:pt x="4406" y="6239"/>
                    <a:pt x="4418" y="6465"/>
                  </a:cubicBezTo>
                  <a:cubicBezTo>
                    <a:pt x="4644" y="6489"/>
                    <a:pt x="4882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29" y="5394"/>
                  </a:moveTo>
                  <a:cubicBezTo>
                    <a:pt x="3786" y="5322"/>
                    <a:pt x="3965" y="5180"/>
                    <a:pt x="4156" y="5132"/>
                  </a:cubicBezTo>
                  <a:cubicBezTo>
                    <a:pt x="4310" y="5096"/>
                    <a:pt x="4465" y="5120"/>
                    <a:pt x="4596" y="5191"/>
                  </a:cubicBezTo>
                  <a:cubicBezTo>
                    <a:pt x="4370" y="5180"/>
                    <a:pt x="4144" y="5275"/>
                    <a:pt x="4001" y="5441"/>
                  </a:cubicBezTo>
                  <a:cubicBezTo>
                    <a:pt x="4144" y="5620"/>
                    <a:pt x="4370" y="5703"/>
                    <a:pt x="4596" y="5703"/>
                  </a:cubicBezTo>
                  <a:cubicBezTo>
                    <a:pt x="4465" y="5775"/>
                    <a:pt x="4310" y="5799"/>
                    <a:pt x="4156" y="5763"/>
                  </a:cubicBezTo>
                  <a:cubicBezTo>
                    <a:pt x="3965" y="5715"/>
                    <a:pt x="3786" y="5572"/>
                    <a:pt x="3429" y="5489"/>
                  </a:cubicBezTo>
                  <a:cubicBezTo>
                    <a:pt x="3334" y="5477"/>
                    <a:pt x="3239" y="5453"/>
                    <a:pt x="3132" y="5441"/>
                  </a:cubicBezTo>
                  <a:cubicBezTo>
                    <a:pt x="3251" y="5441"/>
                    <a:pt x="3358" y="5430"/>
                    <a:pt x="3441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26"/>
            <p:cNvSpPr/>
            <p:nvPr/>
          </p:nvSpPr>
          <p:spPr>
            <a:xfrm>
              <a:off x="6045675" y="1717900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12" y="4763"/>
                  </a:moveTo>
                  <a:cubicBezTo>
                    <a:pt x="9145" y="4513"/>
                    <a:pt x="8669" y="4453"/>
                    <a:pt x="8573" y="4787"/>
                  </a:cubicBezTo>
                  <a:cubicBezTo>
                    <a:pt x="8895" y="4656"/>
                    <a:pt x="9002" y="4918"/>
                    <a:pt x="8990" y="5084"/>
                  </a:cubicBezTo>
                  <a:cubicBezTo>
                    <a:pt x="8990" y="5144"/>
                    <a:pt x="8966" y="5204"/>
                    <a:pt x="8919" y="5251"/>
                  </a:cubicBezTo>
                  <a:cubicBezTo>
                    <a:pt x="8871" y="5299"/>
                    <a:pt x="8728" y="5358"/>
                    <a:pt x="8657" y="5311"/>
                  </a:cubicBezTo>
                  <a:cubicBezTo>
                    <a:pt x="8597" y="5251"/>
                    <a:pt x="8609" y="5120"/>
                    <a:pt x="8764" y="5156"/>
                  </a:cubicBezTo>
                  <a:cubicBezTo>
                    <a:pt x="8669" y="4989"/>
                    <a:pt x="8430" y="5049"/>
                    <a:pt x="8419" y="5239"/>
                  </a:cubicBezTo>
                  <a:cubicBezTo>
                    <a:pt x="8419" y="5251"/>
                    <a:pt x="8419" y="5275"/>
                    <a:pt x="8419" y="5287"/>
                  </a:cubicBezTo>
                  <a:lnTo>
                    <a:pt x="8419" y="5299"/>
                  </a:lnTo>
                  <a:cubicBezTo>
                    <a:pt x="8430" y="5358"/>
                    <a:pt x="8466" y="5394"/>
                    <a:pt x="8502" y="5418"/>
                  </a:cubicBezTo>
                  <a:cubicBezTo>
                    <a:pt x="8097" y="5501"/>
                    <a:pt x="7680" y="5465"/>
                    <a:pt x="7287" y="5335"/>
                  </a:cubicBezTo>
                  <a:cubicBezTo>
                    <a:pt x="8466" y="5608"/>
                    <a:pt x="8085" y="4442"/>
                    <a:pt x="8800" y="4442"/>
                  </a:cubicBezTo>
                  <a:lnTo>
                    <a:pt x="8728" y="4442"/>
                  </a:lnTo>
                  <a:cubicBezTo>
                    <a:pt x="8752" y="4430"/>
                    <a:pt x="8776" y="4430"/>
                    <a:pt x="8800" y="4442"/>
                  </a:cubicBezTo>
                  <a:cubicBezTo>
                    <a:pt x="8466" y="4346"/>
                    <a:pt x="8252" y="4346"/>
                    <a:pt x="8109" y="4418"/>
                  </a:cubicBezTo>
                  <a:cubicBezTo>
                    <a:pt x="7740" y="4596"/>
                    <a:pt x="7883" y="4977"/>
                    <a:pt x="7740" y="5108"/>
                  </a:cubicBezTo>
                  <a:cubicBezTo>
                    <a:pt x="7704" y="4882"/>
                    <a:pt x="7573" y="4823"/>
                    <a:pt x="7395" y="4906"/>
                  </a:cubicBezTo>
                  <a:cubicBezTo>
                    <a:pt x="7573" y="5049"/>
                    <a:pt x="7430" y="5239"/>
                    <a:pt x="7252" y="5227"/>
                  </a:cubicBezTo>
                  <a:cubicBezTo>
                    <a:pt x="6978" y="5215"/>
                    <a:pt x="6633" y="4930"/>
                    <a:pt x="6180" y="5239"/>
                  </a:cubicBezTo>
                  <a:cubicBezTo>
                    <a:pt x="6085" y="5251"/>
                    <a:pt x="6002" y="5275"/>
                    <a:pt x="5906" y="5299"/>
                  </a:cubicBezTo>
                  <a:cubicBezTo>
                    <a:pt x="5990" y="5251"/>
                    <a:pt x="6073" y="5204"/>
                    <a:pt x="6144" y="5156"/>
                  </a:cubicBezTo>
                  <a:cubicBezTo>
                    <a:pt x="6680" y="5049"/>
                    <a:pt x="6728" y="4596"/>
                    <a:pt x="6906" y="4394"/>
                  </a:cubicBezTo>
                  <a:cubicBezTo>
                    <a:pt x="7037" y="4263"/>
                    <a:pt x="7264" y="4299"/>
                    <a:pt x="7240" y="4537"/>
                  </a:cubicBezTo>
                  <a:cubicBezTo>
                    <a:pt x="7418" y="4465"/>
                    <a:pt x="7478" y="4334"/>
                    <a:pt x="7335" y="4144"/>
                  </a:cubicBezTo>
                  <a:cubicBezTo>
                    <a:pt x="7526" y="4132"/>
                    <a:pt x="7704" y="4501"/>
                    <a:pt x="8085" y="4370"/>
                  </a:cubicBezTo>
                  <a:cubicBezTo>
                    <a:pt x="8240" y="4311"/>
                    <a:pt x="8383" y="4168"/>
                    <a:pt x="8561" y="3858"/>
                  </a:cubicBezTo>
                  <a:lnTo>
                    <a:pt x="8561" y="3858"/>
                  </a:lnTo>
                  <a:cubicBezTo>
                    <a:pt x="8049" y="4358"/>
                    <a:pt x="7502" y="3263"/>
                    <a:pt x="6859" y="4299"/>
                  </a:cubicBezTo>
                  <a:lnTo>
                    <a:pt x="6859" y="4299"/>
                  </a:lnTo>
                  <a:cubicBezTo>
                    <a:pt x="7037" y="3930"/>
                    <a:pt x="7311" y="3608"/>
                    <a:pt x="7657" y="3370"/>
                  </a:cubicBezTo>
                  <a:cubicBezTo>
                    <a:pt x="7645" y="3418"/>
                    <a:pt x="7657" y="3477"/>
                    <a:pt x="7680" y="3513"/>
                  </a:cubicBezTo>
                  <a:cubicBezTo>
                    <a:pt x="7680" y="3513"/>
                    <a:pt x="7680" y="3525"/>
                    <a:pt x="7680" y="3525"/>
                  </a:cubicBezTo>
                  <a:cubicBezTo>
                    <a:pt x="7692" y="3537"/>
                    <a:pt x="7704" y="3549"/>
                    <a:pt x="7728" y="3560"/>
                  </a:cubicBezTo>
                  <a:cubicBezTo>
                    <a:pt x="7859" y="3703"/>
                    <a:pt x="8085" y="3560"/>
                    <a:pt x="8026" y="3382"/>
                  </a:cubicBezTo>
                  <a:cubicBezTo>
                    <a:pt x="7942" y="3513"/>
                    <a:pt x="7835" y="3430"/>
                    <a:pt x="7847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0" y="3227"/>
                    <a:pt x="8228" y="3275"/>
                  </a:cubicBezTo>
                  <a:cubicBezTo>
                    <a:pt x="8347" y="3382"/>
                    <a:pt x="8466" y="3632"/>
                    <a:pt x="8145" y="3763"/>
                  </a:cubicBezTo>
                  <a:cubicBezTo>
                    <a:pt x="8454" y="3941"/>
                    <a:pt x="8740" y="3572"/>
                    <a:pt x="8681" y="3263"/>
                  </a:cubicBezTo>
                  <a:cubicBezTo>
                    <a:pt x="8907" y="3310"/>
                    <a:pt x="8942" y="3168"/>
                    <a:pt x="9169" y="3358"/>
                  </a:cubicBezTo>
                  <a:cubicBezTo>
                    <a:pt x="8966" y="2775"/>
                    <a:pt x="8657" y="2929"/>
                    <a:pt x="8442" y="2834"/>
                  </a:cubicBezTo>
                  <a:lnTo>
                    <a:pt x="8442" y="2834"/>
                  </a:lnTo>
                  <a:cubicBezTo>
                    <a:pt x="8919" y="2989"/>
                    <a:pt x="9062" y="2632"/>
                    <a:pt x="9466" y="2608"/>
                  </a:cubicBezTo>
                  <a:cubicBezTo>
                    <a:pt x="9050" y="2251"/>
                    <a:pt x="8788" y="2537"/>
                    <a:pt x="8490" y="2644"/>
                  </a:cubicBezTo>
                  <a:lnTo>
                    <a:pt x="8490" y="2644"/>
                  </a:lnTo>
                  <a:cubicBezTo>
                    <a:pt x="9216" y="2358"/>
                    <a:pt x="9050" y="1953"/>
                    <a:pt x="9335" y="1608"/>
                  </a:cubicBezTo>
                  <a:cubicBezTo>
                    <a:pt x="8990" y="1894"/>
                    <a:pt x="8585" y="1727"/>
                    <a:pt x="8300" y="2453"/>
                  </a:cubicBezTo>
                  <a:lnTo>
                    <a:pt x="8300" y="2453"/>
                  </a:lnTo>
                  <a:cubicBezTo>
                    <a:pt x="8407" y="2156"/>
                    <a:pt x="8692" y="1894"/>
                    <a:pt x="8335" y="1489"/>
                  </a:cubicBezTo>
                  <a:cubicBezTo>
                    <a:pt x="8311" y="1882"/>
                    <a:pt x="7954" y="2025"/>
                    <a:pt x="8109" y="2501"/>
                  </a:cubicBezTo>
                  <a:lnTo>
                    <a:pt x="8109" y="2501"/>
                  </a:lnTo>
                  <a:cubicBezTo>
                    <a:pt x="8014" y="2287"/>
                    <a:pt x="8169" y="1977"/>
                    <a:pt x="7585" y="1775"/>
                  </a:cubicBezTo>
                  <a:cubicBezTo>
                    <a:pt x="7776" y="2001"/>
                    <a:pt x="7633" y="2036"/>
                    <a:pt x="7680" y="2263"/>
                  </a:cubicBezTo>
                  <a:cubicBezTo>
                    <a:pt x="7383" y="2203"/>
                    <a:pt x="7002" y="2489"/>
                    <a:pt x="7180" y="2798"/>
                  </a:cubicBezTo>
                  <a:cubicBezTo>
                    <a:pt x="7311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14" y="3108"/>
                    <a:pt x="7430" y="3001"/>
                    <a:pt x="7561" y="2929"/>
                  </a:cubicBezTo>
                  <a:cubicBezTo>
                    <a:pt x="7383" y="2870"/>
                    <a:pt x="7240" y="3096"/>
                    <a:pt x="7383" y="3227"/>
                  </a:cubicBezTo>
                  <a:cubicBezTo>
                    <a:pt x="7395" y="3239"/>
                    <a:pt x="7407" y="3251"/>
                    <a:pt x="7418" y="3263"/>
                  </a:cubicBezTo>
                  <a:lnTo>
                    <a:pt x="7430" y="3263"/>
                  </a:lnTo>
                  <a:cubicBezTo>
                    <a:pt x="7478" y="3299"/>
                    <a:pt x="7526" y="3310"/>
                    <a:pt x="7585" y="3299"/>
                  </a:cubicBezTo>
                  <a:cubicBezTo>
                    <a:pt x="7347" y="3644"/>
                    <a:pt x="7026" y="3918"/>
                    <a:pt x="6656" y="4096"/>
                  </a:cubicBezTo>
                  <a:cubicBezTo>
                    <a:pt x="7680" y="3453"/>
                    <a:pt x="6585" y="2906"/>
                    <a:pt x="7097" y="2394"/>
                  </a:cubicBezTo>
                  <a:cubicBezTo>
                    <a:pt x="7085" y="2406"/>
                    <a:pt x="7061" y="2429"/>
                    <a:pt x="7049" y="2441"/>
                  </a:cubicBezTo>
                  <a:cubicBezTo>
                    <a:pt x="7061" y="2429"/>
                    <a:pt x="7085" y="2406"/>
                    <a:pt x="7097" y="2394"/>
                  </a:cubicBezTo>
                  <a:cubicBezTo>
                    <a:pt x="6799" y="2560"/>
                    <a:pt x="6656" y="2715"/>
                    <a:pt x="6597" y="2858"/>
                  </a:cubicBezTo>
                  <a:cubicBezTo>
                    <a:pt x="6466" y="3251"/>
                    <a:pt x="6835" y="3418"/>
                    <a:pt x="6823" y="3620"/>
                  </a:cubicBezTo>
                  <a:cubicBezTo>
                    <a:pt x="6633" y="3477"/>
                    <a:pt x="6502" y="3525"/>
                    <a:pt x="6430" y="3715"/>
                  </a:cubicBezTo>
                  <a:cubicBezTo>
                    <a:pt x="6668" y="3691"/>
                    <a:pt x="6704" y="3918"/>
                    <a:pt x="6561" y="4049"/>
                  </a:cubicBezTo>
                  <a:cubicBezTo>
                    <a:pt x="6371" y="4227"/>
                    <a:pt x="5918" y="4263"/>
                    <a:pt x="5811" y="4811"/>
                  </a:cubicBezTo>
                  <a:cubicBezTo>
                    <a:pt x="5763" y="4882"/>
                    <a:pt x="5704" y="4954"/>
                    <a:pt x="5668" y="5037"/>
                  </a:cubicBezTo>
                  <a:cubicBezTo>
                    <a:pt x="5692" y="4954"/>
                    <a:pt x="5716" y="4858"/>
                    <a:pt x="5728" y="4775"/>
                  </a:cubicBezTo>
                  <a:cubicBezTo>
                    <a:pt x="6037" y="4322"/>
                    <a:pt x="5740" y="3977"/>
                    <a:pt x="5740" y="3703"/>
                  </a:cubicBezTo>
                  <a:cubicBezTo>
                    <a:pt x="5740" y="3525"/>
                    <a:pt x="5918" y="3382"/>
                    <a:pt x="6061" y="3560"/>
                  </a:cubicBezTo>
                  <a:cubicBezTo>
                    <a:pt x="6144" y="3382"/>
                    <a:pt x="6085" y="3251"/>
                    <a:pt x="5859" y="3215"/>
                  </a:cubicBezTo>
                  <a:cubicBezTo>
                    <a:pt x="5990" y="3072"/>
                    <a:pt x="6371" y="3215"/>
                    <a:pt x="6549" y="2846"/>
                  </a:cubicBezTo>
                  <a:cubicBezTo>
                    <a:pt x="6621" y="2691"/>
                    <a:pt x="6621" y="2489"/>
                    <a:pt x="6525" y="2156"/>
                  </a:cubicBezTo>
                  <a:cubicBezTo>
                    <a:pt x="6514" y="2870"/>
                    <a:pt x="5359" y="2489"/>
                    <a:pt x="5633" y="3668"/>
                  </a:cubicBezTo>
                  <a:cubicBezTo>
                    <a:pt x="5490" y="3275"/>
                    <a:pt x="5466" y="2858"/>
                    <a:pt x="5537" y="2453"/>
                  </a:cubicBezTo>
                  <a:cubicBezTo>
                    <a:pt x="5573" y="2489"/>
                    <a:pt x="5609" y="2513"/>
                    <a:pt x="5656" y="2525"/>
                  </a:cubicBezTo>
                  <a:lnTo>
                    <a:pt x="5668" y="2525"/>
                  </a:lnTo>
                  <a:cubicBezTo>
                    <a:pt x="5692" y="2537"/>
                    <a:pt x="5704" y="2537"/>
                    <a:pt x="5728" y="2525"/>
                  </a:cubicBezTo>
                  <a:cubicBezTo>
                    <a:pt x="5894" y="2525"/>
                    <a:pt x="5954" y="2310"/>
                    <a:pt x="5823" y="2215"/>
                  </a:cubicBezTo>
                  <a:cubicBezTo>
                    <a:pt x="5811" y="2203"/>
                    <a:pt x="5799" y="2191"/>
                    <a:pt x="5787" y="2191"/>
                  </a:cubicBezTo>
                  <a:cubicBezTo>
                    <a:pt x="5835" y="2334"/>
                    <a:pt x="5692" y="2358"/>
                    <a:pt x="5644" y="2287"/>
                  </a:cubicBezTo>
                  <a:cubicBezTo>
                    <a:pt x="5585" y="2227"/>
                    <a:pt x="5644" y="2084"/>
                    <a:pt x="5692" y="2025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53"/>
                    <a:pt x="6287" y="2048"/>
                    <a:pt x="6156" y="2370"/>
                  </a:cubicBezTo>
                  <a:cubicBezTo>
                    <a:pt x="6502" y="2275"/>
                    <a:pt x="6442" y="1810"/>
                    <a:pt x="6180" y="1632"/>
                  </a:cubicBezTo>
                  <a:cubicBezTo>
                    <a:pt x="6371" y="1513"/>
                    <a:pt x="6299" y="1382"/>
                    <a:pt x="6597" y="1358"/>
                  </a:cubicBezTo>
                  <a:cubicBezTo>
                    <a:pt x="6049" y="1084"/>
                    <a:pt x="5930" y="1417"/>
                    <a:pt x="5716" y="1501"/>
                  </a:cubicBezTo>
                  <a:lnTo>
                    <a:pt x="5716" y="1501"/>
                  </a:lnTo>
                  <a:cubicBezTo>
                    <a:pt x="6156" y="1274"/>
                    <a:pt x="6014" y="917"/>
                    <a:pt x="6275" y="620"/>
                  </a:cubicBezTo>
                  <a:cubicBezTo>
                    <a:pt x="5728" y="667"/>
                    <a:pt x="5740" y="1060"/>
                    <a:pt x="5609" y="1334"/>
                  </a:cubicBezTo>
                  <a:lnTo>
                    <a:pt x="5609" y="1334"/>
                  </a:lnTo>
                  <a:cubicBezTo>
                    <a:pt x="5918" y="620"/>
                    <a:pt x="5513" y="441"/>
                    <a:pt x="5478" y="1"/>
                  </a:cubicBezTo>
                  <a:cubicBezTo>
                    <a:pt x="5430" y="441"/>
                    <a:pt x="5025" y="620"/>
                    <a:pt x="5335" y="1334"/>
                  </a:cubicBezTo>
                  <a:lnTo>
                    <a:pt x="5335" y="1334"/>
                  </a:lnTo>
                  <a:cubicBezTo>
                    <a:pt x="5204" y="1060"/>
                    <a:pt x="5228" y="667"/>
                    <a:pt x="4680" y="620"/>
                  </a:cubicBezTo>
                  <a:cubicBezTo>
                    <a:pt x="4942" y="917"/>
                    <a:pt x="4787" y="1274"/>
                    <a:pt x="5240" y="1501"/>
                  </a:cubicBezTo>
                  <a:lnTo>
                    <a:pt x="5240" y="1501"/>
                  </a:lnTo>
                  <a:cubicBezTo>
                    <a:pt x="5013" y="1417"/>
                    <a:pt x="4906" y="1096"/>
                    <a:pt x="4359" y="1358"/>
                  </a:cubicBezTo>
                  <a:cubicBezTo>
                    <a:pt x="4656" y="1382"/>
                    <a:pt x="4573" y="1513"/>
                    <a:pt x="4763" y="1632"/>
                  </a:cubicBezTo>
                  <a:cubicBezTo>
                    <a:pt x="4513" y="1810"/>
                    <a:pt x="4454" y="2275"/>
                    <a:pt x="4787" y="2370"/>
                  </a:cubicBezTo>
                  <a:cubicBezTo>
                    <a:pt x="4656" y="2048"/>
                    <a:pt x="4918" y="1953"/>
                    <a:pt x="5085" y="1965"/>
                  </a:cubicBezTo>
                  <a:cubicBezTo>
                    <a:pt x="5144" y="1965"/>
                    <a:pt x="5204" y="1989"/>
                    <a:pt x="5252" y="2025"/>
                  </a:cubicBezTo>
                  <a:cubicBezTo>
                    <a:pt x="5311" y="2084"/>
                    <a:pt x="5359" y="2227"/>
                    <a:pt x="5311" y="2287"/>
                  </a:cubicBezTo>
                  <a:cubicBezTo>
                    <a:pt x="5252" y="2358"/>
                    <a:pt x="5109" y="2334"/>
                    <a:pt x="5156" y="2191"/>
                  </a:cubicBezTo>
                  <a:cubicBezTo>
                    <a:pt x="4990" y="2275"/>
                    <a:pt x="5049" y="2525"/>
                    <a:pt x="5240" y="2525"/>
                  </a:cubicBezTo>
                  <a:cubicBezTo>
                    <a:pt x="5252" y="2525"/>
                    <a:pt x="5275" y="2525"/>
                    <a:pt x="5287" y="2525"/>
                  </a:cubicBezTo>
                  <a:lnTo>
                    <a:pt x="5299" y="2525"/>
                  </a:lnTo>
                  <a:cubicBezTo>
                    <a:pt x="5359" y="2513"/>
                    <a:pt x="5394" y="2477"/>
                    <a:pt x="5418" y="2441"/>
                  </a:cubicBezTo>
                  <a:cubicBezTo>
                    <a:pt x="5502" y="2846"/>
                    <a:pt x="5466" y="3275"/>
                    <a:pt x="5335" y="3656"/>
                  </a:cubicBezTo>
                  <a:cubicBezTo>
                    <a:pt x="5609" y="2489"/>
                    <a:pt x="4442" y="2870"/>
                    <a:pt x="4442" y="2144"/>
                  </a:cubicBezTo>
                  <a:cubicBezTo>
                    <a:pt x="4347" y="2477"/>
                    <a:pt x="4347" y="2691"/>
                    <a:pt x="4418" y="2834"/>
                  </a:cubicBezTo>
                  <a:cubicBezTo>
                    <a:pt x="4597" y="3203"/>
                    <a:pt x="4978" y="3060"/>
                    <a:pt x="5109" y="3215"/>
                  </a:cubicBezTo>
                  <a:cubicBezTo>
                    <a:pt x="4882" y="3239"/>
                    <a:pt x="4823" y="3370"/>
                    <a:pt x="4894" y="3560"/>
                  </a:cubicBezTo>
                  <a:cubicBezTo>
                    <a:pt x="5049" y="3370"/>
                    <a:pt x="5240" y="3513"/>
                    <a:pt x="5228" y="3691"/>
                  </a:cubicBezTo>
                  <a:cubicBezTo>
                    <a:pt x="5216" y="3965"/>
                    <a:pt x="4930" y="4311"/>
                    <a:pt x="5240" y="4763"/>
                  </a:cubicBezTo>
                  <a:cubicBezTo>
                    <a:pt x="5252" y="4858"/>
                    <a:pt x="5275" y="4942"/>
                    <a:pt x="5299" y="5037"/>
                  </a:cubicBezTo>
                  <a:cubicBezTo>
                    <a:pt x="5252" y="4954"/>
                    <a:pt x="5204" y="4882"/>
                    <a:pt x="5144" y="4811"/>
                  </a:cubicBezTo>
                  <a:cubicBezTo>
                    <a:pt x="5049" y="4263"/>
                    <a:pt x="4597" y="4227"/>
                    <a:pt x="4394" y="4037"/>
                  </a:cubicBezTo>
                  <a:cubicBezTo>
                    <a:pt x="4263" y="3918"/>
                    <a:pt x="4299" y="3691"/>
                    <a:pt x="4537" y="3703"/>
                  </a:cubicBezTo>
                  <a:cubicBezTo>
                    <a:pt x="4466" y="3525"/>
                    <a:pt x="4323" y="3465"/>
                    <a:pt x="4144" y="3608"/>
                  </a:cubicBezTo>
                  <a:cubicBezTo>
                    <a:pt x="4132" y="3418"/>
                    <a:pt x="4501" y="3251"/>
                    <a:pt x="4370" y="2858"/>
                  </a:cubicBezTo>
                  <a:cubicBezTo>
                    <a:pt x="4311" y="2715"/>
                    <a:pt x="4168" y="2548"/>
                    <a:pt x="3858" y="2382"/>
                  </a:cubicBezTo>
                  <a:lnTo>
                    <a:pt x="3858" y="2382"/>
                  </a:lnTo>
                  <a:cubicBezTo>
                    <a:pt x="4370" y="2894"/>
                    <a:pt x="3263" y="3453"/>
                    <a:pt x="4311" y="4084"/>
                  </a:cubicBezTo>
                  <a:cubicBezTo>
                    <a:pt x="3930" y="3906"/>
                    <a:pt x="3620" y="3632"/>
                    <a:pt x="3382" y="3287"/>
                  </a:cubicBezTo>
                  <a:cubicBezTo>
                    <a:pt x="3430" y="3299"/>
                    <a:pt x="3477" y="3287"/>
                    <a:pt x="3525" y="3263"/>
                  </a:cubicBezTo>
                  <a:lnTo>
                    <a:pt x="3537" y="3251"/>
                  </a:lnTo>
                  <a:cubicBezTo>
                    <a:pt x="3549" y="3239"/>
                    <a:pt x="3561" y="3227"/>
                    <a:pt x="3573" y="3215"/>
                  </a:cubicBezTo>
                  <a:cubicBezTo>
                    <a:pt x="3716" y="3084"/>
                    <a:pt x="3573" y="2858"/>
                    <a:pt x="3394" y="2918"/>
                  </a:cubicBezTo>
                  <a:cubicBezTo>
                    <a:pt x="3525" y="2989"/>
                    <a:pt x="3442" y="3108"/>
                    <a:pt x="3358" y="3096"/>
                  </a:cubicBezTo>
                  <a:cubicBezTo>
                    <a:pt x="3275" y="3084"/>
                    <a:pt x="3216" y="2953"/>
                    <a:pt x="3216" y="2870"/>
                  </a:cubicBezTo>
                  <a:cubicBezTo>
                    <a:pt x="3216" y="2810"/>
                    <a:pt x="3239" y="2751"/>
                    <a:pt x="3275" y="2703"/>
                  </a:cubicBezTo>
                  <a:cubicBezTo>
                    <a:pt x="3394" y="2584"/>
                    <a:pt x="3644" y="2465"/>
                    <a:pt x="3775" y="2798"/>
                  </a:cubicBezTo>
                  <a:cubicBezTo>
                    <a:pt x="3954" y="2489"/>
                    <a:pt x="3573" y="2203"/>
                    <a:pt x="3275" y="2263"/>
                  </a:cubicBezTo>
                  <a:cubicBezTo>
                    <a:pt x="3323" y="2036"/>
                    <a:pt x="3180" y="1989"/>
                    <a:pt x="3370" y="1763"/>
                  </a:cubicBezTo>
                  <a:cubicBezTo>
                    <a:pt x="2787" y="1965"/>
                    <a:pt x="2942" y="2275"/>
                    <a:pt x="2846" y="2501"/>
                  </a:cubicBezTo>
                  <a:lnTo>
                    <a:pt x="2846" y="2501"/>
                  </a:lnTo>
                  <a:cubicBezTo>
                    <a:pt x="3001" y="2013"/>
                    <a:pt x="2644" y="1870"/>
                    <a:pt x="2620" y="1477"/>
                  </a:cubicBezTo>
                  <a:cubicBezTo>
                    <a:pt x="2263" y="1894"/>
                    <a:pt x="2549" y="2156"/>
                    <a:pt x="2656" y="2453"/>
                  </a:cubicBezTo>
                  <a:lnTo>
                    <a:pt x="2656" y="2453"/>
                  </a:lnTo>
                  <a:cubicBezTo>
                    <a:pt x="2370" y="1727"/>
                    <a:pt x="1965" y="1894"/>
                    <a:pt x="1620" y="1596"/>
                  </a:cubicBezTo>
                  <a:cubicBezTo>
                    <a:pt x="1918" y="1941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8" y="2537"/>
                    <a:pt x="1918" y="2251"/>
                    <a:pt x="1501" y="2608"/>
                  </a:cubicBezTo>
                  <a:cubicBezTo>
                    <a:pt x="1894" y="2620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75"/>
                    <a:pt x="1787" y="3346"/>
                  </a:cubicBezTo>
                  <a:cubicBezTo>
                    <a:pt x="2013" y="3156"/>
                    <a:pt x="2049" y="3299"/>
                    <a:pt x="2275" y="3263"/>
                  </a:cubicBezTo>
                  <a:cubicBezTo>
                    <a:pt x="2215" y="3560"/>
                    <a:pt x="2501" y="3930"/>
                    <a:pt x="2811" y="3763"/>
                  </a:cubicBezTo>
                  <a:cubicBezTo>
                    <a:pt x="2489" y="3632"/>
                    <a:pt x="2608" y="3370"/>
                    <a:pt x="2727" y="3263"/>
                  </a:cubicBezTo>
                  <a:cubicBezTo>
                    <a:pt x="2775" y="3215"/>
                    <a:pt x="2835" y="3191"/>
                    <a:pt x="2894" y="3191"/>
                  </a:cubicBezTo>
                  <a:cubicBezTo>
                    <a:pt x="2966" y="3191"/>
                    <a:pt x="3108" y="3251"/>
                    <a:pt x="3120" y="3346"/>
                  </a:cubicBezTo>
                  <a:cubicBezTo>
                    <a:pt x="3120" y="3430"/>
                    <a:pt x="3013" y="3513"/>
                    <a:pt x="2942" y="3382"/>
                  </a:cubicBezTo>
                  <a:cubicBezTo>
                    <a:pt x="2882" y="3560"/>
                    <a:pt x="3108" y="3691"/>
                    <a:pt x="3239" y="3560"/>
                  </a:cubicBezTo>
                  <a:cubicBezTo>
                    <a:pt x="3251" y="3549"/>
                    <a:pt x="3263" y="3537"/>
                    <a:pt x="3275" y="3513"/>
                  </a:cubicBezTo>
                  <a:lnTo>
                    <a:pt x="3275" y="3513"/>
                  </a:lnTo>
                  <a:cubicBezTo>
                    <a:pt x="3299" y="3465"/>
                    <a:pt x="3311" y="3418"/>
                    <a:pt x="3299" y="3370"/>
                  </a:cubicBezTo>
                  <a:cubicBezTo>
                    <a:pt x="3644" y="3596"/>
                    <a:pt x="3918" y="3918"/>
                    <a:pt x="4097" y="4299"/>
                  </a:cubicBezTo>
                  <a:lnTo>
                    <a:pt x="4097" y="4299"/>
                  </a:lnTo>
                  <a:cubicBezTo>
                    <a:pt x="3466" y="3275"/>
                    <a:pt x="2906" y="4358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5" y="4311"/>
                    <a:pt x="2870" y="4358"/>
                  </a:cubicBezTo>
                  <a:cubicBezTo>
                    <a:pt x="3263" y="4489"/>
                    <a:pt x="3430" y="4132"/>
                    <a:pt x="3620" y="4144"/>
                  </a:cubicBezTo>
                  <a:cubicBezTo>
                    <a:pt x="3477" y="4322"/>
                    <a:pt x="3537" y="4465"/>
                    <a:pt x="3716" y="4525"/>
                  </a:cubicBezTo>
                  <a:cubicBezTo>
                    <a:pt x="3704" y="4299"/>
                    <a:pt x="3930" y="4263"/>
                    <a:pt x="4049" y="4394"/>
                  </a:cubicBezTo>
                  <a:cubicBezTo>
                    <a:pt x="4239" y="4596"/>
                    <a:pt x="4275" y="5049"/>
                    <a:pt x="4823" y="5144"/>
                  </a:cubicBezTo>
                  <a:cubicBezTo>
                    <a:pt x="4894" y="5204"/>
                    <a:pt x="4966" y="5251"/>
                    <a:pt x="5049" y="5299"/>
                  </a:cubicBezTo>
                  <a:cubicBezTo>
                    <a:pt x="4966" y="5263"/>
                    <a:pt x="4871" y="5251"/>
                    <a:pt x="4787" y="5239"/>
                  </a:cubicBezTo>
                  <a:cubicBezTo>
                    <a:pt x="4335" y="4918"/>
                    <a:pt x="3978" y="5215"/>
                    <a:pt x="3704" y="5227"/>
                  </a:cubicBezTo>
                  <a:cubicBezTo>
                    <a:pt x="3525" y="5227"/>
                    <a:pt x="3382" y="5049"/>
                    <a:pt x="3573" y="4894"/>
                  </a:cubicBezTo>
                  <a:cubicBezTo>
                    <a:pt x="3394" y="4811"/>
                    <a:pt x="3251" y="4870"/>
                    <a:pt x="3227" y="5108"/>
                  </a:cubicBezTo>
                  <a:cubicBezTo>
                    <a:pt x="3073" y="4977"/>
                    <a:pt x="3216" y="4596"/>
                    <a:pt x="2846" y="4418"/>
                  </a:cubicBezTo>
                  <a:cubicBezTo>
                    <a:pt x="2704" y="4346"/>
                    <a:pt x="2489" y="4334"/>
                    <a:pt x="2156" y="4430"/>
                  </a:cubicBezTo>
                  <a:cubicBezTo>
                    <a:pt x="2180" y="4430"/>
                    <a:pt x="2215" y="4430"/>
                    <a:pt x="2239" y="4430"/>
                  </a:cubicBezTo>
                  <a:lnTo>
                    <a:pt x="2156" y="4430"/>
                  </a:lnTo>
                  <a:cubicBezTo>
                    <a:pt x="2882" y="4442"/>
                    <a:pt x="2501" y="5596"/>
                    <a:pt x="3668" y="5323"/>
                  </a:cubicBezTo>
                  <a:lnTo>
                    <a:pt x="3668" y="5323"/>
                  </a:lnTo>
                  <a:cubicBezTo>
                    <a:pt x="3275" y="5465"/>
                    <a:pt x="2858" y="5501"/>
                    <a:pt x="2454" y="5418"/>
                  </a:cubicBezTo>
                  <a:cubicBezTo>
                    <a:pt x="2489" y="5394"/>
                    <a:pt x="2525" y="5346"/>
                    <a:pt x="2537" y="5299"/>
                  </a:cubicBezTo>
                  <a:lnTo>
                    <a:pt x="2537" y="5287"/>
                  </a:lnTo>
                  <a:cubicBezTo>
                    <a:pt x="2537" y="5275"/>
                    <a:pt x="2537" y="5251"/>
                    <a:pt x="2537" y="5227"/>
                  </a:cubicBezTo>
                  <a:cubicBezTo>
                    <a:pt x="2525" y="5049"/>
                    <a:pt x="2287" y="4989"/>
                    <a:pt x="2192" y="5156"/>
                  </a:cubicBezTo>
                  <a:cubicBezTo>
                    <a:pt x="2346" y="5108"/>
                    <a:pt x="2370" y="5251"/>
                    <a:pt x="2299" y="5299"/>
                  </a:cubicBezTo>
                  <a:cubicBezTo>
                    <a:pt x="2227" y="5358"/>
                    <a:pt x="2084" y="5299"/>
                    <a:pt x="2037" y="5251"/>
                  </a:cubicBezTo>
                  <a:cubicBezTo>
                    <a:pt x="1989" y="5204"/>
                    <a:pt x="1965" y="5144"/>
                    <a:pt x="1965" y="5084"/>
                  </a:cubicBezTo>
                  <a:cubicBezTo>
                    <a:pt x="1953" y="4918"/>
                    <a:pt x="2061" y="4656"/>
                    <a:pt x="2382" y="4787"/>
                  </a:cubicBezTo>
                  <a:cubicBezTo>
                    <a:pt x="2287" y="4442"/>
                    <a:pt x="1823" y="4501"/>
                    <a:pt x="1644" y="4763"/>
                  </a:cubicBezTo>
                  <a:cubicBezTo>
                    <a:pt x="1513" y="4573"/>
                    <a:pt x="1382" y="4644"/>
                    <a:pt x="1358" y="4346"/>
                  </a:cubicBezTo>
                  <a:cubicBezTo>
                    <a:pt x="1096" y="4894"/>
                    <a:pt x="1430" y="5013"/>
                    <a:pt x="1513" y="5227"/>
                  </a:cubicBezTo>
                  <a:lnTo>
                    <a:pt x="1513" y="5227"/>
                  </a:lnTo>
                  <a:cubicBezTo>
                    <a:pt x="1275" y="4787"/>
                    <a:pt x="918" y="4930"/>
                    <a:pt x="632" y="4668"/>
                  </a:cubicBezTo>
                  <a:cubicBezTo>
                    <a:pt x="668" y="5215"/>
                    <a:pt x="1061" y="5204"/>
                    <a:pt x="1346" y="5335"/>
                  </a:cubicBezTo>
                  <a:lnTo>
                    <a:pt x="1346" y="5335"/>
                  </a:lnTo>
                  <a:cubicBezTo>
                    <a:pt x="632" y="5037"/>
                    <a:pt x="453" y="5430"/>
                    <a:pt x="1" y="5465"/>
                  </a:cubicBezTo>
                  <a:cubicBezTo>
                    <a:pt x="453" y="5513"/>
                    <a:pt x="620" y="5918"/>
                    <a:pt x="1346" y="5608"/>
                  </a:cubicBezTo>
                  <a:lnTo>
                    <a:pt x="1346" y="5608"/>
                  </a:lnTo>
                  <a:cubicBezTo>
                    <a:pt x="1061" y="5739"/>
                    <a:pt x="668" y="5727"/>
                    <a:pt x="632" y="6263"/>
                  </a:cubicBezTo>
                  <a:cubicBezTo>
                    <a:pt x="930" y="6001"/>
                    <a:pt x="1275" y="6156"/>
                    <a:pt x="1513" y="5704"/>
                  </a:cubicBezTo>
                  <a:lnTo>
                    <a:pt x="1513" y="5704"/>
                  </a:lnTo>
                  <a:cubicBezTo>
                    <a:pt x="1430" y="5930"/>
                    <a:pt x="1096" y="6037"/>
                    <a:pt x="1358" y="6585"/>
                  </a:cubicBezTo>
                  <a:cubicBezTo>
                    <a:pt x="1382" y="6287"/>
                    <a:pt x="1513" y="6370"/>
                    <a:pt x="1644" y="6180"/>
                  </a:cubicBezTo>
                  <a:cubicBezTo>
                    <a:pt x="1823" y="6430"/>
                    <a:pt x="2287" y="6489"/>
                    <a:pt x="2382" y="6156"/>
                  </a:cubicBezTo>
                  <a:cubicBezTo>
                    <a:pt x="2061" y="6287"/>
                    <a:pt x="1953" y="6025"/>
                    <a:pt x="1965" y="5858"/>
                  </a:cubicBezTo>
                  <a:cubicBezTo>
                    <a:pt x="1965" y="5787"/>
                    <a:pt x="1989" y="5739"/>
                    <a:pt x="2037" y="5692"/>
                  </a:cubicBezTo>
                  <a:cubicBezTo>
                    <a:pt x="2084" y="5632"/>
                    <a:pt x="2227" y="5585"/>
                    <a:pt x="2299" y="5632"/>
                  </a:cubicBezTo>
                  <a:cubicBezTo>
                    <a:pt x="2370" y="5692"/>
                    <a:pt x="2346" y="5823"/>
                    <a:pt x="2192" y="5787"/>
                  </a:cubicBezTo>
                  <a:cubicBezTo>
                    <a:pt x="2287" y="5954"/>
                    <a:pt x="2525" y="5894"/>
                    <a:pt x="2537" y="5704"/>
                  </a:cubicBezTo>
                  <a:cubicBezTo>
                    <a:pt x="2537" y="5692"/>
                    <a:pt x="2537" y="5668"/>
                    <a:pt x="2537" y="5644"/>
                  </a:cubicBezTo>
                  <a:lnTo>
                    <a:pt x="2537" y="5632"/>
                  </a:lnTo>
                  <a:cubicBezTo>
                    <a:pt x="2525" y="5585"/>
                    <a:pt x="2489" y="5549"/>
                    <a:pt x="2454" y="5525"/>
                  </a:cubicBezTo>
                  <a:cubicBezTo>
                    <a:pt x="2858" y="5442"/>
                    <a:pt x="3275" y="5477"/>
                    <a:pt x="3668" y="5608"/>
                  </a:cubicBezTo>
                  <a:cubicBezTo>
                    <a:pt x="2489" y="5335"/>
                    <a:pt x="2870" y="6501"/>
                    <a:pt x="2156" y="6501"/>
                  </a:cubicBezTo>
                  <a:lnTo>
                    <a:pt x="2227" y="6501"/>
                  </a:lnTo>
                  <a:cubicBezTo>
                    <a:pt x="2204" y="6501"/>
                    <a:pt x="2180" y="6501"/>
                    <a:pt x="2156" y="6501"/>
                  </a:cubicBezTo>
                  <a:cubicBezTo>
                    <a:pt x="2489" y="6597"/>
                    <a:pt x="2704" y="6597"/>
                    <a:pt x="2846" y="6525"/>
                  </a:cubicBezTo>
                  <a:cubicBezTo>
                    <a:pt x="3216" y="6347"/>
                    <a:pt x="3073" y="5966"/>
                    <a:pt x="3216" y="5835"/>
                  </a:cubicBezTo>
                  <a:cubicBezTo>
                    <a:pt x="3251" y="6061"/>
                    <a:pt x="3382" y="6120"/>
                    <a:pt x="3561" y="6049"/>
                  </a:cubicBezTo>
                  <a:cubicBezTo>
                    <a:pt x="3382" y="5894"/>
                    <a:pt x="3525" y="5704"/>
                    <a:pt x="3704" y="5716"/>
                  </a:cubicBezTo>
                  <a:cubicBezTo>
                    <a:pt x="3978" y="5727"/>
                    <a:pt x="4323" y="6013"/>
                    <a:pt x="4775" y="5704"/>
                  </a:cubicBezTo>
                  <a:cubicBezTo>
                    <a:pt x="4871" y="5692"/>
                    <a:pt x="4954" y="5668"/>
                    <a:pt x="5037" y="5644"/>
                  </a:cubicBezTo>
                  <a:cubicBezTo>
                    <a:pt x="4966" y="5680"/>
                    <a:pt x="4882" y="5739"/>
                    <a:pt x="4811" y="5787"/>
                  </a:cubicBezTo>
                  <a:cubicBezTo>
                    <a:pt x="4275" y="5894"/>
                    <a:pt x="4228" y="6347"/>
                    <a:pt x="4049" y="6549"/>
                  </a:cubicBezTo>
                  <a:cubicBezTo>
                    <a:pt x="3918" y="6680"/>
                    <a:pt x="3692" y="6644"/>
                    <a:pt x="3716" y="6406"/>
                  </a:cubicBezTo>
                  <a:cubicBezTo>
                    <a:pt x="3537" y="6478"/>
                    <a:pt x="3477" y="6608"/>
                    <a:pt x="3620" y="6799"/>
                  </a:cubicBezTo>
                  <a:cubicBezTo>
                    <a:pt x="3430" y="6811"/>
                    <a:pt x="3251" y="6442"/>
                    <a:pt x="2870" y="6573"/>
                  </a:cubicBezTo>
                  <a:cubicBezTo>
                    <a:pt x="2715" y="6632"/>
                    <a:pt x="2561" y="6775"/>
                    <a:pt x="2394" y="7085"/>
                  </a:cubicBezTo>
                  <a:lnTo>
                    <a:pt x="2394" y="7085"/>
                  </a:lnTo>
                  <a:cubicBezTo>
                    <a:pt x="2906" y="6585"/>
                    <a:pt x="3454" y="7680"/>
                    <a:pt x="4097" y="6644"/>
                  </a:cubicBezTo>
                  <a:lnTo>
                    <a:pt x="4097" y="6644"/>
                  </a:lnTo>
                  <a:cubicBezTo>
                    <a:pt x="3918" y="7013"/>
                    <a:pt x="3644" y="7335"/>
                    <a:pt x="3299" y="7573"/>
                  </a:cubicBezTo>
                  <a:cubicBezTo>
                    <a:pt x="3311" y="7525"/>
                    <a:pt x="3299" y="7466"/>
                    <a:pt x="3275" y="7430"/>
                  </a:cubicBezTo>
                  <a:lnTo>
                    <a:pt x="3275" y="7418"/>
                  </a:lnTo>
                  <a:cubicBezTo>
                    <a:pt x="3263" y="7406"/>
                    <a:pt x="3251" y="7394"/>
                    <a:pt x="3227" y="7382"/>
                  </a:cubicBezTo>
                  <a:cubicBezTo>
                    <a:pt x="3096" y="7240"/>
                    <a:pt x="2870" y="7382"/>
                    <a:pt x="2930" y="7561"/>
                  </a:cubicBezTo>
                  <a:cubicBezTo>
                    <a:pt x="3013" y="7430"/>
                    <a:pt x="3120" y="7513"/>
                    <a:pt x="3108" y="7597"/>
                  </a:cubicBezTo>
                  <a:cubicBezTo>
                    <a:pt x="3096" y="7680"/>
                    <a:pt x="2966" y="7740"/>
                    <a:pt x="2894" y="7740"/>
                  </a:cubicBezTo>
                  <a:cubicBezTo>
                    <a:pt x="2823" y="7740"/>
                    <a:pt x="2775" y="7716"/>
                    <a:pt x="2727" y="7668"/>
                  </a:cubicBezTo>
                  <a:cubicBezTo>
                    <a:pt x="2596" y="7561"/>
                    <a:pt x="2489" y="7311"/>
                    <a:pt x="2811" y="7180"/>
                  </a:cubicBezTo>
                  <a:cubicBezTo>
                    <a:pt x="2501" y="7001"/>
                    <a:pt x="2215" y="7370"/>
                    <a:pt x="2275" y="7680"/>
                  </a:cubicBezTo>
                  <a:cubicBezTo>
                    <a:pt x="2049" y="7632"/>
                    <a:pt x="2001" y="7775"/>
                    <a:pt x="1787" y="7585"/>
                  </a:cubicBezTo>
                  <a:cubicBezTo>
                    <a:pt x="1989" y="8168"/>
                    <a:pt x="2299" y="8013"/>
                    <a:pt x="2513" y="8109"/>
                  </a:cubicBezTo>
                  <a:lnTo>
                    <a:pt x="2513" y="8109"/>
                  </a:lnTo>
                  <a:cubicBezTo>
                    <a:pt x="2025" y="7954"/>
                    <a:pt x="1882" y="8311"/>
                    <a:pt x="1489" y="8335"/>
                  </a:cubicBezTo>
                  <a:cubicBezTo>
                    <a:pt x="1906" y="8692"/>
                    <a:pt x="2168" y="8406"/>
                    <a:pt x="2465" y="8299"/>
                  </a:cubicBezTo>
                  <a:lnTo>
                    <a:pt x="2465" y="8299"/>
                  </a:lnTo>
                  <a:cubicBezTo>
                    <a:pt x="1739" y="8585"/>
                    <a:pt x="1906" y="8990"/>
                    <a:pt x="1608" y="9335"/>
                  </a:cubicBezTo>
                  <a:cubicBezTo>
                    <a:pt x="1965" y="9049"/>
                    <a:pt x="2370" y="9216"/>
                    <a:pt x="2656" y="8490"/>
                  </a:cubicBezTo>
                  <a:lnTo>
                    <a:pt x="2656" y="8490"/>
                  </a:lnTo>
                  <a:cubicBezTo>
                    <a:pt x="2549" y="8787"/>
                    <a:pt x="2263" y="9049"/>
                    <a:pt x="2620" y="9454"/>
                  </a:cubicBezTo>
                  <a:cubicBezTo>
                    <a:pt x="2632" y="9061"/>
                    <a:pt x="3001" y="8918"/>
                    <a:pt x="2846" y="8442"/>
                  </a:cubicBezTo>
                  <a:lnTo>
                    <a:pt x="2846" y="8442"/>
                  </a:lnTo>
                  <a:cubicBezTo>
                    <a:pt x="2942" y="8656"/>
                    <a:pt x="2787" y="8966"/>
                    <a:pt x="3370" y="9168"/>
                  </a:cubicBezTo>
                  <a:cubicBezTo>
                    <a:pt x="3168" y="8942"/>
                    <a:pt x="3311" y="8906"/>
                    <a:pt x="3275" y="8680"/>
                  </a:cubicBezTo>
                  <a:cubicBezTo>
                    <a:pt x="3573" y="8740"/>
                    <a:pt x="3954" y="8454"/>
                    <a:pt x="3775" y="8144"/>
                  </a:cubicBezTo>
                  <a:cubicBezTo>
                    <a:pt x="3644" y="8466"/>
                    <a:pt x="3382" y="8347"/>
                    <a:pt x="3275" y="8228"/>
                  </a:cubicBezTo>
                  <a:cubicBezTo>
                    <a:pt x="3239" y="8180"/>
                    <a:pt x="3216" y="8121"/>
                    <a:pt x="3204" y="8061"/>
                  </a:cubicBezTo>
                  <a:cubicBezTo>
                    <a:pt x="3204" y="7990"/>
                    <a:pt x="3275" y="7847"/>
                    <a:pt x="3358" y="7835"/>
                  </a:cubicBezTo>
                  <a:cubicBezTo>
                    <a:pt x="3442" y="7835"/>
                    <a:pt x="3525" y="7942"/>
                    <a:pt x="3394" y="8013"/>
                  </a:cubicBezTo>
                  <a:cubicBezTo>
                    <a:pt x="3418" y="8025"/>
                    <a:pt x="3442" y="8025"/>
                    <a:pt x="3466" y="8025"/>
                  </a:cubicBezTo>
                  <a:cubicBezTo>
                    <a:pt x="3549" y="8013"/>
                    <a:pt x="3620" y="7942"/>
                    <a:pt x="3620" y="7859"/>
                  </a:cubicBezTo>
                  <a:cubicBezTo>
                    <a:pt x="3620" y="7811"/>
                    <a:pt x="3608" y="7763"/>
                    <a:pt x="3573" y="7728"/>
                  </a:cubicBezTo>
                  <a:cubicBezTo>
                    <a:pt x="3561" y="7704"/>
                    <a:pt x="3549" y="7692"/>
                    <a:pt x="3525" y="7692"/>
                  </a:cubicBezTo>
                  <a:lnTo>
                    <a:pt x="3525" y="7680"/>
                  </a:lnTo>
                  <a:cubicBezTo>
                    <a:pt x="3477" y="7656"/>
                    <a:pt x="3430" y="7644"/>
                    <a:pt x="3382" y="7656"/>
                  </a:cubicBezTo>
                  <a:cubicBezTo>
                    <a:pt x="3608" y="7311"/>
                    <a:pt x="3930" y="7037"/>
                    <a:pt x="4311" y="6859"/>
                  </a:cubicBezTo>
                  <a:cubicBezTo>
                    <a:pt x="3275" y="7490"/>
                    <a:pt x="4370" y="8049"/>
                    <a:pt x="3858" y="8561"/>
                  </a:cubicBezTo>
                  <a:cubicBezTo>
                    <a:pt x="3882" y="8537"/>
                    <a:pt x="3894" y="8525"/>
                    <a:pt x="3918" y="8502"/>
                  </a:cubicBezTo>
                  <a:cubicBezTo>
                    <a:pt x="3894" y="8525"/>
                    <a:pt x="3882" y="8537"/>
                    <a:pt x="3858" y="8561"/>
                  </a:cubicBezTo>
                  <a:cubicBezTo>
                    <a:pt x="4156" y="8394"/>
                    <a:pt x="4311" y="8240"/>
                    <a:pt x="4359" y="8085"/>
                  </a:cubicBezTo>
                  <a:cubicBezTo>
                    <a:pt x="4490" y="7692"/>
                    <a:pt x="4132" y="7525"/>
                    <a:pt x="4144" y="7335"/>
                  </a:cubicBezTo>
                  <a:cubicBezTo>
                    <a:pt x="4323" y="7478"/>
                    <a:pt x="4466" y="7418"/>
                    <a:pt x="4537" y="7240"/>
                  </a:cubicBezTo>
                  <a:cubicBezTo>
                    <a:pt x="4299" y="7251"/>
                    <a:pt x="4263" y="7025"/>
                    <a:pt x="4394" y="6906"/>
                  </a:cubicBezTo>
                  <a:cubicBezTo>
                    <a:pt x="4597" y="6716"/>
                    <a:pt x="5049" y="6680"/>
                    <a:pt x="5144" y="6144"/>
                  </a:cubicBezTo>
                  <a:cubicBezTo>
                    <a:pt x="5204" y="6061"/>
                    <a:pt x="5252" y="5989"/>
                    <a:pt x="5299" y="5906"/>
                  </a:cubicBezTo>
                  <a:cubicBezTo>
                    <a:pt x="5275" y="5989"/>
                    <a:pt x="5252" y="6085"/>
                    <a:pt x="5240" y="6180"/>
                  </a:cubicBezTo>
                  <a:cubicBezTo>
                    <a:pt x="4930" y="6620"/>
                    <a:pt x="5216" y="6978"/>
                    <a:pt x="5228" y="7251"/>
                  </a:cubicBezTo>
                  <a:cubicBezTo>
                    <a:pt x="5228" y="7430"/>
                    <a:pt x="5049" y="7573"/>
                    <a:pt x="4894" y="7382"/>
                  </a:cubicBezTo>
                  <a:cubicBezTo>
                    <a:pt x="4823" y="7561"/>
                    <a:pt x="4871" y="7704"/>
                    <a:pt x="5109" y="7728"/>
                  </a:cubicBezTo>
                  <a:cubicBezTo>
                    <a:pt x="4978" y="7882"/>
                    <a:pt x="4597" y="7740"/>
                    <a:pt x="4418" y="8109"/>
                  </a:cubicBezTo>
                  <a:cubicBezTo>
                    <a:pt x="4347" y="8252"/>
                    <a:pt x="4347" y="8466"/>
                    <a:pt x="4430" y="8799"/>
                  </a:cubicBezTo>
                  <a:lnTo>
                    <a:pt x="4430" y="8799"/>
                  </a:lnTo>
                  <a:cubicBezTo>
                    <a:pt x="4442" y="8085"/>
                    <a:pt x="5597" y="8454"/>
                    <a:pt x="5323" y="7287"/>
                  </a:cubicBezTo>
                  <a:lnTo>
                    <a:pt x="5323" y="7287"/>
                  </a:lnTo>
                  <a:cubicBezTo>
                    <a:pt x="5466" y="7680"/>
                    <a:pt x="5502" y="8097"/>
                    <a:pt x="5418" y="8502"/>
                  </a:cubicBezTo>
                  <a:cubicBezTo>
                    <a:pt x="5394" y="8466"/>
                    <a:pt x="5347" y="8430"/>
                    <a:pt x="5299" y="8430"/>
                  </a:cubicBezTo>
                  <a:lnTo>
                    <a:pt x="5287" y="8430"/>
                  </a:lnTo>
                  <a:cubicBezTo>
                    <a:pt x="5275" y="8418"/>
                    <a:pt x="5252" y="8418"/>
                    <a:pt x="5240" y="8430"/>
                  </a:cubicBezTo>
                  <a:cubicBezTo>
                    <a:pt x="5132" y="8430"/>
                    <a:pt x="5061" y="8513"/>
                    <a:pt x="5061" y="8609"/>
                  </a:cubicBezTo>
                  <a:cubicBezTo>
                    <a:pt x="5061" y="8656"/>
                    <a:pt x="5085" y="8704"/>
                    <a:pt x="5121" y="8740"/>
                  </a:cubicBezTo>
                  <a:lnTo>
                    <a:pt x="5156" y="8764"/>
                  </a:lnTo>
                  <a:cubicBezTo>
                    <a:pt x="5109" y="8609"/>
                    <a:pt x="5252" y="8597"/>
                    <a:pt x="5299" y="8656"/>
                  </a:cubicBezTo>
                  <a:cubicBezTo>
                    <a:pt x="5359" y="8728"/>
                    <a:pt x="5299" y="8871"/>
                    <a:pt x="5252" y="8918"/>
                  </a:cubicBezTo>
                  <a:cubicBezTo>
                    <a:pt x="5204" y="8966"/>
                    <a:pt x="5144" y="8990"/>
                    <a:pt x="5085" y="8990"/>
                  </a:cubicBezTo>
                  <a:cubicBezTo>
                    <a:pt x="4918" y="9002"/>
                    <a:pt x="4656" y="8894"/>
                    <a:pt x="4787" y="8573"/>
                  </a:cubicBezTo>
                  <a:cubicBezTo>
                    <a:pt x="4442" y="8680"/>
                    <a:pt x="4501" y="9145"/>
                    <a:pt x="4763" y="9311"/>
                  </a:cubicBezTo>
                  <a:cubicBezTo>
                    <a:pt x="4573" y="9442"/>
                    <a:pt x="4644" y="9573"/>
                    <a:pt x="4347" y="9597"/>
                  </a:cubicBezTo>
                  <a:cubicBezTo>
                    <a:pt x="4906" y="9859"/>
                    <a:pt x="5013" y="9537"/>
                    <a:pt x="5240" y="9442"/>
                  </a:cubicBezTo>
                  <a:lnTo>
                    <a:pt x="5240" y="9442"/>
                  </a:lnTo>
                  <a:cubicBezTo>
                    <a:pt x="4787" y="9680"/>
                    <a:pt x="4942" y="10037"/>
                    <a:pt x="4680" y="10323"/>
                  </a:cubicBezTo>
                  <a:cubicBezTo>
                    <a:pt x="5216" y="10288"/>
                    <a:pt x="5204" y="9895"/>
                    <a:pt x="5335" y="9609"/>
                  </a:cubicBezTo>
                  <a:lnTo>
                    <a:pt x="5335" y="9609"/>
                  </a:lnTo>
                  <a:cubicBezTo>
                    <a:pt x="5037" y="10323"/>
                    <a:pt x="5430" y="10502"/>
                    <a:pt x="5478" y="10954"/>
                  </a:cubicBezTo>
                  <a:cubicBezTo>
                    <a:pt x="5513" y="10502"/>
                    <a:pt x="5918" y="10323"/>
                    <a:pt x="5609" y="9609"/>
                  </a:cubicBezTo>
                  <a:lnTo>
                    <a:pt x="5609" y="9609"/>
                  </a:lnTo>
                  <a:cubicBezTo>
                    <a:pt x="5740" y="9895"/>
                    <a:pt x="5728" y="10288"/>
                    <a:pt x="6264" y="10323"/>
                  </a:cubicBezTo>
                  <a:cubicBezTo>
                    <a:pt x="6002" y="10026"/>
                    <a:pt x="6156" y="9680"/>
                    <a:pt x="5716" y="9442"/>
                  </a:cubicBezTo>
                  <a:lnTo>
                    <a:pt x="5716" y="9442"/>
                  </a:lnTo>
                  <a:cubicBezTo>
                    <a:pt x="5930" y="9537"/>
                    <a:pt x="6049" y="9859"/>
                    <a:pt x="6597" y="9597"/>
                  </a:cubicBezTo>
                  <a:cubicBezTo>
                    <a:pt x="6299" y="9573"/>
                    <a:pt x="6371" y="9442"/>
                    <a:pt x="6180" y="9311"/>
                  </a:cubicBezTo>
                  <a:cubicBezTo>
                    <a:pt x="6442" y="9145"/>
                    <a:pt x="6502" y="8680"/>
                    <a:pt x="6156" y="8573"/>
                  </a:cubicBezTo>
                  <a:cubicBezTo>
                    <a:pt x="6299" y="8894"/>
                    <a:pt x="6037" y="9002"/>
                    <a:pt x="5859" y="8990"/>
                  </a:cubicBezTo>
                  <a:cubicBezTo>
                    <a:pt x="5799" y="8990"/>
                    <a:pt x="5740" y="8966"/>
                    <a:pt x="5692" y="8918"/>
                  </a:cubicBezTo>
                  <a:cubicBezTo>
                    <a:pt x="5644" y="8871"/>
                    <a:pt x="5585" y="8728"/>
                    <a:pt x="5644" y="8656"/>
                  </a:cubicBezTo>
                  <a:cubicBezTo>
                    <a:pt x="5692" y="8585"/>
                    <a:pt x="5835" y="8621"/>
                    <a:pt x="5787" y="8764"/>
                  </a:cubicBezTo>
                  <a:cubicBezTo>
                    <a:pt x="5799" y="8752"/>
                    <a:pt x="5811" y="8752"/>
                    <a:pt x="5823" y="8740"/>
                  </a:cubicBezTo>
                  <a:cubicBezTo>
                    <a:pt x="5859" y="8704"/>
                    <a:pt x="5883" y="8656"/>
                    <a:pt x="5883" y="8609"/>
                  </a:cubicBezTo>
                  <a:cubicBezTo>
                    <a:pt x="5883" y="8513"/>
                    <a:pt x="5811" y="8430"/>
                    <a:pt x="5716" y="8430"/>
                  </a:cubicBezTo>
                  <a:cubicBezTo>
                    <a:pt x="5692" y="8418"/>
                    <a:pt x="5668" y="8418"/>
                    <a:pt x="5656" y="8430"/>
                  </a:cubicBezTo>
                  <a:lnTo>
                    <a:pt x="5644" y="8430"/>
                  </a:lnTo>
                  <a:cubicBezTo>
                    <a:pt x="5597" y="8430"/>
                    <a:pt x="5549" y="8466"/>
                    <a:pt x="5525" y="8502"/>
                  </a:cubicBezTo>
                  <a:cubicBezTo>
                    <a:pt x="5442" y="8097"/>
                    <a:pt x="5478" y="7680"/>
                    <a:pt x="5621" y="7287"/>
                  </a:cubicBezTo>
                  <a:cubicBezTo>
                    <a:pt x="5335" y="8466"/>
                    <a:pt x="6502" y="8085"/>
                    <a:pt x="6514" y="8799"/>
                  </a:cubicBezTo>
                  <a:lnTo>
                    <a:pt x="6514" y="8728"/>
                  </a:lnTo>
                  <a:cubicBezTo>
                    <a:pt x="6514" y="8752"/>
                    <a:pt x="6514" y="8775"/>
                    <a:pt x="6514" y="8799"/>
                  </a:cubicBezTo>
                  <a:cubicBezTo>
                    <a:pt x="6609" y="8466"/>
                    <a:pt x="6597" y="8252"/>
                    <a:pt x="6537" y="8109"/>
                  </a:cubicBezTo>
                  <a:cubicBezTo>
                    <a:pt x="6347" y="7740"/>
                    <a:pt x="5966" y="7882"/>
                    <a:pt x="5835" y="7740"/>
                  </a:cubicBezTo>
                  <a:cubicBezTo>
                    <a:pt x="6073" y="7704"/>
                    <a:pt x="6133" y="7573"/>
                    <a:pt x="6049" y="7394"/>
                  </a:cubicBezTo>
                  <a:cubicBezTo>
                    <a:pt x="5906" y="7573"/>
                    <a:pt x="5716" y="7430"/>
                    <a:pt x="5716" y="7251"/>
                  </a:cubicBezTo>
                  <a:cubicBezTo>
                    <a:pt x="5728" y="6978"/>
                    <a:pt x="6014" y="6632"/>
                    <a:pt x="5704" y="6180"/>
                  </a:cubicBezTo>
                  <a:cubicBezTo>
                    <a:pt x="5692" y="6085"/>
                    <a:pt x="5680" y="6001"/>
                    <a:pt x="5644" y="5918"/>
                  </a:cubicBezTo>
                  <a:cubicBezTo>
                    <a:pt x="5692" y="5989"/>
                    <a:pt x="5740" y="6073"/>
                    <a:pt x="5799" y="6144"/>
                  </a:cubicBezTo>
                  <a:cubicBezTo>
                    <a:pt x="5894" y="6680"/>
                    <a:pt x="6347" y="6728"/>
                    <a:pt x="6549" y="6906"/>
                  </a:cubicBezTo>
                  <a:cubicBezTo>
                    <a:pt x="6680" y="7037"/>
                    <a:pt x="6656" y="7263"/>
                    <a:pt x="6418" y="7240"/>
                  </a:cubicBezTo>
                  <a:cubicBezTo>
                    <a:pt x="6490" y="7430"/>
                    <a:pt x="6621" y="7478"/>
                    <a:pt x="6811" y="7335"/>
                  </a:cubicBezTo>
                  <a:cubicBezTo>
                    <a:pt x="6823" y="7537"/>
                    <a:pt x="6454" y="7704"/>
                    <a:pt x="6585" y="8085"/>
                  </a:cubicBezTo>
                  <a:cubicBezTo>
                    <a:pt x="6633" y="8240"/>
                    <a:pt x="6787" y="8394"/>
                    <a:pt x="7085" y="8561"/>
                  </a:cubicBezTo>
                  <a:lnTo>
                    <a:pt x="7085" y="8561"/>
                  </a:lnTo>
                  <a:cubicBezTo>
                    <a:pt x="6585" y="8049"/>
                    <a:pt x="7668" y="7501"/>
                    <a:pt x="6656" y="6870"/>
                  </a:cubicBezTo>
                  <a:lnTo>
                    <a:pt x="6656" y="6870"/>
                  </a:lnTo>
                  <a:cubicBezTo>
                    <a:pt x="7026" y="7049"/>
                    <a:pt x="7347" y="7323"/>
                    <a:pt x="7585" y="7668"/>
                  </a:cubicBezTo>
                  <a:cubicBezTo>
                    <a:pt x="7526" y="7656"/>
                    <a:pt x="7478" y="7656"/>
                    <a:pt x="7430" y="7692"/>
                  </a:cubicBezTo>
                  <a:lnTo>
                    <a:pt x="7418" y="7692"/>
                  </a:lnTo>
                  <a:cubicBezTo>
                    <a:pt x="7407" y="7704"/>
                    <a:pt x="7395" y="7716"/>
                    <a:pt x="7383" y="7740"/>
                  </a:cubicBezTo>
                  <a:cubicBezTo>
                    <a:pt x="7240" y="7871"/>
                    <a:pt x="7383" y="8097"/>
                    <a:pt x="7561" y="8037"/>
                  </a:cubicBezTo>
                  <a:cubicBezTo>
                    <a:pt x="7430" y="7954"/>
                    <a:pt x="7514" y="7847"/>
                    <a:pt x="7597" y="7859"/>
                  </a:cubicBezTo>
                  <a:cubicBezTo>
                    <a:pt x="7680" y="7859"/>
                    <a:pt x="7740" y="8002"/>
                    <a:pt x="7740" y="8073"/>
                  </a:cubicBezTo>
                  <a:cubicBezTo>
                    <a:pt x="7740" y="8144"/>
                    <a:pt x="7716" y="8204"/>
                    <a:pt x="7668" y="8240"/>
                  </a:cubicBezTo>
                  <a:cubicBezTo>
                    <a:pt x="7561" y="8371"/>
                    <a:pt x="7311" y="8478"/>
                    <a:pt x="7180" y="8156"/>
                  </a:cubicBezTo>
                  <a:cubicBezTo>
                    <a:pt x="7002" y="8466"/>
                    <a:pt x="7371" y="8752"/>
                    <a:pt x="7680" y="8692"/>
                  </a:cubicBezTo>
                  <a:cubicBezTo>
                    <a:pt x="7633" y="8918"/>
                    <a:pt x="7776" y="8966"/>
                    <a:pt x="7585" y="9180"/>
                  </a:cubicBezTo>
                  <a:cubicBezTo>
                    <a:pt x="8157" y="8990"/>
                    <a:pt x="8014" y="8668"/>
                    <a:pt x="8109" y="8454"/>
                  </a:cubicBezTo>
                  <a:lnTo>
                    <a:pt x="8109" y="8454"/>
                  </a:lnTo>
                  <a:cubicBezTo>
                    <a:pt x="7954" y="8930"/>
                    <a:pt x="8311" y="9085"/>
                    <a:pt x="8335" y="9478"/>
                  </a:cubicBezTo>
                  <a:cubicBezTo>
                    <a:pt x="8692" y="9061"/>
                    <a:pt x="8407" y="8799"/>
                    <a:pt x="8300" y="8502"/>
                  </a:cubicBezTo>
                  <a:lnTo>
                    <a:pt x="8300" y="8502"/>
                  </a:lnTo>
                  <a:cubicBezTo>
                    <a:pt x="8585" y="9228"/>
                    <a:pt x="8990" y="9061"/>
                    <a:pt x="9335" y="9347"/>
                  </a:cubicBezTo>
                  <a:cubicBezTo>
                    <a:pt x="9038" y="9002"/>
                    <a:pt x="9216" y="8597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54" y="8347"/>
                  </a:cubicBezTo>
                  <a:cubicBezTo>
                    <a:pt x="9062" y="8335"/>
                    <a:pt x="8919" y="7966"/>
                    <a:pt x="8442" y="8121"/>
                  </a:cubicBezTo>
                  <a:lnTo>
                    <a:pt x="8442" y="8121"/>
                  </a:lnTo>
                  <a:cubicBezTo>
                    <a:pt x="8657" y="8025"/>
                    <a:pt x="8966" y="8180"/>
                    <a:pt x="9169" y="7597"/>
                  </a:cubicBezTo>
                  <a:cubicBezTo>
                    <a:pt x="8942" y="7799"/>
                    <a:pt x="8907" y="7644"/>
                    <a:pt x="8681" y="7692"/>
                  </a:cubicBezTo>
                  <a:cubicBezTo>
                    <a:pt x="8740" y="7394"/>
                    <a:pt x="8454" y="7013"/>
                    <a:pt x="8145" y="7192"/>
                  </a:cubicBezTo>
                  <a:cubicBezTo>
                    <a:pt x="8466" y="7323"/>
                    <a:pt x="8347" y="7573"/>
                    <a:pt x="8228" y="7692"/>
                  </a:cubicBezTo>
                  <a:cubicBezTo>
                    <a:pt x="8180" y="7728"/>
                    <a:pt x="8121" y="7751"/>
                    <a:pt x="8061" y="7763"/>
                  </a:cubicBezTo>
                  <a:cubicBezTo>
                    <a:pt x="7990" y="7763"/>
                    <a:pt x="7847" y="7692"/>
                    <a:pt x="7835" y="7609"/>
                  </a:cubicBezTo>
                  <a:cubicBezTo>
                    <a:pt x="7823" y="7525"/>
                    <a:pt x="7942" y="7442"/>
                    <a:pt x="8014" y="7573"/>
                  </a:cubicBezTo>
                  <a:cubicBezTo>
                    <a:pt x="8026" y="7549"/>
                    <a:pt x="8026" y="7525"/>
                    <a:pt x="8014" y="7501"/>
                  </a:cubicBezTo>
                  <a:cubicBezTo>
                    <a:pt x="8014" y="7418"/>
                    <a:pt x="7942" y="7347"/>
                    <a:pt x="7847" y="7347"/>
                  </a:cubicBezTo>
                  <a:cubicBezTo>
                    <a:pt x="7799" y="7347"/>
                    <a:pt x="7752" y="7359"/>
                    <a:pt x="7716" y="7394"/>
                  </a:cubicBezTo>
                  <a:cubicBezTo>
                    <a:pt x="7704" y="7406"/>
                    <a:pt x="7692" y="7418"/>
                    <a:pt x="7680" y="7430"/>
                  </a:cubicBezTo>
                  <a:lnTo>
                    <a:pt x="7680" y="7442"/>
                  </a:lnTo>
                  <a:cubicBezTo>
                    <a:pt x="7657" y="7490"/>
                    <a:pt x="7645" y="7537"/>
                    <a:pt x="7657" y="7585"/>
                  </a:cubicBezTo>
                  <a:cubicBezTo>
                    <a:pt x="7311" y="7347"/>
                    <a:pt x="7037" y="7037"/>
                    <a:pt x="6859" y="6656"/>
                  </a:cubicBezTo>
                  <a:cubicBezTo>
                    <a:pt x="7490" y="7692"/>
                    <a:pt x="8049" y="6597"/>
                    <a:pt x="8561" y="7097"/>
                  </a:cubicBezTo>
                  <a:lnTo>
                    <a:pt x="8502" y="7049"/>
                  </a:lnTo>
                  <a:cubicBezTo>
                    <a:pt x="8526" y="7061"/>
                    <a:pt x="8538" y="7073"/>
                    <a:pt x="8561" y="7097"/>
                  </a:cubicBezTo>
                  <a:cubicBezTo>
                    <a:pt x="8395" y="6799"/>
                    <a:pt x="8240" y="6656"/>
                    <a:pt x="8085" y="6597"/>
                  </a:cubicBezTo>
                  <a:cubicBezTo>
                    <a:pt x="7692" y="6466"/>
                    <a:pt x="7526" y="6835"/>
                    <a:pt x="7335" y="6823"/>
                  </a:cubicBezTo>
                  <a:cubicBezTo>
                    <a:pt x="7478" y="6632"/>
                    <a:pt x="7418" y="6501"/>
                    <a:pt x="7240" y="6430"/>
                  </a:cubicBezTo>
                  <a:cubicBezTo>
                    <a:pt x="7252" y="6668"/>
                    <a:pt x="7026" y="6692"/>
                    <a:pt x="6906" y="6561"/>
                  </a:cubicBezTo>
                  <a:cubicBezTo>
                    <a:pt x="6716" y="6358"/>
                    <a:pt x="6680" y="5906"/>
                    <a:pt x="6144" y="5811"/>
                  </a:cubicBezTo>
                  <a:cubicBezTo>
                    <a:pt x="6061" y="5751"/>
                    <a:pt x="5990" y="5704"/>
                    <a:pt x="5906" y="5668"/>
                  </a:cubicBezTo>
                  <a:cubicBezTo>
                    <a:pt x="5990" y="5692"/>
                    <a:pt x="6085" y="5704"/>
                    <a:pt x="6180" y="5727"/>
                  </a:cubicBezTo>
                  <a:cubicBezTo>
                    <a:pt x="6621" y="6037"/>
                    <a:pt x="6978" y="5739"/>
                    <a:pt x="7252" y="5727"/>
                  </a:cubicBezTo>
                  <a:cubicBezTo>
                    <a:pt x="7430" y="5727"/>
                    <a:pt x="7573" y="5906"/>
                    <a:pt x="7383" y="6061"/>
                  </a:cubicBezTo>
                  <a:cubicBezTo>
                    <a:pt x="7561" y="6144"/>
                    <a:pt x="7704" y="6085"/>
                    <a:pt x="7728" y="5858"/>
                  </a:cubicBezTo>
                  <a:cubicBezTo>
                    <a:pt x="7883" y="5977"/>
                    <a:pt x="7728" y="6358"/>
                    <a:pt x="8109" y="6549"/>
                  </a:cubicBezTo>
                  <a:cubicBezTo>
                    <a:pt x="8252" y="6620"/>
                    <a:pt x="8466" y="6620"/>
                    <a:pt x="8800" y="6525"/>
                  </a:cubicBezTo>
                  <a:lnTo>
                    <a:pt x="8800" y="6525"/>
                  </a:lnTo>
                  <a:cubicBezTo>
                    <a:pt x="8085" y="6513"/>
                    <a:pt x="8454" y="5358"/>
                    <a:pt x="7287" y="5632"/>
                  </a:cubicBezTo>
                  <a:lnTo>
                    <a:pt x="7287" y="5632"/>
                  </a:lnTo>
                  <a:cubicBezTo>
                    <a:pt x="7680" y="5489"/>
                    <a:pt x="8097" y="5454"/>
                    <a:pt x="8502" y="5537"/>
                  </a:cubicBezTo>
                  <a:cubicBezTo>
                    <a:pt x="8466" y="5561"/>
                    <a:pt x="8442" y="5608"/>
                    <a:pt x="8430" y="5656"/>
                  </a:cubicBezTo>
                  <a:lnTo>
                    <a:pt x="8430" y="5668"/>
                  </a:lnTo>
                  <a:cubicBezTo>
                    <a:pt x="8419" y="5692"/>
                    <a:pt x="8419" y="5704"/>
                    <a:pt x="8430" y="5727"/>
                  </a:cubicBezTo>
                  <a:cubicBezTo>
                    <a:pt x="8430" y="5906"/>
                    <a:pt x="8681" y="5966"/>
                    <a:pt x="8764" y="5799"/>
                  </a:cubicBezTo>
                  <a:cubicBezTo>
                    <a:pt x="8609" y="5846"/>
                    <a:pt x="8597" y="5704"/>
                    <a:pt x="8657" y="5656"/>
                  </a:cubicBezTo>
                  <a:cubicBezTo>
                    <a:pt x="8728" y="5596"/>
                    <a:pt x="8871" y="5656"/>
                    <a:pt x="8931" y="5704"/>
                  </a:cubicBezTo>
                  <a:cubicBezTo>
                    <a:pt x="8966" y="5751"/>
                    <a:pt x="8990" y="5811"/>
                    <a:pt x="8990" y="5870"/>
                  </a:cubicBezTo>
                  <a:cubicBezTo>
                    <a:pt x="9002" y="6037"/>
                    <a:pt x="8907" y="6299"/>
                    <a:pt x="8585" y="6168"/>
                  </a:cubicBezTo>
                  <a:cubicBezTo>
                    <a:pt x="8681" y="6513"/>
                    <a:pt x="9145" y="6454"/>
                    <a:pt x="9312" y="6192"/>
                  </a:cubicBezTo>
                  <a:cubicBezTo>
                    <a:pt x="9443" y="6382"/>
                    <a:pt x="9573" y="6311"/>
                    <a:pt x="9597" y="6608"/>
                  </a:cubicBezTo>
                  <a:cubicBezTo>
                    <a:pt x="9859" y="6061"/>
                    <a:pt x="9538" y="5942"/>
                    <a:pt x="9443" y="5727"/>
                  </a:cubicBezTo>
                  <a:lnTo>
                    <a:pt x="9443" y="5727"/>
                  </a:lnTo>
                  <a:cubicBezTo>
                    <a:pt x="9681" y="6168"/>
                    <a:pt x="10038" y="6025"/>
                    <a:pt x="10324" y="6287"/>
                  </a:cubicBezTo>
                  <a:cubicBezTo>
                    <a:pt x="10288" y="5739"/>
                    <a:pt x="9895" y="5763"/>
                    <a:pt x="9609" y="5632"/>
                  </a:cubicBezTo>
                  <a:lnTo>
                    <a:pt x="9609" y="5632"/>
                  </a:lnTo>
                  <a:cubicBezTo>
                    <a:pt x="10335" y="5930"/>
                    <a:pt x="10502" y="5525"/>
                    <a:pt x="10955" y="5489"/>
                  </a:cubicBezTo>
                  <a:cubicBezTo>
                    <a:pt x="10502" y="5454"/>
                    <a:pt x="10335" y="5049"/>
                    <a:pt x="9609" y="5346"/>
                  </a:cubicBezTo>
                  <a:lnTo>
                    <a:pt x="9609" y="5346"/>
                  </a:lnTo>
                  <a:cubicBezTo>
                    <a:pt x="9895" y="5215"/>
                    <a:pt x="10288" y="5239"/>
                    <a:pt x="10324" y="4692"/>
                  </a:cubicBezTo>
                  <a:cubicBezTo>
                    <a:pt x="10026" y="4954"/>
                    <a:pt x="9681" y="4799"/>
                    <a:pt x="9443" y="5251"/>
                  </a:cubicBezTo>
                  <a:lnTo>
                    <a:pt x="9443" y="5251"/>
                  </a:lnTo>
                  <a:cubicBezTo>
                    <a:pt x="9538" y="5037"/>
                    <a:pt x="9859" y="4918"/>
                    <a:pt x="9597" y="4370"/>
                  </a:cubicBezTo>
                  <a:cubicBezTo>
                    <a:pt x="9573" y="4644"/>
                    <a:pt x="9443" y="4573"/>
                    <a:pt x="9312" y="4763"/>
                  </a:cubicBezTo>
                  <a:close/>
                  <a:moveTo>
                    <a:pt x="3656" y="5632"/>
                  </a:moveTo>
                  <a:close/>
                  <a:moveTo>
                    <a:pt x="4620" y="5727"/>
                  </a:moveTo>
                  <a:cubicBezTo>
                    <a:pt x="4490" y="5799"/>
                    <a:pt x="4335" y="5823"/>
                    <a:pt x="4192" y="5799"/>
                  </a:cubicBezTo>
                  <a:cubicBezTo>
                    <a:pt x="4001" y="5751"/>
                    <a:pt x="3811" y="5596"/>
                    <a:pt x="3466" y="5525"/>
                  </a:cubicBezTo>
                  <a:cubicBezTo>
                    <a:pt x="3370" y="5501"/>
                    <a:pt x="3263" y="5489"/>
                    <a:pt x="3168" y="5477"/>
                  </a:cubicBezTo>
                  <a:cubicBezTo>
                    <a:pt x="3275" y="5465"/>
                    <a:pt x="3370" y="5454"/>
                    <a:pt x="3466" y="5430"/>
                  </a:cubicBezTo>
                  <a:cubicBezTo>
                    <a:pt x="3811" y="5358"/>
                    <a:pt x="4001" y="5204"/>
                    <a:pt x="4192" y="5156"/>
                  </a:cubicBezTo>
                  <a:cubicBezTo>
                    <a:pt x="4335" y="5132"/>
                    <a:pt x="4490" y="5144"/>
                    <a:pt x="4620" y="5227"/>
                  </a:cubicBezTo>
                  <a:cubicBezTo>
                    <a:pt x="4394" y="5215"/>
                    <a:pt x="4180" y="5311"/>
                    <a:pt x="4025" y="5477"/>
                  </a:cubicBezTo>
                  <a:cubicBezTo>
                    <a:pt x="4180" y="5644"/>
                    <a:pt x="4394" y="5739"/>
                    <a:pt x="4620" y="5727"/>
                  </a:cubicBezTo>
                  <a:close/>
                  <a:moveTo>
                    <a:pt x="4299" y="4084"/>
                  </a:moveTo>
                  <a:close/>
                  <a:moveTo>
                    <a:pt x="4299" y="6870"/>
                  </a:moveTo>
                  <a:close/>
                  <a:moveTo>
                    <a:pt x="4787" y="6608"/>
                  </a:moveTo>
                  <a:cubicBezTo>
                    <a:pt x="4620" y="6716"/>
                    <a:pt x="4394" y="6739"/>
                    <a:pt x="4085" y="6942"/>
                  </a:cubicBezTo>
                  <a:cubicBezTo>
                    <a:pt x="4001" y="6989"/>
                    <a:pt x="3918" y="7049"/>
                    <a:pt x="3835" y="7120"/>
                  </a:cubicBezTo>
                  <a:cubicBezTo>
                    <a:pt x="3906" y="7037"/>
                    <a:pt x="3966" y="6954"/>
                    <a:pt x="4013" y="6870"/>
                  </a:cubicBezTo>
                  <a:cubicBezTo>
                    <a:pt x="4216" y="6573"/>
                    <a:pt x="4239" y="6335"/>
                    <a:pt x="4347" y="6168"/>
                  </a:cubicBezTo>
                  <a:cubicBezTo>
                    <a:pt x="4418" y="6037"/>
                    <a:pt x="4549" y="5942"/>
                    <a:pt x="4692" y="5906"/>
                  </a:cubicBezTo>
                  <a:cubicBezTo>
                    <a:pt x="4525" y="6049"/>
                    <a:pt x="4442" y="6275"/>
                    <a:pt x="4454" y="6501"/>
                  </a:cubicBezTo>
                  <a:cubicBezTo>
                    <a:pt x="4680" y="6501"/>
                    <a:pt x="4894" y="6418"/>
                    <a:pt x="5049" y="6251"/>
                  </a:cubicBezTo>
                  <a:cubicBezTo>
                    <a:pt x="5001" y="6406"/>
                    <a:pt x="4906" y="6525"/>
                    <a:pt x="4787" y="6608"/>
                  </a:cubicBezTo>
                  <a:close/>
                  <a:moveTo>
                    <a:pt x="4454" y="4453"/>
                  </a:moveTo>
                  <a:cubicBezTo>
                    <a:pt x="4442" y="4680"/>
                    <a:pt x="4525" y="4894"/>
                    <a:pt x="4692" y="5049"/>
                  </a:cubicBezTo>
                  <a:cubicBezTo>
                    <a:pt x="4549" y="5001"/>
                    <a:pt x="4418" y="4918"/>
                    <a:pt x="4347" y="4787"/>
                  </a:cubicBezTo>
                  <a:cubicBezTo>
                    <a:pt x="4239" y="4620"/>
                    <a:pt x="4216" y="4382"/>
                    <a:pt x="4013" y="4084"/>
                  </a:cubicBezTo>
                  <a:cubicBezTo>
                    <a:pt x="3966" y="4001"/>
                    <a:pt x="3906" y="3918"/>
                    <a:pt x="3835" y="3834"/>
                  </a:cubicBezTo>
                  <a:cubicBezTo>
                    <a:pt x="3918" y="3894"/>
                    <a:pt x="4001" y="3953"/>
                    <a:pt x="4085" y="4013"/>
                  </a:cubicBezTo>
                  <a:cubicBezTo>
                    <a:pt x="4382" y="4203"/>
                    <a:pt x="4620" y="4239"/>
                    <a:pt x="4787" y="4334"/>
                  </a:cubicBezTo>
                  <a:cubicBezTo>
                    <a:pt x="4918" y="4418"/>
                    <a:pt x="5013" y="4549"/>
                    <a:pt x="5049" y="4692"/>
                  </a:cubicBezTo>
                  <a:cubicBezTo>
                    <a:pt x="4894" y="4525"/>
                    <a:pt x="4668" y="4442"/>
                    <a:pt x="4442" y="4453"/>
                  </a:cubicBezTo>
                  <a:close/>
                  <a:moveTo>
                    <a:pt x="5633" y="7299"/>
                  </a:moveTo>
                  <a:close/>
                  <a:moveTo>
                    <a:pt x="5728" y="6335"/>
                  </a:moveTo>
                  <a:cubicBezTo>
                    <a:pt x="5799" y="6466"/>
                    <a:pt x="5823" y="6620"/>
                    <a:pt x="5799" y="6763"/>
                  </a:cubicBezTo>
                  <a:cubicBezTo>
                    <a:pt x="5752" y="6954"/>
                    <a:pt x="5597" y="7144"/>
                    <a:pt x="5525" y="7490"/>
                  </a:cubicBezTo>
                  <a:cubicBezTo>
                    <a:pt x="5502" y="7585"/>
                    <a:pt x="5490" y="7680"/>
                    <a:pt x="5478" y="7787"/>
                  </a:cubicBezTo>
                  <a:cubicBezTo>
                    <a:pt x="5466" y="7692"/>
                    <a:pt x="5454" y="7585"/>
                    <a:pt x="5430" y="7490"/>
                  </a:cubicBezTo>
                  <a:cubicBezTo>
                    <a:pt x="5347" y="7144"/>
                    <a:pt x="5204" y="6954"/>
                    <a:pt x="5156" y="6763"/>
                  </a:cubicBezTo>
                  <a:cubicBezTo>
                    <a:pt x="5121" y="6620"/>
                    <a:pt x="5144" y="6466"/>
                    <a:pt x="5228" y="6335"/>
                  </a:cubicBezTo>
                  <a:cubicBezTo>
                    <a:pt x="5001" y="6549"/>
                    <a:pt x="5168" y="6930"/>
                    <a:pt x="5478" y="6930"/>
                  </a:cubicBezTo>
                  <a:cubicBezTo>
                    <a:pt x="5787" y="6930"/>
                    <a:pt x="5942" y="6549"/>
                    <a:pt x="5728" y="6335"/>
                  </a:cubicBezTo>
                  <a:close/>
                  <a:moveTo>
                    <a:pt x="5478" y="4025"/>
                  </a:moveTo>
                  <a:cubicBezTo>
                    <a:pt x="5311" y="4180"/>
                    <a:pt x="5216" y="4394"/>
                    <a:pt x="5228" y="4620"/>
                  </a:cubicBezTo>
                  <a:cubicBezTo>
                    <a:pt x="5144" y="4489"/>
                    <a:pt x="5121" y="4334"/>
                    <a:pt x="5156" y="4192"/>
                  </a:cubicBezTo>
                  <a:cubicBezTo>
                    <a:pt x="5204" y="4001"/>
                    <a:pt x="5347" y="3811"/>
                    <a:pt x="5430" y="3465"/>
                  </a:cubicBezTo>
                  <a:cubicBezTo>
                    <a:pt x="5454" y="3358"/>
                    <a:pt x="5466" y="3263"/>
                    <a:pt x="5478" y="3168"/>
                  </a:cubicBezTo>
                  <a:cubicBezTo>
                    <a:pt x="5490" y="3275"/>
                    <a:pt x="5502" y="3370"/>
                    <a:pt x="5525" y="3465"/>
                  </a:cubicBezTo>
                  <a:cubicBezTo>
                    <a:pt x="5597" y="3811"/>
                    <a:pt x="5740" y="4001"/>
                    <a:pt x="5787" y="4192"/>
                  </a:cubicBezTo>
                  <a:cubicBezTo>
                    <a:pt x="5823" y="4334"/>
                    <a:pt x="5799" y="4489"/>
                    <a:pt x="5728" y="4620"/>
                  </a:cubicBezTo>
                  <a:cubicBezTo>
                    <a:pt x="5740" y="4394"/>
                    <a:pt x="5644" y="4180"/>
                    <a:pt x="5466" y="4025"/>
                  </a:cubicBezTo>
                  <a:close/>
                  <a:moveTo>
                    <a:pt x="6656" y="4084"/>
                  </a:moveTo>
                  <a:close/>
                  <a:moveTo>
                    <a:pt x="6871" y="6656"/>
                  </a:moveTo>
                  <a:close/>
                  <a:moveTo>
                    <a:pt x="6502" y="6513"/>
                  </a:moveTo>
                  <a:cubicBezTo>
                    <a:pt x="6514" y="6287"/>
                    <a:pt x="6418" y="6061"/>
                    <a:pt x="6264" y="5918"/>
                  </a:cubicBezTo>
                  <a:cubicBezTo>
                    <a:pt x="6406" y="5954"/>
                    <a:pt x="6525" y="6049"/>
                    <a:pt x="6609" y="6180"/>
                  </a:cubicBezTo>
                  <a:cubicBezTo>
                    <a:pt x="6716" y="6347"/>
                    <a:pt x="6740" y="6573"/>
                    <a:pt x="6930" y="6882"/>
                  </a:cubicBezTo>
                  <a:cubicBezTo>
                    <a:pt x="6990" y="6966"/>
                    <a:pt x="7049" y="7049"/>
                    <a:pt x="7121" y="7132"/>
                  </a:cubicBezTo>
                  <a:cubicBezTo>
                    <a:pt x="7037" y="7061"/>
                    <a:pt x="6954" y="7001"/>
                    <a:pt x="6871" y="6954"/>
                  </a:cubicBezTo>
                  <a:cubicBezTo>
                    <a:pt x="6573" y="6751"/>
                    <a:pt x="6335" y="6728"/>
                    <a:pt x="6156" y="6620"/>
                  </a:cubicBezTo>
                  <a:cubicBezTo>
                    <a:pt x="6037" y="6537"/>
                    <a:pt x="5942" y="6418"/>
                    <a:pt x="5894" y="6275"/>
                  </a:cubicBezTo>
                  <a:cubicBezTo>
                    <a:pt x="6049" y="6430"/>
                    <a:pt x="6275" y="6513"/>
                    <a:pt x="6490" y="6501"/>
                  </a:cubicBezTo>
                  <a:close/>
                  <a:moveTo>
                    <a:pt x="5906" y="4703"/>
                  </a:moveTo>
                  <a:cubicBezTo>
                    <a:pt x="5942" y="4561"/>
                    <a:pt x="6037" y="4430"/>
                    <a:pt x="6168" y="4346"/>
                  </a:cubicBezTo>
                  <a:cubicBezTo>
                    <a:pt x="6335" y="4251"/>
                    <a:pt x="6573" y="4215"/>
                    <a:pt x="6871" y="4025"/>
                  </a:cubicBezTo>
                  <a:cubicBezTo>
                    <a:pt x="6954" y="3965"/>
                    <a:pt x="7037" y="3906"/>
                    <a:pt x="7121" y="3846"/>
                  </a:cubicBezTo>
                  <a:cubicBezTo>
                    <a:pt x="7061" y="3918"/>
                    <a:pt x="7002" y="4001"/>
                    <a:pt x="6942" y="4096"/>
                  </a:cubicBezTo>
                  <a:cubicBezTo>
                    <a:pt x="6752" y="4394"/>
                    <a:pt x="6716" y="4632"/>
                    <a:pt x="6621" y="4799"/>
                  </a:cubicBezTo>
                  <a:cubicBezTo>
                    <a:pt x="6537" y="4930"/>
                    <a:pt x="6406" y="5013"/>
                    <a:pt x="6264" y="5061"/>
                  </a:cubicBezTo>
                  <a:cubicBezTo>
                    <a:pt x="6430" y="4906"/>
                    <a:pt x="6514" y="4692"/>
                    <a:pt x="6502" y="4465"/>
                  </a:cubicBezTo>
                  <a:cubicBezTo>
                    <a:pt x="6275" y="4442"/>
                    <a:pt x="6049" y="4525"/>
                    <a:pt x="5894" y="4692"/>
                  </a:cubicBezTo>
                  <a:close/>
                  <a:moveTo>
                    <a:pt x="7299" y="5335"/>
                  </a:moveTo>
                  <a:close/>
                  <a:moveTo>
                    <a:pt x="7502" y="5537"/>
                  </a:moveTo>
                  <a:cubicBezTo>
                    <a:pt x="7145" y="5608"/>
                    <a:pt x="6966" y="5751"/>
                    <a:pt x="6764" y="5799"/>
                  </a:cubicBezTo>
                  <a:cubicBezTo>
                    <a:pt x="6621" y="5835"/>
                    <a:pt x="6466" y="5811"/>
                    <a:pt x="6335" y="5739"/>
                  </a:cubicBezTo>
                  <a:cubicBezTo>
                    <a:pt x="6561" y="5739"/>
                    <a:pt x="6776" y="5656"/>
                    <a:pt x="6930" y="5489"/>
                  </a:cubicBezTo>
                  <a:cubicBezTo>
                    <a:pt x="6776" y="5311"/>
                    <a:pt x="6561" y="5215"/>
                    <a:pt x="6335" y="5227"/>
                  </a:cubicBezTo>
                  <a:cubicBezTo>
                    <a:pt x="6466" y="5156"/>
                    <a:pt x="6621" y="5132"/>
                    <a:pt x="6764" y="5168"/>
                  </a:cubicBezTo>
                  <a:cubicBezTo>
                    <a:pt x="6966" y="5215"/>
                    <a:pt x="7145" y="5358"/>
                    <a:pt x="7502" y="5430"/>
                  </a:cubicBezTo>
                  <a:cubicBezTo>
                    <a:pt x="7585" y="5454"/>
                    <a:pt x="7692" y="5465"/>
                    <a:pt x="7799" y="5489"/>
                  </a:cubicBezTo>
                  <a:cubicBezTo>
                    <a:pt x="7692" y="5489"/>
                    <a:pt x="7585" y="5501"/>
                    <a:pt x="7490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26"/>
            <p:cNvSpPr/>
            <p:nvPr/>
          </p:nvSpPr>
          <p:spPr>
            <a:xfrm>
              <a:off x="6354950" y="1718500"/>
              <a:ext cx="273575" cy="273575"/>
            </a:xfrm>
            <a:custGeom>
              <a:avLst/>
              <a:gdLst/>
              <a:ahLst/>
              <a:cxnLst/>
              <a:rect l="l" t="t" r="r" b="b"/>
              <a:pathLst>
                <a:path w="10943" h="10943" extrusionOk="0">
                  <a:moveTo>
                    <a:pt x="1620" y="6168"/>
                  </a:moveTo>
                  <a:cubicBezTo>
                    <a:pt x="1798" y="6418"/>
                    <a:pt x="2263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75"/>
                    <a:pt x="1965" y="5715"/>
                    <a:pt x="2013" y="5680"/>
                  </a:cubicBezTo>
                  <a:cubicBezTo>
                    <a:pt x="2060" y="5620"/>
                    <a:pt x="2203" y="5572"/>
                    <a:pt x="2275" y="5620"/>
                  </a:cubicBezTo>
                  <a:cubicBezTo>
                    <a:pt x="2346" y="5680"/>
                    <a:pt x="2322" y="5811"/>
                    <a:pt x="2179" y="5775"/>
                  </a:cubicBezTo>
                  <a:cubicBezTo>
                    <a:pt x="2263" y="5942"/>
                    <a:pt x="2501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cubicBezTo>
                    <a:pt x="2513" y="5632"/>
                    <a:pt x="2513" y="5632"/>
                    <a:pt x="2513" y="5620"/>
                  </a:cubicBezTo>
                  <a:cubicBezTo>
                    <a:pt x="2501" y="5572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cubicBezTo>
                    <a:pt x="2465" y="5322"/>
                    <a:pt x="2858" y="6489"/>
                    <a:pt x="2132" y="6489"/>
                  </a:cubicBezTo>
                  <a:lnTo>
                    <a:pt x="2203" y="6489"/>
                  </a:lnTo>
                  <a:cubicBezTo>
                    <a:pt x="2179" y="6489"/>
                    <a:pt x="2155" y="6489"/>
                    <a:pt x="2132" y="6489"/>
                  </a:cubicBezTo>
                  <a:cubicBezTo>
                    <a:pt x="2465" y="6584"/>
                    <a:pt x="2679" y="6584"/>
                    <a:pt x="2822" y="6513"/>
                  </a:cubicBezTo>
                  <a:cubicBezTo>
                    <a:pt x="3191" y="6334"/>
                    <a:pt x="3048" y="5953"/>
                    <a:pt x="3203" y="5822"/>
                  </a:cubicBezTo>
                  <a:cubicBezTo>
                    <a:pt x="3227" y="6049"/>
                    <a:pt x="3358" y="6108"/>
                    <a:pt x="3549" y="6037"/>
                  </a:cubicBezTo>
                  <a:cubicBezTo>
                    <a:pt x="3358" y="5882"/>
                    <a:pt x="3501" y="5692"/>
                    <a:pt x="3679" y="5703"/>
                  </a:cubicBezTo>
                  <a:cubicBezTo>
                    <a:pt x="3953" y="5715"/>
                    <a:pt x="4299" y="6001"/>
                    <a:pt x="4751" y="5692"/>
                  </a:cubicBezTo>
                  <a:cubicBezTo>
                    <a:pt x="4846" y="5680"/>
                    <a:pt x="4930" y="5656"/>
                    <a:pt x="5025" y="5632"/>
                  </a:cubicBezTo>
                  <a:cubicBezTo>
                    <a:pt x="4942" y="5668"/>
                    <a:pt x="4858" y="5727"/>
                    <a:pt x="4787" y="5775"/>
                  </a:cubicBezTo>
                  <a:cubicBezTo>
                    <a:pt x="4251" y="5882"/>
                    <a:pt x="4215" y="6334"/>
                    <a:pt x="4025" y="6537"/>
                  </a:cubicBezTo>
                  <a:cubicBezTo>
                    <a:pt x="3906" y="6668"/>
                    <a:pt x="3668" y="6632"/>
                    <a:pt x="3691" y="6394"/>
                  </a:cubicBezTo>
                  <a:cubicBezTo>
                    <a:pt x="3513" y="6465"/>
                    <a:pt x="3453" y="6596"/>
                    <a:pt x="3596" y="6787"/>
                  </a:cubicBezTo>
                  <a:cubicBezTo>
                    <a:pt x="3406" y="6799"/>
                    <a:pt x="3227" y="6430"/>
                    <a:pt x="2846" y="6561"/>
                  </a:cubicBezTo>
                  <a:cubicBezTo>
                    <a:pt x="2691" y="6620"/>
                    <a:pt x="2548" y="6763"/>
                    <a:pt x="2370" y="7073"/>
                  </a:cubicBezTo>
                  <a:lnTo>
                    <a:pt x="2370" y="7073"/>
                  </a:lnTo>
                  <a:cubicBezTo>
                    <a:pt x="2882" y="6573"/>
                    <a:pt x="3429" y="7668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20" y="7323"/>
                    <a:pt x="3275" y="7561"/>
                  </a:cubicBezTo>
                  <a:cubicBezTo>
                    <a:pt x="3287" y="7513"/>
                    <a:pt x="3275" y="7454"/>
                    <a:pt x="3251" y="7418"/>
                  </a:cubicBezTo>
                  <a:lnTo>
                    <a:pt x="3251" y="7406"/>
                  </a:lnTo>
                  <a:cubicBezTo>
                    <a:pt x="3239" y="7394"/>
                    <a:pt x="3227" y="7382"/>
                    <a:pt x="3215" y="7370"/>
                  </a:cubicBezTo>
                  <a:cubicBezTo>
                    <a:pt x="3072" y="7227"/>
                    <a:pt x="2846" y="7370"/>
                    <a:pt x="2917" y="7549"/>
                  </a:cubicBezTo>
                  <a:cubicBezTo>
                    <a:pt x="2989" y="7418"/>
                    <a:pt x="3096" y="7501"/>
                    <a:pt x="3096" y="7585"/>
                  </a:cubicBezTo>
                  <a:cubicBezTo>
                    <a:pt x="3084" y="7668"/>
                    <a:pt x="2941" y="7727"/>
                    <a:pt x="2870" y="7727"/>
                  </a:cubicBezTo>
                  <a:cubicBezTo>
                    <a:pt x="2810" y="7727"/>
                    <a:pt x="2751" y="7704"/>
                    <a:pt x="2703" y="7656"/>
                  </a:cubicBezTo>
                  <a:cubicBezTo>
                    <a:pt x="2584" y="7549"/>
                    <a:pt x="2465" y="7299"/>
                    <a:pt x="2787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5" y="7620"/>
                    <a:pt x="1989" y="7763"/>
                    <a:pt x="1763" y="7573"/>
                  </a:cubicBezTo>
                  <a:cubicBezTo>
                    <a:pt x="1965" y="8156"/>
                    <a:pt x="2275" y="8001"/>
                    <a:pt x="2489" y="8097"/>
                  </a:cubicBezTo>
                  <a:lnTo>
                    <a:pt x="2489" y="8097"/>
                  </a:lnTo>
                  <a:cubicBezTo>
                    <a:pt x="2013" y="7942"/>
                    <a:pt x="1870" y="8299"/>
                    <a:pt x="1477" y="8323"/>
                  </a:cubicBezTo>
                  <a:cubicBezTo>
                    <a:pt x="1882" y="8680"/>
                    <a:pt x="2155" y="8394"/>
                    <a:pt x="2441" y="8287"/>
                  </a:cubicBezTo>
                  <a:lnTo>
                    <a:pt x="2441" y="8287"/>
                  </a:lnTo>
                  <a:cubicBezTo>
                    <a:pt x="1715" y="8573"/>
                    <a:pt x="1882" y="8978"/>
                    <a:pt x="1596" y="9323"/>
                  </a:cubicBezTo>
                  <a:cubicBezTo>
                    <a:pt x="1941" y="9037"/>
                    <a:pt x="2346" y="9204"/>
                    <a:pt x="2632" y="8478"/>
                  </a:cubicBezTo>
                  <a:lnTo>
                    <a:pt x="2632" y="8478"/>
                  </a:lnTo>
                  <a:cubicBezTo>
                    <a:pt x="2525" y="8775"/>
                    <a:pt x="2239" y="9037"/>
                    <a:pt x="2596" y="9442"/>
                  </a:cubicBezTo>
                  <a:cubicBezTo>
                    <a:pt x="2620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75" y="8954"/>
                    <a:pt x="3346" y="9156"/>
                  </a:cubicBezTo>
                  <a:cubicBezTo>
                    <a:pt x="3156" y="8930"/>
                    <a:pt x="3298" y="8894"/>
                    <a:pt x="3251" y="8668"/>
                  </a:cubicBezTo>
                  <a:cubicBezTo>
                    <a:pt x="3549" y="8728"/>
                    <a:pt x="3930" y="8442"/>
                    <a:pt x="3751" y="8132"/>
                  </a:cubicBezTo>
                  <a:cubicBezTo>
                    <a:pt x="3632" y="8454"/>
                    <a:pt x="3370" y="8335"/>
                    <a:pt x="3263" y="8216"/>
                  </a:cubicBezTo>
                  <a:cubicBezTo>
                    <a:pt x="3215" y="8168"/>
                    <a:pt x="3191" y="8108"/>
                    <a:pt x="3191" y="8049"/>
                  </a:cubicBezTo>
                  <a:cubicBezTo>
                    <a:pt x="3191" y="7978"/>
                    <a:pt x="3251" y="7835"/>
                    <a:pt x="3334" y="7823"/>
                  </a:cubicBezTo>
                  <a:cubicBezTo>
                    <a:pt x="3429" y="7823"/>
                    <a:pt x="3501" y="7930"/>
                    <a:pt x="3370" y="8001"/>
                  </a:cubicBezTo>
                  <a:cubicBezTo>
                    <a:pt x="3394" y="8013"/>
                    <a:pt x="3418" y="8013"/>
                    <a:pt x="3441" y="8013"/>
                  </a:cubicBezTo>
                  <a:cubicBezTo>
                    <a:pt x="3525" y="8001"/>
                    <a:pt x="3596" y="7930"/>
                    <a:pt x="3596" y="7847"/>
                  </a:cubicBezTo>
                  <a:cubicBezTo>
                    <a:pt x="3596" y="7799"/>
                    <a:pt x="3584" y="7751"/>
                    <a:pt x="3549" y="7716"/>
                  </a:cubicBezTo>
                  <a:cubicBezTo>
                    <a:pt x="3537" y="7692"/>
                    <a:pt x="3525" y="7680"/>
                    <a:pt x="3513" y="7680"/>
                  </a:cubicBezTo>
                  <a:lnTo>
                    <a:pt x="3501" y="7668"/>
                  </a:lnTo>
                  <a:cubicBezTo>
                    <a:pt x="3465" y="7644"/>
                    <a:pt x="3406" y="7632"/>
                    <a:pt x="3358" y="7644"/>
                  </a:cubicBezTo>
                  <a:cubicBezTo>
                    <a:pt x="3596" y="7299"/>
                    <a:pt x="3918" y="7025"/>
                    <a:pt x="4287" y="6846"/>
                  </a:cubicBezTo>
                  <a:cubicBezTo>
                    <a:pt x="3263" y="7477"/>
                    <a:pt x="4346" y="8037"/>
                    <a:pt x="3846" y="8549"/>
                  </a:cubicBezTo>
                  <a:cubicBezTo>
                    <a:pt x="3858" y="8525"/>
                    <a:pt x="3882" y="8513"/>
                    <a:pt x="3894" y="8489"/>
                  </a:cubicBezTo>
                  <a:cubicBezTo>
                    <a:pt x="3882" y="8513"/>
                    <a:pt x="3858" y="8525"/>
                    <a:pt x="3846" y="8549"/>
                  </a:cubicBezTo>
                  <a:cubicBezTo>
                    <a:pt x="4144" y="8382"/>
                    <a:pt x="4287" y="8228"/>
                    <a:pt x="4346" y="8073"/>
                  </a:cubicBezTo>
                  <a:cubicBezTo>
                    <a:pt x="4477" y="7680"/>
                    <a:pt x="4108" y="7513"/>
                    <a:pt x="4120" y="7323"/>
                  </a:cubicBezTo>
                  <a:cubicBezTo>
                    <a:pt x="4311" y="7466"/>
                    <a:pt x="4441" y="7406"/>
                    <a:pt x="4513" y="7227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2" y="6704"/>
                    <a:pt x="5025" y="6668"/>
                    <a:pt x="5132" y="6132"/>
                  </a:cubicBezTo>
                  <a:cubicBezTo>
                    <a:pt x="5180" y="6049"/>
                    <a:pt x="5239" y="5977"/>
                    <a:pt x="5275" y="5894"/>
                  </a:cubicBezTo>
                  <a:cubicBezTo>
                    <a:pt x="5251" y="5977"/>
                    <a:pt x="5227" y="6073"/>
                    <a:pt x="5215" y="6168"/>
                  </a:cubicBezTo>
                  <a:cubicBezTo>
                    <a:pt x="4906" y="6608"/>
                    <a:pt x="5203" y="6965"/>
                    <a:pt x="5203" y="7239"/>
                  </a:cubicBezTo>
                  <a:cubicBezTo>
                    <a:pt x="5203" y="7418"/>
                    <a:pt x="5025" y="7561"/>
                    <a:pt x="4882" y="7370"/>
                  </a:cubicBezTo>
                  <a:cubicBezTo>
                    <a:pt x="4799" y="7549"/>
                    <a:pt x="4858" y="7692"/>
                    <a:pt x="5084" y="7716"/>
                  </a:cubicBezTo>
                  <a:cubicBezTo>
                    <a:pt x="4953" y="7870"/>
                    <a:pt x="4572" y="7727"/>
                    <a:pt x="4394" y="8097"/>
                  </a:cubicBezTo>
                  <a:cubicBezTo>
                    <a:pt x="4322" y="8239"/>
                    <a:pt x="4322" y="8454"/>
                    <a:pt x="4418" y="8787"/>
                  </a:cubicBezTo>
                  <a:lnTo>
                    <a:pt x="4418" y="8787"/>
                  </a:lnTo>
                  <a:cubicBezTo>
                    <a:pt x="4430" y="8073"/>
                    <a:pt x="5584" y="8442"/>
                    <a:pt x="5311" y="7275"/>
                  </a:cubicBezTo>
                  <a:lnTo>
                    <a:pt x="5311" y="7275"/>
                  </a:lnTo>
                  <a:cubicBezTo>
                    <a:pt x="5442" y="7668"/>
                    <a:pt x="5477" y="8085"/>
                    <a:pt x="5406" y="8489"/>
                  </a:cubicBezTo>
                  <a:cubicBezTo>
                    <a:pt x="5370" y="8454"/>
                    <a:pt x="5334" y="8418"/>
                    <a:pt x="5287" y="8418"/>
                  </a:cubicBezTo>
                  <a:lnTo>
                    <a:pt x="5275" y="8418"/>
                  </a:lnTo>
                  <a:cubicBezTo>
                    <a:pt x="5251" y="8406"/>
                    <a:pt x="5227" y="8406"/>
                    <a:pt x="5215" y="8418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cubicBezTo>
                    <a:pt x="5120" y="8740"/>
                    <a:pt x="5120" y="8740"/>
                    <a:pt x="5132" y="8751"/>
                  </a:cubicBezTo>
                  <a:cubicBezTo>
                    <a:pt x="5096" y="8597"/>
                    <a:pt x="5227" y="8585"/>
                    <a:pt x="5287" y="8644"/>
                  </a:cubicBezTo>
                  <a:cubicBezTo>
                    <a:pt x="5334" y="8716"/>
                    <a:pt x="5287" y="8859"/>
                    <a:pt x="5227" y="8906"/>
                  </a:cubicBezTo>
                  <a:cubicBezTo>
                    <a:pt x="5192" y="8954"/>
                    <a:pt x="5132" y="8978"/>
                    <a:pt x="5061" y="8978"/>
                  </a:cubicBezTo>
                  <a:cubicBezTo>
                    <a:pt x="4906" y="8990"/>
                    <a:pt x="4632" y="8882"/>
                    <a:pt x="4763" y="8561"/>
                  </a:cubicBezTo>
                  <a:cubicBezTo>
                    <a:pt x="4430" y="8668"/>
                    <a:pt x="4489" y="9132"/>
                    <a:pt x="4751" y="9299"/>
                  </a:cubicBezTo>
                  <a:cubicBezTo>
                    <a:pt x="4549" y="9430"/>
                    <a:pt x="4620" y="9561"/>
                    <a:pt x="4334" y="9585"/>
                  </a:cubicBezTo>
                  <a:cubicBezTo>
                    <a:pt x="4882" y="9847"/>
                    <a:pt x="5001" y="9525"/>
                    <a:pt x="5215" y="9430"/>
                  </a:cubicBezTo>
                  <a:lnTo>
                    <a:pt x="5215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203" y="10275"/>
                    <a:pt x="5180" y="9883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18" y="10490"/>
                    <a:pt x="5454" y="10942"/>
                  </a:cubicBezTo>
                  <a:cubicBezTo>
                    <a:pt x="5489" y="10490"/>
                    <a:pt x="5894" y="10311"/>
                    <a:pt x="5584" y="9597"/>
                  </a:cubicBezTo>
                  <a:lnTo>
                    <a:pt x="5584" y="9597"/>
                  </a:lnTo>
                  <a:cubicBezTo>
                    <a:pt x="5715" y="9883"/>
                    <a:pt x="5704" y="10275"/>
                    <a:pt x="6251" y="10311"/>
                  </a:cubicBezTo>
                  <a:cubicBezTo>
                    <a:pt x="5989" y="10013"/>
                    <a:pt x="6132" y="9668"/>
                    <a:pt x="5692" y="9430"/>
                  </a:cubicBezTo>
                  <a:lnTo>
                    <a:pt x="5692" y="9430"/>
                  </a:lnTo>
                  <a:cubicBezTo>
                    <a:pt x="5906" y="9525"/>
                    <a:pt x="6025" y="9847"/>
                    <a:pt x="6573" y="9585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32"/>
                    <a:pt x="6477" y="8668"/>
                    <a:pt x="6132" y="8561"/>
                  </a:cubicBezTo>
                  <a:cubicBezTo>
                    <a:pt x="6275" y="8882"/>
                    <a:pt x="6013" y="8990"/>
                    <a:pt x="5835" y="8978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80" y="8573"/>
                    <a:pt x="5811" y="8609"/>
                    <a:pt x="5763" y="8751"/>
                  </a:cubicBezTo>
                  <a:lnTo>
                    <a:pt x="5799" y="8728"/>
                  </a:lnTo>
                  <a:cubicBezTo>
                    <a:pt x="5835" y="8692"/>
                    <a:pt x="5858" y="8644"/>
                    <a:pt x="5870" y="8597"/>
                  </a:cubicBezTo>
                  <a:cubicBezTo>
                    <a:pt x="5858" y="8501"/>
                    <a:pt x="5787" y="8418"/>
                    <a:pt x="5692" y="8418"/>
                  </a:cubicBezTo>
                  <a:cubicBezTo>
                    <a:pt x="5668" y="8406"/>
                    <a:pt x="5656" y="8406"/>
                    <a:pt x="5632" y="8418"/>
                  </a:cubicBezTo>
                  <a:lnTo>
                    <a:pt x="5620" y="8418"/>
                  </a:lnTo>
                  <a:cubicBezTo>
                    <a:pt x="5573" y="8418"/>
                    <a:pt x="5525" y="8454"/>
                    <a:pt x="5501" y="8489"/>
                  </a:cubicBezTo>
                  <a:cubicBezTo>
                    <a:pt x="5418" y="8085"/>
                    <a:pt x="5454" y="7668"/>
                    <a:pt x="5596" y="7275"/>
                  </a:cubicBezTo>
                  <a:cubicBezTo>
                    <a:pt x="5323" y="8454"/>
                    <a:pt x="6477" y="8073"/>
                    <a:pt x="6489" y="8787"/>
                  </a:cubicBezTo>
                  <a:lnTo>
                    <a:pt x="6489" y="8716"/>
                  </a:lnTo>
                  <a:cubicBezTo>
                    <a:pt x="6489" y="8740"/>
                    <a:pt x="6489" y="8763"/>
                    <a:pt x="6489" y="8787"/>
                  </a:cubicBezTo>
                  <a:cubicBezTo>
                    <a:pt x="6585" y="8454"/>
                    <a:pt x="6585" y="8239"/>
                    <a:pt x="6513" y="8097"/>
                  </a:cubicBezTo>
                  <a:cubicBezTo>
                    <a:pt x="6323" y="7727"/>
                    <a:pt x="5942" y="7870"/>
                    <a:pt x="5823" y="7727"/>
                  </a:cubicBezTo>
                  <a:cubicBezTo>
                    <a:pt x="6049" y="7692"/>
                    <a:pt x="6120" y="7561"/>
                    <a:pt x="6025" y="7382"/>
                  </a:cubicBezTo>
                  <a:cubicBezTo>
                    <a:pt x="5882" y="7561"/>
                    <a:pt x="5692" y="7418"/>
                    <a:pt x="5692" y="7239"/>
                  </a:cubicBezTo>
                  <a:cubicBezTo>
                    <a:pt x="5704" y="6965"/>
                    <a:pt x="5989" y="6620"/>
                    <a:pt x="5692" y="6168"/>
                  </a:cubicBezTo>
                  <a:cubicBezTo>
                    <a:pt x="5668" y="6073"/>
                    <a:pt x="5656" y="5989"/>
                    <a:pt x="5632" y="5906"/>
                  </a:cubicBezTo>
                  <a:cubicBezTo>
                    <a:pt x="5668" y="5977"/>
                    <a:pt x="5715" y="6061"/>
                    <a:pt x="5775" y="6132"/>
                  </a:cubicBezTo>
                  <a:cubicBezTo>
                    <a:pt x="5870" y="6668"/>
                    <a:pt x="6323" y="6715"/>
                    <a:pt x="6525" y="6894"/>
                  </a:cubicBezTo>
                  <a:cubicBezTo>
                    <a:pt x="6656" y="7025"/>
                    <a:pt x="6632" y="7251"/>
                    <a:pt x="6394" y="7227"/>
                  </a:cubicBezTo>
                  <a:cubicBezTo>
                    <a:pt x="6466" y="7418"/>
                    <a:pt x="6597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8" y="8228"/>
                    <a:pt x="6763" y="8382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1" y="7037"/>
                    <a:pt x="7323" y="7311"/>
                    <a:pt x="7561" y="7656"/>
                  </a:cubicBezTo>
                  <a:cubicBezTo>
                    <a:pt x="7513" y="7644"/>
                    <a:pt x="7454" y="7656"/>
                    <a:pt x="7418" y="7680"/>
                  </a:cubicBezTo>
                  <a:lnTo>
                    <a:pt x="7406" y="7680"/>
                  </a:lnTo>
                  <a:cubicBezTo>
                    <a:pt x="7394" y="7692"/>
                    <a:pt x="7382" y="7704"/>
                    <a:pt x="7370" y="7727"/>
                  </a:cubicBezTo>
                  <a:cubicBezTo>
                    <a:pt x="7216" y="7847"/>
                    <a:pt x="7359" y="8085"/>
                    <a:pt x="7549" y="8025"/>
                  </a:cubicBezTo>
                  <a:cubicBezTo>
                    <a:pt x="7418" y="7942"/>
                    <a:pt x="7489" y="7835"/>
                    <a:pt x="7585" y="7847"/>
                  </a:cubicBezTo>
                  <a:cubicBezTo>
                    <a:pt x="7668" y="7847"/>
                    <a:pt x="7728" y="7989"/>
                    <a:pt x="7728" y="8061"/>
                  </a:cubicBezTo>
                  <a:cubicBezTo>
                    <a:pt x="7728" y="8132"/>
                    <a:pt x="7704" y="8192"/>
                    <a:pt x="7656" y="8228"/>
                  </a:cubicBezTo>
                  <a:cubicBezTo>
                    <a:pt x="7549" y="8359"/>
                    <a:pt x="7287" y="8466"/>
                    <a:pt x="7168" y="8144"/>
                  </a:cubicBezTo>
                  <a:cubicBezTo>
                    <a:pt x="6989" y="8454"/>
                    <a:pt x="7359" y="8740"/>
                    <a:pt x="7668" y="8680"/>
                  </a:cubicBezTo>
                  <a:cubicBezTo>
                    <a:pt x="7620" y="8906"/>
                    <a:pt x="7763" y="8954"/>
                    <a:pt x="7573" y="9168"/>
                  </a:cubicBezTo>
                  <a:cubicBezTo>
                    <a:pt x="8144" y="8978"/>
                    <a:pt x="8001" y="8656"/>
                    <a:pt x="8097" y="8442"/>
                  </a:cubicBezTo>
                  <a:lnTo>
                    <a:pt x="8097" y="8442"/>
                  </a:lnTo>
                  <a:cubicBezTo>
                    <a:pt x="7942" y="8918"/>
                    <a:pt x="8299" y="9073"/>
                    <a:pt x="8323" y="9466"/>
                  </a:cubicBezTo>
                  <a:cubicBezTo>
                    <a:pt x="8668" y="9049"/>
                    <a:pt x="8382" y="8787"/>
                    <a:pt x="8287" y="8489"/>
                  </a:cubicBezTo>
                  <a:lnTo>
                    <a:pt x="8287" y="8489"/>
                  </a:lnTo>
                  <a:cubicBezTo>
                    <a:pt x="8585" y="9216"/>
                    <a:pt x="8978" y="9049"/>
                    <a:pt x="9323" y="9335"/>
                  </a:cubicBezTo>
                  <a:cubicBezTo>
                    <a:pt x="9025" y="8990"/>
                    <a:pt x="9204" y="8585"/>
                    <a:pt x="8478" y="8299"/>
                  </a:cubicBezTo>
                  <a:lnTo>
                    <a:pt x="8478" y="8299"/>
                  </a:lnTo>
                  <a:cubicBezTo>
                    <a:pt x="8775" y="8406"/>
                    <a:pt x="9025" y="8692"/>
                    <a:pt x="9442" y="8335"/>
                  </a:cubicBezTo>
                  <a:cubicBezTo>
                    <a:pt x="9049" y="8323"/>
                    <a:pt x="8906" y="7954"/>
                    <a:pt x="8430" y="8108"/>
                  </a:cubicBezTo>
                  <a:lnTo>
                    <a:pt x="8430" y="8108"/>
                  </a:lnTo>
                  <a:cubicBezTo>
                    <a:pt x="8644" y="8013"/>
                    <a:pt x="8954" y="8168"/>
                    <a:pt x="9156" y="7585"/>
                  </a:cubicBezTo>
                  <a:cubicBezTo>
                    <a:pt x="8930" y="7787"/>
                    <a:pt x="8894" y="7632"/>
                    <a:pt x="8668" y="7680"/>
                  </a:cubicBezTo>
                  <a:cubicBezTo>
                    <a:pt x="8728" y="7382"/>
                    <a:pt x="8442" y="7001"/>
                    <a:pt x="8132" y="7180"/>
                  </a:cubicBezTo>
                  <a:cubicBezTo>
                    <a:pt x="8454" y="7311"/>
                    <a:pt x="8335" y="7561"/>
                    <a:pt x="8216" y="7680"/>
                  </a:cubicBezTo>
                  <a:cubicBezTo>
                    <a:pt x="8168" y="7716"/>
                    <a:pt x="8109" y="7739"/>
                    <a:pt x="8049" y="7751"/>
                  </a:cubicBezTo>
                  <a:cubicBezTo>
                    <a:pt x="7978" y="7751"/>
                    <a:pt x="7835" y="7680"/>
                    <a:pt x="7823" y="7597"/>
                  </a:cubicBezTo>
                  <a:cubicBezTo>
                    <a:pt x="7823" y="7513"/>
                    <a:pt x="7930" y="7430"/>
                    <a:pt x="8001" y="7561"/>
                  </a:cubicBezTo>
                  <a:cubicBezTo>
                    <a:pt x="8013" y="7537"/>
                    <a:pt x="8013" y="7513"/>
                    <a:pt x="8013" y="7489"/>
                  </a:cubicBezTo>
                  <a:cubicBezTo>
                    <a:pt x="8001" y="7406"/>
                    <a:pt x="7930" y="7335"/>
                    <a:pt x="7847" y="7335"/>
                  </a:cubicBezTo>
                  <a:cubicBezTo>
                    <a:pt x="7799" y="7335"/>
                    <a:pt x="7751" y="7346"/>
                    <a:pt x="7716" y="7382"/>
                  </a:cubicBezTo>
                  <a:cubicBezTo>
                    <a:pt x="7692" y="7394"/>
                    <a:pt x="7680" y="7406"/>
                    <a:pt x="7668" y="7418"/>
                  </a:cubicBezTo>
                  <a:lnTo>
                    <a:pt x="7668" y="7430"/>
                  </a:lnTo>
                  <a:cubicBezTo>
                    <a:pt x="7644" y="7477"/>
                    <a:pt x="7632" y="7525"/>
                    <a:pt x="7644" y="7573"/>
                  </a:cubicBezTo>
                  <a:cubicBezTo>
                    <a:pt x="7299" y="7346"/>
                    <a:pt x="7025" y="7025"/>
                    <a:pt x="6847" y="6644"/>
                  </a:cubicBezTo>
                  <a:cubicBezTo>
                    <a:pt x="7478" y="7680"/>
                    <a:pt x="8037" y="6584"/>
                    <a:pt x="8549" y="7085"/>
                  </a:cubicBezTo>
                  <a:cubicBezTo>
                    <a:pt x="8525" y="7073"/>
                    <a:pt x="8513" y="7049"/>
                    <a:pt x="8490" y="7037"/>
                  </a:cubicBezTo>
                  <a:cubicBezTo>
                    <a:pt x="8513" y="7049"/>
                    <a:pt x="8525" y="7061"/>
                    <a:pt x="8549" y="7085"/>
                  </a:cubicBezTo>
                  <a:cubicBezTo>
                    <a:pt x="8382" y="6787"/>
                    <a:pt x="8228" y="6644"/>
                    <a:pt x="8073" y="6584"/>
                  </a:cubicBezTo>
                  <a:cubicBezTo>
                    <a:pt x="7680" y="6454"/>
                    <a:pt x="7513" y="6823"/>
                    <a:pt x="7323" y="6811"/>
                  </a:cubicBezTo>
                  <a:cubicBezTo>
                    <a:pt x="7466" y="6620"/>
                    <a:pt x="7406" y="6489"/>
                    <a:pt x="7228" y="6418"/>
                  </a:cubicBezTo>
                  <a:cubicBezTo>
                    <a:pt x="7239" y="6656"/>
                    <a:pt x="7013" y="6680"/>
                    <a:pt x="6894" y="6549"/>
                  </a:cubicBezTo>
                  <a:cubicBezTo>
                    <a:pt x="6704" y="6346"/>
                    <a:pt x="6668" y="5894"/>
                    <a:pt x="6120" y="5799"/>
                  </a:cubicBezTo>
                  <a:cubicBezTo>
                    <a:pt x="6049" y="5739"/>
                    <a:pt x="5977" y="5692"/>
                    <a:pt x="5894" y="5656"/>
                  </a:cubicBezTo>
                  <a:cubicBezTo>
                    <a:pt x="5977" y="5680"/>
                    <a:pt x="6073" y="5692"/>
                    <a:pt x="6156" y="5715"/>
                  </a:cubicBezTo>
                  <a:cubicBezTo>
                    <a:pt x="6608" y="6025"/>
                    <a:pt x="6966" y="5727"/>
                    <a:pt x="7239" y="5715"/>
                  </a:cubicBezTo>
                  <a:cubicBezTo>
                    <a:pt x="7418" y="5715"/>
                    <a:pt x="7549" y="5894"/>
                    <a:pt x="7370" y="6049"/>
                  </a:cubicBezTo>
                  <a:cubicBezTo>
                    <a:pt x="7549" y="6132"/>
                    <a:pt x="7680" y="6073"/>
                    <a:pt x="7716" y="5846"/>
                  </a:cubicBezTo>
                  <a:cubicBezTo>
                    <a:pt x="7870" y="5965"/>
                    <a:pt x="7716" y="6346"/>
                    <a:pt x="8097" y="6537"/>
                  </a:cubicBezTo>
                  <a:cubicBezTo>
                    <a:pt x="8240" y="6608"/>
                    <a:pt x="8454" y="6608"/>
                    <a:pt x="8787" y="6513"/>
                  </a:cubicBezTo>
                  <a:lnTo>
                    <a:pt x="8787" y="6513"/>
                  </a:lnTo>
                  <a:cubicBezTo>
                    <a:pt x="8061" y="6501"/>
                    <a:pt x="8442" y="5346"/>
                    <a:pt x="7275" y="5620"/>
                  </a:cubicBezTo>
                  <a:lnTo>
                    <a:pt x="7275" y="5620"/>
                  </a:lnTo>
                  <a:cubicBezTo>
                    <a:pt x="7668" y="5477"/>
                    <a:pt x="8085" y="5441"/>
                    <a:pt x="8490" y="5525"/>
                  </a:cubicBezTo>
                  <a:cubicBezTo>
                    <a:pt x="8454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18" y="5894"/>
                    <a:pt x="8656" y="5953"/>
                    <a:pt x="8752" y="5787"/>
                  </a:cubicBezTo>
                  <a:cubicBezTo>
                    <a:pt x="8597" y="5834"/>
                    <a:pt x="8573" y="5692"/>
                    <a:pt x="8644" y="5644"/>
                  </a:cubicBezTo>
                  <a:cubicBezTo>
                    <a:pt x="8716" y="5584"/>
                    <a:pt x="8859" y="5644"/>
                    <a:pt x="8906" y="5692"/>
                  </a:cubicBezTo>
                  <a:cubicBezTo>
                    <a:pt x="8954" y="5739"/>
                    <a:pt x="8978" y="5799"/>
                    <a:pt x="8978" y="5858"/>
                  </a:cubicBezTo>
                  <a:cubicBezTo>
                    <a:pt x="8990" y="6025"/>
                    <a:pt x="8883" y="6287"/>
                    <a:pt x="8561" y="6156"/>
                  </a:cubicBezTo>
                  <a:cubicBezTo>
                    <a:pt x="8656" y="6501"/>
                    <a:pt x="9121" y="6442"/>
                    <a:pt x="9299" y="6180"/>
                  </a:cubicBezTo>
                  <a:cubicBezTo>
                    <a:pt x="9430" y="6370"/>
                    <a:pt x="9561" y="6299"/>
                    <a:pt x="9585" y="6596"/>
                  </a:cubicBezTo>
                  <a:cubicBezTo>
                    <a:pt x="9847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68" y="6156"/>
                    <a:pt x="10026" y="6013"/>
                    <a:pt x="10311" y="6275"/>
                  </a:cubicBezTo>
                  <a:cubicBezTo>
                    <a:pt x="10276" y="5727"/>
                    <a:pt x="9883" y="5751"/>
                    <a:pt x="9597" y="5620"/>
                  </a:cubicBezTo>
                  <a:lnTo>
                    <a:pt x="9597" y="5620"/>
                  </a:lnTo>
                  <a:cubicBezTo>
                    <a:pt x="10311" y="5918"/>
                    <a:pt x="10490" y="5513"/>
                    <a:pt x="10942" y="5477"/>
                  </a:cubicBezTo>
                  <a:cubicBezTo>
                    <a:pt x="10490" y="5441"/>
                    <a:pt x="10323" y="5037"/>
                    <a:pt x="9597" y="5334"/>
                  </a:cubicBezTo>
                  <a:lnTo>
                    <a:pt x="9597" y="5334"/>
                  </a:lnTo>
                  <a:cubicBezTo>
                    <a:pt x="9883" y="5203"/>
                    <a:pt x="10276" y="5227"/>
                    <a:pt x="10311" y="4679"/>
                  </a:cubicBezTo>
                  <a:cubicBezTo>
                    <a:pt x="10014" y="4941"/>
                    <a:pt x="9668" y="4787"/>
                    <a:pt x="9430" y="5239"/>
                  </a:cubicBezTo>
                  <a:lnTo>
                    <a:pt x="9430" y="5239"/>
                  </a:lnTo>
                  <a:cubicBezTo>
                    <a:pt x="9514" y="5025"/>
                    <a:pt x="9847" y="4906"/>
                    <a:pt x="9585" y="4358"/>
                  </a:cubicBezTo>
                  <a:cubicBezTo>
                    <a:pt x="9561" y="4656"/>
                    <a:pt x="9430" y="4572"/>
                    <a:pt x="9299" y="4775"/>
                  </a:cubicBezTo>
                  <a:cubicBezTo>
                    <a:pt x="9121" y="4513"/>
                    <a:pt x="8656" y="4453"/>
                    <a:pt x="8561" y="4787"/>
                  </a:cubicBezTo>
                  <a:cubicBezTo>
                    <a:pt x="8883" y="4656"/>
                    <a:pt x="8990" y="4918"/>
                    <a:pt x="8978" y="5084"/>
                  </a:cubicBezTo>
                  <a:cubicBezTo>
                    <a:pt x="8978" y="5156"/>
                    <a:pt x="8954" y="5215"/>
                    <a:pt x="8906" y="5251"/>
                  </a:cubicBezTo>
                  <a:cubicBezTo>
                    <a:pt x="8859" y="5311"/>
                    <a:pt x="8716" y="5358"/>
                    <a:pt x="8644" y="5311"/>
                  </a:cubicBezTo>
                  <a:cubicBezTo>
                    <a:pt x="8573" y="5251"/>
                    <a:pt x="8597" y="5120"/>
                    <a:pt x="8752" y="5156"/>
                  </a:cubicBezTo>
                  <a:cubicBezTo>
                    <a:pt x="8656" y="5001"/>
                    <a:pt x="8418" y="5049"/>
                    <a:pt x="8406" y="5239"/>
                  </a:cubicBezTo>
                  <a:cubicBezTo>
                    <a:pt x="8406" y="5263"/>
                    <a:pt x="8406" y="5275"/>
                    <a:pt x="8406" y="5299"/>
                  </a:cubicBezTo>
                  <a:lnTo>
                    <a:pt x="8406" y="5311"/>
                  </a:lnTo>
                  <a:cubicBezTo>
                    <a:pt x="8418" y="5358"/>
                    <a:pt x="8454" y="5394"/>
                    <a:pt x="8490" y="5430"/>
                  </a:cubicBezTo>
                  <a:cubicBezTo>
                    <a:pt x="8085" y="5501"/>
                    <a:pt x="7668" y="5477"/>
                    <a:pt x="7275" y="5334"/>
                  </a:cubicBezTo>
                  <a:cubicBezTo>
                    <a:pt x="8454" y="5608"/>
                    <a:pt x="8073" y="4453"/>
                    <a:pt x="8787" y="4441"/>
                  </a:cubicBezTo>
                  <a:lnTo>
                    <a:pt x="8716" y="4441"/>
                  </a:lnTo>
                  <a:cubicBezTo>
                    <a:pt x="8740" y="4441"/>
                    <a:pt x="8763" y="4441"/>
                    <a:pt x="8787" y="4441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0" y="4977"/>
                    <a:pt x="7728" y="5108"/>
                  </a:cubicBezTo>
                  <a:cubicBezTo>
                    <a:pt x="7692" y="4882"/>
                    <a:pt x="7561" y="4822"/>
                    <a:pt x="7382" y="4906"/>
                  </a:cubicBezTo>
                  <a:cubicBezTo>
                    <a:pt x="7561" y="5049"/>
                    <a:pt x="7418" y="5239"/>
                    <a:pt x="7239" y="5227"/>
                  </a:cubicBezTo>
                  <a:cubicBezTo>
                    <a:pt x="6966" y="5227"/>
                    <a:pt x="6620" y="4930"/>
                    <a:pt x="6168" y="5239"/>
                  </a:cubicBezTo>
                  <a:cubicBezTo>
                    <a:pt x="6073" y="5251"/>
                    <a:pt x="5989" y="5275"/>
                    <a:pt x="5906" y="5299"/>
                  </a:cubicBezTo>
                  <a:cubicBezTo>
                    <a:pt x="5977" y="5263"/>
                    <a:pt x="6061" y="5203"/>
                    <a:pt x="6132" y="5156"/>
                  </a:cubicBezTo>
                  <a:cubicBezTo>
                    <a:pt x="6668" y="5049"/>
                    <a:pt x="6716" y="4596"/>
                    <a:pt x="6894" y="4394"/>
                  </a:cubicBezTo>
                  <a:cubicBezTo>
                    <a:pt x="7025" y="4263"/>
                    <a:pt x="7251" y="4298"/>
                    <a:pt x="7228" y="4537"/>
                  </a:cubicBezTo>
                  <a:cubicBezTo>
                    <a:pt x="7418" y="4465"/>
                    <a:pt x="7466" y="4334"/>
                    <a:pt x="7323" y="4144"/>
                  </a:cubicBezTo>
                  <a:cubicBezTo>
                    <a:pt x="7513" y="4132"/>
                    <a:pt x="7692" y="4501"/>
                    <a:pt x="8073" y="4370"/>
                  </a:cubicBezTo>
                  <a:cubicBezTo>
                    <a:pt x="8228" y="4310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47" y="4298"/>
                  </a:cubicBezTo>
                  <a:lnTo>
                    <a:pt x="6847" y="4298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2" y="3429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92" y="3536"/>
                    <a:pt x="7704" y="3560"/>
                    <a:pt x="7716" y="3572"/>
                  </a:cubicBezTo>
                  <a:cubicBezTo>
                    <a:pt x="7847" y="3703"/>
                    <a:pt x="8073" y="3572"/>
                    <a:pt x="8013" y="3382"/>
                  </a:cubicBezTo>
                  <a:cubicBezTo>
                    <a:pt x="7942" y="3513"/>
                    <a:pt x="7835" y="3441"/>
                    <a:pt x="7835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0" y="3227"/>
                    <a:pt x="8228" y="3275"/>
                  </a:cubicBezTo>
                  <a:cubicBezTo>
                    <a:pt x="8347" y="3382"/>
                    <a:pt x="8466" y="3644"/>
                    <a:pt x="8144" y="3775"/>
                  </a:cubicBezTo>
                  <a:cubicBezTo>
                    <a:pt x="8454" y="3941"/>
                    <a:pt x="8740" y="3572"/>
                    <a:pt x="8680" y="3263"/>
                  </a:cubicBezTo>
                  <a:cubicBezTo>
                    <a:pt x="8906" y="3310"/>
                    <a:pt x="8942" y="3167"/>
                    <a:pt x="9168" y="3358"/>
                  </a:cubicBezTo>
                  <a:cubicBezTo>
                    <a:pt x="8966" y="2786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90" y="2655"/>
                  </a:cubicBezTo>
                  <a:lnTo>
                    <a:pt x="8490" y="2655"/>
                  </a:lnTo>
                  <a:cubicBezTo>
                    <a:pt x="9216" y="2358"/>
                    <a:pt x="9049" y="1953"/>
                    <a:pt x="9335" y="1608"/>
                  </a:cubicBezTo>
                  <a:cubicBezTo>
                    <a:pt x="8990" y="1893"/>
                    <a:pt x="8585" y="1739"/>
                    <a:pt x="8299" y="2453"/>
                  </a:cubicBezTo>
                  <a:lnTo>
                    <a:pt x="8299" y="2453"/>
                  </a:lnTo>
                  <a:cubicBezTo>
                    <a:pt x="8394" y="2155"/>
                    <a:pt x="8680" y="1905"/>
                    <a:pt x="8335" y="1489"/>
                  </a:cubicBezTo>
                  <a:cubicBezTo>
                    <a:pt x="8311" y="1882"/>
                    <a:pt x="7954" y="2024"/>
                    <a:pt x="8109" y="2501"/>
                  </a:cubicBezTo>
                  <a:lnTo>
                    <a:pt x="8109" y="2501"/>
                  </a:lnTo>
                  <a:cubicBezTo>
                    <a:pt x="8013" y="2286"/>
                    <a:pt x="8156" y="1977"/>
                    <a:pt x="7585" y="1774"/>
                  </a:cubicBezTo>
                  <a:cubicBezTo>
                    <a:pt x="7775" y="2001"/>
                    <a:pt x="7632" y="2036"/>
                    <a:pt x="7680" y="2263"/>
                  </a:cubicBezTo>
                  <a:cubicBezTo>
                    <a:pt x="7382" y="2203"/>
                    <a:pt x="7001" y="2489"/>
                    <a:pt x="7180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82" y="2870"/>
                    <a:pt x="7239" y="3096"/>
                    <a:pt x="7382" y="3227"/>
                  </a:cubicBezTo>
                  <a:cubicBezTo>
                    <a:pt x="7394" y="3239"/>
                    <a:pt x="7406" y="3251"/>
                    <a:pt x="7418" y="3263"/>
                  </a:cubicBezTo>
                  <a:lnTo>
                    <a:pt x="7430" y="3275"/>
                  </a:lnTo>
                  <a:cubicBezTo>
                    <a:pt x="7466" y="3298"/>
                    <a:pt x="7525" y="3310"/>
                    <a:pt x="7573" y="3298"/>
                  </a:cubicBezTo>
                  <a:cubicBezTo>
                    <a:pt x="7335" y="3644"/>
                    <a:pt x="7013" y="3917"/>
                    <a:pt x="6644" y="4096"/>
                  </a:cubicBezTo>
                  <a:cubicBezTo>
                    <a:pt x="7668" y="3453"/>
                    <a:pt x="6585" y="2905"/>
                    <a:pt x="7085" y="2393"/>
                  </a:cubicBezTo>
                  <a:cubicBezTo>
                    <a:pt x="7073" y="2405"/>
                    <a:pt x="7049" y="2429"/>
                    <a:pt x="7037" y="2441"/>
                  </a:cubicBezTo>
                  <a:cubicBezTo>
                    <a:pt x="7049" y="2429"/>
                    <a:pt x="7073" y="2405"/>
                    <a:pt x="7085" y="2393"/>
                  </a:cubicBezTo>
                  <a:cubicBezTo>
                    <a:pt x="6787" y="2560"/>
                    <a:pt x="6644" y="2715"/>
                    <a:pt x="6585" y="2870"/>
                  </a:cubicBezTo>
                  <a:cubicBezTo>
                    <a:pt x="6454" y="3251"/>
                    <a:pt x="6823" y="3429"/>
                    <a:pt x="6811" y="3620"/>
                  </a:cubicBezTo>
                  <a:cubicBezTo>
                    <a:pt x="6620" y="3477"/>
                    <a:pt x="6489" y="3525"/>
                    <a:pt x="6418" y="3715"/>
                  </a:cubicBezTo>
                  <a:cubicBezTo>
                    <a:pt x="6656" y="3691"/>
                    <a:pt x="6692" y="3917"/>
                    <a:pt x="6549" y="4048"/>
                  </a:cubicBezTo>
                  <a:cubicBezTo>
                    <a:pt x="6358" y="4227"/>
                    <a:pt x="5906" y="4275"/>
                    <a:pt x="5799" y="4810"/>
                  </a:cubicBezTo>
                  <a:cubicBezTo>
                    <a:pt x="5739" y="4882"/>
                    <a:pt x="5692" y="4965"/>
                    <a:pt x="5656" y="5049"/>
                  </a:cubicBezTo>
                  <a:cubicBezTo>
                    <a:pt x="5680" y="4953"/>
                    <a:pt x="5704" y="4870"/>
                    <a:pt x="5715" y="4775"/>
                  </a:cubicBezTo>
                  <a:cubicBezTo>
                    <a:pt x="6025" y="4334"/>
                    <a:pt x="5727" y="3977"/>
                    <a:pt x="5715" y="3703"/>
                  </a:cubicBezTo>
                  <a:cubicBezTo>
                    <a:pt x="5715" y="3525"/>
                    <a:pt x="5906" y="3382"/>
                    <a:pt x="6049" y="3560"/>
                  </a:cubicBezTo>
                  <a:cubicBezTo>
                    <a:pt x="6132" y="3382"/>
                    <a:pt x="6073" y="3251"/>
                    <a:pt x="5846" y="3215"/>
                  </a:cubicBezTo>
                  <a:cubicBezTo>
                    <a:pt x="5977" y="3072"/>
                    <a:pt x="6346" y="3215"/>
                    <a:pt x="6537" y="2846"/>
                  </a:cubicBezTo>
                  <a:cubicBezTo>
                    <a:pt x="6608" y="2691"/>
                    <a:pt x="6608" y="2489"/>
                    <a:pt x="6513" y="2155"/>
                  </a:cubicBezTo>
                  <a:cubicBezTo>
                    <a:pt x="6501" y="2870"/>
                    <a:pt x="5346" y="2489"/>
                    <a:pt x="5620" y="3667"/>
                  </a:cubicBezTo>
                  <a:cubicBezTo>
                    <a:pt x="5477" y="3275"/>
                    <a:pt x="5454" y="2858"/>
                    <a:pt x="5525" y="2453"/>
                  </a:cubicBezTo>
                  <a:cubicBezTo>
                    <a:pt x="5561" y="2489"/>
                    <a:pt x="5596" y="2524"/>
                    <a:pt x="5644" y="2536"/>
                  </a:cubicBezTo>
                  <a:lnTo>
                    <a:pt x="5656" y="2536"/>
                  </a:lnTo>
                  <a:cubicBezTo>
                    <a:pt x="5680" y="2536"/>
                    <a:pt x="5692" y="2536"/>
                    <a:pt x="5715" y="2536"/>
                  </a:cubicBezTo>
                  <a:cubicBezTo>
                    <a:pt x="5882" y="2524"/>
                    <a:pt x="5954" y="2322"/>
                    <a:pt x="5823" y="2215"/>
                  </a:cubicBezTo>
                  <a:cubicBezTo>
                    <a:pt x="5811" y="2215"/>
                    <a:pt x="5799" y="2203"/>
                    <a:pt x="5799" y="2203"/>
                  </a:cubicBezTo>
                  <a:cubicBezTo>
                    <a:pt x="5835" y="2346"/>
                    <a:pt x="5704" y="2370"/>
                    <a:pt x="5644" y="2298"/>
                  </a:cubicBezTo>
                  <a:cubicBezTo>
                    <a:pt x="5596" y="2227"/>
                    <a:pt x="5644" y="2084"/>
                    <a:pt x="5692" y="2036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86"/>
                    <a:pt x="6442" y="1822"/>
                    <a:pt x="6180" y="1643"/>
                  </a:cubicBezTo>
                  <a:cubicBezTo>
                    <a:pt x="6382" y="1524"/>
                    <a:pt x="6299" y="1381"/>
                    <a:pt x="6597" y="1358"/>
                  </a:cubicBezTo>
                  <a:cubicBezTo>
                    <a:pt x="6049" y="1096"/>
                    <a:pt x="5930" y="1429"/>
                    <a:pt x="5715" y="1512"/>
                  </a:cubicBezTo>
                  <a:lnTo>
                    <a:pt x="5715" y="1512"/>
                  </a:lnTo>
                  <a:cubicBezTo>
                    <a:pt x="6156" y="1274"/>
                    <a:pt x="6013" y="929"/>
                    <a:pt x="6275" y="631"/>
                  </a:cubicBezTo>
                  <a:cubicBezTo>
                    <a:pt x="5727" y="679"/>
                    <a:pt x="5751" y="1060"/>
                    <a:pt x="5620" y="1346"/>
                  </a:cubicBezTo>
                  <a:lnTo>
                    <a:pt x="5620" y="1346"/>
                  </a:lnTo>
                  <a:cubicBezTo>
                    <a:pt x="5918" y="631"/>
                    <a:pt x="5513" y="453"/>
                    <a:pt x="5477" y="0"/>
                  </a:cubicBezTo>
                  <a:cubicBezTo>
                    <a:pt x="5442" y="453"/>
                    <a:pt x="5025" y="631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27" y="679"/>
                    <a:pt x="4680" y="631"/>
                  </a:cubicBezTo>
                  <a:cubicBezTo>
                    <a:pt x="4942" y="929"/>
                    <a:pt x="4799" y="1286"/>
                    <a:pt x="5239" y="1512"/>
                  </a:cubicBezTo>
                  <a:lnTo>
                    <a:pt x="5239" y="1512"/>
                  </a:lnTo>
                  <a:cubicBezTo>
                    <a:pt x="5025" y="1429"/>
                    <a:pt x="4906" y="1096"/>
                    <a:pt x="4358" y="1358"/>
                  </a:cubicBezTo>
                  <a:cubicBezTo>
                    <a:pt x="4656" y="1381"/>
                    <a:pt x="4572" y="1524"/>
                    <a:pt x="4775" y="1643"/>
                  </a:cubicBezTo>
                  <a:cubicBezTo>
                    <a:pt x="4513" y="1822"/>
                    <a:pt x="4453" y="2286"/>
                    <a:pt x="4799" y="2382"/>
                  </a:cubicBezTo>
                  <a:cubicBezTo>
                    <a:pt x="4656" y="2060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51" y="2036"/>
                  </a:cubicBezTo>
                  <a:cubicBezTo>
                    <a:pt x="5311" y="2084"/>
                    <a:pt x="5370" y="2227"/>
                    <a:pt x="5311" y="2298"/>
                  </a:cubicBezTo>
                  <a:cubicBezTo>
                    <a:pt x="5251" y="2370"/>
                    <a:pt x="5120" y="2346"/>
                    <a:pt x="5156" y="2203"/>
                  </a:cubicBezTo>
                  <a:cubicBezTo>
                    <a:pt x="5001" y="2286"/>
                    <a:pt x="5049" y="2524"/>
                    <a:pt x="5239" y="2536"/>
                  </a:cubicBezTo>
                  <a:cubicBezTo>
                    <a:pt x="5263" y="2536"/>
                    <a:pt x="5275" y="2536"/>
                    <a:pt x="5299" y="2536"/>
                  </a:cubicBezTo>
                  <a:lnTo>
                    <a:pt x="5311" y="2536"/>
                  </a:lnTo>
                  <a:cubicBezTo>
                    <a:pt x="5358" y="2524"/>
                    <a:pt x="5394" y="2489"/>
                    <a:pt x="5430" y="2453"/>
                  </a:cubicBezTo>
                  <a:cubicBezTo>
                    <a:pt x="5501" y="2858"/>
                    <a:pt x="5477" y="3275"/>
                    <a:pt x="5334" y="3667"/>
                  </a:cubicBezTo>
                  <a:cubicBezTo>
                    <a:pt x="5608" y="2489"/>
                    <a:pt x="4453" y="2870"/>
                    <a:pt x="4441" y="2155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608" y="3215"/>
                    <a:pt x="4977" y="3072"/>
                    <a:pt x="5108" y="3215"/>
                  </a:cubicBezTo>
                  <a:cubicBezTo>
                    <a:pt x="4882" y="3251"/>
                    <a:pt x="4811" y="3382"/>
                    <a:pt x="4906" y="3560"/>
                  </a:cubicBezTo>
                  <a:cubicBezTo>
                    <a:pt x="5049" y="3382"/>
                    <a:pt x="5239" y="3525"/>
                    <a:pt x="5239" y="3703"/>
                  </a:cubicBezTo>
                  <a:cubicBezTo>
                    <a:pt x="5227" y="3977"/>
                    <a:pt x="4942" y="4322"/>
                    <a:pt x="5239" y="4775"/>
                  </a:cubicBezTo>
                  <a:cubicBezTo>
                    <a:pt x="5251" y="4870"/>
                    <a:pt x="5275" y="4953"/>
                    <a:pt x="5299" y="5049"/>
                  </a:cubicBezTo>
                  <a:cubicBezTo>
                    <a:pt x="5263" y="4965"/>
                    <a:pt x="5203" y="4882"/>
                    <a:pt x="5156" y="4810"/>
                  </a:cubicBezTo>
                  <a:cubicBezTo>
                    <a:pt x="5049" y="4275"/>
                    <a:pt x="4596" y="4239"/>
                    <a:pt x="4406" y="4048"/>
                  </a:cubicBezTo>
                  <a:cubicBezTo>
                    <a:pt x="4263" y="3929"/>
                    <a:pt x="4299" y="3691"/>
                    <a:pt x="4537" y="3715"/>
                  </a:cubicBezTo>
                  <a:cubicBezTo>
                    <a:pt x="4465" y="3525"/>
                    <a:pt x="4334" y="3477"/>
                    <a:pt x="4144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22" y="2715"/>
                    <a:pt x="4168" y="2560"/>
                    <a:pt x="3870" y="2393"/>
                  </a:cubicBezTo>
                  <a:lnTo>
                    <a:pt x="3870" y="2393"/>
                  </a:lnTo>
                  <a:cubicBezTo>
                    <a:pt x="4370" y="2905"/>
                    <a:pt x="3275" y="3453"/>
                    <a:pt x="4311" y="4096"/>
                  </a:cubicBezTo>
                  <a:cubicBezTo>
                    <a:pt x="3941" y="3917"/>
                    <a:pt x="3620" y="3644"/>
                    <a:pt x="3382" y="3298"/>
                  </a:cubicBezTo>
                  <a:cubicBezTo>
                    <a:pt x="3429" y="3310"/>
                    <a:pt x="3489" y="3298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4" y="2929"/>
                  </a:cubicBezTo>
                  <a:cubicBezTo>
                    <a:pt x="3525" y="3001"/>
                    <a:pt x="3453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56" y="2477"/>
                    <a:pt x="3775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36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8" y="2167"/>
                    <a:pt x="2656" y="2453"/>
                  </a:cubicBezTo>
                  <a:lnTo>
                    <a:pt x="2656" y="2453"/>
                  </a:lnTo>
                  <a:cubicBezTo>
                    <a:pt x="2358" y="1739"/>
                    <a:pt x="1965" y="1893"/>
                    <a:pt x="1620" y="1608"/>
                  </a:cubicBezTo>
                  <a:cubicBezTo>
                    <a:pt x="1905" y="1953"/>
                    <a:pt x="1739" y="2358"/>
                    <a:pt x="2465" y="2655"/>
                  </a:cubicBezTo>
                  <a:lnTo>
                    <a:pt x="2465" y="2655"/>
                  </a:lnTo>
                  <a:cubicBezTo>
                    <a:pt x="2167" y="2548"/>
                    <a:pt x="1905" y="2263"/>
                    <a:pt x="1501" y="2608"/>
                  </a:cubicBezTo>
                  <a:cubicBezTo>
                    <a:pt x="1894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3" y="3167"/>
                    <a:pt x="2048" y="3310"/>
                    <a:pt x="2275" y="3263"/>
                  </a:cubicBezTo>
                  <a:cubicBezTo>
                    <a:pt x="2215" y="3560"/>
                    <a:pt x="2501" y="3941"/>
                    <a:pt x="2810" y="3775"/>
                  </a:cubicBezTo>
                  <a:cubicBezTo>
                    <a:pt x="2489" y="3644"/>
                    <a:pt x="2596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08" y="3346"/>
                  </a:cubicBezTo>
                  <a:cubicBezTo>
                    <a:pt x="3120" y="3441"/>
                    <a:pt x="3013" y="3513"/>
                    <a:pt x="2941" y="3382"/>
                  </a:cubicBezTo>
                  <a:cubicBezTo>
                    <a:pt x="2870" y="3572"/>
                    <a:pt x="3096" y="3703"/>
                    <a:pt x="3239" y="3572"/>
                  </a:cubicBezTo>
                  <a:cubicBezTo>
                    <a:pt x="3251" y="3560"/>
                    <a:pt x="3263" y="3536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29"/>
                    <a:pt x="3298" y="3382"/>
                  </a:cubicBezTo>
                  <a:cubicBezTo>
                    <a:pt x="3644" y="3608"/>
                    <a:pt x="3918" y="3929"/>
                    <a:pt x="4096" y="4298"/>
                  </a:cubicBezTo>
                  <a:lnTo>
                    <a:pt x="4096" y="4298"/>
                  </a:lnTo>
                  <a:cubicBezTo>
                    <a:pt x="3453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0" y="4168"/>
                    <a:pt x="2715" y="4310"/>
                    <a:pt x="2870" y="4370"/>
                  </a:cubicBezTo>
                  <a:cubicBezTo>
                    <a:pt x="3251" y="4501"/>
                    <a:pt x="3429" y="4132"/>
                    <a:pt x="3620" y="4144"/>
                  </a:cubicBezTo>
                  <a:cubicBezTo>
                    <a:pt x="3477" y="4334"/>
                    <a:pt x="3537" y="4465"/>
                    <a:pt x="3715" y="4537"/>
                  </a:cubicBezTo>
                  <a:cubicBezTo>
                    <a:pt x="3691" y="4298"/>
                    <a:pt x="3930" y="4275"/>
                    <a:pt x="4049" y="4406"/>
                  </a:cubicBezTo>
                  <a:cubicBezTo>
                    <a:pt x="4227" y="4608"/>
                    <a:pt x="4275" y="5049"/>
                    <a:pt x="4811" y="5156"/>
                  </a:cubicBezTo>
                  <a:cubicBezTo>
                    <a:pt x="4882" y="5215"/>
                    <a:pt x="4965" y="5263"/>
                    <a:pt x="5049" y="5299"/>
                  </a:cubicBezTo>
                  <a:cubicBezTo>
                    <a:pt x="4953" y="5275"/>
                    <a:pt x="4870" y="5251"/>
                    <a:pt x="4775" y="5239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5" y="5239"/>
                    <a:pt x="3382" y="5060"/>
                    <a:pt x="3560" y="4906"/>
                  </a:cubicBezTo>
                  <a:cubicBezTo>
                    <a:pt x="3382" y="4822"/>
                    <a:pt x="3251" y="4882"/>
                    <a:pt x="3227" y="5108"/>
                  </a:cubicBezTo>
                  <a:cubicBezTo>
                    <a:pt x="3072" y="4977"/>
                    <a:pt x="3227" y="4608"/>
                    <a:pt x="2846" y="4418"/>
                  </a:cubicBezTo>
                  <a:cubicBezTo>
                    <a:pt x="2703" y="4346"/>
                    <a:pt x="2489" y="4346"/>
                    <a:pt x="2155" y="4441"/>
                  </a:cubicBezTo>
                  <a:cubicBezTo>
                    <a:pt x="2179" y="4441"/>
                    <a:pt x="2203" y="4441"/>
                    <a:pt x="2227" y="4441"/>
                  </a:cubicBezTo>
                  <a:lnTo>
                    <a:pt x="2155" y="4441"/>
                  </a:lnTo>
                  <a:cubicBezTo>
                    <a:pt x="2870" y="4453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77"/>
                    <a:pt x="2858" y="5501"/>
                    <a:pt x="2441" y="5430"/>
                  </a:cubicBezTo>
                  <a:cubicBezTo>
                    <a:pt x="2489" y="5406"/>
                    <a:pt x="2513" y="5358"/>
                    <a:pt x="2525" y="5311"/>
                  </a:cubicBezTo>
                  <a:cubicBezTo>
                    <a:pt x="2525" y="5311"/>
                    <a:pt x="2525" y="5299"/>
                    <a:pt x="2525" y="5299"/>
                  </a:cubicBezTo>
                  <a:cubicBezTo>
                    <a:pt x="2525" y="5275"/>
                    <a:pt x="2525" y="5263"/>
                    <a:pt x="2525" y="5239"/>
                  </a:cubicBezTo>
                  <a:cubicBezTo>
                    <a:pt x="2525" y="5060"/>
                    <a:pt x="2275" y="5001"/>
                    <a:pt x="2191" y="5168"/>
                  </a:cubicBezTo>
                  <a:cubicBezTo>
                    <a:pt x="2346" y="5120"/>
                    <a:pt x="2358" y="5263"/>
                    <a:pt x="2298" y="5311"/>
                  </a:cubicBezTo>
                  <a:cubicBezTo>
                    <a:pt x="2227" y="5370"/>
                    <a:pt x="2084" y="5311"/>
                    <a:pt x="2036" y="5263"/>
                  </a:cubicBezTo>
                  <a:cubicBezTo>
                    <a:pt x="1989" y="5215"/>
                    <a:pt x="1965" y="5156"/>
                    <a:pt x="1965" y="5096"/>
                  </a:cubicBezTo>
                  <a:cubicBezTo>
                    <a:pt x="1953" y="4930"/>
                    <a:pt x="2048" y="4668"/>
                    <a:pt x="2370" y="4799"/>
                  </a:cubicBezTo>
                  <a:cubicBezTo>
                    <a:pt x="2275" y="4453"/>
                    <a:pt x="1810" y="4513"/>
                    <a:pt x="1644" y="4775"/>
                  </a:cubicBezTo>
                  <a:cubicBezTo>
                    <a:pt x="1513" y="4584"/>
                    <a:pt x="1382" y="4656"/>
                    <a:pt x="1358" y="4358"/>
                  </a:cubicBezTo>
                  <a:cubicBezTo>
                    <a:pt x="1096" y="4906"/>
                    <a:pt x="1417" y="5025"/>
                    <a:pt x="1501" y="5239"/>
                  </a:cubicBezTo>
                  <a:lnTo>
                    <a:pt x="1501" y="5239"/>
                  </a:lnTo>
                  <a:cubicBezTo>
                    <a:pt x="1274" y="4799"/>
                    <a:pt x="905" y="4941"/>
                    <a:pt x="620" y="4679"/>
                  </a:cubicBezTo>
                  <a:cubicBezTo>
                    <a:pt x="667" y="5227"/>
                    <a:pt x="1060" y="5215"/>
                    <a:pt x="1334" y="5346"/>
                  </a:cubicBezTo>
                  <a:lnTo>
                    <a:pt x="1334" y="5346"/>
                  </a:lnTo>
                  <a:cubicBezTo>
                    <a:pt x="620" y="5049"/>
                    <a:pt x="441" y="5441"/>
                    <a:pt x="0" y="5477"/>
                  </a:cubicBezTo>
                  <a:cubicBezTo>
                    <a:pt x="441" y="5513"/>
                    <a:pt x="620" y="5930"/>
                    <a:pt x="1334" y="5620"/>
                  </a:cubicBezTo>
                  <a:lnTo>
                    <a:pt x="1334" y="5620"/>
                  </a:lnTo>
                  <a:cubicBezTo>
                    <a:pt x="1060" y="5751"/>
                    <a:pt x="667" y="5727"/>
                    <a:pt x="620" y="6275"/>
                  </a:cubicBezTo>
                  <a:cubicBezTo>
                    <a:pt x="917" y="6013"/>
                    <a:pt x="1274" y="6168"/>
                    <a:pt x="1501" y="5715"/>
                  </a:cubicBezTo>
                  <a:lnTo>
                    <a:pt x="1501" y="5715"/>
                  </a:lnTo>
                  <a:cubicBezTo>
                    <a:pt x="1417" y="5930"/>
                    <a:pt x="1096" y="6049"/>
                    <a:pt x="1358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61" y="5418"/>
                    <a:pt x="7656" y="5441"/>
                    <a:pt x="7763" y="5453"/>
                  </a:cubicBezTo>
                  <a:cubicBezTo>
                    <a:pt x="7656" y="5465"/>
                    <a:pt x="7561" y="5477"/>
                    <a:pt x="7466" y="5501"/>
                  </a:cubicBezTo>
                  <a:cubicBezTo>
                    <a:pt x="7120" y="5572"/>
                    <a:pt x="6930" y="5727"/>
                    <a:pt x="6739" y="5775"/>
                  </a:cubicBezTo>
                  <a:cubicBezTo>
                    <a:pt x="6597" y="5799"/>
                    <a:pt x="6442" y="5775"/>
                    <a:pt x="6311" y="5703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1"/>
                    <a:pt x="6311" y="5203"/>
                  </a:cubicBezTo>
                  <a:cubicBezTo>
                    <a:pt x="6442" y="5120"/>
                    <a:pt x="6597" y="5096"/>
                    <a:pt x="6751" y="5132"/>
                  </a:cubicBezTo>
                  <a:close/>
                  <a:moveTo>
                    <a:pt x="6858" y="6632"/>
                  </a:moveTo>
                  <a:close/>
                  <a:moveTo>
                    <a:pt x="6632" y="4060"/>
                  </a:moveTo>
                  <a:close/>
                  <a:moveTo>
                    <a:pt x="6144" y="4322"/>
                  </a:moveTo>
                  <a:cubicBezTo>
                    <a:pt x="6311" y="4215"/>
                    <a:pt x="6549" y="4191"/>
                    <a:pt x="6847" y="3989"/>
                  </a:cubicBezTo>
                  <a:cubicBezTo>
                    <a:pt x="6930" y="3941"/>
                    <a:pt x="7013" y="3882"/>
                    <a:pt x="7097" y="3810"/>
                  </a:cubicBezTo>
                  <a:cubicBezTo>
                    <a:pt x="7025" y="3894"/>
                    <a:pt x="6966" y="3977"/>
                    <a:pt x="6918" y="4060"/>
                  </a:cubicBezTo>
                  <a:cubicBezTo>
                    <a:pt x="6716" y="4358"/>
                    <a:pt x="6692" y="4596"/>
                    <a:pt x="6585" y="4763"/>
                  </a:cubicBezTo>
                  <a:cubicBezTo>
                    <a:pt x="6513" y="4894"/>
                    <a:pt x="6382" y="4989"/>
                    <a:pt x="6239" y="5025"/>
                  </a:cubicBezTo>
                  <a:cubicBezTo>
                    <a:pt x="6406" y="4882"/>
                    <a:pt x="6489" y="4656"/>
                    <a:pt x="6477" y="4429"/>
                  </a:cubicBezTo>
                  <a:cubicBezTo>
                    <a:pt x="6251" y="4418"/>
                    <a:pt x="6037" y="4513"/>
                    <a:pt x="5882" y="4679"/>
                  </a:cubicBezTo>
                  <a:cubicBezTo>
                    <a:pt x="5930" y="4525"/>
                    <a:pt x="6013" y="4406"/>
                    <a:pt x="6144" y="4322"/>
                  </a:cubicBezTo>
                  <a:close/>
                  <a:moveTo>
                    <a:pt x="6477" y="6477"/>
                  </a:moveTo>
                  <a:cubicBezTo>
                    <a:pt x="6489" y="6251"/>
                    <a:pt x="6406" y="6037"/>
                    <a:pt x="6239" y="5882"/>
                  </a:cubicBezTo>
                  <a:cubicBezTo>
                    <a:pt x="6382" y="5918"/>
                    <a:pt x="6513" y="6013"/>
                    <a:pt x="6585" y="6144"/>
                  </a:cubicBezTo>
                  <a:cubicBezTo>
                    <a:pt x="6692" y="6311"/>
                    <a:pt x="6716" y="6549"/>
                    <a:pt x="6918" y="6846"/>
                  </a:cubicBezTo>
                  <a:cubicBezTo>
                    <a:pt x="6966" y="6930"/>
                    <a:pt x="7025" y="7013"/>
                    <a:pt x="7097" y="7096"/>
                  </a:cubicBezTo>
                  <a:cubicBezTo>
                    <a:pt x="7013" y="7037"/>
                    <a:pt x="6930" y="6977"/>
                    <a:pt x="6847" y="6918"/>
                  </a:cubicBezTo>
                  <a:cubicBezTo>
                    <a:pt x="6549" y="6727"/>
                    <a:pt x="6311" y="6692"/>
                    <a:pt x="6144" y="6596"/>
                  </a:cubicBezTo>
                  <a:cubicBezTo>
                    <a:pt x="6013" y="6513"/>
                    <a:pt x="5918" y="6382"/>
                    <a:pt x="5882" y="6239"/>
                  </a:cubicBezTo>
                  <a:cubicBezTo>
                    <a:pt x="6037" y="6406"/>
                    <a:pt x="6263" y="6489"/>
                    <a:pt x="6489" y="6477"/>
                  </a:cubicBezTo>
                  <a:close/>
                  <a:moveTo>
                    <a:pt x="5608" y="7275"/>
                  </a:moveTo>
                  <a:close/>
                  <a:moveTo>
                    <a:pt x="5203" y="4596"/>
                  </a:moveTo>
                  <a:cubicBezTo>
                    <a:pt x="5132" y="4465"/>
                    <a:pt x="5108" y="4310"/>
                    <a:pt x="5144" y="4156"/>
                  </a:cubicBezTo>
                  <a:cubicBezTo>
                    <a:pt x="5192" y="3965"/>
                    <a:pt x="5334" y="3787"/>
                    <a:pt x="5406" y="3429"/>
                  </a:cubicBezTo>
                  <a:cubicBezTo>
                    <a:pt x="5430" y="3346"/>
                    <a:pt x="5442" y="3239"/>
                    <a:pt x="5454" y="3132"/>
                  </a:cubicBezTo>
                  <a:cubicBezTo>
                    <a:pt x="5465" y="3251"/>
                    <a:pt x="5489" y="3346"/>
                    <a:pt x="5501" y="3429"/>
                  </a:cubicBezTo>
                  <a:cubicBezTo>
                    <a:pt x="5584" y="3787"/>
                    <a:pt x="5727" y="3965"/>
                    <a:pt x="5775" y="4156"/>
                  </a:cubicBezTo>
                  <a:cubicBezTo>
                    <a:pt x="5811" y="4310"/>
                    <a:pt x="5787" y="4465"/>
                    <a:pt x="5715" y="4596"/>
                  </a:cubicBezTo>
                  <a:cubicBezTo>
                    <a:pt x="5930" y="4370"/>
                    <a:pt x="5763" y="4001"/>
                    <a:pt x="5454" y="4001"/>
                  </a:cubicBezTo>
                  <a:cubicBezTo>
                    <a:pt x="5144" y="4001"/>
                    <a:pt x="4989" y="4370"/>
                    <a:pt x="5203" y="4596"/>
                  </a:cubicBezTo>
                  <a:close/>
                  <a:moveTo>
                    <a:pt x="5454" y="6894"/>
                  </a:moveTo>
                  <a:cubicBezTo>
                    <a:pt x="5620" y="6739"/>
                    <a:pt x="5715" y="6525"/>
                    <a:pt x="5715" y="6299"/>
                  </a:cubicBezTo>
                  <a:cubicBezTo>
                    <a:pt x="5787" y="6430"/>
                    <a:pt x="5811" y="6584"/>
                    <a:pt x="5775" y="6739"/>
                  </a:cubicBezTo>
                  <a:cubicBezTo>
                    <a:pt x="5727" y="6930"/>
                    <a:pt x="5584" y="7108"/>
                    <a:pt x="5501" y="7466"/>
                  </a:cubicBezTo>
                  <a:cubicBezTo>
                    <a:pt x="5489" y="7561"/>
                    <a:pt x="5465" y="7656"/>
                    <a:pt x="5454" y="7763"/>
                  </a:cubicBezTo>
                  <a:cubicBezTo>
                    <a:pt x="5442" y="7644"/>
                    <a:pt x="5430" y="7549"/>
                    <a:pt x="5406" y="7466"/>
                  </a:cubicBezTo>
                  <a:cubicBezTo>
                    <a:pt x="5334" y="7108"/>
                    <a:pt x="5192" y="6930"/>
                    <a:pt x="5144" y="6739"/>
                  </a:cubicBezTo>
                  <a:cubicBezTo>
                    <a:pt x="5108" y="6584"/>
                    <a:pt x="5132" y="6430"/>
                    <a:pt x="5203" y="6299"/>
                  </a:cubicBezTo>
                  <a:cubicBezTo>
                    <a:pt x="5192" y="6525"/>
                    <a:pt x="5287" y="6751"/>
                    <a:pt x="5465" y="6906"/>
                  </a:cubicBezTo>
                  <a:close/>
                  <a:moveTo>
                    <a:pt x="4275" y="6846"/>
                  </a:moveTo>
                  <a:close/>
                  <a:moveTo>
                    <a:pt x="4275" y="4048"/>
                  </a:moveTo>
                  <a:close/>
                  <a:moveTo>
                    <a:pt x="4430" y="4418"/>
                  </a:moveTo>
                  <a:cubicBezTo>
                    <a:pt x="4418" y="4644"/>
                    <a:pt x="4501" y="4870"/>
                    <a:pt x="4668" y="5013"/>
                  </a:cubicBezTo>
                  <a:cubicBezTo>
                    <a:pt x="4525" y="4977"/>
                    <a:pt x="4394" y="4882"/>
                    <a:pt x="4311" y="4751"/>
                  </a:cubicBezTo>
                  <a:cubicBezTo>
                    <a:pt x="4215" y="4584"/>
                    <a:pt x="4191" y="4358"/>
                    <a:pt x="3989" y="4048"/>
                  </a:cubicBezTo>
                  <a:cubicBezTo>
                    <a:pt x="3930" y="3965"/>
                    <a:pt x="3870" y="3882"/>
                    <a:pt x="3810" y="3798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79"/>
                    <a:pt x="4596" y="4203"/>
                    <a:pt x="4763" y="4310"/>
                  </a:cubicBezTo>
                  <a:cubicBezTo>
                    <a:pt x="4894" y="4394"/>
                    <a:pt x="4989" y="4513"/>
                    <a:pt x="5025" y="4656"/>
                  </a:cubicBezTo>
                  <a:cubicBezTo>
                    <a:pt x="4870" y="4501"/>
                    <a:pt x="4656" y="4418"/>
                    <a:pt x="4441" y="4429"/>
                  </a:cubicBezTo>
                  <a:close/>
                  <a:moveTo>
                    <a:pt x="5025" y="6227"/>
                  </a:moveTo>
                  <a:cubicBezTo>
                    <a:pt x="4977" y="6370"/>
                    <a:pt x="4882" y="6501"/>
                    <a:pt x="4763" y="6584"/>
                  </a:cubicBezTo>
                  <a:cubicBezTo>
                    <a:pt x="4584" y="6680"/>
                    <a:pt x="4358" y="6704"/>
                    <a:pt x="4049" y="6906"/>
                  </a:cubicBezTo>
                  <a:cubicBezTo>
                    <a:pt x="3965" y="6965"/>
                    <a:pt x="3882" y="7025"/>
                    <a:pt x="3810" y="7085"/>
                  </a:cubicBezTo>
                  <a:cubicBezTo>
                    <a:pt x="3870" y="7001"/>
                    <a:pt x="3930" y="6918"/>
                    <a:pt x="3989" y="6835"/>
                  </a:cubicBezTo>
                  <a:cubicBezTo>
                    <a:pt x="4180" y="6537"/>
                    <a:pt x="4203" y="6299"/>
                    <a:pt x="4311" y="6132"/>
                  </a:cubicBezTo>
                  <a:cubicBezTo>
                    <a:pt x="4394" y="6001"/>
                    <a:pt x="4513" y="5906"/>
                    <a:pt x="4668" y="5870"/>
                  </a:cubicBezTo>
                  <a:cubicBezTo>
                    <a:pt x="4501" y="6025"/>
                    <a:pt x="4406" y="6239"/>
                    <a:pt x="4418" y="6465"/>
                  </a:cubicBezTo>
                  <a:cubicBezTo>
                    <a:pt x="4656" y="6489"/>
                    <a:pt x="4882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29" y="5394"/>
                  </a:moveTo>
                  <a:cubicBezTo>
                    <a:pt x="3787" y="5322"/>
                    <a:pt x="3965" y="5180"/>
                    <a:pt x="4156" y="5132"/>
                  </a:cubicBezTo>
                  <a:cubicBezTo>
                    <a:pt x="4311" y="5096"/>
                    <a:pt x="4465" y="5120"/>
                    <a:pt x="4596" y="5191"/>
                  </a:cubicBezTo>
                  <a:cubicBezTo>
                    <a:pt x="4370" y="5180"/>
                    <a:pt x="4144" y="5275"/>
                    <a:pt x="4001" y="5441"/>
                  </a:cubicBezTo>
                  <a:cubicBezTo>
                    <a:pt x="4144" y="5620"/>
                    <a:pt x="4370" y="5703"/>
                    <a:pt x="4596" y="5703"/>
                  </a:cubicBezTo>
                  <a:cubicBezTo>
                    <a:pt x="4465" y="5775"/>
                    <a:pt x="4311" y="5799"/>
                    <a:pt x="4156" y="5763"/>
                  </a:cubicBezTo>
                  <a:cubicBezTo>
                    <a:pt x="3965" y="5715"/>
                    <a:pt x="3787" y="5572"/>
                    <a:pt x="3429" y="5489"/>
                  </a:cubicBezTo>
                  <a:cubicBezTo>
                    <a:pt x="3334" y="5477"/>
                    <a:pt x="3239" y="5453"/>
                    <a:pt x="3132" y="5441"/>
                  </a:cubicBezTo>
                  <a:cubicBezTo>
                    <a:pt x="3251" y="5441"/>
                    <a:pt x="3358" y="5430"/>
                    <a:pt x="3453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26"/>
            <p:cNvSpPr/>
            <p:nvPr/>
          </p:nvSpPr>
          <p:spPr>
            <a:xfrm>
              <a:off x="6658250" y="1717900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00" y="4763"/>
                  </a:moveTo>
                  <a:cubicBezTo>
                    <a:pt x="9133" y="4513"/>
                    <a:pt x="8669" y="4453"/>
                    <a:pt x="8562" y="4787"/>
                  </a:cubicBezTo>
                  <a:cubicBezTo>
                    <a:pt x="8883" y="4656"/>
                    <a:pt x="8990" y="4918"/>
                    <a:pt x="8978" y="5084"/>
                  </a:cubicBezTo>
                  <a:cubicBezTo>
                    <a:pt x="8978" y="5144"/>
                    <a:pt x="8954" y="5204"/>
                    <a:pt x="8907" y="5251"/>
                  </a:cubicBezTo>
                  <a:cubicBezTo>
                    <a:pt x="8859" y="5299"/>
                    <a:pt x="8716" y="5358"/>
                    <a:pt x="8645" y="5311"/>
                  </a:cubicBezTo>
                  <a:cubicBezTo>
                    <a:pt x="8573" y="5251"/>
                    <a:pt x="8609" y="5120"/>
                    <a:pt x="8752" y="5156"/>
                  </a:cubicBezTo>
                  <a:cubicBezTo>
                    <a:pt x="8669" y="4989"/>
                    <a:pt x="8419" y="5049"/>
                    <a:pt x="8419" y="5239"/>
                  </a:cubicBezTo>
                  <a:cubicBezTo>
                    <a:pt x="8407" y="5251"/>
                    <a:pt x="8407" y="5275"/>
                    <a:pt x="8419" y="5287"/>
                  </a:cubicBezTo>
                  <a:lnTo>
                    <a:pt x="8419" y="5299"/>
                  </a:lnTo>
                  <a:cubicBezTo>
                    <a:pt x="8419" y="5358"/>
                    <a:pt x="8454" y="5394"/>
                    <a:pt x="8490" y="5418"/>
                  </a:cubicBezTo>
                  <a:cubicBezTo>
                    <a:pt x="8085" y="5501"/>
                    <a:pt x="7669" y="5465"/>
                    <a:pt x="7276" y="5335"/>
                  </a:cubicBezTo>
                  <a:cubicBezTo>
                    <a:pt x="8454" y="5608"/>
                    <a:pt x="8073" y="4442"/>
                    <a:pt x="8788" y="4442"/>
                  </a:cubicBezTo>
                  <a:lnTo>
                    <a:pt x="8716" y="4442"/>
                  </a:lnTo>
                  <a:cubicBezTo>
                    <a:pt x="8740" y="4430"/>
                    <a:pt x="8764" y="4430"/>
                    <a:pt x="8788" y="4442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1" y="4977"/>
                    <a:pt x="7728" y="5108"/>
                  </a:cubicBezTo>
                  <a:cubicBezTo>
                    <a:pt x="7692" y="4882"/>
                    <a:pt x="7561" y="4823"/>
                    <a:pt x="7383" y="4906"/>
                  </a:cubicBezTo>
                  <a:cubicBezTo>
                    <a:pt x="7561" y="5049"/>
                    <a:pt x="7419" y="5239"/>
                    <a:pt x="7240" y="5227"/>
                  </a:cubicBezTo>
                  <a:cubicBezTo>
                    <a:pt x="6966" y="5215"/>
                    <a:pt x="6621" y="4930"/>
                    <a:pt x="6168" y="5239"/>
                  </a:cubicBezTo>
                  <a:cubicBezTo>
                    <a:pt x="6073" y="5251"/>
                    <a:pt x="5990" y="5275"/>
                    <a:pt x="5906" y="5299"/>
                  </a:cubicBezTo>
                  <a:cubicBezTo>
                    <a:pt x="5978" y="5251"/>
                    <a:pt x="6061" y="5204"/>
                    <a:pt x="6133" y="5156"/>
                  </a:cubicBezTo>
                  <a:cubicBezTo>
                    <a:pt x="6668" y="5049"/>
                    <a:pt x="6716" y="4596"/>
                    <a:pt x="6895" y="4394"/>
                  </a:cubicBezTo>
                  <a:cubicBezTo>
                    <a:pt x="7026" y="4263"/>
                    <a:pt x="7252" y="4299"/>
                    <a:pt x="7228" y="4537"/>
                  </a:cubicBezTo>
                  <a:cubicBezTo>
                    <a:pt x="7419" y="4465"/>
                    <a:pt x="7466" y="4334"/>
                    <a:pt x="7323" y="4144"/>
                  </a:cubicBezTo>
                  <a:cubicBezTo>
                    <a:pt x="7526" y="4132"/>
                    <a:pt x="7692" y="4501"/>
                    <a:pt x="8073" y="4370"/>
                  </a:cubicBezTo>
                  <a:cubicBezTo>
                    <a:pt x="8228" y="4311"/>
                    <a:pt x="8383" y="4168"/>
                    <a:pt x="8550" y="3858"/>
                  </a:cubicBezTo>
                  <a:lnTo>
                    <a:pt x="8550" y="3858"/>
                  </a:lnTo>
                  <a:cubicBezTo>
                    <a:pt x="8038" y="4358"/>
                    <a:pt x="7490" y="3263"/>
                    <a:pt x="6847" y="4299"/>
                  </a:cubicBezTo>
                  <a:lnTo>
                    <a:pt x="6847" y="4299"/>
                  </a:lnTo>
                  <a:cubicBezTo>
                    <a:pt x="7026" y="3930"/>
                    <a:pt x="7299" y="3608"/>
                    <a:pt x="7645" y="3370"/>
                  </a:cubicBezTo>
                  <a:cubicBezTo>
                    <a:pt x="7633" y="3418"/>
                    <a:pt x="7645" y="3477"/>
                    <a:pt x="7669" y="3513"/>
                  </a:cubicBezTo>
                  <a:lnTo>
                    <a:pt x="7680" y="3525"/>
                  </a:lnTo>
                  <a:cubicBezTo>
                    <a:pt x="7692" y="3537"/>
                    <a:pt x="7704" y="3549"/>
                    <a:pt x="7716" y="3560"/>
                  </a:cubicBezTo>
                  <a:cubicBezTo>
                    <a:pt x="7847" y="3703"/>
                    <a:pt x="8073" y="3560"/>
                    <a:pt x="8014" y="3382"/>
                  </a:cubicBezTo>
                  <a:cubicBezTo>
                    <a:pt x="7942" y="3513"/>
                    <a:pt x="7835" y="3430"/>
                    <a:pt x="7835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1" y="3227"/>
                    <a:pt x="8228" y="3275"/>
                  </a:cubicBezTo>
                  <a:cubicBezTo>
                    <a:pt x="8347" y="3382"/>
                    <a:pt x="8466" y="3632"/>
                    <a:pt x="8145" y="3763"/>
                  </a:cubicBezTo>
                  <a:cubicBezTo>
                    <a:pt x="8454" y="3941"/>
                    <a:pt x="8740" y="3572"/>
                    <a:pt x="8681" y="3263"/>
                  </a:cubicBezTo>
                  <a:cubicBezTo>
                    <a:pt x="8907" y="3310"/>
                    <a:pt x="8943" y="3168"/>
                    <a:pt x="9169" y="3358"/>
                  </a:cubicBezTo>
                  <a:cubicBezTo>
                    <a:pt x="8966" y="2775"/>
                    <a:pt x="8657" y="2929"/>
                    <a:pt x="8442" y="2834"/>
                  </a:cubicBezTo>
                  <a:lnTo>
                    <a:pt x="8442" y="2834"/>
                  </a:lnTo>
                  <a:cubicBezTo>
                    <a:pt x="8919" y="2989"/>
                    <a:pt x="9062" y="2632"/>
                    <a:pt x="9454" y="2608"/>
                  </a:cubicBezTo>
                  <a:cubicBezTo>
                    <a:pt x="9038" y="2251"/>
                    <a:pt x="8776" y="2537"/>
                    <a:pt x="8490" y="2644"/>
                  </a:cubicBezTo>
                  <a:lnTo>
                    <a:pt x="8490" y="2644"/>
                  </a:lnTo>
                  <a:cubicBezTo>
                    <a:pt x="9204" y="2358"/>
                    <a:pt x="9050" y="1953"/>
                    <a:pt x="9335" y="1608"/>
                  </a:cubicBezTo>
                  <a:cubicBezTo>
                    <a:pt x="8990" y="1894"/>
                    <a:pt x="8585" y="1727"/>
                    <a:pt x="8288" y="2453"/>
                  </a:cubicBezTo>
                  <a:lnTo>
                    <a:pt x="8288" y="2453"/>
                  </a:lnTo>
                  <a:cubicBezTo>
                    <a:pt x="8395" y="2156"/>
                    <a:pt x="8681" y="1894"/>
                    <a:pt x="8335" y="1489"/>
                  </a:cubicBezTo>
                  <a:cubicBezTo>
                    <a:pt x="8311" y="1882"/>
                    <a:pt x="7954" y="2025"/>
                    <a:pt x="8109" y="2501"/>
                  </a:cubicBezTo>
                  <a:lnTo>
                    <a:pt x="8109" y="2501"/>
                  </a:lnTo>
                  <a:cubicBezTo>
                    <a:pt x="8014" y="2287"/>
                    <a:pt x="8157" y="1977"/>
                    <a:pt x="7585" y="1775"/>
                  </a:cubicBezTo>
                  <a:cubicBezTo>
                    <a:pt x="7776" y="2001"/>
                    <a:pt x="7633" y="2036"/>
                    <a:pt x="7680" y="2263"/>
                  </a:cubicBezTo>
                  <a:cubicBezTo>
                    <a:pt x="7383" y="2203"/>
                    <a:pt x="7002" y="2489"/>
                    <a:pt x="7168" y="2798"/>
                  </a:cubicBezTo>
                  <a:cubicBezTo>
                    <a:pt x="7299" y="2477"/>
                    <a:pt x="7561" y="2596"/>
                    <a:pt x="7669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2" y="3108"/>
                    <a:pt x="7430" y="3001"/>
                    <a:pt x="7561" y="2929"/>
                  </a:cubicBezTo>
                  <a:cubicBezTo>
                    <a:pt x="7383" y="2870"/>
                    <a:pt x="7240" y="3096"/>
                    <a:pt x="7371" y="3227"/>
                  </a:cubicBezTo>
                  <a:cubicBezTo>
                    <a:pt x="7395" y="3239"/>
                    <a:pt x="7407" y="3251"/>
                    <a:pt x="7419" y="3263"/>
                  </a:cubicBezTo>
                  <a:lnTo>
                    <a:pt x="7430" y="3263"/>
                  </a:lnTo>
                  <a:cubicBezTo>
                    <a:pt x="7466" y="3299"/>
                    <a:pt x="7526" y="3299"/>
                    <a:pt x="7573" y="3299"/>
                  </a:cubicBezTo>
                  <a:cubicBezTo>
                    <a:pt x="7335" y="3644"/>
                    <a:pt x="7014" y="3918"/>
                    <a:pt x="6645" y="4096"/>
                  </a:cubicBezTo>
                  <a:cubicBezTo>
                    <a:pt x="7669" y="3453"/>
                    <a:pt x="6573" y="2906"/>
                    <a:pt x="7085" y="2394"/>
                  </a:cubicBezTo>
                  <a:cubicBezTo>
                    <a:pt x="7073" y="2406"/>
                    <a:pt x="7049" y="2429"/>
                    <a:pt x="7038" y="2441"/>
                  </a:cubicBezTo>
                  <a:cubicBezTo>
                    <a:pt x="7049" y="2429"/>
                    <a:pt x="7073" y="2406"/>
                    <a:pt x="7085" y="2394"/>
                  </a:cubicBezTo>
                  <a:cubicBezTo>
                    <a:pt x="6787" y="2560"/>
                    <a:pt x="6645" y="2715"/>
                    <a:pt x="6585" y="2858"/>
                  </a:cubicBezTo>
                  <a:cubicBezTo>
                    <a:pt x="6454" y="3251"/>
                    <a:pt x="6823" y="3418"/>
                    <a:pt x="6811" y="3620"/>
                  </a:cubicBezTo>
                  <a:cubicBezTo>
                    <a:pt x="6621" y="3477"/>
                    <a:pt x="6490" y="3525"/>
                    <a:pt x="6418" y="3715"/>
                  </a:cubicBezTo>
                  <a:cubicBezTo>
                    <a:pt x="6657" y="3691"/>
                    <a:pt x="6680" y="3918"/>
                    <a:pt x="6549" y="4049"/>
                  </a:cubicBezTo>
                  <a:cubicBezTo>
                    <a:pt x="6347" y="4227"/>
                    <a:pt x="5895" y="4263"/>
                    <a:pt x="5799" y="4811"/>
                  </a:cubicBezTo>
                  <a:cubicBezTo>
                    <a:pt x="5740" y="4882"/>
                    <a:pt x="5692" y="4954"/>
                    <a:pt x="5656" y="5037"/>
                  </a:cubicBezTo>
                  <a:cubicBezTo>
                    <a:pt x="5680" y="4954"/>
                    <a:pt x="5704" y="4858"/>
                    <a:pt x="5716" y="4775"/>
                  </a:cubicBezTo>
                  <a:cubicBezTo>
                    <a:pt x="6025" y="4322"/>
                    <a:pt x="5728" y="3977"/>
                    <a:pt x="5716" y="3703"/>
                  </a:cubicBezTo>
                  <a:cubicBezTo>
                    <a:pt x="5716" y="3525"/>
                    <a:pt x="5895" y="3382"/>
                    <a:pt x="6049" y="3560"/>
                  </a:cubicBezTo>
                  <a:cubicBezTo>
                    <a:pt x="6133" y="3382"/>
                    <a:pt x="6073" y="3251"/>
                    <a:pt x="5847" y="3215"/>
                  </a:cubicBezTo>
                  <a:cubicBezTo>
                    <a:pt x="5966" y="3072"/>
                    <a:pt x="6347" y="3215"/>
                    <a:pt x="6537" y="2846"/>
                  </a:cubicBezTo>
                  <a:cubicBezTo>
                    <a:pt x="6609" y="2691"/>
                    <a:pt x="6609" y="2489"/>
                    <a:pt x="6514" y="2156"/>
                  </a:cubicBezTo>
                  <a:cubicBezTo>
                    <a:pt x="6502" y="2870"/>
                    <a:pt x="5347" y="2489"/>
                    <a:pt x="5621" y="3668"/>
                  </a:cubicBezTo>
                  <a:cubicBezTo>
                    <a:pt x="5478" y="3275"/>
                    <a:pt x="5454" y="2858"/>
                    <a:pt x="5525" y="2453"/>
                  </a:cubicBezTo>
                  <a:cubicBezTo>
                    <a:pt x="5561" y="2489"/>
                    <a:pt x="5597" y="2513"/>
                    <a:pt x="5644" y="2525"/>
                  </a:cubicBezTo>
                  <a:lnTo>
                    <a:pt x="5656" y="2525"/>
                  </a:lnTo>
                  <a:cubicBezTo>
                    <a:pt x="5680" y="2537"/>
                    <a:pt x="5692" y="2537"/>
                    <a:pt x="5716" y="2525"/>
                  </a:cubicBezTo>
                  <a:cubicBezTo>
                    <a:pt x="5883" y="2525"/>
                    <a:pt x="5954" y="2322"/>
                    <a:pt x="5823" y="2215"/>
                  </a:cubicBezTo>
                  <a:cubicBezTo>
                    <a:pt x="5811" y="2203"/>
                    <a:pt x="5799" y="2203"/>
                    <a:pt x="5787" y="2191"/>
                  </a:cubicBezTo>
                  <a:cubicBezTo>
                    <a:pt x="5835" y="2346"/>
                    <a:pt x="5692" y="2358"/>
                    <a:pt x="5644" y="2298"/>
                  </a:cubicBezTo>
                  <a:cubicBezTo>
                    <a:pt x="5585" y="2227"/>
                    <a:pt x="5644" y="2084"/>
                    <a:pt x="5692" y="2036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2" y="2275"/>
                    <a:pt x="6442" y="1810"/>
                    <a:pt x="6180" y="1644"/>
                  </a:cubicBezTo>
                  <a:cubicBezTo>
                    <a:pt x="6371" y="1513"/>
                    <a:pt x="6299" y="1382"/>
                    <a:pt x="6597" y="1358"/>
                  </a:cubicBezTo>
                  <a:cubicBezTo>
                    <a:pt x="6049" y="1096"/>
                    <a:pt x="5930" y="1417"/>
                    <a:pt x="5716" y="1513"/>
                  </a:cubicBezTo>
                  <a:lnTo>
                    <a:pt x="5716" y="1513"/>
                  </a:lnTo>
                  <a:cubicBezTo>
                    <a:pt x="6156" y="1274"/>
                    <a:pt x="6014" y="917"/>
                    <a:pt x="6276" y="632"/>
                  </a:cubicBezTo>
                  <a:cubicBezTo>
                    <a:pt x="5728" y="667"/>
                    <a:pt x="5740" y="1060"/>
                    <a:pt x="5609" y="1346"/>
                  </a:cubicBezTo>
                  <a:lnTo>
                    <a:pt x="5609" y="1346"/>
                  </a:lnTo>
                  <a:cubicBezTo>
                    <a:pt x="5918" y="632"/>
                    <a:pt x="5514" y="453"/>
                    <a:pt x="5478" y="1"/>
                  </a:cubicBezTo>
                  <a:cubicBezTo>
                    <a:pt x="5442" y="453"/>
                    <a:pt x="5025" y="620"/>
                    <a:pt x="5335" y="1346"/>
                  </a:cubicBezTo>
                  <a:lnTo>
                    <a:pt x="5335" y="1346"/>
                  </a:lnTo>
                  <a:cubicBezTo>
                    <a:pt x="5204" y="1060"/>
                    <a:pt x="5228" y="667"/>
                    <a:pt x="4680" y="632"/>
                  </a:cubicBezTo>
                  <a:cubicBezTo>
                    <a:pt x="4942" y="929"/>
                    <a:pt x="4787" y="1274"/>
                    <a:pt x="5240" y="1513"/>
                  </a:cubicBezTo>
                  <a:lnTo>
                    <a:pt x="5240" y="1513"/>
                  </a:lnTo>
                  <a:cubicBezTo>
                    <a:pt x="5025" y="1429"/>
                    <a:pt x="4906" y="1096"/>
                    <a:pt x="4359" y="1358"/>
                  </a:cubicBezTo>
                  <a:cubicBezTo>
                    <a:pt x="4656" y="1382"/>
                    <a:pt x="4573" y="1513"/>
                    <a:pt x="4775" y="1644"/>
                  </a:cubicBezTo>
                  <a:cubicBezTo>
                    <a:pt x="4513" y="1810"/>
                    <a:pt x="4454" y="2275"/>
                    <a:pt x="4799" y="2382"/>
                  </a:cubicBezTo>
                  <a:cubicBezTo>
                    <a:pt x="4656" y="2060"/>
                    <a:pt x="4918" y="1953"/>
                    <a:pt x="5097" y="1965"/>
                  </a:cubicBezTo>
                  <a:cubicBezTo>
                    <a:pt x="5156" y="1965"/>
                    <a:pt x="5216" y="1989"/>
                    <a:pt x="5252" y="2036"/>
                  </a:cubicBezTo>
                  <a:cubicBezTo>
                    <a:pt x="5311" y="2084"/>
                    <a:pt x="5371" y="2227"/>
                    <a:pt x="5311" y="2298"/>
                  </a:cubicBezTo>
                  <a:cubicBezTo>
                    <a:pt x="5252" y="2370"/>
                    <a:pt x="5121" y="2334"/>
                    <a:pt x="5156" y="2191"/>
                  </a:cubicBezTo>
                  <a:cubicBezTo>
                    <a:pt x="5002" y="2275"/>
                    <a:pt x="5061" y="2525"/>
                    <a:pt x="5240" y="2525"/>
                  </a:cubicBezTo>
                  <a:cubicBezTo>
                    <a:pt x="5263" y="2537"/>
                    <a:pt x="5275" y="2537"/>
                    <a:pt x="5299" y="2525"/>
                  </a:cubicBezTo>
                  <a:lnTo>
                    <a:pt x="5311" y="2525"/>
                  </a:lnTo>
                  <a:cubicBezTo>
                    <a:pt x="5359" y="2513"/>
                    <a:pt x="5394" y="2489"/>
                    <a:pt x="5430" y="2453"/>
                  </a:cubicBezTo>
                  <a:cubicBezTo>
                    <a:pt x="5502" y="2858"/>
                    <a:pt x="5478" y="3275"/>
                    <a:pt x="5335" y="3668"/>
                  </a:cubicBezTo>
                  <a:cubicBezTo>
                    <a:pt x="5609" y="2489"/>
                    <a:pt x="4454" y="2870"/>
                    <a:pt x="4442" y="2156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609" y="3215"/>
                    <a:pt x="4978" y="3072"/>
                    <a:pt x="5109" y="3215"/>
                  </a:cubicBezTo>
                  <a:cubicBezTo>
                    <a:pt x="4882" y="3251"/>
                    <a:pt x="4811" y="3382"/>
                    <a:pt x="4906" y="3560"/>
                  </a:cubicBezTo>
                  <a:cubicBezTo>
                    <a:pt x="5049" y="3382"/>
                    <a:pt x="5240" y="3525"/>
                    <a:pt x="5240" y="3703"/>
                  </a:cubicBezTo>
                  <a:cubicBezTo>
                    <a:pt x="5228" y="3977"/>
                    <a:pt x="4942" y="4322"/>
                    <a:pt x="5240" y="4775"/>
                  </a:cubicBezTo>
                  <a:cubicBezTo>
                    <a:pt x="5252" y="4858"/>
                    <a:pt x="5275" y="4954"/>
                    <a:pt x="5299" y="5037"/>
                  </a:cubicBezTo>
                  <a:cubicBezTo>
                    <a:pt x="5263" y="4954"/>
                    <a:pt x="5216" y="4882"/>
                    <a:pt x="5156" y="4811"/>
                  </a:cubicBezTo>
                  <a:cubicBezTo>
                    <a:pt x="5049" y="4275"/>
                    <a:pt x="4597" y="4227"/>
                    <a:pt x="4406" y="4049"/>
                  </a:cubicBezTo>
                  <a:cubicBezTo>
                    <a:pt x="4263" y="3918"/>
                    <a:pt x="4299" y="3691"/>
                    <a:pt x="4537" y="3715"/>
                  </a:cubicBezTo>
                  <a:cubicBezTo>
                    <a:pt x="4466" y="3525"/>
                    <a:pt x="4335" y="3477"/>
                    <a:pt x="4144" y="3620"/>
                  </a:cubicBezTo>
                  <a:cubicBezTo>
                    <a:pt x="4132" y="3418"/>
                    <a:pt x="4501" y="3251"/>
                    <a:pt x="4371" y="2870"/>
                  </a:cubicBezTo>
                  <a:cubicBezTo>
                    <a:pt x="4323" y="2715"/>
                    <a:pt x="4168" y="2560"/>
                    <a:pt x="3870" y="2394"/>
                  </a:cubicBezTo>
                  <a:lnTo>
                    <a:pt x="3870" y="2394"/>
                  </a:lnTo>
                  <a:cubicBezTo>
                    <a:pt x="4371" y="2906"/>
                    <a:pt x="3275" y="3453"/>
                    <a:pt x="4311" y="4096"/>
                  </a:cubicBezTo>
                  <a:cubicBezTo>
                    <a:pt x="3942" y="3918"/>
                    <a:pt x="3620" y="3644"/>
                    <a:pt x="3382" y="3299"/>
                  </a:cubicBezTo>
                  <a:cubicBezTo>
                    <a:pt x="3430" y="3299"/>
                    <a:pt x="3489" y="3299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6" y="3096"/>
                    <a:pt x="3573" y="2870"/>
                    <a:pt x="3394" y="2929"/>
                  </a:cubicBezTo>
                  <a:cubicBezTo>
                    <a:pt x="3525" y="3001"/>
                    <a:pt x="3454" y="3108"/>
                    <a:pt x="3358" y="3108"/>
                  </a:cubicBezTo>
                  <a:cubicBezTo>
                    <a:pt x="3275" y="3096"/>
                    <a:pt x="3216" y="2953"/>
                    <a:pt x="3216" y="2882"/>
                  </a:cubicBezTo>
                  <a:cubicBezTo>
                    <a:pt x="3216" y="2822"/>
                    <a:pt x="3239" y="2763"/>
                    <a:pt x="3287" y="2715"/>
                  </a:cubicBezTo>
                  <a:cubicBezTo>
                    <a:pt x="3394" y="2596"/>
                    <a:pt x="3656" y="2477"/>
                    <a:pt x="3775" y="2798"/>
                  </a:cubicBezTo>
                  <a:cubicBezTo>
                    <a:pt x="3954" y="2489"/>
                    <a:pt x="3585" y="2203"/>
                    <a:pt x="3275" y="2263"/>
                  </a:cubicBezTo>
                  <a:cubicBezTo>
                    <a:pt x="3323" y="2036"/>
                    <a:pt x="3180" y="2001"/>
                    <a:pt x="3370" y="1775"/>
                  </a:cubicBezTo>
                  <a:cubicBezTo>
                    <a:pt x="2799" y="1977"/>
                    <a:pt x="2942" y="2287"/>
                    <a:pt x="2847" y="2501"/>
                  </a:cubicBezTo>
                  <a:lnTo>
                    <a:pt x="2847" y="2501"/>
                  </a:lnTo>
                  <a:cubicBezTo>
                    <a:pt x="3001" y="2025"/>
                    <a:pt x="2644" y="1882"/>
                    <a:pt x="2620" y="1489"/>
                  </a:cubicBezTo>
                  <a:cubicBezTo>
                    <a:pt x="2275" y="1894"/>
                    <a:pt x="2561" y="2167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6" y="1953"/>
                    <a:pt x="1739" y="2358"/>
                    <a:pt x="2466" y="2644"/>
                  </a:cubicBezTo>
                  <a:lnTo>
                    <a:pt x="2466" y="2644"/>
                  </a:lnTo>
                  <a:cubicBezTo>
                    <a:pt x="2168" y="2537"/>
                    <a:pt x="1918" y="2263"/>
                    <a:pt x="1501" y="2608"/>
                  </a:cubicBezTo>
                  <a:cubicBezTo>
                    <a:pt x="1894" y="2632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87"/>
                    <a:pt x="1787" y="3358"/>
                  </a:cubicBezTo>
                  <a:cubicBezTo>
                    <a:pt x="2013" y="3168"/>
                    <a:pt x="2049" y="3310"/>
                    <a:pt x="2275" y="3263"/>
                  </a:cubicBezTo>
                  <a:cubicBezTo>
                    <a:pt x="2215" y="3560"/>
                    <a:pt x="2501" y="3941"/>
                    <a:pt x="2811" y="3763"/>
                  </a:cubicBezTo>
                  <a:cubicBezTo>
                    <a:pt x="2489" y="3632"/>
                    <a:pt x="2608" y="3382"/>
                    <a:pt x="2727" y="3275"/>
                  </a:cubicBezTo>
                  <a:cubicBezTo>
                    <a:pt x="2775" y="3227"/>
                    <a:pt x="2835" y="3203"/>
                    <a:pt x="2894" y="3203"/>
                  </a:cubicBezTo>
                  <a:cubicBezTo>
                    <a:pt x="2966" y="3203"/>
                    <a:pt x="3108" y="3263"/>
                    <a:pt x="3120" y="3346"/>
                  </a:cubicBezTo>
                  <a:cubicBezTo>
                    <a:pt x="3120" y="3430"/>
                    <a:pt x="3013" y="3513"/>
                    <a:pt x="2942" y="3382"/>
                  </a:cubicBezTo>
                  <a:cubicBezTo>
                    <a:pt x="2882" y="3560"/>
                    <a:pt x="3108" y="3703"/>
                    <a:pt x="3239" y="3560"/>
                  </a:cubicBezTo>
                  <a:cubicBezTo>
                    <a:pt x="3251" y="3549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9" y="3477"/>
                    <a:pt x="3311" y="3418"/>
                    <a:pt x="3299" y="3370"/>
                  </a:cubicBezTo>
                  <a:cubicBezTo>
                    <a:pt x="3644" y="3608"/>
                    <a:pt x="3918" y="3930"/>
                    <a:pt x="4097" y="4299"/>
                  </a:cubicBezTo>
                  <a:lnTo>
                    <a:pt x="4097" y="4299"/>
                  </a:lnTo>
                  <a:cubicBezTo>
                    <a:pt x="3466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1" y="4168"/>
                    <a:pt x="2716" y="4311"/>
                    <a:pt x="2870" y="4370"/>
                  </a:cubicBezTo>
                  <a:cubicBezTo>
                    <a:pt x="3263" y="4501"/>
                    <a:pt x="3430" y="4132"/>
                    <a:pt x="3620" y="4144"/>
                  </a:cubicBezTo>
                  <a:cubicBezTo>
                    <a:pt x="3478" y="4334"/>
                    <a:pt x="3537" y="4465"/>
                    <a:pt x="3716" y="4537"/>
                  </a:cubicBezTo>
                  <a:cubicBezTo>
                    <a:pt x="3704" y="4299"/>
                    <a:pt x="3930" y="4263"/>
                    <a:pt x="4049" y="4394"/>
                  </a:cubicBezTo>
                  <a:cubicBezTo>
                    <a:pt x="4240" y="4596"/>
                    <a:pt x="4275" y="5049"/>
                    <a:pt x="4811" y="5156"/>
                  </a:cubicBezTo>
                  <a:cubicBezTo>
                    <a:pt x="4894" y="5204"/>
                    <a:pt x="4966" y="5263"/>
                    <a:pt x="5049" y="5299"/>
                  </a:cubicBezTo>
                  <a:cubicBezTo>
                    <a:pt x="4966" y="5275"/>
                    <a:pt x="4871" y="5251"/>
                    <a:pt x="4775" y="5239"/>
                  </a:cubicBezTo>
                  <a:cubicBezTo>
                    <a:pt x="4335" y="4930"/>
                    <a:pt x="3978" y="5227"/>
                    <a:pt x="3704" y="5227"/>
                  </a:cubicBezTo>
                  <a:cubicBezTo>
                    <a:pt x="3525" y="5227"/>
                    <a:pt x="3382" y="5049"/>
                    <a:pt x="3573" y="4906"/>
                  </a:cubicBezTo>
                  <a:cubicBezTo>
                    <a:pt x="3394" y="4823"/>
                    <a:pt x="3251" y="4882"/>
                    <a:pt x="3228" y="5108"/>
                  </a:cubicBezTo>
                  <a:cubicBezTo>
                    <a:pt x="3073" y="4977"/>
                    <a:pt x="3228" y="4596"/>
                    <a:pt x="2847" y="4418"/>
                  </a:cubicBezTo>
                  <a:cubicBezTo>
                    <a:pt x="2704" y="4346"/>
                    <a:pt x="2489" y="4346"/>
                    <a:pt x="2156" y="4442"/>
                  </a:cubicBezTo>
                  <a:cubicBezTo>
                    <a:pt x="2180" y="4442"/>
                    <a:pt x="2215" y="4442"/>
                    <a:pt x="2239" y="4442"/>
                  </a:cubicBezTo>
                  <a:lnTo>
                    <a:pt x="2156" y="4442"/>
                  </a:lnTo>
                  <a:cubicBezTo>
                    <a:pt x="2882" y="4453"/>
                    <a:pt x="2501" y="5608"/>
                    <a:pt x="3668" y="5335"/>
                  </a:cubicBezTo>
                  <a:lnTo>
                    <a:pt x="3668" y="5335"/>
                  </a:lnTo>
                  <a:cubicBezTo>
                    <a:pt x="3275" y="5465"/>
                    <a:pt x="2858" y="5501"/>
                    <a:pt x="2454" y="5430"/>
                  </a:cubicBezTo>
                  <a:cubicBezTo>
                    <a:pt x="2489" y="5394"/>
                    <a:pt x="2525" y="5358"/>
                    <a:pt x="2537" y="5311"/>
                  </a:cubicBezTo>
                  <a:lnTo>
                    <a:pt x="2537" y="5299"/>
                  </a:lnTo>
                  <a:cubicBezTo>
                    <a:pt x="2537" y="5275"/>
                    <a:pt x="2537" y="5251"/>
                    <a:pt x="2537" y="5239"/>
                  </a:cubicBezTo>
                  <a:cubicBezTo>
                    <a:pt x="2537" y="5049"/>
                    <a:pt x="2287" y="4989"/>
                    <a:pt x="2204" y="5156"/>
                  </a:cubicBezTo>
                  <a:cubicBezTo>
                    <a:pt x="2346" y="5120"/>
                    <a:pt x="2370" y="5251"/>
                    <a:pt x="2299" y="5311"/>
                  </a:cubicBezTo>
                  <a:cubicBezTo>
                    <a:pt x="2227" y="5358"/>
                    <a:pt x="2085" y="5311"/>
                    <a:pt x="2037" y="5251"/>
                  </a:cubicBezTo>
                  <a:cubicBezTo>
                    <a:pt x="1989" y="5215"/>
                    <a:pt x="1965" y="5156"/>
                    <a:pt x="1965" y="5084"/>
                  </a:cubicBezTo>
                  <a:cubicBezTo>
                    <a:pt x="1954" y="4930"/>
                    <a:pt x="2061" y="4656"/>
                    <a:pt x="2382" y="4787"/>
                  </a:cubicBezTo>
                  <a:cubicBezTo>
                    <a:pt x="2287" y="4453"/>
                    <a:pt x="1823" y="4513"/>
                    <a:pt x="1644" y="4775"/>
                  </a:cubicBezTo>
                  <a:cubicBezTo>
                    <a:pt x="1525" y="4573"/>
                    <a:pt x="1382" y="4656"/>
                    <a:pt x="1358" y="4358"/>
                  </a:cubicBezTo>
                  <a:cubicBezTo>
                    <a:pt x="1096" y="4906"/>
                    <a:pt x="1430" y="5025"/>
                    <a:pt x="1513" y="5239"/>
                  </a:cubicBezTo>
                  <a:lnTo>
                    <a:pt x="1513" y="5239"/>
                  </a:lnTo>
                  <a:cubicBezTo>
                    <a:pt x="1287" y="4787"/>
                    <a:pt x="918" y="4942"/>
                    <a:pt x="632" y="4680"/>
                  </a:cubicBezTo>
                  <a:cubicBezTo>
                    <a:pt x="680" y="5227"/>
                    <a:pt x="1061" y="5204"/>
                    <a:pt x="1346" y="5335"/>
                  </a:cubicBezTo>
                  <a:lnTo>
                    <a:pt x="1346" y="5335"/>
                  </a:lnTo>
                  <a:cubicBezTo>
                    <a:pt x="632" y="5037"/>
                    <a:pt x="453" y="5442"/>
                    <a:pt x="1" y="5477"/>
                  </a:cubicBezTo>
                  <a:cubicBezTo>
                    <a:pt x="453" y="5513"/>
                    <a:pt x="632" y="5918"/>
                    <a:pt x="1346" y="5608"/>
                  </a:cubicBezTo>
                  <a:lnTo>
                    <a:pt x="1346" y="5608"/>
                  </a:lnTo>
                  <a:cubicBezTo>
                    <a:pt x="1061" y="5739"/>
                    <a:pt x="680" y="5727"/>
                    <a:pt x="632" y="6275"/>
                  </a:cubicBezTo>
                  <a:cubicBezTo>
                    <a:pt x="930" y="6001"/>
                    <a:pt x="1287" y="6156"/>
                    <a:pt x="1513" y="5716"/>
                  </a:cubicBezTo>
                  <a:lnTo>
                    <a:pt x="1513" y="5716"/>
                  </a:lnTo>
                  <a:cubicBezTo>
                    <a:pt x="1430" y="5930"/>
                    <a:pt x="1096" y="6049"/>
                    <a:pt x="1358" y="6597"/>
                  </a:cubicBezTo>
                  <a:cubicBezTo>
                    <a:pt x="1382" y="6299"/>
                    <a:pt x="1513" y="6370"/>
                    <a:pt x="1644" y="6180"/>
                  </a:cubicBezTo>
                  <a:cubicBezTo>
                    <a:pt x="1823" y="6442"/>
                    <a:pt x="2287" y="6501"/>
                    <a:pt x="2382" y="6156"/>
                  </a:cubicBezTo>
                  <a:cubicBezTo>
                    <a:pt x="2061" y="6299"/>
                    <a:pt x="1954" y="6037"/>
                    <a:pt x="1965" y="5858"/>
                  </a:cubicBezTo>
                  <a:cubicBezTo>
                    <a:pt x="1965" y="5799"/>
                    <a:pt x="1989" y="5739"/>
                    <a:pt x="2037" y="5692"/>
                  </a:cubicBezTo>
                  <a:cubicBezTo>
                    <a:pt x="2085" y="5644"/>
                    <a:pt x="2227" y="5585"/>
                    <a:pt x="2299" y="5644"/>
                  </a:cubicBezTo>
                  <a:cubicBezTo>
                    <a:pt x="2370" y="5692"/>
                    <a:pt x="2346" y="5835"/>
                    <a:pt x="2204" y="5787"/>
                  </a:cubicBezTo>
                  <a:cubicBezTo>
                    <a:pt x="2287" y="5954"/>
                    <a:pt x="2537" y="5894"/>
                    <a:pt x="2537" y="5716"/>
                  </a:cubicBezTo>
                  <a:cubicBezTo>
                    <a:pt x="2537" y="5692"/>
                    <a:pt x="2537" y="5668"/>
                    <a:pt x="2537" y="5656"/>
                  </a:cubicBezTo>
                  <a:lnTo>
                    <a:pt x="2537" y="5644"/>
                  </a:lnTo>
                  <a:cubicBezTo>
                    <a:pt x="2525" y="5596"/>
                    <a:pt x="2489" y="5549"/>
                    <a:pt x="2454" y="5525"/>
                  </a:cubicBezTo>
                  <a:cubicBezTo>
                    <a:pt x="2858" y="5442"/>
                    <a:pt x="3275" y="5477"/>
                    <a:pt x="3668" y="5620"/>
                  </a:cubicBezTo>
                  <a:cubicBezTo>
                    <a:pt x="2489" y="5335"/>
                    <a:pt x="2870" y="6501"/>
                    <a:pt x="2156" y="6513"/>
                  </a:cubicBezTo>
                  <a:lnTo>
                    <a:pt x="2227" y="6513"/>
                  </a:lnTo>
                  <a:cubicBezTo>
                    <a:pt x="2204" y="6513"/>
                    <a:pt x="2180" y="6513"/>
                    <a:pt x="2156" y="6513"/>
                  </a:cubicBezTo>
                  <a:cubicBezTo>
                    <a:pt x="2489" y="6608"/>
                    <a:pt x="2704" y="6597"/>
                    <a:pt x="2847" y="6525"/>
                  </a:cubicBezTo>
                  <a:cubicBezTo>
                    <a:pt x="3216" y="6347"/>
                    <a:pt x="3073" y="5966"/>
                    <a:pt x="3216" y="5835"/>
                  </a:cubicBezTo>
                  <a:cubicBezTo>
                    <a:pt x="3251" y="6073"/>
                    <a:pt x="3382" y="6132"/>
                    <a:pt x="3561" y="6049"/>
                  </a:cubicBezTo>
                  <a:cubicBezTo>
                    <a:pt x="3382" y="5906"/>
                    <a:pt x="3525" y="5716"/>
                    <a:pt x="3704" y="5716"/>
                  </a:cubicBezTo>
                  <a:cubicBezTo>
                    <a:pt x="3978" y="5727"/>
                    <a:pt x="4323" y="6013"/>
                    <a:pt x="4775" y="5704"/>
                  </a:cubicBezTo>
                  <a:cubicBezTo>
                    <a:pt x="4871" y="5692"/>
                    <a:pt x="4954" y="5680"/>
                    <a:pt x="5049" y="5644"/>
                  </a:cubicBezTo>
                  <a:cubicBezTo>
                    <a:pt x="4966" y="5692"/>
                    <a:pt x="4882" y="5739"/>
                    <a:pt x="4811" y="5799"/>
                  </a:cubicBezTo>
                  <a:cubicBezTo>
                    <a:pt x="4275" y="5894"/>
                    <a:pt x="4228" y="6347"/>
                    <a:pt x="4049" y="6549"/>
                  </a:cubicBezTo>
                  <a:cubicBezTo>
                    <a:pt x="3930" y="6680"/>
                    <a:pt x="3692" y="6644"/>
                    <a:pt x="3716" y="6418"/>
                  </a:cubicBezTo>
                  <a:cubicBezTo>
                    <a:pt x="3537" y="6489"/>
                    <a:pt x="3478" y="6620"/>
                    <a:pt x="3620" y="6811"/>
                  </a:cubicBezTo>
                  <a:cubicBezTo>
                    <a:pt x="3430" y="6823"/>
                    <a:pt x="3251" y="6454"/>
                    <a:pt x="2870" y="6585"/>
                  </a:cubicBezTo>
                  <a:cubicBezTo>
                    <a:pt x="2716" y="6632"/>
                    <a:pt x="2561" y="6787"/>
                    <a:pt x="2394" y="7085"/>
                  </a:cubicBezTo>
                  <a:lnTo>
                    <a:pt x="2394" y="7085"/>
                  </a:lnTo>
                  <a:cubicBezTo>
                    <a:pt x="2906" y="6585"/>
                    <a:pt x="3454" y="7680"/>
                    <a:pt x="4097" y="6644"/>
                  </a:cubicBezTo>
                  <a:lnTo>
                    <a:pt x="4097" y="6644"/>
                  </a:lnTo>
                  <a:cubicBezTo>
                    <a:pt x="3918" y="7025"/>
                    <a:pt x="3644" y="7347"/>
                    <a:pt x="3299" y="7573"/>
                  </a:cubicBezTo>
                  <a:cubicBezTo>
                    <a:pt x="3311" y="7525"/>
                    <a:pt x="3299" y="7478"/>
                    <a:pt x="3275" y="7442"/>
                  </a:cubicBezTo>
                  <a:lnTo>
                    <a:pt x="3275" y="7430"/>
                  </a:lnTo>
                  <a:cubicBezTo>
                    <a:pt x="3263" y="7406"/>
                    <a:pt x="3251" y="7394"/>
                    <a:pt x="3239" y="7382"/>
                  </a:cubicBezTo>
                  <a:cubicBezTo>
                    <a:pt x="3097" y="7251"/>
                    <a:pt x="2870" y="7382"/>
                    <a:pt x="2942" y="7561"/>
                  </a:cubicBezTo>
                  <a:cubicBezTo>
                    <a:pt x="3013" y="7430"/>
                    <a:pt x="3120" y="7513"/>
                    <a:pt x="3108" y="7597"/>
                  </a:cubicBezTo>
                  <a:cubicBezTo>
                    <a:pt x="3108" y="7692"/>
                    <a:pt x="2966" y="7751"/>
                    <a:pt x="2894" y="7751"/>
                  </a:cubicBezTo>
                  <a:cubicBezTo>
                    <a:pt x="2835" y="7751"/>
                    <a:pt x="2775" y="7728"/>
                    <a:pt x="2727" y="7680"/>
                  </a:cubicBezTo>
                  <a:cubicBezTo>
                    <a:pt x="2596" y="7573"/>
                    <a:pt x="2489" y="7311"/>
                    <a:pt x="2811" y="7180"/>
                  </a:cubicBezTo>
                  <a:cubicBezTo>
                    <a:pt x="2501" y="7013"/>
                    <a:pt x="2215" y="7382"/>
                    <a:pt x="2275" y="7692"/>
                  </a:cubicBezTo>
                  <a:cubicBezTo>
                    <a:pt x="2049" y="7644"/>
                    <a:pt x="2001" y="7787"/>
                    <a:pt x="1787" y="7597"/>
                  </a:cubicBezTo>
                  <a:cubicBezTo>
                    <a:pt x="1989" y="8168"/>
                    <a:pt x="2299" y="8013"/>
                    <a:pt x="2513" y="8109"/>
                  </a:cubicBezTo>
                  <a:lnTo>
                    <a:pt x="2513" y="8109"/>
                  </a:lnTo>
                  <a:cubicBezTo>
                    <a:pt x="2037" y="7966"/>
                    <a:pt x="1894" y="8323"/>
                    <a:pt x="1489" y="8335"/>
                  </a:cubicBezTo>
                  <a:cubicBezTo>
                    <a:pt x="1906" y="8692"/>
                    <a:pt x="2168" y="8406"/>
                    <a:pt x="2466" y="8299"/>
                  </a:cubicBezTo>
                  <a:lnTo>
                    <a:pt x="2466" y="8299"/>
                  </a:lnTo>
                  <a:cubicBezTo>
                    <a:pt x="1739" y="8597"/>
                    <a:pt x="1906" y="9002"/>
                    <a:pt x="1620" y="9347"/>
                  </a:cubicBezTo>
                  <a:cubicBezTo>
                    <a:pt x="1965" y="9049"/>
                    <a:pt x="2370" y="9216"/>
                    <a:pt x="2656" y="8490"/>
                  </a:cubicBezTo>
                  <a:lnTo>
                    <a:pt x="2656" y="8490"/>
                  </a:lnTo>
                  <a:cubicBezTo>
                    <a:pt x="2549" y="8787"/>
                    <a:pt x="2263" y="9049"/>
                    <a:pt x="2620" y="9466"/>
                  </a:cubicBezTo>
                  <a:cubicBezTo>
                    <a:pt x="2644" y="9073"/>
                    <a:pt x="3001" y="8930"/>
                    <a:pt x="2847" y="8442"/>
                  </a:cubicBezTo>
                  <a:lnTo>
                    <a:pt x="2847" y="8442"/>
                  </a:lnTo>
                  <a:cubicBezTo>
                    <a:pt x="2942" y="8668"/>
                    <a:pt x="2787" y="8978"/>
                    <a:pt x="3370" y="9180"/>
                  </a:cubicBezTo>
                  <a:cubicBezTo>
                    <a:pt x="3180" y="8954"/>
                    <a:pt x="3323" y="8906"/>
                    <a:pt x="3275" y="8680"/>
                  </a:cubicBezTo>
                  <a:cubicBezTo>
                    <a:pt x="3573" y="8752"/>
                    <a:pt x="3954" y="8454"/>
                    <a:pt x="3775" y="8144"/>
                  </a:cubicBezTo>
                  <a:cubicBezTo>
                    <a:pt x="3644" y="8478"/>
                    <a:pt x="3394" y="8359"/>
                    <a:pt x="3275" y="8240"/>
                  </a:cubicBezTo>
                  <a:cubicBezTo>
                    <a:pt x="3239" y="8192"/>
                    <a:pt x="3216" y="8132"/>
                    <a:pt x="3216" y="8073"/>
                  </a:cubicBezTo>
                  <a:cubicBezTo>
                    <a:pt x="3216" y="8002"/>
                    <a:pt x="3275" y="7859"/>
                    <a:pt x="3358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42" y="8037"/>
                    <a:pt x="3466" y="8025"/>
                  </a:cubicBezTo>
                  <a:cubicBezTo>
                    <a:pt x="3549" y="8025"/>
                    <a:pt x="3620" y="7954"/>
                    <a:pt x="3620" y="7871"/>
                  </a:cubicBezTo>
                  <a:cubicBezTo>
                    <a:pt x="3620" y="7811"/>
                    <a:pt x="3609" y="7763"/>
                    <a:pt x="3573" y="7728"/>
                  </a:cubicBezTo>
                  <a:cubicBezTo>
                    <a:pt x="3561" y="7716"/>
                    <a:pt x="3549" y="7704"/>
                    <a:pt x="3537" y="7692"/>
                  </a:cubicBezTo>
                  <a:lnTo>
                    <a:pt x="3525" y="7680"/>
                  </a:lnTo>
                  <a:cubicBezTo>
                    <a:pt x="3478" y="7656"/>
                    <a:pt x="3430" y="7644"/>
                    <a:pt x="3382" y="7656"/>
                  </a:cubicBezTo>
                  <a:cubicBezTo>
                    <a:pt x="3620" y="7311"/>
                    <a:pt x="3930" y="7037"/>
                    <a:pt x="4311" y="6859"/>
                  </a:cubicBezTo>
                  <a:cubicBezTo>
                    <a:pt x="3275" y="7501"/>
                    <a:pt x="4371" y="8049"/>
                    <a:pt x="3859" y="8561"/>
                  </a:cubicBezTo>
                  <a:cubicBezTo>
                    <a:pt x="3882" y="8549"/>
                    <a:pt x="3894" y="8525"/>
                    <a:pt x="3918" y="8513"/>
                  </a:cubicBezTo>
                  <a:cubicBezTo>
                    <a:pt x="3894" y="8525"/>
                    <a:pt x="3882" y="8549"/>
                    <a:pt x="3859" y="8561"/>
                  </a:cubicBezTo>
                  <a:cubicBezTo>
                    <a:pt x="4156" y="8394"/>
                    <a:pt x="4311" y="8240"/>
                    <a:pt x="4371" y="8085"/>
                  </a:cubicBezTo>
                  <a:cubicBezTo>
                    <a:pt x="4501" y="7704"/>
                    <a:pt x="4132" y="7537"/>
                    <a:pt x="4144" y="7335"/>
                  </a:cubicBezTo>
                  <a:cubicBezTo>
                    <a:pt x="4323" y="7490"/>
                    <a:pt x="4466" y="7430"/>
                    <a:pt x="4537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7" y="6728"/>
                    <a:pt x="5049" y="6680"/>
                    <a:pt x="5144" y="6144"/>
                  </a:cubicBezTo>
                  <a:cubicBezTo>
                    <a:pt x="5204" y="6073"/>
                    <a:pt x="5252" y="5989"/>
                    <a:pt x="5299" y="5918"/>
                  </a:cubicBezTo>
                  <a:cubicBezTo>
                    <a:pt x="5275" y="6001"/>
                    <a:pt x="5252" y="6085"/>
                    <a:pt x="5240" y="6180"/>
                  </a:cubicBezTo>
                  <a:cubicBezTo>
                    <a:pt x="4930" y="6632"/>
                    <a:pt x="5216" y="6978"/>
                    <a:pt x="5228" y="7251"/>
                  </a:cubicBezTo>
                  <a:cubicBezTo>
                    <a:pt x="5228" y="7430"/>
                    <a:pt x="5049" y="7573"/>
                    <a:pt x="4894" y="7394"/>
                  </a:cubicBezTo>
                  <a:cubicBezTo>
                    <a:pt x="4823" y="7573"/>
                    <a:pt x="4882" y="7704"/>
                    <a:pt x="5109" y="7740"/>
                  </a:cubicBezTo>
                  <a:cubicBezTo>
                    <a:pt x="4978" y="7882"/>
                    <a:pt x="4597" y="7740"/>
                    <a:pt x="4418" y="8109"/>
                  </a:cubicBezTo>
                  <a:cubicBezTo>
                    <a:pt x="4347" y="8263"/>
                    <a:pt x="4347" y="8466"/>
                    <a:pt x="4442" y="8799"/>
                  </a:cubicBezTo>
                  <a:lnTo>
                    <a:pt x="4442" y="8799"/>
                  </a:lnTo>
                  <a:cubicBezTo>
                    <a:pt x="4442" y="8085"/>
                    <a:pt x="5609" y="8466"/>
                    <a:pt x="5335" y="7299"/>
                  </a:cubicBezTo>
                  <a:lnTo>
                    <a:pt x="5335" y="7299"/>
                  </a:lnTo>
                  <a:cubicBezTo>
                    <a:pt x="5466" y="7680"/>
                    <a:pt x="5502" y="8109"/>
                    <a:pt x="5418" y="8513"/>
                  </a:cubicBezTo>
                  <a:cubicBezTo>
                    <a:pt x="5394" y="8466"/>
                    <a:pt x="5359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2" y="8430"/>
                    <a:pt x="5240" y="8430"/>
                  </a:cubicBezTo>
                  <a:cubicBezTo>
                    <a:pt x="5133" y="8442"/>
                    <a:pt x="5061" y="8513"/>
                    <a:pt x="5061" y="8621"/>
                  </a:cubicBezTo>
                  <a:cubicBezTo>
                    <a:pt x="5061" y="8668"/>
                    <a:pt x="5085" y="8716"/>
                    <a:pt x="5133" y="8740"/>
                  </a:cubicBezTo>
                  <a:cubicBezTo>
                    <a:pt x="5133" y="8752"/>
                    <a:pt x="5144" y="8764"/>
                    <a:pt x="5156" y="8764"/>
                  </a:cubicBezTo>
                  <a:cubicBezTo>
                    <a:pt x="5121" y="8621"/>
                    <a:pt x="5252" y="8597"/>
                    <a:pt x="5311" y="8668"/>
                  </a:cubicBezTo>
                  <a:cubicBezTo>
                    <a:pt x="5359" y="8728"/>
                    <a:pt x="5311" y="8871"/>
                    <a:pt x="5252" y="8930"/>
                  </a:cubicBezTo>
                  <a:cubicBezTo>
                    <a:pt x="5204" y="8966"/>
                    <a:pt x="5144" y="8990"/>
                    <a:pt x="5085" y="8990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42" y="8680"/>
                    <a:pt x="4513" y="9145"/>
                    <a:pt x="4763" y="9323"/>
                  </a:cubicBezTo>
                  <a:cubicBezTo>
                    <a:pt x="4573" y="9442"/>
                    <a:pt x="4644" y="9573"/>
                    <a:pt x="4347" y="9597"/>
                  </a:cubicBezTo>
                  <a:cubicBezTo>
                    <a:pt x="4906" y="9871"/>
                    <a:pt x="5013" y="9537"/>
                    <a:pt x="5240" y="9454"/>
                  </a:cubicBezTo>
                  <a:lnTo>
                    <a:pt x="5240" y="9454"/>
                  </a:lnTo>
                  <a:cubicBezTo>
                    <a:pt x="4787" y="9680"/>
                    <a:pt x="4942" y="10037"/>
                    <a:pt x="4680" y="10335"/>
                  </a:cubicBezTo>
                  <a:cubicBezTo>
                    <a:pt x="5216" y="10288"/>
                    <a:pt x="5204" y="9895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30" y="10514"/>
                    <a:pt x="5466" y="10954"/>
                  </a:cubicBezTo>
                  <a:cubicBezTo>
                    <a:pt x="5514" y="10514"/>
                    <a:pt x="5918" y="10335"/>
                    <a:pt x="5609" y="9621"/>
                  </a:cubicBezTo>
                  <a:lnTo>
                    <a:pt x="5609" y="9621"/>
                  </a:lnTo>
                  <a:cubicBezTo>
                    <a:pt x="5740" y="9895"/>
                    <a:pt x="5728" y="10288"/>
                    <a:pt x="6264" y="10335"/>
                  </a:cubicBezTo>
                  <a:cubicBezTo>
                    <a:pt x="6002" y="10037"/>
                    <a:pt x="6156" y="9680"/>
                    <a:pt x="5704" y="9454"/>
                  </a:cubicBezTo>
                  <a:lnTo>
                    <a:pt x="5704" y="9454"/>
                  </a:lnTo>
                  <a:cubicBezTo>
                    <a:pt x="5930" y="9537"/>
                    <a:pt x="6037" y="9859"/>
                    <a:pt x="6597" y="9597"/>
                  </a:cubicBezTo>
                  <a:cubicBezTo>
                    <a:pt x="6299" y="9573"/>
                    <a:pt x="6371" y="9442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87" y="8906"/>
                    <a:pt x="6025" y="9002"/>
                    <a:pt x="5859" y="8990"/>
                  </a:cubicBezTo>
                  <a:cubicBezTo>
                    <a:pt x="5799" y="8990"/>
                    <a:pt x="5740" y="8966"/>
                    <a:pt x="5692" y="8930"/>
                  </a:cubicBezTo>
                  <a:cubicBezTo>
                    <a:pt x="5644" y="8871"/>
                    <a:pt x="5585" y="8728"/>
                    <a:pt x="5644" y="8668"/>
                  </a:cubicBezTo>
                  <a:cubicBezTo>
                    <a:pt x="5692" y="8597"/>
                    <a:pt x="5835" y="8621"/>
                    <a:pt x="5787" y="8764"/>
                  </a:cubicBezTo>
                  <a:cubicBezTo>
                    <a:pt x="5799" y="8764"/>
                    <a:pt x="5811" y="8752"/>
                    <a:pt x="5823" y="8740"/>
                  </a:cubicBezTo>
                  <a:cubicBezTo>
                    <a:pt x="5859" y="8716"/>
                    <a:pt x="5883" y="8668"/>
                    <a:pt x="5883" y="8621"/>
                  </a:cubicBezTo>
                  <a:cubicBezTo>
                    <a:pt x="5883" y="8513"/>
                    <a:pt x="5811" y="8442"/>
                    <a:pt x="5704" y="8430"/>
                  </a:cubicBezTo>
                  <a:cubicBezTo>
                    <a:pt x="5692" y="8430"/>
                    <a:pt x="5668" y="8430"/>
                    <a:pt x="5656" y="8430"/>
                  </a:cubicBezTo>
                  <a:lnTo>
                    <a:pt x="5644" y="8430"/>
                  </a:lnTo>
                  <a:cubicBezTo>
                    <a:pt x="5597" y="8442"/>
                    <a:pt x="5549" y="8466"/>
                    <a:pt x="5525" y="8513"/>
                  </a:cubicBezTo>
                  <a:cubicBezTo>
                    <a:pt x="5442" y="8109"/>
                    <a:pt x="5478" y="7680"/>
                    <a:pt x="5621" y="7299"/>
                  </a:cubicBezTo>
                  <a:cubicBezTo>
                    <a:pt x="5335" y="8466"/>
                    <a:pt x="6502" y="8085"/>
                    <a:pt x="6514" y="8811"/>
                  </a:cubicBezTo>
                  <a:lnTo>
                    <a:pt x="6514" y="8728"/>
                  </a:lnTo>
                  <a:cubicBezTo>
                    <a:pt x="6514" y="8752"/>
                    <a:pt x="6514" y="8787"/>
                    <a:pt x="6514" y="8811"/>
                  </a:cubicBezTo>
                  <a:cubicBezTo>
                    <a:pt x="6597" y="8478"/>
                    <a:pt x="6597" y="8263"/>
                    <a:pt x="6526" y="8121"/>
                  </a:cubicBezTo>
                  <a:cubicBezTo>
                    <a:pt x="6347" y="7751"/>
                    <a:pt x="5966" y="7894"/>
                    <a:pt x="5835" y="7740"/>
                  </a:cubicBezTo>
                  <a:cubicBezTo>
                    <a:pt x="6073" y="7716"/>
                    <a:pt x="6133" y="7573"/>
                    <a:pt x="6049" y="7394"/>
                  </a:cubicBezTo>
                  <a:cubicBezTo>
                    <a:pt x="5895" y="7585"/>
                    <a:pt x="5704" y="7442"/>
                    <a:pt x="5716" y="7263"/>
                  </a:cubicBezTo>
                  <a:cubicBezTo>
                    <a:pt x="5728" y="6989"/>
                    <a:pt x="6014" y="6644"/>
                    <a:pt x="5704" y="6192"/>
                  </a:cubicBezTo>
                  <a:cubicBezTo>
                    <a:pt x="5692" y="6097"/>
                    <a:pt x="5680" y="6001"/>
                    <a:pt x="5644" y="5918"/>
                  </a:cubicBezTo>
                  <a:cubicBezTo>
                    <a:pt x="5692" y="6001"/>
                    <a:pt x="5740" y="6073"/>
                    <a:pt x="5799" y="6156"/>
                  </a:cubicBezTo>
                  <a:cubicBezTo>
                    <a:pt x="5895" y="6692"/>
                    <a:pt x="6347" y="6728"/>
                    <a:pt x="6549" y="6918"/>
                  </a:cubicBezTo>
                  <a:cubicBezTo>
                    <a:pt x="6680" y="7037"/>
                    <a:pt x="6645" y="7263"/>
                    <a:pt x="6406" y="7251"/>
                  </a:cubicBezTo>
                  <a:cubicBezTo>
                    <a:pt x="6478" y="7430"/>
                    <a:pt x="6621" y="7490"/>
                    <a:pt x="6799" y="7347"/>
                  </a:cubicBezTo>
                  <a:cubicBezTo>
                    <a:pt x="6811" y="7537"/>
                    <a:pt x="6454" y="7704"/>
                    <a:pt x="6585" y="8097"/>
                  </a:cubicBezTo>
                  <a:cubicBezTo>
                    <a:pt x="6633" y="8240"/>
                    <a:pt x="6776" y="8406"/>
                    <a:pt x="7085" y="8573"/>
                  </a:cubicBezTo>
                  <a:lnTo>
                    <a:pt x="7085" y="8573"/>
                  </a:lnTo>
                  <a:cubicBezTo>
                    <a:pt x="6585" y="8061"/>
                    <a:pt x="7669" y="7513"/>
                    <a:pt x="6645" y="6870"/>
                  </a:cubicBezTo>
                  <a:cubicBezTo>
                    <a:pt x="7026" y="7049"/>
                    <a:pt x="7347" y="7323"/>
                    <a:pt x="7573" y="7668"/>
                  </a:cubicBezTo>
                  <a:cubicBezTo>
                    <a:pt x="7526" y="7656"/>
                    <a:pt x="7478" y="7668"/>
                    <a:pt x="7442" y="7692"/>
                  </a:cubicBezTo>
                  <a:lnTo>
                    <a:pt x="7430" y="7704"/>
                  </a:lnTo>
                  <a:cubicBezTo>
                    <a:pt x="7407" y="7716"/>
                    <a:pt x="7395" y="7728"/>
                    <a:pt x="7383" y="7740"/>
                  </a:cubicBezTo>
                  <a:cubicBezTo>
                    <a:pt x="7252" y="7871"/>
                    <a:pt x="7383" y="8097"/>
                    <a:pt x="7561" y="8037"/>
                  </a:cubicBezTo>
                  <a:cubicBezTo>
                    <a:pt x="7430" y="7966"/>
                    <a:pt x="7514" y="7847"/>
                    <a:pt x="7597" y="7859"/>
                  </a:cubicBezTo>
                  <a:cubicBezTo>
                    <a:pt x="7692" y="7871"/>
                    <a:pt x="7752" y="8013"/>
                    <a:pt x="7752" y="8085"/>
                  </a:cubicBezTo>
                  <a:cubicBezTo>
                    <a:pt x="7752" y="8144"/>
                    <a:pt x="7728" y="8204"/>
                    <a:pt x="7680" y="8252"/>
                  </a:cubicBezTo>
                  <a:cubicBezTo>
                    <a:pt x="7573" y="8371"/>
                    <a:pt x="7311" y="8490"/>
                    <a:pt x="7180" y="8168"/>
                  </a:cubicBezTo>
                  <a:cubicBezTo>
                    <a:pt x="7014" y="8478"/>
                    <a:pt x="7383" y="8764"/>
                    <a:pt x="7680" y="8704"/>
                  </a:cubicBezTo>
                  <a:cubicBezTo>
                    <a:pt x="7645" y="8930"/>
                    <a:pt x="7788" y="8966"/>
                    <a:pt x="7597" y="9192"/>
                  </a:cubicBezTo>
                  <a:cubicBezTo>
                    <a:pt x="8169" y="8990"/>
                    <a:pt x="8014" y="8680"/>
                    <a:pt x="8109" y="8466"/>
                  </a:cubicBezTo>
                  <a:lnTo>
                    <a:pt x="8109" y="8466"/>
                  </a:lnTo>
                  <a:cubicBezTo>
                    <a:pt x="7966" y="8942"/>
                    <a:pt x="8323" y="9085"/>
                    <a:pt x="8335" y="9478"/>
                  </a:cubicBezTo>
                  <a:cubicBezTo>
                    <a:pt x="8692" y="9061"/>
                    <a:pt x="8407" y="8799"/>
                    <a:pt x="8300" y="8513"/>
                  </a:cubicBezTo>
                  <a:lnTo>
                    <a:pt x="8300" y="8513"/>
                  </a:lnTo>
                  <a:cubicBezTo>
                    <a:pt x="8597" y="9228"/>
                    <a:pt x="9002" y="9073"/>
                    <a:pt x="9347" y="9359"/>
                  </a:cubicBezTo>
                  <a:cubicBezTo>
                    <a:pt x="9050" y="9014"/>
                    <a:pt x="9216" y="8609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66" y="8359"/>
                  </a:cubicBezTo>
                  <a:cubicBezTo>
                    <a:pt x="9073" y="8335"/>
                    <a:pt x="8931" y="7978"/>
                    <a:pt x="8442" y="8132"/>
                  </a:cubicBezTo>
                  <a:lnTo>
                    <a:pt x="8442" y="8132"/>
                  </a:lnTo>
                  <a:cubicBezTo>
                    <a:pt x="8669" y="8037"/>
                    <a:pt x="8978" y="8180"/>
                    <a:pt x="9181" y="7609"/>
                  </a:cubicBezTo>
                  <a:cubicBezTo>
                    <a:pt x="8954" y="7799"/>
                    <a:pt x="8907" y="7656"/>
                    <a:pt x="8681" y="7704"/>
                  </a:cubicBezTo>
                  <a:cubicBezTo>
                    <a:pt x="8752" y="7406"/>
                    <a:pt x="8454" y="7025"/>
                    <a:pt x="8145" y="7192"/>
                  </a:cubicBezTo>
                  <a:cubicBezTo>
                    <a:pt x="8478" y="7323"/>
                    <a:pt x="8359" y="7585"/>
                    <a:pt x="8240" y="7692"/>
                  </a:cubicBezTo>
                  <a:cubicBezTo>
                    <a:pt x="8192" y="7740"/>
                    <a:pt x="8133" y="7763"/>
                    <a:pt x="8073" y="7763"/>
                  </a:cubicBezTo>
                  <a:cubicBezTo>
                    <a:pt x="8002" y="7763"/>
                    <a:pt x="7859" y="7704"/>
                    <a:pt x="7847" y="7621"/>
                  </a:cubicBezTo>
                  <a:cubicBezTo>
                    <a:pt x="7835" y="7525"/>
                    <a:pt x="7954" y="7454"/>
                    <a:pt x="8026" y="7585"/>
                  </a:cubicBezTo>
                  <a:cubicBezTo>
                    <a:pt x="8026" y="7561"/>
                    <a:pt x="8038" y="7537"/>
                    <a:pt x="8026" y="7513"/>
                  </a:cubicBezTo>
                  <a:cubicBezTo>
                    <a:pt x="8026" y="7418"/>
                    <a:pt x="7954" y="7359"/>
                    <a:pt x="7871" y="7359"/>
                  </a:cubicBezTo>
                  <a:cubicBezTo>
                    <a:pt x="7811" y="7347"/>
                    <a:pt x="7764" y="7370"/>
                    <a:pt x="7728" y="7394"/>
                  </a:cubicBezTo>
                  <a:cubicBezTo>
                    <a:pt x="7716" y="7406"/>
                    <a:pt x="7704" y="7430"/>
                    <a:pt x="7692" y="7442"/>
                  </a:cubicBezTo>
                  <a:lnTo>
                    <a:pt x="7680" y="7454"/>
                  </a:lnTo>
                  <a:cubicBezTo>
                    <a:pt x="7657" y="7490"/>
                    <a:pt x="7657" y="7537"/>
                    <a:pt x="7657" y="7597"/>
                  </a:cubicBezTo>
                  <a:cubicBezTo>
                    <a:pt x="7323" y="7359"/>
                    <a:pt x="7038" y="7037"/>
                    <a:pt x="6859" y="6668"/>
                  </a:cubicBezTo>
                  <a:cubicBezTo>
                    <a:pt x="7502" y="7692"/>
                    <a:pt x="8050" y="6597"/>
                    <a:pt x="8562" y="7109"/>
                  </a:cubicBezTo>
                  <a:cubicBezTo>
                    <a:pt x="8550" y="7085"/>
                    <a:pt x="8526" y="7073"/>
                    <a:pt x="8514" y="7049"/>
                  </a:cubicBezTo>
                  <a:cubicBezTo>
                    <a:pt x="8526" y="7061"/>
                    <a:pt x="8550" y="7085"/>
                    <a:pt x="8562" y="7109"/>
                  </a:cubicBezTo>
                  <a:cubicBezTo>
                    <a:pt x="8395" y="6811"/>
                    <a:pt x="8240" y="6656"/>
                    <a:pt x="8085" y="6597"/>
                  </a:cubicBezTo>
                  <a:cubicBezTo>
                    <a:pt x="7704" y="6466"/>
                    <a:pt x="7538" y="6835"/>
                    <a:pt x="7335" y="6823"/>
                  </a:cubicBezTo>
                  <a:cubicBezTo>
                    <a:pt x="7490" y="6644"/>
                    <a:pt x="7430" y="6501"/>
                    <a:pt x="7240" y="6430"/>
                  </a:cubicBezTo>
                  <a:cubicBezTo>
                    <a:pt x="7264" y="6668"/>
                    <a:pt x="7038" y="6704"/>
                    <a:pt x="6907" y="6573"/>
                  </a:cubicBezTo>
                  <a:cubicBezTo>
                    <a:pt x="6728" y="6370"/>
                    <a:pt x="6680" y="5918"/>
                    <a:pt x="6145" y="5823"/>
                  </a:cubicBezTo>
                  <a:cubicBezTo>
                    <a:pt x="6073" y="5763"/>
                    <a:pt x="6002" y="5716"/>
                    <a:pt x="5918" y="5668"/>
                  </a:cubicBezTo>
                  <a:cubicBezTo>
                    <a:pt x="6002" y="5692"/>
                    <a:pt x="6097" y="5716"/>
                    <a:pt x="6180" y="5727"/>
                  </a:cubicBezTo>
                  <a:cubicBezTo>
                    <a:pt x="6633" y="6037"/>
                    <a:pt x="6978" y="5751"/>
                    <a:pt x="7252" y="5739"/>
                  </a:cubicBezTo>
                  <a:cubicBezTo>
                    <a:pt x="7430" y="5739"/>
                    <a:pt x="7573" y="5918"/>
                    <a:pt x="7395" y="6073"/>
                  </a:cubicBezTo>
                  <a:cubicBezTo>
                    <a:pt x="7573" y="6144"/>
                    <a:pt x="7704" y="6085"/>
                    <a:pt x="7740" y="5858"/>
                  </a:cubicBezTo>
                  <a:cubicBezTo>
                    <a:pt x="7883" y="5989"/>
                    <a:pt x="7740" y="6370"/>
                    <a:pt x="8109" y="6549"/>
                  </a:cubicBezTo>
                  <a:cubicBezTo>
                    <a:pt x="8264" y="6620"/>
                    <a:pt x="8466" y="6620"/>
                    <a:pt x="8800" y="6525"/>
                  </a:cubicBezTo>
                  <a:lnTo>
                    <a:pt x="8800" y="6525"/>
                  </a:lnTo>
                  <a:cubicBezTo>
                    <a:pt x="8085" y="6525"/>
                    <a:pt x="8466" y="5358"/>
                    <a:pt x="7299" y="5632"/>
                  </a:cubicBezTo>
                  <a:lnTo>
                    <a:pt x="7299" y="5632"/>
                  </a:lnTo>
                  <a:cubicBezTo>
                    <a:pt x="7680" y="5501"/>
                    <a:pt x="8109" y="5465"/>
                    <a:pt x="8514" y="5549"/>
                  </a:cubicBezTo>
                  <a:cubicBezTo>
                    <a:pt x="8478" y="5573"/>
                    <a:pt x="8442" y="5608"/>
                    <a:pt x="8431" y="5668"/>
                  </a:cubicBezTo>
                  <a:lnTo>
                    <a:pt x="8431" y="5680"/>
                  </a:lnTo>
                  <a:cubicBezTo>
                    <a:pt x="8431" y="5692"/>
                    <a:pt x="8431" y="5716"/>
                    <a:pt x="8431" y="5727"/>
                  </a:cubicBezTo>
                  <a:cubicBezTo>
                    <a:pt x="8431" y="5918"/>
                    <a:pt x="8681" y="5977"/>
                    <a:pt x="8764" y="5811"/>
                  </a:cubicBezTo>
                  <a:cubicBezTo>
                    <a:pt x="8621" y="5858"/>
                    <a:pt x="8597" y="5716"/>
                    <a:pt x="8669" y="5656"/>
                  </a:cubicBezTo>
                  <a:cubicBezTo>
                    <a:pt x="8728" y="5608"/>
                    <a:pt x="8871" y="5656"/>
                    <a:pt x="8931" y="5716"/>
                  </a:cubicBezTo>
                  <a:cubicBezTo>
                    <a:pt x="8966" y="5763"/>
                    <a:pt x="9002" y="5823"/>
                    <a:pt x="8990" y="5882"/>
                  </a:cubicBezTo>
                  <a:cubicBezTo>
                    <a:pt x="9002" y="6049"/>
                    <a:pt x="8907" y="6311"/>
                    <a:pt x="8585" y="6180"/>
                  </a:cubicBezTo>
                  <a:cubicBezTo>
                    <a:pt x="8681" y="6525"/>
                    <a:pt x="9145" y="6454"/>
                    <a:pt x="9324" y="6204"/>
                  </a:cubicBezTo>
                  <a:cubicBezTo>
                    <a:pt x="9443" y="6394"/>
                    <a:pt x="9574" y="6323"/>
                    <a:pt x="9597" y="6620"/>
                  </a:cubicBezTo>
                  <a:cubicBezTo>
                    <a:pt x="9871" y="6061"/>
                    <a:pt x="9538" y="5954"/>
                    <a:pt x="9454" y="5727"/>
                  </a:cubicBezTo>
                  <a:lnTo>
                    <a:pt x="9454" y="5727"/>
                  </a:lnTo>
                  <a:cubicBezTo>
                    <a:pt x="9681" y="6180"/>
                    <a:pt x="10038" y="6025"/>
                    <a:pt x="10336" y="6287"/>
                  </a:cubicBezTo>
                  <a:cubicBezTo>
                    <a:pt x="10288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6" y="5942"/>
                    <a:pt x="10514" y="5537"/>
                    <a:pt x="10955" y="5501"/>
                  </a:cubicBezTo>
                  <a:cubicBezTo>
                    <a:pt x="10514" y="5454"/>
                    <a:pt x="10336" y="5049"/>
                    <a:pt x="9621" y="5358"/>
                  </a:cubicBezTo>
                  <a:lnTo>
                    <a:pt x="9621" y="5358"/>
                  </a:lnTo>
                  <a:cubicBezTo>
                    <a:pt x="9907" y="5227"/>
                    <a:pt x="10288" y="5239"/>
                    <a:pt x="10336" y="4703"/>
                  </a:cubicBezTo>
                  <a:cubicBezTo>
                    <a:pt x="10038" y="4965"/>
                    <a:pt x="9681" y="4811"/>
                    <a:pt x="9454" y="5263"/>
                  </a:cubicBezTo>
                  <a:lnTo>
                    <a:pt x="9454" y="5263"/>
                  </a:lnTo>
                  <a:cubicBezTo>
                    <a:pt x="9538" y="5037"/>
                    <a:pt x="9859" y="4930"/>
                    <a:pt x="9597" y="4370"/>
                  </a:cubicBezTo>
                  <a:cubicBezTo>
                    <a:pt x="9562" y="4644"/>
                    <a:pt x="9431" y="4573"/>
                    <a:pt x="9300" y="4763"/>
                  </a:cubicBezTo>
                  <a:close/>
                  <a:moveTo>
                    <a:pt x="3644" y="5632"/>
                  </a:moveTo>
                  <a:close/>
                  <a:moveTo>
                    <a:pt x="4609" y="5727"/>
                  </a:moveTo>
                  <a:cubicBezTo>
                    <a:pt x="4478" y="5799"/>
                    <a:pt x="4323" y="5823"/>
                    <a:pt x="4180" y="5799"/>
                  </a:cubicBezTo>
                  <a:cubicBezTo>
                    <a:pt x="3990" y="5751"/>
                    <a:pt x="3799" y="5596"/>
                    <a:pt x="3454" y="5525"/>
                  </a:cubicBezTo>
                  <a:cubicBezTo>
                    <a:pt x="3358" y="5501"/>
                    <a:pt x="3263" y="5489"/>
                    <a:pt x="3156" y="5477"/>
                  </a:cubicBezTo>
                  <a:cubicBezTo>
                    <a:pt x="3263" y="5465"/>
                    <a:pt x="3358" y="5454"/>
                    <a:pt x="3454" y="5430"/>
                  </a:cubicBezTo>
                  <a:cubicBezTo>
                    <a:pt x="3799" y="5358"/>
                    <a:pt x="3990" y="5204"/>
                    <a:pt x="4180" y="5156"/>
                  </a:cubicBezTo>
                  <a:cubicBezTo>
                    <a:pt x="4323" y="5132"/>
                    <a:pt x="4478" y="5144"/>
                    <a:pt x="4609" y="5227"/>
                  </a:cubicBezTo>
                  <a:cubicBezTo>
                    <a:pt x="4382" y="5215"/>
                    <a:pt x="4168" y="5311"/>
                    <a:pt x="4013" y="5477"/>
                  </a:cubicBezTo>
                  <a:cubicBezTo>
                    <a:pt x="4168" y="5644"/>
                    <a:pt x="4382" y="5739"/>
                    <a:pt x="4609" y="5727"/>
                  </a:cubicBezTo>
                  <a:close/>
                  <a:moveTo>
                    <a:pt x="4287" y="4084"/>
                  </a:moveTo>
                  <a:close/>
                  <a:moveTo>
                    <a:pt x="4287" y="6870"/>
                  </a:moveTo>
                  <a:close/>
                  <a:moveTo>
                    <a:pt x="4787" y="6608"/>
                  </a:moveTo>
                  <a:cubicBezTo>
                    <a:pt x="4609" y="6716"/>
                    <a:pt x="4382" y="6739"/>
                    <a:pt x="4073" y="6942"/>
                  </a:cubicBezTo>
                  <a:cubicBezTo>
                    <a:pt x="3990" y="6989"/>
                    <a:pt x="3906" y="7049"/>
                    <a:pt x="3823" y="7120"/>
                  </a:cubicBezTo>
                  <a:cubicBezTo>
                    <a:pt x="3894" y="7037"/>
                    <a:pt x="3954" y="6954"/>
                    <a:pt x="4001" y="6870"/>
                  </a:cubicBezTo>
                  <a:cubicBezTo>
                    <a:pt x="4204" y="6573"/>
                    <a:pt x="4228" y="6335"/>
                    <a:pt x="4335" y="6168"/>
                  </a:cubicBezTo>
                  <a:cubicBezTo>
                    <a:pt x="4418" y="6037"/>
                    <a:pt x="4537" y="5942"/>
                    <a:pt x="4680" y="5906"/>
                  </a:cubicBezTo>
                  <a:cubicBezTo>
                    <a:pt x="4513" y="6049"/>
                    <a:pt x="4430" y="6275"/>
                    <a:pt x="4442" y="6501"/>
                  </a:cubicBezTo>
                  <a:cubicBezTo>
                    <a:pt x="4668" y="6501"/>
                    <a:pt x="4882" y="6418"/>
                    <a:pt x="5037" y="6251"/>
                  </a:cubicBezTo>
                  <a:cubicBezTo>
                    <a:pt x="5002" y="6406"/>
                    <a:pt x="4906" y="6525"/>
                    <a:pt x="4775" y="6608"/>
                  </a:cubicBezTo>
                  <a:close/>
                  <a:moveTo>
                    <a:pt x="4442" y="4453"/>
                  </a:moveTo>
                  <a:cubicBezTo>
                    <a:pt x="4430" y="4680"/>
                    <a:pt x="4513" y="4894"/>
                    <a:pt x="4680" y="5049"/>
                  </a:cubicBezTo>
                  <a:cubicBezTo>
                    <a:pt x="4537" y="5001"/>
                    <a:pt x="4418" y="4918"/>
                    <a:pt x="4335" y="4787"/>
                  </a:cubicBezTo>
                  <a:cubicBezTo>
                    <a:pt x="4228" y="4620"/>
                    <a:pt x="4204" y="4382"/>
                    <a:pt x="4013" y="4084"/>
                  </a:cubicBezTo>
                  <a:cubicBezTo>
                    <a:pt x="3954" y="3989"/>
                    <a:pt x="3894" y="3906"/>
                    <a:pt x="3823" y="3834"/>
                  </a:cubicBezTo>
                  <a:cubicBezTo>
                    <a:pt x="3906" y="3894"/>
                    <a:pt x="3990" y="3953"/>
                    <a:pt x="4073" y="4013"/>
                  </a:cubicBezTo>
                  <a:cubicBezTo>
                    <a:pt x="4371" y="4203"/>
                    <a:pt x="4609" y="4239"/>
                    <a:pt x="4787" y="4334"/>
                  </a:cubicBezTo>
                  <a:cubicBezTo>
                    <a:pt x="4906" y="4418"/>
                    <a:pt x="5002" y="4549"/>
                    <a:pt x="5049" y="4692"/>
                  </a:cubicBezTo>
                  <a:cubicBezTo>
                    <a:pt x="4882" y="4525"/>
                    <a:pt x="4668" y="4430"/>
                    <a:pt x="4430" y="4453"/>
                  </a:cubicBezTo>
                  <a:close/>
                  <a:moveTo>
                    <a:pt x="5621" y="7299"/>
                  </a:moveTo>
                  <a:close/>
                  <a:moveTo>
                    <a:pt x="5716" y="6335"/>
                  </a:moveTo>
                  <a:cubicBezTo>
                    <a:pt x="5799" y="6466"/>
                    <a:pt x="5811" y="6620"/>
                    <a:pt x="5787" y="6763"/>
                  </a:cubicBezTo>
                  <a:cubicBezTo>
                    <a:pt x="5740" y="6954"/>
                    <a:pt x="5597" y="7144"/>
                    <a:pt x="5514" y="7490"/>
                  </a:cubicBezTo>
                  <a:cubicBezTo>
                    <a:pt x="5502" y="7585"/>
                    <a:pt x="5478" y="7680"/>
                    <a:pt x="5466" y="7787"/>
                  </a:cubicBezTo>
                  <a:cubicBezTo>
                    <a:pt x="5454" y="7680"/>
                    <a:pt x="5442" y="7573"/>
                    <a:pt x="5418" y="7490"/>
                  </a:cubicBezTo>
                  <a:cubicBezTo>
                    <a:pt x="5347" y="7144"/>
                    <a:pt x="5192" y="6954"/>
                    <a:pt x="5144" y="6763"/>
                  </a:cubicBezTo>
                  <a:cubicBezTo>
                    <a:pt x="5121" y="6620"/>
                    <a:pt x="5144" y="6466"/>
                    <a:pt x="5216" y="6335"/>
                  </a:cubicBezTo>
                  <a:cubicBezTo>
                    <a:pt x="5002" y="6549"/>
                    <a:pt x="5156" y="6930"/>
                    <a:pt x="5466" y="6930"/>
                  </a:cubicBezTo>
                  <a:cubicBezTo>
                    <a:pt x="5775" y="6930"/>
                    <a:pt x="5942" y="6549"/>
                    <a:pt x="5716" y="6335"/>
                  </a:cubicBezTo>
                  <a:close/>
                  <a:moveTo>
                    <a:pt x="5466" y="4025"/>
                  </a:moveTo>
                  <a:cubicBezTo>
                    <a:pt x="5299" y="4180"/>
                    <a:pt x="5204" y="4394"/>
                    <a:pt x="5216" y="4620"/>
                  </a:cubicBezTo>
                  <a:cubicBezTo>
                    <a:pt x="5144" y="4489"/>
                    <a:pt x="5121" y="4334"/>
                    <a:pt x="5144" y="4192"/>
                  </a:cubicBezTo>
                  <a:cubicBezTo>
                    <a:pt x="5192" y="4001"/>
                    <a:pt x="5347" y="3811"/>
                    <a:pt x="5418" y="3465"/>
                  </a:cubicBezTo>
                  <a:cubicBezTo>
                    <a:pt x="5442" y="3370"/>
                    <a:pt x="5454" y="3263"/>
                    <a:pt x="5466" y="3168"/>
                  </a:cubicBezTo>
                  <a:cubicBezTo>
                    <a:pt x="5478" y="3275"/>
                    <a:pt x="5490" y="3370"/>
                    <a:pt x="5514" y="3465"/>
                  </a:cubicBezTo>
                  <a:cubicBezTo>
                    <a:pt x="5585" y="3811"/>
                    <a:pt x="5740" y="4001"/>
                    <a:pt x="5787" y="4192"/>
                  </a:cubicBezTo>
                  <a:cubicBezTo>
                    <a:pt x="5811" y="4334"/>
                    <a:pt x="5799" y="4489"/>
                    <a:pt x="5716" y="4620"/>
                  </a:cubicBezTo>
                  <a:cubicBezTo>
                    <a:pt x="5728" y="4394"/>
                    <a:pt x="5633" y="4180"/>
                    <a:pt x="5454" y="4025"/>
                  </a:cubicBezTo>
                  <a:close/>
                  <a:moveTo>
                    <a:pt x="6645" y="4084"/>
                  </a:moveTo>
                  <a:close/>
                  <a:moveTo>
                    <a:pt x="6859" y="6656"/>
                  </a:moveTo>
                  <a:close/>
                  <a:moveTo>
                    <a:pt x="6490" y="6513"/>
                  </a:moveTo>
                  <a:cubicBezTo>
                    <a:pt x="6502" y="6287"/>
                    <a:pt x="6418" y="6061"/>
                    <a:pt x="6252" y="5918"/>
                  </a:cubicBezTo>
                  <a:cubicBezTo>
                    <a:pt x="6395" y="5954"/>
                    <a:pt x="6514" y="6049"/>
                    <a:pt x="6597" y="6180"/>
                  </a:cubicBezTo>
                  <a:cubicBezTo>
                    <a:pt x="6704" y="6347"/>
                    <a:pt x="6728" y="6573"/>
                    <a:pt x="6930" y="6882"/>
                  </a:cubicBezTo>
                  <a:cubicBezTo>
                    <a:pt x="6978" y="6966"/>
                    <a:pt x="7038" y="7049"/>
                    <a:pt x="7109" y="7132"/>
                  </a:cubicBezTo>
                  <a:cubicBezTo>
                    <a:pt x="7026" y="7061"/>
                    <a:pt x="6942" y="7001"/>
                    <a:pt x="6859" y="6954"/>
                  </a:cubicBezTo>
                  <a:cubicBezTo>
                    <a:pt x="6561" y="6751"/>
                    <a:pt x="6323" y="6728"/>
                    <a:pt x="6156" y="6620"/>
                  </a:cubicBezTo>
                  <a:cubicBezTo>
                    <a:pt x="6025" y="6537"/>
                    <a:pt x="5930" y="6418"/>
                    <a:pt x="5895" y="6275"/>
                  </a:cubicBezTo>
                  <a:cubicBezTo>
                    <a:pt x="6049" y="6430"/>
                    <a:pt x="6264" y="6513"/>
                    <a:pt x="6490" y="6501"/>
                  </a:cubicBezTo>
                  <a:close/>
                  <a:moveTo>
                    <a:pt x="5895" y="4703"/>
                  </a:moveTo>
                  <a:cubicBezTo>
                    <a:pt x="5942" y="4561"/>
                    <a:pt x="6025" y="4430"/>
                    <a:pt x="6156" y="4346"/>
                  </a:cubicBezTo>
                  <a:cubicBezTo>
                    <a:pt x="6323" y="4251"/>
                    <a:pt x="6561" y="4215"/>
                    <a:pt x="6859" y="4025"/>
                  </a:cubicBezTo>
                  <a:cubicBezTo>
                    <a:pt x="6954" y="3965"/>
                    <a:pt x="7038" y="3906"/>
                    <a:pt x="7109" y="3846"/>
                  </a:cubicBezTo>
                  <a:cubicBezTo>
                    <a:pt x="7049" y="3918"/>
                    <a:pt x="6990" y="4001"/>
                    <a:pt x="6930" y="4096"/>
                  </a:cubicBezTo>
                  <a:cubicBezTo>
                    <a:pt x="6740" y="4394"/>
                    <a:pt x="6716" y="4632"/>
                    <a:pt x="6609" y="4799"/>
                  </a:cubicBezTo>
                  <a:cubicBezTo>
                    <a:pt x="6526" y="4930"/>
                    <a:pt x="6395" y="5013"/>
                    <a:pt x="6252" y="5061"/>
                  </a:cubicBezTo>
                  <a:cubicBezTo>
                    <a:pt x="6418" y="4906"/>
                    <a:pt x="6514" y="4692"/>
                    <a:pt x="6502" y="4465"/>
                  </a:cubicBezTo>
                  <a:cubicBezTo>
                    <a:pt x="6264" y="4442"/>
                    <a:pt x="6037" y="4525"/>
                    <a:pt x="5883" y="4692"/>
                  </a:cubicBezTo>
                  <a:close/>
                  <a:moveTo>
                    <a:pt x="7299" y="5335"/>
                  </a:moveTo>
                  <a:close/>
                  <a:moveTo>
                    <a:pt x="7490" y="5537"/>
                  </a:moveTo>
                  <a:cubicBezTo>
                    <a:pt x="7133" y="5608"/>
                    <a:pt x="6954" y="5751"/>
                    <a:pt x="6764" y="5799"/>
                  </a:cubicBezTo>
                  <a:cubicBezTo>
                    <a:pt x="6609" y="5835"/>
                    <a:pt x="6454" y="5811"/>
                    <a:pt x="6323" y="5739"/>
                  </a:cubicBezTo>
                  <a:cubicBezTo>
                    <a:pt x="6549" y="5739"/>
                    <a:pt x="6764" y="5656"/>
                    <a:pt x="6918" y="5489"/>
                  </a:cubicBezTo>
                  <a:cubicBezTo>
                    <a:pt x="6764" y="5311"/>
                    <a:pt x="6549" y="5215"/>
                    <a:pt x="6323" y="5227"/>
                  </a:cubicBezTo>
                  <a:cubicBezTo>
                    <a:pt x="6454" y="5156"/>
                    <a:pt x="6609" y="5132"/>
                    <a:pt x="6764" y="5168"/>
                  </a:cubicBezTo>
                  <a:cubicBezTo>
                    <a:pt x="6954" y="5215"/>
                    <a:pt x="7133" y="5358"/>
                    <a:pt x="7490" y="5430"/>
                  </a:cubicBezTo>
                  <a:cubicBezTo>
                    <a:pt x="7585" y="5454"/>
                    <a:pt x="7680" y="5465"/>
                    <a:pt x="7788" y="5489"/>
                  </a:cubicBezTo>
                  <a:cubicBezTo>
                    <a:pt x="7669" y="5489"/>
                    <a:pt x="7561" y="5501"/>
                    <a:pt x="7478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26"/>
            <p:cNvSpPr/>
            <p:nvPr/>
          </p:nvSpPr>
          <p:spPr>
            <a:xfrm>
              <a:off x="4502325" y="1698250"/>
              <a:ext cx="2449150" cy="313175"/>
            </a:xfrm>
            <a:custGeom>
              <a:avLst/>
              <a:gdLst/>
              <a:ahLst/>
              <a:cxnLst/>
              <a:rect l="l" t="t" r="r" b="b"/>
              <a:pathLst>
                <a:path w="97966" h="12527" extrusionOk="0">
                  <a:moveTo>
                    <a:pt x="96132" y="4430"/>
                  </a:moveTo>
                  <a:lnTo>
                    <a:pt x="96132" y="1834"/>
                  </a:lnTo>
                  <a:lnTo>
                    <a:pt x="93536" y="1834"/>
                  </a:lnTo>
                  <a:lnTo>
                    <a:pt x="91751" y="36"/>
                  </a:lnTo>
                  <a:lnTo>
                    <a:pt x="91703" y="1"/>
                  </a:lnTo>
                  <a:lnTo>
                    <a:pt x="91667" y="36"/>
                  </a:lnTo>
                  <a:lnTo>
                    <a:pt x="89881" y="1834"/>
                  </a:lnTo>
                  <a:lnTo>
                    <a:pt x="87286" y="1834"/>
                  </a:lnTo>
                  <a:lnTo>
                    <a:pt x="87286" y="4430"/>
                  </a:lnTo>
                  <a:lnTo>
                    <a:pt x="85643" y="6061"/>
                  </a:lnTo>
                  <a:lnTo>
                    <a:pt x="84011" y="4430"/>
                  </a:lnTo>
                  <a:lnTo>
                    <a:pt x="84011" y="1834"/>
                  </a:lnTo>
                  <a:lnTo>
                    <a:pt x="81404" y="1834"/>
                  </a:lnTo>
                  <a:lnTo>
                    <a:pt x="79618" y="36"/>
                  </a:lnTo>
                  <a:lnTo>
                    <a:pt x="79570" y="1"/>
                  </a:lnTo>
                  <a:lnTo>
                    <a:pt x="79523" y="36"/>
                  </a:lnTo>
                  <a:lnTo>
                    <a:pt x="77737" y="1834"/>
                  </a:lnTo>
                  <a:lnTo>
                    <a:pt x="75141" y="1834"/>
                  </a:lnTo>
                  <a:lnTo>
                    <a:pt x="75141" y="4430"/>
                  </a:lnTo>
                  <a:lnTo>
                    <a:pt x="73391" y="6180"/>
                  </a:lnTo>
                  <a:lnTo>
                    <a:pt x="71641" y="4430"/>
                  </a:lnTo>
                  <a:lnTo>
                    <a:pt x="71641" y="1834"/>
                  </a:lnTo>
                  <a:lnTo>
                    <a:pt x="69045" y="1834"/>
                  </a:lnTo>
                  <a:lnTo>
                    <a:pt x="67259" y="36"/>
                  </a:lnTo>
                  <a:lnTo>
                    <a:pt x="67212" y="1"/>
                  </a:lnTo>
                  <a:lnTo>
                    <a:pt x="67176" y="36"/>
                  </a:lnTo>
                  <a:lnTo>
                    <a:pt x="65390" y="1834"/>
                  </a:lnTo>
                  <a:lnTo>
                    <a:pt x="62795" y="1834"/>
                  </a:lnTo>
                  <a:lnTo>
                    <a:pt x="62795" y="4430"/>
                  </a:lnTo>
                  <a:lnTo>
                    <a:pt x="61151" y="6061"/>
                  </a:lnTo>
                  <a:lnTo>
                    <a:pt x="59520" y="4430"/>
                  </a:lnTo>
                  <a:lnTo>
                    <a:pt x="59520" y="1834"/>
                  </a:lnTo>
                  <a:lnTo>
                    <a:pt x="56925" y="1834"/>
                  </a:lnTo>
                  <a:lnTo>
                    <a:pt x="55139" y="36"/>
                  </a:lnTo>
                  <a:lnTo>
                    <a:pt x="55091" y="1"/>
                  </a:lnTo>
                  <a:lnTo>
                    <a:pt x="55044" y="36"/>
                  </a:lnTo>
                  <a:lnTo>
                    <a:pt x="53258" y="1834"/>
                  </a:lnTo>
                  <a:lnTo>
                    <a:pt x="50662" y="1834"/>
                  </a:lnTo>
                  <a:lnTo>
                    <a:pt x="50662" y="4430"/>
                  </a:lnTo>
                  <a:lnTo>
                    <a:pt x="48959" y="6109"/>
                  </a:lnTo>
                  <a:lnTo>
                    <a:pt x="47269" y="4430"/>
                  </a:lnTo>
                  <a:lnTo>
                    <a:pt x="47269" y="1834"/>
                  </a:lnTo>
                  <a:lnTo>
                    <a:pt x="44685" y="1834"/>
                  </a:lnTo>
                  <a:lnTo>
                    <a:pt x="42899" y="36"/>
                  </a:lnTo>
                  <a:lnTo>
                    <a:pt x="42852" y="1"/>
                  </a:lnTo>
                  <a:lnTo>
                    <a:pt x="42816" y="36"/>
                  </a:lnTo>
                  <a:lnTo>
                    <a:pt x="41030" y="1834"/>
                  </a:lnTo>
                  <a:lnTo>
                    <a:pt x="38422" y="1834"/>
                  </a:lnTo>
                  <a:lnTo>
                    <a:pt x="38422" y="4430"/>
                  </a:lnTo>
                  <a:lnTo>
                    <a:pt x="36791" y="6061"/>
                  </a:lnTo>
                  <a:lnTo>
                    <a:pt x="35148" y="4430"/>
                  </a:lnTo>
                  <a:lnTo>
                    <a:pt x="35148" y="1834"/>
                  </a:lnTo>
                  <a:lnTo>
                    <a:pt x="32553" y="1834"/>
                  </a:lnTo>
                  <a:lnTo>
                    <a:pt x="30767" y="36"/>
                  </a:lnTo>
                  <a:lnTo>
                    <a:pt x="30719" y="1"/>
                  </a:lnTo>
                  <a:lnTo>
                    <a:pt x="30683" y="36"/>
                  </a:lnTo>
                  <a:lnTo>
                    <a:pt x="28897" y="1834"/>
                  </a:lnTo>
                  <a:lnTo>
                    <a:pt x="26302" y="1834"/>
                  </a:lnTo>
                  <a:lnTo>
                    <a:pt x="26302" y="4430"/>
                  </a:lnTo>
                  <a:lnTo>
                    <a:pt x="24552" y="6180"/>
                  </a:lnTo>
                  <a:lnTo>
                    <a:pt x="22801" y="4430"/>
                  </a:lnTo>
                  <a:lnTo>
                    <a:pt x="22801" y="1834"/>
                  </a:lnTo>
                  <a:lnTo>
                    <a:pt x="20206" y="1834"/>
                  </a:lnTo>
                  <a:lnTo>
                    <a:pt x="18420" y="36"/>
                  </a:lnTo>
                  <a:lnTo>
                    <a:pt x="18372" y="1"/>
                  </a:lnTo>
                  <a:lnTo>
                    <a:pt x="18337" y="36"/>
                  </a:lnTo>
                  <a:lnTo>
                    <a:pt x="16551" y="1834"/>
                  </a:lnTo>
                  <a:lnTo>
                    <a:pt x="13955" y="1834"/>
                  </a:lnTo>
                  <a:lnTo>
                    <a:pt x="13955" y="4430"/>
                  </a:lnTo>
                  <a:lnTo>
                    <a:pt x="12312" y="6061"/>
                  </a:lnTo>
                  <a:lnTo>
                    <a:pt x="10681" y="4430"/>
                  </a:lnTo>
                  <a:lnTo>
                    <a:pt x="10681" y="1834"/>
                  </a:lnTo>
                  <a:lnTo>
                    <a:pt x="8073" y="1834"/>
                  </a:lnTo>
                  <a:lnTo>
                    <a:pt x="6287" y="36"/>
                  </a:lnTo>
                  <a:lnTo>
                    <a:pt x="6252" y="1"/>
                  </a:lnTo>
                  <a:lnTo>
                    <a:pt x="6204" y="36"/>
                  </a:lnTo>
                  <a:lnTo>
                    <a:pt x="4418" y="1834"/>
                  </a:lnTo>
                  <a:lnTo>
                    <a:pt x="1823" y="1834"/>
                  </a:lnTo>
                  <a:lnTo>
                    <a:pt x="1823" y="4430"/>
                  </a:lnTo>
                  <a:lnTo>
                    <a:pt x="37" y="6216"/>
                  </a:lnTo>
                  <a:lnTo>
                    <a:pt x="1" y="6263"/>
                  </a:lnTo>
                  <a:lnTo>
                    <a:pt x="37" y="6311"/>
                  </a:lnTo>
                  <a:lnTo>
                    <a:pt x="1823" y="8097"/>
                  </a:lnTo>
                  <a:lnTo>
                    <a:pt x="1823" y="10693"/>
                  </a:lnTo>
                  <a:lnTo>
                    <a:pt x="4418" y="10693"/>
                  </a:lnTo>
                  <a:lnTo>
                    <a:pt x="6204" y="12478"/>
                  </a:lnTo>
                  <a:lnTo>
                    <a:pt x="6252" y="12514"/>
                  </a:lnTo>
                  <a:lnTo>
                    <a:pt x="6252" y="12514"/>
                  </a:lnTo>
                  <a:lnTo>
                    <a:pt x="6287" y="12478"/>
                  </a:lnTo>
                  <a:lnTo>
                    <a:pt x="8073" y="10693"/>
                  </a:lnTo>
                  <a:lnTo>
                    <a:pt x="10669" y="10693"/>
                  </a:lnTo>
                  <a:lnTo>
                    <a:pt x="10669" y="8097"/>
                  </a:lnTo>
                  <a:lnTo>
                    <a:pt x="12312" y="6466"/>
                  </a:lnTo>
                  <a:lnTo>
                    <a:pt x="13943" y="8097"/>
                  </a:lnTo>
                  <a:lnTo>
                    <a:pt x="13943" y="10693"/>
                  </a:lnTo>
                  <a:lnTo>
                    <a:pt x="16539" y="10693"/>
                  </a:lnTo>
                  <a:lnTo>
                    <a:pt x="18325" y="12478"/>
                  </a:lnTo>
                  <a:lnTo>
                    <a:pt x="18372" y="12526"/>
                  </a:lnTo>
                  <a:lnTo>
                    <a:pt x="18372" y="12526"/>
                  </a:lnTo>
                  <a:lnTo>
                    <a:pt x="18420" y="12478"/>
                  </a:lnTo>
                  <a:lnTo>
                    <a:pt x="20206" y="10693"/>
                  </a:lnTo>
                  <a:lnTo>
                    <a:pt x="22801" y="10693"/>
                  </a:lnTo>
                  <a:lnTo>
                    <a:pt x="22801" y="8097"/>
                  </a:lnTo>
                  <a:lnTo>
                    <a:pt x="24552" y="6347"/>
                  </a:lnTo>
                  <a:lnTo>
                    <a:pt x="26290" y="8097"/>
                  </a:lnTo>
                  <a:lnTo>
                    <a:pt x="26290" y="10693"/>
                  </a:lnTo>
                  <a:lnTo>
                    <a:pt x="28897" y="10693"/>
                  </a:lnTo>
                  <a:lnTo>
                    <a:pt x="30683" y="12478"/>
                  </a:lnTo>
                  <a:lnTo>
                    <a:pt x="30719" y="12526"/>
                  </a:lnTo>
                  <a:lnTo>
                    <a:pt x="30719" y="12526"/>
                  </a:lnTo>
                  <a:lnTo>
                    <a:pt x="30767" y="12478"/>
                  </a:lnTo>
                  <a:lnTo>
                    <a:pt x="32553" y="10693"/>
                  </a:lnTo>
                  <a:lnTo>
                    <a:pt x="35148" y="10693"/>
                  </a:lnTo>
                  <a:lnTo>
                    <a:pt x="35148" y="8097"/>
                  </a:lnTo>
                  <a:lnTo>
                    <a:pt x="36779" y="6466"/>
                  </a:lnTo>
                  <a:lnTo>
                    <a:pt x="38422" y="8097"/>
                  </a:lnTo>
                  <a:lnTo>
                    <a:pt x="38422" y="10693"/>
                  </a:lnTo>
                  <a:lnTo>
                    <a:pt x="41018" y="10693"/>
                  </a:lnTo>
                  <a:lnTo>
                    <a:pt x="42804" y="12478"/>
                  </a:lnTo>
                  <a:lnTo>
                    <a:pt x="42852" y="12526"/>
                  </a:lnTo>
                  <a:lnTo>
                    <a:pt x="42852" y="12526"/>
                  </a:lnTo>
                  <a:lnTo>
                    <a:pt x="42887" y="12478"/>
                  </a:lnTo>
                  <a:lnTo>
                    <a:pt x="44673" y="10693"/>
                  </a:lnTo>
                  <a:lnTo>
                    <a:pt x="47269" y="10693"/>
                  </a:lnTo>
                  <a:lnTo>
                    <a:pt x="47269" y="8097"/>
                  </a:lnTo>
                  <a:lnTo>
                    <a:pt x="48959" y="6418"/>
                  </a:lnTo>
                  <a:lnTo>
                    <a:pt x="50638" y="8097"/>
                  </a:lnTo>
                  <a:lnTo>
                    <a:pt x="50638" y="10693"/>
                  </a:lnTo>
                  <a:lnTo>
                    <a:pt x="53234" y="10693"/>
                  </a:lnTo>
                  <a:lnTo>
                    <a:pt x="55020" y="12478"/>
                  </a:lnTo>
                  <a:lnTo>
                    <a:pt x="55067" y="12526"/>
                  </a:lnTo>
                  <a:lnTo>
                    <a:pt x="55067" y="12526"/>
                  </a:lnTo>
                  <a:lnTo>
                    <a:pt x="55103" y="12478"/>
                  </a:lnTo>
                  <a:lnTo>
                    <a:pt x="56889" y="10693"/>
                  </a:lnTo>
                  <a:lnTo>
                    <a:pt x="59485" y="10693"/>
                  </a:lnTo>
                  <a:lnTo>
                    <a:pt x="59485" y="8097"/>
                  </a:lnTo>
                  <a:lnTo>
                    <a:pt x="61128" y="6466"/>
                  </a:lnTo>
                  <a:lnTo>
                    <a:pt x="62759" y="8097"/>
                  </a:lnTo>
                  <a:lnTo>
                    <a:pt x="62759" y="10693"/>
                  </a:lnTo>
                  <a:lnTo>
                    <a:pt x="65354" y="10693"/>
                  </a:lnTo>
                  <a:lnTo>
                    <a:pt x="67140" y="12478"/>
                  </a:lnTo>
                  <a:lnTo>
                    <a:pt x="67188" y="12526"/>
                  </a:lnTo>
                  <a:lnTo>
                    <a:pt x="67188" y="12526"/>
                  </a:lnTo>
                  <a:lnTo>
                    <a:pt x="67236" y="12478"/>
                  </a:lnTo>
                  <a:lnTo>
                    <a:pt x="69021" y="10693"/>
                  </a:lnTo>
                  <a:lnTo>
                    <a:pt x="71617" y="10693"/>
                  </a:lnTo>
                  <a:lnTo>
                    <a:pt x="71617" y="8097"/>
                  </a:lnTo>
                  <a:lnTo>
                    <a:pt x="73367" y="6347"/>
                  </a:lnTo>
                  <a:lnTo>
                    <a:pt x="75117" y="8097"/>
                  </a:lnTo>
                  <a:lnTo>
                    <a:pt x="75117" y="10693"/>
                  </a:lnTo>
                  <a:lnTo>
                    <a:pt x="77713" y="10693"/>
                  </a:lnTo>
                  <a:lnTo>
                    <a:pt x="79499" y="12478"/>
                  </a:lnTo>
                  <a:lnTo>
                    <a:pt x="79535" y="12526"/>
                  </a:lnTo>
                  <a:lnTo>
                    <a:pt x="79535" y="12526"/>
                  </a:lnTo>
                  <a:lnTo>
                    <a:pt x="79582" y="12478"/>
                  </a:lnTo>
                  <a:lnTo>
                    <a:pt x="81368" y="10693"/>
                  </a:lnTo>
                  <a:lnTo>
                    <a:pt x="83964" y="10693"/>
                  </a:lnTo>
                  <a:lnTo>
                    <a:pt x="83964" y="8097"/>
                  </a:lnTo>
                  <a:lnTo>
                    <a:pt x="85595" y="6466"/>
                  </a:lnTo>
                  <a:lnTo>
                    <a:pt x="87238" y="8097"/>
                  </a:lnTo>
                  <a:lnTo>
                    <a:pt x="87238" y="10693"/>
                  </a:lnTo>
                  <a:lnTo>
                    <a:pt x="89834" y="10693"/>
                  </a:lnTo>
                  <a:lnTo>
                    <a:pt x="91620" y="12478"/>
                  </a:lnTo>
                  <a:lnTo>
                    <a:pt x="91655" y="12526"/>
                  </a:lnTo>
                  <a:lnTo>
                    <a:pt x="91655" y="12526"/>
                  </a:lnTo>
                  <a:lnTo>
                    <a:pt x="91703" y="12478"/>
                  </a:lnTo>
                  <a:lnTo>
                    <a:pt x="93489" y="10693"/>
                  </a:lnTo>
                  <a:lnTo>
                    <a:pt x="96132" y="10693"/>
                  </a:lnTo>
                  <a:lnTo>
                    <a:pt x="96132" y="8097"/>
                  </a:lnTo>
                  <a:lnTo>
                    <a:pt x="97918" y="6311"/>
                  </a:lnTo>
                  <a:lnTo>
                    <a:pt x="97966" y="6275"/>
                  </a:lnTo>
                  <a:lnTo>
                    <a:pt x="97966" y="6275"/>
                  </a:lnTo>
                  <a:lnTo>
                    <a:pt x="97918" y="6228"/>
                  </a:lnTo>
                  <a:close/>
                  <a:moveTo>
                    <a:pt x="50757" y="4501"/>
                  </a:moveTo>
                  <a:lnTo>
                    <a:pt x="50769" y="4477"/>
                  </a:lnTo>
                  <a:lnTo>
                    <a:pt x="50769" y="1953"/>
                  </a:lnTo>
                  <a:lnTo>
                    <a:pt x="53293" y="1953"/>
                  </a:lnTo>
                  <a:lnTo>
                    <a:pt x="53317" y="1941"/>
                  </a:lnTo>
                  <a:lnTo>
                    <a:pt x="55079" y="167"/>
                  </a:lnTo>
                  <a:lnTo>
                    <a:pt x="56841" y="1941"/>
                  </a:lnTo>
                  <a:lnTo>
                    <a:pt x="56865" y="1953"/>
                  </a:lnTo>
                  <a:lnTo>
                    <a:pt x="59389" y="1953"/>
                  </a:lnTo>
                  <a:lnTo>
                    <a:pt x="59389" y="4489"/>
                  </a:lnTo>
                  <a:lnTo>
                    <a:pt x="59413" y="4501"/>
                  </a:lnTo>
                  <a:lnTo>
                    <a:pt x="61056" y="6156"/>
                  </a:lnTo>
                  <a:lnTo>
                    <a:pt x="61020" y="6192"/>
                  </a:lnTo>
                  <a:lnTo>
                    <a:pt x="59342" y="4501"/>
                  </a:lnTo>
                  <a:lnTo>
                    <a:pt x="59342" y="2001"/>
                  </a:lnTo>
                  <a:lnTo>
                    <a:pt x="56841" y="2001"/>
                  </a:lnTo>
                  <a:lnTo>
                    <a:pt x="55115" y="275"/>
                  </a:lnTo>
                  <a:lnTo>
                    <a:pt x="55079" y="239"/>
                  </a:lnTo>
                  <a:lnTo>
                    <a:pt x="55032" y="275"/>
                  </a:lnTo>
                  <a:lnTo>
                    <a:pt x="53305" y="2001"/>
                  </a:lnTo>
                  <a:lnTo>
                    <a:pt x="50817" y="2001"/>
                  </a:lnTo>
                  <a:lnTo>
                    <a:pt x="50817" y="4501"/>
                  </a:lnTo>
                  <a:lnTo>
                    <a:pt x="49090" y="6216"/>
                  </a:lnTo>
                  <a:lnTo>
                    <a:pt x="49079" y="6228"/>
                  </a:lnTo>
                  <a:lnTo>
                    <a:pt x="49079" y="6216"/>
                  </a:lnTo>
                  <a:lnTo>
                    <a:pt x="49055" y="6192"/>
                  </a:lnTo>
                  <a:close/>
                  <a:moveTo>
                    <a:pt x="61175" y="6263"/>
                  </a:moveTo>
                  <a:lnTo>
                    <a:pt x="61140" y="6287"/>
                  </a:lnTo>
                  <a:lnTo>
                    <a:pt x="61104" y="6263"/>
                  </a:lnTo>
                  <a:lnTo>
                    <a:pt x="61140" y="6228"/>
                  </a:lnTo>
                  <a:close/>
                  <a:moveTo>
                    <a:pt x="50912" y="7966"/>
                  </a:moveTo>
                  <a:lnTo>
                    <a:pt x="49209" y="6275"/>
                  </a:lnTo>
                  <a:lnTo>
                    <a:pt x="50912" y="4573"/>
                  </a:lnTo>
                  <a:lnTo>
                    <a:pt x="50936" y="4549"/>
                  </a:lnTo>
                  <a:lnTo>
                    <a:pt x="50936" y="2120"/>
                  </a:lnTo>
                  <a:lnTo>
                    <a:pt x="53353" y="2120"/>
                  </a:lnTo>
                  <a:lnTo>
                    <a:pt x="53377" y="2096"/>
                  </a:lnTo>
                  <a:lnTo>
                    <a:pt x="55079" y="406"/>
                  </a:lnTo>
                  <a:lnTo>
                    <a:pt x="56770" y="2108"/>
                  </a:lnTo>
                  <a:lnTo>
                    <a:pt x="56794" y="2120"/>
                  </a:lnTo>
                  <a:lnTo>
                    <a:pt x="59223" y="2120"/>
                  </a:lnTo>
                  <a:lnTo>
                    <a:pt x="59223" y="4549"/>
                  </a:lnTo>
                  <a:lnTo>
                    <a:pt x="59235" y="4561"/>
                  </a:lnTo>
                  <a:lnTo>
                    <a:pt x="60937" y="6275"/>
                  </a:lnTo>
                  <a:lnTo>
                    <a:pt x="59235" y="7966"/>
                  </a:lnTo>
                  <a:lnTo>
                    <a:pt x="59223" y="7990"/>
                  </a:lnTo>
                  <a:lnTo>
                    <a:pt x="59223" y="10419"/>
                  </a:lnTo>
                  <a:lnTo>
                    <a:pt x="56794" y="10419"/>
                  </a:lnTo>
                  <a:lnTo>
                    <a:pt x="56770" y="10431"/>
                  </a:lnTo>
                  <a:lnTo>
                    <a:pt x="55079" y="12133"/>
                  </a:lnTo>
                  <a:lnTo>
                    <a:pt x="53377" y="10431"/>
                  </a:lnTo>
                  <a:lnTo>
                    <a:pt x="53353" y="10419"/>
                  </a:lnTo>
                  <a:lnTo>
                    <a:pt x="50936" y="10419"/>
                  </a:lnTo>
                  <a:lnTo>
                    <a:pt x="50936" y="7978"/>
                  </a:lnTo>
                  <a:close/>
                  <a:moveTo>
                    <a:pt x="38518" y="4501"/>
                  </a:moveTo>
                  <a:lnTo>
                    <a:pt x="38530" y="4477"/>
                  </a:lnTo>
                  <a:lnTo>
                    <a:pt x="38530" y="1953"/>
                  </a:lnTo>
                  <a:lnTo>
                    <a:pt x="41066" y="1953"/>
                  </a:lnTo>
                  <a:lnTo>
                    <a:pt x="41078" y="1941"/>
                  </a:lnTo>
                  <a:lnTo>
                    <a:pt x="42852" y="167"/>
                  </a:lnTo>
                  <a:lnTo>
                    <a:pt x="44626" y="1941"/>
                  </a:lnTo>
                  <a:lnTo>
                    <a:pt x="44637" y="1953"/>
                  </a:lnTo>
                  <a:lnTo>
                    <a:pt x="47174" y="1953"/>
                  </a:lnTo>
                  <a:lnTo>
                    <a:pt x="47174" y="4489"/>
                  </a:lnTo>
                  <a:lnTo>
                    <a:pt x="47185" y="4501"/>
                  </a:lnTo>
                  <a:lnTo>
                    <a:pt x="48888" y="6204"/>
                  </a:lnTo>
                  <a:lnTo>
                    <a:pt x="48864" y="6228"/>
                  </a:lnTo>
                  <a:lnTo>
                    <a:pt x="48852" y="6240"/>
                  </a:lnTo>
                  <a:lnTo>
                    <a:pt x="48852" y="6228"/>
                  </a:lnTo>
                  <a:lnTo>
                    <a:pt x="47126" y="4501"/>
                  </a:lnTo>
                  <a:lnTo>
                    <a:pt x="47126" y="2001"/>
                  </a:lnTo>
                  <a:lnTo>
                    <a:pt x="44637" y="2001"/>
                  </a:lnTo>
                  <a:lnTo>
                    <a:pt x="42911" y="275"/>
                  </a:lnTo>
                  <a:lnTo>
                    <a:pt x="42863" y="239"/>
                  </a:lnTo>
                  <a:lnTo>
                    <a:pt x="42828" y="275"/>
                  </a:lnTo>
                  <a:lnTo>
                    <a:pt x="41101" y="2001"/>
                  </a:lnTo>
                  <a:lnTo>
                    <a:pt x="38601" y="2001"/>
                  </a:lnTo>
                  <a:lnTo>
                    <a:pt x="38601" y="4501"/>
                  </a:lnTo>
                  <a:lnTo>
                    <a:pt x="36898" y="6180"/>
                  </a:lnTo>
                  <a:lnTo>
                    <a:pt x="36863" y="6144"/>
                  </a:lnTo>
                  <a:close/>
                  <a:moveTo>
                    <a:pt x="38684" y="7966"/>
                  </a:moveTo>
                  <a:lnTo>
                    <a:pt x="36982" y="6275"/>
                  </a:lnTo>
                  <a:lnTo>
                    <a:pt x="38684" y="4561"/>
                  </a:lnTo>
                  <a:lnTo>
                    <a:pt x="38696" y="4549"/>
                  </a:lnTo>
                  <a:lnTo>
                    <a:pt x="38696" y="2120"/>
                  </a:lnTo>
                  <a:lnTo>
                    <a:pt x="41125" y="2120"/>
                  </a:lnTo>
                  <a:lnTo>
                    <a:pt x="41149" y="2096"/>
                  </a:lnTo>
                  <a:lnTo>
                    <a:pt x="42852" y="406"/>
                  </a:lnTo>
                  <a:lnTo>
                    <a:pt x="44542" y="2108"/>
                  </a:lnTo>
                  <a:lnTo>
                    <a:pt x="44566" y="2120"/>
                  </a:lnTo>
                  <a:lnTo>
                    <a:pt x="46995" y="2120"/>
                  </a:lnTo>
                  <a:lnTo>
                    <a:pt x="46995" y="4549"/>
                  </a:lnTo>
                  <a:lnTo>
                    <a:pt x="47007" y="4561"/>
                  </a:lnTo>
                  <a:lnTo>
                    <a:pt x="48709" y="6275"/>
                  </a:lnTo>
                  <a:lnTo>
                    <a:pt x="47007" y="7966"/>
                  </a:lnTo>
                  <a:lnTo>
                    <a:pt x="46995" y="7990"/>
                  </a:lnTo>
                  <a:lnTo>
                    <a:pt x="46995" y="10419"/>
                  </a:lnTo>
                  <a:lnTo>
                    <a:pt x="44566" y="10419"/>
                  </a:lnTo>
                  <a:lnTo>
                    <a:pt x="44542" y="10431"/>
                  </a:lnTo>
                  <a:lnTo>
                    <a:pt x="42852" y="12121"/>
                  </a:lnTo>
                  <a:lnTo>
                    <a:pt x="41149" y="10419"/>
                  </a:lnTo>
                  <a:lnTo>
                    <a:pt x="41137" y="10407"/>
                  </a:lnTo>
                  <a:lnTo>
                    <a:pt x="38708" y="10407"/>
                  </a:lnTo>
                  <a:lnTo>
                    <a:pt x="38708" y="7978"/>
                  </a:lnTo>
                  <a:close/>
                  <a:moveTo>
                    <a:pt x="36756" y="6275"/>
                  </a:moveTo>
                  <a:lnTo>
                    <a:pt x="36779" y="6240"/>
                  </a:lnTo>
                  <a:lnTo>
                    <a:pt x="36815" y="6275"/>
                  </a:lnTo>
                  <a:lnTo>
                    <a:pt x="36779" y="6299"/>
                  </a:lnTo>
                  <a:close/>
                  <a:moveTo>
                    <a:pt x="10562" y="8037"/>
                  </a:moveTo>
                  <a:lnTo>
                    <a:pt x="10538" y="8049"/>
                  </a:lnTo>
                  <a:lnTo>
                    <a:pt x="10538" y="10585"/>
                  </a:lnTo>
                  <a:lnTo>
                    <a:pt x="8014" y="10585"/>
                  </a:lnTo>
                  <a:lnTo>
                    <a:pt x="7990" y="10597"/>
                  </a:lnTo>
                  <a:lnTo>
                    <a:pt x="6228" y="12371"/>
                  </a:lnTo>
                  <a:lnTo>
                    <a:pt x="4454" y="10585"/>
                  </a:lnTo>
                  <a:lnTo>
                    <a:pt x="4442" y="10573"/>
                  </a:lnTo>
                  <a:lnTo>
                    <a:pt x="1906" y="10573"/>
                  </a:lnTo>
                  <a:lnTo>
                    <a:pt x="1906" y="8061"/>
                  </a:lnTo>
                  <a:lnTo>
                    <a:pt x="1894" y="8037"/>
                  </a:lnTo>
                  <a:lnTo>
                    <a:pt x="132" y="6275"/>
                  </a:lnTo>
                  <a:lnTo>
                    <a:pt x="1894" y="4501"/>
                  </a:lnTo>
                  <a:lnTo>
                    <a:pt x="1918" y="4489"/>
                  </a:lnTo>
                  <a:lnTo>
                    <a:pt x="1918" y="1953"/>
                  </a:lnTo>
                  <a:lnTo>
                    <a:pt x="4442" y="1953"/>
                  </a:lnTo>
                  <a:lnTo>
                    <a:pt x="4466" y="1941"/>
                  </a:lnTo>
                  <a:lnTo>
                    <a:pt x="6228" y="167"/>
                  </a:lnTo>
                  <a:lnTo>
                    <a:pt x="7990" y="1941"/>
                  </a:lnTo>
                  <a:lnTo>
                    <a:pt x="8014" y="1953"/>
                  </a:lnTo>
                  <a:lnTo>
                    <a:pt x="10538" y="1953"/>
                  </a:lnTo>
                  <a:lnTo>
                    <a:pt x="10538" y="4489"/>
                  </a:lnTo>
                  <a:lnTo>
                    <a:pt x="10562" y="4501"/>
                  </a:lnTo>
                  <a:lnTo>
                    <a:pt x="12205" y="6156"/>
                  </a:lnTo>
                  <a:lnTo>
                    <a:pt x="12169" y="6192"/>
                  </a:lnTo>
                  <a:lnTo>
                    <a:pt x="10490" y="4501"/>
                  </a:lnTo>
                  <a:lnTo>
                    <a:pt x="10490" y="2001"/>
                  </a:lnTo>
                  <a:lnTo>
                    <a:pt x="8002" y="2001"/>
                  </a:lnTo>
                  <a:lnTo>
                    <a:pt x="6276" y="275"/>
                  </a:lnTo>
                  <a:lnTo>
                    <a:pt x="6228" y="239"/>
                  </a:lnTo>
                  <a:lnTo>
                    <a:pt x="6192" y="275"/>
                  </a:lnTo>
                  <a:lnTo>
                    <a:pt x="4454" y="2001"/>
                  </a:lnTo>
                  <a:lnTo>
                    <a:pt x="1954" y="2001"/>
                  </a:lnTo>
                  <a:lnTo>
                    <a:pt x="1954" y="4501"/>
                  </a:lnTo>
                  <a:lnTo>
                    <a:pt x="239" y="6216"/>
                  </a:lnTo>
                  <a:lnTo>
                    <a:pt x="191" y="6263"/>
                  </a:lnTo>
                  <a:lnTo>
                    <a:pt x="239" y="6299"/>
                  </a:lnTo>
                  <a:lnTo>
                    <a:pt x="1954" y="8026"/>
                  </a:lnTo>
                  <a:lnTo>
                    <a:pt x="1954" y="10526"/>
                  </a:lnTo>
                  <a:lnTo>
                    <a:pt x="4454" y="10526"/>
                  </a:lnTo>
                  <a:lnTo>
                    <a:pt x="6180" y="12252"/>
                  </a:lnTo>
                  <a:lnTo>
                    <a:pt x="6216" y="12288"/>
                  </a:lnTo>
                  <a:lnTo>
                    <a:pt x="6264" y="12252"/>
                  </a:lnTo>
                  <a:lnTo>
                    <a:pt x="7990" y="10526"/>
                  </a:lnTo>
                  <a:lnTo>
                    <a:pt x="10478" y="10526"/>
                  </a:lnTo>
                  <a:lnTo>
                    <a:pt x="10478" y="8026"/>
                  </a:lnTo>
                  <a:lnTo>
                    <a:pt x="12169" y="6347"/>
                  </a:lnTo>
                  <a:lnTo>
                    <a:pt x="12193" y="6382"/>
                  </a:lnTo>
                  <a:close/>
                  <a:moveTo>
                    <a:pt x="12324" y="6275"/>
                  </a:moveTo>
                  <a:lnTo>
                    <a:pt x="12288" y="6299"/>
                  </a:lnTo>
                  <a:lnTo>
                    <a:pt x="12252" y="6275"/>
                  </a:lnTo>
                  <a:lnTo>
                    <a:pt x="12288" y="6240"/>
                  </a:lnTo>
                  <a:close/>
                  <a:moveTo>
                    <a:pt x="2061" y="7966"/>
                  </a:moveTo>
                  <a:lnTo>
                    <a:pt x="358" y="6275"/>
                  </a:lnTo>
                  <a:lnTo>
                    <a:pt x="2061" y="4573"/>
                  </a:lnTo>
                  <a:lnTo>
                    <a:pt x="2085" y="4549"/>
                  </a:lnTo>
                  <a:lnTo>
                    <a:pt x="2085" y="2120"/>
                  </a:lnTo>
                  <a:lnTo>
                    <a:pt x="4502" y="2120"/>
                  </a:lnTo>
                  <a:lnTo>
                    <a:pt x="4525" y="2096"/>
                  </a:lnTo>
                  <a:lnTo>
                    <a:pt x="6228" y="406"/>
                  </a:lnTo>
                  <a:lnTo>
                    <a:pt x="7931" y="2108"/>
                  </a:lnTo>
                  <a:lnTo>
                    <a:pt x="7942" y="2120"/>
                  </a:lnTo>
                  <a:lnTo>
                    <a:pt x="10371" y="2120"/>
                  </a:lnTo>
                  <a:lnTo>
                    <a:pt x="10371" y="4549"/>
                  </a:lnTo>
                  <a:lnTo>
                    <a:pt x="10383" y="4561"/>
                  </a:lnTo>
                  <a:lnTo>
                    <a:pt x="12086" y="6275"/>
                  </a:lnTo>
                  <a:lnTo>
                    <a:pt x="10383" y="7966"/>
                  </a:lnTo>
                  <a:lnTo>
                    <a:pt x="10371" y="7990"/>
                  </a:lnTo>
                  <a:lnTo>
                    <a:pt x="10371" y="10419"/>
                  </a:lnTo>
                  <a:lnTo>
                    <a:pt x="7942" y="10419"/>
                  </a:lnTo>
                  <a:lnTo>
                    <a:pt x="7931" y="10431"/>
                  </a:lnTo>
                  <a:lnTo>
                    <a:pt x="6228" y="12133"/>
                  </a:lnTo>
                  <a:lnTo>
                    <a:pt x="4525" y="10431"/>
                  </a:lnTo>
                  <a:lnTo>
                    <a:pt x="4513" y="10419"/>
                  </a:lnTo>
                  <a:lnTo>
                    <a:pt x="2073" y="10419"/>
                  </a:lnTo>
                  <a:lnTo>
                    <a:pt x="2073" y="7978"/>
                  </a:lnTo>
                  <a:close/>
                  <a:moveTo>
                    <a:pt x="22682" y="8037"/>
                  </a:moveTo>
                  <a:lnTo>
                    <a:pt x="22659" y="8049"/>
                  </a:lnTo>
                  <a:lnTo>
                    <a:pt x="22659" y="10585"/>
                  </a:lnTo>
                  <a:lnTo>
                    <a:pt x="20134" y="10585"/>
                  </a:lnTo>
                  <a:lnTo>
                    <a:pt x="20111" y="10597"/>
                  </a:lnTo>
                  <a:lnTo>
                    <a:pt x="18348" y="12371"/>
                  </a:lnTo>
                  <a:lnTo>
                    <a:pt x="16586" y="10585"/>
                  </a:lnTo>
                  <a:lnTo>
                    <a:pt x="16574" y="10573"/>
                  </a:lnTo>
                  <a:lnTo>
                    <a:pt x="14038" y="10573"/>
                  </a:lnTo>
                  <a:lnTo>
                    <a:pt x="14038" y="8061"/>
                  </a:lnTo>
                  <a:lnTo>
                    <a:pt x="14027" y="8037"/>
                  </a:lnTo>
                  <a:lnTo>
                    <a:pt x="12372" y="6382"/>
                  </a:lnTo>
                  <a:lnTo>
                    <a:pt x="12407" y="6359"/>
                  </a:lnTo>
                  <a:lnTo>
                    <a:pt x="14086" y="8037"/>
                  </a:lnTo>
                  <a:lnTo>
                    <a:pt x="14086" y="10526"/>
                  </a:lnTo>
                  <a:lnTo>
                    <a:pt x="16586" y="10526"/>
                  </a:lnTo>
                  <a:lnTo>
                    <a:pt x="18313" y="12252"/>
                  </a:lnTo>
                  <a:lnTo>
                    <a:pt x="18348" y="12288"/>
                  </a:lnTo>
                  <a:lnTo>
                    <a:pt x="18384" y="12252"/>
                  </a:lnTo>
                  <a:lnTo>
                    <a:pt x="20111" y="10526"/>
                  </a:lnTo>
                  <a:lnTo>
                    <a:pt x="22611" y="10526"/>
                  </a:lnTo>
                  <a:lnTo>
                    <a:pt x="22611" y="8026"/>
                  </a:lnTo>
                  <a:lnTo>
                    <a:pt x="24337" y="6299"/>
                  </a:lnTo>
                  <a:lnTo>
                    <a:pt x="24373" y="6263"/>
                  </a:lnTo>
                  <a:lnTo>
                    <a:pt x="24337" y="6228"/>
                  </a:lnTo>
                  <a:lnTo>
                    <a:pt x="22611" y="4501"/>
                  </a:lnTo>
                  <a:lnTo>
                    <a:pt x="22611" y="2001"/>
                  </a:lnTo>
                  <a:lnTo>
                    <a:pt x="20111" y="2001"/>
                  </a:lnTo>
                  <a:lnTo>
                    <a:pt x="18384" y="275"/>
                  </a:lnTo>
                  <a:lnTo>
                    <a:pt x="18348" y="239"/>
                  </a:lnTo>
                  <a:lnTo>
                    <a:pt x="18313" y="275"/>
                  </a:lnTo>
                  <a:lnTo>
                    <a:pt x="16586" y="2001"/>
                  </a:lnTo>
                  <a:lnTo>
                    <a:pt x="14086" y="2001"/>
                  </a:lnTo>
                  <a:lnTo>
                    <a:pt x="14086" y="4501"/>
                  </a:lnTo>
                  <a:lnTo>
                    <a:pt x="12407" y="6180"/>
                  </a:lnTo>
                  <a:lnTo>
                    <a:pt x="12372" y="6144"/>
                  </a:lnTo>
                  <a:lnTo>
                    <a:pt x="14027" y="4501"/>
                  </a:lnTo>
                  <a:lnTo>
                    <a:pt x="14038" y="4477"/>
                  </a:lnTo>
                  <a:lnTo>
                    <a:pt x="14038" y="1953"/>
                  </a:lnTo>
                  <a:lnTo>
                    <a:pt x="16574" y="1953"/>
                  </a:lnTo>
                  <a:lnTo>
                    <a:pt x="16586" y="1941"/>
                  </a:lnTo>
                  <a:lnTo>
                    <a:pt x="18360" y="167"/>
                  </a:lnTo>
                  <a:lnTo>
                    <a:pt x="20123" y="1941"/>
                  </a:lnTo>
                  <a:lnTo>
                    <a:pt x="20134" y="1953"/>
                  </a:lnTo>
                  <a:lnTo>
                    <a:pt x="22670" y="1953"/>
                  </a:lnTo>
                  <a:lnTo>
                    <a:pt x="22670" y="4489"/>
                  </a:lnTo>
                  <a:lnTo>
                    <a:pt x="22682" y="4501"/>
                  </a:lnTo>
                  <a:lnTo>
                    <a:pt x="24444" y="6275"/>
                  </a:lnTo>
                  <a:close/>
                  <a:moveTo>
                    <a:pt x="22516" y="4573"/>
                  </a:moveTo>
                  <a:lnTo>
                    <a:pt x="24218" y="6275"/>
                  </a:lnTo>
                  <a:lnTo>
                    <a:pt x="22516" y="7966"/>
                  </a:lnTo>
                  <a:lnTo>
                    <a:pt x="22504" y="7990"/>
                  </a:lnTo>
                  <a:lnTo>
                    <a:pt x="22504" y="10419"/>
                  </a:lnTo>
                  <a:lnTo>
                    <a:pt x="20075" y="10419"/>
                  </a:lnTo>
                  <a:lnTo>
                    <a:pt x="20051" y="10431"/>
                  </a:lnTo>
                  <a:lnTo>
                    <a:pt x="18360" y="12133"/>
                  </a:lnTo>
                  <a:lnTo>
                    <a:pt x="16658" y="10431"/>
                  </a:lnTo>
                  <a:lnTo>
                    <a:pt x="16646" y="10407"/>
                  </a:lnTo>
                  <a:lnTo>
                    <a:pt x="14217" y="10407"/>
                  </a:lnTo>
                  <a:lnTo>
                    <a:pt x="14217" y="7978"/>
                  </a:lnTo>
                  <a:lnTo>
                    <a:pt x="14193" y="7966"/>
                  </a:lnTo>
                  <a:lnTo>
                    <a:pt x="12491" y="6275"/>
                  </a:lnTo>
                  <a:lnTo>
                    <a:pt x="14193" y="4573"/>
                  </a:lnTo>
                  <a:lnTo>
                    <a:pt x="14205" y="4549"/>
                  </a:lnTo>
                  <a:lnTo>
                    <a:pt x="14205" y="2120"/>
                  </a:lnTo>
                  <a:lnTo>
                    <a:pt x="16634" y="2120"/>
                  </a:lnTo>
                  <a:lnTo>
                    <a:pt x="16646" y="2096"/>
                  </a:lnTo>
                  <a:lnTo>
                    <a:pt x="18348" y="406"/>
                  </a:lnTo>
                  <a:lnTo>
                    <a:pt x="20051" y="2108"/>
                  </a:lnTo>
                  <a:lnTo>
                    <a:pt x="20075" y="2120"/>
                  </a:lnTo>
                  <a:lnTo>
                    <a:pt x="22504" y="2120"/>
                  </a:lnTo>
                  <a:lnTo>
                    <a:pt x="22504" y="4549"/>
                  </a:lnTo>
                  <a:close/>
                  <a:moveTo>
                    <a:pt x="35041" y="8037"/>
                  </a:moveTo>
                  <a:lnTo>
                    <a:pt x="35029" y="8049"/>
                  </a:lnTo>
                  <a:lnTo>
                    <a:pt x="35029" y="10585"/>
                  </a:lnTo>
                  <a:lnTo>
                    <a:pt x="32493" y="10585"/>
                  </a:lnTo>
                  <a:lnTo>
                    <a:pt x="32481" y="10597"/>
                  </a:lnTo>
                  <a:lnTo>
                    <a:pt x="30707" y="12371"/>
                  </a:lnTo>
                  <a:lnTo>
                    <a:pt x="28945" y="10585"/>
                  </a:lnTo>
                  <a:lnTo>
                    <a:pt x="28933" y="10573"/>
                  </a:lnTo>
                  <a:lnTo>
                    <a:pt x="26397" y="10573"/>
                  </a:lnTo>
                  <a:lnTo>
                    <a:pt x="26397" y="8061"/>
                  </a:lnTo>
                  <a:lnTo>
                    <a:pt x="26385" y="8037"/>
                  </a:lnTo>
                  <a:lnTo>
                    <a:pt x="24623" y="6275"/>
                  </a:lnTo>
                  <a:lnTo>
                    <a:pt x="26385" y="4501"/>
                  </a:lnTo>
                  <a:lnTo>
                    <a:pt x="26409" y="4489"/>
                  </a:lnTo>
                  <a:lnTo>
                    <a:pt x="26409" y="1953"/>
                  </a:lnTo>
                  <a:lnTo>
                    <a:pt x="28933" y="1953"/>
                  </a:lnTo>
                  <a:lnTo>
                    <a:pt x="28957" y="1941"/>
                  </a:lnTo>
                  <a:lnTo>
                    <a:pt x="30719" y="167"/>
                  </a:lnTo>
                  <a:lnTo>
                    <a:pt x="32481" y="1941"/>
                  </a:lnTo>
                  <a:lnTo>
                    <a:pt x="32505" y="1953"/>
                  </a:lnTo>
                  <a:lnTo>
                    <a:pt x="35029" y="1953"/>
                  </a:lnTo>
                  <a:lnTo>
                    <a:pt x="35029" y="4489"/>
                  </a:lnTo>
                  <a:lnTo>
                    <a:pt x="35053" y="4501"/>
                  </a:lnTo>
                  <a:lnTo>
                    <a:pt x="36696" y="6156"/>
                  </a:lnTo>
                  <a:lnTo>
                    <a:pt x="36672" y="6192"/>
                  </a:lnTo>
                  <a:lnTo>
                    <a:pt x="34982" y="4501"/>
                  </a:lnTo>
                  <a:lnTo>
                    <a:pt x="34982" y="2001"/>
                  </a:lnTo>
                  <a:lnTo>
                    <a:pt x="32493" y="2001"/>
                  </a:lnTo>
                  <a:lnTo>
                    <a:pt x="30767" y="275"/>
                  </a:lnTo>
                  <a:lnTo>
                    <a:pt x="30719" y="239"/>
                  </a:lnTo>
                  <a:lnTo>
                    <a:pt x="30683" y="275"/>
                  </a:lnTo>
                  <a:lnTo>
                    <a:pt x="28957" y="2001"/>
                  </a:lnTo>
                  <a:lnTo>
                    <a:pt x="26457" y="2001"/>
                  </a:lnTo>
                  <a:lnTo>
                    <a:pt x="26457" y="4501"/>
                  </a:lnTo>
                  <a:lnTo>
                    <a:pt x="24742" y="6216"/>
                  </a:lnTo>
                  <a:lnTo>
                    <a:pt x="24695" y="6263"/>
                  </a:lnTo>
                  <a:lnTo>
                    <a:pt x="24742" y="6299"/>
                  </a:lnTo>
                  <a:lnTo>
                    <a:pt x="26457" y="8026"/>
                  </a:lnTo>
                  <a:lnTo>
                    <a:pt x="26457" y="10526"/>
                  </a:lnTo>
                  <a:lnTo>
                    <a:pt x="28957" y="10526"/>
                  </a:lnTo>
                  <a:lnTo>
                    <a:pt x="30683" y="12252"/>
                  </a:lnTo>
                  <a:lnTo>
                    <a:pt x="30719" y="12288"/>
                  </a:lnTo>
                  <a:lnTo>
                    <a:pt x="30767" y="12252"/>
                  </a:lnTo>
                  <a:lnTo>
                    <a:pt x="32493" y="10526"/>
                  </a:lnTo>
                  <a:lnTo>
                    <a:pt x="34982" y="10526"/>
                  </a:lnTo>
                  <a:lnTo>
                    <a:pt x="34982" y="8026"/>
                  </a:lnTo>
                  <a:lnTo>
                    <a:pt x="36672" y="6347"/>
                  </a:lnTo>
                  <a:lnTo>
                    <a:pt x="36696" y="6382"/>
                  </a:lnTo>
                  <a:close/>
                  <a:moveTo>
                    <a:pt x="26564" y="7966"/>
                  </a:moveTo>
                  <a:lnTo>
                    <a:pt x="24849" y="6275"/>
                  </a:lnTo>
                  <a:lnTo>
                    <a:pt x="26552" y="4573"/>
                  </a:lnTo>
                  <a:lnTo>
                    <a:pt x="26576" y="4549"/>
                  </a:lnTo>
                  <a:lnTo>
                    <a:pt x="26576" y="2120"/>
                  </a:lnTo>
                  <a:lnTo>
                    <a:pt x="29005" y="2120"/>
                  </a:lnTo>
                  <a:lnTo>
                    <a:pt x="29016" y="2096"/>
                  </a:lnTo>
                  <a:lnTo>
                    <a:pt x="30719" y="406"/>
                  </a:lnTo>
                  <a:lnTo>
                    <a:pt x="32422" y="2108"/>
                  </a:lnTo>
                  <a:lnTo>
                    <a:pt x="32434" y="2120"/>
                  </a:lnTo>
                  <a:lnTo>
                    <a:pt x="34862" y="2120"/>
                  </a:lnTo>
                  <a:lnTo>
                    <a:pt x="34862" y="4549"/>
                  </a:lnTo>
                  <a:lnTo>
                    <a:pt x="34874" y="4561"/>
                  </a:lnTo>
                  <a:lnTo>
                    <a:pt x="36577" y="6275"/>
                  </a:lnTo>
                  <a:lnTo>
                    <a:pt x="34874" y="7966"/>
                  </a:lnTo>
                  <a:lnTo>
                    <a:pt x="34862" y="7990"/>
                  </a:lnTo>
                  <a:lnTo>
                    <a:pt x="34862" y="10419"/>
                  </a:lnTo>
                  <a:lnTo>
                    <a:pt x="32434" y="10419"/>
                  </a:lnTo>
                  <a:lnTo>
                    <a:pt x="32422" y="10431"/>
                  </a:lnTo>
                  <a:lnTo>
                    <a:pt x="30719" y="12133"/>
                  </a:lnTo>
                  <a:lnTo>
                    <a:pt x="29016" y="10431"/>
                  </a:lnTo>
                  <a:lnTo>
                    <a:pt x="28993" y="10407"/>
                  </a:lnTo>
                  <a:lnTo>
                    <a:pt x="26564" y="10407"/>
                  </a:lnTo>
                  <a:lnTo>
                    <a:pt x="26564" y="7978"/>
                  </a:lnTo>
                  <a:close/>
                  <a:moveTo>
                    <a:pt x="47185" y="8037"/>
                  </a:moveTo>
                  <a:lnTo>
                    <a:pt x="47162" y="8049"/>
                  </a:lnTo>
                  <a:lnTo>
                    <a:pt x="47162" y="10585"/>
                  </a:lnTo>
                  <a:lnTo>
                    <a:pt x="44637" y="10585"/>
                  </a:lnTo>
                  <a:lnTo>
                    <a:pt x="44614" y="10597"/>
                  </a:lnTo>
                  <a:lnTo>
                    <a:pt x="42852" y="12359"/>
                  </a:lnTo>
                  <a:lnTo>
                    <a:pt x="41078" y="10585"/>
                  </a:lnTo>
                  <a:lnTo>
                    <a:pt x="41066" y="10573"/>
                  </a:lnTo>
                  <a:lnTo>
                    <a:pt x="38530" y="10573"/>
                  </a:lnTo>
                  <a:lnTo>
                    <a:pt x="38530" y="8061"/>
                  </a:lnTo>
                  <a:lnTo>
                    <a:pt x="38518" y="8037"/>
                  </a:lnTo>
                  <a:lnTo>
                    <a:pt x="36863" y="6382"/>
                  </a:lnTo>
                  <a:lnTo>
                    <a:pt x="36898" y="6359"/>
                  </a:lnTo>
                  <a:lnTo>
                    <a:pt x="38577" y="8037"/>
                  </a:lnTo>
                  <a:lnTo>
                    <a:pt x="38577" y="10526"/>
                  </a:lnTo>
                  <a:lnTo>
                    <a:pt x="41078" y="10526"/>
                  </a:lnTo>
                  <a:lnTo>
                    <a:pt x="42804" y="12252"/>
                  </a:lnTo>
                  <a:lnTo>
                    <a:pt x="42840" y="12288"/>
                  </a:lnTo>
                  <a:lnTo>
                    <a:pt x="42887" y="12252"/>
                  </a:lnTo>
                  <a:lnTo>
                    <a:pt x="44614" y="10526"/>
                  </a:lnTo>
                  <a:lnTo>
                    <a:pt x="47102" y="10526"/>
                  </a:lnTo>
                  <a:lnTo>
                    <a:pt x="47102" y="8026"/>
                  </a:lnTo>
                  <a:lnTo>
                    <a:pt x="48828" y="6299"/>
                  </a:lnTo>
                  <a:lnTo>
                    <a:pt x="48828" y="6299"/>
                  </a:lnTo>
                  <a:lnTo>
                    <a:pt x="48840" y="6311"/>
                  </a:lnTo>
                  <a:lnTo>
                    <a:pt x="48864" y="6335"/>
                  </a:lnTo>
                  <a:close/>
                  <a:moveTo>
                    <a:pt x="59413" y="8037"/>
                  </a:moveTo>
                  <a:lnTo>
                    <a:pt x="59389" y="8049"/>
                  </a:lnTo>
                  <a:lnTo>
                    <a:pt x="59389" y="10585"/>
                  </a:lnTo>
                  <a:lnTo>
                    <a:pt x="56865" y="10585"/>
                  </a:lnTo>
                  <a:lnTo>
                    <a:pt x="56841" y="10597"/>
                  </a:lnTo>
                  <a:lnTo>
                    <a:pt x="55079" y="12371"/>
                  </a:lnTo>
                  <a:lnTo>
                    <a:pt x="53305" y="10585"/>
                  </a:lnTo>
                  <a:lnTo>
                    <a:pt x="53293" y="10573"/>
                  </a:lnTo>
                  <a:lnTo>
                    <a:pt x="50757" y="10573"/>
                  </a:lnTo>
                  <a:lnTo>
                    <a:pt x="50757" y="8061"/>
                  </a:lnTo>
                  <a:lnTo>
                    <a:pt x="50745" y="8037"/>
                  </a:lnTo>
                  <a:lnTo>
                    <a:pt x="49043" y="6335"/>
                  </a:lnTo>
                  <a:lnTo>
                    <a:pt x="49067" y="6311"/>
                  </a:lnTo>
                  <a:lnTo>
                    <a:pt x="49079" y="6299"/>
                  </a:lnTo>
                  <a:lnTo>
                    <a:pt x="49079" y="6311"/>
                  </a:lnTo>
                  <a:lnTo>
                    <a:pt x="50805" y="8037"/>
                  </a:lnTo>
                  <a:lnTo>
                    <a:pt x="50805" y="10526"/>
                  </a:lnTo>
                  <a:lnTo>
                    <a:pt x="53305" y="10526"/>
                  </a:lnTo>
                  <a:lnTo>
                    <a:pt x="55032" y="12252"/>
                  </a:lnTo>
                  <a:lnTo>
                    <a:pt x="55067" y="12288"/>
                  </a:lnTo>
                  <a:lnTo>
                    <a:pt x="55115" y="12252"/>
                  </a:lnTo>
                  <a:lnTo>
                    <a:pt x="56841" y="10526"/>
                  </a:lnTo>
                  <a:lnTo>
                    <a:pt x="59342" y="10526"/>
                  </a:lnTo>
                  <a:lnTo>
                    <a:pt x="59342" y="8026"/>
                  </a:lnTo>
                  <a:lnTo>
                    <a:pt x="61020" y="6347"/>
                  </a:lnTo>
                  <a:lnTo>
                    <a:pt x="61056" y="6382"/>
                  </a:lnTo>
                  <a:close/>
                  <a:moveTo>
                    <a:pt x="71534" y="8037"/>
                  </a:moveTo>
                  <a:lnTo>
                    <a:pt x="71522" y="8049"/>
                  </a:lnTo>
                  <a:lnTo>
                    <a:pt x="71522" y="10585"/>
                  </a:lnTo>
                  <a:lnTo>
                    <a:pt x="68986" y="10585"/>
                  </a:lnTo>
                  <a:lnTo>
                    <a:pt x="68974" y="10597"/>
                  </a:lnTo>
                  <a:lnTo>
                    <a:pt x="67212" y="12371"/>
                  </a:lnTo>
                  <a:lnTo>
                    <a:pt x="65438" y="10585"/>
                  </a:lnTo>
                  <a:lnTo>
                    <a:pt x="65414" y="10573"/>
                  </a:lnTo>
                  <a:lnTo>
                    <a:pt x="62890" y="10573"/>
                  </a:lnTo>
                  <a:lnTo>
                    <a:pt x="62890" y="8061"/>
                  </a:lnTo>
                  <a:lnTo>
                    <a:pt x="62866" y="8037"/>
                  </a:lnTo>
                  <a:lnTo>
                    <a:pt x="61223" y="6382"/>
                  </a:lnTo>
                  <a:lnTo>
                    <a:pt x="61259" y="6359"/>
                  </a:lnTo>
                  <a:lnTo>
                    <a:pt x="62949" y="8026"/>
                  </a:lnTo>
                  <a:lnTo>
                    <a:pt x="62949" y="10526"/>
                  </a:lnTo>
                  <a:lnTo>
                    <a:pt x="65438" y="10526"/>
                  </a:lnTo>
                  <a:lnTo>
                    <a:pt x="67164" y="12252"/>
                  </a:lnTo>
                  <a:lnTo>
                    <a:pt x="67212" y="12288"/>
                  </a:lnTo>
                  <a:lnTo>
                    <a:pt x="67247" y="12252"/>
                  </a:lnTo>
                  <a:lnTo>
                    <a:pt x="68974" y="10526"/>
                  </a:lnTo>
                  <a:lnTo>
                    <a:pt x="71462" y="10526"/>
                  </a:lnTo>
                  <a:lnTo>
                    <a:pt x="71462" y="8026"/>
                  </a:lnTo>
                  <a:lnTo>
                    <a:pt x="73189" y="6299"/>
                  </a:lnTo>
                  <a:lnTo>
                    <a:pt x="73236" y="6263"/>
                  </a:lnTo>
                  <a:lnTo>
                    <a:pt x="73189" y="6228"/>
                  </a:lnTo>
                  <a:lnTo>
                    <a:pt x="71462" y="4501"/>
                  </a:lnTo>
                  <a:lnTo>
                    <a:pt x="71462" y="2001"/>
                  </a:lnTo>
                  <a:lnTo>
                    <a:pt x="68974" y="2001"/>
                  </a:lnTo>
                  <a:lnTo>
                    <a:pt x="67247" y="275"/>
                  </a:lnTo>
                  <a:lnTo>
                    <a:pt x="67212" y="239"/>
                  </a:lnTo>
                  <a:lnTo>
                    <a:pt x="67164" y="275"/>
                  </a:lnTo>
                  <a:lnTo>
                    <a:pt x="65438" y="2001"/>
                  </a:lnTo>
                  <a:lnTo>
                    <a:pt x="62949" y="2001"/>
                  </a:lnTo>
                  <a:lnTo>
                    <a:pt x="62949" y="4501"/>
                  </a:lnTo>
                  <a:lnTo>
                    <a:pt x="61259" y="6180"/>
                  </a:lnTo>
                  <a:lnTo>
                    <a:pt x="61223" y="6144"/>
                  </a:lnTo>
                  <a:lnTo>
                    <a:pt x="62878" y="4501"/>
                  </a:lnTo>
                  <a:lnTo>
                    <a:pt x="62890" y="4477"/>
                  </a:lnTo>
                  <a:lnTo>
                    <a:pt x="62890" y="1953"/>
                  </a:lnTo>
                  <a:lnTo>
                    <a:pt x="65426" y="1953"/>
                  </a:lnTo>
                  <a:lnTo>
                    <a:pt x="65438" y="1941"/>
                  </a:lnTo>
                  <a:lnTo>
                    <a:pt x="67200" y="167"/>
                  </a:lnTo>
                  <a:lnTo>
                    <a:pt x="68974" y="1941"/>
                  </a:lnTo>
                  <a:lnTo>
                    <a:pt x="68986" y="1953"/>
                  </a:lnTo>
                  <a:lnTo>
                    <a:pt x="71522" y="1953"/>
                  </a:lnTo>
                  <a:lnTo>
                    <a:pt x="71522" y="4489"/>
                  </a:lnTo>
                  <a:lnTo>
                    <a:pt x="71534" y="4501"/>
                  </a:lnTo>
                  <a:lnTo>
                    <a:pt x="73296" y="6275"/>
                  </a:lnTo>
                  <a:close/>
                  <a:moveTo>
                    <a:pt x="71367" y="4573"/>
                  </a:moveTo>
                  <a:lnTo>
                    <a:pt x="73070" y="6275"/>
                  </a:lnTo>
                  <a:lnTo>
                    <a:pt x="71367" y="7966"/>
                  </a:lnTo>
                  <a:lnTo>
                    <a:pt x="71343" y="7990"/>
                  </a:lnTo>
                  <a:lnTo>
                    <a:pt x="71343" y="10419"/>
                  </a:lnTo>
                  <a:lnTo>
                    <a:pt x="68914" y="10419"/>
                  </a:lnTo>
                  <a:lnTo>
                    <a:pt x="68902" y="10431"/>
                  </a:lnTo>
                  <a:lnTo>
                    <a:pt x="67200" y="12133"/>
                  </a:lnTo>
                  <a:lnTo>
                    <a:pt x="65509" y="10431"/>
                  </a:lnTo>
                  <a:lnTo>
                    <a:pt x="65485" y="10419"/>
                  </a:lnTo>
                  <a:lnTo>
                    <a:pt x="63056" y="10419"/>
                  </a:lnTo>
                  <a:lnTo>
                    <a:pt x="63056" y="7978"/>
                  </a:lnTo>
                  <a:lnTo>
                    <a:pt x="63045" y="7966"/>
                  </a:lnTo>
                  <a:lnTo>
                    <a:pt x="61342" y="6275"/>
                  </a:lnTo>
                  <a:lnTo>
                    <a:pt x="63045" y="4573"/>
                  </a:lnTo>
                  <a:lnTo>
                    <a:pt x="63056" y="4549"/>
                  </a:lnTo>
                  <a:lnTo>
                    <a:pt x="63056" y="2120"/>
                  </a:lnTo>
                  <a:lnTo>
                    <a:pt x="65485" y="2120"/>
                  </a:lnTo>
                  <a:lnTo>
                    <a:pt x="65509" y="2096"/>
                  </a:lnTo>
                  <a:lnTo>
                    <a:pt x="67200" y="406"/>
                  </a:lnTo>
                  <a:lnTo>
                    <a:pt x="68902" y="2108"/>
                  </a:lnTo>
                  <a:lnTo>
                    <a:pt x="68926" y="2120"/>
                  </a:lnTo>
                  <a:lnTo>
                    <a:pt x="71343" y="2120"/>
                  </a:lnTo>
                  <a:lnTo>
                    <a:pt x="71343" y="4549"/>
                  </a:lnTo>
                  <a:close/>
                  <a:moveTo>
                    <a:pt x="83904" y="8037"/>
                  </a:moveTo>
                  <a:lnTo>
                    <a:pt x="83880" y="8049"/>
                  </a:lnTo>
                  <a:lnTo>
                    <a:pt x="83880" y="10585"/>
                  </a:lnTo>
                  <a:lnTo>
                    <a:pt x="81356" y="10585"/>
                  </a:lnTo>
                  <a:lnTo>
                    <a:pt x="81333" y="10597"/>
                  </a:lnTo>
                  <a:lnTo>
                    <a:pt x="79570" y="12371"/>
                  </a:lnTo>
                  <a:lnTo>
                    <a:pt x="77796" y="10585"/>
                  </a:lnTo>
                  <a:lnTo>
                    <a:pt x="77784" y="10573"/>
                  </a:lnTo>
                  <a:lnTo>
                    <a:pt x="75248" y="10573"/>
                  </a:lnTo>
                  <a:lnTo>
                    <a:pt x="75248" y="8061"/>
                  </a:lnTo>
                  <a:lnTo>
                    <a:pt x="75237" y="8037"/>
                  </a:lnTo>
                  <a:lnTo>
                    <a:pt x="73474" y="6275"/>
                  </a:lnTo>
                  <a:lnTo>
                    <a:pt x="75237" y="4501"/>
                  </a:lnTo>
                  <a:lnTo>
                    <a:pt x="75260" y="4489"/>
                  </a:lnTo>
                  <a:lnTo>
                    <a:pt x="75260" y="1953"/>
                  </a:lnTo>
                  <a:lnTo>
                    <a:pt x="77784" y="1953"/>
                  </a:lnTo>
                  <a:lnTo>
                    <a:pt x="77808" y="1941"/>
                  </a:lnTo>
                  <a:lnTo>
                    <a:pt x="79570" y="167"/>
                  </a:lnTo>
                  <a:lnTo>
                    <a:pt x="81333" y="1941"/>
                  </a:lnTo>
                  <a:lnTo>
                    <a:pt x="81356" y="1953"/>
                  </a:lnTo>
                  <a:lnTo>
                    <a:pt x="83880" y="1953"/>
                  </a:lnTo>
                  <a:lnTo>
                    <a:pt x="83880" y="4489"/>
                  </a:lnTo>
                  <a:lnTo>
                    <a:pt x="83904" y="4501"/>
                  </a:lnTo>
                  <a:lnTo>
                    <a:pt x="85547" y="6156"/>
                  </a:lnTo>
                  <a:lnTo>
                    <a:pt x="85512" y="6192"/>
                  </a:lnTo>
                  <a:lnTo>
                    <a:pt x="83833" y="4501"/>
                  </a:lnTo>
                  <a:lnTo>
                    <a:pt x="83833" y="2001"/>
                  </a:lnTo>
                  <a:lnTo>
                    <a:pt x="81344" y="2001"/>
                  </a:lnTo>
                  <a:lnTo>
                    <a:pt x="79618" y="275"/>
                  </a:lnTo>
                  <a:lnTo>
                    <a:pt x="79570" y="239"/>
                  </a:lnTo>
                  <a:lnTo>
                    <a:pt x="79535" y="275"/>
                  </a:lnTo>
                  <a:lnTo>
                    <a:pt x="77808" y="2001"/>
                  </a:lnTo>
                  <a:lnTo>
                    <a:pt x="75308" y="2001"/>
                  </a:lnTo>
                  <a:lnTo>
                    <a:pt x="75308" y="4501"/>
                  </a:lnTo>
                  <a:lnTo>
                    <a:pt x="73582" y="6216"/>
                  </a:lnTo>
                  <a:lnTo>
                    <a:pt x="73546" y="6263"/>
                  </a:lnTo>
                  <a:lnTo>
                    <a:pt x="73582" y="6299"/>
                  </a:lnTo>
                  <a:lnTo>
                    <a:pt x="75308" y="8026"/>
                  </a:lnTo>
                  <a:lnTo>
                    <a:pt x="75308" y="10526"/>
                  </a:lnTo>
                  <a:lnTo>
                    <a:pt x="77808" y="10526"/>
                  </a:lnTo>
                  <a:lnTo>
                    <a:pt x="79535" y="12252"/>
                  </a:lnTo>
                  <a:lnTo>
                    <a:pt x="79570" y="12288"/>
                  </a:lnTo>
                  <a:lnTo>
                    <a:pt x="79618" y="12252"/>
                  </a:lnTo>
                  <a:lnTo>
                    <a:pt x="81333" y="10526"/>
                  </a:lnTo>
                  <a:lnTo>
                    <a:pt x="83833" y="10526"/>
                  </a:lnTo>
                  <a:lnTo>
                    <a:pt x="83833" y="8026"/>
                  </a:lnTo>
                  <a:lnTo>
                    <a:pt x="85512" y="6347"/>
                  </a:lnTo>
                  <a:lnTo>
                    <a:pt x="85547" y="6382"/>
                  </a:lnTo>
                  <a:close/>
                  <a:moveTo>
                    <a:pt x="85666" y="6275"/>
                  </a:moveTo>
                  <a:lnTo>
                    <a:pt x="85631" y="6299"/>
                  </a:lnTo>
                  <a:lnTo>
                    <a:pt x="85607" y="6275"/>
                  </a:lnTo>
                  <a:lnTo>
                    <a:pt x="85631" y="6240"/>
                  </a:lnTo>
                  <a:close/>
                  <a:moveTo>
                    <a:pt x="75403" y="7966"/>
                  </a:moveTo>
                  <a:lnTo>
                    <a:pt x="73701" y="6275"/>
                  </a:lnTo>
                  <a:lnTo>
                    <a:pt x="75403" y="4573"/>
                  </a:lnTo>
                  <a:lnTo>
                    <a:pt x="75427" y="4549"/>
                  </a:lnTo>
                  <a:lnTo>
                    <a:pt x="75427" y="2120"/>
                  </a:lnTo>
                  <a:lnTo>
                    <a:pt x="77856" y="2120"/>
                  </a:lnTo>
                  <a:lnTo>
                    <a:pt x="77868" y="2096"/>
                  </a:lnTo>
                  <a:lnTo>
                    <a:pt x="79570" y="406"/>
                  </a:lnTo>
                  <a:lnTo>
                    <a:pt x="81261" y="2108"/>
                  </a:lnTo>
                  <a:lnTo>
                    <a:pt x="81285" y="2120"/>
                  </a:lnTo>
                  <a:lnTo>
                    <a:pt x="83714" y="2120"/>
                  </a:lnTo>
                  <a:lnTo>
                    <a:pt x="83714" y="4549"/>
                  </a:lnTo>
                  <a:lnTo>
                    <a:pt x="83726" y="4561"/>
                  </a:lnTo>
                  <a:lnTo>
                    <a:pt x="85428" y="6275"/>
                  </a:lnTo>
                  <a:lnTo>
                    <a:pt x="83726" y="7966"/>
                  </a:lnTo>
                  <a:lnTo>
                    <a:pt x="83714" y="7990"/>
                  </a:lnTo>
                  <a:lnTo>
                    <a:pt x="83714" y="10419"/>
                  </a:lnTo>
                  <a:lnTo>
                    <a:pt x="81285" y="10419"/>
                  </a:lnTo>
                  <a:lnTo>
                    <a:pt x="81261" y="10431"/>
                  </a:lnTo>
                  <a:lnTo>
                    <a:pt x="79570" y="12133"/>
                  </a:lnTo>
                  <a:lnTo>
                    <a:pt x="77868" y="10431"/>
                  </a:lnTo>
                  <a:lnTo>
                    <a:pt x="77856" y="10419"/>
                  </a:lnTo>
                  <a:lnTo>
                    <a:pt x="75427" y="10419"/>
                  </a:lnTo>
                  <a:lnTo>
                    <a:pt x="75427" y="7978"/>
                  </a:lnTo>
                  <a:close/>
                  <a:moveTo>
                    <a:pt x="96025" y="8037"/>
                  </a:moveTo>
                  <a:lnTo>
                    <a:pt x="96001" y="8049"/>
                  </a:lnTo>
                  <a:lnTo>
                    <a:pt x="96001" y="10585"/>
                  </a:lnTo>
                  <a:lnTo>
                    <a:pt x="93477" y="10585"/>
                  </a:lnTo>
                  <a:lnTo>
                    <a:pt x="93453" y="10597"/>
                  </a:lnTo>
                  <a:lnTo>
                    <a:pt x="91691" y="12371"/>
                  </a:lnTo>
                  <a:lnTo>
                    <a:pt x="89929" y="10585"/>
                  </a:lnTo>
                  <a:lnTo>
                    <a:pt x="89917" y="10573"/>
                  </a:lnTo>
                  <a:lnTo>
                    <a:pt x="87381" y="10573"/>
                  </a:lnTo>
                  <a:lnTo>
                    <a:pt x="87381" y="8061"/>
                  </a:lnTo>
                  <a:lnTo>
                    <a:pt x="87369" y="8037"/>
                  </a:lnTo>
                  <a:lnTo>
                    <a:pt x="85714" y="6382"/>
                  </a:lnTo>
                  <a:lnTo>
                    <a:pt x="85750" y="6347"/>
                  </a:lnTo>
                  <a:lnTo>
                    <a:pt x="87429" y="8026"/>
                  </a:lnTo>
                  <a:lnTo>
                    <a:pt x="87429" y="10526"/>
                  </a:lnTo>
                  <a:lnTo>
                    <a:pt x="89929" y="10526"/>
                  </a:lnTo>
                  <a:lnTo>
                    <a:pt x="91655" y="12252"/>
                  </a:lnTo>
                  <a:lnTo>
                    <a:pt x="91691" y="12288"/>
                  </a:lnTo>
                  <a:lnTo>
                    <a:pt x="91739" y="12252"/>
                  </a:lnTo>
                  <a:lnTo>
                    <a:pt x="93453" y="10526"/>
                  </a:lnTo>
                  <a:lnTo>
                    <a:pt x="95953" y="10526"/>
                  </a:lnTo>
                  <a:lnTo>
                    <a:pt x="95953" y="8026"/>
                  </a:lnTo>
                  <a:lnTo>
                    <a:pt x="97680" y="6299"/>
                  </a:lnTo>
                  <a:lnTo>
                    <a:pt x="97716" y="6263"/>
                  </a:lnTo>
                  <a:lnTo>
                    <a:pt x="97680" y="6228"/>
                  </a:lnTo>
                  <a:lnTo>
                    <a:pt x="95953" y="4501"/>
                  </a:lnTo>
                  <a:lnTo>
                    <a:pt x="95953" y="2001"/>
                  </a:lnTo>
                  <a:lnTo>
                    <a:pt x="93453" y="2001"/>
                  </a:lnTo>
                  <a:lnTo>
                    <a:pt x="91739" y="275"/>
                  </a:lnTo>
                  <a:lnTo>
                    <a:pt x="91691" y="239"/>
                  </a:lnTo>
                  <a:lnTo>
                    <a:pt x="91655" y="275"/>
                  </a:lnTo>
                  <a:lnTo>
                    <a:pt x="89929" y="2001"/>
                  </a:lnTo>
                  <a:lnTo>
                    <a:pt x="87429" y="2001"/>
                  </a:lnTo>
                  <a:lnTo>
                    <a:pt x="87429" y="4501"/>
                  </a:lnTo>
                  <a:lnTo>
                    <a:pt x="85750" y="6180"/>
                  </a:lnTo>
                  <a:lnTo>
                    <a:pt x="85714" y="6144"/>
                  </a:lnTo>
                  <a:lnTo>
                    <a:pt x="87369" y="4501"/>
                  </a:lnTo>
                  <a:lnTo>
                    <a:pt x="87381" y="4477"/>
                  </a:lnTo>
                  <a:lnTo>
                    <a:pt x="87381" y="1953"/>
                  </a:lnTo>
                  <a:lnTo>
                    <a:pt x="89917" y="1953"/>
                  </a:lnTo>
                  <a:lnTo>
                    <a:pt x="89929" y="1941"/>
                  </a:lnTo>
                  <a:lnTo>
                    <a:pt x="91691" y="167"/>
                  </a:lnTo>
                  <a:lnTo>
                    <a:pt x="93465" y="1941"/>
                  </a:lnTo>
                  <a:lnTo>
                    <a:pt x="93477" y="1953"/>
                  </a:lnTo>
                  <a:lnTo>
                    <a:pt x="96013" y="1953"/>
                  </a:lnTo>
                  <a:lnTo>
                    <a:pt x="96013" y="4489"/>
                  </a:lnTo>
                  <a:lnTo>
                    <a:pt x="96025" y="4501"/>
                  </a:lnTo>
                  <a:lnTo>
                    <a:pt x="97787" y="6275"/>
                  </a:lnTo>
                  <a:close/>
                  <a:moveTo>
                    <a:pt x="95858" y="4573"/>
                  </a:moveTo>
                  <a:lnTo>
                    <a:pt x="97561" y="6275"/>
                  </a:lnTo>
                  <a:lnTo>
                    <a:pt x="95858" y="7966"/>
                  </a:lnTo>
                  <a:lnTo>
                    <a:pt x="95846" y="7990"/>
                  </a:lnTo>
                  <a:lnTo>
                    <a:pt x="95846" y="10419"/>
                  </a:lnTo>
                  <a:lnTo>
                    <a:pt x="93417" y="10419"/>
                  </a:lnTo>
                  <a:lnTo>
                    <a:pt x="93394" y="10431"/>
                  </a:lnTo>
                  <a:lnTo>
                    <a:pt x="91691" y="12133"/>
                  </a:lnTo>
                  <a:lnTo>
                    <a:pt x="90000" y="10431"/>
                  </a:lnTo>
                  <a:lnTo>
                    <a:pt x="89976" y="10419"/>
                  </a:lnTo>
                  <a:lnTo>
                    <a:pt x="87548" y="10419"/>
                  </a:lnTo>
                  <a:lnTo>
                    <a:pt x="87548" y="7978"/>
                  </a:lnTo>
                  <a:lnTo>
                    <a:pt x="87536" y="7966"/>
                  </a:lnTo>
                  <a:lnTo>
                    <a:pt x="85833" y="6275"/>
                  </a:lnTo>
                  <a:lnTo>
                    <a:pt x="87536" y="4573"/>
                  </a:lnTo>
                  <a:lnTo>
                    <a:pt x="87548" y="4549"/>
                  </a:lnTo>
                  <a:lnTo>
                    <a:pt x="87548" y="2120"/>
                  </a:lnTo>
                  <a:lnTo>
                    <a:pt x="89976" y="2120"/>
                  </a:lnTo>
                  <a:lnTo>
                    <a:pt x="90000" y="2096"/>
                  </a:lnTo>
                  <a:lnTo>
                    <a:pt x="91691" y="406"/>
                  </a:lnTo>
                  <a:lnTo>
                    <a:pt x="93394" y="2108"/>
                  </a:lnTo>
                  <a:lnTo>
                    <a:pt x="93417" y="2120"/>
                  </a:lnTo>
                  <a:lnTo>
                    <a:pt x="95846" y="2120"/>
                  </a:lnTo>
                  <a:lnTo>
                    <a:pt x="95846" y="4549"/>
                  </a:ln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26"/>
            <p:cNvSpPr/>
            <p:nvPr/>
          </p:nvSpPr>
          <p:spPr>
            <a:xfrm>
              <a:off x="4704150" y="1948275"/>
              <a:ext cx="206300" cy="206900"/>
            </a:xfrm>
            <a:custGeom>
              <a:avLst/>
              <a:gdLst/>
              <a:ahLst/>
              <a:cxnLst/>
              <a:rect l="l" t="t" r="r" b="b"/>
              <a:pathLst>
                <a:path w="8252" h="8276" extrusionOk="0">
                  <a:moveTo>
                    <a:pt x="0" y="4132"/>
                  </a:moveTo>
                  <a:cubicBezTo>
                    <a:pt x="334" y="4156"/>
                    <a:pt x="465" y="4466"/>
                    <a:pt x="1001" y="4228"/>
                  </a:cubicBezTo>
                  <a:lnTo>
                    <a:pt x="1001" y="4228"/>
                  </a:lnTo>
                  <a:cubicBezTo>
                    <a:pt x="786" y="4335"/>
                    <a:pt x="500" y="4323"/>
                    <a:pt x="465" y="4728"/>
                  </a:cubicBezTo>
                  <a:cubicBezTo>
                    <a:pt x="691" y="4525"/>
                    <a:pt x="953" y="4644"/>
                    <a:pt x="1131" y="4311"/>
                  </a:cubicBezTo>
                  <a:lnTo>
                    <a:pt x="1131" y="4311"/>
                  </a:lnTo>
                  <a:cubicBezTo>
                    <a:pt x="1060" y="4466"/>
                    <a:pt x="822" y="4561"/>
                    <a:pt x="1012" y="4966"/>
                  </a:cubicBezTo>
                  <a:cubicBezTo>
                    <a:pt x="1036" y="4752"/>
                    <a:pt x="1131" y="4799"/>
                    <a:pt x="1227" y="4656"/>
                  </a:cubicBezTo>
                  <a:cubicBezTo>
                    <a:pt x="1358" y="4859"/>
                    <a:pt x="1715" y="4894"/>
                    <a:pt x="1786" y="4644"/>
                  </a:cubicBezTo>
                  <a:cubicBezTo>
                    <a:pt x="1536" y="4740"/>
                    <a:pt x="1465" y="4549"/>
                    <a:pt x="1477" y="4418"/>
                  </a:cubicBezTo>
                  <a:cubicBezTo>
                    <a:pt x="1477" y="4371"/>
                    <a:pt x="1489" y="4335"/>
                    <a:pt x="1524" y="4299"/>
                  </a:cubicBezTo>
                  <a:cubicBezTo>
                    <a:pt x="1560" y="4263"/>
                    <a:pt x="1667" y="4216"/>
                    <a:pt x="1727" y="4263"/>
                  </a:cubicBezTo>
                  <a:cubicBezTo>
                    <a:pt x="1774" y="4299"/>
                    <a:pt x="1751" y="4406"/>
                    <a:pt x="1643" y="4371"/>
                  </a:cubicBezTo>
                  <a:cubicBezTo>
                    <a:pt x="1715" y="4490"/>
                    <a:pt x="1893" y="4442"/>
                    <a:pt x="1893" y="4311"/>
                  </a:cubicBezTo>
                  <a:cubicBezTo>
                    <a:pt x="1893" y="4299"/>
                    <a:pt x="1893" y="4287"/>
                    <a:pt x="1893" y="4263"/>
                  </a:cubicBezTo>
                  <a:lnTo>
                    <a:pt x="1893" y="4263"/>
                  </a:lnTo>
                  <a:cubicBezTo>
                    <a:pt x="1893" y="4228"/>
                    <a:pt x="1870" y="4192"/>
                    <a:pt x="1834" y="4168"/>
                  </a:cubicBezTo>
                  <a:cubicBezTo>
                    <a:pt x="2144" y="4109"/>
                    <a:pt x="2453" y="4132"/>
                    <a:pt x="2751" y="4240"/>
                  </a:cubicBezTo>
                  <a:lnTo>
                    <a:pt x="2751" y="4240"/>
                  </a:lnTo>
                  <a:cubicBezTo>
                    <a:pt x="1870" y="4037"/>
                    <a:pt x="2155" y="4906"/>
                    <a:pt x="1620" y="4906"/>
                  </a:cubicBezTo>
                  <a:lnTo>
                    <a:pt x="1620" y="4906"/>
                  </a:lnTo>
                  <a:cubicBezTo>
                    <a:pt x="1870" y="4978"/>
                    <a:pt x="2024" y="4978"/>
                    <a:pt x="2132" y="4930"/>
                  </a:cubicBezTo>
                  <a:cubicBezTo>
                    <a:pt x="2417" y="4787"/>
                    <a:pt x="2310" y="4501"/>
                    <a:pt x="2417" y="4406"/>
                  </a:cubicBezTo>
                  <a:cubicBezTo>
                    <a:pt x="2441" y="4585"/>
                    <a:pt x="2536" y="4621"/>
                    <a:pt x="2679" y="4561"/>
                  </a:cubicBezTo>
                  <a:cubicBezTo>
                    <a:pt x="2536" y="4454"/>
                    <a:pt x="2644" y="4311"/>
                    <a:pt x="2775" y="4311"/>
                  </a:cubicBezTo>
                  <a:cubicBezTo>
                    <a:pt x="2989" y="4323"/>
                    <a:pt x="3251" y="4537"/>
                    <a:pt x="3584" y="4311"/>
                  </a:cubicBezTo>
                  <a:cubicBezTo>
                    <a:pt x="3656" y="4311"/>
                    <a:pt x="3727" y="4287"/>
                    <a:pt x="3787" y="4275"/>
                  </a:cubicBezTo>
                  <a:cubicBezTo>
                    <a:pt x="3727" y="4299"/>
                    <a:pt x="3668" y="4335"/>
                    <a:pt x="3620" y="4382"/>
                  </a:cubicBezTo>
                  <a:cubicBezTo>
                    <a:pt x="3203" y="4454"/>
                    <a:pt x="3179" y="4799"/>
                    <a:pt x="3036" y="4942"/>
                  </a:cubicBezTo>
                  <a:cubicBezTo>
                    <a:pt x="2941" y="5049"/>
                    <a:pt x="2775" y="5025"/>
                    <a:pt x="2786" y="4847"/>
                  </a:cubicBezTo>
                  <a:cubicBezTo>
                    <a:pt x="2655" y="4894"/>
                    <a:pt x="2608" y="4990"/>
                    <a:pt x="2715" y="5144"/>
                  </a:cubicBezTo>
                  <a:cubicBezTo>
                    <a:pt x="2572" y="5156"/>
                    <a:pt x="2441" y="4871"/>
                    <a:pt x="2155" y="4978"/>
                  </a:cubicBezTo>
                  <a:cubicBezTo>
                    <a:pt x="2036" y="5013"/>
                    <a:pt x="1917" y="5121"/>
                    <a:pt x="1798" y="5347"/>
                  </a:cubicBezTo>
                  <a:cubicBezTo>
                    <a:pt x="1810" y="5335"/>
                    <a:pt x="1822" y="5323"/>
                    <a:pt x="1834" y="5311"/>
                  </a:cubicBezTo>
                  <a:cubicBezTo>
                    <a:pt x="1822" y="5323"/>
                    <a:pt x="1810" y="5335"/>
                    <a:pt x="1798" y="5347"/>
                  </a:cubicBezTo>
                  <a:cubicBezTo>
                    <a:pt x="2179" y="4978"/>
                    <a:pt x="2596" y="5799"/>
                    <a:pt x="3072" y="5025"/>
                  </a:cubicBezTo>
                  <a:lnTo>
                    <a:pt x="3072" y="5025"/>
                  </a:lnTo>
                  <a:cubicBezTo>
                    <a:pt x="2941" y="5299"/>
                    <a:pt x="2727" y="5549"/>
                    <a:pt x="2477" y="5716"/>
                  </a:cubicBezTo>
                  <a:cubicBezTo>
                    <a:pt x="2477" y="5680"/>
                    <a:pt x="2477" y="5644"/>
                    <a:pt x="2453" y="5621"/>
                  </a:cubicBezTo>
                  <a:lnTo>
                    <a:pt x="2453" y="5609"/>
                  </a:lnTo>
                  <a:lnTo>
                    <a:pt x="2429" y="5573"/>
                  </a:lnTo>
                  <a:cubicBezTo>
                    <a:pt x="2334" y="5478"/>
                    <a:pt x="2167" y="5573"/>
                    <a:pt x="2203" y="5716"/>
                  </a:cubicBezTo>
                  <a:cubicBezTo>
                    <a:pt x="2263" y="5609"/>
                    <a:pt x="2358" y="5668"/>
                    <a:pt x="2346" y="5740"/>
                  </a:cubicBezTo>
                  <a:cubicBezTo>
                    <a:pt x="2322" y="5799"/>
                    <a:pt x="2227" y="5847"/>
                    <a:pt x="2167" y="5847"/>
                  </a:cubicBezTo>
                  <a:cubicBezTo>
                    <a:pt x="2120" y="5847"/>
                    <a:pt x="2084" y="5835"/>
                    <a:pt x="2048" y="5799"/>
                  </a:cubicBezTo>
                  <a:cubicBezTo>
                    <a:pt x="1953" y="5716"/>
                    <a:pt x="1870" y="5525"/>
                    <a:pt x="2108" y="5430"/>
                  </a:cubicBezTo>
                  <a:cubicBezTo>
                    <a:pt x="1882" y="5299"/>
                    <a:pt x="1667" y="5573"/>
                    <a:pt x="1715" y="5799"/>
                  </a:cubicBezTo>
                  <a:cubicBezTo>
                    <a:pt x="1536" y="5764"/>
                    <a:pt x="1512" y="5883"/>
                    <a:pt x="1346" y="5728"/>
                  </a:cubicBezTo>
                  <a:cubicBezTo>
                    <a:pt x="1489" y="6168"/>
                    <a:pt x="1727" y="6049"/>
                    <a:pt x="1893" y="6121"/>
                  </a:cubicBezTo>
                  <a:lnTo>
                    <a:pt x="1893" y="6121"/>
                  </a:lnTo>
                  <a:cubicBezTo>
                    <a:pt x="1524" y="6014"/>
                    <a:pt x="1417" y="6287"/>
                    <a:pt x="1120" y="6299"/>
                  </a:cubicBezTo>
                  <a:cubicBezTo>
                    <a:pt x="1429" y="6561"/>
                    <a:pt x="1632" y="6347"/>
                    <a:pt x="1858" y="6264"/>
                  </a:cubicBezTo>
                  <a:lnTo>
                    <a:pt x="1858" y="6264"/>
                  </a:lnTo>
                  <a:cubicBezTo>
                    <a:pt x="1310" y="6490"/>
                    <a:pt x="1429" y="6787"/>
                    <a:pt x="1215" y="7049"/>
                  </a:cubicBezTo>
                  <a:cubicBezTo>
                    <a:pt x="1477" y="6835"/>
                    <a:pt x="1786" y="6954"/>
                    <a:pt x="2001" y="6418"/>
                  </a:cubicBezTo>
                  <a:lnTo>
                    <a:pt x="2001" y="6418"/>
                  </a:lnTo>
                  <a:cubicBezTo>
                    <a:pt x="1917" y="6633"/>
                    <a:pt x="1703" y="6835"/>
                    <a:pt x="1965" y="7145"/>
                  </a:cubicBezTo>
                  <a:cubicBezTo>
                    <a:pt x="1977" y="6847"/>
                    <a:pt x="2251" y="6740"/>
                    <a:pt x="2144" y="6383"/>
                  </a:cubicBezTo>
                  <a:lnTo>
                    <a:pt x="2144" y="6383"/>
                  </a:lnTo>
                  <a:cubicBezTo>
                    <a:pt x="2215" y="6537"/>
                    <a:pt x="2096" y="6776"/>
                    <a:pt x="2536" y="6930"/>
                  </a:cubicBezTo>
                  <a:cubicBezTo>
                    <a:pt x="2382" y="6764"/>
                    <a:pt x="2501" y="6728"/>
                    <a:pt x="2465" y="6561"/>
                  </a:cubicBezTo>
                  <a:cubicBezTo>
                    <a:pt x="2691" y="6609"/>
                    <a:pt x="2965" y="6383"/>
                    <a:pt x="2846" y="6156"/>
                  </a:cubicBezTo>
                  <a:cubicBezTo>
                    <a:pt x="2798" y="6335"/>
                    <a:pt x="2560" y="6371"/>
                    <a:pt x="2465" y="6216"/>
                  </a:cubicBezTo>
                  <a:cubicBezTo>
                    <a:pt x="2429" y="6180"/>
                    <a:pt x="2417" y="6145"/>
                    <a:pt x="2417" y="6097"/>
                  </a:cubicBezTo>
                  <a:cubicBezTo>
                    <a:pt x="2417" y="6037"/>
                    <a:pt x="2465" y="5930"/>
                    <a:pt x="2525" y="5930"/>
                  </a:cubicBezTo>
                  <a:cubicBezTo>
                    <a:pt x="2584" y="5918"/>
                    <a:pt x="2655" y="6002"/>
                    <a:pt x="2548" y="6061"/>
                  </a:cubicBezTo>
                  <a:cubicBezTo>
                    <a:pt x="2679" y="6097"/>
                    <a:pt x="2775" y="5942"/>
                    <a:pt x="2691" y="5835"/>
                  </a:cubicBezTo>
                  <a:cubicBezTo>
                    <a:pt x="2679" y="5823"/>
                    <a:pt x="2667" y="5823"/>
                    <a:pt x="2655" y="5811"/>
                  </a:cubicBezTo>
                  <a:lnTo>
                    <a:pt x="2655" y="5811"/>
                  </a:lnTo>
                  <a:cubicBezTo>
                    <a:pt x="2620" y="5787"/>
                    <a:pt x="2584" y="5787"/>
                    <a:pt x="2548" y="5787"/>
                  </a:cubicBezTo>
                  <a:cubicBezTo>
                    <a:pt x="2727" y="5537"/>
                    <a:pt x="2965" y="5323"/>
                    <a:pt x="3251" y="5192"/>
                  </a:cubicBezTo>
                  <a:cubicBezTo>
                    <a:pt x="2477" y="5680"/>
                    <a:pt x="3298" y="6085"/>
                    <a:pt x="2917" y="6478"/>
                  </a:cubicBezTo>
                  <a:lnTo>
                    <a:pt x="2953" y="6430"/>
                  </a:lnTo>
                  <a:cubicBezTo>
                    <a:pt x="2941" y="6454"/>
                    <a:pt x="2929" y="6466"/>
                    <a:pt x="2917" y="6478"/>
                  </a:cubicBezTo>
                  <a:cubicBezTo>
                    <a:pt x="3084" y="6406"/>
                    <a:pt x="3215" y="6276"/>
                    <a:pt x="3298" y="6121"/>
                  </a:cubicBezTo>
                  <a:cubicBezTo>
                    <a:pt x="3394" y="5823"/>
                    <a:pt x="3120" y="5704"/>
                    <a:pt x="3132" y="5549"/>
                  </a:cubicBezTo>
                  <a:cubicBezTo>
                    <a:pt x="3263" y="5656"/>
                    <a:pt x="3370" y="5621"/>
                    <a:pt x="3429" y="5478"/>
                  </a:cubicBezTo>
                  <a:cubicBezTo>
                    <a:pt x="3251" y="5502"/>
                    <a:pt x="3227" y="5335"/>
                    <a:pt x="3322" y="5228"/>
                  </a:cubicBezTo>
                  <a:cubicBezTo>
                    <a:pt x="3465" y="5097"/>
                    <a:pt x="3810" y="5061"/>
                    <a:pt x="3894" y="4656"/>
                  </a:cubicBezTo>
                  <a:cubicBezTo>
                    <a:pt x="3929" y="4597"/>
                    <a:pt x="3965" y="4537"/>
                    <a:pt x="4001" y="4478"/>
                  </a:cubicBezTo>
                  <a:cubicBezTo>
                    <a:pt x="3977" y="4549"/>
                    <a:pt x="3965" y="4621"/>
                    <a:pt x="3953" y="4680"/>
                  </a:cubicBezTo>
                  <a:cubicBezTo>
                    <a:pt x="3715" y="5025"/>
                    <a:pt x="3941" y="5275"/>
                    <a:pt x="3953" y="5490"/>
                  </a:cubicBezTo>
                  <a:cubicBezTo>
                    <a:pt x="3953" y="5633"/>
                    <a:pt x="3822" y="5728"/>
                    <a:pt x="3703" y="5597"/>
                  </a:cubicBezTo>
                  <a:cubicBezTo>
                    <a:pt x="3644" y="5728"/>
                    <a:pt x="3691" y="5835"/>
                    <a:pt x="3858" y="5859"/>
                  </a:cubicBezTo>
                  <a:cubicBezTo>
                    <a:pt x="3763" y="5966"/>
                    <a:pt x="3477" y="5859"/>
                    <a:pt x="3346" y="6133"/>
                  </a:cubicBezTo>
                  <a:cubicBezTo>
                    <a:pt x="3287" y="6240"/>
                    <a:pt x="3287" y="6406"/>
                    <a:pt x="3358" y="6657"/>
                  </a:cubicBezTo>
                  <a:lnTo>
                    <a:pt x="3358" y="6657"/>
                  </a:lnTo>
                  <a:cubicBezTo>
                    <a:pt x="3358" y="6109"/>
                    <a:pt x="4239" y="6406"/>
                    <a:pt x="4025" y="5514"/>
                  </a:cubicBezTo>
                  <a:lnTo>
                    <a:pt x="4025" y="5514"/>
                  </a:lnTo>
                  <a:cubicBezTo>
                    <a:pt x="4132" y="5811"/>
                    <a:pt x="4156" y="6133"/>
                    <a:pt x="4096" y="6430"/>
                  </a:cubicBezTo>
                  <a:cubicBezTo>
                    <a:pt x="4072" y="6406"/>
                    <a:pt x="4049" y="6383"/>
                    <a:pt x="4013" y="6371"/>
                  </a:cubicBezTo>
                  <a:lnTo>
                    <a:pt x="3977" y="6371"/>
                  </a:lnTo>
                  <a:cubicBezTo>
                    <a:pt x="3953" y="6371"/>
                    <a:pt x="3941" y="6371"/>
                    <a:pt x="3929" y="6371"/>
                  </a:cubicBezTo>
                  <a:cubicBezTo>
                    <a:pt x="3787" y="6371"/>
                    <a:pt x="3751" y="6561"/>
                    <a:pt x="3870" y="6633"/>
                  </a:cubicBezTo>
                  <a:cubicBezTo>
                    <a:pt x="3834" y="6514"/>
                    <a:pt x="3941" y="6502"/>
                    <a:pt x="3989" y="6549"/>
                  </a:cubicBezTo>
                  <a:cubicBezTo>
                    <a:pt x="4025" y="6597"/>
                    <a:pt x="3989" y="6716"/>
                    <a:pt x="3941" y="6752"/>
                  </a:cubicBezTo>
                  <a:cubicBezTo>
                    <a:pt x="3906" y="6776"/>
                    <a:pt x="3870" y="6799"/>
                    <a:pt x="3822" y="6799"/>
                  </a:cubicBezTo>
                  <a:cubicBezTo>
                    <a:pt x="3691" y="6811"/>
                    <a:pt x="3501" y="6728"/>
                    <a:pt x="3596" y="6490"/>
                  </a:cubicBezTo>
                  <a:cubicBezTo>
                    <a:pt x="3346" y="6561"/>
                    <a:pt x="3394" y="6918"/>
                    <a:pt x="3584" y="7038"/>
                  </a:cubicBezTo>
                  <a:cubicBezTo>
                    <a:pt x="3429" y="7133"/>
                    <a:pt x="3489" y="7240"/>
                    <a:pt x="3275" y="7252"/>
                  </a:cubicBezTo>
                  <a:cubicBezTo>
                    <a:pt x="3679" y="7454"/>
                    <a:pt x="3775" y="7204"/>
                    <a:pt x="3941" y="7145"/>
                  </a:cubicBezTo>
                  <a:lnTo>
                    <a:pt x="3941" y="7145"/>
                  </a:lnTo>
                  <a:cubicBezTo>
                    <a:pt x="3596" y="7323"/>
                    <a:pt x="3715" y="7585"/>
                    <a:pt x="3513" y="7811"/>
                  </a:cubicBezTo>
                  <a:cubicBezTo>
                    <a:pt x="3929" y="7776"/>
                    <a:pt x="3918" y="7478"/>
                    <a:pt x="4013" y="7276"/>
                  </a:cubicBezTo>
                  <a:lnTo>
                    <a:pt x="4013" y="7276"/>
                  </a:lnTo>
                  <a:cubicBezTo>
                    <a:pt x="3775" y="7811"/>
                    <a:pt x="4084" y="7942"/>
                    <a:pt x="4120" y="8276"/>
                  </a:cubicBezTo>
                  <a:cubicBezTo>
                    <a:pt x="4144" y="7942"/>
                    <a:pt x="4453" y="7811"/>
                    <a:pt x="4215" y="7276"/>
                  </a:cubicBezTo>
                  <a:lnTo>
                    <a:pt x="4215" y="7276"/>
                  </a:lnTo>
                  <a:cubicBezTo>
                    <a:pt x="4322" y="7478"/>
                    <a:pt x="4310" y="7776"/>
                    <a:pt x="4715" y="7811"/>
                  </a:cubicBezTo>
                  <a:cubicBezTo>
                    <a:pt x="4513" y="7585"/>
                    <a:pt x="4632" y="7323"/>
                    <a:pt x="4299" y="7145"/>
                  </a:cubicBezTo>
                  <a:lnTo>
                    <a:pt x="4299" y="7145"/>
                  </a:lnTo>
                  <a:cubicBezTo>
                    <a:pt x="4453" y="7204"/>
                    <a:pt x="4549" y="7454"/>
                    <a:pt x="4953" y="7252"/>
                  </a:cubicBezTo>
                  <a:cubicBezTo>
                    <a:pt x="4739" y="7240"/>
                    <a:pt x="4787" y="7133"/>
                    <a:pt x="4644" y="7038"/>
                  </a:cubicBezTo>
                  <a:cubicBezTo>
                    <a:pt x="4846" y="6918"/>
                    <a:pt x="4882" y="6561"/>
                    <a:pt x="4632" y="6490"/>
                  </a:cubicBezTo>
                  <a:cubicBezTo>
                    <a:pt x="4727" y="6728"/>
                    <a:pt x="4537" y="6811"/>
                    <a:pt x="4406" y="6799"/>
                  </a:cubicBezTo>
                  <a:cubicBezTo>
                    <a:pt x="4358" y="6799"/>
                    <a:pt x="4322" y="6776"/>
                    <a:pt x="4287" y="6752"/>
                  </a:cubicBezTo>
                  <a:cubicBezTo>
                    <a:pt x="4251" y="6716"/>
                    <a:pt x="4203" y="6597"/>
                    <a:pt x="4251" y="6549"/>
                  </a:cubicBezTo>
                  <a:cubicBezTo>
                    <a:pt x="4287" y="6502"/>
                    <a:pt x="4394" y="6514"/>
                    <a:pt x="4358" y="6633"/>
                  </a:cubicBezTo>
                  <a:cubicBezTo>
                    <a:pt x="4370" y="6621"/>
                    <a:pt x="4382" y="6609"/>
                    <a:pt x="4394" y="6597"/>
                  </a:cubicBezTo>
                  <a:cubicBezTo>
                    <a:pt x="4441" y="6549"/>
                    <a:pt x="4441" y="6466"/>
                    <a:pt x="4394" y="6418"/>
                  </a:cubicBezTo>
                  <a:cubicBezTo>
                    <a:pt x="4370" y="6395"/>
                    <a:pt x="4334" y="6383"/>
                    <a:pt x="4299" y="6371"/>
                  </a:cubicBezTo>
                  <a:cubicBezTo>
                    <a:pt x="4287" y="6371"/>
                    <a:pt x="4275" y="6371"/>
                    <a:pt x="4263" y="6371"/>
                  </a:cubicBezTo>
                  <a:lnTo>
                    <a:pt x="4251" y="6371"/>
                  </a:lnTo>
                  <a:cubicBezTo>
                    <a:pt x="4215" y="6383"/>
                    <a:pt x="4179" y="6406"/>
                    <a:pt x="4168" y="6430"/>
                  </a:cubicBezTo>
                  <a:cubicBezTo>
                    <a:pt x="4108" y="6133"/>
                    <a:pt x="4132" y="5811"/>
                    <a:pt x="4227" y="5514"/>
                  </a:cubicBezTo>
                  <a:cubicBezTo>
                    <a:pt x="4025" y="6406"/>
                    <a:pt x="4894" y="6109"/>
                    <a:pt x="4906" y="6657"/>
                  </a:cubicBezTo>
                  <a:lnTo>
                    <a:pt x="4906" y="6597"/>
                  </a:lnTo>
                  <a:lnTo>
                    <a:pt x="4906" y="6657"/>
                  </a:lnTo>
                  <a:cubicBezTo>
                    <a:pt x="4977" y="6406"/>
                    <a:pt x="4977" y="6252"/>
                    <a:pt x="4918" y="6133"/>
                  </a:cubicBezTo>
                  <a:cubicBezTo>
                    <a:pt x="4787" y="5859"/>
                    <a:pt x="4501" y="5966"/>
                    <a:pt x="4394" y="5859"/>
                  </a:cubicBezTo>
                  <a:cubicBezTo>
                    <a:pt x="4572" y="5835"/>
                    <a:pt x="4620" y="5728"/>
                    <a:pt x="4549" y="5597"/>
                  </a:cubicBezTo>
                  <a:cubicBezTo>
                    <a:pt x="4430" y="5740"/>
                    <a:pt x="4299" y="5633"/>
                    <a:pt x="4299" y="5490"/>
                  </a:cubicBezTo>
                  <a:cubicBezTo>
                    <a:pt x="4310" y="5287"/>
                    <a:pt x="4525" y="5025"/>
                    <a:pt x="4299" y="4692"/>
                  </a:cubicBezTo>
                  <a:cubicBezTo>
                    <a:pt x="4287" y="4621"/>
                    <a:pt x="4275" y="4549"/>
                    <a:pt x="4251" y="4490"/>
                  </a:cubicBezTo>
                  <a:cubicBezTo>
                    <a:pt x="4287" y="4549"/>
                    <a:pt x="4322" y="4609"/>
                    <a:pt x="4370" y="4656"/>
                  </a:cubicBezTo>
                  <a:cubicBezTo>
                    <a:pt x="4441" y="5061"/>
                    <a:pt x="4775" y="5097"/>
                    <a:pt x="4930" y="5240"/>
                  </a:cubicBezTo>
                  <a:cubicBezTo>
                    <a:pt x="5037" y="5323"/>
                    <a:pt x="5001" y="5502"/>
                    <a:pt x="4834" y="5490"/>
                  </a:cubicBezTo>
                  <a:cubicBezTo>
                    <a:pt x="4882" y="5621"/>
                    <a:pt x="4977" y="5668"/>
                    <a:pt x="5132" y="5561"/>
                  </a:cubicBezTo>
                  <a:cubicBezTo>
                    <a:pt x="5132" y="5704"/>
                    <a:pt x="4858" y="5835"/>
                    <a:pt x="4953" y="6121"/>
                  </a:cubicBezTo>
                  <a:cubicBezTo>
                    <a:pt x="5001" y="6240"/>
                    <a:pt x="5108" y="6347"/>
                    <a:pt x="5334" y="6478"/>
                  </a:cubicBezTo>
                  <a:lnTo>
                    <a:pt x="5334" y="6478"/>
                  </a:lnTo>
                  <a:cubicBezTo>
                    <a:pt x="4965" y="6097"/>
                    <a:pt x="5787" y="5680"/>
                    <a:pt x="5013" y="5204"/>
                  </a:cubicBezTo>
                  <a:lnTo>
                    <a:pt x="5013" y="5204"/>
                  </a:lnTo>
                  <a:cubicBezTo>
                    <a:pt x="5287" y="5335"/>
                    <a:pt x="5525" y="5537"/>
                    <a:pt x="5703" y="5799"/>
                  </a:cubicBezTo>
                  <a:cubicBezTo>
                    <a:pt x="5668" y="5787"/>
                    <a:pt x="5632" y="5799"/>
                    <a:pt x="5596" y="5823"/>
                  </a:cubicBezTo>
                  <a:lnTo>
                    <a:pt x="5596" y="5823"/>
                  </a:lnTo>
                  <a:cubicBezTo>
                    <a:pt x="5584" y="5823"/>
                    <a:pt x="5573" y="5835"/>
                    <a:pt x="5561" y="5847"/>
                  </a:cubicBezTo>
                  <a:cubicBezTo>
                    <a:pt x="5513" y="5895"/>
                    <a:pt x="5513" y="5978"/>
                    <a:pt x="5561" y="6037"/>
                  </a:cubicBezTo>
                  <a:cubicBezTo>
                    <a:pt x="5584" y="6061"/>
                    <a:pt x="5632" y="6073"/>
                    <a:pt x="5668" y="6073"/>
                  </a:cubicBezTo>
                  <a:lnTo>
                    <a:pt x="5692" y="6073"/>
                  </a:lnTo>
                  <a:cubicBezTo>
                    <a:pt x="5596" y="6014"/>
                    <a:pt x="5656" y="5930"/>
                    <a:pt x="5715" y="5942"/>
                  </a:cubicBezTo>
                  <a:cubicBezTo>
                    <a:pt x="5787" y="5942"/>
                    <a:pt x="5834" y="6049"/>
                    <a:pt x="5834" y="6109"/>
                  </a:cubicBezTo>
                  <a:cubicBezTo>
                    <a:pt x="5823" y="6156"/>
                    <a:pt x="5811" y="6192"/>
                    <a:pt x="5775" y="6228"/>
                  </a:cubicBezTo>
                  <a:cubicBezTo>
                    <a:pt x="5680" y="6383"/>
                    <a:pt x="5442" y="6347"/>
                    <a:pt x="5406" y="6168"/>
                  </a:cubicBezTo>
                  <a:cubicBezTo>
                    <a:pt x="5275" y="6395"/>
                    <a:pt x="5549" y="6609"/>
                    <a:pt x="5787" y="6573"/>
                  </a:cubicBezTo>
                  <a:cubicBezTo>
                    <a:pt x="5751" y="6740"/>
                    <a:pt x="5858" y="6776"/>
                    <a:pt x="5715" y="6942"/>
                  </a:cubicBezTo>
                  <a:cubicBezTo>
                    <a:pt x="6144" y="6787"/>
                    <a:pt x="6037" y="6549"/>
                    <a:pt x="6108" y="6395"/>
                  </a:cubicBezTo>
                  <a:lnTo>
                    <a:pt x="6108" y="6395"/>
                  </a:lnTo>
                  <a:cubicBezTo>
                    <a:pt x="5989" y="6752"/>
                    <a:pt x="6263" y="6859"/>
                    <a:pt x="6275" y="7157"/>
                  </a:cubicBezTo>
                  <a:cubicBezTo>
                    <a:pt x="6537" y="6847"/>
                    <a:pt x="6323" y="6645"/>
                    <a:pt x="6239" y="6430"/>
                  </a:cubicBezTo>
                  <a:lnTo>
                    <a:pt x="6239" y="6430"/>
                  </a:lnTo>
                  <a:cubicBezTo>
                    <a:pt x="6465" y="6966"/>
                    <a:pt x="6763" y="6847"/>
                    <a:pt x="7025" y="7061"/>
                  </a:cubicBezTo>
                  <a:cubicBezTo>
                    <a:pt x="6811" y="6799"/>
                    <a:pt x="6930" y="6502"/>
                    <a:pt x="6394" y="6276"/>
                  </a:cubicBezTo>
                  <a:lnTo>
                    <a:pt x="6394" y="6276"/>
                  </a:lnTo>
                  <a:cubicBezTo>
                    <a:pt x="6608" y="6359"/>
                    <a:pt x="6811" y="6573"/>
                    <a:pt x="7120" y="6311"/>
                  </a:cubicBezTo>
                  <a:cubicBezTo>
                    <a:pt x="6823" y="6287"/>
                    <a:pt x="6716" y="6025"/>
                    <a:pt x="6358" y="6133"/>
                  </a:cubicBezTo>
                  <a:lnTo>
                    <a:pt x="6358" y="6133"/>
                  </a:lnTo>
                  <a:cubicBezTo>
                    <a:pt x="6513" y="6061"/>
                    <a:pt x="6751" y="6180"/>
                    <a:pt x="6906" y="5740"/>
                  </a:cubicBezTo>
                  <a:cubicBezTo>
                    <a:pt x="6739" y="5895"/>
                    <a:pt x="6704" y="5775"/>
                    <a:pt x="6537" y="5811"/>
                  </a:cubicBezTo>
                  <a:cubicBezTo>
                    <a:pt x="6573" y="5585"/>
                    <a:pt x="6358" y="5299"/>
                    <a:pt x="6132" y="5430"/>
                  </a:cubicBezTo>
                  <a:cubicBezTo>
                    <a:pt x="6370" y="5537"/>
                    <a:pt x="6275" y="5728"/>
                    <a:pt x="6192" y="5811"/>
                  </a:cubicBezTo>
                  <a:cubicBezTo>
                    <a:pt x="6156" y="5847"/>
                    <a:pt x="6120" y="5859"/>
                    <a:pt x="6073" y="5859"/>
                  </a:cubicBezTo>
                  <a:cubicBezTo>
                    <a:pt x="6013" y="5859"/>
                    <a:pt x="5906" y="5811"/>
                    <a:pt x="5906" y="5752"/>
                  </a:cubicBezTo>
                  <a:cubicBezTo>
                    <a:pt x="5894" y="5680"/>
                    <a:pt x="5977" y="5621"/>
                    <a:pt x="6037" y="5728"/>
                  </a:cubicBezTo>
                  <a:cubicBezTo>
                    <a:pt x="6037" y="5716"/>
                    <a:pt x="6037" y="5704"/>
                    <a:pt x="6037" y="5692"/>
                  </a:cubicBezTo>
                  <a:cubicBezTo>
                    <a:pt x="6037" y="5656"/>
                    <a:pt x="6025" y="5621"/>
                    <a:pt x="6001" y="5597"/>
                  </a:cubicBezTo>
                  <a:cubicBezTo>
                    <a:pt x="5942" y="5549"/>
                    <a:pt x="5858" y="5549"/>
                    <a:pt x="5811" y="5597"/>
                  </a:cubicBezTo>
                  <a:cubicBezTo>
                    <a:pt x="5799" y="5597"/>
                    <a:pt x="5787" y="5609"/>
                    <a:pt x="5775" y="5621"/>
                  </a:cubicBezTo>
                  <a:lnTo>
                    <a:pt x="5775" y="5633"/>
                  </a:lnTo>
                  <a:cubicBezTo>
                    <a:pt x="5763" y="5668"/>
                    <a:pt x="5751" y="5704"/>
                    <a:pt x="5763" y="5740"/>
                  </a:cubicBezTo>
                  <a:cubicBezTo>
                    <a:pt x="5501" y="5561"/>
                    <a:pt x="5299" y="5323"/>
                    <a:pt x="5168" y="5037"/>
                  </a:cubicBezTo>
                  <a:cubicBezTo>
                    <a:pt x="5644" y="5811"/>
                    <a:pt x="6061" y="4990"/>
                    <a:pt x="6442" y="5371"/>
                  </a:cubicBezTo>
                  <a:cubicBezTo>
                    <a:pt x="6430" y="5359"/>
                    <a:pt x="6418" y="5347"/>
                    <a:pt x="6406" y="5335"/>
                  </a:cubicBezTo>
                  <a:cubicBezTo>
                    <a:pt x="6418" y="5347"/>
                    <a:pt x="6430" y="5359"/>
                    <a:pt x="6442" y="5371"/>
                  </a:cubicBezTo>
                  <a:cubicBezTo>
                    <a:pt x="6323" y="5144"/>
                    <a:pt x="6204" y="5037"/>
                    <a:pt x="6084" y="4990"/>
                  </a:cubicBezTo>
                  <a:cubicBezTo>
                    <a:pt x="5787" y="4894"/>
                    <a:pt x="5668" y="5168"/>
                    <a:pt x="5525" y="5156"/>
                  </a:cubicBezTo>
                  <a:cubicBezTo>
                    <a:pt x="5632" y="5025"/>
                    <a:pt x="5584" y="4918"/>
                    <a:pt x="5453" y="4859"/>
                  </a:cubicBezTo>
                  <a:cubicBezTo>
                    <a:pt x="5465" y="5037"/>
                    <a:pt x="5299" y="5061"/>
                    <a:pt x="5203" y="4966"/>
                  </a:cubicBezTo>
                  <a:cubicBezTo>
                    <a:pt x="5061" y="4823"/>
                    <a:pt x="5037" y="4478"/>
                    <a:pt x="4620" y="4406"/>
                  </a:cubicBezTo>
                  <a:cubicBezTo>
                    <a:pt x="4572" y="4359"/>
                    <a:pt x="4513" y="4323"/>
                    <a:pt x="4453" y="4287"/>
                  </a:cubicBezTo>
                  <a:cubicBezTo>
                    <a:pt x="4513" y="4311"/>
                    <a:pt x="4584" y="4323"/>
                    <a:pt x="4656" y="4335"/>
                  </a:cubicBezTo>
                  <a:cubicBezTo>
                    <a:pt x="4989" y="4573"/>
                    <a:pt x="5251" y="4347"/>
                    <a:pt x="5465" y="4335"/>
                  </a:cubicBezTo>
                  <a:cubicBezTo>
                    <a:pt x="5596" y="4335"/>
                    <a:pt x="5703" y="4466"/>
                    <a:pt x="5561" y="4585"/>
                  </a:cubicBezTo>
                  <a:cubicBezTo>
                    <a:pt x="5703" y="4644"/>
                    <a:pt x="5799" y="4597"/>
                    <a:pt x="5823" y="4430"/>
                  </a:cubicBezTo>
                  <a:cubicBezTo>
                    <a:pt x="5930" y="4525"/>
                    <a:pt x="5823" y="4811"/>
                    <a:pt x="6108" y="4942"/>
                  </a:cubicBezTo>
                  <a:cubicBezTo>
                    <a:pt x="6215" y="5002"/>
                    <a:pt x="6370" y="5002"/>
                    <a:pt x="6620" y="4930"/>
                  </a:cubicBezTo>
                  <a:lnTo>
                    <a:pt x="6620" y="4930"/>
                  </a:lnTo>
                  <a:cubicBezTo>
                    <a:pt x="6084" y="4918"/>
                    <a:pt x="6370" y="4049"/>
                    <a:pt x="5489" y="4263"/>
                  </a:cubicBezTo>
                  <a:lnTo>
                    <a:pt x="5489" y="4263"/>
                  </a:lnTo>
                  <a:cubicBezTo>
                    <a:pt x="5787" y="4156"/>
                    <a:pt x="6096" y="4132"/>
                    <a:pt x="6406" y="4192"/>
                  </a:cubicBezTo>
                  <a:cubicBezTo>
                    <a:pt x="6370" y="4216"/>
                    <a:pt x="6358" y="4240"/>
                    <a:pt x="6346" y="4275"/>
                  </a:cubicBezTo>
                  <a:lnTo>
                    <a:pt x="6346" y="4287"/>
                  </a:lnTo>
                  <a:cubicBezTo>
                    <a:pt x="6346" y="4299"/>
                    <a:pt x="6346" y="4311"/>
                    <a:pt x="6346" y="4335"/>
                  </a:cubicBezTo>
                  <a:cubicBezTo>
                    <a:pt x="6346" y="4466"/>
                    <a:pt x="6537" y="4513"/>
                    <a:pt x="6596" y="4394"/>
                  </a:cubicBezTo>
                  <a:cubicBezTo>
                    <a:pt x="6489" y="4418"/>
                    <a:pt x="6477" y="4323"/>
                    <a:pt x="6525" y="4275"/>
                  </a:cubicBezTo>
                  <a:cubicBezTo>
                    <a:pt x="6573" y="4240"/>
                    <a:pt x="6680" y="4275"/>
                    <a:pt x="6716" y="4311"/>
                  </a:cubicBezTo>
                  <a:cubicBezTo>
                    <a:pt x="6751" y="4347"/>
                    <a:pt x="6775" y="4394"/>
                    <a:pt x="6775" y="4442"/>
                  </a:cubicBezTo>
                  <a:cubicBezTo>
                    <a:pt x="6775" y="4561"/>
                    <a:pt x="6704" y="4763"/>
                    <a:pt x="6465" y="4656"/>
                  </a:cubicBezTo>
                  <a:cubicBezTo>
                    <a:pt x="6537" y="4918"/>
                    <a:pt x="6882" y="4871"/>
                    <a:pt x="7013" y="4680"/>
                  </a:cubicBezTo>
                  <a:cubicBezTo>
                    <a:pt x="7108" y="4823"/>
                    <a:pt x="7216" y="4763"/>
                    <a:pt x="7227" y="4990"/>
                  </a:cubicBezTo>
                  <a:cubicBezTo>
                    <a:pt x="7430" y="4573"/>
                    <a:pt x="7180" y="4490"/>
                    <a:pt x="7120" y="4323"/>
                  </a:cubicBezTo>
                  <a:lnTo>
                    <a:pt x="7120" y="4323"/>
                  </a:lnTo>
                  <a:cubicBezTo>
                    <a:pt x="7287" y="4656"/>
                    <a:pt x="7561" y="4549"/>
                    <a:pt x="7775" y="4740"/>
                  </a:cubicBezTo>
                  <a:cubicBezTo>
                    <a:pt x="7739" y="4335"/>
                    <a:pt x="7454" y="4347"/>
                    <a:pt x="7239" y="4251"/>
                  </a:cubicBezTo>
                  <a:lnTo>
                    <a:pt x="7239" y="4251"/>
                  </a:lnTo>
                  <a:cubicBezTo>
                    <a:pt x="7775" y="4478"/>
                    <a:pt x="7906" y="4180"/>
                    <a:pt x="8251" y="4144"/>
                  </a:cubicBezTo>
                  <a:cubicBezTo>
                    <a:pt x="7906" y="4120"/>
                    <a:pt x="7775" y="3811"/>
                    <a:pt x="7239" y="4037"/>
                  </a:cubicBezTo>
                  <a:lnTo>
                    <a:pt x="7239" y="4037"/>
                  </a:lnTo>
                  <a:cubicBezTo>
                    <a:pt x="7454" y="3942"/>
                    <a:pt x="7739" y="3954"/>
                    <a:pt x="7775" y="3549"/>
                  </a:cubicBezTo>
                  <a:cubicBezTo>
                    <a:pt x="7561" y="3751"/>
                    <a:pt x="7287" y="3632"/>
                    <a:pt x="7120" y="3966"/>
                  </a:cubicBezTo>
                  <a:lnTo>
                    <a:pt x="7120" y="3966"/>
                  </a:lnTo>
                  <a:cubicBezTo>
                    <a:pt x="7180" y="3799"/>
                    <a:pt x="7430" y="3716"/>
                    <a:pt x="7227" y="3299"/>
                  </a:cubicBezTo>
                  <a:cubicBezTo>
                    <a:pt x="7216" y="3525"/>
                    <a:pt x="7108" y="3466"/>
                    <a:pt x="7013" y="3620"/>
                  </a:cubicBezTo>
                  <a:cubicBezTo>
                    <a:pt x="6882" y="3418"/>
                    <a:pt x="6537" y="3370"/>
                    <a:pt x="6465" y="3632"/>
                  </a:cubicBezTo>
                  <a:cubicBezTo>
                    <a:pt x="6704" y="3525"/>
                    <a:pt x="6775" y="3728"/>
                    <a:pt x="6775" y="3847"/>
                  </a:cubicBezTo>
                  <a:cubicBezTo>
                    <a:pt x="6775" y="3894"/>
                    <a:pt x="6751" y="3942"/>
                    <a:pt x="6716" y="3978"/>
                  </a:cubicBezTo>
                  <a:cubicBezTo>
                    <a:pt x="6680" y="4013"/>
                    <a:pt x="6573" y="4061"/>
                    <a:pt x="6525" y="4013"/>
                  </a:cubicBezTo>
                  <a:cubicBezTo>
                    <a:pt x="6477" y="3978"/>
                    <a:pt x="6489" y="3870"/>
                    <a:pt x="6596" y="3906"/>
                  </a:cubicBezTo>
                  <a:cubicBezTo>
                    <a:pt x="6585" y="3882"/>
                    <a:pt x="6573" y="3870"/>
                    <a:pt x="6561" y="3859"/>
                  </a:cubicBezTo>
                  <a:cubicBezTo>
                    <a:pt x="6513" y="3811"/>
                    <a:pt x="6442" y="3811"/>
                    <a:pt x="6394" y="3859"/>
                  </a:cubicBezTo>
                  <a:cubicBezTo>
                    <a:pt x="6370" y="3882"/>
                    <a:pt x="6346" y="3918"/>
                    <a:pt x="6346" y="3954"/>
                  </a:cubicBezTo>
                  <a:cubicBezTo>
                    <a:pt x="6346" y="3978"/>
                    <a:pt x="6346" y="3990"/>
                    <a:pt x="6346" y="4001"/>
                  </a:cubicBezTo>
                  <a:lnTo>
                    <a:pt x="6346" y="4013"/>
                  </a:lnTo>
                  <a:cubicBezTo>
                    <a:pt x="6358" y="4049"/>
                    <a:pt x="6370" y="4073"/>
                    <a:pt x="6406" y="4097"/>
                  </a:cubicBezTo>
                  <a:cubicBezTo>
                    <a:pt x="6096" y="4156"/>
                    <a:pt x="5787" y="4132"/>
                    <a:pt x="5489" y="4025"/>
                  </a:cubicBezTo>
                  <a:cubicBezTo>
                    <a:pt x="6382" y="4240"/>
                    <a:pt x="6084" y="3358"/>
                    <a:pt x="6632" y="3358"/>
                  </a:cubicBezTo>
                  <a:lnTo>
                    <a:pt x="6573" y="3358"/>
                  </a:lnTo>
                  <a:cubicBezTo>
                    <a:pt x="6585" y="3358"/>
                    <a:pt x="6608" y="3358"/>
                    <a:pt x="6632" y="3358"/>
                  </a:cubicBezTo>
                  <a:cubicBezTo>
                    <a:pt x="6382" y="3287"/>
                    <a:pt x="6215" y="3287"/>
                    <a:pt x="6108" y="3347"/>
                  </a:cubicBezTo>
                  <a:cubicBezTo>
                    <a:pt x="5834" y="3478"/>
                    <a:pt x="5942" y="3763"/>
                    <a:pt x="5834" y="3859"/>
                  </a:cubicBezTo>
                  <a:cubicBezTo>
                    <a:pt x="5811" y="3692"/>
                    <a:pt x="5703" y="3644"/>
                    <a:pt x="5573" y="3704"/>
                  </a:cubicBezTo>
                  <a:cubicBezTo>
                    <a:pt x="5703" y="3823"/>
                    <a:pt x="5596" y="3954"/>
                    <a:pt x="5465" y="3954"/>
                  </a:cubicBezTo>
                  <a:cubicBezTo>
                    <a:pt x="5263" y="3954"/>
                    <a:pt x="5001" y="3728"/>
                    <a:pt x="4656" y="3966"/>
                  </a:cubicBezTo>
                  <a:cubicBezTo>
                    <a:pt x="4584" y="3966"/>
                    <a:pt x="4525" y="3990"/>
                    <a:pt x="4453" y="4001"/>
                  </a:cubicBezTo>
                  <a:cubicBezTo>
                    <a:pt x="4513" y="3978"/>
                    <a:pt x="4572" y="3942"/>
                    <a:pt x="4632" y="3894"/>
                  </a:cubicBezTo>
                  <a:cubicBezTo>
                    <a:pt x="5037" y="3823"/>
                    <a:pt x="5072" y="3478"/>
                    <a:pt x="5203" y="3335"/>
                  </a:cubicBezTo>
                  <a:cubicBezTo>
                    <a:pt x="5299" y="3228"/>
                    <a:pt x="5477" y="3251"/>
                    <a:pt x="5453" y="3430"/>
                  </a:cubicBezTo>
                  <a:cubicBezTo>
                    <a:pt x="5596" y="3382"/>
                    <a:pt x="5632" y="3287"/>
                    <a:pt x="5525" y="3132"/>
                  </a:cubicBezTo>
                  <a:cubicBezTo>
                    <a:pt x="5680" y="3120"/>
                    <a:pt x="5799" y="3406"/>
                    <a:pt x="6096" y="3299"/>
                  </a:cubicBezTo>
                  <a:cubicBezTo>
                    <a:pt x="6215" y="3263"/>
                    <a:pt x="6323" y="3156"/>
                    <a:pt x="6454" y="2930"/>
                  </a:cubicBezTo>
                  <a:lnTo>
                    <a:pt x="6454" y="2930"/>
                  </a:lnTo>
                  <a:cubicBezTo>
                    <a:pt x="6061" y="3299"/>
                    <a:pt x="5656" y="2477"/>
                    <a:pt x="5180" y="3251"/>
                  </a:cubicBezTo>
                  <a:lnTo>
                    <a:pt x="5180" y="3251"/>
                  </a:lnTo>
                  <a:cubicBezTo>
                    <a:pt x="5311" y="2966"/>
                    <a:pt x="5513" y="2727"/>
                    <a:pt x="5775" y="2549"/>
                  </a:cubicBezTo>
                  <a:cubicBezTo>
                    <a:pt x="5763" y="2585"/>
                    <a:pt x="5763" y="2632"/>
                    <a:pt x="5787" y="2656"/>
                  </a:cubicBezTo>
                  <a:lnTo>
                    <a:pt x="5787" y="2668"/>
                  </a:lnTo>
                  <a:cubicBezTo>
                    <a:pt x="5799" y="2680"/>
                    <a:pt x="5811" y="2692"/>
                    <a:pt x="5823" y="2704"/>
                  </a:cubicBezTo>
                  <a:cubicBezTo>
                    <a:pt x="5918" y="2787"/>
                    <a:pt x="6073" y="2692"/>
                    <a:pt x="6037" y="2561"/>
                  </a:cubicBezTo>
                  <a:cubicBezTo>
                    <a:pt x="5989" y="2656"/>
                    <a:pt x="5894" y="2596"/>
                    <a:pt x="5906" y="2537"/>
                  </a:cubicBezTo>
                  <a:cubicBezTo>
                    <a:pt x="5918" y="2466"/>
                    <a:pt x="6013" y="2418"/>
                    <a:pt x="6073" y="2418"/>
                  </a:cubicBezTo>
                  <a:cubicBezTo>
                    <a:pt x="6120" y="2430"/>
                    <a:pt x="6168" y="2442"/>
                    <a:pt x="6192" y="2477"/>
                  </a:cubicBezTo>
                  <a:cubicBezTo>
                    <a:pt x="6287" y="2561"/>
                    <a:pt x="6382" y="2751"/>
                    <a:pt x="6132" y="2847"/>
                  </a:cubicBezTo>
                  <a:cubicBezTo>
                    <a:pt x="6370" y="2977"/>
                    <a:pt x="6585" y="2704"/>
                    <a:pt x="6537" y="2466"/>
                  </a:cubicBezTo>
                  <a:cubicBezTo>
                    <a:pt x="6704" y="2501"/>
                    <a:pt x="6739" y="2394"/>
                    <a:pt x="6906" y="2537"/>
                  </a:cubicBezTo>
                  <a:cubicBezTo>
                    <a:pt x="6751" y="2108"/>
                    <a:pt x="6525" y="2227"/>
                    <a:pt x="6358" y="2156"/>
                  </a:cubicBezTo>
                  <a:lnTo>
                    <a:pt x="6358" y="2156"/>
                  </a:lnTo>
                  <a:cubicBezTo>
                    <a:pt x="6716" y="2263"/>
                    <a:pt x="6823" y="1989"/>
                    <a:pt x="7120" y="1977"/>
                  </a:cubicBezTo>
                  <a:cubicBezTo>
                    <a:pt x="6811" y="1715"/>
                    <a:pt x="6608" y="1930"/>
                    <a:pt x="6394" y="2001"/>
                  </a:cubicBezTo>
                  <a:lnTo>
                    <a:pt x="6394" y="2001"/>
                  </a:lnTo>
                  <a:cubicBezTo>
                    <a:pt x="6942" y="1787"/>
                    <a:pt x="6811" y="1477"/>
                    <a:pt x="7037" y="1215"/>
                  </a:cubicBezTo>
                  <a:cubicBezTo>
                    <a:pt x="6775" y="1442"/>
                    <a:pt x="6465" y="1311"/>
                    <a:pt x="6251" y="1858"/>
                  </a:cubicBezTo>
                  <a:lnTo>
                    <a:pt x="6251" y="1858"/>
                  </a:lnTo>
                  <a:cubicBezTo>
                    <a:pt x="6323" y="1644"/>
                    <a:pt x="6549" y="1442"/>
                    <a:pt x="6275" y="1132"/>
                  </a:cubicBezTo>
                  <a:cubicBezTo>
                    <a:pt x="6263" y="1430"/>
                    <a:pt x="5989" y="1537"/>
                    <a:pt x="6108" y="1894"/>
                  </a:cubicBezTo>
                  <a:lnTo>
                    <a:pt x="6108" y="1894"/>
                  </a:lnTo>
                  <a:cubicBezTo>
                    <a:pt x="6037" y="1739"/>
                    <a:pt x="6144" y="1501"/>
                    <a:pt x="5715" y="1346"/>
                  </a:cubicBezTo>
                  <a:cubicBezTo>
                    <a:pt x="5858" y="1513"/>
                    <a:pt x="5751" y="1549"/>
                    <a:pt x="5787" y="1715"/>
                  </a:cubicBezTo>
                  <a:cubicBezTo>
                    <a:pt x="5561" y="1668"/>
                    <a:pt x="5275" y="1882"/>
                    <a:pt x="5406" y="2120"/>
                  </a:cubicBezTo>
                  <a:cubicBezTo>
                    <a:pt x="5453" y="1942"/>
                    <a:pt x="5680" y="1906"/>
                    <a:pt x="5775" y="2061"/>
                  </a:cubicBezTo>
                  <a:cubicBezTo>
                    <a:pt x="5811" y="2085"/>
                    <a:pt x="5834" y="2132"/>
                    <a:pt x="5834" y="2180"/>
                  </a:cubicBezTo>
                  <a:cubicBezTo>
                    <a:pt x="5834" y="2239"/>
                    <a:pt x="5787" y="2335"/>
                    <a:pt x="5727" y="2346"/>
                  </a:cubicBezTo>
                  <a:cubicBezTo>
                    <a:pt x="5656" y="2358"/>
                    <a:pt x="5596" y="2275"/>
                    <a:pt x="5692" y="2215"/>
                  </a:cubicBezTo>
                  <a:cubicBezTo>
                    <a:pt x="5561" y="2180"/>
                    <a:pt x="5465" y="2335"/>
                    <a:pt x="5561" y="2430"/>
                  </a:cubicBezTo>
                  <a:cubicBezTo>
                    <a:pt x="5573" y="2442"/>
                    <a:pt x="5573" y="2454"/>
                    <a:pt x="5596" y="2466"/>
                  </a:cubicBezTo>
                  <a:lnTo>
                    <a:pt x="5596" y="2466"/>
                  </a:lnTo>
                  <a:cubicBezTo>
                    <a:pt x="5632" y="2477"/>
                    <a:pt x="5668" y="2489"/>
                    <a:pt x="5703" y="2477"/>
                  </a:cubicBezTo>
                  <a:cubicBezTo>
                    <a:pt x="5525" y="2739"/>
                    <a:pt x="5287" y="2942"/>
                    <a:pt x="5013" y="3073"/>
                  </a:cubicBezTo>
                  <a:cubicBezTo>
                    <a:pt x="5775" y="2596"/>
                    <a:pt x="4953" y="2180"/>
                    <a:pt x="5334" y="1799"/>
                  </a:cubicBezTo>
                  <a:lnTo>
                    <a:pt x="5299" y="1834"/>
                  </a:lnTo>
                  <a:cubicBezTo>
                    <a:pt x="5311" y="1823"/>
                    <a:pt x="5322" y="1811"/>
                    <a:pt x="5334" y="1799"/>
                  </a:cubicBezTo>
                  <a:cubicBezTo>
                    <a:pt x="5108" y="1930"/>
                    <a:pt x="5001" y="2037"/>
                    <a:pt x="4953" y="2156"/>
                  </a:cubicBezTo>
                  <a:cubicBezTo>
                    <a:pt x="4858" y="2454"/>
                    <a:pt x="5132" y="2573"/>
                    <a:pt x="5132" y="2716"/>
                  </a:cubicBezTo>
                  <a:cubicBezTo>
                    <a:pt x="4989" y="2608"/>
                    <a:pt x="4882" y="2656"/>
                    <a:pt x="4834" y="2787"/>
                  </a:cubicBezTo>
                  <a:cubicBezTo>
                    <a:pt x="5013" y="2775"/>
                    <a:pt x="5037" y="2954"/>
                    <a:pt x="4930" y="3037"/>
                  </a:cubicBezTo>
                  <a:cubicBezTo>
                    <a:pt x="4787" y="3180"/>
                    <a:pt x="4441" y="3216"/>
                    <a:pt x="4370" y="3620"/>
                  </a:cubicBezTo>
                  <a:cubicBezTo>
                    <a:pt x="4322" y="3668"/>
                    <a:pt x="4287" y="3728"/>
                    <a:pt x="4251" y="3787"/>
                  </a:cubicBezTo>
                  <a:cubicBezTo>
                    <a:pt x="4275" y="3728"/>
                    <a:pt x="4287" y="3656"/>
                    <a:pt x="4299" y="3597"/>
                  </a:cubicBezTo>
                  <a:cubicBezTo>
                    <a:pt x="4537" y="3251"/>
                    <a:pt x="4322" y="3001"/>
                    <a:pt x="4299" y="2787"/>
                  </a:cubicBezTo>
                  <a:cubicBezTo>
                    <a:pt x="4299" y="2644"/>
                    <a:pt x="4441" y="2537"/>
                    <a:pt x="4549" y="2680"/>
                  </a:cubicBezTo>
                  <a:cubicBezTo>
                    <a:pt x="4608" y="2549"/>
                    <a:pt x="4572" y="2442"/>
                    <a:pt x="4406" y="2418"/>
                  </a:cubicBezTo>
                  <a:cubicBezTo>
                    <a:pt x="4501" y="2311"/>
                    <a:pt x="4787" y="2418"/>
                    <a:pt x="4918" y="2144"/>
                  </a:cubicBezTo>
                  <a:cubicBezTo>
                    <a:pt x="4977" y="2025"/>
                    <a:pt x="4977" y="1870"/>
                    <a:pt x="4906" y="1620"/>
                  </a:cubicBezTo>
                  <a:lnTo>
                    <a:pt x="4906" y="1620"/>
                  </a:lnTo>
                  <a:cubicBezTo>
                    <a:pt x="4906" y="2156"/>
                    <a:pt x="4025" y="1870"/>
                    <a:pt x="4239" y="2751"/>
                  </a:cubicBezTo>
                  <a:lnTo>
                    <a:pt x="4239" y="2751"/>
                  </a:lnTo>
                  <a:cubicBezTo>
                    <a:pt x="4132" y="2466"/>
                    <a:pt x="4108" y="2144"/>
                    <a:pt x="4168" y="1834"/>
                  </a:cubicBezTo>
                  <a:cubicBezTo>
                    <a:pt x="4179" y="1870"/>
                    <a:pt x="4215" y="1894"/>
                    <a:pt x="4251" y="1906"/>
                  </a:cubicBezTo>
                  <a:lnTo>
                    <a:pt x="4263" y="1906"/>
                  </a:lnTo>
                  <a:cubicBezTo>
                    <a:pt x="4275" y="1906"/>
                    <a:pt x="4287" y="1906"/>
                    <a:pt x="4310" y="1906"/>
                  </a:cubicBezTo>
                  <a:cubicBezTo>
                    <a:pt x="4441" y="1894"/>
                    <a:pt x="4489" y="1715"/>
                    <a:pt x="4370" y="1644"/>
                  </a:cubicBezTo>
                  <a:cubicBezTo>
                    <a:pt x="4394" y="1763"/>
                    <a:pt x="4299" y="1775"/>
                    <a:pt x="4251" y="1727"/>
                  </a:cubicBezTo>
                  <a:cubicBezTo>
                    <a:pt x="4215" y="1668"/>
                    <a:pt x="4251" y="1561"/>
                    <a:pt x="4287" y="1525"/>
                  </a:cubicBezTo>
                  <a:cubicBezTo>
                    <a:pt x="4322" y="1489"/>
                    <a:pt x="4370" y="1477"/>
                    <a:pt x="4418" y="1477"/>
                  </a:cubicBezTo>
                  <a:cubicBezTo>
                    <a:pt x="4537" y="1465"/>
                    <a:pt x="4739" y="1549"/>
                    <a:pt x="4632" y="1787"/>
                  </a:cubicBezTo>
                  <a:cubicBezTo>
                    <a:pt x="4894" y="1715"/>
                    <a:pt x="4846" y="1358"/>
                    <a:pt x="4656" y="1239"/>
                  </a:cubicBezTo>
                  <a:cubicBezTo>
                    <a:pt x="4799" y="1144"/>
                    <a:pt x="4739" y="1037"/>
                    <a:pt x="4965" y="1025"/>
                  </a:cubicBezTo>
                  <a:cubicBezTo>
                    <a:pt x="4549" y="822"/>
                    <a:pt x="4465" y="1073"/>
                    <a:pt x="4299" y="1132"/>
                  </a:cubicBezTo>
                  <a:lnTo>
                    <a:pt x="4299" y="1132"/>
                  </a:lnTo>
                  <a:cubicBezTo>
                    <a:pt x="4632" y="953"/>
                    <a:pt x="4525" y="692"/>
                    <a:pt x="4715" y="465"/>
                  </a:cubicBezTo>
                  <a:cubicBezTo>
                    <a:pt x="4310" y="501"/>
                    <a:pt x="4322" y="799"/>
                    <a:pt x="4227" y="1001"/>
                  </a:cubicBezTo>
                  <a:lnTo>
                    <a:pt x="4227" y="1001"/>
                  </a:lnTo>
                  <a:cubicBezTo>
                    <a:pt x="4453" y="465"/>
                    <a:pt x="4156" y="334"/>
                    <a:pt x="4120" y="1"/>
                  </a:cubicBezTo>
                  <a:cubicBezTo>
                    <a:pt x="4096" y="334"/>
                    <a:pt x="3787" y="465"/>
                    <a:pt x="4013" y="1001"/>
                  </a:cubicBezTo>
                  <a:lnTo>
                    <a:pt x="4013" y="1001"/>
                  </a:lnTo>
                  <a:cubicBezTo>
                    <a:pt x="3918" y="799"/>
                    <a:pt x="3929" y="501"/>
                    <a:pt x="3525" y="465"/>
                  </a:cubicBezTo>
                  <a:cubicBezTo>
                    <a:pt x="3727" y="692"/>
                    <a:pt x="3608" y="953"/>
                    <a:pt x="3941" y="1132"/>
                  </a:cubicBezTo>
                  <a:lnTo>
                    <a:pt x="3941" y="1132"/>
                  </a:lnTo>
                  <a:cubicBezTo>
                    <a:pt x="3775" y="1073"/>
                    <a:pt x="3691" y="822"/>
                    <a:pt x="3275" y="1025"/>
                  </a:cubicBezTo>
                  <a:cubicBezTo>
                    <a:pt x="3501" y="1037"/>
                    <a:pt x="3441" y="1132"/>
                    <a:pt x="3584" y="1239"/>
                  </a:cubicBezTo>
                  <a:cubicBezTo>
                    <a:pt x="3394" y="1358"/>
                    <a:pt x="3346" y="1715"/>
                    <a:pt x="3608" y="1787"/>
                  </a:cubicBezTo>
                  <a:cubicBezTo>
                    <a:pt x="3501" y="1549"/>
                    <a:pt x="3703" y="1465"/>
                    <a:pt x="3822" y="1477"/>
                  </a:cubicBezTo>
                  <a:cubicBezTo>
                    <a:pt x="3870" y="1477"/>
                    <a:pt x="3918" y="1489"/>
                    <a:pt x="3953" y="1525"/>
                  </a:cubicBezTo>
                  <a:cubicBezTo>
                    <a:pt x="3989" y="1561"/>
                    <a:pt x="4025" y="1680"/>
                    <a:pt x="3989" y="1727"/>
                  </a:cubicBezTo>
                  <a:cubicBezTo>
                    <a:pt x="3953" y="1775"/>
                    <a:pt x="3846" y="1763"/>
                    <a:pt x="3882" y="1644"/>
                  </a:cubicBezTo>
                  <a:cubicBezTo>
                    <a:pt x="3751" y="1715"/>
                    <a:pt x="3798" y="1894"/>
                    <a:pt x="3941" y="1906"/>
                  </a:cubicBezTo>
                  <a:cubicBezTo>
                    <a:pt x="3953" y="1906"/>
                    <a:pt x="3965" y="1906"/>
                    <a:pt x="3977" y="1906"/>
                  </a:cubicBezTo>
                  <a:lnTo>
                    <a:pt x="3989" y="1906"/>
                  </a:lnTo>
                  <a:cubicBezTo>
                    <a:pt x="4025" y="1894"/>
                    <a:pt x="4060" y="1870"/>
                    <a:pt x="4072" y="1834"/>
                  </a:cubicBezTo>
                  <a:cubicBezTo>
                    <a:pt x="4132" y="2144"/>
                    <a:pt x="4108" y="2466"/>
                    <a:pt x="4001" y="2751"/>
                  </a:cubicBezTo>
                  <a:cubicBezTo>
                    <a:pt x="4215" y="1870"/>
                    <a:pt x="3346" y="2156"/>
                    <a:pt x="3334" y="1620"/>
                  </a:cubicBezTo>
                  <a:lnTo>
                    <a:pt x="3334" y="1680"/>
                  </a:lnTo>
                  <a:lnTo>
                    <a:pt x="3334" y="1620"/>
                  </a:lnTo>
                  <a:cubicBezTo>
                    <a:pt x="3263" y="1870"/>
                    <a:pt x="3263" y="2025"/>
                    <a:pt x="3322" y="2144"/>
                  </a:cubicBezTo>
                  <a:cubicBezTo>
                    <a:pt x="3453" y="2418"/>
                    <a:pt x="3739" y="2311"/>
                    <a:pt x="3834" y="2418"/>
                  </a:cubicBezTo>
                  <a:cubicBezTo>
                    <a:pt x="3668" y="2442"/>
                    <a:pt x="3620" y="2537"/>
                    <a:pt x="3679" y="2680"/>
                  </a:cubicBezTo>
                  <a:cubicBezTo>
                    <a:pt x="3798" y="2537"/>
                    <a:pt x="3941" y="2644"/>
                    <a:pt x="3929" y="2787"/>
                  </a:cubicBezTo>
                  <a:cubicBezTo>
                    <a:pt x="3918" y="2989"/>
                    <a:pt x="3703" y="3251"/>
                    <a:pt x="3929" y="3585"/>
                  </a:cubicBezTo>
                  <a:cubicBezTo>
                    <a:pt x="3941" y="3656"/>
                    <a:pt x="3953" y="3728"/>
                    <a:pt x="3977" y="3787"/>
                  </a:cubicBezTo>
                  <a:cubicBezTo>
                    <a:pt x="3941" y="3728"/>
                    <a:pt x="3906" y="3668"/>
                    <a:pt x="3870" y="3620"/>
                  </a:cubicBezTo>
                  <a:cubicBezTo>
                    <a:pt x="3787" y="3216"/>
                    <a:pt x="3453" y="3180"/>
                    <a:pt x="3298" y="3037"/>
                  </a:cubicBezTo>
                  <a:cubicBezTo>
                    <a:pt x="3203" y="2954"/>
                    <a:pt x="3227" y="2775"/>
                    <a:pt x="3406" y="2787"/>
                  </a:cubicBezTo>
                  <a:cubicBezTo>
                    <a:pt x="3346" y="2656"/>
                    <a:pt x="3251" y="2608"/>
                    <a:pt x="3108" y="2716"/>
                  </a:cubicBezTo>
                  <a:cubicBezTo>
                    <a:pt x="3096" y="2573"/>
                    <a:pt x="3370" y="2442"/>
                    <a:pt x="3275" y="2156"/>
                  </a:cubicBezTo>
                  <a:cubicBezTo>
                    <a:pt x="3191" y="1989"/>
                    <a:pt x="3060" y="1870"/>
                    <a:pt x="2894" y="1799"/>
                  </a:cubicBezTo>
                  <a:cubicBezTo>
                    <a:pt x="3275" y="2180"/>
                    <a:pt x="2453" y="2596"/>
                    <a:pt x="3227" y="3073"/>
                  </a:cubicBezTo>
                  <a:cubicBezTo>
                    <a:pt x="2941" y="2942"/>
                    <a:pt x="2703" y="2739"/>
                    <a:pt x="2525" y="2477"/>
                  </a:cubicBezTo>
                  <a:cubicBezTo>
                    <a:pt x="2560" y="2489"/>
                    <a:pt x="2608" y="2477"/>
                    <a:pt x="2632" y="2466"/>
                  </a:cubicBezTo>
                  <a:lnTo>
                    <a:pt x="2632" y="2466"/>
                  </a:lnTo>
                  <a:cubicBezTo>
                    <a:pt x="2644" y="2454"/>
                    <a:pt x="2655" y="2442"/>
                    <a:pt x="2667" y="2430"/>
                  </a:cubicBezTo>
                  <a:cubicBezTo>
                    <a:pt x="2751" y="2346"/>
                    <a:pt x="2679" y="2192"/>
                    <a:pt x="2560" y="2204"/>
                  </a:cubicBezTo>
                  <a:lnTo>
                    <a:pt x="2536" y="2204"/>
                  </a:lnTo>
                  <a:cubicBezTo>
                    <a:pt x="2632" y="2263"/>
                    <a:pt x="2572" y="2346"/>
                    <a:pt x="2501" y="2346"/>
                  </a:cubicBezTo>
                  <a:cubicBezTo>
                    <a:pt x="2441" y="2335"/>
                    <a:pt x="2394" y="2227"/>
                    <a:pt x="2394" y="2180"/>
                  </a:cubicBezTo>
                  <a:cubicBezTo>
                    <a:pt x="2394" y="2132"/>
                    <a:pt x="2417" y="2085"/>
                    <a:pt x="2441" y="2049"/>
                  </a:cubicBezTo>
                  <a:cubicBezTo>
                    <a:pt x="2548" y="1894"/>
                    <a:pt x="2775" y="1930"/>
                    <a:pt x="2822" y="2108"/>
                  </a:cubicBezTo>
                  <a:cubicBezTo>
                    <a:pt x="2953" y="1882"/>
                    <a:pt x="2667" y="1668"/>
                    <a:pt x="2441" y="1715"/>
                  </a:cubicBezTo>
                  <a:cubicBezTo>
                    <a:pt x="2477" y="1537"/>
                    <a:pt x="2370" y="1513"/>
                    <a:pt x="2513" y="1346"/>
                  </a:cubicBezTo>
                  <a:cubicBezTo>
                    <a:pt x="2072" y="1489"/>
                    <a:pt x="2191" y="1727"/>
                    <a:pt x="2120" y="1894"/>
                  </a:cubicBezTo>
                  <a:lnTo>
                    <a:pt x="2120" y="1894"/>
                  </a:lnTo>
                  <a:cubicBezTo>
                    <a:pt x="2239" y="1525"/>
                    <a:pt x="1965" y="1418"/>
                    <a:pt x="1953" y="1120"/>
                  </a:cubicBezTo>
                  <a:cubicBezTo>
                    <a:pt x="1679" y="1442"/>
                    <a:pt x="1893" y="1632"/>
                    <a:pt x="1977" y="1858"/>
                  </a:cubicBezTo>
                  <a:lnTo>
                    <a:pt x="1977" y="1858"/>
                  </a:lnTo>
                  <a:cubicBezTo>
                    <a:pt x="1763" y="1311"/>
                    <a:pt x="1453" y="1430"/>
                    <a:pt x="1191" y="1215"/>
                  </a:cubicBezTo>
                  <a:cubicBezTo>
                    <a:pt x="1417" y="1477"/>
                    <a:pt x="1286" y="1787"/>
                    <a:pt x="1834" y="2001"/>
                  </a:cubicBezTo>
                  <a:lnTo>
                    <a:pt x="1834" y="2001"/>
                  </a:lnTo>
                  <a:cubicBezTo>
                    <a:pt x="1608" y="1918"/>
                    <a:pt x="1417" y="1704"/>
                    <a:pt x="1096" y="1977"/>
                  </a:cubicBezTo>
                  <a:cubicBezTo>
                    <a:pt x="1393" y="1989"/>
                    <a:pt x="1501" y="2263"/>
                    <a:pt x="1870" y="2144"/>
                  </a:cubicBezTo>
                  <a:lnTo>
                    <a:pt x="1870" y="2144"/>
                  </a:lnTo>
                  <a:cubicBezTo>
                    <a:pt x="1703" y="2215"/>
                    <a:pt x="1477" y="2108"/>
                    <a:pt x="1322" y="2537"/>
                  </a:cubicBezTo>
                  <a:cubicBezTo>
                    <a:pt x="1489" y="2382"/>
                    <a:pt x="1524" y="2501"/>
                    <a:pt x="1691" y="2466"/>
                  </a:cubicBezTo>
                  <a:cubicBezTo>
                    <a:pt x="1643" y="2692"/>
                    <a:pt x="1858" y="2977"/>
                    <a:pt x="2096" y="2847"/>
                  </a:cubicBezTo>
                  <a:cubicBezTo>
                    <a:pt x="1846" y="2751"/>
                    <a:pt x="1941" y="2549"/>
                    <a:pt x="2024" y="2466"/>
                  </a:cubicBezTo>
                  <a:cubicBezTo>
                    <a:pt x="2060" y="2442"/>
                    <a:pt x="2108" y="2418"/>
                    <a:pt x="2155" y="2418"/>
                  </a:cubicBezTo>
                  <a:cubicBezTo>
                    <a:pt x="2203" y="2418"/>
                    <a:pt x="2310" y="2466"/>
                    <a:pt x="2322" y="2525"/>
                  </a:cubicBezTo>
                  <a:cubicBezTo>
                    <a:pt x="2322" y="2596"/>
                    <a:pt x="2239" y="2656"/>
                    <a:pt x="2191" y="2561"/>
                  </a:cubicBezTo>
                  <a:cubicBezTo>
                    <a:pt x="2144" y="2692"/>
                    <a:pt x="2310" y="2787"/>
                    <a:pt x="2405" y="2692"/>
                  </a:cubicBezTo>
                  <a:lnTo>
                    <a:pt x="2441" y="2656"/>
                  </a:lnTo>
                  <a:lnTo>
                    <a:pt x="2441" y="2656"/>
                  </a:lnTo>
                  <a:cubicBezTo>
                    <a:pt x="2453" y="2620"/>
                    <a:pt x="2465" y="2585"/>
                    <a:pt x="2453" y="2549"/>
                  </a:cubicBezTo>
                  <a:cubicBezTo>
                    <a:pt x="2715" y="2727"/>
                    <a:pt x="2917" y="2966"/>
                    <a:pt x="3048" y="3239"/>
                  </a:cubicBezTo>
                  <a:cubicBezTo>
                    <a:pt x="2572" y="2466"/>
                    <a:pt x="2155" y="3287"/>
                    <a:pt x="1774" y="2918"/>
                  </a:cubicBezTo>
                  <a:cubicBezTo>
                    <a:pt x="1893" y="3144"/>
                    <a:pt x="2013" y="3251"/>
                    <a:pt x="2132" y="3287"/>
                  </a:cubicBezTo>
                  <a:cubicBezTo>
                    <a:pt x="2429" y="3394"/>
                    <a:pt x="2548" y="3120"/>
                    <a:pt x="2691" y="3120"/>
                  </a:cubicBezTo>
                  <a:cubicBezTo>
                    <a:pt x="2584" y="3263"/>
                    <a:pt x="2632" y="3370"/>
                    <a:pt x="2763" y="3418"/>
                  </a:cubicBezTo>
                  <a:cubicBezTo>
                    <a:pt x="2751" y="3239"/>
                    <a:pt x="2917" y="3216"/>
                    <a:pt x="3013" y="3323"/>
                  </a:cubicBezTo>
                  <a:cubicBezTo>
                    <a:pt x="3156" y="3466"/>
                    <a:pt x="3179" y="3811"/>
                    <a:pt x="3596" y="3882"/>
                  </a:cubicBezTo>
                  <a:cubicBezTo>
                    <a:pt x="3644" y="3930"/>
                    <a:pt x="3703" y="3966"/>
                    <a:pt x="3763" y="3990"/>
                  </a:cubicBezTo>
                  <a:cubicBezTo>
                    <a:pt x="3703" y="3978"/>
                    <a:pt x="3632" y="3954"/>
                    <a:pt x="3560" y="3954"/>
                  </a:cubicBezTo>
                  <a:cubicBezTo>
                    <a:pt x="3227" y="3716"/>
                    <a:pt x="2965" y="3930"/>
                    <a:pt x="2751" y="3942"/>
                  </a:cubicBezTo>
                  <a:cubicBezTo>
                    <a:pt x="2620" y="3942"/>
                    <a:pt x="2513" y="3811"/>
                    <a:pt x="2655" y="3692"/>
                  </a:cubicBezTo>
                  <a:cubicBezTo>
                    <a:pt x="2513" y="3632"/>
                    <a:pt x="2417" y="3680"/>
                    <a:pt x="2394" y="3847"/>
                  </a:cubicBezTo>
                  <a:cubicBezTo>
                    <a:pt x="2286" y="3751"/>
                    <a:pt x="2394" y="3466"/>
                    <a:pt x="2108" y="3335"/>
                  </a:cubicBezTo>
                  <a:cubicBezTo>
                    <a:pt x="2001" y="3275"/>
                    <a:pt x="1846" y="3275"/>
                    <a:pt x="1596" y="3347"/>
                  </a:cubicBezTo>
                  <a:lnTo>
                    <a:pt x="1596" y="3347"/>
                  </a:lnTo>
                  <a:cubicBezTo>
                    <a:pt x="2132" y="3347"/>
                    <a:pt x="1846" y="4228"/>
                    <a:pt x="2727" y="4013"/>
                  </a:cubicBezTo>
                  <a:cubicBezTo>
                    <a:pt x="2441" y="4120"/>
                    <a:pt x="2120" y="4144"/>
                    <a:pt x="1810" y="4085"/>
                  </a:cubicBezTo>
                  <a:cubicBezTo>
                    <a:pt x="1846" y="4061"/>
                    <a:pt x="1870" y="4037"/>
                    <a:pt x="1870" y="4001"/>
                  </a:cubicBezTo>
                  <a:lnTo>
                    <a:pt x="1870" y="3990"/>
                  </a:lnTo>
                  <a:cubicBezTo>
                    <a:pt x="1882" y="3978"/>
                    <a:pt x="1882" y="3966"/>
                    <a:pt x="1870" y="3954"/>
                  </a:cubicBezTo>
                  <a:cubicBezTo>
                    <a:pt x="1870" y="3811"/>
                    <a:pt x="1691" y="3763"/>
                    <a:pt x="1620" y="3882"/>
                  </a:cubicBezTo>
                  <a:cubicBezTo>
                    <a:pt x="1727" y="3859"/>
                    <a:pt x="1751" y="3966"/>
                    <a:pt x="1703" y="4001"/>
                  </a:cubicBezTo>
                  <a:cubicBezTo>
                    <a:pt x="1643" y="4037"/>
                    <a:pt x="1536" y="4001"/>
                    <a:pt x="1501" y="3966"/>
                  </a:cubicBezTo>
                  <a:cubicBezTo>
                    <a:pt x="1465" y="3930"/>
                    <a:pt x="1453" y="3882"/>
                    <a:pt x="1453" y="3835"/>
                  </a:cubicBezTo>
                  <a:cubicBezTo>
                    <a:pt x="1453" y="3716"/>
                    <a:pt x="1524" y="3513"/>
                    <a:pt x="1763" y="3620"/>
                  </a:cubicBezTo>
                  <a:cubicBezTo>
                    <a:pt x="1691" y="3358"/>
                    <a:pt x="1334" y="3406"/>
                    <a:pt x="1203" y="3597"/>
                  </a:cubicBezTo>
                  <a:cubicBezTo>
                    <a:pt x="1108" y="3454"/>
                    <a:pt x="1012" y="3513"/>
                    <a:pt x="1001" y="3287"/>
                  </a:cubicBezTo>
                  <a:cubicBezTo>
                    <a:pt x="798" y="3704"/>
                    <a:pt x="1036" y="3787"/>
                    <a:pt x="1108" y="3954"/>
                  </a:cubicBezTo>
                  <a:lnTo>
                    <a:pt x="1108" y="3954"/>
                  </a:lnTo>
                  <a:cubicBezTo>
                    <a:pt x="929" y="3620"/>
                    <a:pt x="655" y="3728"/>
                    <a:pt x="441" y="3537"/>
                  </a:cubicBezTo>
                  <a:cubicBezTo>
                    <a:pt x="477" y="3942"/>
                    <a:pt x="774" y="3930"/>
                    <a:pt x="977" y="4025"/>
                  </a:cubicBezTo>
                  <a:lnTo>
                    <a:pt x="977" y="4025"/>
                  </a:lnTo>
                  <a:cubicBezTo>
                    <a:pt x="465" y="3799"/>
                    <a:pt x="334" y="4097"/>
                    <a:pt x="0" y="4132"/>
                  </a:cubicBezTo>
                  <a:close/>
                  <a:moveTo>
                    <a:pt x="5489" y="4013"/>
                  </a:moveTo>
                  <a:close/>
                  <a:moveTo>
                    <a:pt x="4763" y="3942"/>
                  </a:moveTo>
                  <a:cubicBezTo>
                    <a:pt x="4858" y="3882"/>
                    <a:pt x="4977" y="3870"/>
                    <a:pt x="5084" y="3894"/>
                  </a:cubicBezTo>
                  <a:cubicBezTo>
                    <a:pt x="5263" y="3966"/>
                    <a:pt x="5442" y="4037"/>
                    <a:pt x="5632" y="4097"/>
                  </a:cubicBezTo>
                  <a:cubicBezTo>
                    <a:pt x="5703" y="4109"/>
                    <a:pt x="5787" y="4120"/>
                    <a:pt x="5858" y="4132"/>
                  </a:cubicBezTo>
                  <a:cubicBezTo>
                    <a:pt x="5787" y="4132"/>
                    <a:pt x="5703" y="4144"/>
                    <a:pt x="5632" y="4168"/>
                  </a:cubicBezTo>
                  <a:cubicBezTo>
                    <a:pt x="5442" y="4216"/>
                    <a:pt x="5263" y="4287"/>
                    <a:pt x="5084" y="4371"/>
                  </a:cubicBezTo>
                  <a:cubicBezTo>
                    <a:pt x="4977" y="4394"/>
                    <a:pt x="4858" y="4371"/>
                    <a:pt x="4763" y="4323"/>
                  </a:cubicBezTo>
                  <a:cubicBezTo>
                    <a:pt x="4930" y="4323"/>
                    <a:pt x="5096" y="4251"/>
                    <a:pt x="5203" y="4132"/>
                  </a:cubicBezTo>
                  <a:cubicBezTo>
                    <a:pt x="5096" y="4001"/>
                    <a:pt x="4930" y="3930"/>
                    <a:pt x="4763" y="3942"/>
                  </a:cubicBezTo>
                  <a:close/>
                  <a:moveTo>
                    <a:pt x="5168" y="5013"/>
                  </a:moveTo>
                  <a:close/>
                  <a:moveTo>
                    <a:pt x="4894" y="4894"/>
                  </a:moveTo>
                  <a:cubicBezTo>
                    <a:pt x="4894" y="4728"/>
                    <a:pt x="4834" y="4561"/>
                    <a:pt x="4703" y="4454"/>
                  </a:cubicBezTo>
                  <a:cubicBezTo>
                    <a:pt x="4811" y="4478"/>
                    <a:pt x="4906" y="4549"/>
                    <a:pt x="4977" y="4644"/>
                  </a:cubicBezTo>
                  <a:cubicBezTo>
                    <a:pt x="5049" y="4835"/>
                    <a:pt x="5120" y="5002"/>
                    <a:pt x="5215" y="5180"/>
                  </a:cubicBezTo>
                  <a:cubicBezTo>
                    <a:pt x="5251" y="5240"/>
                    <a:pt x="5299" y="5299"/>
                    <a:pt x="5346" y="5371"/>
                  </a:cubicBezTo>
                  <a:cubicBezTo>
                    <a:pt x="5287" y="5323"/>
                    <a:pt x="5227" y="5275"/>
                    <a:pt x="5168" y="5228"/>
                  </a:cubicBezTo>
                  <a:cubicBezTo>
                    <a:pt x="4989" y="5144"/>
                    <a:pt x="4811" y="5061"/>
                    <a:pt x="4632" y="4990"/>
                  </a:cubicBezTo>
                  <a:cubicBezTo>
                    <a:pt x="4537" y="4930"/>
                    <a:pt x="4465" y="4835"/>
                    <a:pt x="4441" y="4728"/>
                  </a:cubicBezTo>
                  <a:cubicBezTo>
                    <a:pt x="4549" y="4847"/>
                    <a:pt x="4715" y="4906"/>
                    <a:pt x="4894" y="4906"/>
                  </a:cubicBezTo>
                  <a:close/>
                  <a:moveTo>
                    <a:pt x="5001" y="3073"/>
                  </a:moveTo>
                  <a:close/>
                  <a:moveTo>
                    <a:pt x="4632" y="3275"/>
                  </a:moveTo>
                  <a:cubicBezTo>
                    <a:pt x="4811" y="3204"/>
                    <a:pt x="4989" y="3120"/>
                    <a:pt x="5168" y="3037"/>
                  </a:cubicBezTo>
                  <a:cubicBezTo>
                    <a:pt x="5227" y="2989"/>
                    <a:pt x="5287" y="2942"/>
                    <a:pt x="5346" y="2894"/>
                  </a:cubicBezTo>
                  <a:cubicBezTo>
                    <a:pt x="5299" y="2966"/>
                    <a:pt x="5251" y="3025"/>
                    <a:pt x="5215" y="3085"/>
                  </a:cubicBezTo>
                  <a:cubicBezTo>
                    <a:pt x="5120" y="3251"/>
                    <a:pt x="5049" y="3430"/>
                    <a:pt x="4965" y="3609"/>
                  </a:cubicBezTo>
                  <a:cubicBezTo>
                    <a:pt x="4906" y="3704"/>
                    <a:pt x="4811" y="3775"/>
                    <a:pt x="4703" y="3811"/>
                  </a:cubicBezTo>
                  <a:cubicBezTo>
                    <a:pt x="4834" y="3692"/>
                    <a:pt x="4894" y="3537"/>
                    <a:pt x="4894" y="3358"/>
                  </a:cubicBezTo>
                  <a:cubicBezTo>
                    <a:pt x="4715" y="3358"/>
                    <a:pt x="4560" y="3418"/>
                    <a:pt x="4441" y="3549"/>
                  </a:cubicBezTo>
                  <a:cubicBezTo>
                    <a:pt x="4477" y="3430"/>
                    <a:pt x="4537" y="3335"/>
                    <a:pt x="4632" y="3275"/>
                  </a:cubicBezTo>
                  <a:close/>
                  <a:moveTo>
                    <a:pt x="4239" y="5502"/>
                  </a:moveTo>
                  <a:close/>
                  <a:moveTo>
                    <a:pt x="4001" y="2763"/>
                  </a:moveTo>
                  <a:close/>
                  <a:moveTo>
                    <a:pt x="3929" y="3489"/>
                  </a:moveTo>
                  <a:cubicBezTo>
                    <a:pt x="3870" y="3382"/>
                    <a:pt x="3858" y="3275"/>
                    <a:pt x="3882" y="3156"/>
                  </a:cubicBezTo>
                  <a:cubicBezTo>
                    <a:pt x="3918" y="3013"/>
                    <a:pt x="4025" y="2882"/>
                    <a:pt x="4084" y="2608"/>
                  </a:cubicBezTo>
                  <a:cubicBezTo>
                    <a:pt x="4096" y="2537"/>
                    <a:pt x="4108" y="2454"/>
                    <a:pt x="4120" y="2382"/>
                  </a:cubicBezTo>
                  <a:cubicBezTo>
                    <a:pt x="4132" y="2454"/>
                    <a:pt x="4144" y="2537"/>
                    <a:pt x="4156" y="2608"/>
                  </a:cubicBezTo>
                  <a:cubicBezTo>
                    <a:pt x="4215" y="2870"/>
                    <a:pt x="4322" y="3013"/>
                    <a:pt x="4358" y="3156"/>
                  </a:cubicBezTo>
                  <a:cubicBezTo>
                    <a:pt x="4382" y="3275"/>
                    <a:pt x="4370" y="3382"/>
                    <a:pt x="4310" y="3489"/>
                  </a:cubicBezTo>
                  <a:cubicBezTo>
                    <a:pt x="4477" y="3323"/>
                    <a:pt x="4358" y="3037"/>
                    <a:pt x="4120" y="3037"/>
                  </a:cubicBezTo>
                  <a:cubicBezTo>
                    <a:pt x="3882" y="3037"/>
                    <a:pt x="3763" y="3323"/>
                    <a:pt x="3929" y="3489"/>
                  </a:cubicBezTo>
                  <a:close/>
                  <a:moveTo>
                    <a:pt x="4120" y="5216"/>
                  </a:moveTo>
                  <a:cubicBezTo>
                    <a:pt x="4251" y="5097"/>
                    <a:pt x="4310" y="4942"/>
                    <a:pt x="4310" y="4775"/>
                  </a:cubicBezTo>
                  <a:cubicBezTo>
                    <a:pt x="4370" y="4871"/>
                    <a:pt x="4382" y="4990"/>
                    <a:pt x="4358" y="5097"/>
                  </a:cubicBezTo>
                  <a:cubicBezTo>
                    <a:pt x="4322" y="5240"/>
                    <a:pt x="4203" y="5383"/>
                    <a:pt x="4156" y="5644"/>
                  </a:cubicBezTo>
                  <a:cubicBezTo>
                    <a:pt x="4144" y="5716"/>
                    <a:pt x="4132" y="5799"/>
                    <a:pt x="4120" y="5871"/>
                  </a:cubicBezTo>
                  <a:cubicBezTo>
                    <a:pt x="4108" y="5799"/>
                    <a:pt x="4096" y="5716"/>
                    <a:pt x="4084" y="5644"/>
                  </a:cubicBezTo>
                  <a:cubicBezTo>
                    <a:pt x="4025" y="5383"/>
                    <a:pt x="3918" y="5240"/>
                    <a:pt x="3882" y="5097"/>
                  </a:cubicBezTo>
                  <a:cubicBezTo>
                    <a:pt x="3858" y="4990"/>
                    <a:pt x="3870" y="4871"/>
                    <a:pt x="3929" y="4775"/>
                  </a:cubicBezTo>
                  <a:cubicBezTo>
                    <a:pt x="3918" y="4942"/>
                    <a:pt x="3989" y="5109"/>
                    <a:pt x="4120" y="5216"/>
                  </a:cubicBezTo>
                  <a:close/>
                  <a:moveTo>
                    <a:pt x="3227" y="5180"/>
                  </a:moveTo>
                  <a:close/>
                  <a:moveTo>
                    <a:pt x="3346" y="3358"/>
                  </a:moveTo>
                  <a:cubicBezTo>
                    <a:pt x="3334" y="3525"/>
                    <a:pt x="3406" y="3692"/>
                    <a:pt x="3525" y="3799"/>
                  </a:cubicBezTo>
                  <a:cubicBezTo>
                    <a:pt x="3417" y="3775"/>
                    <a:pt x="3322" y="3704"/>
                    <a:pt x="3263" y="3609"/>
                  </a:cubicBezTo>
                  <a:cubicBezTo>
                    <a:pt x="3191" y="3418"/>
                    <a:pt x="3108" y="3251"/>
                    <a:pt x="3013" y="3073"/>
                  </a:cubicBezTo>
                  <a:cubicBezTo>
                    <a:pt x="2977" y="3013"/>
                    <a:pt x="2929" y="2954"/>
                    <a:pt x="2882" y="2882"/>
                  </a:cubicBezTo>
                  <a:cubicBezTo>
                    <a:pt x="2941" y="2942"/>
                    <a:pt x="3001" y="2989"/>
                    <a:pt x="3060" y="3025"/>
                  </a:cubicBezTo>
                  <a:cubicBezTo>
                    <a:pt x="3298" y="3168"/>
                    <a:pt x="3465" y="3192"/>
                    <a:pt x="3596" y="3263"/>
                  </a:cubicBezTo>
                  <a:cubicBezTo>
                    <a:pt x="3691" y="3335"/>
                    <a:pt x="3763" y="3418"/>
                    <a:pt x="3787" y="3537"/>
                  </a:cubicBezTo>
                  <a:cubicBezTo>
                    <a:pt x="3679" y="3406"/>
                    <a:pt x="3513" y="3347"/>
                    <a:pt x="3346" y="3358"/>
                  </a:cubicBezTo>
                  <a:close/>
                  <a:moveTo>
                    <a:pt x="3787" y="4716"/>
                  </a:moveTo>
                  <a:cubicBezTo>
                    <a:pt x="3751" y="4823"/>
                    <a:pt x="3679" y="4918"/>
                    <a:pt x="3596" y="4978"/>
                  </a:cubicBezTo>
                  <a:cubicBezTo>
                    <a:pt x="3406" y="5049"/>
                    <a:pt x="3227" y="5133"/>
                    <a:pt x="3060" y="5228"/>
                  </a:cubicBezTo>
                  <a:cubicBezTo>
                    <a:pt x="3001" y="5263"/>
                    <a:pt x="2941" y="5311"/>
                    <a:pt x="2870" y="5359"/>
                  </a:cubicBezTo>
                  <a:cubicBezTo>
                    <a:pt x="2929" y="5299"/>
                    <a:pt x="2965" y="5228"/>
                    <a:pt x="3013" y="5168"/>
                  </a:cubicBezTo>
                  <a:cubicBezTo>
                    <a:pt x="3096" y="5002"/>
                    <a:pt x="3179" y="4823"/>
                    <a:pt x="3251" y="4644"/>
                  </a:cubicBezTo>
                  <a:cubicBezTo>
                    <a:pt x="3310" y="4549"/>
                    <a:pt x="3406" y="4478"/>
                    <a:pt x="3513" y="4442"/>
                  </a:cubicBezTo>
                  <a:cubicBezTo>
                    <a:pt x="3394" y="4561"/>
                    <a:pt x="3322" y="4716"/>
                    <a:pt x="3334" y="4894"/>
                  </a:cubicBezTo>
                  <a:cubicBezTo>
                    <a:pt x="3513" y="4906"/>
                    <a:pt x="3679" y="4847"/>
                    <a:pt x="3798" y="4716"/>
                  </a:cubicBezTo>
                  <a:close/>
                  <a:moveTo>
                    <a:pt x="2739" y="4013"/>
                  </a:moveTo>
                  <a:close/>
                  <a:moveTo>
                    <a:pt x="2584" y="4085"/>
                  </a:moveTo>
                  <a:cubicBezTo>
                    <a:pt x="2775" y="4037"/>
                    <a:pt x="2953" y="3966"/>
                    <a:pt x="3132" y="3882"/>
                  </a:cubicBezTo>
                  <a:cubicBezTo>
                    <a:pt x="3251" y="3859"/>
                    <a:pt x="3358" y="3882"/>
                    <a:pt x="3465" y="3930"/>
                  </a:cubicBezTo>
                  <a:cubicBezTo>
                    <a:pt x="3287" y="3930"/>
                    <a:pt x="3132" y="4001"/>
                    <a:pt x="3013" y="4120"/>
                  </a:cubicBezTo>
                  <a:cubicBezTo>
                    <a:pt x="3132" y="4251"/>
                    <a:pt x="3287" y="4323"/>
                    <a:pt x="3465" y="4311"/>
                  </a:cubicBezTo>
                  <a:cubicBezTo>
                    <a:pt x="3358" y="4371"/>
                    <a:pt x="3251" y="4382"/>
                    <a:pt x="3132" y="4359"/>
                  </a:cubicBezTo>
                  <a:cubicBezTo>
                    <a:pt x="2953" y="4287"/>
                    <a:pt x="2775" y="4216"/>
                    <a:pt x="2584" y="4156"/>
                  </a:cubicBezTo>
                  <a:cubicBezTo>
                    <a:pt x="2525" y="4144"/>
                    <a:pt x="2441" y="4132"/>
                    <a:pt x="2358" y="4120"/>
                  </a:cubicBezTo>
                  <a:cubicBezTo>
                    <a:pt x="2441" y="4120"/>
                    <a:pt x="2525" y="4109"/>
                    <a:pt x="2608" y="409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26"/>
            <p:cNvSpPr/>
            <p:nvPr/>
          </p:nvSpPr>
          <p:spPr>
            <a:xfrm>
              <a:off x="5014900" y="1948275"/>
              <a:ext cx="206900" cy="206900"/>
            </a:xfrm>
            <a:custGeom>
              <a:avLst/>
              <a:gdLst/>
              <a:ahLst/>
              <a:cxnLst/>
              <a:rect l="l" t="t" r="r" b="b"/>
              <a:pathLst>
                <a:path w="8276" h="8276" extrusionOk="0">
                  <a:moveTo>
                    <a:pt x="1" y="4132"/>
                  </a:moveTo>
                  <a:cubicBezTo>
                    <a:pt x="334" y="4156"/>
                    <a:pt x="465" y="4466"/>
                    <a:pt x="1001" y="4228"/>
                  </a:cubicBezTo>
                  <a:lnTo>
                    <a:pt x="1001" y="4228"/>
                  </a:lnTo>
                  <a:cubicBezTo>
                    <a:pt x="786" y="4335"/>
                    <a:pt x="501" y="4323"/>
                    <a:pt x="465" y="4728"/>
                  </a:cubicBezTo>
                  <a:cubicBezTo>
                    <a:pt x="691" y="4525"/>
                    <a:pt x="953" y="4644"/>
                    <a:pt x="1132" y="4311"/>
                  </a:cubicBezTo>
                  <a:lnTo>
                    <a:pt x="1132" y="4311"/>
                  </a:lnTo>
                  <a:cubicBezTo>
                    <a:pt x="1060" y="4466"/>
                    <a:pt x="822" y="4561"/>
                    <a:pt x="1024" y="4966"/>
                  </a:cubicBezTo>
                  <a:cubicBezTo>
                    <a:pt x="1036" y="4752"/>
                    <a:pt x="1132" y="4799"/>
                    <a:pt x="1227" y="4656"/>
                  </a:cubicBezTo>
                  <a:cubicBezTo>
                    <a:pt x="1358" y="4859"/>
                    <a:pt x="1715" y="4894"/>
                    <a:pt x="1786" y="4644"/>
                  </a:cubicBezTo>
                  <a:cubicBezTo>
                    <a:pt x="1536" y="4740"/>
                    <a:pt x="1465" y="4549"/>
                    <a:pt x="1477" y="4418"/>
                  </a:cubicBezTo>
                  <a:cubicBezTo>
                    <a:pt x="1477" y="4371"/>
                    <a:pt x="1489" y="4335"/>
                    <a:pt x="1525" y="4299"/>
                  </a:cubicBezTo>
                  <a:cubicBezTo>
                    <a:pt x="1560" y="4263"/>
                    <a:pt x="1667" y="4216"/>
                    <a:pt x="1727" y="4263"/>
                  </a:cubicBezTo>
                  <a:cubicBezTo>
                    <a:pt x="1775" y="4299"/>
                    <a:pt x="1751" y="4406"/>
                    <a:pt x="1644" y="4371"/>
                  </a:cubicBezTo>
                  <a:cubicBezTo>
                    <a:pt x="1715" y="4490"/>
                    <a:pt x="1894" y="4442"/>
                    <a:pt x="1894" y="4311"/>
                  </a:cubicBezTo>
                  <a:cubicBezTo>
                    <a:pt x="1906" y="4299"/>
                    <a:pt x="1906" y="4287"/>
                    <a:pt x="1894" y="4263"/>
                  </a:cubicBezTo>
                  <a:cubicBezTo>
                    <a:pt x="1894" y="4263"/>
                    <a:pt x="1894" y="4263"/>
                    <a:pt x="1894" y="4263"/>
                  </a:cubicBezTo>
                  <a:cubicBezTo>
                    <a:pt x="1894" y="4228"/>
                    <a:pt x="1870" y="4192"/>
                    <a:pt x="1834" y="4168"/>
                  </a:cubicBezTo>
                  <a:cubicBezTo>
                    <a:pt x="2144" y="4109"/>
                    <a:pt x="2465" y="4132"/>
                    <a:pt x="2751" y="4240"/>
                  </a:cubicBezTo>
                  <a:lnTo>
                    <a:pt x="2751" y="4240"/>
                  </a:lnTo>
                  <a:cubicBezTo>
                    <a:pt x="1870" y="4037"/>
                    <a:pt x="2156" y="4906"/>
                    <a:pt x="1620" y="4906"/>
                  </a:cubicBezTo>
                  <a:lnTo>
                    <a:pt x="1620" y="4906"/>
                  </a:lnTo>
                  <a:cubicBezTo>
                    <a:pt x="1870" y="4978"/>
                    <a:pt x="2025" y="4978"/>
                    <a:pt x="2132" y="4930"/>
                  </a:cubicBezTo>
                  <a:cubicBezTo>
                    <a:pt x="2417" y="4787"/>
                    <a:pt x="2310" y="4501"/>
                    <a:pt x="2417" y="4406"/>
                  </a:cubicBezTo>
                  <a:cubicBezTo>
                    <a:pt x="2441" y="4585"/>
                    <a:pt x="2548" y="4621"/>
                    <a:pt x="2679" y="4561"/>
                  </a:cubicBezTo>
                  <a:cubicBezTo>
                    <a:pt x="2537" y="4454"/>
                    <a:pt x="2644" y="4311"/>
                    <a:pt x="2787" y="4311"/>
                  </a:cubicBezTo>
                  <a:cubicBezTo>
                    <a:pt x="2989" y="4323"/>
                    <a:pt x="3251" y="4537"/>
                    <a:pt x="3584" y="4311"/>
                  </a:cubicBezTo>
                  <a:cubicBezTo>
                    <a:pt x="3656" y="4311"/>
                    <a:pt x="3727" y="4287"/>
                    <a:pt x="3787" y="4275"/>
                  </a:cubicBezTo>
                  <a:cubicBezTo>
                    <a:pt x="3727" y="4299"/>
                    <a:pt x="3668" y="4335"/>
                    <a:pt x="3620" y="4382"/>
                  </a:cubicBezTo>
                  <a:cubicBezTo>
                    <a:pt x="3203" y="4454"/>
                    <a:pt x="3179" y="4799"/>
                    <a:pt x="3037" y="4942"/>
                  </a:cubicBezTo>
                  <a:cubicBezTo>
                    <a:pt x="2941" y="5049"/>
                    <a:pt x="2775" y="5025"/>
                    <a:pt x="2787" y="4847"/>
                  </a:cubicBezTo>
                  <a:cubicBezTo>
                    <a:pt x="2656" y="4894"/>
                    <a:pt x="2608" y="4990"/>
                    <a:pt x="2715" y="5144"/>
                  </a:cubicBezTo>
                  <a:cubicBezTo>
                    <a:pt x="2572" y="5156"/>
                    <a:pt x="2441" y="4871"/>
                    <a:pt x="2156" y="4978"/>
                  </a:cubicBezTo>
                  <a:cubicBezTo>
                    <a:pt x="2036" y="5013"/>
                    <a:pt x="1917" y="5121"/>
                    <a:pt x="1798" y="5347"/>
                  </a:cubicBezTo>
                  <a:cubicBezTo>
                    <a:pt x="1810" y="5335"/>
                    <a:pt x="1822" y="5323"/>
                    <a:pt x="1834" y="5311"/>
                  </a:cubicBezTo>
                  <a:cubicBezTo>
                    <a:pt x="1822" y="5323"/>
                    <a:pt x="1810" y="5335"/>
                    <a:pt x="1798" y="5347"/>
                  </a:cubicBezTo>
                  <a:cubicBezTo>
                    <a:pt x="2179" y="4978"/>
                    <a:pt x="2596" y="5799"/>
                    <a:pt x="3072" y="5025"/>
                  </a:cubicBezTo>
                  <a:lnTo>
                    <a:pt x="3072" y="5025"/>
                  </a:lnTo>
                  <a:cubicBezTo>
                    <a:pt x="2941" y="5299"/>
                    <a:pt x="2739" y="5549"/>
                    <a:pt x="2477" y="5716"/>
                  </a:cubicBezTo>
                  <a:cubicBezTo>
                    <a:pt x="2489" y="5680"/>
                    <a:pt x="2477" y="5644"/>
                    <a:pt x="2453" y="5621"/>
                  </a:cubicBezTo>
                  <a:lnTo>
                    <a:pt x="2453" y="5609"/>
                  </a:lnTo>
                  <a:lnTo>
                    <a:pt x="2429" y="5573"/>
                  </a:lnTo>
                  <a:cubicBezTo>
                    <a:pt x="2334" y="5478"/>
                    <a:pt x="2167" y="5573"/>
                    <a:pt x="2203" y="5716"/>
                  </a:cubicBezTo>
                  <a:cubicBezTo>
                    <a:pt x="2263" y="5609"/>
                    <a:pt x="2358" y="5668"/>
                    <a:pt x="2346" y="5740"/>
                  </a:cubicBezTo>
                  <a:cubicBezTo>
                    <a:pt x="2322" y="5799"/>
                    <a:pt x="2227" y="5847"/>
                    <a:pt x="2167" y="5847"/>
                  </a:cubicBezTo>
                  <a:cubicBezTo>
                    <a:pt x="2132" y="5847"/>
                    <a:pt x="2084" y="5835"/>
                    <a:pt x="2048" y="5799"/>
                  </a:cubicBezTo>
                  <a:cubicBezTo>
                    <a:pt x="1953" y="5716"/>
                    <a:pt x="1870" y="5525"/>
                    <a:pt x="2108" y="5430"/>
                  </a:cubicBezTo>
                  <a:cubicBezTo>
                    <a:pt x="1882" y="5299"/>
                    <a:pt x="1667" y="5573"/>
                    <a:pt x="1715" y="5799"/>
                  </a:cubicBezTo>
                  <a:cubicBezTo>
                    <a:pt x="1536" y="5764"/>
                    <a:pt x="1513" y="5883"/>
                    <a:pt x="1346" y="5728"/>
                  </a:cubicBezTo>
                  <a:cubicBezTo>
                    <a:pt x="1489" y="6168"/>
                    <a:pt x="1727" y="6049"/>
                    <a:pt x="1894" y="6121"/>
                  </a:cubicBezTo>
                  <a:lnTo>
                    <a:pt x="1894" y="6121"/>
                  </a:lnTo>
                  <a:cubicBezTo>
                    <a:pt x="1525" y="6014"/>
                    <a:pt x="1417" y="6287"/>
                    <a:pt x="1120" y="6299"/>
                  </a:cubicBezTo>
                  <a:cubicBezTo>
                    <a:pt x="1429" y="6561"/>
                    <a:pt x="1632" y="6347"/>
                    <a:pt x="1858" y="6264"/>
                  </a:cubicBezTo>
                  <a:lnTo>
                    <a:pt x="1858" y="6264"/>
                  </a:lnTo>
                  <a:cubicBezTo>
                    <a:pt x="1310" y="6490"/>
                    <a:pt x="1429" y="6787"/>
                    <a:pt x="1215" y="7049"/>
                  </a:cubicBezTo>
                  <a:cubicBezTo>
                    <a:pt x="1477" y="6835"/>
                    <a:pt x="1775" y="6954"/>
                    <a:pt x="2001" y="6418"/>
                  </a:cubicBezTo>
                  <a:lnTo>
                    <a:pt x="2001" y="6418"/>
                  </a:lnTo>
                  <a:cubicBezTo>
                    <a:pt x="1917" y="6633"/>
                    <a:pt x="1703" y="6835"/>
                    <a:pt x="1965" y="7145"/>
                  </a:cubicBezTo>
                  <a:cubicBezTo>
                    <a:pt x="1989" y="6847"/>
                    <a:pt x="2251" y="6740"/>
                    <a:pt x="2144" y="6383"/>
                  </a:cubicBezTo>
                  <a:lnTo>
                    <a:pt x="2144" y="6383"/>
                  </a:lnTo>
                  <a:cubicBezTo>
                    <a:pt x="2215" y="6537"/>
                    <a:pt x="2096" y="6776"/>
                    <a:pt x="2537" y="6930"/>
                  </a:cubicBezTo>
                  <a:cubicBezTo>
                    <a:pt x="2382" y="6764"/>
                    <a:pt x="2501" y="6728"/>
                    <a:pt x="2465" y="6561"/>
                  </a:cubicBezTo>
                  <a:cubicBezTo>
                    <a:pt x="2691" y="6609"/>
                    <a:pt x="2977" y="6383"/>
                    <a:pt x="2846" y="6156"/>
                  </a:cubicBezTo>
                  <a:cubicBezTo>
                    <a:pt x="2798" y="6335"/>
                    <a:pt x="2572" y="6371"/>
                    <a:pt x="2465" y="6216"/>
                  </a:cubicBezTo>
                  <a:cubicBezTo>
                    <a:pt x="2441" y="6180"/>
                    <a:pt x="2417" y="6145"/>
                    <a:pt x="2417" y="6097"/>
                  </a:cubicBezTo>
                  <a:cubicBezTo>
                    <a:pt x="2417" y="6037"/>
                    <a:pt x="2465" y="5930"/>
                    <a:pt x="2525" y="5930"/>
                  </a:cubicBezTo>
                  <a:cubicBezTo>
                    <a:pt x="2596" y="5918"/>
                    <a:pt x="2656" y="6002"/>
                    <a:pt x="2560" y="6061"/>
                  </a:cubicBezTo>
                  <a:cubicBezTo>
                    <a:pt x="2691" y="6097"/>
                    <a:pt x="2787" y="5942"/>
                    <a:pt x="2691" y="5835"/>
                  </a:cubicBezTo>
                  <a:cubicBezTo>
                    <a:pt x="2679" y="5823"/>
                    <a:pt x="2668" y="5823"/>
                    <a:pt x="2656" y="5811"/>
                  </a:cubicBezTo>
                  <a:lnTo>
                    <a:pt x="2656" y="5811"/>
                  </a:lnTo>
                  <a:cubicBezTo>
                    <a:pt x="2620" y="5787"/>
                    <a:pt x="2584" y="5787"/>
                    <a:pt x="2548" y="5787"/>
                  </a:cubicBezTo>
                  <a:cubicBezTo>
                    <a:pt x="2715" y="5537"/>
                    <a:pt x="2965" y="5335"/>
                    <a:pt x="3239" y="5192"/>
                  </a:cubicBezTo>
                  <a:lnTo>
                    <a:pt x="3239" y="5192"/>
                  </a:lnTo>
                  <a:cubicBezTo>
                    <a:pt x="2465" y="5680"/>
                    <a:pt x="3287" y="6085"/>
                    <a:pt x="2918" y="6478"/>
                  </a:cubicBezTo>
                  <a:lnTo>
                    <a:pt x="2953" y="6430"/>
                  </a:lnTo>
                  <a:cubicBezTo>
                    <a:pt x="2941" y="6454"/>
                    <a:pt x="2929" y="6466"/>
                    <a:pt x="2918" y="6478"/>
                  </a:cubicBezTo>
                  <a:cubicBezTo>
                    <a:pt x="3144" y="6347"/>
                    <a:pt x="3251" y="6240"/>
                    <a:pt x="3287" y="6121"/>
                  </a:cubicBezTo>
                  <a:cubicBezTo>
                    <a:pt x="3394" y="5823"/>
                    <a:pt x="3108" y="5704"/>
                    <a:pt x="3120" y="5549"/>
                  </a:cubicBezTo>
                  <a:cubicBezTo>
                    <a:pt x="3263" y="5656"/>
                    <a:pt x="3370" y="5621"/>
                    <a:pt x="3418" y="5478"/>
                  </a:cubicBezTo>
                  <a:cubicBezTo>
                    <a:pt x="3239" y="5502"/>
                    <a:pt x="3215" y="5335"/>
                    <a:pt x="3310" y="5228"/>
                  </a:cubicBezTo>
                  <a:cubicBezTo>
                    <a:pt x="3465" y="5097"/>
                    <a:pt x="3811" y="5061"/>
                    <a:pt x="3882" y="4656"/>
                  </a:cubicBezTo>
                  <a:cubicBezTo>
                    <a:pt x="3930" y="4597"/>
                    <a:pt x="3965" y="4549"/>
                    <a:pt x="3989" y="4478"/>
                  </a:cubicBezTo>
                  <a:cubicBezTo>
                    <a:pt x="3977" y="4549"/>
                    <a:pt x="3953" y="4621"/>
                    <a:pt x="3941" y="4680"/>
                  </a:cubicBezTo>
                  <a:cubicBezTo>
                    <a:pt x="3715" y="5025"/>
                    <a:pt x="3930" y="5275"/>
                    <a:pt x="3941" y="5490"/>
                  </a:cubicBezTo>
                  <a:cubicBezTo>
                    <a:pt x="3941" y="5633"/>
                    <a:pt x="3811" y="5728"/>
                    <a:pt x="3703" y="5597"/>
                  </a:cubicBezTo>
                  <a:cubicBezTo>
                    <a:pt x="3644" y="5728"/>
                    <a:pt x="3680" y="5835"/>
                    <a:pt x="3858" y="5859"/>
                  </a:cubicBezTo>
                  <a:cubicBezTo>
                    <a:pt x="3763" y="5966"/>
                    <a:pt x="3477" y="5859"/>
                    <a:pt x="3334" y="6133"/>
                  </a:cubicBezTo>
                  <a:cubicBezTo>
                    <a:pt x="3275" y="6299"/>
                    <a:pt x="3287" y="6490"/>
                    <a:pt x="3346" y="6657"/>
                  </a:cubicBezTo>
                  <a:lnTo>
                    <a:pt x="3346" y="6657"/>
                  </a:lnTo>
                  <a:cubicBezTo>
                    <a:pt x="3346" y="6109"/>
                    <a:pt x="4227" y="6406"/>
                    <a:pt x="4025" y="5514"/>
                  </a:cubicBezTo>
                  <a:lnTo>
                    <a:pt x="4025" y="5514"/>
                  </a:lnTo>
                  <a:cubicBezTo>
                    <a:pt x="4132" y="5811"/>
                    <a:pt x="4156" y="6133"/>
                    <a:pt x="4096" y="6430"/>
                  </a:cubicBezTo>
                  <a:cubicBezTo>
                    <a:pt x="4072" y="6406"/>
                    <a:pt x="4037" y="6383"/>
                    <a:pt x="4001" y="6371"/>
                  </a:cubicBezTo>
                  <a:lnTo>
                    <a:pt x="3989" y="6371"/>
                  </a:lnTo>
                  <a:cubicBezTo>
                    <a:pt x="3977" y="6371"/>
                    <a:pt x="3965" y="6371"/>
                    <a:pt x="3953" y="6371"/>
                  </a:cubicBezTo>
                  <a:cubicBezTo>
                    <a:pt x="3811" y="6371"/>
                    <a:pt x="3775" y="6561"/>
                    <a:pt x="3894" y="6633"/>
                  </a:cubicBezTo>
                  <a:cubicBezTo>
                    <a:pt x="3858" y="6514"/>
                    <a:pt x="3965" y="6502"/>
                    <a:pt x="4001" y="6549"/>
                  </a:cubicBezTo>
                  <a:cubicBezTo>
                    <a:pt x="4049" y="6597"/>
                    <a:pt x="4001" y="6716"/>
                    <a:pt x="3965" y="6752"/>
                  </a:cubicBezTo>
                  <a:cubicBezTo>
                    <a:pt x="3930" y="6776"/>
                    <a:pt x="3894" y="6799"/>
                    <a:pt x="3846" y="6799"/>
                  </a:cubicBezTo>
                  <a:cubicBezTo>
                    <a:pt x="3715" y="6811"/>
                    <a:pt x="3513" y="6728"/>
                    <a:pt x="3620" y="6490"/>
                  </a:cubicBezTo>
                  <a:cubicBezTo>
                    <a:pt x="3370" y="6561"/>
                    <a:pt x="3406" y="6918"/>
                    <a:pt x="3608" y="7038"/>
                  </a:cubicBezTo>
                  <a:cubicBezTo>
                    <a:pt x="3453" y="7133"/>
                    <a:pt x="3513" y="7240"/>
                    <a:pt x="3299" y="7252"/>
                  </a:cubicBezTo>
                  <a:cubicBezTo>
                    <a:pt x="3703" y="7454"/>
                    <a:pt x="3799" y="7204"/>
                    <a:pt x="3965" y="7145"/>
                  </a:cubicBezTo>
                  <a:lnTo>
                    <a:pt x="3965" y="7145"/>
                  </a:lnTo>
                  <a:cubicBezTo>
                    <a:pt x="3620" y="7323"/>
                    <a:pt x="3739" y="7585"/>
                    <a:pt x="3537" y="7811"/>
                  </a:cubicBezTo>
                  <a:cubicBezTo>
                    <a:pt x="3953" y="7776"/>
                    <a:pt x="3941" y="7478"/>
                    <a:pt x="4037" y="7276"/>
                  </a:cubicBezTo>
                  <a:lnTo>
                    <a:pt x="4037" y="7276"/>
                  </a:lnTo>
                  <a:cubicBezTo>
                    <a:pt x="3799" y="7811"/>
                    <a:pt x="4108" y="7942"/>
                    <a:pt x="4144" y="8276"/>
                  </a:cubicBezTo>
                  <a:cubicBezTo>
                    <a:pt x="4168" y="7942"/>
                    <a:pt x="4477" y="7811"/>
                    <a:pt x="4239" y="7276"/>
                  </a:cubicBezTo>
                  <a:lnTo>
                    <a:pt x="4239" y="7276"/>
                  </a:lnTo>
                  <a:cubicBezTo>
                    <a:pt x="4346" y="7478"/>
                    <a:pt x="4334" y="7776"/>
                    <a:pt x="4739" y="7811"/>
                  </a:cubicBezTo>
                  <a:cubicBezTo>
                    <a:pt x="4537" y="7585"/>
                    <a:pt x="4656" y="7323"/>
                    <a:pt x="4322" y="7145"/>
                  </a:cubicBezTo>
                  <a:lnTo>
                    <a:pt x="4322" y="7145"/>
                  </a:lnTo>
                  <a:cubicBezTo>
                    <a:pt x="4489" y="7204"/>
                    <a:pt x="4573" y="7454"/>
                    <a:pt x="4977" y="7252"/>
                  </a:cubicBezTo>
                  <a:cubicBezTo>
                    <a:pt x="4763" y="7240"/>
                    <a:pt x="4811" y="7133"/>
                    <a:pt x="4668" y="7038"/>
                  </a:cubicBezTo>
                  <a:cubicBezTo>
                    <a:pt x="4870" y="6918"/>
                    <a:pt x="4906" y="6561"/>
                    <a:pt x="4656" y="6490"/>
                  </a:cubicBezTo>
                  <a:cubicBezTo>
                    <a:pt x="4763" y="6728"/>
                    <a:pt x="4561" y="6811"/>
                    <a:pt x="4442" y="6799"/>
                  </a:cubicBezTo>
                  <a:cubicBezTo>
                    <a:pt x="4394" y="6799"/>
                    <a:pt x="4346" y="6776"/>
                    <a:pt x="4311" y="6752"/>
                  </a:cubicBezTo>
                  <a:cubicBezTo>
                    <a:pt x="4275" y="6716"/>
                    <a:pt x="4227" y="6597"/>
                    <a:pt x="4275" y="6549"/>
                  </a:cubicBezTo>
                  <a:cubicBezTo>
                    <a:pt x="4311" y="6502"/>
                    <a:pt x="4418" y="6514"/>
                    <a:pt x="4382" y="6633"/>
                  </a:cubicBezTo>
                  <a:cubicBezTo>
                    <a:pt x="4394" y="6621"/>
                    <a:pt x="4418" y="6609"/>
                    <a:pt x="4430" y="6597"/>
                  </a:cubicBezTo>
                  <a:cubicBezTo>
                    <a:pt x="4465" y="6549"/>
                    <a:pt x="4465" y="6466"/>
                    <a:pt x="4430" y="6418"/>
                  </a:cubicBezTo>
                  <a:cubicBezTo>
                    <a:pt x="4394" y="6395"/>
                    <a:pt x="4358" y="6383"/>
                    <a:pt x="4322" y="6371"/>
                  </a:cubicBezTo>
                  <a:cubicBezTo>
                    <a:pt x="4311" y="6371"/>
                    <a:pt x="4299" y="6371"/>
                    <a:pt x="4287" y="6371"/>
                  </a:cubicBezTo>
                  <a:lnTo>
                    <a:pt x="4275" y="6371"/>
                  </a:lnTo>
                  <a:cubicBezTo>
                    <a:pt x="4239" y="6383"/>
                    <a:pt x="4203" y="6406"/>
                    <a:pt x="4192" y="6430"/>
                  </a:cubicBezTo>
                  <a:cubicBezTo>
                    <a:pt x="4132" y="6133"/>
                    <a:pt x="4156" y="5811"/>
                    <a:pt x="4251" y="5514"/>
                  </a:cubicBezTo>
                  <a:cubicBezTo>
                    <a:pt x="4049" y="6406"/>
                    <a:pt x="4918" y="6109"/>
                    <a:pt x="4930" y="6657"/>
                  </a:cubicBezTo>
                  <a:lnTo>
                    <a:pt x="4930" y="6597"/>
                  </a:lnTo>
                  <a:lnTo>
                    <a:pt x="4930" y="6657"/>
                  </a:lnTo>
                  <a:cubicBezTo>
                    <a:pt x="5001" y="6406"/>
                    <a:pt x="5001" y="6252"/>
                    <a:pt x="4942" y="6133"/>
                  </a:cubicBezTo>
                  <a:cubicBezTo>
                    <a:pt x="4811" y="5859"/>
                    <a:pt x="4525" y="5966"/>
                    <a:pt x="4430" y="5859"/>
                  </a:cubicBezTo>
                  <a:cubicBezTo>
                    <a:pt x="4596" y="5835"/>
                    <a:pt x="4644" y="5728"/>
                    <a:pt x="4573" y="5597"/>
                  </a:cubicBezTo>
                  <a:cubicBezTo>
                    <a:pt x="4465" y="5740"/>
                    <a:pt x="4322" y="5633"/>
                    <a:pt x="4322" y="5490"/>
                  </a:cubicBezTo>
                  <a:cubicBezTo>
                    <a:pt x="4322" y="5287"/>
                    <a:pt x="4549" y="5025"/>
                    <a:pt x="4322" y="4692"/>
                  </a:cubicBezTo>
                  <a:cubicBezTo>
                    <a:pt x="4311" y="4621"/>
                    <a:pt x="4299" y="4549"/>
                    <a:pt x="4275" y="4490"/>
                  </a:cubicBezTo>
                  <a:cubicBezTo>
                    <a:pt x="4311" y="4549"/>
                    <a:pt x="4346" y="4609"/>
                    <a:pt x="4394" y="4656"/>
                  </a:cubicBezTo>
                  <a:cubicBezTo>
                    <a:pt x="4465" y="5061"/>
                    <a:pt x="4811" y="5097"/>
                    <a:pt x="4954" y="5240"/>
                  </a:cubicBezTo>
                  <a:cubicBezTo>
                    <a:pt x="5061" y="5323"/>
                    <a:pt x="5025" y="5502"/>
                    <a:pt x="4858" y="5490"/>
                  </a:cubicBezTo>
                  <a:cubicBezTo>
                    <a:pt x="4906" y="5621"/>
                    <a:pt x="5001" y="5668"/>
                    <a:pt x="5156" y="5561"/>
                  </a:cubicBezTo>
                  <a:cubicBezTo>
                    <a:pt x="5156" y="5704"/>
                    <a:pt x="4882" y="5835"/>
                    <a:pt x="4989" y="6121"/>
                  </a:cubicBezTo>
                  <a:cubicBezTo>
                    <a:pt x="5025" y="6240"/>
                    <a:pt x="5132" y="6347"/>
                    <a:pt x="5358" y="6478"/>
                  </a:cubicBezTo>
                  <a:lnTo>
                    <a:pt x="5358" y="6478"/>
                  </a:lnTo>
                  <a:cubicBezTo>
                    <a:pt x="4989" y="6097"/>
                    <a:pt x="5811" y="5680"/>
                    <a:pt x="5037" y="5204"/>
                  </a:cubicBezTo>
                  <a:lnTo>
                    <a:pt x="5037" y="5204"/>
                  </a:lnTo>
                  <a:cubicBezTo>
                    <a:pt x="5323" y="5335"/>
                    <a:pt x="5561" y="5537"/>
                    <a:pt x="5739" y="5799"/>
                  </a:cubicBezTo>
                  <a:cubicBezTo>
                    <a:pt x="5692" y="5787"/>
                    <a:pt x="5656" y="5799"/>
                    <a:pt x="5632" y="5823"/>
                  </a:cubicBezTo>
                  <a:lnTo>
                    <a:pt x="5620" y="5823"/>
                  </a:lnTo>
                  <a:cubicBezTo>
                    <a:pt x="5608" y="5823"/>
                    <a:pt x="5596" y="5835"/>
                    <a:pt x="5585" y="5847"/>
                  </a:cubicBezTo>
                  <a:cubicBezTo>
                    <a:pt x="5537" y="5906"/>
                    <a:pt x="5537" y="5978"/>
                    <a:pt x="5585" y="6037"/>
                  </a:cubicBezTo>
                  <a:cubicBezTo>
                    <a:pt x="5620" y="6061"/>
                    <a:pt x="5656" y="6073"/>
                    <a:pt x="5692" y="6073"/>
                  </a:cubicBezTo>
                  <a:lnTo>
                    <a:pt x="5716" y="6073"/>
                  </a:lnTo>
                  <a:cubicBezTo>
                    <a:pt x="5620" y="6014"/>
                    <a:pt x="5680" y="5930"/>
                    <a:pt x="5739" y="5942"/>
                  </a:cubicBezTo>
                  <a:cubicBezTo>
                    <a:pt x="5811" y="5942"/>
                    <a:pt x="5858" y="6049"/>
                    <a:pt x="5858" y="6109"/>
                  </a:cubicBezTo>
                  <a:cubicBezTo>
                    <a:pt x="5858" y="6156"/>
                    <a:pt x="5835" y="6192"/>
                    <a:pt x="5799" y="6228"/>
                  </a:cubicBezTo>
                  <a:cubicBezTo>
                    <a:pt x="5704" y="6383"/>
                    <a:pt x="5477" y="6347"/>
                    <a:pt x="5430" y="6168"/>
                  </a:cubicBezTo>
                  <a:cubicBezTo>
                    <a:pt x="5299" y="6395"/>
                    <a:pt x="5585" y="6609"/>
                    <a:pt x="5811" y="6573"/>
                  </a:cubicBezTo>
                  <a:cubicBezTo>
                    <a:pt x="5775" y="6740"/>
                    <a:pt x="5882" y="6776"/>
                    <a:pt x="5739" y="6942"/>
                  </a:cubicBezTo>
                  <a:cubicBezTo>
                    <a:pt x="6168" y="6787"/>
                    <a:pt x="6061" y="6549"/>
                    <a:pt x="6132" y="6395"/>
                  </a:cubicBezTo>
                  <a:lnTo>
                    <a:pt x="6132" y="6395"/>
                  </a:lnTo>
                  <a:cubicBezTo>
                    <a:pt x="6013" y="6752"/>
                    <a:pt x="6287" y="6859"/>
                    <a:pt x="6299" y="7157"/>
                  </a:cubicBezTo>
                  <a:cubicBezTo>
                    <a:pt x="6561" y="6847"/>
                    <a:pt x="6347" y="6645"/>
                    <a:pt x="6275" y="6430"/>
                  </a:cubicBezTo>
                  <a:lnTo>
                    <a:pt x="6275" y="6430"/>
                  </a:lnTo>
                  <a:cubicBezTo>
                    <a:pt x="6489" y="6966"/>
                    <a:pt x="6799" y="6847"/>
                    <a:pt x="7061" y="7061"/>
                  </a:cubicBezTo>
                  <a:cubicBezTo>
                    <a:pt x="6835" y="6799"/>
                    <a:pt x="6966" y="6502"/>
                    <a:pt x="6418" y="6276"/>
                  </a:cubicBezTo>
                  <a:lnTo>
                    <a:pt x="6418" y="6276"/>
                  </a:lnTo>
                  <a:cubicBezTo>
                    <a:pt x="6632" y="6359"/>
                    <a:pt x="6835" y="6573"/>
                    <a:pt x="7144" y="6311"/>
                  </a:cubicBezTo>
                  <a:cubicBezTo>
                    <a:pt x="6847" y="6287"/>
                    <a:pt x="6739" y="6025"/>
                    <a:pt x="6382" y="6133"/>
                  </a:cubicBezTo>
                  <a:lnTo>
                    <a:pt x="6382" y="6133"/>
                  </a:lnTo>
                  <a:cubicBezTo>
                    <a:pt x="6549" y="6061"/>
                    <a:pt x="6775" y="6180"/>
                    <a:pt x="6930" y="5740"/>
                  </a:cubicBezTo>
                  <a:cubicBezTo>
                    <a:pt x="6763" y="5895"/>
                    <a:pt x="6728" y="5775"/>
                    <a:pt x="6561" y="5811"/>
                  </a:cubicBezTo>
                  <a:cubicBezTo>
                    <a:pt x="6608" y="5585"/>
                    <a:pt x="6394" y="5299"/>
                    <a:pt x="6156" y="5430"/>
                  </a:cubicBezTo>
                  <a:cubicBezTo>
                    <a:pt x="6406" y="5537"/>
                    <a:pt x="6311" y="5728"/>
                    <a:pt x="6216" y="5811"/>
                  </a:cubicBezTo>
                  <a:cubicBezTo>
                    <a:pt x="6192" y="5847"/>
                    <a:pt x="6144" y="5859"/>
                    <a:pt x="6097" y="5859"/>
                  </a:cubicBezTo>
                  <a:cubicBezTo>
                    <a:pt x="6037" y="5859"/>
                    <a:pt x="5930" y="5811"/>
                    <a:pt x="5930" y="5752"/>
                  </a:cubicBezTo>
                  <a:cubicBezTo>
                    <a:pt x="5918" y="5680"/>
                    <a:pt x="6001" y="5621"/>
                    <a:pt x="6061" y="5728"/>
                  </a:cubicBezTo>
                  <a:cubicBezTo>
                    <a:pt x="6061" y="5716"/>
                    <a:pt x="6061" y="5704"/>
                    <a:pt x="6061" y="5692"/>
                  </a:cubicBezTo>
                  <a:cubicBezTo>
                    <a:pt x="6061" y="5656"/>
                    <a:pt x="6049" y="5621"/>
                    <a:pt x="6025" y="5597"/>
                  </a:cubicBezTo>
                  <a:cubicBezTo>
                    <a:pt x="5977" y="5549"/>
                    <a:pt x="5894" y="5549"/>
                    <a:pt x="5835" y="5597"/>
                  </a:cubicBezTo>
                  <a:cubicBezTo>
                    <a:pt x="5823" y="5597"/>
                    <a:pt x="5811" y="5609"/>
                    <a:pt x="5811" y="5621"/>
                  </a:cubicBezTo>
                  <a:lnTo>
                    <a:pt x="5811" y="5633"/>
                  </a:lnTo>
                  <a:cubicBezTo>
                    <a:pt x="5787" y="5656"/>
                    <a:pt x="5775" y="5704"/>
                    <a:pt x="5787" y="5740"/>
                  </a:cubicBezTo>
                  <a:cubicBezTo>
                    <a:pt x="5525" y="5561"/>
                    <a:pt x="5323" y="5323"/>
                    <a:pt x="5192" y="5037"/>
                  </a:cubicBezTo>
                  <a:cubicBezTo>
                    <a:pt x="5668" y="5811"/>
                    <a:pt x="6085" y="4990"/>
                    <a:pt x="6478" y="5371"/>
                  </a:cubicBezTo>
                  <a:cubicBezTo>
                    <a:pt x="6454" y="5359"/>
                    <a:pt x="6442" y="5347"/>
                    <a:pt x="6430" y="5335"/>
                  </a:cubicBezTo>
                  <a:cubicBezTo>
                    <a:pt x="6442" y="5347"/>
                    <a:pt x="6454" y="5359"/>
                    <a:pt x="6478" y="5371"/>
                  </a:cubicBezTo>
                  <a:cubicBezTo>
                    <a:pt x="6347" y="5144"/>
                    <a:pt x="6227" y="5037"/>
                    <a:pt x="6120" y="4990"/>
                  </a:cubicBezTo>
                  <a:cubicBezTo>
                    <a:pt x="5823" y="4894"/>
                    <a:pt x="5692" y="5168"/>
                    <a:pt x="5549" y="5156"/>
                  </a:cubicBezTo>
                  <a:cubicBezTo>
                    <a:pt x="5656" y="5025"/>
                    <a:pt x="5620" y="4918"/>
                    <a:pt x="5477" y="4859"/>
                  </a:cubicBezTo>
                  <a:cubicBezTo>
                    <a:pt x="5489" y="5037"/>
                    <a:pt x="5323" y="5061"/>
                    <a:pt x="5227" y="4966"/>
                  </a:cubicBezTo>
                  <a:cubicBezTo>
                    <a:pt x="5084" y="4823"/>
                    <a:pt x="5061" y="4478"/>
                    <a:pt x="4656" y="4406"/>
                  </a:cubicBezTo>
                  <a:cubicBezTo>
                    <a:pt x="4596" y="4359"/>
                    <a:pt x="4537" y="4323"/>
                    <a:pt x="4477" y="4287"/>
                  </a:cubicBezTo>
                  <a:cubicBezTo>
                    <a:pt x="4549" y="4311"/>
                    <a:pt x="4608" y="4323"/>
                    <a:pt x="4680" y="4335"/>
                  </a:cubicBezTo>
                  <a:cubicBezTo>
                    <a:pt x="5025" y="4573"/>
                    <a:pt x="5287" y="4347"/>
                    <a:pt x="5489" y="4335"/>
                  </a:cubicBezTo>
                  <a:cubicBezTo>
                    <a:pt x="5620" y="4335"/>
                    <a:pt x="5727" y="4466"/>
                    <a:pt x="5585" y="4585"/>
                  </a:cubicBezTo>
                  <a:cubicBezTo>
                    <a:pt x="5727" y="4644"/>
                    <a:pt x="5823" y="4597"/>
                    <a:pt x="5846" y="4430"/>
                  </a:cubicBezTo>
                  <a:cubicBezTo>
                    <a:pt x="5954" y="4525"/>
                    <a:pt x="5846" y="4811"/>
                    <a:pt x="6132" y="4942"/>
                  </a:cubicBezTo>
                  <a:cubicBezTo>
                    <a:pt x="6239" y="5002"/>
                    <a:pt x="6394" y="5002"/>
                    <a:pt x="6644" y="4930"/>
                  </a:cubicBezTo>
                  <a:lnTo>
                    <a:pt x="6644" y="4930"/>
                  </a:lnTo>
                  <a:cubicBezTo>
                    <a:pt x="6108" y="4918"/>
                    <a:pt x="6394" y="4049"/>
                    <a:pt x="5513" y="4263"/>
                  </a:cubicBezTo>
                  <a:lnTo>
                    <a:pt x="5513" y="4263"/>
                  </a:lnTo>
                  <a:cubicBezTo>
                    <a:pt x="5811" y="4156"/>
                    <a:pt x="6132" y="4132"/>
                    <a:pt x="6430" y="4192"/>
                  </a:cubicBezTo>
                  <a:cubicBezTo>
                    <a:pt x="6406" y="4216"/>
                    <a:pt x="6382" y="4240"/>
                    <a:pt x="6370" y="4275"/>
                  </a:cubicBezTo>
                  <a:cubicBezTo>
                    <a:pt x="6370" y="4275"/>
                    <a:pt x="6370" y="4287"/>
                    <a:pt x="6370" y="4287"/>
                  </a:cubicBezTo>
                  <a:cubicBezTo>
                    <a:pt x="6370" y="4299"/>
                    <a:pt x="6370" y="4311"/>
                    <a:pt x="6370" y="4335"/>
                  </a:cubicBezTo>
                  <a:cubicBezTo>
                    <a:pt x="6382" y="4466"/>
                    <a:pt x="6561" y="4513"/>
                    <a:pt x="6620" y="4394"/>
                  </a:cubicBezTo>
                  <a:cubicBezTo>
                    <a:pt x="6513" y="4418"/>
                    <a:pt x="6501" y="4323"/>
                    <a:pt x="6549" y="4275"/>
                  </a:cubicBezTo>
                  <a:cubicBezTo>
                    <a:pt x="6597" y="4240"/>
                    <a:pt x="6704" y="4275"/>
                    <a:pt x="6751" y="4311"/>
                  </a:cubicBezTo>
                  <a:cubicBezTo>
                    <a:pt x="6775" y="4347"/>
                    <a:pt x="6799" y="4394"/>
                    <a:pt x="6799" y="4442"/>
                  </a:cubicBezTo>
                  <a:cubicBezTo>
                    <a:pt x="6799" y="4561"/>
                    <a:pt x="6728" y="4763"/>
                    <a:pt x="6489" y="4656"/>
                  </a:cubicBezTo>
                  <a:cubicBezTo>
                    <a:pt x="6561" y="4918"/>
                    <a:pt x="6918" y="4871"/>
                    <a:pt x="7037" y="4680"/>
                  </a:cubicBezTo>
                  <a:cubicBezTo>
                    <a:pt x="7132" y="4823"/>
                    <a:pt x="7240" y="4763"/>
                    <a:pt x="7251" y="4990"/>
                  </a:cubicBezTo>
                  <a:cubicBezTo>
                    <a:pt x="7454" y="4573"/>
                    <a:pt x="7204" y="4490"/>
                    <a:pt x="7144" y="4323"/>
                  </a:cubicBezTo>
                  <a:lnTo>
                    <a:pt x="7144" y="4323"/>
                  </a:lnTo>
                  <a:cubicBezTo>
                    <a:pt x="7311" y="4656"/>
                    <a:pt x="7585" y="4549"/>
                    <a:pt x="7799" y="4740"/>
                  </a:cubicBezTo>
                  <a:cubicBezTo>
                    <a:pt x="7775" y="4335"/>
                    <a:pt x="7478" y="4347"/>
                    <a:pt x="7263" y="4251"/>
                  </a:cubicBezTo>
                  <a:lnTo>
                    <a:pt x="7263" y="4251"/>
                  </a:lnTo>
                  <a:cubicBezTo>
                    <a:pt x="7811" y="4478"/>
                    <a:pt x="7930" y="4180"/>
                    <a:pt x="8275" y="4144"/>
                  </a:cubicBezTo>
                  <a:cubicBezTo>
                    <a:pt x="7930" y="4120"/>
                    <a:pt x="7811" y="3811"/>
                    <a:pt x="7263" y="4037"/>
                  </a:cubicBezTo>
                  <a:lnTo>
                    <a:pt x="7263" y="4037"/>
                  </a:lnTo>
                  <a:cubicBezTo>
                    <a:pt x="7478" y="3942"/>
                    <a:pt x="7775" y="3954"/>
                    <a:pt x="7799" y="3549"/>
                  </a:cubicBezTo>
                  <a:cubicBezTo>
                    <a:pt x="7585" y="3751"/>
                    <a:pt x="7311" y="3632"/>
                    <a:pt x="7144" y="3966"/>
                  </a:cubicBezTo>
                  <a:lnTo>
                    <a:pt x="7144" y="3966"/>
                  </a:lnTo>
                  <a:cubicBezTo>
                    <a:pt x="7204" y="3799"/>
                    <a:pt x="7454" y="3716"/>
                    <a:pt x="7251" y="3299"/>
                  </a:cubicBezTo>
                  <a:cubicBezTo>
                    <a:pt x="7240" y="3525"/>
                    <a:pt x="7132" y="3466"/>
                    <a:pt x="7037" y="3620"/>
                  </a:cubicBezTo>
                  <a:cubicBezTo>
                    <a:pt x="6918" y="3418"/>
                    <a:pt x="6561" y="3370"/>
                    <a:pt x="6489" y="3632"/>
                  </a:cubicBezTo>
                  <a:cubicBezTo>
                    <a:pt x="6728" y="3525"/>
                    <a:pt x="6811" y="3728"/>
                    <a:pt x="6799" y="3847"/>
                  </a:cubicBezTo>
                  <a:cubicBezTo>
                    <a:pt x="6799" y="3894"/>
                    <a:pt x="6775" y="3942"/>
                    <a:pt x="6751" y="3978"/>
                  </a:cubicBezTo>
                  <a:cubicBezTo>
                    <a:pt x="6704" y="4013"/>
                    <a:pt x="6597" y="4061"/>
                    <a:pt x="6549" y="4013"/>
                  </a:cubicBezTo>
                  <a:cubicBezTo>
                    <a:pt x="6501" y="3978"/>
                    <a:pt x="6513" y="3870"/>
                    <a:pt x="6620" y="3906"/>
                  </a:cubicBezTo>
                  <a:cubicBezTo>
                    <a:pt x="6620" y="3882"/>
                    <a:pt x="6608" y="3870"/>
                    <a:pt x="6597" y="3859"/>
                  </a:cubicBezTo>
                  <a:cubicBezTo>
                    <a:pt x="6549" y="3811"/>
                    <a:pt x="6466" y="3811"/>
                    <a:pt x="6418" y="3859"/>
                  </a:cubicBezTo>
                  <a:cubicBezTo>
                    <a:pt x="6394" y="3882"/>
                    <a:pt x="6370" y="3918"/>
                    <a:pt x="6370" y="3954"/>
                  </a:cubicBezTo>
                  <a:cubicBezTo>
                    <a:pt x="6370" y="3978"/>
                    <a:pt x="6370" y="3990"/>
                    <a:pt x="6370" y="4001"/>
                  </a:cubicBezTo>
                  <a:cubicBezTo>
                    <a:pt x="6370" y="4001"/>
                    <a:pt x="6370" y="4001"/>
                    <a:pt x="6370" y="4013"/>
                  </a:cubicBezTo>
                  <a:cubicBezTo>
                    <a:pt x="6382" y="4049"/>
                    <a:pt x="6406" y="4073"/>
                    <a:pt x="6430" y="4097"/>
                  </a:cubicBezTo>
                  <a:cubicBezTo>
                    <a:pt x="6132" y="4156"/>
                    <a:pt x="5811" y="4132"/>
                    <a:pt x="5525" y="4025"/>
                  </a:cubicBezTo>
                  <a:cubicBezTo>
                    <a:pt x="6418" y="4240"/>
                    <a:pt x="6120" y="3358"/>
                    <a:pt x="6656" y="3358"/>
                  </a:cubicBezTo>
                  <a:lnTo>
                    <a:pt x="6573" y="3358"/>
                  </a:lnTo>
                  <a:cubicBezTo>
                    <a:pt x="6597" y="3358"/>
                    <a:pt x="6608" y="3358"/>
                    <a:pt x="6632" y="3358"/>
                  </a:cubicBezTo>
                  <a:cubicBezTo>
                    <a:pt x="6382" y="3287"/>
                    <a:pt x="6216" y="3287"/>
                    <a:pt x="6108" y="3347"/>
                  </a:cubicBezTo>
                  <a:cubicBezTo>
                    <a:pt x="5835" y="3478"/>
                    <a:pt x="5942" y="3763"/>
                    <a:pt x="5835" y="3859"/>
                  </a:cubicBezTo>
                  <a:cubicBezTo>
                    <a:pt x="5811" y="3692"/>
                    <a:pt x="5704" y="3644"/>
                    <a:pt x="5573" y="3704"/>
                  </a:cubicBezTo>
                  <a:cubicBezTo>
                    <a:pt x="5704" y="3823"/>
                    <a:pt x="5608" y="3954"/>
                    <a:pt x="5465" y="3954"/>
                  </a:cubicBezTo>
                  <a:cubicBezTo>
                    <a:pt x="5263" y="3954"/>
                    <a:pt x="5001" y="3728"/>
                    <a:pt x="4656" y="3966"/>
                  </a:cubicBezTo>
                  <a:cubicBezTo>
                    <a:pt x="4596" y="3966"/>
                    <a:pt x="4525" y="3990"/>
                    <a:pt x="4465" y="4001"/>
                  </a:cubicBezTo>
                  <a:cubicBezTo>
                    <a:pt x="4525" y="3978"/>
                    <a:pt x="4573" y="3930"/>
                    <a:pt x="4632" y="3894"/>
                  </a:cubicBezTo>
                  <a:cubicBezTo>
                    <a:pt x="5037" y="3823"/>
                    <a:pt x="5073" y="3478"/>
                    <a:pt x="5204" y="3335"/>
                  </a:cubicBezTo>
                  <a:cubicBezTo>
                    <a:pt x="5299" y="3228"/>
                    <a:pt x="5477" y="3251"/>
                    <a:pt x="5454" y="3430"/>
                  </a:cubicBezTo>
                  <a:cubicBezTo>
                    <a:pt x="5596" y="3382"/>
                    <a:pt x="5632" y="3287"/>
                    <a:pt x="5525" y="3132"/>
                  </a:cubicBezTo>
                  <a:cubicBezTo>
                    <a:pt x="5680" y="3120"/>
                    <a:pt x="5799" y="3406"/>
                    <a:pt x="6097" y="3299"/>
                  </a:cubicBezTo>
                  <a:cubicBezTo>
                    <a:pt x="6216" y="3263"/>
                    <a:pt x="6323" y="3156"/>
                    <a:pt x="6454" y="2930"/>
                  </a:cubicBezTo>
                  <a:lnTo>
                    <a:pt x="6454" y="2930"/>
                  </a:lnTo>
                  <a:cubicBezTo>
                    <a:pt x="6073" y="3299"/>
                    <a:pt x="5656" y="2477"/>
                    <a:pt x="5180" y="3251"/>
                  </a:cubicBezTo>
                  <a:lnTo>
                    <a:pt x="5180" y="3251"/>
                  </a:lnTo>
                  <a:cubicBezTo>
                    <a:pt x="5311" y="2966"/>
                    <a:pt x="5513" y="2727"/>
                    <a:pt x="5775" y="2549"/>
                  </a:cubicBezTo>
                  <a:cubicBezTo>
                    <a:pt x="5763" y="2585"/>
                    <a:pt x="5775" y="2632"/>
                    <a:pt x="5787" y="2656"/>
                  </a:cubicBezTo>
                  <a:lnTo>
                    <a:pt x="5787" y="2668"/>
                  </a:lnTo>
                  <a:cubicBezTo>
                    <a:pt x="5799" y="2680"/>
                    <a:pt x="5811" y="2692"/>
                    <a:pt x="5823" y="2704"/>
                  </a:cubicBezTo>
                  <a:cubicBezTo>
                    <a:pt x="5918" y="2787"/>
                    <a:pt x="6073" y="2692"/>
                    <a:pt x="6037" y="2561"/>
                  </a:cubicBezTo>
                  <a:cubicBezTo>
                    <a:pt x="5989" y="2656"/>
                    <a:pt x="5894" y="2596"/>
                    <a:pt x="5906" y="2537"/>
                  </a:cubicBezTo>
                  <a:cubicBezTo>
                    <a:pt x="5918" y="2466"/>
                    <a:pt x="6013" y="2418"/>
                    <a:pt x="6073" y="2418"/>
                  </a:cubicBezTo>
                  <a:cubicBezTo>
                    <a:pt x="6120" y="2430"/>
                    <a:pt x="6168" y="2442"/>
                    <a:pt x="6204" y="2477"/>
                  </a:cubicBezTo>
                  <a:cubicBezTo>
                    <a:pt x="6287" y="2561"/>
                    <a:pt x="6382" y="2751"/>
                    <a:pt x="6132" y="2847"/>
                  </a:cubicBezTo>
                  <a:cubicBezTo>
                    <a:pt x="6370" y="2977"/>
                    <a:pt x="6585" y="2704"/>
                    <a:pt x="6537" y="2466"/>
                  </a:cubicBezTo>
                  <a:cubicBezTo>
                    <a:pt x="6704" y="2501"/>
                    <a:pt x="6739" y="2394"/>
                    <a:pt x="6906" y="2537"/>
                  </a:cubicBezTo>
                  <a:cubicBezTo>
                    <a:pt x="6763" y="2108"/>
                    <a:pt x="6525" y="2227"/>
                    <a:pt x="6358" y="2156"/>
                  </a:cubicBezTo>
                  <a:lnTo>
                    <a:pt x="6358" y="2156"/>
                  </a:lnTo>
                  <a:cubicBezTo>
                    <a:pt x="6716" y="2263"/>
                    <a:pt x="6823" y="1989"/>
                    <a:pt x="7120" y="1977"/>
                  </a:cubicBezTo>
                  <a:cubicBezTo>
                    <a:pt x="6811" y="1715"/>
                    <a:pt x="6608" y="1930"/>
                    <a:pt x="6394" y="2001"/>
                  </a:cubicBezTo>
                  <a:lnTo>
                    <a:pt x="6394" y="2001"/>
                  </a:lnTo>
                  <a:cubicBezTo>
                    <a:pt x="6942" y="1787"/>
                    <a:pt x="6811" y="1477"/>
                    <a:pt x="7037" y="1215"/>
                  </a:cubicBezTo>
                  <a:cubicBezTo>
                    <a:pt x="6775" y="1442"/>
                    <a:pt x="6466" y="1311"/>
                    <a:pt x="6251" y="1858"/>
                  </a:cubicBezTo>
                  <a:lnTo>
                    <a:pt x="6251" y="1858"/>
                  </a:lnTo>
                  <a:cubicBezTo>
                    <a:pt x="6335" y="1644"/>
                    <a:pt x="6549" y="1442"/>
                    <a:pt x="6275" y="1132"/>
                  </a:cubicBezTo>
                  <a:cubicBezTo>
                    <a:pt x="6263" y="1430"/>
                    <a:pt x="5989" y="1537"/>
                    <a:pt x="6108" y="1894"/>
                  </a:cubicBezTo>
                  <a:lnTo>
                    <a:pt x="6108" y="1894"/>
                  </a:lnTo>
                  <a:cubicBezTo>
                    <a:pt x="6037" y="1739"/>
                    <a:pt x="6144" y="1501"/>
                    <a:pt x="5716" y="1346"/>
                  </a:cubicBezTo>
                  <a:cubicBezTo>
                    <a:pt x="5858" y="1513"/>
                    <a:pt x="5751" y="1549"/>
                    <a:pt x="5787" y="1715"/>
                  </a:cubicBezTo>
                  <a:cubicBezTo>
                    <a:pt x="5561" y="1668"/>
                    <a:pt x="5275" y="1882"/>
                    <a:pt x="5406" y="2120"/>
                  </a:cubicBezTo>
                  <a:cubicBezTo>
                    <a:pt x="5454" y="1942"/>
                    <a:pt x="5680" y="1906"/>
                    <a:pt x="5775" y="2061"/>
                  </a:cubicBezTo>
                  <a:cubicBezTo>
                    <a:pt x="5811" y="2085"/>
                    <a:pt x="5835" y="2132"/>
                    <a:pt x="5835" y="2180"/>
                  </a:cubicBezTo>
                  <a:cubicBezTo>
                    <a:pt x="5835" y="2239"/>
                    <a:pt x="5787" y="2335"/>
                    <a:pt x="5716" y="2346"/>
                  </a:cubicBezTo>
                  <a:cubicBezTo>
                    <a:pt x="5656" y="2358"/>
                    <a:pt x="5596" y="2275"/>
                    <a:pt x="5692" y="2215"/>
                  </a:cubicBezTo>
                  <a:cubicBezTo>
                    <a:pt x="5561" y="2168"/>
                    <a:pt x="5465" y="2335"/>
                    <a:pt x="5561" y="2430"/>
                  </a:cubicBezTo>
                  <a:cubicBezTo>
                    <a:pt x="5573" y="2442"/>
                    <a:pt x="5585" y="2454"/>
                    <a:pt x="5585" y="2466"/>
                  </a:cubicBezTo>
                  <a:lnTo>
                    <a:pt x="5596" y="2466"/>
                  </a:lnTo>
                  <a:cubicBezTo>
                    <a:pt x="5632" y="2477"/>
                    <a:pt x="5668" y="2489"/>
                    <a:pt x="5704" y="2477"/>
                  </a:cubicBezTo>
                  <a:cubicBezTo>
                    <a:pt x="5525" y="2739"/>
                    <a:pt x="5287" y="2942"/>
                    <a:pt x="5001" y="3073"/>
                  </a:cubicBezTo>
                  <a:cubicBezTo>
                    <a:pt x="5775" y="2596"/>
                    <a:pt x="4954" y="2180"/>
                    <a:pt x="5335" y="1799"/>
                  </a:cubicBezTo>
                  <a:lnTo>
                    <a:pt x="5299" y="1834"/>
                  </a:lnTo>
                  <a:cubicBezTo>
                    <a:pt x="5311" y="1823"/>
                    <a:pt x="5323" y="1811"/>
                    <a:pt x="5335" y="1799"/>
                  </a:cubicBezTo>
                  <a:cubicBezTo>
                    <a:pt x="5108" y="1930"/>
                    <a:pt x="5001" y="2037"/>
                    <a:pt x="4954" y="2156"/>
                  </a:cubicBezTo>
                  <a:cubicBezTo>
                    <a:pt x="4858" y="2454"/>
                    <a:pt x="5132" y="2573"/>
                    <a:pt x="5132" y="2716"/>
                  </a:cubicBezTo>
                  <a:cubicBezTo>
                    <a:pt x="4989" y="2608"/>
                    <a:pt x="4882" y="2656"/>
                    <a:pt x="4834" y="2787"/>
                  </a:cubicBezTo>
                  <a:cubicBezTo>
                    <a:pt x="5001" y="2775"/>
                    <a:pt x="5037" y="2954"/>
                    <a:pt x="4930" y="3037"/>
                  </a:cubicBezTo>
                  <a:cubicBezTo>
                    <a:pt x="4787" y="3180"/>
                    <a:pt x="4442" y="3216"/>
                    <a:pt x="4370" y="3620"/>
                  </a:cubicBezTo>
                  <a:cubicBezTo>
                    <a:pt x="4322" y="3668"/>
                    <a:pt x="4287" y="3728"/>
                    <a:pt x="4251" y="3787"/>
                  </a:cubicBezTo>
                  <a:cubicBezTo>
                    <a:pt x="4275" y="3728"/>
                    <a:pt x="4287" y="3656"/>
                    <a:pt x="4299" y="3597"/>
                  </a:cubicBezTo>
                  <a:cubicBezTo>
                    <a:pt x="4537" y="3251"/>
                    <a:pt x="4311" y="3001"/>
                    <a:pt x="4299" y="2787"/>
                  </a:cubicBezTo>
                  <a:cubicBezTo>
                    <a:pt x="4299" y="2644"/>
                    <a:pt x="4442" y="2537"/>
                    <a:pt x="4549" y="2680"/>
                  </a:cubicBezTo>
                  <a:cubicBezTo>
                    <a:pt x="4608" y="2549"/>
                    <a:pt x="4561" y="2442"/>
                    <a:pt x="4406" y="2418"/>
                  </a:cubicBezTo>
                  <a:cubicBezTo>
                    <a:pt x="4501" y="2311"/>
                    <a:pt x="4787" y="2418"/>
                    <a:pt x="4918" y="2144"/>
                  </a:cubicBezTo>
                  <a:cubicBezTo>
                    <a:pt x="4977" y="2025"/>
                    <a:pt x="4977" y="1870"/>
                    <a:pt x="4906" y="1620"/>
                  </a:cubicBezTo>
                  <a:lnTo>
                    <a:pt x="4906" y="1620"/>
                  </a:lnTo>
                  <a:cubicBezTo>
                    <a:pt x="4906" y="2156"/>
                    <a:pt x="4025" y="1870"/>
                    <a:pt x="4227" y="2751"/>
                  </a:cubicBezTo>
                  <a:lnTo>
                    <a:pt x="4227" y="2751"/>
                  </a:lnTo>
                  <a:cubicBezTo>
                    <a:pt x="4120" y="2466"/>
                    <a:pt x="4096" y="2144"/>
                    <a:pt x="4168" y="1834"/>
                  </a:cubicBezTo>
                  <a:cubicBezTo>
                    <a:pt x="4180" y="1870"/>
                    <a:pt x="4215" y="1894"/>
                    <a:pt x="4251" y="1906"/>
                  </a:cubicBezTo>
                  <a:lnTo>
                    <a:pt x="4263" y="1906"/>
                  </a:lnTo>
                  <a:cubicBezTo>
                    <a:pt x="4275" y="1906"/>
                    <a:pt x="4287" y="1906"/>
                    <a:pt x="4299" y="1906"/>
                  </a:cubicBezTo>
                  <a:cubicBezTo>
                    <a:pt x="4442" y="1894"/>
                    <a:pt x="4489" y="1715"/>
                    <a:pt x="4358" y="1644"/>
                  </a:cubicBezTo>
                  <a:cubicBezTo>
                    <a:pt x="4394" y="1763"/>
                    <a:pt x="4287" y="1775"/>
                    <a:pt x="4251" y="1727"/>
                  </a:cubicBezTo>
                  <a:cubicBezTo>
                    <a:pt x="4203" y="1668"/>
                    <a:pt x="4251" y="1561"/>
                    <a:pt x="4287" y="1525"/>
                  </a:cubicBezTo>
                  <a:cubicBezTo>
                    <a:pt x="4322" y="1489"/>
                    <a:pt x="4370" y="1477"/>
                    <a:pt x="4418" y="1477"/>
                  </a:cubicBezTo>
                  <a:cubicBezTo>
                    <a:pt x="4537" y="1465"/>
                    <a:pt x="4739" y="1549"/>
                    <a:pt x="4632" y="1787"/>
                  </a:cubicBezTo>
                  <a:cubicBezTo>
                    <a:pt x="4882" y="1715"/>
                    <a:pt x="4846" y="1358"/>
                    <a:pt x="4644" y="1239"/>
                  </a:cubicBezTo>
                  <a:cubicBezTo>
                    <a:pt x="4799" y="1144"/>
                    <a:pt x="4739" y="1037"/>
                    <a:pt x="4954" y="1025"/>
                  </a:cubicBezTo>
                  <a:cubicBezTo>
                    <a:pt x="4549" y="822"/>
                    <a:pt x="4465" y="1073"/>
                    <a:pt x="4299" y="1132"/>
                  </a:cubicBezTo>
                  <a:lnTo>
                    <a:pt x="4299" y="1132"/>
                  </a:lnTo>
                  <a:cubicBezTo>
                    <a:pt x="4632" y="953"/>
                    <a:pt x="4513" y="692"/>
                    <a:pt x="4715" y="465"/>
                  </a:cubicBezTo>
                  <a:cubicBezTo>
                    <a:pt x="4311" y="501"/>
                    <a:pt x="4322" y="799"/>
                    <a:pt x="4215" y="1001"/>
                  </a:cubicBezTo>
                  <a:lnTo>
                    <a:pt x="4215" y="1001"/>
                  </a:lnTo>
                  <a:cubicBezTo>
                    <a:pt x="4453" y="465"/>
                    <a:pt x="4144" y="334"/>
                    <a:pt x="4120" y="1"/>
                  </a:cubicBezTo>
                  <a:cubicBezTo>
                    <a:pt x="4084" y="334"/>
                    <a:pt x="3775" y="465"/>
                    <a:pt x="4013" y="1001"/>
                  </a:cubicBezTo>
                  <a:lnTo>
                    <a:pt x="4013" y="1001"/>
                  </a:lnTo>
                  <a:cubicBezTo>
                    <a:pt x="3918" y="799"/>
                    <a:pt x="3930" y="501"/>
                    <a:pt x="3513" y="465"/>
                  </a:cubicBezTo>
                  <a:cubicBezTo>
                    <a:pt x="3715" y="692"/>
                    <a:pt x="3596" y="953"/>
                    <a:pt x="3941" y="1132"/>
                  </a:cubicBezTo>
                  <a:lnTo>
                    <a:pt x="3941" y="1132"/>
                  </a:lnTo>
                  <a:cubicBezTo>
                    <a:pt x="3775" y="1073"/>
                    <a:pt x="3680" y="822"/>
                    <a:pt x="3275" y="1025"/>
                  </a:cubicBezTo>
                  <a:cubicBezTo>
                    <a:pt x="3489" y="1037"/>
                    <a:pt x="3441" y="1132"/>
                    <a:pt x="3584" y="1239"/>
                  </a:cubicBezTo>
                  <a:cubicBezTo>
                    <a:pt x="3394" y="1358"/>
                    <a:pt x="3346" y="1715"/>
                    <a:pt x="3596" y="1787"/>
                  </a:cubicBezTo>
                  <a:cubicBezTo>
                    <a:pt x="3501" y="1549"/>
                    <a:pt x="3691" y="1465"/>
                    <a:pt x="3822" y="1477"/>
                  </a:cubicBezTo>
                  <a:cubicBezTo>
                    <a:pt x="3870" y="1477"/>
                    <a:pt x="3906" y="1489"/>
                    <a:pt x="3941" y="1525"/>
                  </a:cubicBezTo>
                  <a:cubicBezTo>
                    <a:pt x="3977" y="1561"/>
                    <a:pt x="4025" y="1680"/>
                    <a:pt x="3989" y="1727"/>
                  </a:cubicBezTo>
                  <a:cubicBezTo>
                    <a:pt x="3941" y="1775"/>
                    <a:pt x="3834" y="1763"/>
                    <a:pt x="3870" y="1644"/>
                  </a:cubicBezTo>
                  <a:cubicBezTo>
                    <a:pt x="3751" y="1715"/>
                    <a:pt x="3787" y="1894"/>
                    <a:pt x="3930" y="1906"/>
                  </a:cubicBezTo>
                  <a:cubicBezTo>
                    <a:pt x="3941" y="1906"/>
                    <a:pt x="3953" y="1906"/>
                    <a:pt x="3977" y="1906"/>
                  </a:cubicBezTo>
                  <a:lnTo>
                    <a:pt x="3977" y="1906"/>
                  </a:lnTo>
                  <a:cubicBezTo>
                    <a:pt x="4013" y="1894"/>
                    <a:pt x="4049" y="1870"/>
                    <a:pt x="4072" y="1834"/>
                  </a:cubicBezTo>
                  <a:cubicBezTo>
                    <a:pt x="4132" y="2144"/>
                    <a:pt x="4108" y="2466"/>
                    <a:pt x="4001" y="2751"/>
                  </a:cubicBezTo>
                  <a:cubicBezTo>
                    <a:pt x="4203" y="1870"/>
                    <a:pt x="3334" y="2156"/>
                    <a:pt x="3334" y="1620"/>
                  </a:cubicBezTo>
                  <a:lnTo>
                    <a:pt x="3334" y="1680"/>
                  </a:lnTo>
                  <a:cubicBezTo>
                    <a:pt x="3322" y="1656"/>
                    <a:pt x="3322" y="1632"/>
                    <a:pt x="3334" y="1620"/>
                  </a:cubicBezTo>
                  <a:cubicBezTo>
                    <a:pt x="3263" y="1787"/>
                    <a:pt x="3263" y="1965"/>
                    <a:pt x="3310" y="2144"/>
                  </a:cubicBezTo>
                  <a:cubicBezTo>
                    <a:pt x="3453" y="2418"/>
                    <a:pt x="3739" y="2311"/>
                    <a:pt x="3834" y="2418"/>
                  </a:cubicBezTo>
                  <a:cubicBezTo>
                    <a:pt x="3656" y="2442"/>
                    <a:pt x="3620" y="2537"/>
                    <a:pt x="3680" y="2680"/>
                  </a:cubicBezTo>
                  <a:cubicBezTo>
                    <a:pt x="3787" y="2537"/>
                    <a:pt x="3930" y="2644"/>
                    <a:pt x="3930" y="2787"/>
                  </a:cubicBezTo>
                  <a:cubicBezTo>
                    <a:pt x="3930" y="2989"/>
                    <a:pt x="3703" y="3251"/>
                    <a:pt x="3930" y="3585"/>
                  </a:cubicBezTo>
                  <a:cubicBezTo>
                    <a:pt x="3930" y="3656"/>
                    <a:pt x="3953" y="3728"/>
                    <a:pt x="3965" y="3787"/>
                  </a:cubicBezTo>
                  <a:cubicBezTo>
                    <a:pt x="3941" y="3728"/>
                    <a:pt x="3906" y="3668"/>
                    <a:pt x="3858" y="3620"/>
                  </a:cubicBezTo>
                  <a:cubicBezTo>
                    <a:pt x="3787" y="3216"/>
                    <a:pt x="3441" y="3180"/>
                    <a:pt x="3299" y="3037"/>
                  </a:cubicBezTo>
                  <a:cubicBezTo>
                    <a:pt x="3191" y="2954"/>
                    <a:pt x="3215" y="2775"/>
                    <a:pt x="3394" y="2787"/>
                  </a:cubicBezTo>
                  <a:cubicBezTo>
                    <a:pt x="3346" y="2656"/>
                    <a:pt x="3251" y="2608"/>
                    <a:pt x="3096" y="2716"/>
                  </a:cubicBezTo>
                  <a:cubicBezTo>
                    <a:pt x="3084" y="2573"/>
                    <a:pt x="3370" y="2442"/>
                    <a:pt x="3263" y="2156"/>
                  </a:cubicBezTo>
                  <a:cubicBezTo>
                    <a:pt x="3227" y="2037"/>
                    <a:pt x="3120" y="1918"/>
                    <a:pt x="2894" y="1799"/>
                  </a:cubicBezTo>
                  <a:cubicBezTo>
                    <a:pt x="3263" y="2180"/>
                    <a:pt x="2441" y="2596"/>
                    <a:pt x="3215" y="3073"/>
                  </a:cubicBezTo>
                  <a:cubicBezTo>
                    <a:pt x="2941" y="2942"/>
                    <a:pt x="2703" y="2739"/>
                    <a:pt x="2525" y="2477"/>
                  </a:cubicBezTo>
                  <a:cubicBezTo>
                    <a:pt x="2560" y="2489"/>
                    <a:pt x="2596" y="2477"/>
                    <a:pt x="2632" y="2466"/>
                  </a:cubicBezTo>
                  <a:lnTo>
                    <a:pt x="2632" y="2466"/>
                  </a:lnTo>
                  <a:cubicBezTo>
                    <a:pt x="2644" y="2454"/>
                    <a:pt x="2656" y="2442"/>
                    <a:pt x="2668" y="2430"/>
                  </a:cubicBezTo>
                  <a:cubicBezTo>
                    <a:pt x="2751" y="2346"/>
                    <a:pt x="2679" y="2204"/>
                    <a:pt x="2560" y="2204"/>
                  </a:cubicBezTo>
                  <a:lnTo>
                    <a:pt x="2537" y="2204"/>
                  </a:lnTo>
                  <a:cubicBezTo>
                    <a:pt x="2632" y="2263"/>
                    <a:pt x="2572" y="2346"/>
                    <a:pt x="2501" y="2346"/>
                  </a:cubicBezTo>
                  <a:cubicBezTo>
                    <a:pt x="2441" y="2335"/>
                    <a:pt x="2394" y="2227"/>
                    <a:pt x="2394" y="2180"/>
                  </a:cubicBezTo>
                  <a:cubicBezTo>
                    <a:pt x="2394" y="2132"/>
                    <a:pt x="2417" y="2085"/>
                    <a:pt x="2441" y="2049"/>
                  </a:cubicBezTo>
                  <a:cubicBezTo>
                    <a:pt x="2548" y="1894"/>
                    <a:pt x="2775" y="1942"/>
                    <a:pt x="2822" y="2108"/>
                  </a:cubicBezTo>
                  <a:cubicBezTo>
                    <a:pt x="2953" y="1882"/>
                    <a:pt x="2668" y="1668"/>
                    <a:pt x="2441" y="1715"/>
                  </a:cubicBezTo>
                  <a:cubicBezTo>
                    <a:pt x="2477" y="1537"/>
                    <a:pt x="2370" y="1513"/>
                    <a:pt x="2513" y="1346"/>
                  </a:cubicBezTo>
                  <a:cubicBezTo>
                    <a:pt x="2072" y="1489"/>
                    <a:pt x="2191" y="1727"/>
                    <a:pt x="2120" y="1894"/>
                  </a:cubicBezTo>
                  <a:lnTo>
                    <a:pt x="2120" y="1894"/>
                  </a:lnTo>
                  <a:cubicBezTo>
                    <a:pt x="2239" y="1525"/>
                    <a:pt x="1965" y="1418"/>
                    <a:pt x="1953" y="1120"/>
                  </a:cubicBezTo>
                  <a:cubicBezTo>
                    <a:pt x="1679" y="1442"/>
                    <a:pt x="1894" y="1632"/>
                    <a:pt x="1977" y="1858"/>
                  </a:cubicBezTo>
                  <a:lnTo>
                    <a:pt x="1977" y="1858"/>
                  </a:lnTo>
                  <a:cubicBezTo>
                    <a:pt x="1763" y="1311"/>
                    <a:pt x="1453" y="1430"/>
                    <a:pt x="1191" y="1215"/>
                  </a:cubicBezTo>
                  <a:cubicBezTo>
                    <a:pt x="1405" y="1477"/>
                    <a:pt x="1286" y="1787"/>
                    <a:pt x="1834" y="2001"/>
                  </a:cubicBezTo>
                  <a:lnTo>
                    <a:pt x="1834" y="2001"/>
                  </a:lnTo>
                  <a:cubicBezTo>
                    <a:pt x="1608" y="1918"/>
                    <a:pt x="1417" y="1704"/>
                    <a:pt x="1096" y="1977"/>
                  </a:cubicBezTo>
                  <a:cubicBezTo>
                    <a:pt x="1394" y="1989"/>
                    <a:pt x="1501" y="2263"/>
                    <a:pt x="1870" y="2144"/>
                  </a:cubicBezTo>
                  <a:lnTo>
                    <a:pt x="1870" y="2144"/>
                  </a:lnTo>
                  <a:cubicBezTo>
                    <a:pt x="1703" y="2215"/>
                    <a:pt x="1465" y="2108"/>
                    <a:pt x="1322" y="2537"/>
                  </a:cubicBezTo>
                  <a:cubicBezTo>
                    <a:pt x="1489" y="2382"/>
                    <a:pt x="1513" y="2501"/>
                    <a:pt x="1691" y="2466"/>
                  </a:cubicBezTo>
                  <a:cubicBezTo>
                    <a:pt x="1644" y="2692"/>
                    <a:pt x="1858" y="2977"/>
                    <a:pt x="2096" y="2847"/>
                  </a:cubicBezTo>
                  <a:cubicBezTo>
                    <a:pt x="1846" y="2751"/>
                    <a:pt x="1929" y="2549"/>
                    <a:pt x="2025" y="2466"/>
                  </a:cubicBezTo>
                  <a:cubicBezTo>
                    <a:pt x="2060" y="2442"/>
                    <a:pt x="2108" y="2418"/>
                    <a:pt x="2156" y="2418"/>
                  </a:cubicBezTo>
                  <a:cubicBezTo>
                    <a:pt x="2203" y="2418"/>
                    <a:pt x="2310" y="2466"/>
                    <a:pt x="2322" y="2525"/>
                  </a:cubicBezTo>
                  <a:cubicBezTo>
                    <a:pt x="2322" y="2596"/>
                    <a:pt x="2239" y="2656"/>
                    <a:pt x="2179" y="2561"/>
                  </a:cubicBezTo>
                  <a:cubicBezTo>
                    <a:pt x="2144" y="2692"/>
                    <a:pt x="2310" y="2787"/>
                    <a:pt x="2406" y="2692"/>
                  </a:cubicBezTo>
                  <a:lnTo>
                    <a:pt x="2429" y="2656"/>
                  </a:lnTo>
                  <a:lnTo>
                    <a:pt x="2429" y="2656"/>
                  </a:lnTo>
                  <a:cubicBezTo>
                    <a:pt x="2453" y="2620"/>
                    <a:pt x="2465" y="2585"/>
                    <a:pt x="2453" y="2549"/>
                  </a:cubicBezTo>
                  <a:cubicBezTo>
                    <a:pt x="2715" y="2727"/>
                    <a:pt x="2918" y="2966"/>
                    <a:pt x="3049" y="3239"/>
                  </a:cubicBezTo>
                  <a:cubicBezTo>
                    <a:pt x="2572" y="2466"/>
                    <a:pt x="2156" y="3287"/>
                    <a:pt x="1775" y="2918"/>
                  </a:cubicBezTo>
                  <a:cubicBezTo>
                    <a:pt x="1894" y="3144"/>
                    <a:pt x="2013" y="3251"/>
                    <a:pt x="2120" y="3287"/>
                  </a:cubicBezTo>
                  <a:cubicBezTo>
                    <a:pt x="2417" y="3394"/>
                    <a:pt x="2548" y="3120"/>
                    <a:pt x="2691" y="3120"/>
                  </a:cubicBezTo>
                  <a:cubicBezTo>
                    <a:pt x="2584" y="3263"/>
                    <a:pt x="2620" y="3370"/>
                    <a:pt x="2763" y="3418"/>
                  </a:cubicBezTo>
                  <a:cubicBezTo>
                    <a:pt x="2751" y="3239"/>
                    <a:pt x="2918" y="3216"/>
                    <a:pt x="3013" y="3323"/>
                  </a:cubicBezTo>
                  <a:cubicBezTo>
                    <a:pt x="3156" y="3466"/>
                    <a:pt x="3179" y="3811"/>
                    <a:pt x="3584" y="3882"/>
                  </a:cubicBezTo>
                  <a:cubicBezTo>
                    <a:pt x="3644" y="3930"/>
                    <a:pt x="3703" y="3966"/>
                    <a:pt x="3763" y="3990"/>
                  </a:cubicBezTo>
                  <a:cubicBezTo>
                    <a:pt x="3703" y="3978"/>
                    <a:pt x="3632" y="3954"/>
                    <a:pt x="3560" y="3954"/>
                  </a:cubicBezTo>
                  <a:cubicBezTo>
                    <a:pt x="3227" y="3716"/>
                    <a:pt x="2965" y="3930"/>
                    <a:pt x="2751" y="3942"/>
                  </a:cubicBezTo>
                  <a:cubicBezTo>
                    <a:pt x="2620" y="3942"/>
                    <a:pt x="2513" y="3811"/>
                    <a:pt x="2656" y="3692"/>
                  </a:cubicBezTo>
                  <a:cubicBezTo>
                    <a:pt x="2513" y="3632"/>
                    <a:pt x="2417" y="3680"/>
                    <a:pt x="2394" y="3847"/>
                  </a:cubicBezTo>
                  <a:cubicBezTo>
                    <a:pt x="2287" y="3751"/>
                    <a:pt x="2394" y="3466"/>
                    <a:pt x="2108" y="3335"/>
                  </a:cubicBezTo>
                  <a:cubicBezTo>
                    <a:pt x="2001" y="3275"/>
                    <a:pt x="1846" y="3275"/>
                    <a:pt x="1596" y="3347"/>
                  </a:cubicBezTo>
                  <a:lnTo>
                    <a:pt x="1596" y="3347"/>
                  </a:lnTo>
                  <a:cubicBezTo>
                    <a:pt x="2132" y="3347"/>
                    <a:pt x="1846" y="4228"/>
                    <a:pt x="2727" y="4013"/>
                  </a:cubicBezTo>
                  <a:cubicBezTo>
                    <a:pt x="2441" y="4120"/>
                    <a:pt x="2120" y="4144"/>
                    <a:pt x="1810" y="4085"/>
                  </a:cubicBezTo>
                  <a:cubicBezTo>
                    <a:pt x="1846" y="4061"/>
                    <a:pt x="1870" y="4037"/>
                    <a:pt x="1870" y="4001"/>
                  </a:cubicBezTo>
                  <a:cubicBezTo>
                    <a:pt x="1870" y="4001"/>
                    <a:pt x="1870" y="3990"/>
                    <a:pt x="1870" y="3990"/>
                  </a:cubicBezTo>
                  <a:cubicBezTo>
                    <a:pt x="1882" y="3978"/>
                    <a:pt x="1882" y="3966"/>
                    <a:pt x="1870" y="3954"/>
                  </a:cubicBezTo>
                  <a:cubicBezTo>
                    <a:pt x="1870" y="3811"/>
                    <a:pt x="1691" y="3763"/>
                    <a:pt x="1620" y="3882"/>
                  </a:cubicBezTo>
                  <a:cubicBezTo>
                    <a:pt x="1727" y="3859"/>
                    <a:pt x="1751" y="3966"/>
                    <a:pt x="1691" y="4001"/>
                  </a:cubicBezTo>
                  <a:cubicBezTo>
                    <a:pt x="1644" y="4037"/>
                    <a:pt x="1536" y="4001"/>
                    <a:pt x="1501" y="3966"/>
                  </a:cubicBezTo>
                  <a:cubicBezTo>
                    <a:pt x="1465" y="3930"/>
                    <a:pt x="1453" y="3882"/>
                    <a:pt x="1453" y="3835"/>
                  </a:cubicBezTo>
                  <a:cubicBezTo>
                    <a:pt x="1453" y="3716"/>
                    <a:pt x="1513" y="3513"/>
                    <a:pt x="1763" y="3620"/>
                  </a:cubicBezTo>
                  <a:cubicBezTo>
                    <a:pt x="1691" y="3358"/>
                    <a:pt x="1334" y="3406"/>
                    <a:pt x="1203" y="3597"/>
                  </a:cubicBezTo>
                  <a:cubicBezTo>
                    <a:pt x="1108" y="3454"/>
                    <a:pt x="1013" y="3513"/>
                    <a:pt x="989" y="3287"/>
                  </a:cubicBezTo>
                  <a:cubicBezTo>
                    <a:pt x="798" y="3704"/>
                    <a:pt x="1036" y="3787"/>
                    <a:pt x="1108" y="3954"/>
                  </a:cubicBezTo>
                  <a:lnTo>
                    <a:pt x="1108" y="3954"/>
                  </a:lnTo>
                  <a:cubicBezTo>
                    <a:pt x="929" y="3620"/>
                    <a:pt x="655" y="3728"/>
                    <a:pt x="441" y="3537"/>
                  </a:cubicBezTo>
                  <a:cubicBezTo>
                    <a:pt x="477" y="3942"/>
                    <a:pt x="763" y="3930"/>
                    <a:pt x="977" y="4025"/>
                  </a:cubicBezTo>
                  <a:lnTo>
                    <a:pt x="977" y="4025"/>
                  </a:lnTo>
                  <a:cubicBezTo>
                    <a:pt x="465" y="3799"/>
                    <a:pt x="334" y="4097"/>
                    <a:pt x="1" y="4132"/>
                  </a:cubicBezTo>
                  <a:close/>
                  <a:moveTo>
                    <a:pt x="5489" y="4013"/>
                  </a:moveTo>
                  <a:close/>
                  <a:moveTo>
                    <a:pt x="4763" y="3942"/>
                  </a:moveTo>
                  <a:cubicBezTo>
                    <a:pt x="4858" y="3882"/>
                    <a:pt x="4977" y="3870"/>
                    <a:pt x="5084" y="3894"/>
                  </a:cubicBezTo>
                  <a:cubicBezTo>
                    <a:pt x="5263" y="3966"/>
                    <a:pt x="5442" y="4037"/>
                    <a:pt x="5632" y="4097"/>
                  </a:cubicBezTo>
                  <a:cubicBezTo>
                    <a:pt x="5704" y="4109"/>
                    <a:pt x="5787" y="4120"/>
                    <a:pt x="5858" y="4132"/>
                  </a:cubicBezTo>
                  <a:cubicBezTo>
                    <a:pt x="5787" y="4132"/>
                    <a:pt x="5704" y="4144"/>
                    <a:pt x="5632" y="4168"/>
                  </a:cubicBezTo>
                  <a:cubicBezTo>
                    <a:pt x="5442" y="4216"/>
                    <a:pt x="5263" y="4287"/>
                    <a:pt x="5084" y="4371"/>
                  </a:cubicBezTo>
                  <a:cubicBezTo>
                    <a:pt x="4977" y="4394"/>
                    <a:pt x="4858" y="4371"/>
                    <a:pt x="4763" y="4323"/>
                  </a:cubicBezTo>
                  <a:cubicBezTo>
                    <a:pt x="4930" y="4323"/>
                    <a:pt x="5096" y="4251"/>
                    <a:pt x="5204" y="4132"/>
                  </a:cubicBezTo>
                  <a:cubicBezTo>
                    <a:pt x="5096" y="4001"/>
                    <a:pt x="4930" y="3930"/>
                    <a:pt x="4763" y="3942"/>
                  </a:cubicBezTo>
                  <a:close/>
                  <a:moveTo>
                    <a:pt x="5168" y="5013"/>
                  </a:moveTo>
                  <a:close/>
                  <a:moveTo>
                    <a:pt x="4894" y="4894"/>
                  </a:moveTo>
                  <a:cubicBezTo>
                    <a:pt x="4894" y="4728"/>
                    <a:pt x="4834" y="4561"/>
                    <a:pt x="4703" y="4454"/>
                  </a:cubicBezTo>
                  <a:cubicBezTo>
                    <a:pt x="4811" y="4478"/>
                    <a:pt x="4906" y="4549"/>
                    <a:pt x="4977" y="4644"/>
                  </a:cubicBezTo>
                  <a:cubicBezTo>
                    <a:pt x="5049" y="4835"/>
                    <a:pt x="5120" y="5002"/>
                    <a:pt x="5215" y="5180"/>
                  </a:cubicBezTo>
                  <a:cubicBezTo>
                    <a:pt x="5251" y="5240"/>
                    <a:pt x="5299" y="5311"/>
                    <a:pt x="5346" y="5371"/>
                  </a:cubicBezTo>
                  <a:cubicBezTo>
                    <a:pt x="5287" y="5323"/>
                    <a:pt x="5227" y="5275"/>
                    <a:pt x="5168" y="5228"/>
                  </a:cubicBezTo>
                  <a:cubicBezTo>
                    <a:pt x="4989" y="5144"/>
                    <a:pt x="4811" y="5061"/>
                    <a:pt x="4632" y="4990"/>
                  </a:cubicBezTo>
                  <a:cubicBezTo>
                    <a:pt x="4537" y="4930"/>
                    <a:pt x="4465" y="4835"/>
                    <a:pt x="4442" y="4728"/>
                  </a:cubicBezTo>
                  <a:cubicBezTo>
                    <a:pt x="4549" y="4847"/>
                    <a:pt x="4715" y="4906"/>
                    <a:pt x="4894" y="4906"/>
                  </a:cubicBezTo>
                  <a:close/>
                  <a:moveTo>
                    <a:pt x="5001" y="3073"/>
                  </a:moveTo>
                  <a:close/>
                  <a:moveTo>
                    <a:pt x="4632" y="3275"/>
                  </a:moveTo>
                  <a:cubicBezTo>
                    <a:pt x="4811" y="3204"/>
                    <a:pt x="4989" y="3120"/>
                    <a:pt x="5168" y="3037"/>
                  </a:cubicBezTo>
                  <a:cubicBezTo>
                    <a:pt x="5227" y="2989"/>
                    <a:pt x="5287" y="2942"/>
                    <a:pt x="5346" y="2894"/>
                  </a:cubicBezTo>
                  <a:cubicBezTo>
                    <a:pt x="5299" y="2954"/>
                    <a:pt x="5251" y="3013"/>
                    <a:pt x="5215" y="3085"/>
                  </a:cubicBezTo>
                  <a:cubicBezTo>
                    <a:pt x="5120" y="3251"/>
                    <a:pt x="5049" y="3430"/>
                    <a:pt x="4965" y="3609"/>
                  </a:cubicBezTo>
                  <a:cubicBezTo>
                    <a:pt x="4906" y="3704"/>
                    <a:pt x="4811" y="3775"/>
                    <a:pt x="4703" y="3811"/>
                  </a:cubicBezTo>
                  <a:cubicBezTo>
                    <a:pt x="4834" y="3692"/>
                    <a:pt x="4894" y="3537"/>
                    <a:pt x="4894" y="3358"/>
                  </a:cubicBezTo>
                  <a:cubicBezTo>
                    <a:pt x="4715" y="3358"/>
                    <a:pt x="4561" y="3418"/>
                    <a:pt x="4442" y="3549"/>
                  </a:cubicBezTo>
                  <a:cubicBezTo>
                    <a:pt x="4477" y="3430"/>
                    <a:pt x="4537" y="3335"/>
                    <a:pt x="4644" y="3275"/>
                  </a:cubicBezTo>
                  <a:close/>
                  <a:moveTo>
                    <a:pt x="4239" y="5502"/>
                  </a:moveTo>
                  <a:close/>
                  <a:moveTo>
                    <a:pt x="4001" y="2763"/>
                  </a:moveTo>
                  <a:close/>
                  <a:moveTo>
                    <a:pt x="3930" y="3489"/>
                  </a:moveTo>
                  <a:cubicBezTo>
                    <a:pt x="3870" y="3382"/>
                    <a:pt x="3858" y="3275"/>
                    <a:pt x="3882" y="3156"/>
                  </a:cubicBezTo>
                  <a:cubicBezTo>
                    <a:pt x="3953" y="2977"/>
                    <a:pt x="4025" y="2799"/>
                    <a:pt x="4084" y="2608"/>
                  </a:cubicBezTo>
                  <a:cubicBezTo>
                    <a:pt x="4096" y="2537"/>
                    <a:pt x="4108" y="2454"/>
                    <a:pt x="4120" y="2382"/>
                  </a:cubicBezTo>
                  <a:cubicBezTo>
                    <a:pt x="4132" y="2454"/>
                    <a:pt x="4144" y="2537"/>
                    <a:pt x="4156" y="2608"/>
                  </a:cubicBezTo>
                  <a:cubicBezTo>
                    <a:pt x="4215" y="2799"/>
                    <a:pt x="4275" y="2977"/>
                    <a:pt x="4358" y="3156"/>
                  </a:cubicBezTo>
                  <a:cubicBezTo>
                    <a:pt x="4382" y="3275"/>
                    <a:pt x="4370" y="3382"/>
                    <a:pt x="4311" y="3489"/>
                  </a:cubicBezTo>
                  <a:cubicBezTo>
                    <a:pt x="4477" y="3323"/>
                    <a:pt x="4358" y="3037"/>
                    <a:pt x="4120" y="3037"/>
                  </a:cubicBezTo>
                  <a:cubicBezTo>
                    <a:pt x="3882" y="3037"/>
                    <a:pt x="3763" y="3323"/>
                    <a:pt x="3930" y="3489"/>
                  </a:cubicBezTo>
                  <a:close/>
                  <a:moveTo>
                    <a:pt x="4120" y="5216"/>
                  </a:moveTo>
                  <a:cubicBezTo>
                    <a:pt x="4239" y="5097"/>
                    <a:pt x="4311" y="4942"/>
                    <a:pt x="4311" y="4775"/>
                  </a:cubicBezTo>
                  <a:cubicBezTo>
                    <a:pt x="4370" y="4871"/>
                    <a:pt x="4382" y="4990"/>
                    <a:pt x="4358" y="5097"/>
                  </a:cubicBezTo>
                  <a:cubicBezTo>
                    <a:pt x="4275" y="5275"/>
                    <a:pt x="4215" y="5454"/>
                    <a:pt x="4156" y="5644"/>
                  </a:cubicBezTo>
                  <a:cubicBezTo>
                    <a:pt x="4144" y="5716"/>
                    <a:pt x="4132" y="5799"/>
                    <a:pt x="4120" y="5871"/>
                  </a:cubicBezTo>
                  <a:cubicBezTo>
                    <a:pt x="4108" y="5799"/>
                    <a:pt x="4096" y="5716"/>
                    <a:pt x="4084" y="5644"/>
                  </a:cubicBezTo>
                  <a:cubicBezTo>
                    <a:pt x="4025" y="5454"/>
                    <a:pt x="3953" y="5275"/>
                    <a:pt x="3882" y="5097"/>
                  </a:cubicBezTo>
                  <a:cubicBezTo>
                    <a:pt x="3858" y="4990"/>
                    <a:pt x="3870" y="4871"/>
                    <a:pt x="3930" y="4775"/>
                  </a:cubicBezTo>
                  <a:cubicBezTo>
                    <a:pt x="3918" y="4942"/>
                    <a:pt x="3989" y="5109"/>
                    <a:pt x="4120" y="5216"/>
                  </a:cubicBezTo>
                  <a:close/>
                  <a:moveTo>
                    <a:pt x="3346" y="3358"/>
                  </a:moveTo>
                  <a:cubicBezTo>
                    <a:pt x="3334" y="3525"/>
                    <a:pt x="3406" y="3692"/>
                    <a:pt x="3537" y="3799"/>
                  </a:cubicBezTo>
                  <a:cubicBezTo>
                    <a:pt x="3418" y="3775"/>
                    <a:pt x="3322" y="3704"/>
                    <a:pt x="3263" y="3609"/>
                  </a:cubicBezTo>
                  <a:cubicBezTo>
                    <a:pt x="3191" y="3418"/>
                    <a:pt x="3108" y="3251"/>
                    <a:pt x="3025" y="3073"/>
                  </a:cubicBezTo>
                  <a:cubicBezTo>
                    <a:pt x="2977" y="3013"/>
                    <a:pt x="2941" y="2954"/>
                    <a:pt x="2882" y="2882"/>
                  </a:cubicBezTo>
                  <a:cubicBezTo>
                    <a:pt x="2953" y="2942"/>
                    <a:pt x="3013" y="2989"/>
                    <a:pt x="3072" y="3025"/>
                  </a:cubicBezTo>
                  <a:cubicBezTo>
                    <a:pt x="3299" y="3168"/>
                    <a:pt x="3477" y="3192"/>
                    <a:pt x="3608" y="3263"/>
                  </a:cubicBezTo>
                  <a:cubicBezTo>
                    <a:pt x="3703" y="3335"/>
                    <a:pt x="3763" y="3418"/>
                    <a:pt x="3799" y="3537"/>
                  </a:cubicBezTo>
                  <a:cubicBezTo>
                    <a:pt x="3680" y="3406"/>
                    <a:pt x="3513" y="3347"/>
                    <a:pt x="3346" y="3358"/>
                  </a:cubicBezTo>
                  <a:close/>
                  <a:moveTo>
                    <a:pt x="3799" y="4716"/>
                  </a:moveTo>
                  <a:cubicBezTo>
                    <a:pt x="3763" y="4823"/>
                    <a:pt x="3691" y="4918"/>
                    <a:pt x="3596" y="4978"/>
                  </a:cubicBezTo>
                  <a:cubicBezTo>
                    <a:pt x="3418" y="5049"/>
                    <a:pt x="3239" y="5133"/>
                    <a:pt x="3072" y="5228"/>
                  </a:cubicBezTo>
                  <a:cubicBezTo>
                    <a:pt x="3001" y="5263"/>
                    <a:pt x="2941" y="5311"/>
                    <a:pt x="2882" y="5359"/>
                  </a:cubicBezTo>
                  <a:cubicBezTo>
                    <a:pt x="2929" y="5299"/>
                    <a:pt x="2977" y="5228"/>
                    <a:pt x="3013" y="5168"/>
                  </a:cubicBezTo>
                  <a:cubicBezTo>
                    <a:pt x="3108" y="5002"/>
                    <a:pt x="3191" y="4823"/>
                    <a:pt x="3263" y="4644"/>
                  </a:cubicBezTo>
                  <a:cubicBezTo>
                    <a:pt x="3322" y="4549"/>
                    <a:pt x="3418" y="4478"/>
                    <a:pt x="3525" y="4442"/>
                  </a:cubicBezTo>
                  <a:cubicBezTo>
                    <a:pt x="3406" y="4561"/>
                    <a:pt x="3334" y="4716"/>
                    <a:pt x="3346" y="4894"/>
                  </a:cubicBezTo>
                  <a:cubicBezTo>
                    <a:pt x="3513" y="4906"/>
                    <a:pt x="3680" y="4835"/>
                    <a:pt x="3799" y="4716"/>
                  </a:cubicBezTo>
                  <a:close/>
                  <a:moveTo>
                    <a:pt x="2739" y="4013"/>
                  </a:moveTo>
                  <a:close/>
                  <a:moveTo>
                    <a:pt x="2596" y="4085"/>
                  </a:moveTo>
                  <a:cubicBezTo>
                    <a:pt x="2787" y="4037"/>
                    <a:pt x="2965" y="3966"/>
                    <a:pt x="3144" y="3882"/>
                  </a:cubicBezTo>
                  <a:cubicBezTo>
                    <a:pt x="3251" y="3859"/>
                    <a:pt x="3370" y="3882"/>
                    <a:pt x="3465" y="3930"/>
                  </a:cubicBezTo>
                  <a:cubicBezTo>
                    <a:pt x="3299" y="3930"/>
                    <a:pt x="3132" y="4001"/>
                    <a:pt x="3025" y="4120"/>
                  </a:cubicBezTo>
                  <a:cubicBezTo>
                    <a:pt x="3132" y="4251"/>
                    <a:pt x="3299" y="4323"/>
                    <a:pt x="3465" y="4311"/>
                  </a:cubicBezTo>
                  <a:cubicBezTo>
                    <a:pt x="3370" y="4371"/>
                    <a:pt x="3251" y="4394"/>
                    <a:pt x="3144" y="4359"/>
                  </a:cubicBezTo>
                  <a:cubicBezTo>
                    <a:pt x="2965" y="4287"/>
                    <a:pt x="2787" y="4216"/>
                    <a:pt x="2596" y="4156"/>
                  </a:cubicBezTo>
                  <a:cubicBezTo>
                    <a:pt x="2525" y="4144"/>
                    <a:pt x="2441" y="4132"/>
                    <a:pt x="2370" y="4120"/>
                  </a:cubicBezTo>
                  <a:cubicBezTo>
                    <a:pt x="2441" y="4120"/>
                    <a:pt x="2525" y="4109"/>
                    <a:pt x="2608" y="409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26"/>
            <p:cNvSpPr/>
            <p:nvPr/>
          </p:nvSpPr>
          <p:spPr>
            <a:xfrm>
              <a:off x="5318800" y="1947700"/>
              <a:ext cx="206600" cy="207475"/>
            </a:xfrm>
            <a:custGeom>
              <a:avLst/>
              <a:gdLst/>
              <a:ahLst/>
              <a:cxnLst/>
              <a:rect l="l" t="t" r="r" b="b"/>
              <a:pathLst>
                <a:path w="8264" h="8299" extrusionOk="0">
                  <a:moveTo>
                    <a:pt x="1" y="4155"/>
                  </a:moveTo>
                  <a:cubicBezTo>
                    <a:pt x="346" y="4179"/>
                    <a:pt x="465" y="4489"/>
                    <a:pt x="1013" y="4251"/>
                  </a:cubicBezTo>
                  <a:lnTo>
                    <a:pt x="1013" y="4251"/>
                  </a:lnTo>
                  <a:cubicBezTo>
                    <a:pt x="799" y="4358"/>
                    <a:pt x="501" y="4346"/>
                    <a:pt x="477" y="4751"/>
                  </a:cubicBezTo>
                  <a:cubicBezTo>
                    <a:pt x="691" y="4548"/>
                    <a:pt x="965" y="4667"/>
                    <a:pt x="1132" y="4334"/>
                  </a:cubicBezTo>
                  <a:lnTo>
                    <a:pt x="1132" y="4334"/>
                  </a:lnTo>
                  <a:cubicBezTo>
                    <a:pt x="1072" y="4489"/>
                    <a:pt x="822" y="4584"/>
                    <a:pt x="1025" y="4989"/>
                  </a:cubicBezTo>
                  <a:cubicBezTo>
                    <a:pt x="1049" y="4775"/>
                    <a:pt x="1144" y="4822"/>
                    <a:pt x="1239" y="4679"/>
                  </a:cubicBezTo>
                  <a:cubicBezTo>
                    <a:pt x="1370" y="4882"/>
                    <a:pt x="1715" y="4917"/>
                    <a:pt x="1787" y="4667"/>
                  </a:cubicBezTo>
                  <a:cubicBezTo>
                    <a:pt x="1549" y="4763"/>
                    <a:pt x="1477" y="4572"/>
                    <a:pt x="1477" y="4441"/>
                  </a:cubicBezTo>
                  <a:cubicBezTo>
                    <a:pt x="1477" y="4394"/>
                    <a:pt x="1501" y="4358"/>
                    <a:pt x="1537" y="4322"/>
                  </a:cubicBezTo>
                  <a:cubicBezTo>
                    <a:pt x="1572" y="4286"/>
                    <a:pt x="1680" y="4239"/>
                    <a:pt x="1727" y="4286"/>
                  </a:cubicBezTo>
                  <a:cubicBezTo>
                    <a:pt x="1775" y="4322"/>
                    <a:pt x="1763" y="4429"/>
                    <a:pt x="1656" y="4394"/>
                  </a:cubicBezTo>
                  <a:cubicBezTo>
                    <a:pt x="1715" y="4513"/>
                    <a:pt x="1906" y="4477"/>
                    <a:pt x="1906" y="4334"/>
                  </a:cubicBezTo>
                  <a:cubicBezTo>
                    <a:pt x="1906" y="4322"/>
                    <a:pt x="1906" y="4310"/>
                    <a:pt x="1906" y="4286"/>
                  </a:cubicBezTo>
                  <a:cubicBezTo>
                    <a:pt x="1906" y="4286"/>
                    <a:pt x="1906" y="4286"/>
                    <a:pt x="1906" y="4286"/>
                  </a:cubicBezTo>
                  <a:cubicBezTo>
                    <a:pt x="1894" y="4251"/>
                    <a:pt x="1870" y="4215"/>
                    <a:pt x="1846" y="4191"/>
                  </a:cubicBezTo>
                  <a:cubicBezTo>
                    <a:pt x="2156" y="4132"/>
                    <a:pt x="2465" y="4155"/>
                    <a:pt x="2763" y="4263"/>
                  </a:cubicBezTo>
                  <a:lnTo>
                    <a:pt x="2763" y="4263"/>
                  </a:lnTo>
                  <a:cubicBezTo>
                    <a:pt x="1882" y="4060"/>
                    <a:pt x="2168" y="4929"/>
                    <a:pt x="1620" y="4929"/>
                  </a:cubicBezTo>
                  <a:lnTo>
                    <a:pt x="1620" y="4929"/>
                  </a:lnTo>
                  <a:cubicBezTo>
                    <a:pt x="1870" y="5001"/>
                    <a:pt x="2037" y="5001"/>
                    <a:pt x="2144" y="4953"/>
                  </a:cubicBezTo>
                  <a:cubicBezTo>
                    <a:pt x="2418" y="4810"/>
                    <a:pt x="2311" y="4524"/>
                    <a:pt x="2430" y="4429"/>
                  </a:cubicBezTo>
                  <a:cubicBezTo>
                    <a:pt x="2453" y="4608"/>
                    <a:pt x="2549" y="4644"/>
                    <a:pt x="2680" y="4584"/>
                  </a:cubicBezTo>
                  <a:cubicBezTo>
                    <a:pt x="2549" y="4477"/>
                    <a:pt x="2656" y="4334"/>
                    <a:pt x="2787" y="4334"/>
                  </a:cubicBezTo>
                  <a:cubicBezTo>
                    <a:pt x="2989" y="4346"/>
                    <a:pt x="3251" y="4560"/>
                    <a:pt x="3596" y="4334"/>
                  </a:cubicBezTo>
                  <a:cubicBezTo>
                    <a:pt x="3668" y="4334"/>
                    <a:pt x="3727" y="4310"/>
                    <a:pt x="3799" y="4298"/>
                  </a:cubicBezTo>
                  <a:cubicBezTo>
                    <a:pt x="3739" y="4322"/>
                    <a:pt x="3680" y="4358"/>
                    <a:pt x="3620" y="4405"/>
                  </a:cubicBezTo>
                  <a:cubicBezTo>
                    <a:pt x="3215" y="4477"/>
                    <a:pt x="3192" y="4822"/>
                    <a:pt x="3049" y="4965"/>
                  </a:cubicBezTo>
                  <a:cubicBezTo>
                    <a:pt x="2954" y="5072"/>
                    <a:pt x="2787" y="5048"/>
                    <a:pt x="2799" y="4870"/>
                  </a:cubicBezTo>
                  <a:cubicBezTo>
                    <a:pt x="2656" y="4917"/>
                    <a:pt x="2620" y="5013"/>
                    <a:pt x="2727" y="5167"/>
                  </a:cubicBezTo>
                  <a:cubicBezTo>
                    <a:pt x="2573" y="5179"/>
                    <a:pt x="2453" y="4894"/>
                    <a:pt x="2156" y="5001"/>
                  </a:cubicBezTo>
                  <a:cubicBezTo>
                    <a:pt x="2049" y="5036"/>
                    <a:pt x="1930" y="5144"/>
                    <a:pt x="1799" y="5370"/>
                  </a:cubicBezTo>
                  <a:lnTo>
                    <a:pt x="1846" y="5334"/>
                  </a:lnTo>
                  <a:lnTo>
                    <a:pt x="1799" y="5370"/>
                  </a:lnTo>
                  <a:cubicBezTo>
                    <a:pt x="2192" y="5001"/>
                    <a:pt x="2608" y="5822"/>
                    <a:pt x="3085" y="5048"/>
                  </a:cubicBezTo>
                  <a:lnTo>
                    <a:pt x="3085" y="5048"/>
                  </a:lnTo>
                  <a:cubicBezTo>
                    <a:pt x="2954" y="5334"/>
                    <a:pt x="2739" y="5572"/>
                    <a:pt x="2489" y="5739"/>
                  </a:cubicBezTo>
                  <a:cubicBezTo>
                    <a:pt x="2489" y="5703"/>
                    <a:pt x="2489" y="5667"/>
                    <a:pt x="2465" y="5644"/>
                  </a:cubicBezTo>
                  <a:lnTo>
                    <a:pt x="2465" y="5632"/>
                  </a:lnTo>
                  <a:cubicBezTo>
                    <a:pt x="2453" y="5620"/>
                    <a:pt x="2453" y="5608"/>
                    <a:pt x="2442" y="5596"/>
                  </a:cubicBezTo>
                  <a:cubicBezTo>
                    <a:pt x="2334" y="5501"/>
                    <a:pt x="2180" y="5608"/>
                    <a:pt x="2215" y="5739"/>
                  </a:cubicBezTo>
                  <a:cubicBezTo>
                    <a:pt x="2275" y="5632"/>
                    <a:pt x="2370" y="5691"/>
                    <a:pt x="2346" y="5763"/>
                  </a:cubicBezTo>
                  <a:cubicBezTo>
                    <a:pt x="2334" y="5822"/>
                    <a:pt x="2239" y="5870"/>
                    <a:pt x="2180" y="5870"/>
                  </a:cubicBezTo>
                  <a:cubicBezTo>
                    <a:pt x="2132" y="5870"/>
                    <a:pt x="2096" y="5858"/>
                    <a:pt x="2061" y="5822"/>
                  </a:cubicBezTo>
                  <a:cubicBezTo>
                    <a:pt x="1965" y="5739"/>
                    <a:pt x="1882" y="5548"/>
                    <a:pt x="2120" y="5453"/>
                  </a:cubicBezTo>
                  <a:cubicBezTo>
                    <a:pt x="1894" y="5322"/>
                    <a:pt x="1680" y="5596"/>
                    <a:pt x="1715" y="5822"/>
                  </a:cubicBezTo>
                  <a:cubicBezTo>
                    <a:pt x="1549" y="5787"/>
                    <a:pt x="1513" y="5906"/>
                    <a:pt x="1346" y="5751"/>
                  </a:cubicBezTo>
                  <a:cubicBezTo>
                    <a:pt x="1501" y="6191"/>
                    <a:pt x="1739" y="6072"/>
                    <a:pt x="1894" y="6144"/>
                  </a:cubicBezTo>
                  <a:lnTo>
                    <a:pt x="1894" y="6144"/>
                  </a:lnTo>
                  <a:cubicBezTo>
                    <a:pt x="1537" y="6037"/>
                    <a:pt x="1430" y="6310"/>
                    <a:pt x="1132" y="6322"/>
                  </a:cubicBezTo>
                  <a:cubicBezTo>
                    <a:pt x="1441" y="6584"/>
                    <a:pt x="1644" y="6370"/>
                    <a:pt x="1858" y="6287"/>
                  </a:cubicBezTo>
                  <a:lnTo>
                    <a:pt x="1858" y="6287"/>
                  </a:lnTo>
                  <a:cubicBezTo>
                    <a:pt x="1322" y="6513"/>
                    <a:pt x="1441" y="6810"/>
                    <a:pt x="1227" y="7072"/>
                  </a:cubicBezTo>
                  <a:cubicBezTo>
                    <a:pt x="1477" y="6858"/>
                    <a:pt x="1787" y="6977"/>
                    <a:pt x="2001" y="6441"/>
                  </a:cubicBezTo>
                  <a:lnTo>
                    <a:pt x="2001" y="6441"/>
                  </a:lnTo>
                  <a:cubicBezTo>
                    <a:pt x="1930" y="6656"/>
                    <a:pt x="1703" y="6858"/>
                    <a:pt x="1977" y="7168"/>
                  </a:cubicBezTo>
                  <a:cubicBezTo>
                    <a:pt x="1989" y="6870"/>
                    <a:pt x="2263" y="6763"/>
                    <a:pt x="2144" y="6406"/>
                  </a:cubicBezTo>
                  <a:lnTo>
                    <a:pt x="2144" y="6406"/>
                  </a:lnTo>
                  <a:cubicBezTo>
                    <a:pt x="2215" y="6560"/>
                    <a:pt x="2108" y="6799"/>
                    <a:pt x="2537" y="6953"/>
                  </a:cubicBezTo>
                  <a:cubicBezTo>
                    <a:pt x="2394" y="6787"/>
                    <a:pt x="2513" y="6751"/>
                    <a:pt x="2477" y="6584"/>
                  </a:cubicBezTo>
                  <a:cubicBezTo>
                    <a:pt x="2704" y="6632"/>
                    <a:pt x="2977" y="6406"/>
                    <a:pt x="2846" y="6179"/>
                  </a:cubicBezTo>
                  <a:cubicBezTo>
                    <a:pt x="2751" y="6418"/>
                    <a:pt x="2561" y="6334"/>
                    <a:pt x="2477" y="6239"/>
                  </a:cubicBezTo>
                  <a:cubicBezTo>
                    <a:pt x="2442" y="6203"/>
                    <a:pt x="2430" y="6168"/>
                    <a:pt x="2430" y="6120"/>
                  </a:cubicBezTo>
                  <a:cubicBezTo>
                    <a:pt x="2430" y="6060"/>
                    <a:pt x="2465" y="5953"/>
                    <a:pt x="2537" y="5953"/>
                  </a:cubicBezTo>
                  <a:cubicBezTo>
                    <a:pt x="2596" y="5941"/>
                    <a:pt x="2668" y="6025"/>
                    <a:pt x="2561" y="6084"/>
                  </a:cubicBezTo>
                  <a:cubicBezTo>
                    <a:pt x="2692" y="6120"/>
                    <a:pt x="2787" y="5965"/>
                    <a:pt x="2704" y="5858"/>
                  </a:cubicBezTo>
                  <a:cubicBezTo>
                    <a:pt x="2692" y="5846"/>
                    <a:pt x="2680" y="5846"/>
                    <a:pt x="2668" y="5834"/>
                  </a:cubicBezTo>
                  <a:lnTo>
                    <a:pt x="2668" y="5834"/>
                  </a:lnTo>
                  <a:cubicBezTo>
                    <a:pt x="2632" y="5810"/>
                    <a:pt x="2596" y="5810"/>
                    <a:pt x="2561" y="5810"/>
                  </a:cubicBezTo>
                  <a:cubicBezTo>
                    <a:pt x="2739" y="5560"/>
                    <a:pt x="2977" y="5358"/>
                    <a:pt x="3263" y="5215"/>
                  </a:cubicBezTo>
                  <a:cubicBezTo>
                    <a:pt x="2489" y="5703"/>
                    <a:pt x="3311" y="6108"/>
                    <a:pt x="2930" y="6501"/>
                  </a:cubicBezTo>
                  <a:lnTo>
                    <a:pt x="2965" y="6453"/>
                  </a:lnTo>
                  <a:cubicBezTo>
                    <a:pt x="2954" y="6477"/>
                    <a:pt x="2942" y="6489"/>
                    <a:pt x="2930" y="6501"/>
                  </a:cubicBezTo>
                  <a:cubicBezTo>
                    <a:pt x="3156" y="6370"/>
                    <a:pt x="3263" y="6263"/>
                    <a:pt x="3311" y="6144"/>
                  </a:cubicBezTo>
                  <a:cubicBezTo>
                    <a:pt x="3406" y="5846"/>
                    <a:pt x="3132" y="5727"/>
                    <a:pt x="3132" y="5572"/>
                  </a:cubicBezTo>
                  <a:cubicBezTo>
                    <a:pt x="3275" y="5679"/>
                    <a:pt x="3382" y="5644"/>
                    <a:pt x="3430" y="5501"/>
                  </a:cubicBezTo>
                  <a:cubicBezTo>
                    <a:pt x="3263" y="5525"/>
                    <a:pt x="3227" y="5358"/>
                    <a:pt x="3335" y="5251"/>
                  </a:cubicBezTo>
                  <a:cubicBezTo>
                    <a:pt x="3477" y="5120"/>
                    <a:pt x="3823" y="5084"/>
                    <a:pt x="3894" y="4679"/>
                  </a:cubicBezTo>
                  <a:cubicBezTo>
                    <a:pt x="3942" y="4620"/>
                    <a:pt x="3977" y="4560"/>
                    <a:pt x="4001" y="4501"/>
                  </a:cubicBezTo>
                  <a:cubicBezTo>
                    <a:pt x="3989" y="4572"/>
                    <a:pt x="3977" y="4644"/>
                    <a:pt x="3966" y="4703"/>
                  </a:cubicBezTo>
                  <a:cubicBezTo>
                    <a:pt x="3727" y="5048"/>
                    <a:pt x="3954" y="5298"/>
                    <a:pt x="3966" y="5513"/>
                  </a:cubicBezTo>
                  <a:cubicBezTo>
                    <a:pt x="3966" y="5656"/>
                    <a:pt x="3823" y="5751"/>
                    <a:pt x="3716" y="5620"/>
                  </a:cubicBezTo>
                  <a:cubicBezTo>
                    <a:pt x="3656" y="5751"/>
                    <a:pt x="3704" y="5858"/>
                    <a:pt x="3870" y="5882"/>
                  </a:cubicBezTo>
                  <a:cubicBezTo>
                    <a:pt x="3775" y="5989"/>
                    <a:pt x="3489" y="5882"/>
                    <a:pt x="3346" y="6156"/>
                  </a:cubicBezTo>
                  <a:cubicBezTo>
                    <a:pt x="3299" y="6322"/>
                    <a:pt x="3299" y="6513"/>
                    <a:pt x="3370" y="6680"/>
                  </a:cubicBezTo>
                  <a:lnTo>
                    <a:pt x="3370" y="6680"/>
                  </a:lnTo>
                  <a:cubicBezTo>
                    <a:pt x="3370" y="6132"/>
                    <a:pt x="4239" y="6429"/>
                    <a:pt x="4037" y="5537"/>
                  </a:cubicBezTo>
                  <a:lnTo>
                    <a:pt x="4037" y="5537"/>
                  </a:lnTo>
                  <a:cubicBezTo>
                    <a:pt x="4144" y="5834"/>
                    <a:pt x="4168" y="6156"/>
                    <a:pt x="4108" y="6453"/>
                  </a:cubicBezTo>
                  <a:cubicBezTo>
                    <a:pt x="4085" y="6429"/>
                    <a:pt x="4061" y="6406"/>
                    <a:pt x="4013" y="6394"/>
                  </a:cubicBezTo>
                  <a:lnTo>
                    <a:pt x="4013" y="6394"/>
                  </a:lnTo>
                  <a:cubicBezTo>
                    <a:pt x="4001" y="6394"/>
                    <a:pt x="3977" y="6394"/>
                    <a:pt x="3966" y="6394"/>
                  </a:cubicBezTo>
                  <a:cubicBezTo>
                    <a:pt x="3835" y="6394"/>
                    <a:pt x="3787" y="6584"/>
                    <a:pt x="3906" y="6656"/>
                  </a:cubicBezTo>
                  <a:cubicBezTo>
                    <a:pt x="3870" y="6537"/>
                    <a:pt x="3977" y="6525"/>
                    <a:pt x="4025" y="6572"/>
                  </a:cubicBezTo>
                  <a:cubicBezTo>
                    <a:pt x="4061" y="6620"/>
                    <a:pt x="4025" y="6739"/>
                    <a:pt x="3977" y="6775"/>
                  </a:cubicBezTo>
                  <a:cubicBezTo>
                    <a:pt x="3954" y="6799"/>
                    <a:pt x="3906" y="6822"/>
                    <a:pt x="3858" y="6822"/>
                  </a:cubicBezTo>
                  <a:cubicBezTo>
                    <a:pt x="3739" y="6834"/>
                    <a:pt x="3537" y="6751"/>
                    <a:pt x="3632" y="6513"/>
                  </a:cubicBezTo>
                  <a:cubicBezTo>
                    <a:pt x="3382" y="6584"/>
                    <a:pt x="3430" y="6941"/>
                    <a:pt x="3620" y="7061"/>
                  </a:cubicBezTo>
                  <a:cubicBezTo>
                    <a:pt x="3477" y="7156"/>
                    <a:pt x="3537" y="7263"/>
                    <a:pt x="3311" y="7275"/>
                  </a:cubicBezTo>
                  <a:cubicBezTo>
                    <a:pt x="3727" y="7477"/>
                    <a:pt x="3811" y="7227"/>
                    <a:pt x="3977" y="7168"/>
                  </a:cubicBezTo>
                  <a:lnTo>
                    <a:pt x="3977" y="7168"/>
                  </a:lnTo>
                  <a:cubicBezTo>
                    <a:pt x="3632" y="7346"/>
                    <a:pt x="3751" y="7608"/>
                    <a:pt x="3549" y="7834"/>
                  </a:cubicBezTo>
                  <a:cubicBezTo>
                    <a:pt x="3966" y="7799"/>
                    <a:pt x="3954" y="7501"/>
                    <a:pt x="4049" y="7299"/>
                  </a:cubicBezTo>
                  <a:lnTo>
                    <a:pt x="4049" y="7299"/>
                  </a:lnTo>
                  <a:cubicBezTo>
                    <a:pt x="3823" y="7834"/>
                    <a:pt x="4120" y="7965"/>
                    <a:pt x="4156" y="8299"/>
                  </a:cubicBezTo>
                  <a:cubicBezTo>
                    <a:pt x="4180" y="7965"/>
                    <a:pt x="4489" y="7834"/>
                    <a:pt x="4263" y="7299"/>
                  </a:cubicBezTo>
                  <a:lnTo>
                    <a:pt x="4263" y="7299"/>
                  </a:lnTo>
                  <a:cubicBezTo>
                    <a:pt x="4358" y="7501"/>
                    <a:pt x="4347" y="7799"/>
                    <a:pt x="4751" y="7834"/>
                  </a:cubicBezTo>
                  <a:cubicBezTo>
                    <a:pt x="4549" y="7608"/>
                    <a:pt x="4668" y="7346"/>
                    <a:pt x="4335" y="7168"/>
                  </a:cubicBezTo>
                  <a:lnTo>
                    <a:pt x="4335" y="7168"/>
                  </a:lnTo>
                  <a:cubicBezTo>
                    <a:pt x="4501" y="7227"/>
                    <a:pt x="4585" y="7477"/>
                    <a:pt x="5001" y="7275"/>
                  </a:cubicBezTo>
                  <a:cubicBezTo>
                    <a:pt x="4775" y="7263"/>
                    <a:pt x="4835" y="7156"/>
                    <a:pt x="4692" y="7061"/>
                  </a:cubicBezTo>
                  <a:cubicBezTo>
                    <a:pt x="4882" y="6941"/>
                    <a:pt x="4930" y="6584"/>
                    <a:pt x="4668" y="6513"/>
                  </a:cubicBezTo>
                  <a:cubicBezTo>
                    <a:pt x="4775" y="6751"/>
                    <a:pt x="4573" y="6834"/>
                    <a:pt x="4454" y="6822"/>
                  </a:cubicBezTo>
                  <a:cubicBezTo>
                    <a:pt x="4406" y="6822"/>
                    <a:pt x="4358" y="6799"/>
                    <a:pt x="4323" y="6775"/>
                  </a:cubicBezTo>
                  <a:cubicBezTo>
                    <a:pt x="4287" y="6739"/>
                    <a:pt x="4239" y="6620"/>
                    <a:pt x="4287" y="6572"/>
                  </a:cubicBezTo>
                  <a:cubicBezTo>
                    <a:pt x="4323" y="6525"/>
                    <a:pt x="4430" y="6537"/>
                    <a:pt x="4394" y="6656"/>
                  </a:cubicBezTo>
                  <a:cubicBezTo>
                    <a:pt x="4418" y="6644"/>
                    <a:pt x="4430" y="6632"/>
                    <a:pt x="4442" y="6620"/>
                  </a:cubicBezTo>
                  <a:cubicBezTo>
                    <a:pt x="4489" y="6572"/>
                    <a:pt x="4489" y="6489"/>
                    <a:pt x="4442" y="6441"/>
                  </a:cubicBezTo>
                  <a:cubicBezTo>
                    <a:pt x="4418" y="6418"/>
                    <a:pt x="4382" y="6406"/>
                    <a:pt x="4347" y="6394"/>
                  </a:cubicBezTo>
                  <a:cubicBezTo>
                    <a:pt x="4323" y="6394"/>
                    <a:pt x="4311" y="6394"/>
                    <a:pt x="4299" y="6394"/>
                  </a:cubicBezTo>
                  <a:lnTo>
                    <a:pt x="4287" y="6394"/>
                  </a:lnTo>
                  <a:cubicBezTo>
                    <a:pt x="4251" y="6406"/>
                    <a:pt x="4228" y="6429"/>
                    <a:pt x="4204" y="6453"/>
                  </a:cubicBezTo>
                  <a:cubicBezTo>
                    <a:pt x="4132" y="6144"/>
                    <a:pt x="4144" y="5822"/>
                    <a:pt x="4239" y="5525"/>
                  </a:cubicBezTo>
                  <a:cubicBezTo>
                    <a:pt x="4037" y="6406"/>
                    <a:pt x="4906" y="6120"/>
                    <a:pt x="4906" y="6656"/>
                  </a:cubicBezTo>
                  <a:lnTo>
                    <a:pt x="4906" y="6596"/>
                  </a:lnTo>
                  <a:cubicBezTo>
                    <a:pt x="4918" y="6620"/>
                    <a:pt x="4918" y="6644"/>
                    <a:pt x="4906" y="6656"/>
                  </a:cubicBezTo>
                  <a:cubicBezTo>
                    <a:pt x="4978" y="6406"/>
                    <a:pt x="4978" y="6251"/>
                    <a:pt x="4930" y="6144"/>
                  </a:cubicBezTo>
                  <a:cubicBezTo>
                    <a:pt x="4787" y="5858"/>
                    <a:pt x="4501" y="5965"/>
                    <a:pt x="4406" y="5858"/>
                  </a:cubicBezTo>
                  <a:cubicBezTo>
                    <a:pt x="4585" y="5834"/>
                    <a:pt x="4620" y="5739"/>
                    <a:pt x="4561" y="5596"/>
                  </a:cubicBezTo>
                  <a:cubicBezTo>
                    <a:pt x="4454" y="5739"/>
                    <a:pt x="4311" y="5632"/>
                    <a:pt x="4311" y="5501"/>
                  </a:cubicBezTo>
                  <a:cubicBezTo>
                    <a:pt x="4311" y="5286"/>
                    <a:pt x="4537" y="5025"/>
                    <a:pt x="4311" y="4691"/>
                  </a:cubicBezTo>
                  <a:cubicBezTo>
                    <a:pt x="4311" y="4620"/>
                    <a:pt x="4287" y="4548"/>
                    <a:pt x="4275" y="4489"/>
                  </a:cubicBezTo>
                  <a:cubicBezTo>
                    <a:pt x="4299" y="4548"/>
                    <a:pt x="4335" y="4608"/>
                    <a:pt x="4382" y="4655"/>
                  </a:cubicBezTo>
                  <a:cubicBezTo>
                    <a:pt x="4454" y="5072"/>
                    <a:pt x="4799" y="5096"/>
                    <a:pt x="4942" y="5239"/>
                  </a:cubicBezTo>
                  <a:cubicBezTo>
                    <a:pt x="5049" y="5334"/>
                    <a:pt x="5025" y="5501"/>
                    <a:pt x="4847" y="5489"/>
                  </a:cubicBezTo>
                  <a:cubicBezTo>
                    <a:pt x="4894" y="5620"/>
                    <a:pt x="4990" y="5667"/>
                    <a:pt x="5144" y="5560"/>
                  </a:cubicBezTo>
                  <a:cubicBezTo>
                    <a:pt x="5144" y="5703"/>
                    <a:pt x="4870" y="5834"/>
                    <a:pt x="4978" y="6120"/>
                  </a:cubicBezTo>
                  <a:cubicBezTo>
                    <a:pt x="5013" y="6239"/>
                    <a:pt x="5120" y="6358"/>
                    <a:pt x="5347" y="6477"/>
                  </a:cubicBezTo>
                  <a:lnTo>
                    <a:pt x="5347" y="6477"/>
                  </a:lnTo>
                  <a:cubicBezTo>
                    <a:pt x="4978" y="6096"/>
                    <a:pt x="5799" y="5679"/>
                    <a:pt x="5025" y="5203"/>
                  </a:cubicBezTo>
                  <a:lnTo>
                    <a:pt x="5025" y="5203"/>
                  </a:lnTo>
                  <a:cubicBezTo>
                    <a:pt x="5311" y="5334"/>
                    <a:pt x="5549" y="5537"/>
                    <a:pt x="5716" y="5798"/>
                  </a:cubicBezTo>
                  <a:cubicBezTo>
                    <a:pt x="5680" y="5787"/>
                    <a:pt x="5644" y="5798"/>
                    <a:pt x="5621" y="5822"/>
                  </a:cubicBezTo>
                  <a:lnTo>
                    <a:pt x="5609" y="5822"/>
                  </a:lnTo>
                  <a:cubicBezTo>
                    <a:pt x="5597" y="5822"/>
                    <a:pt x="5585" y="5834"/>
                    <a:pt x="5573" y="5846"/>
                  </a:cubicBezTo>
                  <a:cubicBezTo>
                    <a:pt x="5525" y="5906"/>
                    <a:pt x="5525" y="5989"/>
                    <a:pt x="5573" y="6037"/>
                  </a:cubicBezTo>
                  <a:cubicBezTo>
                    <a:pt x="5609" y="6060"/>
                    <a:pt x="5644" y="6072"/>
                    <a:pt x="5680" y="6072"/>
                  </a:cubicBezTo>
                  <a:lnTo>
                    <a:pt x="5704" y="6072"/>
                  </a:lnTo>
                  <a:cubicBezTo>
                    <a:pt x="5609" y="6013"/>
                    <a:pt x="5668" y="5929"/>
                    <a:pt x="5728" y="5941"/>
                  </a:cubicBezTo>
                  <a:cubicBezTo>
                    <a:pt x="5799" y="5941"/>
                    <a:pt x="5847" y="6048"/>
                    <a:pt x="5847" y="6108"/>
                  </a:cubicBezTo>
                  <a:cubicBezTo>
                    <a:pt x="5847" y="6156"/>
                    <a:pt x="5823" y="6191"/>
                    <a:pt x="5787" y="6227"/>
                  </a:cubicBezTo>
                  <a:cubicBezTo>
                    <a:pt x="5692" y="6382"/>
                    <a:pt x="5466" y="6346"/>
                    <a:pt x="5418" y="6168"/>
                  </a:cubicBezTo>
                  <a:cubicBezTo>
                    <a:pt x="5287" y="6394"/>
                    <a:pt x="5573" y="6608"/>
                    <a:pt x="5799" y="6572"/>
                  </a:cubicBezTo>
                  <a:cubicBezTo>
                    <a:pt x="5763" y="6739"/>
                    <a:pt x="5871" y="6775"/>
                    <a:pt x="5728" y="6941"/>
                  </a:cubicBezTo>
                  <a:cubicBezTo>
                    <a:pt x="6156" y="6787"/>
                    <a:pt x="6049" y="6549"/>
                    <a:pt x="6121" y="6394"/>
                  </a:cubicBezTo>
                  <a:lnTo>
                    <a:pt x="6121" y="6394"/>
                  </a:lnTo>
                  <a:cubicBezTo>
                    <a:pt x="6002" y="6751"/>
                    <a:pt x="6275" y="6858"/>
                    <a:pt x="6287" y="7156"/>
                  </a:cubicBezTo>
                  <a:cubicBezTo>
                    <a:pt x="6561" y="6846"/>
                    <a:pt x="6347" y="6644"/>
                    <a:pt x="6263" y="6429"/>
                  </a:cubicBezTo>
                  <a:lnTo>
                    <a:pt x="6263" y="6429"/>
                  </a:lnTo>
                  <a:cubicBezTo>
                    <a:pt x="6478" y="6965"/>
                    <a:pt x="6787" y="6846"/>
                    <a:pt x="7049" y="7061"/>
                  </a:cubicBezTo>
                  <a:cubicBezTo>
                    <a:pt x="6823" y="6799"/>
                    <a:pt x="6954" y="6501"/>
                    <a:pt x="6406" y="6275"/>
                  </a:cubicBezTo>
                  <a:lnTo>
                    <a:pt x="6406" y="6275"/>
                  </a:lnTo>
                  <a:cubicBezTo>
                    <a:pt x="6633" y="6358"/>
                    <a:pt x="6823" y="6572"/>
                    <a:pt x="7133" y="6310"/>
                  </a:cubicBezTo>
                  <a:cubicBezTo>
                    <a:pt x="6835" y="6299"/>
                    <a:pt x="6728" y="6025"/>
                    <a:pt x="6371" y="6132"/>
                  </a:cubicBezTo>
                  <a:lnTo>
                    <a:pt x="6371" y="6132"/>
                  </a:lnTo>
                  <a:cubicBezTo>
                    <a:pt x="6537" y="6060"/>
                    <a:pt x="6764" y="6179"/>
                    <a:pt x="6918" y="5739"/>
                  </a:cubicBezTo>
                  <a:cubicBezTo>
                    <a:pt x="6752" y="5894"/>
                    <a:pt x="6716" y="5775"/>
                    <a:pt x="6549" y="5810"/>
                  </a:cubicBezTo>
                  <a:cubicBezTo>
                    <a:pt x="6597" y="5584"/>
                    <a:pt x="6383" y="5310"/>
                    <a:pt x="6144" y="5441"/>
                  </a:cubicBezTo>
                  <a:cubicBezTo>
                    <a:pt x="6394" y="5537"/>
                    <a:pt x="6299" y="5727"/>
                    <a:pt x="6216" y="5810"/>
                  </a:cubicBezTo>
                  <a:cubicBezTo>
                    <a:pt x="6180" y="5846"/>
                    <a:pt x="6133" y="5858"/>
                    <a:pt x="6085" y="5858"/>
                  </a:cubicBezTo>
                  <a:cubicBezTo>
                    <a:pt x="6037" y="5858"/>
                    <a:pt x="5930" y="5810"/>
                    <a:pt x="5918" y="5751"/>
                  </a:cubicBezTo>
                  <a:cubicBezTo>
                    <a:pt x="5906" y="5679"/>
                    <a:pt x="6002" y="5620"/>
                    <a:pt x="6049" y="5727"/>
                  </a:cubicBezTo>
                  <a:cubicBezTo>
                    <a:pt x="6049" y="5715"/>
                    <a:pt x="6049" y="5703"/>
                    <a:pt x="6049" y="5691"/>
                  </a:cubicBezTo>
                  <a:cubicBezTo>
                    <a:pt x="6061" y="5656"/>
                    <a:pt x="6049" y="5620"/>
                    <a:pt x="6025" y="5596"/>
                  </a:cubicBezTo>
                  <a:cubicBezTo>
                    <a:pt x="5966" y="5548"/>
                    <a:pt x="5882" y="5548"/>
                    <a:pt x="5823" y="5596"/>
                  </a:cubicBezTo>
                  <a:cubicBezTo>
                    <a:pt x="5811" y="5608"/>
                    <a:pt x="5811" y="5608"/>
                    <a:pt x="5799" y="5620"/>
                  </a:cubicBezTo>
                  <a:lnTo>
                    <a:pt x="5799" y="5632"/>
                  </a:lnTo>
                  <a:cubicBezTo>
                    <a:pt x="5775" y="5667"/>
                    <a:pt x="5775" y="5703"/>
                    <a:pt x="5775" y="5739"/>
                  </a:cubicBezTo>
                  <a:cubicBezTo>
                    <a:pt x="5525" y="5560"/>
                    <a:pt x="5311" y="5322"/>
                    <a:pt x="5180" y="5036"/>
                  </a:cubicBezTo>
                  <a:cubicBezTo>
                    <a:pt x="5668" y="5810"/>
                    <a:pt x="6073" y="4989"/>
                    <a:pt x="6466" y="5370"/>
                  </a:cubicBezTo>
                  <a:lnTo>
                    <a:pt x="6418" y="5334"/>
                  </a:lnTo>
                  <a:cubicBezTo>
                    <a:pt x="6442" y="5346"/>
                    <a:pt x="6454" y="5358"/>
                    <a:pt x="6466" y="5370"/>
                  </a:cubicBezTo>
                  <a:cubicBezTo>
                    <a:pt x="6335" y="5144"/>
                    <a:pt x="6228" y="5036"/>
                    <a:pt x="6109" y="4989"/>
                  </a:cubicBezTo>
                  <a:cubicBezTo>
                    <a:pt x="5811" y="4894"/>
                    <a:pt x="5692" y="5167"/>
                    <a:pt x="5537" y="5167"/>
                  </a:cubicBezTo>
                  <a:cubicBezTo>
                    <a:pt x="5644" y="5025"/>
                    <a:pt x="5609" y="4917"/>
                    <a:pt x="5466" y="4870"/>
                  </a:cubicBezTo>
                  <a:cubicBezTo>
                    <a:pt x="5490" y="5036"/>
                    <a:pt x="5323" y="5072"/>
                    <a:pt x="5216" y="4965"/>
                  </a:cubicBezTo>
                  <a:cubicBezTo>
                    <a:pt x="5085" y="4822"/>
                    <a:pt x="5049" y="4477"/>
                    <a:pt x="4644" y="4405"/>
                  </a:cubicBezTo>
                  <a:cubicBezTo>
                    <a:pt x="4585" y="4358"/>
                    <a:pt x="4525" y="4322"/>
                    <a:pt x="4466" y="4286"/>
                  </a:cubicBezTo>
                  <a:cubicBezTo>
                    <a:pt x="4537" y="4310"/>
                    <a:pt x="4609" y="4322"/>
                    <a:pt x="4668" y="4334"/>
                  </a:cubicBezTo>
                  <a:cubicBezTo>
                    <a:pt x="5013" y="4572"/>
                    <a:pt x="5275" y="4346"/>
                    <a:pt x="5478" y="4334"/>
                  </a:cubicBezTo>
                  <a:cubicBezTo>
                    <a:pt x="5609" y="4334"/>
                    <a:pt x="5716" y="4465"/>
                    <a:pt x="5585" y="4584"/>
                  </a:cubicBezTo>
                  <a:cubicBezTo>
                    <a:pt x="5716" y="4644"/>
                    <a:pt x="5811" y="4596"/>
                    <a:pt x="5835" y="4429"/>
                  </a:cubicBezTo>
                  <a:cubicBezTo>
                    <a:pt x="5954" y="4524"/>
                    <a:pt x="5835" y="4810"/>
                    <a:pt x="6121" y="4941"/>
                  </a:cubicBezTo>
                  <a:cubicBezTo>
                    <a:pt x="6228" y="5001"/>
                    <a:pt x="6394" y="5001"/>
                    <a:pt x="6644" y="4929"/>
                  </a:cubicBezTo>
                  <a:lnTo>
                    <a:pt x="6644" y="4929"/>
                  </a:lnTo>
                  <a:cubicBezTo>
                    <a:pt x="6109" y="4917"/>
                    <a:pt x="6383" y="4060"/>
                    <a:pt x="5513" y="4263"/>
                  </a:cubicBezTo>
                  <a:lnTo>
                    <a:pt x="5513" y="4263"/>
                  </a:lnTo>
                  <a:cubicBezTo>
                    <a:pt x="5799" y="4155"/>
                    <a:pt x="6121" y="4132"/>
                    <a:pt x="6430" y="4191"/>
                  </a:cubicBezTo>
                  <a:cubicBezTo>
                    <a:pt x="6394" y="4215"/>
                    <a:pt x="6371" y="4239"/>
                    <a:pt x="6371" y="4274"/>
                  </a:cubicBezTo>
                  <a:lnTo>
                    <a:pt x="6371" y="4286"/>
                  </a:lnTo>
                  <a:cubicBezTo>
                    <a:pt x="6359" y="4298"/>
                    <a:pt x="6359" y="4310"/>
                    <a:pt x="6371" y="4334"/>
                  </a:cubicBezTo>
                  <a:cubicBezTo>
                    <a:pt x="6371" y="4465"/>
                    <a:pt x="6549" y="4513"/>
                    <a:pt x="6621" y="4394"/>
                  </a:cubicBezTo>
                  <a:cubicBezTo>
                    <a:pt x="6514" y="4417"/>
                    <a:pt x="6490" y="4322"/>
                    <a:pt x="6537" y="4274"/>
                  </a:cubicBezTo>
                  <a:cubicBezTo>
                    <a:pt x="6597" y="4239"/>
                    <a:pt x="6704" y="4274"/>
                    <a:pt x="6740" y="4322"/>
                  </a:cubicBezTo>
                  <a:cubicBezTo>
                    <a:pt x="6775" y="4346"/>
                    <a:pt x="6787" y="4394"/>
                    <a:pt x="6787" y="4441"/>
                  </a:cubicBezTo>
                  <a:cubicBezTo>
                    <a:pt x="6787" y="4560"/>
                    <a:pt x="6716" y="4763"/>
                    <a:pt x="6478" y="4667"/>
                  </a:cubicBezTo>
                  <a:cubicBezTo>
                    <a:pt x="6549" y="4917"/>
                    <a:pt x="6906" y="4870"/>
                    <a:pt x="7037" y="4679"/>
                  </a:cubicBezTo>
                  <a:cubicBezTo>
                    <a:pt x="7133" y="4822"/>
                    <a:pt x="7228" y="4775"/>
                    <a:pt x="7252" y="4989"/>
                  </a:cubicBezTo>
                  <a:cubicBezTo>
                    <a:pt x="7442" y="4572"/>
                    <a:pt x="7204" y="4489"/>
                    <a:pt x="7133" y="4322"/>
                  </a:cubicBezTo>
                  <a:lnTo>
                    <a:pt x="7133" y="4322"/>
                  </a:lnTo>
                  <a:cubicBezTo>
                    <a:pt x="7311" y="4667"/>
                    <a:pt x="7585" y="4548"/>
                    <a:pt x="7799" y="4751"/>
                  </a:cubicBezTo>
                  <a:cubicBezTo>
                    <a:pt x="7764" y="4334"/>
                    <a:pt x="7466" y="4346"/>
                    <a:pt x="7264" y="4251"/>
                  </a:cubicBezTo>
                  <a:lnTo>
                    <a:pt x="7264" y="4251"/>
                  </a:lnTo>
                  <a:cubicBezTo>
                    <a:pt x="7799" y="4477"/>
                    <a:pt x="7930" y="4179"/>
                    <a:pt x="8264" y="4143"/>
                  </a:cubicBezTo>
                  <a:cubicBezTo>
                    <a:pt x="7930" y="4120"/>
                    <a:pt x="7799" y="3810"/>
                    <a:pt x="7264" y="4048"/>
                  </a:cubicBezTo>
                  <a:lnTo>
                    <a:pt x="7264" y="4048"/>
                  </a:lnTo>
                  <a:cubicBezTo>
                    <a:pt x="7466" y="3941"/>
                    <a:pt x="7764" y="3953"/>
                    <a:pt x="7799" y="3548"/>
                  </a:cubicBezTo>
                  <a:cubicBezTo>
                    <a:pt x="7573" y="3751"/>
                    <a:pt x="7311" y="3632"/>
                    <a:pt x="7133" y="3965"/>
                  </a:cubicBezTo>
                  <a:lnTo>
                    <a:pt x="7133" y="3965"/>
                  </a:lnTo>
                  <a:cubicBezTo>
                    <a:pt x="7204" y="3810"/>
                    <a:pt x="7442" y="3715"/>
                    <a:pt x="7252" y="3310"/>
                  </a:cubicBezTo>
                  <a:cubicBezTo>
                    <a:pt x="7228" y="3524"/>
                    <a:pt x="7133" y="3477"/>
                    <a:pt x="7037" y="3620"/>
                  </a:cubicBezTo>
                  <a:cubicBezTo>
                    <a:pt x="6906" y="3417"/>
                    <a:pt x="6549" y="3381"/>
                    <a:pt x="6478" y="3632"/>
                  </a:cubicBezTo>
                  <a:cubicBezTo>
                    <a:pt x="6716" y="3524"/>
                    <a:pt x="6799" y="3727"/>
                    <a:pt x="6787" y="3858"/>
                  </a:cubicBezTo>
                  <a:cubicBezTo>
                    <a:pt x="6787" y="3893"/>
                    <a:pt x="6775" y="3941"/>
                    <a:pt x="6740" y="3977"/>
                  </a:cubicBezTo>
                  <a:cubicBezTo>
                    <a:pt x="6704" y="4013"/>
                    <a:pt x="6597" y="4060"/>
                    <a:pt x="6537" y="4013"/>
                  </a:cubicBezTo>
                  <a:cubicBezTo>
                    <a:pt x="6490" y="3977"/>
                    <a:pt x="6514" y="3870"/>
                    <a:pt x="6621" y="3905"/>
                  </a:cubicBezTo>
                  <a:cubicBezTo>
                    <a:pt x="6609" y="3893"/>
                    <a:pt x="6597" y="3870"/>
                    <a:pt x="6585" y="3858"/>
                  </a:cubicBezTo>
                  <a:cubicBezTo>
                    <a:pt x="6537" y="3822"/>
                    <a:pt x="6466" y="3822"/>
                    <a:pt x="6418" y="3858"/>
                  </a:cubicBezTo>
                  <a:cubicBezTo>
                    <a:pt x="6383" y="3893"/>
                    <a:pt x="6371" y="3917"/>
                    <a:pt x="6371" y="3965"/>
                  </a:cubicBezTo>
                  <a:cubicBezTo>
                    <a:pt x="6359" y="3977"/>
                    <a:pt x="6359" y="3989"/>
                    <a:pt x="6371" y="4001"/>
                  </a:cubicBezTo>
                  <a:lnTo>
                    <a:pt x="6371" y="4013"/>
                  </a:lnTo>
                  <a:cubicBezTo>
                    <a:pt x="6371" y="4048"/>
                    <a:pt x="6394" y="4072"/>
                    <a:pt x="6430" y="4096"/>
                  </a:cubicBezTo>
                  <a:cubicBezTo>
                    <a:pt x="6121" y="4155"/>
                    <a:pt x="5811" y="4132"/>
                    <a:pt x="5513" y="4024"/>
                  </a:cubicBezTo>
                  <a:cubicBezTo>
                    <a:pt x="6394" y="4239"/>
                    <a:pt x="6109" y="3370"/>
                    <a:pt x="6656" y="3358"/>
                  </a:cubicBezTo>
                  <a:lnTo>
                    <a:pt x="6597" y="3358"/>
                  </a:lnTo>
                  <a:cubicBezTo>
                    <a:pt x="6609" y="3358"/>
                    <a:pt x="6633" y="3358"/>
                    <a:pt x="6644" y="3358"/>
                  </a:cubicBezTo>
                  <a:cubicBezTo>
                    <a:pt x="6394" y="3286"/>
                    <a:pt x="6240" y="3286"/>
                    <a:pt x="6133" y="3346"/>
                  </a:cubicBezTo>
                  <a:cubicBezTo>
                    <a:pt x="5859" y="3477"/>
                    <a:pt x="5954" y="3762"/>
                    <a:pt x="5847" y="3858"/>
                  </a:cubicBezTo>
                  <a:cubicBezTo>
                    <a:pt x="5823" y="3691"/>
                    <a:pt x="5728" y="3643"/>
                    <a:pt x="5585" y="3703"/>
                  </a:cubicBezTo>
                  <a:cubicBezTo>
                    <a:pt x="5728" y="3822"/>
                    <a:pt x="5621" y="3965"/>
                    <a:pt x="5490" y="3953"/>
                  </a:cubicBezTo>
                  <a:cubicBezTo>
                    <a:pt x="5275" y="3953"/>
                    <a:pt x="5013" y="3727"/>
                    <a:pt x="4680" y="3965"/>
                  </a:cubicBezTo>
                  <a:cubicBezTo>
                    <a:pt x="4609" y="3965"/>
                    <a:pt x="4549" y="3989"/>
                    <a:pt x="4478" y="4001"/>
                  </a:cubicBezTo>
                  <a:cubicBezTo>
                    <a:pt x="4537" y="3977"/>
                    <a:pt x="4597" y="3941"/>
                    <a:pt x="4656" y="3893"/>
                  </a:cubicBezTo>
                  <a:cubicBezTo>
                    <a:pt x="5061" y="3822"/>
                    <a:pt x="5085" y="3477"/>
                    <a:pt x="5228" y="3334"/>
                  </a:cubicBezTo>
                  <a:cubicBezTo>
                    <a:pt x="5323" y="3227"/>
                    <a:pt x="5490" y="3251"/>
                    <a:pt x="5478" y="3429"/>
                  </a:cubicBezTo>
                  <a:cubicBezTo>
                    <a:pt x="5621" y="3381"/>
                    <a:pt x="5656" y="3286"/>
                    <a:pt x="5549" y="3131"/>
                  </a:cubicBezTo>
                  <a:cubicBezTo>
                    <a:pt x="5704" y="3131"/>
                    <a:pt x="5823" y="3405"/>
                    <a:pt x="6121" y="3298"/>
                  </a:cubicBezTo>
                  <a:cubicBezTo>
                    <a:pt x="6228" y="3262"/>
                    <a:pt x="6347" y="3155"/>
                    <a:pt x="6478" y="2929"/>
                  </a:cubicBezTo>
                  <a:lnTo>
                    <a:pt x="6478" y="2929"/>
                  </a:lnTo>
                  <a:cubicBezTo>
                    <a:pt x="6085" y="3298"/>
                    <a:pt x="5668" y="2477"/>
                    <a:pt x="5192" y="3251"/>
                  </a:cubicBezTo>
                  <a:lnTo>
                    <a:pt x="5192" y="3251"/>
                  </a:lnTo>
                  <a:cubicBezTo>
                    <a:pt x="5323" y="2965"/>
                    <a:pt x="5537" y="2727"/>
                    <a:pt x="5787" y="2560"/>
                  </a:cubicBezTo>
                  <a:cubicBezTo>
                    <a:pt x="5787" y="2596"/>
                    <a:pt x="5787" y="2631"/>
                    <a:pt x="5811" y="2655"/>
                  </a:cubicBezTo>
                  <a:lnTo>
                    <a:pt x="5811" y="2667"/>
                  </a:lnTo>
                  <a:cubicBezTo>
                    <a:pt x="5823" y="2679"/>
                    <a:pt x="5823" y="2691"/>
                    <a:pt x="5835" y="2703"/>
                  </a:cubicBezTo>
                  <a:cubicBezTo>
                    <a:pt x="5942" y="2786"/>
                    <a:pt x="6097" y="2691"/>
                    <a:pt x="6061" y="2560"/>
                  </a:cubicBezTo>
                  <a:cubicBezTo>
                    <a:pt x="6002" y="2655"/>
                    <a:pt x="5918" y="2596"/>
                    <a:pt x="5930" y="2536"/>
                  </a:cubicBezTo>
                  <a:cubicBezTo>
                    <a:pt x="5930" y="2465"/>
                    <a:pt x="6037" y="2429"/>
                    <a:pt x="6097" y="2429"/>
                  </a:cubicBezTo>
                  <a:cubicBezTo>
                    <a:pt x="6144" y="2429"/>
                    <a:pt x="6180" y="2441"/>
                    <a:pt x="6216" y="2477"/>
                  </a:cubicBezTo>
                  <a:cubicBezTo>
                    <a:pt x="6311" y="2560"/>
                    <a:pt x="6394" y="2750"/>
                    <a:pt x="6156" y="2846"/>
                  </a:cubicBezTo>
                  <a:cubicBezTo>
                    <a:pt x="6383" y="2977"/>
                    <a:pt x="6597" y="2703"/>
                    <a:pt x="6561" y="2477"/>
                  </a:cubicBezTo>
                  <a:cubicBezTo>
                    <a:pt x="6728" y="2500"/>
                    <a:pt x="6764" y="2393"/>
                    <a:pt x="6930" y="2536"/>
                  </a:cubicBezTo>
                  <a:cubicBezTo>
                    <a:pt x="6775" y="2108"/>
                    <a:pt x="6537" y="2227"/>
                    <a:pt x="6383" y="2155"/>
                  </a:cubicBezTo>
                  <a:lnTo>
                    <a:pt x="6383" y="2155"/>
                  </a:lnTo>
                  <a:cubicBezTo>
                    <a:pt x="6740" y="2262"/>
                    <a:pt x="6847" y="1988"/>
                    <a:pt x="7145" y="1977"/>
                  </a:cubicBezTo>
                  <a:cubicBezTo>
                    <a:pt x="6835" y="1715"/>
                    <a:pt x="6633" y="1929"/>
                    <a:pt x="6418" y="2012"/>
                  </a:cubicBezTo>
                  <a:lnTo>
                    <a:pt x="6418" y="2012"/>
                  </a:lnTo>
                  <a:cubicBezTo>
                    <a:pt x="6954" y="1786"/>
                    <a:pt x="6835" y="1488"/>
                    <a:pt x="7049" y="1226"/>
                  </a:cubicBezTo>
                  <a:cubicBezTo>
                    <a:pt x="6787" y="1441"/>
                    <a:pt x="6490" y="1322"/>
                    <a:pt x="6263" y="1857"/>
                  </a:cubicBezTo>
                  <a:lnTo>
                    <a:pt x="6263" y="1857"/>
                  </a:lnTo>
                  <a:cubicBezTo>
                    <a:pt x="6347" y="1643"/>
                    <a:pt x="6561" y="1441"/>
                    <a:pt x="6299" y="1131"/>
                  </a:cubicBezTo>
                  <a:cubicBezTo>
                    <a:pt x="6287" y="1429"/>
                    <a:pt x="6013" y="1536"/>
                    <a:pt x="6121" y="1893"/>
                  </a:cubicBezTo>
                  <a:lnTo>
                    <a:pt x="6121" y="1893"/>
                  </a:lnTo>
                  <a:cubicBezTo>
                    <a:pt x="6061" y="1738"/>
                    <a:pt x="6168" y="1500"/>
                    <a:pt x="5740" y="1346"/>
                  </a:cubicBezTo>
                  <a:cubicBezTo>
                    <a:pt x="5882" y="1512"/>
                    <a:pt x="5775" y="1548"/>
                    <a:pt x="5799" y="1715"/>
                  </a:cubicBezTo>
                  <a:cubicBezTo>
                    <a:pt x="5573" y="1667"/>
                    <a:pt x="5299" y="1881"/>
                    <a:pt x="5430" y="2119"/>
                  </a:cubicBezTo>
                  <a:cubicBezTo>
                    <a:pt x="5466" y="1941"/>
                    <a:pt x="5704" y="1905"/>
                    <a:pt x="5799" y="2060"/>
                  </a:cubicBezTo>
                  <a:cubicBezTo>
                    <a:pt x="5835" y="2096"/>
                    <a:pt x="5847" y="2131"/>
                    <a:pt x="5859" y="2179"/>
                  </a:cubicBezTo>
                  <a:cubicBezTo>
                    <a:pt x="5859" y="2238"/>
                    <a:pt x="5811" y="2346"/>
                    <a:pt x="5740" y="2346"/>
                  </a:cubicBezTo>
                  <a:cubicBezTo>
                    <a:pt x="5680" y="2358"/>
                    <a:pt x="5621" y="2274"/>
                    <a:pt x="5716" y="2215"/>
                  </a:cubicBezTo>
                  <a:cubicBezTo>
                    <a:pt x="5585" y="2179"/>
                    <a:pt x="5478" y="2334"/>
                    <a:pt x="5573" y="2429"/>
                  </a:cubicBezTo>
                  <a:cubicBezTo>
                    <a:pt x="5585" y="2441"/>
                    <a:pt x="5597" y="2453"/>
                    <a:pt x="5609" y="2465"/>
                  </a:cubicBezTo>
                  <a:lnTo>
                    <a:pt x="5621" y="2465"/>
                  </a:lnTo>
                  <a:cubicBezTo>
                    <a:pt x="5644" y="2477"/>
                    <a:pt x="5680" y="2489"/>
                    <a:pt x="5716" y="2477"/>
                  </a:cubicBezTo>
                  <a:cubicBezTo>
                    <a:pt x="5549" y="2739"/>
                    <a:pt x="5311" y="2941"/>
                    <a:pt x="5025" y="3072"/>
                  </a:cubicBezTo>
                  <a:cubicBezTo>
                    <a:pt x="5799" y="2596"/>
                    <a:pt x="4978" y="2179"/>
                    <a:pt x="5359" y="1798"/>
                  </a:cubicBezTo>
                  <a:lnTo>
                    <a:pt x="5311" y="1834"/>
                  </a:lnTo>
                  <a:cubicBezTo>
                    <a:pt x="5323" y="1822"/>
                    <a:pt x="5347" y="1810"/>
                    <a:pt x="5359" y="1798"/>
                  </a:cubicBezTo>
                  <a:cubicBezTo>
                    <a:pt x="5132" y="1929"/>
                    <a:pt x="5013" y="2036"/>
                    <a:pt x="4978" y="2155"/>
                  </a:cubicBezTo>
                  <a:cubicBezTo>
                    <a:pt x="4882" y="2453"/>
                    <a:pt x="5156" y="2572"/>
                    <a:pt x="5144" y="2727"/>
                  </a:cubicBezTo>
                  <a:cubicBezTo>
                    <a:pt x="5001" y="2619"/>
                    <a:pt x="4906" y="2655"/>
                    <a:pt x="4847" y="2798"/>
                  </a:cubicBezTo>
                  <a:cubicBezTo>
                    <a:pt x="5025" y="2774"/>
                    <a:pt x="5049" y="2953"/>
                    <a:pt x="4954" y="3036"/>
                  </a:cubicBezTo>
                  <a:cubicBezTo>
                    <a:pt x="4799" y="3179"/>
                    <a:pt x="4466" y="3215"/>
                    <a:pt x="4382" y="3620"/>
                  </a:cubicBezTo>
                  <a:cubicBezTo>
                    <a:pt x="4347" y="3667"/>
                    <a:pt x="4311" y="3727"/>
                    <a:pt x="4275" y="3786"/>
                  </a:cubicBezTo>
                  <a:cubicBezTo>
                    <a:pt x="4299" y="3727"/>
                    <a:pt x="4311" y="3655"/>
                    <a:pt x="4323" y="3596"/>
                  </a:cubicBezTo>
                  <a:cubicBezTo>
                    <a:pt x="4561" y="3251"/>
                    <a:pt x="4335" y="3000"/>
                    <a:pt x="4323" y="2786"/>
                  </a:cubicBezTo>
                  <a:cubicBezTo>
                    <a:pt x="4323" y="2643"/>
                    <a:pt x="4454" y="2548"/>
                    <a:pt x="4573" y="2679"/>
                  </a:cubicBezTo>
                  <a:cubicBezTo>
                    <a:pt x="4632" y="2548"/>
                    <a:pt x="4585" y="2441"/>
                    <a:pt x="4406" y="2417"/>
                  </a:cubicBezTo>
                  <a:cubicBezTo>
                    <a:pt x="4513" y="2310"/>
                    <a:pt x="4799" y="2417"/>
                    <a:pt x="4930" y="2143"/>
                  </a:cubicBezTo>
                  <a:cubicBezTo>
                    <a:pt x="4990" y="2036"/>
                    <a:pt x="4990" y="1869"/>
                    <a:pt x="4918" y="1619"/>
                  </a:cubicBezTo>
                  <a:lnTo>
                    <a:pt x="4918" y="1619"/>
                  </a:lnTo>
                  <a:cubicBezTo>
                    <a:pt x="4918" y="2155"/>
                    <a:pt x="4037" y="1869"/>
                    <a:pt x="4251" y="2762"/>
                  </a:cubicBezTo>
                  <a:lnTo>
                    <a:pt x="4251" y="2762"/>
                  </a:lnTo>
                  <a:cubicBezTo>
                    <a:pt x="4144" y="2465"/>
                    <a:pt x="4120" y="2143"/>
                    <a:pt x="4180" y="1846"/>
                  </a:cubicBezTo>
                  <a:cubicBezTo>
                    <a:pt x="4192" y="1869"/>
                    <a:pt x="4228" y="1893"/>
                    <a:pt x="4263" y="1905"/>
                  </a:cubicBezTo>
                  <a:lnTo>
                    <a:pt x="4275" y="1905"/>
                  </a:lnTo>
                  <a:cubicBezTo>
                    <a:pt x="4287" y="1905"/>
                    <a:pt x="4299" y="1905"/>
                    <a:pt x="4323" y="1905"/>
                  </a:cubicBezTo>
                  <a:cubicBezTo>
                    <a:pt x="4454" y="1905"/>
                    <a:pt x="4501" y="1715"/>
                    <a:pt x="4382" y="1643"/>
                  </a:cubicBezTo>
                  <a:cubicBezTo>
                    <a:pt x="4406" y="1762"/>
                    <a:pt x="4299" y="1774"/>
                    <a:pt x="4263" y="1727"/>
                  </a:cubicBezTo>
                  <a:cubicBezTo>
                    <a:pt x="4228" y="1679"/>
                    <a:pt x="4263" y="1560"/>
                    <a:pt x="4299" y="1524"/>
                  </a:cubicBezTo>
                  <a:cubicBezTo>
                    <a:pt x="4335" y="1500"/>
                    <a:pt x="4382" y="1477"/>
                    <a:pt x="4430" y="1477"/>
                  </a:cubicBezTo>
                  <a:cubicBezTo>
                    <a:pt x="4549" y="1465"/>
                    <a:pt x="4751" y="1548"/>
                    <a:pt x="4644" y="1786"/>
                  </a:cubicBezTo>
                  <a:cubicBezTo>
                    <a:pt x="4906" y="1715"/>
                    <a:pt x="4859" y="1369"/>
                    <a:pt x="4668" y="1238"/>
                  </a:cubicBezTo>
                  <a:cubicBezTo>
                    <a:pt x="4811" y="1143"/>
                    <a:pt x="4751" y="1036"/>
                    <a:pt x="4978" y="1024"/>
                  </a:cubicBezTo>
                  <a:cubicBezTo>
                    <a:pt x="4561" y="822"/>
                    <a:pt x="4478" y="1072"/>
                    <a:pt x="4311" y="1131"/>
                  </a:cubicBezTo>
                  <a:lnTo>
                    <a:pt x="4311" y="1131"/>
                  </a:lnTo>
                  <a:cubicBezTo>
                    <a:pt x="4644" y="953"/>
                    <a:pt x="4525" y="691"/>
                    <a:pt x="4728" y="464"/>
                  </a:cubicBezTo>
                  <a:cubicBezTo>
                    <a:pt x="4323" y="500"/>
                    <a:pt x="4335" y="798"/>
                    <a:pt x="4239" y="1012"/>
                  </a:cubicBezTo>
                  <a:lnTo>
                    <a:pt x="4239" y="1012"/>
                  </a:lnTo>
                  <a:cubicBezTo>
                    <a:pt x="4466" y="464"/>
                    <a:pt x="4156" y="345"/>
                    <a:pt x="4132" y="0"/>
                  </a:cubicBezTo>
                  <a:cubicBezTo>
                    <a:pt x="4097" y="345"/>
                    <a:pt x="3799" y="464"/>
                    <a:pt x="4025" y="1012"/>
                  </a:cubicBezTo>
                  <a:lnTo>
                    <a:pt x="4025" y="1012"/>
                  </a:lnTo>
                  <a:cubicBezTo>
                    <a:pt x="3930" y="798"/>
                    <a:pt x="3942" y="500"/>
                    <a:pt x="3525" y="464"/>
                  </a:cubicBezTo>
                  <a:cubicBezTo>
                    <a:pt x="3727" y="691"/>
                    <a:pt x="3608" y="965"/>
                    <a:pt x="3954" y="1131"/>
                  </a:cubicBezTo>
                  <a:lnTo>
                    <a:pt x="3954" y="1131"/>
                  </a:lnTo>
                  <a:cubicBezTo>
                    <a:pt x="3787" y="1072"/>
                    <a:pt x="3704" y="822"/>
                    <a:pt x="3287" y="1024"/>
                  </a:cubicBezTo>
                  <a:cubicBezTo>
                    <a:pt x="3513" y="1036"/>
                    <a:pt x="3454" y="1143"/>
                    <a:pt x="3596" y="1238"/>
                  </a:cubicBezTo>
                  <a:cubicBezTo>
                    <a:pt x="3406" y="1369"/>
                    <a:pt x="3358" y="1715"/>
                    <a:pt x="3620" y="1786"/>
                  </a:cubicBezTo>
                  <a:cubicBezTo>
                    <a:pt x="3513" y="1548"/>
                    <a:pt x="3716" y="1465"/>
                    <a:pt x="3835" y="1477"/>
                  </a:cubicBezTo>
                  <a:cubicBezTo>
                    <a:pt x="3882" y="1477"/>
                    <a:pt x="3930" y="1500"/>
                    <a:pt x="3954" y="1524"/>
                  </a:cubicBezTo>
                  <a:cubicBezTo>
                    <a:pt x="4001" y="1560"/>
                    <a:pt x="4037" y="1679"/>
                    <a:pt x="4001" y="1727"/>
                  </a:cubicBezTo>
                  <a:cubicBezTo>
                    <a:pt x="3954" y="1774"/>
                    <a:pt x="3847" y="1762"/>
                    <a:pt x="3882" y="1643"/>
                  </a:cubicBezTo>
                  <a:cubicBezTo>
                    <a:pt x="3763" y="1715"/>
                    <a:pt x="3811" y="1905"/>
                    <a:pt x="3942" y="1905"/>
                  </a:cubicBezTo>
                  <a:cubicBezTo>
                    <a:pt x="3966" y="1905"/>
                    <a:pt x="3977" y="1905"/>
                    <a:pt x="3989" y="1905"/>
                  </a:cubicBezTo>
                  <a:lnTo>
                    <a:pt x="4001" y="1905"/>
                  </a:lnTo>
                  <a:cubicBezTo>
                    <a:pt x="4037" y="1893"/>
                    <a:pt x="4061" y="1869"/>
                    <a:pt x="4085" y="1846"/>
                  </a:cubicBezTo>
                  <a:cubicBezTo>
                    <a:pt x="4144" y="2143"/>
                    <a:pt x="4120" y="2465"/>
                    <a:pt x="4013" y="2762"/>
                  </a:cubicBezTo>
                  <a:cubicBezTo>
                    <a:pt x="4228" y="1869"/>
                    <a:pt x="3346" y="2167"/>
                    <a:pt x="3346" y="1619"/>
                  </a:cubicBezTo>
                  <a:lnTo>
                    <a:pt x="3346" y="1679"/>
                  </a:lnTo>
                  <a:cubicBezTo>
                    <a:pt x="3346" y="1655"/>
                    <a:pt x="3346" y="1643"/>
                    <a:pt x="3346" y="1619"/>
                  </a:cubicBezTo>
                  <a:cubicBezTo>
                    <a:pt x="3275" y="1786"/>
                    <a:pt x="3275" y="1965"/>
                    <a:pt x="3335" y="2143"/>
                  </a:cubicBezTo>
                  <a:cubicBezTo>
                    <a:pt x="3466" y="2417"/>
                    <a:pt x="3751" y="2310"/>
                    <a:pt x="3847" y="2417"/>
                  </a:cubicBezTo>
                  <a:cubicBezTo>
                    <a:pt x="3680" y="2441"/>
                    <a:pt x="3632" y="2548"/>
                    <a:pt x="3692" y="2679"/>
                  </a:cubicBezTo>
                  <a:cubicBezTo>
                    <a:pt x="3811" y="2536"/>
                    <a:pt x="3942" y="2643"/>
                    <a:pt x="3942" y="2786"/>
                  </a:cubicBezTo>
                  <a:cubicBezTo>
                    <a:pt x="3942" y="2989"/>
                    <a:pt x="3716" y="3251"/>
                    <a:pt x="3942" y="3584"/>
                  </a:cubicBezTo>
                  <a:cubicBezTo>
                    <a:pt x="3954" y="3655"/>
                    <a:pt x="3966" y="3727"/>
                    <a:pt x="3989" y="3786"/>
                  </a:cubicBezTo>
                  <a:cubicBezTo>
                    <a:pt x="3954" y="3727"/>
                    <a:pt x="3918" y="3667"/>
                    <a:pt x="3870" y="3620"/>
                  </a:cubicBezTo>
                  <a:cubicBezTo>
                    <a:pt x="3799" y="3215"/>
                    <a:pt x="3454" y="3179"/>
                    <a:pt x="3311" y="3036"/>
                  </a:cubicBezTo>
                  <a:cubicBezTo>
                    <a:pt x="3204" y="2953"/>
                    <a:pt x="3239" y="2774"/>
                    <a:pt x="3406" y="2786"/>
                  </a:cubicBezTo>
                  <a:cubicBezTo>
                    <a:pt x="3358" y="2655"/>
                    <a:pt x="3263" y="2608"/>
                    <a:pt x="3108" y="2715"/>
                  </a:cubicBezTo>
                  <a:cubicBezTo>
                    <a:pt x="3108" y="2572"/>
                    <a:pt x="3382" y="2441"/>
                    <a:pt x="3287" y="2155"/>
                  </a:cubicBezTo>
                  <a:cubicBezTo>
                    <a:pt x="3239" y="2036"/>
                    <a:pt x="3132" y="1929"/>
                    <a:pt x="2906" y="1798"/>
                  </a:cubicBezTo>
                  <a:cubicBezTo>
                    <a:pt x="3287" y="2179"/>
                    <a:pt x="2453" y="2596"/>
                    <a:pt x="3239" y="3072"/>
                  </a:cubicBezTo>
                  <a:cubicBezTo>
                    <a:pt x="2954" y="2941"/>
                    <a:pt x="2715" y="2739"/>
                    <a:pt x="2537" y="2477"/>
                  </a:cubicBezTo>
                  <a:cubicBezTo>
                    <a:pt x="2573" y="2489"/>
                    <a:pt x="2608" y="2477"/>
                    <a:pt x="2644" y="2465"/>
                  </a:cubicBezTo>
                  <a:lnTo>
                    <a:pt x="2644" y="2465"/>
                  </a:lnTo>
                  <a:cubicBezTo>
                    <a:pt x="2656" y="2453"/>
                    <a:pt x="2668" y="2441"/>
                    <a:pt x="2680" y="2429"/>
                  </a:cubicBezTo>
                  <a:cubicBezTo>
                    <a:pt x="2763" y="2346"/>
                    <a:pt x="2692" y="2203"/>
                    <a:pt x="2561" y="2215"/>
                  </a:cubicBezTo>
                  <a:lnTo>
                    <a:pt x="2537" y="2215"/>
                  </a:lnTo>
                  <a:cubicBezTo>
                    <a:pt x="2644" y="2262"/>
                    <a:pt x="2573" y="2346"/>
                    <a:pt x="2513" y="2346"/>
                  </a:cubicBezTo>
                  <a:cubicBezTo>
                    <a:pt x="2442" y="2334"/>
                    <a:pt x="2406" y="2227"/>
                    <a:pt x="2406" y="2179"/>
                  </a:cubicBezTo>
                  <a:cubicBezTo>
                    <a:pt x="2406" y="2131"/>
                    <a:pt x="2418" y="2084"/>
                    <a:pt x="2453" y="2048"/>
                  </a:cubicBezTo>
                  <a:cubicBezTo>
                    <a:pt x="2537" y="1953"/>
                    <a:pt x="2727" y="1869"/>
                    <a:pt x="2823" y="2119"/>
                  </a:cubicBezTo>
                  <a:cubicBezTo>
                    <a:pt x="2954" y="1881"/>
                    <a:pt x="2680" y="1667"/>
                    <a:pt x="2453" y="1715"/>
                  </a:cubicBezTo>
                  <a:cubicBezTo>
                    <a:pt x="2489" y="1548"/>
                    <a:pt x="2370" y="1512"/>
                    <a:pt x="2513" y="1346"/>
                  </a:cubicBezTo>
                  <a:cubicBezTo>
                    <a:pt x="2084" y="1488"/>
                    <a:pt x="2203" y="1727"/>
                    <a:pt x="2132" y="1893"/>
                  </a:cubicBezTo>
                  <a:lnTo>
                    <a:pt x="2132" y="1893"/>
                  </a:lnTo>
                  <a:cubicBezTo>
                    <a:pt x="2239" y="1536"/>
                    <a:pt x="1965" y="1417"/>
                    <a:pt x="1953" y="1131"/>
                  </a:cubicBezTo>
                  <a:cubicBezTo>
                    <a:pt x="1691" y="1441"/>
                    <a:pt x="1906" y="1631"/>
                    <a:pt x="1989" y="1857"/>
                  </a:cubicBezTo>
                  <a:lnTo>
                    <a:pt x="1989" y="1857"/>
                  </a:lnTo>
                  <a:cubicBezTo>
                    <a:pt x="1763" y="1310"/>
                    <a:pt x="1465" y="1441"/>
                    <a:pt x="1203" y="1215"/>
                  </a:cubicBezTo>
                  <a:cubicBezTo>
                    <a:pt x="1418" y="1477"/>
                    <a:pt x="1299" y="1786"/>
                    <a:pt x="1834" y="2000"/>
                  </a:cubicBezTo>
                  <a:lnTo>
                    <a:pt x="1834" y="2000"/>
                  </a:lnTo>
                  <a:cubicBezTo>
                    <a:pt x="1620" y="1917"/>
                    <a:pt x="1418" y="1703"/>
                    <a:pt x="1108" y="1977"/>
                  </a:cubicBezTo>
                  <a:cubicBezTo>
                    <a:pt x="1406" y="1988"/>
                    <a:pt x="1513" y="2262"/>
                    <a:pt x="1870" y="2143"/>
                  </a:cubicBezTo>
                  <a:lnTo>
                    <a:pt x="1870" y="2143"/>
                  </a:lnTo>
                  <a:cubicBezTo>
                    <a:pt x="1715" y="2215"/>
                    <a:pt x="1477" y="2108"/>
                    <a:pt x="1322" y="2536"/>
                  </a:cubicBezTo>
                  <a:cubicBezTo>
                    <a:pt x="1501" y="2381"/>
                    <a:pt x="1525" y="2500"/>
                    <a:pt x="1703" y="2465"/>
                  </a:cubicBezTo>
                  <a:cubicBezTo>
                    <a:pt x="1656" y="2691"/>
                    <a:pt x="1870" y="2977"/>
                    <a:pt x="2096" y="2846"/>
                  </a:cubicBezTo>
                  <a:cubicBezTo>
                    <a:pt x="1858" y="2750"/>
                    <a:pt x="1953" y="2548"/>
                    <a:pt x="2037" y="2477"/>
                  </a:cubicBezTo>
                  <a:cubicBezTo>
                    <a:pt x="2072" y="2441"/>
                    <a:pt x="2108" y="2417"/>
                    <a:pt x="2156" y="2417"/>
                  </a:cubicBezTo>
                  <a:cubicBezTo>
                    <a:pt x="2215" y="2417"/>
                    <a:pt x="2323" y="2465"/>
                    <a:pt x="2323" y="2524"/>
                  </a:cubicBezTo>
                  <a:cubicBezTo>
                    <a:pt x="2334" y="2596"/>
                    <a:pt x="2251" y="2655"/>
                    <a:pt x="2192" y="2560"/>
                  </a:cubicBezTo>
                  <a:cubicBezTo>
                    <a:pt x="2156" y="2691"/>
                    <a:pt x="2311" y="2786"/>
                    <a:pt x="2418" y="2691"/>
                  </a:cubicBezTo>
                  <a:cubicBezTo>
                    <a:pt x="2430" y="2679"/>
                    <a:pt x="2430" y="2667"/>
                    <a:pt x="2442" y="2667"/>
                  </a:cubicBezTo>
                  <a:lnTo>
                    <a:pt x="2442" y="2655"/>
                  </a:lnTo>
                  <a:cubicBezTo>
                    <a:pt x="2465" y="2619"/>
                    <a:pt x="2465" y="2584"/>
                    <a:pt x="2465" y="2548"/>
                  </a:cubicBezTo>
                  <a:cubicBezTo>
                    <a:pt x="2715" y="2727"/>
                    <a:pt x="2930" y="2965"/>
                    <a:pt x="3061" y="3251"/>
                  </a:cubicBezTo>
                  <a:cubicBezTo>
                    <a:pt x="2584" y="2477"/>
                    <a:pt x="2168" y="3298"/>
                    <a:pt x="1775" y="2917"/>
                  </a:cubicBezTo>
                  <a:cubicBezTo>
                    <a:pt x="1906" y="3143"/>
                    <a:pt x="2025" y="3251"/>
                    <a:pt x="2132" y="3298"/>
                  </a:cubicBezTo>
                  <a:cubicBezTo>
                    <a:pt x="2430" y="3393"/>
                    <a:pt x="2549" y="3120"/>
                    <a:pt x="2704" y="3120"/>
                  </a:cubicBezTo>
                  <a:cubicBezTo>
                    <a:pt x="2596" y="3262"/>
                    <a:pt x="2632" y="3370"/>
                    <a:pt x="2775" y="3417"/>
                  </a:cubicBezTo>
                  <a:cubicBezTo>
                    <a:pt x="2751" y="3251"/>
                    <a:pt x="2918" y="3215"/>
                    <a:pt x="3025" y="3322"/>
                  </a:cubicBezTo>
                  <a:cubicBezTo>
                    <a:pt x="3156" y="3465"/>
                    <a:pt x="3192" y="3810"/>
                    <a:pt x="3596" y="3882"/>
                  </a:cubicBezTo>
                  <a:cubicBezTo>
                    <a:pt x="3656" y="3929"/>
                    <a:pt x="3716" y="3965"/>
                    <a:pt x="3775" y="4001"/>
                  </a:cubicBezTo>
                  <a:cubicBezTo>
                    <a:pt x="3704" y="3977"/>
                    <a:pt x="3644" y="3953"/>
                    <a:pt x="3573" y="3953"/>
                  </a:cubicBezTo>
                  <a:cubicBezTo>
                    <a:pt x="3227" y="3715"/>
                    <a:pt x="2977" y="3941"/>
                    <a:pt x="2763" y="3941"/>
                  </a:cubicBezTo>
                  <a:cubicBezTo>
                    <a:pt x="2632" y="3941"/>
                    <a:pt x="2525" y="3810"/>
                    <a:pt x="2656" y="3691"/>
                  </a:cubicBezTo>
                  <a:cubicBezTo>
                    <a:pt x="2525" y="3632"/>
                    <a:pt x="2430" y="3679"/>
                    <a:pt x="2406" y="3858"/>
                  </a:cubicBezTo>
                  <a:cubicBezTo>
                    <a:pt x="2287" y="3751"/>
                    <a:pt x="2406" y="3465"/>
                    <a:pt x="2120" y="3334"/>
                  </a:cubicBezTo>
                  <a:cubicBezTo>
                    <a:pt x="2013" y="3274"/>
                    <a:pt x="1846" y="3274"/>
                    <a:pt x="1596" y="3346"/>
                  </a:cubicBezTo>
                  <a:lnTo>
                    <a:pt x="1596" y="3346"/>
                  </a:lnTo>
                  <a:cubicBezTo>
                    <a:pt x="2144" y="3346"/>
                    <a:pt x="1858" y="4227"/>
                    <a:pt x="2739" y="4024"/>
                  </a:cubicBezTo>
                  <a:cubicBezTo>
                    <a:pt x="2442" y="4120"/>
                    <a:pt x="2132" y="4143"/>
                    <a:pt x="1822" y="4084"/>
                  </a:cubicBezTo>
                  <a:cubicBezTo>
                    <a:pt x="1858" y="4072"/>
                    <a:pt x="1870" y="4036"/>
                    <a:pt x="1882" y="4001"/>
                  </a:cubicBezTo>
                  <a:cubicBezTo>
                    <a:pt x="1882" y="4001"/>
                    <a:pt x="1882" y="3989"/>
                    <a:pt x="1882" y="3989"/>
                  </a:cubicBezTo>
                  <a:cubicBezTo>
                    <a:pt x="1882" y="3977"/>
                    <a:pt x="1882" y="3965"/>
                    <a:pt x="1882" y="3953"/>
                  </a:cubicBezTo>
                  <a:cubicBezTo>
                    <a:pt x="1882" y="3810"/>
                    <a:pt x="1691" y="3762"/>
                    <a:pt x="1632" y="3893"/>
                  </a:cubicBezTo>
                  <a:cubicBezTo>
                    <a:pt x="1739" y="3858"/>
                    <a:pt x="1763" y="3965"/>
                    <a:pt x="1703" y="4001"/>
                  </a:cubicBezTo>
                  <a:cubicBezTo>
                    <a:pt x="1656" y="4036"/>
                    <a:pt x="1549" y="4001"/>
                    <a:pt x="1513" y="3965"/>
                  </a:cubicBezTo>
                  <a:cubicBezTo>
                    <a:pt x="1477" y="3929"/>
                    <a:pt x="1453" y="3882"/>
                    <a:pt x="1465" y="3834"/>
                  </a:cubicBezTo>
                  <a:cubicBezTo>
                    <a:pt x="1465" y="3715"/>
                    <a:pt x="1525" y="3512"/>
                    <a:pt x="1763" y="3620"/>
                  </a:cubicBezTo>
                  <a:cubicBezTo>
                    <a:pt x="1691" y="3358"/>
                    <a:pt x="1346" y="3405"/>
                    <a:pt x="1215" y="3596"/>
                  </a:cubicBezTo>
                  <a:cubicBezTo>
                    <a:pt x="1120" y="3453"/>
                    <a:pt x="1025" y="3512"/>
                    <a:pt x="1001" y="3286"/>
                  </a:cubicBezTo>
                  <a:cubicBezTo>
                    <a:pt x="799" y="3703"/>
                    <a:pt x="1049" y="3786"/>
                    <a:pt x="1108" y="3953"/>
                  </a:cubicBezTo>
                  <a:lnTo>
                    <a:pt x="1108" y="3953"/>
                  </a:lnTo>
                  <a:cubicBezTo>
                    <a:pt x="941" y="3620"/>
                    <a:pt x="668" y="3739"/>
                    <a:pt x="453" y="3536"/>
                  </a:cubicBezTo>
                  <a:cubicBezTo>
                    <a:pt x="489" y="3941"/>
                    <a:pt x="775" y="3929"/>
                    <a:pt x="989" y="4024"/>
                  </a:cubicBezTo>
                  <a:lnTo>
                    <a:pt x="989" y="4024"/>
                  </a:lnTo>
                  <a:cubicBezTo>
                    <a:pt x="465" y="3822"/>
                    <a:pt x="346" y="4120"/>
                    <a:pt x="1" y="4155"/>
                  </a:cubicBezTo>
                  <a:close/>
                  <a:moveTo>
                    <a:pt x="5501" y="4036"/>
                  </a:moveTo>
                  <a:close/>
                  <a:moveTo>
                    <a:pt x="4763" y="3965"/>
                  </a:moveTo>
                  <a:cubicBezTo>
                    <a:pt x="4870" y="3905"/>
                    <a:pt x="4978" y="3893"/>
                    <a:pt x="5097" y="3917"/>
                  </a:cubicBezTo>
                  <a:cubicBezTo>
                    <a:pt x="5275" y="3989"/>
                    <a:pt x="5454" y="4060"/>
                    <a:pt x="5644" y="4120"/>
                  </a:cubicBezTo>
                  <a:cubicBezTo>
                    <a:pt x="5716" y="4132"/>
                    <a:pt x="5787" y="4143"/>
                    <a:pt x="5871" y="4155"/>
                  </a:cubicBezTo>
                  <a:cubicBezTo>
                    <a:pt x="5787" y="4155"/>
                    <a:pt x="5716" y="4167"/>
                    <a:pt x="5644" y="4191"/>
                  </a:cubicBezTo>
                  <a:cubicBezTo>
                    <a:pt x="5454" y="4239"/>
                    <a:pt x="5275" y="4310"/>
                    <a:pt x="5097" y="4394"/>
                  </a:cubicBezTo>
                  <a:cubicBezTo>
                    <a:pt x="4978" y="4417"/>
                    <a:pt x="4870" y="4394"/>
                    <a:pt x="4763" y="4346"/>
                  </a:cubicBezTo>
                  <a:cubicBezTo>
                    <a:pt x="4942" y="4346"/>
                    <a:pt x="5097" y="4274"/>
                    <a:pt x="5216" y="4155"/>
                  </a:cubicBezTo>
                  <a:cubicBezTo>
                    <a:pt x="5097" y="4024"/>
                    <a:pt x="4930" y="3953"/>
                    <a:pt x="4763" y="3965"/>
                  </a:cubicBezTo>
                  <a:close/>
                  <a:moveTo>
                    <a:pt x="5180" y="5036"/>
                  </a:moveTo>
                  <a:close/>
                  <a:moveTo>
                    <a:pt x="4894" y="4917"/>
                  </a:moveTo>
                  <a:cubicBezTo>
                    <a:pt x="4906" y="4751"/>
                    <a:pt x="4835" y="4584"/>
                    <a:pt x="4716" y="4477"/>
                  </a:cubicBezTo>
                  <a:cubicBezTo>
                    <a:pt x="4823" y="4501"/>
                    <a:pt x="4918" y="4572"/>
                    <a:pt x="4978" y="4667"/>
                  </a:cubicBezTo>
                  <a:cubicBezTo>
                    <a:pt x="5049" y="4858"/>
                    <a:pt x="5132" y="5025"/>
                    <a:pt x="5228" y="5203"/>
                  </a:cubicBezTo>
                  <a:cubicBezTo>
                    <a:pt x="5263" y="5263"/>
                    <a:pt x="5311" y="5334"/>
                    <a:pt x="5359" y="5394"/>
                  </a:cubicBezTo>
                  <a:cubicBezTo>
                    <a:pt x="5299" y="5346"/>
                    <a:pt x="5240" y="5298"/>
                    <a:pt x="5168" y="5251"/>
                  </a:cubicBezTo>
                  <a:cubicBezTo>
                    <a:pt x="5001" y="5167"/>
                    <a:pt x="4823" y="5084"/>
                    <a:pt x="4644" y="5013"/>
                  </a:cubicBezTo>
                  <a:cubicBezTo>
                    <a:pt x="4549" y="4953"/>
                    <a:pt x="4478" y="4858"/>
                    <a:pt x="4442" y="4751"/>
                  </a:cubicBezTo>
                  <a:cubicBezTo>
                    <a:pt x="4561" y="4870"/>
                    <a:pt x="4728" y="4929"/>
                    <a:pt x="4894" y="4929"/>
                  </a:cubicBezTo>
                  <a:close/>
                  <a:moveTo>
                    <a:pt x="5013" y="3096"/>
                  </a:moveTo>
                  <a:close/>
                  <a:moveTo>
                    <a:pt x="4644" y="3298"/>
                  </a:moveTo>
                  <a:cubicBezTo>
                    <a:pt x="4823" y="3227"/>
                    <a:pt x="5001" y="3143"/>
                    <a:pt x="5168" y="3060"/>
                  </a:cubicBezTo>
                  <a:cubicBezTo>
                    <a:pt x="5240" y="3012"/>
                    <a:pt x="5299" y="2965"/>
                    <a:pt x="5359" y="2917"/>
                  </a:cubicBezTo>
                  <a:cubicBezTo>
                    <a:pt x="5311" y="2977"/>
                    <a:pt x="5263" y="3036"/>
                    <a:pt x="5228" y="3108"/>
                  </a:cubicBezTo>
                  <a:cubicBezTo>
                    <a:pt x="5132" y="3274"/>
                    <a:pt x="5049" y="3453"/>
                    <a:pt x="4978" y="3632"/>
                  </a:cubicBezTo>
                  <a:cubicBezTo>
                    <a:pt x="4918" y="3727"/>
                    <a:pt x="4823" y="3798"/>
                    <a:pt x="4716" y="3834"/>
                  </a:cubicBezTo>
                  <a:cubicBezTo>
                    <a:pt x="4835" y="3715"/>
                    <a:pt x="4906" y="3560"/>
                    <a:pt x="4894" y="3381"/>
                  </a:cubicBezTo>
                  <a:cubicBezTo>
                    <a:pt x="4728" y="3381"/>
                    <a:pt x="4561" y="3441"/>
                    <a:pt x="4454" y="3572"/>
                  </a:cubicBezTo>
                  <a:cubicBezTo>
                    <a:pt x="4478" y="3453"/>
                    <a:pt x="4549" y="3358"/>
                    <a:pt x="4644" y="3298"/>
                  </a:cubicBezTo>
                  <a:close/>
                  <a:moveTo>
                    <a:pt x="4239" y="5525"/>
                  </a:moveTo>
                  <a:close/>
                  <a:moveTo>
                    <a:pt x="4013" y="2786"/>
                  </a:moveTo>
                  <a:close/>
                  <a:moveTo>
                    <a:pt x="3930" y="3512"/>
                  </a:moveTo>
                  <a:cubicBezTo>
                    <a:pt x="3882" y="3405"/>
                    <a:pt x="3858" y="3298"/>
                    <a:pt x="3882" y="3179"/>
                  </a:cubicBezTo>
                  <a:cubicBezTo>
                    <a:pt x="3966" y="3000"/>
                    <a:pt x="4025" y="2822"/>
                    <a:pt x="4085" y="2631"/>
                  </a:cubicBezTo>
                  <a:cubicBezTo>
                    <a:pt x="4108" y="2560"/>
                    <a:pt x="4120" y="2477"/>
                    <a:pt x="4120" y="2405"/>
                  </a:cubicBezTo>
                  <a:cubicBezTo>
                    <a:pt x="4132" y="2477"/>
                    <a:pt x="4144" y="2560"/>
                    <a:pt x="4156" y="2631"/>
                  </a:cubicBezTo>
                  <a:cubicBezTo>
                    <a:pt x="4216" y="2822"/>
                    <a:pt x="4287" y="3000"/>
                    <a:pt x="4358" y="3179"/>
                  </a:cubicBezTo>
                  <a:cubicBezTo>
                    <a:pt x="4382" y="3298"/>
                    <a:pt x="4370" y="3405"/>
                    <a:pt x="4311" y="3512"/>
                  </a:cubicBezTo>
                  <a:cubicBezTo>
                    <a:pt x="4478" y="3334"/>
                    <a:pt x="4358" y="3060"/>
                    <a:pt x="4120" y="3060"/>
                  </a:cubicBezTo>
                  <a:cubicBezTo>
                    <a:pt x="3894" y="3060"/>
                    <a:pt x="3775" y="3334"/>
                    <a:pt x="3930" y="3512"/>
                  </a:cubicBezTo>
                  <a:close/>
                  <a:moveTo>
                    <a:pt x="4120" y="5239"/>
                  </a:moveTo>
                  <a:cubicBezTo>
                    <a:pt x="4251" y="5120"/>
                    <a:pt x="4323" y="4965"/>
                    <a:pt x="4311" y="4798"/>
                  </a:cubicBezTo>
                  <a:cubicBezTo>
                    <a:pt x="4370" y="4894"/>
                    <a:pt x="4382" y="5013"/>
                    <a:pt x="4358" y="5120"/>
                  </a:cubicBezTo>
                  <a:cubicBezTo>
                    <a:pt x="4287" y="5298"/>
                    <a:pt x="4216" y="5477"/>
                    <a:pt x="4156" y="5667"/>
                  </a:cubicBezTo>
                  <a:cubicBezTo>
                    <a:pt x="4144" y="5739"/>
                    <a:pt x="4132" y="5822"/>
                    <a:pt x="4120" y="5894"/>
                  </a:cubicBezTo>
                  <a:cubicBezTo>
                    <a:pt x="4120" y="5822"/>
                    <a:pt x="4108" y="5739"/>
                    <a:pt x="4097" y="5667"/>
                  </a:cubicBezTo>
                  <a:cubicBezTo>
                    <a:pt x="4037" y="5477"/>
                    <a:pt x="3966" y="5298"/>
                    <a:pt x="3894" y="5120"/>
                  </a:cubicBezTo>
                  <a:cubicBezTo>
                    <a:pt x="3870" y="5013"/>
                    <a:pt x="3882" y="4894"/>
                    <a:pt x="3942" y="4798"/>
                  </a:cubicBezTo>
                  <a:cubicBezTo>
                    <a:pt x="3930" y="4965"/>
                    <a:pt x="4001" y="5132"/>
                    <a:pt x="4132" y="5239"/>
                  </a:cubicBezTo>
                  <a:close/>
                  <a:moveTo>
                    <a:pt x="3227" y="5203"/>
                  </a:moveTo>
                  <a:close/>
                  <a:moveTo>
                    <a:pt x="3346" y="3381"/>
                  </a:moveTo>
                  <a:cubicBezTo>
                    <a:pt x="3335" y="3548"/>
                    <a:pt x="3406" y="3715"/>
                    <a:pt x="3537" y="3822"/>
                  </a:cubicBezTo>
                  <a:cubicBezTo>
                    <a:pt x="3418" y="3798"/>
                    <a:pt x="3323" y="3727"/>
                    <a:pt x="3263" y="3632"/>
                  </a:cubicBezTo>
                  <a:cubicBezTo>
                    <a:pt x="3192" y="3441"/>
                    <a:pt x="3108" y="3274"/>
                    <a:pt x="3025" y="3096"/>
                  </a:cubicBezTo>
                  <a:cubicBezTo>
                    <a:pt x="2989" y="3036"/>
                    <a:pt x="2942" y="2977"/>
                    <a:pt x="2882" y="2905"/>
                  </a:cubicBezTo>
                  <a:cubicBezTo>
                    <a:pt x="2942" y="2953"/>
                    <a:pt x="3013" y="3000"/>
                    <a:pt x="3073" y="3048"/>
                  </a:cubicBezTo>
                  <a:cubicBezTo>
                    <a:pt x="3299" y="3191"/>
                    <a:pt x="3477" y="3215"/>
                    <a:pt x="3608" y="3286"/>
                  </a:cubicBezTo>
                  <a:cubicBezTo>
                    <a:pt x="3704" y="3358"/>
                    <a:pt x="3763" y="3441"/>
                    <a:pt x="3799" y="3560"/>
                  </a:cubicBezTo>
                  <a:cubicBezTo>
                    <a:pt x="3680" y="3429"/>
                    <a:pt x="3525" y="3370"/>
                    <a:pt x="3358" y="3381"/>
                  </a:cubicBezTo>
                  <a:close/>
                  <a:moveTo>
                    <a:pt x="3799" y="4739"/>
                  </a:moveTo>
                  <a:cubicBezTo>
                    <a:pt x="3763" y="4846"/>
                    <a:pt x="3692" y="4941"/>
                    <a:pt x="3596" y="5001"/>
                  </a:cubicBezTo>
                  <a:cubicBezTo>
                    <a:pt x="3418" y="5072"/>
                    <a:pt x="3239" y="5156"/>
                    <a:pt x="3073" y="5251"/>
                  </a:cubicBezTo>
                  <a:cubicBezTo>
                    <a:pt x="3001" y="5286"/>
                    <a:pt x="2942" y="5334"/>
                    <a:pt x="2882" y="5382"/>
                  </a:cubicBezTo>
                  <a:cubicBezTo>
                    <a:pt x="2930" y="5322"/>
                    <a:pt x="2977" y="5263"/>
                    <a:pt x="3013" y="5191"/>
                  </a:cubicBezTo>
                  <a:cubicBezTo>
                    <a:pt x="3108" y="5025"/>
                    <a:pt x="3192" y="4846"/>
                    <a:pt x="3263" y="4667"/>
                  </a:cubicBezTo>
                  <a:cubicBezTo>
                    <a:pt x="3323" y="4572"/>
                    <a:pt x="3418" y="4501"/>
                    <a:pt x="3525" y="4465"/>
                  </a:cubicBezTo>
                  <a:cubicBezTo>
                    <a:pt x="3406" y="4584"/>
                    <a:pt x="3335" y="4739"/>
                    <a:pt x="3346" y="4917"/>
                  </a:cubicBezTo>
                  <a:cubicBezTo>
                    <a:pt x="3513" y="4929"/>
                    <a:pt x="3692" y="4870"/>
                    <a:pt x="3811" y="4739"/>
                  </a:cubicBezTo>
                  <a:close/>
                  <a:moveTo>
                    <a:pt x="2751" y="4036"/>
                  </a:moveTo>
                  <a:close/>
                  <a:moveTo>
                    <a:pt x="2608" y="4108"/>
                  </a:moveTo>
                  <a:cubicBezTo>
                    <a:pt x="2787" y="4048"/>
                    <a:pt x="2965" y="3989"/>
                    <a:pt x="3156" y="3905"/>
                  </a:cubicBezTo>
                  <a:cubicBezTo>
                    <a:pt x="3263" y="3882"/>
                    <a:pt x="3382" y="3905"/>
                    <a:pt x="3477" y="3953"/>
                  </a:cubicBezTo>
                  <a:cubicBezTo>
                    <a:pt x="3311" y="3953"/>
                    <a:pt x="3144" y="4013"/>
                    <a:pt x="3025" y="4143"/>
                  </a:cubicBezTo>
                  <a:cubicBezTo>
                    <a:pt x="3144" y="4274"/>
                    <a:pt x="3311" y="4346"/>
                    <a:pt x="3477" y="4334"/>
                  </a:cubicBezTo>
                  <a:cubicBezTo>
                    <a:pt x="3382" y="4394"/>
                    <a:pt x="3263" y="4405"/>
                    <a:pt x="3156" y="4382"/>
                  </a:cubicBezTo>
                  <a:cubicBezTo>
                    <a:pt x="2965" y="4310"/>
                    <a:pt x="2787" y="4239"/>
                    <a:pt x="2608" y="4179"/>
                  </a:cubicBezTo>
                  <a:cubicBezTo>
                    <a:pt x="2537" y="4167"/>
                    <a:pt x="2453" y="4155"/>
                    <a:pt x="2370" y="4143"/>
                  </a:cubicBezTo>
                  <a:cubicBezTo>
                    <a:pt x="2453" y="4143"/>
                    <a:pt x="2537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26"/>
            <p:cNvSpPr/>
            <p:nvPr/>
          </p:nvSpPr>
          <p:spPr>
            <a:xfrm>
              <a:off x="5626275" y="1948275"/>
              <a:ext cx="207500" cy="206900"/>
            </a:xfrm>
            <a:custGeom>
              <a:avLst/>
              <a:gdLst/>
              <a:ahLst/>
              <a:cxnLst/>
              <a:rect l="l" t="t" r="r" b="b"/>
              <a:pathLst>
                <a:path w="8300" h="8276" extrusionOk="0">
                  <a:moveTo>
                    <a:pt x="1" y="4132"/>
                  </a:moveTo>
                  <a:cubicBezTo>
                    <a:pt x="334" y="4156"/>
                    <a:pt x="465" y="4466"/>
                    <a:pt x="1001" y="4228"/>
                  </a:cubicBezTo>
                  <a:lnTo>
                    <a:pt x="1001" y="4228"/>
                  </a:lnTo>
                  <a:cubicBezTo>
                    <a:pt x="799" y="4335"/>
                    <a:pt x="501" y="4323"/>
                    <a:pt x="465" y="4728"/>
                  </a:cubicBezTo>
                  <a:cubicBezTo>
                    <a:pt x="692" y="4525"/>
                    <a:pt x="953" y="4644"/>
                    <a:pt x="1132" y="4311"/>
                  </a:cubicBezTo>
                  <a:lnTo>
                    <a:pt x="1132" y="4311"/>
                  </a:lnTo>
                  <a:cubicBezTo>
                    <a:pt x="1073" y="4466"/>
                    <a:pt x="822" y="4561"/>
                    <a:pt x="1025" y="4966"/>
                  </a:cubicBezTo>
                  <a:cubicBezTo>
                    <a:pt x="1037" y="4752"/>
                    <a:pt x="1132" y="4799"/>
                    <a:pt x="1227" y="4656"/>
                  </a:cubicBezTo>
                  <a:cubicBezTo>
                    <a:pt x="1358" y="4859"/>
                    <a:pt x="1715" y="4894"/>
                    <a:pt x="1787" y="4644"/>
                  </a:cubicBezTo>
                  <a:cubicBezTo>
                    <a:pt x="1549" y="4740"/>
                    <a:pt x="1465" y="4549"/>
                    <a:pt x="1477" y="4418"/>
                  </a:cubicBezTo>
                  <a:cubicBezTo>
                    <a:pt x="1477" y="4371"/>
                    <a:pt x="1489" y="4335"/>
                    <a:pt x="1525" y="4299"/>
                  </a:cubicBezTo>
                  <a:cubicBezTo>
                    <a:pt x="1561" y="4263"/>
                    <a:pt x="1680" y="4216"/>
                    <a:pt x="1727" y="4263"/>
                  </a:cubicBezTo>
                  <a:cubicBezTo>
                    <a:pt x="1775" y="4299"/>
                    <a:pt x="1751" y="4406"/>
                    <a:pt x="1644" y="4371"/>
                  </a:cubicBezTo>
                  <a:cubicBezTo>
                    <a:pt x="1715" y="4490"/>
                    <a:pt x="1894" y="4442"/>
                    <a:pt x="1894" y="4311"/>
                  </a:cubicBezTo>
                  <a:cubicBezTo>
                    <a:pt x="1906" y="4299"/>
                    <a:pt x="1906" y="4287"/>
                    <a:pt x="1894" y="4263"/>
                  </a:cubicBezTo>
                  <a:lnTo>
                    <a:pt x="1894" y="4263"/>
                  </a:lnTo>
                  <a:cubicBezTo>
                    <a:pt x="1894" y="4228"/>
                    <a:pt x="1870" y="4192"/>
                    <a:pt x="1835" y="4168"/>
                  </a:cubicBezTo>
                  <a:cubicBezTo>
                    <a:pt x="2144" y="4109"/>
                    <a:pt x="2466" y="4132"/>
                    <a:pt x="2751" y="4240"/>
                  </a:cubicBezTo>
                  <a:lnTo>
                    <a:pt x="2751" y="4240"/>
                  </a:lnTo>
                  <a:cubicBezTo>
                    <a:pt x="1870" y="4037"/>
                    <a:pt x="2156" y="4906"/>
                    <a:pt x="1620" y="4906"/>
                  </a:cubicBezTo>
                  <a:lnTo>
                    <a:pt x="1620" y="4906"/>
                  </a:lnTo>
                  <a:cubicBezTo>
                    <a:pt x="1870" y="4978"/>
                    <a:pt x="2025" y="4978"/>
                    <a:pt x="2144" y="4930"/>
                  </a:cubicBezTo>
                  <a:cubicBezTo>
                    <a:pt x="2418" y="4787"/>
                    <a:pt x="2311" y="4501"/>
                    <a:pt x="2418" y="4406"/>
                  </a:cubicBezTo>
                  <a:cubicBezTo>
                    <a:pt x="2442" y="4585"/>
                    <a:pt x="2549" y="4621"/>
                    <a:pt x="2680" y="4561"/>
                  </a:cubicBezTo>
                  <a:cubicBezTo>
                    <a:pt x="2537" y="4454"/>
                    <a:pt x="2644" y="4311"/>
                    <a:pt x="2787" y="4311"/>
                  </a:cubicBezTo>
                  <a:cubicBezTo>
                    <a:pt x="2989" y="4323"/>
                    <a:pt x="3251" y="4537"/>
                    <a:pt x="3585" y="4311"/>
                  </a:cubicBezTo>
                  <a:cubicBezTo>
                    <a:pt x="3656" y="4311"/>
                    <a:pt x="3728" y="4287"/>
                    <a:pt x="3787" y="4275"/>
                  </a:cubicBezTo>
                  <a:cubicBezTo>
                    <a:pt x="3728" y="4299"/>
                    <a:pt x="3668" y="4335"/>
                    <a:pt x="3620" y="4382"/>
                  </a:cubicBezTo>
                  <a:cubicBezTo>
                    <a:pt x="3216" y="4454"/>
                    <a:pt x="3180" y="4799"/>
                    <a:pt x="3037" y="4942"/>
                  </a:cubicBezTo>
                  <a:cubicBezTo>
                    <a:pt x="2954" y="5049"/>
                    <a:pt x="2775" y="5025"/>
                    <a:pt x="2787" y="4847"/>
                  </a:cubicBezTo>
                  <a:cubicBezTo>
                    <a:pt x="2656" y="4894"/>
                    <a:pt x="2608" y="4990"/>
                    <a:pt x="2716" y="5144"/>
                  </a:cubicBezTo>
                  <a:cubicBezTo>
                    <a:pt x="2573" y="5156"/>
                    <a:pt x="2442" y="4871"/>
                    <a:pt x="2156" y="4978"/>
                  </a:cubicBezTo>
                  <a:cubicBezTo>
                    <a:pt x="2037" y="5013"/>
                    <a:pt x="1930" y="5121"/>
                    <a:pt x="1799" y="5347"/>
                  </a:cubicBezTo>
                  <a:cubicBezTo>
                    <a:pt x="1811" y="5335"/>
                    <a:pt x="1823" y="5323"/>
                    <a:pt x="1835" y="5311"/>
                  </a:cubicBezTo>
                  <a:cubicBezTo>
                    <a:pt x="1823" y="5323"/>
                    <a:pt x="1811" y="5335"/>
                    <a:pt x="1799" y="5347"/>
                  </a:cubicBezTo>
                  <a:cubicBezTo>
                    <a:pt x="2180" y="4978"/>
                    <a:pt x="2597" y="5799"/>
                    <a:pt x="3073" y="5025"/>
                  </a:cubicBezTo>
                  <a:lnTo>
                    <a:pt x="3073" y="5025"/>
                  </a:lnTo>
                  <a:cubicBezTo>
                    <a:pt x="2942" y="5311"/>
                    <a:pt x="2739" y="5549"/>
                    <a:pt x="2477" y="5716"/>
                  </a:cubicBezTo>
                  <a:cubicBezTo>
                    <a:pt x="2489" y="5680"/>
                    <a:pt x="2477" y="5644"/>
                    <a:pt x="2466" y="5621"/>
                  </a:cubicBezTo>
                  <a:cubicBezTo>
                    <a:pt x="2454" y="5609"/>
                    <a:pt x="2454" y="5609"/>
                    <a:pt x="2466" y="5609"/>
                  </a:cubicBezTo>
                  <a:cubicBezTo>
                    <a:pt x="2454" y="5597"/>
                    <a:pt x="2442" y="5585"/>
                    <a:pt x="2430" y="5573"/>
                  </a:cubicBezTo>
                  <a:cubicBezTo>
                    <a:pt x="2335" y="5478"/>
                    <a:pt x="2168" y="5585"/>
                    <a:pt x="2216" y="5716"/>
                  </a:cubicBezTo>
                  <a:cubicBezTo>
                    <a:pt x="2263" y="5609"/>
                    <a:pt x="2346" y="5668"/>
                    <a:pt x="2346" y="5740"/>
                  </a:cubicBezTo>
                  <a:cubicBezTo>
                    <a:pt x="2335" y="5799"/>
                    <a:pt x="2227" y="5847"/>
                    <a:pt x="2180" y="5847"/>
                  </a:cubicBezTo>
                  <a:cubicBezTo>
                    <a:pt x="2132" y="5847"/>
                    <a:pt x="2085" y="5835"/>
                    <a:pt x="2049" y="5799"/>
                  </a:cubicBezTo>
                  <a:cubicBezTo>
                    <a:pt x="1965" y="5716"/>
                    <a:pt x="1870" y="5525"/>
                    <a:pt x="2120" y="5430"/>
                  </a:cubicBezTo>
                  <a:cubicBezTo>
                    <a:pt x="1882" y="5299"/>
                    <a:pt x="1668" y="5573"/>
                    <a:pt x="1715" y="5799"/>
                  </a:cubicBezTo>
                  <a:cubicBezTo>
                    <a:pt x="1549" y="5764"/>
                    <a:pt x="1513" y="5883"/>
                    <a:pt x="1346" y="5728"/>
                  </a:cubicBezTo>
                  <a:cubicBezTo>
                    <a:pt x="1489" y="6168"/>
                    <a:pt x="1727" y="6049"/>
                    <a:pt x="1894" y="6121"/>
                  </a:cubicBezTo>
                  <a:lnTo>
                    <a:pt x="1894" y="6121"/>
                  </a:lnTo>
                  <a:cubicBezTo>
                    <a:pt x="1537" y="6014"/>
                    <a:pt x="1430" y="6287"/>
                    <a:pt x="1132" y="6299"/>
                  </a:cubicBezTo>
                  <a:cubicBezTo>
                    <a:pt x="1442" y="6561"/>
                    <a:pt x="1644" y="6347"/>
                    <a:pt x="1858" y="6264"/>
                  </a:cubicBezTo>
                  <a:lnTo>
                    <a:pt x="1858" y="6264"/>
                  </a:lnTo>
                  <a:cubicBezTo>
                    <a:pt x="1311" y="6490"/>
                    <a:pt x="1442" y="6787"/>
                    <a:pt x="1215" y="7049"/>
                  </a:cubicBezTo>
                  <a:cubicBezTo>
                    <a:pt x="1477" y="6835"/>
                    <a:pt x="1787" y="6954"/>
                    <a:pt x="2001" y="6418"/>
                  </a:cubicBezTo>
                  <a:lnTo>
                    <a:pt x="2001" y="6418"/>
                  </a:lnTo>
                  <a:cubicBezTo>
                    <a:pt x="1930" y="6633"/>
                    <a:pt x="1704" y="6835"/>
                    <a:pt x="1977" y="7145"/>
                  </a:cubicBezTo>
                  <a:cubicBezTo>
                    <a:pt x="1989" y="6847"/>
                    <a:pt x="2263" y="6740"/>
                    <a:pt x="2144" y="6383"/>
                  </a:cubicBezTo>
                  <a:lnTo>
                    <a:pt x="2144" y="6383"/>
                  </a:lnTo>
                  <a:cubicBezTo>
                    <a:pt x="2216" y="6537"/>
                    <a:pt x="2108" y="6776"/>
                    <a:pt x="2537" y="6930"/>
                  </a:cubicBezTo>
                  <a:cubicBezTo>
                    <a:pt x="2394" y="6764"/>
                    <a:pt x="2501" y="6728"/>
                    <a:pt x="2466" y="6561"/>
                  </a:cubicBezTo>
                  <a:cubicBezTo>
                    <a:pt x="2692" y="6609"/>
                    <a:pt x="2978" y="6383"/>
                    <a:pt x="2847" y="6156"/>
                  </a:cubicBezTo>
                  <a:cubicBezTo>
                    <a:pt x="2799" y="6335"/>
                    <a:pt x="2573" y="6371"/>
                    <a:pt x="2477" y="6216"/>
                  </a:cubicBezTo>
                  <a:cubicBezTo>
                    <a:pt x="2442" y="6180"/>
                    <a:pt x="2418" y="6145"/>
                    <a:pt x="2418" y="6097"/>
                  </a:cubicBezTo>
                  <a:cubicBezTo>
                    <a:pt x="2418" y="6037"/>
                    <a:pt x="2466" y="5930"/>
                    <a:pt x="2537" y="5930"/>
                  </a:cubicBezTo>
                  <a:cubicBezTo>
                    <a:pt x="2597" y="5918"/>
                    <a:pt x="2656" y="6002"/>
                    <a:pt x="2561" y="6061"/>
                  </a:cubicBezTo>
                  <a:cubicBezTo>
                    <a:pt x="2692" y="6097"/>
                    <a:pt x="2787" y="5942"/>
                    <a:pt x="2692" y="5835"/>
                  </a:cubicBezTo>
                  <a:cubicBezTo>
                    <a:pt x="2680" y="5823"/>
                    <a:pt x="2668" y="5823"/>
                    <a:pt x="2668" y="5811"/>
                  </a:cubicBezTo>
                  <a:lnTo>
                    <a:pt x="2668" y="5811"/>
                  </a:lnTo>
                  <a:cubicBezTo>
                    <a:pt x="2632" y="5787"/>
                    <a:pt x="2597" y="5787"/>
                    <a:pt x="2561" y="5787"/>
                  </a:cubicBezTo>
                  <a:cubicBezTo>
                    <a:pt x="2727" y="5537"/>
                    <a:pt x="2966" y="5323"/>
                    <a:pt x="3251" y="5192"/>
                  </a:cubicBezTo>
                  <a:cubicBezTo>
                    <a:pt x="2477" y="5680"/>
                    <a:pt x="3299" y="6085"/>
                    <a:pt x="2918" y="6478"/>
                  </a:cubicBezTo>
                  <a:lnTo>
                    <a:pt x="2966" y="6430"/>
                  </a:lnTo>
                  <a:cubicBezTo>
                    <a:pt x="2954" y="6454"/>
                    <a:pt x="2942" y="6466"/>
                    <a:pt x="2918" y="6478"/>
                  </a:cubicBezTo>
                  <a:cubicBezTo>
                    <a:pt x="3156" y="6347"/>
                    <a:pt x="3263" y="6240"/>
                    <a:pt x="3299" y="6121"/>
                  </a:cubicBezTo>
                  <a:cubicBezTo>
                    <a:pt x="3394" y="5823"/>
                    <a:pt x="3120" y="5704"/>
                    <a:pt x="3132" y="5549"/>
                  </a:cubicBezTo>
                  <a:cubicBezTo>
                    <a:pt x="3275" y="5656"/>
                    <a:pt x="3370" y="5621"/>
                    <a:pt x="3430" y="5478"/>
                  </a:cubicBezTo>
                  <a:cubicBezTo>
                    <a:pt x="3251" y="5502"/>
                    <a:pt x="3228" y="5335"/>
                    <a:pt x="3323" y="5228"/>
                  </a:cubicBezTo>
                  <a:cubicBezTo>
                    <a:pt x="3478" y="5097"/>
                    <a:pt x="3823" y="5061"/>
                    <a:pt x="3894" y="4656"/>
                  </a:cubicBezTo>
                  <a:cubicBezTo>
                    <a:pt x="3930" y="4597"/>
                    <a:pt x="3966" y="4537"/>
                    <a:pt x="4001" y="4478"/>
                  </a:cubicBezTo>
                  <a:cubicBezTo>
                    <a:pt x="3978" y="4549"/>
                    <a:pt x="3966" y="4621"/>
                    <a:pt x="3954" y="4680"/>
                  </a:cubicBezTo>
                  <a:cubicBezTo>
                    <a:pt x="3728" y="5025"/>
                    <a:pt x="3942" y="5275"/>
                    <a:pt x="3954" y="5490"/>
                  </a:cubicBezTo>
                  <a:cubicBezTo>
                    <a:pt x="3954" y="5633"/>
                    <a:pt x="3823" y="5728"/>
                    <a:pt x="3716" y="5597"/>
                  </a:cubicBezTo>
                  <a:cubicBezTo>
                    <a:pt x="3644" y="5728"/>
                    <a:pt x="3692" y="5835"/>
                    <a:pt x="3870" y="5859"/>
                  </a:cubicBezTo>
                  <a:cubicBezTo>
                    <a:pt x="3775" y="5966"/>
                    <a:pt x="3489" y="5859"/>
                    <a:pt x="3347" y="6133"/>
                  </a:cubicBezTo>
                  <a:cubicBezTo>
                    <a:pt x="3299" y="6240"/>
                    <a:pt x="3287" y="6406"/>
                    <a:pt x="3359" y="6657"/>
                  </a:cubicBezTo>
                  <a:lnTo>
                    <a:pt x="3359" y="6657"/>
                  </a:lnTo>
                  <a:cubicBezTo>
                    <a:pt x="3359" y="6109"/>
                    <a:pt x="4240" y="6406"/>
                    <a:pt x="4037" y="5514"/>
                  </a:cubicBezTo>
                  <a:lnTo>
                    <a:pt x="4037" y="5514"/>
                  </a:lnTo>
                  <a:cubicBezTo>
                    <a:pt x="4144" y="5811"/>
                    <a:pt x="4168" y="6133"/>
                    <a:pt x="4109" y="6430"/>
                  </a:cubicBezTo>
                  <a:cubicBezTo>
                    <a:pt x="4085" y="6406"/>
                    <a:pt x="4049" y="6383"/>
                    <a:pt x="4013" y="6371"/>
                  </a:cubicBezTo>
                  <a:lnTo>
                    <a:pt x="4001" y="6371"/>
                  </a:lnTo>
                  <a:cubicBezTo>
                    <a:pt x="3990" y="6371"/>
                    <a:pt x="3978" y="6371"/>
                    <a:pt x="3966" y="6371"/>
                  </a:cubicBezTo>
                  <a:cubicBezTo>
                    <a:pt x="3823" y="6371"/>
                    <a:pt x="3775" y="6561"/>
                    <a:pt x="3906" y="6633"/>
                  </a:cubicBezTo>
                  <a:cubicBezTo>
                    <a:pt x="3870" y="6514"/>
                    <a:pt x="3978" y="6502"/>
                    <a:pt x="4013" y="6549"/>
                  </a:cubicBezTo>
                  <a:cubicBezTo>
                    <a:pt x="4061" y="6597"/>
                    <a:pt x="4013" y="6716"/>
                    <a:pt x="3978" y="6752"/>
                  </a:cubicBezTo>
                  <a:cubicBezTo>
                    <a:pt x="3942" y="6776"/>
                    <a:pt x="3894" y="6799"/>
                    <a:pt x="3859" y="6799"/>
                  </a:cubicBezTo>
                  <a:cubicBezTo>
                    <a:pt x="3728" y="6811"/>
                    <a:pt x="3525" y="6728"/>
                    <a:pt x="3632" y="6490"/>
                  </a:cubicBezTo>
                  <a:cubicBezTo>
                    <a:pt x="3382" y="6561"/>
                    <a:pt x="3418" y="6918"/>
                    <a:pt x="3620" y="7038"/>
                  </a:cubicBezTo>
                  <a:cubicBezTo>
                    <a:pt x="3466" y="7133"/>
                    <a:pt x="3525" y="7240"/>
                    <a:pt x="3311" y="7252"/>
                  </a:cubicBezTo>
                  <a:cubicBezTo>
                    <a:pt x="3716" y="7454"/>
                    <a:pt x="3811" y="7204"/>
                    <a:pt x="3966" y="7145"/>
                  </a:cubicBezTo>
                  <a:lnTo>
                    <a:pt x="3966" y="7145"/>
                  </a:lnTo>
                  <a:cubicBezTo>
                    <a:pt x="3632" y="7323"/>
                    <a:pt x="3751" y="7585"/>
                    <a:pt x="3549" y="7811"/>
                  </a:cubicBezTo>
                  <a:cubicBezTo>
                    <a:pt x="3954" y="7776"/>
                    <a:pt x="3942" y="7478"/>
                    <a:pt x="4049" y="7276"/>
                  </a:cubicBezTo>
                  <a:lnTo>
                    <a:pt x="4049" y="7276"/>
                  </a:lnTo>
                  <a:cubicBezTo>
                    <a:pt x="3811" y="7811"/>
                    <a:pt x="4121" y="7942"/>
                    <a:pt x="4144" y="8276"/>
                  </a:cubicBezTo>
                  <a:cubicBezTo>
                    <a:pt x="4180" y="7942"/>
                    <a:pt x="4490" y="7811"/>
                    <a:pt x="4251" y="7276"/>
                  </a:cubicBezTo>
                  <a:lnTo>
                    <a:pt x="4251" y="7276"/>
                  </a:lnTo>
                  <a:cubicBezTo>
                    <a:pt x="4347" y="7478"/>
                    <a:pt x="4335" y="7776"/>
                    <a:pt x="4752" y="7811"/>
                  </a:cubicBezTo>
                  <a:cubicBezTo>
                    <a:pt x="4549" y="7585"/>
                    <a:pt x="4668" y="7323"/>
                    <a:pt x="4323" y="7145"/>
                  </a:cubicBezTo>
                  <a:lnTo>
                    <a:pt x="4323" y="7145"/>
                  </a:lnTo>
                  <a:cubicBezTo>
                    <a:pt x="4490" y="7204"/>
                    <a:pt x="4573" y="7454"/>
                    <a:pt x="4990" y="7252"/>
                  </a:cubicBezTo>
                  <a:cubicBezTo>
                    <a:pt x="4775" y="7240"/>
                    <a:pt x="4823" y="7133"/>
                    <a:pt x="4680" y="7038"/>
                  </a:cubicBezTo>
                  <a:cubicBezTo>
                    <a:pt x="4871" y="6918"/>
                    <a:pt x="4918" y="6561"/>
                    <a:pt x="4668" y="6490"/>
                  </a:cubicBezTo>
                  <a:cubicBezTo>
                    <a:pt x="4763" y="6728"/>
                    <a:pt x="4573" y="6811"/>
                    <a:pt x="4442" y="6799"/>
                  </a:cubicBezTo>
                  <a:cubicBezTo>
                    <a:pt x="4394" y="6799"/>
                    <a:pt x="4347" y="6776"/>
                    <a:pt x="4323" y="6752"/>
                  </a:cubicBezTo>
                  <a:cubicBezTo>
                    <a:pt x="4275" y="6716"/>
                    <a:pt x="4240" y="6597"/>
                    <a:pt x="4275" y="6549"/>
                  </a:cubicBezTo>
                  <a:cubicBezTo>
                    <a:pt x="4323" y="6502"/>
                    <a:pt x="4430" y="6514"/>
                    <a:pt x="4394" y="6633"/>
                  </a:cubicBezTo>
                  <a:cubicBezTo>
                    <a:pt x="4406" y="6621"/>
                    <a:pt x="4418" y="6609"/>
                    <a:pt x="4430" y="6597"/>
                  </a:cubicBezTo>
                  <a:cubicBezTo>
                    <a:pt x="4478" y="6549"/>
                    <a:pt x="4478" y="6466"/>
                    <a:pt x="4430" y="6418"/>
                  </a:cubicBezTo>
                  <a:cubicBezTo>
                    <a:pt x="4406" y="6395"/>
                    <a:pt x="4371" y="6383"/>
                    <a:pt x="4335" y="6371"/>
                  </a:cubicBezTo>
                  <a:cubicBezTo>
                    <a:pt x="4323" y="6371"/>
                    <a:pt x="4311" y="6371"/>
                    <a:pt x="4299" y="6371"/>
                  </a:cubicBezTo>
                  <a:lnTo>
                    <a:pt x="4287" y="6371"/>
                  </a:lnTo>
                  <a:cubicBezTo>
                    <a:pt x="4251" y="6383"/>
                    <a:pt x="4216" y="6406"/>
                    <a:pt x="4204" y="6430"/>
                  </a:cubicBezTo>
                  <a:cubicBezTo>
                    <a:pt x="4132" y="6133"/>
                    <a:pt x="4156" y="5811"/>
                    <a:pt x="4263" y="5514"/>
                  </a:cubicBezTo>
                  <a:cubicBezTo>
                    <a:pt x="4061" y="6406"/>
                    <a:pt x="4930" y="6109"/>
                    <a:pt x="4942" y="6657"/>
                  </a:cubicBezTo>
                  <a:lnTo>
                    <a:pt x="4942" y="6597"/>
                  </a:lnTo>
                  <a:cubicBezTo>
                    <a:pt x="4942" y="6621"/>
                    <a:pt x="4942" y="6633"/>
                    <a:pt x="4942" y="6657"/>
                  </a:cubicBezTo>
                  <a:cubicBezTo>
                    <a:pt x="5002" y="6490"/>
                    <a:pt x="5013" y="6311"/>
                    <a:pt x="4954" y="6133"/>
                  </a:cubicBezTo>
                  <a:cubicBezTo>
                    <a:pt x="4823" y="5859"/>
                    <a:pt x="4537" y="5966"/>
                    <a:pt x="4430" y="5859"/>
                  </a:cubicBezTo>
                  <a:cubicBezTo>
                    <a:pt x="4609" y="5835"/>
                    <a:pt x="4656" y="5728"/>
                    <a:pt x="4597" y="5597"/>
                  </a:cubicBezTo>
                  <a:cubicBezTo>
                    <a:pt x="4478" y="5740"/>
                    <a:pt x="4335" y="5633"/>
                    <a:pt x="4347" y="5490"/>
                  </a:cubicBezTo>
                  <a:cubicBezTo>
                    <a:pt x="4347" y="5287"/>
                    <a:pt x="4573" y="5025"/>
                    <a:pt x="4335" y="4692"/>
                  </a:cubicBezTo>
                  <a:cubicBezTo>
                    <a:pt x="4323" y="4621"/>
                    <a:pt x="4311" y="4549"/>
                    <a:pt x="4287" y="4490"/>
                  </a:cubicBezTo>
                  <a:cubicBezTo>
                    <a:pt x="4323" y="4549"/>
                    <a:pt x="4359" y="4609"/>
                    <a:pt x="4406" y="4656"/>
                  </a:cubicBezTo>
                  <a:cubicBezTo>
                    <a:pt x="4478" y="5061"/>
                    <a:pt x="4811" y="5097"/>
                    <a:pt x="4966" y="5240"/>
                  </a:cubicBezTo>
                  <a:cubicBezTo>
                    <a:pt x="5061" y="5323"/>
                    <a:pt x="5037" y="5502"/>
                    <a:pt x="4859" y="5490"/>
                  </a:cubicBezTo>
                  <a:cubicBezTo>
                    <a:pt x="4918" y="5621"/>
                    <a:pt x="5013" y="5668"/>
                    <a:pt x="5156" y="5561"/>
                  </a:cubicBezTo>
                  <a:cubicBezTo>
                    <a:pt x="5168" y="5704"/>
                    <a:pt x="4894" y="5835"/>
                    <a:pt x="4990" y="6121"/>
                  </a:cubicBezTo>
                  <a:cubicBezTo>
                    <a:pt x="5037" y="6240"/>
                    <a:pt x="5144" y="6347"/>
                    <a:pt x="5371" y="6478"/>
                  </a:cubicBezTo>
                  <a:lnTo>
                    <a:pt x="5371" y="6478"/>
                  </a:lnTo>
                  <a:cubicBezTo>
                    <a:pt x="5002" y="6097"/>
                    <a:pt x="5823" y="5680"/>
                    <a:pt x="5049" y="5204"/>
                  </a:cubicBezTo>
                  <a:lnTo>
                    <a:pt x="5049" y="5204"/>
                  </a:lnTo>
                  <a:cubicBezTo>
                    <a:pt x="5323" y="5335"/>
                    <a:pt x="5561" y="5537"/>
                    <a:pt x="5740" y="5799"/>
                  </a:cubicBezTo>
                  <a:cubicBezTo>
                    <a:pt x="5704" y="5787"/>
                    <a:pt x="5668" y="5799"/>
                    <a:pt x="5633" y="5823"/>
                  </a:cubicBezTo>
                  <a:lnTo>
                    <a:pt x="5633" y="5823"/>
                  </a:lnTo>
                  <a:cubicBezTo>
                    <a:pt x="5621" y="5823"/>
                    <a:pt x="5609" y="5835"/>
                    <a:pt x="5609" y="5847"/>
                  </a:cubicBezTo>
                  <a:cubicBezTo>
                    <a:pt x="5549" y="5895"/>
                    <a:pt x="5549" y="5978"/>
                    <a:pt x="5609" y="6037"/>
                  </a:cubicBezTo>
                  <a:cubicBezTo>
                    <a:pt x="5633" y="6061"/>
                    <a:pt x="5668" y="6073"/>
                    <a:pt x="5704" y="6073"/>
                  </a:cubicBezTo>
                  <a:lnTo>
                    <a:pt x="5740" y="6073"/>
                  </a:lnTo>
                  <a:cubicBezTo>
                    <a:pt x="5633" y="6014"/>
                    <a:pt x="5692" y="5930"/>
                    <a:pt x="5764" y="5942"/>
                  </a:cubicBezTo>
                  <a:cubicBezTo>
                    <a:pt x="5823" y="5942"/>
                    <a:pt x="5871" y="6049"/>
                    <a:pt x="5871" y="6109"/>
                  </a:cubicBezTo>
                  <a:cubicBezTo>
                    <a:pt x="5871" y="6156"/>
                    <a:pt x="5847" y="6192"/>
                    <a:pt x="5823" y="6228"/>
                  </a:cubicBezTo>
                  <a:cubicBezTo>
                    <a:pt x="5740" y="6323"/>
                    <a:pt x="5549" y="6406"/>
                    <a:pt x="5442" y="6168"/>
                  </a:cubicBezTo>
                  <a:cubicBezTo>
                    <a:pt x="5311" y="6395"/>
                    <a:pt x="5597" y="6609"/>
                    <a:pt x="5823" y="6573"/>
                  </a:cubicBezTo>
                  <a:cubicBezTo>
                    <a:pt x="5787" y="6740"/>
                    <a:pt x="5895" y="6776"/>
                    <a:pt x="5752" y="6942"/>
                  </a:cubicBezTo>
                  <a:cubicBezTo>
                    <a:pt x="6192" y="6787"/>
                    <a:pt x="6073" y="6549"/>
                    <a:pt x="6145" y="6395"/>
                  </a:cubicBezTo>
                  <a:lnTo>
                    <a:pt x="6145" y="6395"/>
                  </a:lnTo>
                  <a:cubicBezTo>
                    <a:pt x="6037" y="6752"/>
                    <a:pt x="6299" y="6859"/>
                    <a:pt x="6323" y="7157"/>
                  </a:cubicBezTo>
                  <a:cubicBezTo>
                    <a:pt x="6585" y="6847"/>
                    <a:pt x="6371" y="6645"/>
                    <a:pt x="6287" y="6430"/>
                  </a:cubicBezTo>
                  <a:lnTo>
                    <a:pt x="6287" y="6430"/>
                  </a:lnTo>
                  <a:cubicBezTo>
                    <a:pt x="6514" y="6966"/>
                    <a:pt x="6811" y="6847"/>
                    <a:pt x="7073" y="7061"/>
                  </a:cubicBezTo>
                  <a:cubicBezTo>
                    <a:pt x="6859" y="6799"/>
                    <a:pt x="6978" y="6502"/>
                    <a:pt x="6442" y="6276"/>
                  </a:cubicBezTo>
                  <a:lnTo>
                    <a:pt x="6442" y="6276"/>
                  </a:lnTo>
                  <a:cubicBezTo>
                    <a:pt x="6657" y="6359"/>
                    <a:pt x="6859" y="6573"/>
                    <a:pt x="7169" y="6311"/>
                  </a:cubicBezTo>
                  <a:cubicBezTo>
                    <a:pt x="6871" y="6287"/>
                    <a:pt x="6764" y="6025"/>
                    <a:pt x="6407" y="6133"/>
                  </a:cubicBezTo>
                  <a:lnTo>
                    <a:pt x="6407" y="6133"/>
                  </a:lnTo>
                  <a:cubicBezTo>
                    <a:pt x="6561" y="6061"/>
                    <a:pt x="6799" y="6180"/>
                    <a:pt x="6954" y="5740"/>
                  </a:cubicBezTo>
                  <a:cubicBezTo>
                    <a:pt x="6776" y="5895"/>
                    <a:pt x="6752" y="5775"/>
                    <a:pt x="6585" y="5811"/>
                  </a:cubicBezTo>
                  <a:cubicBezTo>
                    <a:pt x="6621" y="5585"/>
                    <a:pt x="6407" y="5299"/>
                    <a:pt x="6180" y="5430"/>
                  </a:cubicBezTo>
                  <a:cubicBezTo>
                    <a:pt x="6418" y="5537"/>
                    <a:pt x="6323" y="5728"/>
                    <a:pt x="6240" y="5811"/>
                  </a:cubicBezTo>
                  <a:cubicBezTo>
                    <a:pt x="6204" y="5847"/>
                    <a:pt x="6168" y="5859"/>
                    <a:pt x="6121" y="5859"/>
                  </a:cubicBezTo>
                  <a:cubicBezTo>
                    <a:pt x="6061" y="5859"/>
                    <a:pt x="5954" y="5811"/>
                    <a:pt x="5954" y="5752"/>
                  </a:cubicBezTo>
                  <a:cubicBezTo>
                    <a:pt x="5942" y="5680"/>
                    <a:pt x="6026" y="5621"/>
                    <a:pt x="6085" y="5728"/>
                  </a:cubicBezTo>
                  <a:cubicBezTo>
                    <a:pt x="6085" y="5716"/>
                    <a:pt x="6085" y="5704"/>
                    <a:pt x="6085" y="5692"/>
                  </a:cubicBezTo>
                  <a:cubicBezTo>
                    <a:pt x="6085" y="5656"/>
                    <a:pt x="6073" y="5621"/>
                    <a:pt x="6049" y="5597"/>
                  </a:cubicBezTo>
                  <a:cubicBezTo>
                    <a:pt x="5990" y="5537"/>
                    <a:pt x="5906" y="5537"/>
                    <a:pt x="5859" y="5597"/>
                  </a:cubicBezTo>
                  <a:cubicBezTo>
                    <a:pt x="5847" y="5597"/>
                    <a:pt x="5835" y="5609"/>
                    <a:pt x="5835" y="5621"/>
                  </a:cubicBezTo>
                  <a:lnTo>
                    <a:pt x="5835" y="5633"/>
                  </a:lnTo>
                  <a:cubicBezTo>
                    <a:pt x="5811" y="5668"/>
                    <a:pt x="5799" y="5704"/>
                    <a:pt x="5811" y="5740"/>
                  </a:cubicBezTo>
                  <a:cubicBezTo>
                    <a:pt x="5549" y="5561"/>
                    <a:pt x="5347" y="5323"/>
                    <a:pt x="5216" y="5037"/>
                  </a:cubicBezTo>
                  <a:cubicBezTo>
                    <a:pt x="5692" y="5811"/>
                    <a:pt x="6109" y="4990"/>
                    <a:pt x="6490" y="5371"/>
                  </a:cubicBezTo>
                  <a:lnTo>
                    <a:pt x="6454" y="5335"/>
                  </a:lnTo>
                  <a:lnTo>
                    <a:pt x="6490" y="5371"/>
                  </a:lnTo>
                  <a:cubicBezTo>
                    <a:pt x="6371" y="5144"/>
                    <a:pt x="6252" y="5037"/>
                    <a:pt x="6133" y="4990"/>
                  </a:cubicBezTo>
                  <a:cubicBezTo>
                    <a:pt x="5835" y="4894"/>
                    <a:pt x="5716" y="5168"/>
                    <a:pt x="5573" y="5156"/>
                  </a:cubicBezTo>
                  <a:cubicBezTo>
                    <a:pt x="5680" y="5025"/>
                    <a:pt x="5633" y="4918"/>
                    <a:pt x="5502" y="4859"/>
                  </a:cubicBezTo>
                  <a:cubicBezTo>
                    <a:pt x="5514" y="5037"/>
                    <a:pt x="5347" y="5061"/>
                    <a:pt x="5252" y="4966"/>
                  </a:cubicBezTo>
                  <a:cubicBezTo>
                    <a:pt x="5109" y="4823"/>
                    <a:pt x="5085" y="4478"/>
                    <a:pt x="4668" y="4406"/>
                  </a:cubicBezTo>
                  <a:cubicBezTo>
                    <a:pt x="4621" y="4359"/>
                    <a:pt x="4561" y="4323"/>
                    <a:pt x="4502" y="4287"/>
                  </a:cubicBezTo>
                  <a:cubicBezTo>
                    <a:pt x="4561" y="4311"/>
                    <a:pt x="4632" y="4323"/>
                    <a:pt x="4704" y="4335"/>
                  </a:cubicBezTo>
                  <a:cubicBezTo>
                    <a:pt x="5037" y="4573"/>
                    <a:pt x="5299" y="4347"/>
                    <a:pt x="5514" y="4335"/>
                  </a:cubicBezTo>
                  <a:cubicBezTo>
                    <a:pt x="5645" y="4335"/>
                    <a:pt x="5752" y="4466"/>
                    <a:pt x="5609" y="4585"/>
                  </a:cubicBezTo>
                  <a:cubicBezTo>
                    <a:pt x="5752" y="4644"/>
                    <a:pt x="5847" y="4597"/>
                    <a:pt x="5871" y="4430"/>
                  </a:cubicBezTo>
                  <a:cubicBezTo>
                    <a:pt x="5978" y="4525"/>
                    <a:pt x="5871" y="4811"/>
                    <a:pt x="6156" y="4942"/>
                  </a:cubicBezTo>
                  <a:cubicBezTo>
                    <a:pt x="6264" y="5002"/>
                    <a:pt x="6418" y="5002"/>
                    <a:pt x="6668" y="4930"/>
                  </a:cubicBezTo>
                  <a:lnTo>
                    <a:pt x="6668" y="4930"/>
                  </a:lnTo>
                  <a:cubicBezTo>
                    <a:pt x="6133" y="4918"/>
                    <a:pt x="6418" y="4049"/>
                    <a:pt x="5537" y="4263"/>
                  </a:cubicBezTo>
                  <a:lnTo>
                    <a:pt x="5537" y="4263"/>
                  </a:lnTo>
                  <a:cubicBezTo>
                    <a:pt x="5835" y="4156"/>
                    <a:pt x="6145" y="4132"/>
                    <a:pt x="6454" y="4192"/>
                  </a:cubicBezTo>
                  <a:cubicBezTo>
                    <a:pt x="6430" y="4216"/>
                    <a:pt x="6407" y="4240"/>
                    <a:pt x="6395" y="4275"/>
                  </a:cubicBezTo>
                  <a:lnTo>
                    <a:pt x="6395" y="4287"/>
                  </a:lnTo>
                  <a:cubicBezTo>
                    <a:pt x="6395" y="4299"/>
                    <a:pt x="6395" y="4311"/>
                    <a:pt x="6395" y="4335"/>
                  </a:cubicBezTo>
                  <a:cubicBezTo>
                    <a:pt x="6395" y="4466"/>
                    <a:pt x="6585" y="4513"/>
                    <a:pt x="6645" y="4394"/>
                  </a:cubicBezTo>
                  <a:cubicBezTo>
                    <a:pt x="6537" y="4418"/>
                    <a:pt x="6526" y="4323"/>
                    <a:pt x="6573" y="4275"/>
                  </a:cubicBezTo>
                  <a:cubicBezTo>
                    <a:pt x="6621" y="4240"/>
                    <a:pt x="6728" y="4275"/>
                    <a:pt x="6776" y="4311"/>
                  </a:cubicBezTo>
                  <a:cubicBezTo>
                    <a:pt x="6799" y="4347"/>
                    <a:pt x="6823" y="4394"/>
                    <a:pt x="6823" y="4442"/>
                  </a:cubicBezTo>
                  <a:cubicBezTo>
                    <a:pt x="6823" y="4561"/>
                    <a:pt x="6752" y="4763"/>
                    <a:pt x="6514" y="4656"/>
                  </a:cubicBezTo>
                  <a:cubicBezTo>
                    <a:pt x="6585" y="4918"/>
                    <a:pt x="6930" y="4871"/>
                    <a:pt x="7061" y="4680"/>
                  </a:cubicBezTo>
                  <a:cubicBezTo>
                    <a:pt x="7157" y="4823"/>
                    <a:pt x="7264" y="4763"/>
                    <a:pt x="7276" y="4990"/>
                  </a:cubicBezTo>
                  <a:cubicBezTo>
                    <a:pt x="7478" y="4573"/>
                    <a:pt x="7228" y="4490"/>
                    <a:pt x="7169" y="4323"/>
                  </a:cubicBezTo>
                  <a:lnTo>
                    <a:pt x="7169" y="4323"/>
                  </a:lnTo>
                  <a:cubicBezTo>
                    <a:pt x="7335" y="4656"/>
                    <a:pt x="7609" y="4549"/>
                    <a:pt x="7823" y="4740"/>
                  </a:cubicBezTo>
                  <a:cubicBezTo>
                    <a:pt x="7800" y="4335"/>
                    <a:pt x="7502" y="4347"/>
                    <a:pt x="7288" y="4251"/>
                  </a:cubicBezTo>
                  <a:lnTo>
                    <a:pt x="7288" y="4251"/>
                  </a:lnTo>
                  <a:cubicBezTo>
                    <a:pt x="7835" y="4478"/>
                    <a:pt x="7954" y="4180"/>
                    <a:pt x="8300" y="4144"/>
                  </a:cubicBezTo>
                  <a:cubicBezTo>
                    <a:pt x="7954" y="4120"/>
                    <a:pt x="7835" y="3811"/>
                    <a:pt x="7288" y="4037"/>
                  </a:cubicBezTo>
                  <a:lnTo>
                    <a:pt x="7288" y="4037"/>
                  </a:lnTo>
                  <a:cubicBezTo>
                    <a:pt x="7502" y="3942"/>
                    <a:pt x="7800" y="3954"/>
                    <a:pt x="7835" y="3549"/>
                  </a:cubicBezTo>
                  <a:cubicBezTo>
                    <a:pt x="7609" y="3751"/>
                    <a:pt x="7335" y="3632"/>
                    <a:pt x="7169" y="3966"/>
                  </a:cubicBezTo>
                  <a:lnTo>
                    <a:pt x="7169" y="3966"/>
                  </a:lnTo>
                  <a:cubicBezTo>
                    <a:pt x="7228" y="3799"/>
                    <a:pt x="7478" y="3716"/>
                    <a:pt x="7276" y="3299"/>
                  </a:cubicBezTo>
                  <a:cubicBezTo>
                    <a:pt x="7264" y="3525"/>
                    <a:pt x="7157" y="3466"/>
                    <a:pt x="7061" y="3620"/>
                  </a:cubicBezTo>
                  <a:cubicBezTo>
                    <a:pt x="6930" y="3418"/>
                    <a:pt x="6585" y="3370"/>
                    <a:pt x="6514" y="3632"/>
                  </a:cubicBezTo>
                  <a:cubicBezTo>
                    <a:pt x="6752" y="3525"/>
                    <a:pt x="6835" y="3728"/>
                    <a:pt x="6823" y="3847"/>
                  </a:cubicBezTo>
                  <a:cubicBezTo>
                    <a:pt x="6823" y="3894"/>
                    <a:pt x="6799" y="3942"/>
                    <a:pt x="6776" y="3978"/>
                  </a:cubicBezTo>
                  <a:cubicBezTo>
                    <a:pt x="6728" y="4013"/>
                    <a:pt x="6621" y="4061"/>
                    <a:pt x="6573" y="4013"/>
                  </a:cubicBezTo>
                  <a:cubicBezTo>
                    <a:pt x="6526" y="3978"/>
                    <a:pt x="6537" y="3870"/>
                    <a:pt x="6645" y="3906"/>
                  </a:cubicBezTo>
                  <a:cubicBezTo>
                    <a:pt x="6645" y="3882"/>
                    <a:pt x="6633" y="3870"/>
                    <a:pt x="6621" y="3859"/>
                  </a:cubicBezTo>
                  <a:cubicBezTo>
                    <a:pt x="6573" y="3811"/>
                    <a:pt x="6490" y="3811"/>
                    <a:pt x="6442" y="3859"/>
                  </a:cubicBezTo>
                  <a:cubicBezTo>
                    <a:pt x="6418" y="3882"/>
                    <a:pt x="6395" y="3918"/>
                    <a:pt x="6395" y="3954"/>
                  </a:cubicBezTo>
                  <a:cubicBezTo>
                    <a:pt x="6395" y="3978"/>
                    <a:pt x="6395" y="3990"/>
                    <a:pt x="6395" y="4001"/>
                  </a:cubicBezTo>
                  <a:lnTo>
                    <a:pt x="6395" y="4013"/>
                  </a:lnTo>
                  <a:cubicBezTo>
                    <a:pt x="6407" y="4049"/>
                    <a:pt x="6430" y="4073"/>
                    <a:pt x="6454" y="4097"/>
                  </a:cubicBezTo>
                  <a:cubicBezTo>
                    <a:pt x="6156" y="4156"/>
                    <a:pt x="5835" y="4132"/>
                    <a:pt x="5537" y="4025"/>
                  </a:cubicBezTo>
                  <a:cubicBezTo>
                    <a:pt x="6430" y="4240"/>
                    <a:pt x="6133" y="3358"/>
                    <a:pt x="6680" y="3358"/>
                  </a:cubicBezTo>
                  <a:lnTo>
                    <a:pt x="6621" y="3358"/>
                  </a:lnTo>
                  <a:cubicBezTo>
                    <a:pt x="6645" y="3358"/>
                    <a:pt x="6657" y="3358"/>
                    <a:pt x="6680" y="3358"/>
                  </a:cubicBezTo>
                  <a:cubicBezTo>
                    <a:pt x="6430" y="3287"/>
                    <a:pt x="6264" y="3287"/>
                    <a:pt x="6156" y="3347"/>
                  </a:cubicBezTo>
                  <a:cubicBezTo>
                    <a:pt x="5883" y="3478"/>
                    <a:pt x="5990" y="3763"/>
                    <a:pt x="5883" y="3859"/>
                  </a:cubicBezTo>
                  <a:cubicBezTo>
                    <a:pt x="5859" y="3692"/>
                    <a:pt x="5752" y="3644"/>
                    <a:pt x="5621" y="3704"/>
                  </a:cubicBezTo>
                  <a:cubicBezTo>
                    <a:pt x="5752" y="3823"/>
                    <a:pt x="5656" y="3954"/>
                    <a:pt x="5514" y="3954"/>
                  </a:cubicBezTo>
                  <a:cubicBezTo>
                    <a:pt x="5311" y="3954"/>
                    <a:pt x="5049" y="3728"/>
                    <a:pt x="4704" y="3966"/>
                  </a:cubicBezTo>
                  <a:cubicBezTo>
                    <a:pt x="4644" y="3966"/>
                    <a:pt x="4573" y="3990"/>
                    <a:pt x="4513" y="4001"/>
                  </a:cubicBezTo>
                  <a:cubicBezTo>
                    <a:pt x="4573" y="3978"/>
                    <a:pt x="4621" y="3942"/>
                    <a:pt x="4680" y="3894"/>
                  </a:cubicBezTo>
                  <a:cubicBezTo>
                    <a:pt x="5085" y="3823"/>
                    <a:pt x="5121" y="3478"/>
                    <a:pt x="5264" y="3335"/>
                  </a:cubicBezTo>
                  <a:cubicBezTo>
                    <a:pt x="5347" y="3228"/>
                    <a:pt x="5525" y="3251"/>
                    <a:pt x="5502" y="3430"/>
                  </a:cubicBezTo>
                  <a:cubicBezTo>
                    <a:pt x="5645" y="3382"/>
                    <a:pt x="5680" y="3287"/>
                    <a:pt x="5573" y="3132"/>
                  </a:cubicBezTo>
                  <a:cubicBezTo>
                    <a:pt x="5728" y="3120"/>
                    <a:pt x="5859" y="3406"/>
                    <a:pt x="6145" y="3299"/>
                  </a:cubicBezTo>
                  <a:cubicBezTo>
                    <a:pt x="6264" y="3263"/>
                    <a:pt x="6371" y="3156"/>
                    <a:pt x="6502" y="2930"/>
                  </a:cubicBezTo>
                  <a:lnTo>
                    <a:pt x="6502" y="2930"/>
                  </a:lnTo>
                  <a:cubicBezTo>
                    <a:pt x="6121" y="3299"/>
                    <a:pt x="5704" y="2477"/>
                    <a:pt x="5228" y="3251"/>
                  </a:cubicBezTo>
                  <a:lnTo>
                    <a:pt x="5228" y="3251"/>
                  </a:lnTo>
                  <a:cubicBezTo>
                    <a:pt x="5359" y="2966"/>
                    <a:pt x="5561" y="2727"/>
                    <a:pt x="5823" y="2549"/>
                  </a:cubicBezTo>
                  <a:cubicBezTo>
                    <a:pt x="5811" y="2585"/>
                    <a:pt x="5823" y="2632"/>
                    <a:pt x="5835" y="2656"/>
                  </a:cubicBezTo>
                  <a:lnTo>
                    <a:pt x="5835" y="2668"/>
                  </a:lnTo>
                  <a:cubicBezTo>
                    <a:pt x="5847" y="2680"/>
                    <a:pt x="5859" y="2692"/>
                    <a:pt x="5871" y="2704"/>
                  </a:cubicBezTo>
                  <a:cubicBezTo>
                    <a:pt x="5966" y="2787"/>
                    <a:pt x="6121" y="2692"/>
                    <a:pt x="6085" y="2561"/>
                  </a:cubicBezTo>
                  <a:cubicBezTo>
                    <a:pt x="6037" y="2656"/>
                    <a:pt x="5942" y="2596"/>
                    <a:pt x="5954" y="2537"/>
                  </a:cubicBezTo>
                  <a:cubicBezTo>
                    <a:pt x="5966" y="2466"/>
                    <a:pt x="6073" y="2418"/>
                    <a:pt x="6121" y="2418"/>
                  </a:cubicBezTo>
                  <a:cubicBezTo>
                    <a:pt x="6168" y="2430"/>
                    <a:pt x="6216" y="2442"/>
                    <a:pt x="6252" y="2477"/>
                  </a:cubicBezTo>
                  <a:cubicBezTo>
                    <a:pt x="6335" y="2561"/>
                    <a:pt x="6430" y="2751"/>
                    <a:pt x="6180" y="2847"/>
                  </a:cubicBezTo>
                  <a:cubicBezTo>
                    <a:pt x="6418" y="2977"/>
                    <a:pt x="6633" y="2704"/>
                    <a:pt x="6585" y="2466"/>
                  </a:cubicBezTo>
                  <a:cubicBezTo>
                    <a:pt x="6752" y="2501"/>
                    <a:pt x="6788" y="2394"/>
                    <a:pt x="6954" y="2537"/>
                  </a:cubicBezTo>
                  <a:cubicBezTo>
                    <a:pt x="6811" y="2108"/>
                    <a:pt x="6573" y="2227"/>
                    <a:pt x="6407" y="2156"/>
                  </a:cubicBezTo>
                  <a:lnTo>
                    <a:pt x="6407" y="2156"/>
                  </a:lnTo>
                  <a:cubicBezTo>
                    <a:pt x="6764" y="2263"/>
                    <a:pt x="6883" y="1989"/>
                    <a:pt x="7169" y="1977"/>
                  </a:cubicBezTo>
                  <a:cubicBezTo>
                    <a:pt x="6859" y="1715"/>
                    <a:pt x="6668" y="1930"/>
                    <a:pt x="6442" y="2001"/>
                  </a:cubicBezTo>
                  <a:lnTo>
                    <a:pt x="6442" y="2001"/>
                  </a:lnTo>
                  <a:cubicBezTo>
                    <a:pt x="6990" y="1787"/>
                    <a:pt x="6859" y="1477"/>
                    <a:pt x="7085" y="1215"/>
                  </a:cubicBezTo>
                  <a:cubicBezTo>
                    <a:pt x="6823" y="1442"/>
                    <a:pt x="6514" y="1311"/>
                    <a:pt x="6299" y="1858"/>
                  </a:cubicBezTo>
                  <a:lnTo>
                    <a:pt x="6299" y="1858"/>
                  </a:lnTo>
                  <a:cubicBezTo>
                    <a:pt x="6371" y="1644"/>
                    <a:pt x="6597" y="1442"/>
                    <a:pt x="6323" y="1132"/>
                  </a:cubicBezTo>
                  <a:cubicBezTo>
                    <a:pt x="6311" y="1430"/>
                    <a:pt x="6037" y="1537"/>
                    <a:pt x="6156" y="1894"/>
                  </a:cubicBezTo>
                  <a:lnTo>
                    <a:pt x="6156" y="1894"/>
                  </a:lnTo>
                  <a:cubicBezTo>
                    <a:pt x="6085" y="1739"/>
                    <a:pt x="6192" y="1501"/>
                    <a:pt x="5764" y="1346"/>
                  </a:cubicBezTo>
                  <a:cubicBezTo>
                    <a:pt x="5906" y="1513"/>
                    <a:pt x="5799" y="1549"/>
                    <a:pt x="5835" y="1715"/>
                  </a:cubicBezTo>
                  <a:cubicBezTo>
                    <a:pt x="5609" y="1668"/>
                    <a:pt x="5323" y="1882"/>
                    <a:pt x="5454" y="2120"/>
                  </a:cubicBezTo>
                  <a:cubicBezTo>
                    <a:pt x="5549" y="1882"/>
                    <a:pt x="5752" y="1965"/>
                    <a:pt x="5823" y="2061"/>
                  </a:cubicBezTo>
                  <a:cubicBezTo>
                    <a:pt x="5859" y="2085"/>
                    <a:pt x="5883" y="2132"/>
                    <a:pt x="5883" y="2180"/>
                  </a:cubicBezTo>
                  <a:cubicBezTo>
                    <a:pt x="5883" y="2239"/>
                    <a:pt x="5835" y="2335"/>
                    <a:pt x="5764" y="2346"/>
                  </a:cubicBezTo>
                  <a:cubicBezTo>
                    <a:pt x="5704" y="2358"/>
                    <a:pt x="5645" y="2275"/>
                    <a:pt x="5740" y="2215"/>
                  </a:cubicBezTo>
                  <a:cubicBezTo>
                    <a:pt x="5609" y="2180"/>
                    <a:pt x="5514" y="2335"/>
                    <a:pt x="5609" y="2430"/>
                  </a:cubicBezTo>
                  <a:cubicBezTo>
                    <a:pt x="5621" y="2442"/>
                    <a:pt x="5621" y="2454"/>
                    <a:pt x="5633" y="2466"/>
                  </a:cubicBezTo>
                  <a:lnTo>
                    <a:pt x="5633" y="2466"/>
                  </a:lnTo>
                  <a:cubicBezTo>
                    <a:pt x="5668" y="2477"/>
                    <a:pt x="5704" y="2489"/>
                    <a:pt x="5740" y="2477"/>
                  </a:cubicBezTo>
                  <a:cubicBezTo>
                    <a:pt x="5573" y="2739"/>
                    <a:pt x="5323" y="2942"/>
                    <a:pt x="5049" y="3073"/>
                  </a:cubicBezTo>
                  <a:cubicBezTo>
                    <a:pt x="5823" y="2596"/>
                    <a:pt x="5002" y="2180"/>
                    <a:pt x="5383" y="1799"/>
                  </a:cubicBezTo>
                  <a:lnTo>
                    <a:pt x="5335" y="1834"/>
                  </a:lnTo>
                  <a:cubicBezTo>
                    <a:pt x="5347" y="1823"/>
                    <a:pt x="5359" y="1811"/>
                    <a:pt x="5383" y="1799"/>
                  </a:cubicBezTo>
                  <a:cubicBezTo>
                    <a:pt x="5144" y="1930"/>
                    <a:pt x="5037" y="2037"/>
                    <a:pt x="5002" y="2156"/>
                  </a:cubicBezTo>
                  <a:cubicBezTo>
                    <a:pt x="4906" y="2454"/>
                    <a:pt x="5180" y="2573"/>
                    <a:pt x="5168" y="2716"/>
                  </a:cubicBezTo>
                  <a:cubicBezTo>
                    <a:pt x="5025" y="2608"/>
                    <a:pt x="4930" y="2656"/>
                    <a:pt x="4871" y="2787"/>
                  </a:cubicBezTo>
                  <a:cubicBezTo>
                    <a:pt x="5049" y="2775"/>
                    <a:pt x="5073" y="2954"/>
                    <a:pt x="4978" y="3037"/>
                  </a:cubicBezTo>
                  <a:cubicBezTo>
                    <a:pt x="4823" y="3180"/>
                    <a:pt x="4478" y="3216"/>
                    <a:pt x="4406" y="3620"/>
                  </a:cubicBezTo>
                  <a:cubicBezTo>
                    <a:pt x="4371" y="3668"/>
                    <a:pt x="4323" y="3728"/>
                    <a:pt x="4299" y="3787"/>
                  </a:cubicBezTo>
                  <a:cubicBezTo>
                    <a:pt x="4311" y="3728"/>
                    <a:pt x="4335" y="3656"/>
                    <a:pt x="4347" y="3597"/>
                  </a:cubicBezTo>
                  <a:cubicBezTo>
                    <a:pt x="4573" y="3251"/>
                    <a:pt x="4359" y="3001"/>
                    <a:pt x="4347" y="2787"/>
                  </a:cubicBezTo>
                  <a:cubicBezTo>
                    <a:pt x="4347" y="2644"/>
                    <a:pt x="4478" y="2537"/>
                    <a:pt x="4597" y="2680"/>
                  </a:cubicBezTo>
                  <a:cubicBezTo>
                    <a:pt x="4656" y="2549"/>
                    <a:pt x="4609" y="2442"/>
                    <a:pt x="4442" y="2418"/>
                  </a:cubicBezTo>
                  <a:cubicBezTo>
                    <a:pt x="4537" y="2311"/>
                    <a:pt x="4823" y="2418"/>
                    <a:pt x="4954" y="2144"/>
                  </a:cubicBezTo>
                  <a:cubicBezTo>
                    <a:pt x="5013" y="1965"/>
                    <a:pt x="5013" y="1787"/>
                    <a:pt x="4942" y="1620"/>
                  </a:cubicBezTo>
                  <a:lnTo>
                    <a:pt x="4942" y="1620"/>
                  </a:lnTo>
                  <a:cubicBezTo>
                    <a:pt x="4942" y="2156"/>
                    <a:pt x="4061" y="1870"/>
                    <a:pt x="4275" y="2751"/>
                  </a:cubicBezTo>
                  <a:lnTo>
                    <a:pt x="4275" y="2751"/>
                  </a:lnTo>
                  <a:cubicBezTo>
                    <a:pt x="4168" y="2466"/>
                    <a:pt x="4144" y="2144"/>
                    <a:pt x="4204" y="1834"/>
                  </a:cubicBezTo>
                  <a:cubicBezTo>
                    <a:pt x="4228" y="1870"/>
                    <a:pt x="4251" y="1894"/>
                    <a:pt x="4287" y="1906"/>
                  </a:cubicBezTo>
                  <a:lnTo>
                    <a:pt x="4299" y="1906"/>
                  </a:lnTo>
                  <a:cubicBezTo>
                    <a:pt x="4311" y="1906"/>
                    <a:pt x="4323" y="1906"/>
                    <a:pt x="4347" y="1906"/>
                  </a:cubicBezTo>
                  <a:cubicBezTo>
                    <a:pt x="4478" y="1894"/>
                    <a:pt x="4525" y="1715"/>
                    <a:pt x="4406" y="1644"/>
                  </a:cubicBezTo>
                  <a:cubicBezTo>
                    <a:pt x="4430" y="1763"/>
                    <a:pt x="4335" y="1775"/>
                    <a:pt x="4287" y="1727"/>
                  </a:cubicBezTo>
                  <a:cubicBezTo>
                    <a:pt x="4251" y="1668"/>
                    <a:pt x="4287" y="1561"/>
                    <a:pt x="4335" y="1525"/>
                  </a:cubicBezTo>
                  <a:cubicBezTo>
                    <a:pt x="4359" y="1489"/>
                    <a:pt x="4406" y="1477"/>
                    <a:pt x="4454" y="1477"/>
                  </a:cubicBezTo>
                  <a:cubicBezTo>
                    <a:pt x="4585" y="1465"/>
                    <a:pt x="4775" y="1549"/>
                    <a:pt x="4680" y="1787"/>
                  </a:cubicBezTo>
                  <a:cubicBezTo>
                    <a:pt x="4930" y="1715"/>
                    <a:pt x="4883" y="1358"/>
                    <a:pt x="4692" y="1239"/>
                  </a:cubicBezTo>
                  <a:cubicBezTo>
                    <a:pt x="4835" y="1144"/>
                    <a:pt x="4775" y="1037"/>
                    <a:pt x="5002" y="1025"/>
                  </a:cubicBezTo>
                  <a:cubicBezTo>
                    <a:pt x="4585" y="822"/>
                    <a:pt x="4502" y="1073"/>
                    <a:pt x="4335" y="1132"/>
                  </a:cubicBezTo>
                  <a:lnTo>
                    <a:pt x="4335" y="1132"/>
                  </a:lnTo>
                  <a:cubicBezTo>
                    <a:pt x="4680" y="953"/>
                    <a:pt x="4561" y="692"/>
                    <a:pt x="4763" y="465"/>
                  </a:cubicBezTo>
                  <a:cubicBezTo>
                    <a:pt x="4347" y="501"/>
                    <a:pt x="4359" y="799"/>
                    <a:pt x="4263" y="1001"/>
                  </a:cubicBezTo>
                  <a:lnTo>
                    <a:pt x="4263" y="1001"/>
                  </a:lnTo>
                  <a:cubicBezTo>
                    <a:pt x="4490" y="465"/>
                    <a:pt x="4192" y="334"/>
                    <a:pt x="4156" y="1"/>
                  </a:cubicBezTo>
                  <a:cubicBezTo>
                    <a:pt x="4132" y="334"/>
                    <a:pt x="3823" y="465"/>
                    <a:pt x="4061" y="1001"/>
                  </a:cubicBezTo>
                  <a:lnTo>
                    <a:pt x="4061" y="1001"/>
                  </a:lnTo>
                  <a:cubicBezTo>
                    <a:pt x="3954" y="799"/>
                    <a:pt x="3966" y="501"/>
                    <a:pt x="3561" y="465"/>
                  </a:cubicBezTo>
                  <a:cubicBezTo>
                    <a:pt x="3763" y="692"/>
                    <a:pt x="3644" y="953"/>
                    <a:pt x="3978" y="1132"/>
                  </a:cubicBezTo>
                  <a:lnTo>
                    <a:pt x="3978" y="1132"/>
                  </a:lnTo>
                  <a:cubicBezTo>
                    <a:pt x="3811" y="1073"/>
                    <a:pt x="3728" y="822"/>
                    <a:pt x="3311" y="1025"/>
                  </a:cubicBezTo>
                  <a:cubicBezTo>
                    <a:pt x="3537" y="1037"/>
                    <a:pt x="3478" y="1132"/>
                    <a:pt x="3632" y="1239"/>
                  </a:cubicBezTo>
                  <a:cubicBezTo>
                    <a:pt x="3430" y="1358"/>
                    <a:pt x="3382" y="1715"/>
                    <a:pt x="3644" y="1787"/>
                  </a:cubicBezTo>
                  <a:cubicBezTo>
                    <a:pt x="3537" y="1549"/>
                    <a:pt x="3740" y="1465"/>
                    <a:pt x="3859" y="1477"/>
                  </a:cubicBezTo>
                  <a:cubicBezTo>
                    <a:pt x="3906" y="1477"/>
                    <a:pt x="3954" y="1489"/>
                    <a:pt x="3990" y="1525"/>
                  </a:cubicBezTo>
                  <a:cubicBezTo>
                    <a:pt x="4025" y="1561"/>
                    <a:pt x="4073" y="1680"/>
                    <a:pt x="4025" y="1727"/>
                  </a:cubicBezTo>
                  <a:cubicBezTo>
                    <a:pt x="3990" y="1775"/>
                    <a:pt x="3882" y="1763"/>
                    <a:pt x="3918" y="1644"/>
                  </a:cubicBezTo>
                  <a:cubicBezTo>
                    <a:pt x="3787" y="1715"/>
                    <a:pt x="3835" y="1894"/>
                    <a:pt x="3978" y="1906"/>
                  </a:cubicBezTo>
                  <a:cubicBezTo>
                    <a:pt x="3990" y="1906"/>
                    <a:pt x="4001" y="1906"/>
                    <a:pt x="4013" y="1906"/>
                  </a:cubicBezTo>
                  <a:lnTo>
                    <a:pt x="4025" y="1906"/>
                  </a:lnTo>
                  <a:cubicBezTo>
                    <a:pt x="4061" y="1894"/>
                    <a:pt x="4097" y="1870"/>
                    <a:pt x="4109" y="1834"/>
                  </a:cubicBezTo>
                  <a:cubicBezTo>
                    <a:pt x="4168" y="2144"/>
                    <a:pt x="4144" y="2466"/>
                    <a:pt x="4049" y="2751"/>
                  </a:cubicBezTo>
                  <a:cubicBezTo>
                    <a:pt x="4251" y="1870"/>
                    <a:pt x="3382" y="2156"/>
                    <a:pt x="3370" y="1620"/>
                  </a:cubicBezTo>
                  <a:lnTo>
                    <a:pt x="3370" y="1680"/>
                  </a:lnTo>
                  <a:cubicBezTo>
                    <a:pt x="3370" y="1656"/>
                    <a:pt x="3370" y="1632"/>
                    <a:pt x="3370" y="1620"/>
                  </a:cubicBezTo>
                  <a:cubicBezTo>
                    <a:pt x="3299" y="1870"/>
                    <a:pt x="3299" y="2025"/>
                    <a:pt x="3359" y="2144"/>
                  </a:cubicBezTo>
                  <a:cubicBezTo>
                    <a:pt x="3489" y="2418"/>
                    <a:pt x="3775" y="2311"/>
                    <a:pt x="3882" y="2418"/>
                  </a:cubicBezTo>
                  <a:cubicBezTo>
                    <a:pt x="3704" y="2442"/>
                    <a:pt x="3656" y="2537"/>
                    <a:pt x="3716" y="2680"/>
                  </a:cubicBezTo>
                  <a:cubicBezTo>
                    <a:pt x="3835" y="2537"/>
                    <a:pt x="3978" y="2644"/>
                    <a:pt x="3966" y="2787"/>
                  </a:cubicBezTo>
                  <a:cubicBezTo>
                    <a:pt x="3966" y="2989"/>
                    <a:pt x="3740" y="3251"/>
                    <a:pt x="3966" y="3585"/>
                  </a:cubicBezTo>
                  <a:cubicBezTo>
                    <a:pt x="3978" y="3656"/>
                    <a:pt x="3990" y="3728"/>
                    <a:pt x="4013" y="3787"/>
                  </a:cubicBezTo>
                  <a:cubicBezTo>
                    <a:pt x="3978" y="3728"/>
                    <a:pt x="3942" y="3668"/>
                    <a:pt x="3906" y="3620"/>
                  </a:cubicBezTo>
                  <a:cubicBezTo>
                    <a:pt x="3835" y="3216"/>
                    <a:pt x="3489" y="3180"/>
                    <a:pt x="3335" y="3037"/>
                  </a:cubicBezTo>
                  <a:cubicBezTo>
                    <a:pt x="3239" y="2954"/>
                    <a:pt x="3263" y="2775"/>
                    <a:pt x="3442" y="2787"/>
                  </a:cubicBezTo>
                  <a:cubicBezTo>
                    <a:pt x="3382" y="2656"/>
                    <a:pt x="3287" y="2608"/>
                    <a:pt x="3144" y="2716"/>
                  </a:cubicBezTo>
                  <a:cubicBezTo>
                    <a:pt x="3132" y="2573"/>
                    <a:pt x="3406" y="2442"/>
                    <a:pt x="3311" y="2156"/>
                  </a:cubicBezTo>
                  <a:cubicBezTo>
                    <a:pt x="3275" y="2037"/>
                    <a:pt x="3168" y="1918"/>
                    <a:pt x="2930" y="1799"/>
                  </a:cubicBezTo>
                  <a:cubicBezTo>
                    <a:pt x="3311" y="2180"/>
                    <a:pt x="2489" y="2596"/>
                    <a:pt x="3263" y="3073"/>
                  </a:cubicBezTo>
                  <a:cubicBezTo>
                    <a:pt x="2978" y="2942"/>
                    <a:pt x="2739" y="2739"/>
                    <a:pt x="2573" y="2477"/>
                  </a:cubicBezTo>
                  <a:cubicBezTo>
                    <a:pt x="2608" y="2489"/>
                    <a:pt x="2644" y="2477"/>
                    <a:pt x="2668" y="2466"/>
                  </a:cubicBezTo>
                  <a:lnTo>
                    <a:pt x="2680" y="2466"/>
                  </a:lnTo>
                  <a:cubicBezTo>
                    <a:pt x="2692" y="2454"/>
                    <a:pt x="2704" y="2442"/>
                    <a:pt x="2716" y="2430"/>
                  </a:cubicBezTo>
                  <a:cubicBezTo>
                    <a:pt x="2799" y="2346"/>
                    <a:pt x="2727" y="2204"/>
                    <a:pt x="2608" y="2204"/>
                  </a:cubicBezTo>
                  <a:lnTo>
                    <a:pt x="2573" y="2204"/>
                  </a:lnTo>
                  <a:cubicBezTo>
                    <a:pt x="2680" y="2263"/>
                    <a:pt x="2608" y="2346"/>
                    <a:pt x="2549" y="2346"/>
                  </a:cubicBezTo>
                  <a:cubicBezTo>
                    <a:pt x="2489" y="2335"/>
                    <a:pt x="2442" y="2227"/>
                    <a:pt x="2442" y="2180"/>
                  </a:cubicBezTo>
                  <a:cubicBezTo>
                    <a:pt x="2442" y="2132"/>
                    <a:pt x="2454" y="2085"/>
                    <a:pt x="2489" y="2049"/>
                  </a:cubicBezTo>
                  <a:cubicBezTo>
                    <a:pt x="2585" y="1894"/>
                    <a:pt x="2823" y="1930"/>
                    <a:pt x="2858" y="2108"/>
                  </a:cubicBezTo>
                  <a:cubicBezTo>
                    <a:pt x="2989" y="1882"/>
                    <a:pt x="2716" y="1668"/>
                    <a:pt x="2489" y="1715"/>
                  </a:cubicBezTo>
                  <a:cubicBezTo>
                    <a:pt x="2525" y="1537"/>
                    <a:pt x="2406" y="1513"/>
                    <a:pt x="2561" y="1346"/>
                  </a:cubicBezTo>
                  <a:cubicBezTo>
                    <a:pt x="2120" y="1489"/>
                    <a:pt x="2239" y="1727"/>
                    <a:pt x="2168" y="1894"/>
                  </a:cubicBezTo>
                  <a:lnTo>
                    <a:pt x="2168" y="1894"/>
                  </a:lnTo>
                  <a:cubicBezTo>
                    <a:pt x="2275" y="1525"/>
                    <a:pt x="2013" y="1418"/>
                    <a:pt x="1989" y="1120"/>
                  </a:cubicBezTo>
                  <a:cubicBezTo>
                    <a:pt x="1727" y="1442"/>
                    <a:pt x="1942" y="1632"/>
                    <a:pt x="2025" y="1858"/>
                  </a:cubicBezTo>
                  <a:lnTo>
                    <a:pt x="2025" y="1858"/>
                  </a:lnTo>
                  <a:cubicBezTo>
                    <a:pt x="1799" y="1311"/>
                    <a:pt x="1501" y="1430"/>
                    <a:pt x="1239" y="1215"/>
                  </a:cubicBezTo>
                  <a:cubicBezTo>
                    <a:pt x="1454" y="1477"/>
                    <a:pt x="1334" y="1787"/>
                    <a:pt x="1870" y="2001"/>
                  </a:cubicBezTo>
                  <a:lnTo>
                    <a:pt x="1870" y="2001"/>
                  </a:lnTo>
                  <a:cubicBezTo>
                    <a:pt x="1656" y="1918"/>
                    <a:pt x="1454" y="1704"/>
                    <a:pt x="1144" y="1977"/>
                  </a:cubicBezTo>
                  <a:cubicBezTo>
                    <a:pt x="1442" y="1989"/>
                    <a:pt x="1549" y="2263"/>
                    <a:pt x="1906" y="2144"/>
                  </a:cubicBezTo>
                  <a:lnTo>
                    <a:pt x="1906" y="2144"/>
                  </a:lnTo>
                  <a:cubicBezTo>
                    <a:pt x="1751" y="2215"/>
                    <a:pt x="1513" y="2108"/>
                    <a:pt x="1358" y="2537"/>
                  </a:cubicBezTo>
                  <a:cubicBezTo>
                    <a:pt x="1525" y="2382"/>
                    <a:pt x="1561" y="2501"/>
                    <a:pt x="1727" y="2466"/>
                  </a:cubicBezTo>
                  <a:cubicBezTo>
                    <a:pt x="1692" y="2692"/>
                    <a:pt x="1906" y="2977"/>
                    <a:pt x="2132" y="2847"/>
                  </a:cubicBezTo>
                  <a:cubicBezTo>
                    <a:pt x="1894" y="2751"/>
                    <a:pt x="1989" y="2549"/>
                    <a:pt x="2073" y="2466"/>
                  </a:cubicBezTo>
                  <a:cubicBezTo>
                    <a:pt x="2108" y="2442"/>
                    <a:pt x="2144" y="2418"/>
                    <a:pt x="2192" y="2418"/>
                  </a:cubicBezTo>
                  <a:cubicBezTo>
                    <a:pt x="2251" y="2418"/>
                    <a:pt x="2358" y="2466"/>
                    <a:pt x="2358" y="2525"/>
                  </a:cubicBezTo>
                  <a:cubicBezTo>
                    <a:pt x="2370" y="2596"/>
                    <a:pt x="2287" y="2656"/>
                    <a:pt x="2227" y="2561"/>
                  </a:cubicBezTo>
                  <a:cubicBezTo>
                    <a:pt x="2192" y="2692"/>
                    <a:pt x="2346" y="2787"/>
                    <a:pt x="2454" y="2692"/>
                  </a:cubicBezTo>
                  <a:cubicBezTo>
                    <a:pt x="2466" y="2680"/>
                    <a:pt x="2466" y="2668"/>
                    <a:pt x="2477" y="2656"/>
                  </a:cubicBezTo>
                  <a:cubicBezTo>
                    <a:pt x="2477" y="2656"/>
                    <a:pt x="2477" y="2656"/>
                    <a:pt x="2477" y="2656"/>
                  </a:cubicBezTo>
                  <a:cubicBezTo>
                    <a:pt x="2501" y="2620"/>
                    <a:pt x="2501" y="2585"/>
                    <a:pt x="2501" y="2549"/>
                  </a:cubicBezTo>
                  <a:cubicBezTo>
                    <a:pt x="2751" y="2727"/>
                    <a:pt x="2966" y="2966"/>
                    <a:pt x="3097" y="3239"/>
                  </a:cubicBezTo>
                  <a:cubicBezTo>
                    <a:pt x="2620" y="2466"/>
                    <a:pt x="2204" y="3287"/>
                    <a:pt x="1811" y="2918"/>
                  </a:cubicBezTo>
                  <a:cubicBezTo>
                    <a:pt x="1942" y="3144"/>
                    <a:pt x="2061" y="3251"/>
                    <a:pt x="2168" y="3287"/>
                  </a:cubicBezTo>
                  <a:cubicBezTo>
                    <a:pt x="2466" y="3394"/>
                    <a:pt x="2585" y="3120"/>
                    <a:pt x="2739" y="3120"/>
                  </a:cubicBezTo>
                  <a:cubicBezTo>
                    <a:pt x="2632" y="3263"/>
                    <a:pt x="2668" y="3370"/>
                    <a:pt x="2811" y="3418"/>
                  </a:cubicBezTo>
                  <a:cubicBezTo>
                    <a:pt x="2787" y="3239"/>
                    <a:pt x="2954" y="3216"/>
                    <a:pt x="3061" y="3323"/>
                  </a:cubicBezTo>
                  <a:cubicBezTo>
                    <a:pt x="3192" y="3466"/>
                    <a:pt x="3228" y="3811"/>
                    <a:pt x="3632" y="3882"/>
                  </a:cubicBezTo>
                  <a:cubicBezTo>
                    <a:pt x="3692" y="3930"/>
                    <a:pt x="3751" y="3966"/>
                    <a:pt x="3811" y="3990"/>
                  </a:cubicBezTo>
                  <a:cubicBezTo>
                    <a:pt x="3740" y="3978"/>
                    <a:pt x="3668" y="3954"/>
                    <a:pt x="3609" y="3954"/>
                  </a:cubicBezTo>
                  <a:cubicBezTo>
                    <a:pt x="3263" y="3716"/>
                    <a:pt x="3013" y="3930"/>
                    <a:pt x="2799" y="3942"/>
                  </a:cubicBezTo>
                  <a:cubicBezTo>
                    <a:pt x="2668" y="3942"/>
                    <a:pt x="2561" y="3811"/>
                    <a:pt x="2692" y="3692"/>
                  </a:cubicBezTo>
                  <a:cubicBezTo>
                    <a:pt x="2561" y="3632"/>
                    <a:pt x="2466" y="3680"/>
                    <a:pt x="2442" y="3847"/>
                  </a:cubicBezTo>
                  <a:cubicBezTo>
                    <a:pt x="2323" y="3751"/>
                    <a:pt x="2442" y="3466"/>
                    <a:pt x="2156" y="3335"/>
                  </a:cubicBezTo>
                  <a:cubicBezTo>
                    <a:pt x="2049" y="3275"/>
                    <a:pt x="1882" y="3275"/>
                    <a:pt x="1632" y="3347"/>
                  </a:cubicBezTo>
                  <a:lnTo>
                    <a:pt x="1632" y="3347"/>
                  </a:lnTo>
                  <a:cubicBezTo>
                    <a:pt x="2180" y="3347"/>
                    <a:pt x="1894" y="4228"/>
                    <a:pt x="2775" y="4013"/>
                  </a:cubicBezTo>
                  <a:cubicBezTo>
                    <a:pt x="2477" y="4120"/>
                    <a:pt x="2168" y="4144"/>
                    <a:pt x="1858" y="4085"/>
                  </a:cubicBezTo>
                  <a:cubicBezTo>
                    <a:pt x="1882" y="4061"/>
                    <a:pt x="1906" y="4037"/>
                    <a:pt x="1918" y="4001"/>
                  </a:cubicBezTo>
                  <a:lnTo>
                    <a:pt x="1918" y="3990"/>
                  </a:lnTo>
                  <a:cubicBezTo>
                    <a:pt x="1918" y="3978"/>
                    <a:pt x="1918" y="3966"/>
                    <a:pt x="1918" y="3954"/>
                  </a:cubicBezTo>
                  <a:cubicBezTo>
                    <a:pt x="1918" y="3811"/>
                    <a:pt x="1727" y="3763"/>
                    <a:pt x="1668" y="3882"/>
                  </a:cubicBezTo>
                  <a:cubicBezTo>
                    <a:pt x="1775" y="3859"/>
                    <a:pt x="1799" y="3966"/>
                    <a:pt x="1739" y="4001"/>
                  </a:cubicBezTo>
                  <a:cubicBezTo>
                    <a:pt x="1692" y="4037"/>
                    <a:pt x="1584" y="4001"/>
                    <a:pt x="1549" y="3966"/>
                  </a:cubicBezTo>
                  <a:cubicBezTo>
                    <a:pt x="1513" y="3930"/>
                    <a:pt x="1489" y="3882"/>
                    <a:pt x="1489" y="3835"/>
                  </a:cubicBezTo>
                  <a:cubicBezTo>
                    <a:pt x="1489" y="3716"/>
                    <a:pt x="1561" y="3513"/>
                    <a:pt x="1799" y="3620"/>
                  </a:cubicBezTo>
                  <a:cubicBezTo>
                    <a:pt x="1727" y="3358"/>
                    <a:pt x="1382" y="3406"/>
                    <a:pt x="1251" y="3597"/>
                  </a:cubicBezTo>
                  <a:cubicBezTo>
                    <a:pt x="1156" y="3454"/>
                    <a:pt x="1061" y="3513"/>
                    <a:pt x="1037" y="3287"/>
                  </a:cubicBezTo>
                  <a:cubicBezTo>
                    <a:pt x="846" y="3704"/>
                    <a:pt x="1084" y="3787"/>
                    <a:pt x="1156" y="3954"/>
                  </a:cubicBezTo>
                  <a:lnTo>
                    <a:pt x="1156" y="3954"/>
                  </a:lnTo>
                  <a:cubicBezTo>
                    <a:pt x="977" y="3620"/>
                    <a:pt x="703" y="3728"/>
                    <a:pt x="489" y="3537"/>
                  </a:cubicBezTo>
                  <a:cubicBezTo>
                    <a:pt x="525" y="3942"/>
                    <a:pt x="811" y="3930"/>
                    <a:pt x="1025" y="4025"/>
                  </a:cubicBezTo>
                  <a:lnTo>
                    <a:pt x="1025" y="4025"/>
                  </a:lnTo>
                  <a:cubicBezTo>
                    <a:pt x="465" y="3799"/>
                    <a:pt x="334" y="4097"/>
                    <a:pt x="1" y="4132"/>
                  </a:cubicBezTo>
                  <a:close/>
                  <a:moveTo>
                    <a:pt x="5490" y="4013"/>
                  </a:moveTo>
                  <a:close/>
                  <a:moveTo>
                    <a:pt x="4763" y="3942"/>
                  </a:moveTo>
                  <a:cubicBezTo>
                    <a:pt x="4859" y="3882"/>
                    <a:pt x="4978" y="3870"/>
                    <a:pt x="5085" y="3894"/>
                  </a:cubicBezTo>
                  <a:cubicBezTo>
                    <a:pt x="5264" y="3966"/>
                    <a:pt x="5454" y="4037"/>
                    <a:pt x="5633" y="4097"/>
                  </a:cubicBezTo>
                  <a:cubicBezTo>
                    <a:pt x="5704" y="4109"/>
                    <a:pt x="5787" y="4120"/>
                    <a:pt x="5871" y="4132"/>
                  </a:cubicBezTo>
                  <a:cubicBezTo>
                    <a:pt x="5787" y="4132"/>
                    <a:pt x="5716" y="4144"/>
                    <a:pt x="5633" y="4168"/>
                  </a:cubicBezTo>
                  <a:cubicBezTo>
                    <a:pt x="5454" y="4216"/>
                    <a:pt x="5264" y="4287"/>
                    <a:pt x="5085" y="4371"/>
                  </a:cubicBezTo>
                  <a:cubicBezTo>
                    <a:pt x="4978" y="4394"/>
                    <a:pt x="4859" y="4371"/>
                    <a:pt x="4763" y="4323"/>
                  </a:cubicBezTo>
                  <a:cubicBezTo>
                    <a:pt x="4930" y="4323"/>
                    <a:pt x="5097" y="4251"/>
                    <a:pt x="5216" y="4132"/>
                  </a:cubicBezTo>
                  <a:cubicBezTo>
                    <a:pt x="5097" y="4001"/>
                    <a:pt x="4930" y="3930"/>
                    <a:pt x="4763" y="3942"/>
                  </a:cubicBezTo>
                  <a:close/>
                  <a:moveTo>
                    <a:pt x="5168" y="5013"/>
                  </a:moveTo>
                  <a:close/>
                  <a:moveTo>
                    <a:pt x="4894" y="4906"/>
                  </a:moveTo>
                  <a:cubicBezTo>
                    <a:pt x="4894" y="4728"/>
                    <a:pt x="4835" y="4573"/>
                    <a:pt x="4704" y="4454"/>
                  </a:cubicBezTo>
                  <a:cubicBezTo>
                    <a:pt x="4811" y="4490"/>
                    <a:pt x="4906" y="4561"/>
                    <a:pt x="4966" y="4656"/>
                  </a:cubicBezTo>
                  <a:cubicBezTo>
                    <a:pt x="5037" y="4835"/>
                    <a:pt x="5121" y="5013"/>
                    <a:pt x="5216" y="5180"/>
                  </a:cubicBezTo>
                  <a:cubicBezTo>
                    <a:pt x="5252" y="5252"/>
                    <a:pt x="5299" y="5311"/>
                    <a:pt x="5347" y="5371"/>
                  </a:cubicBezTo>
                  <a:cubicBezTo>
                    <a:pt x="5287" y="5323"/>
                    <a:pt x="5228" y="5275"/>
                    <a:pt x="5168" y="5228"/>
                  </a:cubicBezTo>
                  <a:cubicBezTo>
                    <a:pt x="4930" y="5085"/>
                    <a:pt x="4763" y="5061"/>
                    <a:pt x="4632" y="4990"/>
                  </a:cubicBezTo>
                  <a:cubicBezTo>
                    <a:pt x="4537" y="4930"/>
                    <a:pt x="4466" y="4835"/>
                    <a:pt x="4442" y="4728"/>
                  </a:cubicBezTo>
                  <a:cubicBezTo>
                    <a:pt x="4549" y="4847"/>
                    <a:pt x="4716" y="4906"/>
                    <a:pt x="4894" y="4906"/>
                  </a:cubicBezTo>
                  <a:close/>
                  <a:moveTo>
                    <a:pt x="5002" y="3085"/>
                  </a:moveTo>
                  <a:close/>
                  <a:moveTo>
                    <a:pt x="4632" y="3275"/>
                  </a:moveTo>
                  <a:cubicBezTo>
                    <a:pt x="4763" y="3204"/>
                    <a:pt x="4930" y="3180"/>
                    <a:pt x="5168" y="3037"/>
                  </a:cubicBezTo>
                  <a:cubicBezTo>
                    <a:pt x="5228" y="2989"/>
                    <a:pt x="5287" y="2942"/>
                    <a:pt x="5347" y="2894"/>
                  </a:cubicBezTo>
                  <a:cubicBezTo>
                    <a:pt x="5299" y="2954"/>
                    <a:pt x="5252" y="3025"/>
                    <a:pt x="5216" y="3085"/>
                  </a:cubicBezTo>
                  <a:cubicBezTo>
                    <a:pt x="5121" y="3251"/>
                    <a:pt x="5037" y="3430"/>
                    <a:pt x="4966" y="3609"/>
                  </a:cubicBezTo>
                  <a:cubicBezTo>
                    <a:pt x="4906" y="3716"/>
                    <a:pt x="4811" y="3787"/>
                    <a:pt x="4704" y="3811"/>
                  </a:cubicBezTo>
                  <a:cubicBezTo>
                    <a:pt x="4835" y="3704"/>
                    <a:pt x="4894" y="3537"/>
                    <a:pt x="4883" y="3370"/>
                  </a:cubicBezTo>
                  <a:cubicBezTo>
                    <a:pt x="4716" y="3358"/>
                    <a:pt x="4561" y="3430"/>
                    <a:pt x="4442" y="3549"/>
                  </a:cubicBezTo>
                  <a:cubicBezTo>
                    <a:pt x="4466" y="3430"/>
                    <a:pt x="4537" y="3335"/>
                    <a:pt x="4644" y="3275"/>
                  </a:cubicBezTo>
                  <a:close/>
                  <a:moveTo>
                    <a:pt x="4240" y="5502"/>
                  </a:moveTo>
                  <a:close/>
                  <a:moveTo>
                    <a:pt x="4013" y="2763"/>
                  </a:moveTo>
                  <a:close/>
                  <a:moveTo>
                    <a:pt x="3930" y="3489"/>
                  </a:moveTo>
                  <a:cubicBezTo>
                    <a:pt x="3882" y="3382"/>
                    <a:pt x="3859" y="3275"/>
                    <a:pt x="3882" y="3156"/>
                  </a:cubicBezTo>
                  <a:cubicBezTo>
                    <a:pt x="3966" y="2977"/>
                    <a:pt x="4025" y="2799"/>
                    <a:pt x="4085" y="2608"/>
                  </a:cubicBezTo>
                  <a:cubicBezTo>
                    <a:pt x="4097" y="2537"/>
                    <a:pt x="4109" y="2454"/>
                    <a:pt x="4121" y="2382"/>
                  </a:cubicBezTo>
                  <a:cubicBezTo>
                    <a:pt x="4132" y="2466"/>
                    <a:pt x="4144" y="2537"/>
                    <a:pt x="4156" y="2608"/>
                  </a:cubicBezTo>
                  <a:cubicBezTo>
                    <a:pt x="4216" y="2799"/>
                    <a:pt x="4287" y="2977"/>
                    <a:pt x="4359" y="3156"/>
                  </a:cubicBezTo>
                  <a:cubicBezTo>
                    <a:pt x="4382" y="3275"/>
                    <a:pt x="4371" y="3382"/>
                    <a:pt x="4311" y="3489"/>
                  </a:cubicBezTo>
                  <a:cubicBezTo>
                    <a:pt x="4478" y="3311"/>
                    <a:pt x="4359" y="3037"/>
                    <a:pt x="4121" y="3037"/>
                  </a:cubicBezTo>
                  <a:cubicBezTo>
                    <a:pt x="3894" y="3037"/>
                    <a:pt x="3775" y="3311"/>
                    <a:pt x="3930" y="3489"/>
                  </a:cubicBezTo>
                  <a:close/>
                  <a:moveTo>
                    <a:pt x="4121" y="5216"/>
                  </a:moveTo>
                  <a:cubicBezTo>
                    <a:pt x="4251" y="5097"/>
                    <a:pt x="4323" y="4942"/>
                    <a:pt x="4311" y="4775"/>
                  </a:cubicBezTo>
                  <a:cubicBezTo>
                    <a:pt x="4371" y="4871"/>
                    <a:pt x="4382" y="4990"/>
                    <a:pt x="4359" y="5097"/>
                  </a:cubicBezTo>
                  <a:cubicBezTo>
                    <a:pt x="4287" y="5275"/>
                    <a:pt x="4216" y="5454"/>
                    <a:pt x="4156" y="5644"/>
                  </a:cubicBezTo>
                  <a:cubicBezTo>
                    <a:pt x="4144" y="5716"/>
                    <a:pt x="4132" y="5787"/>
                    <a:pt x="4121" y="5871"/>
                  </a:cubicBezTo>
                  <a:cubicBezTo>
                    <a:pt x="4109" y="5799"/>
                    <a:pt x="4097" y="5716"/>
                    <a:pt x="4085" y="5644"/>
                  </a:cubicBezTo>
                  <a:cubicBezTo>
                    <a:pt x="4025" y="5454"/>
                    <a:pt x="3966" y="5275"/>
                    <a:pt x="3882" y="5097"/>
                  </a:cubicBezTo>
                  <a:cubicBezTo>
                    <a:pt x="3859" y="4990"/>
                    <a:pt x="3882" y="4871"/>
                    <a:pt x="3930" y="4775"/>
                  </a:cubicBezTo>
                  <a:cubicBezTo>
                    <a:pt x="3930" y="4942"/>
                    <a:pt x="4001" y="5109"/>
                    <a:pt x="4121" y="5216"/>
                  </a:cubicBezTo>
                  <a:close/>
                  <a:moveTo>
                    <a:pt x="3239" y="5180"/>
                  </a:moveTo>
                  <a:close/>
                  <a:moveTo>
                    <a:pt x="3359" y="3358"/>
                  </a:moveTo>
                  <a:cubicBezTo>
                    <a:pt x="3347" y="3525"/>
                    <a:pt x="3406" y="3692"/>
                    <a:pt x="3537" y="3799"/>
                  </a:cubicBezTo>
                  <a:cubicBezTo>
                    <a:pt x="3430" y="3775"/>
                    <a:pt x="3335" y="3704"/>
                    <a:pt x="3275" y="3609"/>
                  </a:cubicBezTo>
                  <a:cubicBezTo>
                    <a:pt x="3192" y="3478"/>
                    <a:pt x="3168" y="3311"/>
                    <a:pt x="3025" y="3073"/>
                  </a:cubicBezTo>
                  <a:cubicBezTo>
                    <a:pt x="2989" y="3013"/>
                    <a:pt x="2942" y="2942"/>
                    <a:pt x="2894" y="2882"/>
                  </a:cubicBezTo>
                  <a:cubicBezTo>
                    <a:pt x="2954" y="2942"/>
                    <a:pt x="3013" y="2989"/>
                    <a:pt x="3073" y="3025"/>
                  </a:cubicBezTo>
                  <a:cubicBezTo>
                    <a:pt x="3311" y="3168"/>
                    <a:pt x="3478" y="3192"/>
                    <a:pt x="3609" y="3263"/>
                  </a:cubicBezTo>
                  <a:cubicBezTo>
                    <a:pt x="3704" y="3323"/>
                    <a:pt x="3775" y="3418"/>
                    <a:pt x="3799" y="3537"/>
                  </a:cubicBezTo>
                  <a:cubicBezTo>
                    <a:pt x="3692" y="3406"/>
                    <a:pt x="3525" y="3347"/>
                    <a:pt x="3359" y="3358"/>
                  </a:cubicBezTo>
                  <a:close/>
                  <a:moveTo>
                    <a:pt x="3799" y="4716"/>
                  </a:moveTo>
                  <a:cubicBezTo>
                    <a:pt x="3763" y="4823"/>
                    <a:pt x="3692" y="4918"/>
                    <a:pt x="3597" y="4978"/>
                  </a:cubicBezTo>
                  <a:cubicBezTo>
                    <a:pt x="3418" y="5049"/>
                    <a:pt x="3239" y="5133"/>
                    <a:pt x="3073" y="5228"/>
                  </a:cubicBezTo>
                  <a:cubicBezTo>
                    <a:pt x="3001" y="5263"/>
                    <a:pt x="2942" y="5311"/>
                    <a:pt x="2882" y="5359"/>
                  </a:cubicBezTo>
                  <a:cubicBezTo>
                    <a:pt x="2930" y="5299"/>
                    <a:pt x="2978" y="5240"/>
                    <a:pt x="3025" y="5168"/>
                  </a:cubicBezTo>
                  <a:cubicBezTo>
                    <a:pt x="3168" y="4942"/>
                    <a:pt x="3192" y="4763"/>
                    <a:pt x="3263" y="4644"/>
                  </a:cubicBezTo>
                  <a:cubicBezTo>
                    <a:pt x="3323" y="4549"/>
                    <a:pt x="3418" y="4478"/>
                    <a:pt x="3525" y="4442"/>
                  </a:cubicBezTo>
                  <a:cubicBezTo>
                    <a:pt x="3406" y="4561"/>
                    <a:pt x="3335" y="4716"/>
                    <a:pt x="3347" y="4894"/>
                  </a:cubicBezTo>
                  <a:cubicBezTo>
                    <a:pt x="3513" y="4906"/>
                    <a:pt x="3692" y="4835"/>
                    <a:pt x="3811" y="4716"/>
                  </a:cubicBezTo>
                  <a:close/>
                  <a:moveTo>
                    <a:pt x="2751" y="4013"/>
                  </a:moveTo>
                  <a:close/>
                  <a:moveTo>
                    <a:pt x="2597" y="4085"/>
                  </a:moveTo>
                  <a:cubicBezTo>
                    <a:pt x="2787" y="4037"/>
                    <a:pt x="2966" y="3966"/>
                    <a:pt x="3144" y="3882"/>
                  </a:cubicBezTo>
                  <a:cubicBezTo>
                    <a:pt x="3263" y="3859"/>
                    <a:pt x="3370" y="3882"/>
                    <a:pt x="3478" y="3930"/>
                  </a:cubicBezTo>
                  <a:cubicBezTo>
                    <a:pt x="3311" y="3930"/>
                    <a:pt x="3144" y="4001"/>
                    <a:pt x="3025" y="4120"/>
                  </a:cubicBezTo>
                  <a:cubicBezTo>
                    <a:pt x="3144" y="4251"/>
                    <a:pt x="3299" y="4323"/>
                    <a:pt x="3478" y="4311"/>
                  </a:cubicBezTo>
                  <a:cubicBezTo>
                    <a:pt x="3370" y="4371"/>
                    <a:pt x="3263" y="4382"/>
                    <a:pt x="3144" y="4359"/>
                  </a:cubicBezTo>
                  <a:cubicBezTo>
                    <a:pt x="2966" y="4287"/>
                    <a:pt x="2787" y="4216"/>
                    <a:pt x="2597" y="4156"/>
                  </a:cubicBezTo>
                  <a:cubicBezTo>
                    <a:pt x="2537" y="4144"/>
                    <a:pt x="2454" y="4132"/>
                    <a:pt x="2370" y="4120"/>
                  </a:cubicBezTo>
                  <a:cubicBezTo>
                    <a:pt x="2454" y="4120"/>
                    <a:pt x="2525" y="4109"/>
                    <a:pt x="2608" y="409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26"/>
            <p:cNvSpPr/>
            <p:nvPr/>
          </p:nvSpPr>
          <p:spPr>
            <a:xfrm>
              <a:off x="5927225" y="1947700"/>
              <a:ext cx="207175" cy="207475"/>
            </a:xfrm>
            <a:custGeom>
              <a:avLst/>
              <a:gdLst/>
              <a:ahLst/>
              <a:cxnLst/>
              <a:rect l="l" t="t" r="r" b="b"/>
              <a:pathLst>
                <a:path w="8287" h="8299" extrusionOk="0">
                  <a:moveTo>
                    <a:pt x="0" y="4155"/>
                  </a:moveTo>
                  <a:cubicBezTo>
                    <a:pt x="345" y="4179"/>
                    <a:pt x="476" y="4489"/>
                    <a:pt x="1012" y="4251"/>
                  </a:cubicBezTo>
                  <a:lnTo>
                    <a:pt x="1012" y="4251"/>
                  </a:lnTo>
                  <a:cubicBezTo>
                    <a:pt x="798" y="4358"/>
                    <a:pt x="500" y="4346"/>
                    <a:pt x="476" y="4751"/>
                  </a:cubicBezTo>
                  <a:cubicBezTo>
                    <a:pt x="691" y="4548"/>
                    <a:pt x="965" y="4667"/>
                    <a:pt x="1131" y="4334"/>
                  </a:cubicBezTo>
                  <a:lnTo>
                    <a:pt x="1131" y="4334"/>
                  </a:lnTo>
                  <a:cubicBezTo>
                    <a:pt x="1072" y="4489"/>
                    <a:pt x="822" y="4584"/>
                    <a:pt x="1024" y="4989"/>
                  </a:cubicBezTo>
                  <a:cubicBezTo>
                    <a:pt x="1036" y="4775"/>
                    <a:pt x="1143" y="4822"/>
                    <a:pt x="1238" y="4679"/>
                  </a:cubicBezTo>
                  <a:cubicBezTo>
                    <a:pt x="1369" y="4882"/>
                    <a:pt x="1715" y="4917"/>
                    <a:pt x="1786" y="4667"/>
                  </a:cubicBezTo>
                  <a:cubicBezTo>
                    <a:pt x="1548" y="4763"/>
                    <a:pt x="1477" y="4572"/>
                    <a:pt x="1477" y="4441"/>
                  </a:cubicBezTo>
                  <a:cubicBezTo>
                    <a:pt x="1477" y="4394"/>
                    <a:pt x="1500" y="4358"/>
                    <a:pt x="1536" y="4322"/>
                  </a:cubicBezTo>
                  <a:cubicBezTo>
                    <a:pt x="1572" y="4286"/>
                    <a:pt x="1679" y="4239"/>
                    <a:pt x="1727" y="4286"/>
                  </a:cubicBezTo>
                  <a:cubicBezTo>
                    <a:pt x="1774" y="4322"/>
                    <a:pt x="1762" y="4429"/>
                    <a:pt x="1655" y="4394"/>
                  </a:cubicBezTo>
                  <a:cubicBezTo>
                    <a:pt x="1715" y="4513"/>
                    <a:pt x="1905" y="4465"/>
                    <a:pt x="1905" y="4334"/>
                  </a:cubicBezTo>
                  <a:cubicBezTo>
                    <a:pt x="1905" y="4322"/>
                    <a:pt x="1905" y="4310"/>
                    <a:pt x="1905" y="4286"/>
                  </a:cubicBezTo>
                  <a:lnTo>
                    <a:pt x="1905" y="4286"/>
                  </a:lnTo>
                  <a:cubicBezTo>
                    <a:pt x="1893" y="4251"/>
                    <a:pt x="1869" y="4215"/>
                    <a:pt x="1846" y="4191"/>
                  </a:cubicBezTo>
                  <a:cubicBezTo>
                    <a:pt x="2143" y="4132"/>
                    <a:pt x="2465" y="4155"/>
                    <a:pt x="2762" y="4263"/>
                  </a:cubicBezTo>
                  <a:lnTo>
                    <a:pt x="2762" y="4263"/>
                  </a:lnTo>
                  <a:cubicBezTo>
                    <a:pt x="1881" y="4060"/>
                    <a:pt x="2167" y="4929"/>
                    <a:pt x="1619" y="4929"/>
                  </a:cubicBezTo>
                  <a:lnTo>
                    <a:pt x="1619" y="4929"/>
                  </a:lnTo>
                  <a:cubicBezTo>
                    <a:pt x="1881" y="5001"/>
                    <a:pt x="2036" y="5001"/>
                    <a:pt x="2143" y="4953"/>
                  </a:cubicBezTo>
                  <a:cubicBezTo>
                    <a:pt x="2417" y="4810"/>
                    <a:pt x="2310" y="4524"/>
                    <a:pt x="2429" y="4429"/>
                  </a:cubicBezTo>
                  <a:cubicBezTo>
                    <a:pt x="2453" y="4608"/>
                    <a:pt x="2548" y="4644"/>
                    <a:pt x="2691" y="4584"/>
                  </a:cubicBezTo>
                  <a:cubicBezTo>
                    <a:pt x="2548" y="4477"/>
                    <a:pt x="2655" y="4334"/>
                    <a:pt x="2786" y="4334"/>
                  </a:cubicBezTo>
                  <a:cubicBezTo>
                    <a:pt x="2989" y="4346"/>
                    <a:pt x="3251" y="4560"/>
                    <a:pt x="3596" y="4334"/>
                  </a:cubicBezTo>
                  <a:cubicBezTo>
                    <a:pt x="3667" y="4334"/>
                    <a:pt x="3727" y="4310"/>
                    <a:pt x="3798" y="4298"/>
                  </a:cubicBezTo>
                  <a:cubicBezTo>
                    <a:pt x="3739" y="4322"/>
                    <a:pt x="3679" y="4358"/>
                    <a:pt x="3620" y="4405"/>
                  </a:cubicBezTo>
                  <a:cubicBezTo>
                    <a:pt x="3215" y="4477"/>
                    <a:pt x="3191" y="4822"/>
                    <a:pt x="3048" y="4965"/>
                  </a:cubicBezTo>
                  <a:cubicBezTo>
                    <a:pt x="2953" y="5072"/>
                    <a:pt x="2786" y="5048"/>
                    <a:pt x="2798" y="4870"/>
                  </a:cubicBezTo>
                  <a:cubicBezTo>
                    <a:pt x="2655" y="4917"/>
                    <a:pt x="2620" y="5013"/>
                    <a:pt x="2727" y="5167"/>
                  </a:cubicBezTo>
                  <a:cubicBezTo>
                    <a:pt x="2572" y="5179"/>
                    <a:pt x="2453" y="4894"/>
                    <a:pt x="2155" y="5001"/>
                  </a:cubicBezTo>
                  <a:cubicBezTo>
                    <a:pt x="2048" y="5036"/>
                    <a:pt x="1929" y="5144"/>
                    <a:pt x="1798" y="5370"/>
                  </a:cubicBezTo>
                  <a:cubicBezTo>
                    <a:pt x="1810" y="5358"/>
                    <a:pt x="1834" y="5346"/>
                    <a:pt x="1846" y="5334"/>
                  </a:cubicBezTo>
                  <a:cubicBezTo>
                    <a:pt x="1834" y="5346"/>
                    <a:pt x="1810" y="5358"/>
                    <a:pt x="1798" y="5370"/>
                  </a:cubicBezTo>
                  <a:cubicBezTo>
                    <a:pt x="2191" y="5001"/>
                    <a:pt x="2608" y="5822"/>
                    <a:pt x="3084" y="5048"/>
                  </a:cubicBezTo>
                  <a:lnTo>
                    <a:pt x="3084" y="5048"/>
                  </a:lnTo>
                  <a:cubicBezTo>
                    <a:pt x="2953" y="5322"/>
                    <a:pt x="2739" y="5572"/>
                    <a:pt x="2489" y="5739"/>
                  </a:cubicBezTo>
                  <a:cubicBezTo>
                    <a:pt x="2489" y="5703"/>
                    <a:pt x="2489" y="5667"/>
                    <a:pt x="2465" y="5644"/>
                  </a:cubicBezTo>
                  <a:lnTo>
                    <a:pt x="2465" y="5632"/>
                  </a:lnTo>
                  <a:cubicBezTo>
                    <a:pt x="2453" y="5620"/>
                    <a:pt x="2453" y="5608"/>
                    <a:pt x="2441" y="5596"/>
                  </a:cubicBezTo>
                  <a:cubicBezTo>
                    <a:pt x="2334" y="5501"/>
                    <a:pt x="2179" y="5608"/>
                    <a:pt x="2215" y="5739"/>
                  </a:cubicBezTo>
                  <a:cubicBezTo>
                    <a:pt x="2274" y="5632"/>
                    <a:pt x="2358" y="5691"/>
                    <a:pt x="2346" y="5763"/>
                  </a:cubicBezTo>
                  <a:cubicBezTo>
                    <a:pt x="2346" y="5822"/>
                    <a:pt x="2239" y="5870"/>
                    <a:pt x="2179" y="5870"/>
                  </a:cubicBezTo>
                  <a:cubicBezTo>
                    <a:pt x="2131" y="5870"/>
                    <a:pt x="2096" y="5858"/>
                    <a:pt x="2060" y="5822"/>
                  </a:cubicBezTo>
                  <a:cubicBezTo>
                    <a:pt x="1965" y="5739"/>
                    <a:pt x="1881" y="5548"/>
                    <a:pt x="2119" y="5453"/>
                  </a:cubicBezTo>
                  <a:cubicBezTo>
                    <a:pt x="1893" y="5322"/>
                    <a:pt x="1679" y="5596"/>
                    <a:pt x="1727" y="5822"/>
                  </a:cubicBezTo>
                  <a:cubicBezTo>
                    <a:pt x="1548" y="5787"/>
                    <a:pt x="1524" y="5906"/>
                    <a:pt x="1346" y="5751"/>
                  </a:cubicBezTo>
                  <a:cubicBezTo>
                    <a:pt x="1500" y="6191"/>
                    <a:pt x="1738" y="6072"/>
                    <a:pt x="1893" y="6144"/>
                  </a:cubicBezTo>
                  <a:lnTo>
                    <a:pt x="1893" y="6144"/>
                  </a:lnTo>
                  <a:cubicBezTo>
                    <a:pt x="1536" y="6037"/>
                    <a:pt x="1429" y="6310"/>
                    <a:pt x="1131" y="6322"/>
                  </a:cubicBezTo>
                  <a:cubicBezTo>
                    <a:pt x="1441" y="6584"/>
                    <a:pt x="1643" y="6370"/>
                    <a:pt x="1858" y="6287"/>
                  </a:cubicBezTo>
                  <a:lnTo>
                    <a:pt x="1858" y="6287"/>
                  </a:lnTo>
                  <a:cubicBezTo>
                    <a:pt x="1322" y="6513"/>
                    <a:pt x="1441" y="6810"/>
                    <a:pt x="1227" y="7072"/>
                  </a:cubicBezTo>
                  <a:cubicBezTo>
                    <a:pt x="1488" y="6858"/>
                    <a:pt x="1786" y="6977"/>
                    <a:pt x="2012" y="6441"/>
                  </a:cubicBezTo>
                  <a:lnTo>
                    <a:pt x="2012" y="6441"/>
                  </a:lnTo>
                  <a:cubicBezTo>
                    <a:pt x="1929" y="6656"/>
                    <a:pt x="1715" y="6858"/>
                    <a:pt x="1977" y="7168"/>
                  </a:cubicBezTo>
                  <a:cubicBezTo>
                    <a:pt x="1989" y="6870"/>
                    <a:pt x="2262" y="6763"/>
                    <a:pt x="2155" y="6406"/>
                  </a:cubicBezTo>
                  <a:lnTo>
                    <a:pt x="2155" y="6406"/>
                  </a:lnTo>
                  <a:cubicBezTo>
                    <a:pt x="2215" y="6560"/>
                    <a:pt x="2108" y="6799"/>
                    <a:pt x="2536" y="6953"/>
                  </a:cubicBezTo>
                  <a:cubicBezTo>
                    <a:pt x="2393" y="6787"/>
                    <a:pt x="2500" y="6751"/>
                    <a:pt x="2477" y="6584"/>
                  </a:cubicBezTo>
                  <a:cubicBezTo>
                    <a:pt x="2703" y="6632"/>
                    <a:pt x="2977" y="6406"/>
                    <a:pt x="2846" y="6179"/>
                  </a:cubicBezTo>
                  <a:cubicBezTo>
                    <a:pt x="2810" y="6358"/>
                    <a:pt x="2572" y="6394"/>
                    <a:pt x="2477" y="6239"/>
                  </a:cubicBezTo>
                  <a:cubicBezTo>
                    <a:pt x="2441" y="6203"/>
                    <a:pt x="2417" y="6168"/>
                    <a:pt x="2417" y="6120"/>
                  </a:cubicBezTo>
                  <a:cubicBezTo>
                    <a:pt x="2417" y="6060"/>
                    <a:pt x="2465" y="5953"/>
                    <a:pt x="2536" y="5953"/>
                  </a:cubicBezTo>
                  <a:cubicBezTo>
                    <a:pt x="2596" y="5941"/>
                    <a:pt x="2655" y="6025"/>
                    <a:pt x="2560" y="6084"/>
                  </a:cubicBezTo>
                  <a:cubicBezTo>
                    <a:pt x="2691" y="6120"/>
                    <a:pt x="2786" y="5965"/>
                    <a:pt x="2691" y="5858"/>
                  </a:cubicBezTo>
                  <a:cubicBezTo>
                    <a:pt x="2691" y="5846"/>
                    <a:pt x="2679" y="5846"/>
                    <a:pt x="2667" y="5834"/>
                  </a:cubicBezTo>
                  <a:lnTo>
                    <a:pt x="2655" y="5834"/>
                  </a:lnTo>
                  <a:cubicBezTo>
                    <a:pt x="2620" y="5810"/>
                    <a:pt x="2584" y="5810"/>
                    <a:pt x="2548" y="5810"/>
                  </a:cubicBezTo>
                  <a:cubicBezTo>
                    <a:pt x="2727" y="5560"/>
                    <a:pt x="2965" y="5346"/>
                    <a:pt x="3251" y="5215"/>
                  </a:cubicBezTo>
                  <a:cubicBezTo>
                    <a:pt x="2477" y="5703"/>
                    <a:pt x="3298" y="6108"/>
                    <a:pt x="2917" y="6501"/>
                  </a:cubicBezTo>
                  <a:lnTo>
                    <a:pt x="2953" y="6453"/>
                  </a:lnTo>
                  <a:cubicBezTo>
                    <a:pt x="2941" y="6477"/>
                    <a:pt x="2929" y="6489"/>
                    <a:pt x="2917" y="6501"/>
                  </a:cubicBezTo>
                  <a:cubicBezTo>
                    <a:pt x="3143" y="6370"/>
                    <a:pt x="3262" y="6263"/>
                    <a:pt x="3298" y="6144"/>
                  </a:cubicBezTo>
                  <a:cubicBezTo>
                    <a:pt x="3393" y="5846"/>
                    <a:pt x="3120" y="5727"/>
                    <a:pt x="3132" y="5572"/>
                  </a:cubicBezTo>
                  <a:cubicBezTo>
                    <a:pt x="3262" y="5679"/>
                    <a:pt x="3370" y="5644"/>
                    <a:pt x="3429" y="5501"/>
                  </a:cubicBezTo>
                  <a:cubicBezTo>
                    <a:pt x="3251" y="5525"/>
                    <a:pt x="3227" y="5358"/>
                    <a:pt x="3322" y="5251"/>
                  </a:cubicBezTo>
                  <a:cubicBezTo>
                    <a:pt x="3477" y="5120"/>
                    <a:pt x="3810" y="5084"/>
                    <a:pt x="3894" y="4679"/>
                  </a:cubicBezTo>
                  <a:cubicBezTo>
                    <a:pt x="3929" y="4620"/>
                    <a:pt x="3965" y="4560"/>
                    <a:pt x="4001" y="4501"/>
                  </a:cubicBezTo>
                  <a:cubicBezTo>
                    <a:pt x="3977" y="4572"/>
                    <a:pt x="3965" y="4644"/>
                    <a:pt x="3953" y="4703"/>
                  </a:cubicBezTo>
                  <a:cubicBezTo>
                    <a:pt x="3715" y="5048"/>
                    <a:pt x="3941" y="5298"/>
                    <a:pt x="3953" y="5513"/>
                  </a:cubicBezTo>
                  <a:cubicBezTo>
                    <a:pt x="3953" y="5656"/>
                    <a:pt x="3822" y="5751"/>
                    <a:pt x="3703" y="5620"/>
                  </a:cubicBezTo>
                  <a:cubicBezTo>
                    <a:pt x="3643" y="5751"/>
                    <a:pt x="3691" y="5858"/>
                    <a:pt x="3858" y="5882"/>
                  </a:cubicBezTo>
                  <a:cubicBezTo>
                    <a:pt x="3763" y="5989"/>
                    <a:pt x="3477" y="5882"/>
                    <a:pt x="3334" y="6156"/>
                  </a:cubicBezTo>
                  <a:cubicBezTo>
                    <a:pt x="3286" y="6263"/>
                    <a:pt x="3274" y="6429"/>
                    <a:pt x="3346" y="6680"/>
                  </a:cubicBezTo>
                  <a:lnTo>
                    <a:pt x="3346" y="6680"/>
                  </a:lnTo>
                  <a:cubicBezTo>
                    <a:pt x="3346" y="6132"/>
                    <a:pt x="4227" y="6429"/>
                    <a:pt x="4024" y="5537"/>
                  </a:cubicBezTo>
                  <a:lnTo>
                    <a:pt x="4024" y="5537"/>
                  </a:lnTo>
                  <a:cubicBezTo>
                    <a:pt x="4132" y="5834"/>
                    <a:pt x="4155" y="6156"/>
                    <a:pt x="4096" y="6453"/>
                  </a:cubicBezTo>
                  <a:cubicBezTo>
                    <a:pt x="4072" y="6429"/>
                    <a:pt x="4036" y="6406"/>
                    <a:pt x="4001" y="6394"/>
                  </a:cubicBezTo>
                  <a:lnTo>
                    <a:pt x="3989" y="6394"/>
                  </a:lnTo>
                  <a:cubicBezTo>
                    <a:pt x="3977" y="6394"/>
                    <a:pt x="3965" y="6394"/>
                    <a:pt x="3953" y="6394"/>
                  </a:cubicBezTo>
                  <a:cubicBezTo>
                    <a:pt x="3810" y="6394"/>
                    <a:pt x="3763" y="6584"/>
                    <a:pt x="3894" y="6656"/>
                  </a:cubicBezTo>
                  <a:cubicBezTo>
                    <a:pt x="3858" y="6537"/>
                    <a:pt x="3965" y="6525"/>
                    <a:pt x="4001" y="6572"/>
                  </a:cubicBezTo>
                  <a:cubicBezTo>
                    <a:pt x="4048" y="6620"/>
                    <a:pt x="4001" y="6739"/>
                    <a:pt x="3965" y="6775"/>
                  </a:cubicBezTo>
                  <a:cubicBezTo>
                    <a:pt x="3929" y="6799"/>
                    <a:pt x="3882" y="6822"/>
                    <a:pt x="3846" y="6822"/>
                  </a:cubicBezTo>
                  <a:cubicBezTo>
                    <a:pt x="3715" y="6834"/>
                    <a:pt x="3524" y="6751"/>
                    <a:pt x="3620" y="6513"/>
                  </a:cubicBezTo>
                  <a:cubicBezTo>
                    <a:pt x="3370" y="6584"/>
                    <a:pt x="3405" y="6941"/>
                    <a:pt x="3608" y="7061"/>
                  </a:cubicBezTo>
                  <a:cubicBezTo>
                    <a:pt x="3453" y="7156"/>
                    <a:pt x="3513" y="7263"/>
                    <a:pt x="3298" y="7275"/>
                  </a:cubicBezTo>
                  <a:cubicBezTo>
                    <a:pt x="3703" y="7477"/>
                    <a:pt x="3798" y="7227"/>
                    <a:pt x="3953" y="7168"/>
                  </a:cubicBezTo>
                  <a:lnTo>
                    <a:pt x="3953" y="7168"/>
                  </a:lnTo>
                  <a:cubicBezTo>
                    <a:pt x="3620" y="7346"/>
                    <a:pt x="3739" y="7608"/>
                    <a:pt x="3536" y="7834"/>
                  </a:cubicBezTo>
                  <a:cubicBezTo>
                    <a:pt x="3941" y="7799"/>
                    <a:pt x="3929" y="7501"/>
                    <a:pt x="4036" y="7299"/>
                  </a:cubicBezTo>
                  <a:lnTo>
                    <a:pt x="4036" y="7299"/>
                  </a:lnTo>
                  <a:cubicBezTo>
                    <a:pt x="3798" y="7834"/>
                    <a:pt x="4108" y="7965"/>
                    <a:pt x="4132" y="8299"/>
                  </a:cubicBezTo>
                  <a:cubicBezTo>
                    <a:pt x="4167" y="7965"/>
                    <a:pt x="4477" y="7834"/>
                    <a:pt x="4239" y="7299"/>
                  </a:cubicBezTo>
                  <a:lnTo>
                    <a:pt x="4239" y="7299"/>
                  </a:lnTo>
                  <a:cubicBezTo>
                    <a:pt x="4334" y="7501"/>
                    <a:pt x="4322" y="7799"/>
                    <a:pt x="4739" y="7834"/>
                  </a:cubicBezTo>
                  <a:cubicBezTo>
                    <a:pt x="4536" y="7608"/>
                    <a:pt x="4656" y="7346"/>
                    <a:pt x="4310" y="7168"/>
                  </a:cubicBezTo>
                  <a:lnTo>
                    <a:pt x="4310" y="7168"/>
                  </a:lnTo>
                  <a:cubicBezTo>
                    <a:pt x="4477" y="7227"/>
                    <a:pt x="4572" y="7477"/>
                    <a:pt x="4977" y="7275"/>
                  </a:cubicBezTo>
                  <a:cubicBezTo>
                    <a:pt x="4763" y="7263"/>
                    <a:pt x="4810" y="7156"/>
                    <a:pt x="4667" y="7061"/>
                  </a:cubicBezTo>
                  <a:cubicBezTo>
                    <a:pt x="4858" y="6941"/>
                    <a:pt x="4906" y="6584"/>
                    <a:pt x="4656" y="6513"/>
                  </a:cubicBezTo>
                  <a:cubicBezTo>
                    <a:pt x="4751" y="6751"/>
                    <a:pt x="4560" y="6834"/>
                    <a:pt x="4429" y="6822"/>
                  </a:cubicBezTo>
                  <a:cubicBezTo>
                    <a:pt x="4382" y="6822"/>
                    <a:pt x="4346" y="6799"/>
                    <a:pt x="4310" y="6775"/>
                  </a:cubicBezTo>
                  <a:cubicBezTo>
                    <a:pt x="4275" y="6739"/>
                    <a:pt x="4227" y="6620"/>
                    <a:pt x="4263" y="6572"/>
                  </a:cubicBezTo>
                  <a:cubicBezTo>
                    <a:pt x="4310" y="6525"/>
                    <a:pt x="4417" y="6537"/>
                    <a:pt x="4382" y="6656"/>
                  </a:cubicBezTo>
                  <a:cubicBezTo>
                    <a:pt x="4394" y="6644"/>
                    <a:pt x="4405" y="6632"/>
                    <a:pt x="4417" y="6620"/>
                  </a:cubicBezTo>
                  <a:cubicBezTo>
                    <a:pt x="4465" y="6572"/>
                    <a:pt x="4465" y="6489"/>
                    <a:pt x="4417" y="6441"/>
                  </a:cubicBezTo>
                  <a:cubicBezTo>
                    <a:pt x="4394" y="6418"/>
                    <a:pt x="4358" y="6406"/>
                    <a:pt x="4322" y="6394"/>
                  </a:cubicBezTo>
                  <a:cubicBezTo>
                    <a:pt x="4310" y="6394"/>
                    <a:pt x="4298" y="6394"/>
                    <a:pt x="4286" y="6394"/>
                  </a:cubicBezTo>
                  <a:lnTo>
                    <a:pt x="4275" y="6394"/>
                  </a:lnTo>
                  <a:cubicBezTo>
                    <a:pt x="4239" y="6406"/>
                    <a:pt x="4203" y="6429"/>
                    <a:pt x="4179" y="6453"/>
                  </a:cubicBezTo>
                  <a:cubicBezTo>
                    <a:pt x="4120" y="6156"/>
                    <a:pt x="4144" y="5834"/>
                    <a:pt x="4251" y="5537"/>
                  </a:cubicBezTo>
                  <a:cubicBezTo>
                    <a:pt x="4048" y="6429"/>
                    <a:pt x="4917" y="6132"/>
                    <a:pt x="4929" y="6680"/>
                  </a:cubicBezTo>
                  <a:lnTo>
                    <a:pt x="4929" y="6620"/>
                  </a:lnTo>
                  <a:lnTo>
                    <a:pt x="4929" y="6680"/>
                  </a:lnTo>
                  <a:cubicBezTo>
                    <a:pt x="5001" y="6429"/>
                    <a:pt x="4989" y="6275"/>
                    <a:pt x="4941" y="6156"/>
                  </a:cubicBezTo>
                  <a:cubicBezTo>
                    <a:pt x="4798" y="5882"/>
                    <a:pt x="4513" y="5989"/>
                    <a:pt x="4417" y="5882"/>
                  </a:cubicBezTo>
                  <a:cubicBezTo>
                    <a:pt x="4596" y="5858"/>
                    <a:pt x="4644" y="5751"/>
                    <a:pt x="4584" y="5620"/>
                  </a:cubicBezTo>
                  <a:cubicBezTo>
                    <a:pt x="4465" y="5763"/>
                    <a:pt x="4322" y="5656"/>
                    <a:pt x="4334" y="5513"/>
                  </a:cubicBezTo>
                  <a:cubicBezTo>
                    <a:pt x="4334" y="5310"/>
                    <a:pt x="4560" y="5048"/>
                    <a:pt x="4334" y="4715"/>
                  </a:cubicBezTo>
                  <a:cubicBezTo>
                    <a:pt x="4322" y="4644"/>
                    <a:pt x="4298" y="4572"/>
                    <a:pt x="4286" y="4513"/>
                  </a:cubicBezTo>
                  <a:cubicBezTo>
                    <a:pt x="4310" y="4572"/>
                    <a:pt x="4346" y="4632"/>
                    <a:pt x="4394" y="4679"/>
                  </a:cubicBezTo>
                  <a:cubicBezTo>
                    <a:pt x="4465" y="5084"/>
                    <a:pt x="4810" y="5120"/>
                    <a:pt x="4965" y="5263"/>
                  </a:cubicBezTo>
                  <a:cubicBezTo>
                    <a:pt x="5060" y="5346"/>
                    <a:pt x="5037" y="5525"/>
                    <a:pt x="4858" y="5513"/>
                  </a:cubicBezTo>
                  <a:cubicBezTo>
                    <a:pt x="4906" y="5644"/>
                    <a:pt x="5001" y="5691"/>
                    <a:pt x="5156" y="5584"/>
                  </a:cubicBezTo>
                  <a:cubicBezTo>
                    <a:pt x="5167" y="5727"/>
                    <a:pt x="4882" y="5858"/>
                    <a:pt x="4989" y="6144"/>
                  </a:cubicBezTo>
                  <a:cubicBezTo>
                    <a:pt x="5060" y="6310"/>
                    <a:pt x="5203" y="6429"/>
                    <a:pt x="5358" y="6501"/>
                  </a:cubicBezTo>
                  <a:lnTo>
                    <a:pt x="5358" y="6501"/>
                  </a:lnTo>
                  <a:cubicBezTo>
                    <a:pt x="4989" y="6120"/>
                    <a:pt x="5810" y="5703"/>
                    <a:pt x="5037" y="5227"/>
                  </a:cubicBezTo>
                  <a:lnTo>
                    <a:pt x="5037" y="5227"/>
                  </a:lnTo>
                  <a:cubicBezTo>
                    <a:pt x="5322" y="5358"/>
                    <a:pt x="5560" y="5560"/>
                    <a:pt x="5739" y="5822"/>
                  </a:cubicBezTo>
                  <a:cubicBezTo>
                    <a:pt x="5703" y="5810"/>
                    <a:pt x="5656" y="5822"/>
                    <a:pt x="5632" y="5846"/>
                  </a:cubicBezTo>
                  <a:lnTo>
                    <a:pt x="5632" y="5846"/>
                  </a:lnTo>
                  <a:cubicBezTo>
                    <a:pt x="5620" y="5846"/>
                    <a:pt x="5608" y="5858"/>
                    <a:pt x="5596" y="5870"/>
                  </a:cubicBezTo>
                  <a:cubicBezTo>
                    <a:pt x="5548" y="5918"/>
                    <a:pt x="5548" y="6001"/>
                    <a:pt x="5596" y="6060"/>
                  </a:cubicBezTo>
                  <a:cubicBezTo>
                    <a:pt x="5620" y="6084"/>
                    <a:pt x="5668" y="6096"/>
                    <a:pt x="5703" y="6096"/>
                  </a:cubicBezTo>
                  <a:lnTo>
                    <a:pt x="5727" y="6096"/>
                  </a:lnTo>
                  <a:cubicBezTo>
                    <a:pt x="5632" y="6037"/>
                    <a:pt x="5691" y="5953"/>
                    <a:pt x="5751" y="5965"/>
                  </a:cubicBezTo>
                  <a:cubicBezTo>
                    <a:pt x="5822" y="5965"/>
                    <a:pt x="5870" y="6072"/>
                    <a:pt x="5870" y="6132"/>
                  </a:cubicBezTo>
                  <a:cubicBezTo>
                    <a:pt x="5870" y="6179"/>
                    <a:pt x="5846" y="6215"/>
                    <a:pt x="5810" y="6251"/>
                  </a:cubicBezTo>
                  <a:cubicBezTo>
                    <a:pt x="5715" y="6406"/>
                    <a:pt x="5477" y="6370"/>
                    <a:pt x="5441" y="6191"/>
                  </a:cubicBezTo>
                  <a:cubicBezTo>
                    <a:pt x="5310" y="6418"/>
                    <a:pt x="5584" y="6632"/>
                    <a:pt x="5822" y="6596"/>
                  </a:cubicBezTo>
                  <a:cubicBezTo>
                    <a:pt x="5787" y="6763"/>
                    <a:pt x="5894" y="6799"/>
                    <a:pt x="5751" y="6965"/>
                  </a:cubicBezTo>
                  <a:cubicBezTo>
                    <a:pt x="6180" y="6810"/>
                    <a:pt x="6072" y="6572"/>
                    <a:pt x="6144" y="6418"/>
                  </a:cubicBezTo>
                  <a:lnTo>
                    <a:pt x="6144" y="6418"/>
                  </a:lnTo>
                  <a:cubicBezTo>
                    <a:pt x="6025" y="6775"/>
                    <a:pt x="6299" y="6882"/>
                    <a:pt x="6310" y="7180"/>
                  </a:cubicBezTo>
                  <a:cubicBezTo>
                    <a:pt x="6572" y="6870"/>
                    <a:pt x="6358" y="6668"/>
                    <a:pt x="6287" y="6453"/>
                  </a:cubicBezTo>
                  <a:lnTo>
                    <a:pt x="6287" y="6453"/>
                  </a:lnTo>
                  <a:cubicBezTo>
                    <a:pt x="6501" y="6989"/>
                    <a:pt x="6811" y="6870"/>
                    <a:pt x="7072" y="7084"/>
                  </a:cubicBezTo>
                  <a:cubicBezTo>
                    <a:pt x="6846" y="6822"/>
                    <a:pt x="6977" y="6525"/>
                    <a:pt x="6430" y="6299"/>
                  </a:cubicBezTo>
                  <a:lnTo>
                    <a:pt x="6430" y="6299"/>
                  </a:lnTo>
                  <a:cubicBezTo>
                    <a:pt x="6644" y="6382"/>
                    <a:pt x="6846" y="6596"/>
                    <a:pt x="7156" y="6334"/>
                  </a:cubicBezTo>
                  <a:cubicBezTo>
                    <a:pt x="6858" y="6310"/>
                    <a:pt x="6751" y="6048"/>
                    <a:pt x="6394" y="6156"/>
                  </a:cubicBezTo>
                  <a:lnTo>
                    <a:pt x="6394" y="6156"/>
                  </a:lnTo>
                  <a:cubicBezTo>
                    <a:pt x="6561" y="6084"/>
                    <a:pt x="6787" y="6203"/>
                    <a:pt x="6942" y="5763"/>
                  </a:cubicBezTo>
                  <a:cubicBezTo>
                    <a:pt x="6775" y="5918"/>
                    <a:pt x="6739" y="5798"/>
                    <a:pt x="6572" y="5834"/>
                  </a:cubicBezTo>
                  <a:cubicBezTo>
                    <a:pt x="6620" y="5608"/>
                    <a:pt x="6406" y="5322"/>
                    <a:pt x="6168" y="5453"/>
                  </a:cubicBezTo>
                  <a:cubicBezTo>
                    <a:pt x="6418" y="5560"/>
                    <a:pt x="6322" y="5751"/>
                    <a:pt x="6227" y="5834"/>
                  </a:cubicBezTo>
                  <a:cubicBezTo>
                    <a:pt x="6203" y="5870"/>
                    <a:pt x="6156" y="5882"/>
                    <a:pt x="6108" y="5882"/>
                  </a:cubicBezTo>
                  <a:cubicBezTo>
                    <a:pt x="6049" y="5882"/>
                    <a:pt x="5953" y="5834"/>
                    <a:pt x="5941" y="5775"/>
                  </a:cubicBezTo>
                  <a:cubicBezTo>
                    <a:pt x="5929" y="5703"/>
                    <a:pt x="6025" y="5644"/>
                    <a:pt x="6072" y="5751"/>
                  </a:cubicBezTo>
                  <a:lnTo>
                    <a:pt x="6072" y="5715"/>
                  </a:lnTo>
                  <a:cubicBezTo>
                    <a:pt x="6084" y="5679"/>
                    <a:pt x="6072" y="5644"/>
                    <a:pt x="6037" y="5620"/>
                  </a:cubicBezTo>
                  <a:cubicBezTo>
                    <a:pt x="5989" y="5572"/>
                    <a:pt x="5906" y="5572"/>
                    <a:pt x="5846" y="5620"/>
                  </a:cubicBezTo>
                  <a:lnTo>
                    <a:pt x="5822" y="5644"/>
                  </a:lnTo>
                  <a:lnTo>
                    <a:pt x="5822" y="5656"/>
                  </a:lnTo>
                  <a:cubicBezTo>
                    <a:pt x="5799" y="5691"/>
                    <a:pt x="5799" y="5727"/>
                    <a:pt x="5799" y="5763"/>
                  </a:cubicBezTo>
                  <a:cubicBezTo>
                    <a:pt x="5548" y="5584"/>
                    <a:pt x="5334" y="5346"/>
                    <a:pt x="5203" y="5060"/>
                  </a:cubicBezTo>
                  <a:cubicBezTo>
                    <a:pt x="5679" y="5834"/>
                    <a:pt x="6096" y="5013"/>
                    <a:pt x="6489" y="5394"/>
                  </a:cubicBezTo>
                  <a:lnTo>
                    <a:pt x="6441" y="5358"/>
                  </a:lnTo>
                  <a:lnTo>
                    <a:pt x="6489" y="5394"/>
                  </a:lnTo>
                  <a:cubicBezTo>
                    <a:pt x="6358" y="5167"/>
                    <a:pt x="6239" y="5060"/>
                    <a:pt x="6132" y="5013"/>
                  </a:cubicBezTo>
                  <a:cubicBezTo>
                    <a:pt x="5834" y="4917"/>
                    <a:pt x="5715" y="5191"/>
                    <a:pt x="5560" y="5179"/>
                  </a:cubicBezTo>
                  <a:cubicBezTo>
                    <a:pt x="5668" y="5048"/>
                    <a:pt x="5632" y="4941"/>
                    <a:pt x="5489" y="4882"/>
                  </a:cubicBezTo>
                  <a:cubicBezTo>
                    <a:pt x="5501" y="5060"/>
                    <a:pt x="5346" y="5084"/>
                    <a:pt x="5239" y="4989"/>
                  </a:cubicBezTo>
                  <a:cubicBezTo>
                    <a:pt x="5096" y="4846"/>
                    <a:pt x="5072" y="4501"/>
                    <a:pt x="4667" y="4429"/>
                  </a:cubicBezTo>
                  <a:cubicBezTo>
                    <a:pt x="4608" y="4382"/>
                    <a:pt x="4548" y="4346"/>
                    <a:pt x="4489" y="4310"/>
                  </a:cubicBezTo>
                  <a:cubicBezTo>
                    <a:pt x="4560" y="4334"/>
                    <a:pt x="4620" y="4346"/>
                    <a:pt x="4691" y="4358"/>
                  </a:cubicBezTo>
                  <a:cubicBezTo>
                    <a:pt x="5037" y="4596"/>
                    <a:pt x="5298" y="4370"/>
                    <a:pt x="5501" y="4358"/>
                  </a:cubicBezTo>
                  <a:cubicBezTo>
                    <a:pt x="5632" y="4358"/>
                    <a:pt x="5739" y="4489"/>
                    <a:pt x="5608" y="4608"/>
                  </a:cubicBezTo>
                  <a:cubicBezTo>
                    <a:pt x="5739" y="4667"/>
                    <a:pt x="5834" y="4620"/>
                    <a:pt x="5858" y="4453"/>
                  </a:cubicBezTo>
                  <a:cubicBezTo>
                    <a:pt x="5977" y="4548"/>
                    <a:pt x="5858" y="4834"/>
                    <a:pt x="6144" y="4965"/>
                  </a:cubicBezTo>
                  <a:cubicBezTo>
                    <a:pt x="6251" y="5025"/>
                    <a:pt x="6418" y="5025"/>
                    <a:pt x="6668" y="4953"/>
                  </a:cubicBezTo>
                  <a:lnTo>
                    <a:pt x="6668" y="4953"/>
                  </a:lnTo>
                  <a:cubicBezTo>
                    <a:pt x="6132" y="4941"/>
                    <a:pt x="6406" y="4072"/>
                    <a:pt x="5537" y="4286"/>
                  </a:cubicBezTo>
                  <a:lnTo>
                    <a:pt x="5537" y="4286"/>
                  </a:lnTo>
                  <a:cubicBezTo>
                    <a:pt x="5822" y="4179"/>
                    <a:pt x="6144" y="4155"/>
                    <a:pt x="6453" y="4215"/>
                  </a:cubicBezTo>
                  <a:cubicBezTo>
                    <a:pt x="6418" y="4239"/>
                    <a:pt x="6394" y="4263"/>
                    <a:pt x="6394" y="4298"/>
                  </a:cubicBezTo>
                  <a:lnTo>
                    <a:pt x="6394" y="4310"/>
                  </a:lnTo>
                  <a:cubicBezTo>
                    <a:pt x="6382" y="4322"/>
                    <a:pt x="6382" y="4334"/>
                    <a:pt x="6394" y="4358"/>
                  </a:cubicBezTo>
                  <a:cubicBezTo>
                    <a:pt x="6394" y="4489"/>
                    <a:pt x="6572" y="4536"/>
                    <a:pt x="6644" y="4417"/>
                  </a:cubicBezTo>
                  <a:cubicBezTo>
                    <a:pt x="6537" y="4441"/>
                    <a:pt x="6513" y="4346"/>
                    <a:pt x="6561" y="4298"/>
                  </a:cubicBezTo>
                  <a:cubicBezTo>
                    <a:pt x="6620" y="4263"/>
                    <a:pt x="6727" y="4298"/>
                    <a:pt x="6763" y="4334"/>
                  </a:cubicBezTo>
                  <a:cubicBezTo>
                    <a:pt x="6799" y="4370"/>
                    <a:pt x="6811" y="4417"/>
                    <a:pt x="6811" y="4465"/>
                  </a:cubicBezTo>
                  <a:cubicBezTo>
                    <a:pt x="6811" y="4584"/>
                    <a:pt x="6739" y="4786"/>
                    <a:pt x="6501" y="4679"/>
                  </a:cubicBezTo>
                  <a:cubicBezTo>
                    <a:pt x="6572" y="4941"/>
                    <a:pt x="6930" y="4894"/>
                    <a:pt x="7061" y="4703"/>
                  </a:cubicBezTo>
                  <a:cubicBezTo>
                    <a:pt x="7156" y="4846"/>
                    <a:pt x="7251" y="4786"/>
                    <a:pt x="7263" y="5013"/>
                  </a:cubicBezTo>
                  <a:cubicBezTo>
                    <a:pt x="7465" y="4596"/>
                    <a:pt x="7227" y="4513"/>
                    <a:pt x="7156" y="4346"/>
                  </a:cubicBezTo>
                  <a:lnTo>
                    <a:pt x="7156" y="4346"/>
                  </a:lnTo>
                  <a:cubicBezTo>
                    <a:pt x="7334" y="4679"/>
                    <a:pt x="7608" y="4572"/>
                    <a:pt x="7823" y="4763"/>
                  </a:cubicBezTo>
                  <a:cubicBezTo>
                    <a:pt x="7787" y="4358"/>
                    <a:pt x="7489" y="4370"/>
                    <a:pt x="7287" y="4274"/>
                  </a:cubicBezTo>
                  <a:lnTo>
                    <a:pt x="7287" y="4274"/>
                  </a:lnTo>
                  <a:cubicBezTo>
                    <a:pt x="7823" y="4501"/>
                    <a:pt x="7954" y="4203"/>
                    <a:pt x="8287" y="4167"/>
                  </a:cubicBezTo>
                  <a:cubicBezTo>
                    <a:pt x="7954" y="4143"/>
                    <a:pt x="7823" y="3834"/>
                    <a:pt x="7287" y="4060"/>
                  </a:cubicBezTo>
                  <a:lnTo>
                    <a:pt x="7287" y="4060"/>
                  </a:lnTo>
                  <a:cubicBezTo>
                    <a:pt x="7489" y="3965"/>
                    <a:pt x="7787" y="3977"/>
                    <a:pt x="7823" y="3572"/>
                  </a:cubicBezTo>
                  <a:cubicBezTo>
                    <a:pt x="7596" y="3774"/>
                    <a:pt x="7334" y="3655"/>
                    <a:pt x="7156" y="3989"/>
                  </a:cubicBezTo>
                  <a:lnTo>
                    <a:pt x="7156" y="3989"/>
                  </a:lnTo>
                  <a:cubicBezTo>
                    <a:pt x="7227" y="3822"/>
                    <a:pt x="7465" y="3739"/>
                    <a:pt x="7263" y="3322"/>
                  </a:cubicBezTo>
                  <a:cubicBezTo>
                    <a:pt x="7251" y="3548"/>
                    <a:pt x="7156" y="3489"/>
                    <a:pt x="7061" y="3643"/>
                  </a:cubicBezTo>
                  <a:cubicBezTo>
                    <a:pt x="6930" y="3441"/>
                    <a:pt x="6572" y="3393"/>
                    <a:pt x="6501" y="3655"/>
                  </a:cubicBezTo>
                  <a:cubicBezTo>
                    <a:pt x="6739" y="3548"/>
                    <a:pt x="6822" y="3751"/>
                    <a:pt x="6811" y="3870"/>
                  </a:cubicBezTo>
                  <a:cubicBezTo>
                    <a:pt x="6811" y="3917"/>
                    <a:pt x="6799" y="3965"/>
                    <a:pt x="6763" y="4001"/>
                  </a:cubicBezTo>
                  <a:cubicBezTo>
                    <a:pt x="6727" y="4036"/>
                    <a:pt x="6608" y="4084"/>
                    <a:pt x="6561" y="4036"/>
                  </a:cubicBezTo>
                  <a:cubicBezTo>
                    <a:pt x="6513" y="4001"/>
                    <a:pt x="6537" y="3893"/>
                    <a:pt x="6644" y="3929"/>
                  </a:cubicBezTo>
                  <a:cubicBezTo>
                    <a:pt x="6632" y="3905"/>
                    <a:pt x="6620" y="3893"/>
                    <a:pt x="6608" y="3882"/>
                  </a:cubicBezTo>
                  <a:cubicBezTo>
                    <a:pt x="6561" y="3834"/>
                    <a:pt x="6477" y="3834"/>
                    <a:pt x="6430" y="3882"/>
                  </a:cubicBezTo>
                  <a:cubicBezTo>
                    <a:pt x="6406" y="3905"/>
                    <a:pt x="6394" y="3941"/>
                    <a:pt x="6394" y="3977"/>
                  </a:cubicBezTo>
                  <a:cubicBezTo>
                    <a:pt x="6382" y="4001"/>
                    <a:pt x="6382" y="4013"/>
                    <a:pt x="6394" y="4024"/>
                  </a:cubicBezTo>
                  <a:lnTo>
                    <a:pt x="6394" y="4036"/>
                  </a:lnTo>
                  <a:cubicBezTo>
                    <a:pt x="6394" y="4072"/>
                    <a:pt x="6418" y="4096"/>
                    <a:pt x="6453" y="4120"/>
                  </a:cubicBezTo>
                  <a:cubicBezTo>
                    <a:pt x="6132" y="4179"/>
                    <a:pt x="5799" y="4143"/>
                    <a:pt x="5501" y="4036"/>
                  </a:cubicBezTo>
                  <a:cubicBezTo>
                    <a:pt x="6394" y="4239"/>
                    <a:pt x="6096" y="3370"/>
                    <a:pt x="6644" y="3358"/>
                  </a:cubicBezTo>
                  <a:lnTo>
                    <a:pt x="6584" y="3358"/>
                  </a:lnTo>
                  <a:cubicBezTo>
                    <a:pt x="6596" y="3358"/>
                    <a:pt x="6620" y="3358"/>
                    <a:pt x="6644" y="3358"/>
                  </a:cubicBezTo>
                  <a:cubicBezTo>
                    <a:pt x="6394" y="3286"/>
                    <a:pt x="6227" y="3286"/>
                    <a:pt x="6120" y="3346"/>
                  </a:cubicBezTo>
                  <a:cubicBezTo>
                    <a:pt x="5846" y="3477"/>
                    <a:pt x="5953" y="3762"/>
                    <a:pt x="5834" y="3870"/>
                  </a:cubicBezTo>
                  <a:cubicBezTo>
                    <a:pt x="5810" y="3691"/>
                    <a:pt x="5715" y="3643"/>
                    <a:pt x="5584" y="3703"/>
                  </a:cubicBezTo>
                  <a:cubicBezTo>
                    <a:pt x="5715" y="3822"/>
                    <a:pt x="5608" y="3965"/>
                    <a:pt x="5477" y="3953"/>
                  </a:cubicBezTo>
                  <a:cubicBezTo>
                    <a:pt x="5275" y="3953"/>
                    <a:pt x="5013" y="3727"/>
                    <a:pt x="4667" y="3965"/>
                  </a:cubicBezTo>
                  <a:cubicBezTo>
                    <a:pt x="4596" y="3977"/>
                    <a:pt x="4536" y="3989"/>
                    <a:pt x="4465" y="4013"/>
                  </a:cubicBezTo>
                  <a:cubicBezTo>
                    <a:pt x="4525" y="3977"/>
                    <a:pt x="4584" y="3941"/>
                    <a:pt x="4644" y="3893"/>
                  </a:cubicBezTo>
                  <a:cubicBezTo>
                    <a:pt x="5048" y="3822"/>
                    <a:pt x="5072" y="3477"/>
                    <a:pt x="5215" y="3334"/>
                  </a:cubicBezTo>
                  <a:cubicBezTo>
                    <a:pt x="5310" y="3227"/>
                    <a:pt x="5477" y="3262"/>
                    <a:pt x="5465" y="3429"/>
                  </a:cubicBezTo>
                  <a:cubicBezTo>
                    <a:pt x="5608" y="3381"/>
                    <a:pt x="5644" y="3286"/>
                    <a:pt x="5537" y="3131"/>
                  </a:cubicBezTo>
                  <a:cubicBezTo>
                    <a:pt x="5691" y="3131"/>
                    <a:pt x="5810" y="3405"/>
                    <a:pt x="6108" y="3310"/>
                  </a:cubicBezTo>
                  <a:cubicBezTo>
                    <a:pt x="6215" y="3262"/>
                    <a:pt x="6334" y="3155"/>
                    <a:pt x="6465" y="2929"/>
                  </a:cubicBezTo>
                  <a:lnTo>
                    <a:pt x="6465" y="2929"/>
                  </a:lnTo>
                  <a:cubicBezTo>
                    <a:pt x="6072" y="3298"/>
                    <a:pt x="5656" y="2477"/>
                    <a:pt x="5179" y="3251"/>
                  </a:cubicBezTo>
                  <a:lnTo>
                    <a:pt x="5179" y="3251"/>
                  </a:lnTo>
                  <a:cubicBezTo>
                    <a:pt x="5322" y="2977"/>
                    <a:pt x="5525" y="2727"/>
                    <a:pt x="5775" y="2560"/>
                  </a:cubicBezTo>
                  <a:cubicBezTo>
                    <a:pt x="5775" y="2596"/>
                    <a:pt x="5775" y="2631"/>
                    <a:pt x="5799" y="2655"/>
                  </a:cubicBezTo>
                  <a:lnTo>
                    <a:pt x="5799" y="2667"/>
                  </a:lnTo>
                  <a:lnTo>
                    <a:pt x="5822" y="2703"/>
                  </a:lnTo>
                  <a:cubicBezTo>
                    <a:pt x="5929" y="2798"/>
                    <a:pt x="6084" y="2703"/>
                    <a:pt x="6049" y="2560"/>
                  </a:cubicBezTo>
                  <a:cubicBezTo>
                    <a:pt x="5989" y="2667"/>
                    <a:pt x="5906" y="2608"/>
                    <a:pt x="5918" y="2536"/>
                  </a:cubicBezTo>
                  <a:cubicBezTo>
                    <a:pt x="5929" y="2477"/>
                    <a:pt x="6025" y="2429"/>
                    <a:pt x="6084" y="2429"/>
                  </a:cubicBezTo>
                  <a:cubicBezTo>
                    <a:pt x="6132" y="2429"/>
                    <a:pt x="6168" y="2441"/>
                    <a:pt x="6203" y="2477"/>
                  </a:cubicBezTo>
                  <a:cubicBezTo>
                    <a:pt x="6299" y="2560"/>
                    <a:pt x="6382" y="2750"/>
                    <a:pt x="6144" y="2846"/>
                  </a:cubicBezTo>
                  <a:cubicBezTo>
                    <a:pt x="6382" y="2977"/>
                    <a:pt x="6584" y="2703"/>
                    <a:pt x="6549" y="2477"/>
                  </a:cubicBezTo>
                  <a:cubicBezTo>
                    <a:pt x="6715" y="2512"/>
                    <a:pt x="6751" y="2393"/>
                    <a:pt x="6918" y="2548"/>
                  </a:cubicBezTo>
                  <a:cubicBezTo>
                    <a:pt x="6763" y="2108"/>
                    <a:pt x="6525" y="2227"/>
                    <a:pt x="6370" y="2155"/>
                  </a:cubicBezTo>
                  <a:lnTo>
                    <a:pt x="6370" y="2155"/>
                  </a:lnTo>
                  <a:cubicBezTo>
                    <a:pt x="6727" y="2262"/>
                    <a:pt x="6834" y="1988"/>
                    <a:pt x="7132" y="1977"/>
                  </a:cubicBezTo>
                  <a:cubicBezTo>
                    <a:pt x="6822" y="1715"/>
                    <a:pt x="6620" y="1929"/>
                    <a:pt x="6406" y="2012"/>
                  </a:cubicBezTo>
                  <a:lnTo>
                    <a:pt x="6406" y="2012"/>
                  </a:lnTo>
                  <a:cubicBezTo>
                    <a:pt x="6942" y="1786"/>
                    <a:pt x="6822" y="1488"/>
                    <a:pt x="7037" y="1226"/>
                  </a:cubicBezTo>
                  <a:cubicBezTo>
                    <a:pt x="6787" y="1441"/>
                    <a:pt x="6477" y="1322"/>
                    <a:pt x="6263" y="1857"/>
                  </a:cubicBezTo>
                  <a:lnTo>
                    <a:pt x="6263" y="1857"/>
                  </a:lnTo>
                  <a:cubicBezTo>
                    <a:pt x="6334" y="1643"/>
                    <a:pt x="6561" y="1441"/>
                    <a:pt x="6287" y="1131"/>
                  </a:cubicBezTo>
                  <a:cubicBezTo>
                    <a:pt x="6275" y="1429"/>
                    <a:pt x="6001" y="1536"/>
                    <a:pt x="6120" y="1893"/>
                  </a:cubicBezTo>
                  <a:lnTo>
                    <a:pt x="6120" y="1893"/>
                  </a:lnTo>
                  <a:cubicBezTo>
                    <a:pt x="6049" y="1738"/>
                    <a:pt x="6156" y="1500"/>
                    <a:pt x="5727" y="1346"/>
                  </a:cubicBezTo>
                  <a:cubicBezTo>
                    <a:pt x="5870" y="1512"/>
                    <a:pt x="5763" y="1548"/>
                    <a:pt x="5799" y="1715"/>
                  </a:cubicBezTo>
                  <a:cubicBezTo>
                    <a:pt x="5560" y="1667"/>
                    <a:pt x="5287" y="1893"/>
                    <a:pt x="5418" y="2119"/>
                  </a:cubicBezTo>
                  <a:cubicBezTo>
                    <a:pt x="5453" y="1941"/>
                    <a:pt x="5691" y="1905"/>
                    <a:pt x="5787" y="2060"/>
                  </a:cubicBezTo>
                  <a:cubicBezTo>
                    <a:pt x="5822" y="2096"/>
                    <a:pt x="5846" y="2131"/>
                    <a:pt x="5846" y="2179"/>
                  </a:cubicBezTo>
                  <a:cubicBezTo>
                    <a:pt x="5846" y="2238"/>
                    <a:pt x="5799" y="2346"/>
                    <a:pt x="5727" y="2346"/>
                  </a:cubicBezTo>
                  <a:cubicBezTo>
                    <a:pt x="5668" y="2358"/>
                    <a:pt x="5608" y="2274"/>
                    <a:pt x="5703" y="2215"/>
                  </a:cubicBezTo>
                  <a:cubicBezTo>
                    <a:pt x="5572" y="2179"/>
                    <a:pt x="5477" y="2334"/>
                    <a:pt x="5572" y="2441"/>
                  </a:cubicBezTo>
                  <a:cubicBezTo>
                    <a:pt x="5572" y="2453"/>
                    <a:pt x="5584" y="2453"/>
                    <a:pt x="5596" y="2465"/>
                  </a:cubicBezTo>
                  <a:lnTo>
                    <a:pt x="5596" y="2465"/>
                  </a:lnTo>
                  <a:cubicBezTo>
                    <a:pt x="5632" y="2489"/>
                    <a:pt x="5668" y="2489"/>
                    <a:pt x="5703" y="2489"/>
                  </a:cubicBezTo>
                  <a:cubicBezTo>
                    <a:pt x="5525" y="2739"/>
                    <a:pt x="5287" y="2941"/>
                    <a:pt x="5013" y="3084"/>
                  </a:cubicBezTo>
                  <a:cubicBezTo>
                    <a:pt x="5787" y="2596"/>
                    <a:pt x="4965" y="2191"/>
                    <a:pt x="5334" y="1798"/>
                  </a:cubicBezTo>
                  <a:lnTo>
                    <a:pt x="5298" y="1846"/>
                  </a:lnTo>
                  <a:cubicBezTo>
                    <a:pt x="5310" y="1822"/>
                    <a:pt x="5322" y="1810"/>
                    <a:pt x="5334" y="1798"/>
                  </a:cubicBezTo>
                  <a:cubicBezTo>
                    <a:pt x="5167" y="1869"/>
                    <a:pt x="5037" y="2000"/>
                    <a:pt x="4965" y="2155"/>
                  </a:cubicBezTo>
                  <a:cubicBezTo>
                    <a:pt x="4858" y="2453"/>
                    <a:pt x="5144" y="2572"/>
                    <a:pt x="5132" y="2727"/>
                  </a:cubicBezTo>
                  <a:cubicBezTo>
                    <a:pt x="4989" y="2619"/>
                    <a:pt x="4882" y="2655"/>
                    <a:pt x="4834" y="2798"/>
                  </a:cubicBezTo>
                  <a:cubicBezTo>
                    <a:pt x="5013" y="2774"/>
                    <a:pt x="5037" y="2953"/>
                    <a:pt x="4929" y="3048"/>
                  </a:cubicBezTo>
                  <a:cubicBezTo>
                    <a:pt x="4786" y="3179"/>
                    <a:pt x="4441" y="3215"/>
                    <a:pt x="4370" y="3620"/>
                  </a:cubicBezTo>
                  <a:cubicBezTo>
                    <a:pt x="4322" y="3679"/>
                    <a:pt x="4286" y="3739"/>
                    <a:pt x="4263" y="3798"/>
                  </a:cubicBezTo>
                  <a:cubicBezTo>
                    <a:pt x="4275" y="3727"/>
                    <a:pt x="4298" y="3655"/>
                    <a:pt x="4298" y="3596"/>
                  </a:cubicBezTo>
                  <a:cubicBezTo>
                    <a:pt x="4536" y="3251"/>
                    <a:pt x="4322" y="3000"/>
                    <a:pt x="4298" y="2786"/>
                  </a:cubicBezTo>
                  <a:cubicBezTo>
                    <a:pt x="4298" y="2643"/>
                    <a:pt x="4441" y="2548"/>
                    <a:pt x="4548" y="2679"/>
                  </a:cubicBezTo>
                  <a:cubicBezTo>
                    <a:pt x="4608" y="2548"/>
                    <a:pt x="4572" y="2441"/>
                    <a:pt x="4394" y="2417"/>
                  </a:cubicBezTo>
                  <a:cubicBezTo>
                    <a:pt x="4489" y="2310"/>
                    <a:pt x="4775" y="2417"/>
                    <a:pt x="4917" y="2143"/>
                  </a:cubicBezTo>
                  <a:cubicBezTo>
                    <a:pt x="4965" y="2036"/>
                    <a:pt x="4965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4" y="1869"/>
                    <a:pt x="4227" y="2762"/>
                  </a:cubicBezTo>
                  <a:lnTo>
                    <a:pt x="4227" y="2762"/>
                  </a:lnTo>
                  <a:cubicBezTo>
                    <a:pt x="4120" y="2465"/>
                    <a:pt x="4096" y="2143"/>
                    <a:pt x="4155" y="1846"/>
                  </a:cubicBezTo>
                  <a:cubicBezTo>
                    <a:pt x="4179" y="1869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6" y="1905"/>
                    <a:pt x="4298" y="1905"/>
                  </a:cubicBezTo>
                  <a:cubicBezTo>
                    <a:pt x="4441" y="1905"/>
                    <a:pt x="4477" y="1715"/>
                    <a:pt x="4358" y="1655"/>
                  </a:cubicBezTo>
                  <a:cubicBezTo>
                    <a:pt x="4394" y="1762"/>
                    <a:pt x="4286" y="1774"/>
                    <a:pt x="4251" y="1727"/>
                  </a:cubicBezTo>
                  <a:cubicBezTo>
                    <a:pt x="4203" y="1679"/>
                    <a:pt x="4251" y="1572"/>
                    <a:pt x="4286" y="1524"/>
                  </a:cubicBezTo>
                  <a:cubicBezTo>
                    <a:pt x="4322" y="1500"/>
                    <a:pt x="4358" y="1477"/>
                    <a:pt x="4405" y="1477"/>
                  </a:cubicBezTo>
                  <a:cubicBezTo>
                    <a:pt x="4536" y="1465"/>
                    <a:pt x="4727" y="1548"/>
                    <a:pt x="4632" y="1786"/>
                  </a:cubicBezTo>
                  <a:cubicBezTo>
                    <a:pt x="4882" y="1715"/>
                    <a:pt x="4846" y="1369"/>
                    <a:pt x="4644" y="1238"/>
                  </a:cubicBezTo>
                  <a:cubicBezTo>
                    <a:pt x="4798" y="1143"/>
                    <a:pt x="4739" y="1036"/>
                    <a:pt x="4953" y="1024"/>
                  </a:cubicBezTo>
                  <a:cubicBezTo>
                    <a:pt x="4548" y="822"/>
                    <a:pt x="4453" y="1072"/>
                    <a:pt x="4298" y="1131"/>
                  </a:cubicBezTo>
                  <a:lnTo>
                    <a:pt x="4298" y="1131"/>
                  </a:lnTo>
                  <a:cubicBezTo>
                    <a:pt x="4632" y="965"/>
                    <a:pt x="4513" y="691"/>
                    <a:pt x="4715" y="476"/>
                  </a:cubicBezTo>
                  <a:cubicBezTo>
                    <a:pt x="4298" y="500"/>
                    <a:pt x="4310" y="798"/>
                    <a:pt x="4215" y="1012"/>
                  </a:cubicBezTo>
                  <a:lnTo>
                    <a:pt x="4215" y="1012"/>
                  </a:lnTo>
                  <a:cubicBezTo>
                    <a:pt x="4453" y="464"/>
                    <a:pt x="4144" y="345"/>
                    <a:pt x="4108" y="0"/>
                  </a:cubicBezTo>
                  <a:cubicBezTo>
                    <a:pt x="4084" y="345"/>
                    <a:pt x="3774" y="464"/>
                    <a:pt x="4013" y="1012"/>
                  </a:cubicBezTo>
                  <a:lnTo>
                    <a:pt x="4013" y="1012"/>
                  </a:lnTo>
                  <a:cubicBezTo>
                    <a:pt x="3905" y="798"/>
                    <a:pt x="3929" y="500"/>
                    <a:pt x="3513" y="476"/>
                  </a:cubicBezTo>
                  <a:cubicBezTo>
                    <a:pt x="3715" y="691"/>
                    <a:pt x="3596" y="965"/>
                    <a:pt x="3929" y="1131"/>
                  </a:cubicBezTo>
                  <a:lnTo>
                    <a:pt x="3929" y="1131"/>
                  </a:lnTo>
                  <a:cubicBezTo>
                    <a:pt x="3774" y="1072"/>
                    <a:pt x="3679" y="822"/>
                    <a:pt x="3274" y="1024"/>
                  </a:cubicBezTo>
                  <a:cubicBezTo>
                    <a:pt x="3489" y="1036"/>
                    <a:pt x="3441" y="1143"/>
                    <a:pt x="3584" y="1238"/>
                  </a:cubicBezTo>
                  <a:cubicBezTo>
                    <a:pt x="3382" y="1369"/>
                    <a:pt x="3346" y="1715"/>
                    <a:pt x="3596" y="1786"/>
                  </a:cubicBezTo>
                  <a:cubicBezTo>
                    <a:pt x="3501" y="1548"/>
                    <a:pt x="3691" y="1465"/>
                    <a:pt x="3822" y="1477"/>
                  </a:cubicBezTo>
                  <a:cubicBezTo>
                    <a:pt x="3870" y="1477"/>
                    <a:pt x="3905" y="1500"/>
                    <a:pt x="3941" y="1524"/>
                  </a:cubicBezTo>
                  <a:cubicBezTo>
                    <a:pt x="3977" y="1572"/>
                    <a:pt x="4024" y="1679"/>
                    <a:pt x="3977" y="1727"/>
                  </a:cubicBezTo>
                  <a:cubicBezTo>
                    <a:pt x="3941" y="1774"/>
                    <a:pt x="3834" y="1762"/>
                    <a:pt x="3870" y="1655"/>
                  </a:cubicBezTo>
                  <a:cubicBezTo>
                    <a:pt x="3751" y="1715"/>
                    <a:pt x="3786" y="1905"/>
                    <a:pt x="3929" y="1905"/>
                  </a:cubicBezTo>
                  <a:cubicBezTo>
                    <a:pt x="3941" y="1905"/>
                    <a:pt x="3953" y="1905"/>
                    <a:pt x="3965" y="1905"/>
                  </a:cubicBezTo>
                  <a:lnTo>
                    <a:pt x="3977" y="1905"/>
                  </a:lnTo>
                  <a:cubicBezTo>
                    <a:pt x="4013" y="1893"/>
                    <a:pt x="4048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03" y="1869"/>
                    <a:pt x="3334" y="2167"/>
                    <a:pt x="3322" y="1619"/>
                  </a:cubicBezTo>
                  <a:lnTo>
                    <a:pt x="3322" y="1679"/>
                  </a:lnTo>
                  <a:lnTo>
                    <a:pt x="3322" y="1619"/>
                  </a:lnTo>
                  <a:cubicBezTo>
                    <a:pt x="3262" y="1869"/>
                    <a:pt x="3262" y="2036"/>
                    <a:pt x="3310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55" y="2441"/>
                    <a:pt x="3620" y="2548"/>
                    <a:pt x="3679" y="2679"/>
                  </a:cubicBezTo>
                  <a:cubicBezTo>
                    <a:pt x="3798" y="2548"/>
                    <a:pt x="3941" y="2643"/>
                    <a:pt x="3929" y="2786"/>
                  </a:cubicBezTo>
                  <a:cubicBezTo>
                    <a:pt x="3917" y="2989"/>
                    <a:pt x="3703" y="3251"/>
                    <a:pt x="3929" y="3596"/>
                  </a:cubicBezTo>
                  <a:cubicBezTo>
                    <a:pt x="3941" y="3655"/>
                    <a:pt x="3953" y="3727"/>
                    <a:pt x="3977" y="3786"/>
                  </a:cubicBezTo>
                  <a:cubicBezTo>
                    <a:pt x="3941" y="3727"/>
                    <a:pt x="3905" y="3679"/>
                    <a:pt x="3870" y="3620"/>
                  </a:cubicBezTo>
                  <a:cubicBezTo>
                    <a:pt x="3786" y="3215"/>
                    <a:pt x="3453" y="3179"/>
                    <a:pt x="3298" y="3036"/>
                  </a:cubicBezTo>
                  <a:cubicBezTo>
                    <a:pt x="3203" y="2953"/>
                    <a:pt x="3227" y="2774"/>
                    <a:pt x="3405" y="2798"/>
                  </a:cubicBezTo>
                  <a:cubicBezTo>
                    <a:pt x="3346" y="2655"/>
                    <a:pt x="3251" y="2619"/>
                    <a:pt x="3108" y="2715"/>
                  </a:cubicBezTo>
                  <a:cubicBezTo>
                    <a:pt x="3096" y="2572"/>
                    <a:pt x="3370" y="2441"/>
                    <a:pt x="3274" y="2155"/>
                  </a:cubicBezTo>
                  <a:cubicBezTo>
                    <a:pt x="3239" y="2036"/>
                    <a:pt x="3132" y="1929"/>
                    <a:pt x="2893" y="1798"/>
                  </a:cubicBezTo>
                  <a:cubicBezTo>
                    <a:pt x="3274" y="2179"/>
                    <a:pt x="2453" y="2596"/>
                    <a:pt x="3227" y="3072"/>
                  </a:cubicBezTo>
                  <a:cubicBezTo>
                    <a:pt x="2941" y="2941"/>
                    <a:pt x="2703" y="2739"/>
                    <a:pt x="2524" y="2477"/>
                  </a:cubicBezTo>
                  <a:cubicBezTo>
                    <a:pt x="2572" y="2489"/>
                    <a:pt x="2608" y="2489"/>
                    <a:pt x="2631" y="2465"/>
                  </a:cubicBezTo>
                  <a:lnTo>
                    <a:pt x="2643" y="2465"/>
                  </a:lnTo>
                  <a:cubicBezTo>
                    <a:pt x="2655" y="2453"/>
                    <a:pt x="2667" y="2441"/>
                    <a:pt x="2679" y="2429"/>
                  </a:cubicBezTo>
                  <a:cubicBezTo>
                    <a:pt x="2762" y="2346"/>
                    <a:pt x="2691" y="2191"/>
                    <a:pt x="2560" y="2215"/>
                  </a:cubicBezTo>
                  <a:lnTo>
                    <a:pt x="2536" y="2215"/>
                  </a:lnTo>
                  <a:cubicBezTo>
                    <a:pt x="2643" y="2262"/>
                    <a:pt x="2572" y="2346"/>
                    <a:pt x="2512" y="2346"/>
                  </a:cubicBezTo>
                  <a:cubicBezTo>
                    <a:pt x="2441" y="2334"/>
                    <a:pt x="2405" y="2227"/>
                    <a:pt x="2405" y="2179"/>
                  </a:cubicBezTo>
                  <a:cubicBezTo>
                    <a:pt x="2405" y="2131"/>
                    <a:pt x="2417" y="2084"/>
                    <a:pt x="2453" y="2048"/>
                  </a:cubicBezTo>
                  <a:cubicBezTo>
                    <a:pt x="2548" y="1893"/>
                    <a:pt x="2786" y="1941"/>
                    <a:pt x="2822" y="2119"/>
                  </a:cubicBezTo>
                  <a:cubicBezTo>
                    <a:pt x="2953" y="1881"/>
                    <a:pt x="2679" y="1667"/>
                    <a:pt x="2453" y="1715"/>
                  </a:cubicBezTo>
                  <a:cubicBezTo>
                    <a:pt x="2489" y="1548"/>
                    <a:pt x="2370" y="1512"/>
                    <a:pt x="2524" y="1346"/>
                  </a:cubicBezTo>
                  <a:cubicBezTo>
                    <a:pt x="2084" y="1488"/>
                    <a:pt x="2203" y="1727"/>
                    <a:pt x="2131" y="1893"/>
                  </a:cubicBezTo>
                  <a:lnTo>
                    <a:pt x="2131" y="1893"/>
                  </a:lnTo>
                  <a:cubicBezTo>
                    <a:pt x="2239" y="1536"/>
                    <a:pt x="1977" y="1429"/>
                    <a:pt x="1953" y="1131"/>
                  </a:cubicBezTo>
                  <a:cubicBezTo>
                    <a:pt x="1691" y="1441"/>
                    <a:pt x="1905" y="1643"/>
                    <a:pt x="1989" y="1857"/>
                  </a:cubicBezTo>
                  <a:lnTo>
                    <a:pt x="1989" y="1857"/>
                  </a:lnTo>
                  <a:cubicBezTo>
                    <a:pt x="1774" y="1310"/>
                    <a:pt x="1465" y="1441"/>
                    <a:pt x="1203" y="1215"/>
                  </a:cubicBezTo>
                  <a:cubicBezTo>
                    <a:pt x="1417" y="1477"/>
                    <a:pt x="1298" y="1786"/>
                    <a:pt x="1846" y="2000"/>
                  </a:cubicBezTo>
                  <a:lnTo>
                    <a:pt x="1846" y="2000"/>
                  </a:lnTo>
                  <a:cubicBezTo>
                    <a:pt x="1619" y="1929"/>
                    <a:pt x="1429" y="1703"/>
                    <a:pt x="1107" y="1977"/>
                  </a:cubicBezTo>
                  <a:cubicBezTo>
                    <a:pt x="1405" y="1988"/>
                    <a:pt x="1512" y="2262"/>
                    <a:pt x="1881" y="2143"/>
                  </a:cubicBezTo>
                  <a:lnTo>
                    <a:pt x="1881" y="2143"/>
                  </a:lnTo>
                  <a:cubicBezTo>
                    <a:pt x="1715" y="2215"/>
                    <a:pt x="1477" y="2108"/>
                    <a:pt x="1334" y="2536"/>
                  </a:cubicBezTo>
                  <a:cubicBezTo>
                    <a:pt x="1500" y="2393"/>
                    <a:pt x="1524" y="2500"/>
                    <a:pt x="1703" y="2465"/>
                  </a:cubicBezTo>
                  <a:cubicBezTo>
                    <a:pt x="1655" y="2691"/>
                    <a:pt x="1869" y="2977"/>
                    <a:pt x="2096" y="2846"/>
                  </a:cubicBezTo>
                  <a:cubicBezTo>
                    <a:pt x="1858" y="2750"/>
                    <a:pt x="1953" y="2548"/>
                    <a:pt x="2036" y="2477"/>
                  </a:cubicBezTo>
                  <a:cubicBezTo>
                    <a:pt x="2072" y="2441"/>
                    <a:pt x="2119" y="2417"/>
                    <a:pt x="2155" y="2417"/>
                  </a:cubicBezTo>
                  <a:cubicBezTo>
                    <a:pt x="2215" y="2417"/>
                    <a:pt x="2322" y="2465"/>
                    <a:pt x="2334" y="2536"/>
                  </a:cubicBezTo>
                  <a:cubicBezTo>
                    <a:pt x="2334" y="2596"/>
                    <a:pt x="2250" y="2655"/>
                    <a:pt x="2191" y="2560"/>
                  </a:cubicBezTo>
                  <a:cubicBezTo>
                    <a:pt x="2155" y="2691"/>
                    <a:pt x="2322" y="2786"/>
                    <a:pt x="2417" y="2691"/>
                  </a:cubicBezTo>
                  <a:cubicBezTo>
                    <a:pt x="2429" y="2679"/>
                    <a:pt x="2441" y="2679"/>
                    <a:pt x="2441" y="2667"/>
                  </a:cubicBezTo>
                  <a:lnTo>
                    <a:pt x="2441" y="2655"/>
                  </a:lnTo>
                  <a:cubicBezTo>
                    <a:pt x="2465" y="2619"/>
                    <a:pt x="2477" y="2584"/>
                    <a:pt x="2465" y="2548"/>
                  </a:cubicBezTo>
                  <a:cubicBezTo>
                    <a:pt x="2727" y="2727"/>
                    <a:pt x="2929" y="2965"/>
                    <a:pt x="3060" y="3251"/>
                  </a:cubicBezTo>
                  <a:cubicBezTo>
                    <a:pt x="2584" y="2477"/>
                    <a:pt x="2167" y="3298"/>
                    <a:pt x="1774" y="2917"/>
                  </a:cubicBezTo>
                  <a:cubicBezTo>
                    <a:pt x="1905" y="3143"/>
                    <a:pt x="2024" y="3251"/>
                    <a:pt x="2131" y="3298"/>
                  </a:cubicBezTo>
                  <a:cubicBezTo>
                    <a:pt x="2429" y="3393"/>
                    <a:pt x="2560" y="3120"/>
                    <a:pt x="2703" y="3131"/>
                  </a:cubicBezTo>
                  <a:cubicBezTo>
                    <a:pt x="2596" y="3262"/>
                    <a:pt x="2631" y="3370"/>
                    <a:pt x="2774" y="3429"/>
                  </a:cubicBezTo>
                  <a:cubicBezTo>
                    <a:pt x="2762" y="3251"/>
                    <a:pt x="2917" y="3227"/>
                    <a:pt x="3024" y="3322"/>
                  </a:cubicBezTo>
                  <a:cubicBezTo>
                    <a:pt x="3167" y="3465"/>
                    <a:pt x="3191" y="3810"/>
                    <a:pt x="3596" y="3882"/>
                  </a:cubicBezTo>
                  <a:cubicBezTo>
                    <a:pt x="3655" y="3929"/>
                    <a:pt x="3715" y="3965"/>
                    <a:pt x="3774" y="4001"/>
                  </a:cubicBezTo>
                  <a:cubicBezTo>
                    <a:pt x="3703" y="3977"/>
                    <a:pt x="3643" y="3965"/>
                    <a:pt x="3572" y="3953"/>
                  </a:cubicBezTo>
                  <a:cubicBezTo>
                    <a:pt x="3227" y="3715"/>
                    <a:pt x="2965" y="3941"/>
                    <a:pt x="2762" y="3941"/>
                  </a:cubicBezTo>
                  <a:cubicBezTo>
                    <a:pt x="2631" y="3941"/>
                    <a:pt x="2524" y="3810"/>
                    <a:pt x="2667" y="3691"/>
                  </a:cubicBezTo>
                  <a:cubicBezTo>
                    <a:pt x="2524" y="3632"/>
                    <a:pt x="2429" y="3679"/>
                    <a:pt x="2405" y="3858"/>
                  </a:cubicBezTo>
                  <a:cubicBezTo>
                    <a:pt x="2286" y="3751"/>
                    <a:pt x="2405" y="3465"/>
                    <a:pt x="2119" y="3334"/>
                  </a:cubicBezTo>
                  <a:cubicBezTo>
                    <a:pt x="2012" y="3274"/>
                    <a:pt x="1858" y="3274"/>
                    <a:pt x="1596" y="3346"/>
                  </a:cubicBezTo>
                  <a:lnTo>
                    <a:pt x="1596" y="3346"/>
                  </a:lnTo>
                  <a:cubicBezTo>
                    <a:pt x="2143" y="3346"/>
                    <a:pt x="1858" y="4227"/>
                    <a:pt x="2739" y="4024"/>
                  </a:cubicBezTo>
                  <a:cubicBezTo>
                    <a:pt x="2441" y="4120"/>
                    <a:pt x="2131" y="4143"/>
                    <a:pt x="1822" y="4084"/>
                  </a:cubicBezTo>
                  <a:cubicBezTo>
                    <a:pt x="1858" y="4072"/>
                    <a:pt x="1881" y="4036"/>
                    <a:pt x="1881" y="4001"/>
                  </a:cubicBezTo>
                  <a:lnTo>
                    <a:pt x="1881" y="3989"/>
                  </a:lnTo>
                  <a:cubicBezTo>
                    <a:pt x="1881" y="3977"/>
                    <a:pt x="1881" y="3965"/>
                    <a:pt x="1881" y="3953"/>
                  </a:cubicBezTo>
                  <a:cubicBezTo>
                    <a:pt x="1881" y="3810"/>
                    <a:pt x="1703" y="3774"/>
                    <a:pt x="1631" y="3893"/>
                  </a:cubicBezTo>
                  <a:cubicBezTo>
                    <a:pt x="1738" y="3858"/>
                    <a:pt x="1762" y="3965"/>
                    <a:pt x="1703" y="4001"/>
                  </a:cubicBezTo>
                  <a:cubicBezTo>
                    <a:pt x="1655" y="4048"/>
                    <a:pt x="1548" y="4001"/>
                    <a:pt x="1512" y="3965"/>
                  </a:cubicBezTo>
                  <a:cubicBezTo>
                    <a:pt x="1477" y="3929"/>
                    <a:pt x="1465" y="3882"/>
                    <a:pt x="1453" y="3834"/>
                  </a:cubicBezTo>
                  <a:cubicBezTo>
                    <a:pt x="1453" y="3715"/>
                    <a:pt x="1524" y="3512"/>
                    <a:pt x="1762" y="3620"/>
                  </a:cubicBezTo>
                  <a:cubicBezTo>
                    <a:pt x="1691" y="3358"/>
                    <a:pt x="1346" y="3405"/>
                    <a:pt x="1215" y="3608"/>
                  </a:cubicBezTo>
                  <a:cubicBezTo>
                    <a:pt x="1119" y="3453"/>
                    <a:pt x="1024" y="3512"/>
                    <a:pt x="1000" y="3286"/>
                  </a:cubicBezTo>
                  <a:cubicBezTo>
                    <a:pt x="798" y="3703"/>
                    <a:pt x="1048" y="3786"/>
                    <a:pt x="1119" y="3953"/>
                  </a:cubicBezTo>
                  <a:lnTo>
                    <a:pt x="1119" y="3953"/>
                  </a:lnTo>
                  <a:cubicBezTo>
                    <a:pt x="941" y="3620"/>
                    <a:pt x="667" y="3739"/>
                    <a:pt x="453" y="3536"/>
                  </a:cubicBezTo>
                  <a:cubicBezTo>
                    <a:pt x="488" y="3941"/>
                    <a:pt x="774" y="3929"/>
                    <a:pt x="988" y="4036"/>
                  </a:cubicBezTo>
                  <a:lnTo>
                    <a:pt x="988" y="4036"/>
                  </a:lnTo>
                  <a:cubicBezTo>
                    <a:pt x="476" y="3822"/>
                    <a:pt x="345" y="4120"/>
                    <a:pt x="0" y="4155"/>
                  </a:cubicBezTo>
                  <a:close/>
                  <a:moveTo>
                    <a:pt x="5501" y="4036"/>
                  </a:moveTo>
                  <a:close/>
                  <a:moveTo>
                    <a:pt x="4775" y="3953"/>
                  </a:moveTo>
                  <a:cubicBezTo>
                    <a:pt x="4870" y="3905"/>
                    <a:pt x="4989" y="3882"/>
                    <a:pt x="5096" y="3905"/>
                  </a:cubicBezTo>
                  <a:cubicBezTo>
                    <a:pt x="5275" y="3989"/>
                    <a:pt x="5465" y="4048"/>
                    <a:pt x="5644" y="4108"/>
                  </a:cubicBezTo>
                  <a:cubicBezTo>
                    <a:pt x="5715" y="4120"/>
                    <a:pt x="5799" y="4132"/>
                    <a:pt x="5870" y="4143"/>
                  </a:cubicBezTo>
                  <a:cubicBezTo>
                    <a:pt x="5799" y="4155"/>
                    <a:pt x="5727" y="4167"/>
                    <a:pt x="5644" y="4179"/>
                  </a:cubicBezTo>
                  <a:cubicBezTo>
                    <a:pt x="5465" y="4239"/>
                    <a:pt x="5275" y="4310"/>
                    <a:pt x="5096" y="4382"/>
                  </a:cubicBezTo>
                  <a:cubicBezTo>
                    <a:pt x="4989" y="4405"/>
                    <a:pt x="4870" y="4394"/>
                    <a:pt x="4775" y="4334"/>
                  </a:cubicBezTo>
                  <a:cubicBezTo>
                    <a:pt x="4941" y="4346"/>
                    <a:pt x="5108" y="4274"/>
                    <a:pt x="5215" y="4143"/>
                  </a:cubicBezTo>
                  <a:cubicBezTo>
                    <a:pt x="5108" y="4024"/>
                    <a:pt x="4941" y="3953"/>
                    <a:pt x="4763" y="3965"/>
                  </a:cubicBezTo>
                  <a:close/>
                  <a:moveTo>
                    <a:pt x="5179" y="5036"/>
                  </a:moveTo>
                  <a:close/>
                  <a:moveTo>
                    <a:pt x="4906" y="4929"/>
                  </a:moveTo>
                  <a:cubicBezTo>
                    <a:pt x="4917" y="4751"/>
                    <a:pt x="4846" y="4596"/>
                    <a:pt x="4727" y="4477"/>
                  </a:cubicBezTo>
                  <a:cubicBezTo>
                    <a:pt x="4834" y="4513"/>
                    <a:pt x="4929" y="4584"/>
                    <a:pt x="4989" y="4679"/>
                  </a:cubicBezTo>
                  <a:cubicBezTo>
                    <a:pt x="5060" y="4858"/>
                    <a:pt x="5144" y="5036"/>
                    <a:pt x="5227" y="5203"/>
                  </a:cubicBezTo>
                  <a:cubicBezTo>
                    <a:pt x="5275" y="5263"/>
                    <a:pt x="5310" y="5322"/>
                    <a:pt x="5370" y="5394"/>
                  </a:cubicBezTo>
                  <a:cubicBezTo>
                    <a:pt x="5310" y="5346"/>
                    <a:pt x="5251" y="5298"/>
                    <a:pt x="5179" y="5251"/>
                  </a:cubicBezTo>
                  <a:cubicBezTo>
                    <a:pt x="5013" y="5167"/>
                    <a:pt x="4834" y="5084"/>
                    <a:pt x="4656" y="5013"/>
                  </a:cubicBezTo>
                  <a:cubicBezTo>
                    <a:pt x="4560" y="4953"/>
                    <a:pt x="4489" y="4858"/>
                    <a:pt x="4453" y="4751"/>
                  </a:cubicBezTo>
                  <a:cubicBezTo>
                    <a:pt x="4572" y="4870"/>
                    <a:pt x="4739" y="4929"/>
                    <a:pt x="4906" y="4929"/>
                  </a:cubicBezTo>
                  <a:close/>
                  <a:moveTo>
                    <a:pt x="5025" y="3108"/>
                  </a:moveTo>
                  <a:close/>
                  <a:moveTo>
                    <a:pt x="4656" y="3298"/>
                  </a:moveTo>
                  <a:cubicBezTo>
                    <a:pt x="4775" y="3227"/>
                    <a:pt x="4953" y="3203"/>
                    <a:pt x="5179" y="3060"/>
                  </a:cubicBezTo>
                  <a:cubicBezTo>
                    <a:pt x="5239" y="3024"/>
                    <a:pt x="5298" y="2977"/>
                    <a:pt x="5370" y="2917"/>
                  </a:cubicBezTo>
                  <a:cubicBezTo>
                    <a:pt x="5310" y="2989"/>
                    <a:pt x="5275" y="3048"/>
                    <a:pt x="5227" y="3108"/>
                  </a:cubicBezTo>
                  <a:cubicBezTo>
                    <a:pt x="5144" y="3274"/>
                    <a:pt x="5060" y="3453"/>
                    <a:pt x="4989" y="3632"/>
                  </a:cubicBezTo>
                  <a:cubicBezTo>
                    <a:pt x="4929" y="3739"/>
                    <a:pt x="4834" y="3810"/>
                    <a:pt x="4727" y="3834"/>
                  </a:cubicBezTo>
                  <a:cubicBezTo>
                    <a:pt x="4846" y="3715"/>
                    <a:pt x="4917" y="3560"/>
                    <a:pt x="4906" y="3393"/>
                  </a:cubicBezTo>
                  <a:cubicBezTo>
                    <a:pt x="4739" y="3381"/>
                    <a:pt x="4572" y="3453"/>
                    <a:pt x="4453" y="3572"/>
                  </a:cubicBezTo>
                  <a:cubicBezTo>
                    <a:pt x="4489" y="3465"/>
                    <a:pt x="4548" y="3370"/>
                    <a:pt x="4644" y="3298"/>
                  </a:cubicBezTo>
                  <a:close/>
                  <a:moveTo>
                    <a:pt x="4239" y="5525"/>
                  </a:moveTo>
                  <a:close/>
                  <a:moveTo>
                    <a:pt x="4013" y="2786"/>
                  </a:moveTo>
                  <a:close/>
                  <a:moveTo>
                    <a:pt x="3941" y="3512"/>
                  </a:moveTo>
                  <a:cubicBezTo>
                    <a:pt x="3882" y="3405"/>
                    <a:pt x="3870" y="3298"/>
                    <a:pt x="3894" y="3179"/>
                  </a:cubicBezTo>
                  <a:cubicBezTo>
                    <a:pt x="3929" y="3036"/>
                    <a:pt x="4036" y="2905"/>
                    <a:pt x="4096" y="2631"/>
                  </a:cubicBezTo>
                  <a:cubicBezTo>
                    <a:pt x="4108" y="2560"/>
                    <a:pt x="4120" y="2477"/>
                    <a:pt x="4132" y="2405"/>
                  </a:cubicBezTo>
                  <a:cubicBezTo>
                    <a:pt x="4132" y="2477"/>
                    <a:pt x="4144" y="2560"/>
                    <a:pt x="4167" y="2631"/>
                  </a:cubicBezTo>
                  <a:cubicBezTo>
                    <a:pt x="4227" y="2893"/>
                    <a:pt x="4334" y="3036"/>
                    <a:pt x="4370" y="3179"/>
                  </a:cubicBezTo>
                  <a:cubicBezTo>
                    <a:pt x="4394" y="3298"/>
                    <a:pt x="4370" y="3405"/>
                    <a:pt x="4322" y="3512"/>
                  </a:cubicBezTo>
                  <a:cubicBezTo>
                    <a:pt x="4477" y="3346"/>
                    <a:pt x="4358" y="3060"/>
                    <a:pt x="4132" y="3060"/>
                  </a:cubicBezTo>
                  <a:cubicBezTo>
                    <a:pt x="3894" y="3060"/>
                    <a:pt x="3774" y="3346"/>
                    <a:pt x="3941" y="3512"/>
                  </a:cubicBezTo>
                  <a:close/>
                  <a:moveTo>
                    <a:pt x="4132" y="5239"/>
                  </a:moveTo>
                  <a:cubicBezTo>
                    <a:pt x="4251" y="5120"/>
                    <a:pt x="4322" y="4965"/>
                    <a:pt x="4322" y="4798"/>
                  </a:cubicBezTo>
                  <a:cubicBezTo>
                    <a:pt x="4370" y="4894"/>
                    <a:pt x="4394" y="5013"/>
                    <a:pt x="4370" y="5120"/>
                  </a:cubicBezTo>
                  <a:cubicBezTo>
                    <a:pt x="4334" y="5263"/>
                    <a:pt x="4215" y="5406"/>
                    <a:pt x="4167" y="5667"/>
                  </a:cubicBezTo>
                  <a:cubicBezTo>
                    <a:pt x="4144" y="5739"/>
                    <a:pt x="4132" y="5822"/>
                    <a:pt x="4132" y="5894"/>
                  </a:cubicBezTo>
                  <a:cubicBezTo>
                    <a:pt x="4120" y="5822"/>
                    <a:pt x="4108" y="5739"/>
                    <a:pt x="4096" y="5667"/>
                  </a:cubicBezTo>
                  <a:cubicBezTo>
                    <a:pt x="4036" y="5406"/>
                    <a:pt x="3929" y="5263"/>
                    <a:pt x="3894" y="5120"/>
                  </a:cubicBezTo>
                  <a:cubicBezTo>
                    <a:pt x="3858" y="5013"/>
                    <a:pt x="3882" y="4894"/>
                    <a:pt x="3941" y="4798"/>
                  </a:cubicBezTo>
                  <a:cubicBezTo>
                    <a:pt x="3929" y="4965"/>
                    <a:pt x="4001" y="5132"/>
                    <a:pt x="4132" y="5239"/>
                  </a:cubicBezTo>
                  <a:close/>
                  <a:moveTo>
                    <a:pt x="3239" y="5203"/>
                  </a:moveTo>
                  <a:close/>
                  <a:moveTo>
                    <a:pt x="3346" y="3381"/>
                  </a:moveTo>
                  <a:cubicBezTo>
                    <a:pt x="3346" y="3548"/>
                    <a:pt x="3405" y="3715"/>
                    <a:pt x="3536" y="3822"/>
                  </a:cubicBezTo>
                  <a:cubicBezTo>
                    <a:pt x="3417" y="3798"/>
                    <a:pt x="3334" y="3727"/>
                    <a:pt x="3262" y="3632"/>
                  </a:cubicBezTo>
                  <a:cubicBezTo>
                    <a:pt x="3191" y="3441"/>
                    <a:pt x="3120" y="3274"/>
                    <a:pt x="3024" y="3096"/>
                  </a:cubicBezTo>
                  <a:cubicBezTo>
                    <a:pt x="2989" y="3036"/>
                    <a:pt x="2941" y="2977"/>
                    <a:pt x="2881" y="2905"/>
                  </a:cubicBezTo>
                  <a:cubicBezTo>
                    <a:pt x="2953" y="2965"/>
                    <a:pt x="3012" y="3012"/>
                    <a:pt x="3072" y="3048"/>
                  </a:cubicBezTo>
                  <a:cubicBezTo>
                    <a:pt x="3251" y="3131"/>
                    <a:pt x="3429" y="3215"/>
                    <a:pt x="3608" y="3286"/>
                  </a:cubicBezTo>
                  <a:cubicBezTo>
                    <a:pt x="3703" y="3346"/>
                    <a:pt x="3774" y="3441"/>
                    <a:pt x="3798" y="3560"/>
                  </a:cubicBezTo>
                  <a:cubicBezTo>
                    <a:pt x="3691" y="3429"/>
                    <a:pt x="3524" y="3370"/>
                    <a:pt x="3358" y="3381"/>
                  </a:cubicBezTo>
                  <a:close/>
                  <a:moveTo>
                    <a:pt x="3798" y="4739"/>
                  </a:moveTo>
                  <a:cubicBezTo>
                    <a:pt x="3763" y="4846"/>
                    <a:pt x="3691" y="4941"/>
                    <a:pt x="3596" y="5001"/>
                  </a:cubicBezTo>
                  <a:cubicBezTo>
                    <a:pt x="3417" y="5072"/>
                    <a:pt x="3239" y="5156"/>
                    <a:pt x="3072" y="5251"/>
                  </a:cubicBezTo>
                  <a:cubicBezTo>
                    <a:pt x="3001" y="5286"/>
                    <a:pt x="2941" y="5334"/>
                    <a:pt x="2881" y="5382"/>
                  </a:cubicBezTo>
                  <a:cubicBezTo>
                    <a:pt x="2929" y="5322"/>
                    <a:pt x="2977" y="5251"/>
                    <a:pt x="3012" y="5191"/>
                  </a:cubicBezTo>
                  <a:cubicBezTo>
                    <a:pt x="3108" y="5025"/>
                    <a:pt x="3191" y="4846"/>
                    <a:pt x="3262" y="4667"/>
                  </a:cubicBezTo>
                  <a:cubicBezTo>
                    <a:pt x="3322" y="4572"/>
                    <a:pt x="3417" y="4501"/>
                    <a:pt x="3524" y="4465"/>
                  </a:cubicBezTo>
                  <a:cubicBezTo>
                    <a:pt x="3405" y="4584"/>
                    <a:pt x="3334" y="4739"/>
                    <a:pt x="3346" y="4917"/>
                  </a:cubicBezTo>
                  <a:cubicBezTo>
                    <a:pt x="3513" y="4929"/>
                    <a:pt x="3691" y="4870"/>
                    <a:pt x="3810" y="4739"/>
                  </a:cubicBezTo>
                  <a:close/>
                  <a:moveTo>
                    <a:pt x="2751" y="4036"/>
                  </a:moveTo>
                  <a:close/>
                  <a:moveTo>
                    <a:pt x="2596" y="4108"/>
                  </a:moveTo>
                  <a:cubicBezTo>
                    <a:pt x="2786" y="4060"/>
                    <a:pt x="2965" y="3989"/>
                    <a:pt x="3143" y="3905"/>
                  </a:cubicBezTo>
                  <a:cubicBezTo>
                    <a:pt x="3251" y="3882"/>
                    <a:pt x="3370" y="3905"/>
                    <a:pt x="3477" y="3953"/>
                  </a:cubicBezTo>
                  <a:cubicBezTo>
                    <a:pt x="3298" y="3953"/>
                    <a:pt x="3143" y="4024"/>
                    <a:pt x="3024" y="4143"/>
                  </a:cubicBezTo>
                  <a:cubicBezTo>
                    <a:pt x="3143" y="4274"/>
                    <a:pt x="3298" y="4346"/>
                    <a:pt x="3477" y="4334"/>
                  </a:cubicBezTo>
                  <a:cubicBezTo>
                    <a:pt x="3370" y="4394"/>
                    <a:pt x="3251" y="4405"/>
                    <a:pt x="3143" y="4382"/>
                  </a:cubicBezTo>
                  <a:cubicBezTo>
                    <a:pt x="2965" y="4310"/>
                    <a:pt x="2786" y="4239"/>
                    <a:pt x="2596" y="4179"/>
                  </a:cubicBezTo>
                  <a:cubicBezTo>
                    <a:pt x="2524" y="4167"/>
                    <a:pt x="2453" y="4155"/>
                    <a:pt x="2370" y="4143"/>
                  </a:cubicBezTo>
                  <a:cubicBezTo>
                    <a:pt x="2453" y="4143"/>
                    <a:pt x="2536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26"/>
            <p:cNvSpPr/>
            <p:nvPr/>
          </p:nvSpPr>
          <p:spPr>
            <a:xfrm>
              <a:off x="6237975" y="1948275"/>
              <a:ext cx="207200" cy="206900"/>
            </a:xfrm>
            <a:custGeom>
              <a:avLst/>
              <a:gdLst/>
              <a:ahLst/>
              <a:cxnLst/>
              <a:rect l="l" t="t" r="r" b="b"/>
              <a:pathLst>
                <a:path w="8288" h="8276" extrusionOk="0">
                  <a:moveTo>
                    <a:pt x="0" y="4132"/>
                  </a:moveTo>
                  <a:cubicBezTo>
                    <a:pt x="346" y="4156"/>
                    <a:pt x="477" y="4466"/>
                    <a:pt x="1012" y="4228"/>
                  </a:cubicBezTo>
                  <a:lnTo>
                    <a:pt x="1012" y="4228"/>
                  </a:lnTo>
                  <a:cubicBezTo>
                    <a:pt x="798" y="4335"/>
                    <a:pt x="512" y="4323"/>
                    <a:pt x="477" y="4728"/>
                  </a:cubicBezTo>
                  <a:cubicBezTo>
                    <a:pt x="691" y="4525"/>
                    <a:pt x="965" y="4644"/>
                    <a:pt x="1143" y="4311"/>
                  </a:cubicBezTo>
                  <a:lnTo>
                    <a:pt x="1143" y="4311"/>
                  </a:lnTo>
                  <a:cubicBezTo>
                    <a:pt x="1072" y="4466"/>
                    <a:pt x="822" y="4561"/>
                    <a:pt x="1024" y="4966"/>
                  </a:cubicBezTo>
                  <a:cubicBezTo>
                    <a:pt x="1048" y="4752"/>
                    <a:pt x="1143" y="4799"/>
                    <a:pt x="1239" y="4656"/>
                  </a:cubicBezTo>
                  <a:cubicBezTo>
                    <a:pt x="1370" y="4859"/>
                    <a:pt x="1715" y="4894"/>
                    <a:pt x="1786" y="4644"/>
                  </a:cubicBezTo>
                  <a:cubicBezTo>
                    <a:pt x="1548" y="4740"/>
                    <a:pt x="1477" y="4549"/>
                    <a:pt x="1477" y="4418"/>
                  </a:cubicBezTo>
                  <a:cubicBezTo>
                    <a:pt x="1477" y="4371"/>
                    <a:pt x="1500" y="4335"/>
                    <a:pt x="1536" y="4299"/>
                  </a:cubicBezTo>
                  <a:cubicBezTo>
                    <a:pt x="1572" y="4263"/>
                    <a:pt x="1679" y="4216"/>
                    <a:pt x="1727" y="4263"/>
                  </a:cubicBezTo>
                  <a:cubicBezTo>
                    <a:pt x="1786" y="4299"/>
                    <a:pt x="1762" y="4406"/>
                    <a:pt x="1655" y="4371"/>
                  </a:cubicBezTo>
                  <a:cubicBezTo>
                    <a:pt x="1715" y="4490"/>
                    <a:pt x="1905" y="4442"/>
                    <a:pt x="1905" y="4311"/>
                  </a:cubicBezTo>
                  <a:cubicBezTo>
                    <a:pt x="1905" y="4299"/>
                    <a:pt x="1905" y="4287"/>
                    <a:pt x="1905" y="4263"/>
                  </a:cubicBezTo>
                  <a:lnTo>
                    <a:pt x="1905" y="4263"/>
                  </a:lnTo>
                  <a:cubicBezTo>
                    <a:pt x="1893" y="4228"/>
                    <a:pt x="1870" y="4192"/>
                    <a:pt x="1846" y="4168"/>
                  </a:cubicBezTo>
                  <a:cubicBezTo>
                    <a:pt x="2155" y="4109"/>
                    <a:pt x="2465" y="4132"/>
                    <a:pt x="2763" y="4240"/>
                  </a:cubicBezTo>
                  <a:lnTo>
                    <a:pt x="2763" y="4240"/>
                  </a:lnTo>
                  <a:cubicBezTo>
                    <a:pt x="1881" y="4037"/>
                    <a:pt x="2167" y="4906"/>
                    <a:pt x="1620" y="4906"/>
                  </a:cubicBezTo>
                  <a:lnTo>
                    <a:pt x="1620" y="4906"/>
                  </a:lnTo>
                  <a:cubicBezTo>
                    <a:pt x="1881" y="4978"/>
                    <a:pt x="2036" y="4978"/>
                    <a:pt x="2143" y="4930"/>
                  </a:cubicBezTo>
                  <a:cubicBezTo>
                    <a:pt x="2417" y="4787"/>
                    <a:pt x="2310" y="4501"/>
                    <a:pt x="2429" y="4406"/>
                  </a:cubicBezTo>
                  <a:cubicBezTo>
                    <a:pt x="2453" y="4585"/>
                    <a:pt x="2548" y="4621"/>
                    <a:pt x="2679" y="4561"/>
                  </a:cubicBezTo>
                  <a:cubicBezTo>
                    <a:pt x="2548" y="4454"/>
                    <a:pt x="2655" y="4311"/>
                    <a:pt x="2786" y="4311"/>
                  </a:cubicBezTo>
                  <a:cubicBezTo>
                    <a:pt x="2989" y="4323"/>
                    <a:pt x="3251" y="4537"/>
                    <a:pt x="3596" y="4311"/>
                  </a:cubicBezTo>
                  <a:cubicBezTo>
                    <a:pt x="3667" y="4311"/>
                    <a:pt x="3727" y="4287"/>
                    <a:pt x="3798" y="4275"/>
                  </a:cubicBezTo>
                  <a:cubicBezTo>
                    <a:pt x="3739" y="4299"/>
                    <a:pt x="3679" y="4335"/>
                    <a:pt x="3620" y="4382"/>
                  </a:cubicBezTo>
                  <a:cubicBezTo>
                    <a:pt x="3215" y="4454"/>
                    <a:pt x="3191" y="4799"/>
                    <a:pt x="3048" y="4942"/>
                  </a:cubicBezTo>
                  <a:cubicBezTo>
                    <a:pt x="2953" y="5049"/>
                    <a:pt x="2786" y="5025"/>
                    <a:pt x="2798" y="4847"/>
                  </a:cubicBezTo>
                  <a:cubicBezTo>
                    <a:pt x="2655" y="4894"/>
                    <a:pt x="2620" y="4990"/>
                    <a:pt x="2727" y="5144"/>
                  </a:cubicBezTo>
                  <a:cubicBezTo>
                    <a:pt x="2572" y="5156"/>
                    <a:pt x="2453" y="4871"/>
                    <a:pt x="2155" y="4978"/>
                  </a:cubicBezTo>
                  <a:cubicBezTo>
                    <a:pt x="2048" y="5013"/>
                    <a:pt x="1929" y="5121"/>
                    <a:pt x="1798" y="5347"/>
                  </a:cubicBezTo>
                  <a:cubicBezTo>
                    <a:pt x="1810" y="5335"/>
                    <a:pt x="1834" y="5323"/>
                    <a:pt x="1846" y="5311"/>
                  </a:cubicBezTo>
                  <a:cubicBezTo>
                    <a:pt x="1834" y="5323"/>
                    <a:pt x="1810" y="5335"/>
                    <a:pt x="1798" y="5347"/>
                  </a:cubicBezTo>
                  <a:cubicBezTo>
                    <a:pt x="2191" y="4978"/>
                    <a:pt x="2608" y="5799"/>
                    <a:pt x="3084" y="5025"/>
                  </a:cubicBezTo>
                  <a:lnTo>
                    <a:pt x="3084" y="5025"/>
                  </a:lnTo>
                  <a:cubicBezTo>
                    <a:pt x="2941" y="5299"/>
                    <a:pt x="2739" y="5549"/>
                    <a:pt x="2489" y="5716"/>
                  </a:cubicBezTo>
                  <a:cubicBezTo>
                    <a:pt x="2489" y="5680"/>
                    <a:pt x="2489" y="5644"/>
                    <a:pt x="2465" y="5621"/>
                  </a:cubicBezTo>
                  <a:lnTo>
                    <a:pt x="2465" y="5609"/>
                  </a:lnTo>
                  <a:lnTo>
                    <a:pt x="2441" y="5573"/>
                  </a:lnTo>
                  <a:cubicBezTo>
                    <a:pt x="2334" y="5478"/>
                    <a:pt x="2179" y="5573"/>
                    <a:pt x="2215" y="5716"/>
                  </a:cubicBezTo>
                  <a:cubicBezTo>
                    <a:pt x="2274" y="5609"/>
                    <a:pt x="2358" y="5668"/>
                    <a:pt x="2346" y="5740"/>
                  </a:cubicBezTo>
                  <a:cubicBezTo>
                    <a:pt x="2334" y="5799"/>
                    <a:pt x="2239" y="5847"/>
                    <a:pt x="2179" y="5847"/>
                  </a:cubicBezTo>
                  <a:cubicBezTo>
                    <a:pt x="2132" y="5847"/>
                    <a:pt x="2096" y="5835"/>
                    <a:pt x="2060" y="5799"/>
                  </a:cubicBezTo>
                  <a:cubicBezTo>
                    <a:pt x="1965" y="5716"/>
                    <a:pt x="1881" y="5525"/>
                    <a:pt x="2120" y="5430"/>
                  </a:cubicBezTo>
                  <a:cubicBezTo>
                    <a:pt x="1893" y="5299"/>
                    <a:pt x="1679" y="5573"/>
                    <a:pt x="1715" y="5799"/>
                  </a:cubicBezTo>
                  <a:cubicBezTo>
                    <a:pt x="1548" y="5764"/>
                    <a:pt x="1512" y="5883"/>
                    <a:pt x="1346" y="5728"/>
                  </a:cubicBezTo>
                  <a:cubicBezTo>
                    <a:pt x="1500" y="6168"/>
                    <a:pt x="1739" y="6049"/>
                    <a:pt x="1893" y="6121"/>
                  </a:cubicBezTo>
                  <a:lnTo>
                    <a:pt x="1893" y="6121"/>
                  </a:lnTo>
                  <a:cubicBezTo>
                    <a:pt x="1536" y="6014"/>
                    <a:pt x="1429" y="6287"/>
                    <a:pt x="1131" y="6299"/>
                  </a:cubicBezTo>
                  <a:cubicBezTo>
                    <a:pt x="1441" y="6561"/>
                    <a:pt x="1643" y="6347"/>
                    <a:pt x="1858" y="6264"/>
                  </a:cubicBezTo>
                  <a:lnTo>
                    <a:pt x="1858" y="6264"/>
                  </a:lnTo>
                  <a:cubicBezTo>
                    <a:pt x="1322" y="6490"/>
                    <a:pt x="1441" y="6787"/>
                    <a:pt x="1227" y="7049"/>
                  </a:cubicBezTo>
                  <a:cubicBezTo>
                    <a:pt x="1489" y="6835"/>
                    <a:pt x="1786" y="6954"/>
                    <a:pt x="2012" y="6418"/>
                  </a:cubicBezTo>
                  <a:lnTo>
                    <a:pt x="2012" y="6418"/>
                  </a:lnTo>
                  <a:cubicBezTo>
                    <a:pt x="1929" y="6633"/>
                    <a:pt x="1715" y="6835"/>
                    <a:pt x="1977" y="7145"/>
                  </a:cubicBezTo>
                  <a:cubicBezTo>
                    <a:pt x="1989" y="6847"/>
                    <a:pt x="2262" y="6740"/>
                    <a:pt x="2143" y="6383"/>
                  </a:cubicBezTo>
                  <a:lnTo>
                    <a:pt x="2143" y="6383"/>
                  </a:lnTo>
                  <a:cubicBezTo>
                    <a:pt x="2215" y="6537"/>
                    <a:pt x="2108" y="6776"/>
                    <a:pt x="2536" y="6930"/>
                  </a:cubicBezTo>
                  <a:cubicBezTo>
                    <a:pt x="2393" y="6764"/>
                    <a:pt x="2501" y="6728"/>
                    <a:pt x="2465" y="6561"/>
                  </a:cubicBezTo>
                  <a:cubicBezTo>
                    <a:pt x="2703" y="6609"/>
                    <a:pt x="2977" y="6383"/>
                    <a:pt x="2846" y="6156"/>
                  </a:cubicBezTo>
                  <a:cubicBezTo>
                    <a:pt x="2810" y="6335"/>
                    <a:pt x="2572" y="6371"/>
                    <a:pt x="2477" y="6216"/>
                  </a:cubicBezTo>
                  <a:cubicBezTo>
                    <a:pt x="2441" y="6180"/>
                    <a:pt x="2417" y="6145"/>
                    <a:pt x="2417" y="6097"/>
                  </a:cubicBezTo>
                  <a:cubicBezTo>
                    <a:pt x="2417" y="6037"/>
                    <a:pt x="2465" y="5930"/>
                    <a:pt x="2536" y="5930"/>
                  </a:cubicBezTo>
                  <a:cubicBezTo>
                    <a:pt x="2596" y="5918"/>
                    <a:pt x="2655" y="6002"/>
                    <a:pt x="2560" y="6061"/>
                  </a:cubicBezTo>
                  <a:cubicBezTo>
                    <a:pt x="2691" y="6097"/>
                    <a:pt x="2786" y="5942"/>
                    <a:pt x="2691" y="5835"/>
                  </a:cubicBezTo>
                  <a:cubicBezTo>
                    <a:pt x="2691" y="5823"/>
                    <a:pt x="2679" y="5823"/>
                    <a:pt x="2667" y="5811"/>
                  </a:cubicBezTo>
                  <a:lnTo>
                    <a:pt x="2655" y="5811"/>
                  </a:lnTo>
                  <a:cubicBezTo>
                    <a:pt x="2620" y="5787"/>
                    <a:pt x="2584" y="5787"/>
                    <a:pt x="2548" y="5787"/>
                  </a:cubicBezTo>
                  <a:cubicBezTo>
                    <a:pt x="2727" y="5537"/>
                    <a:pt x="2965" y="5323"/>
                    <a:pt x="3251" y="5192"/>
                  </a:cubicBezTo>
                  <a:lnTo>
                    <a:pt x="3251" y="5192"/>
                  </a:lnTo>
                  <a:cubicBezTo>
                    <a:pt x="2477" y="5680"/>
                    <a:pt x="3298" y="6085"/>
                    <a:pt x="2917" y="6478"/>
                  </a:cubicBezTo>
                  <a:lnTo>
                    <a:pt x="2953" y="6430"/>
                  </a:lnTo>
                  <a:cubicBezTo>
                    <a:pt x="2941" y="6454"/>
                    <a:pt x="2929" y="6466"/>
                    <a:pt x="2917" y="6478"/>
                  </a:cubicBezTo>
                  <a:cubicBezTo>
                    <a:pt x="3084" y="6406"/>
                    <a:pt x="3215" y="6276"/>
                    <a:pt x="3298" y="6121"/>
                  </a:cubicBezTo>
                  <a:cubicBezTo>
                    <a:pt x="3394" y="5823"/>
                    <a:pt x="3120" y="5704"/>
                    <a:pt x="3132" y="5549"/>
                  </a:cubicBezTo>
                  <a:cubicBezTo>
                    <a:pt x="3263" y="5656"/>
                    <a:pt x="3370" y="5621"/>
                    <a:pt x="3429" y="5478"/>
                  </a:cubicBezTo>
                  <a:cubicBezTo>
                    <a:pt x="3251" y="5502"/>
                    <a:pt x="3227" y="5335"/>
                    <a:pt x="3322" y="5228"/>
                  </a:cubicBezTo>
                  <a:cubicBezTo>
                    <a:pt x="3477" y="5097"/>
                    <a:pt x="3810" y="5061"/>
                    <a:pt x="3894" y="4656"/>
                  </a:cubicBezTo>
                  <a:cubicBezTo>
                    <a:pt x="3929" y="4597"/>
                    <a:pt x="3965" y="4537"/>
                    <a:pt x="4001" y="4478"/>
                  </a:cubicBezTo>
                  <a:cubicBezTo>
                    <a:pt x="3977" y="4549"/>
                    <a:pt x="3965" y="4621"/>
                    <a:pt x="3953" y="4680"/>
                  </a:cubicBezTo>
                  <a:cubicBezTo>
                    <a:pt x="3715" y="5025"/>
                    <a:pt x="3941" y="5275"/>
                    <a:pt x="3953" y="5490"/>
                  </a:cubicBezTo>
                  <a:cubicBezTo>
                    <a:pt x="3953" y="5633"/>
                    <a:pt x="3822" y="5728"/>
                    <a:pt x="3703" y="5597"/>
                  </a:cubicBezTo>
                  <a:cubicBezTo>
                    <a:pt x="3644" y="5728"/>
                    <a:pt x="3691" y="5835"/>
                    <a:pt x="3858" y="5859"/>
                  </a:cubicBezTo>
                  <a:cubicBezTo>
                    <a:pt x="3763" y="5966"/>
                    <a:pt x="3477" y="5859"/>
                    <a:pt x="3346" y="6133"/>
                  </a:cubicBezTo>
                  <a:cubicBezTo>
                    <a:pt x="3286" y="6240"/>
                    <a:pt x="3286" y="6406"/>
                    <a:pt x="3358" y="6657"/>
                  </a:cubicBezTo>
                  <a:lnTo>
                    <a:pt x="3358" y="6657"/>
                  </a:lnTo>
                  <a:cubicBezTo>
                    <a:pt x="3358" y="6109"/>
                    <a:pt x="4239" y="6406"/>
                    <a:pt x="4025" y="5514"/>
                  </a:cubicBezTo>
                  <a:lnTo>
                    <a:pt x="4025" y="5514"/>
                  </a:lnTo>
                  <a:cubicBezTo>
                    <a:pt x="4132" y="5811"/>
                    <a:pt x="4156" y="6133"/>
                    <a:pt x="4096" y="6430"/>
                  </a:cubicBezTo>
                  <a:cubicBezTo>
                    <a:pt x="4072" y="6406"/>
                    <a:pt x="4048" y="6383"/>
                    <a:pt x="4013" y="6371"/>
                  </a:cubicBezTo>
                  <a:lnTo>
                    <a:pt x="4001" y="6371"/>
                  </a:lnTo>
                  <a:cubicBezTo>
                    <a:pt x="3989" y="6371"/>
                    <a:pt x="3977" y="6371"/>
                    <a:pt x="3953" y="6371"/>
                  </a:cubicBezTo>
                  <a:cubicBezTo>
                    <a:pt x="3822" y="6371"/>
                    <a:pt x="3775" y="6561"/>
                    <a:pt x="3894" y="6633"/>
                  </a:cubicBezTo>
                  <a:cubicBezTo>
                    <a:pt x="3870" y="6514"/>
                    <a:pt x="3965" y="6502"/>
                    <a:pt x="4013" y="6549"/>
                  </a:cubicBezTo>
                  <a:cubicBezTo>
                    <a:pt x="4048" y="6597"/>
                    <a:pt x="4013" y="6716"/>
                    <a:pt x="3977" y="6752"/>
                  </a:cubicBezTo>
                  <a:cubicBezTo>
                    <a:pt x="3941" y="6776"/>
                    <a:pt x="3894" y="6799"/>
                    <a:pt x="3846" y="6799"/>
                  </a:cubicBezTo>
                  <a:cubicBezTo>
                    <a:pt x="3727" y="6811"/>
                    <a:pt x="3525" y="6728"/>
                    <a:pt x="3632" y="6490"/>
                  </a:cubicBezTo>
                  <a:cubicBezTo>
                    <a:pt x="3370" y="6561"/>
                    <a:pt x="3417" y="6918"/>
                    <a:pt x="3608" y="7038"/>
                  </a:cubicBezTo>
                  <a:cubicBezTo>
                    <a:pt x="3465" y="7133"/>
                    <a:pt x="3525" y="7240"/>
                    <a:pt x="3298" y="7252"/>
                  </a:cubicBezTo>
                  <a:cubicBezTo>
                    <a:pt x="3715" y="7454"/>
                    <a:pt x="3798" y="7204"/>
                    <a:pt x="3965" y="7145"/>
                  </a:cubicBezTo>
                  <a:lnTo>
                    <a:pt x="3965" y="7145"/>
                  </a:lnTo>
                  <a:cubicBezTo>
                    <a:pt x="3632" y="7323"/>
                    <a:pt x="3739" y="7585"/>
                    <a:pt x="3548" y="7811"/>
                  </a:cubicBezTo>
                  <a:cubicBezTo>
                    <a:pt x="3953" y="7776"/>
                    <a:pt x="3941" y="7478"/>
                    <a:pt x="4037" y="7276"/>
                  </a:cubicBezTo>
                  <a:lnTo>
                    <a:pt x="4037" y="7276"/>
                  </a:lnTo>
                  <a:cubicBezTo>
                    <a:pt x="3810" y="7811"/>
                    <a:pt x="4108" y="7942"/>
                    <a:pt x="4144" y="8276"/>
                  </a:cubicBezTo>
                  <a:cubicBezTo>
                    <a:pt x="4167" y="7942"/>
                    <a:pt x="4477" y="7811"/>
                    <a:pt x="4251" y="7276"/>
                  </a:cubicBezTo>
                  <a:lnTo>
                    <a:pt x="4251" y="7276"/>
                  </a:lnTo>
                  <a:cubicBezTo>
                    <a:pt x="4346" y="7478"/>
                    <a:pt x="4334" y="7776"/>
                    <a:pt x="4739" y="7811"/>
                  </a:cubicBezTo>
                  <a:cubicBezTo>
                    <a:pt x="4537" y="7585"/>
                    <a:pt x="4656" y="7323"/>
                    <a:pt x="4322" y="7145"/>
                  </a:cubicBezTo>
                  <a:lnTo>
                    <a:pt x="4322" y="7145"/>
                  </a:lnTo>
                  <a:cubicBezTo>
                    <a:pt x="4489" y="7204"/>
                    <a:pt x="4572" y="7454"/>
                    <a:pt x="4989" y="7252"/>
                  </a:cubicBezTo>
                  <a:cubicBezTo>
                    <a:pt x="4763" y="7240"/>
                    <a:pt x="4822" y="7133"/>
                    <a:pt x="4679" y="7038"/>
                  </a:cubicBezTo>
                  <a:cubicBezTo>
                    <a:pt x="4870" y="6918"/>
                    <a:pt x="4918" y="6561"/>
                    <a:pt x="4656" y="6490"/>
                  </a:cubicBezTo>
                  <a:cubicBezTo>
                    <a:pt x="4763" y="6728"/>
                    <a:pt x="4560" y="6811"/>
                    <a:pt x="4441" y="6799"/>
                  </a:cubicBezTo>
                  <a:cubicBezTo>
                    <a:pt x="4394" y="6799"/>
                    <a:pt x="4346" y="6776"/>
                    <a:pt x="4310" y="6752"/>
                  </a:cubicBezTo>
                  <a:cubicBezTo>
                    <a:pt x="4275" y="6716"/>
                    <a:pt x="4239" y="6597"/>
                    <a:pt x="4275" y="6549"/>
                  </a:cubicBezTo>
                  <a:cubicBezTo>
                    <a:pt x="4310" y="6502"/>
                    <a:pt x="4418" y="6514"/>
                    <a:pt x="4382" y="6633"/>
                  </a:cubicBezTo>
                  <a:cubicBezTo>
                    <a:pt x="4406" y="6621"/>
                    <a:pt x="4418" y="6609"/>
                    <a:pt x="4429" y="6597"/>
                  </a:cubicBezTo>
                  <a:cubicBezTo>
                    <a:pt x="4477" y="6549"/>
                    <a:pt x="4477" y="6466"/>
                    <a:pt x="4429" y="6418"/>
                  </a:cubicBezTo>
                  <a:cubicBezTo>
                    <a:pt x="4406" y="6395"/>
                    <a:pt x="4370" y="6383"/>
                    <a:pt x="4334" y="6371"/>
                  </a:cubicBezTo>
                  <a:cubicBezTo>
                    <a:pt x="4310" y="6371"/>
                    <a:pt x="4298" y="6371"/>
                    <a:pt x="4287" y="6371"/>
                  </a:cubicBezTo>
                  <a:lnTo>
                    <a:pt x="4275" y="6371"/>
                  </a:lnTo>
                  <a:cubicBezTo>
                    <a:pt x="4239" y="6383"/>
                    <a:pt x="4215" y="6406"/>
                    <a:pt x="4191" y="6430"/>
                  </a:cubicBezTo>
                  <a:cubicBezTo>
                    <a:pt x="4132" y="6133"/>
                    <a:pt x="4156" y="5811"/>
                    <a:pt x="4263" y="5514"/>
                  </a:cubicBezTo>
                  <a:cubicBezTo>
                    <a:pt x="4048" y="6406"/>
                    <a:pt x="4929" y="6109"/>
                    <a:pt x="4929" y="6657"/>
                  </a:cubicBezTo>
                  <a:lnTo>
                    <a:pt x="4929" y="6597"/>
                  </a:lnTo>
                  <a:lnTo>
                    <a:pt x="4929" y="6657"/>
                  </a:lnTo>
                  <a:cubicBezTo>
                    <a:pt x="5001" y="6406"/>
                    <a:pt x="5001" y="6252"/>
                    <a:pt x="4941" y="6133"/>
                  </a:cubicBezTo>
                  <a:cubicBezTo>
                    <a:pt x="4810" y="5859"/>
                    <a:pt x="4525" y="5966"/>
                    <a:pt x="4429" y="5859"/>
                  </a:cubicBezTo>
                  <a:cubicBezTo>
                    <a:pt x="4596" y="5835"/>
                    <a:pt x="4644" y="5728"/>
                    <a:pt x="4572" y="5597"/>
                  </a:cubicBezTo>
                  <a:cubicBezTo>
                    <a:pt x="4465" y="5740"/>
                    <a:pt x="4322" y="5633"/>
                    <a:pt x="4322" y="5490"/>
                  </a:cubicBezTo>
                  <a:cubicBezTo>
                    <a:pt x="4334" y="5287"/>
                    <a:pt x="4560" y="5025"/>
                    <a:pt x="4322" y="4692"/>
                  </a:cubicBezTo>
                  <a:cubicBezTo>
                    <a:pt x="4322" y="4621"/>
                    <a:pt x="4298" y="4549"/>
                    <a:pt x="4287" y="4490"/>
                  </a:cubicBezTo>
                  <a:cubicBezTo>
                    <a:pt x="4310" y="4549"/>
                    <a:pt x="4346" y="4609"/>
                    <a:pt x="4394" y="4656"/>
                  </a:cubicBezTo>
                  <a:cubicBezTo>
                    <a:pt x="4465" y="5061"/>
                    <a:pt x="4810" y="5097"/>
                    <a:pt x="4965" y="5240"/>
                  </a:cubicBezTo>
                  <a:cubicBezTo>
                    <a:pt x="5060" y="5323"/>
                    <a:pt x="5037" y="5502"/>
                    <a:pt x="4858" y="5490"/>
                  </a:cubicBezTo>
                  <a:cubicBezTo>
                    <a:pt x="4906" y="5621"/>
                    <a:pt x="5001" y="5668"/>
                    <a:pt x="5156" y="5561"/>
                  </a:cubicBezTo>
                  <a:cubicBezTo>
                    <a:pt x="5168" y="5704"/>
                    <a:pt x="4882" y="5835"/>
                    <a:pt x="4989" y="6121"/>
                  </a:cubicBezTo>
                  <a:cubicBezTo>
                    <a:pt x="5025" y="6240"/>
                    <a:pt x="5132" y="6347"/>
                    <a:pt x="5358" y="6478"/>
                  </a:cubicBezTo>
                  <a:lnTo>
                    <a:pt x="5358" y="6478"/>
                  </a:lnTo>
                  <a:cubicBezTo>
                    <a:pt x="4989" y="6097"/>
                    <a:pt x="5811" y="5680"/>
                    <a:pt x="5037" y="5204"/>
                  </a:cubicBezTo>
                  <a:lnTo>
                    <a:pt x="5037" y="5204"/>
                  </a:lnTo>
                  <a:cubicBezTo>
                    <a:pt x="5322" y="5335"/>
                    <a:pt x="5561" y="5537"/>
                    <a:pt x="5739" y="5799"/>
                  </a:cubicBezTo>
                  <a:cubicBezTo>
                    <a:pt x="5691" y="5787"/>
                    <a:pt x="5656" y="5799"/>
                    <a:pt x="5632" y="5823"/>
                  </a:cubicBezTo>
                  <a:lnTo>
                    <a:pt x="5632" y="5823"/>
                  </a:lnTo>
                  <a:cubicBezTo>
                    <a:pt x="5620" y="5823"/>
                    <a:pt x="5608" y="5835"/>
                    <a:pt x="5596" y="5847"/>
                  </a:cubicBezTo>
                  <a:cubicBezTo>
                    <a:pt x="5549" y="5895"/>
                    <a:pt x="5549" y="5978"/>
                    <a:pt x="5596" y="6037"/>
                  </a:cubicBezTo>
                  <a:cubicBezTo>
                    <a:pt x="5620" y="6061"/>
                    <a:pt x="5668" y="6073"/>
                    <a:pt x="5703" y="6073"/>
                  </a:cubicBezTo>
                  <a:lnTo>
                    <a:pt x="5727" y="6073"/>
                  </a:lnTo>
                  <a:cubicBezTo>
                    <a:pt x="5632" y="6014"/>
                    <a:pt x="5691" y="5930"/>
                    <a:pt x="5751" y="5942"/>
                  </a:cubicBezTo>
                  <a:cubicBezTo>
                    <a:pt x="5822" y="5942"/>
                    <a:pt x="5870" y="6049"/>
                    <a:pt x="5870" y="6109"/>
                  </a:cubicBezTo>
                  <a:cubicBezTo>
                    <a:pt x="5858" y="6156"/>
                    <a:pt x="5846" y="6192"/>
                    <a:pt x="5811" y="6228"/>
                  </a:cubicBezTo>
                  <a:cubicBezTo>
                    <a:pt x="5715" y="6383"/>
                    <a:pt x="5477" y="6347"/>
                    <a:pt x="5441" y="6168"/>
                  </a:cubicBezTo>
                  <a:cubicBezTo>
                    <a:pt x="5310" y="6395"/>
                    <a:pt x="5584" y="6609"/>
                    <a:pt x="5822" y="6573"/>
                  </a:cubicBezTo>
                  <a:cubicBezTo>
                    <a:pt x="5787" y="6740"/>
                    <a:pt x="5894" y="6776"/>
                    <a:pt x="5751" y="6942"/>
                  </a:cubicBezTo>
                  <a:cubicBezTo>
                    <a:pt x="6180" y="6787"/>
                    <a:pt x="6072" y="6549"/>
                    <a:pt x="6144" y="6395"/>
                  </a:cubicBezTo>
                  <a:lnTo>
                    <a:pt x="6144" y="6395"/>
                  </a:lnTo>
                  <a:cubicBezTo>
                    <a:pt x="6025" y="6752"/>
                    <a:pt x="6287" y="6859"/>
                    <a:pt x="6311" y="7157"/>
                  </a:cubicBezTo>
                  <a:cubicBezTo>
                    <a:pt x="6573" y="6847"/>
                    <a:pt x="6358" y="6645"/>
                    <a:pt x="6275" y="6430"/>
                  </a:cubicBezTo>
                  <a:lnTo>
                    <a:pt x="6275" y="6430"/>
                  </a:lnTo>
                  <a:cubicBezTo>
                    <a:pt x="6501" y="6966"/>
                    <a:pt x="6799" y="6847"/>
                    <a:pt x="7061" y="7061"/>
                  </a:cubicBezTo>
                  <a:cubicBezTo>
                    <a:pt x="6846" y="6799"/>
                    <a:pt x="6965" y="6502"/>
                    <a:pt x="6430" y="6276"/>
                  </a:cubicBezTo>
                  <a:lnTo>
                    <a:pt x="6430" y="6276"/>
                  </a:lnTo>
                  <a:cubicBezTo>
                    <a:pt x="6644" y="6359"/>
                    <a:pt x="6846" y="6573"/>
                    <a:pt x="7156" y="6311"/>
                  </a:cubicBezTo>
                  <a:cubicBezTo>
                    <a:pt x="6858" y="6287"/>
                    <a:pt x="6751" y="6025"/>
                    <a:pt x="6394" y="6133"/>
                  </a:cubicBezTo>
                  <a:lnTo>
                    <a:pt x="6394" y="6133"/>
                  </a:lnTo>
                  <a:cubicBezTo>
                    <a:pt x="6549" y="6061"/>
                    <a:pt x="6787" y="6180"/>
                    <a:pt x="6942" y="5740"/>
                  </a:cubicBezTo>
                  <a:cubicBezTo>
                    <a:pt x="6775" y="5895"/>
                    <a:pt x="6739" y="5775"/>
                    <a:pt x="6573" y="5811"/>
                  </a:cubicBezTo>
                  <a:cubicBezTo>
                    <a:pt x="6608" y="5585"/>
                    <a:pt x="6394" y="5299"/>
                    <a:pt x="6168" y="5430"/>
                  </a:cubicBezTo>
                  <a:cubicBezTo>
                    <a:pt x="6406" y="5537"/>
                    <a:pt x="6323" y="5728"/>
                    <a:pt x="6227" y="5811"/>
                  </a:cubicBezTo>
                  <a:cubicBezTo>
                    <a:pt x="6192" y="5847"/>
                    <a:pt x="6156" y="5859"/>
                    <a:pt x="6108" y="5859"/>
                  </a:cubicBezTo>
                  <a:cubicBezTo>
                    <a:pt x="6049" y="5859"/>
                    <a:pt x="5942" y="5811"/>
                    <a:pt x="5942" y="5752"/>
                  </a:cubicBezTo>
                  <a:cubicBezTo>
                    <a:pt x="5930" y="5680"/>
                    <a:pt x="6013" y="5621"/>
                    <a:pt x="6072" y="5728"/>
                  </a:cubicBezTo>
                  <a:cubicBezTo>
                    <a:pt x="6072" y="5716"/>
                    <a:pt x="6072" y="5704"/>
                    <a:pt x="6072" y="5692"/>
                  </a:cubicBezTo>
                  <a:cubicBezTo>
                    <a:pt x="6072" y="5656"/>
                    <a:pt x="6061" y="5621"/>
                    <a:pt x="6037" y="5597"/>
                  </a:cubicBezTo>
                  <a:cubicBezTo>
                    <a:pt x="5977" y="5549"/>
                    <a:pt x="5894" y="5549"/>
                    <a:pt x="5846" y="5597"/>
                  </a:cubicBezTo>
                  <a:cubicBezTo>
                    <a:pt x="5834" y="5597"/>
                    <a:pt x="5822" y="5609"/>
                    <a:pt x="5811" y="5621"/>
                  </a:cubicBezTo>
                  <a:lnTo>
                    <a:pt x="5811" y="5633"/>
                  </a:lnTo>
                  <a:cubicBezTo>
                    <a:pt x="5799" y="5668"/>
                    <a:pt x="5787" y="5704"/>
                    <a:pt x="5799" y="5740"/>
                  </a:cubicBezTo>
                  <a:cubicBezTo>
                    <a:pt x="5537" y="5561"/>
                    <a:pt x="5334" y="5323"/>
                    <a:pt x="5203" y="5037"/>
                  </a:cubicBezTo>
                  <a:cubicBezTo>
                    <a:pt x="5680" y="5811"/>
                    <a:pt x="6096" y="4990"/>
                    <a:pt x="6477" y="5371"/>
                  </a:cubicBezTo>
                  <a:cubicBezTo>
                    <a:pt x="6465" y="5359"/>
                    <a:pt x="6453" y="5347"/>
                    <a:pt x="6442" y="5335"/>
                  </a:cubicBezTo>
                  <a:cubicBezTo>
                    <a:pt x="6453" y="5347"/>
                    <a:pt x="6465" y="5359"/>
                    <a:pt x="6477" y="5371"/>
                  </a:cubicBezTo>
                  <a:cubicBezTo>
                    <a:pt x="6358" y="5144"/>
                    <a:pt x="6239" y="5037"/>
                    <a:pt x="6120" y="4990"/>
                  </a:cubicBezTo>
                  <a:cubicBezTo>
                    <a:pt x="5822" y="4894"/>
                    <a:pt x="5703" y="5168"/>
                    <a:pt x="5561" y="5156"/>
                  </a:cubicBezTo>
                  <a:cubicBezTo>
                    <a:pt x="5668" y="5025"/>
                    <a:pt x="5620" y="4918"/>
                    <a:pt x="5489" y="4859"/>
                  </a:cubicBezTo>
                  <a:cubicBezTo>
                    <a:pt x="5501" y="5037"/>
                    <a:pt x="5334" y="5061"/>
                    <a:pt x="5239" y="4966"/>
                  </a:cubicBezTo>
                  <a:cubicBezTo>
                    <a:pt x="5096" y="4823"/>
                    <a:pt x="5072" y="4478"/>
                    <a:pt x="4656" y="4406"/>
                  </a:cubicBezTo>
                  <a:cubicBezTo>
                    <a:pt x="4608" y="4359"/>
                    <a:pt x="4548" y="4323"/>
                    <a:pt x="4489" y="4287"/>
                  </a:cubicBezTo>
                  <a:cubicBezTo>
                    <a:pt x="4548" y="4311"/>
                    <a:pt x="4620" y="4323"/>
                    <a:pt x="4691" y="4335"/>
                  </a:cubicBezTo>
                  <a:cubicBezTo>
                    <a:pt x="5025" y="4573"/>
                    <a:pt x="5287" y="4347"/>
                    <a:pt x="5501" y="4335"/>
                  </a:cubicBezTo>
                  <a:cubicBezTo>
                    <a:pt x="5632" y="4335"/>
                    <a:pt x="5739" y="4466"/>
                    <a:pt x="5596" y="4585"/>
                  </a:cubicBezTo>
                  <a:cubicBezTo>
                    <a:pt x="5739" y="4644"/>
                    <a:pt x="5834" y="4597"/>
                    <a:pt x="5858" y="4430"/>
                  </a:cubicBezTo>
                  <a:cubicBezTo>
                    <a:pt x="5965" y="4525"/>
                    <a:pt x="5858" y="4811"/>
                    <a:pt x="6144" y="4942"/>
                  </a:cubicBezTo>
                  <a:cubicBezTo>
                    <a:pt x="6251" y="5002"/>
                    <a:pt x="6406" y="5002"/>
                    <a:pt x="6656" y="4930"/>
                  </a:cubicBezTo>
                  <a:lnTo>
                    <a:pt x="6656" y="4930"/>
                  </a:lnTo>
                  <a:cubicBezTo>
                    <a:pt x="6120" y="4918"/>
                    <a:pt x="6406" y="4049"/>
                    <a:pt x="5525" y="4263"/>
                  </a:cubicBezTo>
                  <a:lnTo>
                    <a:pt x="5525" y="4263"/>
                  </a:lnTo>
                  <a:cubicBezTo>
                    <a:pt x="5822" y="4156"/>
                    <a:pt x="6132" y="4132"/>
                    <a:pt x="6442" y="4192"/>
                  </a:cubicBezTo>
                  <a:cubicBezTo>
                    <a:pt x="6406" y="4216"/>
                    <a:pt x="6394" y="4240"/>
                    <a:pt x="6382" y="4275"/>
                  </a:cubicBezTo>
                  <a:lnTo>
                    <a:pt x="6382" y="4287"/>
                  </a:lnTo>
                  <a:cubicBezTo>
                    <a:pt x="6382" y="4299"/>
                    <a:pt x="6382" y="4311"/>
                    <a:pt x="6382" y="4335"/>
                  </a:cubicBezTo>
                  <a:cubicBezTo>
                    <a:pt x="6382" y="4466"/>
                    <a:pt x="6573" y="4513"/>
                    <a:pt x="6632" y="4394"/>
                  </a:cubicBezTo>
                  <a:cubicBezTo>
                    <a:pt x="6525" y="4418"/>
                    <a:pt x="6513" y="4323"/>
                    <a:pt x="6561" y="4275"/>
                  </a:cubicBezTo>
                  <a:cubicBezTo>
                    <a:pt x="6608" y="4240"/>
                    <a:pt x="6715" y="4275"/>
                    <a:pt x="6751" y="4311"/>
                  </a:cubicBezTo>
                  <a:cubicBezTo>
                    <a:pt x="6787" y="4347"/>
                    <a:pt x="6811" y="4394"/>
                    <a:pt x="6811" y="4442"/>
                  </a:cubicBezTo>
                  <a:cubicBezTo>
                    <a:pt x="6811" y="4561"/>
                    <a:pt x="6739" y="4763"/>
                    <a:pt x="6501" y="4656"/>
                  </a:cubicBezTo>
                  <a:cubicBezTo>
                    <a:pt x="6573" y="4918"/>
                    <a:pt x="6918" y="4871"/>
                    <a:pt x="7049" y="4680"/>
                  </a:cubicBezTo>
                  <a:cubicBezTo>
                    <a:pt x="7144" y="4823"/>
                    <a:pt x="7251" y="4763"/>
                    <a:pt x="7263" y="4990"/>
                  </a:cubicBezTo>
                  <a:cubicBezTo>
                    <a:pt x="7466" y="4573"/>
                    <a:pt x="7215" y="4490"/>
                    <a:pt x="7156" y="4323"/>
                  </a:cubicBezTo>
                  <a:lnTo>
                    <a:pt x="7156" y="4323"/>
                  </a:lnTo>
                  <a:cubicBezTo>
                    <a:pt x="7323" y="4656"/>
                    <a:pt x="7596" y="4549"/>
                    <a:pt x="7811" y="4740"/>
                  </a:cubicBezTo>
                  <a:cubicBezTo>
                    <a:pt x="7775" y="4335"/>
                    <a:pt x="7489" y="4347"/>
                    <a:pt x="7275" y="4251"/>
                  </a:cubicBezTo>
                  <a:lnTo>
                    <a:pt x="7275" y="4251"/>
                  </a:lnTo>
                  <a:cubicBezTo>
                    <a:pt x="7811" y="4478"/>
                    <a:pt x="7942" y="4180"/>
                    <a:pt x="8287" y="4144"/>
                  </a:cubicBezTo>
                  <a:cubicBezTo>
                    <a:pt x="7942" y="4120"/>
                    <a:pt x="7811" y="3811"/>
                    <a:pt x="7275" y="4037"/>
                  </a:cubicBezTo>
                  <a:lnTo>
                    <a:pt x="7275" y="4037"/>
                  </a:lnTo>
                  <a:cubicBezTo>
                    <a:pt x="7489" y="3942"/>
                    <a:pt x="7775" y="3954"/>
                    <a:pt x="7811" y="3549"/>
                  </a:cubicBezTo>
                  <a:cubicBezTo>
                    <a:pt x="7596" y="3751"/>
                    <a:pt x="7323" y="3632"/>
                    <a:pt x="7156" y="3966"/>
                  </a:cubicBezTo>
                  <a:lnTo>
                    <a:pt x="7156" y="3966"/>
                  </a:lnTo>
                  <a:cubicBezTo>
                    <a:pt x="7215" y="3799"/>
                    <a:pt x="7466" y="3716"/>
                    <a:pt x="7263" y="3299"/>
                  </a:cubicBezTo>
                  <a:cubicBezTo>
                    <a:pt x="7251" y="3525"/>
                    <a:pt x="7144" y="3466"/>
                    <a:pt x="7049" y="3620"/>
                  </a:cubicBezTo>
                  <a:cubicBezTo>
                    <a:pt x="6918" y="3418"/>
                    <a:pt x="6573" y="3370"/>
                    <a:pt x="6501" y="3632"/>
                  </a:cubicBezTo>
                  <a:cubicBezTo>
                    <a:pt x="6739" y="3525"/>
                    <a:pt x="6811" y="3728"/>
                    <a:pt x="6811" y="3847"/>
                  </a:cubicBezTo>
                  <a:cubicBezTo>
                    <a:pt x="6811" y="3894"/>
                    <a:pt x="6787" y="3942"/>
                    <a:pt x="6751" y="3978"/>
                  </a:cubicBezTo>
                  <a:cubicBezTo>
                    <a:pt x="6715" y="4013"/>
                    <a:pt x="6608" y="4061"/>
                    <a:pt x="6561" y="4013"/>
                  </a:cubicBezTo>
                  <a:cubicBezTo>
                    <a:pt x="6513" y="3978"/>
                    <a:pt x="6525" y="3870"/>
                    <a:pt x="6632" y="3906"/>
                  </a:cubicBezTo>
                  <a:cubicBezTo>
                    <a:pt x="6620" y="3882"/>
                    <a:pt x="6608" y="3870"/>
                    <a:pt x="6596" y="3859"/>
                  </a:cubicBezTo>
                  <a:cubicBezTo>
                    <a:pt x="6549" y="3811"/>
                    <a:pt x="6477" y="3811"/>
                    <a:pt x="6430" y="3859"/>
                  </a:cubicBezTo>
                  <a:cubicBezTo>
                    <a:pt x="6406" y="3882"/>
                    <a:pt x="6382" y="3918"/>
                    <a:pt x="6382" y="3954"/>
                  </a:cubicBezTo>
                  <a:cubicBezTo>
                    <a:pt x="6382" y="3978"/>
                    <a:pt x="6382" y="3990"/>
                    <a:pt x="6382" y="4001"/>
                  </a:cubicBezTo>
                  <a:lnTo>
                    <a:pt x="6382" y="4013"/>
                  </a:lnTo>
                  <a:cubicBezTo>
                    <a:pt x="6394" y="4049"/>
                    <a:pt x="6406" y="4073"/>
                    <a:pt x="6442" y="4097"/>
                  </a:cubicBezTo>
                  <a:cubicBezTo>
                    <a:pt x="6132" y="4156"/>
                    <a:pt x="5822" y="4132"/>
                    <a:pt x="5525" y="4025"/>
                  </a:cubicBezTo>
                  <a:cubicBezTo>
                    <a:pt x="6418" y="4240"/>
                    <a:pt x="6120" y="3358"/>
                    <a:pt x="6668" y="3358"/>
                  </a:cubicBezTo>
                  <a:lnTo>
                    <a:pt x="6608" y="3358"/>
                  </a:lnTo>
                  <a:cubicBezTo>
                    <a:pt x="6620" y="3358"/>
                    <a:pt x="6644" y="3358"/>
                    <a:pt x="6668" y="3358"/>
                  </a:cubicBezTo>
                  <a:cubicBezTo>
                    <a:pt x="6418" y="3287"/>
                    <a:pt x="6251" y="3287"/>
                    <a:pt x="6144" y="3347"/>
                  </a:cubicBezTo>
                  <a:cubicBezTo>
                    <a:pt x="5870" y="3478"/>
                    <a:pt x="5977" y="3763"/>
                    <a:pt x="5870" y="3859"/>
                  </a:cubicBezTo>
                  <a:cubicBezTo>
                    <a:pt x="5846" y="3692"/>
                    <a:pt x="5739" y="3644"/>
                    <a:pt x="5608" y="3704"/>
                  </a:cubicBezTo>
                  <a:cubicBezTo>
                    <a:pt x="5739" y="3823"/>
                    <a:pt x="5632" y="3954"/>
                    <a:pt x="5501" y="3954"/>
                  </a:cubicBezTo>
                  <a:cubicBezTo>
                    <a:pt x="5299" y="3954"/>
                    <a:pt x="5037" y="3728"/>
                    <a:pt x="4691" y="3966"/>
                  </a:cubicBezTo>
                  <a:cubicBezTo>
                    <a:pt x="4620" y="3966"/>
                    <a:pt x="4560" y="3990"/>
                    <a:pt x="4489" y="4001"/>
                  </a:cubicBezTo>
                  <a:cubicBezTo>
                    <a:pt x="4548" y="3978"/>
                    <a:pt x="4608" y="3942"/>
                    <a:pt x="4668" y="3894"/>
                  </a:cubicBezTo>
                  <a:cubicBezTo>
                    <a:pt x="5072" y="3823"/>
                    <a:pt x="5108" y="3478"/>
                    <a:pt x="5239" y="3335"/>
                  </a:cubicBezTo>
                  <a:cubicBezTo>
                    <a:pt x="5334" y="3228"/>
                    <a:pt x="5513" y="3251"/>
                    <a:pt x="5489" y="3430"/>
                  </a:cubicBezTo>
                  <a:cubicBezTo>
                    <a:pt x="5632" y="3382"/>
                    <a:pt x="5668" y="3287"/>
                    <a:pt x="5561" y="3132"/>
                  </a:cubicBezTo>
                  <a:cubicBezTo>
                    <a:pt x="5715" y="3120"/>
                    <a:pt x="5834" y="3406"/>
                    <a:pt x="6132" y="3299"/>
                  </a:cubicBezTo>
                  <a:cubicBezTo>
                    <a:pt x="6251" y="3263"/>
                    <a:pt x="6358" y="3156"/>
                    <a:pt x="6489" y="2930"/>
                  </a:cubicBezTo>
                  <a:lnTo>
                    <a:pt x="6489" y="2930"/>
                  </a:lnTo>
                  <a:cubicBezTo>
                    <a:pt x="6096" y="3299"/>
                    <a:pt x="5691" y="2477"/>
                    <a:pt x="5215" y="3251"/>
                  </a:cubicBezTo>
                  <a:lnTo>
                    <a:pt x="5215" y="3251"/>
                  </a:lnTo>
                  <a:cubicBezTo>
                    <a:pt x="5346" y="2966"/>
                    <a:pt x="5549" y="2727"/>
                    <a:pt x="5811" y="2549"/>
                  </a:cubicBezTo>
                  <a:cubicBezTo>
                    <a:pt x="5799" y="2585"/>
                    <a:pt x="5799" y="2632"/>
                    <a:pt x="5822" y="2656"/>
                  </a:cubicBezTo>
                  <a:lnTo>
                    <a:pt x="5822" y="2668"/>
                  </a:lnTo>
                  <a:cubicBezTo>
                    <a:pt x="5834" y="2680"/>
                    <a:pt x="5846" y="2692"/>
                    <a:pt x="5858" y="2704"/>
                  </a:cubicBezTo>
                  <a:cubicBezTo>
                    <a:pt x="5953" y="2787"/>
                    <a:pt x="6108" y="2692"/>
                    <a:pt x="6072" y="2561"/>
                  </a:cubicBezTo>
                  <a:cubicBezTo>
                    <a:pt x="6025" y="2656"/>
                    <a:pt x="5930" y="2596"/>
                    <a:pt x="5942" y="2537"/>
                  </a:cubicBezTo>
                  <a:cubicBezTo>
                    <a:pt x="5953" y="2466"/>
                    <a:pt x="6049" y="2418"/>
                    <a:pt x="6108" y="2418"/>
                  </a:cubicBezTo>
                  <a:cubicBezTo>
                    <a:pt x="6156" y="2430"/>
                    <a:pt x="6203" y="2442"/>
                    <a:pt x="6227" y="2477"/>
                  </a:cubicBezTo>
                  <a:cubicBezTo>
                    <a:pt x="6323" y="2561"/>
                    <a:pt x="6418" y="2751"/>
                    <a:pt x="6168" y="2847"/>
                  </a:cubicBezTo>
                  <a:cubicBezTo>
                    <a:pt x="6406" y="2977"/>
                    <a:pt x="6620" y="2704"/>
                    <a:pt x="6573" y="2466"/>
                  </a:cubicBezTo>
                  <a:cubicBezTo>
                    <a:pt x="6739" y="2501"/>
                    <a:pt x="6775" y="2394"/>
                    <a:pt x="6942" y="2537"/>
                  </a:cubicBezTo>
                  <a:cubicBezTo>
                    <a:pt x="6787" y="2108"/>
                    <a:pt x="6561" y="2227"/>
                    <a:pt x="6394" y="2156"/>
                  </a:cubicBezTo>
                  <a:lnTo>
                    <a:pt x="6394" y="2156"/>
                  </a:lnTo>
                  <a:cubicBezTo>
                    <a:pt x="6751" y="2263"/>
                    <a:pt x="6858" y="1989"/>
                    <a:pt x="7156" y="1977"/>
                  </a:cubicBezTo>
                  <a:cubicBezTo>
                    <a:pt x="6846" y="1715"/>
                    <a:pt x="6644" y="1930"/>
                    <a:pt x="6430" y="2001"/>
                  </a:cubicBezTo>
                  <a:lnTo>
                    <a:pt x="6430" y="2001"/>
                  </a:lnTo>
                  <a:cubicBezTo>
                    <a:pt x="6977" y="1787"/>
                    <a:pt x="6846" y="1477"/>
                    <a:pt x="7073" y="1215"/>
                  </a:cubicBezTo>
                  <a:cubicBezTo>
                    <a:pt x="6811" y="1442"/>
                    <a:pt x="6501" y="1311"/>
                    <a:pt x="6287" y="1858"/>
                  </a:cubicBezTo>
                  <a:lnTo>
                    <a:pt x="6287" y="1858"/>
                  </a:lnTo>
                  <a:cubicBezTo>
                    <a:pt x="6358" y="1644"/>
                    <a:pt x="6584" y="1442"/>
                    <a:pt x="6311" y="1132"/>
                  </a:cubicBezTo>
                  <a:cubicBezTo>
                    <a:pt x="6299" y="1430"/>
                    <a:pt x="6025" y="1537"/>
                    <a:pt x="6144" y="1894"/>
                  </a:cubicBezTo>
                  <a:lnTo>
                    <a:pt x="6144" y="1894"/>
                  </a:lnTo>
                  <a:cubicBezTo>
                    <a:pt x="6072" y="1739"/>
                    <a:pt x="6180" y="1501"/>
                    <a:pt x="5751" y="1346"/>
                  </a:cubicBezTo>
                  <a:cubicBezTo>
                    <a:pt x="5894" y="1513"/>
                    <a:pt x="5787" y="1549"/>
                    <a:pt x="5822" y="1715"/>
                  </a:cubicBezTo>
                  <a:cubicBezTo>
                    <a:pt x="5596" y="1668"/>
                    <a:pt x="5310" y="1882"/>
                    <a:pt x="5441" y="2120"/>
                  </a:cubicBezTo>
                  <a:cubicBezTo>
                    <a:pt x="5489" y="1942"/>
                    <a:pt x="5715" y="1906"/>
                    <a:pt x="5811" y="2061"/>
                  </a:cubicBezTo>
                  <a:cubicBezTo>
                    <a:pt x="5846" y="2085"/>
                    <a:pt x="5870" y="2132"/>
                    <a:pt x="5870" y="2180"/>
                  </a:cubicBezTo>
                  <a:cubicBezTo>
                    <a:pt x="5870" y="2239"/>
                    <a:pt x="5822" y="2335"/>
                    <a:pt x="5763" y="2346"/>
                  </a:cubicBezTo>
                  <a:cubicBezTo>
                    <a:pt x="5691" y="2358"/>
                    <a:pt x="5632" y="2275"/>
                    <a:pt x="5727" y="2215"/>
                  </a:cubicBezTo>
                  <a:cubicBezTo>
                    <a:pt x="5596" y="2180"/>
                    <a:pt x="5501" y="2335"/>
                    <a:pt x="5596" y="2430"/>
                  </a:cubicBezTo>
                  <a:cubicBezTo>
                    <a:pt x="5608" y="2442"/>
                    <a:pt x="5608" y="2454"/>
                    <a:pt x="5632" y="2466"/>
                  </a:cubicBezTo>
                  <a:lnTo>
                    <a:pt x="5632" y="2466"/>
                  </a:lnTo>
                  <a:cubicBezTo>
                    <a:pt x="5656" y="2477"/>
                    <a:pt x="5691" y="2489"/>
                    <a:pt x="5727" y="2477"/>
                  </a:cubicBezTo>
                  <a:cubicBezTo>
                    <a:pt x="5561" y="2739"/>
                    <a:pt x="5310" y="2942"/>
                    <a:pt x="5037" y="3073"/>
                  </a:cubicBezTo>
                  <a:cubicBezTo>
                    <a:pt x="5811" y="2596"/>
                    <a:pt x="4989" y="2180"/>
                    <a:pt x="5370" y="1799"/>
                  </a:cubicBezTo>
                  <a:lnTo>
                    <a:pt x="5322" y="1834"/>
                  </a:lnTo>
                  <a:cubicBezTo>
                    <a:pt x="5334" y="1823"/>
                    <a:pt x="5346" y="1811"/>
                    <a:pt x="5370" y="1799"/>
                  </a:cubicBezTo>
                  <a:cubicBezTo>
                    <a:pt x="5144" y="1930"/>
                    <a:pt x="5025" y="2037"/>
                    <a:pt x="4989" y="2156"/>
                  </a:cubicBezTo>
                  <a:cubicBezTo>
                    <a:pt x="4894" y="2454"/>
                    <a:pt x="5168" y="2573"/>
                    <a:pt x="5156" y="2716"/>
                  </a:cubicBezTo>
                  <a:cubicBezTo>
                    <a:pt x="5013" y="2608"/>
                    <a:pt x="4918" y="2656"/>
                    <a:pt x="4858" y="2787"/>
                  </a:cubicBezTo>
                  <a:cubicBezTo>
                    <a:pt x="5037" y="2775"/>
                    <a:pt x="5060" y="2954"/>
                    <a:pt x="4965" y="3037"/>
                  </a:cubicBezTo>
                  <a:cubicBezTo>
                    <a:pt x="4810" y="3180"/>
                    <a:pt x="4465" y="3216"/>
                    <a:pt x="4394" y="3620"/>
                  </a:cubicBezTo>
                  <a:cubicBezTo>
                    <a:pt x="4358" y="3668"/>
                    <a:pt x="4310" y="3728"/>
                    <a:pt x="4287" y="3787"/>
                  </a:cubicBezTo>
                  <a:cubicBezTo>
                    <a:pt x="4310" y="3728"/>
                    <a:pt x="4322" y="3656"/>
                    <a:pt x="4334" y="3597"/>
                  </a:cubicBezTo>
                  <a:cubicBezTo>
                    <a:pt x="4560" y="3251"/>
                    <a:pt x="4346" y="3001"/>
                    <a:pt x="4334" y="2787"/>
                  </a:cubicBezTo>
                  <a:cubicBezTo>
                    <a:pt x="4334" y="2644"/>
                    <a:pt x="4465" y="2537"/>
                    <a:pt x="4584" y="2680"/>
                  </a:cubicBezTo>
                  <a:cubicBezTo>
                    <a:pt x="4644" y="2549"/>
                    <a:pt x="4596" y="2442"/>
                    <a:pt x="4429" y="2418"/>
                  </a:cubicBezTo>
                  <a:cubicBezTo>
                    <a:pt x="4525" y="2311"/>
                    <a:pt x="4810" y="2418"/>
                    <a:pt x="4953" y="2144"/>
                  </a:cubicBezTo>
                  <a:cubicBezTo>
                    <a:pt x="5001" y="2025"/>
                    <a:pt x="5001" y="1870"/>
                    <a:pt x="4929" y="1620"/>
                  </a:cubicBezTo>
                  <a:lnTo>
                    <a:pt x="4929" y="1620"/>
                  </a:lnTo>
                  <a:cubicBezTo>
                    <a:pt x="4929" y="2156"/>
                    <a:pt x="4060" y="1870"/>
                    <a:pt x="4263" y="2751"/>
                  </a:cubicBezTo>
                  <a:lnTo>
                    <a:pt x="4263" y="2751"/>
                  </a:lnTo>
                  <a:cubicBezTo>
                    <a:pt x="4156" y="2466"/>
                    <a:pt x="4132" y="2144"/>
                    <a:pt x="4191" y="1834"/>
                  </a:cubicBezTo>
                  <a:cubicBezTo>
                    <a:pt x="4215" y="1870"/>
                    <a:pt x="4239" y="1894"/>
                    <a:pt x="4287" y="1906"/>
                  </a:cubicBezTo>
                  <a:lnTo>
                    <a:pt x="4287" y="1906"/>
                  </a:lnTo>
                  <a:cubicBezTo>
                    <a:pt x="4310" y="1906"/>
                    <a:pt x="4322" y="1906"/>
                    <a:pt x="4334" y="1906"/>
                  </a:cubicBezTo>
                  <a:cubicBezTo>
                    <a:pt x="4477" y="1894"/>
                    <a:pt x="4513" y="1715"/>
                    <a:pt x="4394" y="1644"/>
                  </a:cubicBezTo>
                  <a:cubicBezTo>
                    <a:pt x="4429" y="1763"/>
                    <a:pt x="4322" y="1775"/>
                    <a:pt x="4275" y="1727"/>
                  </a:cubicBezTo>
                  <a:cubicBezTo>
                    <a:pt x="4239" y="1668"/>
                    <a:pt x="4275" y="1561"/>
                    <a:pt x="4322" y="1525"/>
                  </a:cubicBezTo>
                  <a:cubicBezTo>
                    <a:pt x="4358" y="1489"/>
                    <a:pt x="4394" y="1477"/>
                    <a:pt x="4441" y="1477"/>
                  </a:cubicBezTo>
                  <a:cubicBezTo>
                    <a:pt x="4572" y="1465"/>
                    <a:pt x="4763" y="1549"/>
                    <a:pt x="4668" y="1787"/>
                  </a:cubicBezTo>
                  <a:cubicBezTo>
                    <a:pt x="4918" y="1715"/>
                    <a:pt x="4870" y="1358"/>
                    <a:pt x="4679" y="1239"/>
                  </a:cubicBezTo>
                  <a:cubicBezTo>
                    <a:pt x="4834" y="1144"/>
                    <a:pt x="4775" y="1037"/>
                    <a:pt x="4989" y="1025"/>
                  </a:cubicBezTo>
                  <a:cubicBezTo>
                    <a:pt x="4584" y="822"/>
                    <a:pt x="4489" y="1073"/>
                    <a:pt x="4322" y="1132"/>
                  </a:cubicBezTo>
                  <a:lnTo>
                    <a:pt x="4322" y="1132"/>
                  </a:lnTo>
                  <a:cubicBezTo>
                    <a:pt x="4668" y="953"/>
                    <a:pt x="4548" y="692"/>
                    <a:pt x="4751" y="465"/>
                  </a:cubicBezTo>
                  <a:cubicBezTo>
                    <a:pt x="4334" y="501"/>
                    <a:pt x="4346" y="799"/>
                    <a:pt x="4251" y="1001"/>
                  </a:cubicBezTo>
                  <a:lnTo>
                    <a:pt x="4251" y="1001"/>
                  </a:lnTo>
                  <a:cubicBezTo>
                    <a:pt x="4489" y="465"/>
                    <a:pt x="4179" y="334"/>
                    <a:pt x="4144" y="1"/>
                  </a:cubicBezTo>
                  <a:cubicBezTo>
                    <a:pt x="4120" y="334"/>
                    <a:pt x="3810" y="465"/>
                    <a:pt x="4048" y="1001"/>
                  </a:cubicBezTo>
                  <a:lnTo>
                    <a:pt x="4048" y="1001"/>
                  </a:lnTo>
                  <a:cubicBezTo>
                    <a:pt x="3941" y="799"/>
                    <a:pt x="3953" y="501"/>
                    <a:pt x="3548" y="465"/>
                  </a:cubicBezTo>
                  <a:cubicBezTo>
                    <a:pt x="3751" y="692"/>
                    <a:pt x="3632" y="953"/>
                    <a:pt x="3965" y="1132"/>
                  </a:cubicBezTo>
                  <a:lnTo>
                    <a:pt x="3965" y="1132"/>
                  </a:lnTo>
                  <a:cubicBezTo>
                    <a:pt x="3810" y="1073"/>
                    <a:pt x="3715" y="822"/>
                    <a:pt x="3310" y="1025"/>
                  </a:cubicBezTo>
                  <a:cubicBezTo>
                    <a:pt x="3525" y="1037"/>
                    <a:pt x="3477" y="1132"/>
                    <a:pt x="3620" y="1239"/>
                  </a:cubicBezTo>
                  <a:cubicBezTo>
                    <a:pt x="3417" y="1358"/>
                    <a:pt x="3382" y="1715"/>
                    <a:pt x="3632" y="1787"/>
                  </a:cubicBezTo>
                  <a:cubicBezTo>
                    <a:pt x="3536" y="1549"/>
                    <a:pt x="3727" y="1465"/>
                    <a:pt x="3858" y="1477"/>
                  </a:cubicBezTo>
                  <a:cubicBezTo>
                    <a:pt x="3894" y="1477"/>
                    <a:pt x="3941" y="1489"/>
                    <a:pt x="3977" y="1525"/>
                  </a:cubicBezTo>
                  <a:cubicBezTo>
                    <a:pt x="4013" y="1561"/>
                    <a:pt x="4060" y="1680"/>
                    <a:pt x="4013" y="1727"/>
                  </a:cubicBezTo>
                  <a:cubicBezTo>
                    <a:pt x="3977" y="1775"/>
                    <a:pt x="3870" y="1763"/>
                    <a:pt x="3906" y="1644"/>
                  </a:cubicBezTo>
                  <a:cubicBezTo>
                    <a:pt x="3775" y="1715"/>
                    <a:pt x="3822" y="1894"/>
                    <a:pt x="3965" y="1906"/>
                  </a:cubicBezTo>
                  <a:cubicBezTo>
                    <a:pt x="3977" y="1906"/>
                    <a:pt x="3989" y="1906"/>
                    <a:pt x="4001" y="1906"/>
                  </a:cubicBezTo>
                  <a:lnTo>
                    <a:pt x="4013" y="1906"/>
                  </a:lnTo>
                  <a:cubicBezTo>
                    <a:pt x="4048" y="1894"/>
                    <a:pt x="4084" y="1870"/>
                    <a:pt x="4108" y="1834"/>
                  </a:cubicBezTo>
                  <a:cubicBezTo>
                    <a:pt x="4167" y="2144"/>
                    <a:pt x="4144" y="2466"/>
                    <a:pt x="4037" y="2751"/>
                  </a:cubicBezTo>
                  <a:cubicBezTo>
                    <a:pt x="4239" y="1870"/>
                    <a:pt x="3370" y="2156"/>
                    <a:pt x="3358" y="1620"/>
                  </a:cubicBezTo>
                  <a:lnTo>
                    <a:pt x="3358" y="1680"/>
                  </a:lnTo>
                  <a:lnTo>
                    <a:pt x="3358" y="1620"/>
                  </a:lnTo>
                  <a:cubicBezTo>
                    <a:pt x="3298" y="1870"/>
                    <a:pt x="3298" y="2025"/>
                    <a:pt x="3346" y="2144"/>
                  </a:cubicBezTo>
                  <a:cubicBezTo>
                    <a:pt x="3489" y="2418"/>
                    <a:pt x="3775" y="2311"/>
                    <a:pt x="3870" y="2418"/>
                  </a:cubicBezTo>
                  <a:cubicBezTo>
                    <a:pt x="3691" y="2442"/>
                    <a:pt x="3656" y="2537"/>
                    <a:pt x="3715" y="2680"/>
                  </a:cubicBezTo>
                  <a:cubicBezTo>
                    <a:pt x="3822" y="2537"/>
                    <a:pt x="3965" y="2644"/>
                    <a:pt x="3965" y="2787"/>
                  </a:cubicBezTo>
                  <a:cubicBezTo>
                    <a:pt x="3953" y="2989"/>
                    <a:pt x="3727" y="3251"/>
                    <a:pt x="3965" y="3585"/>
                  </a:cubicBezTo>
                  <a:cubicBezTo>
                    <a:pt x="3965" y="3656"/>
                    <a:pt x="3989" y="3728"/>
                    <a:pt x="4001" y="3787"/>
                  </a:cubicBezTo>
                  <a:cubicBezTo>
                    <a:pt x="3977" y="3728"/>
                    <a:pt x="3941" y="3668"/>
                    <a:pt x="3894" y="3620"/>
                  </a:cubicBezTo>
                  <a:cubicBezTo>
                    <a:pt x="3822" y="3216"/>
                    <a:pt x="3477" y="3180"/>
                    <a:pt x="3334" y="3037"/>
                  </a:cubicBezTo>
                  <a:cubicBezTo>
                    <a:pt x="3227" y="2954"/>
                    <a:pt x="3251" y="2775"/>
                    <a:pt x="3429" y="2787"/>
                  </a:cubicBezTo>
                  <a:cubicBezTo>
                    <a:pt x="3382" y="2656"/>
                    <a:pt x="3286" y="2608"/>
                    <a:pt x="3132" y="2716"/>
                  </a:cubicBezTo>
                  <a:cubicBezTo>
                    <a:pt x="3120" y="2573"/>
                    <a:pt x="3405" y="2442"/>
                    <a:pt x="3298" y="2156"/>
                  </a:cubicBezTo>
                  <a:cubicBezTo>
                    <a:pt x="3227" y="1989"/>
                    <a:pt x="3084" y="1870"/>
                    <a:pt x="2929" y="1799"/>
                  </a:cubicBezTo>
                  <a:cubicBezTo>
                    <a:pt x="3298" y="2180"/>
                    <a:pt x="2477" y="2596"/>
                    <a:pt x="3251" y="3073"/>
                  </a:cubicBezTo>
                  <a:cubicBezTo>
                    <a:pt x="2977" y="2942"/>
                    <a:pt x="2727" y="2739"/>
                    <a:pt x="2560" y="2477"/>
                  </a:cubicBezTo>
                  <a:cubicBezTo>
                    <a:pt x="2596" y="2489"/>
                    <a:pt x="2632" y="2477"/>
                    <a:pt x="2667" y="2466"/>
                  </a:cubicBezTo>
                  <a:lnTo>
                    <a:pt x="2667" y="2466"/>
                  </a:lnTo>
                  <a:cubicBezTo>
                    <a:pt x="2679" y="2454"/>
                    <a:pt x="2691" y="2442"/>
                    <a:pt x="2703" y="2430"/>
                  </a:cubicBezTo>
                  <a:cubicBezTo>
                    <a:pt x="2786" y="2346"/>
                    <a:pt x="2715" y="2192"/>
                    <a:pt x="2596" y="2204"/>
                  </a:cubicBezTo>
                  <a:lnTo>
                    <a:pt x="2572" y="2204"/>
                  </a:lnTo>
                  <a:cubicBezTo>
                    <a:pt x="2667" y="2263"/>
                    <a:pt x="2608" y="2346"/>
                    <a:pt x="2536" y="2346"/>
                  </a:cubicBezTo>
                  <a:cubicBezTo>
                    <a:pt x="2477" y="2335"/>
                    <a:pt x="2429" y="2227"/>
                    <a:pt x="2429" y="2180"/>
                  </a:cubicBezTo>
                  <a:cubicBezTo>
                    <a:pt x="2429" y="2132"/>
                    <a:pt x="2453" y="2085"/>
                    <a:pt x="2477" y="2049"/>
                  </a:cubicBezTo>
                  <a:cubicBezTo>
                    <a:pt x="2584" y="1894"/>
                    <a:pt x="2810" y="1930"/>
                    <a:pt x="2858" y="2108"/>
                  </a:cubicBezTo>
                  <a:cubicBezTo>
                    <a:pt x="2989" y="1882"/>
                    <a:pt x="2703" y="1668"/>
                    <a:pt x="2477" y="1715"/>
                  </a:cubicBezTo>
                  <a:cubicBezTo>
                    <a:pt x="2513" y="1537"/>
                    <a:pt x="2405" y="1513"/>
                    <a:pt x="2548" y="1346"/>
                  </a:cubicBezTo>
                  <a:cubicBezTo>
                    <a:pt x="2108" y="1489"/>
                    <a:pt x="2227" y="1727"/>
                    <a:pt x="2155" y="1894"/>
                  </a:cubicBezTo>
                  <a:lnTo>
                    <a:pt x="2155" y="1894"/>
                  </a:lnTo>
                  <a:cubicBezTo>
                    <a:pt x="2274" y="1525"/>
                    <a:pt x="2001" y="1418"/>
                    <a:pt x="1989" y="1120"/>
                  </a:cubicBezTo>
                  <a:cubicBezTo>
                    <a:pt x="1715" y="1442"/>
                    <a:pt x="1929" y="1632"/>
                    <a:pt x="2012" y="1858"/>
                  </a:cubicBezTo>
                  <a:lnTo>
                    <a:pt x="2012" y="1858"/>
                  </a:lnTo>
                  <a:cubicBezTo>
                    <a:pt x="1798" y="1311"/>
                    <a:pt x="1489" y="1430"/>
                    <a:pt x="1227" y="1215"/>
                  </a:cubicBezTo>
                  <a:cubicBezTo>
                    <a:pt x="1453" y="1477"/>
                    <a:pt x="1322" y="1787"/>
                    <a:pt x="1870" y="2001"/>
                  </a:cubicBezTo>
                  <a:lnTo>
                    <a:pt x="1870" y="2001"/>
                  </a:lnTo>
                  <a:cubicBezTo>
                    <a:pt x="1643" y="1918"/>
                    <a:pt x="1453" y="1704"/>
                    <a:pt x="1131" y="1977"/>
                  </a:cubicBezTo>
                  <a:cubicBezTo>
                    <a:pt x="1429" y="1989"/>
                    <a:pt x="1536" y="2263"/>
                    <a:pt x="1905" y="2144"/>
                  </a:cubicBezTo>
                  <a:lnTo>
                    <a:pt x="1905" y="2144"/>
                  </a:lnTo>
                  <a:cubicBezTo>
                    <a:pt x="1739" y="2215"/>
                    <a:pt x="1512" y="2108"/>
                    <a:pt x="1358" y="2537"/>
                  </a:cubicBezTo>
                  <a:cubicBezTo>
                    <a:pt x="1524" y="2382"/>
                    <a:pt x="1560" y="2501"/>
                    <a:pt x="1727" y="2466"/>
                  </a:cubicBezTo>
                  <a:cubicBezTo>
                    <a:pt x="1679" y="2692"/>
                    <a:pt x="1893" y="2977"/>
                    <a:pt x="2132" y="2847"/>
                  </a:cubicBezTo>
                  <a:cubicBezTo>
                    <a:pt x="1881" y="2751"/>
                    <a:pt x="1977" y="2549"/>
                    <a:pt x="2060" y="2466"/>
                  </a:cubicBezTo>
                  <a:cubicBezTo>
                    <a:pt x="2096" y="2442"/>
                    <a:pt x="2143" y="2418"/>
                    <a:pt x="2191" y="2418"/>
                  </a:cubicBezTo>
                  <a:cubicBezTo>
                    <a:pt x="2239" y="2418"/>
                    <a:pt x="2346" y="2466"/>
                    <a:pt x="2358" y="2525"/>
                  </a:cubicBezTo>
                  <a:cubicBezTo>
                    <a:pt x="2358" y="2596"/>
                    <a:pt x="2274" y="2656"/>
                    <a:pt x="2227" y="2561"/>
                  </a:cubicBezTo>
                  <a:cubicBezTo>
                    <a:pt x="2179" y="2692"/>
                    <a:pt x="2346" y="2787"/>
                    <a:pt x="2441" y="2692"/>
                  </a:cubicBezTo>
                  <a:lnTo>
                    <a:pt x="2477" y="2656"/>
                  </a:lnTo>
                  <a:lnTo>
                    <a:pt x="2477" y="2656"/>
                  </a:lnTo>
                  <a:cubicBezTo>
                    <a:pt x="2489" y="2620"/>
                    <a:pt x="2501" y="2585"/>
                    <a:pt x="2489" y="2549"/>
                  </a:cubicBezTo>
                  <a:cubicBezTo>
                    <a:pt x="2751" y="2727"/>
                    <a:pt x="2953" y="2966"/>
                    <a:pt x="3084" y="3239"/>
                  </a:cubicBezTo>
                  <a:cubicBezTo>
                    <a:pt x="2608" y="2466"/>
                    <a:pt x="2191" y="3287"/>
                    <a:pt x="1810" y="2918"/>
                  </a:cubicBezTo>
                  <a:cubicBezTo>
                    <a:pt x="1929" y="3144"/>
                    <a:pt x="2048" y="3251"/>
                    <a:pt x="2167" y="3287"/>
                  </a:cubicBezTo>
                  <a:cubicBezTo>
                    <a:pt x="2465" y="3394"/>
                    <a:pt x="2584" y="3120"/>
                    <a:pt x="2727" y="3120"/>
                  </a:cubicBezTo>
                  <a:cubicBezTo>
                    <a:pt x="2620" y="3263"/>
                    <a:pt x="2667" y="3370"/>
                    <a:pt x="2798" y="3418"/>
                  </a:cubicBezTo>
                  <a:cubicBezTo>
                    <a:pt x="2786" y="3239"/>
                    <a:pt x="2953" y="3216"/>
                    <a:pt x="3048" y="3323"/>
                  </a:cubicBezTo>
                  <a:cubicBezTo>
                    <a:pt x="3191" y="3466"/>
                    <a:pt x="3215" y="3811"/>
                    <a:pt x="3632" y="3882"/>
                  </a:cubicBezTo>
                  <a:cubicBezTo>
                    <a:pt x="3679" y="3930"/>
                    <a:pt x="3739" y="3966"/>
                    <a:pt x="3798" y="3990"/>
                  </a:cubicBezTo>
                  <a:cubicBezTo>
                    <a:pt x="3739" y="3978"/>
                    <a:pt x="3667" y="3954"/>
                    <a:pt x="3596" y="3954"/>
                  </a:cubicBezTo>
                  <a:cubicBezTo>
                    <a:pt x="3263" y="3716"/>
                    <a:pt x="3001" y="3930"/>
                    <a:pt x="2786" y="3942"/>
                  </a:cubicBezTo>
                  <a:cubicBezTo>
                    <a:pt x="2655" y="3942"/>
                    <a:pt x="2548" y="3811"/>
                    <a:pt x="2691" y="3692"/>
                  </a:cubicBezTo>
                  <a:cubicBezTo>
                    <a:pt x="2548" y="3632"/>
                    <a:pt x="2453" y="3680"/>
                    <a:pt x="2429" y="3847"/>
                  </a:cubicBezTo>
                  <a:cubicBezTo>
                    <a:pt x="2322" y="3751"/>
                    <a:pt x="2429" y="3466"/>
                    <a:pt x="2143" y="3335"/>
                  </a:cubicBezTo>
                  <a:cubicBezTo>
                    <a:pt x="2036" y="3275"/>
                    <a:pt x="1881" y="3275"/>
                    <a:pt x="1631" y="3347"/>
                  </a:cubicBezTo>
                  <a:lnTo>
                    <a:pt x="1631" y="3347"/>
                  </a:lnTo>
                  <a:cubicBezTo>
                    <a:pt x="2167" y="3347"/>
                    <a:pt x="1881" y="4228"/>
                    <a:pt x="2763" y="4013"/>
                  </a:cubicBezTo>
                  <a:cubicBezTo>
                    <a:pt x="2477" y="4120"/>
                    <a:pt x="2155" y="4144"/>
                    <a:pt x="1846" y="4085"/>
                  </a:cubicBezTo>
                  <a:cubicBezTo>
                    <a:pt x="1881" y="4061"/>
                    <a:pt x="1905" y="4037"/>
                    <a:pt x="1905" y="4001"/>
                  </a:cubicBezTo>
                  <a:lnTo>
                    <a:pt x="1905" y="3990"/>
                  </a:lnTo>
                  <a:cubicBezTo>
                    <a:pt x="1917" y="3978"/>
                    <a:pt x="1917" y="3966"/>
                    <a:pt x="1905" y="3954"/>
                  </a:cubicBezTo>
                  <a:cubicBezTo>
                    <a:pt x="1905" y="3811"/>
                    <a:pt x="1727" y="3763"/>
                    <a:pt x="1655" y="3882"/>
                  </a:cubicBezTo>
                  <a:cubicBezTo>
                    <a:pt x="1762" y="3859"/>
                    <a:pt x="1786" y="3966"/>
                    <a:pt x="1739" y="4001"/>
                  </a:cubicBezTo>
                  <a:cubicBezTo>
                    <a:pt x="1679" y="4037"/>
                    <a:pt x="1572" y="4001"/>
                    <a:pt x="1536" y="3966"/>
                  </a:cubicBezTo>
                  <a:cubicBezTo>
                    <a:pt x="1500" y="3930"/>
                    <a:pt x="1489" y="3882"/>
                    <a:pt x="1489" y="3835"/>
                  </a:cubicBezTo>
                  <a:cubicBezTo>
                    <a:pt x="1489" y="3716"/>
                    <a:pt x="1548" y="3513"/>
                    <a:pt x="1798" y="3620"/>
                  </a:cubicBezTo>
                  <a:cubicBezTo>
                    <a:pt x="1727" y="3358"/>
                    <a:pt x="1370" y="3406"/>
                    <a:pt x="1239" y="3597"/>
                  </a:cubicBezTo>
                  <a:cubicBezTo>
                    <a:pt x="1143" y="3454"/>
                    <a:pt x="1048" y="3513"/>
                    <a:pt x="1036" y="3287"/>
                  </a:cubicBezTo>
                  <a:cubicBezTo>
                    <a:pt x="834" y="3704"/>
                    <a:pt x="1072" y="3787"/>
                    <a:pt x="1143" y="3954"/>
                  </a:cubicBezTo>
                  <a:lnTo>
                    <a:pt x="1143" y="3954"/>
                  </a:lnTo>
                  <a:cubicBezTo>
                    <a:pt x="965" y="3620"/>
                    <a:pt x="691" y="3728"/>
                    <a:pt x="477" y="3537"/>
                  </a:cubicBezTo>
                  <a:cubicBezTo>
                    <a:pt x="512" y="3942"/>
                    <a:pt x="798" y="3930"/>
                    <a:pt x="1012" y="4025"/>
                  </a:cubicBezTo>
                  <a:lnTo>
                    <a:pt x="1012" y="4025"/>
                  </a:lnTo>
                  <a:cubicBezTo>
                    <a:pt x="477" y="3799"/>
                    <a:pt x="346" y="4097"/>
                    <a:pt x="0" y="4132"/>
                  </a:cubicBezTo>
                  <a:close/>
                  <a:moveTo>
                    <a:pt x="5501" y="4013"/>
                  </a:moveTo>
                  <a:close/>
                  <a:moveTo>
                    <a:pt x="4763" y="3942"/>
                  </a:moveTo>
                  <a:cubicBezTo>
                    <a:pt x="4870" y="3882"/>
                    <a:pt x="4989" y="3870"/>
                    <a:pt x="5096" y="3894"/>
                  </a:cubicBezTo>
                  <a:cubicBezTo>
                    <a:pt x="5275" y="3966"/>
                    <a:pt x="5453" y="4037"/>
                    <a:pt x="5644" y="4097"/>
                  </a:cubicBezTo>
                  <a:cubicBezTo>
                    <a:pt x="5715" y="4109"/>
                    <a:pt x="5787" y="4120"/>
                    <a:pt x="5870" y="4132"/>
                  </a:cubicBezTo>
                  <a:cubicBezTo>
                    <a:pt x="5799" y="4132"/>
                    <a:pt x="5715" y="4144"/>
                    <a:pt x="5644" y="4168"/>
                  </a:cubicBezTo>
                  <a:cubicBezTo>
                    <a:pt x="5453" y="4216"/>
                    <a:pt x="5275" y="4287"/>
                    <a:pt x="5096" y="4371"/>
                  </a:cubicBezTo>
                  <a:cubicBezTo>
                    <a:pt x="4989" y="4394"/>
                    <a:pt x="4870" y="4371"/>
                    <a:pt x="4763" y="4323"/>
                  </a:cubicBezTo>
                  <a:cubicBezTo>
                    <a:pt x="4941" y="4323"/>
                    <a:pt x="5096" y="4251"/>
                    <a:pt x="5215" y="4132"/>
                  </a:cubicBezTo>
                  <a:cubicBezTo>
                    <a:pt x="5096" y="4001"/>
                    <a:pt x="4941" y="3930"/>
                    <a:pt x="4763" y="3942"/>
                  </a:cubicBezTo>
                  <a:close/>
                  <a:moveTo>
                    <a:pt x="5180" y="5013"/>
                  </a:moveTo>
                  <a:close/>
                  <a:moveTo>
                    <a:pt x="4894" y="4894"/>
                  </a:moveTo>
                  <a:cubicBezTo>
                    <a:pt x="4906" y="4728"/>
                    <a:pt x="4834" y="4561"/>
                    <a:pt x="4715" y="4454"/>
                  </a:cubicBezTo>
                  <a:cubicBezTo>
                    <a:pt x="4822" y="4478"/>
                    <a:pt x="4918" y="4549"/>
                    <a:pt x="4977" y="4644"/>
                  </a:cubicBezTo>
                  <a:cubicBezTo>
                    <a:pt x="5049" y="4835"/>
                    <a:pt x="5132" y="5002"/>
                    <a:pt x="5227" y="5180"/>
                  </a:cubicBezTo>
                  <a:cubicBezTo>
                    <a:pt x="5263" y="5240"/>
                    <a:pt x="5310" y="5299"/>
                    <a:pt x="5358" y="5371"/>
                  </a:cubicBezTo>
                  <a:cubicBezTo>
                    <a:pt x="5299" y="5323"/>
                    <a:pt x="5239" y="5275"/>
                    <a:pt x="5168" y="5228"/>
                  </a:cubicBezTo>
                  <a:cubicBezTo>
                    <a:pt x="5001" y="5144"/>
                    <a:pt x="4822" y="5061"/>
                    <a:pt x="4644" y="4990"/>
                  </a:cubicBezTo>
                  <a:cubicBezTo>
                    <a:pt x="4548" y="4930"/>
                    <a:pt x="4477" y="4835"/>
                    <a:pt x="4441" y="4728"/>
                  </a:cubicBezTo>
                  <a:cubicBezTo>
                    <a:pt x="4560" y="4847"/>
                    <a:pt x="4727" y="4906"/>
                    <a:pt x="4894" y="4906"/>
                  </a:cubicBezTo>
                  <a:close/>
                  <a:moveTo>
                    <a:pt x="5013" y="3073"/>
                  </a:moveTo>
                  <a:close/>
                  <a:moveTo>
                    <a:pt x="4644" y="3275"/>
                  </a:moveTo>
                  <a:cubicBezTo>
                    <a:pt x="4822" y="3204"/>
                    <a:pt x="5001" y="3120"/>
                    <a:pt x="5168" y="3037"/>
                  </a:cubicBezTo>
                  <a:cubicBezTo>
                    <a:pt x="5239" y="2989"/>
                    <a:pt x="5299" y="2942"/>
                    <a:pt x="5358" y="2894"/>
                  </a:cubicBezTo>
                  <a:cubicBezTo>
                    <a:pt x="5310" y="2966"/>
                    <a:pt x="5263" y="3025"/>
                    <a:pt x="5227" y="3085"/>
                  </a:cubicBezTo>
                  <a:cubicBezTo>
                    <a:pt x="5132" y="3251"/>
                    <a:pt x="5049" y="3430"/>
                    <a:pt x="4977" y="3609"/>
                  </a:cubicBezTo>
                  <a:cubicBezTo>
                    <a:pt x="4918" y="3704"/>
                    <a:pt x="4822" y="3775"/>
                    <a:pt x="4715" y="3811"/>
                  </a:cubicBezTo>
                  <a:cubicBezTo>
                    <a:pt x="4834" y="3692"/>
                    <a:pt x="4906" y="3537"/>
                    <a:pt x="4894" y="3358"/>
                  </a:cubicBezTo>
                  <a:cubicBezTo>
                    <a:pt x="4727" y="3358"/>
                    <a:pt x="4572" y="3418"/>
                    <a:pt x="4453" y="3549"/>
                  </a:cubicBezTo>
                  <a:cubicBezTo>
                    <a:pt x="4477" y="3430"/>
                    <a:pt x="4548" y="3335"/>
                    <a:pt x="4644" y="3275"/>
                  </a:cubicBezTo>
                  <a:close/>
                  <a:moveTo>
                    <a:pt x="4239" y="5502"/>
                  </a:moveTo>
                  <a:close/>
                  <a:moveTo>
                    <a:pt x="4013" y="2763"/>
                  </a:moveTo>
                  <a:close/>
                  <a:moveTo>
                    <a:pt x="3941" y="3489"/>
                  </a:moveTo>
                  <a:cubicBezTo>
                    <a:pt x="3882" y="3382"/>
                    <a:pt x="3858" y="3275"/>
                    <a:pt x="3894" y="3156"/>
                  </a:cubicBezTo>
                  <a:cubicBezTo>
                    <a:pt x="3929" y="3013"/>
                    <a:pt x="4037" y="2882"/>
                    <a:pt x="4096" y="2608"/>
                  </a:cubicBezTo>
                  <a:cubicBezTo>
                    <a:pt x="4108" y="2537"/>
                    <a:pt x="4120" y="2454"/>
                    <a:pt x="4132" y="2382"/>
                  </a:cubicBezTo>
                  <a:cubicBezTo>
                    <a:pt x="4132" y="2454"/>
                    <a:pt x="4144" y="2537"/>
                    <a:pt x="4167" y="2608"/>
                  </a:cubicBezTo>
                  <a:cubicBezTo>
                    <a:pt x="4215" y="2799"/>
                    <a:pt x="4287" y="2977"/>
                    <a:pt x="4370" y="3156"/>
                  </a:cubicBezTo>
                  <a:cubicBezTo>
                    <a:pt x="4394" y="3275"/>
                    <a:pt x="4370" y="3382"/>
                    <a:pt x="4322" y="3489"/>
                  </a:cubicBezTo>
                  <a:cubicBezTo>
                    <a:pt x="4477" y="3323"/>
                    <a:pt x="4358" y="3037"/>
                    <a:pt x="4132" y="3037"/>
                  </a:cubicBezTo>
                  <a:cubicBezTo>
                    <a:pt x="3894" y="3037"/>
                    <a:pt x="3775" y="3323"/>
                    <a:pt x="3941" y="3489"/>
                  </a:cubicBezTo>
                  <a:close/>
                  <a:moveTo>
                    <a:pt x="4132" y="5216"/>
                  </a:moveTo>
                  <a:cubicBezTo>
                    <a:pt x="4251" y="5097"/>
                    <a:pt x="4322" y="4942"/>
                    <a:pt x="4322" y="4775"/>
                  </a:cubicBezTo>
                  <a:cubicBezTo>
                    <a:pt x="4370" y="4871"/>
                    <a:pt x="4394" y="4990"/>
                    <a:pt x="4370" y="5097"/>
                  </a:cubicBezTo>
                  <a:cubicBezTo>
                    <a:pt x="4334" y="5240"/>
                    <a:pt x="4215" y="5383"/>
                    <a:pt x="4167" y="5644"/>
                  </a:cubicBezTo>
                  <a:cubicBezTo>
                    <a:pt x="4144" y="5716"/>
                    <a:pt x="4132" y="5799"/>
                    <a:pt x="4132" y="5871"/>
                  </a:cubicBezTo>
                  <a:cubicBezTo>
                    <a:pt x="4120" y="5799"/>
                    <a:pt x="4108" y="5716"/>
                    <a:pt x="4096" y="5644"/>
                  </a:cubicBezTo>
                  <a:cubicBezTo>
                    <a:pt x="4037" y="5383"/>
                    <a:pt x="3917" y="5240"/>
                    <a:pt x="3894" y="5097"/>
                  </a:cubicBezTo>
                  <a:cubicBezTo>
                    <a:pt x="3858" y="4990"/>
                    <a:pt x="3882" y="4871"/>
                    <a:pt x="3941" y="4775"/>
                  </a:cubicBezTo>
                  <a:cubicBezTo>
                    <a:pt x="3929" y="4942"/>
                    <a:pt x="4001" y="5109"/>
                    <a:pt x="4132" y="5216"/>
                  </a:cubicBezTo>
                  <a:close/>
                  <a:moveTo>
                    <a:pt x="3358" y="3358"/>
                  </a:moveTo>
                  <a:cubicBezTo>
                    <a:pt x="3346" y="3525"/>
                    <a:pt x="3417" y="3692"/>
                    <a:pt x="3536" y="3799"/>
                  </a:cubicBezTo>
                  <a:cubicBezTo>
                    <a:pt x="3429" y="3775"/>
                    <a:pt x="3334" y="3704"/>
                    <a:pt x="3275" y="3609"/>
                  </a:cubicBezTo>
                  <a:cubicBezTo>
                    <a:pt x="3203" y="3418"/>
                    <a:pt x="3120" y="3251"/>
                    <a:pt x="3024" y="3073"/>
                  </a:cubicBezTo>
                  <a:cubicBezTo>
                    <a:pt x="2989" y="3013"/>
                    <a:pt x="2953" y="2954"/>
                    <a:pt x="2894" y="2882"/>
                  </a:cubicBezTo>
                  <a:cubicBezTo>
                    <a:pt x="2965" y="2942"/>
                    <a:pt x="3024" y="2989"/>
                    <a:pt x="3084" y="3025"/>
                  </a:cubicBezTo>
                  <a:cubicBezTo>
                    <a:pt x="3310" y="3168"/>
                    <a:pt x="3489" y="3192"/>
                    <a:pt x="3608" y="3263"/>
                  </a:cubicBezTo>
                  <a:cubicBezTo>
                    <a:pt x="3703" y="3335"/>
                    <a:pt x="3775" y="3418"/>
                    <a:pt x="3810" y="3537"/>
                  </a:cubicBezTo>
                  <a:cubicBezTo>
                    <a:pt x="3691" y="3406"/>
                    <a:pt x="3525" y="3347"/>
                    <a:pt x="3358" y="3358"/>
                  </a:cubicBezTo>
                  <a:close/>
                  <a:moveTo>
                    <a:pt x="3798" y="4716"/>
                  </a:moveTo>
                  <a:cubicBezTo>
                    <a:pt x="3775" y="4823"/>
                    <a:pt x="3703" y="4918"/>
                    <a:pt x="3608" y="4978"/>
                  </a:cubicBezTo>
                  <a:cubicBezTo>
                    <a:pt x="3429" y="5049"/>
                    <a:pt x="3251" y="5133"/>
                    <a:pt x="3072" y="5228"/>
                  </a:cubicBezTo>
                  <a:cubicBezTo>
                    <a:pt x="3013" y="5263"/>
                    <a:pt x="2953" y="5311"/>
                    <a:pt x="2894" y="5359"/>
                  </a:cubicBezTo>
                  <a:cubicBezTo>
                    <a:pt x="2941" y="5299"/>
                    <a:pt x="2989" y="5228"/>
                    <a:pt x="3024" y="5168"/>
                  </a:cubicBezTo>
                  <a:cubicBezTo>
                    <a:pt x="3120" y="5002"/>
                    <a:pt x="3191" y="4823"/>
                    <a:pt x="3275" y="4644"/>
                  </a:cubicBezTo>
                  <a:cubicBezTo>
                    <a:pt x="3334" y="4549"/>
                    <a:pt x="3429" y="4478"/>
                    <a:pt x="3536" y="4442"/>
                  </a:cubicBezTo>
                  <a:cubicBezTo>
                    <a:pt x="3405" y="4561"/>
                    <a:pt x="3346" y="4716"/>
                    <a:pt x="3346" y="4894"/>
                  </a:cubicBezTo>
                  <a:cubicBezTo>
                    <a:pt x="3525" y="4906"/>
                    <a:pt x="3691" y="4835"/>
                    <a:pt x="3810" y="4716"/>
                  </a:cubicBezTo>
                  <a:close/>
                  <a:moveTo>
                    <a:pt x="2751" y="4013"/>
                  </a:moveTo>
                  <a:close/>
                  <a:moveTo>
                    <a:pt x="2608" y="4085"/>
                  </a:moveTo>
                  <a:cubicBezTo>
                    <a:pt x="2786" y="4037"/>
                    <a:pt x="2977" y="3966"/>
                    <a:pt x="3155" y="3882"/>
                  </a:cubicBezTo>
                  <a:cubicBezTo>
                    <a:pt x="3263" y="3859"/>
                    <a:pt x="3382" y="3882"/>
                    <a:pt x="3477" y="3930"/>
                  </a:cubicBezTo>
                  <a:cubicBezTo>
                    <a:pt x="3310" y="3930"/>
                    <a:pt x="3144" y="4001"/>
                    <a:pt x="3036" y="4120"/>
                  </a:cubicBezTo>
                  <a:cubicBezTo>
                    <a:pt x="3144" y="4251"/>
                    <a:pt x="3310" y="4323"/>
                    <a:pt x="3477" y="4311"/>
                  </a:cubicBezTo>
                  <a:cubicBezTo>
                    <a:pt x="3382" y="4371"/>
                    <a:pt x="3263" y="4382"/>
                    <a:pt x="3155" y="4359"/>
                  </a:cubicBezTo>
                  <a:cubicBezTo>
                    <a:pt x="2965" y="4287"/>
                    <a:pt x="2786" y="4216"/>
                    <a:pt x="2608" y="4156"/>
                  </a:cubicBezTo>
                  <a:cubicBezTo>
                    <a:pt x="2536" y="4144"/>
                    <a:pt x="2453" y="4132"/>
                    <a:pt x="2370" y="4120"/>
                  </a:cubicBezTo>
                  <a:cubicBezTo>
                    <a:pt x="2453" y="4120"/>
                    <a:pt x="2536" y="4109"/>
                    <a:pt x="2608" y="409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26"/>
            <p:cNvSpPr/>
            <p:nvPr/>
          </p:nvSpPr>
          <p:spPr>
            <a:xfrm>
              <a:off x="6545150" y="1947700"/>
              <a:ext cx="207200" cy="207475"/>
            </a:xfrm>
            <a:custGeom>
              <a:avLst/>
              <a:gdLst/>
              <a:ahLst/>
              <a:cxnLst/>
              <a:rect l="l" t="t" r="r" b="b"/>
              <a:pathLst>
                <a:path w="8288" h="8299" extrusionOk="0">
                  <a:moveTo>
                    <a:pt x="1" y="4155"/>
                  </a:moveTo>
                  <a:cubicBezTo>
                    <a:pt x="334" y="4179"/>
                    <a:pt x="465" y="4489"/>
                    <a:pt x="1001" y="4251"/>
                  </a:cubicBezTo>
                  <a:lnTo>
                    <a:pt x="1001" y="4251"/>
                  </a:lnTo>
                  <a:cubicBezTo>
                    <a:pt x="798" y="4358"/>
                    <a:pt x="501" y="4346"/>
                    <a:pt x="465" y="4751"/>
                  </a:cubicBezTo>
                  <a:cubicBezTo>
                    <a:pt x="691" y="4548"/>
                    <a:pt x="953" y="4667"/>
                    <a:pt x="1132" y="4334"/>
                  </a:cubicBezTo>
                  <a:lnTo>
                    <a:pt x="1132" y="4334"/>
                  </a:lnTo>
                  <a:cubicBezTo>
                    <a:pt x="1072" y="4489"/>
                    <a:pt x="822" y="4584"/>
                    <a:pt x="1024" y="4989"/>
                  </a:cubicBezTo>
                  <a:cubicBezTo>
                    <a:pt x="1036" y="4775"/>
                    <a:pt x="1144" y="4822"/>
                    <a:pt x="1239" y="4679"/>
                  </a:cubicBezTo>
                  <a:cubicBezTo>
                    <a:pt x="1358" y="4882"/>
                    <a:pt x="1715" y="4917"/>
                    <a:pt x="1786" y="4667"/>
                  </a:cubicBezTo>
                  <a:cubicBezTo>
                    <a:pt x="1548" y="4763"/>
                    <a:pt x="1465" y="4572"/>
                    <a:pt x="1477" y="4441"/>
                  </a:cubicBezTo>
                  <a:cubicBezTo>
                    <a:pt x="1477" y="4394"/>
                    <a:pt x="1489" y="4358"/>
                    <a:pt x="1525" y="4322"/>
                  </a:cubicBezTo>
                  <a:cubicBezTo>
                    <a:pt x="1572" y="4286"/>
                    <a:pt x="1679" y="4239"/>
                    <a:pt x="1727" y="4286"/>
                  </a:cubicBezTo>
                  <a:cubicBezTo>
                    <a:pt x="1775" y="4322"/>
                    <a:pt x="1763" y="4429"/>
                    <a:pt x="1644" y="4394"/>
                  </a:cubicBezTo>
                  <a:cubicBezTo>
                    <a:pt x="1715" y="4513"/>
                    <a:pt x="1906" y="4477"/>
                    <a:pt x="1906" y="4334"/>
                  </a:cubicBezTo>
                  <a:cubicBezTo>
                    <a:pt x="1906" y="4322"/>
                    <a:pt x="1906" y="4310"/>
                    <a:pt x="1906" y="4286"/>
                  </a:cubicBezTo>
                  <a:cubicBezTo>
                    <a:pt x="1906" y="4286"/>
                    <a:pt x="1906" y="4286"/>
                    <a:pt x="1906" y="4286"/>
                  </a:cubicBezTo>
                  <a:cubicBezTo>
                    <a:pt x="1894" y="4251"/>
                    <a:pt x="1870" y="4215"/>
                    <a:pt x="1846" y="4191"/>
                  </a:cubicBezTo>
                  <a:cubicBezTo>
                    <a:pt x="2144" y="4132"/>
                    <a:pt x="2465" y="4155"/>
                    <a:pt x="2763" y="4263"/>
                  </a:cubicBezTo>
                  <a:lnTo>
                    <a:pt x="2763" y="4263"/>
                  </a:lnTo>
                  <a:cubicBezTo>
                    <a:pt x="1870" y="4060"/>
                    <a:pt x="2167" y="4929"/>
                    <a:pt x="1620" y="4929"/>
                  </a:cubicBezTo>
                  <a:lnTo>
                    <a:pt x="1620" y="4929"/>
                  </a:lnTo>
                  <a:cubicBezTo>
                    <a:pt x="1870" y="5001"/>
                    <a:pt x="2037" y="5001"/>
                    <a:pt x="2144" y="4953"/>
                  </a:cubicBezTo>
                  <a:cubicBezTo>
                    <a:pt x="2418" y="4810"/>
                    <a:pt x="2310" y="4524"/>
                    <a:pt x="2418" y="4429"/>
                  </a:cubicBezTo>
                  <a:cubicBezTo>
                    <a:pt x="2441" y="4608"/>
                    <a:pt x="2548" y="4644"/>
                    <a:pt x="2679" y="4584"/>
                  </a:cubicBezTo>
                  <a:cubicBezTo>
                    <a:pt x="2548" y="4477"/>
                    <a:pt x="2644" y="4334"/>
                    <a:pt x="2787" y="4334"/>
                  </a:cubicBezTo>
                  <a:cubicBezTo>
                    <a:pt x="2989" y="4346"/>
                    <a:pt x="3251" y="4560"/>
                    <a:pt x="3596" y="4334"/>
                  </a:cubicBezTo>
                  <a:cubicBezTo>
                    <a:pt x="3656" y="4334"/>
                    <a:pt x="3727" y="4310"/>
                    <a:pt x="3787" y="4298"/>
                  </a:cubicBezTo>
                  <a:cubicBezTo>
                    <a:pt x="3727" y="4322"/>
                    <a:pt x="3668" y="4358"/>
                    <a:pt x="3620" y="4405"/>
                  </a:cubicBezTo>
                  <a:cubicBezTo>
                    <a:pt x="3215" y="4477"/>
                    <a:pt x="3180" y="4822"/>
                    <a:pt x="3037" y="4965"/>
                  </a:cubicBezTo>
                  <a:cubicBezTo>
                    <a:pt x="2953" y="5072"/>
                    <a:pt x="2775" y="5048"/>
                    <a:pt x="2799" y="4870"/>
                  </a:cubicBezTo>
                  <a:cubicBezTo>
                    <a:pt x="2656" y="4917"/>
                    <a:pt x="2608" y="5013"/>
                    <a:pt x="2727" y="5167"/>
                  </a:cubicBezTo>
                  <a:cubicBezTo>
                    <a:pt x="2572" y="5179"/>
                    <a:pt x="2441" y="4894"/>
                    <a:pt x="2156" y="5001"/>
                  </a:cubicBezTo>
                  <a:cubicBezTo>
                    <a:pt x="2037" y="5036"/>
                    <a:pt x="1929" y="5144"/>
                    <a:pt x="1798" y="5370"/>
                  </a:cubicBezTo>
                  <a:cubicBezTo>
                    <a:pt x="1810" y="5358"/>
                    <a:pt x="1822" y="5346"/>
                    <a:pt x="1834" y="5334"/>
                  </a:cubicBezTo>
                  <a:cubicBezTo>
                    <a:pt x="1822" y="5346"/>
                    <a:pt x="1810" y="5358"/>
                    <a:pt x="1798" y="5370"/>
                  </a:cubicBezTo>
                  <a:cubicBezTo>
                    <a:pt x="2179" y="5001"/>
                    <a:pt x="2596" y="5822"/>
                    <a:pt x="3072" y="5048"/>
                  </a:cubicBezTo>
                  <a:lnTo>
                    <a:pt x="3072" y="5048"/>
                  </a:lnTo>
                  <a:cubicBezTo>
                    <a:pt x="2941" y="5322"/>
                    <a:pt x="2739" y="5572"/>
                    <a:pt x="2477" y="5739"/>
                  </a:cubicBezTo>
                  <a:cubicBezTo>
                    <a:pt x="2489" y="5703"/>
                    <a:pt x="2477" y="5667"/>
                    <a:pt x="2465" y="5644"/>
                  </a:cubicBezTo>
                  <a:lnTo>
                    <a:pt x="2465" y="5632"/>
                  </a:lnTo>
                  <a:cubicBezTo>
                    <a:pt x="2453" y="5620"/>
                    <a:pt x="2441" y="5608"/>
                    <a:pt x="2429" y="5596"/>
                  </a:cubicBezTo>
                  <a:cubicBezTo>
                    <a:pt x="2334" y="5501"/>
                    <a:pt x="2179" y="5608"/>
                    <a:pt x="2215" y="5739"/>
                  </a:cubicBezTo>
                  <a:cubicBezTo>
                    <a:pt x="2263" y="5632"/>
                    <a:pt x="2358" y="5691"/>
                    <a:pt x="2346" y="5763"/>
                  </a:cubicBezTo>
                  <a:cubicBezTo>
                    <a:pt x="2334" y="5822"/>
                    <a:pt x="2227" y="5870"/>
                    <a:pt x="2179" y="5870"/>
                  </a:cubicBezTo>
                  <a:cubicBezTo>
                    <a:pt x="2132" y="5870"/>
                    <a:pt x="2084" y="5858"/>
                    <a:pt x="2048" y="5822"/>
                  </a:cubicBezTo>
                  <a:cubicBezTo>
                    <a:pt x="1965" y="5739"/>
                    <a:pt x="1870" y="5548"/>
                    <a:pt x="2120" y="5453"/>
                  </a:cubicBezTo>
                  <a:cubicBezTo>
                    <a:pt x="1882" y="5322"/>
                    <a:pt x="1667" y="5596"/>
                    <a:pt x="1715" y="5822"/>
                  </a:cubicBezTo>
                  <a:cubicBezTo>
                    <a:pt x="1548" y="5787"/>
                    <a:pt x="1513" y="5906"/>
                    <a:pt x="1346" y="5751"/>
                  </a:cubicBezTo>
                  <a:cubicBezTo>
                    <a:pt x="1489" y="6191"/>
                    <a:pt x="1727" y="6072"/>
                    <a:pt x="1894" y="6144"/>
                  </a:cubicBezTo>
                  <a:lnTo>
                    <a:pt x="1894" y="6144"/>
                  </a:lnTo>
                  <a:cubicBezTo>
                    <a:pt x="1536" y="6037"/>
                    <a:pt x="1429" y="6310"/>
                    <a:pt x="1132" y="6322"/>
                  </a:cubicBezTo>
                  <a:cubicBezTo>
                    <a:pt x="1441" y="6584"/>
                    <a:pt x="1632" y="6370"/>
                    <a:pt x="1858" y="6287"/>
                  </a:cubicBezTo>
                  <a:lnTo>
                    <a:pt x="1858" y="6287"/>
                  </a:lnTo>
                  <a:cubicBezTo>
                    <a:pt x="1310" y="6513"/>
                    <a:pt x="1429" y="6810"/>
                    <a:pt x="1215" y="7072"/>
                  </a:cubicBezTo>
                  <a:cubicBezTo>
                    <a:pt x="1477" y="6858"/>
                    <a:pt x="1786" y="6977"/>
                    <a:pt x="2001" y="6441"/>
                  </a:cubicBezTo>
                  <a:lnTo>
                    <a:pt x="2001" y="6441"/>
                  </a:lnTo>
                  <a:cubicBezTo>
                    <a:pt x="1917" y="6656"/>
                    <a:pt x="1703" y="6858"/>
                    <a:pt x="1977" y="7168"/>
                  </a:cubicBezTo>
                  <a:cubicBezTo>
                    <a:pt x="1989" y="6870"/>
                    <a:pt x="2263" y="6763"/>
                    <a:pt x="2144" y="6406"/>
                  </a:cubicBezTo>
                  <a:lnTo>
                    <a:pt x="2144" y="6406"/>
                  </a:lnTo>
                  <a:cubicBezTo>
                    <a:pt x="2215" y="6560"/>
                    <a:pt x="2108" y="6799"/>
                    <a:pt x="2537" y="6953"/>
                  </a:cubicBezTo>
                  <a:cubicBezTo>
                    <a:pt x="2394" y="6787"/>
                    <a:pt x="2501" y="6751"/>
                    <a:pt x="2465" y="6584"/>
                  </a:cubicBezTo>
                  <a:cubicBezTo>
                    <a:pt x="2691" y="6632"/>
                    <a:pt x="2977" y="6406"/>
                    <a:pt x="2846" y="6179"/>
                  </a:cubicBezTo>
                  <a:cubicBezTo>
                    <a:pt x="2751" y="6418"/>
                    <a:pt x="2548" y="6334"/>
                    <a:pt x="2465" y="6239"/>
                  </a:cubicBezTo>
                  <a:cubicBezTo>
                    <a:pt x="2441" y="6203"/>
                    <a:pt x="2418" y="6168"/>
                    <a:pt x="2418" y="6120"/>
                  </a:cubicBezTo>
                  <a:cubicBezTo>
                    <a:pt x="2418" y="6060"/>
                    <a:pt x="2465" y="5953"/>
                    <a:pt x="2537" y="5953"/>
                  </a:cubicBezTo>
                  <a:cubicBezTo>
                    <a:pt x="2596" y="5941"/>
                    <a:pt x="2656" y="6025"/>
                    <a:pt x="2560" y="6084"/>
                  </a:cubicBezTo>
                  <a:cubicBezTo>
                    <a:pt x="2691" y="6120"/>
                    <a:pt x="2787" y="5965"/>
                    <a:pt x="2691" y="5858"/>
                  </a:cubicBezTo>
                  <a:cubicBezTo>
                    <a:pt x="2679" y="5846"/>
                    <a:pt x="2668" y="5846"/>
                    <a:pt x="2668" y="5834"/>
                  </a:cubicBezTo>
                  <a:lnTo>
                    <a:pt x="2668" y="5834"/>
                  </a:lnTo>
                  <a:cubicBezTo>
                    <a:pt x="2632" y="5810"/>
                    <a:pt x="2596" y="5810"/>
                    <a:pt x="2560" y="5810"/>
                  </a:cubicBezTo>
                  <a:cubicBezTo>
                    <a:pt x="2727" y="5560"/>
                    <a:pt x="2977" y="5358"/>
                    <a:pt x="3251" y="5215"/>
                  </a:cubicBezTo>
                  <a:cubicBezTo>
                    <a:pt x="2477" y="5703"/>
                    <a:pt x="3299" y="6108"/>
                    <a:pt x="2918" y="6501"/>
                  </a:cubicBezTo>
                  <a:lnTo>
                    <a:pt x="2965" y="6453"/>
                  </a:lnTo>
                  <a:cubicBezTo>
                    <a:pt x="2953" y="6477"/>
                    <a:pt x="2941" y="6489"/>
                    <a:pt x="2918" y="6501"/>
                  </a:cubicBezTo>
                  <a:cubicBezTo>
                    <a:pt x="3156" y="6370"/>
                    <a:pt x="3263" y="6263"/>
                    <a:pt x="3299" y="6144"/>
                  </a:cubicBezTo>
                  <a:cubicBezTo>
                    <a:pt x="3406" y="5846"/>
                    <a:pt x="3120" y="5727"/>
                    <a:pt x="3132" y="5572"/>
                  </a:cubicBezTo>
                  <a:cubicBezTo>
                    <a:pt x="3275" y="5679"/>
                    <a:pt x="3370" y="5644"/>
                    <a:pt x="3430" y="5501"/>
                  </a:cubicBezTo>
                  <a:cubicBezTo>
                    <a:pt x="3251" y="5525"/>
                    <a:pt x="3227" y="5358"/>
                    <a:pt x="3322" y="5251"/>
                  </a:cubicBezTo>
                  <a:cubicBezTo>
                    <a:pt x="3477" y="5120"/>
                    <a:pt x="3822" y="5084"/>
                    <a:pt x="3894" y="4679"/>
                  </a:cubicBezTo>
                  <a:cubicBezTo>
                    <a:pt x="3930" y="4620"/>
                    <a:pt x="3965" y="4572"/>
                    <a:pt x="4001" y="4501"/>
                  </a:cubicBezTo>
                  <a:cubicBezTo>
                    <a:pt x="3977" y="4572"/>
                    <a:pt x="3965" y="4644"/>
                    <a:pt x="3953" y="4703"/>
                  </a:cubicBezTo>
                  <a:cubicBezTo>
                    <a:pt x="3727" y="5048"/>
                    <a:pt x="3942" y="5298"/>
                    <a:pt x="3953" y="5513"/>
                  </a:cubicBezTo>
                  <a:cubicBezTo>
                    <a:pt x="3953" y="5656"/>
                    <a:pt x="3822" y="5751"/>
                    <a:pt x="3703" y="5620"/>
                  </a:cubicBezTo>
                  <a:cubicBezTo>
                    <a:pt x="3644" y="5751"/>
                    <a:pt x="3691" y="5858"/>
                    <a:pt x="3870" y="5882"/>
                  </a:cubicBezTo>
                  <a:cubicBezTo>
                    <a:pt x="3775" y="5989"/>
                    <a:pt x="3489" y="5882"/>
                    <a:pt x="3346" y="6156"/>
                  </a:cubicBezTo>
                  <a:cubicBezTo>
                    <a:pt x="3287" y="6322"/>
                    <a:pt x="3299" y="6513"/>
                    <a:pt x="3358" y="6680"/>
                  </a:cubicBezTo>
                  <a:lnTo>
                    <a:pt x="3358" y="6680"/>
                  </a:lnTo>
                  <a:cubicBezTo>
                    <a:pt x="3358" y="6132"/>
                    <a:pt x="4239" y="6429"/>
                    <a:pt x="4037" y="5537"/>
                  </a:cubicBezTo>
                  <a:lnTo>
                    <a:pt x="4037" y="5537"/>
                  </a:lnTo>
                  <a:cubicBezTo>
                    <a:pt x="4144" y="5834"/>
                    <a:pt x="4168" y="6156"/>
                    <a:pt x="4108" y="6453"/>
                  </a:cubicBezTo>
                  <a:cubicBezTo>
                    <a:pt x="4084" y="6429"/>
                    <a:pt x="4049" y="6406"/>
                    <a:pt x="4013" y="6394"/>
                  </a:cubicBezTo>
                  <a:lnTo>
                    <a:pt x="4001" y="6394"/>
                  </a:lnTo>
                  <a:cubicBezTo>
                    <a:pt x="3989" y="6394"/>
                    <a:pt x="3977" y="6394"/>
                    <a:pt x="3965" y="6394"/>
                  </a:cubicBezTo>
                  <a:cubicBezTo>
                    <a:pt x="3822" y="6394"/>
                    <a:pt x="3775" y="6584"/>
                    <a:pt x="3906" y="6656"/>
                  </a:cubicBezTo>
                  <a:cubicBezTo>
                    <a:pt x="3870" y="6537"/>
                    <a:pt x="3977" y="6525"/>
                    <a:pt x="4013" y="6572"/>
                  </a:cubicBezTo>
                  <a:cubicBezTo>
                    <a:pt x="4061" y="6620"/>
                    <a:pt x="4013" y="6739"/>
                    <a:pt x="3977" y="6775"/>
                  </a:cubicBezTo>
                  <a:cubicBezTo>
                    <a:pt x="3942" y="6799"/>
                    <a:pt x="3894" y="6822"/>
                    <a:pt x="3846" y="6822"/>
                  </a:cubicBezTo>
                  <a:cubicBezTo>
                    <a:pt x="3727" y="6834"/>
                    <a:pt x="3525" y="6751"/>
                    <a:pt x="3632" y="6513"/>
                  </a:cubicBezTo>
                  <a:cubicBezTo>
                    <a:pt x="3370" y="6584"/>
                    <a:pt x="3418" y="6941"/>
                    <a:pt x="3620" y="7061"/>
                  </a:cubicBezTo>
                  <a:cubicBezTo>
                    <a:pt x="3465" y="7156"/>
                    <a:pt x="3525" y="7263"/>
                    <a:pt x="3310" y="7275"/>
                  </a:cubicBezTo>
                  <a:cubicBezTo>
                    <a:pt x="3715" y="7477"/>
                    <a:pt x="3799" y="7227"/>
                    <a:pt x="3965" y="7168"/>
                  </a:cubicBezTo>
                  <a:lnTo>
                    <a:pt x="3965" y="7168"/>
                  </a:lnTo>
                  <a:cubicBezTo>
                    <a:pt x="3632" y="7346"/>
                    <a:pt x="3751" y="7608"/>
                    <a:pt x="3549" y="7834"/>
                  </a:cubicBezTo>
                  <a:cubicBezTo>
                    <a:pt x="3953" y="7799"/>
                    <a:pt x="3942" y="7501"/>
                    <a:pt x="4049" y="7299"/>
                  </a:cubicBezTo>
                  <a:lnTo>
                    <a:pt x="4049" y="7299"/>
                  </a:lnTo>
                  <a:cubicBezTo>
                    <a:pt x="3811" y="7834"/>
                    <a:pt x="4120" y="7965"/>
                    <a:pt x="4144" y="8299"/>
                  </a:cubicBezTo>
                  <a:cubicBezTo>
                    <a:pt x="4180" y="7965"/>
                    <a:pt x="4489" y="7834"/>
                    <a:pt x="4251" y="7299"/>
                  </a:cubicBezTo>
                  <a:lnTo>
                    <a:pt x="4251" y="7299"/>
                  </a:lnTo>
                  <a:cubicBezTo>
                    <a:pt x="4358" y="7501"/>
                    <a:pt x="4346" y="7799"/>
                    <a:pt x="4751" y="7834"/>
                  </a:cubicBezTo>
                  <a:cubicBezTo>
                    <a:pt x="4549" y="7608"/>
                    <a:pt x="4668" y="7346"/>
                    <a:pt x="4334" y="7168"/>
                  </a:cubicBezTo>
                  <a:lnTo>
                    <a:pt x="4334" y="7168"/>
                  </a:lnTo>
                  <a:cubicBezTo>
                    <a:pt x="4489" y="7227"/>
                    <a:pt x="4584" y="7477"/>
                    <a:pt x="4989" y="7275"/>
                  </a:cubicBezTo>
                  <a:cubicBezTo>
                    <a:pt x="4775" y="7263"/>
                    <a:pt x="4823" y="7156"/>
                    <a:pt x="4680" y="7061"/>
                  </a:cubicBezTo>
                  <a:cubicBezTo>
                    <a:pt x="4882" y="6941"/>
                    <a:pt x="4918" y="6584"/>
                    <a:pt x="4668" y="6513"/>
                  </a:cubicBezTo>
                  <a:cubicBezTo>
                    <a:pt x="4763" y="6751"/>
                    <a:pt x="4573" y="6834"/>
                    <a:pt x="4442" y="6822"/>
                  </a:cubicBezTo>
                  <a:cubicBezTo>
                    <a:pt x="4394" y="6822"/>
                    <a:pt x="4358" y="6799"/>
                    <a:pt x="4323" y="6775"/>
                  </a:cubicBezTo>
                  <a:cubicBezTo>
                    <a:pt x="4287" y="6739"/>
                    <a:pt x="4239" y="6620"/>
                    <a:pt x="4287" y="6572"/>
                  </a:cubicBezTo>
                  <a:cubicBezTo>
                    <a:pt x="4323" y="6525"/>
                    <a:pt x="4430" y="6537"/>
                    <a:pt x="4394" y="6656"/>
                  </a:cubicBezTo>
                  <a:cubicBezTo>
                    <a:pt x="4406" y="6644"/>
                    <a:pt x="4418" y="6632"/>
                    <a:pt x="4430" y="6620"/>
                  </a:cubicBezTo>
                  <a:cubicBezTo>
                    <a:pt x="4477" y="6572"/>
                    <a:pt x="4477" y="6489"/>
                    <a:pt x="4430" y="6441"/>
                  </a:cubicBezTo>
                  <a:cubicBezTo>
                    <a:pt x="4406" y="6418"/>
                    <a:pt x="4370" y="6406"/>
                    <a:pt x="4334" y="6394"/>
                  </a:cubicBezTo>
                  <a:cubicBezTo>
                    <a:pt x="4323" y="6394"/>
                    <a:pt x="4311" y="6394"/>
                    <a:pt x="4299" y="6394"/>
                  </a:cubicBezTo>
                  <a:lnTo>
                    <a:pt x="4287" y="6394"/>
                  </a:lnTo>
                  <a:cubicBezTo>
                    <a:pt x="4251" y="6406"/>
                    <a:pt x="4215" y="6429"/>
                    <a:pt x="4203" y="6453"/>
                  </a:cubicBezTo>
                  <a:cubicBezTo>
                    <a:pt x="4132" y="6156"/>
                    <a:pt x="4156" y="5834"/>
                    <a:pt x="4263" y="5537"/>
                  </a:cubicBezTo>
                  <a:cubicBezTo>
                    <a:pt x="4061" y="6429"/>
                    <a:pt x="4930" y="6132"/>
                    <a:pt x="4942" y="6680"/>
                  </a:cubicBezTo>
                  <a:lnTo>
                    <a:pt x="4942" y="6620"/>
                  </a:lnTo>
                  <a:lnTo>
                    <a:pt x="4942" y="6680"/>
                  </a:lnTo>
                  <a:cubicBezTo>
                    <a:pt x="5013" y="6429"/>
                    <a:pt x="5013" y="6275"/>
                    <a:pt x="4954" y="6156"/>
                  </a:cubicBezTo>
                  <a:cubicBezTo>
                    <a:pt x="4823" y="5882"/>
                    <a:pt x="4537" y="5989"/>
                    <a:pt x="4430" y="5882"/>
                  </a:cubicBezTo>
                  <a:cubicBezTo>
                    <a:pt x="4608" y="5858"/>
                    <a:pt x="4656" y="5751"/>
                    <a:pt x="4584" y="5620"/>
                  </a:cubicBezTo>
                  <a:cubicBezTo>
                    <a:pt x="4465" y="5763"/>
                    <a:pt x="4334" y="5656"/>
                    <a:pt x="4334" y="5513"/>
                  </a:cubicBezTo>
                  <a:cubicBezTo>
                    <a:pt x="4346" y="5310"/>
                    <a:pt x="4561" y="5048"/>
                    <a:pt x="4334" y="4715"/>
                  </a:cubicBezTo>
                  <a:cubicBezTo>
                    <a:pt x="4323" y="4644"/>
                    <a:pt x="4311" y="4572"/>
                    <a:pt x="4287" y="4513"/>
                  </a:cubicBezTo>
                  <a:cubicBezTo>
                    <a:pt x="4323" y="4572"/>
                    <a:pt x="4358" y="4632"/>
                    <a:pt x="4406" y="4679"/>
                  </a:cubicBezTo>
                  <a:cubicBezTo>
                    <a:pt x="4477" y="5084"/>
                    <a:pt x="4811" y="5120"/>
                    <a:pt x="4965" y="5263"/>
                  </a:cubicBezTo>
                  <a:cubicBezTo>
                    <a:pt x="5073" y="5346"/>
                    <a:pt x="5037" y="5525"/>
                    <a:pt x="4858" y="5513"/>
                  </a:cubicBezTo>
                  <a:cubicBezTo>
                    <a:pt x="4918" y="5644"/>
                    <a:pt x="5013" y="5691"/>
                    <a:pt x="5156" y="5584"/>
                  </a:cubicBezTo>
                  <a:cubicBezTo>
                    <a:pt x="5168" y="5727"/>
                    <a:pt x="4894" y="5858"/>
                    <a:pt x="4989" y="6144"/>
                  </a:cubicBezTo>
                  <a:cubicBezTo>
                    <a:pt x="5037" y="6263"/>
                    <a:pt x="5144" y="6370"/>
                    <a:pt x="5370" y="6501"/>
                  </a:cubicBezTo>
                  <a:lnTo>
                    <a:pt x="5370" y="6501"/>
                  </a:lnTo>
                  <a:cubicBezTo>
                    <a:pt x="5001" y="6120"/>
                    <a:pt x="5823" y="5703"/>
                    <a:pt x="5049" y="5227"/>
                  </a:cubicBezTo>
                  <a:lnTo>
                    <a:pt x="5049" y="5227"/>
                  </a:lnTo>
                  <a:cubicBezTo>
                    <a:pt x="5323" y="5358"/>
                    <a:pt x="5573" y="5560"/>
                    <a:pt x="5739" y="5822"/>
                  </a:cubicBezTo>
                  <a:cubicBezTo>
                    <a:pt x="5704" y="5810"/>
                    <a:pt x="5668" y="5822"/>
                    <a:pt x="5632" y="5846"/>
                  </a:cubicBezTo>
                  <a:lnTo>
                    <a:pt x="5632" y="5846"/>
                  </a:lnTo>
                  <a:cubicBezTo>
                    <a:pt x="5620" y="5846"/>
                    <a:pt x="5608" y="5858"/>
                    <a:pt x="5596" y="5870"/>
                  </a:cubicBezTo>
                  <a:cubicBezTo>
                    <a:pt x="5549" y="5929"/>
                    <a:pt x="5549" y="6001"/>
                    <a:pt x="5596" y="6060"/>
                  </a:cubicBezTo>
                  <a:cubicBezTo>
                    <a:pt x="5620" y="6084"/>
                    <a:pt x="5668" y="6096"/>
                    <a:pt x="5704" y="6096"/>
                  </a:cubicBezTo>
                  <a:lnTo>
                    <a:pt x="5727" y="6096"/>
                  </a:lnTo>
                  <a:cubicBezTo>
                    <a:pt x="5632" y="6037"/>
                    <a:pt x="5692" y="5953"/>
                    <a:pt x="5751" y="5965"/>
                  </a:cubicBezTo>
                  <a:cubicBezTo>
                    <a:pt x="5823" y="5965"/>
                    <a:pt x="5870" y="6072"/>
                    <a:pt x="5870" y="6132"/>
                  </a:cubicBezTo>
                  <a:cubicBezTo>
                    <a:pt x="5858" y="6179"/>
                    <a:pt x="5847" y="6215"/>
                    <a:pt x="5811" y="6251"/>
                  </a:cubicBezTo>
                  <a:cubicBezTo>
                    <a:pt x="5716" y="6406"/>
                    <a:pt x="5477" y="6370"/>
                    <a:pt x="5442" y="6191"/>
                  </a:cubicBezTo>
                  <a:cubicBezTo>
                    <a:pt x="5311" y="6418"/>
                    <a:pt x="5585" y="6632"/>
                    <a:pt x="5823" y="6596"/>
                  </a:cubicBezTo>
                  <a:cubicBezTo>
                    <a:pt x="5787" y="6763"/>
                    <a:pt x="5894" y="6799"/>
                    <a:pt x="5751" y="6965"/>
                  </a:cubicBezTo>
                  <a:cubicBezTo>
                    <a:pt x="6180" y="6810"/>
                    <a:pt x="6073" y="6572"/>
                    <a:pt x="6144" y="6418"/>
                  </a:cubicBezTo>
                  <a:lnTo>
                    <a:pt x="6144" y="6418"/>
                  </a:lnTo>
                  <a:cubicBezTo>
                    <a:pt x="6025" y="6775"/>
                    <a:pt x="6287" y="6882"/>
                    <a:pt x="6311" y="7180"/>
                  </a:cubicBezTo>
                  <a:cubicBezTo>
                    <a:pt x="6573" y="6870"/>
                    <a:pt x="6358" y="6668"/>
                    <a:pt x="6275" y="6453"/>
                  </a:cubicBezTo>
                  <a:lnTo>
                    <a:pt x="6275" y="6453"/>
                  </a:lnTo>
                  <a:cubicBezTo>
                    <a:pt x="6501" y="6989"/>
                    <a:pt x="6811" y="6870"/>
                    <a:pt x="7061" y="7084"/>
                  </a:cubicBezTo>
                  <a:cubicBezTo>
                    <a:pt x="6847" y="6822"/>
                    <a:pt x="6966" y="6525"/>
                    <a:pt x="6430" y="6299"/>
                  </a:cubicBezTo>
                  <a:lnTo>
                    <a:pt x="6430" y="6299"/>
                  </a:lnTo>
                  <a:cubicBezTo>
                    <a:pt x="6644" y="6382"/>
                    <a:pt x="6847" y="6596"/>
                    <a:pt x="7156" y="6334"/>
                  </a:cubicBezTo>
                  <a:cubicBezTo>
                    <a:pt x="6859" y="6310"/>
                    <a:pt x="6751" y="6048"/>
                    <a:pt x="6394" y="6156"/>
                  </a:cubicBezTo>
                  <a:lnTo>
                    <a:pt x="6394" y="6156"/>
                  </a:lnTo>
                  <a:cubicBezTo>
                    <a:pt x="6549" y="6084"/>
                    <a:pt x="6787" y="6203"/>
                    <a:pt x="6942" y="5763"/>
                  </a:cubicBezTo>
                  <a:cubicBezTo>
                    <a:pt x="6775" y="5918"/>
                    <a:pt x="6739" y="5798"/>
                    <a:pt x="6573" y="5834"/>
                  </a:cubicBezTo>
                  <a:cubicBezTo>
                    <a:pt x="6620" y="5608"/>
                    <a:pt x="6394" y="5322"/>
                    <a:pt x="6168" y="5453"/>
                  </a:cubicBezTo>
                  <a:cubicBezTo>
                    <a:pt x="6406" y="5560"/>
                    <a:pt x="6323" y="5751"/>
                    <a:pt x="6228" y="5834"/>
                  </a:cubicBezTo>
                  <a:cubicBezTo>
                    <a:pt x="6192" y="5870"/>
                    <a:pt x="6156" y="5882"/>
                    <a:pt x="6108" y="5882"/>
                  </a:cubicBezTo>
                  <a:cubicBezTo>
                    <a:pt x="6049" y="5882"/>
                    <a:pt x="5942" y="5834"/>
                    <a:pt x="5942" y="5775"/>
                  </a:cubicBezTo>
                  <a:cubicBezTo>
                    <a:pt x="5930" y="5703"/>
                    <a:pt x="6013" y="5644"/>
                    <a:pt x="6073" y="5751"/>
                  </a:cubicBezTo>
                  <a:cubicBezTo>
                    <a:pt x="6073" y="5739"/>
                    <a:pt x="6073" y="5727"/>
                    <a:pt x="6073" y="5715"/>
                  </a:cubicBezTo>
                  <a:cubicBezTo>
                    <a:pt x="6073" y="5679"/>
                    <a:pt x="6061" y="5644"/>
                    <a:pt x="6037" y="5620"/>
                  </a:cubicBezTo>
                  <a:cubicBezTo>
                    <a:pt x="5977" y="5572"/>
                    <a:pt x="5906" y="5572"/>
                    <a:pt x="5847" y="5620"/>
                  </a:cubicBezTo>
                  <a:cubicBezTo>
                    <a:pt x="5835" y="5620"/>
                    <a:pt x="5823" y="5632"/>
                    <a:pt x="5823" y="5644"/>
                  </a:cubicBezTo>
                  <a:lnTo>
                    <a:pt x="5823" y="5656"/>
                  </a:lnTo>
                  <a:cubicBezTo>
                    <a:pt x="5799" y="5679"/>
                    <a:pt x="5787" y="5727"/>
                    <a:pt x="5799" y="5763"/>
                  </a:cubicBezTo>
                  <a:cubicBezTo>
                    <a:pt x="5537" y="5584"/>
                    <a:pt x="5335" y="5346"/>
                    <a:pt x="5204" y="5060"/>
                  </a:cubicBezTo>
                  <a:cubicBezTo>
                    <a:pt x="5680" y="5834"/>
                    <a:pt x="6097" y="5013"/>
                    <a:pt x="6478" y="5394"/>
                  </a:cubicBezTo>
                  <a:cubicBezTo>
                    <a:pt x="6466" y="5382"/>
                    <a:pt x="6454" y="5370"/>
                    <a:pt x="6442" y="5358"/>
                  </a:cubicBezTo>
                  <a:cubicBezTo>
                    <a:pt x="6454" y="5370"/>
                    <a:pt x="6466" y="5382"/>
                    <a:pt x="6478" y="5394"/>
                  </a:cubicBezTo>
                  <a:cubicBezTo>
                    <a:pt x="6358" y="5167"/>
                    <a:pt x="6239" y="5060"/>
                    <a:pt x="6120" y="5013"/>
                  </a:cubicBezTo>
                  <a:cubicBezTo>
                    <a:pt x="5823" y="4917"/>
                    <a:pt x="5704" y="5191"/>
                    <a:pt x="5561" y="5179"/>
                  </a:cubicBezTo>
                  <a:cubicBezTo>
                    <a:pt x="5668" y="5048"/>
                    <a:pt x="5620" y="4941"/>
                    <a:pt x="5489" y="4882"/>
                  </a:cubicBezTo>
                  <a:cubicBezTo>
                    <a:pt x="5501" y="5060"/>
                    <a:pt x="5335" y="5084"/>
                    <a:pt x="5239" y="4989"/>
                  </a:cubicBezTo>
                  <a:cubicBezTo>
                    <a:pt x="5096" y="4846"/>
                    <a:pt x="5073" y="4501"/>
                    <a:pt x="4668" y="4429"/>
                  </a:cubicBezTo>
                  <a:cubicBezTo>
                    <a:pt x="4608" y="4382"/>
                    <a:pt x="4549" y="4346"/>
                    <a:pt x="4489" y="4310"/>
                  </a:cubicBezTo>
                  <a:cubicBezTo>
                    <a:pt x="4549" y="4334"/>
                    <a:pt x="4620" y="4346"/>
                    <a:pt x="4692" y="4358"/>
                  </a:cubicBezTo>
                  <a:cubicBezTo>
                    <a:pt x="5025" y="4596"/>
                    <a:pt x="5287" y="4370"/>
                    <a:pt x="5501" y="4358"/>
                  </a:cubicBezTo>
                  <a:cubicBezTo>
                    <a:pt x="5632" y="4358"/>
                    <a:pt x="5739" y="4489"/>
                    <a:pt x="5596" y="4608"/>
                  </a:cubicBezTo>
                  <a:cubicBezTo>
                    <a:pt x="5739" y="4667"/>
                    <a:pt x="5835" y="4620"/>
                    <a:pt x="5858" y="4453"/>
                  </a:cubicBezTo>
                  <a:cubicBezTo>
                    <a:pt x="5966" y="4548"/>
                    <a:pt x="5858" y="4834"/>
                    <a:pt x="6144" y="4965"/>
                  </a:cubicBezTo>
                  <a:cubicBezTo>
                    <a:pt x="6251" y="5025"/>
                    <a:pt x="6406" y="5025"/>
                    <a:pt x="6656" y="4953"/>
                  </a:cubicBezTo>
                  <a:lnTo>
                    <a:pt x="6656" y="4953"/>
                  </a:lnTo>
                  <a:cubicBezTo>
                    <a:pt x="6120" y="4941"/>
                    <a:pt x="6406" y="4072"/>
                    <a:pt x="5525" y="4286"/>
                  </a:cubicBezTo>
                  <a:lnTo>
                    <a:pt x="5525" y="4286"/>
                  </a:lnTo>
                  <a:cubicBezTo>
                    <a:pt x="5823" y="4179"/>
                    <a:pt x="6144" y="4155"/>
                    <a:pt x="6442" y="4215"/>
                  </a:cubicBezTo>
                  <a:cubicBezTo>
                    <a:pt x="6418" y="4239"/>
                    <a:pt x="6394" y="4263"/>
                    <a:pt x="6382" y="4298"/>
                  </a:cubicBezTo>
                  <a:cubicBezTo>
                    <a:pt x="6382" y="4298"/>
                    <a:pt x="6382" y="4310"/>
                    <a:pt x="6382" y="4310"/>
                  </a:cubicBezTo>
                  <a:cubicBezTo>
                    <a:pt x="6382" y="4322"/>
                    <a:pt x="6382" y="4334"/>
                    <a:pt x="6382" y="4358"/>
                  </a:cubicBezTo>
                  <a:cubicBezTo>
                    <a:pt x="6382" y="4489"/>
                    <a:pt x="6573" y="4536"/>
                    <a:pt x="6632" y="4417"/>
                  </a:cubicBezTo>
                  <a:cubicBezTo>
                    <a:pt x="6525" y="4441"/>
                    <a:pt x="6513" y="4346"/>
                    <a:pt x="6561" y="4298"/>
                  </a:cubicBezTo>
                  <a:cubicBezTo>
                    <a:pt x="6609" y="4263"/>
                    <a:pt x="6716" y="4298"/>
                    <a:pt x="6763" y="4334"/>
                  </a:cubicBezTo>
                  <a:cubicBezTo>
                    <a:pt x="6787" y="4370"/>
                    <a:pt x="6811" y="4417"/>
                    <a:pt x="6811" y="4465"/>
                  </a:cubicBezTo>
                  <a:cubicBezTo>
                    <a:pt x="6811" y="4584"/>
                    <a:pt x="6739" y="4786"/>
                    <a:pt x="6501" y="4679"/>
                  </a:cubicBezTo>
                  <a:cubicBezTo>
                    <a:pt x="6573" y="4941"/>
                    <a:pt x="6918" y="4894"/>
                    <a:pt x="7049" y="4703"/>
                  </a:cubicBezTo>
                  <a:cubicBezTo>
                    <a:pt x="7144" y="4846"/>
                    <a:pt x="7251" y="4786"/>
                    <a:pt x="7263" y="5013"/>
                  </a:cubicBezTo>
                  <a:cubicBezTo>
                    <a:pt x="7466" y="4596"/>
                    <a:pt x="7216" y="4513"/>
                    <a:pt x="7156" y="4346"/>
                  </a:cubicBezTo>
                  <a:lnTo>
                    <a:pt x="7156" y="4346"/>
                  </a:lnTo>
                  <a:cubicBezTo>
                    <a:pt x="7323" y="4679"/>
                    <a:pt x="7597" y="4572"/>
                    <a:pt x="7811" y="4763"/>
                  </a:cubicBezTo>
                  <a:cubicBezTo>
                    <a:pt x="7775" y="4358"/>
                    <a:pt x="7490" y="4370"/>
                    <a:pt x="7275" y="4274"/>
                  </a:cubicBezTo>
                  <a:lnTo>
                    <a:pt x="7275" y="4274"/>
                  </a:lnTo>
                  <a:cubicBezTo>
                    <a:pt x="7811" y="4501"/>
                    <a:pt x="7942" y="4203"/>
                    <a:pt x="8287" y="4167"/>
                  </a:cubicBezTo>
                  <a:cubicBezTo>
                    <a:pt x="7942" y="4143"/>
                    <a:pt x="7811" y="3834"/>
                    <a:pt x="7275" y="4060"/>
                  </a:cubicBezTo>
                  <a:lnTo>
                    <a:pt x="7275" y="4060"/>
                  </a:lnTo>
                  <a:cubicBezTo>
                    <a:pt x="7490" y="3965"/>
                    <a:pt x="7775" y="3977"/>
                    <a:pt x="7811" y="3572"/>
                  </a:cubicBezTo>
                  <a:cubicBezTo>
                    <a:pt x="7597" y="3774"/>
                    <a:pt x="7323" y="3655"/>
                    <a:pt x="7156" y="3989"/>
                  </a:cubicBezTo>
                  <a:lnTo>
                    <a:pt x="7156" y="3989"/>
                  </a:lnTo>
                  <a:cubicBezTo>
                    <a:pt x="7216" y="3822"/>
                    <a:pt x="7466" y="3739"/>
                    <a:pt x="7263" y="3322"/>
                  </a:cubicBezTo>
                  <a:cubicBezTo>
                    <a:pt x="7251" y="3548"/>
                    <a:pt x="7144" y="3489"/>
                    <a:pt x="7049" y="3643"/>
                  </a:cubicBezTo>
                  <a:cubicBezTo>
                    <a:pt x="6918" y="3441"/>
                    <a:pt x="6573" y="3393"/>
                    <a:pt x="6501" y="3655"/>
                  </a:cubicBezTo>
                  <a:cubicBezTo>
                    <a:pt x="6739" y="3548"/>
                    <a:pt x="6811" y="3751"/>
                    <a:pt x="6811" y="3870"/>
                  </a:cubicBezTo>
                  <a:cubicBezTo>
                    <a:pt x="6811" y="3917"/>
                    <a:pt x="6787" y="3965"/>
                    <a:pt x="6763" y="4001"/>
                  </a:cubicBezTo>
                  <a:cubicBezTo>
                    <a:pt x="6716" y="4036"/>
                    <a:pt x="6609" y="4084"/>
                    <a:pt x="6561" y="4036"/>
                  </a:cubicBezTo>
                  <a:cubicBezTo>
                    <a:pt x="6513" y="4001"/>
                    <a:pt x="6525" y="3893"/>
                    <a:pt x="6632" y="3929"/>
                  </a:cubicBezTo>
                  <a:cubicBezTo>
                    <a:pt x="6632" y="3905"/>
                    <a:pt x="6620" y="3893"/>
                    <a:pt x="6609" y="3882"/>
                  </a:cubicBezTo>
                  <a:cubicBezTo>
                    <a:pt x="6549" y="3834"/>
                    <a:pt x="6478" y="3834"/>
                    <a:pt x="6430" y="3882"/>
                  </a:cubicBezTo>
                  <a:cubicBezTo>
                    <a:pt x="6406" y="3905"/>
                    <a:pt x="6382" y="3941"/>
                    <a:pt x="6382" y="3977"/>
                  </a:cubicBezTo>
                  <a:cubicBezTo>
                    <a:pt x="6382" y="4001"/>
                    <a:pt x="6382" y="4013"/>
                    <a:pt x="6382" y="4024"/>
                  </a:cubicBezTo>
                  <a:lnTo>
                    <a:pt x="6382" y="4036"/>
                  </a:lnTo>
                  <a:cubicBezTo>
                    <a:pt x="6394" y="4072"/>
                    <a:pt x="6418" y="4096"/>
                    <a:pt x="6442" y="4120"/>
                  </a:cubicBezTo>
                  <a:cubicBezTo>
                    <a:pt x="6120" y="4179"/>
                    <a:pt x="5799" y="4155"/>
                    <a:pt x="5489" y="4036"/>
                  </a:cubicBezTo>
                  <a:cubicBezTo>
                    <a:pt x="6382" y="4239"/>
                    <a:pt x="6085" y="3370"/>
                    <a:pt x="6632" y="3358"/>
                  </a:cubicBezTo>
                  <a:lnTo>
                    <a:pt x="6573" y="3358"/>
                  </a:lnTo>
                  <a:cubicBezTo>
                    <a:pt x="6585" y="3358"/>
                    <a:pt x="6609" y="3358"/>
                    <a:pt x="6632" y="3358"/>
                  </a:cubicBezTo>
                  <a:cubicBezTo>
                    <a:pt x="6382" y="3286"/>
                    <a:pt x="6216" y="3286"/>
                    <a:pt x="6108" y="3346"/>
                  </a:cubicBezTo>
                  <a:cubicBezTo>
                    <a:pt x="5835" y="3477"/>
                    <a:pt x="5942" y="3762"/>
                    <a:pt x="5823" y="3870"/>
                  </a:cubicBezTo>
                  <a:cubicBezTo>
                    <a:pt x="5799" y="3691"/>
                    <a:pt x="5704" y="3643"/>
                    <a:pt x="5573" y="3703"/>
                  </a:cubicBezTo>
                  <a:cubicBezTo>
                    <a:pt x="5704" y="3822"/>
                    <a:pt x="5596" y="3965"/>
                    <a:pt x="5466" y="3953"/>
                  </a:cubicBezTo>
                  <a:cubicBezTo>
                    <a:pt x="5263" y="3953"/>
                    <a:pt x="5001" y="3727"/>
                    <a:pt x="4656" y="3965"/>
                  </a:cubicBezTo>
                  <a:cubicBezTo>
                    <a:pt x="4584" y="3977"/>
                    <a:pt x="4525" y="3989"/>
                    <a:pt x="4453" y="4013"/>
                  </a:cubicBezTo>
                  <a:cubicBezTo>
                    <a:pt x="4513" y="3977"/>
                    <a:pt x="4573" y="3941"/>
                    <a:pt x="4632" y="3893"/>
                  </a:cubicBezTo>
                  <a:cubicBezTo>
                    <a:pt x="5037" y="3822"/>
                    <a:pt x="5061" y="3477"/>
                    <a:pt x="5204" y="3334"/>
                  </a:cubicBezTo>
                  <a:cubicBezTo>
                    <a:pt x="5299" y="3227"/>
                    <a:pt x="5466" y="3262"/>
                    <a:pt x="5454" y="3429"/>
                  </a:cubicBezTo>
                  <a:cubicBezTo>
                    <a:pt x="5596" y="3381"/>
                    <a:pt x="5632" y="3286"/>
                    <a:pt x="5525" y="3131"/>
                  </a:cubicBezTo>
                  <a:cubicBezTo>
                    <a:pt x="5680" y="3131"/>
                    <a:pt x="5799" y="3405"/>
                    <a:pt x="6097" y="3310"/>
                  </a:cubicBezTo>
                  <a:cubicBezTo>
                    <a:pt x="6204" y="3262"/>
                    <a:pt x="6323" y="3155"/>
                    <a:pt x="6454" y="2929"/>
                  </a:cubicBezTo>
                  <a:lnTo>
                    <a:pt x="6454" y="2929"/>
                  </a:lnTo>
                  <a:cubicBezTo>
                    <a:pt x="6061" y="3298"/>
                    <a:pt x="5656" y="2477"/>
                    <a:pt x="5168" y="3251"/>
                  </a:cubicBezTo>
                  <a:lnTo>
                    <a:pt x="5168" y="3251"/>
                  </a:lnTo>
                  <a:cubicBezTo>
                    <a:pt x="5299" y="2965"/>
                    <a:pt x="5513" y="2727"/>
                    <a:pt x="5763" y="2560"/>
                  </a:cubicBezTo>
                  <a:cubicBezTo>
                    <a:pt x="5763" y="2596"/>
                    <a:pt x="5763" y="2631"/>
                    <a:pt x="5787" y="2655"/>
                  </a:cubicBezTo>
                  <a:lnTo>
                    <a:pt x="5787" y="2667"/>
                  </a:lnTo>
                  <a:cubicBezTo>
                    <a:pt x="5799" y="2679"/>
                    <a:pt x="5799" y="2691"/>
                    <a:pt x="5811" y="2703"/>
                  </a:cubicBezTo>
                  <a:cubicBezTo>
                    <a:pt x="5918" y="2798"/>
                    <a:pt x="6073" y="2691"/>
                    <a:pt x="6037" y="2560"/>
                  </a:cubicBezTo>
                  <a:cubicBezTo>
                    <a:pt x="5977" y="2667"/>
                    <a:pt x="5894" y="2608"/>
                    <a:pt x="5906" y="2536"/>
                  </a:cubicBezTo>
                  <a:cubicBezTo>
                    <a:pt x="5906" y="2477"/>
                    <a:pt x="6013" y="2429"/>
                    <a:pt x="6073" y="2429"/>
                  </a:cubicBezTo>
                  <a:cubicBezTo>
                    <a:pt x="6120" y="2429"/>
                    <a:pt x="6156" y="2441"/>
                    <a:pt x="6192" y="2477"/>
                  </a:cubicBezTo>
                  <a:cubicBezTo>
                    <a:pt x="6287" y="2560"/>
                    <a:pt x="6370" y="2750"/>
                    <a:pt x="6132" y="2846"/>
                  </a:cubicBezTo>
                  <a:cubicBezTo>
                    <a:pt x="6358" y="2977"/>
                    <a:pt x="6573" y="2703"/>
                    <a:pt x="6537" y="2477"/>
                  </a:cubicBezTo>
                  <a:cubicBezTo>
                    <a:pt x="6704" y="2512"/>
                    <a:pt x="6739" y="2393"/>
                    <a:pt x="6906" y="2548"/>
                  </a:cubicBezTo>
                  <a:cubicBezTo>
                    <a:pt x="6751" y="2108"/>
                    <a:pt x="6513" y="2227"/>
                    <a:pt x="6358" y="2155"/>
                  </a:cubicBezTo>
                  <a:lnTo>
                    <a:pt x="6358" y="2155"/>
                  </a:lnTo>
                  <a:cubicBezTo>
                    <a:pt x="6716" y="2262"/>
                    <a:pt x="6823" y="1988"/>
                    <a:pt x="7120" y="1977"/>
                  </a:cubicBezTo>
                  <a:cubicBezTo>
                    <a:pt x="6811" y="1715"/>
                    <a:pt x="6609" y="1929"/>
                    <a:pt x="6394" y="2012"/>
                  </a:cubicBezTo>
                  <a:lnTo>
                    <a:pt x="6394" y="2012"/>
                  </a:lnTo>
                  <a:cubicBezTo>
                    <a:pt x="6930" y="1786"/>
                    <a:pt x="6811" y="1488"/>
                    <a:pt x="7025" y="1226"/>
                  </a:cubicBezTo>
                  <a:cubicBezTo>
                    <a:pt x="6775" y="1441"/>
                    <a:pt x="6466" y="1322"/>
                    <a:pt x="6251" y="1857"/>
                  </a:cubicBezTo>
                  <a:lnTo>
                    <a:pt x="6251" y="1857"/>
                  </a:lnTo>
                  <a:cubicBezTo>
                    <a:pt x="6323" y="1643"/>
                    <a:pt x="6549" y="1441"/>
                    <a:pt x="6275" y="1131"/>
                  </a:cubicBezTo>
                  <a:cubicBezTo>
                    <a:pt x="6263" y="1429"/>
                    <a:pt x="5989" y="1536"/>
                    <a:pt x="6108" y="1893"/>
                  </a:cubicBezTo>
                  <a:lnTo>
                    <a:pt x="6108" y="1893"/>
                  </a:lnTo>
                  <a:cubicBezTo>
                    <a:pt x="6037" y="1738"/>
                    <a:pt x="6144" y="1500"/>
                    <a:pt x="5716" y="1346"/>
                  </a:cubicBezTo>
                  <a:cubicBezTo>
                    <a:pt x="5858" y="1512"/>
                    <a:pt x="5751" y="1548"/>
                    <a:pt x="5787" y="1715"/>
                  </a:cubicBezTo>
                  <a:cubicBezTo>
                    <a:pt x="5549" y="1667"/>
                    <a:pt x="5275" y="1893"/>
                    <a:pt x="5406" y="2119"/>
                  </a:cubicBezTo>
                  <a:cubicBezTo>
                    <a:pt x="5442" y="1941"/>
                    <a:pt x="5680" y="1905"/>
                    <a:pt x="5775" y="2060"/>
                  </a:cubicBezTo>
                  <a:cubicBezTo>
                    <a:pt x="5811" y="2096"/>
                    <a:pt x="5835" y="2131"/>
                    <a:pt x="5835" y="2179"/>
                  </a:cubicBezTo>
                  <a:cubicBezTo>
                    <a:pt x="5835" y="2238"/>
                    <a:pt x="5787" y="2346"/>
                    <a:pt x="5716" y="2346"/>
                  </a:cubicBezTo>
                  <a:cubicBezTo>
                    <a:pt x="5656" y="2358"/>
                    <a:pt x="5596" y="2274"/>
                    <a:pt x="5692" y="2215"/>
                  </a:cubicBezTo>
                  <a:cubicBezTo>
                    <a:pt x="5561" y="2179"/>
                    <a:pt x="5466" y="2334"/>
                    <a:pt x="5561" y="2441"/>
                  </a:cubicBezTo>
                  <a:cubicBezTo>
                    <a:pt x="5561" y="2453"/>
                    <a:pt x="5573" y="2453"/>
                    <a:pt x="5585" y="2465"/>
                  </a:cubicBezTo>
                  <a:lnTo>
                    <a:pt x="5596" y="2465"/>
                  </a:lnTo>
                  <a:cubicBezTo>
                    <a:pt x="5632" y="2489"/>
                    <a:pt x="5668" y="2489"/>
                    <a:pt x="5704" y="2489"/>
                  </a:cubicBezTo>
                  <a:cubicBezTo>
                    <a:pt x="5525" y="2739"/>
                    <a:pt x="5287" y="2953"/>
                    <a:pt x="5001" y="3084"/>
                  </a:cubicBezTo>
                  <a:cubicBezTo>
                    <a:pt x="5775" y="2596"/>
                    <a:pt x="4954" y="2191"/>
                    <a:pt x="5335" y="1798"/>
                  </a:cubicBezTo>
                  <a:lnTo>
                    <a:pt x="5299" y="1846"/>
                  </a:lnTo>
                  <a:cubicBezTo>
                    <a:pt x="5311" y="1822"/>
                    <a:pt x="5323" y="1810"/>
                    <a:pt x="5335" y="1798"/>
                  </a:cubicBezTo>
                  <a:cubicBezTo>
                    <a:pt x="5108" y="1929"/>
                    <a:pt x="4989" y="2036"/>
                    <a:pt x="4954" y="2155"/>
                  </a:cubicBezTo>
                  <a:cubicBezTo>
                    <a:pt x="4858" y="2453"/>
                    <a:pt x="5132" y="2572"/>
                    <a:pt x="5120" y="2727"/>
                  </a:cubicBezTo>
                  <a:cubicBezTo>
                    <a:pt x="4989" y="2619"/>
                    <a:pt x="4882" y="2655"/>
                    <a:pt x="4823" y="2798"/>
                  </a:cubicBezTo>
                  <a:cubicBezTo>
                    <a:pt x="5001" y="2774"/>
                    <a:pt x="5025" y="2953"/>
                    <a:pt x="4930" y="3048"/>
                  </a:cubicBezTo>
                  <a:cubicBezTo>
                    <a:pt x="4775" y="3179"/>
                    <a:pt x="4442" y="3215"/>
                    <a:pt x="4358" y="3620"/>
                  </a:cubicBezTo>
                  <a:cubicBezTo>
                    <a:pt x="4323" y="3679"/>
                    <a:pt x="4287" y="3739"/>
                    <a:pt x="4251" y="3798"/>
                  </a:cubicBezTo>
                  <a:cubicBezTo>
                    <a:pt x="4275" y="3727"/>
                    <a:pt x="4287" y="3655"/>
                    <a:pt x="4299" y="3596"/>
                  </a:cubicBezTo>
                  <a:cubicBezTo>
                    <a:pt x="4537" y="3251"/>
                    <a:pt x="4311" y="3000"/>
                    <a:pt x="4299" y="2786"/>
                  </a:cubicBezTo>
                  <a:cubicBezTo>
                    <a:pt x="4299" y="2643"/>
                    <a:pt x="4430" y="2548"/>
                    <a:pt x="4549" y="2679"/>
                  </a:cubicBezTo>
                  <a:cubicBezTo>
                    <a:pt x="4608" y="2548"/>
                    <a:pt x="4561" y="2441"/>
                    <a:pt x="4394" y="2417"/>
                  </a:cubicBezTo>
                  <a:cubicBezTo>
                    <a:pt x="4489" y="2310"/>
                    <a:pt x="4775" y="2417"/>
                    <a:pt x="4918" y="2143"/>
                  </a:cubicBezTo>
                  <a:cubicBezTo>
                    <a:pt x="4965" y="2036"/>
                    <a:pt x="4965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5" y="1869"/>
                    <a:pt x="4227" y="2762"/>
                  </a:cubicBezTo>
                  <a:lnTo>
                    <a:pt x="4227" y="2762"/>
                  </a:lnTo>
                  <a:cubicBezTo>
                    <a:pt x="4120" y="2465"/>
                    <a:pt x="4096" y="2143"/>
                    <a:pt x="4156" y="1846"/>
                  </a:cubicBezTo>
                  <a:cubicBezTo>
                    <a:pt x="4180" y="1869"/>
                    <a:pt x="4215" y="1893"/>
                    <a:pt x="4251" y="1905"/>
                  </a:cubicBezTo>
                  <a:lnTo>
                    <a:pt x="4251" y="1905"/>
                  </a:lnTo>
                  <a:cubicBezTo>
                    <a:pt x="4275" y="1905"/>
                    <a:pt x="4287" y="1905"/>
                    <a:pt x="4299" y="1905"/>
                  </a:cubicBezTo>
                  <a:cubicBezTo>
                    <a:pt x="4442" y="1905"/>
                    <a:pt x="4477" y="1715"/>
                    <a:pt x="4358" y="1655"/>
                  </a:cubicBezTo>
                  <a:cubicBezTo>
                    <a:pt x="4394" y="1762"/>
                    <a:pt x="4287" y="1774"/>
                    <a:pt x="4251" y="1727"/>
                  </a:cubicBezTo>
                  <a:cubicBezTo>
                    <a:pt x="4203" y="1679"/>
                    <a:pt x="4251" y="1572"/>
                    <a:pt x="4287" y="1524"/>
                  </a:cubicBezTo>
                  <a:cubicBezTo>
                    <a:pt x="4323" y="1500"/>
                    <a:pt x="4358" y="1477"/>
                    <a:pt x="4406" y="1477"/>
                  </a:cubicBezTo>
                  <a:cubicBezTo>
                    <a:pt x="4537" y="1465"/>
                    <a:pt x="4727" y="1548"/>
                    <a:pt x="4632" y="1786"/>
                  </a:cubicBezTo>
                  <a:cubicBezTo>
                    <a:pt x="4882" y="1715"/>
                    <a:pt x="4846" y="1369"/>
                    <a:pt x="4644" y="1238"/>
                  </a:cubicBezTo>
                  <a:cubicBezTo>
                    <a:pt x="4799" y="1143"/>
                    <a:pt x="4739" y="1036"/>
                    <a:pt x="4954" y="1024"/>
                  </a:cubicBezTo>
                  <a:cubicBezTo>
                    <a:pt x="4537" y="822"/>
                    <a:pt x="4453" y="1072"/>
                    <a:pt x="4287" y="1131"/>
                  </a:cubicBezTo>
                  <a:lnTo>
                    <a:pt x="4287" y="1131"/>
                  </a:lnTo>
                  <a:cubicBezTo>
                    <a:pt x="4632" y="965"/>
                    <a:pt x="4513" y="691"/>
                    <a:pt x="4715" y="476"/>
                  </a:cubicBezTo>
                  <a:cubicBezTo>
                    <a:pt x="4299" y="500"/>
                    <a:pt x="4311" y="798"/>
                    <a:pt x="4215" y="1012"/>
                  </a:cubicBezTo>
                  <a:lnTo>
                    <a:pt x="4215" y="1012"/>
                  </a:lnTo>
                  <a:cubicBezTo>
                    <a:pt x="4442" y="464"/>
                    <a:pt x="4144" y="345"/>
                    <a:pt x="4108" y="0"/>
                  </a:cubicBezTo>
                  <a:cubicBezTo>
                    <a:pt x="4084" y="345"/>
                    <a:pt x="3775" y="464"/>
                    <a:pt x="4013" y="1012"/>
                  </a:cubicBezTo>
                  <a:lnTo>
                    <a:pt x="4013" y="1012"/>
                  </a:lnTo>
                  <a:cubicBezTo>
                    <a:pt x="3906" y="798"/>
                    <a:pt x="3918" y="500"/>
                    <a:pt x="3513" y="476"/>
                  </a:cubicBezTo>
                  <a:cubicBezTo>
                    <a:pt x="3715" y="691"/>
                    <a:pt x="3596" y="965"/>
                    <a:pt x="3930" y="1131"/>
                  </a:cubicBezTo>
                  <a:lnTo>
                    <a:pt x="3930" y="1131"/>
                  </a:lnTo>
                  <a:cubicBezTo>
                    <a:pt x="3763" y="1072"/>
                    <a:pt x="3680" y="822"/>
                    <a:pt x="3263" y="1024"/>
                  </a:cubicBezTo>
                  <a:cubicBezTo>
                    <a:pt x="3489" y="1036"/>
                    <a:pt x="3441" y="1143"/>
                    <a:pt x="3584" y="1238"/>
                  </a:cubicBezTo>
                  <a:cubicBezTo>
                    <a:pt x="3382" y="1369"/>
                    <a:pt x="3334" y="1715"/>
                    <a:pt x="3596" y="1786"/>
                  </a:cubicBezTo>
                  <a:cubicBezTo>
                    <a:pt x="3489" y="1548"/>
                    <a:pt x="3691" y="1465"/>
                    <a:pt x="3811" y="1477"/>
                  </a:cubicBezTo>
                  <a:cubicBezTo>
                    <a:pt x="3858" y="1477"/>
                    <a:pt x="3906" y="1500"/>
                    <a:pt x="3942" y="1524"/>
                  </a:cubicBezTo>
                  <a:cubicBezTo>
                    <a:pt x="3977" y="1572"/>
                    <a:pt x="4025" y="1679"/>
                    <a:pt x="3977" y="1727"/>
                  </a:cubicBezTo>
                  <a:cubicBezTo>
                    <a:pt x="3942" y="1774"/>
                    <a:pt x="3834" y="1762"/>
                    <a:pt x="3870" y="1655"/>
                  </a:cubicBezTo>
                  <a:cubicBezTo>
                    <a:pt x="3739" y="1715"/>
                    <a:pt x="3787" y="1905"/>
                    <a:pt x="3930" y="1905"/>
                  </a:cubicBezTo>
                  <a:cubicBezTo>
                    <a:pt x="3942" y="1905"/>
                    <a:pt x="3953" y="1905"/>
                    <a:pt x="3965" y="1905"/>
                  </a:cubicBezTo>
                  <a:lnTo>
                    <a:pt x="3977" y="1905"/>
                  </a:lnTo>
                  <a:cubicBezTo>
                    <a:pt x="4013" y="1893"/>
                    <a:pt x="4049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03" y="1869"/>
                    <a:pt x="3334" y="2167"/>
                    <a:pt x="3322" y="1619"/>
                  </a:cubicBezTo>
                  <a:lnTo>
                    <a:pt x="3322" y="1679"/>
                  </a:lnTo>
                  <a:cubicBezTo>
                    <a:pt x="3322" y="1655"/>
                    <a:pt x="3322" y="1643"/>
                    <a:pt x="3322" y="1619"/>
                  </a:cubicBezTo>
                  <a:cubicBezTo>
                    <a:pt x="3263" y="1786"/>
                    <a:pt x="3251" y="1977"/>
                    <a:pt x="3310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56" y="2441"/>
                    <a:pt x="3608" y="2548"/>
                    <a:pt x="3668" y="2679"/>
                  </a:cubicBezTo>
                  <a:cubicBezTo>
                    <a:pt x="3787" y="2548"/>
                    <a:pt x="3930" y="2643"/>
                    <a:pt x="3918" y="2786"/>
                  </a:cubicBezTo>
                  <a:cubicBezTo>
                    <a:pt x="3918" y="2989"/>
                    <a:pt x="3691" y="3251"/>
                    <a:pt x="3918" y="3596"/>
                  </a:cubicBezTo>
                  <a:cubicBezTo>
                    <a:pt x="3930" y="3655"/>
                    <a:pt x="3942" y="3727"/>
                    <a:pt x="3965" y="3786"/>
                  </a:cubicBezTo>
                  <a:cubicBezTo>
                    <a:pt x="3930" y="3727"/>
                    <a:pt x="3894" y="3667"/>
                    <a:pt x="3858" y="3620"/>
                  </a:cubicBezTo>
                  <a:cubicBezTo>
                    <a:pt x="3787" y="3215"/>
                    <a:pt x="3441" y="3179"/>
                    <a:pt x="3287" y="3036"/>
                  </a:cubicBezTo>
                  <a:cubicBezTo>
                    <a:pt x="3191" y="2953"/>
                    <a:pt x="3215" y="2774"/>
                    <a:pt x="3394" y="2798"/>
                  </a:cubicBezTo>
                  <a:cubicBezTo>
                    <a:pt x="3346" y="2655"/>
                    <a:pt x="3239" y="2619"/>
                    <a:pt x="3096" y="2715"/>
                  </a:cubicBezTo>
                  <a:cubicBezTo>
                    <a:pt x="3084" y="2572"/>
                    <a:pt x="3358" y="2441"/>
                    <a:pt x="3263" y="2155"/>
                  </a:cubicBezTo>
                  <a:cubicBezTo>
                    <a:pt x="3227" y="2036"/>
                    <a:pt x="3120" y="1929"/>
                    <a:pt x="2882" y="1798"/>
                  </a:cubicBezTo>
                  <a:cubicBezTo>
                    <a:pt x="3263" y="2179"/>
                    <a:pt x="2441" y="2596"/>
                    <a:pt x="3215" y="3072"/>
                  </a:cubicBezTo>
                  <a:cubicBezTo>
                    <a:pt x="2941" y="2941"/>
                    <a:pt x="2691" y="2739"/>
                    <a:pt x="2525" y="2477"/>
                  </a:cubicBezTo>
                  <a:cubicBezTo>
                    <a:pt x="2560" y="2489"/>
                    <a:pt x="2596" y="2489"/>
                    <a:pt x="2620" y="2465"/>
                  </a:cubicBezTo>
                  <a:lnTo>
                    <a:pt x="2620" y="2465"/>
                  </a:lnTo>
                  <a:cubicBezTo>
                    <a:pt x="2632" y="2453"/>
                    <a:pt x="2644" y="2441"/>
                    <a:pt x="2656" y="2429"/>
                  </a:cubicBezTo>
                  <a:cubicBezTo>
                    <a:pt x="2739" y="2346"/>
                    <a:pt x="2668" y="2203"/>
                    <a:pt x="2548" y="2215"/>
                  </a:cubicBezTo>
                  <a:lnTo>
                    <a:pt x="2525" y="2215"/>
                  </a:lnTo>
                  <a:cubicBezTo>
                    <a:pt x="2620" y="2262"/>
                    <a:pt x="2560" y="2346"/>
                    <a:pt x="2489" y="2346"/>
                  </a:cubicBezTo>
                  <a:cubicBezTo>
                    <a:pt x="2429" y="2334"/>
                    <a:pt x="2382" y="2227"/>
                    <a:pt x="2382" y="2179"/>
                  </a:cubicBezTo>
                  <a:cubicBezTo>
                    <a:pt x="2382" y="2131"/>
                    <a:pt x="2406" y="2084"/>
                    <a:pt x="2429" y="2048"/>
                  </a:cubicBezTo>
                  <a:cubicBezTo>
                    <a:pt x="2513" y="1965"/>
                    <a:pt x="2715" y="1869"/>
                    <a:pt x="2810" y="2119"/>
                  </a:cubicBezTo>
                  <a:cubicBezTo>
                    <a:pt x="2941" y="1881"/>
                    <a:pt x="2656" y="1667"/>
                    <a:pt x="2429" y="1715"/>
                  </a:cubicBezTo>
                  <a:cubicBezTo>
                    <a:pt x="2465" y="1548"/>
                    <a:pt x="2358" y="1512"/>
                    <a:pt x="2501" y="1346"/>
                  </a:cubicBezTo>
                  <a:cubicBezTo>
                    <a:pt x="2072" y="1488"/>
                    <a:pt x="2179" y="1727"/>
                    <a:pt x="2108" y="1893"/>
                  </a:cubicBezTo>
                  <a:lnTo>
                    <a:pt x="2108" y="1893"/>
                  </a:lnTo>
                  <a:cubicBezTo>
                    <a:pt x="2227" y="1536"/>
                    <a:pt x="1965" y="1429"/>
                    <a:pt x="1941" y="1131"/>
                  </a:cubicBezTo>
                  <a:cubicBezTo>
                    <a:pt x="1667" y="1441"/>
                    <a:pt x="1882" y="1643"/>
                    <a:pt x="1965" y="1857"/>
                  </a:cubicBezTo>
                  <a:lnTo>
                    <a:pt x="1965" y="1857"/>
                  </a:lnTo>
                  <a:cubicBezTo>
                    <a:pt x="1751" y="1310"/>
                    <a:pt x="1441" y="1441"/>
                    <a:pt x="1179" y="1215"/>
                  </a:cubicBezTo>
                  <a:cubicBezTo>
                    <a:pt x="1405" y="1477"/>
                    <a:pt x="1275" y="1786"/>
                    <a:pt x="1822" y="2000"/>
                  </a:cubicBezTo>
                  <a:lnTo>
                    <a:pt x="1822" y="2000"/>
                  </a:lnTo>
                  <a:cubicBezTo>
                    <a:pt x="1596" y="1929"/>
                    <a:pt x="1405" y="1703"/>
                    <a:pt x="1096" y="1977"/>
                  </a:cubicBezTo>
                  <a:cubicBezTo>
                    <a:pt x="1394" y="1988"/>
                    <a:pt x="1501" y="2262"/>
                    <a:pt x="1858" y="2143"/>
                  </a:cubicBezTo>
                  <a:lnTo>
                    <a:pt x="1858" y="2143"/>
                  </a:lnTo>
                  <a:cubicBezTo>
                    <a:pt x="1691" y="2215"/>
                    <a:pt x="1465" y="2108"/>
                    <a:pt x="1310" y="2536"/>
                  </a:cubicBezTo>
                  <a:cubicBezTo>
                    <a:pt x="1477" y="2393"/>
                    <a:pt x="1513" y="2500"/>
                    <a:pt x="1679" y="2465"/>
                  </a:cubicBezTo>
                  <a:cubicBezTo>
                    <a:pt x="1632" y="2691"/>
                    <a:pt x="1846" y="2977"/>
                    <a:pt x="2084" y="2846"/>
                  </a:cubicBezTo>
                  <a:cubicBezTo>
                    <a:pt x="1834" y="2750"/>
                    <a:pt x="1929" y="2548"/>
                    <a:pt x="2013" y="2477"/>
                  </a:cubicBezTo>
                  <a:cubicBezTo>
                    <a:pt x="2048" y="2441"/>
                    <a:pt x="2096" y="2417"/>
                    <a:pt x="2144" y="2417"/>
                  </a:cubicBezTo>
                  <a:cubicBezTo>
                    <a:pt x="2191" y="2417"/>
                    <a:pt x="2298" y="2465"/>
                    <a:pt x="2310" y="2536"/>
                  </a:cubicBezTo>
                  <a:cubicBezTo>
                    <a:pt x="2322" y="2596"/>
                    <a:pt x="2227" y="2655"/>
                    <a:pt x="2179" y="2560"/>
                  </a:cubicBezTo>
                  <a:cubicBezTo>
                    <a:pt x="2144" y="2691"/>
                    <a:pt x="2298" y="2786"/>
                    <a:pt x="2394" y="2691"/>
                  </a:cubicBezTo>
                  <a:cubicBezTo>
                    <a:pt x="2406" y="2679"/>
                    <a:pt x="2418" y="2679"/>
                    <a:pt x="2429" y="2667"/>
                  </a:cubicBezTo>
                  <a:lnTo>
                    <a:pt x="2429" y="2655"/>
                  </a:lnTo>
                  <a:cubicBezTo>
                    <a:pt x="2441" y="2619"/>
                    <a:pt x="2453" y="2584"/>
                    <a:pt x="2441" y="2548"/>
                  </a:cubicBezTo>
                  <a:cubicBezTo>
                    <a:pt x="2703" y="2727"/>
                    <a:pt x="2906" y="2965"/>
                    <a:pt x="3037" y="3251"/>
                  </a:cubicBezTo>
                  <a:cubicBezTo>
                    <a:pt x="2560" y="2477"/>
                    <a:pt x="2144" y="3298"/>
                    <a:pt x="1763" y="2917"/>
                  </a:cubicBezTo>
                  <a:cubicBezTo>
                    <a:pt x="1882" y="3143"/>
                    <a:pt x="2001" y="3251"/>
                    <a:pt x="2120" y="3298"/>
                  </a:cubicBezTo>
                  <a:cubicBezTo>
                    <a:pt x="2418" y="3393"/>
                    <a:pt x="2537" y="3120"/>
                    <a:pt x="2679" y="3131"/>
                  </a:cubicBezTo>
                  <a:cubicBezTo>
                    <a:pt x="2572" y="3262"/>
                    <a:pt x="2620" y="3370"/>
                    <a:pt x="2751" y="3429"/>
                  </a:cubicBezTo>
                  <a:cubicBezTo>
                    <a:pt x="2739" y="3251"/>
                    <a:pt x="2906" y="3227"/>
                    <a:pt x="3001" y="3322"/>
                  </a:cubicBezTo>
                  <a:cubicBezTo>
                    <a:pt x="3144" y="3465"/>
                    <a:pt x="3168" y="3810"/>
                    <a:pt x="3584" y="3882"/>
                  </a:cubicBezTo>
                  <a:cubicBezTo>
                    <a:pt x="3632" y="3929"/>
                    <a:pt x="3691" y="3965"/>
                    <a:pt x="3751" y="4001"/>
                  </a:cubicBezTo>
                  <a:cubicBezTo>
                    <a:pt x="3691" y="3977"/>
                    <a:pt x="3620" y="3965"/>
                    <a:pt x="3549" y="3953"/>
                  </a:cubicBezTo>
                  <a:cubicBezTo>
                    <a:pt x="3215" y="3715"/>
                    <a:pt x="2953" y="3941"/>
                    <a:pt x="2739" y="3941"/>
                  </a:cubicBezTo>
                  <a:cubicBezTo>
                    <a:pt x="2608" y="3941"/>
                    <a:pt x="2501" y="3810"/>
                    <a:pt x="2644" y="3691"/>
                  </a:cubicBezTo>
                  <a:cubicBezTo>
                    <a:pt x="2501" y="3632"/>
                    <a:pt x="2406" y="3679"/>
                    <a:pt x="2382" y="3858"/>
                  </a:cubicBezTo>
                  <a:cubicBezTo>
                    <a:pt x="2275" y="3751"/>
                    <a:pt x="2382" y="3465"/>
                    <a:pt x="2096" y="3334"/>
                  </a:cubicBezTo>
                  <a:cubicBezTo>
                    <a:pt x="1989" y="3274"/>
                    <a:pt x="1834" y="3274"/>
                    <a:pt x="1584" y="3346"/>
                  </a:cubicBezTo>
                  <a:lnTo>
                    <a:pt x="1584" y="3346"/>
                  </a:lnTo>
                  <a:cubicBezTo>
                    <a:pt x="2120" y="3346"/>
                    <a:pt x="1834" y="4227"/>
                    <a:pt x="2715" y="4024"/>
                  </a:cubicBezTo>
                  <a:cubicBezTo>
                    <a:pt x="2429" y="4120"/>
                    <a:pt x="2108" y="4143"/>
                    <a:pt x="1798" y="4084"/>
                  </a:cubicBezTo>
                  <a:cubicBezTo>
                    <a:pt x="1834" y="4072"/>
                    <a:pt x="1858" y="4036"/>
                    <a:pt x="1858" y="4001"/>
                  </a:cubicBezTo>
                  <a:cubicBezTo>
                    <a:pt x="1870" y="4001"/>
                    <a:pt x="1870" y="3989"/>
                    <a:pt x="1858" y="3989"/>
                  </a:cubicBezTo>
                  <a:cubicBezTo>
                    <a:pt x="1870" y="3977"/>
                    <a:pt x="1870" y="3965"/>
                    <a:pt x="1858" y="3953"/>
                  </a:cubicBezTo>
                  <a:cubicBezTo>
                    <a:pt x="1858" y="3810"/>
                    <a:pt x="1679" y="3762"/>
                    <a:pt x="1608" y="3893"/>
                  </a:cubicBezTo>
                  <a:cubicBezTo>
                    <a:pt x="1715" y="3858"/>
                    <a:pt x="1739" y="3965"/>
                    <a:pt x="1691" y="4001"/>
                  </a:cubicBezTo>
                  <a:cubicBezTo>
                    <a:pt x="1632" y="4048"/>
                    <a:pt x="1525" y="4001"/>
                    <a:pt x="1489" y="3965"/>
                  </a:cubicBezTo>
                  <a:cubicBezTo>
                    <a:pt x="1453" y="3929"/>
                    <a:pt x="1441" y="3882"/>
                    <a:pt x="1441" y="3834"/>
                  </a:cubicBezTo>
                  <a:cubicBezTo>
                    <a:pt x="1441" y="3715"/>
                    <a:pt x="1501" y="3512"/>
                    <a:pt x="1751" y="3620"/>
                  </a:cubicBezTo>
                  <a:cubicBezTo>
                    <a:pt x="1679" y="3358"/>
                    <a:pt x="1322" y="3405"/>
                    <a:pt x="1191" y="3608"/>
                  </a:cubicBezTo>
                  <a:cubicBezTo>
                    <a:pt x="1096" y="3453"/>
                    <a:pt x="1001" y="3512"/>
                    <a:pt x="989" y="3286"/>
                  </a:cubicBezTo>
                  <a:cubicBezTo>
                    <a:pt x="786" y="3703"/>
                    <a:pt x="1024" y="3786"/>
                    <a:pt x="1096" y="3953"/>
                  </a:cubicBezTo>
                  <a:lnTo>
                    <a:pt x="1096" y="3953"/>
                  </a:lnTo>
                  <a:cubicBezTo>
                    <a:pt x="917" y="3620"/>
                    <a:pt x="643" y="3739"/>
                    <a:pt x="429" y="3536"/>
                  </a:cubicBezTo>
                  <a:cubicBezTo>
                    <a:pt x="465" y="3941"/>
                    <a:pt x="751" y="3929"/>
                    <a:pt x="965" y="4036"/>
                  </a:cubicBezTo>
                  <a:lnTo>
                    <a:pt x="965" y="4036"/>
                  </a:lnTo>
                  <a:cubicBezTo>
                    <a:pt x="465" y="3822"/>
                    <a:pt x="334" y="4120"/>
                    <a:pt x="1" y="4155"/>
                  </a:cubicBezTo>
                  <a:close/>
                  <a:moveTo>
                    <a:pt x="5489" y="4036"/>
                  </a:moveTo>
                  <a:close/>
                  <a:moveTo>
                    <a:pt x="4763" y="3953"/>
                  </a:moveTo>
                  <a:cubicBezTo>
                    <a:pt x="4858" y="3905"/>
                    <a:pt x="4977" y="3882"/>
                    <a:pt x="5085" y="3905"/>
                  </a:cubicBezTo>
                  <a:cubicBezTo>
                    <a:pt x="5263" y="3989"/>
                    <a:pt x="5454" y="4048"/>
                    <a:pt x="5632" y="4108"/>
                  </a:cubicBezTo>
                  <a:cubicBezTo>
                    <a:pt x="5704" y="4120"/>
                    <a:pt x="5787" y="4132"/>
                    <a:pt x="5858" y="4143"/>
                  </a:cubicBezTo>
                  <a:cubicBezTo>
                    <a:pt x="5787" y="4155"/>
                    <a:pt x="5716" y="4167"/>
                    <a:pt x="5632" y="4179"/>
                  </a:cubicBezTo>
                  <a:cubicBezTo>
                    <a:pt x="5454" y="4239"/>
                    <a:pt x="5263" y="4310"/>
                    <a:pt x="5085" y="4382"/>
                  </a:cubicBezTo>
                  <a:cubicBezTo>
                    <a:pt x="4977" y="4405"/>
                    <a:pt x="4858" y="4394"/>
                    <a:pt x="4763" y="4334"/>
                  </a:cubicBezTo>
                  <a:cubicBezTo>
                    <a:pt x="4930" y="4346"/>
                    <a:pt x="5096" y="4274"/>
                    <a:pt x="5204" y="4143"/>
                  </a:cubicBezTo>
                  <a:cubicBezTo>
                    <a:pt x="5096" y="4024"/>
                    <a:pt x="4930" y="3953"/>
                    <a:pt x="4763" y="3965"/>
                  </a:cubicBezTo>
                  <a:close/>
                  <a:moveTo>
                    <a:pt x="5168" y="5036"/>
                  </a:moveTo>
                  <a:close/>
                  <a:moveTo>
                    <a:pt x="4894" y="4929"/>
                  </a:moveTo>
                  <a:cubicBezTo>
                    <a:pt x="4906" y="4751"/>
                    <a:pt x="4834" y="4596"/>
                    <a:pt x="4715" y="4477"/>
                  </a:cubicBezTo>
                  <a:cubicBezTo>
                    <a:pt x="4823" y="4513"/>
                    <a:pt x="4918" y="4584"/>
                    <a:pt x="4977" y="4679"/>
                  </a:cubicBezTo>
                  <a:cubicBezTo>
                    <a:pt x="5049" y="4858"/>
                    <a:pt x="5132" y="5036"/>
                    <a:pt x="5227" y="5203"/>
                  </a:cubicBezTo>
                  <a:cubicBezTo>
                    <a:pt x="5263" y="5275"/>
                    <a:pt x="5311" y="5334"/>
                    <a:pt x="5358" y="5394"/>
                  </a:cubicBezTo>
                  <a:cubicBezTo>
                    <a:pt x="5299" y="5346"/>
                    <a:pt x="5239" y="5298"/>
                    <a:pt x="5168" y="5251"/>
                  </a:cubicBezTo>
                  <a:cubicBezTo>
                    <a:pt x="5001" y="5167"/>
                    <a:pt x="4823" y="5084"/>
                    <a:pt x="4644" y="5013"/>
                  </a:cubicBezTo>
                  <a:cubicBezTo>
                    <a:pt x="4549" y="4953"/>
                    <a:pt x="4477" y="4858"/>
                    <a:pt x="4442" y="4751"/>
                  </a:cubicBezTo>
                  <a:cubicBezTo>
                    <a:pt x="4561" y="4870"/>
                    <a:pt x="4727" y="4929"/>
                    <a:pt x="4894" y="4929"/>
                  </a:cubicBezTo>
                  <a:close/>
                  <a:moveTo>
                    <a:pt x="5013" y="3108"/>
                  </a:moveTo>
                  <a:close/>
                  <a:moveTo>
                    <a:pt x="4644" y="3298"/>
                  </a:moveTo>
                  <a:cubicBezTo>
                    <a:pt x="4823" y="3227"/>
                    <a:pt x="5001" y="3143"/>
                    <a:pt x="5168" y="3060"/>
                  </a:cubicBezTo>
                  <a:cubicBezTo>
                    <a:pt x="5239" y="3012"/>
                    <a:pt x="5299" y="2965"/>
                    <a:pt x="5358" y="2917"/>
                  </a:cubicBezTo>
                  <a:cubicBezTo>
                    <a:pt x="5311" y="2977"/>
                    <a:pt x="5263" y="3048"/>
                    <a:pt x="5215" y="3108"/>
                  </a:cubicBezTo>
                  <a:cubicBezTo>
                    <a:pt x="5132" y="3274"/>
                    <a:pt x="5049" y="3453"/>
                    <a:pt x="4977" y="3632"/>
                  </a:cubicBezTo>
                  <a:cubicBezTo>
                    <a:pt x="4918" y="3739"/>
                    <a:pt x="4823" y="3798"/>
                    <a:pt x="4715" y="3834"/>
                  </a:cubicBezTo>
                  <a:cubicBezTo>
                    <a:pt x="4834" y="3715"/>
                    <a:pt x="4906" y="3560"/>
                    <a:pt x="4894" y="3393"/>
                  </a:cubicBezTo>
                  <a:cubicBezTo>
                    <a:pt x="4727" y="3381"/>
                    <a:pt x="4561" y="3453"/>
                    <a:pt x="4453" y="3572"/>
                  </a:cubicBezTo>
                  <a:cubicBezTo>
                    <a:pt x="4477" y="3465"/>
                    <a:pt x="4549" y="3358"/>
                    <a:pt x="4632" y="3298"/>
                  </a:cubicBezTo>
                  <a:close/>
                  <a:moveTo>
                    <a:pt x="4239" y="5525"/>
                  </a:moveTo>
                  <a:close/>
                  <a:moveTo>
                    <a:pt x="4001" y="2786"/>
                  </a:moveTo>
                  <a:close/>
                  <a:moveTo>
                    <a:pt x="3930" y="3512"/>
                  </a:moveTo>
                  <a:cubicBezTo>
                    <a:pt x="3870" y="3405"/>
                    <a:pt x="3858" y="3298"/>
                    <a:pt x="3882" y="3179"/>
                  </a:cubicBezTo>
                  <a:cubicBezTo>
                    <a:pt x="3965" y="3000"/>
                    <a:pt x="4025" y="2822"/>
                    <a:pt x="4084" y="2631"/>
                  </a:cubicBezTo>
                  <a:cubicBezTo>
                    <a:pt x="4096" y="2560"/>
                    <a:pt x="4108" y="2477"/>
                    <a:pt x="4120" y="2405"/>
                  </a:cubicBezTo>
                  <a:cubicBezTo>
                    <a:pt x="4132" y="2477"/>
                    <a:pt x="4144" y="2560"/>
                    <a:pt x="4156" y="2631"/>
                  </a:cubicBezTo>
                  <a:cubicBezTo>
                    <a:pt x="4215" y="2822"/>
                    <a:pt x="4287" y="3000"/>
                    <a:pt x="4358" y="3179"/>
                  </a:cubicBezTo>
                  <a:cubicBezTo>
                    <a:pt x="4382" y="3298"/>
                    <a:pt x="4370" y="3405"/>
                    <a:pt x="4311" y="3512"/>
                  </a:cubicBezTo>
                  <a:cubicBezTo>
                    <a:pt x="4477" y="3346"/>
                    <a:pt x="4358" y="3060"/>
                    <a:pt x="4120" y="3060"/>
                  </a:cubicBezTo>
                  <a:cubicBezTo>
                    <a:pt x="3882" y="3060"/>
                    <a:pt x="3763" y="3346"/>
                    <a:pt x="3930" y="3512"/>
                  </a:cubicBezTo>
                  <a:close/>
                  <a:moveTo>
                    <a:pt x="4120" y="5239"/>
                  </a:moveTo>
                  <a:cubicBezTo>
                    <a:pt x="4251" y="5120"/>
                    <a:pt x="4323" y="4965"/>
                    <a:pt x="4311" y="4798"/>
                  </a:cubicBezTo>
                  <a:cubicBezTo>
                    <a:pt x="4370" y="4894"/>
                    <a:pt x="4382" y="5013"/>
                    <a:pt x="4358" y="5120"/>
                  </a:cubicBezTo>
                  <a:cubicBezTo>
                    <a:pt x="4287" y="5298"/>
                    <a:pt x="4215" y="5477"/>
                    <a:pt x="4156" y="5667"/>
                  </a:cubicBezTo>
                  <a:cubicBezTo>
                    <a:pt x="4144" y="5739"/>
                    <a:pt x="4132" y="5822"/>
                    <a:pt x="4120" y="5894"/>
                  </a:cubicBezTo>
                  <a:cubicBezTo>
                    <a:pt x="4108" y="5822"/>
                    <a:pt x="4096" y="5739"/>
                    <a:pt x="4084" y="5667"/>
                  </a:cubicBezTo>
                  <a:cubicBezTo>
                    <a:pt x="4025" y="5477"/>
                    <a:pt x="3965" y="5298"/>
                    <a:pt x="3882" y="5120"/>
                  </a:cubicBezTo>
                  <a:cubicBezTo>
                    <a:pt x="3858" y="5013"/>
                    <a:pt x="3870" y="4894"/>
                    <a:pt x="3930" y="4798"/>
                  </a:cubicBezTo>
                  <a:cubicBezTo>
                    <a:pt x="3930" y="4965"/>
                    <a:pt x="3989" y="5132"/>
                    <a:pt x="4120" y="5239"/>
                  </a:cubicBezTo>
                  <a:close/>
                  <a:moveTo>
                    <a:pt x="3227" y="5203"/>
                  </a:moveTo>
                  <a:close/>
                  <a:moveTo>
                    <a:pt x="3346" y="3381"/>
                  </a:moveTo>
                  <a:cubicBezTo>
                    <a:pt x="3334" y="3548"/>
                    <a:pt x="3406" y="3715"/>
                    <a:pt x="3525" y="3822"/>
                  </a:cubicBezTo>
                  <a:cubicBezTo>
                    <a:pt x="3418" y="3798"/>
                    <a:pt x="3322" y="3727"/>
                    <a:pt x="3263" y="3632"/>
                  </a:cubicBezTo>
                  <a:cubicBezTo>
                    <a:pt x="3191" y="3441"/>
                    <a:pt x="3108" y="3274"/>
                    <a:pt x="3025" y="3096"/>
                  </a:cubicBezTo>
                  <a:cubicBezTo>
                    <a:pt x="2977" y="3036"/>
                    <a:pt x="2941" y="2977"/>
                    <a:pt x="2882" y="2905"/>
                  </a:cubicBezTo>
                  <a:cubicBezTo>
                    <a:pt x="2953" y="2965"/>
                    <a:pt x="3013" y="3012"/>
                    <a:pt x="3072" y="3048"/>
                  </a:cubicBezTo>
                  <a:cubicBezTo>
                    <a:pt x="3299" y="3191"/>
                    <a:pt x="3477" y="3215"/>
                    <a:pt x="3596" y="3286"/>
                  </a:cubicBezTo>
                  <a:cubicBezTo>
                    <a:pt x="3691" y="3358"/>
                    <a:pt x="3763" y="3441"/>
                    <a:pt x="3799" y="3560"/>
                  </a:cubicBezTo>
                  <a:cubicBezTo>
                    <a:pt x="3680" y="3429"/>
                    <a:pt x="3513" y="3370"/>
                    <a:pt x="3346" y="3381"/>
                  </a:cubicBezTo>
                  <a:close/>
                  <a:moveTo>
                    <a:pt x="3787" y="4739"/>
                  </a:moveTo>
                  <a:cubicBezTo>
                    <a:pt x="3763" y="4846"/>
                    <a:pt x="3691" y="4941"/>
                    <a:pt x="3596" y="5001"/>
                  </a:cubicBezTo>
                  <a:cubicBezTo>
                    <a:pt x="3418" y="5072"/>
                    <a:pt x="3239" y="5156"/>
                    <a:pt x="3060" y="5251"/>
                  </a:cubicBezTo>
                  <a:cubicBezTo>
                    <a:pt x="3001" y="5286"/>
                    <a:pt x="2941" y="5334"/>
                    <a:pt x="2882" y="5382"/>
                  </a:cubicBezTo>
                  <a:cubicBezTo>
                    <a:pt x="2929" y="5322"/>
                    <a:pt x="2977" y="5251"/>
                    <a:pt x="3013" y="5191"/>
                  </a:cubicBezTo>
                  <a:cubicBezTo>
                    <a:pt x="3108" y="5025"/>
                    <a:pt x="3180" y="4846"/>
                    <a:pt x="3263" y="4667"/>
                  </a:cubicBezTo>
                  <a:cubicBezTo>
                    <a:pt x="3322" y="4572"/>
                    <a:pt x="3418" y="4501"/>
                    <a:pt x="3525" y="4465"/>
                  </a:cubicBezTo>
                  <a:cubicBezTo>
                    <a:pt x="3394" y="4584"/>
                    <a:pt x="3334" y="4739"/>
                    <a:pt x="3334" y="4917"/>
                  </a:cubicBezTo>
                  <a:cubicBezTo>
                    <a:pt x="3513" y="4929"/>
                    <a:pt x="3680" y="4870"/>
                    <a:pt x="3799" y="4739"/>
                  </a:cubicBezTo>
                  <a:close/>
                  <a:moveTo>
                    <a:pt x="2739" y="4036"/>
                  </a:moveTo>
                  <a:close/>
                  <a:moveTo>
                    <a:pt x="2596" y="4108"/>
                  </a:moveTo>
                  <a:cubicBezTo>
                    <a:pt x="2775" y="4060"/>
                    <a:pt x="2965" y="3989"/>
                    <a:pt x="3144" y="3905"/>
                  </a:cubicBezTo>
                  <a:cubicBezTo>
                    <a:pt x="3251" y="3882"/>
                    <a:pt x="3370" y="3905"/>
                    <a:pt x="3465" y="3953"/>
                  </a:cubicBezTo>
                  <a:cubicBezTo>
                    <a:pt x="3299" y="3953"/>
                    <a:pt x="3132" y="4024"/>
                    <a:pt x="3025" y="4143"/>
                  </a:cubicBezTo>
                  <a:cubicBezTo>
                    <a:pt x="3132" y="4274"/>
                    <a:pt x="3299" y="4346"/>
                    <a:pt x="3465" y="4334"/>
                  </a:cubicBezTo>
                  <a:cubicBezTo>
                    <a:pt x="3370" y="4394"/>
                    <a:pt x="3251" y="4417"/>
                    <a:pt x="3144" y="4382"/>
                  </a:cubicBezTo>
                  <a:cubicBezTo>
                    <a:pt x="2965" y="4310"/>
                    <a:pt x="2775" y="4239"/>
                    <a:pt x="2596" y="4179"/>
                  </a:cubicBezTo>
                  <a:cubicBezTo>
                    <a:pt x="2525" y="4167"/>
                    <a:pt x="2441" y="4155"/>
                    <a:pt x="2358" y="4143"/>
                  </a:cubicBezTo>
                  <a:cubicBezTo>
                    <a:pt x="2441" y="4143"/>
                    <a:pt x="2525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26"/>
            <p:cNvSpPr/>
            <p:nvPr/>
          </p:nvSpPr>
          <p:spPr>
            <a:xfrm>
              <a:off x="4521375" y="1321425"/>
              <a:ext cx="273575" cy="273275"/>
            </a:xfrm>
            <a:custGeom>
              <a:avLst/>
              <a:gdLst/>
              <a:ahLst/>
              <a:cxnLst/>
              <a:rect l="l" t="t" r="r" b="b"/>
              <a:pathLst>
                <a:path w="10943" h="10931" extrusionOk="0">
                  <a:moveTo>
                    <a:pt x="1620" y="6168"/>
                  </a:moveTo>
                  <a:cubicBezTo>
                    <a:pt x="1799" y="6418"/>
                    <a:pt x="2263" y="6477"/>
                    <a:pt x="2358" y="6144"/>
                  </a:cubicBezTo>
                  <a:cubicBezTo>
                    <a:pt x="2037" y="6275"/>
                    <a:pt x="1930" y="6013"/>
                    <a:pt x="1942" y="5846"/>
                  </a:cubicBezTo>
                  <a:cubicBezTo>
                    <a:pt x="1942" y="5787"/>
                    <a:pt x="1965" y="5727"/>
                    <a:pt x="2013" y="5680"/>
                  </a:cubicBezTo>
                  <a:cubicBezTo>
                    <a:pt x="2061" y="5620"/>
                    <a:pt x="2204" y="5573"/>
                    <a:pt x="2275" y="5620"/>
                  </a:cubicBezTo>
                  <a:cubicBezTo>
                    <a:pt x="2346" y="5680"/>
                    <a:pt x="2323" y="5823"/>
                    <a:pt x="2180" y="5775"/>
                  </a:cubicBezTo>
                  <a:cubicBezTo>
                    <a:pt x="2263" y="5942"/>
                    <a:pt x="2513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lnTo>
                    <a:pt x="2513" y="5620"/>
                  </a:lnTo>
                  <a:cubicBezTo>
                    <a:pt x="2501" y="5573"/>
                    <a:pt x="2466" y="5537"/>
                    <a:pt x="2430" y="5513"/>
                  </a:cubicBezTo>
                  <a:cubicBezTo>
                    <a:pt x="2835" y="5430"/>
                    <a:pt x="3251" y="5465"/>
                    <a:pt x="3644" y="5596"/>
                  </a:cubicBezTo>
                  <a:cubicBezTo>
                    <a:pt x="2466" y="5323"/>
                    <a:pt x="2847" y="6489"/>
                    <a:pt x="2132" y="6489"/>
                  </a:cubicBezTo>
                  <a:lnTo>
                    <a:pt x="2204" y="6489"/>
                  </a:lnTo>
                  <a:cubicBezTo>
                    <a:pt x="2180" y="6489"/>
                    <a:pt x="2156" y="6489"/>
                    <a:pt x="2132" y="6489"/>
                  </a:cubicBezTo>
                  <a:cubicBezTo>
                    <a:pt x="2466" y="6585"/>
                    <a:pt x="2680" y="6585"/>
                    <a:pt x="2823" y="6513"/>
                  </a:cubicBezTo>
                  <a:cubicBezTo>
                    <a:pt x="3192" y="6335"/>
                    <a:pt x="3049" y="5954"/>
                    <a:pt x="3192" y="5823"/>
                  </a:cubicBezTo>
                  <a:cubicBezTo>
                    <a:pt x="3228" y="6049"/>
                    <a:pt x="3359" y="6108"/>
                    <a:pt x="3537" y="6037"/>
                  </a:cubicBezTo>
                  <a:cubicBezTo>
                    <a:pt x="3359" y="5882"/>
                    <a:pt x="3501" y="5692"/>
                    <a:pt x="3680" y="5704"/>
                  </a:cubicBezTo>
                  <a:cubicBezTo>
                    <a:pt x="3954" y="5715"/>
                    <a:pt x="4299" y="6001"/>
                    <a:pt x="4752" y="5692"/>
                  </a:cubicBezTo>
                  <a:cubicBezTo>
                    <a:pt x="4847" y="5680"/>
                    <a:pt x="4930" y="5656"/>
                    <a:pt x="5025" y="5632"/>
                  </a:cubicBezTo>
                  <a:cubicBezTo>
                    <a:pt x="4942" y="5680"/>
                    <a:pt x="4859" y="5727"/>
                    <a:pt x="4787" y="5775"/>
                  </a:cubicBezTo>
                  <a:cubicBezTo>
                    <a:pt x="4251" y="5882"/>
                    <a:pt x="4204" y="6335"/>
                    <a:pt x="4025" y="6537"/>
                  </a:cubicBezTo>
                  <a:cubicBezTo>
                    <a:pt x="3906" y="6668"/>
                    <a:pt x="3668" y="6632"/>
                    <a:pt x="3692" y="6394"/>
                  </a:cubicBezTo>
                  <a:cubicBezTo>
                    <a:pt x="3513" y="6466"/>
                    <a:pt x="3454" y="6608"/>
                    <a:pt x="3597" y="6787"/>
                  </a:cubicBezTo>
                  <a:cubicBezTo>
                    <a:pt x="3406" y="6799"/>
                    <a:pt x="3228" y="6430"/>
                    <a:pt x="2847" y="6561"/>
                  </a:cubicBezTo>
                  <a:cubicBezTo>
                    <a:pt x="2692" y="6620"/>
                    <a:pt x="2537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30" y="7656"/>
                    <a:pt x="4073" y="6632"/>
                  </a:cubicBezTo>
                  <a:lnTo>
                    <a:pt x="4073" y="6632"/>
                  </a:lnTo>
                  <a:cubicBezTo>
                    <a:pt x="3894" y="7001"/>
                    <a:pt x="3620" y="7323"/>
                    <a:pt x="3275" y="7561"/>
                  </a:cubicBezTo>
                  <a:cubicBezTo>
                    <a:pt x="3287" y="7513"/>
                    <a:pt x="3275" y="7454"/>
                    <a:pt x="3251" y="7418"/>
                  </a:cubicBezTo>
                  <a:lnTo>
                    <a:pt x="3251" y="7406"/>
                  </a:lnTo>
                  <a:cubicBezTo>
                    <a:pt x="3239" y="7394"/>
                    <a:pt x="3228" y="7382"/>
                    <a:pt x="3216" y="7370"/>
                  </a:cubicBezTo>
                  <a:cubicBezTo>
                    <a:pt x="3085" y="7216"/>
                    <a:pt x="2847" y="7358"/>
                    <a:pt x="2918" y="7549"/>
                  </a:cubicBezTo>
                  <a:cubicBezTo>
                    <a:pt x="2989" y="7418"/>
                    <a:pt x="3097" y="7489"/>
                    <a:pt x="3085" y="7585"/>
                  </a:cubicBezTo>
                  <a:cubicBezTo>
                    <a:pt x="3085" y="7668"/>
                    <a:pt x="2942" y="7728"/>
                    <a:pt x="2870" y="7728"/>
                  </a:cubicBezTo>
                  <a:cubicBezTo>
                    <a:pt x="2799" y="7728"/>
                    <a:pt x="2739" y="7704"/>
                    <a:pt x="2704" y="7656"/>
                  </a:cubicBezTo>
                  <a:cubicBezTo>
                    <a:pt x="2573" y="7549"/>
                    <a:pt x="2466" y="7287"/>
                    <a:pt x="2787" y="7168"/>
                  </a:cubicBezTo>
                  <a:cubicBezTo>
                    <a:pt x="2477" y="6989"/>
                    <a:pt x="2192" y="7358"/>
                    <a:pt x="2251" y="7668"/>
                  </a:cubicBezTo>
                  <a:cubicBezTo>
                    <a:pt x="2025" y="7620"/>
                    <a:pt x="1977" y="7763"/>
                    <a:pt x="1763" y="7573"/>
                  </a:cubicBezTo>
                  <a:cubicBezTo>
                    <a:pt x="1965" y="8144"/>
                    <a:pt x="2275" y="8001"/>
                    <a:pt x="2489" y="8097"/>
                  </a:cubicBezTo>
                  <a:lnTo>
                    <a:pt x="2489" y="8097"/>
                  </a:lnTo>
                  <a:cubicBezTo>
                    <a:pt x="2013" y="7942"/>
                    <a:pt x="1870" y="8299"/>
                    <a:pt x="1465" y="8323"/>
                  </a:cubicBezTo>
                  <a:cubicBezTo>
                    <a:pt x="1882" y="8668"/>
                    <a:pt x="2144" y="8382"/>
                    <a:pt x="2442" y="8275"/>
                  </a:cubicBezTo>
                  <a:lnTo>
                    <a:pt x="2442" y="8275"/>
                  </a:lnTo>
                  <a:cubicBezTo>
                    <a:pt x="1715" y="8573"/>
                    <a:pt x="1882" y="8978"/>
                    <a:pt x="1596" y="9323"/>
                  </a:cubicBezTo>
                  <a:cubicBezTo>
                    <a:pt x="1942" y="9025"/>
                    <a:pt x="2346" y="9192"/>
                    <a:pt x="2632" y="8478"/>
                  </a:cubicBezTo>
                  <a:lnTo>
                    <a:pt x="2632" y="8478"/>
                  </a:lnTo>
                  <a:cubicBezTo>
                    <a:pt x="2525" y="8775"/>
                    <a:pt x="2239" y="9025"/>
                    <a:pt x="2597" y="9442"/>
                  </a:cubicBezTo>
                  <a:cubicBezTo>
                    <a:pt x="2620" y="9049"/>
                    <a:pt x="2978" y="8906"/>
                    <a:pt x="2823" y="8430"/>
                  </a:cubicBezTo>
                  <a:lnTo>
                    <a:pt x="2823" y="8430"/>
                  </a:lnTo>
                  <a:cubicBezTo>
                    <a:pt x="2918" y="8644"/>
                    <a:pt x="2763" y="8954"/>
                    <a:pt x="3347" y="9156"/>
                  </a:cubicBezTo>
                  <a:cubicBezTo>
                    <a:pt x="3156" y="8930"/>
                    <a:pt x="3299" y="8882"/>
                    <a:pt x="3251" y="8656"/>
                  </a:cubicBezTo>
                  <a:cubicBezTo>
                    <a:pt x="3549" y="8728"/>
                    <a:pt x="3930" y="8442"/>
                    <a:pt x="3751" y="8132"/>
                  </a:cubicBezTo>
                  <a:cubicBezTo>
                    <a:pt x="3620" y="8454"/>
                    <a:pt x="3370" y="8335"/>
                    <a:pt x="3251" y="8216"/>
                  </a:cubicBezTo>
                  <a:cubicBezTo>
                    <a:pt x="3216" y="8168"/>
                    <a:pt x="3192" y="8109"/>
                    <a:pt x="3192" y="8049"/>
                  </a:cubicBezTo>
                  <a:cubicBezTo>
                    <a:pt x="3192" y="7978"/>
                    <a:pt x="3251" y="7835"/>
                    <a:pt x="3335" y="7823"/>
                  </a:cubicBezTo>
                  <a:cubicBezTo>
                    <a:pt x="3418" y="7811"/>
                    <a:pt x="3501" y="7930"/>
                    <a:pt x="3370" y="8001"/>
                  </a:cubicBezTo>
                  <a:cubicBezTo>
                    <a:pt x="3394" y="8001"/>
                    <a:pt x="3418" y="8001"/>
                    <a:pt x="3442" y="8001"/>
                  </a:cubicBezTo>
                  <a:cubicBezTo>
                    <a:pt x="3525" y="7990"/>
                    <a:pt x="3597" y="7918"/>
                    <a:pt x="3597" y="7835"/>
                  </a:cubicBezTo>
                  <a:cubicBezTo>
                    <a:pt x="3597" y="7787"/>
                    <a:pt x="3585" y="7739"/>
                    <a:pt x="3549" y="7704"/>
                  </a:cubicBezTo>
                  <a:cubicBezTo>
                    <a:pt x="3537" y="7680"/>
                    <a:pt x="3525" y="7668"/>
                    <a:pt x="3513" y="7656"/>
                  </a:cubicBezTo>
                  <a:lnTo>
                    <a:pt x="3501" y="7656"/>
                  </a:lnTo>
                  <a:cubicBezTo>
                    <a:pt x="3454" y="7632"/>
                    <a:pt x="3406" y="7620"/>
                    <a:pt x="3359" y="7632"/>
                  </a:cubicBezTo>
                  <a:cubicBezTo>
                    <a:pt x="3597" y="7287"/>
                    <a:pt x="3906" y="7013"/>
                    <a:pt x="4287" y="6835"/>
                  </a:cubicBezTo>
                  <a:cubicBezTo>
                    <a:pt x="3251" y="7478"/>
                    <a:pt x="4347" y="8025"/>
                    <a:pt x="3835" y="8537"/>
                  </a:cubicBezTo>
                  <a:lnTo>
                    <a:pt x="3894" y="8490"/>
                  </a:lnTo>
                  <a:cubicBezTo>
                    <a:pt x="3870" y="8501"/>
                    <a:pt x="3859" y="8525"/>
                    <a:pt x="3835" y="8537"/>
                  </a:cubicBezTo>
                  <a:cubicBezTo>
                    <a:pt x="4132" y="8371"/>
                    <a:pt x="4287" y="8216"/>
                    <a:pt x="4347" y="8061"/>
                  </a:cubicBezTo>
                  <a:cubicBezTo>
                    <a:pt x="4478" y="7680"/>
                    <a:pt x="4109" y="7513"/>
                    <a:pt x="4121" y="7311"/>
                  </a:cubicBezTo>
                  <a:cubicBezTo>
                    <a:pt x="4299" y="7466"/>
                    <a:pt x="4442" y="7406"/>
                    <a:pt x="4513" y="7216"/>
                  </a:cubicBezTo>
                  <a:cubicBezTo>
                    <a:pt x="4275" y="7239"/>
                    <a:pt x="4240" y="7013"/>
                    <a:pt x="4371" y="6882"/>
                  </a:cubicBezTo>
                  <a:cubicBezTo>
                    <a:pt x="4573" y="6704"/>
                    <a:pt x="5025" y="6656"/>
                    <a:pt x="5121" y="6120"/>
                  </a:cubicBezTo>
                  <a:cubicBezTo>
                    <a:pt x="5180" y="6049"/>
                    <a:pt x="5228" y="5965"/>
                    <a:pt x="5275" y="5882"/>
                  </a:cubicBezTo>
                  <a:cubicBezTo>
                    <a:pt x="5252" y="5977"/>
                    <a:pt x="5228" y="6061"/>
                    <a:pt x="5216" y="6156"/>
                  </a:cubicBezTo>
                  <a:cubicBezTo>
                    <a:pt x="4906" y="6596"/>
                    <a:pt x="5192" y="6954"/>
                    <a:pt x="5204" y="7228"/>
                  </a:cubicBezTo>
                  <a:cubicBezTo>
                    <a:pt x="5204" y="7406"/>
                    <a:pt x="5025" y="7549"/>
                    <a:pt x="4871" y="7370"/>
                  </a:cubicBezTo>
                  <a:cubicBezTo>
                    <a:pt x="4799" y="7549"/>
                    <a:pt x="4859" y="7680"/>
                    <a:pt x="5085" y="7716"/>
                  </a:cubicBezTo>
                  <a:cubicBezTo>
                    <a:pt x="4954" y="7859"/>
                    <a:pt x="4573" y="7716"/>
                    <a:pt x="4394" y="8085"/>
                  </a:cubicBezTo>
                  <a:cubicBezTo>
                    <a:pt x="4323" y="8228"/>
                    <a:pt x="4323" y="8442"/>
                    <a:pt x="4418" y="8775"/>
                  </a:cubicBezTo>
                  <a:lnTo>
                    <a:pt x="4418" y="8775"/>
                  </a:lnTo>
                  <a:lnTo>
                    <a:pt x="4418" y="8775"/>
                  </a:lnTo>
                  <a:cubicBezTo>
                    <a:pt x="4418" y="8061"/>
                    <a:pt x="5585" y="8442"/>
                    <a:pt x="5311" y="7263"/>
                  </a:cubicBezTo>
                  <a:lnTo>
                    <a:pt x="5311" y="7263"/>
                  </a:lnTo>
                  <a:cubicBezTo>
                    <a:pt x="5442" y="7656"/>
                    <a:pt x="5478" y="8085"/>
                    <a:pt x="5394" y="8490"/>
                  </a:cubicBezTo>
                  <a:cubicBezTo>
                    <a:pt x="5371" y="8442"/>
                    <a:pt x="5323" y="8418"/>
                    <a:pt x="5275" y="8406"/>
                  </a:cubicBezTo>
                  <a:lnTo>
                    <a:pt x="5264" y="8406"/>
                  </a:lnTo>
                  <a:cubicBezTo>
                    <a:pt x="5252" y="8406"/>
                    <a:pt x="5228" y="8406"/>
                    <a:pt x="5216" y="8406"/>
                  </a:cubicBezTo>
                  <a:cubicBezTo>
                    <a:pt x="5109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9" y="8728"/>
                  </a:cubicBezTo>
                  <a:lnTo>
                    <a:pt x="5133" y="8740"/>
                  </a:lnTo>
                  <a:cubicBezTo>
                    <a:pt x="5097" y="8597"/>
                    <a:pt x="5228" y="8573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80" y="8954"/>
                    <a:pt x="5121" y="8978"/>
                    <a:pt x="5061" y="8966"/>
                  </a:cubicBezTo>
                  <a:cubicBezTo>
                    <a:pt x="4894" y="8978"/>
                    <a:pt x="4632" y="8882"/>
                    <a:pt x="4763" y="8561"/>
                  </a:cubicBezTo>
                  <a:cubicBezTo>
                    <a:pt x="4418" y="8656"/>
                    <a:pt x="4490" y="9121"/>
                    <a:pt x="4740" y="9299"/>
                  </a:cubicBezTo>
                  <a:cubicBezTo>
                    <a:pt x="4549" y="9418"/>
                    <a:pt x="4621" y="9561"/>
                    <a:pt x="4323" y="9573"/>
                  </a:cubicBezTo>
                  <a:cubicBezTo>
                    <a:pt x="4883" y="9847"/>
                    <a:pt x="4990" y="9514"/>
                    <a:pt x="5216" y="9430"/>
                  </a:cubicBezTo>
                  <a:lnTo>
                    <a:pt x="5216" y="9430"/>
                  </a:lnTo>
                  <a:cubicBezTo>
                    <a:pt x="4763" y="9656"/>
                    <a:pt x="4918" y="10014"/>
                    <a:pt x="4656" y="10311"/>
                  </a:cubicBezTo>
                  <a:cubicBezTo>
                    <a:pt x="5192" y="10264"/>
                    <a:pt x="5180" y="9871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42" y="10930"/>
                  </a:cubicBezTo>
                  <a:cubicBezTo>
                    <a:pt x="5490" y="10490"/>
                    <a:pt x="5895" y="10311"/>
                    <a:pt x="5585" y="9597"/>
                  </a:cubicBezTo>
                  <a:lnTo>
                    <a:pt x="5585" y="9597"/>
                  </a:lnTo>
                  <a:cubicBezTo>
                    <a:pt x="5716" y="9871"/>
                    <a:pt x="5704" y="10264"/>
                    <a:pt x="6240" y="10311"/>
                  </a:cubicBezTo>
                  <a:cubicBezTo>
                    <a:pt x="5978" y="10014"/>
                    <a:pt x="6133" y="9656"/>
                    <a:pt x="5680" y="9430"/>
                  </a:cubicBezTo>
                  <a:lnTo>
                    <a:pt x="5680" y="9430"/>
                  </a:lnTo>
                  <a:cubicBezTo>
                    <a:pt x="5906" y="9514"/>
                    <a:pt x="6014" y="9835"/>
                    <a:pt x="6573" y="9573"/>
                  </a:cubicBezTo>
                  <a:cubicBezTo>
                    <a:pt x="6276" y="9561"/>
                    <a:pt x="6347" y="9430"/>
                    <a:pt x="6156" y="9299"/>
                  </a:cubicBezTo>
                  <a:cubicBezTo>
                    <a:pt x="6418" y="9121"/>
                    <a:pt x="6478" y="8656"/>
                    <a:pt x="6133" y="8561"/>
                  </a:cubicBezTo>
                  <a:cubicBezTo>
                    <a:pt x="6264" y="8882"/>
                    <a:pt x="6002" y="8978"/>
                    <a:pt x="5835" y="8966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1" y="8859"/>
                    <a:pt x="5561" y="8704"/>
                    <a:pt x="5621" y="8644"/>
                  </a:cubicBezTo>
                  <a:cubicBezTo>
                    <a:pt x="5668" y="8573"/>
                    <a:pt x="5811" y="8597"/>
                    <a:pt x="5764" y="8740"/>
                  </a:cubicBezTo>
                  <a:lnTo>
                    <a:pt x="5799" y="8728"/>
                  </a:lnTo>
                  <a:cubicBezTo>
                    <a:pt x="5835" y="8692"/>
                    <a:pt x="5859" y="8644"/>
                    <a:pt x="5859" y="8597"/>
                  </a:cubicBezTo>
                  <a:cubicBezTo>
                    <a:pt x="5859" y="8501"/>
                    <a:pt x="5787" y="8418"/>
                    <a:pt x="5680" y="8406"/>
                  </a:cubicBezTo>
                  <a:cubicBezTo>
                    <a:pt x="5668" y="8406"/>
                    <a:pt x="5645" y="8406"/>
                    <a:pt x="5633" y="8406"/>
                  </a:cubicBezTo>
                  <a:lnTo>
                    <a:pt x="5621" y="8406"/>
                  </a:lnTo>
                  <a:cubicBezTo>
                    <a:pt x="5573" y="8418"/>
                    <a:pt x="5525" y="8442"/>
                    <a:pt x="5502" y="8490"/>
                  </a:cubicBezTo>
                  <a:cubicBezTo>
                    <a:pt x="5418" y="8085"/>
                    <a:pt x="5454" y="7656"/>
                    <a:pt x="5597" y="7263"/>
                  </a:cubicBezTo>
                  <a:cubicBezTo>
                    <a:pt x="5311" y="8442"/>
                    <a:pt x="6478" y="8061"/>
                    <a:pt x="6490" y="8787"/>
                  </a:cubicBezTo>
                  <a:lnTo>
                    <a:pt x="6490" y="8704"/>
                  </a:lnTo>
                  <a:cubicBezTo>
                    <a:pt x="6490" y="8728"/>
                    <a:pt x="6490" y="8763"/>
                    <a:pt x="6490" y="8787"/>
                  </a:cubicBezTo>
                  <a:cubicBezTo>
                    <a:pt x="6573" y="8454"/>
                    <a:pt x="6573" y="8240"/>
                    <a:pt x="6502" y="8097"/>
                  </a:cubicBezTo>
                  <a:cubicBezTo>
                    <a:pt x="6323" y="7728"/>
                    <a:pt x="5942" y="7859"/>
                    <a:pt x="5811" y="7716"/>
                  </a:cubicBezTo>
                  <a:cubicBezTo>
                    <a:pt x="6049" y="7692"/>
                    <a:pt x="6109" y="7549"/>
                    <a:pt x="6026" y="7370"/>
                  </a:cubicBezTo>
                  <a:cubicBezTo>
                    <a:pt x="5871" y="7549"/>
                    <a:pt x="5680" y="7418"/>
                    <a:pt x="5692" y="7239"/>
                  </a:cubicBezTo>
                  <a:cubicBezTo>
                    <a:pt x="5704" y="6966"/>
                    <a:pt x="5990" y="6608"/>
                    <a:pt x="5680" y="6156"/>
                  </a:cubicBezTo>
                  <a:cubicBezTo>
                    <a:pt x="5668" y="6073"/>
                    <a:pt x="5645" y="5977"/>
                    <a:pt x="5621" y="5894"/>
                  </a:cubicBezTo>
                  <a:cubicBezTo>
                    <a:pt x="5668" y="5977"/>
                    <a:pt x="5716" y="6049"/>
                    <a:pt x="5775" y="6120"/>
                  </a:cubicBezTo>
                  <a:cubicBezTo>
                    <a:pt x="5871" y="6668"/>
                    <a:pt x="6323" y="6704"/>
                    <a:pt x="6526" y="6894"/>
                  </a:cubicBezTo>
                  <a:cubicBezTo>
                    <a:pt x="6657" y="7013"/>
                    <a:pt x="6621" y="7239"/>
                    <a:pt x="6383" y="7228"/>
                  </a:cubicBezTo>
                  <a:cubicBezTo>
                    <a:pt x="6454" y="7406"/>
                    <a:pt x="6597" y="7466"/>
                    <a:pt x="6776" y="7323"/>
                  </a:cubicBezTo>
                  <a:cubicBezTo>
                    <a:pt x="6788" y="7513"/>
                    <a:pt x="6430" y="7680"/>
                    <a:pt x="6561" y="8073"/>
                  </a:cubicBezTo>
                  <a:cubicBezTo>
                    <a:pt x="6609" y="8216"/>
                    <a:pt x="6752" y="8382"/>
                    <a:pt x="7061" y="8549"/>
                  </a:cubicBezTo>
                  <a:lnTo>
                    <a:pt x="7061" y="8549"/>
                  </a:lnTo>
                  <a:lnTo>
                    <a:pt x="7061" y="8549"/>
                  </a:lnTo>
                  <a:cubicBezTo>
                    <a:pt x="6561" y="8037"/>
                    <a:pt x="7645" y="7489"/>
                    <a:pt x="6621" y="6847"/>
                  </a:cubicBezTo>
                  <a:lnTo>
                    <a:pt x="6621" y="6847"/>
                  </a:lnTo>
                  <a:cubicBezTo>
                    <a:pt x="7002" y="7025"/>
                    <a:pt x="7323" y="7299"/>
                    <a:pt x="7561" y="7656"/>
                  </a:cubicBezTo>
                  <a:cubicBezTo>
                    <a:pt x="7514" y="7644"/>
                    <a:pt x="7466" y="7656"/>
                    <a:pt x="7419" y="7680"/>
                  </a:cubicBezTo>
                  <a:lnTo>
                    <a:pt x="7407" y="7680"/>
                  </a:lnTo>
                  <a:cubicBezTo>
                    <a:pt x="7395" y="7692"/>
                    <a:pt x="7383" y="7704"/>
                    <a:pt x="7371" y="7716"/>
                  </a:cubicBezTo>
                  <a:cubicBezTo>
                    <a:pt x="7228" y="7847"/>
                    <a:pt x="7371" y="8073"/>
                    <a:pt x="7550" y="8013"/>
                  </a:cubicBezTo>
                  <a:cubicBezTo>
                    <a:pt x="7419" y="7942"/>
                    <a:pt x="7502" y="7823"/>
                    <a:pt x="7585" y="7835"/>
                  </a:cubicBezTo>
                  <a:cubicBezTo>
                    <a:pt x="7669" y="7847"/>
                    <a:pt x="7740" y="7990"/>
                    <a:pt x="7740" y="8061"/>
                  </a:cubicBezTo>
                  <a:cubicBezTo>
                    <a:pt x="7728" y="8120"/>
                    <a:pt x="7704" y="8180"/>
                    <a:pt x="7669" y="8228"/>
                  </a:cubicBezTo>
                  <a:cubicBezTo>
                    <a:pt x="7550" y="8347"/>
                    <a:pt x="7299" y="8466"/>
                    <a:pt x="7169" y="8144"/>
                  </a:cubicBezTo>
                  <a:cubicBezTo>
                    <a:pt x="6990" y="8454"/>
                    <a:pt x="7371" y="8740"/>
                    <a:pt x="7669" y="8680"/>
                  </a:cubicBezTo>
                  <a:cubicBezTo>
                    <a:pt x="7621" y="8894"/>
                    <a:pt x="7776" y="8942"/>
                    <a:pt x="7573" y="9168"/>
                  </a:cubicBezTo>
                  <a:cubicBezTo>
                    <a:pt x="8157" y="8966"/>
                    <a:pt x="8002" y="8656"/>
                    <a:pt x="8097" y="8442"/>
                  </a:cubicBezTo>
                  <a:lnTo>
                    <a:pt x="8097" y="8442"/>
                  </a:lnTo>
                  <a:cubicBezTo>
                    <a:pt x="7954" y="8918"/>
                    <a:pt x="8312" y="9061"/>
                    <a:pt x="8323" y="9454"/>
                  </a:cubicBezTo>
                  <a:cubicBezTo>
                    <a:pt x="8681" y="9037"/>
                    <a:pt x="8395" y="8775"/>
                    <a:pt x="8288" y="8490"/>
                  </a:cubicBezTo>
                  <a:lnTo>
                    <a:pt x="8288" y="8490"/>
                  </a:lnTo>
                  <a:cubicBezTo>
                    <a:pt x="8585" y="9216"/>
                    <a:pt x="8990" y="9049"/>
                    <a:pt x="9324" y="9335"/>
                  </a:cubicBezTo>
                  <a:cubicBezTo>
                    <a:pt x="9026" y="8990"/>
                    <a:pt x="9204" y="8585"/>
                    <a:pt x="8478" y="8299"/>
                  </a:cubicBezTo>
                  <a:lnTo>
                    <a:pt x="8478" y="8299"/>
                  </a:lnTo>
                  <a:cubicBezTo>
                    <a:pt x="8776" y="8406"/>
                    <a:pt x="9038" y="8680"/>
                    <a:pt x="9455" y="8335"/>
                  </a:cubicBezTo>
                  <a:cubicBezTo>
                    <a:pt x="9062" y="8311"/>
                    <a:pt x="8907" y="7954"/>
                    <a:pt x="8431" y="8109"/>
                  </a:cubicBezTo>
                  <a:lnTo>
                    <a:pt x="8431" y="8109"/>
                  </a:lnTo>
                  <a:cubicBezTo>
                    <a:pt x="8645" y="8013"/>
                    <a:pt x="8966" y="8156"/>
                    <a:pt x="9157" y="7585"/>
                  </a:cubicBezTo>
                  <a:cubicBezTo>
                    <a:pt x="8943" y="7775"/>
                    <a:pt x="8895" y="7632"/>
                    <a:pt x="8669" y="7680"/>
                  </a:cubicBezTo>
                  <a:cubicBezTo>
                    <a:pt x="8728" y="7382"/>
                    <a:pt x="8442" y="7001"/>
                    <a:pt x="8133" y="7180"/>
                  </a:cubicBezTo>
                  <a:cubicBezTo>
                    <a:pt x="8454" y="7311"/>
                    <a:pt x="8347" y="7561"/>
                    <a:pt x="8216" y="7668"/>
                  </a:cubicBezTo>
                  <a:cubicBezTo>
                    <a:pt x="8181" y="7716"/>
                    <a:pt x="8121" y="7739"/>
                    <a:pt x="8050" y="7739"/>
                  </a:cubicBezTo>
                  <a:cubicBezTo>
                    <a:pt x="7978" y="7739"/>
                    <a:pt x="7835" y="7680"/>
                    <a:pt x="7835" y="7597"/>
                  </a:cubicBezTo>
                  <a:cubicBezTo>
                    <a:pt x="7823" y="7513"/>
                    <a:pt x="7931" y="7430"/>
                    <a:pt x="8014" y="7561"/>
                  </a:cubicBezTo>
                  <a:cubicBezTo>
                    <a:pt x="8014" y="7537"/>
                    <a:pt x="8014" y="7513"/>
                    <a:pt x="8014" y="7489"/>
                  </a:cubicBezTo>
                  <a:cubicBezTo>
                    <a:pt x="8002" y="7406"/>
                    <a:pt x="7931" y="7335"/>
                    <a:pt x="7847" y="7335"/>
                  </a:cubicBezTo>
                  <a:cubicBezTo>
                    <a:pt x="7788" y="7323"/>
                    <a:pt x="7740" y="7347"/>
                    <a:pt x="7704" y="7382"/>
                  </a:cubicBezTo>
                  <a:cubicBezTo>
                    <a:pt x="7692" y="7394"/>
                    <a:pt x="7680" y="7406"/>
                    <a:pt x="7669" y="7418"/>
                  </a:cubicBezTo>
                  <a:lnTo>
                    <a:pt x="7669" y="7430"/>
                  </a:lnTo>
                  <a:cubicBezTo>
                    <a:pt x="7645" y="7466"/>
                    <a:pt x="7633" y="7525"/>
                    <a:pt x="7645" y="7573"/>
                  </a:cubicBezTo>
                  <a:cubicBezTo>
                    <a:pt x="7299" y="7335"/>
                    <a:pt x="7026" y="7013"/>
                    <a:pt x="6847" y="6644"/>
                  </a:cubicBezTo>
                  <a:cubicBezTo>
                    <a:pt x="7490" y="7668"/>
                    <a:pt x="8038" y="6585"/>
                    <a:pt x="8550" y="7085"/>
                  </a:cubicBezTo>
                  <a:cubicBezTo>
                    <a:pt x="8538" y="7073"/>
                    <a:pt x="8514" y="7049"/>
                    <a:pt x="8490" y="7037"/>
                  </a:cubicBezTo>
                  <a:cubicBezTo>
                    <a:pt x="8514" y="7049"/>
                    <a:pt x="8538" y="7073"/>
                    <a:pt x="8550" y="7085"/>
                  </a:cubicBezTo>
                  <a:cubicBezTo>
                    <a:pt x="8383" y="6787"/>
                    <a:pt x="8228" y="6644"/>
                    <a:pt x="8073" y="6585"/>
                  </a:cubicBezTo>
                  <a:cubicBezTo>
                    <a:pt x="7692" y="6454"/>
                    <a:pt x="7514" y="6823"/>
                    <a:pt x="7323" y="6811"/>
                  </a:cubicBezTo>
                  <a:cubicBezTo>
                    <a:pt x="7466" y="6620"/>
                    <a:pt x="7407" y="6489"/>
                    <a:pt x="7228" y="6418"/>
                  </a:cubicBezTo>
                  <a:cubicBezTo>
                    <a:pt x="7252" y="6656"/>
                    <a:pt x="7014" y="6692"/>
                    <a:pt x="6895" y="6561"/>
                  </a:cubicBezTo>
                  <a:cubicBezTo>
                    <a:pt x="6716" y="6358"/>
                    <a:pt x="6668" y="5906"/>
                    <a:pt x="6133" y="5799"/>
                  </a:cubicBezTo>
                  <a:cubicBezTo>
                    <a:pt x="6061" y="5751"/>
                    <a:pt x="5978" y="5692"/>
                    <a:pt x="5895" y="5656"/>
                  </a:cubicBezTo>
                  <a:cubicBezTo>
                    <a:pt x="5990" y="5680"/>
                    <a:pt x="6073" y="5704"/>
                    <a:pt x="6168" y="5715"/>
                  </a:cubicBezTo>
                  <a:cubicBezTo>
                    <a:pt x="6609" y="6025"/>
                    <a:pt x="6966" y="5727"/>
                    <a:pt x="7240" y="5727"/>
                  </a:cubicBezTo>
                  <a:cubicBezTo>
                    <a:pt x="7419" y="5715"/>
                    <a:pt x="7561" y="5906"/>
                    <a:pt x="7383" y="6049"/>
                  </a:cubicBezTo>
                  <a:cubicBezTo>
                    <a:pt x="7561" y="6132"/>
                    <a:pt x="7692" y="6073"/>
                    <a:pt x="7728" y="5846"/>
                  </a:cubicBezTo>
                  <a:cubicBezTo>
                    <a:pt x="7871" y="5977"/>
                    <a:pt x="7728" y="6358"/>
                    <a:pt x="8097" y="6537"/>
                  </a:cubicBezTo>
                  <a:cubicBezTo>
                    <a:pt x="8240" y="6608"/>
                    <a:pt x="8454" y="6608"/>
                    <a:pt x="8788" y="6513"/>
                  </a:cubicBezTo>
                  <a:lnTo>
                    <a:pt x="8788" y="6513"/>
                  </a:lnTo>
                  <a:cubicBezTo>
                    <a:pt x="8073" y="6501"/>
                    <a:pt x="8454" y="5346"/>
                    <a:pt x="7276" y="5620"/>
                  </a:cubicBezTo>
                  <a:lnTo>
                    <a:pt x="7276" y="5620"/>
                  </a:lnTo>
                  <a:cubicBezTo>
                    <a:pt x="7669" y="5477"/>
                    <a:pt x="8085" y="5453"/>
                    <a:pt x="8502" y="5525"/>
                  </a:cubicBezTo>
                  <a:cubicBezTo>
                    <a:pt x="8454" y="5561"/>
                    <a:pt x="8431" y="5596"/>
                    <a:pt x="8419" y="5644"/>
                  </a:cubicBezTo>
                  <a:lnTo>
                    <a:pt x="8419" y="5656"/>
                  </a:lnTo>
                  <a:cubicBezTo>
                    <a:pt x="8419" y="5680"/>
                    <a:pt x="8419" y="5692"/>
                    <a:pt x="8419" y="5715"/>
                  </a:cubicBezTo>
                  <a:cubicBezTo>
                    <a:pt x="8419" y="5906"/>
                    <a:pt x="8669" y="5965"/>
                    <a:pt x="8752" y="5799"/>
                  </a:cubicBezTo>
                  <a:cubicBezTo>
                    <a:pt x="8597" y="5834"/>
                    <a:pt x="8585" y="5704"/>
                    <a:pt x="8645" y="5644"/>
                  </a:cubicBezTo>
                  <a:cubicBezTo>
                    <a:pt x="8716" y="5596"/>
                    <a:pt x="8859" y="5644"/>
                    <a:pt x="8919" y="5704"/>
                  </a:cubicBezTo>
                  <a:cubicBezTo>
                    <a:pt x="8954" y="5739"/>
                    <a:pt x="8978" y="5799"/>
                    <a:pt x="8978" y="5870"/>
                  </a:cubicBezTo>
                  <a:cubicBezTo>
                    <a:pt x="8990" y="6037"/>
                    <a:pt x="8895" y="6299"/>
                    <a:pt x="8573" y="6168"/>
                  </a:cubicBezTo>
                  <a:cubicBezTo>
                    <a:pt x="8669" y="6501"/>
                    <a:pt x="9133" y="6442"/>
                    <a:pt x="9300" y="6180"/>
                  </a:cubicBezTo>
                  <a:cubicBezTo>
                    <a:pt x="9431" y="6382"/>
                    <a:pt x="9562" y="6299"/>
                    <a:pt x="9585" y="6596"/>
                  </a:cubicBezTo>
                  <a:cubicBezTo>
                    <a:pt x="9847" y="6049"/>
                    <a:pt x="9526" y="5930"/>
                    <a:pt x="9443" y="5715"/>
                  </a:cubicBezTo>
                  <a:lnTo>
                    <a:pt x="9443" y="5715"/>
                  </a:lnTo>
                  <a:cubicBezTo>
                    <a:pt x="9669" y="6156"/>
                    <a:pt x="10038" y="6013"/>
                    <a:pt x="10324" y="6275"/>
                  </a:cubicBezTo>
                  <a:cubicBezTo>
                    <a:pt x="10276" y="5727"/>
                    <a:pt x="9883" y="5751"/>
                    <a:pt x="9609" y="5620"/>
                  </a:cubicBezTo>
                  <a:lnTo>
                    <a:pt x="9609" y="5620"/>
                  </a:lnTo>
                  <a:cubicBezTo>
                    <a:pt x="10324" y="5918"/>
                    <a:pt x="10502" y="5513"/>
                    <a:pt x="10943" y="5477"/>
                  </a:cubicBezTo>
                  <a:cubicBezTo>
                    <a:pt x="10502" y="5442"/>
                    <a:pt x="10324" y="5025"/>
                    <a:pt x="9609" y="5334"/>
                  </a:cubicBezTo>
                  <a:lnTo>
                    <a:pt x="9609" y="5334"/>
                  </a:lnTo>
                  <a:cubicBezTo>
                    <a:pt x="9883" y="5203"/>
                    <a:pt x="10276" y="5227"/>
                    <a:pt x="10324" y="4680"/>
                  </a:cubicBezTo>
                  <a:cubicBezTo>
                    <a:pt x="10026" y="4942"/>
                    <a:pt x="9669" y="4787"/>
                    <a:pt x="9443" y="5239"/>
                  </a:cubicBezTo>
                  <a:lnTo>
                    <a:pt x="9443" y="5239"/>
                  </a:lnTo>
                  <a:cubicBezTo>
                    <a:pt x="9526" y="5025"/>
                    <a:pt x="9847" y="4906"/>
                    <a:pt x="9585" y="4358"/>
                  </a:cubicBezTo>
                  <a:cubicBezTo>
                    <a:pt x="9562" y="4656"/>
                    <a:pt x="9443" y="4572"/>
                    <a:pt x="9300" y="4763"/>
                  </a:cubicBezTo>
                  <a:cubicBezTo>
                    <a:pt x="9133" y="4513"/>
                    <a:pt x="8669" y="4453"/>
                    <a:pt x="8573" y="4787"/>
                  </a:cubicBezTo>
                  <a:cubicBezTo>
                    <a:pt x="8895" y="4656"/>
                    <a:pt x="8990" y="4918"/>
                    <a:pt x="8978" y="5084"/>
                  </a:cubicBezTo>
                  <a:cubicBezTo>
                    <a:pt x="8978" y="5156"/>
                    <a:pt x="8954" y="5215"/>
                    <a:pt x="8919" y="5251"/>
                  </a:cubicBezTo>
                  <a:cubicBezTo>
                    <a:pt x="8859" y="5311"/>
                    <a:pt x="8716" y="5358"/>
                    <a:pt x="8645" y="5311"/>
                  </a:cubicBezTo>
                  <a:cubicBezTo>
                    <a:pt x="8585" y="5251"/>
                    <a:pt x="8609" y="5120"/>
                    <a:pt x="8752" y="5156"/>
                  </a:cubicBezTo>
                  <a:cubicBezTo>
                    <a:pt x="8669" y="4989"/>
                    <a:pt x="8419" y="5049"/>
                    <a:pt x="8419" y="5239"/>
                  </a:cubicBezTo>
                  <a:cubicBezTo>
                    <a:pt x="8419" y="5263"/>
                    <a:pt x="8419" y="5275"/>
                    <a:pt x="8419" y="5299"/>
                  </a:cubicBezTo>
                  <a:lnTo>
                    <a:pt x="8419" y="5311"/>
                  </a:lnTo>
                  <a:cubicBezTo>
                    <a:pt x="8431" y="5358"/>
                    <a:pt x="8454" y="5394"/>
                    <a:pt x="8502" y="5418"/>
                  </a:cubicBezTo>
                  <a:cubicBezTo>
                    <a:pt x="8085" y="5501"/>
                    <a:pt x="7669" y="5477"/>
                    <a:pt x="7276" y="5334"/>
                  </a:cubicBezTo>
                  <a:cubicBezTo>
                    <a:pt x="8454" y="5608"/>
                    <a:pt x="8073" y="4441"/>
                    <a:pt x="8788" y="4441"/>
                  </a:cubicBezTo>
                  <a:lnTo>
                    <a:pt x="8716" y="4441"/>
                  </a:lnTo>
                  <a:cubicBezTo>
                    <a:pt x="8740" y="4441"/>
                    <a:pt x="8764" y="4441"/>
                    <a:pt x="8788" y="4441"/>
                  </a:cubicBezTo>
                  <a:cubicBezTo>
                    <a:pt x="8454" y="4346"/>
                    <a:pt x="8252" y="4346"/>
                    <a:pt x="8097" y="4418"/>
                  </a:cubicBezTo>
                  <a:cubicBezTo>
                    <a:pt x="7740" y="4596"/>
                    <a:pt x="7871" y="4977"/>
                    <a:pt x="7728" y="5108"/>
                  </a:cubicBezTo>
                  <a:cubicBezTo>
                    <a:pt x="7692" y="4882"/>
                    <a:pt x="7561" y="4822"/>
                    <a:pt x="7383" y="4906"/>
                  </a:cubicBezTo>
                  <a:cubicBezTo>
                    <a:pt x="7561" y="5049"/>
                    <a:pt x="7430" y="5239"/>
                    <a:pt x="7252" y="5227"/>
                  </a:cubicBezTo>
                  <a:cubicBezTo>
                    <a:pt x="6978" y="5215"/>
                    <a:pt x="6621" y="4930"/>
                    <a:pt x="6168" y="5239"/>
                  </a:cubicBezTo>
                  <a:cubicBezTo>
                    <a:pt x="6085" y="5251"/>
                    <a:pt x="5990" y="5275"/>
                    <a:pt x="5906" y="5299"/>
                  </a:cubicBezTo>
                  <a:cubicBezTo>
                    <a:pt x="5990" y="5263"/>
                    <a:pt x="6061" y="5203"/>
                    <a:pt x="6133" y="5156"/>
                  </a:cubicBezTo>
                  <a:cubicBezTo>
                    <a:pt x="6680" y="5049"/>
                    <a:pt x="6716" y="4596"/>
                    <a:pt x="6907" y="4394"/>
                  </a:cubicBezTo>
                  <a:cubicBezTo>
                    <a:pt x="7026" y="4263"/>
                    <a:pt x="7252" y="4299"/>
                    <a:pt x="7228" y="4537"/>
                  </a:cubicBezTo>
                  <a:cubicBezTo>
                    <a:pt x="7419" y="4465"/>
                    <a:pt x="7466" y="4334"/>
                    <a:pt x="7323" y="4144"/>
                  </a:cubicBezTo>
                  <a:cubicBezTo>
                    <a:pt x="7526" y="4132"/>
                    <a:pt x="7692" y="4501"/>
                    <a:pt x="8085" y="4370"/>
                  </a:cubicBezTo>
                  <a:cubicBezTo>
                    <a:pt x="8228" y="4322"/>
                    <a:pt x="8383" y="4168"/>
                    <a:pt x="8562" y="3870"/>
                  </a:cubicBezTo>
                  <a:lnTo>
                    <a:pt x="8562" y="3870"/>
                  </a:lnTo>
                  <a:cubicBezTo>
                    <a:pt x="8038" y="4370"/>
                    <a:pt x="7490" y="3275"/>
                    <a:pt x="6859" y="4299"/>
                  </a:cubicBezTo>
                  <a:lnTo>
                    <a:pt x="6859" y="4299"/>
                  </a:lnTo>
                  <a:cubicBezTo>
                    <a:pt x="7038" y="3929"/>
                    <a:pt x="7311" y="3608"/>
                    <a:pt x="7657" y="3382"/>
                  </a:cubicBezTo>
                  <a:cubicBezTo>
                    <a:pt x="7645" y="3429"/>
                    <a:pt x="7645" y="3477"/>
                    <a:pt x="7680" y="3513"/>
                  </a:cubicBezTo>
                  <a:lnTo>
                    <a:pt x="7680" y="3525"/>
                  </a:lnTo>
                  <a:cubicBezTo>
                    <a:pt x="7692" y="3548"/>
                    <a:pt x="7704" y="3560"/>
                    <a:pt x="7716" y="3572"/>
                  </a:cubicBezTo>
                  <a:cubicBezTo>
                    <a:pt x="7847" y="3715"/>
                    <a:pt x="8073" y="3572"/>
                    <a:pt x="8014" y="3394"/>
                  </a:cubicBezTo>
                  <a:cubicBezTo>
                    <a:pt x="7942" y="3525"/>
                    <a:pt x="7823" y="3441"/>
                    <a:pt x="7835" y="3358"/>
                  </a:cubicBezTo>
                  <a:cubicBezTo>
                    <a:pt x="7847" y="3263"/>
                    <a:pt x="7978" y="3203"/>
                    <a:pt x="8061" y="3203"/>
                  </a:cubicBezTo>
                  <a:cubicBezTo>
                    <a:pt x="8121" y="3203"/>
                    <a:pt x="8181" y="3227"/>
                    <a:pt x="8228" y="3275"/>
                  </a:cubicBezTo>
                  <a:cubicBezTo>
                    <a:pt x="8347" y="3382"/>
                    <a:pt x="8466" y="3644"/>
                    <a:pt x="8133" y="3775"/>
                  </a:cubicBezTo>
                  <a:cubicBezTo>
                    <a:pt x="8442" y="3941"/>
                    <a:pt x="8728" y="3572"/>
                    <a:pt x="8669" y="3263"/>
                  </a:cubicBezTo>
                  <a:cubicBezTo>
                    <a:pt x="8895" y="3310"/>
                    <a:pt x="8943" y="3167"/>
                    <a:pt x="9169" y="3358"/>
                  </a:cubicBezTo>
                  <a:cubicBezTo>
                    <a:pt x="8966" y="2786"/>
                    <a:pt x="8657" y="2929"/>
                    <a:pt x="8431" y="2846"/>
                  </a:cubicBezTo>
                  <a:lnTo>
                    <a:pt x="8431" y="2846"/>
                  </a:lnTo>
                  <a:cubicBezTo>
                    <a:pt x="8919" y="2989"/>
                    <a:pt x="9062" y="2632"/>
                    <a:pt x="9455" y="2608"/>
                  </a:cubicBezTo>
                  <a:cubicBezTo>
                    <a:pt x="9038" y="2263"/>
                    <a:pt x="8776" y="2548"/>
                    <a:pt x="8478" y="2656"/>
                  </a:cubicBezTo>
                  <a:lnTo>
                    <a:pt x="8478" y="2656"/>
                  </a:lnTo>
                  <a:cubicBezTo>
                    <a:pt x="9204" y="2358"/>
                    <a:pt x="9038" y="1953"/>
                    <a:pt x="9335" y="1608"/>
                  </a:cubicBezTo>
                  <a:cubicBezTo>
                    <a:pt x="8990" y="1905"/>
                    <a:pt x="8573" y="1739"/>
                    <a:pt x="8288" y="2465"/>
                  </a:cubicBezTo>
                  <a:lnTo>
                    <a:pt x="8288" y="2465"/>
                  </a:lnTo>
                  <a:cubicBezTo>
                    <a:pt x="8395" y="2167"/>
                    <a:pt x="8681" y="1905"/>
                    <a:pt x="8323" y="1489"/>
                  </a:cubicBezTo>
                  <a:cubicBezTo>
                    <a:pt x="8312" y="1882"/>
                    <a:pt x="7942" y="2024"/>
                    <a:pt x="8097" y="2513"/>
                  </a:cubicBezTo>
                  <a:lnTo>
                    <a:pt x="8097" y="2513"/>
                  </a:lnTo>
                  <a:cubicBezTo>
                    <a:pt x="8002" y="2286"/>
                    <a:pt x="8157" y="1977"/>
                    <a:pt x="7585" y="1774"/>
                  </a:cubicBezTo>
                  <a:cubicBezTo>
                    <a:pt x="7776" y="2001"/>
                    <a:pt x="7633" y="2048"/>
                    <a:pt x="7669" y="2275"/>
                  </a:cubicBezTo>
                  <a:cubicBezTo>
                    <a:pt x="7371" y="2203"/>
                    <a:pt x="7002" y="2501"/>
                    <a:pt x="7169" y="2810"/>
                  </a:cubicBezTo>
                  <a:cubicBezTo>
                    <a:pt x="7299" y="2477"/>
                    <a:pt x="7561" y="2596"/>
                    <a:pt x="7669" y="2727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65"/>
                    <a:pt x="7680" y="3096"/>
                    <a:pt x="7585" y="3108"/>
                  </a:cubicBezTo>
                  <a:cubicBezTo>
                    <a:pt x="7502" y="3120"/>
                    <a:pt x="7419" y="3001"/>
                    <a:pt x="7550" y="2929"/>
                  </a:cubicBezTo>
                  <a:cubicBezTo>
                    <a:pt x="7371" y="2870"/>
                    <a:pt x="7240" y="3096"/>
                    <a:pt x="7371" y="3227"/>
                  </a:cubicBezTo>
                  <a:cubicBezTo>
                    <a:pt x="7383" y="3239"/>
                    <a:pt x="7395" y="3263"/>
                    <a:pt x="7419" y="3263"/>
                  </a:cubicBezTo>
                  <a:lnTo>
                    <a:pt x="7430" y="3263"/>
                  </a:lnTo>
                  <a:cubicBezTo>
                    <a:pt x="7466" y="3298"/>
                    <a:pt x="7514" y="3298"/>
                    <a:pt x="7561" y="3298"/>
                  </a:cubicBezTo>
                  <a:cubicBezTo>
                    <a:pt x="7335" y="3644"/>
                    <a:pt x="7014" y="3918"/>
                    <a:pt x="6633" y="4096"/>
                  </a:cubicBezTo>
                  <a:cubicBezTo>
                    <a:pt x="7669" y="3453"/>
                    <a:pt x="6573" y="2906"/>
                    <a:pt x="7085" y="2394"/>
                  </a:cubicBezTo>
                  <a:lnTo>
                    <a:pt x="7038" y="2441"/>
                  </a:lnTo>
                  <a:cubicBezTo>
                    <a:pt x="7049" y="2429"/>
                    <a:pt x="7061" y="2405"/>
                    <a:pt x="7085" y="2394"/>
                  </a:cubicBezTo>
                  <a:cubicBezTo>
                    <a:pt x="6788" y="2560"/>
                    <a:pt x="6633" y="2715"/>
                    <a:pt x="6585" y="2858"/>
                  </a:cubicBezTo>
                  <a:cubicBezTo>
                    <a:pt x="6454" y="3251"/>
                    <a:pt x="6811" y="3418"/>
                    <a:pt x="6799" y="3620"/>
                  </a:cubicBezTo>
                  <a:cubicBezTo>
                    <a:pt x="6621" y="3465"/>
                    <a:pt x="6478" y="3525"/>
                    <a:pt x="6407" y="3715"/>
                  </a:cubicBezTo>
                  <a:cubicBezTo>
                    <a:pt x="6645" y="3691"/>
                    <a:pt x="6680" y="3918"/>
                    <a:pt x="6549" y="4049"/>
                  </a:cubicBezTo>
                  <a:cubicBezTo>
                    <a:pt x="6347" y="4227"/>
                    <a:pt x="5895" y="4263"/>
                    <a:pt x="5799" y="4811"/>
                  </a:cubicBezTo>
                  <a:cubicBezTo>
                    <a:pt x="5740" y="4882"/>
                    <a:pt x="5692" y="4965"/>
                    <a:pt x="5645" y="5037"/>
                  </a:cubicBezTo>
                  <a:cubicBezTo>
                    <a:pt x="5680" y="4953"/>
                    <a:pt x="5692" y="4870"/>
                    <a:pt x="5704" y="4775"/>
                  </a:cubicBezTo>
                  <a:cubicBezTo>
                    <a:pt x="6014" y="4322"/>
                    <a:pt x="5728" y="3977"/>
                    <a:pt x="5716" y="3703"/>
                  </a:cubicBezTo>
                  <a:cubicBezTo>
                    <a:pt x="5716" y="3513"/>
                    <a:pt x="5895" y="3382"/>
                    <a:pt x="6049" y="3560"/>
                  </a:cubicBezTo>
                  <a:cubicBezTo>
                    <a:pt x="6133" y="3382"/>
                    <a:pt x="6073" y="3251"/>
                    <a:pt x="5835" y="3215"/>
                  </a:cubicBezTo>
                  <a:cubicBezTo>
                    <a:pt x="5966" y="3072"/>
                    <a:pt x="6347" y="3215"/>
                    <a:pt x="6526" y="2846"/>
                  </a:cubicBezTo>
                  <a:cubicBezTo>
                    <a:pt x="6597" y="2691"/>
                    <a:pt x="6609" y="2489"/>
                    <a:pt x="6514" y="2155"/>
                  </a:cubicBezTo>
                  <a:cubicBezTo>
                    <a:pt x="6502" y="2870"/>
                    <a:pt x="5335" y="2489"/>
                    <a:pt x="5621" y="3668"/>
                  </a:cubicBezTo>
                  <a:cubicBezTo>
                    <a:pt x="5478" y="3275"/>
                    <a:pt x="5442" y="2858"/>
                    <a:pt x="5525" y="2441"/>
                  </a:cubicBezTo>
                  <a:cubicBezTo>
                    <a:pt x="5549" y="2489"/>
                    <a:pt x="5597" y="2513"/>
                    <a:pt x="5645" y="2525"/>
                  </a:cubicBezTo>
                  <a:lnTo>
                    <a:pt x="5656" y="2525"/>
                  </a:lnTo>
                  <a:cubicBezTo>
                    <a:pt x="5668" y="2536"/>
                    <a:pt x="5692" y="2536"/>
                    <a:pt x="5716" y="2525"/>
                  </a:cubicBezTo>
                  <a:cubicBezTo>
                    <a:pt x="5871" y="2525"/>
                    <a:pt x="5942" y="2322"/>
                    <a:pt x="5823" y="2215"/>
                  </a:cubicBezTo>
                  <a:lnTo>
                    <a:pt x="5787" y="2191"/>
                  </a:lnTo>
                  <a:cubicBezTo>
                    <a:pt x="5835" y="2346"/>
                    <a:pt x="5692" y="2358"/>
                    <a:pt x="5645" y="2298"/>
                  </a:cubicBezTo>
                  <a:cubicBezTo>
                    <a:pt x="5585" y="2227"/>
                    <a:pt x="5645" y="2084"/>
                    <a:pt x="5692" y="2024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6" y="1953"/>
                    <a:pt x="6287" y="2048"/>
                    <a:pt x="6156" y="2370"/>
                  </a:cubicBezTo>
                  <a:cubicBezTo>
                    <a:pt x="6502" y="2275"/>
                    <a:pt x="6442" y="1810"/>
                    <a:pt x="6180" y="1643"/>
                  </a:cubicBezTo>
                  <a:cubicBezTo>
                    <a:pt x="6371" y="1513"/>
                    <a:pt x="6299" y="1382"/>
                    <a:pt x="6597" y="1358"/>
                  </a:cubicBezTo>
                  <a:cubicBezTo>
                    <a:pt x="6037" y="1096"/>
                    <a:pt x="5930" y="1417"/>
                    <a:pt x="5704" y="1513"/>
                  </a:cubicBezTo>
                  <a:lnTo>
                    <a:pt x="5704" y="1513"/>
                  </a:lnTo>
                  <a:cubicBezTo>
                    <a:pt x="6156" y="1274"/>
                    <a:pt x="6002" y="917"/>
                    <a:pt x="6264" y="631"/>
                  </a:cubicBezTo>
                  <a:cubicBezTo>
                    <a:pt x="5728" y="667"/>
                    <a:pt x="5740" y="1060"/>
                    <a:pt x="5609" y="1334"/>
                  </a:cubicBezTo>
                  <a:lnTo>
                    <a:pt x="5609" y="1334"/>
                  </a:lnTo>
                  <a:cubicBezTo>
                    <a:pt x="5906" y="620"/>
                    <a:pt x="5514" y="441"/>
                    <a:pt x="5466" y="0"/>
                  </a:cubicBezTo>
                  <a:cubicBezTo>
                    <a:pt x="5430" y="441"/>
                    <a:pt x="5025" y="620"/>
                    <a:pt x="5335" y="1334"/>
                  </a:cubicBezTo>
                  <a:lnTo>
                    <a:pt x="5335" y="1334"/>
                  </a:lnTo>
                  <a:cubicBezTo>
                    <a:pt x="5204" y="1060"/>
                    <a:pt x="5216" y="667"/>
                    <a:pt x="4680" y="631"/>
                  </a:cubicBezTo>
                  <a:cubicBezTo>
                    <a:pt x="4942" y="929"/>
                    <a:pt x="4787" y="1274"/>
                    <a:pt x="5240" y="1513"/>
                  </a:cubicBezTo>
                  <a:lnTo>
                    <a:pt x="5240" y="1513"/>
                  </a:lnTo>
                  <a:cubicBezTo>
                    <a:pt x="5013" y="1417"/>
                    <a:pt x="4906" y="1096"/>
                    <a:pt x="4347" y="1358"/>
                  </a:cubicBezTo>
                  <a:cubicBezTo>
                    <a:pt x="4644" y="1382"/>
                    <a:pt x="4573" y="1513"/>
                    <a:pt x="4763" y="1643"/>
                  </a:cubicBezTo>
                  <a:cubicBezTo>
                    <a:pt x="4513" y="1810"/>
                    <a:pt x="4442" y="2275"/>
                    <a:pt x="4787" y="2370"/>
                  </a:cubicBezTo>
                  <a:cubicBezTo>
                    <a:pt x="4656" y="2048"/>
                    <a:pt x="4918" y="1953"/>
                    <a:pt x="5085" y="1965"/>
                  </a:cubicBezTo>
                  <a:cubicBezTo>
                    <a:pt x="5144" y="1965"/>
                    <a:pt x="5204" y="1989"/>
                    <a:pt x="5252" y="2024"/>
                  </a:cubicBezTo>
                  <a:cubicBezTo>
                    <a:pt x="5299" y="2084"/>
                    <a:pt x="5359" y="2227"/>
                    <a:pt x="5311" y="2298"/>
                  </a:cubicBezTo>
                  <a:cubicBezTo>
                    <a:pt x="5252" y="2358"/>
                    <a:pt x="5109" y="2334"/>
                    <a:pt x="5156" y="2191"/>
                  </a:cubicBezTo>
                  <a:cubicBezTo>
                    <a:pt x="4990" y="2275"/>
                    <a:pt x="5049" y="2525"/>
                    <a:pt x="5240" y="2525"/>
                  </a:cubicBezTo>
                  <a:cubicBezTo>
                    <a:pt x="5252" y="2536"/>
                    <a:pt x="5275" y="2536"/>
                    <a:pt x="5287" y="2525"/>
                  </a:cubicBezTo>
                  <a:lnTo>
                    <a:pt x="5299" y="2525"/>
                  </a:lnTo>
                  <a:cubicBezTo>
                    <a:pt x="5359" y="2513"/>
                    <a:pt x="5394" y="2489"/>
                    <a:pt x="5418" y="2453"/>
                  </a:cubicBezTo>
                  <a:cubicBezTo>
                    <a:pt x="5502" y="2858"/>
                    <a:pt x="5466" y="3275"/>
                    <a:pt x="5335" y="3668"/>
                  </a:cubicBezTo>
                  <a:cubicBezTo>
                    <a:pt x="5609" y="2489"/>
                    <a:pt x="4442" y="2870"/>
                    <a:pt x="4442" y="2155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597" y="3215"/>
                    <a:pt x="4978" y="3072"/>
                    <a:pt x="5109" y="3215"/>
                  </a:cubicBezTo>
                  <a:cubicBezTo>
                    <a:pt x="4883" y="3251"/>
                    <a:pt x="4823" y="3382"/>
                    <a:pt x="4894" y="3560"/>
                  </a:cubicBezTo>
                  <a:cubicBezTo>
                    <a:pt x="5049" y="3382"/>
                    <a:pt x="5240" y="3513"/>
                    <a:pt x="5228" y="3703"/>
                  </a:cubicBezTo>
                  <a:cubicBezTo>
                    <a:pt x="5216" y="3977"/>
                    <a:pt x="4930" y="4322"/>
                    <a:pt x="5240" y="4775"/>
                  </a:cubicBezTo>
                  <a:cubicBezTo>
                    <a:pt x="5252" y="4870"/>
                    <a:pt x="5275" y="4953"/>
                    <a:pt x="5299" y="5037"/>
                  </a:cubicBezTo>
                  <a:cubicBezTo>
                    <a:pt x="5252" y="4965"/>
                    <a:pt x="5204" y="4882"/>
                    <a:pt x="5144" y="4811"/>
                  </a:cubicBezTo>
                  <a:cubicBezTo>
                    <a:pt x="5049" y="4263"/>
                    <a:pt x="4597" y="4227"/>
                    <a:pt x="4394" y="4049"/>
                  </a:cubicBezTo>
                  <a:cubicBezTo>
                    <a:pt x="4263" y="3918"/>
                    <a:pt x="4299" y="3691"/>
                    <a:pt x="4537" y="3715"/>
                  </a:cubicBezTo>
                  <a:cubicBezTo>
                    <a:pt x="4466" y="3525"/>
                    <a:pt x="4323" y="3477"/>
                    <a:pt x="4144" y="3620"/>
                  </a:cubicBezTo>
                  <a:cubicBezTo>
                    <a:pt x="4132" y="3418"/>
                    <a:pt x="4502" y="3251"/>
                    <a:pt x="4371" y="2858"/>
                  </a:cubicBezTo>
                  <a:cubicBezTo>
                    <a:pt x="4311" y="2715"/>
                    <a:pt x="4168" y="2560"/>
                    <a:pt x="3859" y="2394"/>
                  </a:cubicBezTo>
                  <a:lnTo>
                    <a:pt x="3859" y="2394"/>
                  </a:lnTo>
                  <a:cubicBezTo>
                    <a:pt x="4359" y="2906"/>
                    <a:pt x="3263" y="3453"/>
                    <a:pt x="4311" y="4096"/>
                  </a:cubicBezTo>
                  <a:cubicBezTo>
                    <a:pt x="3930" y="3918"/>
                    <a:pt x="3609" y="3644"/>
                    <a:pt x="3382" y="3298"/>
                  </a:cubicBezTo>
                  <a:cubicBezTo>
                    <a:pt x="3430" y="3298"/>
                    <a:pt x="3478" y="3298"/>
                    <a:pt x="3525" y="3263"/>
                  </a:cubicBezTo>
                  <a:lnTo>
                    <a:pt x="3537" y="3263"/>
                  </a:lnTo>
                  <a:cubicBezTo>
                    <a:pt x="3549" y="3263"/>
                    <a:pt x="3561" y="3239"/>
                    <a:pt x="3573" y="3227"/>
                  </a:cubicBezTo>
                  <a:cubicBezTo>
                    <a:pt x="3716" y="3096"/>
                    <a:pt x="3573" y="2870"/>
                    <a:pt x="3394" y="2929"/>
                  </a:cubicBezTo>
                  <a:cubicBezTo>
                    <a:pt x="3525" y="3001"/>
                    <a:pt x="3442" y="3120"/>
                    <a:pt x="3359" y="3108"/>
                  </a:cubicBezTo>
                  <a:cubicBezTo>
                    <a:pt x="3275" y="3096"/>
                    <a:pt x="3204" y="2965"/>
                    <a:pt x="3204" y="2882"/>
                  </a:cubicBezTo>
                  <a:cubicBezTo>
                    <a:pt x="3216" y="2822"/>
                    <a:pt x="3239" y="2763"/>
                    <a:pt x="3275" y="2727"/>
                  </a:cubicBezTo>
                  <a:cubicBezTo>
                    <a:pt x="3394" y="2596"/>
                    <a:pt x="3644" y="2477"/>
                    <a:pt x="3775" y="2810"/>
                  </a:cubicBezTo>
                  <a:cubicBezTo>
                    <a:pt x="3954" y="2501"/>
                    <a:pt x="3573" y="2215"/>
                    <a:pt x="3275" y="2275"/>
                  </a:cubicBezTo>
                  <a:cubicBezTo>
                    <a:pt x="3323" y="2048"/>
                    <a:pt x="3168" y="2001"/>
                    <a:pt x="3370" y="1774"/>
                  </a:cubicBezTo>
                  <a:cubicBezTo>
                    <a:pt x="2787" y="1977"/>
                    <a:pt x="2942" y="2286"/>
                    <a:pt x="2847" y="2513"/>
                  </a:cubicBezTo>
                  <a:lnTo>
                    <a:pt x="2847" y="2513"/>
                  </a:lnTo>
                  <a:cubicBezTo>
                    <a:pt x="2989" y="2024"/>
                    <a:pt x="2632" y="1882"/>
                    <a:pt x="2620" y="1489"/>
                  </a:cubicBezTo>
                  <a:cubicBezTo>
                    <a:pt x="2263" y="1905"/>
                    <a:pt x="2549" y="2167"/>
                    <a:pt x="2656" y="2465"/>
                  </a:cubicBezTo>
                  <a:lnTo>
                    <a:pt x="2656" y="2465"/>
                  </a:lnTo>
                  <a:cubicBezTo>
                    <a:pt x="2370" y="1739"/>
                    <a:pt x="1954" y="1905"/>
                    <a:pt x="1620" y="1608"/>
                  </a:cubicBezTo>
                  <a:cubicBezTo>
                    <a:pt x="1918" y="1953"/>
                    <a:pt x="1739" y="2370"/>
                    <a:pt x="2466" y="2656"/>
                  </a:cubicBezTo>
                  <a:lnTo>
                    <a:pt x="2466" y="2656"/>
                  </a:lnTo>
                  <a:cubicBezTo>
                    <a:pt x="2168" y="2548"/>
                    <a:pt x="1906" y="2263"/>
                    <a:pt x="1489" y="2608"/>
                  </a:cubicBezTo>
                  <a:cubicBezTo>
                    <a:pt x="1882" y="2632"/>
                    <a:pt x="2037" y="2989"/>
                    <a:pt x="2513" y="2846"/>
                  </a:cubicBezTo>
                  <a:lnTo>
                    <a:pt x="2513" y="2846"/>
                  </a:lnTo>
                  <a:cubicBezTo>
                    <a:pt x="2299" y="2929"/>
                    <a:pt x="1977" y="2786"/>
                    <a:pt x="1787" y="3358"/>
                  </a:cubicBezTo>
                  <a:cubicBezTo>
                    <a:pt x="2001" y="3167"/>
                    <a:pt x="2049" y="3310"/>
                    <a:pt x="2275" y="3263"/>
                  </a:cubicBezTo>
                  <a:cubicBezTo>
                    <a:pt x="2216" y="3560"/>
                    <a:pt x="2501" y="3941"/>
                    <a:pt x="2811" y="3775"/>
                  </a:cubicBezTo>
                  <a:cubicBezTo>
                    <a:pt x="2489" y="3644"/>
                    <a:pt x="2597" y="3382"/>
                    <a:pt x="2727" y="3275"/>
                  </a:cubicBezTo>
                  <a:cubicBezTo>
                    <a:pt x="2763" y="3227"/>
                    <a:pt x="2823" y="3203"/>
                    <a:pt x="2894" y="3203"/>
                  </a:cubicBezTo>
                  <a:cubicBezTo>
                    <a:pt x="2966" y="3203"/>
                    <a:pt x="3108" y="3263"/>
                    <a:pt x="3108" y="3358"/>
                  </a:cubicBezTo>
                  <a:cubicBezTo>
                    <a:pt x="3120" y="3441"/>
                    <a:pt x="3013" y="3525"/>
                    <a:pt x="2930" y="3394"/>
                  </a:cubicBezTo>
                  <a:cubicBezTo>
                    <a:pt x="2870" y="3572"/>
                    <a:pt x="3108" y="3715"/>
                    <a:pt x="3228" y="3572"/>
                  </a:cubicBezTo>
                  <a:cubicBezTo>
                    <a:pt x="3251" y="3560"/>
                    <a:pt x="3263" y="3548"/>
                    <a:pt x="3275" y="3525"/>
                  </a:cubicBezTo>
                  <a:lnTo>
                    <a:pt x="3275" y="3513"/>
                  </a:lnTo>
                  <a:cubicBezTo>
                    <a:pt x="3299" y="3477"/>
                    <a:pt x="3311" y="3429"/>
                    <a:pt x="3299" y="3382"/>
                  </a:cubicBezTo>
                  <a:cubicBezTo>
                    <a:pt x="3644" y="3608"/>
                    <a:pt x="3918" y="3929"/>
                    <a:pt x="4097" y="4299"/>
                  </a:cubicBezTo>
                  <a:lnTo>
                    <a:pt x="4097" y="4299"/>
                  </a:lnTo>
                  <a:cubicBezTo>
                    <a:pt x="3454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1" y="4168"/>
                    <a:pt x="2716" y="4310"/>
                    <a:pt x="2870" y="4370"/>
                  </a:cubicBezTo>
                  <a:cubicBezTo>
                    <a:pt x="3251" y="4501"/>
                    <a:pt x="3430" y="4132"/>
                    <a:pt x="3620" y="4144"/>
                  </a:cubicBezTo>
                  <a:cubicBezTo>
                    <a:pt x="3478" y="4334"/>
                    <a:pt x="3525" y="4465"/>
                    <a:pt x="3716" y="4537"/>
                  </a:cubicBezTo>
                  <a:cubicBezTo>
                    <a:pt x="3692" y="4299"/>
                    <a:pt x="3918" y="4263"/>
                    <a:pt x="4049" y="4394"/>
                  </a:cubicBezTo>
                  <a:cubicBezTo>
                    <a:pt x="4228" y="4596"/>
                    <a:pt x="4275" y="5049"/>
                    <a:pt x="4811" y="5156"/>
                  </a:cubicBezTo>
                  <a:cubicBezTo>
                    <a:pt x="4883" y="5203"/>
                    <a:pt x="4966" y="5263"/>
                    <a:pt x="5037" y="5299"/>
                  </a:cubicBezTo>
                  <a:cubicBezTo>
                    <a:pt x="4954" y="5275"/>
                    <a:pt x="4871" y="5251"/>
                    <a:pt x="4775" y="5239"/>
                  </a:cubicBezTo>
                  <a:cubicBezTo>
                    <a:pt x="4335" y="4930"/>
                    <a:pt x="3978" y="5215"/>
                    <a:pt x="3704" y="5227"/>
                  </a:cubicBezTo>
                  <a:cubicBezTo>
                    <a:pt x="3525" y="5239"/>
                    <a:pt x="3382" y="5049"/>
                    <a:pt x="3561" y="4906"/>
                  </a:cubicBezTo>
                  <a:cubicBezTo>
                    <a:pt x="3382" y="4822"/>
                    <a:pt x="3251" y="4882"/>
                    <a:pt x="3216" y="5108"/>
                  </a:cubicBezTo>
                  <a:cubicBezTo>
                    <a:pt x="3073" y="4977"/>
                    <a:pt x="3216" y="4596"/>
                    <a:pt x="2847" y="4418"/>
                  </a:cubicBezTo>
                  <a:cubicBezTo>
                    <a:pt x="2692" y="4346"/>
                    <a:pt x="2489" y="4346"/>
                    <a:pt x="2156" y="4441"/>
                  </a:cubicBezTo>
                  <a:cubicBezTo>
                    <a:pt x="2180" y="4441"/>
                    <a:pt x="2204" y="4441"/>
                    <a:pt x="2227" y="4441"/>
                  </a:cubicBezTo>
                  <a:cubicBezTo>
                    <a:pt x="2204" y="4441"/>
                    <a:pt x="2180" y="4441"/>
                    <a:pt x="2156" y="4441"/>
                  </a:cubicBezTo>
                  <a:cubicBezTo>
                    <a:pt x="2870" y="4441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77"/>
                    <a:pt x="2858" y="5501"/>
                    <a:pt x="2442" y="5418"/>
                  </a:cubicBezTo>
                  <a:cubicBezTo>
                    <a:pt x="2489" y="5394"/>
                    <a:pt x="2513" y="5358"/>
                    <a:pt x="2525" y="5311"/>
                  </a:cubicBezTo>
                  <a:lnTo>
                    <a:pt x="2525" y="5299"/>
                  </a:lnTo>
                  <a:cubicBezTo>
                    <a:pt x="2537" y="5275"/>
                    <a:pt x="2537" y="5263"/>
                    <a:pt x="2525" y="5239"/>
                  </a:cubicBezTo>
                  <a:cubicBezTo>
                    <a:pt x="2525" y="5049"/>
                    <a:pt x="2275" y="4989"/>
                    <a:pt x="2192" y="5156"/>
                  </a:cubicBezTo>
                  <a:cubicBezTo>
                    <a:pt x="2346" y="5120"/>
                    <a:pt x="2358" y="5251"/>
                    <a:pt x="2299" y="5311"/>
                  </a:cubicBezTo>
                  <a:cubicBezTo>
                    <a:pt x="2227" y="5358"/>
                    <a:pt x="2085" y="5311"/>
                    <a:pt x="2037" y="5251"/>
                  </a:cubicBezTo>
                  <a:cubicBezTo>
                    <a:pt x="1989" y="5215"/>
                    <a:pt x="1965" y="5156"/>
                    <a:pt x="1965" y="5084"/>
                  </a:cubicBezTo>
                  <a:cubicBezTo>
                    <a:pt x="1954" y="4918"/>
                    <a:pt x="2061" y="4656"/>
                    <a:pt x="2370" y="4787"/>
                  </a:cubicBezTo>
                  <a:cubicBezTo>
                    <a:pt x="2275" y="4453"/>
                    <a:pt x="1811" y="4513"/>
                    <a:pt x="1644" y="4763"/>
                  </a:cubicBezTo>
                  <a:cubicBezTo>
                    <a:pt x="1513" y="4572"/>
                    <a:pt x="1382" y="4644"/>
                    <a:pt x="1358" y="4358"/>
                  </a:cubicBezTo>
                  <a:cubicBezTo>
                    <a:pt x="1096" y="4906"/>
                    <a:pt x="1418" y="5025"/>
                    <a:pt x="1513" y="5239"/>
                  </a:cubicBezTo>
                  <a:lnTo>
                    <a:pt x="1513" y="5239"/>
                  </a:lnTo>
                  <a:cubicBezTo>
                    <a:pt x="1275" y="4787"/>
                    <a:pt x="918" y="4942"/>
                    <a:pt x="632" y="4680"/>
                  </a:cubicBezTo>
                  <a:cubicBezTo>
                    <a:pt x="668" y="5227"/>
                    <a:pt x="1061" y="5203"/>
                    <a:pt x="1346" y="5334"/>
                  </a:cubicBezTo>
                  <a:lnTo>
                    <a:pt x="1346" y="5334"/>
                  </a:lnTo>
                  <a:cubicBezTo>
                    <a:pt x="620" y="5037"/>
                    <a:pt x="453" y="5442"/>
                    <a:pt x="1" y="5477"/>
                  </a:cubicBezTo>
                  <a:cubicBezTo>
                    <a:pt x="453" y="5513"/>
                    <a:pt x="620" y="5918"/>
                    <a:pt x="1346" y="5608"/>
                  </a:cubicBezTo>
                  <a:lnTo>
                    <a:pt x="1346" y="5608"/>
                  </a:lnTo>
                  <a:cubicBezTo>
                    <a:pt x="1061" y="5739"/>
                    <a:pt x="668" y="5727"/>
                    <a:pt x="632" y="6275"/>
                  </a:cubicBezTo>
                  <a:cubicBezTo>
                    <a:pt x="930" y="6001"/>
                    <a:pt x="1275" y="6156"/>
                    <a:pt x="1513" y="5715"/>
                  </a:cubicBezTo>
                  <a:lnTo>
                    <a:pt x="1513" y="5715"/>
                  </a:lnTo>
                  <a:cubicBezTo>
                    <a:pt x="1418" y="5930"/>
                    <a:pt x="1096" y="6049"/>
                    <a:pt x="1358" y="6596"/>
                  </a:cubicBezTo>
                  <a:cubicBezTo>
                    <a:pt x="1358" y="6287"/>
                    <a:pt x="1501" y="6358"/>
                    <a:pt x="1620" y="6168"/>
                  </a:cubicBezTo>
                  <a:close/>
                  <a:moveTo>
                    <a:pt x="7276" y="5299"/>
                  </a:moveTo>
                  <a:close/>
                  <a:moveTo>
                    <a:pt x="6740" y="5132"/>
                  </a:moveTo>
                  <a:cubicBezTo>
                    <a:pt x="6942" y="5180"/>
                    <a:pt x="7121" y="5334"/>
                    <a:pt x="7466" y="5406"/>
                  </a:cubicBezTo>
                  <a:cubicBezTo>
                    <a:pt x="7573" y="5430"/>
                    <a:pt x="7669" y="5442"/>
                    <a:pt x="7764" y="5453"/>
                  </a:cubicBezTo>
                  <a:cubicBezTo>
                    <a:pt x="7657" y="5465"/>
                    <a:pt x="7561" y="5477"/>
                    <a:pt x="7466" y="5501"/>
                  </a:cubicBezTo>
                  <a:cubicBezTo>
                    <a:pt x="7121" y="5584"/>
                    <a:pt x="6942" y="5727"/>
                    <a:pt x="6740" y="5775"/>
                  </a:cubicBezTo>
                  <a:cubicBezTo>
                    <a:pt x="6597" y="5799"/>
                    <a:pt x="6442" y="5775"/>
                    <a:pt x="6311" y="5704"/>
                  </a:cubicBezTo>
                  <a:cubicBezTo>
                    <a:pt x="6537" y="5715"/>
                    <a:pt x="6752" y="5620"/>
                    <a:pt x="6907" y="5453"/>
                  </a:cubicBezTo>
                  <a:cubicBezTo>
                    <a:pt x="6752" y="5287"/>
                    <a:pt x="6537" y="5192"/>
                    <a:pt x="6311" y="5203"/>
                  </a:cubicBezTo>
                  <a:cubicBezTo>
                    <a:pt x="6442" y="5120"/>
                    <a:pt x="6597" y="5108"/>
                    <a:pt x="6752" y="5144"/>
                  </a:cubicBezTo>
                  <a:close/>
                  <a:moveTo>
                    <a:pt x="6859" y="6620"/>
                  </a:moveTo>
                  <a:close/>
                  <a:moveTo>
                    <a:pt x="6633" y="4049"/>
                  </a:moveTo>
                  <a:close/>
                  <a:moveTo>
                    <a:pt x="6145" y="4310"/>
                  </a:moveTo>
                  <a:cubicBezTo>
                    <a:pt x="6311" y="4215"/>
                    <a:pt x="6549" y="4180"/>
                    <a:pt x="6847" y="3989"/>
                  </a:cubicBezTo>
                  <a:cubicBezTo>
                    <a:pt x="6930" y="3929"/>
                    <a:pt x="7014" y="3870"/>
                    <a:pt x="7097" y="3810"/>
                  </a:cubicBezTo>
                  <a:cubicBezTo>
                    <a:pt x="7026" y="3882"/>
                    <a:pt x="6966" y="3965"/>
                    <a:pt x="6918" y="4060"/>
                  </a:cubicBezTo>
                  <a:cubicBezTo>
                    <a:pt x="6716" y="4358"/>
                    <a:pt x="6692" y="4596"/>
                    <a:pt x="6585" y="4763"/>
                  </a:cubicBezTo>
                  <a:cubicBezTo>
                    <a:pt x="6514" y="4894"/>
                    <a:pt x="6383" y="4977"/>
                    <a:pt x="6240" y="5025"/>
                  </a:cubicBezTo>
                  <a:cubicBezTo>
                    <a:pt x="6407" y="4870"/>
                    <a:pt x="6490" y="4644"/>
                    <a:pt x="6478" y="4418"/>
                  </a:cubicBezTo>
                  <a:cubicBezTo>
                    <a:pt x="6252" y="4406"/>
                    <a:pt x="6037" y="4501"/>
                    <a:pt x="5883" y="4668"/>
                  </a:cubicBezTo>
                  <a:cubicBezTo>
                    <a:pt x="5930" y="4525"/>
                    <a:pt x="6026" y="4406"/>
                    <a:pt x="6145" y="4322"/>
                  </a:cubicBezTo>
                  <a:close/>
                  <a:moveTo>
                    <a:pt x="6478" y="6477"/>
                  </a:moveTo>
                  <a:cubicBezTo>
                    <a:pt x="6490" y="6251"/>
                    <a:pt x="6407" y="6025"/>
                    <a:pt x="6240" y="5882"/>
                  </a:cubicBezTo>
                  <a:cubicBezTo>
                    <a:pt x="6383" y="5918"/>
                    <a:pt x="6514" y="6013"/>
                    <a:pt x="6585" y="6132"/>
                  </a:cubicBezTo>
                  <a:cubicBezTo>
                    <a:pt x="6692" y="6311"/>
                    <a:pt x="6716" y="6537"/>
                    <a:pt x="6918" y="6847"/>
                  </a:cubicBezTo>
                  <a:cubicBezTo>
                    <a:pt x="6966" y="6930"/>
                    <a:pt x="7026" y="7013"/>
                    <a:pt x="7097" y="7097"/>
                  </a:cubicBezTo>
                  <a:cubicBezTo>
                    <a:pt x="7014" y="7025"/>
                    <a:pt x="6930" y="6966"/>
                    <a:pt x="6847" y="6906"/>
                  </a:cubicBezTo>
                  <a:cubicBezTo>
                    <a:pt x="6549" y="6716"/>
                    <a:pt x="6311" y="6692"/>
                    <a:pt x="6145" y="6585"/>
                  </a:cubicBezTo>
                  <a:cubicBezTo>
                    <a:pt x="6014" y="6501"/>
                    <a:pt x="5918" y="6382"/>
                    <a:pt x="5883" y="6239"/>
                  </a:cubicBezTo>
                  <a:cubicBezTo>
                    <a:pt x="6037" y="6406"/>
                    <a:pt x="6252" y="6501"/>
                    <a:pt x="6490" y="6489"/>
                  </a:cubicBezTo>
                  <a:close/>
                  <a:moveTo>
                    <a:pt x="5609" y="7263"/>
                  </a:moveTo>
                  <a:close/>
                  <a:moveTo>
                    <a:pt x="5204" y="4584"/>
                  </a:moveTo>
                  <a:cubicBezTo>
                    <a:pt x="5133" y="4453"/>
                    <a:pt x="5109" y="4299"/>
                    <a:pt x="5144" y="4156"/>
                  </a:cubicBezTo>
                  <a:cubicBezTo>
                    <a:pt x="5192" y="3965"/>
                    <a:pt x="5335" y="3775"/>
                    <a:pt x="5406" y="3429"/>
                  </a:cubicBezTo>
                  <a:cubicBezTo>
                    <a:pt x="5430" y="3322"/>
                    <a:pt x="5442" y="3227"/>
                    <a:pt x="5454" y="3132"/>
                  </a:cubicBezTo>
                  <a:cubicBezTo>
                    <a:pt x="5466" y="3239"/>
                    <a:pt x="5490" y="3334"/>
                    <a:pt x="5502" y="3429"/>
                  </a:cubicBezTo>
                  <a:cubicBezTo>
                    <a:pt x="5585" y="3775"/>
                    <a:pt x="5728" y="3965"/>
                    <a:pt x="5775" y="4156"/>
                  </a:cubicBezTo>
                  <a:cubicBezTo>
                    <a:pt x="5811" y="4299"/>
                    <a:pt x="5787" y="4453"/>
                    <a:pt x="5704" y="4584"/>
                  </a:cubicBezTo>
                  <a:cubicBezTo>
                    <a:pt x="5930" y="4358"/>
                    <a:pt x="5764" y="3989"/>
                    <a:pt x="5454" y="3989"/>
                  </a:cubicBezTo>
                  <a:cubicBezTo>
                    <a:pt x="5144" y="3989"/>
                    <a:pt x="4990" y="4358"/>
                    <a:pt x="5204" y="4584"/>
                  </a:cubicBezTo>
                  <a:close/>
                  <a:moveTo>
                    <a:pt x="5454" y="6894"/>
                  </a:moveTo>
                  <a:cubicBezTo>
                    <a:pt x="5621" y="6739"/>
                    <a:pt x="5716" y="6525"/>
                    <a:pt x="5716" y="6299"/>
                  </a:cubicBezTo>
                  <a:cubicBezTo>
                    <a:pt x="5787" y="6430"/>
                    <a:pt x="5811" y="6585"/>
                    <a:pt x="5775" y="6727"/>
                  </a:cubicBezTo>
                  <a:cubicBezTo>
                    <a:pt x="5728" y="6918"/>
                    <a:pt x="5585" y="7108"/>
                    <a:pt x="5502" y="7454"/>
                  </a:cubicBezTo>
                  <a:cubicBezTo>
                    <a:pt x="5490" y="7549"/>
                    <a:pt x="5466" y="7644"/>
                    <a:pt x="5454" y="7751"/>
                  </a:cubicBezTo>
                  <a:cubicBezTo>
                    <a:pt x="5442" y="7656"/>
                    <a:pt x="5430" y="7561"/>
                    <a:pt x="5406" y="7454"/>
                  </a:cubicBezTo>
                  <a:cubicBezTo>
                    <a:pt x="5335" y="7108"/>
                    <a:pt x="5192" y="6918"/>
                    <a:pt x="5144" y="6727"/>
                  </a:cubicBezTo>
                  <a:cubicBezTo>
                    <a:pt x="5109" y="6585"/>
                    <a:pt x="5133" y="6430"/>
                    <a:pt x="5204" y="6299"/>
                  </a:cubicBezTo>
                  <a:cubicBezTo>
                    <a:pt x="5192" y="6525"/>
                    <a:pt x="5287" y="6751"/>
                    <a:pt x="5466" y="6906"/>
                  </a:cubicBezTo>
                  <a:close/>
                  <a:moveTo>
                    <a:pt x="4275" y="6835"/>
                  </a:moveTo>
                  <a:close/>
                  <a:moveTo>
                    <a:pt x="4275" y="4049"/>
                  </a:moveTo>
                  <a:close/>
                  <a:moveTo>
                    <a:pt x="4430" y="4418"/>
                  </a:moveTo>
                  <a:cubicBezTo>
                    <a:pt x="4418" y="4644"/>
                    <a:pt x="4502" y="4858"/>
                    <a:pt x="4668" y="5013"/>
                  </a:cubicBezTo>
                  <a:cubicBezTo>
                    <a:pt x="4525" y="4977"/>
                    <a:pt x="4394" y="4882"/>
                    <a:pt x="4323" y="4751"/>
                  </a:cubicBezTo>
                  <a:cubicBezTo>
                    <a:pt x="4216" y="4584"/>
                    <a:pt x="4192" y="4358"/>
                    <a:pt x="3990" y="4049"/>
                  </a:cubicBezTo>
                  <a:cubicBezTo>
                    <a:pt x="3930" y="3965"/>
                    <a:pt x="3870" y="3882"/>
                    <a:pt x="3811" y="3799"/>
                  </a:cubicBezTo>
                  <a:cubicBezTo>
                    <a:pt x="3894" y="3870"/>
                    <a:pt x="3978" y="3929"/>
                    <a:pt x="4061" y="3977"/>
                  </a:cubicBezTo>
                  <a:cubicBezTo>
                    <a:pt x="4359" y="4180"/>
                    <a:pt x="4597" y="4203"/>
                    <a:pt x="4763" y="4310"/>
                  </a:cubicBezTo>
                  <a:cubicBezTo>
                    <a:pt x="4894" y="4382"/>
                    <a:pt x="4990" y="4513"/>
                    <a:pt x="5025" y="4656"/>
                  </a:cubicBezTo>
                  <a:cubicBezTo>
                    <a:pt x="4871" y="4501"/>
                    <a:pt x="4656" y="4418"/>
                    <a:pt x="4442" y="4430"/>
                  </a:cubicBezTo>
                  <a:close/>
                  <a:moveTo>
                    <a:pt x="5025" y="6215"/>
                  </a:moveTo>
                  <a:cubicBezTo>
                    <a:pt x="4978" y="6370"/>
                    <a:pt x="4883" y="6489"/>
                    <a:pt x="4763" y="6573"/>
                  </a:cubicBezTo>
                  <a:cubicBezTo>
                    <a:pt x="4585" y="6680"/>
                    <a:pt x="4359" y="6704"/>
                    <a:pt x="4049" y="6894"/>
                  </a:cubicBezTo>
                  <a:cubicBezTo>
                    <a:pt x="3978" y="6954"/>
                    <a:pt x="3894" y="7013"/>
                    <a:pt x="3811" y="7085"/>
                  </a:cubicBezTo>
                  <a:cubicBezTo>
                    <a:pt x="3870" y="7001"/>
                    <a:pt x="3930" y="6918"/>
                    <a:pt x="3990" y="6835"/>
                  </a:cubicBezTo>
                  <a:cubicBezTo>
                    <a:pt x="4180" y="6537"/>
                    <a:pt x="4204" y="6299"/>
                    <a:pt x="4311" y="6120"/>
                  </a:cubicBezTo>
                  <a:cubicBezTo>
                    <a:pt x="4394" y="6001"/>
                    <a:pt x="4513" y="5906"/>
                    <a:pt x="4668" y="5858"/>
                  </a:cubicBezTo>
                  <a:cubicBezTo>
                    <a:pt x="4502" y="6013"/>
                    <a:pt x="4406" y="6239"/>
                    <a:pt x="4418" y="6454"/>
                  </a:cubicBezTo>
                  <a:cubicBezTo>
                    <a:pt x="4644" y="6477"/>
                    <a:pt x="4871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30" y="5394"/>
                  </a:moveTo>
                  <a:cubicBezTo>
                    <a:pt x="3787" y="5311"/>
                    <a:pt x="3966" y="5168"/>
                    <a:pt x="4156" y="5120"/>
                  </a:cubicBezTo>
                  <a:cubicBezTo>
                    <a:pt x="4311" y="5084"/>
                    <a:pt x="4466" y="5108"/>
                    <a:pt x="4597" y="5180"/>
                  </a:cubicBezTo>
                  <a:cubicBezTo>
                    <a:pt x="4371" y="5180"/>
                    <a:pt x="4144" y="5275"/>
                    <a:pt x="4001" y="5442"/>
                  </a:cubicBezTo>
                  <a:cubicBezTo>
                    <a:pt x="4144" y="5608"/>
                    <a:pt x="4371" y="5704"/>
                    <a:pt x="4597" y="5692"/>
                  </a:cubicBezTo>
                  <a:cubicBezTo>
                    <a:pt x="4466" y="5763"/>
                    <a:pt x="4311" y="5787"/>
                    <a:pt x="4156" y="5751"/>
                  </a:cubicBezTo>
                  <a:cubicBezTo>
                    <a:pt x="3966" y="5715"/>
                    <a:pt x="3787" y="5561"/>
                    <a:pt x="3430" y="5489"/>
                  </a:cubicBezTo>
                  <a:cubicBezTo>
                    <a:pt x="3335" y="5465"/>
                    <a:pt x="3239" y="5453"/>
                    <a:pt x="3132" y="5442"/>
                  </a:cubicBezTo>
                  <a:cubicBezTo>
                    <a:pt x="3239" y="5442"/>
                    <a:pt x="3347" y="5430"/>
                    <a:pt x="3442" y="541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26"/>
            <p:cNvSpPr/>
            <p:nvPr/>
          </p:nvSpPr>
          <p:spPr>
            <a:xfrm>
              <a:off x="4824700" y="1320825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299" y="4775"/>
                  </a:moveTo>
                  <a:cubicBezTo>
                    <a:pt x="9133" y="4513"/>
                    <a:pt x="8668" y="4454"/>
                    <a:pt x="8561" y="4799"/>
                  </a:cubicBezTo>
                  <a:cubicBezTo>
                    <a:pt x="8882" y="4656"/>
                    <a:pt x="8990" y="4918"/>
                    <a:pt x="8978" y="5096"/>
                  </a:cubicBezTo>
                  <a:cubicBezTo>
                    <a:pt x="8978" y="5156"/>
                    <a:pt x="8954" y="5216"/>
                    <a:pt x="8906" y="5263"/>
                  </a:cubicBezTo>
                  <a:cubicBezTo>
                    <a:pt x="8859" y="5311"/>
                    <a:pt x="8716" y="5370"/>
                    <a:pt x="8644" y="5311"/>
                  </a:cubicBezTo>
                  <a:cubicBezTo>
                    <a:pt x="8573" y="5263"/>
                    <a:pt x="8609" y="5120"/>
                    <a:pt x="8752" y="5168"/>
                  </a:cubicBezTo>
                  <a:cubicBezTo>
                    <a:pt x="8668" y="5001"/>
                    <a:pt x="8418" y="5061"/>
                    <a:pt x="8418" y="5239"/>
                  </a:cubicBezTo>
                  <a:cubicBezTo>
                    <a:pt x="8406" y="5263"/>
                    <a:pt x="8406" y="5275"/>
                    <a:pt x="8418" y="5299"/>
                  </a:cubicBezTo>
                  <a:lnTo>
                    <a:pt x="8418" y="5311"/>
                  </a:lnTo>
                  <a:cubicBezTo>
                    <a:pt x="8418" y="5358"/>
                    <a:pt x="8454" y="5406"/>
                    <a:pt x="8490" y="5430"/>
                  </a:cubicBezTo>
                  <a:cubicBezTo>
                    <a:pt x="8085" y="5513"/>
                    <a:pt x="7668" y="5477"/>
                    <a:pt x="7275" y="5335"/>
                  </a:cubicBezTo>
                  <a:cubicBezTo>
                    <a:pt x="8454" y="5620"/>
                    <a:pt x="8073" y="4454"/>
                    <a:pt x="8787" y="4442"/>
                  </a:cubicBezTo>
                  <a:lnTo>
                    <a:pt x="8716" y="4442"/>
                  </a:lnTo>
                  <a:cubicBezTo>
                    <a:pt x="8740" y="4442"/>
                    <a:pt x="8763" y="4442"/>
                    <a:pt x="8787" y="4442"/>
                  </a:cubicBezTo>
                  <a:cubicBezTo>
                    <a:pt x="8454" y="4346"/>
                    <a:pt x="8240" y="4346"/>
                    <a:pt x="8097" y="4430"/>
                  </a:cubicBezTo>
                  <a:cubicBezTo>
                    <a:pt x="7728" y="4608"/>
                    <a:pt x="7870" y="4989"/>
                    <a:pt x="7728" y="5120"/>
                  </a:cubicBezTo>
                  <a:cubicBezTo>
                    <a:pt x="7692" y="4882"/>
                    <a:pt x="7561" y="4823"/>
                    <a:pt x="7382" y="4906"/>
                  </a:cubicBezTo>
                  <a:cubicBezTo>
                    <a:pt x="7561" y="5061"/>
                    <a:pt x="7418" y="5239"/>
                    <a:pt x="7239" y="5239"/>
                  </a:cubicBezTo>
                  <a:cubicBezTo>
                    <a:pt x="6966" y="5227"/>
                    <a:pt x="6620" y="4942"/>
                    <a:pt x="6168" y="5251"/>
                  </a:cubicBezTo>
                  <a:cubicBezTo>
                    <a:pt x="6073" y="5263"/>
                    <a:pt x="5989" y="5275"/>
                    <a:pt x="5906" y="5311"/>
                  </a:cubicBezTo>
                  <a:cubicBezTo>
                    <a:pt x="5977" y="5263"/>
                    <a:pt x="6061" y="5216"/>
                    <a:pt x="6132" y="5156"/>
                  </a:cubicBezTo>
                  <a:cubicBezTo>
                    <a:pt x="6668" y="5061"/>
                    <a:pt x="6716" y="4608"/>
                    <a:pt x="6894" y="4406"/>
                  </a:cubicBezTo>
                  <a:cubicBezTo>
                    <a:pt x="7025" y="4275"/>
                    <a:pt x="7251" y="4311"/>
                    <a:pt x="7228" y="4537"/>
                  </a:cubicBezTo>
                  <a:cubicBezTo>
                    <a:pt x="7418" y="4465"/>
                    <a:pt x="7466" y="4334"/>
                    <a:pt x="7323" y="4156"/>
                  </a:cubicBezTo>
                  <a:cubicBezTo>
                    <a:pt x="7525" y="4132"/>
                    <a:pt x="7692" y="4501"/>
                    <a:pt x="8073" y="4370"/>
                  </a:cubicBezTo>
                  <a:cubicBezTo>
                    <a:pt x="8228" y="4323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47" y="4311"/>
                  </a:cubicBezTo>
                  <a:lnTo>
                    <a:pt x="6847" y="4311"/>
                  </a:lnTo>
                  <a:cubicBezTo>
                    <a:pt x="7025" y="3930"/>
                    <a:pt x="7299" y="3608"/>
                    <a:pt x="7644" y="3382"/>
                  </a:cubicBezTo>
                  <a:cubicBezTo>
                    <a:pt x="7632" y="3430"/>
                    <a:pt x="7644" y="3477"/>
                    <a:pt x="7668" y="3525"/>
                  </a:cubicBezTo>
                  <a:lnTo>
                    <a:pt x="7668" y="3537"/>
                  </a:lnTo>
                  <a:cubicBezTo>
                    <a:pt x="7680" y="3549"/>
                    <a:pt x="7692" y="3561"/>
                    <a:pt x="7716" y="3572"/>
                  </a:cubicBezTo>
                  <a:cubicBezTo>
                    <a:pt x="7835" y="3715"/>
                    <a:pt x="8073" y="3572"/>
                    <a:pt x="8013" y="3394"/>
                  </a:cubicBezTo>
                  <a:cubicBezTo>
                    <a:pt x="7930" y="3525"/>
                    <a:pt x="7823" y="3442"/>
                    <a:pt x="7835" y="3358"/>
                  </a:cubicBezTo>
                  <a:cubicBezTo>
                    <a:pt x="7835" y="3275"/>
                    <a:pt x="7978" y="3203"/>
                    <a:pt x="8049" y="3203"/>
                  </a:cubicBezTo>
                  <a:cubicBezTo>
                    <a:pt x="8120" y="3215"/>
                    <a:pt x="8180" y="3239"/>
                    <a:pt x="8216" y="3275"/>
                  </a:cubicBezTo>
                  <a:cubicBezTo>
                    <a:pt x="8347" y="3394"/>
                    <a:pt x="8454" y="3644"/>
                    <a:pt x="8132" y="3775"/>
                  </a:cubicBezTo>
                  <a:cubicBezTo>
                    <a:pt x="8442" y="3953"/>
                    <a:pt x="8728" y="3572"/>
                    <a:pt x="8668" y="3275"/>
                  </a:cubicBezTo>
                  <a:cubicBezTo>
                    <a:pt x="8894" y="3322"/>
                    <a:pt x="8942" y="3180"/>
                    <a:pt x="9156" y="3370"/>
                  </a:cubicBezTo>
                  <a:cubicBezTo>
                    <a:pt x="8954" y="2787"/>
                    <a:pt x="8644" y="2941"/>
                    <a:pt x="8430" y="2846"/>
                  </a:cubicBezTo>
                  <a:lnTo>
                    <a:pt x="8430" y="2846"/>
                  </a:lnTo>
                  <a:cubicBezTo>
                    <a:pt x="8906" y="2989"/>
                    <a:pt x="9049" y="2632"/>
                    <a:pt x="9454" y="2620"/>
                  </a:cubicBezTo>
                  <a:cubicBezTo>
                    <a:pt x="9037" y="2263"/>
                    <a:pt x="8775" y="2549"/>
                    <a:pt x="8478" y="2656"/>
                  </a:cubicBezTo>
                  <a:lnTo>
                    <a:pt x="8478" y="2656"/>
                  </a:lnTo>
                  <a:cubicBezTo>
                    <a:pt x="9204" y="2358"/>
                    <a:pt x="9037" y="1965"/>
                    <a:pt x="9323" y="1620"/>
                  </a:cubicBezTo>
                  <a:cubicBezTo>
                    <a:pt x="8978" y="1918"/>
                    <a:pt x="8573" y="1739"/>
                    <a:pt x="8287" y="2465"/>
                  </a:cubicBezTo>
                  <a:lnTo>
                    <a:pt x="8287" y="2465"/>
                  </a:lnTo>
                  <a:cubicBezTo>
                    <a:pt x="8394" y="2168"/>
                    <a:pt x="8680" y="1906"/>
                    <a:pt x="8323" y="1489"/>
                  </a:cubicBezTo>
                  <a:cubicBezTo>
                    <a:pt x="8299" y="1894"/>
                    <a:pt x="7942" y="2037"/>
                    <a:pt x="8097" y="2513"/>
                  </a:cubicBezTo>
                  <a:lnTo>
                    <a:pt x="8097" y="2513"/>
                  </a:lnTo>
                  <a:cubicBezTo>
                    <a:pt x="8001" y="2299"/>
                    <a:pt x="8156" y="1989"/>
                    <a:pt x="7573" y="1787"/>
                  </a:cubicBezTo>
                  <a:cubicBezTo>
                    <a:pt x="7763" y="2001"/>
                    <a:pt x="7620" y="2048"/>
                    <a:pt x="7668" y="2275"/>
                  </a:cubicBezTo>
                  <a:cubicBezTo>
                    <a:pt x="7370" y="2215"/>
                    <a:pt x="6989" y="2501"/>
                    <a:pt x="7168" y="2810"/>
                  </a:cubicBezTo>
                  <a:cubicBezTo>
                    <a:pt x="7299" y="2489"/>
                    <a:pt x="7549" y="2608"/>
                    <a:pt x="7668" y="2727"/>
                  </a:cubicBezTo>
                  <a:cubicBezTo>
                    <a:pt x="7704" y="2775"/>
                    <a:pt x="7728" y="2834"/>
                    <a:pt x="7728" y="2894"/>
                  </a:cubicBezTo>
                  <a:cubicBezTo>
                    <a:pt x="7728" y="2965"/>
                    <a:pt x="7668" y="3108"/>
                    <a:pt x="7585" y="3108"/>
                  </a:cubicBezTo>
                  <a:cubicBezTo>
                    <a:pt x="7501" y="3120"/>
                    <a:pt x="7418" y="3013"/>
                    <a:pt x="7549" y="2941"/>
                  </a:cubicBezTo>
                  <a:cubicBezTo>
                    <a:pt x="7370" y="2870"/>
                    <a:pt x="7228" y="3096"/>
                    <a:pt x="7370" y="3239"/>
                  </a:cubicBezTo>
                  <a:cubicBezTo>
                    <a:pt x="7382" y="3251"/>
                    <a:pt x="7394" y="3263"/>
                    <a:pt x="7406" y="3275"/>
                  </a:cubicBezTo>
                  <a:lnTo>
                    <a:pt x="7418" y="3275"/>
                  </a:lnTo>
                  <a:cubicBezTo>
                    <a:pt x="7466" y="3299"/>
                    <a:pt x="7513" y="3311"/>
                    <a:pt x="7561" y="3299"/>
                  </a:cubicBezTo>
                  <a:cubicBezTo>
                    <a:pt x="7335" y="3644"/>
                    <a:pt x="7013" y="3918"/>
                    <a:pt x="6632" y="4096"/>
                  </a:cubicBezTo>
                  <a:cubicBezTo>
                    <a:pt x="7668" y="3453"/>
                    <a:pt x="6573" y="2906"/>
                    <a:pt x="7085" y="2394"/>
                  </a:cubicBezTo>
                  <a:lnTo>
                    <a:pt x="7025" y="2453"/>
                  </a:lnTo>
                  <a:cubicBezTo>
                    <a:pt x="7049" y="2429"/>
                    <a:pt x="7061" y="2406"/>
                    <a:pt x="7085" y="2394"/>
                  </a:cubicBezTo>
                  <a:cubicBezTo>
                    <a:pt x="6787" y="2560"/>
                    <a:pt x="6632" y="2715"/>
                    <a:pt x="6573" y="2870"/>
                  </a:cubicBezTo>
                  <a:cubicBezTo>
                    <a:pt x="6442" y="3251"/>
                    <a:pt x="6811" y="3430"/>
                    <a:pt x="6799" y="3620"/>
                  </a:cubicBezTo>
                  <a:cubicBezTo>
                    <a:pt x="6620" y="3477"/>
                    <a:pt x="6477" y="3537"/>
                    <a:pt x="6406" y="3715"/>
                  </a:cubicBezTo>
                  <a:cubicBezTo>
                    <a:pt x="6644" y="3692"/>
                    <a:pt x="6680" y="3930"/>
                    <a:pt x="6549" y="4049"/>
                  </a:cubicBezTo>
                  <a:cubicBezTo>
                    <a:pt x="6346" y="4239"/>
                    <a:pt x="5894" y="4275"/>
                    <a:pt x="5799" y="4811"/>
                  </a:cubicBezTo>
                  <a:cubicBezTo>
                    <a:pt x="5739" y="4882"/>
                    <a:pt x="5692" y="4966"/>
                    <a:pt x="5644" y="5049"/>
                  </a:cubicBezTo>
                  <a:cubicBezTo>
                    <a:pt x="5668" y="4954"/>
                    <a:pt x="5692" y="4870"/>
                    <a:pt x="5704" y="4775"/>
                  </a:cubicBezTo>
                  <a:cubicBezTo>
                    <a:pt x="6013" y="4323"/>
                    <a:pt x="5727" y="3977"/>
                    <a:pt x="5715" y="3703"/>
                  </a:cubicBezTo>
                  <a:cubicBezTo>
                    <a:pt x="5715" y="3525"/>
                    <a:pt x="5894" y="3382"/>
                    <a:pt x="6049" y="3561"/>
                  </a:cubicBezTo>
                  <a:cubicBezTo>
                    <a:pt x="6120" y="3382"/>
                    <a:pt x="6061" y="3251"/>
                    <a:pt x="5834" y="3227"/>
                  </a:cubicBezTo>
                  <a:cubicBezTo>
                    <a:pt x="5965" y="3072"/>
                    <a:pt x="6346" y="3215"/>
                    <a:pt x="6525" y="2846"/>
                  </a:cubicBezTo>
                  <a:cubicBezTo>
                    <a:pt x="6596" y="2703"/>
                    <a:pt x="6596" y="2489"/>
                    <a:pt x="6501" y="2156"/>
                  </a:cubicBezTo>
                  <a:cubicBezTo>
                    <a:pt x="6501" y="2882"/>
                    <a:pt x="5334" y="2489"/>
                    <a:pt x="5608" y="3668"/>
                  </a:cubicBezTo>
                  <a:cubicBezTo>
                    <a:pt x="5477" y="3287"/>
                    <a:pt x="5442" y="2858"/>
                    <a:pt x="5525" y="2453"/>
                  </a:cubicBezTo>
                  <a:cubicBezTo>
                    <a:pt x="5549" y="2489"/>
                    <a:pt x="5596" y="2525"/>
                    <a:pt x="5644" y="2537"/>
                  </a:cubicBezTo>
                  <a:lnTo>
                    <a:pt x="5656" y="2537"/>
                  </a:lnTo>
                  <a:cubicBezTo>
                    <a:pt x="5668" y="2537"/>
                    <a:pt x="5692" y="2537"/>
                    <a:pt x="5704" y="2537"/>
                  </a:cubicBezTo>
                  <a:cubicBezTo>
                    <a:pt x="5870" y="2525"/>
                    <a:pt x="5942" y="2322"/>
                    <a:pt x="5811" y="2215"/>
                  </a:cubicBezTo>
                  <a:lnTo>
                    <a:pt x="5787" y="2191"/>
                  </a:lnTo>
                  <a:cubicBezTo>
                    <a:pt x="5823" y="2346"/>
                    <a:pt x="5692" y="2370"/>
                    <a:pt x="5632" y="2299"/>
                  </a:cubicBezTo>
                  <a:cubicBezTo>
                    <a:pt x="5584" y="2227"/>
                    <a:pt x="5632" y="2084"/>
                    <a:pt x="5692" y="2037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65"/>
                    <a:pt x="6287" y="2060"/>
                    <a:pt x="6156" y="2382"/>
                  </a:cubicBezTo>
                  <a:cubicBezTo>
                    <a:pt x="6501" y="2287"/>
                    <a:pt x="6430" y="1822"/>
                    <a:pt x="6180" y="1644"/>
                  </a:cubicBezTo>
                  <a:cubicBezTo>
                    <a:pt x="6370" y="1513"/>
                    <a:pt x="6299" y="1382"/>
                    <a:pt x="6596" y="1370"/>
                  </a:cubicBezTo>
                  <a:cubicBezTo>
                    <a:pt x="6037" y="1096"/>
                    <a:pt x="5930" y="1429"/>
                    <a:pt x="5704" y="1513"/>
                  </a:cubicBezTo>
                  <a:lnTo>
                    <a:pt x="5704" y="1513"/>
                  </a:lnTo>
                  <a:cubicBezTo>
                    <a:pt x="6156" y="1286"/>
                    <a:pt x="6001" y="929"/>
                    <a:pt x="6263" y="632"/>
                  </a:cubicBezTo>
                  <a:cubicBezTo>
                    <a:pt x="5727" y="679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06" y="632"/>
                    <a:pt x="5513" y="453"/>
                    <a:pt x="5477" y="1"/>
                  </a:cubicBezTo>
                  <a:cubicBezTo>
                    <a:pt x="5430" y="453"/>
                    <a:pt x="5025" y="632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15" y="679"/>
                    <a:pt x="4680" y="632"/>
                  </a:cubicBezTo>
                  <a:cubicBezTo>
                    <a:pt x="4942" y="929"/>
                    <a:pt x="4787" y="1286"/>
                    <a:pt x="5239" y="1513"/>
                  </a:cubicBezTo>
                  <a:lnTo>
                    <a:pt x="5239" y="1513"/>
                  </a:lnTo>
                  <a:cubicBezTo>
                    <a:pt x="5013" y="1429"/>
                    <a:pt x="4906" y="1096"/>
                    <a:pt x="4346" y="1370"/>
                  </a:cubicBezTo>
                  <a:cubicBezTo>
                    <a:pt x="4644" y="1382"/>
                    <a:pt x="4572" y="1513"/>
                    <a:pt x="4763" y="1644"/>
                  </a:cubicBezTo>
                  <a:cubicBezTo>
                    <a:pt x="4501" y="1822"/>
                    <a:pt x="4441" y="2287"/>
                    <a:pt x="4787" y="2382"/>
                  </a:cubicBezTo>
                  <a:cubicBezTo>
                    <a:pt x="4656" y="2060"/>
                    <a:pt x="4918" y="1965"/>
                    <a:pt x="5084" y="1965"/>
                  </a:cubicBezTo>
                  <a:cubicBezTo>
                    <a:pt x="5144" y="1965"/>
                    <a:pt x="5203" y="1989"/>
                    <a:pt x="5251" y="2037"/>
                  </a:cubicBezTo>
                  <a:cubicBezTo>
                    <a:pt x="5299" y="2084"/>
                    <a:pt x="5358" y="2227"/>
                    <a:pt x="5299" y="2299"/>
                  </a:cubicBezTo>
                  <a:cubicBezTo>
                    <a:pt x="5251" y="2370"/>
                    <a:pt x="5108" y="2346"/>
                    <a:pt x="5156" y="2191"/>
                  </a:cubicBezTo>
                  <a:cubicBezTo>
                    <a:pt x="4989" y="2287"/>
                    <a:pt x="5049" y="2525"/>
                    <a:pt x="5239" y="2537"/>
                  </a:cubicBezTo>
                  <a:cubicBezTo>
                    <a:pt x="5251" y="2537"/>
                    <a:pt x="5275" y="2537"/>
                    <a:pt x="5287" y="2537"/>
                  </a:cubicBezTo>
                  <a:lnTo>
                    <a:pt x="5299" y="2537"/>
                  </a:lnTo>
                  <a:cubicBezTo>
                    <a:pt x="5346" y="2525"/>
                    <a:pt x="5394" y="2489"/>
                    <a:pt x="5418" y="2453"/>
                  </a:cubicBezTo>
                  <a:cubicBezTo>
                    <a:pt x="5501" y="2858"/>
                    <a:pt x="5465" y="3287"/>
                    <a:pt x="5323" y="3668"/>
                  </a:cubicBezTo>
                  <a:cubicBezTo>
                    <a:pt x="5608" y="2489"/>
                    <a:pt x="4441" y="2882"/>
                    <a:pt x="4430" y="2156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596" y="3215"/>
                    <a:pt x="4977" y="3072"/>
                    <a:pt x="5108" y="3227"/>
                  </a:cubicBezTo>
                  <a:cubicBezTo>
                    <a:pt x="4870" y="3251"/>
                    <a:pt x="4811" y="3382"/>
                    <a:pt x="4894" y="3561"/>
                  </a:cubicBezTo>
                  <a:cubicBezTo>
                    <a:pt x="5049" y="3382"/>
                    <a:pt x="5239" y="3525"/>
                    <a:pt x="5227" y="3703"/>
                  </a:cubicBezTo>
                  <a:cubicBezTo>
                    <a:pt x="5215" y="3977"/>
                    <a:pt x="4930" y="4323"/>
                    <a:pt x="5239" y="4775"/>
                  </a:cubicBezTo>
                  <a:cubicBezTo>
                    <a:pt x="5251" y="4870"/>
                    <a:pt x="5275" y="4954"/>
                    <a:pt x="5299" y="5049"/>
                  </a:cubicBezTo>
                  <a:cubicBezTo>
                    <a:pt x="5251" y="4966"/>
                    <a:pt x="5203" y="4882"/>
                    <a:pt x="5144" y="4811"/>
                  </a:cubicBezTo>
                  <a:cubicBezTo>
                    <a:pt x="5049" y="4275"/>
                    <a:pt x="4596" y="4239"/>
                    <a:pt x="4394" y="4049"/>
                  </a:cubicBezTo>
                  <a:cubicBezTo>
                    <a:pt x="4263" y="3930"/>
                    <a:pt x="4299" y="3692"/>
                    <a:pt x="4537" y="3715"/>
                  </a:cubicBezTo>
                  <a:cubicBezTo>
                    <a:pt x="4465" y="3537"/>
                    <a:pt x="4322" y="3477"/>
                    <a:pt x="4144" y="3620"/>
                  </a:cubicBezTo>
                  <a:cubicBezTo>
                    <a:pt x="4132" y="3430"/>
                    <a:pt x="4489" y="3263"/>
                    <a:pt x="4358" y="2870"/>
                  </a:cubicBezTo>
                  <a:cubicBezTo>
                    <a:pt x="4310" y="2715"/>
                    <a:pt x="4168" y="2560"/>
                    <a:pt x="3858" y="2394"/>
                  </a:cubicBezTo>
                  <a:lnTo>
                    <a:pt x="3858" y="2394"/>
                  </a:lnTo>
                  <a:cubicBezTo>
                    <a:pt x="4358" y="2906"/>
                    <a:pt x="3263" y="3453"/>
                    <a:pt x="4310" y="4096"/>
                  </a:cubicBezTo>
                  <a:cubicBezTo>
                    <a:pt x="3929" y="3918"/>
                    <a:pt x="3608" y="3644"/>
                    <a:pt x="3382" y="3299"/>
                  </a:cubicBezTo>
                  <a:cubicBezTo>
                    <a:pt x="3429" y="3311"/>
                    <a:pt x="3477" y="3299"/>
                    <a:pt x="3525" y="3275"/>
                  </a:cubicBezTo>
                  <a:lnTo>
                    <a:pt x="3525" y="3275"/>
                  </a:lnTo>
                  <a:cubicBezTo>
                    <a:pt x="3548" y="3263"/>
                    <a:pt x="3560" y="3251"/>
                    <a:pt x="3572" y="3239"/>
                  </a:cubicBezTo>
                  <a:cubicBezTo>
                    <a:pt x="3715" y="3096"/>
                    <a:pt x="3572" y="2870"/>
                    <a:pt x="3394" y="2941"/>
                  </a:cubicBezTo>
                  <a:cubicBezTo>
                    <a:pt x="3525" y="3013"/>
                    <a:pt x="3441" y="3120"/>
                    <a:pt x="3358" y="3108"/>
                  </a:cubicBezTo>
                  <a:cubicBezTo>
                    <a:pt x="3275" y="3108"/>
                    <a:pt x="3203" y="2965"/>
                    <a:pt x="3203" y="2894"/>
                  </a:cubicBezTo>
                  <a:cubicBezTo>
                    <a:pt x="3215" y="2834"/>
                    <a:pt x="3239" y="2775"/>
                    <a:pt x="3275" y="2727"/>
                  </a:cubicBezTo>
                  <a:cubicBezTo>
                    <a:pt x="3382" y="2608"/>
                    <a:pt x="3644" y="2489"/>
                    <a:pt x="3775" y="2810"/>
                  </a:cubicBezTo>
                  <a:cubicBezTo>
                    <a:pt x="3941" y="2501"/>
                    <a:pt x="3572" y="2215"/>
                    <a:pt x="3275" y="2275"/>
                  </a:cubicBezTo>
                  <a:cubicBezTo>
                    <a:pt x="3310" y="2048"/>
                    <a:pt x="3167" y="2001"/>
                    <a:pt x="3358" y="1787"/>
                  </a:cubicBezTo>
                  <a:cubicBezTo>
                    <a:pt x="2786" y="1989"/>
                    <a:pt x="2941" y="2299"/>
                    <a:pt x="2846" y="2513"/>
                  </a:cubicBezTo>
                  <a:lnTo>
                    <a:pt x="2846" y="2513"/>
                  </a:lnTo>
                  <a:cubicBezTo>
                    <a:pt x="2989" y="2037"/>
                    <a:pt x="2632" y="1894"/>
                    <a:pt x="2620" y="1489"/>
                  </a:cubicBezTo>
                  <a:cubicBezTo>
                    <a:pt x="2263" y="1906"/>
                    <a:pt x="2548" y="2179"/>
                    <a:pt x="2656" y="2465"/>
                  </a:cubicBezTo>
                  <a:lnTo>
                    <a:pt x="2656" y="2465"/>
                  </a:lnTo>
                  <a:cubicBezTo>
                    <a:pt x="2370" y="1739"/>
                    <a:pt x="1953" y="1906"/>
                    <a:pt x="1608" y="1620"/>
                  </a:cubicBezTo>
                  <a:cubicBezTo>
                    <a:pt x="1905" y="1965"/>
                    <a:pt x="1739" y="2370"/>
                    <a:pt x="2465" y="2656"/>
                  </a:cubicBezTo>
                  <a:lnTo>
                    <a:pt x="2465" y="2656"/>
                  </a:lnTo>
                  <a:cubicBezTo>
                    <a:pt x="2167" y="2549"/>
                    <a:pt x="1905" y="2263"/>
                    <a:pt x="1489" y="2620"/>
                  </a:cubicBezTo>
                  <a:cubicBezTo>
                    <a:pt x="1882" y="2644"/>
                    <a:pt x="2024" y="3001"/>
                    <a:pt x="2513" y="2846"/>
                  </a:cubicBezTo>
                  <a:lnTo>
                    <a:pt x="2513" y="2846"/>
                  </a:lnTo>
                  <a:cubicBezTo>
                    <a:pt x="2298" y="2941"/>
                    <a:pt x="1977" y="2787"/>
                    <a:pt x="1774" y="3370"/>
                  </a:cubicBezTo>
                  <a:cubicBezTo>
                    <a:pt x="2001" y="3180"/>
                    <a:pt x="2048" y="3322"/>
                    <a:pt x="2275" y="3275"/>
                  </a:cubicBezTo>
                  <a:cubicBezTo>
                    <a:pt x="2215" y="3572"/>
                    <a:pt x="2501" y="3953"/>
                    <a:pt x="2810" y="3775"/>
                  </a:cubicBezTo>
                  <a:cubicBezTo>
                    <a:pt x="2489" y="3644"/>
                    <a:pt x="2596" y="3394"/>
                    <a:pt x="2727" y="3275"/>
                  </a:cubicBezTo>
                  <a:cubicBezTo>
                    <a:pt x="2763" y="3239"/>
                    <a:pt x="2822" y="3215"/>
                    <a:pt x="2882" y="3215"/>
                  </a:cubicBezTo>
                  <a:cubicBezTo>
                    <a:pt x="2965" y="3215"/>
                    <a:pt x="3096" y="3275"/>
                    <a:pt x="3108" y="3358"/>
                  </a:cubicBezTo>
                  <a:cubicBezTo>
                    <a:pt x="3120" y="3442"/>
                    <a:pt x="3001" y="3525"/>
                    <a:pt x="2929" y="3394"/>
                  </a:cubicBezTo>
                  <a:cubicBezTo>
                    <a:pt x="2870" y="3572"/>
                    <a:pt x="3096" y="3715"/>
                    <a:pt x="3227" y="3572"/>
                  </a:cubicBezTo>
                  <a:cubicBezTo>
                    <a:pt x="3251" y="3561"/>
                    <a:pt x="3263" y="3549"/>
                    <a:pt x="3263" y="3537"/>
                  </a:cubicBezTo>
                  <a:lnTo>
                    <a:pt x="3263" y="3525"/>
                  </a:lnTo>
                  <a:cubicBezTo>
                    <a:pt x="3298" y="3477"/>
                    <a:pt x="3298" y="3430"/>
                    <a:pt x="3298" y="3382"/>
                  </a:cubicBezTo>
                  <a:cubicBezTo>
                    <a:pt x="3644" y="3620"/>
                    <a:pt x="3918" y="3930"/>
                    <a:pt x="4096" y="4311"/>
                  </a:cubicBezTo>
                  <a:lnTo>
                    <a:pt x="4096" y="4311"/>
                  </a:lnTo>
                  <a:cubicBezTo>
                    <a:pt x="3453" y="3287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0" y="4168"/>
                    <a:pt x="2715" y="4323"/>
                    <a:pt x="2870" y="4370"/>
                  </a:cubicBezTo>
                  <a:cubicBezTo>
                    <a:pt x="3251" y="4501"/>
                    <a:pt x="3429" y="4144"/>
                    <a:pt x="3620" y="4156"/>
                  </a:cubicBezTo>
                  <a:cubicBezTo>
                    <a:pt x="3477" y="4334"/>
                    <a:pt x="3525" y="4477"/>
                    <a:pt x="3715" y="4537"/>
                  </a:cubicBezTo>
                  <a:cubicBezTo>
                    <a:pt x="3691" y="4311"/>
                    <a:pt x="3918" y="4275"/>
                    <a:pt x="4049" y="4406"/>
                  </a:cubicBezTo>
                  <a:cubicBezTo>
                    <a:pt x="4227" y="4608"/>
                    <a:pt x="4275" y="5061"/>
                    <a:pt x="4811" y="5156"/>
                  </a:cubicBezTo>
                  <a:cubicBezTo>
                    <a:pt x="4882" y="5216"/>
                    <a:pt x="4965" y="5263"/>
                    <a:pt x="5037" y="5311"/>
                  </a:cubicBezTo>
                  <a:cubicBezTo>
                    <a:pt x="4953" y="5275"/>
                    <a:pt x="4870" y="5263"/>
                    <a:pt x="4775" y="5251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5" y="5239"/>
                    <a:pt x="3382" y="5061"/>
                    <a:pt x="3560" y="4906"/>
                  </a:cubicBezTo>
                  <a:cubicBezTo>
                    <a:pt x="3382" y="4823"/>
                    <a:pt x="3251" y="4882"/>
                    <a:pt x="3215" y="5120"/>
                  </a:cubicBezTo>
                  <a:cubicBezTo>
                    <a:pt x="3072" y="4989"/>
                    <a:pt x="3215" y="4608"/>
                    <a:pt x="2846" y="4430"/>
                  </a:cubicBezTo>
                  <a:cubicBezTo>
                    <a:pt x="2691" y="4358"/>
                    <a:pt x="2489" y="4346"/>
                    <a:pt x="2155" y="4442"/>
                  </a:cubicBezTo>
                  <a:cubicBezTo>
                    <a:pt x="2179" y="4442"/>
                    <a:pt x="2203" y="4442"/>
                    <a:pt x="2227" y="4442"/>
                  </a:cubicBezTo>
                  <a:cubicBezTo>
                    <a:pt x="2203" y="4442"/>
                    <a:pt x="2179" y="4442"/>
                    <a:pt x="2155" y="4442"/>
                  </a:cubicBezTo>
                  <a:cubicBezTo>
                    <a:pt x="2870" y="4454"/>
                    <a:pt x="2489" y="5608"/>
                    <a:pt x="3668" y="5335"/>
                  </a:cubicBezTo>
                  <a:lnTo>
                    <a:pt x="3668" y="5335"/>
                  </a:lnTo>
                  <a:cubicBezTo>
                    <a:pt x="3275" y="5477"/>
                    <a:pt x="2858" y="5513"/>
                    <a:pt x="2441" y="5430"/>
                  </a:cubicBezTo>
                  <a:cubicBezTo>
                    <a:pt x="2489" y="5406"/>
                    <a:pt x="2513" y="5358"/>
                    <a:pt x="2525" y="5311"/>
                  </a:cubicBezTo>
                  <a:lnTo>
                    <a:pt x="2525" y="5299"/>
                  </a:lnTo>
                  <a:cubicBezTo>
                    <a:pt x="2536" y="5275"/>
                    <a:pt x="2536" y="5263"/>
                    <a:pt x="2525" y="5239"/>
                  </a:cubicBezTo>
                  <a:cubicBezTo>
                    <a:pt x="2525" y="5061"/>
                    <a:pt x="2275" y="5001"/>
                    <a:pt x="2191" y="5168"/>
                  </a:cubicBezTo>
                  <a:cubicBezTo>
                    <a:pt x="2346" y="5120"/>
                    <a:pt x="2358" y="5263"/>
                    <a:pt x="2298" y="5311"/>
                  </a:cubicBezTo>
                  <a:cubicBezTo>
                    <a:pt x="2227" y="5370"/>
                    <a:pt x="2084" y="5311"/>
                    <a:pt x="2036" y="5263"/>
                  </a:cubicBezTo>
                  <a:cubicBezTo>
                    <a:pt x="1989" y="5216"/>
                    <a:pt x="1965" y="5156"/>
                    <a:pt x="1965" y="5096"/>
                  </a:cubicBezTo>
                  <a:cubicBezTo>
                    <a:pt x="1953" y="4930"/>
                    <a:pt x="2060" y="4668"/>
                    <a:pt x="2370" y="4799"/>
                  </a:cubicBezTo>
                  <a:cubicBezTo>
                    <a:pt x="2275" y="4454"/>
                    <a:pt x="1810" y="4513"/>
                    <a:pt x="1643" y="4775"/>
                  </a:cubicBezTo>
                  <a:cubicBezTo>
                    <a:pt x="1513" y="4585"/>
                    <a:pt x="1382" y="4656"/>
                    <a:pt x="1358" y="4358"/>
                  </a:cubicBezTo>
                  <a:cubicBezTo>
                    <a:pt x="1096" y="4906"/>
                    <a:pt x="1417" y="5025"/>
                    <a:pt x="1513" y="5239"/>
                  </a:cubicBezTo>
                  <a:lnTo>
                    <a:pt x="1513" y="5239"/>
                  </a:lnTo>
                  <a:cubicBezTo>
                    <a:pt x="1274" y="4799"/>
                    <a:pt x="917" y="4942"/>
                    <a:pt x="631" y="4680"/>
                  </a:cubicBezTo>
                  <a:cubicBezTo>
                    <a:pt x="667" y="5227"/>
                    <a:pt x="1060" y="5216"/>
                    <a:pt x="1346" y="5347"/>
                  </a:cubicBezTo>
                  <a:lnTo>
                    <a:pt x="1346" y="5347"/>
                  </a:lnTo>
                  <a:cubicBezTo>
                    <a:pt x="620" y="5049"/>
                    <a:pt x="453" y="5442"/>
                    <a:pt x="0" y="5477"/>
                  </a:cubicBezTo>
                  <a:cubicBezTo>
                    <a:pt x="453" y="5525"/>
                    <a:pt x="620" y="5930"/>
                    <a:pt x="1346" y="5620"/>
                  </a:cubicBezTo>
                  <a:lnTo>
                    <a:pt x="1346" y="5620"/>
                  </a:lnTo>
                  <a:cubicBezTo>
                    <a:pt x="1060" y="5751"/>
                    <a:pt x="667" y="5739"/>
                    <a:pt x="631" y="6275"/>
                  </a:cubicBezTo>
                  <a:cubicBezTo>
                    <a:pt x="929" y="6013"/>
                    <a:pt x="1274" y="6168"/>
                    <a:pt x="1513" y="5716"/>
                  </a:cubicBezTo>
                  <a:lnTo>
                    <a:pt x="1513" y="5716"/>
                  </a:lnTo>
                  <a:cubicBezTo>
                    <a:pt x="1417" y="5942"/>
                    <a:pt x="1096" y="6049"/>
                    <a:pt x="1358" y="6609"/>
                  </a:cubicBezTo>
                  <a:cubicBezTo>
                    <a:pt x="1382" y="6311"/>
                    <a:pt x="1513" y="6382"/>
                    <a:pt x="1643" y="6192"/>
                  </a:cubicBezTo>
                  <a:cubicBezTo>
                    <a:pt x="1810" y="6442"/>
                    <a:pt x="2275" y="6513"/>
                    <a:pt x="2370" y="6168"/>
                  </a:cubicBezTo>
                  <a:cubicBezTo>
                    <a:pt x="2060" y="6299"/>
                    <a:pt x="1953" y="6037"/>
                    <a:pt x="1965" y="5870"/>
                  </a:cubicBezTo>
                  <a:cubicBezTo>
                    <a:pt x="1965" y="5811"/>
                    <a:pt x="1989" y="5751"/>
                    <a:pt x="2036" y="5704"/>
                  </a:cubicBezTo>
                  <a:cubicBezTo>
                    <a:pt x="2084" y="5656"/>
                    <a:pt x="2227" y="5597"/>
                    <a:pt x="2298" y="5656"/>
                  </a:cubicBezTo>
                  <a:cubicBezTo>
                    <a:pt x="2358" y="5704"/>
                    <a:pt x="2334" y="5847"/>
                    <a:pt x="2191" y="5799"/>
                  </a:cubicBezTo>
                  <a:cubicBezTo>
                    <a:pt x="2275" y="5966"/>
                    <a:pt x="2525" y="5906"/>
                    <a:pt x="2525" y="5716"/>
                  </a:cubicBezTo>
                  <a:cubicBezTo>
                    <a:pt x="2536" y="5704"/>
                    <a:pt x="2536" y="5680"/>
                    <a:pt x="2525" y="5668"/>
                  </a:cubicBezTo>
                  <a:lnTo>
                    <a:pt x="2525" y="5656"/>
                  </a:lnTo>
                  <a:cubicBezTo>
                    <a:pt x="2513" y="5597"/>
                    <a:pt x="2489" y="5561"/>
                    <a:pt x="2441" y="5537"/>
                  </a:cubicBezTo>
                  <a:cubicBezTo>
                    <a:pt x="2858" y="5454"/>
                    <a:pt x="3275" y="5489"/>
                    <a:pt x="3668" y="5620"/>
                  </a:cubicBezTo>
                  <a:cubicBezTo>
                    <a:pt x="2489" y="5347"/>
                    <a:pt x="2870" y="6513"/>
                    <a:pt x="2155" y="6513"/>
                  </a:cubicBezTo>
                  <a:lnTo>
                    <a:pt x="2227" y="6513"/>
                  </a:lnTo>
                  <a:cubicBezTo>
                    <a:pt x="2203" y="6525"/>
                    <a:pt x="2179" y="6525"/>
                    <a:pt x="2155" y="6513"/>
                  </a:cubicBezTo>
                  <a:cubicBezTo>
                    <a:pt x="2489" y="6609"/>
                    <a:pt x="2703" y="6609"/>
                    <a:pt x="2846" y="6537"/>
                  </a:cubicBezTo>
                  <a:cubicBezTo>
                    <a:pt x="3215" y="6359"/>
                    <a:pt x="3072" y="5978"/>
                    <a:pt x="3215" y="5847"/>
                  </a:cubicBezTo>
                  <a:cubicBezTo>
                    <a:pt x="3251" y="6085"/>
                    <a:pt x="3382" y="6132"/>
                    <a:pt x="3560" y="6061"/>
                  </a:cubicBezTo>
                  <a:cubicBezTo>
                    <a:pt x="3382" y="5906"/>
                    <a:pt x="3513" y="5716"/>
                    <a:pt x="3703" y="5728"/>
                  </a:cubicBezTo>
                  <a:cubicBezTo>
                    <a:pt x="3977" y="5739"/>
                    <a:pt x="4322" y="6025"/>
                    <a:pt x="4775" y="5716"/>
                  </a:cubicBezTo>
                  <a:cubicBezTo>
                    <a:pt x="4858" y="5704"/>
                    <a:pt x="4953" y="5680"/>
                    <a:pt x="5037" y="5656"/>
                  </a:cubicBezTo>
                  <a:cubicBezTo>
                    <a:pt x="4965" y="5704"/>
                    <a:pt x="4882" y="5751"/>
                    <a:pt x="4811" y="5811"/>
                  </a:cubicBezTo>
                  <a:cubicBezTo>
                    <a:pt x="4263" y="5906"/>
                    <a:pt x="4227" y="6359"/>
                    <a:pt x="4037" y="6561"/>
                  </a:cubicBezTo>
                  <a:cubicBezTo>
                    <a:pt x="3918" y="6692"/>
                    <a:pt x="3691" y="6656"/>
                    <a:pt x="3715" y="6418"/>
                  </a:cubicBezTo>
                  <a:cubicBezTo>
                    <a:pt x="3525" y="6490"/>
                    <a:pt x="3477" y="6632"/>
                    <a:pt x="3620" y="6811"/>
                  </a:cubicBezTo>
                  <a:cubicBezTo>
                    <a:pt x="3418" y="6823"/>
                    <a:pt x="3251" y="6454"/>
                    <a:pt x="2858" y="6585"/>
                  </a:cubicBezTo>
                  <a:cubicBezTo>
                    <a:pt x="2715" y="6644"/>
                    <a:pt x="2560" y="6787"/>
                    <a:pt x="2394" y="7097"/>
                  </a:cubicBezTo>
                  <a:lnTo>
                    <a:pt x="2394" y="7097"/>
                  </a:lnTo>
                  <a:cubicBezTo>
                    <a:pt x="2906" y="6597"/>
                    <a:pt x="3453" y="7680"/>
                    <a:pt x="4084" y="6656"/>
                  </a:cubicBezTo>
                  <a:lnTo>
                    <a:pt x="4084" y="6656"/>
                  </a:lnTo>
                  <a:cubicBezTo>
                    <a:pt x="3906" y="7025"/>
                    <a:pt x="3632" y="7347"/>
                    <a:pt x="3287" y="7585"/>
                  </a:cubicBezTo>
                  <a:cubicBezTo>
                    <a:pt x="3298" y="7537"/>
                    <a:pt x="3298" y="7478"/>
                    <a:pt x="3263" y="7442"/>
                  </a:cubicBezTo>
                  <a:lnTo>
                    <a:pt x="3263" y="7430"/>
                  </a:lnTo>
                  <a:cubicBezTo>
                    <a:pt x="3263" y="7418"/>
                    <a:pt x="3239" y="7406"/>
                    <a:pt x="3227" y="7394"/>
                  </a:cubicBezTo>
                  <a:cubicBezTo>
                    <a:pt x="3096" y="7240"/>
                    <a:pt x="2870" y="7382"/>
                    <a:pt x="2929" y="7573"/>
                  </a:cubicBezTo>
                  <a:cubicBezTo>
                    <a:pt x="3001" y="7442"/>
                    <a:pt x="3120" y="7513"/>
                    <a:pt x="3108" y="7609"/>
                  </a:cubicBezTo>
                  <a:cubicBezTo>
                    <a:pt x="3096" y="7692"/>
                    <a:pt x="2965" y="7752"/>
                    <a:pt x="2882" y="7752"/>
                  </a:cubicBezTo>
                  <a:cubicBezTo>
                    <a:pt x="2822" y="7752"/>
                    <a:pt x="2763" y="7728"/>
                    <a:pt x="2715" y="7680"/>
                  </a:cubicBezTo>
                  <a:cubicBezTo>
                    <a:pt x="2596" y="7573"/>
                    <a:pt x="2477" y="7323"/>
                    <a:pt x="2810" y="7192"/>
                  </a:cubicBezTo>
                  <a:cubicBezTo>
                    <a:pt x="2501" y="7013"/>
                    <a:pt x="2215" y="7382"/>
                    <a:pt x="2275" y="7692"/>
                  </a:cubicBezTo>
                  <a:cubicBezTo>
                    <a:pt x="2048" y="7644"/>
                    <a:pt x="2001" y="7787"/>
                    <a:pt x="1774" y="7597"/>
                  </a:cubicBezTo>
                  <a:cubicBezTo>
                    <a:pt x="1977" y="8168"/>
                    <a:pt x="2286" y="8025"/>
                    <a:pt x="2513" y="8121"/>
                  </a:cubicBezTo>
                  <a:lnTo>
                    <a:pt x="2513" y="8121"/>
                  </a:lnTo>
                  <a:cubicBezTo>
                    <a:pt x="2024" y="7966"/>
                    <a:pt x="1882" y="8323"/>
                    <a:pt x="1489" y="8347"/>
                  </a:cubicBezTo>
                  <a:cubicBezTo>
                    <a:pt x="1905" y="8704"/>
                    <a:pt x="2167" y="8418"/>
                    <a:pt x="2465" y="8311"/>
                  </a:cubicBezTo>
                  <a:lnTo>
                    <a:pt x="2465" y="8311"/>
                  </a:lnTo>
                  <a:cubicBezTo>
                    <a:pt x="1739" y="8609"/>
                    <a:pt x="1905" y="9002"/>
                    <a:pt x="1608" y="9347"/>
                  </a:cubicBezTo>
                  <a:cubicBezTo>
                    <a:pt x="1953" y="9049"/>
                    <a:pt x="2370" y="9228"/>
                    <a:pt x="2656" y="8502"/>
                  </a:cubicBezTo>
                  <a:lnTo>
                    <a:pt x="2656" y="8502"/>
                  </a:lnTo>
                  <a:cubicBezTo>
                    <a:pt x="2548" y="8799"/>
                    <a:pt x="2263" y="9049"/>
                    <a:pt x="2620" y="9466"/>
                  </a:cubicBezTo>
                  <a:cubicBezTo>
                    <a:pt x="2632" y="9073"/>
                    <a:pt x="3001" y="8930"/>
                    <a:pt x="2846" y="8454"/>
                  </a:cubicBezTo>
                  <a:lnTo>
                    <a:pt x="2846" y="8454"/>
                  </a:lnTo>
                  <a:cubicBezTo>
                    <a:pt x="2941" y="8668"/>
                    <a:pt x="2786" y="8978"/>
                    <a:pt x="3358" y="9180"/>
                  </a:cubicBezTo>
                  <a:cubicBezTo>
                    <a:pt x="3167" y="8954"/>
                    <a:pt x="3310" y="8906"/>
                    <a:pt x="3275" y="8692"/>
                  </a:cubicBezTo>
                  <a:cubicBezTo>
                    <a:pt x="3572" y="8752"/>
                    <a:pt x="3941" y="8466"/>
                    <a:pt x="3775" y="8156"/>
                  </a:cubicBezTo>
                  <a:cubicBezTo>
                    <a:pt x="3644" y="8478"/>
                    <a:pt x="3382" y="8359"/>
                    <a:pt x="3275" y="8240"/>
                  </a:cubicBezTo>
                  <a:cubicBezTo>
                    <a:pt x="3227" y="8192"/>
                    <a:pt x="3203" y="8133"/>
                    <a:pt x="3203" y="8073"/>
                  </a:cubicBezTo>
                  <a:cubicBezTo>
                    <a:pt x="3203" y="8002"/>
                    <a:pt x="3263" y="7859"/>
                    <a:pt x="3358" y="7847"/>
                  </a:cubicBezTo>
                  <a:cubicBezTo>
                    <a:pt x="3441" y="7835"/>
                    <a:pt x="3525" y="7954"/>
                    <a:pt x="3394" y="8025"/>
                  </a:cubicBezTo>
                  <a:cubicBezTo>
                    <a:pt x="3418" y="8025"/>
                    <a:pt x="3441" y="8025"/>
                    <a:pt x="3453" y="8025"/>
                  </a:cubicBezTo>
                  <a:cubicBezTo>
                    <a:pt x="3548" y="8025"/>
                    <a:pt x="3620" y="7942"/>
                    <a:pt x="3620" y="7859"/>
                  </a:cubicBezTo>
                  <a:cubicBezTo>
                    <a:pt x="3620" y="7811"/>
                    <a:pt x="3608" y="7763"/>
                    <a:pt x="3572" y="7728"/>
                  </a:cubicBezTo>
                  <a:cubicBezTo>
                    <a:pt x="3560" y="7716"/>
                    <a:pt x="3548" y="7692"/>
                    <a:pt x="3525" y="7692"/>
                  </a:cubicBezTo>
                  <a:lnTo>
                    <a:pt x="3513" y="7692"/>
                  </a:lnTo>
                  <a:cubicBezTo>
                    <a:pt x="3477" y="7656"/>
                    <a:pt x="3429" y="7656"/>
                    <a:pt x="3382" y="7656"/>
                  </a:cubicBezTo>
                  <a:cubicBezTo>
                    <a:pt x="3608" y="7311"/>
                    <a:pt x="3929" y="7037"/>
                    <a:pt x="4299" y="6859"/>
                  </a:cubicBezTo>
                  <a:cubicBezTo>
                    <a:pt x="3275" y="7502"/>
                    <a:pt x="4370" y="8049"/>
                    <a:pt x="3858" y="8561"/>
                  </a:cubicBezTo>
                  <a:lnTo>
                    <a:pt x="3906" y="8514"/>
                  </a:lnTo>
                  <a:cubicBezTo>
                    <a:pt x="3894" y="8525"/>
                    <a:pt x="3882" y="8549"/>
                    <a:pt x="3858" y="8561"/>
                  </a:cubicBezTo>
                  <a:cubicBezTo>
                    <a:pt x="4156" y="8395"/>
                    <a:pt x="4299" y="8240"/>
                    <a:pt x="4358" y="8097"/>
                  </a:cubicBezTo>
                  <a:cubicBezTo>
                    <a:pt x="4489" y="7704"/>
                    <a:pt x="4120" y="7537"/>
                    <a:pt x="4132" y="7335"/>
                  </a:cubicBezTo>
                  <a:cubicBezTo>
                    <a:pt x="4322" y="7490"/>
                    <a:pt x="4453" y="7430"/>
                    <a:pt x="4525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6" y="6728"/>
                    <a:pt x="5049" y="6680"/>
                    <a:pt x="5144" y="6144"/>
                  </a:cubicBezTo>
                  <a:cubicBezTo>
                    <a:pt x="5203" y="6073"/>
                    <a:pt x="5251" y="5989"/>
                    <a:pt x="5299" y="5918"/>
                  </a:cubicBezTo>
                  <a:cubicBezTo>
                    <a:pt x="5263" y="6001"/>
                    <a:pt x="5251" y="6085"/>
                    <a:pt x="5239" y="6180"/>
                  </a:cubicBezTo>
                  <a:cubicBezTo>
                    <a:pt x="4918" y="6632"/>
                    <a:pt x="5215" y="6978"/>
                    <a:pt x="5227" y="7252"/>
                  </a:cubicBezTo>
                  <a:cubicBezTo>
                    <a:pt x="5227" y="7442"/>
                    <a:pt x="5049" y="7573"/>
                    <a:pt x="4894" y="7394"/>
                  </a:cubicBezTo>
                  <a:cubicBezTo>
                    <a:pt x="4811" y="7573"/>
                    <a:pt x="4870" y="7704"/>
                    <a:pt x="5108" y="7740"/>
                  </a:cubicBezTo>
                  <a:cubicBezTo>
                    <a:pt x="4977" y="7883"/>
                    <a:pt x="4596" y="7740"/>
                    <a:pt x="4418" y="8109"/>
                  </a:cubicBezTo>
                  <a:cubicBezTo>
                    <a:pt x="4346" y="8264"/>
                    <a:pt x="4334" y="8466"/>
                    <a:pt x="4430" y="8799"/>
                  </a:cubicBezTo>
                  <a:lnTo>
                    <a:pt x="4430" y="8799"/>
                  </a:lnTo>
                  <a:lnTo>
                    <a:pt x="4430" y="8799"/>
                  </a:lnTo>
                  <a:cubicBezTo>
                    <a:pt x="4441" y="8085"/>
                    <a:pt x="5596" y="8466"/>
                    <a:pt x="5323" y="7299"/>
                  </a:cubicBezTo>
                  <a:lnTo>
                    <a:pt x="5323" y="7299"/>
                  </a:lnTo>
                  <a:cubicBezTo>
                    <a:pt x="5465" y="7680"/>
                    <a:pt x="5501" y="8109"/>
                    <a:pt x="5418" y="8514"/>
                  </a:cubicBezTo>
                  <a:cubicBezTo>
                    <a:pt x="5394" y="8478"/>
                    <a:pt x="5346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1" y="8430"/>
                    <a:pt x="5227" y="8430"/>
                  </a:cubicBezTo>
                  <a:cubicBezTo>
                    <a:pt x="5132" y="8442"/>
                    <a:pt x="5061" y="8525"/>
                    <a:pt x="5061" y="8621"/>
                  </a:cubicBezTo>
                  <a:cubicBezTo>
                    <a:pt x="5061" y="8668"/>
                    <a:pt x="5084" y="8716"/>
                    <a:pt x="5120" y="8752"/>
                  </a:cubicBezTo>
                  <a:lnTo>
                    <a:pt x="5156" y="8764"/>
                  </a:lnTo>
                  <a:cubicBezTo>
                    <a:pt x="5108" y="8621"/>
                    <a:pt x="5251" y="8597"/>
                    <a:pt x="5299" y="8668"/>
                  </a:cubicBezTo>
                  <a:cubicBezTo>
                    <a:pt x="5358" y="8740"/>
                    <a:pt x="5299" y="8883"/>
                    <a:pt x="5251" y="8930"/>
                  </a:cubicBezTo>
                  <a:cubicBezTo>
                    <a:pt x="5203" y="8978"/>
                    <a:pt x="5144" y="9002"/>
                    <a:pt x="5084" y="9002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41" y="8680"/>
                    <a:pt x="4501" y="9145"/>
                    <a:pt x="4763" y="9323"/>
                  </a:cubicBezTo>
                  <a:cubicBezTo>
                    <a:pt x="4572" y="9454"/>
                    <a:pt x="4644" y="9585"/>
                    <a:pt x="4346" y="9597"/>
                  </a:cubicBezTo>
                  <a:cubicBezTo>
                    <a:pt x="4894" y="9871"/>
                    <a:pt x="5013" y="9538"/>
                    <a:pt x="5227" y="9454"/>
                  </a:cubicBezTo>
                  <a:lnTo>
                    <a:pt x="5227" y="9454"/>
                  </a:lnTo>
                  <a:cubicBezTo>
                    <a:pt x="4787" y="9680"/>
                    <a:pt x="4930" y="10038"/>
                    <a:pt x="4668" y="10335"/>
                  </a:cubicBezTo>
                  <a:cubicBezTo>
                    <a:pt x="5215" y="10288"/>
                    <a:pt x="5203" y="9907"/>
                    <a:pt x="5334" y="9621"/>
                  </a:cubicBezTo>
                  <a:lnTo>
                    <a:pt x="5334" y="9621"/>
                  </a:lnTo>
                  <a:cubicBezTo>
                    <a:pt x="5037" y="10335"/>
                    <a:pt x="5430" y="10514"/>
                    <a:pt x="5465" y="10954"/>
                  </a:cubicBezTo>
                  <a:cubicBezTo>
                    <a:pt x="5513" y="10514"/>
                    <a:pt x="5918" y="10335"/>
                    <a:pt x="5608" y="9621"/>
                  </a:cubicBezTo>
                  <a:lnTo>
                    <a:pt x="5608" y="9621"/>
                  </a:lnTo>
                  <a:cubicBezTo>
                    <a:pt x="5739" y="9907"/>
                    <a:pt x="5715" y="10288"/>
                    <a:pt x="6263" y="10335"/>
                  </a:cubicBezTo>
                  <a:cubicBezTo>
                    <a:pt x="6001" y="10038"/>
                    <a:pt x="6156" y="9680"/>
                    <a:pt x="5704" y="9454"/>
                  </a:cubicBezTo>
                  <a:lnTo>
                    <a:pt x="5704" y="9454"/>
                  </a:lnTo>
                  <a:cubicBezTo>
                    <a:pt x="5918" y="9538"/>
                    <a:pt x="6037" y="9871"/>
                    <a:pt x="6585" y="9597"/>
                  </a:cubicBezTo>
                  <a:cubicBezTo>
                    <a:pt x="6287" y="9585"/>
                    <a:pt x="6370" y="9454"/>
                    <a:pt x="6168" y="9323"/>
                  </a:cubicBezTo>
                  <a:cubicBezTo>
                    <a:pt x="6430" y="9145"/>
                    <a:pt x="6489" y="8680"/>
                    <a:pt x="6156" y="8585"/>
                  </a:cubicBezTo>
                  <a:cubicBezTo>
                    <a:pt x="6287" y="8906"/>
                    <a:pt x="6025" y="9002"/>
                    <a:pt x="5858" y="9002"/>
                  </a:cubicBezTo>
                  <a:cubicBezTo>
                    <a:pt x="5787" y="9002"/>
                    <a:pt x="5727" y="8978"/>
                    <a:pt x="5692" y="8930"/>
                  </a:cubicBezTo>
                  <a:cubicBezTo>
                    <a:pt x="5632" y="8883"/>
                    <a:pt x="5584" y="8740"/>
                    <a:pt x="5632" y="8668"/>
                  </a:cubicBezTo>
                  <a:cubicBezTo>
                    <a:pt x="5692" y="8597"/>
                    <a:pt x="5823" y="8621"/>
                    <a:pt x="5787" y="8764"/>
                  </a:cubicBezTo>
                  <a:lnTo>
                    <a:pt x="5811" y="8752"/>
                  </a:lnTo>
                  <a:cubicBezTo>
                    <a:pt x="5858" y="8716"/>
                    <a:pt x="5882" y="8668"/>
                    <a:pt x="5882" y="8621"/>
                  </a:cubicBezTo>
                  <a:cubicBezTo>
                    <a:pt x="5882" y="8525"/>
                    <a:pt x="5799" y="8442"/>
                    <a:pt x="5704" y="8430"/>
                  </a:cubicBezTo>
                  <a:cubicBezTo>
                    <a:pt x="5692" y="8430"/>
                    <a:pt x="5668" y="8430"/>
                    <a:pt x="5644" y="8430"/>
                  </a:cubicBezTo>
                  <a:lnTo>
                    <a:pt x="5632" y="8430"/>
                  </a:lnTo>
                  <a:cubicBezTo>
                    <a:pt x="5584" y="8442"/>
                    <a:pt x="5549" y="8478"/>
                    <a:pt x="5513" y="8514"/>
                  </a:cubicBezTo>
                  <a:cubicBezTo>
                    <a:pt x="5442" y="8109"/>
                    <a:pt x="5477" y="7680"/>
                    <a:pt x="5608" y="7299"/>
                  </a:cubicBezTo>
                  <a:cubicBezTo>
                    <a:pt x="5334" y="8478"/>
                    <a:pt x="6489" y="8085"/>
                    <a:pt x="6501" y="8811"/>
                  </a:cubicBezTo>
                  <a:lnTo>
                    <a:pt x="6501" y="8728"/>
                  </a:lnTo>
                  <a:cubicBezTo>
                    <a:pt x="6501" y="8764"/>
                    <a:pt x="6501" y="8787"/>
                    <a:pt x="6501" y="8811"/>
                  </a:cubicBezTo>
                  <a:cubicBezTo>
                    <a:pt x="6596" y="8478"/>
                    <a:pt x="6596" y="8264"/>
                    <a:pt x="6525" y="8121"/>
                  </a:cubicBezTo>
                  <a:cubicBezTo>
                    <a:pt x="6346" y="7752"/>
                    <a:pt x="5965" y="7894"/>
                    <a:pt x="5834" y="7740"/>
                  </a:cubicBezTo>
                  <a:cubicBezTo>
                    <a:pt x="6061" y="7716"/>
                    <a:pt x="6120" y="7573"/>
                    <a:pt x="6037" y="7394"/>
                  </a:cubicBezTo>
                  <a:cubicBezTo>
                    <a:pt x="5894" y="7585"/>
                    <a:pt x="5704" y="7442"/>
                    <a:pt x="5715" y="7263"/>
                  </a:cubicBezTo>
                  <a:cubicBezTo>
                    <a:pt x="5715" y="6990"/>
                    <a:pt x="6013" y="6644"/>
                    <a:pt x="5704" y="6192"/>
                  </a:cubicBezTo>
                  <a:cubicBezTo>
                    <a:pt x="5692" y="6097"/>
                    <a:pt x="5668" y="6013"/>
                    <a:pt x="5644" y="5918"/>
                  </a:cubicBezTo>
                  <a:cubicBezTo>
                    <a:pt x="5680" y="6001"/>
                    <a:pt x="5739" y="6085"/>
                    <a:pt x="5787" y="6156"/>
                  </a:cubicBezTo>
                  <a:cubicBezTo>
                    <a:pt x="5894" y="6692"/>
                    <a:pt x="6346" y="6728"/>
                    <a:pt x="6549" y="6918"/>
                  </a:cubicBezTo>
                  <a:cubicBezTo>
                    <a:pt x="6680" y="7037"/>
                    <a:pt x="6644" y="7275"/>
                    <a:pt x="6406" y="7252"/>
                  </a:cubicBezTo>
                  <a:cubicBezTo>
                    <a:pt x="6477" y="7430"/>
                    <a:pt x="6608" y="7490"/>
                    <a:pt x="6799" y="7347"/>
                  </a:cubicBezTo>
                  <a:cubicBezTo>
                    <a:pt x="6811" y="7537"/>
                    <a:pt x="6442" y="7716"/>
                    <a:pt x="6573" y="8097"/>
                  </a:cubicBezTo>
                  <a:cubicBezTo>
                    <a:pt x="6632" y="8252"/>
                    <a:pt x="6775" y="8406"/>
                    <a:pt x="7073" y="8573"/>
                  </a:cubicBezTo>
                  <a:lnTo>
                    <a:pt x="7073" y="8573"/>
                  </a:lnTo>
                  <a:lnTo>
                    <a:pt x="7073" y="8573"/>
                  </a:lnTo>
                  <a:cubicBezTo>
                    <a:pt x="6585" y="8061"/>
                    <a:pt x="7668" y="7513"/>
                    <a:pt x="6644" y="6882"/>
                  </a:cubicBezTo>
                  <a:lnTo>
                    <a:pt x="6644" y="6882"/>
                  </a:lnTo>
                  <a:cubicBezTo>
                    <a:pt x="7025" y="7049"/>
                    <a:pt x="7335" y="7335"/>
                    <a:pt x="7573" y="7668"/>
                  </a:cubicBezTo>
                  <a:cubicBezTo>
                    <a:pt x="7525" y="7668"/>
                    <a:pt x="7478" y="7668"/>
                    <a:pt x="7430" y="7704"/>
                  </a:cubicBezTo>
                  <a:lnTo>
                    <a:pt x="7418" y="7704"/>
                  </a:lnTo>
                  <a:cubicBezTo>
                    <a:pt x="7406" y="7716"/>
                    <a:pt x="7394" y="7728"/>
                    <a:pt x="7382" y="7740"/>
                  </a:cubicBezTo>
                  <a:cubicBezTo>
                    <a:pt x="7239" y="7871"/>
                    <a:pt x="7382" y="8097"/>
                    <a:pt x="7561" y="8037"/>
                  </a:cubicBezTo>
                  <a:cubicBezTo>
                    <a:pt x="7430" y="7966"/>
                    <a:pt x="7513" y="7847"/>
                    <a:pt x="7597" y="7859"/>
                  </a:cubicBezTo>
                  <a:cubicBezTo>
                    <a:pt x="7680" y="7871"/>
                    <a:pt x="7739" y="8002"/>
                    <a:pt x="7739" y="8085"/>
                  </a:cubicBezTo>
                  <a:cubicBezTo>
                    <a:pt x="7739" y="8144"/>
                    <a:pt x="7716" y="8204"/>
                    <a:pt x="7680" y="8252"/>
                  </a:cubicBezTo>
                  <a:cubicBezTo>
                    <a:pt x="7561" y="8371"/>
                    <a:pt x="7311" y="8490"/>
                    <a:pt x="7180" y="8168"/>
                  </a:cubicBezTo>
                  <a:cubicBezTo>
                    <a:pt x="7001" y="8478"/>
                    <a:pt x="7382" y="8764"/>
                    <a:pt x="7680" y="8692"/>
                  </a:cubicBezTo>
                  <a:cubicBezTo>
                    <a:pt x="7632" y="8918"/>
                    <a:pt x="7775" y="8966"/>
                    <a:pt x="7585" y="9192"/>
                  </a:cubicBezTo>
                  <a:cubicBezTo>
                    <a:pt x="8168" y="8990"/>
                    <a:pt x="8013" y="8680"/>
                    <a:pt x="8109" y="8466"/>
                  </a:cubicBezTo>
                  <a:lnTo>
                    <a:pt x="8109" y="8466"/>
                  </a:lnTo>
                  <a:cubicBezTo>
                    <a:pt x="7954" y="8942"/>
                    <a:pt x="8311" y="9085"/>
                    <a:pt x="8335" y="9478"/>
                  </a:cubicBezTo>
                  <a:cubicBezTo>
                    <a:pt x="8692" y="9061"/>
                    <a:pt x="8406" y="8799"/>
                    <a:pt x="8299" y="8514"/>
                  </a:cubicBezTo>
                  <a:lnTo>
                    <a:pt x="8299" y="8514"/>
                  </a:lnTo>
                  <a:cubicBezTo>
                    <a:pt x="8597" y="9228"/>
                    <a:pt x="8990" y="9061"/>
                    <a:pt x="9335" y="9359"/>
                  </a:cubicBezTo>
                  <a:cubicBezTo>
                    <a:pt x="9037" y="9014"/>
                    <a:pt x="9216" y="8609"/>
                    <a:pt x="8490" y="8311"/>
                  </a:cubicBezTo>
                  <a:lnTo>
                    <a:pt x="8490" y="8311"/>
                  </a:lnTo>
                  <a:cubicBezTo>
                    <a:pt x="8787" y="8418"/>
                    <a:pt x="9049" y="8704"/>
                    <a:pt x="9466" y="8359"/>
                  </a:cubicBezTo>
                  <a:cubicBezTo>
                    <a:pt x="9061" y="8335"/>
                    <a:pt x="8918" y="7978"/>
                    <a:pt x="8442" y="8133"/>
                  </a:cubicBezTo>
                  <a:lnTo>
                    <a:pt x="8442" y="8133"/>
                  </a:lnTo>
                  <a:cubicBezTo>
                    <a:pt x="8656" y="8037"/>
                    <a:pt x="8966" y="8180"/>
                    <a:pt x="9168" y="7609"/>
                  </a:cubicBezTo>
                  <a:cubicBezTo>
                    <a:pt x="8954" y="7799"/>
                    <a:pt x="8906" y="7656"/>
                    <a:pt x="8680" y="7704"/>
                  </a:cubicBezTo>
                  <a:cubicBezTo>
                    <a:pt x="8740" y="7406"/>
                    <a:pt x="8454" y="7025"/>
                    <a:pt x="8144" y="7204"/>
                  </a:cubicBezTo>
                  <a:cubicBezTo>
                    <a:pt x="8466" y="7323"/>
                    <a:pt x="8359" y="7585"/>
                    <a:pt x="8228" y="7692"/>
                  </a:cubicBezTo>
                  <a:cubicBezTo>
                    <a:pt x="8192" y="7740"/>
                    <a:pt x="8132" y="7763"/>
                    <a:pt x="8061" y="7763"/>
                  </a:cubicBezTo>
                  <a:cubicBezTo>
                    <a:pt x="7990" y="7763"/>
                    <a:pt x="7847" y="7704"/>
                    <a:pt x="7847" y="7621"/>
                  </a:cubicBezTo>
                  <a:cubicBezTo>
                    <a:pt x="7835" y="7525"/>
                    <a:pt x="7942" y="7454"/>
                    <a:pt x="8013" y="7585"/>
                  </a:cubicBezTo>
                  <a:cubicBezTo>
                    <a:pt x="8025" y="7561"/>
                    <a:pt x="8025" y="7537"/>
                    <a:pt x="8013" y="7513"/>
                  </a:cubicBezTo>
                  <a:cubicBezTo>
                    <a:pt x="8013" y="7418"/>
                    <a:pt x="7942" y="7359"/>
                    <a:pt x="7859" y="7359"/>
                  </a:cubicBezTo>
                  <a:cubicBezTo>
                    <a:pt x="7799" y="7347"/>
                    <a:pt x="7751" y="7371"/>
                    <a:pt x="7716" y="7406"/>
                  </a:cubicBezTo>
                  <a:cubicBezTo>
                    <a:pt x="7704" y="7418"/>
                    <a:pt x="7692" y="7430"/>
                    <a:pt x="7680" y="7442"/>
                  </a:cubicBezTo>
                  <a:lnTo>
                    <a:pt x="7680" y="7454"/>
                  </a:lnTo>
                  <a:cubicBezTo>
                    <a:pt x="7656" y="7490"/>
                    <a:pt x="7644" y="7549"/>
                    <a:pt x="7656" y="7597"/>
                  </a:cubicBezTo>
                  <a:cubicBezTo>
                    <a:pt x="7311" y="7359"/>
                    <a:pt x="7037" y="7037"/>
                    <a:pt x="6858" y="6668"/>
                  </a:cubicBezTo>
                  <a:cubicBezTo>
                    <a:pt x="7501" y="7692"/>
                    <a:pt x="8049" y="6597"/>
                    <a:pt x="8561" y="7109"/>
                  </a:cubicBezTo>
                  <a:cubicBezTo>
                    <a:pt x="8537" y="7097"/>
                    <a:pt x="8525" y="7073"/>
                    <a:pt x="8501" y="7061"/>
                  </a:cubicBezTo>
                  <a:cubicBezTo>
                    <a:pt x="8525" y="7073"/>
                    <a:pt x="8549" y="7097"/>
                    <a:pt x="8561" y="7109"/>
                  </a:cubicBezTo>
                  <a:cubicBezTo>
                    <a:pt x="8394" y="6811"/>
                    <a:pt x="8240" y="6668"/>
                    <a:pt x="8085" y="6609"/>
                  </a:cubicBezTo>
                  <a:cubicBezTo>
                    <a:pt x="7704" y="6478"/>
                    <a:pt x="7525" y="6847"/>
                    <a:pt x="7335" y="6835"/>
                  </a:cubicBezTo>
                  <a:cubicBezTo>
                    <a:pt x="7478" y="6644"/>
                    <a:pt x="7418" y="6513"/>
                    <a:pt x="7239" y="6442"/>
                  </a:cubicBezTo>
                  <a:cubicBezTo>
                    <a:pt x="7263" y="6680"/>
                    <a:pt x="7025" y="6716"/>
                    <a:pt x="6906" y="6585"/>
                  </a:cubicBezTo>
                  <a:cubicBezTo>
                    <a:pt x="6716" y="6382"/>
                    <a:pt x="6680" y="5918"/>
                    <a:pt x="6144" y="5823"/>
                  </a:cubicBezTo>
                  <a:cubicBezTo>
                    <a:pt x="6073" y="5763"/>
                    <a:pt x="5989" y="5716"/>
                    <a:pt x="5906" y="5680"/>
                  </a:cubicBezTo>
                  <a:cubicBezTo>
                    <a:pt x="6001" y="5704"/>
                    <a:pt x="6085" y="5728"/>
                    <a:pt x="6180" y="5739"/>
                  </a:cubicBezTo>
                  <a:cubicBezTo>
                    <a:pt x="6620" y="6049"/>
                    <a:pt x="6977" y="5751"/>
                    <a:pt x="7251" y="5751"/>
                  </a:cubicBezTo>
                  <a:cubicBezTo>
                    <a:pt x="7430" y="5739"/>
                    <a:pt x="7573" y="5918"/>
                    <a:pt x="7382" y="6073"/>
                  </a:cubicBezTo>
                  <a:cubicBezTo>
                    <a:pt x="7573" y="6156"/>
                    <a:pt x="7704" y="6097"/>
                    <a:pt x="7728" y="5870"/>
                  </a:cubicBezTo>
                  <a:cubicBezTo>
                    <a:pt x="7882" y="6001"/>
                    <a:pt x="7728" y="6382"/>
                    <a:pt x="8109" y="6561"/>
                  </a:cubicBezTo>
                  <a:cubicBezTo>
                    <a:pt x="8251" y="6632"/>
                    <a:pt x="8466" y="6632"/>
                    <a:pt x="8799" y="6537"/>
                  </a:cubicBezTo>
                  <a:lnTo>
                    <a:pt x="8799" y="6537"/>
                  </a:lnTo>
                  <a:cubicBezTo>
                    <a:pt x="8085" y="6525"/>
                    <a:pt x="8466" y="5370"/>
                    <a:pt x="7287" y="5644"/>
                  </a:cubicBezTo>
                  <a:lnTo>
                    <a:pt x="7287" y="5644"/>
                  </a:lnTo>
                  <a:cubicBezTo>
                    <a:pt x="7680" y="5501"/>
                    <a:pt x="8097" y="5477"/>
                    <a:pt x="8513" y="5549"/>
                  </a:cubicBezTo>
                  <a:cubicBezTo>
                    <a:pt x="8466" y="5585"/>
                    <a:pt x="8442" y="5620"/>
                    <a:pt x="8430" y="5668"/>
                  </a:cubicBezTo>
                  <a:lnTo>
                    <a:pt x="8430" y="5680"/>
                  </a:lnTo>
                  <a:cubicBezTo>
                    <a:pt x="8430" y="5704"/>
                    <a:pt x="8430" y="5716"/>
                    <a:pt x="8430" y="5739"/>
                  </a:cubicBezTo>
                  <a:cubicBezTo>
                    <a:pt x="8430" y="5930"/>
                    <a:pt x="8680" y="5989"/>
                    <a:pt x="8763" y="5823"/>
                  </a:cubicBezTo>
                  <a:cubicBezTo>
                    <a:pt x="8609" y="5858"/>
                    <a:pt x="8597" y="5728"/>
                    <a:pt x="8656" y="5668"/>
                  </a:cubicBezTo>
                  <a:cubicBezTo>
                    <a:pt x="8728" y="5620"/>
                    <a:pt x="8871" y="5668"/>
                    <a:pt x="8918" y="5728"/>
                  </a:cubicBezTo>
                  <a:cubicBezTo>
                    <a:pt x="8966" y="5763"/>
                    <a:pt x="8990" y="5823"/>
                    <a:pt x="8990" y="5894"/>
                  </a:cubicBezTo>
                  <a:cubicBezTo>
                    <a:pt x="9002" y="6049"/>
                    <a:pt x="8894" y="6323"/>
                    <a:pt x="8585" y="6192"/>
                  </a:cubicBezTo>
                  <a:cubicBezTo>
                    <a:pt x="8680" y="6525"/>
                    <a:pt x="9144" y="6466"/>
                    <a:pt x="9311" y="6204"/>
                  </a:cubicBezTo>
                  <a:cubicBezTo>
                    <a:pt x="9442" y="6406"/>
                    <a:pt x="9573" y="6323"/>
                    <a:pt x="9597" y="6620"/>
                  </a:cubicBezTo>
                  <a:cubicBezTo>
                    <a:pt x="9859" y="6073"/>
                    <a:pt x="9537" y="5954"/>
                    <a:pt x="9442" y="5739"/>
                  </a:cubicBezTo>
                  <a:lnTo>
                    <a:pt x="9442" y="5739"/>
                  </a:lnTo>
                  <a:cubicBezTo>
                    <a:pt x="9680" y="6180"/>
                    <a:pt x="10037" y="6037"/>
                    <a:pt x="10323" y="6299"/>
                  </a:cubicBezTo>
                  <a:cubicBezTo>
                    <a:pt x="10287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5" y="5930"/>
                    <a:pt x="10514" y="5537"/>
                    <a:pt x="10954" y="5501"/>
                  </a:cubicBezTo>
                  <a:cubicBezTo>
                    <a:pt x="10514" y="5454"/>
                    <a:pt x="10335" y="5049"/>
                    <a:pt x="9621" y="5358"/>
                  </a:cubicBezTo>
                  <a:lnTo>
                    <a:pt x="9621" y="5358"/>
                  </a:lnTo>
                  <a:cubicBezTo>
                    <a:pt x="9895" y="5227"/>
                    <a:pt x="10287" y="5251"/>
                    <a:pt x="10323" y="4704"/>
                  </a:cubicBezTo>
                  <a:cubicBezTo>
                    <a:pt x="10025" y="4966"/>
                    <a:pt x="9680" y="4811"/>
                    <a:pt x="9442" y="5263"/>
                  </a:cubicBezTo>
                  <a:lnTo>
                    <a:pt x="9442" y="5263"/>
                  </a:lnTo>
                  <a:cubicBezTo>
                    <a:pt x="9537" y="5037"/>
                    <a:pt x="9859" y="4930"/>
                    <a:pt x="9597" y="4382"/>
                  </a:cubicBezTo>
                  <a:cubicBezTo>
                    <a:pt x="9573" y="4656"/>
                    <a:pt x="9430" y="4585"/>
                    <a:pt x="9299" y="4775"/>
                  </a:cubicBezTo>
                  <a:close/>
                  <a:moveTo>
                    <a:pt x="3644" y="5632"/>
                  </a:moveTo>
                  <a:close/>
                  <a:moveTo>
                    <a:pt x="4608" y="5739"/>
                  </a:moveTo>
                  <a:cubicBezTo>
                    <a:pt x="4477" y="5811"/>
                    <a:pt x="4322" y="5835"/>
                    <a:pt x="4180" y="5799"/>
                  </a:cubicBezTo>
                  <a:cubicBezTo>
                    <a:pt x="3989" y="5751"/>
                    <a:pt x="3799" y="5608"/>
                    <a:pt x="3453" y="5537"/>
                  </a:cubicBezTo>
                  <a:cubicBezTo>
                    <a:pt x="3358" y="5513"/>
                    <a:pt x="3251" y="5501"/>
                    <a:pt x="3156" y="5489"/>
                  </a:cubicBezTo>
                  <a:cubicBezTo>
                    <a:pt x="3251" y="5477"/>
                    <a:pt x="3358" y="5454"/>
                    <a:pt x="3453" y="5430"/>
                  </a:cubicBezTo>
                  <a:cubicBezTo>
                    <a:pt x="3799" y="5358"/>
                    <a:pt x="3989" y="5216"/>
                    <a:pt x="4180" y="5168"/>
                  </a:cubicBezTo>
                  <a:cubicBezTo>
                    <a:pt x="4322" y="5132"/>
                    <a:pt x="4477" y="5156"/>
                    <a:pt x="4608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56"/>
                    <a:pt x="4382" y="5739"/>
                    <a:pt x="4608" y="5739"/>
                  </a:cubicBezTo>
                  <a:close/>
                  <a:moveTo>
                    <a:pt x="4287" y="4084"/>
                  </a:moveTo>
                  <a:close/>
                  <a:moveTo>
                    <a:pt x="4287" y="6882"/>
                  </a:moveTo>
                  <a:close/>
                  <a:moveTo>
                    <a:pt x="4775" y="6620"/>
                  </a:moveTo>
                  <a:cubicBezTo>
                    <a:pt x="4608" y="6716"/>
                    <a:pt x="4382" y="6751"/>
                    <a:pt x="4072" y="6942"/>
                  </a:cubicBezTo>
                  <a:cubicBezTo>
                    <a:pt x="4001" y="6990"/>
                    <a:pt x="3918" y="7049"/>
                    <a:pt x="3822" y="7121"/>
                  </a:cubicBezTo>
                  <a:cubicBezTo>
                    <a:pt x="3894" y="7037"/>
                    <a:pt x="3953" y="6954"/>
                    <a:pt x="4001" y="6871"/>
                  </a:cubicBezTo>
                  <a:cubicBezTo>
                    <a:pt x="4203" y="6573"/>
                    <a:pt x="4227" y="6335"/>
                    <a:pt x="4334" y="6168"/>
                  </a:cubicBezTo>
                  <a:cubicBezTo>
                    <a:pt x="4418" y="6037"/>
                    <a:pt x="4537" y="5954"/>
                    <a:pt x="4680" y="5906"/>
                  </a:cubicBezTo>
                  <a:cubicBezTo>
                    <a:pt x="4525" y="6061"/>
                    <a:pt x="4430" y="6275"/>
                    <a:pt x="4441" y="6501"/>
                  </a:cubicBezTo>
                  <a:cubicBezTo>
                    <a:pt x="4668" y="6513"/>
                    <a:pt x="4882" y="6418"/>
                    <a:pt x="5037" y="6263"/>
                  </a:cubicBezTo>
                  <a:cubicBezTo>
                    <a:pt x="5001" y="6406"/>
                    <a:pt x="4906" y="6537"/>
                    <a:pt x="4775" y="6620"/>
                  </a:cubicBezTo>
                  <a:close/>
                  <a:moveTo>
                    <a:pt x="4441" y="4454"/>
                  </a:moveTo>
                  <a:cubicBezTo>
                    <a:pt x="4430" y="4680"/>
                    <a:pt x="4513" y="4906"/>
                    <a:pt x="4680" y="5061"/>
                  </a:cubicBezTo>
                  <a:cubicBezTo>
                    <a:pt x="4537" y="5013"/>
                    <a:pt x="4418" y="4930"/>
                    <a:pt x="4334" y="4799"/>
                  </a:cubicBezTo>
                  <a:cubicBezTo>
                    <a:pt x="4227" y="4632"/>
                    <a:pt x="4203" y="4394"/>
                    <a:pt x="4013" y="4096"/>
                  </a:cubicBezTo>
                  <a:cubicBezTo>
                    <a:pt x="3953" y="4001"/>
                    <a:pt x="3894" y="3918"/>
                    <a:pt x="3822" y="3846"/>
                  </a:cubicBezTo>
                  <a:cubicBezTo>
                    <a:pt x="3906" y="3906"/>
                    <a:pt x="3989" y="3965"/>
                    <a:pt x="4072" y="4025"/>
                  </a:cubicBezTo>
                  <a:cubicBezTo>
                    <a:pt x="4370" y="4215"/>
                    <a:pt x="4608" y="4251"/>
                    <a:pt x="4787" y="4346"/>
                  </a:cubicBezTo>
                  <a:cubicBezTo>
                    <a:pt x="4906" y="4430"/>
                    <a:pt x="5001" y="4561"/>
                    <a:pt x="5049" y="4704"/>
                  </a:cubicBezTo>
                  <a:cubicBezTo>
                    <a:pt x="4882" y="4537"/>
                    <a:pt x="4668" y="4442"/>
                    <a:pt x="4430" y="4454"/>
                  </a:cubicBezTo>
                  <a:close/>
                  <a:moveTo>
                    <a:pt x="5620" y="7299"/>
                  </a:moveTo>
                  <a:close/>
                  <a:moveTo>
                    <a:pt x="5715" y="6335"/>
                  </a:moveTo>
                  <a:cubicBezTo>
                    <a:pt x="5799" y="6466"/>
                    <a:pt x="5811" y="6620"/>
                    <a:pt x="5787" y="6775"/>
                  </a:cubicBezTo>
                  <a:cubicBezTo>
                    <a:pt x="5739" y="6966"/>
                    <a:pt x="5596" y="7144"/>
                    <a:pt x="5513" y="7502"/>
                  </a:cubicBezTo>
                  <a:cubicBezTo>
                    <a:pt x="5489" y="7597"/>
                    <a:pt x="5477" y="7692"/>
                    <a:pt x="5465" y="7799"/>
                  </a:cubicBezTo>
                  <a:cubicBezTo>
                    <a:pt x="5453" y="7680"/>
                    <a:pt x="5442" y="7585"/>
                    <a:pt x="5418" y="7502"/>
                  </a:cubicBezTo>
                  <a:cubicBezTo>
                    <a:pt x="5346" y="7144"/>
                    <a:pt x="5192" y="6966"/>
                    <a:pt x="5144" y="6775"/>
                  </a:cubicBezTo>
                  <a:cubicBezTo>
                    <a:pt x="5120" y="6620"/>
                    <a:pt x="5144" y="6466"/>
                    <a:pt x="5215" y="6335"/>
                  </a:cubicBezTo>
                  <a:cubicBezTo>
                    <a:pt x="5001" y="6561"/>
                    <a:pt x="5156" y="6930"/>
                    <a:pt x="5465" y="6930"/>
                  </a:cubicBezTo>
                  <a:cubicBezTo>
                    <a:pt x="5775" y="6930"/>
                    <a:pt x="5942" y="6561"/>
                    <a:pt x="5715" y="6335"/>
                  </a:cubicBezTo>
                  <a:close/>
                  <a:moveTo>
                    <a:pt x="5465" y="4037"/>
                  </a:moveTo>
                  <a:cubicBezTo>
                    <a:pt x="5299" y="4180"/>
                    <a:pt x="5203" y="4406"/>
                    <a:pt x="5215" y="4632"/>
                  </a:cubicBezTo>
                  <a:cubicBezTo>
                    <a:pt x="5144" y="4501"/>
                    <a:pt x="5120" y="4346"/>
                    <a:pt x="5144" y="4192"/>
                  </a:cubicBezTo>
                  <a:cubicBezTo>
                    <a:pt x="5192" y="4001"/>
                    <a:pt x="5346" y="3823"/>
                    <a:pt x="5418" y="3465"/>
                  </a:cubicBezTo>
                  <a:cubicBezTo>
                    <a:pt x="5442" y="3370"/>
                    <a:pt x="5453" y="3275"/>
                    <a:pt x="5465" y="3168"/>
                  </a:cubicBezTo>
                  <a:cubicBezTo>
                    <a:pt x="5477" y="3275"/>
                    <a:pt x="5489" y="3370"/>
                    <a:pt x="5513" y="3465"/>
                  </a:cubicBezTo>
                  <a:cubicBezTo>
                    <a:pt x="5584" y="3823"/>
                    <a:pt x="5739" y="4001"/>
                    <a:pt x="5787" y="4192"/>
                  </a:cubicBezTo>
                  <a:cubicBezTo>
                    <a:pt x="5811" y="4346"/>
                    <a:pt x="5799" y="4501"/>
                    <a:pt x="5715" y="4632"/>
                  </a:cubicBezTo>
                  <a:cubicBezTo>
                    <a:pt x="5727" y="4406"/>
                    <a:pt x="5632" y="4180"/>
                    <a:pt x="5465" y="4037"/>
                  </a:cubicBezTo>
                  <a:close/>
                  <a:moveTo>
                    <a:pt x="6644" y="4084"/>
                  </a:moveTo>
                  <a:close/>
                  <a:moveTo>
                    <a:pt x="6858" y="6668"/>
                  </a:moveTo>
                  <a:close/>
                  <a:moveTo>
                    <a:pt x="6489" y="6513"/>
                  </a:moveTo>
                  <a:cubicBezTo>
                    <a:pt x="6501" y="6287"/>
                    <a:pt x="6418" y="6073"/>
                    <a:pt x="6251" y="5918"/>
                  </a:cubicBezTo>
                  <a:cubicBezTo>
                    <a:pt x="6394" y="5954"/>
                    <a:pt x="6513" y="6049"/>
                    <a:pt x="6596" y="6180"/>
                  </a:cubicBezTo>
                  <a:cubicBezTo>
                    <a:pt x="6704" y="6347"/>
                    <a:pt x="6727" y="6585"/>
                    <a:pt x="6930" y="6882"/>
                  </a:cubicBezTo>
                  <a:cubicBezTo>
                    <a:pt x="6977" y="6966"/>
                    <a:pt x="7037" y="7049"/>
                    <a:pt x="7108" y="7132"/>
                  </a:cubicBezTo>
                  <a:cubicBezTo>
                    <a:pt x="7025" y="7061"/>
                    <a:pt x="6942" y="7001"/>
                    <a:pt x="6858" y="6954"/>
                  </a:cubicBezTo>
                  <a:cubicBezTo>
                    <a:pt x="6561" y="6763"/>
                    <a:pt x="6323" y="6728"/>
                    <a:pt x="6156" y="6632"/>
                  </a:cubicBezTo>
                  <a:cubicBezTo>
                    <a:pt x="6025" y="6549"/>
                    <a:pt x="5930" y="6418"/>
                    <a:pt x="5894" y="6275"/>
                  </a:cubicBezTo>
                  <a:cubicBezTo>
                    <a:pt x="6049" y="6442"/>
                    <a:pt x="6263" y="6525"/>
                    <a:pt x="6489" y="6513"/>
                  </a:cubicBezTo>
                  <a:close/>
                  <a:moveTo>
                    <a:pt x="5894" y="4704"/>
                  </a:moveTo>
                  <a:cubicBezTo>
                    <a:pt x="5942" y="4561"/>
                    <a:pt x="6025" y="4430"/>
                    <a:pt x="6156" y="4358"/>
                  </a:cubicBezTo>
                  <a:cubicBezTo>
                    <a:pt x="6323" y="4251"/>
                    <a:pt x="6561" y="4227"/>
                    <a:pt x="6858" y="4025"/>
                  </a:cubicBezTo>
                  <a:cubicBezTo>
                    <a:pt x="6954" y="3977"/>
                    <a:pt x="7037" y="3918"/>
                    <a:pt x="7108" y="3846"/>
                  </a:cubicBezTo>
                  <a:cubicBezTo>
                    <a:pt x="7049" y="3930"/>
                    <a:pt x="6989" y="4013"/>
                    <a:pt x="6930" y="4096"/>
                  </a:cubicBezTo>
                  <a:cubicBezTo>
                    <a:pt x="6739" y="4394"/>
                    <a:pt x="6716" y="4632"/>
                    <a:pt x="6608" y="4799"/>
                  </a:cubicBezTo>
                  <a:cubicBezTo>
                    <a:pt x="6525" y="4930"/>
                    <a:pt x="6394" y="5025"/>
                    <a:pt x="6251" y="5061"/>
                  </a:cubicBezTo>
                  <a:cubicBezTo>
                    <a:pt x="6418" y="4906"/>
                    <a:pt x="6513" y="4692"/>
                    <a:pt x="6501" y="4465"/>
                  </a:cubicBezTo>
                  <a:cubicBezTo>
                    <a:pt x="6263" y="4442"/>
                    <a:pt x="6037" y="4525"/>
                    <a:pt x="5882" y="4704"/>
                  </a:cubicBezTo>
                  <a:close/>
                  <a:moveTo>
                    <a:pt x="7299" y="5335"/>
                  </a:moveTo>
                  <a:close/>
                  <a:moveTo>
                    <a:pt x="7489" y="5537"/>
                  </a:moveTo>
                  <a:cubicBezTo>
                    <a:pt x="7132" y="5608"/>
                    <a:pt x="6954" y="5763"/>
                    <a:pt x="6763" y="5811"/>
                  </a:cubicBezTo>
                  <a:cubicBezTo>
                    <a:pt x="6608" y="5835"/>
                    <a:pt x="6454" y="5811"/>
                    <a:pt x="6323" y="5739"/>
                  </a:cubicBezTo>
                  <a:cubicBezTo>
                    <a:pt x="6549" y="5751"/>
                    <a:pt x="6763" y="5656"/>
                    <a:pt x="6918" y="5489"/>
                  </a:cubicBezTo>
                  <a:cubicBezTo>
                    <a:pt x="6763" y="5323"/>
                    <a:pt x="6549" y="5227"/>
                    <a:pt x="6323" y="5239"/>
                  </a:cubicBezTo>
                  <a:cubicBezTo>
                    <a:pt x="6454" y="5156"/>
                    <a:pt x="6608" y="5132"/>
                    <a:pt x="6763" y="5168"/>
                  </a:cubicBezTo>
                  <a:cubicBezTo>
                    <a:pt x="6954" y="5216"/>
                    <a:pt x="7132" y="5358"/>
                    <a:pt x="7489" y="5442"/>
                  </a:cubicBezTo>
                  <a:cubicBezTo>
                    <a:pt x="7585" y="5466"/>
                    <a:pt x="7680" y="5477"/>
                    <a:pt x="7787" y="5489"/>
                  </a:cubicBezTo>
                  <a:cubicBezTo>
                    <a:pt x="7668" y="5501"/>
                    <a:pt x="7561" y="5513"/>
                    <a:pt x="7478" y="553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26"/>
            <p:cNvSpPr/>
            <p:nvPr/>
          </p:nvSpPr>
          <p:spPr>
            <a:xfrm>
              <a:off x="5133075" y="1321425"/>
              <a:ext cx="273575" cy="273275"/>
            </a:xfrm>
            <a:custGeom>
              <a:avLst/>
              <a:gdLst/>
              <a:ahLst/>
              <a:cxnLst/>
              <a:rect l="l" t="t" r="r" b="b"/>
              <a:pathLst>
                <a:path w="10943" h="10931" extrusionOk="0">
                  <a:moveTo>
                    <a:pt x="1643" y="6168"/>
                  </a:moveTo>
                  <a:cubicBezTo>
                    <a:pt x="1822" y="6418"/>
                    <a:pt x="2286" y="6477"/>
                    <a:pt x="2382" y="6144"/>
                  </a:cubicBezTo>
                  <a:cubicBezTo>
                    <a:pt x="2060" y="6275"/>
                    <a:pt x="1965" y="6013"/>
                    <a:pt x="1965" y="5846"/>
                  </a:cubicBezTo>
                  <a:cubicBezTo>
                    <a:pt x="1965" y="5787"/>
                    <a:pt x="1989" y="5727"/>
                    <a:pt x="2036" y="5680"/>
                  </a:cubicBezTo>
                  <a:cubicBezTo>
                    <a:pt x="2084" y="5620"/>
                    <a:pt x="2227" y="5573"/>
                    <a:pt x="2298" y="5620"/>
                  </a:cubicBezTo>
                  <a:cubicBezTo>
                    <a:pt x="2370" y="5680"/>
                    <a:pt x="2346" y="5823"/>
                    <a:pt x="2203" y="5775"/>
                  </a:cubicBezTo>
                  <a:cubicBezTo>
                    <a:pt x="2286" y="5930"/>
                    <a:pt x="2524" y="5870"/>
                    <a:pt x="2536" y="5692"/>
                  </a:cubicBezTo>
                  <a:cubicBezTo>
                    <a:pt x="2536" y="5680"/>
                    <a:pt x="2536" y="5656"/>
                    <a:pt x="2536" y="5632"/>
                  </a:cubicBezTo>
                  <a:lnTo>
                    <a:pt x="2536" y="5620"/>
                  </a:lnTo>
                  <a:cubicBezTo>
                    <a:pt x="2524" y="5573"/>
                    <a:pt x="2489" y="5537"/>
                    <a:pt x="2453" y="5513"/>
                  </a:cubicBezTo>
                  <a:cubicBezTo>
                    <a:pt x="2858" y="5430"/>
                    <a:pt x="3286" y="5465"/>
                    <a:pt x="3667" y="5596"/>
                  </a:cubicBezTo>
                  <a:cubicBezTo>
                    <a:pt x="2489" y="5323"/>
                    <a:pt x="2882" y="6489"/>
                    <a:pt x="2155" y="6489"/>
                  </a:cubicBezTo>
                  <a:lnTo>
                    <a:pt x="2239" y="6489"/>
                  </a:lnTo>
                  <a:cubicBezTo>
                    <a:pt x="2203" y="6489"/>
                    <a:pt x="2179" y="6489"/>
                    <a:pt x="2155" y="6489"/>
                  </a:cubicBezTo>
                  <a:cubicBezTo>
                    <a:pt x="2489" y="6585"/>
                    <a:pt x="2703" y="6585"/>
                    <a:pt x="2846" y="6513"/>
                  </a:cubicBezTo>
                  <a:cubicBezTo>
                    <a:pt x="3215" y="6335"/>
                    <a:pt x="3072" y="5954"/>
                    <a:pt x="3227" y="5823"/>
                  </a:cubicBezTo>
                  <a:cubicBezTo>
                    <a:pt x="3251" y="6049"/>
                    <a:pt x="3394" y="6108"/>
                    <a:pt x="3572" y="6037"/>
                  </a:cubicBezTo>
                  <a:cubicBezTo>
                    <a:pt x="3382" y="5882"/>
                    <a:pt x="3525" y="5692"/>
                    <a:pt x="3703" y="5704"/>
                  </a:cubicBezTo>
                  <a:cubicBezTo>
                    <a:pt x="3977" y="5715"/>
                    <a:pt x="4322" y="6001"/>
                    <a:pt x="4775" y="5692"/>
                  </a:cubicBezTo>
                  <a:cubicBezTo>
                    <a:pt x="4870" y="5680"/>
                    <a:pt x="4953" y="5656"/>
                    <a:pt x="5049" y="5632"/>
                  </a:cubicBezTo>
                  <a:cubicBezTo>
                    <a:pt x="4965" y="5680"/>
                    <a:pt x="4894" y="5727"/>
                    <a:pt x="4810" y="5775"/>
                  </a:cubicBezTo>
                  <a:cubicBezTo>
                    <a:pt x="4275" y="5882"/>
                    <a:pt x="4239" y="6335"/>
                    <a:pt x="4048" y="6537"/>
                  </a:cubicBezTo>
                  <a:cubicBezTo>
                    <a:pt x="3929" y="6668"/>
                    <a:pt x="3691" y="6632"/>
                    <a:pt x="3715" y="6394"/>
                  </a:cubicBezTo>
                  <a:cubicBezTo>
                    <a:pt x="3536" y="6466"/>
                    <a:pt x="3477" y="6608"/>
                    <a:pt x="3620" y="6787"/>
                  </a:cubicBezTo>
                  <a:cubicBezTo>
                    <a:pt x="3429" y="6799"/>
                    <a:pt x="3263" y="6430"/>
                    <a:pt x="2870" y="6561"/>
                  </a:cubicBezTo>
                  <a:cubicBezTo>
                    <a:pt x="2715" y="6620"/>
                    <a:pt x="2572" y="6763"/>
                    <a:pt x="2393" y="7073"/>
                  </a:cubicBezTo>
                  <a:lnTo>
                    <a:pt x="2393" y="7073"/>
                  </a:lnTo>
                  <a:cubicBezTo>
                    <a:pt x="2905" y="6561"/>
                    <a:pt x="3453" y="7656"/>
                    <a:pt x="4096" y="6632"/>
                  </a:cubicBezTo>
                  <a:lnTo>
                    <a:pt x="4096" y="6632"/>
                  </a:lnTo>
                  <a:cubicBezTo>
                    <a:pt x="3917" y="7001"/>
                    <a:pt x="3644" y="7323"/>
                    <a:pt x="3298" y="7561"/>
                  </a:cubicBezTo>
                  <a:cubicBezTo>
                    <a:pt x="3310" y="7513"/>
                    <a:pt x="3298" y="7454"/>
                    <a:pt x="3275" y="7418"/>
                  </a:cubicBezTo>
                  <a:cubicBezTo>
                    <a:pt x="3275" y="7418"/>
                    <a:pt x="3275" y="7406"/>
                    <a:pt x="3275" y="7406"/>
                  </a:cubicBezTo>
                  <a:cubicBezTo>
                    <a:pt x="3263" y="7394"/>
                    <a:pt x="3251" y="7382"/>
                    <a:pt x="3239" y="7370"/>
                  </a:cubicBezTo>
                  <a:cubicBezTo>
                    <a:pt x="3096" y="7228"/>
                    <a:pt x="2882" y="7370"/>
                    <a:pt x="2941" y="7549"/>
                  </a:cubicBezTo>
                  <a:cubicBezTo>
                    <a:pt x="3013" y="7418"/>
                    <a:pt x="3120" y="7489"/>
                    <a:pt x="3120" y="7585"/>
                  </a:cubicBezTo>
                  <a:cubicBezTo>
                    <a:pt x="3108" y="7668"/>
                    <a:pt x="2965" y="7728"/>
                    <a:pt x="2894" y="7728"/>
                  </a:cubicBezTo>
                  <a:cubicBezTo>
                    <a:pt x="2834" y="7728"/>
                    <a:pt x="2774" y="7704"/>
                    <a:pt x="2727" y="7656"/>
                  </a:cubicBezTo>
                  <a:cubicBezTo>
                    <a:pt x="2608" y="7549"/>
                    <a:pt x="2489" y="7287"/>
                    <a:pt x="2810" y="7168"/>
                  </a:cubicBezTo>
                  <a:cubicBezTo>
                    <a:pt x="2501" y="6989"/>
                    <a:pt x="2215" y="7358"/>
                    <a:pt x="2274" y="7668"/>
                  </a:cubicBezTo>
                  <a:cubicBezTo>
                    <a:pt x="2048" y="7620"/>
                    <a:pt x="2012" y="7763"/>
                    <a:pt x="1786" y="7573"/>
                  </a:cubicBezTo>
                  <a:cubicBezTo>
                    <a:pt x="1989" y="8144"/>
                    <a:pt x="2298" y="8001"/>
                    <a:pt x="2513" y="8097"/>
                  </a:cubicBezTo>
                  <a:lnTo>
                    <a:pt x="2513" y="8097"/>
                  </a:lnTo>
                  <a:cubicBezTo>
                    <a:pt x="2036" y="7942"/>
                    <a:pt x="1893" y="8299"/>
                    <a:pt x="1489" y="8323"/>
                  </a:cubicBezTo>
                  <a:cubicBezTo>
                    <a:pt x="1905" y="8668"/>
                    <a:pt x="2167" y="8382"/>
                    <a:pt x="2465" y="8275"/>
                  </a:cubicBezTo>
                  <a:lnTo>
                    <a:pt x="2465" y="8275"/>
                  </a:lnTo>
                  <a:cubicBezTo>
                    <a:pt x="1739" y="8573"/>
                    <a:pt x="1905" y="8978"/>
                    <a:pt x="1620" y="9323"/>
                  </a:cubicBezTo>
                  <a:cubicBezTo>
                    <a:pt x="1965" y="9025"/>
                    <a:pt x="2370" y="9192"/>
                    <a:pt x="2655" y="8478"/>
                  </a:cubicBezTo>
                  <a:lnTo>
                    <a:pt x="2655" y="8478"/>
                  </a:lnTo>
                  <a:cubicBezTo>
                    <a:pt x="2548" y="8775"/>
                    <a:pt x="2262" y="9025"/>
                    <a:pt x="2620" y="9442"/>
                  </a:cubicBezTo>
                  <a:cubicBezTo>
                    <a:pt x="2643" y="9049"/>
                    <a:pt x="3001" y="8906"/>
                    <a:pt x="2846" y="8430"/>
                  </a:cubicBezTo>
                  <a:lnTo>
                    <a:pt x="2846" y="8430"/>
                  </a:lnTo>
                  <a:cubicBezTo>
                    <a:pt x="2941" y="8644"/>
                    <a:pt x="2786" y="8954"/>
                    <a:pt x="3370" y="9156"/>
                  </a:cubicBezTo>
                  <a:cubicBezTo>
                    <a:pt x="3179" y="8930"/>
                    <a:pt x="3322" y="8882"/>
                    <a:pt x="3275" y="8656"/>
                  </a:cubicBezTo>
                  <a:cubicBezTo>
                    <a:pt x="3584" y="8728"/>
                    <a:pt x="3953" y="8442"/>
                    <a:pt x="3775" y="8132"/>
                  </a:cubicBezTo>
                  <a:cubicBezTo>
                    <a:pt x="3644" y="8454"/>
                    <a:pt x="3394" y="8335"/>
                    <a:pt x="3286" y="8216"/>
                  </a:cubicBezTo>
                  <a:cubicBezTo>
                    <a:pt x="3239" y="8168"/>
                    <a:pt x="3215" y="8109"/>
                    <a:pt x="3215" y="8049"/>
                  </a:cubicBezTo>
                  <a:cubicBezTo>
                    <a:pt x="3215" y="7978"/>
                    <a:pt x="3275" y="7835"/>
                    <a:pt x="3358" y="7823"/>
                  </a:cubicBezTo>
                  <a:cubicBezTo>
                    <a:pt x="3441" y="7811"/>
                    <a:pt x="3525" y="7930"/>
                    <a:pt x="3394" y="8001"/>
                  </a:cubicBezTo>
                  <a:cubicBezTo>
                    <a:pt x="3417" y="8001"/>
                    <a:pt x="3441" y="8001"/>
                    <a:pt x="3465" y="8001"/>
                  </a:cubicBezTo>
                  <a:cubicBezTo>
                    <a:pt x="3548" y="7990"/>
                    <a:pt x="3620" y="7918"/>
                    <a:pt x="3620" y="7835"/>
                  </a:cubicBezTo>
                  <a:cubicBezTo>
                    <a:pt x="3620" y="7787"/>
                    <a:pt x="3608" y="7739"/>
                    <a:pt x="3572" y="7704"/>
                  </a:cubicBezTo>
                  <a:cubicBezTo>
                    <a:pt x="3560" y="7680"/>
                    <a:pt x="3548" y="7668"/>
                    <a:pt x="3536" y="7656"/>
                  </a:cubicBezTo>
                  <a:lnTo>
                    <a:pt x="3525" y="7656"/>
                  </a:lnTo>
                  <a:cubicBezTo>
                    <a:pt x="3477" y="7632"/>
                    <a:pt x="3429" y="7620"/>
                    <a:pt x="3370" y="7632"/>
                  </a:cubicBezTo>
                  <a:cubicBezTo>
                    <a:pt x="3608" y="7287"/>
                    <a:pt x="3929" y="7013"/>
                    <a:pt x="4298" y="6835"/>
                  </a:cubicBezTo>
                  <a:cubicBezTo>
                    <a:pt x="3275" y="7478"/>
                    <a:pt x="4370" y="8025"/>
                    <a:pt x="3858" y="8537"/>
                  </a:cubicBezTo>
                  <a:lnTo>
                    <a:pt x="3906" y="8490"/>
                  </a:lnTo>
                  <a:cubicBezTo>
                    <a:pt x="3894" y="8501"/>
                    <a:pt x="3870" y="8525"/>
                    <a:pt x="3858" y="8537"/>
                  </a:cubicBezTo>
                  <a:cubicBezTo>
                    <a:pt x="4156" y="8371"/>
                    <a:pt x="4298" y="8216"/>
                    <a:pt x="4358" y="8061"/>
                  </a:cubicBezTo>
                  <a:cubicBezTo>
                    <a:pt x="4489" y="7680"/>
                    <a:pt x="4120" y="7513"/>
                    <a:pt x="4132" y="7311"/>
                  </a:cubicBezTo>
                  <a:cubicBezTo>
                    <a:pt x="4322" y="7466"/>
                    <a:pt x="4453" y="7406"/>
                    <a:pt x="4525" y="7216"/>
                  </a:cubicBezTo>
                  <a:cubicBezTo>
                    <a:pt x="4287" y="7239"/>
                    <a:pt x="4251" y="7013"/>
                    <a:pt x="4394" y="6882"/>
                  </a:cubicBezTo>
                  <a:cubicBezTo>
                    <a:pt x="4584" y="6704"/>
                    <a:pt x="5049" y="6656"/>
                    <a:pt x="5144" y="6120"/>
                  </a:cubicBezTo>
                  <a:cubicBezTo>
                    <a:pt x="5203" y="6049"/>
                    <a:pt x="5251" y="5965"/>
                    <a:pt x="5287" y="5882"/>
                  </a:cubicBezTo>
                  <a:cubicBezTo>
                    <a:pt x="5263" y="5977"/>
                    <a:pt x="5239" y="6061"/>
                    <a:pt x="5227" y="6156"/>
                  </a:cubicBezTo>
                  <a:cubicBezTo>
                    <a:pt x="4918" y="6596"/>
                    <a:pt x="5215" y="6954"/>
                    <a:pt x="5227" y="7228"/>
                  </a:cubicBezTo>
                  <a:cubicBezTo>
                    <a:pt x="5227" y="7406"/>
                    <a:pt x="5049" y="7549"/>
                    <a:pt x="4894" y="7370"/>
                  </a:cubicBezTo>
                  <a:cubicBezTo>
                    <a:pt x="4810" y="7549"/>
                    <a:pt x="4870" y="7680"/>
                    <a:pt x="5096" y="7716"/>
                  </a:cubicBezTo>
                  <a:cubicBezTo>
                    <a:pt x="4977" y="7859"/>
                    <a:pt x="4596" y="7716"/>
                    <a:pt x="4406" y="8085"/>
                  </a:cubicBezTo>
                  <a:cubicBezTo>
                    <a:pt x="4334" y="8228"/>
                    <a:pt x="4334" y="8442"/>
                    <a:pt x="4429" y="8775"/>
                  </a:cubicBezTo>
                  <a:lnTo>
                    <a:pt x="4429" y="8775"/>
                  </a:lnTo>
                  <a:lnTo>
                    <a:pt x="4429" y="8775"/>
                  </a:lnTo>
                  <a:cubicBezTo>
                    <a:pt x="4441" y="8061"/>
                    <a:pt x="5596" y="8442"/>
                    <a:pt x="5322" y="7263"/>
                  </a:cubicBezTo>
                  <a:lnTo>
                    <a:pt x="5322" y="7263"/>
                  </a:lnTo>
                  <a:cubicBezTo>
                    <a:pt x="5465" y="7656"/>
                    <a:pt x="5489" y="8085"/>
                    <a:pt x="5418" y="8490"/>
                  </a:cubicBezTo>
                  <a:cubicBezTo>
                    <a:pt x="5382" y="8442"/>
                    <a:pt x="5346" y="8418"/>
                    <a:pt x="5299" y="8406"/>
                  </a:cubicBezTo>
                  <a:lnTo>
                    <a:pt x="5287" y="8406"/>
                  </a:lnTo>
                  <a:cubicBezTo>
                    <a:pt x="5263" y="8406"/>
                    <a:pt x="5251" y="8406"/>
                    <a:pt x="5227" y="8406"/>
                  </a:cubicBezTo>
                  <a:cubicBezTo>
                    <a:pt x="5132" y="8418"/>
                    <a:pt x="5049" y="8501"/>
                    <a:pt x="5049" y="8597"/>
                  </a:cubicBezTo>
                  <a:cubicBezTo>
                    <a:pt x="5060" y="8644"/>
                    <a:pt x="5084" y="8692"/>
                    <a:pt x="5120" y="8728"/>
                  </a:cubicBezTo>
                  <a:cubicBezTo>
                    <a:pt x="5132" y="8728"/>
                    <a:pt x="5144" y="8740"/>
                    <a:pt x="5156" y="8740"/>
                  </a:cubicBezTo>
                  <a:cubicBezTo>
                    <a:pt x="5108" y="8597"/>
                    <a:pt x="5251" y="8573"/>
                    <a:pt x="5299" y="8644"/>
                  </a:cubicBezTo>
                  <a:cubicBezTo>
                    <a:pt x="5358" y="8716"/>
                    <a:pt x="5299" y="8859"/>
                    <a:pt x="5251" y="8906"/>
                  </a:cubicBezTo>
                  <a:cubicBezTo>
                    <a:pt x="5203" y="8954"/>
                    <a:pt x="5144" y="8966"/>
                    <a:pt x="5084" y="8966"/>
                  </a:cubicBezTo>
                  <a:cubicBezTo>
                    <a:pt x="4918" y="8978"/>
                    <a:pt x="4656" y="8882"/>
                    <a:pt x="4787" y="8561"/>
                  </a:cubicBezTo>
                  <a:cubicBezTo>
                    <a:pt x="4441" y="8656"/>
                    <a:pt x="4501" y="9121"/>
                    <a:pt x="4763" y="9299"/>
                  </a:cubicBezTo>
                  <a:cubicBezTo>
                    <a:pt x="4572" y="9418"/>
                    <a:pt x="4644" y="9561"/>
                    <a:pt x="4346" y="9573"/>
                  </a:cubicBezTo>
                  <a:cubicBezTo>
                    <a:pt x="4894" y="9847"/>
                    <a:pt x="5013" y="9514"/>
                    <a:pt x="5227" y="9430"/>
                  </a:cubicBezTo>
                  <a:lnTo>
                    <a:pt x="5227" y="9430"/>
                  </a:lnTo>
                  <a:cubicBezTo>
                    <a:pt x="4787" y="9656"/>
                    <a:pt x="4929" y="10014"/>
                    <a:pt x="4668" y="10311"/>
                  </a:cubicBezTo>
                  <a:cubicBezTo>
                    <a:pt x="5215" y="10264"/>
                    <a:pt x="5203" y="9871"/>
                    <a:pt x="5334" y="9597"/>
                  </a:cubicBezTo>
                  <a:lnTo>
                    <a:pt x="5334" y="9597"/>
                  </a:lnTo>
                  <a:cubicBezTo>
                    <a:pt x="5025" y="10311"/>
                    <a:pt x="5430" y="10490"/>
                    <a:pt x="5465" y="10930"/>
                  </a:cubicBezTo>
                  <a:cubicBezTo>
                    <a:pt x="5513" y="10490"/>
                    <a:pt x="5918" y="10311"/>
                    <a:pt x="5608" y="9597"/>
                  </a:cubicBezTo>
                  <a:lnTo>
                    <a:pt x="5608" y="9597"/>
                  </a:lnTo>
                  <a:cubicBezTo>
                    <a:pt x="5739" y="9871"/>
                    <a:pt x="5715" y="10264"/>
                    <a:pt x="6263" y="10311"/>
                  </a:cubicBezTo>
                  <a:cubicBezTo>
                    <a:pt x="6001" y="10014"/>
                    <a:pt x="6156" y="9656"/>
                    <a:pt x="5703" y="9430"/>
                  </a:cubicBezTo>
                  <a:lnTo>
                    <a:pt x="5703" y="9430"/>
                  </a:lnTo>
                  <a:cubicBezTo>
                    <a:pt x="5930" y="9514"/>
                    <a:pt x="6037" y="9835"/>
                    <a:pt x="6584" y="9573"/>
                  </a:cubicBezTo>
                  <a:cubicBezTo>
                    <a:pt x="6287" y="9561"/>
                    <a:pt x="6370" y="9430"/>
                    <a:pt x="6180" y="9299"/>
                  </a:cubicBezTo>
                  <a:cubicBezTo>
                    <a:pt x="6430" y="9121"/>
                    <a:pt x="6489" y="8656"/>
                    <a:pt x="6156" y="8561"/>
                  </a:cubicBezTo>
                  <a:cubicBezTo>
                    <a:pt x="6287" y="8882"/>
                    <a:pt x="6025" y="8978"/>
                    <a:pt x="5858" y="8966"/>
                  </a:cubicBezTo>
                  <a:cubicBezTo>
                    <a:pt x="5799" y="8978"/>
                    <a:pt x="5739" y="8954"/>
                    <a:pt x="5691" y="8906"/>
                  </a:cubicBezTo>
                  <a:cubicBezTo>
                    <a:pt x="5632" y="8859"/>
                    <a:pt x="5584" y="8704"/>
                    <a:pt x="5632" y="8644"/>
                  </a:cubicBezTo>
                  <a:cubicBezTo>
                    <a:pt x="5691" y="8573"/>
                    <a:pt x="5834" y="8597"/>
                    <a:pt x="5787" y="8740"/>
                  </a:cubicBezTo>
                  <a:lnTo>
                    <a:pt x="5811" y="8728"/>
                  </a:lnTo>
                  <a:cubicBezTo>
                    <a:pt x="5858" y="8692"/>
                    <a:pt x="5882" y="8644"/>
                    <a:pt x="5882" y="8597"/>
                  </a:cubicBezTo>
                  <a:cubicBezTo>
                    <a:pt x="5882" y="8501"/>
                    <a:pt x="5799" y="8418"/>
                    <a:pt x="5703" y="8406"/>
                  </a:cubicBezTo>
                  <a:cubicBezTo>
                    <a:pt x="5691" y="8406"/>
                    <a:pt x="5668" y="8406"/>
                    <a:pt x="5656" y="8406"/>
                  </a:cubicBezTo>
                  <a:lnTo>
                    <a:pt x="5644" y="8406"/>
                  </a:lnTo>
                  <a:cubicBezTo>
                    <a:pt x="5584" y="8418"/>
                    <a:pt x="5549" y="8442"/>
                    <a:pt x="5525" y="8490"/>
                  </a:cubicBezTo>
                  <a:cubicBezTo>
                    <a:pt x="5441" y="8085"/>
                    <a:pt x="5477" y="7656"/>
                    <a:pt x="5608" y="7263"/>
                  </a:cubicBezTo>
                  <a:cubicBezTo>
                    <a:pt x="5334" y="8442"/>
                    <a:pt x="6501" y="8061"/>
                    <a:pt x="6501" y="8787"/>
                  </a:cubicBezTo>
                  <a:cubicBezTo>
                    <a:pt x="6501" y="8763"/>
                    <a:pt x="6501" y="8728"/>
                    <a:pt x="6501" y="8704"/>
                  </a:cubicBezTo>
                  <a:cubicBezTo>
                    <a:pt x="6501" y="8728"/>
                    <a:pt x="6501" y="8763"/>
                    <a:pt x="6501" y="8787"/>
                  </a:cubicBezTo>
                  <a:cubicBezTo>
                    <a:pt x="6596" y="8454"/>
                    <a:pt x="6596" y="8240"/>
                    <a:pt x="6525" y="8097"/>
                  </a:cubicBezTo>
                  <a:cubicBezTo>
                    <a:pt x="6346" y="7728"/>
                    <a:pt x="5965" y="7859"/>
                    <a:pt x="5834" y="7716"/>
                  </a:cubicBezTo>
                  <a:cubicBezTo>
                    <a:pt x="6061" y="7692"/>
                    <a:pt x="6120" y="7549"/>
                    <a:pt x="6049" y="7370"/>
                  </a:cubicBezTo>
                  <a:cubicBezTo>
                    <a:pt x="5894" y="7549"/>
                    <a:pt x="5703" y="7418"/>
                    <a:pt x="5715" y="7239"/>
                  </a:cubicBezTo>
                  <a:cubicBezTo>
                    <a:pt x="5727" y="6966"/>
                    <a:pt x="6013" y="6608"/>
                    <a:pt x="5703" y="6156"/>
                  </a:cubicBezTo>
                  <a:cubicBezTo>
                    <a:pt x="5691" y="6073"/>
                    <a:pt x="5668" y="5977"/>
                    <a:pt x="5644" y="5894"/>
                  </a:cubicBezTo>
                  <a:cubicBezTo>
                    <a:pt x="5691" y="5977"/>
                    <a:pt x="5739" y="6049"/>
                    <a:pt x="5799" y="6120"/>
                  </a:cubicBezTo>
                  <a:cubicBezTo>
                    <a:pt x="5894" y="6668"/>
                    <a:pt x="6346" y="6704"/>
                    <a:pt x="6549" y="6894"/>
                  </a:cubicBezTo>
                  <a:cubicBezTo>
                    <a:pt x="6680" y="7013"/>
                    <a:pt x="6644" y="7239"/>
                    <a:pt x="6406" y="7228"/>
                  </a:cubicBezTo>
                  <a:cubicBezTo>
                    <a:pt x="6477" y="7406"/>
                    <a:pt x="6620" y="7466"/>
                    <a:pt x="6799" y="7323"/>
                  </a:cubicBezTo>
                  <a:cubicBezTo>
                    <a:pt x="6811" y="7513"/>
                    <a:pt x="6442" y="7680"/>
                    <a:pt x="6573" y="8073"/>
                  </a:cubicBezTo>
                  <a:cubicBezTo>
                    <a:pt x="6632" y="8216"/>
                    <a:pt x="6775" y="8382"/>
                    <a:pt x="7085" y="8549"/>
                  </a:cubicBezTo>
                  <a:lnTo>
                    <a:pt x="7085" y="8549"/>
                  </a:lnTo>
                  <a:lnTo>
                    <a:pt x="7085" y="8549"/>
                  </a:lnTo>
                  <a:cubicBezTo>
                    <a:pt x="6584" y="8037"/>
                    <a:pt x="7668" y="7489"/>
                    <a:pt x="6644" y="6847"/>
                  </a:cubicBezTo>
                  <a:lnTo>
                    <a:pt x="6644" y="6847"/>
                  </a:lnTo>
                  <a:cubicBezTo>
                    <a:pt x="7025" y="7025"/>
                    <a:pt x="7346" y="7299"/>
                    <a:pt x="7573" y="7644"/>
                  </a:cubicBezTo>
                  <a:cubicBezTo>
                    <a:pt x="7525" y="7644"/>
                    <a:pt x="7477" y="7644"/>
                    <a:pt x="7430" y="7668"/>
                  </a:cubicBezTo>
                  <a:lnTo>
                    <a:pt x="7430" y="7668"/>
                  </a:lnTo>
                  <a:cubicBezTo>
                    <a:pt x="7406" y="7680"/>
                    <a:pt x="7394" y="7704"/>
                    <a:pt x="7382" y="7716"/>
                  </a:cubicBezTo>
                  <a:cubicBezTo>
                    <a:pt x="7239" y="7847"/>
                    <a:pt x="7382" y="8073"/>
                    <a:pt x="7561" y="8013"/>
                  </a:cubicBezTo>
                  <a:cubicBezTo>
                    <a:pt x="7430" y="7942"/>
                    <a:pt x="7513" y="7823"/>
                    <a:pt x="7596" y="7835"/>
                  </a:cubicBezTo>
                  <a:cubicBezTo>
                    <a:pt x="7680" y="7835"/>
                    <a:pt x="7751" y="7978"/>
                    <a:pt x="7751" y="8061"/>
                  </a:cubicBezTo>
                  <a:cubicBezTo>
                    <a:pt x="7739" y="8120"/>
                    <a:pt x="7716" y="8180"/>
                    <a:pt x="7680" y="8216"/>
                  </a:cubicBezTo>
                  <a:cubicBezTo>
                    <a:pt x="7573" y="8347"/>
                    <a:pt x="7311" y="8454"/>
                    <a:pt x="7180" y="8132"/>
                  </a:cubicBezTo>
                  <a:cubicBezTo>
                    <a:pt x="7001" y="8442"/>
                    <a:pt x="7382" y="8728"/>
                    <a:pt x="7680" y="8668"/>
                  </a:cubicBezTo>
                  <a:cubicBezTo>
                    <a:pt x="7632" y="8894"/>
                    <a:pt x="7787" y="8942"/>
                    <a:pt x="7585" y="9168"/>
                  </a:cubicBezTo>
                  <a:cubicBezTo>
                    <a:pt x="8168" y="8966"/>
                    <a:pt x="8013" y="8644"/>
                    <a:pt x="8108" y="8430"/>
                  </a:cubicBezTo>
                  <a:lnTo>
                    <a:pt x="8108" y="8430"/>
                  </a:lnTo>
                  <a:cubicBezTo>
                    <a:pt x="7966" y="8918"/>
                    <a:pt x="8323" y="9061"/>
                    <a:pt x="8335" y="9454"/>
                  </a:cubicBezTo>
                  <a:cubicBezTo>
                    <a:pt x="8692" y="9037"/>
                    <a:pt x="8406" y="8775"/>
                    <a:pt x="8299" y="8478"/>
                  </a:cubicBezTo>
                  <a:lnTo>
                    <a:pt x="8299" y="8478"/>
                  </a:lnTo>
                  <a:cubicBezTo>
                    <a:pt x="8597" y="9204"/>
                    <a:pt x="9001" y="9037"/>
                    <a:pt x="9347" y="9335"/>
                  </a:cubicBezTo>
                  <a:cubicBezTo>
                    <a:pt x="9049" y="8978"/>
                    <a:pt x="9216" y="8573"/>
                    <a:pt x="8489" y="8287"/>
                  </a:cubicBezTo>
                  <a:lnTo>
                    <a:pt x="8489" y="8287"/>
                  </a:lnTo>
                  <a:cubicBezTo>
                    <a:pt x="8787" y="8394"/>
                    <a:pt x="9049" y="8680"/>
                    <a:pt x="9466" y="8335"/>
                  </a:cubicBezTo>
                  <a:cubicBezTo>
                    <a:pt x="9061" y="8311"/>
                    <a:pt x="8918" y="7954"/>
                    <a:pt x="8442" y="8097"/>
                  </a:cubicBezTo>
                  <a:lnTo>
                    <a:pt x="8442" y="8097"/>
                  </a:lnTo>
                  <a:cubicBezTo>
                    <a:pt x="8656" y="8013"/>
                    <a:pt x="8966" y="8156"/>
                    <a:pt x="9168" y="7585"/>
                  </a:cubicBezTo>
                  <a:cubicBezTo>
                    <a:pt x="8954" y="7775"/>
                    <a:pt x="8906" y="7632"/>
                    <a:pt x="8680" y="7680"/>
                  </a:cubicBezTo>
                  <a:cubicBezTo>
                    <a:pt x="8739" y="7382"/>
                    <a:pt x="8454" y="7001"/>
                    <a:pt x="8144" y="7168"/>
                  </a:cubicBezTo>
                  <a:cubicBezTo>
                    <a:pt x="8466" y="7299"/>
                    <a:pt x="8358" y="7561"/>
                    <a:pt x="8228" y="7668"/>
                  </a:cubicBezTo>
                  <a:cubicBezTo>
                    <a:pt x="8180" y="7716"/>
                    <a:pt x="8120" y="7739"/>
                    <a:pt x="8061" y="7739"/>
                  </a:cubicBezTo>
                  <a:cubicBezTo>
                    <a:pt x="7989" y="7739"/>
                    <a:pt x="7847" y="7680"/>
                    <a:pt x="7847" y="7585"/>
                  </a:cubicBezTo>
                  <a:cubicBezTo>
                    <a:pt x="7835" y="7501"/>
                    <a:pt x="7942" y="7418"/>
                    <a:pt x="8013" y="7549"/>
                  </a:cubicBezTo>
                  <a:cubicBezTo>
                    <a:pt x="8025" y="7537"/>
                    <a:pt x="8025" y="7513"/>
                    <a:pt x="8013" y="7489"/>
                  </a:cubicBezTo>
                  <a:cubicBezTo>
                    <a:pt x="8013" y="7394"/>
                    <a:pt x="7942" y="7323"/>
                    <a:pt x="7858" y="7323"/>
                  </a:cubicBezTo>
                  <a:cubicBezTo>
                    <a:pt x="7799" y="7323"/>
                    <a:pt x="7751" y="7347"/>
                    <a:pt x="7716" y="7370"/>
                  </a:cubicBezTo>
                  <a:cubicBezTo>
                    <a:pt x="7704" y="7382"/>
                    <a:pt x="7692" y="7406"/>
                    <a:pt x="7680" y="7418"/>
                  </a:cubicBezTo>
                  <a:cubicBezTo>
                    <a:pt x="7680" y="7418"/>
                    <a:pt x="7680" y="7418"/>
                    <a:pt x="7668" y="7430"/>
                  </a:cubicBezTo>
                  <a:cubicBezTo>
                    <a:pt x="7644" y="7466"/>
                    <a:pt x="7632" y="7513"/>
                    <a:pt x="7644" y="7561"/>
                  </a:cubicBezTo>
                  <a:cubicBezTo>
                    <a:pt x="7299" y="7335"/>
                    <a:pt x="7025" y="7013"/>
                    <a:pt x="6846" y="6644"/>
                  </a:cubicBezTo>
                  <a:cubicBezTo>
                    <a:pt x="7489" y="7668"/>
                    <a:pt x="8037" y="6573"/>
                    <a:pt x="8549" y="7085"/>
                  </a:cubicBezTo>
                  <a:lnTo>
                    <a:pt x="8501" y="7037"/>
                  </a:lnTo>
                  <a:cubicBezTo>
                    <a:pt x="8513" y="7049"/>
                    <a:pt x="8537" y="7073"/>
                    <a:pt x="8549" y="7085"/>
                  </a:cubicBezTo>
                  <a:cubicBezTo>
                    <a:pt x="8382" y="6787"/>
                    <a:pt x="8228" y="6644"/>
                    <a:pt x="8073" y="6585"/>
                  </a:cubicBezTo>
                  <a:cubicBezTo>
                    <a:pt x="7692" y="6454"/>
                    <a:pt x="7525" y="6823"/>
                    <a:pt x="7323" y="6811"/>
                  </a:cubicBezTo>
                  <a:cubicBezTo>
                    <a:pt x="7477" y="6620"/>
                    <a:pt x="7418" y="6489"/>
                    <a:pt x="7227" y="6418"/>
                  </a:cubicBezTo>
                  <a:cubicBezTo>
                    <a:pt x="7251" y="6656"/>
                    <a:pt x="7025" y="6680"/>
                    <a:pt x="6894" y="6549"/>
                  </a:cubicBezTo>
                  <a:cubicBezTo>
                    <a:pt x="6715" y="6346"/>
                    <a:pt x="6668" y="5894"/>
                    <a:pt x="6132" y="5799"/>
                  </a:cubicBezTo>
                  <a:cubicBezTo>
                    <a:pt x="6061" y="5739"/>
                    <a:pt x="5977" y="5692"/>
                    <a:pt x="5906" y="5644"/>
                  </a:cubicBezTo>
                  <a:cubicBezTo>
                    <a:pt x="5989" y="5680"/>
                    <a:pt x="6072" y="5692"/>
                    <a:pt x="6168" y="5704"/>
                  </a:cubicBezTo>
                  <a:cubicBezTo>
                    <a:pt x="6608" y="6025"/>
                    <a:pt x="6965" y="5727"/>
                    <a:pt x="7239" y="5715"/>
                  </a:cubicBezTo>
                  <a:cubicBezTo>
                    <a:pt x="7418" y="5715"/>
                    <a:pt x="7561" y="5894"/>
                    <a:pt x="7382" y="6049"/>
                  </a:cubicBezTo>
                  <a:cubicBezTo>
                    <a:pt x="7561" y="6132"/>
                    <a:pt x="7692" y="6073"/>
                    <a:pt x="7727" y="5834"/>
                  </a:cubicBezTo>
                  <a:cubicBezTo>
                    <a:pt x="7870" y="5965"/>
                    <a:pt x="7727" y="6346"/>
                    <a:pt x="8097" y="6537"/>
                  </a:cubicBezTo>
                  <a:cubicBezTo>
                    <a:pt x="8251" y="6608"/>
                    <a:pt x="8454" y="6608"/>
                    <a:pt x="8787" y="6513"/>
                  </a:cubicBezTo>
                  <a:lnTo>
                    <a:pt x="8787" y="6513"/>
                  </a:lnTo>
                  <a:cubicBezTo>
                    <a:pt x="8073" y="6501"/>
                    <a:pt x="8454" y="5346"/>
                    <a:pt x="7275" y="5620"/>
                  </a:cubicBezTo>
                  <a:lnTo>
                    <a:pt x="7275" y="5620"/>
                  </a:lnTo>
                  <a:cubicBezTo>
                    <a:pt x="7668" y="5477"/>
                    <a:pt x="8097" y="5453"/>
                    <a:pt x="8501" y="5525"/>
                  </a:cubicBezTo>
                  <a:cubicBezTo>
                    <a:pt x="8454" y="5549"/>
                    <a:pt x="8430" y="5596"/>
                    <a:pt x="8418" y="5644"/>
                  </a:cubicBezTo>
                  <a:cubicBezTo>
                    <a:pt x="8418" y="5644"/>
                    <a:pt x="8418" y="5656"/>
                    <a:pt x="8418" y="5656"/>
                  </a:cubicBezTo>
                  <a:cubicBezTo>
                    <a:pt x="8418" y="5680"/>
                    <a:pt x="8418" y="5692"/>
                    <a:pt x="8418" y="5715"/>
                  </a:cubicBezTo>
                  <a:cubicBezTo>
                    <a:pt x="8418" y="5894"/>
                    <a:pt x="8668" y="5954"/>
                    <a:pt x="8751" y="5787"/>
                  </a:cubicBezTo>
                  <a:cubicBezTo>
                    <a:pt x="8609" y="5834"/>
                    <a:pt x="8585" y="5692"/>
                    <a:pt x="8656" y="5644"/>
                  </a:cubicBezTo>
                  <a:cubicBezTo>
                    <a:pt x="8716" y="5596"/>
                    <a:pt x="8859" y="5644"/>
                    <a:pt x="8918" y="5692"/>
                  </a:cubicBezTo>
                  <a:cubicBezTo>
                    <a:pt x="8954" y="5739"/>
                    <a:pt x="8978" y="5799"/>
                    <a:pt x="8978" y="5858"/>
                  </a:cubicBezTo>
                  <a:cubicBezTo>
                    <a:pt x="8990" y="6025"/>
                    <a:pt x="8894" y="6287"/>
                    <a:pt x="8573" y="6156"/>
                  </a:cubicBezTo>
                  <a:cubicBezTo>
                    <a:pt x="8668" y="6501"/>
                    <a:pt x="9132" y="6442"/>
                    <a:pt x="9311" y="6180"/>
                  </a:cubicBezTo>
                  <a:cubicBezTo>
                    <a:pt x="9430" y="6370"/>
                    <a:pt x="9561" y="6299"/>
                    <a:pt x="9585" y="6596"/>
                  </a:cubicBezTo>
                  <a:cubicBezTo>
                    <a:pt x="9847" y="6049"/>
                    <a:pt x="9525" y="5930"/>
                    <a:pt x="9442" y="5715"/>
                  </a:cubicBezTo>
                  <a:lnTo>
                    <a:pt x="9442" y="5715"/>
                  </a:lnTo>
                  <a:cubicBezTo>
                    <a:pt x="9668" y="6156"/>
                    <a:pt x="10037" y="6013"/>
                    <a:pt x="10323" y="6275"/>
                  </a:cubicBezTo>
                  <a:cubicBezTo>
                    <a:pt x="10275" y="5727"/>
                    <a:pt x="9894" y="5739"/>
                    <a:pt x="9609" y="5608"/>
                  </a:cubicBezTo>
                  <a:lnTo>
                    <a:pt x="9609" y="5608"/>
                  </a:lnTo>
                  <a:cubicBezTo>
                    <a:pt x="10323" y="5906"/>
                    <a:pt x="10502" y="5513"/>
                    <a:pt x="10942" y="5477"/>
                  </a:cubicBezTo>
                  <a:cubicBezTo>
                    <a:pt x="10502" y="5430"/>
                    <a:pt x="10323" y="5025"/>
                    <a:pt x="9609" y="5334"/>
                  </a:cubicBezTo>
                  <a:lnTo>
                    <a:pt x="9609" y="5334"/>
                  </a:lnTo>
                  <a:cubicBezTo>
                    <a:pt x="9894" y="5203"/>
                    <a:pt x="10275" y="5215"/>
                    <a:pt x="10323" y="4680"/>
                  </a:cubicBezTo>
                  <a:cubicBezTo>
                    <a:pt x="10025" y="4942"/>
                    <a:pt x="9668" y="4787"/>
                    <a:pt x="9442" y="5239"/>
                  </a:cubicBezTo>
                  <a:lnTo>
                    <a:pt x="9442" y="5239"/>
                  </a:lnTo>
                  <a:cubicBezTo>
                    <a:pt x="9525" y="5013"/>
                    <a:pt x="9847" y="4906"/>
                    <a:pt x="9585" y="4346"/>
                  </a:cubicBezTo>
                  <a:cubicBezTo>
                    <a:pt x="9561" y="4644"/>
                    <a:pt x="9430" y="4572"/>
                    <a:pt x="9311" y="4763"/>
                  </a:cubicBezTo>
                  <a:cubicBezTo>
                    <a:pt x="9132" y="4501"/>
                    <a:pt x="8668" y="4441"/>
                    <a:pt x="8573" y="4787"/>
                  </a:cubicBezTo>
                  <a:cubicBezTo>
                    <a:pt x="8894" y="4656"/>
                    <a:pt x="8990" y="4918"/>
                    <a:pt x="8978" y="5084"/>
                  </a:cubicBezTo>
                  <a:cubicBezTo>
                    <a:pt x="8978" y="5144"/>
                    <a:pt x="8954" y="5203"/>
                    <a:pt x="8918" y="5251"/>
                  </a:cubicBezTo>
                  <a:cubicBezTo>
                    <a:pt x="8859" y="5299"/>
                    <a:pt x="8716" y="5358"/>
                    <a:pt x="8656" y="5299"/>
                  </a:cubicBezTo>
                  <a:cubicBezTo>
                    <a:pt x="8585" y="5251"/>
                    <a:pt x="8609" y="5108"/>
                    <a:pt x="8751" y="5156"/>
                  </a:cubicBezTo>
                  <a:cubicBezTo>
                    <a:pt x="8668" y="4989"/>
                    <a:pt x="8418" y="5049"/>
                    <a:pt x="8418" y="5239"/>
                  </a:cubicBezTo>
                  <a:cubicBezTo>
                    <a:pt x="8418" y="5251"/>
                    <a:pt x="8418" y="5275"/>
                    <a:pt x="8418" y="5287"/>
                  </a:cubicBezTo>
                  <a:cubicBezTo>
                    <a:pt x="8418" y="5299"/>
                    <a:pt x="8418" y="5299"/>
                    <a:pt x="8418" y="5299"/>
                  </a:cubicBezTo>
                  <a:cubicBezTo>
                    <a:pt x="8430" y="5358"/>
                    <a:pt x="8454" y="5394"/>
                    <a:pt x="8501" y="5418"/>
                  </a:cubicBezTo>
                  <a:cubicBezTo>
                    <a:pt x="8097" y="5501"/>
                    <a:pt x="7668" y="5465"/>
                    <a:pt x="7287" y="5334"/>
                  </a:cubicBezTo>
                  <a:cubicBezTo>
                    <a:pt x="8454" y="5608"/>
                    <a:pt x="8073" y="4441"/>
                    <a:pt x="8799" y="4441"/>
                  </a:cubicBezTo>
                  <a:lnTo>
                    <a:pt x="8716" y="4441"/>
                  </a:lnTo>
                  <a:cubicBezTo>
                    <a:pt x="8739" y="4430"/>
                    <a:pt x="8775" y="4430"/>
                    <a:pt x="8799" y="4441"/>
                  </a:cubicBezTo>
                  <a:cubicBezTo>
                    <a:pt x="8466" y="4346"/>
                    <a:pt x="8251" y="4346"/>
                    <a:pt x="8108" y="4418"/>
                  </a:cubicBezTo>
                  <a:cubicBezTo>
                    <a:pt x="7739" y="4596"/>
                    <a:pt x="7882" y="4977"/>
                    <a:pt x="7727" y="5108"/>
                  </a:cubicBezTo>
                  <a:cubicBezTo>
                    <a:pt x="7704" y="4870"/>
                    <a:pt x="7561" y="4822"/>
                    <a:pt x="7382" y="4894"/>
                  </a:cubicBezTo>
                  <a:cubicBezTo>
                    <a:pt x="7573" y="5049"/>
                    <a:pt x="7430" y="5239"/>
                    <a:pt x="7251" y="5227"/>
                  </a:cubicBezTo>
                  <a:cubicBezTo>
                    <a:pt x="6977" y="5215"/>
                    <a:pt x="6632" y="4930"/>
                    <a:pt x="6168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51"/>
                    <a:pt x="6061" y="5203"/>
                    <a:pt x="6132" y="5144"/>
                  </a:cubicBezTo>
                  <a:cubicBezTo>
                    <a:pt x="6680" y="5049"/>
                    <a:pt x="6715" y="4596"/>
                    <a:pt x="6906" y="4394"/>
                  </a:cubicBezTo>
                  <a:cubicBezTo>
                    <a:pt x="7025" y="4263"/>
                    <a:pt x="7251" y="4299"/>
                    <a:pt x="7239" y="4537"/>
                  </a:cubicBezTo>
                  <a:cubicBezTo>
                    <a:pt x="7418" y="4465"/>
                    <a:pt x="7477" y="4322"/>
                    <a:pt x="7335" y="4144"/>
                  </a:cubicBezTo>
                  <a:cubicBezTo>
                    <a:pt x="7525" y="4132"/>
                    <a:pt x="7692" y="4501"/>
                    <a:pt x="8085" y="4370"/>
                  </a:cubicBezTo>
                  <a:cubicBezTo>
                    <a:pt x="8228" y="4310"/>
                    <a:pt x="8394" y="4168"/>
                    <a:pt x="8561" y="3858"/>
                  </a:cubicBezTo>
                  <a:lnTo>
                    <a:pt x="8561" y="3858"/>
                  </a:lnTo>
                  <a:cubicBezTo>
                    <a:pt x="8049" y="4370"/>
                    <a:pt x="7489" y="3263"/>
                    <a:pt x="6858" y="4299"/>
                  </a:cubicBezTo>
                  <a:lnTo>
                    <a:pt x="6858" y="4299"/>
                  </a:lnTo>
                  <a:cubicBezTo>
                    <a:pt x="7037" y="3929"/>
                    <a:pt x="7311" y="3608"/>
                    <a:pt x="7656" y="3370"/>
                  </a:cubicBezTo>
                  <a:cubicBezTo>
                    <a:pt x="7644" y="3418"/>
                    <a:pt x="7656" y="3477"/>
                    <a:pt x="7680" y="3513"/>
                  </a:cubicBezTo>
                  <a:cubicBezTo>
                    <a:pt x="7680" y="3513"/>
                    <a:pt x="7680" y="3525"/>
                    <a:pt x="7692" y="3525"/>
                  </a:cubicBezTo>
                  <a:cubicBezTo>
                    <a:pt x="7704" y="3537"/>
                    <a:pt x="7716" y="3548"/>
                    <a:pt x="7727" y="3560"/>
                  </a:cubicBezTo>
                  <a:cubicBezTo>
                    <a:pt x="7858" y="3715"/>
                    <a:pt x="8097" y="3572"/>
                    <a:pt x="8025" y="3382"/>
                  </a:cubicBezTo>
                  <a:cubicBezTo>
                    <a:pt x="7954" y="3513"/>
                    <a:pt x="7835" y="3441"/>
                    <a:pt x="7847" y="3346"/>
                  </a:cubicBezTo>
                  <a:cubicBezTo>
                    <a:pt x="7858" y="3263"/>
                    <a:pt x="8001" y="3203"/>
                    <a:pt x="8073" y="3203"/>
                  </a:cubicBezTo>
                  <a:cubicBezTo>
                    <a:pt x="8132" y="3203"/>
                    <a:pt x="8192" y="3227"/>
                    <a:pt x="8239" y="3275"/>
                  </a:cubicBezTo>
                  <a:cubicBezTo>
                    <a:pt x="8358" y="3382"/>
                    <a:pt x="8478" y="3644"/>
                    <a:pt x="8156" y="3763"/>
                  </a:cubicBezTo>
                  <a:cubicBezTo>
                    <a:pt x="8466" y="3941"/>
                    <a:pt x="8751" y="3572"/>
                    <a:pt x="8680" y="3263"/>
                  </a:cubicBezTo>
                  <a:cubicBezTo>
                    <a:pt x="8906" y="3310"/>
                    <a:pt x="8954" y="3167"/>
                    <a:pt x="9180" y="3358"/>
                  </a:cubicBezTo>
                  <a:cubicBezTo>
                    <a:pt x="8978" y="2786"/>
                    <a:pt x="8668" y="2929"/>
                    <a:pt x="8454" y="2834"/>
                  </a:cubicBezTo>
                  <a:lnTo>
                    <a:pt x="8454" y="2834"/>
                  </a:lnTo>
                  <a:cubicBezTo>
                    <a:pt x="8930" y="2989"/>
                    <a:pt x="9073" y="2632"/>
                    <a:pt x="9466" y="2608"/>
                  </a:cubicBezTo>
                  <a:cubicBezTo>
                    <a:pt x="9049" y="2263"/>
                    <a:pt x="8787" y="2548"/>
                    <a:pt x="8501" y="2644"/>
                  </a:cubicBezTo>
                  <a:lnTo>
                    <a:pt x="8501" y="2644"/>
                  </a:lnTo>
                  <a:cubicBezTo>
                    <a:pt x="9228" y="2346"/>
                    <a:pt x="9061" y="1953"/>
                    <a:pt x="9347" y="1608"/>
                  </a:cubicBezTo>
                  <a:cubicBezTo>
                    <a:pt x="9001" y="1905"/>
                    <a:pt x="8597" y="1727"/>
                    <a:pt x="8311" y="2453"/>
                  </a:cubicBezTo>
                  <a:lnTo>
                    <a:pt x="8311" y="2453"/>
                  </a:lnTo>
                  <a:cubicBezTo>
                    <a:pt x="8406" y="2155"/>
                    <a:pt x="8692" y="1905"/>
                    <a:pt x="8347" y="1489"/>
                  </a:cubicBezTo>
                  <a:cubicBezTo>
                    <a:pt x="8323" y="1882"/>
                    <a:pt x="7966" y="2024"/>
                    <a:pt x="8120" y="2501"/>
                  </a:cubicBezTo>
                  <a:lnTo>
                    <a:pt x="8120" y="2501"/>
                  </a:lnTo>
                  <a:cubicBezTo>
                    <a:pt x="8025" y="2286"/>
                    <a:pt x="8168" y="1977"/>
                    <a:pt x="7596" y="1774"/>
                  </a:cubicBezTo>
                  <a:cubicBezTo>
                    <a:pt x="7787" y="2001"/>
                    <a:pt x="7644" y="2048"/>
                    <a:pt x="7692" y="2263"/>
                  </a:cubicBezTo>
                  <a:cubicBezTo>
                    <a:pt x="7394" y="2203"/>
                    <a:pt x="7013" y="2489"/>
                    <a:pt x="7192" y="2798"/>
                  </a:cubicBezTo>
                  <a:cubicBezTo>
                    <a:pt x="7311" y="2477"/>
                    <a:pt x="7573" y="2596"/>
                    <a:pt x="7680" y="2715"/>
                  </a:cubicBezTo>
                  <a:cubicBezTo>
                    <a:pt x="7727" y="2763"/>
                    <a:pt x="7751" y="2822"/>
                    <a:pt x="7751" y="2882"/>
                  </a:cubicBezTo>
                  <a:cubicBezTo>
                    <a:pt x="7751" y="2953"/>
                    <a:pt x="7692" y="3096"/>
                    <a:pt x="7608" y="3108"/>
                  </a:cubicBezTo>
                  <a:cubicBezTo>
                    <a:pt x="7513" y="3120"/>
                    <a:pt x="7442" y="3001"/>
                    <a:pt x="7573" y="2929"/>
                  </a:cubicBezTo>
                  <a:cubicBezTo>
                    <a:pt x="7382" y="2858"/>
                    <a:pt x="7239" y="3096"/>
                    <a:pt x="7394" y="3227"/>
                  </a:cubicBezTo>
                  <a:cubicBezTo>
                    <a:pt x="7406" y="3239"/>
                    <a:pt x="7418" y="3251"/>
                    <a:pt x="7430" y="3263"/>
                  </a:cubicBezTo>
                  <a:lnTo>
                    <a:pt x="7442" y="3263"/>
                  </a:lnTo>
                  <a:cubicBezTo>
                    <a:pt x="7477" y="3287"/>
                    <a:pt x="7537" y="3298"/>
                    <a:pt x="7585" y="3287"/>
                  </a:cubicBezTo>
                  <a:cubicBezTo>
                    <a:pt x="7346" y="3632"/>
                    <a:pt x="7025" y="3906"/>
                    <a:pt x="6656" y="4084"/>
                  </a:cubicBezTo>
                  <a:cubicBezTo>
                    <a:pt x="7680" y="3453"/>
                    <a:pt x="6584" y="2894"/>
                    <a:pt x="7096" y="2382"/>
                  </a:cubicBezTo>
                  <a:lnTo>
                    <a:pt x="7037" y="2441"/>
                  </a:lnTo>
                  <a:cubicBezTo>
                    <a:pt x="7061" y="2417"/>
                    <a:pt x="7073" y="2405"/>
                    <a:pt x="7096" y="2382"/>
                  </a:cubicBezTo>
                  <a:cubicBezTo>
                    <a:pt x="6799" y="2560"/>
                    <a:pt x="6644" y="2703"/>
                    <a:pt x="6596" y="2858"/>
                  </a:cubicBezTo>
                  <a:cubicBezTo>
                    <a:pt x="6465" y="3251"/>
                    <a:pt x="6823" y="3418"/>
                    <a:pt x="6811" y="3608"/>
                  </a:cubicBezTo>
                  <a:cubicBezTo>
                    <a:pt x="6632" y="3465"/>
                    <a:pt x="6489" y="3525"/>
                    <a:pt x="6418" y="3703"/>
                  </a:cubicBezTo>
                  <a:cubicBezTo>
                    <a:pt x="6656" y="3691"/>
                    <a:pt x="6692" y="3918"/>
                    <a:pt x="6561" y="4037"/>
                  </a:cubicBezTo>
                  <a:cubicBezTo>
                    <a:pt x="6358" y="4227"/>
                    <a:pt x="5906" y="4263"/>
                    <a:pt x="5811" y="4811"/>
                  </a:cubicBezTo>
                  <a:cubicBezTo>
                    <a:pt x="5751" y="4882"/>
                    <a:pt x="5703" y="4953"/>
                    <a:pt x="5656" y="5037"/>
                  </a:cubicBezTo>
                  <a:cubicBezTo>
                    <a:pt x="5680" y="4953"/>
                    <a:pt x="5703" y="4858"/>
                    <a:pt x="5715" y="4775"/>
                  </a:cubicBezTo>
                  <a:cubicBezTo>
                    <a:pt x="6025" y="4322"/>
                    <a:pt x="5739" y="3965"/>
                    <a:pt x="5727" y="3691"/>
                  </a:cubicBezTo>
                  <a:cubicBezTo>
                    <a:pt x="5715" y="3513"/>
                    <a:pt x="5906" y="3382"/>
                    <a:pt x="6061" y="3560"/>
                  </a:cubicBezTo>
                  <a:cubicBezTo>
                    <a:pt x="6132" y="3382"/>
                    <a:pt x="6084" y="3251"/>
                    <a:pt x="5846" y="3215"/>
                  </a:cubicBezTo>
                  <a:cubicBezTo>
                    <a:pt x="5977" y="3060"/>
                    <a:pt x="6358" y="3203"/>
                    <a:pt x="6537" y="2834"/>
                  </a:cubicBezTo>
                  <a:cubicBezTo>
                    <a:pt x="6608" y="2691"/>
                    <a:pt x="6608" y="2477"/>
                    <a:pt x="6525" y="2144"/>
                  </a:cubicBezTo>
                  <a:cubicBezTo>
                    <a:pt x="6513" y="2870"/>
                    <a:pt x="5346" y="2489"/>
                    <a:pt x="5632" y="3668"/>
                  </a:cubicBezTo>
                  <a:cubicBezTo>
                    <a:pt x="5489" y="3275"/>
                    <a:pt x="5453" y="2846"/>
                    <a:pt x="5537" y="2441"/>
                  </a:cubicBezTo>
                  <a:cubicBezTo>
                    <a:pt x="5561" y="2489"/>
                    <a:pt x="5596" y="2513"/>
                    <a:pt x="5656" y="2525"/>
                  </a:cubicBezTo>
                  <a:lnTo>
                    <a:pt x="5668" y="2525"/>
                  </a:lnTo>
                  <a:cubicBezTo>
                    <a:pt x="5680" y="2525"/>
                    <a:pt x="5703" y="2525"/>
                    <a:pt x="5715" y="2525"/>
                  </a:cubicBezTo>
                  <a:cubicBezTo>
                    <a:pt x="5882" y="2525"/>
                    <a:pt x="5953" y="2310"/>
                    <a:pt x="5834" y="2215"/>
                  </a:cubicBezTo>
                  <a:lnTo>
                    <a:pt x="5799" y="2191"/>
                  </a:lnTo>
                  <a:cubicBezTo>
                    <a:pt x="5846" y="2334"/>
                    <a:pt x="5703" y="2358"/>
                    <a:pt x="5656" y="2286"/>
                  </a:cubicBezTo>
                  <a:cubicBezTo>
                    <a:pt x="5596" y="2227"/>
                    <a:pt x="5656" y="2084"/>
                    <a:pt x="5703" y="2024"/>
                  </a:cubicBezTo>
                  <a:cubicBezTo>
                    <a:pt x="5751" y="1989"/>
                    <a:pt x="5811" y="1965"/>
                    <a:pt x="5870" y="1965"/>
                  </a:cubicBezTo>
                  <a:cubicBezTo>
                    <a:pt x="6037" y="1953"/>
                    <a:pt x="6299" y="2048"/>
                    <a:pt x="6168" y="2370"/>
                  </a:cubicBezTo>
                  <a:cubicBezTo>
                    <a:pt x="6513" y="2275"/>
                    <a:pt x="6453" y="1810"/>
                    <a:pt x="6192" y="1643"/>
                  </a:cubicBezTo>
                  <a:cubicBezTo>
                    <a:pt x="6382" y="1513"/>
                    <a:pt x="6311" y="1382"/>
                    <a:pt x="6608" y="1358"/>
                  </a:cubicBezTo>
                  <a:cubicBezTo>
                    <a:pt x="6049" y="1096"/>
                    <a:pt x="5942" y="1417"/>
                    <a:pt x="5715" y="1501"/>
                  </a:cubicBezTo>
                  <a:lnTo>
                    <a:pt x="5715" y="1501"/>
                  </a:lnTo>
                  <a:cubicBezTo>
                    <a:pt x="6168" y="1274"/>
                    <a:pt x="6013" y="917"/>
                    <a:pt x="6275" y="620"/>
                  </a:cubicBezTo>
                  <a:cubicBezTo>
                    <a:pt x="5739" y="667"/>
                    <a:pt x="5751" y="1060"/>
                    <a:pt x="5620" y="1334"/>
                  </a:cubicBezTo>
                  <a:lnTo>
                    <a:pt x="5620" y="1334"/>
                  </a:lnTo>
                  <a:cubicBezTo>
                    <a:pt x="5918" y="620"/>
                    <a:pt x="5525" y="441"/>
                    <a:pt x="5477" y="0"/>
                  </a:cubicBezTo>
                  <a:cubicBezTo>
                    <a:pt x="5441" y="441"/>
                    <a:pt x="5037" y="620"/>
                    <a:pt x="5346" y="1334"/>
                  </a:cubicBezTo>
                  <a:lnTo>
                    <a:pt x="5346" y="1334"/>
                  </a:lnTo>
                  <a:cubicBezTo>
                    <a:pt x="5215" y="1060"/>
                    <a:pt x="5227" y="667"/>
                    <a:pt x="4691" y="620"/>
                  </a:cubicBezTo>
                  <a:cubicBezTo>
                    <a:pt x="4953" y="917"/>
                    <a:pt x="4799" y="1274"/>
                    <a:pt x="5239" y="1501"/>
                  </a:cubicBezTo>
                  <a:lnTo>
                    <a:pt x="5239" y="1501"/>
                  </a:lnTo>
                  <a:cubicBezTo>
                    <a:pt x="5025" y="1417"/>
                    <a:pt x="4906" y="1096"/>
                    <a:pt x="4358" y="1358"/>
                  </a:cubicBezTo>
                  <a:cubicBezTo>
                    <a:pt x="4656" y="1382"/>
                    <a:pt x="4584" y="1501"/>
                    <a:pt x="4775" y="1643"/>
                  </a:cubicBezTo>
                  <a:cubicBezTo>
                    <a:pt x="4513" y="1810"/>
                    <a:pt x="4453" y="2275"/>
                    <a:pt x="4799" y="2370"/>
                  </a:cubicBezTo>
                  <a:cubicBezTo>
                    <a:pt x="4656" y="2048"/>
                    <a:pt x="4929" y="1953"/>
                    <a:pt x="5096" y="1965"/>
                  </a:cubicBezTo>
                  <a:cubicBezTo>
                    <a:pt x="5156" y="1965"/>
                    <a:pt x="5215" y="1989"/>
                    <a:pt x="5263" y="2024"/>
                  </a:cubicBezTo>
                  <a:cubicBezTo>
                    <a:pt x="5310" y="2084"/>
                    <a:pt x="5370" y="2227"/>
                    <a:pt x="5310" y="2286"/>
                  </a:cubicBezTo>
                  <a:cubicBezTo>
                    <a:pt x="5263" y="2358"/>
                    <a:pt x="5120" y="2334"/>
                    <a:pt x="5168" y="2191"/>
                  </a:cubicBezTo>
                  <a:cubicBezTo>
                    <a:pt x="5001" y="2275"/>
                    <a:pt x="5060" y="2525"/>
                    <a:pt x="5239" y="2525"/>
                  </a:cubicBezTo>
                  <a:cubicBezTo>
                    <a:pt x="5263" y="2525"/>
                    <a:pt x="5275" y="2525"/>
                    <a:pt x="5299" y="2525"/>
                  </a:cubicBezTo>
                  <a:lnTo>
                    <a:pt x="5310" y="2525"/>
                  </a:lnTo>
                  <a:cubicBezTo>
                    <a:pt x="5358" y="2513"/>
                    <a:pt x="5406" y="2489"/>
                    <a:pt x="5430" y="2441"/>
                  </a:cubicBezTo>
                  <a:cubicBezTo>
                    <a:pt x="5501" y="2858"/>
                    <a:pt x="5477" y="3275"/>
                    <a:pt x="5334" y="3668"/>
                  </a:cubicBezTo>
                  <a:cubicBezTo>
                    <a:pt x="5620" y="2489"/>
                    <a:pt x="4441" y="2870"/>
                    <a:pt x="4441" y="2144"/>
                  </a:cubicBezTo>
                  <a:cubicBezTo>
                    <a:pt x="4346" y="2477"/>
                    <a:pt x="4346" y="2691"/>
                    <a:pt x="4418" y="2834"/>
                  </a:cubicBezTo>
                  <a:cubicBezTo>
                    <a:pt x="4608" y="3203"/>
                    <a:pt x="4989" y="3072"/>
                    <a:pt x="5120" y="3215"/>
                  </a:cubicBezTo>
                  <a:cubicBezTo>
                    <a:pt x="4882" y="3251"/>
                    <a:pt x="4822" y="3382"/>
                    <a:pt x="4906" y="3560"/>
                  </a:cubicBezTo>
                  <a:cubicBezTo>
                    <a:pt x="5049" y="3382"/>
                    <a:pt x="5239" y="3513"/>
                    <a:pt x="5239" y="3691"/>
                  </a:cubicBezTo>
                  <a:cubicBezTo>
                    <a:pt x="5227" y="3965"/>
                    <a:pt x="4941" y="4322"/>
                    <a:pt x="5251" y="4775"/>
                  </a:cubicBezTo>
                  <a:cubicBezTo>
                    <a:pt x="5263" y="4858"/>
                    <a:pt x="5275" y="4953"/>
                    <a:pt x="5310" y="5037"/>
                  </a:cubicBezTo>
                  <a:cubicBezTo>
                    <a:pt x="5263" y="4953"/>
                    <a:pt x="5215" y="4882"/>
                    <a:pt x="5156" y="4811"/>
                  </a:cubicBezTo>
                  <a:cubicBezTo>
                    <a:pt x="5060" y="4263"/>
                    <a:pt x="4608" y="4227"/>
                    <a:pt x="4406" y="4037"/>
                  </a:cubicBezTo>
                  <a:cubicBezTo>
                    <a:pt x="4275" y="3918"/>
                    <a:pt x="4298" y="3691"/>
                    <a:pt x="4537" y="3703"/>
                  </a:cubicBezTo>
                  <a:cubicBezTo>
                    <a:pt x="4465" y="3525"/>
                    <a:pt x="4334" y="3477"/>
                    <a:pt x="4144" y="3608"/>
                  </a:cubicBezTo>
                  <a:cubicBezTo>
                    <a:pt x="4132" y="3418"/>
                    <a:pt x="4501" y="3251"/>
                    <a:pt x="4370" y="2858"/>
                  </a:cubicBezTo>
                  <a:cubicBezTo>
                    <a:pt x="4322" y="2715"/>
                    <a:pt x="4167" y="2560"/>
                    <a:pt x="3870" y="2382"/>
                  </a:cubicBezTo>
                  <a:lnTo>
                    <a:pt x="3870" y="2382"/>
                  </a:lnTo>
                  <a:cubicBezTo>
                    <a:pt x="4370" y="2906"/>
                    <a:pt x="3275" y="3453"/>
                    <a:pt x="4310" y="4084"/>
                  </a:cubicBezTo>
                  <a:cubicBezTo>
                    <a:pt x="3941" y="3906"/>
                    <a:pt x="3620" y="3632"/>
                    <a:pt x="3394" y="3287"/>
                  </a:cubicBezTo>
                  <a:cubicBezTo>
                    <a:pt x="3441" y="3298"/>
                    <a:pt x="3489" y="3298"/>
                    <a:pt x="3536" y="3263"/>
                  </a:cubicBezTo>
                  <a:lnTo>
                    <a:pt x="3548" y="3263"/>
                  </a:lnTo>
                  <a:cubicBezTo>
                    <a:pt x="3560" y="3251"/>
                    <a:pt x="3572" y="3239"/>
                    <a:pt x="3584" y="3227"/>
                  </a:cubicBezTo>
                  <a:cubicBezTo>
                    <a:pt x="3727" y="3096"/>
                    <a:pt x="3584" y="2870"/>
                    <a:pt x="3405" y="2929"/>
                  </a:cubicBezTo>
                  <a:cubicBezTo>
                    <a:pt x="3536" y="3001"/>
                    <a:pt x="3465" y="3120"/>
                    <a:pt x="3370" y="3108"/>
                  </a:cubicBezTo>
                  <a:cubicBezTo>
                    <a:pt x="3286" y="3096"/>
                    <a:pt x="3227" y="2953"/>
                    <a:pt x="3227" y="2882"/>
                  </a:cubicBezTo>
                  <a:cubicBezTo>
                    <a:pt x="3227" y="2822"/>
                    <a:pt x="3251" y="2763"/>
                    <a:pt x="3298" y="2715"/>
                  </a:cubicBezTo>
                  <a:cubicBezTo>
                    <a:pt x="3405" y="2596"/>
                    <a:pt x="3656" y="2477"/>
                    <a:pt x="3786" y="2798"/>
                  </a:cubicBezTo>
                  <a:cubicBezTo>
                    <a:pt x="3965" y="2489"/>
                    <a:pt x="3596" y="2203"/>
                    <a:pt x="3286" y="2263"/>
                  </a:cubicBezTo>
                  <a:cubicBezTo>
                    <a:pt x="3334" y="2048"/>
                    <a:pt x="3191" y="2001"/>
                    <a:pt x="3382" y="1774"/>
                  </a:cubicBezTo>
                  <a:cubicBezTo>
                    <a:pt x="2810" y="1977"/>
                    <a:pt x="2953" y="2286"/>
                    <a:pt x="2858" y="2501"/>
                  </a:cubicBezTo>
                  <a:lnTo>
                    <a:pt x="2858" y="2501"/>
                  </a:lnTo>
                  <a:cubicBezTo>
                    <a:pt x="3013" y="2024"/>
                    <a:pt x="2655" y="1882"/>
                    <a:pt x="2632" y="1489"/>
                  </a:cubicBezTo>
                  <a:cubicBezTo>
                    <a:pt x="2274" y="1905"/>
                    <a:pt x="2560" y="2167"/>
                    <a:pt x="2667" y="2453"/>
                  </a:cubicBezTo>
                  <a:lnTo>
                    <a:pt x="2667" y="2453"/>
                  </a:lnTo>
                  <a:cubicBezTo>
                    <a:pt x="2370" y="1727"/>
                    <a:pt x="1977" y="1894"/>
                    <a:pt x="1631" y="1608"/>
                  </a:cubicBezTo>
                  <a:cubicBezTo>
                    <a:pt x="1917" y="1953"/>
                    <a:pt x="1751" y="2358"/>
                    <a:pt x="2477" y="2644"/>
                  </a:cubicBezTo>
                  <a:lnTo>
                    <a:pt x="2477" y="2644"/>
                  </a:lnTo>
                  <a:cubicBezTo>
                    <a:pt x="2179" y="2548"/>
                    <a:pt x="1917" y="2263"/>
                    <a:pt x="1512" y="2608"/>
                  </a:cubicBezTo>
                  <a:cubicBezTo>
                    <a:pt x="1905" y="2632"/>
                    <a:pt x="2048" y="2989"/>
                    <a:pt x="2524" y="2834"/>
                  </a:cubicBezTo>
                  <a:lnTo>
                    <a:pt x="2524" y="2834"/>
                  </a:lnTo>
                  <a:cubicBezTo>
                    <a:pt x="2310" y="2929"/>
                    <a:pt x="2001" y="2786"/>
                    <a:pt x="1798" y="3358"/>
                  </a:cubicBezTo>
                  <a:cubicBezTo>
                    <a:pt x="2024" y="3167"/>
                    <a:pt x="2060" y="3310"/>
                    <a:pt x="2286" y="3263"/>
                  </a:cubicBezTo>
                  <a:cubicBezTo>
                    <a:pt x="2227" y="3560"/>
                    <a:pt x="2513" y="3941"/>
                    <a:pt x="2822" y="3763"/>
                  </a:cubicBezTo>
                  <a:cubicBezTo>
                    <a:pt x="2501" y="3644"/>
                    <a:pt x="2620" y="3382"/>
                    <a:pt x="2739" y="3275"/>
                  </a:cubicBezTo>
                  <a:cubicBezTo>
                    <a:pt x="2774" y="3227"/>
                    <a:pt x="2834" y="3191"/>
                    <a:pt x="2894" y="3191"/>
                  </a:cubicBezTo>
                  <a:cubicBezTo>
                    <a:pt x="2965" y="3191"/>
                    <a:pt x="3096" y="3251"/>
                    <a:pt x="3108" y="3334"/>
                  </a:cubicBezTo>
                  <a:cubicBezTo>
                    <a:pt x="3120" y="3418"/>
                    <a:pt x="3001" y="3501"/>
                    <a:pt x="2929" y="3370"/>
                  </a:cubicBezTo>
                  <a:cubicBezTo>
                    <a:pt x="2870" y="3548"/>
                    <a:pt x="3096" y="3679"/>
                    <a:pt x="3227" y="3548"/>
                  </a:cubicBezTo>
                  <a:cubicBezTo>
                    <a:pt x="3239" y="3537"/>
                    <a:pt x="3251" y="3525"/>
                    <a:pt x="3263" y="3513"/>
                  </a:cubicBezTo>
                  <a:cubicBezTo>
                    <a:pt x="3263" y="3501"/>
                    <a:pt x="3263" y="3501"/>
                    <a:pt x="3263" y="3501"/>
                  </a:cubicBezTo>
                  <a:cubicBezTo>
                    <a:pt x="3298" y="3453"/>
                    <a:pt x="3298" y="3406"/>
                    <a:pt x="3298" y="3358"/>
                  </a:cubicBezTo>
                  <a:cubicBezTo>
                    <a:pt x="3632" y="3596"/>
                    <a:pt x="3917" y="3906"/>
                    <a:pt x="4096" y="4287"/>
                  </a:cubicBezTo>
                  <a:lnTo>
                    <a:pt x="4096" y="4287"/>
                  </a:lnTo>
                  <a:cubicBezTo>
                    <a:pt x="3453" y="3263"/>
                    <a:pt x="2905" y="4346"/>
                    <a:pt x="2393" y="3846"/>
                  </a:cubicBezTo>
                  <a:lnTo>
                    <a:pt x="2393" y="3846"/>
                  </a:lnTo>
                  <a:cubicBezTo>
                    <a:pt x="2560" y="4144"/>
                    <a:pt x="2715" y="4299"/>
                    <a:pt x="2870" y="4346"/>
                  </a:cubicBezTo>
                  <a:cubicBezTo>
                    <a:pt x="3251" y="4477"/>
                    <a:pt x="3429" y="4120"/>
                    <a:pt x="3620" y="4132"/>
                  </a:cubicBezTo>
                  <a:cubicBezTo>
                    <a:pt x="3465" y="4310"/>
                    <a:pt x="3536" y="4453"/>
                    <a:pt x="3715" y="4513"/>
                  </a:cubicBezTo>
                  <a:cubicBezTo>
                    <a:pt x="3691" y="4287"/>
                    <a:pt x="3917" y="4251"/>
                    <a:pt x="4048" y="4382"/>
                  </a:cubicBezTo>
                  <a:cubicBezTo>
                    <a:pt x="4227" y="4584"/>
                    <a:pt x="4275" y="5037"/>
                    <a:pt x="4810" y="5132"/>
                  </a:cubicBezTo>
                  <a:cubicBezTo>
                    <a:pt x="4882" y="5192"/>
                    <a:pt x="4965" y="5239"/>
                    <a:pt x="5049" y="5287"/>
                  </a:cubicBezTo>
                  <a:cubicBezTo>
                    <a:pt x="4953" y="5251"/>
                    <a:pt x="4870" y="5239"/>
                    <a:pt x="4775" y="5227"/>
                  </a:cubicBezTo>
                  <a:cubicBezTo>
                    <a:pt x="4334" y="4906"/>
                    <a:pt x="3977" y="5203"/>
                    <a:pt x="3703" y="5215"/>
                  </a:cubicBezTo>
                  <a:cubicBezTo>
                    <a:pt x="3525" y="5215"/>
                    <a:pt x="3382" y="5037"/>
                    <a:pt x="3560" y="4882"/>
                  </a:cubicBezTo>
                  <a:cubicBezTo>
                    <a:pt x="3382" y="4799"/>
                    <a:pt x="3251" y="4858"/>
                    <a:pt x="3215" y="5096"/>
                  </a:cubicBezTo>
                  <a:cubicBezTo>
                    <a:pt x="3072" y="4965"/>
                    <a:pt x="3215" y="4584"/>
                    <a:pt x="2846" y="4406"/>
                  </a:cubicBezTo>
                  <a:cubicBezTo>
                    <a:pt x="2703" y="4334"/>
                    <a:pt x="2489" y="4322"/>
                    <a:pt x="2155" y="4418"/>
                  </a:cubicBezTo>
                  <a:cubicBezTo>
                    <a:pt x="2179" y="4418"/>
                    <a:pt x="2203" y="4418"/>
                    <a:pt x="2227" y="4418"/>
                  </a:cubicBezTo>
                  <a:cubicBezTo>
                    <a:pt x="2203" y="4418"/>
                    <a:pt x="2179" y="4418"/>
                    <a:pt x="2155" y="4418"/>
                  </a:cubicBezTo>
                  <a:cubicBezTo>
                    <a:pt x="2870" y="4430"/>
                    <a:pt x="2489" y="5584"/>
                    <a:pt x="3667" y="5311"/>
                  </a:cubicBezTo>
                  <a:lnTo>
                    <a:pt x="3667" y="5311"/>
                  </a:lnTo>
                  <a:cubicBezTo>
                    <a:pt x="3275" y="5453"/>
                    <a:pt x="2858" y="5489"/>
                    <a:pt x="2441" y="5406"/>
                  </a:cubicBezTo>
                  <a:cubicBezTo>
                    <a:pt x="2489" y="5382"/>
                    <a:pt x="2513" y="5334"/>
                    <a:pt x="2524" y="5287"/>
                  </a:cubicBezTo>
                  <a:lnTo>
                    <a:pt x="2524" y="5275"/>
                  </a:lnTo>
                  <a:cubicBezTo>
                    <a:pt x="2524" y="5251"/>
                    <a:pt x="2524" y="5239"/>
                    <a:pt x="2524" y="5215"/>
                  </a:cubicBezTo>
                  <a:cubicBezTo>
                    <a:pt x="2524" y="5037"/>
                    <a:pt x="2274" y="4977"/>
                    <a:pt x="2191" y="5144"/>
                  </a:cubicBezTo>
                  <a:cubicBezTo>
                    <a:pt x="2346" y="5096"/>
                    <a:pt x="2358" y="5239"/>
                    <a:pt x="2286" y="5287"/>
                  </a:cubicBezTo>
                  <a:cubicBezTo>
                    <a:pt x="2227" y="5346"/>
                    <a:pt x="2084" y="5287"/>
                    <a:pt x="2024" y="5239"/>
                  </a:cubicBezTo>
                  <a:cubicBezTo>
                    <a:pt x="1989" y="5192"/>
                    <a:pt x="1965" y="5132"/>
                    <a:pt x="1965" y="5072"/>
                  </a:cubicBezTo>
                  <a:cubicBezTo>
                    <a:pt x="1953" y="4906"/>
                    <a:pt x="2048" y="4644"/>
                    <a:pt x="2370" y="4775"/>
                  </a:cubicBezTo>
                  <a:cubicBezTo>
                    <a:pt x="2274" y="4430"/>
                    <a:pt x="1810" y="4489"/>
                    <a:pt x="1643" y="4751"/>
                  </a:cubicBezTo>
                  <a:cubicBezTo>
                    <a:pt x="1512" y="4561"/>
                    <a:pt x="1381" y="4632"/>
                    <a:pt x="1358" y="4334"/>
                  </a:cubicBezTo>
                  <a:cubicBezTo>
                    <a:pt x="1096" y="4882"/>
                    <a:pt x="1417" y="5001"/>
                    <a:pt x="1500" y="5215"/>
                  </a:cubicBezTo>
                  <a:lnTo>
                    <a:pt x="1500" y="5215"/>
                  </a:lnTo>
                  <a:cubicBezTo>
                    <a:pt x="1274" y="4775"/>
                    <a:pt x="905" y="4918"/>
                    <a:pt x="619" y="4656"/>
                  </a:cubicBezTo>
                  <a:cubicBezTo>
                    <a:pt x="667" y="5203"/>
                    <a:pt x="1060" y="5192"/>
                    <a:pt x="1334" y="5323"/>
                  </a:cubicBezTo>
                  <a:lnTo>
                    <a:pt x="1334" y="5323"/>
                  </a:lnTo>
                  <a:cubicBezTo>
                    <a:pt x="619" y="5025"/>
                    <a:pt x="441" y="5418"/>
                    <a:pt x="0" y="5453"/>
                  </a:cubicBezTo>
                  <a:cubicBezTo>
                    <a:pt x="441" y="5501"/>
                    <a:pt x="619" y="5906"/>
                    <a:pt x="1334" y="5596"/>
                  </a:cubicBezTo>
                  <a:lnTo>
                    <a:pt x="1334" y="5596"/>
                  </a:lnTo>
                  <a:cubicBezTo>
                    <a:pt x="1060" y="5727"/>
                    <a:pt x="667" y="5715"/>
                    <a:pt x="619" y="6251"/>
                  </a:cubicBezTo>
                  <a:cubicBezTo>
                    <a:pt x="917" y="5989"/>
                    <a:pt x="1274" y="6144"/>
                    <a:pt x="1500" y="5692"/>
                  </a:cubicBezTo>
                  <a:lnTo>
                    <a:pt x="1500" y="5692"/>
                  </a:lnTo>
                  <a:cubicBezTo>
                    <a:pt x="1417" y="5918"/>
                    <a:pt x="1096" y="6025"/>
                    <a:pt x="1358" y="6585"/>
                  </a:cubicBezTo>
                  <a:cubicBezTo>
                    <a:pt x="1381" y="6287"/>
                    <a:pt x="1524" y="6358"/>
                    <a:pt x="1643" y="6168"/>
                  </a:cubicBezTo>
                  <a:close/>
                  <a:moveTo>
                    <a:pt x="7299" y="5299"/>
                  </a:moveTo>
                  <a:close/>
                  <a:moveTo>
                    <a:pt x="6763" y="5132"/>
                  </a:moveTo>
                  <a:cubicBezTo>
                    <a:pt x="6965" y="5180"/>
                    <a:pt x="7144" y="5334"/>
                    <a:pt x="7501" y="5406"/>
                  </a:cubicBezTo>
                  <a:cubicBezTo>
                    <a:pt x="7596" y="5430"/>
                    <a:pt x="7692" y="5442"/>
                    <a:pt x="7799" y="5453"/>
                  </a:cubicBezTo>
                  <a:cubicBezTo>
                    <a:pt x="7680" y="5465"/>
                    <a:pt x="7585" y="5477"/>
                    <a:pt x="7501" y="5501"/>
                  </a:cubicBezTo>
                  <a:cubicBezTo>
                    <a:pt x="7144" y="5584"/>
                    <a:pt x="6965" y="5727"/>
                    <a:pt x="6763" y="5775"/>
                  </a:cubicBezTo>
                  <a:cubicBezTo>
                    <a:pt x="6620" y="5799"/>
                    <a:pt x="6465" y="5775"/>
                    <a:pt x="6334" y="5704"/>
                  </a:cubicBezTo>
                  <a:cubicBezTo>
                    <a:pt x="6561" y="5715"/>
                    <a:pt x="6775" y="5620"/>
                    <a:pt x="6930" y="5453"/>
                  </a:cubicBezTo>
                  <a:cubicBezTo>
                    <a:pt x="6775" y="5287"/>
                    <a:pt x="6561" y="5192"/>
                    <a:pt x="6334" y="5203"/>
                  </a:cubicBezTo>
                  <a:cubicBezTo>
                    <a:pt x="6465" y="5120"/>
                    <a:pt x="6620" y="5108"/>
                    <a:pt x="6775" y="5144"/>
                  </a:cubicBezTo>
                  <a:close/>
                  <a:moveTo>
                    <a:pt x="6882" y="6620"/>
                  </a:moveTo>
                  <a:close/>
                  <a:moveTo>
                    <a:pt x="6656" y="4049"/>
                  </a:moveTo>
                  <a:close/>
                  <a:moveTo>
                    <a:pt x="6168" y="4310"/>
                  </a:moveTo>
                  <a:cubicBezTo>
                    <a:pt x="6334" y="4215"/>
                    <a:pt x="6573" y="4180"/>
                    <a:pt x="6870" y="3989"/>
                  </a:cubicBezTo>
                  <a:cubicBezTo>
                    <a:pt x="6954" y="3929"/>
                    <a:pt x="7037" y="3870"/>
                    <a:pt x="7120" y="3810"/>
                  </a:cubicBezTo>
                  <a:cubicBezTo>
                    <a:pt x="7049" y="3894"/>
                    <a:pt x="6989" y="3977"/>
                    <a:pt x="6942" y="4060"/>
                  </a:cubicBezTo>
                  <a:cubicBezTo>
                    <a:pt x="6739" y="4358"/>
                    <a:pt x="6715" y="4596"/>
                    <a:pt x="6620" y="4763"/>
                  </a:cubicBezTo>
                  <a:cubicBezTo>
                    <a:pt x="6537" y="4894"/>
                    <a:pt x="6406" y="4977"/>
                    <a:pt x="6263" y="5025"/>
                  </a:cubicBezTo>
                  <a:cubicBezTo>
                    <a:pt x="6430" y="4870"/>
                    <a:pt x="6513" y="4644"/>
                    <a:pt x="6501" y="4418"/>
                  </a:cubicBezTo>
                  <a:cubicBezTo>
                    <a:pt x="6287" y="4406"/>
                    <a:pt x="6061" y="4501"/>
                    <a:pt x="5906" y="4668"/>
                  </a:cubicBezTo>
                  <a:cubicBezTo>
                    <a:pt x="5953" y="4525"/>
                    <a:pt x="6049" y="4406"/>
                    <a:pt x="6168" y="4322"/>
                  </a:cubicBezTo>
                  <a:close/>
                  <a:moveTo>
                    <a:pt x="6501" y="6477"/>
                  </a:moveTo>
                  <a:cubicBezTo>
                    <a:pt x="6513" y="6251"/>
                    <a:pt x="6430" y="6025"/>
                    <a:pt x="6263" y="5882"/>
                  </a:cubicBezTo>
                  <a:cubicBezTo>
                    <a:pt x="6406" y="5918"/>
                    <a:pt x="6537" y="6013"/>
                    <a:pt x="6620" y="6132"/>
                  </a:cubicBezTo>
                  <a:cubicBezTo>
                    <a:pt x="6715" y="6311"/>
                    <a:pt x="6739" y="6537"/>
                    <a:pt x="6942" y="6847"/>
                  </a:cubicBezTo>
                  <a:cubicBezTo>
                    <a:pt x="6989" y="6918"/>
                    <a:pt x="7049" y="7001"/>
                    <a:pt x="7120" y="7097"/>
                  </a:cubicBezTo>
                  <a:cubicBezTo>
                    <a:pt x="7037" y="7025"/>
                    <a:pt x="6954" y="6966"/>
                    <a:pt x="6870" y="6906"/>
                  </a:cubicBezTo>
                  <a:cubicBezTo>
                    <a:pt x="6573" y="6716"/>
                    <a:pt x="6334" y="6692"/>
                    <a:pt x="6168" y="6585"/>
                  </a:cubicBezTo>
                  <a:cubicBezTo>
                    <a:pt x="6037" y="6501"/>
                    <a:pt x="5942" y="6382"/>
                    <a:pt x="5906" y="6239"/>
                  </a:cubicBezTo>
                  <a:cubicBezTo>
                    <a:pt x="6061" y="6406"/>
                    <a:pt x="6287" y="6501"/>
                    <a:pt x="6513" y="6489"/>
                  </a:cubicBezTo>
                  <a:close/>
                  <a:moveTo>
                    <a:pt x="5632" y="7263"/>
                  </a:moveTo>
                  <a:close/>
                  <a:moveTo>
                    <a:pt x="5227" y="4584"/>
                  </a:moveTo>
                  <a:cubicBezTo>
                    <a:pt x="5156" y="4453"/>
                    <a:pt x="5132" y="4299"/>
                    <a:pt x="5168" y="4156"/>
                  </a:cubicBezTo>
                  <a:cubicBezTo>
                    <a:pt x="5215" y="3965"/>
                    <a:pt x="5358" y="3775"/>
                    <a:pt x="5430" y="3429"/>
                  </a:cubicBezTo>
                  <a:cubicBezTo>
                    <a:pt x="5453" y="3322"/>
                    <a:pt x="5465" y="3227"/>
                    <a:pt x="5477" y="3132"/>
                  </a:cubicBezTo>
                  <a:cubicBezTo>
                    <a:pt x="5489" y="3227"/>
                    <a:pt x="5513" y="3322"/>
                    <a:pt x="5525" y="3429"/>
                  </a:cubicBezTo>
                  <a:cubicBezTo>
                    <a:pt x="5608" y="3775"/>
                    <a:pt x="5751" y="3965"/>
                    <a:pt x="5799" y="4156"/>
                  </a:cubicBezTo>
                  <a:cubicBezTo>
                    <a:pt x="5834" y="4299"/>
                    <a:pt x="5811" y="4453"/>
                    <a:pt x="5739" y="4584"/>
                  </a:cubicBezTo>
                  <a:cubicBezTo>
                    <a:pt x="5953" y="4358"/>
                    <a:pt x="5787" y="3989"/>
                    <a:pt x="5477" y="3989"/>
                  </a:cubicBezTo>
                  <a:cubicBezTo>
                    <a:pt x="5168" y="3989"/>
                    <a:pt x="5013" y="4358"/>
                    <a:pt x="5227" y="4584"/>
                  </a:cubicBezTo>
                  <a:close/>
                  <a:moveTo>
                    <a:pt x="5477" y="6894"/>
                  </a:moveTo>
                  <a:cubicBezTo>
                    <a:pt x="5644" y="6739"/>
                    <a:pt x="5739" y="6525"/>
                    <a:pt x="5739" y="6299"/>
                  </a:cubicBezTo>
                  <a:cubicBezTo>
                    <a:pt x="5811" y="6430"/>
                    <a:pt x="5834" y="6585"/>
                    <a:pt x="5799" y="6727"/>
                  </a:cubicBezTo>
                  <a:cubicBezTo>
                    <a:pt x="5751" y="6918"/>
                    <a:pt x="5608" y="7108"/>
                    <a:pt x="5525" y="7454"/>
                  </a:cubicBezTo>
                  <a:cubicBezTo>
                    <a:pt x="5513" y="7561"/>
                    <a:pt x="5489" y="7656"/>
                    <a:pt x="5477" y="7751"/>
                  </a:cubicBezTo>
                  <a:cubicBezTo>
                    <a:pt x="5465" y="7656"/>
                    <a:pt x="5453" y="7561"/>
                    <a:pt x="5430" y="7454"/>
                  </a:cubicBezTo>
                  <a:cubicBezTo>
                    <a:pt x="5358" y="7108"/>
                    <a:pt x="5215" y="6918"/>
                    <a:pt x="5168" y="6727"/>
                  </a:cubicBezTo>
                  <a:cubicBezTo>
                    <a:pt x="5132" y="6585"/>
                    <a:pt x="5156" y="6430"/>
                    <a:pt x="5227" y="6299"/>
                  </a:cubicBezTo>
                  <a:cubicBezTo>
                    <a:pt x="5215" y="6525"/>
                    <a:pt x="5310" y="6751"/>
                    <a:pt x="5489" y="6906"/>
                  </a:cubicBezTo>
                  <a:close/>
                  <a:moveTo>
                    <a:pt x="4298" y="6835"/>
                  </a:moveTo>
                  <a:close/>
                  <a:moveTo>
                    <a:pt x="4298" y="4049"/>
                  </a:moveTo>
                  <a:close/>
                  <a:moveTo>
                    <a:pt x="4453" y="4418"/>
                  </a:moveTo>
                  <a:cubicBezTo>
                    <a:pt x="4441" y="4644"/>
                    <a:pt x="4525" y="4858"/>
                    <a:pt x="4691" y="5013"/>
                  </a:cubicBezTo>
                  <a:cubicBezTo>
                    <a:pt x="4548" y="4977"/>
                    <a:pt x="4418" y="4882"/>
                    <a:pt x="4346" y="4751"/>
                  </a:cubicBezTo>
                  <a:cubicBezTo>
                    <a:pt x="4239" y="4584"/>
                    <a:pt x="4215" y="4358"/>
                    <a:pt x="4013" y="4049"/>
                  </a:cubicBezTo>
                  <a:cubicBezTo>
                    <a:pt x="3965" y="3977"/>
                    <a:pt x="3906" y="3894"/>
                    <a:pt x="3834" y="3799"/>
                  </a:cubicBezTo>
                  <a:cubicBezTo>
                    <a:pt x="3917" y="3870"/>
                    <a:pt x="4001" y="3929"/>
                    <a:pt x="4084" y="3977"/>
                  </a:cubicBezTo>
                  <a:cubicBezTo>
                    <a:pt x="4382" y="4180"/>
                    <a:pt x="4620" y="4203"/>
                    <a:pt x="4787" y="4310"/>
                  </a:cubicBezTo>
                  <a:cubicBezTo>
                    <a:pt x="4918" y="4382"/>
                    <a:pt x="5013" y="4513"/>
                    <a:pt x="5049" y="4656"/>
                  </a:cubicBezTo>
                  <a:cubicBezTo>
                    <a:pt x="4894" y="4501"/>
                    <a:pt x="4679" y="4418"/>
                    <a:pt x="4465" y="4430"/>
                  </a:cubicBezTo>
                  <a:close/>
                  <a:moveTo>
                    <a:pt x="5049" y="6215"/>
                  </a:moveTo>
                  <a:cubicBezTo>
                    <a:pt x="5001" y="6370"/>
                    <a:pt x="4906" y="6489"/>
                    <a:pt x="4787" y="6573"/>
                  </a:cubicBezTo>
                  <a:cubicBezTo>
                    <a:pt x="4620" y="6680"/>
                    <a:pt x="4382" y="6704"/>
                    <a:pt x="4084" y="6894"/>
                  </a:cubicBezTo>
                  <a:cubicBezTo>
                    <a:pt x="4001" y="6954"/>
                    <a:pt x="3917" y="7013"/>
                    <a:pt x="3834" y="7085"/>
                  </a:cubicBezTo>
                  <a:cubicBezTo>
                    <a:pt x="3894" y="6989"/>
                    <a:pt x="3965" y="6906"/>
                    <a:pt x="4013" y="6835"/>
                  </a:cubicBezTo>
                  <a:cubicBezTo>
                    <a:pt x="4203" y="6537"/>
                    <a:pt x="4227" y="6299"/>
                    <a:pt x="4334" y="6120"/>
                  </a:cubicBezTo>
                  <a:cubicBezTo>
                    <a:pt x="4418" y="6001"/>
                    <a:pt x="4537" y="5906"/>
                    <a:pt x="4691" y="5858"/>
                  </a:cubicBezTo>
                  <a:cubicBezTo>
                    <a:pt x="4525" y="6013"/>
                    <a:pt x="4429" y="6239"/>
                    <a:pt x="4441" y="6454"/>
                  </a:cubicBezTo>
                  <a:cubicBezTo>
                    <a:pt x="4668" y="6477"/>
                    <a:pt x="4906" y="6406"/>
                    <a:pt x="5060" y="6239"/>
                  </a:cubicBezTo>
                  <a:close/>
                  <a:moveTo>
                    <a:pt x="3644" y="5596"/>
                  </a:moveTo>
                  <a:close/>
                  <a:moveTo>
                    <a:pt x="3453" y="5394"/>
                  </a:moveTo>
                  <a:cubicBezTo>
                    <a:pt x="3810" y="5311"/>
                    <a:pt x="3989" y="5168"/>
                    <a:pt x="4179" y="5120"/>
                  </a:cubicBezTo>
                  <a:cubicBezTo>
                    <a:pt x="4334" y="5084"/>
                    <a:pt x="4489" y="5108"/>
                    <a:pt x="4620" y="5180"/>
                  </a:cubicBezTo>
                  <a:cubicBezTo>
                    <a:pt x="4394" y="5180"/>
                    <a:pt x="4167" y="5275"/>
                    <a:pt x="4025" y="5442"/>
                  </a:cubicBezTo>
                  <a:cubicBezTo>
                    <a:pt x="4167" y="5608"/>
                    <a:pt x="4394" y="5704"/>
                    <a:pt x="4620" y="5692"/>
                  </a:cubicBezTo>
                  <a:cubicBezTo>
                    <a:pt x="4489" y="5763"/>
                    <a:pt x="4334" y="5787"/>
                    <a:pt x="4179" y="5751"/>
                  </a:cubicBezTo>
                  <a:cubicBezTo>
                    <a:pt x="3989" y="5715"/>
                    <a:pt x="3810" y="5561"/>
                    <a:pt x="3453" y="5489"/>
                  </a:cubicBezTo>
                  <a:cubicBezTo>
                    <a:pt x="3358" y="5465"/>
                    <a:pt x="3251" y="5453"/>
                    <a:pt x="3155" y="5442"/>
                  </a:cubicBezTo>
                  <a:cubicBezTo>
                    <a:pt x="3263" y="5442"/>
                    <a:pt x="3370" y="5430"/>
                    <a:pt x="3477" y="541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26"/>
            <p:cNvSpPr/>
            <p:nvPr/>
          </p:nvSpPr>
          <p:spPr>
            <a:xfrm>
              <a:off x="5436675" y="1321425"/>
              <a:ext cx="273275" cy="273275"/>
            </a:xfrm>
            <a:custGeom>
              <a:avLst/>
              <a:gdLst/>
              <a:ahLst/>
              <a:cxnLst/>
              <a:rect l="l" t="t" r="r" b="b"/>
              <a:pathLst>
                <a:path w="10931" h="10931" extrusionOk="0">
                  <a:moveTo>
                    <a:pt x="1632" y="6168"/>
                  </a:moveTo>
                  <a:cubicBezTo>
                    <a:pt x="1799" y="6418"/>
                    <a:pt x="2275" y="6477"/>
                    <a:pt x="2370" y="6144"/>
                  </a:cubicBezTo>
                  <a:cubicBezTo>
                    <a:pt x="2049" y="6275"/>
                    <a:pt x="1941" y="6013"/>
                    <a:pt x="1953" y="5846"/>
                  </a:cubicBezTo>
                  <a:cubicBezTo>
                    <a:pt x="1953" y="5787"/>
                    <a:pt x="1977" y="5727"/>
                    <a:pt x="2025" y="5680"/>
                  </a:cubicBezTo>
                  <a:cubicBezTo>
                    <a:pt x="2072" y="5620"/>
                    <a:pt x="2215" y="5573"/>
                    <a:pt x="2287" y="5620"/>
                  </a:cubicBezTo>
                  <a:cubicBezTo>
                    <a:pt x="2346" y="5680"/>
                    <a:pt x="2334" y="5823"/>
                    <a:pt x="2180" y="5775"/>
                  </a:cubicBezTo>
                  <a:cubicBezTo>
                    <a:pt x="2275" y="5930"/>
                    <a:pt x="2513" y="5870"/>
                    <a:pt x="2525" y="5692"/>
                  </a:cubicBezTo>
                  <a:cubicBezTo>
                    <a:pt x="2525" y="5680"/>
                    <a:pt x="2525" y="5656"/>
                    <a:pt x="2525" y="5632"/>
                  </a:cubicBezTo>
                  <a:cubicBezTo>
                    <a:pt x="2525" y="5632"/>
                    <a:pt x="2525" y="5632"/>
                    <a:pt x="2525" y="5620"/>
                  </a:cubicBezTo>
                  <a:cubicBezTo>
                    <a:pt x="2513" y="5573"/>
                    <a:pt x="2477" y="5537"/>
                    <a:pt x="2441" y="5513"/>
                  </a:cubicBezTo>
                  <a:cubicBezTo>
                    <a:pt x="2846" y="5430"/>
                    <a:pt x="3263" y="5465"/>
                    <a:pt x="3656" y="5596"/>
                  </a:cubicBezTo>
                  <a:cubicBezTo>
                    <a:pt x="2477" y="5323"/>
                    <a:pt x="2858" y="6489"/>
                    <a:pt x="2144" y="6489"/>
                  </a:cubicBezTo>
                  <a:lnTo>
                    <a:pt x="2215" y="6489"/>
                  </a:lnTo>
                  <a:cubicBezTo>
                    <a:pt x="2191" y="6489"/>
                    <a:pt x="2168" y="6489"/>
                    <a:pt x="2144" y="6489"/>
                  </a:cubicBezTo>
                  <a:cubicBezTo>
                    <a:pt x="2477" y="6585"/>
                    <a:pt x="2691" y="6585"/>
                    <a:pt x="2834" y="6513"/>
                  </a:cubicBezTo>
                  <a:cubicBezTo>
                    <a:pt x="3203" y="6335"/>
                    <a:pt x="3061" y="5954"/>
                    <a:pt x="3203" y="5823"/>
                  </a:cubicBezTo>
                  <a:cubicBezTo>
                    <a:pt x="3239" y="6049"/>
                    <a:pt x="3370" y="6108"/>
                    <a:pt x="3549" y="6037"/>
                  </a:cubicBezTo>
                  <a:cubicBezTo>
                    <a:pt x="3370" y="5882"/>
                    <a:pt x="3513" y="5692"/>
                    <a:pt x="3692" y="5704"/>
                  </a:cubicBezTo>
                  <a:cubicBezTo>
                    <a:pt x="3965" y="5715"/>
                    <a:pt x="4311" y="6001"/>
                    <a:pt x="4763" y="5692"/>
                  </a:cubicBezTo>
                  <a:cubicBezTo>
                    <a:pt x="4858" y="5680"/>
                    <a:pt x="4942" y="5656"/>
                    <a:pt x="5037" y="5632"/>
                  </a:cubicBezTo>
                  <a:cubicBezTo>
                    <a:pt x="4954" y="5680"/>
                    <a:pt x="4870" y="5727"/>
                    <a:pt x="4799" y="5775"/>
                  </a:cubicBezTo>
                  <a:cubicBezTo>
                    <a:pt x="4263" y="5882"/>
                    <a:pt x="4215" y="6335"/>
                    <a:pt x="4037" y="6537"/>
                  </a:cubicBezTo>
                  <a:cubicBezTo>
                    <a:pt x="3906" y="6668"/>
                    <a:pt x="3680" y="6632"/>
                    <a:pt x="3704" y="6394"/>
                  </a:cubicBezTo>
                  <a:cubicBezTo>
                    <a:pt x="3525" y="6466"/>
                    <a:pt x="3465" y="6608"/>
                    <a:pt x="3608" y="6787"/>
                  </a:cubicBezTo>
                  <a:cubicBezTo>
                    <a:pt x="3418" y="6799"/>
                    <a:pt x="3239" y="6430"/>
                    <a:pt x="2858" y="6561"/>
                  </a:cubicBezTo>
                  <a:cubicBezTo>
                    <a:pt x="2703" y="6620"/>
                    <a:pt x="2561" y="6763"/>
                    <a:pt x="2382" y="7073"/>
                  </a:cubicBezTo>
                  <a:lnTo>
                    <a:pt x="2382" y="7073"/>
                  </a:lnTo>
                  <a:cubicBezTo>
                    <a:pt x="2894" y="6561"/>
                    <a:pt x="3442" y="7656"/>
                    <a:pt x="4085" y="6632"/>
                  </a:cubicBezTo>
                  <a:lnTo>
                    <a:pt x="4085" y="6632"/>
                  </a:lnTo>
                  <a:cubicBezTo>
                    <a:pt x="3906" y="7001"/>
                    <a:pt x="3632" y="7323"/>
                    <a:pt x="3287" y="7561"/>
                  </a:cubicBezTo>
                  <a:cubicBezTo>
                    <a:pt x="3287" y="7513"/>
                    <a:pt x="3287" y="7454"/>
                    <a:pt x="3263" y="7418"/>
                  </a:cubicBezTo>
                  <a:lnTo>
                    <a:pt x="3263" y="7406"/>
                  </a:lnTo>
                  <a:cubicBezTo>
                    <a:pt x="3251" y="7394"/>
                    <a:pt x="3239" y="7382"/>
                    <a:pt x="3215" y="7370"/>
                  </a:cubicBezTo>
                  <a:cubicBezTo>
                    <a:pt x="3084" y="7228"/>
                    <a:pt x="2858" y="7370"/>
                    <a:pt x="2918" y="7549"/>
                  </a:cubicBezTo>
                  <a:cubicBezTo>
                    <a:pt x="3001" y="7418"/>
                    <a:pt x="3108" y="7489"/>
                    <a:pt x="3096" y="7585"/>
                  </a:cubicBezTo>
                  <a:cubicBezTo>
                    <a:pt x="3096" y="7668"/>
                    <a:pt x="2953" y="7728"/>
                    <a:pt x="2882" y="7728"/>
                  </a:cubicBezTo>
                  <a:cubicBezTo>
                    <a:pt x="2811" y="7728"/>
                    <a:pt x="2751" y="7704"/>
                    <a:pt x="2715" y="7656"/>
                  </a:cubicBezTo>
                  <a:cubicBezTo>
                    <a:pt x="2584" y="7549"/>
                    <a:pt x="2477" y="7287"/>
                    <a:pt x="2799" y="7168"/>
                  </a:cubicBezTo>
                  <a:cubicBezTo>
                    <a:pt x="2489" y="6989"/>
                    <a:pt x="2203" y="7358"/>
                    <a:pt x="2263" y="7668"/>
                  </a:cubicBezTo>
                  <a:cubicBezTo>
                    <a:pt x="2037" y="7620"/>
                    <a:pt x="1989" y="7763"/>
                    <a:pt x="1775" y="7573"/>
                  </a:cubicBezTo>
                  <a:cubicBezTo>
                    <a:pt x="1977" y="8144"/>
                    <a:pt x="2287" y="8001"/>
                    <a:pt x="2501" y="8097"/>
                  </a:cubicBezTo>
                  <a:lnTo>
                    <a:pt x="2501" y="8097"/>
                  </a:lnTo>
                  <a:cubicBezTo>
                    <a:pt x="2013" y="7942"/>
                    <a:pt x="1870" y="8299"/>
                    <a:pt x="1477" y="8323"/>
                  </a:cubicBezTo>
                  <a:cubicBezTo>
                    <a:pt x="1894" y="8668"/>
                    <a:pt x="2156" y="8382"/>
                    <a:pt x="2453" y="8275"/>
                  </a:cubicBezTo>
                  <a:lnTo>
                    <a:pt x="2453" y="8275"/>
                  </a:lnTo>
                  <a:cubicBezTo>
                    <a:pt x="1727" y="8573"/>
                    <a:pt x="1894" y="8978"/>
                    <a:pt x="1608" y="9323"/>
                  </a:cubicBezTo>
                  <a:cubicBezTo>
                    <a:pt x="1953" y="9025"/>
                    <a:pt x="2358" y="9192"/>
                    <a:pt x="2644" y="8478"/>
                  </a:cubicBezTo>
                  <a:lnTo>
                    <a:pt x="2644" y="8478"/>
                  </a:lnTo>
                  <a:cubicBezTo>
                    <a:pt x="2537" y="8775"/>
                    <a:pt x="2251" y="9025"/>
                    <a:pt x="2608" y="9442"/>
                  </a:cubicBezTo>
                  <a:cubicBezTo>
                    <a:pt x="2620" y="9049"/>
                    <a:pt x="2989" y="8906"/>
                    <a:pt x="2834" y="8430"/>
                  </a:cubicBezTo>
                  <a:lnTo>
                    <a:pt x="2834" y="8430"/>
                  </a:lnTo>
                  <a:cubicBezTo>
                    <a:pt x="2930" y="8644"/>
                    <a:pt x="2775" y="8954"/>
                    <a:pt x="3358" y="9156"/>
                  </a:cubicBezTo>
                  <a:cubicBezTo>
                    <a:pt x="3168" y="8930"/>
                    <a:pt x="3311" y="8882"/>
                    <a:pt x="3263" y="8656"/>
                  </a:cubicBezTo>
                  <a:cubicBezTo>
                    <a:pt x="3561" y="8728"/>
                    <a:pt x="3942" y="8442"/>
                    <a:pt x="3763" y="8132"/>
                  </a:cubicBezTo>
                  <a:cubicBezTo>
                    <a:pt x="3632" y="8454"/>
                    <a:pt x="3382" y="8335"/>
                    <a:pt x="3263" y="8216"/>
                  </a:cubicBezTo>
                  <a:cubicBezTo>
                    <a:pt x="3227" y="8168"/>
                    <a:pt x="3203" y="8109"/>
                    <a:pt x="3192" y="8049"/>
                  </a:cubicBezTo>
                  <a:cubicBezTo>
                    <a:pt x="3192" y="7978"/>
                    <a:pt x="3263" y="7835"/>
                    <a:pt x="3346" y="7823"/>
                  </a:cubicBezTo>
                  <a:cubicBezTo>
                    <a:pt x="3430" y="7811"/>
                    <a:pt x="3513" y="7930"/>
                    <a:pt x="3382" y="8001"/>
                  </a:cubicBezTo>
                  <a:cubicBezTo>
                    <a:pt x="3406" y="8001"/>
                    <a:pt x="3430" y="8001"/>
                    <a:pt x="3453" y="8001"/>
                  </a:cubicBezTo>
                  <a:cubicBezTo>
                    <a:pt x="3537" y="7990"/>
                    <a:pt x="3608" y="7918"/>
                    <a:pt x="3608" y="7835"/>
                  </a:cubicBezTo>
                  <a:cubicBezTo>
                    <a:pt x="3608" y="7787"/>
                    <a:pt x="3596" y="7739"/>
                    <a:pt x="3561" y="7704"/>
                  </a:cubicBezTo>
                  <a:cubicBezTo>
                    <a:pt x="3549" y="7680"/>
                    <a:pt x="3537" y="7668"/>
                    <a:pt x="3525" y="7656"/>
                  </a:cubicBezTo>
                  <a:lnTo>
                    <a:pt x="3513" y="7656"/>
                  </a:lnTo>
                  <a:cubicBezTo>
                    <a:pt x="3465" y="7632"/>
                    <a:pt x="3406" y="7620"/>
                    <a:pt x="3358" y="7632"/>
                  </a:cubicBezTo>
                  <a:cubicBezTo>
                    <a:pt x="3596" y="7287"/>
                    <a:pt x="3918" y="7013"/>
                    <a:pt x="4287" y="6835"/>
                  </a:cubicBezTo>
                  <a:cubicBezTo>
                    <a:pt x="3263" y="7478"/>
                    <a:pt x="4346" y="8025"/>
                    <a:pt x="3846" y="8537"/>
                  </a:cubicBezTo>
                  <a:lnTo>
                    <a:pt x="3894" y="8490"/>
                  </a:lnTo>
                  <a:cubicBezTo>
                    <a:pt x="3882" y="8501"/>
                    <a:pt x="3858" y="8525"/>
                    <a:pt x="3846" y="8537"/>
                  </a:cubicBezTo>
                  <a:cubicBezTo>
                    <a:pt x="4144" y="8371"/>
                    <a:pt x="4287" y="8216"/>
                    <a:pt x="4346" y="8061"/>
                  </a:cubicBezTo>
                  <a:cubicBezTo>
                    <a:pt x="4477" y="7680"/>
                    <a:pt x="4108" y="7513"/>
                    <a:pt x="4120" y="7311"/>
                  </a:cubicBezTo>
                  <a:cubicBezTo>
                    <a:pt x="4311" y="7466"/>
                    <a:pt x="4442" y="7406"/>
                    <a:pt x="4513" y="7216"/>
                  </a:cubicBezTo>
                  <a:cubicBezTo>
                    <a:pt x="4275" y="7239"/>
                    <a:pt x="4239" y="7013"/>
                    <a:pt x="4370" y="6882"/>
                  </a:cubicBezTo>
                  <a:cubicBezTo>
                    <a:pt x="4573" y="6704"/>
                    <a:pt x="5025" y="6656"/>
                    <a:pt x="5132" y="6120"/>
                  </a:cubicBezTo>
                  <a:cubicBezTo>
                    <a:pt x="5180" y="6049"/>
                    <a:pt x="5239" y="5965"/>
                    <a:pt x="5275" y="5882"/>
                  </a:cubicBezTo>
                  <a:cubicBezTo>
                    <a:pt x="5251" y="5977"/>
                    <a:pt x="5228" y="6061"/>
                    <a:pt x="5216" y="6156"/>
                  </a:cubicBezTo>
                  <a:cubicBezTo>
                    <a:pt x="4906" y="6596"/>
                    <a:pt x="5204" y="6954"/>
                    <a:pt x="5204" y="7228"/>
                  </a:cubicBezTo>
                  <a:cubicBezTo>
                    <a:pt x="5204" y="7406"/>
                    <a:pt x="5025" y="7549"/>
                    <a:pt x="4882" y="7370"/>
                  </a:cubicBezTo>
                  <a:cubicBezTo>
                    <a:pt x="4799" y="7549"/>
                    <a:pt x="4858" y="7680"/>
                    <a:pt x="5085" y="7716"/>
                  </a:cubicBezTo>
                  <a:cubicBezTo>
                    <a:pt x="4954" y="7859"/>
                    <a:pt x="4573" y="7716"/>
                    <a:pt x="4394" y="8085"/>
                  </a:cubicBezTo>
                  <a:cubicBezTo>
                    <a:pt x="4323" y="8228"/>
                    <a:pt x="4323" y="8442"/>
                    <a:pt x="4418" y="8775"/>
                  </a:cubicBezTo>
                  <a:lnTo>
                    <a:pt x="4418" y="8775"/>
                  </a:lnTo>
                  <a:lnTo>
                    <a:pt x="4418" y="8775"/>
                  </a:lnTo>
                  <a:cubicBezTo>
                    <a:pt x="4430" y="8061"/>
                    <a:pt x="5585" y="8442"/>
                    <a:pt x="5311" y="7263"/>
                  </a:cubicBezTo>
                  <a:lnTo>
                    <a:pt x="5311" y="7263"/>
                  </a:lnTo>
                  <a:cubicBezTo>
                    <a:pt x="5442" y="7656"/>
                    <a:pt x="5478" y="8085"/>
                    <a:pt x="5406" y="8490"/>
                  </a:cubicBezTo>
                  <a:cubicBezTo>
                    <a:pt x="5370" y="8442"/>
                    <a:pt x="5335" y="8418"/>
                    <a:pt x="5287" y="8406"/>
                  </a:cubicBezTo>
                  <a:lnTo>
                    <a:pt x="5275" y="8406"/>
                  </a:lnTo>
                  <a:cubicBezTo>
                    <a:pt x="5251" y="8406"/>
                    <a:pt x="5228" y="8406"/>
                    <a:pt x="5216" y="8406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lnTo>
                    <a:pt x="5132" y="8740"/>
                  </a:lnTo>
                  <a:cubicBezTo>
                    <a:pt x="5097" y="8597"/>
                    <a:pt x="5228" y="8573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92" y="8954"/>
                    <a:pt x="5132" y="8978"/>
                    <a:pt x="5061" y="8966"/>
                  </a:cubicBezTo>
                  <a:cubicBezTo>
                    <a:pt x="4906" y="8978"/>
                    <a:pt x="4632" y="8882"/>
                    <a:pt x="4763" y="8561"/>
                  </a:cubicBezTo>
                  <a:cubicBezTo>
                    <a:pt x="4430" y="8656"/>
                    <a:pt x="4489" y="9121"/>
                    <a:pt x="4751" y="9299"/>
                  </a:cubicBezTo>
                  <a:cubicBezTo>
                    <a:pt x="4549" y="9418"/>
                    <a:pt x="4620" y="9561"/>
                    <a:pt x="4335" y="9573"/>
                  </a:cubicBezTo>
                  <a:cubicBezTo>
                    <a:pt x="4882" y="9847"/>
                    <a:pt x="5001" y="9514"/>
                    <a:pt x="5216" y="9430"/>
                  </a:cubicBezTo>
                  <a:lnTo>
                    <a:pt x="5216" y="9430"/>
                  </a:lnTo>
                  <a:cubicBezTo>
                    <a:pt x="4763" y="9656"/>
                    <a:pt x="4918" y="10014"/>
                    <a:pt x="4656" y="10311"/>
                  </a:cubicBezTo>
                  <a:cubicBezTo>
                    <a:pt x="5204" y="10264"/>
                    <a:pt x="5180" y="9871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54" y="10930"/>
                  </a:cubicBezTo>
                  <a:cubicBezTo>
                    <a:pt x="5489" y="10490"/>
                    <a:pt x="5894" y="10311"/>
                    <a:pt x="5585" y="9597"/>
                  </a:cubicBezTo>
                  <a:lnTo>
                    <a:pt x="5585" y="9597"/>
                  </a:lnTo>
                  <a:cubicBezTo>
                    <a:pt x="5716" y="9871"/>
                    <a:pt x="5704" y="10264"/>
                    <a:pt x="6251" y="10311"/>
                  </a:cubicBezTo>
                  <a:cubicBezTo>
                    <a:pt x="5990" y="10014"/>
                    <a:pt x="6132" y="9656"/>
                    <a:pt x="5692" y="9430"/>
                  </a:cubicBezTo>
                  <a:lnTo>
                    <a:pt x="5692" y="9430"/>
                  </a:lnTo>
                  <a:cubicBezTo>
                    <a:pt x="5906" y="9514"/>
                    <a:pt x="6025" y="9835"/>
                    <a:pt x="6573" y="9573"/>
                  </a:cubicBezTo>
                  <a:cubicBezTo>
                    <a:pt x="6275" y="9561"/>
                    <a:pt x="6347" y="9430"/>
                    <a:pt x="6156" y="9299"/>
                  </a:cubicBezTo>
                  <a:cubicBezTo>
                    <a:pt x="6418" y="9121"/>
                    <a:pt x="6478" y="8656"/>
                    <a:pt x="6132" y="8561"/>
                  </a:cubicBezTo>
                  <a:cubicBezTo>
                    <a:pt x="6275" y="8882"/>
                    <a:pt x="6013" y="8978"/>
                    <a:pt x="5835" y="8966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0" y="8859"/>
                    <a:pt x="5561" y="8704"/>
                    <a:pt x="5620" y="8644"/>
                  </a:cubicBezTo>
                  <a:cubicBezTo>
                    <a:pt x="5680" y="8573"/>
                    <a:pt x="5811" y="8597"/>
                    <a:pt x="5775" y="8740"/>
                  </a:cubicBezTo>
                  <a:lnTo>
                    <a:pt x="5799" y="8728"/>
                  </a:lnTo>
                  <a:cubicBezTo>
                    <a:pt x="5835" y="8692"/>
                    <a:pt x="5859" y="8644"/>
                    <a:pt x="5870" y="8597"/>
                  </a:cubicBezTo>
                  <a:cubicBezTo>
                    <a:pt x="5870" y="8501"/>
                    <a:pt x="5787" y="8418"/>
                    <a:pt x="5692" y="8406"/>
                  </a:cubicBezTo>
                  <a:cubicBezTo>
                    <a:pt x="5668" y="8406"/>
                    <a:pt x="5656" y="8406"/>
                    <a:pt x="5632" y="8406"/>
                  </a:cubicBezTo>
                  <a:lnTo>
                    <a:pt x="5620" y="8406"/>
                  </a:lnTo>
                  <a:cubicBezTo>
                    <a:pt x="5573" y="8418"/>
                    <a:pt x="5537" y="8442"/>
                    <a:pt x="5501" y="8490"/>
                  </a:cubicBezTo>
                  <a:cubicBezTo>
                    <a:pt x="5430" y="8085"/>
                    <a:pt x="5454" y="7656"/>
                    <a:pt x="5597" y="7263"/>
                  </a:cubicBezTo>
                  <a:cubicBezTo>
                    <a:pt x="5323" y="8442"/>
                    <a:pt x="6478" y="8061"/>
                    <a:pt x="6490" y="8787"/>
                  </a:cubicBezTo>
                  <a:cubicBezTo>
                    <a:pt x="6490" y="8763"/>
                    <a:pt x="6490" y="8728"/>
                    <a:pt x="6490" y="8704"/>
                  </a:cubicBezTo>
                  <a:cubicBezTo>
                    <a:pt x="6490" y="8728"/>
                    <a:pt x="6490" y="8763"/>
                    <a:pt x="6490" y="8787"/>
                  </a:cubicBezTo>
                  <a:cubicBezTo>
                    <a:pt x="6585" y="8454"/>
                    <a:pt x="6585" y="8240"/>
                    <a:pt x="6513" y="8097"/>
                  </a:cubicBezTo>
                  <a:cubicBezTo>
                    <a:pt x="6323" y="7728"/>
                    <a:pt x="5954" y="7859"/>
                    <a:pt x="5823" y="7716"/>
                  </a:cubicBezTo>
                  <a:cubicBezTo>
                    <a:pt x="6049" y="7692"/>
                    <a:pt x="6109" y="7549"/>
                    <a:pt x="6025" y="7370"/>
                  </a:cubicBezTo>
                  <a:cubicBezTo>
                    <a:pt x="5882" y="7549"/>
                    <a:pt x="5692" y="7418"/>
                    <a:pt x="5692" y="7239"/>
                  </a:cubicBezTo>
                  <a:cubicBezTo>
                    <a:pt x="5704" y="6966"/>
                    <a:pt x="5990" y="6608"/>
                    <a:pt x="5692" y="6156"/>
                  </a:cubicBezTo>
                  <a:cubicBezTo>
                    <a:pt x="5680" y="6073"/>
                    <a:pt x="5656" y="5977"/>
                    <a:pt x="5632" y="5894"/>
                  </a:cubicBezTo>
                  <a:cubicBezTo>
                    <a:pt x="5668" y="5977"/>
                    <a:pt x="5716" y="6049"/>
                    <a:pt x="5775" y="6120"/>
                  </a:cubicBezTo>
                  <a:cubicBezTo>
                    <a:pt x="5882" y="6668"/>
                    <a:pt x="6335" y="6704"/>
                    <a:pt x="6525" y="6894"/>
                  </a:cubicBezTo>
                  <a:cubicBezTo>
                    <a:pt x="6668" y="7013"/>
                    <a:pt x="6632" y="7239"/>
                    <a:pt x="6394" y="7228"/>
                  </a:cubicBezTo>
                  <a:cubicBezTo>
                    <a:pt x="6466" y="7406"/>
                    <a:pt x="6597" y="7466"/>
                    <a:pt x="6787" y="7323"/>
                  </a:cubicBezTo>
                  <a:cubicBezTo>
                    <a:pt x="6799" y="7513"/>
                    <a:pt x="6430" y="7680"/>
                    <a:pt x="6561" y="8073"/>
                  </a:cubicBezTo>
                  <a:cubicBezTo>
                    <a:pt x="6609" y="8216"/>
                    <a:pt x="6763" y="8382"/>
                    <a:pt x="7061" y="8549"/>
                  </a:cubicBezTo>
                  <a:lnTo>
                    <a:pt x="7061" y="8549"/>
                  </a:lnTo>
                  <a:lnTo>
                    <a:pt x="7061" y="8549"/>
                  </a:lnTo>
                  <a:cubicBezTo>
                    <a:pt x="6561" y="8037"/>
                    <a:pt x="7644" y="7489"/>
                    <a:pt x="6632" y="6847"/>
                  </a:cubicBezTo>
                  <a:lnTo>
                    <a:pt x="6632" y="6847"/>
                  </a:lnTo>
                  <a:cubicBezTo>
                    <a:pt x="7002" y="7025"/>
                    <a:pt x="7323" y="7299"/>
                    <a:pt x="7561" y="7644"/>
                  </a:cubicBezTo>
                  <a:cubicBezTo>
                    <a:pt x="7514" y="7644"/>
                    <a:pt x="7454" y="7644"/>
                    <a:pt x="7418" y="7668"/>
                  </a:cubicBezTo>
                  <a:lnTo>
                    <a:pt x="7406" y="7668"/>
                  </a:lnTo>
                  <a:cubicBezTo>
                    <a:pt x="7394" y="7680"/>
                    <a:pt x="7383" y="7704"/>
                    <a:pt x="7371" y="7716"/>
                  </a:cubicBezTo>
                  <a:cubicBezTo>
                    <a:pt x="7216" y="7847"/>
                    <a:pt x="7359" y="8073"/>
                    <a:pt x="7549" y="8013"/>
                  </a:cubicBezTo>
                  <a:cubicBezTo>
                    <a:pt x="7418" y="7942"/>
                    <a:pt x="7502" y="7823"/>
                    <a:pt x="7585" y="7835"/>
                  </a:cubicBezTo>
                  <a:cubicBezTo>
                    <a:pt x="7668" y="7835"/>
                    <a:pt x="7728" y="7978"/>
                    <a:pt x="7728" y="8061"/>
                  </a:cubicBezTo>
                  <a:cubicBezTo>
                    <a:pt x="7728" y="8120"/>
                    <a:pt x="7704" y="8180"/>
                    <a:pt x="7656" y="8216"/>
                  </a:cubicBezTo>
                  <a:cubicBezTo>
                    <a:pt x="7549" y="8347"/>
                    <a:pt x="7299" y="8454"/>
                    <a:pt x="7168" y="8132"/>
                  </a:cubicBezTo>
                  <a:cubicBezTo>
                    <a:pt x="6990" y="8442"/>
                    <a:pt x="7359" y="8728"/>
                    <a:pt x="7668" y="8668"/>
                  </a:cubicBezTo>
                  <a:cubicBezTo>
                    <a:pt x="7621" y="8894"/>
                    <a:pt x="7764" y="8942"/>
                    <a:pt x="7573" y="9168"/>
                  </a:cubicBezTo>
                  <a:cubicBezTo>
                    <a:pt x="8156" y="8966"/>
                    <a:pt x="8002" y="8644"/>
                    <a:pt x="8097" y="8430"/>
                  </a:cubicBezTo>
                  <a:lnTo>
                    <a:pt x="8097" y="8430"/>
                  </a:lnTo>
                  <a:cubicBezTo>
                    <a:pt x="7942" y="8918"/>
                    <a:pt x="8299" y="9061"/>
                    <a:pt x="8323" y="9454"/>
                  </a:cubicBezTo>
                  <a:cubicBezTo>
                    <a:pt x="8680" y="9037"/>
                    <a:pt x="8395" y="8775"/>
                    <a:pt x="8287" y="8478"/>
                  </a:cubicBezTo>
                  <a:lnTo>
                    <a:pt x="8287" y="8478"/>
                  </a:lnTo>
                  <a:cubicBezTo>
                    <a:pt x="8585" y="9204"/>
                    <a:pt x="8978" y="9037"/>
                    <a:pt x="9323" y="9335"/>
                  </a:cubicBezTo>
                  <a:cubicBezTo>
                    <a:pt x="9026" y="8978"/>
                    <a:pt x="9204" y="8573"/>
                    <a:pt x="8478" y="8287"/>
                  </a:cubicBezTo>
                  <a:lnTo>
                    <a:pt x="8478" y="8287"/>
                  </a:lnTo>
                  <a:cubicBezTo>
                    <a:pt x="8776" y="8394"/>
                    <a:pt x="9026" y="8680"/>
                    <a:pt x="9442" y="8335"/>
                  </a:cubicBezTo>
                  <a:cubicBezTo>
                    <a:pt x="9049" y="8311"/>
                    <a:pt x="8907" y="7954"/>
                    <a:pt x="8430" y="8097"/>
                  </a:cubicBezTo>
                  <a:lnTo>
                    <a:pt x="8430" y="8097"/>
                  </a:lnTo>
                  <a:cubicBezTo>
                    <a:pt x="8645" y="8013"/>
                    <a:pt x="8954" y="8156"/>
                    <a:pt x="9157" y="7585"/>
                  </a:cubicBezTo>
                  <a:cubicBezTo>
                    <a:pt x="8930" y="7775"/>
                    <a:pt x="8895" y="7632"/>
                    <a:pt x="8668" y="7680"/>
                  </a:cubicBezTo>
                  <a:cubicBezTo>
                    <a:pt x="8728" y="7382"/>
                    <a:pt x="8442" y="7001"/>
                    <a:pt x="8133" y="7168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8" y="7716"/>
                    <a:pt x="8109" y="7739"/>
                    <a:pt x="8049" y="7739"/>
                  </a:cubicBezTo>
                  <a:cubicBezTo>
                    <a:pt x="7978" y="7739"/>
                    <a:pt x="7835" y="7680"/>
                    <a:pt x="7823" y="7585"/>
                  </a:cubicBezTo>
                  <a:cubicBezTo>
                    <a:pt x="7823" y="7501"/>
                    <a:pt x="7930" y="7418"/>
                    <a:pt x="8002" y="7549"/>
                  </a:cubicBezTo>
                  <a:cubicBezTo>
                    <a:pt x="8002" y="7537"/>
                    <a:pt x="8002" y="7513"/>
                    <a:pt x="8002" y="7489"/>
                  </a:cubicBezTo>
                  <a:cubicBezTo>
                    <a:pt x="8002" y="7394"/>
                    <a:pt x="7930" y="7323"/>
                    <a:pt x="7835" y="7323"/>
                  </a:cubicBezTo>
                  <a:cubicBezTo>
                    <a:pt x="7787" y="7323"/>
                    <a:pt x="7740" y="7347"/>
                    <a:pt x="7704" y="7370"/>
                  </a:cubicBezTo>
                  <a:cubicBezTo>
                    <a:pt x="7692" y="7382"/>
                    <a:pt x="7680" y="7406"/>
                    <a:pt x="7668" y="7418"/>
                  </a:cubicBezTo>
                  <a:cubicBezTo>
                    <a:pt x="7656" y="7418"/>
                    <a:pt x="7656" y="7418"/>
                    <a:pt x="7656" y="7430"/>
                  </a:cubicBezTo>
                  <a:cubicBezTo>
                    <a:pt x="7633" y="7466"/>
                    <a:pt x="7621" y="7513"/>
                    <a:pt x="7633" y="7561"/>
                  </a:cubicBezTo>
                  <a:cubicBezTo>
                    <a:pt x="7287" y="7335"/>
                    <a:pt x="7013" y="7013"/>
                    <a:pt x="6835" y="6644"/>
                  </a:cubicBezTo>
                  <a:cubicBezTo>
                    <a:pt x="7478" y="7668"/>
                    <a:pt x="8025" y="6573"/>
                    <a:pt x="8537" y="7085"/>
                  </a:cubicBezTo>
                  <a:lnTo>
                    <a:pt x="8478" y="7037"/>
                  </a:lnTo>
                  <a:cubicBezTo>
                    <a:pt x="8502" y="7049"/>
                    <a:pt x="8526" y="7073"/>
                    <a:pt x="8537" y="7085"/>
                  </a:cubicBezTo>
                  <a:cubicBezTo>
                    <a:pt x="8371" y="6787"/>
                    <a:pt x="8216" y="6644"/>
                    <a:pt x="8061" y="6585"/>
                  </a:cubicBezTo>
                  <a:cubicBezTo>
                    <a:pt x="7680" y="6454"/>
                    <a:pt x="7502" y="6823"/>
                    <a:pt x="7311" y="6811"/>
                  </a:cubicBezTo>
                  <a:cubicBezTo>
                    <a:pt x="7454" y="6620"/>
                    <a:pt x="7394" y="6489"/>
                    <a:pt x="7216" y="6418"/>
                  </a:cubicBezTo>
                  <a:cubicBezTo>
                    <a:pt x="7240" y="6656"/>
                    <a:pt x="7002" y="6680"/>
                    <a:pt x="6882" y="6549"/>
                  </a:cubicBezTo>
                  <a:cubicBezTo>
                    <a:pt x="6692" y="6346"/>
                    <a:pt x="6656" y="5894"/>
                    <a:pt x="6120" y="5799"/>
                  </a:cubicBezTo>
                  <a:cubicBezTo>
                    <a:pt x="6049" y="5739"/>
                    <a:pt x="5966" y="5692"/>
                    <a:pt x="5882" y="5644"/>
                  </a:cubicBezTo>
                  <a:cubicBezTo>
                    <a:pt x="5978" y="5680"/>
                    <a:pt x="6061" y="5692"/>
                    <a:pt x="6156" y="5704"/>
                  </a:cubicBezTo>
                  <a:cubicBezTo>
                    <a:pt x="6597" y="6025"/>
                    <a:pt x="6954" y="5727"/>
                    <a:pt x="7228" y="5715"/>
                  </a:cubicBezTo>
                  <a:cubicBezTo>
                    <a:pt x="7406" y="5715"/>
                    <a:pt x="7549" y="5894"/>
                    <a:pt x="7371" y="6049"/>
                  </a:cubicBezTo>
                  <a:cubicBezTo>
                    <a:pt x="7549" y="6132"/>
                    <a:pt x="7680" y="6073"/>
                    <a:pt x="7704" y="5834"/>
                  </a:cubicBezTo>
                  <a:cubicBezTo>
                    <a:pt x="7859" y="5965"/>
                    <a:pt x="7704" y="6346"/>
                    <a:pt x="8085" y="6537"/>
                  </a:cubicBezTo>
                  <a:cubicBezTo>
                    <a:pt x="8228" y="6608"/>
                    <a:pt x="8442" y="6608"/>
                    <a:pt x="8776" y="6513"/>
                  </a:cubicBezTo>
                  <a:lnTo>
                    <a:pt x="8776" y="6513"/>
                  </a:lnTo>
                  <a:cubicBezTo>
                    <a:pt x="8061" y="6501"/>
                    <a:pt x="8442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53"/>
                    <a:pt x="8490" y="5525"/>
                  </a:cubicBezTo>
                  <a:cubicBezTo>
                    <a:pt x="8442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894"/>
                    <a:pt x="8657" y="5954"/>
                    <a:pt x="8740" y="5787"/>
                  </a:cubicBezTo>
                  <a:cubicBezTo>
                    <a:pt x="8585" y="5834"/>
                    <a:pt x="8573" y="5692"/>
                    <a:pt x="8633" y="5644"/>
                  </a:cubicBezTo>
                  <a:cubicBezTo>
                    <a:pt x="8704" y="5596"/>
                    <a:pt x="8847" y="5644"/>
                    <a:pt x="8907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3" y="6287"/>
                    <a:pt x="8561" y="6156"/>
                  </a:cubicBezTo>
                  <a:cubicBezTo>
                    <a:pt x="8657" y="6501"/>
                    <a:pt x="9121" y="6442"/>
                    <a:pt x="9288" y="6180"/>
                  </a:cubicBezTo>
                  <a:cubicBezTo>
                    <a:pt x="9419" y="6370"/>
                    <a:pt x="9549" y="6299"/>
                    <a:pt x="9573" y="6596"/>
                  </a:cubicBezTo>
                  <a:cubicBezTo>
                    <a:pt x="9835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57" y="6156"/>
                    <a:pt x="10026" y="6013"/>
                    <a:pt x="10311" y="6275"/>
                  </a:cubicBezTo>
                  <a:cubicBezTo>
                    <a:pt x="10264" y="5727"/>
                    <a:pt x="9871" y="5739"/>
                    <a:pt x="9597" y="5608"/>
                  </a:cubicBezTo>
                  <a:lnTo>
                    <a:pt x="9597" y="5608"/>
                  </a:lnTo>
                  <a:cubicBezTo>
                    <a:pt x="10311" y="5906"/>
                    <a:pt x="10490" y="5513"/>
                    <a:pt x="10931" y="5477"/>
                  </a:cubicBezTo>
                  <a:cubicBezTo>
                    <a:pt x="10490" y="5430"/>
                    <a:pt x="10311" y="5025"/>
                    <a:pt x="9597" y="5334"/>
                  </a:cubicBezTo>
                  <a:lnTo>
                    <a:pt x="9597" y="5334"/>
                  </a:lnTo>
                  <a:cubicBezTo>
                    <a:pt x="9871" y="5203"/>
                    <a:pt x="10264" y="5215"/>
                    <a:pt x="10311" y="4680"/>
                  </a:cubicBezTo>
                  <a:cubicBezTo>
                    <a:pt x="10014" y="4942"/>
                    <a:pt x="9657" y="4787"/>
                    <a:pt x="9430" y="5239"/>
                  </a:cubicBezTo>
                  <a:lnTo>
                    <a:pt x="9430" y="5239"/>
                  </a:lnTo>
                  <a:cubicBezTo>
                    <a:pt x="9514" y="5013"/>
                    <a:pt x="9835" y="4906"/>
                    <a:pt x="9573" y="4346"/>
                  </a:cubicBezTo>
                  <a:cubicBezTo>
                    <a:pt x="9549" y="4644"/>
                    <a:pt x="9419" y="4572"/>
                    <a:pt x="9288" y="4763"/>
                  </a:cubicBezTo>
                  <a:cubicBezTo>
                    <a:pt x="9121" y="4501"/>
                    <a:pt x="8657" y="4441"/>
                    <a:pt x="8561" y="4787"/>
                  </a:cubicBezTo>
                  <a:cubicBezTo>
                    <a:pt x="8883" y="4656"/>
                    <a:pt x="8978" y="4918"/>
                    <a:pt x="8966" y="5084"/>
                  </a:cubicBezTo>
                  <a:cubicBezTo>
                    <a:pt x="8966" y="5144"/>
                    <a:pt x="8942" y="5203"/>
                    <a:pt x="8907" y="5251"/>
                  </a:cubicBezTo>
                  <a:cubicBezTo>
                    <a:pt x="8847" y="5299"/>
                    <a:pt x="8704" y="5358"/>
                    <a:pt x="8633" y="5299"/>
                  </a:cubicBezTo>
                  <a:cubicBezTo>
                    <a:pt x="8573" y="5251"/>
                    <a:pt x="8597" y="5108"/>
                    <a:pt x="8740" y="5156"/>
                  </a:cubicBezTo>
                  <a:cubicBezTo>
                    <a:pt x="8657" y="4989"/>
                    <a:pt x="8406" y="5049"/>
                    <a:pt x="8406" y="5239"/>
                  </a:cubicBezTo>
                  <a:cubicBezTo>
                    <a:pt x="8406" y="5251"/>
                    <a:pt x="8406" y="5275"/>
                    <a:pt x="8406" y="5287"/>
                  </a:cubicBezTo>
                  <a:lnTo>
                    <a:pt x="8406" y="5299"/>
                  </a:lnTo>
                  <a:cubicBezTo>
                    <a:pt x="8418" y="5358"/>
                    <a:pt x="8442" y="5394"/>
                    <a:pt x="8490" y="5418"/>
                  </a:cubicBezTo>
                  <a:cubicBezTo>
                    <a:pt x="8073" y="5501"/>
                    <a:pt x="7656" y="5465"/>
                    <a:pt x="7263" y="5334"/>
                  </a:cubicBezTo>
                  <a:cubicBezTo>
                    <a:pt x="8442" y="5608"/>
                    <a:pt x="8061" y="4441"/>
                    <a:pt x="8776" y="4441"/>
                  </a:cubicBezTo>
                  <a:lnTo>
                    <a:pt x="8704" y="4441"/>
                  </a:lnTo>
                  <a:cubicBezTo>
                    <a:pt x="8728" y="4430"/>
                    <a:pt x="8752" y="4430"/>
                    <a:pt x="8776" y="4441"/>
                  </a:cubicBezTo>
                  <a:cubicBezTo>
                    <a:pt x="8442" y="4346"/>
                    <a:pt x="8240" y="4346"/>
                    <a:pt x="8085" y="4418"/>
                  </a:cubicBezTo>
                  <a:cubicBezTo>
                    <a:pt x="7728" y="4596"/>
                    <a:pt x="7859" y="4977"/>
                    <a:pt x="7716" y="5108"/>
                  </a:cubicBezTo>
                  <a:cubicBezTo>
                    <a:pt x="7680" y="4870"/>
                    <a:pt x="7549" y="4822"/>
                    <a:pt x="7371" y="4894"/>
                  </a:cubicBezTo>
                  <a:cubicBezTo>
                    <a:pt x="7549" y="5049"/>
                    <a:pt x="7418" y="5239"/>
                    <a:pt x="7240" y="5227"/>
                  </a:cubicBezTo>
                  <a:cubicBezTo>
                    <a:pt x="6966" y="5215"/>
                    <a:pt x="6609" y="4930"/>
                    <a:pt x="6156" y="5239"/>
                  </a:cubicBezTo>
                  <a:cubicBezTo>
                    <a:pt x="6073" y="5251"/>
                    <a:pt x="5978" y="5275"/>
                    <a:pt x="5894" y="5299"/>
                  </a:cubicBezTo>
                  <a:cubicBezTo>
                    <a:pt x="5978" y="5251"/>
                    <a:pt x="6049" y="5203"/>
                    <a:pt x="6120" y="5144"/>
                  </a:cubicBezTo>
                  <a:cubicBezTo>
                    <a:pt x="6668" y="5049"/>
                    <a:pt x="6704" y="4596"/>
                    <a:pt x="6894" y="4394"/>
                  </a:cubicBezTo>
                  <a:cubicBezTo>
                    <a:pt x="7013" y="4263"/>
                    <a:pt x="7240" y="4299"/>
                    <a:pt x="7216" y="4537"/>
                  </a:cubicBezTo>
                  <a:cubicBezTo>
                    <a:pt x="7406" y="4465"/>
                    <a:pt x="7454" y="4322"/>
                    <a:pt x="7311" y="4144"/>
                  </a:cubicBezTo>
                  <a:cubicBezTo>
                    <a:pt x="7514" y="4132"/>
                    <a:pt x="7680" y="4501"/>
                    <a:pt x="8073" y="4370"/>
                  </a:cubicBezTo>
                  <a:cubicBezTo>
                    <a:pt x="8216" y="4310"/>
                    <a:pt x="8371" y="4168"/>
                    <a:pt x="8549" y="3858"/>
                  </a:cubicBezTo>
                  <a:lnTo>
                    <a:pt x="8549" y="3858"/>
                  </a:lnTo>
                  <a:cubicBezTo>
                    <a:pt x="8025" y="4370"/>
                    <a:pt x="7478" y="3263"/>
                    <a:pt x="6847" y="4299"/>
                  </a:cubicBezTo>
                  <a:lnTo>
                    <a:pt x="6847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3" y="3418"/>
                    <a:pt x="7644" y="3477"/>
                    <a:pt x="7668" y="3513"/>
                  </a:cubicBezTo>
                  <a:cubicBezTo>
                    <a:pt x="7668" y="3513"/>
                    <a:pt x="7668" y="3525"/>
                    <a:pt x="7680" y="3525"/>
                  </a:cubicBezTo>
                  <a:cubicBezTo>
                    <a:pt x="7680" y="3537"/>
                    <a:pt x="7692" y="3548"/>
                    <a:pt x="7716" y="3560"/>
                  </a:cubicBezTo>
                  <a:cubicBezTo>
                    <a:pt x="7847" y="3715"/>
                    <a:pt x="8073" y="3572"/>
                    <a:pt x="8014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7" y="3263"/>
                    <a:pt x="7978" y="3203"/>
                    <a:pt x="8061" y="3203"/>
                  </a:cubicBezTo>
                  <a:cubicBezTo>
                    <a:pt x="8121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3" y="3763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5" y="3310"/>
                    <a:pt x="8942" y="3167"/>
                    <a:pt x="9168" y="3358"/>
                  </a:cubicBezTo>
                  <a:cubicBezTo>
                    <a:pt x="8966" y="2786"/>
                    <a:pt x="8645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8" y="2263"/>
                    <a:pt x="8776" y="2548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8" y="1953"/>
                    <a:pt x="9335" y="1608"/>
                  </a:cubicBezTo>
                  <a:cubicBezTo>
                    <a:pt x="8990" y="1905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5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2" y="2286"/>
                    <a:pt x="8156" y="1977"/>
                    <a:pt x="7585" y="1774"/>
                  </a:cubicBezTo>
                  <a:cubicBezTo>
                    <a:pt x="7775" y="2001"/>
                    <a:pt x="7633" y="2048"/>
                    <a:pt x="7668" y="2263"/>
                  </a:cubicBezTo>
                  <a:cubicBezTo>
                    <a:pt x="7371" y="2203"/>
                    <a:pt x="7002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85" y="3108"/>
                  </a:cubicBezTo>
                  <a:cubicBezTo>
                    <a:pt x="7502" y="3120"/>
                    <a:pt x="7418" y="3001"/>
                    <a:pt x="7549" y="2929"/>
                  </a:cubicBezTo>
                  <a:cubicBezTo>
                    <a:pt x="7371" y="2858"/>
                    <a:pt x="7228" y="3096"/>
                    <a:pt x="7371" y="3227"/>
                  </a:cubicBezTo>
                  <a:cubicBezTo>
                    <a:pt x="7383" y="3239"/>
                    <a:pt x="7394" y="3251"/>
                    <a:pt x="7418" y="3263"/>
                  </a:cubicBezTo>
                  <a:lnTo>
                    <a:pt x="7430" y="3263"/>
                  </a:lnTo>
                  <a:cubicBezTo>
                    <a:pt x="7466" y="3287"/>
                    <a:pt x="7514" y="3298"/>
                    <a:pt x="7561" y="3287"/>
                  </a:cubicBezTo>
                  <a:cubicBezTo>
                    <a:pt x="7335" y="3632"/>
                    <a:pt x="7013" y="3906"/>
                    <a:pt x="6632" y="4084"/>
                  </a:cubicBezTo>
                  <a:cubicBezTo>
                    <a:pt x="7668" y="3453"/>
                    <a:pt x="6573" y="2894"/>
                    <a:pt x="7073" y="2382"/>
                  </a:cubicBezTo>
                  <a:lnTo>
                    <a:pt x="7025" y="2441"/>
                  </a:lnTo>
                  <a:cubicBezTo>
                    <a:pt x="7037" y="2417"/>
                    <a:pt x="7061" y="2405"/>
                    <a:pt x="7073" y="2382"/>
                  </a:cubicBezTo>
                  <a:cubicBezTo>
                    <a:pt x="6775" y="2560"/>
                    <a:pt x="6632" y="2703"/>
                    <a:pt x="6573" y="2858"/>
                  </a:cubicBezTo>
                  <a:cubicBezTo>
                    <a:pt x="6442" y="3251"/>
                    <a:pt x="6811" y="3418"/>
                    <a:pt x="6799" y="3608"/>
                  </a:cubicBezTo>
                  <a:cubicBezTo>
                    <a:pt x="6609" y="3465"/>
                    <a:pt x="6478" y="3525"/>
                    <a:pt x="6406" y="3703"/>
                  </a:cubicBezTo>
                  <a:cubicBezTo>
                    <a:pt x="6644" y="3691"/>
                    <a:pt x="6680" y="3918"/>
                    <a:pt x="6549" y="4037"/>
                  </a:cubicBezTo>
                  <a:cubicBezTo>
                    <a:pt x="6347" y="4227"/>
                    <a:pt x="5894" y="4263"/>
                    <a:pt x="5787" y="4811"/>
                  </a:cubicBezTo>
                  <a:cubicBezTo>
                    <a:pt x="5739" y="4882"/>
                    <a:pt x="5680" y="4953"/>
                    <a:pt x="5644" y="5037"/>
                  </a:cubicBezTo>
                  <a:cubicBezTo>
                    <a:pt x="5668" y="4953"/>
                    <a:pt x="5692" y="4858"/>
                    <a:pt x="5704" y="4775"/>
                  </a:cubicBezTo>
                  <a:cubicBezTo>
                    <a:pt x="6013" y="4322"/>
                    <a:pt x="5716" y="3965"/>
                    <a:pt x="5716" y="3691"/>
                  </a:cubicBezTo>
                  <a:cubicBezTo>
                    <a:pt x="5704" y="3513"/>
                    <a:pt x="5894" y="3382"/>
                    <a:pt x="6037" y="3560"/>
                  </a:cubicBezTo>
                  <a:cubicBezTo>
                    <a:pt x="6120" y="3382"/>
                    <a:pt x="6061" y="3251"/>
                    <a:pt x="5835" y="3215"/>
                  </a:cubicBezTo>
                  <a:cubicBezTo>
                    <a:pt x="5966" y="3060"/>
                    <a:pt x="6347" y="3203"/>
                    <a:pt x="6525" y="2834"/>
                  </a:cubicBezTo>
                  <a:cubicBezTo>
                    <a:pt x="6597" y="2691"/>
                    <a:pt x="6597" y="2477"/>
                    <a:pt x="6501" y="2144"/>
                  </a:cubicBezTo>
                  <a:cubicBezTo>
                    <a:pt x="6490" y="2870"/>
                    <a:pt x="5335" y="2489"/>
                    <a:pt x="5609" y="3668"/>
                  </a:cubicBezTo>
                  <a:cubicBezTo>
                    <a:pt x="5466" y="3275"/>
                    <a:pt x="5442" y="2846"/>
                    <a:pt x="5513" y="2441"/>
                  </a:cubicBezTo>
                  <a:cubicBezTo>
                    <a:pt x="5549" y="2489"/>
                    <a:pt x="5585" y="2513"/>
                    <a:pt x="5632" y="2525"/>
                  </a:cubicBezTo>
                  <a:lnTo>
                    <a:pt x="5644" y="2525"/>
                  </a:lnTo>
                  <a:cubicBezTo>
                    <a:pt x="5668" y="2525"/>
                    <a:pt x="5680" y="2525"/>
                    <a:pt x="5704" y="2525"/>
                  </a:cubicBezTo>
                  <a:cubicBezTo>
                    <a:pt x="5870" y="2525"/>
                    <a:pt x="5942" y="2310"/>
                    <a:pt x="5811" y="2215"/>
                  </a:cubicBezTo>
                  <a:lnTo>
                    <a:pt x="5787" y="2191"/>
                  </a:lnTo>
                  <a:cubicBezTo>
                    <a:pt x="5823" y="2334"/>
                    <a:pt x="5692" y="2358"/>
                    <a:pt x="5632" y="2286"/>
                  </a:cubicBezTo>
                  <a:cubicBezTo>
                    <a:pt x="5585" y="2227"/>
                    <a:pt x="5632" y="2084"/>
                    <a:pt x="5692" y="2024"/>
                  </a:cubicBezTo>
                  <a:cubicBezTo>
                    <a:pt x="5728" y="1989"/>
                    <a:pt x="5787" y="1965"/>
                    <a:pt x="5859" y="1965"/>
                  </a:cubicBezTo>
                  <a:cubicBezTo>
                    <a:pt x="6013" y="1953"/>
                    <a:pt x="6287" y="2048"/>
                    <a:pt x="6156" y="2370"/>
                  </a:cubicBezTo>
                  <a:cubicBezTo>
                    <a:pt x="6490" y="2275"/>
                    <a:pt x="6430" y="1810"/>
                    <a:pt x="6168" y="1643"/>
                  </a:cubicBezTo>
                  <a:cubicBezTo>
                    <a:pt x="6371" y="1513"/>
                    <a:pt x="6287" y="1382"/>
                    <a:pt x="6585" y="1358"/>
                  </a:cubicBezTo>
                  <a:cubicBezTo>
                    <a:pt x="6037" y="1096"/>
                    <a:pt x="5918" y="1417"/>
                    <a:pt x="5704" y="1501"/>
                  </a:cubicBezTo>
                  <a:lnTo>
                    <a:pt x="5704" y="1501"/>
                  </a:lnTo>
                  <a:cubicBezTo>
                    <a:pt x="6144" y="1274"/>
                    <a:pt x="6001" y="917"/>
                    <a:pt x="6263" y="620"/>
                  </a:cubicBezTo>
                  <a:cubicBezTo>
                    <a:pt x="5716" y="667"/>
                    <a:pt x="5739" y="1060"/>
                    <a:pt x="5609" y="1334"/>
                  </a:cubicBezTo>
                  <a:lnTo>
                    <a:pt x="5609" y="1334"/>
                  </a:lnTo>
                  <a:cubicBezTo>
                    <a:pt x="5906" y="620"/>
                    <a:pt x="5501" y="441"/>
                    <a:pt x="5466" y="0"/>
                  </a:cubicBezTo>
                  <a:cubicBezTo>
                    <a:pt x="5430" y="441"/>
                    <a:pt x="5013" y="620"/>
                    <a:pt x="5323" y="1334"/>
                  </a:cubicBezTo>
                  <a:lnTo>
                    <a:pt x="5323" y="1334"/>
                  </a:lnTo>
                  <a:cubicBezTo>
                    <a:pt x="5192" y="1060"/>
                    <a:pt x="5216" y="667"/>
                    <a:pt x="4668" y="620"/>
                  </a:cubicBezTo>
                  <a:cubicBezTo>
                    <a:pt x="4930" y="917"/>
                    <a:pt x="4775" y="1274"/>
                    <a:pt x="5228" y="1501"/>
                  </a:cubicBezTo>
                  <a:lnTo>
                    <a:pt x="5228" y="1501"/>
                  </a:lnTo>
                  <a:cubicBezTo>
                    <a:pt x="5013" y="1417"/>
                    <a:pt x="4894" y="1096"/>
                    <a:pt x="4346" y="1358"/>
                  </a:cubicBezTo>
                  <a:cubicBezTo>
                    <a:pt x="4644" y="1382"/>
                    <a:pt x="4561" y="1501"/>
                    <a:pt x="4763" y="1643"/>
                  </a:cubicBezTo>
                  <a:cubicBezTo>
                    <a:pt x="4501" y="1810"/>
                    <a:pt x="4442" y="2275"/>
                    <a:pt x="4787" y="2370"/>
                  </a:cubicBezTo>
                  <a:cubicBezTo>
                    <a:pt x="4644" y="2048"/>
                    <a:pt x="4906" y="1953"/>
                    <a:pt x="5085" y="1965"/>
                  </a:cubicBezTo>
                  <a:cubicBezTo>
                    <a:pt x="5144" y="1965"/>
                    <a:pt x="5204" y="1989"/>
                    <a:pt x="5239" y="2024"/>
                  </a:cubicBezTo>
                  <a:cubicBezTo>
                    <a:pt x="5299" y="2084"/>
                    <a:pt x="5347" y="2227"/>
                    <a:pt x="5299" y="2286"/>
                  </a:cubicBezTo>
                  <a:cubicBezTo>
                    <a:pt x="5239" y="2358"/>
                    <a:pt x="5108" y="2334"/>
                    <a:pt x="5144" y="2191"/>
                  </a:cubicBezTo>
                  <a:cubicBezTo>
                    <a:pt x="4989" y="2275"/>
                    <a:pt x="5049" y="2525"/>
                    <a:pt x="5228" y="2525"/>
                  </a:cubicBezTo>
                  <a:cubicBezTo>
                    <a:pt x="5251" y="2525"/>
                    <a:pt x="5263" y="2525"/>
                    <a:pt x="5287" y="2525"/>
                  </a:cubicBezTo>
                  <a:lnTo>
                    <a:pt x="5299" y="2525"/>
                  </a:lnTo>
                  <a:cubicBezTo>
                    <a:pt x="5347" y="2513"/>
                    <a:pt x="5382" y="2489"/>
                    <a:pt x="5418" y="2441"/>
                  </a:cubicBezTo>
                  <a:cubicBezTo>
                    <a:pt x="5489" y="2858"/>
                    <a:pt x="5466" y="3275"/>
                    <a:pt x="5323" y="3668"/>
                  </a:cubicBezTo>
                  <a:cubicBezTo>
                    <a:pt x="5597" y="2489"/>
                    <a:pt x="4442" y="2870"/>
                    <a:pt x="4430" y="2144"/>
                  </a:cubicBezTo>
                  <a:cubicBezTo>
                    <a:pt x="4335" y="2477"/>
                    <a:pt x="4335" y="2691"/>
                    <a:pt x="4406" y="2834"/>
                  </a:cubicBezTo>
                  <a:cubicBezTo>
                    <a:pt x="4596" y="3203"/>
                    <a:pt x="4966" y="3072"/>
                    <a:pt x="5097" y="3215"/>
                  </a:cubicBezTo>
                  <a:cubicBezTo>
                    <a:pt x="4870" y="3251"/>
                    <a:pt x="4799" y="3382"/>
                    <a:pt x="4894" y="3560"/>
                  </a:cubicBezTo>
                  <a:cubicBezTo>
                    <a:pt x="5037" y="3382"/>
                    <a:pt x="5228" y="3513"/>
                    <a:pt x="5228" y="3691"/>
                  </a:cubicBezTo>
                  <a:cubicBezTo>
                    <a:pt x="5216" y="3965"/>
                    <a:pt x="4930" y="4322"/>
                    <a:pt x="5228" y="4775"/>
                  </a:cubicBezTo>
                  <a:cubicBezTo>
                    <a:pt x="5239" y="4858"/>
                    <a:pt x="5263" y="4953"/>
                    <a:pt x="5287" y="5037"/>
                  </a:cubicBezTo>
                  <a:cubicBezTo>
                    <a:pt x="5251" y="4953"/>
                    <a:pt x="5192" y="4882"/>
                    <a:pt x="5144" y="4811"/>
                  </a:cubicBezTo>
                  <a:cubicBezTo>
                    <a:pt x="5037" y="4263"/>
                    <a:pt x="4585" y="4227"/>
                    <a:pt x="4394" y="4037"/>
                  </a:cubicBezTo>
                  <a:cubicBezTo>
                    <a:pt x="4251" y="3918"/>
                    <a:pt x="4287" y="3691"/>
                    <a:pt x="4525" y="3703"/>
                  </a:cubicBezTo>
                  <a:cubicBezTo>
                    <a:pt x="4454" y="3525"/>
                    <a:pt x="4323" y="3477"/>
                    <a:pt x="4132" y="3608"/>
                  </a:cubicBezTo>
                  <a:cubicBezTo>
                    <a:pt x="4120" y="3418"/>
                    <a:pt x="4489" y="3251"/>
                    <a:pt x="4358" y="2858"/>
                  </a:cubicBezTo>
                  <a:cubicBezTo>
                    <a:pt x="4311" y="2715"/>
                    <a:pt x="4156" y="2560"/>
                    <a:pt x="3858" y="2382"/>
                  </a:cubicBezTo>
                  <a:lnTo>
                    <a:pt x="3858" y="2382"/>
                  </a:lnTo>
                  <a:cubicBezTo>
                    <a:pt x="4358" y="2906"/>
                    <a:pt x="3263" y="3453"/>
                    <a:pt x="4299" y="4084"/>
                  </a:cubicBezTo>
                  <a:cubicBezTo>
                    <a:pt x="3930" y="3906"/>
                    <a:pt x="3608" y="3632"/>
                    <a:pt x="3370" y="3287"/>
                  </a:cubicBezTo>
                  <a:cubicBezTo>
                    <a:pt x="3430" y="3298"/>
                    <a:pt x="3477" y="3298"/>
                    <a:pt x="3525" y="3263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5" y="3096"/>
                    <a:pt x="3573" y="2870"/>
                    <a:pt x="3394" y="2929"/>
                  </a:cubicBezTo>
                  <a:cubicBezTo>
                    <a:pt x="3525" y="3001"/>
                    <a:pt x="3442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44" y="2477"/>
                    <a:pt x="3775" y="2798"/>
                  </a:cubicBezTo>
                  <a:cubicBezTo>
                    <a:pt x="3954" y="2489"/>
                    <a:pt x="3584" y="2203"/>
                    <a:pt x="3275" y="2263"/>
                  </a:cubicBezTo>
                  <a:cubicBezTo>
                    <a:pt x="3323" y="2048"/>
                    <a:pt x="3180" y="2001"/>
                    <a:pt x="3370" y="1774"/>
                  </a:cubicBezTo>
                  <a:cubicBezTo>
                    <a:pt x="2787" y="1977"/>
                    <a:pt x="2942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9" y="2167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6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8" y="2548"/>
                    <a:pt x="1906" y="2263"/>
                    <a:pt x="1489" y="2608"/>
                  </a:cubicBezTo>
                  <a:cubicBezTo>
                    <a:pt x="1894" y="2632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86"/>
                    <a:pt x="1787" y="3358"/>
                  </a:cubicBezTo>
                  <a:cubicBezTo>
                    <a:pt x="2013" y="3167"/>
                    <a:pt x="2049" y="3310"/>
                    <a:pt x="2275" y="3263"/>
                  </a:cubicBezTo>
                  <a:cubicBezTo>
                    <a:pt x="2215" y="3560"/>
                    <a:pt x="2501" y="3941"/>
                    <a:pt x="2811" y="3763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20" y="3441"/>
                    <a:pt x="3013" y="3513"/>
                    <a:pt x="2942" y="3382"/>
                  </a:cubicBezTo>
                  <a:cubicBezTo>
                    <a:pt x="2882" y="3560"/>
                    <a:pt x="3096" y="3703"/>
                    <a:pt x="3239" y="3560"/>
                  </a:cubicBezTo>
                  <a:cubicBezTo>
                    <a:pt x="3251" y="3548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9" y="3477"/>
                    <a:pt x="3311" y="3418"/>
                    <a:pt x="3299" y="3370"/>
                  </a:cubicBezTo>
                  <a:cubicBezTo>
                    <a:pt x="3644" y="3608"/>
                    <a:pt x="3918" y="3929"/>
                    <a:pt x="4096" y="4299"/>
                  </a:cubicBezTo>
                  <a:lnTo>
                    <a:pt x="4096" y="4299"/>
                  </a:lnTo>
                  <a:cubicBezTo>
                    <a:pt x="3453" y="3275"/>
                    <a:pt x="2906" y="4370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5" y="4310"/>
                    <a:pt x="2870" y="4370"/>
                  </a:cubicBezTo>
                  <a:cubicBezTo>
                    <a:pt x="3251" y="4501"/>
                    <a:pt x="3430" y="4132"/>
                    <a:pt x="3620" y="4144"/>
                  </a:cubicBezTo>
                  <a:cubicBezTo>
                    <a:pt x="3477" y="4322"/>
                    <a:pt x="3537" y="4465"/>
                    <a:pt x="3715" y="4537"/>
                  </a:cubicBezTo>
                  <a:cubicBezTo>
                    <a:pt x="3692" y="4299"/>
                    <a:pt x="3930" y="4263"/>
                    <a:pt x="4049" y="4394"/>
                  </a:cubicBezTo>
                  <a:cubicBezTo>
                    <a:pt x="4239" y="4596"/>
                    <a:pt x="4275" y="5049"/>
                    <a:pt x="4811" y="5144"/>
                  </a:cubicBezTo>
                  <a:cubicBezTo>
                    <a:pt x="4882" y="5203"/>
                    <a:pt x="4966" y="5251"/>
                    <a:pt x="5049" y="5299"/>
                  </a:cubicBezTo>
                  <a:cubicBezTo>
                    <a:pt x="4954" y="5275"/>
                    <a:pt x="4870" y="5251"/>
                    <a:pt x="4775" y="5239"/>
                  </a:cubicBezTo>
                  <a:cubicBezTo>
                    <a:pt x="4335" y="4930"/>
                    <a:pt x="3977" y="5215"/>
                    <a:pt x="3704" y="5227"/>
                  </a:cubicBezTo>
                  <a:cubicBezTo>
                    <a:pt x="3525" y="5239"/>
                    <a:pt x="3382" y="5049"/>
                    <a:pt x="3573" y="4894"/>
                  </a:cubicBezTo>
                  <a:cubicBezTo>
                    <a:pt x="3382" y="4822"/>
                    <a:pt x="3251" y="4870"/>
                    <a:pt x="3227" y="5108"/>
                  </a:cubicBezTo>
                  <a:cubicBezTo>
                    <a:pt x="3072" y="4977"/>
                    <a:pt x="3227" y="4596"/>
                    <a:pt x="2846" y="4418"/>
                  </a:cubicBezTo>
                  <a:cubicBezTo>
                    <a:pt x="2703" y="4346"/>
                    <a:pt x="2489" y="4346"/>
                    <a:pt x="2156" y="4441"/>
                  </a:cubicBezTo>
                  <a:cubicBezTo>
                    <a:pt x="2180" y="4430"/>
                    <a:pt x="2203" y="4430"/>
                    <a:pt x="2227" y="4441"/>
                  </a:cubicBezTo>
                  <a:cubicBezTo>
                    <a:pt x="2203" y="4430"/>
                    <a:pt x="2180" y="4430"/>
                    <a:pt x="2156" y="4441"/>
                  </a:cubicBezTo>
                  <a:cubicBezTo>
                    <a:pt x="2882" y="4441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65"/>
                    <a:pt x="2858" y="5501"/>
                    <a:pt x="2453" y="5418"/>
                  </a:cubicBezTo>
                  <a:cubicBezTo>
                    <a:pt x="2489" y="5394"/>
                    <a:pt x="2513" y="5358"/>
                    <a:pt x="2525" y="5299"/>
                  </a:cubicBezTo>
                  <a:cubicBezTo>
                    <a:pt x="2525" y="5299"/>
                    <a:pt x="2525" y="5299"/>
                    <a:pt x="2525" y="5287"/>
                  </a:cubicBez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61"/>
                    <a:pt x="2275" y="5001"/>
                    <a:pt x="2191" y="5156"/>
                  </a:cubicBezTo>
                  <a:cubicBezTo>
                    <a:pt x="2346" y="5108"/>
                    <a:pt x="2358" y="5251"/>
                    <a:pt x="2299" y="5299"/>
                  </a:cubicBezTo>
                  <a:cubicBezTo>
                    <a:pt x="2227" y="5358"/>
                    <a:pt x="2084" y="5299"/>
                    <a:pt x="2025" y="5251"/>
                  </a:cubicBezTo>
                  <a:cubicBezTo>
                    <a:pt x="1989" y="5203"/>
                    <a:pt x="1965" y="5144"/>
                    <a:pt x="1965" y="5084"/>
                  </a:cubicBezTo>
                  <a:cubicBezTo>
                    <a:pt x="1953" y="4918"/>
                    <a:pt x="2049" y="4656"/>
                    <a:pt x="2370" y="4787"/>
                  </a:cubicBezTo>
                  <a:cubicBezTo>
                    <a:pt x="2275" y="4441"/>
                    <a:pt x="1810" y="4501"/>
                    <a:pt x="1644" y="4763"/>
                  </a:cubicBezTo>
                  <a:cubicBezTo>
                    <a:pt x="1513" y="4572"/>
                    <a:pt x="1382" y="4644"/>
                    <a:pt x="1358" y="4346"/>
                  </a:cubicBezTo>
                  <a:cubicBezTo>
                    <a:pt x="1096" y="4906"/>
                    <a:pt x="1418" y="5013"/>
                    <a:pt x="1513" y="5239"/>
                  </a:cubicBezTo>
                  <a:lnTo>
                    <a:pt x="1513" y="5239"/>
                  </a:lnTo>
                  <a:cubicBezTo>
                    <a:pt x="1275" y="4787"/>
                    <a:pt x="917" y="4942"/>
                    <a:pt x="632" y="4680"/>
                  </a:cubicBezTo>
                  <a:cubicBezTo>
                    <a:pt x="667" y="5215"/>
                    <a:pt x="1060" y="5203"/>
                    <a:pt x="1334" y="5334"/>
                  </a:cubicBezTo>
                  <a:lnTo>
                    <a:pt x="1334" y="5334"/>
                  </a:lnTo>
                  <a:cubicBezTo>
                    <a:pt x="620" y="5037"/>
                    <a:pt x="441" y="5430"/>
                    <a:pt x="1" y="5477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60" y="5739"/>
                    <a:pt x="667" y="5727"/>
                    <a:pt x="632" y="6275"/>
                  </a:cubicBezTo>
                  <a:cubicBezTo>
                    <a:pt x="929" y="6001"/>
                    <a:pt x="1275" y="6156"/>
                    <a:pt x="1513" y="5715"/>
                  </a:cubicBezTo>
                  <a:lnTo>
                    <a:pt x="1513" y="5715"/>
                  </a:lnTo>
                  <a:cubicBezTo>
                    <a:pt x="1418" y="5930"/>
                    <a:pt x="1096" y="6049"/>
                    <a:pt x="1358" y="6596"/>
                  </a:cubicBezTo>
                  <a:cubicBezTo>
                    <a:pt x="1370" y="6287"/>
                    <a:pt x="1501" y="6358"/>
                    <a:pt x="1632" y="6168"/>
                  </a:cubicBezTo>
                  <a:close/>
                  <a:moveTo>
                    <a:pt x="7287" y="5299"/>
                  </a:moveTo>
                  <a:close/>
                  <a:moveTo>
                    <a:pt x="6752" y="5132"/>
                  </a:moveTo>
                  <a:cubicBezTo>
                    <a:pt x="6942" y="5180"/>
                    <a:pt x="7133" y="5334"/>
                    <a:pt x="7478" y="5406"/>
                  </a:cubicBezTo>
                  <a:cubicBezTo>
                    <a:pt x="7573" y="5430"/>
                    <a:pt x="7680" y="5442"/>
                    <a:pt x="7775" y="5453"/>
                  </a:cubicBezTo>
                  <a:cubicBezTo>
                    <a:pt x="7668" y="5465"/>
                    <a:pt x="7573" y="5477"/>
                    <a:pt x="7478" y="5501"/>
                  </a:cubicBezTo>
                  <a:cubicBezTo>
                    <a:pt x="7133" y="5584"/>
                    <a:pt x="6942" y="5727"/>
                    <a:pt x="6752" y="5775"/>
                  </a:cubicBezTo>
                  <a:cubicBezTo>
                    <a:pt x="6609" y="5799"/>
                    <a:pt x="6454" y="5775"/>
                    <a:pt x="6323" y="5704"/>
                  </a:cubicBezTo>
                  <a:cubicBezTo>
                    <a:pt x="6549" y="5715"/>
                    <a:pt x="6763" y="5620"/>
                    <a:pt x="6918" y="5453"/>
                  </a:cubicBezTo>
                  <a:cubicBezTo>
                    <a:pt x="6763" y="5287"/>
                    <a:pt x="6549" y="5192"/>
                    <a:pt x="6323" y="5203"/>
                  </a:cubicBezTo>
                  <a:cubicBezTo>
                    <a:pt x="6454" y="5120"/>
                    <a:pt x="6609" y="5108"/>
                    <a:pt x="6763" y="5144"/>
                  </a:cubicBezTo>
                  <a:close/>
                  <a:moveTo>
                    <a:pt x="6859" y="6620"/>
                  </a:moveTo>
                  <a:close/>
                  <a:moveTo>
                    <a:pt x="6644" y="4049"/>
                  </a:moveTo>
                  <a:close/>
                  <a:moveTo>
                    <a:pt x="6156" y="4310"/>
                  </a:moveTo>
                  <a:cubicBezTo>
                    <a:pt x="6323" y="4215"/>
                    <a:pt x="6549" y="4180"/>
                    <a:pt x="6859" y="3989"/>
                  </a:cubicBezTo>
                  <a:cubicBezTo>
                    <a:pt x="6942" y="3929"/>
                    <a:pt x="7025" y="3870"/>
                    <a:pt x="7109" y="3810"/>
                  </a:cubicBezTo>
                  <a:cubicBezTo>
                    <a:pt x="7037" y="3894"/>
                    <a:pt x="6978" y="3977"/>
                    <a:pt x="6930" y="4060"/>
                  </a:cubicBezTo>
                  <a:cubicBezTo>
                    <a:pt x="6728" y="4358"/>
                    <a:pt x="6704" y="4596"/>
                    <a:pt x="6597" y="4763"/>
                  </a:cubicBezTo>
                  <a:cubicBezTo>
                    <a:pt x="6513" y="4894"/>
                    <a:pt x="6394" y="4977"/>
                    <a:pt x="6251" y="5025"/>
                  </a:cubicBezTo>
                  <a:cubicBezTo>
                    <a:pt x="6418" y="4870"/>
                    <a:pt x="6501" y="4644"/>
                    <a:pt x="6490" y="4418"/>
                  </a:cubicBezTo>
                  <a:cubicBezTo>
                    <a:pt x="6263" y="4406"/>
                    <a:pt x="6049" y="4501"/>
                    <a:pt x="5894" y="4668"/>
                  </a:cubicBezTo>
                  <a:cubicBezTo>
                    <a:pt x="5942" y="4525"/>
                    <a:pt x="6037" y="4406"/>
                    <a:pt x="6156" y="4322"/>
                  </a:cubicBezTo>
                  <a:close/>
                  <a:moveTo>
                    <a:pt x="6490" y="6477"/>
                  </a:moveTo>
                  <a:cubicBezTo>
                    <a:pt x="6501" y="6251"/>
                    <a:pt x="6406" y="6025"/>
                    <a:pt x="6251" y="5882"/>
                  </a:cubicBezTo>
                  <a:cubicBezTo>
                    <a:pt x="6394" y="5918"/>
                    <a:pt x="6513" y="6013"/>
                    <a:pt x="6597" y="6132"/>
                  </a:cubicBezTo>
                  <a:cubicBezTo>
                    <a:pt x="6704" y="6311"/>
                    <a:pt x="6728" y="6537"/>
                    <a:pt x="6930" y="6847"/>
                  </a:cubicBezTo>
                  <a:cubicBezTo>
                    <a:pt x="6978" y="6918"/>
                    <a:pt x="7037" y="7001"/>
                    <a:pt x="7109" y="7097"/>
                  </a:cubicBezTo>
                  <a:cubicBezTo>
                    <a:pt x="7013" y="7025"/>
                    <a:pt x="6942" y="6966"/>
                    <a:pt x="6859" y="6906"/>
                  </a:cubicBezTo>
                  <a:cubicBezTo>
                    <a:pt x="6561" y="6716"/>
                    <a:pt x="6323" y="6692"/>
                    <a:pt x="6156" y="6585"/>
                  </a:cubicBezTo>
                  <a:cubicBezTo>
                    <a:pt x="6025" y="6501"/>
                    <a:pt x="5930" y="6382"/>
                    <a:pt x="5894" y="6239"/>
                  </a:cubicBezTo>
                  <a:cubicBezTo>
                    <a:pt x="6049" y="6406"/>
                    <a:pt x="6263" y="6501"/>
                    <a:pt x="6501" y="6489"/>
                  </a:cubicBezTo>
                  <a:close/>
                  <a:moveTo>
                    <a:pt x="5620" y="7263"/>
                  </a:moveTo>
                  <a:close/>
                  <a:moveTo>
                    <a:pt x="5216" y="4584"/>
                  </a:moveTo>
                  <a:cubicBezTo>
                    <a:pt x="5144" y="4453"/>
                    <a:pt x="5120" y="4299"/>
                    <a:pt x="5144" y="4156"/>
                  </a:cubicBezTo>
                  <a:cubicBezTo>
                    <a:pt x="5192" y="3965"/>
                    <a:pt x="5347" y="3775"/>
                    <a:pt x="5418" y="3429"/>
                  </a:cubicBezTo>
                  <a:cubicBezTo>
                    <a:pt x="5442" y="3322"/>
                    <a:pt x="5454" y="3227"/>
                    <a:pt x="5466" y="3132"/>
                  </a:cubicBezTo>
                  <a:cubicBezTo>
                    <a:pt x="5478" y="3227"/>
                    <a:pt x="5489" y="3322"/>
                    <a:pt x="5513" y="3429"/>
                  </a:cubicBezTo>
                  <a:cubicBezTo>
                    <a:pt x="5597" y="3775"/>
                    <a:pt x="5739" y="3965"/>
                    <a:pt x="5787" y="4156"/>
                  </a:cubicBezTo>
                  <a:cubicBezTo>
                    <a:pt x="5811" y="4299"/>
                    <a:pt x="5799" y="4453"/>
                    <a:pt x="5716" y="4584"/>
                  </a:cubicBezTo>
                  <a:cubicBezTo>
                    <a:pt x="5942" y="4358"/>
                    <a:pt x="5775" y="3989"/>
                    <a:pt x="5466" y="3989"/>
                  </a:cubicBezTo>
                  <a:cubicBezTo>
                    <a:pt x="5156" y="3989"/>
                    <a:pt x="5001" y="4358"/>
                    <a:pt x="5216" y="4584"/>
                  </a:cubicBezTo>
                  <a:close/>
                  <a:moveTo>
                    <a:pt x="5478" y="6906"/>
                  </a:moveTo>
                  <a:cubicBezTo>
                    <a:pt x="5644" y="6751"/>
                    <a:pt x="5739" y="6537"/>
                    <a:pt x="5728" y="6311"/>
                  </a:cubicBezTo>
                  <a:cubicBezTo>
                    <a:pt x="5811" y="6442"/>
                    <a:pt x="5823" y="6596"/>
                    <a:pt x="5799" y="6751"/>
                  </a:cubicBezTo>
                  <a:cubicBezTo>
                    <a:pt x="5751" y="6942"/>
                    <a:pt x="5609" y="7120"/>
                    <a:pt x="5525" y="7478"/>
                  </a:cubicBezTo>
                  <a:cubicBezTo>
                    <a:pt x="5501" y="7573"/>
                    <a:pt x="5489" y="7668"/>
                    <a:pt x="5478" y="7775"/>
                  </a:cubicBezTo>
                  <a:cubicBezTo>
                    <a:pt x="5466" y="7668"/>
                    <a:pt x="5454" y="7573"/>
                    <a:pt x="5430" y="7478"/>
                  </a:cubicBezTo>
                  <a:cubicBezTo>
                    <a:pt x="5358" y="7120"/>
                    <a:pt x="5204" y="6942"/>
                    <a:pt x="5156" y="6751"/>
                  </a:cubicBezTo>
                  <a:cubicBezTo>
                    <a:pt x="5132" y="6596"/>
                    <a:pt x="5156" y="6442"/>
                    <a:pt x="5228" y="6311"/>
                  </a:cubicBezTo>
                  <a:cubicBezTo>
                    <a:pt x="5216" y="6537"/>
                    <a:pt x="5311" y="6751"/>
                    <a:pt x="5478" y="6906"/>
                  </a:cubicBezTo>
                  <a:close/>
                  <a:moveTo>
                    <a:pt x="4299" y="6858"/>
                  </a:moveTo>
                  <a:close/>
                  <a:moveTo>
                    <a:pt x="4299" y="4060"/>
                  </a:moveTo>
                  <a:close/>
                  <a:moveTo>
                    <a:pt x="4454" y="4430"/>
                  </a:moveTo>
                  <a:cubicBezTo>
                    <a:pt x="4430" y="4656"/>
                    <a:pt x="4525" y="4882"/>
                    <a:pt x="4692" y="5037"/>
                  </a:cubicBezTo>
                  <a:cubicBezTo>
                    <a:pt x="4549" y="4989"/>
                    <a:pt x="4418" y="4894"/>
                    <a:pt x="4335" y="4775"/>
                  </a:cubicBezTo>
                  <a:cubicBezTo>
                    <a:pt x="4239" y="4596"/>
                    <a:pt x="4204" y="4370"/>
                    <a:pt x="4013" y="4072"/>
                  </a:cubicBezTo>
                  <a:cubicBezTo>
                    <a:pt x="3954" y="3977"/>
                    <a:pt x="3894" y="3894"/>
                    <a:pt x="3834" y="3822"/>
                  </a:cubicBezTo>
                  <a:cubicBezTo>
                    <a:pt x="3918" y="3882"/>
                    <a:pt x="4001" y="3941"/>
                    <a:pt x="4085" y="4001"/>
                  </a:cubicBezTo>
                  <a:cubicBezTo>
                    <a:pt x="4382" y="4191"/>
                    <a:pt x="4620" y="4215"/>
                    <a:pt x="4787" y="4322"/>
                  </a:cubicBezTo>
                  <a:cubicBezTo>
                    <a:pt x="4918" y="4406"/>
                    <a:pt x="5013" y="4525"/>
                    <a:pt x="5049" y="4680"/>
                  </a:cubicBezTo>
                  <a:cubicBezTo>
                    <a:pt x="4894" y="4513"/>
                    <a:pt x="4668" y="4418"/>
                    <a:pt x="4454" y="4430"/>
                  </a:cubicBezTo>
                  <a:close/>
                  <a:moveTo>
                    <a:pt x="5049" y="6239"/>
                  </a:moveTo>
                  <a:cubicBezTo>
                    <a:pt x="5001" y="6382"/>
                    <a:pt x="4906" y="6513"/>
                    <a:pt x="4787" y="6596"/>
                  </a:cubicBezTo>
                  <a:cubicBezTo>
                    <a:pt x="4608" y="6692"/>
                    <a:pt x="4382" y="6716"/>
                    <a:pt x="4073" y="6918"/>
                  </a:cubicBezTo>
                  <a:cubicBezTo>
                    <a:pt x="4001" y="6966"/>
                    <a:pt x="3918" y="7025"/>
                    <a:pt x="3823" y="7097"/>
                  </a:cubicBezTo>
                  <a:cubicBezTo>
                    <a:pt x="3894" y="7013"/>
                    <a:pt x="3954" y="6930"/>
                    <a:pt x="4013" y="6847"/>
                  </a:cubicBezTo>
                  <a:cubicBezTo>
                    <a:pt x="4204" y="6549"/>
                    <a:pt x="4227" y="6311"/>
                    <a:pt x="4335" y="6144"/>
                  </a:cubicBezTo>
                  <a:cubicBezTo>
                    <a:pt x="4418" y="6013"/>
                    <a:pt x="4537" y="5918"/>
                    <a:pt x="4680" y="5882"/>
                  </a:cubicBezTo>
                  <a:cubicBezTo>
                    <a:pt x="4525" y="6037"/>
                    <a:pt x="4430" y="6251"/>
                    <a:pt x="4442" y="6477"/>
                  </a:cubicBezTo>
                  <a:cubicBezTo>
                    <a:pt x="4668" y="6489"/>
                    <a:pt x="4894" y="6406"/>
                    <a:pt x="5049" y="6239"/>
                  </a:cubicBezTo>
                  <a:close/>
                  <a:moveTo>
                    <a:pt x="3644" y="5608"/>
                  </a:moveTo>
                  <a:close/>
                  <a:moveTo>
                    <a:pt x="3453" y="5406"/>
                  </a:moveTo>
                  <a:cubicBezTo>
                    <a:pt x="3811" y="5334"/>
                    <a:pt x="3989" y="5180"/>
                    <a:pt x="4180" y="5144"/>
                  </a:cubicBezTo>
                  <a:cubicBezTo>
                    <a:pt x="4323" y="5108"/>
                    <a:pt x="4477" y="5132"/>
                    <a:pt x="4620" y="5203"/>
                  </a:cubicBezTo>
                  <a:cubicBezTo>
                    <a:pt x="4382" y="5192"/>
                    <a:pt x="4168" y="5287"/>
                    <a:pt x="4025" y="5453"/>
                  </a:cubicBezTo>
                  <a:cubicBezTo>
                    <a:pt x="4168" y="5620"/>
                    <a:pt x="4394" y="5715"/>
                    <a:pt x="4620" y="5704"/>
                  </a:cubicBezTo>
                  <a:cubicBezTo>
                    <a:pt x="4477" y="5787"/>
                    <a:pt x="4323" y="5811"/>
                    <a:pt x="4180" y="5775"/>
                  </a:cubicBezTo>
                  <a:cubicBezTo>
                    <a:pt x="3989" y="5727"/>
                    <a:pt x="3811" y="5584"/>
                    <a:pt x="3453" y="5501"/>
                  </a:cubicBezTo>
                  <a:cubicBezTo>
                    <a:pt x="3346" y="5477"/>
                    <a:pt x="3251" y="5465"/>
                    <a:pt x="3156" y="5453"/>
                  </a:cubicBezTo>
                  <a:cubicBezTo>
                    <a:pt x="3251" y="5453"/>
                    <a:pt x="3358" y="5442"/>
                    <a:pt x="3453" y="541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26"/>
            <p:cNvSpPr/>
            <p:nvPr/>
          </p:nvSpPr>
          <p:spPr>
            <a:xfrm>
              <a:off x="5742675" y="1321425"/>
              <a:ext cx="273275" cy="273275"/>
            </a:xfrm>
            <a:custGeom>
              <a:avLst/>
              <a:gdLst/>
              <a:ahLst/>
              <a:cxnLst/>
              <a:rect l="l" t="t" r="r" b="b"/>
              <a:pathLst>
                <a:path w="10931" h="10931" extrusionOk="0">
                  <a:moveTo>
                    <a:pt x="1620" y="6168"/>
                  </a:moveTo>
                  <a:cubicBezTo>
                    <a:pt x="1798" y="6418"/>
                    <a:pt x="2262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87"/>
                    <a:pt x="1965" y="5727"/>
                    <a:pt x="2012" y="5680"/>
                  </a:cubicBezTo>
                  <a:cubicBezTo>
                    <a:pt x="2060" y="5620"/>
                    <a:pt x="2203" y="5573"/>
                    <a:pt x="2274" y="5620"/>
                  </a:cubicBezTo>
                  <a:cubicBezTo>
                    <a:pt x="2346" y="5680"/>
                    <a:pt x="2322" y="5823"/>
                    <a:pt x="2167" y="5775"/>
                  </a:cubicBezTo>
                  <a:cubicBezTo>
                    <a:pt x="2251" y="5942"/>
                    <a:pt x="2501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lnTo>
                    <a:pt x="2513" y="5620"/>
                  </a:lnTo>
                  <a:cubicBezTo>
                    <a:pt x="2501" y="5573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cubicBezTo>
                    <a:pt x="2465" y="5323"/>
                    <a:pt x="2846" y="6489"/>
                    <a:pt x="2132" y="6489"/>
                  </a:cubicBezTo>
                  <a:lnTo>
                    <a:pt x="2203" y="6489"/>
                  </a:lnTo>
                  <a:cubicBezTo>
                    <a:pt x="2179" y="6489"/>
                    <a:pt x="2155" y="6489"/>
                    <a:pt x="2132" y="6489"/>
                  </a:cubicBezTo>
                  <a:cubicBezTo>
                    <a:pt x="2465" y="6585"/>
                    <a:pt x="2679" y="6585"/>
                    <a:pt x="2822" y="6513"/>
                  </a:cubicBezTo>
                  <a:cubicBezTo>
                    <a:pt x="3191" y="6335"/>
                    <a:pt x="3048" y="5954"/>
                    <a:pt x="3191" y="5823"/>
                  </a:cubicBezTo>
                  <a:cubicBezTo>
                    <a:pt x="3227" y="6049"/>
                    <a:pt x="3358" y="6108"/>
                    <a:pt x="3536" y="6037"/>
                  </a:cubicBezTo>
                  <a:cubicBezTo>
                    <a:pt x="3358" y="5882"/>
                    <a:pt x="3501" y="5692"/>
                    <a:pt x="3679" y="5704"/>
                  </a:cubicBezTo>
                  <a:cubicBezTo>
                    <a:pt x="3953" y="5715"/>
                    <a:pt x="4298" y="6001"/>
                    <a:pt x="4751" y="5692"/>
                  </a:cubicBezTo>
                  <a:cubicBezTo>
                    <a:pt x="4846" y="5680"/>
                    <a:pt x="4929" y="5656"/>
                    <a:pt x="5013" y="5632"/>
                  </a:cubicBezTo>
                  <a:cubicBezTo>
                    <a:pt x="4941" y="5680"/>
                    <a:pt x="4858" y="5727"/>
                    <a:pt x="4787" y="5775"/>
                  </a:cubicBezTo>
                  <a:cubicBezTo>
                    <a:pt x="4251" y="5882"/>
                    <a:pt x="4203" y="6335"/>
                    <a:pt x="4025" y="6537"/>
                  </a:cubicBezTo>
                  <a:cubicBezTo>
                    <a:pt x="3894" y="6668"/>
                    <a:pt x="3667" y="6632"/>
                    <a:pt x="3691" y="6394"/>
                  </a:cubicBezTo>
                  <a:cubicBezTo>
                    <a:pt x="3513" y="6466"/>
                    <a:pt x="3453" y="6608"/>
                    <a:pt x="3596" y="6787"/>
                  </a:cubicBezTo>
                  <a:cubicBezTo>
                    <a:pt x="3405" y="6799"/>
                    <a:pt x="3227" y="6430"/>
                    <a:pt x="2846" y="6561"/>
                  </a:cubicBezTo>
                  <a:cubicBezTo>
                    <a:pt x="2691" y="6620"/>
                    <a:pt x="2536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29" y="7656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08" y="7323"/>
                    <a:pt x="3275" y="7561"/>
                  </a:cubicBezTo>
                  <a:cubicBezTo>
                    <a:pt x="3275" y="7513"/>
                    <a:pt x="3275" y="7454"/>
                    <a:pt x="3239" y="7418"/>
                  </a:cubicBezTo>
                  <a:cubicBezTo>
                    <a:pt x="3239" y="7418"/>
                    <a:pt x="3239" y="7406"/>
                    <a:pt x="3239" y="7406"/>
                  </a:cubicBezTo>
                  <a:cubicBezTo>
                    <a:pt x="3239" y="7394"/>
                    <a:pt x="3215" y="7382"/>
                    <a:pt x="3203" y="7370"/>
                  </a:cubicBezTo>
                  <a:cubicBezTo>
                    <a:pt x="3072" y="7216"/>
                    <a:pt x="2846" y="7358"/>
                    <a:pt x="2905" y="7549"/>
                  </a:cubicBezTo>
                  <a:cubicBezTo>
                    <a:pt x="2977" y="7418"/>
                    <a:pt x="3096" y="7489"/>
                    <a:pt x="3084" y="7585"/>
                  </a:cubicBezTo>
                  <a:cubicBezTo>
                    <a:pt x="3072" y="7668"/>
                    <a:pt x="2941" y="7728"/>
                    <a:pt x="2858" y="7728"/>
                  </a:cubicBezTo>
                  <a:cubicBezTo>
                    <a:pt x="2798" y="7728"/>
                    <a:pt x="2739" y="7704"/>
                    <a:pt x="2703" y="7656"/>
                  </a:cubicBezTo>
                  <a:cubicBezTo>
                    <a:pt x="2572" y="7549"/>
                    <a:pt x="2465" y="7287"/>
                    <a:pt x="2786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4" y="7620"/>
                    <a:pt x="1977" y="7763"/>
                    <a:pt x="1751" y="7573"/>
                  </a:cubicBezTo>
                  <a:cubicBezTo>
                    <a:pt x="1953" y="8144"/>
                    <a:pt x="2274" y="8001"/>
                    <a:pt x="2489" y="8097"/>
                  </a:cubicBezTo>
                  <a:lnTo>
                    <a:pt x="2489" y="8097"/>
                  </a:lnTo>
                  <a:cubicBezTo>
                    <a:pt x="2001" y="7942"/>
                    <a:pt x="1858" y="8299"/>
                    <a:pt x="1465" y="8323"/>
                  </a:cubicBezTo>
                  <a:cubicBezTo>
                    <a:pt x="1881" y="8668"/>
                    <a:pt x="2143" y="8382"/>
                    <a:pt x="2441" y="8275"/>
                  </a:cubicBezTo>
                  <a:lnTo>
                    <a:pt x="2441" y="8275"/>
                  </a:lnTo>
                  <a:cubicBezTo>
                    <a:pt x="1715" y="8573"/>
                    <a:pt x="1881" y="8978"/>
                    <a:pt x="1584" y="9323"/>
                  </a:cubicBezTo>
                  <a:cubicBezTo>
                    <a:pt x="1941" y="9025"/>
                    <a:pt x="2346" y="9192"/>
                    <a:pt x="2632" y="8478"/>
                  </a:cubicBezTo>
                  <a:lnTo>
                    <a:pt x="2632" y="8478"/>
                  </a:lnTo>
                  <a:cubicBezTo>
                    <a:pt x="2524" y="8775"/>
                    <a:pt x="2239" y="9025"/>
                    <a:pt x="2596" y="9442"/>
                  </a:cubicBezTo>
                  <a:cubicBezTo>
                    <a:pt x="2608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63" y="8954"/>
                    <a:pt x="3346" y="9156"/>
                  </a:cubicBezTo>
                  <a:cubicBezTo>
                    <a:pt x="3144" y="8930"/>
                    <a:pt x="3286" y="8882"/>
                    <a:pt x="3251" y="8656"/>
                  </a:cubicBezTo>
                  <a:cubicBezTo>
                    <a:pt x="3548" y="8728"/>
                    <a:pt x="3917" y="8442"/>
                    <a:pt x="3751" y="8132"/>
                  </a:cubicBezTo>
                  <a:cubicBezTo>
                    <a:pt x="3620" y="8454"/>
                    <a:pt x="3358" y="8335"/>
                    <a:pt x="3251" y="8216"/>
                  </a:cubicBezTo>
                  <a:cubicBezTo>
                    <a:pt x="3203" y="8168"/>
                    <a:pt x="3179" y="8109"/>
                    <a:pt x="3179" y="8049"/>
                  </a:cubicBezTo>
                  <a:cubicBezTo>
                    <a:pt x="3179" y="7978"/>
                    <a:pt x="3251" y="7835"/>
                    <a:pt x="3334" y="7823"/>
                  </a:cubicBezTo>
                  <a:cubicBezTo>
                    <a:pt x="3417" y="7811"/>
                    <a:pt x="3501" y="7930"/>
                    <a:pt x="3370" y="8001"/>
                  </a:cubicBezTo>
                  <a:cubicBezTo>
                    <a:pt x="3394" y="8001"/>
                    <a:pt x="3417" y="8001"/>
                    <a:pt x="3441" y="8001"/>
                  </a:cubicBezTo>
                  <a:cubicBezTo>
                    <a:pt x="3525" y="7990"/>
                    <a:pt x="3596" y="7918"/>
                    <a:pt x="3596" y="7835"/>
                  </a:cubicBezTo>
                  <a:cubicBezTo>
                    <a:pt x="3596" y="7787"/>
                    <a:pt x="3584" y="7739"/>
                    <a:pt x="3548" y="7704"/>
                  </a:cubicBezTo>
                  <a:cubicBezTo>
                    <a:pt x="3536" y="7680"/>
                    <a:pt x="3525" y="7668"/>
                    <a:pt x="3501" y="7656"/>
                  </a:cubicBezTo>
                  <a:lnTo>
                    <a:pt x="3501" y="7656"/>
                  </a:lnTo>
                  <a:cubicBezTo>
                    <a:pt x="3453" y="7632"/>
                    <a:pt x="3405" y="7620"/>
                    <a:pt x="3358" y="7632"/>
                  </a:cubicBezTo>
                  <a:cubicBezTo>
                    <a:pt x="3584" y="7287"/>
                    <a:pt x="3906" y="7013"/>
                    <a:pt x="4287" y="6835"/>
                  </a:cubicBezTo>
                  <a:cubicBezTo>
                    <a:pt x="3251" y="7478"/>
                    <a:pt x="4346" y="8025"/>
                    <a:pt x="3834" y="8537"/>
                  </a:cubicBezTo>
                  <a:lnTo>
                    <a:pt x="3894" y="8490"/>
                  </a:lnTo>
                  <a:cubicBezTo>
                    <a:pt x="3870" y="8501"/>
                    <a:pt x="3858" y="8525"/>
                    <a:pt x="3834" y="8537"/>
                  </a:cubicBezTo>
                  <a:cubicBezTo>
                    <a:pt x="4132" y="8371"/>
                    <a:pt x="4287" y="8216"/>
                    <a:pt x="4334" y="8061"/>
                  </a:cubicBezTo>
                  <a:cubicBezTo>
                    <a:pt x="4465" y="7680"/>
                    <a:pt x="4108" y="7513"/>
                    <a:pt x="4120" y="7311"/>
                  </a:cubicBezTo>
                  <a:cubicBezTo>
                    <a:pt x="4298" y="7466"/>
                    <a:pt x="4441" y="7406"/>
                    <a:pt x="4513" y="7216"/>
                  </a:cubicBezTo>
                  <a:cubicBezTo>
                    <a:pt x="4275" y="7239"/>
                    <a:pt x="4239" y="7013"/>
                    <a:pt x="4370" y="6882"/>
                  </a:cubicBezTo>
                  <a:cubicBezTo>
                    <a:pt x="4572" y="6704"/>
                    <a:pt x="5025" y="6656"/>
                    <a:pt x="5120" y="6120"/>
                  </a:cubicBezTo>
                  <a:cubicBezTo>
                    <a:pt x="5180" y="6049"/>
                    <a:pt x="5227" y="5965"/>
                    <a:pt x="5275" y="5882"/>
                  </a:cubicBezTo>
                  <a:cubicBezTo>
                    <a:pt x="5239" y="5977"/>
                    <a:pt x="5227" y="6061"/>
                    <a:pt x="5215" y="6156"/>
                  </a:cubicBezTo>
                  <a:cubicBezTo>
                    <a:pt x="4906" y="6596"/>
                    <a:pt x="5191" y="6954"/>
                    <a:pt x="5203" y="7228"/>
                  </a:cubicBezTo>
                  <a:cubicBezTo>
                    <a:pt x="5203" y="7406"/>
                    <a:pt x="5025" y="7549"/>
                    <a:pt x="4870" y="7370"/>
                  </a:cubicBezTo>
                  <a:cubicBezTo>
                    <a:pt x="4799" y="7549"/>
                    <a:pt x="4846" y="7680"/>
                    <a:pt x="5084" y="7716"/>
                  </a:cubicBezTo>
                  <a:cubicBezTo>
                    <a:pt x="4953" y="7859"/>
                    <a:pt x="4572" y="7716"/>
                    <a:pt x="4394" y="8085"/>
                  </a:cubicBezTo>
                  <a:cubicBezTo>
                    <a:pt x="4322" y="8228"/>
                    <a:pt x="4322" y="8442"/>
                    <a:pt x="4406" y="8775"/>
                  </a:cubicBezTo>
                  <a:lnTo>
                    <a:pt x="4406" y="8775"/>
                  </a:lnTo>
                  <a:lnTo>
                    <a:pt x="4406" y="8775"/>
                  </a:lnTo>
                  <a:cubicBezTo>
                    <a:pt x="4418" y="8061"/>
                    <a:pt x="5572" y="8442"/>
                    <a:pt x="5299" y="7263"/>
                  </a:cubicBezTo>
                  <a:lnTo>
                    <a:pt x="5299" y="7263"/>
                  </a:lnTo>
                  <a:cubicBezTo>
                    <a:pt x="5441" y="7656"/>
                    <a:pt x="5477" y="8085"/>
                    <a:pt x="5394" y="8490"/>
                  </a:cubicBezTo>
                  <a:cubicBezTo>
                    <a:pt x="5370" y="8442"/>
                    <a:pt x="5322" y="8418"/>
                    <a:pt x="5275" y="8406"/>
                  </a:cubicBezTo>
                  <a:lnTo>
                    <a:pt x="5263" y="8406"/>
                  </a:lnTo>
                  <a:cubicBezTo>
                    <a:pt x="5251" y="8406"/>
                    <a:pt x="5227" y="8406"/>
                    <a:pt x="5215" y="8406"/>
                  </a:cubicBezTo>
                  <a:cubicBezTo>
                    <a:pt x="5108" y="8418"/>
                    <a:pt x="5037" y="8501"/>
                    <a:pt x="5037" y="8597"/>
                  </a:cubicBezTo>
                  <a:cubicBezTo>
                    <a:pt x="5037" y="8644"/>
                    <a:pt x="5060" y="8692"/>
                    <a:pt x="5096" y="8728"/>
                  </a:cubicBezTo>
                  <a:lnTo>
                    <a:pt x="5132" y="8740"/>
                  </a:lnTo>
                  <a:cubicBezTo>
                    <a:pt x="5084" y="8597"/>
                    <a:pt x="5227" y="8573"/>
                    <a:pt x="5275" y="8644"/>
                  </a:cubicBezTo>
                  <a:cubicBezTo>
                    <a:pt x="5334" y="8716"/>
                    <a:pt x="5275" y="8859"/>
                    <a:pt x="5227" y="8906"/>
                  </a:cubicBezTo>
                  <a:cubicBezTo>
                    <a:pt x="5180" y="8954"/>
                    <a:pt x="5120" y="8978"/>
                    <a:pt x="5060" y="8966"/>
                  </a:cubicBezTo>
                  <a:cubicBezTo>
                    <a:pt x="4894" y="8978"/>
                    <a:pt x="4632" y="8882"/>
                    <a:pt x="4763" y="8561"/>
                  </a:cubicBezTo>
                  <a:cubicBezTo>
                    <a:pt x="4418" y="8656"/>
                    <a:pt x="4477" y="9121"/>
                    <a:pt x="4739" y="9299"/>
                  </a:cubicBezTo>
                  <a:cubicBezTo>
                    <a:pt x="4548" y="9418"/>
                    <a:pt x="4620" y="9561"/>
                    <a:pt x="4322" y="9573"/>
                  </a:cubicBezTo>
                  <a:cubicBezTo>
                    <a:pt x="4882" y="9847"/>
                    <a:pt x="4989" y="9514"/>
                    <a:pt x="5215" y="9430"/>
                  </a:cubicBezTo>
                  <a:lnTo>
                    <a:pt x="5215" y="9430"/>
                  </a:lnTo>
                  <a:cubicBezTo>
                    <a:pt x="4763" y="9656"/>
                    <a:pt x="4918" y="10014"/>
                    <a:pt x="4656" y="10311"/>
                  </a:cubicBezTo>
                  <a:cubicBezTo>
                    <a:pt x="5191" y="10264"/>
                    <a:pt x="5180" y="9871"/>
                    <a:pt x="5310" y="9597"/>
                  </a:cubicBezTo>
                  <a:lnTo>
                    <a:pt x="5310" y="9597"/>
                  </a:lnTo>
                  <a:cubicBezTo>
                    <a:pt x="5013" y="10311"/>
                    <a:pt x="5406" y="10490"/>
                    <a:pt x="5453" y="10930"/>
                  </a:cubicBezTo>
                  <a:cubicBezTo>
                    <a:pt x="5489" y="10490"/>
                    <a:pt x="5894" y="10311"/>
                    <a:pt x="5584" y="9597"/>
                  </a:cubicBezTo>
                  <a:lnTo>
                    <a:pt x="5584" y="9597"/>
                  </a:lnTo>
                  <a:cubicBezTo>
                    <a:pt x="5715" y="9871"/>
                    <a:pt x="5703" y="10264"/>
                    <a:pt x="6239" y="10311"/>
                  </a:cubicBezTo>
                  <a:cubicBezTo>
                    <a:pt x="5977" y="10014"/>
                    <a:pt x="6132" y="9656"/>
                    <a:pt x="5691" y="9430"/>
                  </a:cubicBezTo>
                  <a:lnTo>
                    <a:pt x="5691" y="9430"/>
                  </a:lnTo>
                  <a:cubicBezTo>
                    <a:pt x="5906" y="9514"/>
                    <a:pt x="6025" y="9835"/>
                    <a:pt x="6573" y="9573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21"/>
                    <a:pt x="6477" y="8656"/>
                    <a:pt x="6132" y="8561"/>
                  </a:cubicBezTo>
                  <a:cubicBezTo>
                    <a:pt x="6275" y="8882"/>
                    <a:pt x="6001" y="8978"/>
                    <a:pt x="5834" y="8966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04"/>
                    <a:pt x="5620" y="8644"/>
                  </a:cubicBezTo>
                  <a:cubicBezTo>
                    <a:pt x="5668" y="8573"/>
                    <a:pt x="5811" y="8597"/>
                    <a:pt x="5763" y="8740"/>
                  </a:cubicBezTo>
                  <a:lnTo>
                    <a:pt x="5799" y="8728"/>
                  </a:lnTo>
                  <a:cubicBezTo>
                    <a:pt x="5834" y="8692"/>
                    <a:pt x="5858" y="8644"/>
                    <a:pt x="5858" y="8597"/>
                  </a:cubicBezTo>
                  <a:cubicBezTo>
                    <a:pt x="5858" y="8501"/>
                    <a:pt x="5787" y="8418"/>
                    <a:pt x="5691" y="8406"/>
                  </a:cubicBezTo>
                  <a:cubicBezTo>
                    <a:pt x="5668" y="8406"/>
                    <a:pt x="5644" y="8406"/>
                    <a:pt x="5632" y="8406"/>
                  </a:cubicBezTo>
                  <a:lnTo>
                    <a:pt x="5620" y="8406"/>
                  </a:lnTo>
                  <a:cubicBezTo>
                    <a:pt x="5572" y="8418"/>
                    <a:pt x="5525" y="8442"/>
                    <a:pt x="5501" y="8490"/>
                  </a:cubicBezTo>
                  <a:cubicBezTo>
                    <a:pt x="5418" y="8085"/>
                    <a:pt x="5453" y="7656"/>
                    <a:pt x="5596" y="7263"/>
                  </a:cubicBezTo>
                  <a:cubicBezTo>
                    <a:pt x="5310" y="8442"/>
                    <a:pt x="6477" y="8061"/>
                    <a:pt x="6489" y="8787"/>
                  </a:cubicBezTo>
                  <a:lnTo>
                    <a:pt x="6489" y="8704"/>
                  </a:lnTo>
                  <a:cubicBezTo>
                    <a:pt x="6489" y="8728"/>
                    <a:pt x="6489" y="8763"/>
                    <a:pt x="6489" y="8787"/>
                  </a:cubicBezTo>
                  <a:cubicBezTo>
                    <a:pt x="6584" y="8454"/>
                    <a:pt x="6573" y="8240"/>
                    <a:pt x="6501" y="8097"/>
                  </a:cubicBezTo>
                  <a:cubicBezTo>
                    <a:pt x="6323" y="7728"/>
                    <a:pt x="5942" y="7859"/>
                    <a:pt x="5811" y="7716"/>
                  </a:cubicBezTo>
                  <a:cubicBezTo>
                    <a:pt x="6049" y="7692"/>
                    <a:pt x="6108" y="7549"/>
                    <a:pt x="6025" y="7370"/>
                  </a:cubicBezTo>
                  <a:cubicBezTo>
                    <a:pt x="5870" y="7549"/>
                    <a:pt x="5691" y="7418"/>
                    <a:pt x="5691" y="7239"/>
                  </a:cubicBezTo>
                  <a:cubicBezTo>
                    <a:pt x="5703" y="6966"/>
                    <a:pt x="5989" y="6608"/>
                    <a:pt x="5680" y="6156"/>
                  </a:cubicBezTo>
                  <a:cubicBezTo>
                    <a:pt x="5668" y="6073"/>
                    <a:pt x="5656" y="5977"/>
                    <a:pt x="5620" y="5894"/>
                  </a:cubicBezTo>
                  <a:cubicBezTo>
                    <a:pt x="5668" y="5977"/>
                    <a:pt x="5715" y="6049"/>
                    <a:pt x="5775" y="6120"/>
                  </a:cubicBezTo>
                  <a:cubicBezTo>
                    <a:pt x="5870" y="6668"/>
                    <a:pt x="6323" y="6704"/>
                    <a:pt x="6525" y="6894"/>
                  </a:cubicBezTo>
                  <a:cubicBezTo>
                    <a:pt x="6656" y="7013"/>
                    <a:pt x="6620" y="7239"/>
                    <a:pt x="6394" y="7228"/>
                  </a:cubicBezTo>
                  <a:cubicBezTo>
                    <a:pt x="6453" y="7406"/>
                    <a:pt x="6596" y="7466"/>
                    <a:pt x="6787" y="7323"/>
                  </a:cubicBezTo>
                  <a:cubicBezTo>
                    <a:pt x="6799" y="7513"/>
                    <a:pt x="6430" y="7680"/>
                    <a:pt x="6561" y="8073"/>
                  </a:cubicBezTo>
                  <a:cubicBezTo>
                    <a:pt x="6608" y="8216"/>
                    <a:pt x="6763" y="8382"/>
                    <a:pt x="7061" y="8549"/>
                  </a:cubicBezTo>
                  <a:lnTo>
                    <a:pt x="7061" y="8549"/>
                  </a:lnTo>
                  <a:lnTo>
                    <a:pt x="7061" y="8549"/>
                  </a:lnTo>
                  <a:cubicBezTo>
                    <a:pt x="6561" y="8037"/>
                    <a:pt x="7644" y="7489"/>
                    <a:pt x="6632" y="6847"/>
                  </a:cubicBezTo>
                  <a:lnTo>
                    <a:pt x="6632" y="6847"/>
                  </a:lnTo>
                  <a:cubicBezTo>
                    <a:pt x="7001" y="7025"/>
                    <a:pt x="7323" y="7299"/>
                    <a:pt x="7561" y="7644"/>
                  </a:cubicBezTo>
                  <a:cubicBezTo>
                    <a:pt x="7501" y="7632"/>
                    <a:pt x="7454" y="7644"/>
                    <a:pt x="7406" y="7668"/>
                  </a:cubicBezTo>
                  <a:lnTo>
                    <a:pt x="7394" y="7668"/>
                  </a:lnTo>
                  <a:cubicBezTo>
                    <a:pt x="7382" y="7680"/>
                    <a:pt x="7370" y="7704"/>
                    <a:pt x="7358" y="7716"/>
                  </a:cubicBezTo>
                  <a:cubicBezTo>
                    <a:pt x="7215" y="7847"/>
                    <a:pt x="7358" y="8073"/>
                    <a:pt x="7537" y="8013"/>
                  </a:cubicBezTo>
                  <a:cubicBezTo>
                    <a:pt x="7406" y="7942"/>
                    <a:pt x="7489" y="7823"/>
                    <a:pt x="7573" y="7835"/>
                  </a:cubicBezTo>
                  <a:cubicBezTo>
                    <a:pt x="7656" y="7835"/>
                    <a:pt x="7716" y="7978"/>
                    <a:pt x="7716" y="8061"/>
                  </a:cubicBezTo>
                  <a:cubicBezTo>
                    <a:pt x="7716" y="8120"/>
                    <a:pt x="7692" y="8180"/>
                    <a:pt x="7644" y="8216"/>
                  </a:cubicBezTo>
                  <a:cubicBezTo>
                    <a:pt x="7537" y="8347"/>
                    <a:pt x="7287" y="8454"/>
                    <a:pt x="7156" y="8132"/>
                  </a:cubicBezTo>
                  <a:cubicBezTo>
                    <a:pt x="6977" y="8442"/>
                    <a:pt x="7346" y="8728"/>
                    <a:pt x="7656" y="8668"/>
                  </a:cubicBezTo>
                  <a:cubicBezTo>
                    <a:pt x="7608" y="8894"/>
                    <a:pt x="7751" y="8942"/>
                    <a:pt x="7561" y="9168"/>
                  </a:cubicBezTo>
                  <a:cubicBezTo>
                    <a:pt x="8132" y="8966"/>
                    <a:pt x="7989" y="8644"/>
                    <a:pt x="8085" y="8430"/>
                  </a:cubicBezTo>
                  <a:lnTo>
                    <a:pt x="8085" y="8430"/>
                  </a:lnTo>
                  <a:cubicBezTo>
                    <a:pt x="7930" y="8918"/>
                    <a:pt x="8287" y="9061"/>
                    <a:pt x="8311" y="9454"/>
                  </a:cubicBezTo>
                  <a:cubicBezTo>
                    <a:pt x="8668" y="9037"/>
                    <a:pt x="8382" y="8775"/>
                    <a:pt x="8275" y="8478"/>
                  </a:cubicBezTo>
                  <a:lnTo>
                    <a:pt x="8275" y="8478"/>
                  </a:lnTo>
                  <a:cubicBezTo>
                    <a:pt x="8573" y="9204"/>
                    <a:pt x="8966" y="9037"/>
                    <a:pt x="9311" y="9335"/>
                  </a:cubicBezTo>
                  <a:cubicBezTo>
                    <a:pt x="9013" y="8978"/>
                    <a:pt x="9192" y="8573"/>
                    <a:pt x="8466" y="8287"/>
                  </a:cubicBezTo>
                  <a:lnTo>
                    <a:pt x="8466" y="8287"/>
                  </a:lnTo>
                  <a:cubicBezTo>
                    <a:pt x="8763" y="8394"/>
                    <a:pt x="9025" y="8680"/>
                    <a:pt x="9430" y="8335"/>
                  </a:cubicBezTo>
                  <a:cubicBezTo>
                    <a:pt x="9037" y="8311"/>
                    <a:pt x="8894" y="7954"/>
                    <a:pt x="8418" y="8097"/>
                  </a:cubicBezTo>
                  <a:lnTo>
                    <a:pt x="8418" y="8097"/>
                  </a:lnTo>
                  <a:cubicBezTo>
                    <a:pt x="8632" y="8013"/>
                    <a:pt x="8942" y="8156"/>
                    <a:pt x="9144" y="7585"/>
                  </a:cubicBezTo>
                  <a:cubicBezTo>
                    <a:pt x="8918" y="7775"/>
                    <a:pt x="8882" y="7632"/>
                    <a:pt x="8656" y="7680"/>
                  </a:cubicBezTo>
                  <a:cubicBezTo>
                    <a:pt x="8716" y="7382"/>
                    <a:pt x="8430" y="7001"/>
                    <a:pt x="8120" y="7168"/>
                  </a:cubicBezTo>
                  <a:cubicBezTo>
                    <a:pt x="8442" y="7299"/>
                    <a:pt x="8323" y="7561"/>
                    <a:pt x="8204" y="7668"/>
                  </a:cubicBezTo>
                  <a:cubicBezTo>
                    <a:pt x="8156" y="7716"/>
                    <a:pt x="8097" y="7739"/>
                    <a:pt x="8037" y="7739"/>
                  </a:cubicBezTo>
                  <a:cubicBezTo>
                    <a:pt x="7966" y="7739"/>
                    <a:pt x="7823" y="7680"/>
                    <a:pt x="7811" y="7585"/>
                  </a:cubicBezTo>
                  <a:cubicBezTo>
                    <a:pt x="7811" y="7501"/>
                    <a:pt x="7918" y="7418"/>
                    <a:pt x="7989" y="7549"/>
                  </a:cubicBezTo>
                  <a:cubicBezTo>
                    <a:pt x="7989" y="7537"/>
                    <a:pt x="7989" y="7513"/>
                    <a:pt x="7989" y="7489"/>
                  </a:cubicBezTo>
                  <a:cubicBezTo>
                    <a:pt x="7989" y="7394"/>
                    <a:pt x="7918" y="7323"/>
                    <a:pt x="7823" y="7323"/>
                  </a:cubicBezTo>
                  <a:cubicBezTo>
                    <a:pt x="7775" y="7323"/>
                    <a:pt x="7727" y="7347"/>
                    <a:pt x="7692" y="7370"/>
                  </a:cubicBezTo>
                  <a:cubicBezTo>
                    <a:pt x="7680" y="7382"/>
                    <a:pt x="7668" y="7406"/>
                    <a:pt x="7656" y="7418"/>
                  </a:cubicBezTo>
                  <a:lnTo>
                    <a:pt x="7656" y="7430"/>
                  </a:lnTo>
                  <a:cubicBezTo>
                    <a:pt x="7632" y="7466"/>
                    <a:pt x="7620" y="7513"/>
                    <a:pt x="7632" y="7561"/>
                  </a:cubicBezTo>
                  <a:cubicBezTo>
                    <a:pt x="7287" y="7335"/>
                    <a:pt x="7013" y="7013"/>
                    <a:pt x="6834" y="6644"/>
                  </a:cubicBezTo>
                  <a:cubicBezTo>
                    <a:pt x="7466" y="7668"/>
                    <a:pt x="8025" y="6573"/>
                    <a:pt x="8537" y="7085"/>
                  </a:cubicBezTo>
                  <a:cubicBezTo>
                    <a:pt x="8513" y="7061"/>
                    <a:pt x="8501" y="7049"/>
                    <a:pt x="8478" y="7037"/>
                  </a:cubicBezTo>
                  <a:cubicBezTo>
                    <a:pt x="8501" y="7049"/>
                    <a:pt x="8513" y="7073"/>
                    <a:pt x="8537" y="7085"/>
                  </a:cubicBezTo>
                  <a:cubicBezTo>
                    <a:pt x="8370" y="6787"/>
                    <a:pt x="8216" y="6644"/>
                    <a:pt x="8061" y="6585"/>
                  </a:cubicBezTo>
                  <a:cubicBezTo>
                    <a:pt x="7668" y="6454"/>
                    <a:pt x="7501" y="6823"/>
                    <a:pt x="7311" y="6811"/>
                  </a:cubicBezTo>
                  <a:cubicBezTo>
                    <a:pt x="7442" y="6620"/>
                    <a:pt x="7394" y="6489"/>
                    <a:pt x="7215" y="6418"/>
                  </a:cubicBezTo>
                  <a:cubicBezTo>
                    <a:pt x="7227" y="6656"/>
                    <a:pt x="7001" y="6680"/>
                    <a:pt x="6882" y="6549"/>
                  </a:cubicBezTo>
                  <a:cubicBezTo>
                    <a:pt x="6692" y="6346"/>
                    <a:pt x="6656" y="5894"/>
                    <a:pt x="6108" y="5799"/>
                  </a:cubicBezTo>
                  <a:cubicBezTo>
                    <a:pt x="6037" y="5739"/>
                    <a:pt x="5965" y="5692"/>
                    <a:pt x="5882" y="5644"/>
                  </a:cubicBezTo>
                  <a:cubicBezTo>
                    <a:pt x="5965" y="5680"/>
                    <a:pt x="6061" y="5692"/>
                    <a:pt x="6144" y="5704"/>
                  </a:cubicBezTo>
                  <a:cubicBezTo>
                    <a:pt x="6596" y="6025"/>
                    <a:pt x="6954" y="5727"/>
                    <a:pt x="7227" y="5715"/>
                  </a:cubicBezTo>
                  <a:cubicBezTo>
                    <a:pt x="7406" y="5715"/>
                    <a:pt x="7537" y="5894"/>
                    <a:pt x="7358" y="6049"/>
                  </a:cubicBezTo>
                  <a:cubicBezTo>
                    <a:pt x="7537" y="6132"/>
                    <a:pt x="7680" y="6073"/>
                    <a:pt x="7704" y="5834"/>
                  </a:cubicBezTo>
                  <a:cubicBezTo>
                    <a:pt x="7858" y="5965"/>
                    <a:pt x="7704" y="6346"/>
                    <a:pt x="8085" y="6537"/>
                  </a:cubicBezTo>
                  <a:cubicBezTo>
                    <a:pt x="8228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49" y="6501"/>
                    <a:pt x="8430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53"/>
                    <a:pt x="8478" y="5525"/>
                  </a:cubicBezTo>
                  <a:cubicBezTo>
                    <a:pt x="8442" y="5549"/>
                    <a:pt x="8406" y="5596"/>
                    <a:pt x="8406" y="5644"/>
                  </a:cubicBezTo>
                  <a:cubicBezTo>
                    <a:pt x="8394" y="5644"/>
                    <a:pt x="8394" y="5656"/>
                    <a:pt x="8406" y="5656"/>
                  </a:cubicBezTo>
                  <a:cubicBezTo>
                    <a:pt x="8394" y="5680"/>
                    <a:pt x="8394" y="5692"/>
                    <a:pt x="8406" y="5715"/>
                  </a:cubicBezTo>
                  <a:cubicBezTo>
                    <a:pt x="8406" y="5894"/>
                    <a:pt x="8656" y="5954"/>
                    <a:pt x="8739" y="5787"/>
                  </a:cubicBezTo>
                  <a:cubicBezTo>
                    <a:pt x="8585" y="5834"/>
                    <a:pt x="8573" y="5692"/>
                    <a:pt x="8632" y="5644"/>
                  </a:cubicBezTo>
                  <a:cubicBezTo>
                    <a:pt x="8704" y="5596"/>
                    <a:pt x="8847" y="5644"/>
                    <a:pt x="8894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70" y="6287"/>
                    <a:pt x="8549" y="6156"/>
                  </a:cubicBezTo>
                  <a:cubicBezTo>
                    <a:pt x="8656" y="6501"/>
                    <a:pt x="9120" y="6442"/>
                    <a:pt x="9287" y="6180"/>
                  </a:cubicBezTo>
                  <a:cubicBezTo>
                    <a:pt x="9418" y="6370"/>
                    <a:pt x="9549" y="6299"/>
                    <a:pt x="9573" y="6596"/>
                  </a:cubicBezTo>
                  <a:cubicBezTo>
                    <a:pt x="9835" y="6049"/>
                    <a:pt x="9513" y="5930"/>
                    <a:pt x="9418" y="5715"/>
                  </a:cubicBezTo>
                  <a:lnTo>
                    <a:pt x="9418" y="5715"/>
                  </a:lnTo>
                  <a:cubicBezTo>
                    <a:pt x="9656" y="6156"/>
                    <a:pt x="10013" y="6013"/>
                    <a:pt x="10299" y="6275"/>
                  </a:cubicBezTo>
                  <a:cubicBezTo>
                    <a:pt x="10263" y="5727"/>
                    <a:pt x="9871" y="5739"/>
                    <a:pt x="9585" y="5608"/>
                  </a:cubicBezTo>
                  <a:lnTo>
                    <a:pt x="9585" y="5608"/>
                  </a:lnTo>
                  <a:cubicBezTo>
                    <a:pt x="10299" y="5906"/>
                    <a:pt x="10478" y="5513"/>
                    <a:pt x="10930" y="5477"/>
                  </a:cubicBezTo>
                  <a:cubicBezTo>
                    <a:pt x="10478" y="5430"/>
                    <a:pt x="10299" y="5025"/>
                    <a:pt x="9585" y="5334"/>
                  </a:cubicBezTo>
                  <a:lnTo>
                    <a:pt x="9585" y="5334"/>
                  </a:lnTo>
                  <a:cubicBezTo>
                    <a:pt x="9871" y="5203"/>
                    <a:pt x="10263" y="5215"/>
                    <a:pt x="10299" y="4680"/>
                  </a:cubicBezTo>
                  <a:cubicBezTo>
                    <a:pt x="10002" y="4942"/>
                    <a:pt x="9656" y="4787"/>
                    <a:pt x="9418" y="5239"/>
                  </a:cubicBezTo>
                  <a:lnTo>
                    <a:pt x="9418" y="5239"/>
                  </a:lnTo>
                  <a:cubicBezTo>
                    <a:pt x="9513" y="5013"/>
                    <a:pt x="9835" y="4906"/>
                    <a:pt x="9573" y="4346"/>
                  </a:cubicBezTo>
                  <a:cubicBezTo>
                    <a:pt x="9549" y="4644"/>
                    <a:pt x="9418" y="4572"/>
                    <a:pt x="9287" y="4763"/>
                  </a:cubicBezTo>
                  <a:cubicBezTo>
                    <a:pt x="9120" y="4501"/>
                    <a:pt x="8656" y="4441"/>
                    <a:pt x="8549" y="4787"/>
                  </a:cubicBezTo>
                  <a:cubicBezTo>
                    <a:pt x="8870" y="4656"/>
                    <a:pt x="8978" y="4918"/>
                    <a:pt x="8966" y="5084"/>
                  </a:cubicBezTo>
                  <a:cubicBezTo>
                    <a:pt x="8966" y="5144"/>
                    <a:pt x="8942" y="5203"/>
                    <a:pt x="8894" y="5251"/>
                  </a:cubicBezTo>
                  <a:cubicBezTo>
                    <a:pt x="8847" y="5299"/>
                    <a:pt x="8704" y="5358"/>
                    <a:pt x="8632" y="5299"/>
                  </a:cubicBezTo>
                  <a:cubicBezTo>
                    <a:pt x="8573" y="5251"/>
                    <a:pt x="8597" y="5108"/>
                    <a:pt x="8739" y="5156"/>
                  </a:cubicBezTo>
                  <a:cubicBezTo>
                    <a:pt x="8656" y="4989"/>
                    <a:pt x="8406" y="5049"/>
                    <a:pt x="8406" y="5239"/>
                  </a:cubicBezTo>
                  <a:cubicBezTo>
                    <a:pt x="8394" y="5251"/>
                    <a:pt x="8394" y="5275"/>
                    <a:pt x="8406" y="5287"/>
                  </a:cubicBezTo>
                  <a:cubicBezTo>
                    <a:pt x="8394" y="5299"/>
                    <a:pt x="8394" y="5299"/>
                    <a:pt x="8406" y="5299"/>
                  </a:cubicBezTo>
                  <a:cubicBezTo>
                    <a:pt x="8406" y="5358"/>
                    <a:pt x="8442" y="5394"/>
                    <a:pt x="8478" y="5418"/>
                  </a:cubicBezTo>
                  <a:cubicBezTo>
                    <a:pt x="8073" y="5501"/>
                    <a:pt x="7656" y="5465"/>
                    <a:pt x="7263" y="5334"/>
                  </a:cubicBezTo>
                  <a:cubicBezTo>
                    <a:pt x="8442" y="5608"/>
                    <a:pt x="8061" y="4441"/>
                    <a:pt x="8775" y="4441"/>
                  </a:cubicBezTo>
                  <a:lnTo>
                    <a:pt x="8716" y="4441"/>
                  </a:lnTo>
                  <a:cubicBezTo>
                    <a:pt x="8739" y="4430"/>
                    <a:pt x="8763" y="4430"/>
                    <a:pt x="8787" y="4441"/>
                  </a:cubicBezTo>
                  <a:cubicBezTo>
                    <a:pt x="8454" y="4346"/>
                    <a:pt x="8239" y="4346"/>
                    <a:pt x="8097" y="4418"/>
                  </a:cubicBezTo>
                  <a:cubicBezTo>
                    <a:pt x="7739" y="4596"/>
                    <a:pt x="7870" y="4977"/>
                    <a:pt x="7727" y="5108"/>
                  </a:cubicBezTo>
                  <a:cubicBezTo>
                    <a:pt x="7692" y="4870"/>
                    <a:pt x="7561" y="4822"/>
                    <a:pt x="7382" y="4894"/>
                  </a:cubicBezTo>
                  <a:cubicBezTo>
                    <a:pt x="7561" y="5049"/>
                    <a:pt x="7430" y="5239"/>
                    <a:pt x="7239" y="5227"/>
                  </a:cubicBezTo>
                  <a:cubicBezTo>
                    <a:pt x="6965" y="5215"/>
                    <a:pt x="6620" y="4930"/>
                    <a:pt x="6168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51"/>
                    <a:pt x="6061" y="5203"/>
                    <a:pt x="6132" y="5144"/>
                  </a:cubicBezTo>
                  <a:cubicBezTo>
                    <a:pt x="6680" y="5049"/>
                    <a:pt x="6715" y="4596"/>
                    <a:pt x="6906" y="4394"/>
                  </a:cubicBezTo>
                  <a:cubicBezTo>
                    <a:pt x="7025" y="4263"/>
                    <a:pt x="7251" y="4299"/>
                    <a:pt x="7227" y="4537"/>
                  </a:cubicBezTo>
                  <a:cubicBezTo>
                    <a:pt x="7418" y="4465"/>
                    <a:pt x="7466" y="4322"/>
                    <a:pt x="7323" y="4144"/>
                  </a:cubicBezTo>
                  <a:cubicBezTo>
                    <a:pt x="7525" y="4132"/>
                    <a:pt x="7692" y="4501"/>
                    <a:pt x="8085" y="4370"/>
                  </a:cubicBezTo>
                  <a:cubicBezTo>
                    <a:pt x="8228" y="4310"/>
                    <a:pt x="8382" y="4168"/>
                    <a:pt x="8549" y="3858"/>
                  </a:cubicBezTo>
                  <a:lnTo>
                    <a:pt x="8549" y="3858"/>
                  </a:lnTo>
                  <a:cubicBezTo>
                    <a:pt x="8037" y="4370"/>
                    <a:pt x="7489" y="3263"/>
                    <a:pt x="6858" y="4299"/>
                  </a:cubicBezTo>
                  <a:lnTo>
                    <a:pt x="6858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44" y="3418"/>
                    <a:pt x="7644" y="3477"/>
                    <a:pt x="7680" y="3513"/>
                  </a:cubicBezTo>
                  <a:lnTo>
                    <a:pt x="7680" y="3525"/>
                  </a:lnTo>
                  <a:cubicBezTo>
                    <a:pt x="7680" y="3537"/>
                    <a:pt x="7692" y="3548"/>
                    <a:pt x="7716" y="3560"/>
                  </a:cubicBezTo>
                  <a:cubicBezTo>
                    <a:pt x="7847" y="3715"/>
                    <a:pt x="8073" y="3572"/>
                    <a:pt x="8013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7" y="3263"/>
                    <a:pt x="7977" y="3203"/>
                    <a:pt x="8061" y="3203"/>
                  </a:cubicBezTo>
                  <a:cubicBezTo>
                    <a:pt x="8120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2" y="3763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86"/>
                    <a:pt x="8644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7" y="1953"/>
                    <a:pt x="9335" y="1608"/>
                  </a:cubicBezTo>
                  <a:cubicBezTo>
                    <a:pt x="8978" y="1905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1" y="2286"/>
                    <a:pt x="8156" y="1977"/>
                    <a:pt x="7573" y="1774"/>
                  </a:cubicBezTo>
                  <a:cubicBezTo>
                    <a:pt x="7775" y="2001"/>
                    <a:pt x="7620" y="2048"/>
                    <a:pt x="7668" y="2263"/>
                  </a:cubicBezTo>
                  <a:cubicBezTo>
                    <a:pt x="7370" y="2203"/>
                    <a:pt x="6989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04" y="2763"/>
                    <a:pt x="7739" y="2822"/>
                    <a:pt x="7739" y="2882"/>
                  </a:cubicBezTo>
                  <a:cubicBezTo>
                    <a:pt x="7739" y="2953"/>
                    <a:pt x="7668" y="3096"/>
                    <a:pt x="7585" y="3108"/>
                  </a:cubicBezTo>
                  <a:cubicBezTo>
                    <a:pt x="7501" y="3120"/>
                    <a:pt x="7418" y="3001"/>
                    <a:pt x="7549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394" y="3251"/>
                    <a:pt x="7418" y="3263"/>
                  </a:cubicBezTo>
                  <a:lnTo>
                    <a:pt x="7418" y="3263"/>
                  </a:lnTo>
                  <a:cubicBezTo>
                    <a:pt x="7466" y="3298"/>
                    <a:pt x="7525" y="3298"/>
                    <a:pt x="7573" y="3287"/>
                  </a:cubicBezTo>
                  <a:cubicBezTo>
                    <a:pt x="7335" y="3632"/>
                    <a:pt x="7025" y="3906"/>
                    <a:pt x="6644" y="4084"/>
                  </a:cubicBezTo>
                  <a:cubicBezTo>
                    <a:pt x="7668" y="3453"/>
                    <a:pt x="6584" y="2894"/>
                    <a:pt x="7096" y="2382"/>
                  </a:cubicBezTo>
                  <a:lnTo>
                    <a:pt x="7037" y="2441"/>
                  </a:lnTo>
                  <a:cubicBezTo>
                    <a:pt x="7061" y="2417"/>
                    <a:pt x="7073" y="2405"/>
                    <a:pt x="7096" y="2382"/>
                  </a:cubicBezTo>
                  <a:cubicBezTo>
                    <a:pt x="6799" y="2560"/>
                    <a:pt x="6644" y="2703"/>
                    <a:pt x="6584" y="2858"/>
                  </a:cubicBezTo>
                  <a:cubicBezTo>
                    <a:pt x="6453" y="3251"/>
                    <a:pt x="6823" y="3418"/>
                    <a:pt x="6811" y="3608"/>
                  </a:cubicBezTo>
                  <a:cubicBezTo>
                    <a:pt x="6632" y="3465"/>
                    <a:pt x="6489" y="3525"/>
                    <a:pt x="6418" y="3703"/>
                  </a:cubicBezTo>
                  <a:cubicBezTo>
                    <a:pt x="6656" y="3691"/>
                    <a:pt x="6692" y="3918"/>
                    <a:pt x="6561" y="4037"/>
                  </a:cubicBezTo>
                  <a:cubicBezTo>
                    <a:pt x="6358" y="4227"/>
                    <a:pt x="5906" y="4263"/>
                    <a:pt x="5799" y="4811"/>
                  </a:cubicBezTo>
                  <a:cubicBezTo>
                    <a:pt x="5751" y="4882"/>
                    <a:pt x="5703" y="4953"/>
                    <a:pt x="5656" y="5037"/>
                  </a:cubicBezTo>
                  <a:cubicBezTo>
                    <a:pt x="5680" y="4953"/>
                    <a:pt x="5703" y="4858"/>
                    <a:pt x="5715" y="4775"/>
                  </a:cubicBezTo>
                  <a:cubicBezTo>
                    <a:pt x="6025" y="4322"/>
                    <a:pt x="5739" y="3965"/>
                    <a:pt x="5727" y="3691"/>
                  </a:cubicBezTo>
                  <a:cubicBezTo>
                    <a:pt x="5727" y="3513"/>
                    <a:pt x="5906" y="3382"/>
                    <a:pt x="6061" y="3560"/>
                  </a:cubicBezTo>
                  <a:cubicBezTo>
                    <a:pt x="6132" y="3382"/>
                    <a:pt x="6072" y="3251"/>
                    <a:pt x="5846" y="3215"/>
                  </a:cubicBezTo>
                  <a:cubicBezTo>
                    <a:pt x="5977" y="3060"/>
                    <a:pt x="6358" y="3203"/>
                    <a:pt x="6537" y="2834"/>
                  </a:cubicBezTo>
                  <a:cubicBezTo>
                    <a:pt x="6608" y="2691"/>
                    <a:pt x="6608" y="2477"/>
                    <a:pt x="6513" y="2144"/>
                  </a:cubicBezTo>
                  <a:cubicBezTo>
                    <a:pt x="6513" y="2870"/>
                    <a:pt x="5346" y="2489"/>
                    <a:pt x="5620" y="3668"/>
                  </a:cubicBezTo>
                  <a:cubicBezTo>
                    <a:pt x="5489" y="3275"/>
                    <a:pt x="5453" y="2846"/>
                    <a:pt x="5537" y="2441"/>
                  </a:cubicBezTo>
                  <a:cubicBezTo>
                    <a:pt x="5561" y="2489"/>
                    <a:pt x="5596" y="2513"/>
                    <a:pt x="5644" y="2525"/>
                  </a:cubicBezTo>
                  <a:lnTo>
                    <a:pt x="5656" y="2525"/>
                  </a:lnTo>
                  <a:cubicBezTo>
                    <a:pt x="5680" y="2525"/>
                    <a:pt x="5703" y="2525"/>
                    <a:pt x="5715" y="2525"/>
                  </a:cubicBezTo>
                  <a:cubicBezTo>
                    <a:pt x="5882" y="2525"/>
                    <a:pt x="5953" y="2310"/>
                    <a:pt x="5822" y="2215"/>
                  </a:cubicBezTo>
                  <a:lnTo>
                    <a:pt x="5799" y="2191"/>
                  </a:lnTo>
                  <a:cubicBezTo>
                    <a:pt x="5834" y="2334"/>
                    <a:pt x="5703" y="2358"/>
                    <a:pt x="5644" y="2286"/>
                  </a:cubicBezTo>
                  <a:cubicBezTo>
                    <a:pt x="5596" y="2227"/>
                    <a:pt x="5644" y="2084"/>
                    <a:pt x="5703" y="2024"/>
                  </a:cubicBezTo>
                  <a:cubicBezTo>
                    <a:pt x="5751" y="1989"/>
                    <a:pt x="5811" y="1965"/>
                    <a:pt x="5870" y="1965"/>
                  </a:cubicBezTo>
                  <a:cubicBezTo>
                    <a:pt x="6037" y="1953"/>
                    <a:pt x="6299" y="2048"/>
                    <a:pt x="6168" y="2370"/>
                  </a:cubicBezTo>
                  <a:cubicBezTo>
                    <a:pt x="6501" y="2275"/>
                    <a:pt x="6442" y="1810"/>
                    <a:pt x="6192" y="1643"/>
                  </a:cubicBezTo>
                  <a:cubicBezTo>
                    <a:pt x="6382" y="1513"/>
                    <a:pt x="6311" y="1382"/>
                    <a:pt x="6596" y="1358"/>
                  </a:cubicBezTo>
                  <a:cubicBezTo>
                    <a:pt x="6049" y="1096"/>
                    <a:pt x="5942" y="1417"/>
                    <a:pt x="5715" y="1501"/>
                  </a:cubicBezTo>
                  <a:lnTo>
                    <a:pt x="5715" y="1501"/>
                  </a:lnTo>
                  <a:cubicBezTo>
                    <a:pt x="6168" y="1274"/>
                    <a:pt x="6013" y="917"/>
                    <a:pt x="6275" y="620"/>
                  </a:cubicBezTo>
                  <a:cubicBezTo>
                    <a:pt x="5727" y="667"/>
                    <a:pt x="5751" y="1060"/>
                    <a:pt x="5620" y="1334"/>
                  </a:cubicBezTo>
                  <a:lnTo>
                    <a:pt x="5620" y="1334"/>
                  </a:lnTo>
                  <a:cubicBezTo>
                    <a:pt x="5930" y="620"/>
                    <a:pt x="5525" y="441"/>
                    <a:pt x="5477" y="0"/>
                  </a:cubicBezTo>
                  <a:cubicBezTo>
                    <a:pt x="5441" y="441"/>
                    <a:pt x="5037" y="620"/>
                    <a:pt x="5346" y="1334"/>
                  </a:cubicBezTo>
                  <a:lnTo>
                    <a:pt x="5346" y="1334"/>
                  </a:lnTo>
                  <a:cubicBezTo>
                    <a:pt x="5215" y="1060"/>
                    <a:pt x="5227" y="667"/>
                    <a:pt x="4679" y="620"/>
                  </a:cubicBezTo>
                  <a:cubicBezTo>
                    <a:pt x="4953" y="917"/>
                    <a:pt x="4799" y="1274"/>
                    <a:pt x="5239" y="1501"/>
                  </a:cubicBezTo>
                  <a:lnTo>
                    <a:pt x="5239" y="1501"/>
                  </a:lnTo>
                  <a:cubicBezTo>
                    <a:pt x="5025" y="1417"/>
                    <a:pt x="4906" y="1096"/>
                    <a:pt x="4358" y="1358"/>
                  </a:cubicBezTo>
                  <a:cubicBezTo>
                    <a:pt x="4656" y="1382"/>
                    <a:pt x="4584" y="1501"/>
                    <a:pt x="4775" y="1643"/>
                  </a:cubicBezTo>
                  <a:cubicBezTo>
                    <a:pt x="4513" y="1810"/>
                    <a:pt x="4453" y="2275"/>
                    <a:pt x="4799" y="2370"/>
                  </a:cubicBezTo>
                  <a:cubicBezTo>
                    <a:pt x="4656" y="2048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63" y="2024"/>
                  </a:cubicBezTo>
                  <a:cubicBezTo>
                    <a:pt x="5310" y="2084"/>
                    <a:pt x="5370" y="2227"/>
                    <a:pt x="5310" y="2286"/>
                  </a:cubicBezTo>
                  <a:cubicBezTo>
                    <a:pt x="5251" y="2358"/>
                    <a:pt x="5120" y="2334"/>
                    <a:pt x="5168" y="2191"/>
                  </a:cubicBezTo>
                  <a:cubicBezTo>
                    <a:pt x="5001" y="2275"/>
                    <a:pt x="5060" y="2525"/>
                    <a:pt x="5239" y="2525"/>
                  </a:cubicBezTo>
                  <a:cubicBezTo>
                    <a:pt x="5263" y="2525"/>
                    <a:pt x="5275" y="2525"/>
                    <a:pt x="5299" y="2525"/>
                  </a:cubicBezTo>
                  <a:lnTo>
                    <a:pt x="5310" y="2525"/>
                  </a:lnTo>
                  <a:cubicBezTo>
                    <a:pt x="5358" y="2513"/>
                    <a:pt x="5406" y="2489"/>
                    <a:pt x="5430" y="2441"/>
                  </a:cubicBezTo>
                  <a:cubicBezTo>
                    <a:pt x="5513" y="2858"/>
                    <a:pt x="5477" y="3275"/>
                    <a:pt x="5334" y="3668"/>
                  </a:cubicBezTo>
                  <a:cubicBezTo>
                    <a:pt x="5608" y="2489"/>
                    <a:pt x="4453" y="2870"/>
                    <a:pt x="4441" y="2144"/>
                  </a:cubicBezTo>
                  <a:cubicBezTo>
                    <a:pt x="4346" y="2477"/>
                    <a:pt x="4346" y="2691"/>
                    <a:pt x="4418" y="2834"/>
                  </a:cubicBezTo>
                  <a:cubicBezTo>
                    <a:pt x="4608" y="3203"/>
                    <a:pt x="4989" y="3072"/>
                    <a:pt x="5108" y="3215"/>
                  </a:cubicBezTo>
                  <a:cubicBezTo>
                    <a:pt x="4882" y="3251"/>
                    <a:pt x="4822" y="3382"/>
                    <a:pt x="4906" y="3560"/>
                  </a:cubicBezTo>
                  <a:cubicBezTo>
                    <a:pt x="5049" y="3382"/>
                    <a:pt x="5239" y="3513"/>
                    <a:pt x="5239" y="3691"/>
                  </a:cubicBezTo>
                  <a:cubicBezTo>
                    <a:pt x="5227" y="3965"/>
                    <a:pt x="4941" y="4322"/>
                    <a:pt x="5239" y="4775"/>
                  </a:cubicBezTo>
                  <a:cubicBezTo>
                    <a:pt x="5263" y="4858"/>
                    <a:pt x="5275" y="4953"/>
                    <a:pt x="5299" y="5037"/>
                  </a:cubicBezTo>
                  <a:cubicBezTo>
                    <a:pt x="5263" y="4953"/>
                    <a:pt x="5215" y="4882"/>
                    <a:pt x="5156" y="4811"/>
                  </a:cubicBezTo>
                  <a:cubicBezTo>
                    <a:pt x="5060" y="4263"/>
                    <a:pt x="4608" y="4227"/>
                    <a:pt x="4406" y="4037"/>
                  </a:cubicBezTo>
                  <a:cubicBezTo>
                    <a:pt x="4275" y="3918"/>
                    <a:pt x="4298" y="3691"/>
                    <a:pt x="4537" y="3703"/>
                  </a:cubicBezTo>
                  <a:cubicBezTo>
                    <a:pt x="4465" y="3525"/>
                    <a:pt x="4334" y="3477"/>
                    <a:pt x="4144" y="3608"/>
                  </a:cubicBezTo>
                  <a:cubicBezTo>
                    <a:pt x="4132" y="3418"/>
                    <a:pt x="4501" y="3251"/>
                    <a:pt x="4370" y="2858"/>
                  </a:cubicBezTo>
                  <a:cubicBezTo>
                    <a:pt x="4322" y="2715"/>
                    <a:pt x="4167" y="2560"/>
                    <a:pt x="3870" y="2382"/>
                  </a:cubicBezTo>
                  <a:lnTo>
                    <a:pt x="3870" y="2382"/>
                  </a:lnTo>
                  <a:cubicBezTo>
                    <a:pt x="4370" y="2906"/>
                    <a:pt x="3275" y="3453"/>
                    <a:pt x="4310" y="4084"/>
                  </a:cubicBezTo>
                  <a:cubicBezTo>
                    <a:pt x="3941" y="3906"/>
                    <a:pt x="3620" y="3632"/>
                    <a:pt x="3394" y="3287"/>
                  </a:cubicBezTo>
                  <a:cubicBezTo>
                    <a:pt x="3441" y="3298"/>
                    <a:pt x="3489" y="3287"/>
                    <a:pt x="3525" y="3263"/>
                  </a:cubicBezTo>
                  <a:lnTo>
                    <a:pt x="3536" y="3263"/>
                  </a:lnTo>
                  <a:cubicBezTo>
                    <a:pt x="3560" y="3251"/>
                    <a:pt x="3572" y="3239"/>
                    <a:pt x="3584" y="3227"/>
                  </a:cubicBezTo>
                  <a:cubicBezTo>
                    <a:pt x="3727" y="3096"/>
                    <a:pt x="3584" y="2858"/>
                    <a:pt x="3405" y="2929"/>
                  </a:cubicBezTo>
                  <a:cubicBezTo>
                    <a:pt x="3536" y="3001"/>
                    <a:pt x="3453" y="3120"/>
                    <a:pt x="3370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4" y="2596"/>
                    <a:pt x="3656" y="2477"/>
                    <a:pt x="3786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48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58" y="2501"/>
                  </a:cubicBezTo>
                  <a:lnTo>
                    <a:pt x="2858" y="2501"/>
                  </a:lnTo>
                  <a:cubicBezTo>
                    <a:pt x="3001" y="2024"/>
                    <a:pt x="2643" y="1882"/>
                    <a:pt x="2620" y="1489"/>
                  </a:cubicBezTo>
                  <a:cubicBezTo>
                    <a:pt x="2274" y="1905"/>
                    <a:pt x="2560" y="2167"/>
                    <a:pt x="2667" y="2453"/>
                  </a:cubicBezTo>
                  <a:lnTo>
                    <a:pt x="2667" y="2453"/>
                  </a:lnTo>
                  <a:cubicBezTo>
                    <a:pt x="2370" y="1727"/>
                    <a:pt x="1965" y="1894"/>
                    <a:pt x="1620" y="1608"/>
                  </a:cubicBezTo>
                  <a:cubicBezTo>
                    <a:pt x="1917" y="1953"/>
                    <a:pt x="1751" y="2358"/>
                    <a:pt x="2465" y="2644"/>
                  </a:cubicBezTo>
                  <a:lnTo>
                    <a:pt x="2465" y="2644"/>
                  </a:lnTo>
                  <a:cubicBezTo>
                    <a:pt x="2167" y="2548"/>
                    <a:pt x="1917" y="2263"/>
                    <a:pt x="1500" y="2608"/>
                  </a:cubicBezTo>
                  <a:cubicBezTo>
                    <a:pt x="1893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2" y="3167"/>
                    <a:pt x="2060" y="3310"/>
                    <a:pt x="2286" y="3263"/>
                  </a:cubicBezTo>
                  <a:cubicBezTo>
                    <a:pt x="2215" y="3560"/>
                    <a:pt x="2501" y="3941"/>
                    <a:pt x="2810" y="3763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32" y="3441"/>
                    <a:pt x="3013" y="3513"/>
                    <a:pt x="2941" y="3382"/>
                  </a:cubicBezTo>
                  <a:cubicBezTo>
                    <a:pt x="2870" y="3572"/>
                    <a:pt x="3108" y="3715"/>
                    <a:pt x="3239" y="3560"/>
                  </a:cubicBezTo>
                  <a:cubicBezTo>
                    <a:pt x="3251" y="3548"/>
                    <a:pt x="3263" y="3537"/>
                    <a:pt x="3275" y="3525"/>
                  </a:cubicBezTo>
                  <a:cubicBezTo>
                    <a:pt x="3275" y="3525"/>
                    <a:pt x="3275" y="3513"/>
                    <a:pt x="3275" y="3513"/>
                  </a:cubicBezTo>
                  <a:cubicBezTo>
                    <a:pt x="3298" y="3477"/>
                    <a:pt x="3310" y="3418"/>
                    <a:pt x="3298" y="3370"/>
                  </a:cubicBezTo>
                  <a:cubicBezTo>
                    <a:pt x="3644" y="3608"/>
                    <a:pt x="3917" y="3929"/>
                    <a:pt x="4096" y="4299"/>
                  </a:cubicBezTo>
                  <a:lnTo>
                    <a:pt x="4096" y="4299"/>
                  </a:lnTo>
                  <a:cubicBezTo>
                    <a:pt x="3465" y="3275"/>
                    <a:pt x="2905" y="4370"/>
                    <a:pt x="2393" y="3858"/>
                  </a:cubicBezTo>
                  <a:lnTo>
                    <a:pt x="2393" y="3858"/>
                  </a:lnTo>
                  <a:cubicBezTo>
                    <a:pt x="2572" y="4156"/>
                    <a:pt x="2715" y="4310"/>
                    <a:pt x="2870" y="4370"/>
                  </a:cubicBezTo>
                  <a:cubicBezTo>
                    <a:pt x="3263" y="4501"/>
                    <a:pt x="3429" y="4132"/>
                    <a:pt x="3632" y="4144"/>
                  </a:cubicBezTo>
                  <a:cubicBezTo>
                    <a:pt x="3477" y="4322"/>
                    <a:pt x="3536" y="4465"/>
                    <a:pt x="3727" y="4537"/>
                  </a:cubicBezTo>
                  <a:cubicBezTo>
                    <a:pt x="3703" y="4299"/>
                    <a:pt x="3929" y="4263"/>
                    <a:pt x="4048" y="4394"/>
                  </a:cubicBezTo>
                  <a:cubicBezTo>
                    <a:pt x="4239" y="4596"/>
                    <a:pt x="4275" y="5049"/>
                    <a:pt x="4822" y="5144"/>
                  </a:cubicBezTo>
                  <a:cubicBezTo>
                    <a:pt x="4894" y="5203"/>
                    <a:pt x="4965" y="5251"/>
                    <a:pt x="5049" y="5299"/>
                  </a:cubicBezTo>
                  <a:cubicBezTo>
                    <a:pt x="4965" y="5275"/>
                    <a:pt x="4870" y="5251"/>
                    <a:pt x="4787" y="5239"/>
                  </a:cubicBezTo>
                  <a:cubicBezTo>
                    <a:pt x="4334" y="4930"/>
                    <a:pt x="3977" y="5215"/>
                    <a:pt x="3703" y="5227"/>
                  </a:cubicBezTo>
                  <a:cubicBezTo>
                    <a:pt x="3525" y="5239"/>
                    <a:pt x="3394" y="5049"/>
                    <a:pt x="3572" y="4894"/>
                  </a:cubicBezTo>
                  <a:cubicBezTo>
                    <a:pt x="3394" y="4822"/>
                    <a:pt x="3263" y="4870"/>
                    <a:pt x="3227" y="5108"/>
                  </a:cubicBezTo>
                  <a:cubicBezTo>
                    <a:pt x="3084" y="4977"/>
                    <a:pt x="3215" y="4596"/>
                    <a:pt x="2858" y="4418"/>
                  </a:cubicBezTo>
                  <a:cubicBezTo>
                    <a:pt x="2703" y="4346"/>
                    <a:pt x="2501" y="4346"/>
                    <a:pt x="2167" y="4441"/>
                  </a:cubicBezTo>
                  <a:cubicBezTo>
                    <a:pt x="2191" y="4430"/>
                    <a:pt x="2215" y="4430"/>
                    <a:pt x="2239" y="4441"/>
                  </a:cubicBezTo>
                  <a:cubicBezTo>
                    <a:pt x="2215" y="4430"/>
                    <a:pt x="2191" y="4430"/>
                    <a:pt x="2167" y="4441"/>
                  </a:cubicBezTo>
                  <a:cubicBezTo>
                    <a:pt x="2882" y="4441"/>
                    <a:pt x="2501" y="5608"/>
                    <a:pt x="3667" y="5334"/>
                  </a:cubicBezTo>
                  <a:lnTo>
                    <a:pt x="3667" y="5334"/>
                  </a:lnTo>
                  <a:cubicBezTo>
                    <a:pt x="3286" y="5465"/>
                    <a:pt x="2858" y="5501"/>
                    <a:pt x="2453" y="5418"/>
                  </a:cubicBezTo>
                  <a:cubicBezTo>
                    <a:pt x="2489" y="5394"/>
                    <a:pt x="2524" y="5358"/>
                    <a:pt x="2536" y="5299"/>
                  </a:cubicBezTo>
                  <a:lnTo>
                    <a:pt x="2536" y="5287"/>
                  </a:lnTo>
                  <a:cubicBezTo>
                    <a:pt x="2536" y="5275"/>
                    <a:pt x="2536" y="5251"/>
                    <a:pt x="2536" y="5239"/>
                  </a:cubicBezTo>
                  <a:cubicBezTo>
                    <a:pt x="2536" y="5049"/>
                    <a:pt x="2286" y="4989"/>
                    <a:pt x="2203" y="5156"/>
                  </a:cubicBezTo>
                  <a:cubicBezTo>
                    <a:pt x="2346" y="5108"/>
                    <a:pt x="2370" y="5251"/>
                    <a:pt x="2298" y="5299"/>
                  </a:cubicBezTo>
                  <a:cubicBezTo>
                    <a:pt x="2239" y="5358"/>
                    <a:pt x="2084" y="5299"/>
                    <a:pt x="2036" y="5251"/>
                  </a:cubicBezTo>
                  <a:cubicBezTo>
                    <a:pt x="2001" y="5203"/>
                    <a:pt x="1977" y="5144"/>
                    <a:pt x="1965" y="5084"/>
                  </a:cubicBezTo>
                  <a:cubicBezTo>
                    <a:pt x="1965" y="4918"/>
                    <a:pt x="2060" y="4656"/>
                    <a:pt x="2382" y="4787"/>
                  </a:cubicBezTo>
                  <a:cubicBezTo>
                    <a:pt x="2286" y="4441"/>
                    <a:pt x="1822" y="4501"/>
                    <a:pt x="1643" y="4763"/>
                  </a:cubicBezTo>
                  <a:cubicBezTo>
                    <a:pt x="1524" y="4572"/>
                    <a:pt x="1381" y="4644"/>
                    <a:pt x="1370" y="4346"/>
                  </a:cubicBezTo>
                  <a:cubicBezTo>
                    <a:pt x="1096" y="4906"/>
                    <a:pt x="1429" y="5013"/>
                    <a:pt x="1512" y="5239"/>
                  </a:cubicBezTo>
                  <a:lnTo>
                    <a:pt x="1512" y="5239"/>
                  </a:lnTo>
                  <a:cubicBezTo>
                    <a:pt x="1286" y="4787"/>
                    <a:pt x="917" y="4942"/>
                    <a:pt x="631" y="4680"/>
                  </a:cubicBezTo>
                  <a:cubicBezTo>
                    <a:pt x="679" y="5215"/>
                    <a:pt x="1060" y="5203"/>
                    <a:pt x="1346" y="5334"/>
                  </a:cubicBezTo>
                  <a:lnTo>
                    <a:pt x="1346" y="5334"/>
                  </a:lnTo>
                  <a:cubicBezTo>
                    <a:pt x="631" y="5037"/>
                    <a:pt x="453" y="5430"/>
                    <a:pt x="0" y="5477"/>
                  </a:cubicBezTo>
                  <a:cubicBezTo>
                    <a:pt x="453" y="5513"/>
                    <a:pt x="631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79" y="5727"/>
                    <a:pt x="631" y="6275"/>
                  </a:cubicBezTo>
                  <a:cubicBezTo>
                    <a:pt x="929" y="6001"/>
                    <a:pt x="1286" y="6156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6" y="6049"/>
                    <a:pt x="1370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73" y="5430"/>
                    <a:pt x="7668" y="5442"/>
                    <a:pt x="7763" y="5453"/>
                  </a:cubicBezTo>
                  <a:cubicBezTo>
                    <a:pt x="7668" y="5465"/>
                    <a:pt x="7573" y="5477"/>
                    <a:pt x="7466" y="5501"/>
                  </a:cubicBezTo>
                  <a:cubicBezTo>
                    <a:pt x="7120" y="5584"/>
                    <a:pt x="6930" y="5727"/>
                    <a:pt x="6739" y="5775"/>
                  </a:cubicBezTo>
                  <a:cubicBezTo>
                    <a:pt x="6596" y="5799"/>
                    <a:pt x="6442" y="5775"/>
                    <a:pt x="6311" y="5704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2"/>
                    <a:pt x="6311" y="5203"/>
                  </a:cubicBezTo>
                  <a:cubicBezTo>
                    <a:pt x="6442" y="5132"/>
                    <a:pt x="6596" y="5108"/>
                    <a:pt x="6751" y="5144"/>
                  </a:cubicBezTo>
                  <a:close/>
                  <a:moveTo>
                    <a:pt x="6846" y="6620"/>
                  </a:moveTo>
                  <a:close/>
                  <a:moveTo>
                    <a:pt x="6632" y="4049"/>
                  </a:moveTo>
                  <a:close/>
                  <a:moveTo>
                    <a:pt x="6144" y="4310"/>
                  </a:moveTo>
                  <a:cubicBezTo>
                    <a:pt x="6311" y="4215"/>
                    <a:pt x="6537" y="4180"/>
                    <a:pt x="6846" y="3989"/>
                  </a:cubicBezTo>
                  <a:cubicBezTo>
                    <a:pt x="6930" y="3929"/>
                    <a:pt x="7013" y="3870"/>
                    <a:pt x="7096" y="3810"/>
                  </a:cubicBezTo>
                  <a:cubicBezTo>
                    <a:pt x="7025" y="3882"/>
                    <a:pt x="6965" y="3965"/>
                    <a:pt x="6918" y="4060"/>
                  </a:cubicBezTo>
                  <a:cubicBezTo>
                    <a:pt x="6715" y="4358"/>
                    <a:pt x="6692" y="4596"/>
                    <a:pt x="6584" y="4763"/>
                  </a:cubicBezTo>
                  <a:cubicBezTo>
                    <a:pt x="6501" y="4894"/>
                    <a:pt x="6382" y="4977"/>
                    <a:pt x="6239" y="5025"/>
                  </a:cubicBezTo>
                  <a:cubicBezTo>
                    <a:pt x="6406" y="4870"/>
                    <a:pt x="6489" y="4644"/>
                    <a:pt x="6477" y="4418"/>
                  </a:cubicBezTo>
                  <a:cubicBezTo>
                    <a:pt x="6251" y="4406"/>
                    <a:pt x="6037" y="4501"/>
                    <a:pt x="5882" y="4668"/>
                  </a:cubicBezTo>
                  <a:cubicBezTo>
                    <a:pt x="5930" y="4525"/>
                    <a:pt x="6025" y="4406"/>
                    <a:pt x="6144" y="4322"/>
                  </a:cubicBezTo>
                  <a:close/>
                  <a:moveTo>
                    <a:pt x="6477" y="6477"/>
                  </a:moveTo>
                  <a:cubicBezTo>
                    <a:pt x="6489" y="6251"/>
                    <a:pt x="6406" y="6025"/>
                    <a:pt x="6239" y="5882"/>
                  </a:cubicBezTo>
                  <a:cubicBezTo>
                    <a:pt x="6382" y="5918"/>
                    <a:pt x="6501" y="6013"/>
                    <a:pt x="6584" y="6132"/>
                  </a:cubicBezTo>
                  <a:cubicBezTo>
                    <a:pt x="6692" y="6311"/>
                    <a:pt x="6715" y="6537"/>
                    <a:pt x="6918" y="6847"/>
                  </a:cubicBezTo>
                  <a:cubicBezTo>
                    <a:pt x="6965" y="6930"/>
                    <a:pt x="7025" y="7013"/>
                    <a:pt x="7096" y="7097"/>
                  </a:cubicBezTo>
                  <a:cubicBezTo>
                    <a:pt x="7013" y="7025"/>
                    <a:pt x="6918" y="6966"/>
                    <a:pt x="6846" y="6906"/>
                  </a:cubicBezTo>
                  <a:cubicBezTo>
                    <a:pt x="6549" y="6716"/>
                    <a:pt x="6311" y="6692"/>
                    <a:pt x="6144" y="6585"/>
                  </a:cubicBezTo>
                  <a:cubicBezTo>
                    <a:pt x="6013" y="6501"/>
                    <a:pt x="5918" y="6382"/>
                    <a:pt x="5882" y="6239"/>
                  </a:cubicBezTo>
                  <a:cubicBezTo>
                    <a:pt x="6037" y="6406"/>
                    <a:pt x="6251" y="6501"/>
                    <a:pt x="6489" y="6489"/>
                  </a:cubicBezTo>
                  <a:close/>
                  <a:moveTo>
                    <a:pt x="5608" y="7263"/>
                  </a:moveTo>
                  <a:close/>
                  <a:moveTo>
                    <a:pt x="5203" y="4584"/>
                  </a:moveTo>
                  <a:cubicBezTo>
                    <a:pt x="5132" y="4453"/>
                    <a:pt x="5108" y="4299"/>
                    <a:pt x="5132" y="4156"/>
                  </a:cubicBezTo>
                  <a:cubicBezTo>
                    <a:pt x="5180" y="3965"/>
                    <a:pt x="5334" y="3775"/>
                    <a:pt x="5406" y="3429"/>
                  </a:cubicBezTo>
                  <a:cubicBezTo>
                    <a:pt x="5430" y="3322"/>
                    <a:pt x="5441" y="3227"/>
                    <a:pt x="5453" y="3132"/>
                  </a:cubicBezTo>
                  <a:cubicBezTo>
                    <a:pt x="5465" y="3227"/>
                    <a:pt x="5477" y="3322"/>
                    <a:pt x="5501" y="3429"/>
                  </a:cubicBezTo>
                  <a:cubicBezTo>
                    <a:pt x="5584" y="3775"/>
                    <a:pt x="5727" y="3965"/>
                    <a:pt x="5775" y="4156"/>
                  </a:cubicBezTo>
                  <a:cubicBezTo>
                    <a:pt x="5799" y="4299"/>
                    <a:pt x="5787" y="4453"/>
                    <a:pt x="5703" y="4584"/>
                  </a:cubicBezTo>
                  <a:cubicBezTo>
                    <a:pt x="5930" y="4358"/>
                    <a:pt x="5763" y="3989"/>
                    <a:pt x="5453" y="3989"/>
                  </a:cubicBezTo>
                  <a:cubicBezTo>
                    <a:pt x="5144" y="3989"/>
                    <a:pt x="4989" y="4358"/>
                    <a:pt x="5203" y="4584"/>
                  </a:cubicBezTo>
                  <a:close/>
                  <a:moveTo>
                    <a:pt x="5453" y="6894"/>
                  </a:moveTo>
                  <a:cubicBezTo>
                    <a:pt x="5620" y="6739"/>
                    <a:pt x="5715" y="6525"/>
                    <a:pt x="5703" y="6299"/>
                  </a:cubicBezTo>
                  <a:cubicBezTo>
                    <a:pt x="5787" y="6430"/>
                    <a:pt x="5799" y="6585"/>
                    <a:pt x="5775" y="6727"/>
                  </a:cubicBezTo>
                  <a:cubicBezTo>
                    <a:pt x="5727" y="6918"/>
                    <a:pt x="5584" y="7108"/>
                    <a:pt x="5501" y="7454"/>
                  </a:cubicBezTo>
                  <a:cubicBezTo>
                    <a:pt x="5477" y="7561"/>
                    <a:pt x="5465" y="7656"/>
                    <a:pt x="5453" y="7751"/>
                  </a:cubicBezTo>
                  <a:cubicBezTo>
                    <a:pt x="5441" y="7656"/>
                    <a:pt x="5430" y="7561"/>
                    <a:pt x="5406" y="7454"/>
                  </a:cubicBezTo>
                  <a:cubicBezTo>
                    <a:pt x="5334" y="7108"/>
                    <a:pt x="5180" y="6918"/>
                    <a:pt x="5132" y="6727"/>
                  </a:cubicBezTo>
                  <a:cubicBezTo>
                    <a:pt x="5108" y="6585"/>
                    <a:pt x="5132" y="6430"/>
                    <a:pt x="5203" y="6299"/>
                  </a:cubicBezTo>
                  <a:cubicBezTo>
                    <a:pt x="5191" y="6525"/>
                    <a:pt x="5287" y="6751"/>
                    <a:pt x="5465" y="6906"/>
                  </a:cubicBezTo>
                  <a:close/>
                  <a:moveTo>
                    <a:pt x="4275" y="6835"/>
                  </a:moveTo>
                  <a:close/>
                  <a:moveTo>
                    <a:pt x="4275" y="4049"/>
                  </a:moveTo>
                  <a:close/>
                  <a:moveTo>
                    <a:pt x="4429" y="4418"/>
                  </a:moveTo>
                  <a:cubicBezTo>
                    <a:pt x="4418" y="4644"/>
                    <a:pt x="4501" y="4858"/>
                    <a:pt x="4668" y="5013"/>
                  </a:cubicBezTo>
                  <a:cubicBezTo>
                    <a:pt x="4525" y="4977"/>
                    <a:pt x="4394" y="4882"/>
                    <a:pt x="4322" y="4751"/>
                  </a:cubicBezTo>
                  <a:cubicBezTo>
                    <a:pt x="4215" y="4584"/>
                    <a:pt x="4191" y="4358"/>
                    <a:pt x="3989" y="4049"/>
                  </a:cubicBezTo>
                  <a:cubicBezTo>
                    <a:pt x="3929" y="3965"/>
                    <a:pt x="3870" y="3882"/>
                    <a:pt x="3810" y="3799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80"/>
                    <a:pt x="4596" y="4203"/>
                    <a:pt x="4763" y="4310"/>
                  </a:cubicBezTo>
                  <a:cubicBezTo>
                    <a:pt x="4894" y="4382"/>
                    <a:pt x="4989" y="4513"/>
                    <a:pt x="5025" y="4656"/>
                  </a:cubicBezTo>
                  <a:cubicBezTo>
                    <a:pt x="4870" y="4501"/>
                    <a:pt x="4656" y="4418"/>
                    <a:pt x="4441" y="4430"/>
                  </a:cubicBezTo>
                  <a:close/>
                  <a:moveTo>
                    <a:pt x="5025" y="6215"/>
                  </a:moveTo>
                  <a:cubicBezTo>
                    <a:pt x="4977" y="6370"/>
                    <a:pt x="4882" y="6489"/>
                    <a:pt x="4763" y="6573"/>
                  </a:cubicBezTo>
                  <a:cubicBezTo>
                    <a:pt x="4584" y="6680"/>
                    <a:pt x="4358" y="6704"/>
                    <a:pt x="4048" y="6894"/>
                  </a:cubicBezTo>
                  <a:cubicBezTo>
                    <a:pt x="3977" y="6954"/>
                    <a:pt x="3894" y="7013"/>
                    <a:pt x="3810" y="7085"/>
                  </a:cubicBezTo>
                  <a:cubicBezTo>
                    <a:pt x="3870" y="7001"/>
                    <a:pt x="3929" y="6918"/>
                    <a:pt x="3989" y="6835"/>
                  </a:cubicBezTo>
                  <a:cubicBezTo>
                    <a:pt x="4179" y="6537"/>
                    <a:pt x="4203" y="6299"/>
                    <a:pt x="4310" y="6120"/>
                  </a:cubicBezTo>
                  <a:cubicBezTo>
                    <a:pt x="4394" y="6001"/>
                    <a:pt x="4513" y="5906"/>
                    <a:pt x="4668" y="5858"/>
                  </a:cubicBezTo>
                  <a:cubicBezTo>
                    <a:pt x="4501" y="6013"/>
                    <a:pt x="4406" y="6239"/>
                    <a:pt x="4418" y="6454"/>
                  </a:cubicBezTo>
                  <a:cubicBezTo>
                    <a:pt x="4644" y="6477"/>
                    <a:pt x="4870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29" y="5394"/>
                  </a:moveTo>
                  <a:cubicBezTo>
                    <a:pt x="3786" y="5311"/>
                    <a:pt x="3965" y="5168"/>
                    <a:pt x="4156" y="5120"/>
                  </a:cubicBezTo>
                  <a:cubicBezTo>
                    <a:pt x="4310" y="5084"/>
                    <a:pt x="4465" y="5108"/>
                    <a:pt x="4596" y="5180"/>
                  </a:cubicBezTo>
                  <a:cubicBezTo>
                    <a:pt x="4370" y="5180"/>
                    <a:pt x="4144" y="5275"/>
                    <a:pt x="4001" y="5442"/>
                  </a:cubicBezTo>
                  <a:cubicBezTo>
                    <a:pt x="4144" y="5608"/>
                    <a:pt x="4370" y="5704"/>
                    <a:pt x="4596" y="5692"/>
                  </a:cubicBezTo>
                  <a:cubicBezTo>
                    <a:pt x="4465" y="5763"/>
                    <a:pt x="4310" y="5787"/>
                    <a:pt x="4156" y="5751"/>
                  </a:cubicBezTo>
                  <a:cubicBezTo>
                    <a:pt x="3965" y="5715"/>
                    <a:pt x="3786" y="5561"/>
                    <a:pt x="3429" y="5489"/>
                  </a:cubicBezTo>
                  <a:cubicBezTo>
                    <a:pt x="3334" y="5465"/>
                    <a:pt x="3239" y="5453"/>
                    <a:pt x="3132" y="5442"/>
                  </a:cubicBezTo>
                  <a:cubicBezTo>
                    <a:pt x="3239" y="5442"/>
                    <a:pt x="3346" y="5430"/>
                    <a:pt x="3441" y="541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26"/>
            <p:cNvSpPr/>
            <p:nvPr/>
          </p:nvSpPr>
          <p:spPr>
            <a:xfrm>
              <a:off x="6045975" y="1320825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00" y="4775"/>
                  </a:moveTo>
                  <a:cubicBezTo>
                    <a:pt x="9133" y="4513"/>
                    <a:pt x="8657" y="4454"/>
                    <a:pt x="8561" y="4799"/>
                  </a:cubicBezTo>
                  <a:cubicBezTo>
                    <a:pt x="8883" y="4656"/>
                    <a:pt x="8990" y="4918"/>
                    <a:pt x="8978" y="5096"/>
                  </a:cubicBezTo>
                  <a:cubicBezTo>
                    <a:pt x="8978" y="5156"/>
                    <a:pt x="8954" y="5216"/>
                    <a:pt x="8907" y="5263"/>
                  </a:cubicBezTo>
                  <a:cubicBezTo>
                    <a:pt x="8859" y="5311"/>
                    <a:pt x="8716" y="5370"/>
                    <a:pt x="8645" y="5311"/>
                  </a:cubicBezTo>
                  <a:cubicBezTo>
                    <a:pt x="8585" y="5263"/>
                    <a:pt x="8597" y="5120"/>
                    <a:pt x="8752" y="5168"/>
                  </a:cubicBezTo>
                  <a:cubicBezTo>
                    <a:pt x="8657" y="5001"/>
                    <a:pt x="8418" y="5061"/>
                    <a:pt x="8407" y="5239"/>
                  </a:cubicBezTo>
                  <a:cubicBezTo>
                    <a:pt x="8407" y="5263"/>
                    <a:pt x="8407" y="5275"/>
                    <a:pt x="8407" y="5299"/>
                  </a:cubicBezTo>
                  <a:lnTo>
                    <a:pt x="8407" y="5311"/>
                  </a:lnTo>
                  <a:cubicBezTo>
                    <a:pt x="8418" y="5358"/>
                    <a:pt x="8454" y="5406"/>
                    <a:pt x="8490" y="5430"/>
                  </a:cubicBezTo>
                  <a:cubicBezTo>
                    <a:pt x="8085" y="5513"/>
                    <a:pt x="7668" y="5477"/>
                    <a:pt x="7275" y="5335"/>
                  </a:cubicBezTo>
                  <a:cubicBezTo>
                    <a:pt x="8454" y="5620"/>
                    <a:pt x="8073" y="4454"/>
                    <a:pt x="8788" y="4442"/>
                  </a:cubicBezTo>
                  <a:lnTo>
                    <a:pt x="8716" y="4442"/>
                  </a:lnTo>
                  <a:cubicBezTo>
                    <a:pt x="8740" y="4442"/>
                    <a:pt x="8764" y="4442"/>
                    <a:pt x="8788" y="4442"/>
                  </a:cubicBezTo>
                  <a:cubicBezTo>
                    <a:pt x="8454" y="4346"/>
                    <a:pt x="8240" y="4346"/>
                    <a:pt x="8097" y="4430"/>
                  </a:cubicBezTo>
                  <a:cubicBezTo>
                    <a:pt x="7728" y="4608"/>
                    <a:pt x="7871" y="4989"/>
                    <a:pt x="7728" y="5120"/>
                  </a:cubicBezTo>
                  <a:cubicBezTo>
                    <a:pt x="7692" y="4882"/>
                    <a:pt x="7561" y="4823"/>
                    <a:pt x="7383" y="4906"/>
                  </a:cubicBezTo>
                  <a:cubicBezTo>
                    <a:pt x="7561" y="5061"/>
                    <a:pt x="7418" y="5239"/>
                    <a:pt x="7240" y="5239"/>
                  </a:cubicBezTo>
                  <a:cubicBezTo>
                    <a:pt x="6966" y="5227"/>
                    <a:pt x="6621" y="4942"/>
                    <a:pt x="6168" y="5251"/>
                  </a:cubicBezTo>
                  <a:cubicBezTo>
                    <a:pt x="6073" y="5263"/>
                    <a:pt x="5990" y="5275"/>
                    <a:pt x="5894" y="5311"/>
                  </a:cubicBezTo>
                  <a:cubicBezTo>
                    <a:pt x="5978" y="5263"/>
                    <a:pt x="6061" y="5216"/>
                    <a:pt x="6132" y="5156"/>
                  </a:cubicBezTo>
                  <a:cubicBezTo>
                    <a:pt x="6668" y="5061"/>
                    <a:pt x="6716" y="4608"/>
                    <a:pt x="6894" y="4406"/>
                  </a:cubicBezTo>
                  <a:cubicBezTo>
                    <a:pt x="7025" y="4275"/>
                    <a:pt x="7252" y="4311"/>
                    <a:pt x="7228" y="4537"/>
                  </a:cubicBezTo>
                  <a:cubicBezTo>
                    <a:pt x="7406" y="4465"/>
                    <a:pt x="7466" y="4334"/>
                    <a:pt x="7323" y="4156"/>
                  </a:cubicBezTo>
                  <a:cubicBezTo>
                    <a:pt x="7514" y="4132"/>
                    <a:pt x="7692" y="4501"/>
                    <a:pt x="8073" y="4370"/>
                  </a:cubicBezTo>
                  <a:cubicBezTo>
                    <a:pt x="8228" y="4323"/>
                    <a:pt x="8371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90" y="3275"/>
                    <a:pt x="6847" y="4311"/>
                  </a:cubicBezTo>
                  <a:lnTo>
                    <a:pt x="6847" y="4311"/>
                  </a:lnTo>
                  <a:cubicBezTo>
                    <a:pt x="7025" y="3930"/>
                    <a:pt x="7299" y="3608"/>
                    <a:pt x="7645" y="3382"/>
                  </a:cubicBezTo>
                  <a:cubicBezTo>
                    <a:pt x="7633" y="3430"/>
                    <a:pt x="7645" y="3477"/>
                    <a:pt x="7668" y="3525"/>
                  </a:cubicBezTo>
                  <a:cubicBezTo>
                    <a:pt x="7668" y="3525"/>
                    <a:pt x="7668" y="3525"/>
                    <a:pt x="7668" y="3537"/>
                  </a:cubicBezTo>
                  <a:cubicBezTo>
                    <a:pt x="7680" y="3549"/>
                    <a:pt x="7692" y="3561"/>
                    <a:pt x="7716" y="3572"/>
                  </a:cubicBezTo>
                  <a:cubicBezTo>
                    <a:pt x="7847" y="3703"/>
                    <a:pt x="8061" y="3572"/>
                    <a:pt x="8014" y="3394"/>
                  </a:cubicBezTo>
                  <a:cubicBezTo>
                    <a:pt x="7930" y="3525"/>
                    <a:pt x="7823" y="3442"/>
                    <a:pt x="7835" y="3358"/>
                  </a:cubicBezTo>
                  <a:cubicBezTo>
                    <a:pt x="7835" y="3275"/>
                    <a:pt x="7978" y="3203"/>
                    <a:pt x="8049" y="3203"/>
                  </a:cubicBezTo>
                  <a:cubicBezTo>
                    <a:pt x="8109" y="3215"/>
                    <a:pt x="8168" y="3239"/>
                    <a:pt x="8216" y="3275"/>
                  </a:cubicBezTo>
                  <a:cubicBezTo>
                    <a:pt x="8335" y="3394"/>
                    <a:pt x="8454" y="3644"/>
                    <a:pt x="8133" y="3775"/>
                  </a:cubicBezTo>
                  <a:cubicBezTo>
                    <a:pt x="8442" y="3953"/>
                    <a:pt x="8728" y="3572"/>
                    <a:pt x="8669" y="3275"/>
                  </a:cubicBezTo>
                  <a:cubicBezTo>
                    <a:pt x="8895" y="3322"/>
                    <a:pt x="8930" y="3180"/>
                    <a:pt x="9157" y="3370"/>
                  </a:cubicBezTo>
                  <a:cubicBezTo>
                    <a:pt x="8954" y="2787"/>
                    <a:pt x="8645" y="2941"/>
                    <a:pt x="8430" y="2846"/>
                  </a:cubicBezTo>
                  <a:lnTo>
                    <a:pt x="8430" y="2846"/>
                  </a:lnTo>
                  <a:cubicBezTo>
                    <a:pt x="8907" y="2989"/>
                    <a:pt x="9050" y="2632"/>
                    <a:pt x="9454" y="2620"/>
                  </a:cubicBezTo>
                  <a:cubicBezTo>
                    <a:pt x="9038" y="2263"/>
                    <a:pt x="8776" y="2549"/>
                    <a:pt x="8478" y="2656"/>
                  </a:cubicBezTo>
                  <a:lnTo>
                    <a:pt x="8478" y="2656"/>
                  </a:lnTo>
                  <a:cubicBezTo>
                    <a:pt x="9204" y="2358"/>
                    <a:pt x="9038" y="1965"/>
                    <a:pt x="9323" y="1620"/>
                  </a:cubicBezTo>
                  <a:cubicBezTo>
                    <a:pt x="8978" y="1918"/>
                    <a:pt x="8573" y="1739"/>
                    <a:pt x="8288" y="2465"/>
                  </a:cubicBezTo>
                  <a:lnTo>
                    <a:pt x="8288" y="2465"/>
                  </a:lnTo>
                  <a:cubicBezTo>
                    <a:pt x="8395" y="2168"/>
                    <a:pt x="8680" y="1906"/>
                    <a:pt x="8323" y="1489"/>
                  </a:cubicBezTo>
                  <a:cubicBezTo>
                    <a:pt x="8299" y="1894"/>
                    <a:pt x="7942" y="2037"/>
                    <a:pt x="8097" y="2513"/>
                  </a:cubicBezTo>
                  <a:lnTo>
                    <a:pt x="8097" y="2513"/>
                  </a:lnTo>
                  <a:cubicBezTo>
                    <a:pt x="8002" y="2299"/>
                    <a:pt x="8157" y="1989"/>
                    <a:pt x="7573" y="1787"/>
                  </a:cubicBezTo>
                  <a:cubicBezTo>
                    <a:pt x="7764" y="2001"/>
                    <a:pt x="7621" y="2048"/>
                    <a:pt x="7668" y="2275"/>
                  </a:cubicBezTo>
                  <a:cubicBezTo>
                    <a:pt x="7371" y="2215"/>
                    <a:pt x="6990" y="2501"/>
                    <a:pt x="7168" y="2810"/>
                  </a:cubicBezTo>
                  <a:cubicBezTo>
                    <a:pt x="7299" y="2489"/>
                    <a:pt x="7549" y="2608"/>
                    <a:pt x="7656" y="2727"/>
                  </a:cubicBezTo>
                  <a:cubicBezTo>
                    <a:pt x="7704" y="2775"/>
                    <a:pt x="7728" y="2834"/>
                    <a:pt x="7728" y="2894"/>
                  </a:cubicBezTo>
                  <a:cubicBezTo>
                    <a:pt x="7728" y="2965"/>
                    <a:pt x="7668" y="3108"/>
                    <a:pt x="7585" y="3108"/>
                  </a:cubicBezTo>
                  <a:cubicBezTo>
                    <a:pt x="7502" y="3120"/>
                    <a:pt x="7418" y="3013"/>
                    <a:pt x="7549" y="2941"/>
                  </a:cubicBezTo>
                  <a:cubicBezTo>
                    <a:pt x="7371" y="2870"/>
                    <a:pt x="7228" y="3096"/>
                    <a:pt x="7371" y="3239"/>
                  </a:cubicBezTo>
                  <a:cubicBezTo>
                    <a:pt x="7383" y="3251"/>
                    <a:pt x="7395" y="3263"/>
                    <a:pt x="7406" y="3275"/>
                  </a:cubicBezTo>
                  <a:lnTo>
                    <a:pt x="7418" y="3275"/>
                  </a:lnTo>
                  <a:cubicBezTo>
                    <a:pt x="7466" y="3299"/>
                    <a:pt x="7514" y="3311"/>
                    <a:pt x="7573" y="3299"/>
                  </a:cubicBezTo>
                  <a:cubicBezTo>
                    <a:pt x="7335" y="3644"/>
                    <a:pt x="7014" y="3918"/>
                    <a:pt x="6644" y="4096"/>
                  </a:cubicBezTo>
                  <a:cubicBezTo>
                    <a:pt x="7668" y="3453"/>
                    <a:pt x="6573" y="2906"/>
                    <a:pt x="7085" y="2394"/>
                  </a:cubicBezTo>
                  <a:lnTo>
                    <a:pt x="7037" y="2453"/>
                  </a:lnTo>
                  <a:cubicBezTo>
                    <a:pt x="7049" y="2429"/>
                    <a:pt x="7073" y="2406"/>
                    <a:pt x="7085" y="2394"/>
                  </a:cubicBezTo>
                  <a:cubicBezTo>
                    <a:pt x="6787" y="2560"/>
                    <a:pt x="6644" y="2715"/>
                    <a:pt x="6585" y="2870"/>
                  </a:cubicBezTo>
                  <a:cubicBezTo>
                    <a:pt x="6454" y="3251"/>
                    <a:pt x="6823" y="3430"/>
                    <a:pt x="6811" y="3620"/>
                  </a:cubicBezTo>
                  <a:cubicBezTo>
                    <a:pt x="6621" y="3477"/>
                    <a:pt x="6490" y="3537"/>
                    <a:pt x="6418" y="3715"/>
                  </a:cubicBezTo>
                  <a:cubicBezTo>
                    <a:pt x="6656" y="3692"/>
                    <a:pt x="6692" y="3930"/>
                    <a:pt x="6549" y="4049"/>
                  </a:cubicBezTo>
                  <a:cubicBezTo>
                    <a:pt x="6359" y="4239"/>
                    <a:pt x="5906" y="4275"/>
                    <a:pt x="5799" y="4811"/>
                  </a:cubicBezTo>
                  <a:cubicBezTo>
                    <a:pt x="5751" y="4882"/>
                    <a:pt x="5692" y="4966"/>
                    <a:pt x="5656" y="5049"/>
                  </a:cubicBezTo>
                  <a:cubicBezTo>
                    <a:pt x="5680" y="4954"/>
                    <a:pt x="5704" y="4870"/>
                    <a:pt x="5716" y="4775"/>
                  </a:cubicBezTo>
                  <a:cubicBezTo>
                    <a:pt x="6025" y="4323"/>
                    <a:pt x="5728" y="3977"/>
                    <a:pt x="5728" y="3703"/>
                  </a:cubicBezTo>
                  <a:cubicBezTo>
                    <a:pt x="5728" y="3525"/>
                    <a:pt x="5906" y="3382"/>
                    <a:pt x="6049" y="3561"/>
                  </a:cubicBezTo>
                  <a:cubicBezTo>
                    <a:pt x="6132" y="3382"/>
                    <a:pt x="6073" y="3251"/>
                    <a:pt x="5847" y="3227"/>
                  </a:cubicBezTo>
                  <a:cubicBezTo>
                    <a:pt x="5978" y="3072"/>
                    <a:pt x="6359" y="3215"/>
                    <a:pt x="6537" y="2846"/>
                  </a:cubicBezTo>
                  <a:cubicBezTo>
                    <a:pt x="6609" y="2703"/>
                    <a:pt x="6609" y="2489"/>
                    <a:pt x="6513" y="2156"/>
                  </a:cubicBezTo>
                  <a:cubicBezTo>
                    <a:pt x="6502" y="2882"/>
                    <a:pt x="5347" y="2489"/>
                    <a:pt x="5621" y="3668"/>
                  </a:cubicBezTo>
                  <a:cubicBezTo>
                    <a:pt x="5478" y="3287"/>
                    <a:pt x="5454" y="2858"/>
                    <a:pt x="5525" y="2453"/>
                  </a:cubicBezTo>
                  <a:cubicBezTo>
                    <a:pt x="5561" y="2489"/>
                    <a:pt x="5597" y="2525"/>
                    <a:pt x="5644" y="2537"/>
                  </a:cubicBezTo>
                  <a:lnTo>
                    <a:pt x="5656" y="2537"/>
                  </a:lnTo>
                  <a:cubicBezTo>
                    <a:pt x="5680" y="2537"/>
                    <a:pt x="5692" y="2537"/>
                    <a:pt x="5716" y="2537"/>
                  </a:cubicBezTo>
                  <a:cubicBezTo>
                    <a:pt x="5882" y="2525"/>
                    <a:pt x="5954" y="2322"/>
                    <a:pt x="5823" y="2215"/>
                  </a:cubicBezTo>
                  <a:cubicBezTo>
                    <a:pt x="5811" y="2215"/>
                    <a:pt x="5811" y="2203"/>
                    <a:pt x="5799" y="2191"/>
                  </a:cubicBezTo>
                  <a:cubicBezTo>
                    <a:pt x="5835" y="2346"/>
                    <a:pt x="5704" y="2370"/>
                    <a:pt x="5644" y="2299"/>
                  </a:cubicBezTo>
                  <a:cubicBezTo>
                    <a:pt x="5597" y="2227"/>
                    <a:pt x="5644" y="2084"/>
                    <a:pt x="5704" y="2037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65"/>
                    <a:pt x="6299" y="2060"/>
                    <a:pt x="6156" y="2382"/>
                  </a:cubicBezTo>
                  <a:cubicBezTo>
                    <a:pt x="6502" y="2287"/>
                    <a:pt x="6442" y="1822"/>
                    <a:pt x="6180" y="1644"/>
                  </a:cubicBezTo>
                  <a:cubicBezTo>
                    <a:pt x="6383" y="1513"/>
                    <a:pt x="6299" y="1382"/>
                    <a:pt x="6597" y="1370"/>
                  </a:cubicBezTo>
                  <a:cubicBezTo>
                    <a:pt x="6049" y="1096"/>
                    <a:pt x="5930" y="1429"/>
                    <a:pt x="5716" y="1513"/>
                  </a:cubicBezTo>
                  <a:lnTo>
                    <a:pt x="5716" y="1513"/>
                  </a:lnTo>
                  <a:cubicBezTo>
                    <a:pt x="6156" y="1286"/>
                    <a:pt x="6013" y="929"/>
                    <a:pt x="6275" y="632"/>
                  </a:cubicBezTo>
                  <a:cubicBezTo>
                    <a:pt x="5728" y="679"/>
                    <a:pt x="5751" y="1060"/>
                    <a:pt x="5621" y="1346"/>
                  </a:cubicBezTo>
                  <a:lnTo>
                    <a:pt x="5621" y="1346"/>
                  </a:lnTo>
                  <a:cubicBezTo>
                    <a:pt x="5918" y="632"/>
                    <a:pt x="5513" y="453"/>
                    <a:pt x="5478" y="1"/>
                  </a:cubicBezTo>
                  <a:cubicBezTo>
                    <a:pt x="5442" y="453"/>
                    <a:pt x="5037" y="632"/>
                    <a:pt x="5335" y="1346"/>
                  </a:cubicBezTo>
                  <a:lnTo>
                    <a:pt x="5335" y="1346"/>
                  </a:lnTo>
                  <a:cubicBezTo>
                    <a:pt x="5204" y="1060"/>
                    <a:pt x="5228" y="679"/>
                    <a:pt x="4680" y="632"/>
                  </a:cubicBezTo>
                  <a:cubicBezTo>
                    <a:pt x="4942" y="929"/>
                    <a:pt x="4787" y="1286"/>
                    <a:pt x="5240" y="1513"/>
                  </a:cubicBezTo>
                  <a:lnTo>
                    <a:pt x="5240" y="1513"/>
                  </a:lnTo>
                  <a:cubicBezTo>
                    <a:pt x="5025" y="1429"/>
                    <a:pt x="4906" y="1096"/>
                    <a:pt x="4358" y="1370"/>
                  </a:cubicBezTo>
                  <a:cubicBezTo>
                    <a:pt x="4656" y="1382"/>
                    <a:pt x="4573" y="1513"/>
                    <a:pt x="4775" y="1644"/>
                  </a:cubicBezTo>
                  <a:cubicBezTo>
                    <a:pt x="4513" y="1822"/>
                    <a:pt x="4454" y="2287"/>
                    <a:pt x="4787" y="2382"/>
                  </a:cubicBezTo>
                  <a:cubicBezTo>
                    <a:pt x="4656" y="2060"/>
                    <a:pt x="4918" y="1965"/>
                    <a:pt x="5085" y="1965"/>
                  </a:cubicBezTo>
                  <a:cubicBezTo>
                    <a:pt x="5156" y="1965"/>
                    <a:pt x="5216" y="1989"/>
                    <a:pt x="5251" y="2037"/>
                  </a:cubicBezTo>
                  <a:cubicBezTo>
                    <a:pt x="5311" y="2084"/>
                    <a:pt x="5359" y="2227"/>
                    <a:pt x="5311" y="2299"/>
                  </a:cubicBezTo>
                  <a:cubicBezTo>
                    <a:pt x="5251" y="2370"/>
                    <a:pt x="5120" y="2346"/>
                    <a:pt x="5156" y="2191"/>
                  </a:cubicBezTo>
                  <a:cubicBezTo>
                    <a:pt x="5001" y="2287"/>
                    <a:pt x="5061" y="2525"/>
                    <a:pt x="5240" y="2537"/>
                  </a:cubicBezTo>
                  <a:cubicBezTo>
                    <a:pt x="5263" y="2537"/>
                    <a:pt x="5275" y="2537"/>
                    <a:pt x="5299" y="2537"/>
                  </a:cubicBezTo>
                  <a:lnTo>
                    <a:pt x="5311" y="2537"/>
                  </a:lnTo>
                  <a:cubicBezTo>
                    <a:pt x="5359" y="2525"/>
                    <a:pt x="5394" y="2489"/>
                    <a:pt x="5430" y="2453"/>
                  </a:cubicBezTo>
                  <a:cubicBezTo>
                    <a:pt x="5501" y="2858"/>
                    <a:pt x="5478" y="3287"/>
                    <a:pt x="5335" y="3668"/>
                  </a:cubicBezTo>
                  <a:cubicBezTo>
                    <a:pt x="5609" y="2489"/>
                    <a:pt x="4454" y="2882"/>
                    <a:pt x="4442" y="2156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597" y="3215"/>
                    <a:pt x="4978" y="3072"/>
                    <a:pt x="5109" y="3227"/>
                  </a:cubicBezTo>
                  <a:cubicBezTo>
                    <a:pt x="4882" y="3251"/>
                    <a:pt x="4823" y="3382"/>
                    <a:pt x="4906" y="3561"/>
                  </a:cubicBezTo>
                  <a:cubicBezTo>
                    <a:pt x="5049" y="3382"/>
                    <a:pt x="5240" y="3525"/>
                    <a:pt x="5228" y="3703"/>
                  </a:cubicBezTo>
                  <a:cubicBezTo>
                    <a:pt x="5228" y="3977"/>
                    <a:pt x="4930" y="4323"/>
                    <a:pt x="5240" y="4775"/>
                  </a:cubicBezTo>
                  <a:cubicBezTo>
                    <a:pt x="5251" y="4870"/>
                    <a:pt x="5275" y="4954"/>
                    <a:pt x="5299" y="5049"/>
                  </a:cubicBezTo>
                  <a:cubicBezTo>
                    <a:pt x="5263" y="4966"/>
                    <a:pt x="5204" y="4882"/>
                    <a:pt x="5156" y="4811"/>
                  </a:cubicBezTo>
                  <a:cubicBezTo>
                    <a:pt x="5049" y="4275"/>
                    <a:pt x="4597" y="4239"/>
                    <a:pt x="4394" y="4049"/>
                  </a:cubicBezTo>
                  <a:cubicBezTo>
                    <a:pt x="4263" y="3930"/>
                    <a:pt x="4299" y="3692"/>
                    <a:pt x="4537" y="3715"/>
                  </a:cubicBezTo>
                  <a:cubicBezTo>
                    <a:pt x="4466" y="3537"/>
                    <a:pt x="4335" y="3477"/>
                    <a:pt x="4144" y="3620"/>
                  </a:cubicBezTo>
                  <a:cubicBezTo>
                    <a:pt x="4132" y="3430"/>
                    <a:pt x="4501" y="3263"/>
                    <a:pt x="4370" y="2870"/>
                  </a:cubicBezTo>
                  <a:cubicBezTo>
                    <a:pt x="4323" y="2715"/>
                    <a:pt x="4168" y="2560"/>
                    <a:pt x="3870" y="2394"/>
                  </a:cubicBezTo>
                  <a:lnTo>
                    <a:pt x="3870" y="2394"/>
                  </a:lnTo>
                  <a:cubicBezTo>
                    <a:pt x="4370" y="2906"/>
                    <a:pt x="3275" y="3453"/>
                    <a:pt x="4311" y="4096"/>
                  </a:cubicBezTo>
                  <a:cubicBezTo>
                    <a:pt x="3942" y="3918"/>
                    <a:pt x="3620" y="3644"/>
                    <a:pt x="3382" y="3299"/>
                  </a:cubicBezTo>
                  <a:cubicBezTo>
                    <a:pt x="3430" y="3311"/>
                    <a:pt x="3489" y="3299"/>
                    <a:pt x="3525" y="3275"/>
                  </a:cubicBezTo>
                  <a:lnTo>
                    <a:pt x="3537" y="3275"/>
                  </a:lnTo>
                  <a:cubicBezTo>
                    <a:pt x="3549" y="3263"/>
                    <a:pt x="3561" y="3251"/>
                    <a:pt x="3573" y="3239"/>
                  </a:cubicBezTo>
                  <a:cubicBezTo>
                    <a:pt x="3727" y="3108"/>
                    <a:pt x="3585" y="2870"/>
                    <a:pt x="3394" y="2941"/>
                  </a:cubicBezTo>
                  <a:cubicBezTo>
                    <a:pt x="3525" y="3013"/>
                    <a:pt x="3454" y="3120"/>
                    <a:pt x="3358" y="3108"/>
                  </a:cubicBezTo>
                  <a:cubicBezTo>
                    <a:pt x="3275" y="3108"/>
                    <a:pt x="3215" y="2965"/>
                    <a:pt x="3215" y="2894"/>
                  </a:cubicBezTo>
                  <a:cubicBezTo>
                    <a:pt x="3215" y="2834"/>
                    <a:pt x="3239" y="2775"/>
                    <a:pt x="3287" y="2727"/>
                  </a:cubicBezTo>
                  <a:cubicBezTo>
                    <a:pt x="3394" y="2608"/>
                    <a:pt x="3656" y="2489"/>
                    <a:pt x="3775" y="2810"/>
                  </a:cubicBezTo>
                  <a:cubicBezTo>
                    <a:pt x="3954" y="2501"/>
                    <a:pt x="3585" y="2215"/>
                    <a:pt x="3275" y="2275"/>
                  </a:cubicBezTo>
                  <a:cubicBezTo>
                    <a:pt x="3323" y="2048"/>
                    <a:pt x="3180" y="2001"/>
                    <a:pt x="3370" y="1787"/>
                  </a:cubicBezTo>
                  <a:cubicBezTo>
                    <a:pt x="2799" y="1989"/>
                    <a:pt x="2942" y="2299"/>
                    <a:pt x="2846" y="2513"/>
                  </a:cubicBezTo>
                  <a:lnTo>
                    <a:pt x="2846" y="2513"/>
                  </a:lnTo>
                  <a:cubicBezTo>
                    <a:pt x="3001" y="2037"/>
                    <a:pt x="2644" y="1894"/>
                    <a:pt x="2620" y="1489"/>
                  </a:cubicBezTo>
                  <a:cubicBezTo>
                    <a:pt x="2275" y="1906"/>
                    <a:pt x="2561" y="2179"/>
                    <a:pt x="2656" y="2465"/>
                  </a:cubicBezTo>
                  <a:lnTo>
                    <a:pt x="2656" y="2465"/>
                  </a:lnTo>
                  <a:cubicBezTo>
                    <a:pt x="2370" y="1739"/>
                    <a:pt x="1965" y="1906"/>
                    <a:pt x="1620" y="1620"/>
                  </a:cubicBezTo>
                  <a:cubicBezTo>
                    <a:pt x="1918" y="1965"/>
                    <a:pt x="1739" y="2370"/>
                    <a:pt x="2465" y="2656"/>
                  </a:cubicBezTo>
                  <a:lnTo>
                    <a:pt x="2465" y="2656"/>
                  </a:lnTo>
                  <a:cubicBezTo>
                    <a:pt x="2168" y="2549"/>
                    <a:pt x="1918" y="2263"/>
                    <a:pt x="1501" y="2620"/>
                  </a:cubicBezTo>
                  <a:cubicBezTo>
                    <a:pt x="1894" y="2644"/>
                    <a:pt x="2037" y="3001"/>
                    <a:pt x="2513" y="2846"/>
                  </a:cubicBezTo>
                  <a:lnTo>
                    <a:pt x="2513" y="2846"/>
                  </a:lnTo>
                  <a:cubicBezTo>
                    <a:pt x="2299" y="2941"/>
                    <a:pt x="1989" y="2787"/>
                    <a:pt x="1787" y="3370"/>
                  </a:cubicBezTo>
                  <a:cubicBezTo>
                    <a:pt x="2013" y="3180"/>
                    <a:pt x="2061" y="3322"/>
                    <a:pt x="2287" y="3275"/>
                  </a:cubicBezTo>
                  <a:cubicBezTo>
                    <a:pt x="2215" y="3572"/>
                    <a:pt x="2501" y="3953"/>
                    <a:pt x="2811" y="3775"/>
                  </a:cubicBezTo>
                  <a:cubicBezTo>
                    <a:pt x="2489" y="3644"/>
                    <a:pt x="2608" y="3394"/>
                    <a:pt x="2727" y="3275"/>
                  </a:cubicBezTo>
                  <a:cubicBezTo>
                    <a:pt x="2775" y="3239"/>
                    <a:pt x="2834" y="3215"/>
                    <a:pt x="2894" y="3215"/>
                  </a:cubicBezTo>
                  <a:cubicBezTo>
                    <a:pt x="2965" y="3215"/>
                    <a:pt x="3108" y="3275"/>
                    <a:pt x="3120" y="3358"/>
                  </a:cubicBezTo>
                  <a:cubicBezTo>
                    <a:pt x="3132" y="3442"/>
                    <a:pt x="3013" y="3525"/>
                    <a:pt x="2942" y="3394"/>
                  </a:cubicBezTo>
                  <a:cubicBezTo>
                    <a:pt x="2870" y="3572"/>
                    <a:pt x="3108" y="3715"/>
                    <a:pt x="3239" y="3572"/>
                  </a:cubicBezTo>
                  <a:cubicBezTo>
                    <a:pt x="3251" y="3561"/>
                    <a:pt x="3263" y="3549"/>
                    <a:pt x="3275" y="3537"/>
                  </a:cubicBezTo>
                  <a:cubicBezTo>
                    <a:pt x="3275" y="3525"/>
                    <a:pt x="3275" y="3525"/>
                    <a:pt x="3275" y="3525"/>
                  </a:cubicBezTo>
                  <a:cubicBezTo>
                    <a:pt x="3299" y="3477"/>
                    <a:pt x="3311" y="3430"/>
                    <a:pt x="3299" y="3382"/>
                  </a:cubicBezTo>
                  <a:cubicBezTo>
                    <a:pt x="3644" y="3620"/>
                    <a:pt x="3918" y="3930"/>
                    <a:pt x="4097" y="4311"/>
                  </a:cubicBezTo>
                  <a:lnTo>
                    <a:pt x="4097" y="4311"/>
                  </a:lnTo>
                  <a:cubicBezTo>
                    <a:pt x="3465" y="3287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73" y="4168"/>
                    <a:pt x="2715" y="4323"/>
                    <a:pt x="2870" y="4370"/>
                  </a:cubicBezTo>
                  <a:cubicBezTo>
                    <a:pt x="3263" y="4501"/>
                    <a:pt x="3430" y="4144"/>
                    <a:pt x="3632" y="4156"/>
                  </a:cubicBezTo>
                  <a:cubicBezTo>
                    <a:pt x="3477" y="4334"/>
                    <a:pt x="3537" y="4477"/>
                    <a:pt x="3727" y="4537"/>
                  </a:cubicBezTo>
                  <a:cubicBezTo>
                    <a:pt x="3704" y="4311"/>
                    <a:pt x="3930" y="4275"/>
                    <a:pt x="4049" y="4406"/>
                  </a:cubicBezTo>
                  <a:cubicBezTo>
                    <a:pt x="4239" y="4608"/>
                    <a:pt x="4275" y="5061"/>
                    <a:pt x="4823" y="5156"/>
                  </a:cubicBezTo>
                  <a:cubicBezTo>
                    <a:pt x="4894" y="5216"/>
                    <a:pt x="4966" y="5263"/>
                    <a:pt x="5049" y="5311"/>
                  </a:cubicBezTo>
                  <a:cubicBezTo>
                    <a:pt x="4966" y="5275"/>
                    <a:pt x="4870" y="5263"/>
                    <a:pt x="4787" y="5251"/>
                  </a:cubicBezTo>
                  <a:cubicBezTo>
                    <a:pt x="4335" y="4930"/>
                    <a:pt x="3977" y="5227"/>
                    <a:pt x="3704" y="5239"/>
                  </a:cubicBezTo>
                  <a:cubicBezTo>
                    <a:pt x="3525" y="5239"/>
                    <a:pt x="3394" y="5061"/>
                    <a:pt x="3573" y="4906"/>
                  </a:cubicBezTo>
                  <a:cubicBezTo>
                    <a:pt x="3394" y="4823"/>
                    <a:pt x="3263" y="4882"/>
                    <a:pt x="3227" y="5120"/>
                  </a:cubicBezTo>
                  <a:cubicBezTo>
                    <a:pt x="3084" y="4989"/>
                    <a:pt x="3215" y="4608"/>
                    <a:pt x="2858" y="4430"/>
                  </a:cubicBezTo>
                  <a:cubicBezTo>
                    <a:pt x="2703" y="4358"/>
                    <a:pt x="2501" y="4346"/>
                    <a:pt x="2168" y="4442"/>
                  </a:cubicBezTo>
                  <a:cubicBezTo>
                    <a:pt x="2192" y="4442"/>
                    <a:pt x="2215" y="4442"/>
                    <a:pt x="2239" y="4442"/>
                  </a:cubicBezTo>
                  <a:cubicBezTo>
                    <a:pt x="2215" y="4442"/>
                    <a:pt x="2192" y="4442"/>
                    <a:pt x="2168" y="4442"/>
                  </a:cubicBezTo>
                  <a:cubicBezTo>
                    <a:pt x="2882" y="4454"/>
                    <a:pt x="2501" y="5608"/>
                    <a:pt x="3668" y="5335"/>
                  </a:cubicBezTo>
                  <a:lnTo>
                    <a:pt x="3668" y="5335"/>
                  </a:lnTo>
                  <a:cubicBezTo>
                    <a:pt x="3287" y="5477"/>
                    <a:pt x="2858" y="5513"/>
                    <a:pt x="2453" y="5430"/>
                  </a:cubicBezTo>
                  <a:cubicBezTo>
                    <a:pt x="2489" y="5406"/>
                    <a:pt x="2525" y="5358"/>
                    <a:pt x="2537" y="5311"/>
                  </a:cubicBezTo>
                  <a:lnTo>
                    <a:pt x="2537" y="5299"/>
                  </a:lnTo>
                  <a:cubicBezTo>
                    <a:pt x="2537" y="5275"/>
                    <a:pt x="2537" y="5263"/>
                    <a:pt x="2537" y="5239"/>
                  </a:cubicBezTo>
                  <a:cubicBezTo>
                    <a:pt x="2537" y="5061"/>
                    <a:pt x="2287" y="5001"/>
                    <a:pt x="2203" y="5168"/>
                  </a:cubicBezTo>
                  <a:cubicBezTo>
                    <a:pt x="2346" y="5120"/>
                    <a:pt x="2370" y="5263"/>
                    <a:pt x="2299" y="5311"/>
                  </a:cubicBezTo>
                  <a:cubicBezTo>
                    <a:pt x="2239" y="5370"/>
                    <a:pt x="2084" y="5311"/>
                    <a:pt x="2037" y="5263"/>
                  </a:cubicBezTo>
                  <a:cubicBezTo>
                    <a:pt x="2001" y="5216"/>
                    <a:pt x="1977" y="5156"/>
                    <a:pt x="1965" y="5096"/>
                  </a:cubicBezTo>
                  <a:cubicBezTo>
                    <a:pt x="1965" y="4930"/>
                    <a:pt x="2061" y="4668"/>
                    <a:pt x="2382" y="4799"/>
                  </a:cubicBezTo>
                  <a:cubicBezTo>
                    <a:pt x="2287" y="4454"/>
                    <a:pt x="1822" y="4513"/>
                    <a:pt x="1644" y="4775"/>
                  </a:cubicBezTo>
                  <a:cubicBezTo>
                    <a:pt x="1525" y="4585"/>
                    <a:pt x="1382" y="4656"/>
                    <a:pt x="1370" y="4358"/>
                  </a:cubicBezTo>
                  <a:cubicBezTo>
                    <a:pt x="1096" y="4906"/>
                    <a:pt x="1430" y="5025"/>
                    <a:pt x="1513" y="5239"/>
                  </a:cubicBezTo>
                  <a:lnTo>
                    <a:pt x="1513" y="5239"/>
                  </a:lnTo>
                  <a:cubicBezTo>
                    <a:pt x="1287" y="4799"/>
                    <a:pt x="918" y="4942"/>
                    <a:pt x="632" y="4680"/>
                  </a:cubicBezTo>
                  <a:cubicBezTo>
                    <a:pt x="679" y="5227"/>
                    <a:pt x="1060" y="5216"/>
                    <a:pt x="1346" y="5347"/>
                  </a:cubicBezTo>
                  <a:lnTo>
                    <a:pt x="1346" y="5347"/>
                  </a:lnTo>
                  <a:cubicBezTo>
                    <a:pt x="632" y="5049"/>
                    <a:pt x="453" y="5442"/>
                    <a:pt x="1" y="5477"/>
                  </a:cubicBezTo>
                  <a:cubicBezTo>
                    <a:pt x="453" y="5525"/>
                    <a:pt x="632" y="5930"/>
                    <a:pt x="1346" y="5620"/>
                  </a:cubicBezTo>
                  <a:lnTo>
                    <a:pt x="1346" y="5620"/>
                  </a:lnTo>
                  <a:cubicBezTo>
                    <a:pt x="1060" y="5751"/>
                    <a:pt x="679" y="5739"/>
                    <a:pt x="632" y="6275"/>
                  </a:cubicBezTo>
                  <a:cubicBezTo>
                    <a:pt x="929" y="6013"/>
                    <a:pt x="1287" y="6168"/>
                    <a:pt x="1513" y="5716"/>
                  </a:cubicBezTo>
                  <a:lnTo>
                    <a:pt x="1513" y="5716"/>
                  </a:lnTo>
                  <a:cubicBezTo>
                    <a:pt x="1430" y="5942"/>
                    <a:pt x="1108" y="6049"/>
                    <a:pt x="1370" y="6609"/>
                  </a:cubicBezTo>
                  <a:cubicBezTo>
                    <a:pt x="1382" y="6311"/>
                    <a:pt x="1513" y="6382"/>
                    <a:pt x="1644" y="6192"/>
                  </a:cubicBezTo>
                  <a:cubicBezTo>
                    <a:pt x="1822" y="6442"/>
                    <a:pt x="2287" y="6513"/>
                    <a:pt x="2382" y="6168"/>
                  </a:cubicBezTo>
                  <a:cubicBezTo>
                    <a:pt x="2061" y="6299"/>
                    <a:pt x="1965" y="6037"/>
                    <a:pt x="1965" y="5870"/>
                  </a:cubicBezTo>
                  <a:cubicBezTo>
                    <a:pt x="1977" y="5811"/>
                    <a:pt x="2001" y="5751"/>
                    <a:pt x="2037" y="5704"/>
                  </a:cubicBezTo>
                  <a:cubicBezTo>
                    <a:pt x="2084" y="5656"/>
                    <a:pt x="2227" y="5597"/>
                    <a:pt x="2299" y="5656"/>
                  </a:cubicBezTo>
                  <a:cubicBezTo>
                    <a:pt x="2370" y="5704"/>
                    <a:pt x="2346" y="5847"/>
                    <a:pt x="2203" y="5799"/>
                  </a:cubicBezTo>
                  <a:cubicBezTo>
                    <a:pt x="2287" y="5966"/>
                    <a:pt x="2537" y="5906"/>
                    <a:pt x="2537" y="5716"/>
                  </a:cubicBezTo>
                  <a:cubicBezTo>
                    <a:pt x="2537" y="5704"/>
                    <a:pt x="2537" y="5680"/>
                    <a:pt x="2537" y="5668"/>
                  </a:cubicBezTo>
                  <a:lnTo>
                    <a:pt x="2537" y="5656"/>
                  </a:lnTo>
                  <a:cubicBezTo>
                    <a:pt x="2525" y="5597"/>
                    <a:pt x="2489" y="5561"/>
                    <a:pt x="2453" y="5537"/>
                  </a:cubicBezTo>
                  <a:cubicBezTo>
                    <a:pt x="2858" y="5454"/>
                    <a:pt x="3287" y="5489"/>
                    <a:pt x="3668" y="5620"/>
                  </a:cubicBezTo>
                  <a:cubicBezTo>
                    <a:pt x="2489" y="5347"/>
                    <a:pt x="2882" y="6513"/>
                    <a:pt x="2156" y="6513"/>
                  </a:cubicBezTo>
                  <a:lnTo>
                    <a:pt x="2227" y="6513"/>
                  </a:lnTo>
                  <a:cubicBezTo>
                    <a:pt x="2203" y="6525"/>
                    <a:pt x="2180" y="6525"/>
                    <a:pt x="2156" y="6513"/>
                  </a:cubicBezTo>
                  <a:cubicBezTo>
                    <a:pt x="2489" y="6609"/>
                    <a:pt x="2703" y="6609"/>
                    <a:pt x="2846" y="6537"/>
                  </a:cubicBezTo>
                  <a:cubicBezTo>
                    <a:pt x="3215" y="6359"/>
                    <a:pt x="3073" y="5978"/>
                    <a:pt x="3227" y="5847"/>
                  </a:cubicBezTo>
                  <a:cubicBezTo>
                    <a:pt x="3251" y="6085"/>
                    <a:pt x="3394" y="6132"/>
                    <a:pt x="3573" y="6061"/>
                  </a:cubicBezTo>
                  <a:cubicBezTo>
                    <a:pt x="3382" y="5906"/>
                    <a:pt x="3525" y="5716"/>
                    <a:pt x="3704" y="5728"/>
                  </a:cubicBezTo>
                  <a:cubicBezTo>
                    <a:pt x="3977" y="5739"/>
                    <a:pt x="4323" y="6025"/>
                    <a:pt x="4775" y="5716"/>
                  </a:cubicBezTo>
                  <a:cubicBezTo>
                    <a:pt x="4870" y="5704"/>
                    <a:pt x="4954" y="5680"/>
                    <a:pt x="5049" y="5656"/>
                  </a:cubicBezTo>
                  <a:cubicBezTo>
                    <a:pt x="4966" y="5704"/>
                    <a:pt x="4894" y="5751"/>
                    <a:pt x="4811" y="5811"/>
                  </a:cubicBezTo>
                  <a:cubicBezTo>
                    <a:pt x="4275" y="5906"/>
                    <a:pt x="4239" y="6359"/>
                    <a:pt x="4049" y="6561"/>
                  </a:cubicBezTo>
                  <a:cubicBezTo>
                    <a:pt x="3930" y="6692"/>
                    <a:pt x="3692" y="6656"/>
                    <a:pt x="3716" y="6418"/>
                  </a:cubicBezTo>
                  <a:cubicBezTo>
                    <a:pt x="3537" y="6490"/>
                    <a:pt x="3477" y="6632"/>
                    <a:pt x="3620" y="6811"/>
                  </a:cubicBezTo>
                  <a:cubicBezTo>
                    <a:pt x="3430" y="6823"/>
                    <a:pt x="3251" y="6454"/>
                    <a:pt x="2870" y="6585"/>
                  </a:cubicBezTo>
                  <a:cubicBezTo>
                    <a:pt x="2715" y="6644"/>
                    <a:pt x="2561" y="6787"/>
                    <a:pt x="2394" y="7097"/>
                  </a:cubicBezTo>
                  <a:lnTo>
                    <a:pt x="2394" y="7097"/>
                  </a:lnTo>
                  <a:cubicBezTo>
                    <a:pt x="2906" y="6597"/>
                    <a:pt x="3454" y="7680"/>
                    <a:pt x="4097" y="6656"/>
                  </a:cubicBezTo>
                  <a:lnTo>
                    <a:pt x="4097" y="6656"/>
                  </a:lnTo>
                  <a:cubicBezTo>
                    <a:pt x="3918" y="7025"/>
                    <a:pt x="3644" y="7347"/>
                    <a:pt x="3299" y="7585"/>
                  </a:cubicBezTo>
                  <a:cubicBezTo>
                    <a:pt x="3311" y="7537"/>
                    <a:pt x="3299" y="7478"/>
                    <a:pt x="3275" y="7442"/>
                  </a:cubicBezTo>
                  <a:cubicBezTo>
                    <a:pt x="3275" y="7442"/>
                    <a:pt x="3275" y="7430"/>
                    <a:pt x="3275" y="7430"/>
                  </a:cubicBezTo>
                  <a:cubicBezTo>
                    <a:pt x="3263" y="7418"/>
                    <a:pt x="3251" y="7406"/>
                    <a:pt x="3239" y="7394"/>
                  </a:cubicBezTo>
                  <a:cubicBezTo>
                    <a:pt x="3108" y="7240"/>
                    <a:pt x="2870" y="7382"/>
                    <a:pt x="2942" y="7573"/>
                  </a:cubicBezTo>
                  <a:cubicBezTo>
                    <a:pt x="3013" y="7442"/>
                    <a:pt x="3120" y="7513"/>
                    <a:pt x="3120" y="7609"/>
                  </a:cubicBezTo>
                  <a:cubicBezTo>
                    <a:pt x="3108" y="7692"/>
                    <a:pt x="2965" y="7752"/>
                    <a:pt x="2894" y="7752"/>
                  </a:cubicBezTo>
                  <a:cubicBezTo>
                    <a:pt x="2834" y="7752"/>
                    <a:pt x="2775" y="7728"/>
                    <a:pt x="2727" y="7680"/>
                  </a:cubicBezTo>
                  <a:cubicBezTo>
                    <a:pt x="2608" y="7573"/>
                    <a:pt x="2489" y="7323"/>
                    <a:pt x="2811" y="7192"/>
                  </a:cubicBezTo>
                  <a:cubicBezTo>
                    <a:pt x="2501" y="7013"/>
                    <a:pt x="2215" y="7382"/>
                    <a:pt x="2275" y="7692"/>
                  </a:cubicBezTo>
                  <a:cubicBezTo>
                    <a:pt x="2049" y="7644"/>
                    <a:pt x="2013" y="7787"/>
                    <a:pt x="1787" y="7597"/>
                  </a:cubicBezTo>
                  <a:cubicBezTo>
                    <a:pt x="1989" y="8168"/>
                    <a:pt x="2299" y="8025"/>
                    <a:pt x="2513" y="8121"/>
                  </a:cubicBezTo>
                  <a:lnTo>
                    <a:pt x="2513" y="8121"/>
                  </a:lnTo>
                  <a:cubicBezTo>
                    <a:pt x="2037" y="7966"/>
                    <a:pt x="1894" y="8323"/>
                    <a:pt x="1489" y="8347"/>
                  </a:cubicBezTo>
                  <a:cubicBezTo>
                    <a:pt x="1906" y="8704"/>
                    <a:pt x="2180" y="8418"/>
                    <a:pt x="2465" y="8311"/>
                  </a:cubicBezTo>
                  <a:lnTo>
                    <a:pt x="2465" y="8311"/>
                  </a:lnTo>
                  <a:cubicBezTo>
                    <a:pt x="1739" y="8609"/>
                    <a:pt x="1906" y="9002"/>
                    <a:pt x="1620" y="9347"/>
                  </a:cubicBezTo>
                  <a:cubicBezTo>
                    <a:pt x="1965" y="9049"/>
                    <a:pt x="2370" y="9228"/>
                    <a:pt x="2656" y="8502"/>
                  </a:cubicBezTo>
                  <a:lnTo>
                    <a:pt x="2656" y="8502"/>
                  </a:lnTo>
                  <a:cubicBezTo>
                    <a:pt x="2549" y="8799"/>
                    <a:pt x="2263" y="9049"/>
                    <a:pt x="2620" y="9466"/>
                  </a:cubicBezTo>
                  <a:cubicBezTo>
                    <a:pt x="2644" y="9073"/>
                    <a:pt x="3001" y="8930"/>
                    <a:pt x="2846" y="8454"/>
                  </a:cubicBezTo>
                  <a:lnTo>
                    <a:pt x="2846" y="8454"/>
                  </a:lnTo>
                  <a:cubicBezTo>
                    <a:pt x="2942" y="8668"/>
                    <a:pt x="2787" y="8978"/>
                    <a:pt x="3370" y="9180"/>
                  </a:cubicBezTo>
                  <a:cubicBezTo>
                    <a:pt x="3180" y="8954"/>
                    <a:pt x="3323" y="8906"/>
                    <a:pt x="3275" y="8692"/>
                  </a:cubicBezTo>
                  <a:cubicBezTo>
                    <a:pt x="3573" y="8752"/>
                    <a:pt x="3954" y="8466"/>
                    <a:pt x="3775" y="8156"/>
                  </a:cubicBezTo>
                  <a:cubicBezTo>
                    <a:pt x="3644" y="8478"/>
                    <a:pt x="3394" y="8359"/>
                    <a:pt x="3275" y="8240"/>
                  </a:cubicBezTo>
                  <a:cubicBezTo>
                    <a:pt x="3239" y="8192"/>
                    <a:pt x="3215" y="8133"/>
                    <a:pt x="3215" y="8073"/>
                  </a:cubicBezTo>
                  <a:cubicBezTo>
                    <a:pt x="3215" y="8002"/>
                    <a:pt x="3275" y="7859"/>
                    <a:pt x="3358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42" y="8025"/>
                    <a:pt x="3465" y="8025"/>
                  </a:cubicBezTo>
                  <a:cubicBezTo>
                    <a:pt x="3549" y="8014"/>
                    <a:pt x="3620" y="7942"/>
                    <a:pt x="3620" y="7859"/>
                  </a:cubicBezTo>
                  <a:cubicBezTo>
                    <a:pt x="3620" y="7811"/>
                    <a:pt x="3608" y="7763"/>
                    <a:pt x="3573" y="7728"/>
                  </a:cubicBezTo>
                  <a:cubicBezTo>
                    <a:pt x="3561" y="7716"/>
                    <a:pt x="3549" y="7692"/>
                    <a:pt x="3537" y="7692"/>
                  </a:cubicBezTo>
                  <a:lnTo>
                    <a:pt x="3525" y="7692"/>
                  </a:lnTo>
                  <a:cubicBezTo>
                    <a:pt x="3477" y="7656"/>
                    <a:pt x="3430" y="7656"/>
                    <a:pt x="3382" y="7656"/>
                  </a:cubicBezTo>
                  <a:cubicBezTo>
                    <a:pt x="3620" y="7311"/>
                    <a:pt x="3942" y="7037"/>
                    <a:pt x="4311" y="6859"/>
                  </a:cubicBezTo>
                  <a:cubicBezTo>
                    <a:pt x="3275" y="7502"/>
                    <a:pt x="4370" y="8049"/>
                    <a:pt x="3858" y="8561"/>
                  </a:cubicBezTo>
                  <a:lnTo>
                    <a:pt x="3918" y="8514"/>
                  </a:lnTo>
                  <a:cubicBezTo>
                    <a:pt x="3906" y="8525"/>
                    <a:pt x="3882" y="8549"/>
                    <a:pt x="3870" y="8561"/>
                  </a:cubicBezTo>
                  <a:cubicBezTo>
                    <a:pt x="4168" y="8395"/>
                    <a:pt x="4311" y="8240"/>
                    <a:pt x="4370" y="8097"/>
                  </a:cubicBezTo>
                  <a:cubicBezTo>
                    <a:pt x="4501" y="7704"/>
                    <a:pt x="4132" y="7537"/>
                    <a:pt x="4144" y="7335"/>
                  </a:cubicBezTo>
                  <a:cubicBezTo>
                    <a:pt x="4335" y="7490"/>
                    <a:pt x="4466" y="7430"/>
                    <a:pt x="4537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7" y="6728"/>
                    <a:pt x="5049" y="6680"/>
                    <a:pt x="5156" y="6144"/>
                  </a:cubicBezTo>
                  <a:cubicBezTo>
                    <a:pt x="5204" y="6073"/>
                    <a:pt x="5263" y="5989"/>
                    <a:pt x="5299" y="5918"/>
                  </a:cubicBezTo>
                  <a:cubicBezTo>
                    <a:pt x="5275" y="6001"/>
                    <a:pt x="5251" y="6085"/>
                    <a:pt x="5240" y="6180"/>
                  </a:cubicBezTo>
                  <a:cubicBezTo>
                    <a:pt x="4930" y="6632"/>
                    <a:pt x="5216" y="6978"/>
                    <a:pt x="5228" y="7252"/>
                  </a:cubicBezTo>
                  <a:cubicBezTo>
                    <a:pt x="5228" y="7442"/>
                    <a:pt x="5049" y="7573"/>
                    <a:pt x="4906" y="7394"/>
                  </a:cubicBezTo>
                  <a:cubicBezTo>
                    <a:pt x="4823" y="7573"/>
                    <a:pt x="4882" y="7704"/>
                    <a:pt x="5109" y="7740"/>
                  </a:cubicBezTo>
                  <a:cubicBezTo>
                    <a:pt x="4978" y="7883"/>
                    <a:pt x="4597" y="7740"/>
                    <a:pt x="4418" y="8109"/>
                  </a:cubicBezTo>
                  <a:cubicBezTo>
                    <a:pt x="4347" y="8264"/>
                    <a:pt x="4347" y="8466"/>
                    <a:pt x="4442" y="8799"/>
                  </a:cubicBezTo>
                  <a:lnTo>
                    <a:pt x="4442" y="8799"/>
                  </a:lnTo>
                  <a:lnTo>
                    <a:pt x="4442" y="8799"/>
                  </a:lnTo>
                  <a:cubicBezTo>
                    <a:pt x="4454" y="8085"/>
                    <a:pt x="5609" y="8466"/>
                    <a:pt x="5335" y="7299"/>
                  </a:cubicBezTo>
                  <a:lnTo>
                    <a:pt x="5335" y="7299"/>
                  </a:lnTo>
                  <a:cubicBezTo>
                    <a:pt x="5478" y="7680"/>
                    <a:pt x="5501" y="8109"/>
                    <a:pt x="5418" y="8514"/>
                  </a:cubicBezTo>
                  <a:cubicBezTo>
                    <a:pt x="5394" y="8478"/>
                    <a:pt x="5359" y="8442"/>
                    <a:pt x="5311" y="8430"/>
                  </a:cubicBezTo>
                  <a:lnTo>
                    <a:pt x="5299" y="8430"/>
                  </a:lnTo>
                  <a:cubicBezTo>
                    <a:pt x="5275" y="8430"/>
                    <a:pt x="5263" y="8430"/>
                    <a:pt x="5240" y="8430"/>
                  </a:cubicBezTo>
                  <a:cubicBezTo>
                    <a:pt x="5144" y="8442"/>
                    <a:pt x="5061" y="8525"/>
                    <a:pt x="5061" y="8621"/>
                  </a:cubicBezTo>
                  <a:cubicBezTo>
                    <a:pt x="5061" y="8668"/>
                    <a:pt x="5085" y="8716"/>
                    <a:pt x="5132" y="8752"/>
                  </a:cubicBezTo>
                  <a:lnTo>
                    <a:pt x="5156" y="8764"/>
                  </a:lnTo>
                  <a:cubicBezTo>
                    <a:pt x="5120" y="8621"/>
                    <a:pt x="5251" y="8597"/>
                    <a:pt x="5311" y="8668"/>
                  </a:cubicBezTo>
                  <a:cubicBezTo>
                    <a:pt x="5359" y="8740"/>
                    <a:pt x="5311" y="8883"/>
                    <a:pt x="5251" y="8930"/>
                  </a:cubicBezTo>
                  <a:cubicBezTo>
                    <a:pt x="5216" y="8978"/>
                    <a:pt x="5156" y="9002"/>
                    <a:pt x="5085" y="9002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54" y="8680"/>
                    <a:pt x="4513" y="9145"/>
                    <a:pt x="4763" y="9323"/>
                  </a:cubicBezTo>
                  <a:cubicBezTo>
                    <a:pt x="4573" y="9454"/>
                    <a:pt x="4644" y="9585"/>
                    <a:pt x="4358" y="9597"/>
                  </a:cubicBezTo>
                  <a:cubicBezTo>
                    <a:pt x="4906" y="9871"/>
                    <a:pt x="5013" y="9538"/>
                    <a:pt x="5240" y="9454"/>
                  </a:cubicBezTo>
                  <a:lnTo>
                    <a:pt x="5240" y="9454"/>
                  </a:lnTo>
                  <a:cubicBezTo>
                    <a:pt x="4787" y="9680"/>
                    <a:pt x="4942" y="10038"/>
                    <a:pt x="4680" y="10335"/>
                  </a:cubicBezTo>
                  <a:cubicBezTo>
                    <a:pt x="5228" y="10288"/>
                    <a:pt x="5204" y="9907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42" y="10514"/>
                    <a:pt x="5478" y="10954"/>
                  </a:cubicBezTo>
                  <a:cubicBezTo>
                    <a:pt x="5513" y="10514"/>
                    <a:pt x="5918" y="10335"/>
                    <a:pt x="5609" y="9621"/>
                  </a:cubicBezTo>
                  <a:lnTo>
                    <a:pt x="5609" y="9621"/>
                  </a:lnTo>
                  <a:cubicBezTo>
                    <a:pt x="5740" y="9907"/>
                    <a:pt x="5728" y="10288"/>
                    <a:pt x="6275" y="10335"/>
                  </a:cubicBezTo>
                  <a:cubicBezTo>
                    <a:pt x="6002" y="10038"/>
                    <a:pt x="6156" y="9680"/>
                    <a:pt x="5716" y="9454"/>
                  </a:cubicBezTo>
                  <a:lnTo>
                    <a:pt x="5716" y="9454"/>
                  </a:lnTo>
                  <a:cubicBezTo>
                    <a:pt x="5930" y="9538"/>
                    <a:pt x="6049" y="9871"/>
                    <a:pt x="6597" y="9597"/>
                  </a:cubicBezTo>
                  <a:cubicBezTo>
                    <a:pt x="6299" y="9585"/>
                    <a:pt x="6371" y="9454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99" y="8906"/>
                    <a:pt x="6037" y="9002"/>
                    <a:pt x="5859" y="9002"/>
                  </a:cubicBezTo>
                  <a:cubicBezTo>
                    <a:pt x="5799" y="9002"/>
                    <a:pt x="5740" y="8978"/>
                    <a:pt x="5692" y="8930"/>
                  </a:cubicBezTo>
                  <a:cubicBezTo>
                    <a:pt x="5644" y="8883"/>
                    <a:pt x="5585" y="8740"/>
                    <a:pt x="5644" y="8668"/>
                  </a:cubicBezTo>
                  <a:cubicBezTo>
                    <a:pt x="5692" y="8597"/>
                    <a:pt x="5835" y="8621"/>
                    <a:pt x="5787" y="8764"/>
                  </a:cubicBezTo>
                  <a:cubicBezTo>
                    <a:pt x="5799" y="8764"/>
                    <a:pt x="5811" y="8752"/>
                    <a:pt x="5823" y="8752"/>
                  </a:cubicBezTo>
                  <a:cubicBezTo>
                    <a:pt x="5859" y="8716"/>
                    <a:pt x="5882" y="8668"/>
                    <a:pt x="5894" y="8621"/>
                  </a:cubicBezTo>
                  <a:cubicBezTo>
                    <a:pt x="5894" y="8525"/>
                    <a:pt x="5811" y="8442"/>
                    <a:pt x="5716" y="8430"/>
                  </a:cubicBezTo>
                  <a:cubicBezTo>
                    <a:pt x="5692" y="8430"/>
                    <a:pt x="5680" y="8430"/>
                    <a:pt x="5656" y="8430"/>
                  </a:cubicBezTo>
                  <a:lnTo>
                    <a:pt x="5644" y="8430"/>
                  </a:lnTo>
                  <a:cubicBezTo>
                    <a:pt x="5597" y="8442"/>
                    <a:pt x="5561" y="8478"/>
                    <a:pt x="5525" y="8514"/>
                  </a:cubicBezTo>
                  <a:cubicBezTo>
                    <a:pt x="5454" y="8109"/>
                    <a:pt x="5478" y="7680"/>
                    <a:pt x="5621" y="7299"/>
                  </a:cubicBezTo>
                  <a:cubicBezTo>
                    <a:pt x="5347" y="8478"/>
                    <a:pt x="6502" y="8085"/>
                    <a:pt x="6513" y="8811"/>
                  </a:cubicBezTo>
                  <a:lnTo>
                    <a:pt x="6513" y="8728"/>
                  </a:lnTo>
                  <a:cubicBezTo>
                    <a:pt x="6513" y="8764"/>
                    <a:pt x="6513" y="8787"/>
                    <a:pt x="6513" y="8811"/>
                  </a:cubicBezTo>
                  <a:cubicBezTo>
                    <a:pt x="6609" y="8478"/>
                    <a:pt x="6609" y="8264"/>
                    <a:pt x="6537" y="8121"/>
                  </a:cubicBezTo>
                  <a:cubicBezTo>
                    <a:pt x="6347" y="7752"/>
                    <a:pt x="5966" y="7894"/>
                    <a:pt x="5847" y="7740"/>
                  </a:cubicBezTo>
                  <a:cubicBezTo>
                    <a:pt x="6073" y="7716"/>
                    <a:pt x="6132" y="7573"/>
                    <a:pt x="6049" y="7394"/>
                  </a:cubicBezTo>
                  <a:cubicBezTo>
                    <a:pt x="5906" y="7585"/>
                    <a:pt x="5716" y="7442"/>
                    <a:pt x="5716" y="7263"/>
                  </a:cubicBezTo>
                  <a:cubicBezTo>
                    <a:pt x="5728" y="6990"/>
                    <a:pt x="6013" y="6644"/>
                    <a:pt x="5716" y="6192"/>
                  </a:cubicBezTo>
                  <a:cubicBezTo>
                    <a:pt x="5704" y="6097"/>
                    <a:pt x="5680" y="6013"/>
                    <a:pt x="5656" y="5918"/>
                  </a:cubicBezTo>
                  <a:cubicBezTo>
                    <a:pt x="5692" y="6001"/>
                    <a:pt x="5740" y="6085"/>
                    <a:pt x="5799" y="6156"/>
                  </a:cubicBezTo>
                  <a:cubicBezTo>
                    <a:pt x="5894" y="6692"/>
                    <a:pt x="6347" y="6728"/>
                    <a:pt x="6549" y="6918"/>
                  </a:cubicBezTo>
                  <a:cubicBezTo>
                    <a:pt x="6692" y="7037"/>
                    <a:pt x="6656" y="7275"/>
                    <a:pt x="6418" y="7252"/>
                  </a:cubicBezTo>
                  <a:cubicBezTo>
                    <a:pt x="6490" y="7430"/>
                    <a:pt x="6621" y="7490"/>
                    <a:pt x="6811" y="7347"/>
                  </a:cubicBezTo>
                  <a:cubicBezTo>
                    <a:pt x="6823" y="7537"/>
                    <a:pt x="6454" y="7716"/>
                    <a:pt x="6585" y="8097"/>
                  </a:cubicBezTo>
                  <a:cubicBezTo>
                    <a:pt x="6633" y="8252"/>
                    <a:pt x="6787" y="8406"/>
                    <a:pt x="7085" y="8573"/>
                  </a:cubicBezTo>
                  <a:lnTo>
                    <a:pt x="7085" y="8573"/>
                  </a:lnTo>
                  <a:lnTo>
                    <a:pt x="7085" y="8573"/>
                  </a:lnTo>
                  <a:cubicBezTo>
                    <a:pt x="6585" y="8061"/>
                    <a:pt x="7668" y="7513"/>
                    <a:pt x="6656" y="6882"/>
                  </a:cubicBezTo>
                  <a:lnTo>
                    <a:pt x="6656" y="6882"/>
                  </a:lnTo>
                  <a:cubicBezTo>
                    <a:pt x="7025" y="7061"/>
                    <a:pt x="7347" y="7335"/>
                    <a:pt x="7585" y="7668"/>
                  </a:cubicBezTo>
                  <a:cubicBezTo>
                    <a:pt x="7526" y="7656"/>
                    <a:pt x="7478" y="7668"/>
                    <a:pt x="7430" y="7704"/>
                  </a:cubicBezTo>
                  <a:lnTo>
                    <a:pt x="7418" y="7704"/>
                  </a:lnTo>
                  <a:cubicBezTo>
                    <a:pt x="7406" y="7716"/>
                    <a:pt x="7395" y="7728"/>
                    <a:pt x="7383" y="7740"/>
                  </a:cubicBezTo>
                  <a:cubicBezTo>
                    <a:pt x="7240" y="7871"/>
                    <a:pt x="7383" y="8097"/>
                    <a:pt x="7561" y="8037"/>
                  </a:cubicBezTo>
                  <a:cubicBezTo>
                    <a:pt x="7430" y="7966"/>
                    <a:pt x="7514" y="7847"/>
                    <a:pt x="7597" y="7859"/>
                  </a:cubicBezTo>
                  <a:cubicBezTo>
                    <a:pt x="7680" y="7871"/>
                    <a:pt x="7740" y="8002"/>
                    <a:pt x="7740" y="8085"/>
                  </a:cubicBezTo>
                  <a:cubicBezTo>
                    <a:pt x="7740" y="8144"/>
                    <a:pt x="7716" y="8204"/>
                    <a:pt x="7668" y="8252"/>
                  </a:cubicBezTo>
                  <a:cubicBezTo>
                    <a:pt x="7561" y="8371"/>
                    <a:pt x="7311" y="8490"/>
                    <a:pt x="7180" y="8168"/>
                  </a:cubicBezTo>
                  <a:cubicBezTo>
                    <a:pt x="7002" y="8478"/>
                    <a:pt x="7371" y="8764"/>
                    <a:pt x="7680" y="8692"/>
                  </a:cubicBezTo>
                  <a:cubicBezTo>
                    <a:pt x="7633" y="8918"/>
                    <a:pt x="7776" y="8966"/>
                    <a:pt x="7585" y="9192"/>
                  </a:cubicBezTo>
                  <a:cubicBezTo>
                    <a:pt x="8168" y="8990"/>
                    <a:pt x="8014" y="8680"/>
                    <a:pt x="8109" y="8466"/>
                  </a:cubicBezTo>
                  <a:lnTo>
                    <a:pt x="8109" y="8466"/>
                  </a:lnTo>
                  <a:cubicBezTo>
                    <a:pt x="7954" y="8942"/>
                    <a:pt x="8311" y="9085"/>
                    <a:pt x="8335" y="9478"/>
                  </a:cubicBezTo>
                  <a:cubicBezTo>
                    <a:pt x="8692" y="9061"/>
                    <a:pt x="8407" y="8799"/>
                    <a:pt x="8299" y="8514"/>
                  </a:cubicBezTo>
                  <a:lnTo>
                    <a:pt x="8299" y="8514"/>
                  </a:lnTo>
                  <a:cubicBezTo>
                    <a:pt x="8585" y="9228"/>
                    <a:pt x="8990" y="9061"/>
                    <a:pt x="9335" y="9359"/>
                  </a:cubicBezTo>
                  <a:cubicBezTo>
                    <a:pt x="9038" y="9014"/>
                    <a:pt x="9216" y="8609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66" y="8359"/>
                  </a:cubicBezTo>
                  <a:cubicBezTo>
                    <a:pt x="9061" y="8335"/>
                    <a:pt x="8919" y="7978"/>
                    <a:pt x="8442" y="8133"/>
                  </a:cubicBezTo>
                  <a:lnTo>
                    <a:pt x="8442" y="8133"/>
                  </a:lnTo>
                  <a:cubicBezTo>
                    <a:pt x="8657" y="8037"/>
                    <a:pt x="8966" y="8180"/>
                    <a:pt x="9169" y="7609"/>
                  </a:cubicBezTo>
                  <a:cubicBezTo>
                    <a:pt x="8942" y="7799"/>
                    <a:pt x="8907" y="7656"/>
                    <a:pt x="8680" y="7704"/>
                  </a:cubicBezTo>
                  <a:cubicBezTo>
                    <a:pt x="8740" y="7406"/>
                    <a:pt x="8454" y="7025"/>
                    <a:pt x="8145" y="7204"/>
                  </a:cubicBezTo>
                  <a:cubicBezTo>
                    <a:pt x="8466" y="7323"/>
                    <a:pt x="8359" y="7585"/>
                    <a:pt x="8228" y="7692"/>
                  </a:cubicBezTo>
                  <a:cubicBezTo>
                    <a:pt x="8180" y="7740"/>
                    <a:pt x="8121" y="7763"/>
                    <a:pt x="8061" y="7763"/>
                  </a:cubicBezTo>
                  <a:cubicBezTo>
                    <a:pt x="7990" y="7763"/>
                    <a:pt x="7847" y="7704"/>
                    <a:pt x="7847" y="7621"/>
                  </a:cubicBezTo>
                  <a:cubicBezTo>
                    <a:pt x="7835" y="7525"/>
                    <a:pt x="7942" y="7454"/>
                    <a:pt x="8026" y="7585"/>
                  </a:cubicBezTo>
                  <a:cubicBezTo>
                    <a:pt x="8026" y="7561"/>
                    <a:pt x="8026" y="7537"/>
                    <a:pt x="8026" y="7513"/>
                  </a:cubicBezTo>
                  <a:cubicBezTo>
                    <a:pt x="8014" y="7418"/>
                    <a:pt x="7942" y="7359"/>
                    <a:pt x="7859" y="7359"/>
                  </a:cubicBezTo>
                  <a:cubicBezTo>
                    <a:pt x="7799" y="7347"/>
                    <a:pt x="7752" y="7371"/>
                    <a:pt x="7716" y="7406"/>
                  </a:cubicBezTo>
                  <a:cubicBezTo>
                    <a:pt x="7704" y="7418"/>
                    <a:pt x="7692" y="7430"/>
                    <a:pt x="7680" y="7442"/>
                  </a:cubicBezTo>
                  <a:lnTo>
                    <a:pt x="7680" y="7454"/>
                  </a:lnTo>
                  <a:cubicBezTo>
                    <a:pt x="7656" y="7490"/>
                    <a:pt x="7645" y="7549"/>
                    <a:pt x="7656" y="7597"/>
                  </a:cubicBezTo>
                  <a:cubicBezTo>
                    <a:pt x="7311" y="7359"/>
                    <a:pt x="7037" y="7037"/>
                    <a:pt x="6859" y="6668"/>
                  </a:cubicBezTo>
                  <a:cubicBezTo>
                    <a:pt x="7502" y="7692"/>
                    <a:pt x="8049" y="6597"/>
                    <a:pt x="8561" y="7109"/>
                  </a:cubicBezTo>
                  <a:lnTo>
                    <a:pt x="8514" y="7061"/>
                  </a:lnTo>
                  <a:cubicBezTo>
                    <a:pt x="8526" y="7073"/>
                    <a:pt x="8549" y="7097"/>
                    <a:pt x="8561" y="7109"/>
                  </a:cubicBezTo>
                  <a:cubicBezTo>
                    <a:pt x="8395" y="6811"/>
                    <a:pt x="8240" y="6668"/>
                    <a:pt x="8085" y="6609"/>
                  </a:cubicBezTo>
                  <a:cubicBezTo>
                    <a:pt x="7704" y="6478"/>
                    <a:pt x="7526" y="6847"/>
                    <a:pt x="7335" y="6835"/>
                  </a:cubicBezTo>
                  <a:cubicBezTo>
                    <a:pt x="7490" y="6644"/>
                    <a:pt x="7418" y="6513"/>
                    <a:pt x="7240" y="6442"/>
                  </a:cubicBezTo>
                  <a:cubicBezTo>
                    <a:pt x="7264" y="6680"/>
                    <a:pt x="7025" y="6716"/>
                    <a:pt x="6906" y="6585"/>
                  </a:cubicBezTo>
                  <a:cubicBezTo>
                    <a:pt x="6728" y="6382"/>
                    <a:pt x="6680" y="5918"/>
                    <a:pt x="6144" y="5823"/>
                  </a:cubicBezTo>
                  <a:cubicBezTo>
                    <a:pt x="6073" y="5763"/>
                    <a:pt x="5990" y="5716"/>
                    <a:pt x="5906" y="5680"/>
                  </a:cubicBezTo>
                  <a:cubicBezTo>
                    <a:pt x="6002" y="5704"/>
                    <a:pt x="6085" y="5728"/>
                    <a:pt x="6180" y="5739"/>
                  </a:cubicBezTo>
                  <a:cubicBezTo>
                    <a:pt x="6621" y="6049"/>
                    <a:pt x="6978" y="5751"/>
                    <a:pt x="7252" y="5751"/>
                  </a:cubicBezTo>
                  <a:cubicBezTo>
                    <a:pt x="7430" y="5739"/>
                    <a:pt x="7573" y="5918"/>
                    <a:pt x="7395" y="6073"/>
                  </a:cubicBezTo>
                  <a:cubicBezTo>
                    <a:pt x="7573" y="6156"/>
                    <a:pt x="7704" y="6097"/>
                    <a:pt x="7728" y="5870"/>
                  </a:cubicBezTo>
                  <a:cubicBezTo>
                    <a:pt x="7883" y="6001"/>
                    <a:pt x="7728" y="6382"/>
                    <a:pt x="8109" y="6561"/>
                  </a:cubicBezTo>
                  <a:cubicBezTo>
                    <a:pt x="8252" y="6632"/>
                    <a:pt x="8466" y="6632"/>
                    <a:pt x="8799" y="6537"/>
                  </a:cubicBezTo>
                  <a:lnTo>
                    <a:pt x="8799" y="6537"/>
                  </a:lnTo>
                  <a:cubicBezTo>
                    <a:pt x="8085" y="6525"/>
                    <a:pt x="8466" y="5370"/>
                    <a:pt x="7287" y="5644"/>
                  </a:cubicBezTo>
                  <a:lnTo>
                    <a:pt x="7287" y="5644"/>
                  </a:lnTo>
                  <a:cubicBezTo>
                    <a:pt x="7680" y="5501"/>
                    <a:pt x="8097" y="5477"/>
                    <a:pt x="8514" y="5549"/>
                  </a:cubicBezTo>
                  <a:cubicBezTo>
                    <a:pt x="8466" y="5585"/>
                    <a:pt x="8442" y="5620"/>
                    <a:pt x="8430" y="5668"/>
                  </a:cubicBezTo>
                  <a:lnTo>
                    <a:pt x="8430" y="5680"/>
                  </a:lnTo>
                  <a:cubicBezTo>
                    <a:pt x="8430" y="5704"/>
                    <a:pt x="8430" y="5716"/>
                    <a:pt x="8430" y="5739"/>
                  </a:cubicBezTo>
                  <a:cubicBezTo>
                    <a:pt x="8430" y="5918"/>
                    <a:pt x="8680" y="5978"/>
                    <a:pt x="8764" y="5823"/>
                  </a:cubicBezTo>
                  <a:cubicBezTo>
                    <a:pt x="8621" y="5858"/>
                    <a:pt x="8597" y="5728"/>
                    <a:pt x="8669" y="5668"/>
                  </a:cubicBezTo>
                  <a:cubicBezTo>
                    <a:pt x="8728" y="5620"/>
                    <a:pt x="8871" y="5668"/>
                    <a:pt x="8930" y="5728"/>
                  </a:cubicBezTo>
                  <a:cubicBezTo>
                    <a:pt x="8966" y="5763"/>
                    <a:pt x="8990" y="5823"/>
                    <a:pt x="8990" y="5894"/>
                  </a:cubicBezTo>
                  <a:cubicBezTo>
                    <a:pt x="9002" y="6049"/>
                    <a:pt x="8907" y="6323"/>
                    <a:pt x="8585" y="6192"/>
                  </a:cubicBezTo>
                  <a:cubicBezTo>
                    <a:pt x="8680" y="6525"/>
                    <a:pt x="9145" y="6466"/>
                    <a:pt x="9311" y="6204"/>
                  </a:cubicBezTo>
                  <a:cubicBezTo>
                    <a:pt x="9442" y="6406"/>
                    <a:pt x="9573" y="6323"/>
                    <a:pt x="9597" y="6620"/>
                  </a:cubicBezTo>
                  <a:cubicBezTo>
                    <a:pt x="9859" y="6073"/>
                    <a:pt x="9538" y="5954"/>
                    <a:pt x="9454" y="5739"/>
                  </a:cubicBezTo>
                  <a:lnTo>
                    <a:pt x="9454" y="5739"/>
                  </a:lnTo>
                  <a:cubicBezTo>
                    <a:pt x="9681" y="6180"/>
                    <a:pt x="10050" y="6037"/>
                    <a:pt x="10335" y="6299"/>
                  </a:cubicBezTo>
                  <a:cubicBezTo>
                    <a:pt x="10288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5" y="5930"/>
                    <a:pt x="10514" y="5537"/>
                    <a:pt x="10955" y="5501"/>
                  </a:cubicBezTo>
                  <a:cubicBezTo>
                    <a:pt x="10514" y="5454"/>
                    <a:pt x="10335" y="5049"/>
                    <a:pt x="9621" y="5358"/>
                  </a:cubicBezTo>
                  <a:lnTo>
                    <a:pt x="9621" y="5358"/>
                  </a:lnTo>
                  <a:cubicBezTo>
                    <a:pt x="9895" y="5227"/>
                    <a:pt x="10288" y="5251"/>
                    <a:pt x="10335" y="4704"/>
                  </a:cubicBezTo>
                  <a:cubicBezTo>
                    <a:pt x="10038" y="4966"/>
                    <a:pt x="9681" y="4811"/>
                    <a:pt x="9454" y="5263"/>
                  </a:cubicBezTo>
                  <a:lnTo>
                    <a:pt x="9454" y="5263"/>
                  </a:lnTo>
                  <a:cubicBezTo>
                    <a:pt x="9538" y="5037"/>
                    <a:pt x="9859" y="4930"/>
                    <a:pt x="9597" y="4382"/>
                  </a:cubicBezTo>
                  <a:cubicBezTo>
                    <a:pt x="9561" y="4656"/>
                    <a:pt x="9431" y="4585"/>
                    <a:pt x="9300" y="4775"/>
                  </a:cubicBezTo>
                  <a:close/>
                  <a:moveTo>
                    <a:pt x="3644" y="5632"/>
                  </a:moveTo>
                  <a:close/>
                  <a:moveTo>
                    <a:pt x="4608" y="5739"/>
                  </a:moveTo>
                  <a:cubicBezTo>
                    <a:pt x="4478" y="5811"/>
                    <a:pt x="4323" y="5835"/>
                    <a:pt x="4180" y="5799"/>
                  </a:cubicBezTo>
                  <a:cubicBezTo>
                    <a:pt x="3989" y="5751"/>
                    <a:pt x="3799" y="5608"/>
                    <a:pt x="3454" y="5537"/>
                  </a:cubicBezTo>
                  <a:cubicBezTo>
                    <a:pt x="3358" y="5513"/>
                    <a:pt x="3251" y="5501"/>
                    <a:pt x="3156" y="5489"/>
                  </a:cubicBezTo>
                  <a:cubicBezTo>
                    <a:pt x="3251" y="5477"/>
                    <a:pt x="3346" y="5454"/>
                    <a:pt x="3454" y="5430"/>
                  </a:cubicBezTo>
                  <a:cubicBezTo>
                    <a:pt x="3799" y="5358"/>
                    <a:pt x="3989" y="5216"/>
                    <a:pt x="4180" y="5168"/>
                  </a:cubicBezTo>
                  <a:cubicBezTo>
                    <a:pt x="4323" y="5132"/>
                    <a:pt x="4478" y="5156"/>
                    <a:pt x="4608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56"/>
                    <a:pt x="4382" y="5739"/>
                    <a:pt x="4608" y="5739"/>
                  </a:cubicBezTo>
                  <a:close/>
                  <a:moveTo>
                    <a:pt x="4287" y="4084"/>
                  </a:moveTo>
                  <a:close/>
                  <a:moveTo>
                    <a:pt x="4287" y="6882"/>
                  </a:moveTo>
                  <a:close/>
                  <a:moveTo>
                    <a:pt x="4775" y="6620"/>
                  </a:moveTo>
                  <a:cubicBezTo>
                    <a:pt x="4608" y="6716"/>
                    <a:pt x="4382" y="6751"/>
                    <a:pt x="4073" y="6942"/>
                  </a:cubicBezTo>
                  <a:cubicBezTo>
                    <a:pt x="3989" y="6990"/>
                    <a:pt x="3918" y="7049"/>
                    <a:pt x="3823" y="7121"/>
                  </a:cubicBezTo>
                  <a:cubicBezTo>
                    <a:pt x="3894" y="7037"/>
                    <a:pt x="3954" y="6954"/>
                    <a:pt x="4001" y="6871"/>
                  </a:cubicBezTo>
                  <a:cubicBezTo>
                    <a:pt x="4204" y="6573"/>
                    <a:pt x="4227" y="6335"/>
                    <a:pt x="4335" y="6168"/>
                  </a:cubicBezTo>
                  <a:cubicBezTo>
                    <a:pt x="4406" y="6037"/>
                    <a:pt x="4537" y="5954"/>
                    <a:pt x="4680" y="5906"/>
                  </a:cubicBezTo>
                  <a:cubicBezTo>
                    <a:pt x="4513" y="6061"/>
                    <a:pt x="4430" y="6275"/>
                    <a:pt x="4442" y="6501"/>
                  </a:cubicBezTo>
                  <a:cubicBezTo>
                    <a:pt x="4668" y="6513"/>
                    <a:pt x="4882" y="6418"/>
                    <a:pt x="5037" y="6263"/>
                  </a:cubicBezTo>
                  <a:cubicBezTo>
                    <a:pt x="4989" y="6406"/>
                    <a:pt x="4894" y="6537"/>
                    <a:pt x="4775" y="6620"/>
                  </a:cubicBezTo>
                  <a:close/>
                  <a:moveTo>
                    <a:pt x="4442" y="4454"/>
                  </a:moveTo>
                  <a:cubicBezTo>
                    <a:pt x="4430" y="4680"/>
                    <a:pt x="4513" y="4906"/>
                    <a:pt x="4680" y="5061"/>
                  </a:cubicBezTo>
                  <a:cubicBezTo>
                    <a:pt x="4537" y="5013"/>
                    <a:pt x="4406" y="4930"/>
                    <a:pt x="4335" y="4799"/>
                  </a:cubicBezTo>
                  <a:cubicBezTo>
                    <a:pt x="4227" y="4632"/>
                    <a:pt x="4204" y="4394"/>
                    <a:pt x="4001" y="4096"/>
                  </a:cubicBezTo>
                  <a:cubicBezTo>
                    <a:pt x="3954" y="4013"/>
                    <a:pt x="3894" y="3930"/>
                    <a:pt x="3823" y="3846"/>
                  </a:cubicBezTo>
                  <a:cubicBezTo>
                    <a:pt x="3906" y="3906"/>
                    <a:pt x="3989" y="3965"/>
                    <a:pt x="4073" y="4025"/>
                  </a:cubicBezTo>
                  <a:cubicBezTo>
                    <a:pt x="4370" y="4215"/>
                    <a:pt x="4608" y="4251"/>
                    <a:pt x="4775" y="4346"/>
                  </a:cubicBezTo>
                  <a:cubicBezTo>
                    <a:pt x="4906" y="4430"/>
                    <a:pt x="5001" y="4561"/>
                    <a:pt x="5037" y="4704"/>
                  </a:cubicBezTo>
                  <a:cubicBezTo>
                    <a:pt x="4882" y="4537"/>
                    <a:pt x="4656" y="4442"/>
                    <a:pt x="4430" y="4454"/>
                  </a:cubicBezTo>
                  <a:close/>
                  <a:moveTo>
                    <a:pt x="5621" y="7299"/>
                  </a:moveTo>
                  <a:close/>
                  <a:moveTo>
                    <a:pt x="5716" y="6335"/>
                  </a:moveTo>
                  <a:cubicBezTo>
                    <a:pt x="5787" y="6466"/>
                    <a:pt x="5811" y="6620"/>
                    <a:pt x="5787" y="6775"/>
                  </a:cubicBezTo>
                  <a:cubicBezTo>
                    <a:pt x="5740" y="6966"/>
                    <a:pt x="5585" y="7144"/>
                    <a:pt x="5513" y="7502"/>
                  </a:cubicBezTo>
                  <a:cubicBezTo>
                    <a:pt x="5490" y="7597"/>
                    <a:pt x="5478" y="7692"/>
                    <a:pt x="5466" y="7799"/>
                  </a:cubicBezTo>
                  <a:cubicBezTo>
                    <a:pt x="5454" y="7692"/>
                    <a:pt x="5442" y="7597"/>
                    <a:pt x="5418" y="7502"/>
                  </a:cubicBezTo>
                  <a:cubicBezTo>
                    <a:pt x="5335" y="7144"/>
                    <a:pt x="5192" y="6966"/>
                    <a:pt x="5144" y="6775"/>
                  </a:cubicBezTo>
                  <a:cubicBezTo>
                    <a:pt x="5109" y="6620"/>
                    <a:pt x="5132" y="6466"/>
                    <a:pt x="5216" y="6335"/>
                  </a:cubicBezTo>
                  <a:cubicBezTo>
                    <a:pt x="4989" y="6561"/>
                    <a:pt x="5156" y="6930"/>
                    <a:pt x="5466" y="6930"/>
                  </a:cubicBezTo>
                  <a:cubicBezTo>
                    <a:pt x="5775" y="6930"/>
                    <a:pt x="5930" y="6561"/>
                    <a:pt x="5716" y="6335"/>
                  </a:cubicBezTo>
                  <a:close/>
                  <a:moveTo>
                    <a:pt x="5466" y="4037"/>
                  </a:moveTo>
                  <a:cubicBezTo>
                    <a:pt x="5299" y="4180"/>
                    <a:pt x="5204" y="4406"/>
                    <a:pt x="5216" y="4632"/>
                  </a:cubicBezTo>
                  <a:cubicBezTo>
                    <a:pt x="5132" y="4501"/>
                    <a:pt x="5109" y="4346"/>
                    <a:pt x="5144" y="4192"/>
                  </a:cubicBezTo>
                  <a:cubicBezTo>
                    <a:pt x="5192" y="4001"/>
                    <a:pt x="5335" y="3823"/>
                    <a:pt x="5418" y="3465"/>
                  </a:cubicBezTo>
                  <a:cubicBezTo>
                    <a:pt x="5442" y="3370"/>
                    <a:pt x="5454" y="3275"/>
                    <a:pt x="5466" y="3168"/>
                  </a:cubicBezTo>
                  <a:cubicBezTo>
                    <a:pt x="5478" y="3275"/>
                    <a:pt x="5490" y="3370"/>
                    <a:pt x="5513" y="3465"/>
                  </a:cubicBezTo>
                  <a:cubicBezTo>
                    <a:pt x="5585" y="3823"/>
                    <a:pt x="5728" y="4001"/>
                    <a:pt x="5775" y="4192"/>
                  </a:cubicBezTo>
                  <a:cubicBezTo>
                    <a:pt x="5811" y="4346"/>
                    <a:pt x="5787" y="4501"/>
                    <a:pt x="5716" y="4632"/>
                  </a:cubicBezTo>
                  <a:cubicBezTo>
                    <a:pt x="5728" y="4406"/>
                    <a:pt x="5632" y="4180"/>
                    <a:pt x="5454" y="4037"/>
                  </a:cubicBezTo>
                  <a:close/>
                  <a:moveTo>
                    <a:pt x="6644" y="4084"/>
                  </a:moveTo>
                  <a:close/>
                  <a:moveTo>
                    <a:pt x="6859" y="6668"/>
                  </a:moveTo>
                  <a:close/>
                  <a:moveTo>
                    <a:pt x="6490" y="6513"/>
                  </a:moveTo>
                  <a:cubicBezTo>
                    <a:pt x="6502" y="6287"/>
                    <a:pt x="6406" y="6073"/>
                    <a:pt x="6252" y="5918"/>
                  </a:cubicBezTo>
                  <a:cubicBezTo>
                    <a:pt x="6394" y="5966"/>
                    <a:pt x="6513" y="6049"/>
                    <a:pt x="6597" y="6180"/>
                  </a:cubicBezTo>
                  <a:cubicBezTo>
                    <a:pt x="6704" y="6347"/>
                    <a:pt x="6728" y="6585"/>
                    <a:pt x="6918" y="6882"/>
                  </a:cubicBezTo>
                  <a:cubicBezTo>
                    <a:pt x="6978" y="6966"/>
                    <a:pt x="7037" y="7049"/>
                    <a:pt x="7109" y="7132"/>
                  </a:cubicBezTo>
                  <a:cubicBezTo>
                    <a:pt x="7014" y="7061"/>
                    <a:pt x="6930" y="7001"/>
                    <a:pt x="6859" y="6954"/>
                  </a:cubicBezTo>
                  <a:cubicBezTo>
                    <a:pt x="6561" y="6763"/>
                    <a:pt x="6323" y="6728"/>
                    <a:pt x="6144" y="6632"/>
                  </a:cubicBezTo>
                  <a:cubicBezTo>
                    <a:pt x="6025" y="6549"/>
                    <a:pt x="5930" y="6418"/>
                    <a:pt x="5882" y="6275"/>
                  </a:cubicBezTo>
                  <a:cubicBezTo>
                    <a:pt x="6037" y="6442"/>
                    <a:pt x="6263" y="6525"/>
                    <a:pt x="6478" y="6513"/>
                  </a:cubicBezTo>
                  <a:close/>
                  <a:moveTo>
                    <a:pt x="5894" y="4704"/>
                  </a:moveTo>
                  <a:cubicBezTo>
                    <a:pt x="5930" y="4561"/>
                    <a:pt x="6025" y="4430"/>
                    <a:pt x="6156" y="4358"/>
                  </a:cubicBezTo>
                  <a:cubicBezTo>
                    <a:pt x="6323" y="4251"/>
                    <a:pt x="6561" y="4227"/>
                    <a:pt x="6859" y="4025"/>
                  </a:cubicBezTo>
                  <a:cubicBezTo>
                    <a:pt x="6942" y="3977"/>
                    <a:pt x="7025" y="3918"/>
                    <a:pt x="7109" y="3846"/>
                  </a:cubicBezTo>
                  <a:cubicBezTo>
                    <a:pt x="7049" y="3930"/>
                    <a:pt x="6990" y="4013"/>
                    <a:pt x="6930" y="4096"/>
                  </a:cubicBezTo>
                  <a:cubicBezTo>
                    <a:pt x="6740" y="4394"/>
                    <a:pt x="6704" y="4632"/>
                    <a:pt x="6609" y="4799"/>
                  </a:cubicBezTo>
                  <a:cubicBezTo>
                    <a:pt x="6525" y="4930"/>
                    <a:pt x="6394" y="5025"/>
                    <a:pt x="6252" y="5061"/>
                  </a:cubicBezTo>
                  <a:cubicBezTo>
                    <a:pt x="6418" y="4906"/>
                    <a:pt x="6502" y="4692"/>
                    <a:pt x="6490" y="4465"/>
                  </a:cubicBezTo>
                  <a:cubicBezTo>
                    <a:pt x="6263" y="4442"/>
                    <a:pt x="6037" y="4525"/>
                    <a:pt x="5882" y="4704"/>
                  </a:cubicBezTo>
                  <a:close/>
                  <a:moveTo>
                    <a:pt x="7287" y="5335"/>
                  </a:moveTo>
                  <a:close/>
                  <a:moveTo>
                    <a:pt x="7490" y="5537"/>
                  </a:moveTo>
                  <a:cubicBezTo>
                    <a:pt x="7133" y="5608"/>
                    <a:pt x="6954" y="5763"/>
                    <a:pt x="6752" y="5811"/>
                  </a:cubicBezTo>
                  <a:cubicBezTo>
                    <a:pt x="6609" y="5835"/>
                    <a:pt x="6454" y="5811"/>
                    <a:pt x="6323" y="5739"/>
                  </a:cubicBezTo>
                  <a:cubicBezTo>
                    <a:pt x="6549" y="5751"/>
                    <a:pt x="6764" y="5656"/>
                    <a:pt x="6918" y="5489"/>
                  </a:cubicBezTo>
                  <a:cubicBezTo>
                    <a:pt x="6764" y="5323"/>
                    <a:pt x="6549" y="5227"/>
                    <a:pt x="6323" y="5239"/>
                  </a:cubicBezTo>
                  <a:cubicBezTo>
                    <a:pt x="6454" y="5156"/>
                    <a:pt x="6609" y="5132"/>
                    <a:pt x="6752" y="5168"/>
                  </a:cubicBezTo>
                  <a:cubicBezTo>
                    <a:pt x="6954" y="5216"/>
                    <a:pt x="7133" y="5358"/>
                    <a:pt x="7490" y="5442"/>
                  </a:cubicBezTo>
                  <a:cubicBezTo>
                    <a:pt x="7585" y="5466"/>
                    <a:pt x="7680" y="5477"/>
                    <a:pt x="7787" y="5489"/>
                  </a:cubicBezTo>
                  <a:cubicBezTo>
                    <a:pt x="7680" y="5501"/>
                    <a:pt x="7573" y="5513"/>
                    <a:pt x="7478" y="553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26"/>
            <p:cNvSpPr/>
            <p:nvPr/>
          </p:nvSpPr>
          <p:spPr>
            <a:xfrm>
              <a:off x="6354950" y="1321425"/>
              <a:ext cx="273575" cy="273275"/>
            </a:xfrm>
            <a:custGeom>
              <a:avLst/>
              <a:gdLst/>
              <a:ahLst/>
              <a:cxnLst/>
              <a:rect l="l" t="t" r="r" b="b"/>
              <a:pathLst>
                <a:path w="10943" h="10931" extrusionOk="0">
                  <a:moveTo>
                    <a:pt x="1620" y="6168"/>
                  </a:moveTo>
                  <a:cubicBezTo>
                    <a:pt x="1798" y="6418"/>
                    <a:pt x="2263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87"/>
                    <a:pt x="1965" y="5727"/>
                    <a:pt x="2013" y="5680"/>
                  </a:cubicBezTo>
                  <a:cubicBezTo>
                    <a:pt x="2060" y="5620"/>
                    <a:pt x="2203" y="5573"/>
                    <a:pt x="2275" y="5620"/>
                  </a:cubicBezTo>
                  <a:cubicBezTo>
                    <a:pt x="2346" y="5680"/>
                    <a:pt x="2322" y="5823"/>
                    <a:pt x="2179" y="5775"/>
                  </a:cubicBezTo>
                  <a:cubicBezTo>
                    <a:pt x="2263" y="5942"/>
                    <a:pt x="2513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cubicBezTo>
                    <a:pt x="2513" y="5632"/>
                    <a:pt x="2513" y="5632"/>
                    <a:pt x="2513" y="5620"/>
                  </a:cubicBezTo>
                  <a:cubicBezTo>
                    <a:pt x="2501" y="5573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cubicBezTo>
                    <a:pt x="2465" y="5323"/>
                    <a:pt x="2858" y="6489"/>
                    <a:pt x="2132" y="6489"/>
                  </a:cubicBezTo>
                  <a:lnTo>
                    <a:pt x="2203" y="6489"/>
                  </a:lnTo>
                  <a:cubicBezTo>
                    <a:pt x="2179" y="6489"/>
                    <a:pt x="2155" y="6489"/>
                    <a:pt x="2132" y="6489"/>
                  </a:cubicBezTo>
                  <a:cubicBezTo>
                    <a:pt x="2465" y="6585"/>
                    <a:pt x="2679" y="6585"/>
                    <a:pt x="2822" y="6513"/>
                  </a:cubicBezTo>
                  <a:cubicBezTo>
                    <a:pt x="3191" y="6335"/>
                    <a:pt x="3048" y="5954"/>
                    <a:pt x="3203" y="5823"/>
                  </a:cubicBezTo>
                  <a:cubicBezTo>
                    <a:pt x="3227" y="6049"/>
                    <a:pt x="3358" y="6108"/>
                    <a:pt x="3549" y="6037"/>
                  </a:cubicBezTo>
                  <a:cubicBezTo>
                    <a:pt x="3358" y="5882"/>
                    <a:pt x="3501" y="5692"/>
                    <a:pt x="3679" y="5704"/>
                  </a:cubicBezTo>
                  <a:cubicBezTo>
                    <a:pt x="3953" y="5715"/>
                    <a:pt x="4299" y="6001"/>
                    <a:pt x="4751" y="5692"/>
                  </a:cubicBezTo>
                  <a:cubicBezTo>
                    <a:pt x="4846" y="5680"/>
                    <a:pt x="4930" y="5656"/>
                    <a:pt x="5025" y="5632"/>
                  </a:cubicBezTo>
                  <a:cubicBezTo>
                    <a:pt x="4942" y="5680"/>
                    <a:pt x="4858" y="5727"/>
                    <a:pt x="4787" y="5775"/>
                  </a:cubicBezTo>
                  <a:cubicBezTo>
                    <a:pt x="4251" y="5882"/>
                    <a:pt x="4215" y="6335"/>
                    <a:pt x="4025" y="6537"/>
                  </a:cubicBezTo>
                  <a:cubicBezTo>
                    <a:pt x="3906" y="6668"/>
                    <a:pt x="3668" y="6632"/>
                    <a:pt x="3691" y="6394"/>
                  </a:cubicBezTo>
                  <a:cubicBezTo>
                    <a:pt x="3513" y="6466"/>
                    <a:pt x="3453" y="6608"/>
                    <a:pt x="3596" y="6787"/>
                  </a:cubicBezTo>
                  <a:cubicBezTo>
                    <a:pt x="3406" y="6799"/>
                    <a:pt x="3227" y="6430"/>
                    <a:pt x="2846" y="6561"/>
                  </a:cubicBezTo>
                  <a:cubicBezTo>
                    <a:pt x="2691" y="6620"/>
                    <a:pt x="2548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29" y="7656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20" y="7323"/>
                    <a:pt x="3275" y="7561"/>
                  </a:cubicBezTo>
                  <a:cubicBezTo>
                    <a:pt x="3287" y="7513"/>
                    <a:pt x="3275" y="7454"/>
                    <a:pt x="3251" y="7418"/>
                  </a:cubicBezTo>
                  <a:lnTo>
                    <a:pt x="3251" y="7406"/>
                  </a:lnTo>
                  <a:cubicBezTo>
                    <a:pt x="3239" y="7394"/>
                    <a:pt x="3227" y="7382"/>
                    <a:pt x="3215" y="7370"/>
                  </a:cubicBezTo>
                  <a:cubicBezTo>
                    <a:pt x="3084" y="7216"/>
                    <a:pt x="2846" y="7358"/>
                    <a:pt x="2917" y="7549"/>
                  </a:cubicBezTo>
                  <a:cubicBezTo>
                    <a:pt x="2989" y="7418"/>
                    <a:pt x="3096" y="7489"/>
                    <a:pt x="3096" y="7585"/>
                  </a:cubicBezTo>
                  <a:cubicBezTo>
                    <a:pt x="3084" y="7668"/>
                    <a:pt x="2941" y="7728"/>
                    <a:pt x="2870" y="7728"/>
                  </a:cubicBezTo>
                  <a:cubicBezTo>
                    <a:pt x="2810" y="7728"/>
                    <a:pt x="2751" y="7704"/>
                    <a:pt x="2703" y="7656"/>
                  </a:cubicBezTo>
                  <a:cubicBezTo>
                    <a:pt x="2584" y="7549"/>
                    <a:pt x="2465" y="7287"/>
                    <a:pt x="2787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5" y="7620"/>
                    <a:pt x="1989" y="7763"/>
                    <a:pt x="1763" y="7573"/>
                  </a:cubicBezTo>
                  <a:cubicBezTo>
                    <a:pt x="1965" y="8144"/>
                    <a:pt x="2275" y="8001"/>
                    <a:pt x="2489" y="8097"/>
                  </a:cubicBezTo>
                  <a:lnTo>
                    <a:pt x="2489" y="8097"/>
                  </a:lnTo>
                  <a:cubicBezTo>
                    <a:pt x="2013" y="7942"/>
                    <a:pt x="1870" y="8299"/>
                    <a:pt x="1477" y="8323"/>
                  </a:cubicBezTo>
                  <a:cubicBezTo>
                    <a:pt x="1882" y="8668"/>
                    <a:pt x="2155" y="8382"/>
                    <a:pt x="2441" y="8275"/>
                  </a:cubicBezTo>
                  <a:lnTo>
                    <a:pt x="2441" y="8275"/>
                  </a:lnTo>
                  <a:cubicBezTo>
                    <a:pt x="1715" y="8573"/>
                    <a:pt x="1882" y="8978"/>
                    <a:pt x="1596" y="9323"/>
                  </a:cubicBezTo>
                  <a:cubicBezTo>
                    <a:pt x="1941" y="9025"/>
                    <a:pt x="2346" y="9192"/>
                    <a:pt x="2632" y="8478"/>
                  </a:cubicBezTo>
                  <a:lnTo>
                    <a:pt x="2632" y="8478"/>
                  </a:lnTo>
                  <a:cubicBezTo>
                    <a:pt x="2525" y="8775"/>
                    <a:pt x="2239" y="9025"/>
                    <a:pt x="2596" y="9442"/>
                  </a:cubicBezTo>
                  <a:cubicBezTo>
                    <a:pt x="2620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75" y="8954"/>
                    <a:pt x="3346" y="9156"/>
                  </a:cubicBezTo>
                  <a:cubicBezTo>
                    <a:pt x="3156" y="8930"/>
                    <a:pt x="3298" y="8882"/>
                    <a:pt x="3251" y="8656"/>
                  </a:cubicBezTo>
                  <a:cubicBezTo>
                    <a:pt x="3549" y="8728"/>
                    <a:pt x="3930" y="8442"/>
                    <a:pt x="3751" y="8132"/>
                  </a:cubicBezTo>
                  <a:cubicBezTo>
                    <a:pt x="3632" y="8454"/>
                    <a:pt x="3370" y="8335"/>
                    <a:pt x="3263" y="8216"/>
                  </a:cubicBezTo>
                  <a:cubicBezTo>
                    <a:pt x="3215" y="8168"/>
                    <a:pt x="3191" y="8109"/>
                    <a:pt x="3191" y="8049"/>
                  </a:cubicBezTo>
                  <a:cubicBezTo>
                    <a:pt x="3191" y="7978"/>
                    <a:pt x="3251" y="7835"/>
                    <a:pt x="3334" y="7823"/>
                  </a:cubicBezTo>
                  <a:cubicBezTo>
                    <a:pt x="3429" y="7811"/>
                    <a:pt x="3501" y="7930"/>
                    <a:pt x="3370" y="8001"/>
                  </a:cubicBezTo>
                  <a:cubicBezTo>
                    <a:pt x="3394" y="8001"/>
                    <a:pt x="3418" y="8001"/>
                    <a:pt x="3441" y="8001"/>
                  </a:cubicBezTo>
                  <a:cubicBezTo>
                    <a:pt x="3525" y="7990"/>
                    <a:pt x="3596" y="7918"/>
                    <a:pt x="3596" y="7835"/>
                  </a:cubicBezTo>
                  <a:cubicBezTo>
                    <a:pt x="3608" y="7787"/>
                    <a:pt x="3584" y="7739"/>
                    <a:pt x="3549" y="7704"/>
                  </a:cubicBezTo>
                  <a:cubicBezTo>
                    <a:pt x="3537" y="7680"/>
                    <a:pt x="3525" y="7668"/>
                    <a:pt x="3513" y="7656"/>
                  </a:cubicBezTo>
                  <a:lnTo>
                    <a:pt x="3501" y="7656"/>
                  </a:lnTo>
                  <a:cubicBezTo>
                    <a:pt x="3465" y="7632"/>
                    <a:pt x="3406" y="7620"/>
                    <a:pt x="3358" y="7632"/>
                  </a:cubicBezTo>
                  <a:cubicBezTo>
                    <a:pt x="3596" y="7287"/>
                    <a:pt x="3918" y="7013"/>
                    <a:pt x="4287" y="6835"/>
                  </a:cubicBezTo>
                  <a:cubicBezTo>
                    <a:pt x="3263" y="7478"/>
                    <a:pt x="4346" y="8025"/>
                    <a:pt x="3846" y="8537"/>
                  </a:cubicBezTo>
                  <a:lnTo>
                    <a:pt x="3894" y="8490"/>
                  </a:lnTo>
                  <a:cubicBezTo>
                    <a:pt x="3882" y="8501"/>
                    <a:pt x="3858" y="8525"/>
                    <a:pt x="3846" y="8537"/>
                  </a:cubicBezTo>
                  <a:cubicBezTo>
                    <a:pt x="4144" y="8371"/>
                    <a:pt x="4287" y="8216"/>
                    <a:pt x="4346" y="8061"/>
                  </a:cubicBezTo>
                  <a:cubicBezTo>
                    <a:pt x="4477" y="7680"/>
                    <a:pt x="4108" y="7513"/>
                    <a:pt x="4120" y="7311"/>
                  </a:cubicBezTo>
                  <a:cubicBezTo>
                    <a:pt x="4311" y="7466"/>
                    <a:pt x="4441" y="7406"/>
                    <a:pt x="4513" y="7216"/>
                  </a:cubicBezTo>
                  <a:cubicBezTo>
                    <a:pt x="4275" y="7239"/>
                    <a:pt x="4239" y="7013"/>
                    <a:pt x="4370" y="6882"/>
                  </a:cubicBezTo>
                  <a:cubicBezTo>
                    <a:pt x="4572" y="6704"/>
                    <a:pt x="5025" y="6656"/>
                    <a:pt x="5132" y="6120"/>
                  </a:cubicBezTo>
                  <a:cubicBezTo>
                    <a:pt x="5180" y="6049"/>
                    <a:pt x="5239" y="5965"/>
                    <a:pt x="5275" y="5882"/>
                  </a:cubicBezTo>
                  <a:cubicBezTo>
                    <a:pt x="5251" y="5977"/>
                    <a:pt x="5227" y="6061"/>
                    <a:pt x="5215" y="6156"/>
                  </a:cubicBezTo>
                  <a:cubicBezTo>
                    <a:pt x="4906" y="6596"/>
                    <a:pt x="5203" y="6954"/>
                    <a:pt x="5203" y="7228"/>
                  </a:cubicBezTo>
                  <a:cubicBezTo>
                    <a:pt x="5203" y="7406"/>
                    <a:pt x="5025" y="7549"/>
                    <a:pt x="4882" y="7370"/>
                  </a:cubicBezTo>
                  <a:cubicBezTo>
                    <a:pt x="4799" y="7549"/>
                    <a:pt x="4858" y="7680"/>
                    <a:pt x="5084" y="7716"/>
                  </a:cubicBezTo>
                  <a:cubicBezTo>
                    <a:pt x="4953" y="7859"/>
                    <a:pt x="4572" y="7716"/>
                    <a:pt x="4394" y="8085"/>
                  </a:cubicBezTo>
                  <a:cubicBezTo>
                    <a:pt x="4322" y="8228"/>
                    <a:pt x="4322" y="8442"/>
                    <a:pt x="4418" y="8775"/>
                  </a:cubicBezTo>
                  <a:lnTo>
                    <a:pt x="4418" y="8775"/>
                  </a:lnTo>
                  <a:lnTo>
                    <a:pt x="4418" y="8775"/>
                  </a:lnTo>
                  <a:cubicBezTo>
                    <a:pt x="4430" y="8061"/>
                    <a:pt x="5584" y="8442"/>
                    <a:pt x="5311" y="7263"/>
                  </a:cubicBezTo>
                  <a:lnTo>
                    <a:pt x="5311" y="7263"/>
                  </a:lnTo>
                  <a:cubicBezTo>
                    <a:pt x="5442" y="7656"/>
                    <a:pt x="5477" y="8085"/>
                    <a:pt x="5406" y="8490"/>
                  </a:cubicBezTo>
                  <a:cubicBezTo>
                    <a:pt x="5370" y="8442"/>
                    <a:pt x="5334" y="8418"/>
                    <a:pt x="5287" y="8406"/>
                  </a:cubicBezTo>
                  <a:lnTo>
                    <a:pt x="5275" y="8406"/>
                  </a:lnTo>
                  <a:cubicBezTo>
                    <a:pt x="5251" y="8406"/>
                    <a:pt x="5227" y="8406"/>
                    <a:pt x="5215" y="8406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lnTo>
                    <a:pt x="5132" y="8740"/>
                  </a:lnTo>
                  <a:cubicBezTo>
                    <a:pt x="5096" y="8597"/>
                    <a:pt x="5227" y="8573"/>
                    <a:pt x="5287" y="8644"/>
                  </a:cubicBezTo>
                  <a:cubicBezTo>
                    <a:pt x="5334" y="8716"/>
                    <a:pt x="5287" y="8859"/>
                    <a:pt x="5227" y="8906"/>
                  </a:cubicBezTo>
                  <a:cubicBezTo>
                    <a:pt x="5192" y="8954"/>
                    <a:pt x="5132" y="8978"/>
                    <a:pt x="5061" y="8966"/>
                  </a:cubicBezTo>
                  <a:cubicBezTo>
                    <a:pt x="4906" y="8978"/>
                    <a:pt x="4632" y="8882"/>
                    <a:pt x="4763" y="8561"/>
                  </a:cubicBezTo>
                  <a:cubicBezTo>
                    <a:pt x="4430" y="8656"/>
                    <a:pt x="4489" y="9121"/>
                    <a:pt x="4751" y="9299"/>
                  </a:cubicBezTo>
                  <a:cubicBezTo>
                    <a:pt x="4549" y="9418"/>
                    <a:pt x="4620" y="9561"/>
                    <a:pt x="4334" y="9573"/>
                  </a:cubicBezTo>
                  <a:cubicBezTo>
                    <a:pt x="4882" y="9847"/>
                    <a:pt x="5001" y="9514"/>
                    <a:pt x="5215" y="9430"/>
                  </a:cubicBezTo>
                  <a:lnTo>
                    <a:pt x="5215" y="9430"/>
                  </a:lnTo>
                  <a:cubicBezTo>
                    <a:pt x="4763" y="9656"/>
                    <a:pt x="4918" y="10014"/>
                    <a:pt x="4656" y="10311"/>
                  </a:cubicBezTo>
                  <a:cubicBezTo>
                    <a:pt x="5203" y="10264"/>
                    <a:pt x="5180" y="9871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18" y="10490"/>
                    <a:pt x="5454" y="10930"/>
                  </a:cubicBezTo>
                  <a:cubicBezTo>
                    <a:pt x="5489" y="10490"/>
                    <a:pt x="5894" y="10311"/>
                    <a:pt x="5584" y="9597"/>
                  </a:cubicBezTo>
                  <a:lnTo>
                    <a:pt x="5584" y="9597"/>
                  </a:lnTo>
                  <a:cubicBezTo>
                    <a:pt x="5715" y="9871"/>
                    <a:pt x="5704" y="10264"/>
                    <a:pt x="6251" y="10311"/>
                  </a:cubicBezTo>
                  <a:cubicBezTo>
                    <a:pt x="5989" y="10014"/>
                    <a:pt x="6132" y="9656"/>
                    <a:pt x="5692" y="9430"/>
                  </a:cubicBezTo>
                  <a:lnTo>
                    <a:pt x="5692" y="9430"/>
                  </a:lnTo>
                  <a:cubicBezTo>
                    <a:pt x="5906" y="9514"/>
                    <a:pt x="6025" y="9835"/>
                    <a:pt x="6573" y="9573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21"/>
                    <a:pt x="6477" y="8656"/>
                    <a:pt x="6132" y="8561"/>
                  </a:cubicBezTo>
                  <a:cubicBezTo>
                    <a:pt x="6275" y="8882"/>
                    <a:pt x="6013" y="8978"/>
                    <a:pt x="5835" y="8966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04"/>
                    <a:pt x="5620" y="8644"/>
                  </a:cubicBezTo>
                  <a:cubicBezTo>
                    <a:pt x="5680" y="8573"/>
                    <a:pt x="5811" y="8597"/>
                    <a:pt x="5763" y="8740"/>
                  </a:cubicBezTo>
                  <a:lnTo>
                    <a:pt x="5799" y="8728"/>
                  </a:lnTo>
                  <a:cubicBezTo>
                    <a:pt x="5835" y="8692"/>
                    <a:pt x="5858" y="8644"/>
                    <a:pt x="5870" y="8597"/>
                  </a:cubicBezTo>
                  <a:cubicBezTo>
                    <a:pt x="5858" y="8501"/>
                    <a:pt x="5787" y="8418"/>
                    <a:pt x="5692" y="8406"/>
                  </a:cubicBezTo>
                  <a:cubicBezTo>
                    <a:pt x="5668" y="8406"/>
                    <a:pt x="5656" y="8406"/>
                    <a:pt x="5632" y="8406"/>
                  </a:cubicBezTo>
                  <a:lnTo>
                    <a:pt x="5620" y="8406"/>
                  </a:lnTo>
                  <a:cubicBezTo>
                    <a:pt x="5573" y="8418"/>
                    <a:pt x="5525" y="8442"/>
                    <a:pt x="5501" y="8490"/>
                  </a:cubicBezTo>
                  <a:cubicBezTo>
                    <a:pt x="5418" y="8085"/>
                    <a:pt x="5454" y="7656"/>
                    <a:pt x="5596" y="7263"/>
                  </a:cubicBezTo>
                  <a:cubicBezTo>
                    <a:pt x="5323" y="8442"/>
                    <a:pt x="6477" y="8061"/>
                    <a:pt x="6489" y="8787"/>
                  </a:cubicBezTo>
                  <a:lnTo>
                    <a:pt x="6489" y="8704"/>
                  </a:lnTo>
                  <a:cubicBezTo>
                    <a:pt x="6489" y="8728"/>
                    <a:pt x="6489" y="8763"/>
                    <a:pt x="6489" y="8787"/>
                  </a:cubicBezTo>
                  <a:cubicBezTo>
                    <a:pt x="6585" y="8454"/>
                    <a:pt x="6585" y="8240"/>
                    <a:pt x="6513" y="8097"/>
                  </a:cubicBezTo>
                  <a:cubicBezTo>
                    <a:pt x="6323" y="7728"/>
                    <a:pt x="5942" y="7859"/>
                    <a:pt x="5823" y="7716"/>
                  </a:cubicBezTo>
                  <a:cubicBezTo>
                    <a:pt x="6049" y="7692"/>
                    <a:pt x="6120" y="7549"/>
                    <a:pt x="6025" y="7370"/>
                  </a:cubicBezTo>
                  <a:cubicBezTo>
                    <a:pt x="5882" y="7549"/>
                    <a:pt x="5692" y="7418"/>
                    <a:pt x="5692" y="7239"/>
                  </a:cubicBezTo>
                  <a:cubicBezTo>
                    <a:pt x="5704" y="6966"/>
                    <a:pt x="5989" y="6608"/>
                    <a:pt x="5692" y="6156"/>
                  </a:cubicBezTo>
                  <a:cubicBezTo>
                    <a:pt x="5668" y="6073"/>
                    <a:pt x="5656" y="5977"/>
                    <a:pt x="5632" y="5894"/>
                  </a:cubicBezTo>
                  <a:cubicBezTo>
                    <a:pt x="5668" y="5977"/>
                    <a:pt x="5715" y="6049"/>
                    <a:pt x="5775" y="6120"/>
                  </a:cubicBezTo>
                  <a:cubicBezTo>
                    <a:pt x="5870" y="6668"/>
                    <a:pt x="6323" y="6704"/>
                    <a:pt x="6525" y="6894"/>
                  </a:cubicBezTo>
                  <a:cubicBezTo>
                    <a:pt x="6656" y="7013"/>
                    <a:pt x="6632" y="7239"/>
                    <a:pt x="6394" y="7228"/>
                  </a:cubicBezTo>
                  <a:cubicBezTo>
                    <a:pt x="6466" y="7406"/>
                    <a:pt x="6597" y="7466"/>
                    <a:pt x="6787" y="7323"/>
                  </a:cubicBezTo>
                  <a:cubicBezTo>
                    <a:pt x="6799" y="7513"/>
                    <a:pt x="6430" y="7680"/>
                    <a:pt x="6561" y="8073"/>
                  </a:cubicBezTo>
                  <a:cubicBezTo>
                    <a:pt x="6608" y="8216"/>
                    <a:pt x="6763" y="8382"/>
                    <a:pt x="7061" y="8549"/>
                  </a:cubicBezTo>
                  <a:lnTo>
                    <a:pt x="7061" y="8549"/>
                  </a:lnTo>
                  <a:lnTo>
                    <a:pt x="7061" y="8549"/>
                  </a:lnTo>
                  <a:cubicBezTo>
                    <a:pt x="6561" y="8037"/>
                    <a:pt x="7644" y="7489"/>
                    <a:pt x="6632" y="6847"/>
                  </a:cubicBezTo>
                  <a:lnTo>
                    <a:pt x="6632" y="6847"/>
                  </a:lnTo>
                  <a:cubicBezTo>
                    <a:pt x="7001" y="7025"/>
                    <a:pt x="7323" y="7299"/>
                    <a:pt x="7561" y="7644"/>
                  </a:cubicBezTo>
                  <a:cubicBezTo>
                    <a:pt x="7513" y="7644"/>
                    <a:pt x="7454" y="7644"/>
                    <a:pt x="7418" y="7668"/>
                  </a:cubicBezTo>
                  <a:lnTo>
                    <a:pt x="7406" y="7668"/>
                  </a:lnTo>
                  <a:cubicBezTo>
                    <a:pt x="7394" y="7680"/>
                    <a:pt x="7382" y="7704"/>
                    <a:pt x="7370" y="7716"/>
                  </a:cubicBezTo>
                  <a:cubicBezTo>
                    <a:pt x="7216" y="7847"/>
                    <a:pt x="7359" y="8073"/>
                    <a:pt x="7549" y="8013"/>
                  </a:cubicBezTo>
                  <a:cubicBezTo>
                    <a:pt x="7418" y="7942"/>
                    <a:pt x="7489" y="7823"/>
                    <a:pt x="7585" y="7835"/>
                  </a:cubicBezTo>
                  <a:cubicBezTo>
                    <a:pt x="7668" y="7835"/>
                    <a:pt x="7728" y="7978"/>
                    <a:pt x="7728" y="8061"/>
                  </a:cubicBezTo>
                  <a:cubicBezTo>
                    <a:pt x="7728" y="8120"/>
                    <a:pt x="7704" y="8180"/>
                    <a:pt x="7656" y="8216"/>
                  </a:cubicBezTo>
                  <a:cubicBezTo>
                    <a:pt x="7549" y="8347"/>
                    <a:pt x="7287" y="8454"/>
                    <a:pt x="7168" y="8132"/>
                  </a:cubicBezTo>
                  <a:cubicBezTo>
                    <a:pt x="6989" y="8442"/>
                    <a:pt x="7359" y="8728"/>
                    <a:pt x="7668" y="8668"/>
                  </a:cubicBezTo>
                  <a:cubicBezTo>
                    <a:pt x="7620" y="8894"/>
                    <a:pt x="7763" y="8942"/>
                    <a:pt x="7573" y="9168"/>
                  </a:cubicBezTo>
                  <a:cubicBezTo>
                    <a:pt x="8144" y="8966"/>
                    <a:pt x="8001" y="8644"/>
                    <a:pt x="8097" y="8430"/>
                  </a:cubicBezTo>
                  <a:lnTo>
                    <a:pt x="8097" y="8430"/>
                  </a:lnTo>
                  <a:cubicBezTo>
                    <a:pt x="7942" y="8918"/>
                    <a:pt x="8299" y="9061"/>
                    <a:pt x="8323" y="9454"/>
                  </a:cubicBezTo>
                  <a:cubicBezTo>
                    <a:pt x="8668" y="9037"/>
                    <a:pt x="8382" y="8775"/>
                    <a:pt x="8287" y="8478"/>
                  </a:cubicBezTo>
                  <a:lnTo>
                    <a:pt x="8287" y="8478"/>
                  </a:lnTo>
                  <a:cubicBezTo>
                    <a:pt x="8585" y="9204"/>
                    <a:pt x="8978" y="9037"/>
                    <a:pt x="9323" y="9335"/>
                  </a:cubicBezTo>
                  <a:cubicBezTo>
                    <a:pt x="9025" y="8978"/>
                    <a:pt x="9204" y="8573"/>
                    <a:pt x="8478" y="8287"/>
                  </a:cubicBezTo>
                  <a:lnTo>
                    <a:pt x="8478" y="8287"/>
                  </a:lnTo>
                  <a:cubicBezTo>
                    <a:pt x="8775" y="8394"/>
                    <a:pt x="9025" y="8680"/>
                    <a:pt x="9442" y="8335"/>
                  </a:cubicBezTo>
                  <a:cubicBezTo>
                    <a:pt x="9049" y="8311"/>
                    <a:pt x="8906" y="7954"/>
                    <a:pt x="8430" y="8097"/>
                  </a:cubicBezTo>
                  <a:lnTo>
                    <a:pt x="8430" y="8097"/>
                  </a:lnTo>
                  <a:cubicBezTo>
                    <a:pt x="8644" y="8013"/>
                    <a:pt x="8954" y="8156"/>
                    <a:pt x="9156" y="7585"/>
                  </a:cubicBezTo>
                  <a:cubicBezTo>
                    <a:pt x="8930" y="7775"/>
                    <a:pt x="8894" y="7632"/>
                    <a:pt x="8668" y="7680"/>
                  </a:cubicBezTo>
                  <a:cubicBezTo>
                    <a:pt x="8728" y="7382"/>
                    <a:pt x="8442" y="7001"/>
                    <a:pt x="8132" y="7168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8" y="7716"/>
                    <a:pt x="8109" y="7739"/>
                    <a:pt x="8049" y="7739"/>
                  </a:cubicBezTo>
                  <a:cubicBezTo>
                    <a:pt x="7978" y="7739"/>
                    <a:pt x="7835" y="7680"/>
                    <a:pt x="7823" y="7585"/>
                  </a:cubicBezTo>
                  <a:cubicBezTo>
                    <a:pt x="7823" y="7501"/>
                    <a:pt x="7930" y="7418"/>
                    <a:pt x="8001" y="7549"/>
                  </a:cubicBezTo>
                  <a:cubicBezTo>
                    <a:pt x="8013" y="7537"/>
                    <a:pt x="8013" y="7513"/>
                    <a:pt x="8013" y="7489"/>
                  </a:cubicBezTo>
                  <a:cubicBezTo>
                    <a:pt x="8001" y="7394"/>
                    <a:pt x="7930" y="7323"/>
                    <a:pt x="7847" y="7323"/>
                  </a:cubicBezTo>
                  <a:cubicBezTo>
                    <a:pt x="7799" y="7323"/>
                    <a:pt x="7751" y="7347"/>
                    <a:pt x="7716" y="7370"/>
                  </a:cubicBezTo>
                  <a:cubicBezTo>
                    <a:pt x="7692" y="7382"/>
                    <a:pt x="7680" y="7406"/>
                    <a:pt x="7668" y="7418"/>
                  </a:cubicBezTo>
                  <a:lnTo>
                    <a:pt x="7668" y="7430"/>
                  </a:lnTo>
                  <a:cubicBezTo>
                    <a:pt x="7644" y="7466"/>
                    <a:pt x="7632" y="7513"/>
                    <a:pt x="7644" y="7561"/>
                  </a:cubicBezTo>
                  <a:cubicBezTo>
                    <a:pt x="7299" y="7335"/>
                    <a:pt x="7025" y="7013"/>
                    <a:pt x="6847" y="6644"/>
                  </a:cubicBezTo>
                  <a:cubicBezTo>
                    <a:pt x="7478" y="7668"/>
                    <a:pt x="8037" y="6573"/>
                    <a:pt x="8549" y="7085"/>
                  </a:cubicBezTo>
                  <a:cubicBezTo>
                    <a:pt x="8525" y="7061"/>
                    <a:pt x="8513" y="7049"/>
                    <a:pt x="8490" y="7037"/>
                  </a:cubicBezTo>
                  <a:cubicBezTo>
                    <a:pt x="8513" y="7049"/>
                    <a:pt x="8525" y="7073"/>
                    <a:pt x="8549" y="7085"/>
                  </a:cubicBezTo>
                  <a:cubicBezTo>
                    <a:pt x="8382" y="6787"/>
                    <a:pt x="8228" y="6644"/>
                    <a:pt x="8073" y="6585"/>
                  </a:cubicBezTo>
                  <a:cubicBezTo>
                    <a:pt x="7680" y="6454"/>
                    <a:pt x="7513" y="6823"/>
                    <a:pt x="7323" y="6811"/>
                  </a:cubicBezTo>
                  <a:cubicBezTo>
                    <a:pt x="7466" y="6620"/>
                    <a:pt x="7406" y="6489"/>
                    <a:pt x="7228" y="6418"/>
                  </a:cubicBezTo>
                  <a:cubicBezTo>
                    <a:pt x="7239" y="6656"/>
                    <a:pt x="7013" y="6680"/>
                    <a:pt x="6894" y="6549"/>
                  </a:cubicBezTo>
                  <a:cubicBezTo>
                    <a:pt x="6704" y="6346"/>
                    <a:pt x="6668" y="5894"/>
                    <a:pt x="6120" y="5799"/>
                  </a:cubicBezTo>
                  <a:cubicBezTo>
                    <a:pt x="6049" y="5739"/>
                    <a:pt x="5977" y="5692"/>
                    <a:pt x="5894" y="5644"/>
                  </a:cubicBezTo>
                  <a:cubicBezTo>
                    <a:pt x="5977" y="5680"/>
                    <a:pt x="6073" y="5692"/>
                    <a:pt x="6156" y="5704"/>
                  </a:cubicBezTo>
                  <a:cubicBezTo>
                    <a:pt x="6608" y="6025"/>
                    <a:pt x="6966" y="5727"/>
                    <a:pt x="7239" y="5715"/>
                  </a:cubicBezTo>
                  <a:cubicBezTo>
                    <a:pt x="7418" y="5715"/>
                    <a:pt x="7549" y="5894"/>
                    <a:pt x="7370" y="6049"/>
                  </a:cubicBezTo>
                  <a:cubicBezTo>
                    <a:pt x="7549" y="6132"/>
                    <a:pt x="7680" y="6073"/>
                    <a:pt x="7716" y="5834"/>
                  </a:cubicBezTo>
                  <a:cubicBezTo>
                    <a:pt x="7870" y="5965"/>
                    <a:pt x="7716" y="6346"/>
                    <a:pt x="8097" y="6537"/>
                  </a:cubicBezTo>
                  <a:cubicBezTo>
                    <a:pt x="8240" y="6608"/>
                    <a:pt x="8454" y="6608"/>
                    <a:pt x="8787" y="6513"/>
                  </a:cubicBezTo>
                  <a:lnTo>
                    <a:pt x="8787" y="6513"/>
                  </a:lnTo>
                  <a:cubicBezTo>
                    <a:pt x="8061" y="6501"/>
                    <a:pt x="8442" y="5346"/>
                    <a:pt x="7275" y="5620"/>
                  </a:cubicBezTo>
                  <a:lnTo>
                    <a:pt x="7275" y="5620"/>
                  </a:lnTo>
                  <a:cubicBezTo>
                    <a:pt x="7668" y="5477"/>
                    <a:pt x="8085" y="5453"/>
                    <a:pt x="8490" y="5525"/>
                  </a:cubicBezTo>
                  <a:cubicBezTo>
                    <a:pt x="8454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894"/>
                    <a:pt x="8656" y="5954"/>
                    <a:pt x="8752" y="5787"/>
                  </a:cubicBezTo>
                  <a:cubicBezTo>
                    <a:pt x="8597" y="5834"/>
                    <a:pt x="8573" y="5692"/>
                    <a:pt x="8644" y="5644"/>
                  </a:cubicBezTo>
                  <a:cubicBezTo>
                    <a:pt x="8716" y="5596"/>
                    <a:pt x="8859" y="5644"/>
                    <a:pt x="8906" y="5692"/>
                  </a:cubicBezTo>
                  <a:cubicBezTo>
                    <a:pt x="8954" y="5739"/>
                    <a:pt x="8978" y="5799"/>
                    <a:pt x="8978" y="5858"/>
                  </a:cubicBezTo>
                  <a:cubicBezTo>
                    <a:pt x="8990" y="6025"/>
                    <a:pt x="8883" y="6287"/>
                    <a:pt x="8561" y="6156"/>
                  </a:cubicBezTo>
                  <a:cubicBezTo>
                    <a:pt x="8656" y="6501"/>
                    <a:pt x="9121" y="6442"/>
                    <a:pt x="9299" y="6180"/>
                  </a:cubicBezTo>
                  <a:cubicBezTo>
                    <a:pt x="9430" y="6370"/>
                    <a:pt x="9561" y="6299"/>
                    <a:pt x="9585" y="6596"/>
                  </a:cubicBezTo>
                  <a:cubicBezTo>
                    <a:pt x="9847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68" y="6156"/>
                    <a:pt x="10026" y="6013"/>
                    <a:pt x="10311" y="6275"/>
                  </a:cubicBezTo>
                  <a:cubicBezTo>
                    <a:pt x="10276" y="5727"/>
                    <a:pt x="9883" y="5739"/>
                    <a:pt x="9597" y="5608"/>
                  </a:cubicBezTo>
                  <a:lnTo>
                    <a:pt x="9597" y="5608"/>
                  </a:lnTo>
                  <a:cubicBezTo>
                    <a:pt x="10311" y="5906"/>
                    <a:pt x="10490" y="5513"/>
                    <a:pt x="10942" y="5477"/>
                  </a:cubicBezTo>
                  <a:cubicBezTo>
                    <a:pt x="10490" y="5430"/>
                    <a:pt x="10323" y="5025"/>
                    <a:pt x="9597" y="5334"/>
                  </a:cubicBezTo>
                  <a:lnTo>
                    <a:pt x="9597" y="5334"/>
                  </a:lnTo>
                  <a:cubicBezTo>
                    <a:pt x="9883" y="5203"/>
                    <a:pt x="10276" y="5215"/>
                    <a:pt x="10311" y="4680"/>
                  </a:cubicBezTo>
                  <a:cubicBezTo>
                    <a:pt x="10014" y="4942"/>
                    <a:pt x="9668" y="4787"/>
                    <a:pt x="9430" y="5239"/>
                  </a:cubicBezTo>
                  <a:lnTo>
                    <a:pt x="9430" y="5239"/>
                  </a:lnTo>
                  <a:cubicBezTo>
                    <a:pt x="9514" y="5013"/>
                    <a:pt x="9847" y="4906"/>
                    <a:pt x="9585" y="4346"/>
                  </a:cubicBezTo>
                  <a:cubicBezTo>
                    <a:pt x="9561" y="4644"/>
                    <a:pt x="9430" y="4572"/>
                    <a:pt x="9299" y="4763"/>
                  </a:cubicBezTo>
                  <a:cubicBezTo>
                    <a:pt x="9121" y="4501"/>
                    <a:pt x="8656" y="4441"/>
                    <a:pt x="8561" y="4787"/>
                  </a:cubicBezTo>
                  <a:cubicBezTo>
                    <a:pt x="8883" y="4656"/>
                    <a:pt x="8990" y="4918"/>
                    <a:pt x="8978" y="5084"/>
                  </a:cubicBezTo>
                  <a:cubicBezTo>
                    <a:pt x="8978" y="5144"/>
                    <a:pt x="8954" y="5203"/>
                    <a:pt x="8906" y="5251"/>
                  </a:cubicBezTo>
                  <a:cubicBezTo>
                    <a:pt x="8859" y="5299"/>
                    <a:pt x="8716" y="5358"/>
                    <a:pt x="8644" y="5299"/>
                  </a:cubicBezTo>
                  <a:cubicBezTo>
                    <a:pt x="8573" y="5251"/>
                    <a:pt x="8597" y="5108"/>
                    <a:pt x="8752" y="5156"/>
                  </a:cubicBezTo>
                  <a:cubicBezTo>
                    <a:pt x="8656" y="4989"/>
                    <a:pt x="8406" y="5049"/>
                    <a:pt x="8406" y="5239"/>
                  </a:cubicBezTo>
                  <a:cubicBezTo>
                    <a:pt x="8406" y="5251"/>
                    <a:pt x="8406" y="5275"/>
                    <a:pt x="8406" y="5287"/>
                  </a:cubicBezTo>
                  <a:lnTo>
                    <a:pt x="8406" y="5299"/>
                  </a:lnTo>
                  <a:cubicBezTo>
                    <a:pt x="8418" y="5358"/>
                    <a:pt x="8454" y="5394"/>
                    <a:pt x="8490" y="5418"/>
                  </a:cubicBezTo>
                  <a:cubicBezTo>
                    <a:pt x="8085" y="5501"/>
                    <a:pt x="7668" y="5465"/>
                    <a:pt x="7275" y="5334"/>
                  </a:cubicBezTo>
                  <a:cubicBezTo>
                    <a:pt x="8454" y="5608"/>
                    <a:pt x="8073" y="4441"/>
                    <a:pt x="8787" y="4441"/>
                  </a:cubicBezTo>
                  <a:lnTo>
                    <a:pt x="8716" y="4441"/>
                  </a:lnTo>
                  <a:cubicBezTo>
                    <a:pt x="8740" y="4430"/>
                    <a:pt x="8763" y="4430"/>
                    <a:pt x="8787" y="4441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0" y="4977"/>
                    <a:pt x="7728" y="5108"/>
                  </a:cubicBezTo>
                  <a:cubicBezTo>
                    <a:pt x="7692" y="4870"/>
                    <a:pt x="7561" y="4822"/>
                    <a:pt x="7382" y="4894"/>
                  </a:cubicBezTo>
                  <a:cubicBezTo>
                    <a:pt x="7561" y="5049"/>
                    <a:pt x="7418" y="5239"/>
                    <a:pt x="7239" y="5227"/>
                  </a:cubicBezTo>
                  <a:cubicBezTo>
                    <a:pt x="6966" y="5215"/>
                    <a:pt x="6620" y="4930"/>
                    <a:pt x="6168" y="5239"/>
                  </a:cubicBezTo>
                  <a:cubicBezTo>
                    <a:pt x="6073" y="5251"/>
                    <a:pt x="5989" y="5275"/>
                    <a:pt x="5906" y="5299"/>
                  </a:cubicBezTo>
                  <a:cubicBezTo>
                    <a:pt x="5977" y="5251"/>
                    <a:pt x="6061" y="5203"/>
                    <a:pt x="6132" y="5144"/>
                  </a:cubicBezTo>
                  <a:cubicBezTo>
                    <a:pt x="6668" y="5049"/>
                    <a:pt x="6716" y="4596"/>
                    <a:pt x="6894" y="4394"/>
                  </a:cubicBezTo>
                  <a:cubicBezTo>
                    <a:pt x="7025" y="4263"/>
                    <a:pt x="7251" y="4299"/>
                    <a:pt x="7228" y="4537"/>
                  </a:cubicBezTo>
                  <a:cubicBezTo>
                    <a:pt x="7418" y="4465"/>
                    <a:pt x="7466" y="4322"/>
                    <a:pt x="7323" y="4144"/>
                  </a:cubicBezTo>
                  <a:cubicBezTo>
                    <a:pt x="7513" y="4132"/>
                    <a:pt x="7692" y="4501"/>
                    <a:pt x="8073" y="4370"/>
                  </a:cubicBezTo>
                  <a:cubicBezTo>
                    <a:pt x="8228" y="4310"/>
                    <a:pt x="8382" y="4168"/>
                    <a:pt x="8549" y="3858"/>
                  </a:cubicBezTo>
                  <a:lnTo>
                    <a:pt x="8549" y="3858"/>
                  </a:lnTo>
                  <a:cubicBezTo>
                    <a:pt x="8037" y="4370"/>
                    <a:pt x="7489" y="3263"/>
                    <a:pt x="6847" y="4299"/>
                  </a:cubicBezTo>
                  <a:lnTo>
                    <a:pt x="6847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2" y="3418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92" y="3537"/>
                    <a:pt x="7704" y="3548"/>
                    <a:pt x="7716" y="3560"/>
                  </a:cubicBezTo>
                  <a:cubicBezTo>
                    <a:pt x="7847" y="3715"/>
                    <a:pt x="8085" y="3572"/>
                    <a:pt x="8013" y="3382"/>
                  </a:cubicBezTo>
                  <a:cubicBezTo>
                    <a:pt x="7942" y="3513"/>
                    <a:pt x="7835" y="3441"/>
                    <a:pt x="7835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0" y="3227"/>
                    <a:pt x="8228" y="3275"/>
                  </a:cubicBezTo>
                  <a:cubicBezTo>
                    <a:pt x="8347" y="3382"/>
                    <a:pt x="8466" y="3644"/>
                    <a:pt x="8144" y="3763"/>
                  </a:cubicBezTo>
                  <a:cubicBezTo>
                    <a:pt x="8454" y="3941"/>
                    <a:pt x="8740" y="3572"/>
                    <a:pt x="8680" y="3263"/>
                  </a:cubicBezTo>
                  <a:cubicBezTo>
                    <a:pt x="8906" y="3310"/>
                    <a:pt x="8942" y="3167"/>
                    <a:pt x="9168" y="3358"/>
                  </a:cubicBezTo>
                  <a:cubicBezTo>
                    <a:pt x="8966" y="2786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90" y="2644"/>
                  </a:cubicBezTo>
                  <a:lnTo>
                    <a:pt x="8490" y="2644"/>
                  </a:lnTo>
                  <a:cubicBezTo>
                    <a:pt x="9216" y="2346"/>
                    <a:pt x="9049" y="1953"/>
                    <a:pt x="9335" y="1608"/>
                  </a:cubicBezTo>
                  <a:cubicBezTo>
                    <a:pt x="8990" y="1905"/>
                    <a:pt x="8585" y="1727"/>
                    <a:pt x="8299" y="2453"/>
                  </a:cubicBezTo>
                  <a:lnTo>
                    <a:pt x="8299" y="2453"/>
                  </a:lnTo>
                  <a:cubicBezTo>
                    <a:pt x="8394" y="2155"/>
                    <a:pt x="8680" y="1905"/>
                    <a:pt x="8335" y="1489"/>
                  </a:cubicBezTo>
                  <a:cubicBezTo>
                    <a:pt x="8311" y="1882"/>
                    <a:pt x="7954" y="2024"/>
                    <a:pt x="8109" y="2501"/>
                  </a:cubicBezTo>
                  <a:lnTo>
                    <a:pt x="8109" y="2501"/>
                  </a:lnTo>
                  <a:cubicBezTo>
                    <a:pt x="8013" y="2286"/>
                    <a:pt x="8156" y="1977"/>
                    <a:pt x="7585" y="1774"/>
                  </a:cubicBezTo>
                  <a:cubicBezTo>
                    <a:pt x="7775" y="2001"/>
                    <a:pt x="7632" y="2048"/>
                    <a:pt x="7680" y="2263"/>
                  </a:cubicBezTo>
                  <a:cubicBezTo>
                    <a:pt x="7382" y="2203"/>
                    <a:pt x="7001" y="2489"/>
                    <a:pt x="7180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82" y="2870"/>
                    <a:pt x="7239" y="3096"/>
                    <a:pt x="7382" y="3227"/>
                  </a:cubicBezTo>
                  <a:cubicBezTo>
                    <a:pt x="7394" y="3239"/>
                    <a:pt x="7406" y="3251"/>
                    <a:pt x="7418" y="3263"/>
                  </a:cubicBezTo>
                  <a:lnTo>
                    <a:pt x="7430" y="3263"/>
                  </a:lnTo>
                  <a:cubicBezTo>
                    <a:pt x="7466" y="3287"/>
                    <a:pt x="7525" y="3298"/>
                    <a:pt x="7573" y="3287"/>
                  </a:cubicBezTo>
                  <a:cubicBezTo>
                    <a:pt x="7335" y="3632"/>
                    <a:pt x="7013" y="3906"/>
                    <a:pt x="6644" y="4084"/>
                  </a:cubicBezTo>
                  <a:cubicBezTo>
                    <a:pt x="7668" y="3453"/>
                    <a:pt x="6585" y="2894"/>
                    <a:pt x="7085" y="2382"/>
                  </a:cubicBezTo>
                  <a:lnTo>
                    <a:pt x="7037" y="2441"/>
                  </a:lnTo>
                  <a:cubicBezTo>
                    <a:pt x="7049" y="2417"/>
                    <a:pt x="7073" y="2405"/>
                    <a:pt x="7085" y="2382"/>
                  </a:cubicBezTo>
                  <a:cubicBezTo>
                    <a:pt x="6787" y="2560"/>
                    <a:pt x="6644" y="2703"/>
                    <a:pt x="6585" y="2858"/>
                  </a:cubicBezTo>
                  <a:cubicBezTo>
                    <a:pt x="6454" y="3251"/>
                    <a:pt x="6823" y="3418"/>
                    <a:pt x="6811" y="3608"/>
                  </a:cubicBezTo>
                  <a:cubicBezTo>
                    <a:pt x="6620" y="3465"/>
                    <a:pt x="6489" y="3525"/>
                    <a:pt x="6418" y="3703"/>
                  </a:cubicBezTo>
                  <a:cubicBezTo>
                    <a:pt x="6656" y="3691"/>
                    <a:pt x="6692" y="3918"/>
                    <a:pt x="6549" y="4037"/>
                  </a:cubicBezTo>
                  <a:cubicBezTo>
                    <a:pt x="6358" y="4227"/>
                    <a:pt x="5906" y="4263"/>
                    <a:pt x="5799" y="4811"/>
                  </a:cubicBezTo>
                  <a:cubicBezTo>
                    <a:pt x="5739" y="4882"/>
                    <a:pt x="5692" y="4953"/>
                    <a:pt x="5656" y="5037"/>
                  </a:cubicBezTo>
                  <a:cubicBezTo>
                    <a:pt x="5680" y="4953"/>
                    <a:pt x="5704" y="4858"/>
                    <a:pt x="5715" y="4775"/>
                  </a:cubicBezTo>
                  <a:cubicBezTo>
                    <a:pt x="6025" y="4322"/>
                    <a:pt x="5727" y="3965"/>
                    <a:pt x="5715" y="3691"/>
                  </a:cubicBezTo>
                  <a:cubicBezTo>
                    <a:pt x="5715" y="3513"/>
                    <a:pt x="5906" y="3382"/>
                    <a:pt x="6049" y="3560"/>
                  </a:cubicBezTo>
                  <a:cubicBezTo>
                    <a:pt x="6132" y="3382"/>
                    <a:pt x="6073" y="3251"/>
                    <a:pt x="5846" y="3215"/>
                  </a:cubicBezTo>
                  <a:cubicBezTo>
                    <a:pt x="5977" y="3060"/>
                    <a:pt x="6346" y="3203"/>
                    <a:pt x="6537" y="2834"/>
                  </a:cubicBezTo>
                  <a:cubicBezTo>
                    <a:pt x="6608" y="2691"/>
                    <a:pt x="6608" y="2477"/>
                    <a:pt x="6513" y="2144"/>
                  </a:cubicBezTo>
                  <a:cubicBezTo>
                    <a:pt x="6501" y="2870"/>
                    <a:pt x="5346" y="2489"/>
                    <a:pt x="5620" y="3668"/>
                  </a:cubicBezTo>
                  <a:cubicBezTo>
                    <a:pt x="5477" y="3275"/>
                    <a:pt x="5454" y="2846"/>
                    <a:pt x="5525" y="2441"/>
                  </a:cubicBezTo>
                  <a:cubicBezTo>
                    <a:pt x="5561" y="2489"/>
                    <a:pt x="5596" y="2513"/>
                    <a:pt x="5644" y="2525"/>
                  </a:cubicBezTo>
                  <a:lnTo>
                    <a:pt x="5656" y="2525"/>
                  </a:lnTo>
                  <a:cubicBezTo>
                    <a:pt x="5680" y="2525"/>
                    <a:pt x="5692" y="2525"/>
                    <a:pt x="5715" y="2525"/>
                  </a:cubicBezTo>
                  <a:cubicBezTo>
                    <a:pt x="5882" y="2525"/>
                    <a:pt x="5954" y="2310"/>
                    <a:pt x="5823" y="2215"/>
                  </a:cubicBezTo>
                  <a:lnTo>
                    <a:pt x="5799" y="2191"/>
                  </a:lnTo>
                  <a:cubicBezTo>
                    <a:pt x="5835" y="2334"/>
                    <a:pt x="5704" y="2358"/>
                    <a:pt x="5644" y="2286"/>
                  </a:cubicBezTo>
                  <a:cubicBezTo>
                    <a:pt x="5596" y="2227"/>
                    <a:pt x="5644" y="2084"/>
                    <a:pt x="5692" y="2024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48"/>
                    <a:pt x="6156" y="2370"/>
                  </a:cubicBezTo>
                  <a:cubicBezTo>
                    <a:pt x="6501" y="2275"/>
                    <a:pt x="6442" y="1810"/>
                    <a:pt x="6180" y="1643"/>
                  </a:cubicBezTo>
                  <a:cubicBezTo>
                    <a:pt x="6382" y="1513"/>
                    <a:pt x="6299" y="1382"/>
                    <a:pt x="6597" y="1358"/>
                  </a:cubicBezTo>
                  <a:cubicBezTo>
                    <a:pt x="6049" y="1096"/>
                    <a:pt x="5930" y="1417"/>
                    <a:pt x="5715" y="1501"/>
                  </a:cubicBezTo>
                  <a:lnTo>
                    <a:pt x="5715" y="1501"/>
                  </a:lnTo>
                  <a:cubicBezTo>
                    <a:pt x="6156" y="1274"/>
                    <a:pt x="6013" y="917"/>
                    <a:pt x="6275" y="620"/>
                  </a:cubicBezTo>
                  <a:cubicBezTo>
                    <a:pt x="5727" y="667"/>
                    <a:pt x="5751" y="1060"/>
                    <a:pt x="5620" y="1334"/>
                  </a:cubicBezTo>
                  <a:lnTo>
                    <a:pt x="5620" y="1334"/>
                  </a:lnTo>
                  <a:cubicBezTo>
                    <a:pt x="5918" y="620"/>
                    <a:pt x="5513" y="441"/>
                    <a:pt x="5477" y="0"/>
                  </a:cubicBezTo>
                  <a:cubicBezTo>
                    <a:pt x="5442" y="441"/>
                    <a:pt x="5025" y="620"/>
                    <a:pt x="5334" y="1334"/>
                  </a:cubicBezTo>
                  <a:lnTo>
                    <a:pt x="5334" y="1334"/>
                  </a:lnTo>
                  <a:cubicBezTo>
                    <a:pt x="5203" y="1060"/>
                    <a:pt x="5227" y="667"/>
                    <a:pt x="4680" y="620"/>
                  </a:cubicBezTo>
                  <a:cubicBezTo>
                    <a:pt x="4942" y="917"/>
                    <a:pt x="4799" y="1274"/>
                    <a:pt x="5239" y="1501"/>
                  </a:cubicBezTo>
                  <a:lnTo>
                    <a:pt x="5239" y="1501"/>
                  </a:lnTo>
                  <a:cubicBezTo>
                    <a:pt x="5025" y="1417"/>
                    <a:pt x="4906" y="1096"/>
                    <a:pt x="4358" y="1358"/>
                  </a:cubicBezTo>
                  <a:cubicBezTo>
                    <a:pt x="4656" y="1382"/>
                    <a:pt x="4572" y="1501"/>
                    <a:pt x="4775" y="1643"/>
                  </a:cubicBezTo>
                  <a:cubicBezTo>
                    <a:pt x="4513" y="1810"/>
                    <a:pt x="4453" y="2275"/>
                    <a:pt x="4799" y="2370"/>
                  </a:cubicBezTo>
                  <a:cubicBezTo>
                    <a:pt x="4656" y="2048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51" y="2024"/>
                  </a:cubicBezTo>
                  <a:cubicBezTo>
                    <a:pt x="5311" y="2084"/>
                    <a:pt x="5370" y="2227"/>
                    <a:pt x="5311" y="2286"/>
                  </a:cubicBezTo>
                  <a:cubicBezTo>
                    <a:pt x="5251" y="2358"/>
                    <a:pt x="5120" y="2334"/>
                    <a:pt x="5156" y="2191"/>
                  </a:cubicBezTo>
                  <a:cubicBezTo>
                    <a:pt x="5001" y="2275"/>
                    <a:pt x="5061" y="2525"/>
                    <a:pt x="5239" y="2525"/>
                  </a:cubicBezTo>
                  <a:cubicBezTo>
                    <a:pt x="5263" y="2525"/>
                    <a:pt x="5275" y="2525"/>
                    <a:pt x="5299" y="2525"/>
                  </a:cubicBezTo>
                  <a:lnTo>
                    <a:pt x="5311" y="2525"/>
                  </a:lnTo>
                  <a:cubicBezTo>
                    <a:pt x="5358" y="2513"/>
                    <a:pt x="5394" y="2489"/>
                    <a:pt x="5430" y="2441"/>
                  </a:cubicBezTo>
                  <a:cubicBezTo>
                    <a:pt x="5501" y="2858"/>
                    <a:pt x="5477" y="3275"/>
                    <a:pt x="5334" y="3668"/>
                  </a:cubicBezTo>
                  <a:cubicBezTo>
                    <a:pt x="5608" y="2489"/>
                    <a:pt x="4453" y="2870"/>
                    <a:pt x="4441" y="2144"/>
                  </a:cubicBezTo>
                  <a:cubicBezTo>
                    <a:pt x="4346" y="2477"/>
                    <a:pt x="4346" y="2691"/>
                    <a:pt x="4418" y="2834"/>
                  </a:cubicBezTo>
                  <a:cubicBezTo>
                    <a:pt x="4608" y="3203"/>
                    <a:pt x="4977" y="3072"/>
                    <a:pt x="5108" y="3215"/>
                  </a:cubicBezTo>
                  <a:cubicBezTo>
                    <a:pt x="4882" y="3251"/>
                    <a:pt x="4811" y="3382"/>
                    <a:pt x="4906" y="3560"/>
                  </a:cubicBezTo>
                  <a:cubicBezTo>
                    <a:pt x="5049" y="3382"/>
                    <a:pt x="5239" y="3513"/>
                    <a:pt x="5239" y="3691"/>
                  </a:cubicBezTo>
                  <a:cubicBezTo>
                    <a:pt x="5227" y="3965"/>
                    <a:pt x="4942" y="4322"/>
                    <a:pt x="5239" y="4775"/>
                  </a:cubicBezTo>
                  <a:cubicBezTo>
                    <a:pt x="5251" y="4858"/>
                    <a:pt x="5275" y="4953"/>
                    <a:pt x="5299" y="5037"/>
                  </a:cubicBezTo>
                  <a:cubicBezTo>
                    <a:pt x="5263" y="4953"/>
                    <a:pt x="5203" y="4882"/>
                    <a:pt x="5156" y="4811"/>
                  </a:cubicBezTo>
                  <a:cubicBezTo>
                    <a:pt x="5049" y="4263"/>
                    <a:pt x="4596" y="4227"/>
                    <a:pt x="4406" y="4037"/>
                  </a:cubicBezTo>
                  <a:cubicBezTo>
                    <a:pt x="4263" y="3918"/>
                    <a:pt x="4299" y="3691"/>
                    <a:pt x="4537" y="3703"/>
                  </a:cubicBezTo>
                  <a:cubicBezTo>
                    <a:pt x="4465" y="3525"/>
                    <a:pt x="4334" y="3477"/>
                    <a:pt x="4144" y="3608"/>
                  </a:cubicBezTo>
                  <a:cubicBezTo>
                    <a:pt x="4132" y="3418"/>
                    <a:pt x="4501" y="3251"/>
                    <a:pt x="4370" y="2858"/>
                  </a:cubicBezTo>
                  <a:cubicBezTo>
                    <a:pt x="4322" y="2715"/>
                    <a:pt x="4168" y="2560"/>
                    <a:pt x="3870" y="2382"/>
                  </a:cubicBezTo>
                  <a:lnTo>
                    <a:pt x="3870" y="2382"/>
                  </a:lnTo>
                  <a:cubicBezTo>
                    <a:pt x="4370" y="2906"/>
                    <a:pt x="3275" y="3453"/>
                    <a:pt x="4311" y="4084"/>
                  </a:cubicBezTo>
                  <a:cubicBezTo>
                    <a:pt x="3941" y="3906"/>
                    <a:pt x="3620" y="3632"/>
                    <a:pt x="3382" y="3287"/>
                  </a:cubicBezTo>
                  <a:cubicBezTo>
                    <a:pt x="3429" y="3298"/>
                    <a:pt x="3489" y="3287"/>
                    <a:pt x="3525" y="3263"/>
                  </a:cubicBezTo>
                  <a:lnTo>
                    <a:pt x="3537" y="3263"/>
                  </a:lnTo>
                  <a:cubicBezTo>
                    <a:pt x="3549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4" y="2929"/>
                  </a:cubicBezTo>
                  <a:cubicBezTo>
                    <a:pt x="3525" y="3001"/>
                    <a:pt x="3453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56" y="2477"/>
                    <a:pt x="3775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48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8" y="2167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5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7" y="2548"/>
                    <a:pt x="1905" y="2263"/>
                    <a:pt x="1501" y="2608"/>
                  </a:cubicBezTo>
                  <a:cubicBezTo>
                    <a:pt x="1894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3" y="3167"/>
                    <a:pt x="2048" y="3310"/>
                    <a:pt x="2275" y="3263"/>
                  </a:cubicBezTo>
                  <a:cubicBezTo>
                    <a:pt x="2215" y="3560"/>
                    <a:pt x="2501" y="3941"/>
                    <a:pt x="2810" y="3763"/>
                  </a:cubicBezTo>
                  <a:cubicBezTo>
                    <a:pt x="2489" y="3644"/>
                    <a:pt x="2596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08" y="3346"/>
                  </a:cubicBezTo>
                  <a:cubicBezTo>
                    <a:pt x="3120" y="3441"/>
                    <a:pt x="3013" y="3513"/>
                    <a:pt x="2941" y="3382"/>
                  </a:cubicBezTo>
                  <a:cubicBezTo>
                    <a:pt x="2870" y="3572"/>
                    <a:pt x="3108" y="3715"/>
                    <a:pt x="3239" y="3560"/>
                  </a:cubicBezTo>
                  <a:cubicBezTo>
                    <a:pt x="3251" y="3548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18"/>
                    <a:pt x="3298" y="3370"/>
                  </a:cubicBezTo>
                  <a:cubicBezTo>
                    <a:pt x="3644" y="3608"/>
                    <a:pt x="3918" y="3929"/>
                    <a:pt x="4096" y="4299"/>
                  </a:cubicBezTo>
                  <a:lnTo>
                    <a:pt x="4096" y="4299"/>
                  </a:lnTo>
                  <a:cubicBezTo>
                    <a:pt x="3453" y="3275"/>
                    <a:pt x="2906" y="4370"/>
                    <a:pt x="2394" y="3858"/>
                  </a:cubicBezTo>
                  <a:lnTo>
                    <a:pt x="2394" y="3858"/>
                  </a:lnTo>
                  <a:cubicBezTo>
                    <a:pt x="2560" y="4156"/>
                    <a:pt x="2715" y="4310"/>
                    <a:pt x="2870" y="4370"/>
                  </a:cubicBezTo>
                  <a:cubicBezTo>
                    <a:pt x="3251" y="4501"/>
                    <a:pt x="3429" y="4132"/>
                    <a:pt x="3620" y="4144"/>
                  </a:cubicBezTo>
                  <a:cubicBezTo>
                    <a:pt x="3477" y="4322"/>
                    <a:pt x="3537" y="4465"/>
                    <a:pt x="3715" y="4537"/>
                  </a:cubicBezTo>
                  <a:cubicBezTo>
                    <a:pt x="3691" y="4299"/>
                    <a:pt x="3930" y="4263"/>
                    <a:pt x="4049" y="4394"/>
                  </a:cubicBezTo>
                  <a:cubicBezTo>
                    <a:pt x="4227" y="4596"/>
                    <a:pt x="4275" y="5049"/>
                    <a:pt x="4811" y="5144"/>
                  </a:cubicBezTo>
                  <a:cubicBezTo>
                    <a:pt x="4882" y="5203"/>
                    <a:pt x="4965" y="5251"/>
                    <a:pt x="5049" y="5299"/>
                  </a:cubicBezTo>
                  <a:cubicBezTo>
                    <a:pt x="4953" y="5275"/>
                    <a:pt x="4870" y="5251"/>
                    <a:pt x="4775" y="5239"/>
                  </a:cubicBezTo>
                  <a:cubicBezTo>
                    <a:pt x="4334" y="4930"/>
                    <a:pt x="3977" y="5215"/>
                    <a:pt x="3703" y="5227"/>
                  </a:cubicBezTo>
                  <a:cubicBezTo>
                    <a:pt x="3525" y="5239"/>
                    <a:pt x="3382" y="5049"/>
                    <a:pt x="3560" y="4894"/>
                  </a:cubicBezTo>
                  <a:cubicBezTo>
                    <a:pt x="3382" y="4822"/>
                    <a:pt x="3251" y="4870"/>
                    <a:pt x="3227" y="5108"/>
                  </a:cubicBezTo>
                  <a:cubicBezTo>
                    <a:pt x="3072" y="4977"/>
                    <a:pt x="3227" y="4596"/>
                    <a:pt x="2846" y="4418"/>
                  </a:cubicBezTo>
                  <a:cubicBezTo>
                    <a:pt x="2703" y="4346"/>
                    <a:pt x="2489" y="4346"/>
                    <a:pt x="2155" y="4441"/>
                  </a:cubicBezTo>
                  <a:cubicBezTo>
                    <a:pt x="2179" y="4430"/>
                    <a:pt x="2203" y="4430"/>
                    <a:pt x="2227" y="4441"/>
                  </a:cubicBezTo>
                  <a:cubicBezTo>
                    <a:pt x="2203" y="4430"/>
                    <a:pt x="2179" y="4430"/>
                    <a:pt x="2155" y="4441"/>
                  </a:cubicBezTo>
                  <a:cubicBezTo>
                    <a:pt x="2870" y="4441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65"/>
                    <a:pt x="2858" y="5501"/>
                    <a:pt x="2441" y="5418"/>
                  </a:cubicBezTo>
                  <a:cubicBezTo>
                    <a:pt x="2489" y="5394"/>
                    <a:pt x="2513" y="5358"/>
                    <a:pt x="2525" y="5299"/>
                  </a:cubicBezTo>
                  <a:cubicBezTo>
                    <a:pt x="2525" y="5299"/>
                    <a:pt x="2525" y="5299"/>
                    <a:pt x="2525" y="5287"/>
                  </a:cubicBez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49"/>
                    <a:pt x="2275" y="4989"/>
                    <a:pt x="2191" y="5156"/>
                  </a:cubicBezTo>
                  <a:cubicBezTo>
                    <a:pt x="2346" y="5108"/>
                    <a:pt x="2358" y="5251"/>
                    <a:pt x="2298" y="5299"/>
                  </a:cubicBezTo>
                  <a:cubicBezTo>
                    <a:pt x="2227" y="5358"/>
                    <a:pt x="2084" y="5299"/>
                    <a:pt x="2036" y="5251"/>
                  </a:cubicBezTo>
                  <a:cubicBezTo>
                    <a:pt x="1989" y="5203"/>
                    <a:pt x="1965" y="5144"/>
                    <a:pt x="1965" y="5084"/>
                  </a:cubicBezTo>
                  <a:cubicBezTo>
                    <a:pt x="1953" y="4918"/>
                    <a:pt x="2048" y="4656"/>
                    <a:pt x="2370" y="4787"/>
                  </a:cubicBezTo>
                  <a:cubicBezTo>
                    <a:pt x="2275" y="4441"/>
                    <a:pt x="1810" y="4501"/>
                    <a:pt x="1644" y="4763"/>
                  </a:cubicBezTo>
                  <a:cubicBezTo>
                    <a:pt x="1513" y="4572"/>
                    <a:pt x="1382" y="4644"/>
                    <a:pt x="1358" y="4346"/>
                  </a:cubicBezTo>
                  <a:cubicBezTo>
                    <a:pt x="1096" y="4906"/>
                    <a:pt x="1417" y="5013"/>
                    <a:pt x="1501" y="5239"/>
                  </a:cubicBezTo>
                  <a:lnTo>
                    <a:pt x="1501" y="5239"/>
                  </a:lnTo>
                  <a:cubicBezTo>
                    <a:pt x="1274" y="4787"/>
                    <a:pt x="905" y="4942"/>
                    <a:pt x="620" y="4680"/>
                  </a:cubicBezTo>
                  <a:cubicBezTo>
                    <a:pt x="667" y="5215"/>
                    <a:pt x="1060" y="5203"/>
                    <a:pt x="1334" y="5334"/>
                  </a:cubicBezTo>
                  <a:lnTo>
                    <a:pt x="1334" y="5334"/>
                  </a:lnTo>
                  <a:cubicBezTo>
                    <a:pt x="620" y="5037"/>
                    <a:pt x="441" y="5430"/>
                    <a:pt x="0" y="5477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60" y="5739"/>
                    <a:pt x="667" y="5727"/>
                    <a:pt x="620" y="6275"/>
                  </a:cubicBezTo>
                  <a:cubicBezTo>
                    <a:pt x="917" y="6001"/>
                    <a:pt x="1274" y="6156"/>
                    <a:pt x="1501" y="5715"/>
                  </a:cubicBezTo>
                  <a:lnTo>
                    <a:pt x="1501" y="5715"/>
                  </a:lnTo>
                  <a:cubicBezTo>
                    <a:pt x="1417" y="5930"/>
                    <a:pt x="1096" y="6049"/>
                    <a:pt x="1358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73" y="5430"/>
                    <a:pt x="7668" y="5442"/>
                    <a:pt x="7763" y="5453"/>
                  </a:cubicBezTo>
                  <a:cubicBezTo>
                    <a:pt x="7656" y="5465"/>
                    <a:pt x="7561" y="5477"/>
                    <a:pt x="7466" y="5501"/>
                  </a:cubicBezTo>
                  <a:cubicBezTo>
                    <a:pt x="7120" y="5584"/>
                    <a:pt x="6930" y="5727"/>
                    <a:pt x="6739" y="5775"/>
                  </a:cubicBezTo>
                  <a:cubicBezTo>
                    <a:pt x="6597" y="5799"/>
                    <a:pt x="6442" y="5775"/>
                    <a:pt x="6311" y="5704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2"/>
                    <a:pt x="6311" y="5203"/>
                  </a:cubicBezTo>
                  <a:cubicBezTo>
                    <a:pt x="6442" y="5120"/>
                    <a:pt x="6597" y="5108"/>
                    <a:pt x="6751" y="5144"/>
                  </a:cubicBezTo>
                  <a:close/>
                  <a:moveTo>
                    <a:pt x="6858" y="6620"/>
                  </a:moveTo>
                  <a:close/>
                  <a:moveTo>
                    <a:pt x="6632" y="4049"/>
                  </a:moveTo>
                  <a:close/>
                  <a:moveTo>
                    <a:pt x="6144" y="4310"/>
                  </a:moveTo>
                  <a:cubicBezTo>
                    <a:pt x="6311" y="4215"/>
                    <a:pt x="6549" y="4180"/>
                    <a:pt x="6847" y="3989"/>
                  </a:cubicBezTo>
                  <a:cubicBezTo>
                    <a:pt x="6930" y="3929"/>
                    <a:pt x="7013" y="3870"/>
                    <a:pt x="7097" y="3810"/>
                  </a:cubicBezTo>
                  <a:cubicBezTo>
                    <a:pt x="7025" y="3882"/>
                    <a:pt x="6966" y="3965"/>
                    <a:pt x="6918" y="4060"/>
                  </a:cubicBezTo>
                  <a:cubicBezTo>
                    <a:pt x="6716" y="4358"/>
                    <a:pt x="6692" y="4596"/>
                    <a:pt x="6585" y="4763"/>
                  </a:cubicBezTo>
                  <a:cubicBezTo>
                    <a:pt x="6513" y="4894"/>
                    <a:pt x="6382" y="4977"/>
                    <a:pt x="6239" y="5025"/>
                  </a:cubicBezTo>
                  <a:cubicBezTo>
                    <a:pt x="6406" y="4870"/>
                    <a:pt x="6489" y="4644"/>
                    <a:pt x="6477" y="4418"/>
                  </a:cubicBezTo>
                  <a:cubicBezTo>
                    <a:pt x="6251" y="4406"/>
                    <a:pt x="6037" y="4501"/>
                    <a:pt x="5882" y="4668"/>
                  </a:cubicBezTo>
                  <a:cubicBezTo>
                    <a:pt x="5930" y="4525"/>
                    <a:pt x="6025" y="4406"/>
                    <a:pt x="6144" y="4322"/>
                  </a:cubicBezTo>
                  <a:close/>
                  <a:moveTo>
                    <a:pt x="6477" y="6477"/>
                  </a:moveTo>
                  <a:cubicBezTo>
                    <a:pt x="6489" y="6251"/>
                    <a:pt x="6406" y="6025"/>
                    <a:pt x="6239" y="5882"/>
                  </a:cubicBezTo>
                  <a:cubicBezTo>
                    <a:pt x="6382" y="5918"/>
                    <a:pt x="6513" y="6013"/>
                    <a:pt x="6585" y="6132"/>
                  </a:cubicBezTo>
                  <a:cubicBezTo>
                    <a:pt x="6692" y="6311"/>
                    <a:pt x="6716" y="6537"/>
                    <a:pt x="6918" y="6847"/>
                  </a:cubicBezTo>
                  <a:cubicBezTo>
                    <a:pt x="6966" y="6930"/>
                    <a:pt x="7025" y="7013"/>
                    <a:pt x="7097" y="7097"/>
                  </a:cubicBezTo>
                  <a:cubicBezTo>
                    <a:pt x="7013" y="7025"/>
                    <a:pt x="6930" y="6966"/>
                    <a:pt x="6847" y="6906"/>
                  </a:cubicBezTo>
                  <a:cubicBezTo>
                    <a:pt x="6549" y="6716"/>
                    <a:pt x="6311" y="6692"/>
                    <a:pt x="6144" y="6585"/>
                  </a:cubicBezTo>
                  <a:cubicBezTo>
                    <a:pt x="6013" y="6501"/>
                    <a:pt x="5918" y="6382"/>
                    <a:pt x="5882" y="6239"/>
                  </a:cubicBezTo>
                  <a:cubicBezTo>
                    <a:pt x="6037" y="6406"/>
                    <a:pt x="6251" y="6501"/>
                    <a:pt x="6489" y="6489"/>
                  </a:cubicBezTo>
                  <a:close/>
                  <a:moveTo>
                    <a:pt x="5608" y="7263"/>
                  </a:moveTo>
                  <a:close/>
                  <a:moveTo>
                    <a:pt x="5203" y="4584"/>
                  </a:moveTo>
                  <a:cubicBezTo>
                    <a:pt x="5132" y="4453"/>
                    <a:pt x="5108" y="4299"/>
                    <a:pt x="5144" y="4156"/>
                  </a:cubicBezTo>
                  <a:cubicBezTo>
                    <a:pt x="5192" y="3965"/>
                    <a:pt x="5334" y="3775"/>
                    <a:pt x="5406" y="3429"/>
                  </a:cubicBezTo>
                  <a:cubicBezTo>
                    <a:pt x="5430" y="3322"/>
                    <a:pt x="5442" y="3227"/>
                    <a:pt x="5454" y="3132"/>
                  </a:cubicBezTo>
                  <a:cubicBezTo>
                    <a:pt x="5465" y="3239"/>
                    <a:pt x="5489" y="3334"/>
                    <a:pt x="5501" y="3429"/>
                  </a:cubicBezTo>
                  <a:cubicBezTo>
                    <a:pt x="5584" y="3775"/>
                    <a:pt x="5727" y="3965"/>
                    <a:pt x="5775" y="4156"/>
                  </a:cubicBezTo>
                  <a:cubicBezTo>
                    <a:pt x="5811" y="4299"/>
                    <a:pt x="5787" y="4453"/>
                    <a:pt x="5715" y="4584"/>
                  </a:cubicBezTo>
                  <a:cubicBezTo>
                    <a:pt x="5930" y="4358"/>
                    <a:pt x="5763" y="3989"/>
                    <a:pt x="5454" y="3989"/>
                  </a:cubicBezTo>
                  <a:cubicBezTo>
                    <a:pt x="5144" y="3989"/>
                    <a:pt x="4989" y="4358"/>
                    <a:pt x="5203" y="4584"/>
                  </a:cubicBezTo>
                  <a:close/>
                  <a:moveTo>
                    <a:pt x="5454" y="6894"/>
                  </a:moveTo>
                  <a:cubicBezTo>
                    <a:pt x="5620" y="6739"/>
                    <a:pt x="5715" y="6525"/>
                    <a:pt x="5715" y="6299"/>
                  </a:cubicBezTo>
                  <a:cubicBezTo>
                    <a:pt x="5787" y="6430"/>
                    <a:pt x="5811" y="6585"/>
                    <a:pt x="5775" y="6727"/>
                  </a:cubicBezTo>
                  <a:cubicBezTo>
                    <a:pt x="5727" y="6918"/>
                    <a:pt x="5584" y="7108"/>
                    <a:pt x="5501" y="7454"/>
                  </a:cubicBezTo>
                  <a:cubicBezTo>
                    <a:pt x="5489" y="7549"/>
                    <a:pt x="5465" y="7644"/>
                    <a:pt x="5454" y="7751"/>
                  </a:cubicBezTo>
                  <a:cubicBezTo>
                    <a:pt x="5442" y="7656"/>
                    <a:pt x="5430" y="7561"/>
                    <a:pt x="5406" y="7454"/>
                  </a:cubicBezTo>
                  <a:cubicBezTo>
                    <a:pt x="5334" y="7108"/>
                    <a:pt x="5192" y="6918"/>
                    <a:pt x="5144" y="6727"/>
                  </a:cubicBezTo>
                  <a:cubicBezTo>
                    <a:pt x="5108" y="6585"/>
                    <a:pt x="5132" y="6442"/>
                    <a:pt x="5215" y="6311"/>
                  </a:cubicBezTo>
                  <a:cubicBezTo>
                    <a:pt x="5203" y="6537"/>
                    <a:pt x="5299" y="6751"/>
                    <a:pt x="5465" y="6906"/>
                  </a:cubicBezTo>
                  <a:close/>
                  <a:moveTo>
                    <a:pt x="4275" y="6835"/>
                  </a:moveTo>
                  <a:close/>
                  <a:moveTo>
                    <a:pt x="4275" y="4049"/>
                  </a:moveTo>
                  <a:close/>
                  <a:moveTo>
                    <a:pt x="4430" y="4418"/>
                  </a:moveTo>
                  <a:cubicBezTo>
                    <a:pt x="4418" y="4644"/>
                    <a:pt x="4501" y="4858"/>
                    <a:pt x="4668" y="5013"/>
                  </a:cubicBezTo>
                  <a:cubicBezTo>
                    <a:pt x="4525" y="4977"/>
                    <a:pt x="4394" y="4882"/>
                    <a:pt x="4311" y="4751"/>
                  </a:cubicBezTo>
                  <a:cubicBezTo>
                    <a:pt x="4215" y="4584"/>
                    <a:pt x="4191" y="4358"/>
                    <a:pt x="3989" y="4049"/>
                  </a:cubicBezTo>
                  <a:cubicBezTo>
                    <a:pt x="3930" y="3965"/>
                    <a:pt x="3870" y="3882"/>
                    <a:pt x="3810" y="3799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80"/>
                    <a:pt x="4596" y="4203"/>
                    <a:pt x="4763" y="4310"/>
                  </a:cubicBezTo>
                  <a:cubicBezTo>
                    <a:pt x="4894" y="4382"/>
                    <a:pt x="4989" y="4513"/>
                    <a:pt x="5025" y="4656"/>
                  </a:cubicBezTo>
                  <a:cubicBezTo>
                    <a:pt x="4870" y="4501"/>
                    <a:pt x="4656" y="4418"/>
                    <a:pt x="4441" y="4430"/>
                  </a:cubicBezTo>
                  <a:close/>
                  <a:moveTo>
                    <a:pt x="5025" y="6215"/>
                  </a:moveTo>
                  <a:cubicBezTo>
                    <a:pt x="4977" y="6370"/>
                    <a:pt x="4882" y="6489"/>
                    <a:pt x="4763" y="6573"/>
                  </a:cubicBezTo>
                  <a:cubicBezTo>
                    <a:pt x="4584" y="6680"/>
                    <a:pt x="4358" y="6704"/>
                    <a:pt x="4049" y="6894"/>
                  </a:cubicBezTo>
                  <a:cubicBezTo>
                    <a:pt x="3977" y="6954"/>
                    <a:pt x="3894" y="7013"/>
                    <a:pt x="3810" y="7085"/>
                  </a:cubicBezTo>
                  <a:cubicBezTo>
                    <a:pt x="3870" y="7001"/>
                    <a:pt x="3930" y="6918"/>
                    <a:pt x="3989" y="6835"/>
                  </a:cubicBezTo>
                  <a:cubicBezTo>
                    <a:pt x="4180" y="6537"/>
                    <a:pt x="4203" y="6299"/>
                    <a:pt x="4311" y="6120"/>
                  </a:cubicBezTo>
                  <a:cubicBezTo>
                    <a:pt x="4394" y="6001"/>
                    <a:pt x="4513" y="5906"/>
                    <a:pt x="4668" y="5858"/>
                  </a:cubicBezTo>
                  <a:cubicBezTo>
                    <a:pt x="4501" y="6013"/>
                    <a:pt x="4406" y="6239"/>
                    <a:pt x="4418" y="6454"/>
                  </a:cubicBezTo>
                  <a:cubicBezTo>
                    <a:pt x="4644" y="6477"/>
                    <a:pt x="4870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29" y="5394"/>
                  </a:moveTo>
                  <a:cubicBezTo>
                    <a:pt x="3787" y="5311"/>
                    <a:pt x="3965" y="5168"/>
                    <a:pt x="4156" y="5120"/>
                  </a:cubicBezTo>
                  <a:cubicBezTo>
                    <a:pt x="4311" y="5084"/>
                    <a:pt x="4465" y="5108"/>
                    <a:pt x="4596" y="5180"/>
                  </a:cubicBezTo>
                  <a:cubicBezTo>
                    <a:pt x="4370" y="5180"/>
                    <a:pt x="4144" y="5275"/>
                    <a:pt x="4001" y="5442"/>
                  </a:cubicBezTo>
                  <a:cubicBezTo>
                    <a:pt x="4144" y="5608"/>
                    <a:pt x="4370" y="5704"/>
                    <a:pt x="4596" y="5692"/>
                  </a:cubicBezTo>
                  <a:cubicBezTo>
                    <a:pt x="4465" y="5763"/>
                    <a:pt x="4311" y="5787"/>
                    <a:pt x="4156" y="5751"/>
                  </a:cubicBezTo>
                  <a:cubicBezTo>
                    <a:pt x="3965" y="5715"/>
                    <a:pt x="3787" y="5561"/>
                    <a:pt x="3429" y="5489"/>
                  </a:cubicBezTo>
                  <a:cubicBezTo>
                    <a:pt x="3334" y="5465"/>
                    <a:pt x="3239" y="5453"/>
                    <a:pt x="3132" y="5442"/>
                  </a:cubicBezTo>
                  <a:cubicBezTo>
                    <a:pt x="3239" y="5442"/>
                    <a:pt x="3346" y="5430"/>
                    <a:pt x="3453" y="541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26"/>
            <p:cNvSpPr/>
            <p:nvPr/>
          </p:nvSpPr>
          <p:spPr>
            <a:xfrm>
              <a:off x="4502325" y="1301475"/>
              <a:ext cx="2449150" cy="312875"/>
            </a:xfrm>
            <a:custGeom>
              <a:avLst/>
              <a:gdLst/>
              <a:ahLst/>
              <a:cxnLst/>
              <a:rect l="l" t="t" r="r" b="b"/>
              <a:pathLst>
                <a:path w="97966" h="12515" extrusionOk="0">
                  <a:moveTo>
                    <a:pt x="96132" y="4418"/>
                  </a:moveTo>
                  <a:lnTo>
                    <a:pt x="96132" y="1822"/>
                  </a:lnTo>
                  <a:lnTo>
                    <a:pt x="93536" y="1822"/>
                  </a:lnTo>
                  <a:lnTo>
                    <a:pt x="91751" y="36"/>
                  </a:lnTo>
                  <a:lnTo>
                    <a:pt x="91703" y="1"/>
                  </a:lnTo>
                  <a:lnTo>
                    <a:pt x="91667" y="36"/>
                  </a:lnTo>
                  <a:lnTo>
                    <a:pt x="89881" y="1822"/>
                  </a:lnTo>
                  <a:lnTo>
                    <a:pt x="87286" y="1822"/>
                  </a:lnTo>
                  <a:lnTo>
                    <a:pt x="87286" y="4418"/>
                  </a:lnTo>
                  <a:lnTo>
                    <a:pt x="85643" y="6061"/>
                  </a:lnTo>
                  <a:lnTo>
                    <a:pt x="84011" y="4418"/>
                  </a:lnTo>
                  <a:lnTo>
                    <a:pt x="84011" y="1822"/>
                  </a:lnTo>
                  <a:lnTo>
                    <a:pt x="81404" y="1822"/>
                  </a:lnTo>
                  <a:lnTo>
                    <a:pt x="79618" y="36"/>
                  </a:lnTo>
                  <a:lnTo>
                    <a:pt x="79570" y="1"/>
                  </a:lnTo>
                  <a:lnTo>
                    <a:pt x="79523" y="36"/>
                  </a:lnTo>
                  <a:lnTo>
                    <a:pt x="77737" y="1822"/>
                  </a:lnTo>
                  <a:lnTo>
                    <a:pt x="75141" y="1822"/>
                  </a:lnTo>
                  <a:lnTo>
                    <a:pt x="75141" y="4418"/>
                  </a:lnTo>
                  <a:lnTo>
                    <a:pt x="73391" y="6168"/>
                  </a:lnTo>
                  <a:lnTo>
                    <a:pt x="71641" y="4418"/>
                  </a:lnTo>
                  <a:lnTo>
                    <a:pt x="71641" y="1822"/>
                  </a:lnTo>
                  <a:lnTo>
                    <a:pt x="69045" y="1822"/>
                  </a:lnTo>
                  <a:lnTo>
                    <a:pt x="67259" y="36"/>
                  </a:lnTo>
                  <a:lnTo>
                    <a:pt x="67212" y="1"/>
                  </a:lnTo>
                  <a:lnTo>
                    <a:pt x="67176" y="36"/>
                  </a:lnTo>
                  <a:lnTo>
                    <a:pt x="65390" y="1822"/>
                  </a:lnTo>
                  <a:lnTo>
                    <a:pt x="62795" y="1822"/>
                  </a:lnTo>
                  <a:lnTo>
                    <a:pt x="62795" y="4418"/>
                  </a:lnTo>
                  <a:lnTo>
                    <a:pt x="61151" y="6061"/>
                  </a:lnTo>
                  <a:lnTo>
                    <a:pt x="59520" y="4418"/>
                  </a:lnTo>
                  <a:lnTo>
                    <a:pt x="59520" y="1822"/>
                  </a:lnTo>
                  <a:lnTo>
                    <a:pt x="56925" y="1822"/>
                  </a:lnTo>
                  <a:lnTo>
                    <a:pt x="55139" y="36"/>
                  </a:lnTo>
                  <a:lnTo>
                    <a:pt x="55091" y="1"/>
                  </a:lnTo>
                  <a:lnTo>
                    <a:pt x="55044" y="36"/>
                  </a:lnTo>
                  <a:lnTo>
                    <a:pt x="53258" y="1822"/>
                  </a:lnTo>
                  <a:lnTo>
                    <a:pt x="50662" y="1822"/>
                  </a:lnTo>
                  <a:lnTo>
                    <a:pt x="50662" y="4418"/>
                  </a:lnTo>
                  <a:lnTo>
                    <a:pt x="48959" y="6109"/>
                  </a:lnTo>
                  <a:lnTo>
                    <a:pt x="47269" y="4418"/>
                  </a:lnTo>
                  <a:lnTo>
                    <a:pt x="47269" y="1822"/>
                  </a:lnTo>
                  <a:lnTo>
                    <a:pt x="44685" y="1822"/>
                  </a:lnTo>
                  <a:lnTo>
                    <a:pt x="42899" y="36"/>
                  </a:lnTo>
                  <a:lnTo>
                    <a:pt x="42852" y="1"/>
                  </a:lnTo>
                  <a:lnTo>
                    <a:pt x="42816" y="36"/>
                  </a:lnTo>
                  <a:lnTo>
                    <a:pt x="41030" y="1822"/>
                  </a:lnTo>
                  <a:lnTo>
                    <a:pt x="38422" y="1822"/>
                  </a:lnTo>
                  <a:lnTo>
                    <a:pt x="38422" y="4418"/>
                  </a:lnTo>
                  <a:lnTo>
                    <a:pt x="36791" y="6061"/>
                  </a:lnTo>
                  <a:lnTo>
                    <a:pt x="35148" y="4418"/>
                  </a:lnTo>
                  <a:lnTo>
                    <a:pt x="35148" y="1822"/>
                  </a:lnTo>
                  <a:lnTo>
                    <a:pt x="32553" y="1822"/>
                  </a:lnTo>
                  <a:lnTo>
                    <a:pt x="30767" y="36"/>
                  </a:lnTo>
                  <a:lnTo>
                    <a:pt x="30719" y="1"/>
                  </a:lnTo>
                  <a:lnTo>
                    <a:pt x="30683" y="36"/>
                  </a:lnTo>
                  <a:lnTo>
                    <a:pt x="28897" y="1822"/>
                  </a:lnTo>
                  <a:lnTo>
                    <a:pt x="26302" y="1822"/>
                  </a:lnTo>
                  <a:lnTo>
                    <a:pt x="26302" y="4418"/>
                  </a:lnTo>
                  <a:lnTo>
                    <a:pt x="24552" y="6168"/>
                  </a:lnTo>
                  <a:lnTo>
                    <a:pt x="22801" y="4418"/>
                  </a:lnTo>
                  <a:lnTo>
                    <a:pt x="22801" y="1822"/>
                  </a:lnTo>
                  <a:lnTo>
                    <a:pt x="20206" y="1822"/>
                  </a:lnTo>
                  <a:lnTo>
                    <a:pt x="18420" y="36"/>
                  </a:lnTo>
                  <a:lnTo>
                    <a:pt x="18372" y="1"/>
                  </a:lnTo>
                  <a:lnTo>
                    <a:pt x="18337" y="36"/>
                  </a:lnTo>
                  <a:lnTo>
                    <a:pt x="16551" y="1822"/>
                  </a:lnTo>
                  <a:lnTo>
                    <a:pt x="13955" y="1822"/>
                  </a:lnTo>
                  <a:lnTo>
                    <a:pt x="13955" y="4418"/>
                  </a:lnTo>
                  <a:lnTo>
                    <a:pt x="12312" y="6061"/>
                  </a:lnTo>
                  <a:lnTo>
                    <a:pt x="10681" y="4418"/>
                  </a:lnTo>
                  <a:lnTo>
                    <a:pt x="10681" y="1822"/>
                  </a:lnTo>
                  <a:lnTo>
                    <a:pt x="8073" y="1822"/>
                  </a:lnTo>
                  <a:lnTo>
                    <a:pt x="6287" y="36"/>
                  </a:lnTo>
                  <a:lnTo>
                    <a:pt x="6252" y="1"/>
                  </a:lnTo>
                  <a:lnTo>
                    <a:pt x="6204" y="36"/>
                  </a:lnTo>
                  <a:lnTo>
                    <a:pt x="4418" y="1822"/>
                  </a:lnTo>
                  <a:lnTo>
                    <a:pt x="1823" y="1822"/>
                  </a:lnTo>
                  <a:lnTo>
                    <a:pt x="1823" y="4418"/>
                  </a:lnTo>
                  <a:lnTo>
                    <a:pt x="37" y="6216"/>
                  </a:lnTo>
                  <a:lnTo>
                    <a:pt x="1" y="6263"/>
                  </a:lnTo>
                  <a:lnTo>
                    <a:pt x="37" y="6299"/>
                  </a:lnTo>
                  <a:lnTo>
                    <a:pt x="1823" y="8085"/>
                  </a:lnTo>
                  <a:lnTo>
                    <a:pt x="1823" y="10681"/>
                  </a:lnTo>
                  <a:lnTo>
                    <a:pt x="4418" y="10681"/>
                  </a:lnTo>
                  <a:lnTo>
                    <a:pt x="6204" y="12467"/>
                  </a:lnTo>
                  <a:lnTo>
                    <a:pt x="6252" y="12514"/>
                  </a:lnTo>
                  <a:lnTo>
                    <a:pt x="6252" y="12514"/>
                  </a:lnTo>
                  <a:lnTo>
                    <a:pt x="6287" y="12467"/>
                  </a:lnTo>
                  <a:lnTo>
                    <a:pt x="8073" y="10681"/>
                  </a:lnTo>
                  <a:lnTo>
                    <a:pt x="10669" y="10681"/>
                  </a:lnTo>
                  <a:lnTo>
                    <a:pt x="10669" y="8097"/>
                  </a:lnTo>
                  <a:lnTo>
                    <a:pt x="12312" y="6454"/>
                  </a:lnTo>
                  <a:lnTo>
                    <a:pt x="13943" y="8097"/>
                  </a:lnTo>
                  <a:lnTo>
                    <a:pt x="13943" y="10693"/>
                  </a:lnTo>
                  <a:lnTo>
                    <a:pt x="16539" y="10693"/>
                  </a:lnTo>
                  <a:lnTo>
                    <a:pt x="18325" y="12478"/>
                  </a:lnTo>
                  <a:lnTo>
                    <a:pt x="18372" y="12514"/>
                  </a:lnTo>
                  <a:lnTo>
                    <a:pt x="18372" y="12514"/>
                  </a:lnTo>
                  <a:lnTo>
                    <a:pt x="18420" y="12478"/>
                  </a:lnTo>
                  <a:lnTo>
                    <a:pt x="20206" y="10693"/>
                  </a:lnTo>
                  <a:lnTo>
                    <a:pt x="22801" y="10693"/>
                  </a:lnTo>
                  <a:lnTo>
                    <a:pt x="22801" y="8097"/>
                  </a:lnTo>
                  <a:lnTo>
                    <a:pt x="24552" y="6347"/>
                  </a:lnTo>
                  <a:lnTo>
                    <a:pt x="26290" y="8097"/>
                  </a:lnTo>
                  <a:lnTo>
                    <a:pt x="26290" y="10693"/>
                  </a:lnTo>
                  <a:lnTo>
                    <a:pt x="28897" y="10693"/>
                  </a:lnTo>
                  <a:lnTo>
                    <a:pt x="30683" y="12478"/>
                  </a:lnTo>
                  <a:lnTo>
                    <a:pt x="30719" y="12514"/>
                  </a:lnTo>
                  <a:lnTo>
                    <a:pt x="30719" y="12514"/>
                  </a:lnTo>
                  <a:lnTo>
                    <a:pt x="30767" y="12478"/>
                  </a:lnTo>
                  <a:lnTo>
                    <a:pt x="32553" y="10693"/>
                  </a:lnTo>
                  <a:lnTo>
                    <a:pt x="35148" y="10693"/>
                  </a:lnTo>
                  <a:lnTo>
                    <a:pt x="35148" y="8097"/>
                  </a:lnTo>
                  <a:lnTo>
                    <a:pt x="36779" y="6454"/>
                  </a:lnTo>
                  <a:lnTo>
                    <a:pt x="38422" y="8097"/>
                  </a:lnTo>
                  <a:lnTo>
                    <a:pt x="38422" y="10693"/>
                  </a:lnTo>
                  <a:lnTo>
                    <a:pt x="41018" y="10693"/>
                  </a:lnTo>
                  <a:lnTo>
                    <a:pt x="42804" y="12478"/>
                  </a:lnTo>
                  <a:lnTo>
                    <a:pt x="42852" y="12514"/>
                  </a:lnTo>
                  <a:lnTo>
                    <a:pt x="42852" y="12514"/>
                  </a:lnTo>
                  <a:lnTo>
                    <a:pt x="42887" y="12478"/>
                  </a:lnTo>
                  <a:lnTo>
                    <a:pt x="44673" y="10693"/>
                  </a:lnTo>
                  <a:lnTo>
                    <a:pt x="47269" y="10693"/>
                  </a:lnTo>
                  <a:lnTo>
                    <a:pt x="47269" y="8097"/>
                  </a:lnTo>
                  <a:lnTo>
                    <a:pt x="48948" y="6406"/>
                  </a:lnTo>
                  <a:lnTo>
                    <a:pt x="50638" y="8097"/>
                  </a:lnTo>
                  <a:lnTo>
                    <a:pt x="50638" y="10693"/>
                  </a:lnTo>
                  <a:lnTo>
                    <a:pt x="53234" y="10693"/>
                  </a:lnTo>
                  <a:lnTo>
                    <a:pt x="55020" y="12478"/>
                  </a:lnTo>
                  <a:lnTo>
                    <a:pt x="55055" y="12514"/>
                  </a:lnTo>
                  <a:lnTo>
                    <a:pt x="55055" y="12514"/>
                  </a:lnTo>
                  <a:lnTo>
                    <a:pt x="55103" y="12478"/>
                  </a:lnTo>
                  <a:lnTo>
                    <a:pt x="56889" y="10693"/>
                  </a:lnTo>
                  <a:lnTo>
                    <a:pt x="59485" y="10693"/>
                  </a:lnTo>
                  <a:lnTo>
                    <a:pt x="59485" y="8097"/>
                  </a:lnTo>
                  <a:lnTo>
                    <a:pt x="61128" y="6454"/>
                  </a:lnTo>
                  <a:lnTo>
                    <a:pt x="62759" y="8097"/>
                  </a:lnTo>
                  <a:lnTo>
                    <a:pt x="62759" y="10693"/>
                  </a:lnTo>
                  <a:lnTo>
                    <a:pt x="65354" y="10693"/>
                  </a:lnTo>
                  <a:lnTo>
                    <a:pt x="67140" y="12478"/>
                  </a:lnTo>
                  <a:lnTo>
                    <a:pt x="67188" y="12514"/>
                  </a:lnTo>
                  <a:lnTo>
                    <a:pt x="67188" y="12514"/>
                  </a:lnTo>
                  <a:lnTo>
                    <a:pt x="67224" y="12478"/>
                  </a:lnTo>
                  <a:lnTo>
                    <a:pt x="69010" y="10693"/>
                  </a:lnTo>
                  <a:lnTo>
                    <a:pt x="71617" y="10693"/>
                  </a:lnTo>
                  <a:lnTo>
                    <a:pt x="71617" y="8097"/>
                  </a:lnTo>
                  <a:lnTo>
                    <a:pt x="73355" y="6347"/>
                  </a:lnTo>
                  <a:lnTo>
                    <a:pt x="75106" y="8097"/>
                  </a:lnTo>
                  <a:lnTo>
                    <a:pt x="75106" y="10693"/>
                  </a:lnTo>
                  <a:lnTo>
                    <a:pt x="77701" y="10693"/>
                  </a:lnTo>
                  <a:lnTo>
                    <a:pt x="79487" y="12478"/>
                  </a:lnTo>
                  <a:lnTo>
                    <a:pt x="79535" y="12514"/>
                  </a:lnTo>
                  <a:lnTo>
                    <a:pt x="79535" y="12514"/>
                  </a:lnTo>
                  <a:lnTo>
                    <a:pt x="79582" y="12478"/>
                  </a:lnTo>
                  <a:lnTo>
                    <a:pt x="81368" y="10693"/>
                  </a:lnTo>
                  <a:lnTo>
                    <a:pt x="83964" y="10693"/>
                  </a:lnTo>
                  <a:lnTo>
                    <a:pt x="83964" y="8097"/>
                  </a:lnTo>
                  <a:lnTo>
                    <a:pt x="85595" y="6454"/>
                  </a:lnTo>
                  <a:lnTo>
                    <a:pt x="87238" y="8097"/>
                  </a:lnTo>
                  <a:lnTo>
                    <a:pt x="87238" y="10693"/>
                  </a:lnTo>
                  <a:lnTo>
                    <a:pt x="89834" y="10693"/>
                  </a:lnTo>
                  <a:lnTo>
                    <a:pt x="91620" y="12478"/>
                  </a:lnTo>
                  <a:lnTo>
                    <a:pt x="91655" y="12514"/>
                  </a:lnTo>
                  <a:lnTo>
                    <a:pt x="91655" y="12514"/>
                  </a:lnTo>
                  <a:lnTo>
                    <a:pt x="91703" y="12478"/>
                  </a:lnTo>
                  <a:lnTo>
                    <a:pt x="93489" y="10693"/>
                  </a:lnTo>
                  <a:lnTo>
                    <a:pt x="96132" y="10693"/>
                  </a:lnTo>
                  <a:lnTo>
                    <a:pt x="96132" y="8097"/>
                  </a:lnTo>
                  <a:lnTo>
                    <a:pt x="97918" y="6311"/>
                  </a:lnTo>
                  <a:lnTo>
                    <a:pt x="97966" y="6263"/>
                  </a:lnTo>
                  <a:lnTo>
                    <a:pt x="97966" y="6263"/>
                  </a:lnTo>
                  <a:lnTo>
                    <a:pt x="97918" y="6216"/>
                  </a:lnTo>
                  <a:close/>
                  <a:moveTo>
                    <a:pt x="50757" y="4489"/>
                  </a:moveTo>
                  <a:lnTo>
                    <a:pt x="50769" y="4477"/>
                  </a:lnTo>
                  <a:lnTo>
                    <a:pt x="50769" y="1941"/>
                  </a:lnTo>
                  <a:lnTo>
                    <a:pt x="53293" y="1941"/>
                  </a:lnTo>
                  <a:lnTo>
                    <a:pt x="53317" y="1930"/>
                  </a:lnTo>
                  <a:lnTo>
                    <a:pt x="55079" y="155"/>
                  </a:lnTo>
                  <a:lnTo>
                    <a:pt x="56841" y="1930"/>
                  </a:lnTo>
                  <a:lnTo>
                    <a:pt x="56865" y="1953"/>
                  </a:lnTo>
                  <a:lnTo>
                    <a:pt x="59389" y="1953"/>
                  </a:lnTo>
                  <a:lnTo>
                    <a:pt x="59389" y="4477"/>
                  </a:lnTo>
                  <a:lnTo>
                    <a:pt x="59413" y="4501"/>
                  </a:lnTo>
                  <a:lnTo>
                    <a:pt x="61056" y="6144"/>
                  </a:lnTo>
                  <a:lnTo>
                    <a:pt x="61020" y="6180"/>
                  </a:lnTo>
                  <a:lnTo>
                    <a:pt x="59342" y="4501"/>
                  </a:lnTo>
                  <a:lnTo>
                    <a:pt x="59342" y="1989"/>
                  </a:lnTo>
                  <a:lnTo>
                    <a:pt x="56841" y="1989"/>
                  </a:lnTo>
                  <a:lnTo>
                    <a:pt x="55115" y="275"/>
                  </a:lnTo>
                  <a:lnTo>
                    <a:pt x="55079" y="227"/>
                  </a:lnTo>
                  <a:lnTo>
                    <a:pt x="55032" y="275"/>
                  </a:lnTo>
                  <a:lnTo>
                    <a:pt x="53305" y="1989"/>
                  </a:lnTo>
                  <a:lnTo>
                    <a:pt x="50817" y="1989"/>
                  </a:lnTo>
                  <a:lnTo>
                    <a:pt x="50817" y="4489"/>
                  </a:lnTo>
                  <a:lnTo>
                    <a:pt x="49090" y="6216"/>
                  </a:lnTo>
                  <a:lnTo>
                    <a:pt x="49079" y="6228"/>
                  </a:lnTo>
                  <a:lnTo>
                    <a:pt x="49067" y="6216"/>
                  </a:lnTo>
                  <a:lnTo>
                    <a:pt x="49043" y="6192"/>
                  </a:lnTo>
                  <a:close/>
                  <a:moveTo>
                    <a:pt x="61175" y="6263"/>
                  </a:moveTo>
                  <a:lnTo>
                    <a:pt x="61140" y="6287"/>
                  </a:lnTo>
                  <a:lnTo>
                    <a:pt x="61104" y="6263"/>
                  </a:lnTo>
                  <a:lnTo>
                    <a:pt x="61140" y="6228"/>
                  </a:lnTo>
                  <a:close/>
                  <a:moveTo>
                    <a:pt x="50912" y="7954"/>
                  </a:moveTo>
                  <a:lnTo>
                    <a:pt x="49209" y="6263"/>
                  </a:lnTo>
                  <a:lnTo>
                    <a:pt x="50912" y="4561"/>
                  </a:lnTo>
                  <a:lnTo>
                    <a:pt x="50924" y="4537"/>
                  </a:lnTo>
                  <a:lnTo>
                    <a:pt x="50924" y="2108"/>
                  </a:lnTo>
                  <a:lnTo>
                    <a:pt x="53353" y="2108"/>
                  </a:lnTo>
                  <a:lnTo>
                    <a:pt x="53377" y="2096"/>
                  </a:lnTo>
                  <a:lnTo>
                    <a:pt x="55079" y="394"/>
                  </a:lnTo>
                  <a:lnTo>
                    <a:pt x="56770" y="2096"/>
                  </a:lnTo>
                  <a:lnTo>
                    <a:pt x="56794" y="2108"/>
                  </a:lnTo>
                  <a:lnTo>
                    <a:pt x="59223" y="2108"/>
                  </a:lnTo>
                  <a:lnTo>
                    <a:pt x="59223" y="4537"/>
                  </a:lnTo>
                  <a:lnTo>
                    <a:pt x="59235" y="4561"/>
                  </a:lnTo>
                  <a:lnTo>
                    <a:pt x="60937" y="6263"/>
                  </a:lnTo>
                  <a:lnTo>
                    <a:pt x="59235" y="7954"/>
                  </a:lnTo>
                  <a:lnTo>
                    <a:pt x="59223" y="7978"/>
                  </a:lnTo>
                  <a:lnTo>
                    <a:pt x="59223" y="10407"/>
                  </a:lnTo>
                  <a:lnTo>
                    <a:pt x="56794" y="10407"/>
                  </a:lnTo>
                  <a:lnTo>
                    <a:pt x="56782" y="10419"/>
                  </a:lnTo>
                  <a:lnTo>
                    <a:pt x="55079" y="12121"/>
                  </a:lnTo>
                  <a:lnTo>
                    <a:pt x="53377" y="10419"/>
                  </a:lnTo>
                  <a:lnTo>
                    <a:pt x="53365" y="10407"/>
                  </a:lnTo>
                  <a:lnTo>
                    <a:pt x="50936" y="10407"/>
                  </a:lnTo>
                  <a:lnTo>
                    <a:pt x="50936" y="7978"/>
                  </a:lnTo>
                  <a:close/>
                  <a:moveTo>
                    <a:pt x="38518" y="4489"/>
                  </a:moveTo>
                  <a:lnTo>
                    <a:pt x="38530" y="4466"/>
                  </a:lnTo>
                  <a:lnTo>
                    <a:pt x="38530" y="1941"/>
                  </a:lnTo>
                  <a:lnTo>
                    <a:pt x="41066" y="1941"/>
                  </a:lnTo>
                  <a:lnTo>
                    <a:pt x="41078" y="1918"/>
                  </a:lnTo>
                  <a:lnTo>
                    <a:pt x="42852" y="167"/>
                  </a:lnTo>
                  <a:lnTo>
                    <a:pt x="44626" y="1930"/>
                  </a:lnTo>
                  <a:lnTo>
                    <a:pt x="44637" y="1953"/>
                  </a:lnTo>
                  <a:lnTo>
                    <a:pt x="47174" y="1953"/>
                  </a:lnTo>
                  <a:lnTo>
                    <a:pt x="47174" y="4477"/>
                  </a:lnTo>
                  <a:lnTo>
                    <a:pt x="47185" y="4501"/>
                  </a:lnTo>
                  <a:lnTo>
                    <a:pt x="48888" y="6192"/>
                  </a:lnTo>
                  <a:lnTo>
                    <a:pt x="48864" y="6216"/>
                  </a:lnTo>
                  <a:lnTo>
                    <a:pt x="48852" y="6228"/>
                  </a:lnTo>
                  <a:lnTo>
                    <a:pt x="48852" y="6228"/>
                  </a:lnTo>
                  <a:lnTo>
                    <a:pt x="47126" y="4501"/>
                  </a:lnTo>
                  <a:lnTo>
                    <a:pt x="47126" y="1989"/>
                  </a:lnTo>
                  <a:lnTo>
                    <a:pt x="44637" y="1989"/>
                  </a:lnTo>
                  <a:lnTo>
                    <a:pt x="42911" y="275"/>
                  </a:lnTo>
                  <a:lnTo>
                    <a:pt x="42863" y="227"/>
                  </a:lnTo>
                  <a:lnTo>
                    <a:pt x="42828" y="275"/>
                  </a:lnTo>
                  <a:lnTo>
                    <a:pt x="41101" y="1989"/>
                  </a:lnTo>
                  <a:lnTo>
                    <a:pt x="38601" y="1989"/>
                  </a:lnTo>
                  <a:lnTo>
                    <a:pt x="38601" y="4489"/>
                  </a:lnTo>
                  <a:lnTo>
                    <a:pt x="36922" y="6180"/>
                  </a:lnTo>
                  <a:lnTo>
                    <a:pt x="36887" y="6144"/>
                  </a:lnTo>
                  <a:close/>
                  <a:moveTo>
                    <a:pt x="38684" y="7954"/>
                  </a:moveTo>
                  <a:lnTo>
                    <a:pt x="36982" y="6263"/>
                  </a:lnTo>
                  <a:lnTo>
                    <a:pt x="38684" y="4561"/>
                  </a:lnTo>
                  <a:lnTo>
                    <a:pt x="38696" y="4537"/>
                  </a:lnTo>
                  <a:lnTo>
                    <a:pt x="38696" y="2108"/>
                  </a:lnTo>
                  <a:lnTo>
                    <a:pt x="41125" y="2108"/>
                  </a:lnTo>
                  <a:lnTo>
                    <a:pt x="41149" y="2096"/>
                  </a:lnTo>
                  <a:lnTo>
                    <a:pt x="42852" y="394"/>
                  </a:lnTo>
                  <a:lnTo>
                    <a:pt x="44554" y="2096"/>
                  </a:lnTo>
                  <a:lnTo>
                    <a:pt x="44566" y="2108"/>
                  </a:lnTo>
                  <a:lnTo>
                    <a:pt x="46995" y="2108"/>
                  </a:lnTo>
                  <a:lnTo>
                    <a:pt x="46995" y="4537"/>
                  </a:lnTo>
                  <a:lnTo>
                    <a:pt x="47019" y="4561"/>
                  </a:lnTo>
                  <a:lnTo>
                    <a:pt x="48709" y="6263"/>
                  </a:lnTo>
                  <a:lnTo>
                    <a:pt x="47019" y="7954"/>
                  </a:lnTo>
                  <a:lnTo>
                    <a:pt x="46995" y="7978"/>
                  </a:lnTo>
                  <a:lnTo>
                    <a:pt x="46995" y="10407"/>
                  </a:lnTo>
                  <a:lnTo>
                    <a:pt x="44566" y="10407"/>
                  </a:lnTo>
                  <a:lnTo>
                    <a:pt x="44542" y="10419"/>
                  </a:lnTo>
                  <a:lnTo>
                    <a:pt x="42852" y="12121"/>
                  </a:lnTo>
                  <a:lnTo>
                    <a:pt x="41149" y="10419"/>
                  </a:lnTo>
                  <a:lnTo>
                    <a:pt x="41137" y="10407"/>
                  </a:lnTo>
                  <a:lnTo>
                    <a:pt x="38708" y="10407"/>
                  </a:lnTo>
                  <a:lnTo>
                    <a:pt x="38708" y="7978"/>
                  </a:lnTo>
                  <a:close/>
                  <a:moveTo>
                    <a:pt x="36744" y="6263"/>
                  </a:moveTo>
                  <a:lnTo>
                    <a:pt x="36779" y="6228"/>
                  </a:lnTo>
                  <a:lnTo>
                    <a:pt x="36815" y="6263"/>
                  </a:lnTo>
                  <a:lnTo>
                    <a:pt x="36779" y="6287"/>
                  </a:lnTo>
                  <a:close/>
                  <a:moveTo>
                    <a:pt x="10550" y="8026"/>
                  </a:moveTo>
                  <a:lnTo>
                    <a:pt x="10538" y="8037"/>
                  </a:lnTo>
                  <a:lnTo>
                    <a:pt x="10538" y="10573"/>
                  </a:lnTo>
                  <a:lnTo>
                    <a:pt x="8002" y="10573"/>
                  </a:lnTo>
                  <a:lnTo>
                    <a:pt x="7990" y="10585"/>
                  </a:lnTo>
                  <a:lnTo>
                    <a:pt x="6216" y="12359"/>
                  </a:lnTo>
                  <a:lnTo>
                    <a:pt x="4454" y="10585"/>
                  </a:lnTo>
                  <a:lnTo>
                    <a:pt x="4442" y="10573"/>
                  </a:lnTo>
                  <a:lnTo>
                    <a:pt x="1906" y="10573"/>
                  </a:lnTo>
                  <a:lnTo>
                    <a:pt x="1906" y="8037"/>
                  </a:lnTo>
                  <a:lnTo>
                    <a:pt x="1894" y="8026"/>
                  </a:lnTo>
                  <a:lnTo>
                    <a:pt x="120" y="6251"/>
                  </a:lnTo>
                  <a:lnTo>
                    <a:pt x="1894" y="4489"/>
                  </a:lnTo>
                  <a:lnTo>
                    <a:pt x="1906" y="4466"/>
                  </a:lnTo>
                  <a:lnTo>
                    <a:pt x="1906" y="1941"/>
                  </a:lnTo>
                  <a:lnTo>
                    <a:pt x="4442" y="1941"/>
                  </a:lnTo>
                  <a:lnTo>
                    <a:pt x="4454" y="1918"/>
                  </a:lnTo>
                  <a:lnTo>
                    <a:pt x="6216" y="155"/>
                  </a:lnTo>
                  <a:lnTo>
                    <a:pt x="7990" y="1918"/>
                  </a:lnTo>
                  <a:lnTo>
                    <a:pt x="8002" y="1941"/>
                  </a:lnTo>
                  <a:lnTo>
                    <a:pt x="10538" y="1941"/>
                  </a:lnTo>
                  <a:lnTo>
                    <a:pt x="10538" y="4466"/>
                  </a:lnTo>
                  <a:lnTo>
                    <a:pt x="10550" y="4489"/>
                  </a:lnTo>
                  <a:lnTo>
                    <a:pt x="12205" y="6132"/>
                  </a:lnTo>
                  <a:lnTo>
                    <a:pt x="12169" y="6168"/>
                  </a:lnTo>
                  <a:lnTo>
                    <a:pt x="10490" y="4489"/>
                  </a:lnTo>
                  <a:lnTo>
                    <a:pt x="10490" y="1989"/>
                  </a:lnTo>
                  <a:lnTo>
                    <a:pt x="7990" y="1989"/>
                  </a:lnTo>
                  <a:lnTo>
                    <a:pt x="6264" y="275"/>
                  </a:lnTo>
                  <a:lnTo>
                    <a:pt x="6228" y="227"/>
                  </a:lnTo>
                  <a:lnTo>
                    <a:pt x="6180" y="275"/>
                  </a:lnTo>
                  <a:lnTo>
                    <a:pt x="4454" y="1989"/>
                  </a:lnTo>
                  <a:lnTo>
                    <a:pt x="1954" y="1989"/>
                  </a:lnTo>
                  <a:lnTo>
                    <a:pt x="1954" y="4489"/>
                  </a:lnTo>
                  <a:lnTo>
                    <a:pt x="239" y="6216"/>
                  </a:lnTo>
                  <a:lnTo>
                    <a:pt x="191" y="6263"/>
                  </a:lnTo>
                  <a:lnTo>
                    <a:pt x="239" y="6299"/>
                  </a:lnTo>
                  <a:lnTo>
                    <a:pt x="1965" y="8026"/>
                  </a:lnTo>
                  <a:lnTo>
                    <a:pt x="1965" y="10526"/>
                  </a:lnTo>
                  <a:lnTo>
                    <a:pt x="4454" y="10526"/>
                  </a:lnTo>
                  <a:lnTo>
                    <a:pt x="6180" y="12240"/>
                  </a:lnTo>
                  <a:lnTo>
                    <a:pt x="6216" y="12288"/>
                  </a:lnTo>
                  <a:lnTo>
                    <a:pt x="6264" y="12240"/>
                  </a:lnTo>
                  <a:lnTo>
                    <a:pt x="7990" y="10526"/>
                  </a:lnTo>
                  <a:lnTo>
                    <a:pt x="10478" y="10526"/>
                  </a:lnTo>
                  <a:lnTo>
                    <a:pt x="10478" y="8026"/>
                  </a:lnTo>
                  <a:lnTo>
                    <a:pt x="12169" y="6335"/>
                  </a:lnTo>
                  <a:lnTo>
                    <a:pt x="12193" y="6371"/>
                  </a:lnTo>
                  <a:close/>
                  <a:moveTo>
                    <a:pt x="12324" y="6263"/>
                  </a:moveTo>
                  <a:lnTo>
                    <a:pt x="12288" y="6287"/>
                  </a:lnTo>
                  <a:lnTo>
                    <a:pt x="12264" y="6263"/>
                  </a:lnTo>
                  <a:lnTo>
                    <a:pt x="12288" y="6228"/>
                  </a:lnTo>
                  <a:close/>
                  <a:moveTo>
                    <a:pt x="2061" y="7954"/>
                  </a:moveTo>
                  <a:lnTo>
                    <a:pt x="370" y="6263"/>
                  </a:lnTo>
                  <a:lnTo>
                    <a:pt x="2061" y="4561"/>
                  </a:lnTo>
                  <a:lnTo>
                    <a:pt x="2085" y="4537"/>
                  </a:lnTo>
                  <a:lnTo>
                    <a:pt x="2085" y="2108"/>
                  </a:lnTo>
                  <a:lnTo>
                    <a:pt x="4513" y="2108"/>
                  </a:lnTo>
                  <a:lnTo>
                    <a:pt x="4525" y="2096"/>
                  </a:lnTo>
                  <a:lnTo>
                    <a:pt x="6228" y="394"/>
                  </a:lnTo>
                  <a:lnTo>
                    <a:pt x="7931" y="2096"/>
                  </a:lnTo>
                  <a:lnTo>
                    <a:pt x="7942" y="2108"/>
                  </a:lnTo>
                  <a:lnTo>
                    <a:pt x="10371" y="2108"/>
                  </a:lnTo>
                  <a:lnTo>
                    <a:pt x="10371" y="4537"/>
                  </a:lnTo>
                  <a:lnTo>
                    <a:pt x="10395" y="4561"/>
                  </a:lnTo>
                  <a:lnTo>
                    <a:pt x="12086" y="6263"/>
                  </a:lnTo>
                  <a:lnTo>
                    <a:pt x="10395" y="7954"/>
                  </a:lnTo>
                  <a:lnTo>
                    <a:pt x="10371" y="7978"/>
                  </a:lnTo>
                  <a:lnTo>
                    <a:pt x="10371" y="10407"/>
                  </a:lnTo>
                  <a:lnTo>
                    <a:pt x="7942" y="10407"/>
                  </a:lnTo>
                  <a:lnTo>
                    <a:pt x="7931" y="10419"/>
                  </a:lnTo>
                  <a:lnTo>
                    <a:pt x="6228" y="12121"/>
                  </a:lnTo>
                  <a:lnTo>
                    <a:pt x="4525" y="10419"/>
                  </a:lnTo>
                  <a:lnTo>
                    <a:pt x="4513" y="10407"/>
                  </a:lnTo>
                  <a:lnTo>
                    <a:pt x="2073" y="10407"/>
                  </a:lnTo>
                  <a:lnTo>
                    <a:pt x="2073" y="7978"/>
                  </a:lnTo>
                  <a:close/>
                  <a:moveTo>
                    <a:pt x="22682" y="8026"/>
                  </a:moveTo>
                  <a:lnTo>
                    <a:pt x="22670" y="8037"/>
                  </a:lnTo>
                  <a:lnTo>
                    <a:pt x="22670" y="10573"/>
                  </a:lnTo>
                  <a:lnTo>
                    <a:pt x="20134" y="10573"/>
                  </a:lnTo>
                  <a:lnTo>
                    <a:pt x="20123" y="10585"/>
                  </a:lnTo>
                  <a:lnTo>
                    <a:pt x="18348" y="12359"/>
                  </a:lnTo>
                  <a:lnTo>
                    <a:pt x="16586" y="10585"/>
                  </a:lnTo>
                  <a:lnTo>
                    <a:pt x="16563" y="10573"/>
                  </a:lnTo>
                  <a:lnTo>
                    <a:pt x="14038" y="10573"/>
                  </a:lnTo>
                  <a:lnTo>
                    <a:pt x="14038" y="8037"/>
                  </a:lnTo>
                  <a:lnTo>
                    <a:pt x="14015" y="8026"/>
                  </a:lnTo>
                  <a:lnTo>
                    <a:pt x="12372" y="6371"/>
                  </a:lnTo>
                  <a:lnTo>
                    <a:pt x="12407" y="6335"/>
                  </a:lnTo>
                  <a:lnTo>
                    <a:pt x="14086" y="8026"/>
                  </a:lnTo>
                  <a:lnTo>
                    <a:pt x="14086" y="10526"/>
                  </a:lnTo>
                  <a:lnTo>
                    <a:pt x="16586" y="10526"/>
                  </a:lnTo>
                  <a:lnTo>
                    <a:pt x="18301" y="12240"/>
                  </a:lnTo>
                  <a:lnTo>
                    <a:pt x="18348" y="12288"/>
                  </a:lnTo>
                  <a:lnTo>
                    <a:pt x="18384" y="12240"/>
                  </a:lnTo>
                  <a:lnTo>
                    <a:pt x="20111" y="10526"/>
                  </a:lnTo>
                  <a:lnTo>
                    <a:pt x="22611" y="10526"/>
                  </a:lnTo>
                  <a:lnTo>
                    <a:pt x="22611" y="8026"/>
                  </a:lnTo>
                  <a:lnTo>
                    <a:pt x="24337" y="6299"/>
                  </a:lnTo>
                  <a:lnTo>
                    <a:pt x="24373" y="6251"/>
                  </a:lnTo>
                  <a:lnTo>
                    <a:pt x="24337" y="6216"/>
                  </a:lnTo>
                  <a:lnTo>
                    <a:pt x="22611" y="4489"/>
                  </a:lnTo>
                  <a:lnTo>
                    <a:pt x="22611" y="1989"/>
                  </a:lnTo>
                  <a:lnTo>
                    <a:pt x="20111" y="1989"/>
                  </a:lnTo>
                  <a:lnTo>
                    <a:pt x="18384" y="275"/>
                  </a:lnTo>
                  <a:lnTo>
                    <a:pt x="18348" y="227"/>
                  </a:lnTo>
                  <a:lnTo>
                    <a:pt x="18313" y="275"/>
                  </a:lnTo>
                  <a:lnTo>
                    <a:pt x="16586" y="1989"/>
                  </a:lnTo>
                  <a:lnTo>
                    <a:pt x="14086" y="1989"/>
                  </a:lnTo>
                  <a:lnTo>
                    <a:pt x="14086" y="4489"/>
                  </a:lnTo>
                  <a:lnTo>
                    <a:pt x="12407" y="6180"/>
                  </a:lnTo>
                  <a:lnTo>
                    <a:pt x="12372" y="6144"/>
                  </a:lnTo>
                  <a:lnTo>
                    <a:pt x="14027" y="4489"/>
                  </a:lnTo>
                  <a:lnTo>
                    <a:pt x="14038" y="4477"/>
                  </a:lnTo>
                  <a:lnTo>
                    <a:pt x="14038" y="1941"/>
                  </a:lnTo>
                  <a:lnTo>
                    <a:pt x="16574" y="1941"/>
                  </a:lnTo>
                  <a:lnTo>
                    <a:pt x="16586" y="1930"/>
                  </a:lnTo>
                  <a:lnTo>
                    <a:pt x="18360" y="155"/>
                  </a:lnTo>
                  <a:lnTo>
                    <a:pt x="20123" y="1930"/>
                  </a:lnTo>
                  <a:lnTo>
                    <a:pt x="20134" y="1941"/>
                  </a:lnTo>
                  <a:lnTo>
                    <a:pt x="22670" y="1941"/>
                  </a:lnTo>
                  <a:lnTo>
                    <a:pt x="22670" y="4477"/>
                  </a:lnTo>
                  <a:lnTo>
                    <a:pt x="22682" y="4489"/>
                  </a:lnTo>
                  <a:lnTo>
                    <a:pt x="24456" y="6263"/>
                  </a:lnTo>
                  <a:close/>
                  <a:moveTo>
                    <a:pt x="22516" y="4561"/>
                  </a:moveTo>
                  <a:lnTo>
                    <a:pt x="24218" y="6251"/>
                  </a:lnTo>
                  <a:lnTo>
                    <a:pt x="22516" y="7954"/>
                  </a:lnTo>
                  <a:lnTo>
                    <a:pt x="22504" y="7978"/>
                  </a:lnTo>
                  <a:lnTo>
                    <a:pt x="22504" y="10407"/>
                  </a:lnTo>
                  <a:lnTo>
                    <a:pt x="20075" y="10407"/>
                  </a:lnTo>
                  <a:lnTo>
                    <a:pt x="20063" y="10419"/>
                  </a:lnTo>
                  <a:lnTo>
                    <a:pt x="18360" y="12121"/>
                  </a:lnTo>
                  <a:lnTo>
                    <a:pt x="16658" y="10419"/>
                  </a:lnTo>
                  <a:lnTo>
                    <a:pt x="16646" y="10407"/>
                  </a:lnTo>
                  <a:lnTo>
                    <a:pt x="14217" y="10407"/>
                  </a:lnTo>
                  <a:lnTo>
                    <a:pt x="14217" y="7978"/>
                  </a:lnTo>
                  <a:lnTo>
                    <a:pt x="14193" y="7954"/>
                  </a:lnTo>
                  <a:lnTo>
                    <a:pt x="12491" y="6263"/>
                  </a:lnTo>
                  <a:lnTo>
                    <a:pt x="14193" y="4561"/>
                  </a:lnTo>
                  <a:lnTo>
                    <a:pt x="14205" y="4537"/>
                  </a:lnTo>
                  <a:lnTo>
                    <a:pt x="14205" y="2108"/>
                  </a:lnTo>
                  <a:lnTo>
                    <a:pt x="16634" y="2108"/>
                  </a:lnTo>
                  <a:lnTo>
                    <a:pt x="16646" y="2096"/>
                  </a:lnTo>
                  <a:lnTo>
                    <a:pt x="18348" y="394"/>
                  </a:lnTo>
                  <a:lnTo>
                    <a:pt x="20051" y="2096"/>
                  </a:lnTo>
                  <a:lnTo>
                    <a:pt x="20063" y="2108"/>
                  </a:lnTo>
                  <a:lnTo>
                    <a:pt x="22492" y="2108"/>
                  </a:lnTo>
                  <a:lnTo>
                    <a:pt x="22492" y="4537"/>
                  </a:lnTo>
                  <a:close/>
                  <a:moveTo>
                    <a:pt x="35053" y="8026"/>
                  </a:moveTo>
                  <a:lnTo>
                    <a:pt x="35029" y="8037"/>
                  </a:lnTo>
                  <a:lnTo>
                    <a:pt x="35029" y="10573"/>
                  </a:lnTo>
                  <a:lnTo>
                    <a:pt x="32505" y="10573"/>
                  </a:lnTo>
                  <a:lnTo>
                    <a:pt x="32481" y="10585"/>
                  </a:lnTo>
                  <a:lnTo>
                    <a:pt x="30719" y="12359"/>
                  </a:lnTo>
                  <a:lnTo>
                    <a:pt x="28945" y="10585"/>
                  </a:lnTo>
                  <a:lnTo>
                    <a:pt x="28933" y="10573"/>
                  </a:lnTo>
                  <a:lnTo>
                    <a:pt x="26397" y="10573"/>
                  </a:lnTo>
                  <a:lnTo>
                    <a:pt x="26397" y="8037"/>
                  </a:lnTo>
                  <a:lnTo>
                    <a:pt x="26385" y="8026"/>
                  </a:lnTo>
                  <a:lnTo>
                    <a:pt x="24611" y="6251"/>
                  </a:lnTo>
                  <a:lnTo>
                    <a:pt x="26385" y="4489"/>
                  </a:lnTo>
                  <a:lnTo>
                    <a:pt x="26397" y="4466"/>
                  </a:lnTo>
                  <a:lnTo>
                    <a:pt x="26397" y="1941"/>
                  </a:lnTo>
                  <a:lnTo>
                    <a:pt x="28933" y="1941"/>
                  </a:lnTo>
                  <a:lnTo>
                    <a:pt x="28945" y="1918"/>
                  </a:lnTo>
                  <a:lnTo>
                    <a:pt x="30719" y="155"/>
                  </a:lnTo>
                  <a:lnTo>
                    <a:pt x="32481" y="1918"/>
                  </a:lnTo>
                  <a:lnTo>
                    <a:pt x="32505" y="1941"/>
                  </a:lnTo>
                  <a:lnTo>
                    <a:pt x="35029" y="1941"/>
                  </a:lnTo>
                  <a:lnTo>
                    <a:pt x="35029" y="4466"/>
                  </a:lnTo>
                  <a:lnTo>
                    <a:pt x="35053" y="4489"/>
                  </a:lnTo>
                  <a:lnTo>
                    <a:pt x="36696" y="6144"/>
                  </a:lnTo>
                  <a:lnTo>
                    <a:pt x="36660" y="6168"/>
                  </a:lnTo>
                  <a:lnTo>
                    <a:pt x="34982" y="4489"/>
                  </a:lnTo>
                  <a:lnTo>
                    <a:pt x="34982" y="1989"/>
                  </a:lnTo>
                  <a:lnTo>
                    <a:pt x="32493" y="1989"/>
                  </a:lnTo>
                  <a:lnTo>
                    <a:pt x="30767" y="275"/>
                  </a:lnTo>
                  <a:lnTo>
                    <a:pt x="30719" y="227"/>
                  </a:lnTo>
                  <a:lnTo>
                    <a:pt x="30683" y="275"/>
                  </a:lnTo>
                  <a:lnTo>
                    <a:pt x="28957" y="1989"/>
                  </a:lnTo>
                  <a:lnTo>
                    <a:pt x="26457" y="1989"/>
                  </a:lnTo>
                  <a:lnTo>
                    <a:pt x="26457" y="4489"/>
                  </a:lnTo>
                  <a:lnTo>
                    <a:pt x="24730" y="6216"/>
                  </a:lnTo>
                  <a:lnTo>
                    <a:pt x="24695" y="6263"/>
                  </a:lnTo>
                  <a:lnTo>
                    <a:pt x="24730" y="6299"/>
                  </a:lnTo>
                  <a:lnTo>
                    <a:pt x="26457" y="8026"/>
                  </a:lnTo>
                  <a:lnTo>
                    <a:pt x="26457" y="10526"/>
                  </a:lnTo>
                  <a:lnTo>
                    <a:pt x="28957" y="10526"/>
                  </a:lnTo>
                  <a:lnTo>
                    <a:pt x="30671" y="12240"/>
                  </a:lnTo>
                  <a:lnTo>
                    <a:pt x="30719" y="12288"/>
                  </a:lnTo>
                  <a:lnTo>
                    <a:pt x="30755" y="12240"/>
                  </a:lnTo>
                  <a:lnTo>
                    <a:pt x="32481" y="10526"/>
                  </a:lnTo>
                  <a:lnTo>
                    <a:pt x="34982" y="10526"/>
                  </a:lnTo>
                  <a:lnTo>
                    <a:pt x="34982" y="8026"/>
                  </a:lnTo>
                  <a:lnTo>
                    <a:pt x="36660" y="6335"/>
                  </a:lnTo>
                  <a:lnTo>
                    <a:pt x="36696" y="6371"/>
                  </a:lnTo>
                  <a:close/>
                  <a:moveTo>
                    <a:pt x="26564" y="7954"/>
                  </a:moveTo>
                  <a:lnTo>
                    <a:pt x="24861" y="6263"/>
                  </a:lnTo>
                  <a:lnTo>
                    <a:pt x="26564" y="4561"/>
                  </a:lnTo>
                  <a:lnTo>
                    <a:pt x="26576" y="4537"/>
                  </a:lnTo>
                  <a:lnTo>
                    <a:pt x="26576" y="2108"/>
                  </a:lnTo>
                  <a:lnTo>
                    <a:pt x="29005" y="2108"/>
                  </a:lnTo>
                  <a:lnTo>
                    <a:pt x="29028" y="2096"/>
                  </a:lnTo>
                  <a:lnTo>
                    <a:pt x="30731" y="394"/>
                  </a:lnTo>
                  <a:lnTo>
                    <a:pt x="32422" y="2096"/>
                  </a:lnTo>
                  <a:lnTo>
                    <a:pt x="32445" y="2108"/>
                  </a:lnTo>
                  <a:lnTo>
                    <a:pt x="34874" y="2108"/>
                  </a:lnTo>
                  <a:lnTo>
                    <a:pt x="34874" y="4537"/>
                  </a:lnTo>
                  <a:lnTo>
                    <a:pt x="34886" y="4561"/>
                  </a:lnTo>
                  <a:lnTo>
                    <a:pt x="36589" y="6263"/>
                  </a:lnTo>
                  <a:lnTo>
                    <a:pt x="34886" y="7954"/>
                  </a:lnTo>
                  <a:lnTo>
                    <a:pt x="34874" y="7978"/>
                  </a:lnTo>
                  <a:lnTo>
                    <a:pt x="34874" y="10407"/>
                  </a:lnTo>
                  <a:lnTo>
                    <a:pt x="32434" y="10407"/>
                  </a:lnTo>
                  <a:lnTo>
                    <a:pt x="32422" y="10419"/>
                  </a:lnTo>
                  <a:lnTo>
                    <a:pt x="30719" y="12121"/>
                  </a:lnTo>
                  <a:lnTo>
                    <a:pt x="29016" y="10419"/>
                  </a:lnTo>
                  <a:lnTo>
                    <a:pt x="28993" y="10407"/>
                  </a:lnTo>
                  <a:lnTo>
                    <a:pt x="26564" y="10407"/>
                  </a:lnTo>
                  <a:lnTo>
                    <a:pt x="26564" y="7978"/>
                  </a:lnTo>
                  <a:close/>
                  <a:moveTo>
                    <a:pt x="47185" y="8026"/>
                  </a:moveTo>
                  <a:lnTo>
                    <a:pt x="47162" y="8037"/>
                  </a:lnTo>
                  <a:lnTo>
                    <a:pt x="47162" y="10573"/>
                  </a:lnTo>
                  <a:lnTo>
                    <a:pt x="44637" y="10573"/>
                  </a:lnTo>
                  <a:lnTo>
                    <a:pt x="44614" y="10585"/>
                  </a:lnTo>
                  <a:lnTo>
                    <a:pt x="42852" y="12347"/>
                  </a:lnTo>
                  <a:lnTo>
                    <a:pt x="41089" y="10585"/>
                  </a:lnTo>
                  <a:lnTo>
                    <a:pt x="41066" y="10562"/>
                  </a:lnTo>
                  <a:lnTo>
                    <a:pt x="38541" y="10562"/>
                  </a:lnTo>
                  <a:lnTo>
                    <a:pt x="38541" y="8037"/>
                  </a:lnTo>
                  <a:lnTo>
                    <a:pt x="38518" y="8014"/>
                  </a:lnTo>
                  <a:lnTo>
                    <a:pt x="36875" y="6371"/>
                  </a:lnTo>
                  <a:lnTo>
                    <a:pt x="36898" y="6335"/>
                  </a:lnTo>
                  <a:lnTo>
                    <a:pt x="38589" y="8014"/>
                  </a:lnTo>
                  <a:lnTo>
                    <a:pt x="38589" y="10514"/>
                  </a:lnTo>
                  <a:lnTo>
                    <a:pt x="41078" y="10514"/>
                  </a:lnTo>
                  <a:lnTo>
                    <a:pt x="42804" y="12240"/>
                  </a:lnTo>
                  <a:lnTo>
                    <a:pt x="42852" y="12276"/>
                  </a:lnTo>
                  <a:lnTo>
                    <a:pt x="42887" y="12240"/>
                  </a:lnTo>
                  <a:lnTo>
                    <a:pt x="44614" y="10514"/>
                  </a:lnTo>
                  <a:lnTo>
                    <a:pt x="47114" y="10514"/>
                  </a:lnTo>
                  <a:lnTo>
                    <a:pt x="47114" y="8026"/>
                  </a:lnTo>
                  <a:lnTo>
                    <a:pt x="48840" y="6299"/>
                  </a:lnTo>
                  <a:lnTo>
                    <a:pt x="48840" y="6287"/>
                  </a:lnTo>
                  <a:lnTo>
                    <a:pt x="48840" y="6299"/>
                  </a:lnTo>
                  <a:lnTo>
                    <a:pt x="48864" y="6323"/>
                  </a:lnTo>
                  <a:close/>
                  <a:moveTo>
                    <a:pt x="59413" y="8026"/>
                  </a:moveTo>
                  <a:lnTo>
                    <a:pt x="59389" y="8037"/>
                  </a:lnTo>
                  <a:lnTo>
                    <a:pt x="59389" y="10573"/>
                  </a:lnTo>
                  <a:lnTo>
                    <a:pt x="56865" y="10573"/>
                  </a:lnTo>
                  <a:lnTo>
                    <a:pt x="56841" y="10585"/>
                  </a:lnTo>
                  <a:lnTo>
                    <a:pt x="55079" y="12359"/>
                  </a:lnTo>
                  <a:lnTo>
                    <a:pt x="53317" y="10585"/>
                  </a:lnTo>
                  <a:lnTo>
                    <a:pt x="53293" y="10573"/>
                  </a:lnTo>
                  <a:lnTo>
                    <a:pt x="50769" y="10573"/>
                  </a:lnTo>
                  <a:lnTo>
                    <a:pt x="50769" y="8037"/>
                  </a:lnTo>
                  <a:lnTo>
                    <a:pt x="50745" y="8026"/>
                  </a:lnTo>
                  <a:lnTo>
                    <a:pt x="49043" y="6323"/>
                  </a:lnTo>
                  <a:lnTo>
                    <a:pt x="49067" y="6299"/>
                  </a:lnTo>
                  <a:lnTo>
                    <a:pt x="49079" y="6287"/>
                  </a:lnTo>
                  <a:lnTo>
                    <a:pt x="49090" y="6299"/>
                  </a:lnTo>
                  <a:lnTo>
                    <a:pt x="50817" y="8026"/>
                  </a:lnTo>
                  <a:lnTo>
                    <a:pt x="50817" y="10526"/>
                  </a:lnTo>
                  <a:lnTo>
                    <a:pt x="53305" y="10526"/>
                  </a:lnTo>
                  <a:lnTo>
                    <a:pt x="55032" y="12240"/>
                  </a:lnTo>
                  <a:lnTo>
                    <a:pt x="55079" y="12288"/>
                  </a:lnTo>
                  <a:lnTo>
                    <a:pt x="55115" y="12240"/>
                  </a:lnTo>
                  <a:lnTo>
                    <a:pt x="56841" y="10526"/>
                  </a:lnTo>
                  <a:lnTo>
                    <a:pt x="59342" y="10526"/>
                  </a:lnTo>
                  <a:lnTo>
                    <a:pt x="59342" y="8026"/>
                  </a:lnTo>
                  <a:lnTo>
                    <a:pt x="61020" y="6335"/>
                  </a:lnTo>
                  <a:lnTo>
                    <a:pt x="61056" y="6371"/>
                  </a:lnTo>
                  <a:close/>
                  <a:moveTo>
                    <a:pt x="71546" y="8026"/>
                  </a:moveTo>
                  <a:lnTo>
                    <a:pt x="71522" y="8037"/>
                  </a:lnTo>
                  <a:lnTo>
                    <a:pt x="71522" y="10573"/>
                  </a:lnTo>
                  <a:lnTo>
                    <a:pt x="68998" y="10573"/>
                  </a:lnTo>
                  <a:lnTo>
                    <a:pt x="68974" y="10585"/>
                  </a:lnTo>
                  <a:lnTo>
                    <a:pt x="67212" y="12359"/>
                  </a:lnTo>
                  <a:lnTo>
                    <a:pt x="65438" y="10585"/>
                  </a:lnTo>
                  <a:lnTo>
                    <a:pt x="65426" y="10573"/>
                  </a:lnTo>
                  <a:lnTo>
                    <a:pt x="62890" y="10573"/>
                  </a:lnTo>
                  <a:lnTo>
                    <a:pt x="62890" y="8037"/>
                  </a:lnTo>
                  <a:lnTo>
                    <a:pt x="62878" y="8026"/>
                  </a:lnTo>
                  <a:lnTo>
                    <a:pt x="61223" y="6371"/>
                  </a:lnTo>
                  <a:lnTo>
                    <a:pt x="61259" y="6335"/>
                  </a:lnTo>
                  <a:lnTo>
                    <a:pt x="62937" y="8026"/>
                  </a:lnTo>
                  <a:lnTo>
                    <a:pt x="62937" y="10526"/>
                  </a:lnTo>
                  <a:lnTo>
                    <a:pt x="65438" y="10526"/>
                  </a:lnTo>
                  <a:lnTo>
                    <a:pt x="67164" y="12240"/>
                  </a:lnTo>
                  <a:lnTo>
                    <a:pt x="67200" y="12288"/>
                  </a:lnTo>
                  <a:lnTo>
                    <a:pt x="67247" y="12240"/>
                  </a:lnTo>
                  <a:lnTo>
                    <a:pt x="68974" y="10526"/>
                  </a:lnTo>
                  <a:lnTo>
                    <a:pt x="71462" y="10526"/>
                  </a:lnTo>
                  <a:lnTo>
                    <a:pt x="71462" y="8026"/>
                  </a:lnTo>
                  <a:lnTo>
                    <a:pt x="73189" y="6299"/>
                  </a:lnTo>
                  <a:lnTo>
                    <a:pt x="73236" y="6251"/>
                  </a:lnTo>
                  <a:lnTo>
                    <a:pt x="73189" y="6216"/>
                  </a:lnTo>
                  <a:lnTo>
                    <a:pt x="71462" y="4489"/>
                  </a:lnTo>
                  <a:lnTo>
                    <a:pt x="71462" y="1989"/>
                  </a:lnTo>
                  <a:lnTo>
                    <a:pt x="68974" y="1989"/>
                  </a:lnTo>
                  <a:lnTo>
                    <a:pt x="67247" y="275"/>
                  </a:lnTo>
                  <a:lnTo>
                    <a:pt x="67200" y="227"/>
                  </a:lnTo>
                  <a:lnTo>
                    <a:pt x="67164" y="275"/>
                  </a:lnTo>
                  <a:lnTo>
                    <a:pt x="65438" y="1989"/>
                  </a:lnTo>
                  <a:lnTo>
                    <a:pt x="62949" y="1989"/>
                  </a:lnTo>
                  <a:lnTo>
                    <a:pt x="62949" y="4489"/>
                  </a:lnTo>
                  <a:lnTo>
                    <a:pt x="61259" y="6180"/>
                  </a:lnTo>
                  <a:lnTo>
                    <a:pt x="61223" y="6144"/>
                  </a:lnTo>
                  <a:lnTo>
                    <a:pt x="62878" y="4489"/>
                  </a:lnTo>
                  <a:lnTo>
                    <a:pt x="62890" y="4477"/>
                  </a:lnTo>
                  <a:lnTo>
                    <a:pt x="62890" y="1941"/>
                  </a:lnTo>
                  <a:lnTo>
                    <a:pt x="65426" y="1941"/>
                  </a:lnTo>
                  <a:lnTo>
                    <a:pt x="65438" y="1930"/>
                  </a:lnTo>
                  <a:lnTo>
                    <a:pt x="67212" y="155"/>
                  </a:lnTo>
                  <a:lnTo>
                    <a:pt x="68974" y="1930"/>
                  </a:lnTo>
                  <a:lnTo>
                    <a:pt x="68998" y="1941"/>
                  </a:lnTo>
                  <a:lnTo>
                    <a:pt x="71522" y="1941"/>
                  </a:lnTo>
                  <a:lnTo>
                    <a:pt x="71522" y="4477"/>
                  </a:lnTo>
                  <a:lnTo>
                    <a:pt x="71546" y="4489"/>
                  </a:lnTo>
                  <a:lnTo>
                    <a:pt x="73308" y="6263"/>
                  </a:lnTo>
                  <a:close/>
                  <a:moveTo>
                    <a:pt x="71379" y="4561"/>
                  </a:moveTo>
                  <a:lnTo>
                    <a:pt x="73070" y="6263"/>
                  </a:lnTo>
                  <a:lnTo>
                    <a:pt x="71367" y="7954"/>
                  </a:lnTo>
                  <a:lnTo>
                    <a:pt x="71343" y="7978"/>
                  </a:lnTo>
                  <a:lnTo>
                    <a:pt x="71343" y="10407"/>
                  </a:lnTo>
                  <a:lnTo>
                    <a:pt x="68914" y="10407"/>
                  </a:lnTo>
                  <a:lnTo>
                    <a:pt x="68902" y="10419"/>
                  </a:lnTo>
                  <a:lnTo>
                    <a:pt x="67200" y="12121"/>
                  </a:lnTo>
                  <a:lnTo>
                    <a:pt x="65509" y="10419"/>
                  </a:lnTo>
                  <a:lnTo>
                    <a:pt x="65485" y="10407"/>
                  </a:lnTo>
                  <a:lnTo>
                    <a:pt x="63056" y="10407"/>
                  </a:lnTo>
                  <a:lnTo>
                    <a:pt x="63056" y="7978"/>
                  </a:lnTo>
                  <a:lnTo>
                    <a:pt x="63045" y="7954"/>
                  </a:lnTo>
                  <a:lnTo>
                    <a:pt x="61342" y="6263"/>
                  </a:lnTo>
                  <a:lnTo>
                    <a:pt x="63045" y="4561"/>
                  </a:lnTo>
                  <a:lnTo>
                    <a:pt x="63056" y="4537"/>
                  </a:lnTo>
                  <a:lnTo>
                    <a:pt x="63056" y="2108"/>
                  </a:lnTo>
                  <a:lnTo>
                    <a:pt x="65485" y="2108"/>
                  </a:lnTo>
                  <a:lnTo>
                    <a:pt x="65509" y="2096"/>
                  </a:lnTo>
                  <a:lnTo>
                    <a:pt x="67200" y="394"/>
                  </a:lnTo>
                  <a:lnTo>
                    <a:pt x="68902" y="2096"/>
                  </a:lnTo>
                  <a:lnTo>
                    <a:pt x="68914" y="2108"/>
                  </a:lnTo>
                  <a:lnTo>
                    <a:pt x="71343" y="2108"/>
                  </a:lnTo>
                  <a:lnTo>
                    <a:pt x="71343" y="4537"/>
                  </a:lnTo>
                  <a:close/>
                  <a:moveTo>
                    <a:pt x="83904" y="8026"/>
                  </a:moveTo>
                  <a:lnTo>
                    <a:pt x="83892" y="8037"/>
                  </a:lnTo>
                  <a:lnTo>
                    <a:pt x="83892" y="10573"/>
                  </a:lnTo>
                  <a:lnTo>
                    <a:pt x="81356" y="10573"/>
                  </a:lnTo>
                  <a:lnTo>
                    <a:pt x="81344" y="10585"/>
                  </a:lnTo>
                  <a:lnTo>
                    <a:pt x="79570" y="12359"/>
                  </a:lnTo>
                  <a:lnTo>
                    <a:pt x="77808" y="10585"/>
                  </a:lnTo>
                  <a:lnTo>
                    <a:pt x="77784" y="10573"/>
                  </a:lnTo>
                  <a:lnTo>
                    <a:pt x="75260" y="10573"/>
                  </a:lnTo>
                  <a:lnTo>
                    <a:pt x="75260" y="8037"/>
                  </a:lnTo>
                  <a:lnTo>
                    <a:pt x="75237" y="8026"/>
                  </a:lnTo>
                  <a:lnTo>
                    <a:pt x="73474" y="6251"/>
                  </a:lnTo>
                  <a:lnTo>
                    <a:pt x="75237" y="4489"/>
                  </a:lnTo>
                  <a:lnTo>
                    <a:pt x="75260" y="4466"/>
                  </a:lnTo>
                  <a:lnTo>
                    <a:pt x="75260" y="1941"/>
                  </a:lnTo>
                  <a:lnTo>
                    <a:pt x="77784" y="1941"/>
                  </a:lnTo>
                  <a:lnTo>
                    <a:pt x="77808" y="1918"/>
                  </a:lnTo>
                  <a:lnTo>
                    <a:pt x="79570" y="155"/>
                  </a:lnTo>
                  <a:lnTo>
                    <a:pt x="81344" y="1918"/>
                  </a:lnTo>
                  <a:lnTo>
                    <a:pt x="81356" y="1941"/>
                  </a:lnTo>
                  <a:lnTo>
                    <a:pt x="83892" y="1941"/>
                  </a:lnTo>
                  <a:lnTo>
                    <a:pt x="83892" y="4466"/>
                  </a:lnTo>
                  <a:lnTo>
                    <a:pt x="83904" y="4489"/>
                  </a:lnTo>
                  <a:lnTo>
                    <a:pt x="85559" y="6144"/>
                  </a:lnTo>
                  <a:lnTo>
                    <a:pt x="85524" y="6168"/>
                  </a:lnTo>
                  <a:lnTo>
                    <a:pt x="83845" y="4489"/>
                  </a:lnTo>
                  <a:lnTo>
                    <a:pt x="83845" y="1989"/>
                  </a:lnTo>
                  <a:lnTo>
                    <a:pt x="81344" y="1989"/>
                  </a:lnTo>
                  <a:lnTo>
                    <a:pt x="79618" y="275"/>
                  </a:lnTo>
                  <a:lnTo>
                    <a:pt x="79570" y="227"/>
                  </a:lnTo>
                  <a:lnTo>
                    <a:pt x="79535" y="275"/>
                  </a:lnTo>
                  <a:lnTo>
                    <a:pt x="77808" y="1989"/>
                  </a:lnTo>
                  <a:lnTo>
                    <a:pt x="75308" y="1989"/>
                  </a:lnTo>
                  <a:lnTo>
                    <a:pt x="75308" y="4489"/>
                  </a:lnTo>
                  <a:lnTo>
                    <a:pt x="73582" y="6216"/>
                  </a:lnTo>
                  <a:lnTo>
                    <a:pt x="73534" y="6263"/>
                  </a:lnTo>
                  <a:lnTo>
                    <a:pt x="73582" y="6299"/>
                  </a:lnTo>
                  <a:lnTo>
                    <a:pt x="75308" y="8026"/>
                  </a:lnTo>
                  <a:lnTo>
                    <a:pt x="75308" y="10526"/>
                  </a:lnTo>
                  <a:lnTo>
                    <a:pt x="77796" y="10526"/>
                  </a:lnTo>
                  <a:lnTo>
                    <a:pt x="79523" y="12240"/>
                  </a:lnTo>
                  <a:lnTo>
                    <a:pt x="79570" y="12288"/>
                  </a:lnTo>
                  <a:lnTo>
                    <a:pt x="79606" y="12240"/>
                  </a:lnTo>
                  <a:lnTo>
                    <a:pt x="81333" y="10526"/>
                  </a:lnTo>
                  <a:lnTo>
                    <a:pt x="83833" y="10526"/>
                  </a:lnTo>
                  <a:lnTo>
                    <a:pt x="83833" y="8026"/>
                  </a:lnTo>
                  <a:lnTo>
                    <a:pt x="85512" y="6335"/>
                  </a:lnTo>
                  <a:lnTo>
                    <a:pt x="85547" y="6371"/>
                  </a:lnTo>
                  <a:close/>
                  <a:moveTo>
                    <a:pt x="85678" y="6251"/>
                  </a:moveTo>
                  <a:lnTo>
                    <a:pt x="85643" y="6287"/>
                  </a:lnTo>
                  <a:lnTo>
                    <a:pt x="85607" y="6251"/>
                  </a:lnTo>
                  <a:lnTo>
                    <a:pt x="85643" y="6228"/>
                  </a:lnTo>
                  <a:close/>
                  <a:moveTo>
                    <a:pt x="75415" y="7954"/>
                  </a:moveTo>
                  <a:lnTo>
                    <a:pt x="73713" y="6251"/>
                  </a:lnTo>
                  <a:lnTo>
                    <a:pt x="75415" y="4561"/>
                  </a:lnTo>
                  <a:lnTo>
                    <a:pt x="75427" y="4537"/>
                  </a:lnTo>
                  <a:lnTo>
                    <a:pt x="75427" y="2108"/>
                  </a:lnTo>
                  <a:lnTo>
                    <a:pt x="77856" y="2108"/>
                  </a:lnTo>
                  <a:lnTo>
                    <a:pt x="77880" y="2096"/>
                  </a:lnTo>
                  <a:lnTo>
                    <a:pt x="79582" y="394"/>
                  </a:lnTo>
                  <a:lnTo>
                    <a:pt x="81273" y="2096"/>
                  </a:lnTo>
                  <a:lnTo>
                    <a:pt x="81297" y="2108"/>
                  </a:lnTo>
                  <a:lnTo>
                    <a:pt x="83726" y="2108"/>
                  </a:lnTo>
                  <a:lnTo>
                    <a:pt x="83726" y="4537"/>
                  </a:lnTo>
                  <a:lnTo>
                    <a:pt x="83738" y="4561"/>
                  </a:lnTo>
                  <a:lnTo>
                    <a:pt x="85440" y="6263"/>
                  </a:lnTo>
                  <a:lnTo>
                    <a:pt x="83738" y="7954"/>
                  </a:lnTo>
                  <a:lnTo>
                    <a:pt x="83726" y="7978"/>
                  </a:lnTo>
                  <a:lnTo>
                    <a:pt x="83726" y="10407"/>
                  </a:lnTo>
                  <a:lnTo>
                    <a:pt x="81297" y="10407"/>
                  </a:lnTo>
                  <a:lnTo>
                    <a:pt x="81273" y="10419"/>
                  </a:lnTo>
                  <a:lnTo>
                    <a:pt x="79582" y="12121"/>
                  </a:lnTo>
                  <a:lnTo>
                    <a:pt x="77880" y="10419"/>
                  </a:lnTo>
                  <a:lnTo>
                    <a:pt x="77856" y="10407"/>
                  </a:lnTo>
                  <a:lnTo>
                    <a:pt x="75427" y="10407"/>
                  </a:lnTo>
                  <a:lnTo>
                    <a:pt x="75427" y="7978"/>
                  </a:lnTo>
                  <a:close/>
                  <a:moveTo>
                    <a:pt x="96037" y="8026"/>
                  </a:moveTo>
                  <a:lnTo>
                    <a:pt x="96013" y="8037"/>
                  </a:lnTo>
                  <a:lnTo>
                    <a:pt x="96013" y="10573"/>
                  </a:lnTo>
                  <a:lnTo>
                    <a:pt x="93489" y="10573"/>
                  </a:lnTo>
                  <a:lnTo>
                    <a:pt x="93465" y="10585"/>
                  </a:lnTo>
                  <a:lnTo>
                    <a:pt x="91703" y="12359"/>
                  </a:lnTo>
                  <a:lnTo>
                    <a:pt x="89929" y="10585"/>
                  </a:lnTo>
                  <a:lnTo>
                    <a:pt x="89917" y="10573"/>
                  </a:lnTo>
                  <a:lnTo>
                    <a:pt x="87381" y="10573"/>
                  </a:lnTo>
                  <a:lnTo>
                    <a:pt x="87381" y="8037"/>
                  </a:lnTo>
                  <a:lnTo>
                    <a:pt x="87369" y="8026"/>
                  </a:lnTo>
                  <a:lnTo>
                    <a:pt x="85714" y="6371"/>
                  </a:lnTo>
                  <a:lnTo>
                    <a:pt x="85750" y="6347"/>
                  </a:lnTo>
                  <a:lnTo>
                    <a:pt x="87429" y="8026"/>
                  </a:lnTo>
                  <a:lnTo>
                    <a:pt x="87429" y="10526"/>
                  </a:lnTo>
                  <a:lnTo>
                    <a:pt x="89929" y="10526"/>
                  </a:lnTo>
                  <a:lnTo>
                    <a:pt x="91655" y="12240"/>
                  </a:lnTo>
                  <a:lnTo>
                    <a:pt x="91691" y="12288"/>
                  </a:lnTo>
                  <a:lnTo>
                    <a:pt x="91739" y="12240"/>
                  </a:lnTo>
                  <a:lnTo>
                    <a:pt x="93453" y="10526"/>
                  </a:lnTo>
                  <a:lnTo>
                    <a:pt x="95953" y="10526"/>
                  </a:lnTo>
                  <a:lnTo>
                    <a:pt x="95953" y="8026"/>
                  </a:lnTo>
                  <a:lnTo>
                    <a:pt x="97680" y="6299"/>
                  </a:lnTo>
                  <a:lnTo>
                    <a:pt x="97716" y="6251"/>
                  </a:lnTo>
                  <a:lnTo>
                    <a:pt x="97680" y="6216"/>
                  </a:lnTo>
                  <a:lnTo>
                    <a:pt x="95953" y="4489"/>
                  </a:lnTo>
                  <a:lnTo>
                    <a:pt x="95953" y="1989"/>
                  </a:lnTo>
                  <a:lnTo>
                    <a:pt x="93453" y="1989"/>
                  </a:lnTo>
                  <a:lnTo>
                    <a:pt x="91739" y="275"/>
                  </a:lnTo>
                  <a:lnTo>
                    <a:pt x="91691" y="227"/>
                  </a:lnTo>
                  <a:lnTo>
                    <a:pt x="91655" y="275"/>
                  </a:lnTo>
                  <a:lnTo>
                    <a:pt x="89929" y="1989"/>
                  </a:lnTo>
                  <a:lnTo>
                    <a:pt x="87429" y="1989"/>
                  </a:lnTo>
                  <a:lnTo>
                    <a:pt x="87429" y="4489"/>
                  </a:lnTo>
                  <a:lnTo>
                    <a:pt x="85750" y="6180"/>
                  </a:lnTo>
                  <a:lnTo>
                    <a:pt x="85714" y="6144"/>
                  </a:lnTo>
                  <a:lnTo>
                    <a:pt x="87369" y="4489"/>
                  </a:lnTo>
                  <a:lnTo>
                    <a:pt x="87381" y="4477"/>
                  </a:lnTo>
                  <a:lnTo>
                    <a:pt x="87381" y="1941"/>
                  </a:lnTo>
                  <a:lnTo>
                    <a:pt x="89917" y="1941"/>
                  </a:lnTo>
                  <a:lnTo>
                    <a:pt x="89929" y="1930"/>
                  </a:lnTo>
                  <a:lnTo>
                    <a:pt x="91703" y="155"/>
                  </a:lnTo>
                  <a:lnTo>
                    <a:pt x="93465" y="1930"/>
                  </a:lnTo>
                  <a:lnTo>
                    <a:pt x="93489" y="1941"/>
                  </a:lnTo>
                  <a:lnTo>
                    <a:pt x="96013" y="1941"/>
                  </a:lnTo>
                  <a:lnTo>
                    <a:pt x="96013" y="4477"/>
                  </a:lnTo>
                  <a:lnTo>
                    <a:pt x="96037" y="4489"/>
                  </a:lnTo>
                  <a:lnTo>
                    <a:pt x="97799" y="6263"/>
                  </a:lnTo>
                  <a:close/>
                  <a:moveTo>
                    <a:pt x="95870" y="4561"/>
                  </a:moveTo>
                  <a:lnTo>
                    <a:pt x="97573" y="6251"/>
                  </a:lnTo>
                  <a:lnTo>
                    <a:pt x="95870" y="7954"/>
                  </a:lnTo>
                  <a:lnTo>
                    <a:pt x="95858" y="7978"/>
                  </a:lnTo>
                  <a:lnTo>
                    <a:pt x="95858" y="10407"/>
                  </a:lnTo>
                  <a:lnTo>
                    <a:pt x="93429" y="10407"/>
                  </a:lnTo>
                  <a:lnTo>
                    <a:pt x="93405" y="10419"/>
                  </a:lnTo>
                  <a:lnTo>
                    <a:pt x="91703" y="12121"/>
                  </a:lnTo>
                  <a:lnTo>
                    <a:pt x="90012" y="10419"/>
                  </a:lnTo>
                  <a:lnTo>
                    <a:pt x="89988" y="10407"/>
                  </a:lnTo>
                  <a:lnTo>
                    <a:pt x="87560" y="10407"/>
                  </a:lnTo>
                  <a:lnTo>
                    <a:pt x="87560" y="7978"/>
                  </a:lnTo>
                  <a:lnTo>
                    <a:pt x="87548" y="7954"/>
                  </a:lnTo>
                  <a:lnTo>
                    <a:pt x="85845" y="6263"/>
                  </a:lnTo>
                  <a:lnTo>
                    <a:pt x="87548" y="4561"/>
                  </a:lnTo>
                  <a:lnTo>
                    <a:pt x="87560" y="4537"/>
                  </a:lnTo>
                  <a:lnTo>
                    <a:pt x="87560" y="2108"/>
                  </a:lnTo>
                  <a:lnTo>
                    <a:pt x="89988" y="2108"/>
                  </a:lnTo>
                  <a:lnTo>
                    <a:pt x="90012" y="2096"/>
                  </a:lnTo>
                  <a:lnTo>
                    <a:pt x="91703" y="394"/>
                  </a:lnTo>
                  <a:lnTo>
                    <a:pt x="93405" y="2096"/>
                  </a:lnTo>
                  <a:lnTo>
                    <a:pt x="93429" y="2108"/>
                  </a:lnTo>
                  <a:lnTo>
                    <a:pt x="95858" y="2108"/>
                  </a:lnTo>
                  <a:lnTo>
                    <a:pt x="95858" y="4537"/>
                  </a:ln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26"/>
            <p:cNvSpPr/>
            <p:nvPr/>
          </p:nvSpPr>
          <p:spPr>
            <a:xfrm>
              <a:off x="6658250" y="1320825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00" y="4775"/>
                  </a:moveTo>
                  <a:cubicBezTo>
                    <a:pt x="9133" y="4513"/>
                    <a:pt x="8669" y="4454"/>
                    <a:pt x="8562" y="4799"/>
                  </a:cubicBezTo>
                  <a:cubicBezTo>
                    <a:pt x="8883" y="4656"/>
                    <a:pt x="8990" y="4918"/>
                    <a:pt x="8978" y="5096"/>
                  </a:cubicBezTo>
                  <a:cubicBezTo>
                    <a:pt x="8978" y="5156"/>
                    <a:pt x="8954" y="5216"/>
                    <a:pt x="8907" y="5263"/>
                  </a:cubicBezTo>
                  <a:cubicBezTo>
                    <a:pt x="8859" y="5311"/>
                    <a:pt x="8716" y="5370"/>
                    <a:pt x="8645" y="5311"/>
                  </a:cubicBezTo>
                  <a:cubicBezTo>
                    <a:pt x="8573" y="5263"/>
                    <a:pt x="8609" y="5120"/>
                    <a:pt x="8752" y="5168"/>
                  </a:cubicBezTo>
                  <a:cubicBezTo>
                    <a:pt x="8669" y="5001"/>
                    <a:pt x="8419" y="5061"/>
                    <a:pt x="8419" y="5239"/>
                  </a:cubicBezTo>
                  <a:cubicBezTo>
                    <a:pt x="8407" y="5263"/>
                    <a:pt x="8407" y="5275"/>
                    <a:pt x="8419" y="5299"/>
                  </a:cubicBezTo>
                  <a:lnTo>
                    <a:pt x="8419" y="5311"/>
                  </a:lnTo>
                  <a:cubicBezTo>
                    <a:pt x="8419" y="5358"/>
                    <a:pt x="8454" y="5406"/>
                    <a:pt x="8490" y="5430"/>
                  </a:cubicBezTo>
                  <a:cubicBezTo>
                    <a:pt x="8085" y="5513"/>
                    <a:pt x="7669" y="5477"/>
                    <a:pt x="7276" y="5335"/>
                  </a:cubicBezTo>
                  <a:cubicBezTo>
                    <a:pt x="8454" y="5620"/>
                    <a:pt x="8073" y="4454"/>
                    <a:pt x="8788" y="4442"/>
                  </a:cubicBezTo>
                  <a:lnTo>
                    <a:pt x="8716" y="4442"/>
                  </a:lnTo>
                  <a:cubicBezTo>
                    <a:pt x="8740" y="4442"/>
                    <a:pt x="8764" y="4442"/>
                    <a:pt x="8788" y="4442"/>
                  </a:cubicBezTo>
                  <a:cubicBezTo>
                    <a:pt x="8454" y="4346"/>
                    <a:pt x="8240" y="4346"/>
                    <a:pt x="8097" y="4430"/>
                  </a:cubicBezTo>
                  <a:cubicBezTo>
                    <a:pt x="7728" y="4608"/>
                    <a:pt x="7871" y="4989"/>
                    <a:pt x="7728" y="5120"/>
                  </a:cubicBezTo>
                  <a:cubicBezTo>
                    <a:pt x="7692" y="4882"/>
                    <a:pt x="7561" y="4823"/>
                    <a:pt x="7383" y="4906"/>
                  </a:cubicBezTo>
                  <a:cubicBezTo>
                    <a:pt x="7561" y="5061"/>
                    <a:pt x="7419" y="5239"/>
                    <a:pt x="7240" y="5239"/>
                  </a:cubicBezTo>
                  <a:cubicBezTo>
                    <a:pt x="6966" y="5227"/>
                    <a:pt x="6621" y="4942"/>
                    <a:pt x="6168" y="5251"/>
                  </a:cubicBezTo>
                  <a:cubicBezTo>
                    <a:pt x="6073" y="5263"/>
                    <a:pt x="5990" y="5275"/>
                    <a:pt x="5906" y="5311"/>
                  </a:cubicBezTo>
                  <a:cubicBezTo>
                    <a:pt x="5978" y="5263"/>
                    <a:pt x="6061" y="5216"/>
                    <a:pt x="6133" y="5156"/>
                  </a:cubicBezTo>
                  <a:cubicBezTo>
                    <a:pt x="6668" y="5061"/>
                    <a:pt x="6716" y="4608"/>
                    <a:pt x="6895" y="4406"/>
                  </a:cubicBezTo>
                  <a:cubicBezTo>
                    <a:pt x="7026" y="4275"/>
                    <a:pt x="7252" y="4311"/>
                    <a:pt x="7228" y="4537"/>
                  </a:cubicBezTo>
                  <a:cubicBezTo>
                    <a:pt x="7419" y="4465"/>
                    <a:pt x="7466" y="4334"/>
                    <a:pt x="7323" y="4156"/>
                  </a:cubicBezTo>
                  <a:cubicBezTo>
                    <a:pt x="7526" y="4132"/>
                    <a:pt x="7692" y="4501"/>
                    <a:pt x="8073" y="4370"/>
                  </a:cubicBezTo>
                  <a:cubicBezTo>
                    <a:pt x="8228" y="4323"/>
                    <a:pt x="8383" y="4168"/>
                    <a:pt x="8550" y="3870"/>
                  </a:cubicBezTo>
                  <a:lnTo>
                    <a:pt x="8550" y="3870"/>
                  </a:lnTo>
                  <a:cubicBezTo>
                    <a:pt x="8038" y="4370"/>
                    <a:pt x="7490" y="3275"/>
                    <a:pt x="6847" y="4311"/>
                  </a:cubicBezTo>
                  <a:lnTo>
                    <a:pt x="6847" y="4311"/>
                  </a:lnTo>
                  <a:cubicBezTo>
                    <a:pt x="7026" y="3930"/>
                    <a:pt x="7299" y="3608"/>
                    <a:pt x="7645" y="3382"/>
                  </a:cubicBezTo>
                  <a:cubicBezTo>
                    <a:pt x="7633" y="3430"/>
                    <a:pt x="7645" y="3477"/>
                    <a:pt x="7669" y="3525"/>
                  </a:cubicBezTo>
                  <a:lnTo>
                    <a:pt x="7680" y="3537"/>
                  </a:lnTo>
                  <a:cubicBezTo>
                    <a:pt x="7692" y="3549"/>
                    <a:pt x="7704" y="3561"/>
                    <a:pt x="7716" y="3572"/>
                  </a:cubicBezTo>
                  <a:cubicBezTo>
                    <a:pt x="7847" y="3715"/>
                    <a:pt x="8085" y="3572"/>
                    <a:pt x="8014" y="3394"/>
                  </a:cubicBezTo>
                  <a:cubicBezTo>
                    <a:pt x="7942" y="3525"/>
                    <a:pt x="7835" y="3442"/>
                    <a:pt x="7835" y="3358"/>
                  </a:cubicBezTo>
                  <a:cubicBezTo>
                    <a:pt x="7847" y="3275"/>
                    <a:pt x="7990" y="3203"/>
                    <a:pt x="8061" y="3203"/>
                  </a:cubicBezTo>
                  <a:cubicBezTo>
                    <a:pt x="8121" y="3215"/>
                    <a:pt x="8181" y="3239"/>
                    <a:pt x="8228" y="3275"/>
                  </a:cubicBezTo>
                  <a:cubicBezTo>
                    <a:pt x="8347" y="3394"/>
                    <a:pt x="8466" y="3644"/>
                    <a:pt x="8145" y="3775"/>
                  </a:cubicBezTo>
                  <a:cubicBezTo>
                    <a:pt x="8454" y="3953"/>
                    <a:pt x="8740" y="3572"/>
                    <a:pt x="8681" y="3275"/>
                  </a:cubicBezTo>
                  <a:cubicBezTo>
                    <a:pt x="8907" y="3322"/>
                    <a:pt x="8943" y="3180"/>
                    <a:pt x="9169" y="3370"/>
                  </a:cubicBezTo>
                  <a:cubicBezTo>
                    <a:pt x="8966" y="2787"/>
                    <a:pt x="8657" y="2941"/>
                    <a:pt x="8442" y="2846"/>
                  </a:cubicBezTo>
                  <a:lnTo>
                    <a:pt x="8442" y="2846"/>
                  </a:lnTo>
                  <a:cubicBezTo>
                    <a:pt x="8919" y="2989"/>
                    <a:pt x="9062" y="2632"/>
                    <a:pt x="9454" y="2620"/>
                  </a:cubicBezTo>
                  <a:cubicBezTo>
                    <a:pt x="9038" y="2263"/>
                    <a:pt x="8776" y="2549"/>
                    <a:pt x="8490" y="2656"/>
                  </a:cubicBezTo>
                  <a:lnTo>
                    <a:pt x="8490" y="2656"/>
                  </a:lnTo>
                  <a:cubicBezTo>
                    <a:pt x="9204" y="2358"/>
                    <a:pt x="9050" y="1965"/>
                    <a:pt x="9335" y="1620"/>
                  </a:cubicBezTo>
                  <a:cubicBezTo>
                    <a:pt x="8990" y="1918"/>
                    <a:pt x="8585" y="1739"/>
                    <a:pt x="8288" y="2465"/>
                  </a:cubicBezTo>
                  <a:lnTo>
                    <a:pt x="8288" y="2465"/>
                  </a:lnTo>
                  <a:cubicBezTo>
                    <a:pt x="8395" y="2168"/>
                    <a:pt x="8681" y="1906"/>
                    <a:pt x="8335" y="1489"/>
                  </a:cubicBezTo>
                  <a:cubicBezTo>
                    <a:pt x="8311" y="1894"/>
                    <a:pt x="7954" y="2037"/>
                    <a:pt x="8109" y="2513"/>
                  </a:cubicBezTo>
                  <a:lnTo>
                    <a:pt x="8109" y="2513"/>
                  </a:lnTo>
                  <a:cubicBezTo>
                    <a:pt x="8014" y="2299"/>
                    <a:pt x="8157" y="1989"/>
                    <a:pt x="7585" y="1787"/>
                  </a:cubicBezTo>
                  <a:cubicBezTo>
                    <a:pt x="7776" y="2001"/>
                    <a:pt x="7633" y="2048"/>
                    <a:pt x="7680" y="2275"/>
                  </a:cubicBezTo>
                  <a:cubicBezTo>
                    <a:pt x="7383" y="2215"/>
                    <a:pt x="7002" y="2501"/>
                    <a:pt x="7168" y="2810"/>
                  </a:cubicBezTo>
                  <a:cubicBezTo>
                    <a:pt x="7299" y="2489"/>
                    <a:pt x="7561" y="2608"/>
                    <a:pt x="7669" y="2727"/>
                  </a:cubicBezTo>
                  <a:cubicBezTo>
                    <a:pt x="7716" y="2775"/>
                    <a:pt x="7740" y="2834"/>
                    <a:pt x="7740" y="2894"/>
                  </a:cubicBezTo>
                  <a:cubicBezTo>
                    <a:pt x="7740" y="2965"/>
                    <a:pt x="7680" y="3108"/>
                    <a:pt x="7597" y="3108"/>
                  </a:cubicBezTo>
                  <a:cubicBezTo>
                    <a:pt x="7502" y="3120"/>
                    <a:pt x="7430" y="3013"/>
                    <a:pt x="7561" y="2941"/>
                  </a:cubicBezTo>
                  <a:cubicBezTo>
                    <a:pt x="7383" y="2870"/>
                    <a:pt x="7240" y="3096"/>
                    <a:pt x="7371" y="3239"/>
                  </a:cubicBezTo>
                  <a:cubicBezTo>
                    <a:pt x="7395" y="3251"/>
                    <a:pt x="7407" y="3263"/>
                    <a:pt x="7419" y="3275"/>
                  </a:cubicBezTo>
                  <a:lnTo>
                    <a:pt x="7430" y="3275"/>
                  </a:lnTo>
                  <a:cubicBezTo>
                    <a:pt x="7466" y="3299"/>
                    <a:pt x="7526" y="3311"/>
                    <a:pt x="7573" y="3299"/>
                  </a:cubicBezTo>
                  <a:cubicBezTo>
                    <a:pt x="7335" y="3644"/>
                    <a:pt x="7014" y="3918"/>
                    <a:pt x="6645" y="4096"/>
                  </a:cubicBezTo>
                  <a:cubicBezTo>
                    <a:pt x="7669" y="3453"/>
                    <a:pt x="6573" y="2906"/>
                    <a:pt x="7085" y="2394"/>
                  </a:cubicBezTo>
                  <a:lnTo>
                    <a:pt x="7038" y="2453"/>
                  </a:lnTo>
                  <a:cubicBezTo>
                    <a:pt x="7049" y="2429"/>
                    <a:pt x="7073" y="2406"/>
                    <a:pt x="7085" y="2394"/>
                  </a:cubicBezTo>
                  <a:cubicBezTo>
                    <a:pt x="6787" y="2560"/>
                    <a:pt x="6645" y="2715"/>
                    <a:pt x="6585" y="2870"/>
                  </a:cubicBezTo>
                  <a:cubicBezTo>
                    <a:pt x="6454" y="3251"/>
                    <a:pt x="6823" y="3430"/>
                    <a:pt x="6811" y="3620"/>
                  </a:cubicBezTo>
                  <a:cubicBezTo>
                    <a:pt x="6621" y="3477"/>
                    <a:pt x="6490" y="3537"/>
                    <a:pt x="6418" y="3715"/>
                  </a:cubicBezTo>
                  <a:cubicBezTo>
                    <a:pt x="6657" y="3692"/>
                    <a:pt x="6680" y="3930"/>
                    <a:pt x="6549" y="4049"/>
                  </a:cubicBezTo>
                  <a:cubicBezTo>
                    <a:pt x="6347" y="4239"/>
                    <a:pt x="5895" y="4275"/>
                    <a:pt x="5799" y="4811"/>
                  </a:cubicBezTo>
                  <a:cubicBezTo>
                    <a:pt x="5740" y="4882"/>
                    <a:pt x="5692" y="4966"/>
                    <a:pt x="5656" y="5049"/>
                  </a:cubicBezTo>
                  <a:cubicBezTo>
                    <a:pt x="5680" y="4954"/>
                    <a:pt x="5704" y="4870"/>
                    <a:pt x="5716" y="4775"/>
                  </a:cubicBezTo>
                  <a:cubicBezTo>
                    <a:pt x="6025" y="4323"/>
                    <a:pt x="5728" y="3977"/>
                    <a:pt x="5716" y="3703"/>
                  </a:cubicBezTo>
                  <a:cubicBezTo>
                    <a:pt x="5716" y="3525"/>
                    <a:pt x="5895" y="3382"/>
                    <a:pt x="6049" y="3561"/>
                  </a:cubicBezTo>
                  <a:cubicBezTo>
                    <a:pt x="6133" y="3382"/>
                    <a:pt x="6073" y="3251"/>
                    <a:pt x="5847" y="3227"/>
                  </a:cubicBezTo>
                  <a:cubicBezTo>
                    <a:pt x="5966" y="3072"/>
                    <a:pt x="6347" y="3215"/>
                    <a:pt x="6537" y="2846"/>
                  </a:cubicBezTo>
                  <a:cubicBezTo>
                    <a:pt x="6609" y="2703"/>
                    <a:pt x="6609" y="2489"/>
                    <a:pt x="6514" y="2156"/>
                  </a:cubicBezTo>
                  <a:cubicBezTo>
                    <a:pt x="6502" y="2882"/>
                    <a:pt x="5347" y="2489"/>
                    <a:pt x="5621" y="3668"/>
                  </a:cubicBezTo>
                  <a:cubicBezTo>
                    <a:pt x="5478" y="3287"/>
                    <a:pt x="5454" y="2858"/>
                    <a:pt x="5525" y="2453"/>
                  </a:cubicBezTo>
                  <a:cubicBezTo>
                    <a:pt x="5561" y="2489"/>
                    <a:pt x="5597" y="2525"/>
                    <a:pt x="5644" y="2537"/>
                  </a:cubicBezTo>
                  <a:lnTo>
                    <a:pt x="5656" y="2537"/>
                  </a:lnTo>
                  <a:cubicBezTo>
                    <a:pt x="5680" y="2537"/>
                    <a:pt x="5692" y="2537"/>
                    <a:pt x="5716" y="2537"/>
                  </a:cubicBezTo>
                  <a:cubicBezTo>
                    <a:pt x="5883" y="2525"/>
                    <a:pt x="5954" y="2322"/>
                    <a:pt x="5823" y="2215"/>
                  </a:cubicBezTo>
                  <a:lnTo>
                    <a:pt x="5787" y="2191"/>
                  </a:lnTo>
                  <a:cubicBezTo>
                    <a:pt x="5835" y="2346"/>
                    <a:pt x="5692" y="2370"/>
                    <a:pt x="5644" y="2299"/>
                  </a:cubicBezTo>
                  <a:cubicBezTo>
                    <a:pt x="5585" y="2227"/>
                    <a:pt x="5644" y="2084"/>
                    <a:pt x="5692" y="2037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65"/>
                    <a:pt x="6287" y="2060"/>
                    <a:pt x="6156" y="2382"/>
                  </a:cubicBezTo>
                  <a:cubicBezTo>
                    <a:pt x="6502" y="2287"/>
                    <a:pt x="6442" y="1822"/>
                    <a:pt x="6180" y="1644"/>
                  </a:cubicBezTo>
                  <a:cubicBezTo>
                    <a:pt x="6371" y="1513"/>
                    <a:pt x="6299" y="1382"/>
                    <a:pt x="6597" y="1370"/>
                  </a:cubicBezTo>
                  <a:cubicBezTo>
                    <a:pt x="6049" y="1096"/>
                    <a:pt x="5930" y="1429"/>
                    <a:pt x="5716" y="1513"/>
                  </a:cubicBezTo>
                  <a:lnTo>
                    <a:pt x="5716" y="1513"/>
                  </a:lnTo>
                  <a:cubicBezTo>
                    <a:pt x="6156" y="1286"/>
                    <a:pt x="6014" y="929"/>
                    <a:pt x="6276" y="632"/>
                  </a:cubicBezTo>
                  <a:cubicBezTo>
                    <a:pt x="5728" y="679"/>
                    <a:pt x="5740" y="1060"/>
                    <a:pt x="5609" y="1346"/>
                  </a:cubicBezTo>
                  <a:lnTo>
                    <a:pt x="5609" y="1346"/>
                  </a:lnTo>
                  <a:cubicBezTo>
                    <a:pt x="5918" y="632"/>
                    <a:pt x="5514" y="453"/>
                    <a:pt x="5478" y="1"/>
                  </a:cubicBezTo>
                  <a:cubicBezTo>
                    <a:pt x="5442" y="453"/>
                    <a:pt x="5025" y="632"/>
                    <a:pt x="5335" y="1346"/>
                  </a:cubicBezTo>
                  <a:lnTo>
                    <a:pt x="5335" y="1346"/>
                  </a:lnTo>
                  <a:cubicBezTo>
                    <a:pt x="5204" y="1060"/>
                    <a:pt x="5228" y="679"/>
                    <a:pt x="4680" y="632"/>
                  </a:cubicBezTo>
                  <a:cubicBezTo>
                    <a:pt x="4942" y="929"/>
                    <a:pt x="4787" y="1286"/>
                    <a:pt x="5240" y="1513"/>
                  </a:cubicBezTo>
                  <a:lnTo>
                    <a:pt x="5240" y="1513"/>
                  </a:lnTo>
                  <a:cubicBezTo>
                    <a:pt x="5025" y="1429"/>
                    <a:pt x="4906" y="1096"/>
                    <a:pt x="4359" y="1370"/>
                  </a:cubicBezTo>
                  <a:cubicBezTo>
                    <a:pt x="4656" y="1382"/>
                    <a:pt x="4573" y="1513"/>
                    <a:pt x="4775" y="1644"/>
                  </a:cubicBezTo>
                  <a:cubicBezTo>
                    <a:pt x="4513" y="1822"/>
                    <a:pt x="4454" y="2287"/>
                    <a:pt x="4799" y="2382"/>
                  </a:cubicBezTo>
                  <a:cubicBezTo>
                    <a:pt x="4656" y="2060"/>
                    <a:pt x="4918" y="1965"/>
                    <a:pt x="5097" y="1965"/>
                  </a:cubicBezTo>
                  <a:cubicBezTo>
                    <a:pt x="5156" y="1965"/>
                    <a:pt x="5216" y="1989"/>
                    <a:pt x="5252" y="2037"/>
                  </a:cubicBezTo>
                  <a:cubicBezTo>
                    <a:pt x="5311" y="2084"/>
                    <a:pt x="5371" y="2227"/>
                    <a:pt x="5311" y="2299"/>
                  </a:cubicBezTo>
                  <a:cubicBezTo>
                    <a:pt x="5252" y="2370"/>
                    <a:pt x="5121" y="2346"/>
                    <a:pt x="5156" y="2191"/>
                  </a:cubicBezTo>
                  <a:cubicBezTo>
                    <a:pt x="5002" y="2287"/>
                    <a:pt x="5061" y="2525"/>
                    <a:pt x="5240" y="2537"/>
                  </a:cubicBezTo>
                  <a:cubicBezTo>
                    <a:pt x="5263" y="2537"/>
                    <a:pt x="5275" y="2537"/>
                    <a:pt x="5299" y="2537"/>
                  </a:cubicBezTo>
                  <a:lnTo>
                    <a:pt x="5311" y="2537"/>
                  </a:lnTo>
                  <a:cubicBezTo>
                    <a:pt x="5359" y="2525"/>
                    <a:pt x="5394" y="2489"/>
                    <a:pt x="5430" y="2453"/>
                  </a:cubicBezTo>
                  <a:cubicBezTo>
                    <a:pt x="5502" y="2858"/>
                    <a:pt x="5478" y="3287"/>
                    <a:pt x="5335" y="3668"/>
                  </a:cubicBezTo>
                  <a:cubicBezTo>
                    <a:pt x="5609" y="2489"/>
                    <a:pt x="4454" y="2882"/>
                    <a:pt x="4442" y="2156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609" y="3215"/>
                    <a:pt x="4978" y="3072"/>
                    <a:pt x="5109" y="3227"/>
                  </a:cubicBezTo>
                  <a:cubicBezTo>
                    <a:pt x="4882" y="3251"/>
                    <a:pt x="4811" y="3382"/>
                    <a:pt x="4906" y="3561"/>
                  </a:cubicBezTo>
                  <a:cubicBezTo>
                    <a:pt x="5049" y="3382"/>
                    <a:pt x="5240" y="3525"/>
                    <a:pt x="5240" y="3703"/>
                  </a:cubicBezTo>
                  <a:cubicBezTo>
                    <a:pt x="5228" y="3977"/>
                    <a:pt x="4942" y="4323"/>
                    <a:pt x="5240" y="4775"/>
                  </a:cubicBezTo>
                  <a:cubicBezTo>
                    <a:pt x="5252" y="4870"/>
                    <a:pt x="5275" y="4954"/>
                    <a:pt x="5299" y="5049"/>
                  </a:cubicBezTo>
                  <a:cubicBezTo>
                    <a:pt x="5263" y="4966"/>
                    <a:pt x="5216" y="4882"/>
                    <a:pt x="5156" y="4811"/>
                  </a:cubicBezTo>
                  <a:cubicBezTo>
                    <a:pt x="5049" y="4275"/>
                    <a:pt x="4597" y="4239"/>
                    <a:pt x="4406" y="4049"/>
                  </a:cubicBezTo>
                  <a:cubicBezTo>
                    <a:pt x="4263" y="3930"/>
                    <a:pt x="4299" y="3692"/>
                    <a:pt x="4537" y="3715"/>
                  </a:cubicBezTo>
                  <a:cubicBezTo>
                    <a:pt x="4466" y="3537"/>
                    <a:pt x="4335" y="3477"/>
                    <a:pt x="4144" y="3620"/>
                  </a:cubicBezTo>
                  <a:cubicBezTo>
                    <a:pt x="4132" y="3430"/>
                    <a:pt x="4501" y="3263"/>
                    <a:pt x="4371" y="2870"/>
                  </a:cubicBezTo>
                  <a:cubicBezTo>
                    <a:pt x="4323" y="2715"/>
                    <a:pt x="4168" y="2560"/>
                    <a:pt x="3870" y="2394"/>
                  </a:cubicBezTo>
                  <a:lnTo>
                    <a:pt x="3870" y="2394"/>
                  </a:lnTo>
                  <a:cubicBezTo>
                    <a:pt x="4371" y="2906"/>
                    <a:pt x="3275" y="3453"/>
                    <a:pt x="4311" y="4096"/>
                  </a:cubicBezTo>
                  <a:cubicBezTo>
                    <a:pt x="3942" y="3918"/>
                    <a:pt x="3620" y="3644"/>
                    <a:pt x="3382" y="3299"/>
                  </a:cubicBezTo>
                  <a:cubicBezTo>
                    <a:pt x="3430" y="3311"/>
                    <a:pt x="3489" y="3299"/>
                    <a:pt x="3525" y="3275"/>
                  </a:cubicBezTo>
                  <a:lnTo>
                    <a:pt x="3537" y="3275"/>
                  </a:lnTo>
                  <a:cubicBezTo>
                    <a:pt x="3549" y="3263"/>
                    <a:pt x="3561" y="3251"/>
                    <a:pt x="3573" y="3239"/>
                  </a:cubicBezTo>
                  <a:cubicBezTo>
                    <a:pt x="3716" y="3096"/>
                    <a:pt x="3573" y="2870"/>
                    <a:pt x="3394" y="2941"/>
                  </a:cubicBezTo>
                  <a:cubicBezTo>
                    <a:pt x="3525" y="3013"/>
                    <a:pt x="3454" y="3120"/>
                    <a:pt x="3358" y="3108"/>
                  </a:cubicBezTo>
                  <a:cubicBezTo>
                    <a:pt x="3275" y="3108"/>
                    <a:pt x="3216" y="2965"/>
                    <a:pt x="3216" y="2894"/>
                  </a:cubicBezTo>
                  <a:cubicBezTo>
                    <a:pt x="3216" y="2834"/>
                    <a:pt x="3239" y="2775"/>
                    <a:pt x="3287" y="2727"/>
                  </a:cubicBezTo>
                  <a:cubicBezTo>
                    <a:pt x="3394" y="2608"/>
                    <a:pt x="3656" y="2489"/>
                    <a:pt x="3775" y="2810"/>
                  </a:cubicBezTo>
                  <a:cubicBezTo>
                    <a:pt x="3954" y="2501"/>
                    <a:pt x="3585" y="2215"/>
                    <a:pt x="3275" y="2275"/>
                  </a:cubicBezTo>
                  <a:cubicBezTo>
                    <a:pt x="3323" y="2048"/>
                    <a:pt x="3180" y="2001"/>
                    <a:pt x="3370" y="1787"/>
                  </a:cubicBezTo>
                  <a:cubicBezTo>
                    <a:pt x="2799" y="1989"/>
                    <a:pt x="2942" y="2299"/>
                    <a:pt x="2847" y="2513"/>
                  </a:cubicBezTo>
                  <a:lnTo>
                    <a:pt x="2847" y="2513"/>
                  </a:lnTo>
                  <a:cubicBezTo>
                    <a:pt x="3001" y="2037"/>
                    <a:pt x="2644" y="1894"/>
                    <a:pt x="2620" y="1489"/>
                  </a:cubicBezTo>
                  <a:cubicBezTo>
                    <a:pt x="2275" y="1906"/>
                    <a:pt x="2561" y="2179"/>
                    <a:pt x="2656" y="2465"/>
                  </a:cubicBezTo>
                  <a:lnTo>
                    <a:pt x="2656" y="2465"/>
                  </a:lnTo>
                  <a:cubicBezTo>
                    <a:pt x="2358" y="1739"/>
                    <a:pt x="1965" y="1906"/>
                    <a:pt x="1620" y="1620"/>
                  </a:cubicBezTo>
                  <a:cubicBezTo>
                    <a:pt x="1906" y="1965"/>
                    <a:pt x="1739" y="2370"/>
                    <a:pt x="2466" y="2656"/>
                  </a:cubicBezTo>
                  <a:lnTo>
                    <a:pt x="2466" y="2656"/>
                  </a:lnTo>
                  <a:cubicBezTo>
                    <a:pt x="2168" y="2549"/>
                    <a:pt x="1918" y="2263"/>
                    <a:pt x="1501" y="2620"/>
                  </a:cubicBezTo>
                  <a:cubicBezTo>
                    <a:pt x="1894" y="2644"/>
                    <a:pt x="2037" y="3001"/>
                    <a:pt x="2513" y="2846"/>
                  </a:cubicBezTo>
                  <a:lnTo>
                    <a:pt x="2513" y="2846"/>
                  </a:lnTo>
                  <a:cubicBezTo>
                    <a:pt x="2299" y="2941"/>
                    <a:pt x="1989" y="2787"/>
                    <a:pt x="1787" y="3370"/>
                  </a:cubicBezTo>
                  <a:cubicBezTo>
                    <a:pt x="2013" y="3180"/>
                    <a:pt x="2049" y="3322"/>
                    <a:pt x="2275" y="3275"/>
                  </a:cubicBezTo>
                  <a:cubicBezTo>
                    <a:pt x="2215" y="3572"/>
                    <a:pt x="2501" y="3953"/>
                    <a:pt x="2811" y="3775"/>
                  </a:cubicBezTo>
                  <a:cubicBezTo>
                    <a:pt x="2489" y="3644"/>
                    <a:pt x="2608" y="3394"/>
                    <a:pt x="2727" y="3275"/>
                  </a:cubicBezTo>
                  <a:cubicBezTo>
                    <a:pt x="2775" y="3239"/>
                    <a:pt x="2835" y="3215"/>
                    <a:pt x="2894" y="3215"/>
                  </a:cubicBezTo>
                  <a:cubicBezTo>
                    <a:pt x="2966" y="3215"/>
                    <a:pt x="3108" y="3275"/>
                    <a:pt x="3120" y="3358"/>
                  </a:cubicBezTo>
                  <a:cubicBezTo>
                    <a:pt x="3120" y="3442"/>
                    <a:pt x="3013" y="3525"/>
                    <a:pt x="2942" y="3394"/>
                  </a:cubicBezTo>
                  <a:cubicBezTo>
                    <a:pt x="2870" y="3572"/>
                    <a:pt x="3108" y="3715"/>
                    <a:pt x="3239" y="3572"/>
                  </a:cubicBezTo>
                  <a:cubicBezTo>
                    <a:pt x="3251" y="3561"/>
                    <a:pt x="3263" y="3549"/>
                    <a:pt x="3275" y="3537"/>
                  </a:cubicBezTo>
                  <a:lnTo>
                    <a:pt x="3275" y="3525"/>
                  </a:lnTo>
                  <a:cubicBezTo>
                    <a:pt x="3299" y="3477"/>
                    <a:pt x="3311" y="3430"/>
                    <a:pt x="3299" y="3382"/>
                  </a:cubicBezTo>
                  <a:cubicBezTo>
                    <a:pt x="3644" y="3608"/>
                    <a:pt x="3918" y="3930"/>
                    <a:pt x="4097" y="4311"/>
                  </a:cubicBezTo>
                  <a:lnTo>
                    <a:pt x="4097" y="4311"/>
                  </a:lnTo>
                  <a:cubicBezTo>
                    <a:pt x="3466" y="3287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1" y="4168"/>
                    <a:pt x="2716" y="4323"/>
                    <a:pt x="2870" y="4370"/>
                  </a:cubicBezTo>
                  <a:cubicBezTo>
                    <a:pt x="3263" y="4501"/>
                    <a:pt x="3430" y="4144"/>
                    <a:pt x="3620" y="4156"/>
                  </a:cubicBezTo>
                  <a:cubicBezTo>
                    <a:pt x="3478" y="4334"/>
                    <a:pt x="3537" y="4477"/>
                    <a:pt x="3716" y="4537"/>
                  </a:cubicBezTo>
                  <a:cubicBezTo>
                    <a:pt x="3704" y="4311"/>
                    <a:pt x="3930" y="4275"/>
                    <a:pt x="4049" y="4406"/>
                  </a:cubicBezTo>
                  <a:cubicBezTo>
                    <a:pt x="4240" y="4608"/>
                    <a:pt x="4275" y="5061"/>
                    <a:pt x="4811" y="5156"/>
                  </a:cubicBezTo>
                  <a:cubicBezTo>
                    <a:pt x="4894" y="5216"/>
                    <a:pt x="4966" y="5263"/>
                    <a:pt x="5049" y="5311"/>
                  </a:cubicBezTo>
                  <a:cubicBezTo>
                    <a:pt x="4966" y="5275"/>
                    <a:pt x="4871" y="5263"/>
                    <a:pt x="4775" y="5251"/>
                  </a:cubicBezTo>
                  <a:cubicBezTo>
                    <a:pt x="4335" y="4930"/>
                    <a:pt x="3978" y="5227"/>
                    <a:pt x="3704" y="5239"/>
                  </a:cubicBezTo>
                  <a:cubicBezTo>
                    <a:pt x="3525" y="5239"/>
                    <a:pt x="3382" y="5061"/>
                    <a:pt x="3573" y="4906"/>
                  </a:cubicBezTo>
                  <a:cubicBezTo>
                    <a:pt x="3394" y="4823"/>
                    <a:pt x="3251" y="4882"/>
                    <a:pt x="3228" y="5120"/>
                  </a:cubicBezTo>
                  <a:cubicBezTo>
                    <a:pt x="3073" y="4989"/>
                    <a:pt x="3228" y="4608"/>
                    <a:pt x="2847" y="4430"/>
                  </a:cubicBezTo>
                  <a:cubicBezTo>
                    <a:pt x="2704" y="4358"/>
                    <a:pt x="2489" y="4346"/>
                    <a:pt x="2156" y="4442"/>
                  </a:cubicBezTo>
                  <a:cubicBezTo>
                    <a:pt x="2180" y="4442"/>
                    <a:pt x="2215" y="4442"/>
                    <a:pt x="2239" y="4442"/>
                  </a:cubicBezTo>
                  <a:cubicBezTo>
                    <a:pt x="2215" y="4442"/>
                    <a:pt x="2180" y="4442"/>
                    <a:pt x="2156" y="4442"/>
                  </a:cubicBezTo>
                  <a:cubicBezTo>
                    <a:pt x="2882" y="4454"/>
                    <a:pt x="2501" y="5608"/>
                    <a:pt x="3668" y="5335"/>
                  </a:cubicBezTo>
                  <a:lnTo>
                    <a:pt x="3668" y="5335"/>
                  </a:lnTo>
                  <a:cubicBezTo>
                    <a:pt x="3275" y="5477"/>
                    <a:pt x="2858" y="5513"/>
                    <a:pt x="2454" y="5430"/>
                  </a:cubicBezTo>
                  <a:cubicBezTo>
                    <a:pt x="2489" y="5406"/>
                    <a:pt x="2525" y="5358"/>
                    <a:pt x="2537" y="5311"/>
                  </a:cubicBezTo>
                  <a:lnTo>
                    <a:pt x="2537" y="5299"/>
                  </a:lnTo>
                  <a:cubicBezTo>
                    <a:pt x="2537" y="5275"/>
                    <a:pt x="2537" y="5263"/>
                    <a:pt x="2537" y="5239"/>
                  </a:cubicBezTo>
                  <a:cubicBezTo>
                    <a:pt x="2537" y="5061"/>
                    <a:pt x="2287" y="5001"/>
                    <a:pt x="2204" y="5168"/>
                  </a:cubicBezTo>
                  <a:cubicBezTo>
                    <a:pt x="2346" y="5120"/>
                    <a:pt x="2370" y="5263"/>
                    <a:pt x="2299" y="5311"/>
                  </a:cubicBezTo>
                  <a:cubicBezTo>
                    <a:pt x="2227" y="5370"/>
                    <a:pt x="2085" y="5311"/>
                    <a:pt x="2037" y="5263"/>
                  </a:cubicBezTo>
                  <a:cubicBezTo>
                    <a:pt x="1989" y="5216"/>
                    <a:pt x="1965" y="5156"/>
                    <a:pt x="1965" y="5096"/>
                  </a:cubicBezTo>
                  <a:cubicBezTo>
                    <a:pt x="1954" y="4930"/>
                    <a:pt x="2061" y="4668"/>
                    <a:pt x="2382" y="4799"/>
                  </a:cubicBezTo>
                  <a:cubicBezTo>
                    <a:pt x="2287" y="4454"/>
                    <a:pt x="1823" y="4513"/>
                    <a:pt x="1644" y="4775"/>
                  </a:cubicBezTo>
                  <a:cubicBezTo>
                    <a:pt x="1525" y="4585"/>
                    <a:pt x="1382" y="4656"/>
                    <a:pt x="1358" y="4358"/>
                  </a:cubicBezTo>
                  <a:cubicBezTo>
                    <a:pt x="1096" y="4906"/>
                    <a:pt x="1430" y="5025"/>
                    <a:pt x="1513" y="5239"/>
                  </a:cubicBezTo>
                  <a:lnTo>
                    <a:pt x="1513" y="5239"/>
                  </a:lnTo>
                  <a:cubicBezTo>
                    <a:pt x="1287" y="4799"/>
                    <a:pt x="918" y="4942"/>
                    <a:pt x="632" y="4680"/>
                  </a:cubicBezTo>
                  <a:cubicBezTo>
                    <a:pt x="680" y="5227"/>
                    <a:pt x="1061" y="5216"/>
                    <a:pt x="1346" y="5347"/>
                  </a:cubicBezTo>
                  <a:lnTo>
                    <a:pt x="1346" y="5347"/>
                  </a:lnTo>
                  <a:cubicBezTo>
                    <a:pt x="632" y="5049"/>
                    <a:pt x="453" y="5442"/>
                    <a:pt x="1" y="5477"/>
                  </a:cubicBezTo>
                  <a:cubicBezTo>
                    <a:pt x="453" y="5525"/>
                    <a:pt x="632" y="5930"/>
                    <a:pt x="1346" y="5620"/>
                  </a:cubicBezTo>
                  <a:lnTo>
                    <a:pt x="1346" y="5620"/>
                  </a:lnTo>
                  <a:cubicBezTo>
                    <a:pt x="1061" y="5751"/>
                    <a:pt x="680" y="5739"/>
                    <a:pt x="632" y="6275"/>
                  </a:cubicBezTo>
                  <a:cubicBezTo>
                    <a:pt x="930" y="6013"/>
                    <a:pt x="1287" y="6168"/>
                    <a:pt x="1513" y="5716"/>
                  </a:cubicBezTo>
                  <a:lnTo>
                    <a:pt x="1513" y="5716"/>
                  </a:lnTo>
                  <a:cubicBezTo>
                    <a:pt x="1430" y="5942"/>
                    <a:pt x="1096" y="6049"/>
                    <a:pt x="1358" y="6609"/>
                  </a:cubicBezTo>
                  <a:cubicBezTo>
                    <a:pt x="1382" y="6311"/>
                    <a:pt x="1513" y="6382"/>
                    <a:pt x="1644" y="6192"/>
                  </a:cubicBezTo>
                  <a:cubicBezTo>
                    <a:pt x="1823" y="6442"/>
                    <a:pt x="2287" y="6513"/>
                    <a:pt x="2382" y="6168"/>
                  </a:cubicBezTo>
                  <a:cubicBezTo>
                    <a:pt x="2061" y="6299"/>
                    <a:pt x="1954" y="6037"/>
                    <a:pt x="1965" y="5870"/>
                  </a:cubicBezTo>
                  <a:cubicBezTo>
                    <a:pt x="1965" y="5811"/>
                    <a:pt x="1989" y="5751"/>
                    <a:pt x="2037" y="5704"/>
                  </a:cubicBezTo>
                  <a:cubicBezTo>
                    <a:pt x="2085" y="5656"/>
                    <a:pt x="2227" y="5597"/>
                    <a:pt x="2299" y="5656"/>
                  </a:cubicBezTo>
                  <a:cubicBezTo>
                    <a:pt x="2370" y="5704"/>
                    <a:pt x="2346" y="5847"/>
                    <a:pt x="2204" y="5799"/>
                  </a:cubicBezTo>
                  <a:cubicBezTo>
                    <a:pt x="2287" y="5966"/>
                    <a:pt x="2537" y="5906"/>
                    <a:pt x="2537" y="5716"/>
                  </a:cubicBezTo>
                  <a:cubicBezTo>
                    <a:pt x="2537" y="5704"/>
                    <a:pt x="2537" y="5680"/>
                    <a:pt x="2537" y="5668"/>
                  </a:cubicBezTo>
                  <a:lnTo>
                    <a:pt x="2537" y="5656"/>
                  </a:lnTo>
                  <a:cubicBezTo>
                    <a:pt x="2525" y="5597"/>
                    <a:pt x="2489" y="5561"/>
                    <a:pt x="2454" y="5537"/>
                  </a:cubicBezTo>
                  <a:cubicBezTo>
                    <a:pt x="2858" y="5454"/>
                    <a:pt x="3275" y="5489"/>
                    <a:pt x="3668" y="5620"/>
                  </a:cubicBezTo>
                  <a:cubicBezTo>
                    <a:pt x="2489" y="5347"/>
                    <a:pt x="2870" y="6513"/>
                    <a:pt x="2156" y="6513"/>
                  </a:cubicBezTo>
                  <a:lnTo>
                    <a:pt x="2227" y="6513"/>
                  </a:lnTo>
                  <a:cubicBezTo>
                    <a:pt x="2204" y="6525"/>
                    <a:pt x="2180" y="6525"/>
                    <a:pt x="2156" y="6513"/>
                  </a:cubicBezTo>
                  <a:cubicBezTo>
                    <a:pt x="2489" y="6609"/>
                    <a:pt x="2704" y="6609"/>
                    <a:pt x="2847" y="6537"/>
                  </a:cubicBezTo>
                  <a:cubicBezTo>
                    <a:pt x="3216" y="6359"/>
                    <a:pt x="3073" y="5978"/>
                    <a:pt x="3216" y="5847"/>
                  </a:cubicBezTo>
                  <a:cubicBezTo>
                    <a:pt x="3251" y="6085"/>
                    <a:pt x="3382" y="6132"/>
                    <a:pt x="3561" y="6061"/>
                  </a:cubicBezTo>
                  <a:cubicBezTo>
                    <a:pt x="3382" y="5906"/>
                    <a:pt x="3525" y="5716"/>
                    <a:pt x="3704" y="5728"/>
                  </a:cubicBezTo>
                  <a:cubicBezTo>
                    <a:pt x="3978" y="5739"/>
                    <a:pt x="4323" y="6025"/>
                    <a:pt x="4775" y="5716"/>
                  </a:cubicBezTo>
                  <a:cubicBezTo>
                    <a:pt x="4871" y="5704"/>
                    <a:pt x="4954" y="5680"/>
                    <a:pt x="5049" y="5656"/>
                  </a:cubicBezTo>
                  <a:cubicBezTo>
                    <a:pt x="4966" y="5704"/>
                    <a:pt x="4882" y="5751"/>
                    <a:pt x="4811" y="5811"/>
                  </a:cubicBezTo>
                  <a:cubicBezTo>
                    <a:pt x="4275" y="5906"/>
                    <a:pt x="4228" y="6359"/>
                    <a:pt x="4049" y="6561"/>
                  </a:cubicBezTo>
                  <a:cubicBezTo>
                    <a:pt x="3930" y="6692"/>
                    <a:pt x="3692" y="6656"/>
                    <a:pt x="3716" y="6418"/>
                  </a:cubicBezTo>
                  <a:cubicBezTo>
                    <a:pt x="3537" y="6490"/>
                    <a:pt x="3478" y="6632"/>
                    <a:pt x="3620" y="6811"/>
                  </a:cubicBezTo>
                  <a:cubicBezTo>
                    <a:pt x="3430" y="6823"/>
                    <a:pt x="3251" y="6454"/>
                    <a:pt x="2870" y="6585"/>
                  </a:cubicBezTo>
                  <a:cubicBezTo>
                    <a:pt x="2716" y="6644"/>
                    <a:pt x="2561" y="6787"/>
                    <a:pt x="2394" y="7097"/>
                  </a:cubicBezTo>
                  <a:lnTo>
                    <a:pt x="2394" y="7097"/>
                  </a:lnTo>
                  <a:cubicBezTo>
                    <a:pt x="2906" y="6597"/>
                    <a:pt x="3454" y="7680"/>
                    <a:pt x="4097" y="6656"/>
                  </a:cubicBezTo>
                  <a:lnTo>
                    <a:pt x="4097" y="6656"/>
                  </a:lnTo>
                  <a:cubicBezTo>
                    <a:pt x="3918" y="7025"/>
                    <a:pt x="3644" y="7347"/>
                    <a:pt x="3299" y="7585"/>
                  </a:cubicBezTo>
                  <a:cubicBezTo>
                    <a:pt x="3311" y="7537"/>
                    <a:pt x="3299" y="7478"/>
                    <a:pt x="3275" y="7442"/>
                  </a:cubicBezTo>
                  <a:lnTo>
                    <a:pt x="3275" y="7430"/>
                  </a:lnTo>
                  <a:cubicBezTo>
                    <a:pt x="3263" y="7418"/>
                    <a:pt x="3251" y="7406"/>
                    <a:pt x="3239" y="7394"/>
                  </a:cubicBezTo>
                  <a:cubicBezTo>
                    <a:pt x="3108" y="7240"/>
                    <a:pt x="2870" y="7382"/>
                    <a:pt x="2942" y="7573"/>
                  </a:cubicBezTo>
                  <a:cubicBezTo>
                    <a:pt x="3013" y="7442"/>
                    <a:pt x="3120" y="7513"/>
                    <a:pt x="3108" y="7609"/>
                  </a:cubicBezTo>
                  <a:cubicBezTo>
                    <a:pt x="3108" y="7692"/>
                    <a:pt x="2966" y="7752"/>
                    <a:pt x="2894" y="7752"/>
                  </a:cubicBezTo>
                  <a:cubicBezTo>
                    <a:pt x="2835" y="7752"/>
                    <a:pt x="2775" y="7728"/>
                    <a:pt x="2727" y="7680"/>
                  </a:cubicBezTo>
                  <a:cubicBezTo>
                    <a:pt x="2596" y="7573"/>
                    <a:pt x="2489" y="7323"/>
                    <a:pt x="2811" y="7192"/>
                  </a:cubicBezTo>
                  <a:cubicBezTo>
                    <a:pt x="2501" y="7013"/>
                    <a:pt x="2215" y="7382"/>
                    <a:pt x="2275" y="7692"/>
                  </a:cubicBezTo>
                  <a:cubicBezTo>
                    <a:pt x="2049" y="7644"/>
                    <a:pt x="2001" y="7787"/>
                    <a:pt x="1787" y="7597"/>
                  </a:cubicBezTo>
                  <a:cubicBezTo>
                    <a:pt x="1989" y="8168"/>
                    <a:pt x="2299" y="8025"/>
                    <a:pt x="2513" y="8121"/>
                  </a:cubicBezTo>
                  <a:lnTo>
                    <a:pt x="2513" y="8121"/>
                  </a:lnTo>
                  <a:cubicBezTo>
                    <a:pt x="2037" y="7966"/>
                    <a:pt x="1894" y="8323"/>
                    <a:pt x="1489" y="8347"/>
                  </a:cubicBezTo>
                  <a:cubicBezTo>
                    <a:pt x="1906" y="8704"/>
                    <a:pt x="2168" y="8418"/>
                    <a:pt x="2466" y="8311"/>
                  </a:cubicBezTo>
                  <a:lnTo>
                    <a:pt x="2466" y="8311"/>
                  </a:lnTo>
                  <a:cubicBezTo>
                    <a:pt x="1739" y="8609"/>
                    <a:pt x="1906" y="9002"/>
                    <a:pt x="1620" y="9347"/>
                  </a:cubicBezTo>
                  <a:cubicBezTo>
                    <a:pt x="1965" y="9049"/>
                    <a:pt x="2370" y="9228"/>
                    <a:pt x="2656" y="8502"/>
                  </a:cubicBezTo>
                  <a:lnTo>
                    <a:pt x="2656" y="8502"/>
                  </a:lnTo>
                  <a:cubicBezTo>
                    <a:pt x="2549" y="8799"/>
                    <a:pt x="2263" y="9049"/>
                    <a:pt x="2620" y="9466"/>
                  </a:cubicBezTo>
                  <a:cubicBezTo>
                    <a:pt x="2644" y="9073"/>
                    <a:pt x="3001" y="8930"/>
                    <a:pt x="2847" y="8454"/>
                  </a:cubicBezTo>
                  <a:lnTo>
                    <a:pt x="2847" y="8454"/>
                  </a:lnTo>
                  <a:cubicBezTo>
                    <a:pt x="2942" y="8668"/>
                    <a:pt x="2787" y="8978"/>
                    <a:pt x="3370" y="9180"/>
                  </a:cubicBezTo>
                  <a:cubicBezTo>
                    <a:pt x="3180" y="8954"/>
                    <a:pt x="3323" y="8906"/>
                    <a:pt x="3275" y="8692"/>
                  </a:cubicBezTo>
                  <a:cubicBezTo>
                    <a:pt x="3573" y="8752"/>
                    <a:pt x="3954" y="8466"/>
                    <a:pt x="3775" y="8156"/>
                  </a:cubicBezTo>
                  <a:cubicBezTo>
                    <a:pt x="3644" y="8478"/>
                    <a:pt x="3394" y="8359"/>
                    <a:pt x="3275" y="8240"/>
                  </a:cubicBezTo>
                  <a:cubicBezTo>
                    <a:pt x="3239" y="8192"/>
                    <a:pt x="3216" y="8133"/>
                    <a:pt x="3216" y="8073"/>
                  </a:cubicBezTo>
                  <a:cubicBezTo>
                    <a:pt x="3216" y="8002"/>
                    <a:pt x="3275" y="7859"/>
                    <a:pt x="3358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42" y="8025"/>
                    <a:pt x="3466" y="8025"/>
                  </a:cubicBezTo>
                  <a:cubicBezTo>
                    <a:pt x="3549" y="8025"/>
                    <a:pt x="3620" y="7942"/>
                    <a:pt x="3620" y="7859"/>
                  </a:cubicBezTo>
                  <a:cubicBezTo>
                    <a:pt x="3620" y="7811"/>
                    <a:pt x="3609" y="7763"/>
                    <a:pt x="3573" y="7728"/>
                  </a:cubicBezTo>
                  <a:cubicBezTo>
                    <a:pt x="3561" y="7716"/>
                    <a:pt x="3549" y="7692"/>
                    <a:pt x="3537" y="7692"/>
                  </a:cubicBezTo>
                  <a:lnTo>
                    <a:pt x="3525" y="7692"/>
                  </a:lnTo>
                  <a:cubicBezTo>
                    <a:pt x="3478" y="7656"/>
                    <a:pt x="3430" y="7656"/>
                    <a:pt x="3382" y="7656"/>
                  </a:cubicBezTo>
                  <a:cubicBezTo>
                    <a:pt x="3620" y="7311"/>
                    <a:pt x="3930" y="7037"/>
                    <a:pt x="4311" y="6859"/>
                  </a:cubicBezTo>
                  <a:cubicBezTo>
                    <a:pt x="3275" y="7502"/>
                    <a:pt x="4371" y="8049"/>
                    <a:pt x="3859" y="8561"/>
                  </a:cubicBezTo>
                  <a:lnTo>
                    <a:pt x="3918" y="8514"/>
                  </a:lnTo>
                  <a:cubicBezTo>
                    <a:pt x="3894" y="8525"/>
                    <a:pt x="3882" y="8549"/>
                    <a:pt x="3859" y="8561"/>
                  </a:cubicBezTo>
                  <a:cubicBezTo>
                    <a:pt x="4156" y="8395"/>
                    <a:pt x="4311" y="8240"/>
                    <a:pt x="4371" y="8097"/>
                  </a:cubicBezTo>
                  <a:cubicBezTo>
                    <a:pt x="4501" y="7704"/>
                    <a:pt x="4132" y="7537"/>
                    <a:pt x="4144" y="7335"/>
                  </a:cubicBezTo>
                  <a:cubicBezTo>
                    <a:pt x="4323" y="7490"/>
                    <a:pt x="4466" y="7430"/>
                    <a:pt x="4537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7" y="6728"/>
                    <a:pt x="5049" y="6680"/>
                    <a:pt x="5144" y="6144"/>
                  </a:cubicBezTo>
                  <a:cubicBezTo>
                    <a:pt x="5204" y="6073"/>
                    <a:pt x="5252" y="5989"/>
                    <a:pt x="5299" y="5918"/>
                  </a:cubicBezTo>
                  <a:cubicBezTo>
                    <a:pt x="5275" y="6001"/>
                    <a:pt x="5252" y="6085"/>
                    <a:pt x="5240" y="6180"/>
                  </a:cubicBezTo>
                  <a:cubicBezTo>
                    <a:pt x="4930" y="6632"/>
                    <a:pt x="5216" y="6978"/>
                    <a:pt x="5228" y="7252"/>
                  </a:cubicBezTo>
                  <a:cubicBezTo>
                    <a:pt x="5228" y="7442"/>
                    <a:pt x="5049" y="7573"/>
                    <a:pt x="4894" y="7394"/>
                  </a:cubicBezTo>
                  <a:cubicBezTo>
                    <a:pt x="4823" y="7573"/>
                    <a:pt x="4882" y="7704"/>
                    <a:pt x="5109" y="7740"/>
                  </a:cubicBezTo>
                  <a:cubicBezTo>
                    <a:pt x="4978" y="7883"/>
                    <a:pt x="4597" y="7740"/>
                    <a:pt x="4418" y="8109"/>
                  </a:cubicBezTo>
                  <a:cubicBezTo>
                    <a:pt x="4347" y="8264"/>
                    <a:pt x="4347" y="8466"/>
                    <a:pt x="4442" y="8799"/>
                  </a:cubicBezTo>
                  <a:lnTo>
                    <a:pt x="4442" y="8799"/>
                  </a:lnTo>
                  <a:lnTo>
                    <a:pt x="4442" y="8799"/>
                  </a:lnTo>
                  <a:cubicBezTo>
                    <a:pt x="4442" y="8085"/>
                    <a:pt x="5609" y="8466"/>
                    <a:pt x="5335" y="7299"/>
                  </a:cubicBezTo>
                  <a:lnTo>
                    <a:pt x="5335" y="7299"/>
                  </a:lnTo>
                  <a:cubicBezTo>
                    <a:pt x="5466" y="7680"/>
                    <a:pt x="5502" y="8109"/>
                    <a:pt x="5418" y="8514"/>
                  </a:cubicBezTo>
                  <a:cubicBezTo>
                    <a:pt x="5394" y="8478"/>
                    <a:pt x="5359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2" y="8430"/>
                    <a:pt x="5240" y="8430"/>
                  </a:cubicBezTo>
                  <a:cubicBezTo>
                    <a:pt x="5133" y="8442"/>
                    <a:pt x="5061" y="8525"/>
                    <a:pt x="5061" y="8621"/>
                  </a:cubicBezTo>
                  <a:cubicBezTo>
                    <a:pt x="5061" y="8668"/>
                    <a:pt x="5085" y="8716"/>
                    <a:pt x="5133" y="8752"/>
                  </a:cubicBezTo>
                  <a:lnTo>
                    <a:pt x="5156" y="8764"/>
                  </a:lnTo>
                  <a:cubicBezTo>
                    <a:pt x="5121" y="8621"/>
                    <a:pt x="5252" y="8597"/>
                    <a:pt x="5311" y="8668"/>
                  </a:cubicBezTo>
                  <a:cubicBezTo>
                    <a:pt x="5359" y="8740"/>
                    <a:pt x="5311" y="8883"/>
                    <a:pt x="5252" y="8930"/>
                  </a:cubicBezTo>
                  <a:cubicBezTo>
                    <a:pt x="5204" y="8978"/>
                    <a:pt x="5144" y="9002"/>
                    <a:pt x="5085" y="9002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42" y="8680"/>
                    <a:pt x="4513" y="9145"/>
                    <a:pt x="4763" y="9323"/>
                  </a:cubicBezTo>
                  <a:cubicBezTo>
                    <a:pt x="4573" y="9454"/>
                    <a:pt x="4644" y="9585"/>
                    <a:pt x="4347" y="9597"/>
                  </a:cubicBezTo>
                  <a:cubicBezTo>
                    <a:pt x="4906" y="9871"/>
                    <a:pt x="5013" y="9538"/>
                    <a:pt x="5240" y="9454"/>
                  </a:cubicBezTo>
                  <a:lnTo>
                    <a:pt x="5240" y="9454"/>
                  </a:lnTo>
                  <a:cubicBezTo>
                    <a:pt x="4787" y="9680"/>
                    <a:pt x="4942" y="10038"/>
                    <a:pt x="4680" y="10335"/>
                  </a:cubicBezTo>
                  <a:cubicBezTo>
                    <a:pt x="5216" y="10288"/>
                    <a:pt x="5204" y="9907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30" y="10514"/>
                    <a:pt x="5466" y="10954"/>
                  </a:cubicBezTo>
                  <a:cubicBezTo>
                    <a:pt x="5514" y="10514"/>
                    <a:pt x="5918" y="10335"/>
                    <a:pt x="5609" y="9621"/>
                  </a:cubicBezTo>
                  <a:lnTo>
                    <a:pt x="5609" y="9621"/>
                  </a:lnTo>
                  <a:cubicBezTo>
                    <a:pt x="5740" y="9907"/>
                    <a:pt x="5728" y="10288"/>
                    <a:pt x="6264" y="10335"/>
                  </a:cubicBezTo>
                  <a:cubicBezTo>
                    <a:pt x="6002" y="10038"/>
                    <a:pt x="6156" y="9680"/>
                    <a:pt x="5704" y="9454"/>
                  </a:cubicBezTo>
                  <a:lnTo>
                    <a:pt x="5704" y="9454"/>
                  </a:lnTo>
                  <a:cubicBezTo>
                    <a:pt x="5930" y="9538"/>
                    <a:pt x="6037" y="9871"/>
                    <a:pt x="6597" y="9597"/>
                  </a:cubicBezTo>
                  <a:cubicBezTo>
                    <a:pt x="6299" y="9585"/>
                    <a:pt x="6371" y="9454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87" y="8906"/>
                    <a:pt x="6025" y="9002"/>
                    <a:pt x="5859" y="9002"/>
                  </a:cubicBezTo>
                  <a:cubicBezTo>
                    <a:pt x="5799" y="9002"/>
                    <a:pt x="5740" y="8978"/>
                    <a:pt x="5692" y="8930"/>
                  </a:cubicBezTo>
                  <a:cubicBezTo>
                    <a:pt x="5644" y="8883"/>
                    <a:pt x="5585" y="8740"/>
                    <a:pt x="5644" y="8668"/>
                  </a:cubicBezTo>
                  <a:cubicBezTo>
                    <a:pt x="5692" y="8597"/>
                    <a:pt x="5835" y="8621"/>
                    <a:pt x="5787" y="8764"/>
                  </a:cubicBezTo>
                  <a:lnTo>
                    <a:pt x="5823" y="8752"/>
                  </a:lnTo>
                  <a:cubicBezTo>
                    <a:pt x="5859" y="8716"/>
                    <a:pt x="5883" y="8668"/>
                    <a:pt x="5883" y="8621"/>
                  </a:cubicBezTo>
                  <a:cubicBezTo>
                    <a:pt x="5883" y="8525"/>
                    <a:pt x="5811" y="8442"/>
                    <a:pt x="5704" y="8430"/>
                  </a:cubicBezTo>
                  <a:cubicBezTo>
                    <a:pt x="5692" y="8430"/>
                    <a:pt x="5668" y="8430"/>
                    <a:pt x="5656" y="8430"/>
                  </a:cubicBezTo>
                  <a:lnTo>
                    <a:pt x="5644" y="8430"/>
                  </a:lnTo>
                  <a:cubicBezTo>
                    <a:pt x="5597" y="8442"/>
                    <a:pt x="5549" y="8478"/>
                    <a:pt x="5525" y="8514"/>
                  </a:cubicBezTo>
                  <a:cubicBezTo>
                    <a:pt x="5442" y="8109"/>
                    <a:pt x="5478" y="7680"/>
                    <a:pt x="5621" y="7299"/>
                  </a:cubicBezTo>
                  <a:cubicBezTo>
                    <a:pt x="5335" y="8478"/>
                    <a:pt x="6502" y="8085"/>
                    <a:pt x="6514" y="8811"/>
                  </a:cubicBezTo>
                  <a:lnTo>
                    <a:pt x="6514" y="8728"/>
                  </a:lnTo>
                  <a:cubicBezTo>
                    <a:pt x="6514" y="8764"/>
                    <a:pt x="6514" y="8787"/>
                    <a:pt x="6514" y="8811"/>
                  </a:cubicBezTo>
                  <a:cubicBezTo>
                    <a:pt x="6597" y="8478"/>
                    <a:pt x="6597" y="8264"/>
                    <a:pt x="6526" y="8121"/>
                  </a:cubicBezTo>
                  <a:cubicBezTo>
                    <a:pt x="6347" y="7752"/>
                    <a:pt x="5966" y="7894"/>
                    <a:pt x="5835" y="7740"/>
                  </a:cubicBezTo>
                  <a:cubicBezTo>
                    <a:pt x="6073" y="7716"/>
                    <a:pt x="6133" y="7573"/>
                    <a:pt x="6049" y="7394"/>
                  </a:cubicBezTo>
                  <a:cubicBezTo>
                    <a:pt x="5895" y="7585"/>
                    <a:pt x="5704" y="7442"/>
                    <a:pt x="5716" y="7263"/>
                  </a:cubicBezTo>
                  <a:cubicBezTo>
                    <a:pt x="5728" y="6990"/>
                    <a:pt x="6014" y="6644"/>
                    <a:pt x="5704" y="6192"/>
                  </a:cubicBezTo>
                  <a:cubicBezTo>
                    <a:pt x="5692" y="6097"/>
                    <a:pt x="5680" y="6013"/>
                    <a:pt x="5644" y="5918"/>
                  </a:cubicBezTo>
                  <a:cubicBezTo>
                    <a:pt x="5692" y="6001"/>
                    <a:pt x="5740" y="6085"/>
                    <a:pt x="5799" y="6156"/>
                  </a:cubicBezTo>
                  <a:cubicBezTo>
                    <a:pt x="5895" y="6692"/>
                    <a:pt x="6347" y="6728"/>
                    <a:pt x="6549" y="6918"/>
                  </a:cubicBezTo>
                  <a:cubicBezTo>
                    <a:pt x="6680" y="7037"/>
                    <a:pt x="6645" y="7275"/>
                    <a:pt x="6406" y="7252"/>
                  </a:cubicBezTo>
                  <a:cubicBezTo>
                    <a:pt x="6478" y="7430"/>
                    <a:pt x="6621" y="7490"/>
                    <a:pt x="6799" y="7347"/>
                  </a:cubicBezTo>
                  <a:cubicBezTo>
                    <a:pt x="6811" y="7537"/>
                    <a:pt x="6454" y="7716"/>
                    <a:pt x="6585" y="8097"/>
                  </a:cubicBezTo>
                  <a:cubicBezTo>
                    <a:pt x="6633" y="8252"/>
                    <a:pt x="6776" y="8406"/>
                    <a:pt x="7085" y="8573"/>
                  </a:cubicBezTo>
                  <a:lnTo>
                    <a:pt x="7085" y="8573"/>
                  </a:lnTo>
                  <a:lnTo>
                    <a:pt x="7085" y="8573"/>
                  </a:lnTo>
                  <a:cubicBezTo>
                    <a:pt x="6585" y="8061"/>
                    <a:pt x="7669" y="7513"/>
                    <a:pt x="6645" y="6882"/>
                  </a:cubicBezTo>
                  <a:lnTo>
                    <a:pt x="6645" y="6882"/>
                  </a:lnTo>
                  <a:cubicBezTo>
                    <a:pt x="7026" y="7049"/>
                    <a:pt x="7347" y="7335"/>
                    <a:pt x="7573" y="7668"/>
                  </a:cubicBezTo>
                  <a:cubicBezTo>
                    <a:pt x="7526" y="7668"/>
                    <a:pt x="7478" y="7668"/>
                    <a:pt x="7442" y="7704"/>
                  </a:cubicBezTo>
                  <a:lnTo>
                    <a:pt x="7430" y="7704"/>
                  </a:lnTo>
                  <a:cubicBezTo>
                    <a:pt x="7407" y="7716"/>
                    <a:pt x="7395" y="7728"/>
                    <a:pt x="7383" y="7740"/>
                  </a:cubicBezTo>
                  <a:cubicBezTo>
                    <a:pt x="7252" y="7871"/>
                    <a:pt x="7383" y="8097"/>
                    <a:pt x="7561" y="8037"/>
                  </a:cubicBezTo>
                  <a:cubicBezTo>
                    <a:pt x="7430" y="7966"/>
                    <a:pt x="7514" y="7847"/>
                    <a:pt x="7597" y="7859"/>
                  </a:cubicBezTo>
                  <a:cubicBezTo>
                    <a:pt x="7692" y="7871"/>
                    <a:pt x="7752" y="8002"/>
                    <a:pt x="7752" y="8085"/>
                  </a:cubicBezTo>
                  <a:cubicBezTo>
                    <a:pt x="7752" y="8144"/>
                    <a:pt x="7728" y="8204"/>
                    <a:pt x="7680" y="8252"/>
                  </a:cubicBezTo>
                  <a:cubicBezTo>
                    <a:pt x="7573" y="8371"/>
                    <a:pt x="7311" y="8490"/>
                    <a:pt x="7180" y="8168"/>
                  </a:cubicBezTo>
                  <a:cubicBezTo>
                    <a:pt x="7014" y="8478"/>
                    <a:pt x="7383" y="8764"/>
                    <a:pt x="7680" y="8692"/>
                  </a:cubicBezTo>
                  <a:cubicBezTo>
                    <a:pt x="7645" y="8918"/>
                    <a:pt x="7788" y="8966"/>
                    <a:pt x="7597" y="9192"/>
                  </a:cubicBezTo>
                  <a:cubicBezTo>
                    <a:pt x="8169" y="8990"/>
                    <a:pt x="8014" y="8680"/>
                    <a:pt x="8109" y="8466"/>
                  </a:cubicBezTo>
                  <a:lnTo>
                    <a:pt x="8109" y="8466"/>
                  </a:lnTo>
                  <a:cubicBezTo>
                    <a:pt x="7966" y="8942"/>
                    <a:pt x="8323" y="9085"/>
                    <a:pt x="8335" y="9478"/>
                  </a:cubicBezTo>
                  <a:cubicBezTo>
                    <a:pt x="8692" y="9061"/>
                    <a:pt x="8407" y="8799"/>
                    <a:pt x="8300" y="8514"/>
                  </a:cubicBezTo>
                  <a:lnTo>
                    <a:pt x="8300" y="8514"/>
                  </a:lnTo>
                  <a:cubicBezTo>
                    <a:pt x="8597" y="9228"/>
                    <a:pt x="9002" y="9061"/>
                    <a:pt x="9347" y="9359"/>
                  </a:cubicBezTo>
                  <a:cubicBezTo>
                    <a:pt x="9050" y="9014"/>
                    <a:pt x="9216" y="8609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66" y="8359"/>
                  </a:cubicBezTo>
                  <a:cubicBezTo>
                    <a:pt x="9073" y="8335"/>
                    <a:pt x="8931" y="7978"/>
                    <a:pt x="8442" y="8133"/>
                  </a:cubicBezTo>
                  <a:lnTo>
                    <a:pt x="8442" y="8133"/>
                  </a:lnTo>
                  <a:cubicBezTo>
                    <a:pt x="8669" y="8037"/>
                    <a:pt x="8978" y="8180"/>
                    <a:pt x="9181" y="7609"/>
                  </a:cubicBezTo>
                  <a:cubicBezTo>
                    <a:pt x="8954" y="7799"/>
                    <a:pt x="8907" y="7656"/>
                    <a:pt x="8681" y="7704"/>
                  </a:cubicBezTo>
                  <a:cubicBezTo>
                    <a:pt x="8752" y="7406"/>
                    <a:pt x="8454" y="7025"/>
                    <a:pt x="8145" y="7204"/>
                  </a:cubicBezTo>
                  <a:cubicBezTo>
                    <a:pt x="8478" y="7323"/>
                    <a:pt x="8359" y="7585"/>
                    <a:pt x="8240" y="7692"/>
                  </a:cubicBezTo>
                  <a:cubicBezTo>
                    <a:pt x="8192" y="7740"/>
                    <a:pt x="8133" y="7763"/>
                    <a:pt x="8073" y="7763"/>
                  </a:cubicBezTo>
                  <a:cubicBezTo>
                    <a:pt x="8002" y="7763"/>
                    <a:pt x="7859" y="7704"/>
                    <a:pt x="7847" y="7621"/>
                  </a:cubicBezTo>
                  <a:cubicBezTo>
                    <a:pt x="7835" y="7525"/>
                    <a:pt x="7954" y="7454"/>
                    <a:pt x="8026" y="7585"/>
                  </a:cubicBezTo>
                  <a:cubicBezTo>
                    <a:pt x="8026" y="7561"/>
                    <a:pt x="8038" y="7537"/>
                    <a:pt x="8026" y="7513"/>
                  </a:cubicBezTo>
                  <a:cubicBezTo>
                    <a:pt x="8026" y="7418"/>
                    <a:pt x="7954" y="7359"/>
                    <a:pt x="7871" y="7359"/>
                  </a:cubicBezTo>
                  <a:cubicBezTo>
                    <a:pt x="7811" y="7347"/>
                    <a:pt x="7764" y="7371"/>
                    <a:pt x="7728" y="7406"/>
                  </a:cubicBezTo>
                  <a:cubicBezTo>
                    <a:pt x="7716" y="7418"/>
                    <a:pt x="7704" y="7430"/>
                    <a:pt x="7692" y="7442"/>
                  </a:cubicBezTo>
                  <a:lnTo>
                    <a:pt x="7680" y="7454"/>
                  </a:lnTo>
                  <a:cubicBezTo>
                    <a:pt x="7657" y="7490"/>
                    <a:pt x="7657" y="7549"/>
                    <a:pt x="7657" y="7597"/>
                  </a:cubicBezTo>
                  <a:cubicBezTo>
                    <a:pt x="7311" y="7359"/>
                    <a:pt x="7038" y="7037"/>
                    <a:pt x="6859" y="6668"/>
                  </a:cubicBezTo>
                  <a:cubicBezTo>
                    <a:pt x="7502" y="7692"/>
                    <a:pt x="8050" y="6597"/>
                    <a:pt x="8562" y="7109"/>
                  </a:cubicBezTo>
                  <a:cubicBezTo>
                    <a:pt x="8550" y="7097"/>
                    <a:pt x="8526" y="7073"/>
                    <a:pt x="8514" y="7061"/>
                  </a:cubicBezTo>
                  <a:cubicBezTo>
                    <a:pt x="8526" y="7073"/>
                    <a:pt x="8550" y="7097"/>
                    <a:pt x="8562" y="7109"/>
                  </a:cubicBezTo>
                  <a:cubicBezTo>
                    <a:pt x="8395" y="6811"/>
                    <a:pt x="8240" y="6668"/>
                    <a:pt x="8085" y="6609"/>
                  </a:cubicBezTo>
                  <a:cubicBezTo>
                    <a:pt x="7704" y="6478"/>
                    <a:pt x="7538" y="6847"/>
                    <a:pt x="7335" y="6835"/>
                  </a:cubicBezTo>
                  <a:cubicBezTo>
                    <a:pt x="7490" y="6644"/>
                    <a:pt x="7430" y="6513"/>
                    <a:pt x="7240" y="6442"/>
                  </a:cubicBezTo>
                  <a:cubicBezTo>
                    <a:pt x="7264" y="6680"/>
                    <a:pt x="7038" y="6716"/>
                    <a:pt x="6907" y="6585"/>
                  </a:cubicBezTo>
                  <a:cubicBezTo>
                    <a:pt x="6728" y="6382"/>
                    <a:pt x="6680" y="5918"/>
                    <a:pt x="6145" y="5823"/>
                  </a:cubicBezTo>
                  <a:cubicBezTo>
                    <a:pt x="6073" y="5763"/>
                    <a:pt x="5990" y="5716"/>
                    <a:pt x="5918" y="5680"/>
                  </a:cubicBezTo>
                  <a:cubicBezTo>
                    <a:pt x="6002" y="5704"/>
                    <a:pt x="6097" y="5728"/>
                    <a:pt x="6180" y="5739"/>
                  </a:cubicBezTo>
                  <a:cubicBezTo>
                    <a:pt x="6633" y="6049"/>
                    <a:pt x="6978" y="5751"/>
                    <a:pt x="7252" y="5751"/>
                  </a:cubicBezTo>
                  <a:cubicBezTo>
                    <a:pt x="7430" y="5739"/>
                    <a:pt x="7573" y="5918"/>
                    <a:pt x="7395" y="6073"/>
                  </a:cubicBezTo>
                  <a:cubicBezTo>
                    <a:pt x="7573" y="6156"/>
                    <a:pt x="7704" y="6097"/>
                    <a:pt x="7740" y="5870"/>
                  </a:cubicBezTo>
                  <a:cubicBezTo>
                    <a:pt x="7883" y="6001"/>
                    <a:pt x="7740" y="6382"/>
                    <a:pt x="8109" y="6561"/>
                  </a:cubicBezTo>
                  <a:cubicBezTo>
                    <a:pt x="8264" y="6632"/>
                    <a:pt x="8466" y="6632"/>
                    <a:pt x="8800" y="6537"/>
                  </a:cubicBezTo>
                  <a:lnTo>
                    <a:pt x="8800" y="6537"/>
                  </a:lnTo>
                  <a:cubicBezTo>
                    <a:pt x="8085" y="6525"/>
                    <a:pt x="8466" y="5370"/>
                    <a:pt x="7299" y="5644"/>
                  </a:cubicBezTo>
                  <a:lnTo>
                    <a:pt x="7299" y="5644"/>
                  </a:lnTo>
                  <a:cubicBezTo>
                    <a:pt x="7680" y="5501"/>
                    <a:pt x="8109" y="5477"/>
                    <a:pt x="8514" y="5549"/>
                  </a:cubicBezTo>
                  <a:cubicBezTo>
                    <a:pt x="8478" y="5585"/>
                    <a:pt x="8442" y="5620"/>
                    <a:pt x="8431" y="5668"/>
                  </a:cubicBezTo>
                  <a:lnTo>
                    <a:pt x="8431" y="5680"/>
                  </a:lnTo>
                  <a:cubicBezTo>
                    <a:pt x="8431" y="5704"/>
                    <a:pt x="8431" y="5716"/>
                    <a:pt x="8431" y="5739"/>
                  </a:cubicBezTo>
                  <a:cubicBezTo>
                    <a:pt x="8431" y="5930"/>
                    <a:pt x="8681" y="5989"/>
                    <a:pt x="8764" y="5823"/>
                  </a:cubicBezTo>
                  <a:cubicBezTo>
                    <a:pt x="8621" y="5858"/>
                    <a:pt x="8597" y="5728"/>
                    <a:pt x="8669" y="5668"/>
                  </a:cubicBezTo>
                  <a:cubicBezTo>
                    <a:pt x="8728" y="5620"/>
                    <a:pt x="8871" y="5668"/>
                    <a:pt x="8931" y="5728"/>
                  </a:cubicBezTo>
                  <a:cubicBezTo>
                    <a:pt x="8966" y="5763"/>
                    <a:pt x="8990" y="5823"/>
                    <a:pt x="8990" y="5894"/>
                  </a:cubicBezTo>
                  <a:cubicBezTo>
                    <a:pt x="9002" y="6049"/>
                    <a:pt x="8907" y="6323"/>
                    <a:pt x="8585" y="6192"/>
                  </a:cubicBezTo>
                  <a:cubicBezTo>
                    <a:pt x="8681" y="6525"/>
                    <a:pt x="9145" y="6466"/>
                    <a:pt x="9324" y="6204"/>
                  </a:cubicBezTo>
                  <a:cubicBezTo>
                    <a:pt x="9443" y="6406"/>
                    <a:pt x="9574" y="6323"/>
                    <a:pt x="9597" y="6620"/>
                  </a:cubicBezTo>
                  <a:cubicBezTo>
                    <a:pt x="9871" y="6073"/>
                    <a:pt x="9538" y="5954"/>
                    <a:pt x="9454" y="5739"/>
                  </a:cubicBezTo>
                  <a:lnTo>
                    <a:pt x="9454" y="5739"/>
                  </a:lnTo>
                  <a:cubicBezTo>
                    <a:pt x="9681" y="6180"/>
                    <a:pt x="10038" y="6037"/>
                    <a:pt x="10336" y="6299"/>
                  </a:cubicBezTo>
                  <a:cubicBezTo>
                    <a:pt x="10288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6" y="5930"/>
                    <a:pt x="10514" y="5537"/>
                    <a:pt x="10955" y="5501"/>
                  </a:cubicBezTo>
                  <a:cubicBezTo>
                    <a:pt x="10514" y="5454"/>
                    <a:pt x="10336" y="5049"/>
                    <a:pt x="9621" y="5358"/>
                  </a:cubicBezTo>
                  <a:lnTo>
                    <a:pt x="9621" y="5358"/>
                  </a:lnTo>
                  <a:cubicBezTo>
                    <a:pt x="9907" y="5227"/>
                    <a:pt x="10288" y="5251"/>
                    <a:pt x="10336" y="4704"/>
                  </a:cubicBezTo>
                  <a:cubicBezTo>
                    <a:pt x="10038" y="4966"/>
                    <a:pt x="9681" y="4811"/>
                    <a:pt x="9454" y="5263"/>
                  </a:cubicBezTo>
                  <a:lnTo>
                    <a:pt x="9454" y="5263"/>
                  </a:lnTo>
                  <a:cubicBezTo>
                    <a:pt x="9538" y="5037"/>
                    <a:pt x="9859" y="4930"/>
                    <a:pt x="9597" y="4382"/>
                  </a:cubicBezTo>
                  <a:cubicBezTo>
                    <a:pt x="9562" y="4656"/>
                    <a:pt x="9431" y="4585"/>
                    <a:pt x="9300" y="4775"/>
                  </a:cubicBezTo>
                  <a:close/>
                  <a:moveTo>
                    <a:pt x="3644" y="5632"/>
                  </a:moveTo>
                  <a:close/>
                  <a:moveTo>
                    <a:pt x="4609" y="5739"/>
                  </a:moveTo>
                  <a:cubicBezTo>
                    <a:pt x="4478" y="5811"/>
                    <a:pt x="4323" y="5835"/>
                    <a:pt x="4180" y="5799"/>
                  </a:cubicBezTo>
                  <a:cubicBezTo>
                    <a:pt x="3990" y="5751"/>
                    <a:pt x="3799" y="5608"/>
                    <a:pt x="3454" y="5537"/>
                  </a:cubicBezTo>
                  <a:cubicBezTo>
                    <a:pt x="3358" y="5513"/>
                    <a:pt x="3263" y="5501"/>
                    <a:pt x="3156" y="5489"/>
                  </a:cubicBezTo>
                  <a:cubicBezTo>
                    <a:pt x="3251" y="5477"/>
                    <a:pt x="3358" y="5454"/>
                    <a:pt x="3454" y="5430"/>
                  </a:cubicBezTo>
                  <a:cubicBezTo>
                    <a:pt x="3799" y="5358"/>
                    <a:pt x="3990" y="5216"/>
                    <a:pt x="4180" y="5168"/>
                  </a:cubicBezTo>
                  <a:cubicBezTo>
                    <a:pt x="4323" y="5132"/>
                    <a:pt x="4478" y="5156"/>
                    <a:pt x="4609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56"/>
                    <a:pt x="4382" y="5739"/>
                    <a:pt x="4609" y="5739"/>
                  </a:cubicBezTo>
                  <a:close/>
                  <a:moveTo>
                    <a:pt x="4287" y="4084"/>
                  </a:moveTo>
                  <a:close/>
                  <a:moveTo>
                    <a:pt x="4287" y="6882"/>
                  </a:moveTo>
                  <a:close/>
                  <a:moveTo>
                    <a:pt x="4787" y="6620"/>
                  </a:moveTo>
                  <a:cubicBezTo>
                    <a:pt x="4609" y="6716"/>
                    <a:pt x="4382" y="6751"/>
                    <a:pt x="4073" y="6942"/>
                  </a:cubicBezTo>
                  <a:cubicBezTo>
                    <a:pt x="4001" y="6990"/>
                    <a:pt x="3918" y="7049"/>
                    <a:pt x="3823" y="7121"/>
                  </a:cubicBezTo>
                  <a:cubicBezTo>
                    <a:pt x="3894" y="7037"/>
                    <a:pt x="3954" y="6954"/>
                    <a:pt x="4001" y="6871"/>
                  </a:cubicBezTo>
                  <a:cubicBezTo>
                    <a:pt x="4204" y="6573"/>
                    <a:pt x="4228" y="6335"/>
                    <a:pt x="4335" y="6168"/>
                  </a:cubicBezTo>
                  <a:cubicBezTo>
                    <a:pt x="4418" y="6037"/>
                    <a:pt x="4537" y="5942"/>
                    <a:pt x="4680" y="5906"/>
                  </a:cubicBezTo>
                  <a:cubicBezTo>
                    <a:pt x="4525" y="6061"/>
                    <a:pt x="4430" y="6275"/>
                    <a:pt x="4442" y="6501"/>
                  </a:cubicBezTo>
                  <a:cubicBezTo>
                    <a:pt x="4668" y="6513"/>
                    <a:pt x="4882" y="6418"/>
                    <a:pt x="5037" y="6263"/>
                  </a:cubicBezTo>
                  <a:cubicBezTo>
                    <a:pt x="5002" y="6406"/>
                    <a:pt x="4906" y="6537"/>
                    <a:pt x="4775" y="6620"/>
                  </a:cubicBezTo>
                  <a:close/>
                  <a:moveTo>
                    <a:pt x="4442" y="4454"/>
                  </a:moveTo>
                  <a:cubicBezTo>
                    <a:pt x="4430" y="4680"/>
                    <a:pt x="4513" y="4906"/>
                    <a:pt x="4680" y="5061"/>
                  </a:cubicBezTo>
                  <a:cubicBezTo>
                    <a:pt x="4537" y="5025"/>
                    <a:pt x="4418" y="4930"/>
                    <a:pt x="4335" y="4799"/>
                  </a:cubicBezTo>
                  <a:cubicBezTo>
                    <a:pt x="4228" y="4632"/>
                    <a:pt x="4204" y="4394"/>
                    <a:pt x="4013" y="4096"/>
                  </a:cubicBezTo>
                  <a:cubicBezTo>
                    <a:pt x="3954" y="4001"/>
                    <a:pt x="3894" y="3918"/>
                    <a:pt x="3823" y="3846"/>
                  </a:cubicBezTo>
                  <a:cubicBezTo>
                    <a:pt x="3906" y="3906"/>
                    <a:pt x="3990" y="3965"/>
                    <a:pt x="4073" y="4025"/>
                  </a:cubicBezTo>
                  <a:cubicBezTo>
                    <a:pt x="4371" y="4215"/>
                    <a:pt x="4609" y="4251"/>
                    <a:pt x="4787" y="4346"/>
                  </a:cubicBezTo>
                  <a:cubicBezTo>
                    <a:pt x="4906" y="4430"/>
                    <a:pt x="5002" y="4561"/>
                    <a:pt x="5049" y="4704"/>
                  </a:cubicBezTo>
                  <a:cubicBezTo>
                    <a:pt x="4882" y="4537"/>
                    <a:pt x="4668" y="4442"/>
                    <a:pt x="4430" y="4454"/>
                  </a:cubicBezTo>
                  <a:close/>
                  <a:moveTo>
                    <a:pt x="5621" y="7299"/>
                  </a:moveTo>
                  <a:close/>
                  <a:moveTo>
                    <a:pt x="5716" y="6335"/>
                  </a:moveTo>
                  <a:cubicBezTo>
                    <a:pt x="5799" y="6466"/>
                    <a:pt x="5811" y="6620"/>
                    <a:pt x="5787" y="6775"/>
                  </a:cubicBezTo>
                  <a:cubicBezTo>
                    <a:pt x="5740" y="6966"/>
                    <a:pt x="5597" y="7144"/>
                    <a:pt x="5514" y="7502"/>
                  </a:cubicBezTo>
                  <a:cubicBezTo>
                    <a:pt x="5502" y="7585"/>
                    <a:pt x="5478" y="7692"/>
                    <a:pt x="5466" y="7799"/>
                  </a:cubicBezTo>
                  <a:cubicBezTo>
                    <a:pt x="5454" y="7692"/>
                    <a:pt x="5442" y="7597"/>
                    <a:pt x="5418" y="7502"/>
                  </a:cubicBezTo>
                  <a:cubicBezTo>
                    <a:pt x="5347" y="7144"/>
                    <a:pt x="5192" y="6966"/>
                    <a:pt x="5144" y="6775"/>
                  </a:cubicBezTo>
                  <a:cubicBezTo>
                    <a:pt x="5121" y="6620"/>
                    <a:pt x="5144" y="6466"/>
                    <a:pt x="5216" y="6335"/>
                  </a:cubicBezTo>
                  <a:cubicBezTo>
                    <a:pt x="5002" y="6561"/>
                    <a:pt x="5156" y="6930"/>
                    <a:pt x="5466" y="6930"/>
                  </a:cubicBezTo>
                  <a:cubicBezTo>
                    <a:pt x="5775" y="6930"/>
                    <a:pt x="5942" y="6561"/>
                    <a:pt x="5716" y="6335"/>
                  </a:cubicBezTo>
                  <a:close/>
                  <a:moveTo>
                    <a:pt x="5466" y="4037"/>
                  </a:moveTo>
                  <a:cubicBezTo>
                    <a:pt x="5299" y="4180"/>
                    <a:pt x="5204" y="4406"/>
                    <a:pt x="5216" y="4632"/>
                  </a:cubicBezTo>
                  <a:cubicBezTo>
                    <a:pt x="5144" y="4501"/>
                    <a:pt x="5121" y="4346"/>
                    <a:pt x="5144" y="4192"/>
                  </a:cubicBezTo>
                  <a:cubicBezTo>
                    <a:pt x="5192" y="4001"/>
                    <a:pt x="5347" y="3823"/>
                    <a:pt x="5418" y="3465"/>
                  </a:cubicBezTo>
                  <a:cubicBezTo>
                    <a:pt x="5442" y="3370"/>
                    <a:pt x="5454" y="3275"/>
                    <a:pt x="5466" y="3168"/>
                  </a:cubicBezTo>
                  <a:cubicBezTo>
                    <a:pt x="5478" y="3287"/>
                    <a:pt x="5490" y="3382"/>
                    <a:pt x="5514" y="3465"/>
                  </a:cubicBezTo>
                  <a:cubicBezTo>
                    <a:pt x="5585" y="3823"/>
                    <a:pt x="5740" y="4001"/>
                    <a:pt x="5787" y="4192"/>
                  </a:cubicBezTo>
                  <a:cubicBezTo>
                    <a:pt x="5811" y="4346"/>
                    <a:pt x="5799" y="4501"/>
                    <a:pt x="5716" y="4632"/>
                  </a:cubicBezTo>
                  <a:cubicBezTo>
                    <a:pt x="5728" y="4406"/>
                    <a:pt x="5633" y="4180"/>
                    <a:pt x="5454" y="4037"/>
                  </a:cubicBezTo>
                  <a:close/>
                  <a:moveTo>
                    <a:pt x="6645" y="4084"/>
                  </a:moveTo>
                  <a:close/>
                  <a:moveTo>
                    <a:pt x="6859" y="6668"/>
                  </a:moveTo>
                  <a:close/>
                  <a:moveTo>
                    <a:pt x="6490" y="6513"/>
                  </a:moveTo>
                  <a:cubicBezTo>
                    <a:pt x="6502" y="6287"/>
                    <a:pt x="6418" y="6073"/>
                    <a:pt x="6252" y="5918"/>
                  </a:cubicBezTo>
                  <a:cubicBezTo>
                    <a:pt x="6395" y="5954"/>
                    <a:pt x="6514" y="6049"/>
                    <a:pt x="6597" y="6180"/>
                  </a:cubicBezTo>
                  <a:cubicBezTo>
                    <a:pt x="6704" y="6347"/>
                    <a:pt x="6728" y="6585"/>
                    <a:pt x="6930" y="6882"/>
                  </a:cubicBezTo>
                  <a:cubicBezTo>
                    <a:pt x="6978" y="6966"/>
                    <a:pt x="7038" y="7049"/>
                    <a:pt x="7109" y="7132"/>
                  </a:cubicBezTo>
                  <a:cubicBezTo>
                    <a:pt x="7026" y="7061"/>
                    <a:pt x="6942" y="7001"/>
                    <a:pt x="6859" y="6954"/>
                  </a:cubicBezTo>
                  <a:cubicBezTo>
                    <a:pt x="6561" y="6763"/>
                    <a:pt x="6323" y="6728"/>
                    <a:pt x="6156" y="6632"/>
                  </a:cubicBezTo>
                  <a:cubicBezTo>
                    <a:pt x="6025" y="6549"/>
                    <a:pt x="5930" y="6418"/>
                    <a:pt x="5895" y="6275"/>
                  </a:cubicBezTo>
                  <a:cubicBezTo>
                    <a:pt x="6049" y="6442"/>
                    <a:pt x="6264" y="6525"/>
                    <a:pt x="6490" y="6513"/>
                  </a:cubicBezTo>
                  <a:close/>
                  <a:moveTo>
                    <a:pt x="5883" y="4704"/>
                  </a:moveTo>
                  <a:cubicBezTo>
                    <a:pt x="5918" y="4549"/>
                    <a:pt x="6014" y="4430"/>
                    <a:pt x="6145" y="4346"/>
                  </a:cubicBezTo>
                  <a:cubicBezTo>
                    <a:pt x="6311" y="4239"/>
                    <a:pt x="6537" y="4215"/>
                    <a:pt x="6847" y="4025"/>
                  </a:cubicBezTo>
                  <a:cubicBezTo>
                    <a:pt x="6930" y="3965"/>
                    <a:pt x="7014" y="3906"/>
                    <a:pt x="7097" y="3834"/>
                  </a:cubicBezTo>
                  <a:cubicBezTo>
                    <a:pt x="7026" y="3918"/>
                    <a:pt x="6966" y="4001"/>
                    <a:pt x="6918" y="4084"/>
                  </a:cubicBezTo>
                  <a:cubicBezTo>
                    <a:pt x="6716" y="4382"/>
                    <a:pt x="6692" y="4620"/>
                    <a:pt x="6585" y="4799"/>
                  </a:cubicBezTo>
                  <a:cubicBezTo>
                    <a:pt x="6502" y="4918"/>
                    <a:pt x="6383" y="5013"/>
                    <a:pt x="6240" y="5061"/>
                  </a:cubicBezTo>
                  <a:cubicBezTo>
                    <a:pt x="6406" y="4906"/>
                    <a:pt x="6490" y="4680"/>
                    <a:pt x="6478" y="4454"/>
                  </a:cubicBezTo>
                  <a:cubicBezTo>
                    <a:pt x="6252" y="4442"/>
                    <a:pt x="6025" y="4525"/>
                    <a:pt x="5883" y="4704"/>
                  </a:cubicBezTo>
                  <a:close/>
                  <a:moveTo>
                    <a:pt x="7276" y="5323"/>
                  </a:moveTo>
                  <a:close/>
                  <a:moveTo>
                    <a:pt x="7466" y="5525"/>
                  </a:moveTo>
                  <a:cubicBezTo>
                    <a:pt x="7121" y="5608"/>
                    <a:pt x="6930" y="5751"/>
                    <a:pt x="6740" y="5799"/>
                  </a:cubicBezTo>
                  <a:cubicBezTo>
                    <a:pt x="6597" y="5823"/>
                    <a:pt x="6442" y="5811"/>
                    <a:pt x="6311" y="5728"/>
                  </a:cubicBezTo>
                  <a:cubicBezTo>
                    <a:pt x="6526" y="5739"/>
                    <a:pt x="6752" y="5644"/>
                    <a:pt x="6907" y="5477"/>
                  </a:cubicBezTo>
                  <a:cubicBezTo>
                    <a:pt x="6752" y="5311"/>
                    <a:pt x="6537" y="5216"/>
                    <a:pt x="6311" y="5227"/>
                  </a:cubicBezTo>
                  <a:cubicBezTo>
                    <a:pt x="6442" y="5156"/>
                    <a:pt x="6597" y="5132"/>
                    <a:pt x="6740" y="5168"/>
                  </a:cubicBezTo>
                  <a:cubicBezTo>
                    <a:pt x="6930" y="5204"/>
                    <a:pt x="7121" y="5358"/>
                    <a:pt x="7466" y="5430"/>
                  </a:cubicBezTo>
                  <a:cubicBezTo>
                    <a:pt x="7561" y="5454"/>
                    <a:pt x="7669" y="5466"/>
                    <a:pt x="7764" y="5477"/>
                  </a:cubicBezTo>
                  <a:cubicBezTo>
                    <a:pt x="7669" y="5501"/>
                    <a:pt x="7561" y="5513"/>
                    <a:pt x="7478" y="553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26"/>
            <p:cNvSpPr/>
            <p:nvPr/>
          </p:nvSpPr>
          <p:spPr>
            <a:xfrm>
              <a:off x="4704150" y="1551225"/>
              <a:ext cx="206300" cy="206875"/>
            </a:xfrm>
            <a:custGeom>
              <a:avLst/>
              <a:gdLst/>
              <a:ahLst/>
              <a:cxnLst/>
              <a:rect l="l" t="t" r="r" b="b"/>
              <a:pathLst>
                <a:path w="8252" h="8275" extrusionOk="0">
                  <a:moveTo>
                    <a:pt x="0" y="4131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86" y="4334"/>
                    <a:pt x="500" y="4322"/>
                    <a:pt x="465" y="4727"/>
                  </a:cubicBezTo>
                  <a:cubicBezTo>
                    <a:pt x="691" y="4536"/>
                    <a:pt x="953" y="4643"/>
                    <a:pt x="1131" y="4310"/>
                  </a:cubicBezTo>
                  <a:lnTo>
                    <a:pt x="1131" y="4310"/>
                  </a:lnTo>
                  <a:cubicBezTo>
                    <a:pt x="1060" y="4477"/>
                    <a:pt x="822" y="4560"/>
                    <a:pt x="1012" y="4977"/>
                  </a:cubicBezTo>
                  <a:cubicBezTo>
                    <a:pt x="1036" y="4751"/>
                    <a:pt x="1131" y="4810"/>
                    <a:pt x="1227" y="4667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36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4" y="4298"/>
                  </a:cubicBezTo>
                  <a:cubicBezTo>
                    <a:pt x="1560" y="4262"/>
                    <a:pt x="1667" y="4227"/>
                    <a:pt x="1727" y="4262"/>
                  </a:cubicBezTo>
                  <a:cubicBezTo>
                    <a:pt x="1774" y="4310"/>
                    <a:pt x="1751" y="4417"/>
                    <a:pt x="1643" y="4382"/>
                  </a:cubicBezTo>
                  <a:cubicBezTo>
                    <a:pt x="1715" y="4501"/>
                    <a:pt x="1893" y="4453"/>
                    <a:pt x="1893" y="4322"/>
                  </a:cubicBezTo>
                  <a:cubicBezTo>
                    <a:pt x="1893" y="4298"/>
                    <a:pt x="1893" y="4286"/>
                    <a:pt x="1893" y="4274"/>
                  </a:cubicBezTo>
                  <a:lnTo>
                    <a:pt x="1893" y="4262"/>
                  </a:lnTo>
                  <a:cubicBezTo>
                    <a:pt x="1893" y="4227"/>
                    <a:pt x="1870" y="4203"/>
                    <a:pt x="1834" y="4179"/>
                  </a:cubicBezTo>
                  <a:cubicBezTo>
                    <a:pt x="2144" y="4120"/>
                    <a:pt x="2453" y="4143"/>
                    <a:pt x="2751" y="4251"/>
                  </a:cubicBezTo>
                  <a:lnTo>
                    <a:pt x="2751" y="4251"/>
                  </a:lnTo>
                  <a:cubicBezTo>
                    <a:pt x="1870" y="4036"/>
                    <a:pt x="2155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4" y="4989"/>
                    <a:pt x="2132" y="4929"/>
                  </a:cubicBezTo>
                  <a:cubicBezTo>
                    <a:pt x="2417" y="4798"/>
                    <a:pt x="2310" y="4512"/>
                    <a:pt x="2417" y="4417"/>
                  </a:cubicBezTo>
                  <a:cubicBezTo>
                    <a:pt x="2441" y="4584"/>
                    <a:pt x="2536" y="4632"/>
                    <a:pt x="2679" y="4572"/>
                  </a:cubicBezTo>
                  <a:cubicBezTo>
                    <a:pt x="2536" y="4453"/>
                    <a:pt x="2644" y="4322"/>
                    <a:pt x="2775" y="4322"/>
                  </a:cubicBezTo>
                  <a:cubicBezTo>
                    <a:pt x="2989" y="4334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310"/>
                    <a:pt x="3668" y="4346"/>
                    <a:pt x="3620" y="4393"/>
                  </a:cubicBezTo>
                  <a:cubicBezTo>
                    <a:pt x="3203" y="4465"/>
                    <a:pt x="3179" y="4798"/>
                    <a:pt x="3036" y="4953"/>
                  </a:cubicBezTo>
                  <a:cubicBezTo>
                    <a:pt x="2941" y="5060"/>
                    <a:pt x="2775" y="5024"/>
                    <a:pt x="2786" y="4858"/>
                  </a:cubicBezTo>
                  <a:cubicBezTo>
                    <a:pt x="2655" y="4905"/>
                    <a:pt x="2608" y="5001"/>
                    <a:pt x="2715" y="5155"/>
                  </a:cubicBezTo>
                  <a:cubicBezTo>
                    <a:pt x="2572" y="5155"/>
                    <a:pt x="2441" y="4882"/>
                    <a:pt x="2155" y="4977"/>
                  </a:cubicBezTo>
                  <a:cubicBezTo>
                    <a:pt x="2036" y="5024"/>
                    <a:pt x="1917" y="5132"/>
                    <a:pt x="1798" y="5358"/>
                  </a:cubicBezTo>
                  <a:cubicBezTo>
                    <a:pt x="1810" y="5346"/>
                    <a:pt x="1822" y="5334"/>
                    <a:pt x="1834" y="5322"/>
                  </a:cubicBezTo>
                  <a:lnTo>
                    <a:pt x="1798" y="5358"/>
                  </a:lnTo>
                  <a:cubicBezTo>
                    <a:pt x="2179" y="4977"/>
                    <a:pt x="2596" y="5810"/>
                    <a:pt x="3072" y="5036"/>
                  </a:cubicBezTo>
                  <a:lnTo>
                    <a:pt x="3072" y="5036"/>
                  </a:lnTo>
                  <a:cubicBezTo>
                    <a:pt x="2941" y="5310"/>
                    <a:pt x="2727" y="5548"/>
                    <a:pt x="2477" y="5727"/>
                  </a:cubicBezTo>
                  <a:cubicBezTo>
                    <a:pt x="2477" y="5691"/>
                    <a:pt x="2477" y="5655"/>
                    <a:pt x="2453" y="5620"/>
                  </a:cubicBezTo>
                  <a:lnTo>
                    <a:pt x="2453" y="5620"/>
                  </a:lnTo>
                  <a:cubicBezTo>
                    <a:pt x="2453" y="5608"/>
                    <a:pt x="2441" y="5596"/>
                    <a:pt x="2429" y="5584"/>
                  </a:cubicBezTo>
                  <a:cubicBezTo>
                    <a:pt x="2322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20" y="5858"/>
                    <a:pt x="2084" y="5834"/>
                    <a:pt x="2048" y="5810"/>
                  </a:cubicBezTo>
                  <a:cubicBezTo>
                    <a:pt x="1893" y="5703"/>
                    <a:pt x="1929" y="5477"/>
                    <a:pt x="2108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36" y="5775"/>
                    <a:pt x="1512" y="5882"/>
                    <a:pt x="1346" y="5739"/>
                  </a:cubicBezTo>
                  <a:cubicBezTo>
                    <a:pt x="1489" y="6167"/>
                    <a:pt x="1727" y="6060"/>
                    <a:pt x="1893" y="6132"/>
                  </a:cubicBezTo>
                  <a:lnTo>
                    <a:pt x="1893" y="6132"/>
                  </a:lnTo>
                  <a:cubicBezTo>
                    <a:pt x="1524" y="6013"/>
                    <a:pt x="1417" y="6287"/>
                    <a:pt x="1120" y="6298"/>
                  </a:cubicBezTo>
                  <a:cubicBezTo>
                    <a:pt x="1429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34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32"/>
                    <a:pt x="1703" y="6834"/>
                    <a:pt x="1965" y="7144"/>
                  </a:cubicBezTo>
                  <a:cubicBezTo>
                    <a:pt x="1977" y="6846"/>
                    <a:pt x="2251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6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65" y="6394"/>
                    <a:pt x="2846" y="6156"/>
                  </a:cubicBezTo>
                  <a:cubicBezTo>
                    <a:pt x="2798" y="6334"/>
                    <a:pt x="2560" y="6382"/>
                    <a:pt x="2465" y="6227"/>
                  </a:cubicBezTo>
                  <a:cubicBezTo>
                    <a:pt x="2429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25" y="5929"/>
                  </a:cubicBezTo>
                  <a:cubicBezTo>
                    <a:pt x="2584" y="5929"/>
                    <a:pt x="2655" y="6013"/>
                    <a:pt x="2548" y="6060"/>
                  </a:cubicBezTo>
                  <a:cubicBezTo>
                    <a:pt x="2679" y="6096"/>
                    <a:pt x="2775" y="5941"/>
                    <a:pt x="2691" y="5846"/>
                  </a:cubicBezTo>
                  <a:cubicBezTo>
                    <a:pt x="2679" y="5834"/>
                    <a:pt x="2667" y="5822"/>
                    <a:pt x="2655" y="5810"/>
                  </a:cubicBezTo>
                  <a:lnTo>
                    <a:pt x="2655" y="5810"/>
                  </a:lnTo>
                  <a:cubicBezTo>
                    <a:pt x="2620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cubicBezTo>
                    <a:pt x="2929" y="6465"/>
                    <a:pt x="2941" y="6453"/>
                    <a:pt x="2953" y="6441"/>
                  </a:cubicBezTo>
                  <a:lnTo>
                    <a:pt x="2917" y="6477"/>
                  </a:lnTo>
                  <a:cubicBezTo>
                    <a:pt x="3084" y="6406"/>
                    <a:pt x="3215" y="6287"/>
                    <a:pt x="3298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7"/>
                    <a:pt x="3370" y="5620"/>
                    <a:pt x="3429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65" y="5096"/>
                    <a:pt x="3810" y="5060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27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46" y="6132"/>
                  </a:cubicBezTo>
                  <a:cubicBezTo>
                    <a:pt x="3287" y="6251"/>
                    <a:pt x="3287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25" y="5525"/>
                  </a:cubicBezTo>
                  <a:lnTo>
                    <a:pt x="4025" y="5525"/>
                  </a:lnTo>
                  <a:cubicBezTo>
                    <a:pt x="4132" y="5822"/>
                    <a:pt x="4156" y="6132"/>
                    <a:pt x="4096" y="6441"/>
                  </a:cubicBezTo>
                  <a:cubicBezTo>
                    <a:pt x="4072" y="6406"/>
                    <a:pt x="4049" y="6382"/>
                    <a:pt x="4013" y="6382"/>
                  </a:cubicBezTo>
                  <a:lnTo>
                    <a:pt x="3977" y="6382"/>
                  </a:lnTo>
                  <a:cubicBezTo>
                    <a:pt x="3953" y="6370"/>
                    <a:pt x="3941" y="6370"/>
                    <a:pt x="3929" y="6382"/>
                  </a:cubicBezTo>
                  <a:cubicBezTo>
                    <a:pt x="3798" y="6382"/>
                    <a:pt x="3751" y="6560"/>
                    <a:pt x="3870" y="6632"/>
                  </a:cubicBezTo>
                  <a:cubicBezTo>
                    <a:pt x="3834" y="6525"/>
                    <a:pt x="3941" y="6501"/>
                    <a:pt x="3989" y="6548"/>
                  </a:cubicBezTo>
                  <a:cubicBezTo>
                    <a:pt x="4025" y="6608"/>
                    <a:pt x="3989" y="6715"/>
                    <a:pt x="3941" y="6751"/>
                  </a:cubicBezTo>
                  <a:cubicBezTo>
                    <a:pt x="3906" y="6787"/>
                    <a:pt x="3870" y="6798"/>
                    <a:pt x="3822" y="6798"/>
                  </a:cubicBezTo>
                  <a:cubicBezTo>
                    <a:pt x="3691" y="6798"/>
                    <a:pt x="3501" y="6739"/>
                    <a:pt x="3596" y="6489"/>
                  </a:cubicBezTo>
                  <a:cubicBezTo>
                    <a:pt x="3346" y="6560"/>
                    <a:pt x="3394" y="6918"/>
                    <a:pt x="3584" y="7049"/>
                  </a:cubicBezTo>
                  <a:cubicBezTo>
                    <a:pt x="3429" y="7144"/>
                    <a:pt x="3489" y="7239"/>
                    <a:pt x="3275" y="7263"/>
                  </a:cubicBezTo>
                  <a:cubicBezTo>
                    <a:pt x="3679" y="7453"/>
                    <a:pt x="3775" y="7215"/>
                    <a:pt x="3941" y="7144"/>
                  </a:cubicBezTo>
                  <a:lnTo>
                    <a:pt x="3941" y="7144"/>
                  </a:lnTo>
                  <a:cubicBezTo>
                    <a:pt x="3596" y="7322"/>
                    <a:pt x="3715" y="7596"/>
                    <a:pt x="3513" y="7811"/>
                  </a:cubicBezTo>
                  <a:cubicBezTo>
                    <a:pt x="3929" y="7775"/>
                    <a:pt x="3918" y="7477"/>
                    <a:pt x="4013" y="7275"/>
                  </a:cubicBezTo>
                  <a:lnTo>
                    <a:pt x="4013" y="7275"/>
                  </a:lnTo>
                  <a:cubicBezTo>
                    <a:pt x="3775" y="7811"/>
                    <a:pt x="4084" y="7941"/>
                    <a:pt x="4120" y="8275"/>
                  </a:cubicBezTo>
                  <a:cubicBezTo>
                    <a:pt x="4144" y="7941"/>
                    <a:pt x="4453" y="7811"/>
                    <a:pt x="4215" y="7275"/>
                  </a:cubicBezTo>
                  <a:lnTo>
                    <a:pt x="4215" y="7275"/>
                  </a:lnTo>
                  <a:cubicBezTo>
                    <a:pt x="4322" y="7477"/>
                    <a:pt x="4310" y="7775"/>
                    <a:pt x="4715" y="7811"/>
                  </a:cubicBezTo>
                  <a:cubicBezTo>
                    <a:pt x="4513" y="7584"/>
                    <a:pt x="4632" y="7322"/>
                    <a:pt x="4299" y="7144"/>
                  </a:cubicBezTo>
                  <a:lnTo>
                    <a:pt x="4299" y="7144"/>
                  </a:lnTo>
                  <a:cubicBezTo>
                    <a:pt x="4453" y="7215"/>
                    <a:pt x="4549" y="7453"/>
                    <a:pt x="4953" y="7263"/>
                  </a:cubicBezTo>
                  <a:cubicBezTo>
                    <a:pt x="4739" y="7239"/>
                    <a:pt x="4787" y="7144"/>
                    <a:pt x="4644" y="7049"/>
                  </a:cubicBezTo>
                  <a:cubicBezTo>
                    <a:pt x="4846" y="6918"/>
                    <a:pt x="4882" y="6560"/>
                    <a:pt x="4632" y="6489"/>
                  </a:cubicBezTo>
                  <a:cubicBezTo>
                    <a:pt x="4727" y="6739"/>
                    <a:pt x="4537" y="6810"/>
                    <a:pt x="4406" y="6798"/>
                  </a:cubicBezTo>
                  <a:cubicBezTo>
                    <a:pt x="4358" y="6798"/>
                    <a:pt x="4322" y="6787"/>
                    <a:pt x="4287" y="6751"/>
                  </a:cubicBezTo>
                  <a:cubicBezTo>
                    <a:pt x="4251" y="6715"/>
                    <a:pt x="4203" y="6608"/>
                    <a:pt x="4251" y="6548"/>
                  </a:cubicBezTo>
                  <a:cubicBezTo>
                    <a:pt x="4287" y="6501"/>
                    <a:pt x="4394" y="6525"/>
                    <a:pt x="4358" y="6632"/>
                  </a:cubicBezTo>
                  <a:cubicBezTo>
                    <a:pt x="4370" y="6620"/>
                    <a:pt x="4382" y="6608"/>
                    <a:pt x="4394" y="6596"/>
                  </a:cubicBezTo>
                  <a:cubicBezTo>
                    <a:pt x="4441" y="6548"/>
                    <a:pt x="4441" y="6477"/>
                    <a:pt x="4394" y="6429"/>
                  </a:cubicBezTo>
                  <a:cubicBezTo>
                    <a:pt x="4370" y="6394"/>
                    <a:pt x="4334" y="6382"/>
                    <a:pt x="4299" y="6382"/>
                  </a:cubicBezTo>
                  <a:cubicBezTo>
                    <a:pt x="4287" y="6370"/>
                    <a:pt x="4275" y="6370"/>
                    <a:pt x="4263" y="6382"/>
                  </a:cubicBezTo>
                  <a:lnTo>
                    <a:pt x="4251" y="6382"/>
                  </a:lnTo>
                  <a:cubicBezTo>
                    <a:pt x="4215" y="6382"/>
                    <a:pt x="4179" y="6406"/>
                    <a:pt x="4168" y="6441"/>
                  </a:cubicBezTo>
                  <a:cubicBezTo>
                    <a:pt x="4108" y="6132"/>
                    <a:pt x="4132" y="5822"/>
                    <a:pt x="4227" y="5525"/>
                  </a:cubicBezTo>
                  <a:cubicBezTo>
                    <a:pt x="4025" y="6406"/>
                    <a:pt x="4894" y="6120"/>
                    <a:pt x="4906" y="6656"/>
                  </a:cubicBezTo>
                  <a:lnTo>
                    <a:pt x="4906" y="6608"/>
                  </a:lnTo>
                  <a:lnTo>
                    <a:pt x="4906" y="6656"/>
                  </a:lnTo>
                  <a:cubicBezTo>
                    <a:pt x="4977" y="6406"/>
                    <a:pt x="4977" y="6251"/>
                    <a:pt x="4918" y="6144"/>
                  </a:cubicBezTo>
                  <a:cubicBezTo>
                    <a:pt x="4787" y="5870"/>
                    <a:pt x="4501" y="5965"/>
                    <a:pt x="4394" y="5858"/>
                  </a:cubicBezTo>
                  <a:cubicBezTo>
                    <a:pt x="4572" y="5834"/>
                    <a:pt x="4620" y="5739"/>
                    <a:pt x="4549" y="5596"/>
                  </a:cubicBezTo>
                  <a:cubicBezTo>
                    <a:pt x="4430" y="5739"/>
                    <a:pt x="4299" y="5632"/>
                    <a:pt x="4299" y="5501"/>
                  </a:cubicBezTo>
                  <a:cubicBezTo>
                    <a:pt x="4310" y="5298"/>
                    <a:pt x="4525" y="5036"/>
                    <a:pt x="4299" y="4691"/>
                  </a:cubicBezTo>
                  <a:cubicBezTo>
                    <a:pt x="4287" y="4620"/>
                    <a:pt x="4275" y="4560"/>
                    <a:pt x="4251" y="4489"/>
                  </a:cubicBezTo>
                  <a:cubicBezTo>
                    <a:pt x="4287" y="4548"/>
                    <a:pt x="4322" y="4608"/>
                    <a:pt x="4370" y="4667"/>
                  </a:cubicBezTo>
                  <a:cubicBezTo>
                    <a:pt x="4441" y="5072"/>
                    <a:pt x="4775" y="5096"/>
                    <a:pt x="4930" y="5239"/>
                  </a:cubicBezTo>
                  <a:cubicBezTo>
                    <a:pt x="5037" y="5334"/>
                    <a:pt x="5001" y="5501"/>
                    <a:pt x="4834" y="5489"/>
                  </a:cubicBezTo>
                  <a:cubicBezTo>
                    <a:pt x="4882" y="5620"/>
                    <a:pt x="4977" y="5667"/>
                    <a:pt x="5132" y="5560"/>
                  </a:cubicBezTo>
                  <a:cubicBezTo>
                    <a:pt x="5132" y="5703"/>
                    <a:pt x="4858" y="5834"/>
                    <a:pt x="4953" y="6132"/>
                  </a:cubicBezTo>
                  <a:cubicBezTo>
                    <a:pt x="5001" y="6239"/>
                    <a:pt x="5108" y="6358"/>
                    <a:pt x="5334" y="6489"/>
                  </a:cubicBezTo>
                  <a:lnTo>
                    <a:pt x="5334" y="6489"/>
                  </a:lnTo>
                  <a:cubicBezTo>
                    <a:pt x="4965" y="6096"/>
                    <a:pt x="5787" y="5679"/>
                    <a:pt x="5013" y="5203"/>
                  </a:cubicBezTo>
                  <a:lnTo>
                    <a:pt x="5013" y="5203"/>
                  </a:lnTo>
                  <a:cubicBezTo>
                    <a:pt x="5287" y="5334"/>
                    <a:pt x="5525" y="5548"/>
                    <a:pt x="5703" y="5798"/>
                  </a:cubicBezTo>
                  <a:cubicBezTo>
                    <a:pt x="5668" y="5798"/>
                    <a:pt x="5632" y="5798"/>
                    <a:pt x="5596" y="5822"/>
                  </a:cubicBezTo>
                  <a:lnTo>
                    <a:pt x="5596" y="5822"/>
                  </a:lnTo>
                  <a:cubicBezTo>
                    <a:pt x="5584" y="5834"/>
                    <a:pt x="5573" y="5834"/>
                    <a:pt x="5561" y="5846"/>
                  </a:cubicBezTo>
                  <a:cubicBezTo>
                    <a:pt x="5513" y="5906"/>
                    <a:pt x="5513" y="5989"/>
                    <a:pt x="5561" y="6048"/>
                  </a:cubicBezTo>
                  <a:cubicBezTo>
                    <a:pt x="5584" y="6072"/>
                    <a:pt x="5632" y="6084"/>
                    <a:pt x="5668" y="6072"/>
                  </a:cubicBezTo>
                  <a:lnTo>
                    <a:pt x="5692" y="6072"/>
                  </a:lnTo>
                  <a:cubicBezTo>
                    <a:pt x="5596" y="6025"/>
                    <a:pt x="5656" y="5941"/>
                    <a:pt x="5715" y="5941"/>
                  </a:cubicBezTo>
                  <a:cubicBezTo>
                    <a:pt x="5787" y="5953"/>
                    <a:pt x="5834" y="6060"/>
                    <a:pt x="5834" y="6108"/>
                  </a:cubicBezTo>
                  <a:cubicBezTo>
                    <a:pt x="5823" y="6156"/>
                    <a:pt x="5811" y="6203"/>
                    <a:pt x="5775" y="6239"/>
                  </a:cubicBezTo>
                  <a:cubicBezTo>
                    <a:pt x="5680" y="6394"/>
                    <a:pt x="5442" y="6346"/>
                    <a:pt x="5406" y="6167"/>
                  </a:cubicBezTo>
                  <a:cubicBezTo>
                    <a:pt x="5275" y="6406"/>
                    <a:pt x="5549" y="6620"/>
                    <a:pt x="5787" y="6572"/>
                  </a:cubicBezTo>
                  <a:cubicBezTo>
                    <a:pt x="5751" y="6739"/>
                    <a:pt x="5858" y="6775"/>
                    <a:pt x="5715" y="6941"/>
                  </a:cubicBezTo>
                  <a:cubicBezTo>
                    <a:pt x="6144" y="6798"/>
                    <a:pt x="6037" y="6560"/>
                    <a:pt x="6108" y="6394"/>
                  </a:cubicBezTo>
                  <a:lnTo>
                    <a:pt x="6108" y="6394"/>
                  </a:lnTo>
                  <a:cubicBezTo>
                    <a:pt x="5989" y="6763"/>
                    <a:pt x="6263" y="6870"/>
                    <a:pt x="6275" y="7168"/>
                  </a:cubicBezTo>
                  <a:cubicBezTo>
                    <a:pt x="6537" y="6846"/>
                    <a:pt x="6323" y="6656"/>
                    <a:pt x="6239" y="6429"/>
                  </a:cubicBezTo>
                  <a:lnTo>
                    <a:pt x="6239" y="6429"/>
                  </a:lnTo>
                  <a:cubicBezTo>
                    <a:pt x="6465" y="6977"/>
                    <a:pt x="6763" y="6858"/>
                    <a:pt x="7025" y="7072"/>
                  </a:cubicBezTo>
                  <a:cubicBezTo>
                    <a:pt x="6811" y="6810"/>
                    <a:pt x="6930" y="6501"/>
                    <a:pt x="6394" y="6287"/>
                  </a:cubicBezTo>
                  <a:lnTo>
                    <a:pt x="6394" y="6287"/>
                  </a:lnTo>
                  <a:cubicBezTo>
                    <a:pt x="6608" y="6370"/>
                    <a:pt x="6811" y="6584"/>
                    <a:pt x="7120" y="6322"/>
                  </a:cubicBezTo>
                  <a:cubicBezTo>
                    <a:pt x="6823" y="6298"/>
                    <a:pt x="6716" y="6036"/>
                    <a:pt x="6358" y="6144"/>
                  </a:cubicBezTo>
                  <a:lnTo>
                    <a:pt x="6358" y="6144"/>
                  </a:lnTo>
                  <a:cubicBezTo>
                    <a:pt x="6513" y="6072"/>
                    <a:pt x="6751" y="6191"/>
                    <a:pt x="6906" y="5751"/>
                  </a:cubicBezTo>
                  <a:cubicBezTo>
                    <a:pt x="6739" y="5906"/>
                    <a:pt x="6704" y="5786"/>
                    <a:pt x="6537" y="5822"/>
                  </a:cubicBezTo>
                  <a:cubicBezTo>
                    <a:pt x="6573" y="5596"/>
                    <a:pt x="6358" y="5322"/>
                    <a:pt x="6132" y="5441"/>
                  </a:cubicBezTo>
                  <a:cubicBezTo>
                    <a:pt x="6311" y="5489"/>
                    <a:pt x="6346" y="5727"/>
                    <a:pt x="6192" y="5822"/>
                  </a:cubicBezTo>
                  <a:cubicBezTo>
                    <a:pt x="6156" y="5846"/>
                    <a:pt x="6120" y="5870"/>
                    <a:pt x="6073" y="5870"/>
                  </a:cubicBezTo>
                  <a:cubicBezTo>
                    <a:pt x="6013" y="5870"/>
                    <a:pt x="5906" y="5822"/>
                    <a:pt x="5906" y="5763"/>
                  </a:cubicBezTo>
                  <a:cubicBezTo>
                    <a:pt x="5894" y="5703"/>
                    <a:pt x="5977" y="5632"/>
                    <a:pt x="6037" y="5739"/>
                  </a:cubicBezTo>
                  <a:cubicBezTo>
                    <a:pt x="6037" y="5727"/>
                    <a:pt x="6037" y="5715"/>
                    <a:pt x="6037" y="5703"/>
                  </a:cubicBezTo>
                  <a:cubicBezTo>
                    <a:pt x="6037" y="5667"/>
                    <a:pt x="6025" y="5632"/>
                    <a:pt x="6001" y="5608"/>
                  </a:cubicBezTo>
                  <a:cubicBezTo>
                    <a:pt x="5930" y="5548"/>
                    <a:pt x="5834" y="5560"/>
                    <a:pt x="5775" y="5632"/>
                  </a:cubicBezTo>
                  <a:lnTo>
                    <a:pt x="5775" y="5644"/>
                  </a:lnTo>
                  <a:cubicBezTo>
                    <a:pt x="5763" y="5667"/>
                    <a:pt x="5751" y="5703"/>
                    <a:pt x="5763" y="5739"/>
                  </a:cubicBezTo>
                  <a:cubicBezTo>
                    <a:pt x="5501" y="5572"/>
                    <a:pt x="5299" y="5322"/>
                    <a:pt x="5168" y="5048"/>
                  </a:cubicBezTo>
                  <a:cubicBezTo>
                    <a:pt x="5644" y="5822"/>
                    <a:pt x="6061" y="5001"/>
                    <a:pt x="6442" y="5382"/>
                  </a:cubicBezTo>
                  <a:cubicBezTo>
                    <a:pt x="6430" y="5358"/>
                    <a:pt x="6418" y="5346"/>
                    <a:pt x="6406" y="5334"/>
                  </a:cubicBezTo>
                  <a:cubicBezTo>
                    <a:pt x="6418" y="5346"/>
                    <a:pt x="6430" y="5358"/>
                    <a:pt x="6442" y="5382"/>
                  </a:cubicBezTo>
                  <a:cubicBezTo>
                    <a:pt x="6323" y="5155"/>
                    <a:pt x="6204" y="5036"/>
                    <a:pt x="6084" y="5001"/>
                  </a:cubicBezTo>
                  <a:cubicBezTo>
                    <a:pt x="5787" y="4905"/>
                    <a:pt x="5668" y="5179"/>
                    <a:pt x="5525" y="5167"/>
                  </a:cubicBezTo>
                  <a:cubicBezTo>
                    <a:pt x="5632" y="5024"/>
                    <a:pt x="5584" y="4929"/>
                    <a:pt x="5453" y="4870"/>
                  </a:cubicBezTo>
                  <a:cubicBezTo>
                    <a:pt x="5465" y="5048"/>
                    <a:pt x="5299" y="5072"/>
                    <a:pt x="5203" y="4977"/>
                  </a:cubicBezTo>
                  <a:cubicBezTo>
                    <a:pt x="5061" y="4822"/>
                    <a:pt x="5037" y="4477"/>
                    <a:pt x="4620" y="4405"/>
                  </a:cubicBezTo>
                  <a:cubicBezTo>
                    <a:pt x="4572" y="4370"/>
                    <a:pt x="4513" y="4322"/>
                    <a:pt x="4453" y="4298"/>
                  </a:cubicBezTo>
                  <a:cubicBezTo>
                    <a:pt x="4513" y="4322"/>
                    <a:pt x="4584" y="4334"/>
                    <a:pt x="4656" y="4346"/>
                  </a:cubicBezTo>
                  <a:cubicBezTo>
                    <a:pt x="4989" y="4572"/>
                    <a:pt x="5251" y="4358"/>
                    <a:pt x="5465" y="4346"/>
                  </a:cubicBezTo>
                  <a:cubicBezTo>
                    <a:pt x="5596" y="4346"/>
                    <a:pt x="5703" y="4477"/>
                    <a:pt x="5561" y="4584"/>
                  </a:cubicBezTo>
                  <a:cubicBezTo>
                    <a:pt x="5703" y="4655"/>
                    <a:pt x="5799" y="4608"/>
                    <a:pt x="5823" y="4429"/>
                  </a:cubicBezTo>
                  <a:cubicBezTo>
                    <a:pt x="5930" y="4524"/>
                    <a:pt x="5823" y="4810"/>
                    <a:pt x="6108" y="4953"/>
                  </a:cubicBezTo>
                  <a:cubicBezTo>
                    <a:pt x="6215" y="5001"/>
                    <a:pt x="6370" y="5013"/>
                    <a:pt x="6620" y="4941"/>
                  </a:cubicBezTo>
                  <a:lnTo>
                    <a:pt x="6620" y="4941"/>
                  </a:lnTo>
                  <a:cubicBezTo>
                    <a:pt x="6084" y="4929"/>
                    <a:pt x="6370" y="4060"/>
                    <a:pt x="5489" y="4262"/>
                  </a:cubicBezTo>
                  <a:lnTo>
                    <a:pt x="5489" y="4262"/>
                  </a:lnTo>
                  <a:cubicBezTo>
                    <a:pt x="5787" y="4155"/>
                    <a:pt x="6096" y="4131"/>
                    <a:pt x="6406" y="4191"/>
                  </a:cubicBezTo>
                  <a:cubicBezTo>
                    <a:pt x="6370" y="4215"/>
                    <a:pt x="6358" y="4251"/>
                    <a:pt x="6346" y="4286"/>
                  </a:cubicBezTo>
                  <a:lnTo>
                    <a:pt x="6346" y="4286"/>
                  </a:lnTo>
                  <a:cubicBezTo>
                    <a:pt x="6346" y="4310"/>
                    <a:pt x="6346" y="4322"/>
                    <a:pt x="6346" y="4334"/>
                  </a:cubicBezTo>
                  <a:cubicBezTo>
                    <a:pt x="6346" y="4465"/>
                    <a:pt x="6537" y="4512"/>
                    <a:pt x="6596" y="4393"/>
                  </a:cubicBezTo>
                  <a:cubicBezTo>
                    <a:pt x="6489" y="4429"/>
                    <a:pt x="6477" y="4322"/>
                    <a:pt x="6525" y="4286"/>
                  </a:cubicBezTo>
                  <a:cubicBezTo>
                    <a:pt x="6573" y="4239"/>
                    <a:pt x="6680" y="4286"/>
                    <a:pt x="6716" y="4322"/>
                  </a:cubicBezTo>
                  <a:cubicBezTo>
                    <a:pt x="6751" y="4358"/>
                    <a:pt x="6775" y="4393"/>
                    <a:pt x="6775" y="4441"/>
                  </a:cubicBezTo>
                  <a:cubicBezTo>
                    <a:pt x="6775" y="4572"/>
                    <a:pt x="6704" y="4763"/>
                    <a:pt x="6465" y="4667"/>
                  </a:cubicBezTo>
                  <a:cubicBezTo>
                    <a:pt x="6537" y="4917"/>
                    <a:pt x="6882" y="4882"/>
                    <a:pt x="7013" y="4679"/>
                  </a:cubicBezTo>
                  <a:cubicBezTo>
                    <a:pt x="7108" y="4834"/>
                    <a:pt x="7216" y="4774"/>
                    <a:pt x="7227" y="4989"/>
                  </a:cubicBezTo>
                  <a:cubicBezTo>
                    <a:pt x="7430" y="4584"/>
                    <a:pt x="7180" y="4489"/>
                    <a:pt x="7120" y="4334"/>
                  </a:cubicBezTo>
                  <a:lnTo>
                    <a:pt x="7120" y="4334"/>
                  </a:lnTo>
                  <a:cubicBezTo>
                    <a:pt x="7287" y="4667"/>
                    <a:pt x="7561" y="4548"/>
                    <a:pt x="7775" y="4751"/>
                  </a:cubicBezTo>
                  <a:cubicBezTo>
                    <a:pt x="7739" y="4346"/>
                    <a:pt x="7454" y="4358"/>
                    <a:pt x="7239" y="4251"/>
                  </a:cubicBezTo>
                  <a:lnTo>
                    <a:pt x="7239" y="4251"/>
                  </a:lnTo>
                  <a:cubicBezTo>
                    <a:pt x="7775" y="4489"/>
                    <a:pt x="7906" y="4179"/>
                    <a:pt x="8251" y="4155"/>
                  </a:cubicBezTo>
                  <a:cubicBezTo>
                    <a:pt x="7906" y="4120"/>
                    <a:pt x="7775" y="3810"/>
                    <a:pt x="7239" y="4048"/>
                  </a:cubicBezTo>
                  <a:lnTo>
                    <a:pt x="7239" y="4048"/>
                  </a:lnTo>
                  <a:cubicBezTo>
                    <a:pt x="7454" y="3953"/>
                    <a:pt x="7739" y="3965"/>
                    <a:pt x="7775" y="3548"/>
                  </a:cubicBezTo>
                  <a:cubicBezTo>
                    <a:pt x="7561" y="3750"/>
                    <a:pt x="7287" y="3631"/>
                    <a:pt x="7120" y="3977"/>
                  </a:cubicBezTo>
                  <a:lnTo>
                    <a:pt x="7120" y="3977"/>
                  </a:lnTo>
                  <a:cubicBezTo>
                    <a:pt x="7180" y="3810"/>
                    <a:pt x="7430" y="3715"/>
                    <a:pt x="7227" y="3310"/>
                  </a:cubicBezTo>
                  <a:cubicBezTo>
                    <a:pt x="7216" y="3524"/>
                    <a:pt x="7108" y="3477"/>
                    <a:pt x="7013" y="3620"/>
                  </a:cubicBezTo>
                  <a:cubicBezTo>
                    <a:pt x="6882" y="3429"/>
                    <a:pt x="6537" y="3381"/>
                    <a:pt x="6465" y="3631"/>
                  </a:cubicBezTo>
                  <a:cubicBezTo>
                    <a:pt x="6704" y="3536"/>
                    <a:pt x="6775" y="3727"/>
                    <a:pt x="6775" y="3858"/>
                  </a:cubicBezTo>
                  <a:cubicBezTo>
                    <a:pt x="6775" y="3905"/>
                    <a:pt x="6751" y="3941"/>
                    <a:pt x="6716" y="3977"/>
                  </a:cubicBezTo>
                  <a:cubicBezTo>
                    <a:pt x="6680" y="4012"/>
                    <a:pt x="6573" y="4060"/>
                    <a:pt x="6525" y="4024"/>
                  </a:cubicBezTo>
                  <a:cubicBezTo>
                    <a:pt x="6477" y="3977"/>
                    <a:pt x="6489" y="3870"/>
                    <a:pt x="6596" y="3905"/>
                  </a:cubicBezTo>
                  <a:cubicBezTo>
                    <a:pt x="6585" y="3893"/>
                    <a:pt x="6573" y="3881"/>
                    <a:pt x="6561" y="3870"/>
                  </a:cubicBezTo>
                  <a:cubicBezTo>
                    <a:pt x="6513" y="3822"/>
                    <a:pt x="6442" y="3822"/>
                    <a:pt x="6394" y="3870"/>
                  </a:cubicBezTo>
                  <a:cubicBezTo>
                    <a:pt x="6370" y="3893"/>
                    <a:pt x="6346" y="3929"/>
                    <a:pt x="6346" y="3965"/>
                  </a:cubicBezTo>
                  <a:cubicBezTo>
                    <a:pt x="6346" y="3977"/>
                    <a:pt x="6346" y="3989"/>
                    <a:pt x="6346" y="4001"/>
                  </a:cubicBezTo>
                  <a:lnTo>
                    <a:pt x="6346" y="4012"/>
                  </a:lnTo>
                  <a:cubicBezTo>
                    <a:pt x="6358" y="4048"/>
                    <a:pt x="6370" y="4084"/>
                    <a:pt x="6406" y="4096"/>
                  </a:cubicBezTo>
                  <a:cubicBezTo>
                    <a:pt x="6096" y="4155"/>
                    <a:pt x="5787" y="4131"/>
                    <a:pt x="5489" y="4036"/>
                  </a:cubicBezTo>
                  <a:cubicBezTo>
                    <a:pt x="6382" y="4239"/>
                    <a:pt x="6084" y="3369"/>
                    <a:pt x="6632" y="3358"/>
                  </a:cubicBezTo>
                  <a:lnTo>
                    <a:pt x="6573" y="3358"/>
                  </a:lnTo>
                  <a:cubicBezTo>
                    <a:pt x="6585" y="3358"/>
                    <a:pt x="6608" y="3358"/>
                    <a:pt x="6632" y="3358"/>
                  </a:cubicBezTo>
                  <a:cubicBezTo>
                    <a:pt x="6382" y="3286"/>
                    <a:pt x="6215" y="3286"/>
                    <a:pt x="6108" y="3346"/>
                  </a:cubicBezTo>
                  <a:cubicBezTo>
                    <a:pt x="5834" y="3477"/>
                    <a:pt x="5942" y="3762"/>
                    <a:pt x="5834" y="3870"/>
                  </a:cubicBezTo>
                  <a:cubicBezTo>
                    <a:pt x="5811" y="3691"/>
                    <a:pt x="5703" y="3643"/>
                    <a:pt x="5573" y="3703"/>
                  </a:cubicBezTo>
                  <a:cubicBezTo>
                    <a:pt x="5703" y="3822"/>
                    <a:pt x="5596" y="3965"/>
                    <a:pt x="5465" y="3953"/>
                  </a:cubicBezTo>
                  <a:cubicBezTo>
                    <a:pt x="5263" y="3953"/>
                    <a:pt x="5001" y="3727"/>
                    <a:pt x="4656" y="3953"/>
                  </a:cubicBezTo>
                  <a:cubicBezTo>
                    <a:pt x="4584" y="3965"/>
                    <a:pt x="4525" y="3977"/>
                    <a:pt x="4453" y="4001"/>
                  </a:cubicBezTo>
                  <a:cubicBezTo>
                    <a:pt x="4513" y="3965"/>
                    <a:pt x="4572" y="3929"/>
                    <a:pt x="4632" y="3893"/>
                  </a:cubicBezTo>
                  <a:cubicBezTo>
                    <a:pt x="5037" y="3822"/>
                    <a:pt x="5072" y="3477"/>
                    <a:pt x="5203" y="3322"/>
                  </a:cubicBezTo>
                  <a:cubicBezTo>
                    <a:pt x="5299" y="3227"/>
                    <a:pt x="5477" y="3250"/>
                    <a:pt x="5453" y="3429"/>
                  </a:cubicBezTo>
                  <a:cubicBezTo>
                    <a:pt x="5596" y="3381"/>
                    <a:pt x="5632" y="3274"/>
                    <a:pt x="5525" y="3131"/>
                  </a:cubicBezTo>
                  <a:cubicBezTo>
                    <a:pt x="5680" y="3119"/>
                    <a:pt x="5799" y="3393"/>
                    <a:pt x="6096" y="3298"/>
                  </a:cubicBezTo>
                  <a:cubicBezTo>
                    <a:pt x="6215" y="3262"/>
                    <a:pt x="6323" y="3155"/>
                    <a:pt x="6454" y="2917"/>
                  </a:cubicBezTo>
                  <a:lnTo>
                    <a:pt x="6454" y="2917"/>
                  </a:lnTo>
                  <a:cubicBezTo>
                    <a:pt x="6061" y="3298"/>
                    <a:pt x="5656" y="2477"/>
                    <a:pt x="5180" y="3250"/>
                  </a:cubicBezTo>
                  <a:lnTo>
                    <a:pt x="5180" y="3250"/>
                  </a:lnTo>
                  <a:cubicBezTo>
                    <a:pt x="5311" y="2965"/>
                    <a:pt x="5513" y="2727"/>
                    <a:pt x="5775" y="2548"/>
                  </a:cubicBezTo>
                  <a:cubicBezTo>
                    <a:pt x="5763" y="2584"/>
                    <a:pt x="5763" y="2619"/>
                    <a:pt x="5787" y="2655"/>
                  </a:cubicBezTo>
                  <a:lnTo>
                    <a:pt x="5787" y="2667"/>
                  </a:lnTo>
                  <a:cubicBezTo>
                    <a:pt x="5799" y="2679"/>
                    <a:pt x="5811" y="2691"/>
                    <a:pt x="5823" y="2691"/>
                  </a:cubicBezTo>
                  <a:cubicBezTo>
                    <a:pt x="5918" y="2786"/>
                    <a:pt x="6073" y="2691"/>
                    <a:pt x="6037" y="2560"/>
                  </a:cubicBezTo>
                  <a:cubicBezTo>
                    <a:pt x="5989" y="2655"/>
                    <a:pt x="5894" y="2596"/>
                    <a:pt x="5906" y="2536"/>
                  </a:cubicBezTo>
                  <a:cubicBezTo>
                    <a:pt x="5918" y="2465"/>
                    <a:pt x="6013" y="2417"/>
                    <a:pt x="6073" y="2417"/>
                  </a:cubicBezTo>
                  <a:cubicBezTo>
                    <a:pt x="6120" y="2417"/>
                    <a:pt x="6168" y="2441"/>
                    <a:pt x="6192" y="2477"/>
                  </a:cubicBezTo>
                  <a:cubicBezTo>
                    <a:pt x="6346" y="2572"/>
                    <a:pt x="6311" y="2810"/>
                    <a:pt x="6132" y="2846"/>
                  </a:cubicBezTo>
                  <a:cubicBezTo>
                    <a:pt x="6370" y="2977"/>
                    <a:pt x="6585" y="2703"/>
                    <a:pt x="6537" y="2465"/>
                  </a:cubicBezTo>
                  <a:cubicBezTo>
                    <a:pt x="6704" y="2500"/>
                    <a:pt x="6739" y="2393"/>
                    <a:pt x="6906" y="2536"/>
                  </a:cubicBezTo>
                  <a:cubicBezTo>
                    <a:pt x="6751" y="2107"/>
                    <a:pt x="6525" y="2215"/>
                    <a:pt x="6358" y="2143"/>
                  </a:cubicBezTo>
                  <a:lnTo>
                    <a:pt x="6358" y="2143"/>
                  </a:lnTo>
                  <a:cubicBezTo>
                    <a:pt x="6716" y="2262"/>
                    <a:pt x="6823" y="1988"/>
                    <a:pt x="7120" y="1976"/>
                  </a:cubicBezTo>
                  <a:cubicBezTo>
                    <a:pt x="6811" y="1715"/>
                    <a:pt x="6608" y="1929"/>
                    <a:pt x="6394" y="2012"/>
                  </a:cubicBezTo>
                  <a:lnTo>
                    <a:pt x="6394" y="2012"/>
                  </a:lnTo>
                  <a:cubicBezTo>
                    <a:pt x="6942" y="1786"/>
                    <a:pt x="6811" y="1488"/>
                    <a:pt x="7037" y="1226"/>
                  </a:cubicBezTo>
                  <a:cubicBezTo>
                    <a:pt x="6775" y="1441"/>
                    <a:pt x="6465" y="1322"/>
                    <a:pt x="6251" y="1857"/>
                  </a:cubicBezTo>
                  <a:lnTo>
                    <a:pt x="6251" y="1857"/>
                  </a:lnTo>
                  <a:cubicBezTo>
                    <a:pt x="6323" y="1643"/>
                    <a:pt x="6549" y="1441"/>
                    <a:pt x="6275" y="1131"/>
                  </a:cubicBezTo>
                  <a:cubicBezTo>
                    <a:pt x="6263" y="1429"/>
                    <a:pt x="5989" y="1536"/>
                    <a:pt x="6108" y="1893"/>
                  </a:cubicBezTo>
                  <a:lnTo>
                    <a:pt x="6108" y="1893"/>
                  </a:lnTo>
                  <a:cubicBezTo>
                    <a:pt x="6037" y="1738"/>
                    <a:pt x="6144" y="1500"/>
                    <a:pt x="5715" y="1345"/>
                  </a:cubicBezTo>
                  <a:cubicBezTo>
                    <a:pt x="5858" y="1512"/>
                    <a:pt x="5751" y="1548"/>
                    <a:pt x="5787" y="1715"/>
                  </a:cubicBezTo>
                  <a:cubicBezTo>
                    <a:pt x="5561" y="1679"/>
                    <a:pt x="5275" y="1893"/>
                    <a:pt x="5406" y="2119"/>
                  </a:cubicBezTo>
                  <a:cubicBezTo>
                    <a:pt x="5442" y="1941"/>
                    <a:pt x="5680" y="1905"/>
                    <a:pt x="5775" y="2060"/>
                  </a:cubicBezTo>
                  <a:cubicBezTo>
                    <a:pt x="5811" y="2096"/>
                    <a:pt x="5834" y="2131"/>
                    <a:pt x="5834" y="2179"/>
                  </a:cubicBezTo>
                  <a:cubicBezTo>
                    <a:pt x="5834" y="2238"/>
                    <a:pt x="5787" y="2346"/>
                    <a:pt x="5727" y="2346"/>
                  </a:cubicBezTo>
                  <a:cubicBezTo>
                    <a:pt x="5656" y="2357"/>
                    <a:pt x="5596" y="2274"/>
                    <a:pt x="5692" y="2215"/>
                  </a:cubicBezTo>
                  <a:cubicBezTo>
                    <a:pt x="5561" y="2179"/>
                    <a:pt x="5465" y="2334"/>
                    <a:pt x="5561" y="2441"/>
                  </a:cubicBezTo>
                  <a:cubicBezTo>
                    <a:pt x="5573" y="2453"/>
                    <a:pt x="5584" y="2453"/>
                    <a:pt x="5596" y="2465"/>
                  </a:cubicBezTo>
                  <a:lnTo>
                    <a:pt x="5596" y="2465"/>
                  </a:lnTo>
                  <a:cubicBezTo>
                    <a:pt x="5632" y="2488"/>
                    <a:pt x="5668" y="2488"/>
                    <a:pt x="5703" y="2488"/>
                  </a:cubicBezTo>
                  <a:cubicBezTo>
                    <a:pt x="5525" y="2738"/>
                    <a:pt x="5287" y="2941"/>
                    <a:pt x="5013" y="3084"/>
                  </a:cubicBezTo>
                  <a:cubicBezTo>
                    <a:pt x="5775" y="2607"/>
                    <a:pt x="4953" y="2191"/>
                    <a:pt x="5334" y="1798"/>
                  </a:cubicBezTo>
                  <a:lnTo>
                    <a:pt x="5299" y="1846"/>
                  </a:lnTo>
                  <a:cubicBezTo>
                    <a:pt x="5311" y="1822"/>
                    <a:pt x="5322" y="1810"/>
                    <a:pt x="5334" y="1798"/>
                  </a:cubicBezTo>
                  <a:cubicBezTo>
                    <a:pt x="5108" y="1929"/>
                    <a:pt x="5001" y="2048"/>
                    <a:pt x="4953" y="2155"/>
                  </a:cubicBezTo>
                  <a:cubicBezTo>
                    <a:pt x="4858" y="2453"/>
                    <a:pt x="5132" y="2572"/>
                    <a:pt x="5132" y="2727"/>
                  </a:cubicBezTo>
                  <a:cubicBezTo>
                    <a:pt x="4989" y="2619"/>
                    <a:pt x="4882" y="2655"/>
                    <a:pt x="4834" y="2798"/>
                  </a:cubicBezTo>
                  <a:cubicBezTo>
                    <a:pt x="5013" y="2786"/>
                    <a:pt x="5037" y="2953"/>
                    <a:pt x="4930" y="3048"/>
                  </a:cubicBezTo>
                  <a:cubicBezTo>
                    <a:pt x="4787" y="3191"/>
                    <a:pt x="4441" y="3215"/>
                    <a:pt x="4370" y="3620"/>
                  </a:cubicBezTo>
                  <a:cubicBezTo>
                    <a:pt x="4322" y="3679"/>
                    <a:pt x="4287" y="3739"/>
                    <a:pt x="4251" y="3798"/>
                  </a:cubicBezTo>
                  <a:cubicBezTo>
                    <a:pt x="4275" y="3727"/>
                    <a:pt x="4287" y="3667"/>
                    <a:pt x="4299" y="3596"/>
                  </a:cubicBezTo>
                  <a:cubicBezTo>
                    <a:pt x="4537" y="3250"/>
                    <a:pt x="4322" y="2988"/>
                    <a:pt x="4299" y="2786"/>
                  </a:cubicBezTo>
                  <a:cubicBezTo>
                    <a:pt x="4299" y="2655"/>
                    <a:pt x="4441" y="2548"/>
                    <a:pt x="4549" y="2679"/>
                  </a:cubicBezTo>
                  <a:cubicBezTo>
                    <a:pt x="4608" y="2548"/>
                    <a:pt x="4572" y="2453"/>
                    <a:pt x="4406" y="2429"/>
                  </a:cubicBezTo>
                  <a:cubicBezTo>
                    <a:pt x="4501" y="2310"/>
                    <a:pt x="4787" y="2429"/>
                    <a:pt x="4918" y="2143"/>
                  </a:cubicBezTo>
                  <a:cubicBezTo>
                    <a:pt x="4977" y="2036"/>
                    <a:pt x="4977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5" y="1881"/>
                    <a:pt x="4239" y="2762"/>
                  </a:cubicBezTo>
                  <a:lnTo>
                    <a:pt x="4239" y="2762"/>
                  </a:lnTo>
                  <a:cubicBezTo>
                    <a:pt x="4132" y="2465"/>
                    <a:pt x="4108" y="2143"/>
                    <a:pt x="4168" y="1846"/>
                  </a:cubicBezTo>
                  <a:cubicBezTo>
                    <a:pt x="4179" y="1869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7" y="1905"/>
                    <a:pt x="4310" y="1905"/>
                  </a:cubicBezTo>
                  <a:cubicBezTo>
                    <a:pt x="4441" y="1893"/>
                    <a:pt x="4489" y="1715"/>
                    <a:pt x="4370" y="1655"/>
                  </a:cubicBezTo>
                  <a:cubicBezTo>
                    <a:pt x="4394" y="1762"/>
                    <a:pt x="4299" y="1774"/>
                    <a:pt x="4251" y="1726"/>
                  </a:cubicBezTo>
                  <a:cubicBezTo>
                    <a:pt x="4215" y="1679"/>
                    <a:pt x="4251" y="1572"/>
                    <a:pt x="4287" y="1524"/>
                  </a:cubicBezTo>
                  <a:cubicBezTo>
                    <a:pt x="4322" y="1500"/>
                    <a:pt x="4370" y="1476"/>
                    <a:pt x="4418" y="1476"/>
                  </a:cubicBezTo>
                  <a:cubicBezTo>
                    <a:pt x="4537" y="1476"/>
                    <a:pt x="4739" y="1548"/>
                    <a:pt x="4632" y="1786"/>
                  </a:cubicBezTo>
                  <a:cubicBezTo>
                    <a:pt x="4894" y="1715"/>
                    <a:pt x="4846" y="1369"/>
                    <a:pt x="4656" y="1238"/>
                  </a:cubicBezTo>
                  <a:cubicBezTo>
                    <a:pt x="4799" y="1143"/>
                    <a:pt x="4739" y="1036"/>
                    <a:pt x="4965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64"/>
                    <a:pt x="4525" y="691"/>
                    <a:pt x="4715" y="476"/>
                  </a:cubicBezTo>
                  <a:cubicBezTo>
                    <a:pt x="4310" y="500"/>
                    <a:pt x="4322" y="798"/>
                    <a:pt x="4227" y="1012"/>
                  </a:cubicBezTo>
                  <a:lnTo>
                    <a:pt x="4227" y="1012"/>
                  </a:lnTo>
                  <a:cubicBezTo>
                    <a:pt x="4453" y="464"/>
                    <a:pt x="4156" y="333"/>
                    <a:pt x="4120" y="0"/>
                  </a:cubicBezTo>
                  <a:cubicBezTo>
                    <a:pt x="4096" y="333"/>
                    <a:pt x="3787" y="464"/>
                    <a:pt x="4013" y="1012"/>
                  </a:cubicBezTo>
                  <a:lnTo>
                    <a:pt x="4013" y="1012"/>
                  </a:lnTo>
                  <a:cubicBezTo>
                    <a:pt x="3918" y="798"/>
                    <a:pt x="3929" y="500"/>
                    <a:pt x="3525" y="476"/>
                  </a:cubicBezTo>
                  <a:cubicBezTo>
                    <a:pt x="3727" y="691"/>
                    <a:pt x="3608" y="964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91" y="822"/>
                    <a:pt x="3275" y="1024"/>
                  </a:cubicBezTo>
                  <a:cubicBezTo>
                    <a:pt x="3501" y="1036"/>
                    <a:pt x="3441" y="1143"/>
                    <a:pt x="3584" y="1238"/>
                  </a:cubicBezTo>
                  <a:cubicBezTo>
                    <a:pt x="3394" y="1369"/>
                    <a:pt x="3346" y="1715"/>
                    <a:pt x="3608" y="1786"/>
                  </a:cubicBezTo>
                  <a:cubicBezTo>
                    <a:pt x="3501" y="1548"/>
                    <a:pt x="3703" y="1476"/>
                    <a:pt x="3822" y="1476"/>
                  </a:cubicBezTo>
                  <a:cubicBezTo>
                    <a:pt x="3870" y="1476"/>
                    <a:pt x="3918" y="1500"/>
                    <a:pt x="3953" y="1524"/>
                  </a:cubicBezTo>
                  <a:cubicBezTo>
                    <a:pt x="3989" y="1572"/>
                    <a:pt x="4025" y="1679"/>
                    <a:pt x="3989" y="1726"/>
                  </a:cubicBezTo>
                  <a:cubicBezTo>
                    <a:pt x="3953" y="1774"/>
                    <a:pt x="3846" y="1762"/>
                    <a:pt x="3882" y="1655"/>
                  </a:cubicBezTo>
                  <a:cubicBezTo>
                    <a:pt x="3751" y="1715"/>
                    <a:pt x="3798" y="1893"/>
                    <a:pt x="3941" y="1905"/>
                  </a:cubicBezTo>
                  <a:cubicBezTo>
                    <a:pt x="3953" y="1905"/>
                    <a:pt x="3965" y="1905"/>
                    <a:pt x="3977" y="1905"/>
                  </a:cubicBezTo>
                  <a:lnTo>
                    <a:pt x="3989" y="1905"/>
                  </a:lnTo>
                  <a:cubicBezTo>
                    <a:pt x="4025" y="1893"/>
                    <a:pt x="4060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15" y="1869"/>
                    <a:pt x="3346" y="2167"/>
                    <a:pt x="3334" y="1619"/>
                  </a:cubicBezTo>
                  <a:lnTo>
                    <a:pt x="3334" y="1679"/>
                  </a:lnTo>
                  <a:lnTo>
                    <a:pt x="3334" y="1619"/>
                  </a:lnTo>
                  <a:cubicBezTo>
                    <a:pt x="3263" y="1869"/>
                    <a:pt x="3263" y="2036"/>
                    <a:pt x="3322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68" y="2441"/>
                    <a:pt x="3620" y="2548"/>
                    <a:pt x="3679" y="2679"/>
                  </a:cubicBezTo>
                  <a:cubicBezTo>
                    <a:pt x="3798" y="2548"/>
                    <a:pt x="3941" y="2643"/>
                    <a:pt x="3929" y="2786"/>
                  </a:cubicBezTo>
                  <a:cubicBezTo>
                    <a:pt x="3918" y="2988"/>
                    <a:pt x="3703" y="3250"/>
                    <a:pt x="3929" y="3596"/>
                  </a:cubicBezTo>
                  <a:cubicBezTo>
                    <a:pt x="3941" y="3655"/>
                    <a:pt x="3953" y="3727"/>
                    <a:pt x="3977" y="3786"/>
                  </a:cubicBezTo>
                  <a:cubicBezTo>
                    <a:pt x="3941" y="3727"/>
                    <a:pt x="3906" y="3667"/>
                    <a:pt x="3870" y="3620"/>
                  </a:cubicBezTo>
                  <a:cubicBezTo>
                    <a:pt x="3787" y="3215"/>
                    <a:pt x="3453" y="3179"/>
                    <a:pt x="3298" y="3036"/>
                  </a:cubicBezTo>
                  <a:cubicBezTo>
                    <a:pt x="3203" y="2953"/>
                    <a:pt x="3227" y="2774"/>
                    <a:pt x="3406" y="2798"/>
                  </a:cubicBezTo>
                  <a:cubicBezTo>
                    <a:pt x="3346" y="2655"/>
                    <a:pt x="3251" y="2619"/>
                    <a:pt x="3108" y="2727"/>
                  </a:cubicBezTo>
                  <a:cubicBezTo>
                    <a:pt x="3096" y="2572"/>
                    <a:pt x="3370" y="2441"/>
                    <a:pt x="3275" y="2155"/>
                  </a:cubicBezTo>
                  <a:cubicBezTo>
                    <a:pt x="3191" y="1988"/>
                    <a:pt x="3060" y="1869"/>
                    <a:pt x="2894" y="1798"/>
                  </a:cubicBezTo>
                  <a:cubicBezTo>
                    <a:pt x="3275" y="2191"/>
                    <a:pt x="2453" y="2596"/>
                    <a:pt x="3227" y="3084"/>
                  </a:cubicBezTo>
                  <a:cubicBezTo>
                    <a:pt x="2941" y="2941"/>
                    <a:pt x="2703" y="2738"/>
                    <a:pt x="2525" y="2488"/>
                  </a:cubicBezTo>
                  <a:cubicBezTo>
                    <a:pt x="2560" y="2488"/>
                    <a:pt x="2608" y="2488"/>
                    <a:pt x="2632" y="2465"/>
                  </a:cubicBezTo>
                  <a:lnTo>
                    <a:pt x="2632" y="2465"/>
                  </a:lnTo>
                  <a:cubicBezTo>
                    <a:pt x="2644" y="2453"/>
                    <a:pt x="2655" y="2441"/>
                    <a:pt x="2667" y="2441"/>
                  </a:cubicBezTo>
                  <a:cubicBezTo>
                    <a:pt x="2751" y="2346"/>
                    <a:pt x="2679" y="2203"/>
                    <a:pt x="2560" y="2215"/>
                  </a:cubicBezTo>
                  <a:lnTo>
                    <a:pt x="2536" y="2215"/>
                  </a:lnTo>
                  <a:cubicBezTo>
                    <a:pt x="2632" y="2262"/>
                    <a:pt x="2572" y="2346"/>
                    <a:pt x="2501" y="2346"/>
                  </a:cubicBezTo>
                  <a:cubicBezTo>
                    <a:pt x="2441" y="2334"/>
                    <a:pt x="2394" y="2226"/>
                    <a:pt x="2394" y="2179"/>
                  </a:cubicBezTo>
                  <a:cubicBezTo>
                    <a:pt x="2394" y="2131"/>
                    <a:pt x="2417" y="2084"/>
                    <a:pt x="2441" y="2048"/>
                  </a:cubicBezTo>
                  <a:cubicBezTo>
                    <a:pt x="2548" y="1893"/>
                    <a:pt x="2775" y="1941"/>
                    <a:pt x="2822" y="2119"/>
                  </a:cubicBezTo>
                  <a:cubicBezTo>
                    <a:pt x="2953" y="1881"/>
                    <a:pt x="2667" y="1667"/>
                    <a:pt x="2441" y="1715"/>
                  </a:cubicBezTo>
                  <a:cubicBezTo>
                    <a:pt x="2477" y="1548"/>
                    <a:pt x="2370" y="1512"/>
                    <a:pt x="2513" y="1345"/>
                  </a:cubicBezTo>
                  <a:cubicBezTo>
                    <a:pt x="2072" y="1488"/>
                    <a:pt x="2191" y="1726"/>
                    <a:pt x="2120" y="1893"/>
                  </a:cubicBezTo>
                  <a:lnTo>
                    <a:pt x="2120" y="1893"/>
                  </a:lnTo>
                  <a:cubicBezTo>
                    <a:pt x="2239" y="1524"/>
                    <a:pt x="1965" y="1417"/>
                    <a:pt x="1953" y="1119"/>
                  </a:cubicBezTo>
                  <a:cubicBezTo>
                    <a:pt x="1679" y="1441"/>
                    <a:pt x="1893" y="1631"/>
                    <a:pt x="1977" y="1857"/>
                  </a:cubicBezTo>
                  <a:lnTo>
                    <a:pt x="1977" y="1857"/>
                  </a:lnTo>
                  <a:cubicBezTo>
                    <a:pt x="1763" y="1310"/>
                    <a:pt x="1453" y="1441"/>
                    <a:pt x="1191" y="1214"/>
                  </a:cubicBezTo>
                  <a:cubicBezTo>
                    <a:pt x="1417" y="1476"/>
                    <a:pt x="1286" y="1786"/>
                    <a:pt x="1834" y="2000"/>
                  </a:cubicBezTo>
                  <a:lnTo>
                    <a:pt x="1834" y="2000"/>
                  </a:lnTo>
                  <a:cubicBezTo>
                    <a:pt x="1608" y="1917"/>
                    <a:pt x="1417" y="1703"/>
                    <a:pt x="1096" y="1976"/>
                  </a:cubicBezTo>
                  <a:cubicBezTo>
                    <a:pt x="1393" y="1988"/>
                    <a:pt x="1501" y="2262"/>
                    <a:pt x="1870" y="2143"/>
                  </a:cubicBezTo>
                  <a:lnTo>
                    <a:pt x="1870" y="2143"/>
                  </a:lnTo>
                  <a:cubicBezTo>
                    <a:pt x="1703" y="2215"/>
                    <a:pt x="1477" y="2096"/>
                    <a:pt x="1322" y="2536"/>
                  </a:cubicBezTo>
                  <a:cubicBezTo>
                    <a:pt x="1489" y="2381"/>
                    <a:pt x="1524" y="2500"/>
                    <a:pt x="1691" y="2465"/>
                  </a:cubicBezTo>
                  <a:cubicBezTo>
                    <a:pt x="1643" y="2691"/>
                    <a:pt x="1858" y="2977"/>
                    <a:pt x="2096" y="2846"/>
                  </a:cubicBezTo>
                  <a:cubicBezTo>
                    <a:pt x="1846" y="2750"/>
                    <a:pt x="1941" y="2548"/>
                    <a:pt x="2024" y="2465"/>
                  </a:cubicBezTo>
                  <a:cubicBezTo>
                    <a:pt x="2060" y="2441"/>
                    <a:pt x="2108" y="2417"/>
                    <a:pt x="2155" y="2417"/>
                  </a:cubicBezTo>
                  <a:cubicBezTo>
                    <a:pt x="2203" y="2417"/>
                    <a:pt x="2310" y="2465"/>
                    <a:pt x="2322" y="2524"/>
                  </a:cubicBezTo>
                  <a:cubicBezTo>
                    <a:pt x="2322" y="2596"/>
                    <a:pt x="2239" y="2655"/>
                    <a:pt x="2191" y="2560"/>
                  </a:cubicBezTo>
                  <a:cubicBezTo>
                    <a:pt x="2144" y="2691"/>
                    <a:pt x="2310" y="2786"/>
                    <a:pt x="2405" y="2691"/>
                  </a:cubicBezTo>
                  <a:cubicBezTo>
                    <a:pt x="2417" y="2679"/>
                    <a:pt x="2429" y="2667"/>
                    <a:pt x="2441" y="2655"/>
                  </a:cubicBezTo>
                  <a:lnTo>
                    <a:pt x="2441" y="2655"/>
                  </a:lnTo>
                  <a:cubicBezTo>
                    <a:pt x="2453" y="2619"/>
                    <a:pt x="2465" y="2584"/>
                    <a:pt x="2453" y="2548"/>
                  </a:cubicBezTo>
                  <a:cubicBezTo>
                    <a:pt x="2715" y="2727"/>
                    <a:pt x="2917" y="2965"/>
                    <a:pt x="3048" y="3239"/>
                  </a:cubicBezTo>
                  <a:cubicBezTo>
                    <a:pt x="2572" y="2465"/>
                    <a:pt x="2155" y="3286"/>
                    <a:pt x="1774" y="2917"/>
                  </a:cubicBezTo>
                  <a:cubicBezTo>
                    <a:pt x="1893" y="3143"/>
                    <a:pt x="2013" y="3250"/>
                    <a:pt x="2132" y="3286"/>
                  </a:cubicBezTo>
                  <a:cubicBezTo>
                    <a:pt x="2429" y="3393"/>
                    <a:pt x="2548" y="3108"/>
                    <a:pt x="2691" y="3119"/>
                  </a:cubicBezTo>
                  <a:cubicBezTo>
                    <a:pt x="2584" y="3262"/>
                    <a:pt x="2632" y="3369"/>
                    <a:pt x="2763" y="3417"/>
                  </a:cubicBezTo>
                  <a:cubicBezTo>
                    <a:pt x="2751" y="3239"/>
                    <a:pt x="2917" y="3215"/>
                    <a:pt x="3013" y="3322"/>
                  </a:cubicBezTo>
                  <a:cubicBezTo>
                    <a:pt x="3156" y="3465"/>
                    <a:pt x="3179" y="3810"/>
                    <a:pt x="3596" y="3881"/>
                  </a:cubicBezTo>
                  <a:cubicBezTo>
                    <a:pt x="3644" y="3929"/>
                    <a:pt x="3703" y="3965"/>
                    <a:pt x="3763" y="3989"/>
                  </a:cubicBezTo>
                  <a:cubicBezTo>
                    <a:pt x="3703" y="3977"/>
                    <a:pt x="3632" y="3953"/>
                    <a:pt x="3560" y="3953"/>
                  </a:cubicBezTo>
                  <a:cubicBezTo>
                    <a:pt x="3227" y="3715"/>
                    <a:pt x="2965" y="3929"/>
                    <a:pt x="2751" y="3953"/>
                  </a:cubicBezTo>
                  <a:cubicBezTo>
                    <a:pt x="2620" y="3953"/>
                    <a:pt x="2513" y="3810"/>
                    <a:pt x="2655" y="3703"/>
                  </a:cubicBezTo>
                  <a:cubicBezTo>
                    <a:pt x="2513" y="3643"/>
                    <a:pt x="2417" y="3679"/>
                    <a:pt x="2394" y="3858"/>
                  </a:cubicBezTo>
                  <a:cubicBezTo>
                    <a:pt x="2286" y="3762"/>
                    <a:pt x="2394" y="3477"/>
                    <a:pt x="2108" y="3334"/>
                  </a:cubicBezTo>
                  <a:cubicBezTo>
                    <a:pt x="2001" y="3286"/>
                    <a:pt x="1846" y="3286"/>
                    <a:pt x="1596" y="3358"/>
                  </a:cubicBezTo>
                  <a:lnTo>
                    <a:pt x="1596" y="3358"/>
                  </a:lnTo>
                  <a:cubicBezTo>
                    <a:pt x="2132" y="3358"/>
                    <a:pt x="1846" y="4227"/>
                    <a:pt x="2727" y="4024"/>
                  </a:cubicBezTo>
                  <a:cubicBezTo>
                    <a:pt x="2441" y="4131"/>
                    <a:pt x="2120" y="4155"/>
                    <a:pt x="1810" y="4096"/>
                  </a:cubicBezTo>
                  <a:cubicBezTo>
                    <a:pt x="1846" y="4072"/>
                    <a:pt x="1870" y="4036"/>
                    <a:pt x="1870" y="4001"/>
                  </a:cubicBezTo>
                  <a:lnTo>
                    <a:pt x="1870" y="4001"/>
                  </a:lnTo>
                  <a:cubicBezTo>
                    <a:pt x="1882" y="3977"/>
                    <a:pt x="1882" y="3965"/>
                    <a:pt x="1870" y="3953"/>
                  </a:cubicBezTo>
                  <a:cubicBezTo>
                    <a:pt x="1870" y="3822"/>
                    <a:pt x="1691" y="3774"/>
                    <a:pt x="1620" y="3893"/>
                  </a:cubicBezTo>
                  <a:cubicBezTo>
                    <a:pt x="1727" y="3858"/>
                    <a:pt x="1751" y="3965"/>
                    <a:pt x="1703" y="4012"/>
                  </a:cubicBezTo>
                  <a:cubicBezTo>
                    <a:pt x="1643" y="4048"/>
                    <a:pt x="1536" y="4012"/>
                    <a:pt x="1501" y="3965"/>
                  </a:cubicBezTo>
                  <a:cubicBezTo>
                    <a:pt x="1465" y="3929"/>
                    <a:pt x="1453" y="3893"/>
                    <a:pt x="1453" y="3846"/>
                  </a:cubicBezTo>
                  <a:cubicBezTo>
                    <a:pt x="1453" y="3715"/>
                    <a:pt x="1524" y="3524"/>
                    <a:pt x="1763" y="3620"/>
                  </a:cubicBezTo>
                  <a:cubicBezTo>
                    <a:pt x="1691" y="3369"/>
                    <a:pt x="1334" y="3417"/>
                    <a:pt x="1203" y="3608"/>
                  </a:cubicBezTo>
                  <a:cubicBezTo>
                    <a:pt x="1108" y="3453"/>
                    <a:pt x="1012" y="3512"/>
                    <a:pt x="1001" y="3298"/>
                  </a:cubicBezTo>
                  <a:cubicBezTo>
                    <a:pt x="798" y="3703"/>
                    <a:pt x="1036" y="3798"/>
                    <a:pt x="1108" y="3965"/>
                  </a:cubicBezTo>
                  <a:lnTo>
                    <a:pt x="1108" y="3965"/>
                  </a:lnTo>
                  <a:cubicBezTo>
                    <a:pt x="929" y="3620"/>
                    <a:pt x="655" y="3739"/>
                    <a:pt x="441" y="3536"/>
                  </a:cubicBezTo>
                  <a:cubicBezTo>
                    <a:pt x="477" y="3953"/>
                    <a:pt x="774" y="3941"/>
                    <a:pt x="977" y="4036"/>
                  </a:cubicBezTo>
                  <a:lnTo>
                    <a:pt x="977" y="4036"/>
                  </a:lnTo>
                  <a:cubicBezTo>
                    <a:pt x="465" y="3798"/>
                    <a:pt x="334" y="4108"/>
                    <a:pt x="0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4" y="3893"/>
                  </a:cubicBezTo>
                  <a:cubicBezTo>
                    <a:pt x="5263" y="3977"/>
                    <a:pt x="5442" y="4036"/>
                    <a:pt x="5632" y="4096"/>
                  </a:cubicBezTo>
                  <a:cubicBezTo>
                    <a:pt x="5703" y="4108"/>
                    <a:pt x="5787" y="4120"/>
                    <a:pt x="5858" y="4131"/>
                  </a:cubicBezTo>
                  <a:cubicBezTo>
                    <a:pt x="5787" y="4143"/>
                    <a:pt x="5703" y="4155"/>
                    <a:pt x="5632" y="4167"/>
                  </a:cubicBezTo>
                  <a:cubicBezTo>
                    <a:pt x="5442" y="4227"/>
                    <a:pt x="5263" y="4298"/>
                    <a:pt x="5084" y="4370"/>
                  </a:cubicBezTo>
                  <a:cubicBezTo>
                    <a:pt x="4977" y="4393"/>
                    <a:pt x="4858" y="4382"/>
                    <a:pt x="4763" y="4322"/>
                  </a:cubicBezTo>
                  <a:cubicBezTo>
                    <a:pt x="4930" y="4334"/>
                    <a:pt x="5096" y="4262"/>
                    <a:pt x="5203" y="4131"/>
                  </a:cubicBezTo>
                  <a:cubicBezTo>
                    <a:pt x="5096" y="4001"/>
                    <a:pt x="4930" y="3941"/>
                    <a:pt x="4763" y="3941"/>
                  </a:cubicBezTo>
                  <a:close/>
                  <a:moveTo>
                    <a:pt x="5168" y="5024"/>
                  </a:moveTo>
                  <a:close/>
                  <a:moveTo>
                    <a:pt x="4894" y="4905"/>
                  </a:moveTo>
                  <a:cubicBezTo>
                    <a:pt x="4894" y="4739"/>
                    <a:pt x="4834" y="4572"/>
                    <a:pt x="4703" y="4453"/>
                  </a:cubicBezTo>
                  <a:cubicBezTo>
                    <a:pt x="4811" y="4489"/>
                    <a:pt x="4906" y="4560"/>
                    <a:pt x="4977" y="4655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39"/>
                    <a:pt x="5299" y="5310"/>
                    <a:pt x="5346" y="5370"/>
                  </a:cubicBezTo>
                  <a:cubicBezTo>
                    <a:pt x="5287" y="5322"/>
                    <a:pt x="5227" y="5274"/>
                    <a:pt x="5168" y="5239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1" y="4727"/>
                  </a:cubicBezTo>
                  <a:cubicBezTo>
                    <a:pt x="4549" y="4846"/>
                    <a:pt x="4715" y="4917"/>
                    <a:pt x="4894" y="4905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11" y="3215"/>
                    <a:pt x="4989" y="3131"/>
                    <a:pt x="5168" y="3036"/>
                  </a:cubicBezTo>
                  <a:cubicBezTo>
                    <a:pt x="5227" y="3000"/>
                    <a:pt x="5287" y="2953"/>
                    <a:pt x="5346" y="2905"/>
                  </a:cubicBezTo>
                  <a:cubicBezTo>
                    <a:pt x="5299" y="2965"/>
                    <a:pt x="5251" y="3024"/>
                    <a:pt x="5215" y="3084"/>
                  </a:cubicBezTo>
                  <a:cubicBezTo>
                    <a:pt x="5120" y="3262"/>
                    <a:pt x="5037" y="3441"/>
                    <a:pt x="4965" y="3620"/>
                  </a:cubicBezTo>
                  <a:cubicBezTo>
                    <a:pt x="4906" y="3715"/>
                    <a:pt x="4811" y="3786"/>
                    <a:pt x="4703" y="3810"/>
                  </a:cubicBezTo>
                  <a:cubicBezTo>
                    <a:pt x="4834" y="3703"/>
                    <a:pt x="4894" y="3536"/>
                    <a:pt x="4894" y="3369"/>
                  </a:cubicBezTo>
                  <a:cubicBezTo>
                    <a:pt x="4715" y="3358"/>
                    <a:pt x="4560" y="3429"/>
                    <a:pt x="4441" y="3548"/>
                  </a:cubicBezTo>
                  <a:cubicBezTo>
                    <a:pt x="4465" y="3441"/>
                    <a:pt x="4537" y="3346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29" y="3489"/>
                  </a:moveTo>
                  <a:cubicBezTo>
                    <a:pt x="3870" y="3393"/>
                    <a:pt x="3858" y="3274"/>
                    <a:pt x="3882" y="3167"/>
                  </a:cubicBezTo>
                  <a:cubicBezTo>
                    <a:pt x="3953" y="2988"/>
                    <a:pt x="4025" y="2798"/>
                    <a:pt x="4084" y="2619"/>
                  </a:cubicBezTo>
                  <a:cubicBezTo>
                    <a:pt x="4096" y="2548"/>
                    <a:pt x="4108" y="2465"/>
                    <a:pt x="4120" y="2393"/>
                  </a:cubicBezTo>
                  <a:cubicBezTo>
                    <a:pt x="4132" y="2465"/>
                    <a:pt x="4144" y="2548"/>
                    <a:pt x="4156" y="2619"/>
                  </a:cubicBezTo>
                  <a:cubicBezTo>
                    <a:pt x="4215" y="2798"/>
                    <a:pt x="4275" y="2988"/>
                    <a:pt x="4358" y="3167"/>
                  </a:cubicBezTo>
                  <a:cubicBezTo>
                    <a:pt x="4382" y="3274"/>
                    <a:pt x="4370" y="3393"/>
                    <a:pt x="4310" y="3489"/>
                  </a:cubicBezTo>
                  <a:cubicBezTo>
                    <a:pt x="4477" y="3322"/>
                    <a:pt x="4358" y="3048"/>
                    <a:pt x="4120" y="3048"/>
                  </a:cubicBezTo>
                  <a:cubicBezTo>
                    <a:pt x="3882" y="3048"/>
                    <a:pt x="3763" y="3322"/>
                    <a:pt x="3929" y="3489"/>
                  </a:cubicBezTo>
                  <a:close/>
                  <a:moveTo>
                    <a:pt x="4120" y="5227"/>
                  </a:moveTo>
                  <a:cubicBezTo>
                    <a:pt x="4251" y="5108"/>
                    <a:pt x="4310" y="4941"/>
                    <a:pt x="4310" y="4774"/>
                  </a:cubicBezTo>
                  <a:cubicBezTo>
                    <a:pt x="4370" y="4870"/>
                    <a:pt x="4382" y="4989"/>
                    <a:pt x="4358" y="5108"/>
                  </a:cubicBezTo>
                  <a:cubicBezTo>
                    <a:pt x="4275" y="5286"/>
                    <a:pt x="4215" y="5465"/>
                    <a:pt x="4156" y="5655"/>
                  </a:cubicBezTo>
                  <a:cubicBezTo>
                    <a:pt x="4144" y="5727"/>
                    <a:pt x="4132" y="5798"/>
                    <a:pt x="4120" y="5882"/>
                  </a:cubicBezTo>
                  <a:cubicBezTo>
                    <a:pt x="4108" y="5798"/>
                    <a:pt x="4096" y="5727"/>
                    <a:pt x="4084" y="5655"/>
                  </a:cubicBezTo>
                  <a:cubicBezTo>
                    <a:pt x="4025" y="5465"/>
                    <a:pt x="3953" y="5286"/>
                    <a:pt x="3882" y="5108"/>
                  </a:cubicBezTo>
                  <a:cubicBezTo>
                    <a:pt x="3858" y="4989"/>
                    <a:pt x="3870" y="4870"/>
                    <a:pt x="3929" y="4774"/>
                  </a:cubicBezTo>
                  <a:cubicBezTo>
                    <a:pt x="3918" y="4941"/>
                    <a:pt x="3989" y="5108"/>
                    <a:pt x="4120" y="5227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4" y="3536"/>
                    <a:pt x="3406" y="3691"/>
                    <a:pt x="3525" y="3810"/>
                  </a:cubicBezTo>
                  <a:cubicBezTo>
                    <a:pt x="3417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13" y="3084"/>
                  </a:cubicBezTo>
                  <a:cubicBezTo>
                    <a:pt x="2977" y="3024"/>
                    <a:pt x="2929" y="2965"/>
                    <a:pt x="2882" y="2893"/>
                  </a:cubicBezTo>
                  <a:cubicBezTo>
                    <a:pt x="2941" y="2941"/>
                    <a:pt x="3001" y="2988"/>
                    <a:pt x="3060" y="3024"/>
                  </a:cubicBezTo>
                  <a:cubicBezTo>
                    <a:pt x="3239" y="3119"/>
                    <a:pt x="3417" y="3203"/>
                    <a:pt x="3596" y="3274"/>
                  </a:cubicBezTo>
                  <a:cubicBezTo>
                    <a:pt x="3691" y="3334"/>
                    <a:pt x="3763" y="3429"/>
                    <a:pt x="3787" y="3536"/>
                  </a:cubicBezTo>
                  <a:cubicBezTo>
                    <a:pt x="3679" y="3417"/>
                    <a:pt x="3513" y="3358"/>
                    <a:pt x="3346" y="3369"/>
                  </a:cubicBezTo>
                  <a:close/>
                  <a:moveTo>
                    <a:pt x="3787" y="4715"/>
                  </a:moveTo>
                  <a:cubicBezTo>
                    <a:pt x="3751" y="4834"/>
                    <a:pt x="3691" y="4929"/>
                    <a:pt x="3596" y="4989"/>
                  </a:cubicBezTo>
                  <a:cubicBezTo>
                    <a:pt x="3406" y="5060"/>
                    <a:pt x="3227" y="5144"/>
                    <a:pt x="3060" y="5227"/>
                  </a:cubicBezTo>
                  <a:cubicBezTo>
                    <a:pt x="3001" y="5263"/>
                    <a:pt x="2941" y="5310"/>
                    <a:pt x="2870" y="5370"/>
                  </a:cubicBezTo>
                  <a:cubicBezTo>
                    <a:pt x="2929" y="5298"/>
                    <a:pt x="2965" y="5239"/>
                    <a:pt x="3013" y="5179"/>
                  </a:cubicBezTo>
                  <a:cubicBezTo>
                    <a:pt x="3096" y="5001"/>
                    <a:pt x="3179" y="4834"/>
                    <a:pt x="3251" y="4643"/>
                  </a:cubicBezTo>
                  <a:cubicBezTo>
                    <a:pt x="3310" y="4548"/>
                    <a:pt x="3406" y="4477"/>
                    <a:pt x="3513" y="4453"/>
                  </a:cubicBezTo>
                  <a:cubicBezTo>
                    <a:pt x="3394" y="4572"/>
                    <a:pt x="3322" y="4727"/>
                    <a:pt x="3334" y="4893"/>
                  </a:cubicBezTo>
                  <a:cubicBezTo>
                    <a:pt x="3513" y="4917"/>
                    <a:pt x="3679" y="4846"/>
                    <a:pt x="3798" y="4727"/>
                  </a:cubicBezTo>
                  <a:close/>
                  <a:moveTo>
                    <a:pt x="2739" y="4012"/>
                  </a:moveTo>
                  <a:close/>
                  <a:moveTo>
                    <a:pt x="2584" y="4096"/>
                  </a:moveTo>
                  <a:cubicBezTo>
                    <a:pt x="2775" y="4036"/>
                    <a:pt x="2953" y="3977"/>
                    <a:pt x="3132" y="3893"/>
                  </a:cubicBezTo>
                  <a:cubicBezTo>
                    <a:pt x="3251" y="3870"/>
                    <a:pt x="3358" y="3881"/>
                    <a:pt x="3465" y="3941"/>
                  </a:cubicBezTo>
                  <a:cubicBezTo>
                    <a:pt x="3287" y="3941"/>
                    <a:pt x="3132" y="4001"/>
                    <a:pt x="3013" y="4131"/>
                  </a:cubicBezTo>
                  <a:cubicBezTo>
                    <a:pt x="3132" y="4262"/>
                    <a:pt x="3287" y="4334"/>
                    <a:pt x="3465" y="4322"/>
                  </a:cubicBezTo>
                  <a:cubicBezTo>
                    <a:pt x="3358" y="4382"/>
                    <a:pt x="3251" y="4393"/>
                    <a:pt x="3132" y="4370"/>
                  </a:cubicBezTo>
                  <a:cubicBezTo>
                    <a:pt x="2953" y="4298"/>
                    <a:pt x="2775" y="4227"/>
                    <a:pt x="2584" y="4167"/>
                  </a:cubicBezTo>
                  <a:cubicBezTo>
                    <a:pt x="2513" y="4155"/>
                    <a:pt x="2441" y="4143"/>
                    <a:pt x="2358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26"/>
            <p:cNvSpPr/>
            <p:nvPr/>
          </p:nvSpPr>
          <p:spPr>
            <a:xfrm>
              <a:off x="5014900" y="1551225"/>
              <a:ext cx="206900" cy="206875"/>
            </a:xfrm>
            <a:custGeom>
              <a:avLst/>
              <a:gdLst/>
              <a:ahLst/>
              <a:cxnLst/>
              <a:rect l="l" t="t" r="r" b="b"/>
              <a:pathLst>
                <a:path w="8276" h="8275" extrusionOk="0">
                  <a:moveTo>
                    <a:pt x="1" y="4131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86" y="4334"/>
                    <a:pt x="501" y="4322"/>
                    <a:pt x="465" y="4727"/>
                  </a:cubicBezTo>
                  <a:cubicBezTo>
                    <a:pt x="691" y="4536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60" y="4477"/>
                    <a:pt x="822" y="4560"/>
                    <a:pt x="1024" y="4977"/>
                  </a:cubicBezTo>
                  <a:cubicBezTo>
                    <a:pt x="1036" y="4751"/>
                    <a:pt x="1132" y="4810"/>
                    <a:pt x="1227" y="4667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36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60" y="4262"/>
                    <a:pt x="1667" y="4227"/>
                    <a:pt x="1727" y="4262"/>
                  </a:cubicBezTo>
                  <a:cubicBezTo>
                    <a:pt x="1775" y="4310"/>
                    <a:pt x="1751" y="4417"/>
                    <a:pt x="1644" y="4382"/>
                  </a:cubicBezTo>
                  <a:cubicBezTo>
                    <a:pt x="1715" y="4501"/>
                    <a:pt x="1894" y="4453"/>
                    <a:pt x="1894" y="4322"/>
                  </a:cubicBezTo>
                  <a:cubicBezTo>
                    <a:pt x="1906" y="4298"/>
                    <a:pt x="1906" y="4286"/>
                    <a:pt x="1894" y="4274"/>
                  </a:cubicBezTo>
                  <a:cubicBezTo>
                    <a:pt x="1894" y="4274"/>
                    <a:pt x="1894" y="4262"/>
                    <a:pt x="1894" y="4262"/>
                  </a:cubicBezTo>
                  <a:cubicBezTo>
                    <a:pt x="1894" y="4227"/>
                    <a:pt x="1870" y="4203"/>
                    <a:pt x="1834" y="4179"/>
                  </a:cubicBezTo>
                  <a:cubicBezTo>
                    <a:pt x="2144" y="4120"/>
                    <a:pt x="2465" y="4143"/>
                    <a:pt x="2751" y="4251"/>
                  </a:cubicBezTo>
                  <a:lnTo>
                    <a:pt x="2751" y="4251"/>
                  </a:lnTo>
                  <a:cubicBezTo>
                    <a:pt x="1870" y="4036"/>
                    <a:pt x="2156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5" y="4989"/>
                    <a:pt x="2132" y="4929"/>
                  </a:cubicBezTo>
                  <a:cubicBezTo>
                    <a:pt x="2417" y="4798"/>
                    <a:pt x="2310" y="4512"/>
                    <a:pt x="2417" y="4417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37" y="4453"/>
                    <a:pt x="2644" y="4322"/>
                    <a:pt x="2787" y="4322"/>
                  </a:cubicBezTo>
                  <a:cubicBezTo>
                    <a:pt x="2989" y="4334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310"/>
                    <a:pt x="3668" y="4346"/>
                    <a:pt x="3620" y="4393"/>
                  </a:cubicBezTo>
                  <a:cubicBezTo>
                    <a:pt x="3203" y="4465"/>
                    <a:pt x="3179" y="4798"/>
                    <a:pt x="3037" y="4953"/>
                  </a:cubicBezTo>
                  <a:cubicBezTo>
                    <a:pt x="2941" y="5060"/>
                    <a:pt x="2775" y="5024"/>
                    <a:pt x="2787" y="4858"/>
                  </a:cubicBezTo>
                  <a:cubicBezTo>
                    <a:pt x="2656" y="4905"/>
                    <a:pt x="2608" y="5001"/>
                    <a:pt x="2715" y="5155"/>
                  </a:cubicBezTo>
                  <a:cubicBezTo>
                    <a:pt x="2572" y="5155"/>
                    <a:pt x="2441" y="4882"/>
                    <a:pt x="2156" y="4977"/>
                  </a:cubicBezTo>
                  <a:cubicBezTo>
                    <a:pt x="2036" y="5024"/>
                    <a:pt x="1917" y="5132"/>
                    <a:pt x="1798" y="5358"/>
                  </a:cubicBezTo>
                  <a:cubicBezTo>
                    <a:pt x="1810" y="5346"/>
                    <a:pt x="1822" y="5334"/>
                    <a:pt x="1834" y="5322"/>
                  </a:cubicBezTo>
                  <a:lnTo>
                    <a:pt x="1798" y="5358"/>
                  </a:lnTo>
                  <a:cubicBezTo>
                    <a:pt x="2179" y="4977"/>
                    <a:pt x="2596" y="5810"/>
                    <a:pt x="3072" y="5036"/>
                  </a:cubicBezTo>
                  <a:lnTo>
                    <a:pt x="3072" y="5036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91"/>
                    <a:pt x="2477" y="5655"/>
                    <a:pt x="2453" y="5620"/>
                  </a:cubicBezTo>
                  <a:lnTo>
                    <a:pt x="2453" y="5620"/>
                  </a:lnTo>
                  <a:cubicBezTo>
                    <a:pt x="2453" y="5608"/>
                    <a:pt x="2441" y="5596"/>
                    <a:pt x="2429" y="5584"/>
                  </a:cubicBezTo>
                  <a:cubicBezTo>
                    <a:pt x="2334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32" y="5858"/>
                    <a:pt x="2084" y="5834"/>
                    <a:pt x="2048" y="5810"/>
                  </a:cubicBezTo>
                  <a:cubicBezTo>
                    <a:pt x="1894" y="5703"/>
                    <a:pt x="1941" y="5477"/>
                    <a:pt x="2108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36" y="5775"/>
                    <a:pt x="1513" y="5882"/>
                    <a:pt x="1346" y="5739"/>
                  </a:cubicBezTo>
                  <a:cubicBezTo>
                    <a:pt x="1489" y="6167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25" y="6013"/>
                    <a:pt x="1417" y="6287"/>
                    <a:pt x="1120" y="6298"/>
                  </a:cubicBezTo>
                  <a:cubicBezTo>
                    <a:pt x="1429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34"/>
                    <a:pt x="1775" y="6965"/>
                    <a:pt x="2001" y="6417"/>
                  </a:cubicBezTo>
                  <a:lnTo>
                    <a:pt x="2001" y="6417"/>
                  </a:lnTo>
                  <a:cubicBezTo>
                    <a:pt x="1917" y="6632"/>
                    <a:pt x="1703" y="6834"/>
                    <a:pt x="1965" y="7144"/>
                  </a:cubicBezTo>
                  <a:cubicBezTo>
                    <a:pt x="1989" y="6846"/>
                    <a:pt x="2251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7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77" y="6394"/>
                    <a:pt x="2846" y="6156"/>
                  </a:cubicBezTo>
                  <a:cubicBezTo>
                    <a:pt x="2739" y="6406"/>
                    <a:pt x="2548" y="6310"/>
                    <a:pt x="2465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25" y="5929"/>
                  </a:cubicBezTo>
                  <a:cubicBezTo>
                    <a:pt x="2596" y="5929"/>
                    <a:pt x="2656" y="6013"/>
                    <a:pt x="2560" y="6060"/>
                  </a:cubicBezTo>
                  <a:cubicBezTo>
                    <a:pt x="2691" y="6096"/>
                    <a:pt x="2787" y="5941"/>
                    <a:pt x="2691" y="5846"/>
                  </a:cubicBezTo>
                  <a:cubicBezTo>
                    <a:pt x="2679" y="5834"/>
                    <a:pt x="2668" y="5822"/>
                    <a:pt x="2656" y="5810"/>
                  </a:cubicBezTo>
                  <a:lnTo>
                    <a:pt x="2656" y="5810"/>
                  </a:lnTo>
                  <a:cubicBezTo>
                    <a:pt x="2620" y="5798"/>
                    <a:pt x="2584" y="5786"/>
                    <a:pt x="2548" y="5798"/>
                  </a:cubicBezTo>
                  <a:cubicBezTo>
                    <a:pt x="2715" y="5536"/>
                    <a:pt x="2965" y="5334"/>
                    <a:pt x="3239" y="5203"/>
                  </a:cubicBezTo>
                  <a:lnTo>
                    <a:pt x="3239" y="5203"/>
                  </a:lnTo>
                  <a:cubicBezTo>
                    <a:pt x="2465" y="5679"/>
                    <a:pt x="3287" y="6096"/>
                    <a:pt x="2918" y="6477"/>
                  </a:cubicBezTo>
                  <a:cubicBezTo>
                    <a:pt x="2929" y="6465"/>
                    <a:pt x="2941" y="6453"/>
                    <a:pt x="2953" y="6441"/>
                  </a:cubicBezTo>
                  <a:cubicBezTo>
                    <a:pt x="2941" y="6453"/>
                    <a:pt x="2929" y="6465"/>
                    <a:pt x="2918" y="6477"/>
                  </a:cubicBezTo>
                  <a:cubicBezTo>
                    <a:pt x="3144" y="6358"/>
                    <a:pt x="3251" y="6239"/>
                    <a:pt x="3287" y="6120"/>
                  </a:cubicBezTo>
                  <a:cubicBezTo>
                    <a:pt x="3394" y="5822"/>
                    <a:pt x="3108" y="5703"/>
                    <a:pt x="3120" y="5560"/>
                  </a:cubicBezTo>
                  <a:cubicBezTo>
                    <a:pt x="3263" y="5667"/>
                    <a:pt x="3370" y="5620"/>
                    <a:pt x="3418" y="5489"/>
                  </a:cubicBezTo>
                  <a:cubicBezTo>
                    <a:pt x="3239" y="5501"/>
                    <a:pt x="3215" y="5322"/>
                    <a:pt x="3310" y="5239"/>
                  </a:cubicBezTo>
                  <a:cubicBezTo>
                    <a:pt x="3465" y="5096"/>
                    <a:pt x="3811" y="5060"/>
                    <a:pt x="3882" y="4655"/>
                  </a:cubicBezTo>
                  <a:cubicBezTo>
                    <a:pt x="3930" y="4608"/>
                    <a:pt x="3965" y="4548"/>
                    <a:pt x="3989" y="4489"/>
                  </a:cubicBezTo>
                  <a:cubicBezTo>
                    <a:pt x="3977" y="4548"/>
                    <a:pt x="3953" y="4620"/>
                    <a:pt x="3941" y="4691"/>
                  </a:cubicBezTo>
                  <a:cubicBezTo>
                    <a:pt x="3715" y="5024"/>
                    <a:pt x="3930" y="5286"/>
                    <a:pt x="3941" y="5489"/>
                  </a:cubicBezTo>
                  <a:cubicBezTo>
                    <a:pt x="3941" y="5632"/>
                    <a:pt x="3811" y="5739"/>
                    <a:pt x="3703" y="5596"/>
                  </a:cubicBezTo>
                  <a:cubicBezTo>
                    <a:pt x="3644" y="5727"/>
                    <a:pt x="3680" y="5834"/>
                    <a:pt x="3858" y="5858"/>
                  </a:cubicBezTo>
                  <a:cubicBezTo>
                    <a:pt x="3763" y="5965"/>
                    <a:pt x="3477" y="5858"/>
                    <a:pt x="3334" y="6132"/>
                  </a:cubicBezTo>
                  <a:cubicBezTo>
                    <a:pt x="3287" y="6251"/>
                    <a:pt x="3275" y="6406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7" y="6406"/>
                    <a:pt x="4025" y="5525"/>
                  </a:cubicBezTo>
                  <a:lnTo>
                    <a:pt x="4025" y="5525"/>
                  </a:lnTo>
                  <a:cubicBezTo>
                    <a:pt x="4132" y="5822"/>
                    <a:pt x="4156" y="6132"/>
                    <a:pt x="4096" y="6441"/>
                  </a:cubicBezTo>
                  <a:cubicBezTo>
                    <a:pt x="4072" y="6406"/>
                    <a:pt x="4037" y="6382"/>
                    <a:pt x="4001" y="6382"/>
                  </a:cubicBezTo>
                  <a:lnTo>
                    <a:pt x="3989" y="6382"/>
                  </a:lnTo>
                  <a:cubicBezTo>
                    <a:pt x="3977" y="6370"/>
                    <a:pt x="3965" y="6370"/>
                    <a:pt x="3953" y="6382"/>
                  </a:cubicBezTo>
                  <a:cubicBezTo>
                    <a:pt x="3822" y="6382"/>
                    <a:pt x="3775" y="6560"/>
                    <a:pt x="3894" y="6632"/>
                  </a:cubicBezTo>
                  <a:cubicBezTo>
                    <a:pt x="3858" y="6525"/>
                    <a:pt x="3965" y="6501"/>
                    <a:pt x="4001" y="6548"/>
                  </a:cubicBezTo>
                  <a:cubicBezTo>
                    <a:pt x="4049" y="6608"/>
                    <a:pt x="4001" y="6715"/>
                    <a:pt x="3965" y="6751"/>
                  </a:cubicBezTo>
                  <a:cubicBezTo>
                    <a:pt x="3930" y="6787"/>
                    <a:pt x="3894" y="6798"/>
                    <a:pt x="3846" y="6798"/>
                  </a:cubicBezTo>
                  <a:cubicBezTo>
                    <a:pt x="3715" y="6798"/>
                    <a:pt x="3513" y="6739"/>
                    <a:pt x="3620" y="6489"/>
                  </a:cubicBezTo>
                  <a:cubicBezTo>
                    <a:pt x="3370" y="6560"/>
                    <a:pt x="3406" y="6918"/>
                    <a:pt x="3608" y="7049"/>
                  </a:cubicBezTo>
                  <a:cubicBezTo>
                    <a:pt x="3453" y="7144"/>
                    <a:pt x="3513" y="7239"/>
                    <a:pt x="3299" y="7263"/>
                  </a:cubicBezTo>
                  <a:cubicBezTo>
                    <a:pt x="3703" y="7453"/>
                    <a:pt x="3799" y="7215"/>
                    <a:pt x="3965" y="7144"/>
                  </a:cubicBezTo>
                  <a:lnTo>
                    <a:pt x="3965" y="7144"/>
                  </a:lnTo>
                  <a:cubicBezTo>
                    <a:pt x="3620" y="7322"/>
                    <a:pt x="3739" y="7596"/>
                    <a:pt x="3537" y="7811"/>
                  </a:cubicBezTo>
                  <a:cubicBezTo>
                    <a:pt x="3953" y="7775"/>
                    <a:pt x="3941" y="7477"/>
                    <a:pt x="4037" y="7275"/>
                  </a:cubicBezTo>
                  <a:lnTo>
                    <a:pt x="4037" y="7275"/>
                  </a:lnTo>
                  <a:cubicBezTo>
                    <a:pt x="3799" y="7811"/>
                    <a:pt x="4108" y="7941"/>
                    <a:pt x="4144" y="8275"/>
                  </a:cubicBezTo>
                  <a:cubicBezTo>
                    <a:pt x="4168" y="7941"/>
                    <a:pt x="4477" y="7811"/>
                    <a:pt x="4239" y="7275"/>
                  </a:cubicBezTo>
                  <a:lnTo>
                    <a:pt x="4239" y="7275"/>
                  </a:lnTo>
                  <a:cubicBezTo>
                    <a:pt x="4346" y="7477"/>
                    <a:pt x="4334" y="7775"/>
                    <a:pt x="4739" y="7811"/>
                  </a:cubicBezTo>
                  <a:cubicBezTo>
                    <a:pt x="4537" y="7584"/>
                    <a:pt x="4656" y="7322"/>
                    <a:pt x="4322" y="7144"/>
                  </a:cubicBezTo>
                  <a:lnTo>
                    <a:pt x="4322" y="7144"/>
                  </a:lnTo>
                  <a:cubicBezTo>
                    <a:pt x="4489" y="7215"/>
                    <a:pt x="4573" y="7453"/>
                    <a:pt x="4977" y="7263"/>
                  </a:cubicBezTo>
                  <a:cubicBezTo>
                    <a:pt x="4763" y="7239"/>
                    <a:pt x="4811" y="7144"/>
                    <a:pt x="4668" y="7049"/>
                  </a:cubicBezTo>
                  <a:cubicBezTo>
                    <a:pt x="4870" y="6918"/>
                    <a:pt x="4906" y="6560"/>
                    <a:pt x="4656" y="6489"/>
                  </a:cubicBezTo>
                  <a:cubicBezTo>
                    <a:pt x="4763" y="6739"/>
                    <a:pt x="4561" y="6810"/>
                    <a:pt x="4442" y="6798"/>
                  </a:cubicBezTo>
                  <a:cubicBezTo>
                    <a:pt x="4394" y="6798"/>
                    <a:pt x="4346" y="6787"/>
                    <a:pt x="4311" y="6751"/>
                  </a:cubicBezTo>
                  <a:cubicBezTo>
                    <a:pt x="4275" y="6715"/>
                    <a:pt x="4227" y="6608"/>
                    <a:pt x="4275" y="6548"/>
                  </a:cubicBezTo>
                  <a:cubicBezTo>
                    <a:pt x="4311" y="6501"/>
                    <a:pt x="4418" y="6525"/>
                    <a:pt x="4382" y="6632"/>
                  </a:cubicBezTo>
                  <a:cubicBezTo>
                    <a:pt x="4394" y="6620"/>
                    <a:pt x="4418" y="6608"/>
                    <a:pt x="4430" y="6596"/>
                  </a:cubicBezTo>
                  <a:cubicBezTo>
                    <a:pt x="4465" y="6548"/>
                    <a:pt x="4465" y="6477"/>
                    <a:pt x="4430" y="6429"/>
                  </a:cubicBezTo>
                  <a:cubicBezTo>
                    <a:pt x="4394" y="6394"/>
                    <a:pt x="4358" y="6382"/>
                    <a:pt x="4322" y="6382"/>
                  </a:cubicBezTo>
                  <a:cubicBezTo>
                    <a:pt x="4311" y="6370"/>
                    <a:pt x="4299" y="6370"/>
                    <a:pt x="4287" y="6382"/>
                  </a:cubicBezTo>
                  <a:lnTo>
                    <a:pt x="4275" y="6382"/>
                  </a:lnTo>
                  <a:cubicBezTo>
                    <a:pt x="4239" y="6382"/>
                    <a:pt x="4203" y="6406"/>
                    <a:pt x="4192" y="6441"/>
                  </a:cubicBezTo>
                  <a:cubicBezTo>
                    <a:pt x="4132" y="6132"/>
                    <a:pt x="4156" y="5822"/>
                    <a:pt x="4251" y="5525"/>
                  </a:cubicBezTo>
                  <a:cubicBezTo>
                    <a:pt x="4049" y="6406"/>
                    <a:pt x="4918" y="6120"/>
                    <a:pt x="4930" y="6656"/>
                  </a:cubicBezTo>
                  <a:lnTo>
                    <a:pt x="4930" y="6608"/>
                  </a:lnTo>
                  <a:lnTo>
                    <a:pt x="4930" y="6656"/>
                  </a:lnTo>
                  <a:cubicBezTo>
                    <a:pt x="5001" y="6406"/>
                    <a:pt x="5001" y="6251"/>
                    <a:pt x="4942" y="6144"/>
                  </a:cubicBezTo>
                  <a:cubicBezTo>
                    <a:pt x="4811" y="5870"/>
                    <a:pt x="4525" y="5965"/>
                    <a:pt x="4430" y="5858"/>
                  </a:cubicBezTo>
                  <a:cubicBezTo>
                    <a:pt x="4596" y="5834"/>
                    <a:pt x="4644" y="5739"/>
                    <a:pt x="4573" y="5596"/>
                  </a:cubicBezTo>
                  <a:cubicBezTo>
                    <a:pt x="4465" y="5739"/>
                    <a:pt x="4322" y="5632"/>
                    <a:pt x="4322" y="5501"/>
                  </a:cubicBezTo>
                  <a:cubicBezTo>
                    <a:pt x="4322" y="5298"/>
                    <a:pt x="4549" y="5036"/>
                    <a:pt x="4322" y="4691"/>
                  </a:cubicBezTo>
                  <a:cubicBezTo>
                    <a:pt x="4311" y="4620"/>
                    <a:pt x="4299" y="4560"/>
                    <a:pt x="4275" y="4489"/>
                  </a:cubicBezTo>
                  <a:cubicBezTo>
                    <a:pt x="4311" y="4548"/>
                    <a:pt x="4346" y="4608"/>
                    <a:pt x="4394" y="4667"/>
                  </a:cubicBezTo>
                  <a:cubicBezTo>
                    <a:pt x="4465" y="5072"/>
                    <a:pt x="4811" y="5096"/>
                    <a:pt x="4954" y="5239"/>
                  </a:cubicBezTo>
                  <a:cubicBezTo>
                    <a:pt x="5061" y="5334"/>
                    <a:pt x="5025" y="5501"/>
                    <a:pt x="4858" y="5489"/>
                  </a:cubicBezTo>
                  <a:cubicBezTo>
                    <a:pt x="4906" y="5620"/>
                    <a:pt x="5001" y="5667"/>
                    <a:pt x="5156" y="5560"/>
                  </a:cubicBezTo>
                  <a:cubicBezTo>
                    <a:pt x="5156" y="5703"/>
                    <a:pt x="4882" y="5834"/>
                    <a:pt x="4989" y="6132"/>
                  </a:cubicBezTo>
                  <a:cubicBezTo>
                    <a:pt x="5025" y="6239"/>
                    <a:pt x="5132" y="6358"/>
                    <a:pt x="5358" y="6489"/>
                  </a:cubicBezTo>
                  <a:lnTo>
                    <a:pt x="5358" y="6489"/>
                  </a:lnTo>
                  <a:cubicBezTo>
                    <a:pt x="4989" y="6096"/>
                    <a:pt x="5811" y="5679"/>
                    <a:pt x="5037" y="5203"/>
                  </a:cubicBezTo>
                  <a:lnTo>
                    <a:pt x="5037" y="5203"/>
                  </a:lnTo>
                  <a:cubicBezTo>
                    <a:pt x="5323" y="5334"/>
                    <a:pt x="5561" y="5548"/>
                    <a:pt x="5739" y="5798"/>
                  </a:cubicBezTo>
                  <a:cubicBezTo>
                    <a:pt x="5692" y="5798"/>
                    <a:pt x="5656" y="5798"/>
                    <a:pt x="5632" y="5822"/>
                  </a:cubicBezTo>
                  <a:lnTo>
                    <a:pt x="5620" y="5822"/>
                  </a:lnTo>
                  <a:cubicBezTo>
                    <a:pt x="5608" y="5834"/>
                    <a:pt x="5596" y="5834"/>
                    <a:pt x="5585" y="5846"/>
                  </a:cubicBezTo>
                  <a:cubicBezTo>
                    <a:pt x="5537" y="5906"/>
                    <a:pt x="5537" y="5989"/>
                    <a:pt x="5585" y="6048"/>
                  </a:cubicBezTo>
                  <a:cubicBezTo>
                    <a:pt x="5620" y="6072"/>
                    <a:pt x="5656" y="6084"/>
                    <a:pt x="5692" y="6072"/>
                  </a:cubicBezTo>
                  <a:lnTo>
                    <a:pt x="5716" y="6072"/>
                  </a:lnTo>
                  <a:cubicBezTo>
                    <a:pt x="5620" y="6025"/>
                    <a:pt x="5680" y="5941"/>
                    <a:pt x="5739" y="5941"/>
                  </a:cubicBezTo>
                  <a:cubicBezTo>
                    <a:pt x="5811" y="5953"/>
                    <a:pt x="5858" y="6060"/>
                    <a:pt x="5858" y="6108"/>
                  </a:cubicBezTo>
                  <a:cubicBezTo>
                    <a:pt x="5858" y="6156"/>
                    <a:pt x="5835" y="6203"/>
                    <a:pt x="5799" y="6239"/>
                  </a:cubicBezTo>
                  <a:cubicBezTo>
                    <a:pt x="5704" y="6394"/>
                    <a:pt x="5465" y="6346"/>
                    <a:pt x="5430" y="6167"/>
                  </a:cubicBezTo>
                  <a:cubicBezTo>
                    <a:pt x="5299" y="6406"/>
                    <a:pt x="5585" y="6620"/>
                    <a:pt x="5811" y="6572"/>
                  </a:cubicBezTo>
                  <a:cubicBezTo>
                    <a:pt x="5775" y="6739"/>
                    <a:pt x="5882" y="6775"/>
                    <a:pt x="5739" y="6941"/>
                  </a:cubicBezTo>
                  <a:cubicBezTo>
                    <a:pt x="6168" y="6798"/>
                    <a:pt x="6061" y="6560"/>
                    <a:pt x="6132" y="6394"/>
                  </a:cubicBezTo>
                  <a:lnTo>
                    <a:pt x="6132" y="6394"/>
                  </a:lnTo>
                  <a:cubicBezTo>
                    <a:pt x="6013" y="6763"/>
                    <a:pt x="6287" y="6870"/>
                    <a:pt x="6299" y="7168"/>
                  </a:cubicBezTo>
                  <a:cubicBezTo>
                    <a:pt x="6561" y="6846"/>
                    <a:pt x="6347" y="6656"/>
                    <a:pt x="6275" y="6429"/>
                  </a:cubicBezTo>
                  <a:lnTo>
                    <a:pt x="6275" y="6429"/>
                  </a:lnTo>
                  <a:cubicBezTo>
                    <a:pt x="6489" y="6977"/>
                    <a:pt x="6799" y="6858"/>
                    <a:pt x="7061" y="7072"/>
                  </a:cubicBezTo>
                  <a:cubicBezTo>
                    <a:pt x="6835" y="6810"/>
                    <a:pt x="6966" y="6501"/>
                    <a:pt x="6418" y="6287"/>
                  </a:cubicBezTo>
                  <a:lnTo>
                    <a:pt x="6418" y="6287"/>
                  </a:lnTo>
                  <a:cubicBezTo>
                    <a:pt x="6632" y="6370"/>
                    <a:pt x="6835" y="6584"/>
                    <a:pt x="7144" y="6322"/>
                  </a:cubicBezTo>
                  <a:cubicBezTo>
                    <a:pt x="6847" y="6298"/>
                    <a:pt x="6739" y="6036"/>
                    <a:pt x="6382" y="6144"/>
                  </a:cubicBezTo>
                  <a:lnTo>
                    <a:pt x="6382" y="6144"/>
                  </a:lnTo>
                  <a:cubicBezTo>
                    <a:pt x="6549" y="6072"/>
                    <a:pt x="6775" y="6191"/>
                    <a:pt x="6930" y="5751"/>
                  </a:cubicBezTo>
                  <a:cubicBezTo>
                    <a:pt x="6763" y="5906"/>
                    <a:pt x="6728" y="5786"/>
                    <a:pt x="6561" y="5822"/>
                  </a:cubicBezTo>
                  <a:cubicBezTo>
                    <a:pt x="6608" y="5596"/>
                    <a:pt x="6394" y="5322"/>
                    <a:pt x="6156" y="5441"/>
                  </a:cubicBezTo>
                  <a:cubicBezTo>
                    <a:pt x="6335" y="5489"/>
                    <a:pt x="6370" y="5727"/>
                    <a:pt x="6216" y="5822"/>
                  </a:cubicBezTo>
                  <a:cubicBezTo>
                    <a:pt x="6192" y="5858"/>
                    <a:pt x="6144" y="5870"/>
                    <a:pt x="6097" y="5870"/>
                  </a:cubicBezTo>
                  <a:cubicBezTo>
                    <a:pt x="6037" y="5870"/>
                    <a:pt x="5930" y="5822"/>
                    <a:pt x="5930" y="5763"/>
                  </a:cubicBezTo>
                  <a:cubicBezTo>
                    <a:pt x="5918" y="5703"/>
                    <a:pt x="6001" y="5632"/>
                    <a:pt x="6061" y="5739"/>
                  </a:cubicBezTo>
                  <a:cubicBezTo>
                    <a:pt x="6061" y="5727"/>
                    <a:pt x="6061" y="5715"/>
                    <a:pt x="6061" y="5703"/>
                  </a:cubicBezTo>
                  <a:cubicBezTo>
                    <a:pt x="6061" y="5667"/>
                    <a:pt x="6049" y="5632"/>
                    <a:pt x="6025" y="5608"/>
                  </a:cubicBezTo>
                  <a:cubicBezTo>
                    <a:pt x="5966" y="5548"/>
                    <a:pt x="5858" y="5560"/>
                    <a:pt x="5811" y="5632"/>
                  </a:cubicBezTo>
                  <a:lnTo>
                    <a:pt x="5811" y="5644"/>
                  </a:lnTo>
                  <a:cubicBezTo>
                    <a:pt x="5787" y="5667"/>
                    <a:pt x="5775" y="5703"/>
                    <a:pt x="5787" y="5739"/>
                  </a:cubicBezTo>
                  <a:cubicBezTo>
                    <a:pt x="5525" y="5572"/>
                    <a:pt x="5323" y="5322"/>
                    <a:pt x="5192" y="5048"/>
                  </a:cubicBezTo>
                  <a:cubicBezTo>
                    <a:pt x="5668" y="5822"/>
                    <a:pt x="6085" y="5001"/>
                    <a:pt x="6478" y="5382"/>
                  </a:cubicBezTo>
                  <a:lnTo>
                    <a:pt x="6430" y="5334"/>
                  </a:lnTo>
                  <a:cubicBezTo>
                    <a:pt x="6442" y="5346"/>
                    <a:pt x="6454" y="5358"/>
                    <a:pt x="6478" y="5382"/>
                  </a:cubicBezTo>
                  <a:cubicBezTo>
                    <a:pt x="6347" y="5155"/>
                    <a:pt x="6227" y="5036"/>
                    <a:pt x="6120" y="5001"/>
                  </a:cubicBezTo>
                  <a:cubicBezTo>
                    <a:pt x="5823" y="4905"/>
                    <a:pt x="5692" y="5179"/>
                    <a:pt x="5549" y="5167"/>
                  </a:cubicBezTo>
                  <a:cubicBezTo>
                    <a:pt x="5656" y="5024"/>
                    <a:pt x="5620" y="4929"/>
                    <a:pt x="5477" y="4870"/>
                  </a:cubicBezTo>
                  <a:cubicBezTo>
                    <a:pt x="5489" y="5048"/>
                    <a:pt x="5323" y="5072"/>
                    <a:pt x="5227" y="4977"/>
                  </a:cubicBezTo>
                  <a:cubicBezTo>
                    <a:pt x="5084" y="4822"/>
                    <a:pt x="5061" y="4477"/>
                    <a:pt x="4656" y="4405"/>
                  </a:cubicBezTo>
                  <a:cubicBezTo>
                    <a:pt x="4596" y="4370"/>
                    <a:pt x="4537" y="4322"/>
                    <a:pt x="4477" y="4298"/>
                  </a:cubicBezTo>
                  <a:cubicBezTo>
                    <a:pt x="4549" y="4322"/>
                    <a:pt x="4608" y="4334"/>
                    <a:pt x="4680" y="4346"/>
                  </a:cubicBezTo>
                  <a:cubicBezTo>
                    <a:pt x="5025" y="4572"/>
                    <a:pt x="5287" y="4358"/>
                    <a:pt x="5489" y="4346"/>
                  </a:cubicBezTo>
                  <a:cubicBezTo>
                    <a:pt x="5620" y="4346"/>
                    <a:pt x="5727" y="4477"/>
                    <a:pt x="5585" y="4584"/>
                  </a:cubicBezTo>
                  <a:cubicBezTo>
                    <a:pt x="5727" y="4655"/>
                    <a:pt x="5823" y="4608"/>
                    <a:pt x="5846" y="4429"/>
                  </a:cubicBezTo>
                  <a:cubicBezTo>
                    <a:pt x="5954" y="4524"/>
                    <a:pt x="5846" y="4810"/>
                    <a:pt x="6132" y="4953"/>
                  </a:cubicBezTo>
                  <a:cubicBezTo>
                    <a:pt x="6239" y="5001"/>
                    <a:pt x="6394" y="5013"/>
                    <a:pt x="6644" y="4941"/>
                  </a:cubicBezTo>
                  <a:lnTo>
                    <a:pt x="6644" y="4941"/>
                  </a:lnTo>
                  <a:cubicBezTo>
                    <a:pt x="6108" y="4929"/>
                    <a:pt x="6394" y="4060"/>
                    <a:pt x="5513" y="4262"/>
                  </a:cubicBezTo>
                  <a:lnTo>
                    <a:pt x="5513" y="4262"/>
                  </a:lnTo>
                  <a:cubicBezTo>
                    <a:pt x="5811" y="4155"/>
                    <a:pt x="6132" y="4131"/>
                    <a:pt x="6430" y="4191"/>
                  </a:cubicBezTo>
                  <a:cubicBezTo>
                    <a:pt x="6406" y="4215"/>
                    <a:pt x="6382" y="4251"/>
                    <a:pt x="6370" y="4286"/>
                  </a:cubicBezTo>
                  <a:cubicBezTo>
                    <a:pt x="6370" y="4286"/>
                    <a:pt x="6370" y="4286"/>
                    <a:pt x="6370" y="4286"/>
                  </a:cubicBezTo>
                  <a:cubicBezTo>
                    <a:pt x="6370" y="4310"/>
                    <a:pt x="6370" y="4322"/>
                    <a:pt x="6370" y="4334"/>
                  </a:cubicBezTo>
                  <a:cubicBezTo>
                    <a:pt x="6382" y="4465"/>
                    <a:pt x="6561" y="4512"/>
                    <a:pt x="6620" y="4393"/>
                  </a:cubicBezTo>
                  <a:cubicBezTo>
                    <a:pt x="6513" y="4429"/>
                    <a:pt x="6501" y="4322"/>
                    <a:pt x="6549" y="4286"/>
                  </a:cubicBezTo>
                  <a:cubicBezTo>
                    <a:pt x="6597" y="4239"/>
                    <a:pt x="6704" y="4286"/>
                    <a:pt x="6751" y="4322"/>
                  </a:cubicBezTo>
                  <a:cubicBezTo>
                    <a:pt x="6775" y="4358"/>
                    <a:pt x="6799" y="4393"/>
                    <a:pt x="6799" y="4441"/>
                  </a:cubicBezTo>
                  <a:cubicBezTo>
                    <a:pt x="6799" y="4572"/>
                    <a:pt x="6728" y="4763"/>
                    <a:pt x="6489" y="4667"/>
                  </a:cubicBezTo>
                  <a:cubicBezTo>
                    <a:pt x="6561" y="4917"/>
                    <a:pt x="6918" y="4882"/>
                    <a:pt x="7037" y="4679"/>
                  </a:cubicBezTo>
                  <a:cubicBezTo>
                    <a:pt x="7132" y="4834"/>
                    <a:pt x="7240" y="4774"/>
                    <a:pt x="7251" y="4989"/>
                  </a:cubicBezTo>
                  <a:cubicBezTo>
                    <a:pt x="7454" y="4584"/>
                    <a:pt x="7204" y="4489"/>
                    <a:pt x="7144" y="4334"/>
                  </a:cubicBezTo>
                  <a:lnTo>
                    <a:pt x="7144" y="4334"/>
                  </a:lnTo>
                  <a:cubicBezTo>
                    <a:pt x="7311" y="4667"/>
                    <a:pt x="7585" y="4548"/>
                    <a:pt x="7799" y="4751"/>
                  </a:cubicBezTo>
                  <a:cubicBezTo>
                    <a:pt x="7775" y="4346"/>
                    <a:pt x="7478" y="4358"/>
                    <a:pt x="7263" y="4251"/>
                  </a:cubicBezTo>
                  <a:lnTo>
                    <a:pt x="7263" y="4251"/>
                  </a:lnTo>
                  <a:cubicBezTo>
                    <a:pt x="7811" y="4489"/>
                    <a:pt x="7930" y="4179"/>
                    <a:pt x="8275" y="4155"/>
                  </a:cubicBezTo>
                  <a:cubicBezTo>
                    <a:pt x="7930" y="4120"/>
                    <a:pt x="7811" y="3810"/>
                    <a:pt x="7263" y="4048"/>
                  </a:cubicBezTo>
                  <a:lnTo>
                    <a:pt x="7263" y="4048"/>
                  </a:lnTo>
                  <a:cubicBezTo>
                    <a:pt x="7478" y="3953"/>
                    <a:pt x="7775" y="3965"/>
                    <a:pt x="7799" y="3548"/>
                  </a:cubicBezTo>
                  <a:cubicBezTo>
                    <a:pt x="7585" y="3750"/>
                    <a:pt x="7311" y="3631"/>
                    <a:pt x="7144" y="3977"/>
                  </a:cubicBezTo>
                  <a:lnTo>
                    <a:pt x="7144" y="3977"/>
                  </a:lnTo>
                  <a:cubicBezTo>
                    <a:pt x="7204" y="3810"/>
                    <a:pt x="7454" y="3715"/>
                    <a:pt x="7251" y="3310"/>
                  </a:cubicBezTo>
                  <a:cubicBezTo>
                    <a:pt x="7240" y="3524"/>
                    <a:pt x="7132" y="3477"/>
                    <a:pt x="7037" y="3620"/>
                  </a:cubicBezTo>
                  <a:cubicBezTo>
                    <a:pt x="6918" y="3429"/>
                    <a:pt x="6561" y="3381"/>
                    <a:pt x="6489" y="3631"/>
                  </a:cubicBezTo>
                  <a:cubicBezTo>
                    <a:pt x="6728" y="3536"/>
                    <a:pt x="6811" y="3727"/>
                    <a:pt x="6799" y="3858"/>
                  </a:cubicBezTo>
                  <a:cubicBezTo>
                    <a:pt x="6799" y="3905"/>
                    <a:pt x="6775" y="3941"/>
                    <a:pt x="6751" y="3977"/>
                  </a:cubicBezTo>
                  <a:cubicBezTo>
                    <a:pt x="6704" y="4012"/>
                    <a:pt x="6597" y="4060"/>
                    <a:pt x="6549" y="4024"/>
                  </a:cubicBezTo>
                  <a:cubicBezTo>
                    <a:pt x="6501" y="3977"/>
                    <a:pt x="6513" y="3870"/>
                    <a:pt x="6620" y="3905"/>
                  </a:cubicBezTo>
                  <a:cubicBezTo>
                    <a:pt x="6620" y="3893"/>
                    <a:pt x="6608" y="3881"/>
                    <a:pt x="6597" y="3870"/>
                  </a:cubicBezTo>
                  <a:cubicBezTo>
                    <a:pt x="6549" y="3822"/>
                    <a:pt x="6466" y="3822"/>
                    <a:pt x="6418" y="3870"/>
                  </a:cubicBezTo>
                  <a:cubicBezTo>
                    <a:pt x="6394" y="3893"/>
                    <a:pt x="6370" y="3929"/>
                    <a:pt x="6370" y="3965"/>
                  </a:cubicBezTo>
                  <a:cubicBezTo>
                    <a:pt x="6370" y="3977"/>
                    <a:pt x="6370" y="3989"/>
                    <a:pt x="6370" y="4001"/>
                  </a:cubicBezTo>
                  <a:cubicBezTo>
                    <a:pt x="6370" y="4001"/>
                    <a:pt x="6370" y="4012"/>
                    <a:pt x="6370" y="4012"/>
                  </a:cubicBezTo>
                  <a:cubicBezTo>
                    <a:pt x="6382" y="4048"/>
                    <a:pt x="6406" y="4084"/>
                    <a:pt x="6430" y="4096"/>
                  </a:cubicBezTo>
                  <a:cubicBezTo>
                    <a:pt x="6132" y="4155"/>
                    <a:pt x="5811" y="4131"/>
                    <a:pt x="5525" y="4036"/>
                  </a:cubicBezTo>
                  <a:cubicBezTo>
                    <a:pt x="6418" y="4239"/>
                    <a:pt x="6120" y="3369"/>
                    <a:pt x="6656" y="3358"/>
                  </a:cubicBezTo>
                  <a:lnTo>
                    <a:pt x="6573" y="3358"/>
                  </a:lnTo>
                  <a:cubicBezTo>
                    <a:pt x="6597" y="3358"/>
                    <a:pt x="6608" y="3358"/>
                    <a:pt x="6632" y="3358"/>
                  </a:cubicBezTo>
                  <a:cubicBezTo>
                    <a:pt x="6382" y="3286"/>
                    <a:pt x="6216" y="3286"/>
                    <a:pt x="6108" y="3346"/>
                  </a:cubicBezTo>
                  <a:cubicBezTo>
                    <a:pt x="5835" y="3477"/>
                    <a:pt x="5942" y="3762"/>
                    <a:pt x="5835" y="3870"/>
                  </a:cubicBezTo>
                  <a:cubicBezTo>
                    <a:pt x="5811" y="3691"/>
                    <a:pt x="5704" y="3643"/>
                    <a:pt x="5573" y="3703"/>
                  </a:cubicBezTo>
                  <a:cubicBezTo>
                    <a:pt x="5704" y="3822"/>
                    <a:pt x="5608" y="3965"/>
                    <a:pt x="5465" y="3953"/>
                  </a:cubicBezTo>
                  <a:cubicBezTo>
                    <a:pt x="5263" y="3953"/>
                    <a:pt x="5001" y="3727"/>
                    <a:pt x="4656" y="3953"/>
                  </a:cubicBezTo>
                  <a:cubicBezTo>
                    <a:pt x="4596" y="3965"/>
                    <a:pt x="4525" y="3977"/>
                    <a:pt x="4465" y="4001"/>
                  </a:cubicBezTo>
                  <a:cubicBezTo>
                    <a:pt x="4525" y="3965"/>
                    <a:pt x="4573" y="3929"/>
                    <a:pt x="4632" y="3893"/>
                  </a:cubicBezTo>
                  <a:cubicBezTo>
                    <a:pt x="5037" y="3822"/>
                    <a:pt x="5073" y="3477"/>
                    <a:pt x="5204" y="3322"/>
                  </a:cubicBezTo>
                  <a:cubicBezTo>
                    <a:pt x="5299" y="3227"/>
                    <a:pt x="5477" y="3250"/>
                    <a:pt x="5454" y="3429"/>
                  </a:cubicBezTo>
                  <a:cubicBezTo>
                    <a:pt x="5596" y="3381"/>
                    <a:pt x="5632" y="3274"/>
                    <a:pt x="5525" y="3131"/>
                  </a:cubicBezTo>
                  <a:cubicBezTo>
                    <a:pt x="5680" y="3119"/>
                    <a:pt x="5799" y="3393"/>
                    <a:pt x="6097" y="3298"/>
                  </a:cubicBezTo>
                  <a:cubicBezTo>
                    <a:pt x="6216" y="3262"/>
                    <a:pt x="6323" y="3155"/>
                    <a:pt x="6454" y="2917"/>
                  </a:cubicBezTo>
                  <a:lnTo>
                    <a:pt x="6454" y="2917"/>
                  </a:lnTo>
                  <a:cubicBezTo>
                    <a:pt x="6073" y="3298"/>
                    <a:pt x="5656" y="2477"/>
                    <a:pt x="5180" y="3250"/>
                  </a:cubicBezTo>
                  <a:lnTo>
                    <a:pt x="5180" y="3250"/>
                  </a:lnTo>
                  <a:cubicBezTo>
                    <a:pt x="5311" y="2965"/>
                    <a:pt x="5513" y="2727"/>
                    <a:pt x="5775" y="2548"/>
                  </a:cubicBezTo>
                  <a:cubicBezTo>
                    <a:pt x="5763" y="2584"/>
                    <a:pt x="5775" y="2631"/>
                    <a:pt x="5787" y="2655"/>
                  </a:cubicBezTo>
                  <a:lnTo>
                    <a:pt x="5787" y="2667"/>
                  </a:lnTo>
                  <a:cubicBezTo>
                    <a:pt x="5799" y="2679"/>
                    <a:pt x="5811" y="2691"/>
                    <a:pt x="5823" y="2691"/>
                  </a:cubicBezTo>
                  <a:cubicBezTo>
                    <a:pt x="5918" y="2786"/>
                    <a:pt x="6073" y="2691"/>
                    <a:pt x="6037" y="2560"/>
                  </a:cubicBezTo>
                  <a:cubicBezTo>
                    <a:pt x="5989" y="2655"/>
                    <a:pt x="5894" y="2596"/>
                    <a:pt x="5906" y="2536"/>
                  </a:cubicBezTo>
                  <a:cubicBezTo>
                    <a:pt x="5918" y="2465"/>
                    <a:pt x="6013" y="2417"/>
                    <a:pt x="6073" y="2417"/>
                  </a:cubicBezTo>
                  <a:cubicBezTo>
                    <a:pt x="6120" y="2417"/>
                    <a:pt x="6168" y="2441"/>
                    <a:pt x="6204" y="2477"/>
                  </a:cubicBezTo>
                  <a:cubicBezTo>
                    <a:pt x="6347" y="2572"/>
                    <a:pt x="6311" y="2810"/>
                    <a:pt x="6132" y="2846"/>
                  </a:cubicBezTo>
                  <a:cubicBezTo>
                    <a:pt x="6370" y="2977"/>
                    <a:pt x="6585" y="2703"/>
                    <a:pt x="6537" y="2465"/>
                  </a:cubicBezTo>
                  <a:cubicBezTo>
                    <a:pt x="6704" y="2500"/>
                    <a:pt x="6739" y="2393"/>
                    <a:pt x="6906" y="2536"/>
                  </a:cubicBezTo>
                  <a:cubicBezTo>
                    <a:pt x="6763" y="2107"/>
                    <a:pt x="6525" y="2215"/>
                    <a:pt x="6358" y="2143"/>
                  </a:cubicBezTo>
                  <a:lnTo>
                    <a:pt x="6358" y="2143"/>
                  </a:lnTo>
                  <a:cubicBezTo>
                    <a:pt x="6716" y="2262"/>
                    <a:pt x="6823" y="1988"/>
                    <a:pt x="7120" y="1976"/>
                  </a:cubicBezTo>
                  <a:cubicBezTo>
                    <a:pt x="6811" y="1715"/>
                    <a:pt x="6608" y="1929"/>
                    <a:pt x="6394" y="2012"/>
                  </a:cubicBezTo>
                  <a:lnTo>
                    <a:pt x="6394" y="2012"/>
                  </a:lnTo>
                  <a:cubicBezTo>
                    <a:pt x="6942" y="1786"/>
                    <a:pt x="6811" y="1488"/>
                    <a:pt x="7037" y="1226"/>
                  </a:cubicBezTo>
                  <a:cubicBezTo>
                    <a:pt x="6775" y="1441"/>
                    <a:pt x="6466" y="1322"/>
                    <a:pt x="6251" y="1857"/>
                  </a:cubicBezTo>
                  <a:lnTo>
                    <a:pt x="6251" y="1857"/>
                  </a:lnTo>
                  <a:cubicBezTo>
                    <a:pt x="6335" y="1643"/>
                    <a:pt x="6549" y="1441"/>
                    <a:pt x="6275" y="1131"/>
                  </a:cubicBezTo>
                  <a:cubicBezTo>
                    <a:pt x="6263" y="1429"/>
                    <a:pt x="5989" y="1536"/>
                    <a:pt x="6108" y="1893"/>
                  </a:cubicBezTo>
                  <a:lnTo>
                    <a:pt x="6108" y="1893"/>
                  </a:lnTo>
                  <a:cubicBezTo>
                    <a:pt x="6037" y="1738"/>
                    <a:pt x="6144" y="1500"/>
                    <a:pt x="5716" y="1345"/>
                  </a:cubicBezTo>
                  <a:cubicBezTo>
                    <a:pt x="5858" y="1512"/>
                    <a:pt x="5751" y="1548"/>
                    <a:pt x="5787" y="1715"/>
                  </a:cubicBezTo>
                  <a:cubicBezTo>
                    <a:pt x="5561" y="1679"/>
                    <a:pt x="5275" y="1893"/>
                    <a:pt x="5406" y="2119"/>
                  </a:cubicBezTo>
                  <a:cubicBezTo>
                    <a:pt x="5454" y="1941"/>
                    <a:pt x="5680" y="1905"/>
                    <a:pt x="5775" y="2060"/>
                  </a:cubicBezTo>
                  <a:cubicBezTo>
                    <a:pt x="5811" y="2096"/>
                    <a:pt x="5835" y="2131"/>
                    <a:pt x="5835" y="2179"/>
                  </a:cubicBezTo>
                  <a:cubicBezTo>
                    <a:pt x="5835" y="2238"/>
                    <a:pt x="5787" y="2346"/>
                    <a:pt x="5716" y="2346"/>
                  </a:cubicBezTo>
                  <a:cubicBezTo>
                    <a:pt x="5656" y="2357"/>
                    <a:pt x="5596" y="2274"/>
                    <a:pt x="5692" y="2215"/>
                  </a:cubicBezTo>
                  <a:cubicBezTo>
                    <a:pt x="5561" y="2179"/>
                    <a:pt x="5465" y="2334"/>
                    <a:pt x="5561" y="2441"/>
                  </a:cubicBezTo>
                  <a:lnTo>
                    <a:pt x="5585" y="2465"/>
                  </a:lnTo>
                  <a:lnTo>
                    <a:pt x="5596" y="2465"/>
                  </a:lnTo>
                  <a:cubicBezTo>
                    <a:pt x="5632" y="2488"/>
                    <a:pt x="5668" y="2488"/>
                    <a:pt x="5704" y="2488"/>
                  </a:cubicBezTo>
                  <a:cubicBezTo>
                    <a:pt x="5525" y="2738"/>
                    <a:pt x="5287" y="2953"/>
                    <a:pt x="5001" y="3084"/>
                  </a:cubicBezTo>
                  <a:cubicBezTo>
                    <a:pt x="5775" y="2607"/>
                    <a:pt x="4954" y="2191"/>
                    <a:pt x="5335" y="1798"/>
                  </a:cubicBezTo>
                  <a:lnTo>
                    <a:pt x="5299" y="1846"/>
                  </a:lnTo>
                  <a:cubicBezTo>
                    <a:pt x="5311" y="1822"/>
                    <a:pt x="5323" y="1810"/>
                    <a:pt x="5335" y="1798"/>
                  </a:cubicBezTo>
                  <a:cubicBezTo>
                    <a:pt x="5108" y="1929"/>
                    <a:pt x="5001" y="2048"/>
                    <a:pt x="4954" y="2155"/>
                  </a:cubicBezTo>
                  <a:cubicBezTo>
                    <a:pt x="4858" y="2453"/>
                    <a:pt x="5132" y="2572"/>
                    <a:pt x="5132" y="2727"/>
                  </a:cubicBezTo>
                  <a:cubicBezTo>
                    <a:pt x="4989" y="2619"/>
                    <a:pt x="4882" y="2655"/>
                    <a:pt x="4834" y="2798"/>
                  </a:cubicBezTo>
                  <a:cubicBezTo>
                    <a:pt x="5001" y="2786"/>
                    <a:pt x="5037" y="2953"/>
                    <a:pt x="4930" y="3048"/>
                  </a:cubicBezTo>
                  <a:cubicBezTo>
                    <a:pt x="4787" y="3191"/>
                    <a:pt x="4442" y="3215"/>
                    <a:pt x="4370" y="3620"/>
                  </a:cubicBezTo>
                  <a:cubicBezTo>
                    <a:pt x="4322" y="3679"/>
                    <a:pt x="4287" y="3739"/>
                    <a:pt x="4251" y="3798"/>
                  </a:cubicBezTo>
                  <a:cubicBezTo>
                    <a:pt x="4275" y="3727"/>
                    <a:pt x="4287" y="3667"/>
                    <a:pt x="4299" y="3596"/>
                  </a:cubicBezTo>
                  <a:cubicBezTo>
                    <a:pt x="4537" y="3250"/>
                    <a:pt x="4311" y="2988"/>
                    <a:pt x="4299" y="2786"/>
                  </a:cubicBezTo>
                  <a:cubicBezTo>
                    <a:pt x="4299" y="2655"/>
                    <a:pt x="4442" y="2548"/>
                    <a:pt x="4549" y="2679"/>
                  </a:cubicBezTo>
                  <a:cubicBezTo>
                    <a:pt x="4608" y="2548"/>
                    <a:pt x="4561" y="2453"/>
                    <a:pt x="4406" y="2429"/>
                  </a:cubicBezTo>
                  <a:cubicBezTo>
                    <a:pt x="4501" y="2310"/>
                    <a:pt x="4787" y="2429"/>
                    <a:pt x="4918" y="2143"/>
                  </a:cubicBezTo>
                  <a:cubicBezTo>
                    <a:pt x="4977" y="2036"/>
                    <a:pt x="4977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5" y="1881"/>
                    <a:pt x="4227" y="2762"/>
                  </a:cubicBezTo>
                  <a:lnTo>
                    <a:pt x="4227" y="2762"/>
                  </a:lnTo>
                  <a:cubicBezTo>
                    <a:pt x="4120" y="2465"/>
                    <a:pt x="4096" y="2143"/>
                    <a:pt x="4168" y="1846"/>
                  </a:cubicBezTo>
                  <a:cubicBezTo>
                    <a:pt x="4180" y="1869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7" y="1905"/>
                    <a:pt x="4299" y="1905"/>
                  </a:cubicBezTo>
                  <a:cubicBezTo>
                    <a:pt x="4442" y="1893"/>
                    <a:pt x="4477" y="1715"/>
                    <a:pt x="4358" y="1655"/>
                  </a:cubicBezTo>
                  <a:cubicBezTo>
                    <a:pt x="4394" y="1762"/>
                    <a:pt x="4287" y="1774"/>
                    <a:pt x="4251" y="1726"/>
                  </a:cubicBezTo>
                  <a:cubicBezTo>
                    <a:pt x="4203" y="1679"/>
                    <a:pt x="4251" y="1572"/>
                    <a:pt x="4287" y="1524"/>
                  </a:cubicBezTo>
                  <a:cubicBezTo>
                    <a:pt x="4322" y="1500"/>
                    <a:pt x="4370" y="1476"/>
                    <a:pt x="4418" y="1476"/>
                  </a:cubicBezTo>
                  <a:cubicBezTo>
                    <a:pt x="4537" y="1476"/>
                    <a:pt x="4739" y="1548"/>
                    <a:pt x="4632" y="1786"/>
                  </a:cubicBezTo>
                  <a:cubicBezTo>
                    <a:pt x="4882" y="1715"/>
                    <a:pt x="4846" y="1369"/>
                    <a:pt x="4644" y="1238"/>
                  </a:cubicBezTo>
                  <a:cubicBezTo>
                    <a:pt x="4799" y="1143"/>
                    <a:pt x="4739" y="1036"/>
                    <a:pt x="4954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64"/>
                    <a:pt x="4513" y="691"/>
                    <a:pt x="4715" y="476"/>
                  </a:cubicBezTo>
                  <a:cubicBezTo>
                    <a:pt x="4311" y="500"/>
                    <a:pt x="4322" y="798"/>
                    <a:pt x="4215" y="1012"/>
                  </a:cubicBezTo>
                  <a:lnTo>
                    <a:pt x="4215" y="1012"/>
                  </a:lnTo>
                  <a:cubicBezTo>
                    <a:pt x="4453" y="464"/>
                    <a:pt x="4144" y="333"/>
                    <a:pt x="4120" y="0"/>
                  </a:cubicBezTo>
                  <a:cubicBezTo>
                    <a:pt x="4084" y="333"/>
                    <a:pt x="3775" y="464"/>
                    <a:pt x="4013" y="1012"/>
                  </a:cubicBezTo>
                  <a:lnTo>
                    <a:pt x="4013" y="1012"/>
                  </a:lnTo>
                  <a:cubicBezTo>
                    <a:pt x="3918" y="798"/>
                    <a:pt x="3930" y="500"/>
                    <a:pt x="3513" y="476"/>
                  </a:cubicBezTo>
                  <a:cubicBezTo>
                    <a:pt x="3715" y="691"/>
                    <a:pt x="3596" y="964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80" y="822"/>
                    <a:pt x="3275" y="1024"/>
                  </a:cubicBezTo>
                  <a:cubicBezTo>
                    <a:pt x="3489" y="1036"/>
                    <a:pt x="3441" y="1143"/>
                    <a:pt x="3584" y="1238"/>
                  </a:cubicBezTo>
                  <a:cubicBezTo>
                    <a:pt x="3394" y="1369"/>
                    <a:pt x="3346" y="1715"/>
                    <a:pt x="3596" y="1786"/>
                  </a:cubicBezTo>
                  <a:cubicBezTo>
                    <a:pt x="3501" y="1548"/>
                    <a:pt x="3691" y="1476"/>
                    <a:pt x="3822" y="1476"/>
                  </a:cubicBezTo>
                  <a:cubicBezTo>
                    <a:pt x="3870" y="1476"/>
                    <a:pt x="3906" y="1500"/>
                    <a:pt x="3941" y="1524"/>
                  </a:cubicBezTo>
                  <a:cubicBezTo>
                    <a:pt x="3977" y="1572"/>
                    <a:pt x="4025" y="1679"/>
                    <a:pt x="3989" y="1726"/>
                  </a:cubicBezTo>
                  <a:cubicBezTo>
                    <a:pt x="3941" y="1774"/>
                    <a:pt x="3834" y="1762"/>
                    <a:pt x="3870" y="1655"/>
                  </a:cubicBezTo>
                  <a:cubicBezTo>
                    <a:pt x="3751" y="1715"/>
                    <a:pt x="3799" y="1893"/>
                    <a:pt x="3930" y="1905"/>
                  </a:cubicBezTo>
                  <a:cubicBezTo>
                    <a:pt x="3941" y="1905"/>
                    <a:pt x="3953" y="1905"/>
                    <a:pt x="3977" y="1905"/>
                  </a:cubicBezTo>
                  <a:lnTo>
                    <a:pt x="3977" y="1905"/>
                  </a:lnTo>
                  <a:cubicBezTo>
                    <a:pt x="4013" y="1893"/>
                    <a:pt x="4049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03" y="1869"/>
                    <a:pt x="3334" y="2167"/>
                    <a:pt x="3334" y="1619"/>
                  </a:cubicBezTo>
                  <a:lnTo>
                    <a:pt x="3334" y="1679"/>
                  </a:lnTo>
                  <a:cubicBezTo>
                    <a:pt x="3322" y="1655"/>
                    <a:pt x="3322" y="1643"/>
                    <a:pt x="3334" y="1619"/>
                  </a:cubicBezTo>
                  <a:cubicBezTo>
                    <a:pt x="3263" y="1786"/>
                    <a:pt x="3263" y="1965"/>
                    <a:pt x="3310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56" y="2441"/>
                    <a:pt x="3620" y="2548"/>
                    <a:pt x="3680" y="2679"/>
                  </a:cubicBezTo>
                  <a:cubicBezTo>
                    <a:pt x="3787" y="2548"/>
                    <a:pt x="3930" y="2643"/>
                    <a:pt x="3930" y="2786"/>
                  </a:cubicBezTo>
                  <a:cubicBezTo>
                    <a:pt x="3930" y="2988"/>
                    <a:pt x="3703" y="3250"/>
                    <a:pt x="3930" y="3596"/>
                  </a:cubicBezTo>
                  <a:cubicBezTo>
                    <a:pt x="3930" y="3655"/>
                    <a:pt x="3953" y="3727"/>
                    <a:pt x="3965" y="3786"/>
                  </a:cubicBezTo>
                  <a:cubicBezTo>
                    <a:pt x="3941" y="3727"/>
                    <a:pt x="3906" y="3667"/>
                    <a:pt x="3858" y="3620"/>
                  </a:cubicBezTo>
                  <a:cubicBezTo>
                    <a:pt x="3787" y="3215"/>
                    <a:pt x="3441" y="3179"/>
                    <a:pt x="3299" y="3036"/>
                  </a:cubicBezTo>
                  <a:cubicBezTo>
                    <a:pt x="3191" y="2953"/>
                    <a:pt x="3215" y="2774"/>
                    <a:pt x="3394" y="2798"/>
                  </a:cubicBezTo>
                  <a:cubicBezTo>
                    <a:pt x="3346" y="2655"/>
                    <a:pt x="3251" y="2619"/>
                    <a:pt x="3096" y="2727"/>
                  </a:cubicBezTo>
                  <a:cubicBezTo>
                    <a:pt x="3084" y="2572"/>
                    <a:pt x="3370" y="2441"/>
                    <a:pt x="3263" y="2155"/>
                  </a:cubicBezTo>
                  <a:cubicBezTo>
                    <a:pt x="3227" y="2036"/>
                    <a:pt x="3120" y="1929"/>
                    <a:pt x="2894" y="1798"/>
                  </a:cubicBezTo>
                  <a:cubicBezTo>
                    <a:pt x="3263" y="2191"/>
                    <a:pt x="2441" y="2596"/>
                    <a:pt x="3215" y="3084"/>
                  </a:cubicBezTo>
                  <a:cubicBezTo>
                    <a:pt x="2941" y="2941"/>
                    <a:pt x="2703" y="2738"/>
                    <a:pt x="2525" y="2488"/>
                  </a:cubicBezTo>
                  <a:cubicBezTo>
                    <a:pt x="2560" y="2488"/>
                    <a:pt x="2596" y="2488"/>
                    <a:pt x="2632" y="2465"/>
                  </a:cubicBezTo>
                  <a:lnTo>
                    <a:pt x="2632" y="2465"/>
                  </a:lnTo>
                  <a:cubicBezTo>
                    <a:pt x="2644" y="2453"/>
                    <a:pt x="2656" y="2441"/>
                    <a:pt x="2668" y="2441"/>
                  </a:cubicBezTo>
                  <a:cubicBezTo>
                    <a:pt x="2751" y="2346"/>
                    <a:pt x="2679" y="2203"/>
                    <a:pt x="2560" y="2215"/>
                  </a:cubicBezTo>
                  <a:lnTo>
                    <a:pt x="2537" y="2215"/>
                  </a:lnTo>
                  <a:cubicBezTo>
                    <a:pt x="2632" y="2262"/>
                    <a:pt x="2572" y="2346"/>
                    <a:pt x="2501" y="2346"/>
                  </a:cubicBezTo>
                  <a:cubicBezTo>
                    <a:pt x="2441" y="2334"/>
                    <a:pt x="2394" y="2226"/>
                    <a:pt x="2394" y="2179"/>
                  </a:cubicBezTo>
                  <a:cubicBezTo>
                    <a:pt x="2394" y="2131"/>
                    <a:pt x="2417" y="2084"/>
                    <a:pt x="2441" y="2048"/>
                  </a:cubicBezTo>
                  <a:cubicBezTo>
                    <a:pt x="2548" y="1893"/>
                    <a:pt x="2775" y="1941"/>
                    <a:pt x="2822" y="2119"/>
                  </a:cubicBezTo>
                  <a:cubicBezTo>
                    <a:pt x="2953" y="1881"/>
                    <a:pt x="2668" y="1667"/>
                    <a:pt x="2441" y="1715"/>
                  </a:cubicBezTo>
                  <a:cubicBezTo>
                    <a:pt x="2477" y="1548"/>
                    <a:pt x="2370" y="1512"/>
                    <a:pt x="2513" y="1345"/>
                  </a:cubicBezTo>
                  <a:cubicBezTo>
                    <a:pt x="2072" y="1488"/>
                    <a:pt x="2191" y="1726"/>
                    <a:pt x="2120" y="1893"/>
                  </a:cubicBezTo>
                  <a:lnTo>
                    <a:pt x="2120" y="1893"/>
                  </a:lnTo>
                  <a:cubicBezTo>
                    <a:pt x="2239" y="1524"/>
                    <a:pt x="1965" y="1417"/>
                    <a:pt x="1953" y="1119"/>
                  </a:cubicBezTo>
                  <a:cubicBezTo>
                    <a:pt x="1679" y="1441"/>
                    <a:pt x="1894" y="1631"/>
                    <a:pt x="1977" y="1857"/>
                  </a:cubicBezTo>
                  <a:lnTo>
                    <a:pt x="1977" y="1857"/>
                  </a:lnTo>
                  <a:cubicBezTo>
                    <a:pt x="1763" y="1310"/>
                    <a:pt x="1453" y="1441"/>
                    <a:pt x="1191" y="1214"/>
                  </a:cubicBezTo>
                  <a:cubicBezTo>
                    <a:pt x="1405" y="1476"/>
                    <a:pt x="1286" y="1786"/>
                    <a:pt x="1834" y="2000"/>
                  </a:cubicBezTo>
                  <a:lnTo>
                    <a:pt x="1834" y="2000"/>
                  </a:lnTo>
                  <a:cubicBezTo>
                    <a:pt x="1608" y="1917"/>
                    <a:pt x="1417" y="1703"/>
                    <a:pt x="1096" y="1976"/>
                  </a:cubicBezTo>
                  <a:cubicBezTo>
                    <a:pt x="1394" y="1988"/>
                    <a:pt x="1501" y="2262"/>
                    <a:pt x="1870" y="2143"/>
                  </a:cubicBezTo>
                  <a:lnTo>
                    <a:pt x="1870" y="2143"/>
                  </a:lnTo>
                  <a:cubicBezTo>
                    <a:pt x="1703" y="2215"/>
                    <a:pt x="1465" y="2096"/>
                    <a:pt x="1322" y="2536"/>
                  </a:cubicBezTo>
                  <a:cubicBezTo>
                    <a:pt x="1489" y="2381"/>
                    <a:pt x="1513" y="2500"/>
                    <a:pt x="1691" y="2465"/>
                  </a:cubicBezTo>
                  <a:cubicBezTo>
                    <a:pt x="1644" y="2691"/>
                    <a:pt x="1858" y="2977"/>
                    <a:pt x="2096" y="2846"/>
                  </a:cubicBezTo>
                  <a:cubicBezTo>
                    <a:pt x="1917" y="2798"/>
                    <a:pt x="1870" y="2560"/>
                    <a:pt x="2025" y="2465"/>
                  </a:cubicBezTo>
                  <a:cubicBezTo>
                    <a:pt x="2060" y="2441"/>
                    <a:pt x="2108" y="2417"/>
                    <a:pt x="2156" y="2417"/>
                  </a:cubicBezTo>
                  <a:cubicBezTo>
                    <a:pt x="2203" y="2417"/>
                    <a:pt x="2310" y="2465"/>
                    <a:pt x="2322" y="2524"/>
                  </a:cubicBezTo>
                  <a:cubicBezTo>
                    <a:pt x="2322" y="2596"/>
                    <a:pt x="2239" y="2655"/>
                    <a:pt x="2179" y="2560"/>
                  </a:cubicBezTo>
                  <a:cubicBezTo>
                    <a:pt x="2144" y="2691"/>
                    <a:pt x="2310" y="2786"/>
                    <a:pt x="2406" y="2691"/>
                  </a:cubicBezTo>
                  <a:cubicBezTo>
                    <a:pt x="2417" y="2679"/>
                    <a:pt x="2429" y="2667"/>
                    <a:pt x="2429" y="2655"/>
                  </a:cubicBezTo>
                  <a:lnTo>
                    <a:pt x="2429" y="2655"/>
                  </a:lnTo>
                  <a:cubicBezTo>
                    <a:pt x="2453" y="2619"/>
                    <a:pt x="2465" y="2584"/>
                    <a:pt x="2453" y="2548"/>
                  </a:cubicBezTo>
                  <a:cubicBezTo>
                    <a:pt x="2715" y="2727"/>
                    <a:pt x="2918" y="2965"/>
                    <a:pt x="3049" y="3239"/>
                  </a:cubicBezTo>
                  <a:cubicBezTo>
                    <a:pt x="2572" y="2465"/>
                    <a:pt x="2156" y="3286"/>
                    <a:pt x="1775" y="2917"/>
                  </a:cubicBezTo>
                  <a:cubicBezTo>
                    <a:pt x="1894" y="3143"/>
                    <a:pt x="2013" y="3250"/>
                    <a:pt x="2120" y="3286"/>
                  </a:cubicBezTo>
                  <a:cubicBezTo>
                    <a:pt x="2417" y="3393"/>
                    <a:pt x="2548" y="3108"/>
                    <a:pt x="2691" y="3119"/>
                  </a:cubicBezTo>
                  <a:cubicBezTo>
                    <a:pt x="2584" y="3262"/>
                    <a:pt x="2620" y="3369"/>
                    <a:pt x="2763" y="3417"/>
                  </a:cubicBezTo>
                  <a:cubicBezTo>
                    <a:pt x="2751" y="3239"/>
                    <a:pt x="2918" y="3215"/>
                    <a:pt x="3013" y="3322"/>
                  </a:cubicBezTo>
                  <a:cubicBezTo>
                    <a:pt x="3156" y="3465"/>
                    <a:pt x="3179" y="3810"/>
                    <a:pt x="3584" y="3881"/>
                  </a:cubicBezTo>
                  <a:cubicBezTo>
                    <a:pt x="3644" y="3929"/>
                    <a:pt x="3703" y="3965"/>
                    <a:pt x="3763" y="3989"/>
                  </a:cubicBezTo>
                  <a:cubicBezTo>
                    <a:pt x="3703" y="3977"/>
                    <a:pt x="3632" y="3953"/>
                    <a:pt x="3560" y="3953"/>
                  </a:cubicBezTo>
                  <a:cubicBezTo>
                    <a:pt x="3227" y="3715"/>
                    <a:pt x="2965" y="3929"/>
                    <a:pt x="2751" y="3953"/>
                  </a:cubicBezTo>
                  <a:cubicBezTo>
                    <a:pt x="2620" y="3953"/>
                    <a:pt x="2513" y="3810"/>
                    <a:pt x="2656" y="3703"/>
                  </a:cubicBezTo>
                  <a:cubicBezTo>
                    <a:pt x="2513" y="3643"/>
                    <a:pt x="2417" y="3679"/>
                    <a:pt x="2394" y="3858"/>
                  </a:cubicBezTo>
                  <a:cubicBezTo>
                    <a:pt x="2287" y="3762"/>
                    <a:pt x="2394" y="3477"/>
                    <a:pt x="2108" y="3334"/>
                  </a:cubicBezTo>
                  <a:cubicBezTo>
                    <a:pt x="1941" y="3274"/>
                    <a:pt x="1763" y="3286"/>
                    <a:pt x="1596" y="3358"/>
                  </a:cubicBezTo>
                  <a:lnTo>
                    <a:pt x="1596" y="3358"/>
                  </a:lnTo>
                  <a:cubicBezTo>
                    <a:pt x="2132" y="3358"/>
                    <a:pt x="1846" y="4227"/>
                    <a:pt x="2727" y="4024"/>
                  </a:cubicBezTo>
                  <a:cubicBezTo>
                    <a:pt x="2441" y="4131"/>
                    <a:pt x="2120" y="4155"/>
                    <a:pt x="1810" y="4096"/>
                  </a:cubicBezTo>
                  <a:cubicBezTo>
                    <a:pt x="1846" y="4072"/>
                    <a:pt x="1870" y="4036"/>
                    <a:pt x="1870" y="4001"/>
                  </a:cubicBezTo>
                  <a:cubicBezTo>
                    <a:pt x="1870" y="4001"/>
                    <a:pt x="1870" y="4001"/>
                    <a:pt x="1870" y="4001"/>
                  </a:cubicBezTo>
                  <a:cubicBezTo>
                    <a:pt x="1882" y="3977"/>
                    <a:pt x="1882" y="3965"/>
                    <a:pt x="1870" y="3953"/>
                  </a:cubicBezTo>
                  <a:cubicBezTo>
                    <a:pt x="1870" y="3822"/>
                    <a:pt x="1691" y="3774"/>
                    <a:pt x="1620" y="3893"/>
                  </a:cubicBezTo>
                  <a:cubicBezTo>
                    <a:pt x="1727" y="3858"/>
                    <a:pt x="1751" y="3965"/>
                    <a:pt x="1691" y="4012"/>
                  </a:cubicBezTo>
                  <a:cubicBezTo>
                    <a:pt x="1644" y="4048"/>
                    <a:pt x="1536" y="4012"/>
                    <a:pt x="1501" y="3965"/>
                  </a:cubicBezTo>
                  <a:cubicBezTo>
                    <a:pt x="1465" y="3929"/>
                    <a:pt x="1453" y="3893"/>
                    <a:pt x="1453" y="3846"/>
                  </a:cubicBezTo>
                  <a:cubicBezTo>
                    <a:pt x="1453" y="3715"/>
                    <a:pt x="1513" y="3524"/>
                    <a:pt x="1763" y="3620"/>
                  </a:cubicBezTo>
                  <a:cubicBezTo>
                    <a:pt x="1691" y="3369"/>
                    <a:pt x="1334" y="3417"/>
                    <a:pt x="1203" y="3608"/>
                  </a:cubicBezTo>
                  <a:cubicBezTo>
                    <a:pt x="1108" y="3453"/>
                    <a:pt x="1013" y="3512"/>
                    <a:pt x="989" y="3298"/>
                  </a:cubicBezTo>
                  <a:cubicBezTo>
                    <a:pt x="798" y="3703"/>
                    <a:pt x="1036" y="3798"/>
                    <a:pt x="1108" y="3965"/>
                  </a:cubicBezTo>
                  <a:lnTo>
                    <a:pt x="1108" y="3965"/>
                  </a:lnTo>
                  <a:cubicBezTo>
                    <a:pt x="929" y="3620"/>
                    <a:pt x="655" y="3739"/>
                    <a:pt x="441" y="3536"/>
                  </a:cubicBezTo>
                  <a:cubicBezTo>
                    <a:pt x="477" y="3953"/>
                    <a:pt x="763" y="3941"/>
                    <a:pt x="977" y="4036"/>
                  </a:cubicBezTo>
                  <a:lnTo>
                    <a:pt x="977" y="4036"/>
                  </a:lnTo>
                  <a:cubicBezTo>
                    <a:pt x="465" y="3798"/>
                    <a:pt x="334" y="4108"/>
                    <a:pt x="1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4" y="3893"/>
                  </a:cubicBezTo>
                  <a:cubicBezTo>
                    <a:pt x="5263" y="3977"/>
                    <a:pt x="5442" y="4036"/>
                    <a:pt x="5632" y="4096"/>
                  </a:cubicBezTo>
                  <a:cubicBezTo>
                    <a:pt x="5704" y="4108"/>
                    <a:pt x="5787" y="4120"/>
                    <a:pt x="5858" y="4131"/>
                  </a:cubicBezTo>
                  <a:cubicBezTo>
                    <a:pt x="5787" y="4143"/>
                    <a:pt x="5704" y="4155"/>
                    <a:pt x="5632" y="4167"/>
                  </a:cubicBezTo>
                  <a:cubicBezTo>
                    <a:pt x="5442" y="4227"/>
                    <a:pt x="5263" y="4298"/>
                    <a:pt x="5084" y="4370"/>
                  </a:cubicBezTo>
                  <a:cubicBezTo>
                    <a:pt x="4977" y="4393"/>
                    <a:pt x="4858" y="4382"/>
                    <a:pt x="4763" y="4322"/>
                  </a:cubicBezTo>
                  <a:cubicBezTo>
                    <a:pt x="4930" y="4334"/>
                    <a:pt x="5096" y="4262"/>
                    <a:pt x="5204" y="4131"/>
                  </a:cubicBezTo>
                  <a:cubicBezTo>
                    <a:pt x="5096" y="4001"/>
                    <a:pt x="4930" y="3941"/>
                    <a:pt x="4763" y="3941"/>
                  </a:cubicBezTo>
                  <a:close/>
                  <a:moveTo>
                    <a:pt x="5168" y="5024"/>
                  </a:moveTo>
                  <a:close/>
                  <a:moveTo>
                    <a:pt x="4894" y="4905"/>
                  </a:moveTo>
                  <a:cubicBezTo>
                    <a:pt x="4894" y="4739"/>
                    <a:pt x="4834" y="4572"/>
                    <a:pt x="4703" y="4453"/>
                  </a:cubicBezTo>
                  <a:cubicBezTo>
                    <a:pt x="4811" y="4489"/>
                    <a:pt x="4906" y="4560"/>
                    <a:pt x="4977" y="4655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51"/>
                    <a:pt x="5299" y="5310"/>
                    <a:pt x="5346" y="5370"/>
                  </a:cubicBezTo>
                  <a:cubicBezTo>
                    <a:pt x="5287" y="5322"/>
                    <a:pt x="5227" y="5274"/>
                    <a:pt x="5168" y="5239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2" y="4727"/>
                  </a:cubicBezTo>
                  <a:cubicBezTo>
                    <a:pt x="4549" y="4846"/>
                    <a:pt x="4715" y="4917"/>
                    <a:pt x="4894" y="4905"/>
                  </a:cubicBezTo>
                  <a:close/>
                  <a:moveTo>
                    <a:pt x="5001" y="3084"/>
                  </a:moveTo>
                  <a:close/>
                  <a:moveTo>
                    <a:pt x="4644" y="3286"/>
                  </a:moveTo>
                  <a:cubicBezTo>
                    <a:pt x="4823" y="3215"/>
                    <a:pt x="5001" y="3131"/>
                    <a:pt x="5168" y="3036"/>
                  </a:cubicBezTo>
                  <a:cubicBezTo>
                    <a:pt x="5227" y="3000"/>
                    <a:pt x="5287" y="2953"/>
                    <a:pt x="5358" y="2905"/>
                  </a:cubicBezTo>
                  <a:cubicBezTo>
                    <a:pt x="5299" y="2965"/>
                    <a:pt x="5263" y="3024"/>
                    <a:pt x="5215" y="3084"/>
                  </a:cubicBezTo>
                  <a:cubicBezTo>
                    <a:pt x="5132" y="3262"/>
                    <a:pt x="5049" y="3441"/>
                    <a:pt x="4977" y="3620"/>
                  </a:cubicBezTo>
                  <a:cubicBezTo>
                    <a:pt x="4918" y="3715"/>
                    <a:pt x="4823" y="3786"/>
                    <a:pt x="4715" y="3810"/>
                  </a:cubicBezTo>
                  <a:cubicBezTo>
                    <a:pt x="4834" y="3703"/>
                    <a:pt x="4906" y="3536"/>
                    <a:pt x="4894" y="3369"/>
                  </a:cubicBezTo>
                  <a:cubicBezTo>
                    <a:pt x="4727" y="3358"/>
                    <a:pt x="4561" y="3429"/>
                    <a:pt x="4442" y="3548"/>
                  </a:cubicBezTo>
                  <a:cubicBezTo>
                    <a:pt x="4477" y="3441"/>
                    <a:pt x="4549" y="3346"/>
                    <a:pt x="4644" y="3286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93"/>
                    <a:pt x="3858" y="3274"/>
                    <a:pt x="3882" y="3167"/>
                  </a:cubicBezTo>
                  <a:cubicBezTo>
                    <a:pt x="3965" y="2988"/>
                    <a:pt x="4025" y="2810"/>
                    <a:pt x="4084" y="2619"/>
                  </a:cubicBezTo>
                  <a:cubicBezTo>
                    <a:pt x="4108" y="2548"/>
                    <a:pt x="4120" y="2465"/>
                    <a:pt x="4120" y="2393"/>
                  </a:cubicBezTo>
                  <a:cubicBezTo>
                    <a:pt x="4132" y="2465"/>
                    <a:pt x="4144" y="2548"/>
                    <a:pt x="4156" y="2619"/>
                  </a:cubicBezTo>
                  <a:cubicBezTo>
                    <a:pt x="4215" y="2810"/>
                    <a:pt x="4287" y="2988"/>
                    <a:pt x="4358" y="3167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7" y="3322"/>
                    <a:pt x="4358" y="3048"/>
                    <a:pt x="4120" y="3048"/>
                  </a:cubicBezTo>
                  <a:cubicBezTo>
                    <a:pt x="3894" y="3048"/>
                    <a:pt x="3775" y="3322"/>
                    <a:pt x="3930" y="3489"/>
                  </a:cubicBezTo>
                  <a:close/>
                  <a:moveTo>
                    <a:pt x="4120" y="5227"/>
                  </a:moveTo>
                  <a:cubicBezTo>
                    <a:pt x="4251" y="5108"/>
                    <a:pt x="4322" y="4941"/>
                    <a:pt x="4311" y="4774"/>
                  </a:cubicBezTo>
                  <a:cubicBezTo>
                    <a:pt x="4370" y="4870"/>
                    <a:pt x="4382" y="4989"/>
                    <a:pt x="4358" y="5108"/>
                  </a:cubicBezTo>
                  <a:cubicBezTo>
                    <a:pt x="4287" y="5286"/>
                    <a:pt x="4215" y="5465"/>
                    <a:pt x="4156" y="5655"/>
                  </a:cubicBezTo>
                  <a:cubicBezTo>
                    <a:pt x="4144" y="5727"/>
                    <a:pt x="4132" y="5798"/>
                    <a:pt x="4120" y="5882"/>
                  </a:cubicBezTo>
                  <a:cubicBezTo>
                    <a:pt x="4120" y="5798"/>
                    <a:pt x="4108" y="5727"/>
                    <a:pt x="4084" y="5655"/>
                  </a:cubicBezTo>
                  <a:cubicBezTo>
                    <a:pt x="4025" y="5465"/>
                    <a:pt x="3965" y="5286"/>
                    <a:pt x="3882" y="5108"/>
                  </a:cubicBezTo>
                  <a:cubicBezTo>
                    <a:pt x="3858" y="4989"/>
                    <a:pt x="3882" y="4870"/>
                    <a:pt x="3930" y="4774"/>
                  </a:cubicBezTo>
                  <a:cubicBezTo>
                    <a:pt x="3930" y="4941"/>
                    <a:pt x="3989" y="5108"/>
                    <a:pt x="4120" y="5227"/>
                  </a:cubicBezTo>
                  <a:close/>
                  <a:moveTo>
                    <a:pt x="3346" y="3358"/>
                  </a:moveTo>
                  <a:cubicBezTo>
                    <a:pt x="3346" y="3536"/>
                    <a:pt x="3406" y="3691"/>
                    <a:pt x="3537" y="3810"/>
                  </a:cubicBezTo>
                  <a:cubicBezTo>
                    <a:pt x="3430" y="3774"/>
                    <a:pt x="3334" y="3703"/>
                    <a:pt x="3275" y="3608"/>
                  </a:cubicBezTo>
                  <a:cubicBezTo>
                    <a:pt x="3203" y="3429"/>
                    <a:pt x="3120" y="3250"/>
                    <a:pt x="3025" y="3084"/>
                  </a:cubicBezTo>
                  <a:cubicBezTo>
                    <a:pt x="2989" y="3024"/>
                    <a:pt x="2941" y="2965"/>
                    <a:pt x="2894" y="2893"/>
                  </a:cubicBezTo>
                  <a:cubicBezTo>
                    <a:pt x="2953" y="2953"/>
                    <a:pt x="3013" y="2988"/>
                    <a:pt x="3072" y="3036"/>
                  </a:cubicBezTo>
                  <a:cubicBezTo>
                    <a:pt x="3251" y="3119"/>
                    <a:pt x="3430" y="3203"/>
                    <a:pt x="3608" y="3274"/>
                  </a:cubicBezTo>
                  <a:cubicBezTo>
                    <a:pt x="3703" y="3334"/>
                    <a:pt x="3775" y="3429"/>
                    <a:pt x="3799" y="3536"/>
                  </a:cubicBezTo>
                  <a:cubicBezTo>
                    <a:pt x="3680" y="3417"/>
                    <a:pt x="3513" y="3358"/>
                    <a:pt x="3346" y="3369"/>
                  </a:cubicBezTo>
                  <a:close/>
                  <a:moveTo>
                    <a:pt x="3799" y="4727"/>
                  </a:moveTo>
                  <a:cubicBezTo>
                    <a:pt x="3763" y="4834"/>
                    <a:pt x="3703" y="4929"/>
                    <a:pt x="3608" y="4989"/>
                  </a:cubicBezTo>
                  <a:cubicBezTo>
                    <a:pt x="3418" y="5060"/>
                    <a:pt x="3239" y="5144"/>
                    <a:pt x="3072" y="5227"/>
                  </a:cubicBezTo>
                  <a:cubicBezTo>
                    <a:pt x="3013" y="5263"/>
                    <a:pt x="2953" y="5310"/>
                    <a:pt x="2882" y="5370"/>
                  </a:cubicBezTo>
                  <a:cubicBezTo>
                    <a:pt x="2941" y="5298"/>
                    <a:pt x="2977" y="5239"/>
                    <a:pt x="3025" y="5179"/>
                  </a:cubicBezTo>
                  <a:cubicBezTo>
                    <a:pt x="3108" y="5001"/>
                    <a:pt x="3191" y="4834"/>
                    <a:pt x="3263" y="4643"/>
                  </a:cubicBezTo>
                  <a:cubicBezTo>
                    <a:pt x="3322" y="4548"/>
                    <a:pt x="3418" y="4477"/>
                    <a:pt x="3525" y="4453"/>
                  </a:cubicBezTo>
                  <a:cubicBezTo>
                    <a:pt x="3406" y="4572"/>
                    <a:pt x="3334" y="4727"/>
                    <a:pt x="3346" y="4893"/>
                  </a:cubicBezTo>
                  <a:cubicBezTo>
                    <a:pt x="3513" y="4905"/>
                    <a:pt x="3680" y="4846"/>
                    <a:pt x="3799" y="4727"/>
                  </a:cubicBezTo>
                  <a:close/>
                  <a:moveTo>
                    <a:pt x="2751" y="4012"/>
                  </a:moveTo>
                  <a:close/>
                  <a:moveTo>
                    <a:pt x="2596" y="4096"/>
                  </a:moveTo>
                  <a:cubicBezTo>
                    <a:pt x="2787" y="4036"/>
                    <a:pt x="2965" y="3977"/>
                    <a:pt x="3144" y="3893"/>
                  </a:cubicBezTo>
                  <a:cubicBezTo>
                    <a:pt x="3263" y="3870"/>
                    <a:pt x="3370" y="3881"/>
                    <a:pt x="3477" y="3941"/>
                  </a:cubicBezTo>
                  <a:cubicBezTo>
                    <a:pt x="3299" y="3941"/>
                    <a:pt x="3144" y="4001"/>
                    <a:pt x="3025" y="4131"/>
                  </a:cubicBezTo>
                  <a:cubicBezTo>
                    <a:pt x="3144" y="4262"/>
                    <a:pt x="3299" y="4334"/>
                    <a:pt x="3477" y="4322"/>
                  </a:cubicBezTo>
                  <a:cubicBezTo>
                    <a:pt x="3370" y="4382"/>
                    <a:pt x="3263" y="4393"/>
                    <a:pt x="3144" y="4370"/>
                  </a:cubicBezTo>
                  <a:cubicBezTo>
                    <a:pt x="2965" y="4298"/>
                    <a:pt x="2787" y="4227"/>
                    <a:pt x="2596" y="4167"/>
                  </a:cubicBezTo>
                  <a:cubicBezTo>
                    <a:pt x="2525" y="4155"/>
                    <a:pt x="2453" y="4143"/>
                    <a:pt x="2370" y="4131"/>
                  </a:cubicBezTo>
                  <a:cubicBezTo>
                    <a:pt x="2453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26"/>
            <p:cNvSpPr/>
            <p:nvPr/>
          </p:nvSpPr>
          <p:spPr>
            <a:xfrm>
              <a:off x="5318800" y="1551225"/>
              <a:ext cx="207500" cy="206875"/>
            </a:xfrm>
            <a:custGeom>
              <a:avLst/>
              <a:gdLst/>
              <a:ahLst/>
              <a:cxnLst/>
              <a:rect l="l" t="t" r="r" b="b"/>
              <a:pathLst>
                <a:path w="8300" h="8275" extrusionOk="0">
                  <a:moveTo>
                    <a:pt x="1" y="4131"/>
                  </a:moveTo>
                  <a:cubicBezTo>
                    <a:pt x="346" y="4167"/>
                    <a:pt x="465" y="4465"/>
                    <a:pt x="1013" y="4239"/>
                  </a:cubicBezTo>
                  <a:lnTo>
                    <a:pt x="1013" y="4239"/>
                  </a:lnTo>
                  <a:cubicBezTo>
                    <a:pt x="799" y="4334"/>
                    <a:pt x="501" y="4322"/>
                    <a:pt x="477" y="4727"/>
                  </a:cubicBezTo>
                  <a:cubicBezTo>
                    <a:pt x="691" y="4536"/>
                    <a:pt x="965" y="4643"/>
                    <a:pt x="1132" y="4310"/>
                  </a:cubicBezTo>
                  <a:lnTo>
                    <a:pt x="1132" y="4310"/>
                  </a:lnTo>
                  <a:cubicBezTo>
                    <a:pt x="1072" y="4477"/>
                    <a:pt x="822" y="4560"/>
                    <a:pt x="1025" y="4977"/>
                  </a:cubicBezTo>
                  <a:cubicBezTo>
                    <a:pt x="1049" y="4751"/>
                    <a:pt x="1144" y="4810"/>
                    <a:pt x="1239" y="4667"/>
                  </a:cubicBezTo>
                  <a:cubicBezTo>
                    <a:pt x="1370" y="4858"/>
                    <a:pt x="1715" y="4905"/>
                    <a:pt x="1787" y="4643"/>
                  </a:cubicBezTo>
                  <a:cubicBezTo>
                    <a:pt x="1549" y="4751"/>
                    <a:pt x="1477" y="4548"/>
                    <a:pt x="1477" y="4429"/>
                  </a:cubicBezTo>
                  <a:cubicBezTo>
                    <a:pt x="1477" y="4382"/>
                    <a:pt x="1501" y="4334"/>
                    <a:pt x="1537" y="4298"/>
                  </a:cubicBezTo>
                  <a:cubicBezTo>
                    <a:pt x="1572" y="4262"/>
                    <a:pt x="1680" y="4227"/>
                    <a:pt x="1727" y="4262"/>
                  </a:cubicBezTo>
                  <a:cubicBezTo>
                    <a:pt x="1775" y="4310"/>
                    <a:pt x="1763" y="4417"/>
                    <a:pt x="1656" y="4382"/>
                  </a:cubicBezTo>
                  <a:cubicBezTo>
                    <a:pt x="1715" y="4501"/>
                    <a:pt x="1906" y="4453"/>
                    <a:pt x="1906" y="4322"/>
                  </a:cubicBezTo>
                  <a:cubicBezTo>
                    <a:pt x="1906" y="4298"/>
                    <a:pt x="1906" y="4286"/>
                    <a:pt x="1906" y="4274"/>
                  </a:cubicBezTo>
                  <a:cubicBezTo>
                    <a:pt x="1906" y="4274"/>
                    <a:pt x="1906" y="4262"/>
                    <a:pt x="1906" y="4262"/>
                  </a:cubicBezTo>
                  <a:cubicBezTo>
                    <a:pt x="1894" y="4227"/>
                    <a:pt x="1870" y="4203"/>
                    <a:pt x="1846" y="4179"/>
                  </a:cubicBezTo>
                  <a:cubicBezTo>
                    <a:pt x="2156" y="4120"/>
                    <a:pt x="2465" y="4143"/>
                    <a:pt x="2763" y="4251"/>
                  </a:cubicBezTo>
                  <a:lnTo>
                    <a:pt x="2763" y="4251"/>
                  </a:lnTo>
                  <a:cubicBezTo>
                    <a:pt x="1882" y="4036"/>
                    <a:pt x="2168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37" y="4989"/>
                    <a:pt x="2144" y="4929"/>
                  </a:cubicBezTo>
                  <a:cubicBezTo>
                    <a:pt x="2418" y="4798"/>
                    <a:pt x="2311" y="4512"/>
                    <a:pt x="2430" y="4417"/>
                  </a:cubicBezTo>
                  <a:cubicBezTo>
                    <a:pt x="2453" y="4584"/>
                    <a:pt x="2549" y="4632"/>
                    <a:pt x="2680" y="4572"/>
                  </a:cubicBezTo>
                  <a:cubicBezTo>
                    <a:pt x="2549" y="4453"/>
                    <a:pt x="2656" y="4322"/>
                    <a:pt x="2787" y="4322"/>
                  </a:cubicBezTo>
                  <a:cubicBezTo>
                    <a:pt x="2989" y="4334"/>
                    <a:pt x="3251" y="4548"/>
                    <a:pt x="3596" y="4322"/>
                  </a:cubicBezTo>
                  <a:cubicBezTo>
                    <a:pt x="3668" y="4310"/>
                    <a:pt x="3727" y="4298"/>
                    <a:pt x="3799" y="4274"/>
                  </a:cubicBezTo>
                  <a:cubicBezTo>
                    <a:pt x="3739" y="4310"/>
                    <a:pt x="3680" y="4346"/>
                    <a:pt x="3620" y="4393"/>
                  </a:cubicBezTo>
                  <a:cubicBezTo>
                    <a:pt x="3215" y="4465"/>
                    <a:pt x="3192" y="4798"/>
                    <a:pt x="3049" y="4953"/>
                  </a:cubicBezTo>
                  <a:cubicBezTo>
                    <a:pt x="2954" y="5060"/>
                    <a:pt x="2787" y="5024"/>
                    <a:pt x="2799" y="4858"/>
                  </a:cubicBezTo>
                  <a:cubicBezTo>
                    <a:pt x="2656" y="4905"/>
                    <a:pt x="2620" y="5001"/>
                    <a:pt x="2727" y="5155"/>
                  </a:cubicBezTo>
                  <a:cubicBezTo>
                    <a:pt x="2573" y="5155"/>
                    <a:pt x="2453" y="4882"/>
                    <a:pt x="2156" y="4977"/>
                  </a:cubicBezTo>
                  <a:cubicBezTo>
                    <a:pt x="2049" y="5024"/>
                    <a:pt x="1930" y="5132"/>
                    <a:pt x="1799" y="5358"/>
                  </a:cubicBezTo>
                  <a:lnTo>
                    <a:pt x="1846" y="5322"/>
                  </a:lnTo>
                  <a:lnTo>
                    <a:pt x="1799" y="5358"/>
                  </a:lnTo>
                  <a:cubicBezTo>
                    <a:pt x="2192" y="4977"/>
                    <a:pt x="2608" y="5810"/>
                    <a:pt x="3085" y="5036"/>
                  </a:cubicBezTo>
                  <a:lnTo>
                    <a:pt x="3085" y="5036"/>
                  </a:lnTo>
                  <a:cubicBezTo>
                    <a:pt x="2954" y="5310"/>
                    <a:pt x="2739" y="5560"/>
                    <a:pt x="2489" y="5727"/>
                  </a:cubicBezTo>
                  <a:cubicBezTo>
                    <a:pt x="2489" y="5691"/>
                    <a:pt x="2489" y="5655"/>
                    <a:pt x="2465" y="5620"/>
                  </a:cubicBezTo>
                  <a:cubicBezTo>
                    <a:pt x="2465" y="5620"/>
                    <a:pt x="2465" y="5620"/>
                    <a:pt x="2465" y="5620"/>
                  </a:cubicBezTo>
                  <a:cubicBezTo>
                    <a:pt x="2453" y="5608"/>
                    <a:pt x="2453" y="5596"/>
                    <a:pt x="2442" y="5584"/>
                  </a:cubicBezTo>
                  <a:cubicBezTo>
                    <a:pt x="2334" y="5489"/>
                    <a:pt x="2180" y="5584"/>
                    <a:pt x="2215" y="5715"/>
                  </a:cubicBezTo>
                  <a:cubicBezTo>
                    <a:pt x="2275" y="5620"/>
                    <a:pt x="2370" y="5679"/>
                    <a:pt x="2346" y="5751"/>
                  </a:cubicBezTo>
                  <a:cubicBezTo>
                    <a:pt x="2334" y="5810"/>
                    <a:pt x="2239" y="5858"/>
                    <a:pt x="2180" y="5858"/>
                  </a:cubicBezTo>
                  <a:cubicBezTo>
                    <a:pt x="2132" y="5858"/>
                    <a:pt x="2096" y="5834"/>
                    <a:pt x="2061" y="5810"/>
                  </a:cubicBezTo>
                  <a:cubicBezTo>
                    <a:pt x="1906" y="5703"/>
                    <a:pt x="1942" y="5477"/>
                    <a:pt x="2120" y="5429"/>
                  </a:cubicBezTo>
                  <a:cubicBezTo>
                    <a:pt x="1894" y="5298"/>
                    <a:pt x="1680" y="5584"/>
                    <a:pt x="1715" y="5810"/>
                  </a:cubicBezTo>
                  <a:cubicBezTo>
                    <a:pt x="1549" y="5775"/>
                    <a:pt x="1513" y="5882"/>
                    <a:pt x="1346" y="5739"/>
                  </a:cubicBezTo>
                  <a:cubicBezTo>
                    <a:pt x="1501" y="6167"/>
                    <a:pt x="1739" y="6060"/>
                    <a:pt x="1894" y="6132"/>
                  </a:cubicBezTo>
                  <a:lnTo>
                    <a:pt x="1894" y="6132"/>
                  </a:lnTo>
                  <a:cubicBezTo>
                    <a:pt x="1537" y="6013"/>
                    <a:pt x="1430" y="6287"/>
                    <a:pt x="1132" y="6298"/>
                  </a:cubicBezTo>
                  <a:cubicBezTo>
                    <a:pt x="1441" y="6572"/>
                    <a:pt x="1644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77" y="6834"/>
                    <a:pt x="1787" y="6965"/>
                    <a:pt x="2001" y="6417"/>
                  </a:cubicBezTo>
                  <a:lnTo>
                    <a:pt x="2001" y="6417"/>
                  </a:lnTo>
                  <a:cubicBezTo>
                    <a:pt x="1930" y="6632"/>
                    <a:pt x="1703" y="6834"/>
                    <a:pt x="1977" y="7144"/>
                  </a:cubicBezTo>
                  <a:cubicBezTo>
                    <a:pt x="1989" y="6846"/>
                    <a:pt x="2263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108" y="6775"/>
                    <a:pt x="2537" y="6929"/>
                  </a:cubicBezTo>
                  <a:cubicBezTo>
                    <a:pt x="2394" y="6763"/>
                    <a:pt x="2513" y="6727"/>
                    <a:pt x="2477" y="6560"/>
                  </a:cubicBezTo>
                  <a:cubicBezTo>
                    <a:pt x="2704" y="6608"/>
                    <a:pt x="2977" y="6394"/>
                    <a:pt x="2846" y="6156"/>
                  </a:cubicBezTo>
                  <a:cubicBezTo>
                    <a:pt x="2751" y="6406"/>
                    <a:pt x="2561" y="6310"/>
                    <a:pt x="2477" y="6227"/>
                  </a:cubicBezTo>
                  <a:cubicBezTo>
                    <a:pt x="2442" y="6191"/>
                    <a:pt x="2430" y="6144"/>
                    <a:pt x="2430" y="6096"/>
                  </a:cubicBezTo>
                  <a:cubicBezTo>
                    <a:pt x="2430" y="6036"/>
                    <a:pt x="2465" y="5941"/>
                    <a:pt x="2537" y="5929"/>
                  </a:cubicBezTo>
                  <a:cubicBezTo>
                    <a:pt x="2596" y="5929"/>
                    <a:pt x="2668" y="6013"/>
                    <a:pt x="2561" y="6060"/>
                  </a:cubicBezTo>
                  <a:cubicBezTo>
                    <a:pt x="2692" y="6096"/>
                    <a:pt x="2787" y="5941"/>
                    <a:pt x="2704" y="5846"/>
                  </a:cubicBezTo>
                  <a:cubicBezTo>
                    <a:pt x="2692" y="5834"/>
                    <a:pt x="2680" y="5822"/>
                    <a:pt x="2668" y="5810"/>
                  </a:cubicBezTo>
                  <a:lnTo>
                    <a:pt x="2668" y="5810"/>
                  </a:lnTo>
                  <a:cubicBezTo>
                    <a:pt x="2632" y="5798"/>
                    <a:pt x="2596" y="5786"/>
                    <a:pt x="2561" y="5798"/>
                  </a:cubicBezTo>
                  <a:cubicBezTo>
                    <a:pt x="2739" y="5536"/>
                    <a:pt x="2977" y="5334"/>
                    <a:pt x="3263" y="5203"/>
                  </a:cubicBezTo>
                  <a:cubicBezTo>
                    <a:pt x="2489" y="5679"/>
                    <a:pt x="3311" y="6096"/>
                    <a:pt x="2930" y="6477"/>
                  </a:cubicBezTo>
                  <a:cubicBezTo>
                    <a:pt x="2942" y="6465"/>
                    <a:pt x="2954" y="6453"/>
                    <a:pt x="2965" y="6441"/>
                  </a:cubicBezTo>
                  <a:cubicBezTo>
                    <a:pt x="2954" y="6453"/>
                    <a:pt x="2942" y="6465"/>
                    <a:pt x="2930" y="6477"/>
                  </a:cubicBezTo>
                  <a:cubicBezTo>
                    <a:pt x="3156" y="6358"/>
                    <a:pt x="3263" y="6239"/>
                    <a:pt x="3311" y="6120"/>
                  </a:cubicBezTo>
                  <a:cubicBezTo>
                    <a:pt x="3406" y="5822"/>
                    <a:pt x="3132" y="5703"/>
                    <a:pt x="3132" y="5560"/>
                  </a:cubicBezTo>
                  <a:cubicBezTo>
                    <a:pt x="3275" y="5667"/>
                    <a:pt x="3382" y="5620"/>
                    <a:pt x="3430" y="5489"/>
                  </a:cubicBezTo>
                  <a:cubicBezTo>
                    <a:pt x="3263" y="5501"/>
                    <a:pt x="3227" y="5322"/>
                    <a:pt x="3335" y="5239"/>
                  </a:cubicBezTo>
                  <a:cubicBezTo>
                    <a:pt x="3477" y="5096"/>
                    <a:pt x="3823" y="5060"/>
                    <a:pt x="3894" y="4655"/>
                  </a:cubicBezTo>
                  <a:cubicBezTo>
                    <a:pt x="3942" y="4608"/>
                    <a:pt x="3977" y="4548"/>
                    <a:pt x="4001" y="4489"/>
                  </a:cubicBezTo>
                  <a:cubicBezTo>
                    <a:pt x="3989" y="4548"/>
                    <a:pt x="3977" y="4620"/>
                    <a:pt x="3966" y="4691"/>
                  </a:cubicBezTo>
                  <a:cubicBezTo>
                    <a:pt x="3727" y="5024"/>
                    <a:pt x="3954" y="5286"/>
                    <a:pt x="3966" y="5489"/>
                  </a:cubicBezTo>
                  <a:cubicBezTo>
                    <a:pt x="3966" y="5632"/>
                    <a:pt x="3823" y="5739"/>
                    <a:pt x="3716" y="5596"/>
                  </a:cubicBezTo>
                  <a:cubicBezTo>
                    <a:pt x="3656" y="5727"/>
                    <a:pt x="3704" y="5834"/>
                    <a:pt x="3870" y="5858"/>
                  </a:cubicBezTo>
                  <a:cubicBezTo>
                    <a:pt x="3775" y="5965"/>
                    <a:pt x="3489" y="5858"/>
                    <a:pt x="3346" y="6132"/>
                  </a:cubicBezTo>
                  <a:cubicBezTo>
                    <a:pt x="3299" y="6251"/>
                    <a:pt x="3299" y="6406"/>
                    <a:pt x="3370" y="6656"/>
                  </a:cubicBezTo>
                  <a:lnTo>
                    <a:pt x="3370" y="6656"/>
                  </a:lnTo>
                  <a:cubicBezTo>
                    <a:pt x="3370" y="6120"/>
                    <a:pt x="4239" y="6406"/>
                    <a:pt x="4037" y="5525"/>
                  </a:cubicBezTo>
                  <a:lnTo>
                    <a:pt x="4037" y="5525"/>
                  </a:lnTo>
                  <a:cubicBezTo>
                    <a:pt x="4144" y="5822"/>
                    <a:pt x="4168" y="6132"/>
                    <a:pt x="4108" y="6441"/>
                  </a:cubicBezTo>
                  <a:cubicBezTo>
                    <a:pt x="4085" y="6406"/>
                    <a:pt x="4061" y="6382"/>
                    <a:pt x="4013" y="6382"/>
                  </a:cubicBezTo>
                  <a:lnTo>
                    <a:pt x="4013" y="6382"/>
                  </a:lnTo>
                  <a:cubicBezTo>
                    <a:pt x="4001" y="6370"/>
                    <a:pt x="3977" y="6370"/>
                    <a:pt x="3966" y="6382"/>
                  </a:cubicBezTo>
                  <a:cubicBezTo>
                    <a:pt x="3835" y="6382"/>
                    <a:pt x="3787" y="6560"/>
                    <a:pt x="3906" y="6632"/>
                  </a:cubicBezTo>
                  <a:cubicBezTo>
                    <a:pt x="3870" y="6525"/>
                    <a:pt x="3977" y="6501"/>
                    <a:pt x="4025" y="6548"/>
                  </a:cubicBezTo>
                  <a:cubicBezTo>
                    <a:pt x="4061" y="6608"/>
                    <a:pt x="4025" y="6715"/>
                    <a:pt x="3977" y="6751"/>
                  </a:cubicBezTo>
                  <a:cubicBezTo>
                    <a:pt x="3954" y="6787"/>
                    <a:pt x="3906" y="6798"/>
                    <a:pt x="3858" y="6798"/>
                  </a:cubicBezTo>
                  <a:cubicBezTo>
                    <a:pt x="3739" y="6798"/>
                    <a:pt x="3537" y="6739"/>
                    <a:pt x="3632" y="6489"/>
                  </a:cubicBezTo>
                  <a:cubicBezTo>
                    <a:pt x="3382" y="6560"/>
                    <a:pt x="3430" y="6918"/>
                    <a:pt x="3620" y="7049"/>
                  </a:cubicBezTo>
                  <a:cubicBezTo>
                    <a:pt x="3477" y="7144"/>
                    <a:pt x="3537" y="7239"/>
                    <a:pt x="3311" y="7263"/>
                  </a:cubicBezTo>
                  <a:cubicBezTo>
                    <a:pt x="3727" y="7453"/>
                    <a:pt x="3811" y="7215"/>
                    <a:pt x="3977" y="7144"/>
                  </a:cubicBezTo>
                  <a:lnTo>
                    <a:pt x="3977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66" y="7775"/>
                    <a:pt x="3954" y="7477"/>
                    <a:pt x="4049" y="7275"/>
                  </a:cubicBezTo>
                  <a:lnTo>
                    <a:pt x="4049" y="7275"/>
                  </a:lnTo>
                  <a:cubicBezTo>
                    <a:pt x="3823" y="7811"/>
                    <a:pt x="4120" y="7941"/>
                    <a:pt x="4156" y="8275"/>
                  </a:cubicBezTo>
                  <a:cubicBezTo>
                    <a:pt x="4180" y="7941"/>
                    <a:pt x="4489" y="7811"/>
                    <a:pt x="4263" y="7275"/>
                  </a:cubicBezTo>
                  <a:lnTo>
                    <a:pt x="4263" y="7275"/>
                  </a:lnTo>
                  <a:cubicBezTo>
                    <a:pt x="4358" y="7477"/>
                    <a:pt x="4347" y="7775"/>
                    <a:pt x="4751" y="7811"/>
                  </a:cubicBezTo>
                  <a:cubicBezTo>
                    <a:pt x="4549" y="7584"/>
                    <a:pt x="4668" y="7322"/>
                    <a:pt x="4335" y="7144"/>
                  </a:cubicBezTo>
                  <a:lnTo>
                    <a:pt x="4335" y="7144"/>
                  </a:lnTo>
                  <a:cubicBezTo>
                    <a:pt x="4501" y="7215"/>
                    <a:pt x="4585" y="7453"/>
                    <a:pt x="5001" y="7263"/>
                  </a:cubicBezTo>
                  <a:cubicBezTo>
                    <a:pt x="4775" y="7239"/>
                    <a:pt x="4835" y="7144"/>
                    <a:pt x="4692" y="7049"/>
                  </a:cubicBezTo>
                  <a:cubicBezTo>
                    <a:pt x="4882" y="6918"/>
                    <a:pt x="4930" y="6560"/>
                    <a:pt x="4668" y="6489"/>
                  </a:cubicBezTo>
                  <a:cubicBezTo>
                    <a:pt x="4775" y="6739"/>
                    <a:pt x="4573" y="6810"/>
                    <a:pt x="4454" y="6798"/>
                  </a:cubicBezTo>
                  <a:cubicBezTo>
                    <a:pt x="4406" y="6798"/>
                    <a:pt x="4358" y="6787"/>
                    <a:pt x="4323" y="6751"/>
                  </a:cubicBezTo>
                  <a:cubicBezTo>
                    <a:pt x="4287" y="6715"/>
                    <a:pt x="4239" y="6608"/>
                    <a:pt x="4287" y="6548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18" y="6620"/>
                    <a:pt x="4430" y="6608"/>
                    <a:pt x="4442" y="6596"/>
                  </a:cubicBezTo>
                  <a:cubicBezTo>
                    <a:pt x="4489" y="6548"/>
                    <a:pt x="4489" y="6477"/>
                    <a:pt x="4442" y="6429"/>
                  </a:cubicBezTo>
                  <a:cubicBezTo>
                    <a:pt x="4418" y="6394"/>
                    <a:pt x="4382" y="6382"/>
                    <a:pt x="4347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28" y="6406"/>
                    <a:pt x="4204" y="6441"/>
                  </a:cubicBezTo>
                  <a:cubicBezTo>
                    <a:pt x="4144" y="6132"/>
                    <a:pt x="4168" y="5822"/>
                    <a:pt x="4275" y="5525"/>
                  </a:cubicBezTo>
                  <a:cubicBezTo>
                    <a:pt x="4061" y="6406"/>
                    <a:pt x="4942" y="6120"/>
                    <a:pt x="4942" y="6656"/>
                  </a:cubicBezTo>
                  <a:lnTo>
                    <a:pt x="4942" y="6608"/>
                  </a:lnTo>
                  <a:cubicBezTo>
                    <a:pt x="4942" y="6620"/>
                    <a:pt x="4942" y="6644"/>
                    <a:pt x="4942" y="6656"/>
                  </a:cubicBezTo>
                  <a:cubicBezTo>
                    <a:pt x="5013" y="6406"/>
                    <a:pt x="5013" y="6251"/>
                    <a:pt x="4954" y="6144"/>
                  </a:cubicBezTo>
                  <a:cubicBezTo>
                    <a:pt x="4823" y="5870"/>
                    <a:pt x="4537" y="5965"/>
                    <a:pt x="4442" y="5858"/>
                  </a:cubicBezTo>
                  <a:cubicBezTo>
                    <a:pt x="4609" y="5834"/>
                    <a:pt x="4656" y="5739"/>
                    <a:pt x="4597" y="5596"/>
                  </a:cubicBezTo>
                  <a:cubicBezTo>
                    <a:pt x="4478" y="5739"/>
                    <a:pt x="4347" y="5632"/>
                    <a:pt x="4347" y="5501"/>
                  </a:cubicBezTo>
                  <a:cubicBezTo>
                    <a:pt x="4347" y="5298"/>
                    <a:pt x="4573" y="5036"/>
                    <a:pt x="4347" y="4691"/>
                  </a:cubicBezTo>
                  <a:cubicBezTo>
                    <a:pt x="4335" y="4620"/>
                    <a:pt x="4323" y="4560"/>
                    <a:pt x="4299" y="4489"/>
                  </a:cubicBezTo>
                  <a:cubicBezTo>
                    <a:pt x="4335" y="4548"/>
                    <a:pt x="4370" y="4608"/>
                    <a:pt x="4418" y="4667"/>
                  </a:cubicBezTo>
                  <a:cubicBezTo>
                    <a:pt x="4489" y="5072"/>
                    <a:pt x="4823" y="5096"/>
                    <a:pt x="4978" y="5239"/>
                  </a:cubicBezTo>
                  <a:cubicBezTo>
                    <a:pt x="5085" y="5334"/>
                    <a:pt x="5049" y="5501"/>
                    <a:pt x="4870" y="5489"/>
                  </a:cubicBezTo>
                  <a:cubicBezTo>
                    <a:pt x="4930" y="5620"/>
                    <a:pt x="5025" y="5667"/>
                    <a:pt x="5168" y="5560"/>
                  </a:cubicBezTo>
                  <a:cubicBezTo>
                    <a:pt x="5180" y="5703"/>
                    <a:pt x="4906" y="5834"/>
                    <a:pt x="5001" y="6132"/>
                  </a:cubicBezTo>
                  <a:cubicBezTo>
                    <a:pt x="5049" y="6239"/>
                    <a:pt x="5156" y="6358"/>
                    <a:pt x="5382" y="6489"/>
                  </a:cubicBezTo>
                  <a:lnTo>
                    <a:pt x="5382" y="6489"/>
                  </a:lnTo>
                  <a:cubicBezTo>
                    <a:pt x="5013" y="6096"/>
                    <a:pt x="5835" y="5679"/>
                    <a:pt x="5061" y="5203"/>
                  </a:cubicBezTo>
                  <a:lnTo>
                    <a:pt x="5061" y="5203"/>
                  </a:lnTo>
                  <a:cubicBezTo>
                    <a:pt x="5335" y="5334"/>
                    <a:pt x="5573" y="5548"/>
                    <a:pt x="5752" y="5798"/>
                  </a:cubicBezTo>
                  <a:cubicBezTo>
                    <a:pt x="5716" y="5798"/>
                    <a:pt x="5680" y="5798"/>
                    <a:pt x="5644" y="5822"/>
                  </a:cubicBezTo>
                  <a:lnTo>
                    <a:pt x="5644" y="5822"/>
                  </a:lnTo>
                  <a:cubicBezTo>
                    <a:pt x="5632" y="5834"/>
                    <a:pt x="5621" y="5834"/>
                    <a:pt x="5609" y="5846"/>
                  </a:cubicBezTo>
                  <a:cubicBezTo>
                    <a:pt x="5561" y="5906"/>
                    <a:pt x="5561" y="5989"/>
                    <a:pt x="5609" y="6048"/>
                  </a:cubicBezTo>
                  <a:cubicBezTo>
                    <a:pt x="5632" y="6072"/>
                    <a:pt x="5680" y="6084"/>
                    <a:pt x="5716" y="6072"/>
                  </a:cubicBezTo>
                  <a:lnTo>
                    <a:pt x="5740" y="6072"/>
                  </a:lnTo>
                  <a:cubicBezTo>
                    <a:pt x="5644" y="6025"/>
                    <a:pt x="5704" y="5941"/>
                    <a:pt x="5763" y="5941"/>
                  </a:cubicBezTo>
                  <a:cubicBezTo>
                    <a:pt x="5835" y="5953"/>
                    <a:pt x="5882" y="6060"/>
                    <a:pt x="5882" y="6108"/>
                  </a:cubicBezTo>
                  <a:cubicBezTo>
                    <a:pt x="5871" y="6156"/>
                    <a:pt x="5859" y="6203"/>
                    <a:pt x="5823" y="6239"/>
                  </a:cubicBezTo>
                  <a:cubicBezTo>
                    <a:pt x="5728" y="6394"/>
                    <a:pt x="5490" y="6346"/>
                    <a:pt x="5454" y="6167"/>
                  </a:cubicBezTo>
                  <a:cubicBezTo>
                    <a:pt x="5323" y="6406"/>
                    <a:pt x="5597" y="6620"/>
                    <a:pt x="5835" y="6572"/>
                  </a:cubicBezTo>
                  <a:cubicBezTo>
                    <a:pt x="5799" y="6739"/>
                    <a:pt x="5906" y="6775"/>
                    <a:pt x="5763" y="6941"/>
                  </a:cubicBezTo>
                  <a:cubicBezTo>
                    <a:pt x="6192" y="6798"/>
                    <a:pt x="6085" y="6560"/>
                    <a:pt x="6156" y="6394"/>
                  </a:cubicBezTo>
                  <a:lnTo>
                    <a:pt x="6156" y="6394"/>
                  </a:lnTo>
                  <a:cubicBezTo>
                    <a:pt x="6037" y="6763"/>
                    <a:pt x="6311" y="6870"/>
                    <a:pt x="6323" y="7168"/>
                  </a:cubicBezTo>
                  <a:cubicBezTo>
                    <a:pt x="6585" y="6846"/>
                    <a:pt x="6371" y="6656"/>
                    <a:pt x="6287" y="6429"/>
                  </a:cubicBezTo>
                  <a:lnTo>
                    <a:pt x="6287" y="6429"/>
                  </a:lnTo>
                  <a:cubicBezTo>
                    <a:pt x="6514" y="6977"/>
                    <a:pt x="6811" y="6858"/>
                    <a:pt x="7073" y="7072"/>
                  </a:cubicBezTo>
                  <a:cubicBezTo>
                    <a:pt x="6859" y="6810"/>
                    <a:pt x="6978" y="6501"/>
                    <a:pt x="6442" y="6287"/>
                  </a:cubicBezTo>
                  <a:lnTo>
                    <a:pt x="6442" y="6287"/>
                  </a:lnTo>
                  <a:cubicBezTo>
                    <a:pt x="6656" y="6370"/>
                    <a:pt x="6859" y="6584"/>
                    <a:pt x="7168" y="6322"/>
                  </a:cubicBezTo>
                  <a:cubicBezTo>
                    <a:pt x="6871" y="6298"/>
                    <a:pt x="6764" y="6036"/>
                    <a:pt x="6406" y="6144"/>
                  </a:cubicBezTo>
                  <a:lnTo>
                    <a:pt x="6406" y="6144"/>
                  </a:lnTo>
                  <a:cubicBezTo>
                    <a:pt x="6561" y="6072"/>
                    <a:pt x="6799" y="6191"/>
                    <a:pt x="6954" y="5751"/>
                  </a:cubicBezTo>
                  <a:cubicBezTo>
                    <a:pt x="6787" y="5906"/>
                    <a:pt x="6752" y="5786"/>
                    <a:pt x="6585" y="5822"/>
                  </a:cubicBezTo>
                  <a:cubicBezTo>
                    <a:pt x="6633" y="5596"/>
                    <a:pt x="6406" y="5322"/>
                    <a:pt x="6180" y="5441"/>
                  </a:cubicBezTo>
                  <a:cubicBezTo>
                    <a:pt x="6359" y="5489"/>
                    <a:pt x="6394" y="5727"/>
                    <a:pt x="6240" y="5822"/>
                  </a:cubicBezTo>
                  <a:cubicBezTo>
                    <a:pt x="6204" y="5858"/>
                    <a:pt x="6168" y="5870"/>
                    <a:pt x="6121" y="5870"/>
                  </a:cubicBezTo>
                  <a:cubicBezTo>
                    <a:pt x="6061" y="5870"/>
                    <a:pt x="5954" y="5822"/>
                    <a:pt x="5954" y="5763"/>
                  </a:cubicBezTo>
                  <a:cubicBezTo>
                    <a:pt x="5942" y="5703"/>
                    <a:pt x="6025" y="5632"/>
                    <a:pt x="6085" y="5739"/>
                  </a:cubicBezTo>
                  <a:cubicBezTo>
                    <a:pt x="6085" y="5727"/>
                    <a:pt x="6085" y="5715"/>
                    <a:pt x="6085" y="5703"/>
                  </a:cubicBezTo>
                  <a:cubicBezTo>
                    <a:pt x="6085" y="5667"/>
                    <a:pt x="6073" y="5632"/>
                    <a:pt x="6049" y="5608"/>
                  </a:cubicBezTo>
                  <a:cubicBezTo>
                    <a:pt x="5990" y="5548"/>
                    <a:pt x="5882" y="5560"/>
                    <a:pt x="5835" y="5632"/>
                  </a:cubicBezTo>
                  <a:lnTo>
                    <a:pt x="5835" y="5644"/>
                  </a:lnTo>
                  <a:cubicBezTo>
                    <a:pt x="5811" y="5667"/>
                    <a:pt x="5799" y="5703"/>
                    <a:pt x="5811" y="5739"/>
                  </a:cubicBezTo>
                  <a:cubicBezTo>
                    <a:pt x="5549" y="5572"/>
                    <a:pt x="5347" y="5322"/>
                    <a:pt x="5216" y="5048"/>
                  </a:cubicBezTo>
                  <a:cubicBezTo>
                    <a:pt x="5692" y="5822"/>
                    <a:pt x="6109" y="5001"/>
                    <a:pt x="6502" y="5382"/>
                  </a:cubicBezTo>
                  <a:lnTo>
                    <a:pt x="6454" y="5334"/>
                  </a:lnTo>
                  <a:cubicBezTo>
                    <a:pt x="6466" y="5346"/>
                    <a:pt x="6478" y="5358"/>
                    <a:pt x="6502" y="5382"/>
                  </a:cubicBezTo>
                  <a:cubicBezTo>
                    <a:pt x="6371" y="5155"/>
                    <a:pt x="6252" y="5036"/>
                    <a:pt x="6144" y="5001"/>
                  </a:cubicBezTo>
                  <a:cubicBezTo>
                    <a:pt x="5847" y="4905"/>
                    <a:pt x="5716" y="5179"/>
                    <a:pt x="5573" y="5167"/>
                  </a:cubicBezTo>
                  <a:cubicBezTo>
                    <a:pt x="5680" y="5024"/>
                    <a:pt x="5644" y="4929"/>
                    <a:pt x="5501" y="4870"/>
                  </a:cubicBezTo>
                  <a:cubicBezTo>
                    <a:pt x="5513" y="5048"/>
                    <a:pt x="5347" y="5072"/>
                    <a:pt x="5251" y="4977"/>
                  </a:cubicBezTo>
                  <a:cubicBezTo>
                    <a:pt x="5109" y="4822"/>
                    <a:pt x="5085" y="4477"/>
                    <a:pt x="4680" y="4405"/>
                  </a:cubicBezTo>
                  <a:cubicBezTo>
                    <a:pt x="4620" y="4370"/>
                    <a:pt x="4561" y="4322"/>
                    <a:pt x="4501" y="4298"/>
                  </a:cubicBezTo>
                  <a:cubicBezTo>
                    <a:pt x="4561" y="4322"/>
                    <a:pt x="4632" y="4334"/>
                    <a:pt x="4704" y="4346"/>
                  </a:cubicBezTo>
                  <a:cubicBezTo>
                    <a:pt x="5049" y="4572"/>
                    <a:pt x="5311" y="4358"/>
                    <a:pt x="5513" y="4346"/>
                  </a:cubicBezTo>
                  <a:cubicBezTo>
                    <a:pt x="5644" y="4346"/>
                    <a:pt x="5752" y="4477"/>
                    <a:pt x="5609" y="4584"/>
                  </a:cubicBezTo>
                  <a:cubicBezTo>
                    <a:pt x="5752" y="4655"/>
                    <a:pt x="5847" y="4608"/>
                    <a:pt x="5871" y="4429"/>
                  </a:cubicBezTo>
                  <a:cubicBezTo>
                    <a:pt x="5978" y="4524"/>
                    <a:pt x="5871" y="4810"/>
                    <a:pt x="6156" y="4953"/>
                  </a:cubicBezTo>
                  <a:cubicBezTo>
                    <a:pt x="6263" y="5001"/>
                    <a:pt x="6418" y="5013"/>
                    <a:pt x="6668" y="4941"/>
                  </a:cubicBezTo>
                  <a:lnTo>
                    <a:pt x="6668" y="4941"/>
                  </a:lnTo>
                  <a:cubicBezTo>
                    <a:pt x="6133" y="4929"/>
                    <a:pt x="6418" y="4060"/>
                    <a:pt x="5537" y="4262"/>
                  </a:cubicBezTo>
                  <a:lnTo>
                    <a:pt x="5537" y="4262"/>
                  </a:lnTo>
                  <a:cubicBezTo>
                    <a:pt x="5835" y="4155"/>
                    <a:pt x="6156" y="4131"/>
                    <a:pt x="6454" y="4191"/>
                  </a:cubicBezTo>
                  <a:cubicBezTo>
                    <a:pt x="6430" y="4215"/>
                    <a:pt x="6406" y="4251"/>
                    <a:pt x="6394" y="4286"/>
                  </a:cubicBezTo>
                  <a:lnTo>
                    <a:pt x="6394" y="4286"/>
                  </a:lnTo>
                  <a:cubicBezTo>
                    <a:pt x="6394" y="4310"/>
                    <a:pt x="6394" y="4322"/>
                    <a:pt x="6394" y="4334"/>
                  </a:cubicBezTo>
                  <a:cubicBezTo>
                    <a:pt x="6406" y="4465"/>
                    <a:pt x="6585" y="4512"/>
                    <a:pt x="6644" y="4393"/>
                  </a:cubicBezTo>
                  <a:cubicBezTo>
                    <a:pt x="6537" y="4429"/>
                    <a:pt x="6525" y="4322"/>
                    <a:pt x="6573" y="4286"/>
                  </a:cubicBezTo>
                  <a:cubicBezTo>
                    <a:pt x="6621" y="4239"/>
                    <a:pt x="6728" y="4286"/>
                    <a:pt x="6775" y="4322"/>
                  </a:cubicBezTo>
                  <a:cubicBezTo>
                    <a:pt x="6799" y="4358"/>
                    <a:pt x="6823" y="4393"/>
                    <a:pt x="6823" y="4441"/>
                  </a:cubicBezTo>
                  <a:cubicBezTo>
                    <a:pt x="6823" y="4572"/>
                    <a:pt x="6752" y="4763"/>
                    <a:pt x="6514" y="4667"/>
                  </a:cubicBezTo>
                  <a:cubicBezTo>
                    <a:pt x="6585" y="4917"/>
                    <a:pt x="6930" y="4882"/>
                    <a:pt x="7061" y="4679"/>
                  </a:cubicBezTo>
                  <a:cubicBezTo>
                    <a:pt x="7156" y="4834"/>
                    <a:pt x="7264" y="4774"/>
                    <a:pt x="7276" y="4989"/>
                  </a:cubicBezTo>
                  <a:cubicBezTo>
                    <a:pt x="7478" y="4584"/>
                    <a:pt x="7228" y="4489"/>
                    <a:pt x="7168" y="4334"/>
                  </a:cubicBezTo>
                  <a:lnTo>
                    <a:pt x="7168" y="4334"/>
                  </a:lnTo>
                  <a:cubicBezTo>
                    <a:pt x="7335" y="4667"/>
                    <a:pt x="7609" y="4548"/>
                    <a:pt x="7823" y="4751"/>
                  </a:cubicBezTo>
                  <a:cubicBezTo>
                    <a:pt x="7799" y="4346"/>
                    <a:pt x="7502" y="4358"/>
                    <a:pt x="7287" y="4251"/>
                  </a:cubicBezTo>
                  <a:lnTo>
                    <a:pt x="7287" y="4251"/>
                  </a:lnTo>
                  <a:cubicBezTo>
                    <a:pt x="7835" y="4489"/>
                    <a:pt x="7954" y="4179"/>
                    <a:pt x="8299" y="4155"/>
                  </a:cubicBezTo>
                  <a:cubicBezTo>
                    <a:pt x="7954" y="4120"/>
                    <a:pt x="7835" y="3810"/>
                    <a:pt x="7287" y="4048"/>
                  </a:cubicBezTo>
                  <a:lnTo>
                    <a:pt x="7287" y="4048"/>
                  </a:lnTo>
                  <a:cubicBezTo>
                    <a:pt x="7502" y="3953"/>
                    <a:pt x="7799" y="3965"/>
                    <a:pt x="7823" y="3548"/>
                  </a:cubicBezTo>
                  <a:cubicBezTo>
                    <a:pt x="7609" y="3750"/>
                    <a:pt x="7335" y="3631"/>
                    <a:pt x="7168" y="3977"/>
                  </a:cubicBezTo>
                  <a:lnTo>
                    <a:pt x="7168" y="3977"/>
                  </a:lnTo>
                  <a:cubicBezTo>
                    <a:pt x="7228" y="3810"/>
                    <a:pt x="7478" y="3715"/>
                    <a:pt x="7276" y="3310"/>
                  </a:cubicBezTo>
                  <a:cubicBezTo>
                    <a:pt x="7264" y="3524"/>
                    <a:pt x="7156" y="3477"/>
                    <a:pt x="7061" y="3620"/>
                  </a:cubicBezTo>
                  <a:cubicBezTo>
                    <a:pt x="6930" y="3429"/>
                    <a:pt x="6585" y="3381"/>
                    <a:pt x="6514" y="3631"/>
                  </a:cubicBezTo>
                  <a:cubicBezTo>
                    <a:pt x="6752" y="3536"/>
                    <a:pt x="6835" y="3727"/>
                    <a:pt x="6823" y="3858"/>
                  </a:cubicBezTo>
                  <a:cubicBezTo>
                    <a:pt x="6823" y="3905"/>
                    <a:pt x="6799" y="3941"/>
                    <a:pt x="6775" y="3977"/>
                  </a:cubicBezTo>
                  <a:cubicBezTo>
                    <a:pt x="6728" y="4012"/>
                    <a:pt x="6621" y="4060"/>
                    <a:pt x="6573" y="4024"/>
                  </a:cubicBezTo>
                  <a:cubicBezTo>
                    <a:pt x="6525" y="3977"/>
                    <a:pt x="6537" y="3870"/>
                    <a:pt x="6644" y="3905"/>
                  </a:cubicBezTo>
                  <a:cubicBezTo>
                    <a:pt x="6644" y="3893"/>
                    <a:pt x="6633" y="3881"/>
                    <a:pt x="6621" y="3870"/>
                  </a:cubicBezTo>
                  <a:cubicBezTo>
                    <a:pt x="6573" y="3822"/>
                    <a:pt x="6490" y="3822"/>
                    <a:pt x="6442" y="3870"/>
                  </a:cubicBezTo>
                  <a:cubicBezTo>
                    <a:pt x="6418" y="3893"/>
                    <a:pt x="6394" y="3929"/>
                    <a:pt x="6394" y="3965"/>
                  </a:cubicBezTo>
                  <a:cubicBezTo>
                    <a:pt x="6394" y="3977"/>
                    <a:pt x="6394" y="3989"/>
                    <a:pt x="6394" y="4001"/>
                  </a:cubicBezTo>
                  <a:lnTo>
                    <a:pt x="6394" y="4012"/>
                  </a:lnTo>
                  <a:cubicBezTo>
                    <a:pt x="6406" y="4048"/>
                    <a:pt x="6430" y="4084"/>
                    <a:pt x="6454" y="4096"/>
                  </a:cubicBezTo>
                  <a:cubicBezTo>
                    <a:pt x="6156" y="4155"/>
                    <a:pt x="5835" y="4131"/>
                    <a:pt x="5549" y="4036"/>
                  </a:cubicBezTo>
                  <a:cubicBezTo>
                    <a:pt x="6430" y="4239"/>
                    <a:pt x="6144" y="3369"/>
                    <a:pt x="6680" y="3358"/>
                  </a:cubicBezTo>
                  <a:lnTo>
                    <a:pt x="6621" y="3358"/>
                  </a:lnTo>
                  <a:cubicBezTo>
                    <a:pt x="6644" y="3358"/>
                    <a:pt x="6656" y="3358"/>
                    <a:pt x="6680" y="3358"/>
                  </a:cubicBezTo>
                  <a:cubicBezTo>
                    <a:pt x="6514" y="3286"/>
                    <a:pt x="6335" y="3286"/>
                    <a:pt x="6156" y="3346"/>
                  </a:cubicBezTo>
                  <a:cubicBezTo>
                    <a:pt x="5882" y="3477"/>
                    <a:pt x="5990" y="3762"/>
                    <a:pt x="5882" y="3870"/>
                  </a:cubicBezTo>
                  <a:cubicBezTo>
                    <a:pt x="5859" y="3691"/>
                    <a:pt x="5752" y="3643"/>
                    <a:pt x="5621" y="3703"/>
                  </a:cubicBezTo>
                  <a:cubicBezTo>
                    <a:pt x="5763" y="3822"/>
                    <a:pt x="5656" y="3965"/>
                    <a:pt x="5513" y="3953"/>
                  </a:cubicBezTo>
                  <a:cubicBezTo>
                    <a:pt x="5311" y="3953"/>
                    <a:pt x="5049" y="3727"/>
                    <a:pt x="4716" y="3953"/>
                  </a:cubicBezTo>
                  <a:cubicBezTo>
                    <a:pt x="4644" y="3965"/>
                    <a:pt x="4573" y="3977"/>
                    <a:pt x="4513" y="4001"/>
                  </a:cubicBezTo>
                  <a:cubicBezTo>
                    <a:pt x="4573" y="3965"/>
                    <a:pt x="4632" y="3929"/>
                    <a:pt x="4680" y="3893"/>
                  </a:cubicBezTo>
                  <a:cubicBezTo>
                    <a:pt x="5085" y="3822"/>
                    <a:pt x="5120" y="3477"/>
                    <a:pt x="5263" y="3322"/>
                  </a:cubicBezTo>
                  <a:cubicBezTo>
                    <a:pt x="5347" y="3227"/>
                    <a:pt x="5525" y="3250"/>
                    <a:pt x="5513" y="3429"/>
                  </a:cubicBezTo>
                  <a:cubicBezTo>
                    <a:pt x="5644" y="3381"/>
                    <a:pt x="5692" y="3274"/>
                    <a:pt x="5585" y="3131"/>
                  </a:cubicBezTo>
                  <a:cubicBezTo>
                    <a:pt x="5728" y="3119"/>
                    <a:pt x="5859" y="3393"/>
                    <a:pt x="6144" y="3298"/>
                  </a:cubicBezTo>
                  <a:cubicBezTo>
                    <a:pt x="6263" y="3262"/>
                    <a:pt x="6383" y="3155"/>
                    <a:pt x="6502" y="2917"/>
                  </a:cubicBezTo>
                  <a:lnTo>
                    <a:pt x="6502" y="2917"/>
                  </a:lnTo>
                  <a:cubicBezTo>
                    <a:pt x="6121" y="3298"/>
                    <a:pt x="5704" y="2477"/>
                    <a:pt x="5228" y="3250"/>
                  </a:cubicBezTo>
                  <a:lnTo>
                    <a:pt x="5228" y="3250"/>
                  </a:lnTo>
                  <a:cubicBezTo>
                    <a:pt x="5359" y="2965"/>
                    <a:pt x="5561" y="2727"/>
                    <a:pt x="5823" y="2548"/>
                  </a:cubicBezTo>
                  <a:cubicBezTo>
                    <a:pt x="5811" y="2584"/>
                    <a:pt x="5823" y="2631"/>
                    <a:pt x="5847" y="2655"/>
                  </a:cubicBezTo>
                  <a:lnTo>
                    <a:pt x="5847" y="2667"/>
                  </a:lnTo>
                  <a:cubicBezTo>
                    <a:pt x="5847" y="2679"/>
                    <a:pt x="5859" y="2691"/>
                    <a:pt x="5871" y="2691"/>
                  </a:cubicBezTo>
                  <a:cubicBezTo>
                    <a:pt x="5966" y="2786"/>
                    <a:pt x="6133" y="2691"/>
                    <a:pt x="6085" y="2560"/>
                  </a:cubicBezTo>
                  <a:cubicBezTo>
                    <a:pt x="6037" y="2655"/>
                    <a:pt x="5954" y="2596"/>
                    <a:pt x="5954" y="2536"/>
                  </a:cubicBezTo>
                  <a:cubicBezTo>
                    <a:pt x="5966" y="2465"/>
                    <a:pt x="6073" y="2417"/>
                    <a:pt x="6121" y="2417"/>
                  </a:cubicBezTo>
                  <a:cubicBezTo>
                    <a:pt x="6168" y="2417"/>
                    <a:pt x="6216" y="2441"/>
                    <a:pt x="6252" y="2477"/>
                  </a:cubicBezTo>
                  <a:cubicBezTo>
                    <a:pt x="6406" y="2572"/>
                    <a:pt x="6359" y="2810"/>
                    <a:pt x="6180" y="2846"/>
                  </a:cubicBezTo>
                  <a:cubicBezTo>
                    <a:pt x="6418" y="2977"/>
                    <a:pt x="6633" y="2703"/>
                    <a:pt x="6585" y="2465"/>
                  </a:cubicBezTo>
                  <a:cubicBezTo>
                    <a:pt x="6752" y="2500"/>
                    <a:pt x="6787" y="2393"/>
                    <a:pt x="6954" y="2536"/>
                  </a:cubicBezTo>
                  <a:cubicBezTo>
                    <a:pt x="6811" y="2107"/>
                    <a:pt x="6573" y="2215"/>
                    <a:pt x="6406" y="2143"/>
                  </a:cubicBezTo>
                  <a:lnTo>
                    <a:pt x="6406" y="2143"/>
                  </a:lnTo>
                  <a:cubicBezTo>
                    <a:pt x="6775" y="2262"/>
                    <a:pt x="6883" y="1988"/>
                    <a:pt x="7180" y="1976"/>
                  </a:cubicBezTo>
                  <a:cubicBezTo>
                    <a:pt x="6859" y="1715"/>
                    <a:pt x="6668" y="1929"/>
                    <a:pt x="6442" y="2012"/>
                  </a:cubicBezTo>
                  <a:lnTo>
                    <a:pt x="6442" y="2012"/>
                  </a:lnTo>
                  <a:cubicBezTo>
                    <a:pt x="6990" y="1786"/>
                    <a:pt x="6871" y="1488"/>
                    <a:pt x="7085" y="1226"/>
                  </a:cubicBezTo>
                  <a:cubicBezTo>
                    <a:pt x="6823" y="1441"/>
                    <a:pt x="6514" y="1322"/>
                    <a:pt x="6299" y="1857"/>
                  </a:cubicBezTo>
                  <a:lnTo>
                    <a:pt x="6299" y="1857"/>
                  </a:lnTo>
                  <a:cubicBezTo>
                    <a:pt x="6383" y="1643"/>
                    <a:pt x="6597" y="1441"/>
                    <a:pt x="6323" y="1131"/>
                  </a:cubicBezTo>
                  <a:cubicBezTo>
                    <a:pt x="6311" y="1429"/>
                    <a:pt x="6037" y="1536"/>
                    <a:pt x="6156" y="1893"/>
                  </a:cubicBezTo>
                  <a:lnTo>
                    <a:pt x="6156" y="1893"/>
                  </a:lnTo>
                  <a:cubicBezTo>
                    <a:pt x="6085" y="1738"/>
                    <a:pt x="6204" y="1500"/>
                    <a:pt x="5763" y="1345"/>
                  </a:cubicBezTo>
                  <a:cubicBezTo>
                    <a:pt x="5918" y="1512"/>
                    <a:pt x="5799" y="1548"/>
                    <a:pt x="5835" y="1715"/>
                  </a:cubicBezTo>
                  <a:cubicBezTo>
                    <a:pt x="5609" y="1679"/>
                    <a:pt x="5323" y="1893"/>
                    <a:pt x="5454" y="2119"/>
                  </a:cubicBezTo>
                  <a:cubicBezTo>
                    <a:pt x="5501" y="1941"/>
                    <a:pt x="5728" y="1905"/>
                    <a:pt x="5835" y="2060"/>
                  </a:cubicBezTo>
                  <a:cubicBezTo>
                    <a:pt x="5859" y="2096"/>
                    <a:pt x="5882" y="2131"/>
                    <a:pt x="5882" y="2179"/>
                  </a:cubicBezTo>
                  <a:cubicBezTo>
                    <a:pt x="5882" y="2238"/>
                    <a:pt x="5835" y="2346"/>
                    <a:pt x="5775" y="2346"/>
                  </a:cubicBezTo>
                  <a:cubicBezTo>
                    <a:pt x="5704" y="2357"/>
                    <a:pt x="5644" y="2274"/>
                    <a:pt x="5752" y="2215"/>
                  </a:cubicBezTo>
                  <a:cubicBezTo>
                    <a:pt x="5609" y="2179"/>
                    <a:pt x="5513" y="2334"/>
                    <a:pt x="5609" y="2441"/>
                  </a:cubicBezTo>
                  <a:lnTo>
                    <a:pt x="5644" y="2465"/>
                  </a:lnTo>
                  <a:lnTo>
                    <a:pt x="5644" y="2465"/>
                  </a:lnTo>
                  <a:cubicBezTo>
                    <a:pt x="5680" y="2488"/>
                    <a:pt x="5716" y="2488"/>
                    <a:pt x="5752" y="2488"/>
                  </a:cubicBezTo>
                  <a:cubicBezTo>
                    <a:pt x="5573" y="2738"/>
                    <a:pt x="5335" y="2953"/>
                    <a:pt x="5061" y="3084"/>
                  </a:cubicBezTo>
                  <a:cubicBezTo>
                    <a:pt x="5835" y="2607"/>
                    <a:pt x="5013" y="2191"/>
                    <a:pt x="5382" y="1798"/>
                  </a:cubicBezTo>
                  <a:lnTo>
                    <a:pt x="5347" y="1846"/>
                  </a:lnTo>
                  <a:cubicBezTo>
                    <a:pt x="5359" y="1822"/>
                    <a:pt x="5371" y="1810"/>
                    <a:pt x="5382" y="1798"/>
                  </a:cubicBezTo>
                  <a:cubicBezTo>
                    <a:pt x="5156" y="1929"/>
                    <a:pt x="5049" y="2048"/>
                    <a:pt x="5013" y="2155"/>
                  </a:cubicBezTo>
                  <a:cubicBezTo>
                    <a:pt x="4906" y="2453"/>
                    <a:pt x="5192" y="2572"/>
                    <a:pt x="5180" y="2727"/>
                  </a:cubicBezTo>
                  <a:cubicBezTo>
                    <a:pt x="5037" y="2619"/>
                    <a:pt x="4942" y="2655"/>
                    <a:pt x="4882" y="2798"/>
                  </a:cubicBezTo>
                  <a:cubicBezTo>
                    <a:pt x="5061" y="2786"/>
                    <a:pt x="5085" y="2953"/>
                    <a:pt x="4990" y="3048"/>
                  </a:cubicBezTo>
                  <a:cubicBezTo>
                    <a:pt x="4835" y="3191"/>
                    <a:pt x="4489" y="3215"/>
                    <a:pt x="4418" y="3620"/>
                  </a:cubicBezTo>
                  <a:cubicBezTo>
                    <a:pt x="4370" y="3679"/>
                    <a:pt x="4335" y="3739"/>
                    <a:pt x="4311" y="3798"/>
                  </a:cubicBezTo>
                  <a:cubicBezTo>
                    <a:pt x="4323" y="3727"/>
                    <a:pt x="4347" y="3667"/>
                    <a:pt x="4347" y="3596"/>
                  </a:cubicBezTo>
                  <a:cubicBezTo>
                    <a:pt x="4585" y="3250"/>
                    <a:pt x="4370" y="2988"/>
                    <a:pt x="4347" y="2786"/>
                  </a:cubicBezTo>
                  <a:cubicBezTo>
                    <a:pt x="4347" y="2655"/>
                    <a:pt x="4489" y="2548"/>
                    <a:pt x="4597" y="2679"/>
                  </a:cubicBezTo>
                  <a:cubicBezTo>
                    <a:pt x="4656" y="2548"/>
                    <a:pt x="4620" y="2453"/>
                    <a:pt x="4442" y="2429"/>
                  </a:cubicBezTo>
                  <a:cubicBezTo>
                    <a:pt x="4537" y="2310"/>
                    <a:pt x="4823" y="2429"/>
                    <a:pt x="4966" y="2143"/>
                  </a:cubicBezTo>
                  <a:cubicBezTo>
                    <a:pt x="5013" y="2036"/>
                    <a:pt x="5013" y="1869"/>
                    <a:pt x="4954" y="1619"/>
                  </a:cubicBezTo>
                  <a:lnTo>
                    <a:pt x="4954" y="1619"/>
                  </a:lnTo>
                  <a:cubicBezTo>
                    <a:pt x="4954" y="2167"/>
                    <a:pt x="4073" y="1881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43"/>
                    <a:pt x="4204" y="1846"/>
                  </a:cubicBezTo>
                  <a:cubicBezTo>
                    <a:pt x="4228" y="1869"/>
                    <a:pt x="4263" y="1893"/>
                    <a:pt x="4299" y="1905"/>
                  </a:cubicBezTo>
                  <a:lnTo>
                    <a:pt x="4311" y="1905"/>
                  </a:lnTo>
                  <a:cubicBezTo>
                    <a:pt x="4454" y="1929"/>
                    <a:pt x="4537" y="1738"/>
                    <a:pt x="4406" y="1655"/>
                  </a:cubicBezTo>
                  <a:cubicBezTo>
                    <a:pt x="4442" y="1762"/>
                    <a:pt x="4335" y="1786"/>
                    <a:pt x="4299" y="1726"/>
                  </a:cubicBezTo>
                  <a:cubicBezTo>
                    <a:pt x="4251" y="1679"/>
                    <a:pt x="4299" y="1572"/>
                    <a:pt x="4335" y="1536"/>
                  </a:cubicBezTo>
                  <a:cubicBezTo>
                    <a:pt x="4370" y="1500"/>
                    <a:pt x="4406" y="1476"/>
                    <a:pt x="4454" y="1476"/>
                  </a:cubicBezTo>
                  <a:cubicBezTo>
                    <a:pt x="4585" y="1476"/>
                    <a:pt x="4787" y="1548"/>
                    <a:pt x="4680" y="1786"/>
                  </a:cubicBezTo>
                  <a:cubicBezTo>
                    <a:pt x="4930" y="1715"/>
                    <a:pt x="4894" y="1369"/>
                    <a:pt x="4692" y="1238"/>
                  </a:cubicBezTo>
                  <a:cubicBezTo>
                    <a:pt x="4847" y="1143"/>
                    <a:pt x="4787" y="1048"/>
                    <a:pt x="5001" y="1024"/>
                  </a:cubicBezTo>
                  <a:cubicBezTo>
                    <a:pt x="4597" y="822"/>
                    <a:pt x="4513" y="1072"/>
                    <a:pt x="4347" y="1131"/>
                  </a:cubicBezTo>
                  <a:lnTo>
                    <a:pt x="4347" y="1131"/>
                  </a:lnTo>
                  <a:cubicBezTo>
                    <a:pt x="4680" y="964"/>
                    <a:pt x="4561" y="691"/>
                    <a:pt x="4763" y="476"/>
                  </a:cubicBezTo>
                  <a:cubicBezTo>
                    <a:pt x="4358" y="512"/>
                    <a:pt x="4370" y="798"/>
                    <a:pt x="4263" y="1012"/>
                  </a:cubicBezTo>
                  <a:lnTo>
                    <a:pt x="4263" y="1012"/>
                  </a:lnTo>
                  <a:cubicBezTo>
                    <a:pt x="4501" y="464"/>
                    <a:pt x="4192" y="345"/>
                    <a:pt x="4168" y="0"/>
                  </a:cubicBezTo>
                  <a:cubicBezTo>
                    <a:pt x="4132" y="345"/>
                    <a:pt x="3823" y="464"/>
                    <a:pt x="4061" y="1012"/>
                  </a:cubicBezTo>
                  <a:lnTo>
                    <a:pt x="4061" y="1012"/>
                  </a:lnTo>
                  <a:cubicBezTo>
                    <a:pt x="3966" y="798"/>
                    <a:pt x="3977" y="512"/>
                    <a:pt x="3561" y="476"/>
                  </a:cubicBezTo>
                  <a:cubicBezTo>
                    <a:pt x="3763" y="691"/>
                    <a:pt x="3644" y="964"/>
                    <a:pt x="3989" y="1131"/>
                  </a:cubicBezTo>
                  <a:lnTo>
                    <a:pt x="3989" y="1131"/>
                  </a:lnTo>
                  <a:cubicBezTo>
                    <a:pt x="3823" y="1072"/>
                    <a:pt x="3727" y="822"/>
                    <a:pt x="3323" y="1024"/>
                  </a:cubicBezTo>
                  <a:cubicBezTo>
                    <a:pt x="3537" y="1048"/>
                    <a:pt x="3489" y="1143"/>
                    <a:pt x="3632" y="1238"/>
                  </a:cubicBezTo>
                  <a:cubicBezTo>
                    <a:pt x="3442" y="1369"/>
                    <a:pt x="3394" y="1715"/>
                    <a:pt x="3644" y="1786"/>
                  </a:cubicBezTo>
                  <a:cubicBezTo>
                    <a:pt x="3549" y="1548"/>
                    <a:pt x="3739" y="1476"/>
                    <a:pt x="3870" y="1476"/>
                  </a:cubicBezTo>
                  <a:cubicBezTo>
                    <a:pt x="3918" y="1476"/>
                    <a:pt x="3954" y="1500"/>
                    <a:pt x="3989" y="1536"/>
                  </a:cubicBezTo>
                  <a:cubicBezTo>
                    <a:pt x="4025" y="1572"/>
                    <a:pt x="4073" y="1679"/>
                    <a:pt x="4037" y="1726"/>
                  </a:cubicBezTo>
                  <a:cubicBezTo>
                    <a:pt x="3989" y="1774"/>
                    <a:pt x="3882" y="1762"/>
                    <a:pt x="3918" y="1655"/>
                  </a:cubicBezTo>
                  <a:cubicBezTo>
                    <a:pt x="3799" y="1715"/>
                    <a:pt x="3847" y="1905"/>
                    <a:pt x="3977" y="1905"/>
                  </a:cubicBezTo>
                  <a:cubicBezTo>
                    <a:pt x="3989" y="1905"/>
                    <a:pt x="4001" y="1905"/>
                    <a:pt x="4025" y="1905"/>
                  </a:cubicBezTo>
                  <a:lnTo>
                    <a:pt x="4025" y="1905"/>
                  </a:lnTo>
                  <a:cubicBezTo>
                    <a:pt x="4061" y="1893"/>
                    <a:pt x="4097" y="1869"/>
                    <a:pt x="4120" y="1846"/>
                  </a:cubicBezTo>
                  <a:cubicBezTo>
                    <a:pt x="4180" y="2155"/>
                    <a:pt x="4156" y="2465"/>
                    <a:pt x="4049" y="2762"/>
                  </a:cubicBezTo>
                  <a:cubicBezTo>
                    <a:pt x="4251" y="1869"/>
                    <a:pt x="3382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43"/>
                    <a:pt x="3370" y="1619"/>
                  </a:cubicBezTo>
                  <a:cubicBezTo>
                    <a:pt x="3311" y="1786"/>
                    <a:pt x="3299" y="1976"/>
                    <a:pt x="3358" y="2143"/>
                  </a:cubicBezTo>
                  <a:cubicBezTo>
                    <a:pt x="3501" y="2417"/>
                    <a:pt x="3787" y="2310"/>
                    <a:pt x="3882" y="2429"/>
                  </a:cubicBezTo>
                  <a:cubicBezTo>
                    <a:pt x="3704" y="2453"/>
                    <a:pt x="3668" y="2548"/>
                    <a:pt x="3727" y="2679"/>
                  </a:cubicBezTo>
                  <a:cubicBezTo>
                    <a:pt x="3835" y="2548"/>
                    <a:pt x="3977" y="2655"/>
                    <a:pt x="3977" y="2786"/>
                  </a:cubicBezTo>
                  <a:cubicBezTo>
                    <a:pt x="3977" y="2988"/>
                    <a:pt x="3739" y="3250"/>
                    <a:pt x="3977" y="3596"/>
                  </a:cubicBezTo>
                  <a:cubicBezTo>
                    <a:pt x="3977" y="3667"/>
                    <a:pt x="4001" y="3727"/>
                    <a:pt x="4013" y="3798"/>
                  </a:cubicBezTo>
                  <a:cubicBezTo>
                    <a:pt x="3989" y="3739"/>
                    <a:pt x="3954" y="3679"/>
                    <a:pt x="3906" y="3620"/>
                  </a:cubicBezTo>
                  <a:cubicBezTo>
                    <a:pt x="3835" y="3215"/>
                    <a:pt x="3489" y="3191"/>
                    <a:pt x="3346" y="3048"/>
                  </a:cubicBezTo>
                  <a:cubicBezTo>
                    <a:pt x="3239" y="2953"/>
                    <a:pt x="3263" y="2786"/>
                    <a:pt x="3442" y="2798"/>
                  </a:cubicBezTo>
                  <a:cubicBezTo>
                    <a:pt x="3394" y="2655"/>
                    <a:pt x="3299" y="2619"/>
                    <a:pt x="3144" y="2727"/>
                  </a:cubicBezTo>
                  <a:cubicBezTo>
                    <a:pt x="3132" y="2572"/>
                    <a:pt x="3418" y="2453"/>
                    <a:pt x="3311" y="2155"/>
                  </a:cubicBezTo>
                  <a:cubicBezTo>
                    <a:pt x="3275" y="2048"/>
                    <a:pt x="3168" y="1929"/>
                    <a:pt x="2942" y="1798"/>
                  </a:cubicBezTo>
                  <a:cubicBezTo>
                    <a:pt x="3311" y="2191"/>
                    <a:pt x="2489" y="2607"/>
                    <a:pt x="3263" y="3084"/>
                  </a:cubicBezTo>
                  <a:cubicBezTo>
                    <a:pt x="2989" y="2953"/>
                    <a:pt x="2739" y="2738"/>
                    <a:pt x="2573" y="2488"/>
                  </a:cubicBezTo>
                  <a:cubicBezTo>
                    <a:pt x="2608" y="2488"/>
                    <a:pt x="2644" y="2488"/>
                    <a:pt x="2680" y="2465"/>
                  </a:cubicBezTo>
                  <a:lnTo>
                    <a:pt x="2680" y="2465"/>
                  </a:lnTo>
                  <a:lnTo>
                    <a:pt x="2704" y="2441"/>
                  </a:lnTo>
                  <a:cubicBezTo>
                    <a:pt x="2787" y="2346"/>
                    <a:pt x="2715" y="2203"/>
                    <a:pt x="2596" y="2215"/>
                  </a:cubicBezTo>
                  <a:lnTo>
                    <a:pt x="2573" y="2215"/>
                  </a:lnTo>
                  <a:cubicBezTo>
                    <a:pt x="2668" y="2262"/>
                    <a:pt x="2608" y="2357"/>
                    <a:pt x="2549" y="2346"/>
                  </a:cubicBezTo>
                  <a:cubicBezTo>
                    <a:pt x="2477" y="2334"/>
                    <a:pt x="2430" y="2238"/>
                    <a:pt x="2430" y="2179"/>
                  </a:cubicBezTo>
                  <a:cubicBezTo>
                    <a:pt x="2430" y="2131"/>
                    <a:pt x="2453" y="2084"/>
                    <a:pt x="2489" y="2060"/>
                  </a:cubicBezTo>
                  <a:cubicBezTo>
                    <a:pt x="2573" y="1965"/>
                    <a:pt x="2763" y="1869"/>
                    <a:pt x="2858" y="2119"/>
                  </a:cubicBezTo>
                  <a:cubicBezTo>
                    <a:pt x="2989" y="1881"/>
                    <a:pt x="2715" y="1667"/>
                    <a:pt x="2477" y="1715"/>
                  </a:cubicBezTo>
                  <a:cubicBezTo>
                    <a:pt x="2513" y="1548"/>
                    <a:pt x="2406" y="1512"/>
                    <a:pt x="2549" y="1345"/>
                  </a:cubicBezTo>
                  <a:cubicBezTo>
                    <a:pt x="2120" y="1500"/>
                    <a:pt x="2227" y="1726"/>
                    <a:pt x="2156" y="1893"/>
                  </a:cubicBezTo>
                  <a:lnTo>
                    <a:pt x="2156" y="1893"/>
                  </a:lnTo>
                  <a:cubicBezTo>
                    <a:pt x="2275" y="1536"/>
                    <a:pt x="2001" y="1429"/>
                    <a:pt x="1989" y="1131"/>
                  </a:cubicBezTo>
                  <a:cubicBezTo>
                    <a:pt x="1727" y="1441"/>
                    <a:pt x="1942" y="1643"/>
                    <a:pt x="2013" y="1857"/>
                  </a:cubicBezTo>
                  <a:lnTo>
                    <a:pt x="2013" y="1857"/>
                  </a:lnTo>
                  <a:cubicBezTo>
                    <a:pt x="1799" y="1310"/>
                    <a:pt x="1489" y="1441"/>
                    <a:pt x="1227" y="1214"/>
                  </a:cubicBezTo>
                  <a:cubicBezTo>
                    <a:pt x="1453" y="1476"/>
                    <a:pt x="1322" y="1786"/>
                    <a:pt x="1870" y="2000"/>
                  </a:cubicBezTo>
                  <a:lnTo>
                    <a:pt x="1870" y="2000"/>
                  </a:lnTo>
                  <a:cubicBezTo>
                    <a:pt x="1656" y="1929"/>
                    <a:pt x="1453" y="1703"/>
                    <a:pt x="1144" y="1976"/>
                  </a:cubicBezTo>
                  <a:cubicBezTo>
                    <a:pt x="1441" y="1988"/>
                    <a:pt x="1549" y="2262"/>
                    <a:pt x="1906" y="2143"/>
                  </a:cubicBezTo>
                  <a:lnTo>
                    <a:pt x="1906" y="2143"/>
                  </a:lnTo>
                  <a:cubicBezTo>
                    <a:pt x="1751" y="2215"/>
                    <a:pt x="1513" y="2107"/>
                    <a:pt x="1358" y="2536"/>
                  </a:cubicBezTo>
                  <a:cubicBezTo>
                    <a:pt x="1525" y="2393"/>
                    <a:pt x="1561" y="2500"/>
                    <a:pt x="1727" y="2465"/>
                  </a:cubicBezTo>
                  <a:cubicBezTo>
                    <a:pt x="1680" y="2691"/>
                    <a:pt x="1894" y="2977"/>
                    <a:pt x="2132" y="2846"/>
                  </a:cubicBezTo>
                  <a:cubicBezTo>
                    <a:pt x="1953" y="2798"/>
                    <a:pt x="1918" y="2572"/>
                    <a:pt x="2072" y="2477"/>
                  </a:cubicBezTo>
                  <a:cubicBezTo>
                    <a:pt x="2096" y="2441"/>
                    <a:pt x="2144" y="2417"/>
                    <a:pt x="2192" y="2417"/>
                  </a:cubicBezTo>
                  <a:cubicBezTo>
                    <a:pt x="2251" y="2417"/>
                    <a:pt x="2346" y="2465"/>
                    <a:pt x="2358" y="2536"/>
                  </a:cubicBezTo>
                  <a:cubicBezTo>
                    <a:pt x="2370" y="2596"/>
                    <a:pt x="2287" y="2655"/>
                    <a:pt x="2227" y="2560"/>
                  </a:cubicBezTo>
                  <a:cubicBezTo>
                    <a:pt x="2192" y="2691"/>
                    <a:pt x="2346" y="2786"/>
                    <a:pt x="2442" y="2691"/>
                  </a:cubicBezTo>
                  <a:cubicBezTo>
                    <a:pt x="2453" y="2679"/>
                    <a:pt x="2465" y="2667"/>
                    <a:pt x="2477" y="2667"/>
                  </a:cubicBezTo>
                  <a:lnTo>
                    <a:pt x="2477" y="2655"/>
                  </a:lnTo>
                  <a:cubicBezTo>
                    <a:pt x="2489" y="2619"/>
                    <a:pt x="2501" y="2584"/>
                    <a:pt x="2489" y="2548"/>
                  </a:cubicBezTo>
                  <a:cubicBezTo>
                    <a:pt x="2751" y="2727"/>
                    <a:pt x="2954" y="2965"/>
                    <a:pt x="3085" y="3250"/>
                  </a:cubicBezTo>
                  <a:cubicBezTo>
                    <a:pt x="2608" y="2477"/>
                    <a:pt x="2192" y="3298"/>
                    <a:pt x="1811" y="2917"/>
                  </a:cubicBezTo>
                  <a:cubicBezTo>
                    <a:pt x="1942" y="3143"/>
                    <a:pt x="2049" y="3250"/>
                    <a:pt x="2168" y="3298"/>
                  </a:cubicBezTo>
                  <a:cubicBezTo>
                    <a:pt x="2465" y="3393"/>
                    <a:pt x="2584" y="3119"/>
                    <a:pt x="2739" y="3119"/>
                  </a:cubicBezTo>
                  <a:cubicBezTo>
                    <a:pt x="2632" y="3262"/>
                    <a:pt x="2668" y="3369"/>
                    <a:pt x="2811" y="3417"/>
                  </a:cubicBezTo>
                  <a:cubicBezTo>
                    <a:pt x="2787" y="3250"/>
                    <a:pt x="2954" y="3215"/>
                    <a:pt x="3049" y="3322"/>
                  </a:cubicBezTo>
                  <a:cubicBezTo>
                    <a:pt x="3192" y="3465"/>
                    <a:pt x="3227" y="3810"/>
                    <a:pt x="3632" y="3881"/>
                  </a:cubicBezTo>
                  <a:cubicBezTo>
                    <a:pt x="3680" y="3929"/>
                    <a:pt x="3739" y="3965"/>
                    <a:pt x="3799" y="4001"/>
                  </a:cubicBezTo>
                  <a:cubicBezTo>
                    <a:pt x="3739" y="3977"/>
                    <a:pt x="3668" y="3965"/>
                    <a:pt x="3608" y="3953"/>
                  </a:cubicBezTo>
                  <a:cubicBezTo>
                    <a:pt x="3263" y="3715"/>
                    <a:pt x="3013" y="3941"/>
                    <a:pt x="2799" y="3953"/>
                  </a:cubicBezTo>
                  <a:cubicBezTo>
                    <a:pt x="2656" y="3953"/>
                    <a:pt x="2561" y="3822"/>
                    <a:pt x="2692" y="3703"/>
                  </a:cubicBezTo>
                  <a:cubicBezTo>
                    <a:pt x="2561" y="3643"/>
                    <a:pt x="2453" y="3691"/>
                    <a:pt x="2430" y="3858"/>
                  </a:cubicBezTo>
                  <a:cubicBezTo>
                    <a:pt x="2323" y="3762"/>
                    <a:pt x="2430" y="3477"/>
                    <a:pt x="2156" y="3346"/>
                  </a:cubicBezTo>
                  <a:cubicBezTo>
                    <a:pt x="1977" y="3286"/>
                    <a:pt x="1799" y="3286"/>
                    <a:pt x="1632" y="3358"/>
                  </a:cubicBezTo>
                  <a:lnTo>
                    <a:pt x="1632" y="3358"/>
                  </a:lnTo>
                  <a:cubicBezTo>
                    <a:pt x="2180" y="3358"/>
                    <a:pt x="1882" y="4239"/>
                    <a:pt x="2775" y="4024"/>
                  </a:cubicBezTo>
                  <a:cubicBezTo>
                    <a:pt x="2477" y="4131"/>
                    <a:pt x="2156" y="4155"/>
                    <a:pt x="1858" y="4096"/>
                  </a:cubicBezTo>
                  <a:cubicBezTo>
                    <a:pt x="1882" y="4072"/>
                    <a:pt x="1906" y="4048"/>
                    <a:pt x="1918" y="4012"/>
                  </a:cubicBezTo>
                  <a:cubicBezTo>
                    <a:pt x="1918" y="4001"/>
                    <a:pt x="1918" y="4001"/>
                    <a:pt x="1918" y="4001"/>
                  </a:cubicBezTo>
                  <a:cubicBezTo>
                    <a:pt x="1918" y="3989"/>
                    <a:pt x="1918" y="3965"/>
                    <a:pt x="1918" y="3953"/>
                  </a:cubicBezTo>
                  <a:cubicBezTo>
                    <a:pt x="1918" y="3822"/>
                    <a:pt x="1727" y="3774"/>
                    <a:pt x="1668" y="3893"/>
                  </a:cubicBezTo>
                  <a:cubicBezTo>
                    <a:pt x="1775" y="3870"/>
                    <a:pt x="1787" y="3965"/>
                    <a:pt x="1739" y="4012"/>
                  </a:cubicBezTo>
                  <a:cubicBezTo>
                    <a:pt x="1691" y="4048"/>
                    <a:pt x="1584" y="4012"/>
                    <a:pt x="1537" y="3965"/>
                  </a:cubicBezTo>
                  <a:cubicBezTo>
                    <a:pt x="1513" y="3941"/>
                    <a:pt x="1489" y="3893"/>
                    <a:pt x="1489" y="3846"/>
                  </a:cubicBezTo>
                  <a:cubicBezTo>
                    <a:pt x="1489" y="3727"/>
                    <a:pt x="1561" y="3524"/>
                    <a:pt x="1799" y="3631"/>
                  </a:cubicBezTo>
                  <a:cubicBezTo>
                    <a:pt x="1727" y="3369"/>
                    <a:pt x="1382" y="3417"/>
                    <a:pt x="1251" y="3608"/>
                  </a:cubicBezTo>
                  <a:cubicBezTo>
                    <a:pt x="1156" y="3465"/>
                    <a:pt x="1049" y="3524"/>
                    <a:pt x="1037" y="3298"/>
                  </a:cubicBezTo>
                  <a:cubicBezTo>
                    <a:pt x="834" y="3715"/>
                    <a:pt x="1084" y="3798"/>
                    <a:pt x="1144" y="3965"/>
                  </a:cubicBezTo>
                  <a:lnTo>
                    <a:pt x="1144" y="3965"/>
                  </a:lnTo>
                  <a:cubicBezTo>
                    <a:pt x="977" y="3631"/>
                    <a:pt x="703" y="3739"/>
                    <a:pt x="477" y="3536"/>
                  </a:cubicBezTo>
                  <a:cubicBezTo>
                    <a:pt x="513" y="3953"/>
                    <a:pt x="810" y="3941"/>
                    <a:pt x="1025" y="4036"/>
                  </a:cubicBezTo>
                  <a:lnTo>
                    <a:pt x="1025" y="4036"/>
                  </a:lnTo>
                  <a:cubicBezTo>
                    <a:pt x="465" y="3798"/>
                    <a:pt x="346" y="4108"/>
                    <a:pt x="1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78" y="3870"/>
                    <a:pt x="5097" y="3893"/>
                  </a:cubicBezTo>
                  <a:cubicBezTo>
                    <a:pt x="5275" y="3977"/>
                    <a:pt x="5454" y="4036"/>
                    <a:pt x="5644" y="4096"/>
                  </a:cubicBezTo>
                  <a:cubicBezTo>
                    <a:pt x="5716" y="4108"/>
                    <a:pt x="5787" y="4120"/>
                    <a:pt x="5871" y="4131"/>
                  </a:cubicBezTo>
                  <a:cubicBezTo>
                    <a:pt x="5787" y="4143"/>
                    <a:pt x="5716" y="4155"/>
                    <a:pt x="5644" y="4167"/>
                  </a:cubicBezTo>
                  <a:cubicBezTo>
                    <a:pt x="5454" y="4227"/>
                    <a:pt x="5275" y="4298"/>
                    <a:pt x="5097" y="4370"/>
                  </a:cubicBezTo>
                  <a:cubicBezTo>
                    <a:pt x="4978" y="4393"/>
                    <a:pt x="4870" y="4382"/>
                    <a:pt x="4763" y="4322"/>
                  </a:cubicBezTo>
                  <a:cubicBezTo>
                    <a:pt x="4942" y="4334"/>
                    <a:pt x="5097" y="4262"/>
                    <a:pt x="5216" y="4131"/>
                  </a:cubicBezTo>
                  <a:cubicBezTo>
                    <a:pt x="5097" y="4001"/>
                    <a:pt x="4942" y="3941"/>
                    <a:pt x="4763" y="3941"/>
                  </a:cubicBezTo>
                  <a:close/>
                  <a:moveTo>
                    <a:pt x="5180" y="5024"/>
                  </a:moveTo>
                  <a:close/>
                  <a:moveTo>
                    <a:pt x="4894" y="4905"/>
                  </a:moveTo>
                  <a:cubicBezTo>
                    <a:pt x="4906" y="4739"/>
                    <a:pt x="4835" y="4572"/>
                    <a:pt x="4716" y="4453"/>
                  </a:cubicBezTo>
                  <a:cubicBezTo>
                    <a:pt x="4823" y="4489"/>
                    <a:pt x="4918" y="4560"/>
                    <a:pt x="4978" y="4655"/>
                  </a:cubicBezTo>
                  <a:cubicBezTo>
                    <a:pt x="5049" y="4834"/>
                    <a:pt x="5132" y="5013"/>
                    <a:pt x="5228" y="5179"/>
                  </a:cubicBezTo>
                  <a:cubicBezTo>
                    <a:pt x="5263" y="5251"/>
                    <a:pt x="5311" y="5310"/>
                    <a:pt x="5359" y="5370"/>
                  </a:cubicBezTo>
                  <a:cubicBezTo>
                    <a:pt x="5299" y="5322"/>
                    <a:pt x="5228" y="5274"/>
                    <a:pt x="5168" y="5239"/>
                  </a:cubicBezTo>
                  <a:cubicBezTo>
                    <a:pt x="5001" y="5144"/>
                    <a:pt x="4823" y="5060"/>
                    <a:pt x="4644" y="4989"/>
                  </a:cubicBezTo>
                  <a:cubicBezTo>
                    <a:pt x="4549" y="4929"/>
                    <a:pt x="4478" y="4834"/>
                    <a:pt x="4442" y="4727"/>
                  </a:cubicBezTo>
                  <a:cubicBezTo>
                    <a:pt x="4561" y="4846"/>
                    <a:pt x="4728" y="4917"/>
                    <a:pt x="4894" y="4905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3" y="3215"/>
                    <a:pt x="5001" y="3131"/>
                    <a:pt x="5168" y="3036"/>
                  </a:cubicBezTo>
                  <a:cubicBezTo>
                    <a:pt x="5228" y="3000"/>
                    <a:pt x="5287" y="2953"/>
                    <a:pt x="5359" y="2905"/>
                  </a:cubicBezTo>
                  <a:cubicBezTo>
                    <a:pt x="5311" y="2965"/>
                    <a:pt x="5263" y="3024"/>
                    <a:pt x="5228" y="3084"/>
                  </a:cubicBezTo>
                  <a:cubicBezTo>
                    <a:pt x="5132" y="3262"/>
                    <a:pt x="5049" y="3441"/>
                    <a:pt x="4978" y="3620"/>
                  </a:cubicBezTo>
                  <a:cubicBezTo>
                    <a:pt x="4918" y="3715"/>
                    <a:pt x="4823" y="3786"/>
                    <a:pt x="4716" y="3810"/>
                  </a:cubicBezTo>
                  <a:cubicBezTo>
                    <a:pt x="4835" y="3703"/>
                    <a:pt x="4906" y="3536"/>
                    <a:pt x="4894" y="3369"/>
                  </a:cubicBezTo>
                  <a:cubicBezTo>
                    <a:pt x="4728" y="3358"/>
                    <a:pt x="4561" y="3429"/>
                    <a:pt x="4454" y="3548"/>
                  </a:cubicBezTo>
                  <a:cubicBezTo>
                    <a:pt x="4478" y="3441"/>
                    <a:pt x="4549" y="3346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93"/>
                    <a:pt x="3858" y="3274"/>
                    <a:pt x="3882" y="3167"/>
                  </a:cubicBezTo>
                  <a:cubicBezTo>
                    <a:pt x="3966" y="2988"/>
                    <a:pt x="4037" y="2810"/>
                    <a:pt x="4097" y="2631"/>
                  </a:cubicBezTo>
                  <a:cubicBezTo>
                    <a:pt x="4108" y="2548"/>
                    <a:pt x="4120" y="2477"/>
                    <a:pt x="4132" y="2393"/>
                  </a:cubicBezTo>
                  <a:cubicBezTo>
                    <a:pt x="4132" y="2477"/>
                    <a:pt x="4144" y="2548"/>
                    <a:pt x="4168" y="2631"/>
                  </a:cubicBezTo>
                  <a:cubicBezTo>
                    <a:pt x="4216" y="2810"/>
                    <a:pt x="4287" y="2988"/>
                    <a:pt x="4370" y="3179"/>
                  </a:cubicBezTo>
                  <a:cubicBezTo>
                    <a:pt x="4394" y="3286"/>
                    <a:pt x="4370" y="3405"/>
                    <a:pt x="4323" y="3500"/>
                  </a:cubicBezTo>
                  <a:cubicBezTo>
                    <a:pt x="4478" y="3334"/>
                    <a:pt x="4358" y="3048"/>
                    <a:pt x="4132" y="3048"/>
                  </a:cubicBezTo>
                  <a:cubicBezTo>
                    <a:pt x="3894" y="3048"/>
                    <a:pt x="3775" y="3334"/>
                    <a:pt x="3942" y="3500"/>
                  </a:cubicBezTo>
                  <a:close/>
                  <a:moveTo>
                    <a:pt x="4120" y="5227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0" y="4870"/>
                    <a:pt x="4382" y="4989"/>
                    <a:pt x="4358" y="5108"/>
                  </a:cubicBezTo>
                  <a:cubicBezTo>
                    <a:pt x="4287" y="5286"/>
                    <a:pt x="4216" y="5465"/>
                    <a:pt x="4156" y="5655"/>
                  </a:cubicBezTo>
                  <a:cubicBezTo>
                    <a:pt x="4144" y="5727"/>
                    <a:pt x="4132" y="5798"/>
                    <a:pt x="4120" y="5882"/>
                  </a:cubicBezTo>
                  <a:cubicBezTo>
                    <a:pt x="4120" y="5798"/>
                    <a:pt x="4108" y="5727"/>
                    <a:pt x="4085" y="5655"/>
                  </a:cubicBezTo>
                  <a:cubicBezTo>
                    <a:pt x="4037" y="5465"/>
                    <a:pt x="3966" y="5286"/>
                    <a:pt x="3882" y="5108"/>
                  </a:cubicBezTo>
                  <a:cubicBezTo>
                    <a:pt x="3858" y="4989"/>
                    <a:pt x="3882" y="4882"/>
                    <a:pt x="3930" y="4774"/>
                  </a:cubicBezTo>
                  <a:cubicBezTo>
                    <a:pt x="3930" y="4941"/>
                    <a:pt x="4001" y="5108"/>
                    <a:pt x="4132" y="5227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5" y="3536"/>
                    <a:pt x="3406" y="3691"/>
                    <a:pt x="3537" y="3810"/>
                  </a:cubicBezTo>
                  <a:cubicBezTo>
                    <a:pt x="3418" y="3774"/>
                    <a:pt x="3323" y="3703"/>
                    <a:pt x="3263" y="3608"/>
                  </a:cubicBezTo>
                  <a:cubicBezTo>
                    <a:pt x="3192" y="3429"/>
                    <a:pt x="3108" y="3250"/>
                    <a:pt x="3025" y="3084"/>
                  </a:cubicBezTo>
                  <a:cubicBezTo>
                    <a:pt x="2989" y="3024"/>
                    <a:pt x="2942" y="2965"/>
                    <a:pt x="2882" y="2893"/>
                  </a:cubicBezTo>
                  <a:cubicBezTo>
                    <a:pt x="2942" y="2941"/>
                    <a:pt x="3013" y="2988"/>
                    <a:pt x="3073" y="3036"/>
                  </a:cubicBezTo>
                  <a:cubicBezTo>
                    <a:pt x="3239" y="3119"/>
                    <a:pt x="3418" y="3203"/>
                    <a:pt x="3608" y="3274"/>
                  </a:cubicBezTo>
                  <a:cubicBezTo>
                    <a:pt x="3704" y="3334"/>
                    <a:pt x="3775" y="3429"/>
                    <a:pt x="3799" y="3536"/>
                  </a:cubicBezTo>
                  <a:cubicBezTo>
                    <a:pt x="3680" y="3417"/>
                    <a:pt x="3525" y="3358"/>
                    <a:pt x="3358" y="3369"/>
                  </a:cubicBezTo>
                  <a:close/>
                  <a:moveTo>
                    <a:pt x="3799" y="4727"/>
                  </a:moveTo>
                  <a:cubicBezTo>
                    <a:pt x="3763" y="4834"/>
                    <a:pt x="3692" y="4929"/>
                    <a:pt x="3596" y="4989"/>
                  </a:cubicBezTo>
                  <a:cubicBezTo>
                    <a:pt x="3418" y="5060"/>
                    <a:pt x="3239" y="5144"/>
                    <a:pt x="3073" y="5227"/>
                  </a:cubicBezTo>
                  <a:cubicBezTo>
                    <a:pt x="3013" y="5263"/>
                    <a:pt x="2942" y="5310"/>
                    <a:pt x="2882" y="5370"/>
                  </a:cubicBezTo>
                  <a:cubicBezTo>
                    <a:pt x="2930" y="5310"/>
                    <a:pt x="2977" y="5239"/>
                    <a:pt x="3013" y="5179"/>
                  </a:cubicBezTo>
                  <a:cubicBezTo>
                    <a:pt x="3108" y="5001"/>
                    <a:pt x="3192" y="4834"/>
                    <a:pt x="3263" y="4643"/>
                  </a:cubicBezTo>
                  <a:cubicBezTo>
                    <a:pt x="3323" y="4548"/>
                    <a:pt x="3418" y="4477"/>
                    <a:pt x="3525" y="4453"/>
                  </a:cubicBezTo>
                  <a:cubicBezTo>
                    <a:pt x="3406" y="4572"/>
                    <a:pt x="3335" y="4727"/>
                    <a:pt x="3346" y="4893"/>
                  </a:cubicBezTo>
                  <a:cubicBezTo>
                    <a:pt x="3513" y="4917"/>
                    <a:pt x="3692" y="4846"/>
                    <a:pt x="3811" y="4727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75" y="4036"/>
                    <a:pt x="2965" y="3977"/>
                    <a:pt x="3144" y="3893"/>
                  </a:cubicBezTo>
                  <a:cubicBezTo>
                    <a:pt x="3251" y="3870"/>
                    <a:pt x="3370" y="3881"/>
                    <a:pt x="3466" y="3941"/>
                  </a:cubicBezTo>
                  <a:cubicBezTo>
                    <a:pt x="3299" y="3941"/>
                    <a:pt x="3132" y="4001"/>
                    <a:pt x="3025" y="4131"/>
                  </a:cubicBezTo>
                  <a:cubicBezTo>
                    <a:pt x="3132" y="4262"/>
                    <a:pt x="3299" y="4334"/>
                    <a:pt x="3466" y="4322"/>
                  </a:cubicBezTo>
                  <a:cubicBezTo>
                    <a:pt x="3370" y="4382"/>
                    <a:pt x="3251" y="4393"/>
                    <a:pt x="3144" y="4370"/>
                  </a:cubicBezTo>
                  <a:cubicBezTo>
                    <a:pt x="2965" y="4298"/>
                    <a:pt x="2787" y="4227"/>
                    <a:pt x="2596" y="4167"/>
                  </a:cubicBezTo>
                  <a:cubicBezTo>
                    <a:pt x="2525" y="4155"/>
                    <a:pt x="2442" y="4143"/>
                    <a:pt x="2370" y="4131"/>
                  </a:cubicBezTo>
                  <a:cubicBezTo>
                    <a:pt x="2453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26"/>
            <p:cNvSpPr/>
            <p:nvPr/>
          </p:nvSpPr>
          <p:spPr>
            <a:xfrm>
              <a:off x="5626275" y="1551225"/>
              <a:ext cx="207500" cy="206875"/>
            </a:xfrm>
            <a:custGeom>
              <a:avLst/>
              <a:gdLst/>
              <a:ahLst/>
              <a:cxnLst/>
              <a:rect l="l" t="t" r="r" b="b"/>
              <a:pathLst>
                <a:path w="8300" h="8275" extrusionOk="0">
                  <a:moveTo>
                    <a:pt x="1" y="4131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99" y="4334"/>
                    <a:pt x="501" y="4322"/>
                    <a:pt x="465" y="4727"/>
                  </a:cubicBezTo>
                  <a:cubicBezTo>
                    <a:pt x="692" y="4536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73" y="4477"/>
                    <a:pt x="822" y="4560"/>
                    <a:pt x="1025" y="4977"/>
                  </a:cubicBezTo>
                  <a:cubicBezTo>
                    <a:pt x="1037" y="4751"/>
                    <a:pt x="1132" y="4810"/>
                    <a:pt x="1227" y="4667"/>
                  </a:cubicBezTo>
                  <a:cubicBezTo>
                    <a:pt x="1358" y="4858"/>
                    <a:pt x="1715" y="4905"/>
                    <a:pt x="1787" y="4643"/>
                  </a:cubicBezTo>
                  <a:cubicBezTo>
                    <a:pt x="1549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61" y="4262"/>
                    <a:pt x="1680" y="4227"/>
                    <a:pt x="1727" y="4262"/>
                  </a:cubicBezTo>
                  <a:cubicBezTo>
                    <a:pt x="1775" y="4310"/>
                    <a:pt x="1751" y="4417"/>
                    <a:pt x="1644" y="4382"/>
                  </a:cubicBezTo>
                  <a:cubicBezTo>
                    <a:pt x="1715" y="4501"/>
                    <a:pt x="1894" y="4453"/>
                    <a:pt x="1894" y="4322"/>
                  </a:cubicBezTo>
                  <a:cubicBezTo>
                    <a:pt x="1906" y="4298"/>
                    <a:pt x="1906" y="4286"/>
                    <a:pt x="1894" y="4274"/>
                  </a:cubicBezTo>
                  <a:lnTo>
                    <a:pt x="1894" y="4262"/>
                  </a:lnTo>
                  <a:cubicBezTo>
                    <a:pt x="1894" y="4227"/>
                    <a:pt x="1870" y="4203"/>
                    <a:pt x="1835" y="4179"/>
                  </a:cubicBezTo>
                  <a:cubicBezTo>
                    <a:pt x="2144" y="4120"/>
                    <a:pt x="2466" y="4143"/>
                    <a:pt x="2751" y="4251"/>
                  </a:cubicBezTo>
                  <a:lnTo>
                    <a:pt x="2751" y="4251"/>
                  </a:lnTo>
                  <a:cubicBezTo>
                    <a:pt x="1870" y="4036"/>
                    <a:pt x="2156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5" y="4989"/>
                    <a:pt x="2144" y="4929"/>
                  </a:cubicBezTo>
                  <a:cubicBezTo>
                    <a:pt x="2418" y="4798"/>
                    <a:pt x="2311" y="4512"/>
                    <a:pt x="2418" y="4417"/>
                  </a:cubicBezTo>
                  <a:cubicBezTo>
                    <a:pt x="2442" y="4584"/>
                    <a:pt x="2549" y="4632"/>
                    <a:pt x="2680" y="4572"/>
                  </a:cubicBezTo>
                  <a:cubicBezTo>
                    <a:pt x="2537" y="4453"/>
                    <a:pt x="2644" y="4322"/>
                    <a:pt x="2787" y="4322"/>
                  </a:cubicBezTo>
                  <a:cubicBezTo>
                    <a:pt x="2989" y="4334"/>
                    <a:pt x="3251" y="4548"/>
                    <a:pt x="3585" y="4322"/>
                  </a:cubicBezTo>
                  <a:cubicBezTo>
                    <a:pt x="3656" y="4310"/>
                    <a:pt x="3728" y="4298"/>
                    <a:pt x="3787" y="4274"/>
                  </a:cubicBezTo>
                  <a:cubicBezTo>
                    <a:pt x="3728" y="4310"/>
                    <a:pt x="3668" y="4346"/>
                    <a:pt x="3620" y="4393"/>
                  </a:cubicBezTo>
                  <a:cubicBezTo>
                    <a:pt x="3216" y="4465"/>
                    <a:pt x="3180" y="4798"/>
                    <a:pt x="3037" y="4953"/>
                  </a:cubicBezTo>
                  <a:cubicBezTo>
                    <a:pt x="2954" y="5060"/>
                    <a:pt x="2775" y="5024"/>
                    <a:pt x="2787" y="4858"/>
                  </a:cubicBezTo>
                  <a:cubicBezTo>
                    <a:pt x="2656" y="4905"/>
                    <a:pt x="2608" y="5001"/>
                    <a:pt x="2716" y="5155"/>
                  </a:cubicBezTo>
                  <a:cubicBezTo>
                    <a:pt x="2573" y="5155"/>
                    <a:pt x="2442" y="4882"/>
                    <a:pt x="2156" y="4977"/>
                  </a:cubicBezTo>
                  <a:cubicBezTo>
                    <a:pt x="2037" y="5024"/>
                    <a:pt x="1930" y="5132"/>
                    <a:pt x="1799" y="5358"/>
                  </a:cubicBezTo>
                  <a:cubicBezTo>
                    <a:pt x="1811" y="5346"/>
                    <a:pt x="1823" y="5334"/>
                    <a:pt x="1835" y="5322"/>
                  </a:cubicBezTo>
                  <a:lnTo>
                    <a:pt x="1799" y="5358"/>
                  </a:lnTo>
                  <a:cubicBezTo>
                    <a:pt x="2180" y="4977"/>
                    <a:pt x="2597" y="5810"/>
                    <a:pt x="3073" y="5036"/>
                  </a:cubicBezTo>
                  <a:lnTo>
                    <a:pt x="3073" y="5036"/>
                  </a:lnTo>
                  <a:cubicBezTo>
                    <a:pt x="2942" y="5310"/>
                    <a:pt x="2739" y="5560"/>
                    <a:pt x="2477" y="5727"/>
                  </a:cubicBezTo>
                  <a:cubicBezTo>
                    <a:pt x="2489" y="5691"/>
                    <a:pt x="2477" y="5655"/>
                    <a:pt x="2466" y="5620"/>
                  </a:cubicBezTo>
                  <a:lnTo>
                    <a:pt x="2466" y="5620"/>
                  </a:lnTo>
                  <a:cubicBezTo>
                    <a:pt x="2454" y="5608"/>
                    <a:pt x="2442" y="5596"/>
                    <a:pt x="2430" y="5584"/>
                  </a:cubicBezTo>
                  <a:cubicBezTo>
                    <a:pt x="2335" y="5489"/>
                    <a:pt x="2168" y="5584"/>
                    <a:pt x="2216" y="5715"/>
                  </a:cubicBezTo>
                  <a:cubicBezTo>
                    <a:pt x="2263" y="5620"/>
                    <a:pt x="2346" y="5679"/>
                    <a:pt x="2346" y="5751"/>
                  </a:cubicBezTo>
                  <a:cubicBezTo>
                    <a:pt x="2335" y="5810"/>
                    <a:pt x="2227" y="5858"/>
                    <a:pt x="2180" y="5858"/>
                  </a:cubicBezTo>
                  <a:cubicBezTo>
                    <a:pt x="2132" y="5858"/>
                    <a:pt x="2085" y="5834"/>
                    <a:pt x="2049" y="5810"/>
                  </a:cubicBezTo>
                  <a:cubicBezTo>
                    <a:pt x="1894" y="5703"/>
                    <a:pt x="1942" y="5477"/>
                    <a:pt x="2120" y="5429"/>
                  </a:cubicBezTo>
                  <a:cubicBezTo>
                    <a:pt x="1882" y="5298"/>
                    <a:pt x="1668" y="5584"/>
                    <a:pt x="1715" y="5810"/>
                  </a:cubicBezTo>
                  <a:cubicBezTo>
                    <a:pt x="1549" y="5775"/>
                    <a:pt x="1513" y="5882"/>
                    <a:pt x="1346" y="5739"/>
                  </a:cubicBezTo>
                  <a:cubicBezTo>
                    <a:pt x="1489" y="6167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37" y="6013"/>
                    <a:pt x="1430" y="6287"/>
                    <a:pt x="1132" y="6298"/>
                  </a:cubicBezTo>
                  <a:cubicBezTo>
                    <a:pt x="1442" y="6572"/>
                    <a:pt x="1644" y="6358"/>
                    <a:pt x="1858" y="6275"/>
                  </a:cubicBezTo>
                  <a:lnTo>
                    <a:pt x="1858" y="6275"/>
                  </a:lnTo>
                  <a:cubicBezTo>
                    <a:pt x="1311" y="6489"/>
                    <a:pt x="1442" y="6798"/>
                    <a:pt x="1215" y="7060"/>
                  </a:cubicBezTo>
                  <a:cubicBezTo>
                    <a:pt x="1477" y="6834"/>
                    <a:pt x="1787" y="6965"/>
                    <a:pt x="2001" y="6417"/>
                  </a:cubicBezTo>
                  <a:lnTo>
                    <a:pt x="2001" y="6417"/>
                  </a:lnTo>
                  <a:cubicBezTo>
                    <a:pt x="1930" y="6632"/>
                    <a:pt x="1704" y="6834"/>
                    <a:pt x="1977" y="7144"/>
                  </a:cubicBezTo>
                  <a:cubicBezTo>
                    <a:pt x="1989" y="6846"/>
                    <a:pt x="2263" y="6739"/>
                    <a:pt x="2144" y="6382"/>
                  </a:cubicBezTo>
                  <a:lnTo>
                    <a:pt x="2144" y="6382"/>
                  </a:lnTo>
                  <a:cubicBezTo>
                    <a:pt x="2216" y="6548"/>
                    <a:pt x="2108" y="6775"/>
                    <a:pt x="2537" y="6929"/>
                  </a:cubicBezTo>
                  <a:cubicBezTo>
                    <a:pt x="2394" y="6763"/>
                    <a:pt x="2501" y="6727"/>
                    <a:pt x="2466" y="6560"/>
                  </a:cubicBezTo>
                  <a:cubicBezTo>
                    <a:pt x="2692" y="6608"/>
                    <a:pt x="2978" y="6394"/>
                    <a:pt x="2847" y="6156"/>
                  </a:cubicBezTo>
                  <a:cubicBezTo>
                    <a:pt x="2799" y="6334"/>
                    <a:pt x="2573" y="6382"/>
                    <a:pt x="2477" y="6227"/>
                  </a:cubicBezTo>
                  <a:cubicBezTo>
                    <a:pt x="2442" y="6191"/>
                    <a:pt x="2418" y="6144"/>
                    <a:pt x="2418" y="6096"/>
                  </a:cubicBezTo>
                  <a:cubicBezTo>
                    <a:pt x="2418" y="6036"/>
                    <a:pt x="2466" y="5941"/>
                    <a:pt x="2537" y="5929"/>
                  </a:cubicBezTo>
                  <a:cubicBezTo>
                    <a:pt x="2597" y="5929"/>
                    <a:pt x="2656" y="6013"/>
                    <a:pt x="2561" y="6060"/>
                  </a:cubicBezTo>
                  <a:cubicBezTo>
                    <a:pt x="2692" y="6108"/>
                    <a:pt x="2787" y="5941"/>
                    <a:pt x="2692" y="5846"/>
                  </a:cubicBezTo>
                  <a:cubicBezTo>
                    <a:pt x="2680" y="5834"/>
                    <a:pt x="2668" y="5822"/>
                    <a:pt x="2668" y="5810"/>
                  </a:cubicBezTo>
                  <a:lnTo>
                    <a:pt x="2668" y="5810"/>
                  </a:lnTo>
                  <a:cubicBezTo>
                    <a:pt x="2632" y="5798"/>
                    <a:pt x="2597" y="5786"/>
                    <a:pt x="2561" y="5798"/>
                  </a:cubicBezTo>
                  <a:cubicBezTo>
                    <a:pt x="2727" y="5536"/>
                    <a:pt x="2978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lnTo>
                    <a:pt x="2966" y="6441"/>
                  </a:lnTo>
                  <a:cubicBezTo>
                    <a:pt x="2954" y="6453"/>
                    <a:pt x="2942" y="6465"/>
                    <a:pt x="2918" y="6477"/>
                  </a:cubicBezTo>
                  <a:cubicBezTo>
                    <a:pt x="3156" y="6358"/>
                    <a:pt x="3263" y="6239"/>
                    <a:pt x="3299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75" y="5667"/>
                    <a:pt x="3370" y="5620"/>
                    <a:pt x="3430" y="5489"/>
                  </a:cubicBezTo>
                  <a:cubicBezTo>
                    <a:pt x="3251" y="5501"/>
                    <a:pt x="3228" y="5322"/>
                    <a:pt x="3323" y="5239"/>
                  </a:cubicBezTo>
                  <a:cubicBezTo>
                    <a:pt x="3478" y="5096"/>
                    <a:pt x="3823" y="5060"/>
                    <a:pt x="3894" y="4655"/>
                  </a:cubicBezTo>
                  <a:cubicBezTo>
                    <a:pt x="3930" y="4608"/>
                    <a:pt x="3966" y="4548"/>
                    <a:pt x="4001" y="4489"/>
                  </a:cubicBezTo>
                  <a:cubicBezTo>
                    <a:pt x="3978" y="4548"/>
                    <a:pt x="3966" y="4620"/>
                    <a:pt x="3954" y="4691"/>
                  </a:cubicBezTo>
                  <a:cubicBezTo>
                    <a:pt x="3728" y="5024"/>
                    <a:pt x="3942" y="5286"/>
                    <a:pt x="3954" y="5489"/>
                  </a:cubicBezTo>
                  <a:cubicBezTo>
                    <a:pt x="3954" y="5632"/>
                    <a:pt x="3823" y="5739"/>
                    <a:pt x="3716" y="5596"/>
                  </a:cubicBezTo>
                  <a:cubicBezTo>
                    <a:pt x="3644" y="5727"/>
                    <a:pt x="3692" y="5834"/>
                    <a:pt x="3870" y="5858"/>
                  </a:cubicBezTo>
                  <a:cubicBezTo>
                    <a:pt x="3775" y="5965"/>
                    <a:pt x="3489" y="5858"/>
                    <a:pt x="3347" y="6132"/>
                  </a:cubicBezTo>
                  <a:cubicBezTo>
                    <a:pt x="3299" y="6251"/>
                    <a:pt x="3287" y="6406"/>
                    <a:pt x="3359" y="6656"/>
                  </a:cubicBezTo>
                  <a:lnTo>
                    <a:pt x="3359" y="6656"/>
                  </a:lnTo>
                  <a:cubicBezTo>
                    <a:pt x="3359" y="6120"/>
                    <a:pt x="4240" y="6406"/>
                    <a:pt x="4037" y="5525"/>
                  </a:cubicBezTo>
                  <a:lnTo>
                    <a:pt x="4037" y="5525"/>
                  </a:lnTo>
                  <a:cubicBezTo>
                    <a:pt x="4144" y="5822"/>
                    <a:pt x="4168" y="6132"/>
                    <a:pt x="4109" y="6441"/>
                  </a:cubicBezTo>
                  <a:cubicBezTo>
                    <a:pt x="4085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990" y="6370"/>
                    <a:pt x="3978" y="6370"/>
                    <a:pt x="3966" y="6382"/>
                  </a:cubicBezTo>
                  <a:cubicBezTo>
                    <a:pt x="3823" y="6382"/>
                    <a:pt x="3787" y="6560"/>
                    <a:pt x="3906" y="6632"/>
                  </a:cubicBezTo>
                  <a:cubicBezTo>
                    <a:pt x="3870" y="6525"/>
                    <a:pt x="3978" y="6501"/>
                    <a:pt x="4013" y="6548"/>
                  </a:cubicBezTo>
                  <a:cubicBezTo>
                    <a:pt x="4061" y="6608"/>
                    <a:pt x="4013" y="6715"/>
                    <a:pt x="3978" y="6751"/>
                  </a:cubicBezTo>
                  <a:cubicBezTo>
                    <a:pt x="3942" y="6787"/>
                    <a:pt x="3894" y="6798"/>
                    <a:pt x="3859" y="6798"/>
                  </a:cubicBezTo>
                  <a:cubicBezTo>
                    <a:pt x="3728" y="6798"/>
                    <a:pt x="3525" y="6739"/>
                    <a:pt x="3632" y="6489"/>
                  </a:cubicBezTo>
                  <a:cubicBezTo>
                    <a:pt x="3382" y="6560"/>
                    <a:pt x="3418" y="6918"/>
                    <a:pt x="3620" y="7049"/>
                  </a:cubicBezTo>
                  <a:cubicBezTo>
                    <a:pt x="3466" y="7144"/>
                    <a:pt x="3525" y="7239"/>
                    <a:pt x="3311" y="7263"/>
                  </a:cubicBezTo>
                  <a:cubicBezTo>
                    <a:pt x="3716" y="7453"/>
                    <a:pt x="3811" y="7215"/>
                    <a:pt x="3966" y="7144"/>
                  </a:cubicBezTo>
                  <a:lnTo>
                    <a:pt x="3966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54" y="7775"/>
                    <a:pt x="3942" y="7477"/>
                    <a:pt x="4049" y="7275"/>
                  </a:cubicBezTo>
                  <a:lnTo>
                    <a:pt x="4049" y="7275"/>
                  </a:lnTo>
                  <a:cubicBezTo>
                    <a:pt x="3811" y="7811"/>
                    <a:pt x="4121" y="7941"/>
                    <a:pt x="4144" y="8275"/>
                  </a:cubicBezTo>
                  <a:cubicBezTo>
                    <a:pt x="4180" y="7941"/>
                    <a:pt x="4490" y="7811"/>
                    <a:pt x="4251" y="7275"/>
                  </a:cubicBezTo>
                  <a:lnTo>
                    <a:pt x="4251" y="7275"/>
                  </a:lnTo>
                  <a:cubicBezTo>
                    <a:pt x="4347" y="7477"/>
                    <a:pt x="4335" y="7775"/>
                    <a:pt x="4752" y="7811"/>
                  </a:cubicBezTo>
                  <a:cubicBezTo>
                    <a:pt x="4549" y="7584"/>
                    <a:pt x="4668" y="7322"/>
                    <a:pt x="4323" y="7144"/>
                  </a:cubicBezTo>
                  <a:lnTo>
                    <a:pt x="4323" y="7144"/>
                  </a:lnTo>
                  <a:cubicBezTo>
                    <a:pt x="4490" y="7215"/>
                    <a:pt x="4573" y="7453"/>
                    <a:pt x="4990" y="7263"/>
                  </a:cubicBezTo>
                  <a:cubicBezTo>
                    <a:pt x="4775" y="7239"/>
                    <a:pt x="4823" y="7144"/>
                    <a:pt x="4680" y="7049"/>
                  </a:cubicBezTo>
                  <a:cubicBezTo>
                    <a:pt x="4871" y="6918"/>
                    <a:pt x="4918" y="6560"/>
                    <a:pt x="4668" y="6489"/>
                  </a:cubicBezTo>
                  <a:cubicBezTo>
                    <a:pt x="4763" y="6739"/>
                    <a:pt x="4573" y="6810"/>
                    <a:pt x="4442" y="6798"/>
                  </a:cubicBezTo>
                  <a:cubicBezTo>
                    <a:pt x="4394" y="6798"/>
                    <a:pt x="4347" y="6787"/>
                    <a:pt x="4323" y="6751"/>
                  </a:cubicBezTo>
                  <a:cubicBezTo>
                    <a:pt x="4275" y="6715"/>
                    <a:pt x="4240" y="6608"/>
                    <a:pt x="4275" y="6548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8" y="6548"/>
                    <a:pt x="4478" y="6477"/>
                    <a:pt x="4430" y="6429"/>
                  </a:cubicBezTo>
                  <a:cubicBezTo>
                    <a:pt x="4406" y="6394"/>
                    <a:pt x="4371" y="6382"/>
                    <a:pt x="4335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16" y="6406"/>
                    <a:pt x="4204" y="6441"/>
                  </a:cubicBezTo>
                  <a:cubicBezTo>
                    <a:pt x="4132" y="6132"/>
                    <a:pt x="4156" y="5822"/>
                    <a:pt x="4263" y="5525"/>
                  </a:cubicBezTo>
                  <a:cubicBezTo>
                    <a:pt x="4061" y="6406"/>
                    <a:pt x="4930" y="6120"/>
                    <a:pt x="4942" y="6656"/>
                  </a:cubicBezTo>
                  <a:lnTo>
                    <a:pt x="4942" y="6608"/>
                  </a:lnTo>
                  <a:cubicBezTo>
                    <a:pt x="4942" y="6620"/>
                    <a:pt x="4942" y="6644"/>
                    <a:pt x="4942" y="6656"/>
                  </a:cubicBezTo>
                  <a:cubicBezTo>
                    <a:pt x="5013" y="6406"/>
                    <a:pt x="5002" y="6251"/>
                    <a:pt x="4954" y="6144"/>
                  </a:cubicBezTo>
                  <a:cubicBezTo>
                    <a:pt x="4823" y="5870"/>
                    <a:pt x="4537" y="5965"/>
                    <a:pt x="4430" y="5858"/>
                  </a:cubicBezTo>
                  <a:cubicBezTo>
                    <a:pt x="4609" y="5834"/>
                    <a:pt x="4656" y="5739"/>
                    <a:pt x="4597" y="5596"/>
                  </a:cubicBezTo>
                  <a:cubicBezTo>
                    <a:pt x="4478" y="5739"/>
                    <a:pt x="4335" y="5632"/>
                    <a:pt x="4347" y="5501"/>
                  </a:cubicBezTo>
                  <a:cubicBezTo>
                    <a:pt x="4347" y="5298"/>
                    <a:pt x="4573" y="5036"/>
                    <a:pt x="4335" y="4691"/>
                  </a:cubicBezTo>
                  <a:cubicBezTo>
                    <a:pt x="4323" y="4620"/>
                    <a:pt x="4311" y="4560"/>
                    <a:pt x="4287" y="4489"/>
                  </a:cubicBezTo>
                  <a:cubicBezTo>
                    <a:pt x="4323" y="4548"/>
                    <a:pt x="4359" y="4608"/>
                    <a:pt x="4406" y="4667"/>
                  </a:cubicBezTo>
                  <a:cubicBezTo>
                    <a:pt x="4478" y="5072"/>
                    <a:pt x="4811" y="5096"/>
                    <a:pt x="4966" y="5239"/>
                  </a:cubicBezTo>
                  <a:cubicBezTo>
                    <a:pt x="5061" y="5334"/>
                    <a:pt x="5037" y="5501"/>
                    <a:pt x="4859" y="5489"/>
                  </a:cubicBezTo>
                  <a:cubicBezTo>
                    <a:pt x="4918" y="5620"/>
                    <a:pt x="5013" y="5667"/>
                    <a:pt x="5156" y="5560"/>
                  </a:cubicBezTo>
                  <a:cubicBezTo>
                    <a:pt x="5168" y="5703"/>
                    <a:pt x="4894" y="5834"/>
                    <a:pt x="4990" y="6132"/>
                  </a:cubicBezTo>
                  <a:cubicBezTo>
                    <a:pt x="5037" y="6239"/>
                    <a:pt x="5144" y="6358"/>
                    <a:pt x="5371" y="6489"/>
                  </a:cubicBezTo>
                  <a:lnTo>
                    <a:pt x="5371" y="6489"/>
                  </a:lnTo>
                  <a:cubicBezTo>
                    <a:pt x="5002" y="6096"/>
                    <a:pt x="5823" y="5679"/>
                    <a:pt x="5049" y="5203"/>
                  </a:cubicBezTo>
                  <a:lnTo>
                    <a:pt x="5049" y="5203"/>
                  </a:lnTo>
                  <a:cubicBezTo>
                    <a:pt x="5323" y="5346"/>
                    <a:pt x="5561" y="5548"/>
                    <a:pt x="5740" y="5798"/>
                  </a:cubicBezTo>
                  <a:cubicBezTo>
                    <a:pt x="5704" y="5798"/>
                    <a:pt x="5668" y="5798"/>
                    <a:pt x="5633" y="5822"/>
                  </a:cubicBezTo>
                  <a:lnTo>
                    <a:pt x="5633" y="5822"/>
                  </a:lnTo>
                  <a:cubicBezTo>
                    <a:pt x="5621" y="5834"/>
                    <a:pt x="5609" y="5834"/>
                    <a:pt x="5609" y="5846"/>
                  </a:cubicBezTo>
                  <a:cubicBezTo>
                    <a:pt x="5561" y="5906"/>
                    <a:pt x="5561" y="5989"/>
                    <a:pt x="5609" y="6048"/>
                  </a:cubicBezTo>
                  <a:cubicBezTo>
                    <a:pt x="5633" y="6072"/>
                    <a:pt x="5668" y="6084"/>
                    <a:pt x="5704" y="6072"/>
                  </a:cubicBezTo>
                  <a:lnTo>
                    <a:pt x="5740" y="6072"/>
                  </a:lnTo>
                  <a:cubicBezTo>
                    <a:pt x="5633" y="6025"/>
                    <a:pt x="5692" y="5941"/>
                    <a:pt x="5764" y="5941"/>
                  </a:cubicBezTo>
                  <a:cubicBezTo>
                    <a:pt x="5823" y="5953"/>
                    <a:pt x="5871" y="6060"/>
                    <a:pt x="5871" y="6108"/>
                  </a:cubicBezTo>
                  <a:cubicBezTo>
                    <a:pt x="5871" y="6156"/>
                    <a:pt x="5847" y="6203"/>
                    <a:pt x="5823" y="6239"/>
                  </a:cubicBezTo>
                  <a:cubicBezTo>
                    <a:pt x="5740" y="6334"/>
                    <a:pt x="5549" y="6417"/>
                    <a:pt x="5442" y="6167"/>
                  </a:cubicBezTo>
                  <a:cubicBezTo>
                    <a:pt x="5311" y="6406"/>
                    <a:pt x="5597" y="6620"/>
                    <a:pt x="5823" y="6572"/>
                  </a:cubicBezTo>
                  <a:cubicBezTo>
                    <a:pt x="5787" y="6739"/>
                    <a:pt x="5895" y="6775"/>
                    <a:pt x="5752" y="6941"/>
                  </a:cubicBezTo>
                  <a:cubicBezTo>
                    <a:pt x="6192" y="6798"/>
                    <a:pt x="6073" y="6560"/>
                    <a:pt x="6145" y="6394"/>
                  </a:cubicBezTo>
                  <a:lnTo>
                    <a:pt x="6145" y="6394"/>
                  </a:lnTo>
                  <a:cubicBezTo>
                    <a:pt x="6037" y="6763"/>
                    <a:pt x="6299" y="6870"/>
                    <a:pt x="6323" y="7168"/>
                  </a:cubicBezTo>
                  <a:cubicBezTo>
                    <a:pt x="6585" y="6846"/>
                    <a:pt x="6371" y="6656"/>
                    <a:pt x="6287" y="6429"/>
                  </a:cubicBezTo>
                  <a:lnTo>
                    <a:pt x="6287" y="6429"/>
                  </a:lnTo>
                  <a:cubicBezTo>
                    <a:pt x="6514" y="6977"/>
                    <a:pt x="6811" y="6858"/>
                    <a:pt x="7073" y="7072"/>
                  </a:cubicBezTo>
                  <a:cubicBezTo>
                    <a:pt x="6859" y="6810"/>
                    <a:pt x="6978" y="6501"/>
                    <a:pt x="6442" y="6287"/>
                  </a:cubicBezTo>
                  <a:lnTo>
                    <a:pt x="6442" y="6287"/>
                  </a:lnTo>
                  <a:cubicBezTo>
                    <a:pt x="6657" y="6370"/>
                    <a:pt x="6859" y="6584"/>
                    <a:pt x="7169" y="6322"/>
                  </a:cubicBezTo>
                  <a:cubicBezTo>
                    <a:pt x="6871" y="6298"/>
                    <a:pt x="6764" y="6036"/>
                    <a:pt x="6407" y="6144"/>
                  </a:cubicBezTo>
                  <a:lnTo>
                    <a:pt x="6407" y="6144"/>
                  </a:lnTo>
                  <a:cubicBezTo>
                    <a:pt x="6561" y="6072"/>
                    <a:pt x="6799" y="6191"/>
                    <a:pt x="6954" y="5751"/>
                  </a:cubicBezTo>
                  <a:cubicBezTo>
                    <a:pt x="6776" y="5906"/>
                    <a:pt x="6752" y="5786"/>
                    <a:pt x="6585" y="5822"/>
                  </a:cubicBezTo>
                  <a:cubicBezTo>
                    <a:pt x="6621" y="5596"/>
                    <a:pt x="6407" y="5322"/>
                    <a:pt x="6180" y="5441"/>
                  </a:cubicBezTo>
                  <a:cubicBezTo>
                    <a:pt x="6359" y="5489"/>
                    <a:pt x="6395" y="5727"/>
                    <a:pt x="6240" y="5822"/>
                  </a:cubicBezTo>
                  <a:cubicBezTo>
                    <a:pt x="6204" y="5846"/>
                    <a:pt x="6168" y="5870"/>
                    <a:pt x="6121" y="5870"/>
                  </a:cubicBezTo>
                  <a:cubicBezTo>
                    <a:pt x="6061" y="5870"/>
                    <a:pt x="5954" y="5822"/>
                    <a:pt x="5954" y="5763"/>
                  </a:cubicBezTo>
                  <a:cubicBezTo>
                    <a:pt x="5942" y="5703"/>
                    <a:pt x="6026" y="5632"/>
                    <a:pt x="6085" y="5739"/>
                  </a:cubicBezTo>
                  <a:cubicBezTo>
                    <a:pt x="6085" y="5727"/>
                    <a:pt x="6085" y="5715"/>
                    <a:pt x="6085" y="5703"/>
                  </a:cubicBezTo>
                  <a:cubicBezTo>
                    <a:pt x="6085" y="5667"/>
                    <a:pt x="6073" y="5632"/>
                    <a:pt x="6049" y="5608"/>
                  </a:cubicBezTo>
                  <a:cubicBezTo>
                    <a:pt x="5990" y="5560"/>
                    <a:pt x="5918" y="5560"/>
                    <a:pt x="5859" y="5608"/>
                  </a:cubicBezTo>
                  <a:cubicBezTo>
                    <a:pt x="5847" y="5608"/>
                    <a:pt x="5835" y="5620"/>
                    <a:pt x="5835" y="5632"/>
                  </a:cubicBezTo>
                  <a:cubicBezTo>
                    <a:pt x="5823" y="5644"/>
                    <a:pt x="5823" y="5644"/>
                    <a:pt x="5835" y="5644"/>
                  </a:cubicBezTo>
                  <a:cubicBezTo>
                    <a:pt x="5811" y="5679"/>
                    <a:pt x="5799" y="5715"/>
                    <a:pt x="5811" y="5751"/>
                  </a:cubicBezTo>
                  <a:cubicBezTo>
                    <a:pt x="5549" y="5572"/>
                    <a:pt x="5347" y="5334"/>
                    <a:pt x="5216" y="5048"/>
                  </a:cubicBezTo>
                  <a:cubicBezTo>
                    <a:pt x="5692" y="5822"/>
                    <a:pt x="6109" y="5001"/>
                    <a:pt x="6490" y="5382"/>
                  </a:cubicBezTo>
                  <a:lnTo>
                    <a:pt x="6454" y="5346"/>
                  </a:lnTo>
                  <a:lnTo>
                    <a:pt x="6490" y="5382"/>
                  </a:lnTo>
                  <a:cubicBezTo>
                    <a:pt x="6371" y="5155"/>
                    <a:pt x="6252" y="5048"/>
                    <a:pt x="6133" y="5001"/>
                  </a:cubicBezTo>
                  <a:cubicBezTo>
                    <a:pt x="5835" y="4905"/>
                    <a:pt x="5716" y="5179"/>
                    <a:pt x="5573" y="5179"/>
                  </a:cubicBezTo>
                  <a:cubicBezTo>
                    <a:pt x="5680" y="5036"/>
                    <a:pt x="5633" y="4929"/>
                    <a:pt x="5502" y="4882"/>
                  </a:cubicBezTo>
                  <a:cubicBezTo>
                    <a:pt x="5514" y="5048"/>
                    <a:pt x="5347" y="5084"/>
                    <a:pt x="5252" y="4977"/>
                  </a:cubicBezTo>
                  <a:cubicBezTo>
                    <a:pt x="5109" y="4834"/>
                    <a:pt x="5085" y="4489"/>
                    <a:pt x="4668" y="4417"/>
                  </a:cubicBezTo>
                  <a:cubicBezTo>
                    <a:pt x="4621" y="4370"/>
                    <a:pt x="4561" y="4334"/>
                    <a:pt x="4502" y="4298"/>
                  </a:cubicBezTo>
                  <a:cubicBezTo>
                    <a:pt x="4561" y="4322"/>
                    <a:pt x="4632" y="4334"/>
                    <a:pt x="4704" y="4346"/>
                  </a:cubicBezTo>
                  <a:cubicBezTo>
                    <a:pt x="5037" y="4584"/>
                    <a:pt x="5299" y="4358"/>
                    <a:pt x="5514" y="4346"/>
                  </a:cubicBezTo>
                  <a:cubicBezTo>
                    <a:pt x="5645" y="4346"/>
                    <a:pt x="5752" y="4477"/>
                    <a:pt x="5609" y="4596"/>
                  </a:cubicBezTo>
                  <a:cubicBezTo>
                    <a:pt x="5752" y="4655"/>
                    <a:pt x="5847" y="4608"/>
                    <a:pt x="5871" y="4441"/>
                  </a:cubicBezTo>
                  <a:cubicBezTo>
                    <a:pt x="5978" y="4536"/>
                    <a:pt x="5871" y="4822"/>
                    <a:pt x="6156" y="4953"/>
                  </a:cubicBezTo>
                  <a:cubicBezTo>
                    <a:pt x="6264" y="5013"/>
                    <a:pt x="6418" y="5013"/>
                    <a:pt x="6668" y="4941"/>
                  </a:cubicBezTo>
                  <a:lnTo>
                    <a:pt x="6668" y="4941"/>
                  </a:lnTo>
                  <a:cubicBezTo>
                    <a:pt x="6133" y="4929"/>
                    <a:pt x="6418" y="4072"/>
                    <a:pt x="5537" y="4274"/>
                  </a:cubicBezTo>
                  <a:lnTo>
                    <a:pt x="5537" y="4274"/>
                  </a:lnTo>
                  <a:cubicBezTo>
                    <a:pt x="5835" y="4167"/>
                    <a:pt x="6145" y="4143"/>
                    <a:pt x="6454" y="4203"/>
                  </a:cubicBezTo>
                  <a:cubicBezTo>
                    <a:pt x="6430" y="4215"/>
                    <a:pt x="6407" y="4251"/>
                    <a:pt x="6395" y="4286"/>
                  </a:cubicBezTo>
                  <a:lnTo>
                    <a:pt x="6395" y="4298"/>
                  </a:lnTo>
                  <a:cubicBezTo>
                    <a:pt x="6395" y="4310"/>
                    <a:pt x="6395" y="4322"/>
                    <a:pt x="6395" y="4346"/>
                  </a:cubicBezTo>
                  <a:cubicBezTo>
                    <a:pt x="6395" y="4477"/>
                    <a:pt x="6585" y="4524"/>
                    <a:pt x="6645" y="4405"/>
                  </a:cubicBezTo>
                  <a:cubicBezTo>
                    <a:pt x="6537" y="4429"/>
                    <a:pt x="6526" y="4334"/>
                    <a:pt x="6573" y="4286"/>
                  </a:cubicBezTo>
                  <a:cubicBezTo>
                    <a:pt x="6621" y="4251"/>
                    <a:pt x="6728" y="4286"/>
                    <a:pt x="6776" y="4322"/>
                  </a:cubicBezTo>
                  <a:cubicBezTo>
                    <a:pt x="6799" y="4358"/>
                    <a:pt x="6823" y="4405"/>
                    <a:pt x="6823" y="4453"/>
                  </a:cubicBezTo>
                  <a:cubicBezTo>
                    <a:pt x="6823" y="4572"/>
                    <a:pt x="6752" y="4774"/>
                    <a:pt x="6514" y="4667"/>
                  </a:cubicBezTo>
                  <a:cubicBezTo>
                    <a:pt x="6585" y="4929"/>
                    <a:pt x="6930" y="4882"/>
                    <a:pt x="7061" y="4691"/>
                  </a:cubicBezTo>
                  <a:cubicBezTo>
                    <a:pt x="7157" y="4834"/>
                    <a:pt x="7264" y="4774"/>
                    <a:pt x="7276" y="5001"/>
                  </a:cubicBezTo>
                  <a:cubicBezTo>
                    <a:pt x="7478" y="4584"/>
                    <a:pt x="7228" y="4501"/>
                    <a:pt x="7169" y="4334"/>
                  </a:cubicBezTo>
                  <a:lnTo>
                    <a:pt x="7169" y="4334"/>
                  </a:lnTo>
                  <a:cubicBezTo>
                    <a:pt x="7335" y="4667"/>
                    <a:pt x="7609" y="4560"/>
                    <a:pt x="7823" y="4751"/>
                  </a:cubicBezTo>
                  <a:cubicBezTo>
                    <a:pt x="7800" y="4346"/>
                    <a:pt x="7502" y="4358"/>
                    <a:pt x="7288" y="4262"/>
                  </a:cubicBezTo>
                  <a:lnTo>
                    <a:pt x="7288" y="4262"/>
                  </a:lnTo>
                  <a:cubicBezTo>
                    <a:pt x="7835" y="4489"/>
                    <a:pt x="7954" y="4191"/>
                    <a:pt x="8300" y="4155"/>
                  </a:cubicBezTo>
                  <a:cubicBezTo>
                    <a:pt x="7954" y="4131"/>
                    <a:pt x="7835" y="3822"/>
                    <a:pt x="7288" y="4048"/>
                  </a:cubicBezTo>
                  <a:lnTo>
                    <a:pt x="7288" y="4048"/>
                  </a:lnTo>
                  <a:cubicBezTo>
                    <a:pt x="7502" y="3953"/>
                    <a:pt x="7800" y="3965"/>
                    <a:pt x="7835" y="3560"/>
                  </a:cubicBezTo>
                  <a:cubicBezTo>
                    <a:pt x="7609" y="3750"/>
                    <a:pt x="7335" y="3643"/>
                    <a:pt x="7169" y="3977"/>
                  </a:cubicBezTo>
                  <a:lnTo>
                    <a:pt x="7169" y="3977"/>
                  </a:lnTo>
                  <a:cubicBezTo>
                    <a:pt x="7228" y="3810"/>
                    <a:pt x="7478" y="3727"/>
                    <a:pt x="7276" y="3310"/>
                  </a:cubicBezTo>
                  <a:cubicBezTo>
                    <a:pt x="7264" y="3536"/>
                    <a:pt x="7157" y="3477"/>
                    <a:pt x="7061" y="3620"/>
                  </a:cubicBezTo>
                  <a:cubicBezTo>
                    <a:pt x="6930" y="3429"/>
                    <a:pt x="6585" y="3381"/>
                    <a:pt x="6514" y="3643"/>
                  </a:cubicBezTo>
                  <a:cubicBezTo>
                    <a:pt x="6752" y="3536"/>
                    <a:pt x="6835" y="3739"/>
                    <a:pt x="6823" y="3858"/>
                  </a:cubicBezTo>
                  <a:cubicBezTo>
                    <a:pt x="6823" y="3905"/>
                    <a:pt x="6799" y="3953"/>
                    <a:pt x="6776" y="3989"/>
                  </a:cubicBezTo>
                  <a:cubicBezTo>
                    <a:pt x="6728" y="4024"/>
                    <a:pt x="6621" y="4060"/>
                    <a:pt x="6573" y="4024"/>
                  </a:cubicBezTo>
                  <a:cubicBezTo>
                    <a:pt x="6526" y="3989"/>
                    <a:pt x="6537" y="3881"/>
                    <a:pt x="6645" y="3917"/>
                  </a:cubicBezTo>
                  <a:cubicBezTo>
                    <a:pt x="6645" y="3893"/>
                    <a:pt x="6633" y="3881"/>
                    <a:pt x="6621" y="3870"/>
                  </a:cubicBezTo>
                  <a:cubicBezTo>
                    <a:pt x="6573" y="3822"/>
                    <a:pt x="6490" y="3822"/>
                    <a:pt x="6442" y="3870"/>
                  </a:cubicBezTo>
                  <a:cubicBezTo>
                    <a:pt x="6418" y="3893"/>
                    <a:pt x="6395" y="3929"/>
                    <a:pt x="6395" y="3965"/>
                  </a:cubicBezTo>
                  <a:cubicBezTo>
                    <a:pt x="6395" y="3977"/>
                    <a:pt x="6395" y="3989"/>
                    <a:pt x="6395" y="4012"/>
                  </a:cubicBezTo>
                  <a:lnTo>
                    <a:pt x="6395" y="4012"/>
                  </a:lnTo>
                  <a:cubicBezTo>
                    <a:pt x="6407" y="4048"/>
                    <a:pt x="6430" y="4084"/>
                    <a:pt x="6454" y="4108"/>
                  </a:cubicBezTo>
                  <a:cubicBezTo>
                    <a:pt x="6156" y="4167"/>
                    <a:pt x="5835" y="4143"/>
                    <a:pt x="5537" y="4036"/>
                  </a:cubicBezTo>
                  <a:cubicBezTo>
                    <a:pt x="6430" y="4251"/>
                    <a:pt x="6133" y="3369"/>
                    <a:pt x="6680" y="3369"/>
                  </a:cubicBezTo>
                  <a:lnTo>
                    <a:pt x="6621" y="3369"/>
                  </a:lnTo>
                  <a:cubicBezTo>
                    <a:pt x="6645" y="3358"/>
                    <a:pt x="6657" y="3358"/>
                    <a:pt x="6680" y="3369"/>
                  </a:cubicBezTo>
                  <a:cubicBezTo>
                    <a:pt x="6514" y="3298"/>
                    <a:pt x="6323" y="3298"/>
                    <a:pt x="6156" y="3346"/>
                  </a:cubicBezTo>
                  <a:cubicBezTo>
                    <a:pt x="5883" y="3489"/>
                    <a:pt x="5990" y="3774"/>
                    <a:pt x="5883" y="3870"/>
                  </a:cubicBezTo>
                  <a:cubicBezTo>
                    <a:pt x="5859" y="3691"/>
                    <a:pt x="5752" y="3655"/>
                    <a:pt x="5621" y="3715"/>
                  </a:cubicBezTo>
                  <a:cubicBezTo>
                    <a:pt x="5752" y="3822"/>
                    <a:pt x="5656" y="3965"/>
                    <a:pt x="5514" y="3965"/>
                  </a:cubicBezTo>
                  <a:cubicBezTo>
                    <a:pt x="5311" y="3953"/>
                    <a:pt x="5049" y="3739"/>
                    <a:pt x="4704" y="3965"/>
                  </a:cubicBezTo>
                  <a:cubicBezTo>
                    <a:pt x="4644" y="3977"/>
                    <a:pt x="4573" y="3989"/>
                    <a:pt x="4513" y="4012"/>
                  </a:cubicBezTo>
                  <a:cubicBezTo>
                    <a:pt x="4573" y="3977"/>
                    <a:pt x="4621" y="3941"/>
                    <a:pt x="4680" y="3893"/>
                  </a:cubicBezTo>
                  <a:cubicBezTo>
                    <a:pt x="5085" y="3822"/>
                    <a:pt x="5121" y="3477"/>
                    <a:pt x="5264" y="3334"/>
                  </a:cubicBezTo>
                  <a:cubicBezTo>
                    <a:pt x="5347" y="3227"/>
                    <a:pt x="5525" y="3262"/>
                    <a:pt x="5502" y="3429"/>
                  </a:cubicBezTo>
                  <a:cubicBezTo>
                    <a:pt x="5645" y="3381"/>
                    <a:pt x="5680" y="3286"/>
                    <a:pt x="5573" y="3131"/>
                  </a:cubicBezTo>
                  <a:cubicBezTo>
                    <a:pt x="5728" y="3131"/>
                    <a:pt x="5859" y="3405"/>
                    <a:pt x="6145" y="3310"/>
                  </a:cubicBezTo>
                  <a:cubicBezTo>
                    <a:pt x="6264" y="3262"/>
                    <a:pt x="6371" y="3155"/>
                    <a:pt x="6502" y="2929"/>
                  </a:cubicBezTo>
                  <a:lnTo>
                    <a:pt x="6502" y="2929"/>
                  </a:lnTo>
                  <a:cubicBezTo>
                    <a:pt x="6121" y="3298"/>
                    <a:pt x="5704" y="2477"/>
                    <a:pt x="5228" y="3250"/>
                  </a:cubicBezTo>
                  <a:lnTo>
                    <a:pt x="5228" y="3250"/>
                  </a:lnTo>
                  <a:cubicBezTo>
                    <a:pt x="5359" y="2977"/>
                    <a:pt x="5561" y="2727"/>
                    <a:pt x="5823" y="2560"/>
                  </a:cubicBezTo>
                  <a:cubicBezTo>
                    <a:pt x="5811" y="2596"/>
                    <a:pt x="5823" y="2631"/>
                    <a:pt x="5835" y="2667"/>
                  </a:cubicBezTo>
                  <a:lnTo>
                    <a:pt x="5835" y="2667"/>
                  </a:lnTo>
                  <a:cubicBezTo>
                    <a:pt x="5847" y="2679"/>
                    <a:pt x="5859" y="2691"/>
                    <a:pt x="5871" y="2703"/>
                  </a:cubicBezTo>
                  <a:cubicBezTo>
                    <a:pt x="5966" y="2798"/>
                    <a:pt x="6121" y="2703"/>
                    <a:pt x="6085" y="2572"/>
                  </a:cubicBezTo>
                  <a:cubicBezTo>
                    <a:pt x="6037" y="2667"/>
                    <a:pt x="5942" y="2607"/>
                    <a:pt x="5954" y="2536"/>
                  </a:cubicBezTo>
                  <a:cubicBezTo>
                    <a:pt x="5966" y="2477"/>
                    <a:pt x="6073" y="2429"/>
                    <a:pt x="6121" y="2429"/>
                  </a:cubicBezTo>
                  <a:cubicBezTo>
                    <a:pt x="6168" y="2429"/>
                    <a:pt x="6216" y="2453"/>
                    <a:pt x="6252" y="2477"/>
                  </a:cubicBezTo>
                  <a:cubicBezTo>
                    <a:pt x="6395" y="2584"/>
                    <a:pt x="6359" y="2810"/>
                    <a:pt x="6180" y="2858"/>
                  </a:cubicBezTo>
                  <a:cubicBezTo>
                    <a:pt x="6418" y="2988"/>
                    <a:pt x="6633" y="2703"/>
                    <a:pt x="6585" y="2477"/>
                  </a:cubicBezTo>
                  <a:cubicBezTo>
                    <a:pt x="6752" y="2512"/>
                    <a:pt x="6788" y="2405"/>
                    <a:pt x="6954" y="2548"/>
                  </a:cubicBezTo>
                  <a:cubicBezTo>
                    <a:pt x="6811" y="2107"/>
                    <a:pt x="6573" y="2226"/>
                    <a:pt x="6407" y="2155"/>
                  </a:cubicBezTo>
                  <a:lnTo>
                    <a:pt x="6407" y="2155"/>
                  </a:lnTo>
                  <a:cubicBezTo>
                    <a:pt x="6764" y="2274"/>
                    <a:pt x="6883" y="2000"/>
                    <a:pt x="7169" y="1988"/>
                  </a:cubicBezTo>
                  <a:cubicBezTo>
                    <a:pt x="6859" y="1715"/>
                    <a:pt x="6668" y="1929"/>
                    <a:pt x="6442" y="2012"/>
                  </a:cubicBezTo>
                  <a:lnTo>
                    <a:pt x="6442" y="2012"/>
                  </a:lnTo>
                  <a:cubicBezTo>
                    <a:pt x="6990" y="1798"/>
                    <a:pt x="6859" y="1488"/>
                    <a:pt x="7085" y="1226"/>
                  </a:cubicBezTo>
                  <a:cubicBezTo>
                    <a:pt x="6823" y="1453"/>
                    <a:pt x="6514" y="1322"/>
                    <a:pt x="6299" y="1869"/>
                  </a:cubicBezTo>
                  <a:lnTo>
                    <a:pt x="6299" y="1869"/>
                  </a:lnTo>
                  <a:cubicBezTo>
                    <a:pt x="6371" y="1643"/>
                    <a:pt x="6597" y="1453"/>
                    <a:pt x="6323" y="1131"/>
                  </a:cubicBezTo>
                  <a:cubicBezTo>
                    <a:pt x="6311" y="1429"/>
                    <a:pt x="6037" y="1536"/>
                    <a:pt x="6156" y="1905"/>
                  </a:cubicBezTo>
                  <a:lnTo>
                    <a:pt x="6156" y="1905"/>
                  </a:lnTo>
                  <a:cubicBezTo>
                    <a:pt x="6085" y="1738"/>
                    <a:pt x="6192" y="1512"/>
                    <a:pt x="5764" y="1357"/>
                  </a:cubicBezTo>
                  <a:cubicBezTo>
                    <a:pt x="5906" y="1524"/>
                    <a:pt x="5799" y="1560"/>
                    <a:pt x="5835" y="1726"/>
                  </a:cubicBezTo>
                  <a:cubicBezTo>
                    <a:pt x="5609" y="1679"/>
                    <a:pt x="5323" y="1893"/>
                    <a:pt x="5454" y="2131"/>
                  </a:cubicBezTo>
                  <a:cubicBezTo>
                    <a:pt x="5549" y="1881"/>
                    <a:pt x="5752" y="1965"/>
                    <a:pt x="5823" y="2060"/>
                  </a:cubicBezTo>
                  <a:cubicBezTo>
                    <a:pt x="5859" y="2096"/>
                    <a:pt x="5883" y="2143"/>
                    <a:pt x="5883" y="2191"/>
                  </a:cubicBezTo>
                  <a:cubicBezTo>
                    <a:pt x="5883" y="2238"/>
                    <a:pt x="5835" y="2346"/>
                    <a:pt x="5764" y="2357"/>
                  </a:cubicBezTo>
                  <a:cubicBezTo>
                    <a:pt x="5704" y="2357"/>
                    <a:pt x="5645" y="2274"/>
                    <a:pt x="5740" y="2226"/>
                  </a:cubicBezTo>
                  <a:cubicBezTo>
                    <a:pt x="5609" y="2179"/>
                    <a:pt x="5514" y="2346"/>
                    <a:pt x="5609" y="2441"/>
                  </a:cubicBezTo>
                  <a:lnTo>
                    <a:pt x="5633" y="2477"/>
                  </a:lnTo>
                  <a:lnTo>
                    <a:pt x="5633" y="2477"/>
                  </a:lnTo>
                  <a:cubicBezTo>
                    <a:pt x="5668" y="2488"/>
                    <a:pt x="5704" y="2500"/>
                    <a:pt x="5740" y="2488"/>
                  </a:cubicBezTo>
                  <a:cubicBezTo>
                    <a:pt x="5573" y="2750"/>
                    <a:pt x="5323" y="2953"/>
                    <a:pt x="5049" y="3084"/>
                  </a:cubicBezTo>
                  <a:cubicBezTo>
                    <a:pt x="5823" y="2607"/>
                    <a:pt x="5002" y="2191"/>
                    <a:pt x="5383" y="1810"/>
                  </a:cubicBezTo>
                  <a:lnTo>
                    <a:pt x="5335" y="1846"/>
                  </a:lnTo>
                  <a:cubicBezTo>
                    <a:pt x="5347" y="1834"/>
                    <a:pt x="5359" y="1822"/>
                    <a:pt x="5383" y="1810"/>
                  </a:cubicBezTo>
                  <a:cubicBezTo>
                    <a:pt x="5144" y="1929"/>
                    <a:pt x="5037" y="2048"/>
                    <a:pt x="5002" y="2167"/>
                  </a:cubicBezTo>
                  <a:cubicBezTo>
                    <a:pt x="4906" y="2465"/>
                    <a:pt x="5180" y="2584"/>
                    <a:pt x="5168" y="2727"/>
                  </a:cubicBezTo>
                  <a:cubicBezTo>
                    <a:pt x="5025" y="2619"/>
                    <a:pt x="4930" y="2667"/>
                    <a:pt x="4871" y="2798"/>
                  </a:cubicBezTo>
                  <a:cubicBezTo>
                    <a:pt x="5049" y="2786"/>
                    <a:pt x="5073" y="2953"/>
                    <a:pt x="4978" y="3048"/>
                  </a:cubicBezTo>
                  <a:cubicBezTo>
                    <a:pt x="4823" y="3191"/>
                    <a:pt x="4478" y="3215"/>
                    <a:pt x="4406" y="3631"/>
                  </a:cubicBezTo>
                  <a:cubicBezTo>
                    <a:pt x="4359" y="3679"/>
                    <a:pt x="4323" y="3739"/>
                    <a:pt x="4299" y="3798"/>
                  </a:cubicBezTo>
                  <a:cubicBezTo>
                    <a:pt x="4311" y="3739"/>
                    <a:pt x="4335" y="3667"/>
                    <a:pt x="4347" y="3596"/>
                  </a:cubicBezTo>
                  <a:cubicBezTo>
                    <a:pt x="4573" y="3262"/>
                    <a:pt x="4359" y="3000"/>
                    <a:pt x="4347" y="2798"/>
                  </a:cubicBezTo>
                  <a:cubicBezTo>
                    <a:pt x="4347" y="2655"/>
                    <a:pt x="4478" y="2548"/>
                    <a:pt x="4597" y="2691"/>
                  </a:cubicBezTo>
                  <a:cubicBezTo>
                    <a:pt x="4656" y="2560"/>
                    <a:pt x="4609" y="2453"/>
                    <a:pt x="4442" y="2429"/>
                  </a:cubicBezTo>
                  <a:cubicBezTo>
                    <a:pt x="4537" y="2322"/>
                    <a:pt x="4823" y="2429"/>
                    <a:pt x="4954" y="2143"/>
                  </a:cubicBezTo>
                  <a:cubicBezTo>
                    <a:pt x="5013" y="1976"/>
                    <a:pt x="5013" y="1798"/>
                    <a:pt x="4942" y="1631"/>
                  </a:cubicBezTo>
                  <a:lnTo>
                    <a:pt x="4942" y="1631"/>
                  </a:lnTo>
                  <a:cubicBezTo>
                    <a:pt x="4942" y="2167"/>
                    <a:pt x="4061" y="1881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55"/>
                    <a:pt x="4204" y="1846"/>
                  </a:cubicBezTo>
                  <a:cubicBezTo>
                    <a:pt x="4228" y="1881"/>
                    <a:pt x="4251" y="1905"/>
                    <a:pt x="4287" y="1905"/>
                  </a:cubicBezTo>
                  <a:lnTo>
                    <a:pt x="4299" y="1905"/>
                  </a:lnTo>
                  <a:cubicBezTo>
                    <a:pt x="4311" y="1905"/>
                    <a:pt x="4323" y="1905"/>
                    <a:pt x="4347" y="1905"/>
                  </a:cubicBezTo>
                  <a:cubicBezTo>
                    <a:pt x="4478" y="1905"/>
                    <a:pt x="4525" y="1726"/>
                    <a:pt x="4406" y="1655"/>
                  </a:cubicBezTo>
                  <a:cubicBezTo>
                    <a:pt x="4430" y="1762"/>
                    <a:pt x="4335" y="1786"/>
                    <a:pt x="4287" y="1726"/>
                  </a:cubicBezTo>
                  <a:cubicBezTo>
                    <a:pt x="4251" y="1679"/>
                    <a:pt x="4287" y="1572"/>
                    <a:pt x="4335" y="1536"/>
                  </a:cubicBezTo>
                  <a:cubicBezTo>
                    <a:pt x="4359" y="1500"/>
                    <a:pt x="4406" y="1488"/>
                    <a:pt x="4454" y="1488"/>
                  </a:cubicBezTo>
                  <a:cubicBezTo>
                    <a:pt x="4585" y="1476"/>
                    <a:pt x="4775" y="1548"/>
                    <a:pt x="4680" y="1798"/>
                  </a:cubicBezTo>
                  <a:cubicBezTo>
                    <a:pt x="4930" y="1726"/>
                    <a:pt x="4883" y="1369"/>
                    <a:pt x="4692" y="1238"/>
                  </a:cubicBezTo>
                  <a:cubicBezTo>
                    <a:pt x="4835" y="1143"/>
                    <a:pt x="4775" y="1048"/>
                    <a:pt x="5002" y="1024"/>
                  </a:cubicBezTo>
                  <a:cubicBezTo>
                    <a:pt x="4585" y="833"/>
                    <a:pt x="4502" y="1072"/>
                    <a:pt x="4335" y="1143"/>
                  </a:cubicBezTo>
                  <a:lnTo>
                    <a:pt x="4335" y="1143"/>
                  </a:lnTo>
                  <a:cubicBezTo>
                    <a:pt x="4680" y="964"/>
                    <a:pt x="4561" y="691"/>
                    <a:pt x="4763" y="476"/>
                  </a:cubicBezTo>
                  <a:cubicBezTo>
                    <a:pt x="4347" y="512"/>
                    <a:pt x="4359" y="798"/>
                    <a:pt x="4263" y="1012"/>
                  </a:cubicBezTo>
                  <a:lnTo>
                    <a:pt x="4263" y="1012"/>
                  </a:lnTo>
                  <a:cubicBezTo>
                    <a:pt x="4490" y="476"/>
                    <a:pt x="4192" y="345"/>
                    <a:pt x="4156" y="0"/>
                  </a:cubicBezTo>
                  <a:cubicBezTo>
                    <a:pt x="4132" y="345"/>
                    <a:pt x="3823" y="476"/>
                    <a:pt x="4061" y="1012"/>
                  </a:cubicBezTo>
                  <a:lnTo>
                    <a:pt x="4061" y="1012"/>
                  </a:lnTo>
                  <a:cubicBezTo>
                    <a:pt x="3954" y="798"/>
                    <a:pt x="3966" y="512"/>
                    <a:pt x="3561" y="476"/>
                  </a:cubicBezTo>
                  <a:cubicBezTo>
                    <a:pt x="3763" y="703"/>
                    <a:pt x="3644" y="964"/>
                    <a:pt x="3978" y="1143"/>
                  </a:cubicBezTo>
                  <a:lnTo>
                    <a:pt x="3978" y="1143"/>
                  </a:lnTo>
                  <a:cubicBezTo>
                    <a:pt x="3811" y="1072"/>
                    <a:pt x="3728" y="833"/>
                    <a:pt x="3311" y="1024"/>
                  </a:cubicBezTo>
                  <a:cubicBezTo>
                    <a:pt x="3537" y="1048"/>
                    <a:pt x="3478" y="1143"/>
                    <a:pt x="3632" y="1238"/>
                  </a:cubicBezTo>
                  <a:cubicBezTo>
                    <a:pt x="3430" y="1369"/>
                    <a:pt x="3382" y="1726"/>
                    <a:pt x="3644" y="1798"/>
                  </a:cubicBezTo>
                  <a:cubicBezTo>
                    <a:pt x="3537" y="1548"/>
                    <a:pt x="3740" y="1476"/>
                    <a:pt x="3859" y="1488"/>
                  </a:cubicBezTo>
                  <a:cubicBezTo>
                    <a:pt x="3906" y="1488"/>
                    <a:pt x="3954" y="1500"/>
                    <a:pt x="3990" y="1536"/>
                  </a:cubicBezTo>
                  <a:cubicBezTo>
                    <a:pt x="4025" y="1572"/>
                    <a:pt x="4073" y="1679"/>
                    <a:pt x="4025" y="1726"/>
                  </a:cubicBezTo>
                  <a:cubicBezTo>
                    <a:pt x="3990" y="1786"/>
                    <a:pt x="3882" y="1762"/>
                    <a:pt x="3918" y="1655"/>
                  </a:cubicBezTo>
                  <a:cubicBezTo>
                    <a:pt x="3787" y="1738"/>
                    <a:pt x="3870" y="1941"/>
                    <a:pt x="4013" y="1905"/>
                  </a:cubicBezTo>
                  <a:lnTo>
                    <a:pt x="4025" y="1905"/>
                  </a:lnTo>
                  <a:cubicBezTo>
                    <a:pt x="4061" y="1893"/>
                    <a:pt x="4097" y="1869"/>
                    <a:pt x="4109" y="1846"/>
                  </a:cubicBezTo>
                  <a:cubicBezTo>
                    <a:pt x="4168" y="2155"/>
                    <a:pt x="4144" y="2465"/>
                    <a:pt x="4049" y="2762"/>
                  </a:cubicBezTo>
                  <a:cubicBezTo>
                    <a:pt x="4251" y="1869"/>
                    <a:pt x="3382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43"/>
                    <a:pt x="3370" y="1619"/>
                  </a:cubicBezTo>
                  <a:cubicBezTo>
                    <a:pt x="3299" y="1869"/>
                    <a:pt x="3299" y="2036"/>
                    <a:pt x="3359" y="2143"/>
                  </a:cubicBezTo>
                  <a:cubicBezTo>
                    <a:pt x="3489" y="2417"/>
                    <a:pt x="3775" y="2310"/>
                    <a:pt x="3882" y="2429"/>
                  </a:cubicBezTo>
                  <a:cubicBezTo>
                    <a:pt x="3704" y="2453"/>
                    <a:pt x="3656" y="2548"/>
                    <a:pt x="3716" y="2679"/>
                  </a:cubicBezTo>
                  <a:cubicBezTo>
                    <a:pt x="3835" y="2548"/>
                    <a:pt x="3978" y="2655"/>
                    <a:pt x="3966" y="2786"/>
                  </a:cubicBezTo>
                  <a:cubicBezTo>
                    <a:pt x="3966" y="2988"/>
                    <a:pt x="3740" y="3250"/>
                    <a:pt x="3966" y="3596"/>
                  </a:cubicBezTo>
                  <a:cubicBezTo>
                    <a:pt x="3978" y="3667"/>
                    <a:pt x="3990" y="3727"/>
                    <a:pt x="4013" y="3798"/>
                  </a:cubicBezTo>
                  <a:cubicBezTo>
                    <a:pt x="3978" y="3739"/>
                    <a:pt x="3942" y="3679"/>
                    <a:pt x="3906" y="3620"/>
                  </a:cubicBezTo>
                  <a:cubicBezTo>
                    <a:pt x="3835" y="3215"/>
                    <a:pt x="3489" y="3191"/>
                    <a:pt x="3335" y="3048"/>
                  </a:cubicBezTo>
                  <a:cubicBezTo>
                    <a:pt x="3239" y="2953"/>
                    <a:pt x="3263" y="2786"/>
                    <a:pt x="3442" y="2798"/>
                  </a:cubicBezTo>
                  <a:cubicBezTo>
                    <a:pt x="3382" y="2655"/>
                    <a:pt x="3287" y="2619"/>
                    <a:pt x="3144" y="2727"/>
                  </a:cubicBezTo>
                  <a:cubicBezTo>
                    <a:pt x="3132" y="2572"/>
                    <a:pt x="3406" y="2453"/>
                    <a:pt x="3311" y="2155"/>
                  </a:cubicBezTo>
                  <a:cubicBezTo>
                    <a:pt x="3275" y="2048"/>
                    <a:pt x="3168" y="1929"/>
                    <a:pt x="2930" y="1798"/>
                  </a:cubicBezTo>
                  <a:cubicBezTo>
                    <a:pt x="3311" y="2191"/>
                    <a:pt x="2489" y="2607"/>
                    <a:pt x="3263" y="3084"/>
                  </a:cubicBezTo>
                  <a:cubicBezTo>
                    <a:pt x="2978" y="2953"/>
                    <a:pt x="2739" y="2738"/>
                    <a:pt x="2573" y="2488"/>
                  </a:cubicBezTo>
                  <a:cubicBezTo>
                    <a:pt x="2608" y="2488"/>
                    <a:pt x="2644" y="2488"/>
                    <a:pt x="2668" y="2465"/>
                  </a:cubicBezTo>
                  <a:lnTo>
                    <a:pt x="2680" y="2465"/>
                  </a:lnTo>
                  <a:lnTo>
                    <a:pt x="2716" y="2441"/>
                  </a:lnTo>
                  <a:cubicBezTo>
                    <a:pt x="2799" y="2346"/>
                    <a:pt x="2727" y="2203"/>
                    <a:pt x="2608" y="2215"/>
                  </a:cubicBezTo>
                  <a:lnTo>
                    <a:pt x="2573" y="2215"/>
                  </a:lnTo>
                  <a:cubicBezTo>
                    <a:pt x="2680" y="2262"/>
                    <a:pt x="2608" y="2357"/>
                    <a:pt x="2549" y="2346"/>
                  </a:cubicBezTo>
                  <a:cubicBezTo>
                    <a:pt x="2489" y="2334"/>
                    <a:pt x="2442" y="2238"/>
                    <a:pt x="2442" y="2179"/>
                  </a:cubicBezTo>
                  <a:cubicBezTo>
                    <a:pt x="2442" y="2131"/>
                    <a:pt x="2454" y="2084"/>
                    <a:pt x="2489" y="2060"/>
                  </a:cubicBezTo>
                  <a:cubicBezTo>
                    <a:pt x="2585" y="1905"/>
                    <a:pt x="2823" y="1941"/>
                    <a:pt x="2858" y="2119"/>
                  </a:cubicBezTo>
                  <a:cubicBezTo>
                    <a:pt x="2989" y="1881"/>
                    <a:pt x="2716" y="1667"/>
                    <a:pt x="2489" y="1715"/>
                  </a:cubicBezTo>
                  <a:cubicBezTo>
                    <a:pt x="2525" y="1548"/>
                    <a:pt x="2406" y="1512"/>
                    <a:pt x="2561" y="1345"/>
                  </a:cubicBezTo>
                  <a:cubicBezTo>
                    <a:pt x="2120" y="1500"/>
                    <a:pt x="2239" y="1726"/>
                    <a:pt x="2168" y="1893"/>
                  </a:cubicBezTo>
                  <a:lnTo>
                    <a:pt x="2168" y="1893"/>
                  </a:lnTo>
                  <a:cubicBezTo>
                    <a:pt x="2275" y="1536"/>
                    <a:pt x="2013" y="1429"/>
                    <a:pt x="1989" y="1131"/>
                  </a:cubicBezTo>
                  <a:cubicBezTo>
                    <a:pt x="1727" y="1441"/>
                    <a:pt x="1942" y="1643"/>
                    <a:pt x="2025" y="1857"/>
                  </a:cubicBezTo>
                  <a:lnTo>
                    <a:pt x="2025" y="1857"/>
                  </a:lnTo>
                  <a:cubicBezTo>
                    <a:pt x="1799" y="1310"/>
                    <a:pt x="1501" y="1441"/>
                    <a:pt x="1239" y="1214"/>
                  </a:cubicBezTo>
                  <a:cubicBezTo>
                    <a:pt x="1454" y="1476"/>
                    <a:pt x="1334" y="1786"/>
                    <a:pt x="1870" y="2000"/>
                  </a:cubicBezTo>
                  <a:lnTo>
                    <a:pt x="1870" y="2000"/>
                  </a:lnTo>
                  <a:cubicBezTo>
                    <a:pt x="1656" y="1929"/>
                    <a:pt x="1454" y="1703"/>
                    <a:pt x="1144" y="1976"/>
                  </a:cubicBezTo>
                  <a:cubicBezTo>
                    <a:pt x="1442" y="1988"/>
                    <a:pt x="1549" y="2262"/>
                    <a:pt x="1906" y="2143"/>
                  </a:cubicBezTo>
                  <a:lnTo>
                    <a:pt x="1906" y="2143"/>
                  </a:lnTo>
                  <a:cubicBezTo>
                    <a:pt x="1751" y="2215"/>
                    <a:pt x="1513" y="2107"/>
                    <a:pt x="1358" y="2536"/>
                  </a:cubicBezTo>
                  <a:cubicBezTo>
                    <a:pt x="1525" y="2393"/>
                    <a:pt x="1561" y="2500"/>
                    <a:pt x="1727" y="2465"/>
                  </a:cubicBezTo>
                  <a:cubicBezTo>
                    <a:pt x="1692" y="2691"/>
                    <a:pt x="1906" y="2977"/>
                    <a:pt x="2132" y="2846"/>
                  </a:cubicBezTo>
                  <a:cubicBezTo>
                    <a:pt x="1954" y="2798"/>
                    <a:pt x="1918" y="2572"/>
                    <a:pt x="2073" y="2477"/>
                  </a:cubicBezTo>
                  <a:cubicBezTo>
                    <a:pt x="2108" y="2441"/>
                    <a:pt x="2144" y="2417"/>
                    <a:pt x="2192" y="2417"/>
                  </a:cubicBezTo>
                  <a:cubicBezTo>
                    <a:pt x="2251" y="2417"/>
                    <a:pt x="2358" y="2465"/>
                    <a:pt x="2358" y="2536"/>
                  </a:cubicBezTo>
                  <a:cubicBezTo>
                    <a:pt x="2370" y="2596"/>
                    <a:pt x="2287" y="2655"/>
                    <a:pt x="2227" y="2560"/>
                  </a:cubicBezTo>
                  <a:cubicBezTo>
                    <a:pt x="2192" y="2691"/>
                    <a:pt x="2346" y="2786"/>
                    <a:pt x="2454" y="2691"/>
                  </a:cubicBezTo>
                  <a:cubicBezTo>
                    <a:pt x="2466" y="2679"/>
                    <a:pt x="2466" y="2667"/>
                    <a:pt x="2477" y="2667"/>
                  </a:cubicBezTo>
                  <a:lnTo>
                    <a:pt x="2477" y="2655"/>
                  </a:lnTo>
                  <a:cubicBezTo>
                    <a:pt x="2501" y="2619"/>
                    <a:pt x="2501" y="2584"/>
                    <a:pt x="2501" y="2548"/>
                  </a:cubicBezTo>
                  <a:cubicBezTo>
                    <a:pt x="2751" y="2727"/>
                    <a:pt x="2966" y="2965"/>
                    <a:pt x="3097" y="3250"/>
                  </a:cubicBezTo>
                  <a:cubicBezTo>
                    <a:pt x="2620" y="2477"/>
                    <a:pt x="2204" y="3298"/>
                    <a:pt x="1811" y="2917"/>
                  </a:cubicBezTo>
                  <a:cubicBezTo>
                    <a:pt x="1942" y="3143"/>
                    <a:pt x="2061" y="3250"/>
                    <a:pt x="2168" y="3298"/>
                  </a:cubicBezTo>
                  <a:cubicBezTo>
                    <a:pt x="2466" y="3393"/>
                    <a:pt x="2585" y="3119"/>
                    <a:pt x="2739" y="3119"/>
                  </a:cubicBezTo>
                  <a:cubicBezTo>
                    <a:pt x="2632" y="3262"/>
                    <a:pt x="2668" y="3369"/>
                    <a:pt x="2811" y="3417"/>
                  </a:cubicBezTo>
                  <a:cubicBezTo>
                    <a:pt x="2787" y="3250"/>
                    <a:pt x="2954" y="3215"/>
                    <a:pt x="3061" y="3322"/>
                  </a:cubicBezTo>
                  <a:cubicBezTo>
                    <a:pt x="3192" y="3465"/>
                    <a:pt x="3228" y="3810"/>
                    <a:pt x="3632" y="3881"/>
                  </a:cubicBezTo>
                  <a:cubicBezTo>
                    <a:pt x="3692" y="3929"/>
                    <a:pt x="3751" y="3965"/>
                    <a:pt x="3811" y="4001"/>
                  </a:cubicBezTo>
                  <a:cubicBezTo>
                    <a:pt x="3740" y="3977"/>
                    <a:pt x="3668" y="3965"/>
                    <a:pt x="3609" y="3953"/>
                  </a:cubicBezTo>
                  <a:cubicBezTo>
                    <a:pt x="3263" y="3715"/>
                    <a:pt x="3013" y="3941"/>
                    <a:pt x="2799" y="3953"/>
                  </a:cubicBezTo>
                  <a:cubicBezTo>
                    <a:pt x="2668" y="3953"/>
                    <a:pt x="2561" y="3822"/>
                    <a:pt x="2692" y="3703"/>
                  </a:cubicBezTo>
                  <a:cubicBezTo>
                    <a:pt x="2561" y="3643"/>
                    <a:pt x="2466" y="3691"/>
                    <a:pt x="2442" y="3858"/>
                  </a:cubicBezTo>
                  <a:cubicBezTo>
                    <a:pt x="2323" y="3762"/>
                    <a:pt x="2442" y="3477"/>
                    <a:pt x="2156" y="3346"/>
                  </a:cubicBezTo>
                  <a:cubicBezTo>
                    <a:pt x="1989" y="3286"/>
                    <a:pt x="1799" y="3286"/>
                    <a:pt x="1632" y="3358"/>
                  </a:cubicBezTo>
                  <a:lnTo>
                    <a:pt x="1632" y="3358"/>
                  </a:lnTo>
                  <a:cubicBezTo>
                    <a:pt x="2180" y="3358"/>
                    <a:pt x="1894" y="4239"/>
                    <a:pt x="2775" y="4024"/>
                  </a:cubicBezTo>
                  <a:cubicBezTo>
                    <a:pt x="2477" y="4131"/>
                    <a:pt x="2168" y="4155"/>
                    <a:pt x="1858" y="4096"/>
                  </a:cubicBezTo>
                  <a:cubicBezTo>
                    <a:pt x="1882" y="4072"/>
                    <a:pt x="1906" y="4048"/>
                    <a:pt x="1918" y="4012"/>
                  </a:cubicBezTo>
                  <a:lnTo>
                    <a:pt x="1918" y="4001"/>
                  </a:lnTo>
                  <a:cubicBezTo>
                    <a:pt x="1918" y="3989"/>
                    <a:pt x="1918" y="3965"/>
                    <a:pt x="1918" y="3953"/>
                  </a:cubicBezTo>
                  <a:cubicBezTo>
                    <a:pt x="1918" y="3822"/>
                    <a:pt x="1727" y="3774"/>
                    <a:pt x="1668" y="3893"/>
                  </a:cubicBezTo>
                  <a:cubicBezTo>
                    <a:pt x="1775" y="3870"/>
                    <a:pt x="1799" y="3965"/>
                    <a:pt x="1739" y="4012"/>
                  </a:cubicBezTo>
                  <a:cubicBezTo>
                    <a:pt x="1692" y="4048"/>
                    <a:pt x="1584" y="4012"/>
                    <a:pt x="1549" y="3965"/>
                  </a:cubicBezTo>
                  <a:cubicBezTo>
                    <a:pt x="1513" y="3941"/>
                    <a:pt x="1489" y="3893"/>
                    <a:pt x="1489" y="3846"/>
                  </a:cubicBezTo>
                  <a:cubicBezTo>
                    <a:pt x="1489" y="3727"/>
                    <a:pt x="1561" y="3524"/>
                    <a:pt x="1799" y="3631"/>
                  </a:cubicBezTo>
                  <a:cubicBezTo>
                    <a:pt x="1727" y="3369"/>
                    <a:pt x="1382" y="3417"/>
                    <a:pt x="1251" y="3608"/>
                  </a:cubicBezTo>
                  <a:cubicBezTo>
                    <a:pt x="1156" y="3465"/>
                    <a:pt x="1061" y="3512"/>
                    <a:pt x="1037" y="3298"/>
                  </a:cubicBezTo>
                  <a:cubicBezTo>
                    <a:pt x="846" y="3715"/>
                    <a:pt x="1084" y="3798"/>
                    <a:pt x="1156" y="3965"/>
                  </a:cubicBezTo>
                  <a:lnTo>
                    <a:pt x="1156" y="3965"/>
                  </a:lnTo>
                  <a:cubicBezTo>
                    <a:pt x="977" y="3631"/>
                    <a:pt x="703" y="3739"/>
                    <a:pt x="489" y="3536"/>
                  </a:cubicBezTo>
                  <a:cubicBezTo>
                    <a:pt x="525" y="3953"/>
                    <a:pt x="811" y="3941"/>
                    <a:pt x="1025" y="4036"/>
                  </a:cubicBezTo>
                  <a:lnTo>
                    <a:pt x="1025" y="4036"/>
                  </a:lnTo>
                  <a:cubicBezTo>
                    <a:pt x="465" y="3798"/>
                    <a:pt x="334" y="4108"/>
                    <a:pt x="1" y="4131"/>
                  </a:cubicBezTo>
                  <a:close/>
                  <a:moveTo>
                    <a:pt x="5490" y="4012"/>
                  </a:moveTo>
                  <a:close/>
                  <a:moveTo>
                    <a:pt x="4763" y="3941"/>
                  </a:moveTo>
                  <a:cubicBezTo>
                    <a:pt x="4859" y="3881"/>
                    <a:pt x="4978" y="3870"/>
                    <a:pt x="5085" y="3893"/>
                  </a:cubicBezTo>
                  <a:cubicBezTo>
                    <a:pt x="5264" y="3977"/>
                    <a:pt x="5454" y="4036"/>
                    <a:pt x="5633" y="4096"/>
                  </a:cubicBezTo>
                  <a:cubicBezTo>
                    <a:pt x="5716" y="4108"/>
                    <a:pt x="5787" y="4120"/>
                    <a:pt x="5871" y="4131"/>
                  </a:cubicBezTo>
                  <a:cubicBezTo>
                    <a:pt x="5787" y="4143"/>
                    <a:pt x="5716" y="4155"/>
                    <a:pt x="5633" y="4167"/>
                  </a:cubicBezTo>
                  <a:cubicBezTo>
                    <a:pt x="5454" y="4227"/>
                    <a:pt x="5264" y="4298"/>
                    <a:pt x="5085" y="4370"/>
                  </a:cubicBezTo>
                  <a:cubicBezTo>
                    <a:pt x="4978" y="4393"/>
                    <a:pt x="4859" y="4382"/>
                    <a:pt x="4763" y="4322"/>
                  </a:cubicBezTo>
                  <a:cubicBezTo>
                    <a:pt x="4930" y="4334"/>
                    <a:pt x="5097" y="4262"/>
                    <a:pt x="5216" y="4131"/>
                  </a:cubicBezTo>
                  <a:cubicBezTo>
                    <a:pt x="5097" y="4001"/>
                    <a:pt x="4930" y="3941"/>
                    <a:pt x="4763" y="3941"/>
                  </a:cubicBezTo>
                  <a:close/>
                  <a:moveTo>
                    <a:pt x="5168" y="5024"/>
                  </a:moveTo>
                  <a:close/>
                  <a:moveTo>
                    <a:pt x="4894" y="4905"/>
                  </a:moveTo>
                  <a:cubicBezTo>
                    <a:pt x="4906" y="4739"/>
                    <a:pt x="4835" y="4572"/>
                    <a:pt x="4716" y="4453"/>
                  </a:cubicBezTo>
                  <a:cubicBezTo>
                    <a:pt x="4823" y="4489"/>
                    <a:pt x="4918" y="4560"/>
                    <a:pt x="4978" y="4655"/>
                  </a:cubicBezTo>
                  <a:cubicBezTo>
                    <a:pt x="5049" y="4834"/>
                    <a:pt x="5133" y="5013"/>
                    <a:pt x="5216" y="5179"/>
                  </a:cubicBezTo>
                  <a:cubicBezTo>
                    <a:pt x="5264" y="5251"/>
                    <a:pt x="5311" y="5310"/>
                    <a:pt x="5359" y="5370"/>
                  </a:cubicBezTo>
                  <a:cubicBezTo>
                    <a:pt x="5287" y="5322"/>
                    <a:pt x="5228" y="5274"/>
                    <a:pt x="5168" y="5239"/>
                  </a:cubicBezTo>
                  <a:cubicBezTo>
                    <a:pt x="5002" y="5144"/>
                    <a:pt x="4823" y="5060"/>
                    <a:pt x="4644" y="4989"/>
                  </a:cubicBezTo>
                  <a:cubicBezTo>
                    <a:pt x="4537" y="4929"/>
                    <a:pt x="4466" y="4834"/>
                    <a:pt x="4442" y="4727"/>
                  </a:cubicBezTo>
                  <a:cubicBezTo>
                    <a:pt x="4561" y="4846"/>
                    <a:pt x="4716" y="4917"/>
                    <a:pt x="4894" y="4905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3" y="3203"/>
                    <a:pt x="5002" y="3131"/>
                    <a:pt x="5168" y="3036"/>
                  </a:cubicBezTo>
                  <a:cubicBezTo>
                    <a:pt x="5228" y="3000"/>
                    <a:pt x="5287" y="2953"/>
                    <a:pt x="5359" y="2905"/>
                  </a:cubicBezTo>
                  <a:cubicBezTo>
                    <a:pt x="5299" y="2965"/>
                    <a:pt x="5252" y="3024"/>
                    <a:pt x="5216" y="3084"/>
                  </a:cubicBezTo>
                  <a:cubicBezTo>
                    <a:pt x="5133" y="3262"/>
                    <a:pt x="5049" y="3441"/>
                    <a:pt x="4978" y="3620"/>
                  </a:cubicBezTo>
                  <a:cubicBezTo>
                    <a:pt x="4918" y="3715"/>
                    <a:pt x="4823" y="3786"/>
                    <a:pt x="4704" y="3810"/>
                  </a:cubicBezTo>
                  <a:cubicBezTo>
                    <a:pt x="4835" y="3703"/>
                    <a:pt x="4906" y="3536"/>
                    <a:pt x="4894" y="3369"/>
                  </a:cubicBezTo>
                  <a:cubicBezTo>
                    <a:pt x="4728" y="3358"/>
                    <a:pt x="4561" y="3429"/>
                    <a:pt x="4442" y="3548"/>
                  </a:cubicBezTo>
                  <a:cubicBezTo>
                    <a:pt x="4478" y="3441"/>
                    <a:pt x="4549" y="3346"/>
                    <a:pt x="4644" y="3274"/>
                  </a:cubicBezTo>
                  <a:close/>
                  <a:moveTo>
                    <a:pt x="4240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93"/>
                    <a:pt x="3859" y="3274"/>
                    <a:pt x="3882" y="3167"/>
                  </a:cubicBezTo>
                  <a:cubicBezTo>
                    <a:pt x="3966" y="2988"/>
                    <a:pt x="4025" y="2810"/>
                    <a:pt x="4085" y="2619"/>
                  </a:cubicBezTo>
                  <a:cubicBezTo>
                    <a:pt x="4097" y="2548"/>
                    <a:pt x="4109" y="2465"/>
                    <a:pt x="4121" y="2393"/>
                  </a:cubicBezTo>
                  <a:cubicBezTo>
                    <a:pt x="4132" y="2477"/>
                    <a:pt x="4144" y="2548"/>
                    <a:pt x="4156" y="2619"/>
                  </a:cubicBezTo>
                  <a:cubicBezTo>
                    <a:pt x="4216" y="2810"/>
                    <a:pt x="4287" y="2988"/>
                    <a:pt x="4359" y="3167"/>
                  </a:cubicBezTo>
                  <a:cubicBezTo>
                    <a:pt x="4382" y="3274"/>
                    <a:pt x="4371" y="3393"/>
                    <a:pt x="4311" y="3489"/>
                  </a:cubicBezTo>
                  <a:cubicBezTo>
                    <a:pt x="4478" y="3322"/>
                    <a:pt x="4359" y="3048"/>
                    <a:pt x="4121" y="3048"/>
                  </a:cubicBezTo>
                  <a:cubicBezTo>
                    <a:pt x="3894" y="3048"/>
                    <a:pt x="3775" y="3322"/>
                    <a:pt x="3930" y="3489"/>
                  </a:cubicBezTo>
                  <a:close/>
                  <a:moveTo>
                    <a:pt x="4121" y="5227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1" y="4882"/>
                    <a:pt x="4382" y="4989"/>
                    <a:pt x="4359" y="5108"/>
                  </a:cubicBezTo>
                  <a:cubicBezTo>
                    <a:pt x="4287" y="5286"/>
                    <a:pt x="4216" y="5465"/>
                    <a:pt x="4156" y="5655"/>
                  </a:cubicBezTo>
                  <a:cubicBezTo>
                    <a:pt x="4144" y="5715"/>
                    <a:pt x="4132" y="5798"/>
                    <a:pt x="4121" y="5882"/>
                  </a:cubicBezTo>
                  <a:cubicBezTo>
                    <a:pt x="4109" y="5798"/>
                    <a:pt x="4097" y="5727"/>
                    <a:pt x="4085" y="5655"/>
                  </a:cubicBezTo>
                  <a:cubicBezTo>
                    <a:pt x="4025" y="5465"/>
                    <a:pt x="3966" y="5286"/>
                    <a:pt x="3882" y="5108"/>
                  </a:cubicBezTo>
                  <a:cubicBezTo>
                    <a:pt x="3859" y="4989"/>
                    <a:pt x="3882" y="4882"/>
                    <a:pt x="3930" y="4774"/>
                  </a:cubicBezTo>
                  <a:cubicBezTo>
                    <a:pt x="3930" y="4941"/>
                    <a:pt x="4001" y="5108"/>
                    <a:pt x="4121" y="5227"/>
                  </a:cubicBezTo>
                  <a:close/>
                  <a:moveTo>
                    <a:pt x="3239" y="5179"/>
                  </a:moveTo>
                  <a:close/>
                  <a:moveTo>
                    <a:pt x="3347" y="3358"/>
                  </a:moveTo>
                  <a:cubicBezTo>
                    <a:pt x="3347" y="3536"/>
                    <a:pt x="3406" y="3691"/>
                    <a:pt x="3537" y="3810"/>
                  </a:cubicBezTo>
                  <a:cubicBezTo>
                    <a:pt x="3430" y="3774"/>
                    <a:pt x="3335" y="3703"/>
                    <a:pt x="3275" y="3608"/>
                  </a:cubicBezTo>
                  <a:cubicBezTo>
                    <a:pt x="3204" y="3429"/>
                    <a:pt x="3120" y="3250"/>
                    <a:pt x="3025" y="3084"/>
                  </a:cubicBezTo>
                  <a:cubicBezTo>
                    <a:pt x="2989" y="3024"/>
                    <a:pt x="2942" y="2965"/>
                    <a:pt x="2894" y="2893"/>
                  </a:cubicBezTo>
                  <a:cubicBezTo>
                    <a:pt x="2954" y="2941"/>
                    <a:pt x="3013" y="2988"/>
                    <a:pt x="3073" y="3024"/>
                  </a:cubicBezTo>
                  <a:cubicBezTo>
                    <a:pt x="3251" y="3119"/>
                    <a:pt x="3430" y="3203"/>
                    <a:pt x="3609" y="3274"/>
                  </a:cubicBezTo>
                  <a:cubicBezTo>
                    <a:pt x="3704" y="3334"/>
                    <a:pt x="3775" y="3429"/>
                    <a:pt x="3799" y="3536"/>
                  </a:cubicBezTo>
                  <a:cubicBezTo>
                    <a:pt x="3692" y="3417"/>
                    <a:pt x="3525" y="3358"/>
                    <a:pt x="3359" y="3369"/>
                  </a:cubicBezTo>
                  <a:close/>
                  <a:moveTo>
                    <a:pt x="3799" y="4715"/>
                  </a:moveTo>
                  <a:cubicBezTo>
                    <a:pt x="3763" y="4834"/>
                    <a:pt x="3692" y="4929"/>
                    <a:pt x="3597" y="4989"/>
                  </a:cubicBezTo>
                  <a:cubicBezTo>
                    <a:pt x="3418" y="5060"/>
                    <a:pt x="3239" y="5144"/>
                    <a:pt x="3073" y="5227"/>
                  </a:cubicBezTo>
                  <a:cubicBezTo>
                    <a:pt x="3013" y="5263"/>
                    <a:pt x="2954" y="5310"/>
                    <a:pt x="2882" y="5370"/>
                  </a:cubicBezTo>
                  <a:cubicBezTo>
                    <a:pt x="2930" y="5310"/>
                    <a:pt x="2978" y="5239"/>
                    <a:pt x="3025" y="5179"/>
                  </a:cubicBezTo>
                  <a:cubicBezTo>
                    <a:pt x="3108" y="5001"/>
                    <a:pt x="3192" y="4834"/>
                    <a:pt x="3263" y="4643"/>
                  </a:cubicBezTo>
                  <a:cubicBezTo>
                    <a:pt x="3323" y="4548"/>
                    <a:pt x="3418" y="4477"/>
                    <a:pt x="3525" y="4453"/>
                  </a:cubicBezTo>
                  <a:cubicBezTo>
                    <a:pt x="3406" y="4572"/>
                    <a:pt x="3335" y="4727"/>
                    <a:pt x="3347" y="4893"/>
                  </a:cubicBezTo>
                  <a:cubicBezTo>
                    <a:pt x="3513" y="4905"/>
                    <a:pt x="3692" y="4846"/>
                    <a:pt x="3811" y="4727"/>
                  </a:cubicBezTo>
                  <a:close/>
                  <a:moveTo>
                    <a:pt x="2751" y="4012"/>
                  </a:moveTo>
                  <a:close/>
                  <a:moveTo>
                    <a:pt x="2597" y="4096"/>
                  </a:moveTo>
                  <a:cubicBezTo>
                    <a:pt x="2787" y="4036"/>
                    <a:pt x="2966" y="3977"/>
                    <a:pt x="3144" y="3893"/>
                  </a:cubicBezTo>
                  <a:cubicBezTo>
                    <a:pt x="3263" y="3870"/>
                    <a:pt x="3370" y="3881"/>
                    <a:pt x="3478" y="3941"/>
                  </a:cubicBezTo>
                  <a:cubicBezTo>
                    <a:pt x="3299" y="3941"/>
                    <a:pt x="3144" y="4001"/>
                    <a:pt x="3025" y="4131"/>
                  </a:cubicBezTo>
                  <a:cubicBezTo>
                    <a:pt x="3144" y="4262"/>
                    <a:pt x="3311" y="4334"/>
                    <a:pt x="3478" y="4322"/>
                  </a:cubicBezTo>
                  <a:cubicBezTo>
                    <a:pt x="3370" y="4382"/>
                    <a:pt x="3263" y="4393"/>
                    <a:pt x="3144" y="4370"/>
                  </a:cubicBezTo>
                  <a:cubicBezTo>
                    <a:pt x="2966" y="4298"/>
                    <a:pt x="2787" y="4227"/>
                    <a:pt x="2597" y="4167"/>
                  </a:cubicBezTo>
                  <a:cubicBezTo>
                    <a:pt x="2525" y="4155"/>
                    <a:pt x="2454" y="4143"/>
                    <a:pt x="2370" y="4131"/>
                  </a:cubicBezTo>
                  <a:cubicBezTo>
                    <a:pt x="2454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26"/>
            <p:cNvSpPr/>
            <p:nvPr/>
          </p:nvSpPr>
          <p:spPr>
            <a:xfrm>
              <a:off x="5927225" y="1551225"/>
              <a:ext cx="207175" cy="206875"/>
            </a:xfrm>
            <a:custGeom>
              <a:avLst/>
              <a:gdLst/>
              <a:ahLst/>
              <a:cxnLst/>
              <a:rect l="l" t="t" r="r" b="b"/>
              <a:pathLst>
                <a:path w="8287" h="8275" extrusionOk="0">
                  <a:moveTo>
                    <a:pt x="0" y="4131"/>
                  </a:moveTo>
                  <a:cubicBezTo>
                    <a:pt x="345" y="4167"/>
                    <a:pt x="476" y="4465"/>
                    <a:pt x="1012" y="4239"/>
                  </a:cubicBezTo>
                  <a:lnTo>
                    <a:pt x="1012" y="4239"/>
                  </a:lnTo>
                  <a:cubicBezTo>
                    <a:pt x="798" y="4334"/>
                    <a:pt x="500" y="4322"/>
                    <a:pt x="476" y="4727"/>
                  </a:cubicBezTo>
                  <a:cubicBezTo>
                    <a:pt x="691" y="4536"/>
                    <a:pt x="965" y="4643"/>
                    <a:pt x="1131" y="4310"/>
                  </a:cubicBezTo>
                  <a:lnTo>
                    <a:pt x="1131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36" y="4751"/>
                    <a:pt x="1143" y="4810"/>
                    <a:pt x="1238" y="4667"/>
                  </a:cubicBezTo>
                  <a:cubicBezTo>
                    <a:pt x="1369" y="4858"/>
                    <a:pt x="1715" y="4905"/>
                    <a:pt x="1786" y="4643"/>
                  </a:cubicBezTo>
                  <a:cubicBezTo>
                    <a:pt x="1548" y="4751"/>
                    <a:pt x="1477" y="4548"/>
                    <a:pt x="1477" y="4429"/>
                  </a:cubicBezTo>
                  <a:cubicBezTo>
                    <a:pt x="1477" y="4382"/>
                    <a:pt x="1500" y="4334"/>
                    <a:pt x="1536" y="4298"/>
                  </a:cubicBezTo>
                  <a:cubicBezTo>
                    <a:pt x="1572" y="4262"/>
                    <a:pt x="1679" y="4227"/>
                    <a:pt x="1727" y="4262"/>
                  </a:cubicBezTo>
                  <a:cubicBezTo>
                    <a:pt x="1774" y="4310"/>
                    <a:pt x="1762" y="4417"/>
                    <a:pt x="1655" y="4382"/>
                  </a:cubicBezTo>
                  <a:cubicBezTo>
                    <a:pt x="1715" y="4501"/>
                    <a:pt x="1893" y="4453"/>
                    <a:pt x="1905" y="4322"/>
                  </a:cubicBezTo>
                  <a:cubicBezTo>
                    <a:pt x="1905" y="4298"/>
                    <a:pt x="1905" y="4286"/>
                    <a:pt x="1905" y="4274"/>
                  </a:cubicBezTo>
                  <a:lnTo>
                    <a:pt x="1905" y="4262"/>
                  </a:lnTo>
                  <a:cubicBezTo>
                    <a:pt x="1893" y="4227"/>
                    <a:pt x="1869" y="4203"/>
                    <a:pt x="1846" y="4179"/>
                  </a:cubicBezTo>
                  <a:cubicBezTo>
                    <a:pt x="2143" y="4120"/>
                    <a:pt x="2465" y="4143"/>
                    <a:pt x="2762" y="4251"/>
                  </a:cubicBezTo>
                  <a:lnTo>
                    <a:pt x="2762" y="4251"/>
                  </a:lnTo>
                  <a:cubicBezTo>
                    <a:pt x="1881" y="4036"/>
                    <a:pt x="2167" y="4917"/>
                    <a:pt x="1619" y="4917"/>
                  </a:cubicBezTo>
                  <a:lnTo>
                    <a:pt x="1619" y="4917"/>
                  </a:lnTo>
                  <a:cubicBezTo>
                    <a:pt x="1881" y="4989"/>
                    <a:pt x="2036" y="4989"/>
                    <a:pt x="2143" y="4929"/>
                  </a:cubicBezTo>
                  <a:cubicBezTo>
                    <a:pt x="2417" y="4798"/>
                    <a:pt x="2310" y="4512"/>
                    <a:pt x="2429" y="4417"/>
                  </a:cubicBezTo>
                  <a:cubicBezTo>
                    <a:pt x="2453" y="4584"/>
                    <a:pt x="2548" y="4632"/>
                    <a:pt x="2691" y="4572"/>
                  </a:cubicBezTo>
                  <a:cubicBezTo>
                    <a:pt x="2548" y="4453"/>
                    <a:pt x="2655" y="4322"/>
                    <a:pt x="2786" y="4322"/>
                  </a:cubicBezTo>
                  <a:cubicBezTo>
                    <a:pt x="2989" y="4334"/>
                    <a:pt x="3251" y="4548"/>
                    <a:pt x="3596" y="4322"/>
                  </a:cubicBezTo>
                  <a:cubicBezTo>
                    <a:pt x="3667" y="4310"/>
                    <a:pt x="3727" y="4298"/>
                    <a:pt x="3798" y="4274"/>
                  </a:cubicBezTo>
                  <a:cubicBezTo>
                    <a:pt x="3739" y="4310"/>
                    <a:pt x="3679" y="4346"/>
                    <a:pt x="3620" y="4393"/>
                  </a:cubicBezTo>
                  <a:cubicBezTo>
                    <a:pt x="3215" y="4465"/>
                    <a:pt x="3191" y="4798"/>
                    <a:pt x="3048" y="4953"/>
                  </a:cubicBezTo>
                  <a:cubicBezTo>
                    <a:pt x="2953" y="5060"/>
                    <a:pt x="2786" y="5024"/>
                    <a:pt x="2798" y="4858"/>
                  </a:cubicBezTo>
                  <a:cubicBezTo>
                    <a:pt x="2655" y="4905"/>
                    <a:pt x="2620" y="5001"/>
                    <a:pt x="2727" y="5155"/>
                  </a:cubicBezTo>
                  <a:cubicBezTo>
                    <a:pt x="2572" y="5155"/>
                    <a:pt x="2453" y="4882"/>
                    <a:pt x="2155" y="4977"/>
                  </a:cubicBezTo>
                  <a:cubicBezTo>
                    <a:pt x="2048" y="5024"/>
                    <a:pt x="1929" y="5132"/>
                    <a:pt x="1798" y="5358"/>
                  </a:cubicBezTo>
                  <a:cubicBezTo>
                    <a:pt x="1810" y="5346"/>
                    <a:pt x="1834" y="5334"/>
                    <a:pt x="1846" y="5322"/>
                  </a:cubicBezTo>
                  <a:lnTo>
                    <a:pt x="1798" y="5358"/>
                  </a:lnTo>
                  <a:cubicBezTo>
                    <a:pt x="2191" y="4977"/>
                    <a:pt x="2608" y="5810"/>
                    <a:pt x="3084" y="5036"/>
                  </a:cubicBezTo>
                  <a:lnTo>
                    <a:pt x="3084" y="5036"/>
                  </a:lnTo>
                  <a:cubicBezTo>
                    <a:pt x="2953" y="5310"/>
                    <a:pt x="2739" y="5560"/>
                    <a:pt x="2489" y="5727"/>
                  </a:cubicBezTo>
                  <a:cubicBezTo>
                    <a:pt x="2489" y="5691"/>
                    <a:pt x="2489" y="5655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53" y="5596"/>
                    <a:pt x="2441" y="5584"/>
                  </a:cubicBezTo>
                  <a:cubicBezTo>
                    <a:pt x="2334" y="5489"/>
                    <a:pt x="2179" y="5584"/>
                    <a:pt x="2215" y="5715"/>
                  </a:cubicBezTo>
                  <a:cubicBezTo>
                    <a:pt x="2274" y="5620"/>
                    <a:pt x="2358" y="5679"/>
                    <a:pt x="2346" y="5751"/>
                  </a:cubicBezTo>
                  <a:cubicBezTo>
                    <a:pt x="2346" y="5810"/>
                    <a:pt x="2239" y="5858"/>
                    <a:pt x="2179" y="5858"/>
                  </a:cubicBezTo>
                  <a:cubicBezTo>
                    <a:pt x="2131" y="5858"/>
                    <a:pt x="2096" y="5834"/>
                    <a:pt x="2060" y="5810"/>
                  </a:cubicBezTo>
                  <a:cubicBezTo>
                    <a:pt x="1905" y="5703"/>
                    <a:pt x="1941" y="5477"/>
                    <a:pt x="2119" y="5429"/>
                  </a:cubicBezTo>
                  <a:cubicBezTo>
                    <a:pt x="1893" y="5298"/>
                    <a:pt x="1679" y="5584"/>
                    <a:pt x="1727" y="5810"/>
                  </a:cubicBezTo>
                  <a:cubicBezTo>
                    <a:pt x="1548" y="5775"/>
                    <a:pt x="1524" y="5882"/>
                    <a:pt x="1346" y="5739"/>
                  </a:cubicBezTo>
                  <a:cubicBezTo>
                    <a:pt x="1500" y="6167"/>
                    <a:pt x="1738" y="6060"/>
                    <a:pt x="1893" y="6132"/>
                  </a:cubicBezTo>
                  <a:lnTo>
                    <a:pt x="1893" y="6132"/>
                  </a:lnTo>
                  <a:cubicBezTo>
                    <a:pt x="1536" y="6013"/>
                    <a:pt x="1429" y="6287"/>
                    <a:pt x="1131" y="6298"/>
                  </a:cubicBezTo>
                  <a:cubicBezTo>
                    <a:pt x="1441" y="6572"/>
                    <a:pt x="1643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88" y="6834"/>
                    <a:pt x="1786" y="6965"/>
                    <a:pt x="2012" y="6417"/>
                  </a:cubicBezTo>
                  <a:lnTo>
                    <a:pt x="2012" y="6417"/>
                  </a:lnTo>
                  <a:cubicBezTo>
                    <a:pt x="1929" y="6632"/>
                    <a:pt x="1715" y="6834"/>
                    <a:pt x="1977" y="7144"/>
                  </a:cubicBezTo>
                  <a:cubicBezTo>
                    <a:pt x="1989" y="6846"/>
                    <a:pt x="2262" y="6739"/>
                    <a:pt x="2155" y="6382"/>
                  </a:cubicBezTo>
                  <a:lnTo>
                    <a:pt x="2155" y="6382"/>
                  </a:lnTo>
                  <a:cubicBezTo>
                    <a:pt x="2215" y="6548"/>
                    <a:pt x="2108" y="6775"/>
                    <a:pt x="2536" y="6929"/>
                  </a:cubicBezTo>
                  <a:cubicBezTo>
                    <a:pt x="2393" y="6763"/>
                    <a:pt x="2500" y="6727"/>
                    <a:pt x="2477" y="6560"/>
                  </a:cubicBezTo>
                  <a:cubicBezTo>
                    <a:pt x="2703" y="6608"/>
                    <a:pt x="2977" y="6394"/>
                    <a:pt x="2846" y="6156"/>
                  </a:cubicBezTo>
                  <a:cubicBezTo>
                    <a:pt x="2810" y="6334"/>
                    <a:pt x="2572" y="6382"/>
                    <a:pt x="2477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36" y="5929"/>
                  </a:cubicBezTo>
                  <a:cubicBezTo>
                    <a:pt x="2596" y="5929"/>
                    <a:pt x="2655" y="6013"/>
                    <a:pt x="2560" y="6060"/>
                  </a:cubicBezTo>
                  <a:cubicBezTo>
                    <a:pt x="2691" y="6096"/>
                    <a:pt x="2786" y="5941"/>
                    <a:pt x="2691" y="5846"/>
                  </a:cubicBezTo>
                  <a:cubicBezTo>
                    <a:pt x="2691" y="5834"/>
                    <a:pt x="2679" y="5822"/>
                    <a:pt x="2667" y="5810"/>
                  </a:cubicBezTo>
                  <a:lnTo>
                    <a:pt x="2655" y="5810"/>
                  </a:lnTo>
                  <a:cubicBezTo>
                    <a:pt x="2631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lnTo>
                    <a:pt x="2953" y="6441"/>
                  </a:lnTo>
                  <a:cubicBezTo>
                    <a:pt x="2941" y="6453"/>
                    <a:pt x="2929" y="6465"/>
                    <a:pt x="2917" y="6477"/>
                  </a:cubicBezTo>
                  <a:cubicBezTo>
                    <a:pt x="3143" y="6358"/>
                    <a:pt x="3262" y="6239"/>
                    <a:pt x="3298" y="6120"/>
                  </a:cubicBezTo>
                  <a:cubicBezTo>
                    <a:pt x="3393" y="5822"/>
                    <a:pt x="3120" y="5703"/>
                    <a:pt x="3132" y="5560"/>
                  </a:cubicBezTo>
                  <a:cubicBezTo>
                    <a:pt x="3262" y="5667"/>
                    <a:pt x="3370" y="5620"/>
                    <a:pt x="3429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77" y="5096"/>
                    <a:pt x="3810" y="5060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3" y="5727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34" y="6132"/>
                  </a:cubicBezTo>
                  <a:cubicBezTo>
                    <a:pt x="3286" y="6251"/>
                    <a:pt x="3274" y="6406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7" y="6406"/>
                    <a:pt x="4024" y="5525"/>
                  </a:cubicBezTo>
                  <a:lnTo>
                    <a:pt x="4024" y="5525"/>
                  </a:lnTo>
                  <a:cubicBezTo>
                    <a:pt x="4132" y="5822"/>
                    <a:pt x="4155" y="6132"/>
                    <a:pt x="4096" y="6441"/>
                  </a:cubicBezTo>
                  <a:cubicBezTo>
                    <a:pt x="4072" y="6406"/>
                    <a:pt x="4036" y="6382"/>
                    <a:pt x="4001" y="6382"/>
                  </a:cubicBezTo>
                  <a:lnTo>
                    <a:pt x="3989" y="6382"/>
                  </a:lnTo>
                  <a:cubicBezTo>
                    <a:pt x="3977" y="6370"/>
                    <a:pt x="3965" y="6370"/>
                    <a:pt x="3953" y="6382"/>
                  </a:cubicBezTo>
                  <a:cubicBezTo>
                    <a:pt x="3810" y="6382"/>
                    <a:pt x="3774" y="6560"/>
                    <a:pt x="3894" y="6632"/>
                  </a:cubicBezTo>
                  <a:cubicBezTo>
                    <a:pt x="3858" y="6525"/>
                    <a:pt x="3965" y="6501"/>
                    <a:pt x="4001" y="6548"/>
                  </a:cubicBezTo>
                  <a:cubicBezTo>
                    <a:pt x="4048" y="6608"/>
                    <a:pt x="4001" y="6715"/>
                    <a:pt x="3965" y="6751"/>
                  </a:cubicBezTo>
                  <a:cubicBezTo>
                    <a:pt x="3929" y="6787"/>
                    <a:pt x="3882" y="6798"/>
                    <a:pt x="3846" y="6798"/>
                  </a:cubicBezTo>
                  <a:cubicBezTo>
                    <a:pt x="3715" y="6798"/>
                    <a:pt x="3524" y="6739"/>
                    <a:pt x="3620" y="6489"/>
                  </a:cubicBezTo>
                  <a:cubicBezTo>
                    <a:pt x="3370" y="6560"/>
                    <a:pt x="3405" y="6918"/>
                    <a:pt x="3608" y="7049"/>
                  </a:cubicBezTo>
                  <a:cubicBezTo>
                    <a:pt x="3453" y="7144"/>
                    <a:pt x="3513" y="7239"/>
                    <a:pt x="3298" y="7263"/>
                  </a:cubicBezTo>
                  <a:cubicBezTo>
                    <a:pt x="3703" y="7453"/>
                    <a:pt x="3798" y="7215"/>
                    <a:pt x="3953" y="7144"/>
                  </a:cubicBezTo>
                  <a:lnTo>
                    <a:pt x="3953" y="7144"/>
                  </a:lnTo>
                  <a:cubicBezTo>
                    <a:pt x="3620" y="7322"/>
                    <a:pt x="3739" y="7596"/>
                    <a:pt x="3536" y="7811"/>
                  </a:cubicBezTo>
                  <a:cubicBezTo>
                    <a:pt x="3941" y="7775"/>
                    <a:pt x="3929" y="7477"/>
                    <a:pt x="4036" y="7275"/>
                  </a:cubicBezTo>
                  <a:lnTo>
                    <a:pt x="4036" y="7275"/>
                  </a:lnTo>
                  <a:cubicBezTo>
                    <a:pt x="3798" y="7811"/>
                    <a:pt x="4108" y="7941"/>
                    <a:pt x="4132" y="8275"/>
                  </a:cubicBezTo>
                  <a:cubicBezTo>
                    <a:pt x="4167" y="7941"/>
                    <a:pt x="4477" y="7811"/>
                    <a:pt x="4239" y="7275"/>
                  </a:cubicBezTo>
                  <a:lnTo>
                    <a:pt x="4239" y="7275"/>
                  </a:lnTo>
                  <a:cubicBezTo>
                    <a:pt x="4334" y="7477"/>
                    <a:pt x="4322" y="7775"/>
                    <a:pt x="4739" y="7811"/>
                  </a:cubicBezTo>
                  <a:cubicBezTo>
                    <a:pt x="4536" y="7584"/>
                    <a:pt x="4656" y="7322"/>
                    <a:pt x="4310" y="7144"/>
                  </a:cubicBezTo>
                  <a:lnTo>
                    <a:pt x="4310" y="7144"/>
                  </a:lnTo>
                  <a:cubicBezTo>
                    <a:pt x="4477" y="7215"/>
                    <a:pt x="4572" y="7453"/>
                    <a:pt x="4977" y="7263"/>
                  </a:cubicBezTo>
                  <a:cubicBezTo>
                    <a:pt x="4763" y="7239"/>
                    <a:pt x="4810" y="7144"/>
                    <a:pt x="4667" y="7049"/>
                  </a:cubicBezTo>
                  <a:cubicBezTo>
                    <a:pt x="4858" y="6918"/>
                    <a:pt x="4906" y="6560"/>
                    <a:pt x="4656" y="6489"/>
                  </a:cubicBezTo>
                  <a:cubicBezTo>
                    <a:pt x="4751" y="6739"/>
                    <a:pt x="4560" y="6810"/>
                    <a:pt x="4429" y="6798"/>
                  </a:cubicBezTo>
                  <a:cubicBezTo>
                    <a:pt x="4382" y="6798"/>
                    <a:pt x="4346" y="6787"/>
                    <a:pt x="4310" y="6751"/>
                  </a:cubicBezTo>
                  <a:cubicBezTo>
                    <a:pt x="4275" y="6715"/>
                    <a:pt x="4227" y="6608"/>
                    <a:pt x="4263" y="6548"/>
                  </a:cubicBezTo>
                  <a:cubicBezTo>
                    <a:pt x="4310" y="6501"/>
                    <a:pt x="4417" y="6525"/>
                    <a:pt x="4382" y="6632"/>
                  </a:cubicBezTo>
                  <a:cubicBezTo>
                    <a:pt x="4394" y="6620"/>
                    <a:pt x="4405" y="6608"/>
                    <a:pt x="4417" y="6596"/>
                  </a:cubicBezTo>
                  <a:cubicBezTo>
                    <a:pt x="4465" y="6548"/>
                    <a:pt x="4465" y="6477"/>
                    <a:pt x="4417" y="6429"/>
                  </a:cubicBezTo>
                  <a:cubicBezTo>
                    <a:pt x="4394" y="6394"/>
                    <a:pt x="4358" y="6382"/>
                    <a:pt x="4322" y="6382"/>
                  </a:cubicBezTo>
                  <a:cubicBezTo>
                    <a:pt x="4310" y="6370"/>
                    <a:pt x="4298" y="6370"/>
                    <a:pt x="4286" y="6382"/>
                  </a:cubicBezTo>
                  <a:lnTo>
                    <a:pt x="4275" y="6382"/>
                  </a:lnTo>
                  <a:cubicBezTo>
                    <a:pt x="4239" y="6382"/>
                    <a:pt x="4203" y="6406"/>
                    <a:pt x="4179" y="6441"/>
                  </a:cubicBezTo>
                  <a:cubicBezTo>
                    <a:pt x="4120" y="6132"/>
                    <a:pt x="4144" y="5822"/>
                    <a:pt x="4251" y="5525"/>
                  </a:cubicBezTo>
                  <a:cubicBezTo>
                    <a:pt x="4048" y="6406"/>
                    <a:pt x="4917" y="6120"/>
                    <a:pt x="4929" y="6656"/>
                  </a:cubicBezTo>
                  <a:lnTo>
                    <a:pt x="4929" y="6608"/>
                  </a:lnTo>
                  <a:lnTo>
                    <a:pt x="4929" y="6656"/>
                  </a:lnTo>
                  <a:cubicBezTo>
                    <a:pt x="5001" y="6406"/>
                    <a:pt x="4989" y="6251"/>
                    <a:pt x="4941" y="6144"/>
                  </a:cubicBezTo>
                  <a:cubicBezTo>
                    <a:pt x="4798" y="5870"/>
                    <a:pt x="4513" y="5965"/>
                    <a:pt x="4417" y="5858"/>
                  </a:cubicBezTo>
                  <a:cubicBezTo>
                    <a:pt x="4596" y="5834"/>
                    <a:pt x="4644" y="5739"/>
                    <a:pt x="4584" y="5596"/>
                  </a:cubicBezTo>
                  <a:cubicBezTo>
                    <a:pt x="4465" y="5739"/>
                    <a:pt x="4322" y="5632"/>
                    <a:pt x="4334" y="5501"/>
                  </a:cubicBezTo>
                  <a:cubicBezTo>
                    <a:pt x="4334" y="5298"/>
                    <a:pt x="4560" y="5036"/>
                    <a:pt x="4334" y="4691"/>
                  </a:cubicBezTo>
                  <a:cubicBezTo>
                    <a:pt x="4322" y="4620"/>
                    <a:pt x="4298" y="4560"/>
                    <a:pt x="4286" y="4489"/>
                  </a:cubicBezTo>
                  <a:cubicBezTo>
                    <a:pt x="4310" y="4548"/>
                    <a:pt x="4346" y="4608"/>
                    <a:pt x="4394" y="4667"/>
                  </a:cubicBezTo>
                  <a:cubicBezTo>
                    <a:pt x="4465" y="5072"/>
                    <a:pt x="4810" y="5096"/>
                    <a:pt x="4965" y="5239"/>
                  </a:cubicBezTo>
                  <a:cubicBezTo>
                    <a:pt x="5060" y="5334"/>
                    <a:pt x="5037" y="5501"/>
                    <a:pt x="4858" y="5489"/>
                  </a:cubicBezTo>
                  <a:cubicBezTo>
                    <a:pt x="4906" y="5620"/>
                    <a:pt x="5001" y="5667"/>
                    <a:pt x="5156" y="5560"/>
                  </a:cubicBezTo>
                  <a:cubicBezTo>
                    <a:pt x="5167" y="5703"/>
                    <a:pt x="4882" y="5834"/>
                    <a:pt x="4989" y="6132"/>
                  </a:cubicBezTo>
                  <a:cubicBezTo>
                    <a:pt x="5060" y="6287"/>
                    <a:pt x="5203" y="6417"/>
                    <a:pt x="5358" y="6489"/>
                  </a:cubicBezTo>
                  <a:lnTo>
                    <a:pt x="5358" y="6489"/>
                  </a:lnTo>
                  <a:cubicBezTo>
                    <a:pt x="4989" y="6096"/>
                    <a:pt x="5810" y="5679"/>
                    <a:pt x="5037" y="5203"/>
                  </a:cubicBezTo>
                  <a:lnTo>
                    <a:pt x="5037" y="5203"/>
                  </a:lnTo>
                  <a:cubicBezTo>
                    <a:pt x="5322" y="5334"/>
                    <a:pt x="5560" y="5548"/>
                    <a:pt x="5739" y="5798"/>
                  </a:cubicBezTo>
                  <a:cubicBezTo>
                    <a:pt x="5703" y="5798"/>
                    <a:pt x="5656" y="5798"/>
                    <a:pt x="5632" y="5822"/>
                  </a:cubicBezTo>
                  <a:lnTo>
                    <a:pt x="5632" y="5822"/>
                  </a:lnTo>
                  <a:cubicBezTo>
                    <a:pt x="5620" y="5834"/>
                    <a:pt x="5608" y="5834"/>
                    <a:pt x="5596" y="5846"/>
                  </a:cubicBezTo>
                  <a:cubicBezTo>
                    <a:pt x="5548" y="5906"/>
                    <a:pt x="5548" y="5989"/>
                    <a:pt x="5596" y="6048"/>
                  </a:cubicBezTo>
                  <a:cubicBezTo>
                    <a:pt x="5620" y="6072"/>
                    <a:pt x="5668" y="6084"/>
                    <a:pt x="5703" y="6072"/>
                  </a:cubicBezTo>
                  <a:lnTo>
                    <a:pt x="5727" y="6072"/>
                  </a:lnTo>
                  <a:cubicBezTo>
                    <a:pt x="5632" y="6025"/>
                    <a:pt x="5691" y="5941"/>
                    <a:pt x="5751" y="5941"/>
                  </a:cubicBezTo>
                  <a:cubicBezTo>
                    <a:pt x="5822" y="5953"/>
                    <a:pt x="5870" y="6060"/>
                    <a:pt x="5870" y="6108"/>
                  </a:cubicBezTo>
                  <a:cubicBezTo>
                    <a:pt x="5870" y="6156"/>
                    <a:pt x="5846" y="6203"/>
                    <a:pt x="5810" y="6239"/>
                  </a:cubicBezTo>
                  <a:cubicBezTo>
                    <a:pt x="5715" y="6394"/>
                    <a:pt x="5477" y="6346"/>
                    <a:pt x="5441" y="6167"/>
                  </a:cubicBezTo>
                  <a:cubicBezTo>
                    <a:pt x="5310" y="6406"/>
                    <a:pt x="5584" y="6620"/>
                    <a:pt x="5822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98"/>
                    <a:pt x="6072" y="6560"/>
                    <a:pt x="6144" y="6394"/>
                  </a:cubicBezTo>
                  <a:lnTo>
                    <a:pt x="6144" y="6394"/>
                  </a:lnTo>
                  <a:cubicBezTo>
                    <a:pt x="6025" y="6763"/>
                    <a:pt x="6299" y="6870"/>
                    <a:pt x="6310" y="7168"/>
                  </a:cubicBezTo>
                  <a:cubicBezTo>
                    <a:pt x="6572" y="6846"/>
                    <a:pt x="6358" y="6656"/>
                    <a:pt x="6287" y="6429"/>
                  </a:cubicBezTo>
                  <a:lnTo>
                    <a:pt x="6287" y="6429"/>
                  </a:lnTo>
                  <a:cubicBezTo>
                    <a:pt x="6501" y="6977"/>
                    <a:pt x="6811" y="6858"/>
                    <a:pt x="7072" y="7072"/>
                  </a:cubicBezTo>
                  <a:cubicBezTo>
                    <a:pt x="6846" y="6810"/>
                    <a:pt x="6977" y="6501"/>
                    <a:pt x="6430" y="6287"/>
                  </a:cubicBezTo>
                  <a:lnTo>
                    <a:pt x="6430" y="6287"/>
                  </a:lnTo>
                  <a:cubicBezTo>
                    <a:pt x="6644" y="6370"/>
                    <a:pt x="6846" y="6584"/>
                    <a:pt x="7156" y="6322"/>
                  </a:cubicBezTo>
                  <a:cubicBezTo>
                    <a:pt x="6858" y="6298"/>
                    <a:pt x="6751" y="6036"/>
                    <a:pt x="6394" y="6144"/>
                  </a:cubicBezTo>
                  <a:lnTo>
                    <a:pt x="6394" y="6144"/>
                  </a:lnTo>
                  <a:cubicBezTo>
                    <a:pt x="6561" y="6072"/>
                    <a:pt x="6787" y="6191"/>
                    <a:pt x="6942" y="5751"/>
                  </a:cubicBezTo>
                  <a:cubicBezTo>
                    <a:pt x="6775" y="5906"/>
                    <a:pt x="6739" y="5786"/>
                    <a:pt x="6572" y="5822"/>
                  </a:cubicBezTo>
                  <a:cubicBezTo>
                    <a:pt x="6620" y="5596"/>
                    <a:pt x="6406" y="5322"/>
                    <a:pt x="6168" y="5441"/>
                  </a:cubicBezTo>
                  <a:cubicBezTo>
                    <a:pt x="6346" y="5489"/>
                    <a:pt x="6382" y="5727"/>
                    <a:pt x="6227" y="5822"/>
                  </a:cubicBezTo>
                  <a:cubicBezTo>
                    <a:pt x="6203" y="5846"/>
                    <a:pt x="6156" y="5870"/>
                    <a:pt x="6108" y="5870"/>
                  </a:cubicBezTo>
                  <a:cubicBezTo>
                    <a:pt x="6049" y="5870"/>
                    <a:pt x="5953" y="5822"/>
                    <a:pt x="5941" y="5763"/>
                  </a:cubicBezTo>
                  <a:cubicBezTo>
                    <a:pt x="5929" y="5703"/>
                    <a:pt x="6025" y="5632"/>
                    <a:pt x="6072" y="5739"/>
                  </a:cubicBezTo>
                  <a:lnTo>
                    <a:pt x="6072" y="5703"/>
                  </a:lnTo>
                  <a:cubicBezTo>
                    <a:pt x="6084" y="5667"/>
                    <a:pt x="6072" y="5632"/>
                    <a:pt x="6037" y="5608"/>
                  </a:cubicBezTo>
                  <a:cubicBezTo>
                    <a:pt x="5989" y="5560"/>
                    <a:pt x="5906" y="5560"/>
                    <a:pt x="5846" y="5608"/>
                  </a:cubicBezTo>
                  <a:cubicBezTo>
                    <a:pt x="5834" y="5608"/>
                    <a:pt x="5822" y="5620"/>
                    <a:pt x="5822" y="5632"/>
                  </a:cubicBezTo>
                  <a:lnTo>
                    <a:pt x="5822" y="5644"/>
                  </a:lnTo>
                  <a:cubicBezTo>
                    <a:pt x="5799" y="5679"/>
                    <a:pt x="5799" y="5715"/>
                    <a:pt x="5799" y="5751"/>
                  </a:cubicBezTo>
                  <a:cubicBezTo>
                    <a:pt x="5548" y="5572"/>
                    <a:pt x="5334" y="5334"/>
                    <a:pt x="5203" y="5048"/>
                  </a:cubicBezTo>
                  <a:cubicBezTo>
                    <a:pt x="5679" y="5822"/>
                    <a:pt x="6096" y="5001"/>
                    <a:pt x="6489" y="5382"/>
                  </a:cubicBezTo>
                  <a:lnTo>
                    <a:pt x="6441" y="5346"/>
                  </a:lnTo>
                  <a:cubicBezTo>
                    <a:pt x="6453" y="5358"/>
                    <a:pt x="6477" y="5370"/>
                    <a:pt x="6489" y="5382"/>
                  </a:cubicBezTo>
                  <a:cubicBezTo>
                    <a:pt x="6358" y="5155"/>
                    <a:pt x="6239" y="5048"/>
                    <a:pt x="6132" y="5001"/>
                  </a:cubicBezTo>
                  <a:cubicBezTo>
                    <a:pt x="5834" y="4905"/>
                    <a:pt x="5715" y="5179"/>
                    <a:pt x="5560" y="5179"/>
                  </a:cubicBezTo>
                  <a:cubicBezTo>
                    <a:pt x="5668" y="5036"/>
                    <a:pt x="5632" y="4929"/>
                    <a:pt x="5489" y="4882"/>
                  </a:cubicBezTo>
                  <a:cubicBezTo>
                    <a:pt x="5501" y="5048"/>
                    <a:pt x="5346" y="5084"/>
                    <a:pt x="5239" y="4977"/>
                  </a:cubicBezTo>
                  <a:cubicBezTo>
                    <a:pt x="5096" y="4834"/>
                    <a:pt x="5072" y="4489"/>
                    <a:pt x="4667" y="4417"/>
                  </a:cubicBezTo>
                  <a:cubicBezTo>
                    <a:pt x="4608" y="4370"/>
                    <a:pt x="4548" y="4334"/>
                    <a:pt x="4489" y="4298"/>
                  </a:cubicBezTo>
                  <a:cubicBezTo>
                    <a:pt x="4560" y="4322"/>
                    <a:pt x="4620" y="4334"/>
                    <a:pt x="4691" y="4346"/>
                  </a:cubicBezTo>
                  <a:cubicBezTo>
                    <a:pt x="5037" y="4584"/>
                    <a:pt x="5298" y="4358"/>
                    <a:pt x="5501" y="4346"/>
                  </a:cubicBezTo>
                  <a:cubicBezTo>
                    <a:pt x="5632" y="4346"/>
                    <a:pt x="5739" y="4477"/>
                    <a:pt x="5608" y="4596"/>
                  </a:cubicBezTo>
                  <a:cubicBezTo>
                    <a:pt x="5739" y="4655"/>
                    <a:pt x="5834" y="4608"/>
                    <a:pt x="5858" y="4441"/>
                  </a:cubicBezTo>
                  <a:cubicBezTo>
                    <a:pt x="5977" y="4536"/>
                    <a:pt x="5858" y="4822"/>
                    <a:pt x="6144" y="4953"/>
                  </a:cubicBezTo>
                  <a:cubicBezTo>
                    <a:pt x="6251" y="5013"/>
                    <a:pt x="6418" y="5013"/>
                    <a:pt x="6668" y="4941"/>
                  </a:cubicBezTo>
                  <a:lnTo>
                    <a:pt x="6668" y="4941"/>
                  </a:lnTo>
                  <a:cubicBezTo>
                    <a:pt x="6132" y="4929"/>
                    <a:pt x="6406" y="4072"/>
                    <a:pt x="5537" y="4274"/>
                  </a:cubicBezTo>
                  <a:lnTo>
                    <a:pt x="5537" y="4274"/>
                  </a:lnTo>
                  <a:cubicBezTo>
                    <a:pt x="5822" y="4167"/>
                    <a:pt x="6144" y="4143"/>
                    <a:pt x="6453" y="4203"/>
                  </a:cubicBezTo>
                  <a:cubicBezTo>
                    <a:pt x="6418" y="4215"/>
                    <a:pt x="6394" y="4251"/>
                    <a:pt x="6394" y="4286"/>
                  </a:cubicBezTo>
                  <a:lnTo>
                    <a:pt x="6394" y="4298"/>
                  </a:lnTo>
                  <a:cubicBezTo>
                    <a:pt x="6382" y="4310"/>
                    <a:pt x="6382" y="4322"/>
                    <a:pt x="6394" y="4346"/>
                  </a:cubicBezTo>
                  <a:cubicBezTo>
                    <a:pt x="6394" y="4477"/>
                    <a:pt x="6572" y="4524"/>
                    <a:pt x="6644" y="4405"/>
                  </a:cubicBezTo>
                  <a:cubicBezTo>
                    <a:pt x="6537" y="4429"/>
                    <a:pt x="6513" y="4334"/>
                    <a:pt x="6561" y="4286"/>
                  </a:cubicBezTo>
                  <a:cubicBezTo>
                    <a:pt x="6620" y="4251"/>
                    <a:pt x="6727" y="4286"/>
                    <a:pt x="6763" y="4322"/>
                  </a:cubicBezTo>
                  <a:cubicBezTo>
                    <a:pt x="6799" y="4358"/>
                    <a:pt x="6811" y="4405"/>
                    <a:pt x="6811" y="4453"/>
                  </a:cubicBezTo>
                  <a:cubicBezTo>
                    <a:pt x="6811" y="4572"/>
                    <a:pt x="6739" y="4774"/>
                    <a:pt x="6501" y="4667"/>
                  </a:cubicBezTo>
                  <a:cubicBezTo>
                    <a:pt x="6572" y="4929"/>
                    <a:pt x="6930" y="4882"/>
                    <a:pt x="7061" y="4691"/>
                  </a:cubicBezTo>
                  <a:cubicBezTo>
                    <a:pt x="7156" y="4834"/>
                    <a:pt x="7251" y="4774"/>
                    <a:pt x="7263" y="5001"/>
                  </a:cubicBezTo>
                  <a:cubicBezTo>
                    <a:pt x="7465" y="4584"/>
                    <a:pt x="7227" y="4501"/>
                    <a:pt x="7156" y="4334"/>
                  </a:cubicBezTo>
                  <a:lnTo>
                    <a:pt x="7156" y="4334"/>
                  </a:lnTo>
                  <a:cubicBezTo>
                    <a:pt x="7334" y="4667"/>
                    <a:pt x="7608" y="4560"/>
                    <a:pt x="7823" y="4751"/>
                  </a:cubicBezTo>
                  <a:cubicBezTo>
                    <a:pt x="7787" y="4346"/>
                    <a:pt x="7489" y="4358"/>
                    <a:pt x="7287" y="4262"/>
                  </a:cubicBezTo>
                  <a:lnTo>
                    <a:pt x="7287" y="4262"/>
                  </a:lnTo>
                  <a:cubicBezTo>
                    <a:pt x="7823" y="4489"/>
                    <a:pt x="7954" y="4191"/>
                    <a:pt x="8287" y="4155"/>
                  </a:cubicBezTo>
                  <a:cubicBezTo>
                    <a:pt x="7954" y="4131"/>
                    <a:pt x="7823" y="3822"/>
                    <a:pt x="7287" y="4048"/>
                  </a:cubicBezTo>
                  <a:lnTo>
                    <a:pt x="7287" y="4048"/>
                  </a:lnTo>
                  <a:cubicBezTo>
                    <a:pt x="7489" y="3953"/>
                    <a:pt x="7787" y="3965"/>
                    <a:pt x="7823" y="3560"/>
                  </a:cubicBezTo>
                  <a:cubicBezTo>
                    <a:pt x="7596" y="3750"/>
                    <a:pt x="7334" y="3643"/>
                    <a:pt x="7156" y="3977"/>
                  </a:cubicBezTo>
                  <a:lnTo>
                    <a:pt x="7156" y="3977"/>
                  </a:lnTo>
                  <a:cubicBezTo>
                    <a:pt x="7227" y="3810"/>
                    <a:pt x="7465" y="3727"/>
                    <a:pt x="7263" y="3310"/>
                  </a:cubicBezTo>
                  <a:cubicBezTo>
                    <a:pt x="7251" y="3536"/>
                    <a:pt x="7156" y="3477"/>
                    <a:pt x="7061" y="3620"/>
                  </a:cubicBezTo>
                  <a:cubicBezTo>
                    <a:pt x="6930" y="3429"/>
                    <a:pt x="6572" y="3381"/>
                    <a:pt x="6501" y="3643"/>
                  </a:cubicBezTo>
                  <a:cubicBezTo>
                    <a:pt x="6739" y="3536"/>
                    <a:pt x="6822" y="3739"/>
                    <a:pt x="6811" y="3858"/>
                  </a:cubicBezTo>
                  <a:cubicBezTo>
                    <a:pt x="6811" y="3905"/>
                    <a:pt x="6799" y="3953"/>
                    <a:pt x="6763" y="3989"/>
                  </a:cubicBezTo>
                  <a:cubicBezTo>
                    <a:pt x="6727" y="4024"/>
                    <a:pt x="6608" y="4060"/>
                    <a:pt x="6561" y="4024"/>
                  </a:cubicBezTo>
                  <a:cubicBezTo>
                    <a:pt x="6513" y="3989"/>
                    <a:pt x="6537" y="3881"/>
                    <a:pt x="6644" y="3917"/>
                  </a:cubicBezTo>
                  <a:cubicBezTo>
                    <a:pt x="6632" y="3893"/>
                    <a:pt x="6620" y="3881"/>
                    <a:pt x="6608" y="3870"/>
                  </a:cubicBezTo>
                  <a:cubicBezTo>
                    <a:pt x="6561" y="3822"/>
                    <a:pt x="6477" y="3822"/>
                    <a:pt x="6430" y="3870"/>
                  </a:cubicBezTo>
                  <a:cubicBezTo>
                    <a:pt x="6406" y="3893"/>
                    <a:pt x="6394" y="3929"/>
                    <a:pt x="6394" y="3965"/>
                  </a:cubicBezTo>
                  <a:cubicBezTo>
                    <a:pt x="6382" y="3977"/>
                    <a:pt x="6382" y="3989"/>
                    <a:pt x="6394" y="4012"/>
                  </a:cubicBezTo>
                  <a:lnTo>
                    <a:pt x="6394" y="4012"/>
                  </a:lnTo>
                  <a:cubicBezTo>
                    <a:pt x="6394" y="4048"/>
                    <a:pt x="6418" y="4084"/>
                    <a:pt x="6453" y="4108"/>
                  </a:cubicBezTo>
                  <a:cubicBezTo>
                    <a:pt x="6144" y="4167"/>
                    <a:pt x="5822" y="4143"/>
                    <a:pt x="5537" y="4036"/>
                  </a:cubicBezTo>
                  <a:cubicBezTo>
                    <a:pt x="6430" y="4251"/>
                    <a:pt x="6132" y="3369"/>
                    <a:pt x="6668" y="3369"/>
                  </a:cubicBezTo>
                  <a:lnTo>
                    <a:pt x="6608" y="3369"/>
                  </a:lnTo>
                  <a:cubicBezTo>
                    <a:pt x="6632" y="3358"/>
                    <a:pt x="6656" y="3358"/>
                    <a:pt x="6668" y="3369"/>
                  </a:cubicBezTo>
                  <a:cubicBezTo>
                    <a:pt x="6418" y="3298"/>
                    <a:pt x="6263" y="3298"/>
                    <a:pt x="6156" y="3346"/>
                  </a:cubicBezTo>
                  <a:cubicBezTo>
                    <a:pt x="5870" y="3489"/>
                    <a:pt x="5977" y="3774"/>
                    <a:pt x="5870" y="3870"/>
                  </a:cubicBezTo>
                  <a:cubicBezTo>
                    <a:pt x="5846" y="3691"/>
                    <a:pt x="5751" y="3655"/>
                    <a:pt x="5608" y="3715"/>
                  </a:cubicBezTo>
                  <a:cubicBezTo>
                    <a:pt x="5751" y="3822"/>
                    <a:pt x="5644" y="3965"/>
                    <a:pt x="5513" y="3965"/>
                  </a:cubicBezTo>
                  <a:cubicBezTo>
                    <a:pt x="5298" y="3953"/>
                    <a:pt x="5037" y="3739"/>
                    <a:pt x="4703" y="3965"/>
                  </a:cubicBezTo>
                  <a:cubicBezTo>
                    <a:pt x="4632" y="3977"/>
                    <a:pt x="4560" y="3989"/>
                    <a:pt x="4501" y="4012"/>
                  </a:cubicBezTo>
                  <a:cubicBezTo>
                    <a:pt x="4560" y="3977"/>
                    <a:pt x="4620" y="3941"/>
                    <a:pt x="4667" y="3893"/>
                  </a:cubicBezTo>
                  <a:cubicBezTo>
                    <a:pt x="5084" y="3822"/>
                    <a:pt x="5108" y="3477"/>
                    <a:pt x="5251" y="3334"/>
                  </a:cubicBezTo>
                  <a:cubicBezTo>
                    <a:pt x="5346" y="3227"/>
                    <a:pt x="5513" y="3262"/>
                    <a:pt x="5501" y="3429"/>
                  </a:cubicBezTo>
                  <a:cubicBezTo>
                    <a:pt x="5632" y="3381"/>
                    <a:pt x="5679" y="3286"/>
                    <a:pt x="5572" y="3131"/>
                  </a:cubicBezTo>
                  <a:cubicBezTo>
                    <a:pt x="5715" y="3131"/>
                    <a:pt x="5846" y="3405"/>
                    <a:pt x="6132" y="3310"/>
                  </a:cubicBezTo>
                  <a:cubicBezTo>
                    <a:pt x="6251" y="3262"/>
                    <a:pt x="6370" y="3155"/>
                    <a:pt x="6489" y="2929"/>
                  </a:cubicBezTo>
                  <a:lnTo>
                    <a:pt x="6489" y="2929"/>
                  </a:lnTo>
                  <a:cubicBezTo>
                    <a:pt x="6108" y="3298"/>
                    <a:pt x="5691" y="2477"/>
                    <a:pt x="5215" y="3250"/>
                  </a:cubicBezTo>
                  <a:lnTo>
                    <a:pt x="5215" y="3250"/>
                  </a:lnTo>
                  <a:cubicBezTo>
                    <a:pt x="5346" y="2977"/>
                    <a:pt x="5548" y="2738"/>
                    <a:pt x="5810" y="2560"/>
                  </a:cubicBezTo>
                  <a:cubicBezTo>
                    <a:pt x="5799" y="2596"/>
                    <a:pt x="5810" y="2631"/>
                    <a:pt x="5834" y="2667"/>
                  </a:cubicBezTo>
                  <a:lnTo>
                    <a:pt x="5834" y="2667"/>
                  </a:lnTo>
                  <a:cubicBezTo>
                    <a:pt x="5834" y="2679"/>
                    <a:pt x="5846" y="2691"/>
                    <a:pt x="5858" y="2703"/>
                  </a:cubicBezTo>
                  <a:cubicBezTo>
                    <a:pt x="5953" y="2798"/>
                    <a:pt x="6120" y="2703"/>
                    <a:pt x="6084" y="2572"/>
                  </a:cubicBezTo>
                  <a:cubicBezTo>
                    <a:pt x="6025" y="2667"/>
                    <a:pt x="5929" y="2607"/>
                    <a:pt x="5941" y="2536"/>
                  </a:cubicBezTo>
                  <a:cubicBezTo>
                    <a:pt x="5965" y="2477"/>
                    <a:pt x="6060" y="2429"/>
                    <a:pt x="6120" y="2429"/>
                  </a:cubicBezTo>
                  <a:cubicBezTo>
                    <a:pt x="6156" y="2429"/>
                    <a:pt x="6203" y="2453"/>
                    <a:pt x="6239" y="2477"/>
                  </a:cubicBezTo>
                  <a:cubicBezTo>
                    <a:pt x="6394" y="2584"/>
                    <a:pt x="6346" y="2810"/>
                    <a:pt x="6180" y="2858"/>
                  </a:cubicBezTo>
                  <a:cubicBezTo>
                    <a:pt x="6406" y="2988"/>
                    <a:pt x="6620" y="2703"/>
                    <a:pt x="6572" y="2477"/>
                  </a:cubicBezTo>
                  <a:cubicBezTo>
                    <a:pt x="6751" y="2512"/>
                    <a:pt x="6775" y="2405"/>
                    <a:pt x="6942" y="2548"/>
                  </a:cubicBezTo>
                  <a:cubicBezTo>
                    <a:pt x="6799" y="2107"/>
                    <a:pt x="6561" y="2226"/>
                    <a:pt x="6394" y="2155"/>
                  </a:cubicBezTo>
                  <a:lnTo>
                    <a:pt x="6394" y="2155"/>
                  </a:lnTo>
                  <a:cubicBezTo>
                    <a:pt x="6763" y="2274"/>
                    <a:pt x="6870" y="2000"/>
                    <a:pt x="7168" y="1988"/>
                  </a:cubicBezTo>
                  <a:cubicBezTo>
                    <a:pt x="6858" y="1715"/>
                    <a:pt x="6656" y="1929"/>
                    <a:pt x="6430" y="2012"/>
                  </a:cubicBezTo>
                  <a:lnTo>
                    <a:pt x="6430" y="2012"/>
                  </a:lnTo>
                  <a:cubicBezTo>
                    <a:pt x="6977" y="1798"/>
                    <a:pt x="6858" y="1488"/>
                    <a:pt x="7072" y="1226"/>
                  </a:cubicBezTo>
                  <a:cubicBezTo>
                    <a:pt x="6811" y="1453"/>
                    <a:pt x="6501" y="1322"/>
                    <a:pt x="6287" y="1869"/>
                  </a:cubicBezTo>
                  <a:lnTo>
                    <a:pt x="6287" y="1869"/>
                  </a:lnTo>
                  <a:cubicBezTo>
                    <a:pt x="6370" y="1643"/>
                    <a:pt x="6584" y="1453"/>
                    <a:pt x="6322" y="1131"/>
                  </a:cubicBezTo>
                  <a:cubicBezTo>
                    <a:pt x="6299" y="1429"/>
                    <a:pt x="6037" y="1536"/>
                    <a:pt x="6144" y="1905"/>
                  </a:cubicBezTo>
                  <a:lnTo>
                    <a:pt x="6144" y="1905"/>
                  </a:lnTo>
                  <a:cubicBezTo>
                    <a:pt x="6072" y="1738"/>
                    <a:pt x="6191" y="1512"/>
                    <a:pt x="5751" y="1357"/>
                  </a:cubicBezTo>
                  <a:cubicBezTo>
                    <a:pt x="5906" y="1524"/>
                    <a:pt x="5787" y="1560"/>
                    <a:pt x="5822" y="1726"/>
                  </a:cubicBezTo>
                  <a:cubicBezTo>
                    <a:pt x="5596" y="1679"/>
                    <a:pt x="5322" y="1893"/>
                    <a:pt x="5441" y="2131"/>
                  </a:cubicBezTo>
                  <a:cubicBezTo>
                    <a:pt x="5489" y="1953"/>
                    <a:pt x="5727" y="1905"/>
                    <a:pt x="5822" y="2060"/>
                  </a:cubicBezTo>
                  <a:cubicBezTo>
                    <a:pt x="5858" y="2096"/>
                    <a:pt x="5870" y="2143"/>
                    <a:pt x="5870" y="2191"/>
                  </a:cubicBezTo>
                  <a:cubicBezTo>
                    <a:pt x="5870" y="2238"/>
                    <a:pt x="5822" y="2346"/>
                    <a:pt x="5763" y="2357"/>
                  </a:cubicBezTo>
                  <a:cubicBezTo>
                    <a:pt x="5703" y="2357"/>
                    <a:pt x="5632" y="2274"/>
                    <a:pt x="5739" y="2226"/>
                  </a:cubicBezTo>
                  <a:cubicBezTo>
                    <a:pt x="5596" y="2179"/>
                    <a:pt x="5501" y="2346"/>
                    <a:pt x="5596" y="2441"/>
                  </a:cubicBezTo>
                  <a:cubicBezTo>
                    <a:pt x="5608" y="2453"/>
                    <a:pt x="5620" y="2465"/>
                    <a:pt x="5632" y="2477"/>
                  </a:cubicBezTo>
                  <a:lnTo>
                    <a:pt x="5632" y="2477"/>
                  </a:lnTo>
                  <a:cubicBezTo>
                    <a:pt x="5668" y="2488"/>
                    <a:pt x="5703" y="2500"/>
                    <a:pt x="5739" y="2488"/>
                  </a:cubicBezTo>
                  <a:cubicBezTo>
                    <a:pt x="5560" y="2750"/>
                    <a:pt x="5322" y="2953"/>
                    <a:pt x="5037" y="3084"/>
                  </a:cubicBezTo>
                  <a:cubicBezTo>
                    <a:pt x="5810" y="2607"/>
                    <a:pt x="4989" y="2191"/>
                    <a:pt x="5370" y="1810"/>
                  </a:cubicBezTo>
                  <a:lnTo>
                    <a:pt x="5334" y="1846"/>
                  </a:lnTo>
                  <a:cubicBezTo>
                    <a:pt x="5346" y="1834"/>
                    <a:pt x="5358" y="1822"/>
                    <a:pt x="5370" y="1810"/>
                  </a:cubicBezTo>
                  <a:cubicBezTo>
                    <a:pt x="5203" y="1881"/>
                    <a:pt x="5072" y="2000"/>
                    <a:pt x="4989" y="2167"/>
                  </a:cubicBezTo>
                  <a:cubicBezTo>
                    <a:pt x="4894" y="2465"/>
                    <a:pt x="5167" y="2584"/>
                    <a:pt x="5156" y="2727"/>
                  </a:cubicBezTo>
                  <a:cubicBezTo>
                    <a:pt x="5025" y="2619"/>
                    <a:pt x="4917" y="2667"/>
                    <a:pt x="4858" y="2798"/>
                  </a:cubicBezTo>
                  <a:cubicBezTo>
                    <a:pt x="5037" y="2786"/>
                    <a:pt x="5060" y="2953"/>
                    <a:pt x="4965" y="3048"/>
                  </a:cubicBezTo>
                  <a:cubicBezTo>
                    <a:pt x="4822" y="3191"/>
                    <a:pt x="4477" y="3215"/>
                    <a:pt x="4394" y="3631"/>
                  </a:cubicBezTo>
                  <a:cubicBezTo>
                    <a:pt x="4358" y="3679"/>
                    <a:pt x="4322" y="3739"/>
                    <a:pt x="4286" y="3798"/>
                  </a:cubicBezTo>
                  <a:cubicBezTo>
                    <a:pt x="4310" y="3739"/>
                    <a:pt x="4322" y="3667"/>
                    <a:pt x="4334" y="3596"/>
                  </a:cubicBezTo>
                  <a:cubicBezTo>
                    <a:pt x="4572" y="3262"/>
                    <a:pt x="4346" y="3000"/>
                    <a:pt x="4334" y="2798"/>
                  </a:cubicBezTo>
                  <a:cubicBezTo>
                    <a:pt x="4334" y="2655"/>
                    <a:pt x="4465" y="2548"/>
                    <a:pt x="4584" y="2691"/>
                  </a:cubicBezTo>
                  <a:cubicBezTo>
                    <a:pt x="4644" y="2560"/>
                    <a:pt x="4596" y="2453"/>
                    <a:pt x="4429" y="2429"/>
                  </a:cubicBezTo>
                  <a:cubicBezTo>
                    <a:pt x="4525" y="2322"/>
                    <a:pt x="4810" y="2429"/>
                    <a:pt x="4941" y="2143"/>
                  </a:cubicBezTo>
                  <a:cubicBezTo>
                    <a:pt x="5001" y="2036"/>
                    <a:pt x="5001" y="1881"/>
                    <a:pt x="4929" y="1631"/>
                  </a:cubicBezTo>
                  <a:lnTo>
                    <a:pt x="4929" y="1631"/>
                  </a:lnTo>
                  <a:cubicBezTo>
                    <a:pt x="4929" y="2167"/>
                    <a:pt x="4048" y="1881"/>
                    <a:pt x="4263" y="2762"/>
                  </a:cubicBezTo>
                  <a:lnTo>
                    <a:pt x="4263" y="2762"/>
                  </a:lnTo>
                  <a:cubicBezTo>
                    <a:pt x="4155" y="2465"/>
                    <a:pt x="4132" y="2155"/>
                    <a:pt x="4191" y="1846"/>
                  </a:cubicBezTo>
                  <a:cubicBezTo>
                    <a:pt x="4215" y="1881"/>
                    <a:pt x="4239" y="1905"/>
                    <a:pt x="4275" y="1905"/>
                  </a:cubicBezTo>
                  <a:lnTo>
                    <a:pt x="4286" y="1905"/>
                  </a:lnTo>
                  <a:cubicBezTo>
                    <a:pt x="4298" y="1905"/>
                    <a:pt x="4310" y="1905"/>
                    <a:pt x="4334" y="1905"/>
                  </a:cubicBezTo>
                  <a:cubicBezTo>
                    <a:pt x="4465" y="1905"/>
                    <a:pt x="4513" y="1726"/>
                    <a:pt x="4394" y="1655"/>
                  </a:cubicBezTo>
                  <a:cubicBezTo>
                    <a:pt x="4417" y="1762"/>
                    <a:pt x="4322" y="1786"/>
                    <a:pt x="4275" y="1726"/>
                  </a:cubicBezTo>
                  <a:cubicBezTo>
                    <a:pt x="4239" y="1679"/>
                    <a:pt x="4275" y="1572"/>
                    <a:pt x="4322" y="1536"/>
                  </a:cubicBezTo>
                  <a:cubicBezTo>
                    <a:pt x="4346" y="1500"/>
                    <a:pt x="4394" y="1488"/>
                    <a:pt x="4441" y="1488"/>
                  </a:cubicBezTo>
                  <a:cubicBezTo>
                    <a:pt x="4560" y="1476"/>
                    <a:pt x="4763" y="1548"/>
                    <a:pt x="4656" y="1798"/>
                  </a:cubicBezTo>
                  <a:cubicBezTo>
                    <a:pt x="4917" y="1726"/>
                    <a:pt x="4870" y="1369"/>
                    <a:pt x="4679" y="1238"/>
                  </a:cubicBezTo>
                  <a:cubicBezTo>
                    <a:pt x="4822" y="1143"/>
                    <a:pt x="4763" y="1048"/>
                    <a:pt x="4989" y="1024"/>
                  </a:cubicBezTo>
                  <a:cubicBezTo>
                    <a:pt x="4572" y="833"/>
                    <a:pt x="4489" y="1072"/>
                    <a:pt x="4322" y="1143"/>
                  </a:cubicBezTo>
                  <a:lnTo>
                    <a:pt x="4322" y="1143"/>
                  </a:lnTo>
                  <a:cubicBezTo>
                    <a:pt x="4656" y="964"/>
                    <a:pt x="4548" y="691"/>
                    <a:pt x="4751" y="476"/>
                  </a:cubicBezTo>
                  <a:cubicBezTo>
                    <a:pt x="4334" y="512"/>
                    <a:pt x="4346" y="798"/>
                    <a:pt x="4251" y="1012"/>
                  </a:cubicBezTo>
                  <a:lnTo>
                    <a:pt x="4251" y="1012"/>
                  </a:lnTo>
                  <a:cubicBezTo>
                    <a:pt x="4477" y="476"/>
                    <a:pt x="4179" y="345"/>
                    <a:pt x="4144" y="0"/>
                  </a:cubicBezTo>
                  <a:cubicBezTo>
                    <a:pt x="4120" y="345"/>
                    <a:pt x="3810" y="476"/>
                    <a:pt x="4036" y="1012"/>
                  </a:cubicBezTo>
                  <a:lnTo>
                    <a:pt x="4036" y="1012"/>
                  </a:lnTo>
                  <a:cubicBezTo>
                    <a:pt x="3941" y="798"/>
                    <a:pt x="3953" y="512"/>
                    <a:pt x="3548" y="476"/>
                  </a:cubicBezTo>
                  <a:cubicBezTo>
                    <a:pt x="3751" y="703"/>
                    <a:pt x="3632" y="964"/>
                    <a:pt x="3965" y="1143"/>
                  </a:cubicBezTo>
                  <a:lnTo>
                    <a:pt x="3965" y="1143"/>
                  </a:lnTo>
                  <a:cubicBezTo>
                    <a:pt x="3798" y="1072"/>
                    <a:pt x="3715" y="833"/>
                    <a:pt x="3298" y="1024"/>
                  </a:cubicBezTo>
                  <a:cubicBezTo>
                    <a:pt x="3524" y="1048"/>
                    <a:pt x="3465" y="1143"/>
                    <a:pt x="3620" y="1238"/>
                  </a:cubicBezTo>
                  <a:cubicBezTo>
                    <a:pt x="3417" y="1369"/>
                    <a:pt x="3370" y="1726"/>
                    <a:pt x="3632" y="1798"/>
                  </a:cubicBezTo>
                  <a:cubicBezTo>
                    <a:pt x="3524" y="1548"/>
                    <a:pt x="3727" y="1476"/>
                    <a:pt x="3846" y="1488"/>
                  </a:cubicBezTo>
                  <a:cubicBezTo>
                    <a:pt x="3894" y="1488"/>
                    <a:pt x="3941" y="1500"/>
                    <a:pt x="3977" y="1536"/>
                  </a:cubicBezTo>
                  <a:cubicBezTo>
                    <a:pt x="4013" y="1572"/>
                    <a:pt x="4060" y="1679"/>
                    <a:pt x="4013" y="1726"/>
                  </a:cubicBezTo>
                  <a:cubicBezTo>
                    <a:pt x="3977" y="1786"/>
                    <a:pt x="3870" y="1762"/>
                    <a:pt x="3905" y="1655"/>
                  </a:cubicBezTo>
                  <a:cubicBezTo>
                    <a:pt x="3786" y="1726"/>
                    <a:pt x="3822" y="1905"/>
                    <a:pt x="3965" y="1905"/>
                  </a:cubicBezTo>
                  <a:cubicBezTo>
                    <a:pt x="3977" y="1905"/>
                    <a:pt x="3989" y="1905"/>
                    <a:pt x="4001" y="1905"/>
                  </a:cubicBezTo>
                  <a:lnTo>
                    <a:pt x="4013" y="1905"/>
                  </a:lnTo>
                  <a:cubicBezTo>
                    <a:pt x="4048" y="1905"/>
                    <a:pt x="4084" y="1881"/>
                    <a:pt x="4096" y="1846"/>
                  </a:cubicBezTo>
                  <a:cubicBezTo>
                    <a:pt x="4155" y="2155"/>
                    <a:pt x="4132" y="2465"/>
                    <a:pt x="4036" y="2762"/>
                  </a:cubicBezTo>
                  <a:cubicBezTo>
                    <a:pt x="4239" y="1869"/>
                    <a:pt x="3370" y="2167"/>
                    <a:pt x="3358" y="1631"/>
                  </a:cubicBezTo>
                  <a:lnTo>
                    <a:pt x="3358" y="1679"/>
                  </a:lnTo>
                  <a:lnTo>
                    <a:pt x="3358" y="1631"/>
                  </a:lnTo>
                  <a:cubicBezTo>
                    <a:pt x="3286" y="1881"/>
                    <a:pt x="3286" y="2036"/>
                    <a:pt x="3346" y="2143"/>
                  </a:cubicBezTo>
                  <a:cubicBezTo>
                    <a:pt x="3477" y="2417"/>
                    <a:pt x="3763" y="2322"/>
                    <a:pt x="3870" y="2429"/>
                  </a:cubicBezTo>
                  <a:cubicBezTo>
                    <a:pt x="3691" y="2453"/>
                    <a:pt x="3643" y="2548"/>
                    <a:pt x="3715" y="2691"/>
                  </a:cubicBezTo>
                  <a:cubicBezTo>
                    <a:pt x="3834" y="2548"/>
                    <a:pt x="3965" y="2655"/>
                    <a:pt x="3965" y="2786"/>
                  </a:cubicBezTo>
                  <a:cubicBezTo>
                    <a:pt x="3953" y="3000"/>
                    <a:pt x="3739" y="3262"/>
                    <a:pt x="3965" y="3596"/>
                  </a:cubicBezTo>
                  <a:cubicBezTo>
                    <a:pt x="3977" y="3667"/>
                    <a:pt x="3989" y="3727"/>
                    <a:pt x="4013" y="3798"/>
                  </a:cubicBezTo>
                  <a:cubicBezTo>
                    <a:pt x="3977" y="3739"/>
                    <a:pt x="3941" y="3679"/>
                    <a:pt x="3905" y="3620"/>
                  </a:cubicBezTo>
                  <a:cubicBezTo>
                    <a:pt x="3822" y="3215"/>
                    <a:pt x="3489" y="3191"/>
                    <a:pt x="3334" y="3048"/>
                  </a:cubicBezTo>
                  <a:cubicBezTo>
                    <a:pt x="3239" y="2953"/>
                    <a:pt x="3262" y="2786"/>
                    <a:pt x="3441" y="2798"/>
                  </a:cubicBezTo>
                  <a:cubicBezTo>
                    <a:pt x="3382" y="2655"/>
                    <a:pt x="3286" y="2619"/>
                    <a:pt x="3143" y="2727"/>
                  </a:cubicBezTo>
                  <a:cubicBezTo>
                    <a:pt x="3132" y="2584"/>
                    <a:pt x="3405" y="2453"/>
                    <a:pt x="3310" y="2155"/>
                  </a:cubicBezTo>
                  <a:cubicBezTo>
                    <a:pt x="3274" y="2048"/>
                    <a:pt x="3155" y="1929"/>
                    <a:pt x="2929" y="1810"/>
                  </a:cubicBezTo>
                  <a:cubicBezTo>
                    <a:pt x="3310" y="2191"/>
                    <a:pt x="2489" y="2607"/>
                    <a:pt x="3262" y="3084"/>
                  </a:cubicBezTo>
                  <a:cubicBezTo>
                    <a:pt x="2977" y="2953"/>
                    <a:pt x="2739" y="2750"/>
                    <a:pt x="2560" y="2488"/>
                  </a:cubicBezTo>
                  <a:cubicBezTo>
                    <a:pt x="2596" y="2500"/>
                    <a:pt x="2631" y="2488"/>
                    <a:pt x="2667" y="2465"/>
                  </a:cubicBezTo>
                  <a:lnTo>
                    <a:pt x="2679" y="2465"/>
                  </a:lnTo>
                  <a:cubicBezTo>
                    <a:pt x="2691" y="2465"/>
                    <a:pt x="2691" y="2453"/>
                    <a:pt x="2703" y="2441"/>
                  </a:cubicBezTo>
                  <a:cubicBezTo>
                    <a:pt x="2786" y="2346"/>
                    <a:pt x="2715" y="2203"/>
                    <a:pt x="2596" y="2215"/>
                  </a:cubicBezTo>
                  <a:lnTo>
                    <a:pt x="2572" y="2215"/>
                  </a:lnTo>
                  <a:cubicBezTo>
                    <a:pt x="2667" y="2274"/>
                    <a:pt x="2608" y="2357"/>
                    <a:pt x="2548" y="2346"/>
                  </a:cubicBezTo>
                  <a:cubicBezTo>
                    <a:pt x="2477" y="2346"/>
                    <a:pt x="2429" y="2238"/>
                    <a:pt x="2429" y="2179"/>
                  </a:cubicBezTo>
                  <a:cubicBezTo>
                    <a:pt x="2429" y="2131"/>
                    <a:pt x="2453" y="2096"/>
                    <a:pt x="2489" y="2060"/>
                  </a:cubicBezTo>
                  <a:cubicBezTo>
                    <a:pt x="2584" y="1905"/>
                    <a:pt x="2822" y="1941"/>
                    <a:pt x="2858" y="2119"/>
                  </a:cubicBezTo>
                  <a:cubicBezTo>
                    <a:pt x="2989" y="1893"/>
                    <a:pt x="2715" y="1679"/>
                    <a:pt x="2477" y="1715"/>
                  </a:cubicBezTo>
                  <a:cubicBezTo>
                    <a:pt x="2512" y="1548"/>
                    <a:pt x="2405" y="1512"/>
                    <a:pt x="2548" y="1345"/>
                  </a:cubicBezTo>
                  <a:cubicBezTo>
                    <a:pt x="2119" y="1500"/>
                    <a:pt x="2227" y="1738"/>
                    <a:pt x="2155" y="1893"/>
                  </a:cubicBezTo>
                  <a:lnTo>
                    <a:pt x="2155" y="1893"/>
                  </a:lnTo>
                  <a:cubicBezTo>
                    <a:pt x="2274" y="1536"/>
                    <a:pt x="2000" y="1429"/>
                    <a:pt x="1989" y="1131"/>
                  </a:cubicBezTo>
                  <a:cubicBezTo>
                    <a:pt x="1727" y="1441"/>
                    <a:pt x="1941" y="1643"/>
                    <a:pt x="2024" y="1857"/>
                  </a:cubicBezTo>
                  <a:lnTo>
                    <a:pt x="2024" y="1857"/>
                  </a:lnTo>
                  <a:cubicBezTo>
                    <a:pt x="1798" y="1322"/>
                    <a:pt x="1500" y="1441"/>
                    <a:pt x="1238" y="1226"/>
                  </a:cubicBezTo>
                  <a:cubicBezTo>
                    <a:pt x="1453" y="1488"/>
                    <a:pt x="1334" y="1786"/>
                    <a:pt x="1869" y="2012"/>
                  </a:cubicBezTo>
                  <a:lnTo>
                    <a:pt x="1869" y="2012"/>
                  </a:lnTo>
                  <a:cubicBezTo>
                    <a:pt x="1655" y="1929"/>
                    <a:pt x="1453" y="1715"/>
                    <a:pt x="1143" y="1976"/>
                  </a:cubicBezTo>
                  <a:cubicBezTo>
                    <a:pt x="1441" y="1988"/>
                    <a:pt x="1548" y="2262"/>
                    <a:pt x="1905" y="2143"/>
                  </a:cubicBezTo>
                  <a:lnTo>
                    <a:pt x="1905" y="2143"/>
                  </a:lnTo>
                  <a:cubicBezTo>
                    <a:pt x="1750" y="2215"/>
                    <a:pt x="1512" y="2107"/>
                    <a:pt x="1357" y="2536"/>
                  </a:cubicBezTo>
                  <a:cubicBezTo>
                    <a:pt x="1524" y="2393"/>
                    <a:pt x="1560" y="2500"/>
                    <a:pt x="1727" y="2465"/>
                  </a:cubicBezTo>
                  <a:cubicBezTo>
                    <a:pt x="1691" y="2703"/>
                    <a:pt x="1905" y="2977"/>
                    <a:pt x="2131" y="2846"/>
                  </a:cubicBezTo>
                  <a:cubicBezTo>
                    <a:pt x="1893" y="2750"/>
                    <a:pt x="1989" y="2560"/>
                    <a:pt x="2072" y="2477"/>
                  </a:cubicBezTo>
                  <a:cubicBezTo>
                    <a:pt x="2108" y="2441"/>
                    <a:pt x="2143" y="2417"/>
                    <a:pt x="2191" y="2417"/>
                  </a:cubicBezTo>
                  <a:cubicBezTo>
                    <a:pt x="2250" y="2417"/>
                    <a:pt x="2358" y="2465"/>
                    <a:pt x="2358" y="2536"/>
                  </a:cubicBezTo>
                  <a:cubicBezTo>
                    <a:pt x="2370" y="2596"/>
                    <a:pt x="2286" y="2655"/>
                    <a:pt x="2227" y="2560"/>
                  </a:cubicBezTo>
                  <a:cubicBezTo>
                    <a:pt x="2191" y="2691"/>
                    <a:pt x="2346" y="2786"/>
                    <a:pt x="2453" y="2691"/>
                  </a:cubicBezTo>
                  <a:cubicBezTo>
                    <a:pt x="2465" y="2691"/>
                    <a:pt x="2465" y="2679"/>
                    <a:pt x="2477" y="2667"/>
                  </a:cubicBezTo>
                  <a:lnTo>
                    <a:pt x="2477" y="2655"/>
                  </a:lnTo>
                  <a:cubicBezTo>
                    <a:pt x="2500" y="2619"/>
                    <a:pt x="2500" y="2584"/>
                    <a:pt x="2500" y="2548"/>
                  </a:cubicBezTo>
                  <a:cubicBezTo>
                    <a:pt x="2751" y="2727"/>
                    <a:pt x="2953" y="2965"/>
                    <a:pt x="3096" y="3250"/>
                  </a:cubicBezTo>
                  <a:cubicBezTo>
                    <a:pt x="2608" y="2477"/>
                    <a:pt x="2203" y="3298"/>
                    <a:pt x="1810" y="2917"/>
                  </a:cubicBezTo>
                  <a:cubicBezTo>
                    <a:pt x="1941" y="3143"/>
                    <a:pt x="2048" y="3262"/>
                    <a:pt x="2167" y="3298"/>
                  </a:cubicBezTo>
                  <a:cubicBezTo>
                    <a:pt x="2465" y="3393"/>
                    <a:pt x="2584" y="3119"/>
                    <a:pt x="2739" y="3131"/>
                  </a:cubicBezTo>
                  <a:cubicBezTo>
                    <a:pt x="2631" y="3262"/>
                    <a:pt x="2667" y="3369"/>
                    <a:pt x="2810" y="3429"/>
                  </a:cubicBezTo>
                  <a:cubicBezTo>
                    <a:pt x="2786" y="3250"/>
                    <a:pt x="2953" y="3227"/>
                    <a:pt x="3060" y="3322"/>
                  </a:cubicBezTo>
                  <a:cubicBezTo>
                    <a:pt x="3191" y="3477"/>
                    <a:pt x="3227" y="3810"/>
                    <a:pt x="3632" y="3893"/>
                  </a:cubicBezTo>
                  <a:cubicBezTo>
                    <a:pt x="3691" y="3929"/>
                    <a:pt x="3739" y="3965"/>
                    <a:pt x="3810" y="4001"/>
                  </a:cubicBezTo>
                  <a:cubicBezTo>
                    <a:pt x="3739" y="3977"/>
                    <a:pt x="3667" y="3965"/>
                    <a:pt x="3608" y="3953"/>
                  </a:cubicBezTo>
                  <a:cubicBezTo>
                    <a:pt x="3262" y="3715"/>
                    <a:pt x="3001" y="3941"/>
                    <a:pt x="2798" y="3953"/>
                  </a:cubicBezTo>
                  <a:cubicBezTo>
                    <a:pt x="2655" y="3953"/>
                    <a:pt x="2560" y="3822"/>
                    <a:pt x="2691" y="3703"/>
                  </a:cubicBezTo>
                  <a:cubicBezTo>
                    <a:pt x="2560" y="3643"/>
                    <a:pt x="2453" y="3691"/>
                    <a:pt x="2429" y="3858"/>
                  </a:cubicBezTo>
                  <a:cubicBezTo>
                    <a:pt x="2322" y="3762"/>
                    <a:pt x="2429" y="3477"/>
                    <a:pt x="2155" y="3346"/>
                  </a:cubicBezTo>
                  <a:cubicBezTo>
                    <a:pt x="2048" y="3286"/>
                    <a:pt x="1881" y="3286"/>
                    <a:pt x="1631" y="3358"/>
                  </a:cubicBezTo>
                  <a:lnTo>
                    <a:pt x="1631" y="3358"/>
                  </a:lnTo>
                  <a:cubicBezTo>
                    <a:pt x="2179" y="3358"/>
                    <a:pt x="1881" y="4239"/>
                    <a:pt x="2774" y="4024"/>
                  </a:cubicBezTo>
                  <a:cubicBezTo>
                    <a:pt x="2477" y="4131"/>
                    <a:pt x="2155" y="4155"/>
                    <a:pt x="1858" y="4096"/>
                  </a:cubicBezTo>
                  <a:cubicBezTo>
                    <a:pt x="1881" y="4084"/>
                    <a:pt x="1905" y="4048"/>
                    <a:pt x="1917" y="4012"/>
                  </a:cubicBezTo>
                  <a:lnTo>
                    <a:pt x="1917" y="4001"/>
                  </a:lnTo>
                  <a:cubicBezTo>
                    <a:pt x="1917" y="3989"/>
                    <a:pt x="1917" y="3977"/>
                    <a:pt x="1917" y="3965"/>
                  </a:cubicBezTo>
                  <a:cubicBezTo>
                    <a:pt x="1905" y="3822"/>
                    <a:pt x="1727" y="3774"/>
                    <a:pt x="1667" y="3905"/>
                  </a:cubicBezTo>
                  <a:cubicBezTo>
                    <a:pt x="1774" y="3870"/>
                    <a:pt x="1786" y="3977"/>
                    <a:pt x="1738" y="4012"/>
                  </a:cubicBezTo>
                  <a:cubicBezTo>
                    <a:pt x="1691" y="4060"/>
                    <a:pt x="1584" y="4012"/>
                    <a:pt x="1536" y="3977"/>
                  </a:cubicBezTo>
                  <a:cubicBezTo>
                    <a:pt x="1512" y="3941"/>
                    <a:pt x="1488" y="3893"/>
                    <a:pt x="1488" y="3846"/>
                  </a:cubicBezTo>
                  <a:cubicBezTo>
                    <a:pt x="1488" y="3727"/>
                    <a:pt x="1560" y="3524"/>
                    <a:pt x="1798" y="3631"/>
                  </a:cubicBezTo>
                  <a:cubicBezTo>
                    <a:pt x="1727" y="3369"/>
                    <a:pt x="1381" y="3417"/>
                    <a:pt x="1250" y="3608"/>
                  </a:cubicBezTo>
                  <a:cubicBezTo>
                    <a:pt x="1155" y="3465"/>
                    <a:pt x="1048" y="3524"/>
                    <a:pt x="1036" y="3298"/>
                  </a:cubicBezTo>
                  <a:cubicBezTo>
                    <a:pt x="834" y="3715"/>
                    <a:pt x="1084" y="3798"/>
                    <a:pt x="1143" y="3965"/>
                  </a:cubicBezTo>
                  <a:lnTo>
                    <a:pt x="1143" y="3965"/>
                  </a:lnTo>
                  <a:cubicBezTo>
                    <a:pt x="976" y="3631"/>
                    <a:pt x="703" y="3739"/>
                    <a:pt x="488" y="3548"/>
                  </a:cubicBezTo>
                  <a:cubicBezTo>
                    <a:pt x="512" y="3953"/>
                    <a:pt x="810" y="3941"/>
                    <a:pt x="1024" y="4036"/>
                  </a:cubicBezTo>
                  <a:lnTo>
                    <a:pt x="1024" y="4036"/>
                  </a:lnTo>
                  <a:cubicBezTo>
                    <a:pt x="476" y="3798"/>
                    <a:pt x="345" y="4108"/>
                    <a:pt x="0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89" y="3870"/>
                    <a:pt x="5096" y="3893"/>
                  </a:cubicBezTo>
                  <a:cubicBezTo>
                    <a:pt x="5275" y="3977"/>
                    <a:pt x="5453" y="4036"/>
                    <a:pt x="5644" y="4096"/>
                  </a:cubicBezTo>
                  <a:cubicBezTo>
                    <a:pt x="5715" y="4108"/>
                    <a:pt x="5799" y="4120"/>
                    <a:pt x="5870" y="4131"/>
                  </a:cubicBezTo>
                  <a:cubicBezTo>
                    <a:pt x="5799" y="4143"/>
                    <a:pt x="5715" y="4155"/>
                    <a:pt x="5644" y="4167"/>
                  </a:cubicBezTo>
                  <a:cubicBezTo>
                    <a:pt x="5453" y="4227"/>
                    <a:pt x="5275" y="4298"/>
                    <a:pt x="5096" y="4370"/>
                  </a:cubicBezTo>
                  <a:cubicBezTo>
                    <a:pt x="4989" y="4393"/>
                    <a:pt x="4870" y="4382"/>
                    <a:pt x="4763" y="4322"/>
                  </a:cubicBezTo>
                  <a:cubicBezTo>
                    <a:pt x="4941" y="4334"/>
                    <a:pt x="5096" y="4262"/>
                    <a:pt x="5215" y="4131"/>
                  </a:cubicBezTo>
                  <a:cubicBezTo>
                    <a:pt x="5096" y="4001"/>
                    <a:pt x="4941" y="3941"/>
                    <a:pt x="4763" y="3941"/>
                  </a:cubicBezTo>
                  <a:close/>
                  <a:moveTo>
                    <a:pt x="5179" y="5024"/>
                  </a:moveTo>
                  <a:close/>
                  <a:moveTo>
                    <a:pt x="4894" y="4905"/>
                  </a:moveTo>
                  <a:cubicBezTo>
                    <a:pt x="4906" y="4739"/>
                    <a:pt x="4834" y="4572"/>
                    <a:pt x="4715" y="4453"/>
                  </a:cubicBezTo>
                  <a:cubicBezTo>
                    <a:pt x="4822" y="4489"/>
                    <a:pt x="4917" y="4560"/>
                    <a:pt x="4977" y="4655"/>
                  </a:cubicBezTo>
                  <a:cubicBezTo>
                    <a:pt x="5048" y="4834"/>
                    <a:pt x="5132" y="5013"/>
                    <a:pt x="5227" y="5179"/>
                  </a:cubicBezTo>
                  <a:cubicBezTo>
                    <a:pt x="5263" y="5239"/>
                    <a:pt x="5310" y="5310"/>
                    <a:pt x="5358" y="5370"/>
                  </a:cubicBezTo>
                  <a:cubicBezTo>
                    <a:pt x="5298" y="5322"/>
                    <a:pt x="5227" y="5274"/>
                    <a:pt x="5179" y="5239"/>
                  </a:cubicBezTo>
                  <a:cubicBezTo>
                    <a:pt x="5001" y="5144"/>
                    <a:pt x="4822" y="5060"/>
                    <a:pt x="4644" y="4989"/>
                  </a:cubicBezTo>
                  <a:cubicBezTo>
                    <a:pt x="4548" y="4929"/>
                    <a:pt x="4477" y="4834"/>
                    <a:pt x="4441" y="4727"/>
                  </a:cubicBezTo>
                  <a:cubicBezTo>
                    <a:pt x="4560" y="4846"/>
                    <a:pt x="4739" y="4917"/>
                    <a:pt x="4906" y="4905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2" y="3215"/>
                    <a:pt x="5001" y="3131"/>
                    <a:pt x="5179" y="3036"/>
                  </a:cubicBezTo>
                  <a:cubicBezTo>
                    <a:pt x="5227" y="3000"/>
                    <a:pt x="5298" y="2953"/>
                    <a:pt x="5358" y="2905"/>
                  </a:cubicBezTo>
                  <a:cubicBezTo>
                    <a:pt x="5310" y="2965"/>
                    <a:pt x="5263" y="3024"/>
                    <a:pt x="5227" y="3084"/>
                  </a:cubicBezTo>
                  <a:cubicBezTo>
                    <a:pt x="5132" y="3262"/>
                    <a:pt x="5048" y="3441"/>
                    <a:pt x="4977" y="3620"/>
                  </a:cubicBezTo>
                  <a:cubicBezTo>
                    <a:pt x="4917" y="3715"/>
                    <a:pt x="4822" y="3786"/>
                    <a:pt x="4715" y="3810"/>
                  </a:cubicBezTo>
                  <a:cubicBezTo>
                    <a:pt x="4834" y="3703"/>
                    <a:pt x="4906" y="3536"/>
                    <a:pt x="4894" y="3369"/>
                  </a:cubicBezTo>
                  <a:cubicBezTo>
                    <a:pt x="4727" y="3358"/>
                    <a:pt x="4572" y="3429"/>
                    <a:pt x="4453" y="3548"/>
                  </a:cubicBezTo>
                  <a:cubicBezTo>
                    <a:pt x="4477" y="3441"/>
                    <a:pt x="4548" y="3346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41" y="3489"/>
                  </a:moveTo>
                  <a:cubicBezTo>
                    <a:pt x="3882" y="3393"/>
                    <a:pt x="3870" y="3274"/>
                    <a:pt x="3894" y="3167"/>
                  </a:cubicBezTo>
                  <a:cubicBezTo>
                    <a:pt x="3965" y="2988"/>
                    <a:pt x="4036" y="2798"/>
                    <a:pt x="4096" y="2619"/>
                  </a:cubicBezTo>
                  <a:cubicBezTo>
                    <a:pt x="4108" y="2548"/>
                    <a:pt x="4120" y="2465"/>
                    <a:pt x="4132" y="2393"/>
                  </a:cubicBezTo>
                  <a:cubicBezTo>
                    <a:pt x="4132" y="2465"/>
                    <a:pt x="4144" y="2548"/>
                    <a:pt x="4167" y="2631"/>
                  </a:cubicBezTo>
                  <a:cubicBezTo>
                    <a:pt x="4215" y="2810"/>
                    <a:pt x="4286" y="2988"/>
                    <a:pt x="4370" y="3179"/>
                  </a:cubicBezTo>
                  <a:cubicBezTo>
                    <a:pt x="4394" y="3286"/>
                    <a:pt x="4370" y="3405"/>
                    <a:pt x="4322" y="3500"/>
                  </a:cubicBezTo>
                  <a:cubicBezTo>
                    <a:pt x="4477" y="3334"/>
                    <a:pt x="4358" y="3048"/>
                    <a:pt x="4132" y="3048"/>
                  </a:cubicBezTo>
                  <a:cubicBezTo>
                    <a:pt x="3894" y="3048"/>
                    <a:pt x="3774" y="3334"/>
                    <a:pt x="3941" y="3500"/>
                  </a:cubicBezTo>
                  <a:close/>
                  <a:moveTo>
                    <a:pt x="4132" y="5227"/>
                  </a:moveTo>
                  <a:cubicBezTo>
                    <a:pt x="4251" y="5108"/>
                    <a:pt x="4322" y="4941"/>
                    <a:pt x="4322" y="4774"/>
                  </a:cubicBezTo>
                  <a:cubicBezTo>
                    <a:pt x="4370" y="4870"/>
                    <a:pt x="4394" y="4989"/>
                    <a:pt x="4370" y="5108"/>
                  </a:cubicBezTo>
                  <a:cubicBezTo>
                    <a:pt x="4286" y="5286"/>
                    <a:pt x="4215" y="5465"/>
                    <a:pt x="4167" y="5655"/>
                  </a:cubicBezTo>
                  <a:cubicBezTo>
                    <a:pt x="4144" y="5727"/>
                    <a:pt x="4132" y="5798"/>
                    <a:pt x="4132" y="5882"/>
                  </a:cubicBezTo>
                  <a:cubicBezTo>
                    <a:pt x="4120" y="5798"/>
                    <a:pt x="4108" y="5727"/>
                    <a:pt x="4096" y="5655"/>
                  </a:cubicBezTo>
                  <a:cubicBezTo>
                    <a:pt x="4036" y="5465"/>
                    <a:pt x="3965" y="5286"/>
                    <a:pt x="3894" y="5108"/>
                  </a:cubicBezTo>
                  <a:cubicBezTo>
                    <a:pt x="3870" y="4989"/>
                    <a:pt x="3882" y="4870"/>
                    <a:pt x="3941" y="4774"/>
                  </a:cubicBezTo>
                  <a:cubicBezTo>
                    <a:pt x="3929" y="4941"/>
                    <a:pt x="4001" y="5108"/>
                    <a:pt x="4132" y="5227"/>
                  </a:cubicBezTo>
                  <a:close/>
                  <a:moveTo>
                    <a:pt x="3239" y="5179"/>
                  </a:moveTo>
                  <a:close/>
                  <a:moveTo>
                    <a:pt x="3346" y="3358"/>
                  </a:moveTo>
                  <a:cubicBezTo>
                    <a:pt x="3346" y="3536"/>
                    <a:pt x="3405" y="3691"/>
                    <a:pt x="3536" y="3810"/>
                  </a:cubicBezTo>
                  <a:cubicBezTo>
                    <a:pt x="3417" y="3774"/>
                    <a:pt x="3334" y="3703"/>
                    <a:pt x="3262" y="3608"/>
                  </a:cubicBezTo>
                  <a:cubicBezTo>
                    <a:pt x="3191" y="3429"/>
                    <a:pt x="3120" y="3250"/>
                    <a:pt x="3024" y="3084"/>
                  </a:cubicBezTo>
                  <a:cubicBezTo>
                    <a:pt x="2989" y="3024"/>
                    <a:pt x="2941" y="2965"/>
                    <a:pt x="2881" y="2893"/>
                  </a:cubicBezTo>
                  <a:cubicBezTo>
                    <a:pt x="2953" y="2941"/>
                    <a:pt x="3012" y="2988"/>
                    <a:pt x="3072" y="3024"/>
                  </a:cubicBezTo>
                  <a:cubicBezTo>
                    <a:pt x="3251" y="3119"/>
                    <a:pt x="3429" y="3203"/>
                    <a:pt x="3608" y="3274"/>
                  </a:cubicBezTo>
                  <a:cubicBezTo>
                    <a:pt x="3703" y="3334"/>
                    <a:pt x="3774" y="3429"/>
                    <a:pt x="3798" y="3536"/>
                  </a:cubicBezTo>
                  <a:cubicBezTo>
                    <a:pt x="3679" y="3417"/>
                    <a:pt x="3524" y="3358"/>
                    <a:pt x="3358" y="3369"/>
                  </a:cubicBezTo>
                  <a:close/>
                  <a:moveTo>
                    <a:pt x="3798" y="4715"/>
                  </a:moveTo>
                  <a:cubicBezTo>
                    <a:pt x="3763" y="4834"/>
                    <a:pt x="3691" y="4929"/>
                    <a:pt x="3596" y="4989"/>
                  </a:cubicBezTo>
                  <a:cubicBezTo>
                    <a:pt x="3417" y="5060"/>
                    <a:pt x="3239" y="5144"/>
                    <a:pt x="3072" y="5227"/>
                  </a:cubicBezTo>
                  <a:cubicBezTo>
                    <a:pt x="3012" y="5263"/>
                    <a:pt x="2953" y="5310"/>
                    <a:pt x="2881" y="5370"/>
                  </a:cubicBezTo>
                  <a:cubicBezTo>
                    <a:pt x="2929" y="5298"/>
                    <a:pt x="2977" y="5239"/>
                    <a:pt x="3012" y="5179"/>
                  </a:cubicBezTo>
                  <a:cubicBezTo>
                    <a:pt x="3108" y="5001"/>
                    <a:pt x="3191" y="4834"/>
                    <a:pt x="3262" y="4643"/>
                  </a:cubicBezTo>
                  <a:cubicBezTo>
                    <a:pt x="3322" y="4548"/>
                    <a:pt x="3417" y="4477"/>
                    <a:pt x="3524" y="4453"/>
                  </a:cubicBezTo>
                  <a:cubicBezTo>
                    <a:pt x="3405" y="4572"/>
                    <a:pt x="3334" y="4727"/>
                    <a:pt x="3346" y="4893"/>
                  </a:cubicBezTo>
                  <a:cubicBezTo>
                    <a:pt x="3513" y="4917"/>
                    <a:pt x="3691" y="4846"/>
                    <a:pt x="3810" y="4727"/>
                  </a:cubicBezTo>
                  <a:close/>
                  <a:moveTo>
                    <a:pt x="2751" y="4012"/>
                  </a:moveTo>
                  <a:close/>
                  <a:moveTo>
                    <a:pt x="2596" y="4096"/>
                  </a:moveTo>
                  <a:cubicBezTo>
                    <a:pt x="2786" y="4036"/>
                    <a:pt x="2965" y="3977"/>
                    <a:pt x="3143" y="3893"/>
                  </a:cubicBezTo>
                  <a:cubicBezTo>
                    <a:pt x="3251" y="3870"/>
                    <a:pt x="3370" y="3881"/>
                    <a:pt x="3477" y="3941"/>
                  </a:cubicBezTo>
                  <a:cubicBezTo>
                    <a:pt x="3298" y="3941"/>
                    <a:pt x="3143" y="4001"/>
                    <a:pt x="3024" y="4131"/>
                  </a:cubicBezTo>
                  <a:cubicBezTo>
                    <a:pt x="3143" y="4262"/>
                    <a:pt x="3298" y="4334"/>
                    <a:pt x="3477" y="4322"/>
                  </a:cubicBezTo>
                  <a:cubicBezTo>
                    <a:pt x="3370" y="4382"/>
                    <a:pt x="3251" y="4393"/>
                    <a:pt x="3143" y="4370"/>
                  </a:cubicBezTo>
                  <a:cubicBezTo>
                    <a:pt x="2965" y="4298"/>
                    <a:pt x="2786" y="4227"/>
                    <a:pt x="2596" y="4167"/>
                  </a:cubicBezTo>
                  <a:cubicBezTo>
                    <a:pt x="2524" y="4155"/>
                    <a:pt x="2441" y="4143"/>
                    <a:pt x="2370" y="4131"/>
                  </a:cubicBezTo>
                  <a:cubicBezTo>
                    <a:pt x="2453" y="4120"/>
                    <a:pt x="2536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26"/>
            <p:cNvSpPr/>
            <p:nvPr/>
          </p:nvSpPr>
          <p:spPr>
            <a:xfrm>
              <a:off x="6237975" y="1551225"/>
              <a:ext cx="207200" cy="206875"/>
            </a:xfrm>
            <a:custGeom>
              <a:avLst/>
              <a:gdLst/>
              <a:ahLst/>
              <a:cxnLst/>
              <a:rect l="l" t="t" r="r" b="b"/>
              <a:pathLst>
                <a:path w="8288" h="8275" extrusionOk="0">
                  <a:moveTo>
                    <a:pt x="0" y="4131"/>
                  </a:moveTo>
                  <a:cubicBezTo>
                    <a:pt x="346" y="4167"/>
                    <a:pt x="477" y="4465"/>
                    <a:pt x="1012" y="4239"/>
                  </a:cubicBezTo>
                  <a:lnTo>
                    <a:pt x="1012" y="4239"/>
                  </a:lnTo>
                  <a:cubicBezTo>
                    <a:pt x="798" y="4334"/>
                    <a:pt x="512" y="4322"/>
                    <a:pt x="477" y="4727"/>
                  </a:cubicBezTo>
                  <a:cubicBezTo>
                    <a:pt x="691" y="4536"/>
                    <a:pt x="965" y="4643"/>
                    <a:pt x="1143" y="4310"/>
                  </a:cubicBezTo>
                  <a:lnTo>
                    <a:pt x="1143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48" y="4751"/>
                    <a:pt x="1143" y="4810"/>
                    <a:pt x="1239" y="4667"/>
                  </a:cubicBezTo>
                  <a:cubicBezTo>
                    <a:pt x="1370" y="4858"/>
                    <a:pt x="1715" y="4905"/>
                    <a:pt x="1786" y="4643"/>
                  </a:cubicBezTo>
                  <a:cubicBezTo>
                    <a:pt x="1548" y="4751"/>
                    <a:pt x="1477" y="4548"/>
                    <a:pt x="1477" y="4429"/>
                  </a:cubicBezTo>
                  <a:cubicBezTo>
                    <a:pt x="1477" y="4382"/>
                    <a:pt x="1500" y="4334"/>
                    <a:pt x="1536" y="4298"/>
                  </a:cubicBezTo>
                  <a:cubicBezTo>
                    <a:pt x="1572" y="4262"/>
                    <a:pt x="1679" y="4227"/>
                    <a:pt x="1727" y="4262"/>
                  </a:cubicBezTo>
                  <a:cubicBezTo>
                    <a:pt x="1786" y="4310"/>
                    <a:pt x="1762" y="4417"/>
                    <a:pt x="1655" y="4382"/>
                  </a:cubicBezTo>
                  <a:cubicBezTo>
                    <a:pt x="1715" y="4501"/>
                    <a:pt x="1905" y="4453"/>
                    <a:pt x="1905" y="4322"/>
                  </a:cubicBezTo>
                  <a:cubicBezTo>
                    <a:pt x="1905" y="4298"/>
                    <a:pt x="1905" y="4286"/>
                    <a:pt x="1905" y="4274"/>
                  </a:cubicBezTo>
                  <a:lnTo>
                    <a:pt x="1905" y="4262"/>
                  </a:lnTo>
                  <a:cubicBezTo>
                    <a:pt x="1893" y="4227"/>
                    <a:pt x="1870" y="4203"/>
                    <a:pt x="1846" y="4179"/>
                  </a:cubicBezTo>
                  <a:cubicBezTo>
                    <a:pt x="2155" y="4120"/>
                    <a:pt x="2465" y="4143"/>
                    <a:pt x="2763" y="4251"/>
                  </a:cubicBezTo>
                  <a:lnTo>
                    <a:pt x="2763" y="4251"/>
                  </a:lnTo>
                  <a:cubicBezTo>
                    <a:pt x="1881" y="4036"/>
                    <a:pt x="2167" y="4917"/>
                    <a:pt x="1620" y="4917"/>
                  </a:cubicBezTo>
                  <a:lnTo>
                    <a:pt x="1620" y="4917"/>
                  </a:lnTo>
                  <a:cubicBezTo>
                    <a:pt x="1881" y="4989"/>
                    <a:pt x="2036" y="4989"/>
                    <a:pt x="2143" y="4929"/>
                  </a:cubicBezTo>
                  <a:cubicBezTo>
                    <a:pt x="2417" y="4798"/>
                    <a:pt x="2310" y="4512"/>
                    <a:pt x="2429" y="4417"/>
                  </a:cubicBezTo>
                  <a:cubicBezTo>
                    <a:pt x="2453" y="4584"/>
                    <a:pt x="2548" y="4632"/>
                    <a:pt x="2679" y="4572"/>
                  </a:cubicBezTo>
                  <a:cubicBezTo>
                    <a:pt x="2548" y="4453"/>
                    <a:pt x="2655" y="4322"/>
                    <a:pt x="2786" y="4322"/>
                  </a:cubicBezTo>
                  <a:cubicBezTo>
                    <a:pt x="2989" y="4334"/>
                    <a:pt x="3251" y="4548"/>
                    <a:pt x="3596" y="4322"/>
                  </a:cubicBezTo>
                  <a:cubicBezTo>
                    <a:pt x="3667" y="4310"/>
                    <a:pt x="3727" y="4298"/>
                    <a:pt x="3798" y="4274"/>
                  </a:cubicBezTo>
                  <a:cubicBezTo>
                    <a:pt x="3739" y="4310"/>
                    <a:pt x="3679" y="4346"/>
                    <a:pt x="3620" y="4393"/>
                  </a:cubicBezTo>
                  <a:cubicBezTo>
                    <a:pt x="3215" y="4465"/>
                    <a:pt x="3191" y="4798"/>
                    <a:pt x="3048" y="4953"/>
                  </a:cubicBezTo>
                  <a:cubicBezTo>
                    <a:pt x="2953" y="5060"/>
                    <a:pt x="2786" y="5024"/>
                    <a:pt x="2798" y="4858"/>
                  </a:cubicBezTo>
                  <a:cubicBezTo>
                    <a:pt x="2655" y="4905"/>
                    <a:pt x="2620" y="5001"/>
                    <a:pt x="2727" y="5155"/>
                  </a:cubicBezTo>
                  <a:cubicBezTo>
                    <a:pt x="2572" y="5155"/>
                    <a:pt x="2453" y="4882"/>
                    <a:pt x="2155" y="4977"/>
                  </a:cubicBezTo>
                  <a:cubicBezTo>
                    <a:pt x="2048" y="5024"/>
                    <a:pt x="1929" y="5132"/>
                    <a:pt x="1798" y="5358"/>
                  </a:cubicBezTo>
                  <a:cubicBezTo>
                    <a:pt x="1810" y="5346"/>
                    <a:pt x="1834" y="5334"/>
                    <a:pt x="1846" y="5322"/>
                  </a:cubicBezTo>
                  <a:lnTo>
                    <a:pt x="1798" y="5358"/>
                  </a:lnTo>
                  <a:cubicBezTo>
                    <a:pt x="2191" y="4977"/>
                    <a:pt x="2608" y="5810"/>
                    <a:pt x="3084" y="5036"/>
                  </a:cubicBezTo>
                  <a:lnTo>
                    <a:pt x="3084" y="5036"/>
                  </a:lnTo>
                  <a:cubicBezTo>
                    <a:pt x="2941" y="5310"/>
                    <a:pt x="2739" y="5548"/>
                    <a:pt x="2489" y="5727"/>
                  </a:cubicBezTo>
                  <a:cubicBezTo>
                    <a:pt x="2489" y="5691"/>
                    <a:pt x="2489" y="5655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41" y="5596"/>
                    <a:pt x="2441" y="5584"/>
                  </a:cubicBezTo>
                  <a:cubicBezTo>
                    <a:pt x="2334" y="5489"/>
                    <a:pt x="2179" y="5584"/>
                    <a:pt x="2215" y="5715"/>
                  </a:cubicBezTo>
                  <a:cubicBezTo>
                    <a:pt x="2274" y="5620"/>
                    <a:pt x="2358" y="5679"/>
                    <a:pt x="2346" y="5751"/>
                  </a:cubicBezTo>
                  <a:cubicBezTo>
                    <a:pt x="2334" y="5810"/>
                    <a:pt x="2239" y="5858"/>
                    <a:pt x="2179" y="5858"/>
                  </a:cubicBezTo>
                  <a:cubicBezTo>
                    <a:pt x="2132" y="5858"/>
                    <a:pt x="2096" y="5834"/>
                    <a:pt x="2060" y="5810"/>
                  </a:cubicBezTo>
                  <a:cubicBezTo>
                    <a:pt x="1905" y="5703"/>
                    <a:pt x="1941" y="5477"/>
                    <a:pt x="2120" y="5429"/>
                  </a:cubicBezTo>
                  <a:cubicBezTo>
                    <a:pt x="1893" y="5298"/>
                    <a:pt x="1679" y="5584"/>
                    <a:pt x="1715" y="5810"/>
                  </a:cubicBezTo>
                  <a:cubicBezTo>
                    <a:pt x="1548" y="5775"/>
                    <a:pt x="1512" y="5882"/>
                    <a:pt x="1346" y="5739"/>
                  </a:cubicBezTo>
                  <a:cubicBezTo>
                    <a:pt x="1500" y="6167"/>
                    <a:pt x="1739" y="6060"/>
                    <a:pt x="1893" y="6132"/>
                  </a:cubicBezTo>
                  <a:lnTo>
                    <a:pt x="1893" y="6132"/>
                  </a:lnTo>
                  <a:cubicBezTo>
                    <a:pt x="1536" y="6013"/>
                    <a:pt x="1429" y="6287"/>
                    <a:pt x="1131" y="6298"/>
                  </a:cubicBezTo>
                  <a:cubicBezTo>
                    <a:pt x="1441" y="6572"/>
                    <a:pt x="1643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89" y="6834"/>
                    <a:pt x="1786" y="6965"/>
                    <a:pt x="2012" y="6417"/>
                  </a:cubicBezTo>
                  <a:lnTo>
                    <a:pt x="2012" y="6417"/>
                  </a:lnTo>
                  <a:cubicBezTo>
                    <a:pt x="1929" y="6632"/>
                    <a:pt x="1715" y="6834"/>
                    <a:pt x="1977" y="7144"/>
                  </a:cubicBezTo>
                  <a:cubicBezTo>
                    <a:pt x="1989" y="6846"/>
                    <a:pt x="2262" y="6739"/>
                    <a:pt x="2143" y="6382"/>
                  </a:cubicBezTo>
                  <a:lnTo>
                    <a:pt x="2143" y="6382"/>
                  </a:lnTo>
                  <a:cubicBezTo>
                    <a:pt x="2215" y="6548"/>
                    <a:pt x="2108" y="6775"/>
                    <a:pt x="2536" y="6929"/>
                  </a:cubicBezTo>
                  <a:cubicBezTo>
                    <a:pt x="2393" y="6763"/>
                    <a:pt x="2501" y="6727"/>
                    <a:pt x="2465" y="6560"/>
                  </a:cubicBezTo>
                  <a:cubicBezTo>
                    <a:pt x="2703" y="6608"/>
                    <a:pt x="2977" y="6394"/>
                    <a:pt x="2846" y="6156"/>
                  </a:cubicBezTo>
                  <a:cubicBezTo>
                    <a:pt x="2810" y="6334"/>
                    <a:pt x="2572" y="6382"/>
                    <a:pt x="2477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36" y="5929"/>
                  </a:cubicBezTo>
                  <a:cubicBezTo>
                    <a:pt x="2596" y="5929"/>
                    <a:pt x="2655" y="6013"/>
                    <a:pt x="2560" y="6060"/>
                  </a:cubicBezTo>
                  <a:cubicBezTo>
                    <a:pt x="2691" y="6096"/>
                    <a:pt x="2786" y="5941"/>
                    <a:pt x="2691" y="5846"/>
                  </a:cubicBezTo>
                  <a:cubicBezTo>
                    <a:pt x="2691" y="5834"/>
                    <a:pt x="2679" y="5822"/>
                    <a:pt x="2667" y="5810"/>
                  </a:cubicBezTo>
                  <a:lnTo>
                    <a:pt x="2655" y="5810"/>
                  </a:lnTo>
                  <a:cubicBezTo>
                    <a:pt x="2632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lnTo>
                    <a:pt x="3251" y="5203"/>
                  </a:lnTo>
                  <a:cubicBezTo>
                    <a:pt x="2477" y="5679"/>
                    <a:pt x="3298" y="6096"/>
                    <a:pt x="2917" y="6477"/>
                  </a:cubicBezTo>
                  <a:cubicBezTo>
                    <a:pt x="2929" y="6465"/>
                    <a:pt x="2941" y="6453"/>
                    <a:pt x="2953" y="6441"/>
                  </a:cubicBezTo>
                  <a:cubicBezTo>
                    <a:pt x="2941" y="6453"/>
                    <a:pt x="2929" y="6465"/>
                    <a:pt x="2917" y="6477"/>
                  </a:cubicBezTo>
                  <a:cubicBezTo>
                    <a:pt x="3084" y="6406"/>
                    <a:pt x="3215" y="6287"/>
                    <a:pt x="3298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7"/>
                    <a:pt x="3370" y="5620"/>
                    <a:pt x="3429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77" y="5096"/>
                    <a:pt x="3810" y="5060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27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46" y="6132"/>
                  </a:cubicBezTo>
                  <a:cubicBezTo>
                    <a:pt x="3286" y="6251"/>
                    <a:pt x="3286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25" y="5525"/>
                  </a:cubicBezTo>
                  <a:lnTo>
                    <a:pt x="4025" y="5525"/>
                  </a:lnTo>
                  <a:cubicBezTo>
                    <a:pt x="4132" y="5822"/>
                    <a:pt x="4156" y="6132"/>
                    <a:pt x="4096" y="6441"/>
                  </a:cubicBezTo>
                  <a:cubicBezTo>
                    <a:pt x="4072" y="6406"/>
                    <a:pt x="4048" y="6382"/>
                    <a:pt x="4013" y="6382"/>
                  </a:cubicBezTo>
                  <a:lnTo>
                    <a:pt x="4001" y="6382"/>
                  </a:lnTo>
                  <a:cubicBezTo>
                    <a:pt x="3989" y="6370"/>
                    <a:pt x="3977" y="6370"/>
                    <a:pt x="3953" y="6382"/>
                  </a:cubicBezTo>
                  <a:cubicBezTo>
                    <a:pt x="3822" y="6382"/>
                    <a:pt x="3775" y="6560"/>
                    <a:pt x="3894" y="6632"/>
                  </a:cubicBezTo>
                  <a:cubicBezTo>
                    <a:pt x="3870" y="6525"/>
                    <a:pt x="3965" y="6501"/>
                    <a:pt x="4013" y="6548"/>
                  </a:cubicBezTo>
                  <a:cubicBezTo>
                    <a:pt x="4048" y="6608"/>
                    <a:pt x="4013" y="6715"/>
                    <a:pt x="3977" y="6751"/>
                  </a:cubicBezTo>
                  <a:cubicBezTo>
                    <a:pt x="3941" y="6787"/>
                    <a:pt x="3894" y="6798"/>
                    <a:pt x="3846" y="6798"/>
                  </a:cubicBezTo>
                  <a:cubicBezTo>
                    <a:pt x="3727" y="6798"/>
                    <a:pt x="3525" y="6739"/>
                    <a:pt x="3632" y="6489"/>
                  </a:cubicBezTo>
                  <a:cubicBezTo>
                    <a:pt x="3370" y="6560"/>
                    <a:pt x="3417" y="6918"/>
                    <a:pt x="3608" y="7049"/>
                  </a:cubicBezTo>
                  <a:cubicBezTo>
                    <a:pt x="3465" y="7144"/>
                    <a:pt x="3525" y="7239"/>
                    <a:pt x="3298" y="7263"/>
                  </a:cubicBezTo>
                  <a:cubicBezTo>
                    <a:pt x="3715" y="7453"/>
                    <a:pt x="3798" y="7215"/>
                    <a:pt x="3965" y="7144"/>
                  </a:cubicBezTo>
                  <a:lnTo>
                    <a:pt x="3965" y="7144"/>
                  </a:lnTo>
                  <a:cubicBezTo>
                    <a:pt x="3632" y="7322"/>
                    <a:pt x="3739" y="7596"/>
                    <a:pt x="3548" y="7811"/>
                  </a:cubicBezTo>
                  <a:cubicBezTo>
                    <a:pt x="3953" y="7775"/>
                    <a:pt x="3941" y="7477"/>
                    <a:pt x="4037" y="7275"/>
                  </a:cubicBezTo>
                  <a:lnTo>
                    <a:pt x="4037" y="7275"/>
                  </a:lnTo>
                  <a:cubicBezTo>
                    <a:pt x="3810" y="7811"/>
                    <a:pt x="4108" y="7941"/>
                    <a:pt x="4144" y="8275"/>
                  </a:cubicBezTo>
                  <a:cubicBezTo>
                    <a:pt x="4167" y="7941"/>
                    <a:pt x="4477" y="7811"/>
                    <a:pt x="4251" y="7275"/>
                  </a:cubicBezTo>
                  <a:lnTo>
                    <a:pt x="4251" y="7275"/>
                  </a:lnTo>
                  <a:cubicBezTo>
                    <a:pt x="4346" y="7477"/>
                    <a:pt x="4334" y="7775"/>
                    <a:pt x="4739" y="7811"/>
                  </a:cubicBezTo>
                  <a:cubicBezTo>
                    <a:pt x="4537" y="7584"/>
                    <a:pt x="4656" y="7322"/>
                    <a:pt x="4322" y="7144"/>
                  </a:cubicBezTo>
                  <a:lnTo>
                    <a:pt x="4322" y="7144"/>
                  </a:lnTo>
                  <a:cubicBezTo>
                    <a:pt x="4489" y="7215"/>
                    <a:pt x="4572" y="7453"/>
                    <a:pt x="4989" y="7263"/>
                  </a:cubicBezTo>
                  <a:cubicBezTo>
                    <a:pt x="4763" y="7239"/>
                    <a:pt x="4822" y="7144"/>
                    <a:pt x="4679" y="7049"/>
                  </a:cubicBezTo>
                  <a:cubicBezTo>
                    <a:pt x="4870" y="6918"/>
                    <a:pt x="4918" y="6560"/>
                    <a:pt x="4656" y="6489"/>
                  </a:cubicBezTo>
                  <a:cubicBezTo>
                    <a:pt x="4763" y="6739"/>
                    <a:pt x="4560" y="6810"/>
                    <a:pt x="4441" y="6798"/>
                  </a:cubicBezTo>
                  <a:cubicBezTo>
                    <a:pt x="4394" y="6798"/>
                    <a:pt x="4346" y="6787"/>
                    <a:pt x="4310" y="6751"/>
                  </a:cubicBezTo>
                  <a:cubicBezTo>
                    <a:pt x="4275" y="6715"/>
                    <a:pt x="4239" y="6608"/>
                    <a:pt x="4275" y="6548"/>
                  </a:cubicBezTo>
                  <a:cubicBezTo>
                    <a:pt x="4310" y="6501"/>
                    <a:pt x="4418" y="6525"/>
                    <a:pt x="4382" y="6632"/>
                  </a:cubicBezTo>
                  <a:cubicBezTo>
                    <a:pt x="4406" y="6620"/>
                    <a:pt x="4418" y="6608"/>
                    <a:pt x="4429" y="6596"/>
                  </a:cubicBezTo>
                  <a:cubicBezTo>
                    <a:pt x="4477" y="6548"/>
                    <a:pt x="4477" y="6477"/>
                    <a:pt x="4429" y="6429"/>
                  </a:cubicBezTo>
                  <a:cubicBezTo>
                    <a:pt x="4406" y="6394"/>
                    <a:pt x="4370" y="6382"/>
                    <a:pt x="4334" y="6382"/>
                  </a:cubicBezTo>
                  <a:cubicBezTo>
                    <a:pt x="4310" y="6370"/>
                    <a:pt x="4298" y="6370"/>
                    <a:pt x="4287" y="6382"/>
                  </a:cubicBezTo>
                  <a:lnTo>
                    <a:pt x="4275" y="6382"/>
                  </a:lnTo>
                  <a:cubicBezTo>
                    <a:pt x="4239" y="6382"/>
                    <a:pt x="4215" y="6406"/>
                    <a:pt x="4191" y="6441"/>
                  </a:cubicBezTo>
                  <a:cubicBezTo>
                    <a:pt x="4132" y="6132"/>
                    <a:pt x="4156" y="5822"/>
                    <a:pt x="4263" y="5525"/>
                  </a:cubicBezTo>
                  <a:cubicBezTo>
                    <a:pt x="4048" y="6406"/>
                    <a:pt x="4929" y="6120"/>
                    <a:pt x="4929" y="6656"/>
                  </a:cubicBezTo>
                  <a:lnTo>
                    <a:pt x="4929" y="6608"/>
                  </a:lnTo>
                  <a:lnTo>
                    <a:pt x="4929" y="6656"/>
                  </a:lnTo>
                  <a:cubicBezTo>
                    <a:pt x="5001" y="6406"/>
                    <a:pt x="5001" y="6251"/>
                    <a:pt x="4941" y="6144"/>
                  </a:cubicBezTo>
                  <a:cubicBezTo>
                    <a:pt x="4810" y="5870"/>
                    <a:pt x="4525" y="5965"/>
                    <a:pt x="4429" y="5858"/>
                  </a:cubicBezTo>
                  <a:cubicBezTo>
                    <a:pt x="4596" y="5834"/>
                    <a:pt x="4644" y="5739"/>
                    <a:pt x="4572" y="5596"/>
                  </a:cubicBezTo>
                  <a:cubicBezTo>
                    <a:pt x="4465" y="5739"/>
                    <a:pt x="4322" y="5632"/>
                    <a:pt x="4322" y="5501"/>
                  </a:cubicBezTo>
                  <a:cubicBezTo>
                    <a:pt x="4334" y="5298"/>
                    <a:pt x="4560" y="5036"/>
                    <a:pt x="4322" y="4691"/>
                  </a:cubicBezTo>
                  <a:cubicBezTo>
                    <a:pt x="4322" y="4620"/>
                    <a:pt x="4298" y="4560"/>
                    <a:pt x="4287" y="4489"/>
                  </a:cubicBezTo>
                  <a:cubicBezTo>
                    <a:pt x="4310" y="4548"/>
                    <a:pt x="4346" y="4608"/>
                    <a:pt x="4394" y="4667"/>
                  </a:cubicBezTo>
                  <a:cubicBezTo>
                    <a:pt x="4465" y="5072"/>
                    <a:pt x="4810" y="5096"/>
                    <a:pt x="4965" y="5239"/>
                  </a:cubicBezTo>
                  <a:cubicBezTo>
                    <a:pt x="5060" y="5334"/>
                    <a:pt x="5037" y="5501"/>
                    <a:pt x="4858" y="5489"/>
                  </a:cubicBezTo>
                  <a:cubicBezTo>
                    <a:pt x="4906" y="5620"/>
                    <a:pt x="5001" y="5667"/>
                    <a:pt x="5156" y="5560"/>
                  </a:cubicBezTo>
                  <a:cubicBezTo>
                    <a:pt x="5168" y="5703"/>
                    <a:pt x="4882" y="5834"/>
                    <a:pt x="4989" y="6132"/>
                  </a:cubicBezTo>
                  <a:cubicBezTo>
                    <a:pt x="5025" y="6239"/>
                    <a:pt x="5132" y="6358"/>
                    <a:pt x="5358" y="6489"/>
                  </a:cubicBezTo>
                  <a:lnTo>
                    <a:pt x="5358" y="6489"/>
                  </a:lnTo>
                  <a:cubicBezTo>
                    <a:pt x="4989" y="6096"/>
                    <a:pt x="5811" y="5679"/>
                    <a:pt x="5037" y="5203"/>
                  </a:cubicBezTo>
                  <a:lnTo>
                    <a:pt x="5037" y="5203"/>
                  </a:lnTo>
                  <a:cubicBezTo>
                    <a:pt x="5322" y="5334"/>
                    <a:pt x="5561" y="5548"/>
                    <a:pt x="5739" y="5798"/>
                  </a:cubicBezTo>
                  <a:cubicBezTo>
                    <a:pt x="5691" y="5798"/>
                    <a:pt x="5656" y="5798"/>
                    <a:pt x="5632" y="5822"/>
                  </a:cubicBezTo>
                  <a:lnTo>
                    <a:pt x="5632" y="5822"/>
                  </a:lnTo>
                  <a:cubicBezTo>
                    <a:pt x="5620" y="5834"/>
                    <a:pt x="5608" y="5834"/>
                    <a:pt x="5596" y="5846"/>
                  </a:cubicBezTo>
                  <a:cubicBezTo>
                    <a:pt x="5549" y="5906"/>
                    <a:pt x="5549" y="5989"/>
                    <a:pt x="5596" y="6048"/>
                  </a:cubicBezTo>
                  <a:cubicBezTo>
                    <a:pt x="5620" y="6072"/>
                    <a:pt x="5668" y="6084"/>
                    <a:pt x="5703" y="6072"/>
                  </a:cubicBezTo>
                  <a:lnTo>
                    <a:pt x="5727" y="6072"/>
                  </a:lnTo>
                  <a:cubicBezTo>
                    <a:pt x="5632" y="6025"/>
                    <a:pt x="5691" y="5941"/>
                    <a:pt x="5751" y="5941"/>
                  </a:cubicBezTo>
                  <a:cubicBezTo>
                    <a:pt x="5822" y="5953"/>
                    <a:pt x="5870" y="6060"/>
                    <a:pt x="5870" y="6108"/>
                  </a:cubicBezTo>
                  <a:cubicBezTo>
                    <a:pt x="5858" y="6156"/>
                    <a:pt x="5846" y="6203"/>
                    <a:pt x="5811" y="6239"/>
                  </a:cubicBezTo>
                  <a:cubicBezTo>
                    <a:pt x="5715" y="6394"/>
                    <a:pt x="5477" y="6346"/>
                    <a:pt x="5441" y="6167"/>
                  </a:cubicBezTo>
                  <a:cubicBezTo>
                    <a:pt x="5310" y="6406"/>
                    <a:pt x="5584" y="6620"/>
                    <a:pt x="5822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98"/>
                    <a:pt x="6072" y="6560"/>
                    <a:pt x="6144" y="6394"/>
                  </a:cubicBezTo>
                  <a:lnTo>
                    <a:pt x="6144" y="6394"/>
                  </a:lnTo>
                  <a:cubicBezTo>
                    <a:pt x="6025" y="6763"/>
                    <a:pt x="6287" y="6870"/>
                    <a:pt x="6311" y="7168"/>
                  </a:cubicBezTo>
                  <a:cubicBezTo>
                    <a:pt x="6573" y="6846"/>
                    <a:pt x="6358" y="6656"/>
                    <a:pt x="6275" y="6429"/>
                  </a:cubicBezTo>
                  <a:lnTo>
                    <a:pt x="6275" y="6429"/>
                  </a:lnTo>
                  <a:cubicBezTo>
                    <a:pt x="6501" y="6977"/>
                    <a:pt x="6799" y="6858"/>
                    <a:pt x="7061" y="7072"/>
                  </a:cubicBezTo>
                  <a:cubicBezTo>
                    <a:pt x="6846" y="6810"/>
                    <a:pt x="6965" y="6501"/>
                    <a:pt x="6430" y="6287"/>
                  </a:cubicBezTo>
                  <a:lnTo>
                    <a:pt x="6430" y="6287"/>
                  </a:lnTo>
                  <a:cubicBezTo>
                    <a:pt x="6644" y="6370"/>
                    <a:pt x="6846" y="6584"/>
                    <a:pt x="7156" y="6322"/>
                  </a:cubicBezTo>
                  <a:cubicBezTo>
                    <a:pt x="6858" y="6298"/>
                    <a:pt x="6751" y="6036"/>
                    <a:pt x="6394" y="6144"/>
                  </a:cubicBezTo>
                  <a:lnTo>
                    <a:pt x="6394" y="6144"/>
                  </a:lnTo>
                  <a:cubicBezTo>
                    <a:pt x="6549" y="6072"/>
                    <a:pt x="6787" y="6191"/>
                    <a:pt x="6942" y="5751"/>
                  </a:cubicBezTo>
                  <a:cubicBezTo>
                    <a:pt x="6775" y="5906"/>
                    <a:pt x="6739" y="5786"/>
                    <a:pt x="6573" y="5822"/>
                  </a:cubicBezTo>
                  <a:cubicBezTo>
                    <a:pt x="6608" y="5596"/>
                    <a:pt x="6394" y="5322"/>
                    <a:pt x="6168" y="5441"/>
                  </a:cubicBezTo>
                  <a:cubicBezTo>
                    <a:pt x="6346" y="5489"/>
                    <a:pt x="6382" y="5727"/>
                    <a:pt x="6227" y="5822"/>
                  </a:cubicBezTo>
                  <a:cubicBezTo>
                    <a:pt x="6192" y="5846"/>
                    <a:pt x="6156" y="5870"/>
                    <a:pt x="6108" y="5870"/>
                  </a:cubicBezTo>
                  <a:cubicBezTo>
                    <a:pt x="6049" y="5870"/>
                    <a:pt x="5942" y="5822"/>
                    <a:pt x="5942" y="5763"/>
                  </a:cubicBezTo>
                  <a:cubicBezTo>
                    <a:pt x="5930" y="5703"/>
                    <a:pt x="6013" y="5632"/>
                    <a:pt x="6072" y="5739"/>
                  </a:cubicBezTo>
                  <a:cubicBezTo>
                    <a:pt x="6072" y="5727"/>
                    <a:pt x="6072" y="5715"/>
                    <a:pt x="6072" y="5703"/>
                  </a:cubicBezTo>
                  <a:cubicBezTo>
                    <a:pt x="6072" y="5667"/>
                    <a:pt x="6061" y="5632"/>
                    <a:pt x="6037" y="5608"/>
                  </a:cubicBezTo>
                  <a:cubicBezTo>
                    <a:pt x="5965" y="5548"/>
                    <a:pt x="5870" y="5560"/>
                    <a:pt x="5811" y="5632"/>
                  </a:cubicBezTo>
                  <a:lnTo>
                    <a:pt x="5811" y="5644"/>
                  </a:lnTo>
                  <a:cubicBezTo>
                    <a:pt x="5799" y="5667"/>
                    <a:pt x="5787" y="5703"/>
                    <a:pt x="5799" y="5739"/>
                  </a:cubicBezTo>
                  <a:cubicBezTo>
                    <a:pt x="5537" y="5572"/>
                    <a:pt x="5334" y="5322"/>
                    <a:pt x="5203" y="5048"/>
                  </a:cubicBezTo>
                  <a:cubicBezTo>
                    <a:pt x="5680" y="5822"/>
                    <a:pt x="6096" y="5001"/>
                    <a:pt x="6477" y="5382"/>
                  </a:cubicBezTo>
                  <a:cubicBezTo>
                    <a:pt x="6465" y="5358"/>
                    <a:pt x="6453" y="5346"/>
                    <a:pt x="6442" y="5334"/>
                  </a:cubicBezTo>
                  <a:cubicBezTo>
                    <a:pt x="6453" y="5346"/>
                    <a:pt x="6465" y="5358"/>
                    <a:pt x="6477" y="5382"/>
                  </a:cubicBezTo>
                  <a:cubicBezTo>
                    <a:pt x="6358" y="5155"/>
                    <a:pt x="6239" y="5036"/>
                    <a:pt x="6120" y="5001"/>
                  </a:cubicBezTo>
                  <a:cubicBezTo>
                    <a:pt x="5822" y="4905"/>
                    <a:pt x="5703" y="5179"/>
                    <a:pt x="5561" y="5167"/>
                  </a:cubicBezTo>
                  <a:cubicBezTo>
                    <a:pt x="5668" y="5024"/>
                    <a:pt x="5620" y="4929"/>
                    <a:pt x="5489" y="4870"/>
                  </a:cubicBezTo>
                  <a:cubicBezTo>
                    <a:pt x="5501" y="5048"/>
                    <a:pt x="5334" y="5072"/>
                    <a:pt x="5239" y="4977"/>
                  </a:cubicBezTo>
                  <a:cubicBezTo>
                    <a:pt x="5096" y="4822"/>
                    <a:pt x="5072" y="4477"/>
                    <a:pt x="4656" y="4405"/>
                  </a:cubicBezTo>
                  <a:cubicBezTo>
                    <a:pt x="4608" y="4370"/>
                    <a:pt x="4548" y="4322"/>
                    <a:pt x="4489" y="4298"/>
                  </a:cubicBezTo>
                  <a:cubicBezTo>
                    <a:pt x="4548" y="4322"/>
                    <a:pt x="4620" y="4334"/>
                    <a:pt x="4691" y="4346"/>
                  </a:cubicBezTo>
                  <a:cubicBezTo>
                    <a:pt x="5025" y="4572"/>
                    <a:pt x="5287" y="4358"/>
                    <a:pt x="5501" y="4346"/>
                  </a:cubicBezTo>
                  <a:cubicBezTo>
                    <a:pt x="5632" y="4346"/>
                    <a:pt x="5739" y="4477"/>
                    <a:pt x="5596" y="4584"/>
                  </a:cubicBezTo>
                  <a:cubicBezTo>
                    <a:pt x="5739" y="4655"/>
                    <a:pt x="5834" y="4608"/>
                    <a:pt x="5858" y="4429"/>
                  </a:cubicBezTo>
                  <a:cubicBezTo>
                    <a:pt x="5965" y="4524"/>
                    <a:pt x="5858" y="4810"/>
                    <a:pt x="6144" y="4953"/>
                  </a:cubicBezTo>
                  <a:cubicBezTo>
                    <a:pt x="6251" y="5001"/>
                    <a:pt x="6406" y="5013"/>
                    <a:pt x="6656" y="4941"/>
                  </a:cubicBezTo>
                  <a:lnTo>
                    <a:pt x="6656" y="4941"/>
                  </a:lnTo>
                  <a:cubicBezTo>
                    <a:pt x="6120" y="4929"/>
                    <a:pt x="6406" y="4060"/>
                    <a:pt x="5525" y="4262"/>
                  </a:cubicBezTo>
                  <a:lnTo>
                    <a:pt x="5525" y="4262"/>
                  </a:lnTo>
                  <a:cubicBezTo>
                    <a:pt x="5822" y="4155"/>
                    <a:pt x="6132" y="4131"/>
                    <a:pt x="6442" y="4191"/>
                  </a:cubicBezTo>
                  <a:cubicBezTo>
                    <a:pt x="6406" y="4215"/>
                    <a:pt x="6394" y="4251"/>
                    <a:pt x="6382" y="4286"/>
                  </a:cubicBezTo>
                  <a:lnTo>
                    <a:pt x="6382" y="4286"/>
                  </a:lnTo>
                  <a:cubicBezTo>
                    <a:pt x="6382" y="4310"/>
                    <a:pt x="6382" y="4322"/>
                    <a:pt x="6382" y="4334"/>
                  </a:cubicBezTo>
                  <a:cubicBezTo>
                    <a:pt x="6382" y="4465"/>
                    <a:pt x="6573" y="4512"/>
                    <a:pt x="6632" y="4393"/>
                  </a:cubicBezTo>
                  <a:cubicBezTo>
                    <a:pt x="6525" y="4429"/>
                    <a:pt x="6513" y="4322"/>
                    <a:pt x="6561" y="4286"/>
                  </a:cubicBezTo>
                  <a:cubicBezTo>
                    <a:pt x="6608" y="4239"/>
                    <a:pt x="6715" y="4286"/>
                    <a:pt x="6751" y="4322"/>
                  </a:cubicBezTo>
                  <a:cubicBezTo>
                    <a:pt x="6787" y="4358"/>
                    <a:pt x="6811" y="4393"/>
                    <a:pt x="6811" y="4441"/>
                  </a:cubicBezTo>
                  <a:cubicBezTo>
                    <a:pt x="6811" y="4572"/>
                    <a:pt x="6739" y="4763"/>
                    <a:pt x="6501" y="4667"/>
                  </a:cubicBezTo>
                  <a:cubicBezTo>
                    <a:pt x="6573" y="4917"/>
                    <a:pt x="6918" y="4882"/>
                    <a:pt x="7049" y="4679"/>
                  </a:cubicBezTo>
                  <a:cubicBezTo>
                    <a:pt x="7144" y="4834"/>
                    <a:pt x="7251" y="4774"/>
                    <a:pt x="7263" y="4989"/>
                  </a:cubicBezTo>
                  <a:cubicBezTo>
                    <a:pt x="7466" y="4584"/>
                    <a:pt x="7215" y="4489"/>
                    <a:pt x="7156" y="4334"/>
                  </a:cubicBezTo>
                  <a:lnTo>
                    <a:pt x="7156" y="4334"/>
                  </a:lnTo>
                  <a:cubicBezTo>
                    <a:pt x="7323" y="4667"/>
                    <a:pt x="7596" y="4548"/>
                    <a:pt x="7811" y="4751"/>
                  </a:cubicBezTo>
                  <a:cubicBezTo>
                    <a:pt x="7775" y="4346"/>
                    <a:pt x="7489" y="4358"/>
                    <a:pt x="7275" y="4251"/>
                  </a:cubicBezTo>
                  <a:lnTo>
                    <a:pt x="7275" y="4251"/>
                  </a:lnTo>
                  <a:cubicBezTo>
                    <a:pt x="7811" y="4489"/>
                    <a:pt x="7942" y="4179"/>
                    <a:pt x="8287" y="4155"/>
                  </a:cubicBezTo>
                  <a:cubicBezTo>
                    <a:pt x="7942" y="4120"/>
                    <a:pt x="7811" y="3810"/>
                    <a:pt x="7275" y="4048"/>
                  </a:cubicBezTo>
                  <a:lnTo>
                    <a:pt x="7275" y="4048"/>
                  </a:lnTo>
                  <a:cubicBezTo>
                    <a:pt x="7489" y="3953"/>
                    <a:pt x="7775" y="3965"/>
                    <a:pt x="7811" y="3548"/>
                  </a:cubicBezTo>
                  <a:cubicBezTo>
                    <a:pt x="7596" y="3750"/>
                    <a:pt x="7323" y="3631"/>
                    <a:pt x="7156" y="3977"/>
                  </a:cubicBezTo>
                  <a:lnTo>
                    <a:pt x="7156" y="3977"/>
                  </a:lnTo>
                  <a:cubicBezTo>
                    <a:pt x="7215" y="3810"/>
                    <a:pt x="7466" y="3715"/>
                    <a:pt x="7263" y="3310"/>
                  </a:cubicBezTo>
                  <a:cubicBezTo>
                    <a:pt x="7251" y="3524"/>
                    <a:pt x="7144" y="3477"/>
                    <a:pt x="7049" y="3620"/>
                  </a:cubicBezTo>
                  <a:cubicBezTo>
                    <a:pt x="6918" y="3429"/>
                    <a:pt x="6573" y="3381"/>
                    <a:pt x="6501" y="3631"/>
                  </a:cubicBezTo>
                  <a:cubicBezTo>
                    <a:pt x="6739" y="3536"/>
                    <a:pt x="6811" y="3727"/>
                    <a:pt x="6811" y="3858"/>
                  </a:cubicBezTo>
                  <a:cubicBezTo>
                    <a:pt x="6811" y="3905"/>
                    <a:pt x="6787" y="3941"/>
                    <a:pt x="6751" y="3977"/>
                  </a:cubicBezTo>
                  <a:cubicBezTo>
                    <a:pt x="6715" y="4012"/>
                    <a:pt x="6608" y="4060"/>
                    <a:pt x="6561" y="4024"/>
                  </a:cubicBezTo>
                  <a:cubicBezTo>
                    <a:pt x="6513" y="3977"/>
                    <a:pt x="6525" y="3870"/>
                    <a:pt x="6632" y="3905"/>
                  </a:cubicBezTo>
                  <a:cubicBezTo>
                    <a:pt x="6620" y="3893"/>
                    <a:pt x="6608" y="3881"/>
                    <a:pt x="6596" y="3870"/>
                  </a:cubicBezTo>
                  <a:cubicBezTo>
                    <a:pt x="6549" y="3822"/>
                    <a:pt x="6477" y="3822"/>
                    <a:pt x="6430" y="3870"/>
                  </a:cubicBezTo>
                  <a:cubicBezTo>
                    <a:pt x="6406" y="3893"/>
                    <a:pt x="6382" y="3929"/>
                    <a:pt x="6382" y="3965"/>
                  </a:cubicBezTo>
                  <a:cubicBezTo>
                    <a:pt x="6382" y="3977"/>
                    <a:pt x="6382" y="3989"/>
                    <a:pt x="6382" y="4001"/>
                  </a:cubicBezTo>
                  <a:lnTo>
                    <a:pt x="6382" y="4012"/>
                  </a:lnTo>
                  <a:cubicBezTo>
                    <a:pt x="6394" y="4048"/>
                    <a:pt x="6406" y="4084"/>
                    <a:pt x="6442" y="4096"/>
                  </a:cubicBezTo>
                  <a:cubicBezTo>
                    <a:pt x="6132" y="4155"/>
                    <a:pt x="5822" y="4131"/>
                    <a:pt x="5525" y="4036"/>
                  </a:cubicBezTo>
                  <a:cubicBezTo>
                    <a:pt x="6418" y="4239"/>
                    <a:pt x="6120" y="3369"/>
                    <a:pt x="6668" y="3358"/>
                  </a:cubicBezTo>
                  <a:lnTo>
                    <a:pt x="6608" y="3358"/>
                  </a:lnTo>
                  <a:cubicBezTo>
                    <a:pt x="6620" y="3358"/>
                    <a:pt x="6644" y="3358"/>
                    <a:pt x="6668" y="3358"/>
                  </a:cubicBezTo>
                  <a:cubicBezTo>
                    <a:pt x="6418" y="3286"/>
                    <a:pt x="6251" y="3286"/>
                    <a:pt x="6144" y="3346"/>
                  </a:cubicBezTo>
                  <a:cubicBezTo>
                    <a:pt x="5870" y="3477"/>
                    <a:pt x="5977" y="3762"/>
                    <a:pt x="5870" y="3870"/>
                  </a:cubicBezTo>
                  <a:cubicBezTo>
                    <a:pt x="5846" y="3691"/>
                    <a:pt x="5739" y="3643"/>
                    <a:pt x="5608" y="3703"/>
                  </a:cubicBezTo>
                  <a:cubicBezTo>
                    <a:pt x="5739" y="3822"/>
                    <a:pt x="5632" y="3965"/>
                    <a:pt x="5501" y="3953"/>
                  </a:cubicBezTo>
                  <a:cubicBezTo>
                    <a:pt x="5299" y="3953"/>
                    <a:pt x="5037" y="3727"/>
                    <a:pt x="4691" y="3953"/>
                  </a:cubicBezTo>
                  <a:cubicBezTo>
                    <a:pt x="4620" y="3965"/>
                    <a:pt x="4560" y="3977"/>
                    <a:pt x="4489" y="4001"/>
                  </a:cubicBezTo>
                  <a:cubicBezTo>
                    <a:pt x="4548" y="3965"/>
                    <a:pt x="4608" y="3929"/>
                    <a:pt x="4668" y="3893"/>
                  </a:cubicBezTo>
                  <a:cubicBezTo>
                    <a:pt x="5072" y="3822"/>
                    <a:pt x="5108" y="3477"/>
                    <a:pt x="5239" y="3322"/>
                  </a:cubicBezTo>
                  <a:cubicBezTo>
                    <a:pt x="5334" y="3227"/>
                    <a:pt x="5513" y="3250"/>
                    <a:pt x="5489" y="3429"/>
                  </a:cubicBezTo>
                  <a:cubicBezTo>
                    <a:pt x="5632" y="3381"/>
                    <a:pt x="5668" y="3274"/>
                    <a:pt x="5561" y="3131"/>
                  </a:cubicBezTo>
                  <a:cubicBezTo>
                    <a:pt x="5715" y="3119"/>
                    <a:pt x="5834" y="3393"/>
                    <a:pt x="6132" y="3298"/>
                  </a:cubicBezTo>
                  <a:cubicBezTo>
                    <a:pt x="6251" y="3262"/>
                    <a:pt x="6358" y="3155"/>
                    <a:pt x="6489" y="2917"/>
                  </a:cubicBezTo>
                  <a:lnTo>
                    <a:pt x="6489" y="2917"/>
                  </a:lnTo>
                  <a:cubicBezTo>
                    <a:pt x="6096" y="3298"/>
                    <a:pt x="5691" y="2477"/>
                    <a:pt x="5215" y="3250"/>
                  </a:cubicBezTo>
                  <a:lnTo>
                    <a:pt x="5215" y="3250"/>
                  </a:lnTo>
                  <a:cubicBezTo>
                    <a:pt x="5346" y="2965"/>
                    <a:pt x="5549" y="2727"/>
                    <a:pt x="5811" y="2548"/>
                  </a:cubicBezTo>
                  <a:cubicBezTo>
                    <a:pt x="5799" y="2584"/>
                    <a:pt x="5799" y="2619"/>
                    <a:pt x="5822" y="2655"/>
                  </a:cubicBezTo>
                  <a:lnTo>
                    <a:pt x="5822" y="2667"/>
                  </a:lnTo>
                  <a:cubicBezTo>
                    <a:pt x="5834" y="2679"/>
                    <a:pt x="5846" y="2691"/>
                    <a:pt x="5858" y="2691"/>
                  </a:cubicBezTo>
                  <a:cubicBezTo>
                    <a:pt x="5953" y="2786"/>
                    <a:pt x="6108" y="2691"/>
                    <a:pt x="6072" y="2560"/>
                  </a:cubicBezTo>
                  <a:cubicBezTo>
                    <a:pt x="6025" y="2655"/>
                    <a:pt x="5930" y="2596"/>
                    <a:pt x="5942" y="2536"/>
                  </a:cubicBezTo>
                  <a:cubicBezTo>
                    <a:pt x="5953" y="2465"/>
                    <a:pt x="6049" y="2417"/>
                    <a:pt x="6108" y="2417"/>
                  </a:cubicBezTo>
                  <a:cubicBezTo>
                    <a:pt x="6156" y="2417"/>
                    <a:pt x="6203" y="2441"/>
                    <a:pt x="6227" y="2477"/>
                  </a:cubicBezTo>
                  <a:cubicBezTo>
                    <a:pt x="6382" y="2572"/>
                    <a:pt x="6346" y="2810"/>
                    <a:pt x="6168" y="2846"/>
                  </a:cubicBezTo>
                  <a:cubicBezTo>
                    <a:pt x="6406" y="2977"/>
                    <a:pt x="6620" y="2703"/>
                    <a:pt x="6573" y="2465"/>
                  </a:cubicBezTo>
                  <a:cubicBezTo>
                    <a:pt x="6739" y="2500"/>
                    <a:pt x="6775" y="2393"/>
                    <a:pt x="6942" y="2536"/>
                  </a:cubicBezTo>
                  <a:cubicBezTo>
                    <a:pt x="6787" y="2107"/>
                    <a:pt x="6561" y="2215"/>
                    <a:pt x="6394" y="2143"/>
                  </a:cubicBezTo>
                  <a:lnTo>
                    <a:pt x="6394" y="2143"/>
                  </a:lnTo>
                  <a:cubicBezTo>
                    <a:pt x="6751" y="2262"/>
                    <a:pt x="6858" y="1988"/>
                    <a:pt x="7156" y="1976"/>
                  </a:cubicBezTo>
                  <a:cubicBezTo>
                    <a:pt x="6846" y="1715"/>
                    <a:pt x="6644" y="1929"/>
                    <a:pt x="6430" y="2012"/>
                  </a:cubicBezTo>
                  <a:lnTo>
                    <a:pt x="6430" y="2012"/>
                  </a:lnTo>
                  <a:cubicBezTo>
                    <a:pt x="6977" y="1786"/>
                    <a:pt x="6846" y="1488"/>
                    <a:pt x="7073" y="1226"/>
                  </a:cubicBezTo>
                  <a:cubicBezTo>
                    <a:pt x="6811" y="1441"/>
                    <a:pt x="6501" y="1322"/>
                    <a:pt x="6287" y="1857"/>
                  </a:cubicBezTo>
                  <a:lnTo>
                    <a:pt x="6287" y="1857"/>
                  </a:lnTo>
                  <a:cubicBezTo>
                    <a:pt x="6358" y="1643"/>
                    <a:pt x="6584" y="1441"/>
                    <a:pt x="6311" y="1131"/>
                  </a:cubicBezTo>
                  <a:cubicBezTo>
                    <a:pt x="6299" y="1429"/>
                    <a:pt x="6025" y="1536"/>
                    <a:pt x="6144" y="1893"/>
                  </a:cubicBezTo>
                  <a:lnTo>
                    <a:pt x="6144" y="1893"/>
                  </a:lnTo>
                  <a:cubicBezTo>
                    <a:pt x="6072" y="1738"/>
                    <a:pt x="6180" y="1500"/>
                    <a:pt x="5751" y="1345"/>
                  </a:cubicBezTo>
                  <a:cubicBezTo>
                    <a:pt x="5894" y="1512"/>
                    <a:pt x="5787" y="1548"/>
                    <a:pt x="5822" y="1715"/>
                  </a:cubicBezTo>
                  <a:cubicBezTo>
                    <a:pt x="5596" y="1679"/>
                    <a:pt x="5310" y="1893"/>
                    <a:pt x="5441" y="2119"/>
                  </a:cubicBezTo>
                  <a:cubicBezTo>
                    <a:pt x="5477" y="1941"/>
                    <a:pt x="5715" y="1905"/>
                    <a:pt x="5811" y="2060"/>
                  </a:cubicBezTo>
                  <a:cubicBezTo>
                    <a:pt x="5846" y="2096"/>
                    <a:pt x="5870" y="2131"/>
                    <a:pt x="5870" y="2179"/>
                  </a:cubicBezTo>
                  <a:cubicBezTo>
                    <a:pt x="5870" y="2238"/>
                    <a:pt x="5822" y="2346"/>
                    <a:pt x="5763" y="2346"/>
                  </a:cubicBezTo>
                  <a:cubicBezTo>
                    <a:pt x="5691" y="2357"/>
                    <a:pt x="5632" y="2274"/>
                    <a:pt x="5727" y="2215"/>
                  </a:cubicBezTo>
                  <a:cubicBezTo>
                    <a:pt x="5596" y="2179"/>
                    <a:pt x="5501" y="2334"/>
                    <a:pt x="5596" y="2441"/>
                  </a:cubicBezTo>
                  <a:cubicBezTo>
                    <a:pt x="5608" y="2453"/>
                    <a:pt x="5620" y="2453"/>
                    <a:pt x="5632" y="2465"/>
                  </a:cubicBezTo>
                  <a:lnTo>
                    <a:pt x="5632" y="2465"/>
                  </a:lnTo>
                  <a:cubicBezTo>
                    <a:pt x="5656" y="2488"/>
                    <a:pt x="5691" y="2488"/>
                    <a:pt x="5727" y="2488"/>
                  </a:cubicBezTo>
                  <a:cubicBezTo>
                    <a:pt x="5561" y="2738"/>
                    <a:pt x="5310" y="2941"/>
                    <a:pt x="5037" y="3084"/>
                  </a:cubicBezTo>
                  <a:cubicBezTo>
                    <a:pt x="5811" y="2607"/>
                    <a:pt x="4989" y="2191"/>
                    <a:pt x="5370" y="1798"/>
                  </a:cubicBezTo>
                  <a:lnTo>
                    <a:pt x="5322" y="1846"/>
                  </a:lnTo>
                  <a:cubicBezTo>
                    <a:pt x="5334" y="1822"/>
                    <a:pt x="5346" y="1810"/>
                    <a:pt x="5370" y="1798"/>
                  </a:cubicBezTo>
                  <a:cubicBezTo>
                    <a:pt x="5144" y="1929"/>
                    <a:pt x="5025" y="2048"/>
                    <a:pt x="4989" y="2155"/>
                  </a:cubicBezTo>
                  <a:cubicBezTo>
                    <a:pt x="4894" y="2453"/>
                    <a:pt x="5168" y="2572"/>
                    <a:pt x="5156" y="2727"/>
                  </a:cubicBezTo>
                  <a:cubicBezTo>
                    <a:pt x="5013" y="2619"/>
                    <a:pt x="4918" y="2655"/>
                    <a:pt x="4858" y="2798"/>
                  </a:cubicBezTo>
                  <a:cubicBezTo>
                    <a:pt x="5037" y="2786"/>
                    <a:pt x="5060" y="2953"/>
                    <a:pt x="4965" y="3048"/>
                  </a:cubicBezTo>
                  <a:cubicBezTo>
                    <a:pt x="4810" y="3191"/>
                    <a:pt x="4465" y="3215"/>
                    <a:pt x="4394" y="3620"/>
                  </a:cubicBezTo>
                  <a:cubicBezTo>
                    <a:pt x="4358" y="3679"/>
                    <a:pt x="4310" y="3739"/>
                    <a:pt x="4287" y="3798"/>
                  </a:cubicBezTo>
                  <a:cubicBezTo>
                    <a:pt x="4310" y="3727"/>
                    <a:pt x="4322" y="3667"/>
                    <a:pt x="4334" y="3596"/>
                  </a:cubicBezTo>
                  <a:cubicBezTo>
                    <a:pt x="4560" y="3250"/>
                    <a:pt x="4346" y="2988"/>
                    <a:pt x="4334" y="2786"/>
                  </a:cubicBezTo>
                  <a:cubicBezTo>
                    <a:pt x="4334" y="2655"/>
                    <a:pt x="4465" y="2548"/>
                    <a:pt x="4584" y="2679"/>
                  </a:cubicBezTo>
                  <a:cubicBezTo>
                    <a:pt x="4644" y="2548"/>
                    <a:pt x="4596" y="2453"/>
                    <a:pt x="4429" y="2429"/>
                  </a:cubicBezTo>
                  <a:cubicBezTo>
                    <a:pt x="4525" y="2310"/>
                    <a:pt x="4810" y="2429"/>
                    <a:pt x="4953" y="2143"/>
                  </a:cubicBezTo>
                  <a:cubicBezTo>
                    <a:pt x="5001" y="2036"/>
                    <a:pt x="5001" y="1869"/>
                    <a:pt x="4929" y="1619"/>
                  </a:cubicBezTo>
                  <a:lnTo>
                    <a:pt x="4929" y="1619"/>
                  </a:lnTo>
                  <a:cubicBezTo>
                    <a:pt x="4929" y="2167"/>
                    <a:pt x="4060" y="1881"/>
                    <a:pt x="4263" y="2762"/>
                  </a:cubicBezTo>
                  <a:lnTo>
                    <a:pt x="4263" y="2762"/>
                  </a:lnTo>
                  <a:cubicBezTo>
                    <a:pt x="4156" y="2465"/>
                    <a:pt x="4132" y="2143"/>
                    <a:pt x="4191" y="1846"/>
                  </a:cubicBezTo>
                  <a:cubicBezTo>
                    <a:pt x="4215" y="1869"/>
                    <a:pt x="4239" y="1893"/>
                    <a:pt x="4287" y="1905"/>
                  </a:cubicBezTo>
                  <a:lnTo>
                    <a:pt x="4287" y="1905"/>
                  </a:lnTo>
                  <a:cubicBezTo>
                    <a:pt x="4310" y="1905"/>
                    <a:pt x="4322" y="1905"/>
                    <a:pt x="4334" y="1905"/>
                  </a:cubicBezTo>
                  <a:cubicBezTo>
                    <a:pt x="4465" y="1893"/>
                    <a:pt x="4513" y="1715"/>
                    <a:pt x="4394" y="1655"/>
                  </a:cubicBezTo>
                  <a:cubicBezTo>
                    <a:pt x="4429" y="1762"/>
                    <a:pt x="4322" y="1774"/>
                    <a:pt x="4275" y="1726"/>
                  </a:cubicBezTo>
                  <a:cubicBezTo>
                    <a:pt x="4239" y="1679"/>
                    <a:pt x="4275" y="1572"/>
                    <a:pt x="4322" y="1524"/>
                  </a:cubicBezTo>
                  <a:cubicBezTo>
                    <a:pt x="4358" y="1500"/>
                    <a:pt x="4394" y="1476"/>
                    <a:pt x="4441" y="1476"/>
                  </a:cubicBezTo>
                  <a:cubicBezTo>
                    <a:pt x="4572" y="1476"/>
                    <a:pt x="4763" y="1548"/>
                    <a:pt x="4668" y="1786"/>
                  </a:cubicBezTo>
                  <a:cubicBezTo>
                    <a:pt x="4918" y="1715"/>
                    <a:pt x="4870" y="1369"/>
                    <a:pt x="4679" y="1238"/>
                  </a:cubicBezTo>
                  <a:cubicBezTo>
                    <a:pt x="4834" y="1143"/>
                    <a:pt x="4775" y="1036"/>
                    <a:pt x="4989" y="1024"/>
                  </a:cubicBezTo>
                  <a:cubicBezTo>
                    <a:pt x="4584" y="822"/>
                    <a:pt x="4489" y="1072"/>
                    <a:pt x="4322" y="1131"/>
                  </a:cubicBezTo>
                  <a:lnTo>
                    <a:pt x="4322" y="1131"/>
                  </a:lnTo>
                  <a:cubicBezTo>
                    <a:pt x="4668" y="964"/>
                    <a:pt x="4548" y="691"/>
                    <a:pt x="4751" y="476"/>
                  </a:cubicBezTo>
                  <a:cubicBezTo>
                    <a:pt x="4334" y="500"/>
                    <a:pt x="4346" y="798"/>
                    <a:pt x="4251" y="1012"/>
                  </a:cubicBezTo>
                  <a:lnTo>
                    <a:pt x="4251" y="1012"/>
                  </a:lnTo>
                  <a:cubicBezTo>
                    <a:pt x="4489" y="464"/>
                    <a:pt x="4179" y="333"/>
                    <a:pt x="4144" y="0"/>
                  </a:cubicBezTo>
                  <a:cubicBezTo>
                    <a:pt x="4120" y="333"/>
                    <a:pt x="3810" y="464"/>
                    <a:pt x="4048" y="1012"/>
                  </a:cubicBezTo>
                  <a:lnTo>
                    <a:pt x="4048" y="1012"/>
                  </a:lnTo>
                  <a:cubicBezTo>
                    <a:pt x="3941" y="798"/>
                    <a:pt x="3953" y="500"/>
                    <a:pt x="3548" y="476"/>
                  </a:cubicBezTo>
                  <a:cubicBezTo>
                    <a:pt x="3751" y="691"/>
                    <a:pt x="3632" y="964"/>
                    <a:pt x="3965" y="1131"/>
                  </a:cubicBezTo>
                  <a:lnTo>
                    <a:pt x="3965" y="1131"/>
                  </a:lnTo>
                  <a:cubicBezTo>
                    <a:pt x="3810" y="1072"/>
                    <a:pt x="3715" y="822"/>
                    <a:pt x="3310" y="1024"/>
                  </a:cubicBezTo>
                  <a:cubicBezTo>
                    <a:pt x="3525" y="1036"/>
                    <a:pt x="3477" y="1143"/>
                    <a:pt x="3620" y="1238"/>
                  </a:cubicBezTo>
                  <a:cubicBezTo>
                    <a:pt x="3417" y="1369"/>
                    <a:pt x="3382" y="1715"/>
                    <a:pt x="3632" y="1786"/>
                  </a:cubicBezTo>
                  <a:cubicBezTo>
                    <a:pt x="3536" y="1548"/>
                    <a:pt x="3727" y="1476"/>
                    <a:pt x="3858" y="1476"/>
                  </a:cubicBezTo>
                  <a:cubicBezTo>
                    <a:pt x="3894" y="1476"/>
                    <a:pt x="3941" y="1500"/>
                    <a:pt x="3977" y="1524"/>
                  </a:cubicBezTo>
                  <a:cubicBezTo>
                    <a:pt x="4013" y="1572"/>
                    <a:pt x="4060" y="1679"/>
                    <a:pt x="4013" y="1726"/>
                  </a:cubicBezTo>
                  <a:cubicBezTo>
                    <a:pt x="3977" y="1774"/>
                    <a:pt x="3870" y="1762"/>
                    <a:pt x="3906" y="1655"/>
                  </a:cubicBezTo>
                  <a:cubicBezTo>
                    <a:pt x="3786" y="1715"/>
                    <a:pt x="3822" y="1893"/>
                    <a:pt x="3965" y="1905"/>
                  </a:cubicBezTo>
                  <a:cubicBezTo>
                    <a:pt x="3977" y="1905"/>
                    <a:pt x="3989" y="1905"/>
                    <a:pt x="4001" y="1905"/>
                  </a:cubicBezTo>
                  <a:lnTo>
                    <a:pt x="4013" y="1905"/>
                  </a:lnTo>
                  <a:cubicBezTo>
                    <a:pt x="4048" y="1893"/>
                    <a:pt x="4084" y="1869"/>
                    <a:pt x="4108" y="1846"/>
                  </a:cubicBezTo>
                  <a:cubicBezTo>
                    <a:pt x="4167" y="2143"/>
                    <a:pt x="4144" y="2465"/>
                    <a:pt x="4037" y="2762"/>
                  </a:cubicBezTo>
                  <a:cubicBezTo>
                    <a:pt x="4239" y="1869"/>
                    <a:pt x="3370" y="2167"/>
                    <a:pt x="3358" y="1619"/>
                  </a:cubicBezTo>
                  <a:lnTo>
                    <a:pt x="3358" y="1679"/>
                  </a:lnTo>
                  <a:lnTo>
                    <a:pt x="3358" y="1619"/>
                  </a:lnTo>
                  <a:cubicBezTo>
                    <a:pt x="3298" y="1869"/>
                    <a:pt x="3298" y="2036"/>
                    <a:pt x="3346" y="2143"/>
                  </a:cubicBezTo>
                  <a:cubicBezTo>
                    <a:pt x="3489" y="2417"/>
                    <a:pt x="3775" y="2310"/>
                    <a:pt x="3870" y="2417"/>
                  </a:cubicBezTo>
                  <a:cubicBezTo>
                    <a:pt x="3691" y="2441"/>
                    <a:pt x="3656" y="2548"/>
                    <a:pt x="3715" y="2679"/>
                  </a:cubicBezTo>
                  <a:cubicBezTo>
                    <a:pt x="3822" y="2548"/>
                    <a:pt x="3965" y="2643"/>
                    <a:pt x="3965" y="2786"/>
                  </a:cubicBezTo>
                  <a:cubicBezTo>
                    <a:pt x="3953" y="2988"/>
                    <a:pt x="3727" y="3250"/>
                    <a:pt x="3965" y="3596"/>
                  </a:cubicBezTo>
                  <a:cubicBezTo>
                    <a:pt x="3965" y="3655"/>
                    <a:pt x="3989" y="3727"/>
                    <a:pt x="4001" y="3786"/>
                  </a:cubicBezTo>
                  <a:cubicBezTo>
                    <a:pt x="3977" y="3727"/>
                    <a:pt x="3941" y="3667"/>
                    <a:pt x="3894" y="3620"/>
                  </a:cubicBezTo>
                  <a:cubicBezTo>
                    <a:pt x="3822" y="3215"/>
                    <a:pt x="3477" y="3179"/>
                    <a:pt x="3334" y="3036"/>
                  </a:cubicBezTo>
                  <a:cubicBezTo>
                    <a:pt x="3227" y="2953"/>
                    <a:pt x="3251" y="2774"/>
                    <a:pt x="3429" y="2798"/>
                  </a:cubicBezTo>
                  <a:cubicBezTo>
                    <a:pt x="3382" y="2655"/>
                    <a:pt x="3286" y="2619"/>
                    <a:pt x="3132" y="2727"/>
                  </a:cubicBezTo>
                  <a:cubicBezTo>
                    <a:pt x="3120" y="2572"/>
                    <a:pt x="3405" y="2441"/>
                    <a:pt x="3298" y="2155"/>
                  </a:cubicBezTo>
                  <a:cubicBezTo>
                    <a:pt x="3227" y="1988"/>
                    <a:pt x="3084" y="1869"/>
                    <a:pt x="2929" y="1798"/>
                  </a:cubicBezTo>
                  <a:cubicBezTo>
                    <a:pt x="3298" y="2191"/>
                    <a:pt x="2477" y="2596"/>
                    <a:pt x="3251" y="3084"/>
                  </a:cubicBezTo>
                  <a:cubicBezTo>
                    <a:pt x="2977" y="2941"/>
                    <a:pt x="2739" y="2738"/>
                    <a:pt x="2560" y="2488"/>
                  </a:cubicBezTo>
                  <a:cubicBezTo>
                    <a:pt x="2596" y="2488"/>
                    <a:pt x="2632" y="2488"/>
                    <a:pt x="2667" y="2465"/>
                  </a:cubicBezTo>
                  <a:lnTo>
                    <a:pt x="2667" y="2465"/>
                  </a:lnTo>
                  <a:cubicBezTo>
                    <a:pt x="2679" y="2453"/>
                    <a:pt x="2691" y="2441"/>
                    <a:pt x="2703" y="2441"/>
                  </a:cubicBezTo>
                  <a:cubicBezTo>
                    <a:pt x="2786" y="2346"/>
                    <a:pt x="2715" y="2203"/>
                    <a:pt x="2596" y="2215"/>
                  </a:cubicBezTo>
                  <a:lnTo>
                    <a:pt x="2572" y="2215"/>
                  </a:lnTo>
                  <a:cubicBezTo>
                    <a:pt x="2667" y="2262"/>
                    <a:pt x="2608" y="2346"/>
                    <a:pt x="2536" y="2346"/>
                  </a:cubicBezTo>
                  <a:cubicBezTo>
                    <a:pt x="2477" y="2334"/>
                    <a:pt x="2429" y="2226"/>
                    <a:pt x="2429" y="2179"/>
                  </a:cubicBezTo>
                  <a:cubicBezTo>
                    <a:pt x="2429" y="2131"/>
                    <a:pt x="2453" y="2084"/>
                    <a:pt x="2477" y="2048"/>
                  </a:cubicBezTo>
                  <a:cubicBezTo>
                    <a:pt x="2584" y="1893"/>
                    <a:pt x="2810" y="1941"/>
                    <a:pt x="2858" y="2119"/>
                  </a:cubicBezTo>
                  <a:cubicBezTo>
                    <a:pt x="2989" y="1881"/>
                    <a:pt x="2703" y="1667"/>
                    <a:pt x="2477" y="1715"/>
                  </a:cubicBezTo>
                  <a:cubicBezTo>
                    <a:pt x="2513" y="1548"/>
                    <a:pt x="2405" y="1512"/>
                    <a:pt x="2548" y="1345"/>
                  </a:cubicBezTo>
                  <a:cubicBezTo>
                    <a:pt x="2108" y="1488"/>
                    <a:pt x="2227" y="1726"/>
                    <a:pt x="2155" y="1893"/>
                  </a:cubicBezTo>
                  <a:lnTo>
                    <a:pt x="2155" y="1893"/>
                  </a:lnTo>
                  <a:cubicBezTo>
                    <a:pt x="2274" y="1524"/>
                    <a:pt x="2001" y="1417"/>
                    <a:pt x="1989" y="1119"/>
                  </a:cubicBezTo>
                  <a:cubicBezTo>
                    <a:pt x="1715" y="1441"/>
                    <a:pt x="1929" y="1631"/>
                    <a:pt x="2012" y="1857"/>
                  </a:cubicBezTo>
                  <a:lnTo>
                    <a:pt x="2012" y="1857"/>
                  </a:lnTo>
                  <a:cubicBezTo>
                    <a:pt x="1798" y="1310"/>
                    <a:pt x="1489" y="1441"/>
                    <a:pt x="1227" y="1214"/>
                  </a:cubicBezTo>
                  <a:cubicBezTo>
                    <a:pt x="1453" y="1476"/>
                    <a:pt x="1322" y="1786"/>
                    <a:pt x="1870" y="2000"/>
                  </a:cubicBezTo>
                  <a:lnTo>
                    <a:pt x="1870" y="2000"/>
                  </a:lnTo>
                  <a:cubicBezTo>
                    <a:pt x="1643" y="1917"/>
                    <a:pt x="1453" y="1703"/>
                    <a:pt x="1131" y="1976"/>
                  </a:cubicBezTo>
                  <a:cubicBezTo>
                    <a:pt x="1429" y="1988"/>
                    <a:pt x="1536" y="2262"/>
                    <a:pt x="1905" y="2143"/>
                  </a:cubicBezTo>
                  <a:lnTo>
                    <a:pt x="1905" y="2143"/>
                  </a:lnTo>
                  <a:cubicBezTo>
                    <a:pt x="1739" y="2215"/>
                    <a:pt x="1512" y="2096"/>
                    <a:pt x="1358" y="2536"/>
                  </a:cubicBezTo>
                  <a:cubicBezTo>
                    <a:pt x="1524" y="2381"/>
                    <a:pt x="1560" y="2500"/>
                    <a:pt x="1727" y="2465"/>
                  </a:cubicBezTo>
                  <a:cubicBezTo>
                    <a:pt x="1679" y="2691"/>
                    <a:pt x="1893" y="2977"/>
                    <a:pt x="2132" y="2846"/>
                  </a:cubicBezTo>
                  <a:cubicBezTo>
                    <a:pt x="1881" y="2750"/>
                    <a:pt x="1977" y="2548"/>
                    <a:pt x="2060" y="2465"/>
                  </a:cubicBezTo>
                  <a:cubicBezTo>
                    <a:pt x="2096" y="2441"/>
                    <a:pt x="2143" y="2417"/>
                    <a:pt x="2191" y="2417"/>
                  </a:cubicBezTo>
                  <a:cubicBezTo>
                    <a:pt x="2239" y="2417"/>
                    <a:pt x="2346" y="2465"/>
                    <a:pt x="2358" y="2524"/>
                  </a:cubicBezTo>
                  <a:cubicBezTo>
                    <a:pt x="2358" y="2596"/>
                    <a:pt x="2274" y="2655"/>
                    <a:pt x="2227" y="2560"/>
                  </a:cubicBezTo>
                  <a:cubicBezTo>
                    <a:pt x="2179" y="2691"/>
                    <a:pt x="2346" y="2786"/>
                    <a:pt x="2441" y="2691"/>
                  </a:cubicBezTo>
                  <a:cubicBezTo>
                    <a:pt x="2453" y="2679"/>
                    <a:pt x="2465" y="2667"/>
                    <a:pt x="2477" y="2655"/>
                  </a:cubicBezTo>
                  <a:lnTo>
                    <a:pt x="2477" y="2655"/>
                  </a:lnTo>
                  <a:cubicBezTo>
                    <a:pt x="2489" y="2619"/>
                    <a:pt x="2501" y="2584"/>
                    <a:pt x="2489" y="2548"/>
                  </a:cubicBezTo>
                  <a:cubicBezTo>
                    <a:pt x="2751" y="2727"/>
                    <a:pt x="2953" y="2965"/>
                    <a:pt x="3084" y="3239"/>
                  </a:cubicBezTo>
                  <a:cubicBezTo>
                    <a:pt x="2608" y="2465"/>
                    <a:pt x="2191" y="3286"/>
                    <a:pt x="1810" y="2917"/>
                  </a:cubicBezTo>
                  <a:cubicBezTo>
                    <a:pt x="1929" y="3143"/>
                    <a:pt x="2048" y="3250"/>
                    <a:pt x="2167" y="3286"/>
                  </a:cubicBezTo>
                  <a:cubicBezTo>
                    <a:pt x="2465" y="3393"/>
                    <a:pt x="2584" y="3108"/>
                    <a:pt x="2727" y="3119"/>
                  </a:cubicBezTo>
                  <a:cubicBezTo>
                    <a:pt x="2620" y="3262"/>
                    <a:pt x="2667" y="3369"/>
                    <a:pt x="2798" y="3417"/>
                  </a:cubicBezTo>
                  <a:cubicBezTo>
                    <a:pt x="2786" y="3239"/>
                    <a:pt x="2953" y="3215"/>
                    <a:pt x="3048" y="3322"/>
                  </a:cubicBezTo>
                  <a:cubicBezTo>
                    <a:pt x="3191" y="3465"/>
                    <a:pt x="3215" y="3810"/>
                    <a:pt x="3632" y="3881"/>
                  </a:cubicBezTo>
                  <a:cubicBezTo>
                    <a:pt x="3679" y="3929"/>
                    <a:pt x="3739" y="3965"/>
                    <a:pt x="3798" y="3989"/>
                  </a:cubicBezTo>
                  <a:cubicBezTo>
                    <a:pt x="3739" y="3977"/>
                    <a:pt x="3667" y="3953"/>
                    <a:pt x="3596" y="3953"/>
                  </a:cubicBezTo>
                  <a:cubicBezTo>
                    <a:pt x="3263" y="3715"/>
                    <a:pt x="3001" y="3929"/>
                    <a:pt x="2786" y="3953"/>
                  </a:cubicBezTo>
                  <a:cubicBezTo>
                    <a:pt x="2655" y="3953"/>
                    <a:pt x="2548" y="3810"/>
                    <a:pt x="2691" y="3703"/>
                  </a:cubicBezTo>
                  <a:cubicBezTo>
                    <a:pt x="2548" y="3643"/>
                    <a:pt x="2453" y="3679"/>
                    <a:pt x="2429" y="3858"/>
                  </a:cubicBezTo>
                  <a:cubicBezTo>
                    <a:pt x="2322" y="3762"/>
                    <a:pt x="2429" y="3477"/>
                    <a:pt x="2143" y="3334"/>
                  </a:cubicBezTo>
                  <a:cubicBezTo>
                    <a:pt x="2036" y="3286"/>
                    <a:pt x="1881" y="3286"/>
                    <a:pt x="1631" y="3358"/>
                  </a:cubicBezTo>
                  <a:lnTo>
                    <a:pt x="1631" y="3358"/>
                  </a:lnTo>
                  <a:cubicBezTo>
                    <a:pt x="2167" y="3358"/>
                    <a:pt x="1881" y="4227"/>
                    <a:pt x="2763" y="4024"/>
                  </a:cubicBezTo>
                  <a:cubicBezTo>
                    <a:pt x="2477" y="4131"/>
                    <a:pt x="2155" y="4155"/>
                    <a:pt x="1846" y="4096"/>
                  </a:cubicBezTo>
                  <a:cubicBezTo>
                    <a:pt x="1881" y="4072"/>
                    <a:pt x="1905" y="4036"/>
                    <a:pt x="1905" y="4001"/>
                  </a:cubicBezTo>
                  <a:lnTo>
                    <a:pt x="1905" y="4001"/>
                  </a:lnTo>
                  <a:cubicBezTo>
                    <a:pt x="1917" y="3977"/>
                    <a:pt x="1917" y="3965"/>
                    <a:pt x="1905" y="3953"/>
                  </a:cubicBezTo>
                  <a:cubicBezTo>
                    <a:pt x="1905" y="3822"/>
                    <a:pt x="1727" y="3774"/>
                    <a:pt x="1655" y="3893"/>
                  </a:cubicBezTo>
                  <a:cubicBezTo>
                    <a:pt x="1762" y="3858"/>
                    <a:pt x="1786" y="3965"/>
                    <a:pt x="1739" y="4012"/>
                  </a:cubicBezTo>
                  <a:cubicBezTo>
                    <a:pt x="1679" y="4048"/>
                    <a:pt x="1572" y="4012"/>
                    <a:pt x="1536" y="3965"/>
                  </a:cubicBezTo>
                  <a:cubicBezTo>
                    <a:pt x="1500" y="3929"/>
                    <a:pt x="1489" y="3893"/>
                    <a:pt x="1489" y="3846"/>
                  </a:cubicBezTo>
                  <a:cubicBezTo>
                    <a:pt x="1489" y="3715"/>
                    <a:pt x="1548" y="3524"/>
                    <a:pt x="1798" y="3620"/>
                  </a:cubicBezTo>
                  <a:cubicBezTo>
                    <a:pt x="1727" y="3369"/>
                    <a:pt x="1370" y="3417"/>
                    <a:pt x="1239" y="3608"/>
                  </a:cubicBezTo>
                  <a:cubicBezTo>
                    <a:pt x="1143" y="3453"/>
                    <a:pt x="1048" y="3512"/>
                    <a:pt x="1036" y="3298"/>
                  </a:cubicBezTo>
                  <a:cubicBezTo>
                    <a:pt x="834" y="3703"/>
                    <a:pt x="1072" y="3798"/>
                    <a:pt x="1143" y="3965"/>
                  </a:cubicBezTo>
                  <a:lnTo>
                    <a:pt x="1143" y="3965"/>
                  </a:lnTo>
                  <a:cubicBezTo>
                    <a:pt x="965" y="3620"/>
                    <a:pt x="691" y="3739"/>
                    <a:pt x="477" y="3536"/>
                  </a:cubicBezTo>
                  <a:cubicBezTo>
                    <a:pt x="512" y="3953"/>
                    <a:pt x="798" y="3941"/>
                    <a:pt x="1012" y="4036"/>
                  </a:cubicBezTo>
                  <a:lnTo>
                    <a:pt x="1012" y="4036"/>
                  </a:lnTo>
                  <a:cubicBezTo>
                    <a:pt x="477" y="3798"/>
                    <a:pt x="346" y="4108"/>
                    <a:pt x="0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89" y="3870"/>
                    <a:pt x="5096" y="3893"/>
                  </a:cubicBezTo>
                  <a:cubicBezTo>
                    <a:pt x="5275" y="3977"/>
                    <a:pt x="5453" y="4036"/>
                    <a:pt x="5644" y="4096"/>
                  </a:cubicBezTo>
                  <a:cubicBezTo>
                    <a:pt x="5715" y="4108"/>
                    <a:pt x="5799" y="4120"/>
                    <a:pt x="5870" y="4131"/>
                  </a:cubicBezTo>
                  <a:cubicBezTo>
                    <a:pt x="5799" y="4143"/>
                    <a:pt x="5715" y="4155"/>
                    <a:pt x="5644" y="4167"/>
                  </a:cubicBezTo>
                  <a:cubicBezTo>
                    <a:pt x="5453" y="4227"/>
                    <a:pt x="5275" y="4298"/>
                    <a:pt x="5096" y="4370"/>
                  </a:cubicBezTo>
                  <a:cubicBezTo>
                    <a:pt x="4989" y="4393"/>
                    <a:pt x="4870" y="4382"/>
                    <a:pt x="4763" y="4322"/>
                  </a:cubicBezTo>
                  <a:cubicBezTo>
                    <a:pt x="4941" y="4334"/>
                    <a:pt x="5096" y="4262"/>
                    <a:pt x="5215" y="4131"/>
                  </a:cubicBezTo>
                  <a:cubicBezTo>
                    <a:pt x="5096" y="4001"/>
                    <a:pt x="4941" y="3941"/>
                    <a:pt x="4763" y="3941"/>
                  </a:cubicBezTo>
                  <a:close/>
                  <a:moveTo>
                    <a:pt x="5180" y="5024"/>
                  </a:moveTo>
                  <a:close/>
                  <a:moveTo>
                    <a:pt x="4894" y="4905"/>
                  </a:moveTo>
                  <a:cubicBezTo>
                    <a:pt x="4906" y="4739"/>
                    <a:pt x="4834" y="4572"/>
                    <a:pt x="4715" y="4453"/>
                  </a:cubicBezTo>
                  <a:cubicBezTo>
                    <a:pt x="4822" y="4489"/>
                    <a:pt x="4918" y="4560"/>
                    <a:pt x="4977" y="4655"/>
                  </a:cubicBezTo>
                  <a:cubicBezTo>
                    <a:pt x="5049" y="4834"/>
                    <a:pt x="5132" y="5013"/>
                    <a:pt x="5227" y="5179"/>
                  </a:cubicBezTo>
                  <a:cubicBezTo>
                    <a:pt x="5263" y="5239"/>
                    <a:pt x="5310" y="5310"/>
                    <a:pt x="5358" y="5370"/>
                  </a:cubicBezTo>
                  <a:cubicBezTo>
                    <a:pt x="5299" y="5322"/>
                    <a:pt x="5227" y="5274"/>
                    <a:pt x="5168" y="5239"/>
                  </a:cubicBezTo>
                  <a:cubicBezTo>
                    <a:pt x="5001" y="5144"/>
                    <a:pt x="4822" y="5060"/>
                    <a:pt x="4644" y="4989"/>
                  </a:cubicBezTo>
                  <a:cubicBezTo>
                    <a:pt x="4548" y="4929"/>
                    <a:pt x="4477" y="4834"/>
                    <a:pt x="4441" y="4727"/>
                  </a:cubicBezTo>
                  <a:cubicBezTo>
                    <a:pt x="4560" y="4846"/>
                    <a:pt x="4727" y="4917"/>
                    <a:pt x="4894" y="4905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2" y="3215"/>
                    <a:pt x="5001" y="3131"/>
                    <a:pt x="5168" y="3036"/>
                  </a:cubicBezTo>
                  <a:cubicBezTo>
                    <a:pt x="5227" y="3000"/>
                    <a:pt x="5299" y="2953"/>
                    <a:pt x="5358" y="2905"/>
                  </a:cubicBezTo>
                  <a:cubicBezTo>
                    <a:pt x="5310" y="2965"/>
                    <a:pt x="5263" y="3024"/>
                    <a:pt x="5227" y="3084"/>
                  </a:cubicBezTo>
                  <a:cubicBezTo>
                    <a:pt x="5132" y="3262"/>
                    <a:pt x="5049" y="3441"/>
                    <a:pt x="4977" y="3620"/>
                  </a:cubicBezTo>
                  <a:cubicBezTo>
                    <a:pt x="4918" y="3715"/>
                    <a:pt x="4822" y="3786"/>
                    <a:pt x="4715" y="3810"/>
                  </a:cubicBezTo>
                  <a:cubicBezTo>
                    <a:pt x="4834" y="3703"/>
                    <a:pt x="4906" y="3536"/>
                    <a:pt x="4894" y="3369"/>
                  </a:cubicBezTo>
                  <a:cubicBezTo>
                    <a:pt x="4727" y="3358"/>
                    <a:pt x="4572" y="3429"/>
                    <a:pt x="4453" y="3548"/>
                  </a:cubicBezTo>
                  <a:cubicBezTo>
                    <a:pt x="4477" y="3441"/>
                    <a:pt x="4548" y="3346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41" y="3489"/>
                  </a:moveTo>
                  <a:cubicBezTo>
                    <a:pt x="3882" y="3393"/>
                    <a:pt x="3858" y="3274"/>
                    <a:pt x="3894" y="3167"/>
                  </a:cubicBezTo>
                  <a:cubicBezTo>
                    <a:pt x="3965" y="2988"/>
                    <a:pt x="4037" y="2798"/>
                    <a:pt x="4096" y="2619"/>
                  </a:cubicBezTo>
                  <a:cubicBezTo>
                    <a:pt x="4108" y="2548"/>
                    <a:pt x="4120" y="2465"/>
                    <a:pt x="4132" y="2393"/>
                  </a:cubicBezTo>
                  <a:cubicBezTo>
                    <a:pt x="4132" y="2465"/>
                    <a:pt x="4144" y="2548"/>
                    <a:pt x="4167" y="2619"/>
                  </a:cubicBezTo>
                  <a:cubicBezTo>
                    <a:pt x="4215" y="2810"/>
                    <a:pt x="4287" y="2988"/>
                    <a:pt x="4370" y="3167"/>
                  </a:cubicBezTo>
                  <a:cubicBezTo>
                    <a:pt x="4394" y="3274"/>
                    <a:pt x="4370" y="3393"/>
                    <a:pt x="4322" y="3489"/>
                  </a:cubicBezTo>
                  <a:cubicBezTo>
                    <a:pt x="4477" y="3322"/>
                    <a:pt x="4358" y="3048"/>
                    <a:pt x="4132" y="3048"/>
                  </a:cubicBezTo>
                  <a:cubicBezTo>
                    <a:pt x="3894" y="3048"/>
                    <a:pt x="3775" y="3322"/>
                    <a:pt x="3941" y="3489"/>
                  </a:cubicBezTo>
                  <a:close/>
                  <a:moveTo>
                    <a:pt x="4132" y="5227"/>
                  </a:moveTo>
                  <a:cubicBezTo>
                    <a:pt x="4251" y="5108"/>
                    <a:pt x="4322" y="4941"/>
                    <a:pt x="4322" y="4774"/>
                  </a:cubicBezTo>
                  <a:cubicBezTo>
                    <a:pt x="4370" y="4870"/>
                    <a:pt x="4394" y="4989"/>
                    <a:pt x="4370" y="5108"/>
                  </a:cubicBezTo>
                  <a:cubicBezTo>
                    <a:pt x="4287" y="5286"/>
                    <a:pt x="4215" y="5465"/>
                    <a:pt x="4167" y="5655"/>
                  </a:cubicBezTo>
                  <a:cubicBezTo>
                    <a:pt x="4144" y="5727"/>
                    <a:pt x="4132" y="5798"/>
                    <a:pt x="4132" y="5882"/>
                  </a:cubicBezTo>
                  <a:cubicBezTo>
                    <a:pt x="4120" y="5798"/>
                    <a:pt x="4108" y="5727"/>
                    <a:pt x="4096" y="5655"/>
                  </a:cubicBezTo>
                  <a:cubicBezTo>
                    <a:pt x="4037" y="5465"/>
                    <a:pt x="3965" y="5286"/>
                    <a:pt x="3894" y="5108"/>
                  </a:cubicBezTo>
                  <a:cubicBezTo>
                    <a:pt x="3870" y="4989"/>
                    <a:pt x="3882" y="4870"/>
                    <a:pt x="3941" y="4774"/>
                  </a:cubicBezTo>
                  <a:cubicBezTo>
                    <a:pt x="3929" y="4941"/>
                    <a:pt x="4001" y="5108"/>
                    <a:pt x="4132" y="5227"/>
                  </a:cubicBezTo>
                  <a:close/>
                  <a:moveTo>
                    <a:pt x="3358" y="3358"/>
                  </a:moveTo>
                  <a:cubicBezTo>
                    <a:pt x="3346" y="3536"/>
                    <a:pt x="3417" y="3691"/>
                    <a:pt x="3536" y="3810"/>
                  </a:cubicBezTo>
                  <a:cubicBezTo>
                    <a:pt x="3429" y="3774"/>
                    <a:pt x="3334" y="3703"/>
                    <a:pt x="3275" y="3608"/>
                  </a:cubicBezTo>
                  <a:cubicBezTo>
                    <a:pt x="3203" y="3429"/>
                    <a:pt x="3120" y="3250"/>
                    <a:pt x="3024" y="3084"/>
                  </a:cubicBezTo>
                  <a:cubicBezTo>
                    <a:pt x="2989" y="3024"/>
                    <a:pt x="2953" y="2965"/>
                    <a:pt x="2894" y="2893"/>
                  </a:cubicBezTo>
                  <a:cubicBezTo>
                    <a:pt x="2965" y="2941"/>
                    <a:pt x="3024" y="2988"/>
                    <a:pt x="3084" y="3024"/>
                  </a:cubicBezTo>
                  <a:cubicBezTo>
                    <a:pt x="3251" y="3119"/>
                    <a:pt x="3429" y="3203"/>
                    <a:pt x="3608" y="3274"/>
                  </a:cubicBezTo>
                  <a:cubicBezTo>
                    <a:pt x="3703" y="3334"/>
                    <a:pt x="3775" y="3429"/>
                    <a:pt x="3810" y="3536"/>
                  </a:cubicBezTo>
                  <a:cubicBezTo>
                    <a:pt x="3691" y="3417"/>
                    <a:pt x="3525" y="3358"/>
                    <a:pt x="3358" y="3369"/>
                  </a:cubicBezTo>
                  <a:close/>
                  <a:moveTo>
                    <a:pt x="3798" y="4715"/>
                  </a:moveTo>
                  <a:cubicBezTo>
                    <a:pt x="3775" y="4834"/>
                    <a:pt x="3703" y="4929"/>
                    <a:pt x="3608" y="4989"/>
                  </a:cubicBezTo>
                  <a:cubicBezTo>
                    <a:pt x="3429" y="5060"/>
                    <a:pt x="3251" y="5144"/>
                    <a:pt x="3072" y="5227"/>
                  </a:cubicBezTo>
                  <a:cubicBezTo>
                    <a:pt x="3013" y="5263"/>
                    <a:pt x="2953" y="5310"/>
                    <a:pt x="2894" y="5370"/>
                  </a:cubicBezTo>
                  <a:cubicBezTo>
                    <a:pt x="2941" y="5298"/>
                    <a:pt x="2989" y="5239"/>
                    <a:pt x="3024" y="5179"/>
                  </a:cubicBezTo>
                  <a:cubicBezTo>
                    <a:pt x="3120" y="5001"/>
                    <a:pt x="3203" y="4834"/>
                    <a:pt x="3275" y="4643"/>
                  </a:cubicBezTo>
                  <a:cubicBezTo>
                    <a:pt x="3334" y="4548"/>
                    <a:pt x="3429" y="4477"/>
                    <a:pt x="3536" y="4453"/>
                  </a:cubicBezTo>
                  <a:cubicBezTo>
                    <a:pt x="3405" y="4572"/>
                    <a:pt x="3346" y="4727"/>
                    <a:pt x="3346" y="4893"/>
                  </a:cubicBezTo>
                  <a:cubicBezTo>
                    <a:pt x="3525" y="4905"/>
                    <a:pt x="3691" y="4846"/>
                    <a:pt x="3810" y="4727"/>
                  </a:cubicBezTo>
                  <a:close/>
                  <a:moveTo>
                    <a:pt x="2751" y="4012"/>
                  </a:moveTo>
                  <a:close/>
                  <a:moveTo>
                    <a:pt x="2608" y="4096"/>
                  </a:moveTo>
                  <a:cubicBezTo>
                    <a:pt x="2786" y="4036"/>
                    <a:pt x="2977" y="3977"/>
                    <a:pt x="3155" y="3893"/>
                  </a:cubicBezTo>
                  <a:cubicBezTo>
                    <a:pt x="3263" y="3870"/>
                    <a:pt x="3382" y="3881"/>
                    <a:pt x="3477" y="3941"/>
                  </a:cubicBezTo>
                  <a:cubicBezTo>
                    <a:pt x="3310" y="3941"/>
                    <a:pt x="3144" y="4001"/>
                    <a:pt x="3036" y="4131"/>
                  </a:cubicBezTo>
                  <a:cubicBezTo>
                    <a:pt x="3144" y="4262"/>
                    <a:pt x="3310" y="4334"/>
                    <a:pt x="3477" y="4322"/>
                  </a:cubicBezTo>
                  <a:cubicBezTo>
                    <a:pt x="3382" y="4382"/>
                    <a:pt x="3263" y="4393"/>
                    <a:pt x="3155" y="4370"/>
                  </a:cubicBezTo>
                  <a:cubicBezTo>
                    <a:pt x="2965" y="4298"/>
                    <a:pt x="2786" y="4227"/>
                    <a:pt x="2608" y="4167"/>
                  </a:cubicBezTo>
                  <a:cubicBezTo>
                    <a:pt x="2524" y="4155"/>
                    <a:pt x="2453" y="4143"/>
                    <a:pt x="2370" y="4131"/>
                  </a:cubicBezTo>
                  <a:cubicBezTo>
                    <a:pt x="2453" y="4120"/>
                    <a:pt x="2536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26"/>
            <p:cNvSpPr/>
            <p:nvPr/>
          </p:nvSpPr>
          <p:spPr>
            <a:xfrm>
              <a:off x="6545150" y="1551225"/>
              <a:ext cx="207200" cy="206875"/>
            </a:xfrm>
            <a:custGeom>
              <a:avLst/>
              <a:gdLst/>
              <a:ahLst/>
              <a:cxnLst/>
              <a:rect l="l" t="t" r="r" b="b"/>
              <a:pathLst>
                <a:path w="8288" h="8275" extrusionOk="0">
                  <a:moveTo>
                    <a:pt x="1" y="4131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98" y="4334"/>
                    <a:pt x="501" y="4322"/>
                    <a:pt x="465" y="4727"/>
                  </a:cubicBezTo>
                  <a:cubicBezTo>
                    <a:pt x="691" y="4536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36" y="4751"/>
                    <a:pt x="1144" y="4810"/>
                    <a:pt x="1239" y="4667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48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72" y="4262"/>
                    <a:pt x="1679" y="4227"/>
                    <a:pt x="1727" y="4262"/>
                  </a:cubicBezTo>
                  <a:cubicBezTo>
                    <a:pt x="1775" y="4310"/>
                    <a:pt x="1763" y="4417"/>
                    <a:pt x="1644" y="4382"/>
                  </a:cubicBezTo>
                  <a:cubicBezTo>
                    <a:pt x="1715" y="4501"/>
                    <a:pt x="1894" y="4453"/>
                    <a:pt x="1906" y="4322"/>
                  </a:cubicBezTo>
                  <a:cubicBezTo>
                    <a:pt x="1906" y="4298"/>
                    <a:pt x="1906" y="4286"/>
                    <a:pt x="1906" y="4274"/>
                  </a:cubicBezTo>
                  <a:cubicBezTo>
                    <a:pt x="1906" y="4274"/>
                    <a:pt x="1906" y="4262"/>
                    <a:pt x="1906" y="4262"/>
                  </a:cubicBezTo>
                  <a:cubicBezTo>
                    <a:pt x="1894" y="4227"/>
                    <a:pt x="1870" y="4203"/>
                    <a:pt x="1846" y="4179"/>
                  </a:cubicBezTo>
                  <a:cubicBezTo>
                    <a:pt x="2144" y="4120"/>
                    <a:pt x="2465" y="4143"/>
                    <a:pt x="2763" y="4251"/>
                  </a:cubicBezTo>
                  <a:lnTo>
                    <a:pt x="2763" y="4251"/>
                  </a:lnTo>
                  <a:cubicBezTo>
                    <a:pt x="1870" y="4036"/>
                    <a:pt x="2167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37" y="4989"/>
                    <a:pt x="2144" y="4929"/>
                  </a:cubicBezTo>
                  <a:cubicBezTo>
                    <a:pt x="2418" y="4798"/>
                    <a:pt x="2310" y="4512"/>
                    <a:pt x="2418" y="4417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48" y="4453"/>
                    <a:pt x="2644" y="4322"/>
                    <a:pt x="2787" y="4322"/>
                  </a:cubicBezTo>
                  <a:cubicBezTo>
                    <a:pt x="2989" y="4334"/>
                    <a:pt x="3251" y="4548"/>
                    <a:pt x="3596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310"/>
                    <a:pt x="3668" y="4346"/>
                    <a:pt x="3620" y="4393"/>
                  </a:cubicBezTo>
                  <a:cubicBezTo>
                    <a:pt x="3215" y="4465"/>
                    <a:pt x="3180" y="4798"/>
                    <a:pt x="3037" y="4953"/>
                  </a:cubicBezTo>
                  <a:cubicBezTo>
                    <a:pt x="2953" y="5060"/>
                    <a:pt x="2775" y="5024"/>
                    <a:pt x="2799" y="4858"/>
                  </a:cubicBezTo>
                  <a:cubicBezTo>
                    <a:pt x="2656" y="4905"/>
                    <a:pt x="2608" y="5001"/>
                    <a:pt x="2727" y="5155"/>
                  </a:cubicBezTo>
                  <a:cubicBezTo>
                    <a:pt x="2572" y="5155"/>
                    <a:pt x="2441" y="4882"/>
                    <a:pt x="2156" y="4977"/>
                  </a:cubicBezTo>
                  <a:cubicBezTo>
                    <a:pt x="2037" y="5024"/>
                    <a:pt x="1929" y="5132"/>
                    <a:pt x="1798" y="5358"/>
                  </a:cubicBezTo>
                  <a:cubicBezTo>
                    <a:pt x="1810" y="5346"/>
                    <a:pt x="1822" y="5334"/>
                    <a:pt x="1834" y="5322"/>
                  </a:cubicBezTo>
                  <a:lnTo>
                    <a:pt x="1798" y="5358"/>
                  </a:lnTo>
                  <a:cubicBezTo>
                    <a:pt x="2179" y="4977"/>
                    <a:pt x="2596" y="5810"/>
                    <a:pt x="3072" y="5036"/>
                  </a:cubicBezTo>
                  <a:lnTo>
                    <a:pt x="3072" y="5036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91"/>
                    <a:pt x="2477" y="5655"/>
                    <a:pt x="2465" y="5620"/>
                  </a:cubicBezTo>
                  <a:cubicBezTo>
                    <a:pt x="2465" y="5620"/>
                    <a:pt x="2465" y="5620"/>
                    <a:pt x="2465" y="5620"/>
                  </a:cubicBezTo>
                  <a:cubicBezTo>
                    <a:pt x="2453" y="5608"/>
                    <a:pt x="2441" y="5596"/>
                    <a:pt x="2429" y="5584"/>
                  </a:cubicBezTo>
                  <a:cubicBezTo>
                    <a:pt x="2334" y="5489"/>
                    <a:pt x="2167" y="5584"/>
                    <a:pt x="2215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34" y="5810"/>
                    <a:pt x="2227" y="5858"/>
                    <a:pt x="2179" y="5858"/>
                  </a:cubicBezTo>
                  <a:cubicBezTo>
                    <a:pt x="2132" y="5858"/>
                    <a:pt x="2084" y="5834"/>
                    <a:pt x="2048" y="5810"/>
                  </a:cubicBezTo>
                  <a:cubicBezTo>
                    <a:pt x="1906" y="5703"/>
                    <a:pt x="1941" y="5477"/>
                    <a:pt x="2120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48" y="5775"/>
                    <a:pt x="1513" y="5882"/>
                    <a:pt x="1346" y="5739"/>
                  </a:cubicBezTo>
                  <a:cubicBezTo>
                    <a:pt x="1489" y="6167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36" y="6013"/>
                    <a:pt x="1429" y="6287"/>
                    <a:pt x="1132" y="6298"/>
                  </a:cubicBezTo>
                  <a:cubicBezTo>
                    <a:pt x="1441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34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32"/>
                    <a:pt x="1703" y="6834"/>
                    <a:pt x="1977" y="7144"/>
                  </a:cubicBezTo>
                  <a:cubicBezTo>
                    <a:pt x="1989" y="6846"/>
                    <a:pt x="2263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108" y="6775"/>
                    <a:pt x="2537" y="6929"/>
                  </a:cubicBezTo>
                  <a:cubicBezTo>
                    <a:pt x="2394" y="6763"/>
                    <a:pt x="2501" y="6727"/>
                    <a:pt x="2465" y="6560"/>
                  </a:cubicBezTo>
                  <a:cubicBezTo>
                    <a:pt x="2691" y="6608"/>
                    <a:pt x="2977" y="6394"/>
                    <a:pt x="2846" y="6156"/>
                  </a:cubicBezTo>
                  <a:cubicBezTo>
                    <a:pt x="2751" y="6406"/>
                    <a:pt x="2548" y="6310"/>
                    <a:pt x="2465" y="6227"/>
                  </a:cubicBezTo>
                  <a:cubicBezTo>
                    <a:pt x="2441" y="6191"/>
                    <a:pt x="2418" y="6144"/>
                    <a:pt x="2418" y="6096"/>
                  </a:cubicBezTo>
                  <a:cubicBezTo>
                    <a:pt x="2418" y="6036"/>
                    <a:pt x="2465" y="5941"/>
                    <a:pt x="2537" y="5929"/>
                  </a:cubicBezTo>
                  <a:cubicBezTo>
                    <a:pt x="2596" y="5929"/>
                    <a:pt x="2656" y="6013"/>
                    <a:pt x="2560" y="6060"/>
                  </a:cubicBezTo>
                  <a:cubicBezTo>
                    <a:pt x="2691" y="6096"/>
                    <a:pt x="2787" y="5941"/>
                    <a:pt x="2691" y="5846"/>
                  </a:cubicBezTo>
                  <a:cubicBezTo>
                    <a:pt x="2679" y="5834"/>
                    <a:pt x="2668" y="5822"/>
                    <a:pt x="2668" y="5810"/>
                  </a:cubicBezTo>
                  <a:lnTo>
                    <a:pt x="2668" y="5810"/>
                  </a:lnTo>
                  <a:cubicBezTo>
                    <a:pt x="2632" y="5798"/>
                    <a:pt x="2596" y="5786"/>
                    <a:pt x="2560" y="5798"/>
                  </a:cubicBezTo>
                  <a:cubicBezTo>
                    <a:pt x="2727" y="5536"/>
                    <a:pt x="2977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lnTo>
                    <a:pt x="2965" y="6441"/>
                  </a:lnTo>
                  <a:lnTo>
                    <a:pt x="2918" y="6477"/>
                  </a:lnTo>
                  <a:cubicBezTo>
                    <a:pt x="3156" y="6358"/>
                    <a:pt x="3263" y="6239"/>
                    <a:pt x="3299" y="6120"/>
                  </a:cubicBezTo>
                  <a:cubicBezTo>
                    <a:pt x="3406" y="5822"/>
                    <a:pt x="3120" y="5703"/>
                    <a:pt x="3132" y="5560"/>
                  </a:cubicBezTo>
                  <a:cubicBezTo>
                    <a:pt x="3275" y="5667"/>
                    <a:pt x="3370" y="5620"/>
                    <a:pt x="3430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77" y="5096"/>
                    <a:pt x="3822" y="5060"/>
                    <a:pt x="3894" y="4655"/>
                  </a:cubicBezTo>
                  <a:cubicBezTo>
                    <a:pt x="3930" y="4608"/>
                    <a:pt x="3977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27" y="5024"/>
                    <a:pt x="3942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27"/>
                    <a:pt x="3691" y="5834"/>
                    <a:pt x="3870" y="5858"/>
                  </a:cubicBezTo>
                  <a:cubicBezTo>
                    <a:pt x="3775" y="5965"/>
                    <a:pt x="3489" y="5858"/>
                    <a:pt x="3346" y="6132"/>
                  </a:cubicBezTo>
                  <a:cubicBezTo>
                    <a:pt x="3299" y="6251"/>
                    <a:pt x="3287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37" y="5525"/>
                  </a:cubicBezTo>
                  <a:lnTo>
                    <a:pt x="4037" y="5525"/>
                  </a:lnTo>
                  <a:cubicBezTo>
                    <a:pt x="4144" y="5822"/>
                    <a:pt x="4168" y="6132"/>
                    <a:pt x="4108" y="6441"/>
                  </a:cubicBezTo>
                  <a:cubicBezTo>
                    <a:pt x="4084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989" y="6370"/>
                    <a:pt x="3977" y="6370"/>
                    <a:pt x="3965" y="6382"/>
                  </a:cubicBezTo>
                  <a:cubicBezTo>
                    <a:pt x="3822" y="6382"/>
                    <a:pt x="3787" y="6560"/>
                    <a:pt x="3906" y="6632"/>
                  </a:cubicBezTo>
                  <a:cubicBezTo>
                    <a:pt x="3870" y="6525"/>
                    <a:pt x="3977" y="6501"/>
                    <a:pt x="4013" y="6548"/>
                  </a:cubicBezTo>
                  <a:cubicBezTo>
                    <a:pt x="4061" y="6608"/>
                    <a:pt x="4013" y="6715"/>
                    <a:pt x="3977" y="6751"/>
                  </a:cubicBezTo>
                  <a:cubicBezTo>
                    <a:pt x="3942" y="6787"/>
                    <a:pt x="3894" y="6798"/>
                    <a:pt x="3846" y="6798"/>
                  </a:cubicBezTo>
                  <a:cubicBezTo>
                    <a:pt x="3727" y="6798"/>
                    <a:pt x="3525" y="6739"/>
                    <a:pt x="3632" y="6489"/>
                  </a:cubicBezTo>
                  <a:cubicBezTo>
                    <a:pt x="3370" y="6560"/>
                    <a:pt x="3418" y="6918"/>
                    <a:pt x="3620" y="7049"/>
                  </a:cubicBezTo>
                  <a:cubicBezTo>
                    <a:pt x="3465" y="7144"/>
                    <a:pt x="3525" y="7239"/>
                    <a:pt x="3310" y="7263"/>
                  </a:cubicBezTo>
                  <a:cubicBezTo>
                    <a:pt x="3715" y="7453"/>
                    <a:pt x="3799" y="7215"/>
                    <a:pt x="3965" y="7144"/>
                  </a:cubicBezTo>
                  <a:lnTo>
                    <a:pt x="3965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53" y="7775"/>
                    <a:pt x="3942" y="7477"/>
                    <a:pt x="4049" y="7275"/>
                  </a:cubicBezTo>
                  <a:lnTo>
                    <a:pt x="4049" y="7275"/>
                  </a:lnTo>
                  <a:cubicBezTo>
                    <a:pt x="3811" y="7811"/>
                    <a:pt x="4120" y="7941"/>
                    <a:pt x="4144" y="8275"/>
                  </a:cubicBezTo>
                  <a:cubicBezTo>
                    <a:pt x="4180" y="7941"/>
                    <a:pt x="4489" y="7811"/>
                    <a:pt x="4251" y="7275"/>
                  </a:cubicBezTo>
                  <a:lnTo>
                    <a:pt x="4251" y="7275"/>
                  </a:lnTo>
                  <a:cubicBezTo>
                    <a:pt x="4358" y="7477"/>
                    <a:pt x="4346" y="7775"/>
                    <a:pt x="4751" y="7811"/>
                  </a:cubicBezTo>
                  <a:cubicBezTo>
                    <a:pt x="4549" y="7584"/>
                    <a:pt x="4668" y="7322"/>
                    <a:pt x="4334" y="7144"/>
                  </a:cubicBezTo>
                  <a:lnTo>
                    <a:pt x="4334" y="7144"/>
                  </a:lnTo>
                  <a:cubicBezTo>
                    <a:pt x="4489" y="7215"/>
                    <a:pt x="4584" y="7453"/>
                    <a:pt x="4989" y="7263"/>
                  </a:cubicBezTo>
                  <a:cubicBezTo>
                    <a:pt x="4775" y="7239"/>
                    <a:pt x="4823" y="7144"/>
                    <a:pt x="4680" y="7049"/>
                  </a:cubicBezTo>
                  <a:cubicBezTo>
                    <a:pt x="4882" y="6918"/>
                    <a:pt x="4918" y="6560"/>
                    <a:pt x="4668" y="6489"/>
                  </a:cubicBezTo>
                  <a:cubicBezTo>
                    <a:pt x="4763" y="6739"/>
                    <a:pt x="4573" y="6810"/>
                    <a:pt x="4442" y="6798"/>
                  </a:cubicBezTo>
                  <a:cubicBezTo>
                    <a:pt x="4394" y="6798"/>
                    <a:pt x="4358" y="6787"/>
                    <a:pt x="4323" y="6751"/>
                  </a:cubicBezTo>
                  <a:cubicBezTo>
                    <a:pt x="4287" y="6715"/>
                    <a:pt x="4239" y="6608"/>
                    <a:pt x="4287" y="6548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7" y="6548"/>
                    <a:pt x="4477" y="6477"/>
                    <a:pt x="4430" y="6429"/>
                  </a:cubicBezTo>
                  <a:cubicBezTo>
                    <a:pt x="4406" y="6394"/>
                    <a:pt x="4370" y="6382"/>
                    <a:pt x="4334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15" y="6406"/>
                    <a:pt x="4203" y="6441"/>
                  </a:cubicBezTo>
                  <a:cubicBezTo>
                    <a:pt x="4132" y="6132"/>
                    <a:pt x="4156" y="5822"/>
                    <a:pt x="4263" y="5525"/>
                  </a:cubicBezTo>
                  <a:cubicBezTo>
                    <a:pt x="4061" y="6406"/>
                    <a:pt x="4930" y="6120"/>
                    <a:pt x="4942" y="6656"/>
                  </a:cubicBezTo>
                  <a:lnTo>
                    <a:pt x="4942" y="6608"/>
                  </a:lnTo>
                  <a:lnTo>
                    <a:pt x="4942" y="6656"/>
                  </a:lnTo>
                  <a:cubicBezTo>
                    <a:pt x="5013" y="6406"/>
                    <a:pt x="5013" y="6251"/>
                    <a:pt x="4954" y="6144"/>
                  </a:cubicBezTo>
                  <a:cubicBezTo>
                    <a:pt x="4823" y="5870"/>
                    <a:pt x="4537" y="5965"/>
                    <a:pt x="4430" y="5858"/>
                  </a:cubicBezTo>
                  <a:cubicBezTo>
                    <a:pt x="4608" y="5834"/>
                    <a:pt x="4656" y="5739"/>
                    <a:pt x="4584" y="5596"/>
                  </a:cubicBezTo>
                  <a:cubicBezTo>
                    <a:pt x="4465" y="5739"/>
                    <a:pt x="4334" y="5632"/>
                    <a:pt x="4334" y="5501"/>
                  </a:cubicBezTo>
                  <a:cubicBezTo>
                    <a:pt x="4346" y="5298"/>
                    <a:pt x="4561" y="5036"/>
                    <a:pt x="4334" y="4691"/>
                  </a:cubicBezTo>
                  <a:cubicBezTo>
                    <a:pt x="4323" y="4620"/>
                    <a:pt x="4311" y="4560"/>
                    <a:pt x="4287" y="4489"/>
                  </a:cubicBezTo>
                  <a:cubicBezTo>
                    <a:pt x="4323" y="4548"/>
                    <a:pt x="4358" y="4608"/>
                    <a:pt x="4406" y="4667"/>
                  </a:cubicBezTo>
                  <a:cubicBezTo>
                    <a:pt x="4477" y="5072"/>
                    <a:pt x="4811" y="5096"/>
                    <a:pt x="4965" y="5239"/>
                  </a:cubicBezTo>
                  <a:cubicBezTo>
                    <a:pt x="5073" y="5334"/>
                    <a:pt x="5037" y="5501"/>
                    <a:pt x="4858" y="5489"/>
                  </a:cubicBezTo>
                  <a:cubicBezTo>
                    <a:pt x="4918" y="5620"/>
                    <a:pt x="5013" y="5667"/>
                    <a:pt x="5156" y="5560"/>
                  </a:cubicBezTo>
                  <a:cubicBezTo>
                    <a:pt x="5168" y="5703"/>
                    <a:pt x="4894" y="5834"/>
                    <a:pt x="4989" y="6132"/>
                  </a:cubicBezTo>
                  <a:cubicBezTo>
                    <a:pt x="5037" y="6239"/>
                    <a:pt x="5144" y="6358"/>
                    <a:pt x="5370" y="6489"/>
                  </a:cubicBezTo>
                  <a:lnTo>
                    <a:pt x="5370" y="6489"/>
                  </a:lnTo>
                  <a:cubicBezTo>
                    <a:pt x="5001" y="6096"/>
                    <a:pt x="5823" y="5679"/>
                    <a:pt x="5049" y="5203"/>
                  </a:cubicBezTo>
                  <a:lnTo>
                    <a:pt x="5049" y="5203"/>
                  </a:lnTo>
                  <a:cubicBezTo>
                    <a:pt x="5323" y="5334"/>
                    <a:pt x="5573" y="5548"/>
                    <a:pt x="5739" y="5798"/>
                  </a:cubicBezTo>
                  <a:cubicBezTo>
                    <a:pt x="5704" y="5798"/>
                    <a:pt x="5668" y="5798"/>
                    <a:pt x="5632" y="5822"/>
                  </a:cubicBezTo>
                  <a:lnTo>
                    <a:pt x="5632" y="5822"/>
                  </a:lnTo>
                  <a:cubicBezTo>
                    <a:pt x="5620" y="5834"/>
                    <a:pt x="5608" y="5834"/>
                    <a:pt x="5596" y="5846"/>
                  </a:cubicBezTo>
                  <a:cubicBezTo>
                    <a:pt x="5549" y="5906"/>
                    <a:pt x="5549" y="5989"/>
                    <a:pt x="5596" y="6048"/>
                  </a:cubicBezTo>
                  <a:cubicBezTo>
                    <a:pt x="5620" y="6072"/>
                    <a:pt x="5668" y="6084"/>
                    <a:pt x="5704" y="6072"/>
                  </a:cubicBezTo>
                  <a:lnTo>
                    <a:pt x="5727" y="6072"/>
                  </a:lnTo>
                  <a:cubicBezTo>
                    <a:pt x="5632" y="6025"/>
                    <a:pt x="5692" y="5941"/>
                    <a:pt x="5751" y="5941"/>
                  </a:cubicBezTo>
                  <a:cubicBezTo>
                    <a:pt x="5823" y="5953"/>
                    <a:pt x="5870" y="6060"/>
                    <a:pt x="5870" y="6108"/>
                  </a:cubicBezTo>
                  <a:cubicBezTo>
                    <a:pt x="5858" y="6156"/>
                    <a:pt x="5847" y="6203"/>
                    <a:pt x="5811" y="6239"/>
                  </a:cubicBezTo>
                  <a:cubicBezTo>
                    <a:pt x="5716" y="6394"/>
                    <a:pt x="5477" y="6346"/>
                    <a:pt x="5442" y="6167"/>
                  </a:cubicBezTo>
                  <a:cubicBezTo>
                    <a:pt x="5311" y="6406"/>
                    <a:pt x="5585" y="6620"/>
                    <a:pt x="5823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98"/>
                    <a:pt x="6073" y="6560"/>
                    <a:pt x="6144" y="6394"/>
                  </a:cubicBezTo>
                  <a:lnTo>
                    <a:pt x="6144" y="6394"/>
                  </a:lnTo>
                  <a:cubicBezTo>
                    <a:pt x="6025" y="6763"/>
                    <a:pt x="6287" y="6870"/>
                    <a:pt x="6311" y="7168"/>
                  </a:cubicBezTo>
                  <a:cubicBezTo>
                    <a:pt x="6573" y="6846"/>
                    <a:pt x="6358" y="6656"/>
                    <a:pt x="6275" y="6429"/>
                  </a:cubicBezTo>
                  <a:lnTo>
                    <a:pt x="6275" y="6429"/>
                  </a:lnTo>
                  <a:cubicBezTo>
                    <a:pt x="6501" y="6977"/>
                    <a:pt x="6811" y="6858"/>
                    <a:pt x="7061" y="7072"/>
                  </a:cubicBezTo>
                  <a:cubicBezTo>
                    <a:pt x="6847" y="6810"/>
                    <a:pt x="6966" y="6501"/>
                    <a:pt x="6430" y="6287"/>
                  </a:cubicBezTo>
                  <a:lnTo>
                    <a:pt x="6430" y="6287"/>
                  </a:lnTo>
                  <a:cubicBezTo>
                    <a:pt x="6644" y="6370"/>
                    <a:pt x="6847" y="6584"/>
                    <a:pt x="7156" y="6322"/>
                  </a:cubicBezTo>
                  <a:cubicBezTo>
                    <a:pt x="6859" y="6298"/>
                    <a:pt x="6751" y="6036"/>
                    <a:pt x="6394" y="6144"/>
                  </a:cubicBezTo>
                  <a:lnTo>
                    <a:pt x="6394" y="6144"/>
                  </a:lnTo>
                  <a:cubicBezTo>
                    <a:pt x="6549" y="6072"/>
                    <a:pt x="6787" y="6191"/>
                    <a:pt x="6942" y="5751"/>
                  </a:cubicBezTo>
                  <a:cubicBezTo>
                    <a:pt x="6775" y="5906"/>
                    <a:pt x="6739" y="5786"/>
                    <a:pt x="6573" y="5822"/>
                  </a:cubicBezTo>
                  <a:cubicBezTo>
                    <a:pt x="6620" y="5596"/>
                    <a:pt x="6394" y="5322"/>
                    <a:pt x="6168" y="5441"/>
                  </a:cubicBezTo>
                  <a:cubicBezTo>
                    <a:pt x="6347" y="5489"/>
                    <a:pt x="6382" y="5715"/>
                    <a:pt x="6228" y="5822"/>
                  </a:cubicBezTo>
                  <a:cubicBezTo>
                    <a:pt x="6192" y="5858"/>
                    <a:pt x="6156" y="5870"/>
                    <a:pt x="6108" y="5870"/>
                  </a:cubicBezTo>
                  <a:cubicBezTo>
                    <a:pt x="6049" y="5870"/>
                    <a:pt x="5942" y="5822"/>
                    <a:pt x="5942" y="5763"/>
                  </a:cubicBezTo>
                  <a:cubicBezTo>
                    <a:pt x="5930" y="5703"/>
                    <a:pt x="6013" y="5632"/>
                    <a:pt x="6073" y="5739"/>
                  </a:cubicBezTo>
                  <a:cubicBezTo>
                    <a:pt x="6073" y="5727"/>
                    <a:pt x="6073" y="5715"/>
                    <a:pt x="6073" y="5703"/>
                  </a:cubicBezTo>
                  <a:cubicBezTo>
                    <a:pt x="6073" y="5667"/>
                    <a:pt x="6061" y="5632"/>
                    <a:pt x="6037" y="5608"/>
                  </a:cubicBezTo>
                  <a:cubicBezTo>
                    <a:pt x="5977" y="5548"/>
                    <a:pt x="5870" y="5560"/>
                    <a:pt x="5823" y="5632"/>
                  </a:cubicBezTo>
                  <a:lnTo>
                    <a:pt x="5823" y="5644"/>
                  </a:lnTo>
                  <a:cubicBezTo>
                    <a:pt x="5799" y="5667"/>
                    <a:pt x="5787" y="5703"/>
                    <a:pt x="5799" y="5739"/>
                  </a:cubicBezTo>
                  <a:cubicBezTo>
                    <a:pt x="5537" y="5572"/>
                    <a:pt x="5335" y="5322"/>
                    <a:pt x="5204" y="5048"/>
                  </a:cubicBezTo>
                  <a:cubicBezTo>
                    <a:pt x="5680" y="5822"/>
                    <a:pt x="6097" y="5001"/>
                    <a:pt x="6478" y="5382"/>
                  </a:cubicBezTo>
                  <a:lnTo>
                    <a:pt x="6442" y="5334"/>
                  </a:lnTo>
                  <a:cubicBezTo>
                    <a:pt x="6454" y="5346"/>
                    <a:pt x="6466" y="5358"/>
                    <a:pt x="6478" y="5382"/>
                  </a:cubicBezTo>
                  <a:cubicBezTo>
                    <a:pt x="6358" y="5155"/>
                    <a:pt x="6239" y="5036"/>
                    <a:pt x="6120" y="5001"/>
                  </a:cubicBezTo>
                  <a:cubicBezTo>
                    <a:pt x="5823" y="4905"/>
                    <a:pt x="5704" y="5179"/>
                    <a:pt x="5561" y="5167"/>
                  </a:cubicBezTo>
                  <a:cubicBezTo>
                    <a:pt x="5668" y="5024"/>
                    <a:pt x="5620" y="4929"/>
                    <a:pt x="5489" y="4870"/>
                  </a:cubicBezTo>
                  <a:cubicBezTo>
                    <a:pt x="5501" y="5048"/>
                    <a:pt x="5335" y="5072"/>
                    <a:pt x="5239" y="4977"/>
                  </a:cubicBezTo>
                  <a:cubicBezTo>
                    <a:pt x="5096" y="4822"/>
                    <a:pt x="5073" y="4477"/>
                    <a:pt x="4668" y="4405"/>
                  </a:cubicBezTo>
                  <a:cubicBezTo>
                    <a:pt x="4608" y="4370"/>
                    <a:pt x="4549" y="4322"/>
                    <a:pt x="4489" y="4298"/>
                  </a:cubicBezTo>
                  <a:cubicBezTo>
                    <a:pt x="4549" y="4322"/>
                    <a:pt x="4620" y="4334"/>
                    <a:pt x="4692" y="4346"/>
                  </a:cubicBezTo>
                  <a:cubicBezTo>
                    <a:pt x="5025" y="4572"/>
                    <a:pt x="5287" y="4358"/>
                    <a:pt x="5501" y="4346"/>
                  </a:cubicBezTo>
                  <a:cubicBezTo>
                    <a:pt x="5632" y="4346"/>
                    <a:pt x="5739" y="4477"/>
                    <a:pt x="5596" y="4584"/>
                  </a:cubicBezTo>
                  <a:cubicBezTo>
                    <a:pt x="5739" y="4655"/>
                    <a:pt x="5835" y="4608"/>
                    <a:pt x="5858" y="4429"/>
                  </a:cubicBezTo>
                  <a:cubicBezTo>
                    <a:pt x="5966" y="4524"/>
                    <a:pt x="5858" y="4810"/>
                    <a:pt x="6144" y="4953"/>
                  </a:cubicBezTo>
                  <a:cubicBezTo>
                    <a:pt x="6251" y="5001"/>
                    <a:pt x="6406" y="5013"/>
                    <a:pt x="6656" y="4941"/>
                  </a:cubicBezTo>
                  <a:lnTo>
                    <a:pt x="6656" y="4941"/>
                  </a:lnTo>
                  <a:cubicBezTo>
                    <a:pt x="6120" y="4929"/>
                    <a:pt x="6406" y="4060"/>
                    <a:pt x="5525" y="4262"/>
                  </a:cubicBezTo>
                  <a:lnTo>
                    <a:pt x="5525" y="4262"/>
                  </a:lnTo>
                  <a:cubicBezTo>
                    <a:pt x="5823" y="4155"/>
                    <a:pt x="6144" y="4131"/>
                    <a:pt x="6442" y="4191"/>
                  </a:cubicBezTo>
                  <a:cubicBezTo>
                    <a:pt x="6418" y="4215"/>
                    <a:pt x="6394" y="4251"/>
                    <a:pt x="6382" y="4286"/>
                  </a:cubicBezTo>
                  <a:cubicBezTo>
                    <a:pt x="6382" y="4286"/>
                    <a:pt x="6382" y="4286"/>
                    <a:pt x="6382" y="4286"/>
                  </a:cubicBezTo>
                  <a:cubicBezTo>
                    <a:pt x="6382" y="4310"/>
                    <a:pt x="6382" y="4322"/>
                    <a:pt x="6382" y="4334"/>
                  </a:cubicBezTo>
                  <a:cubicBezTo>
                    <a:pt x="6394" y="4465"/>
                    <a:pt x="6573" y="4512"/>
                    <a:pt x="6632" y="4393"/>
                  </a:cubicBezTo>
                  <a:cubicBezTo>
                    <a:pt x="6525" y="4429"/>
                    <a:pt x="6513" y="4322"/>
                    <a:pt x="6561" y="4286"/>
                  </a:cubicBezTo>
                  <a:cubicBezTo>
                    <a:pt x="6609" y="4239"/>
                    <a:pt x="6716" y="4286"/>
                    <a:pt x="6763" y="4322"/>
                  </a:cubicBezTo>
                  <a:cubicBezTo>
                    <a:pt x="6787" y="4358"/>
                    <a:pt x="6811" y="4393"/>
                    <a:pt x="6811" y="4441"/>
                  </a:cubicBezTo>
                  <a:cubicBezTo>
                    <a:pt x="6811" y="4572"/>
                    <a:pt x="6739" y="4763"/>
                    <a:pt x="6501" y="4667"/>
                  </a:cubicBezTo>
                  <a:cubicBezTo>
                    <a:pt x="6573" y="4917"/>
                    <a:pt x="6918" y="4882"/>
                    <a:pt x="7049" y="4679"/>
                  </a:cubicBezTo>
                  <a:cubicBezTo>
                    <a:pt x="7144" y="4834"/>
                    <a:pt x="7251" y="4774"/>
                    <a:pt x="7263" y="4989"/>
                  </a:cubicBezTo>
                  <a:cubicBezTo>
                    <a:pt x="7466" y="4584"/>
                    <a:pt x="7216" y="4489"/>
                    <a:pt x="7156" y="4334"/>
                  </a:cubicBezTo>
                  <a:lnTo>
                    <a:pt x="7156" y="4334"/>
                  </a:lnTo>
                  <a:cubicBezTo>
                    <a:pt x="7323" y="4667"/>
                    <a:pt x="7597" y="4548"/>
                    <a:pt x="7811" y="4751"/>
                  </a:cubicBezTo>
                  <a:cubicBezTo>
                    <a:pt x="7775" y="4346"/>
                    <a:pt x="7490" y="4358"/>
                    <a:pt x="7275" y="4251"/>
                  </a:cubicBezTo>
                  <a:lnTo>
                    <a:pt x="7275" y="4251"/>
                  </a:lnTo>
                  <a:cubicBezTo>
                    <a:pt x="7811" y="4489"/>
                    <a:pt x="7942" y="4179"/>
                    <a:pt x="8287" y="4155"/>
                  </a:cubicBezTo>
                  <a:cubicBezTo>
                    <a:pt x="7942" y="4120"/>
                    <a:pt x="7811" y="3810"/>
                    <a:pt x="7275" y="4048"/>
                  </a:cubicBezTo>
                  <a:lnTo>
                    <a:pt x="7275" y="4048"/>
                  </a:lnTo>
                  <a:cubicBezTo>
                    <a:pt x="7490" y="3953"/>
                    <a:pt x="7775" y="3965"/>
                    <a:pt x="7811" y="3548"/>
                  </a:cubicBezTo>
                  <a:cubicBezTo>
                    <a:pt x="7597" y="3750"/>
                    <a:pt x="7323" y="3631"/>
                    <a:pt x="7156" y="3977"/>
                  </a:cubicBezTo>
                  <a:lnTo>
                    <a:pt x="7156" y="3977"/>
                  </a:lnTo>
                  <a:cubicBezTo>
                    <a:pt x="7216" y="3810"/>
                    <a:pt x="7466" y="3715"/>
                    <a:pt x="7263" y="3310"/>
                  </a:cubicBezTo>
                  <a:cubicBezTo>
                    <a:pt x="7251" y="3524"/>
                    <a:pt x="7144" y="3477"/>
                    <a:pt x="7049" y="3620"/>
                  </a:cubicBezTo>
                  <a:cubicBezTo>
                    <a:pt x="6918" y="3429"/>
                    <a:pt x="6573" y="3381"/>
                    <a:pt x="6501" y="3631"/>
                  </a:cubicBezTo>
                  <a:cubicBezTo>
                    <a:pt x="6739" y="3536"/>
                    <a:pt x="6811" y="3727"/>
                    <a:pt x="6811" y="3858"/>
                  </a:cubicBezTo>
                  <a:cubicBezTo>
                    <a:pt x="6811" y="3905"/>
                    <a:pt x="6787" y="3941"/>
                    <a:pt x="6763" y="3977"/>
                  </a:cubicBezTo>
                  <a:cubicBezTo>
                    <a:pt x="6716" y="4012"/>
                    <a:pt x="6609" y="4060"/>
                    <a:pt x="6561" y="4024"/>
                  </a:cubicBezTo>
                  <a:cubicBezTo>
                    <a:pt x="6513" y="3977"/>
                    <a:pt x="6525" y="3870"/>
                    <a:pt x="6632" y="3905"/>
                  </a:cubicBezTo>
                  <a:cubicBezTo>
                    <a:pt x="6632" y="3893"/>
                    <a:pt x="6620" y="3881"/>
                    <a:pt x="6609" y="3870"/>
                  </a:cubicBezTo>
                  <a:cubicBezTo>
                    <a:pt x="6549" y="3822"/>
                    <a:pt x="6478" y="3822"/>
                    <a:pt x="6430" y="3870"/>
                  </a:cubicBezTo>
                  <a:cubicBezTo>
                    <a:pt x="6406" y="3893"/>
                    <a:pt x="6382" y="3929"/>
                    <a:pt x="6382" y="3965"/>
                  </a:cubicBezTo>
                  <a:cubicBezTo>
                    <a:pt x="6382" y="3977"/>
                    <a:pt x="6382" y="3989"/>
                    <a:pt x="6382" y="4001"/>
                  </a:cubicBezTo>
                  <a:lnTo>
                    <a:pt x="6382" y="4012"/>
                  </a:lnTo>
                  <a:cubicBezTo>
                    <a:pt x="6394" y="4048"/>
                    <a:pt x="6418" y="4084"/>
                    <a:pt x="6442" y="4096"/>
                  </a:cubicBezTo>
                  <a:cubicBezTo>
                    <a:pt x="6144" y="4155"/>
                    <a:pt x="5823" y="4131"/>
                    <a:pt x="5525" y="4036"/>
                  </a:cubicBezTo>
                  <a:cubicBezTo>
                    <a:pt x="6418" y="4239"/>
                    <a:pt x="6120" y="3369"/>
                    <a:pt x="6668" y="3358"/>
                  </a:cubicBezTo>
                  <a:lnTo>
                    <a:pt x="6609" y="3358"/>
                  </a:lnTo>
                  <a:cubicBezTo>
                    <a:pt x="6632" y="3358"/>
                    <a:pt x="6644" y="3358"/>
                    <a:pt x="6668" y="3358"/>
                  </a:cubicBezTo>
                  <a:cubicBezTo>
                    <a:pt x="6418" y="3286"/>
                    <a:pt x="6263" y="3286"/>
                    <a:pt x="6144" y="3346"/>
                  </a:cubicBezTo>
                  <a:cubicBezTo>
                    <a:pt x="5870" y="3477"/>
                    <a:pt x="5977" y="3762"/>
                    <a:pt x="5870" y="3870"/>
                  </a:cubicBezTo>
                  <a:cubicBezTo>
                    <a:pt x="5847" y="3691"/>
                    <a:pt x="5739" y="3643"/>
                    <a:pt x="5608" y="3703"/>
                  </a:cubicBezTo>
                  <a:cubicBezTo>
                    <a:pt x="5739" y="3822"/>
                    <a:pt x="5644" y="3965"/>
                    <a:pt x="5501" y="3953"/>
                  </a:cubicBezTo>
                  <a:cubicBezTo>
                    <a:pt x="5299" y="3953"/>
                    <a:pt x="5037" y="3727"/>
                    <a:pt x="4692" y="3953"/>
                  </a:cubicBezTo>
                  <a:cubicBezTo>
                    <a:pt x="4632" y="3965"/>
                    <a:pt x="4561" y="3977"/>
                    <a:pt x="4501" y="4001"/>
                  </a:cubicBezTo>
                  <a:cubicBezTo>
                    <a:pt x="4561" y="3965"/>
                    <a:pt x="4620" y="3929"/>
                    <a:pt x="4668" y="3893"/>
                  </a:cubicBezTo>
                  <a:cubicBezTo>
                    <a:pt x="5073" y="3822"/>
                    <a:pt x="5108" y="3477"/>
                    <a:pt x="5251" y="3322"/>
                  </a:cubicBezTo>
                  <a:cubicBezTo>
                    <a:pt x="5335" y="3227"/>
                    <a:pt x="5513" y="3250"/>
                    <a:pt x="5489" y="3429"/>
                  </a:cubicBezTo>
                  <a:cubicBezTo>
                    <a:pt x="5632" y="3381"/>
                    <a:pt x="5668" y="3274"/>
                    <a:pt x="5573" y="3131"/>
                  </a:cubicBezTo>
                  <a:cubicBezTo>
                    <a:pt x="5716" y="3119"/>
                    <a:pt x="5847" y="3393"/>
                    <a:pt x="6132" y="3298"/>
                  </a:cubicBezTo>
                  <a:cubicBezTo>
                    <a:pt x="6251" y="3262"/>
                    <a:pt x="6358" y="3155"/>
                    <a:pt x="6489" y="2917"/>
                  </a:cubicBezTo>
                  <a:lnTo>
                    <a:pt x="6489" y="2917"/>
                  </a:lnTo>
                  <a:cubicBezTo>
                    <a:pt x="6108" y="3298"/>
                    <a:pt x="5692" y="2477"/>
                    <a:pt x="5215" y="3250"/>
                  </a:cubicBezTo>
                  <a:lnTo>
                    <a:pt x="5215" y="3250"/>
                  </a:lnTo>
                  <a:cubicBezTo>
                    <a:pt x="5346" y="2965"/>
                    <a:pt x="5549" y="2727"/>
                    <a:pt x="5811" y="2548"/>
                  </a:cubicBezTo>
                  <a:cubicBezTo>
                    <a:pt x="5799" y="2584"/>
                    <a:pt x="5811" y="2631"/>
                    <a:pt x="5823" y="2655"/>
                  </a:cubicBezTo>
                  <a:lnTo>
                    <a:pt x="5823" y="2667"/>
                  </a:lnTo>
                  <a:cubicBezTo>
                    <a:pt x="5835" y="2679"/>
                    <a:pt x="5847" y="2691"/>
                    <a:pt x="5858" y="2691"/>
                  </a:cubicBezTo>
                  <a:cubicBezTo>
                    <a:pt x="5954" y="2786"/>
                    <a:pt x="6108" y="2691"/>
                    <a:pt x="6073" y="2560"/>
                  </a:cubicBezTo>
                  <a:cubicBezTo>
                    <a:pt x="6025" y="2655"/>
                    <a:pt x="5942" y="2596"/>
                    <a:pt x="5942" y="2536"/>
                  </a:cubicBezTo>
                  <a:cubicBezTo>
                    <a:pt x="5954" y="2465"/>
                    <a:pt x="6061" y="2417"/>
                    <a:pt x="6108" y="2417"/>
                  </a:cubicBezTo>
                  <a:cubicBezTo>
                    <a:pt x="6156" y="2417"/>
                    <a:pt x="6204" y="2441"/>
                    <a:pt x="6239" y="2477"/>
                  </a:cubicBezTo>
                  <a:cubicBezTo>
                    <a:pt x="6382" y="2572"/>
                    <a:pt x="6347" y="2810"/>
                    <a:pt x="6168" y="2846"/>
                  </a:cubicBezTo>
                  <a:cubicBezTo>
                    <a:pt x="6406" y="2977"/>
                    <a:pt x="6620" y="2703"/>
                    <a:pt x="6573" y="2465"/>
                  </a:cubicBezTo>
                  <a:cubicBezTo>
                    <a:pt x="6739" y="2500"/>
                    <a:pt x="6775" y="2393"/>
                    <a:pt x="6942" y="2536"/>
                  </a:cubicBezTo>
                  <a:cubicBezTo>
                    <a:pt x="6799" y="2107"/>
                    <a:pt x="6561" y="2215"/>
                    <a:pt x="6394" y="2143"/>
                  </a:cubicBezTo>
                  <a:lnTo>
                    <a:pt x="6394" y="2143"/>
                  </a:lnTo>
                  <a:cubicBezTo>
                    <a:pt x="6763" y="2262"/>
                    <a:pt x="6870" y="1988"/>
                    <a:pt x="7156" y="1976"/>
                  </a:cubicBezTo>
                  <a:cubicBezTo>
                    <a:pt x="6847" y="1715"/>
                    <a:pt x="6656" y="1929"/>
                    <a:pt x="6430" y="2012"/>
                  </a:cubicBezTo>
                  <a:lnTo>
                    <a:pt x="6430" y="2012"/>
                  </a:lnTo>
                  <a:cubicBezTo>
                    <a:pt x="6978" y="1786"/>
                    <a:pt x="6847" y="1488"/>
                    <a:pt x="7073" y="1226"/>
                  </a:cubicBezTo>
                  <a:cubicBezTo>
                    <a:pt x="6811" y="1441"/>
                    <a:pt x="6501" y="1322"/>
                    <a:pt x="6287" y="1857"/>
                  </a:cubicBezTo>
                  <a:lnTo>
                    <a:pt x="6287" y="1857"/>
                  </a:lnTo>
                  <a:cubicBezTo>
                    <a:pt x="6370" y="1643"/>
                    <a:pt x="6585" y="1441"/>
                    <a:pt x="6311" y="1131"/>
                  </a:cubicBezTo>
                  <a:cubicBezTo>
                    <a:pt x="6299" y="1429"/>
                    <a:pt x="6025" y="1536"/>
                    <a:pt x="6144" y="1893"/>
                  </a:cubicBezTo>
                  <a:lnTo>
                    <a:pt x="6144" y="1893"/>
                  </a:lnTo>
                  <a:cubicBezTo>
                    <a:pt x="6073" y="1738"/>
                    <a:pt x="6192" y="1500"/>
                    <a:pt x="5751" y="1345"/>
                  </a:cubicBezTo>
                  <a:cubicBezTo>
                    <a:pt x="5906" y="1512"/>
                    <a:pt x="5787" y="1548"/>
                    <a:pt x="5823" y="1715"/>
                  </a:cubicBezTo>
                  <a:cubicBezTo>
                    <a:pt x="5596" y="1679"/>
                    <a:pt x="5311" y="1893"/>
                    <a:pt x="5442" y="2119"/>
                  </a:cubicBezTo>
                  <a:cubicBezTo>
                    <a:pt x="5489" y="1941"/>
                    <a:pt x="5716" y="1905"/>
                    <a:pt x="5823" y="2060"/>
                  </a:cubicBezTo>
                  <a:cubicBezTo>
                    <a:pt x="5847" y="2096"/>
                    <a:pt x="5870" y="2131"/>
                    <a:pt x="5870" y="2179"/>
                  </a:cubicBezTo>
                  <a:cubicBezTo>
                    <a:pt x="5870" y="2238"/>
                    <a:pt x="5823" y="2346"/>
                    <a:pt x="5763" y="2346"/>
                  </a:cubicBezTo>
                  <a:cubicBezTo>
                    <a:pt x="5692" y="2357"/>
                    <a:pt x="5632" y="2274"/>
                    <a:pt x="5739" y="2215"/>
                  </a:cubicBezTo>
                  <a:cubicBezTo>
                    <a:pt x="5596" y="2179"/>
                    <a:pt x="5501" y="2334"/>
                    <a:pt x="5596" y="2441"/>
                  </a:cubicBezTo>
                  <a:lnTo>
                    <a:pt x="5632" y="2465"/>
                  </a:lnTo>
                  <a:lnTo>
                    <a:pt x="5632" y="2465"/>
                  </a:lnTo>
                  <a:cubicBezTo>
                    <a:pt x="5668" y="2488"/>
                    <a:pt x="5704" y="2488"/>
                    <a:pt x="5739" y="2488"/>
                  </a:cubicBezTo>
                  <a:cubicBezTo>
                    <a:pt x="5573" y="2738"/>
                    <a:pt x="5323" y="2953"/>
                    <a:pt x="5049" y="3084"/>
                  </a:cubicBezTo>
                  <a:cubicBezTo>
                    <a:pt x="5823" y="2607"/>
                    <a:pt x="5001" y="2191"/>
                    <a:pt x="5370" y="1798"/>
                  </a:cubicBezTo>
                  <a:lnTo>
                    <a:pt x="5335" y="1846"/>
                  </a:lnTo>
                  <a:cubicBezTo>
                    <a:pt x="5346" y="1822"/>
                    <a:pt x="5358" y="1810"/>
                    <a:pt x="5370" y="1798"/>
                  </a:cubicBezTo>
                  <a:cubicBezTo>
                    <a:pt x="5144" y="1929"/>
                    <a:pt x="5037" y="2048"/>
                    <a:pt x="5001" y="2155"/>
                  </a:cubicBezTo>
                  <a:cubicBezTo>
                    <a:pt x="4894" y="2453"/>
                    <a:pt x="5180" y="2572"/>
                    <a:pt x="5168" y="2727"/>
                  </a:cubicBezTo>
                  <a:cubicBezTo>
                    <a:pt x="5025" y="2619"/>
                    <a:pt x="4930" y="2655"/>
                    <a:pt x="4870" y="2798"/>
                  </a:cubicBezTo>
                  <a:cubicBezTo>
                    <a:pt x="5049" y="2786"/>
                    <a:pt x="5073" y="2953"/>
                    <a:pt x="4965" y="3048"/>
                  </a:cubicBezTo>
                  <a:cubicBezTo>
                    <a:pt x="4823" y="3191"/>
                    <a:pt x="4477" y="3215"/>
                    <a:pt x="4406" y="3620"/>
                  </a:cubicBezTo>
                  <a:cubicBezTo>
                    <a:pt x="4358" y="3679"/>
                    <a:pt x="4323" y="3739"/>
                    <a:pt x="4299" y="3798"/>
                  </a:cubicBezTo>
                  <a:cubicBezTo>
                    <a:pt x="4311" y="3727"/>
                    <a:pt x="4334" y="3667"/>
                    <a:pt x="4334" y="3596"/>
                  </a:cubicBezTo>
                  <a:cubicBezTo>
                    <a:pt x="4573" y="3250"/>
                    <a:pt x="4358" y="2988"/>
                    <a:pt x="4334" y="2786"/>
                  </a:cubicBezTo>
                  <a:cubicBezTo>
                    <a:pt x="4334" y="2655"/>
                    <a:pt x="4477" y="2548"/>
                    <a:pt x="4584" y="2679"/>
                  </a:cubicBezTo>
                  <a:cubicBezTo>
                    <a:pt x="4644" y="2548"/>
                    <a:pt x="4608" y="2453"/>
                    <a:pt x="4442" y="2429"/>
                  </a:cubicBezTo>
                  <a:cubicBezTo>
                    <a:pt x="4537" y="2310"/>
                    <a:pt x="4823" y="2429"/>
                    <a:pt x="4954" y="2143"/>
                  </a:cubicBezTo>
                  <a:cubicBezTo>
                    <a:pt x="5013" y="2036"/>
                    <a:pt x="5013" y="1869"/>
                    <a:pt x="4942" y="1619"/>
                  </a:cubicBezTo>
                  <a:lnTo>
                    <a:pt x="4942" y="1619"/>
                  </a:lnTo>
                  <a:cubicBezTo>
                    <a:pt x="4942" y="2167"/>
                    <a:pt x="4061" y="1881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43"/>
                    <a:pt x="4203" y="1846"/>
                  </a:cubicBezTo>
                  <a:cubicBezTo>
                    <a:pt x="4215" y="1869"/>
                    <a:pt x="4251" y="1893"/>
                    <a:pt x="4287" y="1905"/>
                  </a:cubicBezTo>
                  <a:lnTo>
                    <a:pt x="4299" y="1905"/>
                  </a:lnTo>
                  <a:cubicBezTo>
                    <a:pt x="4442" y="1929"/>
                    <a:pt x="4525" y="1738"/>
                    <a:pt x="4394" y="1655"/>
                  </a:cubicBezTo>
                  <a:cubicBezTo>
                    <a:pt x="4430" y="1762"/>
                    <a:pt x="4323" y="1786"/>
                    <a:pt x="4287" y="1726"/>
                  </a:cubicBezTo>
                  <a:cubicBezTo>
                    <a:pt x="4239" y="1679"/>
                    <a:pt x="4287" y="1572"/>
                    <a:pt x="4323" y="1536"/>
                  </a:cubicBezTo>
                  <a:cubicBezTo>
                    <a:pt x="4358" y="1500"/>
                    <a:pt x="4406" y="1476"/>
                    <a:pt x="4453" y="1476"/>
                  </a:cubicBezTo>
                  <a:cubicBezTo>
                    <a:pt x="4573" y="1476"/>
                    <a:pt x="4775" y="1548"/>
                    <a:pt x="4668" y="1786"/>
                  </a:cubicBezTo>
                  <a:cubicBezTo>
                    <a:pt x="4930" y="1715"/>
                    <a:pt x="4882" y="1369"/>
                    <a:pt x="4692" y="1238"/>
                  </a:cubicBezTo>
                  <a:cubicBezTo>
                    <a:pt x="4834" y="1143"/>
                    <a:pt x="4775" y="1048"/>
                    <a:pt x="5001" y="1024"/>
                  </a:cubicBezTo>
                  <a:cubicBezTo>
                    <a:pt x="4584" y="822"/>
                    <a:pt x="4501" y="1072"/>
                    <a:pt x="4334" y="1131"/>
                  </a:cubicBezTo>
                  <a:lnTo>
                    <a:pt x="4334" y="1131"/>
                  </a:lnTo>
                  <a:cubicBezTo>
                    <a:pt x="4668" y="964"/>
                    <a:pt x="4549" y="691"/>
                    <a:pt x="4751" y="476"/>
                  </a:cubicBezTo>
                  <a:cubicBezTo>
                    <a:pt x="4346" y="512"/>
                    <a:pt x="4358" y="798"/>
                    <a:pt x="4263" y="1012"/>
                  </a:cubicBezTo>
                  <a:lnTo>
                    <a:pt x="4263" y="1012"/>
                  </a:lnTo>
                  <a:cubicBezTo>
                    <a:pt x="4489" y="464"/>
                    <a:pt x="4180" y="345"/>
                    <a:pt x="4156" y="0"/>
                  </a:cubicBezTo>
                  <a:cubicBezTo>
                    <a:pt x="4120" y="345"/>
                    <a:pt x="3822" y="464"/>
                    <a:pt x="4049" y="1012"/>
                  </a:cubicBezTo>
                  <a:lnTo>
                    <a:pt x="4049" y="1012"/>
                  </a:lnTo>
                  <a:cubicBezTo>
                    <a:pt x="3953" y="798"/>
                    <a:pt x="3965" y="512"/>
                    <a:pt x="3549" y="476"/>
                  </a:cubicBezTo>
                  <a:cubicBezTo>
                    <a:pt x="3751" y="691"/>
                    <a:pt x="3644" y="964"/>
                    <a:pt x="3977" y="1131"/>
                  </a:cubicBezTo>
                  <a:lnTo>
                    <a:pt x="3977" y="1131"/>
                  </a:lnTo>
                  <a:cubicBezTo>
                    <a:pt x="3811" y="1072"/>
                    <a:pt x="3727" y="822"/>
                    <a:pt x="3310" y="1024"/>
                  </a:cubicBezTo>
                  <a:cubicBezTo>
                    <a:pt x="3537" y="1048"/>
                    <a:pt x="3477" y="1143"/>
                    <a:pt x="3620" y="1238"/>
                  </a:cubicBezTo>
                  <a:cubicBezTo>
                    <a:pt x="3430" y="1369"/>
                    <a:pt x="3382" y="1715"/>
                    <a:pt x="3644" y="1786"/>
                  </a:cubicBezTo>
                  <a:cubicBezTo>
                    <a:pt x="3537" y="1548"/>
                    <a:pt x="3739" y="1476"/>
                    <a:pt x="3858" y="1476"/>
                  </a:cubicBezTo>
                  <a:cubicBezTo>
                    <a:pt x="3906" y="1476"/>
                    <a:pt x="3953" y="1500"/>
                    <a:pt x="3977" y="1536"/>
                  </a:cubicBezTo>
                  <a:cubicBezTo>
                    <a:pt x="4025" y="1572"/>
                    <a:pt x="4061" y="1679"/>
                    <a:pt x="4025" y="1726"/>
                  </a:cubicBezTo>
                  <a:cubicBezTo>
                    <a:pt x="3977" y="1774"/>
                    <a:pt x="3870" y="1762"/>
                    <a:pt x="3906" y="1655"/>
                  </a:cubicBezTo>
                  <a:cubicBezTo>
                    <a:pt x="3787" y="1715"/>
                    <a:pt x="3834" y="1905"/>
                    <a:pt x="3965" y="1905"/>
                  </a:cubicBezTo>
                  <a:cubicBezTo>
                    <a:pt x="3977" y="1905"/>
                    <a:pt x="4001" y="1905"/>
                    <a:pt x="4013" y="1905"/>
                  </a:cubicBezTo>
                  <a:lnTo>
                    <a:pt x="4025" y="1905"/>
                  </a:lnTo>
                  <a:cubicBezTo>
                    <a:pt x="4061" y="1893"/>
                    <a:pt x="4084" y="1869"/>
                    <a:pt x="4108" y="1846"/>
                  </a:cubicBezTo>
                  <a:cubicBezTo>
                    <a:pt x="4168" y="2155"/>
                    <a:pt x="4144" y="2465"/>
                    <a:pt x="4037" y="2762"/>
                  </a:cubicBezTo>
                  <a:cubicBezTo>
                    <a:pt x="4251" y="1869"/>
                    <a:pt x="3370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43"/>
                    <a:pt x="3370" y="1619"/>
                  </a:cubicBezTo>
                  <a:cubicBezTo>
                    <a:pt x="3299" y="1786"/>
                    <a:pt x="3299" y="1976"/>
                    <a:pt x="3358" y="2143"/>
                  </a:cubicBezTo>
                  <a:cubicBezTo>
                    <a:pt x="3489" y="2417"/>
                    <a:pt x="3775" y="2310"/>
                    <a:pt x="3870" y="2429"/>
                  </a:cubicBezTo>
                  <a:cubicBezTo>
                    <a:pt x="3691" y="2453"/>
                    <a:pt x="3656" y="2548"/>
                    <a:pt x="3715" y="2679"/>
                  </a:cubicBezTo>
                  <a:cubicBezTo>
                    <a:pt x="3834" y="2548"/>
                    <a:pt x="3965" y="2655"/>
                    <a:pt x="3965" y="2786"/>
                  </a:cubicBezTo>
                  <a:cubicBezTo>
                    <a:pt x="3965" y="2988"/>
                    <a:pt x="3739" y="3250"/>
                    <a:pt x="3965" y="3596"/>
                  </a:cubicBezTo>
                  <a:cubicBezTo>
                    <a:pt x="3977" y="3667"/>
                    <a:pt x="3989" y="3727"/>
                    <a:pt x="4013" y="3798"/>
                  </a:cubicBezTo>
                  <a:cubicBezTo>
                    <a:pt x="3977" y="3727"/>
                    <a:pt x="3942" y="3679"/>
                    <a:pt x="3894" y="3620"/>
                  </a:cubicBezTo>
                  <a:cubicBezTo>
                    <a:pt x="3822" y="3215"/>
                    <a:pt x="3477" y="3191"/>
                    <a:pt x="3334" y="3048"/>
                  </a:cubicBezTo>
                  <a:cubicBezTo>
                    <a:pt x="3227" y="2953"/>
                    <a:pt x="3263" y="2786"/>
                    <a:pt x="3430" y="2798"/>
                  </a:cubicBezTo>
                  <a:cubicBezTo>
                    <a:pt x="3382" y="2655"/>
                    <a:pt x="3287" y="2619"/>
                    <a:pt x="3132" y="2727"/>
                  </a:cubicBezTo>
                  <a:cubicBezTo>
                    <a:pt x="3132" y="2572"/>
                    <a:pt x="3406" y="2453"/>
                    <a:pt x="3310" y="2155"/>
                  </a:cubicBezTo>
                  <a:cubicBezTo>
                    <a:pt x="3263" y="2048"/>
                    <a:pt x="3156" y="1929"/>
                    <a:pt x="2929" y="1798"/>
                  </a:cubicBezTo>
                  <a:cubicBezTo>
                    <a:pt x="3310" y="2191"/>
                    <a:pt x="2477" y="2607"/>
                    <a:pt x="3263" y="3084"/>
                  </a:cubicBezTo>
                  <a:cubicBezTo>
                    <a:pt x="2977" y="2953"/>
                    <a:pt x="2739" y="2738"/>
                    <a:pt x="2560" y="2488"/>
                  </a:cubicBezTo>
                  <a:cubicBezTo>
                    <a:pt x="2596" y="2488"/>
                    <a:pt x="2632" y="2488"/>
                    <a:pt x="2668" y="2465"/>
                  </a:cubicBezTo>
                  <a:lnTo>
                    <a:pt x="2668" y="2465"/>
                  </a:lnTo>
                  <a:lnTo>
                    <a:pt x="2703" y="2441"/>
                  </a:lnTo>
                  <a:cubicBezTo>
                    <a:pt x="2787" y="2346"/>
                    <a:pt x="2715" y="2203"/>
                    <a:pt x="2584" y="2215"/>
                  </a:cubicBezTo>
                  <a:lnTo>
                    <a:pt x="2560" y="2215"/>
                  </a:lnTo>
                  <a:cubicBezTo>
                    <a:pt x="2668" y="2262"/>
                    <a:pt x="2596" y="2357"/>
                    <a:pt x="2537" y="2346"/>
                  </a:cubicBezTo>
                  <a:cubicBezTo>
                    <a:pt x="2465" y="2334"/>
                    <a:pt x="2429" y="2238"/>
                    <a:pt x="2429" y="2179"/>
                  </a:cubicBezTo>
                  <a:cubicBezTo>
                    <a:pt x="2429" y="2131"/>
                    <a:pt x="2441" y="2084"/>
                    <a:pt x="2477" y="2060"/>
                  </a:cubicBezTo>
                  <a:cubicBezTo>
                    <a:pt x="2560" y="1965"/>
                    <a:pt x="2751" y="1869"/>
                    <a:pt x="2846" y="2119"/>
                  </a:cubicBezTo>
                  <a:cubicBezTo>
                    <a:pt x="2977" y="1881"/>
                    <a:pt x="2703" y="1667"/>
                    <a:pt x="2477" y="1715"/>
                  </a:cubicBezTo>
                  <a:cubicBezTo>
                    <a:pt x="2513" y="1548"/>
                    <a:pt x="2394" y="1512"/>
                    <a:pt x="2537" y="1345"/>
                  </a:cubicBezTo>
                  <a:cubicBezTo>
                    <a:pt x="2108" y="1500"/>
                    <a:pt x="2227" y="1726"/>
                    <a:pt x="2156" y="1893"/>
                  </a:cubicBezTo>
                  <a:lnTo>
                    <a:pt x="2156" y="1893"/>
                  </a:lnTo>
                  <a:cubicBezTo>
                    <a:pt x="2263" y="1536"/>
                    <a:pt x="2001" y="1429"/>
                    <a:pt x="1977" y="1131"/>
                  </a:cubicBezTo>
                  <a:cubicBezTo>
                    <a:pt x="1715" y="1441"/>
                    <a:pt x="1929" y="1643"/>
                    <a:pt x="2013" y="1857"/>
                  </a:cubicBezTo>
                  <a:lnTo>
                    <a:pt x="2013" y="1857"/>
                  </a:lnTo>
                  <a:cubicBezTo>
                    <a:pt x="1786" y="1310"/>
                    <a:pt x="1489" y="1441"/>
                    <a:pt x="1227" y="1214"/>
                  </a:cubicBezTo>
                  <a:cubicBezTo>
                    <a:pt x="1441" y="1476"/>
                    <a:pt x="1322" y="1786"/>
                    <a:pt x="1858" y="2000"/>
                  </a:cubicBezTo>
                  <a:lnTo>
                    <a:pt x="1858" y="2000"/>
                  </a:lnTo>
                  <a:cubicBezTo>
                    <a:pt x="1644" y="1929"/>
                    <a:pt x="1441" y="1703"/>
                    <a:pt x="1132" y="1976"/>
                  </a:cubicBezTo>
                  <a:cubicBezTo>
                    <a:pt x="1429" y="1988"/>
                    <a:pt x="1536" y="2262"/>
                    <a:pt x="1894" y="2143"/>
                  </a:cubicBezTo>
                  <a:lnTo>
                    <a:pt x="1894" y="2143"/>
                  </a:lnTo>
                  <a:cubicBezTo>
                    <a:pt x="1739" y="2215"/>
                    <a:pt x="1501" y="2107"/>
                    <a:pt x="1346" y="2536"/>
                  </a:cubicBezTo>
                  <a:cubicBezTo>
                    <a:pt x="1525" y="2393"/>
                    <a:pt x="1548" y="2500"/>
                    <a:pt x="1715" y="2465"/>
                  </a:cubicBezTo>
                  <a:cubicBezTo>
                    <a:pt x="1679" y="2691"/>
                    <a:pt x="1894" y="2977"/>
                    <a:pt x="2120" y="2846"/>
                  </a:cubicBezTo>
                  <a:cubicBezTo>
                    <a:pt x="1941" y="2798"/>
                    <a:pt x="1906" y="2572"/>
                    <a:pt x="2060" y="2477"/>
                  </a:cubicBezTo>
                  <a:cubicBezTo>
                    <a:pt x="2096" y="2441"/>
                    <a:pt x="2132" y="2417"/>
                    <a:pt x="2179" y="2417"/>
                  </a:cubicBezTo>
                  <a:cubicBezTo>
                    <a:pt x="2239" y="2417"/>
                    <a:pt x="2346" y="2465"/>
                    <a:pt x="2346" y="2536"/>
                  </a:cubicBezTo>
                  <a:cubicBezTo>
                    <a:pt x="2358" y="2596"/>
                    <a:pt x="2275" y="2655"/>
                    <a:pt x="2215" y="2560"/>
                  </a:cubicBezTo>
                  <a:cubicBezTo>
                    <a:pt x="2179" y="2691"/>
                    <a:pt x="2334" y="2786"/>
                    <a:pt x="2441" y="2691"/>
                  </a:cubicBezTo>
                  <a:cubicBezTo>
                    <a:pt x="2453" y="2679"/>
                    <a:pt x="2453" y="2667"/>
                    <a:pt x="2465" y="2667"/>
                  </a:cubicBezTo>
                  <a:lnTo>
                    <a:pt x="2465" y="2655"/>
                  </a:lnTo>
                  <a:cubicBezTo>
                    <a:pt x="2489" y="2619"/>
                    <a:pt x="2489" y="2584"/>
                    <a:pt x="2489" y="2548"/>
                  </a:cubicBezTo>
                  <a:cubicBezTo>
                    <a:pt x="2739" y="2727"/>
                    <a:pt x="2941" y="2965"/>
                    <a:pt x="3084" y="3250"/>
                  </a:cubicBezTo>
                  <a:cubicBezTo>
                    <a:pt x="2596" y="2477"/>
                    <a:pt x="2191" y="3298"/>
                    <a:pt x="1798" y="2917"/>
                  </a:cubicBezTo>
                  <a:cubicBezTo>
                    <a:pt x="1929" y="3143"/>
                    <a:pt x="2037" y="3250"/>
                    <a:pt x="2156" y="3298"/>
                  </a:cubicBezTo>
                  <a:cubicBezTo>
                    <a:pt x="2453" y="3393"/>
                    <a:pt x="2572" y="3119"/>
                    <a:pt x="2727" y="3119"/>
                  </a:cubicBezTo>
                  <a:cubicBezTo>
                    <a:pt x="2620" y="3262"/>
                    <a:pt x="2656" y="3369"/>
                    <a:pt x="2799" y="3417"/>
                  </a:cubicBezTo>
                  <a:cubicBezTo>
                    <a:pt x="2775" y="3250"/>
                    <a:pt x="2953" y="3215"/>
                    <a:pt x="3049" y="3322"/>
                  </a:cubicBezTo>
                  <a:cubicBezTo>
                    <a:pt x="3180" y="3465"/>
                    <a:pt x="3215" y="3810"/>
                    <a:pt x="3620" y="3881"/>
                  </a:cubicBezTo>
                  <a:cubicBezTo>
                    <a:pt x="3680" y="3929"/>
                    <a:pt x="3727" y="3965"/>
                    <a:pt x="3799" y="4001"/>
                  </a:cubicBezTo>
                  <a:cubicBezTo>
                    <a:pt x="3727" y="3977"/>
                    <a:pt x="3656" y="3965"/>
                    <a:pt x="3596" y="3953"/>
                  </a:cubicBezTo>
                  <a:cubicBezTo>
                    <a:pt x="3251" y="3715"/>
                    <a:pt x="3001" y="3941"/>
                    <a:pt x="2787" y="3953"/>
                  </a:cubicBezTo>
                  <a:cubicBezTo>
                    <a:pt x="2644" y="3953"/>
                    <a:pt x="2548" y="3822"/>
                    <a:pt x="2679" y="3703"/>
                  </a:cubicBezTo>
                  <a:cubicBezTo>
                    <a:pt x="2548" y="3643"/>
                    <a:pt x="2441" y="3691"/>
                    <a:pt x="2418" y="3858"/>
                  </a:cubicBezTo>
                  <a:cubicBezTo>
                    <a:pt x="2310" y="3762"/>
                    <a:pt x="2418" y="3477"/>
                    <a:pt x="2144" y="3346"/>
                  </a:cubicBezTo>
                  <a:cubicBezTo>
                    <a:pt x="1977" y="3286"/>
                    <a:pt x="1786" y="3286"/>
                    <a:pt x="1620" y="3358"/>
                  </a:cubicBezTo>
                  <a:lnTo>
                    <a:pt x="1620" y="3358"/>
                  </a:lnTo>
                  <a:cubicBezTo>
                    <a:pt x="2167" y="3358"/>
                    <a:pt x="1870" y="4239"/>
                    <a:pt x="2763" y="4024"/>
                  </a:cubicBezTo>
                  <a:cubicBezTo>
                    <a:pt x="2465" y="4131"/>
                    <a:pt x="2144" y="4155"/>
                    <a:pt x="1846" y="4096"/>
                  </a:cubicBezTo>
                  <a:cubicBezTo>
                    <a:pt x="1870" y="4072"/>
                    <a:pt x="1894" y="4048"/>
                    <a:pt x="1906" y="4012"/>
                  </a:cubicBezTo>
                  <a:cubicBezTo>
                    <a:pt x="1906" y="4001"/>
                    <a:pt x="1906" y="4001"/>
                    <a:pt x="1906" y="4001"/>
                  </a:cubicBezTo>
                  <a:cubicBezTo>
                    <a:pt x="1906" y="3989"/>
                    <a:pt x="1906" y="3965"/>
                    <a:pt x="1906" y="3953"/>
                  </a:cubicBezTo>
                  <a:cubicBezTo>
                    <a:pt x="1906" y="3822"/>
                    <a:pt x="1715" y="3774"/>
                    <a:pt x="1656" y="3893"/>
                  </a:cubicBezTo>
                  <a:cubicBezTo>
                    <a:pt x="1763" y="3870"/>
                    <a:pt x="1775" y="3965"/>
                    <a:pt x="1727" y="4012"/>
                  </a:cubicBezTo>
                  <a:cubicBezTo>
                    <a:pt x="1679" y="4048"/>
                    <a:pt x="1572" y="4012"/>
                    <a:pt x="1525" y="3965"/>
                  </a:cubicBezTo>
                  <a:cubicBezTo>
                    <a:pt x="1501" y="3941"/>
                    <a:pt x="1477" y="3893"/>
                    <a:pt x="1477" y="3846"/>
                  </a:cubicBezTo>
                  <a:cubicBezTo>
                    <a:pt x="1477" y="3727"/>
                    <a:pt x="1548" y="3524"/>
                    <a:pt x="1786" y="3631"/>
                  </a:cubicBezTo>
                  <a:cubicBezTo>
                    <a:pt x="1715" y="3369"/>
                    <a:pt x="1370" y="3417"/>
                    <a:pt x="1239" y="3608"/>
                  </a:cubicBezTo>
                  <a:cubicBezTo>
                    <a:pt x="1144" y="3465"/>
                    <a:pt x="1036" y="3524"/>
                    <a:pt x="1024" y="3298"/>
                  </a:cubicBezTo>
                  <a:cubicBezTo>
                    <a:pt x="822" y="3715"/>
                    <a:pt x="1072" y="3798"/>
                    <a:pt x="1132" y="3965"/>
                  </a:cubicBezTo>
                  <a:lnTo>
                    <a:pt x="1132" y="3965"/>
                  </a:lnTo>
                  <a:cubicBezTo>
                    <a:pt x="965" y="3631"/>
                    <a:pt x="691" y="3739"/>
                    <a:pt x="477" y="3536"/>
                  </a:cubicBezTo>
                  <a:cubicBezTo>
                    <a:pt x="501" y="3953"/>
                    <a:pt x="798" y="3941"/>
                    <a:pt x="1013" y="4036"/>
                  </a:cubicBezTo>
                  <a:lnTo>
                    <a:pt x="1013" y="4036"/>
                  </a:lnTo>
                  <a:cubicBezTo>
                    <a:pt x="465" y="3798"/>
                    <a:pt x="334" y="4108"/>
                    <a:pt x="1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5" y="3893"/>
                  </a:cubicBezTo>
                  <a:cubicBezTo>
                    <a:pt x="5263" y="3977"/>
                    <a:pt x="5454" y="4036"/>
                    <a:pt x="5632" y="4096"/>
                  </a:cubicBezTo>
                  <a:cubicBezTo>
                    <a:pt x="5716" y="4108"/>
                    <a:pt x="5787" y="4120"/>
                    <a:pt x="5870" y="4131"/>
                  </a:cubicBezTo>
                  <a:cubicBezTo>
                    <a:pt x="5787" y="4143"/>
                    <a:pt x="5716" y="4155"/>
                    <a:pt x="5632" y="4167"/>
                  </a:cubicBezTo>
                  <a:cubicBezTo>
                    <a:pt x="5454" y="4227"/>
                    <a:pt x="5263" y="4298"/>
                    <a:pt x="5085" y="4370"/>
                  </a:cubicBezTo>
                  <a:cubicBezTo>
                    <a:pt x="4977" y="4393"/>
                    <a:pt x="4858" y="4382"/>
                    <a:pt x="4763" y="4322"/>
                  </a:cubicBezTo>
                  <a:cubicBezTo>
                    <a:pt x="4930" y="4334"/>
                    <a:pt x="5096" y="4262"/>
                    <a:pt x="5204" y="4131"/>
                  </a:cubicBezTo>
                  <a:cubicBezTo>
                    <a:pt x="5096" y="4001"/>
                    <a:pt x="4930" y="3941"/>
                    <a:pt x="4763" y="3941"/>
                  </a:cubicBezTo>
                  <a:close/>
                  <a:moveTo>
                    <a:pt x="5168" y="5024"/>
                  </a:moveTo>
                  <a:close/>
                  <a:moveTo>
                    <a:pt x="4894" y="4905"/>
                  </a:moveTo>
                  <a:cubicBezTo>
                    <a:pt x="4894" y="4739"/>
                    <a:pt x="4834" y="4572"/>
                    <a:pt x="4704" y="4453"/>
                  </a:cubicBezTo>
                  <a:cubicBezTo>
                    <a:pt x="4823" y="4489"/>
                    <a:pt x="4918" y="4560"/>
                    <a:pt x="4977" y="4655"/>
                  </a:cubicBezTo>
                  <a:cubicBezTo>
                    <a:pt x="5049" y="4834"/>
                    <a:pt x="5132" y="5013"/>
                    <a:pt x="5215" y="5179"/>
                  </a:cubicBezTo>
                  <a:cubicBezTo>
                    <a:pt x="5263" y="5251"/>
                    <a:pt x="5311" y="5310"/>
                    <a:pt x="5358" y="5370"/>
                  </a:cubicBezTo>
                  <a:cubicBezTo>
                    <a:pt x="5287" y="5322"/>
                    <a:pt x="5227" y="5274"/>
                    <a:pt x="5168" y="5239"/>
                  </a:cubicBezTo>
                  <a:cubicBezTo>
                    <a:pt x="4989" y="5144"/>
                    <a:pt x="4823" y="5060"/>
                    <a:pt x="4632" y="4989"/>
                  </a:cubicBezTo>
                  <a:cubicBezTo>
                    <a:pt x="4537" y="4929"/>
                    <a:pt x="4465" y="4834"/>
                    <a:pt x="4442" y="4727"/>
                  </a:cubicBezTo>
                  <a:cubicBezTo>
                    <a:pt x="4561" y="4846"/>
                    <a:pt x="4727" y="4917"/>
                    <a:pt x="4894" y="4905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23" y="3215"/>
                    <a:pt x="4989" y="3131"/>
                    <a:pt x="5168" y="3036"/>
                  </a:cubicBezTo>
                  <a:cubicBezTo>
                    <a:pt x="5227" y="3000"/>
                    <a:pt x="5287" y="2953"/>
                    <a:pt x="5358" y="2905"/>
                  </a:cubicBezTo>
                  <a:cubicBezTo>
                    <a:pt x="5299" y="2965"/>
                    <a:pt x="5251" y="3024"/>
                    <a:pt x="5215" y="3084"/>
                  </a:cubicBezTo>
                  <a:cubicBezTo>
                    <a:pt x="5132" y="3262"/>
                    <a:pt x="5049" y="3441"/>
                    <a:pt x="4977" y="3620"/>
                  </a:cubicBezTo>
                  <a:cubicBezTo>
                    <a:pt x="4918" y="3715"/>
                    <a:pt x="4823" y="3786"/>
                    <a:pt x="4704" y="3810"/>
                  </a:cubicBezTo>
                  <a:cubicBezTo>
                    <a:pt x="4834" y="3703"/>
                    <a:pt x="4894" y="3536"/>
                    <a:pt x="4894" y="3369"/>
                  </a:cubicBezTo>
                  <a:cubicBezTo>
                    <a:pt x="4727" y="3358"/>
                    <a:pt x="4561" y="3429"/>
                    <a:pt x="4442" y="3548"/>
                  </a:cubicBezTo>
                  <a:cubicBezTo>
                    <a:pt x="4477" y="3441"/>
                    <a:pt x="4537" y="3346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30" y="3489"/>
                  </a:moveTo>
                  <a:cubicBezTo>
                    <a:pt x="3870" y="3393"/>
                    <a:pt x="3858" y="3274"/>
                    <a:pt x="3882" y="3167"/>
                  </a:cubicBezTo>
                  <a:cubicBezTo>
                    <a:pt x="3965" y="2988"/>
                    <a:pt x="4025" y="2810"/>
                    <a:pt x="4084" y="2619"/>
                  </a:cubicBezTo>
                  <a:cubicBezTo>
                    <a:pt x="4096" y="2548"/>
                    <a:pt x="4108" y="2465"/>
                    <a:pt x="4120" y="2393"/>
                  </a:cubicBezTo>
                  <a:cubicBezTo>
                    <a:pt x="4132" y="2465"/>
                    <a:pt x="4144" y="2548"/>
                    <a:pt x="4156" y="2619"/>
                  </a:cubicBezTo>
                  <a:cubicBezTo>
                    <a:pt x="4215" y="2810"/>
                    <a:pt x="4287" y="2988"/>
                    <a:pt x="4358" y="3167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7" y="3322"/>
                    <a:pt x="4358" y="3048"/>
                    <a:pt x="4120" y="3048"/>
                  </a:cubicBezTo>
                  <a:cubicBezTo>
                    <a:pt x="3882" y="3048"/>
                    <a:pt x="3763" y="3322"/>
                    <a:pt x="3930" y="3489"/>
                  </a:cubicBezTo>
                  <a:close/>
                  <a:moveTo>
                    <a:pt x="4120" y="5227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0" y="4870"/>
                    <a:pt x="4382" y="4989"/>
                    <a:pt x="4358" y="5108"/>
                  </a:cubicBezTo>
                  <a:cubicBezTo>
                    <a:pt x="4287" y="5286"/>
                    <a:pt x="4215" y="5465"/>
                    <a:pt x="4156" y="5655"/>
                  </a:cubicBezTo>
                  <a:cubicBezTo>
                    <a:pt x="4144" y="5727"/>
                    <a:pt x="4132" y="5798"/>
                    <a:pt x="4120" y="5882"/>
                  </a:cubicBezTo>
                  <a:cubicBezTo>
                    <a:pt x="4108" y="5798"/>
                    <a:pt x="4096" y="5727"/>
                    <a:pt x="4084" y="5655"/>
                  </a:cubicBezTo>
                  <a:cubicBezTo>
                    <a:pt x="4025" y="5465"/>
                    <a:pt x="3965" y="5286"/>
                    <a:pt x="3882" y="5108"/>
                  </a:cubicBezTo>
                  <a:cubicBezTo>
                    <a:pt x="3858" y="4989"/>
                    <a:pt x="3870" y="4870"/>
                    <a:pt x="3930" y="4774"/>
                  </a:cubicBezTo>
                  <a:cubicBezTo>
                    <a:pt x="3930" y="4941"/>
                    <a:pt x="3989" y="5108"/>
                    <a:pt x="4120" y="5227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4" y="3536"/>
                    <a:pt x="3406" y="3691"/>
                    <a:pt x="3525" y="3810"/>
                  </a:cubicBezTo>
                  <a:cubicBezTo>
                    <a:pt x="3418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13" y="3084"/>
                  </a:cubicBezTo>
                  <a:cubicBezTo>
                    <a:pt x="2977" y="3024"/>
                    <a:pt x="2929" y="2965"/>
                    <a:pt x="2882" y="2893"/>
                  </a:cubicBezTo>
                  <a:cubicBezTo>
                    <a:pt x="2953" y="2941"/>
                    <a:pt x="3013" y="2988"/>
                    <a:pt x="3072" y="3024"/>
                  </a:cubicBezTo>
                  <a:cubicBezTo>
                    <a:pt x="3239" y="3119"/>
                    <a:pt x="3418" y="3203"/>
                    <a:pt x="3596" y="3274"/>
                  </a:cubicBezTo>
                  <a:cubicBezTo>
                    <a:pt x="3691" y="3334"/>
                    <a:pt x="3763" y="3429"/>
                    <a:pt x="3799" y="3536"/>
                  </a:cubicBezTo>
                  <a:cubicBezTo>
                    <a:pt x="3680" y="3417"/>
                    <a:pt x="3513" y="3358"/>
                    <a:pt x="3346" y="3369"/>
                  </a:cubicBezTo>
                  <a:close/>
                  <a:moveTo>
                    <a:pt x="3787" y="4715"/>
                  </a:moveTo>
                  <a:cubicBezTo>
                    <a:pt x="3763" y="4834"/>
                    <a:pt x="3691" y="4929"/>
                    <a:pt x="3596" y="4989"/>
                  </a:cubicBezTo>
                  <a:cubicBezTo>
                    <a:pt x="3418" y="5060"/>
                    <a:pt x="3239" y="5144"/>
                    <a:pt x="3060" y="5227"/>
                  </a:cubicBezTo>
                  <a:cubicBezTo>
                    <a:pt x="3001" y="5263"/>
                    <a:pt x="2941" y="5310"/>
                    <a:pt x="2882" y="5370"/>
                  </a:cubicBezTo>
                  <a:cubicBezTo>
                    <a:pt x="2929" y="5298"/>
                    <a:pt x="2977" y="5239"/>
                    <a:pt x="3013" y="5179"/>
                  </a:cubicBezTo>
                  <a:cubicBezTo>
                    <a:pt x="3108" y="5001"/>
                    <a:pt x="3191" y="4834"/>
                    <a:pt x="3263" y="4643"/>
                  </a:cubicBezTo>
                  <a:cubicBezTo>
                    <a:pt x="3322" y="4548"/>
                    <a:pt x="3418" y="4477"/>
                    <a:pt x="3525" y="4453"/>
                  </a:cubicBezTo>
                  <a:cubicBezTo>
                    <a:pt x="3394" y="4572"/>
                    <a:pt x="3334" y="4727"/>
                    <a:pt x="3334" y="4893"/>
                  </a:cubicBezTo>
                  <a:cubicBezTo>
                    <a:pt x="3513" y="4917"/>
                    <a:pt x="3680" y="4846"/>
                    <a:pt x="3799" y="4727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75" y="4036"/>
                    <a:pt x="2965" y="3977"/>
                    <a:pt x="3144" y="3893"/>
                  </a:cubicBezTo>
                  <a:cubicBezTo>
                    <a:pt x="3251" y="3870"/>
                    <a:pt x="3370" y="3881"/>
                    <a:pt x="3465" y="3941"/>
                  </a:cubicBezTo>
                  <a:cubicBezTo>
                    <a:pt x="3299" y="3941"/>
                    <a:pt x="3132" y="4001"/>
                    <a:pt x="3025" y="4131"/>
                  </a:cubicBezTo>
                  <a:cubicBezTo>
                    <a:pt x="3132" y="4262"/>
                    <a:pt x="3299" y="4334"/>
                    <a:pt x="3465" y="4322"/>
                  </a:cubicBezTo>
                  <a:cubicBezTo>
                    <a:pt x="3370" y="4382"/>
                    <a:pt x="3251" y="4393"/>
                    <a:pt x="3144" y="4370"/>
                  </a:cubicBezTo>
                  <a:cubicBezTo>
                    <a:pt x="2965" y="4298"/>
                    <a:pt x="2775" y="4227"/>
                    <a:pt x="2596" y="4167"/>
                  </a:cubicBezTo>
                  <a:cubicBezTo>
                    <a:pt x="2513" y="4155"/>
                    <a:pt x="2441" y="4143"/>
                    <a:pt x="2358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26"/>
            <p:cNvSpPr/>
            <p:nvPr/>
          </p:nvSpPr>
          <p:spPr>
            <a:xfrm>
              <a:off x="4521375" y="924950"/>
              <a:ext cx="273575" cy="273575"/>
            </a:xfrm>
            <a:custGeom>
              <a:avLst/>
              <a:gdLst/>
              <a:ahLst/>
              <a:cxnLst/>
              <a:rect l="l" t="t" r="r" b="b"/>
              <a:pathLst>
                <a:path w="10943" h="10943" extrusionOk="0">
                  <a:moveTo>
                    <a:pt x="1620" y="6156"/>
                  </a:moveTo>
                  <a:cubicBezTo>
                    <a:pt x="1799" y="6406"/>
                    <a:pt x="2263" y="6465"/>
                    <a:pt x="2358" y="6132"/>
                  </a:cubicBezTo>
                  <a:cubicBezTo>
                    <a:pt x="2037" y="6263"/>
                    <a:pt x="1930" y="6001"/>
                    <a:pt x="1942" y="5834"/>
                  </a:cubicBezTo>
                  <a:cubicBezTo>
                    <a:pt x="1942" y="5775"/>
                    <a:pt x="1965" y="5715"/>
                    <a:pt x="2013" y="5668"/>
                  </a:cubicBezTo>
                  <a:cubicBezTo>
                    <a:pt x="2061" y="5620"/>
                    <a:pt x="2204" y="5561"/>
                    <a:pt x="2275" y="5608"/>
                  </a:cubicBezTo>
                  <a:cubicBezTo>
                    <a:pt x="2346" y="5668"/>
                    <a:pt x="2323" y="5811"/>
                    <a:pt x="2180" y="5763"/>
                  </a:cubicBezTo>
                  <a:cubicBezTo>
                    <a:pt x="2263" y="5930"/>
                    <a:pt x="2513" y="5870"/>
                    <a:pt x="2513" y="5680"/>
                  </a:cubicBezTo>
                  <a:cubicBezTo>
                    <a:pt x="2513" y="5668"/>
                    <a:pt x="2513" y="5644"/>
                    <a:pt x="2513" y="5632"/>
                  </a:cubicBezTo>
                  <a:lnTo>
                    <a:pt x="2513" y="5620"/>
                  </a:lnTo>
                  <a:cubicBezTo>
                    <a:pt x="2501" y="5561"/>
                    <a:pt x="2466" y="5525"/>
                    <a:pt x="2430" y="5501"/>
                  </a:cubicBezTo>
                  <a:cubicBezTo>
                    <a:pt x="2835" y="5418"/>
                    <a:pt x="3251" y="5453"/>
                    <a:pt x="3644" y="5584"/>
                  </a:cubicBezTo>
                  <a:lnTo>
                    <a:pt x="3644" y="5584"/>
                  </a:lnTo>
                  <a:cubicBezTo>
                    <a:pt x="2466" y="5311"/>
                    <a:pt x="2847" y="6477"/>
                    <a:pt x="2132" y="6477"/>
                  </a:cubicBezTo>
                  <a:lnTo>
                    <a:pt x="2132" y="6477"/>
                  </a:lnTo>
                  <a:cubicBezTo>
                    <a:pt x="2466" y="6573"/>
                    <a:pt x="2680" y="6573"/>
                    <a:pt x="2823" y="6501"/>
                  </a:cubicBezTo>
                  <a:cubicBezTo>
                    <a:pt x="3192" y="6323"/>
                    <a:pt x="3049" y="5942"/>
                    <a:pt x="3192" y="5811"/>
                  </a:cubicBezTo>
                  <a:cubicBezTo>
                    <a:pt x="3228" y="6037"/>
                    <a:pt x="3359" y="6096"/>
                    <a:pt x="3537" y="6025"/>
                  </a:cubicBezTo>
                  <a:cubicBezTo>
                    <a:pt x="3359" y="5870"/>
                    <a:pt x="3501" y="5680"/>
                    <a:pt x="3680" y="5692"/>
                  </a:cubicBezTo>
                  <a:cubicBezTo>
                    <a:pt x="3954" y="5703"/>
                    <a:pt x="4299" y="5989"/>
                    <a:pt x="4752" y="5680"/>
                  </a:cubicBezTo>
                  <a:cubicBezTo>
                    <a:pt x="4847" y="5668"/>
                    <a:pt x="4930" y="5644"/>
                    <a:pt x="5025" y="5620"/>
                  </a:cubicBezTo>
                  <a:cubicBezTo>
                    <a:pt x="4942" y="5668"/>
                    <a:pt x="4859" y="5715"/>
                    <a:pt x="4787" y="5775"/>
                  </a:cubicBezTo>
                  <a:cubicBezTo>
                    <a:pt x="4251" y="5870"/>
                    <a:pt x="4204" y="6323"/>
                    <a:pt x="4025" y="6525"/>
                  </a:cubicBezTo>
                  <a:cubicBezTo>
                    <a:pt x="3906" y="6656"/>
                    <a:pt x="3668" y="6620"/>
                    <a:pt x="3692" y="6382"/>
                  </a:cubicBezTo>
                  <a:cubicBezTo>
                    <a:pt x="3513" y="6454"/>
                    <a:pt x="3454" y="6584"/>
                    <a:pt x="3597" y="6775"/>
                  </a:cubicBezTo>
                  <a:cubicBezTo>
                    <a:pt x="3406" y="6787"/>
                    <a:pt x="3228" y="6418"/>
                    <a:pt x="2847" y="6549"/>
                  </a:cubicBezTo>
                  <a:cubicBezTo>
                    <a:pt x="2692" y="6608"/>
                    <a:pt x="2537" y="6751"/>
                    <a:pt x="2370" y="7061"/>
                  </a:cubicBezTo>
                  <a:lnTo>
                    <a:pt x="2370" y="7061"/>
                  </a:lnTo>
                  <a:cubicBezTo>
                    <a:pt x="2882" y="6549"/>
                    <a:pt x="3430" y="7656"/>
                    <a:pt x="4073" y="6620"/>
                  </a:cubicBezTo>
                  <a:lnTo>
                    <a:pt x="4073" y="6620"/>
                  </a:lnTo>
                  <a:cubicBezTo>
                    <a:pt x="3894" y="6989"/>
                    <a:pt x="3620" y="7311"/>
                    <a:pt x="3275" y="7549"/>
                  </a:cubicBezTo>
                  <a:cubicBezTo>
                    <a:pt x="3287" y="7501"/>
                    <a:pt x="3275" y="7442"/>
                    <a:pt x="3251" y="7406"/>
                  </a:cubicBezTo>
                  <a:lnTo>
                    <a:pt x="3251" y="7394"/>
                  </a:lnTo>
                  <a:cubicBezTo>
                    <a:pt x="3239" y="7382"/>
                    <a:pt x="3228" y="7370"/>
                    <a:pt x="3216" y="7358"/>
                  </a:cubicBezTo>
                  <a:cubicBezTo>
                    <a:pt x="3085" y="7204"/>
                    <a:pt x="2847" y="7346"/>
                    <a:pt x="2918" y="7537"/>
                  </a:cubicBezTo>
                  <a:cubicBezTo>
                    <a:pt x="2989" y="7406"/>
                    <a:pt x="3097" y="7477"/>
                    <a:pt x="3085" y="7573"/>
                  </a:cubicBezTo>
                  <a:cubicBezTo>
                    <a:pt x="3085" y="7656"/>
                    <a:pt x="2942" y="7716"/>
                    <a:pt x="2870" y="7716"/>
                  </a:cubicBezTo>
                  <a:cubicBezTo>
                    <a:pt x="2799" y="7716"/>
                    <a:pt x="2739" y="7692"/>
                    <a:pt x="2704" y="7644"/>
                  </a:cubicBezTo>
                  <a:cubicBezTo>
                    <a:pt x="2573" y="7537"/>
                    <a:pt x="2466" y="7275"/>
                    <a:pt x="2787" y="7156"/>
                  </a:cubicBezTo>
                  <a:cubicBezTo>
                    <a:pt x="2477" y="6977"/>
                    <a:pt x="2192" y="7346"/>
                    <a:pt x="2251" y="7656"/>
                  </a:cubicBezTo>
                  <a:cubicBezTo>
                    <a:pt x="2025" y="7608"/>
                    <a:pt x="1977" y="7751"/>
                    <a:pt x="1763" y="7561"/>
                  </a:cubicBezTo>
                  <a:cubicBezTo>
                    <a:pt x="1965" y="8132"/>
                    <a:pt x="2275" y="7989"/>
                    <a:pt x="2489" y="8085"/>
                  </a:cubicBezTo>
                  <a:lnTo>
                    <a:pt x="2489" y="8085"/>
                  </a:lnTo>
                  <a:cubicBezTo>
                    <a:pt x="2013" y="7930"/>
                    <a:pt x="1870" y="8287"/>
                    <a:pt x="1465" y="8311"/>
                  </a:cubicBezTo>
                  <a:cubicBezTo>
                    <a:pt x="1882" y="8656"/>
                    <a:pt x="2144" y="8370"/>
                    <a:pt x="2442" y="8275"/>
                  </a:cubicBezTo>
                  <a:lnTo>
                    <a:pt x="2442" y="8275"/>
                  </a:lnTo>
                  <a:cubicBezTo>
                    <a:pt x="1715" y="8573"/>
                    <a:pt x="1882" y="8966"/>
                    <a:pt x="1596" y="9311"/>
                  </a:cubicBezTo>
                  <a:cubicBezTo>
                    <a:pt x="1942" y="9013"/>
                    <a:pt x="2346" y="9192"/>
                    <a:pt x="2632" y="8466"/>
                  </a:cubicBezTo>
                  <a:lnTo>
                    <a:pt x="2632" y="8466"/>
                  </a:lnTo>
                  <a:cubicBezTo>
                    <a:pt x="2525" y="8763"/>
                    <a:pt x="2239" y="9013"/>
                    <a:pt x="2597" y="9430"/>
                  </a:cubicBezTo>
                  <a:cubicBezTo>
                    <a:pt x="2620" y="9037"/>
                    <a:pt x="2978" y="8894"/>
                    <a:pt x="2823" y="8418"/>
                  </a:cubicBezTo>
                  <a:lnTo>
                    <a:pt x="2823" y="8418"/>
                  </a:lnTo>
                  <a:cubicBezTo>
                    <a:pt x="2918" y="8632"/>
                    <a:pt x="2763" y="8942"/>
                    <a:pt x="3347" y="9144"/>
                  </a:cubicBezTo>
                  <a:cubicBezTo>
                    <a:pt x="3156" y="8918"/>
                    <a:pt x="3299" y="8882"/>
                    <a:pt x="3251" y="8656"/>
                  </a:cubicBezTo>
                  <a:cubicBezTo>
                    <a:pt x="3549" y="8716"/>
                    <a:pt x="3930" y="8430"/>
                    <a:pt x="3751" y="8120"/>
                  </a:cubicBezTo>
                  <a:cubicBezTo>
                    <a:pt x="3620" y="8442"/>
                    <a:pt x="3370" y="8323"/>
                    <a:pt x="3251" y="8204"/>
                  </a:cubicBezTo>
                  <a:cubicBezTo>
                    <a:pt x="3216" y="8156"/>
                    <a:pt x="3192" y="8097"/>
                    <a:pt x="3192" y="8037"/>
                  </a:cubicBezTo>
                  <a:cubicBezTo>
                    <a:pt x="3192" y="7966"/>
                    <a:pt x="3251" y="7823"/>
                    <a:pt x="3335" y="7811"/>
                  </a:cubicBezTo>
                  <a:cubicBezTo>
                    <a:pt x="3418" y="7811"/>
                    <a:pt x="3501" y="7918"/>
                    <a:pt x="3370" y="7989"/>
                  </a:cubicBezTo>
                  <a:cubicBezTo>
                    <a:pt x="3394" y="8001"/>
                    <a:pt x="3418" y="8001"/>
                    <a:pt x="3442" y="7989"/>
                  </a:cubicBezTo>
                  <a:cubicBezTo>
                    <a:pt x="3525" y="7989"/>
                    <a:pt x="3597" y="7918"/>
                    <a:pt x="3597" y="7823"/>
                  </a:cubicBezTo>
                  <a:cubicBezTo>
                    <a:pt x="3597" y="7775"/>
                    <a:pt x="3585" y="7727"/>
                    <a:pt x="3549" y="7692"/>
                  </a:cubicBezTo>
                  <a:cubicBezTo>
                    <a:pt x="3537" y="7680"/>
                    <a:pt x="3525" y="7668"/>
                    <a:pt x="3513" y="7656"/>
                  </a:cubicBezTo>
                  <a:lnTo>
                    <a:pt x="3501" y="7656"/>
                  </a:lnTo>
                  <a:cubicBezTo>
                    <a:pt x="3454" y="7632"/>
                    <a:pt x="3406" y="7620"/>
                    <a:pt x="3359" y="7632"/>
                  </a:cubicBezTo>
                  <a:cubicBezTo>
                    <a:pt x="3597" y="7287"/>
                    <a:pt x="3918" y="7013"/>
                    <a:pt x="4287" y="6846"/>
                  </a:cubicBezTo>
                  <a:cubicBezTo>
                    <a:pt x="3263" y="7477"/>
                    <a:pt x="4347" y="8037"/>
                    <a:pt x="3847" y="8537"/>
                  </a:cubicBezTo>
                  <a:cubicBezTo>
                    <a:pt x="3859" y="8525"/>
                    <a:pt x="3882" y="8501"/>
                    <a:pt x="3894" y="8489"/>
                  </a:cubicBezTo>
                  <a:cubicBezTo>
                    <a:pt x="3882" y="8501"/>
                    <a:pt x="3859" y="8525"/>
                    <a:pt x="3847" y="8537"/>
                  </a:cubicBezTo>
                  <a:cubicBezTo>
                    <a:pt x="4144" y="8370"/>
                    <a:pt x="4287" y="8216"/>
                    <a:pt x="4347" y="8073"/>
                  </a:cubicBezTo>
                  <a:cubicBezTo>
                    <a:pt x="4478" y="7680"/>
                    <a:pt x="4109" y="7513"/>
                    <a:pt x="4121" y="7311"/>
                  </a:cubicBezTo>
                  <a:cubicBezTo>
                    <a:pt x="4311" y="7466"/>
                    <a:pt x="4442" y="7406"/>
                    <a:pt x="4513" y="7216"/>
                  </a:cubicBezTo>
                  <a:cubicBezTo>
                    <a:pt x="4275" y="7239"/>
                    <a:pt x="4240" y="7013"/>
                    <a:pt x="4371" y="6882"/>
                  </a:cubicBezTo>
                  <a:cubicBezTo>
                    <a:pt x="4573" y="6704"/>
                    <a:pt x="5025" y="6668"/>
                    <a:pt x="5133" y="6120"/>
                  </a:cubicBezTo>
                  <a:cubicBezTo>
                    <a:pt x="5180" y="6049"/>
                    <a:pt x="5240" y="5977"/>
                    <a:pt x="5275" y="5894"/>
                  </a:cubicBezTo>
                  <a:cubicBezTo>
                    <a:pt x="5252" y="5977"/>
                    <a:pt x="5228" y="6061"/>
                    <a:pt x="5216" y="6156"/>
                  </a:cubicBezTo>
                  <a:cubicBezTo>
                    <a:pt x="4906" y="6608"/>
                    <a:pt x="5192" y="6954"/>
                    <a:pt x="5204" y="7227"/>
                  </a:cubicBezTo>
                  <a:cubicBezTo>
                    <a:pt x="5204" y="7418"/>
                    <a:pt x="5025" y="7549"/>
                    <a:pt x="4883" y="7370"/>
                  </a:cubicBezTo>
                  <a:cubicBezTo>
                    <a:pt x="4799" y="7549"/>
                    <a:pt x="4859" y="7680"/>
                    <a:pt x="5085" y="7716"/>
                  </a:cubicBezTo>
                  <a:cubicBezTo>
                    <a:pt x="4954" y="7858"/>
                    <a:pt x="4573" y="7716"/>
                    <a:pt x="4394" y="8085"/>
                  </a:cubicBezTo>
                  <a:cubicBezTo>
                    <a:pt x="4323" y="8239"/>
                    <a:pt x="4323" y="8442"/>
                    <a:pt x="4418" y="8775"/>
                  </a:cubicBezTo>
                  <a:lnTo>
                    <a:pt x="4418" y="8775"/>
                  </a:lnTo>
                  <a:cubicBezTo>
                    <a:pt x="4430" y="8061"/>
                    <a:pt x="5585" y="8442"/>
                    <a:pt x="5311" y="7275"/>
                  </a:cubicBezTo>
                  <a:lnTo>
                    <a:pt x="5311" y="7275"/>
                  </a:lnTo>
                  <a:cubicBezTo>
                    <a:pt x="5442" y="7656"/>
                    <a:pt x="5478" y="8085"/>
                    <a:pt x="5406" y="8489"/>
                  </a:cubicBezTo>
                  <a:cubicBezTo>
                    <a:pt x="5371" y="8454"/>
                    <a:pt x="5335" y="8418"/>
                    <a:pt x="5287" y="8406"/>
                  </a:cubicBezTo>
                  <a:lnTo>
                    <a:pt x="5275" y="8406"/>
                  </a:lnTo>
                  <a:cubicBezTo>
                    <a:pt x="5252" y="8406"/>
                    <a:pt x="5228" y="8406"/>
                    <a:pt x="5216" y="8406"/>
                  </a:cubicBezTo>
                  <a:cubicBezTo>
                    <a:pt x="5121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9" y="8728"/>
                  </a:cubicBezTo>
                  <a:cubicBezTo>
                    <a:pt x="5121" y="8728"/>
                    <a:pt x="5121" y="8740"/>
                    <a:pt x="5133" y="8740"/>
                  </a:cubicBezTo>
                  <a:cubicBezTo>
                    <a:pt x="5097" y="8597"/>
                    <a:pt x="5228" y="8573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80" y="8954"/>
                    <a:pt x="5133" y="8978"/>
                    <a:pt x="5061" y="8978"/>
                  </a:cubicBezTo>
                  <a:cubicBezTo>
                    <a:pt x="4906" y="8990"/>
                    <a:pt x="4632" y="8882"/>
                    <a:pt x="4763" y="8561"/>
                  </a:cubicBezTo>
                  <a:cubicBezTo>
                    <a:pt x="4430" y="8656"/>
                    <a:pt x="4490" y="9121"/>
                    <a:pt x="4752" y="9299"/>
                  </a:cubicBezTo>
                  <a:cubicBezTo>
                    <a:pt x="4549" y="9418"/>
                    <a:pt x="4621" y="9561"/>
                    <a:pt x="4335" y="9585"/>
                  </a:cubicBezTo>
                  <a:cubicBezTo>
                    <a:pt x="4883" y="9847"/>
                    <a:pt x="5002" y="9513"/>
                    <a:pt x="5216" y="9430"/>
                  </a:cubicBezTo>
                  <a:lnTo>
                    <a:pt x="5216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204" y="10264"/>
                    <a:pt x="5180" y="9883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54" y="10942"/>
                  </a:cubicBezTo>
                  <a:cubicBezTo>
                    <a:pt x="5490" y="10490"/>
                    <a:pt x="5895" y="10311"/>
                    <a:pt x="5585" y="9597"/>
                  </a:cubicBezTo>
                  <a:lnTo>
                    <a:pt x="5585" y="9597"/>
                  </a:lnTo>
                  <a:cubicBezTo>
                    <a:pt x="5716" y="9883"/>
                    <a:pt x="5704" y="10264"/>
                    <a:pt x="6252" y="10311"/>
                  </a:cubicBezTo>
                  <a:cubicBezTo>
                    <a:pt x="5978" y="10013"/>
                    <a:pt x="6133" y="9668"/>
                    <a:pt x="5692" y="9430"/>
                  </a:cubicBezTo>
                  <a:lnTo>
                    <a:pt x="5692" y="9430"/>
                  </a:lnTo>
                  <a:cubicBezTo>
                    <a:pt x="5906" y="9513"/>
                    <a:pt x="6026" y="9847"/>
                    <a:pt x="6573" y="9585"/>
                  </a:cubicBezTo>
                  <a:cubicBezTo>
                    <a:pt x="6276" y="9561"/>
                    <a:pt x="6347" y="9430"/>
                    <a:pt x="6156" y="9299"/>
                  </a:cubicBezTo>
                  <a:cubicBezTo>
                    <a:pt x="6418" y="9121"/>
                    <a:pt x="6478" y="8656"/>
                    <a:pt x="6133" y="8561"/>
                  </a:cubicBezTo>
                  <a:cubicBezTo>
                    <a:pt x="6276" y="8882"/>
                    <a:pt x="6014" y="8978"/>
                    <a:pt x="5835" y="8978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1" y="8859"/>
                    <a:pt x="5561" y="8716"/>
                    <a:pt x="5621" y="8644"/>
                  </a:cubicBezTo>
                  <a:cubicBezTo>
                    <a:pt x="5668" y="8573"/>
                    <a:pt x="5811" y="8597"/>
                    <a:pt x="5764" y="8740"/>
                  </a:cubicBezTo>
                  <a:cubicBezTo>
                    <a:pt x="5775" y="8740"/>
                    <a:pt x="5787" y="8728"/>
                    <a:pt x="5799" y="8728"/>
                  </a:cubicBezTo>
                  <a:cubicBezTo>
                    <a:pt x="5835" y="8692"/>
                    <a:pt x="5859" y="8644"/>
                    <a:pt x="5859" y="8597"/>
                  </a:cubicBezTo>
                  <a:cubicBezTo>
                    <a:pt x="5859" y="8501"/>
                    <a:pt x="5787" y="8418"/>
                    <a:pt x="5692" y="8406"/>
                  </a:cubicBezTo>
                  <a:cubicBezTo>
                    <a:pt x="5668" y="8406"/>
                    <a:pt x="5645" y="8406"/>
                    <a:pt x="5633" y="8406"/>
                  </a:cubicBezTo>
                  <a:lnTo>
                    <a:pt x="5621" y="8406"/>
                  </a:lnTo>
                  <a:cubicBezTo>
                    <a:pt x="5573" y="8418"/>
                    <a:pt x="5525" y="8454"/>
                    <a:pt x="5502" y="8489"/>
                  </a:cubicBezTo>
                  <a:cubicBezTo>
                    <a:pt x="5418" y="8085"/>
                    <a:pt x="5454" y="7668"/>
                    <a:pt x="5597" y="7275"/>
                  </a:cubicBezTo>
                  <a:cubicBezTo>
                    <a:pt x="5311" y="8454"/>
                    <a:pt x="6478" y="8061"/>
                    <a:pt x="6490" y="8787"/>
                  </a:cubicBezTo>
                  <a:lnTo>
                    <a:pt x="6490" y="8716"/>
                  </a:lnTo>
                  <a:cubicBezTo>
                    <a:pt x="6490" y="8740"/>
                    <a:pt x="6490" y="8763"/>
                    <a:pt x="6490" y="8787"/>
                  </a:cubicBezTo>
                  <a:cubicBezTo>
                    <a:pt x="6585" y="8454"/>
                    <a:pt x="6573" y="8239"/>
                    <a:pt x="6502" y="8097"/>
                  </a:cubicBezTo>
                  <a:cubicBezTo>
                    <a:pt x="6323" y="7727"/>
                    <a:pt x="5942" y="7870"/>
                    <a:pt x="5811" y="7716"/>
                  </a:cubicBezTo>
                  <a:cubicBezTo>
                    <a:pt x="6049" y="7692"/>
                    <a:pt x="6109" y="7561"/>
                    <a:pt x="6026" y="7382"/>
                  </a:cubicBezTo>
                  <a:cubicBezTo>
                    <a:pt x="5883" y="7561"/>
                    <a:pt x="5692" y="7418"/>
                    <a:pt x="5692" y="7239"/>
                  </a:cubicBezTo>
                  <a:cubicBezTo>
                    <a:pt x="5704" y="6965"/>
                    <a:pt x="5990" y="6620"/>
                    <a:pt x="5680" y="6168"/>
                  </a:cubicBezTo>
                  <a:cubicBezTo>
                    <a:pt x="5668" y="6073"/>
                    <a:pt x="5656" y="5989"/>
                    <a:pt x="5621" y="5894"/>
                  </a:cubicBezTo>
                  <a:cubicBezTo>
                    <a:pt x="5668" y="5977"/>
                    <a:pt x="5716" y="6061"/>
                    <a:pt x="5775" y="6132"/>
                  </a:cubicBezTo>
                  <a:cubicBezTo>
                    <a:pt x="5871" y="6668"/>
                    <a:pt x="6323" y="6704"/>
                    <a:pt x="6526" y="6894"/>
                  </a:cubicBezTo>
                  <a:cubicBezTo>
                    <a:pt x="6657" y="7013"/>
                    <a:pt x="6621" y="7251"/>
                    <a:pt x="6395" y="7227"/>
                  </a:cubicBezTo>
                  <a:cubicBezTo>
                    <a:pt x="6466" y="7406"/>
                    <a:pt x="6597" y="7466"/>
                    <a:pt x="6788" y="7323"/>
                  </a:cubicBezTo>
                  <a:cubicBezTo>
                    <a:pt x="6799" y="7513"/>
                    <a:pt x="6430" y="7692"/>
                    <a:pt x="6561" y="8073"/>
                  </a:cubicBezTo>
                  <a:cubicBezTo>
                    <a:pt x="6609" y="8228"/>
                    <a:pt x="6764" y="8370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5" y="7489"/>
                    <a:pt x="6633" y="6858"/>
                  </a:cubicBezTo>
                  <a:lnTo>
                    <a:pt x="6633" y="6858"/>
                  </a:lnTo>
                  <a:cubicBezTo>
                    <a:pt x="7002" y="7025"/>
                    <a:pt x="7323" y="7311"/>
                    <a:pt x="7561" y="7656"/>
                  </a:cubicBezTo>
                  <a:cubicBezTo>
                    <a:pt x="7502" y="7644"/>
                    <a:pt x="7454" y="7644"/>
                    <a:pt x="7419" y="7680"/>
                  </a:cubicBezTo>
                  <a:lnTo>
                    <a:pt x="7407" y="7680"/>
                  </a:lnTo>
                  <a:cubicBezTo>
                    <a:pt x="7395" y="7692"/>
                    <a:pt x="7371" y="7704"/>
                    <a:pt x="7359" y="7716"/>
                  </a:cubicBezTo>
                  <a:cubicBezTo>
                    <a:pt x="7228" y="7847"/>
                    <a:pt x="7359" y="8073"/>
                    <a:pt x="7550" y="8013"/>
                  </a:cubicBezTo>
                  <a:cubicBezTo>
                    <a:pt x="7419" y="7942"/>
                    <a:pt x="7490" y="7823"/>
                    <a:pt x="7585" y="7835"/>
                  </a:cubicBezTo>
                  <a:cubicBezTo>
                    <a:pt x="7669" y="7847"/>
                    <a:pt x="7728" y="7978"/>
                    <a:pt x="7728" y="8061"/>
                  </a:cubicBezTo>
                  <a:cubicBezTo>
                    <a:pt x="7728" y="8120"/>
                    <a:pt x="7704" y="8180"/>
                    <a:pt x="7657" y="8216"/>
                  </a:cubicBezTo>
                  <a:cubicBezTo>
                    <a:pt x="7550" y="8347"/>
                    <a:pt x="7288" y="8466"/>
                    <a:pt x="7157" y="8132"/>
                  </a:cubicBezTo>
                  <a:cubicBezTo>
                    <a:pt x="6990" y="8442"/>
                    <a:pt x="7359" y="8728"/>
                    <a:pt x="7669" y="8668"/>
                  </a:cubicBezTo>
                  <a:cubicBezTo>
                    <a:pt x="7621" y="8894"/>
                    <a:pt x="7764" y="8942"/>
                    <a:pt x="7573" y="9168"/>
                  </a:cubicBezTo>
                  <a:cubicBezTo>
                    <a:pt x="8145" y="8966"/>
                    <a:pt x="8002" y="8656"/>
                    <a:pt x="8097" y="8430"/>
                  </a:cubicBezTo>
                  <a:lnTo>
                    <a:pt x="8097" y="8430"/>
                  </a:lnTo>
                  <a:cubicBezTo>
                    <a:pt x="7942" y="8918"/>
                    <a:pt x="8300" y="9061"/>
                    <a:pt x="8323" y="9454"/>
                  </a:cubicBezTo>
                  <a:cubicBezTo>
                    <a:pt x="8669" y="9037"/>
                    <a:pt x="8383" y="8775"/>
                    <a:pt x="8276" y="8478"/>
                  </a:cubicBezTo>
                  <a:lnTo>
                    <a:pt x="8276" y="8478"/>
                  </a:lnTo>
                  <a:cubicBezTo>
                    <a:pt x="8573" y="9204"/>
                    <a:pt x="8978" y="9037"/>
                    <a:pt x="9324" y="9335"/>
                  </a:cubicBezTo>
                  <a:cubicBezTo>
                    <a:pt x="9026" y="8990"/>
                    <a:pt x="9193" y="8573"/>
                    <a:pt x="8478" y="8287"/>
                  </a:cubicBezTo>
                  <a:lnTo>
                    <a:pt x="8478" y="8287"/>
                  </a:lnTo>
                  <a:cubicBezTo>
                    <a:pt x="8776" y="8394"/>
                    <a:pt x="9026" y="8680"/>
                    <a:pt x="9443" y="8323"/>
                  </a:cubicBezTo>
                  <a:cubicBezTo>
                    <a:pt x="9050" y="8311"/>
                    <a:pt x="8907" y="7942"/>
                    <a:pt x="8431" y="8097"/>
                  </a:cubicBezTo>
                  <a:lnTo>
                    <a:pt x="8431" y="8097"/>
                  </a:lnTo>
                  <a:cubicBezTo>
                    <a:pt x="8645" y="8001"/>
                    <a:pt x="8954" y="8156"/>
                    <a:pt x="9157" y="7585"/>
                  </a:cubicBezTo>
                  <a:cubicBezTo>
                    <a:pt x="8931" y="7775"/>
                    <a:pt x="8895" y="7632"/>
                    <a:pt x="8669" y="7668"/>
                  </a:cubicBezTo>
                  <a:cubicBezTo>
                    <a:pt x="8728" y="7370"/>
                    <a:pt x="8442" y="7001"/>
                    <a:pt x="8133" y="7168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9" y="7716"/>
                    <a:pt x="8109" y="7739"/>
                    <a:pt x="8050" y="7739"/>
                  </a:cubicBezTo>
                  <a:cubicBezTo>
                    <a:pt x="7978" y="7739"/>
                    <a:pt x="7835" y="7680"/>
                    <a:pt x="7823" y="7585"/>
                  </a:cubicBezTo>
                  <a:cubicBezTo>
                    <a:pt x="7811" y="7501"/>
                    <a:pt x="7931" y="7418"/>
                    <a:pt x="8002" y="7549"/>
                  </a:cubicBezTo>
                  <a:cubicBezTo>
                    <a:pt x="8002" y="7525"/>
                    <a:pt x="8002" y="7501"/>
                    <a:pt x="8002" y="7489"/>
                  </a:cubicBezTo>
                  <a:cubicBezTo>
                    <a:pt x="8002" y="7394"/>
                    <a:pt x="7931" y="7323"/>
                    <a:pt x="7835" y="7323"/>
                  </a:cubicBezTo>
                  <a:cubicBezTo>
                    <a:pt x="7788" y="7323"/>
                    <a:pt x="7740" y="7335"/>
                    <a:pt x="7704" y="7370"/>
                  </a:cubicBezTo>
                  <a:cubicBezTo>
                    <a:pt x="7692" y="7382"/>
                    <a:pt x="7680" y="7394"/>
                    <a:pt x="7669" y="7418"/>
                  </a:cubicBezTo>
                  <a:lnTo>
                    <a:pt x="7669" y="7430"/>
                  </a:lnTo>
                  <a:cubicBezTo>
                    <a:pt x="7633" y="7466"/>
                    <a:pt x="7633" y="7513"/>
                    <a:pt x="7645" y="7561"/>
                  </a:cubicBezTo>
                  <a:cubicBezTo>
                    <a:pt x="7299" y="7335"/>
                    <a:pt x="7026" y="7013"/>
                    <a:pt x="6847" y="6644"/>
                  </a:cubicBezTo>
                  <a:cubicBezTo>
                    <a:pt x="7478" y="7668"/>
                    <a:pt x="8038" y="6573"/>
                    <a:pt x="8550" y="7085"/>
                  </a:cubicBezTo>
                  <a:cubicBezTo>
                    <a:pt x="8526" y="7061"/>
                    <a:pt x="8502" y="7049"/>
                    <a:pt x="8490" y="7037"/>
                  </a:cubicBezTo>
                  <a:cubicBezTo>
                    <a:pt x="8514" y="7049"/>
                    <a:pt x="8526" y="7061"/>
                    <a:pt x="8550" y="7085"/>
                  </a:cubicBezTo>
                  <a:cubicBezTo>
                    <a:pt x="8371" y="6787"/>
                    <a:pt x="8228" y="6644"/>
                    <a:pt x="8073" y="6584"/>
                  </a:cubicBezTo>
                  <a:cubicBezTo>
                    <a:pt x="7680" y="6454"/>
                    <a:pt x="7514" y="6823"/>
                    <a:pt x="7311" y="6811"/>
                  </a:cubicBezTo>
                  <a:cubicBezTo>
                    <a:pt x="7466" y="6620"/>
                    <a:pt x="7407" y="6489"/>
                    <a:pt x="7216" y="6418"/>
                  </a:cubicBezTo>
                  <a:cubicBezTo>
                    <a:pt x="7240" y="6644"/>
                    <a:pt x="7014" y="6680"/>
                    <a:pt x="6895" y="6549"/>
                  </a:cubicBezTo>
                  <a:cubicBezTo>
                    <a:pt x="6704" y="6346"/>
                    <a:pt x="6668" y="5894"/>
                    <a:pt x="6121" y="5799"/>
                  </a:cubicBezTo>
                  <a:cubicBezTo>
                    <a:pt x="6049" y="5739"/>
                    <a:pt x="5978" y="5692"/>
                    <a:pt x="5895" y="5644"/>
                  </a:cubicBezTo>
                  <a:cubicBezTo>
                    <a:pt x="5978" y="5680"/>
                    <a:pt x="6073" y="5692"/>
                    <a:pt x="6156" y="5703"/>
                  </a:cubicBezTo>
                  <a:cubicBezTo>
                    <a:pt x="6609" y="6025"/>
                    <a:pt x="6966" y="5727"/>
                    <a:pt x="7240" y="5715"/>
                  </a:cubicBezTo>
                  <a:cubicBezTo>
                    <a:pt x="7419" y="5715"/>
                    <a:pt x="7550" y="5894"/>
                    <a:pt x="7371" y="6049"/>
                  </a:cubicBezTo>
                  <a:cubicBezTo>
                    <a:pt x="7550" y="6132"/>
                    <a:pt x="7680" y="6073"/>
                    <a:pt x="7716" y="5834"/>
                  </a:cubicBezTo>
                  <a:cubicBezTo>
                    <a:pt x="7871" y="5965"/>
                    <a:pt x="7716" y="6346"/>
                    <a:pt x="8085" y="6525"/>
                  </a:cubicBezTo>
                  <a:cubicBezTo>
                    <a:pt x="8240" y="6596"/>
                    <a:pt x="8442" y="6608"/>
                    <a:pt x="8776" y="6513"/>
                  </a:cubicBezTo>
                  <a:lnTo>
                    <a:pt x="8776" y="6513"/>
                  </a:lnTo>
                  <a:cubicBezTo>
                    <a:pt x="8061" y="6501"/>
                    <a:pt x="8442" y="5346"/>
                    <a:pt x="7276" y="5620"/>
                  </a:cubicBezTo>
                  <a:lnTo>
                    <a:pt x="7276" y="5620"/>
                  </a:lnTo>
                  <a:cubicBezTo>
                    <a:pt x="7669" y="5477"/>
                    <a:pt x="8085" y="5441"/>
                    <a:pt x="8490" y="5525"/>
                  </a:cubicBezTo>
                  <a:cubicBezTo>
                    <a:pt x="8454" y="5549"/>
                    <a:pt x="8419" y="5596"/>
                    <a:pt x="8407" y="5644"/>
                  </a:cubicBezTo>
                  <a:lnTo>
                    <a:pt x="8407" y="5656"/>
                  </a:lnTo>
                  <a:cubicBezTo>
                    <a:pt x="8407" y="5668"/>
                    <a:pt x="8407" y="5692"/>
                    <a:pt x="8407" y="5715"/>
                  </a:cubicBezTo>
                  <a:cubicBezTo>
                    <a:pt x="8407" y="5894"/>
                    <a:pt x="8657" y="5953"/>
                    <a:pt x="8740" y="5787"/>
                  </a:cubicBezTo>
                  <a:cubicBezTo>
                    <a:pt x="8597" y="5834"/>
                    <a:pt x="8573" y="5692"/>
                    <a:pt x="8645" y="5644"/>
                  </a:cubicBezTo>
                  <a:cubicBezTo>
                    <a:pt x="8716" y="5584"/>
                    <a:pt x="8859" y="5644"/>
                    <a:pt x="8907" y="5692"/>
                  </a:cubicBezTo>
                  <a:cubicBezTo>
                    <a:pt x="8954" y="5739"/>
                    <a:pt x="8978" y="5799"/>
                    <a:pt x="8978" y="5858"/>
                  </a:cubicBezTo>
                  <a:cubicBezTo>
                    <a:pt x="8990" y="6025"/>
                    <a:pt x="8883" y="6287"/>
                    <a:pt x="8562" y="6156"/>
                  </a:cubicBezTo>
                  <a:cubicBezTo>
                    <a:pt x="8657" y="6501"/>
                    <a:pt x="9121" y="6442"/>
                    <a:pt x="9300" y="6180"/>
                  </a:cubicBezTo>
                  <a:cubicBezTo>
                    <a:pt x="9419" y="6370"/>
                    <a:pt x="9562" y="6299"/>
                    <a:pt x="9585" y="6596"/>
                  </a:cubicBezTo>
                  <a:cubicBezTo>
                    <a:pt x="9847" y="6049"/>
                    <a:pt x="9514" y="5930"/>
                    <a:pt x="9431" y="5715"/>
                  </a:cubicBezTo>
                  <a:lnTo>
                    <a:pt x="9431" y="5715"/>
                  </a:lnTo>
                  <a:cubicBezTo>
                    <a:pt x="9657" y="6156"/>
                    <a:pt x="10026" y="6013"/>
                    <a:pt x="10312" y="6275"/>
                  </a:cubicBezTo>
                  <a:cubicBezTo>
                    <a:pt x="10264" y="5727"/>
                    <a:pt x="9883" y="5739"/>
                    <a:pt x="9597" y="5608"/>
                  </a:cubicBezTo>
                  <a:lnTo>
                    <a:pt x="9597" y="5608"/>
                  </a:lnTo>
                  <a:cubicBezTo>
                    <a:pt x="10312" y="5906"/>
                    <a:pt x="10490" y="5513"/>
                    <a:pt x="10943" y="5477"/>
                  </a:cubicBezTo>
                  <a:cubicBezTo>
                    <a:pt x="10490" y="5430"/>
                    <a:pt x="10312" y="5025"/>
                    <a:pt x="9597" y="5334"/>
                  </a:cubicBezTo>
                  <a:lnTo>
                    <a:pt x="9597" y="5334"/>
                  </a:lnTo>
                  <a:cubicBezTo>
                    <a:pt x="9883" y="5203"/>
                    <a:pt x="10264" y="5215"/>
                    <a:pt x="10312" y="4679"/>
                  </a:cubicBezTo>
                  <a:cubicBezTo>
                    <a:pt x="10014" y="4941"/>
                    <a:pt x="9657" y="4787"/>
                    <a:pt x="9431" y="5239"/>
                  </a:cubicBezTo>
                  <a:lnTo>
                    <a:pt x="9431" y="5239"/>
                  </a:lnTo>
                  <a:cubicBezTo>
                    <a:pt x="9514" y="5013"/>
                    <a:pt x="9847" y="4906"/>
                    <a:pt x="9585" y="4346"/>
                  </a:cubicBezTo>
                  <a:cubicBezTo>
                    <a:pt x="9562" y="4644"/>
                    <a:pt x="9431" y="4572"/>
                    <a:pt x="9300" y="4763"/>
                  </a:cubicBezTo>
                  <a:cubicBezTo>
                    <a:pt x="9121" y="4513"/>
                    <a:pt x="8657" y="4441"/>
                    <a:pt x="8562" y="4787"/>
                  </a:cubicBezTo>
                  <a:cubicBezTo>
                    <a:pt x="8883" y="4656"/>
                    <a:pt x="8990" y="4918"/>
                    <a:pt x="8978" y="5084"/>
                  </a:cubicBezTo>
                  <a:cubicBezTo>
                    <a:pt x="8978" y="5144"/>
                    <a:pt x="8954" y="5203"/>
                    <a:pt x="8907" y="5251"/>
                  </a:cubicBezTo>
                  <a:cubicBezTo>
                    <a:pt x="8859" y="5299"/>
                    <a:pt x="8716" y="5358"/>
                    <a:pt x="8645" y="5311"/>
                  </a:cubicBezTo>
                  <a:cubicBezTo>
                    <a:pt x="8573" y="5251"/>
                    <a:pt x="8597" y="5108"/>
                    <a:pt x="8740" y="5156"/>
                  </a:cubicBezTo>
                  <a:cubicBezTo>
                    <a:pt x="8657" y="4989"/>
                    <a:pt x="8407" y="5049"/>
                    <a:pt x="8407" y="5239"/>
                  </a:cubicBezTo>
                  <a:cubicBezTo>
                    <a:pt x="8407" y="5251"/>
                    <a:pt x="8407" y="5275"/>
                    <a:pt x="8407" y="5287"/>
                  </a:cubicBezTo>
                  <a:lnTo>
                    <a:pt x="8407" y="5299"/>
                  </a:lnTo>
                  <a:cubicBezTo>
                    <a:pt x="8419" y="5346"/>
                    <a:pt x="8454" y="5394"/>
                    <a:pt x="8490" y="5418"/>
                  </a:cubicBezTo>
                  <a:cubicBezTo>
                    <a:pt x="8085" y="5501"/>
                    <a:pt x="7669" y="5465"/>
                    <a:pt x="7276" y="5334"/>
                  </a:cubicBezTo>
                  <a:cubicBezTo>
                    <a:pt x="8454" y="5608"/>
                    <a:pt x="8073" y="4441"/>
                    <a:pt x="8788" y="4441"/>
                  </a:cubicBezTo>
                  <a:lnTo>
                    <a:pt x="8716" y="4441"/>
                  </a:lnTo>
                  <a:cubicBezTo>
                    <a:pt x="8740" y="4429"/>
                    <a:pt x="8764" y="4429"/>
                    <a:pt x="8788" y="4441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1" y="4977"/>
                    <a:pt x="7728" y="5108"/>
                  </a:cubicBezTo>
                  <a:cubicBezTo>
                    <a:pt x="7692" y="4870"/>
                    <a:pt x="7561" y="4822"/>
                    <a:pt x="7383" y="4894"/>
                  </a:cubicBezTo>
                  <a:cubicBezTo>
                    <a:pt x="7561" y="5049"/>
                    <a:pt x="7419" y="5239"/>
                    <a:pt x="7240" y="5227"/>
                  </a:cubicBezTo>
                  <a:cubicBezTo>
                    <a:pt x="6966" y="5215"/>
                    <a:pt x="6621" y="4930"/>
                    <a:pt x="6168" y="5239"/>
                  </a:cubicBezTo>
                  <a:cubicBezTo>
                    <a:pt x="6073" y="5251"/>
                    <a:pt x="5990" y="5275"/>
                    <a:pt x="5895" y="5299"/>
                  </a:cubicBezTo>
                  <a:cubicBezTo>
                    <a:pt x="5978" y="5251"/>
                    <a:pt x="6061" y="5203"/>
                    <a:pt x="6133" y="5144"/>
                  </a:cubicBezTo>
                  <a:cubicBezTo>
                    <a:pt x="6668" y="5049"/>
                    <a:pt x="6716" y="4596"/>
                    <a:pt x="6895" y="4394"/>
                  </a:cubicBezTo>
                  <a:cubicBezTo>
                    <a:pt x="7014" y="4263"/>
                    <a:pt x="7252" y="4298"/>
                    <a:pt x="7228" y="4537"/>
                  </a:cubicBezTo>
                  <a:cubicBezTo>
                    <a:pt x="7407" y="4465"/>
                    <a:pt x="7466" y="4322"/>
                    <a:pt x="7323" y="4144"/>
                  </a:cubicBezTo>
                  <a:cubicBezTo>
                    <a:pt x="7514" y="4132"/>
                    <a:pt x="7692" y="4501"/>
                    <a:pt x="8073" y="4370"/>
                  </a:cubicBezTo>
                  <a:cubicBezTo>
                    <a:pt x="8228" y="4310"/>
                    <a:pt x="8383" y="4168"/>
                    <a:pt x="8550" y="3858"/>
                  </a:cubicBezTo>
                  <a:lnTo>
                    <a:pt x="8550" y="3858"/>
                  </a:lnTo>
                  <a:cubicBezTo>
                    <a:pt x="8038" y="4358"/>
                    <a:pt x="7490" y="3263"/>
                    <a:pt x="6847" y="4298"/>
                  </a:cubicBezTo>
                  <a:lnTo>
                    <a:pt x="6847" y="4298"/>
                  </a:lnTo>
                  <a:cubicBezTo>
                    <a:pt x="7026" y="3917"/>
                    <a:pt x="7299" y="3608"/>
                    <a:pt x="7645" y="3370"/>
                  </a:cubicBezTo>
                  <a:cubicBezTo>
                    <a:pt x="7633" y="3417"/>
                    <a:pt x="7645" y="3465"/>
                    <a:pt x="7669" y="3513"/>
                  </a:cubicBezTo>
                  <a:lnTo>
                    <a:pt x="7669" y="3525"/>
                  </a:lnTo>
                  <a:cubicBezTo>
                    <a:pt x="7680" y="3536"/>
                    <a:pt x="7692" y="3548"/>
                    <a:pt x="7704" y="3560"/>
                  </a:cubicBezTo>
                  <a:cubicBezTo>
                    <a:pt x="7835" y="3703"/>
                    <a:pt x="8061" y="3560"/>
                    <a:pt x="8002" y="3382"/>
                  </a:cubicBezTo>
                  <a:cubicBezTo>
                    <a:pt x="7931" y="3513"/>
                    <a:pt x="7823" y="3429"/>
                    <a:pt x="7823" y="3346"/>
                  </a:cubicBezTo>
                  <a:cubicBezTo>
                    <a:pt x="7835" y="3263"/>
                    <a:pt x="7978" y="3203"/>
                    <a:pt x="8050" y="3203"/>
                  </a:cubicBezTo>
                  <a:cubicBezTo>
                    <a:pt x="8109" y="3203"/>
                    <a:pt x="8169" y="3227"/>
                    <a:pt x="8216" y="3275"/>
                  </a:cubicBezTo>
                  <a:cubicBezTo>
                    <a:pt x="8335" y="3382"/>
                    <a:pt x="8454" y="3632"/>
                    <a:pt x="8133" y="3763"/>
                  </a:cubicBezTo>
                  <a:cubicBezTo>
                    <a:pt x="8442" y="3941"/>
                    <a:pt x="8728" y="3572"/>
                    <a:pt x="8669" y="3263"/>
                  </a:cubicBezTo>
                  <a:cubicBezTo>
                    <a:pt x="8895" y="3310"/>
                    <a:pt x="8931" y="3167"/>
                    <a:pt x="9157" y="3358"/>
                  </a:cubicBezTo>
                  <a:cubicBezTo>
                    <a:pt x="8954" y="2786"/>
                    <a:pt x="8645" y="2929"/>
                    <a:pt x="8431" y="2834"/>
                  </a:cubicBezTo>
                  <a:lnTo>
                    <a:pt x="8431" y="2834"/>
                  </a:lnTo>
                  <a:cubicBezTo>
                    <a:pt x="8907" y="2989"/>
                    <a:pt x="9050" y="2632"/>
                    <a:pt x="9443" y="2608"/>
                  </a:cubicBezTo>
                  <a:cubicBezTo>
                    <a:pt x="9038" y="2251"/>
                    <a:pt x="8764" y="2536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8" y="1953"/>
                    <a:pt x="9324" y="1608"/>
                  </a:cubicBezTo>
                  <a:cubicBezTo>
                    <a:pt x="8978" y="1893"/>
                    <a:pt x="8573" y="1727"/>
                    <a:pt x="8288" y="2453"/>
                  </a:cubicBezTo>
                  <a:lnTo>
                    <a:pt x="8288" y="2453"/>
                  </a:lnTo>
                  <a:cubicBezTo>
                    <a:pt x="8395" y="2155"/>
                    <a:pt x="8681" y="1893"/>
                    <a:pt x="8323" y="1489"/>
                  </a:cubicBezTo>
                  <a:cubicBezTo>
                    <a:pt x="8300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2" y="2286"/>
                    <a:pt x="8157" y="1977"/>
                    <a:pt x="7573" y="1774"/>
                  </a:cubicBezTo>
                  <a:cubicBezTo>
                    <a:pt x="7764" y="2001"/>
                    <a:pt x="7621" y="2036"/>
                    <a:pt x="7669" y="2263"/>
                  </a:cubicBezTo>
                  <a:cubicBezTo>
                    <a:pt x="7371" y="2203"/>
                    <a:pt x="6990" y="2489"/>
                    <a:pt x="7169" y="2798"/>
                  </a:cubicBezTo>
                  <a:cubicBezTo>
                    <a:pt x="7299" y="2477"/>
                    <a:pt x="7550" y="2596"/>
                    <a:pt x="7657" y="2715"/>
                  </a:cubicBezTo>
                  <a:cubicBezTo>
                    <a:pt x="7704" y="2763"/>
                    <a:pt x="7728" y="2822"/>
                    <a:pt x="7728" y="2882"/>
                  </a:cubicBezTo>
                  <a:cubicBezTo>
                    <a:pt x="7728" y="2953"/>
                    <a:pt x="7669" y="3096"/>
                    <a:pt x="7585" y="3108"/>
                  </a:cubicBezTo>
                  <a:cubicBezTo>
                    <a:pt x="7502" y="3108"/>
                    <a:pt x="7419" y="3001"/>
                    <a:pt x="7550" y="2929"/>
                  </a:cubicBezTo>
                  <a:cubicBezTo>
                    <a:pt x="7371" y="2870"/>
                    <a:pt x="7228" y="3096"/>
                    <a:pt x="7371" y="3227"/>
                  </a:cubicBezTo>
                  <a:cubicBezTo>
                    <a:pt x="7383" y="3239"/>
                    <a:pt x="7395" y="3251"/>
                    <a:pt x="7407" y="3263"/>
                  </a:cubicBezTo>
                  <a:lnTo>
                    <a:pt x="7419" y="3275"/>
                  </a:lnTo>
                  <a:cubicBezTo>
                    <a:pt x="7466" y="3298"/>
                    <a:pt x="7514" y="3298"/>
                    <a:pt x="7561" y="3298"/>
                  </a:cubicBezTo>
                  <a:cubicBezTo>
                    <a:pt x="7323" y="3644"/>
                    <a:pt x="7002" y="3917"/>
                    <a:pt x="6633" y="4096"/>
                  </a:cubicBezTo>
                  <a:cubicBezTo>
                    <a:pt x="7657" y="3453"/>
                    <a:pt x="6573" y="2905"/>
                    <a:pt x="7073" y="2393"/>
                  </a:cubicBezTo>
                  <a:lnTo>
                    <a:pt x="7026" y="2441"/>
                  </a:lnTo>
                  <a:cubicBezTo>
                    <a:pt x="7038" y="2417"/>
                    <a:pt x="7061" y="2405"/>
                    <a:pt x="7073" y="2393"/>
                  </a:cubicBezTo>
                  <a:cubicBezTo>
                    <a:pt x="6776" y="2560"/>
                    <a:pt x="6633" y="2715"/>
                    <a:pt x="6573" y="2858"/>
                  </a:cubicBezTo>
                  <a:cubicBezTo>
                    <a:pt x="6442" y="3251"/>
                    <a:pt x="6811" y="3417"/>
                    <a:pt x="6799" y="3620"/>
                  </a:cubicBezTo>
                  <a:cubicBezTo>
                    <a:pt x="6609" y="3477"/>
                    <a:pt x="6478" y="3525"/>
                    <a:pt x="6407" y="3715"/>
                  </a:cubicBezTo>
                  <a:cubicBezTo>
                    <a:pt x="6645" y="3691"/>
                    <a:pt x="6680" y="3917"/>
                    <a:pt x="6549" y="4048"/>
                  </a:cubicBezTo>
                  <a:cubicBezTo>
                    <a:pt x="6347" y="4227"/>
                    <a:pt x="5895" y="4275"/>
                    <a:pt x="5787" y="4810"/>
                  </a:cubicBezTo>
                  <a:cubicBezTo>
                    <a:pt x="5740" y="4882"/>
                    <a:pt x="5680" y="4953"/>
                    <a:pt x="5645" y="5037"/>
                  </a:cubicBezTo>
                  <a:cubicBezTo>
                    <a:pt x="5668" y="4953"/>
                    <a:pt x="5692" y="4858"/>
                    <a:pt x="5704" y="4775"/>
                  </a:cubicBezTo>
                  <a:cubicBezTo>
                    <a:pt x="6014" y="4322"/>
                    <a:pt x="5716" y="3977"/>
                    <a:pt x="5716" y="3703"/>
                  </a:cubicBezTo>
                  <a:cubicBezTo>
                    <a:pt x="5716" y="3513"/>
                    <a:pt x="5895" y="3382"/>
                    <a:pt x="6037" y="3560"/>
                  </a:cubicBezTo>
                  <a:cubicBezTo>
                    <a:pt x="6121" y="3382"/>
                    <a:pt x="6061" y="3251"/>
                    <a:pt x="5835" y="3215"/>
                  </a:cubicBezTo>
                  <a:cubicBezTo>
                    <a:pt x="5966" y="3072"/>
                    <a:pt x="6347" y="3215"/>
                    <a:pt x="6526" y="2846"/>
                  </a:cubicBezTo>
                  <a:cubicBezTo>
                    <a:pt x="6597" y="2691"/>
                    <a:pt x="6597" y="2489"/>
                    <a:pt x="6502" y="2155"/>
                  </a:cubicBezTo>
                  <a:cubicBezTo>
                    <a:pt x="6490" y="2870"/>
                    <a:pt x="5335" y="2489"/>
                    <a:pt x="5609" y="3667"/>
                  </a:cubicBezTo>
                  <a:cubicBezTo>
                    <a:pt x="5466" y="3275"/>
                    <a:pt x="5442" y="2858"/>
                    <a:pt x="5514" y="2453"/>
                  </a:cubicBezTo>
                  <a:cubicBezTo>
                    <a:pt x="5549" y="2489"/>
                    <a:pt x="5585" y="2513"/>
                    <a:pt x="5633" y="2524"/>
                  </a:cubicBezTo>
                  <a:lnTo>
                    <a:pt x="5645" y="2524"/>
                  </a:lnTo>
                  <a:cubicBezTo>
                    <a:pt x="5668" y="2524"/>
                    <a:pt x="5680" y="2524"/>
                    <a:pt x="5704" y="2524"/>
                  </a:cubicBezTo>
                  <a:cubicBezTo>
                    <a:pt x="5871" y="2524"/>
                    <a:pt x="5942" y="2322"/>
                    <a:pt x="5811" y="2215"/>
                  </a:cubicBezTo>
                  <a:cubicBezTo>
                    <a:pt x="5799" y="2203"/>
                    <a:pt x="5799" y="2203"/>
                    <a:pt x="5787" y="2191"/>
                  </a:cubicBezTo>
                  <a:cubicBezTo>
                    <a:pt x="5823" y="2346"/>
                    <a:pt x="5692" y="2358"/>
                    <a:pt x="5633" y="2298"/>
                  </a:cubicBezTo>
                  <a:cubicBezTo>
                    <a:pt x="5585" y="2227"/>
                    <a:pt x="5633" y="2084"/>
                    <a:pt x="5692" y="2024"/>
                  </a:cubicBezTo>
                  <a:cubicBezTo>
                    <a:pt x="5728" y="1989"/>
                    <a:pt x="5787" y="1965"/>
                    <a:pt x="5859" y="1965"/>
                  </a:cubicBezTo>
                  <a:cubicBezTo>
                    <a:pt x="6014" y="1953"/>
                    <a:pt x="6287" y="2048"/>
                    <a:pt x="6156" y="2370"/>
                  </a:cubicBezTo>
                  <a:cubicBezTo>
                    <a:pt x="6490" y="2274"/>
                    <a:pt x="6430" y="1810"/>
                    <a:pt x="6168" y="1643"/>
                  </a:cubicBezTo>
                  <a:cubicBezTo>
                    <a:pt x="6371" y="1512"/>
                    <a:pt x="6287" y="1381"/>
                    <a:pt x="6585" y="1358"/>
                  </a:cubicBezTo>
                  <a:cubicBezTo>
                    <a:pt x="6037" y="1096"/>
                    <a:pt x="5918" y="1417"/>
                    <a:pt x="5704" y="1512"/>
                  </a:cubicBezTo>
                  <a:lnTo>
                    <a:pt x="5704" y="1512"/>
                  </a:lnTo>
                  <a:cubicBezTo>
                    <a:pt x="6156" y="1274"/>
                    <a:pt x="6002" y="917"/>
                    <a:pt x="6264" y="631"/>
                  </a:cubicBezTo>
                  <a:cubicBezTo>
                    <a:pt x="5716" y="667"/>
                    <a:pt x="5740" y="1060"/>
                    <a:pt x="5609" y="1346"/>
                  </a:cubicBezTo>
                  <a:lnTo>
                    <a:pt x="5609" y="1346"/>
                  </a:lnTo>
                  <a:cubicBezTo>
                    <a:pt x="5906" y="619"/>
                    <a:pt x="5502" y="453"/>
                    <a:pt x="5466" y="0"/>
                  </a:cubicBezTo>
                  <a:cubicBezTo>
                    <a:pt x="5430" y="453"/>
                    <a:pt x="5025" y="619"/>
                    <a:pt x="5335" y="1346"/>
                  </a:cubicBezTo>
                  <a:lnTo>
                    <a:pt x="5335" y="1346"/>
                  </a:lnTo>
                  <a:cubicBezTo>
                    <a:pt x="5192" y="1060"/>
                    <a:pt x="5216" y="667"/>
                    <a:pt x="4668" y="631"/>
                  </a:cubicBezTo>
                  <a:cubicBezTo>
                    <a:pt x="4930" y="929"/>
                    <a:pt x="4787" y="1274"/>
                    <a:pt x="5228" y="1512"/>
                  </a:cubicBezTo>
                  <a:lnTo>
                    <a:pt x="5228" y="1512"/>
                  </a:lnTo>
                  <a:cubicBezTo>
                    <a:pt x="5013" y="1417"/>
                    <a:pt x="4894" y="1096"/>
                    <a:pt x="4347" y="1358"/>
                  </a:cubicBezTo>
                  <a:cubicBezTo>
                    <a:pt x="4644" y="1381"/>
                    <a:pt x="4573" y="1512"/>
                    <a:pt x="4763" y="1643"/>
                  </a:cubicBezTo>
                  <a:cubicBezTo>
                    <a:pt x="4502" y="1810"/>
                    <a:pt x="4442" y="2274"/>
                    <a:pt x="4787" y="2370"/>
                  </a:cubicBezTo>
                  <a:cubicBezTo>
                    <a:pt x="4644" y="2048"/>
                    <a:pt x="4906" y="1953"/>
                    <a:pt x="5085" y="1965"/>
                  </a:cubicBezTo>
                  <a:cubicBezTo>
                    <a:pt x="5144" y="1965"/>
                    <a:pt x="5204" y="1989"/>
                    <a:pt x="5252" y="2024"/>
                  </a:cubicBezTo>
                  <a:cubicBezTo>
                    <a:pt x="5299" y="2084"/>
                    <a:pt x="5359" y="2227"/>
                    <a:pt x="5299" y="2298"/>
                  </a:cubicBezTo>
                  <a:cubicBezTo>
                    <a:pt x="5240" y="2358"/>
                    <a:pt x="5109" y="2334"/>
                    <a:pt x="5156" y="2191"/>
                  </a:cubicBezTo>
                  <a:cubicBezTo>
                    <a:pt x="4990" y="2274"/>
                    <a:pt x="5049" y="2524"/>
                    <a:pt x="5228" y="2524"/>
                  </a:cubicBezTo>
                  <a:cubicBezTo>
                    <a:pt x="5252" y="2524"/>
                    <a:pt x="5264" y="2524"/>
                    <a:pt x="5287" y="2524"/>
                  </a:cubicBezTo>
                  <a:lnTo>
                    <a:pt x="5299" y="2524"/>
                  </a:lnTo>
                  <a:cubicBezTo>
                    <a:pt x="5347" y="2513"/>
                    <a:pt x="5394" y="2489"/>
                    <a:pt x="5418" y="2453"/>
                  </a:cubicBezTo>
                  <a:cubicBezTo>
                    <a:pt x="5502" y="2858"/>
                    <a:pt x="5466" y="3275"/>
                    <a:pt x="5323" y="3667"/>
                  </a:cubicBezTo>
                  <a:cubicBezTo>
                    <a:pt x="5597" y="2489"/>
                    <a:pt x="4442" y="2870"/>
                    <a:pt x="4430" y="2155"/>
                  </a:cubicBezTo>
                  <a:cubicBezTo>
                    <a:pt x="4335" y="2489"/>
                    <a:pt x="4335" y="2703"/>
                    <a:pt x="4406" y="2846"/>
                  </a:cubicBezTo>
                  <a:cubicBezTo>
                    <a:pt x="4597" y="3215"/>
                    <a:pt x="4978" y="3072"/>
                    <a:pt x="5097" y="3215"/>
                  </a:cubicBezTo>
                  <a:cubicBezTo>
                    <a:pt x="4871" y="3251"/>
                    <a:pt x="4811" y="3382"/>
                    <a:pt x="4894" y="3560"/>
                  </a:cubicBezTo>
                  <a:cubicBezTo>
                    <a:pt x="5037" y="3382"/>
                    <a:pt x="5228" y="3513"/>
                    <a:pt x="5228" y="3703"/>
                  </a:cubicBezTo>
                  <a:cubicBezTo>
                    <a:pt x="5216" y="3977"/>
                    <a:pt x="4930" y="4322"/>
                    <a:pt x="5228" y="4775"/>
                  </a:cubicBezTo>
                  <a:cubicBezTo>
                    <a:pt x="5252" y="4858"/>
                    <a:pt x="5264" y="4953"/>
                    <a:pt x="5287" y="5037"/>
                  </a:cubicBezTo>
                  <a:cubicBezTo>
                    <a:pt x="5252" y="4953"/>
                    <a:pt x="5204" y="4882"/>
                    <a:pt x="5144" y="4810"/>
                  </a:cubicBezTo>
                  <a:cubicBezTo>
                    <a:pt x="5049" y="4275"/>
                    <a:pt x="4597" y="4227"/>
                    <a:pt x="4394" y="4048"/>
                  </a:cubicBezTo>
                  <a:cubicBezTo>
                    <a:pt x="4263" y="3917"/>
                    <a:pt x="4287" y="3691"/>
                    <a:pt x="4525" y="3715"/>
                  </a:cubicBezTo>
                  <a:cubicBezTo>
                    <a:pt x="4454" y="3525"/>
                    <a:pt x="4323" y="3477"/>
                    <a:pt x="4132" y="3620"/>
                  </a:cubicBezTo>
                  <a:cubicBezTo>
                    <a:pt x="4121" y="3417"/>
                    <a:pt x="4490" y="3251"/>
                    <a:pt x="4359" y="2858"/>
                  </a:cubicBezTo>
                  <a:cubicBezTo>
                    <a:pt x="4311" y="2715"/>
                    <a:pt x="4156" y="2560"/>
                    <a:pt x="3859" y="2393"/>
                  </a:cubicBezTo>
                  <a:lnTo>
                    <a:pt x="3859" y="2393"/>
                  </a:lnTo>
                  <a:cubicBezTo>
                    <a:pt x="4359" y="2905"/>
                    <a:pt x="3263" y="3453"/>
                    <a:pt x="4299" y="4084"/>
                  </a:cubicBezTo>
                  <a:cubicBezTo>
                    <a:pt x="3930" y="3917"/>
                    <a:pt x="3609" y="3632"/>
                    <a:pt x="3370" y="3298"/>
                  </a:cubicBezTo>
                  <a:cubicBezTo>
                    <a:pt x="3430" y="3298"/>
                    <a:pt x="3478" y="3298"/>
                    <a:pt x="3513" y="3263"/>
                  </a:cubicBezTo>
                  <a:lnTo>
                    <a:pt x="3525" y="3263"/>
                  </a:lnTo>
                  <a:cubicBezTo>
                    <a:pt x="3537" y="3251"/>
                    <a:pt x="3561" y="3239"/>
                    <a:pt x="3573" y="3227"/>
                  </a:cubicBezTo>
                  <a:cubicBezTo>
                    <a:pt x="3704" y="3084"/>
                    <a:pt x="3573" y="2858"/>
                    <a:pt x="3382" y="2929"/>
                  </a:cubicBezTo>
                  <a:cubicBezTo>
                    <a:pt x="3513" y="3001"/>
                    <a:pt x="3442" y="3108"/>
                    <a:pt x="3347" y="3108"/>
                  </a:cubicBezTo>
                  <a:cubicBezTo>
                    <a:pt x="3263" y="3096"/>
                    <a:pt x="3204" y="2953"/>
                    <a:pt x="3204" y="2882"/>
                  </a:cubicBezTo>
                  <a:cubicBezTo>
                    <a:pt x="3204" y="2822"/>
                    <a:pt x="3228" y="2763"/>
                    <a:pt x="3275" y="2715"/>
                  </a:cubicBezTo>
                  <a:cubicBezTo>
                    <a:pt x="3382" y="2596"/>
                    <a:pt x="3644" y="2477"/>
                    <a:pt x="3775" y="2798"/>
                  </a:cubicBezTo>
                  <a:cubicBezTo>
                    <a:pt x="3942" y="2489"/>
                    <a:pt x="3573" y="2203"/>
                    <a:pt x="3263" y="2263"/>
                  </a:cubicBezTo>
                  <a:cubicBezTo>
                    <a:pt x="3311" y="2036"/>
                    <a:pt x="3168" y="2001"/>
                    <a:pt x="3359" y="1774"/>
                  </a:cubicBezTo>
                  <a:cubicBezTo>
                    <a:pt x="2787" y="1977"/>
                    <a:pt x="2930" y="2286"/>
                    <a:pt x="2835" y="2501"/>
                  </a:cubicBezTo>
                  <a:lnTo>
                    <a:pt x="2835" y="2501"/>
                  </a:lnTo>
                  <a:cubicBezTo>
                    <a:pt x="2989" y="2024"/>
                    <a:pt x="2632" y="1882"/>
                    <a:pt x="2608" y="1477"/>
                  </a:cubicBezTo>
                  <a:cubicBezTo>
                    <a:pt x="2263" y="1893"/>
                    <a:pt x="2549" y="2155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54" y="1893"/>
                    <a:pt x="1608" y="1608"/>
                  </a:cubicBezTo>
                  <a:cubicBezTo>
                    <a:pt x="1906" y="1953"/>
                    <a:pt x="1739" y="2358"/>
                    <a:pt x="2454" y="2644"/>
                  </a:cubicBezTo>
                  <a:lnTo>
                    <a:pt x="2454" y="2644"/>
                  </a:lnTo>
                  <a:cubicBezTo>
                    <a:pt x="2156" y="2536"/>
                    <a:pt x="1906" y="2251"/>
                    <a:pt x="1489" y="2608"/>
                  </a:cubicBezTo>
                  <a:cubicBezTo>
                    <a:pt x="1882" y="2632"/>
                    <a:pt x="2025" y="2989"/>
                    <a:pt x="2501" y="2834"/>
                  </a:cubicBezTo>
                  <a:lnTo>
                    <a:pt x="2501" y="2834"/>
                  </a:lnTo>
                  <a:cubicBezTo>
                    <a:pt x="2287" y="2929"/>
                    <a:pt x="1977" y="2774"/>
                    <a:pt x="1775" y="3358"/>
                  </a:cubicBezTo>
                  <a:cubicBezTo>
                    <a:pt x="2001" y="3167"/>
                    <a:pt x="2037" y="3310"/>
                    <a:pt x="2263" y="3263"/>
                  </a:cubicBezTo>
                  <a:cubicBezTo>
                    <a:pt x="2204" y="3572"/>
                    <a:pt x="2489" y="3941"/>
                    <a:pt x="2799" y="3763"/>
                  </a:cubicBezTo>
                  <a:cubicBezTo>
                    <a:pt x="2477" y="3632"/>
                    <a:pt x="2597" y="3382"/>
                    <a:pt x="2716" y="3275"/>
                  </a:cubicBezTo>
                  <a:cubicBezTo>
                    <a:pt x="2763" y="3227"/>
                    <a:pt x="2823" y="3203"/>
                    <a:pt x="2882" y="3203"/>
                  </a:cubicBezTo>
                  <a:cubicBezTo>
                    <a:pt x="2954" y="3203"/>
                    <a:pt x="3097" y="3263"/>
                    <a:pt x="3108" y="3346"/>
                  </a:cubicBezTo>
                  <a:cubicBezTo>
                    <a:pt x="3120" y="3429"/>
                    <a:pt x="3001" y="3513"/>
                    <a:pt x="2930" y="3382"/>
                  </a:cubicBezTo>
                  <a:cubicBezTo>
                    <a:pt x="2870" y="3560"/>
                    <a:pt x="3097" y="3703"/>
                    <a:pt x="3228" y="3560"/>
                  </a:cubicBezTo>
                  <a:cubicBezTo>
                    <a:pt x="3239" y="3548"/>
                    <a:pt x="3251" y="3536"/>
                    <a:pt x="3263" y="3525"/>
                  </a:cubicBezTo>
                  <a:lnTo>
                    <a:pt x="3263" y="3513"/>
                  </a:lnTo>
                  <a:cubicBezTo>
                    <a:pt x="3287" y="3465"/>
                    <a:pt x="3299" y="3417"/>
                    <a:pt x="3287" y="3370"/>
                  </a:cubicBezTo>
                  <a:cubicBezTo>
                    <a:pt x="3632" y="3596"/>
                    <a:pt x="3906" y="3917"/>
                    <a:pt x="4085" y="4298"/>
                  </a:cubicBezTo>
                  <a:lnTo>
                    <a:pt x="4085" y="4298"/>
                  </a:lnTo>
                  <a:cubicBezTo>
                    <a:pt x="3454" y="3275"/>
                    <a:pt x="2894" y="4358"/>
                    <a:pt x="2382" y="3858"/>
                  </a:cubicBezTo>
                  <a:lnTo>
                    <a:pt x="2382" y="3858"/>
                  </a:lnTo>
                  <a:cubicBezTo>
                    <a:pt x="2549" y="4156"/>
                    <a:pt x="2704" y="4310"/>
                    <a:pt x="2858" y="4358"/>
                  </a:cubicBezTo>
                  <a:cubicBezTo>
                    <a:pt x="3251" y="4489"/>
                    <a:pt x="3418" y="4132"/>
                    <a:pt x="3609" y="4144"/>
                  </a:cubicBezTo>
                  <a:cubicBezTo>
                    <a:pt x="3478" y="4322"/>
                    <a:pt x="3525" y="4465"/>
                    <a:pt x="3704" y="4537"/>
                  </a:cubicBezTo>
                  <a:cubicBezTo>
                    <a:pt x="3692" y="4298"/>
                    <a:pt x="3918" y="4263"/>
                    <a:pt x="4037" y="4394"/>
                  </a:cubicBezTo>
                  <a:cubicBezTo>
                    <a:pt x="4228" y="4596"/>
                    <a:pt x="4263" y="5049"/>
                    <a:pt x="4811" y="5144"/>
                  </a:cubicBezTo>
                  <a:cubicBezTo>
                    <a:pt x="4883" y="5203"/>
                    <a:pt x="4954" y="5251"/>
                    <a:pt x="5037" y="5299"/>
                  </a:cubicBezTo>
                  <a:cubicBezTo>
                    <a:pt x="4954" y="5263"/>
                    <a:pt x="4859" y="5251"/>
                    <a:pt x="4775" y="5239"/>
                  </a:cubicBezTo>
                  <a:cubicBezTo>
                    <a:pt x="4323" y="4930"/>
                    <a:pt x="3966" y="5215"/>
                    <a:pt x="3692" y="5227"/>
                  </a:cubicBezTo>
                  <a:cubicBezTo>
                    <a:pt x="3513" y="5227"/>
                    <a:pt x="3382" y="5049"/>
                    <a:pt x="3561" y="4894"/>
                  </a:cubicBezTo>
                  <a:cubicBezTo>
                    <a:pt x="3382" y="4810"/>
                    <a:pt x="3251" y="4870"/>
                    <a:pt x="3216" y="5108"/>
                  </a:cubicBezTo>
                  <a:cubicBezTo>
                    <a:pt x="3061" y="4977"/>
                    <a:pt x="3204" y="4596"/>
                    <a:pt x="2835" y="4418"/>
                  </a:cubicBezTo>
                  <a:cubicBezTo>
                    <a:pt x="2692" y="4346"/>
                    <a:pt x="2477" y="4346"/>
                    <a:pt x="2144" y="4429"/>
                  </a:cubicBezTo>
                  <a:cubicBezTo>
                    <a:pt x="2180" y="4429"/>
                    <a:pt x="2204" y="4429"/>
                    <a:pt x="2227" y="4429"/>
                  </a:cubicBezTo>
                  <a:lnTo>
                    <a:pt x="2144" y="4429"/>
                  </a:lnTo>
                  <a:cubicBezTo>
                    <a:pt x="2870" y="4441"/>
                    <a:pt x="2489" y="5608"/>
                    <a:pt x="3656" y="5322"/>
                  </a:cubicBezTo>
                  <a:lnTo>
                    <a:pt x="3656" y="5322"/>
                  </a:lnTo>
                  <a:cubicBezTo>
                    <a:pt x="3275" y="5465"/>
                    <a:pt x="2847" y="5501"/>
                    <a:pt x="2442" y="5418"/>
                  </a:cubicBezTo>
                  <a:cubicBezTo>
                    <a:pt x="2477" y="5394"/>
                    <a:pt x="2513" y="5346"/>
                    <a:pt x="2525" y="5299"/>
                  </a:cubicBezTo>
                  <a:lnTo>
                    <a:pt x="2525" y="5287"/>
                  </a:ln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49"/>
                    <a:pt x="2275" y="4989"/>
                    <a:pt x="2192" y="5156"/>
                  </a:cubicBezTo>
                  <a:cubicBezTo>
                    <a:pt x="2335" y="5108"/>
                    <a:pt x="2358" y="5251"/>
                    <a:pt x="2287" y="5299"/>
                  </a:cubicBezTo>
                  <a:cubicBezTo>
                    <a:pt x="2227" y="5358"/>
                    <a:pt x="2073" y="5299"/>
                    <a:pt x="2025" y="5251"/>
                  </a:cubicBezTo>
                  <a:cubicBezTo>
                    <a:pt x="1989" y="5203"/>
                    <a:pt x="1965" y="5144"/>
                    <a:pt x="1954" y="5084"/>
                  </a:cubicBezTo>
                  <a:cubicBezTo>
                    <a:pt x="1954" y="4918"/>
                    <a:pt x="2049" y="4656"/>
                    <a:pt x="2370" y="4787"/>
                  </a:cubicBezTo>
                  <a:cubicBezTo>
                    <a:pt x="2275" y="4441"/>
                    <a:pt x="1811" y="4501"/>
                    <a:pt x="1632" y="4763"/>
                  </a:cubicBezTo>
                  <a:cubicBezTo>
                    <a:pt x="1513" y="4572"/>
                    <a:pt x="1370" y="4644"/>
                    <a:pt x="1358" y="4346"/>
                  </a:cubicBezTo>
                  <a:cubicBezTo>
                    <a:pt x="1084" y="4906"/>
                    <a:pt x="1418" y="5013"/>
                    <a:pt x="1501" y="5239"/>
                  </a:cubicBezTo>
                  <a:lnTo>
                    <a:pt x="1501" y="5239"/>
                  </a:lnTo>
                  <a:cubicBezTo>
                    <a:pt x="1275" y="4787"/>
                    <a:pt x="906" y="4941"/>
                    <a:pt x="620" y="4679"/>
                  </a:cubicBezTo>
                  <a:cubicBezTo>
                    <a:pt x="668" y="5215"/>
                    <a:pt x="1049" y="5203"/>
                    <a:pt x="1334" y="5334"/>
                  </a:cubicBezTo>
                  <a:lnTo>
                    <a:pt x="1334" y="5334"/>
                  </a:lnTo>
                  <a:cubicBezTo>
                    <a:pt x="620" y="5025"/>
                    <a:pt x="441" y="5430"/>
                    <a:pt x="1" y="5465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49" y="5739"/>
                    <a:pt x="668" y="5727"/>
                    <a:pt x="620" y="6263"/>
                  </a:cubicBezTo>
                  <a:cubicBezTo>
                    <a:pt x="918" y="6001"/>
                    <a:pt x="1275" y="6156"/>
                    <a:pt x="1501" y="5703"/>
                  </a:cubicBezTo>
                  <a:lnTo>
                    <a:pt x="1501" y="5703"/>
                  </a:lnTo>
                  <a:cubicBezTo>
                    <a:pt x="1418" y="5930"/>
                    <a:pt x="1084" y="6037"/>
                    <a:pt x="1358" y="6596"/>
                  </a:cubicBezTo>
                  <a:cubicBezTo>
                    <a:pt x="1358" y="6275"/>
                    <a:pt x="1501" y="6346"/>
                    <a:pt x="1620" y="6156"/>
                  </a:cubicBezTo>
                  <a:close/>
                  <a:moveTo>
                    <a:pt x="7276" y="5287"/>
                  </a:moveTo>
                  <a:close/>
                  <a:moveTo>
                    <a:pt x="6740" y="5120"/>
                  </a:moveTo>
                  <a:cubicBezTo>
                    <a:pt x="6942" y="5168"/>
                    <a:pt x="7121" y="5322"/>
                    <a:pt x="7466" y="5394"/>
                  </a:cubicBezTo>
                  <a:cubicBezTo>
                    <a:pt x="7561" y="5418"/>
                    <a:pt x="7669" y="5430"/>
                    <a:pt x="7764" y="5441"/>
                  </a:cubicBezTo>
                  <a:cubicBezTo>
                    <a:pt x="7657" y="5453"/>
                    <a:pt x="7561" y="5465"/>
                    <a:pt x="7466" y="5489"/>
                  </a:cubicBezTo>
                  <a:cubicBezTo>
                    <a:pt x="7121" y="5572"/>
                    <a:pt x="6942" y="5715"/>
                    <a:pt x="6740" y="5763"/>
                  </a:cubicBezTo>
                  <a:cubicBezTo>
                    <a:pt x="6597" y="5787"/>
                    <a:pt x="6442" y="5775"/>
                    <a:pt x="6311" y="5692"/>
                  </a:cubicBezTo>
                  <a:cubicBezTo>
                    <a:pt x="6537" y="5703"/>
                    <a:pt x="6752" y="5608"/>
                    <a:pt x="6907" y="5441"/>
                  </a:cubicBezTo>
                  <a:cubicBezTo>
                    <a:pt x="6752" y="5275"/>
                    <a:pt x="6537" y="5180"/>
                    <a:pt x="6311" y="5191"/>
                  </a:cubicBezTo>
                  <a:cubicBezTo>
                    <a:pt x="6442" y="5108"/>
                    <a:pt x="6597" y="5096"/>
                    <a:pt x="6752" y="5120"/>
                  </a:cubicBezTo>
                  <a:close/>
                  <a:moveTo>
                    <a:pt x="6859" y="6620"/>
                  </a:moveTo>
                  <a:close/>
                  <a:moveTo>
                    <a:pt x="6633" y="4048"/>
                  </a:moveTo>
                  <a:close/>
                  <a:moveTo>
                    <a:pt x="6145" y="4310"/>
                  </a:moveTo>
                  <a:cubicBezTo>
                    <a:pt x="6323" y="4203"/>
                    <a:pt x="6549" y="4179"/>
                    <a:pt x="6859" y="3989"/>
                  </a:cubicBezTo>
                  <a:cubicBezTo>
                    <a:pt x="6942" y="3929"/>
                    <a:pt x="7026" y="3870"/>
                    <a:pt x="7097" y="3810"/>
                  </a:cubicBezTo>
                  <a:cubicBezTo>
                    <a:pt x="7038" y="3882"/>
                    <a:pt x="6978" y="3965"/>
                    <a:pt x="6918" y="4060"/>
                  </a:cubicBezTo>
                  <a:cubicBezTo>
                    <a:pt x="6728" y="4358"/>
                    <a:pt x="6704" y="4596"/>
                    <a:pt x="6597" y="4763"/>
                  </a:cubicBezTo>
                  <a:cubicBezTo>
                    <a:pt x="6514" y="4882"/>
                    <a:pt x="6395" y="4977"/>
                    <a:pt x="6240" y="5025"/>
                  </a:cubicBezTo>
                  <a:cubicBezTo>
                    <a:pt x="6407" y="4870"/>
                    <a:pt x="6502" y="4656"/>
                    <a:pt x="6490" y="4429"/>
                  </a:cubicBezTo>
                  <a:cubicBezTo>
                    <a:pt x="6264" y="4418"/>
                    <a:pt x="6049" y="4501"/>
                    <a:pt x="5895" y="4668"/>
                  </a:cubicBezTo>
                  <a:cubicBezTo>
                    <a:pt x="5930" y="4525"/>
                    <a:pt x="6026" y="4394"/>
                    <a:pt x="6145" y="4310"/>
                  </a:cubicBezTo>
                  <a:close/>
                  <a:moveTo>
                    <a:pt x="6490" y="6465"/>
                  </a:moveTo>
                  <a:cubicBezTo>
                    <a:pt x="6502" y="6251"/>
                    <a:pt x="6407" y="6025"/>
                    <a:pt x="6240" y="5870"/>
                  </a:cubicBezTo>
                  <a:cubicBezTo>
                    <a:pt x="6395" y="5918"/>
                    <a:pt x="6514" y="6013"/>
                    <a:pt x="6597" y="6144"/>
                  </a:cubicBezTo>
                  <a:cubicBezTo>
                    <a:pt x="6704" y="6311"/>
                    <a:pt x="6728" y="6537"/>
                    <a:pt x="6918" y="6846"/>
                  </a:cubicBezTo>
                  <a:cubicBezTo>
                    <a:pt x="6978" y="6930"/>
                    <a:pt x="7038" y="7013"/>
                    <a:pt x="7097" y="7096"/>
                  </a:cubicBezTo>
                  <a:cubicBezTo>
                    <a:pt x="7026" y="7025"/>
                    <a:pt x="6942" y="6965"/>
                    <a:pt x="6847" y="6918"/>
                  </a:cubicBezTo>
                  <a:cubicBezTo>
                    <a:pt x="6549" y="6715"/>
                    <a:pt x="6311" y="6692"/>
                    <a:pt x="6145" y="6584"/>
                  </a:cubicBezTo>
                  <a:cubicBezTo>
                    <a:pt x="6026" y="6501"/>
                    <a:pt x="5930" y="6382"/>
                    <a:pt x="5883" y="6239"/>
                  </a:cubicBezTo>
                  <a:cubicBezTo>
                    <a:pt x="6037" y="6394"/>
                    <a:pt x="6264" y="6477"/>
                    <a:pt x="6490" y="6465"/>
                  </a:cubicBezTo>
                  <a:close/>
                  <a:moveTo>
                    <a:pt x="5621" y="7263"/>
                  </a:moveTo>
                  <a:close/>
                  <a:moveTo>
                    <a:pt x="5204" y="4584"/>
                  </a:moveTo>
                  <a:cubicBezTo>
                    <a:pt x="5133" y="4453"/>
                    <a:pt x="5109" y="4298"/>
                    <a:pt x="5144" y="4156"/>
                  </a:cubicBezTo>
                  <a:cubicBezTo>
                    <a:pt x="5192" y="3965"/>
                    <a:pt x="5335" y="3775"/>
                    <a:pt x="5418" y="3429"/>
                  </a:cubicBezTo>
                  <a:cubicBezTo>
                    <a:pt x="5430" y="3322"/>
                    <a:pt x="5454" y="3227"/>
                    <a:pt x="5466" y="3132"/>
                  </a:cubicBezTo>
                  <a:cubicBezTo>
                    <a:pt x="5478" y="3239"/>
                    <a:pt x="5490" y="3334"/>
                    <a:pt x="5514" y="3429"/>
                  </a:cubicBezTo>
                  <a:cubicBezTo>
                    <a:pt x="5585" y="3775"/>
                    <a:pt x="5728" y="3965"/>
                    <a:pt x="5775" y="4156"/>
                  </a:cubicBezTo>
                  <a:cubicBezTo>
                    <a:pt x="5811" y="4298"/>
                    <a:pt x="5787" y="4453"/>
                    <a:pt x="5716" y="4584"/>
                  </a:cubicBezTo>
                  <a:cubicBezTo>
                    <a:pt x="5930" y="4358"/>
                    <a:pt x="5775" y="3989"/>
                    <a:pt x="5466" y="3989"/>
                  </a:cubicBezTo>
                  <a:cubicBezTo>
                    <a:pt x="5156" y="3989"/>
                    <a:pt x="4990" y="4358"/>
                    <a:pt x="5204" y="4584"/>
                  </a:cubicBezTo>
                  <a:close/>
                  <a:moveTo>
                    <a:pt x="5466" y="6882"/>
                  </a:moveTo>
                  <a:cubicBezTo>
                    <a:pt x="5633" y="6739"/>
                    <a:pt x="5728" y="6525"/>
                    <a:pt x="5716" y="6287"/>
                  </a:cubicBezTo>
                  <a:cubicBezTo>
                    <a:pt x="5787" y="6430"/>
                    <a:pt x="5811" y="6584"/>
                    <a:pt x="5775" y="6727"/>
                  </a:cubicBezTo>
                  <a:cubicBezTo>
                    <a:pt x="5728" y="6918"/>
                    <a:pt x="5585" y="7096"/>
                    <a:pt x="5514" y="7454"/>
                  </a:cubicBezTo>
                  <a:cubicBezTo>
                    <a:pt x="5490" y="7549"/>
                    <a:pt x="5478" y="7644"/>
                    <a:pt x="5466" y="7751"/>
                  </a:cubicBezTo>
                  <a:cubicBezTo>
                    <a:pt x="5454" y="7644"/>
                    <a:pt x="5430" y="7537"/>
                    <a:pt x="5418" y="7454"/>
                  </a:cubicBezTo>
                  <a:cubicBezTo>
                    <a:pt x="5335" y="7096"/>
                    <a:pt x="5192" y="6918"/>
                    <a:pt x="5144" y="6727"/>
                  </a:cubicBezTo>
                  <a:cubicBezTo>
                    <a:pt x="5109" y="6584"/>
                    <a:pt x="5133" y="6430"/>
                    <a:pt x="5204" y="6287"/>
                  </a:cubicBezTo>
                  <a:cubicBezTo>
                    <a:pt x="5204" y="6525"/>
                    <a:pt x="5287" y="6739"/>
                    <a:pt x="5466" y="6894"/>
                  </a:cubicBezTo>
                  <a:close/>
                  <a:moveTo>
                    <a:pt x="4287" y="6846"/>
                  </a:moveTo>
                  <a:close/>
                  <a:moveTo>
                    <a:pt x="4287" y="4048"/>
                  </a:moveTo>
                  <a:close/>
                  <a:moveTo>
                    <a:pt x="4442" y="4418"/>
                  </a:moveTo>
                  <a:cubicBezTo>
                    <a:pt x="4430" y="4644"/>
                    <a:pt x="4513" y="4858"/>
                    <a:pt x="4680" y="5013"/>
                  </a:cubicBezTo>
                  <a:cubicBezTo>
                    <a:pt x="4537" y="4977"/>
                    <a:pt x="4406" y="4882"/>
                    <a:pt x="4323" y="4751"/>
                  </a:cubicBezTo>
                  <a:cubicBezTo>
                    <a:pt x="4228" y="4584"/>
                    <a:pt x="4204" y="4346"/>
                    <a:pt x="4001" y="4048"/>
                  </a:cubicBezTo>
                  <a:cubicBezTo>
                    <a:pt x="3942" y="3965"/>
                    <a:pt x="3882" y="3882"/>
                    <a:pt x="3823" y="3798"/>
                  </a:cubicBezTo>
                  <a:cubicBezTo>
                    <a:pt x="3906" y="3858"/>
                    <a:pt x="3990" y="3917"/>
                    <a:pt x="4073" y="3977"/>
                  </a:cubicBezTo>
                  <a:cubicBezTo>
                    <a:pt x="4371" y="4179"/>
                    <a:pt x="4609" y="4203"/>
                    <a:pt x="4775" y="4298"/>
                  </a:cubicBezTo>
                  <a:cubicBezTo>
                    <a:pt x="4906" y="4382"/>
                    <a:pt x="5002" y="4513"/>
                    <a:pt x="5037" y="4656"/>
                  </a:cubicBezTo>
                  <a:cubicBezTo>
                    <a:pt x="4883" y="4489"/>
                    <a:pt x="4656" y="4406"/>
                    <a:pt x="4442" y="4418"/>
                  </a:cubicBezTo>
                  <a:close/>
                  <a:moveTo>
                    <a:pt x="5037" y="6227"/>
                  </a:moveTo>
                  <a:cubicBezTo>
                    <a:pt x="4990" y="6370"/>
                    <a:pt x="4894" y="6501"/>
                    <a:pt x="4775" y="6573"/>
                  </a:cubicBezTo>
                  <a:cubicBezTo>
                    <a:pt x="4597" y="6680"/>
                    <a:pt x="4371" y="6704"/>
                    <a:pt x="4061" y="6906"/>
                  </a:cubicBezTo>
                  <a:cubicBezTo>
                    <a:pt x="3978" y="6954"/>
                    <a:pt x="3894" y="7013"/>
                    <a:pt x="3811" y="7085"/>
                  </a:cubicBezTo>
                  <a:cubicBezTo>
                    <a:pt x="3882" y="7001"/>
                    <a:pt x="3942" y="6918"/>
                    <a:pt x="4001" y="6835"/>
                  </a:cubicBezTo>
                  <a:cubicBezTo>
                    <a:pt x="4192" y="6537"/>
                    <a:pt x="4216" y="6299"/>
                    <a:pt x="4323" y="6132"/>
                  </a:cubicBezTo>
                  <a:cubicBezTo>
                    <a:pt x="4406" y="6001"/>
                    <a:pt x="4525" y="5906"/>
                    <a:pt x="4668" y="5870"/>
                  </a:cubicBezTo>
                  <a:cubicBezTo>
                    <a:pt x="4513" y="6013"/>
                    <a:pt x="4418" y="6239"/>
                    <a:pt x="4430" y="6465"/>
                  </a:cubicBezTo>
                  <a:cubicBezTo>
                    <a:pt x="4656" y="6477"/>
                    <a:pt x="4883" y="6394"/>
                    <a:pt x="5037" y="6227"/>
                  </a:cubicBezTo>
                  <a:close/>
                  <a:moveTo>
                    <a:pt x="3442" y="5394"/>
                  </a:moveTo>
                  <a:cubicBezTo>
                    <a:pt x="3787" y="5322"/>
                    <a:pt x="3978" y="5180"/>
                    <a:pt x="4168" y="5132"/>
                  </a:cubicBezTo>
                  <a:cubicBezTo>
                    <a:pt x="4311" y="5096"/>
                    <a:pt x="4466" y="5120"/>
                    <a:pt x="4609" y="5191"/>
                  </a:cubicBezTo>
                  <a:cubicBezTo>
                    <a:pt x="4382" y="5180"/>
                    <a:pt x="4156" y="5275"/>
                    <a:pt x="4013" y="5441"/>
                  </a:cubicBezTo>
                  <a:cubicBezTo>
                    <a:pt x="4156" y="5608"/>
                    <a:pt x="4371" y="5703"/>
                    <a:pt x="4609" y="5703"/>
                  </a:cubicBezTo>
                  <a:cubicBezTo>
                    <a:pt x="4466" y="5775"/>
                    <a:pt x="4311" y="5799"/>
                    <a:pt x="4168" y="5763"/>
                  </a:cubicBezTo>
                  <a:cubicBezTo>
                    <a:pt x="3978" y="5715"/>
                    <a:pt x="3799" y="5572"/>
                    <a:pt x="3442" y="5489"/>
                  </a:cubicBezTo>
                  <a:cubicBezTo>
                    <a:pt x="3347" y="5477"/>
                    <a:pt x="3251" y="5453"/>
                    <a:pt x="3144" y="5441"/>
                  </a:cubicBezTo>
                  <a:cubicBezTo>
                    <a:pt x="3251" y="5430"/>
                    <a:pt x="3359" y="5418"/>
                    <a:pt x="3442" y="5394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26"/>
            <p:cNvSpPr/>
            <p:nvPr/>
          </p:nvSpPr>
          <p:spPr>
            <a:xfrm>
              <a:off x="4824700" y="924050"/>
              <a:ext cx="273575" cy="274175"/>
            </a:xfrm>
            <a:custGeom>
              <a:avLst/>
              <a:gdLst/>
              <a:ahLst/>
              <a:cxnLst/>
              <a:rect l="l" t="t" r="r" b="b"/>
              <a:pathLst>
                <a:path w="10943" h="10967" extrusionOk="0">
                  <a:moveTo>
                    <a:pt x="9299" y="4775"/>
                  </a:moveTo>
                  <a:cubicBezTo>
                    <a:pt x="9133" y="4513"/>
                    <a:pt x="8668" y="4454"/>
                    <a:pt x="8561" y="4787"/>
                  </a:cubicBezTo>
                  <a:cubicBezTo>
                    <a:pt x="8882" y="4656"/>
                    <a:pt x="8990" y="4918"/>
                    <a:pt x="8978" y="5085"/>
                  </a:cubicBezTo>
                  <a:cubicBezTo>
                    <a:pt x="8978" y="5156"/>
                    <a:pt x="8954" y="5216"/>
                    <a:pt x="8906" y="5251"/>
                  </a:cubicBezTo>
                  <a:cubicBezTo>
                    <a:pt x="8859" y="5311"/>
                    <a:pt x="8716" y="5358"/>
                    <a:pt x="8644" y="5311"/>
                  </a:cubicBezTo>
                  <a:cubicBezTo>
                    <a:pt x="8573" y="5251"/>
                    <a:pt x="8609" y="5120"/>
                    <a:pt x="8752" y="5156"/>
                  </a:cubicBezTo>
                  <a:cubicBezTo>
                    <a:pt x="8668" y="4989"/>
                    <a:pt x="8418" y="5049"/>
                    <a:pt x="8418" y="5239"/>
                  </a:cubicBezTo>
                  <a:cubicBezTo>
                    <a:pt x="8406" y="5251"/>
                    <a:pt x="8406" y="5275"/>
                    <a:pt x="8418" y="5299"/>
                  </a:cubicBezTo>
                  <a:lnTo>
                    <a:pt x="8418" y="5311"/>
                  </a:lnTo>
                  <a:cubicBezTo>
                    <a:pt x="8418" y="5358"/>
                    <a:pt x="8454" y="5394"/>
                    <a:pt x="8490" y="5430"/>
                  </a:cubicBezTo>
                  <a:cubicBezTo>
                    <a:pt x="8085" y="5501"/>
                    <a:pt x="7668" y="5466"/>
                    <a:pt x="7275" y="5335"/>
                  </a:cubicBezTo>
                  <a:cubicBezTo>
                    <a:pt x="8454" y="5608"/>
                    <a:pt x="8073" y="4454"/>
                    <a:pt x="8787" y="4442"/>
                  </a:cubicBezTo>
                  <a:lnTo>
                    <a:pt x="8716" y="4442"/>
                  </a:lnTo>
                  <a:cubicBezTo>
                    <a:pt x="8740" y="4442"/>
                    <a:pt x="8763" y="4442"/>
                    <a:pt x="8787" y="4442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0" y="4977"/>
                    <a:pt x="7728" y="5108"/>
                  </a:cubicBezTo>
                  <a:cubicBezTo>
                    <a:pt x="7692" y="4882"/>
                    <a:pt x="7561" y="4823"/>
                    <a:pt x="7382" y="4906"/>
                  </a:cubicBezTo>
                  <a:cubicBezTo>
                    <a:pt x="7561" y="5049"/>
                    <a:pt x="7418" y="5239"/>
                    <a:pt x="7239" y="5227"/>
                  </a:cubicBezTo>
                  <a:cubicBezTo>
                    <a:pt x="6966" y="5227"/>
                    <a:pt x="6620" y="4930"/>
                    <a:pt x="6168" y="5239"/>
                  </a:cubicBezTo>
                  <a:cubicBezTo>
                    <a:pt x="6073" y="5251"/>
                    <a:pt x="5989" y="5275"/>
                    <a:pt x="5906" y="5299"/>
                  </a:cubicBezTo>
                  <a:cubicBezTo>
                    <a:pt x="5977" y="5263"/>
                    <a:pt x="6061" y="5204"/>
                    <a:pt x="6132" y="5156"/>
                  </a:cubicBezTo>
                  <a:cubicBezTo>
                    <a:pt x="6668" y="5049"/>
                    <a:pt x="6716" y="4596"/>
                    <a:pt x="6894" y="4394"/>
                  </a:cubicBezTo>
                  <a:cubicBezTo>
                    <a:pt x="7025" y="4263"/>
                    <a:pt x="7251" y="4299"/>
                    <a:pt x="7228" y="4537"/>
                  </a:cubicBezTo>
                  <a:cubicBezTo>
                    <a:pt x="7418" y="4465"/>
                    <a:pt x="7466" y="4334"/>
                    <a:pt x="7323" y="4144"/>
                  </a:cubicBezTo>
                  <a:cubicBezTo>
                    <a:pt x="7525" y="4132"/>
                    <a:pt x="7692" y="4501"/>
                    <a:pt x="8073" y="4370"/>
                  </a:cubicBezTo>
                  <a:cubicBezTo>
                    <a:pt x="8228" y="4311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47" y="4299"/>
                  </a:cubicBezTo>
                  <a:lnTo>
                    <a:pt x="6847" y="4299"/>
                  </a:lnTo>
                  <a:cubicBezTo>
                    <a:pt x="7025" y="3930"/>
                    <a:pt x="7299" y="3608"/>
                    <a:pt x="7644" y="3370"/>
                  </a:cubicBezTo>
                  <a:cubicBezTo>
                    <a:pt x="7632" y="3418"/>
                    <a:pt x="7644" y="3477"/>
                    <a:pt x="7668" y="3513"/>
                  </a:cubicBezTo>
                  <a:lnTo>
                    <a:pt x="7668" y="3525"/>
                  </a:lnTo>
                  <a:cubicBezTo>
                    <a:pt x="7680" y="3537"/>
                    <a:pt x="7692" y="3549"/>
                    <a:pt x="7716" y="3572"/>
                  </a:cubicBezTo>
                  <a:cubicBezTo>
                    <a:pt x="7847" y="3703"/>
                    <a:pt x="8073" y="3561"/>
                    <a:pt x="8013" y="3382"/>
                  </a:cubicBezTo>
                  <a:cubicBezTo>
                    <a:pt x="7930" y="3513"/>
                    <a:pt x="7823" y="3442"/>
                    <a:pt x="7835" y="3346"/>
                  </a:cubicBezTo>
                  <a:cubicBezTo>
                    <a:pt x="7835" y="3263"/>
                    <a:pt x="7978" y="3203"/>
                    <a:pt x="8049" y="3203"/>
                  </a:cubicBezTo>
                  <a:cubicBezTo>
                    <a:pt x="8120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2" y="3775"/>
                  </a:cubicBezTo>
                  <a:cubicBezTo>
                    <a:pt x="8442" y="3942"/>
                    <a:pt x="8728" y="3572"/>
                    <a:pt x="8668" y="3263"/>
                  </a:cubicBezTo>
                  <a:cubicBezTo>
                    <a:pt x="8894" y="3311"/>
                    <a:pt x="8942" y="3168"/>
                    <a:pt x="9156" y="3358"/>
                  </a:cubicBezTo>
                  <a:cubicBezTo>
                    <a:pt x="8954" y="2787"/>
                    <a:pt x="8644" y="2930"/>
                    <a:pt x="8430" y="2834"/>
                  </a:cubicBezTo>
                  <a:lnTo>
                    <a:pt x="8430" y="2834"/>
                  </a:lnTo>
                  <a:cubicBezTo>
                    <a:pt x="8906" y="2989"/>
                    <a:pt x="9049" y="2632"/>
                    <a:pt x="9454" y="2608"/>
                  </a:cubicBezTo>
                  <a:cubicBezTo>
                    <a:pt x="9037" y="2251"/>
                    <a:pt x="8775" y="2549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7" y="1953"/>
                    <a:pt x="9323" y="1608"/>
                  </a:cubicBezTo>
                  <a:cubicBezTo>
                    <a:pt x="8978" y="1894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4" y="2156"/>
                    <a:pt x="8680" y="1906"/>
                    <a:pt x="8323" y="1489"/>
                  </a:cubicBezTo>
                  <a:cubicBezTo>
                    <a:pt x="8299" y="1882"/>
                    <a:pt x="7942" y="2025"/>
                    <a:pt x="8097" y="2501"/>
                  </a:cubicBezTo>
                  <a:lnTo>
                    <a:pt x="8097" y="2501"/>
                  </a:lnTo>
                  <a:cubicBezTo>
                    <a:pt x="8001" y="2287"/>
                    <a:pt x="8156" y="1977"/>
                    <a:pt x="7573" y="1775"/>
                  </a:cubicBezTo>
                  <a:cubicBezTo>
                    <a:pt x="7763" y="2001"/>
                    <a:pt x="7620" y="2037"/>
                    <a:pt x="7668" y="2275"/>
                  </a:cubicBezTo>
                  <a:cubicBezTo>
                    <a:pt x="7370" y="2203"/>
                    <a:pt x="6989" y="2489"/>
                    <a:pt x="7168" y="2799"/>
                  </a:cubicBezTo>
                  <a:cubicBezTo>
                    <a:pt x="7299" y="2477"/>
                    <a:pt x="7549" y="2596"/>
                    <a:pt x="7668" y="2715"/>
                  </a:cubicBezTo>
                  <a:cubicBezTo>
                    <a:pt x="7704" y="2763"/>
                    <a:pt x="7728" y="2822"/>
                    <a:pt x="7728" y="2882"/>
                  </a:cubicBezTo>
                  <a:cubicBezTo>
                    <a:pt x="7728" y="2953"/>
                    <a:pt x="7668" y="3096"/>
                    <a:pt x="7585" y="3108"/>
                  </a:cubicBezTo>
                  <a:cubicBezTo>
                    <a:pt x="7501" y="3120"/>
                    <a:pt x="7418" y="3001"/>
                    <a:pt x="7549" y="2930"/>
                  </a:cubicBezTo>
                  <a:cubicBezTo>
                    <a:pt x="7370" y="2870"/>
                    <a:pt x="7228" y="3096"/>
                    <a:pt x="7370" y="3227"/>
                  </a:cubicBezTo>
                  <a:cubicBezTo>
                    <a:pt x="7382" y="3239"/>
                    <a:pt x="7394" y="3251"/>
                    <a:pt x="7406" y="3263"/>
                  </a:cubicBezTo>
                  <a:lnTo>
                    <a:pt x="7418" y="3275"/>
                  </a:lnTo>
                  <a:cubicBezTo>
                    <a:pt x="7466" y="3299"/>
                    <a:pt x="7513" y="3311"/>
                    <a:pt x="7561" y="3299"/>
                  </a:cubicBezTo>
                  <a:cubicBezTo>
                    <a:pt x="7335" y="3644"/>
                    <a:pt x="7013" y="3918"/>
                    <a:pt x="6632" y="4096"/>
                  </a:cubicBezTo>
                  <a:cubicBezTo>
                    <a:pt x="7668" y="3453"/>
                    <a:pt x="6573" y="2906"/>
                    <a:pt x="7085" y="2394"/>
                  </a:cubicBezTo>
                  <a:lnTo>
                    <a:pt x="7025" y="2441"/>
                  </a:lnTo>
                  <a:cubicBezTo>
                    <a:pt x="7049" y="2429"/>
                    <a:pt x="7061" y="2406"/>
                    <a:pt x="7085" y="2394"/>
                  </a:cubicBezTo>
                  <a:cubicBezTo>
                    <a:pt x="6787" y="2560"/>
                    <a:pt x="6632" y="2715"/>
                    <a:pt x="6573" y="2870"/>
                  </a:cubicBezTo>
                  <a:cubicBezTo>
                    <a:pt x="6442" y="3251"/>
                    <a:pt x="6811" y="3430"/>
                    <a:pt x="6799" y="3620"/>
                  </a:cubicBezTo>
                  <a:cubicBezTo>
                    <a:pt x="6620" y="3477"/>
                    <a:pt x="6477" y="3537"/>
                    <a:pt x="6406" y="3715"/>
                  </a:cubicBezTo>
                  <a:cubicBezTo>
                    <a:pt x="6644" y="3692"/>
                    <a:pt x="6680" y="3918"/>
                    <a:pt x="6549" y="4049"/>
                  </a:cubicBezTo>
                  <a:cubicBezTo>
                    <a:pt x="6346" y="4227"/>
                    <a:pt x="5894" y="4275"/>
                    <a:pt x="5799" y="4811"/>
                  </a:cubicBezTo>
                  <a:cubicBezTo>
                    <a:pt x="5739" y="4882"/>
                    <a:pt x="5692" y="4966"/>
                    <a:pt x="5644" y="5037"/>
                  </a:cubicBezTo>
                  <a:cubicBezTo>
                    <a:pt x="5668" y="4954"/>
                    <a:pt x="5692" y="4870"/>
                    <a:pt x="5704" y="4775"/>
                  </a:cubicBezTo>
                  <a:cubicBezTo>
                    <a:pt x="6013" y="4334"/>
                    <a:pt x="5727" y="3977"/>
                    <a:pt x="5715" y="3703"/>
                  </a:cubicBezTo>
                  <a:cubicBezTo>
                    <a:pt x="5715" y="3525"/>
                    <a:pt x="5894" y="3382"/>
                    <a:pt x="6049" y="3561"/>
                  </a:cubicBezTo>
                  <a:cubicBezTo>
                    <a:pt x="6120" y="3382"/>
                    <a:pt x="6061" y="3251"/>
                    <a:pt x="5834" y="3215"/>
                  </a:cubicBezTo>
                  <a:cubicBezTo>
                    <a:pt x="5965" y="3072"/>
                    <a:pt x="6346" y="3215"/>
                    <a:pt x="6525" y="2846"/>
                  </a:cubicBezTo>
                  <a:cubicBezTo>
                    <a:pt x="6596" y="2691"/>
                    <a:pt x="6596" y="2489"/>
                    <a:pt x="6501" y="2156"/>
                  </a:cubicBezTo>
                  <a:cubicBezTo>
                    <a:pt x="6501" y="2870"/>
                    <a:pt x="5334" y="2489"/>
                    <a:pt x="5608" y="3668"/>
                  </a:cubicBezTo>
                  <a:cubicBezTo>
                    <a:pt x="5477" y="3275"/>
                    <a:pt x="5442" y="2858"/>
                    <a:pt x="5525" y="2453"/>
                  </a:cubicBezTo>
                  <a:cubicBezTo>
                    <a:pt x="5549" y="2489"/>
                    <a:pt x="5596" y="2525"/>
                    <a:pt x="5644" y="2525"/>
                  </a:cubicBezTo>
                  <a:lnTo>
                    <a:pt x="5656" y="2525"/>
                  </a:lnTo>
                  <a:cubicBezTo>
                    <a:pt x="5668" y="2537"/>
                    <a:pt x="5692" y="2537"/>
                    <a:pt x="5704" y="2525"/>
                  </a:cubicBezTo>
                  <a:cubicBezTo>
                    <a:pt x="5870" y="2525"/>
                    <a:pt x="5942" y="2322"/>
                    <a:pt x="5811" y="2215"/>
                  </a:cubicBezTo>
                  <a:cubicBezTo>
                    <a:pt x="5811" y="2203"/>
                    <a:pt x="5799" y="2203"/>
                    <a:pt x="5787" y="2191"/>
                  </a:cubicBezTo>
                  <a:cubicBezTo>
                    <a:pt x="5823" y="2346"/>
                    <a:pt x="5692" y="2370"/>
                    <a:pt x="5632" y="2299"/>
                  </a:cubicBezTo>
                  <a:cubicBezTo>
                    <a:pt x="5584" y="2227"/>
                    <a:pt x="5632" y="2084"/>
                    <a:pt x="5692" y="2037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75"/>
                    <a:pt x="6430" y="1810"/>
                    <a:pt x="6180" y="1644"/>
                  </a:cubicBezTo>
                  <a:cubicBezTo>
                    <a:pt x="6370" y="1513"/>
                    <a:pt x="6299" y="1382"/>
                    <a:pt x="6596" y="1358"/>
                  </a:cubicBezTo>
                  <a:cubicBezTo>
                    <a:pt x="6037" y="1096"/>
                    <a:pt x="5930" y="1417"/>
                    <a:pt x="5704" y="1513"/>
                  </a:cubicBezTo>
                  <a:lnTo>
                    <a:pt x="5704" y="1513"/>
                  </a:lnTo>
                  <a:cubicBezTo>
                    <a:pt x="6156" y="1275"/>
                    <a:pt x="6001" y="917"/>
                    <a:pt x="6263" y="632"/>
                  </a:cubicBezTo>
                  <a:cubicBezTo>
                    <a:pt x="5727" y="667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06" y="620"/>
                    <a:pt x="5513" y="453"/>
                    <a:pt x="5477" y="1"/>
                  </a:cubicBezTo>
                  <a:cubicBezTo>
                    <a:pt x="5430" y="453"/>
                    <a:pt x="5025" y="632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15" y="667"/>
                    <a:pt x="4680" y="632"/>
                  </a:cubicBezTo>
                  <a:cubicBezTo>
                    <a:pt x="4942" y="929"/>
                    <a:pt x="4787" y="1275"/>
                    <a:pt x="5239" y="1513"/>
                  </a:cubicBezTo>
                  <a:lnTo>
                    <a:pt x="5239" y="1513"/>
                  </a:lnTo>
                  <a:cubicBezTo>
                    <a:pt x="5013" y="1429"/>
                    <a:pt x="4906" y="1096"/>
                    <a:pt x="4346" y="1358"/>
                  </a:cubicBezTo>
                  <a:cubicBezTo>
                    <a:pt x="4644" y="1382"/>
                    <a:pt x="4572" y="1513"/>
                    <a:pt x="4763" y="1644"/>
                  </a:cubicBezTo>
                  <a:cubicBezTo>
                    <a:pt x="4501" y="1810"/>
                    <a:pt x="4441" y="2275"/>
                    <a:pt x="4787" y="2382"/>
                  </a:cubicBezTo>
                  <a:cubicBezTo>
                    <a:pt x="4656" y="2060"/>
                    <a:pt x="4918" y="1953"/>
                    <a:pt x="5084" y="1965"/>
                  </a:cubicBezTo>
                  <a:cubicBezTo>
                    <a:pt x="5144" y="1965"/>
                    <a:pt x="5203" y="1989"/>
                    <a:pt x="5251" y="2037"/>
                  </a:cubicBezTo>
                  <a:cubicBezTo>
                    <a:pt x="5299" y="2084"/>
                    <a:pt x="5358" y="2227"/>
                    <a:pt x="5299" y="2299"/>
                  </a:cubicBezTo>
                  <a:cubicBezTo>
                    <a:pt x="5251" y="2358"/>
                    <a:pt x="5108" y="2334"/>
                    <a:pt x="5156" y="2191"/>
                  </a:cubicBezTo>
                  <a:cubicBezTo>
                    <a:pt x="4989" y="2275"/>
                    <a:pt x="5049" y="2525"/>
                    <a:pt x="5239" y="2525"/>
                  </a:cubicBezTo>
                  <a:cubicBezTo>
                    <a:pt x="5251" y="2537"/>
                    <a:pt x="5275" y="2537"/>
                    <a:pt x="5287" y="2525"/>
                  </a:cubicBezTo>
                  <a:lnTo>
                    <a:pt x="5299" y="2525"/>
                  </a:lnTo>
                  <a:cubicBezTo>
                    <a:pt x="5346" y="2525"/>
                    <a:pt x="5394" y="2489"/>
                    <a:pt x="5418" y="2453"/>
                  </a:cubicBezTo>
                  <a:cubicBezTo>
                    <a:pt x="5501" y="2858"/>
                    <a:pt x="5465" y="3275"/>
                    <a:pt x="5323" y="3668"/>
                  </a:cubicBezTo>
                  <a:cubicBezTo>
                    <a:pt x="5608" y="2489"/>
                    <a:pt x="4441" y="2870"/>
                    <a:pt x="4430" y="2156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596" y="3215"/>
                    <a:pt x="4977" y="3072"/>
                    <a:pt x="5108" y="3215"/>
                  </a:cubicBezTo>
                  <a:cubicBezTo>
                    <a:pt x="4870" y="3251"/>
                    <a:pt x="4811" y="3382"/>
                    <a:pt x="4894" y="3561"/>
                  </a:cubicBezTo>
                  <a:cubicBezTo>
                    <a:pt x="5049" y="3382"/>
                    <a:pt x="5239" y="3525"/>
                    <a:pt x="5227" y="3703"/>
                  </a:cubicBezTo>
                  <a:cubicBezTo>
                    <a:pt x="5215" y="3977"/>
                    <a:pt x="4930" y="4323"/>
                    <a:pt x="5239" y="4775"/>
                  </a:cubicBezTo>
                  <a:cubicBezTo>
                    <a:pt x="5251" y="4870"/>
                    <a:pt x="5275" y="4954"/>
                    <a:pt x="5299" y="5037"/>
                  </a:cubicBezTo>
                  <a:cubicBezTo>
                    <a:pt x="5251" y="4966"/>
                    <a:pt x="5203" y="4882"/>
                    <a:pt x="5144" y="4811"/>
                  </a:cubicBezTo>
                  <a:cubicBezTo>
                    <a:pt x="5049" y="4275"/>
                    <a:pt x="4596" y="4227"/>
                    <a:pt x="4394" y="4049"/>
                  </a:cubicBezTo>
                  <a:cubicBezTo>
                    <a:pt x="4263" y="3918"/>
                    <a:pt x="4299" y="3692"/>
                    <a:pt x="4537" y="3715"/>
                  </a:cubicBezTo>
                  <a:cubicBezTo>
                    <a:pt x="4465" y="3537"/>
                    <a:pt x="4322" y="3477"/>
                    <a:pt x="4144" y="3620"/>
                  </a:cubicBezTo>
                  <a:cubicBezTo>
                    <a:pt x="4132" y="3430"/>
                    <a:pt x="4489" y="3251"/>
                    <a:pt x="4358" y="2870"/>
                  </a:cubicBezTo>
                  <a:cubicBezTo>
                    <a:pt x="4310" y="2715"/>
                    <a:pt x="4168" y="2572"/>
                    <a:pt x="3858" y="2394"/>
                  </a:cubicBezTo>
                  <a:lnTo>
                    <a:pt x="3858" y="2394"/>
                  </a:lnTo>
                  <a:cubicBezTo>
                    <a:pt x="4358" y="2906"/>
                    <a:pt x="3263" y="3453"/>
                    <a:pt x="4310" y="4096"/>
                  </a:cubicBezTo>
                  <a:cubicBezTo>
                    <a:pt x="3929" y="3918"/>
                    <a:pt x="3608" y="3644"/>
                    <a:pt x="3382" y="3299"/>
                  </a:cubicBezTo>
                  <a:cubicBezTo>
                    <a:pt x="3429" y="3311"/>
                    <a:pt x="3477" y="3299"/>
                    <a:pt x="3525" y="3275"/>
                  </a:cubicBezTo>
                  <a:lnTo>
                    <a:pt x="3525" y="3263"/>
                  </a:lnTo>
                  <a:cubicBezTo>
                    <a:pt x="3548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4" y="2930"/>
                  </a:cubicBezTo>
                  <a:cubicBezTo>
                    <a:pt x="3525" y="3001"/>
                    <a:pt x="3441" y="3120"/>
                    <a:pt x="3358" y="3108"/>
                  </a:cubicBezTo>
                  <a:cubicBezTo>
                    <a:pt x="3275" y="3096"/>
                    <a:pt x="3203" y="2953"/>
                    <a:pt x="3203" y="2882"/>
                  </a:cubicBezTo>
                  <a:cubicBezTo>
                    <a:pt x="3215" y="2822"/>
                    <a:pt x="3239" y="2763"/>
                    <a:pt x="3275" y="2715"/>
                  </a:cubicBezTo>
                  <a:cubicBezTo>
                    <a:pt x="3382" y="2596"/>
                    <a:pt x="3644" y="2477"/>
                    <a:pt x="3775" y="2799"/>
                  </a:cubicBezTo>
                  <a:cubicBezTo>
                    <a:pt x="3941" y="2489"/>
                    <a:pt x="3572" y="2203"/>
                    <a:pt x="3275" y="2263"/>
                  </a:cubicBezTo>
                  <a:cubicBezTo>
                    <a:pt x="3310" y="2037"/>
                    <a:pt x="3167" y="2001"/>
                    <a:pt x="3358" y="1775"/>
                  </a:cubicBezTo>
                  <a:cubicBezTo>
                    <a:pt x="2786" y="1977"/>
                    <a:pt x="2941" y="2287"/>
                    <a:pt x="2846" y="2501"/>
                  </a:cubicBezTo>
                  <a:lnTo>
                    <a:pt x="2846" y="2501"/>
                  </a:lnTo>
                  <a:cubicBezTo>
                    <a:pt x="2989" y="2025"/>
                    <a:pt x="2632" y="1882"/>
                    <a:pt x="2620" y="1489"/>
                  </a:cubicBezTo>
                  <a:cubicBezTo>
                    <a:pt x="2263" y="1906"/>
                    <a:pt x="2548" y="2168"/>
                    <a:pt x="2656" y="2453"/>
                  </a:cubicBezTo>
                  <a:lnTo>
                    <a:pt x="2656" y="2453"/>
                  </a:lnTo>
                  <a:cubicBezTo>
                    <a:pt x="2370" y="1727"/>
                    <a:pt x="1953" y="1894"/>
                    <a:pt x="1608" y="1608"/>
                  </a:cubicBezTo>
                  <a:cubicBezTo>
                    <a:pt x="1905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7" y="2537"/>
                    <a:pt x="1905" y="2251"/>
                    <a:pt x="1489" y="2608"/>
                  </a:cubicBezTo>
                  <a:cubicBezTo>
                    <a:pt x="1882" y="2632"/>
                    <a:pt x="2024" y="2989"/>
                    <a:pt x="2513" y="2834"/>
                  </a:cubicBezTo>
                  <a:lnTo>
                    <a:pt x="2513" y="2834"/>
                  </a:lnTo>
                  <a:cubicBezTo>
                    <a:pt x="2298" y="2930"/>
                    <a:pt x="1977" y="2787"/>
                    <a:pt x="1774" y="3358"/>
                  </a:cubicBezTo>
                  <a:cubicBezTo>
                    <a:pt x="2001" y="3168"/>
                    <a:pt x="2048" y="3311"/>
                    <a:pt x="2275" y="3263"/>
                  </a:cubicBezTo>
                  <a:cubicBezTo>
                    <a:pt x="2215" y="3572"/>
                    <a:pt x="2501" y="3942"/>
                    <a:pt x="2810" y="3775"/>
                  </a:cubicBezTo>
                  <a:cubicBezTo>
                    <a:pt x="2489" y="3644"/>
                    <a:pt x="2596" y="3382"/>
                    <a:pt x="2727" y="3275"/>
                  </a:cubicBezTo>
                  <a:cubicBezTo>
                    <a:pt x="2763" y="3227"/>
                    <a:pt x="2822" y="3203"/>
                    <a:pt x="2882" y="3203"/>
                  </a:cubicBezTo>
                  <a:cubicBezTo>
                    <a:pt x="2965" y="3203"/>
                    <a:pt x="3096" y="3263"/>
                    <a:pt x="3108" y="3346"/>
                  </a:cubicBezTo>
                  <a:cubicBezTo>
                    <a:pt x="3120" y="3442"/>
                    <a:pt x="3001" y="3513"/>
                    <a:pt x="2929" y="3382"/>
                  </a:cubicBezTo>
                  <a:cubicBezTo>
                    <a:pt x="2870" y="3561"/>
                    <a:pt x="3096" y="3703"/>
                    <a:pt x="3227" y="3561"/>
                  </a:cubicBezTo>
                  <a:cubicBezTo>
                    <a:pt x="3251" y="3549"/>
                    <a:pt x="3263" y="3537"/>
                    <a:pt x="3263" y="3525"/>
                  </a:cubicBezTo>
                  <a:lnTo>
                    <a:pt x="3263" y="3513"/>
                  </a:lnTo>
                  <a:cubicBezTo>
                    <a:pt x="3298" y="3465"/>
                    <a:pt x="3298" y="3418"/>
                    <a:pt x="3298" y="3370"/>
                  </a:cubicBezTo>
                  <a:cubicBezTo>
                    <a:pt x="3644" y="3608"/>
                    <a:pt x="3918" y="3930"/>
                    <a:pt x="4096" y="4299"/>
                  </a:cubicBezTo>
                  <a:lnTo>
                    <a:pt x="4096" y="4299"/>
                  </a:lnTo>
                  <a:cubicBezTo>
                    <a:pt x="3453" y="3275"/>
                    <a:pt x="2906" y="4370"/>
                    <a:pt x="2394" y="3858"/>
                  </a:cubicBezTo>
                  <a:lnTo>
                    <a:pt x="2394" y="3858"/>
                  </a:lnTo>
                  <a:cubicBezTo>
                    <a:pt x="2560" y="4156"/>
                    <a:pt x="2715" y="4311"/>
                    <a:pt x="2870" y="4370"/>
                  </a:cubicBezTo>
                  <a:cubicBezTo>
                    <a:pt x="3251" y="4501"/>
                    <a:pt x="3429" y="4132"/>
                    <a:pt x="3620" y="4144"/>
                  </a:cubicBezTo>
                  <a:cubicBezTo>
                    <a:pt x="3477" y="4323"/>
                    <a:pt x="3525" y="4465"/>
                    <a:pt x="3715" y="4537"/>
                  </a:cubicBezTo>
                  <a:cubicBezTo>
                    <a:pt x="3691" y="4299"/>
                    <a:pt x="3918" y="4263"/>
                    <a:pt x="4049" y="4394"/>
                  </a:cubicBezTo>
                  <a:cubicBezTo>
                    <a:pt x="4227" y="4596"/>
                    <a:pt x="4275" y="5049"/>
                    <a:pt x="4811" y="5156"/>
                  </a:cubicBezTo>
                  <a:cubicBezTo>
                    <a:pt x="4882" y="5204"/>
                    <a:pt x="4965" y="5251"/>
                    <a:pt x="5037" y="5299"/>
                  </a:cubicBezTo>
                  <a:cubicBezTo>
                    <a:pt x="4953" y="5275"/>
                    <a:pt x="4870" y="5251"/>
                    <a:pt x="4775" y="5239"/>
                  </a:cubicBezTo>
                  <a:cubicBezTo>
                    <a:pt x="4334" y="4930"/>
                    <a:pt x="3977" y="5216"/>
                    <a:pt x="3703" y="5227"/>
                  </a:cubicBezTo>
                  <a:cubicBezTo>
                    <a:pt x="3525" y="5227"/>
                    <a:pt x="3382" y="5049"/>
                    <a:pt x="3560" y="4894"/>
                  </a:cubicBezTo>
                  <a:cubicBezTo>
                    <a:pt x="3382" y="4823"/>
                    <a:pt x="3251" y="4882"/>
                    <a:pt x="3215" y="5108"/>
                  </a:cubicBezTo>
                  <a:cubicBezTo>
                    <a:pt x="3072" y="4977"/>
                    <a:pt x="3215" y="4596"/>
                    <a:pt x="2846" y="4418"/>
                  </a:cubicBezTo>
                  <a:cubicBezTo>
                    <a:pt x="2691" y="4346"/>
                    <a:pt x="2489" y="4346"/>
                    <a:pt x="2155" y="4442"/>
                  </a:cubicBezTo>
                  <a:cubicBezTo>
                    <a:pt x="2179" y="4430"/>
                    <a:pt x="2203" y="4430"/>
                    <a:pt x="2227" y="4442"/>
                  </a:cubicBezTo>
                  <a:lnTo>
                    <a:pt x="2155" y="4442"/>
                  </a:lnTo>
                  <a:cubicBezTo>
                    <a:pt x="2870" y="4442"/>
                    <a:pt x="2489" y="5608"/>
                    <a:pt x="3668" y="5335"/>
                  </a:cubicBezTo>
                  <a:lnTo>
                    <a:pt x="3668" y="5335"/>
                  </a:lnTo>
                  <a:cubicBezTo>
                    <a:pt x="3275" y="5466"/>
                    <a:pt x="2858" y="5501"/>
                    <a:pt x="2441" y="5418"/>
                  </a:cubicBezTo>
                  <a:cubicBezTo>
                    <a:pt x="2489" y="5394"/>
                    <a:pt x="2513" y="5358"/>
                    <a:pt x="2525" y="5311"/>
                  </a:cubicBezTo>
                  <a:lnTo>
                    <a:pt x="2525" y="5299"/>
                  </a:lnTo>
                  <a:cubicBezTo>
                    <a:pt x="2536" y="5275"/>
                    <a:pt x="2536" y="5251"/>
                    <a:pt x="2525" y="5239"/>
                  </a:cubicBezTo>
                  <a:cubicBezTo>
                    <a:pt x="2525" y="5049"/>
                    <a:pt x="2275" y="4989"/>
                    <a:pt x="2191" y="5156"/>
                  </a:cubicBezTo>
                  <a:cubicBezTo>
                    <a:pt x="2346" y="5120"/>
                    <a:pt x="2358" y="5251"/>
                    <a:pt x="2298" y="5311"/>
                  </a:cubicBezTo>
                  <a:cubicBezTo>
                    <a:pt x="2227" y="5358"/>
                    <a:pt x="2084" y="5311"/>
                    <a:pt x="2036" y="5251"/>
                  </a:cubicBezTo>
                  <a:cubicBezTo>
                    <a:pt x="1989" y="5204"/>
                    <a:pt x="1965" y="5144"/>
                    <a:pt x="1965" y="5085"/>
                  </a:cubicBezTo>
                  <a:cubicBezTo>
                    <a:pt x="1953" y="4918"/>
                    <a:pt x="2060" y="4656"/>
                    <a:pt x="2370" y="4787"/>
                  </a:cubicBezTo>
                  <a:cubicBezTo>
                    <a:pt x="2275" y="4454"/>
                    <a:pt x="1810" y="4513"/>
                    <a:pt x="1643" y="4763"/>
                  </a:cubicBezTo>
                  <a:cubicBezTo>
                    <a:pt x="1513" y="4573"/>
                    <a:pt x="1382" y="4644"/>
                    <a:pt x="1358" y="4358"/>
                  </a:cubicBezTo>
                  <a:cubicBezTo>
                    <a:pt x="1096" y="4906"/>
                    <a:pt x="1417" y="5013"/>
                    <a:pt x="1513" y="5239"/>
                  </a:cubicBezTo>
                  <a:lnTo>
                    <a:pt x="1513" y="5239"/>
                  </a:lnTo>
                  <a:cubicBezTo>
                    <a:pt x="1274" y="4787"/>
                    <a:pt x="917" y="4942"/>
                    <a:pt x="631" y="4680"/>
                  </a:cubicBezTo>
                  <a:cubicBezTo>
                    <a:pt x="667" y="5227"/>
                    <a:pt x="1060" y="5204"/>
                    <a:pt x="1346" y="5335"/>
                  </a:cubicBezTo>
                  <a:lnTo>
                    <a:pt x="1346" y="5335"/>
                  </a:lnTo>
                  <a:cubicBezTo>
                    <a:pt x="620" y="5025"/>
                    <a:pt x="453" y="5430"/>
                    <a:pt x="0" y="5477"/>
                  </a:cubicBezTo>
                  <a:cubicBezTo>
                    <a:pt x="453" y="5513"/>
                    <a:pt x="620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67" y="5728"/>
                    <a:pt x="631" y="6275"/>
                  </a:cubicBezTo>
                  <a:cubicBezTo>
                    <a:pt x="929" y="6001"/>
                    <a:pt x="1274" y="6156"/>
                    <a:pt x="1513" y="5716"/>
                  </a:cubicBezTo>
                  <a:lnTo>
                    <a:pt x="1513" y="5716"/>
                  </a:lnTo>
                  <a:cubicBezTo>
                    <a:pt x="1417" y="5930"/>
                    <a:pt x="1096" y="6049"/>
                    <a:pt x="1358" y="6597"/>
                  </a:cubicBezTo>
                  <a:cubicBezTo>
                    <a:pt x="1382" y="6299"/>
                    <a:pt x="1513" y="6370"/>
                    <a:pt x="1643" y="6180"/>
                  </a:cubicBezTo>
                  <a:cubicBezTo>
                    <a:pt x="1810" y="6442"/>
                    <a:pt x="2275" y="6501"/>
                    <a:pt x="2370" y="6156"/>
                  </a:cubicBezTo>
                  <a:cubicBezTo>
                    <a:pt x="2060" y="6299"/>
                    <a:pt x="1953" y="6037"/>
                    <a:pt x="1965" y="5858"/>
                  </a:cubicBezTo>
                  <a:cubicBezTo>
                    <a:pt x="1965" y="5799"/>
                    <a:pt x="1989" y="5739"/>
                    <a:pt x="2036" y="5692"/>
                  </a:cubicBezTo>
                  <a:cubicBezTo>
                    <a:pt x="2084" y="5644"/>
                    <a:pt x="2227" y="5585"/>
                    <a:pt x="2298" y="5644"/>
                  </a:cubicBezTo>
                  <a:cubicBezTo>
                    <a:pt x="2358" y="5704"/>
                    <a:pt x="2334" y="5835"/>
                    <a:pt x="2191" y="5787"/>
                  </a:cubicBezTo>
                  <a:cubicBezTo>
                    <a:pt x="2275" y="5954"/>
                    <a:pt x="2525" y="5894"/>
                    <a:pt x="2525" y="5716"/>
                  </a:cubicBezTo>
                  <a:cubicBezTo>
                    <a:pt x="2536" y="5692"/>
                    <a:pt x="2536" y="5680"/>
                    <a:pt x="2525" y="5656"/>
                  </a:cubicBezTo>
                  <a:lnTo>
                    <a:pt x="2525" y="5644"/>
                  </a:lnTo>
                  <a:cubicBezTo>
                    <a:pt x="2513" y="5597"/>
                    <a:pt x="2477" y="5561"/>
                    <a:pt x="2429" y="5537"/>
                  </a:cubicBezTo>
                  <a:cubicBezTo>
                    <a:pt x="2834" y="5454"/>
                    <a:pt x="3251" y="5489"/>
                    <a:pt x="3644" y="5632"/>
                  </a:cubicBezTo>
                  <a:lnTo>
                    <a:pt x="3644" y="5632"/>
                  </a:lnTo>
                  <a:cubicBezTo>
                    <a:pt x="2465" y="5347"/>
                    <a:pt x="2846" y="6513"/>
                    <a:pt x="2132" y="6525"/>
                  </a:cubicBezTo>
                  <a:lnTo>
                    <a:pt x="2132" y="6525"/>
                  </a:lnTo>
                  <a:cubicBezTo>
                    <a:pt x="2465" y="6620"/>
                    <a:pt x="2679" y="6609"/>
                    <a:pt x="2822" y="6537"/>
                  </a:cubicBezTo>
                  <a:cubicBezTo>
                    <a:pt x="3191" y="6359"/>
                    <a:pt x="3048" y="5978"/>
                    <a:pt x="3191" y="5847"/>
                  </a:cubicBezTo>
                  <a:cubicBezTo>
                    <a:pt x="3227" y="6085"/>
                    <a:pt x="3358" y="6144"/>
                    <a:pt x="3537" y="6061"/>
                  </a:cubicBezTo>
                  <a:cubicBezTo>
                    <a:pt x="3358" y="5906"/>
                    <a:pt x="3501" y="5716"/>
                    <a:pt x="3679" y="5728"/>
                  </a:cubicBezTo>
                  <a:cubicBezTo>
                    <a:pt x="3953" y="5739"/>
                    <a:pt x="4299" y="6025"/>
                    <a:pt x="4751" y="5716"/>
                  </a:cubicBezTo>
                  <a:cubicBezTo>
                    <a:pt x="4834" y="5704"/>
                    <a:pt x="4930" y="5692"/>
                    <a:pt x="5013" y="5656"/>
                  </a:cubicBezTo>
                  <a:cubicBezTo>
                    <a:pt x="4930" y="5704"/>
                    <a:pt x="4858" y="5751"/>
                    <a:pt x="4787" y="5811"/>
                  </a:cubicBezTo>
                  <a:cubicBezTo>
                    <a:pt x="4251" y="5906"/>
                    <a:pt x="4203" y="6359"/>
                    <a:pt x="4025" y="6561"/>
                  </a:cubicBezTo>
                  <a:cubicBezTo>
                    <a:pt x="3894" y="6692"/>
                    <a:pt x="3668" y="6656"/>
                    <a:pt x="3691" y="6430"/>
                  </a:cubicBezTo>
                  <a:cubicBezTo>
                    <a:pt x="3501" y="6501"/>
                    <a:pt x="3453" y="6632"/>
                    <a:pt x="3596" y="6811"/>
                  </a:cubicBezTo>
                  <a:cubicBezTo>
                    <a:pt x="3394" y="6823"/>
                    <a:pt x="3227" y="6466"/>
                    <a:pt x="2846" y="6597"/>
                  </a:cubicBezTo>
                  <a:cubicBezTo>
                    <a:pt x="2691" y="6644"/>
                    <a:pt x="2536" y="6799"/>
                    <a:pt x="2370" y="7097"/>
                  </a:cubicBezTo>
                  <a:lnTo>
                    <a:pt x="2370" y="7097"/>
                  </a:lnTo>
                  <a:cubicBezTo>
                    <a:pt x="2882" y="6597"/>
                    <a:pt x="3429" y="7692"/>
                    <a:pt x="4060" y="6656"/>
                  </a:cubicBezTo>
                  <a:lnTo>
                    <a:pt x="4060" y="6656"/>
                  </a:lnTo>
                  <a:cubicBezTo>
                    <a:pt x="3882" y="7037"/>
                    <a:pt x="3608" y="7359"/>
                    <a:pt x="3275" y="7585"/>
                  </a:cubicBezTo>
                  <a:cubicBezTo>
                    <a:pt x="3275" y="7537"/>
                    <a:pt x="3275" y="7490"/>
                    <a:pt x="3239" y="7442"/>
                  </a:cubicBezTo>
                  <a:lnTo>
                    <a:pt x="3239" y="7442"/>
                  </a:lnTo>
                  <a:cubicBezTo>
                    <a:pt x="3227" y="7418"/>
                    <a:pt x="3215" y="7406"/>
                    <a:pt x="3203" y="7394"/>
                  </a:cubicBezTo>
                  <a:cubicBezTo>
                    <a:pt x="3072" y="7252"/>
                    <a:pt x="2846" y="7394"/>
                    <a:pt x="2906" y="7573"/>
                  </a:cubicBezTo>
                  <a:cubicBezTo>
                    <a:pt x="2977" y="7442"/>
                    <a:pt x="3096" y="7525"/>
                    <a:pt x="3084" y="7609"/>
                  </a:cubicBezTo>
                  <a:cubicBezTo>
                    <a:pt x="3072" y="7692"/>
                    <a:pt x="2941" y="7763"/>
                    <a:pt x="2858" y="7763"/>
                  </a:cubicBezTo>
                  <a:cubicBezTo>
                    <a:pt x="2798" y="7752"/>
                    <a:pt x="2739" y="7728"/>
                    <a:pt x="2703" y="7692"/>
                  </a:cubicBezTo>
                  <a:cubicBezTo>
                    <a:pt x="2572" y="7585"/>
                    <a:pt x="2465" y="7323"/>
                    <a:pt x="2786" y="7192"/>
                  </a:cubicBezTo>
                  <a:cubicBezTo>
                    <a:pt x="2477" y="7013"/>
                    <a:pt x="2191" y="7394"/>
                    <a:pt x="2251" y="7692"/>
                  </a:cubicBezTo>
                  <a:cubicBezTo>
                    <a:pt x="2024" y="7644"/>
                    <a:pt x="1977" y="7799"/>
                    <a:pt x="1751" y="7597"/>
                  </a:cubicBezTo>
                  <a:cubicBezTo>
                    <a:pt x="1953" y="8180"/>
                    <a:pt x="2275" y="8025"/>
                    <a:pt x="2489" y="8121"/>
                  </a:cubicBezTo>
                  <a:lnTo>
                    <a:pt x="2489" y="8121"/>
                  </a:lnTo>
                  <a:cubicBezTo>
                    <a:pt x="2001" y="7978"/>
                    <a:pt x="1858" y="8335"/>
                    <a:pt x="1465" y="8347"/>
                  </a:cubicBezTo>
                  <a:cubicBezTo>
                    <a:pt x="1882" y="8704"/>
                    <a:pt x="2144" y="8418"/>
                    <a:pt x="2441" y="8311"/>
                  </a:cubicBezTo>
                  <a:lnTo>
                    <a:pt x="2441" y="8311"/>
                  </a:lnTo>
                  <a:cubicBezTo>
                    <a:pt x="1715" y="8609"/>
                    <a:pt x="1882" y="9014"/>
                    <a:pt x="1584" y="9347"/>
                  </a:cubicBezTo>
                  <a:cubicBezTo>
                    <a:pt x="1941" y="9049"/>
                    <a:pt x="2346" y="9228"/>
                    <a:pt x="2632" y="8502"/>
                  </a:cubicBezTo>
                  <a:lnTo>
                    <a:pt x="2632" y="8502"/>
                  </a:lnTo>
                  <a:cubicBezTo>
                    <a:pt x="2525" y="8799"/>
                    <a:pt x="2239" y="9061"/>
                    <a:pt x="2596" y="9478"/>
                  </a:cubicBezTo>
                  <a:cubicBezTo>
                    <a:pt x="2608" y="9073"/>
                    <a:pt x="2977" y="8930"/>
                    <a:pt x="2822" y="8454"/>
                  </a:cubicBezTo>
                  <a:lnTo>
                    <a:pt x="2822" y="8454"/>
                  </a:lnTo>
                  <a:cubicBezTo>
                    <a:pt x="2917" y="8668"/>
                    <a:pt x="2763" y="8978"/>
                    <a:pt x="3334" y="9180"/>
                  </a:cubicBezTo>
                  <a:cubicBezTo>
                    <a:pt x="3144" y="8966"/>
                    <a:pt x="3287" y="8918"/>
                    <a:pt x="3251" y="8692"/>
                  </a:cubicBezTo>
                  <a:cubicBezTo>
                    <a:pt x="3548" y="8752"/>
                    <a:pt x="3918" y="8466"/>
                    <a:pt x="3751" y="8156"/>
                  </a:cubicBezTo>
                  <a:cubicBezTo>
                    <a:pt x="3620" y="8478"/>
                    <a:pt x="3358" y="8371"/>
                    <a:pt x="3251" y="8240"/>
                  </a:cubicBezTo>
                  <a:cubicBezTo>
                    <a:pt x="3203" y="8204"/>
                    <a:pt x="3179" y="8144"/>
                    <a:pt x="3179" y="8073"/>
                  </a:cubicBezTo>
                  <a:cubicBezTo>
                    <a:pt x="3179" y="8002"/>
                    <a:pt x="3251" y="7859"/>
                    <a:pt x="3334" y="7859"/>
                  </a:cubicBezTo>
                  <a:cubicBezTo>
                    <a:pt x="3418" y="7847"/>
                    <a:pt x="3501" y="7954"/>
                    <a:pt x="3370" y="8037"/>
                  </a:cubicBezTo>
                  <a:cubicBezTo>
                    <a:pt x="3394" y="8037"/>
                    <a:pt x="3418" y="8037"/>
                    <a:pt x="3441" y="8037"/>
                  </a:cubicBezTo>
                  <a:cubicBezTo>
                    <a:pt x="3525" y="8025"/>
                    <a:pt x="3596" y="7954"/>
                    <a:pt x="3596" y="7871"/>
                  </a:cubicBezTo>
                  <a:cubicBezTo>
                    <a:pt x="3596" y="7823"/>
                    <a:pt x="3584" y="7775"/>
                    <a:pt x="3548" y="7728"/>
                  </a:cubicBezTo>
                  <a:cubicBezTo>
                    <a:pt x="3537" y="7716"/>
                    <a:pt x="3525" y="7704"/>
                    <a:pt x="3501" y="7692"/>
                  </a:cubicBezTo>
                  <a:lnTo>
                    <a:pt x="3501" y="7692"/>
                  </a:lnTo>
                  <a:cubicBezTo>
                    <a:pt x="3453" y="7668"/>
                    <a:pt x="3406" y="7656"/>
                    <a:pt x="3358" y="7668"/>
                  </a:cubicBezTo>
                  <a:cubicBezTo>
                    <a:pt x="3584" y="7323"/>
                    <a:pt x="3906" y="7049"/>
                    <a:pt x="4287" y="6871"/>
                  </a:cubicBezTo>
                  <a:cubicBezTo>
                    <a:pt x="3251" y="7513"/>
                    <a:pt x="4346" y="8061"/>
                    <a:pt x="3834" y="8573"/>
                  </a:cubicBezTo>
                  <a:cubicBezTo>
                    <a:pt x="3858" y="8561"/>
                    <a:pt x="3870" y="8537"/>
                    <a:pt x="3882" y="8525"/>
                  </a:cubicBezTo>
                  <a:cubicBezTo>
                    <a:pt x="3870" y="8537"/>
                    <a:pt x="3858" y="8561"/>
                    <a:pt x="3834" y="8573"/>
                  </a:cubicBezTo>
                  <a:cubicBezTo>
                    <a:pt x="4132" y="8406"/>
                    <a:pt x="4287" y="8252"/>
                    <a:pt x="4334" y="8097"/>
                  </a:cubicBezTo>
                  <a:cubicBezTo>
                    <a:pt x="4465" y="7716"/>
                    <a:pt x="4108" y="7537"/>
                    <a:pt x="4120" y="7347"/>
                  </a:cubicBezTo>
                  <a:cubicBezTo>
                    <a:pt x="4299" y="7502"/>
                    <a:pt x="4441" y="7430"/>
                    <a:pt x="4501" y="7252"/>
                  </a:cubicBezTo>
                  <a:cubicBezTo>
                    <a:pt x="4275" y="7275"/>
                    <a:pt x="4239" y="7037"/>
                    <a:pt x="4370" y="6918"/>
                  </a:cubicBezTo>
                  <a:cubicBezTo>
                    <a:pt x="4572" y="6728"/>
                    <a:pt x="5025" y="6692"/>
                    <a:pt x="5120" y="6156"/>
                  </a:cubicBezTo>
                  <a:cubicBezTo>
                    <a:pt x="5180" y="6085"/>
                    <a:pt x="5227" y="6001"/>
                    <a:pt x="5275" y="5918"/>
                  </a:cubicBezTo>
                  <a:cubicBezTo>
                    <a:pt x="5239" y="6013"/>
                    <a:pt x="5227" y="6097"/>
                    <a:pt x="5215" y="6192"/>
                  </a:cubicBezTo>
                  <a:cubicBezTo>
                    <a:pt x="4894" y="6632"/>
                    <a:pt x="5192" y="6990"/>
                    <a:pt x="5203" y="7263"/>
                  </a:cubicBezTo>
                  <a:cubicBezTo>
                    <a:pt x="5203" y="7442"/>
                    <a:pt x="5025" y="7585"/>
                    <a:pt x="4870" y="7406"/>
                  </a:cubicBezTo>
                  <a:cubicBezTo>
                    <a:pt x="4787" y="7585"/>
                    <a:pt x="4846" y="7716"/>
                    <a:pt x="5084" y="7752"/>
                  </a:cubicBezTo>
                  <a:cubicBezTo>
                    <a:pt x="4953" y="7894"/>
                    <a:pt x="4572" y="7752"/>
                    <a:pt x="4394" y="8121"/>
                  </a:cubicBezTo>
                  <a:cubicBezTo>
                    <a:pt x="4322" y="8275"/>
                    <a:pt x="4310" y="8478"/>
                    <a:pt x="4406" y="8811"/>
                  </a:cubicBezTo>
                  <a:lnTo>
                    <a:pt x="4406" y="8811"/>
                  </a:lnTo>
                  <a:cubicBezTo>
                    <a:pt x="4418" y="8097"/>
                    <a:pt x="5573" y="8478"/>
                    <a:pt x="5299" y="7299"/>
                  </a:cubicBezTo>
                  <a:lnTo>
                    <a:pt x="5299" y="7299"/>
                  </a:lnTo>
                  <a:cubicBezTo>
                    <a:pt x="5442" y="7692"/>
                    <a:pt x="5477" y="8109"/>
                    <a:pt x="5406" y="8514"/>
                  </a:cubicBezTo>
                  <a:cubicBezTo>
                    <a:pt x="5370" y="8478"/>
                    <a:pt x="5334" y="8442"/>
                    <a:pt x="5287" y="8430"/>
                  </a:cubicBezTo>
                  <a:lnTo>
                    <a:pt x="5275" y="8430"/>
                  </a:lnTo>
                  <a:cubicBezTo>
                    <a:pt x="5251" y="8430"/>
                    <a:pt x="5227" y="8430"/>
                    <a:pt x="5215" y="8430"/>
                  </a:cubicBezTo>
                  <a:cubicBezTo>
                    <a:pt x="5120" y="8442"/>
                    <a:pt x="5037" y="8514"/>
                    <a:pt x="5037" y="8621"/>
                  </a:cubicBezTo>
                  <a:cubicBezTo>
                    <a:pt x="5037" y="8668"/>
                    <a:pt x="5061" y="8716"/>
                    <a:pt x="5108" y="8752"/>
                  </a:cubicBezTo>
                  <a:cubicBezTo>
                    <a:pt x="5120" y="8752"/>
                    <a:pt x="5120" y="8764"/>
                    <a:pt x="5132" y="8764"/>
                  </a:cubicBezTo>
                  <a:cubicBezTo>
                    <a:pt x="5096" y="8621"/>
                    <a:pt x="5227" y="8597"/>
                    <a:pt x="5287" y="8668"/>
                  </a:cubicBezTo>
                  <a:cubicBezTo>
                    <a:pt x="5334" y="8728"/>
                    <a:pt x="5287" y="8883"/>
                    <a:pt x="5227" y="8930"/>
                  </a:cubicBezTo>
                  <a:cubicBezTo>
                    <a:pt x="5192" y="8966"/>
                    <a:pt x="5132" y="8990"/>
                    <a:pt x="5061" y="8990"/>
                  </a:cubicBezTo>
                  <a:cubicBezTo>
                    <a:pt x="4906" y="9002"/>
                    <a:pt x="4632" y="8906"/>
                    <a:pt x="4763" y="8585"/>
                  </a:cubicBezTo>
                  <a:cubicBezTo>
                    <a:pt x="4430" y="8680"/>
                    <a:pt x="4489" y="9145"/>
                    <a:pt x="4751" y="9323"/>
                  </a:cubicBezTo>
                  <a:cubicBezTo>
                    <a:pt x="4549" y="9442"/>
                    <a:pt x="4632" y="9585"/>
                    <a:pt x="4334" y="9597"/>
                  </a:cubicBezTo>
                  <a:cubicBezTo>
                    <a:pt x="4882" y="9871"/>
                    <a:pt x="5001" y="9538"/>
                    <a:pt x="5215" y="9454"/>
                  </a:cubicBezTo>
                  <a:lnTo>
                    <a:pt x="5215" y="9454"/>
                  </a:lnTo>
                  <a:cubicBezTo>
                    <a:pt x="4763" y="9680"/>
                    <a:pt x="4918" y="10049"/>
                    <a:pt x="4656" y="10335"/>
                  </a:cubicBezTo>
                  <a:cubicBezTo>
                    <a:pt x="5203" y="10288"/>
                    <a:pt x="5180" y="9907"/>
                    <a:pt x="5311" y="9621"/>
                  </a:cubicBezTo>
                  <a:lnTo>
                    <a:pt x="5311" y="9621"/>
                  </a:lnTo>
                  <a:cubicBezTo>
                    <a:pt x="5013" y="10335"/>
                    <a:pt x="5418" y="10514"/>
                    <a:pt x="5453" y="10966"/>
                  </a:cubicBezTo>
                  <a:cubicBezTo>
                    <a:pt x="5489" y="10514"/>
                    <a:pt x="5894" y="10335"/>
                    <a:pt x="5584" y="9621"/>
                  </a:cubicBezTo>
                  <a:lnTo>
                    <a:pt x="5584" y="9621"/>
                  </a:lnTo>
                  <a:cubicBezTo>
                    <a:pt x="5715" y="9907"/>
                    <a:pt x="5704" y="10288"/>
                    <a:pt x="6251" y="10335"/>
                  </a:cubicBezTo>
                  <a:cubicBezTo>
                    <a:pt x="5977" y="10038"/>
                    <a:pt x="6132" y="9680"/>
                    <a:pt x="5692" y="9454"/>
                  </a:cubicBezTo>
                  <a:lnTo>
                    <a:pt x="5692" y="9454"/>
                  </a:lnTo>
                  <a:cubicBezTo>
                    <a:pt x="5906" y="9538"/>
                    <a:pt x="6025" y="9871"/>
                    <a:pt x="6573" y="9597"/>
                  </a:cubicBezTo>
                  <a:cubicBezTo>
                    <a:pt x="6275" y="9585"/>
                    <a:pt x="6346" y="9454"/>
                    <a:pt x="6156" y="9323"/>
                  </a:cubicBezTo>
                  <a:cubicBezTo>
                    <a:pt x="6418" y="9145"/>
                    <a:pt x="6477" y="8680"/>
                    <a:pt x="6132" y="8585"/>
                  </a:cubicBezTo>
                  <a:cubicBezTo>
                    <a:pt x="6275" y="8906"/>
                    <a:pt x="6013" y="9002"/>
                    <a:pt x="5834" y="8990"/>
                  </a:cubicBezTo>
                  <a:cubicBezTo>
                    <a:pt x="5775" y="8990"/>
                    <a:pt x="5715" y="8966"/>
                    <a:pt x="5668" y="8930"/>
                  </a:cubicBezTo>
                  <a:cubicBezTo>
                    <a:pt x="5620" y="8883"/>
                    <a:pt x="5561" y="8728"/>
                    <a:pt x="5620" y="8668"/>
                  </a:cubicBezTo>
                  <a:cubicBezTo>
                    <a:pt x="5668" y="8597"/>
                    <a:pt x="5811" y="8621"/>
                    <a:pt x="5763" y="8764"/>
                  </a:cubicBezTo>
                  <a:cubicBezTo>
                    <a:pt x="5775" y="8764"/>
                    <a:pt x="5787" y="8752"/>
                    <a:pt x="5799" y="8752"/>
                  </a:cubicBezTo>
                  <a:cubicBezTo>
                    <a:pt x="5834" y="8716"/>
                    <a:pt x="5858" y="8668"/>
                    <a:pt x="5858" y="8621"/>
                  </a:cubicBezTo>
                  <a:cubicBezTo>
                    <a:pt x="5858" y="8514"/>
                    <a:pt x="5787" y="8442"/>
                    <a:pt x="5692" y="8430"/>
                  </a:cubicBezTo>
                  <a:cubicBezTo>
                    <a:pt x="5668" y="8430"/>
                    <a:pt x="5644" y="8430"/>
                    <a:pt x="5632" y="8430"/>
                  </a:cubicBezTo>
                  <a:lnTo>
                    <a:pt x="5620" y="8430"/>
                  </a:lnTo>
                  <a:cubicBezTo>
                    <a:pt x="5573" y="8442"/>
                    <a:pt x="5525" y="8478"/>
                    <a:pt x="5501" y="8514"/>
                  </a:cubicBezTo>
                  <a:cubicBezTo>
                    <a:pt x="5418" y="8109"/>
                    <a:pt x="5453" y="7680"/>
                    <a:pt x="5596" y="7299"/>
                  </a:cubicBezTo>
                  <a:cubicBezTo>
                    <a:pt x="5311" y="8478"/>
                    <a:pt x="6477" y="8085"/>
                    <a:pt x="6489" y="8811"/>
                  </a:cubicBezTo>
                  <a:lnTo>
                    <a:pt x="6489" y="8728"/>
                  </a:lnTo>
                  <a:cubicBezTo>
                    <a:pt x="6489" y="8752"/>
                    <a:pt x="6489" y="8787"/>
                    <a:pt x="6489" y="8811"/>
                  </a:cubicBezTo>
                  <a:cubicBezTo>
                    <a:pt x="6585" y="8478"/>
                    <a:pt x="6573" y="8264"/>
                    <a:pt x="6501" y="8121"/>
                  </a:cubicBezTo>
                  <a:cubicBezTo>
                    <a:pt x="6323" y="7752"/>
                    <a:pt x="5942" y="7894"/>
                    <a:pt x="5811" y="7740"/>
                  </a:cubicBezTo>
                  <a:cubicBezTo>
                    <a:pt x="6049" y="7716"/>
                    <a:pt x="6108" y="7573"/>
                    <a:pt x="6025" y="7394"/>
                  </a:cubicBezTo>
                  <a:cubicBezTo>
                    <a:pt x="5882" y="7585"/>
                    <a:pt x="5692" y="7442"/>
                    <a:pt x="5692" y="7263"/>
                  </a:cubicBezTo>
                  <a:cubicBezTo>
                    <a:pt x="5704" y="6990"/>
                    <a:pt x="5989" y="6644"/>
                    <a:pt x="5680" y="6192"/>
                  </a:cubicBezTo>
                  <a:cubicBezTo>
                    <a:pt x="5668" y="6097"/>
                    <a:pt x="5656" y="6013"/>
                    <a:pt x="5620" y="5918"/>
                  </a:cubicBezTo>
                  <a:cubicBezTo>
                    <a:pt x="5668" y="6001"/>
                    <a:pt x="5715" y="6073"/>
                    <a:pt x="5775" y="6156"/>
                  </a:cubicBezTo>
                  <a:cubicBezTo>
                    <a:pt x="5870" y="6692"/>
                    <a:pt x="6323" y="6728"/>
                    <a:pt x="6525" y="6918"/>
                  </a:cubicBezTo>
                  <a:cubicBezTo>
                    <a:pt x="6656" y="7037"/>
                    <a:pt x="6620" y="7275"/>
                    <a:pt x="6394" y="7252"/>
                  </a:cubicBezTo>
                  <a:cubicBezTo>
                    <a:pt x="6466" y="7430"/>
                    <a:pt x="6596" y="7490"/>
                    <a:pt x="6787" y="7347"/>
                  </a:cubicBezTo>
                  <a:cubicBezTo>
                    <a:pt x="6799" y="7537"/>
                    <a:pt x="6430" y="7704"/>
                    <a:pt x="6561" y="8097"/>
                  </a:cubicBezTo>
                  <a:cubicBezTo>
                    <a:pt x="6608" y="8252"/>
                    <a:pt x="6763" y="8395"/>
                    <a:pt x="7061" y="8573"/>
                  </a:cubicBezTo>
                  <a:lnTo>
                    <a:pt x="7061" y="8573"/>
                  </a:lnTo>
                  <a:cubicBezTo>
                    <a:pt x="6561" y="8061"/>
                    <a:pt x="7644" y="7513"/>
                    <a:pt x="6632" y="6871"/>
                  </a:cubicBezTo>
                  <a:lnTo>
                    <a:pt x="6632" y="6871"/>
                  </a:lnTo>
                  <a:cubicBezTo>
                    <a:pt x="7001" y="7049"/>
                    <a:pt x="7323" y="7323"/>
                    <a:pt x="7561" y="7668"/>
                  </a:cubicBezTo>
                  <a:cubicBezTo>
                    <a:pt x="7501" y="7668"/>
                    <a:pt x="7454" y="7668"/>
                    <a:pt x="7418" y="7704"/>
                  </a:cubicBezTo>
                  <a:lnTo>
                    <a:pt x="7406" y="7704"/>
                  </a:lnTo>
                  <a:cubicBezTo>
                    <a:pt x="7394" y="7704"/>
                    <a:pt x="7370" y="7716"/>
                    <a:pt x="7358" y="7740"/>
                  </a:cubicBezTo>
                  <a:cubicBezTo>
                    <a:pt x="7228" y="7871"/>
                    <a:pt x="7358" y="8097"/>
                    <a:pt x="7549" y="8037"/>
                  </a:cubicBezTo>
                  <a:cubicBezTo>
                    <a:pt x="7418" y="7966"/>
                    <a:pt x="7489" y="7847"/>
                    <a:pt x="7585" y="7859"/>
                  </a:cubicBezTo>
                  <a:cubicBezTo>
                    <a:pt x="7668" y="7871"/>
                    <a:pt x="7728" y="8002"/>
                    <a:pt x="7728" y="8085"/>
                  </a:cubicBezTo>
                  <a:cubicBezTo>
                    <a:pt x="7728" y="8144"/>
                    <a:pt x="7704" y="8204"/>
                    <a:pt x="7656" y="8240"/>
                  </a:cubicBezTo>
                  <a:cubicBezTo>
                    <a:pt x="7549" y="8371"/>
                    <a:pt x="7287" y="8478"/>
                    <a:pt x="7156" y="8156"/>
                  </a:cubicBezTo>
                  <a:cubicBezTo>
                    <a:pt x="6989" y="8466"/>
                    <a:pt x="7358" y="8752"/>
                    <a:pt x="7668" y="8692"/>
                  </a:cubicBezTo>
                  <a:cubicBezTo>
                    <a:pt x="7620" y="8918"/>
                    <a:pt x="7763" y="8966"/>
                    <a:pt x="7573" y="9192"/>
                  </a:cubicBezTo>
                  <a:cubicBezTo>
                    <a:pt x="8144" y="8990"/>
                    <a:pt x="8001" y="8668"/>
                    <a:pt x="8097" y="8454"/>
                  </a:cubicBezTo>
                  <a:lnTo>
                    <a:pt x="8097" y="8454"/>
                  </a:lnTo>
                  <a:cubicBezTo>
                    <a:pt x="7942" y="8930"/>
                    <a:pt x="8299" y="9085"/>
                    <a:pt x="8323" y="9478"/>
                  </a:cubicBezTo>
                  <a:cubicBezTo>
                    <a:pt x="8668" y="9061"/>
                    <a:pt x="8382" y="8799"/>
                    <a:pt x="8275" y="8502"/>
                  </a:cubicBezTo>
                  <a:lnTo>
                    <a:pt x="8275" y="8502"/>
                  </a:lnTo>
                  <a:cubicBezTo>
                    <a:pt x="8573" y="9228"/>
                    <a:pt x="8978" y="9061"/>
                    <a:pt x="9323" y="9359"/>
                  </a:cubicBezTo>
                  <a:cubicBezTo>
                    <a:pt x="9025" y="9002"/>
                    <a:pt x="9192" y="8597"/>
                    <a:pt x="8478" y="8311"/>
                  </a:cubicBezTo>
                  <a:lnTo>
                    <a:pt x="8478" y="8311"/>
                  </a:lnTo>
                  <a:cubicBezTo>
                    <a:pt x="8775" y="8418"/>
                    <a:pt x="9025" y="8704"/>
                    <a:pt x="9442" y="8347"/>
                  </a:cubicBezTo>
                  <a:cubicBezTo>
                    <a:pt x="9049" y="8335"/>
                    <a:pt x="8906" y="7966"/>
                    <a:pt x="8430" y="8121"/>
                  </a:cubicBezTo>
                  <a:lnTo>
                    <a:pt x="8430" y="8121"/>
                  </a:lnTo>
                  <a:cubicBezTo>
                    <a:pt x="8644" y="8025"/>
                    <a:pt x="8954" y="8180"/>
                    <a:pt x="9156" y="7597"/>
                  </a:cubicBezTo>
                  <a:cubicBezTo>
                    <a:pt x="8930" y="7799"/>
                    <a:pt x="8894" y="7656"/>
                    <a:pt x="8668" y="7692"/>
                  </a:cubicBezTo>
                  <a:cubicBezTo>
                    <a:pt x="8728" y="7394"/>
                    <a:pt x="8442" y="7013"/>
                    <a:pt x="8132" y="7192"/>
                  </a:cubicBezTo>
                  <a:cubicBezTo>
                    <a:pt x="8454" y="7323"/>
                    <a:pt x="8335" y="7585"/>
                    <a:pt x="8216" y="7692"/>
                  </a:cubicBezTo>
                  <a:cubicBezTo>
                    <a:pt x="8168" y="7728"/>
                    <a:pt x="8109" y="7752"/>
                    <a:pt x="8049" y="7763"/>
                  </a:cubicBezTo>
                  <a:cubicBezTo>
                    <a:pt x="7978" y="7763"/>
                    <a:pt x="7835" y="7692"/>
                    <a:pt x="7823" y="7609"/>
                  </a:cubicBezTo>
                  <a:cubicBezTo>
                    <a:pt x="7811" y="7525"/>
                    <a:pt x="7930" y="7442"/>
                    <a:pt x="8001" y="7573"/>
                  </a:cubicBezTo>
                  <a:cubicBezTo>
                    <a:pt x="8001" y="7549"/>
                    <a:pt x="8001" y="7525"/>
                    <a:pt x="8001" y="7502"/>
                  </a:cubicBezTo>
                  <a:cubicBezTo>
                    <a:pt x="8001" y="7418"/>
                    <a:pt x="7930" y="7347"/>
                    <a:pt x="7835" y="7347"/>
                  </a:cubicBezTo>
                  <a:cubicBezTo>
                    <a:pt x="7787" y="7347"/>
                    <a:pt x="7739" y="7359"/>
                    <a:pt x="7704" y="7394"/>
                  </a:cubicBezTo>
                  <a:cubicBezTo>
                    <a:pt x="7692" y="7406"/>
                    <a:pt x="7680" y="7418"/>
                    <a:pt x="7668" y="7442"/>
                  </a:cubicBezTo>
                  <a:lnTo>
                    <a:pt x="7668" y="7442"/>
                  </a:lnTo>
                  <a:cubicBezTo>
                    <a:pt x="7632" y="7490"/>
                    <a:pt x="7632" y="7537"/>
                    <a:pt x="7644" y="7585"/>
                  </a:cubicBezTo>
                  <a:cubicBezTo>
                    <a:pt x="7299" y="7359"/>
                    <a:pt x="7025" y="7037"/>
                    <a:pt x="6847" y="6656"/>
                  </a:cubicBezTo>
                  <a:cubicBezTo>
                    <a:pt x="7478" y="7692"/>
                    <a:pt x="8037" y="6597"/>
                    <a:pt x="8549" y="7109"/>
                  </a:cubicBezTo>
                  <a:cubicBezTo>
                    <a:pt x="8525" y="7085"/>
                    <a:pt x="8501" y="7073"/>
                    <a:pt x="8490" y="7049"/>
                  </a:cubicBezTo>
                  <a:cubicBezTo>
                    <a:pt x="8513" y="7073"/>
                    <a:pt x="8525" y="7085"/>
                    <a:pt x="8549" y="7109"/>
                  </a:cubicBezTo>
                  <a:cubicBezTo>
                    <a:pt x="8371" y="6811"/>
                    <a:pt x="8228" y="6656"/>
                    <a:pt x="8073" y="6609"/>
                  </a:cubicBezTo>
                  <a:cubicBezTo>
                    <a:pt x="7680" y="6478"/>
                    <a:pt x="7513" y="6835"/>
                    <a:pt x="7311" y="6823"/>
                  </a:cubicBezTo>
                  <a:cubicBezTo>
                    <a:pt x="7466" y="6644"/>
                    <a:pt x="7406" y="6501"/>
                    <a:pt x="7216" y="6442"/>
                  </a:cubicBezTo>
                  <a:cubicBezTo>
                    <a:pt x="7239" y="6668"/>
                    <a:pt x="7013" y="6704"/>
                    <a:pt x="6894" y="6573"/>
                  </a:cubicBezTo>
                  <a:cubicBezTo>
                    <a:pt x="6704" y="6370"/>
                    <a:pt x="6668" y="5918"/>
                    <a:pt x="6120" y="5823"/>
                  </a:cubicBezTo>
                  <a:cubicBezTo>
                    <a:pt x="6049" y="5763"/>
                    <a:pt x="5977" y="5716"/>
                    <a:pt x="5894" y="5668"/>
                  </a:cubicBezTo>
                  <a:cubicBezTo>
                    <a:pt x="5977" y="5704"/>
                    <a:pt x="6073" y="5716"/>
                    <a:pt x="6156" y="5728"/>
                  </a:cubicBezTo>
                  <a:cubicBezTo>
                    <a:pt x="6608" y="6037"/>
                    <a:pt x="6966" y="5751"/>
                    <a:pt x="7239" y="5739"/>
                  </a:cubicBezTo>
                  <a:cubicBezTo>
                    <a:pt x="7418" y="5728"/>
                    <a:pt x="7549" y="5918"/>
                    <a:pt x="7370" y="6073"/>
                  </a:cubicBezTo>
                  <a:cubicBezTo>
                    <a:pt x="7549" y="6156"/>
                    <a:pt x="7680" y="6097"/>
                    <a:pt x="7716" y="5858"/>
                  </a:cubicBezTo>
                  <a:cubicBezTo>
                    <a:pt x="7870" y="5989"/>
                    <a:pt x="7716" y="6370"/>
                    <a:pt x="8085" y="6549"/>
                  </a:cubicBezTo>
                  <a:cubicBezTo>
                    <a:pt x="8240" y="6620"/>
                    <a:pt x="8442" y="6632"/>
                    <a:pt x="8775" y="6537"/>
                  </a:cubicBezTo>
                  <a:lnTo>
                    <a:pt x="8775" y="6537"/>
                  </a:lnTo>
                  <a:cubicBezTo>
                    <a:pt x="8061" y="6525"/>
                    <a:pt x="8442" y="5370"/>
                    <a:pt x="7275" y="5644"/>
                  </a:cubicBezTo>
                  <a:lnTo>
                    <a:pt x="7275" y="5644"/>
                  </a:lnTo>
                  <a:cubicBezTo>
                    <a:pt x="7668" y="5501"/>
                    <a:pt x="8085" y="5466"/>
                    <a:pt x="8490" y="5549"/>
                  </a:cubicBezTo>
                  <a:cubicBezTo>
                    <a:pt x="8454" y="5573"/>
                    <a:pt x="8418" y="5620"/>
                    <a:pt x="8406" y="5668"/>
                  </a:cubicBezTo>
                  <a:lnTo>
                    <a:pt x="8406" y="5680"/>
                  </a:lnTo>
                  <a:cubicBezTo>
                    <a:pt x="8406" y="5692"/>
                    <a:pt x="8406" y="5716"/>
                    <a:pt x="8406" y="5728"/>
                  </a:cubicBezTo>
                  <a:cubicBezTo>
                    <a:pt x="8406" y="5918"/>
                    <a:pt x="8656" y="5978"/>
                    <a:pt x="8740" y="5811"/>
                  </a:cubicBezTo>
                  <a:cubicBezTo>
                    <a:pt x="8597" y="5858"/>
                    <a:pt x="8573" y="5716"/>
                    <a:pt x="8644" y="5668"/>
                  </a:cubicBezTo>
                  <a:cubicBezTo>
                    <a:pt x="8716" y="5608"/>
                    <a:pt x="8859" y="5668"/>
                    <a:pt x="8906" y="5716"/>
                  </a:cubicBezTo>
                  <a:cubicBezTo>
                    <a:pt x="8954" y="5763"/>
                    <a:pt x="8978" y="5823"/>
                    <a:pt x="8978" y="5882"/>
                  </a:cubicBezTo>
                  <a:cubicBezTo>
                    <a:pt x="8990" y="6049"/>
                    <a:pt x="8882" y="6311"/>
                    <a:pt x="8561" y="6180"/>
                  </a:cubicBezTo>
                  <a:cubicBezTo>
                    <a:pt x="8656" y="6525"/>
                    <a:pt x="9121" y="6466"/>
                    <a:pt x="9299" y="6204"/>
                  </a:cubicBezTo>
                  <a:cubicBezTo>
                    <a:pt x="9418" y="6394"/>
                    <a:pt x="9561" y="6323"/>
                    <a:pt x="9585" y="6620"/>
                  </a:cubicBezTo>
                  <a:cubicBezTo>
                    <a:pt x="9847" y="6061"/>
                    <a:pt x="9514" y="5954"/>
                    <a:pt x="9430" y="5728"/>
                  </a:cubicBezTo>
                  <a:lnTo>
                    <a:pt x="9430" y="5728"/>
                  </a:lnTo>
                  <a:cubicBezTo>
                    <a:pt x="9656" y="6180"/>
                    <a:pt x="10025" y="6025"/>
                    <a:pt x="10311" y="6287"/>
                  </a:cubicBezTo>
                  <a:cubicBezTo>
                    <a:pt x="10264" y="5751"/>
                    <a:pt x="9883" y="5763"/>
                    <a:pt x="9597" y="5632"/>
                  </a:cubicBezTo>
                  <a:lnTo>
                    <a:pt x="9597" y="5632"/>
                  </a:lnTo>
                  <a:cubicBezTo>
                    <a:pt x="10311" y="5930"/>
                    <a:pt x="10490" y="5537"/>
                    <a:pt x="10942" y="5489"/>
                  </a:cubicBezTo>
                  <a:cubicBezTo>
                    <a:pt x="10490" y="5454"/>
                    <a:pt x="10311" y="5049"/>
                    <a:pt x="9597" y="5358"/>
                  </a:cubicBezTo>
                  <a:lnTo>
                    <a:pt x="9597" y="5358"/>
                  </a:lnTo>
                  <a:cubicBezTo>
                    <a:pt x="9883" y="5227"/>
                    <a:pt x="10264" y="5239"/>
                    <a:pt x="10311" y="4704"/>
                  </a:cubicBezTo>
                  <a:cubicBezTo>
                    <a:pt x="10014" y="4966"/>
                    <a:pt x="9656" y="4811"/>
                    <a:pt x="9430" y="5263"/>
                  </a:cubicBezTo>
                  <a:lnTo>
                    <a:pt x="9430" y="5263"/>
                  </a:lnTo>
                  <a:cubicBezTo>
                    <a:pt x="9514" y="5037"/>
                    <a:pt x="9847" y="4930"/>
                    <a:pt x="9585" y="4370"/>
                  </a:cubicBezTo>
                  <a:cubicBezTo>
                    <a:pt x="9573" y="4644"/>
                    <a:pt x="9430" y="4573"/>
                    <a:pt x="9299" y="4775"/>
                  </a:cubicBezTo>
                  <a:close/>
                  <a:moveTo>
                    <a:pt x="4608" y="5728"/>
                  </a:moveTo>
                  <a:cubicBezTo>
                    <a:pt x="4477" y="5811"/>
                    <a:pt x="4322" y="5823"/>
                    <a:pt x="4168" y="5799"/>
                  </a:cubicBezTo>
                  <a:cubicBezTo>
                    <a:pt x="3977" y="5751"/>
                    <a:pt x="3799" y="5608"/>
                    <a:pt x="3441" y="5525"/>
                  </a:cubicBezTo>
                  <a:cubicBezTo>
                    <a:pt x="3358" y="5501"/>
                    <a:pt x="3251" y="5489"/>
                    <a:pt x="3144" y="5477"/>
                  </a:cubicBezTo>
                  <a:cubicBezTo>
                    <a:pt x="3251" y="5466"/>
                    <a:pt x="3358" y="5454"/>
                    <a:pt x="3441" y="5430"/>
                  </a:cubicBezTo>
                  <a:cubicBezTo>
                    <a:pt x="3799" y="5358"/>
                    <a:pt x="3977" y="5204"/>
                    <a:pt x="4168" y="5156"/>
                  </a:cubicBezTo>
                  <a:cubicBezTo>
                    <a:pt x="4322" y="5132"/>
                    <a:pt x="4477" y="5156"/>
                    <a:pt x="4608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44"/>
                    <a:pt x="4382" y="5739"/>
                    <a:pt x="4608" y="5728"/>
                  </a:cubicBezTo>
                  <a:close/>
                  <a:moveTo>
                    <a:pt x="4287" y="4084"/>
                  </a:moveTo>
                  <a:close/>
                  <a:moveTo>
                    <a:pt x="4287" y="6871"/>
                  </a:moveTo>
                  <a:close/>
                  <a:moveTo>
                    <a:pt x="4775" y="6609"/>
                  </a:moveTo>
                  <a:cubicBezTo>
                    <a:pt x="4608" y="6716"/>
                    <a:pt x="4370" y="6740"/>
                    <a:pt x="4072" y="6942"/>
                  </a:cubicBezTo>
                  <a:cubicBezTo>
                    <a:pt x="3989" y="6990"/>
                    <a:pt x="3906" y="7049"/>
                    <a:pt x="3822" y="7121"/>
                  </a:cubicBezTo>
                  <a:cubicBezTo>
                    <a:pt x="3882" y="7037"/>
                    <a:pt x="3941" y="6954"/>
                    <a:pt x="4001" y="6871"/>
                  </a:cubicBezTo>
                  <a:cubicBezTo>
                    <a:pt x="4191" y="6573"/>
                    <a:pt x="4227" y="6335"/>
                    <a:pt x="4322" y="6168"/>
                  </a:cubicBezTo>
                  <a:cubicBezTo>
                    <a:pt x="4406" y="6037"/>
                    <a:pt x="4537" y="5942"/>
                    <a:pt x="4680" y="5894"/>
                  </a:cubicBezTo>
                  <a:cubicBezTo>
                    <a:pt x="4513" y="6049"/>
                    <a:pt x="4430" y="6275"/>
                    <a:pt x="4430" y="6490"/>
                  </a:cubicBezTo>
                  <a:cubicBezTo>
                    <a:pt x="4656" y="6501"/>
                    <a:pt x="4882" y="6418"/>
                    <a:pt x="5025" y="6251"/>
                  </a:cubicBezTo>
                  <a:cubicBezTo>
                    <a:pt x="4989" y="6394"/>
                    <a:pt x="4906" y="6525"/>
                    <a:pt x="4775" y="6609"/>
                  </a:cubicBezTo>
                  <a:close/>
                  <a:moveTo>
                    <a:pt x="4441" y="4454"/>
                  </a:moveTo>
                  <a:cubicBezTo>
                    <a:pt x="4430" y="4680"/>
                    <a:pt x="4513" y="4894"/>
                    <a:pt x="4680" y="5049"/>
                  </a:cubicBezTo>
                  <a:cubicBezTo>
                    <a:pt x="4537" y="5013"/>
                    <a:pt x="4406" y="4918"/>
                    <a:pt x="4322" y="4787"/>
                  </a:cubicBezTo>
                  <a:cubicBezTo>
                    <a:pt x="4227" y="4620"/>
                    <a:pt x="4203" y="4382"/>
                    <a:pt x="4001" y="4084"/>
                  </a:cubicBezTo>
                  <a:cubicBezTo>
                    <a:pt x="3941" y="4001"/>
                    <a:pt x="3882" y="3918"/>
                    <a:pt x="3822" y="3834"/>
                  </a:cubicBezTo>
                  <a:cubicBezTo>
                    <a:pt x="3906" y="3894"/>
                    <a:pt x="3989" y="3953"/>
                    <a:pt x="4072" y="4013"/>
                  </a:cubicBezTo>
                  <a:cubicBezTo>
                    <a:pt x="4370" y="4204"/>
                    <a:pt x="4608" y="4239"/>
                    <a:pt x="4775" y="4334"/>
                  </a:cubicBezTo>
                  <a:cubicBezTo>
                    <a:pt x="4906" y="4418"/>
                    <a:pt x="5001" y="4549"/>
                    <a:pt x="5037" y="4692"/>
                  </a:cubicBezTo>
                  <a:cubicBezTo>
                    <a:pt x="4882" y="4525"/>
                    <a:pt x="4656" y="4442"/>
                    <a:pt x="4430" y="4454"/>
                  </a:cubicBezTo>
                  <a:close/>
                  <a:moveTo>
                    <a:pt x="5620" y="7299"/>
                  </a:moveTo>
                  <a:close/>
                  <a:moveTo>
                    <a:pt x="5715" y="6335"/>
                  </a:moveTo>
                  <a:cubicBezTo>
                    <a:pt x="5787" y="6466"/>
                    <a:pt x="5811" y="6620"/>
                    <a:pt x="5775" y="6763"/>
                  </a:cubicBezTo>
                  <a:cubicBezTo>
                    <a:pt x="5727" y="6954"/>
                    <a:pt x="5584" y="7144"/>
                    <a:pt x="5513" y="7490"/>
                  </a:cubicBezTo>
                  <a:cubicBezTo>
                    <a:pt x="5489" y="7585"/>
                    <a:pt x="5477" y="7692"/>
                    <a:pt x="5465" y="7787"/>
                  </a:cubicBezTo>
                  <a:cubicBezTo>
                    <a:pt x="5442" y="7680"/>
                    <a:pt x="5430" y="7585"/>
                    <a:pt x="5418" y="7490"/>
                  </a:cubicBezTo>
                  <a:cubicBezTo>
                    <a:pt x="5334" y="7144"/>
                    <a:pt x="5192" y="6954"/>
                    <a:pt x="5144" y="6763"/>
                  </a:cubicBezTo>
                  <a:cubicBezTo>
                    <a:pt x="5108" y="6620"/>
                    <a:pt x="5132" y="6466"/>
                    <a:pt x="5203" y="6335"/>
                  </a:cubicBezTo>
                  <a:cubicBezTo>
                    <a:pt x="4989" y="6549"/>
                    <a:pt x="5144" y="6930"/>
                    <a:pt x="5465" y="6930"/>
                  </a:cubicBezTo>
                  <a:cubicBezTo>
                    <a:pt x="5775" y="6930"/>
                    <a:pt x="5930" y="6549"/>
                    <a:pt x="5715" y="6335"/>
                  </a:cubicBezTo>
                  <a:close/>
                  <a:moveTo>
                    <a:pt x="5465" y="4025"/>
                  </a:moveTo>
                  <a:cubicBezTo>
                    <a:pt x="5287" y="4180"/>
                    <a:pt x="5203" y="4394"/>
                    <a:pt x="5203" y="4620"/>
                  </a:cubicBezTo>
                  <a:cubicBezTo>
                    <a:pt x="5132" y="4489"/>
                    <a:pt x="5108" y="4334"/>
                    <a:pt x="5144" y="4192"/>
                  </a:cubicBezTo>
                  <a:cubicBezTo>
                    <a:pt x="5192" y="4001"/>
                    <a:pt x="5334" y="3811"/>
                    <a:pt x="5418" y="3465"/>
                  </a:cubicBezTo>
                  <a:cubicBezTo>
                    <a:pt x="5430" y="3370"/>
                    <a:pt x="5453" y="3275"/>
                    <a:pt x="5465" y="3168"/>
                  </a:cubicBezTo>
                  <a:cubicBezTo>
                    <a:pt x="5477" y="3263"/>
                    <a:pt x="5489" y="3358"/>
                    <a:pt x="5513" y="3465"/>
                  </a:cubicBezTo>
                  <a:cubicBezTo>
                    <a:pt x="5584" y="3811"/>
                    <a:pt x="5727" y="4001"/>
                    <a:pt x="5775" y="4192"/>
                  </a:cubicBezTo>
                  <a:cubicBezTo>
                    <a:pt x="5811" y="4334"/>
                    <a:pt x="5787" y="4489"/>
                    <a:pt x="5715" y="4620"/>
                  </a:cubicBezTo>
                  <a:cubicBezTo>
                    <a:pt x="5715" y="4394"/>
                    <a:pt x="5632" y="4180"/>
                    <a:pt x="5465" y="4025"/>
                  </a:cubicBezTo>
                  <a:close/>
                  <a:moveTo>
                    <a:pt x="6644" y="4084"/>
                  </a:moveTo>
                  <a:close/>
                  <a:moveTo>
                    <a:pt x="6858" y="6656"/>
                  </a:moveTo>
                  <a:close/>
                  <a:moveTo>
                    <a:pt x="6489" y="6513"/>
                  </a:moveTo>
                  <a:cubicBezTo>
                    <a:pt x="6501" y="6287"/>
                    <a:pt x="6406" y="6061"/>
                    <a:pt x="6239" y="5918"/>
                  </a:cubicBezTo>
                  <a:cubicBezTo>
                    <a:pt x="6382" y="5954"/>
                    <a:pt x="6513" y="6049"/>
                    <a:pt x="6596" y="6180"/>
                  </a:cubicBezTo>
                  <a:cubicBezTo>
                    <a:pt x="6704" y="6347"/>
                    <a:pt x="6727" y="6573"/>
                    <a:pt x="6918" y="6882"/>
                  </a:cubicBezTo>
                  <a:cubicBezTo>
                    <a:pt x="6977" y="6966"/>
                    <a:pt x="7037" y="7049"/>
                    <a:pt x="7097" y="7132"/>
                  </a:cubicBezTo>
                  <a:cubicBezTo>
                    <a:pt x="7025" y="7061"/>
                    <a:pt x="6942" y="7001"/>
                    <a:pt x="6847" y="6954"/>
                  </a:cubicBezTo>
                  <a:cubicBezTo>
                    <a:pt x="6549" y="6751"/>
                    <a:pt x="6311" y="6728"/>
                    <a:pt x="6144" y="6620"/>
                  </a:cubicBezTo>
                  <a:cubicBezTo>
                    <a:pt x="6013" y="6549"/>
                    <a:pt x="5930" y="6418"/>
                    <a:pt x="5882" y="6275"/>
                  </a:cubicBezTo>
                  <a:cubicBezTo>
                    <a:pt x="6037" y="6430"/>
                    <a:pt x="6263" y="6513"/>
                    <a:pt x="6489" y="6501"/>
                  </a:cubicBezTo>
                  <a:close/>
                  <a:moveTo>
                    <a:pt x="5894" y="4704"/>
                  </a:moveTo>
                  <a:cubicBezTo>
                    <a:pt x="5930" y="4561"/>
                    <a:pt x="6013" y="4430"/>
                    <a:pt x="6144" y="4346"/>
                  </a:cubicBezTo>
                  <a:cubicBezTo>
                    <a:pt x="6311" y="4239"/>
                    <a:pt x="6549" y="4215"/>
                    <a:pt x="6847" y="4025"/>
                  </a:cubicBezTo>
                  <a:cubicBezTo>
                    <a:pt x="6930" y="3965"/>
                    <a:pt x="7013" y="3906"/>
                    <a:pt x="7097" y="3846"/>
                  </a:cubicBezTo>
                  <a:cubicBezTo>
                    <a:pt x="7037" y="3918"/>
                    <a:pt x="6977" y="4001"/>
                    <a:pt x="6918" y="4096"/>
                  </a:cubicBezTo>
                  <a:cubicBezTo>
                    <a:pt x="6727" y="4394"/>
                    <a:pt x="6692" y="4632"/>
                    <a:pt x="6596" y="4799"/>
                  </a:cubicBezTo>
                  <a:cubicBezTo>
                    <a:pt x="6513" y="4918"/>
                    <a:pt x="6382" y="5013"/>
                    <a:pt x="6239" y="5061"/>
                  </a:cubicBezTo>
                  <a:cubicBezTo>
                    <a:pt x="6406" y="4906"/>
                    <a:pt x="6489" y="4692"/>
                    <a:pt x="6489" y="4465"/>
                  </a:cubicBezTo>
                  <a:cubicBezTo>
                    <a:pt x="6263" y="4442"/>
                    <a:pt x="6037" y="4537"/>
                    <a:pt x="5882" y="4692"/>
                  </a:cubicBezTo>
                  <a:close/>
                  <a:moveTo>
                    <a:pt x="7287" y="5335"/>
                  </a:moveTo>
                  <a:close/>
                  <a:moveTo>
                    <a:pt x="7478" y="5537"/>
                  </a:moveTo>
                  <a:cubicBezTo>
                    <a:pt x="7132" y="5608"/>
                    <a:pt x="6942" y="5751"/>
                    <a:pt x="6751" y="5799"/>
                  </a:cubicBezTo>
                  <a:cubicBezTo>
                    <a:pt x="6608" y="5835"/>
                    <a:pt x="6454" y="5811"/>
                    <a:pt x="6323" y="5739"/>
                  </a:cubicBezTo>
                  <a:cubicBezTo>
                    <a:pt x="6549" y="5751"/>
                    <a:pt x="6763" y="5656"/>
                    <a:pt x="6918" y="5489"/>
                  </a:cubicBezTo>
                  <a:cubicBezTo>
                    <a:pt x="6763" y="5311"/>
                    <a:pt x="6549" y="5227"/>
                    <a:pt x="6323" y="5227"/>
                  </a:cubicBezTo>
                  <a:cubicBezTo>
                    <a:pt x="6454" y="5156"/>
                    <a:pt x="6608" y="5132"/>
                    <a:pt x="6751" y="5168"/>
                  </a:cubicBezTo>
                  <a:cubicBezTo>
                    <a:pt x="6942" y="5216"/>
                    <a:pt x="7132" y="5358"/>
                    <a:pt x="7478" y="5442"/>
                  </a:cubicBezTo>
                  <a:cubicBezTo>
                    <a:pt x="7573" y="5454"/>
                    <a:pt x="7680" y="5477"/>
                    <a:pt x="7775" y="5489"/>
                  </a:cubicBezTo>
                  <a:cubicBezTo>
                    <a:pt x="7668" y="5489"/>
                    <a:pt x="7561" y="5501"/>
                    <a:pt x="7478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26"/>
            <p:cNvSpPr/>
            <p:nvPr/>
          </p:nvSpPr>
          <p:spPr>
            <a:xfrm>
              <a:off x="5133075" y="924950"/>
              <a:ext cx="273275" cy="273275"/>
            </a:xfrm>
            <a:custGeom>
              <a:avLst/>
              <a:gdLst/>
              <a:ahLst/>
              <a:cxnLst/>
              <a:rect l="l" t="t" r="r" b="b"/>
              <a:pathLst>
                <a:path w="10931" h="10931" extrusionOk="0">
                  <a:moveTo>
                    <a:pt x="1643" y="6156"/>
                  </a:moveTo>
                  <a:cubicBezTo>
                    <a:pt x="1822" y="6406"/>
                    <a:pt x="2286" y="6465"/>
                    <a:pt x="2382" y="6132"/>
                  </a:cubicBezTo>
                  <a:cubicBezTo>
                    <a:pt x="2060" y="6263"/>
                    <a:pt x="1965" y="6001"/>
                    <a:pt x="1965" y="5834"/>
                  </a:cubicBezTo>
                  <a:cubicBezTo>
                    <a:pt x="1965" y="5775"/>
                    <a:pt x="1989" y="5715"/>
                    <a:pt x="2036" y="5668"/>
                  </a:cubicBezTo>
                  <a:cubicBezTo>
                    <a:pt x="2084" y="5620"/>
                    <a:pt x="2227" y="5561"/>
                    <a:pt x="2298" y="5608"/>
                  </a:cubicBezTo>
                  <a:cubicBezTo>
                    <a:pt x="2370" y="5668"/>
                    <a:pt x="2346" y="5811"/>
                    <a:pt x="2203" y="5763"/>
                  </a:cubicBezTo>
                  <a:cubicBezTo>
                    <a:pt x="2286" y="5930"/>
                    <a:pt x="2536" y="5870"/>
                    <a:pt x="2536" y="5680"/>
                  </a:cubicBezTo>
                  <a:cubicBezTo>
                    <a:pt x="2536" y="5668"/>
                    <a:pt x="2536" y="5644"/>
                    <a:pt x="2536" y="5632"/>
                  </a:cubicBezTo>
                  <a:lnTo>
                    <a:pt x="2536" y="5620"/>
                  </a:lnTo>
                  <a:cubicBezTo>
                    <a:pt x="2524" y="5561"/>
                    <a:pt x="2489" y="5525"/>
                    <a:pt x="2441" y="5501"/>
                  </a:cubicBezTo>
                  <a:cubicBezTo>
                    <a:pt x="2846" y="5418"/>
                    <a:pt x="3275" y="5453"/>
                    <a:pt x="3656" y="5596"/>
                  </a:cubicBezTo>
                  <a:lnTo>
                    <a:pt x="3656" y="5596"/>
                  </a:lnTo>
                  <a:cubicBezTo>
                    <a:pt x="2477" y="5311"/>
                    <a:pt x="2870" y="6477"/>
                    <a:pt x="2143" y="6489"/>
                  </a:cubicBezTo>
                  <a:lnTo>
                    <a:pt x="2143" y="6489"/>
                  </a:lnTo>
                  <a:cubicBezTo>
                    <a:pt x="2477" y="6584"/>
                    <a:pt x="2691" y="6573"/>
                    <a:pt x="2834" y="6501"/>
                  </a:cubicBezTo>
                  <a:cubicBezTo>
                    <a:pt x="3203" y="6323"/>
                    <a:pt x="3060" y="5942"/>
                    <a:pt x="3215" y="5811"/>
                  </a:cubicBezTo>
                  <a:cubicBezTo>
                    <a:pt x="3239" y="6049"/>
                    <a:pt x="3382" y="6108"/>
                    <a:pt x="3560" y="6025"/>
                  </a:cubicBezTo>
                  <a:cubicBezTo>
                    <a:pt x="3370" y="5870"/>
                    <a:pt x="3513" y="5680"/>
                    <a:pt x="3691" y="5692"/>
                  </a:cubicBezTo>
                  <a:cubicBezTo>
                    <a:pt x="3965" y="5703"/>
                    <a:pt x="4310" y="5989"/>
                    <a:pt x="4763" y="5680"/>
                  </a:cubicBezTo>
                  <a:cubicBezTo>
                    <a:pt x="4858" y="5668"/>
                    <a:pt x="4941" y="5656"/>
                    <a:pt x="5037" y="5620"/>
                  </a:cubicBezTo>
                  <a:cubicBezTo>
                    <a:pt x="4953" y="5668"/>
                    <a:pt x="4870" y="5715"/>
                    <a:pt x="4799" y="5775"/>
                  </a:cubicBezTo>
                  <a:cubicBezTo>
                    <a:pt x="4263" y="5870"/>
                    <a:pt x="4227" y="6323"/>
                    <a:pt x="4037" y="6525"/>
                  </a:cubicBezTo>
                  <a:cubicBezTo>
                    <a:pt x="3917" y="6656"/>
                    <a:pt x="3679" y="6620"/>
                    <a:pt x="3703" y="6394"/>
                  </a:cubicBezTo>
                  <a:cubicBezTo>
                    <a:pt x="3525" y="6465"/>
                    <a:pt x="3465" y="6596"/>
                    <a:pt x="3608" y="6775"/>
                  </a:cubicBezTo>
                  <a:cubicBezTo>
                    <a:pt x="3417" y="6787"/>
                    <a:pt x="3251" y="6430"/>
                    <a:pt x="2858" y="6561"/>
                  </a:cubicBezTo>
                  <a:cubicBezTo>
                    <a:pt x="2703" y="6608"/>
                    <a:pt x="2560" y="6763"/>
                    <a:pt x="2382" y="7061"/>
                  </a:cubicBezTo>
                  <a:lnTo>
                    <a:pt x="2382" y="7061"/>
                  </a:lnTo>
                  <a:cubicBezTo>
                    <a:pt x="2894" y="6561"/>
                    <a:pt x="3441" y="7656"/>
                    <a:pt x="4084" y="6620"/>
                  </a:cubicBezTo>
                  <a:lnTo>
                    <a:pt x="4084" y="6620"/>
                  </a:lnTo>
                  <a:cubicBezTo>
                    <a:pt x="3906" y="7001"/>
                    <a:pt x="3632" y="7323"/>
                    <a:pt x="3286" y="7549"/>
                  </a:cubicBezTo>
                  <a:cubicBezTo>
                    <a:pt x="3298" y="7501"/>
                    <a:pt x="3286" y="7454"/>
                    <a:pt x="3263" y="7406"/>
                  </a:cubicBezTo>
                  <a:lnTo>
                    <a:pt x="3263" y="7406"/>
                  </a:lnTo>
                  <a:cubicBezTo>
                    <a:pt x="3251" y="7382"/>
                    <a:pt x="3239" y="7370"/>
                    <a:pt x="3227" y="7358"/>
                  </a:cubicBezTo>
                  <a:cubicBezTo>
                    <a:pt x="3084" y="7227"/>
                    <a:pt x="2870" y="7358"/>
                    <a:pt x="2929" y="7537"/>
                  </a:cubicBezTo>
                  <a:cubicBezTo>
                    <a:pt x="3001" y="7406"/>
                    <a:pt x="3108" y="7489"/>
                    <a:pt x="3108" y="7573"/>
                  </a:cubicBezTo>
                  <a:cubicBezTo>
                    <a:pt x="3096" y="7656"/>
                    <a:pt x="2953" y="7727"/>
                    <a:pt x="2882" y="7727"/>
                  </a:cubicBezTo>
                  <a:cubicBezTo>
                    <a:pt x="2822" y="7716"/>
                    <a:pt x="2763" y="7692"/>
                    <a:pt x="2715" y="7656"/>
                  </a:cubicBezTo>
                  <a:cubicBezTo>
                    <a:pt x="2596" y="7549"/>
                    <a:pt x="2477" y="7287"/>
                    <a:pt x="2798" y="7156"/>
                  </a:cubicBezTo>
                  <a:cubicBezTo>
                    <a:pt x="2489" y="6977"/>
                    <a:pt x="2203" y="7358"/>
                    <a:pt x="2262" y="7656"/>
                  </a:cubicBezTo>
                  <a:cubicBezTo>
                    <a:pt x="2036" y="7608"/>
                    <a:pt x="2001" y="7763"/>
                    <a:pt x="1774" y="7561"/>
                  </a:cubicBezTo>
                  <a:cubicBezTo>
                    <a:pt x="1977" y="8144"/>
                    <a:pt x="2286" y="7989"/>
                    <a:pt x="2501" y="8085"/>
                  </a:cubicBezTo>
                  <a:lnTo>
                    <a:pt x="2501" y="8085"/>
                  </a:lnTo>
                  <a:cubicBezTo>
                    <a:pt x="2024" y="7942"/>
                    <a:pt x="1881" y="8299"/>
                    <a:pt x="1477" y="8311"/>
                  </a:cubicBezTo>
                  <a:cubicBezTo>
                    <a:pt x="1893" y="8668"/>
                    <a:pt x="2155" y="8382"/>
                    <a:pt x="2453" y="8275"/>
                  </a:cubicBezTo>
                  <a:lnTo>
                    <a:pt x="2453" y="8275"/>
                  </a:lnTo>
                  <a:cubicBezTo>
                    <a:pt x="1727" y="8573"/>
                    <a:pt x="1893" y="8978"/>
                    <a:pt x="1608" y="9311"/>
                  </a:cubicBezTo>
                  <a:cubicBezTo>
                    <a:pt x="1953" y="9013"/>
                    <a:pt x="2358" y="9192"/>
                    <a:pt x="2643" y="8466"/>
                  </a:cubicBezTo>
                  <a:lnTo>
                    <a:pt x="2643" y="8466"/>
                  </a:lnTo>
                  <a:cubicBezTo>
                    <a:pt x="2536" y="8763"/>
                    <a:pt x="2251" y="9025"/>
                    <a:pt x="2608" y="9442"/>
                  </a:cubicBezTo>
                  <a:cubicBezTo>
                    <a:pt x="2632" y="9037"/>
                    <a:pt x="2989" y="8894"/>
                    <a:pt x="2834" y="8418"/>
                  </a:cubicBezTo>
                  <a:lnTo>
                    <a:pt x="2834" y="8418"/>
                  </a:lnTo>
                  <a:cubicBezTo>
                    <a:pt x="2929" y="8632"/>
                    <a:pt x="2774" y="8942"/>
                    <a:pt x="3358" y="9144"/>
                  </a:cubicBezTo>
                  <a:cubicBezTo>
                    <a:pt x="3167" y="8930"/>
                    <a:pt x="3310" y="8882"/>
                    <a:pt x="3263" y="8656"/>
                  </a:cubicBezTo>
                  <a:cubicBezTo>
                    <a:pt x="3572" y="8716"/>
                    <a:pt x="3941" y="8430"/>
                    <a:pt x="3763" y="8120"/>
                  </a:cubicBezTo>
                  <a:cubicBezTo>
                    <a:pt x="3632" y="8442"/>
                    <a:pt x="3382" y="8335"/>
                    <a:pt x="3275" y="8204"/>
                  </a:cubicBezTo>
                  <a:cubicBezTo>
                    <a:pt x="3227" y="8168"/>
                    <a:pt x="3203" y="8108"/>
                    <a:pt x="3203" y="8037"/>
                  </a:cubicBezTo>
                  <a:cubicBezTo>
                    <a:pt x="3203" y="7966"/>
                    <a:pt x="3263" y="7823"/>
                    <a:pt x="3346" y="7823"/>
                  </a:cubicBezTo>
                  <a:cubicBezTo>
                    <a:pt x="3429" y="7811"/>
                    <a:pt x="3513" y="7918"/>
                    <a:pt x="3382" y="8001"/>
                  </a:cubicBezTo>
                  <a:cubicBezTo>
                    <a:pt x="3405" y="8001"/>
                    <a:pt x="3429" y="8001"/>
                    <a:pt x="3453" y="8001"/>
                  </a:cubicBezTo>
                  <a:cubicBezTo>
                    <a:pt x="3536" y="7989"/>
                    <a:pt x="3608" y="7918"/>
                    <a:pt x="3608" y="7835"/>
                  </a:cubicBezTo>
                  <a:cubicBezTo>
                    <a:pt x="3608" y="7787"/>
                    <a:pt x="3596" y="7739"/>
                    <a:pt x="3560" y="7692"/>
                  </a:cubicBezTo>
                  <a:cubicBezTo>
                    <a:pt x="3548" y="7680"/>
                    <a:pt x="3536" y="7668"/>
                    <a:pt x="3525" y="7656"/>
                  </a:cubicBezTo>
                  <a:lnTo>
                    <a:pt x="3513" y="7656"/>
                  </a:lnTo>
                  <a:cubicBezTo>
                    <a:pt x="3465" y="7632"/>
                    <a:pt x="3417" y="7620"/>
                    <a:pt x="3358" y="7632"/>
                  </a:cubicBezTo>
                  <a:cubicBezTo>
                    <a:pt x="3596" y="7287"/>
                    <a:pt x="3917" y="7013"/>
                    <a:pt x="4287" y="6835"/>
                  </a:cubicBezTo>
                  <a:cubicBezTo>
                    <a:pt x="3263" y="7477"/>
                    <a:pt x="4358" y="8025"/>
                    <a:pt x="3846" y="8537"/>
                  </a:cubicBezTo>
                  <a:cubicBezTo>
                    <a:pt x="3858" y="8525"/>
                    <a:pt x="3882" y="8501"/>
                    <a:pt x="3894" y="8489"/>
                  </a:cubicBezTo>
                  <a:cubicBezTo>
                    <a:pt x="3882" y="8501"/>
                    <a:pt x="3858" y="8525"/>
                    <a:pt x="3846" y="8537"/>
                  </a:cubicBezTo>
                  <a:cubicBezTo>
                    <a:pt x="4144" y="8370"/>
                    <a:pt x="4287" y="8216"/>
                    <a:pt x="4346" y="8061"/>
                  </a:cubicBezTo>
                  <a:cubicBezTo>
                    <a:pt x="4477" y="7680"/>
                    <a:pt x="4108" y="7501"/>
                    <a:pt x="4120" y="7311"/>
                  </a:cubicBezTo>
                  <a:cubicBezTo>
                    <a:pt x="4310" y="7466"/>
                    <a:pt x="4441" y="7394"/>
                    <a:pt x="4513" y="7216"/>
                  </a:cubicBezTo>
                  <a:cubicBezTo>
                    <a:pt x="4275" y="7239"/>
                    <a:pt x="4239" y="7001"/>
                    <a:pt x="4382" y="6882"/>
                  </a:cubicBezTo>
                  <a:cubicBezTo>
                    <a:pt x="4572" y="6692"/>
                    <a:pt x="5037" y="6656"/>
                    <a:pt x="5132" y="6120"/>
                  </a:cubicBezTo>
                  <a:cubicBezTo>
                    <a:pt x="5191" y="6049"/>
                    <a:pt x="5239" y="5965"/>
                    <a:pt x="5275" y="5882"/>
                  </a:cubicBezTo>
                  <a:cubicBezTo>
                    <a:pt x="5251" y="5977"/>
                    <a:pt x="5227" y="6061"/>
                    <a:pt x="5215" y="6156"/>
                  </a:cubicBezTo>
                  <a:cubicBezTo>
                    <a:pt x="4906" y="6596"/>
                    <a:pt x="5203" y="6954"/>
                    <a:pt x="5215" y="7227"/>
                  </a:cubicBezTo>
                  <a:cubicBezTo>
                    <a:pt x="5215" y="7406"/>
                    <a:pt x="5037" y="7549"/>
                    <a:pt x="4882" y="7370"/>
                  </a:cubicBezTo>
                  <a:cubicBezTo>
                    <a:pt x="4799" y="7549"/>
                    <a:pt x="4858" y="7680"/>
                    <a:pt x="5084" y="7716"/>
                  </a:cubicBezTo>
                  <a:cubicBezTo>
                    <a:pt x="4965" y="7858"/>
                    <a:pt x="4584" y="7716"/>
                    <a:pt x="4394" y="8085"/>
                  </a:cubicBezTo>
                  <a:cubicBezTo>
                    <a:pt x="4322" y="8239"/>
                    <a:pt x="4322" y="8442"/>
                    <a:pt x="4418" y="8775"/>
                  </a:cubicBezTo>
                  <a:lnTo>
                    <a:pt x="4418" y="8775"/>
                  </a:lnTo>
                  <a:cubicBezTo>
                    <a:pt x="4429" y="8061"/>
                    <a:pt x="5584" y="8442"/>
                    <a:pt x="5310" y="7263"/>
                  </a:cubicBezTo>
                  <a:lnTo>
                    <a:pt x="5310" y="7263"/>
                  </a:lnTo>
                  <a:cubicBezTo>
                    <a:pt x="5453" y="7656"/>
                    <a:pt x="5477" y="8085"/>
                    <a:pt x="5406" y="8489"/>
                  </a:cubicBezTo>
                  <a:cubicBezTo>
                    <a:pt x="5370" y="8442"/>
                    <a:pt x="5334" y="8418"/>
                    <a:pt x="5287" y="8406"/>
                  </a:cubicBezTo>
                  <a:lnTo>
                    <a:pt x="5275" y="8406"/>
                  </a:lnTo>
                  <a:cubicBezTo>
                    <a:pt x="5251" y="8406"/>
                    <a:pt x="5239" y="8406"/>
                    <a:pt x="5215" y="8406"/>
                  </a:cubicBezTo>
                  <a:cubicBezTo>
                    <a:pt x="5120" y="8406"/>
                    <a:pt x="5037" y="8489"/>
                    <a:pt x="5037" y="8597"/>
                  </a:cubicBezTo>
                  <a:cubicBezTo>
                    <a:pt x="5049" y="8644"/>
                    <a:pt x="5072" y="8692"/>
                    <a:pt x="5108" y="8716"/>
                  </a:cubicBezTo>
                  <a:cubicBezTo>
                    <a:pt x="5120" y="8728"/>
                    <a:pt x="5132" y="8740"/>
                    <a:pt x="5144" y="8740"/>
                  </a:cubicBezTo>
                  <a:cubicBezTo>
                    <a:pt x="5096" y="8597"/>
                    <a:pt x="5239" y="8573"/>
                    <a:pt x="5287" y="8644"/>
                  </a:cubicBezTo>
                  <a:cubicBezTo>
                    <a:pt x="5346" y="8704"/>
                    <a:pt x="5287" y="8847"/>
                    <a:pt x="5239" y="8906"/>
                  </a:cubicBezTo>
                  <a:cubicBezTo>
                    <a:pt x="5191" y="8942"/>
                    <a:pt x="5132" y="8966"/>
                    <a:pt x="5072" y="8966"/>
                  </a:cubicBezTo>
                  <a:cubicBezTo>
                    <a:pt x="4906" y="8978"/>
                    <a:pt x="4644" y="8882"/>
                    <a:pt x="4775" y="8561"/>
                  </a:cubicBezTo>
                  <a:cubicBezTo>
                    <a:pt x="4429" y="8656"/>
                    <a:pt x="4489" y="9121"/>
                    <a:pt x="4751" y="9287"/>
                  </a:cubicBezTo>
                  <a:cubicBezTo>
                    <a:pt x="4560" y="9418"/>
                    <a:pt x="4632" y="9549"/>
                    <a:pt x="4334" y="9573"/>
                  </a:cubicBezTo>
                  <a:cubicBezTo>
                    <a:pt x="4882" y="9847"/>
                    <a:pt x="5001" y="9513"/>
                    <a:pt x="5215" y="9430"/>
                  </a:cubicBezTo>
                  <a:lnTo>
                    <a:pt x="5215" y="9430"/>
                  </a:lnTo>
                  <a:cubicBezTo>
                    <a:pt x="4775" y="9656"/>
                    <a:pt x="4918" y="10025"/>
                    <a:pt x="4656" y="10311"/>
                  </a:cubicBezTo>
                  <a:cubicBezTo>
                    <a:pt x="5203" y="10264"/>
                    <a:pt x="5191" y="9883"/>
                    <a:pt x="5322" y="9597"/>
                  </a:cubicBezTo>
                  <a:lnTo>
                    <a:pt x="5322" y="9597"/>
                  </a:lnTo>
                  <a:cubicBezTo>
                    <a:pt x="5013" y="10311"/>
                    <a:pt x="5418" y="10490"/>
                    <a:pt x="5453" y="10930"/>
                  </a:cubicBezTo>
                  <a:cubicBezTo>
                    <a:pt x="5501" y="10490"/>
                    <a:pt x="5906" y="10311"/>
                    <a:pt x="5596" y="9597"/>
                  </a:cubicBezTo>
                  <a:lnTo>
                    <a:pt x="5596" y="9597"/>
                  </a:lnTo>
                  <a:cubicBezTo>
                    <a:pt x="5727" y="9883"/>
                    <a:pt x="5703" y="10264"/>
                    <a:pt x="6251" y="10311"/>
                  </a:cubicBezTo>
                  <a:cubicBezTo>
                    <a:pt x="5989" y="10013"/>
                    <a:pt x="6144" y="9656"/>
                    <a:pt x="5691" y="9430"/>
                  </a:cubicBezTo>
                  <a:lnTo>
                    <a:pt x="5691" y="9430"/>
                  </a:lnTo>
                  <a:cubicBezTo>
                    <a:pt x="5918" y="9513"/>
                    <a:pt x="6025" y="9835"/>
                    <a:pt x="6573" y="9573"/>
                  </a:cubicBezTo>
                  <a:cubicBezTo>
                    <a:pt x="6275" y="9549"/>
                    <a:pt x="6358" y="9430"/>
                    <a:pt x="6168" y="9287"/>
                  </a:cubicBezTo>
                  <a:cubicBezTo>
                    <a:pt x="6418" y="9121"/>
                    <a:pt x="6477" y="8656"/>
                    <a:pt x="6144" y="8561"/>
                  </a:cubicBezTo>
                  <a:cubicBezTo>
                    <a:pt x="6275" y="8882"/>
                    <a:pt x="6013" y="8978"/>
                    <a:pt x="5846" y="8966"/>
                  </a:cubicBezTo>
                  <a:cubicBezTo>
                    <a:pt x="5787" y="8966"/>
                    <a:pt x="5727" y="8942"/>
                    <a:pt x="5680" y="8906"/>
                  </a:cubicBezTo>
                  <a:cubicBezTo>
                    <a:pt x="5620" y="8847"/>
                    <a:pt x="5572" y="8704"/>
                    <a:pt x="5620" y="8644"/>
                  </a:cubicBezTo>
                  <a:cubicBezTo>
                    <a:pt x="5680" y="8573"/>
                    <a:pt x="5822" y="8597"/>
                    <a:pt x="5775" y="8740"/>
                  </a:cubicBezTo>
                  <a:lnTo>
                    <a:pt x="5799" y="8716"/>
                  </a:lnTo>
                  <a:cubicBezTo>
                    <a:pt x="5846" y="8692"/>
                    <a:pt x="5870" y="8644"/>
                    <a:pt x="5870" y="8597"/>
                  </a:cubicBezTo>
                  <a:cubicBezTo>
                    <a:pt x="5870" y="8489"/>
                    <a:pt x="5787" y="8406"/>
                    <a:pt x="5691" y="8406"/>
                  </a:cubicBezTo>
                  <a:cubicBezTo>
                    <a:pt x="5680" y="8406"/>
                    <a:pt x="5656" y="8406"/>
                    <a:pt x="5644" y="8406"/>
                  </a:cubicBezTo>
                  <a:lnTo>
                    <a:pt x="5632" y="8406"/>
                  </a:lnTo>
                  <a:cubicBezTo>
                    <a:pt x="5572" y="8418"/>
                    <a:pt x="5537" y="8442"/>
                    <a:pt x="5513" y="8489"/>
                  </a:cubicBezTo>
                  <a:cubicBezTo>
                    <a:pt x="5430" y="8085"/>
                    <a:pt x="5465" y="7656"/>
                    <a:pt x="5596" y="7275"/>
                  </a:cubicBezTo>
                  <a:cubicBezTo>
                    <a:pt x="5322" y="8442"/>
                    <a:pt x="6489" y="8061"/>
                    <a:pt x="6489" y="8787"/>
                  </a:cubicBezTo>
                  <a:cubicBezTo>
                    <a:pt x="6489" y="8763"/>
                    <a:pt x="6489" y="8728"/>
                    <a:pt x="6489" y="8704"/>
                  </a:cubicBezTo>
                  <a:cubicBezTo>
                    <a:pt x="6489" y="8728"/>
                    <a:pt x="6489" y="8763"/>
                    <a:pt x="6489" y="8787"/>
                  </a:cubicBezTo>
                  <a:cubicBezTo>
                    <a:pt x="6584" y="8454"/>
                    <a:pt x="6584" y="8239"/>
                    <a:pt x="6513" y="8097"/>
                  </a:cubicBezTo>
                  <a:cubicBezTo>
                    <a:pt x="6334" y="7727"/>
                    <a:pt x="5953" y="7870"/>
                    <a:pt x="5822" y="7716"/>
                  </a:cubicBezTo>
                  <a:cubicBezTo>
                    <a:pt x="6049" y="7692"/>
                    <a:pt x="6108" y="7549"/>
                    <a:pt x="6037" y="7370"/>
                  </a:cubicBezTo>
                  <a:cubicBezTo>
                    <a:pt x="5882" y="7561"/>
                    <a:pt x="5691" y="7418"/>
                    <a:pt x="5703" y="7239"/>
                  </a:cubicBezTo>
                  <a:cubicBezTo>
                    <a:pt x="5715" y="6965"/>
                    <a:pt x="6001" y="6608"/>
                    <a:pt x="5691" y="6156"/>
                  </a:cubicBezTo>
                  <a:cubicBezTo>
                    <a:pt x="5680" y="6073"/>
                    <a:pt x="5656" y="5977"/>
                    <a:pt x="5632" y="5894"/>
                  </a:cubicBezTo>
                  <a:cubicBezTo>
                    <a:pt x="5680" y="5977"/>
                    <a:pt x="5727" y="6049"/>
                    <a:pt x="5787" y="6120"/>
                  </a:cubicBezTo>
                  <a:cubicBezTo>
                    <a:pt x="5882" y="6668"/>
                    <a:pt x="6334" y="6704"/>
                    <a:pt x="6537" y="6894"/>
                  </a:cubicBezTo>
                  <a:cubicBezTo>
                    <a:pt x="6668" y="7013"/>
                    <a:pt x="6632" y="7239"/>
                    <a:pt x="6394" y="7227"/>
                  </a:cubicBezTo>
                  <a:cubicBezTo>
                    <a:pt x="6465" y="7406"/>
                    <a:pt x="6608" y="7466"/>
                    <a:pt x="6787" y="7323"/>
                  </a:cubicBezTo>
                  <a:cubicBezTo>
                    <a:pt x="6799" y="7513"/>
                    <a:pt x="6430" y="7680"/>
                    <a:pt x="6561" y="8073"/>
                  </a:cubicBezTo>
                  <a:cubicBezTo>
                    <a:pt x="6620" y="8216"/>
                    <a:pt x="6763" y="8370"/>
                    <a:pt x="7073" y="8549"/>
                  </a:cubicBezTo>
                  <a:lnTo>
                    <a:pt x="7073" y="8549"/>
                  </a:lnTo>
                  <a:cubicBezTo>
                    <a:pt x="6573" y="8037"/>
                    <a:pt x="7656" y="7477"/>
                    <a:pt x="6632" y="6846"/>
                  </a:cubicBezTo>
                  <a:lnTo>
                    <a:pt x="6632" y="6846"/>
                  </a:lnTo>
                  <a:cubicBezTo>
                    <a:pt x="7013" y="7025"/>
                    <a:pt x="7335" y="7299"/>
                    <a:pt x="7561" y="7644"/>
                  </a:cubicBezTo>
                  <a:cubicBezTo>
                    <a:pt x="7513" y="7632"/>
                    <a:pt x="7466" y="7644"/>
                    <a:pt x="7418" y="7668"/>
                  </a:cubicBezTo>
                  <a:lnTo>
                    <a:pt x="7418" y="7668"/>
                  </a:lnTo>
                  <a:cubicBezTo>
                    <a:pt x="7394" y="7680"/>
                    <a:pt x="7382" y="7692"/>
                    <a:pt x="7370" y="7704"/>
                  </a:cubicBezTo>
                  <a:cubicBezTo>
                    <a:pt x="7227" y="7835"/>
                    <a:pt x="7370" y="8073"/>
                    <a:pt x="7549" y="8001"/>
                  </a:cubicBezTo>
                  <a:cubicBezTo>
                    <a:pt x="7418" y="7930"/>
                    <a:pt x="7501" y="7823"/>
                    <a:pt x="7585" y="7835"/>
                  </a:cubicBezTo>
                  <a:cubicBezTo>
                    <a:pt x="7668" y="7847"/>
                    <a:pt x="7739" y="7978"/>
                    <a:pt x="7739" y="8049"/>
                  </a:cubicBezTo>
                  <a:cubicBezTo>
                    <a:pt x="7727" y="8120"/>
                    <a:pt x="7704" y="8168"/>
                    <a:pt x="7668" y="8216"/>
                  </a:cubicBezTo>
                  <a:cubicBezTo>
                    <a:pt x="7561" y="8347"/>
                    <a:pt x="7299" y="8454"/>
                    <a:pt x="7168" y="8132"/>
                  </a:cubicBezTo>
                  <a:cubicBezTo>
                    <a:pt x="6989" y="8442"/>
                    <a:pt x="7370" y="8728"/>
                    <a:pt x="7668" y="8668"/>
                  </a:cubicBezTo>
                  <a:cubicBezTo>
                    <a:pt x="7620" y="8894"/>
                    <a:pt x="7775" y="8942"/>
                    <a:pt x="7573" y="9156"/>
                  </a:cubicBezTo>
                  <a:cubicBezTo>
                    <a:pt x="8156" y="8954"/>
                    <a:pt x="8001" y="8644"/>
                    <a:pt x="8097" y="8430"/>
                  </a:cubicBezTo>
                  <a:lnTo>
                    <a:pt x="8097" y="8430"/>
                  </a:lnTo>
                  <a:cubicBezTo>
                    <a:pt x="7954" y="8906"/>
                    <a:pt x="8311" y="9049"/>
                    <a:pt x="8323" y="9454"/>
                  </a:cubicBezTo>
                  <a:cubicBezTo>
                    <a:pt x="8680" y="9037"/>
                    <a:pt x="8394" y="8763"/>
                    <a:pt x="8287" y="8478"/>
                  </a:cubicBezTo>
                  <a:lnTo>
                    <a:pt x="8287" y="8478"/>
                  </a:lnTo>
                  <a:cubicBezTo>
                    <a:pt x="8585" y="9204"/>
                    <a:pt x="8990" y="9037"/>
                    <a:pt x="9335" y="9323"/>
                  </a:cubicBezTo>
                  <a:cubicBezTo>
                    <a:pt x="9037" y="8978"/>
                    <a:pt x="9204" y="8573"/>
                    <a:pt x="8478" y="8287"/>
                  </a:cubicBezTo>
                  <a:lnTo>
                    <a:pt x="8478" y="8287"/>
                  </a:lnTo>
                  <a:cubicBezTo>
                    <a:pt x="8775" y="8394"/>
                    <a:pt x="9037" y="8680"/>
                    <a:pt x="9454" y="8323"/>
                  </a:cubicBezTo>
                  <a:cubicBezTo>
                    <a:pt x="9049" y="8311"/>
                    <a:pt x="8906" y="7942"/>
                    <a:pt x="8430" y="8097"/>
                  </a:cubicBezTo>
                  <a:lnTo>
                    <a:pt x="8430" y="8097"/>
                  </a:lnTo>
                  <a:cubicBezTo>
                    <a:pt x="8644" y="8001"/>
                    <a:pt x="8954" y="8156"/>
                    <a:pt x="9156" y="7573"/>
                  </a:cubicBezTo>
                  <a:cubicBezTo>
                    <a:pt x="8942" y="7763"/>
                    <a:pt x="8894" y="7620"/>
                    <a:pt x="8668" y="7668"/>
                  </a:cubicBezTo>
                  <a:cubicBezTo>
                    <a:pt x="8728" y="7370"/>
                    <a:pt x="8442" y="6989"/>
                    <a:pt x="8132" y="7168"/>
                  </a:cubicBezTo>
                  <a:cubicBezTo>
                    <a:pt x="8454" y="7299"/>
                    <a:pt x="8347" y="7549"/>
                    <a:pt x="8216" y="7668"/>
                  </a:cubicBezTo>
                  <a:cubicBezTo>
                    <a:pt x="8168" y="7704"/>
                    <a:pt x="8108" y="7727"/>
                    <a:pt x="8049" y="7739"/>
                  </a:cubicBezTo>
                  <a:cubicBezTo>
                    <a:pt x="7977" y="7739"/>
                    <a:pt x="7835" y="7668"/>
                    <a:pt x="7835" y="7585"/>
                  </a:cubicBezTo>
                  <a:cubicBezTo>
                    <a:pt x="7823" y="7501"/>
                    <a:pt x="7930" y="7418"/>
                    <a:pt x="8001" y="7549"/>
                  </a:cubicBezTo>
                  <a:cubicBezTo>
                    <a:pt x="8013" y="7525"/>
                    <a:pt x="8013" y="7501"/>
                    <a:pt x="8001" y="7477"/>
                  </a:cubicBezTo>
                  <a:cubicBezTo>
                    <a:pt x="8001" y="7394"/>
                    <a:pt x="7930" y="7323"/>
                    <a:pt x="7847" y="7323"/>
                  </a:cubicBezTo>
                  <a:cubicBezTo>
                    <a:pt x="7787" y="7323"/>
                    <a:pt x="7739" y="7335"/>
                    <a:pt x="7704" y="7370"/>
                  </a:cubicBezTo>
                  <a:cubicBezTo>
                    <a:pt x="7692" y="7382"/>
                    <a:pt x="7680" y="7394"/>
                    <a:pt x="7668" y="7406"/>
                  </a:cubicBezTo>
                  <a:lnTo>
                    <a:pt x="7656" y="7418"/>
                  </a:lnTo>
                  <a:cubicBezTo>
                    <a:pt x="7632" y="7466"/>
                    <a:pt x="7620" y="7513"/>
                    <a:pt x="7632" y="7561"/>
                  </a:cubicBezTo>
                  <a:cubicBezTo>
                    <a:pt x="7287" y="7335"/>
                    <a:pt x="7013" y="7013"/>
                    <a:pt x="6834" y="6632"/>
                  </a:cubicBezTo>
                  <a:cubicBezTo>
                    <a:pt x="7477" y="7668"/>
                    <a:pt x="8025" y="6573"/>
                    <a:pt x="8537" y="7085"/>
                  </a:cubicBezTo>
                  <a:lnTo>
                    <a:pt x="8489" y="7025"/>
                  </a:lnTo>
                  <a:cubicBezTo>
                    <a:pt x="8501" y="7049"/>
                    <a:pt x="8525" y="7061"/>
                    <a:pt x="8537" y="7085"/>
                  </a:cubicBezTo>
                  <a:cubicBezTo>
                    <a:pt x="8370" y="6787"/>
                    <a:pt x="8216" y="6632"/>
                    <a:pt x="8061" y="6584"/>
                  </a:cubicBezTo>
                  <a:cubicBezTo>
                    <a:pt x="7680" y="6454"/>
                    <a:pt x="7513" y="6811"/>
                    <a:pt x="7311" y="6799"/>
                  </a:cubicBezTo>
                  <a:cubicBezTo>
                    <a:pt x="7466" y="6620"/>
                    <a:pt x="7406" y="6477"/>
                    <a:pt x="7215" y="6406"/>
                  </a:cubicBezTo>
                  <a:cubicBezTo>
                    <a:pt x="7239" y="6644"/>
                    <a:pt x="7013" y="6680"/>
                    <a:pt x="6882" y="6549"/>
                  </a:cubicBezTo>
                  <a:cubicBezTo>
                    <a:pt x="6704" y="6346"/>
                    <a:pt x="6656" y="5894"/>
                    <a:pt x="6120" y="5799"/>
                  </a:cubicBezTo>
                  <a:cubicBezTo>
                    <a:pt x="6049" y="5739"/>
                    <a:pt x="5965" y="5692"/>
                    <a:pt x="5894" y="5644"/>
                  </a:cubicBezTo>
                  <a:cubicBezTo>
                    <a:pt x="5977" y="5668"/>
                    <a:pt x="6061" y="5692"/>
                    <a:pt x="6156" y="5703"/>
                  </a:cubicBezTo>
                  <a:cubicBezTo>
                    <a:pt x="6596" y="6013"/>
                    <a:pt x="6954" y="5727"/>
                    <a:pt x="7227" y="5715"/>
                  </a:cubicBezTo>
                  <a:cubicBezTo>
                    <a:pt x="7406" y="5703"/>
                    <a:pt x="7549" y="5894"/>
                    <a:pt x="7370" y="6049"/>
                  </a:cubicBezTo>
                  <a:cubicBezTo>
                    <a:pt x="7549" y="6120"/>
                    <a:pt x="7680" y="6073"/>
                    <a:pt x="7716" y="5834"/>
                  </a:cubicBezTo>
                  <a:cubicBezTo>
                    <a:pt x="7858" y="5965"/>
                    <a:pt x="7716" y="6346"/>
                    <a:pt x="8085" y="6525"/>
                  </a:cubicBezTo>
                  <a:cubicBezTo>
                    <a:pt x="8239" y="6596"/>
                    <a:pt x="8442" y="6596"/>
                    <a:pt x="8775" y="6513"/>
                  </a:cubicBezTo>
                  <a:lnTo>
                    <a:pt x="8775" y="6513"/>
                  </a:lnTo>
                  <a:cubicBezTo>
                    <a:pt x="8061" y="6501"/>
                    <a:pt x="8442" y="5334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85" y="5441"/>
                    <a:pt x="8489" y="5525"/>
                  </a:cubicBezTo>
                  <a:cubicBezTo>
                    <a:pt x="8442" y="5549"/>
                    <a:pt x="8418" y="5596"/>
                    <a:pt x="8406" y="5644"/>
                  </a:cubicBezTo>
                  <a:cubicBezTo>
                    <a:pt x="8406" y="5644"/>
                    <a:pt x="8406" y="5644"/>
                    <a:pt x="8406" y="5656"/>
                  </a:cubicBezTo>
                  <a:cubicBezTo>
                    <a:pt x="8406" y="5668"/>
                    <a:pt x="8406" y="5692"/>
                    <a:pt x="8406" y="5703"/>
                  </a:cubicBezTo>
                  <a:cubicBezTo>
                    <a:pt x="8406" y="5894"/>
                    <a:pt x="8656" y="5953"/>
                    <a:pt x="8739" y="5787"/>
                  </a:cubicBezTo>
                  <a:cubicBezTo>
                    <a:pt x="8597" y="5834"/>
                    <a:pt x="8573" y="5692"/>
                    <a:pt x="8644" y="5644"/>
                  </a:cubicBezTo>
                  <a:cubicBezTo>
                    <a:pt x="8704" y="5584"/>
                    <a:pt x="8847" y="5644"/>
                    <a:pt x="8906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2" y="6287"/>
                    <a:pt x="8561" y="6156"/>
                  </a:cubicBezTo>
                  <a:cubicBezTo>
                    <a:pt x="8656" y="6501"/>
                    <a:pt x="9120" y="6442"/>
                    <a:pt x="9299" y="6180"/>
                  </a:cubicBezTo>
                  <a:cubicBezTo>
                    <a:pt x="9418" y="6370"/>
                    <a:pt x="9549" y="6299"/>
                    <a:pt x="9573" y="6596"/>
                  </a:cubicBezTo>
                  <a:cubicBezTo>
                    <a:pt x="9835" y="6037"/>
                    <a:pt x="9513" y="5930"/>
                    <a:pt x="9430" y="5703"/>
                  </a:cubicBezTo>
                  <a:lnTo>
                    <a:pt x="9430" y="5703"/>
                  </a:lnTo>
                  <a:cubicBezTo>
                    <a:pt x="9656" y="6156"/>
                    <a:pt x="10025" y="6001"/>
                    <a:pt x="10311" y="6263"/>
                  </a:cubicBezTo>
                  <a:cubicBezTo>
                    <a:pt x="10263" y="5727"/>
                    <a:pt x="9882" y="5739"/>
                    <a:pt x="9597" y="5608"/>
                  </a:cubicBezTo>
                  <a:lnTo>
                    <a:pt x="9597" y="5608"/>
                  </a:lnTo>
                  <a:cubicBezTo>
                    <a:pt x="10311" y="5906"/>
                    <a:pt x="10490" y="5513"/>
                    <a:pt x="10930" y="5465"/>
                  </a:cubicBezTo>
                  <a:cubicBezTo>
                    <a:pt x="10490" y="5430"/>
                    <a:pt x="10311" y="5025"/>
                    <a:pt x="9597" y="5334"/>
                  </a:cubicBezTo>
                  <a:lnTo>
                    <a:pt x="9597" y="5334"/>
                  </a:lnTo>
                  <a:cubicBezTo>
                    <a:pt x="9882" y="5203"/>
                    <a:pt x="10263" y="5215"/>
                    <a:pt x="10311" y="4679"/>
                  </a:cubicBezTo>
                  <a:cubicBezTo>
                    <a:pt x="10013" y="4941"/>
                    <a:pt x="9656" y="4787"/>
                    <a:pt x="9430" y="5227"/>
                  </a:cubicBezTo>
                  <a:lnTo>
                    <a:pt x="9430" y="5227"/>
                  </a:lnTo>
                  <a:cubicBezTo>
                    <a:pt x="9513" y="5013"/>
                    <a:pt x="9835" y="4894"/>
                    <a:pt x="9573" y="4346"/>
                  </a:cubicBezTo>
                  <a:cubicBezTo>
                    <a:pt x="9549" y="4644"/>
                    <a:pt x="9418" y="4572"/>
                    <a:pt x="9299" y="4763"/>
                  </a:cubicBezTo>
                  <a:cubicBezTo>
                    <a:pt x="9120" y="4501"/>
                    <a:pt x="8656" y="4441"/>
                    <a:pt x="8561" y="4787"/>
                  </a:cubicBezTo>
                  <a:cubicBezTo>
                    <a:pt x="8882" y="4644"/>
                    <a:pt x="8978" y="4918"/>
                    <a:pt x="8966" y="5084"/>
                  </a:cubicBezTo>
                  <a:cubicBezTo>
                    <a:pt x="8966" y="5144"/>
                    <a:pt x="8942" y="5203"/>
                    <a:pt x="8906" y="5251"/>
                  </a:cubicBezTo>
                  <a:cubicBezTo>
                    <a:pt x="8847" y="5299"/>
                    <a:pt x="8704" y="5358"/>
                    <a:pt x="8644" y="5299"/>
                  </a:cubicBezTo>
                  <a:cubicBezTo>
                    <a:pt x="8573" y="5251"/>
                    <a:pt x="8597" y="5108"/>
                    <a:pt x="8739" y="5156"/>
                  </a:cubicBezTo>
                  <a:cubicBezTo>
                    <a:pt x="8656" y="4989"/>
                    <a:pt x="8406" y="5049"/>
                    <a:pt x="8406" y="5227"/>
                  </a:cubicBezTo>
                  <a:cubicBezTo>
                    <a:pt x="8406" y="5251"/>
                    <a:pt x="8406" y="5275"/>
                    <a:pt x="8406" y="5287"/>
                  </a:cubicBezTo>
                  <a:cubicBezTo>
                    <a:pt x="8406" y="5287"/>
                    <a:pt x="8406" y="5299"/>
                    <a:pt x="8406" y="5299"/>
                  </a:cubicBezTo>
                  <a:cubicBezTo>
                    <a:pt x="8418" y="5346"/>
                    <a:pt x="8442" y="5394"/>
                    <a:pt x="8489" y="5418"/>
                  </a:cubicBezTo>
                  <a:cubicBezTo>
                    <a:pt x="8085" y="5501"/>
                    <a:pt x="7656" y="5465"/>
                    <a:pt x="7275" y="5322"/>
                  </a:cubicBezTo>
                  <a:cubicBezTo>
                    <a:pt x="8442" y="5608"/>
                    <a:pt x="8061" y="4441"/>
                    <a:pt x="8787" y="4429"/>
                  </a:cubicBezTo>
                  <a:lnTo>
                    <a:pt x="8704" y="4429"/>
                  </a:lnTo>
                  <a:cubicBezTo>
                    <a:pt x="8728" y="4429"/>
                    <a:pt x="8763" y="4429"/>
                    <a:pt x="8787" y="4429"/>
                  </a:cubicBezTo>
                  <a:cubicBezTo>
                    <a:pt x="8454" y="4334"/>
                    <a:pt x="8239" y="4346"/>
                    <a:pt x="8097" y="4418"/>
                  </a:cubicBezTo>
                  <a:cubicBezTo>
                    <a:pt x="7727" y="4596"/>
                    <a:pt x="7870" y="4977"/>
                    <a:pt x="7716" y="5108"/>
                  </a:cubicBezTo>
                  <a:cubicBezTo>
                    <a:pt x="7692" y="4870"/>
                    <a:pt x="7549" y="4810"/>
                    <a:pt x="7370" y="4894"/>
                  </a:cubicBezTo>
                  <a:cubicBezTo>
                    <a:pt x="7561" y="5049"/>
                    <a:pt x="7418" y="5227"/>
                    <a:pt x="7239" y="5227"/>
                  </a:cubicBezTo>
                  <a:cubicBezTo>
                    <a:pt x="6965" y="5215"/>
                    <a:pt x="6620" y="4930"/>
                    <a:pt x="6156" y="5239"/>
                  </a:cubicBezTo>
                  <a:cubicBezTo>
                    <a:pt x="6072" y="5251"/>
                    <a:pt x="5977" y="5263"/>
                    <a:pt x="5894" y="5299"/>
                  </a:cubicBezTo>
                  <a:cubicBezTo>
                    <a:pt x="5977" y="5251"/>
                    <a:pt x="6049" y="5203"/>
                    <a:pt x="6120" y="5144"/>
                  </a:cubicBezTo>
                  <a:cubicBezTo>
                    <a:pt x="6668" y="5049"/>
                    <a:pt x="6704" y="4596"/>
                    <a:pt x="6894" y="4394"/>
                  </a:cubicBezTo>
                  <a:cubicBezTo>
                    <a:pt x="7013" y="4263"/>
                    <a:pt x="7239" y="4298"/>
                    <a:pt x="7227" y="4525"/>
                  </a:cubicBezTo>
                  <a:cubicBezTo>
                    <a:pt x="7406" y="4465"/>
                    <a:pt x="7466" y="4322"/>
                    <a:pt x="7323" y="4132"/>
                  </a:cubicBezTo>
                  <a:cubicBezTo>
                    <a:pt x="7513" y="4120"/>
                    <a:pt x="7680" y="4489"/>
                    <a:pt x="8073" y="4358"/>
                  </a:cubicBezTo>
                  <a:cubicBezTo>
                    <a:pt x="8216" y="4310"/>
                    <a:pt x="8382" y="4156"/>
                    <a:pt x="8549" y="3858"/>
                  </a:cubicBezTo>
                  <a:lnTo>
                    <a:pt x="8549" y="3858"/>
                  </a:lnTo>
                  <a:cubicBezTo>
                    <a:pt x="8037" y="4358"/>
                    <a:pt x="7477" y="3263"/>
                    <a:pt x="6846" y="4298"/>
                  </a:cubicBezTo>
                  <a:lnTo>
                    <a:pt x="6846" y="4298"/>
                  </a:lnTo>
                  <a:cubicBezTo>
                    <a:pt x="7025" y="3917"/>
                    <a:pt x="7299" y="3596"/>
                    <a:pt x="7644" y="3370"/>
                  </a:cubicBezTo>
                  <a:cubicBezTo>
                    <a:pt x="7632" y="3417"/>
                    <a:pt x="7644" y="3465"/>
                    <a:pt x="7668" y="3513"/>
                  </a:cubicBezTo>
                  <a:lnTo>
                    <a:pt x="7680" y="3525"/>
                  </a:lnTo>
                  <a:cubicBezTo>
                    <a:pt x="7692" y="3536"/>
                    <a:pt x="7704" y="3548"/>
                    <a:pt x="7716" y="3560"/>
                  </a:cubicBezTo>
                  <a:cubicBezTo>
                    <a:pt x="7847" y="3703"/>
                    <a:pt x="8073" y="3560"/>
                    <a:pt x="8013" y="3382"/>
                  </a:cubicBezTo>
                  <a:cubicBezTo>
                    <a:pt x="7942" y="3513"/>
                    <a:pt x="7823" y="3429"/>
                    <a:pt x="7835" y="3346"/>
                  </a:cubicBezTo>
                  <a:cubicBezTo>
                    <a:pt x="7847" y="3263"/>
                    <a:pt x="7989" y="3191"/>
                    <a:pt x="8061" y="3191"/>
                  </a:cubicBezTo>
                  <a:cubicBezTo>
                    <a:pt x="8120" y="3203"/>
                    <a:pt x="8180" y="3227"/>
                    <a:pt x="8228" y="3263"/>
                  </a:cubicBezTo>
                  <a:cubicBezTo>
                    <a:pt x="8347" y="3382"/>
                    <a:pt x="8466" y="3632"/>
                    <a:pt x="8144" y="3763"/>
                  </a:cubicBezTo>
                  <a:cubicBezTo>
                    <a:pt x="8454" y="3941"/>
                    <a:pt x="8739" y="3560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74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77"/>
                    <a:pt x="9061" y="2620"/>
                    <a:pt x="9454" y="2608"/>
                  </a:cubicBezTo>
                  <a:cubicBezTo>
                    <a:pt x="9037" y="2251"/>
                    <a:pt x="8775" y="2536"/>
                    <a:pt x="8489" y="2644"/>
                  </a:cubicBezTo>
                  <a:lnTo>
                    <a:pt x="8489" y="2644"/>
                  </a:lnTo>
                  <a:cubicBezTo>
                    <a:pt x="9216" y="2346"/>
                    <a:pt x="9049" y="1941"/>
                    <a:pt x="9335" y="1596"/>
                  </a:cubicBezTo>
                  <a:cubicBezTo>
                    <a:pt x="8990" y="1893"/>
                    <a:pt x="8585" y="1727"/>
                    <a:pt x="8299" y="2453"/>
                  </a:cubicBezTo>
                  <a:lnTo>
                    <a:pt x="8299" y="2453"/>
                  </a:lnTo>
                  <a:cubicBezTo>
                    <a:pt x="8394" y="2155"/>
                    <a:pt x="8680" y="1893"/>
                    <a:pt x="8335" y="1477"/>
                  </a:cubicBezTo>
                  <a:cubicBezTo>
                    <a:pt x="8311" y="1870"/>
                    <a:pt x="7954" y="2012"/>
                    <a:pt x="8108" y="2501"/>
                  </a:cubicBezTo>
                  <a:lnTo>
                    <a:pt x="8108" y="2501"/>
                  </a:lnTo>
                  <a:cubicBezTo>
                    <a:pt x="8013" y="2286"/>
                    <a:pt x="8156" y="1977"/>
                    <a:pt x="7585" y="1774"/>
                  </a:cubicBezTo>
                  <a:cubicBezTo>
                    <a:pt x="7775" y="1989"/>
                    <a:pt x="7632" y="2036"/>
                    <a:pt x="7680" y="2263"/>
                  </a:cubicBezTo>
                  <a:cubicBezTo>
                    <a:pt x="7382" y="2203"/>
                    <a:pt x="7001" y="2489"/>
                    <a:pt x="7180" y="2798"/>
                  </a:cubicBezTo>
                  <a:cubicBezTo>
                    <a:pt x="7299" y="2477"/>
                    <a:pt x="7561" y="2584"/>
                    <a:pt x="7668" y="2715"/>
                  </a:cubicBezTo>
                  <a:cubicBezTo>
                    <a:pt x="7716" y="2751"/>
                    <a:pt x="7739" y="2810"/>
                    <a:pt x="7739" y="2882"/>
                  </a:cubicBezTo>
                  <a:cubicBezTo>
                    <a:pt x="7739" y="2953"/>
                    <a:pt x="7680" y="3096"/>
                    <a:pt x="7596" y="3096"/>
                  </a:cubicBezTo>
                  <a:cubicBezTo>
                    <a:pt x="7501" y="3108"/>
                    <a:pt x="7430" y="3001"/>
                    <a:pt x="7561" y="2929"/>
                  </a:cubicBezTo>
                  <a:cubicBezTo>
                    <a:pt x="7370" y="2858"/>
                    <a:pt x="7227" y="3096"/>
                    <a:pt x="7382" y="3227"/>
                  </a:cubicBezTo>
                  <a:cubicBezTo>
                    <a:pt x="7394" y="3239"/>
                    <a:pt x="7406" y="3251"/>
                    <a:pt x="7418" y="3263"/>
                  </a:cubicBezTo>
                  <a:lnTo>
                    <a:pt x="7430" y="3263"/>
                  </a:lnTo>
                  <a:cubicBezTo>
                    <a:pt x="7466" y="3286"/>
                    <a:pt x="7525" y="3298"/>
                    <a:pt x="7573" y="3286"/>
                  </a:cubicBezTo>
                  <a:cubicBezTo>
                    <a:pt x="7335" y="3632"/>
                    <a:pt x="7013" y="3906"/>
                    <a:pt x="6644" y="4084"/>
                  </a:cubicBezTo>
                  <a:cubicBezTo>
                    <a:pt x="7668" y="3453"/>
                    <a:pt x="6573" y="2894"/>
                    <a:pt x="7085" y="2382"/>
                  </a:cubicBezTo>
                  <a:lnTo>
                    <a:pt x="7025" y="2441"/>
                  </a:lnTo>
                  <a:lnTo>
                    <a:pt x="7085" y="2382"/>
                  </a:lnTo>
                  <a:cubicBezTo>
                    <a:pt x="6787" y="2560"/>
                    <a:pt x="6632" y="2703"/>
                    <a:pt x="6584" y="2858"/>
                  </a:cubicBezTo>
                  <a:cubicBezTo>
                    <a:pt x="6453" y="3251"/>
                    <a:pt x="6811" y="3417"/>
                    <a:pt x="6799" y="3608"/>
                  </a:cubicBezTo>
                  <a:cubicBezTo>
                    <a:pt x="6620" y="3477"/>
                    <a:pt x="6477" y="3525"/>
                    <a:pt x="6406" y="3715"/>
                  </a:cubicBezTo>
                  <a:cubicBezTo>
                    <a:pt x="6644" y="3691"/>
                    <a:pt x="6680" y="3917"/>
                    <a:pt x="6549" y="4037"/>
                  </a:cubicBezTo>
                  <a:cubicBezTo>
                    <a:pt x="6346" y="4227"/>
                    <a:pt x="5894" y="4263"/>
                    <a:pt x="5799" y="4810"/>
                  </a:cubicBezTo>
                  <a:cubicBezTo>
                    <a:pt x="5739" y="4882"/>
                    <a:pt x="5691" y="4953"/>
                    <a:pt x="5644" y="5037"/>
                  </a:cubicBezTo>
                  <a:cubicBezTo>
                    <a:pt x="5668" y="4953"/>
                    <a:pt x="5691" y="4858"/>
                    <a:pt x="5703" y="4775"/>
                  </a:cubicBezTo>
                  <a:cubicBezTo>
                    <a:pt x="6013" y="4322"/>
                    <a:pt x="5727" y="3965"/>
                    <a:pt x="5715" y="3691"/>
                  </a:cubicBezTo>
                  <a:cubicBezTo>
                    <a:pt x="5703" y="3513"/>
                    <a:pt x="5894" y="3382"/>
                    <a:pt x="6049" y="3560"/>
                  </a:cubicBezTo>
                  <a:cubicBezTo>
                    <a:pt x="6120" y="3382"/>
                    <a:pt x="6072" y="3251"/>
                    <a:pt x="5834" y="3215"/>
                  </a:cubicBezTo>
                  <a:cubicBezTo>
                    <a:pt x="5965" y="3060"/>
                    <a:pt x="6346" y="3203"/>
                    <a:pt x="6525" y="2834"/>
                  </a:cubicBezTo>
                  <a:cubicBezTo>
                    <a:pt x="6596" y="2691"/>
                    <a:pt x="6596" y="2477"/>
                    <a:pt x="6513" y="2143"/>
                  </a:cubicBezTo>
                  <a:cubicBezTo>
                    <a:pt x="6501" y="2870"/>
                    <a:pt x="5334" y="2489"/>
                    <a:pt x="5620" y="3667"/>
                  </a:cubicBezTo>
                  <a:cubicBezTo>
                    <a:pt x="5477" y="3275"/>
                    <a:pt x="5441" y="2846"/>
                    <a:pt x="5525" y="2441"/>
                  </a:cubicBezTo>
                  <a:cubicBezTo>
                    <a:pt x="5549" y="2489"/>
                    <a:pt x="5584" y="2513"/>
                    <a:pt x="5644" y="2524"/>
                  </a:cubicBezTo>
                  <a:lnTo>
                    <a:pt x="5656" y="2524"/>
                  </a:lnTo>
                  <a:cubicBezTo>
                    <a:pt x="5668" y="2524"/>
                    <a:pt x="5691" y="2524"/>
                    <a:pt x="5703" y="2524"/>
                  </a:cubicBezTo>
                  <a:cubicBezTo>
                    <a:pt x="5870" y="2524"/>
                    <a:pt x="5942" y="2310"/>
                    <a:pt x="5822" y="2215"/>
                  </a:cubicBezTo>
                  <a:lnTo>
                    <a:pt x="5787" y="2191"/>
                  </a:lnTo>
                  <a:cubicBezTo>
                    <a:pt x="5834" y="2334"/>
                    <a:pt x="5691" y="2358"/>
                    <a:pt x="5644" y="2286"/>
                  </a:cubicBezTo>
                  <a:cubicBezTo>
                    <a:pt x="5584" y="2227"/>
                    <a:pt x="5644" y="2084"/>
                    <a:pt x="5691" y="2024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48"/>
                    <a:pt x="6156" y="2370"/>
                  </a:cubicBezTo>
                  <a:cubicBezTo>
                    <a:pt x="6501" y="2274"/>
                    <a:pt x="6442" y="1810"/>
                    <a:pt x="6180" y="1643"/>
                  </a:cubicBezTo>
                  <a:cubicBezTo>
                    <a:pt x="6370" y="1512"/>
                    <a:pt x="6299" y="1381"/>
                    <a:pt x="6596" y="1358"/>
                  </a:cubicBezTo>
                  <a:cubicBezTo>
                    <a:pt x="6037" y="1096"/>
                    <a:pt x="5930" y="1417"/>
                    <a:pt x="5703" y="1501"/>
                  </a:cubicBezTo>
                  <a:lnTo>
                    <a:pt x="5703" y="1501"/>
                  </a:lnTo>
                  <a:cubicBezTo>
                    <a:pt x="6156" y="1274"/>
                    <a:pt x="6001" y="917"/>
                    <a:pt x="6263" y="619"/>
                  </a:cubicBezTo>
                  <a:cubicBezTo>
                    <a:pt x="5727" y="667"/>
                    <a:pt x="5739" y="1060"/>
                    <a:pt x="5608" y="1334"/>
                  </a:cubicBezTo>
                  <a:lnTo>
                    <a:pt x="5608" y="1334"/>
                  </a:lnTo>
                  <a:cubicBezTo>
                    <a:pt x="5906" y="619"/>
                    <a:pt x="5513" y="441"/>
                    <a:pt x="5465" y="0"/>
                  </a:cubicBezTo>
                  <a:cubicBezTo>
                    <a:pt x="5430" y="441"/>
                    <a:pt x="5025" y="619"/>
                    <a:pt x="5334" y="1334"/>
                  </a:cubicBezTo>
                  <a:lnTo>
                    <a:pt x="5334" y="1334"/>
                  </a:lnTo>
                  <a:cubicBezTo>
                    <a:pt x="5203" y="1060"/>
                    <a:pt x="5215" y="667"/>
                    <a:pt x="4679" y="619"/>
                  </a:cubicBezTo>
                  <a:cubicBezTo>
                    <a:pt x="4941" y="917"/>
                    <a:pt x="4787" y="1274"/>
                    <a:pt x="5227" y="1501"/>
                  </a:cubicBezTo>
                  <a:lnTo>
                    <a:pt x="5227" y="1501"/>
                  </a:lnTo>
                  <a:cubicBezTo>
                    <a:pt x="5013" y="1417"/>
                    <a:pt x="4894" y="1096"/>
                    <a:pt x="4346" y="1358"/>
                  </a:cubicBezTo>
                  <a:cubicBezTo>
                    <a:pt x="4644" y="1381"/>
                    <a:pt x="4572" y="1501"/>
                    <a:pt x="4763" y="1643"/>
                  </a:cubicBezTo>
                  <a:cubicBezTo>
                    <a:pt x="4501" y="1810"/>
                    <a:pt x="4441" y="2274"/>
                    <a:pt x="4787" y="2370"/>
                  </a:cubicBezTo>
                  <a:cubicBezTo>
                    <a:pt x="4644" y="2048"/>
                    <a:pt x="4918" y="1953"/>
                    <a:pt x="5084" y="1965"/>
                  </a:cubicBezTo>
                  <a:cubicBezTo>
                    <a:pt x="5144" y="1965"/>
                    <a:pt x="5203" y="1989"/>
                    <a:pt x="5251" y="2024"/>
                  </a:cubicBezTo>
                  <a:cubicBezTo>
                    <a:pt x="5299" y="2084"/>
                    <a:pt x="5358" y="2227"/>
                    <a:pt x="5299" y="2286"/>
                  </a:cubicBezTo>
                  <a:cubicBezTo>
                    <a:pt x="5251" y="2358"/>
                    <a:pt x="5108" y="2334"/>
                    <a:pt x="5156" y="2191"/>
                  </a:cubicBezTo>
                  <a:cubicBezTo>
                    <a:pt x="4989" y="2274"/>
                    <a:pt x="5049" y="2524"/>
                    <a:pt x="5227" y="2524"/>
                  </a:cubicBezTo>
                  <a:cubicBezTo>
                    <a:pt x="5251" y="2524"/>
                    <a:pt x="5263" y="2524"/>
                    <a:pt x="5287" y="2524"/>
                  </a:cubicBezTo>
                  <a:lnTo>
                    <a:pt x="5299" y="2524"/>
                  </a:lnTo>
                  <a:cubicBezTo>
                    <a:pt x="5346" y="2513"/>
                    <a:pt x="5394" y="2489"/>
                    <a:pt x="5418" y="2441"/>
                  </a:cubicBezTo>
                  <a:cubicBezTo>
                    <a:pt x="5489" y="2846"/>
                    <a:pt x="5465" y="3275"/>
                    <a:pt x="5322" y="3667"/>
                  </a:cubicBezTo>
                  <a:cubicBezTo>
                    <a:pt x="5608" y="2489"/>
                    <a:pt x="4429" y="2870"/>
                    <a:pt x="4429" y="2143"/>
                  </a:cubicBezTo>
                  <a:cubicBezTo>
                    <a:pt x="4334" y="2477"/>
                    <a:pt x="4334" y="2691"/>
                    <a:pt x="4406" y="2834"/>
                  </a:cubicBezTo>
                  <a:cubicBezTo>
                    <a:pt x="4596" y="3203"/>
                    <a:pt x="4977" y="3072"/>
                    <a:pt x="5108" y="3215"/>
                  </a:cubicBezTo>
                  <a:cubicBezTo>
                    <a:pt x="4870" y="3251"/>
                    <a:pt x="4810" y="3382"/>
                    <a:pt x="4894" y="3560"/>
                  </a:cubicBezTo>
                  <a:cubicBezTo>
                    <a:pt x="5037" y="3382"/>
                    <a:pt x="5227" y="3513"/>
                    <a:pt x="5227" y="3691"/>
                  </a:cubicBezTo>
                  <a:cubicBezTo>
                    <a:pt x="5215" y="3965"/>
                    <a:pt x="4929" y="4322"/>
                    <a:pt x="5239" y="4775"/>
                  </a:cubicBezTo>
                  <a:cubicBezTo>
                    <a:pt x="5251" y="4858"/>
                    <a:pt x="5263" y="4953"/>
                    <a:pt x="5299" y="5037"/>
                  </a:cubicBezTo>
                  <a:cubicBezTo>
                    <a:pt x="5251" y="4953"/>
                    <a:pt x="5203" y="4882"/>
                    <a:pt x="5144" y="4810"/>
                  </a:cubicBezTo>
                  <a:cubicBezTo>
                    <a:pt x="5049" y="4263"/>
                    <a:pt x="4596" y="4227"/>
                    <a:pt x="4394" y="4037"/>
                  </a:cubicBezTo>
                  <a:cubicBezTo>
                    <a:pt x="4263" y="3917"/>
                    <a:pt x="4287" y="3691"/>
                    <a:pt x="4525" y="3715"/>
                  </a:cubicBezTo>
                  <a:cubicBezTo>
                    <a:pt x="4453" y="3525"/>
                    <a:pt x="4322" y="3477"/>
                    <a:pt x="4132" y="3608"/>
                  </a:cubicBezTo>
                  <a:cubicBezTo>
                    <a:pt x="4120" y="3417"/>
                    <a:pt x="4489" y="3251"/>
                    <a:pt x="4358" y="2858"/>
                  </a:cubicBezTo>
                  <a:cubicBezTo>
                    <a:pt x="4310" y="2715"/>
                    <a:pt x="4156" y="2560"/>
                    <a:pt x="3858" y="2382"/>
                  </a:cubicBezTo>
                  <a:lnTo>
                    <a:pt x="3858" y="2382"/>
                  </a:lnTo>
                  <a:cubicBezTo>
                    <a:pt x="4358" y="2905"/>
                    <a:pt x="3263" y="3453"/>
                    <a:pt x="4298" y="4084"/>
                  </a:cubicBezTo>
                  <a:cubicBezTo>
                    <a:pt x="3929" y="3906"/>
                    <a:pt x="3608" y="3632"/>
                    <a:pt x="3382" y="3286"/>
                  </a:cubicBezTo>
                  <a:cubicBezTo>
                    <a:pt x="3429" y="3298"/>
                    <a:pt x="3477" y="3286"/>
                    <a:pt x="3525" y="3263"/>
                  </a:cubicBezTo>
                  <a:lnTo>
                    <a:pt x="3536" y="3263"/>
                  </a:lnTo>
                  <a:cubicBezTo>
                    <a:pt x="3548" y="3251"/>
                    <a:pt x="3560" y="3239"/>
                    <a:pt x="3572" y="3215"/>
                  </a:cubicBezTo>
                  <a:cubicBezTo>
                    <a:pt x="3715" y="3084"/>
                    <a:pt x="3572" y="2858"/>
                    <a:pt x="3394" y="2917"/>
                  </a:cubicBezTo>
                  <a:cubicBezTo>
                    <a:pt x="3525" y="2989"/>
                    <a:pt x="3453" y="3108"/>
                    <a:pt x="3358" y="3096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10"/>
                    <a:pt x="3239" y="2751"/>
                    <a:pt x="3286" y="2715"/>
                  </a:cubicBezTo>
                  <a:cubicBezTo>
                    <a:pt x="3394" y="2584"/>
                    <a:pt x="3644" y="2477"/>
                    <a:pt x="3775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36"/>
                    <a:pt x="3179" y="1989"/>
                    <a:pt x="3370" y="1762"/>
                  </a:cubicBezTo>
                  <a:cubicBezTo>
                    <a:pt x="2798" y="1965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12"/>
                    <a:pt x="2643" y="1870"/>
                    <a:pt x="2620" y="1477"/>
                  </a:cubicBezTo>
                  <a:cubicBezTo>
                    <a:pt x="2262" y="1893"/>
                    <a:pt x="2548" y="2155"/>
                    <a:pt x="2655" y="2453"/>
                  </a:cubicBezTo>
                  <a:lnTo>
                    <a:pt x="2655" y="2453"/>
                  </a:lnTo>
                  <a:cubicBezTo>
                    <a:pt x="2358" y="1727"/>
                    <a:pt x="1965" y="1893"/>
                    <a:pt x="1620" y="1596"/>
                  </a:cubicBezTo>
                  <a:cubicBezTo>
                    <a:pt x="1905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7" y="2536"/>
                    <a:pt x="1905" y="2251"/>
                    <a:pt x="1500" y="2608"/>
                  </a:cubicBezTo>
                  <a:cubicBezTo>
                    <a:pt x="1893" y="2620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74"/>
                    <a:pt x="1786" y="3358"/>
                  </a:cubicBezTo>
                  <a:cubicBezTo>
                    <a:pt x="2012" y="3155"/>
                    <a:pt x="2048" y="3310"/>
                    <a:pt x="2274" y="3263"/>
                  </a:cubicBezTo>
                  <a:cubicBezTo>
                    <a:pt x="2215" y="3560"/>
                    <a:pt x="2501" y="3941"/>
                    <a:pt x="2810" y="3763"/>
                  </a:cubicBezTo>
                  <a:cubicBezTo>
                    <a:pt x="2489" y="3632"/>
                    <a:pt x="2608" y="3370"/>
                    <a:pt x="2727" y="3263"/>
                  </a:cubicBezTo>
                  <a:cubicBezTo>
                    <a:pt x="2774" y="3227"/>
                    <a:pt x="2834" y="3191"/>
                    <a:pt x="2894" y="3191"/>
                  </a:cubicBezTo>
                  <a:cubicBezTo>
                    <a:pt x="2965" y="3191"/>
                    <a:pt x="3108" y="3263"/>
                    <a:pt x="3120" y="3346"/>
                  </a:cubicBezTo>
                  <a:cubicBezTo>
                    <a:pt x="3132" y="3429"/>
                    <a:pt x="3013" y="3513"/>
                    <a:pt x="2941" y="3382"/>
                  </a:cubicBezTo>
                  <a:cubicBezTo>
                    <a:pt x="2870" y="3560"/>
                    <a:pt x="3096" y="3691"/>
                    <a:pt x="3239" y="3560"/>
                  </a:cubicBezTo>
                  <a:cubicBezTo>
                    <a:pt x="3251" y="3548"/>
                    <a:pt x="3263" y="3536"/>
                    <a:pt x="3275" y="3513"/>
                  </a:cubicBezTo>
                  <a:cubicBezTo>
                    <a:pt x="3275" y="3513"/>
                    <a:pt x="3275" y="3513"/>
                    <a:pt x="3275" y="3513"/>
                  </a:cubicBezTo>
                  <a:cubicBezTo>
                    <a:pt x="3298" y="3465"/>
                    <a:pt x="3310" y="3417"/>
                    <a:pt x="3298" y="3370"/>
                  </a:cubicBezTo>
                  <a:cubicBezTo>
                    <a:pt x="3644" y="3596"/>
                    <a:pt x="3917" y="3917"/>
                    <a:pt x="4096" y="4298"/>
                  </a:cubicBezTo>
                  <a:lnTo>
                    <a:pt x="4096" y="4298"/>
                  </a:lnTo>
                  <a:cubicBezTo>
                    <a:pt x="3465" y="3275"/>
                    <a:pt x="2905" y="4358"/>
                    <a:pt x="2393" y="3858"/>
                  </a:cubicBezTo>
                  <a:lnTo>
                    <a:pt x="2393" y="3858"/>
                  </a:lnTo>
                  <a:cubicBezTo>
                    <a:pt x="2560" y="4156"/>
                    <a:pt x="2715" y="4298"/>
                    <a:pt x="2870" y="4358"/>
                  </a:cubicBezTo>
                  <a:cubicBezTo>
                    <a:pt x="3263" y="4489"/>
                    <a:pt x="3429" y="4120"/>
                    <a:pt x="3620" y="4132"/>
                  </a:cubicBezTo>
                  <a:cubicBezTo>
                    <a:pt x="3477" y="4322"/>
                    <a:pt x="3536" y="4453"/>
                    <a:pt x="3715" y="4525"/>
                  </a:cubicBezTo>
                  <a:cubicBezTo>
                    <a:pt x="3691" y="4287"/>
                    <a:pt x="3929" y="4263"/>
                    <a:pt x="4048" y="4394"/>
                  </a:cubicBezTo>
                  <a:cubicBezTo>
                    <a:pt x="4239" y="4596"/>
                    <a:pt x="4275" y="5049"/>
                    <a:pt x="4822" y="5144"/>
                  </a:cubicBezTo>
                  <a:cubicBezTo>
                    <a:pt x="4894" y="5203"/>
                    <a:pt x="4965" y="5251"/>
                    <a:pt x="5049" y="5299"/>
                  </a:cubicBezTo>
                  <a:cubicBezTo>
                    <a:pt x="4965" y="5263"/>
                    <a:pt x="4870" y="5251"/>
                    <a:pt x="4787" y="5239"/>
                  </a:cubicBezTo>
                  <a:cubicBezTo>
                    <a:pt x="4334" y="4918"/>
                    <a:pt x="3977" y="5215"/>
                    <a:pt x="3703" y="5227"/>
                  </a:cubicBezTo>
                  <a:cubicBezTo>
                    <a:pt x="3525" y="5227"/>
                    <a:pt x="3394" y="5049"/>
                    <a:pt x="3572" y="4894"/>
                  </a:cubicBezTo>
                  <a:cubicBezTo>
                    <a:pt x="3394" y="4810"/>
                    <a:pt x="3251" y="4870"/>
                    <a:pt x="3227" y="5108"/>
                  </a:cubicBezTo>
                  <a:cubicBezTo>
                    <a:pt x="3072" y="4977"/>
                    <a:pt x="3227" y="4596"/>
                    <a:pt x="2846" y="4418"/>
                  </a:cubicBezTo>
                  <a:cubicBezTo>
                    <a:pt x="2703" y="4334"/>
                    <a:pt x="2489" y="4334"/>
                    <a:pt x="2155" y="4429"/>
                  </a:cubicBezTo>
                  <a:cubicBezTo>
                    <a:pt x="2179" y="4429"/>
                    <a:pt x="2215" y="4429"/>
                    <a:pt x="2239" y="4429"/>
                  </a:cubicBezTo>
                  <a:lnTo>
                    <a:pt x="2155" y="4429"/>
                  </a:lnTo>
                  <a:cubicBezTo>
                    <a:pt x="2882" y="4441"/>
                    <a:pt x="2501" y="5596"/>
                    <a:pt x="3667" y="5322"/>
                  </a:cubicBezTo>
                  <a:lnTo>
                    <a:pt x="3667" y="5322"/>
                  </a:lnTo>
                  <a:cubicBezTo>
                    <a:pt x="3275" y="5465"/>
                    <a:pt x="2858" y="5489"/>
                    <a:pt x="2453" y="5418"/>
                  </a:cubicBezTo>
                  <a:cubicBezTo>
                    <a:pt x="2489" y="5394"/>
                    <a:pt x="2524" y="5346"/>
                    <a:pt x="2536" y="5299"/>
                  </a:cubicBezTo>
                  <a:lnTo>
                    <a:pt x="2536" y="5287"/>
                  </a:lnTo>
                  <a:cubicBezTo>
                    <a:pt x="2536" y="5263"/>
                    <a:pt x="2536" y="5251"/>
                    <a:pt x="2536" y="5227"/>
                  </a:cubicBezTo>
                  <a:cubicBezTo>
                    <a:pt x="2524" y="5049"/>
                    <a:pt x="2274" y="4989"/>
                    <a:pt x="2191" y="5156"/>
                  </a:cubicBezTo>
                  <a:cubicBezTo>
                    <a:pt x="2346" y="5108"/>
                    <a:pt x="2370" y="5251"/>
                    <a:pt x="2298" y="5299"/>
                  </a:cubicBezTo>
                  <a:cubicBezTo>
                    <a:pt x="2227" y="5358"/>
                    <a:pt x="2084" y="5299"/>
                    <a:pt x="2036" y="5251"/>
                  </a:cubicBezTo>
                  <a:cubicBezTo>
                    <a:pt x="1989" y="5203"/>
                    <a:pt x="1965" y="5144"/>
                    <a:pt x="1965" y="5084"/>
                  </a:cubicBezTo>
                  <a:cubicBezTo>
                    <a:pt x="1953" y="4918"/>
                    <a:pt x="2060" y="4656"/>
                    <a:pt x="2382" y="4787"/>
                  </a:cubicBezTo>
                  <a:cubicBezTo>
                    <a:pt x="2274" y="4441"/>
                    <a:pt x="1810" y="4501"/>
                    <a:pt x="1643" y="4763"/>
                  </a:cubicBezTo>
                  <a:cubicBezTo>
                    <a:pt x="1512" y="4572"/>
                    <a:pt x="1381" y="4644"/>
                    <a:pt x="1358" y="4346"/>
                  </a:cubicBezTo>
                  <a:cubicBezTo>
                    <a:pt x="1096" y="4894"/>
                    <a:pt x="1417" y="5013"/>
                    <a:pt x="1512" y="5227"/>
                  </a:cubicBezTo>
                  <a:lnTo>
                    <a:pt x="1512" y="5227"/>
                  </a:lnTo>
                  <a:cubicBezTo>
                    <a:pt x="1274" y="4787"/>
                    <a:pt x="917" y="4930"/>
                    <a:pt x="631" y="4668"/>
                  </a:cubicBezTo>
                  <a:cubicBezTo>
                    <a:pt x="667" y="5215"/>
                    <a:pt x="1060" y="5203"/>
                    <a:pt x="1346" y="5334"/>
                  </a:cubicBezTo>
                  <a:lnTo>
                    <a:pt x="1346" y="5334"/>
                  </a:lnTo>
                  <a:cubicBezTo>
                    <a:pt x="619" y="5025"/>
                    <a:pt x="453" y="5430"/>
                    <a:pt x="0" y="5465"/>
                  </a:cubicBezTo>
                  <a:cubicBezTo>
                    <a:pt x="453" y="5513"/>
                    <a:pt x="619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67" y="5727"/>
                    <a:pt x="631" y="6263"/>
                  </a:cubicBezTo>
                  <a:cubicBezTo>
                    <a:pt x="929" y="6001"/>
                    <a:pt x="1274" y="6156"/>
                    <a:pt x="1512" y="5703"/>
                  </a:cubicBezTo>
                  <a:lnTo>
                    <a:pt x="1512" y="5703"/>
                  </a:lnTo>
                  <a:cubicBezTo>
                    <a:pt x="1429" y="5930"/>
                    <a:pt x="1096" y="6037"/>
                    <a:pt x="1358" y="6584"/>
                  </a:cubicBezTo>
                  <a:cubicBezTo>
                    <a:pt x="1381" y="6275"/>
                    <a:pt x="1524" y="6346"/>
                    <a:pt x="1643" y="6156"/>
                  </a:cubicBezTo>
                  <a:close/>
                  <a:moveTo>
                    <a:pt x="7299" y="5287"/>
                  </a:moveTo>
                  <a:close/>
                  <a:moveTo>
                    <a:pt x="6763" y="5120"/>
                  </a:moveTo>
                  <a:cubicBezTo>
                    <a:pt x="6965" y="5168"/>
                    <a:pt x="7144" y="5322"/>
                    <a:pt x="7501" y="5394"/>
                  </a:cubicBezTo>
                  <a:cubicBezTo>
                    <a:pt x="7585" y="5418"/>
                    <a:pt x="7692" y="5430"/>
                    <a:pt x="7799" y="5441"/>
                  </a:cubicBezTo>
                  <a:cubicBezTo>
                    <a:pt x="7680" y="5453"/>
                    <a:pt x="7585" y="5465"/>
                    <a:pt x="7501" y="5489"/>
                  </a:cubicBezTo>
                  <a:cubicBezTo>
                    <a:pt x="7144" y="5572"/>
                    <a:pt x="6965" y="5715"/>
                    <a:pt x="6763" y="5763"/>
                  </a:cubicBezTo>
                  <a:cubicBezTo>
                    <a:pt x="6620" y="5787"/>
                    <a:pt x="6465" y="5775"/>
                    <a:pt x="6334" y="5692"/>
                  </a:cubicBezTo>
                  <a:cubicBezTo>
                    <a:pt x="6561" y="5703"/>
                    <a:pt x="6775" y="5608"/>
                    <a:pt x="6930" y="5441"/>
                  </a:cubicBezTo>
                  <a:cubicBezTo>
                    <a:pt x="6775" y="5275"/>
                    <a:pt x="6561" y="5180"/>
                    <a:pt x="6334" y="5191"/>
                  </a:cubicBezTo>
                  <a:cubicBezTo>
                    <a:pt x="6465" y="5108"/>
                    <a:pt x="6620" y="5096"/>
                    <a:pt x="6775" y="5120"/>
                  </a:cubicBezTo>
                  <a:close/>
                  <a:moveTo>
                    <a:pt x="6882" y="6620"/>
                  </a:moveTo>
                  <a:close/>
                  <a:moveTo>
                    <a:pt x="6656" y="4048"/>
                  </a:moveTo>
                  <a:close/>
                  <a:moveTo>
                    <a:pt x="6168" y="4310"/>
                  </a:moveTo>
                  <a:cubicBezTo>
                    <a:pt x="6346" y="4203"/>
                    <a:pt x="6573" y="4179"/>
                    <a:pt x="6882" y="3989"/>
                  </a:cubicBezTo>
                  <a:cubicBezTo>
                    <a:pt x="6965" y="3929"/>
                    <a:pt x="7049" y="3870"/>
                    <a:pt x="7132" y="3810"/>
                  </a:cubicBezTo>
                  <a:cubicBezTo>
                    <a:pt x="7061" y="3894"/>
                    <a:pt x="7001" y="3977"/>
                    <a:pt x="6942" y="4060"/>
                  </a:cubicBezTo>
                  <a:cubicBezTo>
                    <a:pt x="6751" y="4358"/>
                    <a:pt x="6727" y="4596"/>
                    <a:pt x="6620" y="4763"/>
                  </a:cubicBezTo>
                  <a:cubicBezTo>
                    <a:pt x="6537" y="4882"/>
                    <a:pt x="6418" y="4977"/>
                    <a:pt x="6275" y="5025"/>
                  </a:cubicBezTo>
                  <a:cubicBezTo>
                    <a:pt x="6430" y="4870"/>
                    <a:pt x="6525" y="4656"/>
                    <a:pt x="6513" y="4429"/>
                  </a:cubicBezTo>
                  <a:cubicBezTo>
                    <a:pt x="6287" y="4418"/>
                    <a:pt x="6072" y="4501"/>
                    <a:pt x="5918" y="4668"/>
                  </a:cubicBezTo>
                  <a:cubicBezTo>
                    <a:pt x="5953" y="4525"/>
                    <a:pt x="6049" y="4394"/>
                    <a:pt x="6168" y="4310"/>
                  </a:cubicBezTo>
                  <a:close/>
                  <a:moveTo>
                    <a:pt x="6513" y="6465"/>
                  </a:moveTo>
                  <a:cubicBezTo>
                    <a:pt x="6525" y="6251"/>
                    <a:pt x="6430" y="6025"/>
                    <a:pt x="6263" y="5870"/>
                  </a:cubicBezTo>
                  <a:cubicBezTo>
                    <a:pt x="6418" y="5918"/>
                    <a:pt x="6537" y="6013"/>
                    <a:pt x="6620" y="6144"/>
                  </a:cubicBezTo>
                  <a:cubicBezTo>
                    <a:pt x="6727" y="6311"/>
                    <a:pt x="6751" y="6537"/>
                    <a:pt x="6942" y="6846"/>
                  </a:cubicBezTo>
                  <a:cubicBezTo>
                    <a:pt x="7001" y="6918"/>
                    <a:pt x="7061" y="7001"/>
                    <a:pt x="7120" y="7096"/>
                  </a:cubicBezTo>
                  <a:cubicBezTo>
                    <a:pt x="7049" y="7025"/>
                    <a:pt x="6965" y="6965"/>
                    <a:pt x="6882" y="6918"/>
                  </a:cubicBezTo>
                  <a:cubicBezTo>
                    <a:pt x="6584" y="6715"/>
                    <a:pt x="6346" y="6692"/>
                    <a:pt x="6168" y="6584"/>
                  </a:cubicBezTo>
                  <a:cubicBezTo>
                    <a:pt x="6049" y="6501"/>
                    <a:pt x="5953" y="6382"/>
                    <a:pt x="5906" y="6239"/>
                  </a:cubicBezTo>
                  <a:cubicBezTo>
                    <a:pt x="6061" y="6394"/>
                    <a:pt x="6287" y="6477"/>
                    <a:pt x="6513" y="6465"/>
                  </a:cubicBezTo>
                  <a:close/>
                  <a:moveTo>
                    <a:pt x="5644" y="7263"/>
                  </a:moveTo>
                  <a:close/>
                  <a:moveTo>
                    <a:pt x="5239" y="4584"/>
                  </a:moveTo>
                  <a:cubicBezTo>
                    <a:pt x="5156" y="4453"/>
                    <a:pt x="5132" y="4298"/>
                    <a:pt x="5168" y="4156"/>
                  </a:cubicBezTo>
                  <a:cubicBezTo>
                    <a:pt x="5215" y="3965"/>
                    <a:pt x="5358" y="3775"/>
                    <a:pt x="5441" y="3429"/>
                  </a:cubicBezTo>
                  <a:cubicBezTo>
                    <a:pt x="5465" y="3322"/>
                    <a:pt x="5477" y="3227"/>
                    <a:pt x="5489" y="3132"/>
                  </a:cubicBezTo>
                  <a:cubicBezTo>
                    <a:pt x="5501" y="3227"/>
                    <a:pt x="5513" y="3322"/>
                    <a:pt x="5537" y="3429"/>
                  </a:cubicBezTo>
                  <a:cubicBezTo>
                    <a:pt x="5608" y="3775"/>
                    <a:pt x="5751" y="3965"/>
                    <a:pt x="5799" y="4156"/>
                  </a:cubicBezTo>
                  <a:cubicBezTo>
                    <a:pt x="5834" y="4298"/>
                    <a:pt x="5811" y="4453"/>
                    <a:pt x="5739" y="4584"/>
                  </a:cubicBezTo>
                  <a:cubicBezTo>
                    <a:pt x="5953" y="4358"/>
                    <a:pt x="5799" y="3989"/>
                    <a:pt x="5489" y="3989"/>
                  </a:cubicBezTo>
                  <a:cubicBezTo>
                    <a:pt x="5180" y="3989"/>
                    <a:pt x="5013" y="4358"/>
                    <a:pt x="5239" y="4584"/>
                  </a:cubicBezTo>
                  <a:close/>
                  <a:moveTo>
                    <a:pt x="5489" y="6882"/>
                  </a:moveTo>
                  <a:cubicBezTo>
                    <a:pt x="5656" y="6739"/>
                    <a:pt x="5751" y="6525"/>
                    <a:pt x="5739" y="6287"/>
                  </a:cubicBezTo>
                  <a:cubicBezTo>
                    <a:pt x="5811" y="6430"/>
                    <a:pt x="5834" y="6584"/>
                    <a:pt x="5799" y="6727"/>
                  </a:cubicBezTo>
                  <a:cubicBezTo>
                    <a:pt x="5763" y="6918"/>
                    <a:pt x="5608" y="7096"/>
                    <a:pt x="5537" y="7454"/>
                  </a:cubicBezTo>
                  <a:cubicBezTo>
                    <a:pt x="5513" y="7549"/>
                    <a:pt x="5501" y="7656"/>
                    <a:pt x="5489" y="7751"/>
                  </a:cubicBezTo>
                  <a:cubicBezTo>
                    <a:pt x="5477" y="7644"/>
                    <a:pt x="5453" y="7537"/>
                    <a:pt x="5441" y="7454"/>
                  </a:cubicBezTo>
                  <a:cubicBezTo>
                    <a:pt x="5358" y="7096"/>
                    <a:pt x="5215" y="6918"/>
                    <a:pt x="5168" y="6727"/>
                  </a:cubicBezTo>
                  <a:cubicBezTo>
                    <a:pt x="5132" y="6584"/>
                    <a:pt x="5156" y="6430"/>
                    <a:pt x="5239" y="6287"/>
                  </a:cubicBezTo>
                  <a:cubicBezTo>
                    <a:pt x="5227" y="6525"/>
                    <a:pt x="5322" y="6739"/>
                    <a:pt x="5489" y="6894"/>
                  </a:cubicBezTo>
                  <a:close/>
                  <a:moveTo>
                    <a:pt x="4310" y="6835"/>
                  </a:moveTo>
                  <a:close/>
                  <a:moveTo>
                    <a:pt x="4310" y="4048"/>
                  </a:moveTo>
                  <a:close/>
                  <a:moveTo>
                    <a:pt x="4453" y="4418"/>
                  </a:moveTo>
                  <a:cubicBezTo>
                    <a:pt x="4441" y="4644"/>
                    <a:pt x="4537" y="4858"/>
                    <a:pt x="4703" y="5013"/>
                  </a:cubicBezTo>
                  <a:cubicBezTo>
                    <a:pt x="4548" y="4965"/>
                    <a:pt x="4429" y="4870"/>
                    <a:pt x="4346" y="4751"/>
                  </a:cubicBezTo>
                  <a:cubicBezTo>
                    <a:pt x="4239" y="4584"/>
                    <a:pt x="4215" y="4346"/>
                    <a:pt x="4025" y="4048"/>
                  </a:cubicBezTo>
                  <a:cubicBezTo>
                    <a:pt x="3977" y="3965"/>
                    <a:pt x="3906" y="3882"/>
                    <a:pt x="3846" y="3798"/>
                  </a:cubicBezTo>
                  <a:cubicBezTo>
                    <a:pt x="3917" y="3858"/>
                    <a:pt x="4001" y="3917"/>
                    <a:pt x="4096" y="3977"/>
                  </a:cubicBezTo>
                  <a:cubicBezTo>
                    <a:pt x="4394" y="4168"/>
                    <a:pt x="4632" y="4191"/>
                    <a:pt x="4799" y="4298"/>
                  </a:cubicBezTo>
                  <a:cubicBezTo>
                    <a:pt x="4918" y="4382"/>
                    <a:pt x="5013" y="4501"/>
                    <a:pt x="5060" y="4656"/>
                  </a:cubicBezTo>
                  <a:cubicBezTo>
                    <a:pt x="4906" y="4489"/>
                    <a:pt x="4679" y="4406"/>
                    <a:pt x="4465" y="4418"/>
                  </a:cubicBezTo>
                  <a:close/>
                  <a:moveTo>
                    <a:pt x="5049" y="6227"/>
                  </a:moveTo>
                  <a:cubicBezTo>
                    <a:pt x="5013" y="6370"/>
                    <a:pt x="4918" y="6489"/>
                    <a:pt x="4787" y="6573"/>
                  </a:cubicBezTo>
                  <a:cubicBezTo>
                    <a:pt x="4620" y="6680"/>
                    <a:pt x="4394" y="6704"/>
                    <a:pt x="4084" y="6894"/>
                  </a:cubicBezTo>
                  <a:cubicBezTo>
                    <a:pt x="4001" y="6954"/>
                    <a:pt x="3917" y="7013"/>
                    <a:pt x="3834" y="7073"/>
                  </a:cubicBezTo>
                  <a:cubicBezTo>
                    <a:pt x="3906" y="6989"/>
                    <a:pt x="3965" y="6906"/>
                    <a:pt x="4013" y="6835"/>
                  </a:cubicBezTo>
                  <a:cubicBezTo>
                    <a:pt x="4215" y="6537"/>
                    <a:pt x="4239" y="6299"/>
                    <a:pt x="4346" y="6120"/>
                  </a:cubicBezTo>
                  <a:cubicBezTo>
                    <a:pt x="4418" y="6001"/>
                    <a:pt x="4548" y="5906"/>
                    <a:pt x="4691" y="5858"/>
                  </a:cubicBezTo>
                  <a:cubicBezTo>
                    <a:pt x="4525" y="6013"/>
                    <a:pt x="4441" y="6227"/>
                    <a:pt x="4453" y="6454"/>
                  </a:cubicBezTo>
                  <a:cubicBezTo>
                    <a:pt x="4679" y="6477"/>
                    <a:pt x="4906" y="6394"/>
                    <a:pt x="5060" y="6227"/>
                  </a:cubicBezTo>
                  <a:close/>
                  <a:moveTo>
                    <a:pt x="3465" y="5394"/>
                  </a:moveTo>
                  <a:cubicBezTo>
                    <a:pt x="3810" y="5311"/>
                    <a:pt x="3989" y="5168"/>
                    <a:pt x="4191" y="5120"/>
                  </a:cubicBezTo>
                  <a:cubicBezTo>
                    <a:pt x="4334" y="5084"/>
                    <a:pt x="4489" y="5108"/>
                    <a:pt x="4620" y="5191"/>
                  </a:cubicBezTo>
                  <a:cubicBezTo>
                    <a:pt x="4394" y="5180"/>
                    <a:pt x="4179" y="5275"/>
                    <a:pt x="4025" y="5441"/>
                  </a:cubicBezTo>
                  <a:cubicBezTo>
                    <a:pt x="4179" y="5608"/>
                    <a:pt x="4394" y="5703"/>
                    <a:pt x="4620" y="5692"/>
                  </a:cubicBezTo>
                  <a:cubicBezTo>
                    <a:pt x="4489" y="5763"/>
                    <a:pt x="4334" y="5787"/>
                    <a:pt x="4191" y="5751"/>
                  </a:cubicBezTo>
                  <a:cubicBezTo>
                    <a:pt x="4001" y="5715"/>
                    <a:pt x="3810" y="5561"/>
                    <a:pt x="3465" y="5489"/>
                  </a:cubicBezTo>
                  <a:cubicBezTo>
                    <a:pt x="3358" y="5465"/>
                    <a:pt x="3263" y="5453"/>
                    <a:pt x="3167" y="5441"/>
                  </a:cubicBezTo>
                  <a:cubicBezTo>
                    <a:pt x="3263" y="5430"/>
                    <a:pt x="3370" y="5418"/>
                    <a:pt x="3477" y="5394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26"/>
            <p:cNvSpPr/>
            <p:nvPr/>
          </p:nvSpPr>
          <p:spPr>
            <a:xfrm>
              <a:off x="5436675" y="92495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32" y="6156"/>
                  </a:moveTo>
                  <a:cubicBezTo>
                    <a:pt x="1799" y="6406"/>
                    <a:pt x="2275" y="6465"/>
                    <a:pt x="2370" y="6132"/>
                  </a:cubicBezTo>
                  <a:cubicBezTo>
                    <a:pt x="2049" y="6263"/>
                    <a:pt x="1941" y="6001"/>
                    <a:pt x="1953" y="5834"/>
                  </a:cubicBezTo>
                  <a:cubicBezTo>
                    <a:pt x="1953" y="5775"/>
                    <a:pt x="1977" y="5715"/>
                    <a:pt x="2025" y="5668"/>
                  </a:cubicBezTo>
                  <a:cubicBezTo>
                    <a:pt x="2072" y="5620"/>
                    <a:pt x="2215" y="5561"/>
                    <a:pt x="2287" y="5608"/>
                  </a:cubicBezTo>
                  <a:cubicBezTo>
                    <a:pt x="2346" y="5668"/>
                    <a:pt x="2334" y="5811"/>
                    <a:pt x="2180" y="5763"/>
                  </a:cubicBezTo>
                  <a:cubicBezTo>
                    <a:pt x="2263" y="5930"/>
                    <a:pt x="2513" y="5870"/>
                    <a:pt x="2525" y="5680"/>
                  </a:cubicBezTo>
                  <a:cubicBezTo>
                    <a:pt x="2525" y="5668"/>
                    <a:pt x="2525" y="5644"/>
                    <a:pt x="2525" y="5632"/>
                  </a:cubicBezTo>
                  <a:cubicBezTo>
                    <a:pt x="2525" y="5620"/>
                    <a:pt x="2525" y="5620"/>
                    <a:pt x="2525" y="5620"/>
                  </a:cubicBezTo>
                  <a:cubicBezTo>
                    <a:pt x="2513" y="5561"/>
                    <a:pt x="2477" y="5525"/>
                    <a:pt x="2441" y="5501"/>
                  </a:cubicBezTo>
                  <a:cubicBezTo>
                    <a:pt x="2846" y="5418"/>
                    <a:pt x="3263" y="5453"/>
                    <a:pt x="3656" y="5584"/>
                  </a:cubicBezTo>
                  <a:lnTo>
                    <a:pt x="3656" y="5584"/>
                  </a:lnTo>
                  <a:cubicBezTo>
                    <a:pt x="2477" y="5311"/>
                    <a:pt x="2858" y="6477"/>
                    <a:pt x="2144" y="6477"/>
                  </a:cubicBezTo>
                  <a:lnTo>
                    <a:pt x="2144" y="6477"/>
                  </a:lnTo>
                  <a:cubicBezTo>
                    <a:pt x="2477" y="6573"/>
                    <a:pt x="2691" y="6573"/>
                    <a:pt x="2834" y="6501"/>
                  </a:cubicBezTo>
                  <a:cubicBezTo>
                    <a:pt x="3203" y="6323"/>
                    <a:pt x="3061" y="5942"/>
                    <a:pt x="3203" y="5811"/>
                  </a:cubicBezTo>
                  <a:cubicBezTo>
                    <a:pt x="3239" y="6037"/>
                    <a:pt x="3370" y="6096"/>
                    <a:pt x="3549" y="6025"/>
                  </a:cubicBezTo>
                  <a:cubicBezTo>
                    <a:pt x="3370" y="5870"/>
                    <a:pt x="3513" y="5680"/>
                    <a:pt x="3692" y="5692"/>
                  </a:cubicBezTo>
                  <a:cubicBezTo>
                    <a:pt x="3965" y="5703"/>
                    <a:pt x="4311" y="5989"/>
                    <a:pt x="4763" y="5680"/>
                  </a:cubicBezTo>
                  <a:cubicBezTo>
                    <a:pt x="4858" y="5668"/>
                    <a:pt x="4942" y="5644"/>
                    <a:pt x="5037" y="5620"/>
                  </a:cubicBezTo>
                  <a:cubicBezTo>
                    <a:pt x="4954" y="5668"/>
                    <a:pt x="4870" y="5715"/>
                    <a:pt x="4799" y="5775"/>
                  </a:cubicBezTo>
                  <a:cubicBezTo>
                    <a:pt x="4263" y="5870"/>
                    <a:pt x="4215" y="6323"/>
                    <a:pt x="4037" y="6525"/>
                  </a:cubicBezTo>
                  <a:cubicBezTo>
                    <a:pt x="3906" y="6656"/>
                    <a:pt x="3680" y="6620"/>
                    <a:pt x="3704" y="6382"/>
                  </a:cubicBezTo>
                  <a:cubicBezTo>
                    <a:pt x="3525" y="6454"/>
                    <a:pt x="3465" y="6584"/>
                    <a:pt x="3608" y="6775"/>
                  </a:cubicBezTo>
                  <a:cubicBezTo>
                    <a:pt x="3418" y="6787"/>
                    <a:pt x="3239" y="6418"/>
                    <a:pt x="2858" y="6549"/>
                  </a:cubicBezTo>
                  <a:cubicBezTo>
                    <a:pt x="2703" y="6608"/>
                    <a:pt x="2561" y="6751"/>
                    <a:pt x="2382" y="7061"/>
                  </a:cubicBezTo>
                  <a:lnTo>
                    <a:pt x="2382" y="7061"/>
                  </a:lnTo>
                  <a:cubicBezTo>
                    <a:pt x="2894" y="6549"/>
                    <a:pt x="3442" y="7656"/>
                    <a:pt x="4085" y="6620"/>
                  </a:cubicBezTo>
                  <a:lnTo>
                    <a:pt x="4085" y="6620"/>
                  </a:lnTo>
                  <a:cubicBezTo>
                    <a:pt x="3906" y="6989"/>
                    <a:pt x="3632" y="7311"/>
                    <a:pt x="3287" y="7549"/>
                  </a:cubicBezTo>
                  <a:cubicBezTo>
                    <a:pt x="3287" y="7501"/>
                    <a:pt x="3287" y="7454"/>
                    <a:pt x="3263" y="7406"/>
                  </a:cubicBezTo>
                  <a:lnTo>
                    <a:pt x="3263" y="7394"/>
                  </a:lnTo>
                  <a:cubicBezTo>
                    <a:pt x="3251" y="7382"/>
                    <a:pt x="3239" y="7370"/>
                    <a:pt x="3215" y="7358"/>
                  </a:cubicBezTo>
                  <a:cubicBezTo>
                    <a:pt x="3084" y="7216"/>
                    <a:pt x="2858" y="7358"/>
                    <a:pt x="2918" y="7537"/>
                  </a:cubicBezTo>
                  <a:cubicBezTo>
                    <a:pt x="3001" y="7406"/>
                    <a:pt x="3108" y="7477"/>
                    <a:pt x="3096" y="7573"/>
                  </a:cubicBezTo>
                  <a:cubicBezTo>
                    <a:pt x="3096" y="7656"/>
                    <a:pt x="2953" y="7716"/>
                    <a:pt x="2882" y="7716"/>
                  </a:cubicBezTo>
                  <a:cubicBezTo>
                    <a:pt x="2811" y="7716"/>
                    <a:pt x="2751" y="7692"/>
                    <a:pt x="2715" y="7644"/>
                  </a:cubicBezTo>
                  <a:cubicBezTo>
                    <a:pt x="2584" y="7537"/>
                    <a:pt x="2477" y="7275"/>
                    <a:pt x="2799" y="7156"/>
                  </a:cubicBezTo>
                  <a:cubicBezTo>
                    <a:pt x="2489" y="6977"/>
                    <a:pt x="2203" y="7346"/>
                    <a:pt x="2263" y="7656"/>
                  </a:cubicBezTo>
                  <a:cubicBezTo>
                    <a:pt x="2037" y="7608"/>
                    <a:pt x="1989" y="7751"/>
                    <a:pt x="1775" y="7561"/>
                  </a:cubicBezTo>
                  <a:cubicBezTo>
                    <a:pt x="1977" y="8132"/>
                    <a:pt x="2287" y="7989"/>
                    <a:pt x="2501" y="8085"/>
                  </a:cubicBezTo>
                  <a:lnTo>
                    <a:pt x="2501" y="8085"/>
                  </a:lnTo>
                  <a:cubicBezTo>
                    <a:pt x="2013" y="7930"/>
                    <a:pt x="1870" y="8287"/>
                    <a:pt x="1477" y="8311"/>
                  </a:cubicBezTo>
                  <a:cubicBezTo>
                    <a:pt x="1894" y="8656"/>
                    <a:pt x="2156" y="8370"/>
                    <a:pt x="2453" y="8275"/>
                  </a:cubicBezTo>
                  <a:lnTo>
                    <a:pt x="2453" y="8275"/>
                  </a:lnTo>
                  <a:cubicBezTo>
                    <a:pt x="1727" y="8573"/>
                    <a:pt x="1894" y="8966"/>
                    <a:pt x="1608" y="9311"/>
                  </a:cubicBezTo>
                  <a:cubicBezTo>
                    <a:pt x="1953" y="9013"/>
                    <a:pt x="2358" y="9192"/>
                    <a:pt x="2644" y="8466"/>
                  </a:cubicBezTo>
                  <a:lnTo>
                    <a:pt x="2644" y="8466"/>
                  </a:lnTo>
                  <a:cubicBezTo>
                    <a:pt x="2537" y="8763"/>
                    <a:pt x="2251" y="9013"/>
                    <a:pt x="2608" y="9430"/>
                  </a:cubicBezTo>
                  <a:cubicBezTo>
                    <a:pt x="2620" y="9037"/>
                    <a:pt x="2989" y="8894"/>
                    <a:pt x="2834" y="8418"/>
                  </a:cubicBezTo>
                  <a:lnTo>
                    <a:pt x="2834" y="8418"/>
                  </a:lnTo>
                  <a:cubicBezTo>
                    <a:pt x="2930" y="8632"/>
                    <a:pt x="2775" y="8942"/>
                    <a:pt x="3358" y="9144"/>
                  </a:cubicBezTo>
                  <a:cubicBezTo>
                    <a:pt x="3168" y="8918"/>
                    <a:pt x="3311" y="8882"/>
                    <a:pt x="3263" y="8656"/>
                  </a:cubicBezTo>
                  <a:cubicBezTo>
                    <a:pt x="3561" y="8716"/>
                    <a:pt x="3942" y="8430"/>
                    <a:pt x="3763" y="8120"/>
                  </a:cubicBezTo>
                  <a:cubicBezTo>
                    <a:pt x="3632" y="8442"/>
                    <a:pt x="3382" y="8323"/>
                    <a:pt x="3263" y="8204"/>
                  </a:cubicBezTo>
                  <a:cubicBezTo>
                    <a:pt x="3227" y="8156"/>
                    <a:pt x="3203" y="8097"/>
                    <a:pt x="3192" y="8037"/>
                  </a:cubicBezTo>
                  <a:cubicBezTo>
                    <a:pt x="3192" y="7966"/>
                    <a:pt x="3263" y="7823"/>
                    <a:pt x="3346" y="7811"/>
                  </a:cubicBezTo>
                  <a:cubicBezTo>
                    <a:pt x="3430" y="7811"/>
                    <a:pt x="3513" y="7918"/>
                    <a:pt x="3382" y="7989"/>
                  </a:cubicBezTo>
                  <a:cubicBezTo>
                    <a:pt x="3406" y="8001"/>
                    <a:pt x="3430" y="8001"/>
                    <a:pt x="3453" y="7989"/>
                  </a:cubicBezTo>
                  <a:cubicBezTo>
                    <a:pt x="3537" y="7989"/>
                    <a:pt x="3608" y="7918"/>
                    <a:pt x="3608" y="7823"/>
                  </a:cubicBezTo>
                  <a:cubicBezTo>
                    <a:pt x="3608" y="7775"/>
                    <a:pt x="3596" y="7727"/>
                    <a:pt x="3561" y="7692"/>
                  </a:cubicBezTo>
                  <a:cubicBezTo>
                    <a:pt x="3549" y="7680"/>
                    <a:pt x="3537" y="7668"/>
                    <a:pt x="3525" y="7656"/>
                  </a:cubicBezTo>
                  <a:lnTo>
                    <a:pt x="3513" y="7656"/>
                  </a:lnTo>
                  <a:cubicBezTo>
                    <a:pt x="3465" y="7620"/>
                    <a:pt x="3406" y="7620"/>
                    <a:pt x="3358" y="7632"/>
                  </a:cubicBezTo>
                  <a:cubicBezTo>
                    <a:pt x="3596" y="7287"/>
                    <a:pt x="3918" y="7013"/>
                    <a:pt x="4287" y="6846"/>
                  </a:cubicBezTo>
                  <a:cubicBezTo>
                    <a:pt x="3263" y="7477"/>
                    <a:pt x="4346" y="8037"/>
                    <a:pt x="3846" y="8537"/>
                  </a:cubicBezTo>
                  <a:cubicBezTo>
                    <a:pt x="3858" y="8525"/>
                    <a:pt x="3882" y="8501"/>
                    <a:pt x="3894" y="8489"/>
                  </a:cubicBezTo>
                  <a:cubicBezTo>
                    <a:pt x="3882" y="8501"/>
                    <a:pt x="3858" y="8525"/>
                    <a:pt x="3846" y="8537"/>
                  </a:cubicBezTo>
                  <a:cubicBezTo>
                    <a:pt x="4144" y="8370"/>
                    <a:pt x="4287" y="8216"/>
                    <a:pt x="4346" y="8073"/>
                  </a:cubicBezTo>
                  <a:cubicBezTo>
                    <a:pt x="4477" y="7680"/>
                    <a:pt x="4108" y="7513"/>
                    <a:pt x="4120" y="7311"/>
                  </a:cubicBezTo>
                  <a:cubicBezTo>
                    <a:pt x="4311" y="7466"/>
                    <a:pt x="4442" y="7406"/>
                    <a:pt x="4513" y="7216"/>
                  </a:cubicBezTo>
                  <a:cubicBezTo>
                    <a:pt x="4275" y="7239"/>
                    <a:pt x="4239" y="7013"/>
                    <a:pt x="4370" y="6882"/>
                  </a:cubicBezTo>
                  <a:cubicBezTo>
                    <a:pt x="4573" y="6704"/>
                    <a:pt x="5025" y="6668"/>
                    <a:pt x="5132" y="6120"/>
                  </a:cubicBezTo>
                  <a:cubicBezTo>
                    <a:pt x="5180" y="6049"/>
                    <a:pt x="5239" y="5977"/>
                    <a:pt x="5275" y="5894"/>
                  </a:cubicBezTo>
                  <a:cubicBezTo>
                    <a:pt x="5251" y="5977"/>
                    <a:pt x="5228" y="6061"/>
                    <a:pt x="5216" y="6156"/>
                  </a:cubicBezTo>
                  <a:cubicBezTo>
                    <a:pt x="4906" y="6608"/>
                    <a:pt x="5204" y="6954"/>
                    <a:pt x="5204" y="7227"/>
                  </a:cubicBezTo>
                  <a:cubicBezTo>
                    <a:pt x="5204" y="7418"/>
                    <a:pt x="5025" y="7549"/>
                    <a:pt x="4882" y="7370"/>
                  </a:cubicBezTo>
                  <a:cubicBezTo>
                    <a:pt x="4799" y="7549"/>
                    <a:pt x="4858" y="7680"/>
                    <a:pt x="5085" y="7716"/>
                  </a:cubicBezTo>
                  <a:cubicBezTo>
                    <a:pt x="4954" y="7858"/>
                    <a:pt x="4573" y="7716"/>
                    <a:pt x="4394" y="8085"/>
                  </a:cubicBezTo>
                  <a:cubicBezTo>
                    <a:pt x="4323" y="8239"/>
                    <a:pt x="4323" y="8442"/>
                    <a:pt x="4418" y="8775"/>
                  </a:cubicBezTo>
                  <a:lnTo>
                    <a:pt x="4418" y="8775"/>
                  </a:lnTo>
                  <a:cubicBezTo>
                    <a:pt x="4430" y="8061"/>
                    <a:pt x="5585" y="8442"/>
                    <a:pt x="5311" y="7275"/>
                  </a:cubicBezTo>
                  <a:lnTo>
                    <a:pt x="5311" y="7275"/>
                  </a:lnTo>
                  <a:cubicBezTo>
                    <a:pt x="5442" y="7656"/>
                    <a:pt x="5478" y="8085"/>
                    <a:pt x="5406" y="8489"/>
                  </a:cubicBezTo>
                  <a:cubicBezTo>
                    <a:pt x="5370" y="8454"/>
                    <a:pt x="5335" y="8418"/>
                    <a:pt x="5287" y="8406"/>
                  </a:cubicBezTo>
                  <a:lnTo>
                    <a:pt x="5275" y="8406"/>
                  </a:lnTo>
                  <a:cubicBezTo>
                    <a:pt x="5251" y="8406"/>
                    <a:pt x="5228" y="8406"/>
                    <a:pt x="5216" y="8406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cubicBezTo>
                    <a:pt x="5108" y="8728"/>
                    <a:pt x="5120" y="8740"/>
                    <a:pt x="5132" y="8740"/>
                  </a:cubicBezTo>
                  <a:cubicBezTo>
                    <a:pt x="5097" y="8597"/>
                    <a:pt x="5228" y="8573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80" y="8954"/>
                    <a:pt x="5132" y="8978"/>
                    <a:pt x="5061" y="8978"/>
                  </a:cubicBezTo>
                  <a:cubicBezTo>
                    <a:pt x="4906" y="8990"/>
                    <a:pt x="4632" y="8882"/>
                    <a:pt x="4763" y="8561"/>
                  </a:cubicBezTo>
                  <a:cubicBezTo>
                    <a:pt x="4430" y="8656"/>
                    <a:pt x="4489" y="9121"/>
                    <a:pt x="4751" y="9299"/>
                  </a:cubicBezTo>
                  <a:cubicBezTo>
                    <a:pt x="4549" y="9418"/>
                    <a:pt x="4620" y="9561"/>
                    <a:pt x="4335" y="9585"/>
                  </a:cubicBezTo>
                  <a:cubicBezTo>
                    <a:pt x="4882" y="9847"/>
                    <a:pt x="5001" y="9513"/>
                    <a:pt x="5216" y="9430"/>
                  </a:cubicBezTo>
                  <a:lnTo>
                    <a:pt x="5216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204" y="10264"/>
                    <a:pt x="5180" y="9883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54" y="10942"/>
                  </a:cubicBezTo>
                  <a:cubicBezTo>
                    <a:pt x="5489" y="10490"/>
                    <a:pt x="5894" y="10311"/>
                    <a:pt x="5585" y="9597"/>
                  </a:cubicBezTo>
                  <a:lnTo>
                    <a:pt x="5585" y="9597"/>
                  </a:lnTo>
                  <a:cubicBezTo>
                    <a:pt x="5716" y="9883"/>
                    <a:pt x="5704" y="10264"/>
                    <a:pt x="6251" y="10311"/>
                  </a:cubicBezTo>
                  <a:cubicBezTo>
                    <a:pt x="5990" y="10013"/>
                    <a:pt x="6132" y="9668"/>
                    <a:pt x="5692" y="9430"/>
                  </a:cubicBezTo>
                  <a:lnTo>
                    <a:pt x="5692" y="9430"/>
                  </a:lnTo>
                  <a:cubicBezTo>
                    <a:pt x="5906" y="9513"/>
                    <a:pt x="6025" y="9847"/>
                    <a:pt x="6573" y="9585"/>
                  </a:cubicBezTo>
                  <a:cubicBezTo>
                    <a:pt x="6275" y="9561"/>
                    <a:pt x="6347" y="9430"/>
                    <a:pt x="6156" y="9299"/>
                  </a:cubicBezTo>
                  <a:cubicBezTo>
                    <a:pt x="6418" y="9121"/>
                    <a:pt x="6478" y="8656"/>
                    <a:pt x="6132" y="8561"/>
                  </a:cubicBezTo>
                  <a:cubicBezTo>
                    <a:pt x="6275" y="8882"/>
                    <a:pt x="6013" y="8978"/>
                    <a:pt x="5835" y="8978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80" y="8573"/>
                    <a:pt x="5811" y="8597"/>
                    <a:pt x="5775" y="8740"/>
                  </a:cubicBezTo>
                  <a:lnTo>
                    <a:pt x="5799" y="8728"/>
                  </a:lnTo>
                  <a:cubicBezTo>
                    <a:pt x="5835" y="8692"/>
                    <a:pt x="5859" y="8644"/>
                    <a:pt x="5870" y="8597"/>
                  </a:cubicBezTo>
                  <a:cubicBezTo>
                    <a:pt x="5870" y="8501"/>
                    <a:pt x="5787" y="8418"/>
                    <a:pt x="5692" y="8406"/>
                  </a:cubicBezTo>
                  <a:cubicBezTo>
                    <a:pt x="5668" y="8406"/>
                    <a:pt x="5656" y="8406"/>
                    <a:pt x="5632" y="8406"/>
                  </a:cubicBezTo>
                  <a:lnTo>
                    <a:pt x="5620" y="8406"/>
                  </a:lnTo>
                  <a:cubicBezTo>
                    <a:pt x="5573" y="8418"/>
                    <a:pt x="5537" y="8454"/>
                    <a:pt x="5501" y="8489"/>
                  </a:cubicBezTo>
                  <a:cubicBezTo>
                    <a:pt x="5430" y="8085"/>
                    <a:pt x="5454" y="7668"/>
                    <a:pt x="5597" y="7275"/>
                  </a:cubicBezTo>
                  <a:cubicBezTo>
                    <a:pt x="5323" y="8454"/>
                    <a:pt x="6478" y="8061"/>
                    <a:pt x="6490" y="8787"/>
                  </a:cubicBezTo>
                  <a:cubicBezTo>
                    <a:pt x="6490" y="8763"/>
                    <a:pt x="6490" y="8740"/>
                    <a:pt x="6490" y="8716"/>
                  </a:cubicBezTo>
                  <a:cubicBezTo>
                    <a:pt x="6490" y="8740"/>
                    <a:pt x="6490" y="8763"/>
                    <a:pt x="6490" y="8787"/>
                  </a:cubicBezTo>
                  <a:cubicBezTo>
                    <a:pt x="6585" y="8454"/>
                    <a:pt x="6585" y="8239"/>
                    <a:pt x="6513" y="8097"/>
                  </a:cubicBezTo>
                  <a:cubicBezTo>
                    <a:pt x="6323" y="7727"/>
                    <a:pt x="5954" y="7870"/>
                    <a:pt x="5823" y="7716"/>
                  </a:cubicBezTo>
                  <a:cubicBezTo>
                    <a:pt x="6049" y="7692"/>
                    <a:pt x="6109" y="7561"/>
                    <a:pt x="6025" y="7382"/>
                  </a:cubicBezTo>
                  <a:cubicBezTo>
                    <a:pt x="5882" y="7561"/>
                    <a:pt x="5692" y="7418"/>
                    <a:pt x="5692" y="7239"/>
                  </a:cubicBezTo>
                  <a:cubicBezTo>
                    <a:pt x="5704" y="6965"/>
                    <a:pt x="5990" y="6620"/>
                    <a:pt x="5692" y="6168"/>
                  </a:cubicBezTo>
                  <a:cubicBezTo>
                    <a:pt x="5680" y="6073"/>
                    <a:pt x="5656" y="5989"/>
                    <a:pt x="5632" y="5894"/>
                  </a:cubicBezTo>
                  <a:cubicBezTo>
                    <a:pt x="5668" y="5977"/>
                    <a:pt x="5716" y="6061"/>
                    <a:pt x="5775" y="6132"/>
                  </a:cubicBezTo>
                  <a:cubicBezTo>
                    <a:pt x="5882" y="6668"/>
                    <a:pt x="6335" y="6704"/>
                    <a:pt x="6525" y="6894"/>
                  </a:cubicBezTo>
                  <a:cubicBezTo>
                    <a:pt x="6668" y="7013"/>
                    <a:pt x="6632" y="7251"/>
                    <a:pt x="6394" y="7227"/>
                  </a:cubicBezTo>
                  <a:cubicBezTo>
                    <a:pt x="6466" y="7406"/>
                    <a:pt x="6597" y="7466"/>
                    <a:pt x="6787" y="7323"/>
                  </a:cubicBezTo>
                  <a:cubicBezTo>
                    <a:pt x="6799" y="7513"/>
                    <a:pt x="6430" y="7692"/>
                    <a:pt x="6561" y="8073"/>
                  </a:cubicBezTo>
                  <a:cubicBezTo>
                    <a:pt x="6609" y="8228"/>
                    <a:pt x="6763" y="8370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2" y="7025"/>
                    <a:pt x="7323" y="7311"/>
                    <a:pt x="7561" y="7656"/>
                  </a:cubicBezTo>
                  <a:cubicBezTo>
                    <a:pt x="7514" y="7644"/>
                    <a:pt x="7454" y="7644"/>
                    <a:pt x="7418" y="7680"/>
                  </a:cubicBezTo>
                  <a:lnTo>
                    <a:pt x="7406" y="7680"/>
                  </a:lnTo>
                  <a:cubicBezTo>
                    <a:pt x="7394" y="7692"/>
                    <a:pt x="7383" y="7704"/>
                    <a:pt x="7371" y="7716"/>
                  </a:cubicBezTo>
                  <a:cubicBezTo>
                    <a:pt x="7216" y="7847"/>
                    <a:pt x="7359" y="8073"/>
                    <a:pt x="7549" y="8013"/>
                  </a:cubicBezTo>
                  <a:cubicBezTo>
                    <a:pt x="7418" y="7942"/>
                    <a:pt x="7502" y="7823"/>
                    <a:pt x="7585" y="7835"/>
                  </a:cubicBezTo>
                  <a:cubicBezTo>
                    <a:pt x="7668" y="7847"/>
                    <a:pt x="7728" y="7978"/>
                    <a:pt x="7728" y="8061"/>
                  </a:cubicBezTo>
                  <a:cubicBezTo>
                    <a:pt x="7728" y="8120"/>
                    <a:pt x="7704" y="8180"/>
                    <a:pt x="7656" y="8216"/>
                  </a:cubicBezTo>
                  <a:cubicBezTo>
                    <a:pt x="7549" y="8347"/>
                    <a:pt x="7299" y="8466"/>
                    <a:pt x="7168" y="8132"/>
                  </a:cubicBezTo>
                  <a:cubicBezTo>
                    <a:pt x="6990" y="8442"/>
                    <a:pt x="7359" y="8728"/>
                    <a:pt x="7668" y="8668"/>
                  </a:cubicBezTo>
                  <a:cubicBezTo>
                    <a:pt x="7621" y="8894"/>
                    <a:pt x="7764" y="8942"/>
                    <a:pt x="7573" y="9168"/>
                  </a:cubicBezTo>
                  <a:cubicBezTo>
                    <a:pt x="8156" y="8966"/>
                    <a:pt x="8002" y="8656"/>
                    <a:pt x="8097" y="8430"/>
                  </a:cubicBezTo>
                  <a:lnTo>
                    <a:pt x="8097" y="8430"/>
                  </a:lnTo>
                  <a:cubicBezTo>
                    <a:pt x="7942" y="8918"/>
                    <a:pt x="8299" y="9061"/>
                    <a:pt x="8323" y="9454"/>
                  </a:cubicBezTo>
                  <a:cubicBezTo>
                    <a:pt x="8680" y="9037"/>
                    <a:pt x="8395" y="8775"/>
                    <a:pt x="8287" y="8478"/>
                  </a:cubicBezTo>
                  <a:lnTo>
                    <a:pt x="8287" y="8478"/>
                  </a:lnTo>
                  <a:cubicBezTo>
                    <a:pt x="8585" y="9204"/>
                    <a:pt x="8978" y="9037"/>
                    <a:pt x="9323" y="9335"/>
                  </a:cubicBezTo>
                  <a:cubicBezTo>
                    <a:pt x="9026" y="8990"/>
                    <a:pt x="9204" y="8573"/>
                    <a:pt x="8478" y="8287"/>
                  </a:cubicBezTo>
                  <a:lnTo>
                    <a:pt x="8478" y="8287"/>
                  </a:lnTo>
                  <a:cubicBezTo>
                    <a:pt x="8776" y="8394"/>
                    <a:pt x="9026" y="8680"/>
                    <a:pt x="9442" y="8323"/>
                  </a:cubicBezTo>
                  <a:cubicBezTo>
                    <a:pt x="9049" y="8311"/>
                    <a:pt x="8907" y="7942"/>
                    <a:pt x="8430" y="8097"/>
                  </a:cubicBezTo>
                  <a:lnTo>
                    <a:pt x="8430" y="8097"/>
                  </a:lnTo>
                  <a:cubicBezTo>
                    <a:pt x="8645" y="8001"/>
                    <a:pt x="8954" y="8156"/>
                    <a:pt x="9157" y="7585"/>
                  </a:cubicBezTo>
                  <a:cubicBezTo>
                    <a:pt x="8930" y="7775"/>
                    <a:pt x="8895" y="7632"/>
                    <a:pt x="8668" y="7668"/>
                  </a:cubicBezTo>
                  <a:cubicBezTo>
                    <a:pt x="8728" y="7370"/>
                    <a:pt x="8442" y="7001"/>
                    <a:pt x="8133" y="7168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8" y="7716"/>
                    <a:pt x="8109" y="7739"/>
                    <a:pt x="8049" y="7739"/>
                  </a:cubicBezTo>
                  <a:cubicBezTo>
                    <a:pt x="7978" y="7739"/>
                    <a:pt x="7835" y="7680"/>
                    <a:pt x="7823" y="7585"/>
                  </a:cubicBezTo>
                  <a:cubicBezTo>
                    <a:pt x="7823" y="7501"/>
                    <a:pt x="7930" y="7418"/>
                    <a:pt x="8002" y="7549"/>
                  </a:cubicBezTo>
                  <a:cubicBezTo>
                    <a:pt x="8002" y="7525"/>
                    <a:pt x="8002" y="7501"/>
                    <a:pt x="8002" y="7489"/>
                  </a:cubicBezTo>
                  <a:cubicBezTo>
                    <a:pt x="8002" y="7394"/>
                    <a:pt x="7930" y="7323"/>
                    <a:pt x="7835" y="7323"/>
                  </a:cubicBezTo>
                  <a:cubicBezTo>
                    <a:pt x="7787" y="7323"/>
                    <a:pt x="7740" y="7335"/>
                    <a:pt x="7704" y="7370"/>
                  </a:cubicBezTo>
                  <a:cubicBezTo>
                    <a:pt x="7692" y="7382"/>
                    <a:pt x="7680" y="7394"/>
                    <a:pt x="7668" y="7418"/>
                  </a:cubicBezTo>
                  <a:lnTo>
                    <a:pt x="7656" y="7430"/>
                  </a:lnTo>
                  <a:cubicBezTo>
                    <a:pt x="7633" y="7466"/>
                    <a:pt x="7621" y="7513"/>
                    <a:pt x="7633" y="7561"/>
                  </a:cubicBezTo>
                  <a:cubicBezTo>
                    <a:pt x="7287" y="7335"/>
                    <a:pt x="7013" y="7013"/>
                    <a:pt x="6835" y="6644"/>
                  </a:cubicBezTo>
                  <a:cubicBezTo>
                    <a:pt x="7478" y="7668"/>
                    <a:pt x="8025" y="6573"/>
                    <a:pt x="8537" y="7085"/>
                  </a:cubicBezTo>
                  <a:lnTo>
                    <a:pt x="8478" y="7037"/>
                  </a:lnTo>
                  <a:cubicBezTo>
                    <a:pt x="8502" y="7049"/>
                    <a:pt x="8526" y="7061"/>
                    <a:pt x="8537" y="7085"/>
                  </a:cubicBezTo>
                  <a:cubicBezTo>
                    <a:pt x="8371" y="6787"/>
                    <a:pt x="8216" y="6644"/>
                    <a:pt x="8061" y="6584"/>
                  </a:cubicBezTo>
                  <a:cubicBezTo>
                    <a:pt x="7680" y="6454"/>
                    <a:pt x="7502" y="6823"/>
                    <a:pt x="7311" y="6811"/>
                  </a:cubicBezTo>
                  <a:cubicBezTo>
                    <a:pt x="7454" y="6620"/>
                    <a:pt x="7394" y="6489"/>
                    <a:pt x="7216" y="6418"/>
                  </a:cubicBezTo>
                  <a:cubicBezTo>
                    <a:pt x="7240" y="6644"/>
                    <a:pt x="7002" y="6680"/>
                    <a:pt x="6882" y="6549"/>
                  </a:cubicBezTo>
                  <a:cubicBezTo>
                    <a:pt x="6692" y="6346"/>
                    <a:pt x="6656" y="5894"/>
                    <a:pt x="6120" y="5799"/>
                  </a:cubicBezTo>
                  <a:cubicBezTo>
                    <a:pt x="6049" y="5739"/>
                    <a:pt x="5966" y="5692"/>
                    <a:pt x="5882" y="5644"/>
                  </a:cubicBezTo>
                  <a:cubicBezTo>
                    <a:pt x="5978" y="5680"/>
                    <a:pt x="6061" y="5692"/>
                    <a:pt x="6156" y="5703"/>
                  </a:cubicBezTo>
                  <a:cubicBezTo>
                    <a:pt x="6597" y="6025"/>
                    <a:pt x="6954" y="5727"/>
                    <a:pt x="7228" y="5715"/>
                  </a:cubicBezTo>
                  <a:cubicBezTo>
                    <a:pt x="7406" y="5715"/>
                    <a:pt x="7549" y="5894"/>
                    <a:pt x="7371" y="6049"/>
                  </a:cubicBezTo>
                  <a:cubicBezTo>
                    <a:pt x="7549" y="6132"/>
                    <a:pt x="7680" y="6073"/>
                    <a:pt x="7704" y="5834"/>
                  </a:cubicBezTo>
                  <a:cubicBezTo>
                    <a:pt x="7859" y="5965"/>
                    <a:pt x="7704" y="6346"/>
                    <a:pt x="8085" y="6525"/>
                  </a:cubicBezTo>
                  <a:cubicBezTo>
                    <a:pt x="8228" y="6596"/>
                    <a:pt x="8442" y="6608"/>
                    <a:pt x="8776" y="6513"/>
                  </a:cubicBezTo>
                  <a:lnTo>
                    <a:pt x="8776" y="6513"/>
                  </a:lnTo>
                  <a:cubicBezTo>
                    <a:pt x="8061" y="6501"/>
                    <a:pt x="8442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41"/>
                    <a:pt x="8490" y="5525"/>
                  </a:cubicBezTo>
                  <a:cubicBezTo>
                    <a:pt x="8442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68"/>
                    <a:pt x="8406" y="5692"/>
                    <a:pt x="8406" y="5715"/>
                  </a:cubicBezTo>
                  <a:cubicBezTo>
                    <a:pt x="8406" y="5894"/>
                    <a:pt x="8657" y="5953"/>
                    <a:pt x="8740" y="5787"/>
                  </a:cubicBezTo>
                  <a:cubicBezTo>
                    <a:pt x="8585" y="5834"/>
                    <a:pt x="8573" y="5692"/>
                    <a:pt x="8633" y="5644"/>
                  </a:cubicBezTo>
                  <a:cubicBezTo>
                    <a:pt x="8704" y="5584"/>
                    <a:pt x="8847" y="5644"/>
                    <a:pt x="8907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3" y="6287"/>
                    <a:pt x="8561" y="6156"/>
                  </a:cubicBezTo>
                  <a:cubicBezTo>
                    <a:pt x="8657" y="6501"/>
                    <a:pt x="9121" y="6442"/>
                    <a:pt x="9288" y="6180"/>
                  </a:cubicBezTo>
                  <a:cubicBezTo>
                    <a:pt x="9419" y="6370"/>
                    <a:pt x="9549" y="6299"/>
                    <a:pt x="9573" y="6596"/>
                  </a:cubicBezTo>
                  <a:cubicBezTo>
                    <a:pt x="9835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57" y="6156"/>
                    <a:pt x="10026" y="6013"/>
                    <a:pt x="10311" y="6275"/>
                  </a:cubicBezTo>
                  <a:cubicBezTo>
                    <a:pt x="10264" y="5727"/>
                    <a:pt x="9871" y="5739"/>
                    <a:pt x="9597" y="5608"/>
                  </a:cubicBezTo>
                  <a:lnTo>
                    <a:pt x="9597" y="5608"/>
                  </a:lnTo>
                  <a:cubicBezTo>
                    <a:pt x="10311" y="5906"/>
                    <a:pt x="10490" y="5513"/>
                    <a:pt x="10931" y="5477"/>
                  </a:cubicBezTo>
                  <a:cubicBezTo>
                    <a:pt x="10490" y="5430"/>
                    <a:pt x="10311" y="5025"/>
                    <a:pt x="9597" y="5334"/>
                  </a:cubicBezTo>
                  <a:lnTo>
                    <a:pt x="9597" y="5334"/>
                  </a:lnTo>
                  <a:cubicBezTo>
                    <a:pt x="9871" y="5203"/>
                    <a:pt x="10264" y="5215"/>
                    <a:pt x="10311" y="4679"/>
                  </a:cubicBezTo>
                  <a:cubicBezTo>
                    <a:pt x="10014" y="4941"/>
                    <a:pt x="9657" y="4787"/>
                    <a:pt x="9430" y="5239"/>
                  </a:cubicBezTo>
                  <a:lnTo>
                    <a:pt x="9430" y="5239"/>
                  </a:lnTo>
                  <a:cubicBezTo>
                    <a:pt x="9514" y="5013"/>
                    <a:pt x="9835" y="4906"/>
                    <a:pt x="9573" y="4346"/>
                  </a:cubicBezTo>
                  <a:cubicBezTo>
                    <a:pt x="9549" y="4644"/>
                    <a:pt x="9419" y="4572"/>
                    <a:pt x="9288" y="4763"/>
                  </a:cubicBezTo>
                  <a:cubicBezTo>
                    <a:pt x="9121" y="4513"/>
                    <a:pt x="8657" y="4441"/>
                    <a:pt x="8561" y="4787"/>
                  </a:cubicBezTo>
                  <a:cubicBezTo>
                    <a:pt x="8883" y="4656"/>
                    <a:pt x="8978" y="4918"/>
                    <a:pt x="8966" y="5084"/>
                  </a:cubicBezTo>
                  <a:cubicBezTo>
                    <a:pt x="8966" y="5144"/>
                    <a:pt x="8942" y="5203"/>
                    <a:pt x="8907" y="5251"/>
                  </a:cubicBezTo>
                  <a:cubicBezTo>
                    <a:pt x="8847" y="5299"/>
                    <a:pt x="8704" y="5358"/>
                    <a:pt x="8633" y="5311"/>
                  </a:cubicBezTo>
                  <a:cubicBezTo>
                    <a:pt x="8573" y="5251"/>
                    <a:pt x="8597" y="5108"/>
                    <a:pt x="8740" y="5156"/>
                  </a:cubicBezTo>
                  <a:cubicBezTo>
                    <a:pt x="8657" y="4989"/>
                    <a:pt x="8406" y="5049"/>
                    <a:pt x="8406" y="5239"/>
                  </a:cubicBezTo>
                  <a:cubicBezTo>
                    <a:pt x="8406" y="5251"/>
                    <a:pt x="8406" y="5275"/>
                    <a:pt x="8406" y="5287"/>
                  </a:cubicBezTo>
                  <a:lnTo>
                    <a:pt x="8406" y="5299"/>
                  </a:lnTo>
                  <a:cubicBezTo>
                    <a:pt x="8418" y="5346"/>
                    <a:pt x="8442" y="5394"/>
                    <a:pt x="8490" y="5418"/>
                  </a:cubicBezTo>
                  <a:cubicBezTo>
                    <a:pt x="8073" y="5501"/>
                    <a:pt x="7656" y="5465"/>
                    <a:pt x="7263" y="5334"/>
                  </a:cubicBezTo>
                  <a:cubicBezTo>
                    <a:pt x="8442" y="5608"/>
                    <a:pt x="8061" y="4441"/>
                    <a:pt x="8776" y="4441"/>
                  </a:cubicBezTo>
                  <a:lnTo>
                    <a:pt x="8704" y="4441"/>
                  </a:lnTo>
                  <a:cubicBezTo>
                    <a:pt x="8728" y="4429"/>
                    <a:pt x="8752" y="4429"/>
                    <a:pt x="8776" y="4441"/>
                  </a:cubicBezTo>
                  <a:cubicBezTo>
                    <a:pt x="8442" y="4346"/>
                    <a:pt x="8240" y="4346"/>
                    <a:pt x="8085" y="4418"/>
                  </a:cubicBezTo>
                  <a:cubicBezTo>
                    <a:pt x="7728" y="4596"/>
                    <a:pt x="7859" y="4977"/>
                    <a:pt x="7716" y="5108"/>
                  </a:cubicBezTo>
                  <a:cubicBezTo>
                    <a:pt x="7680" y="4870"/>
                    <a:pt x="7549" y="4822"/>
                    <a:pt x="7371" y="4894"/>
                  </a:cubicBezTo>
                  <a:cubicBezTo>
                    <a:pt x="7549" y="5049"/>
                    <a:pt x="7418" y="5239"/>
                    <a:pt x="7240" y="5227"/>
                  </a:cubicBezTo>
                  <a:cubicBezTo>
                    <a:pt x="6966" y="5215"/>
                    <a:pt x="6609" y="4930"/>
                    <a:pt x="6156" y="5239"/>
                  </a:cubicBezTo>
                  <a:cubicBezTo>
                    <a:pt x="6073" y="5251"/>
                    <a:pt x="5978" y="5275"/>
                    <a:pt x="5894" y="5299"/>
                  </a:cubicBezTo>
                  <a:cubicBezTo>
                    <a:pt x="5978" y="5251"/>
                    <a:pt x="6049" y="5203"/>
                    <a:pt x="6120" y="5144"/>
                  </a:cubicBezTo>
                  <a:cubicBezTo>
                    <a:pt x="6668" y="5049"/>
                    <a:pt x="6704" y="4596"/>
                    <a:pt x="6894" y="4394"/>
                  </a:cubicBezTo>
                  <a:cubicBezTo>
                    <a:pt x="7013" y="4263"/>
                    <a:pt x="7240" y="4298"/>
                    <a:pt x="7216" y="4537"/>
                  </a:cubicBezTo>
                  <a:cubicBezTo>
                    <a:pt x="7406" y="4465"/>
                    <a:pt x="7454" y="4322"/>
                    <a:pt x="7311" y="4144"/>
                  </a:cubicBezTo>
                  <a:cubicBezTo>
                    <a:pt x="7514" y="4132"/>
                    <a:pt x="7680" y="4501"/>
                    <a:pt x="8073" y="4370"/>
                  </a:cubicBezTo>
                  <a:cubicBezTo>
                    <a:pt x="8216" y="4310"/>
                    <a:pt x="8371" y="4168"/>
                    <a:pt x="8549" y="3858"/>
                  </a:cubicBezTo>
                  <a:lnTo>
                    <a:pt x="8549" y="3858"/>
                  </a:lnTo>
                  <a:cubicBezTo>
                    <a:pt x="8025" y="4358"/>
                    <a:pt x="7478" y="3263"/>
                    <a:pt x="6847" y="4298"/>
                  </a:cubicBezTo>
                  <a:lnTo>
                    <a:pt x="6847" y="4298"/>
                  </a:lnTo>
                  <a:cubicBezTo>
                    <a:pt x="7025" y="3917"/>
                    <a:pt x="7299" y="3608"/>
                    <a:pt x="7644" y="3370"/>
                  </a:cubicBezTo>
                  <a:cubicBezTo>
                    <a:pt x="7633" y="3417"/>
                    <a:pt x="7644" y="3465"/>
                    <a:pt x="7668" y="3513"/>
                  </a:cubicBezTo>
                  <a:lnTo>
                    <a:pt x="7680" y="3525"/>
                  </a:lnTo>
                  <a:cubicBezTo>
                    <a:pt x="7680" y="3536"/>
                    <a:pt x="7692" y="3548"/>
                    <a:pt x="7716" y="3560"/>
                  </a:cubicBezTo>
                  <a:cubicBezTo>
                    <a:pt x="7847" y="3703"/>
                    <a:pt x="8073" y="3560"/>
                    <a:pt x="8014" y="3382"/>
                  </a:cubicBezTo>
                  <a:cubicBezTo>
                    <a:pt x="7942" y="3513"/>
                    <a:pt x="7823" y="3429"/>
                    <a:pt x="7835" y="3346"/>
                  </a:cubicBezTo>
                  <a:cubicBezTo>
                    <a:pt x="7847" y="3263"/>
                    <a:pt x="7978" y="3203"/>
                    <a:pt x="8061" y="3203"/>
                  </a:cubicBezTo>
                  <a:cubicBezTo>
                    <a:pt x="8121" y="3203"/>
                    <a:pt x="8180" y="3227"/>
                    <a:pt x="8216" y="3275"/>
                  </a:cubicBezTo>
                  <a:cubicBezTo>
                    <a:pt x="8347" y="3382"/>
                    <a:pt x="8454" y="3632"/>
                    <a:pt x="8133" y="3763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5" y="3310"/>
                    <a:pt x="8942" y="3167"/>
                    <a:pt x="9168" y="3358"/>
                  </a:cubicBezTo>
                  <a:cubicBezTo>
                    <a:pt x="8966" y="2786"/>
                    <a:pt x="8645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8" y="2251"/>
                    <a:pt x="8776" y="2536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8" y="1953"/>
                    <a:pt x="9335" y="1608"/>
                  </a:cubicBezTo>
                  <a:cubicBezTo>
                    <a:pt x="8990" y="1893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5" y="2155"/>
                    <a:pt x="8680" y="1893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2" y="2286"/>
                    <a:pt x="8156" y="1977"/>
                    <a:pt x="7585" y="1774"/>
                  </a:cubicBezTo>
                  <a:cubicBezTo>
                    <a:pt x="7775" y="2001"/>
                    <a:pt x="7633" y="2036"/>
                    <a:pt x="7668" y="2263"/>
                  </a:cubicBezTo>
                  <a:cubicBezTo>
                    <a:pt x="7371" y="2203"/>
                    <a:pt x="7002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85" y="3108"/>
                  </a:cubicBezTo>
                  <a:cubicBezTo>
                    <a:pt x="7502" y="3108"/>
                    <a:pt x="7418" y="3001"/>
                    <a:pt x="7549" y="2929"/>
                  </a:cubicBezTo>
                  <a:cubicBezTo>
                    <a:pt x="7371" y="2858"/>
                    <a:pt x="7228" y="3096"/>
                    <a:pt x="7371" y="3227"/>
                  </a:cubicBezTo>
                  <a:cubicBezTo>
                    <a:pt x="7383" y="3239"/>
                    <a:pt x="7394" y="3251"/>
                    <a:pt x="7418" y="3263"/>
                  </a:cubicBezTo>
                  <a:lnTo>
                    <a:pt x="7430" y="3275"/>
                  </a:lnTo>
                  <a:cubicBezTo>
                    <a:pt x="7466" y="3298"/>
                    <a:pt x="7514" y="3298"/>
                    <a:pt x="7561" y="3298"/>
                  </a:cubicBezTo>
                  <a:cubicBezTo>
                    <a:pt x="7335" y="3644"/>
                    <a:pt x="7013" y="3917"/>
                    <a:pt x="6632" y="4096"/>
                  </a:cubicBezTo>
                  <a:cubicBezTo>
                    <a:pt x="7668" y="3453"/>
                    <a:pt x="6573" y="2905"/>
                    <a:pt x="7073" y="2393"/>
                  </a:cubicBezTo>
                  <a:lnTo>
                    <a:pt x="7025" y="2441"/>
                  </a:lnTo>
                  <a:cubicBezTo>
                    <a:pt x="7037" y="2429"/>
                    <a:pt x="7061" y="2405"/>
                    <a:pt x="7073" y="2393"/>
                  </a:cubicBezTo>
                  <a:cubicBezTo>
                    <a:pt x="6775" y="2560"/>
                    <a:pt x="6632" y="2715"/>
                    <a:pt x="6573" y="2858"/>
                  </a:cubicBezTo>
                  <a:cubicBezTo>
                    <a:pt x="6442" y="3251"/>
                    <a:pt x="6811" y="3417"/>
                    <a:pt x="6799" y="3620"/>
                  </a:cubicBezTo>
                  <a:cubicBezTo>
                    <a:pt x="6609" y="3477"/>
                    <a:pt x="6478" y="3525"/>
                    <a:pt x="6406" y="3715"/>
                  </a:cubicBezTo>
                  <a:cubicBezTo>
                    <a:pt x="6644" y="3691"/>
                    <a:pt x="6680" y="3917"/>
                    <a:pt x="6549" y="4048"/>
                  </a:cubicBezTo>
                  <a:cubicBezTo>
                    <a:pt x="6347" y="4227"/>
                    <a:pt x="5894" y="4275"/>
                    <a:pt x="5787" y="4810"/>
                  </a:cubicBezTo>
                  <a:cubicBezTo>
                    <a:pt x="5739" y="4882"/>
                    <a:pt x="5680" y="4953"/>
                    <a:pt x="5644" y="5037"/>
                  </a:cubicBezTo>
                  <a:cubicBezTo>
                    <a:pt x="5668" y="4953"/>
                    <a:pt x="5692" y="4858"/>
                    <a:pt x="5704" y="4775"/>
                  </a:cubicBezTo>
                  <a:cubicBezTo>
                    <a:pt x="6013" y="4322"/>
                    <a:pt x="5716" y="3977"/>
                    <a:pt x="5716" y="3703"/>
                  </a:cubicBezTo>
                  <a:cubicBezTo>
                    <a:pt x="5704" y="3513"/>
                    <a:pt x="5894" y="3382"/>
                    <a:pt x="6037" y="3560"/>
                  </a:cubicBezTo>
                  <a:cubicBezTo>
                    <a:pt x="6120" y="3382"/>
                    <a:pt x="6061" y="3251"/>
                    <a:pt x="5835" y="3215"/>
                  </a:cubicBezTo>
                  <a:cubicBezTo>
                    <a:pt x="5966" y="3072"/>
                    <a:pt x="6347" y="3215"/>
                    <a:pt x="6525" y="2846"/>
                  </a:cubicBezTo>
                  <a:cubicBezTo>
                    <a:pt x="6597" y="2691"/>
                    <a:pt x="6597" y="2489"/>
                    <a:pt x="6501" y="2155"/>
                  </a:cubicBezTo>
                  <a:cubicBezTo>
                    <a:pt x="6490" y="2870"/>
                    <a:pt x="5335" y="2489"/>
                    <a:pt x="5609" y="3667"/>
                  </a:cubicBezTo>
                  <a:cubicBezTo>
                    <a:pt x="5466" y="3275"/>
                    <a:pt x="5442" y="2858"/>
                    <a:pt x="5513" y="2453"/>
                  </a:cubicBezTo>
                  <a:cubicBezTo>
                    <a:pt x="5549" y="2489"/>
                    <a:pt x="5585" y="2513"/>
                    <a:pt x="5632" y="2524"/>
                  </a:cubicBezTo>
                  <a:lnTo>
                    <a:pt x="5644" y="2524"/>
                  </a:lnTo>
                  <a:cubicBezTo>
                    <a:pt x="5668" y="2524"/>
                    <a:pt x="5680" y="2524"/>
                    <a:pt x="5704" y="2524"/>
                  </a:cubicBezTo>
                  <a:cubicBezTo>
                    <a:pt x="5870" y="2524"/>
                    <a:pt x="5942" y="2322"/>
                    <a:pt x="5811" y="2215"/>
                  </a:cubicBezTo>
                  <a:lnTo>
                    <a:pt x="5787" y="2191"/>
                  </a:lnTo>
                  <a:cubicBezTo>
                    <a:pt x="5823" y="2346"/>
                    <a:pt x="5692" y="2358"/>
                    <a:pt x="5632" y="2298"/>
                  </a:cubicBezTo>
                  <a:cubicBezTo>
                    <a:pt x="5585" y="2227"/>
                    <a:pt x="5632" y="2084"/>
                    <a:pt x="5692" y="2024"/>
                  </a:cubicBezTo>
                  <a:cubicBezTo>
                    <a:pt x="5728" y="1989"/>
                    <a:pt x="5787" y="1965"/>
                    <a:pt x="5859" y="1965"/>
                  </a:cubicBezTo>
                  <a:cubicBezTo>
                    <a:pt x="6013" y="1953"/>
                    <a:pt x="6287" y="2048"/>
                    <a:pt x="6156" y="2370"/>
                  </a:cubicBezTo>
                  <a:cubicBezTo>
                    <a:pt x="6490" y="2274"/>
                    <a:pt x="6430" y="1810"/>
                    <a:pt x="6168" y="1643"/>
                  </a:cubicBezTo>
                  <a:cubicBezTo>
                    <a:pt x="6371" y="1512"/>
                    <a:pt x="6287" y="1381"/>
                    <a:pt x="6585" y="1358"/>
                  </a:cubicBezTo>
                  <a:cubicBezTo>
                    <a:pt x="6037" y="1096"/>
                    <a:pt x="5918" y="1417"/>
                    <a:pt x="5704" y="1512"/>
                  </a:cubicBezTo>
                  <a:lnTo>
                    <a:pt x="5704" y="1512"/>
                  </a:lnTo>
                  <a:cubicBezTo>
                    <a:pt x="6144" y="1274"/>
                    <a:pt x="6001" y="917"/>
                    <a:pt x="6263" y="631"/>
                  </a:cubicBezTo>
                  <a:cubicBezTo>
                    <a:pt x="5716" y="667"/>
                    <a:pt x="5739" y="1060"/>
                    <a:pt x="5609" y="1346"/>
                  </a:cubicBezTo>
                  <a:lnTo>
                    <a:pt x="5609" y="1346"/>
                  </a:lnTo>
                  <a:cubicBezTo>
                    <a:pt x="5906" y="619"/>
                    <a:pt x="5501" y="453"/>
                    <a:pt x="5466" y="0"/>
                  </a:cubicBezTo>
                  <a:cubicBezTo>
                    <a:pt x="5430" y="453"/>
                    <a:pt x="5013" y="619"/>
                    <a:pt x="5323" y="1346"/>
                  </a:cubicBezTo>
                  <a:lnTo>
                    <a:pt x="5323" y="1346"/>
                  </a:lnTo>
                  <a:cubicBezTo>
                    <a:pt x="5192" y="1060"/>
                    <a:pt x="5216" y="667"/>
                    <a:pt x="4668" y="631"/>
                  </a:cubicBezTo>
                  <a:cubicBezTo>
                    <a:pt x="4930" y="929"/>
                    <a:pt x="4775" y="1274"/>
                    <a:pt x="5228" y="1512"/>
                  </a:cubicBezTo>
                  <a:lnTo>
                    <a:pt x="5228" y="1512"/>
                  </a:lnTo>
                  <a:cubicBezTo>
                    <a:pt x="5013" y="1417"/>
                    <a:pt x="4894" y="1096"/>
                    <a:pt x="4346" y="1358"/>
                  </a:cubicBezTo>
                  <a:cubicBezTo>
                    <a:pt x="4644" y="1381"/>
                    <a:pt x="4561" y="1512"/>
                    <a:pt x="4763" y="1643"/>
                  </a:cubicBezTo>
                  <a:cubicBezTo>
                    <a:pt x="4501" y="1810"/>
                    <a:pt x="4442" y="2274"/>
                    <a:pt x="4787" y="2370"/>
                  </a:cubicBezTo>
                  <a:cubicBezTo>
                    <a:pt x="4644" y="2048"/>
                    <a:pt x="4906" y="1953"/>
                    <a:pt x="5085" y="1965"/>
                  </a:cubicBezTo>
                  <a:cubicBezTo>
                    <a:pt x="5144" y="1965"/>
                    <a:pt x="5204" y="1989"/>
                    <a:pt x="5239" y="2024"/>
                  </a:cubicBezTo>
                  <a:cubicBezTo>
                    <a:pt x="5299" y="2084"/>
                    <a:pt x="5347" y="2227"/>
                    <a:pt x="5299" y="2298"/>
                  </a:cubicBezTo>
                  <a:cubicBezTo>
                    <a:pt x="5239" y="2358"/>
                    <a:pt x="5108" y="2334"/>
                    <a:pt x="5144" y="2191"/>
                  </a:cubicBezTo>
                  <a:cubicBezTo>
                    <a:pt x="4989" y="2274"/>
                    <a:pt x="5037" y="2524"/>
                    <a:pt x="5228" y="2524"/>
                  </a:cubicBezTo>
                  <a:cubicBezTo>
                    <a:pt x="5251" y="2524"/>
                    <a:pt x="5263" y="2524"/>
                    <a:pt x="5287" y="2524"/>
                  </a:cubicBezTo>
                  <a:lnTo>
                    <a:pt x="5299" y="2524"/>
                  </a:lnTo>
                  <a:cubicBezTo>
                    <a:pt x="5347" y="2513"/>
                    <a:pt x="5382" y="2489"/>
                    <a:pt x="5418" y="2453"/>
                  </a:cubicBezTo>
                  <a:cubicBezTo>
                    <a:pt x="5489" y="2858"/>
                    <a:pt x="5466" y="3275"/>
                    <a:pt x="5323" y="3667"/>
                  </a:cubicBezTo>
                  <a:cubicBezTo>
                    <a:pt x="5597" y="2489"/>
                    <a:pt x="4442" y="2870"/>
                    <a:pt x="4430" y="2155"/>
                  </a:cubicBezTo>
                  <a:cubicBezTo>
                    <a:pt x="4335" y="2489"/>
                    <a:pt x="4335" y="2703"/>
                    <a:pt x="4406" y="2846"/>
                  </a:cubicBezTo>
                  <a:cubicBezTo>
                    <a:pt x="4596" y="3215"/>
                    <a:pt x="4966" y="3072"/>
                    <a:pt x="5097" y="3215"/>
                  </a:cubicBezTo>
                  <a:cubicBezTo>
                    <a:pt x="4870" y="3251"/>
                    <a:pt x="4799" y="3382"/>
                    <a:pt x="4894" y="3560"/>
                  </a:cubicBezTo>
                  <a:cubicBezTo>
                    <a:pt x="5037" y="3382"/>
                    <a:pt x="5228" y="3513"/>
                    <a:pt x="5228" y="3703"/>
                  </a:cubicBezTo>
                  <a:cubicBezTo>
                    <a:pt x="5216" y="3977"/>
                    <a:pt x="4930" y="4322"/>
                    <a:pt x="5228" y="4775"/>
                  </a:cubicBezTo>
                  <a:cubicBezTo>
                    <a:pt x="5239" y="4858"/>
                    <a:pt x="5263" y="4953"/>
                    <a:pt x="5287" y="5037"/>
                  </a:cubicBezTo>
                  <a:cubicBezTo>
                    <a:pt x="5251" y="4953"/>
                    <a:pt x="5192" y="4882"/>
                    <a:pt x="5144" y="4810"/>
                  </a:cubicBezTo>
                  <a:cubicBezTo>
                    <a:pt x="5037" y="4275"/>
                    <a:pt x="4585" y="4227"/>
                    <a:pt x="4394" y="4048"/>
                  </a:cubicBezTo>
                  <a:cubicBezTo>
                    <a:pt x="4251" y="3917"/>
                    <a:pt x="4287" y="3691"/>
                    <a:pt x="4525" y="3715"/>
                  </a:cubicBezTo>
                  <a:cubicBezTo>
                    <a:pt x="4454" y="3525"/>
                    <a:pt x="4323" y="3477"/>
                    <a:pt x="4132" y="3620"/>
                  </a:cubicBezTo>
                  <a:cubicBezTo>
                    <a:pt x="4120" y="3417"/>
                    <a:pt x="4489" y="3251"/>
                    <a:pt x="4358" y="2858"/>
                  </a:cubicBezTo>
                  <a:cubicBezTo>
                    <a:pt x="4311" y="2715"/>
                    <a:pt x="4156" y="2560"/>
                    <a:pt x="3858" y="2393"/>
                  </a:cubicBezTo>
                  <a:lnTo>
                    <a:pt x="3858" y="2393"/>
                  </a:lnTo>
                  <a:cubicBezTo>
                    <a:pt x="4358" y="2905"/>
                    <a:pt x="3263" y="3453"/>
                    <a:pt x="4299" y="4084"/>
                  </a:cubicBezTo>
                  <a:cubicBezTo>
                    <a:pt x="3930" y="3906"/>
                    <a:pt x="3608" y="3632"/>
                    <a:pt x="3370" y="3298"/>
                  </a:cubicBezTo>
                  <a:cubicBezTo>
                    <a:pt x="3430" y="3298"/>
                    <a:pt x="3477" y="3298"/>
                    <a:pt x="3525" y="3263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5" y="3084"/>
                    <a:pt x="3573" y="2858"/>
                    <a:pt x="3394" y="2929"/>
                  </a:cubicBezTo>
                  <a:cubicBezTo>
                    <a:pt x="3525" y="3001"/>
                    <a:pt x="3442" y="3108"/>
                    <a:pt x="3358" y="3108"/>
                  </a:cubicBezTo>
                  <a:cubicBezTo>
                    <a:pt x="3275" y="3096"/>
                    <a:pt x="3203" y="2953"/>
                    <a:pt x="3203" y="2882"/>
                  </a:cubicBezTo>
                  <a:cubicBezTo>
                    <a:pt x="3215" y="2822"/>
                    <a:pt x="3239" y="2763"/>
                    <a:pt x="3275" y="2715"/>
                  </a:cubicBezTo>
                  <a:cubicBezTo>
                    <a:pt x="3394" y="2596"/>
                    <a:pt x="3644" y="2477"/>
                    <a:pt x="3775" y="2798"/>
                  </a:cubicBezTo>
                  <a:cubicBezTo>
                    <a:pt x="3954" y="2489"/>
                    <a:pt x="3573" y="2203"/>
                    <a:pt x="3275" y="2263"/>
                  </a:cubicBezTo>
                  <a:cubicBezTo>
                    <a:pt x="3323" y="2036"/>
                    <a:pt x="3180" y="2001"/>
                    <a:pt x="3370" y="1774"/>
                  </a:cubicBezTo>
                  <a:cubicBezTo>
                    <a:pt x="2787" y="1977"/>
                    <a:pt x="2942" y="2286"/>
                    <a:pt x="2846" y="2501"/>
                  </a:cubicBezTo>
                  <a:lnTo>
                    <a:pt x="2846" y="2501"/>
                  </a:lnTo>
                  <a:cubicBezTo>
                    <a:pt x="2989" y="2024"/>
                    <a:pt x="2632" y="1882"/>
                    <a:pt x="2620" y="1477"/>
                  </a:cubicBezTo>
                  <a:cubicBezTo>
                    <a:pt x="2263" y="1893"/>
                    <a:pt x="2549" y="2155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53" y="1893"/>
                    <a:pt x="1620" y="1608"/>
                  </a:cubicBezTo>
                  <a:cubicBezTo>
                    <a:pt x="1906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8" y="2536"/>
                    <a:pt x="1906" y="2251"/>
                    <a:pt x="1489" y="2608"/>
                  </a:cubicBezTo>
                  <a:cubicBezTo>
                    <a:pt x="1894" y="2632"/>
                    <a:pt x="2025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74"/>
                    <a:pt x="1787" y="3358"/>
                  </a:cubicBezTo>
                  <a:cubicBezTo>
                    <a:pt x="2001" y="3167"/>
                    <a:pt x="2049" y="3310"/>
                    <a:pt x="2275" y="3263"/>
                  </a:cubicBezTo>
                  <a:cubicBezTo>
                    <a:pt x="2215" y="3572"/>
                    <a:pt x="2501" y="3941"/>
                    <a:pt x="2811" y="3763"/>
                  </a:cubicBezTo>
                  <a:cubicBezTo>
                    <a:pt x="2489" y="3632"/>
                    <a:pt x="2596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08" y="3346"/>
                  </a:cubicBezTo>
                  <a:cubicBezTo>
                    <a:pt x="3120" y="3429"/>
                    <a:pt x="3013" y="3513"/>
                    <a:pt x="2930" y="3382"/>
                  </a:cubicBezTo>
                  <a:cubicBezTo>
                    <a:pt x="2870" y="3560"/>
                    <a:pt x="3096" y="3703"/>
                    <a:pt x="3227" y="3560"/>
                  </a:cubicBezTo>
                  <a:cubicBezTo>
                    <a:pt x="3251" y="3548"/>
                    <a:pt x="3263" y="3536"/>
                    <a:pt x="3275" y="3525"/>
                  </a:cubicBezTo>
                  <a:lnTo>
                    <a:pt x="3275" y="3513"/>
                  </a:lnTo>
                  <a:cubicBezTo>
                    <a:pt x="3299" y="3465"/>
                    <a:pt x="3311" y="3417"/>
                    <a:pt x="3299" y="3370"/>
                  </a:cubicBezTo>
                  <a:cubicBezTo>
                    <a:pt x="3644" y="3596"/>
                    <a:pt x="3918" y="3917"/>
                    <a:pt x="4096" y="4298"/>
                  </a:cubicBezTo>
                  <a:lnTo>
                    <a:pt x="4096" y="4298"/>
                  </a:lnTo>
                  <a:cubicBezTo>
                    <a:pt x="3453" y="3275"/>
                    <a:pt x="2906" y="4358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5" y="4310"/>
                    <a:pt x="2870" y="4358"/>
                  </a:cubicBezTo>
                  <a:cubicBezTo>
                    <a:pt x="3251" y="4489"/>
                    <a:pt x="3430" y="4132"/>
                    <a:pt x="3620" y="4144"/>
                  </a:cubicBezTo>
                  <a:cubicBezTo>
                    <a:pt x="3477" y="4322"/>
                    <a:pt x="3537" y="4465"/>
                    <a:pt x="3715" y="4537"/>
                  </a:cubicBezTo>
                  <a:cubicBezTo>
                    <a:pt x="3692" y="4298"/>
                    <a:pt x="3918" y="4263"/>
                    <a:pt x="4049" y="4394"/>
                  </a:cubicBezTo>
                  <a:cubicBezTo>
                    <a:pt x="4227" y="4596"/>
                    <a:pt x="4275" y="5049"/>
                    <a:pt x="4811" y="5144"/>
                  </a:cubicBezTo>
                  <a:cubicBezTo>
                    <a:pt x="4882" y="5203"/>
                    <a:pt x="4966" y="5251"/>
                    <a:pt x="5049" y="5299"/>
                  </a:cubicBezTo>
                  <a:cubicBezTo>
                    <a:pt x="4954" y="5263"/>
                    <a:pt x="4870" y="5251"/>
                    <a:pt x="4775" y="5239"/>
                  </a:cubicBezTo>
                  <a:cubicBezTo>
                    <a:pt x="4335" y="4930"/>
                    <a:pt x="3977" y="5215"/>
                    <a:pt x="3704" y="5227"/>
                  </a:cubicBezTo>
                  <a:cubicBezTo>
                    <a:pt x="3525" y="5227"/>
                    <a:pt x="3382" y="5049"/>
                    <a:pt x="3561" y="4894"/>
                  </a:cubicBezTo>
                  <a:cubicBezTo>
                    <a:pt x="3382" y="4810"/>
                    <a:pt x="3251" y="4870"/>
                    <a:pt x="3215" y="5108"/>
                  </a:cubicBezTo>
                  <a:cubicBezTo>
                    <a:pt x="3072" y="4977"/>
                    <a:pt x="3215" y="4596"/>
                    <a:pt x="2846" y="4418"/>
                  </a:cubicBezTo>
                  <a:cubicBezTo>
                    <a:pt x="2703" y="4346"/>
                    <a:pt x="2489" y="4346"/>
                    <a:pt x="2156" y="4429"/>
                  </a:cubicBezTo>
                  <a:cubicBezTo>
                    <a:pt x="2180" y="4429"/>
                    <a:pt x="2203" y="4429"/>
                    <a:pt x="2227" y="4429"/>
                  </a:cubicBezTo>
                  <a:lnTo>
                    <a:pt x="2156" y="4429"/>
                  </a:lnTo>
                  <a:cubicBezTo>
                    <a:pt x="2870" y="4441"/>
                    <a:pt x="2489" y="5608"/>
                    <a:pt x="3668" y="5322"/>
                  </a:cubicBezTo>
                  <a:lnTo>
                    <a:pt x="3668" y="5322"/>
                  </a:lnTo>
                  <a:cubicBezTo>
                    <a:pt x="3275" y="5465"/>
                    <a:pt x="2858" y="5501"/>
                    <a:pt x="2441" y="5418"/>
                  </a:cubicBezTo>
                  <a:cubicBezTo>
                    <a:pt x="2489" y="5394"/>
                    <a:pt x="2513" y="5346"/>
                    <a:pt x="2525" y="5299"/>
                  </a:cubicBezTo>
                  <a:cubicBezTo>
                    <a:pt x="2525" y="5299"/>
                    <a:pt x="2525" y="5299"/>
                    <a:pt x="2525" y="5287"/>
                  </a:cubicBez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49"/>
                    <a:pt x="2275" y="4989"/>
                    <a:pt x="2191" y="5156"/>
                  </a:cubicBezTo>
                  <a:cubicBezTo>
                    <a:pt x="2346" y="5108"/>
                    <a:pt x="2358" y="5251"/>
                    <a:pt x="2287" y="5299"/>
                  </a:cubicBezTo>
                  <a:cubicBezTo>
                    <a:pt x="2227" y="5358"/>
                    <a:pt x="2084" y="5299"/>
                    <a:pt x="2025" y="5251"/>
                  </a:cubicBezTo>
                  <a:cubicBezTo>
                    <a:pt x="1989" y="5203"/>
                    <a:pt x="1965" y="5144"/>
                    <a:pt x="1965" y="5084"/>
                  </a:cubicBezTo>
                  <a:cubicBezTo>
                    <a:pt x="1953" y="4918"/>
                    <a:pt x="2049" y="4656"/>
                    <a:pt x="2370" y="4787"/>
                  </a:cubicBezTo>
                  <a:cubicBezTo>
                    <a:pt x="2275" y="4441"/>
                    <a:pt x="1810" y="4501"/>
                    <a:pt x="1644" y="4763"/>
                  </a:cubicBezTo>
                  <a:cubicBezTo>
                    <a:pt x="1513" y="4572"/>
                    <a:pt x="1382" y="4644"/>
                    <a:pt x="1358" y="4346"/>
                  </a:cubicBezTo>
                  <a:cubicBezTo>
                    <a:pt x="1096" y="4906"/>
                    <a:pt x="1418" y="5013"/>
                    <a:pt x="1501" y="5239"/>
                  </a:cubicBezTo>
                  <a:lnTo>
                    <a:pt x="1501" y="5239"/>
                  </a:lnTo>
                  <a:cubicBezTo>
                    <a:pt x="1275" y="4787"/>
                    <a:pt x="906" y="4941"/>
                    <a:pt x="620" y="4679"/>
                  </a:cubicBezTo>
                  <a:cubicBezTo>
                    <a:pt x="667" y="5215"/>
                    <a:pt x="1060" y="5203"/>
                    <a:pt x="1334" y="5334"/>
                  </a:cubicBezTo>
                  <a:lnTo>
                    <a:pt x="1334" y="5334"/>
                  </a:lnTo>
                  <a:cubicBezTo>
                    <a:pt x="620" y="5025"/>
                    <a:pt x="441" y="5430"/>
                    <a:pt x="1" y="5465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60" y="5739"/>
                    <a:pt x="667" y="5727"/>
                    <a:pt x="620" y="6263"/>
                  </a:cubicBezTo>
                  <a:cubicBezTo>
                    <a:pt x="917" y="6001"/>
                    <a:pt x="1275" y="6156"/>
                    <a:pt x="1501" y="5703"/>
                  </a:cubicBezTo>
                  <a:lnTo>
                    <a:pt x="1501" y="5703"/>
                  </a:lnTo>
                  <a:cubicBezTo>
                    <a:pt x="1418" y="5930"/>
                    <a:pt x="1096" y="6037"/>
                    <a:pt x="1358" y="6596"/>
                  </a:cubicBezTo>
                  <a:cubicBezTo>
                    <a:pt x="1370" y="6275"/>
                    <a:pt x="1501" y="6346"/>
                    <a:pt x="1632" y="6156"/>
                  </a:cubicBezTo>
                  <a:close/>
                  <a:moveTo>
                    <a:pt x="7287" y="5287"/>
                  </a:moveTo>
                  <a:close/>
                  <a:moveTo>
                    <a:pt x="6752" y="5120"/>
                  </a:moveTo>
                  <a:cubicBezTo>
                    <a:pt x="6942" y="5168"/>
                    <a:pt x="7133" y="5322"/>
                    <a:pt x="7478" y="5394"/>
                  </a:cubicBezTo>
                  <a:cubicBezTo>
                    <a:pt x="7573" y="5418"/>
                    <a:pt x="7680" y="5430"/>
                    <a:pt x="7775" y="5441"/>
                  </a:cubicBezTo>
                  <a:cubicBezTo>
                    <a:pt x="7668" y="5453"/>
                    <a:pt x="7573" y="5465"/>
                    <a:pt x="7478" y="5489"/>
                  </a:cubicBezTo>
                  <a:cubicBezTo>
                    <a:pt x="7133" y="5572"/>
                    <a:pt x="6942" y="5715"/>
                    <a:pt x="6752" y="5763"/>
                  </a:cubicBezTo>
                  <a:cubicBezTo>
                    <a:pt x="6609" y="5787"/>
                    <a:pt x="6454" y="5775"/>
                    <a:pt x="6323" y="5692"/>
                  </a:cubicBezTo>
                  <a:cubicBezTo>
                    <a:pt x="6549" y="5703"/>
                    <a:pt x="6763" y="5608"/>
                    <a:pt x="6918" y="5441"/>
                  </a:cubicBezTo>
                  <a:cubicBezTo>
                    <a:pt x="6763" y="5275"/>
                    <a:pt x="6549" y="5180"/>
                    <a:pt x="6323" y="5191"/>
                  </a:cubicBezTo>
                  <a:cubicBezTo>
                    <a:pt x="6454" y="5108"/>
                    <a:pt x="6609" y="5096"/>
                    <a:pt x="6763" y="5120"/>
                  </a:cubicBezTo>
                  <a:close/>
                  <a:moveTo>
                    <a:pt x="6859" y="6620"/>
                  </a:moveTo>
                  <a:close/>
                  <a:moveTo>
                    <a:pt x="6644" y="4048"/>
                  </a:moveTo>
                  <a:close/>
                  <a:moveTo>
                    <a:pt x="6156" y="4310"/>
                  </a:moveTo>
                  <a:cubicBezTo>
                    <a:pt x="6323" y="4203"/>
                    <a:pt x="6561" y="4179"/>
                    <a:pt x="6859" y="3989"/>
                  </a:cubicBezTo>
                  <a:cubicBezTo>
                    <a:pt x="6954" y="3929"/>
                    <a:pt x="7037" y="3870"/>
                    <a:pt x="7109" y="3810"/>
                  </a:cubicBezTo>
                  <a:cubicBezTo>
                    <a:pt x="7037" y="3894"/>
                    <a:pt x="6978" y="3977"/>
                    <a:pt x="6930" y="4060"/>
                  </a:cubicBezTo>
                  <a:cubicBezTo>
                    <a:pt x="6740" y="4358"/>
                    <a:pt x="6716" y="4596"/>
                    <a:pt x="6609" y="4763"/>
                  </a:cubicBezTo>
                  <a:cubicBezTo>
                    <a:pt x="6525" y="4882"/>
                    <a:pt x="6394" y="4977"/>
                    <a:pt x="6251" y="5025"/>
                  </a:cubicBezTo>
                  <a:cubicBezTo>
                    <a:pt x="6418" y="4870"/>
                    <a:pt x="6501" y="4656"/>
                    <a:pt x="6501" y="4429"/>
                  </a:cubicBezTo>
                  <a:cubicBezTo>
                    <a:pt x="6275" y="4418"/>
                    <a:pt x="6049" y="4501"/>
                    <a:pt x="5906" y="4668"/>
                  </a:cubicBezTo>
                  <a:cubicBezTo>
                    <a:pt x="5942" y="4525"/>
                    <a:pt x="6037" y="4394"/>
                    <a:pt x="6156" y="4310"/>
                  </a:cubicBezTo>
                  <a:close/>
                  <a:moveTo>
                    <a:pt x="6501" y="6465"/>
                  </a:moveTo>
                  <a:cubicBezTo>
                    <a:pt x="6501" y="6251"/>
                    <a:pt x="6418" y="6025"/>
                    <a:pt x="6251" y="5870"/>
                  </a:cubicBezTo>
                  <a:cubicBezTo>
                    <a:pt x="6394" y="5918"/>
                    <a:pt x="6525" y="6013"/>
                    <a:pt x="6609" y="6144"/>
                  </a:cubicBezTo>
                  <a:cubicBezTo>
                    <a:pt x="6704" y="6311"/>
                    <a:pt x="6740" y="6537"/>
                    <a:pt x="6930" y="6846"/>
                  </a:cubicBezTo>
                  <a:cubicBezTo>
                    <a:pt x="6978" y="6918"/>
                    <a:pt x="7037" y="7001"/>
                    <a:pt x="7109" y="7096"/>
                  </a:cubicBezTo>
                  <a:cubicBezTo>
                    <a:pt x="7037" y="7025"/>
                    <a:pt x="6954" y="6965"/>
                    <a:pt x="6859" y="6918"/>
                  </a:cubicBezTo>
                  <a:cubicBezTo>
                    <a:pt x="6561" y="6715"/>
                    <a:pt x="6323" y="6692"/>
                    <a:pt x="6156" y="6584"/>
                  </a:cubicBezTo>
                  <a:cubicBezTo>
                    <a:pt x="6025" y="6501"/>
                    <a:pt x="5942" y="6382"/>
                    <a:pt x="5894" y="6239"/>
                  </a:cubicBezTo>
                  <a:cubicBezTo>
                    <a:pt x="6049" y="6394"/>
                    <a:pt x="6275" y="6477"/>
                    <a:pt x="6501" y="6465"/>
                  </a:cubicBezTo>
                  <a:close/>
                  <a:moveTo>
                    <a:pt x="5632" y="7263"/>
                  </a:moveTo>
                  <a:close/>
                  <a:moveTo>
                    <a:pt x="5216" y="4584"/>
                  </a:moveTo>
                  <a:cubicBezTo>
                    <a:pt x="5144" y="4453"/>
                    <a:pt x="5120" y="4298"/>
                    <a:pt x="5156" y="4156"/>
                  </a:cubicBezTo>
                  <a:cubicBezTo>
                    <a:pt x="5204" y="3953"/>
                    <a:pt x="5347" y="3775"/>
                    <a:pt x="5430" y="3417"/>
                  </a:cubicBezTo>
                  <a:cubicBezTo>
                    <a:pt x="5442" y="3322"/>
                    <a:pt x="5466" y="3227"/>
                    <a:pt x="5466" y="3120"/>
                  </a:cubicBezTo>
                  <a:cubicBezTo>
                    <a:pt x="5478" y="3227"/>
                    <a:pt x="5501" y="3322"/>
                    <a:pt x="5525" y="3417"/>
                  </a:cubicBezTo>
                  <a:cubicBezTo>
                    <a:pt x="5597" y="3775"/>
                    <a:pt x="5739" y="3953"/>
                    <a:pt x="5787" y="4156"/>
                  </a:cubicBezTo>
                  <a:cubicBezTo>
                    <a:pt x="5823" y="4298"/>
                    <a:pt x="5799" y="4453"/>
                    <a:pt x="5728" y="4584"/>
                  </a:cubicBezTo>
                  <a:cubicBezTo>
                    <a:pt x="5942" y="4358"/>
                    <a:pt x="5787" y="3989"/>
                    <a:pt x="5478" y="3989"/>
                  </a:cubicBezTo>
                  <a:cubicBezTo>
                    <a:pt x="5156" y="3989"/>
                    <a:pt x="5001" y="4358"/>
                    <a:pt x="5216" y="4584"/>
                  </a:cubicBezTo>
                  <a:close/>
                  <a:moveTo>
                    <a:pt x="5478" y="6882"/>
                  </a:moveTo>
                  <a:cubicBezTo>
                    <a:pt x="5644" y="6739"/>
                    <a:pt x="5739" y="6513"/>
                    <a:pt x="5728" y="6287"/>
                  </a:cubicBezTo>
                  <a:cubicBezTo>
                    <a:pt x="5799" y="6418"/>
                    <a:pt x="5823" y="6573"/>
                    <a:pt x="5787" y="6727"/>
                  </a:cubicBezTo>
                  <a:cubicBezTo>
                    <a:pt x="5739" y="6918"/>
                    <a:pt x="5597" y="7096"/>
                    <a:pt x="5525" y="7454"/>
                  </a:cubicBezTo>
                  <a:cubicBezTo>
                    <a:pt x="5501" y="7549"/>
                    <a:pt x="5478" y="7644"/>
                    <a:pt x="5478" y="7751"/>
                  </a:cubicBezTo>
                  <a:cubicBezTo>
                    <a:pt x="5466" y="7644"/>
                    <a:pt x="5442" y="7537"/>
                    <a:pt x="5430" y="7454"/>
                  </a:cubicBezTo>
                  <a:cubicBezTo>
                    <a:pt x="5347" y="7096"/>
                    <a:pt x="5204" y="6918"/>
                    <a:pt x="5156" y="6727"/>
                  </a:cubicBezTo>
                  <a:cubicBezTo>
                    <a:pt x="5120" y="6573"/>
                    <a:pt x="5144" y="6418"/>
                    <a:pt x="5216" y="6287"/>
                  </a:cubicBezTo>
                  <a:cubicBezTo>
                    <a:pt x="5216" y="6513"/>
                    <a:pt x="5311" y="6739"/>
                    <a:pt x="5478" y="6894"/>
                  </a:cubicBezTo>
                  <a:close/>
                  <a:moveTo>
                    <a:pt x="4287" y="6846"/>
                  </a:moveTo>
                  <a:close/>
                  <a:moveTo>
                    <a:pt x="4287" y="4048"/>
                  </a:moveTo>
                  <a:close/>
                  <a:moveTo>
                    <a:pt x="4442" y="4418"/>
                  </a:moveTo>
                  <a:cubicBezTo>
                    <a:pt x="4430" y="4644"/>
                    <a:pt x="4513" y="4858"/>
                    <a:pt x="4680" y="5013"/>
                  </a:cubicBezTo>
                  <a:cubicBezTo>
                    <a:pt x="4537" y="4977"/>
                    <a:pt x="4406" y="4882"/>
                    <a:pt x="4323" y="4751"/>
                  </a:cubicBezTo>
                  <a:cubicBezTo>
                    <a:pt x="4227" y="4584"/>
                    <a:pt x="4192" y="4346"/>
                    <a:pt x="4001" y="4048"/>
                  </a:cubicBezTo>
                  <a:cubicBezTo>
                    <a:pt x="3942" y="3965"/>
                    <a:pt x="3882" y="3882"/>
                    <a:pt x="3823" y="3798"/>
                  </a:cubicBezTo>
                  <a:cubicBezTo>
                    <a:pt x="3906" y="3858"/>
                    <a:pt x="3989" y="3917"/>
                    <a:pt x="4073" y="3977"/>
                  </a:cubicBezTo>
                  <a:cubicBezTo>
                    <a:pt x="4370" y="4179"/>
                    <a:pt x="4608" y="4203"/>
                    <a:pt x="4775" y="4298"/>
                  </a:cubicBezTo>
                  <a:cubicBezTo>
                    <a:pt x="4906" y="4382"/>
                    <a:pt x="5001" y="4513"/>
                    <a:pt x="5037" y="4656"/>
                  </a:cubicBezTo>
                  <a:cubicBezTo>
                    <a:pt x="4882" y="4489"/>
                    <a:pt x="4668" y="4406"/>
                    <a:pt x="4454" y="4418"/>
                  </a:cubicBezTo>
                  <a:close/>
                  <a:moveTo>
                    <a:pt x="5037" y="6227"/>
                  </a:moveTo>
                  <a:cubicBezTo>
                    <a:pt x="4989" y="6370"/>
                    <a:pt x="4894" y="6501"/>
                    <a:pt x="4775" y="6573"/>
                  </a:cubicBezTo>
                  <a:cubicBezTo>
                    <a:pt x="4596" y="6680"/>
                    <a:pt x="4370" y="6704"/>
                    <a:pt x="4061" y="6906"/>
                  </a:cubicBezTo>
                  <a:cubicBezTo>
                    <a:pt x="3977" y="6954"/>
                    <a:pt x="3894" y="7013"/>
                    <a:pt x="3811" y="7085"/>
                  </a:cubicBezTo>
                  <a:cubicBezTo>
                    <a:pt x="3882" y="7001"/>
                    <a:pt x="3942" y="6918"/>
                    <a:pt x="4001" y="6835"/>
                  </a:cubicBezTo>
                  <a:cubicBezTo>
                    <a:pt x="4192" y="6537"/>
                    <a:pt x="4215" y="6299"/>
                    <a:pt x="4323" y="6132"/>
                  </a:cubicBezTo>
                  <a:cubicBezTo>
                    <a:pt x="4406" y="6001"/>
                    <a:pt x="4525" y="5906"/>
                    <a:pt x="4668" y="5870"/>
                  </a:cubicBezTo>
                  <a:cubicBezTo>
                    <a:pt x="4513" y="6013"/>
                    <a:pt x="4418" y="6239"/>
                    <a:pt x="4430" y="6465"/>
                  </a:cubicBezTo>
                  <a:cubicBezTo>
                    <a:pt x="4656" y="6477"/>
                    <a:pt x="4894" y="6394"/>
                    <a:pt x="5049" y="6227"/>
                  </a:cubicBezTo>
                  <a:close/>
                  <a:moveTo>
                    <a:pt x="3442" y="5394"/>
                  </a:moveTo>
                  <a:cubicBezTo>
                    <a:pt x="3799" y="5322"/>
                    <a:pt x="3977" y="5180"/>
                    <a:pt x="4168" y="5132"/>
                  </a:cubicBezTo>
                  <a:cubicBezTo>
                    <a:pt x="4311" y="5096"/>
                    <a:pt x="4466" y="5120"/>
                    <a:pt x="4608" y="5191"/>
                  </a:cubicBezTo>
                  <a:cubicBezTo>
                    <a:pt x="4382" y="5180"/>
                    <a:pt x="4156" y="5275"/>
                    <a:pt x="4013" y="5441"/>
                  </a:cubicBezTo>
                  <a:cubicBezTo>
                    <a:pt x="4156" y="5608"/>
                    <a:pt x="4370" y="5703"/>
                    <a:pt x="4608" y="5703"/>
                  </a:cubicBezTo>
                  <a:cubicBezTo>
                    <a:pt x="4466" y="5775"/>
                    <a:pt x="4311" y="5799"/>
                    <a:pt x="4168" y="5763"/>
                  </a:cubicBezTo>
                  <a:cubicBezTo>
                    <a:pt x="3977" y="5715"/>
                    <a:pt x="3799" y="5572"/>
                    <a:pt x="3442" y="5489"/>
                  </a:cubicBezTo>
                  <a:cubicBezTo>
                    <a:pt x="3334" y="5465"/>
                    <a:pt x="3239" y="5453"/>
                    <a:pt x="3144" y="5441"/>
                  </a:cubicBezTo>
                  <a:cubicBezTo>
                    <a:pt x="3251" y="5430"/>
                    <a:pt x="3346" y="5418"/>
                    <a:pt x="3453" y="5394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26"/>
            <p:cNvSpPr/>
            <p:nvPr/>
          </p:nvSpPr>
          <p:spPr>
            <a:xfrm>
              <a:off x="5742675" y="92465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20" y="6168"/>
                  </a:moveTo>
                  <a:cubicBezTo>
                    <a:pt x="1798" y="6418"/>
                    <a:pt x="2262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87"/>
                    <a:pt x="1965" y="5727"/>
                    <a:pt x="2012" y="5680"/>
                  </a:cubicBezTo>
                  <a:cubicBezTo>
                    <a:pt x="2060" y="5632"/>
                    <a:pt x="2203" y="5573"/>
                    <a:pt x="2274" y="5620"/>
                  </a:cubicBezTo>
                  <a:cubicBezTo>
                    <a:pt x="2346" y="5680"/>
                    <a:pt x="2322" y="5823"/>
                    <a:pt x="2167" y="5775"/>
                  </a:cubicBezTo>
                  <a:cubicBezTo>
                    <a:pt x="2251" y="5942"/>
                    <a:pt x="2501" y="5882"/>
                    <a:pt x="2513" y="5692"/>
                  </a:cubicBezTo>
                  <a:cubicBezTo>
                    <a:pt x="2513" y="5680"/>
                    <a:pt x="2513" y="5656"/>
                    <a:pt x="2513" y="5644"/>
                  </a:cubicBezTo>
                  <a:lnTo>
                    <a:pt x="2513" y="5632"/>
                  </a:lnTo>
                  <a:cubicBezTo>
                    <a:pt x="2501" y="5573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lnTo>
                    <a:pt x="3644" y="5596"/>
                  </a:lnTo>
                  <a:cubicBezTo>
                    <a:pt x="2465" y="5323"/>
                    <a:pt x="2846" y="6489"/>
                    <a:pt x="2132" y="6489"/>
                  </a:cubicBezTo>
                  <a:lnTo>
                    <a:pt x="2132" y="6489"/>
                  </a:lnTo>
                  <a:cubicBezTo>
                    <a:pt x="2465" y="6585"/>
                    <a:pt x="2679" y="6585"/>
                    <a:pt x="2822" y="6513"/>
                  </a:cubicBezTo>
                  <a:cubicBezTo>
                    <a:pt x="3191" y="6335"/>
                    <a:pt x="3048" y="5954"/>
                    <a:pt x="3191" y="5823"/>
                  </a:cubicBezTo>
                  <a:cubicBezTo>
                    <a:pt x="3227" y="6049"/>
                    <a:pt x="3358" y="6108"/>
                    <a:pt x="3536" y="6037"/>
                  </a:cubicBezTo>
                  <a:cubicBezTo>
                    <a:pt x="3358" y="5882"/>
                    <a:pt x="3501" y="5692"/>
                    <a:pt x="3679" y="5704"/>
                  </a:cubicBezTo>
                  <a:cubicBezTo>
                    <a:pt x="3953" y="5715"/>
                    <a:pt x="4298" y="6001"/>
                    <a:pt x="4751" y="5692"/>
                  </a:cubicBezTo>
                  <a:cubicBezTo>
                    <a:pt x="4846" y="5680"/>
                    <a:pt x="4929" y="5656"/>
                    <a:pt x="5013" y="5632"/>
                  </a:cubicBezTo>
                  <a:cubicBezTo>
                    <a:pt x="4941" y="5680"/>
                    <a:pt x="4858" y="5727"/>
                    <a:pt x="4787" y="5787"/>
                  </a:cubicBezTo>
                  <a:cubicBezTo>
                    <a:pt x="4251" y="5882"/>
                    <a:pt x="4203" y="6335"/>
                    <a:pt x="4025" y="6537"/>
                  </a:cubicBezTo>
                  <a:cubicBezTo>
                    <a:pt x="3894" y="6668"/>
                    <a:pt x="3667" y="6632"/>
                    <a:pt x="3691" y="6394"/>
                  </a:cubicBezTo>
                  <a:cubicBezTo>
                    <a:pt x="3513" y="6466"/>
                    <a:pt x="3453" y="6596"/>
                    <a:pt x="3596" y="6787"/>
                  </a:cubicBezTo>
                  <a:cubicBezTo>
                    <a:pt x="3405" y="6799"/>
                    <a:pt x="3227" y="6430"/>
                    <a:pt x="2846" y="6561"/>
                  </a:cubicBezTo>
                  <a:cubicBezTo>
                    <a:pt x="2691" y="6620"/>
                    <a:pt x="2536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29" y="7668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08" y="7323"/>
                    <a:pt x="3275" y="7561"/>
                  </a:cubicBezTo>
                  <a:cubicBezTo>
                    <a:pt x="3275" y="7513"/>
                    <a:pt x="3275" y="7454"/>
                    <a:pt x="3239" y="7418"/>
                  </a:cubicBezTo>
                  <a:lnTo>
                    <a:pt x="3239" y="7406"/>
                  </a:lnTo>
                  <a:cubicBezTo>
                    <a:pt x="3227" y="7394"/>
                    <a:pt x="3215" y="7382"/>
                    <a:pt x="3203" y="7370"/>
                  </a:cubicBezTo>
                  <a:cubicBezTo>
                    <a:pt x="3072" y="7216"/>
                    <a:pt x="2846" y="7358"/>
                    <a:pt x="2905" y="7549"/>
                  </a:cubicBezTo>
                  <a:cubicBezTo>
                    <a:pt x="2977" y="7418"/>
                    <a:pt x="3096" y="7489"/>
                    <a:pt x="3084" y="7585"/>
                  </a:cubicBezTo>
                  <a:cubicBezTo>
                    <a:pt x="3072" y="7668"/>
                    <a:pt x="2941" y="7728"/>
                    <a:pt x="2858" y="7728"/>
                  </a:cubicBezTo>
                  <a:cubicBezTo>
                    <a:pt x="2798" y="7728"/>
                    <a:pt x="2739" y="7704"/>
                    <a:pt x="2703" y="7656"/>
                  </a:cubicBezTo>
                  <a:cubicBezTo>
                    <a:pt x="2572" y="7549"/>
                    <a:pt x="2465" y="7287"/>
                    <a:pt x="2786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4" y="7620"/>
                    <a:pt x="1977" y="7763"/>
                    <a:pt x="1751" y="7573"/>
                  </a:cubicBezTo>
                  <a:cubicBezTo>
                    <a:pt x="1953" y="8144"/>
                    <a:pt x="2274" y="8001"/>
                    <a:pt x="2489" y="8097"/>
                  </a:cubicBezTo>
                  <a:lnTo>
                    <a:pt x="2489" y="8097"/>
                  </a:lnTo>
                  <a:cubicBezTo>
                    <a:pt x="2001" y="7942"/>
                    <a:pt x="1858" y="8299"/>
                    <a:pt x="1465" y="8323"/>
                  </a:cubicBezTo>
                  <a:cubicBezTo>
                    <a:pt x="1881" y="8668"/>
                    <a:pt x="2143" y="8382"/>
                    <a:pt x="2441" y="8287"/>
                  </a:cubicBezTo>
                  <a:lnTo>
                    <a:pt x="2441" y="8287"/>
                  </a:lnTo>
                  <a:cubicBezTo>
                    <a:pt x="1715" y="8585"/>
                    <a:pt x="1881" y="8978"/>
                    <a:pt x="1584" y="9323"/>
                  </a:cubicBezTo>
                  <a:cubicBezTo>
                    <a:pt x="1941" y="9025"/>
                    <a:pt x="2346" y="9204"/>
                    <a:pt x="2632" y="8478"/>
                  </a:cubicBezTo>
                  <a:lnTo>
                    <a:pt x="2632" y="8478"/>
                  </a:lnTo>
                  <a:cubicBezTo>
                    <a:pt x="2524" y="8775"/>
                    <a:pt x="2239" y="9025"/>
                    <a:pt x="2596" y="9442"/>
                  </a:cubicBezTo>
                  <a:cubicBezTo>
                    <a:pt x="2608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63" y="8954"/>
                    <a:pt x="3346" y="9156"/>
                  </a:cubicBezTo>
                  <a:cubicBezTo>
                    <a:pt x="3144" y="8930"/>
                    <a:pt x="3286" y="8894"/>
                    <a:pt x="3251" y="8668"/>
                  </a:cubicBezTo>
                  <a:cubicBezTo>
                    <a:pt x="3548" y="8728"/>
                    <a:pt x="3917" y="8442"/>
                    <a:pt x="3751" y="8132"/>
                  </a:cubicBezTo>
                  <a:cubicBezTo>
                    <a:pt x="3620" y="8454"/>
                    <a:pt x="3358" y="8335"/>
                    <a:pt x="3251" y="8216"/>
                  </a:cubicBezTo>
                  <a:cubicBezTo>
                    <a:pt x="3203" y="8168"/>
                    <a:pt x="3179" y="8109"/>
                    <a:pt x="3179" y="8049"/>
                  </a:cubicBezTo>
                  <a:cubicBezTo>
                    <a:pt x="3179" y="7978"/>
                    <a:pt x="3251" y="7835"/>
                    <a:pt x="3334" y="7823"/>
                  </a:cubicBezTo>
                  <a:cubicBezTo>
                    <a:pt x="3417" y="7823"/>
                    <a:pt x="3501" y="7930"/>
                    <a:pt x="3370" y="8001"/>
                  </a:cubicBezTo>
                  <a:cubicBezTo>
                    <a:pt x="3394" y="8013"/>
                    <a:pt x="3417" y="8013"/>
                    <a:pt x="3441" y="8001"/>
                  </a:cubicBezTo>
                  <a:cubicBezTo>
                    <a:pt x="3525" y="8001"/>
                    <a:pt x="3596" y="7930"/>
                    <a:pt x="3596" y="7835"/>
                  </a:cubicBezTo>
                  <a:cubicBezTo>
                    <a:pt x="3596" y="7787"/>
                    <a:pt x="3584" y="7739"/>
                    <a:pt x="3548" y="7704"/>
                  </a:cubicBezTo>
                  <a:cubicBezTo>
                    <a:pt x="3536" y="7692"/>
                    <a:pt x="3525" y="7680"/>
                    <a:pt x="3501" y="7668"/>
                  </a:cubicBezTo>
                  <a:lnTo>
                    <a:pt x="3501" y="7668"/>
                  </a:lnTo>
                  <a:cubicBezTo>
                    <a:pt x="3453" y="7644"/>
                    <a:pt x="3405" y="7632"/>
                    <a:pt x="3358" y="7644"/>
                  </a:cubicBezTo>
                  <a:cubicBezTo>
                    <a:pt x="3584" y="7299"/>
                    <a:pt x="3906" y="7025"/>
                    <a:pt x="4287" y="6847"/>
                  </a:cubicBezTo>
                  <a:cubicBezTo>
                    <a:pt x="3251" y="7478"/>
                    <a:pt x="4346" y="8037"/>
                    <a:pt x="3834" y="8549"/>
                  </a:cubicBezTo>
                  <a:cubicBezTo>
                    <a:pt x="3858" y="8525"/>
                    <a:pt x="3870" y="8513"/>
                    <a:pt x="3894" y="8490"/>
                  </a:cubicBezTo>
                  <a:cubicBezTo>
                    <a:pt x="3870" y="8513"/>
                    <a:pt x="3858" y="8525"/>
                    <a:pt x="3834" y="8549"/>
                  </a:cubicBezTo>
                  <a:cubicBezTo>
                    <a:pt x="4132" y="8382"/>
                    <a:pt x="4287" y="8228"/>
                    <a:pt x="4334" y="8073"/>
                  </a:cubicBezTo>
                  <a:cubicBezTo>
                    <a:pt x="4465" y="7680"/>
                    <a:pt x="4108" y="7513"/>
                    <a:pt x="4120" y="7323"/>
                  </a:cubicBezTo>
                  <a:cubicBezTo>
                    <a:pt x="4298" y="7466"/>
                    <a:pt x="4441" y="7406"/>
                    <a:pt x="4513" y="7228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2" y="6704"/>
                    <a:pt x="5025" y="6668"/>
                    <a:pt x="5120" y="6120"/>
                  </a:cubicBezTo>
                  <a:cubicBezTo>
                    <a:pt x="5180" y="6049"/>
                    <a:pt x="5227" y="5977"/>
                    <a:pt x="5275" y="5894"/>
                  </a:cubicBezTo>
                  <a:cubicBezTo>
                    <a:pt x="5239" y="5977"/>
                    <a:pt x="5227" y="6073"/>
                    <a:pt x="5215" y="6156"/>
                  </a:cubicBezTo>
                  <a:cubicBezTo>
                    <a:pt x="4906" y="6608"/>
                    <a:pt x="5191" y="6966"/>
                    <a:pt x="5203" y="7239"/>
                  </a:cubicBezTo>
                  <a:cubicBezTo>
                    <a:pt x="5203" y="7418"/>
                    <a:pt x="5025" y="7561"/>
                    <a:pt x="4870" y="7370"/>
                  </a:cubicBezTo>
                  <a:cubicBezTo>
                    <a:pt x="4799" y="7549"/>
                    <a:pt x="4846" y="7680"/>
                    <a:pt x="5084" y="7716"/>
                  </a:cubicBezTo>
                  <a:cubicBezTo>
                    <a:pt x="4953" y="7870"/>
                    <a:pt x="4572" y="7728"/>
                    <a:pt x="4394" y="8097"/>
                  </a:cubicBezTo>
                  <a:cubicBezTo>
                    <a:pt x="4322" y="8240"/>
                    <a:pt x="4322" y="8454"/>
                    <a:pt x="4406" y="8787"/>
                  </a:cubicBezTo>
                  <a:lnTo>
                    <a:pt x="4406" y="8787"/>
                  </a:lnTo>
                  <a:cubicBezTo>
                    <a:pt x="4418" y="8073"/>
                    <a:pt x="5572" y="8442"/>
                    <a:pt x="5299" y="7275"/>
                  </a:cubicBezTo>
                  <a:lnTo>
                    <a:pt x="5299" y="7275"/>
                  </a:lnTo>
                  <a:cubicBezTo>
                    <a:pt x="5441" y="7668"/>
                    <a:pt x="5477" y="8085"/>
                    <a:pt x="5394" y="8501"/>
                  </a:cubicBezTo>
                  <a:cubicBezTo>
                    <a:pt x="5370" y="8454"/>
                    <a:pt x="5322" y="8430"/>
                    <a:pt x="5275" y="8418"/>
                  </a:cubicBezTo>
                  <a:lnTo>
                    <a:pt x="5263" y="8418"/>
                  </a:lnTo>
                  <a:cubicBezTo>
                    <a:pt x="5251" y="8406"/>
                    <a:pt x="5227" y="8406"/>
                    <a:pt x="5215" y="8418"/>
                  </a:cubicBezTo>
                  <a:cubicBezTo>
                    <a:pt x="5108" y="8418"/>
                    <a:pt x="5037" y="8501"/>
                    <a:pt x="5037" y="8597"/>
                  </a:cubicBezTo>
                  <a:cubicBezTo>
                    <a:pt x="5037" y="8644"/>
                    <a:pt x="5060" y="8692"/>
                    <a:pt x="5096" y="8728"/>
                  </a:cubicBezTo>
                  <a:lnTo>
                    <a:pt x="5132" y="8752"/>
                  </a:lnTo>
                  <a:cubicBezTo>
                    <a:pt x="5084" y="8597"/>
                    <a:pt x="5227" y="8585"/>
                    <a:pt x="5275" y="8644"/>
                  </a:cubicBezTo>
                  <a:cubicBezTo>
                    <a:pt x="5334" y="8716"/>
                    <a:pt x="5275" y="8859"/>
                    <a:pt x="5227" y="8906"/>
                  </a:cubicBezTo>
                  <a:cubicBezTo>
                    <a:pt x="5180" y="8954"/>
                    <a:pt x="5120" y="8978"/>
                    <a:pt x="5060" y="8978"/>
                  </a:cubicBezTo>
                  <a:cubicBezTo>
                    <a:pt x="4894" y="8990"/>
                    <a:pt x="4632" y="8882"/>
                    <a:pt x="4763" y="8573"/>
                  </a:cubicBezTo>
                  <a:cubicBezTo>
                    <a:pt x="4418" y="8668"/>
                    <a:pt x="4477" y="9133"/>
                    <a:pt x="4739" y="9299"/>
                  </a:cubicBezTo>
                  <a:cubicBezTo>
                    <a:pt x="4548" y="9430"/>
                    <a:pt x="4620" y="9561"/>
                    <a:pt x="4322" y="9585"/>
                  </a:cubicBezTo>
                  <a:cubicBezTo>
                    <a:pt x="4882" y="9847"/>
                    <a:pt x="4989" y="9525"/>
                    <a:pt x="5215" y="9430"/>
                  </a:cubicBezTo>
                  <a:lnTo>
                    <a:pt x="5215" y="9430"/>
                  </a:lnTo>
                  <a:cubicBezTo>
                    <a:pt x="4763" y="9668"/>
                    <a:pt x="4918" y="10025"/>
                    <a:pt x="4656" y="10323"/>
                  </a:cubicBezTo>
                  <a:cubicBezTo>
                    <a:pt x="5191" y="10276"/>
                    <a:pt x="5180" y="9883"/>
                    <a:pt x="5310" y="9609"/>
                  </a:cubicBezTo>
                  <a:lnTo>
                    <a:pt x="5310" y="9609"/>
                  </a:lnTo>
                  <a:cubicBezTo>
                    <a:pt x="5013" y="10323"/>
                    <a:pt x="5406" y="10502"/>
                    <a:pt x="5453" y="10942"/>
                  </a:cubicBezTo>
                  <a:cubicBezTo>
                    <a:pt x="5489" y="10502"/>
                    <a:pt x="5894" y="10323"/>
                    <a:pt x="5584" y="9609"/>
                  </a:cubicBezTo>
                  <a:lnTo>
                    <a:pt x="5584" y="9609"/>
                  </a:lnTo>
                  <a:cubicBezTo>
                    <a:pt x="5715" y="9883"/>
                    <a:pt x="5703" y="10276"/>
                    <a:pt x="6239" y="10323"/>
                  </a:cubicBezTo>
                  <a:cubicBezTo>
                    <a:pt x="5977" y="10025"/>
                    <a:pt x="6132" y="9668"/>
                    <a:pt x="5691" y="9430"/>
                  </a:cubicBezTo>
                  <a:lnTo>
                    <a:pt x="5691" y="9430"/>
                  </a:lnTo>
                  <a:cubicBezTo>
                    <a:pt x="5906" y="9514"/>
                    <a:pt x="6025" y="9847"/>
                    <a:pt x="6573" y="9585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33"/>
                    <a:pt x="6477" y="8668"/>
                    <a:pt x="6132" y="8561"/>
                  </a:cubicBezTo>
                  <a:cubicBezTo>
                    <a:pt x="6275" y="8882"/>
                    <a:pt x="6001" y="8990"/>
                    <a:pt x="5834" y="8978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68" y="8573"/>
                    <a:pt x="5811" y="8597"/>
                    <a:pt x="5763" y="8752"/>
                  </a:cubicBezTo>
                  <a:cubicBezTo>
                    <a:pt x="5775" y="8740"/>
                    <a:pt x="5787" y="8740"/>
                    <a:pt x="5799" y="8728"/>
                  </a:cubicBezTo>
                  <a:cubicBezTo>
                    <a:pt x="5834" y="8692"/>
                    <a:pt x="5858" y="8656"/>
                    <a:pt x="5858" y="8597"/>
                  </a:cubicBezTo>
                  <a:cubicBezTo>
                    <a:pt x="5858" y="8501"/>
                    <a:pt x="5787" y="8418"/>
                    <a:pt x="5691" y="8418"/>
                  </a:cubicBezTo>
                  <a:cubicBezTo>
                    <a:pt x="5668" y="8406"/>
                    <a:pt x="5644" y="8406"/>
                    <a:pt x="5632" y="8418"/>
                  </a:cubicBezTo>
                  <a:lnTo>
                    <a:pt x="5620" y="8418"/>
                  </a:lnTo>
                  <a:cubicBezTo>
                    <a:pt x="5572" y="8430"/>
                    <a:pt x="5525" y="8454"/>
                    <a:pt x="5501" y="8490"/>
                  </a:cubicBezTo>
                  <a:cubicBezTo>
                    <a:pt x="5418" y="8085"/>
                    <a:pt x="5453" y="7668"/>
                    <a:pt x="5596" y="7275"/>
                  </a:cubicBezTo>
                  <a:cubicBezTo>
                    <a:pt x="5310" y="8454"/>
                    <a:pt x="6477" y="8073"/>
                    <a:pt x="6489" y="8787"/>
                  </a:cubicBezTo>
                  <a:lnTo>
                    <a:pt x="6489" y="8716"/>
                  </a:lnTo>
                  <a:cubicBezTo>
                    <a:pt x="6489" y="8740"/>
                    <a:pt x="6489" y="8763"/>
                    <a:pt x="6489" y="8787"/>
                  </a:cubicBezTo>
                  <a:cubicBezTo>
                    <a:pt x="6584" y="8454"/>
                    <a:pt x="6573" y="8240"/>
                    <a:pt x="6501" y="8097"/>
                  </a:cubicBezTo>
                  <a:cubicBezTo>
                    <a:pt x="6323" y="7728"/>
                    <a:pt x="5942" y="7870"/>
                    <a:pt x="5811" y="7728"/>
                  </a:cubicBezTo>
                  <a:cubicBezTo>
                    <a:pt x="6049" y="7692"/>
                    <a:pt x="6108" y="7561"/>
                    <a:pt x="6025" y="7382"/>
                  </a:cubicBezTo>
                  <a:cubicBezTo>
                    <a:pt x="5870" y="7561"/>
                    <a:pt x="5691" y="7430"/>
                    <a:pt x="5691" y="7239"/>
                  </a:cubicBezTo>
                  <a:cubicBezTo>
                    <a:pt x="5703" y="6966"/>
                    <a:pt x="5989" y="6620"/>
                    <a:pt x="5680" y="6168"/>
                  </a:cubicBezTo>
                  <a:cubicBezTo>
                    <a:pt x="5668" y="6073"/>
                    <a:pt x="5656" y="5989"/>
                    <a:pt x="5620" y="5906"/>
                  </a:cubicBezTo>
                  <a:cubicBezTo>
                    <a:pt x="5668" y="5989"/>
                    <a:pt x="5715" y="6061"/>
                    <a:pt x="5775" y="6132"/>
                  </a:cubicBezTo>
                  <a:cubicBezTo>
                    <a:pt x="5870" y="6668"/>
                    <a:pt x="6323" y="6716"/>
                    <a:pt x="6525" y="6894"/>
                  </a:cubicBezTo>
                  <a:cubicBezTo>
                    <a:pt x="6656" y="7025"/>
                    <a:pt x="6620" y="7251"/>
                    <a:pt x="6394" y="7228"/>
                  </a:cubicBezTo>
                  <a:cubicBezTo>
                    <a:pt x="6453" y="7418"/>
                    <a:pt x="6596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8" y="8228"/>
                    <a:pt x="6763" y="8371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1" y="7037"/>
                    <a:pt x="7323" y="7311"/>
                    <a:pt x="7561" y="7656"/>
                  </a:cubicBezTo>
                  <a:cubicBezTo>
                    <a:pt x="7501" y="7644"/>
                    <a:pt x="7454" y="7656"/>
                    <a:pt x="7406" y="7680"/>
                  </a:cubicBezTo>
                  <a:lnTo>
                    <a:pt x="7394" y="7680"/>
                  </a:lnTo>
                  <a:cubicBezTo>
                    <a:pt x="7382" y="7692"/>
                    <a:pt x="7370" y="7704"/>
                    <a:pt x="7358" y="7716"/>
                  </a:cubicBezTo>
                  <a:cubicBezTo>
                    <a:pt x="7215" y="7847"/>
                    <a:pt x="7358" y="8073"/>
                    <a:pt x="7537" y="8013"/>
                  </a:cubicBezTo>
                  <a:cubicBezTo>
                    <a:pt x="7406" y="7942"/>
                    <a:pt x="7489" y="7823"/>
                    <a:pt x="7573" y="7835"/>
                  </a:cubicBezTo>
                  <a:cubicBezTo>
                    <a:pt x="7656" y="7847"/>
                    <a:pt x="7716" y="7990"/>
                    <a:pt x="7716" y="8061"/>
                  </a:cubicBezTo>
                  <a:cubicBezTo>
                    <a:pt x="7716" y="8120"/>
                    <a:pt x="7692" y="8180"/>
                    <a:pt x="7644" y="8228"/>
                  </a:cubicBezTo>
                  <a:cubicBezTo>
                    <a:pt x="7537" y="8347"/>
                    <a:pt x="7287" y="8466"/>
                    <a:pt x="7156" y="8144"/>
                  </a:cubicBezTo>
                  <a:cubicBezTo>
                    <a:pt x="6977" y="8454"/>
                    <a:pt x="7346" y="8740"/>
                    <a:pt x="7656" y="8680"/>
                  </a:cubicBezTo>
                  <a:cubicBezTo>
                    <a:pt x="7608" y="8906"/>
                    <a:pt x="7751" y="8942"/>
                    <a:pt x="7561" y="9168"/>
                  </a:cubicBezTo>
                  <a:cubicBezTo>
                    <a:pt x="8132" y="8966"/>
                    <a:pt x="7989" y="8656"/>
                    <a:pt x="8085" y="8442"/>
                  </a:cubicBezTo>
                  <a:lnTo>
                    <a:pt x="8085" y="8442"/>
                  </a:lnTo>
                  <a:cubicBezTo>
                    <a:pt x="7930" y="8918"/>
                    <a:pt x="8287" y="9061"/>
                    <a:pt x="8311" y="9454"/>
                  </a:cubicBezTo>
                  <a:cubicBezTo>
                    <a:pt x="8668" y="9037"/>
                    <a:pt x="8382" y="8775"/>
                    <a:pt x="8275" y="8490"/>
                  </a:cubicBezTo>
                  <a:lnTo>
                    <a:pt x="8275" y="8490"/>
                  </a:lnTo>
                  <a:cubicBezTo>
                    <a:pt x="8573" y="9204"/>
                    <a:pt x="8966" y="9049"/>
                    <a:pt x="9311" y="9335"/>
                  </a:cubicBezTo>
                  <a:cubicBezTo>
                    <a:pt x="9013" y="8990"/>
                    <a:pt x="9192" y="8585"/>
                    <a:pt x="8466" y="8287"/>
                  </a:cubicBezTo>
                  <a:lnTo>
                    <a:pt x="8466" y="8287"/>
                  </a:lnTo>
                  <a:cubicBezTo>
                    <a:pt x="8763" y="8394"/>
                    <a:pt x="9025" y="8680"/>
                    <a:pt x="9430" y="8335"/>
                  </a:cubicBezTo>
                  <a:cubicBezTo>
                    <a:pt x="9037" y="8311"/>
                    <a:pt x="8894" y="7954"/>
                    <a:pt x="8418" y="8109"/>
                  </a:cubicBezTo>
                  <a:lnTo>
                    <a:pt x="8418" y="8109"/>
                  </a:lnTo>
                  <a:cubicBezTo>
                    <a:pt x="8632" y="8013"/>
                    <a:pt x="8942" y="8156"/>
                    <a:pt x="9144" y="7585"/>
                  </a:cubicBezTo>
                  <a:cubicBezTo>
                    <a:pt x="8918" y="7775"/>
                    <a:pt x="8882" y="7632"/>
                    <a:pt x="8656" y="7680"/>
                  </a:cubicBezTo>
                  <a:cubicBezTo>
                    <a:pt x="8716" y="7382"/>
                    <a:pt x="8430" y="7001"/>
                    <a:pt x="8120" y="7180"/>
                  </a:cubicBezTo>
                  <a:cubicBezTo>
                    <a:pt x="8442" y="7299"/>
                    <a:pt x="8323" y="7561"/>
                    <a:pt x="8204" y="7668"/>
                  </a:cubicBezTo>
                  <a:cubicBezTo>
                    <a:pt x="8156" y="7716"/>
                    <a:pt x="8097" y="7739"/>
                    <a:pt x="8037" y="7739"/>
                  </a:cubicBezTo>
                  <a:cubicBezTo>
                    <a:pt x="7966" y="7739"/>
                    <a:pt x="7823" y="7680"/>
                    <a:pt x="7811" y="7597"/>
                  </a:cubicBezTo>
                  <a:cubicBezTo>
                    <a:pt x="7811" y="7501"/>
                    <a:pt x="7918" y="7430"/>
                    <a:pt x="7989" y="7561"/>
                  </a:cubicBezTo>
                  <a:cubicBezTo>
                    <a:pt x="7989" y="7537"/>
                    <a:pt x="7989" y="7513"/>
                    <a:pt x="7989" y="7489"/>
                  </a:cubicBezTo>
                  <a:cubicBezTo>
                    <a:pt x="7989" y="7394"/>
                    <a:pt x="7918" y="7335"/>
                    <a:pt x="7823" y="7335"/>
                  </a:cubicBezTo>
                  <a:cubicBezTo>
                    <a:pt x="7775" y="7323"/>
                    <a:pt x="7727" y="7347"/>
                    <a:pt x="7692" y="7382"/>
                  </a:cubicBezTo>
                  <a:cubicBezTo>
                    <a:pt x="7680" y="7394"/>
                    <a:pt x="7668" y="7406"/>
                    <a:pt x="7656" y="7418"/>
                  </a:cubicBezTo>
                  <a:lnTo>
                    <a:pt x="7656" y="7430"/>
                  </a:lnTo>
                  <a:cubicBezTo>
                    <a:pt x="7632" y="7466"/>
                    <a:pt x="7620" y="7525"/>
                    <a:pt x="7632" y="7573"/>
                  </a:cubicBezTo>
                  <a:cubicBezTo>
                    <a:pt x="7287" y="7335"/>
                    <a:pt x="7013" y="7013"/>
                    <a:pt x="6834" y="6644"/>
                  </a:cubicBezTo>
                  <a:cubicBezTo>
                    <a:pt x="7466" y="7668"/>
                    <a:pt x="8025" y="6585"/>
                    <a:pt x="8537" y="7085"/>
                  </a:cubicBezTo>
                  <a:cubicBezTo>
                    <a:pt x="8513" y="7073"/>
                    <a:pt x="8501" y="7049"/>
                    <a:pt x="8478" y="7037"/>
                  </a:cubicBezTo>
                  <a:cubicBezTo>
                    <a:pt x="8501" y="7049"/>
                    <a:pt x="8513" y="7073"/>
                    <a:pt x="8537" y="7085"/>
                  </a:cubicBezTo>
                  <a:cubicBezTo>
                    <a:pt x="8370" y="6787"/>
                    <a:pt x="8216" y="6644"/>
                    <a:pt x="8061" y="6585"/>
                  </a:cubicBezTo>
                  <a:cubicBezTo>
                    <a:pt x="7668" y="6454"/>
                    <a:pt x="7501" y="6823"/>
                    <a:pt x="7311" y="6811"/>
                  </a:cubicBezTo>
                  <a:cubicBezTo>
                    <a:pt x="7442" y="6620"/>
                    <a:pt x="7394" y="6489"/>
                    <a:pt x="7215" y="6418"/>
                  </a:cubicBezTo>
                  <a:cubicBezTo>
                    <a:pt x="7227" y="6656"/>
                    <a:pt x="7001" y="6692"/>
                    <a:pt x="6882" y="6561"/>
                  </a:cubicBezTo>
                  <a:cubicBezTo>
                    <a:pt x="6692" y="6358"/>
                    <a:pt x="6656" y="5906"/>
                    <a:pt x="6108" y="5799"/>
                  </a:cubicBezTo>
                  <a:cubicBezTo>
                    <a:pt x="6037" y="5751"/>
                    <a:pt x="5965" y="5692"/>
                    <a:pt x="5882" y="5656"/>
                  </a:cubicBezTo>
                  <a:cubicBezTo>
                    <a:pt x="5965" y="5680"/>
                    <a:pt x="6061" y="5704"/>
                    <a:pt x="6144" y="5715"/>
                  </a:cubicBezTo>
                  <a:cubicBezTo>
                    <a:pt x="6596" y="6025"/>
                    <a:pt x="6954" y="5727"/>
                    <a:pt x="7227" y="5727"/>
                  </a:cubicBezTo>
                  <a:cubicBezTo>
                    <a:pt x="7406" y="5715"/>
                    <a:pt x="7537" y="5906"/>
                    <a:pt x="7358" y="6049"/>
                  </a:cubicBezTo>
                  <a:cubicBezTo>
                    <a:pt x="7537" y="6132"/>
                    <a:pt x="7680" y="6073"/>
                    <a:pt x="7704" y="5846"/>
                  </a:cubicBezTo>
                  <a:cubicBezTo>
                    <a:pt x="7858" y="5977"/>
                    <a:pt x="7704" y="6358"/>
                    <a:pt x="8085" y="6537"/>
                  </a:cubicBezTo>
                  <a:cubicBezTo>
                    <a:pt x="8228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49" y="6501"/>
                    <a:pt x="8430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53"/>
                    <a:pt x="8478" y="5525"/>
                  </a:cubicBezTo>
                  <a:cubicBezTo>
                    <a:pt x="8442" y="5561"/>
                    <a:pt x="8406" y="5596"/>
                    <a:pt x="8406" y="5644"/>
                  </a:cubicBezTo>
                  <a:cubicBezTo>
                    <a:pt x="8394" y="5656"/>
                    <a:pt x="8394" y="5656"/>
                    <a:pt x="8406" y="5656"/>
                  </a:cubicBezTo>
                  <a:cubicBezTo>
                    <a:pt x="8394" y="5680"/>
                    <a:pt x="8394" y="5692"/>
                    <a:pt x="8406" y="5715"/>
                  </a:cubicBezTo>
                  <a:cubicBezTo>
                    <a:pt x="8406" y="5906"/>
                    <a:pt x="8656" y="5965"/>
                    <a:pt x="8739" y="5799"/>
                  </a:cubicBezTo>
                  <a:cubicBezTo>
                    <a:pt x="8585" y="5834"/>
                    <a:pt x="8573" y="5704"/>
                    <a:pt x="8632" y="5644"/>
                  </a:cubicBezTo>
                  <a:cubicBezTo>
                    <a:pt x="8704" y="5596"/>
                    <a:pt x="8847" y="5644"/>
                    <a:pt x="8894" y="5704"/>
                  </a:cubicBezTo>
                  <a:cubicBezTo>
                    <a:pt x="8942" y="5739"/>
                    <a:pt x="8966" y="5799"/>
                    <a:pt x="8966" y="5870"/>
                  </a:cubicBezTo>
                  <a:cubicBezTo>
                    <a:pt x="8978" y="6025"/>
                    <a:pt x="8870" y="6299"/>
                    <a:pt x="8549" y="6168"/>
                  </a:cubicBezTo>
                  <a:cubicBezTo>
                    <a:pt x="8656" y="6501"/>
                    <a:pt x="9120" y="6442"/>
                    <a:pt x="9287" y="6180"/>
                  </a:cubicBezTo>
                  <a:cubicBezTo>
                    <a:pt x="9418" y="6382"/>
                    <a:pt x="9549" y="6299"/>
                    <a:pt x="9573" y="6596"/>
                  </a:cubicBezTo>
                  <a:cubicBezTo>
                    <a:pt x="9835" y="6049"/>
                    <a:pt x="9513" y="5930"/>
                    <a:pt x="9418" y="5715"/>
                  </a:cubicBezTo>
                  <a:lnTo>
                    <a:pt x="9418" y="5715"/>
                  </a:lnTo>
                  <a:cubicBezTo>
                    <a:pt x="9656" y="6156"/>
                    <a:pt x="10013" y="6013"/>
                    <a:pt x="10299" y="6275"/>
                  </a:cubicBezTo>
                  <a:cubicBezTo>
                    <a:pt x="10263" y="5727"/>
                    <a:pt x="9871" y="5751"/>
                    <a:pt x="9585" y="5620"/>
                  </a:cubicBezTo>
                  <a:lnTo>
                    <a:pt x="9585" y="5620"/>
                  </a:lnTo>
                  <a:cubicBezTo>
                    <a:pt x="10299" y="5918"/>
                    <a:pt x="10478" y="5513"/>
                    <a:pt x="10930" y="5477"/>
                  </a:cubicBezTo>
                  <a:cubicBezTo>
                    <a:pt x="10478" y="5442"/>
                    <a:pt x="10299" y="5025"/>
                    <a:pt x="9585" y="5334"/>
                  </a:cubicBezTo>
                  <a:lnTo>
                    <a:pt x="9585" y="5334"/>
                  </a:lnTo>
                  <a:cubicBezTo>
                    <a:pt x="9871" y="5203"/>
                    <a:pt x="10263" y="5227"/>
                    <a:pt x="10299" y="4680"/>
                  </a:cubicBezTo>
                  <a:cubicBezTo>
                    <a:pt x="10002" y="4942"/>
                    <a:pt x="9656" y="4787"/>
                    <a:pt x="9418" y="5239"/>
                  </a:cubicBezTo>
                  <a:lnTo>
                    <a:pt x="9418" y="5239"/>
                  </a:lnTo>
                  <a:cubicBezTo>
                    <a:pt x="9513" y="5025"/>
                    <a:pt x="9835" y="4906"/>
                    <a:pt x="9573" y="4358"/>
                  </a:cubicBezTo>
                  <a:cubicBezTo>
                    <a:pt x="9549" y="4656"/>
                    <a:pt x="9418" y="4572"/>
                    <a:pt x="9287" y="4775"/>
                  </a:cubicBezTo>
                  <a:cubicBezTo>
                    <a:pt x="9120" y="4513"/>
                    <a:pt x="8656" y="4453"/>
                    <a:pt x="8549" y="4799"/>
                  </a:cubicBezTo>
                  <a:cubicBezTo>
                    <a:pt x="8870" y="4656"/>
                    <a:pt x="8978" y="4918"/>
                    <a:pt x="8966" y="5096"/>
                  </a:cubicBezTo>
                  <a:cubicBezTo>
                    <a:pt x="8966" y="5156"/>
                    <a:pt x="8942" y="5215"/>
                    <a:pt x="8894" y="5251"/>
                  </a:cubicBezTo>
                  <a:cubicBezTo>
                    <a:pt x="8847" y="5311"/>
                    <a:pt x="8704" y="5358"/>
                    <a:pt x="8632" y="5311"/>
                  </a:cubicBezTo>
                  <a:cubicBezTo>
                    <a:pt x="8573" y="5251"/>
                    <a:pt x="8597" y="5120"/>
                    <a:pt x="8739" y="5156"/>
                  </a:cubicBezTo>
                  <a:cubicBezTo>
                    <a:pt x="8656" y="5001"/>
                    <a:pt x="8406" y="5049"/>
                    <a:pt x="8406" y="5239"/>
                  </a:cubicBezTo>
                  <a:cubicBezTo>
                    <a:pt x="8394" y="5263"/>
                    <a:pt x="8394" y="5275"/>
                    <a:pt x="8406" y="5299"/>
                  </a:cubicBezTo>
                  <a:cubicBezTo>
                    <a:pt x="8394" y="5299"/>
                    <a:pt x="8394" y="5299"/>
                    <a:pt x="8406" y="5311"/>
                  </a:cubicBezTo>
                  <a:cubicBezTo>
                    <a:pt x="8406" y="5358"/>
                    <a:pt x="8442" y="5394"/>
                    <a:pt x="8478" y="5430"/>
                  </a:cubicBezTo>
                  <a:cubicBezTo>
                    <a:pt x="8073" y="5501"/>
                    <a:pt x="7656" y="5477"/>
                    <a:pt x="7263" y="5334"/>
                  </a:cubicBezTo>
                  <a:cubicBezTo>
                    <a:pt x="8442" y="5608"/>
                    <a:pt x="8061" y="4453"/>
                    <a:pt x="8775" y="4441"/>
                  </a:cubicBezTo>
                  <a:lnTo>
                    <a:pt x="8716" y="4441"/>
                  </a:lnTo>
                  <a:cubicBezTo>
                    <a:pt x="8739" y="4441"/>
                    <a:pt x="8763" y="4441"/>
                    <a:pt x="8787" y="4441"/>
                  </a:cubicBezTo>
                  <a:cubicBezTo>
                    <a:pt x="8454" y="4346"/>
                    <a:pt x="8239" y="4346"/>
                    <a:pt x="8097" y="4418"/>
                  </a:cubicBezTo>
                  <a:cubicBezTo>
                    <a:pt x="7739" y="4608"/>
                    <a:pt x="7870" y="4977"/>
                    <a:pt x="7727" y="5108"/>
                  </a:cubicBezTo>
                  <a:cubicBezTo>
                    <a:pt x="7692" y="4882"/>
                    <a:pt x="7561" y="4822"/>
                    <a:pt x="7382" y="4906"/>
                  </a:cubicBezTo>
                  <a:cubicBezTo>
                    <a:pt x="7561" y="5049"/>
                    <a:pt x="7430" y="5239"/>
                    <a:pt x="7239" y="5239"/>
                  </a:cubicBezTo>
                  <a:cubicBezTo>
                    <a:pt x="6965" y="5227"/>
                    <a:pt x="6620" y="4942"/>
                    <a:pt x="6168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63"/>
                    <a:pt x="6061" y="5203"/>
                    <a:pt x="6132" y="5156"/>
                  </a:cubicBezTo>
                  <a:cubicBezTo>
                    <a:pt x="6680" y="5049"/>
                    <a:pt x="6715" y="4596"/>
                    <a:pt x="6906" y="4406"/>
                  </a:cubicBezTo>
                  <a:cubicBezTo>
                    <a:pt x="7025" y="4263"/>
                    <a:pt x="7251" y="4299"/>
                    <a:pt x="7227" y="4537"/>
                  </a:cubicBezTo>
                  <a:cubicBezTo>
                    <a:pt x="7418" y="4465"/>
                    <a:pt x="7466" y="4334"/>
                    <a:pt x="7323" y="4144"/>
                  </a:cubicBezTo>
                  <a:cubicBezTo>
                    <a:pt x="7525" y="4132"/>
                    <a:pt x="7692" y="4501"/>
                    <a:pt x="8085" y="4370"/>
                  </a:cubicBezTo>
                  <a:cubicBezTo>
                    <a:pt x="8228" y="4322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58" y="4299"/>
                  </a:cubicBezTo>
                  <a:lnTo>
                    <a:pt x="6858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44" y="3418"/>
                    <a:pt x="7644" y="3477"/>
                    <a:pt x="7680" y="3513"/>
                  </a:cubicBezTo>
                  <a:lnTo>
                    <a:pt x="7680" y="3525"/>
                  </a:lnTo>
                  <a:cubicBezTo>
                    <a:pt x="7680" y="3537"/>
                    <a:pt x="7692" y="3560"/>
                    <a:pt x="7716" y="3572"/>
                  </a:cubicBezTo>
                  <a:cubicBezTo>
                    <a:pt x="7847" y="3703"/>
                    <a:pt x="8073" y="3572"/>
                    <a:pt x="8013" y="3382"/>
                  </a:cubicBezTo>
                  <a:cubicBezTo>
                    <a:pt x="7942" y="3525"/>
                    <a:pt x="7823" y="3441"/>
                    <a:pt x="7835" y="3358"/>
                  </a:cubicBezTo>
                  <a:cubicBezTo>
                    <a:pt x="7847" y="3263"/>
                    <a:pt x="7977" y="3203"/>
                    <a:pt x="8061" y="3203"/>
                  </a:cubicBezTo>
                  <a:cubicBezTo>
                    <a:pt x="8120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2" y="3775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86"/>
                    <a:pt x="8644" y="2941"/>
                    <a:pt x="8430" y="2846"/>
                  </a:cubicBezTo>
                  <a:lnTo>
                    <a:pt x="8430" y="2846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78" y="2656"/>
                  </a:cubicBezTo>
                  <a:lnTo>
                    <a:pt x="8478" y="2656"/>
                  </a:lnTo>
                  <a:cubicBezTo>
                    <a:pt x="9204" y="2358"/>
                    <a:pt x="9037" y="1953"/>
                    <a:pt x="9335" y="1608"/>
                  </a:cubicBezTo>
                  <a:cubicBezTo>
                    <a:pt x="8978" y="1905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1" y="2286"/>
                    <a:pt x="8156" y="1977"/>
                    <a:pt x="7573" y="1774"/>
                  </a:cubicBezTo>
                  <a:cubicBezTo>
                    <a:pt x="7775" y="2001"/>
                    <a:pt x="7620" y="2048"/>
                    <a:pt x="7668" y="2275"/>
                  </a:cubicBezTo>
                  <a:cubicBezTo>
                    <a:pt x="7370" y="2203"/>
                    <a:pt x="6989" y="2501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04" y="2763"/>
                    <a:pt x="7739" y="2822"/>
                    <a:pt x="7739" y="2882"/>
                  </a:cubicBezTo>
                  <a:cubicBezTo>
                    <a:pt x="7739" y="2953"/>
                    <a:pt x="7668" y="3096"/>
                    <a:pt x="7585" y="3108"/>
                  </a:cubicBezTo>
                  <a:cubicBezTo>
                    <a:pt x="7501" y="3120"/>
                    <a:pt x="7418" y="3001"/>
                    <a:pt x="7549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394" y="3251"/>
                    <a:pt x="7418" y="3263"/>
                  </a:cubicBezTo>
                  <a:lnTo>
                    <a:pt x="7418" y="3275"/>
                  </a:lnTo>
                  <a:cubicBezTo>
                    <a:pt x="7466" y="3298"/>
                    <a:pt x="7525" y="3310"/>
                    <a:pt x="7573" y="3298"/>
                  </a:cubicBezTo>
                  <a:cubicBezTo>
                    <a:pt x="7335" y="3644"/>
                    <a:pt x="7025" y="3918"/>
                    <a:pt x="6644" y="4096"/>
                  </a:cubicBezTo>
                  <a:cubicBezTo>
                    <a:pt x="7668" y="3453"/>
                    <a:pt x="6584" y="2906"/>
                    <a:pt x="7096" y="2394"/>
                  </a:cubicBezTo>
                  <a:lnTo>
                    <a:pt x="7037" y="2453"/>
                  </a:lnTo>
                  <a:cubicBezTo>
                    <a:pt x="7049" y="2429"/>
                    <a:pt x="7073" y="2405"/>
                    <a:pt x="7096" y="2394"/>
                  </a:cubicBezTo>
                  <a:cubicBezTo>
                    <a:pt x="6799" y="2560"/>
                    <a:pt x="6644" y="2715"/>
                    <a:pt x="6584" y="2870"/>
                  </a:cubicBezTo>
                  <a:cubicBezTo>
                    <a:pt x="6453" y="3251"/>
                    <a:pt x="6823" y="3429"/>
                    <a:pt x="6811" y="3620"/>
                  </a:cubicBezTo>
                  <a:cubicBezTo>
                    <a:pt x="6632" y="3477"/>
                    <a:pt x="6489" y="3537"/>
                    <a:pt x="6418" y="3715"/>
                  </a:cubicBezTo>
                  <a:cubicBezTo>
                    <a:pt x="6656" y="3691"/>
                    <a:pt x="6692" y="3929"/>
                    <a:pt x="6561" y="4049"/>
                  </a:cubicBezTo>
                  <a:cubicBezTo>
                    <a:pt x="6358" y="4239"/>
                    <a:pt x="5906" y="4275"/>
                    <a:pt x="5799" y="4811"/>
                  </a:cubicBezTo>
                  <a:cubicBezTo>
                    <a:pt x="5751" y="4882"/>
                    <a:pt x="5703" y="4965"/>
                    <a:pt x="5656" y="5049"/>
                  </a:cubicBezTo>
                  <a:cubicBezTo>
                    <a:pt x="5680" y="4953"/>
                    <a:pt x="5703" y="4870"/>
                    <a:pt x="5715" y="4775"/>
                  </a:cubicBezTo>
                  <a:cubicBezTo>
                    <a:pt x="6025" y="4334"/>
                    <a:pt x="5739" y="3977"/>
                    <a:pt x="5727" y="3703"/>
                  </a:cubicBezTo>
                  <a:cubicBezTo>
                    <a:pt x="5727" y="3525"/>
                    <a:pt x="5906" y="3382"/>
                    <a:pt x="6061" y="3560"/>
                  </a:cubicBezTo>
                  <a:cubicBezTo>
                    <a:pt x="6132" y="3382"/>
                    <a:pt x="6072" y="3251"/>
                    <a:pt x="5846" y="3215"/>
                  </a:cubicBezTo>
                  <a:cubicBezTo>
                    <a:pt x="5977" y="3072"/>
                    <a:pt x="6358" y="3215"/>
                    <a:pt x="6537" y="2846"/>
                  </a:cubicBezTo>
                  <a:cubicBezTo>
                    <a:pt x="6608" y="2703"/>
                    <a:pt x="6608" y="2489"/>
                    <a:pt x="6513" y="2155"/>
                  </a:cubicBezTo>
                  <a:cubicBezTo>
                    <a:pt x="6513" y="2882"/>
                    <a:pt x="5346" y="2489"/>
                    <a:pt x="5620" y="3668"/>
                  </a:cubicBezTo>
                  <a:cubicBezTo>
                    <a:pt x="5489" y="3275"/>
                    <a:pt x="5453" y="2858"/>
                    <a:pt x="5537" y="2453"/>
                  </a:cubicBezTo>
                  <a:cubicBezTo>
                    <a:pt x="5561" y="2489"/>
                    <a:pt x="5596" y="2525"/>
                    <a:pt x="5644" y="2536"/>
                  </a:cubicBezTo>
                  <a:lnTo>
                    <a:pt x="5656" y="2536"/>
                  </a:lnTo>
                  <a:cubicBezTo>
                    <a:pt x="5680" y="2536"/>
                    <a:pt x="5703" y="2536"/>
                    <a:pt x="5715" y="2536"/>
                  </a:cubicBezTo>
                  <a:cubicBezTo>
                    <a:pt x="5882" y="2525"/>
                    <a:pt x="5953" y="2322"/>
                    <a:pt x="5822" y="2215"/>
                  </a:cubicBezTo>
                  <a:cubicBezTo>
                    <a:pt x="5822" y="2215"/>
                    <a:pt x="5811" y="2203"/>
                    <a:pt x="5799" y="2203"/>
                  </a:cubicBezTo>
                  <a:cubicBezTo>
                    <a:pt x="5834" y="2346"/>
                    <a:pt x="5703" y="2370"/>
                    <a:pt x="5644" y="2298"/>
                  </a:cubicBezTo>
                  <a:cubicBezTo>
                    <a:pt x="5596" y="2227"/>
                    <a:pt x="5644" y="2084"/>
                    <a:pt x="5703" y="2036"/>
                  </a:cubicBezTo>
                  <a:cubicBezTo>
                    <a:pt x="5751" y="1989"/>
                    <a:pt x="5811" y="1965"/>
                    <a:pt x="5870" y="1965"/>
                  </a:cubicBezTo>
                  <a:cubicBezTo>
                    <a:pt x="6037" y="1953"/>
                    <a:pt x="6299" y="2060"/>
                    <a:pt x="6168" y="2382"/>
                  </a:cubicBezTo>
                  <a:cubicBezTo>
                    <a:pt x="6501" y="2286"/>
                    <a:pt x="6442" y="1810"/>
                    <a:pt x="6192" y="1643"/>
                  </a:cubicBezTo>
                  <a:cubicBezTo>
                    <a:pt x="6382" y="1513"/>
                    <a:pt x="6311" y="1382"/>
                    <a:pt x="6596" y="1358"/>
                  </a:cubicBezTo>
                  <a:cubicBezTo>
                    <a:pt x="6049" y="1096"/>
                    <a:pt x="5942" y="1429"/>
                    <a:pt x="5715" y="1513"/>
                  </a:cubicBezTo>
                  <a:lnTo>
                    <a:pt x="5715" y="1513"/>
                  </a:lnTo>
                  <a:cubicBezTo>
                    <a:pt x="6168" y="1286"/>
                    <a:pt x="6013" y="929"/>
                    <a:pt x="6275" y="631"/>
                  </a:cubicBezTo>
                  <a:cubicBezTo>
                    <a:pt x="5727" y="679"/>
                    <a:pt x="5751" y="1060"/>
                    <a:pt x="5620" y="1346"/>
                  </a:cubicBezTo>
                  <a:lnTo>
                    <a:pt x="5620" y="1346"/>
                  </a:lnTo>
                  <a:cubicBezTo>
                    <a:pt x="5930" y="631"/>
                    <a:pt x="5525" y="453"/>
                    <a:pt x="5477" y="0"/>
                  </a:cubicBezTo>
                  <a:cubicBezTo>
                    <a:pt x="5441" y="453"/>
                    <a:pt x="5037" y="631"/>
                    <a:pt x="5346" y="1346"/>
                  </a:cubicBezTo>
                  <a:lnTo>
                    <a:pt x="5346" y="1346"/>
                  </a:lnTo>
                  <a:cubicBezTo>
                    <a:pt x="5215" y="1060"/>
                    <a:pt x="5227" y="679"/>
                    <a:pt x="4679" y="631"/>
                  </a:cubicBezTo>
                  <a:cubicBezTo>
                    <a:pt x="4953" y="929"/>
                    <a:pt x="4799" y="1286"/>
                    <a:pt x="5239" y="1513"/>
                  </a:cubicBezTo>
                  <a:lnTo>
                    <a:pt x="5239" y="1513"/>
                  </a:lnTo>
                  <a:cubicBezTo>
                    <a:pt x="5025" y="1429"/>
                    <a:pt x="4906" y="1096"/>
                    <a:pt x="4358" y="1358"/>
                  </a:cubicBezTo>
                  <a:cubicBezTo>
                    <a:pt x="4656" y="1382"/>
                    <a:pt x="4584" y="1513"/>
                    <a:pt x="4775" y="1643"/>
                  </a:cubicBezTo>
                  <a:cubicBezTo>
                    <a:pt x="4513" y="1810"/>
                    <a:pt x="4453" y="2286"/>
                    <a:pt x="4799" y="2382"/>
                  </a:cubicBezTo>
                  <a:cubicBezTo>
                    <a:pt x="4656" y="2060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63" y="2036"/>
                  </a:cubicBezTo>
                  <a:cubicBezTo>
                    <a:pt x="5310" y="2084"/>
                    <a:pt x="5370" y="2227"/>
                    <a:pt x="5310" y="2298"/>
                  </a:cubicBezTo>
                  <a:cubicBezTo>
                    <a:pt x="5251" y="2370"/>
                    <a:pt x="5120" y="2346"/>
                    <a:pt x="5168" y="2203"/>
                  </a:cubicBezTo>
                  <a:cubicBezTo>
                    <a:pt x="5001" y="2286"/>
                    <a:pt x="5060" y="2525"/>
                    <a:pt x="5239" y="2536"/>
                  </a:cubicBezTo>
                  <a:cubicBezTo>
                    <a:pt x="5263" y="2536"/>
                    <a:pt x="5275" y="2536"/>
                    <a:pt x="5299" y="2536"/>
                  </a:cubicBezTo>
                  <a:lnTo>
                    <a:pt x="5310" y="2536"/>
                  </a:lnTo>
                  <a:cubicBezTo>
                    <a:pt x="5358" y="2525"/>
                    <a:pt x="5406" y="2489"/>
                    <a:pt x="5430" y="2453"/>
                  </a:cubicBezTo>
                  <a:cubicBezTo>
                    <a:pt x="5513" y="2858"/>
                    <a:pt x="5477" y="3275"/>
                    <a:pt x="5334" y="3668"/>
                  </a:cubicBezTo>
                  <a:cubicBezTo>
                    <a:pt x="5608" y="2489"/>
                    <a:pt x="4453" y="2882"/>
                    <a:pt x="4441" y="2155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608" y="3215"/>
                    <a:pt x="4989" y="3072"/>
                    <a:pt x="5108" y="3215"/>
                  </a:cubicBezTo>
                  <a:cubicBezTo>
                    <a:pt x="4882" y="3251"/>
                    <a:pt x="4822" y="3382"/>
                    <a:pt x="4906" y="3560"/>
                  </a:cubicBezTo>
                  <a:cubicBezTo>
                    <a:pt x="5049" y="3382"/>
                    <a:pt x="5239" y="3525"/>
                    <a:pt x="5239" y="3703"/>
                  </a:cubicBezTo>
                  <a:cubicBezTo>
                    <a:pt x="5227" y="3977"/>
                    <a:pt x="4941" y="4322"/>
                    <a:pt x="5239" y="4775"/>
                  </a:cubicBezTo>
                  <a:cubicBezTo>
                    <a:pt x="5263" y="4870"/>
                    <a:pt x="5275" y="4953"/>
                    <a:pt x="5299" y="5049"/>
                  </a:cubicBezTo>
                  <a:cubicBezTo>
                    <a:pt x="5263" y="4965"/>
                    <a:pt x="5215" y="4882"/>
                    <a:pt x="5156" y="4811"/>
                  </a:cubicBezTo>
                  <a:cubicBezTo>
                    <a:pt x="5060" y="4275"/>
                    <a:pt x="4608" y="4239"/>
                    <a:pt x="4406" y="4049"/>
                  </a:cubicBezTo>
                  <a:cubicBezTo>
                    <a:pt x="4275" y="3929"/>
                    <a:pt x="4298" y="3691"/>
                    <a:pt x="4537" y="3715"/>
                  </a:cubicBezTo>
                  <a:cubicBezTo>
                    <a:pt x="4465" y="3537"/>
                    <a:pt x="4334" y="3477"/>
                    <a:pt x="4144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22" y="2715"/>
                    <a:pt x="4167" y="2572"/>
                    <a:pt x="3870" y="2394"/>
                  </a:cubicBezTo>
                  <a:lnTo>
                    <a:pt x="3870" y="2394"/>
                  </a:lnTo>
                  <a:cubicBezTo>
                    <a:pt x="4370" y="2906"/>
                    <a:pt x="3275" y="3453"/>
                    <a:pt x="4310" y="4096"/>
                  </a:cubicBezTo>
                  <a:cubicBezTo>
                    <a:pt x="3941" y="3918"/>
                    <a:pt x="3620" y="3644"/>
                    <a:pt x="3394" y="3298"/>
                  </a:cubicBezTo>
                  <a:cubicBezTo>
                    <a:pt x="3441" y="3310"/>
                    <a:pt x="3489" y="3298"/>
                    <a:pt x="3525" y="3275"/>
                  </a:cubicBezTo>
                  <a:lnTo>
                    <a:pt x="3536" y="3263"/>
                  </a:lnTo>
                  <a:cubicBezTo>
                    <a:pt x="3560" y="3251"/>
                    <a:pt x="3572" y="3239"/>
                    <a:pt x="3584" y="3227"/>
                  </a:cubicBezTo>
                  <a:cubicBezTo>
                    <a:pt x="3727" y="3096"/>
                    <a:pt x="3584" y="2858"/>
                    <a:pt x="3405" y="2929"/>
                  </a:cubicBezTo>
                  <a:cubicBezTo>
                    <a:pt x="3536" y="3001"/>
                    <a:pt x="3453" y="3120"/>
                    <a:pt x="3370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4" y="2596"/>
                    <a:pt x="3656" y="2477"/>
                    <a:pt x="3786" y="2798"/>
                  </a:cubicBezTo>
                  <a:cubicBezTo>
                    <a:pt x="3953" y="2489"/>
                    <a:pt x="3584" y="2203"/>
                    <a:pt x="3275" y="2275"/>
                  </a:cubicBezTo>
                  <a:cubicBezTo>
                    <a:pt x="3322" y="2048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58" y="2501"/>
                  </a:cubicBezTo>
                  <a:lnTo>
                    <a:pt x="2858" y="2501"/>
                  </a:lnTo>
                  <a:cubicBezTo>
                    <a:pt x="3001" y="2024"/>
                    <a:pt x="2643" y="1882"/>
                    <a:pt x="2620" y="1489"/>
                  </a:cubicBezTo>
                  <a:cubicBezTo>
                    <a:pt x="2274" y="1905"/>
                    <a:pt x="2560" y="2167"/>
                    <a:pt x="2667" y="2453"/>
                  </a:cubicBezTo>
                  <a:lnTo>
                    <a:pt x="2667" y="2453"/>
                  </a:lnTo>
                  <a:cubicBezTo>
                    <a:pt x="2370" y="1727"/>
                    <a:pt x="1965" y="1894"/>
                    <a:pt x="1620" y="1608"/>
                  </a:cubicBezTo>
                  <a:cubicBezTo>
                    <a:pt x="1917" y="1953"/>
                    <a:pt x="1751" y="2358"/>
                    <a:pt x="2465" y="2656"/>
                  </a:cubicBezTo>
                  <a:lnTo>
                    <a:pt x="2465" y="2656"/>
                  </a:lnTo>
                  <a:cubicBezTo>
                    <a:pt x="2167" y="2548"/>
                    <a:pt x="1917" y="2263"/>
                    <a:pt x="1500" y="2608"/>
                  </a:cubicBezTo>
                  <a:cubicBezTo>
                    <a:pt x="1893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2" y="3167"/>
                    <a:pt x="2060" y="3310"/>
                    <a:pt x="2286" y="3263"/>
                  </a:cubicBezTo>
                  <a:cubicBezTo>
                    <a:pt x="2215" y="3572"/>
                    <a:pt x="2501" y="3941"/>
                    <a:pt x="2810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32" y="3441"/>
                    <a:pt x="3013" y="3513"/>
                    <a:pt x="2941" y="3382"/>
                  </a:cubicBezTo>
                  <a:cubicBezTo>
                    <a:pt x="2882" y="3560"/>
                    <a:pt x="3108" y="3703"/>
                    <a:pt x="3239" y="3572"/>
                  </a:cubicBezTo>
                  <a:cubicBezTo>
                    <a:pt x="3251" y="3548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18"/>
                    <a:pt x="3298" y="3370"/>
                  </a:cubicBezTo>
                  <a:cubicBezTo>
                    <a:pt x="3644" y="3608"/>
                    <a:pt x="3917" y="3929"/>
                    <a:pt x="4096" y="4299"/>
                  </a:cubicBezTo>
                  <a:lnTo>
                    <a:pt x="4096" y="4299"/>
                  </a:lnTo>
                  <a:cubicBezTo>
                    <a:pt x="3465" y="3275"/>
                    <a:pt x="2905" y="4370"/>
                    <a:pt x="2393" y="3870"/>
                  </a:cubicBezTo>
                  <a:lnTo>
                    <a:pt x="2393" y="3870"/>
                  </a:lnTo>
                  <a:cubicBezTo>
                    <a:pt x="2572" y="4168"/>
                    <a:pt x="2715" y="4310"/>
                    <a:pt x="2870" y="4370"/>
                  </a:cubicBezTo>
                  <a:cubicBezTo>
                    <a:pt x="3263" y="4501"/>
                    <a:pt x="3429" y="4132"/>
                    <a:pt x="3632" y="4144"/>
                  </a:cubicBezTo>
                  <a:cubicBezTo>
                    <a:pt x="3477" y="4334"/>
                    <a:pt x="3536" y="4465"/>
                    <a:pt x="3727" y="4537"/>
                  </a:cubicBezTo>
                  <a:cubicBezTo>
                    <a:pt x="3703" y="4299"/>
                    <a:pt x="3929" y="4263"/>
                    <a:pt x="4048" y="4394"/>
                  </a:cubicBezTo>
                  <a:cubicBezTo>
                    <a:pt x="4239" y="4596"/>
                    <a:pt x="4275" y="5049"/>
                    <a:pt x="4822" y="5156"/>
                  </a:cubicBezTo>
                  <a:cubicBezTo>
                    <a:pt x="4894" y="5203"/>
                    <a:pt x="4965" y="5263"/>
                    <a:pt x="5049" y="5299"/>
                  </a:cubicBezTo>
                  <a:cubicBezTo>
                    <a:pt x="4965" y="5275"/>
                    <a:pt x="4870" y="5251"/>
                    <a:pt x="4787" y="5239"/>
                  </a:cubicBezTo>
                  <a:cubicBezTo>
                    <a:pt x="4334" y="4930"/>
                    <a:pt x="3977" y="5227"/>
                    <a:pt x="3703" y="5227"/>
                  </a:cubicBezTo>
                  <a:cubicBezTo>
                    <a:pt x="3525" y="5227"/>
                    <a:pt x="3394" y="5049"/>
                    <a:pt x="3572" y="4906"/>
                  </a:cubicBezTo>
                  <a:cubicBezTo>
                    <a:pt x="3394" y="4822"/>
                    <a:pt x="3263" y="4882"/>
                    <a:pt x="3227" y="5108"/>
                  </a:cubicBezTo>
                  <a:cubicBezTo>
                    <a:pt x="3084" y="4977"/>
                    <a:pt x="3215" y="4596"/>
                    <a:pt x="2858" y="4418"/>
                  </a:cubicBezTo>
                  <a:cubicBezTo>
                    <a:pt x="2703" y="4346"/>
                    <a:pt x="2501" y="4346"/>
                    <a:pt x="2167" y="4441"/>
                  </a:cubicBezTo>
                  <a:cubicBezTo>
                    <a:pt x="2191" y="4441"/>
                    <a:pt x="2215" y="4441"/>
                    <a:pt x="2239" y="4441"/>
                  </a:cubicBezTo>
                  <a:lnTo>
                    <a:pt x="2167" y="4441"/>
                  </a:lnTo>
                  <a:cubicBezTo>
                    <a:pt x="2882" y="4453"/>
                    <a:pt x="2501" y="5608"/>
                    <a:pt x="3667" y="5334"/>
                  </a:cubicBezTo>
                  <a:lnTo>
                    <a:pt x="3667" y="5334"/>
                  </a:lnTo>
                  <a:cubicBezTo>
                    <a:pt x="3286" y="5465"/>
                    <a:pt x="2858" y="5501"/>
                    <a:pt x="2453" y="5430"/>
                  </a:cubicBezTo>
                  <a:cubicBezTo>
                    <a:pt x="2489" y="5394"/>
                    <a:pt x="2524" y="5358"/>
                    <a:pt x="2536" y="5311"/>
                  </a:cubicBezTo>
                  <a:lnTo>
                    <a:pt x="2536" y="5299"/>
                  </a:lnTo>
                  <a:cubicBezTo>
                    <a:pt x="2536" y="5275"/>
                    <a:pt x="2536" y="5251"/>
                    <a:pt x="2536" y="5239"/>
                  </a:cubicBezTo>
                  <a:cubicBezTo>
                    <a:pt x="2536" y="5049"/>
                    <a:pt x="2286" y="4989"/>
                    <a:pt x="2203" y="5156"/>
                  </a:cubicBezTo>
                  <a:cubicBezTo>
                    <a:pt x="2346" y="5120"/>
                    <a:pt x="2370" y="5251"/>
                    <a:pt x="2298" y="5311"/>
                  </a:cubicBezTo>
                  <a:cubicBezTo>
                    <a:pt x="2239" y="5358"/>
                    <a:pt x="2084" y="5311"/>
                    <a:pt x="2036" y="5251"/>
                  </a:cubicBezTo>
                  <a:cubicBezTo>
                    <a:pt x="2001" y="5215"/>
                    <a:pt x="1977" y="5156"/>
                    <a:pt x="1965" y="5084"/>
                  </a:cubicBezTo>
                  <a:cubicBezTo>
                    <a:pt x="1965" y="4930"/>
                    <a:pt x="2060" y="4656"/>
                    <a:pt x="2382" y="4787"/>
                  </a:cubicBezTo>
                  <a:cubicBezTo>
                    <a:pt x="2286" y="4453"/>
                    <a:pt x="1822" y="4513"/>
                    <a:pt x="1643" y="4775"/>
                  </a:cubicBezTo>
                  <a:cubicBezTo>
                    <a:pt x="1524" y="4572"/>
                    <a:pt x="1381" y="4644"/>
                    <a:pt x="1370" y="4358"/>
                  </a:cubicBezTo>
                  <a:cubicBezTo>
                    <a:pt x="1096" y="4906"/>
                    <a:pt x="1429" y="5025"/>
                    <a:pt x="1512" y="5239"/>
                  </a:cubicBezTo>
                  <a:lnTo>
                    <a:pt x="1512" y="5239"/>
                  </a:lnTo>
                  <a:cubicBezTo>
                    <a:pt x="1286" y="4787"/>
                    <a:pt x="917" y="4942"/>
                    <a:pt x="631" y="4680"/>
                  </a:cubicBezTo>
                  <a:cubicBezTo>
                    <a:pt x="679" y="5227"/>
                    <a:pt x="1060" y="5203"/>
                    <a:pt x="1346" y="5334"/>
                  </a:cubicBezTo>
                  <a:lnTo>
                    <a:pt x="1346" y="5334"/>
                  </a:lnTo>
                  <a:cubicBezTo>
                    <a:pt x="631" y="5037"/>
                    <a:pt x="453" y="5430"/>
                    <a:pt x="0" y="5477"/>
                  </a:cubicBezTo>
                  <a:cubicBezTo>
                    <a:pt x="453" y="5513"/>
                    <a:pt x="631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79" y="5727"/>
                    <a:pt x="631" y="6275"/>
                  </a:cubicBezTo>
                  <a:cubicBezTo>
                    <a:pt x="929" y="6013"/>
                    <a:pt x="1286" y="6156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6" y="6049"/>
                    <a:pt x="1370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73" y="5430"/>
                    <a:pt x="7668" y="5442"/>
                    <a:pt x="7763" y="5453"/>
                  </a:cubicBezTo>
                  <a:cubicBezTo>
                    <a:pt x="7668" y="5465"/>
                    <a:pt x="7573" y="5477"/>
                    <a:pt x="7466" y="5501"/>
                  </a:cubicBezTo>
                  <a:cubicBezTo>
                    <a:pt x="7120" y="5584"/>
                    <a:pt x="6930" y="5727"/>
                    <a:pt x="6739" y="5775"/>
                  </a:cubicBezTo>
                  <a:cubicBezTo>
                    <a:pt x="6596" y="5799"/>
                    <a:pt x="6442" y="5787"/>
                    <a:pt x="6311" y="5704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2"/>
                    <a:pt x="6311" y="5203"/>
                  </a:cubicBezTo>
                  <a:cubicBezTo>
                    <a:pt x="6442" y="5120"/>
                    <a:pt x="6596" y="5108"/>
                    <a:pt x="6751" y="5132"/>
                  </a:cubicBezTo>
                  <a:close/>
                  <a:moveTo>
                    <a:pt x="6846" y="6632"/>
                  </a:moveTo>
                  <a:close/>
                  <a:moveTo>
                    <a:pt x="6632" y="4060"/>
                  </a:moveTo>
                  <a:close/>
                  <a:moveTo>
                    <a:pt x="6144" y="4322"/>
                  </a:moveTo>
                  <a:cubicBezTo>
                    <a:pt x="6311" y="4215"/>
                    <a:pt x="6549" y="4191"/>
                    <a:pt x="6846" y="4001"/>
                  </a:cubicBezTo>
                  <a:cubicBezTo>
                    <a:pt x="6942" y="3941"/>
                    <a:pt x="7025" y="3882"/>
                    <a:pt x="7096" y="3822"/>
                  </a:cubicBezTo>
                  <a:cubicBezTo>
                    <a:pt x="7037" y="3894"/>
                    <a:pt x="6977" y="3977"/>
                    <a:pt x="6918" y="4072"/>
                  </a:cubicBezTo>
                  <a:cubicBezTo>
                    <a:pt x="6727" y="4370"/>
                    <a:pt x="6704" y="4608"/>
                    <a:pt x="6596" y="4775"/>
                  </a:cubicBezTo>
                  <a:cubicBezTo>
                    <a:pt x="6513" y="4894"/>
                    <a:pt x="6382" y="4989"/>
                    <a:pt x="6239" y="5037"/>
                  </a:cubicBezTo>
                  <a:cubicBezTo>
                    <a:pt x="6406" y="4882"/>
                    <a:pt x="6501" y="4668"/>
                    <a:pt x="6489" y="4441"/>
                  </a:cubicBezTo>
                  <a:cubicBezTo>
                    <a:pt x="6263" y="4430"/>
                    <a:pt x="6037" y="4513"/>
                    <a:pt x="5894" y="4680"/>
                  </a:cubicBezTo>
                  <a:cubicBezTo>
                    <a:pt x="5930" y="4537"/>
                    <a:pt x="6025" y="4406"/>
                    <a:pt x="6144" y="4322"/>
                  </a:cubicBezTo>
                  <a:close/>
                  <a:moveTo>
                    <a:pt x="6489" y="6477"/>
                  </a:moveTo>
                  <a:cubicBezTo>
                    <a:pt x="6489" y="6251"/>
                    <a:pt x="6406" y="6037"/>
                    <a:pt x="6239" y="5882"/>
                  </a:cubicBezTo>
                  <a:cubicBezTo>
                    <a:pt x="6382" y="5930"/>
                    <a:pt x="6513" y="6025"/>
                    <a:pt x="6596" y="6144"/>
                  </a:cubicBezTo>
                  <a:cubicBezTo>
                    <a:pt x="6692" y="6323"/>
                    <a:pt x="6715" y="6549"/>
                    <a:pt x="6918" y="6858"/>
                  </a:cubicBezTo>
                  <a:cubicBezTo>
                    <a:pt x="6977" y="6942"/>
                    <a:pt x="7037" y="7025"/>
                    <a:pt x="7096" y="7097"/>
                  </a:cubicBezTo>
                  <a:cubicBezTo>
                    <a:pt x="7013" y="7037"/>
                    <a:pt x="6930" y="6977"/>
                    <a:pt x="6846" y="6918"/>
                  </a:cubicBezTo>
                  <a:cubicBezTo>
                    <a:pt x="6549" y="6727"/>
                    <a:pt x="6311" y="6704"/>
                    <a:pt x="6144" y="6596"/>
                  </a:cubicBezTo>
                  <a:cubicBezTo>
                    <a:pt x="6013" y="6513"/>
                    <a:pt x="5918" y="6394"/>
                    <a:pt x="5882" y="6239"/>
                  </a:cubicBezTo>
                  <a:cubicBezTo>
                    <a:pt x="6037" y="6406"/>
                    <a:pt x="6263" y="6489"/>
                    <a:pt x="6489" y="6477"/>
                  </a:cubicBezTo>
                  <a:close/>
                  <a:moveTo>
                    <a:pt x="5608" y="7275"/>
                  </a:moveTo>
                  <a:close/>
                  <a:moveTo>
                    <a:pt x="5203" y="4596"/>
                  </a:moveTo>
                  <a:cubicBezTo>
                    <a:pt x="5132" y="4465"/>
                    <a:pt x="5108" y="4322"/>
                    <a:pt x="5144" y="4180"/>
                  </a:cubicBezTo>
                  <a:cubicBezTo>
                    <a:pt x="5191" y="3977"/>
                    <a:pt x="5334" y="3799"/>
                    <a:pt x="5418" y="3441"/>
                  </a:cubicBezTo>
                  <a:cubicBezTo>
                    <a:pt x="5430" y="3346"/>
                    <a:pt x="5453" y="3251"/>
                    <a:pt x="5465" y="3144"/>
                  </a:cubicBezTo>
                  <a:cubicBezTo>
                    <a:pt x="5477" y="3251"/>
                    <a:pt x="5489" y="3346"/>
                    <a:pt x="5513" y="3441"/>
                  </a:cubicBezTo>
                  <a:cubicBezTo>
                    <a:pt x="5584" y="3799"/>
                    <a:pt x="5727" y="3977"/>
                    <a:pt x="5775" y="4180"/>
                  </a:cubicBezTo>
                  <a:cubicBezTo>
                    <a:pt x="5811" y="4322"/>
                    <a:pt x="5787" y="4477"/>
                    <a:pt x="5715" y="4608"/>
                  </a:cubicBezTo>
                  <a:cubicBezTo>
                    <a:pt x="5930" y="4382"/>
                    <a:pt x="5775" y="4013"/>
                    <a:pt x="5465" y="4013"/>
                  </a:cubicBezTo>
                  <a:cubicBezTo>
                    <a:pt x="5156" y="4013"/>
                    <a:pt x="4989" y="4382"/>
                    <a:pt x="5203" y="4608"/>
                  </a:cubicBezTo>
                  <a:close/>
                  <a:moveTo>
                    <a:pt x="5465" y="6894"/>
                  </a:moveTo>
                  <a:cubicBezTo>
                    <a:pt x="5632" y="6751"/>
                    <a:pt x="5715" y="6525"/>
                    <a:pt x="5715" y="6299"/>
                  </a:cubicBezTo>
                  <a:cubicBezTo>
                    <a:pt x="5787" y="6430"/>
                    <a:pt x="5811" y="6585"/>
                    <a:pt x="5775" y="6739"/>
                  </a:cubicBezTo>
                  <a:cubicBezTo>
                    <a:pt x="5727" y="6930"/>
                    <a:pt x="5584" y="7108"/>
                    <a:pt x="5513" y="7466"/>
                  </a:cubicBezTo>
                  <a:cubicBezTo>
                    <a:pt x="5489" y="7561"/>
                    <a:pt x="5477" y="7656"/>
                    <a:pt x="5465" y="7763"/>
                  </a:cubicBezTo>
                  <a:cubicBezTo>
                    <a:pt x="5441" y="7656"/>
                    <a:pt x="5430" y="7549"/>
                    <a:pt x="5406" y="7466"/>
                  </a:cubicBezTo>
                  <a:cubicBezTo>
                    <a:pt x="5334" y="7108"/>
                    <a:pt x="5191" y="6930"/>
                    <a:pt x="5144" y="6739"/>
                  </a:cubicBezTo>
                  <a:cubicBezTo>
                    <a:pt x="5108" y="6585"/>
                    <a:pt x="5132" y="6430"/>
                    <a:pt x="5203" y="6299"/>
                  </a:cubicBezTo>
                  <a:cubicBezTo>
                    <a:pt x="5191" y="6525"/>
                    <a:pt x="5287" y="6751"/>
                    <a:pt x="5465" y="6906"/>
                  </a:cubicBezTo>
                  <a:close/>
                  <a:moveTo>
                    <a:pt x="4287" y="6847"/>
                  </a:moveTo>
                  <a:close/>
                  <a:moveTo>
                    <a:pt x="4287" y="4049"/>
                  </a:moveTo>
                  <a:close/>
                  <a:moveTo>
                    <a:pt x="4429" y="4418"/>
                  </a:moveTo>
                  <a:cubicBezTo>
                    <a:pt x="4418" y="4644"/>
                    <a:pt x="4513" y="4870"/>
                    <a:pt x="4668" y="5013"/>
                  </a:cubicBezTo>
                  <a:cubicBezTo>
                    <a:pt x="4525" y="4977"/>
                    <a:pt x="4406" y="4882"/>
                    <a:pt x="4322" y="4751"/>
                  </a:cubicBezTo>
                  <a:cubicBezTo>
                    <a:pt x="4215" y="4584"/>
                    <a:pt x="4191" y="4358"/>
                    <a:pt x="4001" y="4049"/>
                  </a:cubicBezTo>
                  <a:cubicBezTo>
                    <a:pt x="3941" y="3965"/>
                    <a:pt x="3882" y="3882"/>
                    <a:pt x="3810" y="3799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80"/>
                    <a:pt x="4596" y="4203"/>
                    <a:pt x="4775" y="4310"/>
                  </a:cubicBezTo>
                  <a:cubicBezTo>
                    <a:pt x="4894" y="4394"/>
                    <a:pt x="4989" y="4513"/>
                    <a:pt x="5037" y="4656"/>
                  </a:cubicBezTo>
                  <a:cubicBezTo>
                    <a:pt x="4882" y="4501"/>
                    <a:pt x="4656" y="4418"/>
                    <a:pt x="4441" y="4430"/>
                  </a:cubicBezTo>
                  <a:close/>
                  <a:moveTo>
                    <a:pt x="5025" y="6227"/>
                  </a:moveTo>
                  <a:cubicBezTo>
                    <a:pt x="4989" y="6370"/>
                    <a:pt x="4894" y="6501"/>
                    <a:pt x="4763" y="6585"/>
                  </a:cubicBezTo>
                  <a:cubicBezTo>
                    <a:pt x="4596" y="6692"/>
                    <a:pt x="4358" y="6716"/>
                    <a:pt x="4060" y="6906"/>
                  </a:cubicBezTo>
                  <a:cubicBezTo>
                    <a:pt x="3977" y="6966"/>
                    <a:pt x="3894" y="7025"/>
                    <a:pt x="3810" y="7085"/>
                  </a:cubicBezTo>
                  <a:cubicBezTo>
                    <a:pt x="3870" y="7013"/>
                    <a:pt x="3929" y="6930"/>
                    <a:pt x="3989" y="6835"/>
                  </a:cubicBezTo>
                  <a:cubicBezTo>
                    <a:pt x="4191" y="6537"/>
                    <a:pt x="4215" y="6299"/>
                    <a:pt x="4310" y="6132"/>
                  </a:cubicBezTo>
                  <a:cubicBezTo>
                    <a:pt x="4394" y="6001"/>
                    <a:pt x="4525" y="5918"/>
                    <a:pt x="4668" y="5870"/>
                  </a:cubicBezTo>
                  <a:cubicBezTo>
                    <a:pt x="4501" y="6025"/>
                    <a:pt x="4418" y="6239"/>
                    <a:pt x="4429" y="6466"/>
                  </a:cubicBezTo>
                  <a:cubicBezTo>
                    <a:pt x="4656" y="6489"/>
                    <a:pt x="4882" y="6406"/>
                    <a:pt x="5037" y="6239"/>
                  </a:cubicBezTo>
                  <a:close/>
                  <a:moveTo>
                    <a:pt x="3429" y="5394"/>
                  </a:moveTo>
                  <a:cubicBezTo>
                    <a:pt x="3786" y="5323"/>
                    <a:pt x="3965" y="5180"/>
                    <a:pt x="4167" y="5132"/>
                  </a:cubicBezTo>
                  <a:cubicBezTo>
                    <a:pt x="4310" y="5096"/>
                    <a:pt x="4465" y="5120"/>
                    <a:pt x="4596" y="5192"/>
                  </a:cubicBezTo>
                  <a:cubicBezTo>
                    <a:pt x="4370" y="5192"/>
                    <a:pt x="4156" y="5275"/>
                    <a:pt x="4001" y="5442"/>
                  </a:cubicBezTo>
                  <a:cubicBezTo>
                    <a:pt x="4156" y="5620"/>
                    <a:pt x="4370" y="5715"/>
                    <a:pt x="4596" y="5704"/>
                  </a:cubicBezTo>
                  <a:cubicBezTo>
                    <a:pt x="4465" y="5775"/>
                    <a:pt x="4310" y="5799"/>
                    <a:pt x="4167" y="5763"/>
                  </a:cubicBezTo>
                  <a:cubicBezTo>
                    <a:pt x="3965" y="5715"/>
                    <a:pt x="3786" y="5573"/>
                    <a:pt x="3429" y="5501"/>
                  </a:cubicBezTo>
                  <a:cubicBezTo>
                    <a:pt x="3346" y="5477"/>
                    <a:pt x="3239" y="5465"/>
                    <a:pt x="3132" y="5453"/>
                  </a:cubicBezTo>
                  <a:cubicBezTo>
                    <a:pt x="3251" y="5442"/>
                    <a:pt x="3358" y="5430"/>
                    <a:pt x="3441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26"/>
            <p:cNvSpPr/>
            <p:nvPr/>
          </p:nvSpPr>
          <p:spPr>
            <a:xfrm>
              <a:off x="6045375" y="924050"/>
              <a:ext cx="273875" cy="274175"/>
            </a:xfrm>
            <a:custGeom>
              <a:avLst/>
              <a:gdLst/>
              <a:ahLst/>
              <a:cxnLst/>
              <a:rect l="l" t="t" r="r" b="b"/>
              <a:pathLst>
                <a:path w="10955" h="10967" extrusionOk="0">
                  <a:moveTo>
                    <a:pt x="9324" y="4775"/>
                  </a:moveTo>
                  <a:cubicBezTo>
                    <a:pt x="9157" y="4513"/>
                    <a:pt x="8681" y="4454"/>
                    <a:pt x="8585" y="4787"/>
                  </a:cubicBezTo>
                  <a:cubicBezTo>
                    <a:pt x="8907" y="4656"/>
                    <a:pt x="9014" y="4918"/>
                    <a:pt x="9002" y="5085"/>
                  </a:cubicBezTo>
                  <a:cubicBezTo>
                    <a:pt x="9002" y="5156"/>
                    <a:pt x="8978" y="5216"/>
                    <a:pt x="8931" y="5251"/>
                  </a:cubicBezTo>
                  <a:cubicBezTo>
                    <a:pt x="8883" y="5311"/>
                    <a:pt x="8740" y="5358"/>
                    <a:pt x="8669" y="5311"/>
                  </a:cubicBezTo>
                  <a:cubicBezTo>
                    <a:pt x="8609" y="5251"/>
                    <a:pt x="8621" y="5120"/>
                    <a:pt x="8776" y="5156"/>
                  </a:cubicBezTo>
                  <a:cubicBezTo>
                    <a:pt x="8681" y="4989"/>
                    <a:pt x="8442" y="5049"/>
                    <a:pt x="8431" y="5239"/>
                  </a:cubicBezTo>
                  <a:cubicBezTo>
                    <a:pt x="8431" y="5251"/>
                    <a:pt x="8431" y="5275"/>
                    <a:pt x="8431" y="5299"/>
                  </a:cubicBezTo>
                  <a:lnTo>
                    <a:pt x="8431" y="5311"/>
                  </a:lnTo>
                  <a:cubicBezTo>
                    <a:pt x="8442" y="5358"/>
                    <a:pt x="8478" y="5394"/>
                    <a:pt x="8514" y="5430"/>
                  </a:cubicBezTo>
                  <a:cubicBezTo>
                    <a:pt x="8109" y="5501"/>
                    <a:pt x="7692" y="5466"/>
                    <a:pt x="7299" y="5335"/>
                  </a:cubicBezTo>
                  <a:cubicBezTo>
                    <a:pt x="8478" y="5608"/>
                    <a:pt x="8097" y="4454"/>
                    <a:pt x="8812" y="4442"/>
                  </a:cubicBezTo>
                  <a:lnTo>
                    <a:pt x="8740" y="4442"/>
                  </a:lnTo>
                  <a:cubicBezTo>
                    <a:pt x="8764" y="4442"/>
                    <a:pt x="8788" y="4442"/>
                    <a:pt x="8812" y="4442"/>
                  </a:cubicBezTo>
                  <a:cubicBezTo>
                    <a:pt x="8478" y="4346"/>
                    <a:pt x="8264" y="4346"/>
                    <a:pt x="8121" y="4418"/>
                  </a:cubicBezTo>
                  <a:cubicBezTo>
                    <a:pt x="7752" y="4596"/>
                    <a:pt x="7895" y="4977"/>
                    <a:pt x="7752" y="5108"/>
                  </a:cubicBezTo>
                  <a:cubicBezTo>
                    <a:pt x="7716" y="4882"/>
                    <a:pt x="7585" y="4823"/>
                    <a:pt x="7407" y="4906"/>
                  </a:cubicBezTo>
                  <a:cubicBezTo>
                    <a:pt x="7585" y="5049"/>
                    <a:pt x="7442" y="5239"/>
                    <a:pt x="7264" y="5227"/>
                  </a:cubicBezTo>
                  <a:cubicBezTo>
                    <a:pt x="6990" y="5227"/>
                    <a:pt x="6645" y="4930"/>
                    <a:pt x="6192" y="5239"/>
                  </a:cubicBezTo>
                  <a:cubicBezTo>
                    <a:pt x="6097" y="5251"/>
                    <a:pt x="6014" y="5275"/>
                    <a:pt x="5918" y="5299"/>
                  </a:cubicBezTo>
                  <a:cubicBezTo>
                    <a:pt x="6002" y="5263"/>
                    <a:pt x="6085" y="5204"/>
                    <a:pt x="6156" y="5156"/>
                  </a:cubicBezTo>
                  <a:cubicBezTo>
                    <a:pt x="6692" y="5049"/>
                    <a:pt x="6740" y="4596"/>
                    <a:pt x="6918" y="4394"/>
                  </a:cubicBezTo>
                  <a:cubicBezTo>
                    <a:pt x="7049" y="4263"/>
                    <a:pt x="7276" y="4299"/>
                    <a:pt x="7252" y="4537"/>
                  </a:cubicBezTo>
                  <a:cubicBezTo>
                    <a:pt x="7430" y="4465"/>
                    <a:pt x="7490" y="4334"/>
                    <a:pt x="7347" y="4144"/>
                  </a:cubicBezTo>
                  <a:cubicBezTo>
                    <a:pt x="7538" y="4132"/>
                    <a:pt x="7716" y="4501"/>
                    <a:pt x="8097" y="4370"/>
                  </a:cubicBezTo>
                  <a:cubicBezTo>
                    <a:pt x="8252" y="4311"/>
                    <a:pt x="8395" y="4168"/>
                    <a:pt x="8573" y="3870"/>
                  </a:cubicBezTo>
                  <a:lnTo>
                    <a:pt x="8573" y="3870"/>
                  </a:lnTo>
                  <a:cubicBezTo>
                    <a:pt x="8061" y="4370"/>
                    <a:pt x="7514" y="3275"/>
                    <a:pt x="6871" y="4299"/>
                  </a:cubicBezTo>
                  <a:lnTo>
                    <a:pt x="6871" y="4299"/>
                  </a:lnTo>
                  <a:cubicBezTo>
                    <a:pt x="7049" y="3930"/>
                    <a:pt x="7323" y="3608"/>
                    <a:pt x="7669" y="3370"/>
                  </a:cubicBezTo>
                  <a:cubicBezTo>
                    <a:pt x="7657" y="3418"/>
                    <a:pt x="7669" y="3477"/>
                    <a:pt x="7692" y="3513"/>
                  </a:cubicBezTo>
                  <a:lnTo>
                    <a:pt x="7692" y="3525"/>
                  </a:lnTo>
                  <a:cubicBezTo>
                    <a:pt x="7704" y="3537"/>
                    <a:pt x="7716" y="3549"/>
                    <a:pt x="7740" y="3572"/>
                  </a:cubicBezTo>
                  <a:cubicBezTo>
                    <a:pt x="7871" y="3703"/>
                    <a:pt x="8097" y="3561"/>
                    <a:pt x="8038" y="3382"/>
                  </a:cubicBezTo>
                  <a:cubicBezTo>
                    <a:pt x="7954" y="3513"/>
                    <a:pt x="7847" y="3442"/>
                    <a:pt x="7859" y="3346"/>
                  </a:cubicBezTo>
                  <a:cubicBezTo>
                    <a:pt x="7859" y="3263"/>
                    <a:pt x="8002" y="3203"/>
                    <a:pt x="8073" y="3203"/>
                  </a:cubicBezTo>
                  <a:cubicBezTo>
                    <a:pt x="8133" y="3203"/>
                    <a:pt x="8192" y="3227"/>
                    <a:pt x="8240" y="3275"/>
                  </a:cubicBezTo>
                  <a:cubicBezTo>
                    <a:pt x="8359" y="3382"/>
                    <a:pt x="8478" y="3644"/>
                    <a:pt x="8157" y="3775"/>
                  </a:cubicBezTo>
                  <a:cubicBezTo>
                    <a:pt x="8466" y="3942"/>
                    <a:pt x="8752" y="3572"/>
                    <a:pt x="8693" y="3263"/>
                  </a:cubicBezTo>
                  <a:cubicBezTo>
                    <a:pt x="8919" y="3311"/>
                    <a:pt x="8954" y="3168"/>
                    <a:pt x="9181" y="3358"/>
                  </a:cubicBezTo>
                  <a:cubicBezTo>
                    <a:pt x="8978" y="2787"/>
                    <a:pt x="8669" y="2930"/>
                    <a:pt x="8454" y="2834"/>
                  </a:cubicBezTo>
                  <a:lnTo>
                    <a:pt x="8454" y="2834"/>
                  </a:lnTo>
                  <a:cubicBezTo>
                    <a:pt x="8931" y="2989"/>
                    <a:pt x="9074" y="2632"/>
                    <a:pt x="9478" y="2608"/>
                  </a:cubicBezTo>
                  <a:cubicBezTo>
                    <a:pt x="9062" y="2251"/>
                    <a:pt x="8800" y="2549"/>
                    <a:pt x="8502" y="2644"/>
                  </a:cubicBezTo>
                  <a:lnTo>
                    <a:pt x="8502" y="2644"/>
                  </a:lnTo>
                  <a:cubicBezTo>
                    <a:pt x="9228" y="2346"/>
                    <a:pt x="9062" y="1953"/>
                    <a:pt x="9347" y="1608"/>
                  </a:cubicBezTo>
                  <a:cubicBezTo>
                    <a:pt x="9002" y="1894"/>
                    <a:pt x="8597" y="1727"/>
                    <a:pt x="8312" y="2453"/>
                  </a:cubicBezTo>
                  <a:lnTo>
                    <a:pt x="8312" y="2453"/>
                  </a:lnTo>
                  <a:cubicBezTo>
                    <a:pt x="8419" y="2156"/>
                    <a:pt x="8704" y="1906"/>
                    <a:pt x="8347" y="1489"/>
                  </a:cubicBezTo>
                  <a:cubicBezTo>
                    <a:pt x="8323" y="1882"/>
                    <a:pt x="7966" y="2025"/>
                    <a:pt x="8121" y="2501"/>
                  </a:cubicBezTo>
                  <a:lnTo>
                    <a:pt x="8121" y="2501"/>
                  </a:lnTo>
                  <a:cubicBezTo>
                    <a:pt x="8026" y="2287"/>
                    <a:pt x="8181" y="1977"/>
                    <a:pt x="7597" y="1775"/>
                  </a:cubicBezTo>
                  <a:cubicBezTo>
                    <a:pt x="7788" y="2001"/>
                    <a:pt x="7645" y="2037"/>
                    <a:pt x="7692" y="2275"/>
                  </a:cubicBezTo>
                  <a:cubicBezTo>
                    <a:pt x="7395" y="2203"/>
                    <a:pt x="7014" y="2489"/>
                    <a:pt x="7192" y="2799"/>
                  </a:cubicBezTo>
                  <a:cubicBezTo>
                    <a:pt x="7323" y="2477"/>
                    <a:pt x="7573" y="2596"/>
                    <a:pt x="7680" y="2715"/>
                  </a:cubicBezTo>
                  <a:cubicBezTo>
                    <a:pt x="7728" y="2763"/>
                    <a:pt x="7752" y="2822"/>
                    <a:pt x="7752" y="2882"/>
                  </a:cubicBezTo>
                  <a:cubicBezTo>
                    <a:pt x="7752" y="2953"/>
                    <a:pt x="7692" y="3096"/>
                    <a:pt x="7609" y="3108"/>
                  </a:cubicBezTo>
                  <a:cubicBezTo>
                    <a:pt x="7526" y="3120"/>
                    <a:pt x="7442" y="3001"/>
                    <a:pt x="7573" y="2930"/>
                  </a:cubicBezTo>
                  <a:cubicBezTo>
                    <a:pt x="7395" y="2870"/>
                    <a:pt x="7252" y="3096"/>
                    <a:pt x="7395" y="3227"/>
                  </a:cubicBezTo>
                  <a:cubicBezTo>
                    <a:pt x="7407" y="3239"/>
                    <a:pt x="7419" y="3251"/>
                    <a:pt x="7430" y="3263"/>
                  </a:cubicBezTo>
                  <a:lnTo>
                    <a:pt x="7442" y="3275"/>
                  </a:lnTo>
                  <a:cubicBezTo>
                    <a:pt x="7490" y="3299"/>
                    <a:pt x="7538" y="3311"/>
                    <a:pt x="7597" y="3299"/>
                  </a:cubicBezTo>
                  <a:cubicBezTo>
                    <a:pt x="7359" y="3644"/>
                    <a:pt x="7038" y="3918"/>
                    <a:pt x="6668" y="4096"/>
                  </a:cubicBezTo>
                  <a:cubicBezTo>
                    <a:pt x="7692" y="3453"/>
                    <a:pt x="6597" y="2906"/>
                    <a:pt x="7109" y="2394"/>
                  </a:cubicBezTo>
                  <a:lnTo>
                    <a:pt x="7061" y="2441"/>
                  </a:lnTo>
                  <a:cubicBezTo>
                    <a:pt x="7073" y="2429"/>
                    <a:pt x="7097" y="2406"/>
                    <a:pt x="7109" y="2394"/>
                  </a:cubicBezTo>
                  <a:cubicBezTo>
                    <a:pt x="6811" y="2560"/>
                    <a:pt x="6668" y="2715"/>
                    <a:pt x="6609" y="2870"/>
                  </a:cubicBezTo>
                  <a:cubicBezTo>
                    <a:pt x="6478" y="3251"/>
                    <a:pt x="6847" y="3430"/>
                    <a:pt x="6835" y="3620"/>
                  </a:cubicBezTo>
                  <a:cubicBezTo>
                    <a:pt x="6645" y="3477"/>
                    <a:pt x="6514" y="3537"/>
                    <a:pt x="6442" y="3715"/>
                  </a:cubicBezTo>
                  <a:cubicBezTo>
                    <a:pt x="6680" y="3692"/>
                    <a:pt x="6716" y="3918"/>
                    <a:pt x="6573" y="4049"/>
                  </a:cubicBezTo>
                  <a:cubicBezTo>
                    <a:pt x="6383" y="4227"/>
                    <a:pt x="5930" y="4275"/>
                    <a:pt x="5823" y="4811"/>
                  </a:cubicBezTo>
                  <a:cubicBezTo>
                    <a:pt x="5775" y="4882"/>
                    <a:pt x="5716" y="4966"/>
                    <a:pt x="5680" y="5037"/>
                  </a:cubicBezTo>
                  <a:cubicBezTo>
                    <a:pt x="5704" y="4954"/>
                    <a:pt x="5728" y="4870"/>
                    <a:pt x="5740" y="4775"/>
                  </a:cubicBezTo>
                  <a:cubicBezTo>
                    <a:pt x="6049" y="4334"/>
                    <a:pt x="5752" y="3977"/>
                    <a:pt x="5752" y="3703"/>
                  </a:cubicBezTo>
                  <a:cubicBezTo>
                    <a:pt x="5752" y="3525"/>
                    <a:pt x="5930" y="3382"/>
                    <a:pt x="6073" y="3561"/>
                  </a:cubicBezTo>
                  <a:cubicBezTo>
                    <a:pt x="6156" y="3382"/>
                    <a:pt x="6097" y="3251"/>
                    <a:pt x="5871" y="3215"/>
                  </a:cubicBezTo>
                  <a:cubicBezTo>
                    <a:pt x="6002" y="3072"/>
                    <a:pt x="6383" y="3215"/>
                    <a:pt x="6561" y="2846"/>
                  </a:cubicBezTo>
                  <a:cubicBezTo>
                    <a:pt x="6633" y="2691"/>
                    <a:pt x="6633" y="2489"/>
                    <a:pt x="6537" y="2156"/>
                  </a:cubicBezTo>
                  <a:cubicBezTo>
                    <a:pt x="6526" y="2870"/>
                    <a:pt x="5371" y="2489"/>
                    <a:pt x="5645" y="3668"/>
                  </a:cubicBezTo>
                  <a:cubicBezTo>
                    <a:pt x="5502" y="3275"/>
                    <a:pt x="5478" y="2858"/>
                    <a:pt x="5549" y="2453"/>
                  </a:cubicBezTo>
                  <a:cubicBezTo>
                    <a:pt x="5585" y="2489"/>
                    <a:pt x="5621" y="2525"/>
                    <a:pt x="5668" y="2525"/>
                  </a:cubicBezTo>
                  <a:lnTo>
                    <a:pt x="5680" y="2525"/>
                  </a:lnTo>
                  <a:cubicBezTo>
                    <a:pt x="5704" y="2537"/>
                    <a:pt x="5716" y="2537"/>
                    <a:pt x="5740" y="2525"/>
                  </a:cubicBezTo>
                  <a:cubicBezTo>
                    <a:pt x="5906" y="2525"/>
                    <a:pt x="5978" y="2322"/>
                    <a:pt x="5847" y="2215"/>
                  </a:cubicBezTo>
                  <a:cubicBezTo>
                    <a:pt x="5835" y="2203"/>
                    <a:pt x="5835" y="2203"/>
                    <a:pt x="5823" y="2191"/>
                  </a:cubicBezTo>
                  <a:cubicBezTo>
                    <a:pt x="5859" y="2346"/>
                    <a:pt x="5728" y="2370"/>
                    <a:pt x="5668" y="2299"/>
                  </a:cubicBezTo>
                  <a:cubicBezTo>
                    <a:pt x="5621" y="2227"/>
                    <a:pt x="5668" y="2084"/>
                    <a:pt x="5728" y="2037"/>
                  </a:cubicBezTo>
                  <a:cubicBezTo>
                    <a:pt x="5764" y="1989"/>
                    <a:pt x="5823" y="1965"/>
                    <a:pt x="5883" y="1965"/>
                  </a:cubicBezTo>
                  <a:cubicBezTo>
                    <a:pt x="6049" y="1953"/>
                    <a:pt x="6323" y="2060"/>
                    <a:pt x="6180" y="2382"/>
                  </a:cubicBezTo>
                  <a:cubicBezTo>
                    <a:pt x="6526" y="2275"/>
                    <a:pt x="6466" y="1810"/>
                    <a:pt x="6204" y="1644"/>
                  </a:cubicBezTo>
                  <a:cubicBezTo>
                    <a:pt x="6407" y="1513"/>
                    <a:pt x="6323" y="1382"/>
                    <a:pt x="6621" y="1358"/>
                  </a:cubicBezTo>
                  <a:cubicBezTo>
                    <a:pt x="6073" y="1096"/>
                    <a:pt x="5954" y="1417"/>
                    <a:pt x="5740" y="1513"/>
                  </a:cubicBezTo>
                  <a:lnTo>
                    <a:pt x="5740" y="1513"/>
                  </a:lnTo>
                  <a:cubicBezTo>
                    <a:pt x="6180" y="1275"/>
                    <a:pt x="6037" y="917"/>
                    <a:pt x="6299" y="632"/>
                  </a:cubicBezTo>
                  <a:cubicBezTo>
                    <a:pt x="5752" y="667"/>
                    <a:pt x="5775" y="1060"/>
                    <a:pt x="5645" y="1346"/>
                  </a:cubicBezTo>
                  <a:lnTo>
                    <a:pt x="5645" y="1346"/>
                  </a:lnTo>
                  <a:cubicBezTo>
                    <a:pt x="5942" y="620"/>
                    <a:pt x="5537" y="453"/>
                    <a:pt x="5502" y="1"/>
                  </a:cubicBezTo>
                  <a:cubicBezTo>
                    <a:pt x="5466" y="453"/>
                    <a:pt x="5061" y="632"/>
                    <a:pt x="5359" y="1346"/>
                  </a:cubicBezTo>
                  <a:lnTo>
                    <a:pt x="5359" y="1346"/>
                  </a:lnTo>
                  <a:cubicBezTo>
                    <a:pt x="5228" y="1060"/>
                    <a:pt x="5252" y="667"/>
                    <a:pt x="4704" y="632"/>
                  </a:cubicBezTo>
                  <a:cubicBezTo>
                    <a:pt x="4966" y="929"/>
                    <a:pt x="4811" y="1275"/>
                    <a:pt x="5264" y="1513"/>
                  </a:cubicBezTo>
                  <a:lnTo>
                    <a:pt x="5264" y="1513"/>
                  </a:lnTo>
                  <a:cubicBezTo>
                    <a:pt x="5049" y="1429"/>
                    <a:pt x="4930" y="1096"/>
                    <a:pt x="4382" y="1358"/>
                  </a:cubicBezTo>
                  <a:cubicBezTo>
                    <a:pt x="4680" y="1382"/>
                    <a:pt x="4597" y="1513"/>
                    <a:pt x="4799" y="1644"/>
                  </a:cubicBezTo>
                  <a:cubicBezTo>
                    <a:pt x="4537" y="1810"/>
                    <a:pt x="4478" y="2275"/>
                    <a:pt x="4811" y="2382"/>
                  </a:cubicBezTo>
                  <a:cubicBezTo>
                    <a:pt x="4680" y="2060"/>
                    <a:pt x="4942" y="1953"/>
                    <a:pt x="5109" y="1965"/>
                  </a:cubicBezTo>
                  <a:cubicBezTo>
                    <a:pt x="5180" y="1965"/>
                    <a:pt x="5240" y="1989"/>
                    <a:pt x="5275" y="2037"/>
                  </a:cubicBezTo>
                  <a:cubicBezTo>
                    <a:pt x="5335" y="2084"/>
                    <a:pt x="5383" y="2227"/>
                    <a:pt x="5335" y="2299"/>
                  </a:cubicBezTo>
                  <a:cubicBezTo>
                    <a:pt x="5275" y="2358"/>
                    <a:pt x="5144" y="2334"/>
                    <a:pt x="5180" y="2191"/>
                  </a:cubicBezTo>
                  <a:cubicBezTo>
                    <a:pt x="5013" y="2275"/>
                    <a:pt x="5073" y="2525"/>
                    <a:pt x="5264" y="2525"/>
                  </a:cubicBezTo>
                  <a:cubicBezTo>
                    <a:pt x="5287" y="2537"/>
                    <a:pt x="5299" y="2537"/>
                    <a:pt x="5323" y="2525"/>
                  </a:cubicBezTo>
                  <a:lnTo>
                    <a:pt x="5335" y="2525"/>
                  </a:lnTo>
                  <a:cubicBezTo>
                    <a:pt x="5383" y="2525"/>
                    <a:pt x="5418" y="2489"/>
                    <a:pt x="5454" y="2453"/>
                  </a:cubicBezTo>
                  <a:cubicBezTo>
                    <a:pt x="5525" y="2858"/>
                    <a:pt x="5502" y="3275"/>
                    <a:pt x="5359" y="3668"/>
                  </a:cubicBezTo>
                  <a:cubicBezTo>
                    <a:pt x="5633" y="2489"/>
                    <a:pt x="4478" y="2870"/>
                    <a:pt x="4466" y="2156"/>
                  </a:cubicBezTo>
                  <a:cubicBezTo>
                    <a:pt x="4371" y="2489"/>
                    <a:pt x="4371" y="2703"/>
                    <a:pt x="4442" y="2846"/>
                  </a:cubicBezTo>
                  <a:cubicBezTo>
                    <a:pt x="4621" y="3215"/>
                    <a:pt x="5002" y="3072"/>
                    <a:pt x="5133" y="3215"/>
                  </a:cubicBezTo>
                  <a:cubicBezTo>
                    <a:pt x="4906" y="3251"/>
                    <a:pt x="4847" y="3382"/>
                    <a:pt x="4930" y="3561"/>
                  </a:cubicBezTo>
                  <a:cubicBezTo>
                    <a:pt x="5073" y="3382"/>
                    <a:pt x="5264" y="3525"/>
                    <a:pt x="5252" y="3703"/>
                  </a:cubicBezTo>
                  <a:cubicBezTo>
                    <a:pt x="5252" y="3977"/>
                    <a:pt x="4954" y="4323"/>
                    <a:pt x="5264" y="4775"/>
                  </a:cubicBezTo>
                  <a:cubicBezTo>
                    <a:pt x="5275" y="4870"/>
                    <a:pt x="5299" y="4954"/>
                    <a:pt x="5323" y="5037"/>
                  </a:cubicBezTo>
                  <a:cubicBezTo>
                    <a:pt x="5287" y="4966"/>
                    <a:pt x="5228" y="4882"/>
                    <a:pt x="5180" y="4811"/>
                  </a:cubicBezTo>
                  <a:cubicBezTo>
                    <a:pt x="5073" y="4275"/>
                    <a:pt x="4621" y="4227"/>
                    <a:pt x="4418" y="4049"/>
                  </a:cubicBezTo>
                  <a:cubicBezTo>
                    <a:pt x="4287" y="3918"/>
                    <a:pt x="4323" y="3692"/>
                    <a:pt x="4561" y="3715"/>
                  </a:cubicBezTo>
                  <a:cubicBezTo>
                    <a:pt x="4490" y="3537"/>
                    <a:pt x="4359" y="3477"/>
                    <a:pt x="4168" y="3620"/>
                  </a:cubicBezTo>
                  <a:cubicBezTo>
                    <a:pt x="4156" y="3430"/>
                    <a:pt x="4525" y="3251"/>
                    <a:pt x="4394" y="2870"/>
                  </a:cubicBezTo>
                  <a:cubicBezTo>
                    <a:pt x="4347" y="2715"/>
                    <a:pt x="4192" y="2572"/>
                    <a:pt x="3894" y="2394"/>
                  </a:cubicBezTo>
                  <a:lnTo>
                    <a:pt x="3894" y="2394"/>
                  </a:lnTo>
                  <a:cubicBezTo>
                    <a:pt x="4394" y="2906"/>
                    <a:pt x="3299" y="3453"/>
                    <a:pt x="4335" y="4096"/>
                  </a:cubicBezTo>
                  <a:cubicBezTo>
                    <a:pt x="3966" y="3918"/>
                    <a:pt x="3644" y="3644"/>
                    <a:pt x="3406" y="3299"/>
                  </a:cubicBezTo>
                  <a:cubicBezTo>
                    <a:pt x="3454" y="3311"/>
                    <a:pt x="3513" y="3299"/>
                    <a:pt x="3549" y="3275"/>
                  </a:cubicBezTo>
                  <a:lnTo>
                    <a:pt x="3561" y="3263"/>
                  </a:lnTo>
                  <a:cubicBezTo>
                    <a:pt x="3573" y="3251"/>
                    <a:pt x="3585" y="3239"/>
                    <a:pt x="3597" y="3227"/>
                  </a:cubicBezTo>
                  <a:cubicBezTo>
                    <a:pt x="3751" y="3096"/>
                    <a:pt x="3609" y="2858"/>
                    <a:pt x="3418" y="2930"/>
                  </a:cubicBezTo>
                  <a:cubicBezTo>
                    <a:pt x="3549" y="3001"/>
                    <a:pt x="3478" y="3120"/>
                    <a:pt x="3382" y="3108"/>
                  </a:cubicBezTo>
                  <a:cubicBezTo>
                    <a:pt x="3299" y="3096"/>
                    <a:pt x="3239" y="2953"/>
                    <a:pt x="3239" y="2882"/>
                  </a:cubicBezTo>
                  <a:cubicBezTo>
                    <a:pt x="3239" y="2822"/>
                    <a:pt x="3263" y="2763"/>
                    <a:pt x="3311" y="2715"/>
                  </a:cubicBezTo>
                  <a:cubicBezTo>
                    <a:pt x="3418" y="2596"/>
                    <a:pt x="3680" y="2477"/>
                    <a:pt x="3799" y="2799"/>
                  </a:cubicBezTo>
                  <a:cubicBezTo>
                    <a:pt x="3978" y="2489"/>
                    <a:pt x="3609" y="2203"/>
                    <a:pt x="3299" y="2263"/>
                  </a:cubicBezTo>
                  <a:cubicBezTo>
                    <a:pt x="3347" y="2037"/>
                    <a:pt x="3204" y="2001"/>
                    <a:pt x="3394" y="1775"/>
                  </a:cubicBezTo>
                  <a:cubicBezTo>
                    <a:pt x="2823" y="1977"/>
                    <a:pt x="2966" y="2287"/>
                    <a:pt x="2870" y="2501"/>
                  </a:cubicBezTo>
                  <a:lnTo>
                    <a:pt x="2870" y="2501"/>
                  </a:lnTo>
                  <a:cubicBezTo>
                    <a:pt x="3025" y="2025"/>
                    <a:pt x="2668" y="1882"/>
                    <a:pt x="2644" y="1489"/>
                  </a:cubicBezTo>
                  <a:cubicBezTo>
                    <a:pt x="2299" y="1906"/>
                    <a:pt x="2585" y="2168"/>
                    <a:pt x="2680" y="2453"/>
                  </a:cubicBezTo>
                  <a:lnTo>
                    <a:pt x="2680" y="2453"/>
                  </a:lnTo>
                  <a:cubicBezTo>
                    <a:pt x="2394" y="1727"/>
                    <a:pt x="1989" y="1894"/>
                    <a:pt x="1644" y="1608"/>
                  </a:cubicBezTo>
                  <a:cubicBezTo>
                    <a:pt x="1942" y="1953"/>
                    <a:pt x="1763" y="2358"/>
                    <a:pt x="2489" y="2644"/>
                  </a:cubicBezTo>
                  <a:lnTo>
                    <a:pt x="2489" y="2644"/>
                  </a:lnTo>
                  <a:cubicBezTo>
                    <a:pt x="2192" y="2537"/>
                    <a:pt x="1942" y="2251"/>
                    <a:pt x="1525" y="2608"/>
                  </a:cubicBezTo>
                  <a:cubicBezTo>
                    <a:pt x="1918" y="2632"/>
                    <a:pt x="2061" y="2989"/>
                    <a:pt x="2537" y="2834"/>
                  </a:cubicBezTo>
                  <a:lnTo>
                    <a:pt x="2537" y="2834"/>
                  </a:lnTo>
                  <a:cubicBezTo>
                    <a:pt x="2323" y="2930"/>
                    <a:pt x="2013" y="2787"/>
                    <a:pt x="1811" y="3358"/>
                  </a:cubicBezTo>
                  <a:cubicBezTo>
                    <a:pt x="2037" y="3168"/>
                    <a:pt x="2085" y="3311"/>
                    <a:pt x="2311" y="3263"/>
                  </a:cubicBezTo>
                  <a:cubicBezTo>
                    <a:pt x="2239" y="3572"/>
                    <a:pt x="2525" y="3942"/>
                    <a:pt x="2835" y="3775"/>
                  </a:cubicBezTo>
                  <a:cubicBezTo>
                    <a:pt x="2513" y="3644"/>
                    <a:pt x="2632" y="3382"/>
                    <a:pt x="2751" y="3275"/>
                  </a:cubicBezTo>
                  <a:cubicBezTo>
                    <a:pt x="2799" y="3227"/>
                    <a:pt x="2858" y="3203"/>
                    <a:pt x="2918" y="3203"/>
                  </a:cubicBezTo>
                  <a:cubicBezTo>
                    <a:pt x="2989" y="3203"/>
                    <a:pt x="3132" y="3263"/>
                    <a:pt x="3144" y="3346"/>
                  </a:cubicBezTo>
                  <a:cubicBezTo>
                    <a:pt x="3156" y="3442"/>
                    <a:pt x="3037" y="3513"/>
                    <a:pt x="2966" y="3382"/>
                  </a:cubicBezTo>
                  <a:cubicBezTo>
                    <a:pt x="2906" y="3561"/>
                    <a:pt x="3132" y="3703"/>
                    <a:pt x="3263" y="3561"/>
                  </a:cubicBezTo>
                  <a:cubicBezTo>
                    <a:pt x="3275" y="3549"/>
                    <a:pt x="3287" y="3537"/>
                    <a:pt x="3299" y="3525"/>
                  </a:cubicBezTo>
                  <a:lnTo>
                    <a:pt x="3299" y="3513"/>
                  </a:lnTo>
                  <a:cubicBezTo>
                    <a:pt x="3323" y="3465"/>
                    <a:pt x="3335" y="3418"/>
                    <a:pt x="3323" y="3370"/>
                  </a:cubicBezTo>
                  <a:cubicBezTo>
                    <a:pt x="3668" y="3608"/>
                    <a:pt x="3942" y="3930"/>
                    <a:pt x="4121" y="4299"/>
                  </a:cubicBezTo>
                  <a:lnTo>
                    <a:pt x="4121" y="4299"/>
                  </a:lnTo>
                  <a:cubicBezTo>
                    <a:pt x="3489" y="3275"/>
                    <a:pt x="2930" y="4370"/>
                    <a:pt x="2418" y="3858"/>
                  </a:cubicBezTo>
                  <a:lnTo>
                    <a:pt x="2418" y="3858"/>
                  </a:lnTo>
                  <a:cubicBezTo>
                    <a:pt x="2597" y="4156"/>
                    <a:pt x="2739" y="4311"/>
                    <a:pt x="2894" y="4370"/>
                  </a:cubicBezTo>
                  <a:cubicBezTo>
                    <a:pt x="3287" y="4501"/>
                    <a:pt x="3454" y="4132"/>
                    <a:pt x="3656" y="4144"/>
                  </a:cubicBezTo>
                  <a:cubicBezTo>
                    <a:pt x="3501" y="4323"/>
                    <a:pt x="3561" y="4465"/>
                    <a:pt x="3751" y="4537"/>
                  </a:cubicBezTo>
                  <a:cubicBezTo>
                    <a:pt x="3728" y="4299"/>
                    <a:pt x="3954" y="4263"/>
                    <a:pt x="4073" y="4394"/>
                  </a:cubicBezTo>
                  <a:cubicBezTo>
                    <a:pt x="4263" y="4596"/>
                    <a:pt x="4299" y="5049"/>
                    <a:pt x="4847" y="5156"/>
                  </a:cubicBezTo>
                  <a:cubicBezTo>
                    <a:pt x="4918" y="5204"/>
                    <a:pt x="4990" y="5251"/>
                    <a:pt x="5073" y="5299"/>
                  </a:cubicBezTo>
                  <a:cubicBezTo>
                    <a:pt x="4990" y="5275"/>
                    <a:pt x="4894" y="5251"/>
                    <a:pt x="4811" y="5239"/>
                  </a:cubicBezTo>
                  <a:cubicBezTo>
                    <a:pt x="4359" y="4930"/>
                    <a:pt x="4001" y="5216"/>
                    <a:pt x="3728" y="5227"/>
                  </a:cubicBezTo>
                  <a:cubicBezTo>
                    <a:pt x="3549" y="5227"/>
                    <a:pt x="3418" y="5049"/>
                    <a:pt x="3597" y="4894"/>
                  </a:cubicBezTo>
                  <a:cubicBezTo>
                    <a:pt x="3418" y="4823"/>
                    <a:pt x="3287" y="4882"/>
                    <a:pt x="3251" y="5108"/>
                  </a:cubicBezTo>
                  <a:cubicBezTo>
                    <a:pt x="3108" y="4977"/>
                    <a:pt x="3239" y="4596"/>
                    <a:pt x="2882" y="4418"/>
                  </a:cubicBezTo>
                  <a:cubicBezTo>
                    <a:pt x="2727" y="4346"/>
                    <a:pt x="2525" y="4346"/>
                    <a:pt x="2192" y="4442"/>
                  </a:cubicBezTo>
                  <a:cubicBezTo>
                    <a:pt x="2216" y="4430"/>
                    <a:pt x="2239" y="4430"/>
                    <a:pt x="2263" y="4442"/>
                  </a:cubicBezTo>
                  <a:lnTo>
                    <a:pt x="2192" y="4442"/>
                  </a:lnTo>
                  <a:cubicBezTo>
                    <a:pt x="2906" y="4442"/>
                    <a:pt x="2525" y="5608"/>
                    <a:pt x="3692" y="5335"/>
                  </a:cubicBezTo>
                  <a:lnTo>
                    <a:pt x="3692" y="5335"/>
                  </a:lnTo>
                  <a:cubicBezTo>
                    <a:pt x="3311" y="5466"/>
                    <a:pt x="2882" y="5501"/>
                    <a:pt x="2477" y="5418"/>
                  </a:cubicBezTo>
                  <a:cubicBezTo>
                    <a:pt x="2513" y="5394"/>
                    <a:pt x="2549" y="5358"/>
                    <a:pt x="2561" y="5311"/>
                  </a:cubicBezTo>
                  <a:lnTo>
                    <a:pt x="2561" y="5299"/>
                  </a:lnTo>
                  <a:cubicBezTo>
                    <a:pt x="2561" y="5275"/>
                    <a:pt x="2561" y="5251"/>
                    <a:pt x="2561" y="5239"/>
                  </a:cubicBezTo>
                  <a:cubicBezTo>
                    <a:pt x="2561" y="5049"/>
                    <a:pt x="2311" y="4989"/>
                    <a:pt x="2227" y="5156"/>
                  </a:cubicBezTo>
                  <a:cubicBezTo>
                    <a:pt x="2370" y="5120"/>
                    <a:pt x="2394" y="5251"/>
                    <a:pt x="2323" y="5311"/>
                  </a:cubicBezTo>
                  <a:cubicBezTo>
                    <a:pt x="2263" y="5358"/>
                    <a:pt x="2108" y="5311"/>
                    <a:pt x="2061" y="5251"/>
                  </a:cubicBezTo>
                  <a:cubicBezTo>
                    <a:pt x="2013" y="5216"/>
                    <a:pt x="1977" y="5156"/>
                    <a:pt x="1965" y="5096"/>
                  </a:cubicBezTo>
                  <a:cubicBezTo>
                    <a:pt x="1954" y="4930"/>
                    <a:pt x="2061" y="4668"/>
                    <a:pt x="2382" y="4799"/>
                  </a:cubicBezTo>
                  <a:cubicBezTo>
                    <a:pt x="2275" y="4454"/>
                    <a:pt x="1811" y="4513"/>
                    <a:pt x="1644" y="4775"/>
                  </a:cubicBezTo>
                  <a:cubicBezTo>
                    <a:pt x="1513" y="4573"/>
                    <a:pt x="1382" y="4656"/>
                    <a:pt x="1358" y="4358"/>
                  </a:cubicBezTo>
                  <a:cubicBezTo>
                    <a:pt x="1096" y="4906"/>
                    <a:pt x="1418" y="5025"/>
                    <a:pt x="1513" y="5239"/>
                  </a:cubicBezTo>
                  <a:lnTo>
                    <a:pt x="1513" y="5239"/>
                  </a:lnTo>
                  <a:cubicBezTo>
                    <a:pt x="1275" y="4799"/>
                    <a:pt x="918" y="4942"/>
                    <a:pt x="620" y="4680"/>
                  </a:cubicBezTo>
                  <a:cubicBezTo>
                    <a:pt x="668" y="5227"/>
                    <a:pt x="1061" y="5204"/>
                    <a:pt x="1334" y="5335"/>
                  </a:cubicBezTo>
                  <a:lnTo>
                    <a:pt x="1334" y="5335"/>
                  </a:lnTo>
                  <a:cubicBezTo>
                    <a:pt x="620" y="5037"/>
                    <a:pt x="441" y="5442"/>
                    <a:pt x="1" y="5477"/>
                  </a:cubicBezTo>
                  <a:cubicBezTo>
                    <a:pt x="441" y="5513"/>
                    <a:pt x="620" y="5918"/>
                    <a:pt x="1334" y="5620"/>
                  </a:cubicBezTo>
                  <a:lnTo>
                    <a:pt x="1334" y="5620"/>
                  </a:lnTo>
                  <a:cubicBezTo>
                    <a:pt x="1061" y="5751"/>
                    <a:pt x="668" y="5728"/>
                    <a:pt x="620" y="6275"/>
                  </a:cubicBezTo>
                  <a:cubicBezTo>
                    <a:pt x="918" y="6013"/>
                    <a:pt x="1275" y="6168"/>
                    <a:pt x="1513" y="5716"/>
                  </a:cubicBezTo>
                  <a:lnTo>
                    <a:pt x="1513" y="5716"/>
                  </a:lnTo>
                  <a:cubicBezTo>
                    <a:pt x="1430" y="5930"/>
                    <a:pt x="1096" y="6049"/>
                    <a:pt x="1358" y="6597"/>
                  </a:cubicBezTo>
                  <a:cubicBezTo>
                    <a:pt x="1382" y="6299"/>
                    <a:pt x="1513" y="6382"/>
                    <a:pt x="1644" y="6180"/>
                  </a:cubicBezTo>
                  <a:cubicBezTo>
                    <a:pt x="1811" y="6442"/>
                    <a:pt x="2275" y="6501"/>
                    <a:pt x="2382" y="6168"/>
                  </a:cubicBezTo>
                  <a:cubicBezTo>
                    <a:pt x="2061" y="6299"/>
                    <a:pt x="1954" y="6037"/>
                    <a:pt x="1965" y="5870"/>
                  </a:cubicBezTo>
                  <a:cubicBezTo>
                    <a:pt x="1965" y="5799"/>
                    <a:pt x="1989" y="5739"/>
                    <a:pt x="2037" y="5704"/>
                  </a:cubicBezTo>
                  <a:cubicBezTo>
                    <a:pt x="2085" y="5644"/>
                    <a:pt x="2227" y="5597"/>
                    <a:pt x="2299" y="5644"/>
                  </a:cubicBezTo>
                  <a:cubicBezTo>
                    <a:pt x="2370" y="5704"/>
                    <a:pt x="2346" y="5835"/>
                    <a:pt x="2192" y="5799"/>
                  </a:cubicBezTo>
                  <a:cubicBezTo>
                    <a:pt x="2275" y="5966"/>
                    <a:pt x="2525" y="5906"/>
                    <a:pt x="2525" y="5716"/>
                  </a:cubicBezTo>
                  <a:cubicBezTo>
                    <a:pt x="2537" y="5692"/>
                    <a:pt x="2537" y="5680"/>
                    <a:pt x="2525" y="5656"/>
                  </a:cubicBezTo>
                  <a:lnTo>
                    <a:pt x="2525" y="5644"/>
                  </a:lnTo>
                  <a:cubicBezTo>
                    <a:pt x="2513" y="5597"/>
                    <a:pt x="2489" y="5561"/>
                    <a:pt x="2454" y="5525"/>
                  </a:cubicBezTo>
                  <a:cubicBezTo>
                    <a:pt x="2858" y="5454"/>
                    <a:pt x="3275" y="5477"/>
                    <a:pt x="3668" y="5620"/>
                  </a:cubicBezTo>
                  <a:lnTo>
                    <a:pt x="3668" y="5620"/>
                  </a:lnTo>
                  <a:cubicBezTo>
                    <a:pt x="2489" y="5347"/>
                    <a:pt x="2870" y="6501"/>
                    <a:pt x="2156" y="6513"/>
                  </a:cubicBezTo>
                  <a:lnTo>
                    <a:pt x="2156" y="6513"/>
                  </a:lnTo>
                  <a:cubicBezTo>
                    <a:pt x="2489" y="6609"/>
                    <a:pt x="2704" y="6609"/>
                    <a:pt x="2847" y="6537"/>
                  </a:cubicBezTo>
                  <a:cubicBezTo>
                    <a:pt x="3216" y="6359"/>
                    <a:pt x="3073" y="5978"/>
                    <a:pt x="3216" y="5847"/>
                  </a:cubicBezTo>
                  <a:cubicBezTo>
                    <a:pt x="3251" y="6073"/>
                    <a:pt x="3382" y="6132"/>
                    <a:pt x="3561" y="6049"/>
                  </a:cubicBezTo>
                  <a:cubicBezTo>
                    <a:pt x="3382" y="5906"/>
                    <a:pt x="3525" y="5716"/>
                    <a:pt x="3704" y="5728"/>
                  </a:cubicBezTo>
                  <a:cubicBezTo>
                    <a:pt x="3978" y="5728"/>
                    <a:pt x="4323" y="6025"/>
                    <a:pt x="4775" y="5716"/>
                  </a:cubicBezTo>
                  <a:cubicBezTo>
                    <a:pt x="4871" y="5704"/>
                    <a:pt x="4954" y="5680"/>
                    <a:pt x="5037" y="5656"/>
                  </a:cubicBezTo>
                  <a:cubicBezTo>
                    <a:pt x="4954" y="5692"/>
                    <a:pt x="4883" y="5751"/>
                    <a:pt x="4811" y="5799"/>
                  </a:cubicBezTo>
                  <a:cubicBezTo>
                    <a:pt x="4275" y="5906"/>
                    <a:pt x="4228" y="6359"/>
                    <a:pt x="4049" y="6561"/>
                  </a:cubicBezTo>
                  <a:cubicBezTo>
                    <a:pt x="3918" y="6692"/>
                    <a:pt x="3692" y="6656"/>
                    <a:pt x="3716" y="6418"/>
                  </a:cubicBezTo>
                  <a:cubicBezTo>
                    <a:pt x="3525" y="6490"/>
                    <a:pt x="3478" y="6620"/>
                    <a:pt x="3620" y="6811"/>
                  </a:cubicBezTo>
                  <a:cubicBezTo>
                    <a:pt x="3418" y="6823"/>
                    <a:pt x="3251" y="6454"/>
                    <a:pt x="2870" y="6585"/>
                  </a:cubicBezTo>
                  <a:cubicBezTo>
                    <a:pt x="2716" y="6632"/>
                    <a:pt x="2561" y="6787"/>
                    <a:pt x="2394" y="7085"/>
                  </a:cubicBezTo>
                  <a:lnTo>
                    <a:pt x="2394" y="7085"/>
                  </a:lnTo>
                  <a:cubicBezTo>
                    <a:pt x="2906" y="6585"/>
                    <a:pt x="3454" y="7680"/>
                    <a:pt x="4097" y="6656"/>
                  </a:cubicBezTo>
                  <a:lnTo>
                    <a:pt x="4097" y="6656"/>
                  </a:lnTo>
                  <a:cubicBezTo>
                    <a:pt x="3918" y="7025"/>
                    <a:pt x="3632" y="7347"/>
                    <a:pt x="3299" y="7585"/>
                  </a:cubicBezTo>
                  <a:cubicBezTo>
                    <a:pt x="3299" y="7525"/>
                    <a:pt x="3299" y="7478"/>
                    <a:pt x="3263" y="7442"/>
                  </a:cubicBezTo>
                  <a:lnTo>
                    <a:pt x="3263" y="7430"/>
                  </a:lnTo>
                  <a:cubicBezTo>
                    <a:pt x="3251" y="7418"/>
                    <a:pt x="3239" y="7394"/>
                    <a:pt x="3228" y="7382"/>
                  </a:cubicBezTo>
                  <a:cubicBezTo>
                    <a:pt x="3097" y="7240"/>
                    <a:pt x="2870" y="7382"/>
                    <a:pt x="2930" y="7573"/>
                  </a:cubicBezTo>
                  <a:cubicBezTo>
                    <a:pt x="3001" y="7430"/>
                    <a:pt x="3120" y="7513"/>
                    <a:pt x="3108" y="7609"/>
                  </a:cubicBezTo>
                  <a:cubicBezTo>
                    <a:pt x="3097" y="7692"/>
                    <a:pt x="2966" y="7752"/>
                    <a:pt x="2882" y="7752"/>
                  </a:cubicBezTo>
                  <a:cubicBezTo>
                    <a:pt x="2823" y="7752"/>
                    <a:pt x="2763" y="7728"/>
                    <a:pt x="2727" y="7680"/>
                  </a:cubicBezTo>
                  <a:cubicBezTo>
                    <a:pt x="2597" y="7573"/>
                    <a:pt x="2489" y="7311"/>
                    <a:pt x="2811" y="7180"/>
                  </a:cubicBezTo>
                  <a:cubicBezTo>
                    <a:pt x="2501" y="7013"/>
                    <a:pt x="2216" y="7382"/>
                    <a:pt x="2275" y="7692"/>
                  </a:cubicBezTo>
                  <a:cubicBezTo>
                    <a:pt x="2049" y="7644"/>
                    <a:pt x="2001" y="7787"/>
                    <a:pt x="1775" y="7597"/>
                  </a:cubicBezTo>
                  <a:cubicBezTo>
                    <a:pt x="1977" y="8168"/>
                    <a:pt x="2299" y="8025"/>
                    <a:pt x="2513" y="8121"/>
                  </a:cubicBezTo>
                  <a:lnTo>
                    <a:pt x="2513" y="8121"/>
                  </a:lnTo>
                  <a:cubicBezTo>
                    <a:pt x="2025" y="7966"/>
                    <a:pt x="1882" y="8323"/>
                    <a:pt x="1489" y="8347"/>
                  </a:cubicBezTo>
                  <a:cubicBezTo>
                    <a:pt x="1906" y="8692"/>
                    <a:pt x="2168" y="8406"/>
                    <a:pt x="2466" y="8299"/>
                  </a:cubicBezTo>
                  <a:lnTo>
                    <a:pt x="2466" y="8299"/>
                  </a:lnTo>
                  <a:cubicBezTo>
                    <a:pt x="1739" y="8597"/>
                    <a:pt x="1906" y="9002"/>
                    <a:pt x="1608" y="9347"/>
                  </a:cubicBezTo>
                  <a:cubicBezTo>
                    <a:pt x="1954" y="9049"/>
                    <a:pt x="2370" y="9216"/>
                    <a:pt x="2656" y="8502"/>
                  </a:cubicBezTo>
                  <a:lnTo>
                    <a:pt x="2656" y="8502"/>
                  </a:lnTo>
                  <a:cubicBezTo>
                    <a:pt x="2549" y="8799"/>
                    <a:pt x="2263" y="9049"/>
                    <a:pt x="2620" y="9466"/>
                  </a:cubicBezTo>
                  <a:cubicBezTo>
                    <a:pt x="2632" y="9073"/>
                    <a:pt x="3001" y="8930"/>
                    <a:pt x="2847" y="8454"/>
                  </a:cubicBezTo>
                  <a:lnTo>
                    <a:pt x="2847" y="8454"/>
                  </a:lnTo>
                  <a:cubicBezTo>
                    <a:pt x="2942" y="8668"/>
                    <a:pt x="2787" y="8978"/>
                    <a:pt x="3359" y="9180"/>
                  </a:cubicBezTo>
                  <a:cubicBezTo>
                    <a:pt x="3168" y="8954"/>
                    <a:pt x="3311" y="8906"/>
                    <a:pt x="3275" y="8692"/>
                  </a:cubicBezTo>
                  <a:cubicBezTo>
                    <a:pt x="3573" y="8752"/>
                    <a:pt x="3942" y="8466"/>
                    <a:pt x="3775" y="8156"/>
                  </a:cubicBezTo>
                  <a:cubicBezTo>
                    <a:pt x="3644" y="8478"/>
                    <a:pt x="3382" y="8359"/>
                    <a:pt x="3275" y="8240"/>
                  </a:cubicBezTo>
                  <a:cubicBezTo>
                    <a:pt x="3228" y="8192"/>
                    <a:pt x="3204" y="8133"/>
                    <a:pt x="3204" y="8073"/>
                  </a:cubicBezTo>
                  <a:cubicBezTo>
                    <a:pt x="3204" y="8002"/>
                    <a:pt x="3263" y="7859"/>
                    <a:pt x="3359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30" y="8025"/>
                    <a:pt x="3454" y="8025"/>
                  </a:cubicBezTo>
                  <a:cubicBezTo>
                    <a:pt x="3549" y="8025"/>
                    <a:pt x="3620" y="7954"/>
                    <a:pt x="3620" y="7859"/>
                  </a:cubicBezTo>
                  <a:cubicBezTo>
                    <a:pt x="3620" y="7811"/>
                    <a:pt x="3597" y="7763"/>
                    <a:pt x="3573" y="7728"/>
                  </a:cubicBezTo>
                  <a:cubicBezTo>
                    <a:pt x="3561" y="7716"/>
                    <a:pt x="3549" y="7704"/>
                    <a:pt x="3525" y="7692"/>
                  </a:cubicBezTo>
                  <a:lnTo>
                    <a:pt x="3513" y="7692"/>
                  </a:lnTo>
                  <a:cubicBezTo>
                    <a:pt x="3478" y="7656"/>
                    <a:pt x="3430" y="7656"/>
                    <a:pt x="3382" y="7668"/>
                  </a:cubicBezTo>
                  <a:cubicBezTo>
                    <a:pt x="3609" y="7323"/>
                    <a:pt x="3930" y="7037"/>
                    <a:pt x="4311" y="6871"/>
                  </a:cubicBezTo>
                  <a:cubicBezTo>
                    <a:pt x="3275" y="7502"/>
                    <a:pt x="4371" y="8061"/>
                    <a:pt x="3859" y="8573"/>
                  </a:cubicBezTo>
                  <a:cubicBezTo>
                    <a:pt x="3882" y="8549"/>
                    <a:pt x="3894" y="8537"/>
                    <a:pt x="3918" y="8514"/>
                  </a:cubicBezTo>
                  <a:cubicBezTo>
                    <a:pt x="3894" y="8537"/>
                    <a:pt x="3882" y="8549"/>
                    <a:pt x="3859" y="8573"/>
                  </a:cubicBezTo>
                  <a:cubicBezTo>
                    <a:pt x="4156" y="8395"/>
                    <a:pt x="4311" y="8252"/>
                    <a:pt x="4359" y="8097"/>
                  </a:cubicBezTo>
                  <a:cubicBezTo>
                    <a:pt x="4490" y="7704"/>
                    <a:pt x="4132" y="7537"/>
                    <a:pt x="4144" y="7335"/>
                  </a:cubicBezTo>
                  <a:cubicBezTo>
                    <a:pt x="4323" y="7490"/>
                    <a:pt x="4466" y="7430"/>
                    <a:pt x="4525" y="7240"/>
                  </a:cubicBezTo>
                  <a:cubicBezTo>
                    <a:pt x="4299" y="7263"/>
                    <a:pt x="4263" y="7037"/>
                    <a:pt x="4394" y="6918"/>
                  </a:cubicBezTo>
                  <a:cubicBezTo>
                    <a:pt x="4597" y="6728"/>
                    <a:pt x="5049" y="6692"/>
                    <a:pt x="5144" y="6144"/>
                  </a:cubicBezTo>
                  <a:cubicBezTo>
                    <a:pt x="5204" y="6073"/>
                    <a:pt x="5252" y="6001"/>
                    <a:pt x="5299" y="5918"/>
                  </a:cubicBezTo>
                  <a:cubicBezTo>
                    <a:pt x="5264" y="6001"/>
                    <a:pt x="5252" y="6097"/>
                    <a:pt x="5240" y="6180"/>
                  </a:cubicBezTo>
                  <a:cubicBezTo>
                    <a:pt x="4930" y="6632"/>
                    <a:pt x="5216" y="6990"/>
                    <a:pt x="5228" y="7263"/>
                  </a:cubicBezTo>
                  <a:cubicBezTo>
                    <a:pt x="5228" y="7442"/>
                    <a:pt x="5049" y="7573"/>
                    <a:pt x="4894" y="7394"/>
                  </a:cubicBezTo>
                  <a:cubicBezTo>
                    <a:pt x="4811" y="7573"/>
                    <a:pt x="4871" y="7704"/>
                    <a:pt x="5109" y="7740"/>
                  </a:cubicBezTo>
                  <a:cubicBezTo>
                    <a:pt x="4978" y="7883"/>
                    <a:pt x="4597" y="7752"/>
                    <a:pt x="4418" y="8109"/>
                  </a:cubicBezTo>
                  <a:cubicBezTo>
                    <a:pt x="4347" y="8264"/>
                    <a:pt x="4335" y="8466"/>
                    <a:pt x="4430" y="8799"/>
                  </a:cubicBezTo>
                  <a:lnTo>
                    <a:pt x="4430" y="8799"/>
                  </a:lnTo>
                  <a:cubicBezTo>
                    <a:pt x="4442" y="8085"/>
                    <a:pt x="5597" y="8466"/>
                    <a:pt x="5323" y="7299"/>
                  </a:cubicBezTo>
                  <a:lnTo>
                    <a:pt x="5323" y="7299"/>
                  </a:lnTo>
                  <a:cubicBezTo>
                    <a:pt x="5466" y="7692"/>
                    <a:pt x="5502" y="8109"/>
                    <a:pt x="5418" y="8514"/>
                  </a:cubicBezTo>
                  <a:cubicBezTo>
                    <a:pt x="5394" y="8478"/>
                    <a:pt x="5347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2" y="8430"/>
                    <a:pt x="5240" y="8430"/>
                  </a:cubicBezTo>
                  <a:cubicBezTo>
                    <a:pt x="5133" y="8442"/>
                    <a:pt x="5061" y="8525"/>
                    <a:pt x="5061" y="8621"/>
                  </a:cubicBezTo>
                  <a:cubicBezTo>
                    <a:pt x="5061" y="8668"/>
                    <a:pt x="5085" y="8716"/>
                    <a:pt x="5121" y="8752"/>
                  </a:cubicBezTo>
                  <a:lnTo>
                    <a:pt x="5156" y="8776"/>
                  </a:lnTo>
                  <a:cubicBezTo>
                    <a:pt x="5109" y="8621"/>
                    <a:pt x="5252" y="8597"/>
                    <a:pt x="5299" y="8668"/>
                  </a:cubicBezTo>
                  <a:cubicBezTo>
                    <a:pt x="5359" y="8740"/>
                    <a:pt x="5299" y="8883"/>
                    <a:pt x="5252" y="8930"/>
                  </a:cubicBezTo>
                  <a:cubicBezTo>
                    <a:pt x="5204" y="8978"/>
                    <a:pt x="5144" y="9002"/>
                    <a:pt x="5085" y="9002"/>
                  </a:cubicBezTo>
                  <a:cubicBezTo>
                    <a:pt x="4918" y="9014"/>
                    <a:pt x="4656" y="8906"/>
                    <a:pt x="4787" y="8585"/>
                  </a:cubicBezTo>
                  <a:cubicBezTo>
                    <a:pt x="4442" y="8680"/>
                    <a:pt x="4502" y="9145"/>
                    <a:pt x="4763" y="9323"/>
                  </a:cubicBezTo>
                  <a:cubicBezTo>
                    <a:pt x="4573" y="9454"/>
                    <a:pt x="4644" y="9585"/>
                    <a:pt x="4347" y="9609"/>
                  </a:cubicBezTo>
                  <a:cubicBezTo>
                    <a:pt x="4906" y="9871"/>
                    <a:pt x="5013" y="9538"/>
                    <a:pt x="5240" y="9454"/>
                  </a:cubicBezTo>
                  <a:lnTo>
                    <a:pt x="5240" y="9454"/>
                  </a:lnTo>
                  <a:cubicBezTo>
                    <a:pt x="4787" y="9692"/>
                    <a:pt x="4942" y="10049"/>
                    <a:pt x="4680" y="10335"/>
                  </a:cubicBezTo>
                  <a:cubicBezTo>
                    <a:pt x="5216" y="10300"/>
                    <a:pt x="5204" y="9907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30" y="10514"/>
                    <a:pt x="5478" y="10966"/>
                  </a:cubicBezTo>
                  <a:cubicBezTo>
                    <a:pt x="5514" y="10514"/>
                    <a:pt x="5918" y="10347"/>
                    <a:pt x="5609" y="9621"/>
                  </a:cubicBezTo>
                  <a:lnTo>
                    <a:pt x="5609" y="9621"/>
                  </a:lnTo>
                  <a:cubicBezTo>
                    <a:pt x="5740" y="9907"/>
                    <a:pt x="5728" y="10300"/>
                    <a:pt x="6264" y="10335"/>
                  </a:cubicBezTo>
                  <a:cubicBezTo>
                    <a:pt x="6002" y="10038"/>
                    <a:pt x="6156" y="9692"/>
                    <a:pt x="5704" y="9454"/>
                  </a:cubicBezTo>
                  <a:lnTo>
                    <a:pt x="5704" y="9454"/>
                  </a:lnTo>
                  <a:cubicBezTo>
                    <a:pt x="5930" y="9538"/>
                    <a:pt x="6037" y="9871"/>
                    <a:pt x="6597" y="9609"/>
                  </a:cubicBezTo>
                  <a:cubicBezTo>
                    <a:pt x="6299" y="9585"/>
                    <a:pt x="6371" y="9454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99" y="8906"/>
                    <a:pt x="6026" y="9014"/>
                    <a:pt x="5859" y="9002"/>
                  </a:cubicBezTo>
                  <a:cubicBezTo>
                    <a:pt x="5799" y="9002"/>
                    <a:pt x="5740" y="8978"/>
                    <a:pt x="5692" y="8930"/>
                  </a:cubicBezTo>
                  <a:cubicBezTo>
                    <a:pt x="5645" y="8883"/>
                    <a:pt x="5585" y="8740"/>
                    <a:pt x="5645" y="8668"/>
                  </a:cubicBezTo>
                  <a:cubicBezTo>
                    <a:pt x="5692" y="8597"/>
                    <a:pt x="5835" y="8621"/>
                    <a:pt x="5787" y="8776"/>
                  </a:cubicBezTo>
                  <a:cubicBezTo>
                    <a:pt x="5799" y="8764"/>
                    <a:pt x="5811" y="8752"/>
                    <a:pt x="5823" y="8752"/>
                  </a:cubicBezTo>
                  <a:cubicBezTo>
                    <a:pt x="5859" y="8716"/>
                    <a:pt x="5883" y="8668"/>
                    <a:pt x="5883" y="8621"/>
                  </a:cubicBezTo>
                  <a:cubicBezTo>
                    <a:pt x="5883" y="8525"/>
                    <a:pt x="5811" y="8442"/>
                    <a:pt x="5704" y="8430"/>
                  </a:cubicBezTo>
                  <a:cubicBezTo>
                    <a:pt x="5692" y="8430"/>
                    <a:pt x="5668" y="8430"/>
                    <a:pt x="5656" y="8430"/>
                  </a:cubicBezTo>
                  <a:lnTo>
                    <a:pt x="5645" y="8430"/>
                  </a:lnTo>
                  <a:cubicBezTo>
                    <a:pt x="5597" y="8442"/>
                    <a:pt x="5549" y="8478"/>
                    <a:pt x="5525" y="8514"/>
                  </a:cubicBezTo>
                  <a:cubicBezTo>
                    <a:pt x="5442" y="8109"/>
                    <a:pt x="5478" y="7692"/>
                    <a:pt x="5621" y="7299"/>
                  </a:cubicBezTo>
                  <a:cubicBezTo>
                    <a:pt x="5335" y="8478"/>
                    <a:pt x="6502" y="8097"/>
                    <a:pt x="6514" y="8811"/>
                  </a:cubicBezTo>
                  <a:lnTo>
                    <a:pt x="6514" y="8740"/>
                  </a:lnTo>
                  <a:cubicBezTo>
                    <a:pt x="6514" y="8764"/>
                    <a:pt x="6514" y="8787"/>
                    <a:pt x="6514" y="8811"/>
                  </a:cubicBezTo>
                  <a:cubicBezTo>
                    <a:pt x="6597" y="8478"/>
                    <a:pt x="6597" y="8264"/>
                    <a:pt x="6526" y="8121"/>
                  </a:cubicBezTo>
                  <a:cubicBezTo>
                    <a:pt x="6347" y="7752"/>
                    <a:pt x="5966" y="7894"/>
                    <a:pt x="5835" y="7752"/>
                  </a:cubicBezTo>
                  <a:cubicBezTo>
                    <a:pt x="6073" y="7716"/>
                    <a:pt x="6133" y="7585"/>
                    <a:pt x="6049" y="7406"/>
                  </a:cubicBezTo>
                  <a:cubicBezTo>
                    <a:pt x="5895" y="7585"/>
                    <a:pt x="5704" y="7442"/>
                    <a:pt x="5716" y="7263"/>
                  </a:cubicBezTo>
                  <a:cubicBezTo>
                    <a:pt x="5728" y="6990"/>
                    <a:pt x="6014" y="6644"/>
                    <a:pt x="5704" y="6192"/>
                  </a:cubicBezTo>
                  <a:cubicBezTo>
                    <a:pt x="5692" y="6097"/>
                    <a:pt x="5668" y="6013"/>
                    <a:pt x="5645" y="5930"/>
                  </a:cubicBezTo>
                  <a:cubicBezTo>
                    <a:pt x="5692" y="6001"/>
                    <a:pt x="5740" y="6085"/>
                    <a:pt x="5799" y="6156"/>
                  </a:cubicBezTo>
                  <a:cubicBezTo>
                    <a:pt x="5895" y="6692"/>
                    <a:pt x="6347" y="6740"/>
                    <a:pt x="6549" y="6918"/>
                  </a:cubicBezTo>
                  <a:cubicBezTo>
                    <a:pt x="6680" y="7049"/>
                    <a:pt x="6645" y="7275"/>
                    <a:pt x="6407" y="7252"/>
                  </a:cubicBezTo>
                  <a:cubicBezTo>
                    <a:pt x="6478" y="7430"/>
                    <a:pt x="6621" y="7490"/>
                    <a:pt x="6799" y="7347"/>
                  </a:cubicBezTo>
                  <a:cubicBezTo>
                    <a:pt x="6811" y="7537"/>
                    <a:pt x="6454" y="7716"/>
                    <a:pt x="6585" y="8097"/>
                  </a:cubicBezTo>
                  <a:cubicBezTo>
                    <a:pt x="6633" y="8252"/>
                    <a:pt x="6776" y="8395"/>
                    <a:pt x="7085" y="8573"/>
                  </a:cubicBezTo>
                  <a:lnTo>
                    <a:pt x="7085" y="8573"/>
                  </a:lnTo>
                  <a:cubicBezTo>
                    <a:pt x="6585" y="8061"/>
                    <a:pt x="7669" y="7513"/>
                    <a:pt x="6645" y="6882"/>
                  </a:cubicBezTo>
                  <a:lnTo>
                    <a:pt x="6645" y="6882"/>
                  </a:lnTo>
                  <a:cubicBezTo>
                    <a:pt x="7026" y="7061"/>
                    <a:pt x="7347" y="7335"/>
                    <a:pt x="7573" y="7680"/>
                  </a:cubicBezTo>
                  <a:cubicBezTo>
                    <a:pt x="7526" y="7668"/>
                    <a:pt x="7466" y="7668"/>
                    <a:pt x="7430" y="7704"/>
                  </a:cubicBezTo>
                  <a:lnTo>
                    <a:pt x="7419" y="7704"/>
                  </a:lnTo>
                  <a:cubicBezTo>
                    <a:pt x="7407" y="7716"/>
                    <a:pt x="7383" y="7728"/>
                    <a:pt x="7371" y="7740"/>
                  </a:cubicBezTo>
                  <a:cubicBezTo>
                    <a:pt x="7240" y="7871"/>
                    <a:pt x="7371" y="8097"/>
                    <a:pt x="7561" y="8037"/>
                  </a:cubicBezTo>
                  <a:cubicBezTo>
                    <a:pt x="7430" y="7966"/>
                    <a:pt x="7502" y="7847"/>
                    <a:pt x="7597" y="7859"/>
                  </a:cubicBezTo>
                  <a:cubicBezTo>
                    <a:pt x="7680" y="7871"/>
                    <a:pt x="7740" y="8014"/>
                    <a:pt x="7740" y="8085"/>
                  </a:cubicBezTo>
                  <a:cubicBezTo>
                    <a:pt x="7740" y="8144"/>
                    <a:pt x="7716" y="8204"/>
                    <a:pt x="7669" y="8252"/>
                  </a:cubicBezTo>
                  <a:cubicBezTo>
                    <a:pt x="7561" y="8371"/>
                    <a:pt x="7299" y="8490"/>
                    <a:pt x="7169" y="8168"/>
                  </a:cubicBezTo>
                  <a:cubicBezTo>
                    <a:pt x="7002" y="8478"/>
                    <a:pt x="7371" y="8764"/>
                    <a:pt x="7680" y="8692"/>
                  </a:cubicBezTo>
                  <a:cubicBezTo>
                    <a:pt x="7633" y="8918"/>
                    <a:pt x="7776" y="8966"/>
                    <a:pt x="7585" y="9192"/>
                  </a:cubicBezTo>
                  <a:cubicBezTo>
                    <a:pt x="8157" y="8990"/>
                    <a:pt x="8014" y="8680"/>
                    <a:pt x="8109" y="8466"/>
                  </a:cubicBezTo>
                  <a:lnTo>
                    <a:pt x="8109" y="8466"/>
                  </a:lnTo>
                  <a:cubicBezTo>
                    <a:pt x="7954" y="8942"/>
                    <a:pt x="8312" y="9085"/>
                    <a:pt x="8335" y="9478"/>
                  </a:cubicBezTo>
                  <a:cubicBezTo>
                    <a:pt x="8681" y="9061"/>
                    <a:pt x="8395" y="8799"/>
                    <a:pt x="8288" y="8514"/>
                  </a:cubicBezTo>
                  <a:lnTo>
                    <a:pt x="8288" y="8514"/>
                  </a:lnTo>
                  <a:cubicBezTo>
                    <a:pt x="8585" y="9228"/>
                    <a:pt x="8990" y="9061"/>
                    <a:pt x="9335" y="9359"/>
                  </a:cubicBezTo>
                  <a:cubicBezTo>
                    <a:pt x="9038" y="9014"/>
                    <a:pt x="9216" y="8597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38" y="8704"/>
                    <a:pt x="9455" y="8359"/>
                  </a:cubicBezTo>
                  <a:cubicBezTo>
                    <a:pt x="9062" y="8335"/>
                    <a:pt x="8919" y="7978"/>
                    <a:pt x="8442" y="8121"/>
                  </a:cubicBezTo>
                  <a:lnTo>
                    <a:pt x="8442" y="8121"/>
                  </a:lnTo>
                  <a:cubicBezTo>
                    <a:pt x="8657" y="8037"/>
                    <a:pt x="8966" y="8180"/>
                    <a:pt x="9169" y="7609"/>
                  </a:cubicBezTo>
                  <a:cubicBezTo>
                    <a:pt x="8943" y="7799"/>
                    <a:pt x="8895" y="7656"/>
                    <a:pt x="8669" y="7704"/>
                  </a:cubicBezTo>
                  <a:cubicBezTo>
                    <a:pt x="8740" y="7406"/>
                    <a:pt x="8454" y="7025"/>
                    <a:pt x="8145" y="7192"/>
                  </a:cubicBezTo>
                  <a:cubicBezTo>
                    <a:pt x="8466" y="7323"/>
                    <a:pt x="8347" y="7585"/>
                    <a:pt x="8228" y="7692"/>
                  </a:cubicBezTo>
                  <a:cubicBezTo>
                    <a:pt x="8181" y="7740"/>
                    <a:pt x="8121" y="7763"/>
                    <a:pt x="8061" y="7763"/>
                  </a:cubicBezTo>
                  <a:cubicBezTo>
                    <a:pt x="7990" y="7763"/>
                    <a:pt x="7847" y="7704"/>
                    <a:pt x="7835" y="7609"/>
                  </a:cubicBezTo>
                  <a:cubicBezTo>
                    <a:pt x="7823" y="7525"/>
                    <a:pt x="7942" y="7442"/>
                    <a:pt x="8014" y="7573"/>
                  </a:cubicBezTo>
                  <a:cubicBezTo>
                    <a:pt x="8014" y="7549"/>
                    <a:pt x="8014" y="7537"/>
                    <a:pt x="8014" y="7513"/>
                  </a:cubicBezTo>
                  <a:cubicBezTo>
                    <a:pt x="8014" y="7418"/>
                    <a:pt x="7942" y="7347"/>
                    <a:pt x="7847" y="7347"/>
                  </a:cubicBezTo>
                  <a:cubicBezTo>
                    <a:pt x="7800" y="7347"/>
                    <a:pt x="7752" y="7371"/>
                    <a:pt x="7716" y="7394"/>
                  </a:cubicBezTo>
                  <a:cubicBezTo>
                    <a:pt x="7704" y="7406"/>
                    <a:pt x="7692" y="7418"/>
                    <a:pt x="7680" y="7442"/>
                  </a:cubicBezTo>
                  <a:lnTo>
                    <a:pt x="7680" y="7454"/>
                  </a:lnTo>
                  <a:cubicBezTo>
                    <a:pt x="7645" y="7490"/>
                    <a:pt x="7645" y="7537"/>
                    <a:pt x="7657" y="7585"/>
                  </a:cubicBezTo>
                  <a:cubicBezTo>
                    <a:pt x="7311" y="7359"/>
                    <a:pt x="7038" y="7037"/>
                    <a:pt x="6859" y="6668"/>
                  </a:cubicBezTo>
                  <a:cubicBezTo>
                    <a:pt x="7490" y="7692"/>
                    <a:pt x="8050" y="6597"/>
                    <a:pt x="8562" y="7109"/>
                  </a:cubicBezTo>
                  <a:lnTo>
                    <a:pt x="8502" y="7061"/>
                  </a:lnTo>
                  <a:cubicBezTo>
                    <a:pt x="8526" y="7073"/>
                    <a:pt x="8538" y="7085"/>
                    <a:pt x="8562" y="7109"/>
                  </a:cubicBezTo>
                  <a:cubicBezTo>
                    <a:pt x="8383" y="6811"/>
                    <a:pt x="8240" y="6668"/>
                    <a:pt x="8085" y="6609"/>
                  </a:cubicBezTo>
                  <a:cubicBezTo>
                    <a:pt x="7692" y="6478"/>
                    <a:pt x="7526" y="6847"/>
                    <a:pt x="7335" y="6835"/>
                  </a:cubicBezTo>
                  <a:cubicBezTo>
                    <a:pt x="7478" y="6644"/>
                    <a:pt x="7419" y="6513"/>
                    <a:pt x="7228" y="6442"/>
                  </a:cubicBezTo>
                  <a:cubicBezTo>
                    <a:pt x="7252" y="6680"/>
                    <a:pt x="7026" y="6704"/>
                    <a:pt x="6907" y="6573"/>
                  </a:cubicBezTo>
                  <a:cubicBezTo>
                    <a:pt x="6716" y="6370"/>
                    <a:pt x="6680" y="5918"/>
                    <a:pt x="6133" y="5823"/>
                  </a:cubicBezTo>
                  <a:cubicBezTo>
                    <a:pt x="6061" y="5763"/>
                    <a:pt x="5990" y="5716"/>
                    <a:pt x="5906" y="5680"/>
                  </a:cubicBezTo>
                  <a:cubicBezTo>
                    <a:pt x="5990" y="5704"/>
                    <a:pt x="6085" y="5716"/>
                    <a:pt x="6168" y="5739"/>
                  </a:cubicBezTo>
                  <a:cubicBezTo>
                    <a:pt x="6621" y="6049"/>
                    <a:pt x="6978" y="5751"/>
                    <a:pt x="7252" y="5739"/>
                  </a:cubicBezTo>
                  <a:cubicBezTo>
                    <a:pt x="7430" y="5739"/>
                    <a:pt x="7561" y="5918"/>
                    <a:pt x="7383" y="6073"/>
                  </a:cubicBezTo>
                  <a:cubicBezTo>
                    <a:pt x="7561" y="6156"/>
                    <a:pt x="7692" y="6097"/>
                    <a:pt x="7728" y="5870"/>
                  </a:cubicBezTo>
                  <a:cubicBezTo>
                    <a:pt x="7883" y="5989"/>
                    <a:pt x="7728" y="6370"/>
                    <a:pt x="8097" y="6561"/>
                  </a:cubicBezTo>
                  <a:cubicBezTo>
                    <a:pt x="8252" y="6632"/>
                    <a:pt x="8466" y="6632"/>
                    <a:pt x="8788" y="6537"/>
                  </a:cubicBezTo>
                  <a:lnTo>
                    <a:pt x="8788" y="6537"/>
                  </a:lnTo>
                  <a:cubicBezTo>
                    <a:pt x="8073" y="6525"/>
                    <a:pt x="8454" y="5370"/>
                    <a:pt x="7288" y="5644"/>
                  </a:cubicBezTo>
                  <a:lnTo>
                    <a:pt x="7288" y="5644"/>
                  </a:lnTo>
                  <a:cubicBezTo>
                    <a:pt x="7680" y="5501"/>
                    <a:pt x="8097" y="5466"/>
                    <a:pt x="8502" y="5549"/>
                  </a:cubicBezTo>
                  <a:cubicBezTo>
                    <a:pt x="8466" y="5573"/>
                    <a:pt x="8431" y="5620"/>
                    <a:pt x="8419" y="5668"/>
                  </a:cubicBezTo>
                  <a:lnTo>
                    <a:pt x="8419" y="5680"/>
                  </a:lnTo>
                  <a:cubicBezTo>
                    <a:pt x="8419" y="5704"/>
                    <a:pt x="8419" y="5716"/>
                    <a:pt x="8419" y="5739"/>
                  </a:cubicBezTo>
                  <a:cubicBezTo>
                    <a:pt x="8419" y="5918"/>
                    <a:pt x="8669" y="5978"/>
                    <a:pt x="8764" y="5811"/>
                  </a:cubicBezTo>
                  <a:cubicBezTo>
                    <a:pt x="8609" y="5858"/>
                    <a:pt x="8585" y="5716"/>
                    <a:pt x="8657" y="5668"/>
                  </a:cubicBezTo>
                  <a:cubicBezTo>
                    <a:pt x="8728" y="5608"/>
                    <a:pt x="8871" y="5668"/>
                    <a:pt x="8919" y="5716"/>
                  </a:cubicBezTo>
                  <a:cubicBezTo>
                    <a:pt x="8966" y="5763"/>
                    <a:pt x="8990" y="5823"/>
                    <a:pt x="8990" y="5882"/>
                  </a:cubicBezTo>
                  <a:cubicBezTo>
                    <a:pt x="9002" y="6049"/>
                    <a:pt x="8895" y="6311"/>
                    <a:pt x="8573" y="6180"/>
                  </a:cubicBezTo>
                  <a:cubicBezTo>
                    <a:pt x="8669" y="6525"/>
                    <a:pt x="9145" y="6466"/>
                    <a:pt x="9312" y="6204"/>
                  </a:cubicBezTo>
                  <a:cubicBezTo>
                    <a:pt x="9443" y="6394"/>
                    <a:pt x="9574" y="6323"/>
                    <a:pt x="9597" y="6620"/>
                  </a:cubicBezTo>
                  <a:cubicBezTo>
                    <a:pt x="9859" y="6073"/>
                    <a:pt x="9538" y="5954"/>
                    <a:pt x="9443" y="5739"/>
                  </a:cubicBezTo>
                  <a:lnTo>
                    <a:pt x="9443" y="5739"/>
                  </a:lnTo>
                  <a:cubicBezTo>
                    <a:pt x="9681" y="6180"/>
                    <a:pt x="10038" y="6037"/>
                    <a:pt x="10324" y="6299"/>
                  </a:cubicBezTo>
                  <a:cubicBezTo>
                    <a:pt x="10276" y="5751"/>
                    <a:pt x="9895" y="5763"/>
                    <a:pt x="9609" y="5632"/>
                  </a:cubicBezTo>
                  <a:lnTo>
                    <a:pt x="9609" y="5632"/>
                  </a:lnTo>
                  <a:cubicBezTo>
                    <a:pt x="10324" y="5930"/>
                    <a:pt x="10502" y="5537"/>
                    <a:pt x="10955" y="5501"/>
                  </a:cubicBezTo>
                  <a:cubicBezTo>
                    <a:pt x="10502" y="5454"/>
                    <a:pt x="10324" y="5049"/>
                    <a:pt x="9609" y="5358"/>
                  </a:cubicBezTo>
                  <a:lnTo>
                    <a:pt x="9609" y="5358"/>
                  </a:lnTo>
                  <a:cubicBezTo>
                    <a:pt x="9895" y="5227"/>
                    <a:pt x="10276" y="5251"/>
                    <a:pt x="10324" y="4704"/>
                  </a:cubicBezTo>
                  <a:cubicBezTo>
                    <a:pt x="10026" y="4966"/>
                    <a:pt x="9681" y="4811"/>
                    <a:pt x="9443" y="5263"/>
                  </a:cubicBezTo>
                  <a:lnTo>
                    <a:pt x="9443" y="5263"/>
                  </a:lnTo>
                  <a:cubicBezTo>
                    <a:pt x="9526" y="5037"/>
                    <a:pt x="9859" y="4930"/>
                    <a:pt x="9597" y="4382"/>
                  </a:cubicBezTo>
                  <a:cubicBezTo>
                    <a:pt x="9585" y="4644"/>
                    <a:pt x="9455" y="4573"/>
                    <a:pt x="9324" y="4775"/>
                  </a:cubicBezTo>
                  <a:close/>
                  <a:moveTo>
                    <a:pt x="4632" y="5728"/>
                  </a:moveTo>
                  <a:cubicBezTo>
                    <a:pt x="4502" y="5811"/>
                    <a:pt x="4347" y="5823"/>
                    <a:pt x="4192" y="5799"/>
                  </a:cubicBezTo>
                  <a:cubicBezTo>
                    <a:pt x="4001" y="5751"/>
                    <a:pt x="3823" y="5608"/>
                    <a:pt x="3466" y="5525"/>
                  </a:cubicBezTo>
                  <a:cubicBezTo>
                    <a:pt x="3370" y="5501"/>
                    <a:pt x="3275" y="5489"/>
                    <a:pt x="3168" y="5477"/>
                  </a:cubicBezTo>
                  <a:cubicBezTo>
                    <a:pt x="3275" y="5466"/>
                    <a:pt x="3382" y="5454"/>
                    <a:pt x="3466" y="5430"/>
                  </a:cubicBezTo>
                  <a:cubicBezTo>
                    <a:pt x="3823" y="5358"/>
                    <a:pt x="4001" y="5204"/>
                    <a:pt x="4192" y="5156"/>
                  </a:cubicBezTo>
                  <a:cubicBezTo>
                    <a:pt x="4347" y="5132"/>
                    <a:pt x="4502" y="5156"/>
                    <a:pt x="4632" y="5227"/>
                  </a:cubicBezTo>
                  <a:cubicBezTo>
                    <a:pt x="4406" y="5216"/>
                    <a:pt x="4180" y="5311"/>
                    <a:pt x="4037" y="5477"/>
                  </a:cubicBezTo>
                  <a:cubicBezTo>
                    <a:pt x="4180" y="5644"/>
                    <a:pt x="4406" y="5739"/>
                    <a:pt x="4632" y="5728"/>
                  </a:cubicBezTo>
                  <a:close/>
                  <a:moveTo>
                    <a:pt x="4299" y="4084"/>
                  </a:moveTo>
                  <a:close/>
                  <a:moveTo>
                    <a:pt x="4299" y="6871"/>
                  </a:moveTo>
                  <a:close/>
                  <a:moveTo>
                    <a:pt x="4799" y="6609"/>
                  </a:moveTo>
                  <a:cubicBezTo>
                    <a:pt x="4632" y="6716"/>
                    <a:pt x="4394" y="6740"/>
                    <a:pt x="4097" y="6942"/>
                  </a:cubicBezTo>
                  <a:cubicBezTo>
                    <a:pt x="4001" y="6990"/>
                    <a:pt x="3918" y="7049"/>
                    <a:pt x="3847" y="7121"/>
                  </a:cubicBezTo>
                  <a:cubicBezTo>
                    <a:pt x="3906" y="7037"/>
                    <a:pt x="3966" y="6954"/>
                    <a:pt x="4025" y="6871"/>
                  </a:cubicBezTo>
                  <a:cubicBezTo>
                    <a:pt x="4216" y="6573"/>
                    <a:pt x="4240" y="6335"/>
                    <a:pt x="4347" y="6168"/>
                  </a:cubicBezTo>
                  <a:cubicBezTo>
                    <a:pt x="4430" y="6037"/>
                    <a:pt x="4549" y="5942"/>
                    <a:pt x="4704" y="5894"/>
                  </a:cubicBezTo>
                  <a:cubicBezTo>
                    <a:pt x="4537" y="6049"/>
                    <a:pt x="4442" y="6275"/>
                    <a:pt x="4454" y="6490"/>
                  </a:cubicBezTo>
                  <a:cubicBezTo>
                    <a:pt x="4680" y="6501"/>
                    <a:pt x="4894" y="6418"/>
                    <a:pt x="5049" y="6251"/>
                  </a:cubicBezTo>
                  <a:cubicBezTo>
                    <a:pt x="5013" y="6406"/>
                    <a:pt x="4918" y="6525"/>
                    <a:pt x="4799" y="6609"/>
                  </a:cubicBezTo>
                  <a:close/>
                  <a:moveTo>
                    <a:pt x="4454" y="4454"/>
                  </a:moveTo>
                  <a:cubicBezTo>
                    <a:pt x="4442" y="4680"/>
                    <a:pt x="4537" y="4894"/>
                    <a:pt x="4704" y="5049"/>
                  </a:cubicBezTo>
                  <a:cubicBezTo>
                    <a:pt x="4549" y="5013"/>
                    <a:pt x="4430" y="4918"/>
                    <a:pt x="4347" y="4799"/>
                  </a:cubicBezTo>
                  <a:cubicBezTo>
                    <a:pt x="4240" y="4620"/>
                    <a:pt x="4216" y="4394"/>
                    <a:pt x="4025" y="4084"/>
                  </a:cubicBezTo>
                  <a:cubicBezTo>
                    <a:pt x="3966" y="4013"/>
                    <a:pt x="3906" y="3930"/>
                    <a:pt x="3847" y="3834"/>
                  </a:cubicBezTo>
                  <a:cubicBezTo>
                    <a:pt x="3918" y="3906"/>
                    <a:pt x="4001" y="3965"/>
                    <a:pt x="4085" y="4025"/>
                  </a:cubicBezTo>
                  <a:cubicBezTo>
                    <a:pt x="4382" y="4215"/>
                    <a:pt x="4621" y="4239"/>
                    <a:pt x="4799" y="4346"/>
                  </a:cubicBezTo>
                  <a:cubicBezTo>
                    <a:pt x="4918" y="4430"/>
                    <a:pt x="5013" y="4549"/>
                    <a:pt x="5061" y="4692"/>
                  </a:cubicBezTo>
                  <a:cubicBezTo>
                    <a:pt x="4906" y="4525"/>
                    <a:pt x="4680" y="4442"/>
                    <a:pt x="4454" y="4454"/>
                  </a:cubicBezTo>
                  <a:close/>
                  <a:moveTo>
                    <a:pt x="5633" y="7299"/>
                  </a:moveTo>
                  <a:close/>
                  <a:moveTo>
                    <a:pt x="5740" y="6335"/>
                  </a:moveTo>
                  <a:cubicBezTo>
                    <a:pt x="5811" y="6466"/>
                    <a:pt x="5835" y="6620"/>
                    <a:pt x="5799" y="6763"/>
                  </a:cubicBezTo>
                  <a:cubicBezTo>
                    <a:pt x="5752" y="6954"/>
                    <a:pt x="5609" y="7144"/>
                    <a:pt x="5525" y="7490"/>
                  </a:cubicBezTo>
                  <a:cubicBezTo>
                    <a:pt x="5514" y="7585"/>
                    <a:pt x="5490" y="7692"/>
                    <a:pt x="5478" y="7787"/>
                  </a:cubicBezTo>
                  <a:cubicBezTo>
                    <a:pt x="5466" y="7692"/>
                    <a:pt x="5454" y="7585"/>
                    <a:pt x="5430" y="7490"/>
                  </a:cubicBezTo>
                  <a:cubicBezTo>
                    <a:pt x="5359" y="7144"/>
                    <a:pt x="5216" y="6954"/>
                    <a:pt x="5168" y="6763"/>
                  </a:cubicBezTo>
                  <a:cubicBezTo>
                    <a:pt x="5133" y="6620"/>
                    <a:pt x="5156" y="6466"/>
                    <a:pt x="5228" y="6335"/>
                  </a:cubicBezTo>
                  <a:cubicBezTo>
                    <a:pt x="5013" y="6549"/>
                    <a:pt x="5168" y="6930"/>
                    <a:pt x="5478" y="6930"/>
                  </a:cubicBezTo>
                  <a:cubicBezTo>
                    <a:pt x="5787" y="6930"/>
                    <a:pt x="5954" y="6549"/>
                    <a:pt x="5740" y="6335"/>
                  </a:cubicBezTo>
                  <a:close/>
                  <a:moveTo>
                    <a:pt x="5478" y="4025"/>
                  </a:moveTo>
                  <a:cubicBezTo>
                    <a:pt x="5311" y="4180"/>
                    <a:pt x="5216" y="4394"/>
                    <a:pt x="5228" y="4620"/>
                  </a:cubicBezTo>
                  <a:cubicBezTo>
                    <a:pt x="5156" y="4489"/>
                    <a:pt x="5133" y="4334"/>
                    <a:pt x="5168" y="4192"/>
                  </a:cubicBezTo>
                  <a:cubicBezTo>
                    <a:pt x="5216" y="4001"/>
                    <a:pt x="5359" y="3811"/>
                    <a:pt x="5430" y="3465"/>
                  </a:cubicBezTo>
                  <a:cubicBezTo>
                    <a:pt x="5454" y="3358"/>
                    <a:pt x="5466" y="3263"/>
                    <a:pt x="5478" y="3168"/>
                  </a:cubicBezTo>
                  <a:cubicBezTo>
                    <a:pt x="5490" y="3263"/>
                    <a:pt x="5514" y="3358"/>
                    <a:pt x="5525" y="3465"/>
                  </a:cubicBezTo>
                  <a:cubicBezTo>
                    <a:pt x="5609" y="3811"/>
                    <a:pt x="5752" y="4001"/>
                    <a:pt x="5799" y="4192"/>
                  </a:cubicBezTo>
                  <a:cubicBezTo>
                    <a:pt x="5835" y="4334"/>
                    <a:pt x="5811" y="4489"/>
                    <a:pt x="5740" y="4620"/>
                  </a:cubicBezTo>
                  <a:cubicBezTo>
                    <a:pt x="5740" y="4394"/>
                    <a:pt x="5645" y="4180"/>
                    <a:pt x="5478" y="4025"/>
                  </a:cubicBezTo>
                  <a:close/>
                  <a:moveTo>
                    <a:pt x="6657" y="4084"/>
                  </a:moveTo>
                  <a:close/>
                  <a:moveTo>
                    <a:pt x="6883" y="6656"/>
                  </a:moveTo>
                  <a:close/>
                  <a:moveTo>
                    <a:pt x="6502" y="6513"/>
                  </a:moveTo>
                  <a:cubicBezTo>
                    <a:pt x="6514" y="6287"/>
                    <a:pt x="6430" y="6061"/>
                    <a:pt x="6264" y="5918"/>
                  </a:cubicBezTo>
                  <a:cubicBezTo>
                    <a:pt x="6407" y="5954"/>
                    <a:pt x="6537" y="6049"/>
                    <a:pt x="6609" y="6180"/>
                  </a:cubicBezTo>
                  <a:cubicBezTo>
                    <a:pt x="6716" y="6347"/>
                    <a:pt x="6740" y="6573"/>
                    <a:pt x="6942" y="6882"/>
                  </a:cubicBezTo>
                  <a:cubicBezTo>
                    <a:pt x="6990" y="6966"/>
                    <a:pt x="7049" y="7049"/>
                    <a:pt x="7121" y="7132"/>
                  </a:cubicBezTo>
                  <a:cubicBezTo>
                    <a:pt x="7038" y="7061"/>
                    <a:pt x="6954" y="7001"/>
                    <a:pt x="6871" y="6954"/>
                  </a:cubicBezTo>
                  <a:cubicBezTo>
                    <a:pt x="6573" y="6751"/>
                    <a:pt x="6335" y="6728"/>
                    <a:pt x="6168" y="6620"/>
                  </a:cubicBezTo>
                  <a:cubicBezTo>
                    <a:pt x="6037" y="6549"/>
                    <a:pt x="5942" y="6418"/>
                    <a:pt x="5906" y="6275"/>
                  </a:cubicBezTo>
                  <a:cubicBezTo>
                    <a:pt x="6061" y="6430"/>
                    <a:pt x="6276" y="6513"/>
                    <a:pt x="6502" y="6501"/>
                  </a:cubicBezTo>
                  <a:close/>
                  <a:moveTo>
                    <a:pt x="5906" y="4704"/>
                  </a:moveTo>
                  <a:cubicBezTo>
                    <a:pt x="5954" y="4561"/>
                    <a:pt x="6049" y="4430"/>
                    <a:pt x="6168" y="4346"/>
                  </a:cubicBezTo>
                  <a:cubicBezTo>
                    <a:pt x="6347" y="4251"/>
                    <a:pt x="6573" y="4227"/>
                    <a:pt x="6883" y="4025"/>
                  </a:cubicBezTo>
                  <a:cubicBezTo>
                    <a:pt x="6966" y="3965"/>
                    <a:pt x="7049" y="3906"/>
                    <a:pt x="7121" y="3846"/>
                  </a:cubicBezTo>
                  <a:cubicBezTo>
                    <a:pt x="7061" y="3930"/>
                    <a:pt x="7002" y="4013"/>
                    <a:pt x="6942" y="4096"/>
                  </a:cubicBezTo>
                  <a:cubicBezTo>
                    <a:pt x="6752" y="4394"/>
                    <a:pt x="6728" y="4632"/>
                    <a:pt x="6621" y="4799"/>
                  </a:cubicBezTo>
                  <a:cubicBezTo>
                    <a:pt x="6537" y="4930"/>
                    <a:pt x="6418" y="5025"/>
                    <a:pt x="6264" y="5061"/>
                  </a:cubicBezTo>
                  <a:cubicBezTo>
                    <a:pt x="6430" y="4906"/>
                    <a:pt x="6526" y="4692"/>
                    <a:pt x="6514" y="4465"/>
                  </a:cubicBezTo>
                  <a:cubicBezTo>
                    <a:pt x="6287" y="4454"/>
                    <a:pt x="6061" y="4537"/>
                    <a:pt x="5906" y="4692"/>
                  </a:cubicBezTo>
                  <a:close/>
                  <a:moveTo>
                    <a:pt x="7311" y="5335"/>
                  </a:moveTo>
                  <a:close/>
                  <a:moveTo>
                    <a:pt x="7502" y="5537"/>
                  </a:moveTo>
                  <a:cubicBezTo>
                    <a:pt x="7145" y="5608"/>
                    <a:pt x="6966" y="5751"/>
                    <a:pt x="6776" y="5799"/>
                  </a:cubicBezTo>
                  <a:cubicBezTo>
                    <a:pt x="6621" y="5835"/>
                    <a:pt x="6466" y="5811"/>
                    <a:pt x="6335" y="5739"/>
                  </a:cubicBezTo>
                  <a:cubicBezTo>
                    <a:pt x="6561" y="5751"/>
                    <a:pt x="6788" y="5656"/>
                    <a:pt x="6930" y="5489"/>
                  </a:cubicBezTo>
                  <a:cubicBezTo>
                    <a:pt x="6788" y="5311"/>
                    <a:pt x="6561" y="5227"/>
                    <a:pt x="6335" y="5227"/>
                  </a:cubicBezTo>
                  <a:cubicBezTo>
                    <a:pt x="6466" y="5156"/>
                    <a:pt x="6621" y="5132"/>
                    <a:pt x="6776" y="5168"/>
                  </a:cubicBezTo>
                  <a:cubicBezTo>
                    <a:pt x="6966" y="5216"/>
                    <a:pt x="7145" y="5358"/>
                    <a:pt x="7502" y="5442"/>
                  </a:cubicBezTo>
                  <a:cubicBezTo>
                    <a:pt x="7597" y="5454"/>
                    <a:pt x="7704" y="5477"/>
                    <a:pt x="7800" y="5489"/>
                  </a:cubicBezTo>
                  <a:cubicBezTo>
                    <a:pt x="7692" y="5489"/>
                    <a:pt x="7597" y="5501"/>
                    <a:pt x="7502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26"/>
            <p:cNvSpPr/>
            <p:nvPr/>
          </p:nvSpPr>
          <p:spPr>
            <a:xfrm>
              <a:off x="6354950" y="924650"/>
              <a:ext cx="273575" cy="273575"/>
            </a:xfrm>
            <a:custGeom>
              <a:avLst/>
              <a:gdLst/>
              <a:ahLst/>
              <a:cxnLst/>
              <a:rect l="l" t="t" r="r" b="b"/>
              <a:pathLst>
                <a:path w="10943" h="10943" extrusionOk="0">
                  <a:moveTo>
                    <a:pt x="1620" y="6168"/>
                  </a:moveTo>
                  <a:cubicBezTo>
                    <a:pt x="1798" y="6418"/>
                    <a:pt x="2263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87"/>
                    <a:pt x="1965" y="5727"/>
                    <a:pt x="2013" y="5680"/>
                  </a:cubicBezTo>
                  <a:cubicBezTo>
                    <a:pt x="2060" y="5632"/>
                    <a:pt x="2203" y="5573"/>
                    <a:pt x="2275" y="5620"/>
                  </a:cubicBezTo>
                  <a:cubicBezTo>
                    <a:pt x="2346" y="5680"/>
                    <a:pt x="2322" y="5823"/>
                    <a:pt x="2179" y="5775"/>
                  </a:cubicBezTo>
                  <a:cubicBezTo>
                    <a:pt x="2263" y="5942"/>
                    <a:pt x="2513" y="5882"/>
                    <a:pt x="2513" y="5692"/>
                  </a:cubicBezTo>
                  <a:cubicBezTo>
                    <a:pt x="2513" y="5680"/>
                    <a:pt x="2513" y="5656"/>
                    <a:pt x="2513" y="5644"/>
                  </a:cubicBezTo>
                  <a:cubicBezTo>
                    <a:pt x="2513" y="5632"/>
                    <a:pt x="2513" y="5632"/>
                    <a:pt x="2513" y="5632"/>
                  </a:cubicBezTo>
                  <a:cubicBezTo>
                    <a:pt x="2501" y="5573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lnTo>
                    <a:pt x="3644" y="5596"/>
                  </a:lnTo>
                  <a:cubicBezTo>
                    <a:pt x="2465" y="5323"/>
                    <a:pt x="2858" y="6489"/>
                    <a:pt x="2132" y="6489"/>
                  </a:cubicBezTo>
                  <a:lnTo>
                    <a:pt x="2132" y="6489"/>
                  </a:lnTo>
                  <a:cubicBezTo>
                    <a:pt x="2465" y="6585"/>
                    <a:pt x="2679" y="6585"/>
                    <a:pt x="2822" y="6513"/>
                  </a:cubicBezTo>
                  <a:cubicBezTo>
                    <a:pt x="3191" y="6335"/>
                    <a:pt x="3048" y="5954"/>
                    <a:pt x="3191" y="5823"/>
                  </a:cubicBezTo>
                  <a:cubicBezTo>
                    <a:pt x="3227" y="6049"/>
                    <a:pt x="3358" y="6108"/>
                    <a:pt x="3537" y="6037"/>
                  </a:cubicBezTo>
                  <a:cubicBezTo>
                    <a:pt x="3358" y="5882"/>
                    <a:pt x="3501" y="5692"/>
                    <a:pt x="3679" y="5704"/>
                  </a:cubicBezTo>
                  <a:cubicBezTo>
                    <a:pt x="3953" y="5715"/>
                    <a:pt x="4299" y="6001"/>
                    <a:pt x="4751" y="5692"/>
                  </a:cubicBezTo>
                  <a:cubicBezTo>
                    <a:pt x="4846" y="5680"/>
                    <a:pt x="4930" y="5656"/>
                    <a:pt x="5025" y="5632"/>
                  </a:cubicBezTo>
                  <a:cubicBezTo>
                    <a:pt x="4942" y="5680"/>
                    <a:pt x="4858" y="5727"/>
                    <a:pt x="4787" y="5787"/>
                  </a:cubicBezTo>
                  <a:cubicBezTo>
                    <a:pt x="4251" y="5882"/>
                    <a:pt x="4203" y="6335"/>
                    <a:pt x="4025" y="6537"/>
                  </a:cubicBezTo>
                  <a:cubicBezTo>
                    <a:pt x="3906" y="6668"/>
                    <a:pt x="3668" y="6632"/>
                    <a:pt x="3691" y="6394"/>
                  </a:cubicBezTo>
                  <a:cubicBezTo>
                    <a:pt x="3513" y="6466"/>
                    <a:pt x="3453" y="6596"/>
                    <a:pt x="3596" y="6787"/>
                  </a:cubicBezTo>
                  <a:cubicBezTo>
                    <a:pt x="3406" y="6799"/>
                    <a:pt x="3227" y="6430"/>
                    <a:pt x="2846" y="6561"/>
                  </a:cubicBezTo>
                  <a:cubicBezTo>
                    <a:pt x="2691" y="6620"/>
                    <a:pt x="2548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29" y="7668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20" y="7323"/>
                    <a:pt x="3275" y="7561"/>
                  </a:cubicBezTo>
                  <a:cubicBezTo>
                    <a:pt x="3287" y="7513"/>
                    <a:pt x="3275" y="7454"/>
                    <a:pt x="3251" y="7418"/>
                  </a:cubicBezTo>
                  <a:lnTo>
                    <a:pt x="3251" y="7406"/>
                  </a:lnTo>
                  <a:cubicBezTo>
                    <a:pt x="3239" y="7394"/>
                    <a:pt x="3227" y="7382"/>
                    <a:pt x="3215" y="7370"/>
                  </a:cubicBezTo>
                  <a:cubicBezTo>
                    <a:pt x="3084" y="7216"/>
                    <a:pt x="2846" y="7358"/>
                    <a:pt x="2917" y="7549"/>
                  </a:cubicBezTo>
                  <a:cubicBezTo>
                    <a:pt x="2989" y="7418"/>
                    <a:pt x="3096" y="7489"/>
                    <a:pt x="3084" y="7585"/>
                  </a:cubicBezTo>
                  <a:cubicBezTo>
                    <a:pt x="3084" y="7668"/>
                    <a:pt x="2941" y="7728"/>
                    <a:pt x="2870" y="7728"/>
                  </a:cubicBezTo>
                  <a:cubicBezTo>
                    <a:pt x="2798" y="7728"/>
                    <a:pt x="2739" y="7704"/>
                    <a:pt x="2703" y="7656"/>
                  </a:cubicBezTo>
                  <a:cubicBezTo>
                    <a:pt x="2572" y="7549"/>
                    <a:pt x="2465" y="7287"/>
                    <a:pt x="2787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5" y="7620"/>
                    <a:pt x="1977" y="7763"/>
                    <a:pt x="1763" y="7573"/>
                  </a:cubicBezTo>
                  <a:cubicBezTo>
                    <a:pt x="1965" y="8144"/>
                    <a:pt x="2275" y="8001"/>
                    <a:pt x="2489" y="8097"/>
                  </a:cubicBezTo>
                  <a:lnTo>
                    <a:pt x="2489" y="8097"/>
                  </a:lnTo>
                  <a:cubicBezTo>
                    <a:pt x="2013" y="7942"/>
                    <a:pt x="1870" y="8299"/>
                    <a:pt x="1465" y="8323"/>
                  </a:cubicBezTo>
                  <a:cubicBezTo>
                    <a:pt x="1882" y="8668"/>
                    <a:pt x="2144" y="8382"/>
                    <a:pt x="2441" y="8287"/>
                  </a:cubicBezTo>
                  <a:lnTo>
                    <a:pt x="2441" y="8287"/>
                  </a:lnTo>
                  <a:cubicBezTo>
                    <a:pt x="1715" y="8585"/>
                    <a:pt x="1882" y="8978"/>
                    <a:pt x="1596" y="9323"/>
                  </a:cubicBezTo>
                  <a:cubicBezTo>
                    <a:pt x="1941" y="9025"/>
                    <a:pt x="2346" y="9204"/>
                    <a:pt x="2632" y="8478"/>
                  </a:cubicBezTo>
                  <a:lnTo>
                    <a:pt x="2632" y="8478"/>
                  </a:lnTo>
                  <a:cubicBezTo>
                    <a:pt x="2525" y="8775"/>
                    <a:pt x="2239" y="9025"/>
                    <a:pt x="2596" y="9442"/>
                  </a:cubicBezTo>
                  <a:cubicBezTo>
                    <a:pt x="2620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63" y="8954"/>
                    <a:pt x="3346" y="9156"/>
                  </a:cubicBezTo>
                  <a:cubicBezTo>
                    <a:pt x="3156" y="8930"/>
                    <a:pt x="3298" y="8894"/>
                    <a:pt x="3251" y="8668"/>
                  </a:cubicBezTo>
                  <a:cubicBezTo>
                    <a:pt x="3549" y="8728"/>
                    <a:pt x="3930" y="8442"/>
                    <a:pt x="3751" y="8132"/>
                  </a:cubicBezTo>
                  <a:cubicBezTo>
                    <a:pt x="3620" y="8454"/>
                    <a:pt x="3370" y="8335"/>
                    <a:pt x="3263" y="8216"/>
                  </a:cubicBezTo>
                  <a:cubicBezTo>
                    <a:pt x="3215" y="8168"/>
                    <a:pt x="3191" y="8109"/>
                    <a:pt x="3191" y="8049"/>
                  </a:cubicBezTo>
                  <a:cubicBezTo>
                    <a:pt x="3191" y="7978"/>
                    <a:pt x="3251" y="7835"/>
                    <a:pt x="3334" y="7823"/>
                  </a:cubicBezTo>
                  <a:cubicBezTo>
                    <a:pt x="3418" y="7823"/>
                    <a:pt x="3501" y="7930"/>
                    <a:pt x="3370" y="8001"/>
                  </a:cubicBezTo>
                  <a:cubicBezTo>
                    <a:pt x="3394" y="8013"/>
                    <a:pt x="3418" y="8013"/>
                    <a:pt x="3441" y="8001"/>
                  </a:cubicBezTo>
                  <a:cubicBezTo>
                    <a:pt x="3525" y="8001"/>
                    <a:pt x="3596" y="7930"/>
                    <a:pt x="3596" y="7835"/>
                  </a:cubicBezTo>
                  <a:cubicBezTo>
                    <a:pt x="3596" y="7787"/>
                    <a:pt x="3584" y="7739"/>
                    <a:pt x="3549" y="7704"/>
                  </a:cubicBezTo>
                  <a:cubicBezTo>
                    <a:pt x="3537" y="7692"/>
                    <a:pt x="3525" y="7680"/>
                    <a:pt x="3513" y="7668"/>
                  </a:cubicBezTo>
                  <a:lnTo>
                    <a:pt x="3501" y="7668"/>
                  </a:lnTo>
                  <a:cubicBezTo>
                    <a:pt x="3453" y="7644"/>
                    <a:pt x="3406" y="7632"/>
                    <a:pt x="3358" y="7644"/>
                  </a:cubicBezTo>
                  <a:cubicBezTo>
                    <a:pt x="3596" y="7299"/>
                    <a:pt x="3906" y="7025"/>
                    <a:pt x="4287" y="6847"/>
                  </a:cubicBezTo>
                  <a:cubicBezTo>
                    <a:pt x="3263" y="7478"/>
                    <a:pt x="4346" y="8037"/>
                    <a:pt x="3834" y="8549"/>
                  </a:cubicBezTo>
                  <a:cubicBezTo>
                    <a:pt x="3858" y="8525"/>
                    <a:pt x="3870" y="8513"/>
                    <a:pt x="3894" y="8490"/>
                  </a:cubicBezTo>
                  <a:cubicBezTo>
                    <a:pt x="3870" y="8513"/>
                    <a:pt x="3858" y="8525"/>
                    <a:pt x="3834" y="8549"/>
                  </a:cubicBezTo>
                  <a:cubicBezTo>
                    <a:pt x="4132" y="8382"/>
                    <a:pt x="4287" y="8228"/>
                    <a:pt x="4346" y="8073"/>
                  </a:cubicBezTo>
                  <a:cubicBezTo>
                    <a:pt x="4477" y="7680"/>
                    <a:pt x="4108" y="7513"/>
                    <a:pt x="4120" y="7323"/>
                  </a:cubicBezTo>
                  <a:cubicBezTo>
                    <a:pt x="4299" y="7466"/>
                    <a:pt x="4441" y="7406"/>
                    <a:pt x="4513" y="7228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2" y="6704"/>
                    <a:pt x="5025" y="6668"/>
                    <a:pt x="5132" y="6120"/>
                  </a:cubicBezTo>
                  <a:cubicBezTo>
                    <a:pt x="5180" y="6049"/>
                    <a:pt x="5227" y="5977"/>
                    <a:pt x="5275" y="5894"/>
                  </a:cubicBezTo>
                  <a:cubicBezTo>
                    <a:pt x="5251" y="5977"/>
                    <a:pt x="5227" y="6073"/>
                    <a:pt x="5215" y="6156"/>
                  </a:cubicBezTo>
                  <a:cubicBezTo>
                    <a:pt x="4906" y="6608"/>
                    <a:pt x="5192" y="6966"/>
                    <a:pt x="5203" y="7239"/>
                  </a:cubicBezTo>
                  <a:cubicBezTo>
                    <a:pt x="5203" y="7418"/>
                    <a:pt x="5025" y="7561"/>
                    <a:pt x="4870" y="7370"/>
                  </a:cubicBezTo>
                  <a:cubicBezTo>
                    <a:pt x="4799" y="7549"/>
                    <a:pt x="4858" y="7680"/>
                    <a:pt x="5084" y="7716"/>
                  </a:cubicBezTo>
                  <a:cubicBezTo>
                    <a:pt x="4953" y="7870"/>
                    <a:pt x="4572" y="7728"/>
                    <a:pt x="4394" y="8097"/>
                  </a:cubicBezTo>
                  <a:cubicBezTo>
                    <a:pt x="4322" y="8240"/>
                    <a:pt x="4322" y="8454"/>
                    <a:pt x="4418" y="8787"/>
                  </a:cubicBezTo>
                  <a:lnTo>
                    <a:pt x="4418" y="8787"/>
                  </a:lnTo>
                  <a:cubicBezTo>
                    <a:pt x="4430" y="8073"/>
                    <a:pt x="5584" y="8442"/>
                    <a:pt x="5311" y="7275"/>
                  </a:cubicBezTo>
                  <a:lnTo>
                    <a:pt x="5311" y="7275"/>
                  </a:lnTo>
                  <a:cubicBezTo>
                    <a:pt x="5442" y="7668"/>
                    <a:pt x="5477" y="8085"/>
                    <a:pt x="5394" y="8501"/>
                  </a:cubicBezTo>
                  <a:cubicBezTo>
                    <a:pt x="5370" y="8454"/>
                    <a:pt x="5334" y="8430"/>
                    <a:pt x="5287" y="8418"/>
                  </a:cubicBezTo>
                  <a:lnTo>
                    <a:pt x="5275" y="8418"/>
                  </a:lnTo>
                  <a:cubicBezTo>
                    <a:pt x="5251" y="8406"/>
                    <a:pt x="5227" y="8406"/>
                    <a:pt x="5215" y="8418"/>
                  </a:cubicBezTo>
                  <a:cubicBezTo>
                    <a:pt x="5108" y="8418"/>
                    <a:pt x="5037" y="8501"/>
                    <a:pt x="5037" y="8597"/>
                  </a:cubicBezTo>
                  <a:cubicBezTo>
                    <a:pt x="5037" y="8656"/>
                    <a:pt x="5061" y="8692"/>
                    <a:pt x="5108" y="8728"/>
                  </a:cubicBezTo>
                  <a:cubicBezTo>
                    <a:pt x="5108" y="8740"/>
                    <a:pt x="5120" y="8740"/>
                    <a:pt x="5132" y="8752"/>
                  </a:cubicBezTo>
                  <a:cubicBezTo>
                    <a:pt x="5096" y="8597"/>
                    <a:pt x="5227" y="8585"/>
                    <a:pt x="5287" y="8644"/>
                  </a:cubicBezTo>
                  <a:cubicBezTo>
                    <a:pt x="5334" y="8716"/>
                    <a:pt x="5287" y="8859"/>
                    <a:pt x="5227" y="8906"/>
                  </a:cubicBezTo>
                  <a:cubicBezTo>
                    <a:pt x="5180" y="8954"/>
                    <a:pt x="5120" y="8978"/>
                    <a:pt x="5061" y="8978"/>
                  </a:cubicBezTo>
                  <a:cubicBezTo>
                    <a:pt x="4894" y="8990"/>
                    <a:pt x="4632" y="8882"/>
                    <a:pt x="4763" y="8573"/>
                  </a:cubicBezTo>
                  <a:cubicBezTo>
                    <a:pt x="4430" y="8668"/>
                    <a:pt x="4489" y="9133"/>
                    <a:pt x="4739" y="9299"/>
                  </a:cubicBezTo>
                  <a:cubicBezTo>
                    <a:pt x="4549" y="9430"/>
                    <a:pt x="4620" y="9561"/>
                    <a:pt x="4334" y="9585"/>
                  </a:cubicBezTo>
                  <a:cubicBezTo>
                    <a:pt x="4882" y="9847"/>
                    <a:pt x="4989" y="9525"/>
                    <a:pt x="5215" y="9430"/>
                  </a:cubicBezTo>
                  <a:lnTo>
                    <a:pt x="5215" y="9430"/>
                  </a:lnTo>
                  <a:cubicBezTo>
                    <a:pt x="4763" y="9668"/>
                    <a:pt x="4918" y="10025"/>
                    <a:pt x="4656" y="10323"/>
                  </a:cubicBezTo>
                  <a:cubicBezTo>
                    <a:pt x="5203" y="10276"/>
                    <a:pt x="5180" y="9883"/>
                    <a:pt x="5311" y="9609"/>
                  </a:cubicBezTo>
                  <a:lnTo>
                    <a:pt x="5311" y="9609"/>
                  </a:lnTo>
                  <a:cubicBezTo>
                    <a:pt x="5001" y="10323"/>
                    <a:pt x="5406" y="10502"/>
                    <a:pt x="5454" y="10942"/>
                  </a:cubicBezTo>
                  <a:cubicBezTo>
                    <a:pt x="5489" y="10502"/>
                    <a:pt x="5894" y="10323"/>
                    <a:pt x="5584" y="9609"/>
                  </a:cubicBezTo>
                  <a:lnTo>
                    <a:pt x="5584" y="9609"/>
                  </a:lnTo>
                  <a:cubicBezTo>
                    <a:pt x="5715" y="9883"/>
                    <a:pt x="5704" y="10276"/>
                    <a:pt x="6251" y="10323"/>
                  </a:cubicBezTo>
                  <a:cubicBezTo>
                    <a:pt x="5977" y="10025"/>
                    <a:pt x="6132" y="9668"/>
                    <a:pt x="5692" y="9430"/>
                  </a:cubicBezTo>
                  <a:lnTo>
                    <a:pt x="5692" y="9430"/>
                  </a:lnTo>
                  <a:cubicBezTo>
                    <a:pt x="5906" y="9514"/>
                    <a:pt x="6025" y="9847"/>
                    <a:pt x="6573" y="9585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33"/>
                    <a:pt x="6477" y="8668"/>
                    <a:pt x="6132" y="8561"/>
                  </a:cubicBezTo>
                  <a:cubicBezTo>
                    <a:pt x="6275" y="8882"/>
                    <a:pt x="6013" y="8990"/>
                    <a:pt x="5835" y="8978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68" y="8573"/>
                    <a:pt x="5811" y="8597"/>
                    <a:pt x="5763" y="8752"/>
                  </a:cubicBezTo>
                  <a:lnTo>
                    <a:pt x="5799" y="8728"/>
                  </a:lnTo>
                  <a:cubicBezTo>
                    <a:pt x="5835" y="8692"/>
                    <a:pt x="5858" y="8644"/>
                    <a:pt x="5858" y="8597"/>
                  </a:cubicBezTo>
                  <a:cubicBezTo>
                    <a:pt x="5858" y="8501"/>
                    <a:pt x="5787" y="8418"/>
                    <a:pt x="5692" y="8418"/>
                  </a:cubicBezTo>
                  <a:cubicBezTo>
                    <a:pt x="5668" y="8406"/>
                    <a:pt x="5644" y="8406"/>
                    <a:pt x="5632" y="8418"/>
                  </a:cubicBezTo>
                  <a:lnTo>
                    <a:pt x="5620" y="8418"/>
                  </a:lnTo>
                  <a:cubicBezTo>
                    <a:pt x="5573" y="8430"/>
                    <a:pt x="5525" y="8454"/>
                    <a:pt x="5501" y="8490"/>
                  </a:cubicBezTo>
                  <a:cubicBezTo>
                    <a:pt x="5418" y="8085"/>
                    <a:pt x="5454" y="7668"/>
                    <a:pt x="5596" y="7275"/>
                  </a:cubicBezTo>
                  <a:cubicBezTo>
                    <a:pt x="5311" y="8454"/>
                    <a:pt x="6477" y="8073"/>
                    <a:pt x="6489" y="8787"/>
                  </a:cubicBezTo>
                  <a:lnTo>
                    <a:pt x="6489" y="8716"/>
                  </a:lnTo>
                  <a:cubicBezTo>
                    <a:pt x="6489" y="8740"/>
                    <a:pt x="6489" y="8763"/>
                    <a:pt x="6489" y="8787"/>
                  </a:cubicBezTo>
                  <a:cubicBezTo>
                    <a:pt x="6585" y="8454"/>
                    <a:pt x="6573" y="8240"/>
                    <a:pt x="6501" y="8097"/>
                  </a:cubicBezTo>
                  <a:cubicBezTo>
                    <a:pt x="6323" y="7728"/>
                    <a:pt x="5942" y="7870"/>
                    <a:pt x="5811" y="7728"/>
                  </a:cubicBezTo>
                  <a:cubicBezTo>
                    <a:pt x="6049" y="7692"/>
                    <a:pt x="6108" y="7561"/>
                    <a:pt x="6025" y="7382"/>
                  </a:cubicBezTo>
                  <a:cubicBezTo>
                    <a:pt x="5870" y="7561"/>
                    <a:pt x="5692" y="7430"/>
                    <a:pt x="5692" y="7239"/>
                  </a:cubicBezTo>
                  <a:cubicBezTo>
                    <a:pt x="5704" y="6966"/>
                    <a:pt x="5989" y="6620"/>
                    <a:pt x="5680" y="6168"/>
                  </a:cubicBezTo>
                  <a:cubicBezTo>
                    <a:pt x="5668" y="6073"/>
                    <a:pt x="5656" y="5989"/>
                    <a:pt x="5620" y="5906"/>
                  </a:cubicBezTo>
                  <a:cubicBezTo>
                    <a:pt x="5668" y="5989"/>
                    <a:pt x="5715" y="6061"/>
                    <a:pt x="5775" y="6132"/>
                  </a:cubicBezTo>
                  <a:cubicBezTo>
                    <a:pt x="5870" y="6668"/>
                    <a:pt x="6323" y="6716"/>
                    <a:pt x="6525" y="6894"/>
                  </a:cubicBezTo>
                  <a:cubicBezTo>
                    <a:pt x="6656" y="7025"/>
                    <a:pt x="6620" y="7251"/>
                    <a:pt x="6394" y="7228"/>
                  </a:cubicBezTo>
                  <a:cubicBezTo>
                    <a:pt x="6466" y="7418"/>
                    <a:pt x="6597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8" y="8228"/>
                    <a:pt x="6763" y="8371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1" y="7037"/>
                    <a:pt x="7323" y="7311"/>
                    <a:pt x="7561" y="7656"/>
                  </a:cubicBezTo>
                  <a:cubicBezTo>
                    <a:pt x="7501" y="7644"/>
                    <a:pt x="7454" y="7656"/>
                    <a:pt x="7418" y="7680"/>
                  </a:cubicBezTo>
                  <a:lnTo>
                    <a:pt x="7406" y="7680"/>
                  </a:lnTo>
                  <a:cubicBezTo>
                    <a:pt x="7394" y="7692"/>
                    <a:pt x="7370" y="7704"/>
                    <a:pt x="7359" y="7716"/>
                  </a:cubicBezTo>
                  <a:cubicBezTo>
                    <a:pt x="7216" y="7847"/>
                    <a:pt x="7359" y="8085"/>
                    <a:pt x="7549" y="8013"/>
                  </a:cubicBezTo>
                  <a:cubicBezTo>
                    <a:pt x="7418" y="7942"/>
                    <a:pt x="7489" y="7823"/>
                    <a:pt x="7585" y="7835"/>
                  </a:cubicBezTo>
                  <a:cubicBezTo>
                    <a:pt x="7668" y="7847"/>
                    <a:pt x="7728" y="7990"/>
                    <a:pt x="7728" y="8061"/>
                  </a:cubicBezTo>
                  <a:cubicBezTo>
                    <a:pt x="7728" y="8120"/>
                    <a:pt x="7704" y="8180"/>
                    <a:pt x="7656" y="8228"/>
                  </a:cubicBezTo>
                  <a:cubicBezTo>
                    <a:pt x="7549" y="8347"/>
                    <a:pt x="7287" y="8466"/>
                    <a:pt x="7156" y="8144"/>
                  </a:cubicBezTo>
                  <a:cubicBezTo>
                    <a:pt x="6989" y="8454"/>
                    <a:pt x="7359" y="8740"/>
                    <a:pt x="7668" y="8680"/>
                  </a:cubicBezTo>
                  <a:cubicBezTo>
                    <a:pt x="7620" y="8906"/>
                    <a:pt x="7763" y="8942"/>
                    <a:pt x="7573" y="9168"/>
                  </a:cubicBezTo>
                  <a:cubicBezTo>
                    <a:pt x="8144" y="8966"/>
                    <a:pt x="8001" y="8656"/>
                    <a:pt x="8097" y="8442"/>
                  </a:cubicBezTo>
                  <a:lnTo>
                    <a:pt x="8097" y="8442"/>
                  </a:lnTo>
                  <a:cubicBezTo>
                    <a:pt x="7942" y="8918"/>
                    <a:pt x="8299" y="9061"/>
                    <a:pt x="8323" y="9454"/>
                  </a:cubicBezTo>
                  <a:cubicBezTo>
                    <a:pt x="8668" y="9037"/>
                    <a:pt x="8382" y="8775"/>
                    <a:pt x="8275" y="8490"/>
                  </a:cubicBezTo>
                  <a:lnTo>
                    <a:pt x="8275" y="8490"/>
                  </a:lnTo>
                  <a:cubicBezTo>
                    <a:pt x="8573" y="9204"/>
                    <a:pt x="8978" y="9049"/>
                    <a:pt x="9323" y="9335"/>
                  </a:cubicBezTo>
                  <a:cubicBezTo>
                    <a:pt x="9025" y="8990"/>
                    <a:pt x="9192" y="8585"/>
                    <a:pt x="8478" y="8287"/>
                  </a:cubicBezTo>
                  <a:lnTo>
                    <a:pt x="8478" y="8287"/>
                  </a:lnTo>
                  <a:cubicBezTo>
                    <a:pt x="8775" y="8394"/>
                    <a:pt x="9025" y="8680"/>
                    <a:pt x="9442" y="8335"/>
                  </a:cubicBezTo>
                  <a:cubicBezTo>
                    <a:pt x="9049" y="8311"/>
                    <a:pt x="8906" y="7954"/>
                    <a:pt x="8430" y="8109"/>
                  </a:cubicBezTo>
                  <a:lnTo>
                    <a:pt x="8430" y="8109"/>
                  </a:lnTo>
                  <a:cubicBezTo>
                    <a:pt x="8644" y="8013"/>
                    <a:pt x="8954" y="8156"/>
                    <a:pt x="9156" y="7585"/>
                  </a:cubicBezTo>
                  <a:cubicBezTo>
                    <a:pt x="8930" y="7775"/>
                    <a:pt x="8894" y="7632"/>
                    <a:pt x="8668" y="7680"/>
                  </a:cubicBezTo>
                  <a:cubicBezTo>
                    <a:pt x="8728" y="7382"/>
                    <a:pt x="8442" y="7001"/>
                    <a:pt x="8132" y="7180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8" y="7716"/>
                    <a:pt x="8109" y="7739"/>
                    <a:pt x="8049" y="7739"/>
                  </a:cubicBezTo>
                  <a:cubicBezTo>
                    <a:pt x="7978" y="7739"/>
                    <a:pt x="7835" y="7680"/>
                    <a:pt x="7823" y="7597"/>
                  </a:cubicBezTo>
                  <a:cubicBezTo>
                    <a:pt x="7811" y="7501"/>
                    <a:pt x="7930" y="7430"/>
                    <a:pt x="8001" y="7561"/>
                  </a:cubicBezTo>
                  <a:cubicBezTo>
                    <a:pt x="8013" y="7537"/>
                    <a:pt x="8013" y="7513"/>
                    <a:pt x="8013" y="7489"/>
                  </a:cubicBezTo>
                  <a:cubicBezTo>
                    <a:pt x="8001" y="7394"/>
                    <a:pt x="7930" y="7335"/>
                    <a:pt x="7847" y="7335"/>
                  </a:cubicBezTo>
                  <a:cubicBezTo>
                    <a:pt x="7799" y="7323"/>
                    <a:pt x="7751" y="7347"/>
                    <a:pt x="7704" y="7382"/>
                  </a:cubicBezTo>
                  <a:cubicBezTo>
                    <a:pt x="7692" y="7394"/>
                    <a:pt x="7680" y="7406"/>
                    <a:pt x="7668" y="7418"/>
                  </a:cubicBezTo>
                  <a:lnTo>
                    <a:pt x="7668" y="7430"/>
                  </a:lnTo>
                  <a:cubicBezTo>
                    <a:pt x="7632" y="7466"/>
                    <a:pt x="7632" y="7525"/>
                    <a:pt x="7644" y="7573"/>
                  </a:cubicBezTo>
                  <a:cubicBezTo>
                    <a:pt x="7299" y="7335"/>
                    <a:pt x="7025" y="7013"/>
                    <a:pt x="6847" y="6644"/>
                  </a:cubicBezTo>
                  <a:cubicBezTo>
                    <a:pt x="7478" y="7668"/>
                    <a:pt x="8037" y="6585"/>
                    <a:pt x="8549" y="7085"/>
                  </a:cubicBezTo>
                  <a:cubicBezTo>
                    <a:pt x="8525" y="7073"/>
                    <a:pt x="8502" y="7049"/>
                    <a:pt x="8490" y="7037"/>
                  </a:cubicBezTo>
                  <a:cubicBezTo>
                    <a:pt x="8513" y="7049"/>
                    <a:pt x="8525" y="7073"/>
                    <a:pt x="8549" y="7085"/>
                  </a:cubicBezTo>
                  <a:cubicBezTo>
                    <a:pt x="8371" y="6787"/>
                    <a:pt x="8228" y="6644"/>
                    <a:pt x="8073" y="6585"/>
                  </a:cubicBezTo>
                  <a:cubicBezTo>
                    <a:pt x="7680" y="6454"/>
                    <a:pt x="7513" y="6823"/>
                    <a:pt x="7311" y="6811"/>
                  </a:cubicBezTo>
                  <a:cubicBezTo>
                    <a:pt x="7466" y="6620"/>
                    <a:pt x="7406" y="6489"/>
                    <a:pt x="7216" y="6418"/>
                  </a:cubicBezTo>
                  <a:cubicBezTo>
                    <a:pt x="7239" y="6656"/>
                    <a:pt x="7013" y="6692"/>
                    <a:pt x="6894" y="6561"/>
                  </a:cubicBezTo>
                  <a:cubicBezTo>
                    <a:pt x="6704" y="6358"/>
                    <a:pt x="6668" y="5906"/>
                    <a:pt x="6120" y="5799"/>
                  </a:cubicBezTo>
                  <a:cubicBezTo>
                    <a:pt x="6049" y="5739"/>
                    <a:pt x="5977" y="5692"/>
                    <a:pt x="5894" y="5656"/>
                  </a:cubicBezTo>
                  <a:cubicBezTo>
                    <a:pt x="5977" y="5680"/>
                    <a:pt x="6073" y="5704"/>
                    <a:pt x="6156" y="5715"/>
                  </a:cubicBezTo>
                  <a:cubicBezTo>
                    <a:pt x="6608" y="6025"/>
                    <a:pt x="6966" y="5727"/>
                    <a:pt x="7239" y="5727"/>
                  </a:cubicBezTo>
                  <a:cubicBezTo>
                    <a:pt x="7418" y="5715"/>
                    <a:pt x="7549" y="5906"/>
                    <a:pt x="7370" y="6049"/>
                  </a:cubicBezTo>
                  <a:cubicBezTo>
                    <a:pt x="7549" y="6132"/>
                    <a:pt x="7680" y="6073"/>
                    <a:pt x="7716" y="5846"/>
                  </a:cubicBezTo>
                  <a:cubicBezTo>
                    <a:pt x="7870" y="5977"/>
                    <a:pt x="7716" y="6358"/>
                    <a:pt x="8085" y="6537"/>
                  </a:cubicBezTo>
                  <a:cubicBezTo>
                    <a:pt x="8240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61" y="6501"/>
                    <a:pt x="8442" y="5346"/>
                    <a:pt x="7275" y="5620"/>
                  </a:cubicBezTo>
                  <a:lnTo>
                    <a:pt x="7275" y="5620"/>
                  </a:lnTo>
                  <a:cubicBezTo>
                    <a:pt x="7668" y="5477"/>
                    <a:pt x="8085" y="5453"/>
                    <a:pt x="8490" y="5525"/>
                  </a:cubicBezTo>
                  <a:cubicBezTo>
                    <a:pt x="8454" y="5561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906"/>
                    <a:pt x="8656" y="5965"/>
                    <a:pt x="8740" y="5799"/>
                  </a:cubicBezTo>
                  <a:cubicBezTo>
                    <a:pt x="8597" y="5834"/>
                    <a:pt x="8573" y="5704"/>
                    <a:pt x="8644" y="5644"/>
                  </a:cubicBezTo>
                  <a:cubicBezTo>
                    <a:pt x="8716" y="5596"/>
                    <a:pt x="8859" y="5644"/>
                    <a:pt x="8906" y="5704"/>
                  </a:cubicBezTo>
                  <a:cubicBezTo>
                    <a:pt x="8954" y="5739"/>
                    <a:pt x="8978" y="5799"/>
                    <a:pt x="8978" y="5870"/>
                  </a:cubicBezTo>
                  <a:cubicBezTo>
                    <a:pt x="8990" y="6025"/>
                    <a:pt x="8883" y="6299"/>
                    <a:pt x="8561" y="6168"/>
                  </a:cubicBezTo>
                  <a:cubicBezTo>
                    <a:pt x="8656" y="6501"/>
                    <a:pt x="9121" y="6442"/>
                    <a:pt x="9299" y="6180"/>
                  </a:cubicBezTo>
                  <a:cubicBezTo>
                    <a:pt x="9418" y="6382"/>
                    <a:pt x="9561" y="6299"/>
                    <a:pt x="9585" y="6596"/>
                  </a:cubicBezTo>
                  <a:cubicBezTo>
                    <a:pt x="9847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68" y="6156"/>
                    <a:pt x="10026" y="6013"/>
                    <a:pt x="10311" y="6275"/>
                  </a:cubicBezTo>
                  <a:cubicBezTo>
                    <a:pt x="10264" y="5727"/>
                    <a:pt x="9883" y="5751"/>
                    <a:pt x="9597" y="5620"/>
                  </a:cubicBezTo>
                  <a:lnTo>
                    <a:pt x="9597" y="5620"/>
                  </a:lnTo>
                  <a:cubicBezTo>
                    <a:pt x="10311" y="5918"/>
                    <a:pt x="10490" y="5513"/>
                    <a:pt x="10942" y="5477"/>
                  </a:cubicBezTo>
                  <a:cubicBezTo>
                    <a:pt x="10490" y="5442"/>
                    <a:pt x="10311" y="5025"/>
                    <a:pt x="9597" y="5334"/>
                  </a:cubicBezTo>
                  <a:lnTo>
                    <a:pt x="9597" y="5334"/>
                  </a:lnTo>
                  <a:cubicBezTo>
                    <a:pt x="9883" y="5203"/>
                    <a:pt x="10264" y="5227"/>
                    <a:pt x="10311" y="4680"/>
                  </a:cubicBezTo>
                  <a:cubicBezTo>
                    <a:pt x="10014" y="4942"/>
                    <a:pt x="9668" y="4787"/>
                    <a:pt x="9430" y="5239"/>
                  </a:cubicBezTo>
                  <a:lnTo>
                    <a:pt x="9430" y="5239"/>
                  </a:lnTo>
                  <a:cubicBezTo>
                    <a:pt x="9514" y="5025"/>
                    <a:pt x="9847" y="4906"/>
                    <a:pt x="9585" y="4358"/>
                  </a:cubicBezTo>
                  <a:cubicBezTo>
                    <a:pt x="9561" y="4656"/>
                    <a:pt x="9418" y="4572"/>
                    <a:pt x="9299" y="4775"/>
                  </a:cubicBezTo>
                  <a:cubicBezTo>
                    <a:pt x="9121" y="4513"/>
                    <a:pt x="8656" y="4453"/>
                    <a:pt x="8561" y="4799"/>
                  </a:cubicBezTo>
                  <a:cubicBezTo>
                    <a:pt x="8883" y="4656"/>
                    <a:pt x="8990" y="4918"/>
                    <a:pt x="8978" y="5096"/>
                  </a:cubicBezTo>
                  <a:cubicBezTo>
                    <a:pt x="8978" y="5156"/>
                    <a:pt x="8954" y="5215"/>
                    <a:pt x="8906" y="5251"/>
                  </a:cubicBezTo>
                  <a:cubicBezTo>
                    <a:pt x="8859" y="5311"/>
                    <a:pt x="8716" y="5358"/>
                    <a:pt x="8644" y="5311"/>
                  </a:cubicBezTo>
                  <a:cubicBezTo>
                    <a:pt x="8573" y="5251"/>
                    <a:pt x="8597" y="5120"/>
                    <a:pt x="8740" y="5156"/>
                  </a:cubicBezTo>
                  <a:cubicBezTo>
                    <a:pt x="8656" y="5001"/>
                    <a:pt x="8406" y="5049"/>
                    <a:pt x="8406" y="5239"/>
                  </a:cubicBezTo>
                  <a:cubicBezTo>
                    <a:pt x="8406" y="5263"/>
                    <a:pt x="8406" y="5275"/>
                    <a:pt x="8406" y="5299"/>
                  </a:cubicBezTo>
                  <a:lnTo>
                    <a:pt x="8406" y="5311"/>
                  </a:lnTo>
                  <a:cubicBezTo>
                    <a:pt x="8418" y="5358"/>
                    <a:pt x="8454" y="5394"/>
                    <a:pt x="8490" y="5430"/>
                  </a:cubicBezTo>
                  <a:cubicBezTo>
                    <a:pt x="8085" y="5501"/>
                    <a:pt x="7668" y="5477"/>
                    <a:pt x="7275" y="5334"/>
                  </a:cubicBezTo>
                  <a:cubicBezTo>
                    <a:pt x="8454" y="5608"/>
                    <a:pt x="8073" y="4453"/>
                    <a:pt x="8787" y="4441"/>
                  </a:cubicBezTo>
                  <a:lnTo>
                    <a:pt x="8716" y="4441"/>
                  </a:lnTo>
                  <a:cubicBezTo>
                    <a:pt x="8740" y="4441"/>
                    <a:pt x="8763" y="4441"/>
                    <a:pt x="8787" y="4441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608"/>
                    <a:pt x="7870" y="4977"/>
                    <a:pt x="7728" y="5108"/>
                  </a:cubicBezTo>
                  <a:cubicBezTo>
                    <a:pt x="7692" y="4882"/>
                    <a:pt x="7561" y="4822"/>
                    <a:pt x="7382" y="4906"/>
                  </a:cubicBezTo>
                  <a:cubicBezTo>
                    <a:pt x="7561" y="5049"/>
                    <a:pt x="7418" y="5239"/>
                    <a:pt x="7239" y="5239"/>
                  </a:cubicBezTo>
                  <a:cubicBezTo>
                    <a:pt x="6966" y="5227"/>
                    <a:pt x="6620" y="4942"/>
                    <a:pt x="6168" y="5239"/>
                  </a:cubicBezTo>
                  <a:cubicBezTo>
                    <a:pt x="6073" y="5251"/>
                    <a:pt x="5989" y="5275"/>
                    <a:pt x="5894" y="5299"/>
                  </a:cubicBezTo>
                  <a:cubicBezTo>
                    <a:pt x="5977" y="5263"/>
                    <a:pt x="6061" y="5203"/>
                    <a:pt x="6132" y="5156"/>
                  </a:cubicBezTo>
                  <a:cubicBezTo>
                    <a:pt x="6668" y="5049"/>
                    <a:pt x="6704" y="4596"/>
                    <a:pt x="6894" y="4406"/>
                  </a:cubicBezTo>
                  <a:cubicBezTo>
                    <a:pt x="7013" y="4263"/>
                    <a:pt x="7251" y="4299"/>
                    <a:pt x="7228" y="4537"/>
                  </a:cubicBezTo>
                  <a:cubicBezTo>
                    <a:pt x="7406" y="4465"/>
                    <a:pt x="7466" y="4334"/>
                    <a:pt x="7323" y="4144"/>
                  </a:cubicBezTo>
                  <a:cubicBezTo>
                    <a:pt x="7513" y="4132"/>
                    <a:pt x="7692" y="4501"/>
                    <a:pt x="8073" y="4370"/>
                  </a:cubicBezTo>
                  <a:cubicBezTo>
                    <a:pt x="8228" y="4322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47" y="4299"/>
                  </a:cubicBezTo>
                  <a:lnTo>
                    <a:pt x="6847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2" y="3418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92" y="3537"/>
                    <a:pt x="7704" y="3560"/>
                    <a:pt x="7716" y="3572"/>
                  </a:cubicBezTo>
                  <a:cubicBezTo>
                    <a:pt x="7847" y="3703"/>
                    <a:pt x="8073" y="3572"/>
                    <a:pt x="8013" y="3382"/>
                  </a:cubicBezTo>
                  <a:cubicBezTo>
                    <a:pt x="7942" y="3525"/>
                    <a:pt x="7823" y="3441"/>
                    <a:pt x="7835" y="3358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0" y="3227"/>
                    <a:pt x="8228" y="3275"/>
                  </a:cubicBezTo>
                  <a:cubicBezTo>
                    <a:pt x="8347" y="3382"/>
                    <a:pt x="8466" y="3644"/>
                    <a:pt x="8144" y="3775"/>
                  </a:cubicBezTo>
                  <a:cubicBezTo>
                    <a:pt x="8454" y="3941"/>
                    <a:pt x="8740" y="3572"/>
                    <a:pt x="8680" y="3263"/>
                  </a:cubicBezTo>
                  <a:cubicBezTo>
                    <a:pt x="8906" y="3310"/>
                    <a:pt x="8942" y="3167"/>
                    <a:pt x="9168" y="3358"/>
                  </a:cubicBezTo>
                  <a:cubicBezTo>
                    <a:pt x="8966" y="2786"/>
                    <a:pt x="8656" y="2941"/>
                    <a:pt x="8442" y="2846"/>
                  </a:cubicBezTo>
                  <a:lnTo>
                    <a:pt x="8442" y="2846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90" y="2656"/>
                  </a:cubicBezTo>
                  <a:lnTo>
                    <a:pt x="8490" y="2656"/>
                  </a:lnTo>
                  <a:cubicBezTo>
                    <a:pt x="9204" y="2358"/>
                    <a:pt x="9049" y="1953"/>
                    <a:pt x="9335" y="1608"/>
                  </a:cubicBezTo>
                  <a:cubicBezTo>
                    <a:pt x="8990" y="1905"/>
                    <a:pt x="8585" y="1727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35" y="1489"/>
                  </a:cubicBezTo>
                  <a:cubicBezTo>
                    <a:pt x="8311" y="1882"/>
                    <a:pt x="7954" y="2024"/>
                    <a:pt x="8109" y="2501"/>
                  </a:cubicBezTo>
                  <a:lnTo>
                    <a:pt x="8109" y="2501"/>
                  </a:lnTo>
                  <a:cubicBezTo>
                    <a:pt x="8013" y="2286"/>
                    <a:pt x="8156" y="1977"/>
                    <a:pt x="7585" y="1774"/>
                  </a:cubicBezTo>
                  <a:cubicBezTo>
                    <a:pt x="7775" y="2001"/>
                    <a:pt x="7632" y="2048"/>
                    <a:pt x="7680" y="2275"/>
                  </a:cubicBezTo>
                  <a:cubicBezTo>
                    <a:pt x="7382" y="2203"/>
                    <a:pt x="7001" y="2501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406" y="3251"/>
                    <a:pt x="7418" y="3263"/>
                  </a:cubicBezTo>
                  <a:lnTo>
                    <a:pt x="7430" y="3275"/>
                  </a:lnTo>
                  <a:cubicBezTo>
                    <a:pt x="7466" y="3298"/>
                    <a:pt x="7513" y="3310"/>
                    <a:pt x="7573" y="3298"/>
                  </a:cubicBezTo>
                  <a:cubicBezTo>
                    <a:pt x="7335" y="3644"/>
                    <a:pt x="7013" y="3918"/>
                    <a:pt x="6644" y="4096"/>
                  </a:cubicBezTo>
                  <a:cubicBezTo>
                    <a:pt x="7668" y="3453"/>
                    <a:pt x="6573" y="2906"/>
                    <a:pt x="7085" y="2394"/>
                  </a:cubicBezTo>
                  <a:lnTo>
                    <a:pt x="7037" y="2453"/>
                  </a:lnTo>
                  <a:cubicBezTo>
                    <a:pt x="7049" y="2429"/>
                    <a:pt x="7073" y="2405"/>
                    <a:pt x="7085" y="2394"/>
                  </a:cubicBezTo>
                  <a:cubicBezTo>
                    <a:pt x="6787" y="2560"/>
                    <a:pt x="6644" y="2715"/>
                    <a:pt x="6585" y="2870"/>
                  </a:cubicBezTo>
                  <a:cubicBezTo>
                    <a:pt x="6454" y="3251"/>
                    <a:pt x="6823" y="3429"/>
                    <a:pt x="6811" y="3620"/>
                  </a:cubicBezTo>
                  <a:cubicBezTo>
                    <a:pt x="6620" y="3477"/>
                    <a:pt x="6489" y="3537"/>
                    <a:pt x="6418" y="3715"/>
                  </a:cubicBezTo>
                  <a:cubicBezTo>
                    <a:pt x="6656" y="3691"/>
                    <a:pt x="6680" y="3929"/>
                    <a:pt x="6549" y="4049"/>
                  </a:cubicBezTo>
                  <a:cubicBezTo>
                    <a:pt x="6346" y="4239"/>
                    <a:pt x="5894" y="4275"/>
                    <a:pt x="5799" y="4811"/>
                  </a:cubicBezTo>
                  <a:cubicBezTo>
                    <a:pt x="5739" y="4882"/>
                    <a:pt x="5692" y="4965"/>
                    <a:pt x="5656" y="5049"/>
                  </a:cubicBezTo>
                  <a:cubicBezTo>
                    <a:pt x="5680" y="4953"/>
                    <a:pt x="5692" y="4870"/>
                    <a:pt x="5715" y="4775"/>
                  </a:cubicBezTo>
                  <a:cubicBezTo>
                    <a:pt x="6025" y="4334"/>
                    <a:pt x="5727" y="3977"/>
                    <a:pt x="5715" y="3703"/>
                  </a:cubicBezTo>
                  <a:cubicBezTo>
                    <a:pt x="5715" y="3525"/>
                    <a:pt x="5894" y="3382"/>
                    <a:pt x="6049" y="3560"/>
                  </a:cubicBezTo>
                  <a:cubicBezTo>
                    <a:pt x="6132" y="3382"/>
                    <a:pt x="6073" y="3251"/>
                    <a:pt x="5846" y="3215"/>
                  </a:cubicBezTo>
                  <a:cubicBezTo>
                    <a:pt x="5965" y="3072"/>
                    <a:pt x="6346" y="3215"/>
                    <a:pt x="6537" y="2846"/>
                  </a:cubicBezTo>
                  <a:cubicBezTo>
                    <a:pt x="6608" y="2703"/>
                    <a:pt x="6608" y="2489"/>
                    <a:pt x="6513" y="2155"/>
                  </a:cubicBezTo>
                  <a:cubicBezTo>
                    <a:pt x="6501" y="2882"/>
                    <a:pt x="5346" y="2489"/>
                    <a:pt x="5620" y="3668"/>
                  </a:cubicBezTo>
                  <a:cubicBezTo>
                    <a:pt x="5477" y="3275"/>
                    <a:pt x="5442" y="2858"/>
                    <a:pt x="5525" y="2453"/>
                  </a:cubicBezTo>
                  <a:cubicBezTo>
                    <a:pt x="5549" y="2489"/>
                    <a:pt x="5596" y="2525"/>
                    <a:pt x="5644" y="2536"/>
                  </a:cubicBezTo>
                  <a:lnTo>
                    <a:pt x="5656" y="2536"/>
                  </a:lnTo>
                  <a:cubicBezTo>
                    <a:pt x="5680" y="2536"/>
                    <a:pt x="5692" y="2536"/>
                    <a:pt x="5715" y="2536"/>
                  </a:cubicBezTo>
                  <a:cubicBezTo>
                    <a:pt x="5882" y="2525"/>
                    <a:pt x="5954" y="2322"/>
                    <a:pt x="5823" y="2215"/>
                  </a:cubicBezTo>
                  <a:cubicBezTo>
                    <a:pt x="5811" y="2215"/>
                    <a:pt x="5799" y="2203"/>
                    <a:pt x="5787" y="2203"/>
                  </a:cubicBezTo>
                  <a:cubicBezTo>
                    <a:pt x="5835" y="2346"/>
                    <a:pt x="5692" y="2370"/>
                    <a:pt x="5644" y="2298"/>
                  </a:cubicBezTo>
                  <a:cubicBezTo>
                    <a:pt x="5584" y="2227"/>
                    <a:pt x="5644" y="2084"/>
                    <a:pt x="5692" y="2036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86"/>
                    <a:pt x="6442" y="1810"/>
                    <a:pt x="6180" y="1643"/>
                  </a:cubicBezTo>
                  <a:cubicBezTo>
                    <a:pt x="6370" y="1513"/>
                    <a:pt x="6299" y="1382"/>
                    <a:pt x="6597" y="1358"/>
                  </a:cubicBezTo>
                  <a:cubicBezTo>
                    <a:pt x="6049" y="1096"/>
                    <a:pt x="5930" y="1429"/>
                    <a:pt x="5715" y="1513"/>
                  </a:cubicBezTo>
                  <a:lnTo>
                    <a:pt x="5715" y="1513"/>
                  </a:lnTo>
                  <a:cubicBezTo>
                    <a:pt x="6156" y="1286"/>
                    <a:pt x="6013" y="929"/>
                    <a:pt x="6275" y="631"/>
                  </a:cubicBezTo>
                  <a:cubicBezTo>
                    <a:pt x="5727" y="679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18" y="631"/>
                    <a:pt x="5513" y="453"/>
                    <a:pt x="5477" y="0"/>
                  </a:cubicBezTo>
                  <a:cubicBezTo>
                    <a:pt x="5442" y="453"/>
                    <a:pt x="5025" y="631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27" y="679"/>
                    <a:pt x="4680" y="631"/>
                  </a:cubicBezTo>
                  <a:cubicBezTo>
                    <a:pt x="4942" y="929"/>
                    <a:pt x="4787" y="1286"/>
                    <a:pt x="5239" y="1513"/>
                  </a:cubicBezTo>
                  <a:lnTo>
                    <a:pt x="5239" y="1513"/>
                  </a:lnTo>
                  <a:cubicBezTo>
                    <a:pt x="5025" y="1429"/>
                    <a:pt x="4906" y="1096"/>
                    <a:pt x="4358" y="1358"/>
                  </a:cubicBezTo>
                  <a:cubicBezTo>
                    <a:pt x="4656" y="1382"/>
                    <a:pt x="4572" y="1513"/>
                    <a:pt x="4775" y="1643"/>
                  </a:cubicBezTo>
                  <a:cubicBezTo>
                    <a:pt x="4513" y="1810"/>
                    <a:pt x="4453" y="2286"/>
                    <a:pt x="4787" y="2382"/>
                  </a:cubicBezTo>
                  <a:cubicBezTo>
                    <a:pt x="4656" y="2060"/>
                    <a:pt x="4918" y="1953"/>
                    <a:pt x="5084" y="1965"/>
                  </a:cubicBezTo>
                  <a:cubicBezTo>
                    <a:pt x="5156" y="1965"/>
                    <a:pt x="5215" y="1989"/>
                    <a:pt x="5251" y="2036"/>
                  </a:cubicBezTo>
                  <a:cubicBezTo>
                    <a:pt x="5311" y="2084"/>
                    <a:pt x="5358" y="2227"/>
                    <a:pt x="5311" y="2298"/>
                  </a:cubicBezTo>
                  <a:cubicBezTo>
                    <a:pt x="5251" y="2370"/>
                    <a:pt x="5120" y="2346"/>
                    <a:pt x="5156" y="2203"/>
                  </a:cubicBezTo>
                  <a:cubicBezTo>
                    <a:pt x="4989" y="2286"/>
                    <a:pt x="5049" y="2525"/>
                    <a:pt x="5239" y="2536"/>
                  </a:cubicBezTo>
                  <a:cubicBezTo>
                    <a:pt x="5251" y="2536"/>
                    <a:pt x="5275" y="2536"/>
                    <a:pt x="5299" y="2536"/>
                  </a:cubicBezTo>
                  <a:lnTo>
                    <a:pt x="5311" y="2536"/>
                  </a:lnTo>
                  <a:cubicBezTo>
                    <a:pt x="5358" y="2525"/>
                    <a:pt x="5394" y="2489"/>
                    <a:pt x="5430" y="2453"/>
                  </a:cubicBezTo>
                  <a:cubicBezTo>
                    <a:pt x="5501" y="2858"/>
                    <a:pt x="5465" y="3275"/>
                    <a:pt x="5334" y="3668"/>
                  </a:cubicBezTo>
                  <a:cubicBezTo>
                    <a:pt x="5608" y="2489"/>
                    <a:pt x="4453" y="2882"/>
                    <a:pt x="4441" y="2155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596" y="3215"/>
                    <a:pt x="4977" y="3072"/>
                    <a:pt x="5108" y="3215"/>
                  </a:cubicBezTo>
                  <a:cubicBezTo>
                    <a:pt x="4882" y="3251"/>
                    <a:pt x="4811" y="3382"/>
                    <a:pt x="4906" y="3560"/>
                  </a:cubicBezTo>
                  <a:cubicBezTo>
                    <a:pt x="5049" y="3382"/>
                    <a:pt x="5239" y="3525"/>
                    <a:pt x="5227" y="3703"/>
                  </a:cubicBezTo>
                  <a:cubicBezTo>
                    <a:pt x="5227" y="3977"/>
                    <a:pt x="4930" y="4322"/>
                    <a:pt x="5239" y="4775"/>
                  </a:cubicBezTo>
                  <a:cubicBezTo>
                    <a:pt x="5251" y="4870"/>
                    <a:pt x="5275" y="4953"/>
                    <a:pt x="5299" y="5049"/>
                  </a:cubicBezTo>
                  <a:cubicBezTo>
                    <a:pt x="5263" y="4965"/>
                    <a:pt x="5203" y="4882"/>
                    <a:pt x="5156" y="4811"/>
                  </a:cubicBezTo>
                  <a:cubicBezTo>
                    <a:pt x="5049" y="4275"/>
                    <a:pt x="4596" y="4239"/>
                    <a:pt x="4394" y="4049"/>
                  </a:cubicBezTo>
                  <a:cubicBezTo>
                    <a:pt x="4263" y="3929"/>
                    <a:pt x="4299" y="3691"/>
                    <a:pt x="4537" y="3715"/>
                  </a:cubicBezTo>
                  <a:cubicBezTo>
                    <a:pt x="4465" y="3537"/>
                    <a:pt x="4334" y="3477"/>
                    <a:pt x="4144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11" y="2715"/>
                    <a:pt x="4168" y="2572"/>
                    <a:pt x="3870" y="2394"/>
                  </a:cubicBezTo>
                  <a:lnTo>
                    <a:pt x="3870" y="2394"/>
                  </a:lnTo>
                  <a:cubicBezTo>
                    <a:pt x="4370" y="2906"/>
                    <a:pt x="3275" y="3453"/>
                    <a:pt x="4311" y="4096"/>
                  </a:cubicBezTo>
                  <a:cubicBezTo>
                    <a:pt x="3930" y="3918"/>
                    <a:pt x="3620" y="3644"/>
                    <a:pt x="3382" y="3298"/>
                  </a:cubicBezTo>
                  <a:cubicBezTo>
                    <a:pt x="3429" y="3310"/>
                    <a:pt x="3477" y="3298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4" y="2929"/>
                  </a:cubicBezTo>
                  <a:cubicBezTo>
                    <a:pt x="3525" y="3001"/>
                    <a:pt x="3441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44" y="2477"/>
                    <a:pt x="3775" y="2798"/>
                  </a:cubicBezTo>
                  <a:cubicBezTo>
                    <a:pt x="3953" y="2489"/>
                    <a:pt x="3584" y="2203"/>
                    <a:pt x="3275" y="2275"/>
                  </a:cubicBezTo>
                  <a:cubicBezTo>
                    <a:pt x="3322" y="2048"/>
                    <a:pt x="3179" y="2001"/>
                    <a:pt x="3370" y="1774"/>
                  </a:cubicBezTo>
                  <a:cubicBezTo>
                    <a:pt x="2787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8" y="2167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5" y="1953"/>
                    <a:pt x="1739" y="2358"/>
                    <a:pt x="2465" y="2656"/>
                  </a:cubicBezTo>
                  <a:lnTo>
                    <a:pt x="2465" y="2656"/>
                  </a:lnTo>
                  <a:cubicBezTo>
                    <a:pt x="2167" y="2548"/>
                    <a:pt x="1905" y="2263"/>
                    <a:pt x="1489" y="2608"/>
                  </a:cubicBezTo>
                  <a:cubicBezTo>
                    <a:pt x="1894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01" y="3167"/>
                    <a:pt x="2048" y="3310"/>
                    <a:pt x="2275" y="3263"/>
                  </a:cubicBezTo>
                  <a:cubicBezTo>
                    <a:pt x="2215" y="3572"/>
                    <a:pt x="2501" y="3941"/>
                    <a:pt x="2810" y="3775"/>
                  </a:cubicBezTo>
                  <a:cubicBezTo>
                    <a:pt x="2489" y="3644"/>
                    <a:pt x="2596" y="3382"/>
                    <a:pt x="2727" y="3275"/>
                  </a:cubicBezTo>
                  <a:cubicBezTo>
                    <a:pt x="2763" y="3227"/>
                    <a:pt x="2822" y="3203"/>
                    <a:pt x="2894" y="3203"/>
                  </a:cubicBezTo>
                  <a:cubicBezTo>
                    <a:pt x="2965" y="3203"/>
                    <a:pt x="3108" y="3263"/>
                    <a:pt x="3108" y="3346"/>
                  </a:cubicBezTo>
                  <a:cubicBezTo>
                    <a:pt x="3120" y="3441"/>
                    <a:pt x="3013" y="3513"/>
                    <a:pt x="2929" y="3382"/>
                  </a:cubicBezTo>
                  <a:cubicBezTo>
                    <a:pt x="2870" y="3560"/>
                    <a:pt x="3096" y="3703"/>
                    <a:pt x="3227" y="3572"/>
                  </a:cubicBezTo>
                  <a:cubicBezTo>
                    <a:pt x="3251" y="3548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18"/>
                    <a:pt x="3298" y="3370"/>
                  </a:cubicBezTo>
                  <a:cubicBezTo>
                    <a:pt x="3644" y="3608"/>
                    <a:pt x="3918" y="3929"/>
                    <a:pt x="4096" y="4299"/>
                  </a:cubicBezTo>
                  <a:lnTo>
                    <a:pt x="4096" y="4299"/>
                  </a:lnTo>
                  <a:cubicBezTo>
                    <a:pt x="3453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0" y="4168"/>
                    <a:pt x="2715" y="4310"/>
                    <a:pt x="2870" y="4370"/>
                  </a:cubicBezTo>
                  <a:cubicBezTo>
                    <a:pt x="3251" y="4501"/>
                    <a:pt x="3429" y="4132"/>
                    <a:pt x="3620" y="4144"/>
                  </a:cubicBezTo>
                  <a:cubicBezTo>
                    <a:pt x="3465" y="4334"/>
                    <a:pt x="3525" y="4465"/>
                    <a:pt x="3715" y="4537"/>
                  </a:cubicBezTo>
                  <a:cubicBezTo>
                    <a:pt x="3691" y="4299"/>
                    <a:pt x="3930" y="4263"/>
                    <a:pt x="4049" y="4394"/>
                  </a:cubicBezTo>
                  <a:cubicBezTo>
                    <a:pt x="4227" y="4596"/>
                    <a:pt x="4275" y="5049"/>
                    <a:pt x="4811" y="5156"/>
                  </a:cubicBezTo>
                  <a:cubicBezTo>
                    <a:pt x="4882" y="5203"/>
                    <a:pt x="4965" y="5263"/>
                    <a:pt x="5049" y="5299"/>
                  </a:cubicBezTo>
                  <a:cubicBezTo>
                    <a:pt x="4953" y="5275"/>
                    <a:pt x="4870" y="5251"/>
                    <a:pt x="4775" y="5239"/>
                  </a:cubicBezTo>
                  <a:cubicBezTo>
                    <a:pt x="4334" y="4930"/>
                    <a:pt x="3977" y="5227"/>
                    <a:pt x="3703" y="5227"/>
                  </a:cubicBezTo>
                  <a:cubicBezTo>
                    <a:pt x="3525" y="5227"/>
                    <a:pt x="3382" y="5049"/>
                    <a:pt x="3560" y="4906"/>
                  </a:cubicBezTo>
                  <a:cubicBezTo>
                    <a:pt x="3382" y="4822"/>
                    <a:pt x="3251" y="4882"/>
                    <a:pt x="3215" y="5108"/>
                  </a:cubicBezTo>
                  <a:cubicBezTo>
                    <a:pt x="3072" y="4977"/>
                    <a:pt x="3215" y="4596"/>
                    <a:pt x="2846" y="4418"/>
                  </a:cubicBezTo>
                  <a:cubicBezTo>
                    <a:pt x="2703" y="4346"/>
                    <a:pt x="2489" y="4346"/>
                    <a:pt x="2155" y="4441"/>
                  </a:cubicBezTo>
                  <a:cubicBezTo>
                    <a:pt x="2179" y="4441"/>
                    <a:pt x="2203" y="4441"/>
                    <a:pt x="2227" y="4441"/>
                  </a:cubicBezTo>
                  <a:lnTo>
                    <a:pt x="2155" y="4441"/>
                  </a:lnTo>
                  <a:cubicBezTo>
                    <a:pt x="2870" y="4453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65"/>
                    <a:pt x="2858" y="5501"/>
                    <a:pt x="2441" y="5430"/>
                  </a:cubicBezTo>
                  <a:cubicBezTo>
                    <a:pt x="2489" y="5394"/>
                    <a:pt x="2513" y="5358"/>
                    <a:pt x="2525" y="5311"/>
                  </a:cubicBezTo>
                  <a:cubicBezTo>
                    <a:pt x="2525" y="5299"/>
                    <a:pt x="2525" y="5299"/>
                    <a:pt x="2525" y="5299"/>
                  </a:cubicBez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49"/>
                    <a:pt x="2275" y="4989"/>
                    <a:pt x="2191" y="5156"/>
                  </a:cubicBezTo>
                  <a:cubicBezTo>
                    <a:pt x="2334" y="5120"/>
                    <a:pt x="2358" y="5251"/>
                    <a:pt x="2286" y="5311"/>
                  </a:cubicBezTo>
                  <a:cubicBezTo>
                    <a:pt x="2227" y="5358"/>
                    <a:pt x="2084" y="5311"/>
                    <a:pt x="2025" y="5251"/>
                  </a:cubicBezTo>
                  <a:cubicBezTo>
                    <a:pt x="1989" y="5215"/>
                    <a:pt x="1965" y="5156"/>
                    <a:pt x="1965" y="5084"/>
                  </a:cubicBezTo>
                  <a:cubicBezTo>
                    <a:pt x="1953" y="4930"/>
                    <a:pt x="2048" y="4656"/>
                    <a:pt x="2370" y="4787"/>
                  </a:cubicBezTo>
                  <a:cubicBezTo>
                    <a:pt x="2275" y="4453"/>
                    <a:pt x="1810" y="4513"/>
                    <a:pt x="1644" y="4775"/>
                  </a:cubicBezTo>
                  <a:cubicBezTo>
                    <a:pt x="1513" y="4572"/>
                    <a:pt x="1382" y="4644"/>
                    <a:pt x="1358" y="4358"/>
                  </a:cubicBezTo>
                  <a:cubicBezTo>
                    <a:pt x="1096" y="4906"/>
                    <a:pt x="1417" y="5025"/>
                    <a:pt x="1501" y="5239"/>
                  </a:cubicBezTo>
                  <a:lnTo>
                    <a:pt x="1501" y="5239"/>
                  </a:lnTo>
                  <a:cubicBezTo>
                    <a:pt x="1274" y="4787"/>
                    <a:pt x="905" y="4942"/>
                    <a:pt x="620" y="4680"/>
                  </a:cubicBezTo>
                  <a:cubicBezTo>
                    <a:pt x="667" y="5227"/>
                    <a:pt x="1060" y="5203"/>
                    <a:pt x="1334" y="5334"/>
                  </a:cubicBezTo>
                  <a:lnTo>
                    <a:pt x="1334" y="5334"/>
                  </a:lnTo>
                  <a:cubicBezTo>
                    <a:pt x="620" y="5037"/>
                    <a:pt x="441" y="5430"/>
                    <a:pt x="0" y="5477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60" y="5739"/>
                    <a:pt x="667" y="5727"/>
                    <a:pt x="620" y="6275"/>
                  </a:cubicBezTo>
                  <a:cubicBezTo>
                    <a:pt x="917" y="6013"/>
                    <a:pt x="1274" y="6156"/>
                    <a:pt x="1501" y="5715"/>
                  </a:cubicBezTo>
                  <a:lnTo>
                    <a:pt x="1501" y="5715"/>
                  </a:lnTo>
                  <a:cubicBezTo>
                    <a:pt x="1417" y="5930"/>
                    <a:pt x="1096" y="6049"/>
                    <a:pt x="1358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61" y="5430"/>
                    <a:pt x="7668" y="5442"/>
                    <a:pt x="7763" y="5453"/>
                  </a:cubicBezTo>
                  <a:cubicBezTo>
                    <a:pt x="7656" y="5465"/>
                    <a:pt x="7561" y="5477"/>
                    <a:pt x="7466" y="5501"/>
                  </a:cubicBezTo>
                  <a:cubicBezTo>
                    <a:pt x="7120" y="5584"/>
                    <a:pt x="6930" y="5727"/>
                    <a:pt x="6739" y="5775"/>
                  </a:cubicBezTo>
                  <a:cubicBezTo>
                    <a:pt x="6597" y="5799"/>
                    <a:pt x="6442" y="5787"/>
                    <a:pt x="6311" y="5704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2"/>
                    <a:pt x="6311" y="5203"/>
                  </a:cubicBezTo>
                  <a:cubicBezTo>
                    <a:pt x="6442" y="5120"/>
                    <a:pt x="6597" y="5108"/>
                    <a:pt x="6751" y="5132"/>
                  </a:cubicBezTo>
                  <a:close/>
                  <a:moveTo>
                    <a:pt x="6858" y="6632"/>
                  </a:moveTo>
                  <a:close/>
                  <a:moveTo>
                    <a:pt x="6632" y="4060"/>
                  </a:moveTo>
                  <a:close/>
                  <a:moveTo>
                    <a:pt x="6144" y="4322"/>
                  </a:moveTo>
                  <a:cubicBezTo>
                    <a:pt x="6323" y="4215"/>
                    <a:pt x="6549" y="4191"/>
                    <a:pt x="6858" y="4001"/>
                  </a:cubicBezTo>
                  <a:cubicBezTo>
                    <a:pt x="6942" y="3941"/>
                    <a:pt x="7025" y="3882"/>
                    <a:pt x="7097" y="3822"/>
                  </a:cubicBezTo>
                  <a:cubicBezTo>
                    <a:pt x="7037" y="3894"/>
                    <a:pt x="6978" y="3977"/>
                    <a:pt x="6918" y="4072"/>
                  </a:cubicBezTo>
                  <a:cubicBezTo>
                    <a:pt x="6727" y="4370"/>
                    <a:pt x="6704" y="4608"/>
                    <a:pt x="6597" y="4775"/>
                  </a:cubicBezTo>
                  <a:cubicBezTo>
                    <a:pt x="6513" y="4894"/>
                    <a:pt x="6394" y="4989"/>
                    <a:pt x="6239" y="5037"/>
                  </a:cubicBezTo>
                  <a:cubicBezTo>
                    <a:pt x="6406" y="4882"/>
                    <a:pt x="6501" y="4668"/>
                    <a:pt x="6489" y="4441"/>
                  </a:cubicBezTo>
                  <a:cubicBezTo>
                    <a:pt x="6263" y="4430"/>
                    <a:pt x="6049" y="4513"/>
                    <a:pt x="5894" y="4680"/>
                  </a:cubicBezTo>
                  <a:cubicBezTo>
                    <a:pt x="5930" y="4537"/>
                    <a:pt x="6025" y="4406"/>
                    <a:pt x="6144" y="4322"/>
                  </a:cubicBezTo>
                  <a:close/>
                  <a:moveTo>
                    <a:pt x="6489" y="6477"/>
                  </a:moveTo>
                  <a:cubicBezTo>
                    <a:pt x="6501" y="6263"/>
                    <a:pt x="6406" y="6037"/>
                    <a:pt x="6239" y="5882"/>
                  </a:cubicBezTo>
                  <a:cubicBezTo>
                    <a:pt x="6394" y="5930"/>
                    <a:pt x="6513" y="6025"/>
                    <a:pt x="6597" y="6156"/>
                  </a:cubicBezTo>
                  <a:cubicBezTo>
                    <a:pt x="6704" y="6323"/>
                    <a:pt x="6727" y="6549"/>
                    <a:pt x="6918" y="6858"/>
                  </a:cubicBezTo>
                  <a:cubicBezTo>
                    <a:pt x="6978" y="6942"/>
                    <a:pt x="7037" y="7025"/>
                    <a:pt x="7097" y="7108"/>
                  </a:cubicBezTo>
                  <a:cubicBezTo>
                    <a:pt x="7025" y="7037"/>
                    <a:pt x="6942" y="6977"/>
                    <a:pt x="6847" y="6930"/>
                  </a:cubicBezTo>
                  <a:cubicBezTo>
                    <a:pt x="6549" y="6727"/>
                    <a:pt x="6311" y="6704"/>
                    <a:pt x="6144" y="6596"/>
                  </a:cubicBezTo>
                  <a:cubicBezTo>
                    <a:pt x="6025" y="6513"/>
                    <a:pt x="5930" y="6394"/>
                    <a:pt x="5882" y="6251"/>
                  </a:cubicBezTo>
                  <a:cubicBezTo>
                    <a:pt x="6037" y="6406"/>
                    <a:pt x="6263" y="6489"/>
                    <a:pt x="6489" y="6477"/>
                  </a:cubicBezTo>
                  <a:close/>
                  <a:moveTo>
                    <a:pt x="5620" y="7275"/>
                  </a:moveTo>
                  <a:close/>
                  <a:moveTo>
                    <a:pt x="5203" y="4596"/>
                  </a:moveTo>
                  <a:cubicBezTo>
                    <a:pt x="5132" y="4465"/>
                    <a:pt x="5108" y="4310"/>
                    <a:pt x="5144" y="4168"/>
                  </a:cubicBezTo>
                  <a:cubicBezTo>
                    <a:pt x="5192" y="3977"/>
                    <a:pt x="5334" y="3787"/>
                    <a:pt x="5418" y="3441"/>
                  </a:cubicBezTo>
                  <a:cubicBezTo>
                    <a:pt x="5430" y="3334"/>
                    <a:pt x="5454" y="3239"/>
                    <a:pt x="5465" y="3144"/>
                  </a:cubicBezTo>
                  <a:cubicBezTo>
                    <a:pt x="5477" y="3251"/>
                    <a:pt x="5489" y="3346"/>
                    <a:pt x="5513" y="3441"/>
                  </a:cubicBezTo>
                  <a:cubicBezTo>
                    <a:pt x="5584" y="3787"/>
                    <a:pt x="5727" y="3977"/>
                    <a:pt x="5775" y="4168"/>
                  </a:cubicBezTo>
                  <a:cubicBezTo>
                    <a:pt x="5811" y="4310"/>
                    <a:pt x="5787" y="4465"/>
                    <a:pt x="5715" y="4596"/>
                  </a:cubicBezTo>
                  <a:cubicBezTo>
                    <a:pt x="5930" y="4370"/>
                    <a:pt x="5775" y="4001"/>
                    <a:pt x="5465" y="4001"/>
                  </a:cubicBezTo>
                  <a:cubicBezTo>
                    <a:pt x="5156" y="4001"/>
                    <a:pt x="4989" y="4370"/>
                    <a:pt x="5203" y="4596"/>
                  </a:cubicBezTo>
                  <a:close/>
                  <a:moveTo>
                    <a:pt x="5465" y="6894"/>
                  </a:moveTo>
                  <a:cubicBezTo>
                    <a:pt x="5632" y="6751"/>
                    <a:pt x="5727" y="6537"/>
                    <a:pt x="5715" y="6299"/>
                  </a:cubicBezTo>
                  <a:cubicBezTo>
                    <a:pt x="5787" y="6442"/>
                    <a:pt x="5811" y="6596"/>
                    <a:pt x="5775" y="6739"/>
                  </a:cubicBezTo>
                  <a:cubicBezTo>
                    <a:pt x="5727" y="6930"/>
                    <a:pt x="5584" y="7108"/>
                    <a:pt x="5513" y="7466"/>
                  </a:cubicBezTo>
                  <a:cubicBezTo>
                    <a:pt x="5489" y="7561"/>
                    <a:pt x="5477" y="7656"/>
                    <a:pt x="5465" y="7763"/>
                  </a:cubicBezTo>
                  <a:cubicBezTo>
                    <a:pt x="5454" y="7656"/>
                    <a:pt x="5430" y="7549"/>
                    <a:pt x="5418" y="7466"/>
                  </a:cubicBezTo>
                  <a:cubicBezTo>
                    <a:pt x="5334" y="7108"/>
                    <a:pt x="5192" y="6930"/>
                    <a:pt x="5144" y="6739"/>
                  </a:cubicBezTo>
                  <a:cubicBezTo>
                    <a:pt x="5108" y="6596"/>
                    <a:pt x="5132" y="6442"/>
                    <a:pt x="5203" y="6299"/>
                  </a:cubicBezTo>
                  <a:cubicBezTo>
                    <a:pt x="5203" y="6537"/>
                    <a:pt x="5287" y="6751"/>
                    <a:pt x="5465" y="6906"/>
                  </a:cubicBezTo>
                  <a:close/>
                  <a:moveTo>
                    <a:pt x="4287" y="6847"/>
                  </a:moveTo>
                  <a:close/>
                  <a:moveTo>
                    <a:pt x="4287" y="4060"/>
                  </a:moveTo>
                  <a:close/>
                  <a:moveTo>
                    <a:pt x="4430" y="4430"/>
                  </a:moveTo>
                  <a:cubicBezTo>
                    <a:pt x="4418" y="4656"/>
                    <a:pt x="4513" y="4870"/>
                    <a:pt x="4680" y="5025"/>
                  </a:cubicBezTo>
                  <a:cubicBezTo>
                    <a:pt x="4525" y="4977"/>
                    <a:pt x="4406" y="4882"/>
                    <a:pt x="4322" y="4763"/>
                  </a:cubicBezTo>
                  <a:cubicBezTo>
                    <a:pt x="4215" y="4596"/>
                    <a:pt x="4191" y="4358"/>
                    <a:pt x="4001" y="4060"/>
                  </a:cubicBezTo>
                  <a:cubicBezTo>
                    <a:pt x="3941" y="3965"/>
                    <a:pt x="3882" y="3882"/>
                    <a:pt x="3822" y="3810"/>
                  </a:cubicBezTo>
                  <a:cubicBezTo>
                    <a:pt x="3894" y="3870"/>
                    <a:pt x="3977" y="3929"/>
                    <a:pt x="4060" y="3989"/>
                  </a:cubicBezTo>
                  <a:cubicBezTo>
                    <a:pt x="4358" y="4180"/>
                    <a:pt x="4596" y="4203"/>
                    <a:pt x="4775" y="4310"/>
                  </a:cubicBezTo>
                  <a:cubicBezTo>
                    <a:pt x="4894" y="4394"/>
                    <a:pt x="4989" y="4513"/>
                    <a:pt x="5037" y="4668"/>
                  </a:cubicBezTo>
                  <a:cubicBezTo>
                    <a:pt x="4882" y="4501"/>
                    <a:pt x="4656" y="4418"/>
                    <a:pt x="4441" y="4430"/>
                  </a:cubicBezTo>
                  <a:close/>
                  <a:moveTo>
                    <a:pt x="5025" y="6239"/>
                  </a:moveTo>
                  <a:cubicBezTo>
                    <a:pt x="4989" y="6382"/>
                    <a:pt x="4894" y="6501"/>
                    <a:pt x="4763" y="6585"/>
                  </a:cubicBezTo>
                  <a:cubicBezTo>
                    <a:pt x="4596" y="6692"/>
                    <a:pt x="4358" y="6716"/>
                    <a:pt x="4060" y="6906"/>
                  </a:cubicBezTo>
                  <a:cubicBezTo>
                    <a:pt x="3977" y="6966"/>
                    <a:pt x="3894" y="7025"/>
                    <a:pt x="3810" y="7085"/>
                  </a:cubicBezTo>
                  <a:cubicBezTo>
                    <a:pt x="3870" y="7013"/>
                    <a:pt x="3930" y="6930"/>
                    <a:pt x="3989" y="6847"/>
                  </a:cubicBezTo>
                  <a:cubicBezTo>
                    <a:pt x="4191" y="6549"/>
                    <a:pt x="4215" y="6311"/>
                    <a:pt x="4311" y="6132"/>
                  </a:cubicBezTo>
                  <a:cubicBezTo>
                    <a:pt x="4394" y="6013"/>
                    <a:pt x="4525" y="5918"/>
                    <a:pt x="4668" y="5870"/>
                  </a:cubicBezTo>
                  <a:cubicBezTo>
                    <a:pt x="4501" y="6025"/>
                    <a:pt x="4418" y="6239"/>
                    <a:pt x="4430" y="6466"/>
                  </a:cubicBezTo>
                  <a:cubicBezTo>
                    <a:pt x="4656" y="6489"/>
                    <a:pt x="4882" y="6406"/>
                    <a:pt x="5037" y="6239"/>
                  </a:cubicBezTo>
                  <a:close/>
                  <a:moveTo>
                    <a:pt x="3441" y="5406"/>
                  </a:moveTo>
                  <a:cubicBezTo>
                    <a:pt x="3787" y="5323"/>
                    <a:pt x="3965" y="5180"/>
                    <a:pt x="4168" y="5132"/>
                  </a:cubicBezTo>
                  <a:cubicBezTo>
                    <a:pt x="4311" y="5096"/>
                    <a:pt x="4465" y="5120"/>
                    <a:pt x="4596" y="5203"/>
                  </a:cubicBezTo>
                  <a:cubicBezTo>
                    <a:pt x="4370" y="5192"/>
                    <a:pt x="4156" y="5287"/>
                    <a:pt x="4001" y="5453"/>
                  </a:cubicBezTo>
                  <a:cubicBezTo>
                    <a:pt x="4156" y="5620"/>
                    <a:pt x="4370" y="5715"/>
                    <a:pt x="4596" y="5704"/>
                  </a:cubicBezTo>
                  <a:cubicBezTo>
                    <a:pt x="4465" y="5775"/>
                    <a:pt x="4311" y="5799"/>
                    <a:pt x="4168" y="5763"/>
                  </a:cubicBezTo>
                  <a:cubicBezTo>
                    <a:pt x="3965" y="5727"/>
                    <a:pt x="3787" y="5573"/>
                    <a:pt x="3441" y="5501"/>
                  </a:cubicBezTo>
                  <a:cubicBezTo>
                    <a:pt x="3346" y="5477"/>
                    <a:pt x="3239" y="5465"/>
                    <a:pt x="3144" y="5453"/>
                  </a:cubicBezTo>
                  <a:cubicBezTo>
                    <a:pt x="3251" y="5442"/>
                    <a:pt x="3358" y="5430"/>
                    <a:pt x="3453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26"/>
            <p:cNvSpPr/>
            <p:nvPr/>
          </p:nvSpPr>
          <p:spPr>
            <a:xfrm>
              <a:off x="6658250" y="924050"/>
              <a:ext cx="273875" cy="274175"/>
            </a:xfrm>
            <a:custGeom>
              <a:avLst/>
              <a:gdLst/>
              <a:ahLst/>
              <a:cxnLst/>
              <a:rect l="l" t="t" r="r" b="b"/>
              <a:pathLst>
                <a:path w="10955" h="10967" extrusionOk="0">
                  <a:moveTo>
                    <a:pt x="9300" y="4775"/>
                  </a:moveTo>
                  <a:cubicBezTo>
                    <a:pt x="9133" y="4513"/>
                    <a:pt x="8669" y="4454"/>
                    <a:pt x="8562" y="4787"/>
                  </a:cubicBezTo>
                  <a:cubicBezTo>
                    <a:pt x="8883" y="4656"/>
                    <a:pt x="8990" y="4918"/>
                    <a:pt x="8978" y="5085"/>
                  </a:cubicBezTo>
                  <a:cubicBezTo>
                    <a:pt x="8978" y="5156"/>
                    <a:pt x="8954" y="5216"/>
                    <a:pt x="8907" y="5251"/>
                  </a:cubicBezTo>
                  <a:cubicBezTo>
                    <a:pt x="8859" y="5311"/>
                    <a:pt x="8716" y="5358"/>
                    <a:pt x="8645" y="5311"/>
                  </a:cubicBezTo>
                  <a:cubicBezTo>
                    <a:pt x="8573" y="5251"/>
                    <a:pt x="8609" y="5120"/>
                    <a:pt x="8752" y="5156"/>
                  </a:cubicBezTo>
                  <a:cubicBezTo>
                    <a:pt x="8669" y="4989"/>
                    <a:pt x="8419" y="5049"/>
                    <a:pt x="8419" y="5239"/>
                  </a:cubicBezTo>
                  <a:cubicBezTo>
                    <a:pt x="8407" y="5251"/>
                    <a:pt x="8407" y="5275"/>
                    <a:pt x="8419" y="5299"/>
                  </a:cubicBezTo>
                  <a:lnTo>
                    <a:pt x="8419" y="5311"/>
                  </a:lnTo>
                  <a:cubicBezTo>
                    <a:pt x="8419" y="5358"/>
                    <a:pt x="8454" y="5394"/>
                    <a:pt x="8490" y="5430"/>
                  </a:cubicBezTo>
                  <a:cubicBezTo>
                    <a:pt x="8085" y="5501"/>
                    <a:pt x="7669" y="5466"/>
                    <a:pt x="7276" y="5335"/>
                  </a:cubicBezTo>
                  <a:cubicBezTo>
                    <a:pt x="8454" y="5608"/>
                    <a:pt x="8073" y="4454"/>
                    <a:pt x="8788" y="4442"/>
                  </a:cubicBezTo>
                  <a:lnTo>
                    <a:pt x="8716" y="4442"/>
                  </a:lnTo>
                  <a:cubicBezTo>
                    <a:pt x="8740" y="4442"/>
                    <a:pt x="8764" y="4442"/>
                    <a:pt x="8788" y="4442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1" y="4977"/>
                    <a:pt x="7728" y="5108"/>
                  </a:cubicBezTo>
                  <a:cubicBezTo>
                    <a:pt x="7692" y="4882"/>
                    <a:pt x="7561" y="4823"/>
                    <a:pt x="7383" y="4906"/>
                  </a:cubicBezTo>
                  <a:cubicBezTo>
                    <a:pt x="7561" y="5049"/>
                    <a:pt x="7419" y="5239"/>
                    <a:pt x="7240" y="5227"/>
                  </a:cubicBezTo>
                  <a:cubicBezTo>
                    <a:pt x="6966" y="5227"/>
                    <a:pt x="6621" y="4930"/>
                    <a:pt x="6168" y="5239"/>
                  </a:cubicBezTo>
                  <a:cubicBezTo>
                    <a:pt x="6073" y="5251"/>
                    <a:pt x="5990" y="5275"/>
                    <a:pt x="5906" y="5299"/>
                  </a:cubicBezTo>
                  <a:cubicBezTo>
                    <a:pt x="5978" y="5263"/>
                    <a:pt x="6061" y="5204"/>
                    <a:pt x="6133" y="5156"/>
                  </a:cubicBezTo>
                  <a:cubicBezTo>
                    <a:pt x="6668" y="5049"/>
                    <a:pt x="6716" y="4596"/>
                    <a:pt x="6895" y="4394"/>
                  </a:cubicBezTo>
                  <a:cubicBezTo>
                    <a:pt x="7026" y="4263"/>
                    <a:pt x="7252" y="4299"/>
                    <a:pt x="7228" y="4537"/>
                  </a:cubicBezTo>
                  <a:cubicBezTo>
                    <a:pt x="7419" y="4465"/>
                    <a:pt x="7466" y="4334"/>
                    <a:pt x="7323" y="4144"/>
                  </a:cubicBezTo>
                  <a:cubicBezTo>
                    <a:pt x="7526" y="4132"/>
                    <a:pt x="7692" y="4501"/>
                    <a:pt x="8073" y="4370"/>
                  </a:cubicBezTo>
                  <a:cubicBezTo>
                    <a:pt x="8228" y="4311"/>
                    <a:pt x="8383" y="4168"/>
                    <a:pt x="8550" y="3870"/>
                  </a:cubicBezTo>
                  <a:lnTo>
                    <a:pt x="8550" y="3870"/>
                  </a:lnTo>
                  <a:cubicBezTo>
                    <a:pt x="8038" y="4370"/>
                    <a:pt x="7490" y="3275"/>
                    <a:pt x="6847" y="4299"/>
                  </a:cubicBezTo>
                  <a:lnTo>
                    <a:pt x="6847" y="4299"/>
                  </a:lnTo>
                  <a:cubicBezTo>
                    <a:pt x="7026" y="3930"/>
                    <a:pt x="7299" y="3608"/>
                    <a:pt x="7645" y="3370"/>
                  </a:cubicBezTo>
                  <a:cubicBezTo>
                    <a:pt x="7633" y="3418"/>
                    <a:pt x="7645" y="3477"/>
                    <a:pt x="7669" y="3513"/>
                  </a:cubicBezTo>
                  <a:lnTo>
                    <a:pt x="7680" y="3525"/>
                  </a:lnTo>
                  <a:cubicBezTo>
                    <a:pt x="7692" y="3537"/>
                    <a:pt x="7704" y="3549"/>
                    <a:pt x="7716" y="3572"/>
                  </a:cubicBezTo>
                  <a:cubicBezTo>
                    <a:pt x="7847" y="3703"/>
                    <a:pt x="8073" y="3561"/>
                    <a:pt x="8014" y="3382"/>
                  </a:cubicBezTo>
                  <a:cubicBezTo>
                    <a:pt x="7942" y="3513"/>
                    <a:pt x="7835" y="3442"/>
                    <a:pt x="7835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1" y="3227"/>
                    <a:pt x="8228" y="3275"/>
                  </a:cubicBezTo>
                  <a:cubicBezTo>
                    <a:pt x="8347" y="3382"/>
                    <a:pt x="8466" y="3644"/>
                    <a:pt x="8145" y="3775"/>
                  </a:cubicBezTo>
                  <a:cubicBezTo>
                    <a:pt x="8454" y="3942"/>
                    <a:pt x="8740" y="3572"/>
                    <a:pt x="8681" y="3263"/>
                  </a:cubicBezTo>
                  <a:cubicBezTo>
                    <a:pt x="8907" y="3311"/>
                    <a:pt x="8943" y="3168"/>
                    <a:pt x="9169" y="3358"/>
                  </a:cubicBezTo>
                  <a:cubicBezTo>
                    <a:pt x="8966" y="2787"/>
                    <a:pt x="8657" y="2930"/>
                    <a:pt x="8442" y="2834"/>
                  </a:cubicBezTo>
                  <a:lnTo>
                    <a:pt x="8442" y="2834"/>
                  </a:lnTo>
                  <a:cubicBezTo>
                    <a:pt x="8919" y="2989"/>
                    <a:pt x="9062" y="2632"/>
                    <a:pt x="9454" y="2608"/>
                  </a:cubicBezTo>
                  <a:cubicBezTo>
                    <a:pt x="9038" y="2251"/>
                    <a:pt x="8776" y="2549"/>
                    <a:pt x="8490" y="2644"/>
                  </a:cubicBezTo>
                  <a:lnTo>
                    <a:pt x="8490" y="2644"/>
                  </a:lnTo>
                  <a:cubicBezTo>
                    <a:pt x="9204" y="2346"/>
                    <a:pt x="9050" y="1953"/>
                    <a:pt x="9335" y="1608"/>
                  </a:cubicBezTo>
                  <a:cubicBezTo>
                    <a:pt x="8990" y="1894"/>
                    <a:pt x="8585" y="1727"/>
                    <a:pt x="8288" y="2453"/>
                  </a:cubicBezTo>
                  <a:lnTo>
                    <a:pt x="8288" y="2453"/>
                  </a:lnTo>
                  <a:cubicBezTo>
                    <a:pt x="8395" y="2156"/>
                    <a:pt x="8681" y="1906"/>
                    <a:pt x="8335" y="1489"/>
                  </a:cubicBezTo>
                  <a:cubicBezTo>
                    <a:pt x="8311" y="1882"/>
                    <a:pt x="7954" y="2025"/>
                    <a:pt x="8109" y="2501"/>
                  </a:cubicBezTo>
                  <a:lnTo>
                    <a:pt x="8109" y="2501"/>
                  </a:lnTo>
                  <a:cubicBezTo>
                    <a:pt x="8014" y="2287"/>
                    <a:pt x="8157" y="1977"/>
                    <a:pt x="7585" y="1775"/>
                  </a:cubicBezTo>
                  <a:cubicBezTo>
                    <a:pt x="7776" y="2001"/>
                    <a:pt x="7633" y="2037"/>
                    <a:pt x="7680" y="2275"/>
                  </a:cubicBezTo>
                  <a:cubicBezTo>
                    <a:pt x="7383" y="2203"/>
                    <a:pt x="7002" y="2489"/>
                    <a:pt x="7168" y="2799"/>
                  </a:cubicBezTo>
                  <a:cubicBezTo>
                    <a:pt x="7299" y="2477"/>
                    <a:pt x="7561" y="2596"/>
                    <a:pt x="7669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2" y="3120"/>
                    <a:pt x="7430" y="3001"/>
                    <a:pt x="7561" y="2930"/>
                  </a:cubicBezTo>
                  <a:cubicBezTo>
                    <a:pt x="7383" y="2870"/>
                    <a:pt x="7240" y="3096"/>
                    <a:pt x="7371" y="3227"/>
                  </a:cubicBezTo>
                  <a:cubicBezTo>
                    <a:pt x="7395" y="3239"/>
                    <a:pt x="7407" y="3251"/>
                    <a:pt x="7419" y="3263"/>
                  </a:cubicBezTo>
                  <a:lnTo>
                    <a:pt x="7430" y="3275"/>
                  </a:lnTo>
                  <a:cubicBezTo>
                    <a:pt x="7466" y="3299"/>
                    <a:pt x="7526" y="3311"/>
                    <a:pt x="7573" y="3299"/>
                  </a:cubicBezTo>
                  <a:cubicBezTo>
                    <a:pt x="7335" y="3644"/>
                    <a:pt x="7014" y="3918"/>
                    <a:pt x="6645" y="4096"/>
                  </a:cubicBezTo>
                  <a:cubicBezTo>
                    <a:pt x="7669" y="3453"/>
                    <a:pt x="6573" y="2906"/>
                    <a:pt x="7085" y="2394"/>
                  </a:cubicBezTo>
                  <a:lnTo>
                    <a:pt x="7038" y="2441"/>
                  </a:lnTo>
                  <a:cubicBezTo>
                    <a:pt x="7049" y="2429"/>
                    <a:pt x="7073" y="2406"/>
                    <a:pt x="7085" y="2394"/>
                  </a:cubicBezTo>
                  <a:cubicBezTo>
                    <a:pt x="6787" y="2560"/>
                    <a:pt x="6645" y="2715"/>
                    <a:pt x="6585" y="2870"/>
                  </a:cubicBezTo>
                  <a:cubicBezTo>
                    <a:pt x="6454" y="3251"/>
                    <a:pt x="6823" y="3430"/>
                    <a:pt x="6811" y="3620"/>
                  </a:cubicBezTo>
                  <a:cubicBezTo>
                    <a:pt x="6621" y="3477"/>
                    <a:pt x="6490" y="3537"/>
                    <a:pt x="6418" y="3715"/>
                  </a:cubicBezTo>
                  <a:cubicBezTo>
                    <a:pt x="6657" y="3692"/>
                    <a:pt x="6680" y="3918"/>
                    <a:pt x="6549" y="4049"/>
                  </a:cubicBezTo>
                  <a:cubicBezTo>
                    <a:pt x="6347" y="4227"/>
                    <a:pt x="5895" y="4275"/>
                    <a:pt x="5799" y="4811"/>
                  </a:cubicBezTo>
                  <a:cubicBezTo>
                    <a:pt x="5740" y="4882"/>
                    <a:pt x="5692" y="4966"/>
                    <a:pt x="5656" y="5037"/>
                  </a:cubicBezTo>
                  <a:cubicBezTo>
                    <a:pt x="5680" y="4954"/>
                    <a:pt x="5704" y="4870"/>
                    <a:pt x="5716" y="4775"/>
                  </a:cubicBezTo>
                  <a:cubicBezTo>
                    <a:pt x="6025" y="4334"/>
                    <a:pt x="5728" y="3977"/>
                    <a:pt x="5716" y="3703"/>
                  </a:cubicBezTo>
                  <a:cubicBezTo>
                    <a:pt x="5716" y="3525"/>
                    <a:pt x="5895" y="3382"/>
                    <a:pt x="6049" y="3561"/>
                  </a:cubicBezTo>
                  <a:cubicBezTo>
                    <a:pt x="6133" y="3382"/>
                    <a:pt x="6073" y="3251"/>
                    <a:pt x="5847" y="3215"/>
                  </a:cubicBezTo>
                  <a:cubicBezTo>
                    <a:pt x="5966" y="3072"/>
                    <a:pt x="6347" y="3215"/>
                    <a:pt x="6537" y="2846"/>
                  </a:cubicBezTo>
                  <a:cubicBezTo>
                    <a:pt x="6609" y="2691"/>
                    <a:pt x="6609" y="2489"/>
                    <a:pt x="6514" y="2156"/>
                  </a:cubicBezTo>
                  <a:cubicBezTo>
                    <a:pt x="6502" y="2870"/>
                    <a:pt x="5347" y="2489"/>
                    <a:pt x="5621" y="3668"/>
                  </a:cubicBezTo>
                  <a:cubicBezTo>
                    <a:pt x="5478" y="3275"/>
                    <a:pt x="5454" y="2858"/>
                    <a:pt x="5525" y="2453"/>
                  </a:cubicBezTo>
                  <a:cubicBezTo>
                    <a:pt x="5549" y="2489"/>
                    <a:pt x="5597" y="2525"/>
                    <a:pt x="5644" y="2525"/>
                  </a:cubicBezTo>
                  <a:lnTo>
                    <a:pt x="5656" y="2525"/>
                  </a:lnTo>
                  <a:cubicBezTo>
                    <a:pt x="5680" y="2537"/>
                    <a:pt x="5692" y="2537"/>
                    <a:pt x="5716" y="2525"/>
                  </a:cubicBezTo>
                  <a:cubicBezTo>
                    <a:pt x="5883" y="2525"/>
                    <a:pt x="5954" y="2322"/>
                    <a:pt x="5823" y="2215"/>
                  </a:cubicBezTo>
                  <a:cubicBezTo>
                    <a:pt x="5811" y="2203"/>
                    <a:pt x="5799" y="2203"/>
                    <a:pt x="5787" y="2191"/>
                  </a:cubicBezTo>
                  <a:cubicBezTo>
                    <a:pt x="5835" y="2346"/>
                    <a:pt x="5692" y="2370"/>
                    <a:pt x="5644" y="2299"/>
                  </a:cubicBezTo>
                  <a:cubicBezTo>
                    <a:pt x="5585" y="2227"/>
                    <a:pt x="5644" y="2084"/>
                    <a:pt x="5692" y="2037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2" y="2275"/>
                    <a:pt x="6442" y="1810"/>
                    <a:pt x="6180" y="1644"/>
                  </a:cubicBezTo>
                  <a:cubicBezTo>
                    <a:pt x="6371" y="1513"/>
                    <a:pt x="6299" y="1382"/>
                    <a:pt x="6597" y="1358"/>
                  </a:cubicBezTo>
                  <a:cubicBezTo>
                    <a:pt x="6049" y="1096"/>
                    <a:pt x="5930" y="1417"/>
                    <a:pt x="5716" y="1513"/>
                  </a:cubicBezTo>
                  <a:lnTo>
                    <a:pt x="5716" y="1513"/>
                  </a:lnTo>
                  <a:cubicBezTo>
                    <a:pt x="6156" y="1275"/>
                    <a:pt x="6014" y="917"/>
                    <a:pt x="6276" y="632"/>
                  </a:cubicBezTo>
                  <a:cubicBezTo>
                    <a:pt x="5728" y="667"/>
                    <a:pt x="5740" y="1060"/>
                    <a:pt x="5609" y="1346"/>
                  </a:cubicBezTo>
                  <a:lnTo>
                    <a:pt x="5609" y="1346"/>
                  </a:lnTo>
                  <a:cubicBezTo>
                    <a:pt x="5918" y="620"/>
                    <a:pt x="5514" y="453"/>
                    <a:pt x="5478" y="1"/>
                  </a:cubicBezTo>
                  <a:cubicBezTo>
                    <a:pt x="5442" y="453"/>
                    <a:pt x="5025" y="632"/>
                    <a:pt x="5335" y="1346"/>
                  </a:cubicBezTo>
                  <a:lnTo>
                    <a:pt x="5335" y="1346"/>
                  </a:lnTo>
                  <a:cubicBezTo>
                    <a:pt x="5204" y="1060"/>
                    <a:pt x="5228" y="667"/>
                    <a:pt x="4680" y="632"/>
                  </a:cubicBezTo>
                  <a:cubicBezTo>
                    <a:pt x="4942" y="929"/>
                    <a:pt x="4787" y="1275"/>
                    <a:pt x="5240" y="1513"/>
                  </a:cubicBezTo>
                  <a:lnTo>
                    <a:pt x="5240" y="1513"/>
                  </a:lnTo>
                  <a:cubicBezTo>
                    <a:pt x="5025" y="1429"/>
                    <a:pt x="4906" y="1096"/>
                    <a:pt x="4359" y="1358"/>
                  </a:cubicBezTo>
                  <a:cubicBezTo>
                    <a:pt x="4656" y="1382"/>
                    <a:pt x="4573" y="1513"/>
                    <a:pt x="4775" y="1644"/>
                  </a:cubicBezTo>
                  <a:cubicBezTo>
                    <a:pt x="4513" y="1810"/>
                    <a:pt x="4454" y="2275"/>
                    <a:pt x="4799" y="2382"/>
                  </a:cubicBezTo>
                  <a:cubicBezTo>
                    <a:pt x="4656" y="2060"/>
                    <a:pt x="4918" y="1953"/>
                    <a:pt x="5097" y="1965"/>
                  </a:cubicBezTo>
                  <a:cubicBezTo>
                    <a:pt x="5156" y="1965"/>
                    <a:pt x="5216" y="1989"/>
                    <a:pt x="5252" y="2037"/>
                  </a:cubicBezTo>
                  <a:cubicBezTo>
                    <a:pt x="5311" y="2084"/>
                    <a:pt x="5371" y="2227"/>
                    <a:pt x="5311" y="2299"/>
                  </a:cubicBezTo>
                  <a:cubicBezTo>
                    <a:pt x="5252" y="2358"/>
                    <a:pt x="5121" y="2334"/>
                    <a:pt x="5156" y="2191"/>
                  </a:cubicBezTo>
                  <a:cubicBezTo>
                    <a:pt x="5002" y="2275"/>
                    <a:pt x="5061" y="2525"/>
                    <a:pt x="5240" y="2525"/>
                  </a:cubicBezTo>
                  <a:cubicBezTo>
                    <a:pt x="5263" y="2537"/>
                    <a:pt x="5275" y="2537"/>
                    <a:pt x="5299" y="2525"/>
                  </a:cubicBezTo>
                  <a:lnTo>
                    <a:pt x="5311" y="2525"/>
                  </a:lnTo>
                  <a:cubicBezTo>
                    <a:pt x="5359" y="2525"/>
                    <a:pt x="5394" y="2489"/>
                    <a:pt x="5430" y="2453"/>
                  </a:cubicBezTo>
                  <a:cubicBezTo>
                    <a:pt x="5502" y="2858"/>
                    <a:pt x="5478" y="3275"/>
                    <a:pt x="5335" y="3668"/>
                  </a:cubicBezTo>
                  <a:cubicBezTo>
                    <a:pt x="5609" y="2489"/>
                    <a:pt x="4454" y="2870"/>
                    <a:pt x="4442" y="2156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609" y="3215"/>
                    <a:pt x="4978" y="3072"/>
                    <a:pt x="5109" y="3215"/>
                  </a:cubicBezTo>
                  <a:cubicBezTo>
                    <a:pt x="4882" y="3251"/>
                    <a:pt x="4811" y="3382"/>
                    <a:pt x="4906" y="3561"/>
                  </a:cubicBezTo>
                  <a:cubicBezTo>
                    <a:pt x="5049" y="3382"/>
                    <a:pt x="5240" y="3525"/>
                    <a:pt x="5240" y="3703"/>
                  </a:cubicBezTo>
                  <a:cubicBezTo>
                    <a:pt x="5228" y="3977"/>
                    <a:pt x="4942" y="4323"/>
                    <a:pt x="5240" y="4775"/>
                  </a:cubicBezTo>
                  <a:cubicBezTo>
                    <a:pt x="5252" y="4870"/>
                    <a:pt x="5275" y="4954"/>
                    <a:pt x="5299" y="5037"/>
                  </a:cubicBezTo>
                  <a:cubicBezTo>
                    <a:pt x="5263" y="4966"/>
                    <a:pt x="5216" y="4882"/>
                    <a:pt x="5156" y="4811"/>
                  </a:cubicBezTo>
                  <a:cubicBezTo>
                    <a:pt x="5049" y="4275"/>
                    <a:pt x="4597" y="4227"/>
                    <a:pt x="4406" y="4049"/>
                  </a:cubicBezTo>
                  <a:cubicBezTo>
                    <a:pt x="4263" y="3918"/>
                    <a:pt x="4299" y="3692"/>
                    <a:pt x="4537" y="3715"/>
                  </a:cubicBezTo>
                  <a:cubicBezTo>
                    <a:pt x="4466" y="3537"/>
                    <a:pt x="4335" y="3477"/>
                    <a:pt x="4144" y="3620"/>
                  </a:cubicBezTo>
                  <a:cubicBezTo>
                    <a:pt x="4132" y="3430"/>
                    <a:pt x="4501" y="3251"/>
                    <a:pt x="4371" y="2870"/>
                  </a:cubicBezTo>
                  <a:cubicBezTo>
                    <a:pt x="4323" y="2715"/>
                    <a:pt x="4168" y="2572"/>
                    <a:pt x="3870" y="2394"/>
                  </a:cubicBezTo>
                  <a:lnTo>
                    <a:pt x="3870" y="2394"/>
                  </a:lnTo>
                  <a:cubicBezTo>
                    <a:pt x="4371" y="2906"/>
                    <a:pt x="3275" y="3453"/>
                    <a:pt x="4311" y="4096"/>
                  </a:cubicBezTo>
                  <a:cubicBezTo>
                    <a:pt x="3942" y="3918"/>
                    <a:pt x="3620" y="3644"/>
                    <a:pt x="3382" y="3299"/>
                  </a:cubicBezTo>
                  <a:cubicBezTo>
                    <a:pt x="3430" y="3311"/>
                    <a:pt x="3489" y="3299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6" y="3096"/>
                    <a:pt x="3573" y="2870"/>
                    <a:pt x="3394" y="2930"/>
                  </a:cubicBezTo>
                  <a:cubicBezTo>
                    <a:pt x="3525" y="3001"/>
                    <a:pt x="3454" y="3120"/>
                    <a:pt x="3358" y="3108"/>
                  </a:cubicBezTo>
                  <a:cubicBezTo>
                    <a:pt x="3275" y="3096"/>
                    <a:pt x="3216" y="2953"/>
                    <a:pt x="3216" y="2882"/>
                  </a:cubicBezTo>
                  <a:cubicBezTo>
                    <a:pt x="3216" y="2822"/>
                    <a:pt x="3239" y="2763"/>
                    <a:pt x="3287" y="2715"/>
                  </a:cubicBezTo>
                  <a:cubicBezTo>
                    <a:pt x="3394" y="2596"/>
                    <a:pt x="3656" y="2477"/>
                    <a:pt x="3775" y="2799"/>
                  </a:cubicBezTo>
                  <a:cubicBezTo>
                    <a:pt x="3954" y="2489"/>
                    <a:pt x="3585" y="2203"/>
                    <a:pt x="3275" y="2263"/>
                  </a:cubicBezTo>
                  <a:cubicBezTo>
                    <a:pt x="3323" y="2037"/>
                    <a:pt x="3180" y="2001"/>
                    <a:pt x="3370" y="1775"/>
                  </a:cubicBezTo>
                  <a:cubicBezTo>
                    <a:pt x="2799" y="1977"/>
                    <a:pt x="2942" y="2287"/>
                    <a:pt x="2847" y="2501"/>
                  </a:cubicBezTo>
                  <a:lnTo>
                    <a:pt x="2847" y="2501"/>
                  </a:lnTo>
                  <a:cubicBezTo>
                    <a:pt x="3001" y="2025"/>
                    <a:pt x="2644" y="1882"/>
                    <a:pt x="2620" y="1489"/>
                  </a:cubicBezTo>
                  <a:cubicBezTo>
                    <a:pt x="2275" y="1906"/>
                    <a:pt x="2561" y="2168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6" y="1953"/>
                    <a:pt x="1739" y="2358"/>
                    <a:pt x="2466" y="2644"/>
                  </a:cubicBezTo>
                  <a:lnTo>
                    <a:pt x="2466" y="2644"/>
                  </a:lnTo>
                  <a:cubicBezTo>
                    <a:pt x="2168" y="2537"/>
                    <a:pt x="1918" y="2251"/>
                    <a:pt x="1501" y="2608"/>
                  </a:cubicBezTo>
                  <a:cubicBezTo>
                    <a:pt x="1894" y="2632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30"/>
                    <a:pt x="1989" y="2787"/>
                    <a:pt x="1787" y="3358"/>
                  </a:cubicBezTo>
                  <a:cubicBezTo>
                    <a:pt x="2013" y="3168"/>
                    <a:pt x="2049" y="3311"/>
                    <a:pt x="2275" y="3263"/>
                  </a:cubicBezTo>
                  <a:cubicBezTo>
                    <a:pt x="2215" y="3572"/>
                    <a:pt x="2501" y="3942"/>
                    <a:pt x="2811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5" y="3227"/>
                    <a:pt x="2835" y="3203"/>
                    <a:pt x="2894" y="3203"/>
                  </a:cubicBezTo>
                  <a:cubicBezTo>
                    <a:pt x="2966" y="3203"/>
                    <a:pt x="3108" y="3263"/>
                    <a:pt x="3120" y="3346"/>
                  </a:cubicBezTo>
                  <a:cubicBezTo>
                    <a:pt x="3120" y="3442"/>
                    <a:pt x="3013" y="3513"/>
                    <a:pt x="2942" y="3382"/>
                  </a:cubicBezTo>
                  <a:cubicBezTo>
                    <a:pt x="2882" y="3561"/>
                    <a:pt x="3108" y="3703"/>
                    <a:pt x="3239" y="3561"/>
                  </a:cubicBezTo>
                  <a:cubicBezTo>
                    <a:pt x="3251" y="3549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9" y="3465"/>
                    <a:pt x="3311" y="3418"/>
                    <a:pt x="3299" y="3370"/>
                  </a:cubicBezTo>
                  <a:cubicBezTo>
                    <a:pt x="3644" y="3608"/>
                    <a:pt x="3918" y="3930"/>
                    <a:pt x="4097" y="4299"/>
                  </a:cubicBezTo>
                  <a:lnTo>
                    <a:pt x="4097" y="4299"/>
                  </a:lnTo>
                  <a:cubicBezTo>
                    <a:pt x="3466" y="3275"/>
                    <a:pt x="2906" y="4370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6" y="4311"/>
                    <a:pt x="2870" y="4370"/>
                  </a:cubicBezTo>
                  <a:cubicBezTo>
                    <a:pt x="3263" y="4501"/>
                    <a:pt x="3430" y="4132"/>
                    <a:pt x="3620" y="4144"/>
                  </a:cubicBezTo>
                  <a:cubicBezTo>
                    <a:pt x="3478" y="4323"/>
                    <a:pt x="3537" y="4465"/>
                    <a:pt x="3716" y="4537"/>
                  </a:cubicBezTo>
                  <a:cubicBezTo>
                    <a:pt x="3704" y="4299"/>
                    <a:pt x="3930" y="4263"/>
                    <a:pt x="4049" y="4394"/>
                  </a:cubicBezTo>
                  <a:cubicBezTo>
                    <a:pt x="4240" y="4596"/>
                    <a:pt x="4275" y="5049"/>
                    <a:pt x="4811" y="5156"/>
                  </a:cubicBezTo>
                  <a:cubicBezTo>
                    <a:pt x="4894" y="5204"/>
                    <a:pt x="4966" y="5251"/>
                    <a:pt x="5049" y="5299"/>
                  </a:cubicBezTo>
                  <a:cubicBezTo>
                    <a:pt x="4966" y="5275"/>
                    <a:pt x="4871" y="5251"/>
                    <a:pt x="4775" y="5239"/>
                  </a:cubicBezTo>
                  <a:cubicBezTo>
                    <a:pt x="4335" y="4930"/>
                    <a:pt x="3978" y="5216"/>
                    <a:pt x="3704" y="5227"/>
                  </a:cubicBezTo>
                  <a:cubicBezTo>
                    <a:pt x="3525" y="5227"/>
                    <a:pt x="3382" y="5049"/>
                    <a:pt x="3573" y="4894"/>
                  </a:cubicBezTo>
                  <a:cubicBezTo>
                    <a:pt x="3394" y="4823"/>
                    <a:pt x="3251" y="4882"/>
                    <a:pt x="3228" y="5108"/>
                  </a:cubicBezTo>
                  <a:cubicBezTo>
                    <a:pt x="3073" y="4977"/>
                    <a:pt x="3228" y="4596"/>
                    <a:pt x="2847" y="4418"/>
                  </a:cubicBezTo>
                  <a:cubicBezTo>
                    <a:pt x="2704" y="4346"/>
                    <a:pt x="2489" y="4346"/>
                    <a:pt x="2156" y="4442"/>
                  </a:cubicBezTo>
                  <a:cubicBezTo>
                    <a:pt x="2180" y="4430"/>
                    <a:pt x="2215" y="4430"/>
                    <a:pt x="2239" y="4442"/>
                  </a:cubicBezTo>
                  <a:lnTo>
                    <a:pt x="2156" y="4442"/>
                  </a:lnTo>
                  <a:cubicBezTo>
                    <a:pt x="2882" y="4442"/>
                    <a:pt x="2501" y="5608"/>
                    <a:pt x="3668" y="5335"/>
                  </a:cubicBezTo>
                  <a:lnTo>
                    <a:pt x="3668" y="5335"/>
                  </a:lnTo>
                  <a:cubicBezTo>
                    <a:pt x="3275" y="5466"/>
                    <a:pt x="2858" y="5501"/>
                    <a:pt x="2454" y="5418"/>
                  </a:cubicBezTo>
                  <a:cubicBezTo>
                    <a:pt x="2489" y="5394"/>
                    <a:pt x="2525" y="5358"/>
                    <a:pt x="2537" y="5311"/>
                  </a:cubicBezTo>
                  <a:lnTo>
                    <a:pt x="2537" y="5299"/>
                  </a:lnTo>
                  <a:cubicBezTo>
                    <a:pt x="2537" y="5275"/>
                    <a:pt x="2537" y="5251"/>
                    <a:pt x="2537" y="5239"/>
                  </a:cubicBezTo>
                  <a:cubicBezTo>
                    <a:pt x="2537" y="5049"/>
                    <a:pt x="2287" y="4989"/>
                    <a:pt x="2204" y="5156"/>
                  </a:cubicBezTo>
                  <a:cubicBezTo>
                    <a:pt x="2346" y="5120"/>
                    <a:pt x="2370" y="5251"/>
                    <a:pt x="2299" y="5311"/>
                  </a:cubicBezTo>
                  <a:cubicBezTo>
                    <a:pt x="2227" y="5358"/>
                    <a:pt x="2085" y="5311"/>
                    <a:pt x="2037" y="5251"/>
                  </a:cubicBezTo>
                  <a:cubicBezTo>
                    <a:pt x="1989" y="5204"/>
                    <a:pt x="1965" y="5144"/>
                    <a:pt x="1965" y="5085"/>
                  </a:cubicBezTo>
                  <a:cubicBezTo>
                    <a:pt x="1954" y="4918"/>
                    <a:pt x="2061" y="4656"/>
                    <a:pt x="2382" y="4787"/>
                  </a:cubicBezTo>
                  <a:cubicBezTo>
                    <a:pt x="2287" y="4454"/>
                    <a:pt x="1823" y="4513"/>
                    <a:pt x="1644" y="4763"/>
                  </a:cubicBezTo>
                  <a:cubicBezTo>
                    <a:pt x="1525" y="4573"/>
                    <a:pt x="1382" y="4644"/>
                    <a:pt x="1358" y="4358"/>
                  </a:cubicBezTo>
                  <a:cubicBezTo>
                    <a:pt x="1096" y="4906"/>
                    <a:pt x="1430" y="5013"/>
                    <a:pt x="1513" y="5239"/>
                  </a:cubicBezTo>
                  <a:lnTo>
                    <a:pt x="1513" y="5239"/>
                  </a:lnTo>
                  <a:cubicBezTo>
                    <a:pt x="1287" y="4787"/>
                    <a:pt x="918" y="4942"/>
                    <a:pt x="632" y="4680"/>
                  </a:cubicBezTo>
                  <a:cubicBezTo>
                    <a:pt x="680" y="5227"/>
                    <a:pt x="1061" y="5204"/>
                    <a:pt x="1346" y="5335"/>
                  </a:cubicBezTo>
                  <a:lnTo>
                    <a:pt x="1346" y="5335"/>
                  </a:lnTo>
                  <a:cubicBezTo>
                    <a:pt x="632" y="5025"/>
                    <a:pt x="453" y="5430"/>
                    <a:pt x="1" y="5477"/>
                  </a:cubicBezTo>
                  <a:cubicBezTo>
                    <a:pt x="453" y="5513"/>
                    <a:pt x="632" y="5918"/>
                    <a:pt x="1346" y="5608"/>
                  </a:cubicBezTo>
                  <a:lnTo>
                    <a:pt x="1346" y="5608"/>
                  </a:lnTo>
                  <a:cubicBezTo>
                    <a:pt x="1061" y="5739"/>
                    <a:pt x="680" y="5728"/>
                    <a:pt x="632" y="6275"/>
                  </a:cubicBezTo>
                  <a:cubicBezTo>
                    <a:pt x="930" y="6001"/>
                    <a:pt x="1287" y="6156"/>
                    <a:pt x="1513" y="5716"/>
                  </a:cubicBezTo>
                  <a:lnTo>
                    <a:pt x="1513" y="5716"/>
                  </a:lnTo>
                  <a:cubicBezTo>
                    <a:pt x="1430" y="5930"/>
                    <a:pt x="1096" y="6049"/>
                    <a:pt x="1358" y="6597"/>
                  </a:cubicBezTo>
                  <a:cubicBezTo>
                    <a:pt x="1382" y="6299"/>
                    <a:pt x="1513" y="6370"/>
                    <a:pt x="1644" y="6180"/>
                  </a:cubicBezTo>
                  <a:cubicBezTo>
                    <a:pt x="1823" y="6442"/>
                    <a:pt x="2287" y="6501"/>
                    <a:pt x="2382" y="6156"/>
                  </a:cubicBezTo>
                  <a:cubicBezTo>
                    <a:pt x="2061" y="6299"/>
                    <a:pt x="1954" y="6037"/>
                    <a:pt x="1965" y="5858"/>
                  </a:cubicBezTo>
                  <a:cubicBezTo>
                    <a:pt x="1965" y="5799"/>
                    <a:pt x="1989" y="5739"/>
                    <a:pt x="2037" y="5692"/>
                  </a:cubicBezTo>
                  <a:cubicBezTo>
                    <a:pt x="2085" y="5644"/>
                    <a:pt x="2227" y="5585"/>
                    <a:pt x="2299" y="5644"/>
                  </a:cubicBezTo>
                  <a:cubicBezTo>
                    <a:pt x="2370" y="5704"/>
                    <a:pt x="2346" y="5835"/>
                    <a:pt x="2204" y="5787"/>
                  </a:cubicBezTo>
                  <a:cubicBezTo>
                    <a:pt x="2287" y="5954"/>
                    <a:pt x="2537" y="5894"/>
                    <a:pt x="2537" y="5716"/>
                  </a:cubicBezTo>
                  <a:cubicBezTo>
                    <a:pt x="2537" y="5692"/>
                    <a:pt x="2537" y="5680"/>
                    <a:pt x="2537" y="5656"/>
                  </a:cubicBezTo>
                  <a:lnTo>
                    <a:pt x="2537" y="5644"/>
                  </a:lnTo>
                  <a:cubicBezTo>
                    <a:pt x="2525" y="5597"/>
                    <a:pt x="2489" y="5549"/>
                    <a:pt x="2454" y="5525"/>
                  </a:cubicBezTo>
                  <a:cubicBezTo>
                    <a:pt x="2858" y="5442"/>
                    <a:pt x="3275" y="5477"/>
                    <a:pt x="3668" y="5620"/>
                  </a:cubicBezTo>
                  <a:lnTo>
                    <a:pt x="3668" y="5620"/>
                  </a:lnTo>
                  <a:cubicBezTo>
                    <a:pt x="2489" y="5347"/>
                    <a:pt x="2870" y="6501"/>
                    <a:pt x="2156" y="6513"/>
                  </a:cubicBezTo>
                  <a:lnTo>
                    <a:pt x="2156" y="6513"/>
                  </a:lnTo>
                  <a:cubicBezTo>
                    <a:pt x="2489" y="6609"/>
                    <a:pt x="2704" y="6609"/>
                    <a:pt x="2847" y="6537"/>
                  </a:cubicBezTo>
                  <a:cubicBezTo>
                    <a:pt x="3216" y="6347"/>
                    <a:pt x="3073" y="5966"/>
                    <a:pt x="3216" y="5847"/>
                  </a:cubicBezTo>
                  <a:cubicBezTo>
                    <a:pt x="3251" y="6073"/>
                    <a:pt x="3382" y="6132"/>
                    <a:pt x="3561" y="6049"/>
                  </a:cubicBezTo>
                  <a:cubicBezTo>
                    <a:pt x="3382" y="5906"/>
                    <a:pt x="3525" y="5716"/>
                    <a:pt x="3704" y="5716"/>
                  </a:cubicBezTo>
                  <a:cubicBezTo>
                    <a:pt x="3978" y="5728"/>
                    <a:pt x="4323" y="6013"/>
                    <a:pt x="4775" y="5716"/>
                  </a:cubicBezTo>
                  <a:cubicBezTo>
                    <a:pt x="4871" y="5692"/>
                    <a:pt x="4954" y="5680"/>
                    <a:pt x="5049" y="5656"/>
                  </a:cubicBezTo>
                  <a:cubicBezTo>
                    <a:pt x="4966" y="5692"/>
                    <a:pt x="4882" y="5739"/>
                    <a:pt x="4811" y="5799"/>
                  </a:cubicBezTo>
                  <a:cubicBezTo>
                    <a:pt x="4275" y="5894"/>
                    <a:pt x="4228" y="6347"/>
                    <a:pt x="4049" y="6549"/>
                  </a:cubicBezTo>
                  <a:cubicBezTo>
                    <a:pt x="3930" y="6680"/>
                    <a:pt x="3692" y="6656"/>
                    <a:pt x="3716" y="6418"/>
                  </a:cubicBezTo>
                  <a:cubicBezTo>
                    <a:pt x="3537" y="6490"/>
                    <a:pt x="3478" y="6620"/>
                    <a:pt x="3620" y="6811"/>
                  </a:cubicBezTo>
                  <a:cubicBezTo>
                    <a:pt x="3430" y="6823"/>
                    <a:pt x="3251" y="6454"/>
                    <a:pt x="2870" y="6585"/>
                  </a:cubicBezTo>
                  <a:cubicBezTo>
                    <a:pt x="2716" y="6632"/>
                    <a:pt x="2561" y="6787"/>
                    <a:pt x="2394" y="7085"/>
                  </a:cubicBezTo>
                  <a:lnTo>
                    <a:pt x="2394" y="7085"/>
                  </a:lnTo>
                  <a:cubicBezTo>
                    <a:pt x="2906" y="6585"/>
                    <a:pt x="3454" y="7680"/>
                    <a:pt x="4097" y="6644"/>
                  </a:cubicBezTo>
                  <a:lnTo>
                    <a:pt x="4097" y="6644"/>
                  </a:lnTo>
                  <a:cubicBezTo>
                    <a:pt x="3918" y="7025"/>
                    <a:pt x="3644" y="7347"/>
                    <a:pt x="3299" y="7573"/>
                  </a:cubicBezTo>
                  <a:cubicBezTo>
                    <a:pt x="3311" y="7525"/>
                    <a:pt x="3299" y="7478"/>
                    <a:pt x="3275" y="7442"/>
                  </a:cubicBezTo>
                  <a:lnTo>
                    <a:pt x="3275" y="7430"/>
                  </a:lnTo>
                  <a:cubicBezTo>
                    <a:pt x="3263" y="7406"/>
                    <a:pt x="3251" y="7394"/>
                    <a:pt x="3239" y="7382"/>
                  </a:cubicBezTo>
                  <a:cubicBezTo>
                    <a:pt x="3108" y="7240"/>
                    <a:pt x="2870" y="7382"/>
                    <a:pt x="2942" y="7561"/>
                  </a:cubicBezTo>
                  <a:cubicBezTo>
                    <a:pt x="3013" y="7430"/>
                    <a:pt x="3120" y="7513"/>
                    <a:pt x="3108" y="7597"/>
                  </a:cubicBezTo>
                  <a:cubicBezTo>
                    <a:pt x="3108" y="7692"/>
                    <a:pt x="2966" y="7752"/>
                    <a:pt x="2894" y="7752"/>
                  </a:cubicBezTo>
                  <a:cubicBezTo>
                    <a:pt x="2835" y="7752"/>
                    <a:pt x="2775" y="7728"/>
                    <a:pt x="2727" y="7680"/>
                  </a:cubicBezTo>
                  <a:cubicBezTo>
                    <a:pt x="2596" y="7573"/>
                    <a:pt x="2489" y="7311"/>
                    <a:pt x="2811" y="7180"/>
                  </a:cubicBezTo>
                  <a:cubicBezTo>
                    <a:pt x="2501" y="7013"/>
                    <a:pt x="2215" y="7382"/>
                    <a:pt x="2275" y="7680"/>
                  </a:cubicBezTo>
                  <a:cubicBezTo>
                    <a:pt x="2049" y="7644"/>
                    <a:pt x="2001" y="7787"/>
                    <a:pt x="1787" y="7597"/>
                  </a:cubicBezTo>
                  <a:cubicBezTo>
                    <a:pt x="1989" y="8168"/>
                    <a:pt x="2299" y="8014"/>
                    <a:pt x="2513" y="8109"/>
                  </a:cubicBezTo>
                  <a:lnTo>
                    <a:pt x="2513" y="8109"/>
                  </a:lnTo>
                  <a:cubicBezTo>
                    <a:pt x="2037" y="7966"/>
                    <a:pt x="1894" y="8323"/>
                    <a:pt x="1489" y="8335"/>
                  </a:cubicBezTo>
                  <a:cubicBezTo>
                    <a:pt x="1906" y="8692"/>
                    <a:pt x="2168" y="8406"/>
                    <a:pt x="2466" y="8299"/>
                  </a:cubicBezTo>
                  <a:lnTo>
                    <a:pt x="2466" y="8299"/>
                  </a:lnTo>
                  <a:cubicBezTo>
                    <a:pt x="1739" y="8597"/>
                    <a:pt x="1906" y="9002"/>
                    <a:pt x="1620" y="9347"/>
                  </a:cubicBezTo>
                  <a:cubicBezTo>
                    <a:pt x="1965" y="9049"/>
                    <a:pt x="2370" y="9216"/>
                    <a:pt x="2656" y="8490"/>
                  </a:cubicBezTo>
                  <a:lnTo>
                    <a:pt x="2656" y="8490"/>
                  </a:lnTo>
                  <a:cubicBezTo>
                    <a:pt x="2549" y="8787"/>
                    <a:pt x="2263" y="9049"/>
                    <a:pt x="2620" y="9466"/>
                  </a:cubicBezTo>
                  <a:cubicBezTo>
                    <a:pt x="2644" y="9073"/>
                    <a:pt x="3001" y="8930"/>
                    <a:pt x="2847" y="8442"/>
                  </a:cubicBezTo>
                  <a:lnTo>
                    <a:pt x="2847" y="8442"/>
                  </a:lnTo>
                  <a:cubicBezTo>
                    <a:pt x="2942" y="8656"/>
                    <a:pt x="2787" y="8978"/>
                    <a:pt x="3370" y="9180"/>
                  </a:cubicBezTo>
                  <a:cubicBezTo>
                    <a:pt x="3180" y="8954"/>
                    <a:pt x="3323" y="8906"/>
                    <a:pt x="3275" y="8680"/>
                  </a:cubicBezTo>
                  <a:cubicBezTo>
                    <a:pt x="3573" y="8740"/>
                    <a:pt x="3954" y="8454"/>
                    <a:pt x="3775" y="8144"/>
                  </a:cubicBezTo>
                  <a:cubicBezTo>
                    <a:pt x="3644" y="8466"/>
                    <a:pt x="3394" y="8359"/>
                    <a:pt x="3275" y="8228"/>
                  </a:cubicBezTo>
                  <a:cubicBezTo>
                    <a:pt x="3239" y="8192"/>
                    <a:pt x="3216" y="8133"/>
                    <a:pt x="3216" y="8073"/>
                  </a:cubicBezTo>
                  <a:cubicBezTo>
                    <a:pt x="3216" y="7990"/>
                    <a:pt x="3275" y="7859"/>
                    <a:pt x="3358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42" y="8025"/>
                    <a:pt x="3466" y="8025"/>
                  </a:cubicBezTo>
                  <a:cubicBezTo>
                    <a:pt x="3549" y="8014"/>
                    <a:pt x="3620" y="7942"/>
                    <a:pt x="3620" y="7859"/>
                  </a:cubicBezTo>
                  <a:cubicBezTo>
                    <a:pt x="3620" y="7811"/>
                    <a:pt x="3609" y="7763"/>
                    <a:pt x="3573" y="7716"/>
                  </a:cubicBezTo>
                  <a:cubicBezTo>
                    <a:pt x="3561" y="7704"/>
                    <a:pt x="3549" y="7692"/>
                    <a:pt x="3537" y="7680"/>
                  </a:cubicBezTo>
                  <a:lnTo>
                    <a:pt x="3525" y="7680"/>
                  </a:lnTo>
                  <a:cubicBezTo>
                    <a:pt x="3478" y="7656"/>
                    <a:pt x="3430" y="7644"/>
                    <a:pt x="3382" y="7656"/>
                  </a:cubicBezTo>
                  <a:cubicBezTo>
                    <a:pt x="3620" y="7311"/>
                    <a:pt x="3930" y="7037"/>
                    <a:pt x="4311" y="6859"/>
                  </a:cubicBezTo>
                  <a:cubicBezTo>
                    <a:pt x="3275" y="7502"/>
                    <a:pt x="4371" y="8049"/>
                    <a:pt x="3859" y="8561"/>
                  </a:cubicBezTo>
                  <a:cubicBezTo>
                    <a:pt x="3882" y="8549"/>
                    <a:pt x="3894" y="8525"/>
                    <a:pt x="3918" y="8514"/>
                  </a:cubicBezTo>
                  <a:cubicBezTo>
                    <a:pt x="3894" y="8525"/>
                    <a:pt x="3882" y="8549"/>
                    <a:pt x="3859" y="8561"/>
                  </a:cubicBezTo>
                  <a:cubicBezTo>
                    <a:pt x="4156" y="8395"/>
                    <a:pt x="4311" y="8240"/>
                    <a:pt x="4371" y="8085"/>
                  </a:cubicBezTo>
                  <a:cubicBezTo>
                    <a:pt x="4501" y="7704"/>
                    <a:pt x="4132" y="7537"/>
                    <a:pt x="4144" y="7335"/>
                  </a:cubicBezTo>
                  <a:cubicBezTo>
                    <a:pt x="4323" y="7490"/>
                    <a:pt x="4466" y="7430"/>
                    <a:pt x="4537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7" y="6728"/>
                    <a:pt x="5049" y="6680"/>
                    <a:pt x="5144" y="6144"/>
                  </a:cubicBezTo>
                  <a:cubicBezTo>
                    <a:pt x="5204" y="6073"/>
                    <a:pt x="5252" y="5989"/>
                    <a:pt x="5299" y="5918"/>
                  </a:cubicBezTo>
                  <a:cubicBezTo>
                    <a:pt x="5275" y="6001"/>
                    <a:pt x="5252" y="6085"/>
                    <a:pt x="5240" y="6180"/>
                  </a:cubicBezTo>
                  <a:cubicBezTo>
                    <a:pt x="4930" y="6620"/>
                    <a:pt x="5216" y="6978"/>
                    <a:pt x="5228" y="7252"/>
                  </a:cubicBezTo>
                  <a:cubicBezTo>
                    <a:pt x="5228" y="7430"/>
                    <a:pt x="5049" y="7573"/>
                    <a:pt x="4894" y="7394"/>
                  </a:cubicBezTo>
                  <a:cubicBezTo>
                    <a:pt x="4823" y="7573"/>
                    <a:pt x="4882" y="7704"/>
                    <a:pt x="5109" y="7740"/>
                  </a:cubicBezTo>
                  <a:cubicBezTo>
                    <a:pt x="4978" y="7883"/>
                    <a:pt x="4597" y="7740"/>
                    <a:pt x="4418" y="8109"/>
                  </a:cubicBezTo>
                  <a:cubicBezTo>
                    <a:pt x="4347" y="8264"/>
                    <a:pt x="4347" y="8466"/>
                    <a:pt x="4442" y="8799"/>
                  </a:cubicBezTo>
                  <a:lnTo>
                    <a:pt x="4442" y="8799"/>
                  </a:lnTo>
                  <a:cubicBezTo>
                    <a:pt x="4442" y="8085"/>
                    <a:pt x="5609" y="8466"/>
                    <a:pt x="5335" y="7299"/>
                  </a:cubicBezTo>
                  <a:lnTo>
                    <a:pt x="5335" y="7299"/>
                  </a:lnTo>
                  <a:cubicBezTo>
                    <a:pt x="5466" y="7680"/>
                    <a:pt x="5502" y="8109"/>
                    <a:pt x="5418" y="8514"/>
                  </a:cubicBezTo>
                  <a:cubicBezTo>
                    <a:pt x="5394" y="8478"/>
                    <a:pt x="5359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2" y="8430"/>
                    <a:pt x="5240" y="8430"/>
                  </a:cubicBezTo>
                  <a:cubicBezTo>
                    <a:pt x="5133" y="8442"/>
                    <a:pt x="5061" y="8514"/>
                    <a:pt x="5061" y="8621"/>
                  </a:cubicBezTo>
                  <a:cubicBezTo>
                    <a:pt x="5061" y="8668"/>
                    <a:pt x="5085" y="8716"/>
                    <a:pt x="5133" y="8752"/>
                  </a:cubicBezTo>
                  <a:cubicBezTo>
                    <a:pt x="5133" y="8752"/>
                    <a:pt x="5144" y="8764"/>
                    <a:pt x="5156" y="8764"/>
                  </a:cubicBezTo>
                  <a:cubicBezTo>
                    <a:pt x="5121" y="8621"/>
                    <a:pt x="5252" y="8597"/>
                    <a:pt x="5311" y="8668"/>
                  </a:cubicBezTo>
                  <a:cubicBezTo>
                    <a:pt x="5359" y="8728"/>
                    <a:pt x="5311" y="8883"/>
                    <a:pt x="5252" y="8930"/>
                  </a:cubicBezTo>
                  <a:cubicBezTo>
                    <a:pt x="5204" y="8966"/>
                    <a:pt x="5144" y="8990"/>
                    <a:pt x="5085" y="9002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42" y="8680"/>
                    <a:pt x="4513" y="9145"/>
                    <a:pt x="4763" y="9323"/>
                  </a:cubicBezTo>
                  <a:cubicBezTo>
                    <a:pt x="4573" y="9442"/>
                    <a:pt x="4644" y="9585"/>
                    <a:pt x="4347" y="9597"/>
                  </a:cubicBezTo>
                  <a:cubicBezTo>
                    <a:pt x="4906" y="9871"/>
                    <a:pt x="5013" y="9538"/>
                    <a:pt x="5240" y="9454"/>
                  </a:cubicBezTo>
                  <a:lnTo>
                    <a:pt x="5240" y="9454"/>
                  </a:lnTo>
                  <a:cubicBezTo>
                    <a:pt x="4787" y="9680"/>
                    <a:pt x="4942" y="10049"/>
                    <a:pt x="4680" y="10335"/>
                  </a:cubicBezTo>
                  <a:cubicBezTo>
                    <a:pt x="5216" y="10288"/>
                    <a:pt x="5204" y="9907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30" y="10514"/>
                    <a:pt x="5466" y="10966"/>
                  </a:cubicBezTo>
                  <a:cubicBezTo>
                    <a:pt x="5514" y="10514"/>
                    <a:pt x="5918" y="10335"/>
                    <a:pt x="5609" y="9621"/>
                  </a:cubicBezTo>
                  <a:lnTo>
                    <a:pt x="5609" y="9621"/>
                  </a:lnTo>
                  <a:cubicBezTo>
                    <a:pt x="5740" y="9907"/>
                    <a:pt x="5728" y="10288"/>
                    <a:pt x="6264" y="10335"/>
                  </a:cubicBezTo>
                  <a:cubicBezTo>
                    <a:pt x="6002" y="10038"/>
                    <a:pt x="6156" y="9680"/>
                    <a:pt x="5704" y="9454"/>
                  </a:cubicBezTo>
                  <a:lnTo>
                    <a:pt x="5704" y="9454"/>
                  </a:lnTo>
                  <a:cubicBezTo>
                    <a:pt x="5930" y="9538"/>
                    <a:pt x="6037" y="9871"/>
                    <a:pt x="6597" y="9597"/>
                  </a:cubicBezTo>
                  <a:cubicBezTo>
                    <a:pt x="6299" y="9585"/>
                    <a:pt x="6371" y="9454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87" y="8906"/>
                    <a:pt x="6025" y="9002"/>
                    <a:pt x="5859" y="8990"/>
                  </a:cubicBezTo>
                  <a:cubicBezTo>
                    <a:pt x="5799" y="8990"/>
                    <a:pt x="5740" y="8966"/>
                    <a:pt x="5692" y="8930"/>
                  </a:cubicBezTo>
                  <a:cubicBezTo>
                    <a:pt x="5644" y="8883"/>
                    <a:pt x="5585" y="8728"/>
                    <a:pt x="5644" y="8668"/>
                  </a:cubicBezTo>
                  <a:cubicBezTo>
                    <a:pt x="5692" y="8597"/>
                    <a:pt x="5835" y="8621"/>
                    <a:pt x="5787" y="8764"/>
                  </a:cubicBezTo>
                  <a:cubicBezTo>
                    <a:pt x="5799" y="8764"/>
                    <a:pt x="5811" y="8752"/>
                    <a:pt x="5823" y="8752"/>
                  </a:cubicBezTo>
                  <a:cubicBezTo>
                    <a:pt x="5859" y="8716"/>
                    <a:pt x="5883" y="8668"/>
                    <a:pt x="5883" y="8621"/>
                  </a:cubicBezTo>
                  <a:cubicBezTo>
                    <a:pt x="5883" y="8514"/>
                    <a:pt x="5811" y="8442"/>
                    <a:pt x="5704" y="8430"/>
                  </a:cubicBezTo>
                  <a:cubicBezTo>
                    <a:pt x="5692" y="8430"/>
                    <a:pt x="5668" y="8430"/>
                    <a:pt x="5656" y="8430"/>
                  </a:cubicBezTo>
                  <a:lnTo>
                    <a:pt x="5644" y="8430"/>
                  </a:lnTo>
                  <a:cubicBezTo>
                    <a:pt x="5597" y="8442"/>
                    <a:pt x="5549" y="8478"/>
                    <a:pt x="5525" y="8514"/>
                  </a:cubicBezTo>
                  <a:cubicBezTo>
                    <a:pt x="5442" y="8109"/>
                    <a:pt x="5478" y="7680"/>
                    <a:pt x="5621" y="7299"/>
                  </a:cubicBezTo>
                  <a:cubicBezTo>
                    <a:pt x="5335" y="8478"/>
                    <a:pt x="6502" y="8085"/>
                    <a:pt x="6514" y="8811"/>
                  </a:cubicBezTo>
                  <a:lnTo>
                    <a:pt x="6514" y="8728"/>
                  </a:lnTo>
                  <a:cubicBezTo>
                    <a:pt x="6514" y="8752"/>
                    <a:pt x="6514" y="8787"/>
                    <a:pt x="6514" y="8811"/>
                  </a:cubicBezTo>
                  <a:cubicBezTo>
                    <a:pt x="6597" y="8478"/>
                    <a:pt x="6597" y="8264"/>
                    <a:pt x="6526" y="8121"/>
                  </a:cubicBezTo>
                  <a:cubicBezTo>
                    <a:pt x="6347" y="7752"/>
                    <a:pt x="5966" y="7894"/>
                    <a:pt x="5835" y="7740"/>
                  </a:cubicBezTo>
                  <a:cubicBezTo>
                    <a:pt x="6073" y="7716"/>
                    <a:pt x="6133" y="7573"/>
                    <a:pt x="6049" y="7394"/>
                  </a:cubicBezTo>
                  <a:cubicBezTo>
                    <a:pt x="5895" y="7585"/>
                    <a:pt x="5704" y="7442"/>
                    <a:pt x="5716" y="7263"/>
                  </a:cubicBezTo>
                  <a:cubicBezTo>
                    <a:pt x="5728" y="6990"/>
                    <a:pt x="6014" y="6644"/>
                    <a:pt x="5704" y="6192"/>
                  </a:cubicBezTo>
                  <a:cubicBezTo>
                    <a:pt x="5692" y="6097"/>
                    <a:pt x="5680" y="6013"/>
                    <a:pt x="5644" y="5918"/>
                  </a:cubicBezTo>
                  <a:cubicBezTo>
                    <a:pt x="5692" y="6001"/>
                    <a:pt x="5740" y="6073"/>
                    <a:pt x="5799" y="6156"/>
                  </a:cubicBezTo>
                  <a:cubicBezTo>
                    <a:pt x="5895" y="6692"/>
                    <a:pt x="6347" y="6728"/>
                    <a:pt x="6549" y="6918"/>
                  </a:cubicBezTo>
                  <a:cubicBezTo>
                    <a:pt x="6680" y="7037"/>
                    <a:pt x="6645" y="7275"/>
                    <a:pt x="6406" y="7252"/>
                  </a:cubicBezTo>
                  <a:cubicBezTo>
                    <a:pt x="6478" y="7430"/>
                    <a:pt x="6621" y="7490"/>
                    <a:pt x="6799" y="7347"/>
                  </a:cubicBezTo>
                  <a:cubicBezTo>
                    <a:pt x="6811" y="7537"/>
                    <a:pt x="6454" y="7704"/>
                    <a:pt x="6585" y="8097"/>
                  </a:cubicBezTo>
                  <a:cubicBezTo>
                    <a:pt x="6633" y="8252"/>
                    <a:pt x="6776" y="8395"/>
                    <a:pt x="7085" y="8573"/>
                  </a:cubicBezTo>
                  <a:lnTo>
                    <a:pt x="7085" y="8573"/>
                  </a:lnTo>
                  <a:cubicBezTo>
                    <a:pt x="6585" y="8061"/>
                    <a:pt x="7669" y="7513"/>
                    <a:pt x="6645" y="6871"/>
                  </a:cubicBezTo>
                  <a:lnTo>
                    <a:pt x="6645" y="6871"/>
                  </a:lnTo>
                  <a:cubicBezTo>
                    <a:pt x="7026" y="7049"/>
                    <a:pt x="7347" y="7323"/>
                    <a:pt x="7573" y="7668"/>
                  </a:cubicBezTo>
                  <a:cubicBezTo>
                    <a:pt x="7526" y="7668"/>
                    <a:pt x="7478" y="7668"/>
                    <a:pt x="7442" y="7704"/>
                  </a:cubicBezTo>
                  <a:lnTo>
                    <a:pt x="7430" y="7704"/>
                  </a:lnTo>
                  <a:cubicBezTo>
                    <a:pt x="7407" y="7704"/>
                    <a:pt x="7395" y="7716"/>
                    <a:pt x="7383" y="7740"/>
                  </a:cubicBezTo>
                  <a:cubicBezTo>
                    <a:pt x="7252" y="7871"/>
                    <a:pt x="7383" y="8097"/>
                    <a:pt x="7561" y="8037"/>
                  </a:cubicBezTo>
                  <a:cubicBezTo>
                    <a:pt x="7430" y="7966"/>
                    <a:pt x="7514" y="7847"/>
                    <a:pt x="7597" y="7859"/>
                  </a:cubicBezTo>
                  <a:cubicBezTo>
                    <a:pt x="7692" y="7871"/>
                    <a:pt x="7752" y="8002"/>
                    <a:pt x="7752" y="8085"/>
                  </a:cubicBezTo>
                  <a:cubicBezTo>
                    <a:pt x="7752" y="8144"/>
                    <a:pt x="7728" y="8204"/>
                    <a:pt x="7680" y="8240"/>
                  </a:cubicBezTo>
                  <a:cubicBezTo>
                    <a:pt x="7573" y="8371"/>
                    <a:pt x="7311" y="8478"/>
                    <a:pt x="7180" y="8156"/>
                  </a:cubicBezTo>
                  <a:cubicBezTo>
                    <a:pt x="7014" y="8466"/>
                    <a:pt x="7383" y="8752"/>
                    <a:pt x="7680" y="8692"/>
                  </a:cubicBezTo>
                  <a:cubicBezTo>
                    <a:pt x="7645" y="8918"/>
                    <a:pt x="7788" y="8966"/>
                    <a:pt x="7597" y="9192"/>
                  </a:cubicBezTo>
                  <a:cubicBezTo>
                    <a:pt x="8169" y="8990"/>
                    <a:pt x="8014" y="8668"/>
                    <a:pt x="8109" y="8454"/>
                  </a:cubicBezTo>
                  <a:lnTo>
                    <a:pt x="8109" y="8454"/>
                  </a:lnTo>
                  <a:cubicBezTo>
                    <a:pt x="7966" y="8930"/>
                    <a:pt x="8323" y="9085"/>
                    <a:pt x="8335" y="9478"/>
                  </a:cubicBezTo>
                  <a:cubicBezTo>
                    <a:pt x="8692" y="9061"/>
                    <a:pt x="8407" y="8799"/>
                    <a:pt x="8300" y="8502"/>
                  </a:cubicBezTo>
                  <a:lnTo>
                    <a:pt x="8300" y="8502"/>
                  </a:lnTo>
                  <a:cubicBezTo>
                    <a:pt x="8597" y="9228"/>
                    <a:pt x="9002" y="9061"/>
                    <a:pt x="9347" y="9359"/>
                  </a:cubicBezTo>
                  <a:cubicBezTo>
                    <a:pt x="9050" y="9002"/>
                    <a:pt x="9216" y="8597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66" y="8347"/>
                  </a:cubicBezTo>
                  <a:cubicBezTo>
                    <a:pt x="9073" y="8335"/>
                    <a:pt x="8931" y="7966"/>
                    <a:pt x="8442" y="8121"/>
                  </a:cubicBezTo>
                  <a:lnTo>
                    <a:pt x="8442" y="8121"/>
                  </a:lnTo>
                  <a:cubicBezTo>
                    <a:pt x="8669" y="8025"/>
                    <a:pt x="8978" y="8180"/>
                    <a:pt x="9181" y="7597"/>
                  </a:cubicBezTo>
                  <a:cubicBezTo>
                    <a:pt x="8954" y="7799"/>
                    <a:pt x="8907" y="7656"/>
                    <a:pt x="8681" y="7692"/>
                  </a:cubicBezTo>
                  <a:cubicBezTo>
                    <a:pt x="8752" y="7394"/>
                    <a:pt x="8454" y="7013"/>
                    <a:pt x="8145" y="7192"/>
                  </a:cubicBezTo>
                  <a:cubicBezTo>
                    <a:pt x="8478" y="7323"/>
                    <a:pt x="8359" y="7585"/>
                    <a:pt x="8240" y="7692"/>
                  </a:cubicBezTo>
                  <a:cubicBezTo>
                    <a:pt x="8192" y="7728"/>
                    <a:pt x="8133" y="7752"/>
                    <a:pt x="8073" y="7763"/>
                  </a:cubicBezTo>
                  <a:cubicBezTo>
                    <a:pt x="8002" y="7763"/>
                    <a:pt x="7859" y="7692"/>
                    <a:pt x="7847" y="7609"/>
                  </a:cubicBezTo>
                  <a:cubicBezTo>
                    <a:pt x="7835" y="7525"/>
                    <a:pt x="7954" y="7442"/>
                    <a:pt x="8026" y="7573"/>
                  </a:cubicBezTo>
                  <a:cubicBezTo>
                    <a:pt x="8026" y="7549"/>
                    <a:pt x="8038" y="7525"/>
                    <a:pt x="8026" y="7502"/>
                  </a:cubicBezTo>
                  <a:cubicBezTo>
                    <a:pt x="8026" y="7418"/>
                    <a:pt x="7954" y="7347"/>
                    <a:pt x="7871" y="7347"/>
                  </a:cubicBezTo>
                  <a:cubicBezTo>
                    <a:pt x="7811" y="7347"/>
                    <a:pt x="7764" y="7359"/>
                    <a:pt x="7728" y="7394"/>
                  </a:cubicBezTo>
                  <a:cubicBezTo>
                    <a:pt x="7716" y="7406"/>
                    <a:pt x="7704" y="7418"/>
                    <a:pt x="7692" y="7442"/>
                  </a:cubicBezTo>
                  <a:lnTo>
                    <a:pt x="7680" y="7442"/>
                  </a:lnTo>
                  <a:cubicBezTo>
                    <a:pt x="7657" y="7490"/>
                    <a:pt x="7657" y="7537"/>
                    <a:pt x="7657" y="7585"/>
                  </a:cubicBezTo>
                  <a:cubicBezTo>
                    <a:pt x="7323" y="7359"/>
                    <a:pt x="7038" y="7037"/>
                    <a:pt x="6859" y="6656"/>
                  </a:cubicBezTo>
                  <a:cubicBezTo>
                    <a:pt x="7502" y="7692"/>
                    <a:pt x="8050" y="6597"/>
                    <a:pt x="8562" y="7109"/>
                  </a:cubicBezTo>
                  <a:cubicBezTo>
                    <a:pt x="8550" y="7085"/>
                    <a:pt x="8526" y="7073"/>
                    <a:pt x="8514" y="7049"/>
                  </a:cubicBezTo>
                  <a:cubicBezTo>
                    <a:pt x="8526" y="7073"/>
                    <a:pt x="8550" y="7085"/>
                    <a:pt x="8562" y="7109"/>
                  </a:cubicBezTo>
                  <a:cubicBezTo>
                    <a:pt x="8395" y="6811"/>
                    <a:pt x="8240" y="6656"/>
                    <a:pt x="8085" y="6609"/>
                  </a:cubicBezTo>
                  <a:cubicBezTo>
                    <a:pt x="7704" y="6478"/>
                    <a:pt x="7538" y="6835"/>
                    <a:pt x="7335" y="6823"/>
                  </a:cubicBezTo>
                  <a:cubicBezTo>
                    <a:pt x="7490" y="6644"/>
                    <a:pt x="7430" y="6501"/>
                    <a:pt x="7240" y="6442"/>
                  </a:cubicBezTo>
                  <a:cubicBezTo>
                    <a:pt x="7264" y="6668"/>
                    <a:pt x="7038" y="6704"/>
                    <a:pt x="6907" y="6573"/>
                  </a:cubicBezTo>
                  <a:cubicBezTo>
                    <a:pt x="6728" y="6370"/>
                    <a:pt x="6680" y="5918"/>
                    <a:pt x="6145" y="5823"/>
                  </a:cubicBezTo>
                  <a:cubicBezTo>
                    <a:pt x="6073" y="5763"/>
                    <a:pt x="6002" y="5716"/>
                    <a:pt x="5918" y="5668"/>
                  </a:cubicBezTo>
                  <a:cubicBezTo>
                    <a:pt x="6002" y="5704"/>
                    <a:pt x="6097" y="5716"/>
                    <a:pt x="6180" y="5728"/>
                  </a:cubicBezTo>
                  <a:cubicBezTo>
                    <a:pt x="6633" y="6037"/>
                    <a:pt x="6978" y="5751"/>
                    <a:pt x="7252" y="5739"/>
                  </a:cubicBezTo>
                  <a:cubicBezTo>
                    <a:pt x="7430" y="5728"/>
                    <a:pt x="7573" y="5918"/>
                    <a:pt x="7395" y="6073"/>
                  </a:cubicBezTo>
                  <a:cubicBezTo>
                    <a:pt x="7573" y="6156"/>
                    <a:pt x="7704" y="6097"/>
                    <a:pt x="7740" y="5858"/>
                  </a:cubicBezTo>
                  <a:cubicBezTo>
                    <a:pt x="7883" y="5989"/>
                    <a:pt x="7740" y="6370"/>
                    <a:pt x="8109" y="6549"/>
                  </a:cubicBezTo>
                  <a:cubicBezTo>
                    <a:pt x="8264" y="6620"/>
                    <a:pt x="8466" y="6632"/>
                    <a:pt x="8800" y="6537"/>
                  </a:cubicBezTo>
                  <a:lnTo>
                    <a:pt x="8800" y="6537"/>
                  </a:lnTo>
                  <a:cubicBezTo>
                    <a:pt x="8085" y="6525"/>
                    <a:pt x="8466" y="5370"/>
                    <a:pt x="7299" y="5644"/>
                  </a:cubicBezTo>
                  <a:lnTo>
                    <a:pt x="7299" y="5644"/>
                  </a:lnTo>
                  <a:cubicBezTo>
                    <a:pt x="7680" y="5501"/>
                    <a:pt x="8109" y="5466"/>
                    <a:pt x="8514" y="5549"/>
                  </a:cubicBezTo>
                  <a:cubicBezTo>
                    <a:pt x="8478" y="5573"/>
                    <a:pt x="8442" y="5620"/>
                    <a:pt x="8431" y="5668"/>
                  </a:cubicBezTo>
                  <a:lnTo>
                    <a:pt x="8431" y="5680"/>
                  </a:lnTo>
                  <a:cubicBezTo>
                    <a:pt x="8431" y="5692"/>
                    <a:pt x="8431" y="5716"/>
                    <a:pt x="8431" y="5728"/>
                  </a:cubicBezTo>
                  <a:cubicBezTo>
                    <a:pt x="8431" y="5918"/>
                    <a:pt x="8681" y="5978"/>
                    <a:pt x="8764" y="5811"/>
                  </a:cubicBezTo>
                  <a:cubicBezTo>
                    <a:pt x="8621" y="5858"/>
                    <a:pt x="8597" y="5716"/>
                    <a:pt x="8669" y="5668"/>
                  </a:cubicBezTo>
                  <a:cubicBezTo>
                    <a:pt x="8728" y="5608"/>
                    <a:pt x="8871" y="5668"/>
                    <a:pt x="8931" y="5716"/>
                  </a:cubicBezTo>
                  <a:cubicBezTo>
                    <a:pt x="8966" y="5763"/>
                    <a:pt x="8990" y="5823"/>
                    <a:pt x="8990" y="5882"/>
                  </a:cubicBezTo>
                  <a:cubicBezTo>
                    <a:pt x="9002" y="6049"/>
                    <a:pt x="8907" y="6311"/>
                    <a:pt x="8585" y="6180"/>
                  </a:cubicBezTo>
                  <a:cubicBezTo>
                    <a:pt x="8681" y="6525"/>
                    <a:pt x="9145" y="6466"/>
                    <a:pt x="9324" y="6204"/>
                  </a:cubicBezTo>
                  <a:cubicBezTo>
                    <a:pt x="9443" y="6394"/>
                    <a:pt x="9574" y="6323"/>
                    <a:pt x="9597" y="6620"/>
                  </a:cubicBezTo>
                  <a:cubicBezTo>
                    <a:pt x="9871" y="6061"/>
                    <a:pt x="9538" y="5954"/>
                    <a:pt x="9454" y="5728"/>
                  </a:cubicBezTo>
                  <a:lnTo>
                    <a:pt x="9454" y="5728"/>
                  </a:lnTo>
                  <a:cubicBezTo>
                    <a:pt x="9681" y="6180"/>
                    <a:pt x="10038" y="6025"/>
                    <a:pt x="10336" y="6287"/>
                  </a:cubicBezTo>
                  <a:cubicBezTo>
                    <a:pt x="10288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6" y="5930"/>
                    <a:pt x="10514" y="5537"/>
                    <a:pt x="10955" y="5489"/>
                  </a:cubicBezTo>
                  <a:cubicBezTo>
                    <a:pt x="10514" y="5454"/>
                    <a:pt x="10336" y="5049"/>
                    <a:pt x="9621" y="5358"/>
                  </a:cubicBezTo>
                  <a:lnTo>
                    <a:pt x="9621" y="5358"/>
                  </a:lnTo>
                  <a:cubicBezTo>
                    <a:pt x="9907" y="5227"/>
                    <a:pt x="10288" y="5239"/>
                    <a:pt x="10336" y="4704"/>
                  </a:cubicBezTo>
                  <a:cubicBezTo>
                    <a:pt x="10038" y="4966"/>
                    <a:pt x="9681" y="4811"/>
                    <a:pt x="9454" y="5263"/>
                  </a:cubicBezTo>
                  <a:lnTo>
                    <a:pt x="9454" y="5263"/>
                  </a:lnTo>
                  <a:cubicBezTo>
                    <a:pt x="9538" y="5037"/>
                    <a:pt x="9859" y="4930"/>
                    <a:pt x="9597" y="4370"/>
                  </a:cubicBezTo>
                  <a:cubicBezTo>
                    <a:pt x="9562" y="4644"/>
                    <a:pt x="9431" y="4573"/>
                    <a:pt x="9300" y="4775"/>
                  </a:cubicBezTo>
                  <a:close/>
                  <a:moveTo>
                    <a:pt x="4609" y="5728"/>
                  </a:moveTo>
                  <a:cubicBezTo>
                    <a:pt x="4478" y="5811"/>
                    <a:pt x="4323" y="5823"/>
                    <a:pt x="4168" y="5799"/>
                  </a:cubicBezTo>
                  <a:cubicBezTo>
                    <a:pt x="3978" y="5751"/>
                    <a:pt x="3799" y="5608"/>
                    <a:pt x="3442" y="5525"/>
                  </a:cubicBezTo>
                  <a:cubicBezTo>
                    <a:pt x="3358" y="5501"/>
                    <a:pt x="3251" y="5489"/>
                    <a:pt x="3144" y="5477"/>
                  </a:cubicBezTo>
                  <a:cubicBezTo>
                    <a:pt x="3263" y="5466"/>
                    <a:pt x="3358" y="5454"/>
                    <a:pt x="3442" y="5430"/>
                  </a:cubicBezTo>
                  <a:cubicBezTo>
                    <a:pt x="3799" y="5358"/>
                    <a:pt x="3978" y="5204"/>
                    <a:pt x="4168" y="5156"/>
                  </a:cubicBezTo>
                  <a:cubicBezTo>
                    <a:pt x="4323" y="5132"/>
                    <a:pt x="4478" y="5156"/>
                    <a:pt x="4609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44"/>
                    <a:pt x="4382" y="5739"/>
                    <a:pt x="4609" y="5728"/>
                  </a:cubicBezTo>
                  <a:close/>
                  <a:moveTo>
                    <a:pt x="4287" y="4084"/>
                  </a:moveTo>
                  <a:close/>
                  <a:moveTo>
                    <a:pt x="4287" y="6871"/>
                  </a:moveTo>
                  <a:close/>
                  <a:moveTo>
                    <a:pt x="4775" y="6609"/>
                  </a:moveTo>
                  <a:cubicBezTo>
                    <a:pt x="4609" y="6716"/>
                    <a:pt x="4371" y="6740"/>
                    <a:pt x="4073" y="6942"/>
                  </a:cubicBezTo>
                  <a:cubicBezTo>
                    <a:pt x="3990" y="6990"/>
                    <a:pt x="3906" y="7049"/>
                    <a:pt x="3823" y="7121"/>
                  </a:cubicBezTo>
                  <a:cubicBezTo>
                    <a:pt x="3882" y="7037"/>
                    <a:pt x="3942" y="6954"/>
                    <a:pt x="4001" y="6871"/>
                  </a:cubicBezTo>
                  <a:cubicBezTo>
                    <a:pt x="4192" y="6573"/>
                    <a:pt x="4228" y="6335"/>
                    <a:pt x="4323" y="6168"/>
                  </a:cubicBezTo>
                  <a:cubicBezTo>
                    <a:pt x="4406" y="6037"/>
                    <a:pt x="4537" y="5942"/>
                    <a:pt x="4680" y="5894"/>
                  </a:cubicBezTo>
                  <a:cubicBezTo>
                    <a:pt x="4513" y="6049"/>
                    <a:pt x="4430" y="6275"/>
                    <a:pt x="4430" y="6490"/>
                  </a:cubicBezTo>
                  <a:cubicBezTo>
                    <a:pt x="4656" y="6501"/>
                    <a:pt x="4882" y="6418"/>
                    <a:pt x="5025" y="6251"/>
                  </a:cubicBezTo>
                  <a:cubicBezTo>
                    <a:pt x="4990" y="6394"/>
                    <a:pt x="4906" y="6525"/>
                    <a:pt x="4775" y="6609"/>
                  </a:cubicBezTo>
                  <a:close/>
                  <a:moveTo>
                    <a:pt x="4442" y="4454"/>
                  </a:moveTo>
                  <a:cubicBezTo>
                    <a:pt x="4430" y="4680"/>
                    <a:pt x="4513" y="4894"/>
                    <a:pt x="4680" y="5049"/>
                  </a:cubicBezTo>
                  <a:cubicBezTo>
                    <a:pt x="4537" y="5013"/>
                    <a:pt x="4406" y="4918"/>
                    <a:pt x="4323" y="4787"/>
                  </a:cubicBezTo>
                  <a:cubicBezTo>
                    <a:pt x="4228" y="4620"/>
                    <a:pt x="4204" y="4382"/>
                    <a:pt x="4001" y="4084"/>
                  </a:cubicBezTo>
                  <a:cubicBezTo>
                    <a:pt x="3942" y="4001"/>
                    <a:pt x="3882" y="3918"/>
                    <a:pt x="3823" y="3834"/>
                  </a:cubicBezTo>
                  <a:cubicBezTo>
                    <a:pt x="3906" y="3894"/>
                    <a:pt x="3990" y="3953"/>
                    <a:pt x="4073" y="4013"/>
                  </a:cubicBezTo>
                  <a:cubicBezTo>
                    <a:pt x="4371" y="4204"/>
                    <a:pt x="4609" y="4239"/>
                    <a:pt x="4775" y="4334"/>
                  </a:cubicBezTo>
                  <a:cubicBezTo>
                    <a:pt x="4906" y="4418"/>
                    <a:pt x="5002" y="4549"/>
                    <a:pt x="5037" y="4692"/>
                  </a:cubicBezTo>
                  <a:cubicBezTo>
                    <a:pt x="4882" y="4525"/>
                    <a:pt x="4656" y="4442"/>
                    <a:pt x="4430" y="4454"/>
                  </a:cubicBezTo>
                  <a:close/>
                  <a:moveTo>
                    <a:pt x="5621" y="7299"/>
                  </a:moveTo>
                  <a:close/>
                  <a:moveTo>
                    <a:pt x="5716" y="6335"/>
                  </a:moveTo>
                  <a:cubicBezTo>
                    <a:pt x="5787" y="6466"/>
                    <a:pt x="5811" y="6620"/>
                    <a:pt x="5775" y="6763"/>
                  </a:cubicBezTo>
                  <a:cubicBezTo>
                    <a:pt x="5728" y="6954"/>
                    <a:pt x="5585" y="7144"/>
                    <a:pt x="5514" y="7490"/>
                  </a:cubicBezTo>
                  <a:cubicBezTo>
                    <a:pt x="5490" y="7585"/>
                    <a:pt x="5478" y="7680"/>
                    <a:pt x="5466" y="7787"/>
                  </a:cubicBezTo>
                  <a:cubicBezTo>
                    <a:pt x="5454" y="7680"/>
                    <a:pt x="5430" y="7585"/>
                    <a:pt x="5418" y="7490"/>
                  </a:cubicBezTo>
                  <a:cubicBezTo>
                    <a:pt x="5335" y="7144"/>
                    <a:pt x="5192" y="6954"/>
                    <a:pt x="5144" y="6763"/>
                  </a:cubicBezTo>
                  <a:cubicBezTo>
                    <a:pt x="5109" y="6620"/>
                    <a:pt x="5133" y="6466"/>
                    <a:pt x="5204" y="6335"/>
                  </a:cubicBezTo>
                  <a:cubicBezTo>
                    <a:pt x="4990" y="6549"/>
                    <a:pt x="5144" y="6930"/>
                    <a:pt x="5466" y="6930"/>
                  </a:cubicBezTo>
                  <a:cubicBezTo>
                    <a:pt x="5775" y="6930"/>
                    <a:pt x="5930" y="6549"/>
                    <a:pt x="5716" y="6335"/>
                  </a:cubicBezTo>
                  <a:close/>
                  <a:moveTo>
                    <a:pt x="5466" y="4025"/>
                  </a:moveTo>
                  <a:cubicBezTo>
                    <a:pt x="5287" y="4180"/>
                    <a:pt x="5204" y="4394"/>
                    <a:pt x="5204" y="4620"/>
                  </a:cubicBezTo>
                  <a:cubicBezTo>
                    <a:pt x="5133" y="4489"/>
                    <a:pt x="5109" y="4334"/>
                    <a:pt x="5144" y="4192"/>
                  </a:cubicBezTo>
                  <a:cubicBezTo>
                    <a:pt x="5192" y="4001"/>
                    <a:pt x="5335" y="3811"/>
                    <a:pt x="5418" y="3465"/>
                  </a:cubicBezTo>
                  <a:cubicBezTo>
                    <a:pt x="5430" y="3358"/>
                    <a:pt x="5454" y="3263"/>
                    <a:pt x="5454" y="3168"/>
                  </a:cubicBezTo>
                  <a:cubicBezTo>
                    <a:pt x="5478" y="3275"/>
                    <a:pt x="5490" y="3370"/>
                    <a:pt x="5514" y="3465"/>
                  </a:cubicBezTo>
                  <a:cubicBezTo>
                    <a:pt x="5585" y="3811"/>
                    <a:pt x="5728" y="4001"/>
                    <a:pt x="5775" y="4192"/>
                  </a:cubicBezTo>
                  <a:cubicBezTo>
                    <a:pt x="5811" y="4334"/>
                    <a:pt x="5787" y="4489"/>
                    <a:pt x="5716" y="4620"/>
                  </a:cubicBezTo>
                  <a:cubicBezTo>
                    <a:pt x="5716" y="4394"/>
                    <a:pt x="5633" y="4180"/>
                    <a:pt x="5454" y="4025"/>
                  </a:cubicBezTo>
                  <a:close/>
                  <a:moveTo>
                    <a:pt x="6645" y="4084"/>
                  </a:moveTo>
                  <a:close/>
                  <a:moveTo>
                    <a:pt x="6859" y="6656"/>
                  </a:moveTo>
                  <a:close/>
                  <a:moveTo>
                    <a:pt x="6490" y="6513"/>
                  </a:moveTo>
                  <a:cubicBezTo>
                    <a:pt x="6502" y="6287"/>
                    <a:pt x="6406" y="6061"/>
                    <a:pt x="6240" y="5918"/>
                  </a:cubicBezTo>
                  <a:cubicBezTo>
                    <a:pt x="6383" y="5954"/>
                    <a:pt x="6514" y="6049"/>
                    <a:pt x="6597" y="6180"/>
                  </a:cubicBezTo>
                  <a:cubicBezTo>
                    <a:pt x="6704" y="6347"/>
                    <a:pt x="6728" y="6573"/>
                    <a:pt x="6918" y="6882"/>
                  </a:cubicBezTo>
                  <a:cubicBezTo>
                    <a:pt x="6978" y="6966"/>
                    <a:pt x="7038" y="7049"/>
                    <a:pt x="7097" y="7132"/>
                  </a:cubicBezTo>
                  <a:cubicBezTo>
                    <a:pt x="7026" y="7061"/>
                    <a:pt x="6942" y="7001"/>
                    <a:pt x="6847" y="6954"/>
                  </a:cubicBezTo>
                  <a:cubicBezTo>
                    <a:pt x="6549" y="6751"/>
                    <a:pt x="6311" y="6728"/>
                    <a:pt x="6145" y="6620"/>
                  </a:cubicBezTo>
                  <a:cubicBezTo>
                    <a:pt x="6014" y="6549"/>
                    <a:pt x="5930" y="6418"/>
                    <a:pt x="5883" y="6275"/>
                  </a:cubicBezTo>
                  <a:cubicBezTo>
                    <a:pt x="6037" y="6430"/>
                    <a:pt x="6264" y="6513"/>
                    <a:pt x="6490" y="6501"/>
                  </a:cubicBezTo>
                  <a:close/>
                  <a:moveTo>
                    <a:pt x="5895" y="4704"/>
                  </a:moveTo>
                  <a:cubicBezTo>
                    <a:pt x="5930" y="4561"/>
                    <a:pt x="6014" y="4430"/>
                    <a:pt x="6145" y="4346"/>
                  </a:cubicBezTo>
                  <a:cubicBezTo>
                    <a:pt x="6311" y="4239"/>
                    <a:pt x="6549" y="4215"/>
                    <a:pt x="6847" y="4025"/>
                  </a:cubicBezTo>
                  <a:cubicBezTo>
                    <a:pt x="6930" y="3965"/>
                    <a:pt x="7014" y="3906"/>
                    <a:pt x="7097" y="3846"/>
                  </a:cubicBezTo>
                  <a:cubicBezTo>
                    <a:pt x="7038" y="3918"/>
                    <a:pt x="6978" y="4001"/>
                    <a:pt x="6918" y="4096"/>
                  </a:cubicBezTo>
                  <a:cubicBezTo>
                    <a:pt x="6728" y="4394"/>
                    <a:pt x="6692" y="4632"/>
                    <a:pt x="6597" y="4799"/>
                  </a:cubicBezTo>
                  <a:cubicBezTo>
                    <a:pt x="6514" y="4918"/>
                    <a:pt x="6383" y="5013"/>
                    <a:pt x="6240" y="5061"/>
                  </a:cubicBezTo>
                  <a:cubicBezTo>
                    <a:pt x="6406" y="4906"/>
                    <a:pt x="6490" y="4692"/>
                    <a:pt x="6490" y="4465"/>
                  </a:cubicBezTo>
                  <a:cubicBezTo>
                    <a:pt x="6252" y="4442"/>
                    <a:pt x="6037" y="4525"/>
                    <a:pt x="5883" y="4692"/>
                  </a:cubicBezTo>
                  <a:close/>
                  <a:moveTo>
                    <a:pt x="7288" y="5335"/>
                  </a:moveTo>
                  <a:close/>
                  <a:moveTo>
                    <a:pt x="7478" y="5537"/>
                  </a:moveTo>
                  <a:cubicBezTo>
                    <a:pt x="7133" y="5608"/>
                    <a:pt x="6942" y="5751"/>
                    <a:pt x="6752" y="5799"/>
                  </a:cubicBezTo>
                  <a:cubicBezTo>
                    <a:pt x="6609" y="5835"/>
                    <a:pt x="6454" y="5811"/>
                    <a:pt x="6323" y="5739"/>
                  </a:cubicBezTo>
                  <a:cubicBezTo>
                    <a:pt x="6549" y="5751"/>
                    <a:pt x="6764" y="5656"/>
                    <a:pt x="6918" y="5489"/>
                  </a:cubicBezTo>
                  <a:cubicBezTo>
                    <a:pt x="6764" y="5311"/>
                    <a:pt x="6549" y="5227"/>
                    <a:pt x="6323" y="5227"/>
                  </a:cubicBezTo>
                  <a:cubicBezTo>
                    <a:pt x="6454" y="5156"/>
                    <a:pt x="6609" y="5132"/>
                    <a:pt x="6752" y="5168"/>
                  </a:cubicBezTo>
                  <a:cubicBezTo>
                    <a:pt x="6942" y="5216"/>
                    <a:pt x="7133" y="5358"/>
                    <a:pt x="7478" y="5442"/>
                  </a:cubicBezTo>
                  <a:cubicBezTo>
                    <a:pt x="7573" y="5454"/>
                    <a:pt x="7680" y="5477"/>
                    <a:pt x="7776" y="5489"/>
                  </a:cubicBezTo>
                  <a:cubicBezTo>
                    <a:pt x="7669" y="5489"/>
                    <a:pt x="7561" y="5501"/>
                    <a:pt x="7478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26"/>
            <p:cNvSpPr/>
            <p:nvPr/>
          </p:nvSpPr>
          <p:spPr>
            <a:xfrm>
              <a:off x="4501750" y="904400"/>
              <a:ext cx="2449725" cy="313475"/>
            </a:xfrm>
            <a:custGeom>
              <a:avLst/>
              <a:gdLst/>
              <a:ahLst/>
              <a:cxnLst/>
              <a:rect l="l" t="t" r="r" b="b"/>
              <a:pathLst>
                <a:path w="97989" h="12539" extrusionOk="0">
                  <a:moveTo>
                    <a:pt x="96155" y="4430"/>
                  </a:moveTo>
                  <a:lnTo>
                    <a:pt x="96155" y="1834"/>
                  </a:lnTo>
                  <a:lnTo>
                    <a:pt x="93559" y="1834"/>
                  </a:lnTo>
                  <a:lnTo>
                    <a:pt x="91774" y="48"/>
                  </a:lnTo>
                  <a:lnTo>
                    <a:pt x="91726" y="1"/>
                  </a:lnTo>
                  <a:lnTo>
                    <a:pt x="91690" y="48"/>
                  </a:lnTo>
                  <a:lnTo>
                    <a:pt x="89904" y="1834"/>
                  </a:lnTo>
                  <a:lnTo>
                    <a:pt x="87309" y="1834"/>
                  </a:lnTo>
                  <a:lnTo>
                    <a:pt x="87309" y="4430"/>
                  </a:lnTo>
                  <a:lnTo>
                    <a:pt x="85666" y="6061"/>
                  </a:lnTo>
                  <a:lnTo>
                    <a:pt x="84034" y="4430"/>
                  </a:lnTo>
                  <a:lnTo>
                    <a:pt x="84034" y="1834"/>
                  </a:lnTo>
                  <a:lnTo>
                    <a:pt x="81427" y="1834"/>
                  </a:lnTo>
                  <a:lnTo>
                    <a:pt x="79641" y="48"/>
                  </a:lnTo>
                  <a:lnTo>
                    <a:pt x="79593" y="1"/>
                  </a:lnTo>
                  <a:lnTo>
                    <a:pt x="79546" y="48"/>
                  </a:lnTo>
                  <a:lnTo>
                    <a:pt x="77760" y="1834"/>
                  </a:lnTo>
                  <a:lnTo>
                    <a:pt x="75164" y="1834"/>
                  </a:lnTo>
                  <a:lnTo>
                    <a:pt x="75164" y="4430"/>
                  </a:lnTo>
                  <a:lnTo>
                    <a:pt x="73414" y="6180"/>
                  </a:lnTo>
                  <a:lnTo>
                    <a:pt x="71664" y="4430"/>
                  </a:lnTo>
                  <a:lnTo>
                    <a:pt x="71664" y="1834"/>
                  </a:lnTo>
                  <a:lnTo>
                    <a:pt x="69068" y="1834"/>
                  </a:lnTo>
                  <a:lnTo>
                    <a:pt x="67282" y="48"/>
                  </a:lnTo>
                  <a:lnTo>
                    <a:pt x="67235" y="1"/>
                  </a:lnTo>
                  <a:lnTo>
                    <a:pt x="67199" y="48"/>
                  </a:lnTo>
                  <a:lnTo>
                    <a:pt x="65413" y="1834"/>
                  </a:lnTo>
                  <a:lnTo>
                    <a:pt x="62818" y="1834"/>
                  </a:lnTo>
                  <a:lnTo>
                    <a:pt x="62818" y="4430"/>
                  </a:lnTo>
                  <a:lnTo>
                    <a:pt x="61174" y="6061"/>
                  </a:lnTo>
                  <a:lnTo>
                    <a:pt x="59543" y="4430"/>
                  </a:lnTo>
                  <a:lnTo>
                    <a:pt x="59543" y="1834"/>
                  </a:lnTo>
                  <a:lnTo>
                    <a:pt x="56948" y="1834"/>
                  </a:lnTo>
                  <a:lnTo>
                    <a:pt x="55162" y="48"/>
                  </a:lnTo>
                  <a:lnTo>
                    <a:pt x="55114" y="1"/>
                  </a:lnTo>
                  <a:lnTo>
                    <a:pt x="55067" y="48"/>
                  </a:lnTo>
                  <a:lnTo>
                    <a:pt x="53281" y="1834"/>
                  </a:lnTo>
                  <a:lnTo>
                    <a:pt x="50685" y="1834"/>
                  </a:lnTo>
                  <a:lnTo>
                    <a:pt x="50685" y="4430"/>
                  </a:lnTo>
                  <a:lnTo>
                    <a:pt x="48982" y="6109"/>
                  </a:lnTo>
                  <a:lnTo>
                    <a:pt x="47292" y="4430"/>
                  </a:lnTo>
                  <a:lnTo>
                    <a:pt x="47292" y="1834"/>
                  </a:lnTo>
                  <a:lnTo>
                    <a:pt x="44708" y="1834"/>
                  </a:lnTo>
                  <a:lnTo>
                    <a:pt x="42922" y="48"/>
                  </a:lnTo>
                  <a:lnTo>
                    <a:pt x="42875" y="1"/>
                  </a:lnTo>
                  <a:lnTo>
                    <a:pt x="42839" y="48"/>
                  </a:lnTo>
                  <a:lnTo>
                    <a:pt x="41053" y="1834"/>
                  </a:lnTo>
                  <a:lnTo>
                    <a:pt x="38445" y="1834"/>
                  </a:lnTo>
                  <a:lnTo>
                    <a:pt x="38445" y="4430"/>
                  </a:lnTo>
                  <a:lnTo>
                    <a:pt x="36814" y="6061"/>
                  </a:lnTo>
                  <a:lnTo>
                    <a:pt x="35171" y="4430"/>
                  </a:lnTo>
                  <a:lnTo>
                    <a:pt x="35171" y="1834"/>
                  </a:lnTo>
                  <a:lnTo>
                    <a:pt x="32576" y="1834"/>
                  </a:lnTo>
                  <a:lnTo>
                    <a:pt x="30790" y="48"/>
                  </a:lnTo>
                  <a:lnTo>
                    <a:pt x="30742" y="1"/>
                  </a:lnTo>
                  <a:lnTo>
                    <a:pt x="30706" y="48"/>
                  </a:lnTo>
                  <a:lnTo>
                    <a:pt x="28920" y="1834"/>
                  </a:lnTo>
                  <a:lnTo>
                    <a:pt x="26325" y="1834"/>
                  </a:lnTo>
                  <a:lnTo>
                    <a:pt x="26325" y="4430"/>
                  </a:lnTo>
                  <a:lnTo>
                    <a:pt x="24563" y="6180"/>
                  </a:lnTo>
                  <a:lnTo>
                    <a:pt x="22813" y="4430"/>
                  </a:lnTo>
                  <a:lnTo>
                    <a:pt x="22813" y="1834"/>
                  </a:lnTo>
                  <a:lnTo>
                    <a:pt x="20217" y="1834"/>
                  </a:lnTo>
                  <a:lnTo>
                    <a:pt x="18431" y="48"/>
                  </a:lnTo>
                  <a:lnTo>
                    <a:pt x="18383" y="1"/>
                  </a:lnTo>
                  <a:lnTo>
                    <a:pt x="18336" y="48"/>
                  </a:lnTo>
                  <a:lnTo>
                    <a:pt x="16550" y="1834"/>
                  </a:lnTo>
                  <a:lnTo>
                    <a:pt x="13954" y="1834"/>
                  </a:lnTo>
                  <a:lnTo>
                    <a:pt x="13954" y="4430"/>
                  </a:lnTo>
                  <a:lnTo>
                    <a:pt x="12323" y="6061"/>
                  </a:lnTo>
                  <a:lnTo>
                    <a:pt x="10680" y="4430"/>
                  </a:lnTo>
                  <a:lnTo>
                    <a:pt x="10680" y="1834"/>
                  </a:lnTo>
                  <a:lnTo>
                    <a:pt x="8084" y="1834"/>
                  </a:lnTo>
                  <a:lnTo>
                    <a:pt x="6299" y="48"/>
                  </a:lnTo>
                  <a:lnTo>
                    <a:pt x="6263" y="1"/>
                  </a:lnTo>
                  <a:lnTo>
                    <a:pt x="6215" y="48"/>
                  </a:lnTo>
                  <a:lnTo>
                    <a:pt x="4429" y="1834"/>
                  </a:lnTo>
                  <a:lnTo>
                    <a:pt x="1834" y="1834"/>
                  </a:lnTo>
                  <a:lnTo>
                    <a:pt x="1834" y="4430"/>
                  </a:lnTo>
                  <a:lnTo>
                    <a:pt x="48" y="6216"/>
                  </a:lnTo>
                  <a:lnTo>
                    <a:pt x="0" y="6263"/>
                  </a:lnTo>
                  <a:lnTo>
                    <a:pt x="48" y="6299"/>
                  </a:lnTo>
                  <a:lnTo>
                    <a:pt x="1834" y="8085"/>
                  </a:lnTo>
                  <a:lnTo>
                    <a:pt x="1834" y="10693"/>
                  </a:lnTo>
                  <a:lnTo>
                    <a:pt x="4429" y="10693"/>
                  </a:lnTo>
                  <a:lnTo>
                    <a:pt x="6215" y="12490"/>
                  </a:lnTo>
                  <a:lnTo>
                    <a:pt x="6263" y="12538"/>
                  </a:lnTo>
                  <a:lnTo>
                    <a:pt x="6263" y="12538"/>
                  </a:lnTo>
                  <a:lnTo>
                    <a:pt x="6299" y="12490"/>
                  </a:lnTo>
                  <a:lnTo>
                    <a:pt x="8084" y="10693"/>
                  </a:lnTo>
                  <a:lnTo>
                    <a:pt x="10680" y="10693"/>
                  </a:lnTo>
                  <a:lnTo>
                    <a:pt x="10680" y="8097"/>
                  </a:lnTo>
                  <a:lnTo>
                    <a:pt x="12323" y="6466"/>
                  </a:lnTo>
                  <a:lnTo>
                    <a:pt x="13954" y="8097"/>
                  </a:lnTo>
                  <a:lnTo>
                    <a:pt x="13954" y="10693"/>
                  </a:lnTo>
                  <a:lnTo>
                    <a:pt x="16550" y="10693"/>
                  </a:lnTo>
                  <a:lnTo>
                    <a:pt x="18336" y="12490"/>
                  </a:lnTo>
                  <a:lnTo>
                    <a:pt x="18383" y="12538"/>
                  </a:lnTo>
                  <a:lnTo>
                    <a:pt x="18383" y="12538"/>
                  </a:lnTo>
                  <a:lnTo>
                    <a:pt x="18419" y="12490"/>
                  </a:lnTo>
                  <a:lnTo>
                    <a:pt x="20205" y="10693"/>
                  </a:lnTo>
                  <a:lnTo>
                    <a:pt x="22801" y="10693"/>
                  </a:lnTo>
                  <a:lnTo>
                    <a:pt x="22801" y="8097"/>
                  </a:lnTo>
                  <a:lnTo>
                    <a:pt x="24551" y="6347"/>
                  </a:lnTo>
                  <a:lnTo>
                    <a:pt x="26301" y="8097"/>
                  </a:lnTo>
                  <a:lnTo>
                    <a:pt x="26301" y="10693"/>
                  </a:lnTo>
                  <a:lnTo>
                    <a:pt x="28897" y="10693"/>
                  </a:lnTo>
                  <a:lnTo>
                    <a:pt x="30683" y="12490"/>
                  </a:lnTo>
                  <a:lnTo>
                    <a:pt x="30730" y="12538"/>
                  </a:lnTo>
                  <a:lnTo>
                    <a:pt x="30730" y="12538"/>
                  </a:lnTo>
                  <a:lnTo>
                    <a:pt x="30778" y="12490"/>
                  </a:lnTo>
                  <a:lnTo>
                    <a:pt x="32564" y="10693"/>
                  </a:lnTo>
                  <a:lnTo>
                    <a:pt x="35159" y="10693"/>
                  </a:lnTo>
                  <a:lnTo>
                    <a:pt x="35159" y="8097"/>
                  </a:lnTo>
                  <a:lnTo>
                    <a:pt x="36790" y="6466"/>
                  </a:lnTo>
                  <a:lnTo>
                    <a:pt x="38434" y="8097"/>
                  </a:lnTo>
                  <a:lnTo>
                    <a:pt x="38434" y="10693"/>
                  </a:lnTo>
                  <a:lnTo>
                    <a:pt x="41029" y="10693"/>
                  </a:lnTo>
                  <a:lnTo>
                    <a:pt x="42815" y="12490"/>
                  </a:lnTo>
                  <a:lnTo>
                    <a:pt x="42851" y="12538"/>
                  </a:lnTo>
                  <a:lnTo>
                    <a:pt x="42851" y="12538"/>
                  </a:lnTo>
                  <a:lnTo>
                    <a:pt x="42898" y="12490"/>
                  </a:lnTo>
                  <a:lnTo>
                    <a:pt x="44684" y="10693"/>
                  </a:lnTo>
                  <a:lnTo>
                    <a:pt x="47280" y="10693"/>
                  </a:lnTo>
                  <a:lnTo>
                    <a:pt x="47280" y="8097"/>
                  </a:lnTo>
                  <a:lnTo>
                    <a:pt x="48982" y="6418"/>
                  </a:lnTo>
                  <a:lnTo>
                    <a:pt x="50661" y="8097"/>
                  </a:lnTo>
                  <a:lnTo>
                    <a:pt x="50661" y="10693"/>
                  </a:lnTo>
                  <a:lnTo>
                    <a:pt x="53257" y="10693"/>
                  </a:lnTo>
                  <a:lnTo>
                    <a:pt x="55043" y="12490"/>
                  </a:lnTo>
                  <a:lnTo>
                    <a:pt x="55090" y="12538"/>
                  </a:lnTo>
                  <a:lnTo>
                    <a:pt x="55090" y="12538"/>
                  </a:lnTo>
                  <a:lnTo>
                    <a:pt x="55126" y="12490"/>
                  </a:lnTo>
                  <a:lnTo>
                    <a:pt x="56912" y="10693"/>
                  </a:lnTo>
                  <a:lnTo>
                    <a:pt x="59508" y="10693"/>
                  </a:lnTo>
                  <a:lnTo>
                    <a:pt x="59508" y="8097"/>
                  </a:lnTo>
                  <a:lnTo>
                    <a:pt x="61151" y="6466"/>
                  </a:lnTo>
                  <a:lnTo>
                    <a:pt x="62782" y="8097"/>
                  </a:lnTo>
                  <a:lnTo>
                    <a:pt x="62782" y="10693"/>
                  </a:lnTo>
                  <a:lnTo>
                    <a:pt x="65377" y="10693"/>
                  </a:lnTo>
                  <a:lnTo>
                    <a:pt x="67163" y="12490"/>
                  </a:lnTo>
                  <a:lnTo>
                    <a:pt x="67211" y="12538"/>
                  </a:lnTo>
                  <a:lnTo>
                    <a:pt x="67211" y="12538"/>
                  </a:lnTo>
                  <a:lnTo>
                    <a:pt x="67259" y="12490"/>
                  </a:lnTo>
                  <a:lnTo>
                    <a:pt x="69044" y="10693"/>
                  </a:lnTo>
                  <a:lnTo>
                    <a:pt x="71640" y="10693"/>
                  </a:lnTo>
                  <a:lnTo>
                    <a:pt x="71640" y="8097"/>
                  </a:lnTo>
                  <a:lnTo>
                    <a:pt x="73390" y="6347"/>
                  </a:lnTo>
                  <a:lnTo>
                    <a:pt x="75140" y="8097"/>
                  </a:lnTo>
                  <a:lnTo>
                    <a:pt x="75140" y="10693"/>
                  </a:lnTo>
                  <a:lnTo>
                    <a:pt x="77736" y="10693"/>
                  </a:lnTo>
                  <a:lnTo>
                    <a:pt x="79522" y="12490"/>
                  </a:lnTo>
                  <a:lnTo>
                    <a:pt x="79558" y="12538"/>
                  </a:lnTo>
                  <a:lnTo>
                    <a:pt x="79558" y="12538"/>
                  </a:lnTo>
                  <a:lnTo>
                    <a:pt x="79605" y="12490"/>
                  </a:lnTo>
                  <a:lnTo>
                    <a:pt x="81391" y="10693"/>
                  </a:lnTo>
                  <a:lnTo>
                    <a:pt x="83987" y="10693"/>
                  </a:lnTo>
                  <a:lnTo>
                    <a:pt x="83987" y="8097"/>
                  </a:lnTo>
                  <a:lnTo>
                    <a:pt x="85618" y="6466"/>
                  </a:lnTo>
                  <a:lnTo>
                    <a:pt x="87261" y="8097"/>
                  </a:lnTo>
                  <a:lnTo>
                    <a:pt x="87261" y="10693"/>
                  </a:lnTo>
                  <a:lnTo>
                    <a:pt x="89857" y="10693"/>
                  </a:lnTo>
                  <a:lnTo>
                    <a:pt x="91643" y="12490"/>
                  </a:lnTo>
                  <a:lnTo>
                    <a:pt x="91678" y="12538"/>
                  </a:lnTo>
                  <a:lnTo>
                    <a:pt x="91678" y="12538"/>
                  </a:lnTo>
                  <a:lnTo>
                    <a:pt x="91726" y="12490"/>
                  </a:lnTo>
                  <a:lnTo>
                    <a:pt x="93512" y="10693"/>
                  </a:lnTo>
                  <a:lnTo>
                    <a:pt x="96155" y="10693"/>
                  </a:lnTo>
                  <a:lnTo>
                    <a:pt x="96155" y="8097"/>
                  </a:lnTo>
                  <a:lnTo>
                    <a:pt x="97941" y="6311"/>
                  </a:lnTo>
                  <a:lnTo>
                    <a:pt x="97989" y="6275"/>
                  </a:lnTo>
                  <a:lnTo>
                    <a:pt x="97989" y="6275"/>
                  </a:lnTo>
                  <a:lnTo>
                    <a:pt x="97941" y="6228"/>
                  </a:lnTo>
                  <a:close/>
                  <a:moveTo>
                    <a:pt x="50780" y="4501"/>
                  </a:moveTo>
                  <a:lnTo>
                    <a:pt x="50792" y="4478"/>
                  </a:lnTo>
                  <a:lnTo>
                    <a:pt x="50792" y="1953"/>
                  </a:lnTo>
                  <a:lnTo>
                    <a:pt x="53316" y="1953"/>
                  </a:lnTo>
                  <a:lnTo>
                    <a:pt x="53340" y="1930"/>
                  </a:lnTo>
                  <a:lnTo>
                    <a:pt x="55102" y="167"/>
                  </a:lnTo>
                  <a:lnTo>
                    <a:pt x="56864" y="1942"/>
                  </a:lnTo>
                  <a:lnTo>
                    <a:pt x="56888" y="1953"/>
                  </a:lnTo>
                  <a:lnTo>
                    <a:pt x="59412" y="1953"/>
                  </a:lnTo>
                  <a:lnTo>
                    <a:pt x="59412" y="4489"/>
                  </a:lnTo>
                  <a:lnTo>
                    <a:pt x="59436" y="4501"/>
                  </a:lnTo>
                  <a:lnTo>
                    <a:pt x="61079" y="6156"/>
                  </a:lnTo>
                  <a:lnTo>
                    <a:pt x="61043" y="6180"/>
                  </a:lnTo>
                  <a:lnTo>
                    <a:pt x="59365" y="4501"/>
                  </a:lnTo>
                  <a:lnTo>
                    <a:pt x="59365" y="2013"/>
                  </a:lnTo>
                  <a:lnTo>
                    <a:pt x="56864" y="2013"/>
                  </a:lnTo>
                  <a:lnTo>
                    <a:pt x="55138" y="287"/>
                  </a:lnTo>
                  <a:lnTo>
                    <a:pt x="55102" y="239"/>
                  </a:lnTo>
                  <a:lnTo>
                    <a:pt x="55055" y="287"/>
                  </a:lnTo>
                  <a:lnTo>
                    <a:pt x="53328" y="2013"/>
                  </a:lnTo>
                  <a:lnTo>
                    <a:pt x="50840" y="2013"/>
                  </a:lnTo>
                  <a:lnTo>
                    <a:pt x="50840" y="4501"/>
                  </a:lnTo>
                  <a:lnTo>
                    <a:pt x="49113" y="6228"/>
                  </a:lnTo>
                  <a:lnTo>
                    <a:pt x="49102" y="6228"/>
                  </a:lnTo>
                  <a:lnTo>
                    <a:pt x="49090" y="6216"/>
                  </a:lnTo>
                  <a:lnTo>
                    <a:pt x="49066" y="6192"/>
                  </a:lnTo>
                  <a:close/>
                  <a:moveTo>
                    <a:pt x="61198" y="6263"/>
                  </a:moveTo>
                  <a:lnTo>
                    <a:pt x="61163" y="6299"/>
                  </a:lnTo>
                  <a:lnTo>
                    <a:pt x="61127" y="6263"/>
                  </a:lnTo>
                  <a:lnTo>
                    <a:pt x="61163" y="6240"/>
                  </a:lnTo>
                  <a:close/>
                  <a:moveTo>
                    <a:pt x="50935" y="7966"/>
                  </a:moveTo>
                  <a:lnTo>
                    <a:pt x="49232" y="6263"/>
                  </a:lnTo>
                  <a:lnTo>
                    <a:pt x="50935" y="4561"/>
                  </a:lnTo>
                  <a:lnTo>
                    <a:pt x="50959" y="4549"/>
                  </a:lnTo>
                  <a:lnTo>
                    <a:pt x="50959" y="2120"/>
                  </a:lnTo>
                  <a:lnTo>
                    <a:pt x="53376" y="2120"/>
                  </a:lnTo>
                  <a:lnTo>
                    <a:pt x="53400" y="2108"/>
                  </a:lnTo>
                  <a:lnTo>
                    <a:pt x="55102" y="406"/>
                  </a:lnTo>
                  <a:lnTo>
                    <a:pt x="56793" y="2108"/>
                  </a:lnTo>
                  <a:lnTo>
                    <a:pt x="56817" y="2120"/>
                  </a:lnTo>
                  <a:lnTo>
                    <a:pt x="59246" y="2120"/>
                  </a:lnTo>
                  <a:lnTo>
                    <a:pt x="59246" y="4549"/>
                  </a:lnTo>
                  <a:lnTo>
                    <a:pt x="59258" y="4561"/>
                  </a:lnTo>
                  <a:lnTo>
                    <a:pt x="60960" y="6263"/>
                  </a:lnTo>
                  <a:lnTo>
                    <a:pt x="59258" y="7966"/>
                  </a:lnTo>
                  <a:lnTo>
                    <a:pt x="59246" y="7978"/>
                  </a:lnTo>
                  <a:lnTo>
                    <a:pt x="59246" y="10407"/>
                  </a:lnTo>
                  <a:lnTo>
                    <a:pt x="56817" y="10407"/>
                  </a:lnTo>
                  <a:lnTo>
                    <a:pt x="56793" y="10431"/>
                  </a:lnTo>
                  <a:lnTo>
                    <a:pt x="55102" y="12133"/>
                  </a:lnTo>
                  <a:lnTo>
                    <a:pt x="53400" y="10431"/>
                  </a:lnTo>
                  <a:lnTo>
                    <a:pt x="53376" y="10407"/>
                  </a:lnTo>
                  <a:lnTo>
                    <a:pt x="50959" y="10407"/>
                  </a:lnTo>
                  <a:lnTo>
                    <a:pt x="50959" y="7978"/>
                  </a:lnTo>
                  <a:close/>
                  <a:moveTo>
                    <a:pt x="38541" y="4489"/>
                  </a:moveTo>
                  <a:lnTo>
                    <a:pt x="38564" y="4478"/>
                  </a:lnTo>
                  <a:lnTo>
                    <a:pt x="38564" y="1942"/>
                  </a:lnTo>
                  <a:lnTo>
                    <a:pt x="41089" y="1942"/>
                  </a:lnTo>
                  <a:lnTo>
                    <a:pt x="41112" y="1930"/>
                  </a:lnTo>
                  <a:lnTo>
                    <a:pt x="42875" y="167"/>
                  </a:lnTo>
                  <a:lnTo>
                    <a:pt x="44649" y="1930"/>
                  </a:lnTo>
                  <a:lnTo>
                    <a:pt x="44660" y="1953"/>
                  </a:lnTo>
                  <a:lnTo>
                    <a:pt x="47197" y="1953"/>
                  </a:lnTo>
                  <a:lnTo>
                    <a:pt x="47197" y="4489"/>
                  </a:lnTo>
                  <a:lnTo>
                    <a:pt x="47208" y="4501"/>
                  </a:lnTo>
                  <a:lnTo>
                    <a:pt x="48911" y="6204"/>
                  </a:lnTo>
                  <a:lnTo>
                    <a:pt x="48887" y="6228"/>
                  </a:lnTo>
                  <a:lnTo>
                    <a:pt x="48875" y="6240"/>
                  </a:lnTo>
                  <a:lnTo>
                    <a:pt x="48875" y="6228"/>
                  </a:lnTo>
                  <a:lnTo>
                    <a:pt x="47137" y="4501"/>
                  </a:lnTo>
                  <a:lnTo>
                    <a:pt x="47137" y="2013"/>
                  </a:lnTo>
                  <a:lnTo>
                    <a:pt x="44637" y="2013"/>
                  </a:lnTo>
                  <a:lnTo>
                    <a:pt x="42910" y="287"/>
                  </a:lnTo>
                  <a:lnTo>
                    <a:pt x="42875" y="239"/>
                  </a:lnTo>
                  <a:lnTo>
                    <a:pt x="42827" y="287"/>
                  </a:lnTo>
                  <a:lnTo>
                    <a:pt x="41101" y="2013"/>
                  </a:lnTo>
                  <a:lnTo>
                    <a:pt x="38612" y="2013"/>
                  </a:lnTo>
                  <a:lnTo>
                    <a:pt x="38612" y="4501"/>
                  </a:lnTo>
                  <a:lnTo>
                    <a:pt x="36921" y="6180"/>
                  </a:lnTo>
                  <a:lnTo>
                    <a:pt x="36886" y="6144"/>
                  </a:lnTo>
                  <a:close/>
                  <a:moveTo>
                    <a:pt x="38707" y="7966"/>
                  </a:moveTo>
                  <a:lnTo>
                    <a:pt x="37005" y="6263"/>
                  </a:lnTo>
                  <a:lnTo>
                    <a:pt x="38707" y="4561"/>
                  </a:lnTo>
                  <a:lnTo>
                    <a:pt x="38719" y="4549"/>
                  </a:lnTo>
                  <a:lnTo>
                    <a:pt x="38719" y="2120"/>
                  </a:lnTo>
                  <a:lnTo>
                    <a:pt x="41148" y="2120"/>
                  </a:lnTo>
                  <a:lnTo>
                    <a:pt x="41172" y="2108"/>
                  </a:lnTo>
                  <a:lnTo>
                    <a:pt x="42875" y="406"/>
                  </a:lnTo>
                  <a:lnTo>
                    <a:pt x="44577" y="2108"/>
                  </a:lnTo>
                  <a:lnTo>
                    <a:pt x="44589" y="2120"/>
                  </a:lnTo>
                  <a:lnTo>
                    <a:pt x="47018" y="2120"/>
                  </a:lnTo>
                  <a:lnTo>
                    <a:pt x="47018" y="4549"/>
                  </a:lnTo>
                  <a:lnTo>
                    <a:pt x="47042" y="4561"/>
                  </a:lnTo>
                  <a:lnTo>
                    <a:pt x="48732" y="6263"/>
                  </a:lnTo>
                  <a:lnTo>
                    <a:pt x="47030" y="7966"/>
                  </a:lnTo>
                  <a:lnTo>
                    <a:pt x="47018" y="7978"/>
                  </a:lnTo>
                  <a:lnTo>
                    <a:pt x="47018" y="10407"/>
                  </a:lnTo>
                  <a:lnTo>
                    <a:pt x="44589" y="10407"/>
                  </a:lnTo>
                  <a:lnTo>
                    <a:pt x="44565" y="10431"/>
                  </a:lnTo>
                  <a:lnTo>
                    <a:pt x="42875" y="12133"/>
                  </a:lnTo>
                  <a:lnTo>
                    <a:pt x="41172" y="10431"/>
                  </a:lnTo>
                  <a:lnTo>
                    <a:pt x="41160" y="10407"/>
                  </a:lnTo>
                  <a:lnTo>
                    <a:pt x="38731" y="10407"/>
                  </a:lnTo>
                  <a:lnTo>
                    <a:pt x="38731" y="7978"/>
                  </a:lnTo>
                  <a:close/>
                  <a:moveTo>
                    <a:pt x="36779" y="6263"/>
                  </a:moveTo>
                  <a:lnTo>
                    <a:pt x="36802" y="6240"/>
                  </a:lnTo>
                  <a:lnTo>
                    <a:pt x="36838" y="6263"/>
                  </a:lnTo>
                  <a:lnTo>
                    <a:pt x="36802" y="6299"/>
                  </a:lnTo>
                  <a:close/>
                  <a:moveTo>
                    <a:pt x="10585" y="8038"/>
                  </a:moveTo>
                  <a:lnTo>
                    <a:pt x="10561" y="8049"/>
                  </a:lnTo>
                  <a:lnTo>
                    <a:pt x="10561" y="10585"/>
                  </a:lnTo>
                  <a:lnTo>
                    <a:pt x="8037" y="10585"/>
                  </a:lnTo>
                  <a:lnTo>
                    <a:pt x="8013" y="10597"/>
                  </a:lnTo>
                  <a:lnTo>
                    <a:pt x="6251" y="12371"/>
                  </a:lnTo>
                  <a:lnTo>
                    <a:pt x="4477" y="10597"/>
                  </a:lnTo>
                  <a:lnTo>
                    <a:pt x="4465" y="10574"/>
                  </a:lnTo>
                  <a:lnTo>
                    <a:pt x="1929" y="10574"/>
                  </a:lnTo>
                  <a:lnTo>
                    <a:pt x="1929" y="8049"/>
                  </a:lnTo>
                  <a:lnTo>
                    <a:pt x="1917" y="8026"/>
                  </a:lnTo>
                  <a:lnTo>
                    <a:pt x="155" y="6263"/>
                  </a:lnTo>
                  <a:lnTo>
                    <a:pt x="1917" y="4501"/>
                  </a:lnTo>
                  <a:lnTo>
                    <a:pt x="1941" y="4478"/>
                  </a:lnTo>
                  <a:lnTo>
                    <a:pt x="1941" y="1953"/>
                  </a:lnTo>
                  <a:lnTo>
                    <a:pt x="4465" y="1953"/>
                  </a:lnTo>
                  <a:lnTo>
                    <a:pt x="4489" y="1930"/>
                  </a:lnTo>
                  <a:lnTo>
                    <a:pt x="6251" y="167"/>
                  </a:lnTo>
                  <a:lnTo>
                    <a:pt x="8025" y="1930"/>
                  </a:lnTo>
                  <a:lnTo>
                    <a:pt x="8037" y="1953"/>
                  </a:lnTo>
                  <a:lnTo>
                    <a:pt x="10573" y="1953"/>
                  </a:lnTo>
                  <a:lnTo>
                    <a:pt x="10573" y="4478"/>
                  </a:lnTo>
                  <a:lnTo>
                    <a:pt x="10585" y="4501"/>
                  </a:lnTo>
                  <a:lnTo>
                    <a:pt x="12240" y="6144"/>
                  </a:lnTo>
                  <a:lnTo>
                    <a:pt x="12204" y="6180"/>
                  </a:lnTo>
                  <a:lnTo>
                    <a:pt x="10525" y="4501"/>
                  </a:lnTo>
                  <a:lnTo>
                    <a:pt x="10525" y="2013"/>
                  </a:lnTo>
                  <a:lnTo>
                    <a:pt x="8025" y="2013"/>
                  </a:lnTo>
                  <a:lnTo>
                    <a:pt x="6299" y="287"/>
                  </a:lnTo>
                  <a:lnTo>
                    <a:pt x="6263" y="239"/>
                  </a:lnTo>
                  <a:lnTo>
                    <a:pt x="6215" y="287"/>
                  </a:lnTo>
                  <a:lnTo>
                    <a:pt x="4477" y="2013"/>
                  </a:lnTo>
                  <a:lnTo>
                    <a:pt x="1977" y="2013"/>
                  </a:lnTo>
                  <a:lnTo>
                    <a:pt x="1977" y="4501"/>
                  </a:lnTo>
                  <a:lnTo>
                    <a:pt x="262" y="6228"/>
                  </a:lnTo>
                  <a:lnTo>
                    <a:pt x="214" y="6263"/>
                  </a:lnTo>
                  <a:lnTo>
                    <a:pt x="262" y="6311"/>
                  </a:lnTo>
                  <a:lnTo>
                    <a:pt x="1977" y="8026"/>
                  </a:lnTo>
                  <a:lnTo>
                    <a:pt x="1977" y="10526"/>
                  </a:lnTo>
                  <a:lnTo>
                    <a:pt x="4477" y="10526"/>
                  </a:lnTo>
                  <a:lnTo>
                    <a:pt x="6203" y="12252"/>
                  </a:lnTo>
                  <a:lnTo>
                    <a:pt x="6239" y="12288"/>
                  </a:lnTo>
                  <a:lnTo>
                    <a:pt x="6287" y="12252"/>
                  </a:lnTo>
                  <a:lnTo>
                    <a:pt x="8013" y="10526"/>
                  </a:lnTo>
                  <a:lnTo>
                    <a:pt x="10501" y="10526"/>
                  </a:lnTo>
                  <a:lnTo>
                    <a:pt x="10501" y="8026"/>
                  </a:lnTo>
                  <a:lnTo>
                    <a:pt x="12192" y="6347"/>
                  </a:lnTo>
                  <a:lnTo>
                    <a:pt x="12216" y="6383"/>
                  </a:lnTo>
                  <a:close/>
                  <a:moveTo>
                    <a:pt x="12347" y="6263"/>
                  </a:moveTo>
                  <a:lnTo>
                    <a:pt x="12311" y="6299"/>
                  </a:lnTo>
                  <a:lnTo>
                    <a:pt x="12287" y="6263"/>
                  </a:lnTo>
                  <a:lnTo>
                    <a:pt x="12311" y="6240"/>
                  </a:lnTo>
                  <a:close/>
                  <a:moveTo>
                    <a:pt x="2084" y="7966"/>
                  </a:moveTo>
                  <a:lnTo>
                    <a:pt x="381" y="6263"/>
                  </a:lnTo>
                  <a:lnTo>
                    <a:pt x="2084" y="4561"/>
                  </a:lnTo>
                  <a:lnTo>
                    <a:pt x="2108" y="4549"/>
                  </a:lnTo>
                  <a:lnTo>
                    <a:pt x="2108" y="2120"/>
                  </a:lnTo>
                  <a:lnTo>
                    <a:pt x="4525" y="2120"/>
                  </a:lnTo>
                  <a:lnTo>
                    <a:pt x="4548" y="2108"/>
                  </a:lnTo>
                  <a:lnTo>
                    <a:pt x="6251" y="406"/>
                  </a:lnTo>
                  <a:lnTo>
                    <a:pt x="7954" y="2108"/>
                  </a:lnTo>
                  <a:lnTo>
                    <a:pt x="7965" y="2120"/>
                  </a:lnTo>
                  <a:lnTo>
                    <a:pt x="10394" y="2120"/>
                  </a:lnTo>
                  <a:lnTo>
                    <a:pt x="10394" y="4549"/>
                  </a:lnTo>
                  <a:lnTo>
                    <a:pt x="10406" y="4561"/>
                  </a:lnTo>
                  <a:lnTo>
                    <a:pt x="12109" y="6263"/>
                  </a:lnTo>
                  <a:lnTo>
                    <a:pt x="10406" y="7966"/>
                  </a:lnTo>
                  <a:lnTo>
                    <a:pt x="10394" y="7978"/>
                  </a:lnTo>
                  <a:lnTo>
                    <a:pt x="10394" y="10407"/>
                  </a:lnTo>
                  <a:lnTo>
                    <a:pt x="7965" y="10407"/>
                  </a:lnTo>
                  <a:lnTo>
                    <a:pt x="7954" y="10431"/>
                  </a:lnTo>
                  <a:lnTo>
                    <a:pt x="6251" y="12133"/>
                  </a:lnTo>
                  <a:lnTo>
                    <a:pt x="4548" y="10431"/>
                  </a:lnTo>
                  <a:lnTo>
                    <a:pt x="4536" y="10407"/>
                  </a:lnTo>
                  <a:lnTo>
                    <a:pt x="2096" y="10407"/>
                  </a:lnTo>
                  <a:lnTo>
                    <a:pt x="2096" y="7978"/>
                  </a:lnTo>
                  <a:close/>
                  <a:moveTo>
                    <a:pt x="22705" y="8026"/>
                  </a:moveTo>
                  <a:lnTo>
                    <a:pt x="22682" y="8049"/>
                  </a:lnTo>
                  <a:lnTo>
                    <a:pt x="22682" y="10574"/>
                  </a:lnTo>
                  <a:lnTo>
                    <a:pt x="20157" y="10574"/>
                  </a:lnTo>
                  <a:lnTo>
                    <a:pt x="20134" y="10597"/>
                  </a:lnTo>
                  <a:lnTo>
                    <a:pt x="18383" y="12359"/>
                  </a:lnTo>
                  <a:lnTo>
                    <a:pt x="16609" y="10597"/>
                  </a:lnTo>
                  <a:lnTo>
                    <a:pt x="16597" y="10574"/>
                  </a:lnTo>
                  <a:lnTo>
                    <a:pt x="14061" y="10574"/>
                  </a:lnTo>
                  <a:lnTo>
                    <a:pt x="14061" y="8049"/>
                  </a:lnTo>
                  <a:lnTo>
                    <a:pt x="14050" y="8026"/>
                  </a:lnTo>
                  <a:lnTo>
                    <a:pt x="12395" y="6371"/>
                  </a:lnTo>
                  <a:lnTo>
                    <a:pt x="12430" y="6347"/>
                  </a:lnTo>
                  <a:lnTo>
                    <a:pt x="14109" y="8026"/>
                  </a:lnTo>
                  <a:lnTo>
                    <a:pt x="14109" y="10526"/>
                  </a:lnTo>
                  <a:lnTo>
                    <a:pt x="16609" y="10526"/>
                  </a:lnTo>
                  <a:lnTo>
                    <a:pt x="18336" y="12252"/>
                  </a:lnTo>
                  <a:lnTo>
                    <a:pt x="18371" y="12288"/>
                  </a:lnTo>
                  <a:lnTo>
                    <a:pt x="18407" y="12252"/>
                  </a:lnTo>
                  <a:lnTo>
                    <a:pt x="20134" y="10526"/>
                  </a:lnTo>
                  <a:lnTo>
                    <a:pt x="22634" y="10526"/>
                  </a:lnTo>
                  <a:lnTo>
                    <a:pt x="22634" y="8026"/>
                  </a:lnTo>
                  <a:lnTo>
                    <a:pt x="24360" y="6311"/>
                  </a:lnTo>
                  <a:lnTo>
                    <a:pt x="24396" y="6263"/>
                  </a:lnTo>
                  <a:lnTo>
                    <a:pt x="24360" y="6216"/>
                  </a:lnTo>
                  <a:lnTo>
                    <a:pt x="22634" y="4501"/>
                  </a:lnTo>
                  <a:lnTo>
                    <a:pt x="22634" y="2013"/>
                  </a:lnTo>
                  <a:lnTo>
                    <a:pt x="20134" y="2013"/>
                  </a:lnTo>
                  <a:lnTo>
                    <a:pt x="18407" y="287"/>
                  </a:lnTo>
                  <a:lnTo>
                    <a:pt x="18371" y="239"/>
                  </a:lnTo>
                  <a:lnTo>
                    <a:pt x="18336" y="287"/>
                  </a:lnTo>
                  <a:lnTo>
                    <a:pt x="16609" y="2013"/>
                  </a:lnTo>
                  <a:lnTo>
                    <a:pt x="14109" y="2013"/>
                  </a:lnTo>
                  <a:lnTo>
                    <a:pt x="14109" y="4501"/>
                  </a:lnTo>
                  <a:lnTo>
                    <a:pt x="12430" y="6180"/>
                  </a:lnTo>
                  <a:lnTo>
                    <a:pt x="12395" y="6144"/>
                  </a:lnTo>
                  <a:lnTo>
                    <a:pt x="14050" y="4489"/>
                  </a:lnTo>
                  <a:lnTo>
                    <a:pt x="14061" y="4478"/>
                  </a:lnTo>
                  <a:lnTo>
                    <a:pt x="14061" y="1942"/>
                  </a:lnTo>
                  <a:lnTo>
                    <a:pt x="16597" y="1942"/>
                  </a:lnTo>
                  <a:lnTo>
                    <a:pt x="16609" y="1930"/>
                  </a:lnTo>
                  <a:lnTo>
                    <a:pt x="18383" y="156"/>
                  </a:lnTo>
                  <a:lnTo>
                    <a:pt x="20146" y="1930"/>
                  </a:lnTo>
                  <a:lnTo>
                    <a:pt x="20169" y="1942"/>
                  </a:lnTo>
                  <a:lnTo>
                    <a:pt x="22693" y="1942"/>
                  </a:lnTo>
                  <a:lnTo>
                    <a:pt x="22693" y="4478"/>
                  </a:lnTo>
                  <a:lnTo>
                    <a:pt x="22717" y="4489"/>
                  </a:lnTo>
                  <a:lnTo>
                    <a:pt x="24479" y="6252"/>
                  </a:lnTo>
                  <a:close/>
                  <a:moveTo>
                    <a:pt x="22539" y="4561"/>
                  </a:moveTo>
                  <a:lnTo>
                    <a:pt x="24241" y="6263"/>
                  </a:lnTo>
                  <a:lnTo>
                    <a:pt x="22539" y="7966"/>
                  </a:lnTo>
                  <a:lnTo>
                    <a:pt x="22527" y="7978"/>
                  </a:lnTo>
                  <a:lnTo>
                    <a:pt x="22527" y="10407"/>
                  </a:lnTo>
                  <a:lnTo>
                    <a:pt x="20098" y="10407"/>
                  </a:lnTo>
                  <a:lnTo>
                    <a:pt x="20074" y="10431"/>
                  </a:lnTo>
                  <a:lnTo>
                    <a:pt x="18383" y="12133"/>
                  </a:lnTo>
                  <a:lnTo>
                    <a:pt x="16681" y="10431"/>
                  </a:lnTo>
                  <a:lnTo>
                    <a:pt x="16669" y="10407"/>
                  </a:lnTo>
                  <a:lnTo>
                    <a:pt x="14240" y="10407"/>
                  </a:lnTo>
                  <a:lnTo>
                    <a:pt x="14240" y="7978"/>
                  </a:lnTo>
                  <a:lnTo>
                    <a:pt x="14216" y="7966"/>
                  </a:lnTo>
                  <a:lnTo>
                    <a:pt x="12514" y="6263"/>
                  </a:lnTo>
                  <a:lnTo>
                    <a:pt x="14216" y="4561"/>
                  </a:lnTo>
                  <a:lnTo>
                    <a:pt x="14228" y="4549"/>
                  </a:lnTo>
                  <a:lnTo>
                    <a:pt x="14228" y="2120"/>
                  </a:lnTo>
                  <a:lnTo>
                    <a:pt x="16657" y="2120"/>
                  </a:lnTo>
                  <a:lnTo>
                    <a:pt x="16669" y="2108"/>
                  </a:lnTo>
                  <a:lnTo>
                    <a:pt x="18371" y="406"/>
                  </a:lnTo>
                  <a:lnTo>
                    <a:pt x="20074" y="2108"/>
                  </a:lnTo>
                  <a:lnTo>
                    <a:pt x="20086" y="2120"/>
                  </a:lnTo>
                  <a:lnTo>
                    <a:pt x="22515" y="2120"/>
                  </a:lnTo>
                  <a:lnTo>
                    <a:pt x="22515" y="4549"/>
                  </a:lnTo>
                  <a:close/>
                  <a:moveTo>
                    <a:pt x="35064" y="8026"/>
                  </a:moveTo>
                  <a:lnTo>
                    <a:pt x="35052" y="8049"/>
                  </a:lnTo>
                  <a:lnTo>
                    <a:pt x="35052" y="10574"/>
                  </a:lnTo>
                  <a:lnTo>
                    <a:pt x="32516" y="10574"/>
                  </a:lnTo>
                  <a:lnTo>
                    <a:pt x="32504" y="10597"/>
                  </a:lnTo>
                  <a:lnTo>
                    <a:pt x="30730" y="12359"/>
                  </a:lnTo>
                  <a:lnTo>
                    <a:pt x="28968" y="10597"/>
                  </a:lnTo>
                  <a:lnTo>
                    <a:pt x="28944" y="10574"/>
                  </a:lnTo>
                  <a:lnTo>
                    <a:pt x="26420" y="10574"/>
                  </a:lnTo>
                  <a:lnTo>
                    <a:pt x="26420" y="8049"/>
                  </a:lnTo>
                  <a:lnTo>
                    <a:pt x="26396" y="8026"/>
                  </a:lnTo>
                  <a:lnTo>
                    <a:pt x="24646" y="6263"/>
                  </a:lnTo>
                  <a:lnTo>
                    <a:pt x="26408" y="4501"/>
                  </a:lnTo>
                  <a:lnTo>
                    <a:pt x="26432" y="4478"/>
                  </a:lnTo>
                  <a:lnTo>
                    <a:pt x="26432" y="1953"/>
                  </a:lnTo>
                  <a:lnTo>
                    <a:pt x="28956" y="1953"/>
                  </a:lnTo>
                  <a:lnTo>
                    <a:pt x="28980" y="1930"/>
                  </a:lnTo>
                  <a:lnTo>
                    <a:pt x="30742" y="167"/>
                  </a:lnTo>
                  <a:lnTo>
                    <a:pt x="32516" y="1930"/>
                  </a:lnTo>
                  <a:lnTo>
                    <a:pt x="32528" y="1953"/>
                  </a:lnTo>
                  <a:lnTo>
                    <a:pt x="35064" y="1953"/>
                  </a:lnTo>
                  <a:lnTo>
                    <a:pt x="35064" y="4478"/>
                  </a:lnTo>
                  <a:lnTo>
                    <a:pt x="35076" y="4501"/>
                  </a:lnTo>
                  <a:lnTo>
                    <a:pt x="36731" y="6144"/>
                  </a:lnTo>
                  <a:lnTo>
                    <a:pt x="36695" y="6180"/>
                  </a:lnTo>
                  <a:lnTo>
                    <a:pt x="35016" y="4501"/>
                  </a:lnTo>
                  <a:lnTo>
                    <a:pt x="35016" y="2013"/>
                  </a:lnTo>
                  <a:lnTo>
                    <a:pt x="32516" y="2013"/>
                  </a:lnTo>
                  <a:lnTo>
                    <a:pt x="30790" y="287"/>
                  </a:lnTo>
                  <a:lnTo>
                    <a:pt x="30754" y="239"/>
                  </a:lnTo>
                  <a:lnTo>
                    <a:pt x="30706" y="287"/>
                  </a:lnTo>
                  <a:lnTo>
                    <a:pt x="28980" y="2013"/>
                  </a:lnTo>
                  <a:lnTo>
                    <a:pt x="26480" y="2013"/>
                  </a:lnTo>
                  <a:lnTo>
                    <a:pt x="26480" y="4501"/>
                  </a:lnTo>
                  <a:lnTo>
                    <a:pt x="24753" y="6228"/>
                  </a:lnTo>
                  <a:lnTo>
                    <a:pt x="24718" y="6263"/>
                  </a:lnTo>
                  <a:lnTo>
                    <a:pt x="24753" y="6311"/>
                  </a:lnTo>
                  <a:lnTo>
                    <a:pt x="26480" y="8026"/>
                  </a:lnTo>
                  <a:lnTo>
                    <a:pt x="26480" y="10526"/>
                  </a:lnTo>
                  <a:lnTo>
                    <a:pt x="28980" y="10526"/>
                  </a:lnTo>
                  <a:lnTo>
                    <a:pt x="30694" y="12252"/>
                  </a:lnTo>
                  <a:lnTo>
                    <a:pt x="30742" y="12288"/>
                  </a:lnTo>
                  <a:lnTo>
                    <a:pt x="30778" y="12252"/>
                  </a:lnTo>
                  <a:lnTo>
                    <a:pt x="32504" y="10526"/>
                  </a:lnTo>
                  <a:lnTo>
                    <a:pt x="35005" y="10526"/>
                  </a:lnTo>
                  <a:lnTo>
                    <a:pt x="35005" y="8026"/>
                  </a:lnTo>
                  <a:lnTo>
                    <a:pt x="36683" y="6347"/>
                  </a:lnTo>
                  <a:lnTo>
                    <a:pt x="36719" y="6383"/>
                  </a:lnTo>
                  <a:close/>
                  <a:moveTo>
                    <a:pt x="26587" y="7966"/>
                  </a:moveTo>
                  <a:lnTo>
                    <a:pt x="24872" y="6263"/>
                  </a:lnTo>
                  <a:lnTo>
                    <a:pt x="26575" y="4561"/>
                  </a:lnTo>
                  <a:lnTo>
                    <a:pt x="26599" y="4549"/>
                  </a:lnTo>
                  <a:lnTo>
                    <a:pt x="26599" y="2120"/>
                  </a:lnTo>
                  <a:lnTo>
                    <a:pt x="29028" y="2120"/>
                  </a:lnTo>
                  <a:lnTo>
                    <a:pt x="29039" y="2108"/>
                  </a:lnTo>
                  <a:lnTo>
                    <a:pt x="30742" y="406"/>
                  </a:lnTo>
                  <a:lnTo>
                    <a:pt x="32445" y="2108"/>
                  </a:lnTo>
                  <a:lnTo>
                    <a:pt x="32457" y="2120"/>
                  </a:lnTo>
                  <a:lnTo>
                    <a:pt x="34885" y="2120"/>
                  </a:lnTo>
                  <a:lnTo>
                    <a:pt x="34885" y="4549"/>
                  </a:lnTo>
                  <a:lnTo>
                    <a:pt x="34897" y="4561"/>
                  </a:lnTo>
                  <a:lnTo>
                    <a:pt x="36600" y="6263"/>
                  </a:lnTo>
                  <a:lnTo>
                    <a:pt x="34897" y="7966"/>
                  </a:lnTo>
                  <a:lnTo>
                    <a:pt x="34885" y="7978"/>
                  </a:lnTo>
                  <a:lnTo>
                    <a:pt x="34885" y="10407"/>
                  </a:lnTo>
                  <a:lnTo>
                    <a:pt x="32457" y="10407"/>
                  </a:lnTo>
                  <a:lnTo>
                    <a:pt x="32445" y="10431"/>
                  </a:lnTo>
                  <a:lnTo>
                    <a:pt x="30742" y="12133"/>
                  </a:lnTo>
                  <a:lnTo>
                    <a:pt x="29039" y="10431"/>
                  </a:lnTo>
                  <a:lnTo>
                    <a:pt x="29016" y="10407"/>
                  </a:lnTo>
                  <a:lnTo>
                    <a:pt x="26587" y="10407"/>
                  </a:lnTo>
                  <a:lnTo>
                    <a:pt x="26587" y="7978"/>
                  </a:lnTo>
                  <a:close/>
                  <a:moveTo>
                    <a:pt x="47208" y="8026"/>
                  </a:moveTo>
                  <a:lnTo>
                    <a:pt x="47185" y="8049"/>
                  </a:lnTo>
                  <a:lnTo>
                    <a:pt x="47185" y="10574"/>
                  </a:lnTo>
                  <a:lnTo>
                    <a:pt x="44660" y="10574"/>
                  </a:lnTo>
                  <a:lnTo>
                    <a:pt x="44637" y="10597"/>
                  </a:lnTo>
                  <a:lnTo>
                    <a:pt x="42875" y="12359"/>
                  </a:lnTo>
                  <a:lnTo>
                    <a:pt x="41112" y="10597"/>
                  </a:lnTo>
                  <a:lnTo>
                    <a:pt x="41089" y="10574"/>
                  </a:lnTo>
                  <a:lnTo>
                    <a:pt x="38564" y="10574"/>
                  </a:lnTo>
                  <a:lnTo>
                    <a:pt x="38564" y="8049"/>
                  </a:lnTo>
                  <a:lnTo>
                    <a:pt x="38541" y="8026"/>
                  </a:lnTo>
                  <a:lnTo>
                    <a:pt x="36898" y="6371"/>
                  </a:lnTo>
                  <a:lnTo>
                    <a:pt x="36921" y="6347"/>
                  </a:lnTo>
                  <a:lnTo>
                    <a:pt x="38612" y="8026"/>
                  </a:lnTo>
                  <a:lnTo>
                    <a:pt x="38612" y="10526"/>
                  </a:lnTo>
                  <a:lnTo>
                    <a:pt x="41101" y="10526"/>
                  </a:lnTo>
                  <a:lnTo>
                    <a:pt x="42827" y="12252"/>
                  </a:lnTo>
                  <a:lnTo>
                    <a:pt x="42875" y="12288"/>
                  </a:lnTo>
                  <a:lnTo>
                    <a:pt x="42910" y="12252"/>
                  </a:lnTo>
                  <a:lnTo>
                    <a:pt x="44637" y="10526"/>
                  </a:lnTo>
                  <a:lnTo>
                    <a:pt x="47137" y="10526"/>
                  </a:lnTo>
                  <a:lnTo>
                    <a:pt x="47137" y="8026"/>
                  </a:lnTo>
                  <a:lnTo>
                    <a:pt x="48863" y="6311"/>
                  </a:lnTo>
                  <a:lnTo>
                    <a:pt x="48863" y="6299"/>
                  </a:lnTo>
                  <a:lnTo>
                    <a:pt x="48863" y="6311"/>
                  </a:lnTo>
                  <a:lnTo>
                    <a:pt x="48887" y="6335"/>
                  </a:lnTo>
                  <a:close/>
                  <a:moveTo>
                    <a:pt x="59436" y="8026"/>
                  </a:moveTo>
                  <a:lnTo>
                    <a:pt x="59412" y="8049"/>
                  </a:lnTo>
                  <a:lnTo>
                    <a:pt x="59412" y="10574"/>
                  </a:lnTo>
                  <a:lnTo>
                    <a:pt x="56888" y="10574"/>
                  </a:lnTo>
                  <a:lnTo>
                    <a:pt x="56864" y="10597"/>
                  </a:lnTo>
                  <a:lnTo>
                    <a:pt x="55102" y="12359"/>
                  </a:lnTo>
                  <a:lnTo>
                    <a:pt x="53328" y="10597"/>
                  </a:lnTo>
                  <a:lnTo>
                    <a:pt x="53316" y="10574"/>
                  </a:lnTo>
                  <a:lnTo>
                    <a:pt x="50780" y="10574"/>
                  </a:lnTo>
                  <a:lnTo>
                    <a:pt x="50780" y="8049"/>
                  </a:lnTo>
                  <a:lnTo>
                    <a:pt x="50768" y="8026"/>
                  </a:lnTo>
                  <a:lnTo>
                    <a:pt x="49066" y="6323"/>
                  </a:lnTo>
                  <a:lnTo>
                    <a:pt x="49090" y="6299"/>
                  </a:lnTo>
                  <a:lnTo>
                    <a:pt x="49102" y="6299"/>
                  </a:lnTo>
                  <a:lnTo>
                    <a:pt x="49102" y="6299"/>
                  </a:lnTo>
                  <a:lnTo>
                    <a:pt x="50828" y="8026"/>
                  </a:lnTo>
                  <a:lnTo>
                    <a:pt x="50828" y="10526"/>
                  </a:lnTo>
                  <a:lnTo>
                    <a:pt x="53328" y="10526"/>
                  </a:lnTo>
                  <a:lnTo>
                    <a:pt x="55055" y="12252"/>
                  </a:lnTo>
                  <a:lnTo>
                    <a:pt x="55090" y="12288"/>
                  </a:lnTo>
                  <a:lnTo>
                    <a:pt x="55138" y="12252"/>
                  </a:lnTo>
                  <a:lnTo>
                    <a:pt x="56864" y="10526"/>
                  </a:lnTo>
                  <a:lnTo>
                    <a:pt x="59365" y="10526"/>
                  </a:lnTo>
                  <a:lnTo>
                    <a:pt x="59365" y="8026"/>
                  </a:lnTo>
                  <a:lnTo>
                    <a:pt x="61043" y="6347"/>
                  </a:lnTo>
                  <a:lnTo>
                    <a:pt x="61079" y="6383"/>
                  </a:lnTo>
                  <a:close/>
                  <a:moveTo>
                    <a:pt x="71557" y="8026"/>
                  </a:moveTo>
                  <a:lnTo>
                    <a:pt x="71545" y="8049"/>
                  </a:lnTo>
                  <a:lnTo>
                    <a:pt x="71545" y="10574"/>
                  </a:lnTo>
                  <a:lnTo>
                    <a:pt x="69009" y="10574"/>
                  </a:lnTo>
                  <a:lnTo>
                    <a:pt x="68997" y="10597"/>
                  </a:lnTo>
                  <a:lnTo>
                    <a:pt x="67235" y="12359"/>
                  </a:lnTo>
                  <a:lnTo>
                    <a:pt x="65461" y="10597"/>
                  </a:lnTo>
                  <a:lnTo>
                    <a:pt x="65449" y="10574"/>
                  </a:lnTo>
                  <a:lnTo>
                    <a:pt x="62913" y="10574"/>
                  </a:lnTo>
                  <a:lnTo>
                    <a:pt x="62913" y="8049"/>
                  </a:lnTo>
                  <a:lnTo>
                    <a:pt x="62901" y="8026"/>
                  </a:lnTo>
                  <a:lnTo>
                    <a:pt x="61246" y="6383"/>
                  </a:lnTo>
                  <a:lnTo>
                    <a:pt x="61282" y="6347"/>
                  </a:lnTo>
                  <a:lnTo>
                    <a:pt x="62972" y="8026"/>
                  </a:lnTo>
                  <a:lnTo>
                    <a:pt x="62972" y="10526"/>
                  </a:lnTo>
                  <a:lnTo>
                    <a:pt x="65461" y="10526"/>
                  </a:lnTo>
                  <a:lnTo>
                    <a:pt x="67187" y="12252"/>
                  </a:lnTo>
                  <a:lnTo>
                    <a:pt x="67235" y="12288"/>
                  </a:lnTo>
                  <a:lnTo>
                    <a:pt x="67270" y="12252"/>
                  </a:lnTo>
                  <a:lnTo>
                    <a:pt x="68997" y="10526"/>
                  </a:lnTo>
                  <a:lnTo>
                    <a:pt x="71485" y="10526"/>
                  </a:lnTo>
                  <a:lnTo>
                    <a:pt x="71485" y="8026"/>
                  </a:lnTo>
                  <a:lnTo>
                    <a:pt x="73212" y="6311"/>
                  </a:lnTo>
                  <a:lnTo>
                    <a:pt x="73259" y="6263"/>
                  </a:lnTo>
                  <a:lnTo>
                    <a:pt x="73212" y="6216"/>
                  </a:lnTo>
                  <a:lnTo>
                    <a:pt x="71485" y="4501"/>
                  </a:lnTo>
                  <a:lnTo>
                    <a:pt x="71485" y="2013"/>
                  </a:lnTo>
                  <a:lnTo>
                    <a:pt x="68997" y="2013"/>
                  </a:lnTo>
                  <a:lnTo>
                    <a:pt x="67270" y="287"/>
                  </a:lnTo>
                  <a:lnTo>
                    <a:pt x="67235" y="239"/>
                  </a:lnTo>
                  <a:lnTo>
                    <a:pt x="67187" y="287"/>
                  </a:lnTo>
                  <a:lnTo>
                    <a:pt x="65461" y="2013"/>
                  </a:lnTo>
                  <a:lnTo>
                    <a:pt x="62972" y="2013"/>
                  </a:lnTo>
                  <a:lnTo>
                    <a:pt x="62972" y="4501"/>
                  </a:lnTo>
                  <a:lnTo>
                    <a:pt x="61282" y="6180"/>
                  </a:lnTo>
                  <a:lnTo>
                    <a:pt x="61246" y="6144"/>
                  </a:lnTo>
                  <a:lnTo>
                    <a:pt x="62901" y="4489"/>
                  </a:lnTo>
                  <a:lnTo>
                    <a:pt x="62913" y="4478"/>
                  </a:lnTo>
                  <a:lnTo>
                    <a:pt x="62913" y="1942"/>
                  </a:lnTo>
                  <a:lnTo>
                    <a:pt x="65449" y="1942"/>
                  </a:lnTo>
                  <a:lnTo>
                    <a:pt x="65461" y="1930"/>
                  </a:lnTo>
                  <a:lnTo>
                    <a:pt x="67235" y="156"/>
                  </a:lnTo>
                  <a:lnTo>
                    <a:pt x="68997" y="1930"/>
                  </a:lnTo>
                  <a:lnTo>
                    <a:pt x="69021" y="1942"/>
                  </a:lnTo>
                  <a:lnTo>
                    <a:pt x="71545" y="1942"/>
                  </a:lnTo>
                  <a:lnTo>
                    <a:pt x="71545" y="4478"/>
                  </a:lnTo>
                  <a:lnTo>
                    <a:pt x="71569" y="4489"/>
                  </a:lnTo>
                  <a:lnTo>
                    <a:pt x="73331" y="6252"/>
                  </a:lnTo>
                  <a:close/>
                  <a:moveTo>
                    <a:pt x="71390" y="4561"/>
                  </a:moveTo>
                  <a:lnTo>
                    <a:pt x="73093" y="6263"/>
                  </a:lnTo>
                  <a:lnTo>
                    <a:pt x="71390" y="7966"/>
                  </a:lnTo>
                  <a:lnTo>
                    <a:pt x="71378" y="7978"/>
                  </a:lnTo>
                  <a:lnTo>
                    <a:pt x="71378" y="10407"/>
                  </a:lnTo>
                  <a:lnTo>
                    <a:pt x="68949" y="10407"/>
                  </a:lnTo>
                  <a:lnTo>
                    <a:pt x="68925" y="10431"/>
                  </a:lnTo>
                  <a:lnTo>
                    <a:pt x="67223" y="12133"/>
                  </a:lnTo>
                  <a:lnTo>
                    <a:pt x="65532" y="10431"/>
                  </a:lnTo>
                  <a:lnTo>
                    <a:pt x="65508" y="10407"/>
                  </a:lnTo>
                  <a:lnTo>
                    <a:pt x="63079" y="10407"/>
                  </a:lnTo>
                  <a:lnTo>
                    <a:pt x="63079" y="7978"/>
                  </a:lnTo>
                  <a:lnTo>
                    <a:pt x="63068" y="7966"/>
                  </a:lnTo>
                  <a:lnTo>
                    <a:pt x="61365" y="6263"/>
                  </a:lnTo>
                  <a:lnTo>
                    <a:pt x="63068" y="4561"/>
                  </a:lnTo>
                  <a:lnTo>
                    <a:pt x="63079" y="4549"/>
                  </a:lnTo>
                  <a:lnTo>
                    <a:pt x="63079" y="2120"/>
                  </a:lnTo>
                  <a:lnTo>
                    <a:pt x="65508" y="2120"/>
                  </a:lnTo>
                  <a:lnTo>
                    <a:pt x="65532" y="2108"/>
                  </a:lnTo>
                  <a:lnTo>
                    <a:pt x="67223" y="406"/>
                  </a:lnTo>
                  <a:lnTo>
                    <a:pt x="68925" y="2108"/>
                  </a:lnTo>
                  <a:lnTo>
                    <a:pt x="68949" y="2120"/>
                  </a:lnTo>
                  <a:lnTo>
                    <a:pt x="71366" y="2120"/>
                  </a:lnTo>
                  <a:lnTo>
                    <a:pt x="71366" y="4549"/>
                  </a:lnTo>
                  <a:close/>
                  <a:moveTo>
                    <a:pt x="83927" y="8026"/>
                  </a:moveTo>
                  <a:lnTo>
                    <a:pt x="83903" y="8049"/>
                  </a:lnTo>
                  <a:lnTo>
                    <a:pt x="83903" y="10574"/>
                  </a:lnTo>
                  <a:lnTo>
                    <a:pt x="81379" y="10574"/>
                  </a:lnTo>
                  <a:lnTo>
                    <a:pt x="81356" y="10597"/>
                  </a:lnTo>
                  <a:lnTo>
                    <a:pt x="79593" y="12359"/>
                  </a:lnTo>
                  <a:lnTo>
                    <a:pt x="77819" y="10597"/>
                  </a:lnTo>
                  <a:lnTo>
                    <a:pt x="77807" y="10574"/>
                  </a:lnTo>
                  <a:lnTo>
                    <a:pt x="75271" y="10574"/>
                  </a:lnTo>
                  <a:lnTo>
                    <a:pt x="75271" y="8049"/>
                  </a:lnTo>
                  <a:lnTo>
                    <a:pt x="75260" y="8026"/>
                  </a:lnTo>
                  <a:lnTo>
                    <a:pt x="73497" y="6263"/>
                  </a:lnTo>
                  <a:lnTo>
                    <a:pt x="75260" y="4501"/>
                  </a:lnTo>
                  <a:lnTo>
                    <a:pt x="75283" y="4478"/>
                  </a:lnTo>
                  <a:lnTo>
                    <a:pt x="75283" y="1953"/>
                  </a:lnTo>
                  <a:lnTo>
                    <a:pt x="77807" y="1953"/>
                  </a:lnTo>
                  <a:lnTo>
                    <a:pt x="77831" y="1930"/>
                  </a:lnTo>
                  <a:lnTo>
                    <a:pt x="79593" y="167"/>
                  </a:lnTo>
                  <a:lnTo>
                    <a:pt x="81367" y="1930"/>
                  </a:lnTo>
                  <a:lnTo>
                    <a:pt x="81379" y="1953"/>
                  </a:lnTo>
                  <a:lnTo>
                    <a:pt x="83915" y="1953"/>
                  </a:lnTo>
                  <a:lnTo>
                    <a:pt x="83915" y="4478"/>
                  </a:lnTo>
                  <a:lnTo>
                    <a:pt x="83927" y="4501"/>
                  </a:lnTo>
                  <a:lnTo>
                    <a:pt x="85582" y="6144"/>
                  </a:lnTo>
                  <a:lnTo>
                    <a:pt x="85547" y="6180"/>
                  </a:lnTo>
                  <a:lnTo>
                    <a:pt x="83868" y="4501"/>
                  </a:lnTo>
                  <a:lnTo>
                    <a:pt x="83868" y="2013"/>
                  </a:lnTo>
                  <a:lnTo>
                    <a:pt x="81367" y="2013"/>
                  </a:lnTo>
                  <a:lnTo>
                    <a:pt x="79641" y="275"/>
                  </a:lnTo>
                  <a:lnTo>
                    <a:pt x="79593" y="239"/>
                  </a:lnTo>
                  <a:lnTo>
                    <a:pt x="79558" y="275"/>
                  </a:lnTo>
                  <a:lnTo>
                    <a:pt x="77819" y="2013"/>
                  </a:lnTo>
                  <a:lnTo>
                    <a:pt x="75331" y="2013"/>
                  </a:lnTo>
                  <a:lnTo>
                    <a:pt x="75331" y="4501"/>
                  </a:lnTo>
                  <a:lnTo>
                    <a:pt x="73605" y="6228"/>
                  </a:lnTo>
                  <a:lnTo>
                    <a:pt x="73557" y="6263"/>
                  </a:lnTo>
                  <a:lnTo>
                    <a:pt x="73605" y="6311"/>
                  </a:lnTo>
                  <a:lnTo>
                    <a:pt x="75331" y="8026"/>
                  </a:lnTo>
                  <a:lnTo>
                    <a:pt x="75331" y="10526"/>
                  </a:lnTo>
                  <a:lnTo>
                    <a:pt x="77819" y="10526"/>
                  </a:lnTo>
                  <a:lnTo>
                    <a:pt x="79546" y="12252"/>
                  </a:lnTo>
                  <a:lnTo>
                    <a:pt x="79593" y="12288"/>
                  </a:lnTo>
                  <a:lnTo>
                    <a:pt x="79629" y="12252"/>
                  </a:lnTo>
                  <a:lnTo>
                    <a:pt x="81356" y="10526"/>
                  </a:lnTo>
                  <a:lnTo>
                    <a:pt x="83856" y="10526"/>
                  </a:lnTo>
                  <a:lnTo>
                    <a:pt x="83856" y="8026"/>
                  </a:lnTo>
                  <a:lnTo>
                    <a:pt x="85535" y="6347"/>
                  </a:lnTo>
                  <a:lnTo>
                    <a:pt x="85570" y="6383"/>
                  </a:lnTo>
                  <a:close/>
                  <a:moveTo>
                    <a:pt x="85689" y="6263"/>
                  </a:moveTo>
                  <a:lnTo>
                    <a:pt x="85666" y="6287"/>
                  </a:lnTo>
                  <a:lnTo>
                    <a:pt x="85630" y="6263"/>
                  </a:lnTo>
                  <a:lnTo>
                    <a:pt x="85666" y="6228"/>
                  </a:lnTo>
                  <a:close/>
                  <a:moveTo>
                    <a:pt x="75426" y="7966"/>
                  </a:moveTo>
                  <a:lnTo>
                    <a:pt x="73724" y="6263"/>
                  </a:lnTo>
                  <a:lnTo>
                    <a:pt x="75426" y="4561"/>
                  </a:lnTo>
                  <a:lnTo>
                    <a:pt x="75450" y="4549"/>
                  </a:lnTo>
                  <a:lnTo>
                    <a:pt x="75450" y="2120"/>
                  </a:lnTo>
                  <a:lnTo>
                    <a:pt x="77879" y="2120"/>
                  </a:lnTo>
                  <a:lnTo>
                    <a:pt x="77891" y="2108"/>
                  </a:lnTo>
                  <a:lnTo>
                    <a:pt x="79593" y="406"/>
                  </a:lnTo>
                  <a:lnTo>
                    <a:pt x="81284" y="2108"/>
                  </a:lnTo>
                  <a:lnTo>
                    <a:pt x="81308" y="2120"/>
                  </a:lnTo>
                  <a:lnTo>
                    <a:pt x="83737" y="2120"/>
                  </a:lnTo>
                  <a:lnTo>
                    <a:pt x="83737" y="4549"/>
                  </a:lnTo>
                  <a:lnTo>
                    <a:pt x="83749" y="4561"/>
                  </a:lnTo>
                  <a:lnTo>
                    <a:pt x="85451" y="6263"/>
                  </a:lnTo>
                  <a:lnTo>
                    <a:pt x="83749" y="7966"/>
                  </a:lnTo>
                  <a:lnTo>
                    <a:pt x="83737" y="7978"/>
                  </a:lnTo>
                  <a:lnTo>
                    <a:pt x="83737" y="10407"/>
                  </a:lnTo>
                  <a:lnTo>
                    <a:pt x="81308" y="10407"/>
                  </a:lnTo>
                  <a:lnTo>
                    <a:pt x="81284" y="10431"/>
                  </a:lnTo>
                  <a:lnTo>
                    <a:pt x="79593" y="12133"/>
                  </a:lnTo>
                  <a:lnTo>
                    <a:pt x="77891" y="10431"/>
                  </a:lnTo>
                  <a:lnTo>
                    <a:pt x="77879" y="10407"/>
                  </a:lnTo>
                  <a:lnTo>
                    <a:pt x="75450" y="10407"/>
                  </a:lnTo>
                  <a:lnTo>
                    <a:pt x="75450" y="7978"/>
                  </a:lnTo>
                  <a:close/>
                  <a:moveTo>
                    <a:pt x="96048" y="8026"/>
                  </a:moveTo>
                  <a:lnTo>
                    <a:pt x="96024" y="8049"/>
                  </a:lnTo>
                  <a:lnTo>
                    <a:pt x="96024" y="10574"/>
                  </a:lnTo>
                  <a:lnTo>
                    <a:pt x="93500" y="10574"/>
                  </a:lnTo>
                  <a:lnTo>
                    <a:pt x="93476" y="10597"/>
                  </a:lnTo>
                  <a:lnTo>
                    <a:pt x="91714" y="12359"/>
                  </a:lnTo>
                  <a:lnTo>
                    <a:pt x="89952" y="10597"/>
                  </a:lnTo>
                  <a:lnTo>
                    <a:pt x="89928" y="10574"/>
                  </a:lnTo>
                  <a:lnTo>
                    <a:pt x="87404" y="10574"/>
                  </a:lnTo>
                  <a:lnTo>
                    <a:pt x="87404" y="8049"/>
                  </a:lnTo>
                  <a:lnTo>
                    <a:pt x="87380" y="8026"/>
                  </a:lnTo>
                  <a:lnTo>
                    <a:pt x="85737" y="6383"/>
                  </a:lnTo>
                  <a:lnTo>
                    <a:pt x="85773" y="6347"/>
                  </a:lnTo>
                  <a:lnTo>
                    <a:pt x="87452" y="8026"/>
                  </a:lnTo>
                  <a:lnTo>
                    <a:pt x="87452" y="10526"/>
                  </a:lnTo>
                  <a:lnTo>
                    <a:pt x="89952" y="10526"/>
                  </a:lnTo>
                  <a:lnTo>
                    <a:pt x="91678" y="12252"/>
                  </a:lnTo>
                  <a:lnTo>
                    <a:pt x="91714" y="12288"/>
                  </a:lnTo>
                  <a:lnTo>
                    <a:pt x="91762" y="12252"/>
                  </a:lnTo>
                  <a:lnTo>
                    <a:pt x="93476" y="10526"/>
                  </a:lnTo>
                  <a:lnTo>
                    <a:pt x="95976" y="10526"/>
                  </a:lnTo>
                  <a:lnTo>
                    <a:pt x="95976" y="8026"/>
                  </a:lnTo>
                  <a:lnTo>
                    <a:pt x="97703" y="6311"/>
                  </a:lnTo>
                  <a:lnTo>
                    <a:pt x="97739" y="6263"/>
                  </a:lnTo>
                  <a:lnTo>
                    <a:pt x="97703" y="6216"/>
                  </a:lnTo>
                  <a:lnTo>
                    <a:pt x="95976" y="4501"/>
                  </a:lnTo>
                  <a:lnTo>
                    <a:pt x="95976" y="2013"/>
                  </a:lnTo>
                  <a:lnTo>
                    <a:pt x="93476" y="2013"/>
                  </a:lnTo>
                  <a:lnTo>
                    <a:pt x="91762" y="287"/>
                  </a:lnTo>
                  <a:lnTo>
                    <a:pt x="91714" y="239"/>
                  </a:lnTo>
                  <a:lnTo>
                    <a:pt x="91678" y="287"/>
                  </a:lnTo>
                  <a:lnTo>
                    <a:pt x="89952" y="2013"/>
                  </a:lnTo>
                  <a:lnTo>
                    <a:pt x="87452" y="2013"/>
                  </a:lnTo>
                  <a:lnTo>
                    <a:pt x="87452" y="4501"/>
                  </a:lnTo>
                  <a:lnTo>
                    <a:pt x="85773" y="6180"/>
                  </a:lnTo>
                  <a:lnTo>
                    <a:pt x="85737" y="6144"/>
                  </a:lnTo>
                  <a:lnTo>
                    <a:pt x="87392" y="4489"/>
                  </a:lnTo>
                  <a:lnTo>
                    <a:pt x="87404" y="4478"/>
                  </a:lnTo>
                  <a:lnTo>
                    <a:pt x="87404" y="1942"/>
                  </a:lnTo>
                  <a:lnTo>
                    <a:pt x="89940" y="1942"/>
                  </a:lnTo>
                  <a:lnTo>
                    <a:pt x="89952" y="1930"/>
                  </a:lnTo>
                  <a:lnTo>
                    <a:pt x="91726" y="156"/>
                  </a:lnTo>
                  <a:lnTo>
                    <a:pt x="93488" y="1930"/>
                  </a:lnTo>
                  <a:lnTo>
                    <a:pt x="93512" y="1942"/>
                  </a:lnTo>
                  <a:lnTo>
                    <a:pt x="96036" y="1942"/>
                  </a:lnTo>
                  <a:lnTo>
                    <a:pt x="96036" y="4478"/>
                  </a:lnTo>
                  <a:lnTo>
                    <a:pt x="96060" y="4489"/>
                  </a:lnTo>
                  <a:lnTo>
                    <a:pt x="97822" y="6252"/>
                  </a:lnTo>
                  <a:close/>
                  <a:moveTo>
                    <a:pt x="95881" y="4561"/>
                  </a:moveTo>
                  <a:lnTo>
                    <a:pt x="97584" y="6263"/>
                  </a:lnTo>
                  <a:lnTo>
                    <a:pt x="95881" y="7966"/>
                  </a:lnTo>
                  <a:lnTo>
                    <a:pt x="95869" y="7978"/>
                  </a:lnTo>
                  <a:lnTo>
                    <a:pt x="95869" y="10407"/>
                  </a:lnTo>
                  <a:lnTo>
                    <a:pt x="93440" y="10407"/>
                  </a:lnTo>
                  <a:lnTo>
                    <a:pt x="93417" y="10431"/>
                  </a:lnTo>
                  <a:lnTo>
                    <a:pt x="91714" y="12133"/>
                  </a:lnTo>
                  <a:lnTo>
                    <a:pt x="90023" y="10431"/>
                  </a:lnTo>
                  <a:lnTo>
                    <a:pt x="89999" y="10407"/>
                  </a:lnTo>
                  <a:lnTo>
                    <a:pt x="87571" y="10407"/>
                  </a:lnTo>
                  <a:lnTo>
                    <a:pt x="87571" y="7978"/>
                  </a:lnTo>
                  <a:lnTo>
                    <a:pt x="87559" y="7966"/>
                  </a:lnTo>
                  <a:lnTo>
                    <a:pt x="85856" y="6263"/>
                  </a:lnTo>
                  <a:lnTo>
                    <a:pt x="87559" y="4561"/>
                  </a:lnTo>
                  <a:lnTo>
                    <a:pt x="87571" y="4549"/>
                  </a:lnTo>
                  <a:lnTo>
                    <a:pt x="87571" y="2120"/>
                  </a:lnTo>
                  <a:lnTo>
                    <a:pt x="89999" y="2120"/>
                  </a:lnTo>
                  <a:lnTo>
                    <a:pt x="90023" y="2108"/>
                  </a:lnTo>
                  <a:lnTo>
                    <a:pt x="91714" y="406"/>
                  </a:lnTo>
                  <a:lnTo>
                    <a:pt x="93417" y="2108"/>
                  </a:lnTo>
                  <a:lnTo>
                    <a:pt x="93440" y="2120"/>
                  </a:lnTo>
                  <a:lnTo>
                    <a:pt x="95869" y="2120"/>
                  </a:lnTo>
                  <a:lnTo>
                    <a:pt x="95869" y="4549"/>
                  </a:ln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26"/>
            <p:cNvSpPr/>
            <p:nvPr/>
          </p:nvSpPr>
          <p:spPr>
            <a:xfrm>
              <a:off x="4704150" y="1154450"/>
              <a:ext cx="206300" cy="207175"/>
            </a:xfrm>
            <a:custGeom>
              <a:avLst/>
              <a:gdLst/>
              <a:ahLst/>
              <a:cxnLst/>
              <a:rect l="l" t="t" r="r" b="b"/>
              <a:pathLst>
                <a:path w="8252" h="8287" extrusionOk="0">
                  <a:moveTo>
                    <a:pt x="0" y="4131"/>
                  </a:moveTo>
                  <a:cubicBezTo>
                    <a:pt x="334" y="4155"/>
                    <a:pt x="465" y="4465"/>
                    <a:pt x="1001" y="4227"/>
                  </a:cubicBezTo>
                  <a:lnTo>
                    <a:pt x="1001" y="4227"/>
                  </a:lnTo>
                  <a:cubicBezTo>
                    <a:pt x="786" y="4334"/>
                    <a:pt x="500" y="4322"/>
                    <a:pt x="465" y="4727"/>
                  </a:cubicBezTo>
                  <a:cubicBezTo>
                    <a:pt x="691" y="4524"/>
                    <a:pt x="953" y="4643"/>
                    <a:pt x="1131" y="4310"/>
                  </a:cubicBezTo>
                  <a:lnTo>
                    <a:pt x="1131" y="4310"/>
                  </a:lnTo>
                  <a:cubicBezTo>
                    <a:pt x="1060" y="4477"/>
                    <a:pt x="822" y="4560"/>
                    <a:pt x="1012" y="4977"/>
                  </a:cubicBezTo>
                  <a:cubicBezTo>
                    <a:pt x="1036" y="4751"/>
                    <a:pt x="1131" y="4798"/>
                    <a:pt x="1227" y="4655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36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4" y="4298"/>
                  </a:cubicBezTo>
                  <a:cubicBezTo>
                    <a:pt x="1560" y="4262"/>
                    <a:pt x="1667" y="4215"/>
                    <a:pt x="1727" y="4262"/>
                  </a:cubicBezTo>
                  <a:cubicBezTo>
                    <a:pt x="1774" y="4298"/>
                    <a:pt x="1751" y="4405"/>
                    <a:pt x="1643" y="4370"/>
                  </a:cubicBezTo>
                  <a:cubicBezTo>
                    <a:pt x="1715" y="4489"/>
                    <a:pt x="1893" y="4453"/>
                    <a:pt x="1893" y="4310"/>
                  </a:cubicBezTo>
                  <a:cubicBezTo>
                    <a:pt x="1893" y="4298"/>
                    <a:pt x="1893" y="4286"/>
                    <a:pt x="1893" y="4274"/>
                  </a:cubicBezTo>
                  <a:lnTo>
                    <a:pt x="1893" y="4262"/>
                  </a:lnTo>
                  <a:cubicBezTo>
                    <a:pt x="1893" y="4227"/>
                    <a:pt x="1870" y="4191"/>
                    <a:pt x="1834" y="4167"/>
                  </a:cubicBezTo>
                  <a:cubicBezTo>
                    <a:pt x="2144" y="4108"/>
                    <a:pt x="2453" y="4131"/>
                    <a:pt x="2751" y="4239"/>
                  </a:cubicBezTo>
                  <a:lnTo>
                    <a:pt x="2751" y="4239"/>
                  </a:lnTo>
                  <a:cubicBezTo>
                    <a:pt x="1870" y="4036"/>
                    <a:pt x="2155" y="4905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4" y="4977"/>
                    <a:pt x="2132" y="4929"/>
                  </a:cubicBezTo>
                  <a:cubicBezTo>
                    <a:pt x="2417" y="4786"/>
                    <a:pt x="2310" y="4501"/>
                    <a:pt x="2417" y="4405"/>
                  </a:cubicBezTo>
                  <a:cubicBezTo>
                    <a:pt x="2441" y="4584"/>
                    <a:pt x="2536" y="4632"/>
                    <a:pt x="2679" y="4572"/>
                  </a:cubicBezTo>
                  <a:cubicBezTo>
                    <a:pt x="2536" y="4453"/>
                    <a:pt x="2644" y="4310"/>
                    <a:pt x="2775" y="4322"/>
                  </a:cubicBezTo>
                  <a:cubicBezTo>
                    <a:pt x="2989" y="4322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298"/>
                    <a:pt x="3668" y="4346"/>
                    <a:pt x="3620" y="4382"/>
                  </a:cubicBezTo>
                  <a:cubicBezTo>
                    <a:pt x="3203" y="4453"/>
                    <a:pt x="3179" y="4798"/>
                    <a:pt x="3036" y="4953"/>
                  </a:cubicBezTo>
                  <a:cubicBezTo>
                    <a:pt x="2941" y="5048"/>
                    <a:pt x="2775" y="5024"/>
                    <a:pt x="2786" y="4846"/>
                  </a:cubicBezTo>
                  <a:cubicBezTo>
                    <a:pt x="2655" y="4893"/>
                    <a:pt x="2608" y="5001"/>
                    <a:pt x="2715" y="5144"/>
                  </a:cubicBezTo>
                  <a:cubicBezTo>
                    <a:pt x="2572" y="5155"/>
                    <a:pt x="2441" y="4882"/>
                    <a:pt x="2155" y="4977"/>
                  </a:cubicBezTo>
                  <a:cubicBezTo>
                    <a:pt x="2036" y="5013"/>
                    <a:pt x="1917" y="5120"/>
                    <a:pt x="1798" y="5358"/>
                  </a:cubicBezTo>
                  <a:lnTo>
                    <a:pt x="1834" y="5310"/>
                  </a:lnTo>
                  <a:lnTo>
                    <a:pt x="1798" y="5358"/>
                  </a:lnTo>
                  <a:cubicBezTo>
                    <a:pt x="2179" y="4977"/>
                    <a:pt x="2596" y="5798"/>
                    <a:pt x="3072" y="5024"/>
                  </a:cubicBezTo>
                  <a:lnTo>
                    <a:pt x="3072" y="5024"/>
                  </a:lnTo>
                  <a:cubicBezTo>
                    <a:pt x="2941" y="5310"/>
                    <a:pt x="2727" y="5548"/>
                    <a:pt x="2477" y="5727"/>
                  </a:cubicBezTo>
                  <a:cubicBezTo>
                    <a:pt x="2477" y="5679"/>
                    <a:pt x="2477" y="5644"/>
                    <a:pt x="2453" y="5620"/>
                  </a:cubicBezTo>
                  <a:lnTo>
                    <a:pt x="2453" y="5620"/>
                  </a:lnTo>
                  <a:lnTo>
                    <a:pt x="2429" y="5584"/>
                  </a:lnTo>
                  <a:cubicBezTo>
                    <a:pt x="2334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20" y="5858"/>
                    <a:pt x="2084" y="5834"/>
                    <a:pt x="2048" y="5810"/>
                  </a:cubicBezTo>
                  <a:cubicBezTo>
                    <a:pt x="1953" y="5727"/>
                    <a:pt x="1870" y="5525"/>
                    <a:pt x="2108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36" y="5775"/>
                    <a:pt x="1512" y="5882"/>
                    <a:pt x="1346" y="5739"/>
                  </a:cubicBezTo>
                  <a:cubicBezTo>
                    <a:pt x="1489" y="6179"/>
                    <a:pt x="1727" y="6060"/>
                    <a:pt x="1893" y="6132"/>
                  </a:cubicBezTo>
                  <a:lnTo>
                    <a:pt x="1893" y="6132"/>
                  </a:lnTo>
                  <a:cubicBezTo>
                    <a:pt x="1524" y="6013"/>
                    <a:pt x="1417" y="6287"/>
                    <a:pt x="1120" y="6298"/>
                  </a:cubicBezTo>
                  <a:cubicBezTo>
                    <a:pt x="1429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46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44"/>
                    <a:pt x="1703" y="6834"/>
                    <a:pt x="1965" y="7156"/>
                  </a:cubicBezTo>
                  <a:cubicBezTo>
                    <a:pt x="1977" y="6858"/>
                    <a:pt x="2251" y="6751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6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65" y="6394"/>
                    <a:pt x="2846" y="6156"/>
                  </a:cubicBezTo>
                  <a:cubicBezTo>
                    <a:pt x="2798" y="6334"/>
                    <a:pt x="2560" y="6382"/>
                    <a:pt x="2465" y="6227"/>
                  </a:cubicBezTo>
                  <a:cubicBezTo>
                    <a:pt x="2429" y="6191"/>
                    <a:pt x="2417" y="6144"/>
                    <a:pt x="2417" y="6096"/>
                  </a:cubicBezTo>
                  <a:cubicBezTo>
                    <a:pt x="2417" y="6048"/>
                    <a:pt x="2465" y="5941"/>
                    <a:pt x="2525" y="5929"/>
                  </a:cubicBezTo>
                  <a:cubicBezTo>
                    <a:pt x="2584" y="5929"/>
                    <a:pt x="2655" y="6013"/>
                    <a:pt x="2548" y="6060"/>
                  </a:cubicBezTo>
                  <a:cubicBezTo>
                    <a:pt x="2679" y="6108"/>
                    <a:pt x="2775" y="5941"/>
                    <a:pt x="2691" y="5846"/>
                  </a:cubicBezTo>
                  <a:cubicBezTo>
                    <a:pt x="2679" y="5834"/>
                    <a:pt x="2667" y="5822"/>
                    <a:pt x="2655" y="5822"/>
                  </a:cubicBezTo>
                  <a:cubicBezTo>
                    <a:pt x="2620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cubicBezTo>
                    <a:pt x="2929" y="6465"/>
                    <a:pt x="2941" y="6453"/>
                    <a:pt x="2953" y="6441"/>
                  </a:cubicBezTo>
                  <a:lnTo>
                    <a:pt x="2917" y="6477"/>
                  </a:lnTo>
                  <a:cubicBezTo>
                    <a:pt x="3084" y="6406"/>
                    <a:pt x="3215" y="6287"/>
                    <a:pt x="3298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7"/>
                    <a:pt x="3370" y="5620"/>
                    <a:pt x="3429" y="5489"/>
                  </a:cubicBezTo>
                  <a:cubicBezTo>
                    <a:pt x="3251" y="5501"/>
                    <a:pt x="3227" y="5334"/>
                    <a:pt x="3322" y="5239"/>
                  </a:cubicBezTo>
                  <a:cubicBezTo>
                    <a:pt x="3465" y="5096"/>
                    <a:pt x="3810" y="5072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501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39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46" y="6144"/>
                  </a:cubicBezTo>
                  <a:cubicBezTo>
                    <a:pt x="3287" y="6251"/>
                    <a:pt x="3287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25" y="5525"/>
                  </a:cubicBezTo>
                  <a:lnTo>
                    <a:pt x="4025" y="5525"/>
                  </a:lnTo>
                  <a:cubicBezTo>
                    <a:pt x="4132" y="5810"/>
                    <a:pt x="4156" y="6132"/>
                    <a:pt x="4096" y="6441"/>
                  </a:cubicBezTo>
                  <a:cubicBezTo>
                    <a:pt x="4072" y="6406"/>
                    <a:pt x="4049" y="6382"/>
                    <a:pt x="4013" y="6382"/>
                  </a:cubicBezTo>
                  <a:lnTo>
                    <a:pt x="3977" y="6382"/>
                  </a:lnTo>
                  <a:cubicBezTo>
                    <a:pt x="3953" y="6370"/>
                    <a:pt x="3941" y="6370"/>
                    <a:pt x="3929" y="6382"/>
                  </a:cubicBezTo>
                  <a:cubicBezTo>
                    <a:pt x="3787" y="6382"/>
                    <a:pt x="3751" y="6572"/>
                    <a:pt x="3870" y="6632"/>
                  </a:cubicBezTo>
                  <a:cubicBezTo>
                    <a:pt x="3834" y="6525"/>
                    <a:pt x="3941" y="6501"/>
                    <a:pt x="3989" y="6560"/>
                  </a:cubicBezTo>
                  <a:cubicBezTo>
                    <a:pt x="4025" y="6608"/>
                    <a:pt x="3989" y="6715"/>
                    <a:pt x="3941" y="6751"/>
                  </a:cubicBezTo>
                  <a:cubicBezTo>
                    <a:pt x="3906" y="6787"/>
                    <a:pt x="3870" y="6798"/>
                    <a:pt x="3822" y="6798"/>
                  </a:cubicBezTo>
                  <a:cubicBezTo>
                    <a:pt x="3691" y="6810"/>
                    <a:pt x="3501" y="6739"/>
                    <a:pt x="3596" y="6489"/>
                  </a:cubicBezTo>
                  <a:cubicBezTo>
                    <a:pt x="3346" y="6560"/>
                    <a:pt x="3394" y="6918"/>
                    <a:pt x="3584" y="7049"/>
                  </a:cubicBezTo>
                  <a:cubicBezTo>
                    <a:pt x="3429" y="7144"/>
                    <a:pt x="3489" y="7239"/>
                    <a:pt x="3275" y="7263"/>
                  </a:cubicBezTo>
                  <a:cubicBezTo>
                    <a:pt x="3679" y="7453"/>
                    <a:pt x="3775" y="7215"/>
                    <a:pt x="3941" y="7144"/>
                  </a:cubicBezTo>
                  <a:lnTo>
                    <a:pt x="3941" y="7144"/>
                  </a:lnTo>
                  <a:cubicBezTo>
                    <a:pt x="3596" y="7322"/>
                    <a:pt x="3715" y="7596"/>
                    <a:pt x="3513" y="7811"/>
                  </a:cubicBezTo>
                  <a:cubicBezTo>
                    <a:pt x="3929" y="7775"/>
                    <a:pt x="3918" y="7489"/>
                    <a:pt x="4013" y="7275"/>
                  </a:cubicBezTo>
                  <a:lnTo>
                    <a:pt x="4013" y="7275"/>
                  </a:lnTo>
                  <a:cubicBezTo>
                    <a:pt x="3775" y="7811"/>
                    <a:pt x="4084" y="7941"/>
                    <a:pt x="4120" y="8287"/>
                  </a:cubicBezTo>
                  <a:cubicBezTo>
                    <a:pt x="4144" y="7941"/>
                    <a:pt x="4453" y="7811"/>
                    <a:pt x="4215" y="7275"/>
                  </a:cubicBezTo>
                  <a:lnTo>
                    <a:pt x="4215" y="7275"/>
                  </a:lnTo>
                  <a:cubicBezTo>
                    <a:pt x="4322" y="7489"/>
                    <a:pt x="4310" y="7775"/>
                    <a:pt x="4715" y="7811"/>
                  </a:cubicBezTo>
                  <a:cubicBezTo>
                    <a:pt x="4513" y="7584"/>
                    <a:pt x="4632" y="7322"/>
                    <a:pt x="4299" y="7144"/>
                  </a:cubicBezTo>
                  <a:lnTo>
                    <a:pt x="4299" y="7144"/>
                  </a:lnTo>
                  <a:cubicBezTo>
                    <a:pt x="4453" y="7215"/>
                    <a:pt x="4549" y="7453"/>
                    <a:pt x="4953" y="7263"/>
                  </a:cubicBezTo>
                  <a:cubicBezTo>
                    <a:pt x="4739" y="7239"/>
                    <a:pt x="4787" y="7144"/>
                    <a:pt x="4644" y="7049"/>
                  </a:cubicBezTo>
                  <a:cubicBezTo>
                    <a:pt x="4846" y="6918"/>
                    <a:pt x="4882" y="6560"/>
                    <a:pt x="4632" y="6489"/>
                  </a:cubicBezTo>
                  <a:cubicBezTo>
                    <a:pt x="4727" y="6739"/>
                    <a:pt x="4537" y="6810"/>
                    <a:pt x="4406" y="6798"/>
                  </a:cubicBezTo>
                  <a:cubicBezTo>
                    <a:pt x="4358" y="6798"/>
                    <a:pt x="4322" y="6787"/>
                    <a:pt x="4287" y="6751"/>
                  </a:cubicBezTo>
                  <a:cubicBezTo>
                    <a:pt x="4251" y="6715"/>
                    <a:pt x="4203" y="6608"/>
                    <a:pt x="4251" y="6560"/>
                  </a:cubicBezTo>
                  <a:cubicBezTo>
                    <a:pt x="4287" y="6501"/>
                    <a:pt x="4394" y="6525"/>
                    <a:pt x="4358" y="6632"/>
                  </a:cubicBezTo>
                  <a:cubicBezTo>
                    <a:pt x="4370" y="6620"/>
                    <a:pt x="4382" y="6608"/>
                    <a:pt x="4394" y="6596"/>
                  </a:cubicBezTo>
                  <a:cubicBezTo>
                    <a:pt x="4441" y="6548"/>
                    <a:pt x="4441" y="6477"/>
                    <a:pt x="4394" y="6429"/>
                  </a:cubicBezTo>
                  <a:cubicBezTo>
                    <a:pt x="4370" y="6394"/>
                    <a:pt x="4334" y="6382"/>
                    <a:pt x="4299" y="6382"/>
                  </a:cubicBezTo>
                  <a:cubicBezTo>
                    <a:pt x="4287" y="6370"/>
                    <a:pt x="4275" y="6370"/>
                    <a:pt x="4263" y="6382"/>
                  </a:cubicBezTo>
                  <a:lnTo>
                    <a:pt x="4251" y="6382"/>
                  </a:lnTo>
                  <a:cubicBezTo>
                    <a:pt x="4215" y="6382"/>
                    <a:pt x="4179" y="6406"/>
                    <a:pt x="4168" y="6441"/>
                  </a:cubicBezTo>
                  <a:cubicBezTo>
                    <a:pt x="4108" y="6132"/>
                    <a:pt x="4132" y="5810"/>
                    <a:pt x="4227" y="5525"/>
                  </a:cubicBezTo>
                  <a:cubicBezTo>
                    <a:pt x="4025" y="6406"/>
                    <a:pt x="4894" y="6120"/>
                    <a:pt x="4906" y="6656"/>
                  </a:cubicBezTo>
                  <a:lnTo>
                    <a:pt x="4906" y="6608"/>
                  </a:lnTo>
                  <a:lnTo>
                    <a:pt x="4906" y="6656"/>
                  </a:lnTo>
                  <a:cubicBezTo>
                    <a:pt x="4977" y="6406"/>
                    <a:pt x="4977" y="6251"/>
                    <a:pt x="4918" y="6144"/>
                  </a:cubicBezTo>
                  <a:cubicBezTo>
                    <a:pt x="4787" y="5870"/>
                    <a:pt x="4501" y="5965"/>
                    <a:pt x="4394" y="5858"/>
                  </a:cubicBezTo>
                  <a:cubicBezTo>
                    <a:pt x="4572" y="5834"/>
                    <a:pt x="4620" y="5739"/>
                    <a:pt x="4549" y="5596"/>
                  </a:cubicBezTo>
                  <a:cubicBezTo>
                    <a:pt x="4430" y="5739"/>
                    <a:pt x="4299" y="5632"/>
                    <a:pt x="4299" y="5501"/>
                  </a:cubicBezTo>
                  <a:cubicBezTo>
                    <a:pt x="4310" y="5286"/>
                    <a:pt x="4525" y="5024"/>
                    <a:pt x="4299" y="4691"/>
                  </a:cubicBezTo>
                  <a:cubicBezTo>
                    <a:pt x="4287" y="4620"/>
                    <a:pt x="4275" y="4548"/>
                    <a:pt x="4251" y="4489"/>
                  </a:cubicBezTo>
                  <a:cubicBezTo>
                    <a:pt x="4287" y="4548"/>
                    <a:pt x="4322" y="4608"/>
                    <a:pt x="4370" y="4667"/>
                  </a:cubicBezTo>
                  <a:cubicBezTo>
                    <a:pt x="4441" y="5072"/>
                    <a:pt x="4775" y="5096"/>
                    <a:pt x="4930" y="5239"/>
                  </a:cubicBezTo>
                  <a:cubicBezTo>
                    <a:pt x="5037" y="5334"/>
                    <a:pt x="5001" y="5501"/>
                    <a:pt x="4834" y="5489"/>
                  </a:cubicBezTo>
                  <a:cubicBezTo>
                    <a:pt x="4882" y="5632"/>
                    <a:pt x="4977" y="5667"/>
                    <a:pt x="5132" y="5560"/>
                  </a:cubicBezTo>
                  <a:cubicBezTo>
                    <a:pt x="5132" y="5703"/>
                    <a:pt x="4858" y="5834"/>
                    <a:pt x="4953" y="6132"/>
                  </a:cubicBezTo>
                  <a:cubicBezTo>
                    <a:pt x="5001" y="6239"/>
                    <a:pt x="5108" y="6358"/>
                    <a:pt x="5334" y="6477"/>
                  </a:cubicBezTo>
                  <a:lnTo>
                    <a:pt x="5334" y="6477"/>
                  </a:lnTo>
                  <a:cubicBezTo>
                    <a:pt x="4965" y="6096"/>
                    <a:pt x="5787" y="5679"/>
                    <a:pt x="5013" y="5203"/>
                  </a:cubicBezTo>
                  <a:lnTo>
                    <a:pt x="5013" y="5203"/>
                  </a:lnTo>
                  <a:cubicBezTo>
                    <a:pt x="5287" y="5334"/>
                    <a:pt x="5525" y="5548"/>
                    <a:pt x="5703" y="5798"/>
                  </a:cubicBezTo>
                  <a:cubicBezTo>
                    <a:pt x="5668" y="5798"/>
                    <a:pt x="5632" y="5798"/>
                    <a:pt x="5596" y="5822"/>
                  </a:cubicBezTo>
                  <a:cubicBezTo>
                    <a:pt x="5596" y="5822"/>
                    <a:pt x="5596" y="5822"/>
                    <a:pt x="5596" y="5822"/>
                  </a:cubicBezTo>
                  <a:cubicBezTo>
                    <a:pt x="5584" y="5822"/>
                    <a:pt x="5573" y="5834"/>
                    <a:pt x="5561" y="5846"/>
                  </a:cubicBezTo>
                  <a:cubicBezTo>
                    <a:pt x="5513" y="5906"/>
                    <a:pt x="5513" y="5989"/>
                    <a:pt x="5561" y="6036"/>
                  </a:cubicBezTo>
                  <a:cubicBezTo>
                    <a:pt x="5584" y="6060"/>
                    <a:pt x="5632" y="6072"/>
                    <a:pt x="5668" y="6072"/>
                  </a:cubicBezTo>
                  <a:lnTo>
                    <a:pt x="5692" y="6072"/>
                  </a:lnTo>
                  <a:cubicBezTo>
                    <a:pt x="5596" y="6013"/>
                    <a:pt x="5656" y="5929"/>
                    <a:pt x="5715" y="5941"/>
                  </a:cubicBezTo>
                  <a:cubicBezTo>
                    <a:pt x="5787" y="5953"/>
                    <a:pt x="5834" y="6048"/>
                    <a:pt x="5834" y="6108"/>
                  </a:cubicBezTo>
                  <a:cubicBezTo>
                    <a:pt x="5823" y="6156"/>
                    <a:pt x="5811" y="6191"/>
                    <a:pt x="5775" y="6227"/>
                  </a:cubicBezTo>
                  <a:cubicBezTo>
                    <a:pt x="5680" y="6382"/>
                    <a:pt x="5442" y="6346"/>
                    <a:pt x="5406" y="6167"/>
                  </a:cubicBezTo>
                  <a:cubicBezTo>
                    <a:pt x="5275" y="6406"/>
                    <a:pt x="5549" y="6620"/>
                    <a:pt x="5787" y="6572"/>
                  </a:cubicBezTo>
                  <a:cubicBezTo>
                    <a:pt x="5751" y="6739"/>
                    <a:pt x="5858" y="6775"/>
                    <a:pt x="5715" y="6941"/>
                  </a:cubicBezTo>
                  <a:cubicBezTo>
                    <a:pt x="6144" y="6787"/>
                    <a:pt x="6037" y="6548"/>
                    <a:pt x="6108" y="6394"/>
                  </a:cubicBezTo>
                  <a:lnTo>
                    <a:pt x="6108" y="6394"/>
                  </a:lnTo>
                  <a:cubicBezTo>
                    <a:pt x="5989" y="6751"/>
                    <a:pt x="6263" y="6858"/>
                    <a:pt x="6275" y="7156"/>
                  </a:cubicBezTo>
                  <a:cubicBezTo>
                    <a:pt x="6537" y="6846"/>
                    <a:pt x="6323" y="6644"/>
                    <a:pt x="6239" y="6429"/>
                  </a:cubicBezTo>
                  <a:lnTo>
                    <a:pt x="6239" y="6429"/>
                  </a:lnTo>
                  <a:cubicBezTo>
                    <a:pt x="6465" y="6977"/>
                    <a:pt x="6763" y="6846"/>
                    <a:pt x="7025" y="7072"/>
                  </a:cubicBezTo>
                  <a:cubicBezTo>
                    <a:pt x="6811" y="6810"/>
                    <a:pt x="6930" y="6501"/>
                    <a:pt x="6394" y="6287"/>
                  </a:cubicBezTo>
                  <a:lnTo>
                    <a:pt x="6394" y="6287"/>
                  </a:lnTo>
                  <a:cubicBezTo>
                    <a:pt x="6608" y="6358"/>
                    <a:pt x="6811" y="6584"/>
                    <a:pt x="7120" y="6310"/>
                  </a:cubicBezTo>
                  <a:cubicBezTo>
                    <a:pt x="6823" y="6298"/>
                    <a:pt x="6716" y="6025"/>
                    <a:pt x="6358" y="6144"/>
                  </a:cubicBezTo>
                  <a:lnTo>
                    <a:pt x="6358" y="6144"/>
                  </a:lnTo>
                  <a:cubicBezTo>
                    <a:pt x="6513" y="6072"/>
                    <a:pt x="6751" y="6179"/>
                    <a:pt x="6906" y="5751"/>
                  </a:cubicBezTo>
                  <a:cubicBezTo>
                    <a:pt x="6739" y="5894"/>
                    <a:pt x="6704" y="5786"/>
                    <a:pt x="6537" y="5822"/>
                  </a:cubicBezTo>
                  <a:cubicBezTo>
                    <a:pt x="6573" y="5584"/>
                    <a:pt x="6358" y="5310"/>
                    <a:pt x="6132" y="5441"/>
                  </a:cubicBezTo>
                  <a:cubicBezTo>
                    <a:pt x="6370" y="5536"/>
                    <a:pt x="6275" y="5739"/>
                    <a:pt x="6192" y="5810"/>
                  </a:cubicBezTo>
                  <a:cubicBezTo>
                    <a:pt x="6156" y="5846"/>
                    <a:pt x="6120" y="5870"/>
                    <a:pt x="6073" y="5870"/>
                  </a:cubicBezTo>
                  <a:cubicBezTo>
                    <a:pt x="6013" y="5870"/>
                    <a:pt x="5906" y="5822"/>
                    <a:pt x="5906" y="5751"/>
                  </a:cubicBezTo>
                  <a:cubicBezTo>
                    <a:pt x="5894" y="5691"/>
                    <a:pt x="5977" y="5632"/>
                    <a:pt x="6037" y="5727"/>
                  </a:cubicBezTo>
                  <a:cubicBezTo>
                    <a:pt x="6037" y="5715"/>
                    <a:pt x="6037" y="5703"/>
                    <a:pt x="6037" y="5703"/>
                  </a:cubicBezTo>
                  <a:cubicBezTo>
                    <a:pt x="6037" y="5667"/>
                    <a:pt x="6025" y="5620"/>
                    <a:pt x="6001" y="5596"/>
                  </a:cubicBezTo>
                  <a:cubicBezTo>
                    <a:pt x="5942" y="5548"/>
                    <a:pt x="5858" y="5548"/>
                    <a:pt x="5811" y="5596"/>
                  </a:cubicBezTo>
                  <a:cubicBezTo>
                    <a:pt x="5799" y="5608"/>
                    <a:pt x="5787" y="5620"/>
                    <a:pt x="5775" y="5632"/>
                  </a:cubicBezTo>
                  <a:lnTo>
                    <a:pt x="5775" y="5632"/>
                  </a:lnTo>
                  <a:cubicBezTo>
                    <a:pt x="5763" y="5655"/>
                    <a:pt x="5751" y="5703"/>
                    <a:pt x="5763" y="5739"/>
                  </a:cubicBezTo>
                  <a:cubicBezTo>
                    <a:pt x="5501" y="5560"/>
                    <a:pt x="5299" y="5322"/>
                    <a:pt x="5168" y="5036"/>
                  </a:cubicBezTo>
                  <a:cubicBezTo>
                    <a:pt x="5644" y="5810"/>
                    <a:pt x="6061" y="4989"/>
                    <a:pt x="6442" y="5370"/>
                  </a:cubicBezTo>
                  <a:cubicBezTo>
                    <a:pt x="6430" y="5358"/>
                    <a:pt x="6418" y="5346"/>
                    <a:pt x="6406" y="5334"/>
                  </a:cubicBezTo>
                  <a:cubicBezTo>
                    <a:pt x="6418" y="5346"/>
                    <a:pt x="6430" y="5358"/>
                    <a:pt x="6442" y="5370"/>
                  </a:cubicBezTo>
                  <a:cubicBezTo>
                    <a:pt x="6323" y="5144"/>
                    <a:pt x="6204" y="5024"/>
                    <a:pt x="6084" y="4989"/>
                  </a:cubicBezTo>
                  <a:cubicBezTo>
                    <a:pt x="5787" y="4893"/>
                    <a:pt x="5668" y="5167"/>
                    <a:pt x="5525" y="5155"/>
                  </a:cubicBezTo>
                  <a:cubicBezTo>
                    <a:pt x="5632" y="5024"/>
                    <a:pt x="5584" y="4917"/>
                    <a:pt x="5453" y="4858"/>
                  </a:cubicBezTo>
                  <a:cubicBezTo>
                    <a:pt x="5465" y="5036"/>
                    <a:pt x="5299" y="5060"/>
                    <a:pt x="5203" y="4965"/>
                  </a:cubicBezTo>
                  <a:cubicBezTo>
                    <a:pt x="5061" y="4810"/>
                    <a:pt x="5037" y="4477"/>
                    <a:pt x="4620" y="4393"/>
                  </a:cubicBezTo>
                  <a:cubicBezTo>
                    <a:pt x="4572" y="4358"/>
                    <a:pt x="4513" y="4322"/>
                    <a:pt x="4453" y="4286"/>
                  </a:cubicBezTo>
                  <a:cubicBezTo>
                    <a:pt x="4513" y="4310"/>
                    <a:pt x="4584" y="4322"/>
                    <a:pt x="4656" y="4334"/>
                  </a:cubicBezTo>
                  <a:cubicBezTo>
                    <a:pt x="4989" y="4572"/>
                    <a:pt x="5251" y="4346"/>
                    <a:pt x="5465" y="4334"/>
                  </a:cubicBezTo>
                  <a:cubicBezTo>
                    <a:pt x="5596" y="4334"/>
                    <a:pt x="5703" y="4465"/>
                    <a:pt x="5561" y="4584"/>
                  </a:cubicBezTo>
                  <a:cubicBezTo>
                    <a:pt x="5703" y="4643"/>
                    <a:pt x="5799" y="4596"/>
                    <a:pt x="5823" y="4429"/>
                  </a:cubicBezTo>
                  <a:cubicBezTo>
                    <a:pt x="5930" y="4524"/>
                    <a:pt x="5823" y="4810"/>
                    <a:pt x="6108" y="4941"/>
                  </a:cubicBezTo>
                  <a:cubicBezTo>
                    <a:pt x="6215" y="5001"/>
                    <a:pt x="6370" y="5001"/>
                    <a:pt x="6620" y="4929"/>
                  </a:cubicBezTo>
                  <a:lnTo>
                    <a:pt x="6620" y="4929"/>
                  </a:lnTo>
                  <a:cubicBezTo>
                    <a:pt x="6084" y="4917"/>
                    <a:pt x="6370" y="4048"/>
                    <a:pt x="5489" y="4251"/>
                  </a:cubicBezTo>
                  <a:lnTo>
                    <a:pt x="5489" y="4251"/>
                  </a:lnTo>
                  <a:cubicBezTo>
                    <a:pt x="5787" y="4155"/>
                    <a:pt x="6096" y="4131"/>
                    <a:pt x="6406" y="4191"/>
                  </a:cubicBezTo>
                  <a:cubicBezTo>
                    <a:pt x="6370" y="4203"/>
                    <a:pt x="6358" y="4239"/>
                    <a:pt x="6346" y="4274"/>
                  </a:cubicBezTo>
                  <a:lnTo>
                    <a:pt x="6346" y="4286"/>
                  </a:lnTo>
                  <a:cubicBezTo>
                    <a:pt x="6346" y="4298"/>
                    <a:pt x="6346" y="4310"/>
                    <a:pt x="6346" y="4322"/>
                  </a:cubicBezTo>
                  <a:cubicBezTo>
                    <a:pt x="6346" y="4465"/>
                    <a:pt x="6537" y="4501"/>
                    <a:pt x="6596" y="4382"/>
                  </a:cubicBezTo>
                  <a:cubicBezTo>
                    <a:pt x="6489" y="4417"/>
                    <a:pt x="6477" y="4310"/>
                    <a:pt x="6525" y="4274"/>
                  </a:cubicBezTo>
                  <a:cubicBezTo>
                    <a:pt x="6573" y="4227"/>
                    <a:pt x="6680" y="4274"/>
                    <a:pt x="6716" y="4310"/>
                  </a:cubicBezTo>
                  <a:cubicBezTo>
                    <a:pt x="6751" y="4346"/>
                    <a:pt x="6775" y="4393"/>
                    <a:pt x="6775" y="4441"/>
                  </a:cubicBezTo>
                  <a:cubicBezTo>
                    <a:pt x="6775" y="4560"/>
                    <a:pt x="6704" y="4763"/>
                    <a:pt x="6465" y="4655"/>
                  </a:cubicBezTo>
                  <a:cubicBezTo>
                    <a:pt x="6537" y="4917"/>
                    <a:pt x="6882" y="4870"/>
                    <a:pt x="7013" y="4667"/>
                  </a:cubicBezTo>
                  <a:cubicBezTo>
                    <a:pt x="7108" y="4822"/>
                    <a:pt x="7216" y="4763"/>
                    <a:pt x="7227" y="4989"/>
                  </a:cubicBezTo>
                  <a:cubicBezTo>
                    <a:pt x="7430" y="4572"/>
                    <a:pt x="7180" y="4489"/>
                    <a:pt x="7120" y="4322"/>
                  </a:cubicBezTo>
                  <a:lnTo>
                    <a:pt x="7120" y="4322"/>
                  </a:lnTo>
                  <a:cubicBezTo>
                    <a:pt x="7287" y="4655"/>
                    <a:pt x="7561" y="4536"/>
                    <a:pt x="7775" y="4739"/>
                  </a:cubicBezTo>
                  <a:cubicBezTo>
                    <a:pt x="7739" y="4334"/>
                    <a:pt x="7454" y="4346"/>
                    <a:pt x="7239" y="4251"/>
                  </a:cubicBezTo>
                  <a:lnTo>
                    <a:pt x="7239" y="4251"/>
                  </a:lnTo>
                  <a:cubicBezTo>
                    <a:pt x="7775" y="4477"/>
                    <a:pt x="7906" y="4167"/>
                    <a:pt x="8251" y="4143"/>
                  </a:cubicBezTo>
                  <a:cubicBezTo>
                    <a:pt x="7906" y="4108"/>
                    <a:pt x="7775" y="3810"/>
                    <a:pt x="7239" y="4036"/>
                  </a:cubicBezTo>
                  <a:lnTo>
                    <a:pt x="7239" y="4036"/>
                  </a:lnTo>
                  <a:cubicBezTo>
                    <a:pt x="7454" y="3941"/>
                    <a:pt x="7739" y="3953"/>
                    <a:pt x="7775" y="3536"/>
                  </a:cubicBezTo>
                  <a:cubicBezTo>
                    <a:pt x="7561" y="3739"/>
                    <a:pt x="7287" y="3620"/>
                    <a:pt x="7120" y="3965"/>
                  </a:cubicBezTo>
                  <a:lnTo>
                    <a:pt x="7120" y="3965"/>
                  </a:lnTo>
                  <a:cubicBezTo>
                    <a:pt x="7180" y="3798"/>
                    <a:pt x="7430" y="3715"/>
                    <a:pt x="7227" y="3298"/>
                  </a:cubicBezTo>
                  <a:cubicBezTo>
                    <a:pt x="7216" y="3512"/>
                    <a:pt x="7108" y="3465"/>
                    <a:pt x="7013" y="3608"/>
                  </a:cubicBezTo>
                  <a:cubicBezTo>
                    <a:pt x="6882" y="3417"/>
                    <a:pt x="6537" y="3369"/>
                    <a:pt x="6465" y="3620"/>
                  </a:cubicBezTo>
                  <a:cubicBezTo>
                    <a:pt x="6704" y="3524"/>
                    <a:pt x="6775" y="3715"/>
                    <a:pt x="6775" y="3846"/>
                  </a:cubicBezTo>
                  <a:cubicBezTo>
                    <a:pt x="6775" y="3893"/>
                    <a:pt x="6751" y="3929"/>
                    <a:pt x="6716" y="3965"/>
                  </a:cubicBezTo>
                  <a:cubicBezTo>
                    <a:pt x="6680" y="4012"/>
                    <a:pt x="6573" y="4048"/>
                    <a:pt x="6525" y="4012"/>
                  </a:cubicBezTo>
                  <a:cubicBezTo>
                    <a:pt x="6477" y="3965"/>
                    <a:pt x="6489" y="3858"/>
                    <a:pt x="6596" y="3893"/>
                  </a:cubicBezTo>
                  <a:cubicBezTo>
                    <a:pt x="6585" y="3881"/>
                    <a:pt x="6573" y="3870"/>
                    <a:pt x="6561" y="3858"/>
                  </a:cubicBezTo>
                  <a:cubicBezTo>
                    <a:pt x="6513" y="3810"/>
                    <a:pt x="6442" y="3810"/>
                    <a:pt x="6394" y="3858"/>
                  </a:cubicBezTo>
                  <a:cubicBezTo>
                    <a:pt x="6370" y="3881"/>
                    <a:pt x="6346" y="3917"/>
                    <a:pt x="6346" y="3953"/>
                  </a:cubicBezTo>
                  <a:cubicBezTo>
                    <a:pt x="6346" y="3965"/>
                    <a:pt x="6346" y="3977"/>
                    <a:pt x="6346" y="4001"/>
                  </a:cubicBezTo>
                  <a:lnTo>
                    <a:pt x="6346" y="4001"/>
                  </a:lnTo>
                  <a:cubicBezTo>
                    <a:pt x="6358" y="4036"/>
                    <a:pt x="6370" y="4072"/>
                    <a:pt x="6406" y="4096"/>
                  </a:cubicBezTo>
                  <a:cubicBezTo>
                    <a:pt x="6096" y="4155"/>
                    <a:pt x="5787" y="4131"/>
                    <a:pt x="5489" y="4024"/>
                  </a:cubicBezTo>
                  <a:cubicBezTo>
                    <a:pt x="6382" y="4227"/>
                    <a:pt x="6084" y="3358"/>
                    <a:pt x="6632" y="3358"/>
                  </a:cubicBezTo>
                  <a:lnTo>
                    <a:pt x="6573" y="3358"/>
                  </a:lnTo>
                  <a:lnTo>
                    <a:pt x="6632" y="3358"/>
                  </a:lnTo>
                  <a:cubicBezTo>
                    <a:pt x="6382" y="3286"/>
                    <a:pt x="6215" y="3286"/>
                    <a:pt x="6108" y="3334"/>
                  </a:cubicBezTo>
                  <a:cubicBezTo>
                    <a:pt x="5834" y="3477"/>
                    <a:pt x="5942" y="3762"/>
                    <a:pt x="5834" y="3858"/>
                  </a:cubicBezTo>
                  <a:cubicBezTo>
                    <a:pt x="5811" y="3679"/>
                    <a:pt x="5703" y="3643"/>
                    <a:pt x="5573" y="3703"/>
                  </a:cubicBezTo>
                  <a:cubicBezTo>
                    <a:pt x="5703" y="3822"/>
                    <a:pt x="5596" y="3965"/>
                    <a:pt x="5465" y="3953"/>
                  </a:cubicBezTo>
                  <a:cubicBezTo>
                    <a:pt x="5263" y="3953"/>
                    <a:pt x="5001" y="3727"/>
                    <a:pt x="4656" y="3953"/>
                  </a:cubicBezTo>
                  <a:cubicBezTo>
                    <a:pt x="4584" y="3965"/>
                    <a:pt x="4525" y="3977"/>
                    <a:pt x="4453" y="4001"/>
                  </a:cubicBezTo>
                  <a:cubicBezTo>
                    <a:pt x="4513" y="3965"/>
                    <a:pt x="4572" y="3929"/>
                    <a:pt x="4632" y="3893"/>
                  </a:cubicBezTo>
                  <a:cubicBezTo>
                    <a:pt x="5037" y="3822"/>
                    <a:pt x="5072" y="3477"/>
                    <a:pt x="5203" y="3322"/>
                  </a:cubicBezTo>
                  <a:cubicBezTo>
                    <a:pt x="5299" y="3227"/>
                    <a:pt x="5477" y="3250"/>
                    <a:pt x="5453" y="3429"/>
                  </a:cubicBezTo>
                  <a:cubicBezTo>
                    <a:pt x="5596" y="3369"/>
                    <a:pt x="5632" y="3274"/>
                    <a:pt x="5525" y="3131"/>
                  </a:cubicBezTo>
                  <a:cubicBezTo>
                    <a:pt x="5680" y="3119"/>
                    <a:pt x="5799" y="3393"/>
                    <a:pt x="6096" y="3298"/>
                  </a:cubicBezTo>
                  <a:cubicBezTo>
                    <a:pt x="6215" y="3262"/>
                    <a:pt x="6323" y="3155"/>
                    <a:pt x="6454" y="2917"/>
                  </a:cubicBezTo>
                  <a:lnTo>
                    <a:pt x="6454" y="2917"/>
                  </a:lnTo>
                  <a:cubicBezTo>
                    <a:pt x="6061" y="3298"/>
                    <a:pt x="5656" y="2477"/>
                    <a:pt x="5180" y="3250"/>
                  </a:cubicBezTo>
                  <a:lnTo>
                    <a:pt x="5180" y="3250"/>
                  </a:lnTo>
                  <a:cubicBezTo>
                    <a:pt x="5311" y="2965"/>
                    <a:pt x="5513" y="2727"/>
                    <a:pt x="5775" y="2548"/>
                  </a:cubicBezTo>
                  <a:cubicBezTo>
                    <a:pt x="5763" y="2584"/>
                    <a:pt x="5763" y="2619"/>
                    <a:pt x="5787" y="2655"/>
                  </a:cubicBezTo>
                  <a:lnTo>
                    <a:pt x="5787" y="2667"/>
                  </a:lnTo>
                  <a:cubicBezTo>
                    <a:pt x="5799" y="2679"/>
                    <a:pt x="5811" y="2691"/>
                    <a:pt x="5823" y="2691"/>
                  </a:cubicBezTo>
                  <a:cubicBezTo>
                    <a:pt x="5918" y="2786"/>
                    <a:pt x="6073" y="2691"/>
                    <a:pt x="6037" y="2560"/>
                  </a:cubicBezTo>
                  <a:cubicBezTo>
                    <a:pt x="5989" y="2655"/>
                    <a:pt x="5894" y="2596"/>
                    <a:pt x="5906" y="2536"/>
                  </a:cubicBezTo>
                  <a:cubicBezTo>
                    <a:pt x="5918" y="2465"/>
                    <a:pt x="6013" y="2417"/>
                    <a:pt x="6073" y="2417"/>
                  </a:cubicBezTo>
                  <a:cubicBezTo>
                    <a:pt x="6120" y="2417"/>
                    <a:pt x="6168" y="2441"/>
                    <a:pt x="6192" y="2477"/>
                  </a:cubicBezTo>
                  <a:cubicBezTo>
                    <a:pt x="6346" y="2572"/>
                    <a:pt x="6311" y="2810"/>
                    <a:pt x="6132" y="2846"/>
                  </a:cubicBezTo>
                  <a:cubicBezTo>
                    <a:pt x="6370" y="2977"/>
                    <a:pt x="6585" y="2703"/>
                    <a:pt x="6537" y="2465"/>
                  </a:cubicBezTo>
                  <a:cubicBezTo>
                    <a:pt x="6704" y="2500"/>
                    <a:pt x="6739" y="2393"/>
                    <a:pt x="6906" y="2536"/>
                  </a:cubicBezTo>
                  <a:cubicBezTo>
                    <a:pt x="6751" y="2107"/>
                    <a:pt x="6525" y="2215"/>
                    <a:pt x="6358" y="2143"/>
                  </a:cubicBezTo>
                  <a:lnTo>
                    <a:pt x="6358" y="2143"/>
                  </a:lnTo>
                  <a:cubicBezTo>
                    <a:pt x="6716" y="2262"/>
                    <a:pt x="6823" y="2000"/>
                    <a:pt x="7120" y="1976"/>
                  </a:cubicBezTo>
                  <a:cubicBezTo>
                    <a:pt x="6811" y="1715"/>
                    <a:pt x="6608" y="1929"/>
                    <a:pt x="6394" y="2012"/>
                  </a:cubicBezTo>
                  <a:lnTo>
                    <a:pt x="6394" y="2012"/>
                  </a:lnTo>
                  <a:cubicBezTo>
                    <a:pt x="6942" y="1786"/>
                    <a:pt x="6811" y="1476"/>
                    <a:pt x="7037" y="1226"/>
                  </a:cubicBezTo>
                  <a:cubicBezTo>
                    <a:pt x="6775" y="1441"/>
                    <a:pt x="6465" y="1322"/>
                    <a:pt x="6251" y="1857"/>
                  </a:cubicBezTo>
                  <a:lnTo>
                    <a:pt x="6251" y="1857"/>
                  </a:lnTo>
                  <a:cubicBezTo>
                    <a:pt x="6323" y="1643"/>
                    <a:pt x="6549" y="1441"/>
                    <a:pt x="6275" y="1131"/>
                  </a:cubicBezTo>
                  <a:cubicBezTo>
                    <a:pt x="6263" y="1429"/>
                    <a:pt x="5989" y="1536"/>
                    <a:pt x="6108" y="1893"/>
                  </a:cubicBezTo>
                  <a:lnTo>
                    <a:pt x="6108" y="1893"/>
                  </a:lnTo>
                  <a:cubicBezTo>
                    <a:pt x="6037" y="1738"/>
                    <a:pt x="6144" y="1500"/>
                    <a:pt x="5715" y="1345"/>
                  </a:cubicBezTo>
                  <a:cubicBezTo>
                    <a:pt x="5858" y="1512"/>
                    <a:pt x="5751" y="1548"/>
                    <a:pt x="5787" y="1715"/>
                  </a:cubicBezTo>
                  <a:cubicBezTo>
                    <a:pt x="5561" y="1667"/>
                    <a:pt x="5275" y="1893"/>
                    <a:pt x="5406" y="2119"/>
                  </a:cubicBezTo>
                  <a:cubicBezTo>
                    <a:pt x="5453" y="1941"/>
                    <a:pt x="5680" y="1905"/>
                    <a:pt x="5775" y="2060"/>
                  </a:cubicBezTo>
                  <a:cubicBezTo>
                    <a:pt x="5811" y="2084"/>
                    <a:pt x="5834" y="2131"/>
                    <a:pt x="5834" y="2179"/>
                  </a:cubicBezTo>
                  <a:cubicBezTo>
                    <a:pt x="5834" y="2238"/>
                    <a:pt x="5787" y="2346"/>
                    <a:pt x="5727" y="2346"/>
                  </a:cubicBezTo>
                  <a:cubicBezTo>
                    <a:pt x="5656" y="2357"/>
                    <a:pt x="5596" y="2274"/>
                    <a:pt x="5692" y="2215"/>
                  </a:cubicBezTo>
                  <a:cubicBezTo>
                    <a:pt x="5561" y="2179"/>
                    <a:pt x="5465" y="2334"/>
                    <a:pt x="5561" y="2441"/>
                  </a:cubicBezTo>
                  <a:cubicBezTo>
                    <a:pt x="5573" y="2441"/>
                    <a:pt x="5573" y="2453"/>
                    <a:pt x="5596" y="2465"/>
                  </a:cubicBezTo>
                  <a:lnTo>
                    <a:pt x="5596" y="2465"/>
                  </a:lnTo>
                  <a:cubicBezTo>
                    <a:pt x="5632" y="2488"/>
                    <a:pt x="5668" y="2488"/>
                    <a:pt x="5703" y="2488"/>
                  </a:cubicBezTo>
                  <a:cubicBezTo>
                    <a:pt x="5525" y="2738"/>
                    <a:pt x="5287" y="2941"/>
                    <a:pt x="5013" y="3084"/>
                  </a:cubicBezTo>
                  <a:cubicBezTo>
                    <a:pt x="5775" y="2596"/>
                    <a:pt x="4953" y="2191"/>
                    <a:pt x="5334" y="1798"/>
                  </a:cubicBezTo>
                  <a:lnTo>
                    <a:pt x="5299" y="1846"/>
                  </a:lnTo>
                  <a:cubicBezTo>
                    <a:pt x="5311" y="1822"/>
                    <a:pt x="5322" y="1810"/>
                    <a:pt x="5334" y="1798"/>
                  </a:cubicBezTo>
                  <a:cubicBezTo>
                    <a:pt x="5108" y="1929"/>
                    <a:pt x="5001" y="2036"/>
                    <a:pt x="4953" y="2155"/>
                  </a:cubicBezTo>
                  <a:cubicBezTo>
                    <a:pt x="4858" y="2453"/>
                    <a:pt x="5132" y="2572"/>
                    <a:pt x="5132" y="2727"/>
                  </a:cubicBezTo>
                  <a:cubicBezTo>
                    <a:pt x="4989" y="2619"/>
                    <a:pt x="4882" y="2655"/>
                    <a:pt x="4834" y="2798"/>
                  </a:cubicBezTo>
                  <a:cubicBezTo>
                    <a:pt x="5013" y="2774"/>
                    <a:pt x="5037" y="2953"/>
                    <a:pt x="4930" y="3048"/>
                  </a:cubicBezTo>
                  <a:cubicBezTo>
                    <a:pt x="4787" y="3179"/>
                    <a:pt x="4441" y="3215"/>
                    <a:pt x="4370" y="3620"/>
                  </a:cubicBezTo>
                  <a:cubicBezTo>
                    <a:pt x="4322" y="3667"/>
                    <a:pt x="4287" y="3727"/>
                    <a:pt x="4251" y="3786"/>
                  </a:cubicBezTo>
                  <a:cubicBezTo>
                    <a:pt x="4275" y="3727"/>
                    <a:pt x="4287" y="3655"/>
                    <a:pt x="4299" y="3596"/>
                  </a:cubicBezTo>
                  <a:cubicBezTo>
                    <a:pt x="4537" y="3250"/>
                    <a:pt x="4322" y="3000"/>
                    <a:pt x="4299" y="2786"/>
                  </a:cubicBezTo>
                  <a:cubicBezTo>
                    <a:pt x="4299" y="2643"/>
                    <a:pt x="4441" y="2548"/>
                    <a:pt x="4549" y="2679"/>
                  </a:cubicBezTo>
                  <a:cubicBezTo>
                    <a:pt x="4608" y="2548"/>
                    <a:pt x="4572" y="2441"/>
                    <a:pt x="4406" y="2417"/>
                  </a:cubicBezTo>
                  <a:cubicBezTo>
                    <a:pt x="4501" y="2310"/>
                    <a:pt x="4787" y="2417"/>
                    <a:pt x="4918" y="2143"/>
                  </a:cubicBezTo>
                  <a:cubicBezTo>
                    <a:pt x="4977" y="2036"/>
                    <a:pt x="4977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5" y="1869"/>
                    <a:pt x="4239" y="2762"/>
                  </a:cubicBezTo>
                  <a:lnTo>
                    <a:pt x="4239" y="2762"/>
                  </a:lnTo>
                  <a:cubicBezTo>
                    <a:pt x="4132" y="2465"/>
                    <a:pt x="4108" y="2143"/>
                    <a:pt x="4168" y="1846"/>
                  </a:cubicBezTo>
                  <a:cubicBezTo>
                    <a:pt x="4179" y="1869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7" y="1905"/>
                    <a:pt x="4310" y="1905"/>
                  </a:cubicBezTo>
                  <a:cubicBezTo>
                    <a:pt x="4441" y="1893"/>
                    <a:pt x="4489" y="1715"/>
                    <a:pt x="4370" y="1655"/>
                  </a:cubicBezTo>
                  <a:cubicBezTo>
                    <a:pt x="4394" y="1762"/>
                    <a:pt x="4299" y="1774"/>
                    <a:pt x="4251" y="1726"/>
                  </a:cubicBezTo>
                  <a:cubicBezTo>
                    <a:pt x="4215" y="1679"/>
                    <a:pt x="4251" y="1572"/>
                    <a:pt x="4287" y="1524"/>
                  </a:cubicBezTo>
                  <a:cubicBezTo>
                    <a:pt x="4322" y="1500"/>
                    <a:pt x="4370" y="1476"/>
                    <a:pt x="4418" y="1476"/>
                  </a:cubicBezTo>
                  <a:cubicBezTo>
                    <a:pt x="4537" y="1476"/>
                    <a:pt x="4739" y="1548"/>
                    <a:pt x="4632" y="1786"/>
                  </a:cubicBezTo>
                  <a:cubicBezTo>
                    <a:pt x="4894" y="1715"/>
                    <a:pt x="4846" y="1369"/>
                    <a:pt x="4656" y="1238"/>
                  </a:cubicBezTo>
                  <a:cubicBezTo>
                    <a:pt x="4799" y="1143"/>
                    <a:pt x="4739" y="1036"/>
                    <a:pt x="4965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64"/>
                    <a:pt x="4525" y="691"/>
                    <a:pt x="4715" y="476"/>
                  </a:cubicBezTo>
                  <a:cubicBezTo>
                    <a:pt x="4310" y="512"/>
                    <a:pt x="4322" y="798"/>
                    <a:pt x="4227" y="1012"/>
                  </a:cubicBezTo>
                  <a:lnTo>
                    <a:pt x="4227" y="1012"/>
                  </a:lnTo>
                  <a:cubicBezTo>
                    <a:pt x="4453" y="476"/>
                    <a:pt x="4156" y="345"/>
                    <a:pt x="4120" y="0"/>
                  </a:cubicBezTo>
                  <a:cubicBezTo>
                    <a:pt x="4096" y="345"/>
                    <a:pt x="3787" y="476"/>
                    <a:pt x="4013" y="1012"/>
                  </a:cubicBezTo>
                  <a:lnTo>
                    <a:pt x="4013" y="1012"/>
                  </a:lnTo>
                  <a:cubicBezTo>
                    <a:pt x="3918" y="798"/>
                    <a:pt x="3929" y="512"/>
                    <a:pt x="3525" y="476"/>
                  </a:cubicBezTo>
                  <a:cubicBezTo>
                    <a:pt x="3727" y="691"/>
                    <a:pt x="3608" y="964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91" y="822"/>
                    <a:pt x="3275" y="1024"/>
                  </a:cubicBezTo>
                  <a:cubicBezTo>
                    <a:pt x="3501" y="1036"/>
                    <a:pt x="3441" y="1143"/>
                    <a:pt x="3584" y="1238"/>
                  </a:cubicBezTo>
                  <a:cubicBezTo>
                    <a:pt x="3394" y="1369"/>
                    <a:pt x="3346" y="1715"/>
                    <a:pt x="3608" y="1786"/>
                  </a:cubicBezTo>
                  <a:cubicBezTo>
                    <a:pt x="3501" y="1548"/>
                    <a:pt x="3703" y="1476"/>
                    <a:pt x="3822" y="1476"/>
                  </a:cubicBezTo>
                  <a:cubicBezTo>
                    <a:pt x="3870" y="1476"/>
                    <a:pt x="3918" y="1500"/>
                    <a:pt x="3953" y="1524"/>
                  </a:cubicBezTo>
                  <a:cubicBezTo>
                    <a:pt x="3989" y="1572"/>
                    <a:pt x="4025" y="1679"/>
                    <a:pt x="3989" y="1726"/>
                  </a:cubicBezTo>
                  <a:cubicBezTo>
                    <a:pt x="3953" y="1774"/>
                    <a:pt x="3846" y="1762"/>
                    <a:pt x="3882" y="1655"/>
                  </a:cubicBezTo>
                  <a:cubicBezTo>
                    <a:pt x="3751" y="1715"/>
                    <a:pt x="3798" y="1893"/>
                    <a:pt x="3941" y="1905"/>
                  </a:cubicBezTo>
                  <a:cubicBezTo>
                    <a:pt x="3953" y="1905"/>
                    <a:pt x="3965" y="1905"/>
                    <a:pt x="3977" y="1905"/>
                  </a:cubicBezTo>
                  <a:lnTo>
                    <a:pt x="3989" y="1905"/>
                  </a:lnTo>
                  <a:cubicBezTo>
                    <a:pt x="4025" y="1893"/>
                    <a:pt x="4060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15" y="1869"/>
                    <a:pt x="3346" y="2167"/>
                    <a:pt x="3334" y="1619"/>
                  </a:cubicBezTo>
                  <a:lnTo>
                    <a:pt x="3334" y="1679"/>
                  </a:lnTo>
                  <a:lnTo>
                    <a:pt x="3334" y="1619"/>
                  </a:lnTo>
                  <a:cubicBezTo>
                    <a:pt x="3263" y="1869"/>
                    <a:pt x="3263" y="2024"/>
                    <a:pt x="3322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68" y="2441"/>
                    <a:pt x="3620" y="2548"/>
                    <a:pt x="3679" y="2679"/>
                  </a:cubicBezTo>
                  <a:cubicBezTo>
                    <a:pt x="3798" y="2548"/>
                    <a:pt x="3941" y="2643"/>
                    <a:pt x="3929" y="2786"/>
                  </a:cubicBezTo>
                  <a:cubicBezTo>
                    <a:pt x="3918" y="2989"/>
                    <a:pt x="3703" y="3250"/>
                    <a:pt x="3929" y="3596"/>
                  </a:cubicBezTo>
                  <a:cubicBezTo>
                    <a:pt x="3941" y="3655"/>
                    <a:pt x="3953" y="3727"/>
                    <a:pt x="3977" y="3786"/>
                  </a:cubicBezTo>
                  <a:cubicBezTo>
                    <a:pt x="3941" y="3727"/>
                    <a:pt x="3906" y="3667"/>
                    <a:pt x="3870" y="3620"/>
                  </a:cubicBezTo>
                  <a:cubicBezTo>
                    <a:pt x="3787" y="3215"/>
                    <a:pt x="3453" y="3179"/>
                    <a:pt x="3298" y="3036"/>
                  </a:cubicBezTo>
                  <a:cubicBezTo>
                    <a:pt x="3203" y="2953"/>
                    <a:pt x="3227" y="2774"/>
                    <a:pt x="3406" y="2798"/>
                  </a:cubicBezTo>
                  <a:cubicBezTo>
                    <a:pt x="3346" y="2655"/>
                    <a:pt x="3251" y="2619"/>
                    <a:pt x="3108" y="2715"/>
                  </a:cubicBezTo>
                  <a:cubicBezTo>
                    <a:pt x="3096" y="2572"/>
                    <a:pt x="3370" y="2441"/>
                    <a:pt x="3275" y="2155"/>
                  </a:cubicBezTo>
                  <a:cubicBezTo>
                    <a:pt x="3191" y="1988"/>
                    <a:pt x="3060" y="1869"/>
                    <a:pt x="2894" y="1798"/>
                  </a:cubicBezTo>
                  <a:cubicBezTo>
                    <a:pt x="3275" y="2179"/>
                    <a:pt x="2453" y="2596"/>
                    <a:pt x="3227" y="3072"/>
                  </a:cubicBezTo>
                  <a:cubicBezTo>
                    <a:pt x="2941" y="2941"/>
                    <a:pt x="2703" y="2738"/>
                    <a:pt x="2525" y="2477"/>
                  </a:cubicBezTo>
                  <a:cubicBezTo>
                    <a:pt x="2560" y="2488"/>
                    <a:pt x="2608" y="2488"/>
                    <a:pt x="2632" y="2465"/>
                  </a:cubicBezTo>
                  <a:lnTo>
                    <a:pt x="2632" y="2465"/>
                  </a:lnTo>
                  <a:cubicBezTo>
                    <a:pt x="2644" y="2453"/>
                    <a:pt x="2655" y="2441"/>
                    <a:pt x="2667" y="2429"/>
                  </a:cubicBezTo>
                  <a:cubicBezTo>
                    <a:pt x="2751" y="2346"/>
                    <a:pt x="2679" y="2191"/>
                    <a:pt x="2560" y="2203"/>
                  </a:cubicBezTo>
                  <a:lnTo>
                    <a:pt x="2536" y="2203"/>
                  </a:lnTo>
                  <a:cubicBezTo>
                    <a:pt x="2632" y="2262"/>
                    <a:pt x="2572" y="2346"/>
                    <a:pt x="2501" y="2346"/>
                  </a:cubicBezTo>
                  <a:cubicBezTo>
                    <a:pt x="2441" y="2334"/>
                    <a:pt x="2394" y="2227"/>
                    <a:pt x="2394" y="2179"/>
                  </a:cubicBezTo>
                  <a:cubicBezTo>
                    <a:pt x="2394" y="2131"/>
                    <a:pt x="2417" y="2084"/>
                    <a:pt x="2441" y="2048"/>
                  </a:cubicBezTo>
                  <a:cubicBezTo>
                    <a:pt x="2548" y="1893"/>
                    <a:pt x="2775" y="1941"/>
                    <a:pt x="2822" y="2107"/>
                  </a:cubicBezTo>
                  <a:cubicBezTo>
                    <a:pt x="2953" y="1881"/>
                    <a:pt x="2667" y="1667"/>
                    <a:pt x="2441" y="1715"/>
                  </a:cubicBezTo>
                  <a:cubicBezTo>
                    <a:pt x="2477" y="1536"/>
                    <a:pt x="2370" y="1512"/>
                    <a:pt x="2513" y="1345"/>
                  </a:cubicBezTo>
                  <a:cubicBezTo>
                    <a:pt x="2072" y="1488"/>
                    <a:pt x="2191" y="1726"/>
                    <a:pt x="2120" y="1893"/>
                  </a:cubicBezTo>
                  <a:lnTo>
                    <a:pt x="2120" y="1893"/>
                  </a:lnTo>
                  <a:cubicBezTo>
                    <a:pt x="2239" y="1524"/>
                    <a:pt x="1965" y="1417"/>
                    <a:pt x="1953" y="1119"/>
                  </a:cubicBezTo>
                  <a:cubicBezTo>
                    <a:pt x="1679" y="1441"/>
                    <a:pt x="1893" y="1631"/>
                    <a:pt x="1977" y="1857"/>
                  </a:cubicBezTo>
                  <a:lnTo>
                    <a:pt x="1977" y="1857"/>
                  </a:lnTo>
                  <a:cubicBezTo>
                    <a:pt x="1763" y="1310"/>
                    <a:pt x="1453" y="1429"/>
                    <a:pt x="1191" y="1214"/>
                  </a:cubicBezTo>
                  <a:cubicBezTo>
                    <a:pt x="1417" y="1476"/>
                    <a:pt x="1286" y="1786"/>
                    <a:pt x="1834" y="2000"/>
                  </a:cubicBezTo>
                  <a:lnTo>
                    <a:pt x="1834" y="2000"/>
                  </a:lnTo>
                  <a:cubicBezTo>
                    <a:pt x="1608" y="1917"/>
                    <a:pt x="1417" y="1703"/>
                    <a:pt x="1096" y="1965"/>
                  </a:cubicBezTo>
                  <a:cubicBezTo>
                    <a:pt x="1393" y="1988"/>
                    <a:pt x="1501" y="2262"/>
                    <a:pt x="1870" y="2143"/>
                  </a:cubicBezTo>
                  <a:lnTo>
                    <a:pt x="1870" y="2143"/>
                  </a:lnTo>
                  <a:cubicBezTo>
                    <a:pt x="1703" y="2215"/>
                    <a:pt x="1477" y="2096"/>
                    <a:pt x="1322" y="2536"/>
                  </a:cubicBezTo>
                  <a:cubicBezTo>
                    <a:pt x="1489" y="2381"/>
                    <a:pt x="1524" y="2500"/>
                    <a:pt x="1691" y="2465"/>
                  </a:cubicBezTo>
                  <a:cubicBezTo>
                    <a:pt x="1643" y="2691"/>
                    <a:pt x="1858" y="2965"/>
                    <a:pt x="2096" y="2846"/>
                  </a:cubicBezTo>
                  <a:cubicBezTo>
                    <a:pt x="1917" y="2798"/>
                    <a:pt x="1870" y="2560"/>
                    <a:pt x="2024" y="2465"/>
                  </a:cubicBezTo>
                  <a:cubicBezTo>
                    <a:pt x="2060" y="2429"/>
                    <a:pt x="2108" y="2417"/>
                    <a:pt x="2155" y="2417"/>
                  </a:cubicBezTo>
                  <a:cubicBezTo>
                    <a:pt x="2203" y="2417"/>
                    <a:pt x="2310" y="2465"/>
                    <a:pt x="2322" y="2524"/>
                  </a:cubicBezTo>
                  <a:cubicBezTo>
                    <a:pt x="2322" y="2596"/>
                    <a:pt x="2239" y="2655"/>
                    <a:pt x="2191" y="2548"/>
                  </a:cubicBezTo>
                  <a:cubicBezTo>
                    <a:pt x="2144" y="2679"/>
                    <a:pt x="2310" y="2774"/>
                    <a:pt x="2405" y="2691"/>
                  </a:cubicBezTo>
                  <a:lnTo>
                    <a:pt x="2441" y="2655"/>
                  </a:lnTo>
                  <a:lnTo>
                    <a:pt x="2441" y="2643"/>
                  </a:lnTo>
                  <a:cubicBezTo>
                    <a:pt x="2453" y="2619"/>
                    <a:pt x="2465" y="2584"/>
                    <a:pt x="2453" y="2548"/>
                  </a:cubicBezTo>
                  <a:cubicBezTo>
                    <a:pt x="2715" y="2715"/>
                    <a:pt x="2917" y="2953"/>
                    <a:pt x="3048" y="3239"/>
                  </a:cubicBezTo>
                  <a:cubicBezTo>
                    <a:pt x="2572" y="2465"/>
                    <a:pt x="2155" y="3286"/>
                    <a:pt x="1774" y="2905"/>
                  </a:cubicBezTo>
                  <a:cubicBezTo>
                    <a:pt x="1893" y="3143"/>
                    <a:pt x="2013" y="3250"/>
                    <a:pt x="2132" y="3286"/>
                  </a:cubicBezTo>
                  <a:cubicBezTo>
                    <a:pt x="2429" y="3381"/>
                    <a:pt x="2548" y="3108"/>
                    <a:pt x="2691" y="3119"/>
                  </a:cubicBezTo>
                  <a:cubicBezTo>
                    <a:pt x="2584" y="3262"/>
                    <a:pt x="2632" y="3358"/>
                    <a:pt x="2763" y="3417"/>
                  </a:cubicBezTo>
                  <a:cubicBezTo>
                    <a:pt x="2751" y="3239"/>
                    <a:pt x="2917" y="3215"/>
                    <a:pt x="3013" y="3310"/>
                  </a:cubicBezTo>
                  <a:cubicBezTo>
                    <a:pt x="3156" y="3465"/>
                    <a:pt x="3179" y="3810"/>
                    <a:pt x="3596" y="3881"/>
                  </a:cubicBezTo>
                  <a:cubicBezTo>
                    <a:pt x="3644" y="3917"/>
                    <a:pt x="3703" y="3953"/>
                    <a:pt x="3763" y="3989"/>
                  </a:cubicBezTo>
                  <a:cubicBezTo>
                    <a:pt x="3703" y="3965"/>
                    <a:pt x="3632" y="3953"/>
                    <a:pt x="3560" y="3941"/>
                  </a:cubicBezTo>
                  <a:cubicBezTo>
                    <a:pt x="3227" y="3715"/>
                    <a:pt x="2965" y="3929"/>
                    <a:pt x="2751" y="3941"/>
                  </a:cubicBezTo>
                  <a:cubicBezTo>
                    <a:pt x="2620" y="3941"/>
                    <a:pt x="2513" y="3810"/>
                    <a:pt x="2655" y="3703"/>
                  </a:cubicBezTo>
                  <a:cubicBezTo>
                    <a:pt x="2513" y="3631"/>
                    <a:pt x="2417" y="3679"/>
                    <a:pt x="2394" y="3846"/>
                  </a:cubicBezTo>
                  <a:cubicBezTo>
                    <a:pt x="2286" y="3750"/>
                    <a:pt x="2394" y="3465"/>
                    <a:pt x="2108" y="3322"/>
                  </a:cubicBezTo>
                  <a:cubicBezTo>
                    <a:pt x="2001" y="3274"/>
                    <a:pt x="1846" y="3274"/>
                    <a:pt x="1596" y="3346"/>
                  </a:cubicBezTo>
                  <a:lnTo>
                    <a:pt x="1596" y="3346"/>
                  </a:lnTo>
                  <a:cubicBezTo>
                    <a:pt x="2132" y="3346"/>
                    <a:pt x="1846" y="4227"/>
                    <a:pt x="2727" y="4012"/>
                  </a:cubicBezTo>
                  <a:cubicBezTo>
                    <a:pt x="2441" y="4120"/>
                    <a:pt x="2120" y="4143"/>
                    <a:pt x="1810" y="4084"/>
                  </a:cubicBezTo>
                  <a:cubicBezTo>
                    <a:pt x="1846" y="4060"/>
                    <a:pt x="1870" y="4036"/>
                    <a:pt x="1870" y="4001"/>
                  </a:cubicBezTo>
                  <a:lnTo>
                    <a:pt x="1870" y="3989"/>
                  </a:lnTo>
                  <a:cubicBezTo>
                    <a:pt x="1882" y="3977"/>
                    <a:pt x="1882" y="3953"/>
                    <a:pt x="1870" y="3941"/>
                  </a:cubicBezTo>
                  <a:cubicBezTo>
                    <a:pt x="1870" y="3810"/>
                    <a:pt x="1691" y="3762"/>
                    <a:pt x="1620" y="3881"/>
                  </a:cubicBezTo>
                  <a:cubicBezTo>
                    <a:pt x="1727" y="3858"/>
                    <a:pt x="1751" y="3953"/>
                    <a:pt x="1703" y="4001"/>
                  </a:cubicBezTo>
                  <a:cubicBezTo>
                    <a:pt x="1643" y="4036"/>
                    <a:pt x="1536" y="4001"/>
                    <a:pt x="1501" y="3953"/>
                  </a:cubicBezTo>
                  <a:cubicBezTo>
                    <a:pt x="1465" y="3917"/>
                    <a:pt x="1453" y="3881"/>
                    <a:pt x="1453" y="3834"/>
                  </a:cubicBezTo>
                  <a:cubicBezTo>
                    <a:pt x="1453" y="3703"/>
                    <a:pt x="1524" y="3512"/>
                    <a:pt x="1763" y="3608"/>
                  </a:cubicBezTo>
                  <a:cubicBezTo>
                    <a:pt x="1691" y="3358"/>
                    <a:pt x="1334" y="3405"/>
                    <a:pt x="1203" y="3596"/>
                  </a:cubicBezTo>
                  <a:cubicBezTo>
                    <a:pt x="1108" y="3453"/>
                    <a:pt x="1012" y="3500"/>
                    <a:pt x="1001" y="3286"/>
                  </a:cubicBezTo>
                  <a:cubicBezTo>
                    <a:pt x="798" y="3703"/>
                    <a:pt x="1036" y="3786"/>
                    <a:pt x="1108" y="3953"/>
                  </a:cubicBezTo>
                  <a:lnTo>
                    <a:pt x="1108" y="3953"/>
                  </a:lnTo>
                  <a:cubicBezTo>
                    <a:pt x="929" y="3608"/>
                    <a:pt x="655" y="3727"/>
                    <a:pt x="441" y="3524"/>
                  </a:cubicBezTo>
                  <a:cubicBezTo>
                    <a:pt x="477" y="3941"/>
                    <a:pt x="774" y="3929"/>
                    <a:pt x="977" y="4024"/>
                  </a:cubicBezTo>
                  <a:lnTo>
                    <a:pt x="977" y="4024"/>
                  </a:lnTo>
                  <a:cubicBezTo>
                    <a:pt x="465" y="3798"/>
                    <a:pt x="334" y="4096"/>
                    <a:pt x="0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4" y="3893"/>
                  </a:cubicBezTo>
                  <a:cubicBezTo>
                    <a:pt x="5263" y="3965"/>
                    <a:pt x="5442" y="4036"/>
                    <a:pt x="5632" y="4096"/>
                  </a:cubicBezTo>
                  <a:cubicBezTo>
                    <a:pt x="5703" y="4108"/>
                    <a:pt x="5787" y="4120"/>
                    <a:pt x="5858" y="4131"/>
                  </a:cubicBezTo>
                  <a:cubicBezTo>
                    <a:pt x="5787" y="4131"/>
                    <a:pt x="5703" y="4143"/>
                    <a:pt x="5632" y="4167"/>
                  </a:cubicBezTo>
                  <a:cubicBezTo>
                    <a:pt x="5442" y="4215"/>
                    <a:pt x="5263" y="4286"/>
                    <a:pt x="5084" y="4370"/>
                  </a:cubicBezTo>
                  <a:cubicBezTo>
                    <a:pt x="4977" y="4393"/>
                    <a:pt x="4858" y="4370"/>
                    <a:pt x="4763" y="4322"/>
                  </a:cubicBezTo>
                  <a:cubicBezTo>
                    <a:pt x="4930" y="4322"/>
                    <a:pt x="5096" y="4251"/>
                    <a:pt x="5203" y="4131"/>
                  </a:cubicBezTo>
                  <a:cubicBezTo>
                    <a:pt x="5096" y="4001"/>
                    <a:pt x="4930" y="3929"/>
                    <a:pt x="4763" y="3941"/>
                  </a:cubicBezTo>
                  <a:close/>
                  <a:moveTo>
                    <a:pt x="5168" y="5013"/>
                  </a:moveTo>
                  <a:close/>
                  <a:moveTo>
                    <a:pt x="4894" y="4893"/>
                  </a:moveTo>
                  <a:cubicBezTo>
                    <a:pt x="4894" y="4727"/>
                    <a:pt x="4834" y="4572"/>
                    <a:pt x="4703" y="4453"/>
                  </a:cubicBezTo>
                  <a:cubicBezTo>
                    <a:pt x="4811" y="4477"/>
                    <a:pt x="4906" y="4548"/>
                    <a:pt x="4977" y="4643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39"/>
                    <a:pt x="5299" y="5298"/>
                    <a:pt x="5346" y="5370"/>
                  </a:cubicBezTo>
                  <a:cubicBezTo>
                    <a:pt x="5287" y="5310"/>
                    <a:pt x="5227" y="5263"/>
                    <a:pt x="5168" y="5227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1" y="4715"/>
                  </a:cubicBezTo>
                  <a:cubicBezTo>
                    <a:pt x="4549" y="4846"/>
                    <a:pt x="4715" y="4905"/>
                    <a:pt x="4894" y="4893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11" y="3203"/>
                    <a:pt x="4989" y="3119"/>
                    <a:pt x="5168" y="3024"/>
                  </a:cubicBezTo>
                  <a:cubicBezTo>
                    <a:pt x="5227" y="2989"/>
                    <a:pt x="5287" y="2941"/>
                    <a:pt x="5346" y="2893"/>
                  </a:cubicBezTo>
                  <a:cubicBezTo>
                    <a:pt x="5299" y="2965"/>
                    <a:pt x="5251" y="3024"/>
                    <a:pt x="5215" y="3084"/>
                  </a:cubicBezTo>
                  <a:cubicBezTo>
                    <a:pt x="5120" y="3250"/>
                    <a:pt x="5037" y="3429"/>
                    <a:pt x="4965" y="3608"/>
                  </a:cubicBezTo>
                  <a:cubicBezTo>
                    <a:pt x="4906" y="3703"/>
                    <a:pt x="4811" y="3774"/>
                    <a:pt x="4703" y="3810"/>
                  </a:cubicBezTo>
                  <a:cubicBezTo>
                    <a:pt x="4834" y="3691"/>
                    <a:pt x="4894" y="3536"/>
                    <a:pt x="4894" y="3369"/>
                  </a:cubicBezTo>
                  <a:cubicBezTo>
                    <a:pt x="4715" y="3358"/>
                    <a:pt x="4560" y="3429"/>
                    <a:pt x="4441" y="3548"/>
                  </a:cubicBezTo>
                  <a:cubicBezTo>
                    <a:pt x="4465" y="3441"/>
                    <a:pt x="4537" y="3334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29" y="3489"/>
                  </a:moveTo>
                  <a:cubicBezTo>
                    <a:pt x="3870" y="3393"/>
                    <a:pt x="3858" y="3274"/>
                    <a:pt x="3882" y="3155"/>
                  </a:cubicBezTo>
                  <a:cubicBezTo>
                    <a:pt x="3953" y="2977"/>
                    <a:pt x="4025" y="2798"/>
                    <a:pt x="4084" y="2608"/>
                  </a:cubicBezTo>
                  <a:cubicBezTo>
                    <a:pt x="4096" y="2536"/>
                    <a:pt x="4108" y="2465"/>
                    <a:pt x="4120" y="2381"/>
                  </a:cubicBezTo>
                  <a:cubicBezTo>
                    <a:pt x="4132" y="2465"/>
                    <a:pt x="4144" y="2536"/>
                    <a:pt x="4156" y="2608"/>
                  </a:cubicBezTo>
                  <a:cubicBezTo>
                    <a:pt x="4215" y="2798"/>
                    <a:pt x="4275" y="2977"/>
                    <a:pt x="4358" y="3155"/>
                  </a:cubicBezTo>
                  <a:cubicBezTo>
                    <a:pt x="4382" y="3274"/>
                    <a:pt x="4370" y="3393"/>
                    <a:pt x="4310" y="3489"/>
                  </a:cubicBezTo>
                  <a:cubicBezTo>
                    <a:pt x="4477" y="3322"/>
                    <a:pt x="4358" y="3036"/>
                    <a:pt x="4120" y="3036"/>
                  </a:cubicBezTo>
                  <a:cubicBezTo>
                    <a:pt x="3882" y="3036"/>
                    <a:pt x="3763" y="3322"/>
                    <a:pt x="3929" y="3489"/>
                  </a:cubicBezTo>
                  <a:close/>
                  <a:moveTo>
                    <a:pt x="4120" y="5215"/>
                  </a:moveTo>
                  <a:cubicBezTo>
                    <a:pt x="4251" y="5108"/>
                    <a:pt x="4310" y="4941"/>
                    <a:pt x="4310" y="4774"/>
                  </a:cubicBezTo>
                  <a:cubicBezTo>
                    <a:pt x="4370" y="4870"/>
                    <a:pt x="4382" y="4989"/>
                    <a:pt x="4358" y="5096"/>
                  </a:cubicBezTo>
                  <a:cubicBezTo>
                    <a:pt x="4322" y="5239"/>
                    <a:pt x="4203" y="5382"/>
                    <a:pt x="4156" y="5644"/>
                  </a:cubicBezTo>
                  <a:cubicBezTo>
                    <a:pt x="4144" y="5715"/>
                    <a:pt x="4132" y="5798"/>
                    <a:pt x="4120" y="5870"/>
                  </a:cubicBezTo>
                  <a:cubicBezTo>
                    <a:pt x="4108" y="5798"/>
                    <a:pt x="4096" y="5715"/>
                    <a:pt x="4084" y="5644"/>
                  </a:cubicBezTo>
                  <a:cubicBezTo>
                    <a:pt x="4025" y="5382"/>
                    <a:pt x="3918" y="5239"/>
                    <a:pt x="3882" y="5096"/>
                  </a:cubicBezTo>
                  <a:cubicBezTo>
                    <a:pt x="3858" y="4989"/>
                    <a:pt x="3870" y="4870"/>
                    <a:pt x="3929" y="4774"/>
                  </a:cubicBezTo>
                  <a:cubicBezTo>
                    <a:pt x="3918" y="4941"/>
                    <a:pt x="3989" y="5108"/>
                    <a:pt x="4120" y="5215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4" y="3524"/>
                    <a:pt x="3406" y="3691"/>
                    <a:pt x="3525" y="3798"/>
                  </a:cubicBezTo>
                  <a:cubicBezTo>
                    <a:pt x="3417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13" y="3072"/>
                  </a:cubicBezTo>
                  <a:cubicBezTo>
                    <a:pt x="2977" y="3012"/>
                    <a:pt x="2929" y="2953"/>
                    <a:pt x="2882" y="2881"/>
                  </a:cubicBezTo>
                  <a:cubicBezTo>
                    <a:pt x="2941" y="2941"/>
                    <a:pt x="3001" y="2989"/>
                    <a:pt x="3060" y="3024"/>
                  </a:cubicBezTo>
                  <a:cubicBezTo>
                    <a:pt x="3239" y="3119"/>
                    <a:pt x="3417" y="3191"/>
                    <a:pt x="3596" y="3262"/>
                  </a:cubicBezTo>
                  <a:cubicBezTo>
                    <a:pt x="3691" y="3334"/>
                    <a:pt x="3763" y="3417"/>
                    <a:pt x="3787" y="3536"/>
                  </a:cubicBezTo>
                  <a:cubicBezTo>
                    <a:pt x="3679" y="3417"/>
                    <a:pt x="3513" y="3346"/>
                    <a:pt x="3346" y="3358"/>
                  </a:cubicBezTo>
                  <a:close/>
                  <a:moveTo>
                    <a:pt x="3787" y="4715"/>
                  </a:moveTo>
                  <a:cubicBezTo>
                    <a:pt x="3751" y="4822"/>
                    <a:pt x="3691" y="4917"/>
                    <a:pt x="3596" y="4977"/>
                  </a:cubicBezTo>
                  <a:cubicBezTo>
                    <a:pt x="3406" y="5048"/>
                    <a:pt x="3227" y="5132"/>
                    <a:pt x="3060" y="5227"/>
                  </a:cubicBezTo>
                  <a:cubicBezTo>
                    <a:pt x="3001" y="5263"/>
                    <a:pt x="2941" y="5310"/>
                    <a:pt x="2870" y="5358"/>
                  </a:cubicBezTo>
                  <a:cubicBezTo>
                    <a:pt x="2929" y="5298"/>
                    <a:pt x="2965" y="5227"/>
                    <a:pt x="3013" y="5167"/>
                  </a:cubicBezTo>
                  <a:cubicBezTo>
                    <a:pt x="3096" y="5001"/>
                    <a:pt x="3179" y="4822"/>
                    <a:pt x="3251" y="4643"/>
                  </a:cubicBezTo>
                  <a:cubicBezTo>
                    <a:pt x="3310" y="4548"/>
                    <a:pt x="3406" y="4477"/>
                    <a:pt x="3513" y="4441"/>
                  </a:cubicBezTo>
                  <a:cubicBezTo>
                    <a:pt x="3394" y="4560"/>
                    <a:pt x="3322" y="4727"/>
                    <a:pt x="3334" y="4893"/>
                  </a:cubicBezTo>
                  <a:cubicBezTo>
                    <a:pt x="3513" y="4905"/>
                    <a:pt x="3679" y="4846"/>
                    <a:pt x="3798" y="4715"/>
                  </a:cubicBezTo>
                  <a:close/>
                  <a:moveTo>
                    <a:pt x="2739" y="4012"/>
                  </a:moveTo>
                  <a:close/>
                  <a:moveTo>
                    <a:pt x="2584" y="4096"/>
                  </a:moveTo>
                  <a:cubicBezTo>
                    <a:pt x="2775" y="4036"/>
                    <a:pt x="2953" y="3965"/>
                    <a:pt x="3132" y="3893"/>
                  </a:cubicBezTo>
                  <a:cubicBezTo>
                    <a:pt x="3251" y="3870"/>
                    <a:pt x="3358" y="3881"/>
                    <a:pt x="3465" y="3941"/>
                  </a:cubicBezTo>
                  <a:cubicBezTo>
                    <a:pt x="3287" y="3929"/>
                    <a:pt x="3132" y="4001"/>
                    <a:pt x="3013" y="4131"/>
                  </a:cubicBezTo>
                  <a:cubicBezTo>
                    <a:pt x="3132" y="4251"/>
                    <a:pt x="3287" y="4322"/>
                    <a:pt x="3465" y="4322"/>
                  </a:cubicBezTo>
                  <a:cubicBezTo>
                    <a:pt x="3358" y="4370"/>
                    <a:pt x="3251" y="4393"/>
                    <a:pt x="3132" y="4370"/>
                  </a:cubicBezTo>
                  <a:cubicBezTo>
                    <a:pt x="2953" y="4286"/>
                    <a:pt x="2775" y="4215"/>
                    <a:pt x="2584" y="4167"/>
                  </a:cubicBezTo>
                  <a:cubicBezTo>
                    <a:pt x="2513" y="4143"/>
                    <a:pt x="2441" y="4131"/>
                    <a:pt x="2358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26"/>
            <p:cNvSpPr/>
            <p:nvPr/>
          </p:nvSpPr>
          <p:spPr>
            <a:xfrm>
              <a:off x="5014900" y="1154450"/>
              <a:ext cx="206900" cy="207175"/>
            </a:xfrm>
            <a:custGeom>
              <a:avLst/>
              <a:gdLst/>
              <a:ahLst/>
              <a:cxnLst/>
              <a:rect l="l" t="t" r="r" b="b"/>
              <a:pathLst>
                <a:path w="8276" h="8287" extrusionOk="0">
                  <a:moveTo>
                    <a:pt x="1" y="4131"/>
                  </a:moveTo>
                  <a:cubicBezTo>
                    <a:pt x="334" y="4155"/>
                    <a:pt x="465" y="4465"/>
                    <a:pt x="1001" y="4227"/>
                  </a:cubicBezTo>
                  <a:lnTo>
                    <a:pt x="1001" y="4227"/>
                  </a:lnTo>
                  <a:cubicBezTo>
                    <a:pt x="786" y="4334"/>
                    <a:pt x="501" y="4322"/>
                    <a:pt x="465" y="4727"/>
                  </a:cubicBezTo>
                  <a:cubicBezTo>
                    <a:pt x="691" y="4524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60" y="4477"/>
                    <a:pt x="822" y="4560"/>
                    <a:pt x="1024" y="4977"/>
                  </a:cubicBezTo>
                  <a:cubicBezTo>
                    <a:pt x="1036" y="4751"/>
                    <a:pt x="1132" y="4798"/>
                    <a:pt x="1227" y="4655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36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60" y="4262"/>
                    <a:pt x="1667" y="4215"/>
                    <a:pt x="1727" y="4262"/>
                  </a:cubicBezTo>
                  <a:cubicBezTo>
                    <a:pt x="1775" y="4298"/>
                    <a:pt x="1751" y="4405"/>
                    <a:pt x="1644" y="4370"/>
                  </a:cubicBezTo>
                  <a:cubicBezTo>
                    <a:pt x="1715" y="4489"/>
                    <a:pt x="1894" y="4453"/>
                    <a:pt x="1894" y="4310"/>
                  </a:cubicBezTo>
                  <a:cubicBezTo>
                    <a:pt x="1906" y="4298"/>
                    <a:pt x="1906" y="4286"/>
                    <a:pt x="1894" y="4274"/>
                  </a:cubicBezTo>
                  <a:cubicBezTo>
                    <a:pt x="1894" y="4262"/>
                    <a:pt x="1894" y="4262"/>
                    <a:pt x="1894" y="4262"/>
                  </a:cubicBezTo>
                  <a:cubicBezTo>
                    <a:pt x="1894" y="4227"/>
                    <a:pt x="1870" y="4191"/>
                    <a:pt x="1834" y="4167"/>
                  </a:cubicBezTo>
                  <a:cubicBezTo>
                    <a:pt x="2144" y="4108"/>
                    <a:pt x="2465" y="4131"/>
                    <a:pt x="2751" y="4239"/>
                  </a:cubicBezTo>
                  <a:lnTo>
                    <a:pt x="2751" y="4239"/>
                  </a:lnTo>
                  <a:cubicBezTo>
                    <a:pt x="1870" y="4036"/>
                    <a:pt x="2156" y="4905"/>
                    <a:pt x="1620" y="4917"/>
                  </a:cubicBezTo>
                  <a:lnTo>
                    <a:pt x="1620" y="4917"/>
                  </a:lnTo>
                  <a:cubicBezTo>
                    <a:pt x="1786" y="4977"/>
                    <a:pt x="1965" y="4989"/>
                    <a:pt x="2132" y="4929"/>
                  </a:cubicBezTo>
                  <a:cubicBezTo>
                    <a:pt x="2417" y="4786"/>
                    <a:pt x="2310" y="4501"/>
                    <a:pt x="2417" y="4405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37" y="4453"/>
                    <a:pt x="2644" y="4310"/>
                    <a:pt x="2787" y="4322"/>
                  </a:cubicBezTo>
                  <a:cubicBezTo>
                    <a:pt x="2989" y="4322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298"/>
                    <a:pt x="3668" y="4346"/>
                    <a:pt x="3620" y="4382"/>
                  </a:cubicBezTo>
                  <a:cubicBezTo>
                    <a:pt x="3203" y="4453"/>
                    <a:pt x="3179" y="4798"/>
                    <a:pt x="3037" y="4953"/>
                  </a:cubicBezTo>
                  <a:cubicBezTo>
                    <a:pt x="2941" y="5048"/>
                    <a:pt x="2775" y="5024"/>
                    <a:pt x="2787" y="4846"/>
                  </a:cubicBezTo>
                  <a:cubicBezTo>
                    <a:pt x="2656" y="4893"/>
                    <a:pt x="2608" y="5001"/>
                    <a:pt x="2715" y="5144"/>
                  </a:cubicBezTo>
                  <a:cubicBezTo>
                    <a:pt x="2572" y="5155"/>
                    <a:pt x="2441" y="4882"/>
                    <a:pt x="2156" y="4977"/>
                  </a:cubicBezTo>
                  <a:cubicBezTo>
                    <a:pt x="2036" y="5013"/>
                    <a:pt x="1917" y="5120"/>
                    <a:pt x="1798" y="5358"/>
                  </a:cubicBezTo>
                  <a:cubicBezTo>
                    <a:pt x="1810" y="5334"/>
                    <a:pt x="1822" y="5322"/>
                    <a:pt x="1834" y="5310"/>
                  </a:cubicBezTo>
                  <a:lnTo>
                    <a:pt x="1798" y="5358"/>
                  </a:lnTo>
                  <a:cubicBezTo>
                    <a:pt x="2179" y="4977"/>
                    <a:pt x="2596" y="5798"/>
                    <a:pt x="3072" y="5024"/>
                  </a:cubicBezTo>
                  <a:lnTo>
                    <a:pt x="3072" y="5024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79"/>
                    <a:pt x="2477" y="5644"/>
                    <a:pt x="2453" y="5620"/>
                  </a:cubicBezTo>
                  <a:lnTo>
                    <a:pt x="2453" y="5620"/>
                  </a:lnTo>
                  <a:lnTo>
                    <a:pt x="2429" y="5584"/>
                  </a:lnTo>
                  <a:cubicBezTo>
                    <a:pt x="2334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32" y="5858"/>
                    <a:pt x="2084" y="5834"/>
                    <a:pt x="2048" y="5810"/>
                  </a:cubicBezTo>
                  <a:cubicBezTo>
                    <a:pt x="1894" y="5703"/>
                    <a:pt x="1941" y="5477"/>
                    <a:pt x="2108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36" y="5775"/>
                    <a:pt x="1513" y="5882"/>
                    <a:pt x="1346" y="5739"/>
                  </a:cubicBezTo>
                  <a:cubicBezTo>
                    <a:pt x="1489" y="6179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25" y="6013"/>
                    <a:pt x="1417" y="6287"/>
                    <a:pt x="1120" y="6298"/>
                  </a:cubicBezTo>
                  <a:cubicBezTo>
                    <a:pt x="1429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46"/>
                    <a:pt x="1775" y="6965"/>
                    <a:pt x="2001" y="6417"/>
                  </a:cubicBezTo>
                  <a:lnTo>
                    <a:pt x="2001" y="6417"/>
                  </a:lnTo>
                  <a:cubicBezTo>
                    <a:pt x="1917" y="6644"/>
                    <a:pt x="1703" y="6834"/>
                    <a:pt x="1965" y="7156"/>
                  </a:cubicBezTo>
                  <a:cubicBezTo>
                    <a:pt x="1989" y="6858"/>
                    <a:pt x="2251" y="6751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7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77" y="6394"/>
                    <a:pt x="2846" y="6156"/>
                  </a:cubicBezTo>
                  <a:cubicBezTo>
                    <a:pt x="2798" y="6334"/>
                    <a:pt x="2572" y="6370"/>
                    <a:pt x="2465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48"/>
                    <a:pt x="2465" y="5941"/>
                    <a:pt x="2525" y="5929"/>
                  </a:cubicBezTo>
                  <a:cubicBezTo>
                    <a:pt x="2596" y="5929"/>
                    <a:pt x="2656" y="6013"/>
                    <a:pt x="2560" y="6060"/>
                  </a:cubicBezTo>
                  <a:cubicBezTo>
                    <a:pt x="2691" y="6108"/>
                    <a:pt x="2787" y="5941"/>
                    <a:pt x="2691" y="5846"/>
                  </a:cubicBezTo>
                  <a:cubicBezTo>
                    <a:pt x="2679" y="5834"/>
                    <a:pt x="2668" y="5822"/>
                    <a:pt x="2656" y="5822"/>
                  </a:cubicBezTo>
                  <a:lnTo>
                    <a:pt x="2656" y="5822"/>
                  </a:lnTo>
                  <a:cubicBezTo>
                    <a:pt x="2620" y="5798"/>
                    <a:pt x="2584" y="5786"/>
                    <a:pt x="2548" y="5798"/>
                  </a:cubicBezTo>
                  <a:cubicBezTo>
                    <a:pt x="2715" y="5536"/>
                    <a:pt x="2965" y="5334"/>
                    <a:pt x="3239" y="5203"/>
                  </a:cubicBezTo>
                  <a:lnTo>
                    <a:pt x="3239" y="5203"/>
                  </a:lnTo>
                  <a:cubicBezTo>
                    <a:pt x="2465" y="5679"/>
                    <a:pt x="3287" y="6096"/>
                    <a:pt x="2918" y="6477"/>
                  </a:cubicBezTo>
                  <a:cubicBezTo>
                    <a:pt x="2929" y="6465"/>
                    <a:pt x="2941" y="6453"/>
                    <a:pt x="2953" y="6441"/>
                  </a:cubicBezTo>
                  <a:cubicBezTo>
                    <a:pt x="2941" y="6453"/>
                    <a:pt x="2929" y="6465"/>
                    <a:pt x="2918" y="6477"/>
                  </a:cubicBezTo>
                  <a:cubicBezTo>
                    <a:pt x="3144" y="6358"/>
                    <a:pt x="3251" y="6239"/>
                    <a:pt x="3287" y="6120"/>
                  </a:cubicBezTo>
                  <a:cubicBezTo>
                    <a:pt x="3394" y="5822"/>
                    <a:pt x="3108" y="5703"/>
                    <a:pt x="3120" y="5560"/>
                  </a:cubicBezTo>
                  <a:cubicBezTo>
                    <a:pt x="3263" y="5667"/>
                    <a:pt x="3370" y="5620"/>
                    <a:pt x="3418" y="5489"/>
                  </a:cubicBezTo>
                  <a:cubicBezTo>
                    <a:pt x="3239" y="5501"/>
                    <a:pt x="3215" y="5334"/>
                    <a:pt x="3310" y="5239"/>
                  </a:cubicBezTo>
                  <a:cubicBezTo>
                    <a:pt x="3465" y="5096"/>
                    <a:pt x="3811" y="5072"/>
                    <a:pt x="3882" y="4655"/>
                  </a:cubicBezTo>
                  <a:cubicBezTo>
                    <a:pt x="3930" y="4608"/>
                    <a:pt x="3965" y="4548"/>
                    <a:pt x="3989" y="4489"/>
                  </a:cubicBezTo>
                  <a:cubicBezTo>
                    <a:pt x="3977" y="4548"/>
                    <a:pt x="3953" y="4620"/>
                    <a:pt x="3941" y="4691"/>
                  </a:cubicBezTo>
                  <a:cubicBezTo>
                    <a:pt x="3715" y="5024"/>
                    <a:pt x="3930" y="5286"/>
                    <a:pt x="3941" y="5501"/>
                  </a:cubicBezTo>
                  <a:cubicBezTo>
                    <a:pt x="3941" y="5632"/>
                    <a:pt x="3811" y="5739"/>
                    <a:pt x="3703" y="5596"/>
                  </a:cubicBezTo>
                  <a:cubicBezTo>
                    <a:pt x="3644" y="5739"/>
                    <a:pt x="3680" y="5834"/>
                    <a:pt x="3858" y="5858"/>
                  </a:cubicBezTo>
                  <a:cubicBezTo>
                    <a:pt x="3763" y="5965"/>
                    <a:pt x="3477" y="5858"/>
                    <a:pt x="3334" y="6144"/>
                  </a:cubicBezTo>
                  <a:cubicBezTo>
                    <a:pt x="3275" y="6310"/>
                    <a:pt x="3287" y="6489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7" y="6406"/>
                    <a:pt x="4025" y="5525"/>
                  </a:cubicBezTo>
                  <a:lnTo>
                    <a:pt x="4025" y="5525"/>
                  </a:lnTo>
                  <a:cubicBezTo>
                    <a:pt x="4132" y="5810"/>
                    <a:pt x="4156" y="6132"/>
                    <a:pt x="4096" y="6441"/>
                  </a:cubicBezTo>
                  <a:cubicBezTo>
                    <a:pt x="4072" y="6406"/>
                    <a:pt x="4037" y="6382"/>
                    <a:pt x="4001" y="6382"/>
                  </a:cubicBezTo>
                  <a:lnTo>
                    <a:pt x="3989" y="6382"/>
                  </a:lnTo>
                  <a:cubicBezTo>
                    <a:pt x="3977" y="6370"/>
                    <a:pt x="3965" y="6370"/>
                    <a:pt x="3953" y="6382"/>
                  </a:cubicBezTo>
                  <a:cubicBezTo>
                    <a:pt x="3811" y="6382"/>
                    <a:pt x="3775" y="6572"/>
                    <a:pt x="3894" y="6632"/>
                  </a:cubicBezTo>
                  <a:cubicBezTo>
                    <a:pt x="3858" y="6525"/>
                    <a:pt x="3965" y="6501"/>
                    <a:pt x="4001" y="6560"/>
                  </a:cubicBezTo>
                  <a:cubicBezTo>
                    <a:pt x="4049" y="6608"/>
                    <a:pt x="4001" y="6715"/>
                    <a:pt x="3965" y="6751"/>
                  </a:cubicBezTo>
                  <a:cubicBezTo>
                    <a:pt x="3930" y="6787"/>
                    <a:pt x="3894" y="6798"/>
                    <a:pt x="3846" y="6798"/>
                  </a:cubicBezTo>
                  <a:cubicBezTo>
                    <a:pt x="3715" y="6810"/>
                    <a:pt x="3513" y="6739"/>
                    <a:pt x="3620" y="6489"/>
                  </a:cubicBezTo>
                  <a:cubicBezTo>
                    <a:pt x="3370" y="6560"/>
                    <a:pt x="3406" y="6918"/>
                    <a:pt x="3608" y="7049"/>
                  </a:cubicBezTo>
                  <a:cubicBezTo>
                    <a:pt x="3453" y="7144"/>
                    <a:pt x="3513" y="7239"/>
                    <a:pt x="3299" y="7263"/>
                  </a:cubicBezTo>
                  <a:cubicBezTo>
                    <a:pt x="3703" y="7453"/>
                    <a:pt x="3799" y="7215"/>
                    <a:pt x="3965" y="7144"/>
                  </a:cubicBezTo>
                  <a:lnTo>
                    <a:pt x="3965" y="7144"/>
                  </a:lnTo>
                  <a:cubicBezTo>
                    <a:pt x="3620" y="7322"/>
                    <a:pt x="3739" y="7596"/>
                    <a:pt x="3537" y="7811"/>
                  </a:cubicBezTo>
                  <a:cubicBezTo>
                    <a:pt x="3953" y="7775"/>
                    <a:pt x="3941" y="7489"/>
                    <a:pt x="4037" y="7275"/>
                  </a:cubicBezTo>
                  <a:lnTo>
                    <a:pt x="4037" y="7275"/>
                  </a:lnTo>
                  <a:cubicBezTo>
                    <a:pt x="3799" y="7811"/>
                    <a:pt x="4108" y="7941"/>
                    <a:pt x="4144" y="8287"/>
                  </a:cubicBezTo>
                  <a:cubicBezTo>
                    <a:pt x="4168" y="7941"/>
                    <a:pt x="4477" y="7811"/>
                    <a:pt x="4239" y="7275"/>
                  </a:cubicBezTo>
                  <a:lnTo>
                    <a:pt x="4239" y="7275"/>
                  </a:lnTo>
                  <a:cubicBezTo>
                    <a:pt x="4346" y="7489"/>
                    <a:pt x="4334" y="7775"/>
                    <a:pt x="4739" y="7811"/>
                  </a:cubicBezTo>
                  <a:cubicBezTo>
                    <a:pt x="4537" y="7584"/>
                    <a:pt x="4656" y="7322"/>
                    <a:pt x="4322" y="7144"/>
                  </a:cubicBezTo>
                  <a:lnTo>
                    <a:pt x="4322" y="7144"/>
                  </a:lnTo>
                  <a:cubicBezTo>
                    <a:pt x="4489" y="7215"/>
                    <a:pt x="4573" y="7453"/>
                    <a:pt x="4977" y="7263"/>
                  </a:cubicBezTo>
                  <a:cubicBezTo>
                    <a:pt x="4763" y="7239"/>
                    <a:pt x="4811" y="7144"/>
                    <a:pt x="4668" y="7049"/>
                  </a:cubicBezTo>
                  <a:cubicBezTo>
                    <a:pt x="4870" y="6918"/>
                    <a:pt x="4906" y="6560"/>
                    <a:pt x="4656" y="6489"/>
                  </a:cubicBezTo>
                  <a:cubicBezTo>
                    <a:pt x="4763" y="6739"/>
                    <a:pt x="4561" y="6810"/>
                    <a:pt x="4442" y="6798"/>
                  </a:cubicBezTo>
                  <a:cubicBezTo>
                    <a:pt x="4394" y="6798"/>
                    <a:pt x="4346" y="6787"/>
                    <a:pt x="4311" y="6751"/>
                  </a:cubicBezTo>
                  <a:cubicBezTo>
                    <a:pt x="4275" y="6715"/>
                    <a:pt x="4227" y="6608"/>
                    <a:pt x="4275" y="6560"/>
                  </a:cubicBezTo>
                  <a:cubicBezTo>
                    <a:pt x="4311" y="6501"/>
                    <a:pt x="4418" y="6525"/>
                    <a:pt x="4382" y="6632"/>
                  </a:cubicBezTo>
                  <a:cubicBezTo>
                    <a:pt x="4394" y="6620"/>
                    <a:pt x="4418" y="6608"/>
                    <a:pt x="4430" y="6596"/>
                  </a:cubicBezTo>
                  <a:cubicBezTo>
                    <a:pt x="4465" y="6548"/>
                    <a:pt x="4465" y="6477"/>
                    <a:pt x="4430" y="6429"/>
                  </a:cubicBezTo>
                  <a:cubicBezTo>
                    <a:pt x="4394" y="6394"/>
                    <a:pt x="4358" y="6382"/>
                    <a:pt x="4322" y="6382"/>
                  </a:cubicBezTo>
                  <a:cubicBezTo>
                    <a:pt x="4311" y="6370"/>
                    <a:pt x="4299" y="6370"/>
                    <a:pt x="4287" y="6382"/>
                  </a:cubicBezTo>
                  <a:lnTo>
                    <a:pt x="4275" y="6382"/>
                  </a:lnTo>
                  <a:cubicBezTo>
                    <a:pt x="4239" y="6382"/>
                    <a:pt x="4203" y="6406"/>
                    <a:pt x="4192" y="6441"/>
                  </a:cubicBezTo>
                  <a:cubicBezTo>
                    <a:pt x="4132" y="6132"/>
                    <a:pt x="4156" y="5810"/>
                    <a:pt x="4251" y="5525"/>
                  </a:cubicBezTo>
                  <a:cubicBezTo>
                    <a:pt x="4049" y="6406"/>
                    <a:pt x="4918" y="6120"/>
                    <a:pt x="4930" y="6656"/>
                  </a:cubicBezTo>
                  <a:lnTo>
                    <a:pt x="4930" y="6608"/>
                  </a:lnTo>
                  <a:lnTo>
                    <a:pt x="4930" y="6656"/>
                  </a:lnTo>
                  <a:cubicBezTo>
                    <a:pt x="5001" y="6406"/>
                    <a:pt x="5001" y="6251"/>
                    <a:pt x="4942" y="6144"/>
                  </a:cubicBezTo>
                  <a:cubicBezTo>
                    <a:pt x="4811" y="5870"/>
                    <a:pt x="4525" y="5965"/>
                    <a:pt x="4430" y="5858"/>
                  </a:cubicBezTo>
                  <a:cubicBezTo>
                    <a:pt x="4596" y="5834"/>
                    <a:pt x="4644" y="5739"/>
                    <a:pt x="4573" y="5596"/>
                  </a:cubicBezTo>
                  <a:cubicBezTo>
                    <a:pt x="4465" y="5739"/>
                    <a:pt x="4322" y="5632"/>
                    <a:pt x="4322" y="5501"/>
                  </a:cubicBezTo>
                  <a:cubicBezTo>
                    <a:pt x="4322" y="5286"/>
                    <a:pt x="4549" y="5024"/>
                    <a:pt x="4322" y="4691"/>
                  </a:cubicBezTo>
                  <a:cubicBezTo>
                    <a:pt x="4311" y="4620"/>
                    <a:pt x="4299" y="4548"/>
                    <a:pt x="4275" y="4489"/>
                  </a:cubicBezTo>
                  <a:cubicBezTo>
                    <a:pt x="4311" y="4548"/>
                    <a:pt x="4346" y="4608"/>
                    <a:pt x="4394" y="4667"/>
                  </a:cubicBezTo>
                  <a:cubicBezTo>
                    <a:pt x="4465" y="5072"/>
                    <a:pt x="4811" y="5096"/>
                    <a:pt x="4954" y="5239"/>
                  </a:cubicBezTo>
                  <a:cubicBezTo>
                    <a:pt x="5061" y="5334"/>
                    <a:pt x="5025" y="5501"/>
                    <a:pt x="4858" y="5489"/>
                  </a:cubicBezTo>
                  <a:cubicBezTo>
                    <a:pt x="4906" y="5632"/>
                    <a:pt x="5001" y="5667"/>
                    <a:pt x="5156" y="5560"/>
                  </a:cubicBezTo>
                  <a:cubicBezTo>
                    <a:pt x="5156" y="5703"/>
                    <a:pt x="4882" y="5834"/>
                    <a:pt x="4989" y="6132"/>
                  </a:cubicBezTo>
                  <a:cubicBezTo>
                    <a:pt x="5025" y="6239"/>
                    <a:pt x="5132" y="6358"/>
                    <a:pt x="5358" y="6477"/>
                  </a:cubicBezTo>
                  <a:lnTo>
                    <a:pt x="5358" y="6477"/>
                  </a:lnTo>
                  <a:cubicBezTo>
                    <a:pt x="4989" y="6096"/>
                    <a:pt x="5811" y="5679"/>
                    <a:pt x="5037" y="5203"/>
                  </a:cubicBezTo>
                  <a:lnTo>
                    <a:pt x="5037" y="5203"/>
                  </a:lnTo>
                  <a:cubicBezTo>
                    <a:pt x="5323" y="5334"/>
                    <a:pt x="5561" y="5548"/>
                    <a:pt x="5739" y="5798"/>
                  </a:cubicBezTo>
                  <a:cubicBezTo>
                    <a:pt x="5692" y="5798"/>
                    <a:pt x="5656" y="5798"/>
                    <a:pt x="5632" y="5822"/>
                  </a:cubicBezTo>
                  <a:lnTo>
                    <a:pt x="5620" y="5822"/>
                  </a:lnTo>
                  <a:cubicBezTo>
                    <a:pt x="5608" y="5822"/>
                    <a:pt x="5596" y="5834"/>
                    <a:pt x="5585" y="5846"/>
                  </a:cubicBezTo>
                  <a:cubicBezTo>
                    <a:pt x="5537" y="5906"/>
                    <a:pt x="5537" y="5989"/>
                    <a:pt x="5585" y="6036"/>
                  </a:cubicBezTo>
                  <a:cubicBezTo>
                    <a:pt x="5620" y="6060"/>
                    <a:pt x="5656" y="6072"/>
                    <a:pt x="5692" y="6072"/>
                  </a:cubicBezTo>
                  <a:lnTo>
                    <a:pt x="5716" y="6072"/>
                  </a:lnTo>
                  <a:cubicBezTo>
                    <a:pt x="5620" y="6013"/>
                    <a:pt x="5680" y="5929"/>
                    <a:pt x="5739" y="5941"/>
                  </a:cubicBezTo>
                  <a:cubicBezTo>
                    <a:pt x="5811" y="5953"/>
                    <a:pt x="5858" y="6048"/>
                    <a:pt x="5858" y="6108"/>
                  </a:cubicBezTo>
                  <a:cubicBezTo>
                    <a:pt x="5858" y="6156"/>
                    <a:pt x="5835" y="6191"/>
                    <a:pt x="5799" y="6227"/>
                  </a:cubicBezTo>
                  <a:cubicBezTo>
                    <a:pt x="5704" y="6382"/>
                    <a:pt x="5477" y="6346"/>
                    <a:pt x="5430" y="6167"/>
                  </a:cubicBezTo>
                  <a:cubicBezTo>
                    <a:pt x="5299" y="6406"/>
                    <a:pt x="5585" y="6620"/>
                    <a:pt x="5811" y="6572"/>
                  </a:cubicBezTo>
                  <a:cubicBezTo>
                    <a:pt x="5775" y="6739"/>
                    <a:pt x="5882" y="6775"/>
                    <a:pt x="5739" y="6941"/>
                  </a:cubicBezTo>
                  <a:cubicBezTo>
                    <a:pt x="6168" y="6787"/>
                    <a:pt x="6061" y="6548"/>
                    <a:pt x="6132" y="6394"/>
                  </a:cubicBezTo>
                  <a:lnTo>
                    <a:pt x="6132" y="6394"/>
                  </a:lnTo>
                  <a:cubicBezTo>
                    <a:pt x="6013" y="6751"/>
                    <a:pt x="6287" y="6858"/>
                    <a:pt x="6299" y="7156"/>
                  </a:cubicBezTo>
                  <a:cubicBezTo>
                    <a:pt x="6561" y="6846"/>
                    <a:pt x="6347" y="6644"/>
                    <a:pt x="6275" y="6429"/>
                  </a:cubicBezTo>
                  <a:lnTo>
                    <a:pt x="6275" y="6429"/>
                  </a:lnTo>
                  <a:cubicBezTo>
                    <a:pt x="6489" y="6977"/>
                    <a:pt x="6799" y="6846"/>
                    <a:pt x="7061" y="7072"/>
                  </a:cubicBezTo>
                  <a:cubicBezTo>
                    <a:pt x="6835" y="6810"/>
                    <a:pt x="6966" y="6501"/>
                    <a:pt x="6418" y="6287"/>
                  </a:cubicBezTo>
                  <a:lnTo>
                    <a:pt x="6418" y="6287"/>
                  </a:lnTo>
                  <a:cubicBezTo>
                    <a:pt x="6632" y="6358"/>
                    <a:pt x="6835" y="6584"/>
                    <a:pt x="7144" y="6310"/>
                  </a:cubicBezTo>
                  <a:cubicBezTo>
                    <a:pt x="6847" y="6298"/>
                    <a:pt x="6739" y="6025"/>
                    <a:pt x="6382" y="6144"/>
                  </a:cubicBezTo>
                  <a:lnTo>
                    <a:pt x="6382" y="6144"/>
                  </a:lnTo>
                  <a:cubicBezTo>
                    <a:pt x="6549" y="6072"/>
                    <a:pt x="6775" y="6179"/>
                    <a:pt x="6930" y="5751"/>
                  </a:cubicBezTo>
                  <a:cubicBezTo>
                    <a:pt x="6763" y="5894"/>
                    <a:pt x="6728" y="5786"/>
                    <a:pt x="6561" y="5822"/>
                  </a:cubicBezTo>
                  <a:cubicBezTo>
                    <a:pt x="6608" y="5584"/>
                    <a:pt x="6394" y="5310"/>
                    <a:pt x="6156" y="5441"/>
                  </a:cubicBezTo>
                  <a:cubicBezTo>
                    <a:pt x="6406" y="5536"/>
                    <a:pt x="6311" y="5739"/>
                    <a:pt x="6216" y="5810"/>
                  </a:cubicBezTo>
                  <a:cubicBezTo>
                    <a:pt x="6192" y="5846"/>
                    <a:pt x="6144" y="5870"/>
                    <a:pt x="6097" y="5870"/>
                  </a:cubicBezTo>
                  <a:cubicBezTo>
                    <a:pt x="6037" y="5870"/>
                    <a:pt x="5930" y="5822"/>
                    <a:pt x="5930" y="5751"/>
                  </a:cubicBezTo>
                  <a:cubicBezTo>
                    <a:pt x="5918" y="5691"/>
                    <a:pt x="6001" y="5632"/>
                    <a:pt x="6061" y="5727"/>
                  </a:cubicBezTo>
                  <a:cubicBezTo>
                    <a:pt x="6061" y="5715"/>
                    <a:pt x="6061" y="5703"/>
                    <a:pt x="6061" y="5703"/>
                  </a:cubicBezTo>
                  <a:cubicBezTo>
                    <a:pt x="6061" y="5667"/>
                    <a:pt x="6049" y="5620"/>
                    <a:pt x="6025" y="5596"/>
                  </a:cubicBezTo>
                  <a:cubicBezTo>
                    <a:pt x="5977" y="5548"/>
                    <a:pt x="5894" y="5548"/>
                    <a:pt x="5835" y="5596"/>
                  </a:cubicBezTo>
                  <a:cubicBezTo>
                    <a:pt x="5823" y="5608"/>
                    <a:pt x="5811" y="5620"/>
                    <a:pt x="5811" y="5632"/>
                  </a:cubicBezTo>
                  <a:lnTo>
                    <a:pt x="5811" y="5632"/>
                  </a:lnTo>
                  <a:cubicBezTo>
                    <a:pt x="5787" y="5655"/>
                    <a:pt x="5775" y="5703"/>
                    <a:pt x="5787" y="5739"/>
                  </a:cubicBezTo>
                  <a:cubicBezTo>
                    <a:pt x="5525" y="5560"/>
                    <a:pt x="5323" y="5322"/>
                    <a:pt x="5192" y="5036"/>
                  </a:cubicBezTo>
                  <a:cubicBezTo>
                    <a:pt x="5668" y="5810"/>
                    <a:pt x="6085" y="4989"/>
                    <a:pt x="6478" y="5370"/>
                  </a:cubicBezTo>
                  <a:cubicBezTo>
                    <a:pt x="6454" y="5358"/>
                    <a:pt x="6442" y="5346"/>
                    <a:pt x="6430" y="5334"/>
                  </a:cubicBezTo>
                  <a:cubicBezTo>
                    <a:pt x="6442" y="5346"/>
                    <a:pt x="6454" y="5358"/>
                    <a:pt x="6478" y="5370"/>
                  </a:cubicBezTo>
                  <a:cubicBezTo>
                    <a:pt x="6347" y="5144"/>
                    <a:pt x="6227" y="5024"/>
                    <a:pt x="6120" y="4989"/>
                  </a:cubicBezTo>
                  <a:cubicBezTo>
                    <a:pt x="5823" y="4893"/>
                    <a:pt x="5692" y="5167"/>
                    <a:pt x="5549" y="5155"/>
                  </a:cubicBezTo>
                  <a:cubicBezTo>
                    <a:pt x="5656" y="5024"/>
                    <a:pt x="5620" y="4917"/>
                    <a:pt x="5477" y="4858"/>
                  </a:cubicBezTo>
                  <a:cubicBezTo>
                    <a:pt x="5489" y="5036"/>
                    <a:pt x="5323" y="5060"/>
                    <a:pt x="5227" y="4965"/>
                  </a:cubicBezTo>
                  <a:cubicBezTo>
                    <a:pt x="5084" y="4810"/>
                    <a:pt x="5061" y="4477"/>
                    <a:pt x="4656" y="4393"/>
                  </a:cubicBezTo>
                  <a:cubicBezTo>
                    <a:pt x="4596" y="4358"/>
                    <a:pt x="4537" y="4322"/>
                    <a:pt x="4477" y="4286"/>
                  </a:cubicBezTo>
                  <a:cubicBezTo>
                    <a:pt x="4549" y="4310"/>
                    <a:pt x="4608" y="4322"/>
                    <a:pt x="4680" y="4334"/>
                  </a:cubicBezTo>
                  <a:cubicBezTo>
                    <a:pt x="5025" y="4572"/>
                    <a:pt x="5287" y="4346"/>
                    <a:pt x="5489" y="4334"/>
                  </a:cubicBezTo>
                  <a:cubicBezTo>
                    <a:pt x="5620" y="4334"/>
                    <a:pt x="5727" y="4465"/>
                    <a:pt x="5585" y="4584"/>
                  </a:cubicBezTo>
                  <a:cubicBezTo>
                    <a:pt x="5727" y="4643"/>
                    <a:pt x="5823" y="4596"/>
                    <a:pt x="5846" y="4429"/>
                  </a:cubicBezTo>
                  <a:cubicBezTo>
                    <a:pt x="5954" y="4524"/>
                    <a:pt x="5846" y="4810"/>
                    <a:pt x="6132" y="4941"/>
                  </a:cubicBezTo>
                  <a:cubicBezTo>
                    <a:pt x="6299" y="5001"/>
                    <a:pt x="6478" y="5001"/>
                    <a:pt x="6644" y="4929"/>
                  </a:cubicBezTo>
                  <a:lnTo>
                    <a:pt x="6644" y="4929"/>
                  </a:lnTo>
                  <a:cubicBezTo>
                    <a:pt x="6108" y="4917"/>
                    <a:pt x="6394" y="4048"/>
                    <a:pt x="5513" y="4251"/>
                  </a:cubicBezTo>
                  <a:lnTo>
                    <a:pt x="5513" y="4251"/>
                  </a:lnTo>
                  <a:cubicBezTo>
                    <a:pt x="5811" y="4155"/>
                    <a:pt x="6132" y="4131"/>
                    <a:pt x="6430" y="4191"/>
                  </a:cubicBezTo>
                  <a:cubicBezTo>
                    <a:pt x="6406" y="4203"/>
                    <a:pt x="6382" y="4239"/>
                    <a:pt x="6370" y="4274"/>
                  </a:cubicBezTo>
                  <a:cubicBezTo>
                    <a:pt x="6370" y="4274"/>
                    <a:pt x="6370" y="4286"/>
                    <a:pt x="6370" y="4286"/>
                  </a:cubicBezTo>
                  <a:cubicBezTo>
                    <a:pt x="6370" y="4298"/>
                    <a:pt x="6370" y="4310"/>
                    <a:pt x="6370" y="4322"/>
                  </a:cubicBezTo>
                  <a:cubicBezTo>
                    <a:pt x="6382" y="4465"/>
                    <a:pt x="6561" y="4501"/>
                    <a:pt x="6620" y="4382"/>
                  </a:cubicBezTo>
                  <a:cubicBezTo>
                    <a:pt x="6513" y="4417"/>
                    <a:pt x="6501" y="4310"/>
                    <a:pt x="6549" y="4274"/>
                  </a:cubicBezTo>
                  <a:cubicBezTo>
                    <a:pt x="6597" y="4227"/>
                    <a:pt x="6704" y="4274"/>
                    <a:pt x="6751" y="4310"/>
                  </a:cubicBezTo>
                  <a:cubicBezTo>
                    <a:pt x="6775" y="4346"/>
                    <a:pt x="6799" y="4393"/>
                    <a:pt x="6799" y="4441"/>
                  </a:cubicBezTo>
                  <a:cubicBezTo>
                    <a:pt x="6799" y="4560"/>
                    <a:pt x="6728" y="4763"/>
                    <a:pt x="6489" y="4655"/>
                  </a:cubicBezTo>
                  <a:cubicBezTo>
                    <a:pt x="6561" y="4917"/>
                    <a:pt x="6918" y="4870"/>
                    <a:pt x="7037" y="4667"/>
                  </a:cubicBezTo>
                  <a:cubicBezTo>
                    <a:pt x="7132" y="4822"/>
                    <a:pt x="7240" y="4763"/>
                    <a:pt x="7251" y="4989"/>
                  </a:cubicBezTo>
                  <a:cubicBezTo>
                    <a:pt x="7454" y="4572"/>
                    <a:pt x="7204" y="4489"/>
                    <a:pt x="7144" y="4322"/>
                  </a:cubicBezTo>
                  <a:lnTo>
                    <a:pt x="7144" y="4322"/>
                  </a:lnTo>
                  <a:cubicBezTo>
                    <a:pt x="7311" y="4655"/>
                    <a:pt x="7585" y="4536"/>
                    <a:pt x="7799" y="4739"/>
                  </a:cubicBezTo>
                  <a:cubicBezTo>
                    <a:pt x="7775" y="4334"/>
                    <a:pt x="7478" y="4346"/>
                    <a:pt x="7263" y="4251"/>
                  </a:cubicBezTo>
                  <a:lnTo>
                    <a:pt x="7263" y="4251"/>
                  </a:lnTo>
                  <a:cubicBezTo>
                    <a:pt x="7811" y="4477"/>
                    <a:pt x="7930" y="4167"/>
                    <a:pt x="8275" y="4143"/>
                  </a:cubicBezTo>
                  <a:cubicBezTo>
                    <a:pt x="7930" y="4108"/>
                    <a:pt x="7811" y="3810"/>
                    <a:pt x="7263" y="4036"/>
                  </a:cubicBezTo>
                  <a:lnTo>
                    <a:pt x="7263" y="4036"/>
                  </a:lnTo>
                  <a:cubicBezTo>
                    <a:pt x="7478" y="3941"/>
                    <a:pt x="7775" y="3953"/>
                    <a:pt x="7799" y="3536"/>
                  </a:cubicBezTo>
                  <a:cubicBezTo>
                    <a:pt x="7585" y="3739"/>
                    <a:pt x="7311" y="3620"/>
                    <a:pt x="7144" y="3965"/>
                  </a:cubicBezTo>
                  <a:lnTo>
                    <a:pt x="7144" y="3965"/>
                  </a:lnTo>
                  <a:cubicBezTo>
                    <a:pt x="7204" y="3798"/>
                    <a:pt x="7454" y="3715"/>
                    <a:pt x="7251" y="3298"/>
                  </a:cubicBezTo>
                  <a:cubicBezTo>
                    <a:pt x="7240" y="3512"/>
                    <a:pt x="7132" y="3465"/>
                    <a:pt x="7037" y="3608"/>
                  </a:cubicBezTo>
                  <a:cubicBezTo>
                    <a:pt x="6918" y="3417"/>
                    <a:pt x="6561" y="3369"/>
                    <a:pt x="6489" y="3620"/>
                  </a:cubicBezTo>
                  <a:cubicBezTo>
                    <a:pt x="6728" y="3524"/>
                    <a:pt x="6811" y="3715"/>
                    <a:pt x="6799" y="3846"/>
                  </a:cubicBezTo>
                  <a:cubicBezTo>
                    <a:pt x="6799" y="3893"/>
                    <a:pt x="6775" y="3929"/>
                    <a:pt x="6751" y="3965"/>
                  </a:cubicBezTo>
                  <a:cubicBezTo>
                    <a:pt x="6704" y="4012"/>
                    <a:pt x="6597" y="4048"/>
                    <a:pt x="6549" y="4012"/>
                  </a:cubicBezTo>
                  <a:cubicBezTo>
                    <a:pt x="6501" y="3965"/>
                    <a:pt x="6513" y="3858"/>
                    <a:pt x="6620" y="3893"/>
                  </a:cubicBezTo>
                  <a:cubicBezTo>
                    <a:pt x="6620" y="3881"/>
                    <a:pt x="6608" y="3870"/>
                    <a:pt x="6597" y="3858"/>
                  </a:cubicBezTo>
                  <a:cubicBezTo>
                    <a:pt x="6549" y="3810"/>
                    <a:pt x="6466" y="3810"/>
                    <a:pt x="6418" y="3858"/>
                  </a:cubicBezTo>
                  <a:cubicBezTo>
                    <a:pt x="6394" y="3881"/>
                    <a:pt x="6370" y="3917"/>
                    <a:pt x="6370" y="3953"/>
                  </a:cubicBezTo>
                  <a:cubicBezTo>
                    <a:pt x="6370" y="3965"/>
                    <a:pt x="6370" y="3977"/>
                    <a:pt x="6370" y="4001"/>
                  </a:cubicBezTo>
                  <a:cubicBezTo>
                    <a:pt x="6370" y="4001"/>
                    <a:pt x="6370" y="4001"/>
                    <a:pt x="6370" y="4001"/>
                  </a:cubicBezTo>
                  <a:cubicBezTo>
                    <a:pt x="6382" y="4036"/>
                    <a:pt x="6406" y="4072"/>
                    <a:pt x="6430" y="4096"/>
                  </a:cubicBezTo>
                  <a:cubicBezTo>
                    <a:pt x="6132" y="4155"/>
                    <a:pt x="5811" y="4131"/>
                    <a:pt x="5525" y="4024"/>
                  </a:cubicBezTo>
                  <a:cubicBezTo>
                    <a:pt x="6418" y="4227"/>
                    <a:pt x="6120" y="3358"/>
                    <a:pt x="6656" y="3358"/>
                  </a:cubicBezTo>
                  <a:lnTo>
                    <a:pt x="6597" y="3358"/>
                  </a:lnTo>
                  <a:lnTo>
                    <a:pt x="6656" y="3358"/>
                  </a:lnTo>
                  <a:cubicBezTo>
                    <a:pt x="6406" y="3286"/>
                    <a:pt x="6251" y="3286"/>
                    <a:pt x="6132" y="3334"/>
                  </a:cubicBezTo>
                  <a:cubicBezTo>
                    <a:pt x="5858" y="3477"/>
                    <a:pt x="5966" y="3762"/>
                    <a:pt x="5858" y="3858"/>
                  </a:cubicBezTo>
                  <a:cubicBezTo>
                    <a:pt x="5835" y="3679"/>
                    <a:pt x="5727" y="3643"/>
                    <a:pt x="5596" y="3703"/>
                  </a:cubicBezTo>
                  <a:cubicBezTo>
                    <a:pt x="5739" y="3822"/>
                    <a:pt x="5632" y="3965"/>
                    <a:pt x="5489" y="3953"/>
                  </a:cubicBezTo>
                  <a:cubicBezTo>
                    <a:pt x="5287" y="3953"/>
                    <a:pt x="5025" y="3727"/>
                    <a:pt x="4692" y="3953"/>
                  </a:cubicBezTo>
                  <a:cubicBezTo>
                    <a:pt x="4620" y="3965"/>
                    <a:pt x="4549" y="3977"/>
                    <a:pt x="4489" y="4001"/>
                  </a:cubicBezTo>
                  <a:cubicBezTo>
                    <a:pt x="4549" y="3965"/>
                    <a:pt x="4608" y="3929"/>
                    <a:pt x="4656" y="3893"/>
                  </a:cubicBezTo>
                  <a:cubicBezTo>
                    <a:pt x="5061" y="3822"/>
                    <a:pt x="5096" y="3477"/>
                    <a:pt x="5239" y="3322"/>
                  </a:cubicBezTo>
                  <a:cubicBezTo>
                    <a:pt x="5323" y="3227"/>
                    <a:pt x="5501" y="3250"/>
                    <a:pt x="5489" y="3429"/>
                  </a:cubicBezTo>
                  <a:cubicBezTo>
                    <a:pt x="5620" y="3369"/>
                    <a:pt x="5668" y="3274"/>
                    <a:pt x="5561" y="3131"/>
                  </a:cubicBezTo>
                  <a:cubicBezTo>
                    <a:pt x="5704" y="3119"/>
                    <a:pt x="5835" y="3393"/>
                    <a:pt x="6120" y="3298"/>
                  </a:cubicBezTo>
                  <a:cubicBezTo>
                    <a:pt x="6239" y="3262"/>
                    <a:pt x="6358" y="3155"/>
                    <a:pt x="6478" y="2917"/>
                  </a:cubicBezTo>
                  <a:lnTo>
                    <a:pt x="6478" y="2917"/>
                  </a:lnTo>
                  <a:cubicBezTo>
                    <a:pt x="6097" y="3298"/>
                    <a:pt x="5680" y="2477"/>
                    <a:pt x="5204" y="3250"/>
                  </a:cubicBezTo>
                  <a:lnTo>
                    <a:pt x="5204" y="3250"/>
                  </a:lnTo>
                  <a:cubicBezTo>
                    <a:pt x="5335" y="2965"/>
                    <a:pt x="5537" y="2727"/>
                    <a:pt x="5799" y="2548"/>
                  </a:cubicBezTo>
                  <a:cubicBezTo>
                    <a:pt x="5787" y="2584"/>
                    <a:pt x="5799" y="2619"/>
                    <a:pt x="5823" y="2655"/>
                  </a:cubicBezTo>
                  <a:lnTo>
                    <a:pt x="5823" y="2667"/>
                  </a:lnTo>
                  <a:cubicBezTo>
                    <a:pt x="5823" y="2679"/>
                    <a:pt x="5835" y="2691"/>
                    <a:pt x="5846" y="2691"/>
                  </a:cubicBezTo>
                  <a:cubicBezTo>
                    <a:pt x="5942" y="2786"/>
                    <a:pt x="6108" y="2691"/>
                    <a:pt x="6061" y="2560"/>
                  </a:cubicBezTo>
                  <a:cubicBezTo>
                    <a:pt x="6013" y="2655"/>
                    <a:pt x="5930" y="2596"/>
                    <a:pt x="5930" y="2536"/>
                  </a:cubicBezTo>
                  <a:cubicBezTo>
                    <a:pt x="5942" y="2465"/>
                    <a:pt x="6049" y="2417"/>
                    <a:pt x="6097" y="2417"/>
                  </a:cubicBezTo>
                  <a:cubicBezTo>
                    <a:pt x="6144" y="2417"/>
                    <a:pt x="6192" y="2441"/>
                    <a:pt x="6227" y="2477"/>
                  </a:cubicBezTo>
                  <a:cubicBezTo>
                    <a:pt x="6382" y="2572"/>
                    <a:pt x="6335" y="2810"/>
                    <a:pt x="6156" y="2846"/>
                  </a:cubicBezTo>
                  <a:cubicBezTo>
                    <a:pt x="6394" y="2977"/>
                    <a:pt x="6608" y="2703"/>
                    <a:pt x="6561" y="2465"/>
                  </a:cubicBezTo>
                  <a:cubicBezTo>
                    <a:pt x="6728" y="2500"/>
                    <a:pt x="6763" y="2393"/>
                    <a:pt x="6930" y="2536"/>
                  </a:cubicBezTo>
                  <a:cubicBezTo>
                    <a:pt x="6787" y="2107"/>
                    <a:pt x="6549" y="2215"/>
                    <a:pt x="6382" y="2143"/>
                  </a:cubicBezTo>
                  <a:lnTo>
                    <a:pt x="6382" y="2143"/>
                  </a:lnTo>
                  <a:cubicBezTo>
                    <a:pt x="6751" y="2262"/>
                    <a:pt x="6859" y="2000"/>
                    <a:pt x="7156" y="1976"/>
                  </a:cubicBezTo>
                  <a:cubicBezTo>
                    <a:pt x="6835" y="1715"/>
                    <a:pt x="6644" y="1929"/>
                    <a:pt x="6418" y="2012"/>
                  </a:cubicBezTo>
                  <a:lnTo>
                    <a:pt x="6418" y="2012"/>
                  </a:lnTo>
                  <a:cubicBezTo>
                    <a:pt x="6966" y="1786"/>
                    <a:pt x="6847" y="1476"/>
                    <a:pt x="7061" y="1226"/>
                  </a:cubicBezTo>
                  <a:cubicBezTo>
                    <a:pt x="6799" y="1441"/>
                    <a:pt x="6489" y="1322"/>
                    <a:pt x="6275" y="1857"/>
                  </a:cubicBezTo>
                  <a:lnTo>
                    <a:pt x="6275" y="1857"/>
                  </a:lnTo>
                  <a:cubicBezTo>
                    <a:pt x="6358" y="1643"/>
                    <a:pt x="6573" y="1441"/>
                    <a:pt x="6311" y="1131"/>
                  </a:cubicBezTo>
                  <a:cubicBezTo>
                    <a:pt x="6287" y="1429"/>
                    <a:pt x="6025" y="1536"/>
                    <a:pt x="6132" y="1893"/>
                  </a:cubicBezTo>
                  <a:lnTo>
                    <a:pt x="6132" y="1893"/>
                  </a:lnTo>
                  <a:cubicBezTo>
                    <a:pt x="6061" y="1738"/>
                    <a:pt x="6180" y="1500"/>
                    <a:pt x="5739" y="1345"/>
                  </a:cubicBezTo>
                  <a:cubicBezTo>
                    <a:pt x="5894" y="1512"/>
                    <a:pt x="5775" y="1548"/>
                    <a:pt x="5811" y="1715"/>
                  </a:cubicBezTo>
                  <a:cubicBezTo>
                    <a:pt x="5585" y="1667"/>
                    <a:pt x="5311" y="1893"/>
                    <a:pt x="5430" y="2119"/>
                  </a:cubicBezTo>
                  <a:cubicBezTo>
                    <a:pt x="5477" y="1941"/>
                    <a:pt x="5704" y="1905"/>
                    <a:pt x="5811" y="2060"/>
                  </a:cubicBezTo>
                  <a:cubicBezTo>
                    <a:pt x="5846" y="2084"/>
                    <a:pt x="5858" y="2131"/>
                    <a:pt x="5858" y="2179"/>
                  </a:cubicBezTo>
                  <a:cubicBezTo>
                    <a:pt x="5858" y="2238"/>
                    <a:pt x="5811" y="2346"/>
                    <a:pt x="5751" y="2346"/>
                  </a:cubicBezTo>
                  <a:cubicBezTo>
                    <a:pt x="5680" y="2357"/>
                    <a:pt x="5620" y="2274"/>
                    <a:pt x="5727" y="2215"/>
                  </a:cubicBezTo>
                  <a:cubicBezTo>
                    <a:pt x="5596" y="2179"/>
                    <a:pt x="5489" y="2334"/>
                    <a:pt x="5585" y="2441"/>
                  </a:cubicBezTo>
                  <a:cubicBezTo>
                    <a:pt x="5596" y="2441"/>
                    <a:pt x="5608" y="2453"/>
                    <a:pt x="5620" y="2465"/>
                  </a:cubicBezTo>
                  <a:lnTo>
                    <a:pt x="5632" y="2465"/>
                  </a:lnTo>
                  <a:cubicBezTo>
                    <a:pt x="5656" y="2488"/>
                    <a:pt x="5692" y="2488"/>
                    <a:pt x="5727" y="2488"/>
                  </a:cubicBezTo>
                  <a:cubicBezTo>
                    <a:pt x="5561" y="2738"/>
                    <a:pt x="5311" y="2941"/>
                    <a:pt x="5037" y="3084"/>
                  </a:cubicBezTo>
                  <a:cubicBezTo>
                    <a:pt x="5811" y="2596"/>
                    <a:pt x="4989" y="2191"/>
                    <a:pt x="5370" y="1798"/>
                  </a:cubicBezTo>
                  <a:lnTo>
                    <a:pt x="5323" y="1846"/>
                  </a:lnTo>
                  <a:cubicBezTo>
                    <a:pt x="5335" y="1822"/>
                    <a:pt x="5346" y="1810"/>
                    <a:pt x="5370" y="1798"/>
                  </a:cubicBezTo>
                  <a:cubicBezTo>
                    <a:pt x="5144" y="1929"/>
                    <a:pt x="5025" y="2036"/>
                    <a:pt x="4989" y="2155"/>
                  </a:cubicBezTo>
                  <a:cubicBezTo>
                    <a:pt x="4894" y="2453"/>
                    <a:pt x="5168" y="2572"/>
                    <a:pt x="5156" y="2727"/>
                  </a:cubicBezTo>
                  <a:cubicBezTo>
                    <a:pt x="5013" y="2619"/>
                    <a:pt x="4918" y="2655"/>
                    <a:pt x="4858" y="2798"/>
                  </a:cubicBezTo>
                  <a:cubicBezTo>
                    <a:pt x="5037" y="2774"/>
                    <a:pt x="5061" y="2953"/>
                    <a:pt x="4965" y="3048"/>
                  </a:cubicBezTo>
                  <a:cubicBezTo>
                    <a:pt x="4811" y="3179"/>
                    <a:pt x="4465" y="3215"/>
                    <a:pt x="4394" y="3620"/>
                  </a:cubicBezTo>
                  <a:cubicBezTo>
                    <a:pt x="4346" y="3667"/>
                    <a:pt x="4311" y="3727"/>
                    <a:pt x="4287" y="3786"/>
                  </a:cubicBezTo>
                  <a:cubicBezTo>
                    <a:pt x="4299" y="3727"/>
                    <a:pt x="4322" y="3655"/>
                    <a:pt x="4322" y="3596"/>
                  </a:cubicBezTo>
                  <a:cubicBezTo>
                    <a:pt x="4561" y="3250"/>
                    <a:pt x="4346" y="3000"/>
                    <a:pt x="4322" y="2786"/>
                  </a:cubicBezTo>
                  <a:cubicBezTo>
                    <a:pt x="4322" y="2643"/>
                    <a:pt x="4465" y="2548"/>
                    <a:pt x="4573" y="2679"/>
                  </a:cubicBezTo>
                  <a:cubicBezTo>
                    <a:pt x="4632" y="2548"/>
                    <a:pt x="4596" y="2441"/>
                    <a:pt x="4430" y="2417"/>
                  </a:cubicBezTo>
                  <a:cubicBezTo>
                    <a:pt x="4525" y="2310"/>
                    <a:pt x="4811" y="2417"/>
                    <a:pt x="4942" y="2143"/>
                  </a:cubicBezTo>
                  <a:cubicBezTo>
                    <a:pt x="5001" y="2036"/>
                    <a:pt x="5001" y="1869"/>
                    <a:pt x="4930" y="1619"/>
                  </a:cubicBezTo>
                  <a:lnTo>
                    <a:pt x="4930" y="1619"/>
                  </a:lnTo>
                  <a:cubicBezTo>
                    <a:pt x="4930" y="2167"/>
                    <a:pt x="4049" y="1869"/>
                    <a:pt x="4263" y="2762"/>
                  </a:cubicBezTo>
                  <a:lnTo>
                    <a:pt x="4263" y="2762"/>
                  </a:lnTo>
                  <a:cubicBezTo>
                    <a:pt x="4156" y="2465"/>
                    <a:pt x="4132" y="2143"/>
                    <a:pt x="4192" y="1846"/>
                  </a:cubicBezTo>
                  <a:cubicBezTo>
                    <a:pt x="4203" y="1869"/>
                    <a:pt x="4239" y="1893"/>
                    <a:pt x="4275" y="1905"/>
                  </a:cubicBezTo>
                  <a:lnTo>
                    <a:pt x="4287" y="1905"/>
                  </a:lnTo>
                  <a:cubicBezTo>
                    <a:pt x="4299" y="1905"/>
                    <a:pt x="4311" y="1905"/>
                    <a:pt x="4334" y="1905"/>
                  </a:cubicBezTo>
                  <a:cubicBezTo>
                    <a:pt x="4465" y="1893"/>
                    <a:pt x="4513" y="1715"/>
                    <a:pt x="4394" y="1655"/>
                  </a:cubicBezTo>
                  <a:cubicBezTo>
                    <a:pt x="4418" y="1762"/>
                    <a:pt x="4322" y="1774"/>
                    <a:pt x="4275" y="1726"/>
                  </a:cubicBezTo>
                  <a:cubicBezTo>
                    <a:pt x="4239" y="1679"/>
                    <a:pt x="4275" y="1572"/>
                    <a:pt x="4311" y="1524"/>
                  </a:cubicBezTo>
                  <a:cubicBezTo>
                    <a:pt x="4346" y="1500"/>
                    <a:pt x="4394" y="1476"/>
                    <a:pt x="4442" y="1476"/>
                  </a:cubicBezTo>
                  <a:cubicBezTo>
                    <a:pt x="4561" y="1476"/>
                    <a:pt x="4763" y="1548"/>
                    <a:pt x="4656" y="1786"/>
                  </a:cubicBezTo>
                  <a:cubicBezTo>
                    <a:pt x="4918" y="1715"/>
                    <a:pt x="4870" y="1369"/>
                    <a:pt x="4680" y="1238"/>
                  </a:cubicBezTo>
                  <a:cubicBezTo>
                    <a:pt x="4823" y="1143"/>
                    <a:pt x="4763" y="1036"/>
                    <a:pt x="4989" y="1024"/>
                  </a:cubicBezTo>
                  <a:cubicBezTo>
                    <a:pt x="4573" y="822"/>
                    <a:pt x="4489" y="1072"/>
                    <a:pt x="4322" y="1131"/>
                  </a:cubicBezTo>
                  <a:lnTo>
                    <a:pt x="4322" y="1131"/>
                  </a:lnTo>
                  <a:cubicBezTo>
                    <a:pt x="4656" y="964"/>
                    <a:pt x="4549" y="691"/>
                    <a:pt x="4739" y="476"/>
                  </a:cubicBezTo>
                  <a:cubicBezTo>
                    <a:pt x="4334" y="512"/>
                    <a:pt x="4346" y="798"/>
                    <a:pt x="4251" y="1012"/>
                  </a:cubicBezTo>
                  <a:lnTo>
                    <a:pt x="4251" y="1012"/>
                  </a:lnTo>
                  <a:cubicBezTo>
                    <a:pt x="4477" y="476"/>
                    <a:pt x="4168" y="345"/>
                    <a:pt x="4144" y="0"/>
                  </a:cubicBezTo>
                  <a:cubicBezTo>
                    <a:pt x="4108" y="345"/>
                    <a:pt x="3811" y="476"/>
                    <a:pt x="4037" y="1012"/>
                  </a:cubicBezTo>
                  <a:lnTo>
                    <a:pt x="4037" y="1012"/>
                  </a:lnTo>
                  <a:cubicBezTo>
                    <a:pt x="3941" y="798"/>
                    <a:pt x="3953" y="512"/>
                    <a:pt x="3549" y="476"/>
                  </a:cubicBezTo>
                  <a:cubicBezTo>
                    <a:pt x="3739" y="691"/>
                    <a:pt x="3632" y="964"/>
                    <a:pt x="3965" y="1131"/>
                  </a:cubicBezTo>
                  <a:lnTo>
                    <a:pt x="3965" y="1131"/>
                  </a:lnTo>
                  <a:cubicBezTo>
                    <a:pt x="3799" y="1072"/>
                    <a:pt x="3715" y="822"/>
                    <a:pt x="3299" y="1024"/>
                  </a:cubicBezTo>
                  <a:cubicBezTo>
                    <a:pt x="3525" y="1036"/>
                    <a:pt x="3465" y="1143"/>
                    <a:pt x="3608" y="1238"/>
                  </a:cubicBezTo>
                  <a:cubicBezTo>
                    <a:pt x="3418" y="1369"/>
                    <a:pt x="3370" y="1715"/>
                    <a:pt x="3632" y="1786"/>
                  </a:cubicBezTo>
                  <a:cubicBezTo>
                    <a:pt x="3525" y="1548"/>
                    <a:pt x="3727" y="1476"/>
                    <a:pt x="3846" y="1476"/>
                  </a:cubicBezTo>
                  <a:cubicBezTo>
                    <a:pt x="3894" y="1476"/>
                    <a:pt x="3941" y="1500"/>
                    <a:pt x="3977" y="1524"/>
                  </a:cubicBezTo>
                  <a:cubicBezTo>
                    <a:pt x="4013" y="1572"/>
                    <a:pt x="4049" y="1679"/>
                    <a:pt x="4013" y="1726"/>
                  </a:cubicBezTo>
                  <a:cubicBezTo>
                    <a:pt x="3977" y="1774"/>
                    <a:pt x="3858" y="1762"/>
                    <a:pt x="3894" y="1655"/>
                  </a:cubicBezTo>
                  <a:cubicBezTo>
                    <a:pt x="3775" y="1715"/>
                    <a:pt x="3822" y="1893"/>
                    <a:pt x="3953" y="1905"/>
                  </a:cubicBezTo>
                  <a:cubicBezTo>
                    <a:pt x="3977" y="1905"/>
                    <a:pt x="3989" y="1905"/>
                    <a:pt x="4001" y="1905"/>
                  </a:cubicBezTo>
                  <a:lnTo>
                    <a:pt x="4013" y="1905"/>
                  </a:lnTo>
                  <a:cubicBezTo>
                    <a:pt x="4049" y="1893"/>
                    <a:pt x="4072" y="1869"/>
                    <a:pt x="4096" y="1846"/>
                  </a:cubicBezTo>
                  <a:cubicBezTo>
                    <a:pt x="4156" y="2143"/>
                    <a:pt x="4132" y="2465"/>
                    <a:pt x="4025" y="2762"/>
                  </a:cubicBezTo>
                  <a:cubicBezTo>
                    <a:pt x="4239" y="1869"/>
                    <a:pt x="3358" y="2167"/>
                    <a:pt x="3358" y="1619"/>
                  </a:cubicBezTo>
                  <a:lnTo>
                    <a:pt x="3358" y="1679"/>
                  </a:lnTo>
                  <a:cubicBezTo>
                    <a:pt x="3358" y="1655"/>
                    <a:pt x="3358" y="1631"/>
                    <a:pt x="3358" y="1619"/>
                  </a:cubicBezTo>
                  <a:cubicBezTo>
                    <a:pt x="3287" y="1869"/>
                    <a:pt x="3287" y="2024"/>
                    <a:pt x="3346" y="2143"/>
                  </a:cubicBezTo>
                  <a:cubicBezTo>
                    <a:pt x="3477" y="2417"/>
                    <a:pt x="3763" y="2310"/>
                    <a:pt x="3858" y="2417"/>
                  </a:cubicBezTo>
                  <a:cubicBezTo>
                    <a:pt x="3691" y="2441"/>
                    <a:pt x="3644" y="2548"/>
                    <a:pt x="3703" y="2679"/>
                  </a:cubicBezTo>
                  <a:cubicBezTo>
                    <a:pt x="3822" y="2548"/>
                    <a:pt x="3953" y="2643"/>
                    <a:pt x="3953" y="2786"/>
                  </a:cubicBezTo>
                  <a:cubicBezTo>
                    <a:pt x="3953" y="2989"/>
                    <a:pt x="3727" y="3250"/>
                    <a:pt x="3953" y="3596"/>
                  </a:cubicBezTo>
                  <a:cubicBezTo>
                    <a:pt x="3965" y="3655"/>
                    <a:pt x="3977" y="3727"/>
                    <a:pt x="4001" y="3786"/>
                  </a:cubicBezTo>
                  <a:cubicBezTo>
                    <a:pt x="3965" y="3727"/>
                    <a:pt x="3930" y="3667"/>
                    <a:pt x="3882" y="3620"/>
                  </a:cubicBezTo>
                  <a:cubicBezTo>
                    <a:pt x="3811" y="3215"/>
                    <a:pt x="3477" y="3179"/>
                    <a:pt x="3322" y="3036"/>
                  </a:cubicBezTo>
                  <a:cubicBezTo>
                    <a:pt x="3227" y="2953"/>
                    <a:pt x="3251" y="2774"/>
                    <a:pt x="3430" y="2798"/>
                  </a:cubicBezTo>
                  <a:cubicBezTo>
                    <a:pt x="3370" y="2655"/>
                    <a:pt x="3275" y="2619"/>
                    <a:pt x="3132" y="2715"/>
                  </a:cubicBezTo>
                  <a:cubicBezTo>
                    <a:pt x="3120" y="2572"/>
                    <a:pt x="3394" y="2441"/>
                    <a:pt x="3299" y="2155"/>
                  </a:cubicBezTo>
                  <a:cubicBezTo>
                    <a:pt x="3251" y="2036"/>
                    <a:pt x="3144" y="1929"/>
                    <a:pt x="2918" y="1798"/>
                  </a:cubicBezTo>
                  <a:cubicBezTo>
                    <a:pt x="3299" y="2179"/>
                    <a:pt x="2465" y="2596"/>
                    <a:pt x="3251" y="3072"/>
                  </a:cubicBezTo>
                  <a:cubicBezTo>
                    <a:pt x="2965" y="2941"/>
                    <a:pt x="2727" y="2738"/>
                    <a:pt x="2548" y="2477"/>
                  </a:cubicBezTo>
                  <a:cubicBezTo>
                    <a:pt x="2584" y="2488"/>
                    <a:pt x="2620" y="2477"/>
                    <a:pt x="2656" y="2465"/>
                  </a:cubicBezTo>
                  <a:lnTo>
                    <a:pt x="2668" y="2465"/>
                  </a:lnTo>
                  <a:cubicBezTo>
                    <a:pt x="2679" y="2453"/>
                    <a:pt x="2691" y="2441"/>
                    <a:pt x="2691" y="2429"/>
                  </a:cubicBezTo>
                  <a:cubicBezTo>
                    <a:pt x="2775" y="2346"/>
                    <a:pt x="2703" y="2191"/>
                    <a:pt x="2584" y="2203"/>
                  </a:cubicBezTo>
                  <a:lnTo>
                    <a:pt x="2560" y="2203"/>
                  </a:lnTo>
                  <a:cubicBezTo>
                    <a:pt x="2656" y="2262"/>
                    <a:pt x="2596" y="2346"/>
                    <a:pt x="2537" y="2346"/>
                  </a:cubicBezTo>
                  <a:cubicBezTo>
                    <a:pt x="2465" y="2334"/>
                    <a:pt x="2417" y="2227"/>
                    <a:pt x="2417" y="2179"/>
                  </a:cubicBezTo>
                  <a:cubicBezTo>
                    <a:pt x="2417" y="2131"/>
                    <a:pt x="2441" y="2084"/>
                    <a:pt x="2477" y="2048"/>
                  </a:cubicBezTo>
                  <a:cubicBezTo>
                    <a:pt x="2572" y="1893"/>
                    <a:pt x="2798" y="1941"/>
                    <a:pt x="2846" y="2107"/>
                  </a:cubicBezTo>
                  <a:cubicBezTo>
                    <a:pt x="2977" y="1881"/>
                    <a:pt x="2703" y="1667"/>
                    <a:pt x="2465" y="1715"/>
                  </a:cubicBezTo>
                  <a:cubicBezTo>
                    <a:pt x="2501" y="1536"/>
                    <a:pt x="2394" y="1512"/>
                    <a:pt x="2537" y="1345"/>
                  </a:cubicBezTo>
                  <a:cubicBezTo>
                    <a:pt x="2108" y="1488"/>
                    <a:pt x="2215" y="1726"/>
                    <a:pt x="2144" y="1893"/>
                  </a:cubicBezTo>
                  <a:lnTo>
                    <a:pt x="2144" y="1893"/>
                  </a:lnTo>
                  <a:cubicBezTo>
                    <a:pt x="2263" y="1524"/>
                    <a:pt x="1989" y="1417"/>
                    <a:pt x="1977" y="1119"/>
                  </a:cubicBezTo>
                  <a:cubicBezTo>
                    <a:pt x="1715" y="1441"/>
                    <a:pt x="1929" y="1631"/>
                    <a:pt x="2001" y="1857"/>
                  </a:cubicBezTo>
                  <a:lnTo>
                    <a:pt x="2001" y="1857"/>
                  </a:lnTo>
                  <a:cubicBezTo>
                    <a:pt x="1786" y="1310"/>
                    <a:pt x="1477" y="1429"/>
                    <a:pt x="1215" y="1214"/>
                  </a:cubicBezTo>
                  <a:cubicBezTo>
                    <a:pt x="1441" y="1476"/>
                    <a:pt x="1310" y="1786"/>
                    <a:pt x="1858" y="2000"/>
                  </a:cubicBezTo>
                  <a:lnTo>
                    <a:pt x="1858" y="2000"/>
                  </a:lnTo>
                  <a:cubicBezTo>
                    <a:pt x="1632" y="1917"/>
                    <a:pt x="1441" y="1703"/>
                    <a:pt x="1132" y="1965"/>
                  </a:cubicBezTo>
                  <a:cubicBezTo>
                    <a:pt x="1429" y="1988"/>
                    <a:pt x="1536" y="2262"/>
                    <a:pt x="1894" y="2143"/>
                  </a:cubicBezTo>
                  <a:lnTo>
                    <a:pt x="1894" y="2143"/>
                  </a:lnTo>
                  <a:cubicBezTo>
                    <a:pt x="1727" y="2215"/>
                    <a:pt x="1501" y="2096"/>
                    <a:pt x="1346" y="2536"/>
                  </a:cubicBezTo>
                  <a:cubicBezTo>
                    <a:pt x="1513" y="2381"/>
                    <a:pt x="1548" y="2500"/>
                    <a:pt x="1715" y="2465"/>
                  </a:cubicBezTo>
                  <a:cubicBezTo>
                    <a:pt x="1667" y="2691"/>
                    <a:pt x="1882" y="2965"/>
                    <a:pt x="2120" y="2846"/>
                  </a:cubicBezTo>
                  <a:cubicBezTo>
                    <a:pt x="1941" y="2798"/>
                    <a:pt x="1906" y="2560"/>
                    <a:pt x="2048" y="2465"/>
                  </a:cubicBezTo>
                  <a:cubicBezTo>
                    <a:pt x="2084" y="2429"/>
                    <a:pt x="2132" y="2417"/>
                    <a:pt x="2179" y="2417"/>
                  </a:cubicBezTo>
                  <a:cubicBezTo>
                    <a:pt x="2227" y="2417"/>
                    <a:pt x="2334" y="2465"/>
                    <a:pt x="2346" y="2524"/>
                  </a:cubicBezTo>
                  <a:cubicBezTo>
                    <a:pt x="2358" y="2596"/>
                    <a:pt x="2263" y="2655"/>
                    <a:pt x="2215" y="2548"/>
                  </a:cubicBezTo>
                  <a:cubicBezTo>
                    <a:pt x="2179" y="2679"/>
                    <a:pt x="2334" y="2774"/>
                    <a:pt x="2429" y="2691"/>
                  </a:cubicBezTo>
                  <a:lnTo>
                    <a:pt x="2465" y="2655"/>
                  </a:lnTo>
                  <a:lnTo>
                    <a:pt x="2465" y="2643"/>
                  </a:lnTo>
                  <a:cubicBezTo>
                    <a:pt x="2477" y="2619"/>
                    <a:pt x="2489" y="2584"/>
                    <a:pt x="2477" y="2548"/>
                  </a:cubicBezTo>
                  <a:cubicBezTo>
                    <a:pt x="2739" y="2715"/>
                    <a:pt x="2941" y="2953"/>
                    <a:pt x="3072" y="3239"/>
                  </a:cubicBezTo>
                  <a:cubicBezTo>
                    <a:pt x="2596" y="2465"/>
                    <a:pt x="2179" y="3286"/>
                    <a:pt x="1798" y="2905"/>
                  </a:cubicBezTo>
                  <a:cubicBezTo>
                    <a:pt x="1929" y="3143"/>
                    <a:pt x="2036" y="3250"/>
                    <a:pt x="2156" y="3286"/>
                  </a:cubicBezTo>
                  <a:cubicBezTo>
                    <a:pt x="2453" y="3381"/>
                    <a:pt x="2572" y="3108"/>
                    <a:pt x="2715" y="3119"/>
                  </a:cubicBezTo>
                  <a:cubicBezTo>
                    <a:pt x="2620" y="3262"/>
                    <a:pt x="2656" y="3358"/>
                    <a:pt x="2787" y="3417"/>
                  </a:cubicBezTo>
                  <a:cubicBezTo>
                    <a:pt x="2775" y="3239"/>
                    <a:pt x="2941" y="3215"/>
                    <a:pt x="3037" y="3310"/>
                  </a:cubicBezTo>
                  <a:cubicBezTo>
                    <a:pt x="3179" y="3465"/>
                    <a:pt x="3215" y="3810"/>
                    <a:pt x="3620" y="3881"/>
                  </a:cubicBezTo>
                  <a:cubicBezTo>
                    <a:pt x="3668" y="3917"/>
                    <a:pt x="3727" y="3953"/>
                    <a:pt x="3787" y="3989"/>
                  </a:cubicBezTo>
                  <a:cubicBezTo>
                    <a:pt x="3727" y="3965"/>
                    <a:pt x="3656" y="3953"/>
                    <a:pt x="3596" y="3941"/>
                  </a:cubicBezTo>
                  <a:cubicBezTo>
                    <a:pt x="3251" y="3715"/>
                    <a:pt x="2989" y="3929"/>
                    <a:pt x="2787" y="3941"/>
                  </a:cubicBezTo>
                  <a:cubicBezTo>
                    <a:pt x="2644" y="3941"/>
                    <a:pt x="2548" y="3810"/>
                    <a:pt x="2679" y="3703"/>
                  </a:cubicBezTo>
                  <a:cubicBezTo>
                    <a:pt x="2548" y="3631"/>
                    <a:pt x="2441" y="3679"/>
                    <a:pt x="2417" y="3846"/>
                  </a:cubicBezTo>
                  <a:cubicBezTo>
                    <a:pt x="2310" y="3750"/>
                    <a:pt x="2417" y="3465"/>
                    <a:pt x="2144" y="3322"/>
                  </a:cubicBezTo>
                  <a:cubicBezTo>
                    <a:pt x="2025" y="3274"/>
                    <a:pt x="1870" y="3274"/>
                    <a:pt x="1620" y="3346"/>
                  </a:cubicBezTo>
                  <a:lnTo>
                    <a:pt x="1620" y="3346"/>
                  </a:lnTo>
                  <a:cubicBezTo>
                    <a:pt x="2156" y="3346"/>
                    <a:pt x="1870" y="4227"/>
                    <a:pt x="2763" y="4012"/>
                  </a:cubicBezTo>
                  <a:cubicBezTo>
                    <a:pt x="2465" y="4120"/>
                    <a:pt x="2144" y="4143"/>
                    <a:pt x="1846" y="4084"/>
                  </a:cubicBezTo>
                  <a:cubicBezTo>
                    <a:pt x="1870" y="4060"/>
                    <a:pt x="1894" y="4036"/>
                    <a:pt x="1906" y="4001"/>
                  </a:cubicBezTo>
                  <a:cubicBezTo>
                    <a:pt x="1906" y="3989"/>
                    <a:pt x="1906" y="3989"/>
                    <a:pt x="1906" y="3989"/>
                  </a:cubicBezTo>
                  <a:cubicBezTo>
                    <a:pt x="1929" y="3834"/>
                    <a:pt x="1739" y="3762"/>
                    <a:pt x="1655" y="3881"/>
                  </a:cubicBezTo>
                  <a:cubicBezTo>
                    <a:pt x="1763" y="3858"/>
                    <a:pt x="1775" y="3953"/>
                    <a:pt x="1727" y="4001"/>
                  </a:cubicBezTo>
                  <a:cubicBezTo>
                    <a:pt x="1679" y="4036"/>
                    <a:pt x="1572" y="4001"/>
                    <a:pt x="1525" y="3953"/>
                  </a:cubicBezTo>
                  <a:cubicBezTo>
                    <a:pt x="1501" y="3917"/>
                    <a:pt x="1477" y="3881"/>
                    <a:pt x="1477" y="3834"/>
                  </a:cubicBezTo>
                  <a:cubicBezTo>
                    <a:pt x="1477" y="3703"/>
                    <a:pt x="1548" y="3512"/>
                    <a:pt x="1786" y="3608"/>
                  </a:cubicBezTo>
                  <a:cubicBezTo>
                    <a:pt x="1715" y="3358"/>
                    <a:pt x="1370" y="3405"/>
                    <a:pt x="1239" y="3596"/>
                  </a:cubicBezTo>
                  <a:cubicBezTo>
                    <a:pt x="1144" y="3453"/>
                    <a:pt x="1036" y="3500"/>
                    <a:pt x="1024" y="3286"/>
                  </a:cubicBezTo>
                  <a:cubicBezTo>
                    <a:pt x="822" y="3703"/>
                    <a:pt x="1072" y="3786"/>
                    <a:pt x="1132" y="3953"/>
                  </a:cubicBezTo>
                  <a:lnTo>
                    <a:pt x="1132" y="3953"/>
                  </a:lnTo>
                  <a:cubicBezTo>
                    <a:pt x="965" y="3608"/>
                    <a:pt x="691" y="3727"/>
                    <a:pt x="477" y="3524"/>
                  </a:cubicBezTo>
                  <a:cubicBezTo>
                    <a:pt x="501" y="3941"/>
                    <a:pt x="798" y="3929"/>
                    <a:pt x="1013" y="4024"/>
                  </a:cubicBezTo>
                  <a:lnTo>
                    <a:pt x="1013" y="4024"/>
                  </a:lnTo>
                  <a:cubicBezTo>
                    <a:pt x="465" y="3798"/>
                    <a:pt x="334" y="4096"/>
                    <a:pt x="1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4" y="3893"/>
                  </a:cubicBezTo>
                  <a:cubicBezTo>
                    <a:pt x="5263" y="3965"/>
                    <a:pt x="5442" y="4036"/>
                    <a:pt x="5632" y="4096"/>
                  </a:cubicBezTo>
                  <a:cubicBezTo>
                    <a:pt x="5704" y="4108"/>
                    <a:pt x="5787" y="4120"/>
                    <a:pt x="5858" y="4131"/>
                  </a:cubicBezTo>
                  <a:cubicBezTo>
                    <a:pt x="5787" y="4131"/>
                    <a:pt x="5704" y="4143"/>
                    <a:pt x="5632" y="4167"/>
                  </a:cubicBezTo>
                  <a:cubicBezTo>
                    <a:pt x="5442" y="4215"/>
                    <a:pt x="5263" y="4286"/>
                    <a:pt x="5084" y="4370"/>
                  </a:cubicBezTo>
                  <a:cubicBezTo>
                    <a:pt x="4977" y="4393"/>
                    <a:pt x="4858" y="4370"/>
                    <a:pt x="4763" y="4322"/>
                  </a:cubicBezTo>
                  <a:cubicBezTo>
                    <a:pt x="4930" y="4322"/>
                    <a:pt x="5096" y="4251"/>
                    <a:pt x="5204" y="4131"/>
                  </a:cubicBezTo>
                  <a:cubicBezTo>
                    <a:pt x="5096" y="4001"/>
                    <a:pt x="4930" y="3929"/>
                    <a:pt x="4763" y="3941"/>
                  </a:cubicBezTo>
                  <a:close/>
                  <a:moveTo>
                    <a:pt x="5168" y="5013"/>
                  </a:moveTo>
                  <a:close/>
                  <a:moveTo>
                    <a:pt x="4894" y="4893"/>
                  </a:moveTo>
                  <a:cubicBezTo>
                    <a:pt x="4894" y="4727"/>
                    <a:pt x="4834" y="4572"/>
                    <a:pt x="4703" y="4453"/>
                  </a:cubicBezTo>
                  <a:cubicBezTo>
                    <a:pt x="4811" y="4477"/>
                    <a:pt x="4906" y="4548"/>
                    <a:pt x="4977" y="4643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39"/>
                    <a:pt x="5299" y="5310"/>
                    <a:pt x="5346" y="5370"/>
                  </a:cubicBezTo>
                  <a:cubicBezTo>
                    <a:pt x="5287" y="5310"/>
                    <a:pt x="5227" y="5263"/>
                    <a:pt x="5168" y="5227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2" y="4715"/>
                  </a:cubicBezTo>
                  <a:cubicBezTo>
                    <a:pt x="4549" y="4846"/>
                    <a:pt x="4715" y="4905"/>
                    <a:pt x="4894" y="4893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11" y="3203"/>
                    <a:pt x="4989" y="3119"/>
                    <a:pt x="5168" y="3024"/>
                  </a:cubicBezTo>
                  <a:cubicBezTo>
                    <a:pt x="5227" y="2989"/>
                    <a:pt x="5287" y="2941"/>
                    <a:pt x="5346" y="2893"/>
                  </a:cubicBezTo>
                  <a:cubicBezTo>
                    <a:pt x="5299" y="2953"/>
                    <a:pt x="5251" y="3012"/>
                    <a:pt x="5215" y="3084"/>
                  </a:cubicBezTo>
                  <a:cubicBezTo>
                    <a:pt x="5120" y="3250"/>
                    <a:pt x="5037" y="3429"/>
                    <a:pt x="4965" y="3608"/>
                  </a:cubicBezTo>
                  <a:cubicBezTo>
                    <a:pt x="4906" y="3703"/>
                    <a:pt x="4811" y="3774"/>
                    <a:pt x="4703" y="3810"/>
                  </a:cubicBezTo>
                  <a:cubicBezTo>
                    <a:pt x="4834" y="3691"/>
                    <a:pt x="4894" y="3536"/>
                    <a:pt x="4894" y="3369"/>
                  </a:cubicBezTo>
                  <a:cubicBezTo>
                    <a:pt x="4715" y="3358"/>
                    <a:pt x="4561" y="3429"/>
                    <a:pt x="4442" y="3548"/>
                  </a:cubicBezTo>
                  <a:cubicBezTo>
                    <a:pt x="4477" y="3429"/>
                    <a:pt x="4537" y="3334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30" y="3489"/>
                  </a:moveTo>
                  <a:cubicBezTo>
                    <a:pt x="3870" y="3393"/>
                    <a:pt x="3858" y="3274"/>
                    <a:pt x="3882" y="3155"/>
                  </a:cubicBezTo>
                  <a:cubicBezTo>
                    <a:pt x="3953" y="2977"/>
                    <a:pt x="4025" y="2798"/>
                    <a:pt x="4084" y="2608"/>
                  </a:cubicBezTo>
                  <a:cubicBezTo>
                    <a:pt x="4096" y="2536"/>
                    <a:pt x="4108" y="2465"/>
                    <a:pt x="4120" y="2381"/>
                  </a:cubicBezTo>
                  <a:cubicBezTo>
                    <a:pt x="4132" y="2465"/>
                    <a:pt x="4144" y="2536"/>
                    <a:pt x="4156" y="2608"/>
                  </a:cubicBezTo>
                  <a:cubicBezTo>
                    <a:pt x="4215" y="2798"/>
                    <a:pt x="4275" y="2977"/>
                    <a:pt x="4358" y="3155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7" y="3322"/>
                    <a:pt x="4358" y="3036"/>
                    <a:pt x="4120" y="3036"/>
                  </a:cubicBezTo>
                  <a:cubicBezTo>
                    <a:pt x="3882" y="3036"/>
                    <a:pt x="3763" y="3322"/>
                    <a:pt x="3930" y="3489"/>
                  </a:cubicBezTo>
                  <a:close/>
                  <a:moveTo>
                    <a:pt x="4120" y="5215"/>
                  </a:moveTo>
                  <a:cubicBezTo>
                    <a:pt x="4239" y="5108"/>
                    <a:pt x="4311" y="4941"/>
                    <a:pt x="4311" y="4774"/>
                  </a:cubicBezTo>
                  <a:cubicBezTo>
                    <a:pt x="4370" y="4870"/>
                    <a:pt x="4382" y="4989"/>
                    <a:pt x="4358" y="5096"/>
                  </a:cubicBezTo>
                  <a:cubicBezTo>
                    <a:pt x="4275" y="5274"/>
                    <a:pt x="4215" y="5453"/>
                    <a:pt x="4156" y="5644"/>
                  </a:cubicBezTo>
                  <a:cubicBezTo>
                    <a:pt x="4144" y="5715"/>
                    <a:pt x="4132" y="5798"/>
                    <a:pt x="4120" y="5870"/>
                  </a:cubicBezTo>
                  <a:cubicBezTo>
                    <a:pt x="4108" y="5798"/>
                    <a:pt x="4096" y="5715"/>
                    <a:pt x="4084" y="5644"/>
                  </a:cubicBezTo>
                  <a:cubicBezTo>
                    <a:pt x="4025" y="5453"/>
                    <a:pt x="3953" y="5274"/>
                    <a:pt x="3882" y="5096"/>
                  </a:cubicBezTo>
                  <a:cubicBezTo>
                    <a:pt x="3858" y="4989"/>
                    <a:pt x="3870" y="4870"/>
                    <a:pt x="3930" y="4774"/>
                  </a:cubicBezTo>
                  <a:cubicBezTo>
                    <a:pt x="3918" y="4941"/>
                    <a:pt x="3989" y="5108"/>
                    <a:pt x="4120" y="5215"/>
                  </a:cubicBezTo>
                  <a:close/>
                  <a:moveTo>
                    <a:pt x="3346" y="3358"/>
                  </a:moveTo>
                  <a:cubicBezTo>
                    <a:pt x="3346" y="3524"/>
                    <a:pt x="3406" y="3691"/>
                    <a:pt x="3537" y="3798"/>
                  </a:cubicBezTo>
                  <a:cubicBezTo>
                    <a:pt x="3418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25" y="3072"/>
                  </a:cubicBezTo>
                  <a:cubicBezTo>
                    <a:pt x="2977" y="3012"/>
                    <a:pt x="2941" y="2953"/>
                    <a:pt x="2882" y="2881"/>
                  </a:cubicBezTo>
                  <a:cubicBezTo>
                    <a:pt x="2941" y="2941"/>
                    <a:pt x="3013" y="2977"/>
                    <a:pt x="3072" y="3024"/>
                  </a:cubicBezTo>
                  <a:cubicBezTo>
                    <a:pt x="3239" y="3119"/>
                    <a:pt x="3418" y="3191"/>
                    <a:pt x="3608" y="3262"/>
                  </a:cubicBezTo>
                  <a:cubicBezTo>
                    <a:pt x="3703" y="3334"/>
                    <a:pt x="3763" y="3417"/>
                    <a:pt x="3799" y="3536"/>
                  </a:cubicBezTo>
                  <a:cubicBezTo>
                    <a:pt x="3680" y="3405"/>
                    <a:pt x="3513" y="3346"/>
                    <a:pt x="3346" y="3358"/>
                  </a:cubicBezTo>
                  <a:close/>
                  <a:moveTo>
                    <a:pt x="3799" y="4715"/>
                  </a:moveTo>
                  <a:cubicBezTo>
                    <a:pt x="3763" y="4822"/>
                    <a:pt x="3691" y="4917"/>
                    <a:pt x="3596" y="4977"/>
                  </a:cubicBezTo>
                  <a:cubicBezTo>
                    <a:pt x="3418" y="5048"/>
                    <a:pt x="3239" y="5132"/>
                    <a:pt x="3072" y="5227"/>
                  </a:cubicBezTo>
                  <a:cubicBezTo>
                    <a:pt x="3013" y="5263"/>
                    <a:pt x="2941" y="5310"/>
                    <a:pt x="2882" y="5358"/>
                  </a:cubicBezTo>
                  <a:cubicBezTo>
                    <a:pt x="2929" y="5298"/>
                    <a:pt x="2977" y="5227"/>
                    <a:pt x="3013" y="5167"/>
                  </a:cubicBezTo>
                  <a:cubicBezTo>
                    <a:pt x="3108" y="5001"/>
                    <a:pt x="3191" y="4822"/>
                    <a:pt x="3263" y="4643"/>
                  </a:cubicBezTo>
                  <a:cubicBezTo>
                    <a:pt x="3322" y="4548"/>
                    <a:pt x="3418" y="4477"/>
                    <a:pt x="3525" y="4441"/>
                  </a:cubicBezTo>
                  <a:cubicBezTo>
                    <a:pt x="3406" y="4560"/>
                    <a:pt x="3334" y="4727"/>
                    <a:pt x="3346" y="4893"/>
                  </a:cubicBezTo>
                  <a:cubicBezTo>
                    <a:pt x="3513" y="4905"/>
                    <a:pt x="3680" y="4834"/>
                    <a:pt x="3799" y="4715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87" y="4036"/>
                    <a:pt x="2965" y="3965"/>
                    <a:pt x="3144" y="3893"/>
                  </a:cubicBezTo>
                  <a:cubicBezTo>
                    <a:pt x="3251" y="3870"/>
                    <a:pt x="3370" y="3881"/>
                    <a:pt x="3465" y="3941"/>
                  </a:cubicBezTo>
                  <a:cubicBezTo>
                    <a:pt x="3299" y="3929"/>
                    <a:pt x="3132" y="4001"/>
                    <a:pt x="3025" y="4131"/>
                  </a:cubicBezTo>
                  <a:cubicBezTo>
                    <a:pt x="3132" y="4251"/>
                    <a:pt x="3299" y="4322"/>
                    <a:pt x="3465" y="4322"/>
                  </a:cubicBezTo>
                  <a:cubicBezTo>
                    <a:pt x="3370" y="4370"/>
                    <a:pt x="3251" y="4393"/>
                    <a:pt x="3144" y="4370"/>
                  </a:cubicBezTo>
                  <a:cubicBezTo>
                    <a:pt x="2965" y="4286"/>
                    <a:pt x="2787" y="4227"/>
                    <a:pt x="2596" y="4167"/>
                  </a:cubicBezTo>
                  <a:cubicBezTo>
                    <a:pt x="2525" y="4143"/>
                    <a:pt x="2441" y="4131"/>
                    <a:pt x="2370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26"/>
            <p:cNvSpPr/>
            <p:nvPr/>
          </p:nvSpPr>
          <p:spPr>
            <a:xfrm>
              <a:off x="5318800" y="1154450"/>
              <a:ext cx="207500" cy="207175"/>
            </a:xfrm>
            <a:custGeom>
              <a:avLst/>
              <a:gdLst/>
              <a:ahLst/>
              <a:cxnLst/>
              <a:rect l="l" t="t" r="r" b="b"/>
              <a:pathLst>
                <a:path w="8300" h="8287" extrusionOk="0">
                  <a:moveTo>
                    <a:pt x="1" y="4131"/>
                  </a:moveTo>
                  <a:cubicBezTo>
                    <a:pt x="346" y="4155"/>
                    <a:pt x="465" y="4465"/>
                    <a:pt x="1013" y="4227"/>
                  </a:cubicBezTo>
                  <a:lnTo>
                    <a:pt x="1013" y="4227"/>
                  </a:lnTo>
                  <a:cubicBezTo>
                    <a:pt x="799" y="4334"/>
                    <a:pt x="501" y="4322"/>
                    <a:pt x="477" y="4727"/>
                  </a:cubicBezTo>
                  <a:cubicBezTo>
                    <a:pt x="691" y="4524"/>
                    <a:pt x="965" y="4643"/>
                    <a:pt x="1132" y="4310"/>
                  </a:cubicBezTo>
                  <a:lnTo>
                    <a:pt x="1132" y="4310"/>
                  </a:lnTo>
                  <a:cubicBezTo>
                    <a:pt x="1072" y="4477"/>
                    <a:pt x="822" y="4560"/>
                    <a:pt x="1025" y="4977"/>
                  </a:cubicBezTo>
                  <a:cubicBezTo>
                    <a:pt x="1049" y="4751"/>
                    <a:pt x="1144" y="4798"/>
                    <a:pt x="1239" y="4655"/>
                  </a:cubicBezTo>
                  <a:cubicBezTo>
                    <a:pt x="1370" y="4858"/>
                    <a:pt x="1715" y="4905"/>
                    <a:pt x="1787" y="4643"/>
                  </a:cubicBezTo>
                  <a:cubicBezTo>
                    <a:pt x="1549" y="4751"/>
                    <a:pt x="1477" y="4548"/>
                    <a:pt x="1477" y="4429"/>
                  </a:cubicBezTo>
                  <a:cubicBezTo>
                    <a:pt x="1477" y="4382"/>
                    <a:pt x="1501" y="4334"/>
                    <a:pt x="1537" y="4298"/>
                  </a:cubicBezTo>
                  <a:cubicBezTo>
                    <a:pt x="1572" y="4262"/>
                    <a:pt x="1680" y="4215"/>
                    <a:pt x="1727" y="4262"/>
                  </a:cubicBezTo>
                  <a:cubicBezTo>
                    <a:pt x="1775" y="4298"/>
                    <a:pt x="1763" y="4405"/>
                    <a:pt x="1656" y="4370"/>
                  </a:cubicBezTo>
                  <a:cubicBezTo>
                    <a:pt x="1715" y="4501"/>
                    <a:pt x="1906" y="4453"/>
                    <a:pt x="1906" y="4310"/>
                  </a:cubicBezTo>
                  <a:cubicBezTo>
                    <a:pt x="1906" y="4298"/>
                    <a:pt x="1906" y="4286"/>
                    <a:pt x="1906" y="4274"/>
                  </a:cubicBezTo>
                  <a:cubicBezTo>
                    <a:pt x="1906" y="4262"/>
                    <a:pt x="1906" y="4262"/>
                    <a:pt x="1906" y="4262"/>
                  </a:cubicBezTo>
                  <a:cubicBezTo>
                    <a:pt x="1894" y="4227"/>
                    <a:pt x="1870" y="4191"/>
                    <a:pt x="1846" y="4167"/>
                  </a:cubicBezTo>
                  <a:cubicBezTo>
                    <a:pt x="2156" y="4108"/>
                    <a:pt x="2465" y="4131"/>
                    <a:pt x="2763" y="4239"/>
                  </a:cubicBezTo>
                  <a:lnTo>
                    <a:pt x="2763" y="4239"/>
                  </a:lnTo>
                  <a:cubicBezTo>
                    <a:pt x="1882" y="4036"/>
                    <a:pt x="2168" y="4905"/>
                    <a:pt x="1620" y="4917"/>
                  </a:cubicBezTo>
                  <a:lnTo>
                    <a:pt x="1620" y="4917"/>
                  </a:lnTo>
                  <a:cubicBezTo>
                    <a:pt x="1787" y="4977"/>
                    <a:pt x="1977" y="4989"/>
                    <a:pt x="2144" y="4929"/>
                  </a:cubicBezTo>
                  <a:cubicBezTo>
                    <a:pt x="2418" y="4786"/>
                    <a:pt x="2311" y="4501"/>
                    <a:pt x="2430" y="4405"/>
                  </a:cubicBezTo>
                  <a:cubicBezTo>
                    <a:pt x="2453" y="4584"/>
                    <a:pt x="2549" y="4632"/>
                    <a:pt x="2680" y="4572"/>
                  </a:cubicBezTo>
                  <a:cubicBezTo>
                    <a:pt x="2549" y="4453"/>
                    <a:pt x="2656" y="4310"/>
                    <a:pt x="2787" y="4322"/>
                  </a:cubicBezTo>
                  <a:cubicBezTo>
                    <a:pt x="2989" y="4322"/>
                    <a:pt x="3251" y="4548"/>
                    <a:pt x="3596" y="4322"/>
                  </a:cubicBezTo>
                  <a:cubicBezTo>
                    <a:pt x="3668" y="4310"/>
                    <a:pt x="3727" y="4298"/>
                    <a:pt x="3799" y="4274"/>
                  </a:cubicBezTo>
                  <a:cubicBezTo>
                    <a:pt x="3739" y="4298"/>
                    <a:pt x="3680" y="4346"/>
                    <a:pt x="3620" y="4382"/>
                  </a:cubicBezTo>
                  <a:cubicBezTo>
                    <a:pt x="3215" y="4453"/>
                    <a:pt x="3192" y="4798"/>
                    <a:pt x="3049" y="4953"/>
                  </a:cubicBezTo>
                  <a:cubicBezTo>
                    <a:pt x="2954" y="5048"/>
                    <a:pt x="2787" y="5024"/>
                    <a:pt x="2799" y="4846"/>
                  </a:cubicBezTo>
                  <a:cubicBezTo>
                    <a:pt x="2656" y="4893"/>
                    <a:pt x="2620" y="5001"/>
                    <a:pt x="2727" y="5144"/>
                  </a:cubicBezTo>
                  <a:cubicBezTo>
                    <a:pt x="2573" y="5155"/>
                    <a:pt x="2453" y="4882"/>
                    <a:pt x="2156" y="4977"/>
                  </a:cubicBezTo>
                  <a:cubicBezTo>
                    <a:pt x="2049" y="5013"/>
                    <a:pt x="1930" y="5120"/>
                    <a:pt x="1799" y="5358"/>
                  </a:cubicBezTo>
                  <a:lnTo>
                    <a:pt x="1846" y="5310"/>
                  </a:lnTo>
                  <a:lnTo>
                    <a:pt x="1799" y="5358"/>
                  </a:lnTo>
                  <a:cubicBezTo>
                    <a:pt x="2192" y="4977"/>
                    <a:pt x="2608" y="5798"/>
                    <a:pt x="3085" y="5024"/>
                  </a:cubicBezTo>
                  <a:lnTo>
                    <a:pt x="3085" y="5024"/>
                  </a:lnTo>
                  <a:cubicBezTo>
                    <a:pt x="2942" y="5310"/>
                    <a:pt x="2739" y="5548"/>
                    <a:pt x="2489" y="5727"/>
                  </a:cubicBezTo>
                  <a:cubicBezTo>
                    <a:pt x="2489" y="5679"/>
                    <a:pt x="2489" y="5644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53" y="5596"/>
                    <a:pt x="2442" y="5584"/>
                  </a:cubicBezTo>
                  <a:cubicBezTo>
                    <a:pt x="2334" y="5489"/>
                    <a:pt x="2180" y="5584"/>
                    <a:pt x="2215" y="5715"/>
                  </a:cubicBezTo>
                  <a:cubicBezTo>
                    <a:pt x="2275" y="5620"/>
                    <a:pt x="2370" y="5679"/>
                    <a:pt x="2346" y="5751"/>
                  </a:cubicBezTo>
                  <a:cubicBezTo>
                    <a:pt x="2334" y="5810"/>
                    <a:pt x="2239" y="5858"/>
                    <a:pt x="2180" y="5858"/>
                  </a:cubicBezTo>
                  <a:cubicBezTo>
                    <a:pt x="2132" y="5858"/>
                    <a:pt x="2096" y="5834"/>
                    <a:pt x="2061" y="5810"/>
                  </a:cubicBezTo>
                  <a:cubicBezTo>
                    <a:pt x="1906" y="5703"/>
                    <a:pt x="1942" y="5477"/>
                    <a:pt x="2120" y="5429"/>
                  </a:cubicBezTo>
                  <a:cubicBezTo>
                    <a:pt x="1894" y="5298"/>
                    <a:pt x="1680" y="5584"/>
                    <a:pt x="1715" y="5810"/>
                  </a:cubicBezTo>
                  <a:cubicBezTo>
                    <a:pt x="1549" y="5775"/>
                    <a:pt x="1513" y="5882"/>
                    <a:pt x="1346" y="5739"/>
                  </a:cubicBezTo>
                  <a:cubicBezTo>
                    <a:pt x="1501" y="6179"/>
                    <a:pt x="1739" y="6060"/>
                    <a:pt x="1894" y="6132"/>
                  </a:cubicBezTo>
                  <a:lnTo>
                    <a:pt x="1894" y="6132"/>
                  </a:lnTo>
                  <a:cubicBezTo>
                    <a:pt x="1537" y="6013"/>
                    <a:pt x="1430" y="6287"/>
                    <a:pt x="1132" y="6298"/>
                  </a:cubicBezTo>
                  <a:cubicBezTo>
                    <a:pt x="1441" y="6572"/>
                    <a:pt x="1644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77" y="6846"/>
                    <a:pt x="1787" y="6965"/>
                    <a:pt x="2001" y="6417"/>
                  </a:cubicBezTo>
                  <a:lnTo>
                    <a:pt x="2001" y="6417"/>
                  </a:lnTo>
                  <a:cubicBezTo>
                    <a:pt x="1930" y="6644"/>
                    <a:pt x="1703" y="6834"/>
                    <a:pt x="1977" y="7156"/>
                  </a:cubicBezTo>
                  <a:cubicBezTo>
                    <a:pt x="1989" y="6858"/>
                    <a:pt x="2263" y="6751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108" y="6775"/>
                    <a:pt x="2537" y="6929"/>
                  </a:cubicBezTo>
                  <a:cubicBezTo>
                    <a:pt x="2394" y="6763"/>
                    <a:pt x="2513" y="6727"/>
                    <a:pt x="2477" y="6560"/>
                  </a:cubicBezTo>
                  <a:cubicBezTo>
                    <a:pt x="2704" y="6608"/>
                    <a:pt x="2977" y="6394"/>
                    <a:pt x="2846" y="6156"/>
                  </a:cubicBezTo>
                  <a:cubicBezTo>
                    <a:pt x="2751" y="6406"/>
                    <a:pt x="2561" y="6310"/>
                    <a:pt x="2477" y="6227"/>
                  </a:cubicBezTo>
                  <a:cubicBezTo>
                    <a:pt x="2442" y="6191"/>
                    <a:pt x="2430" y="6144"/>
                    <a:pt x="2430" y="6096"/>
                  </a:cubicBezTo>
                  <a:cubicBezTo>
                    <a:pt x="2430" y="6048"/>
                    <a:pt x="2465" y="5941"/>
                    <a:pt x="2537" y="5929"/>
                  </a:cubicBezTo>
                  <a:cubicBezTo>
                    <a:pt x="2596" y="5929"/>
                    <a:pt x="2668" y="6013"/>
                    <a:pt x="2561" y="6060"/>
                  </a:cubicBezTo>
                  <a:cubicBezTo>
                    <a:pt x="2692" y="6108"/>
                    <a:pt x="2787" y="5941"/>
                    <a:pt x="2704" y="5846"/>
                  </a:cubicBezTo>
                  <a:cubicBezTo>
                    <a:pt x="2692" y="5834"/>
                    <a:pt x="2680" y="5822"/>
                    <a:pt x="2668" y="5822"/>
                  </a:cubicBezTo>
                  <a:lnTo>
                    <a:pt x="2668" y="5822"/>
                  </a:lnTo>
                  <a:cubicBezTo>
                    <a:pt x="2632" y="5798"/>
                    <a:pt x="2596" y="5786"/>
                    <a:pt x="2561" y="5798"/>
                  </a:cubicBezTo>
                  <a:cubicBezTo>
                    <a:pt x="2739" y="5536"/>
                    <a:pt x="2977" y="5334"/>
                    <a:pt x="3263" y="5203"/>
                  </a:cubicBezTo>
                  <a:cubicBezTo>
                    <a:pt x="2489" y="5679"/>
                    <a:pt x="3311" y="6096"/>
                    <a:pt x="2930" y="6477"/>
                  </a:cubicBezTo>
                  <a:cubicBezTo>
                    <a:pt x="2942" y="6465"/>
                    <a:pt x="2954" y="6453"/>
                    <a:pt x="2965" y="6441"/>
                  </a:cubicBezTo>
                  <a:cubicBezTo>
                    <a:pt x="2954" y="6453"/>
                    <a:pt x="2942" y="6465"/>
                    <a:pt x="2930" y="6477"/>
                  </a:cubicBezTo>
                  <a:cubicBezTo>
                    <a:pt x="3156" y="6358"/>
                    <a:pt x="3263" y="6239"/>
                    <a:pt x="3311" y="6120"/>
                  </a:cubicBezTo>
                  <a:cubicBezTo>
                    <a:pt x="3406" y="5822"/>
                    <a:pt x="3132" y="5703"/>
                    <a:pt x="3132" y="5560"/>
                  </a:cubicBezTo>
                  <a:cubicBezTo>
                    <a:pt x="3275" y="5667"/>
                    <a:pt x="3382" y="5620"/>
                    <a:pt x="3430" y="5489"/>
                  </a:cubicBezTo>
                  <a:cubicBezTo>
                    <a:pt x="3263" y="5501"/>
                    <a:pt x="3227" y="5334"/>
                    <a:pt x="3335" y="5239"/>
                  </a:cubicBezTo>
                  <a:cubicBezTo>
                    <a:pt x="3477" y="5096"/>
                    <a:pt x="3823" y="5072"/>
                    <a:pt x="3894" y="4655"/>
                  </a:cubicBezTo>
                  <a:cubicBezTo>
                    <a:pt x="3942" y="4608"/>
                    <a:pt x="3977" y="4548"/>
                    <a:pt x="4001" y="4489"/>
                  </a:cubicBezTo>
                  <a:cubicBezTo>
                    <a:pt x="3989" y="4548"/>
                    <a:pt x="3977" y="4620"/>
                    <a:pt x="3966" y="4691"/>
                  </a:cubicBezTo>
                  <a:cubicBezTo>
                    <a:pt x="3727" y="5024"/>
                    <a:pt x="3954" y="5286"/>
                    <a:pt x="3966" y="5501"/>
                  </a:cubicBezTo>
                  <a:cubicBezTo>
                    <a:pt x="3966" y="5632"/>
                    <a:pt x="3823" y="5739"/>
                    <a:pt x="3716" y="5596"/>
                  </a:cubicBezTo>
                  <a:cubicBezTo>
                    <a:pt x="3656" y="5739"/>
                    <a:pt x="3704" y="5834"/>
                    <a:pt x="3870" y="5858"/>
                  </a:cubicBezTo>
                  <a:cubicBezTo>
                    <a:pt x="3775" y="5965"/>
                    <a:pt x="3489" y="5858"/>
                    <a:pt x="3346" y="6144"/>
                  </a:cubicBezTo>
                  <a:cubicBezTo>
                    <a:pt x="3299" y="6310"/>
                    <a:pt x="3299" y="6489"/>
                    <a:pt x="3370" y="6656"/>
                  </a:cubicBezTo>
                  <a:lnTo>
                    <a:pt x="3370" y="6656"/>
                  </a:lnTo>
                  <a:cubicBezTo>
                    <a:pt x="3370" y="6120"/>
                    <a:pt x="4239" y="6406"/>
                    <a:pt x="4037" y="5525"/>
                  </a:cubicBezTo>
                  <a:lnTo>
                    <a:pt x="4037" y="5525"/>
                  </a:lnTo>
                  <a:cubicBezTo>
                    <a:pt x="4144" y="5810"/>
                    <a:pt x="4168" y="6132"/>
                    <a:pt x="4108" y="6441"/>
                  </a:cubicBezTo>
                  <a:cubicBezTo>
                    <a:pt x="4085" y="6406"/>
                    <a:pt x="4061" y="6382"/>
                    <a:pt x="4013" y="6382"/>
                  </a:cubicBezTo>
                  <a:lnTo>
                    <a:pt x="4013" y="6382"/>
                  </a:lnTo>
                  <a:cubicBezTo>
                    <a:pt x="4001" y="6370"/>
                    <a:pt x="3977" y="6370"/>
                    <a:pt x="3966" y="6382"/>
                  </a:cubicBezTo>
                  <a:cubicBezTo>
                    <a:pt x="3835" y="6382"/>
                    <a:pt x="3787" y="6572"/>
                    <a:pt x="3906" y="6632"/>
                  </a:cubicBezTo>
                  <a:cubicBezTo>
                    <a:pt x="3870" y="6525"/>
                    <a:pt x="3977" y="6501"/>
                    <a:pt x="4025" y="6560"/>
                  </a:cubicBezTo>
                  <a:cubicBezTo>
                    <a:pt x="4061" y="6608"/>
                    <a:pt x="4025" y="6715"/>
                    <a:pt x="3977" y="6751"/>
                  </a:cubicBezTo>
                  <a:cubicBezTo>
                    <a:pt x="3954" y="6787"/>
                    <a:pt x="3906" y="6798"/>
                    <a:pt x="3858" y="6798"/>
                  </a:cubicBezTo>
                  <a:cubicBezTo>
                    <a:pt x="3739" y="6810"/>
                    <a:pt x="3537" y="6739"/>
                    <a:pt x="3632" y="6489"/>
                  </a:cubicBezTo>
                  <a:cubicBezTo>
                    <a:pt x="3382" y="6560"/>
                    <a:pt x="3430" y="6918"/>
                    <a:pt x="3620" y="7049"/>
                  </a:cubicBezTo>
                  <a:cubicBezTo>
                    <a:pt x="3477" y="7144"/>
                    <a:pt x="3537" y="7239"/>
                    <a:pt x="3311" y="7263"/>
                  </a:cubicBezTo>
                  <a:cubicBezTo>
                    <a:pt x="3727" y="7453"/>
                    <a:pt x="3811" y="7215"/>
                    <a:pt x="3977" y="7144"/>
                  </a:cubicBezTo>
                  <a:lnTo>
                    <a:pt x="3977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66" y="7775"/>
                    <a:pt x="3954" y="7489"/>
                    <a:pt x="4049" y="7275"/>
                  </a:cubicBezTo>
                  <a:lnTo>
                    <a:pt x="4049" y="7275"/>
                  </a:lnTo>
                  <a:cubicBezTo>
                    <a:pt x="3823" y="7811"/>
                    <a:pt x="4120" y="7941"/>
                    <a:pt x="4156" y="8287"/>
                  </a:cubicBezTo>
                  <a:cubicBezTo>
                    <a:pt x="4180" y="7941"/>
                    <a:pt x="4489" y="7811"/>
                    <a:pt x="4263" y="7275"/>
                  </a:cubicBezTo>
                  <a:lnTo>
                    <a:pt x="4263" y="7275"/>
                  </a:lnTo>
                  <a:cubicBezTo>
                    <a:pt x="4358" y="7489"/>
                    <a:pt x="4347" y="7775"/>
                    <a:pt x="4751" y="7811"/>
                  </a:cubicBezTo>
                  <a:cubicBezTo>
                    <a:pt x="4549" y="7584"/>
                    <a:pt x="4668" y="7322"/>
                    <a:pt x="4335" y="7144"/>
                  </a:cubicBezTo>
                  <a:lnTo>
                    <a:pt x="4335" y="7144"/>
                  </a:lnTo>
                  <a:cubicBezTo>
                    <a:pt x="4501" y="7215"/>
                    <a:pt x="4585" y="7453"/>
                    <a:pt x="5001" y="7263"/>
                  </a:cubicBezTo>
                  <a:cubicBezTo>
                    <a:pt x="4775" y="7239"/>
                    <a:pt x="4835" y="7144"/>
                    <a:pt x="4692" y="7049"/>
                  </a:cubicBezTo>
                  <a:cubicBezTo>
                    <a:pt x="4882" y="6918"/>
                    <a:pt x="4930" y="6560"/>
                    <a:pt x="4668" y="6489"/>
                  </a:cubicBezTo>
                  <a:cubicBezTo>
                    <a:pt x="4775" y="6739"/>
                    <a:pt x="4573" y="6810"/>
                    <a:pt x="4454" y="6798"/>
                  </a:cubicBezTo>
                  <a:cubicBezTo>
                    <a:pt x="4406" y="6798"/>
                    <a:pt x="4358" y="6787"/>
                    <a:pt x="4323" y="6751"/>
                  </a:cubicBezTo>
                  <a:cubicBezTo>
                    <a:pt x="4287" y="6715"/>
                    <a:pt x="4239" y="6608"/>
                    <a:pt x="4287" y="6560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18" y="6620"/>
                    <a:pt x="4430" y="6608"/>
                    <a:pt x="4442" y="6596"/>
                  </a:cubicBezTo>
                  <a:cubicBezTo>
                    <a:pt x="4478" y="6548"/>
                    <a:pt x="4478" y="6477"/>
                    <a:pt x="4442" y="6429"/>
                  </a:cubicBezTo>
                  <a:cubicBezTo>
                    <a:pt x="4418" y="6394"/>
                    <a:pt x="4382" y="6382"/>
                    <a:pt x="4347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28" y="6406"/>
                    <a:pt x="4204" y="6441"/>
                  </a:cubicBezTo>
                  <a:cubicBezTo>
                    <a:pt x="4144" y="6132"/>
                    <a:pt x="4168" y="5810"/>
                    <a:pt x="4275" y="5525"/>
                  </a:cubicBezTo>
                  <a:cubicBezTo>
                    <a:pt x="4061" y="6406"/>
                    <a:pt x="4942" y="6120"/>
                    <a:pt x="4942" y="6656"/>
                  </a:cubicBezTo>
                  <a:lnTo>
                    <a:pt x="4942" y="6608"/>
                  </a:lnTo>
                  <a:cubicBezTo>
                    <a:pt x="4942" y="6620"/>
                    <a:pt x="4942" y="6644"/>
                    <a:pt x="4942" y="6656"/>
                  </a:cubicBezTo>
                  <a:cubicBezTo>
                    <a:pt x="5013" y="6406"/>
                    <a:pt x="5013" y="6251"/>
                    <a:pt x="4954" y="6144"/>
                  </a:cubicBezTo>
                  <a:cubicBezTo>
                    <a:pt x="4823" y="5870"/>
                    <a:pt x="4537" y="5965"/>
                    <a:pt x="4442" y="5858"/>
                  </a:cubicBezTo>
                  <a:cubicBezTo>
                    <a:pt x="4609" y="5834"/>
                    <a:pt x="4656" y="5739"/>
                    <a:pt x="4597" y="5596"/>
                  </a:cubicBezTo>
                  <a:cubicBezTo>
                    <a:pt x="4478" y="5739"/>
                    <a:pt x="4347" y="5632"/>
                    <a:pt x="4347" y="5501"/>
                  </a:cubicBezTo>
                  <a:cubicBezTo>
                    <a:pt x="4347" y="5286"/>
                    <a:pt x="4573" y="5024"/>
                    <a:pt x="4347" y="4691"/>
                  </a:cubicBezTo>
                  <a:cubicBezTo>
                    <a:pt x="4335" y="4620"/>
                    <a:pt x="4323" y="4548"/>
                    <a:pt x="4299" y="4489"/>
                  </a:cubicBezTo>
                  <a:cubicBezTo>
                    <a:pt x="4335" y="4548"/>
                    <a:pt x="4370" y="4608"/>
                    <a:pt x="4418" y="4667"/>
                  </a:cubicBezTo>
                  <a:cubicBezTo>
                    <a:pt x="4489" y="5072"/>
                    <a:pt x="4823" y="5096"/>
                    <a:pt x="4978" y="5239"/>
                  </a:cubicBezTo>
                  <a:cubicBezTo>
                    <a:pt x="5085" y="5334"/>
                    <a:pt x="5049" y="5501"/>
                    <a:pt x="4870" y="5489"/>
                  </a:cubicBezTo>
                  <a:cubicBezTo>
                    <a:pt x="4930" y="5632"/>
                    <a:pt x="5025" y="5667"/>
                    <a:pt x="5168" y="5560"/>
                  </a:cubicBezTo>
                  <a:cubicBezTo>
                    <a:pt x="5180" y="5703"/>
                    <a:pt x="4906" y="5834"/>
                    <a:pt x="5001" y="6132"/>
                  </a:cubicBezTo>
                  <a:cubicBezTo>
                    <a:pt x="5049" y="6239"/>
                    <a:pt x="5156" y="6358"/>
                    <a:pt x="5382" y="6477"/>
                  </a:cubicBezTo>
                  <a:lnTo>
                    <a:pt x="5382" y="6477"/>
                  </a:lnTo>
                  <a:cubicBezTo>
                    <a:pt x="5013" y="6096"/>
                    <a:pt x="5835" y="5679"/>
                    <a:pt x="5061" y="5203"/>
                  </a:cubicBezTo>
                  <a:lnTo>
                    <a:pt x="5061" y="5203"/>
                  </a:lnTo>
                  <a:cubicBezTo>
                    <a:pt x="5335" y="5334"/>
                    <a:pt x="5573" y="5548"/>
                    <a:pt x="5752" y="5798"/>
                  </a:cubicBezTo>
                  <a:cubicBezTo>
                    <a:pt x="5716" y="5798"/>
                    <a:pt x="5680" y="5798"/>
                    <a:pt x="5644" y="5822"/>
                  </a:cubicBezTo>
                  <a:lnTo>
                    <a:pt x="5644" y="5822"/>
                  </a:lnTo>
                  <a:cubicBezTo>
                    <a:pt x="5632" y="5822"/>
                    <a:pt x="5621" y="5834"/>
                    <a:pt x="5609" y="5846"/>
                  </a:cubicBezTo>
                  <a:cubicBezTo>
                    <a:pt x="5561" y="5906"/>
                    <a:pt x="5561" y="5989"/>
                    <a:pt x="5609" y="6036"/>
                  </a:cubicBezTo>
                  <a:cubicBezTo>
                    <a:pt x="5632" y="6060"/>
                    <a:pt x="5680" y="6072"/>
                    <a:pt x="5716" y="6072"/>
                  </a:cubicBezTo>
                  <a:lnTo>
                    <a:pt x="5740" y="6072"/>
                  </a:lnTo>
                  <a:cubicBezTo>
                    <a:pt x="5644" y="6013"/>
                    <a:pt x="5704" y="5929"/>
                    <a:pt x="5763" y="5941"/>
                  </a:cubicBezTo>
                  <a:cubicBezTo>
                    <a:pt x="5835" y="5953"/>
                    <a:pt x="5882" y="6048"/>
                    <a:pt x="5882" y="6108"/>
                  </a:cubicBezTo>
                  <a:cubicBezTo>
                    <a:pt x="5871" y="6156"/>
                    <a:pt x="5859" y="6191"/>
                    <a:pt x="5823" y="6227"/>
                  </a:cubicBezTo>
                  <a:cubicBezTo>
                    <a:pt x="5728" y="6382"/>
                    <a:pt x="5490" y="6346"/>
                    <a:pt x="5454" y="6167"/>
                  </a:cubicBezTo>
                  <a:cubicBezTo>
                    <a:pt x="5323" y="6406"/>
                    <a:pt x="5597" y="6620"/>
                    <a:pt x="5835" y="6572"/>
                  </a:cubicBezTo>
                  <a:cubicBezTo>
                    <a:pt x="5799" y="6739"/>
                    <a:pt x="5906" y="6775"/>
                    <a:pt x="5763" y="6941"/>
                  </a:cubicBezTo>
                  <a:cubicBezTo>
                    <a:pt x="6192" y="6787"/>
                    <a:pt x="6085" y="6548"/>
                    <a:pt x="6156" y="6394"/>
                  </a:cubicBezTo>
                  <a:lnTo>
                    <a:pt x="6156" y="6394"/>
                  </a:lnTo>
                  <a:cubicBezTo>
                    <a:pt x="6037" y="6751"/>
                    <a:pt x="6311" y="6858"/>
                    <a:pt x="6323" y="7156"/>
                  </a:cubicBezTo>
                  <a:cubicBezTo>
                    <a:pt x="6585" y="6846"/>
                    <a:pt x="6371" y="6644"/>
                    <a:pt x="6287" y="6429"/>
                  </a:cubicBezTo>
                  <a:lnTo>
                    <a:pt x="6287" y="6429"/>
                  </a:lnTo>
                  <a:cubicBezTo>
                    <a:pt x="6514" y="6977"/>
                    <a:pt x="6811" y="6846"/>
                    <a:pt x="7073" y="7072"/>
                  </a:cubicBezTo>
                  <a:cubicBezTo>
                    <a:pt x="6859" y="6810"/>
                    <a:pt x="6978" y="6501"/>
                    <a:pt x="6442" y="6287"/>
                  </a:cubicBezTo>
                  <a:lnTo>
                    <a:pt x="6442" y="6287"/>
                  </a:lnTo>
                  <a:cubicBezTo>
                    <a:pt x="6656" y="6358"/>
                    <a:pt x="6859" y="6584"/>
                    <a:pt x="7168" y="6310"/>
                  </a:cubicBezTo>
                  <a:cubicBezTo>
                    <a:pt x="6871" y="6298"/>
                    <a:pt x="6764" y="6025"/>
                    <a:pt x="6406" y="6144"/>
                  </a:cubicBezTo>
                  <a:lnTo>
                    <a:pt x="6406" y="6144"/>
                  </a:lnTo>
                  <a:cubicBezTo>
                    <a:pt x="6561" y="6072"/>
                    <a:pt x="6799" y="6179"/>
                    <a:pt x="6954" y="5751"/>
                  </a:cubicBezTo>
                  <a:cubicBezTo>
                    <a:pt x="6787" y="5894"/>
                    <a:pt x="6752" y="5786"/>
                    <a:pt x="6585" y="5822"/>
                  </a:cubicBezTo>
                  <a:cubicBezTo>
                    <a:pt x="6633" y="5584"/>
                    <a:pt x="6406" y="5310"/>
                    <a:pt x="6180" y="5441"/>
                  </a:cubicBezTo>
                  <a:cubicBezTo>
                    <a:pt x="6418" y="5536"/>
                    <a:pt x="6323" y="5739"/>
                    <a:pt x="6240" y="5810"/>
                  </a:cubicBezTo>
                  <a:cubicBezTo>
                    <a:pt x="6204" y="5846"/>
                    <a:pt x="6168" y="5870"/>
                    <a:pt x="6121" y="5870"/>
                  </a:cubicBezTo>
                  <a:cubicBezTo>
                    <a:pt x="6061" y="5870"/>
                    <a:pt x="5954" y="5822"/>
                    <a:pt x="5954" y="5751"/>
                  </a:cubicBezTo>
                  <a:cubicBezTo>
                    <a:pt x="5942" y="5691"/>
                    <a:pt x="6025" y="5632"/>
                    <a:pt x="6085" y="5727"/>
                  </a:cubicBezTo>
                  <a:cubicBezTo>
                    <a:pt x="6085" y="5715"/>
                    <a:pt x="6085" y="5703"/>
                    <a:pt x="6085" y="5703"/>
                  </a:cubicBezTo>
                  <a:cubicBezTo>
                    <a:pt x="6085" y="5667"/>
                    <a:pt x="6073" y="5620"/>
                    <a:pt x="6049" y="5596"/>
                  </a:cubicBezTo>
                  <a:cubicBezTo>
                    <a:pt x="6002" y="5548"/>
                    <a:pt x="5918" y="5548"/>
                    <a:pt x="5859" y="5596"/>
                  </a:cubicBezTo>
                  <a:cubicBezTo>
                    <a:pt x="5847" y="5608"/>
                    <a:pt x="5835" y="5620"/>
                    <a:pt x="5835" y="5632"/>
                  </a:cubicBezTo>
                  <a:lnTo>
                    <a:pt x="5835" y="5632"/>
                  </a:lnTo>
                  <a:cubicBezTo>
                    <a:pt x="5811" y="5655"/>
                    <a:pt x="5799" y="5703"/>
                    <a:pt x="5811" y="5739"/>
                  </a:cubicBezTo>
                  <a:cubicBezTo>
                    <a:pt x="5549" y="5560"/>
                    <a:pt x="5347" y="5322"/>
                    <a:pt x="5216" y="5036"/>
                  </a:cubicBezTo>
                  <a:cubicBezTo>
                    <a:pt x="5692" y="5810"/>
                    <a:pt x="6109" y="4989"/>
                    <a:pt x="6502" y="5370"/>
                  </a:cubicBezTo>
                  <a:lnTo>
                    <a:pt x="6454" y="5334"/>
                  </a:lnTo>
                  <a:cubicBezTo>
                    <a:pt x="6466" y="5346"/>
                    <a:pt x="6478" y="5358"/>
                    <a:pt x="6502" y="5370"/>
                  </a:cubicBezTo>
                  <a:cubicBezTo>
                    <a:pt x="6371" y="5144"/>
                    <a:pt x="6252" y="5024"/>
                    <a:pt x="6144" y="4989"/>
                  </a:cubicBezTo>
                  <a:cubicBezTo>
                    <a:pt x="5847" y="4893"/>
                    <a:pt x="5716" y="5167"/>
                    <a:pt x="5573" y="5155"/>
                  </a:cubicBezTo>
                  <a:cubicBezTo>
                    <a:pt x="5680" y="5024"/>
                    <a:pt x="5644" y="4917"/>
                    <a:pt x="5501" y="4858"/>
                  </a:cubicBezTo>
                  <a:cubicBezTo>
                    <a:pt x="5513" y="5036"/>
                    <a:pt x="5347" y="5060"/>
                    <a:pt x="5251" y="4965"/>
                  </a:cubicBezTo>
                  <a:cubicBezTo>
                    <a:pt x="5109" y="4810"/>
                    <a:pt x="5085" y="4477"/>
                    <a:pt x="4680" y="4393"/>
                  </a:cubicBezTo>
                  <a:cubicBezTo>
                    <a:pt x="4620" y="4358"/>
                    <a:pt x="4561" y="4322"/>
                    <a:pt x="4501" y="4286"/>
                  </a:cubicBezTo>
                  <a:cubicBezTo>
                    <a:pt x="4573" y="4310"/>
                    <a:pt x="4632" y="4322"/>
                    <a:pt x="4704" y="4334"/>
                  </a:cubicBezTo>
                  <a:cubicBezTo>
                    <a:pt x="5049" y="4572"/>
                    <a:pt x="5311" y="4346"/>
                    <a:pt x="5513" y="4334"/>
                  </a:cubicBezTo>
                  <a:cubicBezTo>
                    <a:pt x="5644" y="4334"/>
                    <a:pt x="5752" y="4465"/>
                    <a:pt x="5609" y="4584"/>
                  </a:cubicBezTo>
                  <a:cubicBezTo>
                    <a:pt x="5752" y="4643"/>
                    <a:pt x="5847" y="4596"/>
                    <a:pt x="5871" y="4429"/>
                  </a:cubicBezTo>
                  <a:cubicBezTo>
                    <a:pt x="5978" y="4524"/>
                    <a:pt x="5871" y="4810"/>
                    <a:pt x="6156" y="4941"/>
                  </a:cubicBezTo>
                  <a:cubicBezTo>
                    <a:pt x="6323" y="5001"/>
                    <a:pt x="6502" y="5001"/>
                    <a:pt x="6668" y="4929"/>
                  </a:cubicBezTo>
                  <a:lnTo>
                    <a:pt x="6668" y="4929"/>
                  </a:lnTo>
                  <a:cubicBezTo>
                    <a:pt x="6133" y="4917"/>
                    <a:pt x="6418" y="4048"/>
                    <a:pt x="5537" y="4251"/>
                  </a:cubicBezTo>
                  <a:lnTo>
                    <a:pt x="5537" y="4251"/>
                  </a:lnTo>
                  <a:cubicBezTo>
                    <a:pt x="5835" y="4155"/>
                    <a:pt x="6156" y="4131"/>
                    <a:pt x="6454" y="4191"/>
                  </a:cubicBezTo>
                  <a:cubicBezTo>
                    <a:pt x="6430" y="4203"/>
                    <a:pt x="6406" y="4239"/>
                    <a:pt x="6394" y="4274"/>
                  </a:cubicBezTo>
                  <a:lnTo>
                    <a:pt x="6394" y="4286"/>
                  </a:lnTo>
                  <a:cubicBezTo>
                    <a:pt x="6394" y="4298"/>
                    <a:pt x="6394" y="4310"/>
                    <a:pt x="6394" y="4322"/>
                  </a:cubicBezTo>
                  <a:cubicBezTo>
                    <a:pt x="6406" y="4465"/>
                    <a:pt x="6585" y="4501"/>
                    <a:pt x="6644" y="4382"/>
                  </a:cubicBezTo>
                  <a:cubicBezTo>
                    <a:pt x="6537" y="4417"/>
                    <a:pt x="6525" y="4310"/>
                    <a:pt x="6573" y="4274"/>
                  </a:cubicBezTo>
                  <a:cubicBezTo>
                    <a:pt x="6621" y="4227"/>
                    <a:pt x="6728" y="4274"/>
                    <a:pt x="6775" y="4310"/>
                  </a:cubicBezTo>
                  <a:cubicBezTo>
                    <a:pt x="6799" y="4346"/>
                    <a:pt x="6823" y="4393"/>
                    <a:pt x="6823" y="4441"/>
                  </a:cubicBezTo>
                  <a:cubicBezTo>
                    <a:pt x="6823" y="4560"/>
                    <a:pt x="6752" y="4763"/>
                    <a:pt x="6514" y="4655"/>
                  </a:cubicBezTo>
                  <a:cubicBezTo>
                    <a:pt x="6585" y="4917"/>
                    <a:pt x="6930" y="4870"/>
                    <a:pt x="7061" y="4667"/>
                  </a:cubicBezTo>
                  <a:cubicBezTo>
                    <a:pt x="7156" y="4822"/>
                    <a:pt x="7264" y="4763"/>
                    <a:pt x="7276" y="4989"/>
                  </a:cubicBezTo>
                  <a:cubicBezTo>
                    <a:pt x="7478" y="4572"/>
                    <a:pt x="7228" y="4489"/>
                    <a:pt x="7168" y="4322"/>
                  </a:cubicBezTo>
                  <a:lnTo>
                    <a:pt x="7168" y="4322"/>
                  </a:lnTo>
                  <a:cubicBezTo>
                    <a:pt x="7335" y="4655"/>
                    <a:pt x="7609" y="4536"/>
                    <a:pt x="7823" y="4739"/>
                  </a:cubicBezTo>
                  <a:cubicBezTo>
                    <a:pt x="7799" y="4334"/>
                    <a:pt x="7502" y="4346"/>
                    <a:pt x="7287" y="4251"/>
                  </a:cubicBezTo>
                  <a:lnTo>
                    <a:pt x="7287" y="4251"/>
                  </a:lnTo>
                  <a:cubicBezTo>
                    <a:pt x="7835" y="4477"/>
                    <a:pt x="7954" y="4167"/>
                    <a:pt x="8299" y="4143"/>
                  </a:cubicBezTo>
                  <a:cubicBezTo>
                    <a:pt x="7954" y="4108"/>
                    <a:pt x="7835" y="3810"/>
                    <a:pt x="7287" y="4036"/>
                  </a:cubicBezTo>
                  <a:lnTo>
                    <a:pt x="7287" y="4036"/>
                  </a:lnTo>
                  <a:cubicBezTo>
                    <a:pt x="7502" y="3941"/>
                    <a:pt x="7799" y="3953"/>
                    <a:pt x="7823" y="3536"/>
                  </a:cubicBezTo>
                  <a:cubicBezTo>
                    <a:pt x="7609" y="3739"/>
                    <a:pt x="7335" y="3620"/>
                    <a:pt x="7168" y="3965"/>
                  </a:cubicBezTo>
                  <a:lnTo>
                    <a:pt x="7168" y="3965"/>
                  </a:lnTo>
                  <a:cubicBezTo>
                    <a:pt x="7228" y="3798"/>
                    <a:pt x="7478" y="3715"/>
                    <a:pt x="7276" y="3298"/>
                  </a:cubicBezTo>
                  <a:cubicBezTo>
                    <a:pt x="7264" y="3512"/>
                    <a:pt x="7156" y="3465"/>
                    <a:pt x="7061" y="3608"/>
                  </a:cubicBezTo>
                  <a:cubicBezTo>
                    <a:pt x="6930" y="3417"/>
                    <a:pt x="6585" y="3369"/>
                    <a:pt x="6514" y="3620"/>
                  </a:cubicBezTo>
                  <a:cubicBezTo>
                    <a:pt x="6752" y="3524"/>
                    <a:pt x="6835" y="3715"/>
                    <a:pt x="6823" y="3846"/>
                  </a:cubicBezTo>
                  <a:cubicBezTo>
                    <a:pt x="6823" y="3893"/>
                    <a:pt x="6799" y="3929"/>
                    <a:pt x="6775" y="3965"/>
                  </a:cubicBezTo>
                  <a:cubicBezTo>
                    <a:pt x="6728" y="4012"/>
                    <a:pt x="6621" y="4048"/>
                    <a:pt x="6573" y="4012"/>
                  </a:cubicBezTo>
                  <a:cubicBezTo>
                    <a:pt x="6525" y="3965"/>
                    <a:pt x="6537" y="3858"/>
                    <a:pt x="6644" y="3893"/>
                  </a:cubicBezTo>
                  <a:cubicBezTo>
                    <a:pt x="6644" y="3881"/>
                    <a:pt x="6633" y="3870"/>
                    <a:pt x="6621" y="3858"/>
                  </a:cubicBezTo>
                  <a:cubicBezTo>
                    <a:pt x="6573" y="3810"/>
                    <a:pt x="6490" y="3810"/>
                    <a:pt x="6442" y="3858"/>
                  </a:cubicBezTo>
                  <a:cubicBezTo>
                    <a:pt x="6418" y="3881"/>
                    <a:pt x="6394" y="3917"/>
                    <a:pt x="6394" y="3953"/>
                  </a:cubicBezTo>
                  <a:cubicBezTo>
                    <a:pt x="6394" y="3965"/>
                    <a:pt x="6394" y="3977"/>
                    <a:pt x="6394" y="4001"/>
                  </a:cubicBezTo>
                  <a:lnTo>
                    <a:pt x="6394" y="4001"/>
                  </a:lnTo>
                  <a:cubicBezTo>
                    <a:pt x="6406" y="4036"/>
                    <a:pt x="6430" y="4072"/>
                    <a:pt x="6454" y="4096"/>
                  </a:cubicBezTo>
                  <a:cubicBezTo>
                    <a:pt x="6156" y="4155"/>
                    <a:pt x="5835" y="4131"/>
                    <a:pt x="5549" y="4024"/>
                  </a:cubicBezTo>
                  <a:cubicBezTo>
                    <a:pt x="6430" y="4227"/>
                    <a:pt x="6144" y="3358"/>
                    <a:pt x="6680" y="3358"/>
                  </a:cubicBezTo>
                  <a:lnTo>
                    <a:pt x="6621" y="3358"/>
                  </a:lnTo>
                  <a:lnTo>
                    <a:pt x="6680" y="3358"/>
                  </a:lnTo>
                  <a:cubicBezTo>
                    <a:pt x="6430" y="3286"/>
                    <a:pt x="6275" y="3286"/>
                    <a:pt x="6156" y="3334"/>
                  </a:cubicBezTo>
                  <a:cubicBezTo>
                    <a:pt x="5882" y="3477"/>
                    <a:pt x="5990" y="3762"/>
                    <a:pt x="5882" y="3858"/>
                  </a:cubicBezTo>
                  <a:cubicBezTo>
                    <a:pt x="5859" y="3679"/>
                    <a:pt x="5752" y="3643"/>
                    <a:pt x="5621" y="3703"/>
                  </a:cubicBezTo>
                  <a:cubicBezTo>
                    <a:pt x="5763" y="3822"/>
                    <a:pt x="5656" y="3965"/>
                    <a:pt x="5513" y="3953"/>
                  </a:cubicBezTo>
                  <a:cubicBezTo>
                    <a:pt x="5311" y="3953"/>
                    <a:pt x="5049" y="3727"/>
                    <a:pt x="4716" y="3953"/>
                  </a:cubicBezTo>
                  <a:cubicBezTo>
                    <a:pt x="4644" y="3965"/>
                    <a:pt x="4573" y="3977"/>
                    <a:pt x="4513" y="4001"/>
                  </a:cubicBezTo>
                  <a:cubicBezTo>
                    <a:pt x="4573" y="3965"/>
                    <a:pt x="4632" y="3929"/>
                    <a:pt x="4680" y="3893"/>
                  </a:cubicBezTo>
                  <a:cubicBezTo>
                    <a:pt x="5085" y="3822"/>
                    <a:pt x="5120" y="3477"/>
                    <a:pt x="5263" y="3322"/>
                  </a:cubicBezTo>
                  <a:cubicBezTo>
                    <a:pt x="5347" y="3227"/>
                    <a:pt x="5525" y="3250"/>
                    <a:pt x="5513" y="3429"/>
                  </a:cubicBezTo>
                  <a:cubicBezTo>
                    <a:pt x="5644" y="3369"/>
                    <a:pt x="5692" y="3274"/>
                    <a:pt x="5585" y="3131"/>
                  </a:cubicBezTo>
                  <a:cubicBezTo>
                    <a:pt x="5728" y="3119"/>
                    <a:pt x="5859" y="3393"/>
                    <a:pt x="6144" y="3298"/>
                  </a:cubicBezTo>
                  <a:cubicBezTo>
                    <a:pt x="6263" y="3262"/>
                    <a:pt x="6383" y="3155"/>
                    <a:pt x="6502" y="2917"/>
                  </a:cubicBezTo>
                  <a:lnTo>
                    <a:pt x="6502" y="2917"/>
                  </a:lnTo>
                  <a:cubicBezTo>
                    <a:pt x="6121" y="3298"/>
                    <a:pt x="5704" y="2477"/>
                    <a:pt x="5228" y="3250"/>
                  </a:cubicBezTo>
                  <a:lnTo>
                    <a:pt x="5228" y="3250"/>
                  </a:lnTo>
                  <a:cubicBezTo>
                    <a:pt x="5359" y="2965"/>
                    <a:pt x="5561" y="2727"/>
                    <a:pt x="5823" y="2548"/>
                  </a:cubicBezTo>
                  <a:cubicBezTo>
                    <a:pt x="5811" y="2584"/>
                    <a:pt x="5823" y="2619"/>
                    <a:pt x="5847" y="2655"/>
                  </a:cubicBezTo>
                  <a:lnTo>
                    <a:pt x="5847" y="2667"/>
                  </a:lnTo>
                  <a:cubicBezTo>
                    <a:pt x="5847" y="2679"/>
                    <a:pt x="5859" y="2691"/>
                    <a:pt x="5871" y="2691"/>
                  </a:cubicBezTo>
                  <a:cubicBezTo>
                    <a:pt x="5966" y="2786"/>
                    <a:pt x="6133" y="2691"/>
                    <a:pt x="6085" y="2560"/>
                  </a:cubicBezTo>
                  <a:cubicBezTo>
                    <a:pt x="6037" y="2655"/>
                    <a:pt x="5954" y="2596"/>
                    <a:pt x="5954" y="2536"/>
                  </a:cubicBezTo>
                  <a:cubicBezTo>
                    <a:pt x="5966" y="2465"/>
                    <a:pt x="6073" y="2417"/>
                    <a:pt x="6121" y="2417"/>
                  </a:cubicBezTo>
                  <a:cubicBezTo>
                    <a:pt x="6168" y="2417"/>
                    <a:pt x="6216" y="2441"/>
                    <a:pt x="6252" y="2477"/>
                  </a:cubicBezTo>
                  <a:cubicBezTo>
                    <a:pt x="6406" y="2572"/>
                    <a:pt x="6359" y="2810"/>
                    <a:pt x="6180" y="2846"/>
                  </a:cubicBezTo>
                  <a:cubicBezTo>
                    <a:pt x="6418" y="2977"/>
                    <a:pt x="6633" y="2703"/>
                    <a:pt x="6585" y="2465"/>
                  </a:cubicBezTo>
                  <a:cubicBezTo>
                    <a:pt x="6752" y="2500"/>
                    <a:pt x="6787" y="2393"/>
                    <a:pt x="6954" y="2536"/>
                  </a:cubicBezTo>
                  <a:cubicBezTo>
                    <a:pt x="6811" y="2107"/>
                    <a:pt x="6573" y="2215"/>
                    <a:pt x="6406" y="2143"/>
                  </a:cubicBezTo>
                  <a:lnTo>
                    <a:pt x="6406" y="2143"/>
                  </a:lnTo>
                  <a:cubicBezTo>
                    <a:pt x="6775" y="2262"/>
                    <a:pt x="6883" y="2000"/>
                    <a:pt x="7180" y="1976"/>
                  </a:cubicBezTo>
                  <a:cubicBezTo>
                    <a:pt x="6859" y="1715"/>
                    <a:pt x="6668" y="1929"/>
                    <a:pt x="6442" y="2012"/>
                  </a:cubicBezTo>
                  <a:lnTo>
                    <a:pt x="6442" y="2012"/>
                  </a:lnTo>
                  <a:cubicBezTo>
                    <a:pt x="6990" y="1786"/>
                    <a:pt x="6871" y="1476"/>
                    <a:pt x="7085" y="1226"/>
                  </a:cubicBezTo>
                  <a:cubicBezTo>
                    <a:pt x="6823" y="1441"/>
                    <a:pt x="6514" y="1322"/>
                    <a:pt x="6299" y="1857"/>
                  </a:cubicBezTo>
                  <a:lnTo>
                    <a:pt x="6299" y="1857"/>
                  </a:lnTo>
                  <a:cubicBezTo>
                    <a:pt x="6383" y="1643"/>
                    <a:pt x="6597" y="1441"/>
                    <a:pt x="6323" y="1131"/>
                  </a:cubicBezTo>
                  <a:cubicBezTo>
                    <a:pt x="6311" y="1429"/>
                    <a:pt x="6037" y="1536"/>
                    <a:pt x="6156" y="1893"/>
                  </a:cubicBezTo>
                  <a:lnTo>
                    <a:pt x="6156" y="1893"/>
                  </a:lnTo>
                  <a:cubicBezTo>
                    <a:pt x="6085" y="1738"/>
                    <a:pt x="6204" y="1500"/>
                    <a:pt x="5763" y="1345"/>
                  </a:cubicBezTo>
                  <a:cubicBezTo>
                    <a:pt x="5918" y="1512"/>
                    <a:pt x="5799" y="1548"/>
                    <a:pt x="5835" y="1715"/>
                  </a:cubicBezTo>
                  <a:cubicBezTo>
                    <a:pt x="5609" y="1667"/>
                    <a:pt x="5323" y="1893"/>
                    <a:pt x="5454" y="2119"/>
                  </a:cubicBezTo>
                  <a:cubicBezTo>
                    <a:pt x="5501" y="1941"/>
                    <a:pt x="5728" y="1905"/>
                    <a:pt x="5835" y="2060"/>
                  </a:cubicBezTo>
                  <a:cubicBezTo>
                    <a:pt x="5859" y="2084"/>
                    <a:pt x="5882" y="2131"/>
                    <a:pt x="5882" y="2179"/>
                  </a:cubicBezTo>
                  <a:cubicBezTo>
                    <a:pt x="5882" y="2238"/>
                    <a:pt x="5835" y="2346"/>
                    <a:pt x="5775" y="2346"/>
                  </a:cubicBezTo>
                  <a:cubicBezTo>
                    <a:pt x="5704" y="2357"/>
                    <a:pt x="5644" y="2274"/>
                    <a:pt x="5752" y="2215"/>
                  </a:cubicBezTo>
                  <a:cubicBezTo>
                    <a:pt x="5609" y="2179"/>
                    <a:pt x="5513" y="2334"/>
                    <a:pt x="5609" y="2441"/>
                  </a:cubicBezTo>
                  <a:cubicBezTo>
                    <a:pt x="5621" y="2441"/>
                    <a:pt x="5632" y="2453"/>
                    <a:pt x="5644" y="2465"/>
                  </a:cubicBezTo>
                  <a:lnTo>
                    <a:pt x="5644" y="2465"/>
                  </a:lnTo>
                  <a:cubicBezTo>
                    <a:pt x="5680" y="2488"/>
                    <a:pt x="5716" y="2488"/>
                    <a:pt x="5752" y="2488"/>
                  </a:cubicBezTo>
                  <a:cubicBezTo>
                    <a:pt x="5573" y="2738"/>
                    <a:pt x="5335" y="2941"/>
                    <a:pt x="5061" y="3084"/>
                  </a:cubicBezTo>
                  <a:cubicBezTo>
                    <a:pt x="5835" y="2596"/>
                    <a:pt x="5013" y="2191"/>
                    <a:pt x="5382" y="1798"/>
                  </a:cubicBezTo>
                  <a:lnTo>
                    <a:pt x="5347" y="1846"/>
                  </a:lnTo>
                  <a:cubicBezTo>
                    <a:pt x="5359" y="1822"/>
                    <a:pt x="5371" y="1810"/>
                    <a:pt x="5382" y="1798"/>
                  </a:cubicBezTo>
                  <a:cubicBezTo>
                    <a:pt x="5156" y="1929"/>
                    <a:pt x="5049" y="2036"/>
                    <a:pt x="5013" y="2155"/>
                  </a:cubicBezTo>
                  <a:cubicBezTo>
                    <a:pt x="4906" y="2453"/>
                    <a:pt x="5192" y="2572"/>
                    <a:pt x="5180" y="2727"/>
                  </a:cubicBezTo>
                  <a:cubicBezTo>
                    <a:pt x="5037" y="2619"/>
                    <a:pt x="4942" y="2655"/>
                    <a:pt x="4882" y="2798"/>
                  </a:cubicBezTo>
                  <a:cubicBezTo>
                    <a:pt x="5061" y="2774"/>
                    <a:pt x="5085" y="2953"/>
                    <a:pt x="4990" y="3048"/>
                  </a:cubicBezTo>
                  <a:cubicBezTo>
                    <a:pt x="4835" y="3179"/>
                    <a:pt x="4489" y="3215"/>
                    <a:pt x="4418" y="3620"/>
                  </a:cubicBezTo>
                  <a:cubicBezTo>
                    <a:pt x="4370" y="3667"/>
                    <a:pt x="4335" y="3727"/>
                    <a:pt x="4311" y="3786"/>
                  </a:cubicBezTo>
                  <a:cubicBezTo>
                    <a:pt x="4323" y="3727"/>
                    <a:pt x="4347" y="3655"/>
                    <a:pt x="4347" y="3596"/>
                  </a:cubicBezTo>
                  <a:cubicBezTo>
                    <a:pt x="4585" y="3250"/>
                    <a:pt x="4370" y="3000"/>
                    <a:pt x="4347" y="2786"/>
                  </a:cubicBezTo>
                  <a:cubicBezTo>
                    <a:pt x="4347" y="2643"/>
                    <a:pt x="4489" y="2548"/>
                    <a:pt x="4597" y="2679"/>
                  </a:cubicBezTo>
                  <a:cubicBezTo>
                    <a:pt x="4656" y="2548"/>
                    <a:pt x="4620" y="2441"/>
                    <a:pt x="4442" y="2417"/>
                  </a:cubicBezTo>
                  <a:cubicBezTo>
                    <a:pt x="4537" y="2310"/>
                    <a:pt x="4823" y="2417"/>
                    <a:pt x="4966" y="2143"/>
                  </a:cubicBezTo>
                  <a:cubicBezTo>
                    <a:pt x="5013" y="2036"/>
                    <a:pt x="5013" y="1869"/>
                    <a:pt x="4954" y="1619"/>
                  </a:cubicBezTo>
                  <a:lnTo>
                    <a:pt x="4954" y="1619"/>
                  </a:lnTo>
                  <a:cubicBezTo>
                    <a:pt x="4954" y="2167"/>
                    <a:pt x="4073" y="1869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43"/>
                    <a:pt x="4204" y="1846"/>
                  </a:cubicBezTo>
                  <a:cubicBezTo>
                    <a:pt x="4228" y="1869"/>
                    <a:pt x="4263" y="1893"/>
                    <a:pt x="4299" y="1905"/>
                  </a:cubicBezTo>
                  <a:lnTo>
                    <a:pt x="4311" y="1905"/>
                  </a:lnTo>
                  <a:cubicBezTo>
                    <a:pt x="4323" y="1905"/>
                    <a:pt x="4335" y="1905"/>
                    <a:pt x="4347" y="1905"/>
                  </a:cubicBezTo>
                  <a:cubicBezTo>
                    <a:pt x="4489" y="1893"/>
                    <a:pt x="4525" y="1715"/>
                    <a:pt x="4406" y="1655"/>
                  </a:cubicBezTo>
                  <a:cubicBezTo>
                    <a:pt x="4442" y="1762"/>
                    <a:pt x="4335" y="1774"/>
                    <a:pt x="4299" y="1726"/>
                  </a:cubicBezTo>
                  <a:cubicBezTo>
                    <a:pt x="4251" y="1679"/>
                    <a:pt x="4299" y="1572"/>
                    <a:pt x="4335" y="1524"/>
                  </a:cubicBezTo>
                  <a:cubicBezTo>
                    <a:pt x="4370" y="1500"/>
                    <a:pt x="4406" y="1476"/>
                    <a:pt x="4454" y="1476"/>
                  </a:cubicBezTo>
                  <a:cubicBezTo>
                    <a:pt x="4585" y="1476"/>
                    <a:pt x="4787" y="1548"/>
                    <a:pt x="4680" y="1786"/>
                  </a:cubicBezTo>
                  <a:cubicBezTo>
                    <a:pt x="4930" y="1715"/>
                    <a:pt x="4894" y="1369"/>
                    <a:pt x="4692" y="1238"/>
                  </a:cubicBezTo>
                  <a:cubicBezTo>
                    <a:pt x="4847" y="1143"/>
                    <a:pt x="4787" y="1036"/>
                    <a:pt x="5001" y="1024"/>
                  </a:cubicBezTo>
                  <a:cubicBezTo>
                    <a:pt x="4597" y="822"/>
                    <a:pt x="4513" y="1072"/>
                    <a:pt x="4347" y="1131"/>
                  </a:cubicBezTo>
                  <a:lnTo>
                    <a:pt x="4347" y="1131"/>
                  </a:lnTo>
                  <a:cubicBezTo>
                    <a:pt x="4680" y="964"/>
                    <a:pt x="4561" y="691"/>
                    <a:pt x="4763" y="476"/>
                  </a:cubicBezTo>
                  <a:cubicBezTo>
                    <a:pt x="4358" y="512"/>
                    <a:pt x="4370" y="798"/>
                    <a:pt x="4263" y="1012"/>
                  </a:cubicBezTo>
                  <a:lnTo>
                    <a:pt x="4263" y="1012"/>
                  </a:lnTo>
                  <a:cubicBezTo>
                    <a:pt x="4501" y="476"/>
                    <a:pt x="4192" y="345"/>
                    <a:pt x="4168" y="0"/>
                  </a:cubicBezTo>
                  <a:cubicBezTo>
                    <a:pt x="4132" y="345"/>
                    <a:pt x="3823" y="476"/>
                    <a:pt x="4061" y="1012"/>
                  </a:cubicBezTo>
                  <a:lnTo>
                    <a:pt x="4061" y="1012"/>
                  </a:lnTo>
                  <a:cubicBezTo>
                    <a:pt x="3966" y="798"/>
                    <a:pt x="3977" y="512"/>
                    <a:pt x="3561" y="476"/>
                  </a:cubicBezTo>
                  <a:cubicBezTo>
                    <a:pt x="3763" y="691"/>
                    <a:pt x="3644" y="964"/>
                    <a:pt x="3989" y="1131"/>
                  </a:cubicBezTo>
                  <a:lnTo>
                    <a:pt x="3989" y="1131"/>
                  </a:lnTo>
                  <a:cubicBezTo>
                    <a:pt x="3823" y="1072"/>
                    <a:pt x="3727" y="822"/>
                    <a:pt x="3323" y="1024"/>
                  </a:cubicBezTo>
                  <a:cubicBezTo>
                    <a:pt x="3537" y="1036"/>
                    <a:pt x="3489" y="1143"/>
                    <a:pt x="3632" y="1238"/>
                  </a:cubicBezTo>
                  <a:cubicBezTo>
                    <a:pt x="3442" y="1369"/>
                    <a:pt x="3394" y="1715"/>
                    <a:pt x="3644" y="1786"/>
                  </a:cubicBezTo>
                  <a:cubicBezTo>
                    <a:pt x="3549" y="1548"/>
                    <a:pt x="3739" y="1476"/>
                    <a:pt x="3870" y="1476"/>
                  </a:cubicBezTo>
                  <a:cubicBezTo>
                    <a:pt x="3918" y="1476"/>
                    <a:pt x="3954" y="1500"/>
                    <a:pt x="3989" y="1524"/>
                  </a:cubicBezTo>
                  <a:cubicBezTo>
                    <a:pt x="4025" y="1572"/>
                    <a:pt x="4073" y="1679"/>
                    <a:pt x="4037" y="1726"/>
                  </a:cubicBezTo>
                  <a:cubicBezTo>
                    <a:pt x="3989" y="1774"/>
                    <a:pt x="3882" y="1762"/>
                    <a:pt x="3918" y="1655"/>
                  </a:cubicBezTo>
                  <a:cubicBezTo>
                    <a:pt x="3799" y="1715"/>
                    <a:pt x="3847" y="1893"/>
                    <a:pt x="3977" y="1905"/>
                  </a:cubicBezTo>
                  <a:cubicBezTo>
                    <a:pt x="3989" y="1905"/>
                    <a:pt x="4001" y="1905"/>
                    <a:pt x="4025" y="1905"/>
                  </a:cubicBezTo>
                  <a:lnTo>
                    <a:pt x="4025" y="1905"/>
                  </a:lnTo>
                  <a:cubicBezTo>
                    <a:pt x="4061" y="1893"/>
                    <a:pt x="4097" y="1869"/>
                    <a:pt x="4120" y="1846"/>
                  </a:cubicBezTo>
                  <a:cubicBezTo>
                    <a:pt x="4180" y="2143"/>
                    <a:pt x="4156" y="2465"/>
                    <a:pt x="4049" y="2762"/>
                  </a:cubicBezTo>
                  <a:cubicBezTo>
                    <a:pt x="4251" y="1869"/>
                    <a:pt x="3382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31"/>
                    <a:pt x="3370" y="1619"/>
                  </a:cubicBezTo>
                  <a:cubicBezTo>
                    <a:pt x="3299" y="1869"/>
                    <a:pt x="3311" y="2024"/>
                    <a:pt x="3358" y="2143"/>
                  </a:cubicBezTo>
                  <a:cubicBezTo>
                    <a:pt x="3501" y="2417"/>
                    <a:pt x="3787" y="2310"/>
                    <a:pt x="3882" y="2417"/>
                  </a:cubicBezTo>
                  <a:cubicBezTo>
                    <a:pt x="3704" y="2441"/>
                    <a:pt x="3668" y="2548"/>
                    <a:pt x="3727" y="2679"/>
                  </a:cubicBezTo>
                  <a:cubicBezTo>
                    <a:pt x="3835" y="2548"/>
                    <a:pt x="3977" y="2643"/>
                    <a:pt x="3977" y="2786"/>
                  </a:cubicBezTo>
                  <a:cubicBezTo>
                    <a:pt x="3977" y="2989"/>
                    <a:pt x="3739" y="3250"/>
                    <a:pt x="3977" y="3596"/>
                  </a:cubicBezTo>
                  <a:cubicBezTo>
                    <a:pt x="3977" y="3655"/>
                    <a:pt x="4001" y="3727"/>
                    <a:pt x="4013" y="3786"/>
                  </a:cubicBezTo>
                  <a:cubicBezTo>
                    <a:pt x="3989" y="3727"/>
                    <a:pt x="3942" y="3667"/>
                    <a:pt x="3906" y="3620"/>
                  </a:cubicBezTo>
                  <a:cubicBezTo>
                    <a:pt x="3835" y="3215"/>
                    <a:pt x="3489" y="3179"/>
                    <a:pt x="3346" y="3036"/>
                  </a:cubicBezTo>
                  <a:cubicBezTo>
                    <a:pt x="3239" y="2953"/>
                    <a:pt x="3263" y="2774"/>
                    <a:pt x="3442" y="2798"/>
                  </a:cubicBezTo>
                  <a:cubicBezTo>
                    <a:pt x="3394" y="2655"/>
                    <a:pt x="3299" y="2619"/>
                    <a:pt x="3144" y="2715"/>
                  </a:cubicBezTo>
                  <a:cubicBezTo>
                    <a:pt x="3132" y="2572"/>
                    <a:pt x="3418" y="2441"/>
                    <a:pt x="3311" y="2155"/>
                  </a:cubicBezTo>
                  <a:cubicBezTo>
                    <a:pt x="3275" y="2036"/>
                    <a:pt x="3168" y="1929"/>
                    <a:pt x="2942" y="1798"/>
                  </a:cubicBezTo>
                  <a:cubicBezTo>
                    <a:pt x="3311" y="2179"/>
                    <a:pt x="2489" y="2596"/>
                    <a:pt x="3263" y="3072"/>
                  </a:cubicBezTo>
                  <a:cubicBezTo>
                    <a:pt x="2989" y="2941"/>
                    <a:pt x="2739" y="2738"/>
                    <a:pt x="2573" y="2477"/>
                  </a:cubicBezTo>
                  <a:cubicBezTo>
                    <a:pt x="2608" y="2488"/>
                    <a:pt x="2644" y="2477"/>
                    <a:pt x="2680" y="2465"/>
                  </a:cubicBezTo>
                  <a:lnTo>
                    <a:pt x="2680" y="2465"/>
                  </a:lnTo>
                  <a:cubicBezTo>
                    <a:pt x="2692" y="2453"/>
                    <a:pt x="2692" y="2441"/>
                    <a:pt x="2704" y="2429"/>
                  </a:cubicBezTo>
                  <a:cubicBezTo>
                    <a:pt x="2787" y="2346"/>
                    <a:pt x="2715" y="2191"/>
                    <a:pt x="2596" y="2203"/>
                  </a:cubicBezTo>
                  <a:lnTo>
                    <a:pt x="2573" y="2203"/>
                  </a:lnTo>
                  <a:cubicBezTo>
                    <a:pt x="2668" y="2262"/>
                    <a:pt x="2608" y="2346"/>
                    <a:pt x="2549" y="2346"/>
                  </a:cubicBezTo>
                  <a:cubicBezTo>
                    <a:pt x="2477" y="2334"/>
                    <a:pt x="2430" y="2227"/>
                    <a:pt x="2430" y="2179"/>
                  </a:cubicBezTo>
                  <a:cubicBezTo>
                    <a:pt x="2430" y="2131"/>
                    <a:pt x="2453" y="2084"/>
                    <a:pt x="2489" y="2048"/>
                  </a:cubicBezTo>
                  <a:cubicBezTo>
                    <a:pt x="2573" y="1953"/>
                    <a:pt x="2763" y="1869"/>
                    <a:pt x="2858" y="2107"/>
                  </a:cubicBezTo>
                  <a:cubicBezTo>
                    <a:pt x="2989" y="1881"/>
                    <a:pt x="2715" y="1667"/>
                    <a:pt x="2477" y="1715"/>
                  </a:cubicBezTo>
                  <a:cubicBezTo>
                    <a:pt x="2513" y="1536"/>
                    <a:pt x="2406" y="1512"/>
                    <a:pt x="2549" y="1345"/>
                  </a:cubicBezTo>
                  <a:cubicBezTo>
                    <a:pt x="2120" y="1488"/>
                    <a:pt x="2227" y="1726"/>
                    <a:pt x="2156" y="1893"/>
                  </a:cubicBezTo>
                  <a:lnTo>
                    <a:pt x="2156" y="1893"/>
                  </a:lnTo>
                  <a:cubicBezTo>
                    <a:pt x="2275" y="1524"/>
                    <a:pt x="2001" y="1417"/>
                    <a:pt x="1989" y="1119"/>
                  </a:cubicBezTo>
                  <a:cubicBezTo>
                    <a:pt x="1727" y="1441"/>
                    <a:pt x="1942" y="1631"/>
                    <a:pt x="2013" y="1857"/>
                  </a:cubicBezTo>
                  <a:lnTo>
                    <a:pt x="2013" y="1857"/>
                  </a:lnTo>
                  <a:cubicBezTo>
                    <a:pt x="1799" y="1310"/>
                    <a:pt x="1489" y="1429"/>
                    <a:pt x="1227" y="1214"/>
                  </a:cubicBezTo>
                  <a:cubicBezTo>
                    <a:pt x="1453" y="1476"/>
                    <a:pt x="1322" y="1786"/>
                    <a:pt x="1870" y="2000"/>
                  </a:cubicBezTo>
                  <a:lnTo>
                    <a:pt x="1870" y="2000"/>
                  </a:lnTo>
                  <a:cubicBezTo>
                    <a:pt x="1656" y="1917"/>
                    <a:pt x="1453" y="1703"/>
                    <a:pt x="1144" y="1965"/>
                  </a:cubicBezTo>
                  <a:cubicBezTo>
                    <a:pt x="1441" y="1988"/>
                    <a:pt x="1549" y="2262"/>
                    <a:pt x="1906" y="2143"/>
                  </a:cubicBezTo>
                  <a:lnTo>
                    <a:pt x="1906" y="2143"/>
                  </a:lnTo>
                  <a:cubicBezTo>
                    <a:pt x="1751" y="2215"/>
                    <a:pt x="1513" y="2096"/>
                    <a:pt x="1358" y="2536"/>
                  </a:cubicBezTo>
                  <a:cubicBezTo>
                    <a:pt x="1525" y="2381"/>
                    <a:pt x="1561" y="2500"/>
                    <a:pt x="1727" y="2465"/>
                  </a:cubicBezTo>
                  <a:cubicBezTo>
                    <a:pt x="1680" y="2691"/>
                    <a:pt x="1894" y="2965"/>
                    <a:pt x="2132" y="2846"/>
                  </a:cubicBezTo>
                  <a:cubicBezTo>
                    <a:pt x="1953" y="2798"/>
                    <a:pt x="1918" y="2560"/>
                    <a:pt x="2072" y="2465"/>
                  </a:cubicBezTo>
                  <a:cubicBezTo>
                    <a:pt x="2096" y="2429"/>
                    <a:pt x="2144" y="2417"/>
                    <a:pt x="2192" y="2417"/>
                  </a:cubicBezTo>
                  <a:cubicBezTo>
                    <a:pt x="2251" y="2417"/>
                    <a:pt x="2346" y="2465"/>
                    <a:pt x="2358" y="2524"/>
                  </a:cubicBezTo>
                  <a:cubicBezTo>
                    <a:pt x="2370" y="2596"/>
                    <a:pt x="2287" y="2655"/>
                    <a:pt x="2227" y="2548"/>
                  </a:cubicBezTo>
                  <a:cubicBezTo>
                    <a:pt x="2180" y="2679"/>
                    <a:pt x="2346" y="2786"/>
                    <a:pt x="2442" y="2691"/>
                  </a:cubicBezTo>
                  <a:cubicBezTo>
                    <a:pt x="2453" y="2679"/>
                    <a:pt x="2465" y="2667"/>
                    <a:pt x="2477" y="2655"/>
                  </a:cubicBezTo>
                  <a:cubicBezTo>
                    <a:pt x="2477" y="2655"/>
                    <a:pt x="2477" y="2655"/>
                    <a:pt x="2477" y="2643"/>
                  </a:cubicBezTo>
                  <a:cubicBezTo>
                    <a:pt x="2489" y="2619"/>
                    <a:pt x="2501" y="2584"/>
                    <a:pt x="2489" y="2548"/>
                  </a:cubicBezTo>
                  <a:cubicBezTo>
                    <a:pt x="2751" y="2715"/>
                    <a:pt x="2954" y="2953"/>
                    <a:pt x="3085" y="3239"/>
                  </a:cubicBezTo>
                  <a:cubicBezTo>
                    <a:pt x="2608" y="2465"/>
                    <a:pt x="2192" y="3286"/>
                    <a:pt x="1811" y="2905"/>
                  </a:cubicBezTo>
                  <a:cubicBezTo>
                    <a:pt x="1942" y="3143"/>
                    <a:pt x="2049" y="3250"/>
                    <a:pt x="2168" y="3286"/>
                  </a:cubicBezTo>
                  <a:cubicBezTo>
                    <a:pt x="2465" y="3381"/>
                    <a:pt x="2584" y="3108"/>
                    <a:pt x="2739" y="3119"/>
                  </a:cubicBezTo>
                  <a:cubicBezTo>
                    <a:pt x="2632" y="3262"/>
                    <a:pt x="2668" y="3358"/>
                    <a:pt x="2811" y="3417"/>
                  </a:cubicBezTo>
                  <a:cubicBezTo>
                    <a:pt x="2787" y="3239"/>
                    <a:pt x="2954" y="3215"/>
                    <a:pt x="3049" y="3310"/>
                  </a:cubicBezTo>
                  <a:cubicBezTo>
                    <a:pt x="3192" y="3465"/>
                    <a:pt x="3227" y="3810"/>
                    <a:pt x="3632" y="3881"/>
                  </a:cubicBezTo>
                  <a:cubicBezTo>
                    <a:pt x="3680" y="3917"/>
                    <a:pt x="3739" y="3953"/>
                    <a:pt x="3799" y="3989"/>
                  </a:cubicBezTo>
                  <a:cubicBezTo>
                    <a:pt x="3739" y="3965"/>
                    <a:pt x="3668" y="3953"/>
                    <a:pt x="3608" y="3941"/>
                  </a:cubicBezTo>
                  <a:cubicBezTo>
                    <a:pt x="3263" y="3715"/>
                    <a:pt x="3013" y="3929"/>
                    <a:pt x="2799" y="3941"/>
                  </a:cubicBezTo>
                  <a:cubicBezTo>
                    <a:pt x="2656" y="3941"/>
                    <a:pt x="2561" y="3810"/>
                    <a:pt x="2692" y="3703"/>
                  </a:cubicBezTo>
                  <a:cubicBezTo>
                    <a:pt x="2561" y="3631"/>
                    <a:pt x="2453" y="3679"/>
                    <a:pt x="2430" y="3846"/>
                  </a:cubicBezTo>
                  <a:cubicBezTo>
                    <a:pt x="2323" y="3750"/>
                    <a:pt x="2430" y="3465"/>
                    <a:pt x="2156" y="3322"/>
                  </a:cubicBezTo>
                  <a:cubicBezTo>
                    <a:pt x="2049" y="3274"/>
                    <a:pt x="1882" y="3274"/>
                    <a:pt x="1632" y="3346"/>
                  </a:cubicBezTo>
                  <a:lnTo>
                    <a:pt x="1632" y="3346"/>
                  </a:lnTo>
                  <a:cubicBezTo>
                    <a:pt x="2180" y="3346"/>
                    <a:pt x="1882" y="4227"/>
                    <a:pt x="2775" y="4012"/>
                  </a:cubicBezTo>
                  <a:cubicBezTo>
                    <a:pt x="2477" y="4120"/>
                    <a:pt x="2156" y="4143"/>
                    <a:pt x="1858" y="4084"/>
                  </a:cubicBezTo>
                  <a:cubicBezTo>
                    <a:pt x="1882" y="4060"/>
                    <a:pt x="1906" y="4036"/>
                    <a:pt x="1918" y="4001"/>
                  </a:cubicBezTo>
                  <a:cubicBezTo>
                    <a:pt x="1918" y="3989"/>
                    <a:pt x="1918" y="3989"/>
                    <a:pt x="1918" y="3989"/>
                  </a:cubicBezTo>
                  <a:cubicBezTo>
                    <a:pt x="1953" y="3834"/>
                    <a:pt x="1751" y="3750"/>
                    <a:pt x="1668" y="3881"/>
                  </a:cubicBezTo>
                  <a:cubicBezTo>
                    <a:pt x="1775" y="3858"/>
                    <a:pt x="1799" y="3953"/>
                    <a:pt x="1739" y="4001"/>
                  </a:cubicBezTo>
                  <a:cubicBezTo>
                    <a:pt x="1691" y="4036"/>
                    <a:pt x="1584" y="4001"/>
                    <a:pt x="1549" y="3953"/>
                  </a:cubicBezTo>
                  <a:cubicBezTo>
                    <a:pt x="1513" y="3917"/>
                    <a:pt x="1489" y="3881"/>
                    <a:pt x="1489" y="3834"/>
                  </a:cubicBezTo>
                  <a:cubicBezTo>
                    <a:pt x="1489" y="3703"/>
                    <a:pt x="1561" y="3512"/>
                    <a:pt x="1799" y="3608"/>
                  </a:cubicBezTo>
                  <a:cubicBezTo>
                    <a:pt x="1727" y="3358"/>
                    <a:pt x="1382" y="3405"/>
                    <a:pt x="1251" y="3596"/>
                  </a:cubicBezTo>
                  <a:cubicBezTo>
                    <a:pt x="1156" y="3453"/>
                    <a:pt x="1060" y="3500"/>
                    <a:pt x="1037" y="3286"/>
                  </a:cubicBezTo>
                  <a:cubicBezTo>
                    <a:pt x="834" y="3703"/>
                    <a:pt x="1084" y="3786"/>
                    <a:pt x="1144" y="3953"/>
                  </a:cubicBezTo>
                  <a:lnTo>
                    <a:pt x="1144" y="3953"/>
                  </a:lnTo>
                  <a:cubicBezTo>
                    <a:pt x="977" y="3608"/>
                    <a:pt x="703" y="3727"/>
                    <a:pt x="489" y="3524"/>
                  </a:cubicBezTo>
                  <a:cubicBezTo>
                    <a:pt x="525" y="3941"/>
                    <a:pt x="810" y="3929"/>
                    <a:pt x="1025" y="4024"/>
                  </a:cubicBezTo>
                  <a:lnTo>
                    <a:pt x="1025" y="4024"/>
                  </a:lnTo>
                  <a:cubicBezTo>
                    <a:pt x="465" y="3798"/>
                    <a:pt x="346" y="4096"/>
                    <a:pt x="1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78" y="3870"/>
                    <a:pt x="5097" y="3893"/>
                  </a:cubicBezTo>
                  <a:cubicBezTo>
                    <a:pt x="5275" y="3965"/>
                    <a:pt x="5454" y="4036"/>
                    <a:pt x="5644" y="4096"/>
                  </a:cubicBezTo>
                  <a:cubicBezTo>
                    <a:pt x="5716" y="4108"/>
                    <a:pt x="5787" y="4120"/>
                    <a:pt x="5871" y="4131"/>
                  </a:cubicBezTo>
                  <a:cubicBezTo>
                    <a:pt x="5787" y="4131"/>
                    <a:pt x="5716" y="4143"/>
                    <a:pt x="5644" y="4167"/>
                  </a:cubicBezTo>
                  <a:cubicBezTo>
                    <a:pt x="5454" y="4215"/>
                    <a:pt x="5275" y="4286"/>
                    <a:pt x="5097" y="4370"/>
                  </a:cubicBezTo>
                  <a:cubicBezTo>
                    <a:pt x="4978" y="4393"/>
                    <a:pt x="4870" y="4370"/>
                    <a:pt x="4763" y="4322"/>
                  </a:cubicBezTo>
                  <a:cubicBezTo>
                    <a:pt x="4942" y="4322"/>
                    <a:pt x="5097" y="4251"/>
                    <a:pt x="5216" y="4131"/>
                  </a:cubicBezTo>
                  <a:cubicBezTo>
                    <a:pt x="5097" y="4001"/>
                    <a:pt x="4930" y="3929"/>
                    <a:pt x="4763" y="3941"/>
                  </a:cubicBezTo>
                  <a:close/>
                  <a:moveTo>
                    <a:pt x="5180" y="5013"/>
                  </a:moveTo>
                  <a:close/>
                  <a:moveTo>
                    <a:pt x="4894" y="4893"/>
                  </a:moveTo>
                  <a:cubicBezTo>
                    <a:pt x="4906" y="4727"/>
                    <a:pt x="4835" y="4572"/>
                    <a:pt x="4716" y="4453"/>
                  </a:cubicBezTo>
                  <a:cubicBezTo>
                    <a:pt x="4823" y="4489"/>
                    <a:pt x="4918" y="4548"/>
                    <a:pt x="4978" y="4643"/>
                  </a:cubicBezTo>
                  <a:cubicBezTo>
                    <a:pt x="5049" y="4834"/>
                    <a:pt x="5132" y="5013"/>
                    <a:pt x="5228" y="5179"/>
                  </a:cubicBezTo>
                  <a:cubicBezTo>
                    <a:pt x="5263" y="5239"/>
                    <a:pt x="5311" y="5310"/>
                    <a:pt x="5359" y="5370"/>
                  </a:cubicBezTo>
                  <a:cubicBezTo>
                    <a:pt x="5299" y="5310"/>
                    <a:pt x="5228" y="5263"/>
                    <a:pt x="5168" y="5227"/>
                  </a:cubicBezTo>
                  <a:cubicBezTo>
                    <a:pt x="5001" y="5144"/>
                    <a:pt x="4823" y="5060"/>
                    <a:pt x="4644" y="4989"/>
                  </a:cubicBezTo>
                  <a:cubicBezTo>
                    <a:pt x="4549" y="4929"/>
                    <a:pt x="4478" y="4834"/>
                    <a:pt x="4442" y="4715"/>
                  </a:cubicBezTo>
                  <a:cubicBezTo>
                    <a:pt x="4561" y="4846"/>
                    <a:pt x="4728" y="4905"/>
                    <a:pt x="4894" y="4893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3" y="3203"/>
                    <a:pt x="5001" y="3119"/>
                    <a:pt x="5168" y="3024"/>
                  </a:cubicBezTo>
                  <a:cubicBezTo>
                    <a:pt x="5240" y="2989"/>
                    <a:pt x="5299" y="2941"/>
                    <a:pt x="5359" y="2893"/>
                  </a:cubicBezTo>
                  <a:cubicBezTo>
                    <a:pt x="5311" y="2953"/>
                    <a:pt x="5263" y="3012"/>
                    <a:pt x="5228" y="3084"/>
                  </a:cubicBezTo>
                  <a:cubicBezTo>
                    <a:pt x="5132" y="3250"/>
                    <a:pt x="5049" y="3429"/>
                    <a:pt x="4990" y="3620"/>
                  </a:cubicBezTo>
                  <a:cubicBezTo>
                    <a:pt x="4918" y="3715"/>
                    <a:pt x="4823" y="3774"/>
                    <a:pt x="4716" y="3810"/>
                  </a:cubicBezTo>
                  <a:cubicBezTo>
                    <a:pt x="4847" y="3691"/>
                    <a:pt x="4906" y="3536"/>
                    <a:pt x="4906" y="3369"/>
                  </a:cubicBezTo>
                  <a:cubicBezTo>
                    <a:pt x="4728" y="3358"/>
                    <a:pt x="4573" y="3429"/>
                    <a:pt x="4454" y="3548"/>
                  </a:cubicBezTo>
                  <a:cubicBezTo>
                    <a:pt x="4478" y="3441"/>
                    <a:pt x="4549" y="3334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81"/>
                    <a:pt x="3858" y="3274"/>
                    <a:pt x="3882" y="3155"/>
                  </a:cubicBezTo>
                  <a:cubicBezTo>
                    <a:pt x="3966" y="2977"/>
                    <a:pt x="4037" y="2798"/>
                    <a:pt x="4085" y="2608"/>
                  </a:cubicBezTo>
                  <a:cubicBezTo>
                    <a:pt x="4108" y="2536"/>
                    <a:pt x="4120" y="2465"/>
                    <a:pt x="4120" y="2381"/>
                  </a:cubicBezTo>
                  <a:cubicBezTo>
                    <a:pt x="4132" y="2465"/>
                    <a:pt x="4144" y="2536"/>
                    <a:pt x="4156" y="2608"/>
                  </a:cubicBezTo>
                  <a:cubicBezTo>
                    <a:pt x="4216" y="2798"/>
                    <a:pt x="4287" y="2977"/>
                    <a:pt x="4358" y="3155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8" y="3322"/>
                    <a:pt x="4358" y="3036"/>
                    <a:pt x="4120" y="3036"/>
                  </a:cubicBezTo>
                  <a:cubicBezTo>
                    <a:pt x="3894" y="3036"/>
                    <a:pt x="3775" y="3322"/>
                    <a:pt x="3930" y="3489"/>
                  </a:cubicBezTo>
                  <a:close/>
                  <a:moveTo>
                    <a:pt x="4120" y="5215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0" y="4870"/>
                    <a:pt x="4382" y="4989"/>
                    <a:pt x="4358" y="5096"/>
                  </a:cubicBezTo>
                  <a:cubicBezTo>
                    <a:pt x="4287" y="5274"/>
                    <a:pt x="4216" y="5453"/>
                    <a:pt x="4156" y="5644"/>
                  </a:cubicBezTo>
                  <a:cubicBezTo>
                    <a:pt x="4144" y="5715"/>
                    <a:pt x="4132" y="5798"/>
                    <a:pt x="4120" y="5870"/>
                  </a:cubicBezTo>
                  <a:cubicBezTo>
                    <a:pt x="4120" y="5798"/>
                    <a:pt x="4108" y="5715"/>
                    <a:pt x="4085" y="5644"/>
                  </a:cubicBezTo>
                  <a:cubicBezTo>
                    <a:pt x="4025" y="5453"/>
                    <a:pt x="3966" y="5274"/>
                    <a:pt x="3882" y="5096"/>
                  </a:cubicBezTo>
                  <a:cubicBezTo>
                    <a:pt x="3858" y="4989"/>
                    <a:pt x="3882" y="4870"/>
                    <a:pt x="3930" y="4774"/>
                  </a:cubicBezTo>
                  <a:cubicBezTo>
                    <a:pt x="3930" y="4941"/>
                    <a:pt x="4001" y="5108"/>
                    <a:pt x="4132" y="5215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46" y="3524"/>
                    <a:pt x="3406" y="3691"/>
                    <a:pt x="3537" y="3798"/>
                  </a:cubicBezTo>
                  <a:cubicBezTo>
                    <a:pt x="3418" y="3774"/>
                    <a:pt x="3323" y="3703"/>
                    <a:pt x="3263" y="3608"/>
                  </a:cubicBezTo>
                  <a:cubicBezTo>
                    <a:pt x="3192" y="3429"/>
                    <a:pt x="3108" y="3250"/>
                    <a:pt x="3025" y="3072"/>
                  </a:cubicBezTo>
                  <a:cubicBezTo>
                    <a:pt x="2989" y="3012"/>
                    <a:pt x="2942" y="2953"/>
                    <a:pt x="2882" y="2893"/>
                  </a:cubicBezTo>
                  <a:cubicBezTo>
                    <a:pt x="2942" y="2941"/>
                    <a:pt x="3013" y="2977"/>
                    <a:pt x="3073" y="3024"/>
                  </a:cubicBezTo>
                  <a:cubicBezTo>
                    <a:pt x="3239" y="3119"/>
                    <a:pt x="3418" y="3191"/>
                    <a:pt x="3608" y="3262"/>
                  </a:cubicBezTo>
                  <a:cubicBezTo>
                    <a:pt x="3704" y="3334"/>
                    <a:pt x="3763" y="3417"/>
                    <a:pt x="3799" y="3536"/>
                  </a:cubicBezTo>
                  <a:cubicBezTo>
                    <a:pt x="3680" y="3417"/>
                    <a:pt x="3525" y="3346"/>
                    <a:pt x="3358" y="3358"/>
                  </a:cubicBezTo>
                  <a:close/>
                  <a:moveTo>
                    <a:pt x="3799" y="4715"/>
                  </a:moveTo>
                  <a:cubicBezTo>
                    <a:pt x="3763" y="4822"/>
                    <a:pt x="3692" y="4917"/>
                    <a:pt x="3596" y="4977"/>
                  </a:cubicBezTo>
                  <a:cubicBezTo>
                    <a:pt x="3418" y="5048"/>
                    <a:pt x="3239" y="5132"/>
                    <a:pt x="3073" y="5227"/>
                  </a:cubicBezTo>
                  <a:cubicBezTo>
                    <a:pt x="3013" y="5263"/>
                    <a:pt x="2942" y="5310"/>
                    <a:pt x="2882" y="5358"/>
                  </a:cubicBezTo>
                  <a:cubicBezTo>
                    <a:pt x="2930" y="5298"/>
                    <a:pt x="2977" y="5239"/>
                    <a:pt x="3013" y="5179"/>
                  </a:cubicBezTo>
                  <a:cubicBezTo>
                    <a:pt x="3108" y="5001"/>
                    <a:pt x="3192" y="4822"/>
                    <a:pt x="3263" y="4643"/>
                  </a:cubicBezTo>
                  <a:cubicBezTo>
                    <a:pt x="3323" y="4548"/>
                    <a:pt x="3418" y="4477"/>
                    <a:pt x="3525" y="4441"/>
                  </a:cubicBezTo>
                  <a:cubicBezTo>
                    <a:pt x="3406" y="4560"/>
                    <a:pt x="3335" y="4727"/>
                    <a:pt x="3346" y="4893"/>
                  </a:cubicBezTo>
                  <a:cubicBezTo>
                    <a:pt x="3513" y="4905"/>
                    <a:pt x="3692" y="4846"/>
                    <a:pt x="3811" y="4715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87" y="4036"/>
                    <a:pt x="2965" y="3965"/>
                    <a:pt x="3144" y="3893"/>
                  </a:cubicBezTo>
                  <a:cubicBezTo>
                    <a:pt x="3251" y="3870"/>
                    <a:pt x="3370" y="3881"/>
                    <a:pt x="3466" y="3941"/>
                  </a:cubicBezTo>
                  <a:cubicBezTo>
                    <a:pt x="3299" y="3929"/>
                    <a:pt x="3132" y="4001"/>
                    <a:pt x="3025" y="4131"/>
                  </a:cubicBezTo>
                  <a:cubicBezTo>
                    <a:pt x="3132" y="4251"/>
                    <a:pt x="3299" y="4322"/>
                    <a:pt x="3466" y="4322"/>
                  </a:cubicBezTo>
                  <a:cubicBezTo>
                    <a:pt x="3370" y="4370"/>
                    <a:pt x="3251" y="4393"/>
                    <a:pt x="3144" y="4370"/>
                  </a:cubicBezTo>
                  <a:cubicBezTo>
                    <a:pt x="2965" y="4286"/>
                    <a:pt x="2787" y="4227"/>
                    <a:pt x="2596" y="4167"/>
                  </a:cubicBezTo>
                  <a:cubicBezTo>
                    <a:pt x="2525" y="4143"/>
                    <a:pt x="2442" y="4131"/>
                    <a:pt x="2370" y="4131"/>
                  </a:cubicBezTo>
                  <a:cubicBezTo>
                    <a:pt x="2453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26"/>
            <p:cNvSpPr/>
            <p:nvPr/>
          </p:nvSpPr>
          <p:spPr>
            <a:xfrm>
              <a:off x="5626275" y="1154450"/>
              <a:ext cx="207500" cy="206875"/>
            </a:xfrm>
            <a:custGeom>
              <a:avLst/>
              <a:gdLst/>
              <a:ahLst/>
              <a:cxnLst/>
              <a:rect l="l" t="t" r="r" b="b"/>
              <a:pathLst>
                <a:path w="8300" h="8275" extrusionOk="0">
                  <a:moveTo>
                    <a:pt x="1" y="4131"/>
                  </a:moveTo>
                  <a:cubicBezTo>
                    <a:pt x="334" y="4155"/>
                    <a:pt x="465" y="4465"/>
                    <a:pt x="1001" y="4227"/>
                  </a:cubicBezTo>
                  <a:lnTo>
                    <a:pt x="1001" y="4227"/>
                  </a:lnTo>
                  <a:cubicBezTo>
                    <a:pt x="799" y="4334"/>
                    <a:pt x="501" y="4322"/>
                    <a:pt x="465" y="4727"/>
                  </a:cubicBezTo>
                  <a:cubicBezTo>
                    <a:pt x="692" y="4524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73" y="4477"/>
                    <a:pt x="822" y="4560"/>
                    <a:pt x="1025" y="4977"/>
                  </a:cubicBezTo>
                  <a:cubicBezTo>
                    <a:pt x="1037" y="4751"/>
                    <a:pt x="1132" y="4798"/>
                    <a:pt x="1227" y="4655"/>
                  </a:cubicBezTo>
                  <a:cubicBezTo>
                    <a:pt x="1358" y="4858"/>
                    <a:pt x="1715" y="4905"/>
                    <a:pt x="1787" y="4643"/>
                  </a:cubicBezTo>
                  <a:cubicBezTo>
                    <a:pt x="1549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61" y="4262"/>
                    <a:pt x="1680" y="4215"/>
                    <a:pt x="1727" y="4262"/>
                  </a:cubicBezTo>
                  <a:cubicBezTo>
                    <a:pt x="1775" y="4298"/>
                    <a:pt x="1751" y="4405"/>
                    <a:pt x="1644" y="4370"/>
                  </a:cubicBezTo>
                  <a:cubicBezTo>
                    <a:pt x="1715" y="4489"/>
                    <a:pt x="1894" y="4453"/>
                    <a:pt x="1894" y="4310"/>
                  </a:cubicBezTo>
                  <a:cubicBezTo>
                    <a:pt x="1906" y="4298"/>
                    <a:pt x="1906" y="4286"/>
                    <a:pt x="1894" y="4274"/>
                  </a:cubicBezTo>
                  <a:lnTo>
                    <a:pt x="1894" y="4262"/>
                  </a:lnTo>
                  <a:cubicBezTo>
                    <a:pt x="1894" y="4227"/>
                    <a:pt x="1870" y="4191"/>
                    <a:pt x="1835" y="4167"/>
                  </a:cubicBezTo>
                  <a:cubicBezTo>
                    <a:pt x="2144" y="4108"/>
                    <a:pt x="2466" y="4131"/>
                    <a:pt x="2751" y="4239"/>
                  </a:cubicBezTo>
                  <a:lnTo>
                    <a:pt x="2751" y="4239"/>
                  </a:lnTo>
                  <a:cubicBezTo>
                    <a:pt x="1870" y="4036"/>
                    <a:pt x="2156" y="4905"/>
                    <a:pt x="1620" y="4917"/>
                  </a:cubicBezTo>
                  <a:lnTo>
                    <a:pt x="1620" y="4917"/>
                  </a:lnTo>
                  <a:cubicBezTo>
                    <a:pt x="1787" y="4977"/>
                    <a:pt x="1965" y="4989"/>
                    <a:pt x="2144" y="4929"/>
                  </a:cubicBezTo>
                  <a:cubicBezTo>
                    <a:pt x="2418" y="4786"/>
                    <a:pt x="2311" y="4501"/>
                    <a:pt x="2418" y="4405"/>
                  </a:cubicBezTo>
                  <a:cubicBezTo>
                    <a:pt x="2442" y="4584"/>
                    <a:pt x="2549" y="4632"/>
                    <a:pt x="2680" y="4572"/>
                  </a:cubicBezTo>
                  <a:cubicBezTo>
                    <a:pt x="2537" y="4453"/>
                    <a:pt x="2644" y="4310"/>
                    <a:pt x="2787" y="4322"/>
                  </a:cubicBezTo>
                  <a:cubicBezTo>
                    <a:pt x="2989" y="4322"/>
                    <a:pt x="3251" y="4548"/>
                    <a:pt x="3585" y="4322"/>
                  </a:cubicBezTo>
                  <a:cubicBezTo>
                    <a:pt x="3656" y="4310"/>
                    <a:pt x="3728" y="4298"/>
                    <a:pt x="3787" y="4274"/>
                  </a:cubicBezTo>
                  <a:cubicBezTo>
                    <a:pt x="3728" y="4310"/>
                    <a:pt x="3668" y="4346"/>
                    <a:pt x="3620" y="4382"/>
                  </a:cubicBezTo>
                  <a:cubicBezTo>
                    <a:pt x="3216" y="4453"/>
                    <a:pt x="3180" y="4798"/>
                    <a:pt x="3037" y="4953"/>
                  </a:cubicBezTo>
                  <a:cubicBezTo>
                    <a:pt x="2954" y="5048"/>
                    <a:pt x="2775" y="5024"/>
                    <a:pt x="2787" y="4846"/>
                  </a:cubicBezTo>
                  <a:cubicBezTo>
                    <a:pt x="2656" y="4893"/>
                    <a:pt x="2608" y="5001"/>
                    <a:pt x="2716" y="5144"/>
                  </a:cubicBezTo>
                  <a:cubicBezTo>
                    <a:pt x="2573" y="5155"/>
                    <a:pt x="2442" y="4882"/>
                    <a:pt x="2156" y="4977"/>
                  </a:cubicBezTo>
                  <a:cubicBezTo>
                    <a:pt x="2037" y="5013"/>
                    <a:pt x="1930" y="5120"/>
                    <a:pt x="1799" y="5358"/>
                  </a:cubicBezTo>
                  <a:cubicBezTo>
                    <a:pt x="1811" y="5334"/>
                    <a:pt x="1823" y="5322"/>
                    <a:pt x="1835" y="5310"/>
                  </a:cubicBezTo>
                  <a:cubicBezTo>
                    <a:pt x="1823" y="5322"/>
                    <a:pt x="1811" y="5334"/>
                    <a:pt x="1799" y="5358"/>
                  </a:cubicBezTo>
                  <a:cubicBezTo>
                    <a:pt x="2180" y="4977"/>
                    <a:pt x="2597" y="5798"/>
                    <a:pt x="3073" y="5024"/>
                  </a:cubicBezTo>
                  <a:lnTo>
                    <a:pt x="3073" y="5024"/>
                  </a:lnTo>
                  <a:cubicBezTo>
                    <a:pt x="2942" y="5310"/>
                    <a:pt x="2739" y="5548"/>
                    <a:pt x="2477" y="5727"/>
                  </a:cubicBezTo>
                  <a:cubicBezTo>
                    <a:pt x="2489" y="5679"/>
                    <a:pt x="2477" y="5644"/>
                    <a:pt x="2466" y="5620"/>
                  </a:cubicBezTo>
                  <a:lnTo>
                    <a:pt x="2466" y="5620"/>
                  </a:lnTo>
                  <a:cubicBezTo>
                    <a:pt x="2454" y="5608"/>
                    <a:pt x="2442" y="5596"/>
                    <a:pt x="2430" y="5584"/>
                  </a:cubicBezTo>
                  <a:cubicBezTo>
                    <a:pt x="2335" y="5489"/>
                    <a:pt x="2168" y="5584"/>
                    <a:pt x="2216" y="5715"/>
                  </a:cubicBezTo>
                  <a:cubicBezTo>
                    <a:pt x="2263" y="5620"/>
                    <a:pt x="2346" y="5679"/>
                    <a:pt x="2346" y="5751"/>
                  </a:cubicBezTo>
                  <a:cubicBezTo>
                    <a:pt x="2335" y="5810"/>
                    <a:pt x="2227" y="5858"/>
                    <a:pt x="2180" y="5858"/>
                  </a:cubicBezTo>
                  <a:cubicBezTo>
                    <a:pt x="2132" y="5858"/>
                    <a:pt x="2085" y="5834"/>
                    <a:pt x="2049" y="5810"/>
                  </a:cubicBezTo>
                  <a:cubicBezTo>
                    <a:pt x="1906" y="5703"/>
                    <a:pt x="1942" y="5477"/>
                    <a:pt x="2120" y="5429"/>
                  </a:cubicBezTo>
                  <a:cubicBezTo>
                    <a:pt x="1882" y="5298"/>
                    <a:pt x="1668" y="5584"/>
                    <a:pt x="1715" y="5810"/>
                  </a:cubicBezTo>
                  <a:cubicBezTo>
                    <a:pt x="1549" y="5775"/>
                    <a:pt x="1513" y="5882"/>
                    <a:pt x="1346" y="5739"/>
                  </a:cubicBezTo>
                  <a:cubicBezTo>
                    <a:pt x="1489" y="6179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37" y="6013"/>
                    <a:pt x="1430" y="6287"/>
                    <a:pt x="1132" y="6298"/>
                  </a:cubicBezTo>
                  <a:cubicBezTo>
                    <a:pt x="1442" y="6572"/>
                    <a:pt x="1644" y="6358"/>
                    <a:pt x="1858" y="6275"/>
                  </a:cubicBezTo>
                  <a:lnTo>
                    <a:pt x="1858" y="6275"/>
                  </a:lnTo>
                  <a:cubicBezTo>
                    <a:pt x="1311" y="6489"/>
                    <a:pt x="1442" y="6798"/>
                    <a:pt x="1215" y="7060"/>
                  </a:cubicBezTo>
                  <a:cubicBezTo>
                    <a:pt x="1477" y="6846"/>
                    <a:pt x="1787" y="6965"/>
                    <a:pt x="2001" y="6417"/>
                  </a:cubicBezTo>
                  <a:lnTo>
                    <a:pt x="2001" y="6417"/>
                  </a:lnTo>
                  <a:cubicBezTo>
                    <a:pt x="1930" y="6644"/>
                    <a:pt x="1704" y="6834"/>
                    <a:pt x="1977" y="7156"/>
                  </a:cubicBezTo>
                  <a:cubicBezTo>
                    <a:pt x="1989" y="6858"/>
                    <a:pt x="2263" y="6751"/>
                    <a:pt x="2144" y="6382"/>
                  </a:cubicBezTo>
                  <a:lnTo>
                    <a:pt x="2144" y="6382"/>
                  </a:lnTo>
                  <a:cubicBezTo>
                    <a:pt x="2216" y="6548"/>
                    <a:pt x="2108" y="6775"/>
                    <a:pt x="2537" y="6929"/>
                  </a:cubicBezTo>
                  <a:cubicBezTo>
                    <a:pt x="2394" y="6763"/>
                    <a:pt x="2501" y="6727"/>
                    <a:pt x="2466" y="6560"/>
                  </a:cubicBezTo>
                  <a:cubicBezTo>
                    <a:pt x="2692" y="6608"/>
                    <a:pt x="2978" y="6394"/>
                    <a:pt x="2847" y="6156"/>
                  </a:cubicBezTo>
                  <a:cubicBezTo>
                    <a:pt x="2799" y="6334"/>
                    <a:pt x="2573" y="6382"/>
                    <a:pt x="2477" y="6227"/>
                  </a:cubicBezTo>
                  <a:cubicBezTo>
                    <a:pt x="2442" y="6191"/>
                    <a:pt x="2418" y="6144"/>
                    <a:pt x="2418" y="6096"/>
                  </a:cubicBezTo>
                  <a:cubicBezTo>
                    <a:pt x="2418" y="6048"/>
                    <a:pt x="2466" y="5941"/>
                    <a:pt x="2537" y="5929"/>
                  </a:cubicBezTo>
                  <a:cubicBezTo>
                    <a:pt x="2597" y="5929"/>
                    <a:pt x="2656" y="6013"/>
                    <a:pt x="2561" y="6060"/>
                  </a:cubicBezTo>
                  <a:cubicBezTo>
                    <a:pt x="2692" y="6108"/>
                    <a:pt x="2787" y="5941"/>
                    <a:pt x="2692" y="5846"/>
                  </a:cubicBezTo>
                  <a:cubicBezTo>
                    <a:pt x="2680" y="5834"/>
                    <a:pt x="2668" y="5822"/>
                    <a:pt x="2668" y="5822"/>
                  </a:cubicBezTo>
                  <a:lnTo>
                    <a:pt x="2668" y="5822"/>
                  </a:lnTo>
                  <a:cubicBezTo>
                    <a:pt x="2632" y="5798"/>
                    <a:pt x="2597" y="5786"/>
                    <a:pt x="2561" y="5798"/>
                  </a:cubicBezTo>
                  <a:cubicBezTo>
                    <a:pt x="2727" y="5536"/>
                    <a:pt x="2966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lnTo>
                    <a:pt x="2966" y="6441"/>
                  </a:lnTo>
                  <a:cubicBezTo>
                    <a:pt x="2954" y="6453"/>
                    <a:pt x="2942" y="6465"/>
                    <a:pt x="2918" y="6477"/>
                  </a:cubicBezTo>
                  <a:cubicBezTo>
                    <a:pt x="3156" y="6358"/>
                    <a:pt x="3263" y="6239"/>
                    <a:pt x="3299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75" y="5667"/>
                    <a:pt x="3370" y="5620"/>
                    <a:pt x="3430" y="5489"/>
                  </a:cubicBezTo>
                  <a:cubicBezTo>
                    <a:pt x="3251" y="5501"/>
                    <a:pt x="3228" y="5334"/>
                    <a:pt x="3323" y="5239"/>
                  </a:cubicBezTo>
                  <a:cubicBezTo>
                    <a:pt x="3478" y="5096"/>
                    <a:pt x="3823" y="5072"/>
                    <a:pt x="3894" y="4655"/>
                  </a:cubicBezTo>
                  <a:cubicBezTo>
                    <a:pt x="3930" y="4608"/>
                    <a:pt x="3966" y="4548"/>
                    <a:pt x="4001" y="4489"/>
                  </a:cubicBezTo>
                  <a:cubicBezTo>
                    <a:pt x="3978" y="4548"/>
                    <a:pt x="3966" y="4620"/>
                    <a:pt x="3954" y="4691"/>
                  </a:cubicBezTo>
                  <a:cubicBezTo>
                    <a:pt x="3728" y="5024"/>
                    <a:pt x="3942" y="5286"/>
                    <a:pt x="3954" y="5501"/>
                  </a:cubicBezTo>
                  <a:cubicBezTo>
                    <a:pt x="3954" y="5632"/>
                    <a:pt x="3823" y="5739"/>
                    <a:pt x="3716" y="5596"/>
                  </a:cubicBezTo>
                  <a:cubicBezTo>
                    <a:pt x="3644" y="5739"/>
                    <a:pt x="3692" y="5834"/>
                    <a:pt x="3870" y="5858"/>
                  </a:cubicBezTo>
                  <a:cubicBezTo>
                    <a:pt x="3775" y="5965"/>
                    <a:pt x="3489" y="5858"/>
                    <a:pt x="3347" y="6144"/>
                  </a:cubicBezTo>
                  <a:cubicBezTo>
                    <a:pt x="3299" y="6251"/>
                    <a:pt x="3287" y="6406"/>
                    <a:pt x="3359" y="6656"/>
                  </a:cubicBezTo>
                  <a:lnTo>
                    <a:pt x="3359" y="6656"/>
                  </a:lnTo>
                  <a:cubicBezTo>
                    <a:pt x="3359" y="6120"/>
                    <a:pt x="4240" y="6406"/>
                    <a:pt x="4037" y="5525"/>
                  </a:cubicBezTo>
                  <a:lnTo>
                    <a:pt x="4037" y="5525"/>
                  </a:lnTo>
                  <a:cubicBezTo>
                    <a:pt x="4144" y="5810"/>
                    <a:pt x="4168" y="6132"/>
                    <a:pt x="4109" y="6441"/>
                  </a:cubicBezTo>
                  <a:cubicBezTo>
                    <a:pt x="4085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859" y="6346"/>
                    <a:pt x="3775" y="6548"/>
                    <a:pt x="3906" y="6632"/>
                  </a:cubicBezTo>
                  <a:cubicBezTo>
                    <a:pt x="3870" y="6513"/>
                    <a:pt x="3978" y="6501"/>
                    <a:pt x="4013" y="6548"/>
                  </a:cubicBezTo>
                  <a:cubicBezTo>
                    <a:pt x="4061" y="6608"/>
                    <a:pt x="4013" y="6715"/>
                    <a:pt x="3978" y="6751"/>
                  </a:cubicBezTo>
                  <a:cubicBezTo>
                    <a:pt x="3942" y="6787"/>
                    <a:pt x="3894" y="6798"/>
                    <a:pt x="3859" y="6798"/>
                  </a:cubicBezTo>
                  <a:cubicBezTo>
                    <a:pt x="3728" y="6810"/>
                    <a:pt x="3525" y="6727"/>
                    <a:pt x="3632" y="6489"/>
                  </a:cubicBezTo>
                  <a:cubicBezTo>
                    <a:pt x="3382" y="6560"/>
                    <a:pt x="3418" y="6918"/>
                    <a:pt x="3620" y="7049"/>
                  </a:cubicBezTo>
                  <a:cubicBezTo>
                    <a:pt x="3466" y="7144"/>
                    <a:pt x="3525" y="7239"/>
                    <a:pt x="3311" y="7251"/>
                  </a:cubicBezTo>
                  <a:cubicBezTo>
                    <a:pt x="3716" y="7453"/>
                    <a:pt x="3811" y="7203"/>
                    <a:pt x="3966" y="7144"/>
                  </a:cubicBezTo>
                  <a:lnTo>
                    <a:pt x="3966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54" y="7775"/>
                    <a:pt x="3942" y="7477"/>
                    <a:pt x="4049" y="7275"/>
                  </a:cubicBezTo>
                  <a:lnTo>
                    <a:pt x="4049" y="7275"/>
                  </a:lnTo>
                  <a:cubicBezTo>
                    <a:pt x="3811" y="7811"/>
                    <a:pt x="4121" y="7941"/>
                    <a:pt x="4144" y="8275"/>
                  </a:cubicBezTo>
                  <a:cubicBezTo>
                    <a:pt x="4180" y="7941"/>
                    <a:pt x="4490" y="7811"/>
                    <a:pt x="4251" y="7275"/>
                  </a:cubicBezTo>
                  <a:lnTo>
                    <a:pt x="4251" y="7275"/>
                  </a:lnTo>
                  <a:cubicBezTo>
                    <a:pt x="4347" y="7477"/>
                    <a:pt x="4335" y="7775"/>
                    <a:pt x="4752" y="7811"/>
                  </a:cubicBezTo>
                  <a:cubicBezTo>
                    <a:pt x="4549" y="7584"/>
                    <a:pt x="4668" y="7322"/>
                    <a:pt x="4323" y="7144"/>
                  </a:cubicBezTo>
                  <a:lnTo>
                    <a:pt x="4323" y="7144"/>
                  </a:lnTo>
                  <a:cubicBezTo>
                    <a:pt x="4490" y="7203"/>
                    <a:pt x="4573" y="7453"/>
                    <a:pt x="4990" y="7251"/>
                  </a:cubicBezTo>
                  <a:cubicBezTo>
                    <a:pt x="4775" y="7239"/>
                    <a:pt x="4823" y="7144"/>
                    <a:pt x="4680" y="7049"/>
                  </a:cubicBezTo>
                  <a:cubicBezTo>
                    <a:pt x="4871" y="6918"/>
                    <a:pt x="4918" y="6560"/>
                    <a:pt x="4668" y="6489"/>
                  </a:cubicBezTo>
                  <a:cubicBezTo>
                    <a:pt x="4763" y="6727"/>
                    <a:pt x="4573" y="6810"/>
                    <a:pt x="4442" y="6798"/>
                  </a:cubicBezTo>
                  <a:cubicBezTo>
                    <a:pt x="4394" y="6798"/>
                    <a:pt x="4347" y="6787"/>
                    <a:pt x="4323" y="6751"/>
                  </a:cubicBezTo>
                  <a:cubicBezTo>
                    <a:pt x="4275" y="6715"/>
                    <a:pt x="4240" y="6596"/>
                    <a:pt x="4275" y="6548"/>
                  </a:cubicBezTo>
                  <a:cubicBezTo>
                    <a:pt x="4323" y="6501"/>
                    <a:pt x="4430" y="6513"/>
                    <a:pt x="4394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8" y="6548"/>
                    <a:pt x="4478" y="6465"/>
                    <a:pt x="4430" y="6417"/>
                  </a:cubicBezTo>
                  <a:cubicBezTo>
                    <a:pt x="4406" y="6394"/>
                    <a:pt x="4371" y="6382"/>
                    <a:pt x="4335" y="6370"/>
                  </a:cubicBezTo>
                  <a:cubicBezTo>
                    <a:pt x="4323" y="6370"/>
                    <a:pt x="4311" y="6370"/>
                    <a:pt x="4299" y="6370"/>
                  </a:cubicBezTo>
                  <a:lnTo>
                    <a:pt x="4287" y="6370"/>
                  </a:lnTo>
                  <a:cubicBezTo>
                    <a:pt x="4251" y="6382"/>
                    <a:pt x="4216" y="6406"/>
                    <a:pt x="4204" y="6441"/>
                  </a:cubicBezTo>
                  <a:cubicBezTo>
                    <a:pt x="4132" y="6132"/>
                    <a:pt x="4156" y="5810"/>
                    <a:pt x="4263" y="5525"/>
                  </a:cubicBezTo>
                  <a:cubicBezTo>
                    <a:pt x="4061" y="6406"/>
                    <a:pt x="4930" y="6120"/>
                    <a:pt x="4942" y="6656"/>
                  </a:cubicBezTo>
                  <a:lnTo>
                    <a:pt x="4942" y="6596"/>
                  </a:lnTo>
                  <a:cubicBezTo>
                    <a:pt x="4942" y="6620"/>
                    <a:pt x="4942" y="6644"/>
                    <a:pt x="4942" y="6656"/>
                  </a:cubicBezTo>
                  <a:cubicBezTo>
                    <a:pt x="5002" y="6489"/>
                    <a:pt x="5013" y="6310"/>
                    <a:pt x="4954" y="6144"/>
                  </a:cubicBezTo>
                  <a:cubicBezTo>
                    <a:pt x="4823" y="5858"/>
                    <a:pt x="4537" y="5965"/>
                    <a:pt x="4430" y="5858"/>
                  </a:cubicBezTo>
                  <a:cubicBezTo>
                    <a:pt x="4609" y="5834"/>
                    <a:pt x="4656" y="5727"/>
                    <a:pt x="4597" y="5596"/>
                  </a:cubicBezTo>
                  <a:cubicBezTo>
                    <a:pt x="4478" y="5739"/>
                    <a:pt x="4335" y="5632"/>
                    <a:pt x="4347" y="5489"/>
                  </a:cubicBezTo>
                  <a:cubicBezTo>
                    <a:pt x="4347" y="5286"/>
                    <a:pt x="4573" y="5024"/>
                    <a:pt x="4335" y="4691"/>
                  </a:cubicBezTo>
                  <a:cubicBezTo>
                    <a:pt x="4323" y="4620"/>
                    <a:pt x="4311" y="4548"/>
                    <a:pt x="4287" y="4489"/>
                  </a:cubicBezTo>
                  <a:cubicBezTo>
                    <a:pt x="4323" y="4548"/>
                    <a:pt x="4359" y="4608"/>
                    <a:pt x="4406" y="4655"/>
                  </a:cubicBezTo>
                  <a:cubicBezTo>
                    <a:pt x="4478" y="5072"/>
                    <a:pt x="4811" y="5096"/>
                    <a:pt x="4966" y="5239"/>
                  </a:cubicBezTo>
                  <a:cubicBezTo>
                    <a:pt x="5061" y="5334"/>
                    <a:pt x="5037" y="5501"/>
                    <a:pt x="4859" y="5489"/>
                  </a:cubicBezTo>
                  <a:cubicBezTo>
                    <a:pt x="4918" y="5620"/>
                    <a:pt x="5013" y="5667"/>
                    <a:pt x="5156" y="5560"/>
                  </a:cubicBezTo>
                  <a:cubicBezTo>
                    <a:pt x="5168" y="5703"/>
                    <a:pt x="4894" y="5834"/>
                    <a:pt x="4990" y="6120"/>
                  </a:cubicBezTo>
                  <a:cubicBezTo>
                    <a:pt x="5037" y="6239"/>
                    <a:pt x="5144" y="6358"/>
                    <a:pt x="5371" y="6477"/>
                  </a:cubicBezTo>
                  <a:lnTo>
                    <a:pt x="5371" y="6477"/>
                  </a:lnTo>
                  <a:cubicBezTo>
                    <a:pt x="5002" y="6096"/>
                    <a:pt x="5823" y="5679"/>
                    <a:pt x="5049" y="5203"/>
                  </a:cubicBezTo>
                  <a:lnTo>
                    <a:pt x="5049" y="5203"/>
                  </a:lnTo>
                  <a:cubicBezTo>
                    <a:pt x="5323" y="5334"/>
                    <a:pt x="5561" y="5536"/>
                    <a:pt x="5740" y="5798"/>
                  </a:cubicBezTo>
                  <a:cubicBezTo>
                    <a:pt x="5704" y="5786"/>
                    <a:pt x="5668" y="5798"/>
                    <a:pt x="5633" y="5822"/>
                  </a:cubicBezTo>
                  <a:lnTo>
                    <a:pt x="5633" y="5822"/>
                  </a:lnTo>
                  <a:cubicBezTo>
                    <a:pt x="5621" y="5822"/>
                    <a:pt x="5609" y="5834"/>
                    <a:pt x="5609" y="5846"/>
                  </a:cubicBezTo>
                  <a:cubicBezTo>
                    <a:pt x="5549" y="5894"/>
                    <a:pt x="5549" y="5977"/>
                    <a:pt x="5609" y="6036"/>
                  </a:cubicBezTo>
                  <a:cubicBezTo>
                    <a:pt x="5633" y="6060"/>
                    <a:pt x="5668" y="6072"/>
                    <a:pt x="5704" y="6072"/>
                  </a:cubicBezTo>
                  <a:lnTo>
                    <a:pt x="5740" y="6072"/>
                  </a:lnTo>
                  <a:cubicBezTo>
                    <a:pt x="5633" y="6013"/>
                    <a:pt x="5692" y="5917"/>
                    <a:pt x="5764" y="5941"/>
                  </a:cubicBezTo>
                  <a:cubicBezTo>
                    <a:pt x="5823" y="5953"/>
                    <a:pt x="5871" y="6048"/>
                    <a:pt x="5871" y="6108"/>
                  </a:cubicBezTo>
                  <a:cubicBezTo>
                    <a:pt x="5871" y="6156"/>
                    <a:pt x="5847" y="6191"/>
                    <a:pt x="5823" y="6227"/>
                  </a:cubicBezTo>
                  <a:cubicBezTo>
                    <a:pt x="5740" y="6322"/>
                    <a:pt x="5549" y="6406"/>
                    <a:pt x="5442" y="6167"/>
                  </a:cubicBezTo>
                  <a:cubicBezTo>
                    <a:pt x="5311" y="6394"/>
                    <a:pt x="5597" y="6608"/>
                    <a:pt x="5823" y="6560"/>
                  </a:cubicBezTo>
                  <a:cubicBezTo>
                    <a:pt x="5787" y="6739"/>
                    <a:pt x="5895" y="6763"/>
                    <a:pt x="5752" y="6941"/>
                  </a:cubicBezTo>
                  <a:cubicBezTo>
                    <a:pt x="6192" y="6787"/>
                    <a:pt x="6073" y="6548"/>
                    <a:pt x="6145" y="6394"/>
                  </a:cubicBezTo>
                  <a:lnTo>
                    <a:pt x="6145" y="6394"/>
                  </a:lnTo>
                  <a:cubicBezTo>
                    <a:pt x="6037" y="6751"/>
                    <a:pt x="6299" y="6858"/>
                    <a:pt x="6323" y="7156"/>
                  </a:cubicBezTo>
                  <a:cubicBezTo>
                    <a:pt x="6585" y="6846"/>
                    <a:pt x="6371" y="6644"/>
                    <a:pt x="6287" y="6429"/>
                  </a:cubicBezTo>
                  <a:lnTo>
                    <a:pt x="6287" y="6429"/>
                  </a:lnTo>
                  <a:cubicBezTo>
                    <a:pt x="6514" y="6965"/>
                    <a:pt x="6811" y="6846"/>
                    <a:pt x="7073" y="7060"/>
                  </a:cubicBezTo>
                  <a:cubicBezTo>
                    <a:pt x="6859" y="6798"/>
                    <a:pt x="6978" y="6501"/>
                    <a:pt x="6442" y="6275"/>
                  </a:cubicBezTo>
                  <a:lnTo>
                    <a:pt x="6442" y="6275"/>
                  </a:lnTo>
                  <a:cubicBezTo>
                    <a:pt x="6657" y="6358"/>
                    <a:pt x="6859" y="6572"/>
                    <a:pt x="7169" y="6310"/>
                  </a:cubicBezTo>
                  <a:cubicBezTo>
                    <a:pt x="6871" y="6298"/>
                    <a:pt x="6764" y="6025"/>
                    <a:pt x="6407" y="6132"/>
                  </a:cubicBezTo>
                  <a:lnTo>
                    <a:pt x="6407" y="6132"/>
                  </a:lnTo>
                  <a:cubicBezTo>
                    <a:pt x="6561" y="6060"/>
                    <a:pt x="6799" y="6179"/>
                    <a:pt x="6954" y="5751"/>
                  </a:cubicBezTo>
                  <a:cubicBezTo>
                    <a:pt x="6776" y="5894"/>
                    <a:pt x="6752" y="5775"/>
                    <a:pt x="6585" y="5810"/>
                  </a:cubicBezTo>
                  <a:cubicBezTo>
                    <a:pt x="6621" y="5584"/>
                    <a:pt x="6407" y="5310"/>
                    <a:pt x="6180" y="5441"/>
                  </a:cubicBezTo>
                  <a:cubicBezTo>
                    <a:pt x="6418" y="5536"/>
                    <a:pt x="6323" y="5739"/>
                    <a:pt x="6240" y="5810"/>
                  </a:cubicBezTo>
                  <a:cubicBezTo>
                    <a:pt x="6204" y="5846"/>
                    <a:pt x="6168" y="5858"/>
                    <a:pt x="6121" y="5858"/>
                  </a:cubicBezTo>
                  <a:cubicBezTo>
                    <a:pt x="6061" y="5858"/>
                    <a:pt x="5954" y="5822"/>
                    <a:pt x="5954" y="5751"/>
                  </a:cubicBezTo>
                  <a:cubicBezTo>
                    <a:pt x="5942" y="5691"/>
                    <a:pt x="6026" y="5620"/>
                    <a:pt x="6085" y="5727"/>
                  </a:cubicBezTo>
                  <a:cubicBezTo>
                    <a:pt x="6085" y="5715"/>
                    <a:pt x="6085" y="5703"/>
                    <a:pt x="6085" y="5703"/>
                  </a:cubicBezTo>
                  <a:cubicBezTo>
                    <a:pt x="6085" y="5655"/>
                    <a:pt x="6073" y="5620"/>
                    <a:pt x="6049" y="5596"/>
                  </a:cubicBezTo>
                  <a:cubicBezTo>
                    <a:pt x="5990" y="5548"/>
                    <a:pt x="5906" y="5548"/>
                    <a:pt x="5859" y="5596"/>
                  </a:cubicBezTo>
                  <a:cubicBezTo>
                    <a:pt x="5847" y="5608"/>
                    <a:pt x="5835" y="5620"/>
                    <a:pt x="5835" y="5632"/>
                  </a:cubicBezTo>
                  <a:lnTo>
                    <a:pt x="5835" y="5632"/>
                  </a:lnTo>
                  <a:cubicBezTo>
                    <a:pt x="5811" y="5655"/>
                    <a:pt x="5799" y="5691"/>
                    <a:pt x="5811" y="5727"/>
                  </a:cubicBezTo>
                  <a:cubicBezTo>
                    <a:pt x="5549" y="5560"/>
                    <a:pt x="5347" y="5310"/>
                    <a:pt x="5216" y="5036"/>
                  </a:cubicBezTo>
                  <a:cubicBezTo>
                    <a:pt x="5692" y="5810"/>
                    <a:pt x="6109" y="4989"/>
                    <a:pt x="6490" y="5370"/>
                  </a:cubicBezTo>
                  <a:lnTo>
                    <a:pt x="6454" y="5322"/>
                  </a:lnTo>
                  <a:lnTo>
                    <a:pt x="6490" y="5370"/>
                  </a:lnTo>
                  <a:cubicBezTo>
                    <a:pt x="6371" y="5144"/>
                    <a:pt x="6252" y="5024"/>
                    <a:pt x="6133" y="4989"/>
                  </a:cubicBezTo>
                  <a:cubicBezTo>
                    <a:pt x="5835" y="4893"/>
                    <a:pt x="5716" y="5167"/>
                    <a:pt x="5573" y="5155"/>
                  </a:cubicBezTo>
                  <a:cubicBezTo>
                    <a:pt x="5680" y="5013"/>
                    <a:pt x="5633" y="4917"/>
                    <a:pt x="5502" y="4858"/>
                  </a:cubicBezTo>
                  <a:cubicBezTo>
                    <a:pt x="5514" y="5036"/>
                    <a:pt x="5347" y="5060"/>
                    <a:pt x="5252" y="4965"/>
                  </a:cubicBezTo>
                  <a:cubicBezTo>
                    <a:pt x="5109" y="4810"/>
                    <a:pt x="5085" y="4465"/>
                    <a:pt x="4668" y="4393"/>
                  </a:cubicBezTo>
                  <a:cubicBezTo>
                    <a:pt x="4621" y="4358"/>
                    <a:pt x="4561" y="4310"/>
                    <a:pt x="4502" y="4286"/>
                  </a:cubicBezTo>
                  <a:cubicBezTo>
                    <a:pt x="4561" y="4310"/>
                    <a:pt x="4632" y="4322"/>
                    <a:pt x="4704" y="4334"/>
                  </a:cubicBezTo>
                  <a:cubicBezTo>
                    <a:pt x="5037" y="4560"/>
                    <a:pt x="5299" y="4346"/>
                    <a:pt x="5514" y="4334"/>
                  </a:cubicBezTo>
                  <a:cubicBezTo>
                    <a:pt x="5645" y="4334"/>
                    <a:pt x="5752" y="4465"/>
                    <a:pt x="5609" y="4584"/>
                  </a:cubicBezTo>
                  <a:cubicBezTo>
                    <a:pt x="5752" y="4643"/>
                    <a:pt x="5847" y="4596"/>
                    <a:pt x="5871" y="4417"/>
                  </a:cubicBezTo>
                  <a:cubicBezTo>
                    <a:pt x="5978" y="4512"/>
                    <a:pt x="5871" y="4798"/>
                    <a:pt x="6156" y="4941"/>
                  </a:cubicBezTo>
                  <a:cubicBezTo>
                    <a:pt x="6323" y="5001"/>
                    <a:pt x="6502" y="4989"/>
                    <a:pt x="6668" y="4929"/>
                  </a:cubicBezTo>
                  <a:lnTo>
                    <a:pt x="6668" y="4929"/>
                  </a:lnTo>
                  <a:cubicBezTo>
                    <a:pt x="6133" y="4917"/>
                    <a:pt x="6418" y="4048"/>
                    <a:pt x="5537" y="4251"/>
                  </a:cubicBezTo>
                  <a:lnTo>
                    <a:pt x="5537" y="4251"/>
                  </a:lnTo>
                  <a:cubicBezTo>
                    <a:pt x="5835" y="4143"/>
                    <a:pt x="6145" y="4120"/>
                    <a:pt x="6454" y="4179"/>
                  </a:cubicBezTo>
                  <a:cubicBezTo>
                    <a:pt x="6430" y="4203"/>
                    <a:pt x="6407" y="4239"/>
                    <a:pt x="6395" y="4274"/>
                  </a:cubicBezTo>
                  <a:lnTo>
                    <a:pt x="6395" y="4286"/>
                  </a:lnTo>
                  <a:cubicBezTo>
                    <a:pt x="6395" y="4298"/>
                    <a:pt x="6395" y="4310"/>
                    <a:pt x="6395" y="4322"/>
                  </a:cubicBezTo>
                  <a:cubicBezTo>
                    <a:pt x="6395" y="4465"/>
                    <a:pt x="6585" y="4501"/>
                    <a:pt x="6645" y="4382"/>
                  </a:cubicBezTo>
                  <a:cubicBezTo>
                    <a:pt x="6537" y="4417"/>
                    <a:pt x="6526" y="4310"/>
                    <a:pt x="6573" y="4274"/>
                  </a:cubicBezTo>
                  <a:cubicBezTo>
                    <a:pt x="6621" y="4227"/>
                    <a:pt x="6728" y="4274"/>
                    <a:pt x="6776" y="4310"/>
                  </a:cubicBezTo>
                  <a:cubicBezTo>
                    <a:pt x="6799" y="4346"/>
                    <a:pt x="6823" y="4382"/>
                    <a:pt x="6823" y="4429"/>
                  </a:cubicBezTo>
                  <a:cubicBezTo>
                    <a:pt x="6823" y="4560"/>
                    <a:pt x="6752" y="4763"/>
                    <a:pt x="6514" y="4655"/>
                  </a:cubicBezTo>
                  <a:cubicBezTo>
                    <a:pt x="6585" y="4905"/>
                    <a:pt x="6930" y="4870"/>
                    <a:pt x="7061" y="4667"/>
                  </a:cubicBezTo>
                  <a:cubicBezTo>
                    <a:pt x="7157" y="4822"/>
                    <a:pt x="7264" y="4763"/>
                    <a:pt x="7276" y="4977"/>
                  </a:cubicBezTo>
                  <a:cubicBezTo>
                    <a:pt x="7478" y="4572"/>
                    <a:pt x="7228" y="4477"/>
                    <a:pt x="7169" y="4322"/>
                  </a:cubicBezTo>
                  <a:lnTo>
                    <a:pt x="7169" y="4322"/>
                  </a:lnTo>
                  <a:cubicBezTo>
                    <a:pt x="7335" y="4655"/>
                    <a:pt x="7609" y="4536"/>
                    <a:pt x="7823" y="4739"/>
                  </a:cubicBezTo>
                  <a:cubicBezTo>
                    <a:pt x="7800" y="4334"/>
                    <a:pt x="7502" y="4346"/>
                    <a:pt x="7288" y="4239"/>
                  </a:cubicBezTo>
                  <a:lnTo>
                    <a:pt x="7288" y="4239"/>
                  </a:lnTo>
                  <a:cubicBezTo>
                    <a:pt x="7835" y="4477"/>
                    <a:pt x="7954" y="4167"/>
                    <a:pt x="8300" y="4143"/>
                  </a:cubicBezTo>
                  <a:cubicBezTo>
                    <a:pt x="7954" y="4108"/>
                    <a:pt x="7835" y="3798"/>
                    <a:pt x="7288" y="4036"/>
                  </a:cubicBezTo>
                  <a:lnTo>
                    <a:pt x="7288" y="4036"/>
                  </a:lnTo>
                  <a:cubicBezTo>
                    <a:pt x="7502" y="3929"/>
                    <a:pt x="7800" y="3941"/>
                    <a:pt x="7835" y="3536"/>
                  </a:cubicBezTo>
                  <a:cubicBezTo>
                    <a:pt x="7609" y="3739"/>
                    <a:pt x="7335" y="3620"/>
                    <a:pt x="7169" y="3953"/>
                  </a:cubicBezTo>
                  <a:lnTo>
                    <a:pt x="7169" y="3953"/>
                  </a:lnTo>
                  <a:cubicBezTo>
                    <a:pt x="7228" y="3798"/>
                    <a:pt x="7478" y="3703"/>
                    <a:pt x="7276" y="3298"/>
                  </a:cubicBezTo>
                  <a:cubicBezTo>
                    <a:pt x="7264" y="3512"/>
                    <a:pt x="7157" y="3465"/>
                    <a:pt x="7061" y="3608"/>
                  </a:cubicBezTo>
                  <a:cubicBezTo>
                    <a:pt x="6930" y="3405"/>
                    <a:pt x="6585" y="3369"/>
                    <a:pt x="6514" y="3620"/>
                  </a:cubicBezTo>
                  <a:cubicBezTo>
                    <a:pt x="6752" y="3524"/>
                    <a:pt x="6835" y="3715"/>
                    <a:pt x="6823" y="3846"/>
                  </a:cubicBezTo>
                  <a:cubicBezTo>
                    <a:pt x="6823" y="3881"/>
                    <a:pt x="6799" y="3929"/>
                    <a:pt x="6776" y="3965"/>
                  </a:cubicBezTo>
                  <a:cubicBezTo>
                    <a:pt x="6728" y="4001"/>
                    <a:pt x="6621" y="4048"/>
                    <a:pt x="6573" y="4001"/>
                  </a:cubicBezTo>
                  <a:cubicBezTo>
                    <a:pt x="6526" y="3965"/>
                    <a:pt x="6537" y="3858"/>
                    <a:pt x="6645" y="3893"/>
                  </a:cubicBezTo>
                  <a:cubicBezTo>
                    <a:pt x="6645" y="3881"/>
                    <a:pt x="6633" y="3858"/>
                    <a:pt x="6621" y="3858"/>
                  </a:cubicBezTo>
                  <a:cubicBezTo>
                    <a:pt x="6573" y="3810"/>
                    <a:pt x="6490" y="3810"/>
                    <a:pt x="6442" y="3858"/>
                  </a:cubicBezTo>
                  <a:cubicBezTo>
                    <a:pt x="6418" y="3881"/>
                    <a:pt x="6395" y="3917"/>
                    <a:pt x="6395" y="3953"/>
                  </a:cubicBezTo>
                  <a:cubicBezTo>
                    <a:pt x="6395" y="3965"/>
                    <a:pt x="6395" y="3977"/>
                    <a:pt x="6395" y="3989"/>
                  </a:cubicBezTo>
                  <a:lnTo>
                    <a:pt x="6395" y="4001"/>
                  </a:lnTo>
                  <a:cubicBezTo>
                    <a:pt x="6407" y="4036"/>
                    <a:pt x="6430" y="4072"/>
                    <a:pt x="6454" y="4084"/>
                  </a:cubicBezTo>
                  <a:cubicBezTo>
                    <a:pt x="6156" y="4143"/>
                    <a:pt x="5835" y="4120"/>
                    <a:pt x="5537" y="4024"/>
                  </a:cubicBezTo>
                  <a:cubicBezTo>
                    <a:pt x="6430" y="4227"/>
                    <a:pt x="6133" y="3358"/>
                    <a:pt x="6680" y="3346"/>
                  </a:cubicBezTo>
                  <a:lnTo>
                    <a:pt x="6621" y="3346"/>
                  </a:lnTo>
                  <a:lnTo>
                    <a:pt x="6680" y="3346"/>
                  </a:lnTo>
                  <a:cubicBezTo>
                    <a:pt x="6430" y="3274"/>
                    <a:pt x="6264" y="3286"/>
                    <a:pt x="6156" y="3334"/>
                  </a:cubicBezTo>
                  <a:cubicBezTo>
                    <a:pt x="5883" y="3477"/>
                    <a:pt x="5990" y="3762"/>
                    <a:pt x="5883" y="3858"/>
                  </a:cubicBezTo>
                  <a:cubicBezTo>
                    <a:pt x="5859" y="3679"/>
                    <a:pt x="5752" y="3631"/>
                    <a:pt x="5621" y="3703"/>
                  </a:cubicBezTo>
                  <a:cubicBezTo>
                    <a:pt x="5752" y="3822"/>
                    <a:pt x="5656" y="3953"/>
                    <a:pt x="5514" y="3953"/>
                  </a:cubicBezTo>
                  <a:cubicBezTo>
                    <a:pt x="5311" y="3953"/>
                    <a:pt x="5049" y="3727"/>
                    <a:pt x="4704" y="3953"/>
                  </a:cubicBezTo>
                  <a:cubicBezTo>
                    <a:pt x="4644" y="3965"/>
                    <a:pt x="4573" y="3977"/>
                    <a:pt x="4513" y="4001"/>
                  </a:cubicBezTo>
                  <a:cubicBezTo>
                    <a:pt x="4573" y="3965"/>
                    <a:pt x="4621" y="3929"/>
                    <a:pt x="4680" y="3893"/>
                  </a:cubicBezTo>
                  <a:cubicBezTo>
                    <a:pt x="5085" y="3810"/>
                    <a:pt x="5121" y="3477"/>
                    <a:pt x="5264" y="3322"/>
                  </a:cubicBezTo>
                  <a:cubicBezTo>
                    <a:pt x="5347" y="3227"/>
                    <a:pt x="5525" y="3250"/>
                    <a:pt x="5502" y="3429"/>
                  </a:cubicBezTo>
                  <a:cubicBezTo>
                    <a:pt x="5645" y="3369"/>
                    <a:pt x="5680" y="3274"/>
                    <a:pt x="5573" y="3131"/>
                  </a:cubicBezTo>
                  <a:cubicBezTo>
                    <a:pt x="5728" y="3119"/>
                    <a:pt x="5859" y="3393"/>
                    <a:pt x="6145" y="3298"/>
                  </a:cubicBezTo>
                  <a:cubicBezTo>
                    <a:pt x="6264" y="3262"/>
                    <a:pt x="6371" y="3143"/>
                    <a:pt x="6502" y="2917"/>
                  </a:cubicBezTo>
                  <a:lnTo>
                    <a:pt x="6502" y="2917"/>
                  </a:lnTo>
                  <a:cubicBezTo>
                    <a:pt x="6121" y="3298"/>
                    <a:pt x="5704" y="2477"/>
                    <a:pt x="5228" y="3250"/>
                  </a:cubicBezTo>
                  <a:lnTo>
                    <a:pt x="5228" y="3250"/>
                  </a:lnTo>
                  <a:cubicBezTo>
                    <a:pt x="5359" y="2965"/>
                    <a:pt x="5561" y="2727"/>
                    <a:pt x="5823" y="2548"/>
                  </a:cubicBezTo>
                  <a:cubicBezTo>
                    <a:pt x="5811" y="2584"/>
                    <a:pt x="5823" y="2619"/>
                    <a:pt x="5835" y="2655"/>
                  </a:cubicBezTo>
                  <a:cubicBezTo>
                    <a:pt x="5835" y="2655"/>
                    <a:pt x="5835" y="2655"/>
                    <a:pt x="5835" y="2667"/>
                  </a:cubicBezTo>
                  <a:cubicBezTo>
                    <a:pt x="5847" y="2667"/>
                    <a:pt x="5859" y="2679"/>
                    <a:pt x="5871" y="2691"/>
                  </a:cubicBezTo>
                  <a:cubicBezTo>
                    <a:pt x="5966" y="2786"/>
                    <a:pt x="6133" y="2691"/>
                    <a:pt x="6085" y="2560"/>
                  </a:cubicBezTo>
                  <a:cubicBezTo>
                    <a:pt x="6037" y="2655"/>
                    <a:pt x="5942" y="2596"/>
                    <a:pt x="5954" y="2536"/>
                  </a:cubicBezTo>
                  <a:cubicBezTo>
                    <a:pt x="5966" y="2465"/>
                    <a:pt x="6073" y="2417"/>
                    <a:pt x="6121" y="2417"/>
                  </a:cubicBezTo>
                  <a:cubicBezTo>
                    <a:pt x="6168" y="2417"/>
                    <a:pt x="6216" y="2441"/>
                    <a:pt x="6252" y="2477"/>
                  </a:cubicBezTo>
                  <a:cubicBezTo>
                    <a:pt x="6395" y="2572"/>
                    <a:pt x="6359" y="2798"/>
                    <a:pt x="6180" y="2846"/>
                  </a:cubicBezTo>
                  <a:cubicBezTo>
                    <a:pt x="6418" y="2977"/>
                    <a:pt x="6633" y="2691"/>
                    <a:pt x="6585" y="2465"/>
                  </a:cubicBezTo>
                  <a:cubicBezTo>
                    <a:pt x="6752" y="2500"/>
                    <a:pt x="6788" y="2393"/>
                    <a:pt x="6954" y="2536"/>
                  </a:cubicBezTo>
                  <a:cubicBezTo>
                    <a:pt x="6811" y="2107"/>
                    <a:pt x="6573" y="2215"/>
                    <a:pt x="6407" y="2143"/>
                  </a:cubicBezTo>
                  <a:lnTo>
                    <a:pt x="6407" y="2143"/>
                  </a:lnTo>
                  <a:cubicBezTo>
                    <a:pt x="6764" y="2262"/>
                    <a:pt x="6883" y="2000"/>
                    <a:pt x="7169" y="1976"/>
                  </a:cubicBezTo>
                  <a:cubicBezTo>
                    <a:pt x="6859" y="1715"/>
                    <a:pt x="6668" y="1929"/>
                    <a:pt x="6442" y="2000"/>
                  </a:cubicBezTo>
                  <a:lnTo>
                    <a:pt x="6442" y="2000"/>
                  </a:lnTo>
                  <a:cubicBezTo>
                    <a:pt x="6990" y="1786"/>
                    <a:pt x="6859" y="1476"/>
                    <a:pt x="7085" y="1214"/>
                  </a:cubicBezTo>
                  <a:cubicBezTo>
                    <a:pt x="6823" y="1441"/>
                    <a:pt x="6514" y="1310"/>
                    <a:pt x="6299" y="1857"/>
                  </a:cubicBezTo>
                  <a:lnTo>
                    <a:pt x="6299" y="1857"/>
                  </a:lnTo>
                  <a:cubicBezTo>
                    <a:pt x="6371" y="1643"/>
                    <a:pt x="6597" y="1441"/>
                    <a:pt x="6323" y="1131"/>
                  </a:cubicBezTo>
                  <a:cubicBezTo>
                    <a:pt x="6311" y="1429"/>
                    <a:pt x="6037" y="1536"/>
                    <a:pt x="6156" y="1893"/>
                  </a:cubicBezTo>
                  <a:lnTo>
                    <a:pt x="6156" y="1893"/>
                  </a:lnTo>
                  <a:cubicBezTo>
                    <a:pt x="6085" y="1726"/>
                    <a:pt x="6192" y="1500"/>
                    <a:pt x="5764" y="1345"/>
                  </a:cubicBezTo>
                  <a:cubicBezTo>
                    <a:pt x="5906" y="1512"/>
                    <a:pt x="5799" y="1548"/>
                    <a:pt x="5835" y="1715"/>
                  </a:cubicBezTo>
                  <a:cubicBezTo>
                    <a:pt x="5609" y="1667"/>
                    <a:pt x="5323" y="1881"/>
                    <a:pt x="5454" y="2119"/>
                  </a:cubicBezTo>
                  <a:cubicBezTo>
                    <a:pt x="5549" y="1869"/>
                    <a:pt x="5752" y="1965"/>
                    <a:pt x="5823" y="2048"/>
                  </a:cubicBezTo>
                  <a:cubicBezTo>
                    <a:pt x="5859" y="2084"/>
                    <a:pt x="5883" y="2131"/>
                    <a:pt x="5883" y="2179"/>
                  </a:cubicBezTo>
                  <a:cubicBezTo>
                    <a:pt x="5883" y="2238"/>
                    <a:pt x="5835" y="2334"/>
                    <a:pt x="5764" y="2346"/>
                  </a:cubicBezTo>
                  <a:cubicBezTo>
                    <a:pt x="5704" y="2346"/>
                    <a:pt x="5645" y="2262"/>
                    <a:pt x="5740" y="2215"/>
                  </a:cubicBezTo>
                  <a:cubicBezTo>
                    <a:pt x="5609" y="2179"/>
                    <a:pt x="5514" y="2334"/>
                    <a:pt x="5609" y="2429"/>
                  </a:cubicBezTo>
                  <a:cubicBezTo>
                    <a:pt x="5621" y="2441"/>
                    <a:pt x="5621" y="2453"/>
                    <a:pt x="5633" y="2465"/>
                  </a:cubicBezTo>
                  <a:lnTo>
                    <a:pt x="5633" y="2465"/>
                  </a:lnTo>
                  <a:cubicBezTo>
                    <a:pt x="5668" y="2477"/>
                    <a:pt x="5704" y="2488"/>
                    <a:pt x="5740" y="2477"/>
                  </a:cubicBezTo>
                  <a:cubicBezTo>
                    <a:pt x="5573" y="2738"/>
                    <a:pt x="5323" y="2941"/>
                    <a:pt x="5049" y="3072"/>
                  </a:cubicBezTo>
                  <a:cubicBezTo>
                    <a:pt x="5823" y="2596"/>
                    <a:pt x="5002" y="2179"/>
                    <a:pt x="5383" y="1798"/>
                  </a:cubicBezTo>
                  <a:cubicBezTo>
                    <a:pt x="5359" y="1810"/>
                    <a:pt x="5347" y="1822"/>
                    <a:pt x="5335" y="1834"/>
                  </a:cubicBezTo>
                  <a:cubicBezTo>
                    <a:pt x="5347" y="1822"/>
                    <a:pt x="5359" y="1810"/>
                    <a:pt x="5383" y="1798"/>
                  </a:cubicBezTo>
                  <a:cubicBezTo>
                    <a:pt x="5144" y="1917"/>
                    <a:pt x="5037" y="2036"/>
                    <a:pt x="5002" y="2155"/>
                  </a:cubicBezTo>
                  <a:cubicBezTo>
                    <a:pt x="4906" y="2453"/>
                    <a:pt x="5180" y="2572"/>
                    <a:pt x="5168" y="2715"/>
                  </a:cubicBezTo>
                  <a:cubicBezTo>
                    <a:pt x="5025" y="2608"/>
                    <a:pt x="4930" y="2655"/>
                    <a:pt x="4871" y="2786"/>
                  </a:cubicBezTo>
                  <a:cubicBezTo>
                    <a:pt x="5049" y="2774"/>
                    <a:pt x="5073" y="2953"/>
                    <a:pt x="4978" y="3036"/>
                  </a:cubicBezTo>
                  <a:cubicBezTo>
                    <a:pt x="4823" y="3179"/>
                    <a:pt x="4478" y="3215"/>
                    <a:pt x="4406" y="3620"/>
                  </a:cubicBezTo>
                  <a:cubicBezTo>
                    <a:pt x="4371" y="3667"/>
                    <a:pt x="4323" y="3727"/>
                    <a:pt x="4299" y="3786"/>
                  </a:cubicBezTo>
                  <a:cubicBezTo>
                    <a:pt x="4311" y="3727"/>
                    <a:pt x="4335" y="3655"/>
                    <a:pt x="4347" y="3584"/>
                  </a:cubicBezTo>
                  <a:cubicBezTo>
                    <a:pt x="4573" y="3250"/>
                    <a:pt x="4359" y="2989"/>
                    <a:pt x="4347" y="2786"/>
                  </a:cubicBezTo>
                  <a:cubicBezTo>
                    <a:pt x="4347" y="2643"/>
                    <a:pt x="4478" y="2536"/>
                    <a:pt x="4597" y="2679"/>
                  </a:cubicBezTo>
                  <a:cubicBezTo>
                    <a:pt x="4656" y="2548"/>
                    <a:pt x="4609" y="2441"/>
                    <a:pt x="4442" y="2417"/>
                  </a:cubicBezTo>
                  <a:cubicBezTo>
                    <a:pt x="4537" y="2310"/>
                    <a:pt x="4823" y="2417"/>
                    <a:pt x="4954" y="2143"/>
                  </a:cubicBezTo>
                  <a:cubicBezTo>
                    <a:pt x="5013" y="1965"/>
                    <a:pt x="5013" y="1786"/>
                    <a:pt x="4942" y="1619"/>
                  </a:cubicBezTo>
                  <a:lnTo>
                    <a:pt x="4942" y="1619"/>
                  </a:lnTo>
                  <a:cubicBezTo>
                    <a:pt x="4942" y="2155"/>
                    <a:pt x="4061" y="1869"/>
                    <a:pt x="4275" y="2750"/>
                  </a:cubicBezTo>
                  <a:lnTo>
                    <a:pt x="4275" y="2750"/>
                  </a:lnTo>
                  <a:cubicBezTo>
                    <a:pt x="4168" y="2465"/>
                    <a:pt x="4144" y="2143"/>
                    <a:pt x="4204" y="1834"/>
                  </a:cubicBezTo>
                  <a:cubicBezTo>
                    <a:pt x="4228" y="1869"/>
                    <a:pt x="4251" y="1893"/>
                    <a:pt x="4287" y="1905"/>
                  </a:cubicBezTo>
                  <a:lnTo>
                    <a:pt x="4299" y="1905"/>
                  </a:lnTo>
                  <a:cubicBezTo>
                    <a:pt x="4311" y="1905"/>
                    <a:pt x="4323" y="1905"/>
                    <a:pt x="4347" y="1905"/>
                  </a:cubicBezTo>
                  <a:cubicBezTo>
                    <a:pt x="4478" y="1893"/>
                    <a:pt x="4525" y="1715"/>
                    <a:pt x="4406" y="1643"/>
                  </a:cubicBezTo>
                  <a:cubicBezTo>
                    <a:pt x="4430" y="1762"/>
                    <a:pt x="4335" y="1774"/>
                    <a:pt x="4287" y="1726"/>
                  </a:cubicBezTo>
                  <a:cubicBezTo>
                    <a:pt x="4251" y="1679"/>
                    <a:pt x="4287" y="1560"/>
                    <a:pt x="4335" y="1524"/>
                  </a:cubicBezTo>
                  <a:cubicBezTo>
                    <a:pt x="4359" y="1488"/>
                    <a:pt x="4406" y="1476"/>
                    <a:pt x="4454" y="1476"/>
                  </a:cubicBezTo>
                  <a:cubicBezTo>
                    <a:pt x="4585" y="1465"/>
                    <a:pt x="4775" y="1548"/>
                    <a:pt x="4680" y="1786"/>
                  </a:cubicBezTo>
                  <a:cubicBezTo>
                    <a:pt x="4930" y="1715"/>
                    <a:pt x="4883" y="1357"/>
                    <a:pt x="4692" y="1238"/>
                  </a:cubicBezTo>
                  <a:cubicBezTo>
                    <a:pt x="4835" y="1143"/>
                    <a:pt x="4775" y="1036"/>
                    <a:pt x="5002" y="1024"/>
                  </a:cubicBezTo>
                  <a:cubicBezTo>
                    <a:pt x="4585" y="822"/>
                    <a:pt x="4502" y="1072"/>
                    <a:pt x="4335" y="1131"/>
                  </a:cubicBezTo>
                  <a:lnTo>
                    <a:pt x="4335" y="1131"/>
                  </a:lnTo>
                  <a:cubicBezTo>
                    <a:pt x="4680" y="953"/>
                    <a:pt x="4561" y="691"/>
                    <a:pt x="4763" y="464"/>
                  </a:cubicBezTo>
                  <a:cubicBezTo>
                    <a:pt x="4347" y="500"/>
                    <a:pt x="4359" y="798"/>
                    <a:pt x="4263" y="1012"/>
                  </a:cubicBezTo>
                  <a:lnTo>
                    <a:pt x="4263" y="1012"/>
                  </a:lnTo>
                  <a:cubicBezTo>
                    <a:pt x="4490" y="464"/>
                    <a:pt x="4192" y="345"/>
                    <a:pt x="4156" y="0"/>
                  </a:cubicBezTo>
                  <a:cubicBezTo>
                    <a:pt x="4132" y="345"/>
                    <a:pt x="3823" y="464"/>
                    <a:pt x="4061" y="1012"/>
                  </a:cubicBezTo>
                  <a:lnTo>
                    <a:pt x="4061" y="1012"/>
                  </a:lnTo>
                  <a:cubicBezTo>
                    <a:pt x="3954" y="798"/>
                    <a:pt x="3966" y="500"/>
                    <a:pt x="3561" y="464"/>
                  </a:cubicBezTo>
                  <a:cubicBezTo>
                    <a:pt x="3763" y="691"/>
                    <a:pt x="3644" y="953"/>
                    <a:pt x="3978" y="1131"/>
                  </a:cubicBezTo>
                  <a:lnTo>
                    <a:pt x="3978" y="1131"/>
                  </a:lnTo>
                  <a:cubicBezTo>
                    <a:pt x="3811" y="1072"/>
                    <a:pt x="3728" y="822"/>
                    <a:pt x="3311" y="1024"/>
                  </a:cubicBezTo>
                  <a:cubicBezTo>
                    <a:pt x="3537" y="1036"/>
                    <a:pt x="3478" y="1143"/>
                    <a:pt x="3632" y="1238"/>
                  </a:cubicBezTo>
                  <a:cubicBezTo>
                    <a:pt x="3430" y="1357"/>
                    <a:pt x="3382" y="1715"/>
                    <a:pt x="3644" y="1786"/>
                  </a:cubicBezTo>
                  <a:cubicBezTo>
                    <a:pt x="3537" y="1548"/>
                    <a:pt x="3740" y="1465"/>
                    <a:pt x="3859" y="1476"/>
                  </a:cubicBezTo>
                  <a:cubicBezTo>
                    <a:pt x="3906" y="1476"/>
                    <a:pt x="3954" y="1488"/>
                    <a:pt x="3990" y="1524"/>
                  </a:cubicBezTo>
                  <a:cubicBezTo>
                    <a:pt x="4025" y="1560"/>
                    <a:pt x="4073" y="1679"/>
                    <a:pt x="4025" y="1726"/>
                  </a:cubicBezTo>
                  <a:cubicBezTo>
                    <a:pt x="3990" y="1774"/>
                    <a:pt x="3882" y="1762"/>
                    <a:pt x="3918" y="1643"/>
                  </a:cubicBezTo>
                  <a:cubicBezTo>
                    <a:pt x="3799" y="1715"/>
                    <a:pt x="3835" y="1893"/>
                    <a:pt x="3978" y="1905"/>
                  </a:cubicBezTo>
                  <a:cubicBezTo>
                    <a:pt x="3990" y="1905"/>
                    <a:pt x="4001" y="1905"/>
                    <a:pt x="4013" y="1905"/>
                  </a:cubicBezTo>
                  <a:lnTo>
                    <a:pt x="4025" y="1905"/>
                  </a:lnTo>
                  <a:cubicBezTo>
                    <a:pt x="4061" y="1893"/>
                    <a:pt x="4097" y="1869"/>
                    <a:pt x="4109" y="1834"/>
                  </a:cubicBezTo>
                  <a:cubicBezTo>
                    <a:pt x="4168" y="2143"/>
                    <a:pt x="4144" y="2465"/>
                    <a:pt x="4049" y="2750"/>
                  </a:cubicBezTo>
                  <a:cubicBezTo>
                    <a:pt x="4251" y="1857"/>
                    <a:pt x="3382" y="2155"/>
                    <a:pt x="3370" y="1619"/>
                  </a:cubicBezTo>
                  <a:lnTo>
                    <a:pt x="3370" y="1667"/>
                  </a:lnTo>
                  <a:cubicBezTo>
                    <a:pt x="3370" y="1655"/>
                    <a:pt x="3370" y="1631"/>
                    <a:pt x="3370" y="1619"/>
                  </a:cubicBezTo>
                  <a:cubicBezTo>
                    <a:pt x="3299" y="1869"/>
                    <a:pt x="3299" y="2024"/>
                    <a:pt x="3359" y="2131"/>
                  </a:cubicBezTo>
                  <a:cubicBezTo>
                    <a:pt x="3489" y="2417"/>
                    <a:pt x="3775" y="2310"/>
                    <a:pt x="3882" y="2417"/>
                  </a:cubicBezTo>
                  <a:cubicBezTo>
                    <a:pt x="3704" y="2441"/>
                    <a:pt x="3656" y="2536"/>
                    <a:pt x="3716" y="2679"/>
                  </a:cubicBezTo>
                  <a:cubicBezTo>
                    <a:pt x="3835" y="2536"/>
                    <a:pt x="3978" y="2643"/>
                    <a:pt x="3966" y="2774"/>
                  </a:cubicBezTo>
                  <a:cubicBezTo>
                    <a:pt x="3966" y="2989"/>
                    <a:pt x="3740" y="3250"/>
                    <a:pt x="3966" y="3584"/>
                  </a:cubicBezTo>
                  <a:cubicBezTo>
                    <a:pt x="3978" y="3655"/>
                    <a:pt x="3990" y="3727"/>
                    <a:pt x="4013" y="3786"/>
                  </a:cubicBezTo>
                  <a:cubicBezTo>
                    <a:pt x="3978" y="3727"/>
                    <a:pt x="3942" y="3667"/>
                    <a:pt x="3906" y="3620"/>
                  </a:cubicBezTo>
                  <a:cubicBezTo>
                    <a:pt x="3835" y="3203"/>
                    <a:pt x="3489" y="3179"/>
                    <a:pt x="3335" y="3036"/>
                  </a:cubicBezTo>
                  <a:cubicBezTo>
                    <a:pt x="3239" y="2941"/>
                    <a:pt x="3263" y="2774"/>
                    <a:pt x="3442" y="2786"/>
                  </a:cubicBezTo>
                  <a:cubicBezTo>
                    <a:pt x="3382" y="2655"/>
                    <a:pt x="3287" y="2608"/>
                    <a:pt x="3144" y="2715"/>
                  </a:cubicBezTo>
                  <a:cubicBezTo>
                    <a:pt x="3132" y="2572"/>
                    <a:pt x="3406" y="2441"/>
                    <a:pt x="3311" y="2155"/>
                  </a:cubicBezTo>
                  <a:cubicBezTo>
                    <a:pt x="3275" y="2036"/>
                    <a:pt x="3168" y="1917"/>
                    <a:pt x="2930" y="1798"/>
                  </a:cubicBezTo>
                  <a:cubicBezTo>
                    <a:pt x="3311" y="2179"/>
                    <a:pt x="2489" y="2596"/>
                    <a:pt x="3263" y="3072"/>
                  </a:cubicBezTo>
                  <a:cubicBezTo>
                    <a:pt x="2978" y="2941"/>
                    <a:pt x="2739" y="2738"/>
                    <a:pt x="2573" y="2477"/>
                  </a:cubicBezTo>
                  <a:cubicBezTo>
                    <a:pt x="2608" y="2488"/>
                    <a:pt x="2644" y="2477"/>
                    <a:pt x="2668" y="2465"/>
                  </a:cubicBezTo>
                  <a:lnTo>
                    <a:pt x="2680" y="2465"/>
                  </a:lnTo>
                  <a:cubicBezTo>
                    <a:pt x="2692" y="2453"/>
                    <a:pt x="2704" y="2441"/>
                    <a:pt x="2716" y="2429"/>
                  </a:cubicBezTo>
                  <a:cubicBezTo>
                    <a:pt x="2799" y="2346"/>
                    <a:pt x="2727" y="2191"/>
                    <a:pt x="2608" y="2203"/>
                  </a:cubicBezTo>
                  <a:lnTo>
                    <a:pt x="2573" y="2203"/>
                  </a:lnTo>
                  <a:cubicBezTo>
                    <a:pt x="2680" y="2262"/>
                    <a:pt x="2608" y="2346"/>
                    <a:pt x="2549" y="2334"/>
                  </a:cubicBezTo>
                  <a:cubicBezTo>
                    <a:pt x="2489" y="2334"/>
                    <a:pt x="2442" y="2227"/>
                    <a:pt x="2442" y="2167"/>
                  </a:cubicBezTo>
                  <a:cubicBezTo>
                    <a:pt x="2442" y="2119"/>
                    <a:pt x="2454" y="2084"/>
                    <a:pt x="2489" y="2048"/>
                  </a:cubicBezTo>
                  <a:cubicBezTo>
                    <a:pt x="2585" y="1893"/>
                    <a:pt x="2823" y="1929"/>
                    <a:pt x="2858" y="2107"/>
                  </a:cubicBezTo>
                  <a:cubicBezTo>
                    <a:pt x="2989" y="1881"/>
                    <a:pt x="2716" y="1667"/>
                    <a:pt x="2489" y="1703"/>
                  </a:cubicBezTo>
                  <a:cubicBezTo>
                    <a:pt x="2525" y="1536"/>
                    <a:pt x="2406" y="1500"/>
                    <a:pt x="2561" y="1334"/>
                  </a:cubicBezTo>
                  <a:cubicBezTo>
                    <a:pt x="2120" y="1488"/>
                    <a:pt x="2239" y="1726"/>
                    <a:pt x="2168" y="1881"/>
                  </a:cubicBezTo>
                  <a:lnTo>
                    <a:pt x="2168" y="1881"/>
                  </a:lnTo>
                  <a:cubicBezTo>
                    <a:pt x="2275" y="1524"/>
                    <a:pt x="2013" y="1417"/>
                    <a:pt x="1989" y="1119"/>
                  </a:cubicBezTo>
                  <a:cubicBezTo>
                    <a:pt x="1727" y="1429"/>
                    <a:pt x="1942" y="1631"/>
                    <a:pt x="2025" y="1846"/>
                  </a:cubicBezTo>
                  <a:lnTo>
                    <a:pt x="2025" y="1846"/>
                  </a:lnTo>
                  <a:cubicBezTo>
                    <a:pt x="1799" y="1310"/>
                    <a:pt x="1501" y="1429"/>
                    <a:pt x="1239" y="1214"/>
                  </a:cubicBezTo>
                  <a:cubicBezTo>
                    <a:pt x="1454" y="1476"/>
                    <a:pt x="1334" y="1774"/>
                    <a:pt x="1870" y="2000"/>
                  </a:cubicBezTo>
                  <a:lnTo>
                    <a:pt x="1870" y="2000"/>
                  </a:lnTo>
                  <a:cubicBezTo>
                    <a:pt x="1656" y="1917"/>
                    <a:pt x="1454" y="1703"/>
                    <a:pt x="1144" y="1965"/>
                  </a:cubicBezTo>
                  <a:cubicBezTo>
                    <a:pt x="1442" y="1976"/>
                    <a:pt x="1549" y="2250"/>
                    <a:pt x="1906" y="2143"/>
                  </a:cubicBezTo>
                  <a:lnTo>
                    <a:pt x="1906" y="2143"/>
                  </a:lnTo>
                  <a:cubicBezTo>
                    <a:pt x="1751" y="2203"/>
                    <a:pt x="1513" y="2096"/>
                    <a:pt x="1358" y="2524"/>
                  </a:cubicBezTo>
                  <a:cubicBezTo>
                    <a:pt x="1525" y="2381"/>
                    <a:pt x="1561" y="2488"/>
                    <a:pt x="1727" y="2465"/>
                  </a:cubicBezTo>
                  <a:cubicBezTo>
                    <a:pt x="1692" y="2691"/>
                    <a:pt x="1906" y="2965"/>
                    <a:pt x="2132" y="2834"/>
                  </a:cubicBezTo>
                  <a:cubicBezTo>
                    <a:pt x="1954" y="2798"/>
                    <a:pt x="1918" y="2560"/>
                    <a:pt x="2073" y="2465"/>
                  </a:cubicBezTo>
                  <a:cubicBezTo>
                    <a:pt x="2108" y="2429"/>
                    <a:pt x="2144" y="2417"/>
                    <a:pt x="2192" y="2405"/>
                  </a:cubicBezTo>
                  <a:cubicBezTo>
                    <a:pt x="2251" y="2405"/>
                    <a:pt x="2358" y="2453"/>
                    <a:pt x="2358" y="2524"/>
                  </a:cubicBezTo>
                  <a:cubicBezTo>
                    <a:pt x="2370" y="2584"/>
                    <a:pt x="2287" y="2643"/>
                    <a:pt x="2227" y="2548"/>
                  </a:cubicBezTo>
                  <a:cubicBezTo>
                    <a:pt x="2192" y="2679"/>
                    <a:pt x="2346" y="2786"/>
                    <a:pt x="2454" y="2691"/>
                  </a:cubicBezTo>
                  <a:cubicBezTo>
                    <a:pt x="2466" y="2679"/>
                    <a:pt x="2466" y="2667"/>
                    <a:pt x="2477" y="2655"/>
                  </a:cubicBezTo>
                  <a:lnTo>
                    <a:pt x="2477" y="2643"/>
                  </a:lnTo>
                  <a:cubicBezTo>
                    <a:pt x="2501" y="2608"/>
                    <a:pt x="2501" y="2572"/>
                    <a:pt x="2501" y="2536"/>
                  </a:cubicBezTo>
                  <a:cubicBezTo>
                    <a:pt x="2751" y="2715"/>
                    <a:pt x="2966" y="2953"/>
                    <a:pt x="3097" y="3239"/>
                  </a:cubicBezTo>
                  <a:cubicBezTo>
                    <a:pt x="2620" y="2465"/>
                    <a:pt x="2204" y="3286"/>
                    <a:pt x="1811" y="2905"/>
                  </a:cubicBezTo>
                  <a:cubicBezTo>
                    <a:pt x="1942" y="3131"/>
                    <a:pt x="2061" y="3250"/>
                    <a:pt x="2168" y="3286"/>
                  </a:cubicBezTo>
                  <a:cubicBezTo>
                    <a:pt x="2466" y="3381"/>
                    <a:pt x="2585" y="3108"/>
                    <a:pt x="2739" y="3119"/>
                  </a:cubicBezTo>
                  <a:cubicBezTo>
                    <a:pt x="2632" y="3262"/>
                    <a:pt x="2668" y="3358"/>
                    <a:pt x="2811" y="3417"/>
                  </a:cubicBezTo>
                  <a:cubicBezTo>
                    <a:pt x="2787" y="3239"/>
                    <a:pt x="2954" y="3215"/>
                    <a:pt x="3061" y="3310"/>
                  </a:cubicBezTo>
                  <a:cubicBezTo>
                    <a:pt x="3192" y="3465"/>
                    <a:pt x="3228" y="3798"/>
                    <a:pt x="3632" y="3881"/>
                  </a:cubicBezTo>
                  <a:cubicBezTo>
                    <a:pt x="3692" y="3917"/>
                    <a:pt x="3751" y="3953"/>
                    <a:pt x="3811" y="3989"/>
                  </a:cubicBezTo>
                  <a:cubicBezTo>
                    <a:pt x="3740" y="3965"/>
                    <a:pt x="3668" y="3953"/>
                    <a:pt x="3609" y="3941"/>
                  </a:cubicBezTo>
                  <a:cubicBezTo>
                    <a:pt x="3263" y="3703"/>
                    <a:pt x="3013" y="3929"/>
                    <a:pt x="2799" y="3941"/>
                  </a:cubicBezTo>
                  <a:cubicBezTo>
                    <a:pt x="2668" y="3941"/>
                    <a:pt x="2561" y="3810"/>
                    <a:pt x="2692" y="3691"/>
                  </a:cubicBezTo>
                  <a:cubicBezTo>
                    <a:pt x="2561" y="3631"/>
                    <a:pt x="2466" y="3679"/>
                    <a:pt x="2442" y="3846"/>
                  </a:cubicBezTo>
                  <a:cubicBezTo>
                    <a:pt x="2323" y="3750"/>
                    <a:pt x="2442" y="3465"/>
                    <a:pt x="2156" y="3322"/>
                  </a:cubicBezTo>
                  <a:cubicBezTo>
                    <a:pt x="2049" y="3274"/>
                    <a:pt x="1882" y="3274"/>
                    <a:pt x="1632" y="3334"/>
                  </a:cubicBezTo>
                  <a:lnTo>
                    <a:pt x="1632" y="3334"/>
                  </a:lnTo>
                  <a:cubicBezTo>
                    <a:pt x="2180" y="3334"/>
                    <a:pt x="1894" y="4215"/>
                    <a:pt x="2775" y="4012"/>
                  </a:cubicBezTo>
                  <a:cubicBezTo>
                    <a:pt x="2477" y="4120"/>
                    <a:pt x="2168" y="4143"/>
                    <a:pt x="1858" y="4084"/>
                  </a:cubicBezTo>
                  <a:cubicBezTo>
                    <a:pt x="1882" y="4060"/>
                    <a:pt x="1906" y="4024"/>
                    <a:pt x="1918" y="3989"/>
                  </a:cubicBezTo>
                  <a:lnTo>
                    <a:pt x="1918" y="3989"/>
                  </a:lnTo>
                  <a:cubicBezTo>
                    <a:pt x="1918" y="3965"/>
                    <a:pt x="1918" y="3953"/>
                    <a:pt x="1918" y="3941"/>
                  </a:cubicBezTo>
                  <a:cubicBezTo>
                    <a:pt x="1918" y="3798"/>
                    <a:pt x="1727" y="3762"/>
                    <a:pt x="1668" y="3881"/>
                  </a:cubicBezTo>
                  <a:cubicBezTo>
                    <a:pt x="1775" y="3846"/>
                    <a:pt x="1799" y="3953"/>
                    <a:pt x="1739" y="3989"/>
                  </a:cubicBezTo>
                  <a:cubicBezTo>
                    <a:pt x="1692" y="4036"/>
                    <a:pt x="1584" y="3989"/>
                    <a:pt x="1549" y="3953"/>
                  </a:cubicBezTo>
                  <a:cubicBezTo>
                    <a:pt x="1513" y="3917"/>
                    <a:pt x="1489" y="3870"/>
                    <a:pt x="1489" y="3834"/>
                  </a:cubicBezTo>
                  <a:cubicBezTo>
                    <a:pt x="1489" y="3703"/>
                    <a:pt x="1561" y="3512"/>
                    <a:pt x="1799" y="3608"/>
                  </a:cubicBezTo>
                  <a:cubicBezTo>
                    <a:pt x="1727" y="3358"/>
                    <a:pt x="1382" y="3393"/>
                    <a:pt x="1251" y="3596"/>
                  </a:cubicBezTo>
                  <a:cubicBezTo>
                    <a:pt x="1156" y="3441"/>
                    <a:pt x="1061" y="3500"/>
                    <a:pt x="1037" y="3286"/>
                  </a:cubicBezTo>
                  <a:cubicBezTo>
                    <a:pt x="846" y="3691"/>
                    <a:pt x="1084" y="3786"/>
                    <a:pt x="1156" y="3941"/>
                  </a:cubicBezTo>
                  <a:lnTo>
                    <a:pt x="1156" y="3941"/>
                  </a:lnTo>
                  <a:cubicBezTo>
                    <a:pt x="977" y="3608"/>
                    <a:pt x="703" y="3727"/>
                    <a:pt x="489" y="3524"/>
                  </a:cubicBezTo>
                  <a:cubicBezTo>
                    <a:pt x="525" y="3929"/>
                    <a:pt x="811" y="3917"/>
                    <a:pt x="1025" y="4024"/>
                  </a:cubicBezTo>
                  <a:lnTo>
                    <a:pt x="1025" y="4024"/>
                  </a:lnTo>
                  <a:cubicBezTo>
                    <a:pt x="465" y="3798"/>
                    <a:pt x="334" y="4096"/>
                    <a:pt x="1" y="4131"/>
                  </a:cubicBezTo>
                  <a:close/>
                  <a:moveTo>
                    <a:pt x="5490" y="4012"/>
                  </a:moveTo>
                  <a:close/>
                  <a:moveTo>
                    <a:pt x="4763" y="3941"/>
                  </a:moveTo>
                  <a:cubicBezTo>
                    <a:pt x="4859" y="3881"/>
                    <a:pt x="4978" y="3870"/>
                    <a:pt x="5085" y="3893"/>
                  </a:cubicBezTo>
                  <a:cubicBezTo>
                    <a:pt x="5264" y="3965"/>
                    <a:pt x="5454" y="4036"/>
                    <a:pt x="5633" y="4096"/>
                  </a:cubicBezTo>
                  <a:cubicBezTo>
                    <a:pt x="5716" y="4108"/>
                    <a:pt x="5787" y="4120"/>
                    <a:pt x="5871" y="4131"/>
                  </a:cubicBezTo>
                  <a:cubicBezTo>
                    <a:pt x="5787" y="4131"/>
                    <a:pt x="5716" y="4143"/>
                    <a:pt x="5633" y="4167"/>
                  </a:cubicBezTo>
                  <a:cubicBezTo>
                    <a:pt x="5454" y="4227"/>
                    <a:pt x="5264" y="4286"/>
                    <a:pt x="5085" y="4370"/>
                  </a:cubicBezTo>
                  <a:cubicBezTo>
                    <a:pt x="4978" y="4393"/>
                    <a:pt x="4859" y="4370"/>
                    <a:pt x="4763" y="4322"/>
                  </a:cubicBezTo>
                  <a:cubicBezTo>
                    <a:pt x="4930" y="4322"/>
                    <a:pt x="5097" y="4251"/>
                    <a:pt x="5216" y="4131"/>
                  </a:cubicBezTo>
                  <a:cubicBezTo>
                    <a:pt x="5097" y="4001"/>
                    <a:pt x="4930" y="3929"/>
                    <a:pt x="4763" y="3941"/>
                  </a:cubicBezTo>
                  <a:close/>
                  <a:moveTo>
                    <a:pt x="5168" y="5013"/>
                  </a:moveTo>
                  <a:close/>
                  <a:moveTo>
                    <a:pt x="4894" y="4893"/>
                  </a:moveTo>
                  <a:cubicBezTo>
                    <a:pt x="4906" y="4727"/>
                    <a:pt x="4835" y="4560"/>
                    <a:pt x="4716" y="4453"/>
                  </a:cubicBezTo>
                  <a:cubicBezTo>
                    <a:pt x="4823" y="4477"/>
                    <a:pt x="4918" y="4548"/>
                    <a:pt x="4978" y="4643"/>
                  </a:cubicBezTo>
                  <a:cubicBezTo>
                    <a:pt x="5049" y="4834"/>
                    <a:pt x="5133" y="5001"/>
                    <a:pt x="5216" y="5179"/>
                  </a:cubicBezTo>
                  <a:cubicBezTo>
                    <a:pt x="5264" y="5239"/>
                    <a:pt x="5311" y="5310"/>
                    <a:pt x="5359" y="5370"/>
                  </a:cubicBezTo>
                  <a:cubicBezTo>
                    <a:pt x="5287" y="5310"/>
                    <a:pt x="5228" y="5263"/>
                    <a:pt x="5168" y="5227"/>
                  </a:cubicBezTo>
                  <a:cubicBezTo>
                    <a:pt x="5002" y="5144"/>
                    <a:pt x="4823" y="5060"/>
                    <a:pt x="4644" y="4989"/>
                  </a:cubicBezTo>
                  <a:cubicBezTo>
                    <a:pt x="4537" y="4929"/>
                    <a:pt x="4466" y="4834"/>
                    <a:pt x="4442" y="4715"/>
                  </a:cubicBezTo>
                  <a:cubicBezTo>
                    <a:pt x="4561" y="4846"/>
                    <a:pt x="4716" y="4905"/>
                    <a:pt x="4894" y="4893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3" y="3203"/>
                    <a:pt x="5002" y="3119"/>
                    <a:pt x="5168" y="3024"/>
                  </a:cubicBezTo>
                  <a:cubicBezTo>
                    <a:pt x="5228" y="2989"/>
                    <a:pt x="5299" y="2941"/>
                    <a:pt x="5359" y="2893"/>
                  </a:cubicBezTo>
                  <a:cubicBezTo>
                    <a:pt x="5311" y="2953"/>
                    <a:pt x="5264" y="3012"/>
                    <a:pt x="5216" y="3084"/>
                  </a:cubicBezTo>
                  <a:cubicBezTo>
                    <a:pt x="5133" y="3250"/>
                    <a:pt x="5049" y="3429"/>
                    <a:pt x="4978" y="3608"/>
                  </a:cubicBezTo>
                  <a:cubicBezTo>
                    <a:pt x="4918" y="3703"/>
                    <a:pt x="4823" y="3774"/>
                    <a:pt x="4704" y="3810"/>
                  </a:cubicBezTo>
                  <a:cubicBezTo>
                    <a:pt x="4835" y="3691"/>
                    <a:pt x="4906" y="3536"/>
                    <a:pt x="4894" y="3369"/>
                  </a:cubicBezTo>
                  <a:cubicBezTo>
                    <a:pt x="4728" y="3358"/>
                    <a:pt x="4561" y="3429"/>
                    <a:pt x="4442" y="3548"/>
                  </a:cubicBezTo>
                  <a:cubicBezTo>
                    <a:pt x="4478" y="3441"/>
                    <a:pt x="4549" y="3334"/>
                    <a:pt x="4644" y="3274"/>
                  </a:cubicBezTo>
                  <a:close/>
                  <a:moveTo>
                    <a:pt x="4240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81"/>
                    <a:pt x="3859" y="3274"/>
                    <a:pt x="3882" y="3155"/>
                  </a:cubicBezTo>
                  <a:cubicBezTo>
                    <a:pt x="3966" y="2977"/>
                    <a:pt x="4025" y="2798"/>
                    <a:pt x="4085" y="2608"/>
                  </a:cubicBezTo>
                  <a:cubicBezTo>
                    <a:pt x="4097" y="2536"/>
                    <a:pt x="4109" y="2465"/>
                    <a:pt x="4121" y="2381"/>
                  </a:cubicBezTo>
                  <a:cubicBezTo>
                    <a:pt x="4132" y="2465"/>
                    <a:pt x="4144" y="2548"/>
                    <a:pt x="4156" y="2608"/>
                  </a:cubicBezTo>
                  <a:cubicBezTo>
                    <a:pt x="4216" y="2798"/>
                    <a:pt x="4287" y="2977"/>
                    <a:pt x="4359" y="3155"/>
                  </a:cubicBezTo>
                  <a:cubicBezTo>
                    <a:pt x="4382" y="3274"/>
                    <a:pt x="4371" y="3381"/>
                    <a:pt x="4311" y="3489"/>
                  </a:cubicBezTo>
                  <a:cubicBezTo>
                    <a:pt x="4478" y="3322"/>
                    <a:pt x="4359" y="3036"/>
                    <a:pt x="4121" y="3036"/>
                  </a:cubicBezTo>
                  <a:cubicBezTo>
                    <a:pt x="3894" y="3036"/>
                    <a:pt x="3775" y="3322"/>
                    <a:pt x="3930" y="3489"/>
                  </a:cubicBezTo>
                  <a:close/>
                  <a:moveTo>
                    <a:pt x="4121" y="5215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1" y="4870"/>
                    <a:pt x="4382" y="4989"/>
                    <a:pt x="4359" y="5096"/>
                  </a:cubicBezTo>
                  <a:cubicBezTo>
                    <a:pt x="4287" y="5274"/>
                    <a:pt x="4216" y="5453"/>
                    <a:pt x="4156" y="5644"/>
                  </a:cubicBezTo>
                  <a:cubicBezTo>
                    <a:pt x="4144" y="5715"/>
                    <a:pt x="4132" y="5786"/>
                    <a:pt x="4121" y="5870"/>
                  </a:cubicBezTo>
                  <a:cubicBezTo>
                    <a:pt x="4109" y="5798"/>
                    <a:pt x="4097" y="5715"/>
                    <a:pt x="4085" y="5644"/>
                  </a:cubicBezTo>
                  <a:cubicBezTo>
                    <a:pt x="4025" y="5453"/>
                    <a:pt x="3966" y="5274"/>
                    <a:pt x="3882" y="5096"/>
                  </a:cubicBezTo>
                  <a:cubicBezTo>
                    <a:pt x="3859" y="4989"/>
                    <a:pt x="3882" y="4870"/>
                    <a:pt x="3930" y="4774"/>
                  </a:cubicBezTo>
                  <a:cubicBezTo>
                    <a:pt x="3930" y="4941"/>
                    <a:pt x="4001" y="5108"/>
                    <a:pt x="4121" y="5215"/>
                  </a:cubicBezTo>
                  <a:close/>
                  <a:moveTo>
                    <a:pt x="3239" y="5179"/>
                  </a:moveTo>
                  <a:close/>
                  <a:moveTo>
                    <a:pt x="3347" y="3358"/>
                  </a:moveTo>
                  <a:cubicBezTo>
                    <a:pt x="3347" y="3524"/>
                    <a:pt x="3406" y="3691"/>
                    <a:pt x="3537" y="3798"/>
                  </a:cubicBezTo>
                  <a:cubicBezTo>
                    <a:pt x="3430" y="3774"/>
                    <a:pt x="3335" y="3703"/>
                    <a:pt x="3275" y="3608"/>
                  </a:cubicBezTo>
                  <a:cubicBezTo>
                    <a:pt x="3204" y="3429"/>
                    <a:pt x="3120" y="3250"/>
                    <a:pt x="3025" y="3072"/>
                  </a:cubicBezTo>
                  <a:cubicBezTo>
                    <a:pt x="2989" y="3012"/>
                    <a:pt x="2942" y="2953"/>
                    <a:pt x="2894" y="2881"/>
                  </a:cubicBezTo>
                  <a:cubicBezTo>
                    <a:pt x="2954" y="2941"/>
                    <a:pt x="3013" y="2977"/>
                    <a:pt x="3073" y="3024"/>
                  </a:cubicBezTo>
                  <a:cubicBezTo>
                    <a:pt x="3251" y="3119"/>
                    <a:pt x="3430" y="3191"/>
                    <a:pt x="3609" y="3262"/>
                  </a:cubicBezTo>
                  <a:cubicBezTo>
                    <a:pt x="3704" y="3334"/>
                    <a:pt x="3775" y="3417"/>
                    <a:pt x="3799" y="3536"/>
                  </a:cubicBezTo>
                  <a:cubicBezTo>
                    <a:pt x="3692" y="3405"/>
                    <a:pt x="3525" y="3346"/>
                    <a:pt x="3347" y="3358"/>
                  </a:cubicBezTo>
                  <a:close/>
                  <a:moveTo>
                    <a:pt x="3799" y="4715"/>
                  </a:moveTo>
                  <a:cubicBezTo>
                    <a:pt x="3763" y="4822"/>
                    <a:pt x="3692" y="4917"/>
                    <a:pt x="3597" y="4977"/>
                  </a:cubicBezTo>
                  <a:cubicBezTo>
                    <a:pt x="3418" y="5048"/>
                    <a:pt x="3239" y="5132"/>
                    <a:pt x="3073" y="5227"/>
                  </a:cubicBezTo>
                  <a:cubicBezTo>
                    <a:pt x="3013" y="5263"/>
                    <a:pt x="2954" y="5310"/>
                    <a:pt x="2882" y="5358"/>
                  </a:cubicBezTo>
                  <a:cubicBezTo>
                    <a:pt x="2930" y="5298"/>
                    <a:pt x="2978" y="5239"/>
                    <a:pt x="3025" y="5167"/>
                  </a:cubicBezTo>
                  <a:cubicBezTo>
                    <a:pt x="3108" y="5001"/>
                    <a:pt x="3192" y="4822"/>
                    <a:pt x="3263" y="4643"/>
                  </a:cubicBezTo>
                  <a:cubicBezTo>
                    <a:pt x="3323" y="4548"/>
                    <a:pt x="3418" y="4477"/>
                    <a:pt x="3525" y="4441"/>
                  </a:cubicBezTo>
                  <a:cubicBezTo>
                    <a:pt x="3406" y="4560"/>
                    <a:pt x="3335" y="4727"/>
                    <a:pt x="3347" y="4893"/>
                  </a:cubicBezTo>
                  <a:cubicBezTo>
                    <a:pt x="3513" y="4905"/>
                    <a:pt x="3692" y="4834"/>
                    <a:pt x="3811" y="4715"/>
                  </a:cubicBezTo>
                  <a:close/>
                  <a:moveTo>
                    <a:pt x="2751" y="4012"/>
                  </a:moveTo>
                  <a:close/>
                  <a:moveTo>
                    <a:pt x="2597" y="4096"/>
                  </a:moveTo>
                  <a:cubicBezTo>
                    <a:pt x="2787" y="4036"/>
                    <a:pt x="2966" y="3965"/>
                    <a:pt x="3144" y="3893"/>
                  </a:cubicBezTo>
                  <a:cubicBezTo>
                    <a:pt x="3263" y="3870"/>
                    <a:pt x="3370" y="3881"/>
                    <a:pt x="3478" y="3941"/>
                  </a:cubicBezTo>
                  <a:cubicBezTo>
                    <a:pt x="3311" y="3929"/>
                    <a:pt x="3144" y="4001"/>
                    <a:pt x="3025" y="4131"/>
                  </a:cubicBezTo>
                  <a:cubicBezTo>
                    <a:pt x="3144" y="4251"/>
                    <a:pt x="3299" y="4322"/>
                    <a:pt x="3478" y="4322"/>
                  </a:cubicBezTo>
                  <a:cubicBezTo>
                    <a:pt x="3370" y="4370"/>
                    <a:pt x="3263" y="4393"/>
                    <a:pt x="3144" y="4370"/>
                  </a:cubicBezTo>
                  <a:cubicBezTo>
                    <a:pt x="2966" y="4286"/>
                    <a:pt x="2787" y="4227"/>
                    <a:pt x="2597" y="4167"/>
                  </a:cubicBezTo>
                  <a:cubicBezTo>
                    <a:pt x="2525" y="4143"/>
                    <a:pt x="2454" y="4131"/>
                    <a:pt x="2370" y="4131"/>
                  </a:cubicBezTo>
                  <a:cubicBezTo>
                    <a:pt x="2454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26"/>
            <p:cNvSpPr/>
            <p:nvPr/>
          </p:nvSpPr>
          <p:spPr>
            <a:xfrm>
              <a:off x="5927225" y="1154450"/>
              <a:ext cx="207175" cy="207175"/>
            </a:xfrm>
            <a:custGeom>
              <a:avLst/>
              <a:gdLst/>
              <a:ahLst/>
              <a:cxnLst/>
              <a:rect l="l" t="t" r="r" b="b"/>
              <a:pathLst>
                <a:path w="8287" h="8287" extrusionOk="0">
                  <a:moveTo>
                    <a:pt x="0" y="4131"/>
                  </a:moveTo>
                  <a:cubicBezTo>
                    <a:pt x="345" y="4155"/>
                    <a:pt x="476" y="4465"/>
                    <a:pt x="1012" y="4227"/>
                  </a:cubicBezTo>
                  <a:lnTo>
                    <a:pt x="1012" y="4227"/>
                  </a:lnTo>
                  <a:cubicBezTo>
                    <a:pt x="798" y="4334"/>
                    <a:pt x="500" y="4322"/>
                    <a:pt x="476" y="4727"/>
                  </a:cubicBezTo>
                  <a:cubicBezTo>
                    <a:pt x="691" y="4524"/>
                    <a:pt x="965" y="4643"/>
                    <a:pt x="1131" y="4310"/>
                  </a:cubicBezTo>
                  <a:lnTo>
                    <a:pt x="1131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36" y="4751"/>
                    <a:pt x="1143" y="4798"/>
                    <a:pt x="1238" y="4655"/>
                  </a:cubicBezTo>
                  <a:cubicBezTo>
                    <a:pt x="1369" y="4858"/>
                    <a:pt x="1715" y="4905"/>
                    <a:pt x="1786" y="4643"/>
                  </a:cubicBezTo>
                  <a:cubicBezTo>
                    <a:pt x="1548" y="4751"/>
                    <a:pt x="1477" y="4548"/>
                    <a:pt x="1477" y="4429"/>
                  </a:cubicBezTo>
                  <a:cubicBezTo>
                    <a:pt x="1477" y="4382"/>
                    <a:pt x="1500" y="4334"/>
                    <a:pt x="1536" y="4298"/>
                  </a:cubicBezTo>
                  <a:cubicBezTo>
                    <a:pt x="1572" y="4262"/>
                    <a:pt x="1679" y="4215"/>
                    <a:pt x="1727" y="4262"/>
                  </a:cubicBezTo>
                  <a:cubicBezTo>
                    <a:pt x="1774" y="4298"/>
                    <a:pt x="1762" y="4405"/>
                    <a:pt x="1655" y="4370"/>
                  </a:cubicBezTo>
                  <a:cubicBezTo>
                    <a:pt x="1715" y="4489"/>
                    <a:pt x="1893" y="4453"/>
                    <a:pt x="1905" y="4310"/>
                  </a:cubicBezTo>
                  <a:cubicBezTo>
                    <a:pt x="1905" y="4298"/>
                    <a:pt x="1905" y="4286"/>
                    <a:pt x="1905" y="4274"/>
                  </a:cubicBezTo>
                  <a:lnTo>
                    <a:pt x="1905" y="4262"/>
                  </a:lnTo>
                  <a:cubicBezTo>
                    <a:pt x="1893" y="4227"/>
                    <a:pt x="1869" y="4191"/>
                    <a:pt x="1846" y="4167"/>
                  </a:cubicBezTo>
                  <a:cubicBezTo>
                    <a:pt x="2143" y="4108"/>
                    <a:pt x="2465" y="4131"/>
                    <a:pt x="2762" y="4239"/>
                  </a:cubicBezTo>
                  <a:lnTo>
                    <a:pt x="2762" y="4239"/>
                  </a:lnTo>
                  <a:cubicBezTo>
                    <a:pt x="1881" y="4036"/>
                    <a:pt x="2167" y="4905"/>
                    <a:pt x="1619" y="4917"/>
                  </a:cubicBezTo>
                  <a:lnTo>
                    <a:pt x="1619" y="4917"/>
                  </a:lnTo>
                  <a:cubicBezTo>
                    <a:pt x="1881" y="4989"/>
                    <a:pt x="2036" y="4977"/>
                    <a:pt x="2143" y="4929"/>
                  </a:cubicBezTo>
                  <a:cubicBezTo>
                    <a:pt x="2417" y="4786"/>
                    <a:pt x="2310" y="4501"/>
                    <a:pt x="2429" y="4405"/>
                  </a:cubicBezTo>
                  <a:cubicBezTo>
                    <a:pt x="2453" y="4584"/>
                    <a:pt x="2548" y="4632"/>
                    <a:pt x="2691" y="4572"/>
                  </a:cubicBezTo>
                  <a:cubicBezTo>
                    <a:pt x="2548" y="4453"/>
                    <a:pt x="2655" y="4310"/>
                    <a:pt x="2786" y="4322"/>
                  </a:cubicBezTo>
                  <a:cubicBezTo>
                    <a:pt x="2989" y="4322"/>
                    <a:pt x="3251" y="4548"/>
                    <a:pt x="3596" y="4322"/>
                  </a:cubicBezTo>
                  <a:cubicBezTo>
                    <a:pt x="3667" y="4310"/>
                    <a:pt x="3727" y="4298"/>
                    <a:pt x="3798" y="4274"/>
                  </a:cubicBezTo>
                  <a:cubicBezTo>
                    <a:pt x="3739" y="4298"/>
                    <a:pt x="3679" y="4346"/>
                    <a:pt x="3620" y="4382"/>
                  </a:cubicBezTo>
                  <a:cubicBezTo>
                    <a:pt x="3215" y="4453"/>
                    <a:pt x="3191" y="4798"/>
                    <a:pt x="3048" y="4953"/>
                  </a:cubicBezTo>
                  <a:cubicBezTo>
                    <a:pt x="2953" y="5048"/>
                    <a:pt x="2786" y="5024"/>
                    <a:pt x="2798" y="4846"/>
                  </a:cubicBezTo>
                  <a:cubicBezTo>
                    <a:pt x="2655" y="4893"/>
                    <a:pt x="2620" y="5001"/>
                    <a:pt x="2727" y="5144"/>
                  </a:cubicBezTo>
                  <a:cubicBezTo>
                    <a:pt x="2572" y="5155"/>
                    <a:pt x="2453" y="4882"/>
                    <a:pt x="2155" y="4977"/>
                  </a:cubicBezTo>
                  <a:cubicBezTo>
                    <a:pt x="2048" y="5013"/>
                    <a:pt x="1929" y="5120"/>
                    <a:pt x="1798" y="5358"/>
                  </a:cubicBezTo>
                  <a:cubicBezTo>
                    <a:pt x="1810" y="5334"/>
                    <a:pt x="1834" y="5322"/>
                    <a:pt x="1846" y="5310"/>
                  </a:cubicBezTo>
                  <a:lnTo>
                    <a:pt x="1798" y="5358"/>
                  </a:lnTo>
                  <a:cubicBezTo>
                    <a:pt x="2191" y="4977"/>
                    <a:pt x="2608" y="5798"/>
                    <a:pt x="3084" y="5024"/>
                  </a:cubicBezTo>
                  <a:lnTo>
                    <a:pt x="3084" y="5024"/>
                  </a:lnTo>
                  <a:cubicBezTo>
                    <a:pt x="2953" y="5310"/>
                    <a:pt x="2739" y="5548"/>
                    <a:pt x="2489" y="5727"/>
                  </a:cubicBezTo>
                  <a:cubicBezTo>
                    <a:pt x="2489" y="5679"/>
                    <a:pt x="2489" y="5644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53" y="5596"/>
                    <a:pt x="2441" y="5584"/>
                  </a:cubicBezTo>
                  <a:cubicBezTo>
                    <a:pt x="2334" y="5489"/>
                    <a:pt x="2179" y="5584"/>
                    <a:pt x="2215" y="5715"/>
                  </a:cubicBezTo>
                  <a:cubicBezTo>
                    <a:pt x="2274" y="5620"/>
                    <a:pt x="2358" y="5679"/>
                    <a:pt x="2346" y="5751"/>
                  </a:cubicBezTo>
                  <a:cubicBezTo>
                    <a:pt x="2346" y="5810"/>
                    <a:pt x="2239" y="5858"/>
                    <a:pt x="2179" y="5858"/>
                  </a:cubicBezTo>
                  <a:cubicBezTo>
                    <a:pt x="2131" y="5858"/>
                    <a:pt x="2096" y="5834"/>
                    <a:pt x="2060" y="5810"/>
                  </a:cubicBezTo>
                  <a:cubicBezTo>
                    <a:pt x="1965" y="5727"/>
                    <a:pt x="1881" y="5525"/>
                    <a:pt x="2119" y="5429"/>
                  </a:cubicBezTo>
                  <a:cubicBezTo>
                    <a:pt x="1893" y="5298"/>
                    <a:pt x="1679" y="5584"/>
                    <a:pt x="1727" y="5810"/>
                  </a:cubicBezTo>
                  <a:cubicBezTo>
                    <a:pt x="1548" y="5775"/>
                    <a:pt x="1524" y="5882"/>
                    <a:pt x="1346" y="5739"/>
                  </a:cubicBezTo>
                  <a:cubicBezTo>
                    <a:pt x="1500" y="6179"/>
                    <a:pt x="1738" y="6060"/>
                    <a:pt x="1893" y="6132"/>
                  </a:cubicBezTo>
                  <a:lnTo>
                    <a:pt x="1893" y="6132"/>
                  </a:lnTo>
                  <a:cubicBezTo>
                    <a:pt x="1536" y="6013"/>
                    <a:pt x="1429" y="6287"/>
                    <a:pt x="1131" y="6298"/>
                  </a:cubicBezTo>
                  <a:cubicBezTo>
                    <a:pt x="1441" y="6572"/>
                    <a:pt x="1643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88" y="6846"/>
                    <a:pt x="1786" y="6965"/>
                    <a:pt x="2012" y="6417"/>
                  </a:cubicBezTo>
                  <a:lnTo>
                    <a:pt x="2012" y="6417"/>
                  </a:lnTo>
                  <a:cubicBezTo>
                    <a:pt x="1929" y="6644"/>
                    <a:pt x="1715" y="6834"/>
                    <a:pt x="1977" y="7156"/>
                  </a:cubicBezTo>
                  <a:cubicBezTo>
                    <a:pt x="1989" y="6858"/>
                    <a:pt x="2262" y="6751"/>
                    <a:pt x="2155" y="6382"/>
                  </a:cubicBezTo>
                  <a:lnTo>
                    <a:pt x="2155" y="6382"/>
                  </a:lnTo>
                  <a:cubicBezTo>
                    <a:pt x="2215" y="6548"/>
                    <a:pt x="2108" y="6775"/>
                    <a:pt x="2536" y="6929"/>
                  </a:cubicBezTo>
                  <a:cubicBezTo>
                    <a:pt x="2393" y="6763"/>
                    <a:pt x="2500" y="6727"/>
                    <a:pt x="2477" y="6560"/>
                  </a:cubicBezTo>
                  <a:cubicBezTo>
                    <a:pt x="2703" y="6608"/>
                    <a:pt x="2977" y="6394"/>
                    <a:pt x="2846" y="6156"/>
                  </a:cubicBezTo>
                  <a:cubicBezTo>
                    <a:pt x="2810" y="6334"/>
                    <a:pt x="2572" y="6382"/>
                    <a:pt x="2477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48"/>
                    <a:pt x="2465" y="5941"/>
                    <a:pt x="2536" y="5929"/>
                  </a:cubicBezTo>
                  <a:cubicBezTo>
                    <a:pt x="2596" y="5929"/>
                    <a:pt x="2655" y="6013"/>
                    <a:pt x="2560" y="6060"/>
                  </a:cubicBezTo>
                  <a:cubicBezTo>
                    <a:pt x="2691" y="6108"/>
                    <a:pt x="2786" y="5941"/>
                    <a:pt x="2691" y="5846"/>
                  </a:cubicBezTo>
                  <a:cubicBezTo>
                    <a:pt x="2691" y="5834"/>
                    <a:pt x="2679" y="5822"/>
                    <a:pt x="2667" y="5822"/>
                  </a:cubicBezTo>
                  <a:cubicBezTo>
                    <a:pt x="2667" y="5810"/>
                    <a:pt x="2655" y="5810"/>
                    <a:pt x="2655" y="5822"/>
                  </a:cubicBezTo>
                  <a:cubicBezTo>
                    <a:pt x="2620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lnTo>
                    <a:pt x="2953" y="6441"/>
                  </a:lnTo>
                  <a:cubicBezTo>
                    <a:pt x="2941" y="6453"/>
                    <a:pt x="2929" y="6465"/>
                    <a:pt x="2917" y="6477"/>
                  </a:cubicBezTo>
                  <a:cubicBezTo>
                    <a:pt x="3143" y="6358"/>
                    <a:pt x="3262" y="6239"/>
                    <a:pt x="3298" y="6120"/>
                  </a:cubicBezTo>
                  <a:cubicBezTo>
                    <a:pt x="3393" y="5822"/>
                    <a:pt x="3120" y="5703"/>
                    <a:pt x="3132" y="5560"/>
                  </a:cubicBezTo>
                  <a:cubicBezTo>
                    <a:pt x="3262" y="5667"/>
                    <a:pt x="3370" y="5620"/>
                    <a:pt x="3429" y="5489"/>
                  </a:cubicBezTo>
                  <a:cubicBezTo>
                    <a:pt x="3251" y="5501"/>
                    <a:pt x="3227" y="5334"/>
                    <a:pt x="3322" y="5239"/>
                  </a:cubicBezTo>
                  <a:cubicBezTo>
                    <a:pt x="3477" y="5096"/>
                    <a:pt x="3810" y="5072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501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3" y="5739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34" y="6144"/>
                  </a:cubicBezTo>
                  <a:cubicBezTo>
                    <a:pt x="3286" y="6251"/>
                    <a:pt x="3274" y="6406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7" y="6406"/>
                    <a:pt x="4024" y="5525"/>
                  </a:cubicBezTo>
                  <a:lnTo>
                    <a:pt x="4024" y="5525"/>
                  </a:lnTo>
                  <a:cubicBezTo>
                    <a:pt x="4132" y="5810"/>
                    <a:pt x="4155" y="6132"/>
                    <a:pt x="4096" y="6441"/>
                  </a:cubicBezTo>
                  <a:cubicBezTo>
                    <a:pt x="4072" y="6406"/>
                    <a:pt x="4036" y="6382"/>
                    <a:pt x="4001" y="6382"/>
                  </a:cubicBezTo>
                  <a:lnTo>
                    <a:pt x="3989" y="6382"/>
                  </a:lnTo>
                  <a:cubicBezTo>
                    <a:pt x="3977" y="6370"/>
                    <a:pt x="3965" y="6370"/>
                    <a:pt x="3953" y="6382"/>
                  </a:cubicBezTo>
                  <a:cubicBezTo>
                    <a:pt x="3810" y="6382"/>
                    <a:pt x="3763" y="6572"/>
                    <a:pt x="3894" y="6632"/>
                  </a:cubicBezTo>
                  <a:cubicBezTo>
                    <a:pt x="3858" y="6525"/>
                    <a:pt x="3965" y="6501"/>
                    <a:pt x="4001" y="6560"/>
                  </a:cubicBezTo>
                  <a:cubicBezTo>
                    <a:pt x="4048" y="6608"/>
                    <a:pt x="4001" y="6715"/>
                    <a:pt x="3965" y="6751"/>
                  </a:cubicBezTo>
                  <a:cubicBezTo>
                    <a:pt x="3929" y="6787"/>
                    <a:pt x="3882" y="6798"/>
                    <a:pt x="3846" y="6798"/>
                  </a:cubicBezTo>
                  <a:cubicBezTo>
                    <a:pt x="3715" y="6810"/>
                    <a:pt x="3524" y="6739"/>
                    <a:pt x="3620" y="6489"/>
                  </a:cubicBezTo>
                  <a:cubicBezTo>
                    <a:pt x="3370" y="6560"/>
                    <a:pt x="3405" y="6918"/>
                    <a:pt x="3608" y="7049"/>
                  </a:cubicBezTo>
                  <a:cubicBezTo>
                    <a:pt x="3453" y="7144"/>
                    <a:pt x="3513" y="7239"/>
                    <a:pt x="3298" y="7263"/>
                  </a:cubicBezTo>
                  <a:cubicBezTo>
                    <a:pt x="3703" y="7453"/>
                    <a:pt x="3798" y="7215"/>
                    <a:pt x="3953" y="7144"/>
                  </a:cubicBezTo>
                  <a:lnTo>
                    <a:pt x="3953" y="7144"/>
                  </a:lnTo>
                  <a:cubicBezTo>
                    <a:pt x="3620" y="7322"/>
                    <a:pt x="3739" y="7596"/>
                    <a:pt x="3536" y="7811"/>
                  </a:cubicBezTo>
                  <a:cubicBezTo>
                    <a:pt x="3941" y="7775"/>
                    <a:pt x="3929" y="7489"/>
                    <a:pt x="4036" y="7275"/>
                  </a:cubicBezTo>
                  <a:lnTo>
                    <a:pt x="4036" y="7275"/>
                  </a:lnTo>
                  <a:cubicBezTo>
                    <a:pt x="3798" y="7811"/>
                    <a:pt x="4108" y="7941"/>
                    <a:pt x="4132" y="8287"/>
                  </a:cubicBezTo>
                  <a:cubicBezTo>
                    <a:pt x="4167" y="7941"/>
                    <a:pt x="4477" y="7811"/>
                    <a:pt x="4239" y="7275"/>
                  </a:cubicBezTo>
                  <a:lnTo>
                    <a:pt x="4239" y="7275"/>
                  </a:lnTo>
                  <a:cubicBezTo>
                    <a:pt x="4334" y="7489"/>
                    <a:pt x="4322" y="7775"/>
                    <a:pt x="4739" y="7811"/>
                  </a:cubicBezTo>
                  <a:cubicBezTo>
                    <a:pt x="4536" y="7584"/>
                    <a:pt x="4656" y="7322"/>
                    <a:pt x="4310" y="7144"/>
                  </a:cubicBezTo>
                  <a:lnTo>
                    <a:pt x="4310" y="7144"/>
                  </a:lnTo>
                  <a:cubicBezTo>
                    <a:pt x="4477" y="7215"/>
                    <a:pt x="4572" y="7453"/>
                    <a:pt x="4977" y="7263"/>
                  </a:cubicBezTo>
                  <a:cubicBezTo>
                    <a:pt x="4763" y="7239"/>
                    <a:pt x="4810" y="7144"/>
                    <a:pt x="4667" y="7049"/>
                  </a:cubicBezTo>
                  <a:cubicBezTo>
                    <a:pt x="4858" y="6918"/>
                    <a:pt x="4906" y="6560"/>
                    <a:pt x="4656" y="6489"/>
                  </a:cubicBezTo>
                  <a:cubicBezTo>
                    <a:pt x="4751" y="6739"/>
                    <a:pt x="4560" y="6810"/>
                    <a:pt x="4429" y="6798"/>
                  </a:cubicBezTo>
                  <a:cubicBezTo>
                    <a:pt x="4382" y="6798"/>
                    <a:pt x="4346" y="6787"/>
                    <a:pt x="4310" y="6751"/>
                  </a:cubicBezTo>
                  <a:cubicBezTo>
                    <a:pt x="4275" y="6715"/>
                    <a:pt x="4227" y="6608"/>
                    <a:pt x="4263" y="6560"/>
                  </a:cubicBezTo>
                  <a:cubicBezTo>
                    <a:pt x="4310" y="6501"/>
                    <a:pt x="4417" y="6525"/>
                    <a:pt x="4382" y="6632"/>
                  </a:cubicBezTo>
                  <a:cubicBezTo>
                    <a:pt x="4394" y="6620"/>
                    <a:pt x="4405" y="6608"/>
                    <a:pt x="4417" y="6596"/>
                  </a:cubicBezTo>
                  <a:cubicBezTo>
                    <a:pt x="4465" y="6548"/>
                    <a:pt x="4465" y="6477"/>
                    <a:pt x="4417" y="6429"/>
                  </a:cubicBezTo>
                  <a:cubicBezTo>
                    <a:pt x="4394" y="6394"/>
                    <a:pt x="4358" y="6382"/>
                    <a:pt x="4322" y="6382"/>
                  </a:cubicBezTo>
                  <a:cubicBezTo>
                    <a:pt x="4310" y="6370"/>
                    <a:pt x="4298" y="6370"/>
                    <a:pt x="4286" y="6382"/>
                  </a:cubicBezTo>
                  <a:lnTo>
                    <a:pt x="4275" y="6382"/>
                  </a:lnTo>
                  <a:cubicBezTo>
                    <a:pt x="4239" y="6382"/>
                    <a:pt x="4203" y="6406"/>
                    <a:pt x="4179" y="6441"/>
                  </a:cubicBezTo>
                  <a:cubicBezTo>
                    <a:pt x="4120" y="6132"/>
                    <a:pt x="4144" y="5810"/>
                    <a:pt x="4251" y="5525"/>
                  </a:cubicBezTo>
                  <a:cubicBezTo>
                    <a:pt x="4048" y="6406"/>
                    <a:pt x="4917" y="6120"/>
                    <a:pt x="4929" y="6656"/>
                  </a:cubicBezTo>
                  <a:lnTo>
                    <a:pt x="4929" y="6608"/>
                  </a:lnTo>
                  <a:lnTo>
                    <a:pt x="4929" y="6656"/>
                  </a:lnTo>
                  <a:cubicBezTo>
                    <a:pt x="5001" y="6406"/>
                    <a:pt x="4989" y="6251"/>
                    <a:pt x="4941" y="6144"/>
                  </a:cubicBezTo>
                  <a:cubicBezTo>
                    <a:pt x="4798" y="5870"/>
                    <a:pt x="4513" y="5965"/>
                    <a:pt x="4417" y="5858"/>
                  </a:cubicBezTo>
                  <a:cubicBezTo>
                    <a:pt x="4596" y="5834"/>
                    <a:pt x="4644" y="5739"/>
                    <a:pt x="4584" y="5596"/>
                  </a:cubicBezTo>
                  <a:cubicBezTo>
                    <a:pt x="4465" y="5739"/>
                    <a:pt x="4322" y="5632"/>
                    <a:pt x="4334" y="5501"/>
                  </a:cubicBezTo>
                  <a:cubicBezTo>
                    <a:pt x="4334" y="5286"/>
                    <a:pt x="4560" y="5024"/>
                    <a:pt x="4334" y="4691"/>
                  </a:cubicBezTo>
                  <a:cubicBezTo>
                    <a:pt x="4322" y="4620"/>
                    <a:pt x="4298" y="4548"/>
                    <a:pt x="4286" y="4489"/>
                  </a:cubicBezTo>
                  <a:cubicBezTo>
                    <a:pt x="4310" y="4548"/>
                    <a:pt x="4346" y="4608"/>
                    <a:pt x="4394" y="4667"/>
                  </a:cubicBezTo>
                  <a:cubicBezTo>
                    <a:pt x="4465" y="5072"/>
                    <a:pt x="4810" y="5096"/>
                    <a:pt x="4965" y="5239"/>
                  </a:cubicBezTo>
                  <a:cubicBezTo>
                    <a:pt x="5060" y="5334"/>
                    <a:pt x="5037" y="5501"/>
                    <a:pt x="4858" y="5489"/>
                  </a:cubicBezTo>
                  <a:cubicBezTo>
                    <a:pt x="4906" y="5632"/>
                    <a:pt x="5001" y="5667"/>
                    <a:pt x="5156" y="5560"/>
                  </a:cubicBezTo>
                  <a:cubicBezTo>
                    <a:pt x="5167" y="5703"/>
                    <a:pt x="4882" y="5834"/>
                    <a:pt x="4989" y="6132"/>
                  </a:cubicBezTo>
                  <a:cubicBezTo>
                    <a:pt x="5060" y="6287"/>
                    <a:pt x="5203" y="6417"/>
                    <a:pt x="5358" y="6477"/>
                  </a:cubicBezTo>
                  <a:lnTo>
                    <a:pt x="5358" y="6477"/>
                  </a:lnTo>
                  <a:cubicBezTo>
                    <a:pt x="4989" y="6096"/>
                    <a:pt x="5810" y="5679"/>
                    <a:pt x="5037" y="5203"/>
                  </a:cubicBezTo>
                  <a:lnTo>
                    <a:pt x="5037" y="5203"/>
                  </a:lnTo>
                  <a:cubicBezTo>
                    <a:pt x="5322" y="5334"/>
                    <a:pt x="5560" y="5548"/>
                    <a:pt x="5739" y="5798"/>
                  </a:cubicBezTo>
                  <a:cubicBezTo>
                    <a:pt x="5703" y="5798"/>
                    <a:pt x="5656" y="5798"/>
                    <a:pt x="5632" y="5822"/>
                  </a:cubicBezTo>
                  <a:cubicBezTo>
                    <a:pt x="5620" y="5822"/>
                    <a:pt x="5608" y="5834"/>
                    <a:pt x="5596" y="5846"/>
                  </a:cubicBezTo>
                  <a:cubicBezTo>
                    <a:pt x="5548" y="5906"/>
                    <a:pt x="5548" y="5989"/>
                    <a:pt x="5596" y="6036"/>
                  </a:cubicBezTo>
                  <a:cubicBezTo>
                    <a:pt x="5620" y="6060"/>
                    <a:pt x="5668" y="6072"/>
                    <a:pt x="5703" y="6072"/>
                  </a:cubicBezTo>
                  <a:lnTo>
                    <a:pt x="5727" y="6072"/>
                  </a:lnTo>
                  <a:cubicBezTo>
                    <a:pt x="5632" y="6013"/>
                    <a:pt x="5691" y="5929"/>
                    <a:pt x="5751" y="5941"/>
                  </a:cubicBezTo>
                  <a:cubicBezTo>
                    <a:pt x="5822" y="5953"/>
                    <a:pt x="5870" y="6048"/>
                    <a:pt x="5870" y="6108"/>
                  </a:cubicBezTo>
                  <a:cubicBezTo>
                    <a:pt x="5870" y="6156"/>
                    <a:pt x="5846" y="6191"/>
                    <a:pt x="5810" y="6227"/>
                  </a:cubicBezTo>
                  <a:cubicBezTo>
                    <a:pt x="5715" y="6382"/>
                    <a:pt x="5477" y="6346"/>
                    <a:pt x="5441" y="6167"/>
                  </a:cubicBezTo>
                  <a:cubicBezTo>
                    <a:pt x="5310" y="6406"/>
                    <a:pt x="5584" y="6620"/>
                    <a:pt x="5822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87"/>
                    <a:pt x="6072" y="6548"/>
                    <a:pt x="6144" y="6394"/>
                  </a:cubicBezTo>
                  <a:lnTo>
                    <a:pt x="6144" y="6394"/>
                  </a:lnTo>
                  <a:cubicBezTo>
                    <a:pt x="6025" y="6751"/>
                    <a:pt x="6299" y="6858"/>
                    <a:pt x="6310" y="7156"/>
                  </a:cubicBezTo>
                  <a:cubicBezTo>
                    <a:pt x="6572" y="6846"/>
                    <a:pt x="6358" y="6644"/>
                    <a:pt x="6287" y="6429"/>
                  </a:cubicBezTo>
                  <a:lnTo>
                    <a:pt x="6287" y="6429"/>
                  </a:lnTo>
                  <a:cubicBezTo>
                    <a:pt x="6501" y="6977"/>
                    <a:pt x="6811" y="6846"/>
                    <a:pt x="7072" y="7072"/>
                  </a:cubicBezTo>
                  <a:cubicBezTo>
                    <a:pt x="6846" y="6810"/>
                    <a:pt x="6977" y="6501"/>
                    <a:pt x="6430" y="6287"/>
                  </a:cubicBezTo>
                  <a:lnTo>
                    <a:pt x="6430" y="6287"/>
                  </a:lnTo>
                  <a:cubicBezTo>
                    <a:pt x="6644" y="6358"/>
                    <a:pt x="6846" y="6584"/>
                    <a:pt x="7156" y="6310"/>
                  </a:cubicBezTo>
                  <a:cubicBezTo>
                    <a:pt x="6858" y="6298"/>
                    <a:pt x="6751" y="6025"/>
                    <a:pt x="6394" y="6144"/>
                  </a:cubicBezTo>
                  <a:lnTo>
                    <a:pt x="6394" y="6144"/>
                  </a:lnTo>
                  <a:cubicBezTo>
                    <a:pt x="6561" y="6072"/>
                    <a:pt x="6787" y="6179"/>
                    <a:pt x="6942" y="5751"/>
                  </a:cubicBezTo>
                  <a:cubicBezTo>
                    <a:pt x="6775" y="5894"/>
                    <a:pt x="6739" y="5786"/>
                    <a:pt x="6572" y="5822"/>
                  </a:cubicBezTo>
                  <a:cubicBezTo>
                    <a:pt x="6620" y="5584"/>
                    <a:pt x="6406" y="5310"/>
                    <a:pt x="6168" y="5441"/>
                  </a:cubicBezTo>
                  <a:cubicBezTo>
                    <a:pt x="6418" y="5536"/>
                    <a:pt x="6322" y="5739"/>
                    <a:pt x="6227" y="5810"/>
                  </a:cubicBezTo>
                  <a:cubicBezTo>
                    <a:pt x="6203" y="5846"/>
                    <a:pt x="6156" y="5870"/>
                    <a:pt x="6108" y="5870"/>
                  </a:cubicBezTo>
                  <a:cubicBezTo>
                    <a:pt x="6049" y="5870"/>
                    <a:pt x="5953" y="5822"/>
                    <a:pt x="5941" y="5751"/>
                  </a:cubicBezTo>
                  <a:cubicBezTo>
                    <a:pt x="5929" y="5691"/>
                    <a:pt x="6025" y="5632"/>
                    <a:pt x="6072" y="5727"/>
                  </a:cubicBezTo>
                  <a:lnTo>
                    <a:pt x="6072" y="5703"/>
                  </a:lnTo>
                  <a:cubicBezTo>
                    <a:pt x="6084" y="5667"/>
                    <a:pt x="6072" y="5620"/>
                    <a:pt x="6037" y="5596"/>
                  </a:cubicBezTo>
                  <a:cubicBezTo>
                    <a:pt x="5989" y="5548"/>
                    <a:pt x="5906" y="5548"/>
                    <a:pt x="5846" y="5596"/>
                  </a:cubicBezTo>
                  <a:lnTo>
                    <a:pt x="5822" y="5632"/>
                  </a:lnTo>
                  <a:lnTo>
                    <a:pt x="5822" y="5632"/>
                  </a:lnTo>
                  <a:cubicBezTo>
                    <a:pt x="5799" y="5655"/>
                    <a:pt x="5799" y="5703"/>
                    <a:pt x="5799" y="5739"/>
                  </a:cubicBezTo>
                  <a:cubicBezTo>
                    <a:pt x="5548" y="5560"/>
                    <a:pt x="5334" y="5322"/>
                    <a:pt x="5203" y="5036"/>
                  </a:cubicBezTo>
                  <a:cubicBezTo>
                    <a:pt x="5679" y="5810"/>
                    <a:pt x="6096" y="4989"/>
                    <a:pt x="6489" y="5370"/>
                  </a:cubicBezTo>
                  <a:lnTo>
                    <a:pt x="6441" y="5334"/>
                  </a:lnTo>
                  <a:lnTo>
                    <a:pt x="6489" y="5370"/>
                  </a:lnTo>
                  <a:cubicBezTo>
                    <a:pt x="6358" y="5144"/>
                    <a:pt x="6239" y="5024"/>
                    <a:pt x="6132" y="4989"/>
                  </a:cubicBezTo>
                  <a:cubicBezTo>
                    <a:pt x="5834" y="4893"/>
                    <a:pt x="5715" y="5167"/>
                    <a:pt x="5560" y="5155"/>
                  </a:cubicBezTo>
                  <a:cubicBezTo>
                    <a:pt x="5668" y="5024"/>
                    <a:pt x="5632" y="4917"/>
                    <a:pt x="5489" y="4858"/>
                  </a:cubicBezTo>
                  <a:cubicBezTo>
                    <a:pt x="5501" y="5036"/>
                    <a:pt x="5346" y="5060"/>
                    <a:pt x="5239" y="4965"/>
                  </a:cubicBezTo>
                  <a:cubicBezTo>
                    <a:pt x="5096" y="4810"/>
                    <a:pt x="5072" y="4477"/>
                    <a:pt x="4667" y="4393"/>
                  </a:cubicBezTo>
                  <a:cubicBezTo>
                    <a:pt x="4608" y="4358"/>
                    <a:pt x="4548" y="4322"/>
                    <a:pt x="4489" y="4286"/>
                  </a:cubicBezTo>
                  <a:cubicBezTo>
                    <a:pt x="4560" y="4310"/>
                    <a:pt x="4620" y="4322"/>
                    <a:pt x="4691" y="4334"/>
                  </a:cubicBezTo>
                  <a:cubicBezTo>
                    <a:pt x="5037" y="4572"/>
                    <a:pt x="5298" y="4346"/>
                    <a:pt x="5501" y="4334"/>
                  </a:cubicBezTo>
                  <a:cubicBezTo>
                    <a:pt x="5632" y="4334"/>
                    <a:pt x="5739" y="4465"/>
                    <a:pt x="5608" y="4584"/>
                  </a:cubicBezTo>
                  <a:cubicBezTo>
                    <a:pt x="5739" y="4643"/>
                    <a:pt x="5834" y="4596"/>
                    <a:pt x="5858" y="4429"/>
                  </a:cubicBezTo>
                  <a:cubicBezTo>
                    <a:pt x="5977" y="4524"/>
                    <a:pt x="5858" y="4810"/>
                    <a:pt x="6144" y="4941"/>
                  </a:cubicBezTo>
                  <a:cubicBezTo>
                    <a:pt x="6251" y="5001"/>
                    <a:pt x="6418" y="5001"/>
                    <a:pt x="6668" y="4929"/>
                  </a:cubicBezTo>
                  <a:lnTo>
                    <a:pt x="6668" y="4929"/>
                  </a:lnTo>
                  <a:cubicBezTo>
                    <a:pt x="6132" y="4917"/>
                    <a:pt x="6406" y="4048"/>
                    <a:pt x="5537" y="4251"/>
                  </a:cubicBezTo>
                  <a:lnTo>
                    <a:pt x="5537" y="4251"/>
                  </a:lnTo>
                  <a:cubicBezTo>
                    <a:pt x="5822" y="4155"/>
                    <a:pt x="6144" y="4131"/>
                    <a:pt x="6453" y="4191"/>
                  </a:cubicBezTo>
                  <a:cubicBezTo>
                    <a:pt x="6418" y="4203"/>
                    <a:pt x="6394" y="4239"/>
                    <a:pt x="6394" y="4274"/>
                  </a:cubicBezTo>
                  <a:lnTo>
                    <a:pt x="6394" y="4286"/>
                  </a:lnTo>
                  <a:cubicBezTo>
                    <a:pt x="6382" y="4298"/>
                    <a:pt x="6382" y="4310"/>
                    <a:pt x="6394" y="4322"/>
                  </a:cubicBezTo>
                  <a:cubicBezTo>
                    <a:pt x="6394" y="4465"/>
                    <a:pt x="6572" y="4501"/>
                    <a:pt x="6644" y="4382"/>
                  </a:cubicBezTo>
                  <a:cubicBezTo>
                    <a:pt x="6537" y="4417"/>
                    <a:pt x="6513" y="4310"/>
                    <a:pt x="6561" y="4274"/>
                  </a:cubicBezTo>
                  <a:cubicBezTo>
                    <a:pt x="6620" y="4227"/>
                    <a:pt x="6727" y="4274"/>
                    <a:pt x="6763" y="4310"/>
                  </a:cubicBezTo>
                  <a:cubicBezTo>
                    <a:pt x="6799" y="4346"/>
                    <a:pt x="6811" y="4393"/>
                    <a:pt x="6811" y="4441"/>
                  </a:cubicBezTo>
                  <a:cubicBezTo>
                    <a:pt x="6811" y="4560"/>
                    <a:pt x="6739" y="4763"/>
                    <a:pt x="6501" y="4655"/>
                  </a:cubicBezTo>
                  <a:cubicBezTo>
                    <a:pt x="6572" y="4917"/>
                    <a:pt x="6930" y="4870"/>
                    <a:pt x="7061" y="4667"/>
                  </a:cubicBezTo>
                  <a:cubicBezTo>
                    <a:pt x="7156" y="4822"/>
                    <a:pt x="7251" y="4763"/>
                    <a:pt x="7263" y="4989"/>
                  </a:cubicBezTo>
                  <a:cubicBezTo>
                    <a:pt x="7465" y="4572"/>
                    <a:pt x="7227" y="4489"/>
                    <a:pt x="7156" y="4322"/>
                  </a:cubicBezTo>
                  <a:lnTo>
                    <a:pt x="7156" y="4322"/>
                  </a:lnTo>
                  <a:cubicBezTo>
                    <a:pt x="7334" y="4655"/>
                    <a:pt x="7608" y="4536"/>
                    <a:pt x="7823" y="4739"/>
                  </a:cubicBezTo>
                  <a:cubicBezTo>
                    <a:pt x="7787" y="4334"/>
                    <a:pt x="7489" y="4346"/>
                    <a:pt x="7287" y="4251"/>
                  </a:cubicBezTo>
                  <a:lnTo>
                    <a:pt x="7287" y="4251"/>
                  </a:lnTo>
                  <a:cubicBezTo>
                    <a:pt x="7823" y="4477"/>
                    <a:pt x="7954" y="4167"/>
                    <a:pt x="8287" y="4143"/>
                  </a:cubicBezTo>
                  <a:cubicBezTo>
                    <a:pt x="7954" y="4108"/>
                    <a:pt x="7823" y="3810"/>
                    <a:pt x="7287" y="4036"/>
                  </a:cubicBezTo>
                  <a:lnTo>
                    <a:pt x="7287" y="4036"/>
                  </a:lnTo>
                  <a:cubicBezTo>
                    <a:pt x="7489" y="3941"/>
                    <a:pt x="7787" y="3953"/>
                    <a:pt x="7823" y="3536"/>
                  </a:cubicBezTo>
                  <a:cubicBezTo>
                    <a:pt x="7596" y="3739"/>
                    <a:pt x="7334" y="3620"/>
                    <a:pt x="7156" y="3965"/>
                  </a:cubicBezTo>
                  <a:lnTo>
                    <a:pt x="7156" y="3965"/>
                  </a:lnTo>
                  <a:cubicBezTo>
                    <a:pt x="7227" y="3798"/>
                    <a:pt x="7465" y="3715"/>
                    <a:pt x="7263" y="3298"/>
                  </a:cubicBezTo>
                  <a:cubicBezTo>
                    <a:pt x="7251" y="3512"/>
                    <a:pt x="7156" y="3465"/>
                    <a:pt x="7061" y="3608"/>
                  </a:cubicBezTo>
                  <a:cubicBezTo>
                    <a:pt x="6930" y="3417"/>
                    <a:pt x="6572" y="3369"/>
                    <a:pt x="6501" y="3620"/>
                  </a:cubicBezTo>
                  <a:cubicBezTo>
                    <a:pt x="6739" y="3524"/>
                    <a:pt x="6822" y="3715"/>
                    <a:pt x="6811" y="3846"/>
                  </a:cubicBezTo>
                  <a:cubicBezTo>
                    <a:pt x="6811" y="3893"/>
                    <a:pt x="6799" y="3941"/>
                    <a:pt x="6763" y="3965"/>
                  </a:cubicBezTo>
                  <a:cubicBezTo>
                    <a:pt x="6727" y="4012"/>
                    <a:pt x="6608" y="4048"/>
                    <a:pt x="6561" y="4012"/>
                  </a:cubicBezTo>
                  <a:cubicBezTo>
                    <a:pt x="6513" y="3965"/>
                    <a:pt x="6537" y="3858"/>
                    <a:pt x="6644" y="3893"/>
                  </a:cubicBezTo>
                  <a:cubicBezTo>
                    <a:pt x="6632" y="3881"/>
                    <a:pt x="6620" y="3870"/>
                    <a:pt x="6608" y="3858"/>
                  </a:cubicBezTo>
                  <a:cubicBezTo>
                    <a:pt x="6561" y="3810"/>
                    <a:pt x="6477" y="3810"/>
                    <a:pt x="6430" y="3858"/>
                  </a:cubicBezTo>
                  <a:cubicBezTo>
                    <a:pt x="6406" y="3881"/>
                    <a:pt x="6394" y="3917"/>
                    <a:pt x="6394" y="3953"/>
                  </a:cubicBezTo>
                  <a:cubicBezTo>
                    <a:pt x="6382" y="3965"/>
                    <a:pt x="6382" y="3977"/>
                    <a:pt x="6394" y="4001"/>
                  </a:cubicBezTo>
                  <a:lnTo>
                    <a:pt x="6394" y="4001"/>
                  </a:lnTo>
                  <a:cubicBezTo>
                    <a:pt x="6394" y="4036"/>
                    <a:pt x="6418" y="4072"/>
                    <a:pt x="6453" y="4096"/>
                  </a:cubicBezTo>
                  <a:cubicBezTo>
                    <a:pt x="6144" y="4155"/>
                    <a:pt x="5822" y="4131"/>
                    <a:pt x="5537" y="4024"/>
                  </a:cubicBezTo>
                  <a:cubicBezTo>
                    <a:pt x="6430" y="4227"/>
                    <a:pt x="6132" y="3358"/>
                    <a:pt x="6668" y="3358"/>
                  </a:cubicBezTo>
                  <a:lnTo>
                    <a:pt x="6608" y="3358"/>
                  </a:lnTo>
                  <a:lnTo>
                    <a:pt x="6668" y="3358"/>
                  </a:lnTo>
                  <a:cubicBezTo>
                    <a:pt x="6418" y="3286"/>
                    <a:pt x="6263" y="3286"/>
                    <a:pt x="6156" y="3334"/>
                  </a:cubicBezTo>
                  <a:cubicBezTo>
                    <a:pt x="5870" y="3477"/>
                    <a:pt x="5977" y="3762"/>
                    <a:pt x="5870" y="3858"/>
                  </a:cubicBezTo>
                  <a:cubicBezTo>
                    <a:pt x="5846" y="3679"/>
                    <a:pt x="5751" y="3643"/>
                    <a:pt x="5608" y="3703"/>
                  </a:cubicBezTo>
                  <a:cubicBezTo>
                    <a:pt x="5751" y="3822"/>
                    <a:pt x="5644" y="3965"/>
                    <a:pt x="5513" y="3953"/>
                  </a:cubicBezTo>
                  <a:cubicBezTo>
                    <a:pt x="5298" y="3953"/>
                    <a:pt x="5037" y="3727"/>
                    <a:pt x="4703" y="3953"/>
                  </a:cubicBezTo>
                  <a:cubicBezTo>
                    <a:pt x="4632" y="3965"/>
                    <a:pt x="4560" y="3977"/>
                    <a:pt x="4501" y="4001"/>
                  </a:cubicBezTo>
                  <a:cubicBezTo>
                    <a:pt x="4560" y="3965"/>
                    <a:pt x="4620" y="3929"/>
                    <a:pt x="4667" y="3893"/>
                  </a:cubicBezTo>
                  <a:cubicBezTo>
                    <a:pt x="5084" y="3822"/>
                    <a:pt x="5108" y="3477"/>
                    <a:pt x="5251" y="3322"/>
                  </a:cubicBezTo>
                  <a:cubicBezTo>
                    <a:pt x="5346" y="3227"/>
                    <a:pt x="5513" y="3250"/>
                    <a:pt x="5501" y="3429"/>
                  </a:cubicBezTo>
                  <a:cubicBezTo>
                    <a:pt x="5632" y="3369"/>
                    <a:pt x="5679" y="3274"/>
                    <a:pt x="5572" y="3131"/>
                  </a:cubicBezTo>
                  <a:cubicBezTo>
                    <a:pt x="5715" y="3119"/>
                    <a:pt x="5846" y="3393"/>
                    <a:pt x="6132" y="3298"/>
                  </a:cubicBezTo>
                  <a:cubicBezTo>
                    <a:pt x="6251" y="3262"/>
                    <a:pt x="6370" y="3155"/>
                    <a:pt x="6489" y="2917"/>
                  </a:cubicBezTo>
                  <a:lnTo>
                    <a:pt x="6489" y="2917"/>
                  </a:lnTo>
                  <a:cubicBezTo>
                    <a:pt x="6108" y="3298"/>
                    <a:pt x="5691" y="2477"/>
                    <a:pt x="5215" y="3250"/>
                  </a:cubicBezTo>
                  <a:lnTo>
                    <a:pt x="5215" y="3250"/>
                  </a:lnTo>
                  <a:cubicBezTo>
                    <a:pt x="5346" y="2965"/>
                    <a:pt x="5548" y="2727"/>
                    <a:pt x="5810" y="2548"/>
                  </a:cubicBezTo>
                  <a:cubicBezTo>
                    <a:pt x="5799" y="2584"/>
                    <a:pt x="5810" y="2619"/>
                    <a:pt x="5834" y="2655"/>
                  </a:cubicBezTo>
                  <a:lnTo>
                    <a:pt x="5834" y="2667"/>
                  </a:lnTo>
                  <a:lnTo>
                    <a:pt x="5858" y="2691"/>
                  </a:lnTo>
                  <a:cubicBezTo>
                    <a:pt x="5953" y="2786"/>
                    <a:pt x="6120" y="2691"/>
                    <a:pt x="6084" y="2560"/>
                  </a:cubicBezTo>
                  <a:cubicBezTo>
                    <a:pt x="6025" y="2655"/>
                    <a:pt x="5929" y="2596"/>
                    <a:pt x="5941" y="2536"/>
                  </a:cubicBezTo>
                  <a:cubicBezTo>
                    <a:pt x="5965" y="2465"/>
                    <a:pt x="6060" y="2417"/>
                    <a:pt x="6120" y="2417"/>
                  </a:cubicBezTo>
                  <a:cubicBezTo>
                    <a:pt x="6156" y="2417"/>
                    <a:pt x="6203" y="2441"/>
                    <a:pt x="6239" y="2477"/>
                  </a:cubicBezTo>
                  <a:cubicBezTo>
                    <a:pt x="6394" y="2572"/>
                    <a:pt x="6346" y="2810"/>
                    <a:pt x="6180" y="2846"/>
                  </a:cubicBezTo>
                  <a:cubicBezTo>
                    <a:pt x="6406" y="2977"/>
                    <a:pt x="6620" y="2703"/>
                    <a:pt x="6572" y="2465"/>
                  </a:cubicBezTo>
                  <a:cubicBezTo>
                    <a:pt x="6751" y="2500"/>
                    <a:pt x="6775" y="2393"/>
                    <a:pt x="6942" y="2536"/>
                  </a:cubicBezTo>
                  <a:cubicBezTo>
                    <a:pt x="6799" y="2107"/>
                    <a:pt x="6561" y="2215"/>
                    <a:pt x="6394" y="2143"/>
                  </a:cubicBezTo>
                  <a:lnTo>
                    <a:pt x="6394" y="2143"/>
                  </a:lnTo>
                  <a:cubicBezTo>
                    <a:pt x="6763" y="2262"/>
                    <a:pt x="6870" y="2000"/>
                    <a:pt x="7168" y="1976"/>
                  </a:cubicBezTo>
                  <a:cubicBezTo>
                    <a:pt x="6858" y="1715"/>
                    <a:pt x="6656" y="1929"/>
                    <a:pt x="6430" y="2012"/>
                  </a:cubicBezTo>
                  <a:lnTo>
                    <a:pt x="6430" y="2012"/>
                  </a:lnTo>
                  <a:cubicBezTo>
                    <a:pt x="6977" y="1786"/>
                    <a:pt x="6858" y="1476"/>
                    <a:pt x="7072" y="1226"/>
                  </a:cubicBezTo>
                  <a:cubicBezTo>
                    <a:pt x="6811" y="1441"/>
                    <a:pt x="6501" y="1322"/>
                    <a:pt x="6287" y="1857"/>
                  </a:cubicBezTo>
                  <a:lnTo>
                    <a:pt x="6287" y="1857"/>
                  </a:lnTo>
                  <a:cubicBezTo>
                    <a:pt x="6370" y="1643"/>
                    <a:pt x="6584" y="1441"/>
                    <a:pt x="6322" y="1131"/>
                  </a:cubicBezTo>
                  <a:cubicBezTo>
                    <a:pt x="6299" y="1429"/>
                    <a:pt x="6037" y="1536"/>
                    <a:pt x="6144" y="1893"/>
                  </a:cubicBezTo>
                  <a:lnTo>
                    <a:pt x="6144" y="1893"/>
                  </a:lnTo>
                  <a:cubicBezTo>
                    <a:pt x="6072" y="1738"/>
                    <a:pt x="6191" y="1500"/>
                    <a:pt x="5751" y="1345"/>
                  </a:cubicBezTo>
                  <a:cubicBezTo>
                    <a:pt x="5906" y="1512"/>
                    <a:pt x="5787" y="1548"/>
                    <a:pt x="5822" y="1715"/>
                  </a:cubicBezTo>
                  <a:cubicBezTo>
                    <a:pt x="5596" y="1667"/>
                    <a:pt x="5322" y="1893"/>
                    <a:pt x="5441" y="2119"/>
                  </a:cubicBezTo>
                  <a:cubicBezTo>
                    <a:pt x="5489" y="1941"/>
                    <a:pt x="5715" y="1905"/>
                    <a:pt x="5822" y="2060"/>
                  </a:cubicBezTo>
                  <a:cubicBezTo>
                    <a:pt x="5858" y="2084"/>
                    <a:pt x="5870" y="2131"/>
                    <a:pt x="5870" y="2179"/>
                  </a:cubicBezTo>
                  <a:cubicBezTo>
                    <a:pt x="5870" y="2238"/>
                    <a:pt x="5822" y="2346"/>
                    <a:pt x="5763" y="2346"/>
                  </a:cubicBezTo>
                  <a:cubicBezTo>
                    <a:pt x="5703" y="2357"/>
                    <a:pt x="5632" y="2274"/>
                    <a:pt x="5739" y="2215"/>
                  </a:cubicBezTo>
                  <a:cubicBezTo>
                    <a:pt x="5608" y="2179"/>
                    <a:pt x="5501" y="2334"/>
                    <a:pt x="5596" y="2441"/>
                  </a:cubicBezTo>
                  <a:cubicBezTo>
                    <a:pt x="5608" y="2441"/>
                    <a:pt x="5620" y="2453"/>
                    <a:pt x="5632" y="2465"/>
                  </a:cubicBezTo>
                  <a:lnTo>
                    <a:pt x="5632" y="2465"/>
                  </a:lnTo>
                  <a:cubicBezTo>
                    <a:pt x="5656" y="2488"/>
                    <a:pt x="5703" y="2488"/>
                    <a:pt x="5739" y="2488"/>
                  </a:cubicBezTo>
                  <a:cubicBezTo>
                    <a:pt x="5560" y="2738"/>
                    <a:pt x="5322" y="2941"/>
                    <a:pt x="5037" y="3084"/>
                  </a:cubicBezTo>
                  <a:cubicBezTo>
                    <a:pt x="5810" y="2596"/>
                    <a:pt x="4989" y="2191"/>
                    <a:pt x="5370" y="1798"/>
                  </a:cubicBezTo>
                  <a:lnTo>
                    <a:pt x="5334" y="1846"/>
                  </a:lnTo>
                  <a:cubicBezTo>
                    <a:pt x="5346" y="1822"/>
                    <a:pt x="5358" y="1810"/>
                    <a:pt x="5370" y="1798"/>
                  </a:cubicBezTo>
                  <a:cubicBezTo>
                    <a:pt x="5203" y="1869"/>
                    <a:pt x="5072" y="2000"/>
                    <a:pt x="4989" y="2155"/>
                  </a:cubicBezTo>
                  <a:cubicBezTo>
                    <a:pt x="4894" y="2453"/>
                    <a:pt x="5167" y="2572"/>
                    <a:pt x="5156" y="2727"/>
                  </a:cubicBezTo>
                  <a:cubicBezTo>
                    <a:pt x="5025" y="2619"/>
                    <a:pt x="4917" y="2655"/>
                    <a:pt x="4858" y="2798"/>
                  </a:cubicBezTo>
                  <a:cubicBezTo>
                    <a:pt x="5037" y="2774"/>
                    <a:pt x="5060" y="2953"/>
                    <a:pt x="4965" y="3048"/>
                  </a:cubicBezTo>
                  <a:cubicBezTo>
                    <a:pt x="4822" y="3179"/>
                    <a:pt x="4477" y="3215"/>
                    <a:pt x="4394" y="3620"/>
                  </a:cubicBezTo>
                  <a:cubicBezTo>
                    <a:pt x="4358" y="3667"/>
                    <a:pt x="4322" y="3727"/>
                    <a:pt x="4286" y="3786"/>
                  </a:cubicBezTo>
                  <a:cubicBezTo>
                    <a:pt x="4310" y="3727"/>
                    <a:pt x="4322" y="3655"/>
                    <a:pt x="4334" y="3596"/>
                  </a:cubicBezTo>
                  <a:cubicBezTo>
                    <a:pt x="4572" y="3250"/>
                    <a:pt x="4346" y="3000"/>
                    <a:pt x="4334" y="2786"/>
                  </a:cubicBezTo>
                  <a:cubicBezTo>
                    <a:pt x="4334" y="2643"/>
                    <a:pt x="4465" y="2548"/>
                    <a:pt x="4584" y="2679"/>
                  </a:cubicBezTo>
                  <a:cubicBezTo>
                    <a:pt x="4644" y="2548"/>
                    <a:pt x="4596" y="2441"/>
                    <a:pt x="4429" y="2417"/>
                  </a:cubicBezTo>
                  <a:cubicBezTo>
                    <a:pt x="4525" y="2310"/>
                    <a:pt x="4810" y="2417"/>
                    <a:pt x="4941" y="2143"/>
                  </a:cubicBezTo>
                  <a:cubicBezTo>
                    <a:pt x="5001" y="2036"/>
                    <a:pt x="5001" y="1869"/>
                    <a:pt x="4929" y="1619"/>
                  </a:cubicBezTo>
                  <a:lnTo>
                    <a:pt x="4929" y="1619"/>
                  </a:lnTo>
                  <a:cubicBezTo>
                    <a:pt x="4929" y="2167"/>
                    <a:pt x="4048" y="1869"/>
                    <a:pt x="4263" y="2762"/>
                  </a:cubicBezTo>
                  <a:lnTo>
                    <a:pt x="4263" y="2762"/>
                  </a:lnTo>
                  <a:cubicBezTo>
                    <a:pt x="4155" y="2465"/>
                    <a:pt x="4132" y="2143"/>
                    <a:pt x="4191" y="1846"/>
                  </a:cubicBezTo>
                  <a:cubicBezTo>
                    <a:pt x="4215" y="1869"/>
                    <a:pt x="4239" y="1893"/>
                    <a:pt x="4275" y="1905"/>
                  </a:cubicBezTo>
                  <a:lnTo>
                    <a:pt x="4286" y="1905"/>
                  </a:lnTo>
                  <a:cubicBezTo>
                    <a:pt x="4298" y="1905"/>
                    <a:pt x="4310" y="1905"/>
                    <a:pt x="4334" y="1905"/>
                  </a:cubicBezTo>
                  <a:cubicBezTo>
                    <a:pt x="4465" y="1893"/>
                    <a:pt x="4513" y="1715"/>
                    <a:pt x="4394" y="1655"/>
                  </a:cubicBezTo>
                  <a:cubicBezTo>
                    <a:pt x="4417" y="1762"/>
                    <a:pt x="4322" y="1774"/>
                    <a:pt x="4275" y="1726"/>
                  </a:cubicBezTo>
                  <a:cubicBezTo>
                    <a:pt x="4239" y="1679"/>
                    <a:pt x="4275" y="1572"/>
                    <a:pt x="4322" y="1524"/>
                  </a:cubicBezTo>
                  <a:cubicBezTo>
                    <a:pt x="4346" y="1500"/>
                    <a:pt x="4394" y="1476"/>
                    <a:pt x="4441" y="1476"/>
                  </a:cubicBezTo>
                  <a:cubicBezTo>
                    <a:pt x="4560" y="1476"/>
                    <a:pt x="4763" y="1548"/>
                    <a:pt x="4656" y="1786"/>
                  </a:cubicBezTo>
                  <a:cubicBezTo>
                    <a:pt x="4917" y="1715"/>
                    <a:pt x="4870" y="1369"/>
                    <a:pt x="4679" y="1238"/>
                  </a:cubicBezTo>
                  <a:cubicBezTo>
                    <a:pt x="4822" y="1143"/>
                    <a:pt x="4763" y="1036"/>
                    <a:pt x="4989" y="1024"/>
                  </a:cubicBezTo>
                  <a:cubicBezTo>
                    <a:pt x="4572" y="822"/>
                    <a:pt x="4489" y="1072"/>
                    <a:pt x="4322" y="1131"/>
                  </a:cubicBezTo>
                  <a:lnTo>
                    <a:pt x="4322" y="1131"/>
                  </a:lnTo>
                  <a:cubicBezTo>
                    <a:pt x="4656" y="964"/>
                    <a:pt x="4548" y="691"/>
                    <a:pt x="4751" y="476"/>
                  </a:cubicBezTo>
                  <a:cubicBezTo>
                    <a:pt x="4334" y="512"/>
                    <a:pt x="4346" y="798"/>
                    <a:pt x="4251" y="1012"/>
                  </a:cubicBezTo>
                  <a:lnTo>
                    <a:pt x="4251" y="1012"/>
                  </a:lnTo>
                  <a:cubicBezTo>
                    <a:pt x="4477" y="476"/>
                    <a:pt x="4179" y="345"/>
                    <a:pt x="4144" y="0"/>
                  </a:cubicBezTo>
                  <a:cubicBezTo>
                    <a:pt x="4120" y="345"/>
                    <a:pt x="3810" y="476"/>
                    <a:pt x="4036" y="1012"/>
                  </a:cubicBezTo>
                  <a:lnTo>
                    <a:pt x="4036" y="1012"/>
                  </a:lnTo>
                  <a:cubicBezTo>
                    <a:pt x="3941" y="798"/>
                    <a:pt x="3953" y="512"/>
                    <a:pt x="3548" y="476"/>
                  </a:cubicBezTo>
                  <a:cubicBezTo>
                    <a:pt x="3751" y="691"/>
                    <a:pt x="3632" y="964"/>
                    <a:pt x="3965" y="1131"/>
                  </a:cubicBezTo>
                  <a:lnTo>
                    <a:pt x="3965" y="1131"/>
                  </a:lnTo>
                  <a:cubicBezTo>
                    <a:pt x="3798" y="1072"/>
                    <a:pt x="3715" y="822"/>
                    <a:pt x="3298" y="1024"/>
                  </a:cubicBezTo>
                  <a:cubicBezTo>
                    <a:pt x="3524" y="1036"/>
                    <a:pt x="3465" y="1143"/>
                    <a:pt x="3620" y="1238"/>
                  </a:cubicBezTo>
                  <a:cubicBezTo>
                    <a:pt x="3417" y="1369"/>
                    <a:pt x="3370" y="1715"/>
                    <a:pt x="3632" y="1786"/>
                  </a:cubicBezTo>
                  <a:cubicBezTo>
                    <a:pt x="3524" y="1548"/>
                    <a:pt x="3727" y="1476"/>
                    <a:pt x="3846" y="1476"/>
                  </a:cubicBezTo>
                  <a:cubicBezTo>
                    <a:pt x="3894" y="1476"/>
                    <a:pt x="3941" y="1500"/>
                    <a:pt x="3977" y="1524"/>
                  </a:cubicBezTo>
                  <a:cubicBezTo>
                    <a:pt x="4013" y="1572"/>
                    <a:pt x="4060" y="1679"/>
                    <a:pt x="4013" y="1726"/>
                  </a:cubicBezTo>
                  <a:cubicBezTo>
                    <a:pt x="3977" y="1774"/>
                    <a:pt x="3870" y="1762"/>
                    <a:pt x="3905" y="1655"/>
                  </a:cubicBezTo>
                  <a:cubicBezTo>
                    <a:pt x="3786" y="1715"/>
                    <a:pt x="3822" y="1893"/>
                    <a:pt x="3965" y="1905"/>
                  </a:cubicBezTo>
                  <a:cubicBezTo>
                    <a:pt x="3977" y="1905"/>
                    <a:pt x="3989" y="1905"/>
                    <a:pt x="4001" y="1905"/>
                  </a:cubicBezTo>
                  <a:lnTo>
                    <a:pt x="4013" y="1905"/>
                  </a:lnTo>
                  <a:cubicBezTo>
                    <a:pt x="4048" y="1893"/>
                    <a:pt x="4084" y="1869"/>
                    <a:pt x="4096" y="1846"/>
                  </a:cubicBezTo>
                  <a:cubicBezTo>
                    <a:pt x="4155" y="2143"/>
                    <a:pt x="4132" y="2465"/>
                    <a:pt x="4036" y="2762"/>
                  </a:cubicBezTo>
                  <a:cubicBezTo>
                    <a:pt x="4239" y="1869"/>
                    <a:pt x="3370" y="2167"/>
                    <a:pt x="3358" y="1619"/>
                  </a:cubicBezTo>
                  <a:lnTo>
                    <a:pt x="3358" y="1679"/>
                  </a:lnTo>
                  <a:lnTo>
                    <a:pt x="3358" y="1619"/>
                  </a:lnTo>
                  <a:cubicBezTo>
                    <a:pt x="3286" y="1869"/>
                    <a:pt x="3286" y="2024"/>
                    <a:pt x="3346" y="2143"/>
                  </a:cubicBezTo>
                  <a:cubicBezTo>
                    <a:pt x="3477" y="2417"/>
                    <a:pt x="3763" y="2310"/>
                    <a:pt x="3870" y="2417"/>
                  </a:cubicBezTo>
                  <a:cubicBezTo>
                    <a:pt x="3691" y="2441"/>
                    <a:pt x="3643" y="2548"/>
                    <a:pt x="3715" y="2679"/>
                  </a:cubicBezTo>
                  <a:cubicBezTo>
                    <a:pt x="3834" y="2548"/>
                    <a:pt x="3965" y="2643"/>
                    <a:pt x="3965" y="2786"/>
                  </a:cubicBezTo>
                  <a:cubicBezTo>
                    <a:pt x="3953" y="2989"/>
                    <a:pt x="3739" y="3250"/>
                    <a:pt x="3965" y="3596"/>
                  </a:cubicBezTo>
                  <a:cubicBezTo>
                    <a:pt x="3977" y="3655"/>
                    <a:pt x="3989" y="3727"/>
                    <a:pt x="4013" y="3786"/>
                  </a:cubicBezTo>
                  <a:cubicBezTo>
                    <a:pt x="3977" y="3727"/>
                    <a:pt x="3941" y="3667"/>
                    <a:pt x="3905" y="3620"/>
                  </a:cubicBezTo>
                  <a:cubicBezTo>
                    <a:pt x="3822" y="3215"/>
                    <a:pt x="3489" y="3179"/>
                    <a:pt x="3334" y="3036"/>
                  </a:cubicBezTo>
                  <a:cubicBezTo>
                    <a:pt x="3239" y="2953"/>
                    <a:pt x="3262" y="2774"/>
                    <a:pt x="3441" y="2798"/>
                  </a:cubicBezTo>
                  <a:cubicBezTo>
                    <a:pt x="3382" y="2655"/>
                    <a:pt x="3286" y="2619"/>
                    <a:pt x="3143" y="2715"/>
                  </a:cubicBezTo>
                  <a:cubicBezTo>
                    <a:pt x="3132" y="2572"/>
                    <a:pt x="3405" y="2441"/>
                    <a:pt x="3310" y="2155"/>
                  </a:cubicBezTo>
                  <a:cubicBezTo>
                    <a:pt x="3274" y="2036"/>
                    <a:pt x="3155" y="1929"/>
                    <a:pt x="2929" y="1798"/>
                  </a:cubicBezTo>
                  <a:cubicBezTo>
                    <a:pt x="3310" y="2179"/>
                    <a:pt x="2489" y="2596"/>
                    <a:pt x="3262" y="3072"/>
                  </a:cubicBezTo>
                  <a:cubicBezTo>
                    <a:pt x="2977" y="2941"/>
                    <a:pt x="2739" y="2738"/>
                    <a:pt x="2560" y="2477"/>
                  </a:cubicBezTo>
                  <a:cubicBezTo>
                    <a:pt x="2596" y="2488"/>
                    <a:pt x="2631" y="2488"/>
                    <a:pt x="2667" y="2465"/>
                  </a:cubicBezTo>
                  <a:lnTo>
                    <a:pt x="2679" y="2465"/>
                  </a:lnTo>
                  <a:cubicBezTo>
                    <a:pt x="2691" y="2453"/>
                    <a:pt x="2703" y="2441"/>
                    <a:pt x="2703" y="2429"/>
                  </a:cubicBezTo>
                  <a:cubicBezTo>
                    <a:pt x="2786" y="2346"/>
                    <a:pt x="2715" y="2191"/>
                    <a:pt x="2596" y="2203"/>
                  </a:cubicBezTo>
                  <a:lnTo>
                    <a:pt x="2572" y="2203"/>
                  </a:lnTo>
                  <a:cubicBezTo>
                    <a:pt x="2667" y="2262"/>
                    <a:pt x="2608" y="2346"/>
                    <a:pt x="2548" y="2346"/>
                  </a:cubicBezTo>
                  <a:cubicBezTo>
                    <a:pt x="2477" y="2334"/>
                    <a:pt x="2429" y="2227"/>
                    <a:pt x="2429" y="2179"/>
                  </a:cubicBezTo>
                  <a:cubicBezTo>
                    <a:pt x="2429" y="2131"/>
                    <a:pt x="2453" y="2084"/>
                    <a:pt x="2489" y="2048"/>
                  </a:cubicBezTo>
                  <a:cubicBezTo>
                    <a:pt x="2584" y="1893"/>
                    <a:pt x="2810" y="1941"/>
                    <a:pt x="2858" y="2107"/>
                  </a:cubicBezTo>
                  <a:cubicBezTo>
                    <a:pt x="2989" y="1881"/>
                    <a:pt x="2715" y="1667"/>
                    <a:pt x="2477" y="1715"/>
                  </a:cubicBezTo>
                  <a:cubicBezTo>
                    <a:pt x="2512" y="1536"/>
                    <a:pt x="2405" y="1512"/>
                    <a:pt x="2548" y="1345"/>
                  </a:cubicBezTo>
                  <a:cubicBezTo>
                    <a:pt x="2119" y="1488"/>
                    <a:pt x="2227" y="1726"/>
                    <a:pt x="2155" y="1893"/>
                  </a:cubicBezTo>
                  <a:lnTo>
                    <a:pt x="2155" y="1893"/>
                  </a:lnTo>
                  <a:cubicBezTo>
                    <a:pt x="2274" y="1524"/>
                    <a:pt x="2000" y="1417"/>
                    <a:pt x="1989" y="1119"/>
                  </a:cubicBezTo>
                  <a:cubicBezTo>
                    <a:pt x="1727" y="1441"/>
                    <a:pt x="1941" y="1631"/>
                    <a:pt x="2024" y="1857"/>
                  </a:cubicBezTo>
                  <a:lnTo>
                    <a:pt x="2024" y="1857"/>
                  </a:lnTo>
                  <a:cubicBezTo>
                    <a:pt x="1798" y="1310"/>
                    <a:pt x="1500" y="1429"/>
                    <a:pt x="1238" y="1214"/>
                  </a:cubicBezTo>
                  <a:cubicBezTo>
                    <a:pt x="1453" y="1476"/>
                    <a:pt x="1334" y="1786"/>
                    <a:pt x="1869" y="2000"/>
                  </a:cubicBezTo>
                  <a:lnTo>
                    <a:pt x="1869" y="2000"/>
                  </a:lnTo>
                  <a:cubicBezTo>
                    <a:pt x="1655" y="1917"/>
                    <a:pt x="1453" y="1703"/>
                    <a:pt x="1143" y="1965"/>
                  </a:cubicBezTo>
                  <a:cubicBezTo>
                    <a:pt x="1441" y="1988"/>
                    <a:pt x="1548" y="2262"/>
                    <a:pt x="1905" y="2143"/>
                  </a:cubicBezTo>
                  <a:lnTo>
                    <a:pt x="1905" y="2143"/>
                  </a:lnTo>
                  <a:cubicBezTo>
                    <a:pt x="1750" y="2215"/>
                    <a:pt x="1512" y="2096"/>
                    <a:pt x="1357" y="2536"/>
                  </a:cubicBezTo>
                  <a:cubicBezTo>
                    <a:pt x="1524" y="2381"/>
                    <a:pt x="1560" y="2500"/>
                    <a:pt x="1727" y="2465"/>
                  </a:cubicBezTo>
                  <a:cubicBezTo>
                    <a:pt x="1691" y="2691"/>
                    <a:pt x="1905" y="2965"/>
                    <a:pt x="2131" y="2846"/>
                  </a:cubicBezTo>
                  <a:cubicBezTo>
                    <a:pt x="1953" y="2798"/>
                    <a:pt x="1917" y="2560"/>
                    <a:pt x="2072" y="2465"/>
                  </a:cubicBezTo>
                  <a:cubicBezTo>
                    <a:pt x="2108" y="2429"/>
                    <a:pt x="2143" y="2417"/>
                    <a:pt x="2191" y="2417"/>
                  </a:cubicBezTo>
                  <a:cubicBezTo>
                    <a:pt x="2250" y="2417"/>
                    <a:pt x="2358" y="2465"/>
                    <a:pt x="2358" y="2524"/>
                  </a:cubicBezTo>
                  <a:cubicBezTo>
                    <a:pt x="2370" y="2596"/>
                    <a:pt x="2286" y="2655"/>
                    <a:pt x="2227" y="2548"/>
                  </a:cubicBezTo>
                  <a:cubicBezTo>
                    <a:pt x="2191" y="2679"/>
                    <a:pt x="2346" y="2786"/>
                    <a:pt x="2453" y="2691"/>
                  </a:cubicBezTo>
                  <a:cubicBezTo>
                    <a:pt x="2465" y="2679"/>
                    <a:pt x="2465" y="2667"/>
                    <a:pt x="2477" y="2655"/>
                  </a:cubicBezTo>
                  <a:lnTo>
                    <a:pt x="2477" y="2643"/>
                  </a:lnTo>
                  <a:cubicBezTo>
                    <a:pt x="2500" y="2619"/>
                    <a:pt x="2500" y="2584"/>
                    <a:pt x="2500" y="2548"/>
                  </a:cubicBezTo>
                  <a:cubicBezTo>
                    <a:pt x="2751" y="2715"/>
                    <a:pt x="2953" y="2953"/>
                    <a:pt x="3096" y="3239"/>
                  </a:cubicBezTo>
                  <a:cubicBezTo>
                    <a:pt x="2608" y="2465"/>
                    <a:pt x="2203" y="3286"/>
                    <a:pt x="1810" y="2905"/>
                  </a:cubicBezTo>
                  <a:cubicBezTo>
                    <a:pt x="1941" y="3143"/>
                    <a:pt x="2048" y="3250"/>
                    <a:pt x="2167" y="3286"/>
                  </a:cubicBezTo>
                  <a:cubicBezTo>
                    <a:pt x="2465" y="3381"/>
                    <a:pt x="2584" y="3108"/>
                    <a:pt x="2739" y="3119"/>
                  </a:cubicBezTo>
                  <a:cubicBezTo>
                    <a:pt x="2631" y="3262"/>
                    <a:pt x="2667" y="3358"/>
                    <a:pt x="2810" y="3417"/>
                  </a:cubicBezTo>
                  <a:cubicBezTo>
                    <a:pt x="2786" y="3239"/>
                    <a:pt x="2953" y="3215"/>
                    <a:pt x="3060" y="3310"/>
                  </a:cubicBezTo>
                  <a:cubicBezTo>
                    <a:pt x="3191" y="3465"/>
                    <a:pt x="3227" y="3810"/>
                    <a:pt x="3632" y="3881"/>
                  </a:cubicBezTo>
                  <a:cubicBezTo>
                    <a:pt x="3691" y="3917"/>
                    <a:pt x="3739" y="3953"/>
                    <a:pt x="3810" y="3989"/>
                  </a:cubicBezTo>
                  <a:cubicBezTo>
                    <a:pt x="3739" y="3965"/>
                    <a:pt x="3667" y="3953"/>
                    <a:pt x="3608" y="3941"/>
                  </a:cubicBezTo>
                  <a:cubicBezTo>
                    <a:pt x="3262" y="3715"/>
                    <a:pt x="3001" y="3929"/>
                    <a:pt x="2798" y="3941"/>
                  </a:cubicBezTo>
                  <a:cubicBezTo>
                    <a:pt x="2655" y="3941"/>
                    <a:pt x="2560" y="3810"/>
                    <a:pt x="2691" y="3703"/>
                  </a:cubicBezTo>
                  <a:cubicBezTo>
                    <a:pt x="2560" y="3631"/>
                    <a:pt x="2453" y="3679"/>
                    <a:pt x="2429" y="3846"/>
                  </a:cubicBezTo>
                  <a:cubicBezTo>
                    <a:pt x="2322" y="3750"/>
                    <a:pt x="2429" y="3465"/>
                    <a:pt x="2155" y="3322"/>
                  </a:cubicBezTo>
                  <a:cubicBezTo>
                    <a:pt x="2048" y="3274"/>
                    <a:pt x="1881" y="3274"/>
                    <a:pt x="1631" y="3346"/>
                  </a:cubicBezTo>
                  <a:lnTo>
                    <a:pt x="1631" y="3346"/>
                  </a:lnTo>
                  <a:cubicBezTo>
                    <a:pt x="2179" y="3346"/>
                    <a:pt x="1881" y="4227"/>
                    <a:pt x="2774" y="4012"/>
                  </a:cubicBezTo>
                  <a:cubicBezTo>
                    <a:pt x="2477" y="4120"/>
                    <a:pt x="2155" y="4143"/>
                    <a:pt x="1858" y="4084"/>
                  </a:cubicBezTo>
                  <a:cubicBezTo>
                    <a:pt x="1881" y="4060"/>
                    <a:pt x="1905" y="4036"/>
                    <a:pt x="1917" y="4001"/>
                  </a:cubicBezTo>
                  <a:lnTo>
                    <a:pt x="1917" y="3989"/>
                  </a:lnTo>
                  <a:cubicBezTo>
                    <a:pt x="1917" y="3977"/>
                    <a:pt x="1917" y="3953"/>
                    <a:pt x="1917" y="3941"/>
                  </a:cubicBezTo>
                  <a:cubicBezTo>
                    <a:pt x="1905" y="3810"/>
                    <a:pt x="1727" y="3762"/>
                    <a:pt x="1667" y="3881"/>
                  </a:cubicBezTo>
                  <a:cubicBezTo>
                    <a:pt x="1774" y="3858"/>
                    <a:pt x="1786" y="3953"/>
                    <a:pt x="1738" y="4001"/>
                  </a:cubicBezTo>
                  <a:cubicBezTo>
                    <a:pt x="1691" y="4036"/>
                    <a:pt x="1584" y="4001"/>
                    <a:pt x="1536" y="3953"/>
                  </a:cubicBezTo>
                  <a:cubicBezTo>
                    <a:pt x="1512" y="3917"/>
                    <a:pt x="1488" y="3881"/>
                    <a:pt x="1488" y="3834"/>
                  </a:cubicBezTo>
                  <a:cubicBezTo>
                    <a:pt x="1488" y="3703"/>
                    <a:pt x="1560" y="3512"/>
                    <a:pt x="1798" y="3608"/>
                  </a:cubicBezTo>
                  <a:cubicBezTo>
                    <a:pt x="1727" y="3358"/>
                    <a:pt x="1381" y="3405"/>
                    <a:pt x="1250" y="3596"/>
                  </a:cubicBezTo>
                  <a:cubicBezTo>
                    <a:pt x="1155" y="3453"/>
                    <a:pt x="1048" y="3500"/>
                    <a:pt x="1036" y="3286"/>
                  </a:cubicBezTo>
                  <a:cubicBezTo>
                    <a:pt x="834" y="3703"/>
                    <a:pt x="1084" y="3786"/>
                    <a:pt x="1143" y="3953"/>
                  </a:cubicBezTo>
                  <a:lnTo>
                    <a:pt x="1143" y="3953"/>
                  </a:lnTo>
                  <a:cubicBezTo>
                    <a:pt x="976" y="3608"/>
                    <a:pt x="703" y="3727"/>
                    <a:pt x="488" y="3524"/>
                  </a:cubicBezTo>
                  <a:cubicBezTo>
                    <a:pt x="512" y="3941"/>
                    <a:pt x="810" y="3929"/>
                    <a:pt x="1024" y="4024"/>
                  </a:cubicBezTo>
                  <a:lnTo>
                    <a:pt x="1024" y="4024"/>
                  </a:lnTo>
                  <a:cubicBezTo>
                    <a:pt x="476" y="3798"/>
                    <a:pt x="345" y="4096"/>
                    <a:pt x="0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89" y="3870"/>
                    <a:pt x="5096" y="3893"/>
                  </a:cubicBezTo>
                  <a:cubicBezTo>
                    <a:pt x="5275" y="3965"/>
                    <a:pt x="5453" y="4036"/>
                    <a:pt x="5644" y="4096"/>
                  </a:cubicBezTo>
                  <a:cubicBezTo>
                    <a:pt x="5715" y="4108"/>
                    <a:pt x="5799" y="4120"/>
                    <a:pt x="5870" y="4131"/>
                  </a:cubicBezTo>
                  <a:cubicBezTo>
                    <a:pt x="5799" y="4131"/>
                    <a:pt x="5715" y="4143"/>
                    <a:pt x="5644" y="4167"/>
                  </a:cubicBezTo>
                  <a:cubicBezTo>
                    <a:pt x="5453" y="4215"/>
                    <a:pt x="5275" y="4286"/>
                    <a:pt x="5096" y="4370"/>
                  </a:cubicBezTo>
                  <a:cubicBezTo>
                    <a:pt x="4989" y="4393"/>
                    <a:pt x="4870" y="4370"/>
                    <a:pt x="4763" y="4322"/>
                  </a:cubicBezTo>
                  <a:cubicBezTo>
                    <a:pt x="4941" y="4322"/>
                    <a:pt x="5096" y="4251"/>
                    <a:pt x="5215" y="4131"/>
                  </a:cubicBezTo>
                  <a:cubicBezTo>
                    <a:pt x="5096" y="4001"/>
                    <a:pt x="4941" y="3929"/>
                    <a:pt x="4763" y="3941"/>
                  </a:cubicBezTo>
                  <a:close/>
                  <a:moveTo>
                    <a:pt x="5179" y="5013"/>
                  </a:moveTo>
                  <a:close/>
                  <a:moveTo>
                    <a:pt x="4894" y="4893"/>
                  </a:moveTo>
                  <a:cubicBezTo>
                    <a:pt x="4906" y="4727"/>
                    <a:pt x="4834" y="4572"/>
                    <a:pt x="4715" y="4453"/>
                  </a:cubicBezTo>
                  <a:cubicBezTo>
                    <a:pt x="4822" y="4477"/>
                    <a:pt x="4917" y="4548"/>
                    <a:pt x="4977" y="4643"/>
                  </a:cubicBezTo>
                  <a:cubicBezTo>
                    <a:pt x="5048" y="4834"/>
                    <a:pt x="5132" y="5013"/>
                    <a:pt x="5227" y="5179"/>
                  </a:cubicBezTo>
                  <a:cubicBezTo>
                    <a:pt x="5263" y="5239"/>
                    <a:pt x="5310" y="5298"/>
                    <a:pt x="5358" y="5370"/>
                  </a:cubicBezTo>
                  <a:cubicBezTo>
                    <a:pt x="5298" y="5310"/>
                    <a:pt x="5227" y="5263"/>
                    <a:pt x="5179" y="5227"/>
                  </a:cubicBezTo>
                  <a:cubicBezTo>
                    <a:pt x="5001" y="5144"/>
                    <a:pt x="4822" y="5060"/>
                    <a:pt x="4644" y="4989"/>
                  </a:cubicBezTo>
                  <a:cubicBezTo>
                    <a:pt x="4548" y="4929"/>
                    <a:pt x="4477" y="4834"/>
                    <a:pt x="4441" y="4715"/>
                  </a:cubicBezTo>
                  <a:cubicBezTo>
                    <a:pt x="4560" y="4846"/>
                    <a:pt x="4739" y="4905"/>
                    <a:pt x="4906" y="4893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2" y="3203"/>
                    <a:pt x="5001" y="3119"/>
                    <a:pt x="5179" y="3024"/>
                  </a:cubicBezTo>
                  <a:cubicBezTo>
                    <a:pt x="5227" y="2989"/>
                    <a:pt x="5298" y="2941"/>
                    <a:pt x="5358" y="2893"/>
                  </a:cubicBezTo>
                  <a:cubicBezTo>
                    <a:pt x="5310" y="2965"/>
                    <a:pt x="5263" y="3024"/>
                    <a:pt x="5227" y="3084"/>
                  </a:cubicBezTo>
                  <a:cubicBezTo>
                    <a:pt x="5132" y="3250"/>
                    <a:pt x="5048" y="3429"/>
                    <a:pt x="4977" y="3608"/>
                  </a:cubicBezTo>
                  <a:cubicBezTo>
                    <a:pt x="4917" y="3703"/>
                    <a:pt x="4822" y="3774"/>
                    <a:pt x="4715" y="3810"/>
                  </a:cubicBezTo>
                  <a:cubicBezTo>
                    <a:pt x="4834" y="3691"/>
                    <a:pt x="4906" y="3536"/>
                    <a:pt x="4894" y="3369"/>
                  </a:cubicBezTo>
                  <a:cubicBezTo>
                    <a:pt x="4727" y="3358"/>
                    <a:pt x="4572" y="3429"/>
                    <a:pt x="4453" y="3548"/>
                  </a:cubicBezTo>
                  <a:cubicBezTo>
                    <a:pt x="4477" y="3441"/>
                    <a:pt x="4548" y="3334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41" y="3489"/>
                  </a:moveTo>
                  <a:cubicBezTo>
                    <a:pt x="3882" y="3393"/>
                    <a:pt x="3870" y="3274"/>
                    <a:pt x="3894" y="3155"/>
                  </a:cubicBezTo>
                  <a:cubicBezTo>
                    <a:pt x="3965" y="2977"/>
                    <a:pt x="4036" y="2798"/>
                    <a:pt x="4096" y="2608"/>
                  </a:cubicBezTo>
                  <a:cubicBezTo>
                    <a:pt x="4108" y="2536"/>
                    <a:pt x="4120" y="2465"/>
                    <a:pt x="4132" y="2381"/>
                  </a:cubicBezTo>
                  <a:cubicBezTo>
                    <a:pt x="4132" y="2465"/>
                    <a:pt x="4144" y="2536"/>
                    <a:pt x="4167" y="2608"/>
                  </a:cubicBezTo>
                  <a:cubicBezTo>
                    <a:pt x="4215" y="2798"/>
                    <a:pt x="4286" y="2977"/>
                    <a:pt x="4370" y="3155"/>
                  </a:cubicBezTo>
                  <a:cubicBezTo>
                    <a:pt x="4394" y="3274"/>
                    <a:pt x="4370" y="3393"/>
                    <a:pt x="4322" y="3489"/>
                  </a:cubicBezTo>
                  <a:cubicBezTo>
                    <a:pt x="4477" y="3322"/>
                    <a:pt x="4358" y="3036"/>
                    <a:pt x="4132" y="3036"/>
                  </a:cubicBezTo>
                  <a:cubicBezTo>
                    <a:pt x="3894" y="3036"/>
                    <a:pt x="3774" y="3322"/>
                    <a:pt x="3941" y="3489"/>
                  </a:cubicBezTo>
                  <a:close/>
                  <a:moveTo>
                    <a:pt x="4132" y="5215"/>
                  </a:moveTo>
                  <a:cubicBezTo>
                    <a:pt x="4251" y="5108"/>
                    <a:pt x="4322" y="4941"/>
                    <a:pt x="4322" y="4774"/>
                  </a:cubicBezTo>
                  <a:cubicBezTo>
                    <a:pt x="4370" y="4870"/>
                    <a:pt x="4394" y="4989"/>
                    <a:pt x="4370" y="5096"/>
                  </a:cubicBezTo>
                  <a:cubicBezTo>
                    <a:pt x="4334" y="5239"/>
                    <a:pt x="4215" y="5382"/>
                    <a:pt x="4167" y="5644"/>
                  </a:cubicBezTo>
                  <a:cubicBezTo>
                    <a:pt x="4144" y="5715"/>
                    <a:pt x="4132" y="5798"/>
                    <a:pt x="4132" y="5870"/>
                  </a:cubicBezTo>
                  <a:cubicBezTo>
                    <a:pt x="4120" y="5798"/>
                    <a:pt x="4108" y="5715"/>
                    <a:pt x="4096" y="5644"/>
                  </a:cubicBezTo>
                  <a:cubicBezTo>
                    <a:pt x="4036" y="5382"/>
                    <a:pt x="3929" y="5239"/>
                    <a:pt x="3894" y="5096"/>
                  </a:cubicBezTo>
                  <a:cubicBezTo>
                    <a:pt x="3858" y="4989"/>
                    <a:pt x="3882" y="4870"/>
                    <a:pt x="3941" y="4774"/>
                  </a:cubicBezTo>
                  <a:cubicBezTo>
                    <a:pt x="3929" y="4941"/>
                    <a:pt x="4001" y="5108"/>
                    <a:pt x="4132" y="5215"/>
                  </a:cubicBezTo>
                  <a:close/>
                  <a:moveTo>
                    <a:pt x="3239" y="5179"/>
                  </a:moveTo>
                  <a:close/>
                  <a:moveTo>
                    <a:pt x="3346" y="3358"/>
                  </a:moveTo>
                  <a:cubicBezTo>
                    <a:pt x="3346" y="3524"/>
                    <a:pt x="3405" y="3691"/>
                    <a:pt x="3536" y="3798"/>
                  </a:cubicBezTo>
                  <a:cubicBezTo>
                    <a:pt x="3429" y="3774"/>
                    <a:pt x="3334" y="3703"/>
                    <a:pt x="3274" y="3620"/>
                  </a:cubicBezTo>
                  <a:cubicBezTo>
                    <a:pt x="3203" y="3429"/>
                    <a:pt x="3120" y="3250"/>
                    <a:pt x="3024" y="3084"/>
                  </a:cubicBezTo>
                  <a:cubicBezTo>
                    <a:pt x="2989" y="3024"/>
                    <a:pt x="2941" y="2965"/>
                    <a:pt x="2893" y="2893"/>
                  </a:cubicBezTo>
                  <a:cubicBezTo>
                    <a:pt x="2953" y="2941"/>
                    <a:pt x="3012" y="2989"/>
                    <a:pt x="3072" y="3036"/>
                  </a:cubicBezTo>
                  <a:cubicBezTo>
                    <a:pt x="3251" y="3119"/>
                    <a:pt x="3429" y="3203"/>
                    <a:pt x="3608" y="3274"/>
                  </a:cubicBezTo>
                  <a:cubicBezTo>
                    <a:pt x="3703" y="3334"/>
                    <a:pt x="3774" y="3429"/>
                    <a:pt x="3798" y="3536"/>
                  </a:cubicBezTo>
                  <a:cubicBezTo>
                    <a:pt x="3691" y="3417"/>
                    <a:pt x="3524" y="3346"/>
                    <a:pt x="3358" y="3358"/>
                  </a:cubicBezTo>
                  <a:close/>
                  <a:moveTo>
                    <a:pt x="3798" y="4715"/>
                  </a:moveTo>
                  <a:cubicBezTo>
                    <a:pt x="3763" y="4822"/>
                    <a:pt x="3691" y="4917"/>
                    <a:pt x="3596" y="4977"/>
                  </a:cubicBezTo>
                  <a:cubicBezTo>
                    <a:pt x="3417" y="5048"/>
                    <a:pt x="3239" y="5132"/>
                    <a:pt x="3072" y="5227"/>
                  </a:cubicBezTo>
                  <a:cubicBezTo>
                    <a:pt x="3012" y="5263"/>
                    <a:pt x="2953" y="5310"/>
                    <a:pt x="2881" y="5358"/>
                  </a:cubicBezTo>
                  <a:cubicBezTo>
                    <a:pt x="2929" y="5298"/>
                    <a:pt x="2977" y="5227"/>
                    <a:pt x="3012" y="5167"/>
                  </a:cubicBezTo>
                  <a:cubicBezTo>
                    <a:pt x="3108" y="5001"/>
                    <a:pt x="3191" y="4822"/>
                    <a:pt x="3262" y="4643"/>
                  </a:cubicBezTo>
                  <a:cubicBezTo>
                    <a:pt x="3322" y="4548"/>
                    <a:pt x="3417" y="4477"/>
                    <a:pt x="3524" y="4441"/>
                  </a:cubicBezTo>
                  <a:cubicBezTo>
                    <a:pt x="3405" y="4560"/>
                    <a:pt x="3334" y="4727"/>
                    <a:pt x="3346" y="4893"/>
                  </a:cubicBezTo>
                  <a:cubicBezTo>
                    <a:pt x="3513" y="4905"/>
                    <a:pt x="3691" y="4846"/>
                    <a:pt x="3810" y="4715"/>
                  </a:cubicBezTo>
                  <a:close/>
                  <a:moveTo>
                    <a:pt x="2751" y="4012"/>
                  </a:moveTo>
                  <a:close/>
                  <a:moveTo>
                    <a:pt x="2596" y="4096"/>
                  </a:moveTo>
                  <a:cubicBezTo>
                    <a:pt x="2786" y="4036"/>
                    <a:pt x="2965" y="3965"/>
                    <a:pt x="3143" y="3893"/>
                  </a:cubicBezTo>
                  <a:cubicBezTo>
                    <a:pt x="3251" y="3870"/>
                    <a:pt x="3370" y="3881"/>
                    <a:pt x="3477" y="3941"/>
                  </a:cubicBezTo>
                  <a:cubicBezTo>
                    <a:pt x="3298" y="3929"/>
                    <a:pt x="3143" y="4001"/>
                    <a:pt x="3024" y="4131"/>
                  </a:cubicBezTo>
                  <a:cubicBezTo>
                    <a:pt x="3143" y="4251"/>
                    <a:pt x="3298" y="4322"/>
                    <a:pt x="3477" y="4322"/>
                  </a:cubicBezTo>
                  <a:cubicBezTo>
                    <a:pt x="3370" y="4370"/>
                    <a:pt x="3251" y="4393"/>
                    <a:pt x="3143" y="4370"/>
                  </a:cubicBezTo>
                  <a:cubicBezTo>
                    <a:pt x="2965" y="4286"/>
                    <a:pt x="2786" y="4215"/>
                    <a:pt x="2596" y="4167"/>
                  </a:cubicBezTo>
                  <a:cubicBezTo>
                    <a:pt x="2524" y="4143"/>
                    <a:pt x="2441" y="4131"/>
                    <a:pt x="2370" y="4131"/>
                  </a:cubicBezTo>
                  <a:cubicBezTo>
                    <a:pt x="2453" y="4120"/>
                    <a:pt x="2536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26"/>
            <p:cNvSpPr/>
            <p:nvPr/>
          </p:nvSpPr>
          <p:spPr>
            <a:xfrm>
              <a:off x="6237975" y="1154150"/>
              <a:ext cx="207200" cy="207475"/>
            </a:xfrm>
            <a:custGeom>
              <a:avLst/>
              <a:gdLst/>
              <a:ahLst/>
              <a:cxnLst/>
              <a:rect l="l" t="t" r="r" b="b"/>
              <a:pathLst>
                <a:path w="8288" h="8299" extrusionOk="0">
                  <a:moveTo>
                    <a:pt x="0" y="4143"/>
                  </a:moveTo>
                  <a:cubicBezTo>
                    <a:pt x="346" y="4167"/>
                    <a:pt x="477" y="4477"/>
                    <a:pt x="1012" y="4239"/>
                  </a:cubicBezTo>
                  <a:lnTo>
                    <a:pt x="1012" y="4239"/>
                  </a:lnTo>
                  <a:cubicBezTo>
                    <a:pt x="798" y="4346"/>
                    <a:pt x="512" y="4334"/>
                    <a:pt x="477" y="4739"/>
                  </a:cubicBezTo>
                  <a:cubicBezTo>
                    <a:pt x="691" y="4536"/>
                    <a:pt x="965" y="4655"/>
                    <a:pt x="1143" y="4322"/>
                  </a:cubicBezTo>
                  <a:lnTo>
                    <a:pt x="1143" y="4322"/>
                  </a:lnTo>
                  <a:cubicBezTo>
                    <a:pt x="1072" y="4489"/>
                    <a:pt x="822" y="4572"/>
                    <a:pt x="1024" y="4989"/>
                  </a:cubicBezTo>
                  <a:cubicBezTo>
                    <a:pt x="1048" y="4763"/>
                    <a:pt x="1143" y="4810"/>
                    <a:pt x="1239" y="4667"/>
                  </a:cubicBezTo>
                  <a:cubicBezTo>
                    <a:pt x="1370" y="4870"/>
                    <a:pt x="1715" y="4917"/>
                    <a:pt x="1786" y="4655"/>
                  </a:cubicBezTo>
                  <a:cubicBezTo>
                    <a:pt x="1548" y="4763"/>
                    <a:pt x="1477" y="4560"/>
                    <a:pt x="1477" y="4441"/>
                  </a:cubicBezTo>
                  <a:cubicBezTo>
                    <a:pt x="1477" y="4394"/>
                    <a:pt x="1500" y="4346"/>
                    <a:pt x="1536" y="4310"/>
                  </a:cubicBezTo>
                  <a:cubicBezTo>
                    <a:pt x="1572" y="4274"/>
                    <a:pt x="1679" y="4227"/>
                    <a:pt x="1727" y="4274"/>
                  </a:cubicBezTo>
                  <a:cubicBezTo>
                    <a:pt x="1786" y="4310"/>
                    <a:pt x="1762" y="4417"/>
                    <a:pt x="1655" y="4382"/>
                  </a:cubicBezTo>
                  <a:cubicBezTo>
                    <a:pt x="1715" y="4501"/>
                    <a:pt x="1905" y="4465"/>
                    <a:pt x="1905" y="4322"/>
                  </a:cubicBezTo>
                  <a:cubicBezTo>
                    <a:pt x="1905" y="4310"/>
                    <a:pt x="1905" y="4298"/>
                    <a:pt x="1905" y="4286"/>
                  </a:cubicBezTo>
                  <a:lnTo>
                    <a:pt x="1905" y="4274"/>
                  </a:lnTo>
                  <a:cubicBezTo>
                    <a:pt x="1893" y="4239"/>
                    <a:pt x="1870" y="4203"/>
                    <a:pt x="1846" y="4179"/>
                  </a:cubicBezTo>
                  <a:cubicBezTo>
                    <a:pt x="2155" y="4120"/>
                    <a:pt x="2465" y="4143"/>
                    <a:pt x="2763" y="4251"/>
                  </a:cubicBezTo>
                  <a:lnTo>
                    <a:pt x="2763" y="4251"/>
                  </a:lnTo>
                  <a:cubicBezTo>
                    <a:pt x="1881" y="4048"/>
                    <a:pt x="2167" y="4917"/>
                    <a:pt x="1620" y="4929"/>
                  </a:cubicBezTo>
                  <a:lnTo>
                    <a:pt x="1620" y="4929"/>
                  </a:lnTo>
                  <a:cubicBezTo>
                    <a:pt x="1881" y="5001"/>
                    <a:pt x="2036" y="4989"/>
                    <a:pt x="2143" y="4941"/>
                  </a:cubicBezTo>
                  <a:cubicBezTo>
                    <a:pt x="2417" y="4798"/>
                    <a:pt x="2310" y="4513"/>
                    <a:pt x="2429" y="4417"/>
                  </a:cubicBezTo>
                  <a:cubicBezTo>
                    <a:pt x="2453" y="4596"/>
                    <a:pt x="2548" y="4644"/>
                    <a:pt x="2679" y="4584"/>
                  </a:cubicBezTo>
                  <a:cubicBezTo>
                    <a:pt x="2548" y="4465"/>
                    <a:pt x="2655" y="4322"/>
                    <a:pt x="2786" y="4334"/>
                  </a:cubicBezTo>
                  <a:cubicBezTo>
                    <a:pt x="2989" y="4334"/>
                    <a:pt x="3251" y="4560"/>
                    <a:pt x="3596" y="4334"/>
                  </a:cubicBezTo>
                  <a:cubicBezTo>
                    <a:pt x="3667" y="4322"/>
                    <a:pt x="3727" y="4310"/>
                    <a:pt x="3798" y="4286"/>
                  </a:cubicBezTo>
                  <a:cubicBezTo>
                    <a:pt x="3739" y="4310"/>
                    <a:pt x="3679" y="4358"/>
                    <a:pt x="3620" y="4394"/>
                  </a:cubicBezTo>
                  <a:cubicBezTo>
                    <a:pt x="3215" y="4465"/>
                    <a:pt x="3191" y="4810"/>
                    <a:pt x="3048" y="4965"/>
                  </a:cubicBezTo>
                  <a:cubicBezTo>
                    <a:pt x="2953" y="5060"/>
                    <a:pt x="2786" y="5036"/>
                    <a:pt x="2798" y="4858"/>
                  </a:cubicBezTo>
                  <a:cubicBezTo>
                    <a:pt x="2655" y="4905"/>
                    <a:pt x="2620" y="5013"/>
                    <a:pt x="2727" y="5156"/>
                  </a:cubicBezTo>
                  <a:cubicBezTo>
                    <a:pt x="2572" y="5167"/>
                    <a:pt x="2453" y="4894"/>
                    <a:pt x="2155" y="4989"/>
                  </a:cubicBezTo>
                  <a:cubicBezTo>
                    <a:pt x="2048" y="5025"/>
                    <a:pt x="1929" y="5132"/>
                    <a:pt x="1798" y="5370"/>
                  </a:cubicBezTo>
                  <a:cubicBezTo>
                    <a:pt x="1810" y="5346"/>
                    <a:pt x="1834" y="5334"/>
                    <a:pt x="1846" y="5322"/>
                  </a:cubicBezTo>
                  <a:cubicBezTo>
                    <a:pt x="1834" y="5334"/>
                    <a:pt x="1822" y="5346"/>
                    <a:pt x="1798" y="5370"/>
                  </a:cubicBezTo>
                  <a:cubicBezTo>
                    <a:pt x="2191" y="4989"/>
                    <a:pt x="2608" y="5810"/>
                    <a:pt x="3084" y="5036"/>
                  </a:cubicBezTo>
                  <a:lnTo>
                    <a:pt x="3084" y="5036"/>
                  </a:lnTo>
                  <a:cubicBezTo>
                    <a:pt x="2941" y="5322"/>
                    <a:pt x="2739" y="5560"/>
                    <a:pt x="2489" y="5739"/>
                  </a:cubicBezTo>
                  <a:cubicBezTo>
                    <a:pt x="2489" y="5691"/>
                    <a:pt x="2489" y="5656"/>
                    <a:pt x="2465" y="5632"/>
                  </a:cubicBezTo>
                  <a:lnTo>
                    <a:pt x="2465" y="5632"/>
                  </a:lnTo>
                  <a:lnTo>
                    <a:pt x="2441" y="5596"/>
                  </a:lnTo>
                  <a:cubicBezTo>
                    <a:pt x="2334" y="5501"/>
                    <a:pt x="2179" y="5596"/>
                    <a:pt x="2215" y="5727"/>
                  </a:cubicBezTo>
                  <a:cubicBezTo>
                    <a:pt x="2274" y="5632"/>
                    <a:pt x="2358" y="5691"/>
                    <a:pt x="2346" y="5763"/>
                  </a:cubicBezTo>
                  <a:cubicBezTo>
                    <a:pt x="2334" y="5822"/>
                    <a:pt x="2239" y="5870"/>
                    <a:pt x="2179" y="5870"/>
                  </a:cubicBezTo>
                  <a:cubicBezTo>
                    <a:pt x="2132" y="5870"/>
                    <a:pt x="2096" y="5846"/>
                    <a:pt x="2060" y="5822"/>
                  </a:cubicBezTo>
                  <a:cubicBezTo>
                    <a:pt x="1965" y="5739"/>
                    <a:pt x="1881" y="5537"/>
                    <a:pt x="2120" y="5441"/>
                  </a:cubicBezTo>
                  <a:cubicBezTo>
                    <a:pt x="1893" y="5310"/>
                    <a:pt x="1679" y="5596"/>
                    <a:pt x="1715" y="5822"/>
                  </a:cubicBezTo>
                  <a:cubicBezTo>
                    <a:pt x="1548" y="5787"/>
                    <a:pt x="1512" y="5894"/>
                    <a:pt x="1346" y="5751"/>
                  </a:cubicBezTo>
                  <a:cubicBezTo>
                    <a:pt x="1500" y="6191"/>
                    <a:pt x="1739" y="6072"/>
                    <a:pt x="1893" y="6144"/>
                  </a:cubicBezTo>
                  <a:lnTo>
                    <a:pt x="1893" y="6144"/>
                  </a:lnTo>
                  <a:cubicBezTo>
                    <a:pt x="1536" y="6025"/>
                    <a:pt x="1429" y="6299"/>
                    <a:pt x="1131" y="6310"/>
                  </a:cubicBezTo>
                  <a:cubicBezTo>
                    <a:pt x="1441" y="6584"/>
                    <a:pt x="1643" y="6370"/>
                    <a:pt x="1858" y="6287"/>
                  </a:cubicBezTo>
                  <a:lnTo>
                    <a:pt x="1858" y="6287"/>
                  </a:lnTo>
                  <a:cubicBezTo>
                    <a:pt x="1322" y="6501"/>
                    <a:pt x="1441" y="6810"/>
                    <a:pt x="1227" y="7072"/>
                  </a:cubicBezTo>
                  <a:cubicBezTo>
                    <a:pt x="1489" y="6858"/>
                    <a:pt x="1786" y="6977"/>
                    <a:pt x="2012" y="6429"/>
                  </a:cubicBezTo>
                  <a:lnTo>
                    <a:pt x="2012" y="6429"/>
                  </a:lnTo>
                  <a:cubicBezTo>
                    <a:pt x="1929" y="6656"/>
                    <a:pt x="1715" y="6846"/>
                    <a:pt x="1977" y="7168"/>
                  </a:cubicBezTo>
                  <a:cubicBezTo>
                    <a:pt x="1989" y="6870"/>
                    <a:pt x="2262" y="6763"/>
                    <a:pt x="2143" y="6394"/>
                  </a:cubicBezTo>
                  <a:lnTo>
                    <a:pt x="2143" y="6394"/>
                  </a:lnTo>
                  <a:cubicBezTo>
                    <a:pt x="2215" y="6560"/>
                    <a:pt x="2108" y="6787"/>
                    <a:pt x="2536" y="6941"/>
                  </a:cubicBezTo>
                  <a:cubicBezTo>
                    <a:pt x="2393" y="6775"/>
                    <a:pt x="2501" y="6739"/>
                    <a:pt x="2465" y="6572"/>
                  </a:cubicBezTo>
                  <a:cubicBezTo>
                    <a:pt x="2703" y="6620"/>
                    <a:pt x="2977" y="6406"/>
                    <a:pt x="2846" y="6168"/>
                  </a:cubicBezTo>
                  <a:cubicBezTo>
                    <a:pt x="2810" y="6346"/>
                    <a:pt x="2572" y="6394"/>
                    <a:pt x="2477" y="6239"/>
                  </a:cubicBezTo>
                  <a:cubicBezTo>
                    <a:pt x="2441" y="6203"/>
                    <a:pt x="2417" y="6156"/>
                    <a:pt x="2417" y="6108"/>
                  </a:cubicBezTo>
                  <a:cubicBezTo>
                    <a:pt x="2417" y="6060"/>
                    <a:pt x="2465" y="5953"/>
                    <a:pt x="2536" y="5941"/>
                  </a:cubicBezTo>
                  <a:cubicBezTo>
                    <a:pt x="2596" y="5941"/>
                    <a:pt x="2655" y="6025"/>
                    <a:pt x="2560" y="6072"/>
                  </a:cubicBezTo>
                  <a:cubicBezTo>
                    <a:pt x="2691" y="6120"/>
                    <a:pt x="2786" y="5953"/>
                    <a:pt x="2691" y="5858"/>
                  </a:cubicBezTo>
                  <a:cubicBezTo>
                    <a:pt x="2691" y="5846"/>
                    <a:pt x="2679" y="5834"/>
                    <a:pt x="2667" y="5834"/>
                  </a:cubicBezTo>
                  <a:cubicBezTo>
                    <a:pt x="2667" y="5822"/>
                    <a:pt x="2655" y="5822"/>
                    <a:pt x="2655" y="5834"/>
                  </a:cubicBezTo>
                  <a:cubicBezTo>
                    <a:pt x="2620" y="5810"/>
                    <a:pt x="2584" y="5798"/>
                    <a:pt x="2548" y="5810"/>
                  </a:cubicBezTo>
                  <a:cubicBezTo>
                    <a:pt x="2727" y="5548"/>
                    <a:pt x="2965" y="5346"/>
                    <a:pt x="3251" y="5215"/>
                  </a:cubicBezTo>
                  <a:lnTo>
                    <a:pt x="3251" y="5215"/>
                  </a:lnTo>
                  <a:cubicBezTo>
                    <a:pt x="2477" y="5691"/>
                    <a:pt x="3298" y="6108"/>
                    <a:pt x="2917" y="6489"/>
                  </a:cubicBezTo>
                  <a:cubicBezTo>
                    <a:pt x="2929" y="6477"/>
                    <a:pt x="2941" y="6465"/>
                    <a:pt x="2953" y="6453"/>
                  </a:cubicBezTo>
                  <a:cubicBezTo>
                    <a:pt x="2941" y="6465"/>
                    <a:pt x="2929" y="6477"/>
                    <a:pt x="2917" y="6489"/>
                  </a:cubicBezTo>
                  <a:cubicBezTo>
                    <a:pt x="3084" y="6418"/>
                    <a:pt x="3215" y="6299"/>
                    <a:pt x="3298" y="6132"/>
                  </a:cubicBezTo>
                  <a:cubicBezTo>
                    <a:pt x="3394" y="5834"/>
                    <a:pt x="3120" y="5715"/>
                    <a:pt x="3132" y="5572"/>
                  </a:cubicBezTo>
                  <a:cubicBezTo>
                    <a:pt x="3263" y="5679"/>
                    <a:pt x="3370" y="5632"/>
                    <a:pt x="3429" y="5501"/>
                  </a:cubicBezTo>
                  <a:cubicBezTo>
                    <a:pt x="3251" y="5513"/>
                    <a:pt x="3227" y="5346"/>
                    <a:pt x="3322" y="5251"/>
                  </a:cubicBezTo>
                  <a:cubicBezTo>
                    <a:pt x="3477" y="5108"/>
                    <a:pt x="3810" y="5084"/>
                    <a:pt x="3894" y="4667"/>
                  </a:cubicBezTo>
                  <a:cubicBezTo>
                    <a:pt x="3929" y="4620"/>
                    <a:pt x="3965" y="4560"/>
                    <a:pt x="4001" y="4501"/>
                  </a:cubicBezTo>
                  <a:cubicBezTo>
                    <a:pt x="3977" y="4560"/>
                    <a:pt x="3965" y="4632"/>
                    <a:pt x="3953" y="4703"/>
                  </a:cubicBezTo>
                  <a:cubicBezTo>
                    <a:pt x="3715" y="5036"/>
                    <a:pt x="3941" y="5298"/>
                    <a:pt x="3953" y="5513"/>
                  </a:cubicBezTo>
                  <a:cubicBezTo>
                    <a:pt x="3953" y="5644"/>
                    <a:pt x="3822" y="5751"/>
                    <a:pt x="3703" y="5608"/>
                  </a:cubicBezTo>
                  <a:cubicBezTo>
                    <a:pt x="3644" y="5751"/>
                    <a:pt x="3691" y="5846"/>
                    <a:pt x="3858" y="5870"/>
                  </a:cubicBezTo>
                  <a:cubicBezTo>
                    <a:pt x="3763" y="5977"/>
                    <a:pt x="3477" y="5870"/>
                    <a:pt x="3346" y="6156"/>
                  </a:cubicBezTo>
                  <a:cubicBezTo>
                    <a:pt x="3286" y="6263"/>
                    <a:pt x="3286" y="6418"/>
                    <a:pt x="3358" y="6668"/>
                  </a:cubicBezTo>
                  <a:lnTo>
                    <a:pt x="3358" y="6668"/>
                  </a:lnTo>
                  <a:cubicBezTo>
                    <a:pt x="3358" y="6132"/>
                    <a:pt x="4239" y="6418"/>
                    <a:pt x="4025" y="5537"/>
                  </a:cubicBezTo>
                  <a:lnTo>
                    <a:pt x="4025" y="5537"/>
                  </a:lnTo>
                  <a:cubicBezTo>
                    <a:pt x="4132" y="5822"/>
                    <a:pt x="4156" y="6144"/>
                    <a:pt x="4096" y="6453"/>
                  </a:cubicBezTo>
                  <a:cubicBezTo>
                    <a:pt x="4072" y="6418"/>
                    <a:pt x="4048" y="6394"/>
                    <a:pt x="4013" y="6394"/>
                  </a:cubicBezTo>
                  <a:lnTo>
                    <a:pt x="4001" y="6394"/>
                  </a:lnTo>
                  <a:cubicBezTo>
                    <a:pt x="3989" y="6382"/>
                    <a:pt x="3977" y="6382"/>
                    <a:pt x="3953" y="6394"/>
                  </a:cubicBezTo>
                  <a:cubicBezTo>
                    <a:pt x="3822" y="6394"/>
                    <a:pt x="3775" y="6584"/>
                    <a:pt x="3894" y="6644"/>
                  </a:cubicBezTo>
                  <a:cubicBezTo>
                    <a:pt x="3870" y="6537"/>
                    <a:pt x="3965" y="6513"/>
                    <a:pt x="4013" y="6572"/>
                  </a:cubicBezTo>
                  <a:cubicBezTo>
                    <a:pt x="4048" y="6620"/>
                    <a:pt x="4013" y="6727"/>
                    <a:pt x="3977" y="6763"/>
                  </a:cubicBezTo>
                  <a:cubicBezTo>
                    <a:pt x="3941" y="6799"/>
                    <a:pt x="3894" y="6810"/>
                    <a:pt x="3846" y="6810"/>
                  </a:cubicBezTo>
                  <a:cubicBezTo>
                    <a:pt x="3727" y="6822"/>
                    <a:pt x="3525" y="6751"/>
                    <a:pt x="3632" y="6501"/>
                  </a:cubicBezTo>
                  <a:cubicBezTo>
                    <a:pt x="3370" y="6572"/>
                    <a:pt x="3417" y="6930"/>
                    <a:pt x="3608" y="7061"/>
                  </a:cubicBezTo>
                  <a:cubicBezTo>
                    <a:pt x="3465" y="7156"/>
                    <a:pt x="3525" y="7251"/>
                    <a:pt x="3298" y="7275"/>
                  </a:cubicBezTo>
                  <a:cubicBezTo>
                    <a:pt x="3715" y="7465"/>
                    <a:pt x="3798" y="7227"/>
                    <a:pt x="3965" y="7156"/>
                  </a:cubicBezTo>
                  <a:lnTo>
                    <a:pt x="3965" y="7156"/>
                  </a:lnTo>
                  <a:cubicBezTo>
                    <a:pt x="3632" y="7334"/>
                    <a:pt x="3739" y="7608"/>
                    <a:pt x="3548" y="7823"/>
                  </a:cubicBezTo>
                  <a:cubicBezTo>
                    <a:pt x="3953" y="7787"/>
                    <a:pt x="3941" y="7501"/>
                    <a:pt x="4037" y="7287"/>
                  </a:cubicBezTo>
                  <a:lnTo>
                    <a:pt x="4037" y="7287"/>
                  </a:lnTo>
                  <a:cubicBezTo>
                    <a:pt x="3810" y="7823"/>
                    <a:pt x="4108" y="7953"/>
                    <a:pt x="4144" y="8299"/>
                  </a:cubicBezTo>
                  <a:cubicBezTo>
                    <a:pt x="4167" y="7953"/>
                    <a:pt x="4477" y="7823"/>
                    <a:pt x="4251" y="7287"/>
                  </a:cubicBezTo>
                  <a:lnTo>
                    <a:pt x="4251" y="7287"/>
                  </a:lnTo>
                  <a:cubicBezTo>
                    <a:pt x="4346" y="7501"/>
                    <a:pt x="4334" y="7787"/>
                    <a:pt x="4739" y="7823"/>
                  </a:cubicBezTo>
                  <a:cubicBezTo>
                    <a:pt x="4537" y="7596"/>
                    <a:pt x="4656" y="7334"/>
                    <a:pt x="4322" y="7156"/>
                  </a:cubicBezTo>
                  <a:lnTo>
                    <a:pt x="4322" y="7156"/>
                  </a:lnTo>
                  <a:cubicBezTo>
                    <a:pt x="4489" y="7227"/>
                    <a:pt x="4572" y="7465"/>
                    <a:pt x="4989" y="7275"/>
                  </a:cubicBezTo>
                  <a:cubicBezTo>
                    <a:pt x="4763" y="7251"/>
                    <a:pt x="4822" y="7156"/>
                    <a:pt x="4679" y="7061"/>
                  </a:cubicBezTo>
                  <a:cubicBezTo>
                    <a:pt x="4870" y="6930"/>
                    <a:pt x="4918" y="6572"/>
                    <a:pt x="4656" y="6501"/>
                  </a:cubicBezTo>
                  <a:cubicBezTo>
                    <a:pt x="4763" y="6751"/>
                    <a:pt x="4560" y="6822"/>
                    <a:pt x="4441" y="6810"/>
                  </a:cubicBezTo>
                  <a:cubicBezTo>
                    <a:pt x="4394" y="6810"/>
                    <a:pt x="4346" y="6799"/>
                    <a:pt x="4310" y="6763"/>
                  </a:cubicBezTo>
                  <a:cubicBezTo>
                    <a:pt x="4275" y="6727"/>
                    <a:pt x="4239" y="6620"/>
                    <a:pt x="4275" y="6572"/>
                  </a:cubicBezTo>
                  <a:cubicBezTo>
                    <a:pt x="4310" y="6513"/>
                    <a:pt x="4418" y="6537"/>
                    <a:pt x="4382" y="6644"/>
                  </a:cubicBezTo>
                  <a:cubicBezTo>
                    <a:pt x="4406" y="6632"/>
                    <a:pt x="4418" y="6620"/>
                    <a:pt x="4429" y="6608"/>
                  </a:cubicBezTo>
                  <a:cubicBezTo>
                    <a:pt x="4465" y="6560"/>
                    <a:pt x="4465" y="6489"/>
                    <a:pt x="4429" y="6441"/>
                  </a:cubicBezTo>
                  <a:cubicBezTo>
                    <a:pt x="4406" y="6406"/>
                    <a:pt x="4370" y="6394"/>
                    <a:pt x="4334" y="6394"/>
                  </a:cubicBezTo>
                  <a:cubicBezTo>
                    <a:pt x="4310" y="6382"/>
                    <a:pt x="4298" y="6382"/>
                    <a:pt x="4287" y="6394"/>
                  </a:cubicBezTo>
                  <a:lnTo>
                    <a:pt x="4275" y="6394"/>
                  </a:lnTo>
                  <a:cubicBezTo>
                    <a:pt x="4239" y="6394"/>
                    <a:pt x="4215" y="6418"/>
                    <a:pt x="4191" y="6453"/>
                  </a:cubicBezTo>
                  <a:cubicBezTo>
                    <a:pt x="4132" y="6144"/>
                    <a:pt x="4156" y="5822"/>
                    <a:pt x="4263" y="5537"/>
                  </a:cubicBezTo>
                  <a:cubicBezTo>
                    <a:pt x="4048" y="6418"/>
                    <a:pt x="4929" y="6132"/>
                    <a:pt x="4929" y="6668"/>
                  </a:cubicBezTo>
                  <a:lnTo>
                    <a:pt x="4929" y="6620"/>
                  </a:lnTo>
                  <a:lnTo>
                    <a:pt x="4929" y="6668"/>
                  </a:lnTo>
                  <a:cubicBezTo>
                    <a:pt x="5001" y="6418"/>
                    <a:pt x="5001" y="6263"/>
                    <a:pt x="4941" y="6156"/>
                  </a:cubicBezTo>
                  <a:cubicBezTo>
                    <a:pt x="4810" y="5882"/>
                    <a:pt x="4525" y="5977"/>
                    <a:pt x="4429" y="5870"/>
                  </a:cubicBezTo>
                  <a:cubicBezTo>
                    <a:pt x="4596" y="5846"/>
                    <a:pt x="4644" y="5751"/>
                    <a:pt x="4572" y="5608"/>
                  </a:cubicBezTo>
                  <a:cubicBezTo>
                    <a:pt x="4465" y="5751"/>
                    <a:pt x="4322" y="5644"/>
                    <a:pt x="4322" y="5513"/>
                  </a:cubicBezTo>
                  <a:cubicBezTo>
                    <a:pt x="4334" y="5298"/>
                    <a:pt x="4560" y="5036"/>
                    <a:pt x="4322" y="4703"/>
                  </a:cubicBezTo>
                  <a:cubicBezTo>
                    <a:pt x="4322" y="4632"/>
                    <a:pt x="4298" y="4560"/>
                    <a:pt x="4287" y="4501"/>
                  </a:cubicBezTo>
                  <a:cubicBezTo>
                    <a:pt x="4310" y="4560"/>
                    <a:pt x="4346" y="4620"/>
                    <a:pt x="4394" y="4679"/>
                  </a:cubicBezTo>
                  <a:cubicBezTo>
                    <a:pt x="4465" y="5084"/>
                    <a:pt x="4810" y="5108"/>
                    <a:pt x="4965" y="5251"/>
                  </a:cubicBezTo>
                  <a:cubicBezTo>
                    <a:pt x="5060" y="5346"/>
                    <a:pt x="5037" y="5513"/>
                    <a:pt x="4858" y="5501"/>
                  </a:cubicBezTo>
                  <a:cubicBezTo>
                    <a:pt x="4906" y="5644"/>
                    <a:pt x="5001" y="5679"/>
                    <a:pt x="5156" y="5572"/>
                  </a:cubicBezTo>
                  <a:cubicBezTo>
                    <a:pt x="5168" y="5715"/>
                    <a:pt x="4882" y="5846"/>
                    <a:pt x="4989" y="6144"/>
                  </a:cubicBezTo>
                  <a:cubicBezTo>
                    <a:pt x="5025" y="6251"/>
                    <a:pt x="5132" y="6370"/>
                    <a:pt x="5358" y="6489"/>
                  </a:cubicBezTo>
                  <a:lnTo>
                    <a:pt x="5358" y="6489"/>
                  </a:lnTo>
                  <a:cubicBezTo>
                    <a:pt x="4989" y="6108"/>
                    <a:pt x="5811" y="5691"/>
                    <a:pt x="5037" y="5215"/>
                  </a:cubicBezTo>
                  <a:lnTo>
                    <a:pt x="5037" y="5215"/>
                  </a:lnTo>
                  <a:cubicBezTo>
                    <a:pt x="5322" y="5346"/>
                    <a:pt x="5561" y="5560"/>
                    <a:pt x="5739" y="5810"/>
                  </a:cubicBezTo>
                  <a:cubicBezTo>
                    <a:pt x="5691" y="5810"/>
                    <a:pt x="5656" y="5810"/>
                    <a:pt x="5632" y="5834"/>
                  </a:cubicBezTo>
                  <a:cubicBezTo>
                    <a:pt x="5620" y="5834"/>
                    <a:pt x="5608" y="5846"/>
                    <a:pt x="5596" y="5858"/>
                  </a:cubicBezTo>
                  <a:cubicBezTo>
                    <a:pt x="5549" y="5918"/>
                    <a:pt x="5549" y="6001"/>
                    <a:pt x="5596" y="6048"/>
                  </a:cubicBezTo>
                  <a:cubicBezTo>
                    <a:pt x="5620" y="6072"/>
                    <a:pt x="5668" y="6084"/>
                    <a:pt x="5703" y="6084"/>
                  </a:cubicBezTo>
                  <a:lnTo>
                    <a:pt x="5727" y="6084"/>
                  </a:lnTo>
                  <a:cubicBezTo>
                    <a:pt x="5632" y="6025"/>
                    <a:pt x="5691" y="5941"/>
                    <a:pt x="5751" y="5953"/>
                  </a:cubicBezTo>
                  <a:cubicBezTo>
                    <a:pt x="5822" y="5965"/>
                    <a:pt x="5870" y="6060"/>
                    <a:pt x="5870" y="6120"/>
                  </a:cubicBezTo>
                  <a:cubicBezTo>
                    <a:pt x="5858" y="6168"/>
                    <a:pt x="5846" y="6203"/>
                    <a:pt x="5811" y="6239"/>
                  </a:cubicBezTo>
                  <a:cubicBezTo>
                    <a:pt x="5715" y="6394"/>
                    <a:pt x="5477" y="6358"/>
                    <a:pt x="5441" y="6179"/>
                  </a:cubicBezTo>
                  <a:cubicBezTo>
                    <a:pt x="5310" y="6418"/>
                    <a:pt x="5584" y="6632"/>
                    <a:pt x="5822" y="6584"/>
                  </a:cubicBezTo>
                  <a:cubicBezTo>
                    <a:pt x="5787" y="6751"/>
                    <a:pt x="5894" y="6787"/>
                    <a:pt x="5751" y="6953"/>
                  </a:cubicBezTo>
                  <a:cubicBezTo>
                    <a:pt x="6180" y="6799"/>
                    <a:pt x="6072" y="6560"/>
                    <a:pt x="6144" y="6406"/>
                  </a:cubicBezTo>
                  <a:lnTo>
                    <a:pt x="6144" y="6406"/>
                  </a:lnTo>
                  <a:cubicBezTo>
                    <a:pt x="6025" y="6763"/>
                    <a:pt x="6287" y="6870"/>
                    <a:pt x="6311" y="7168"/>
                  </a:cubicBezTo>
                  <a:cubicBezTo>
                    <a:pt x="6573" y="6858"/>
                    <a:pt x="6358" y="6656"/>
                    <a:pt x="6275" y="6441"/>
                  </a:cubicBezTo>
                  <a:lnTo>
                    <a:pt x="6275" y="6441"/>
                  </a:lnTo>
                  <a:cubicBezTo>
                    <a:pt x="6501" y="6989"/>
                    <a:pt x="6799" y="6858"/>
                    <a:pt x="7061" y="7084"/>
                  </a:cubicBezTo>
                  <a:cubicBezTo>
                    <a:pt x="6846" y="6822"/>
                    <a:pt x="6965" y="6513"/>
                    <a:pt x="6430" y="6299"/>
                  </a:cubicBezTo>
                  <a:lnTo>
                    <a:pt x="6430" y="6299"/>
                  </a:lnTo>
                  <a:cubicBezTo>
                    <a:pt x="6644" y="6370"/>
                    <a:pt x="6846" y="6596"/>
                    <a:pt x="7156" y="6322"/>
                  </a:cubicBezTo>
                  <a:cubicBezTo>
                    <a:pt x="6858" y="6310"/>
                    <a:pt x="6751" y="6037"/>
                    <a:pt x="6394" y="6156"/>
                  </a:cubicBezTo>
                  <a:lnTo>
                    <a:pt x="6394" y="6156"/>
                  </a:lnTo>
                  <a:cubicBezTo>
                    <a:pt x="6549" y="6084"/>
                    <a:pt x="6787" y="6191"/>
                    <a:pt x="6942" y="5763"/>
                  </a:cubicBezTo>
                  <a:cubicBezTo>
                    <a:pt x="6775" y="5906"/>
                    <a:pt x="6739" y="5798"/>
                    <a:pt x="6573" y="5834"/>
                  </a:cubicBezTo>
                  <a:cubicBezTo>
                    <a:pt x="6608" y="5596"/>
                    <a:pt x="6394" y="5322"/>
                    <a:pt x="6168" y="5453"/>
                  </a:cubicBezTo>
                  <a:cubicBezTo>
                    <a:pt x="6406" y="5548"/>
                    <a:pt x="6323" y="5751"/>
                    <a:pt x="6227" y="5822"/>
                  </a:cubicBezTo>
                  <a:cubicBezTo>
                    <a:pt x="6192" y="5858"/>
                    <a:pt x="6156" y="5882"/>
                    <a:pt x="6108" y="5882"/>
                  </a:cubicBezTo>
                  <a:cubicBezTo>
                    <a:pt x="6049" y="5882"/>
                    <a:pt x="5942" y="5834"/>
                    <a:pt x="5942" y="5763"/>
                  </a:cubicBezTo>
                  <a:cubicBezTo>
                    <a:pt x="5930" y="5703"/>
                    <a:pt x="6013" y="5644"/>
                    <a:pt x="6072" y="5739"/>
                  </a:cubicBezTo>
                  <a:cubicBezTo>
                    <a:pt x="6072" y="5727"/>
                    <a:pt x="6072" y="5715"/>
                    <a:pt x="6072" y="5715"/>
                  </a:cubicBezTo>
                  <a:cubicBezTo>
                    <a:pt x="6072" y="5679"/>
                    <a:pt x="6061" y="5632"/>
                    <a:pt x="6037" y="5608"/>
                  </a:cubicBezTo>
                  <a:cubicBezTo>
                    <a:pt x="5977" y="5560"/>
                    <a:pt x="5894" y="5560"/>
                    <a:pt x="5846" y="5608"/>
                  </a:cubicBezTo>
                  <a:cubicBezTo>
                    <a:pt x="5834" y="5620"/>
                    <a:pt x="5822" y="5632"/>
                    <a:pt x="5811" y="5644"/>
                  </a:cubicBezTo>
                  <a:lnTo>
                    <a:pt x="5811" y="5644"/>
                  </a:lnTo>
                  <a:cubicBezTo>
                    <a:pt x="5799" y="5667"/>
                    <a:pt x="5787" y="5715"/>
                    <a:pt x="5799" y="5751"/>
                  </a:cubicBezTo>
                  <a:cubicBezTo>
                    <a:pt x="5537" y="5572"/>
                    <a:pt x="5334" y="5334"/>
                    <a:pt x="5203" y="5048"/>
                  </a:cubicBezTo>
                  <a:cubicBezTo>
                    <a:pt x="5680" y="5822"/>
                    <a:pt x="6096" y="5001"/>
                    <a:pt x="6477" y="5382"/>
                  </a:cubicBezTo>
                  <a:cubicBezTo>
                    <a:pt x="6465" y="5370"/>
                    <a:pt x="6453" y="5358"/>
                    <a:pt x="6442" y="5346"/>
                  </a:cubicBezTo>
                  <a:cubicBezTo>
                    <a:pt x="6453" y="5358"/>
                    <a:pt x="6465" y="5370"/>
                    <a:pt x="6477" y="5382"/>
                  </a:cubicBezTo>
                  <a:cubicBezTo>
                    <a:pt x="6358" y="5156"/>
                    <a:pt x="6239" y="5036"/>
                    <a:pt x="6120" y="5001"/>
                  </a:cubicBezTo>
                  <a:cubicBezTo>
                    <a:pt x="5822" y="4905"/>
                    <a:pt x="5703" y="5179"/>
                    <a:pt x="5561" y="5167"/>
                  </a:cubicBezTo>
                  <a:cubicBezTo>
                    <a:pt x="5668" y="5036"/>
                    <a:pt x="5620" y="4929"/>
                    <a:pt x="5489" y="4870"/>
                  </a:cubicBezTo>
                  <a:cubicBezTo>
                    <a:pt x="5501" y="5048"/>
                    <a:pt x="5334" y="5072"/>
                    <a:pt x="5239" y="4977"/>
                  </a:cubicBezTo>
                  <a:cubicBezTo>
                    <a:pt x="5096" y="4822"/>
                    <a:pt x="5072" y="4489"/>
                    <a:pt x="4656" y="4405"/>
                  </a:cubicBezTo>
                  <a:cubicBezTo>
                    <a:pt x="4608" y="4370"/>
                    <a:pt x="4548" y="4334"/>
                    <a:pt x="4489" y="4298"/>
                  </a:cubicBezTo>
                  <a:cubicBezTo>
                    <a:pt x="4548" y="4322"/>
                    <a:pt x="4620" y="4334"/>
                    <a:pt x="4691" y="4346"/>
                  </a:cubicBezTo>
                  <a:cubicBezTo>
                    <a:pt x="5025" y="4584"/>
                    <a:pt x="5287" y="4358"/>
                    <a:pt x="5501" y="4346"/>
                  </a:cubicBezTo>
                  <a:cubicBezTo>
                    <a:pt x="5632" y="4346"/>
                    <a:pt x="5739" y="4477"/>
                    <a:pt x="5596" y="4596"/>
                  </a:cubicBezTo>
                  <a:cubicBezTo>
                    <a:pt x="5739" y="4655"/>
                    <a:pt x="5834" y="4608"/>
                    <a:pt x="5858" y="4441"/>
                  </a:cubicBezTo>
                  <a:cubicBezTo>
                    <a:pt x="5965" y="4536"/>
                    <a:pt x="5858" y="4822"/>
                    <a:pt x="6144" y="4953"/>
                  </a:cubicBezTo>
                  <a:cubicBezTo>
                    <a:pt x="6251" y="5013"/>
                    <a:pt x="6406" y="5013"/>
                    <a:pt x="6656" y="4941"/>
                  </a:cubicBezTo>
                  <a:lnTo>
                    <a:pt x="6656" y="4941"/>
                  </a:lnTo>
                  <a:cubicBezTo>
                    <a:pt x="6120" y="4929"/>
                    <a:pt x="6406" y="4060"/>
                    <a:pt x="5525" y="4263"/>
                  </a:cubicBezTo>
                  <a:lnTo>
                    <a:pt x="5525" y="4263"/>
                  </a:lnTo>
                  <a:cubicBezTo>
                    <a:pt x="5822" y="4167"/>
                    <a:pt x="6132" y="4143"/>
                    <a:pt x="6442" y="4203"/>
                  </a:cubicBezTo>
                  <a:cubicBezTo>
                    <a:pt x="6406" y="4215"/>
                    <a:pt x="6394" y="4251"/>
                    <a:pt x="6382" y="4286"/>
                  </a:cubicBezTo>
                  <a:lnTo>
                    <a:pt x="6382" y="4298"/>
                  </a:lnTo>
                  <a:cubicBezTo>
                    <a:pt x="6382" y="4310"/>
                    <a:pt x="6382" y="4322"/>
                    <a:pt x="6382" y="4334"/>
                  </a:cubicBezTo>
                  <a:cubicBezTo>
                    <a:pt x="6382" y="4477"/>
                    <a:pt x="6573" y="4513"/>
                    <a:pt x="6632" y="4394"/>
                  </a:cubicBezTo>
                  <a:cubicBezTo>
                    <a:pt x="6525" y="4429"/>
                    <a:pt x="6513" y="4322"/>
                    <a:pt x="6561" y="4286"/>
                  </a:cubicBezTo>
                  <a:cubicBezTo>
                    <a:pt x="6608" y="4239"/>
                    <a:pt x="6715" y="4286"/>
                    <a:pt x="6751" y="4322"/>
                  </a:cubicBezTo>
                  <a:cubicBezTo>
                    <a:pt x="6787" y="4358"/>
                    <a:pt x="6811" y="4405"/>
                    <a:pt x="6811" y="4453"/>
                  </a:cubicBezTo>
                  <a:cubicBezTo>
                    <a:pt x="6811" y="4572"/>
                    <a:pt x="6739" y="4775"/>
                    <a:pt x="6501" y="4667"/>
                  </a:cubicBezTo>
                  <a:cubicBezTo>
                    <a:pt x="6573" y="4929"/>
                    <a:pt x="6918" y="4882"/>
                    <a:pt x="7049" y="4679"/>
                  </a:cubicBezTo>
                  <a:cubicBezTo>
                    <a:pt x="7144" y="4834"/>
                    <a:pt x="7251" y="4775"/>
                    <a:pt x="7263" y="5001"/>
                  </a:cubicBezTo>
                  <a:cubicBezTo>
                    <a:pt x="7466" y="4584"/>
                    <a:pt x="7215" y="4501"/>
                    <a:pt x="7156" y="4334"/>
                  </a:cubicBezTo>
                  <a:lnTo>
                    <a:pt x="7156" y="4334"/>
                  </a:lnTo>
                  <a:cubicBezTo>
                    <a:pt x="7323" y="4667"/>
                    <a:pt x="7596" y="4548"/>
                    <a:pt x="7811" y="4751"/>
                  </a:cubicBezTo>
                  <a:cubicBezTo>
                    <a:pt x="7775" y="4346"/>
                    <a:pt x="7489" y="4358"/>
                    <a:pt x="7275" y="4263"/>
                  </a:cubicBezTo>
                  <a:lnTo>
                    <a:pt x="7275" y="4263"/>
                  </a:lnTo>
                  <a:cubicBezTo>
                    <a:pt x="7811" y="4489"/>
                    <a:pt x="7942" y="4179"/>
                    <a:pt x="8287" y="4155"/>
                  </a:cubicBezTo>
                  <a:cubicBezTo>
                    <a:pt x="7942" y="4120"/>
                    <a:pt x="7811" y="3822"/>
                    <a:pt x="7275" y="4048"/>
                  </a:cubicBezTo>
                  <a:lnTo>
                    <a:pt x="7275" y="4048"/>
                  </a:lnTo>
                  <a:cubicBezTo>
                    <a:pt x="7489" y="3953"/>
                    <a:pt x="7775" y="3965"/>
                    <a:pt x="7811" y="3548"/>
                  </a:cubicBezTo>
                  <a:cubicBezTo>
                    <a:pt x="7596" y="3751"/>
                    <a:pt x="7323" y="3632"/>
                    <a:pt x="7156" y="3977"/>
                  </a:cubicBezTo>
                  <a:lnTo>
                    <a:pt x="7156" y="3977"/>
                  </a:lnTo>
                  <a:cubicBezTo>
                    <a:pt x="7215" y="3810"/>
                    <a:pt x="7466" y="3727"/>
                    <a:pt x="7263" y="3310"/>
                  </a:cubicBezTo>
                  <a:cubicBezTo>
                    <a:pt x="7251" y="3524"/>
                    <a:pt x="7144" y="3477"/>
                    <a:pt x="7049" y="3620"/>
                  </a:cubicBezTo>
                  <a:cubicBezTo>
                    <a:pt x="6918" y="3429"/>
                    <a:pt x="6573" y="3381"/>
                    <a:pt x="6501" y="3632"/>
                  </a:cubicBezTo>
                  <a:cubicBezTo>
                    <a:pt x="6739" y="3536"/>
                    <a:pt x="6811" y="3727"/>
                    <a:pt x="6811" y="3858"/>
                  </a:cubicBezTo>
                  <a:cubicBezTo>
                    <a:pt x="6811" y="3905"/>
                    <a:pt x="6787" y="3941"/>
                    <a:pt x="6751" y="3977"/>
                  </a:cubicBezTo>
                  <a:cubicBezTo>
                    <a:pt x="6715" y="4024"/>
                    <a:pt x="6608" y="4060"/>
                    <a:pt x="6561" y="4024"/>
                  </a:cubicBezTo>
                  <a:cubicBezTo>
                    <a:pt x="6513" y="3977"/>
                    <a:pt x="6525" y="3870"/>
                    <a:pt x="6632" y="3905"/>
                  </a:cubicBezTo>
                  <a:cubicBezTo>
                    <a:pt x="6620" y="3893"/>
                    <a:pt x="6608" y="3882"/>
                    <a:pt x="6596" y="3870"/>
                  </a:cubicBezTo>
                  <a:cubicBezTo>
                    <a:pt x="6549" y="3822"/>
                    <a:pt x="6477" y="3822"/>
                    <a:pt x="6430" y="3870"/>
                  </a:cubicBezTo>
                  <a:cubicBezTo>
                    <a:pt x="6406" y="3893"/>
                    <a:pt x="6382" y="3929"/>
                    <a:pt x="6382" y="3965"/>
                  </a:cubicBezTo>
                  <a:cubicBezTo>
                    <a:pt x="6382" y="3977"/>
                    <a:pt x="6382" y="3989"/>
                    <a:pt x="6382" y="4013"/>
                  </a:cubicBezTo>
                  <a:lnTo>
                    <a:pt x="6382" y="4013"/>
                  </a:lnTo>
                  <a:cubicBezTo>
                    <a:pt x="6394" y="4048"/>
                    <a:pt x="6406" y="4084"/>
                    <a:pt x="6442" y="4108"/>
                  </a:cubicBezTo>
                  <a:cubicBezTo>
                    <a:pt x="6132" y="4167"/>
                    <a:pt x="5822" y="4143"/>
                    <a:pt x="5525" y="4036"/>
                  </a:cubicBezTo>
                  <a:cubicBezTo>
                    <a:pt x="6418" y="4239"/>
                    <a:pt x="6120" y="3370"/>
                    <a:pt x="6668" y="3370"/>
                  </a:cubicBezTo>
                  <a:lnTo>
                    <a:pt x="6608" y="3370"/>
                  </a:lnTo>
                  <a:lnTo>
                    <a:pt x="6668" y="3370"/>
                  </a:lnTo>
                  <a:cubicBezTo>
                    <a:pt x="6418" y="3298"/>
                    <a:pt x="6251" y="3298"/>
                    <a:pt x="6144" y="3346"/>
                  </a:cubicBezTo>
                  <a:cubicBezTo>
                    <a:pt x="5870" y="3489"/>
                    <a:pt x="5977" y="3774"/>
                    <a:pt x="5870" y="3870"/>
                  </a:cubicBezTo>
                  <a:cubicBezTo>
                    <a:pt x="5846" y="3691"/>
                    <a:pt x="5739" y="3655"/>
                    <a:pt x="5608" y="3715"/>
                  </a:cubicBezTo>
                  <a:cubicBezTo>
                    <a:pt x="5739" y="3834"/>
                    <a:pt x="5632" y="3977"/>
                    <a:pt x="5501" y="3965"/>
                  </a:cubicBezTo>
                  <a:cubicBezTo>
                    <a:pt x="5299" y="3965"/>
                    <a:pt x="5037" y="3739"/>
                    <a:pt x="4691" y="3965"/>
                  </a:cubicBezTo>
                  <a:cubicBezTo>
                    <a:pt x="4620" y="3977"/>
                    <a:pt x="4560" y="3989"/>
                    <a:pt x="4489" y="4013"/>
                  </a:cubicBezTo>
                  <a:cubicBezTo>
                    <a:pt x="4548" y="3977"/>
                    <a:pt x="4608" y="3941"/>
                    <a:pt x="4668" y="3905"/>
                  </a:cubicBezTo>
                  <a:cubicBezTo>
                    <a:pt x="5072" y="3834"/>
                    <a:pt x="5108" y="3489"/>
                    <a:pt x="5239" y="3334"/>
                  </a:cubicBezTo>
                  <a:cubicBezTo>
                    <a:pt x="5334" y="3239"/>
                    <a:pt x="5513" y="3262"/>
                    <a:pt x="5489" y="3441"/>
                  </a:cubicBezTo>
                  <a:cubicBezTo>
                    <a:pt x="5632" y="3381"/>
                    <a:pt x="5668" y="3286"/>
                    <a:pt x="5561" y="3143"/>
                  </a:cubicBezTo>
                  <a:cubicBezTo>
                    <a:pt x="5715" y="3131"/>
                    <a:pt x="5834" y="3405"/>
                    <a:pt x="6132" y="3310"/>
                  </a:cubicBezTo>
                  <a:cubicBezTo>
                    <a:pt x="6251" y="3274"/>
                    <a:pt x="6358" y="3167"/>
                    <a:pt x="6489" y="2929"/>
                  </a:cubicBezTo>
                  <a:lnTo>
                    <a:pt x="6489" y="2929"/>
                  </a:lnTo>
                  <a:cubicBezTo>
                    <a:pt x="6096" y="3310"/>
                    <a:pt x="5691" y="2489"/>
                    <a:pt x="5215" y="3262"/>
                  </a:cubicBezTo>
                  <a:lnTo>
                    <a:pt x="5215" y="3262"/>
                  </a:lnTo>
                  <a:cubicBezTo>
                    <a:pt x="5346" y="2977"/>
                    <a:pt x="5549" y="2739"/>
                    <a:pt x="5811" y="2560"/>
                  </a:cubicBezTo>
                  <a:cubicBezTo>
                    <a:pt x="5799" y="2596"/>
                    <a:pt x="5799" y="2631"/>
                    <a:pt x="5822" y="2667"/>
                  </a:cubicBezTo>
                  <a:lnTo>
                    <a:pt x="5822" y="2679"/>
                  </a:lnTo>
                  <a:cubicBezTo>
                    <a:pt x="5834" y="2691"/>
                    <a:pt x="5846" y="2703"/>
                    <a:pt x="5858" y="2703"/>
                  </a:cubicBezTo>
                  <a:cubicBezTo>
                    <a:pt x="5953" y="2798"/>
                    <a:pt x="6108" y="2703"/>
                    <a:pt x="6072" y="2572"/>
                  </a:cubicBezTo>
                  <a:cubicBezTo>
                    <a:pt x="6025" y="2667"/>
                    <a:pt x="5930" y="2608"/>
                    <a:pt x="5942" y="2548"/>
                  </a:cubicBezTo>
                  <a:cubicBezTo>
                    <a:pt x="5953" y="2477"/>
                    <a:pt x="6049" y="2429"/>
                    <a:pt x="6108" y="2429"/>
                  </a:cubicBezTo>
                  <a:cubicBezTo>
                    <a:pt x="6156" y="2429"/>
                    <a:pt x="6203" y="2453"/>
                    <a:pt x="6227" y="2489"/>
                  </a:cubicBezTo>
                  <a:cubicBezTo>
                    <a:pt x="6382" y="2584"/>
                    <a:pt x="6346" y="2822"/>
                    <a:pt x="6168" y="2858"/>
                  </a:cubicBezTo>
                  <a:cubicBezTo>
                    <a:pt x="6406" y="2989"/>
                    <a:pt x="6620" y="2715"/>
                    <a:pt x="6573" y="2477"/>
                  </a:cubicBezTo>
                  <a:cubicBezTo>
                    <a:pt x="6739" y="2512"/>
                    <a:pt x="6775" y="2405"/>
                    <a:pt x="6942" y="2548"/>
                  </a:cubicBezTo>
                  <a:cubicBezTo>
                    <a:pt x="6787" y="2119"/>
                    <a:pt x="6561" y="2227"/>
                    <a:pt x="6394" y="2155"/>
                  </a:cubicBezTo>
                  <a:lnTo>
                    <a:pt x="6394" y="2155"/>
                  </a:lnTo>
                  <a:cubicBezTo>
                    <a:pt x="6751" y="2274"/>
                    <a:pt x="6858" y="2012"/>
                    <a:pt x="7156" y="1988"/>
                  </a:cubicBezTo>
                  <a:cubicBezTo>
                    <a:pt x="6846" y="1727"/>
                    <a:pt x="6644" y="1941"/>
                    <a:pt x="6430" y="2024"/>
                  </a:cubicBezTo>
                  <a:lnTo>
                    <a:pt x="6430" y="2024"/>
                  </a:lnTo>
                  <a:cubicBezTo>
                    <a:pt x="6977" y="1798"/>
                    <a:pt x="6846" y="1488"/>
                    <a:pt x="7073" y="1238"/>
                  </a:cubicBezTo>
                  <a:cubicBezTo>
                    <a:pt x="6811" y="1453"/>
                    <a:pt x="6501" y="1334"/>
                    <a:pt x="6287" y="1869"/>
                  </a:cubicBezTo>
                  <a:lnTo>
                    <a:pt x="6287" y="1869"/>
                  </a:lnTo>
                  <a:cubicBezTo>
                    <a:pt x="6358" y="1655"/>
                    <a:pt x="6584" y="1453"/>
                    <a:pt x="6311" y="1143"/>
                  </a:cubicBezTo>
                  <a:cubicBezTo>
                    <a:pt x="6299" y="1441"/>
                    <a:pt x="6025" y="1548"/>
                    <a:pt x="6144" y="1905"/>
                  </a:cubicBezTo>
                  <a:lnTo>
                    <a:pt x="6144" y="1905"/>
                  </a:lnTo>
                  <a:cubicBezTo>
                    <a:pt x="6072" y="1750"/>
                    <a:pt x="6180" y="1512"/>
                    <a:pt x="5751" y="1357"/>
                  </a:cubicBezTo>
                  <a:cubicBezTo>
                    <a:pt x="5894" y="1524"/>
                    <a:pt x="5787" y="1560"/>
                    <a:pt x="5822" y="1727"/>
                  </a:cubicBezTo>
                  <a:cubicBezTo>
                    <a:pt x="5596" y="1679"/>
                    <a:pt x="5310" y="1905"/>
                    <a:pt x="5441" y="2131"/>
                  </a:cubicBezTo>
                  <a:cubicBezTo>
                    <a:pt x="5489" y="1953"/>
                    <a:pt x="5715" y="1917"/>
                    <a:pt x="5811" y="2072"/>
                  </a:cubicBezTo>
                  <a:cubicBezTo>
                    <a:pt x="5846" y="2096"/>
                    <a:pt x="5870" y="2143"/>
                    <a:pt x="5870" y="2191"/>
                  </a:cubicBezTo>
                  <a:cubicBezTo>
                    <a:pt x="5870" y="2250"/>
                    <a:pt x="5822" y="2358"/>
                    <a:pt x="5763" y="2358"/>
                  </a:cubicBezTo>
                  <a:cubicBezTo>
                    <a:pt x="5691" y="2369"/>
                    <a:pt x="5632" y="2286"/>
                    <a:pt x="5727" y="2227"/>
                  </a:cubicBezTo>
                  <a:cubicBezTo>
                    <a:pt x="5596" y="2167"/>
                    <a:pt x="5477" y="2322"/>
                    <a:pt x="5572" y="2441"/>
                  </a:cubicBezTo>
                  <a:cubicBezTo>
                    <a:pt x="5584" y="2441"/>
                    <a:pt x="5596" y="2453"/>
                    <a:pt x="5608" y="2465"/>
                  </a:cubicBezTo>
                  <a:lnTo>
                    <a:pt x="5608" y="2465"/>
                  </a:lnTo>
                  <a:cubicBezTo>
                    <a:pt x="5632" y="2489"/>
                    <a:pt x="5668" y="2489"/>
                    <a:pt x="5715" y="2489"/>
                  </a:cubicBezTo>
                  <a:cubicBezTo>
                    <a:pt x="5537" y="2739"/>
                    <a:pt x="5299" y="2941"/>
                    <a:pt x="5013" y="3084"/>
                  </a:cubicBezTo>
                  <a:cubicBezTo>
                    <a:pt x="5787" y="2596"/>
                    <a:pt x="4965" y="2191"/>
                    <a:pt x="5346" y="1798"/>
                  </a:cubicBezTo>
                  <a:lnTo>
                    <a:pt x="5299" y="1846"/>
                  </a:lnTo>
                  <a:cubicBezTo>
                    <a:pt x="5310" y="1822"/>
                    <a:pt x="5322" y="1810"/>
                    <a:pt x="5346" y="1798"/>
                  </a:cubicBezTo>
                  <a:cubicBezTo>
                    <a:pt x="5120" y="1929"/>
                    <a:pt x="5001" y="2036"/>
                    <a:pt x="4965" y="2155"/>
                  </a:cubicBezTo>
                  <a:cubicBezTo>
                    <a:pt x="4870" y="2453"/>
                    <a:pt x="5144" y="2572"/>
                    <a:pt x="5132" y="2727"/>
                  </a:cubicBezTo>
                  <a:cubicBezTo>
                    <a:pt x="4989" y="2620"/>
                    <a:pt x="4894" y="2655"/>
                    <a:pt x="4834" y="2798"/>
                  </a:cubicBezTo>
                  <a:cubicBezTo>
                    <a:pt x="5013" y="2774"/>
                    <a:pt x="5037" y="2953"/>
                    <a:pt x="4941" y="3048"/>
                  </a:cubicBezTo>
                  <a:cubicBezTo>
                    <a:pt x="4787" y="3179"/>
                    <a:pt x="4453" y="3215"/>
                    <a:pt x="4370" y="3620"/>
                  </a:cubicBezTo>
                  <a:cubicBezTo>
                    <a:pt x="4334" y="3667"/>
                    <a:pt x="4298" y="3727"/>
                    <a:pt x="4263" y="3786"/>
                  </a:cubicBezTo>
                  <a:cubicBezTo>
                    <a:pt x="4287" y="3727"/>
                    <a:pt x="4298" y="3655"/>
                    <a:pt x="4310" y="3596"/>
                  </a:cubicBezTo>
                  <a:cubicBezTo>
                    <a:pt x="4537" y="3251"/>
                    <a:pt x="4322" y="3001"/>
                    <a:pt x="4310" y="2786"/>
                  </a:cubicBezTo>
                  <a:cubicBezTo>
                    <a:pt x="4310" y="2643"/>
                    <a:pt x="4441" y="2548"/>
                    <a:pt x="4560" y="2679"/>
                  </a:cubicBezTo>
                  <a:cubicBezTo>
                    <a:pt x="4620" y="2548"/>
                    <a:pt x="4572" y="2441"/>
                    <a:pt x="4406" y="2417"/>
                  </a:cubicBezTo>
                  <a:cubicBezTo>
                    <a:pt x="4501" y="2310"/>
                    <a:pt x="4787" y="2417"/>
                    <a:pt x="4929" y="2143"/>
                  </a:cubicBezTo>
                  <a:cubicBezTo>
                    <a:pt x="4977" y="2036"/>
                    <a:pt x="4977" y="1869"/>
                    <a:pt x="4918" y="1619"/>
                  </a:cubicBezTo>
                  <a:lnTo>
                    <a:pt x="4918" y="1619"/>
                  </a:lnTo>
                  <a:cubicBezTo>
                    <a:pt x="4918" y="2167"/>
                    <a:pt x="4037" y="1869"/>
                    <a:pt x="4239" y="2762"/>
                  </a:cubicBezTo>
                  <a:lnTo>
                    <a:pt x="4239" y="2762"/>
                  </a:lnTo>
                  <a:cubicBezTo>
                    <a:pt x="4132" y="2465"/>
                    <a:pt x="4108" y="2143"/>
                    <a:pt x="4167" y="1846"/>
                  </a:cubicBezTo>
                  <a:cubicBezTo>
                    <a:pt x="4191" y="1869"/>
                    <a:pt x="4227" y="1893"/>
                    <a:pt x="4263" y="1905"/>
                  </a:cubicBezTo>
                  <a:lnTo>
                    <a:pt x="4275" y="1905"/>
                  </a:lnTo>
                  <a:cubicBezTo>
                    <a:pt x="4287" y="1905"/>
                    <a:pt x="4298" y="1905"/>
                    <a:pt x="4310" y="1905"/>
                  </a:cubicBezTo>
                  <a:cubicBezTo>
                    <a:pt x="4441" y="1893"/>
                    <a:pt x="4489" y="1715"/>
                    <a:pt x="4370" y="1655"/>
                  </a:cubicBezTo>
                  <a:cubicBezTo>
                    <a:pt x="4406" y="1762"/>
                    <a:pt x="4298" y="1774"/>
                    <a:pt x="4263" y="1727"/>
                  </a:cubicBezTo>
                  <a:cubicBezTo>
                    <a:pt x="4215" y="1679"/>
                    <a:pt x="4263" y="1572"/>
                    <a:pt x="4298" y="1524"/>
                  </a:cubicBezTo>
                  <a:cubicBezTo>
                    <a:pt x="4334" y="1500"/>
                    <a:pt x="4370" y="1477"/>
                    <a:pt x="4418" y="1477"/>
                  </a:cubicBezTo>
                  <a:cubicBezTo>
                    <a:pt x="4548" y="1477"/>
                    <a:pt x="4739" y="1548"/>
                    <a:pt x="4644" y="1786"/>
                  </a:cubicBezTo>
                  <a:cubicBezTo>
                    <a:pt x="4894" y="1715"/>
                    <a:pt x="4858" y="1369"/>
                    <a:pt x="4656" y="1238"/>
                  </a:cubicBezTo>
                  <a:cubicBezTo>
                    <a:pt x="4810" y="1143"/>
                    <a:pt x="4751" y="1036"/>
                    <a:pt x="4965" y="1024"/>
                  </a:cubicBezTo>
                  <a:cubicBezTo>
                    <a:pt x="4560" y="822"/>
                    <a:pt x="4465" y="1072"/>
                    <a:pt x="4310" y="1131"/>
                  </a:cubicBezTo>
                  <a:lnTo>
                    <a:pt x="4310" y="1131"/>
                  </a:lnTo>
                  <a:cubicBezTo>
                    <a:pt x="4644" y="965"/>
                    <a:pt x="4525" y="691"/>
                    <a:pt x="4727" y="476"/>
                  </a:cubicBezTo>
                  <a:cubicBezTo>
                    <a:pt x="4322" y="512"/>
                    <a:pt x="4334" y="798"/>
                    <a:pt x="4227" y="1012"/>
                  </a:cubicBezTo>
                  <a:lnTo>
                    <a:pt x="4227" y="1012"/>
                  </a:lnTo>
                  <a:cubicBezTo>
                    <a:pt x="4465" y="476"/>
                    <a:pt x="4156" y="345"/>
                    <a:pt x="4132" y="0"/>
                  </a:cubicBezTo>
                  <a:cubicBezTo>
                    <a:pt x="4096" y="345"/>
                    <a:pt x="3786" y="476"/>
                    <a:pt x="4025" y="1012"/>
                  </a:cubicBezTo>
                  <a:lnTo>
                    <a:pt x="4025" y="1012"/>
                  </a:lnTo>
                  <a:cubicBezTo>
                    <a:pt x="3917" y="798"/>
                    <a:pt x="3941" y="512"/>
                    <a:pt x="3525" y="476"/>
                  </a:cubicBezTo>
                  <a:cubicBezTo>
                    <a:pt x="3727" y="691"/>
                    <a:pt x="3608" y="965"/>
                    <a:pt x="3953" y="1131"/>
                  </a:cubicBezTo>
                  <a:lnTo>
                    <a:pt x="3953" y="1131"/>
                  </a:lnTo>
                  <a:cubicBezTo>
                    <a:pt x="3786" y="1072"/>
                    <a:pt x="3691" y="822"/>
                    <a:pt x="3286" y="1024"/>
                  </a:cubicBezTo>
                  <a:cubicBezTo>
                    <a:pt x="3501" y="1036"/>
                    <a:pt x="3453" y="1143"/>
                    <a:pt x="3596" y="1238"/>
                  </a:cubicBezTo>
                  <a:cubicBezTo>
                    <a:pt x="3405" y="1369"/>
                    <a:pt x="3358" y="1715"/>
                    <a:pt x="3608" y="1786"/>
                  </a:cubicBezTo>
                  <a:cubicBezTo>
                    <a:pt x="3513" y="1548"/>
                    <a:pt x="3703" y="1477"/>
                    <a:pt x="3834" y="1477"/>
                  </a:cubicBezTo>
                  <a:cubicBezTo>
                    <a:pt x="3882" y="1477"/>
                    <a:pt x="3917" y="1500"/>
                    <a:pt x="3953" y="1524"/>
                  </a:cubicBezTo>
                  <a:cubicBezTo>
                    <a:pt x="3989" y="1572"/>
                    <a:pt x="4037" y="1679"/>
                    <a:pt x="3989" y="1727"/>
                  </a:cubicBezTo>
                  <a:cubicBezTo>
                    <a:pt x="3953" y="1774"/>
                    <a:pt x="3846" y="1762"/>
                    <a:pt x="3882" y="1655"/>
                  </a:cubicBezTo>
                  <a:cubicBezTo>
                    <a:pt x="3763" y="1715"/>
                    <a:pt x="3810" y="1893"/>
                    <a:pt x="3941" y="1905"/>
                  </a:cubicBezTo>
                  <a:cubicBezTo>
                    <a:pt x="3953" y="1905"/>
                    <a:pt x="3965" y="1905"/>
                    <a:pt x="3977" y="1905"/>
                  </a:cubicBezTo>
                  <a:lnTo>
                    <a:pt x="3989" y="1905"/>
                  </a:lnTo>
                  <a:cubicBezTo>
                    <a:pt x="4025" y="1893"/>
                    <a:pt x="4060" y="1869"/>
                    <a:pt x="4084" y="1846"/>
                  </a:cubicBezTo>
                  <a:cubicBezTo>
                    <a:pt x="4144" y="2143"/>
                    <a:pt x="4120" y="2465"/>
                    <a:pt x="4013" y="2762"/>
                  </a:cubicBezTo>
                  <a:cubicBezTo>
                    <a:pt x="4215" y="1869"/>
                    <a:pt x="3346" y="2167"/>
                    <a:pt x="3334" y="1619"/>
                  </a:cubicBezTo>
                  <a:lnTo>
                    <a:pt x="3334" y="1679"/>
                  </a:lnTo>
                  <a:lnTo>
                    <a:pt x="3334" y="1619"/>
                  </a:lnTo>
                  <a:cubicBezTo>
                    <a:pt x="3275" y="1869"/>
                    <a:pt x="3275" y="2024"/>
                    <a:pt x="3322" y="2143"/>
                  </a:cubicBezTo>
                  <a:cubicBezTo>
                    <a:pt x="3465" y="2417"/>
                    <a:pt x="3751" y="2310"/>
                    <a:pt x="3846" y="2417"/>
                  </a:cubicBezTo>
                  <a:cubicBezTo>
                    <a:pt x="3667" y="2441"/>
                    <a:pt x="3632" y="2548"/>
                    <a:pt x="3691" y="2679"/>
                  </a:cubicBezTo>
                  <a:cubicBezTo>
                    <a:pt x="3798" y="2548"/>
                    <a:pt x="3941" y="2643"/>
                    <a:pt x="3941" y="2786"/>
                  </a:cubicBezTo>
                  <a:cubicBezTo>
                    <a:pt x="3929" y="2989"/>
                    <a:pt x="3703" y="3251"/>
                    <a:pt x="3941" y="3596"/>
                  </a:cubicBezTo>
                  <a:cubicBezTo>
                    <a:pt x="3941" y="3655"/>
                    <a:pt x="3965" y="3727"/>
                    <a:pt x="3977" y="3786"/>
                  </a:cubicBezTo>
                  <a:cubicBezTo>
                    <a:pt x="3953" y="3727"/>
                    <a:pt x="3917" y="3667"/>
                    <a:pt x="3870" y="3620"/>
                  </a:cubicBezTo>
                  <a:cubicBezTo>
                    <a:pt x="3798" y="3215"/>
                    <a:pt x="3453" y="3179"/>
                    <a:pt x="3310" y="3036"/>
                  </a:cubicBezTo>
                  <a:cubicBezTo>
                    <a:pt x="3203" y="2953"/>
                    <a:pt x="3227" y="2774"/>
                    <a:pt x="3405" y="2798"/>
                  </a:cubicBezTo>
                  <a:cubicBezTo>
                    <a:pt x="3358" y="2655"/>
                    <a:pt x="3263" y="2620"/>
                    <a:pt x="3108" y="2715"/>
                  </a:cubicBezTo>
                  <a:cubicBezTo>
                    <a:pt x="3108" y="2572"/>
                    <a:pt x="3382" y="2441"/>
                    <a:pt x="3286" y="2155"/>
                  </a:cubicBezTo>
                  <a:cubicBezTo>
                    <a:pt x="3203" y="1988"/>
                    <a:pt x="3072" y="1869"/>
                    <a:pt x="2905" y="1798"/>
                  </a:cubicBezTo>
                  <a:cubicBezTo>
                    <a:pt x="3286" y="2179"/>
                    <a:pt x="2453" y="2596"/>
                    <a:pt x="3239" y="3072"/>
                  </a:cubicBezTo>
                  <a:cubicBezTo>
                    <a:pt x="2953" y="2941"/>
                    <a:pt x="2715" y="2739"/>
                    <a:pt x="2536" y="2477"/>
                  </a:cubicBezTo>
                  <a:cubicBezTo>
                    <a:pt x="2572" y="2489"/>
                    <a:pt x="2608" y="2489"/>
                    <a:pt x="2643" y="2465"/>
                  </a:cubicBezTo>
                  <a:lnTo>
                    <a:pt x="2643" y="2465"/>
                  </a:lnTo>
                  <a:cubicBezTo>
                    <a:pt x="2655" y="2453"/>
                    <a:pt x="2667" y="2441"/>
                    <a:pt x="2679" y="2429"/>
                  </a:cubicBezTo>
                  <a:cubicBezTo>
                    <a:pt x="2763" y="2346"/>
                    <a:pt x="2691" y="2191"/>
                    <a:pt x="2572" y="2203"/>
                  </a:cubicBezTo>
                  <a:lnTo>
                    <a:pt x="2548" y="2203"/>
                  </a:lnTo>
                  <a:cubicBezTo>
                    <a:pt x="2643" y="2262"/>
                    <a:pt x="2584" y="2346"/>
                    <a:pt x="2513" y="2346"/>
                  </a:cubicBezTo>
                  <a:cubicBezTo>
                    <a:pt x="2453" y="2334"/>
                    <a:pt x="2405" y="2227"/>
                    <a:pt x="2405" y="2179"/>
                  </a:cubicBezTo>
                  <a:cubicBezTo>
                    <a:pt x="2405" y="2131"/>
                    <a:pt x="2429" y="2084"/>
                    <a:pt x="2453" y="2048"/>
                  </a:cubicBezTo>
                  <a:cubicBezTo>
                    <a:pt x="2560" y="1893"/>
                    <a:pt x="2786" y="1941"/>
                    <a:pt x="2834" y="2108"/>
                  </a:cubicBezTo>
                  <a:cubicBezTo>
                    <a:pt x="2965" y="1881"/>
                    <a:pt x="2679" y="1667"/>
                    <a:pt x="2453" y="1715"/>
                  </a:cubicBezTo>
                  <a:cubicBezTo>
                    <a:pt x="2489" y="1536"/>
                    <a:pt x="2382" y="1512"/>
                    <a:pt x="2524" y="1346"/>
                  </a:cubicBezTo>
                  <a:cubicBezTo>
                    <a:pt x="2084" y="1488"/>
                    <a:pt x="2203" y="1727"/>
                    <a:pt x="2132" y="1893"/>
                  </a:cubicBezTo>
                  <a:lnTo>
                    <a:pt x="2132" y="1893"/>
                  </a:lnTo>
                  <a:cubicBezTo>
                    <a:pt x="2251" y="1524"/>
                    <a:pt x="1977" y="1417"/>
                    <a:pt x="1965" y="1119"/>
                  </a:cubicBezTo>
                  <a:cubicBezTo>
                    <a:pt x="1691" y="1441"/>
                    <a:pt x="1905" y="1631"/>
                    <a:pt x="1989" y="1858"/>
                  </a:cubicBezTo>
                  <a:lnTo>
                    <a:pt x="1989" y="1858"/>
                  </a:lnTo>
                  <a:cubicBezTo>
                    <a:pt x="1774" y="1310"/>
                    <a:pt x="1465" y="1429"/>
                    <a:pt x="1203" y="1215"/>
                  </a:cubicBezTo>
                  <a:cubicBezTo>
                    <a:pt x="1429" y="1477"/>
                    <a:pt x="1298" y="1786"/>
                    <a:pt x="1846" y="2000"/>
                  </a:cubicBezTo>
                  <a:lnTo>
                    <a:pt x="1846" y="2000"/>
                  </a:lnTo>
                  <a:cubicBezTo>
                    <a:pt x="1620" y="1917"/>
                    <a:pt x="1429" y="1703"/>
                    <a:pt x="1108" y="1965"/>
                  </a:cubicBezTo>
                  <a:cubicBezTo>
                    <a:pt x="1405" y="1988"/>
                    <a:pt x="1512" y="2262"/>
                    <a:pt x="1881" y="2143"/>
                  </a:cubicBezTo>
                  <a:lnTo>
                    <a:pt x="1881" y="2143"/>
                  </a:lnTo>
                  <a:cubicBezTo>
                    <a:pt x="1715" y="2215"/>
                    <a:pt x="1489" y="2096"/>
                    <a:pt x="1334" y="2536"/>
                  </a:cubicBezTo>
                  <a:cubicBezTo>
                    <a:pt x="1500" y="2381"/>
                    <a:pt x="1536" y="2500"/>
                    <a:pt x="1703" y="2465"/>
                  </a:cubicBezTo>
                  <a:cubicBezTo>
                    <a:pt x="1655" y="2691"/>
                    <a:pt x="1870" y="2965"/>
                    <a:pt x="2108" y="2846"/>
                  </a:cubicBezTo>
                  <a:cubicBezTo>
                    <a:pt x="1929" y="2798"/>
                    <a:pt x="1881" y="2560"/>
                    <a:pt x="2036" y="2465"/>
                  </a:cubicBezTo>
                  <a:cubicBezTo>
                    <a:pt x="2072" y="2429"/>
                    <a:pt x="2120" y="2417"/>
                    <a:pt x="2167" y="2417"/>
                  </a:cubicBezTo>
                  <a:cubicBezTo>
                    <a:pt x="2215" y="2417"/>
                    <a:pt x="2322" y="2465"/>
                    <a:pt x="2334" y="2524"/>
                  </a:cubicBezTo>
                  <a:cubicBezTo>
                    <a:pt x="2334" y="2596"/>
                    <a:pt x="2251" y="2655"/>
                    <a:pt x="2203" y="2548"/>
                  </a:cubicBezTo>
                  <a:cubicBezTo>
                    <a:pt x="2155" y="2679"/>
                    <a:pt x="2322" y="2774"/>
                    <a:pt x="2417" y="2691"/>
                  </a:cubicBezTo>
                  <a:lnTo>
                    <a:pt x="2453" y="2655"/>
                  </a:lnTo>
                  <a:lnTo>
                    <a:pt x="2453" y="2643"/>
                  </a:lnTo>
                  <a:cubicBezTo>
                    <a:pt x="2465" y="2620"/>
                    <a:pt x="2477" y="2584"/>
                    <a:pt x="2465" y="2548"/>
                  </a:cubicBezTo>
                  <a:cubicBezTo>
                    <a:pt x="2727" y="2715"/>
                    <a:pt x="2929" y="2953"/>
                    <a:pt x="3060" y="3239"/>
                  </a:cubicBezTo>
                  <a:cubicBezTo>
                    <a:pt x="2584" y="2465"/>
                    <a:pt x="2167" y="3286"/>
                    <a:pt x="1786" y="2905"/>
                  </a:cubicBezTo>
                  <a:cubicBezTo>
                    <a:pt x="1905" y="3143"/>
                    <a:pt x="2024" y="3251"/>
                    <a:pt x="2143" y="3286"/>
                  </a:cubicBezTo>
                  <a:cubicBezTo>
                    <a:pt x="2441" y="3381"/>
                    <a:pt x="2560" y="3108"/>
                    <a:pt x="2703" y="3120"/>
                  </a:cubicBezTo>
                  <a:cubicBezTo>
                    <a:pt x="2596" y="3262"/>
                    <a:pt x="2643" y="3358"/>
                    <a:pt x="2774" y="3417"/>
                  </a:cubicBezTo>
                  <a:cubicBezTo>
                    <a:pt x="2763" y="3239"/>
                    <a:pt x="2929" y="3215"/>
                    <a:pt x="3024" y="3310"/>
                  </a:cubicBezTo>
                  <a:cubicBezTo>
                    <a:pt x="3167" y="3465"/>
                    <a:pt x="3203" y="3810"/>
                    <a:pt x="3608" y="3882"/>
                  </a:cubicBezTo>
                  <a:cubicBezTo>
                    <a:pt x="3656" y="3917"/>
                    <a:pt x="3715" y="3953"/>
                    <a:pt x="3775" y="3989"/>
                  </a:cubicBezTo>
                  <a:cubicBezTo>
                    <a:pt x="3715" y="3965"/>
                    <a:pt x="3644" y="3953"/>
                    <a:pt x="3572" y="3941"/>
                  </a:cubicBezTo>
                  <a:cubicBezTo>
                    <a:pt x="3239" y="3715"/>
                    <a:pt x="2977" y="3929"/>
                    <a:pt x="2774" y="3941"/>
                  </a:cubicBezTo>
                  <a:cubicBezTo>
                    <a:pt x="2632" y="3941"/>
                    <a:pt x="2524" y="3810"/>
                    <a:pt x="2667" y="3703"/>
                  </a:cubicBezTo>
                  <a:cubicBezTo>
                    <a:pt x="2524" y="3632"/>
                    <a:pt x="2429" y="3679"/>
                    <a:pt x="2405" y="3846"/>
                  </a:cubicBezTo>
                  <a:cubicBezTo>
                    <a:pt x="2298" y="3751"/>
                    <a:pt x="2405" y="3465"/>
                    <a:pt x="2120" y="3322"/>
                  </a:cubicBezTo>
                  <a:cubicBezTo>
                    <a:pt x="2012" y="3274"/>
                    <a:pt x="1858" y="3274"/>
                    <a:pt x="1608" y="3346"/>
                  </a:cubicBezTo>
                  <a:lnTo>
                    <a:pt x="1608" y="3346"/>
                  </a:lnTo>
                  <a:cubicBezTo>
                    <a:pt x="2143" y="3346"/>
                    <a:pt x="1858" y="4227"/>
                    <a:pt x="2739" y="4013"/>
                  </a:cubicBezTo>
                  <a:cubicBezTo>
                    <a:pt x="2453" y="4120"/>
                    <a:pt x="2132" y="4143"/>
                    <a:pt x="1822" y="4084"/>
                  </a:cubicBezTo>
                  <a:cubicBezTo>
                    <a:pt x="1858" y="4060"/>
                    <a:pt x="1881" y="4036"/>
                    <a:pt x="1881" y="4001"/>
                  </a:cubicBezTo>
                  <a:lnTo>
                    <a:pt x="1881" y="3989"/>
                  </a:lnTo>
                  <a:cubicBezTo>
                    <a:pt x="1893" y="3977"/>
                    <a:pt x="1893" y="3953"/>
                    <a:pt x="1881" y="3941"/>
                  </a:cubicBezTo>
                  <a:cubicBezTo>
                    <a:pt x="1881" y="3810"/>
                    <a:pt x="1703" y="3762"/>
                    <a:pt x="1631" y="3882"/>
                  </a:cubicBezTo>
                  <a:cubicBezTo>
                    <a:pt x="1739" y="3858"/>
                    <a:pt x="1762" y="3953"/>
                    <a:pt x="1715" y="4001"/>
                  </a:cubicBezTo>
                  <a:cubicBezTo>
                    <a:pt x="1655" y="4036"/>
                    <a:pt x="1548" y="4001"/>
                    <a:pt x="1512" y="3953"/>
                  </a:cubicBezTo>
                  <a:cubicBezTo>
                    <a:pt x="1477" y="3917"/>
                    <a:pt x="1465" y="3882"/>
                    <a:pt x="1465" y="3834"/>
                  </a:cubicBezTo>
                  <a:cubicBezTo>
                    <a:pt x="1465" y="3703"/>
                    <a:pt x="1536" y="3512"/>
                    <a:pt x="1774" y="3608"/>
                  </a:cubicBezTo>
                  <a:cubicBezTo>
                    <a:pt x="1703" y="3358"/>
                    <a:pt x="1346" y="3405"/>
                    <a:pt x="1215" y="3596"/>
                  </a:cubicBezTo>
                  <a:cubicBezTo>
                    <a:pt x="1119" y="3453"/>
                    <a:pt x="1024" y="3501"/>
                    <a:pt x="1012" y="3286"/>
                  </a:cubicBezTo>
                  <a:cubicBezTo>
                    <a:pt x="810" y="3703"/>
                    <a:pt x="1048" y="3786"/>
                    <a:pt x="1119" y="3953"/>
                  </a:cubicBezTo>
                  <a:lnTo>
                    <a:pt x="1119" y="3953"/>
                  </a:lnTo>
                  <a:cubicBezTo>
                    <a:pt x="941" y="3608"/>
                    <a:pt x="667" y="3727"/>
                    <a:pt x="453" y="3524"/>
                  </a:cubicBezTo>
                  <a:cubicBezTo>
                    <a:pt x="488" y="3941"/>
                    <a:pt x="774" y="3929"/>
                    <a:pt x="989" y="4024"/>
                  </a:cubicBezTo>
                  <a:lnTo>
                    <a:pt x="989" y="4024"/>
                  </a:lnTo>
                  <a:cubicBezTo>
                    <a:pt x="477" y="3810"/>
                    <a:pt x="346" y="4108"/>
                    <a:pt x="0" y="4143"/>
                  </a:cubicBezTo>
                  <a:close/>
                  <a:moveTo>
                    <a:pt x="5501" y="4024"/>
                  </a:moveTo>
                  <a:close/>
                  <a:moveTo>
                    <a:pt x="4763" y="3953"/>
                  </a:moveTo>
                  <a:cubicBezTo>
                    <a:pt x="4870" y="3893"/>
                    <a:pt x="4989" y="3882"/>
                    <a:pt x="5096" y="3905"/>
                  </a:cubicBezTo>
                  <a:cubicBezTo>
                    <a:pt x="5275" y="3977"/>
                    <a:pt x="5453" y="4048"/>
                    <a:pt x="5644" y="4108"/>
                  </a:cubicBezTo>
                  <a:cubicBezTo>
                    <a:pt x="5715" y="4120"/>
                    <a:pt x="5799" y="4132"/>
                    <a:pt x="5870" y="4143"/>
                  </a:cubicBezTo>
                  <a:cubicBezTo>
                    <a:pt x="5799" y="4143"/>
                    <a:pt x="5715" y="4155"/>
                    <a:pt x="5644" y="4179"/>
                  </a:cubicBezTo>
                  <a:cubicBezTo>
                    <a:pt x="5453" y="4227"/>
                    <a:pt x="5275" y="4298"/>
                    <a:pt x="5096" y="4382"/>
                  </a:cubicBezTo>
                  <a:cubicBezTo>
                    <a:pt x="4989" y="4405"/>
                    <a:pt x="4870" y="4382"/>
                    <a:pt x="4763" y="4334"/>
                  </a:cubicBezTo>
                  <a:cubicBezTo>
                    <a:pt x="4941" y="4334"/>
                    <a:pt x="5096" y="4263"/>
                    <a:pt x="5215" y="4143"/>
                  </a:cubicBezTo>
                  <a:cubicBezTo>
                    <a:pt x="5096" y="4013"/>
                    <a:pt x="4941" y="3941"/>
                    <a:pt x="4763" y="3953"/>
                  </a:cubicBezTo>
                  <a:close/>
                  <a:moveTo>
                    <a:pt x="5180" y="5025"/>
                  </a:moveTo>
                  <a:close/>
                  <a:moveTo>
                    <a:pt x="4894" y="4905"/>
                  </a:moveTo>
                  <a:cubicBezTo>
                    <a:pt x="4906" y="4739"/>
                    <a:pt x="4834" y="4584"/>
                    <a:pt x="4715" y="4465"/>
                  </a:cubicBezTo>
                  <a:cubicBezTo>
                    <a:pt x="4822" y="4489"/>
                    <a:pt x="4918" y="4560"/>
                    <a:pt x="4977" y="4655"/>
                  </a:cubicBezTo>
                  <a:cubicBezTo>
                    <a:pt x="5049" y="4846"/>
                    <a:pt x="5132" y="5025"/>
                    <a:pt x="5227" y="5191"/>
                  </a:cubicBezTo>
                  <a:cubicBezTo>
                    <a:pt x="5263" y="5251"/>
                    <a:pt x="5310" y="5310"/>
                    <a:pt x="5358" y="5382"/>
                  </a:cubicBezTo>
                  <a:cubicBezTo>
                    <a:pt x="5299" y="5322"/>
                    <a:pt x="5227" y="5275"/>
                    <a:pt x="5168" y="5239"/>
                  </a:cubicBezTo>
                  <a:cubicBezTo>
                    <a:pt x="5001" y="5156"/>
                    <a:pt x="4822" y="5072"/>
                    <a:pt x="4644" y="5001"/>
                  </a:cubicBezTo>
                  <a:cubicBezTo>
                    <a:pt x="4548" y="4941"/>
                    <a:pt x="4477" y="4846"/>
                    <a:pt x="4441" y="4727"/>
                  </a:cubicBezTo>
                  <a:cubicBezTo>
                    <a:pt x="4560" y="4858"/>
                    <a:pt x="4727" y="4917"/>
                    <a:pt x="4894" y="4905"/>
                  </a:cubicBezTo>
                  <a:close/>
                  <a:moveTo>
                    <a:pt x="5013" y="3096"/>
                  </a:moveTo>
                  <a:close/>
                  <a:moveTo>
                    <a:pt x="4644" y="3286"/>
                  </a:moveTo>
                  <a:cubicBezTo>
                    <a:pt x="4822" y="3215"/>
                    <a:pt x="5001" y="3131"/>
                    <a:pt x="5168" y="3036"/>
                  </a:cubicBezTo>
                  <a:cubicBezTo>
                    <a:pt x="5239" y="3001"/>
                    <a:pt x="5299" y="2953"/>
                    <a:pt x="5358" y="2905"/>
                  </a:cubicBezTo>
                  <a:cubicBezTo>
                    <a:pt x="5310" y="2977"/>
                    <a:pt x="5263" y="3036"/>
                    <a:pt x="5227" y="3096"/>
                  </a:cubicBezTo>
                  <a:cubicBezTo>
                    <a:pt x="5132" y="3262"/>
                    <a:pt x="5049" y="3441"/>
                    <a:pt x="4977" y="3632"/>
                  </a:cubicBezTo>
                  <a:cubicBezTo>
                    <a:pt x="4918" y="3727"/>
                    <a:pt x="4822" y="3798"/>
                    <a:pt x="4715" y="3822"/>
                  </a:cubicBezTo>
                  <a:cubicBezTo>
                    <a:pt x="4834" y="3703"/>
                    <a:pt x="4906" y="3548"/>
                    <a:pt x="4894" y="3381"/>
                  </a:cubicBezTo>
                  <a:cubicBezTo>
                    <a:pt x="4727" y="3370"/>
                    <a:pt x="4560" y="3441"/>
                    <a:pt x="4453" y="3560"/>
                  </a:cubicBezTo>
                  <a:cubicBezTo>
                    <a:pt x="4477" y="3453"/>
                    <a:pt x="4548" y="3346"/>
                    <a:pt x="4644" y="3286"/>
                  </a:cubicBezTo>
                  <a:close/>
                  <a:moveTo>
                    <a:pt x="4239" y="5513"/>
                  </a:moveTo>
                  <a:close/>
                  <a:moveTo>
                    <a:pt x="4013" y="2774"/>
                  </a:moveTo>
                  <a:close/>
                  <a:moveTo>
                    <a:pt x="3941" y="3501"/>
                  </a:moveTo>
                  <a:cubicBezTo>
                    <a:pt x="3882" y="3405"/>
                    <a:pt x="3870" y="3286"/>
                    <a:pt x="3894" y="3167"/>
                  </a:cubicBezTo>
                  <a:cubicBezTo>
                    <a:pt x="3965" y="2989"/>
                    <a:pt x="4037" y="2810"/>
                    <a:pt x="4096" y="2620"/>
                  </a:cubicBezTo>
                  <a:cubicBezTo>
                    <a:pt x="4108" y="2548"/>
                    <a:pt x="4120" y="2477"/>
                    <a:pt x="4132" y="2393"/>
                  </a:cubicBezTo>
                  <a:cubicBezTo>
                    <a:pt x="4132" y="2477"/>
                    <a:pt x="4144" y="2548"/>
                    <a:pt x="4167" y="2620"/>
                  </a:cubicBezTo>
                  <a:cubicBezTo>
                    <a:pt x="4215" y="2810"/>
                    <a:pt x="4287" y="2989"/>
                    <a:pt x="4370" y="3167"/>
                  </a:cubicBezTo>
                  <a:cubicBezTo>
                    <a:pt x="4394" y="3286"/>
                    <a:pt x="4370" y="3405"/>
                    <a:pt x="4322" y="3501"/>
                  </a:cubicBezTo>
                  <a:cubicBezTo>
                    <a:pt x="4477" y="3334"/>
                    <a:pt x="4358" y="3048"/>
                    <a:pt x="4132" y="3048"/>
                  </a:cubicBezTo>
                  <a:cubicBezTo>
                    <a:pt x="3894" y="3048"/>
                    <a:pt x="3775" y="3334"/>
                    <a:pt x="3941" y="3501"/>
                  </a:cubicBezTo>
                  <a:close/>
                  <a:moveTo>
                    <a:pt x="4132" y="5227"/>
                  </a:moveTo>
                  <a:cubicBezTo>
                    <a:pt x="4251" y="5120"/>
                    <a:pt x="4322" y="4953"/>
                    <a:pt x="4322" y="4786"/>
                  </a:cubicBezTo>
                  <a:cubicBezTo>
                    <a:pt x="4370" y="4882"/>
                    <a:pt x="4394" y="5001"/>
                    <a:pt x="4370" y="5108"/>
                  </a:cubicBezTo>
                  <a:cubicBezTo>
                    <a:pt x="4334" y="5251"/>
                    <a:pt x="4215" y="5394"/>
                    <a:pt x="4167" y="5656"/>
                  </a:cubicBezTo>
                  <a:cubicBezTo>
                    <a:pt x="4144" y="5727"/>
                    <a:pt x="4132" y="5810"/>
                    <a:pt x="4132" y="5882"/>
                  </a:cubicBezTo>
                  <a:cubicBezTo>
                    <a:pt x="4120" y="5810"/>
                    <a:pt x="4108" y="5727"/>
                    <a:pt x="4096" y="5656"/>
                  </a:cubicBezTo>
                  <a:cubicBezTo>
                    <a:pt x="4037" y="5394"/>
                    <a:pt x="3917" y="5251"/>
                    <a:pt x="3894" y="5108"/>
                  </a:cubicBezTo>
                  <a:cubicBezTo>
                    <a:pt x="3858" y="5001"/>
                    <a:pt x="3882" y="4882"/>
                    <a:pt x="3941" y="4786"/>
                  </a:cubicBezTo>
                  <a:cubicBezTo>
                    <a:pt x="3929" y="4953"/>
                    <a:pt x="4001" y="5120"/>
                    <a:pt x="4132" y="5227"/>
                  </a:cubicBezTo>
                  <a:close/>
                  <a:moveTo>
                    <a:pt x="3358" y="3370"/>
                  </a:moveTo>
                  <a:cubicBezTo>
                    <a:pt x="3346" y="3536"/>
                    <a:pt x="3417" y="3703"/>
                    <a:pt x="3536" y="3810"/>
                  </a:cubicBezTo>
                  <a:cubicBezTo>
                    <a:pt x="3429" y="3786"/>
                    <a:pt x="3334" y="3715"/>
                    <a:pt x="3275" y="3620"/>
                  </a:cubicBezTo>
                  <a:cubicBezTo>
                    <a:pt x="3203" y="3441"/>
                    <a:pt x="3120" y="3262"/>
                    <a:pt x="3024" y="3084"/>
                  </a:cubicBezTo>
                  <a:cubicBezTo>
                    <a:pt x="2989" y="3024"/>
                    <a:pt x="2953" y="2965"/>
                    <a:pt x="2894" y="2893"/>
                  </a:cubicBezTo>
                  <a:cubicBezTo>
                    <a:pt x="2965" y="2953"/>
                    <a:pt x="3024" y="3001"/>
                    <a:pt x="3084" y="3036"/>
                  </a:cubicBezTo>
                  <a:cubicBezTo>
                    <a:pt x="3251" y="3131"/>
                    <a:pt x="3429" y="3203"/>
                    <a:pt x="3608" y="3274"/>
                  </a:cubicBezTo>
                  <a:cubicBezTo>
                    <a:pt x="3703" y="3346"/>
                    <a:pt x="3775" y="3429"/>
                    <a:pt x="3810" y="3548"/>
                  </a:cubicBezTo>
                  <a:cubicBezTo>
                    <a:pt x="3691" y="3417"/>
                    <a:pt x="3525" y="3358"/>
                    <a:pt x="3358" y="3370"/>
                  </a:cubicBezTo>
                  <a:close/>
                  <a:moveTo>
                    <a:pt x="3798" y="4727"/>
                  </a:moveTo>
                  <a:cubicBezTo>
                    <a:pt x="3775" y="4834"/>
                    <a:pt x="3703" y="4929"/>
                    <a:pt x="3608" y="4989"/>
                  </a:cubicBezTo>
                  <a:cubicBezTo>
                    <a:pt x="3429" y="5060"/>
                    <a:pt x="3251" y="5144"/>
                    <a:pt x="3072" y="5239"/>
                  </a:cubicBezTo>
                  <a:cubicBezTo>
                    <a:pt x="3013" y="5275"/>
                    <a:pt x="2953" y="5322"/>
                    <a:pt x="2894" y="5370"/>
                  </a:cubicBezTo>
                  <a:cubicBezTo>
                    <a:pt x="2941" y="5310"/>
                    <a:pt x="2989" y="5239"/>
                    <a:pt x="3024" y="5179"/>
                  </a:cubicBezTo>
                  <a:cubicBezTo>
                    <a:pt x="3120" y="5013"/>
                    <a:pt x="3203" y="4834"/>
                    <a:pt x="3275" y="4655"/>
                  </a:cubicBezTo>
                  <a:cubicBezTo>
                    <a:pt x="3334" y="4560"/>
                    <a:pt x="3429" y="4489"/>
                    <a:pt x="3536" y="4453"/>
                  </a:cubicBezTo>
                  <a:cubicBezTo>
                    <a:pt x="3405" y="4572"/>
                    <a:pt x="3346" y="4739"/>
                    <a:pt x="3346" y="4905"/>
                  </a:cubicBezTo>
                  <a:cubicBezTo>
                    <a:pt x="3525" y="4917"/>
                    <a:pt x="3691" y="4846"/>
                    <a:pt x="3810" y="4727"/>
                  </a:cubicBezTo>
                  <a:close/>
                  <a:moveTo>
                    <a:pt x="2751" y="4024"/>
                  </a:moveTo>
                  <a:close/>
                  <a:moveTo>
                    <a:pt x="2608" y="4108"/>
                  </a:moveTo>
                  <a:cubicBezTo>
                    <a:pt x="2786" y="4048"/>
                    <a:pt x="2977" y="3977"/>
                    <a:pt x="3155" y="3905"/>
                  </a:cubicBezTo>
                  <a:cubicBezTo>
                    <a:pt x="3263" y="3882"/>
                    <a:pt x="3382" y="3893"/>
                    <a:pt x="3477" y="3953"/>
                  </a:cubicBezTo>
                  <a:cubicBezTo>
                    <a:pt x="3310" y="3941"/>
                    <a:pt x="3144" y="4013"/>
                    <a:pt x="3036" y="4143"/>
                  </a:cubicBezTo>
                  <a:cubicBezTo>
                    <a:pt x="3144" y="4263"/>
                    <a:pt x="3310" y="4334"/>
                    <a:pt x="3477" y="4334"/>
                  </a:cubicBezTo>
                  <a:cubicBezTo>
                    <a:pt x="3382" y="4382"/>
                    <a:pt x="3263" y="4405"/>
                    <a:pt x="3155" y="4382"/>
                  </a:cubicBezTo>
                  <a:cubicBezTo>
                    <a:pt x="2977" y="4298"/>
                    <a:pt x="2786" y="4227"/>
                    <a:pt x="2608" y="4179"/>
                  </a:cubicBezTo>
                  <a:cubicBezTo>
                    <a:pt x="2524" y="4155"/>
                    <a:pt x="2453" y="4143"/>
                    <a:pt x="2370" y="4143"/>
                  </a:cubicBezTo>
                  <a:cubicBezTo>
                    <a:pt x="2453" y="4132"/>
                    <a:pt x="2536" y="4120"/>
                    <a:pt x="2608" y="410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26"/>
            <p:cNvSpPr/>
            <p:nvPr/>
          </p:nvSpPr>
          <p:spPr>
            <a:xfrm>
              <a:off x="6545150" y="1154450"/>
              <a:ext cx="207200" cy="207175"/>
            </a:xfrm>
            <a:custGeom>
              <a:avLst/>
              <a:gdLst/>
              <a:ahLst/>
              <a:cxnLst/>
              <a:rect l="l" t="t" r="r" b="b"/>
              <a:pathLst>
                <a:path w="8288" h="8287" extrusionOk="0">
                  <a:moveTo>
                    <a:pt x="1" y="4131"/>
                  </a:moveTo>
                  <a:cubicBezTo>
                    <a:pt x="334" y="4155"/>
                    <a:pt x="465" y="4465"/>
                    <a:pt x="1001" y="4227"/>
                  </a:cubicBezTo>
                  <a:lnTo>
                    <a:pt x="1001" y="4227"/>
                  </a:lnTo>
                  <a:cubicBezTo>
                    <a:pt x="798" y="4334"/>
                    <a:pt x="501" y="4322"/>
                    <a:pt x="465" y="4727"/>
                  </a:cubicBezTo>
                  <a:cubicBezTo>
                    <a:pt x="691" y="4524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36" y="4751"/>
                    <a:pt x="1144" y="4798"/>
                    <a:pt x="1239" y="4655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48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72" y="4262"/>
                    <a:pt x="1679" y="4215"/>
                    <a:pt x="1727" y="4262"/>
                  </a:cubicBezTo>
                  <a:cubicBezTo>
                    <a:pt x="1775" y="4298"/>
                    <a:pt x="1763" y="4405"/>
                    <a:pt x="1644" y="4370"/>
                  </a:cubicBezTo>
                  <a:cubicBezTo>
                    <a:pt x="1715" y="4501"/>
                    <a:pt x="1894" y="4453"/>
                    <a:pt x="1906" y="4310"/>
                  </a:cubicBezTo>
                  <a:cubicBezTo>
                    <a:pt x="1906" y="4298"/>
                    <a:pt x="1906" y="4286"/>
                    <a:pt x="1906" y="4274"/>
                  </a:cubicBezTo>
                  <a:cubicBezTo>
                    <a:pt x="1906" y="4262"/>
                    <a:pt x="1906" y="4262"/>
                    <a:pt x="1906" y="4262"/>
                  </a:cubicBezTo>
                  <a:cubicBezTo>
                    <a:pt x="1894" y="4227"/>
                    <a:pt x="1870" y="4191"/>
                    <a:pt x="1846" y="4167"/>
                  </a:cubicBezTo>
                  <a:cubicBezTo>
                    <a:pt x="2144" y="4108"/>
                    <a:pt x="2465" y="4131"/>
                    <a:pt x="2763" y="4239"/>
                  </a:cubicBezTo>
                  <a:lnTo>
                    <a:pt x="2763" y="4239"/>
                  </a:lnTo>
                  <a:cubicBezTo>
                    <a:pt x="1870" y="4036"/>
                    <a:pt x="2167" y="4905"/>
                    <a:pt x="1620" y="4917"/>
                  </a:cubicBezTo>
                  <a:lnTo>
                    <a:pt x="1620" y="4917"/>
                  </a:lnTo>
                  <a:cubicBezTo>
                    <a:pt x="1786" y="4977"/>
                    <a:pt x="1965" y="4989"/>
                    <a:pt x="2144" y="4929"/>
                  </a:cubicBezTo>
                  <a:cubicBezTo>
                    <a:pt x="2418" y="4786"/>
                    <a:pt x="2310" y="4501"/>
                    <a:pt x="2418" y="4405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48" y="4453"/>
                    <a:pt x="2644" y="4310"/>
                    <a:pt x="2787" y="4322"/>
                  </a:cubicBezTo>
                  <a:cubicBezTo>
                    <a:pt x="2989" y="4322"/>
                    <a:pt x="3251" y="4548"/>
                    <a:pt x="3596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298"/>
                    <a:pt x="3668" y="4346"/>
                    <a:pt x="3620" y="4382"/>
                  </a:cubicBezTo>
                  <a:cubicBezTo>
                    <a:pt x="3215" y="4453"/>
                    <a:pt x="3180" y="4798"/>
                    <a:pt x="3037" y="4953"/>
                  </a:cubicBezTo>
                  <a:cubicBezTo>
                    <a:pt x="2953" y="5048"/>
                    <a:pt x="2775" y="5024"/>
                    <a:pt x="2799" y="4846"/>
                  </a:cubicBezTo>
                  <a:cubicBezTo>
                    <a:pt x="2656" y="4893"/>
                    <a:pt x="2608" y="5001"/>
                    <a:pt x="2727" y="5144"/>
                  </a:cubicBezTo>
                  <a:cubicBezTo>
                    <a:pt x="2572" y="5155"/>
                    <a:pt x="2441" y="4882"/>
                    <a:pt x="2156" y="4977"/>
                  </a:cubicBezTo>
                  <a:cubicBezTo>
                    <a:pt x="2037" y="5013"/>
                    <a:pt x="1929" y="5120"/>
                    <a:pt x="1798" y="5358"/>
                  </a:cubicBezTo>
                  <a:cubicBezTo>
                    <a:pt x="1810" y="5334"/>
                    <a:pt x="1822" y="5322"/>
                    <a:pt x="1834" y="5310"/>
                  </a:cubicBezTo>
                  <a:cubicBezTo>
                    <a:pt x="1822" y="5322"/>
                    <a:pt x="1810" y="5334"/>
                    <a:pt x="1798" y="5358"/>
                  </a:cubicBezTo>
                  <a:cubicBezTo>
                    <a:pt x="2179" y="4977"/>
                    <a:pt x="2596" y="5798"/>
                    <a:pt x="3072" y="5024"/>
                  </a:cubicBezTo>
                  <a:lnTo>
                    <a:pt x="3072" y="5024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79"/>
                    <a:pt x="2477" y="5644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41" y="5596"/>
                    <a:pt x="2429" y="5584"/>
                  </a:cubicBezTo>
                  <a:cubicBezTo>
                    <a:pt x="2334" y="5489"/>
                    <a:pt x="2179" y="5584"/>
                    <a:pt x="2215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34" y="5810"/>
                    <a:pt x="2227" y="5858"/>
                    <a:pt x="2179" y="5858"/>
                  </a:cubicBezTo>
                  <a:cubicBezTo>
                    <a:pt x="2132" y="5858"/>
                    <a:pt x="2084" y="5834"/>
                    <a:pt x="2048" y="5810"/>
                  </a:cubicBezTo>
                  <a:cubicBezTo>
                    <a:pt x="1906" y="5703"/>
                    <a:pt x="1941" y="5477"/>
                    <a:pt x="2120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48" y="5775"/>
                    <a:pt x="1513" y="5882"/>
                    <a:pt x="1346" y="5739"/>
                  </a:cubicBezTo>
                  <a:cubicBezTo>
                    <a:pt x="1489" y="6179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36" y="6013"/>
                    <a:pt x="1429" y="6287"/>
                    <a:pt x="1132" y="6298"/>
                  </a:cubicBezTo>
                  <a:cubicBezTo>
                    <a:pt x="1441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46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44"/>
                    <a:pt x="1703" y="6834"/>
                    <a:pt x="1977" y="7156"/>
                  </a:cubicBezTo>
                  <a:cubicBezTo>
                    <a:pt x="1989" y="6858"/>
                    <a:pt x="2263" y="6751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108" y="6775"/>
                    <a:pt x="2537" y="6929"/>
                  </a:cubicBezTo>
                  <a:cubicBezTo>
                    <a:pt x="2394" y="6763"/>
                    <a:pt x="2501" y="6727"/>
                    <a:pt x="2465" y="6560"/>
                  </a:cubicBezTo>
                  <a:cubicBezTo>
                    <a:pt x="2691" y="6608"/>
                    <a:pt x="2977" y="6394"/>
                    <a:pt x="2846" y="6156"/>
                  </a:cubicBezTo>
                  <a:cubicBezTo>
                    <a:pt x="2751" y="6406"/>
                    <a:pt x="2548" y="6310"/>
                    <a:pt x="2465" y="6227"/>
                  </a:cubicBezTo>
                  <a:cubicBezTo>
                    <a:pt x="2441" y="6191"/>
                    <a:pt x="2418" y="6144"/>
                    <a:pt x="2418" y="6096"/>
                  </a:cubicBezTo>
                  <a:cubicBezTo>
                    <a:pt x="2418" y="6048"/>
                    <a:pt x="2465" y="5941"/>
                    <a:pt x="2537" y="5929"/>
                  </a:cubicBezTo>
                  <a:cubicBezTo>
                    <a:pt x="2596" y="5929"/>
                    <a:pt x="2656" y="6013"/>
                    <a:pt x="2560" y="6060"/>
                  </a:cubicBezTo>
                  <a:cubicBezTo>
                    <a:pt x="2691" y="6108"/>
                    <a:pt x="2787" y="5941"/>
                    <a:pt x="2691" y="5846"/>
                  </a:cubicBezTo>
                  <a:cubicBezTo>
                    <a:pt x="2679" y="5834"/>
                    <a:pt x="2668" y="5822"/>
                    <a:pt x="2668" y="5822"/>
                  </a:cubicBezTo>
                  <a:lnTo>
                    <a:pt x="2668" y="5822"/>
                  </a:lnTo>
                  <a:cubicBezTo>
                    <a:pt x="2632" y="5798"/>
                    <a:pt x="2596" y="5786"/>
                    <a:pt x="2560" y="5798"/>
                  </a:cubicBezTo>
                  <a:cubicBezTo>
                    <a:pt x="2727" y="5536"/>
                    <a:pt x="2977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lnTo>
                    <a:pt x="2965" y="6441"/>
                  </a:lnTo>
                  <a:lnTo>
                    <a:pt x="2918" y="6477"/>
                  </a:lnTo>
                  <a:cubicBezTo>
                    <a:pt x="3156" y="6358"/>
                    <a:pt x="3263" y="6239"/>
                    <a:pt x="3299" y="6120"/>
                  </a:cubicBezTo>
                  <a:cubicBezTo>
                    <a:pt x="3406" y="5822"/>
                    <a:pt x="3120" y="5703"/>
                    <a:pt x="3132" y="5560"/>
                  </a:cubicBezTo>
                  <a:cubicBezTo>
                    <a:pt x="3275" y="5667"/>
                    <a:pt x="3370" y="5620"/>
                    <a:pt x="3430" y="5489"/>
                  </a:cubicBezTo>
                  <a:cubicBezTo>
                    <a:pt x="3251" y="5501"/>
                    <a:pt x="3227" y="5334"/>
                    <a:pt x="3322" y="5239"/>
                  </a:cubicBezTo>
                  <a:cubicBezTo>
                    <a:pt x="3477" y="5096"/>
                    <a:pt x="3822" y="5072"/>
                    <a:pt x="3894" y="4655"/>
                  </a:cubicBezTo>
                  <a:cubicBezTo>
                    <a:pt x="3930" y="4608"/>
                    <a:pt x="3977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27" y="5024"/>
                    <a:pt x="3942" y="5286"/>
                    <a:pt x="3953" y="5501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39"/>
                    <a:pt x="3691" y="5834"/>
                    <a:pt x="3870" y="5858"/>
                  </a:cubicBezTo>
                  <a:cubicBezTo>
                    <a:pt x="3775" y="5965"/>
                    <a:pt x="3489" y="5858"/>
                    <a:pt x="3346" y="6144"/>
                  </a:cubicBezTo>
                  <a:cubicBezTo>
                    <a:pt x="3287" y="6310"/>
                    <a:pt x="3299" y="6489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37" y="5525"/>
                  </a:cubicBezTo>
                  <a:lnTo>
                    <a:pt x="4037" y="5525"/>
                  </a:lnTo>
                  <a:cubicBezTo>
                    <a:pt x="4144" y="5810"/>
                    <a:pt x="4168" y="6132"/>
                    <a:pt x="4108" y="6441"/>
                  </a:cubicBezTo>
                  <a:cubicBezTo>
                    <a:pt x="4084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989" y="6370"/>
                    <a:pt x="3977" y="6370"/>
                    <a:pt x="3965" y="6382"/>
                  </a:cubicBezTo>
                  <a:cubicBezTo>
                    <a:pt x="3822" y="6382"/>
                    <a:pt x="3775" y="6572"/>
                    <a:pt x="3906" y="6632"/>
                  </a:cubicBezTo>
                  <a:cubicBezTo>
                    <a:pt x="3870" y="6525"/>
                    <a:pt x="3977" y="6501"/>
                    <a:pt x="4013" y="6560"/>
                  </a:cubicBezTo>
                  <a:cubicBezTo>
                    <a:pt x="4061" y="6608"/>
                    <a:pt x="4013" y="6715"/>
                    <a:pt x="3977" y="6751"/>
                  </a:cubicBezTo>
                  <a:cubicBezTo>
                    <a:pt x="3942" y="6787"/>
                    <a:pt x="3894" y="6798"/>
                    <a:pt x="3846" y="6798"/>
                  </a:cubicBezTo>
                  <a:cubicBezTo>
                    <a:pt x="3727" y="6810"/>
                    <a:pt x="3525" y="6739"/>
                    <a:pt x="3632" y="6489"/>
                  </a:cubicBezTo>
                  <a:cubicBezTo>
                    <a:pt x="3370" y="6560"/>
                    <a:pt x="3418" y="6918"/>
                    <a:pt x="3620" y="7049"/>
                  </a:cubicBezTo>
                  <a:cubicBezTo>
                    <a:pt x="3465" y="7144"/>
                    <a:pt x="3525" y="7239"/>
                    <a:pt x="3310" y="7263"/>
                  </a:cubicBezTo>
                  <a:cubicBezTo>
                    <a:pt x="3715" y="7453"/>
                    <a:pt x="3799" y="7215"/>
                    <a:pt x="3965" y="7144"/>
                  </a:cubicBezTo>
                  <a:lnTo>
                    <a:pt x="3965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53" y="7775"/>
                    <a:pt x="3942" y="7489"/>
                    <a:pt x="4049" y="7275"/>
                  </a:cubicBezTo>
                  <a:lnTo>
                    <a:pt x="4049" y="7275"/>
                  </a:lnTo>
                  <a:cubicBezTo>
                    <a:pt x="3811" y="7811"/>
                    <a:pt x="4120" y="7941"/>
                    <a:pt x="4144" y="8287"/>
                  </a:cubicBezTo>
                  <a:cubicBezTo>
                    <a:pt x="4180" y="7941"/>
                    <a:pt x="4489" y="7811"/>
                    <a:pt x="4251" y="7275"/>
                  </a:cubicBezTo>
                  <a:lnTo>
                    <a:pt x="4251" y="7275"/>
                  </a:lnTo>
                  <a:cubicBezTo>
                    <a:pt x="4358" y="7489"/>
                    <a:pt x="4346" y="7775"/>
                    <a:pt x="4751" y="7811"/>
                  </a:cubicBezTo>
                  <a:cubicBezTo>
                    <a:pt x="4549" y="7584"/>
                    <a:pt x="4668" y="7322"/>
                    <a:pt x="4334" y="7144"/>
                  </a:cubicBezTo>
                  <a:lnTo>
                    <a:pt x="4334" y="7144"/>
                  </a:lnTo>
                  <a:cubicBezTo>
                    <a:pt x="4489" y="7215"/>
                    <a:pt x="4584" y="7453"/>
                    <a:pt x="4989" y="7263"/>
                  </a:cubicBezTo>
                  <a:cubicBezTo>
                    <a:pt x="4775" y="7239"/>
                    <a:pt x="4823" y="7144"/>
                    <a:pt x="4680" y="7049"/>
                  </a:cubicBezTo>
                  <a:cubicBezTo>
                    <a:pt x="4882" y="6918"/>
                    <a:pt x="4918" y="6560"/>
                    <a:pt x="4668" y="6489"/>
                  </a:cubicBezTo>
                  <a:cubicBezTo>
                    <a:pt x="4763" y="6739"/>
                    <a:pt x="4573" y="6810"/>
                    <a:pt x="4442" y="6798"/>
                  </a:cubicBezTo>
                  <a:cubicBezTo>
                    <a:pt x="4394" y="6798"/>
                    <a:pt x="4358" y="6787"/>
                    <a:pt x="4323" y="6751"/>
                  </a:cubicBezTo>
                  <a:cubicBezTo>
                    <a:pt x="4287" y="6715"/>
                    <a:pt x="4239" y="6608"/>
                    <a:pt x="4287" y="6560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7" y="6548"/>
                    <a:pt x="4477" y="6477"/>
                    <a:pt x="4430" y="6429"/>
                  </a:cubicBezTo>
                  <a:cubicBezTo>
                    <a:pt x="4406" y="6394"/>
                    <a:pt x="4370" y="6382"/>
                    <a:pt x="4334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15" y="6406"/>
                    <a:pt x="4203" y="6441"/>
                  </a:cubicBezTo>
                  <a:cubicBezTo>
                    <a:pt x="4132" y="6132"/>
                    <a:pt x="4156" y="5810"/>
                    <a:pt x="4263" y="5525"/>
                  </a:cubicBezTo>
                  <a:cubicBezTo>
                    <a:pt x="4061" y="6406"/>
                    <a:pt x="4930" y="6120"/>
                    <a:pt x="4942" y="6656"/>
                  </a:cubicBezTo>
                  <a:lnTo>
                    <a:pt x="4942" y="6608"/>
                  </a:lnTo>
                  <a:lnTo>
                    <a:pt x="4942" y="6656"/>
                  </a:lnTo>
                  <a:cubicBezTo>
                    <a:pt x="5013" y="6406"/>
                    <a:pt x="5013" y="6251"/>
                    <a:pt x="4954" y="6144"/>
                  </a:cubicBezTo>
                  <a:cubicBezTo>
                    <a:pt x="4823" y="5870"/>
                    <a:pt x="4537" y="5965"/>
                    <a:pt x="4430" y="5858"/>
                  </a:cubicBezTo>
                  <a:cubicBezTo>
                    <a:pt x="4608" y="5834"/>
                    <a:pt x="4656" y="5739"/>
                    <a:pt x="4584" y="5596"/>
                  </a:cubicBezTo>
                  <a:cubicBezTo>
                    <a:pt x="4465" y="5739"/>
                    <a:pt x="4334" y="5632"/>
                    <a:pt x="4334" y="5501"/>
                  </a:cubicBezTo>
                  <a:cubicBezTo>
                    <a:pt x="4346" y="5286"/>
                    <a:pt x="4561" y="5024"/>
                    <a:pt x="4334" y="4691"/>
                  </a:cubicBezTo>
                  <a:cubicBezTo>
                    <a:pt x="4323" y="4620"/>
                    <a:pt x="4311" y="4548"/>
                    <a:pt x="4287" y="4489"/>
                  </a:cubicBezTo>
                  <a:cubicBezTo>
                    <a:pt x="4323" y="4548"/>
                    <a:pt x="4358" y="4608"/>
                    <a:pt x="4406" y="4667"/>
                  </a:cubicBezTo>
                  <a:cubicBezTo>
                    <a:pt x="4477" y="5072"/>
                    <a:pt x="4811" y="5096"/>
                    <a:pt x="4965" y="5239"/>
                  </a:cubicBezTo>
                  <a:cubicBezTo>
                    <a:pt x="5073" y="5334"/>
                    <a:pt x="5037" y="5501"/>
                    <a:pt x="4858" y="5489"/>
                  </a:cubicBezTo>
                  <a:cubicBezTo>
                    <a:pt x="4918" y="5632"/>
                    <a:pt x="5013" y="5667"/>
                    <a:pt x="5156" y="5560"/>
                  </a:cubicBezTo>
                  <a:cubicBezTo>
                    <a:pt x="5168" y="5703"/>
                    <a:pt x="4894" y="5834"/>
                    <a:pt x="4989" y="6132"/>
                  </a:cubicBezTo>
                  <a:cubicBezTo>
                    <a:pt x="5037" y="6239"/>
                    <a:pt x="5144" y="6358"/>
                    <a:pt x="5370" y="6477"/>
                  </a:cubicBezTo>
                  <a:lnTo>
                    <a:pt x="5370" y="6477"/>
                  </a:lnTo>
                  <a:cubicBezTo>
                    <a:pt x="5001" y="6096"/>
                    <a:pt x="5823" y="5679"/>
                    <a:pt x="5049" y="5203"/>
                  </a:cubicBezTo>
                  <a:lnTo>
                    <a:pt x="5049" y="5203"/>
                  </a:lnTo>
                  <a:cubicBezTo>
                    <a:pt x="5323" y="5334"/>
                    <a:pt x="5573" y="5548"/>
                    <a:pt x="5739" y="5798"/>
                  </a:cubicBezTo>
                  <a:cubicBezTo>
                    <a:pt x="5704" y="5798"/>
                    <a:pt x="5668" y="5798"/>
                    <a:pt x="5632" y="5822"/>
                  </a:cubicBezTo>
                  <a:lnTo>
                    <a:pt x="5632" y="5822"/>
                  </a:lnTo>
                  <a:cubicBezTo>
                    <a:pt x="5620" y="5822"/>
                    <a:pt x="5608" y="5834"/>
                    <a:pt x="5596" y="5846"/>
                  </a:cubicBezTo>
                  <a:cubicBezTo>
                    <a:pt x="5549" y="5906"/>
                    <a:pt x="5549" y="5989"/>
                    <a:pt x="5596" y="6036"/>
                  </a:cubicBezTo>
                  <a:cubicBezTo>
                    <a:pt x="5620" y="6060"/>
                    <a:pt x="5668" y="6072"/>
                    <a:pt x="5704" y="6072"/>
                  </a:cubicBezTo>
                  <a:lnTo>
                    <a:pt x="5727" y="6072"/>
                  </a:lnTo>
                  <a:cubicBezTo>
                    <a:pt x="5632" y="6013"/>
                    <a:pt x="5692" y="5929"/>
                    <a:pt x="5751" y="5941"/>
                  </a:cubicBezTo>
                  <a:cubicBezTo>
                    <a:pt x="5823" y="5953"/>
                    <a:pt x="5870" y="6048"/>
                    <a:pt x="5870" y="6108"/>
                  </a:cubicBezTo>
                  <a:cubicBezTo>
                    <a:pt x="5858" y="6156"/>
                    <a:pt x="5847" y="6191"/>
                    <a:pt x="5811" y="6227"/>
                  </a:cubicBezTo>
                  <a:cubicBezTo>
                    <a:pt x="5716" y="6382"/>
                    <a:pt x="5477" y="6346"/>
                    <a:pt x="5442" y="6167"/>
                  </a:cubicBezTo>
                  <a:cubicBezTo>
                    <a:pt x="5311" y="6406"/>
                    <a:pt x="5585" y="6620"/>
                    <a:pt x="5823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87"/>
                    <a:pt x="6073" y="6548"/>
                    <a:pt x="6144" y="6394"/>
                  </a:cubicBezTo>
                  <a:lnTo>
                    <a:pt x="6144" y="6394"/>
                  </a:lnTo>
                  <a:cubicBezTo>
                    <a:pt x="6025" y="6751"/>
                    <a:pt x="6287" y="6858"/>
                    <a:pt x="6311" y="7156"/>
                  </a:cubicBezTo>
                  <a:cubicBezTo>
                    <a:pt x="6573" y="6846"/>
                    <a:pt x="6358" y="6644"/>
                    <a:pt x="6275" y="6429"/>
                  </a:cubicBezTo>
                  <a:lnTo>
                    <a:pt x="6275" y="6429"/>
                  </a:lnTo>
                  <a:cubicBezTo>
                    <a:pt x="6501" y="6977"/>
                    <a:pt x="6811" y="6846"/>
                    <a:pt x="7061" y="7072"/>
                  </a:cubicBezTo>
                  <a:cubicBezTo>
                    <a:pt x="6847" y="6810"/>
                    <a:pt x="6966" y="6501"/>
                    <a:pt x="6430" y="6287"/>
                  </a:cubicBezTo>
                  <a:lnTo>
                    <a:pt x="6430" y="6287"/>
                  </a:lnTo>
                  <a:cubicBezTo>
                    <a:pt x="6644" y="6358"/>
                    <a:pt x="6847" y="6584"/>
                    <a:pt x="7156" y="6310"/>
                  </a:cubicBezTo>
                  <a:cubicBezTo>
                    <a:pt x="6859" y="6298"/>
                    <a:pt x="6751" y="6025"/>
                    <a:pt x="6394" y="6144"/>
                  </a:cubicBezTo>
                  <a:lnTo>
                    <a:pt x="6394" y="6144"/>
                  </a:lnTo>
                  <a:cubicBezTo>
                    <a:pt x="6549" y="6072"/>
                    <a:pt x="6787" y="6179"/>
                    <a:pt x="6942" y="5751"/>
                  </a:cubicBezTo>
                  <a:cubicBezTo>
                    <a:pt x="6775" y="5894"/>
                    <a:pt x="6739" y="5786"/>
                    <a:pt x="6573" y="5822"/>
                  </a:cubicBezTo>
                  <a:cubicBezTo>
                    <a:pt x="6620" y="5584"/>
                    <a:pt x="6394" y="5310"/>
                    <a:pt x="6168" y="5441"/>
                  </a:cubicBezTo>
                  <a:cubicBezTo>
                    <a:pt x="6406" y="5536"/>
                    <a:pt x="6323" y="5739"/>
                    <a:pt x="6228" y="5810"/>
                  </a:cubicBezTo>
                  <a:cubicBezTo>
                    <a:pt x="6192" y="5846"/>
                    <a:pt x="6156" y="5870"/>
                    <a:pt x="6108" y="5870"/>
                  </a:cubicBezTo>
                  <a:cubicBezTo>
                    <a:pt x="6049" y="5870"/>
                    <a:pt x="5942" y="5822"/>
                    <a:pt x="5942" y="5751"/>
                  </a:cubicBezTo>
                  <a:cubicBezTo>
                    <a:pt x="5930" y="5691"/>
                    <a:pt x="6013" y="5632"/>
                    <a:pt x="6073" y="5727"/>
                  </a:cubicBezTo>
                  <a:cubicBezTo>
                    <a:pt x="6073" y="5715"/>
                    <a:pt x="6073" y="5703"/>
                    <a:pt x="6073" y="5703"/>
                  </a:cubicBezTo>
                  <a:cubicBezTo>
                    <a:pt x="6073" y="5667"/>
                    <a:pt x="6061" y="5620"/>
                    <a:pt x="6037" y="5596"/>
                  </a:cubicBezTo>
                  <a:cubicBezTo>
                    <a:pt x="5989" y="5548"/>
                    <a:pt x="5894" y="5548"/>
                    <a:pt x="5847" y="5596"/>
                  </a:cubicBezTo>
                  <a:cubicBezTo>
                    <a:pt x="5835" y="5608"/>
                    <a:pt x="5823" y="5620"/>
                    <a:pt x="5823" y="5632"/>
                  </a:cubicBezTo>
                  <a:lnTo>
                    <a:pt x="5823" y="5632"/>
                  </a:lnTo>
                  <a:cubicBezTo>
                    <a:pt x="5799" y="5655"/>
                    <a:pt x="5787" y="5703"/>
                    <a:pt x="5799" y="5739"/>
                  </a:cubicBezTo>
                  <a:cubicBezTo>
                    <a:pt x="5537" y="5560"/>
                    <a:pt x="5335" y="5322"/>
                    <a:pt x="5204" y="5036"/>
                  </a:cubicBezTo>
                  <a:cubicBezTo>
                    <a:pt x="5680" y="5810"/>
                    <a:pt x="6097" y="4989"/>
                    <a:pt x="6478" y="5370"/>
                  </a:cubicBezTo>
                  <a:cubicBezTo>
                    <a:pt x="6466" y="5358"/>
                    <a:pt x="6454" y="5346"/>
                    <a:pt x="6442" y="5334"/>
                  </a:cubicBezTo>
                  <a:cubicBezTo>
                    <a:pt x="6454" y="5346"/>
                    <a:pt x="6466" y="5358"/>
                    <a:pt x="6478" y="5370"/>
                  </a:cubicBezTo>
                  <a:cubicBezTo>
                    <a:pt x="6358" y="5144"/>
                    <a:pt x="6239" y="5024"/>
                    <a:pt x="6120" y="4989"/>
                  </a:cubicBezTo>
                  <a:cubicBezTo>
                    <a:pt x="5823" y="4893"/>
                    <a:pt x="5704" y="5167"/>
                    <a:pt x="5561" y="5155"/>
                  </a:cubicBezTo>
                  <a:cubicBezTo>
                    <a:pt x="5668" y="5024"/>
                    <a:pt x="5620" y="4917"/>
                    <a:pt x="5489" y="4858"/>
                  </a:cubicBezTo>
                  <a:cubicBezTo>
                    <a:pt x="5501" y="5036"/>
                    <a:pt x="5335" y="5060"/>
                    <a:pt x="5239" y="4965"/>
                  </a:cubicBezTo>
                  <a:cubicBezTo>
                    <a:pt x="5096" y="4810"/>
                    <a:pt x="5073" y="4477"/>
                    <a:pt x="4668" y="4393"/>
                  </a:cubicBezTo>
                  <a:cubicBezTo>
                    <a:pt x="4608" y="4358"/>
                    <a:pt x="4549" y="4322"/>
                    <a:pt x="4489" y="4286"/>
                  </a:cubicBezTo>
                  <a:cubicBezTo>
                    <a:pt x="4549" y="4310"/>
                    <a:pt x="4620" y="4322"/>
                    <a:pt x="4692" y="4334"/>
                  </a:cubicBezTo>
                  <a:cubicBezTo>
                    <a:pt x="5025" y="4572"/>
                    <a:pt x="5287" y="4346"/>
                    <a:pt x="5501" y="4334"/>
                  </a:cubicBezTo>
                  <a:cubicBezTo>
                    <a:pt x="5632" y="4334"/>
                    <a:pt x="5739" y="4465"/>
                    <a:pt x="5596" y="4584"/>
                  </a:cubicBezTo>
                  <a:cubicBezTo>
                    <a:pt x="5739" y="4643"/>
                    <a:pt x="5835" y="4596"/>
                    <a:pt x="5858" y="4429"/>
                  </a:cubicBezTo>
                  <a:cubicBezTo>
                    <a:pt x="5966" y="4524"/>
                    <a:pt x="5858" y="4810"/>
                    <a:pt x="6144" y="4941"/>
                  </a:cubicBezTo>
                  <a:cubicBezTo>
                    <a:pt x="6311" y="5001"/>
                    <a:pt x="6489" y="5001"/>
                    <a:pt x="6656" y="4929"/>
                  </a:cubicBezTo>
                  <a:lnTo>
                    <a:pt x="6656" y="4929"/>
                  </a:lnTo>
                  <a:cubicBezTo>
                    <a:pt x="6120" y="4917"/>
                    <a:pt x="6406" y="4048"/>
                    <a:pt x="5525" y="4251"/>
                  </a:cubicBezTo>
                  <a:lnTo>
                    <a:pt x="5525" y="4251"/>
                  </a:lnTo>
                  <a:cubicBezTo>
                    <a:pt x="5823" y="4155"/>
                    <a:pt x="6144" y="4131"/>
                    <a:pt x="6442" y="4191"/>
                  </a:cubicBezTo>
                  <a:cubicBezTo>
                    <a:pt x="6418" y="4203"/>
                    <a:pt x="6394" y="4239"/>
                    <a:pt x="6382" y="4274"/>
                  </a:cubicBezTo>
                  <a:cubicBezTo>
                    <a:pt x="6382" y="4274"/>
                    <a:pt x="6382" y="4286"/>
                    <a:pt x="6382" y="4286"/>
                  </a:cubicBezTo>
                  <a:cubicBezTo>
                    <a:pt x="6382" y="4298"/>
                    <a:pt x="6382" y="4310"/>
                    <a:pt x="6382" y="4322"/>
                  </a:cubicBezTo>
                  <a:cubicBezTo>
                    <a:pt x="6394" y="4465"/>
                    <a:pt x="6573" y="4501"/>
                    <a:pt x="6632" y="4382"/>
                  </a:cubicBezTo>
                  <a:cubicBezTo>
                    <a:pt x="6525" y="4417"/>
                    <a:pt x="6513" y="4310"/>
                    <a:pt x="6561" y="4274"/>
                  </a:cubicBezTo>
                  <a:cubicBezTo>
                    <a:pt x="6609" y="4227"/>
                    <a:pt x="6716" y="4274"/>
                    <a:pt x="6763" y="4310"/>
                  </a:cubicBezTo>
                  <a:cubicBezTo>
                    <a:pt x="6787" y="4346"/>
                    <a:pt x="6811" y="4393"/>
                    <a:pt x="6811" y="4441"/>
                  </a:cubicBezTo>
                  <a:cubicBezTo>
                    <a:pt x="6811" y="4560"/>
                    <a:pt x="6739" y="4763"/>
                    <a:pt x="6501" y="4655"/>
                  </a:cubicBezTo>
                  <a:cubicBezTo>
                    <a:pt x="6573" y="4917"/>
                    <a:pt x="6918" y="4870"/>
                    <a:pt x="7049" y="4667"/>
                  </a:cubicBezTo>
                  <a:cubicBezTo>
                    <a:pt x="7144" y="4822"/>
                    <a:pt x="7251" y="4763"/>
                    <a:pt x="7263" y="4989"/>
                  </a:cubicBezTo>
                  <a:cubicBezTo>
                    <a:pt x="7466" y="4572"/>
                    <a:pt x="7216" y="4489"/>
                    <a:pt x="7156" y="4322"/>
                  </a:cubicBezTo>
                  <a:lnTo>
                    <a:pt x="7156" y="4322"/>
                  </a:lnTo>
                  <a:cubicBezTo>
                    <a:pt x="7323" y="4655"/>
                    <a:pt x="7597" y="4536"/>
                    <a:pt x="7811" y="4739"/>
                  </a:cubicBezTo>
                  <a:cubicBezTo>
                    <a:pt x="7775" y="4334"/>
                    <a:pt x="7490" y="4346"/>
                    <a:pt x="7275" y="4251"/>
                  </a:cubicBezTo>
                  <a:lnTo>
                    <a:pt x="7275" y="4251"/>
                  </a:lnTo>
                  <a:cubicBezTo>
                    <a:pt x="7811" y="4477"/>
                    <a:pt x="7942" y="4167"/>
                    <a:pt x="8287" y="4143"/>
                  </a:cubicBezTo>
                  <a:cubicBezTo>
                    <a:pt x="7942" y="4108"/>
                    <a:pt x="7811" y="3810"/>
                    <a:pt x="7275" y="4036"/>
                  </a:cubicBezTo>
                  <a:lnTo>
                    <a:pt x="7275" y="4036"/>
                  </a:lnTo>
                  <a:cubicBezTo>
                    <a:pt x="7490" y="3941"/>
                    <a:pt x="7775" y="3953"/>
                    <a:pt x="7811" y="3536"/>
                  </a:cubicBezTo>
                  <a:cubicBezTo>
                    <a:pt x="7597" y="3739"/>
                    <a:pt x="7323" y="3620"/>
                    <a:pt x="7156" y="3965"/>
                  </a:cubicBezTo>
                  <a:lnTo>
                    <a:pt x="7156" y="3965"/>
                  </a:lnTo>
                  <a:cubicBezTo>
                    <a:pt x="7216" y="3798"/>
                    <a:pt x="7466" y="3715"/>
                    <a:pt x="7263" y="3298"/>
                  </a:cubicBezTo>
                  <a:cubicBezTo>
                    <a:pt x="7251" y="3512"/>
                    <a:pt x="7144" y="3465"/>
                    <a:pt x="7049" y="3608"/>
                  </a:cubicBezTo>
                  <a:cubicBezTo>
                    <a:pt x="6918" y="3417"/>
                    <a:pt x="6573" y="3369"/>
                    <a:pt x="6501" y="3620"/>
                  </a:cubicBezTo>
                  <a:cubicBezTo>
                    <a:pt x="6739" y="3524"/>
                    <a:pt x="6811" y="3715"/>
                    <a:pt x="6811" y="3846"/>
                  </a:cubicBezTo>
                  <a:cubicBezTo>
                    <a:pt x="6811" y="3893"/>
                    <a:pt x="6787" y="3929"/>
                    <a:pt x="6763" y="3965"/>
                  </a:cubicBezTo>
                  <a:cubicBezTo>
                    <a:pt x="6716" y="4012"/>
                    <a:pt x="6609" y="4048"/>
                    <a:pt x="6561" y="4012"/>
                  </a:cubicBezTo>
                  <a:cubicBezTo>
                    <a:pt x="6513" y="3965"/>
                    <a:pt x="6525" y="3858"/>
                    <a:pt x="6632" y="3893"/>
                  </a:cubicBezTo>
                  <a:cubicBezTo>
                    <a:pt x="6632" y="3881"/>
                    <a:pt x="6620" y="3870"/>
                    <a:pt x="6609" y="3858"/>
                  </a:cubicBezTo>
                  <a:cubicBezTo>
                    <a:pt x="6549" y="3810"/>
                    <a:pt x="6478" y="3810"/>
                    <a:pt x="6430" y="3858"/>
                  </a:cubicBezTo>
                  <a:cubicBezTo>
                    <a:pt x="6406" y="3881"/>
                    <a:pt x="6382" y="3917"/>
                    <a:pt x="6382" y="3953"/>
                  </a:cubicBezTo>
                  <a:cubicBezTo>
                    <a:pt x="6382" y="3965"/>
                    <a:pt x="6382" y="3977"/>
                    <a:pt x="6382" y="4001"/>
                  </a:cubicBezTo>
                  <a:lnTo>
                    <a:pt x="6382" y="4001"/>
                  </a:lnTo>
                  <a:cubicBezTo>
                    <a:pt x="6394" y="4036"/>
                    <a:pt x="6418" y="4072"/>
                    <a:pt x="6442" y="4096"/>
                  </a:cubicBezTo>
                  <a:cubicBezTo>
                    <a:pt x="6144" y="4155"/>
                    <a:pt x="5823" y="4131"/>
                    <a:pt x="5525" y="4024"/>
                  </a:cubicBezTo>
                  <a:cubicBezTo>
                    <a:pt x="6418" y="4227"/>
                    <a:pt x="6120" y="3358"/>
                    <a:pt x="6668" y="3358"/>
                  </a:cubicBezTo>
                  <a:lnTo>
                    <a:pt x="6609" y="3358"/>
                  </a:lnTo>
                  <a:lnTo>
                    <a:pt x="6668" y="3358"/>
                  </a:lnTo>
                  <a:cubicBezTo>
                    <a:pt x="6418" y="3286"/>
                    <a:pt x="6263" y="3286"/>
                    <a:pt x="6144" y="3334"/>
                  </a:cubicBezTo>
                  <a:cubicBezTo>
                    <a:pt x="5870" y="3477"/>
                    <a:pt x="5977" y="3762"/>
                    <a:pt x="5870" y="3858"/>
                  </a:cubicBezTo>
                  <a:cubicBezTo>
                    <a:pt x="5847" y="3679"/>
                    <a:pt x="5739" y="3643"/>
                    <a:pt x="5608" y="3703"/>
                  </a:cubicBezTo>
                  <a:cubicBezTo>
                    <a:pt x="5739" y="3822"/>
                    <a:pt x="5644" y="3965"/>
                    <a:pt x="5501" y="3953"/>
                  </a:cubicBezTo>
                  <a:cubicBezTo>
                    <a:pt x="5299" y="3953"/>
                    <a:pt x="5037" y="3727"/>
                    <a:pt x="4692" y="3953"/>
                  </a:cubicBezTo>
                  <a:cubicBezTo>
                    <a:pt x="4632" y="3965"/>
                    <a:pt x="4561" y="3977"/>
                    <a:pt x="4501" y="4001"/>
                  </a:cubicBezTo>
                  <a:cubicBezTo>
                    <a:pt x="4561" y="3965"/>
                    <a:pt x="4620" y="3929"/>
                    <a:pt x="4668" y="3893"/>
                  </a:cubicBezTo>
                  <a:cubicBezTo>
                    <a:pt x="5073" y="3822"/>
                    <a:pt x="5108" y="3477"/>
                    <a:pt x="5251" y="3322"/>
                  </a:cubicBezTo>
                  <a:cubicBezTo>
                    <a:pt x="5335" y="3227"/>
                    <a:pt x="5513" y="3250"/>
                    <a:pt x="5489" y="3429"/>
                  </a:cubicBezTo>
                  <a:cubicBezTo>
                    <a:pt x="5632" y="3369"/>
                    <a:pt x="5668" y="3274"/>
                    <a:pt x="5573" y="3131"/>
                  </a:cubicBezTo>
                  <a:cubicBezTo>
                    <a:pt x="5716" y="3119"/>
                    <a:pt x="5847" y="3393"/>
                    <a:pt x="6132" y="3298"/>
                  </a:cubicBezTo>
                  <a:cubicBezTo>
                    <a:pt x="6251" y="3262"/>
                    <a:pt x="6358" y="3155"/>
                    <a:pt x="6489" y="2917"/>
                  </a:cubicBezTo>
                  <a:lnTo>
                    <a:pt x="6489" y="2917"/>
                  </a:lnTo>
                  <a:cubicBezTo>
                    <a:pt x="6108" y="3298"/>
                    <a:pt x="5692" y="2477"/>
                    <a:pt x="5215" y="3250"/>
                  </a:cubicBezTo>
                  <a:lnTo>
                    <a:pt x="5215" y="3250"/>
                  </a:lnTo>
                  <a:cubicBezTo>
                    <a:pt x="5346" y="2965"/>
                    <a:pt x="5549" y="2727"/>
                    <a:pt x="5811" y="2548"/>
                  </a:cubicBezTo>
                  <a:cubicBezTo>
                    <a:pt x="5799" y="2584"/>
                    <a:pt x="5811" y="2619"/>
                    <a:pt x="5823" y="2655"/>
                  </a:cubicBezTo>
                  <a:lnTo>
                    <a:pt x="5823" y="2667"/>
                  </a:lnTo>
                  <a:cubicBezTo>
                    <a:pt x="5835" y="2679"/>
                    <a:pt x="5847" y="2691"/>
                    <a:pt x="5858" y="2691"/>
                  </a:cubicBezTo>
                  <a:cubicBezTo>
                    <a:pt x="5954" y="2786"/>
                    <a:pt x="6120" y="2691"/>
                    <a:pt x="6073" y="2560"/>
                  </a:cubicBezTo>
                  <a:cubicBezTo>
                    <a:pt x="6025" y="2655"/>
                    <a:pt x="5942" y="2596"/>
                    <a:pt x="5942" y="2536"/>
                  </a:cubicBezTo>
                  <a:cubicBezTo>
                    <a:pt x="5954" y="2465"/>
                    <a:pt x="6061" y="2417"/>
                    <a:pt x="6108" y="2417"/>
                  </a:cubicBezTo>
                  <a:cubicBezTo>
                    <a:pt x="6156" y="2417"/>
                    <a:pt x="6204" y="2441"/>
                    <a:pt x="6239" y="2477"/>
                  </a:cubicBezTo>
                  <a:cubicBezTo>
                    <a:pt x="6382" y="2572"/>
                    <a:pt x="6347" y="2798"/>
                    <a:pt x="6168" y="2846"/>
                  </a:cubicBezTo>
                  <a:cubicBezTo>
                    <a:pt x="6406" y="2977"/>
                    <a:pt x="6620" y="2703"/>
                    <a:pt x="6573" y="2465"/>
                  </a:cubicBezTo>
                  <a:cubicBezTo>
                    <a:pt x="6739" y="2500"/>
                    <a:pt x="6775" y="2393"/>
                    <a:pt x="6942" y="2536"/>
                  </a:cubicBezTo>
                  <a:cubicBezTo>
                    <a:pt x="6799" y="2107"/>
                    <a:pt x="6561" y="2215"/>
                    <a:pt x="6394" y="2143"/>
                  </a:cubicBezTo>
                  <a:lnTo>
                    <a:pt x="6394" y="2143"/>
                  </a:lnTo>
                  <a:cubicBezTo>
                    <a:pt x="6763" y="2262"/>
                    <a:pt x="6870" y="2000"/>
                    <a:pt x="7156" y="1976"/>
                  </a:cubicBezTo>
                  <a:cubicBezTo>
                    <a:pt x="6847" y="1715"/>
                    <a:pt x="6656" y="1929"/>
                    <a:pt x="6430" y="2012"/>
                  </a:cubicBezTo>
                  <a:lnTo>
                    <a:pt x="6430" y="2012"/>
                  </a:lnTo>
                  <a:cubicBezTo>
                    <a:pt x="6978" y="1786"/>
                    <a:pt x="6847" y="1476"/>
                    <a:pt x="7073" y="1226"/>
                  </a:cubicBezTo>
                  <a:cubicBezTo>
                    <a:pt x="6811" y="1441"/>
                    <a:pt x="6501" y="1322"/>
                    <a:pt x="6287" y="1857"/>
                  </a:cubicBezTo>
                  <a:lnTo>
                    <a:pt x="6287" y="1857"/>
                  </a:lnTo>
                  <a:cubicBezTo>
                    <a:pt x="6370" y="1643"/>
                    <a:pt x="6585" y="1441"/>
                    <a:pt x="6311" y="1131"/>
                  </a:cubicBezTo>
                  <a:cubicBezTo>
                    <a:pt x="6299" y="1429"/>
                    <a:pt x="6025" y="1536"/>
                    <a:pt x="6144" y="1893"/>
                  </a:cubicBezTo>
                  <a:lnTo>
                    <a:pt x="6144" y="1893"/>
                  </a:lnTo>
                  <a:cubicBezTo>
                    <a:pt x="6073" y="1738"/>
                    <a:pt x="6192" y="1500"/>
                    <a:pt x="5751" y="1345"/>
                  </a:cubicBezTo>
                  <a:cubicBezTo>
                    <a:pt x="5906" y="1512"/>
                    <a:pt x="5787" y="1548"/>
                    <a:pt x="5823" y="1715"/>
                  </a:cubicBezTo>
                  <a:cubicBezTo>
                    <a:pt x="5596" y="1667"/>
                    <a:pt x="5311" y="1893"/>
                    <a:pt x="5442" y="2119"/>
                  </a:cubicBezTo>
                  <a:cubicBezTo>
                    <a:pt x="5489" y="1941"/>
                    <a:pt x="5716" y="1905"/>
                    <a:pt x="5823" y="2060"/>
                  </a:cubicBezTo>
                  <a:cubicBezTo>
                    <a:pt x="5847" y="2084"/>
                    <a:pt x="5870" y="2131"/>
                    <a:pt x="5870" y="2179"/>
                  </a:cubicBezTo>
                  <a:cubicBezTo>
                    <a:pt x="5870" y="2238"/>
                    <a:pt x="5823" y="2346"/>
                    <a:pt x="5763" y="2346"/>
                  </a:cubicBezTo>
                  <a:cubicBezTo>
                    <a:pt x="5692" y="2357"/>
                    <a:pt x="5632" y="2274"/>
                    <a:pt x="5739" y="2215"/>
                  </a:cubicBezTo>
                  <a:cubicBezTo>
                    <a:pt x="5596" y="2179"/>
                    <a:pt x="5501" y="2334"/>
                    <a:pt x="5596" y="2441"/>
                  </a:cubicBezTo>
                  <a:cubicBezTo>
                    <a:pt x="5608" y="2441"/>
                    <a:pt x="5620" y="2453"/>
                    <a:pt x="5632" y="2465"/>
                  </a:cubicBezTo>
                  <a:lnTo>
                    <a:pt x="5632" y="2465"/>
                  </a:lnTo>
                  <a:cubicBezTo>
                    <a:pt x="5668" y="2488"/>
                    <a:pt x="5704" y="2488"/>
                    <a:pt x="5739" y="2488"/>
                  </a:cubicBezTo>
                  <a:cubicBezTo>
                    <a:pt x="5573" y="2738"/>
                    <a:pt x="5323" y="2941"/>
                    <a:pt x="5049" y="3084"/>
                  </a:cubicBezTo>
                  <a:cubicBezTo>
                    <a:pt x="5823" y="2596"/>
                    <a:pt x="5001" y="2191"/>
                    <a:pt x="5370" y="1798"/>
                  </a:cubicBezTo>
                  <a:lnTo>
                    <a:pt x="5335" y="1846"/>
                  </a:lnTo>
                  <a:cubicBezTo>
                    <a:pt x="5346" y="1822"/>
                    <a:pt x="5358" y="1810"/>
                    <a:pt x="5370" y="1798"/>
                  </a:cubicBezTo>
                  <a:cubicBezTo>
                    <a:pt x="5144" y="1929"/>
                    <a:pt x="5037" y="2036"/>
                    <a:pt x="5001" y="2155"/>
                  </a:cubicBezTo>
                  <a:cubicBezTo>
                    <a:pt x="4894" y="2453"/>
                    <a:pt x="5180" y="2572"/>
                    <a:pt x="5168" y="2727"/>
                  </a:cubicBezTo>
                  <a:cubicBezTo>
                    <a:pt x="5025" y="2619"/>
                    <a:pt x="4930" y="2655"/>
                    <a:pt x="4870" y="2798"/>
                  </a:cubicBezTo>
                  <a:cubicBezTo>
                    <a:pt x="5049" y="2774"/>
                    <a:pt x="5073" y="2953"/>
                    <a:pt x="4965" y="3048"/>
                  </a:cubicBezTo>
                  <a:cubicBezTo>
                    <a:pt x="4823" y="3179"/>
                    <a:pt x="4477" y="3215"/>
                    <a:pt x="4406" y="3620"/>
                  </a:cubicBezTo>
                  <a:cubicBezTo>
                    <a:pt x="4358" y="3667"/>
                    <a:pt x="4323" y="3727"/>
                    <a:pt x="4299" y="3786"/>
                  </a:cubicBezTo>
                  <a:cubicBezTo>
                    <a:pt x="4311" y="3727"/>
                    <a:pt x="4334" y="3655"/>
                    <a:pt x="4334" y="3596"/>
                  </a:cubicBezTo>
                  <a:cubicBezTo>
                    <a:pt x="4573" y="3250"/>
                    <a:pt x="4358" y="3000"/>
                    <a:pt x="4334" y="2786"/>
                  </a:cubicBezTo>
                  <a:cubicBezTo>
                    <a:pt x="4334" y="2643"/>
                    <a:pt x="4477" y="2548"/>
                    <a:pt x="4584" y="2679"/>
                  </a:cubicBezTo>
                  <a:cubicBezTo>
                    <a:pt x="4644" y="2548"/>
                    <a:pt x="4608" y="2441"/>
                    <a:pt x="4442" y="2417"/>
                  </a:cubicBezTo>
                  <a:cubicBezTo>
                    <a:pt x="4537" y="2310"/>
                    <a:pt x="4823" y="2417"/>
                    <a:pt x="4954" y="2143"/>
                  </a:cubicBezTo>
                  <a:cubicBezTo>
                    <a:pt x="5013" y="2036"/>
                    <a:pt x="5013" y="1869"/>
                    <a:pt x="4942" y="1619"/>
                  </a:cubicBezTo>
                  <a:lnTo>
                    <a:pt x="4942" y="1619"/>
                  </a:lnTo>
                  <a:cubicBezTo>
                    <a:pt x="4942" y="2167"/>
                    <a:pt x="4061" y="1869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43"/>
                    <a:pt x="4203" y="1846"/>
                  </a:cubicBezTo>
                  <a:cubicBezTo>
                    <a:pt x="4215" y="1869"/>
                    <a:pt x="4251" y="1893"/>
                    <a:pt x="4287" y="1905"/>
                  </a:cubicBezTo>
                  <a:lnTo>
                    <a:pt x="4299" y="1905"/>
                  </a:lnTo>
                  <a:cubicBezTo>
                    <a:pt x="4311" y="1905"/>
                    <a:pt x="4323" y="1905"/>
                    <a:pt x="4334" y="1905"/>
                  </a:cubicBezTo>
                  <a:cubicBezTo>
                    <a:pt x="4477" y="1893"/>
                    <a:pt x="4513" y="1715"/>
                    <a:pt x="4394" y="1655"/>
                  </a:cubicBezTo>
                  <a:cubicBezTo>
                    <a:pt x="4430" y="1762"/>
                    <a:pt x="4323" y="1774"/>
                    <a:pt x="4287" y="1726"/>
                  </a:cubicBezTo>
                  <a:cubicBezTo>
                    <a:pt x="4239" y="1679"/>
                    <a:pt x="4287" y="1572"/>
                    <a:pt x="4323" y="1524"/>
                  </a:cubicBezTo>
                  <a:cubicBezTo>
                    <a:pt x="4358" y="1500"/>
                    <a:pt x="4406" y="1476"/>
                    <a:pt x="4453" y="1476"/>
                  </a:cubicBezTo>
                  <a:cubicBezTo>
                    <a:pt x="4573" y="1476"/>
                    <a:pt x="4775" y="1548"/>
                    <a:pt x="4668" y="1786"/>
                  </a:cubicBezTo>
                  <a:cubicBezTo>
                    <a:pt x="4930" y="1715"/>
                    <a:pt x="4882" y="1369"/>
                    <a:pt x="4692" y="1238"/>
                  </a:cubicBezTo>
                  <a:cubicBezTo>
                    <a:pt x="4834" y="1143"/>
                    <a:pt x="4775" y="1036"/>
                    <a:pt x="5001" y="1024"/>
                  </a:cubicBezTo>
                  <a:cubicBezTo>
                    <a:pt x="4584" y="822"/>
                    <a:pt x="4501" y="1072"/>
                    <a:pt x="4334" y="1131"/>
                  </a:cubicBezTo>
                  <a:lnTo>
                    <a:pt x="4334" y="1131"/>
                  </a:lnTo>
                  <a:cubicBezTo>
                    <a:pt x="4668" y="964"/>
                    <a:pt x="4549" y="691"/>
                    <a:pt x="4751" y="476"/>
                  </a:cubicBezTo>
                  <a:cubicBezTo>
                    <a:pt x="4346" y="512"/>
                    <a:pt x="4358" y="798"/>
                    <a:pt x="4263" y="1012"/>
                  </a:cubicBezTo>
                  <a:lnTo>
                    <a:pt x="4263" y="1012"/>
                  </a:lnTo>
                  <a:cubicBezTo>
                    <a:pt x="4489" y="476"/>
                    <a:pt x="4180" y="345"/>
                    <a:pt x="4156" y="0"/>
                  </a:cubicBezTo>
                  <a:cubicBezTo>
                    <a:pt x="4120" y="345"/>
                    <a:pt x="3822" y="476"/>
                    <a:pt x="4049" y="1012"/>
                  </a:cubicBezTo>
                  <a:lnTo>
                    <a:pt x="4049" y="1012"/>
                  </a:lnTo>
                  <a:cubicBezTo>
                    <a:pt x="3953" y="798"/>
                    <a:pt x="3965" y="512"/>
                    <a:pt x="3549" y="476"/>
                  </a:cubicBezTo>
                  <a:cubicBezTo>
                    <a:pt x="3751" y="691"/>
                    <a:pt x="3644" y="964"/>
                    <a:pt x="3977" y="1131"/>
                  </a:cubicBezTo>
                  <a:lnTo>
                    <a:pt x="3977" y="1131"/>
                  </a:lnTo>
                  <a:cubicBezTo>
                    <a:pt x="3811" y="1072"/>
                    <a:pt x="3727" y="822"/>
                    <a:pt x="3310" y="1024"/>
                  </a:cubicBezTo>
                  <a:cubicBezTo>
                    <a:pt x="3537" y="1036"/>
                    <a:pt x="3477" y="1143"/>
                    <a:pt x="3620" y="1238"/>
                  </a:cubicBezTo>
                  <a:cubicBezTo>
                    <a:pt x="3430" y="1369"/>
                    <a:pt x="3382" y="1715"/>
                    <a:pt x="3644" y="1786"/>
                  </a:cubicBezTo>
                  <a:cubicBezTo>
                    <a:pt x="3537" y="1548"/>
                    <a:pt x="3739" y="1476"/>
                    <a:pt x="3858" y="1476"/>
                  </a:cubicBezTo>
                  <a:cubicBezTo>
                    <a:pt x="3906" y="1476"/>
                    <a:pt x="3953" y="1500"/>
                    <a:pt x="3977" y="1524"/>
                  </a:cubicBezTo>
                  <a:cubicBezTo>
                    <a:pt x="4025" y="1572"/>
                    <a:pt x="4061" y="1679"/>
                    <a:pt x="4025" y="1726"/>
                  </a:cubicBezTo>
                  <a:cubicBezTo>
                    <a:pt x="3977" y="1774"/>
                    <a:pt x="3870" y="1762"/>
                    <a:pt x="3906" y="1655"/>
                  </a:cubicBezTo>
                  <a:cubicBezTo>
                    <a:pt x="3787" y="1715"/>
                    <a:pt x="3834" y="1893"/>
                    <a:pt x="3965" y="1905"/>
                  </a:cubicBezTo>
                  <a:cubicBezTo>
                    <a:pt x="3977" y="1905"/>
                    <a:pt x="4001" y="1905"/>
                    <a:pt x="4013" y="1905"/>
                  </a:cubicBezTo>
                  <a:lnTo>
                    <a:pt x="4025" y="1905"/>
                  </a:lnTo>
                  <a:cubicBezTo>
                    <a:pt x="4061" y="1893"/>
                    <a:pt x="4084" y="1869"/>
                    <a:pt x="4108" y="1846"/>
                  </a:cubicBezTo>
                  <a:cubicBezTo>
                    <a:pt x="4168" y="2143"/>
                    <a:pt x="4144" y="2465"/>
                    <a:pt x="4037" y="2762"/>
                  </a:cubicBezTo>
                  <a:cubicBezTo>
                    <a:pt x="4251" y="1869"/>
                    <a:pt x="3370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31"/>
                    <a:pt x="3370" y="1619"/>
                  </a:cubicBezTo>
                  <a:cubicBezTo>
                    <a:pt x="3299" y="1869"/>
                    <a:pt x="3299" y="2024"/>
                    <a:pt x="3358" y="2143"/>
                  </a:cubicBezTo>
                  <a:cubicBezTo>
                    <a:pt x="3489" y="2417"/>
                    <a:pt x="3775" y="2310"/>
                    <a:pt x="3870" y="2417"/>
                  </a:cubicBezTo>
                  <a:cubicBezTo>
                    <a:pt x="3691" y="2441"/>
                    <a:pt x="3656" y="2548"/>
                    <a:pt x="3715" y="2679"/>
                  </a:cubicBezTo>
                  <a:cubicBezTo>
                    <a:pt x="3834" y="2548"/>
                    <a:pt x="3965" y="2643"/>
                    <a:pt x="3965" y="2786"/>
                  </a:cubicBezTo>
                  <a:cubicBezTo>
                    <a:pt x="3965" y="2989"/>
                    <a:pt x="3739" y="3250"/>
                    <a:pt x="3965" y="3596"/>
                  </a:cubicBezTo>
                  <a:cubicBezTo>
                    <a:pt x="3977" y="3655"/>
                    <a:pt x="3989" y="3727"/>
                    <a:pt x="4013" y="3786"/>
                  </a:cubicBezTo>
                  <a:cubicBezTo>
                    <a:pt x="3977" y="3727"/>
                    <a:pt x="3942" y="3667"/>
                    <a:pt x="3894" y="3620"/>
                  </a:cubicBezTo>
                  <a:cubicBezTo>
                    <a:pt x="3822" y="3215"/>
                    <a:pt x="3477" y="3179"/>
                    <a:pt x="3334" y="3036"/>
                  </a:cubicBezTo>
                  <a:cubicBezTo>
                    <a:pt x="3227" y="2953"/>
                    <a:pt x="3263" y="2774"/>
                    <a:pt x="3430" y="2798"/>
                  </a:cubicBezTo>
                  <a:cubicBezTo>
                    <a:pt x="3382" y="2655"/>
                    <a:pt x="3287" y="2619"/>
                    <a:pt x="3132" y="2715"/>
                  </a:cubicBezTo>
                  <a:cubicBezTo>
                    <a:pt x="3132" y="2572"/>
                    <a:pt x="3406" y="2441"/>
                    <a:pt x="3310" y="2155"/>
                  </a:cubicBezTo>
                  <a:cubicBezTo>
                    <a:pt x="3263" y="2036"/>
                    <a:pt x="3156" y="1929"/>
                    <a:pt x="2929" y="1798"/>
                  </a:cubicBezTo>
                  <a:cubicBezTo>
                    <a:pt x="3310" y="2179"/>
                    <a:pt x="2477" y="2596"/>
                    <a:pt x="3263" y="3072"/>
                  </a:cubicBezTo>
                  <a:cubicBezTo>
                    <a:pt x="2977" y="2941"/>
                    <a:pt x="2739" y="2738"/>
                    <a:pt x="2560" y="2477"/>
                  </a:cubicBezTo>
                  <a:cubicBezTo>
                    <a:pt x="2596" y="2488"/>
                    <a:pt x="2632" y="2477"/>
                    <a:pt x="2668" y="2465"/>
                  </a:cubicBezTo>
                  <a:lnTo>
                    <a:pt x="2668" y="2465"/>
                  </a:lnTo>
                  <a:cubicBezTo>
                    <a:pt x="2679" y="2453"/>
                    <a:pt x="2691" y="2441"/>
                    <a:pt x="2703" y="2429"/>
                  </a:cubicBezTo>
                  <a:cubicBezTo>
                    <a:pt x="2787" y="2346"/>
                    <a:pt x="2715" y="2191"/>
                    <a:pt x="2584" y="2203"/>
                  </a:cubicBezTo>
                  <a:lnTo>
                    <a:pt x="2560" y="2203"/>
                  </a:lnTo>
                  <a:cubicBezTo>
                    <a:pt x="2668" y="2262"/>
                    <a:pt x="2596" y="2346"/>
                    <a:pt x="2537" y="2346"/>
                  </a:cubicBezTo>
                  <a:cubicBezTo>
                    <a:pt x="2465" y="2334"/>
                    <a:pt x="2429" y="2227"/>
                    <a:pt x="2429" y="2179"/>
                  </a:cubicBezTo>
                  <a:cubicBezTo>
                    <a:pt x="2429" y="2131"/>
                    <a:pt x="2441" y="2084"/>
                    <a:pt x="2477" y="2048"/>
                  </a:cubicBezTo>
                  <a:cubicBezTo>
                    <a:pt x="2560" y="1953"/>
                    <a:pt x="2751" y="1869"/>
                    <a:pt x="2846" y="2107"/>
                  </a:cubicBezTo>
                  <a:cubicBezTo>
                    <a:pt x="2977" y="1881"/>
                    <a:pt x="2703" y="1667"/>
                    <a:pt x="2477" y="1715"/>
                  </a:cubicBezTo>
                  <a:cubicBezTo>
                    <a:pt x="2513" y="1536"/>
                    <a:pt x="2394" y="1512"/>
                    <a:pt x="2537" y="1345"/>
                  </a:cubicBezTo>
                  <a:cubicBezTo>
                    <a:pt x="2108" y="1488"/>
                    <a:pt x="2227" y="1726"/>
                    <a:pt x="2156" y="1893"/>
                  </a:cubicBezTo>
                  <a:lnTo>
                    <a:pt x="2156" y="1893"/>
                  </a:lnTo>
                  <a:cubicBezTo>
                    <a:pt x="2263" y="1524"/>
                    <a:pt x="2001" y="1417"/>
                    <a:pt x="1977" y="1119"/>
                  </a:cubicBezTo>
                  <a:cubicBezTo>
                    <a:pt x="1715" y="1441"/>
                    <a:pt x="1929" y="1631"/>
                    <a:pt x="2013" y="1857"/>
                  </a:cubicBezTo>
                  <a:lnTo>
                    <a:pt x="2013" y="1857"/>
                  </a:lnTo>
                  <a:cubicBezTo>
                    <a:pt x="1786" y="1310"/>
                    <a:pt x="1489" y="1429"/>
                    <a:pt x="1227" y="1214"/>
                  </a:cubicBezTo>
                  <a:cubicBezTo>
                    <a:pt x="1441" y="1476"/>
                    <a:pt x="1322" y="1786"/>
                    <a:pt x="1858" y="2000"/>
                  </a:cubicBezTo>
                  <a:lnTo>
                    <a:pt x="1858" y="2000"/>
                  </a:lnTo>
                  <a:cubicBezTo>
                    <a:pt x="1644" y="1917"/>
                    <a:pt x="1441" y="1703"/>
                    <a:pt x="1132" y="1965"/>
                  </a:cubicBezTo>
                  <a:cubicBezTo>
                    <a:pt x="1429" y="1988"/>
                    <a:pt x="1536" y="2262"/>
                    <a:pt x="1894" y="2143"/>
                  </a:cubicBezTo>
                  <a:lnTo>
                    <a:pt x="1894" y="2143"/>
                  </a:lnTo>
                  <a:cubicBezTo>
                    <a:pt x="1739" y="2215"/>
                    <a:pt x="1501" y="2096"/>
                    <a:pt x="1346" y="2536"/>
                  </a:cubicBezTo>
                  <a:cubicBezTo>
                    <a:pt x="1525" y="2381"/>
                    <a:pt x="1548" y="2500"/>
                    <a:pt x="1715" y="2465"/>
                  </a:cubicBezTo>
                  <a:cubicBezTo>
                    <a:pt x="1679" y="2691"/>
                    <a:pt x="1894" y="2965"/>
                    <a:pt x="2120" y="2846"/>
                  </a:cubicBezTo>
                  <a:cubicBezTo>
                    <a:pt x="1941" y="2798"/>
                    <a:pt x="1906" y="2560"/>
                    <a:pt x="2060" y="2465"/>
                  </a:cubicBezTo>
                  <a:cubicBezTo>
                    <a:pt x="2096" y="2429"/>
                    <a:pt x="2132" y="2417"/>
                    <a:pt x="2179" y="2417"/>
                  </a:cubicBezTo>
                  <a:cubicBezTo>
                    <a:pt x="2239" y="2417"/>
                    <a:pt x="2346" y="2465"/>
                    <a:pt x="2346" y="2524"/>
                  </a:cubicBezTo>
                  <a:cubicBezTo>
                    <a:pt x="2358" y="2596"/>
                    <a:pt x="2275" y="2655"/>
                    <a:pt x="2215" y="2548"/>
                  </a:cubicBezTo>
                  <a:cubicBezTo>
                    <a:pt x="2179" y="2679"/>
                    <a:pt x="2334" y="2786"/>
                    <a:pt x="2441" y="2691"/>
                  </a:cubicBezTo>
                  <a:cubicBezTo>
                    <a:pt x="2453" y="2679"/>
                    <a:pt x="2453" y="2667"/>
                    <a:pt x="2465" y="2655"/>
                  </a:cubicBezTo>
                  <a:cubicBezTo>
                    <a:pt x="2465" y="2655"/>
                    <a:pt x="2465" y="2655"/>
                    <a:pt x="2465" y="2643"/>
                  </a:cubicBezTo>
                  <a:cubicBezTo>
                    <a:pt x="2489" y="2619"/>
                    <a:pt x="2489" y="2584"/>
                    <a:pt x="2489" y="2548"/>
                  </a:cubicBezTo>
                  <a:cubicBezTo>
                    <a:pt x="2739" y="2715"/>
                    <a:pt x="2941" y="2953"/>
                    <a:pt x="3084" y="3239"/>
                  </a:cubicBezTo>
                  <a:cubicBezTo>
                    <a:pt x="2596" y="2465"/>
                    <a:pt x="2191" y="3286"/>
                    <a:pt x="1798" y="2905"/>
                  </a:cubicBezTo>
                  <a:cubicBezTo>
                    <a:pt x="1929" y="3143"/>
                    <a:pt x="2037" y="3250"/>
                    <a:pt x="2156" y="3286"/>
                  </a:cubicBezTo>
                  <a:cubicBezTo>
                    <a:pt x="2453" y="3381"/>
                    <a:pt x="2572" y="3108"/>
                    <a:pt x="2727" y="3119"/>
                  </a:cubicBezTo>
                  <a:cubicBezTo>
                    <a:pt x="2620" y="3262"/>
                    <a:pt x="2656" y="3358"/>
                    <a:pt x="2799" y="3417"/>
                  </a:cubicBezTo>
                  <a:cubicBezTo>
                    <a:pt x="2775" y="3239"/>
                    <a:pt x="2953" y="3215"/>
                    <a:pt x="3049" y="3310"/>
                  </a:cubicBezTo>
                  <a:cubicBezTo>
                    <a:pt x="3180" y="3465"/>
                    <a:pt x="3215" y="3810"/>
                    <a:pt x="3620" y="3881"/>
                  </a:cubicBezTo>
                  <a:cubicBezTo>
                    <a:pt x="3680" y="3917"/>
                    <a:pt x="3727" y="3953"/>
                    <a:pt x="3799" y="3989"/>
                  </a:cubicBezTo>
                  <a:cubicBezTo>
                    <a:pt x="3727" y="3965"/>
                    <a:pt x="3656" y="3953"/>
                    <a:pt x="3596" y="3941"/>
                  </a:cubicBezTo>
                  <a:cubicBezTo>
                    <a:pt x="3251" y="3715"/>
                    <a:pt x="3001" y="3929"/>
                    <a:pt x="2787" y="3941"/>
                  </a:cubicBezTo>
                  <a:cubicBezTo>
                    <a:pt x="2644" y="3941"/>
                    <a:pt x="2548" y="3810"/>
                    <a:pt x="2679" y="3703"/>
                  </a:cubicBezTo>
                  <a:cubicBezTo>
                    <a:pt x="2548" y="3631"/>
                    <a:pt x="2441" y="3679"/>
                    <a:pt x="2418" y="3846"/>
                  </a:cubicBezTo>
                  <a:cubicBezTo>
                    <a:pt x="2310" y="3750"/>
                    <a:pt x="2418" y="3465"/>
                    <a:pt x="2144" y="3322"/>
                  </a:cubicBezTo>
                  <a:cubicBezTo>
                    <a:pt x="2037" y="3274"/>
                    <a:pt x="1870" y="3274"/>
                    <a:pt x="1620" y="3346"/>
                  </a:cubicBezTo>
                  <a:lnTo>
                    <a:pt x="1620" y="3346"/>
                  </a:lnTo>
                  <a:cubicBezTo>
                    <a:pt x="2167" y="3346"/>
                    <a:pt x="1870" y="4227"/>
                    <a:pt x="2763" y="4012"/>
                  </a:cubicBezTo>
                  <a:cubicBezTo>
                    <a:pt x="2465" y="4120"/>
                    <a:pt x="2144" y="4143"/>
                    <a:pt x="1846" y="4084"/>
                  </a:cubicBezTo>
                  <a:cubicBezTo>
                    <a:pt x="1870" y="4060"/>
                    <a:pt x="1894" y="4036"/>
                    <a:pt x="1906" y="4001"/>
                  </a:cubicBezTo>
                  <a:cubicBezTo>
                    <a:pt x="1906" y="3989"/>
                    <a:pt x="1906" y="3989"/>
                    <a:pt x="1906" y="3989"/>
                  </a:cubicBezTo>
                  <a:cubicBezTo>
                    <a:pt x="1941" y="3834"/>
                    <a:pt x="1739" y="3750"/>
                    <a:pt x="1656" y="3881"/>
                  </a:cubicBezTo>
                  <a:cubicBezTo>
                    <a:pt x="1763" y="3858"/>
                    <a:pt x="1786" y="3953"/>
                    <a:pt x="1727" y="4001"/>
                  </a:cubicBezTo>
                  <a:cubicBezTo>
                    <a:pt x="1679" y="4036"/>
                    <a:pt x="1572" y="4001"/>
                    <a:pt x="1536" y="3953"/>
                  </a:cubicBezTo>
                  <a:cubicBezTo>
                    <a:pt x="1501" y="3917"/>
                    <a:pt x="1477" y="3881"/>
                    <a:pt x="1489" y="3834"/>
                  </a:cubicBezTo>
                  <a:cubicBezTo>
                    <a:pt x="1489" y="3703"/>
                    <a:pt x="1548" y="3512"/>
                    <a:pt x="1786" y="3608"/>
                  </a:cubicBezTo>
                  <a:cubicBezTo>
                    <a:pt x="1715" y="3358"/>
                    <a:pt x="1370" y="3405"/>
                    <a:pt x="1239" y="3596"/>
                  </a:cubicBezTo>
                  <a:cubicBezTo>
                    <a:pt x="1144" y="3453"/>
                    <a:pt x="1048" y="3500"/>
                    <a:pt x="1024" y="3286"/>
                  </a:cubicBezTo>
                  <a:cubicBezTo>
                    <a:pt x="834" y="3703"/>
                    <a:pt x="1072" y="3786"/>
                    <a:pt x="1144" y="3953"/>
                  </a:cubicBezTo>
                  <a:lnTo>
                    <a:pt x="1144" y="3953"/>
                  </a:lnTo>
                  <a:cubicBezTo>
                    <a:pt x="965" y="3608"/>
                    <a:pt x="691" y="3727"/>
                    <a:pt x="477" y="3524"/>
                  </a:cubicBezTo>
                  <a:cubicBezTo>
                    <a:pt x="513" y="3941"/>
                    <a:pt x="798" y="3929"/>
                    <a:pt x="1013" y="4024"/>
                  </a:cubicBezTo>
                  <a:lnTo>
                    <a:pt x="1013" y="4024"/>
                  </a:lnTo>
                  <a:cubicBezTo>
                    <a:pt x="465" y="3798"/>
                    <a:pt x="334" y="4096"/>
                    <a:pt x="1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5" y="3893"/>
                  </a:cubicBezTo>
                  <a:cubicBezTo>
                    <a:pt x="5263" y="3965"/>
                    <a:pt x="5454" y="4036"/>
                    <a:pt x="5632" y="4096"/>
                  </a:cubicBezTo>
                  <a:cubicBezTo>
                    <a:pt x="5716" y="4108"/>
                    <a:pt x="5787" y="4120"/>
                    <a:pt x="5870" y="4131"/>
                  </a:cubicBezTo>
                  <a:cubicBezTo>
                    <a:pt x="5787" y="4131"/>
                    <a:pt x="5716" y="4143"/>
                    <a:pt x="5632" y="4167"/>
                  </a:cubicBezTo>
                  <a:cubicBezTo>
                    <a:pt x="5454" y="4215"/>
                    <a:pt x="5263" y="4286"/>
                    <a:pt x="5085" y="4370"/>
                  </a:cubicBezTo>
                  <a:cubicBezTo>
                    <a:pt x="4977" y="4393"/>
                    <a:pt x="4858" y="4370"/>
                    <a:pt x="4763" y="4322"/>
                  </a:cubicBezTo>
                  <a:cubicBezTo>
                    <a:pt x="4930" y="4322"/>
                    <a:pt x="5096" y="4251"/>
                    <a:pt x="5204" y="4131"/>
                  </a:cubicBezTo>
                  <a:cubicBezTo>
                    <a:pt x="5096" y="4001"/>
                    <a:pt x="4930" y="3929"/>
                    <a:pt x="4763" y="3941"/>
                  </a:cubicBezTo>
                  <a:close/>
                  <a:moveTo>
                    <a:pt x="5168" y="5013"/>
                  </a:moveTo>
                  <a:close/>
                  <a:moveTo>
                    <a:pt x="4894" y="4893"/>
                  </a:moveTo>
                  <a:cubicBezTo>
                    <a:pt x="4894" y="4727"/>
                    <a:pt x="4834" y="4572"/>
                    <a:pt x="4704" y="4453"/>
                  </a:cubicBezTo>
                  <a:cubicBezTo>
                    <a:pt x="4823" y="4489"/>
                    <a:pt x="4918" y="4548"/>
                    <a:pt x="4977" y="4643"/>
                  </a:cubicBezTo>
                  <a:cubicBezTo>
                    <a:pt x="5049" y="4834"/>
                    <a:pt x="5132" y="5013"/>
                    <a:pt x="5215" y="5179"/>
                  </a:cubicBezTo>
                  <a:cubicBezTo>
                    <a:pt x="5263" y="5239"/>
                    <a:pt x="5311" y="5310"/>
                    <a:pt x="5358" y="5370"/>
                  </a:cubicBezTo>
                  <a:cubicBezTo>
                    <a:pt x="5287" y="5310"/>
                    <a:pt x="5227" y="5263"/>
                    <a:pt x="5168" y="5227"/>
                  </a:cubicBezTo>
                  <a:cubicBezTo>
                    <a:pt x="4989" y="5144"/>
                    <a:pt x="4823" y="5060"/>
                    <a:pt x="4632" y="4989"/>
                  </a:cubicBezTo>
                  <a:cubicBezTo>
                    <a:pt x="4537" y="4929"/>
                    <a:pt x="4465" y="4834"/>
                    <a:pt x="4442" y="4715"/>
                  </a:cubicBezTo>
                  <a:cubicBezTo>
                    <a:pt x="4561" y="4846"/>
                    <a:pt x="4727" y="4905"/>
                    <a:pt x="4894" y="4893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23" y="3203"/>
                    <a:pt x="4989" y="3119"/>
                    <a:pt x="5168" y="3024"/>
                  </a:cubicBezTo>
                  <a:cubicBezTo>
                    <a:pt x="5227" y="2989"/>
                    <a:pt x="5299" y="2941"/>
                    <a:pt x="5358" y="2893"/>
                  </a:cubicBezTo>
                  <a:cubicBezTo>
                    <a:pt x="5311" y="2953"/>
                    <a:pt x="5263" y="3012"/>
                    <a:pt x="5215" y="3084"/>
                  </a:cubicBezTo>
                  <a:cubicBezTo>
                    <a:pt x="5132" y="3250"/>
                    <a:pt x="5049" y="3429"/>
                    <a:pt x="4977" y="3608"/>
                  </a:cubicBezTo>
                  <a:cubicBezTo>
                    <a:pt x="4918" y="3703"/>
                    <a:pt x="4823" y="3774"/>
                    <a:pt x="4704" y="3810"/>
                  </a:cubicBezTo>
                  <a:cubicBezTo>
                    <a:pt x="4834" y="3691"/>
                    <a:pt x="4894" y="3536"/>
                    <a:pt x="4894" y="3369"/>
                  </a:cubicBezTo>
                  <a:cubicBezTo>
                    <a:pt x="4727" y="3358"/>
                    <a:pt x="4561" y="3429"/>
                    <a:pt x="4442" y="3548"/>
                  </a:cubicBezTo>
                  <a:cubicBezTo>
                    <a:pt x="4477" y="3441"/>
                    <a:pt x="4537" y="3334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30" y="3489"/>
                  </a:moveTo>
                  <a:cubicBezTo>
                    <a:pt x="3870" y="3393"/>
                    <a:pt x="3858" y="3274"/>
                    <a:pt x="3882" y="3155"/>
                  </a:cubicBezTo>
                  <a:cubicBezTo>
                    <a:pt x="3965" y="2977"/>
                    <a:pt x="4025" y="2798"/>
                    <a:pt x="4084" y="2608"/>
                  </a:cubicBezTo>
                  <a:cubicBezTo>
                    <a:pt x="4096" y="2536"/>
                    <a:pt x="4108" y="2465"/>
                    <a:pt x="4120" y="2381"/>
                  </a:cubicBezTo>
                  <a:cubicBezTo>
                    <a:pt x="4132" y="2465"/>
                    <a:pt x="4144" y="2536"/>
                    <a:pt x="4156" y="2608"/>
                  </a:cubicBezTo>
                  <a:cubicBezTo>
                    <a:pt x="4215" y="2798"/>
                    <a:pt x="4287" y="2977"/>
                    <a:pt x="4358" y="3155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7" y="3322"/>
                    <a:pt x="4358" y="3036"/>
                    <a:pt x="4120" y="3036"/>
                  </a:cubicBezTo>
                  <a:cubicBezTo>
                    <a:pt x="3882" y="3036"/>
                    <a:pt x="3763" y="3322"/>
                    <a:pt x="3930" y="3489"/>
                  </a:cubicBezTo>
                  <a:close/>
                  <a:moveTo>
                    <a:pt x="4120" y="5215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0" y="4870"/>
                    <a:pt x="4382" y="4989"/>
                    <a:pt x="4358" y="5096"/>
                  </a:cubicBezTo>
                  <a:cubicBezTo>
                    <a:pt x="4287" y="5274"/>
                    <a:pt x="4215" y="5453"/>
                    <a:pt x="4156" y="5644"/>
                  </a:cubicBezTo>
                  <a:cubicBezTo>
                    <a:pt x="4144" y="5715"/>
                    <a:pt x="4132" y="5798"/>
                    <a:pt x="4120" y="5870"/>
                  </a:cubicBezTo>
                  <a:cubicBezTo>
                    <a:pt x="4108" y="5798"/>
                    <a:pt x="4096" y="5715"/>
                    <a:pt x="4084" y="5644"/>
                  </a:cubicBezTo>
                  <a:cubicBezTo>
                    <a:pt x="4025" y="5453"/>
                    <a:pt x="3965" y="5274"/>
                    <a:pt x="3882" y="5096"/>
                  </a:cubicBezTo>
                  <a:cubicBezTo>
                    <a:pt x="3858" y="4989"/>
                    <a:pt x="3870" y="4870"/>
                    <a:pt x="3930" y="4774"/>
                  </a:cubicBezTo>
                  <a:cubicBezTo>
                    <a:pt x="3930" y="4941"/>
                    <a:pt x="3989" y="5108"/>
                    <a:pt x="4120" y="5215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4" y="3524"/>
                    <a:pt x="3406" y="3691"/>
                    <a:pt x="3525" y="3798"/>
                  </a:cubicBezTo>
                  <a:cubicBezTo>
                    <a:pt x="3418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13" y="3072"/>
                  </a:cubicBezTo>
                  <a:cubicBezTo>
                    <a:pt x="2977" y="3012"/>
                    <a:pt x="2929" y="2953"/>
                    <a:pt x="2882" y="2881"/>
                  </a:cubicBezTo>
                  <a:cubicBezTo>
                    <a:pt x="2941" y="2941"/>
                    <a:pt x="3001" y="2977"/>
                    <a:pt x="3072" y="3024"/>
                  </a:cubicBezTo>
                  <a:cubicBezTo>
                    <a:pt x="3239" y="3119"/>
                    <a:pt x="3418" y="3191"/>
                    <a:pt x="3596" y="3262"/>
                  </a:cubicBezTo>
                  <a:cubicBezTo>
                    <a:pt x="3691" y="3334"/>
                    <a:pt x="3763" y="3417"/>
                    <a:pt x="3799" y="3536"/>
                  </a:cubicBezTo>
                  <a:cubicBezTo>
                    <a:pt x="3680" y="3417"/>
                    <a:pt x="3513" y="3346"/>
                    <a:pt x="3346" y="3358"/>
                  </a:cubicBezTo>
                  <a:close/>
                  <a:moveTo>
                    <a:pt x="3787" y="4715"/>
                  </a:moveTo>
                  <a:cubicBezTo>
                    <a:pt x="3763" y="4822"/>
                    <a:pt x="3691" y="4917"/>
                    <a:pt x="3596" y="4977"/>
                  </a:cubicBezTo>
                  <a:cubicBezTo>
                    <a:pt x="3418" y="5048"/>
                    <a:pt x="3239" y="5132"/>
                    <a:pt x="3060" y="5227"/>
                  </a:cubicBezTo>
                  <a:cubicBezTo>
                    <a:pt x="3001" y="5263"/>
                    <a:pt x="2941" y="5310"/>
                    <a:pt x="2882" y="5358"/>
                  </a:cubicBezTo>
                  <a:cubicBezTo>
                    <a:pt x="2929" y="5298"/>
                    <a:pt x="2977" y="5227"/>
                    <a:pt x="3013" y="5167"/>
                  </a:cubicBezTo>
                  <a:cubicBezTo>
                    <a:pt x="3108" y="5001"/>
                    <a:pt x="3191" y="4822"/>
                    <a:pt x="3263" y="4643"/>
                  </a:cubicBezTo>
                  <a:cubicBezTo>
                    <a:pt x="3322" y="4548"/>
                    <a:pt x="3418" y="4477"/>
                    <a:pt x="3525" y="4441"/>
                  </a:cubicBezTo>
                  <a:cubicBezTo>
                    <a:pt x="3394" y="4560"/>
                    <a:pt x="3334" y="4727"/>
                    <a:pt x="3334" y="4893"/>
                  </a:cubicBezTo>
                  <a:cubicBezTo>
                    <a:pt x="3513" y="4905"/>
                    <a:pt x="3680" y="4846"/>
                    <a:pt x="3799" y="4715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75" y="4036"/>
                    <a:pt x="2965" y="3965"/>
                    <a:pt x="3144" y="3893"/>
                  </a:cubicBezTo>
                  <a:cubicBezTo>
                    <a:pt x="3251" y="3870"/>
                    <a:pt x="3370" y="3881"/>
                    <a:pt x="3465" y="3941"/>
                  </a:cubicBezTo>
                  <a:cubicBezTo>
                    <a:pt x="3299" y="3929"/>
                    <a:pt x="3132" y="4001"/>
                    <a:pt x="3025" y="4131"/>
                  </a:cubicBezTo>
                  <a:cubicBezTo>
                    <a:pt x="3132" y="4251"/>
                    <a:pt x="3299" y="4322"/>
                    <a:pt x="3465" y="4322"/>
                  </a:cubicBezTo>
                  <a:cubicBezTo>
                    <a:pt x="3370" y="4370"/>
                    <a:pt x="3251" y="4393"/>
                    <a:pt x="3144" y="4370"/>
                  </a:cubicBezTo>
                  <a:cubicBezTo>
                    <a:pt x="2965" y="4286"/>
                    <a:pt x="2775" y="4227"/>
                    <a:pt x="2596" y="4167"/>
                  </a:cubicBezTo>
                  <a:cubicBezTo>
                    <a:pt x="2513" y="4143"/>
                    <a:pt x="2441" y="4131"/>
                    <a:pt x="2358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26"/>
            <p:cNvSpPr/>
            <p:nvPr/>
          </p:nvSpPr>
          <p:spPr>
            <a:xfrm>
              <a:off x="4704150" y="757675"/>
              <a:ext cx="206300" cy="206875"/>
            </a:xfrm>
            <a:custGeom>
              <a:avLst/>
              <a:gdLst/>
              <a:ahLst/>
              <a:cxnLst/>
              <a:rect l="l" t="t" r="r" b="b"/>
              <a:pathLst>
                <a:path w="8252" h="8275" extrusionOk="0">
                  <a:moveTo>
                    <a:pt x="0" y="4120"/>
                  </a:moveTo>
                  <a:cubicBezTo>
                    <a:pt x="334" y="4155"/>
                    <a:pt x="465" y="4453"/>
                    <a:pt x="1001" y="4227"/>
                  </a:cubicBezTo>
                  <a:lnTo>
                    <a:pt x="1001" y="4227"/>
                  </a:lnTo>
                  <a:cubicBezTo>
                    <a:pt x="786" y="4322"/>
                    <a:pt x="500" y="4310"/>
                    <a:pt x="465" y="4727"/>
                  </a:cubicBezTo>
                  <a:cubicBezTo>
                    <a:pt x="691" y="4524"/>
                    <a:pt x="953" y="4643"/>
                    <a:pt x="1131" y="4298"/>
                  </a:cubicBezTo>
                  <a:lnTo>
                    <a:pt x="1131" y="4298"/>
                  </a:lnTo>
                  <a:cubicBezTo>
                    <a:pt x="1060" y="4465"/>
                    <a:pt x="822" y="4548"/>
                    <a:pt x="1012" y="4965"/>
                  </a:cubicBezTo>
                  <a:cubicBezTo>
                    <a:pt x="1036" y="4751"/>
                    <a:pt x="1131" y="4798"/>
                    <a:pt x="1227" y="4655"/>
                  </a:cubicBezTo>
                  <a:cubicBezTo>
                    <a:pt x="1358" y="4846"/>
                    <a:pt x="1715" y="4893"/>
                    <a:pt x="1786" y="4643"/>
                  </a:cubicBezTo>
                  <a:cubicBezTo>
                    <a:pt x="1536" y="4739"/>
                    <a:pt x="1465" y="4548"/>
                    <a:pt x="1477" y="4417"/>
                  </a:cubicBezTo>
                  <a:cubicBezTo>
                    <a:pt x="1477" y="4370"/>
                    <a:pt x="1489" y="4322"/>
                    <a:pt x="1524" y="4298"/>
                  </a:cubicBezTo>
                  <a:cubicBezTo>
                    <a:pt x="1560" y="4251"/>
                    <a:pt x="1667" y="4215"/>
                    <a:pt x="1727" y="4251"/>
                  </a:cubicBezTo>
                  <a:cubicBezTo>
                    <a:pt x="1774" y="4298"/>
                    <a:pt x="1751" y="4405"/>
                    <a:pt x="1643" y="4370"/>
                  </a:cubicBezTo>
                  <a:cubicBezTo>
                    <a:pt x="1715" y="4489"/>
                    <a:pt x="1893" y="4441"/>
                    <a:pt x="1893" y="4310"/>
                  </a:cubicBezTo>
                  <a:cubicBezTo>
                    <a:pt x="1893" y="4298"/>
                    <a:pt x="1893" y="4274"/>
                    <a:pt x="1893" y="4262"/>
                  </a:cubicBezTo>
                  <a:lnTo>
                    <a:pt x="1893" y="4251"/>
                  </a:lnTo>
                  <a:cubicBezTo>
                    <a:pt x="1893" y="4215"/>
                    <a:pt x="1870" y="4191"/>
                    <a:pt x="1834" y="4167"/>
                  </a:cubicBezTo>
                  <a:cubicBezTo>
                    <a:pt x="2144" y="4108"/>
                    <a:pt x="2453" y="4132"/>
                    <a:pt x="2751" y="4239"/>
                  </a:cubicBezTo>
                  <a:lnTo>
                    <a:pt x="2751" y="4239"/>
                  </a:lnTo>
                  <a:cubicBezTo>
                    <a:pt x="1870" y="4024"/>
                    <a:pt x="2155" y="4905"/>
                    <a:pt x="1620" y="4905"/>
                  </a:cubicBezTo>
                  <a:lnTo>
                    <a:pt x="1620" y="4905"/>
                  </a:lnTo>
                  <a:cubicBezTo>
                    <a:pt x="1870" y="4977"/>
                    <a:pt x="2024" y="4977"/>
                    <a:pt x="2132" y="4917"/>
                  </a:cubicBezTo>
                  <a:cubicBezTo>
                    <a:pt x="2417" y="4786"/>
                    <a:pt x="2310" y="4501"/>
                    <a:pt x="2417" y="4405"/>
                  </a:cubicBezTo>
                  <a:cubicBezTo>
                    <a:pt x="2441" y="4572"/>
                    <a:pt x="2536" y="4620"/>
                    <a:pt x="2679" y="4560"/>
                  </a:cubicBezTo>
                  <a:cubicBezTo>
                    <a:pt x="2536" y="4453"/>
                    <a:pt x="2644" y="4310"/>
                    <a:pt x="2775" y="4310"/>
                  </a:cubicBezTo>
                  <a:cubicBezTo>
                    <a:pt x="2989" y="4322"/>
                    <a:pt x="3251" y="4536"/>
                    <a:pt x="3584" y="4310"/>
                  </a:cubicBezTo>
                  <a:cubicBezTo>
                    <a:pt x="3656" y="4298"/>
                    <a:pt x="3727" y="4286"/>
                    <a:pt x="3787" y="4262"/>
                  </a:cubicBezTo>
                  <a:cubicBezTo>
                    <a:pt x="3727" y="4298"/>
                    <a:pt x="3668" y="4334"/>
                    <a:pt x="3620" y="4382"/>
                  </a:cubicBezTo>
                  <a:cubicBezTo>
                    <a:pt x="3203" y="4453"/>
                    <a:pt x="3179" y="4798"/>
                    <a:pt x="3036" y="4941"/>
                  </a:cubicBezTo>
                  <a:cubicBezTo>
                    <a:pt x="2941" y="5048"/>
                    <a:pt x="2775" y="5013"/>
                    <a:pt x="2786" y="4846"/>
                  </a:cubicBezTo>
                  <a:cubicBezTo>
                    <a:pt x="2655" y="4893"/>
                    <a:pt x="2608" y="4989"/>
                    <a:pt x="2715" y="5144"/>
                  </a:cubicBezTo>
                  <a:cubicBezTo>
                    <a:pt x="2572" y="5144"/>
                    <a:pt x="2441" y="4870"/>
                    <a:pt x="2155" y="4965"/>
                  </a:cubicBezTo>
                  <a:cubicBezTo>
                    <a:pt x="2036" y="5013"/>
                    <a:pt x="1917" y="5120"/>
                    <a:pt x="1798" y="5346"/>
                  </a:cubicBezTo>
                  <a:cubicBezTo>
                    <a:pt x="1810" y="5334"/>
                    <a:pt x="1822" y="5322"/>
                    <a:pt x="1834" y="5310"/>
                  </a:cubicBezTo>
                  <a:lnTo>
                    <a:pt x="1798" y="5346"/>
                  </a:lnTo>
                  <a:cubicBezTo>
                    <a:pt x="2179" y="4965"/>
                    <a:pt x="2596" y="5798"/>
                    <a:pt x="3072" y="5024"/>
                  </a:cubicBezTo>
                  <a:lnTo>
                    <a:pt x="3072" y="5024"/>
                  </a:lnTo>
                  <a:cubicBezTo>
                    <a:pt x="2941" y="5298"/>
                    <a:pt x="2727" y="5536"/>
                    <a:pt x="2477" y="5715"/>
                  </a:cubicBezTo>
                  <a:cubicBezTo>
                    <a:pt x="2477" y="5679"/>
                    <a:pt x="2477" y="5644"/>
                    <a:pt x="2453" y="5608"/>
                  </a:cubicBezTo>
                  <a:lnTo>
                    <a:pt x="2453" y="5608"/>
                  </a:lnTo>
                  <a:lnTo>
                    <a:pt x="2429" y="5584"/>
                  </a:lnTo>
                  <a:cubicBezTo>
                    <a:pt x="2322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39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20" y="5858"/>
                    <a:pt x="2084" y="5834"/>
                    <a:pt x="2048" y="5798"/>
                  </a:cubicBezTo>
                  <a:cubicBezTo>
                    <a:pt x="1893" y="5703"/>
                    <a:pt x="1929" y="5465"/>
                    <a:pt x="2108" y="5429"/>
                  </a:cubicBezTo>
                  <a:cubicBezTo>
                    <a:pt x="1882" y="5298"/>
                    <a:pt x="1667" y="5572"/>
                    <a:pt x="1715" y="5810"/>
                  </a:cubicBezTo>
                  <a:cubicBezTo>
                    <a:pt x="1536" y="5775"/>
                    <a:pt x="1512" y="5882"/>
                    <a:pt x="1346" y="5739"/>
                  </a:cubicBezTo>
                  <a:cubicBezTo>
                    <a:pt x="1489" y="6167"/>
                    <a:pt x="1727" y="6060"/>
                    <a:pt x="1893" y="6132"/>
                  </a:cubicBezTo>
                  <a:lnTo>
                    <a:pt x="1893" y="6132"/>
                  </a:lnTo>
                  <a:cubicBezTo>
                    <a:pt x="1524" y="6013"/>
                    <a:pt x="1417" y="6287"/>
                    <a:pt x="1120" y="6298"/>
                  </a:cubicBezTo>
                  <a:cubicBezTo>
                    <a:pt x="1429" y="6560"/>
                    <a:pt x="1632" y="6346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34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32"/>
                    <a:pt x="1703" y="6834"/>
                    <a:pt x="1965" y="7144"/>
                  </a:cubicBezTo>
                  <a:cubicBezTo>
                    <a:pt x="1977" y="6846"/>
                    <a:pt x="2251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6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65" y="6394"/>
                    <a:pt x="2846" y="6156"/>
                  </a:cubicBezTo>
                  <a:cubicBezTo>
                    <a:pt x="2798" y="6334"/>
                    <a:pt x="2560" y="6370"/>
                    <a:pt x="2465" y="6215"/>
                  </a:cubicBezTo>
                  <a:cubicBezTo>
                    <a:pt x="2429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25" y="5929"/>
                  </a:cubicBezTo>
                  <a:cubicBezTo>
                    <a:pt x="2584" y="5917"/>
                    <a:pt x="2655" y="6013"/>
                    <a:pt x="2548" y="6060"/>
                  </a:cubicBezTo>
                  <a:cubicBezTo>
                    <a:pt x="2679" y="6096"/>
                    <a:pt x="2775" y="5941"/>
                    <a:pt x="2691" y="5846"/>
                  </a:cubicBezTo>
                  <a:cubicBezTo>
                    <a:pt x="2679" y="5834"/>
                    <a:pt x="2667" y="5822"/>
                    <a:pt x="2655" y="5810"/>
                  </a:cubicBezTo>
                  <a:lnTo>
                    <a:pt x="2655" y="5810"/>
                  </a:lnTo>
                  <a:cubicBezTo>
                    <a:pt x="2620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cubicBezTo>
                    <a:pt x="2929" y="6465"/>
                    <a:pt x="2941" y="6453"/>
                    <a:pt x="2953" y="6441"/>
                  </a:cubicBezTo>
                  <a:cubicBezTo>
                    <a:pt x="2941" y="6453"/>
                    <a:pt x="2929" y="6465"/>
                    <a:pt x="2917" y="6477"/>
                  </a:cubicBezTo>
                  <a:cubicBezTo>
                    <a:pt x="3084" y="6406"/>
                    <a:pt x="3215" y="6287"/>
                    <a:pt x="3298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7"/>
                    <a:pt x="3370" y="5620"/>
                    <a:pt x="3429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65" y="5096"/>
                    <a:pt x="3810" y="5060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27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46" y="6132"/>
                  </a:cubicBezTo>
                  <a:cubicBezTo>
                    <a:pt x="3287" y="6251"/>
                    <a:pt x="3287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25" y="5525"/>
                  </a:cubicBezTo>
                  <a:lnTo>
                    <a:pt x="4025" y="5525"/>
                  </a:lnTo>
                  <a:cubicBezTo>
                    <a:pt x="4132" y="5810"/>
                    <a:pt x="4156" y="6132"/>
                    <a:pt x="4096" y="6441"/>
                  </a:cubicBezTo>
                  <a:cubicBezTo>
                    <a:pt x="4072" y="6406"/>
                    <a:pt x="4049" y="6382"/>
                    <a:pt x="4013" y="6382"/>
                  </a:cubicBezTo>
                  <a:lnTo>
                    <a:pt x="3977" y="6382"/>
                  </a:lnTo>
                  <a:cubicBezTo>
                    <a:pt x="3953" y="6370"/>
                    <a:pt x="3941" y="6370"/>
                    <a:pt x="3929" y="6382"/>
                  </a:cubicBezTo>
                  <a:cubicBezTo>
                    <a:pt x="3798" y="6382"/>
                    <a:pt x="3751" y="6560"/>
                    <a:pt x="3870" y="6632"/>
                  </a:cubicBezTo>
                  <a:cubicBezTo>
                    <a:pt x="3834" y="6525"/>
                    <a:pt x="3941" y="6501"/>
                    <a:pt x="3989" y="6548"/>
                  </a:cubicBezTo>
                  <a:cubicBezTo>
                    <a:pt x="4025" y="6608"/>
                    <a:pt x="3989" y="6715"/>
                    <a:pt x="3941" y="6751"/>
                  </a:cubicBezTo>
                  <a:cubicBezTo>
                    <a:pt x="3906" y="6787"/>
                    <a:pt x="3870" y="6798"/>
                    <a:pt x="3822" y="6798"/>
                  </a:cubicBezTo>
                  <a:cubicBezTo>
                    <a:pt x="3691" y="6810"/>
                    <a:pt x="3501" y="6727"/>
                    <a:pt x="3596" y="6489"/>
                  </a:cubicBezTo>
                  <a:cubicBezTo>
                    <a:pt x="3346" y="6560"/>
                    <a:pt x="3394" y="6918"/>
                    <a:pt x="3584" y="7049"/>
                  </a:cubicBezTo>
                  <a:cubicBezTo>
                    <a:pt x="3429" y="7144"/>
                    <a:pt x="3489" y="7239"/>
                    <a:pt x="3275" y="7251"/>
                  </a:cubicBezTo>
                  <a:cubicBezTo>
                    <a:pt x="3679" y="7453"/>
                    <a:pt x="3775" y="7203"/>
                    <a:pt x="3941" y="7144"/>
                  </a:cubicBezTo>
                  <a:lnTo>
                    <a:pt x="3941" y="7144"/>
                  </a:lnTo>
                  <a:cubicBezTo>
                    <a:pt x="3596" y="7322"/>
                    <a:pt x="3715" y="7596"/>
                    <a:pt x="3513" y="7811"/>
                  </a:cubicBezTo>
                  <a:cubicBezTo>
                    <a:pt x="3929" y="7775"/>
                    <a:pt x="3918" y="7477"/>
                    <a:pt x="4013" y="7275"/>
                  </a:cubicBezTo>
                  <a:lnTo>
                    <a:pt x="4013" y="7275"/>
                  </a:lnTo>
                  <a:cubicBezTo>
                    <a:pt x="3775" y="7811"/>
                    <a:pt x="4084" y="7941"/>
                    <a:pt x="4120" y="8275"/>
                  </a:cubicBezTo>
                  <a:cubicBezTo>
                    <a:pt x="4144" y="7941"/>
                    <a:pt x="4453" y="7811"/>
                    <a:pt x="4215" y="7275"/>
                  </a:cubicBezTo>
                  <a:lnTo>
                    <a:pt x="4215" y="7275"/>
                  </a:lnTo>
                  <a:cubicBezTo>
                    <a:pt x="4322" y="7477"/>
                    <a:pt x="4310" y="7775"/>
                    <a:pt x="4715" y="7811"/>
                  </a:cubicBezTo>
                  <a:cubicBezTo>
                    <a:pt x="4513" y="7584"/>
                    <a:pt x="4632" y="7322"/>
                    <a:pt x="4299" y="7144"/>
                  </a:cubicBezTo>
                  <a:lnTo>
                    <a:pt x="4299" y="7144"/>
                  </a:lnTo>
                  <a:cubicBezTo>
                    <a:pt x="4453" y="7203"/>
                    <a:pt x="4549" y="7453"/>
                    <a:pt x="4953" y="7251"/>
                  </a:cubicBezTo>
                  <a:cubicBezTo>
                    <a:pt x="4739" y="7239"/>
                    <a:pt x="4787" y="7144"/>
                    <a:pt x="4644" y="7049"/>
                  </a:cubicBezTo>
                  <a:cubicBezTo>
                    <a:pt x="4846" y="6918"/>
                    <a:pt x="4882" y="6560"/>
                    <a:pt x="4632" y="6489"/>
                  </a:cubicBezTo>
                  <a:cubicBezTo>
                    <a:pt x="4727" y="6727"/>
                    <a:pt x="4537" y="6810"/>
                    <a:pt x="4406" y="6798"/>
                  </a:cubicBezTo>
                  <a:cubicBezTo>
                    <a:pt x="4358" y="6798"/>
                    <a:pt x="4322" y="6787"/>
                    <a:pt x="4287" y="6751"/>
                  </a:cubicBezTo>
                  <a:cubicBezTo>
                    <a:pt x="4251" y="6715"/>
                    <a:pt x="4203" y="6596"/>
                    <a:pt x="4251" y="6548"/>
                  </a:cubicBezTo>
                  <a:cubicBezTo>
                    <a:pt x="4287" y="6501"/>
                    <a:pt x="4394" y="6525"/>
                    <a:pt x="4358" y="6632"/>
                  </a:cubicBezTo>
                  <a:cubicBezTo>
                    <a:pt x="4370" y="6620"/>
                    <a:pt x="4382" y="6608"/>
                    <a:pt x="4394" y="6596"/>
                  </a:cubicBezTo>
                  <a:cubicBezTo>
                    <a:pt x="4441" y="6548"/>
                    <a:pt x="4441" y="6465"/>
                    <a:pt x="4394" y="6417"/>
                  </a:cubicBezTo>
                  <a:cubicBezTo>
                    <a:pt x="4370" y="6394"/>
                    <a:pt x="4334" y="6382"/>
                    <a:pt x="4299" y="6382"/>
                  </a:cubicBezTo>
                  <a:cubicBezTo>
                    <a:pt x="4287" y="6370"/>
                    <a:pt x="4275" y="6370"/>
                    <a:pt x="4263" y="6382"/>
                  </a:cubicBezTo>
                  <a:lnTo>
                    <a:pt x="4251" y="6382"/>
                  </a:lnTo>
                  <a:cubicBezTo>
                    <a:pt x="4215" y="6382"/>
                    <a:pt x="4179" y="6406"/>
                    <a:pt x="4168" y="6441"/>
                  </a:cubicBezTo>
                  <a:cubicBezTo>
                    <a:pt x="4108" y="6132"/>
                    <a:pt x="4132" y="5810"/>
                    <a:pt x="4227" y="5525"/>
                  </a:cubicBezTo>
                  <a:cubicBezTo>
                    <a:pt x="4025" y="6406"/>
                    <a:pt x="4894" y="6120"/>
                    <a:pt x="4906" y="6656"/>
                  </a:cubicBezTo>
                  <a:lnTo>
                    <a:pt x="4906" y="6608"/>
                  </a:lnTo>
                  <a:lnTo>
                    <a:pt x="4906" y="6656"/>
                  </a:lnTo>
                  <a:cubicBezTo>
                    <a:pt x="4977" y="6406"/>
                    <a:pt x="4977" y="6251"/>
                    <a:pt x="4918" y="6144"/>
                  </a:cubicBezTo>
                  <a:cubicBezTo>
                    <a:pt x="4787" y="5870"/>
                    <a:pt x="4501" y="5965"/>
                    <a:pt x="4394" y="5858"/>
                  </a:cubicBezTo>
                  <a:cubicBezTo>
                    <a:pt x="4572" y="5834"/>
                    <a:pt x="4620" y="5739"/>
                    <a:pt x="4549" y="5596"/>
                  </a:cubicBezTo>
                  <a:cubicBezTo>
                    <a:pt x="4430" y="5739"/>
                    <a:pt x="4299" y="5632"/>
                    <a:pt x="4299" y="5501"/>
                  </a:cubicBezTo>
                  <a:cubicBezTo>
                    <a:pt x="4310" y="5286"/>
                    <a:pt x="4525" y="5024"/>
                    <a:pt x="4299" y="4691"/>
                  </a:cubicBezTo>
                  <a:cubicBezTo>
                    <a:pt x="4287" y="4620"/>
                    <a:pt x="4275" y="4548"/>
                    <a:pt x="4251" y="4489"/>
                  </a:cubicBezTo>
                  <a:cubicBezTo>
                    <a:pt x="4287" y="4548"/>
                    <a:pt x="4322" y="4608"/>
                    <a:pt x="4370" y="4667"/>
                  </a:cubicBezTo>
                  <a:cubicBezTo>
                    <a:pt x="4441" y="5072"/>
                    <a:pt x="4775" y="5096"/>
                    <a:pt x="4930" y="5239"/>
                  </a:cubicBezTo>
                  <a:cubicBezTo>
                    <a:pt x="5037" y="5334"/>
                    <a:pt x="5001" y="5501"/>
                    <a:pt x="4834" y="5489"/>
                  </a:cubicBezTo>
                  <a:cubicBezTo>
                    <a:pt x="4882" y="5620"/>
                    <a:pt x="4977" y="5667"/>
                    <a:pt x="5132" y="5560"/>
                  </a:cubicBezTo>
                  <a:cubicBezTo>
                    <a:pt x="5132" y="5703"/>
                    <a:pt x="4858" y="5834"/>
                    <a:pt x="4953" y="6120"/>
                  </a:cubicBezTo>
                  <a:cubicBezTo>
                    <a:pt x="5001" y="6239"/>
                    <a:pt x="5108" y="6358"/>
                    <a:pt x="5334" y="6477"/>
                  </a:cubicBezTo>
                  <a:lnTo>
                    <a:pt x="5334" y="6477"/>
                  </a:lnTo>
                  <a:cubicBezTo>
                    <a:pt x="4965" y="6096"/>
                    <a:pt x="5787" y="5679"/>
                    <a:pt x="5013" y="5203"/>
                  </a:cubicBezTo>
                  <a:lnTo>
                    <a:pt x="5013" y="5203"/>
                  </a:lnTo>
                  <a:cubicBezTo>
                    <a:pt x="5287" y="5334"/>
                    <a:pt x="5525" y="5548"/>
                    <a:pt x="5703" y="5798"/>
                  </a:cubicBezTo>
                  <a:cubicBezTo>
                    <a:pt x="5668" y="5798"/>
                    <a:pt x="5632" y="5798"/>
                    <a:pt x="5596" y="5822"/>
                  </a:cubicBezTo>
                  <a:lnTo>
                    <a:pt x="5596" y="5822"/>
                  </a:lnTo>
                  <a:cubicBezTo>
                    <a:pt x="5584" y="5822"/>
                    <a:pt x="5573" y="5834"/>
                    <a:pt x="5561" y="5846"/>
                  </a:cubicBezTo>
                  <a:cubicBezTo>
                    <a:pt x="5513" y="5906"/>
                    <a:pt x="5513" y="5989"/>
                    <a:pt x="5561" y="6036"/>
                  </a:cubicBezTo>
                  <a:cubicBezTo>
                    <a:pt x="5584" y="6060"/>
                    <a:pt x="5632" y="6072"/>
                    <a:pt x="5668" y="6072"/>
                  </a:cubicBezTo>
                  <a:cubicBezTo>
                    <a:pt x="5668" y="6072"/>
                    <a:pt x="5680" y="6072"/>
                    <a:pt x="5692" y="6072"/>
                  </a:cubicBezTo>
                  <a:cubicBezTo>
                    <a:pt x="5596" y="6013"/>
                    <a:pt x="5656" y="5929"/>
                    <a:pt x="5715" y="5941"/>
                  </a:cubicBezTo>
                  <a:cubicBezTo>
                    <a:pt x="5787" y="5941"/>
                    <a:pt x="5834" y="6048"/>
                    <a:pt x="5834" y="6108"/>
                  </a:cubicBezTo>
                  <a:cubicBezTo>
                    <a:pt x="5823" y="6156"/>
                    <a:pt x="5811" y="6191"/>
                    <a:pt x="5775" y="6227"/>
                  </a:cubicBezTo>
                  <a:cubicBezTo>
                    <a:pt x="5680" y="6382"/>
                    <a:pt x="5442" y="6346"/>
                    <a:pt x="5406" y="6167"/>
                  </a:cubicBezTo>
                  <a:cubicBezTo>
                    <a:pt x="5275" y="6406"/>
                    <a:pt x="5549" y="6620"/>
                    <a:pt x="5787" y="6572"/>
                  </a:cubicBezTo>
                  <a:cubicBezTo>
                    <a:pt x="5751" y="6739"/>
                    <a:pt x="5858" y="6775"/>
                    <a:pt x="5715" y="6941"/>
                  </a:cubicBezTo>
                  <a:cubicBezTo>
                    <a:pt x="6144" y="6787"/>
                    <a:pt x="6037" y="6548"/>
                    <a:pt x="6108" y="6394"/>
                  </a:cubicBezTo>
                  <a:lnTo>
                    <a:pt x="6108" y="6394"/>
                  </a:lnTo>
                  <a:cubicBezTo>
                    <a:pt x="5989" y="6751"/>
                    <a:pt x="6263" y="6858"/>
                    <a:pt x="6275" y="7156"/>
                  </a:cubicBezTo>
                  <a:cubicBezTo>
                    <a:pt x="6537" y="6846"/>
                    <a:pt x="6323" y="6644"/>
                    <a:pt x="6239" y="6429"/>
                  </a:cubicBezTo>
                  <a:lnTo>
                    <a:pt x="6239" y="6429"/>
                  </a:lnTo>
                  <a:cubicBezTo>
                    <a:pt x="6465" y="6965"/>
                    <a:pt x="6763" y="6846"/>
                    <a:pt x="7025" y="7060"/>
                  </a:cubicBezTo>
                  <a:cubicBezTo>
                    <a:pt x="6811" y="6798"/>
                    <a:pt x="6930" y="6501"/>
                    <a:pt x="6394" y="6275"/>
                  </a:cubicBezTo>
                  <a:lnTo>
                    <a:pt x="6394" y="6275"/>
                  </a:lnTo>
                  <a:cubicBezTo>
                    <a:pt x="6608" y="6358"/>
                    <a:pt x="6811" y="6572"/>
                    <a:pt x="7120" y="6310"/>
                  </a:cubicBezTo>
                  <a:cubicBezTo>
                    <a:pt x="6823" y="6298"/>
                    <a:pt x="6716" y="6025"/>
                    <a:pt x="6358" y="6132"/>
                  </a:cubicBezTo>
                  <a:lnTo>
                    <a:pt x="6358" y="6132"/>
                  </a:lnTo>
                  <a:cubicBezTo>
                    <a:pt x="6513" y="6072"/>
                    <a:pt x="6751" y="6179"/>
                    <a:pt x="6906" y="5751"/>
                  </a:cubicBezTo>
                  <a:cubicBezTo>
                    <a:pt x="6739" y="5894"/>
                    <a:pt x="6704" y="5786"/>
                    <a:pt x="6537" y="5810"/>
                  </a:cubicBezTo>
                  <a:cubicBezTo>
                    <a:pt x="6573" y="5584"/>
                    <a:pt x="6358" y="5310"/>
                    <a:pt x="6132" y="5441"/>
                  </a:cubicBezTo>
                  <a:cubicBezTo>
                    <a:pt x="6311" y="5477"/>
                    <a:pt x="6346" y="5715"/>
                    <a:pt x="6192" y="5810"/>
                  </a:cubicBezTo>
                  <a:cubicBezTo>
                    <a:pt x="6156" y="5846"/>
                    <a:pt x="6120" y="5858"/>
                    <a:pt x="6073" y="5870"/>
                  </a:cubicBezTo>
                  <a:cubicBezTo>
                    <a:pt x="6013" y="5870"/>
                    <a:pt x="5906" y="5822"/>
                    <a:pt x="5906" y="5751"/>
                  </a:cubicBezTo>
                  <a:cubicBezTo>
                    <a:pt x="5894" y="5691"/>
                    <a:pt x="5977" y="5632"/>
                    <a:pt x="6037" y="5727"/>
                  </a:cubicBezTo>
                  <a:cubicBezTo>
                    <a:pt x="6037" y="5715"/>
                    <a:pt x="6037" y="5703"/>
                    <a:pt x="6037" y="5703"/>
                  </a:cubicBezTo>
                  <a:cubicBezTo>
                    <a:pt x="6037" y="5655"/>
                    <a:pt x="6025" y="5620"/>
                    <a:pt x="6001" y="5596"/>
                  </a:cubicBezTo>
                  <a:cubicBezTo>
                    <a:pt x="5942" y="5548"/>
                    <a:pt x="5858" y="5548"/>
                    <a:pt x="5811" y="5596"/>
                  </a:cubicBezTo>
                  <a:cubicBezTo>
                    <a:pt x="5799" y="5608"/>
                    <a:pt x="5787" y="5620"/>
                    <a:pt x="5775" y="5632"/>
                  </a:cubicBezTo>
                  <a:lnTo>
                    <a:pt x="5775" y="5632"/>
                  </a:lnTo>
                  <a:cubicBezTo>
                    <a:pt x="5763" y="5667"/>
                    <a:pt x="5751" y="5703"/>
                    <a:pt x="5763" y="5739"/>
                  </a:cubicBezTo>
                  <a:cubicBezTo>
                    <a:pt x="5501" y="5560"/>
                    <a:pt x="5299" y="5322"/>
                    <a:pt x="5168" y="5048"/>
                  </a:cubicBezTo>
                  <a:cubicBezTo>
                    <a:pt x="5644" y="5822"/>
                    <a:pt x="6061" y="5001"/>
                    <a:pt x="6442" y="5370"/>
                  </a:cubicBezTo>
                  <a:cubicBezTo>
                    <a:pt x="6430" y="5358"/>
                    <a:pt x="6418" y="5346"/>
                    <a:pt x="6406" y="5334"/>
                  </a:cubicBezTo>
                  <a:cubicBezTo>
                    <a:pt x="6418" y="5346"/>
                    <a:pt x="6430" y="5358"/>
                    <a:pt x="6442" y="5370"/>
                  </a:cubicBezTo>
                  <a:cubicBezTo>
                    <a:pt x="6323" y="5144"/>
                    <a:pt x="6204" y="5036"/>
                    <a:pt x="6084" y="5001"/>
                  </a:cubicBezTo>
                  <a:cubicBezTo>
                    <a:pt x="5787" y="4893"/>
                    <a:pt x="5668" y="5167"/>
                    <a:pt x="5525" y="5167"/>
                  </a:cubicBezTo>
                  <a:cubicBezTo>
                    <a:pt x="5632" y="5024"/>
                    <a:pt x="5584" y="4917"/>
                    <a:pt x="5453" y="4870"/>
                  </a:cubicBezTo>
                  <a:cubicBezTo>
                    <a:pt x="5465" y="5048"/>
                    <a:pt x="5299" y="5072"/>
                    <a:pt x="5203" y="4965"/>
                  </a:cubicBezTo>
                  <a:cubicBezTo>
                    <a:pt x="5061" y="4822"/>
                    <a:pt x="5037" y="4477"/>
                    <a:pt x="4620" y="4405"/>
                  </a:cubicBezTo>
                  <a:cubicBezTo>
                    <a:pt x="4572" y="4358"/>
                    <a:pt x="4513" y="4322"/>
                    <a:pt x="4453" y="4298"/>
                  </a:cubicBezTo>
                  <a:cubicBezTo>
                    <a:pt x="4513" y="4310"/>
                    <a:pt x="4584" y="4334"/>
                    <a:pt x="4656" y="4334"/>
                  </a:cubicBezTo>
                  <a:cubicBezTo>
                    <a:pt x="4989" y="4572"/>
                    <a:pt x="5251" y="4358"/>
                    <a:pt x="5465" y="4334"/>
                  </a:cubicBezTo>
                  <a:cubicBezTo>
                    <a:pt x="5596" y="4334"/>
                    <a:pt x="5703" y="4477"/>
                    <a:pt x="5561" y="4584"/>
                  </a:cubicBezTo>
                  <a:cubicBezTo>
                    <a:pt x="5703" y="4643"/>
                    <a:pt x="5799" y="4608"/>
                    <a:pt x="5823" y="4429"/>
                  </a:cubicBezTo>
                  <a:cubicBezTo>
                    <a:pt x="5930" y="4524"/>
                    <a:pt x="5823" y="4810"/>
                    <a:pt x="6108" y="4953"/>
                  </a:cubicBezTo>
                  <a:cubicBezTo>
                    <a:pt x="6215" y="5001"/>
                    <a:pt x="6370" y="5001"/>
                    <a:pt x="6620" y="4929"/>
                  </a:cubicBezTo>
                  <a:lnTo>
                    <a:pt x="6620" y="4929"/>
                  </a:lnTo>
                  <a:cubicBezTo>
                    <a:pt x="6084" y="4929"/>
                    <a:pt x="6370" y="4060"/>
                    <a:pt x="5489" y="4262"/>
                  </a:cubicBezTo>
                  <a:lnTo>
                    <a:pt x="5489" y="4262"/>
                  </a:lnTo>
                  <a:cubicBezTo>
                    <a:pt x="5787" y="4155"/>
                    <a:pt x="6096" y="4132"/>
                    <a:pt x="6406" y="4191"/>
                  </a:cubicBezTo>
                  <a:cubicBezTo>
                    <a:pt x="6370" y="4215"/>
                    <a:pt x="6358" y="4251"/>
                    <a:pt x="6346" y="4286"/>
                  </a:cubicBezTo>
                  <a:lnTo>
                    <a:pt x="6346" y="4286"/>
                  </a:lnTo>
                  <a:cubicBezTo>
                    <a:pt x="6346" y="4310"/>
                    <a:pt x="6346" y="4322"/>
                    <a:pt x="6346" y="4334"/>
                  </a:cubicBezTo>
                  <a:cubicBezTo>
                    <a:pt x="6346" y="4465"/>
                    <a:pt x="6537" y="4512"/>
                    <a:pt x="6596" y="4393"/>
                  </a:cubicBezTo>
                  <a:cubicBezTo>
                    <a:pt x="6489" y="4429"/>
                    <a:pt x="6477" y="4322"/>
                    <a:pt x="6525" y="4274"/>
                  </a:cubicBezTo>
                  <a:cubicBezTo>
                    <a:pt x="6573" y="4239"/>
                    <a:pt x="6680" y="4274"/>
                    <a:pt x="6716" y="4322"/>
                  </a:cubicBezTo>
                  <a:cubicBezTo>
                    <a:pt x="6751" y="4358"/>
                    <a:pt x="6775" y="4393"/>
                    <a:pt x="6775" y="4441"/>
                  </a:cubicBezTo>
                  <a:cubicBezTo>
                    <a:pt x="6775" y="4572"/>
                    <a:pt x="6704" y="4763"/>
                    <a:pt x="6465" y="4667"/>
                  </a:cubicBezTo>
                  <a:cubicBezTo>
                    <a:pt x="6537" y="4917"/>
                    <a:pt x="6882" y="4870"/>
                    <a:pt x="7013" y="4679"/>
                  </a:cubicBezTo>
                  <a:cubicBezTo>
                    <a:pt x="7108" y="4834"/>
                    <a:pt x="7216" y="4774"/>
                    <a:pt x="7227" y="4989"/>
                  </a:cubicBezTo>
                  <a:cubicBezTo>
                    <a:pt x="7430" y="4572"/>
                    <a:pt x="7180" y="4489"/>
                    <a:pt x="7120" y="4322"/>
                  </a:cubicBezTo>
                  <a:lnTo>
                    <a:pt x="7120" y="4322"/>
                  </a:lnTo>
                  <a:cubicBezTo>
                    <a:pt x="7287" y="4667"/>
                    <a:pt x="7561" y="4548"/>
                    <a:pt x="7775" y="4751"/>
                  </a:cubicBezTo>
                  <a:cubicBezTo>
                    <a:pt x="7739" y="4334"/>
                    <a:pt x="7454" y="4346"/>
                    <a:pt x="7239" y="4251"/>
                  </a:cubicBezTo>
                  <a:lnTo>
                    <a:pt x="7239" y="4251"/>
                  </a:lnTo>
                  <a:cubicBezTo>
                    <a:pt x="7775" y="4477"/>
                    <a:pt x="7906" y="4179"/>
                    <a:pt x="8251" y="4143"/>
                  </a:cubicBezTo>
                  <a:cubicBezTo>
                    <a:pt x="7906" y="4120"/>
                    <a:pt x="7775" y="3810"/>
                    <a:pt x="7239" y="4048"/>
                  </a:cubicBezTo>
                  <a:lnTo>
                    <a:pt x="7239" y="4048"/>
                  </a:lnTo>
                  <a:cubicBezTo>
                    <a:pt x="7454" y="3941"/>
                    <a:pt x="7739" y="3953"/>
                    <a:pt x="7775" y="3548"/>
                  </a:cubicBezTo>
                  <a:cubicBezTo>
                    <a:pt x="7561" y="3751"/>
                    <a:pt x="7287" y="3631"/>
                    <a:pt x="7120" y="3965"/>
                  </a:cubicBezTo>
                  <a:lnTo>
                    <a:pt x="7120" y="3965"/>
                  </a:lnTo>
                  <a:cubicBezTo>
                    <a:pt x="7180" y="3810"/>
                    <a:pt x="7430" y="3715"/>
                    <a:pt x="7227" y="3310"/>
                  </a:cubicBezTo>
                  <a:cubicBezTo>
                    <a:pt x="7216" y="3524"/>
                    <a:pt x="7108" y="3477"/>
                    <a:pt x="7013" y="3620"/>
                  </a:cubicBezTo>
                  <a:cubicBezTo>
                    <a:pt x="6882" y="3417"/>
                    <a:pt x="6537" y="3381"/>
                    <a:pt x="6465" y="3631"/>
                  </a:cubicBezTo>
                  <a:cubicBezTo>
                    <a:pt x="6704" y="3524"/>
                    <a:pt x="6775" y="3727"/>
                    <a:pt x="6775" y="3858"/>
                  </a:cubicBezTo>
                  <a:cubicBezTo>
                    <a:pt x="6775" y="3905"/>
                    <a:pt x="6751" y="3941"/>
                    <a:pt x="6716" y="3977"/>
                  </a:cubicBezTo>
                  <a:cubicBezTo>
                    <a:pt x="6680" y="4012"/>
                    <a:pt x="6573" y="4060"/>
                    <a:pt x="6525" y="4012"/>
                  </a:cubicBezTo>
                  <a:cubicBezTo>
                    <a:pt x="6477" y="3977"/>
                    <a:pt x="6489" y="3870"/>
                    <a:pt x="6596" y="3905"/>
                  </a:cubicBezTo>
                  <a:cubicBezTo>
                    <a:pt x="6585" y="3893"/>
                    <a:pt x="6573" y="3870"/>
                    <a:pt x="6561" y="3858"/>
                  </a:cubicBezTo>
                  <a:cubicBezTo>
                    <a:pt x="6513" y="3822"/>
                    <a:pt x="6442" y="3822"/>
                    <a:pt x="6394" y="3858"/>
                  </a:cubicBezTo>
                  <a:cubicBezTo>
                    <a:pt x="6370" y="3893"/>
                    <a:pt x="6346" y="3929"/>
                    <a:pt x="6346" y="3965"/>
                  </a:cubicBezTo>
                  <a:cubicBezTo>
                    <a:pt x="6346" y="3977"/>
                    <a:pt x="6346" y="3989"/>
                    <a:pt x="6346" y="4001"/>
                  </a:cubicBezTo>
                  <a:lnTo>
                    <a:pt x="6346" y="4012"/>
                  </a:lnTo>
                  <a:cubicBezTo>
                    <a:pt x="6358" y="4048"/>
                    <a:pt x="6370" y="4084"/>
                    <a:pt x="6406" y="4096"/>
                  </a:cubicBezTo>
                  <a:cubicBezTo>
                    <a:pt x="6096" y="4155"/>
                    <a:pt x="5787" y="4132"/>
                    <a:pt x="5489" y="4024"/>
                  </a:cubicBezTo>
                  <a:cubicBezTo>
                    <a:pt x="6382" y="4239"/>
                    <a:pt x="6084" y="3370"/>
                    <a:pt x="6632" y="3358"/>
                  </a:cubicBezTo>
                  <a:lnTo>
                    <a:pt x="6573" y="3358"/>
                  </a:lnTo>
                  <a:cubicBezTo>
                    <a:pt x="6585" y="3358"/>
                    <a:pt x="6608" y="3358"/>
                    <a:pt x="6632" y="3358"/>
                  </a:cubicBezTo>
                  <a:cubicBezTo>
                    <a:pt x="6382" y="3286"/>
                    <a:pt x="6215" y="3286"/>
                    <a:pt x="6108" y="3346"/>
                  </a:cubicBezTo>
                  <a:cubicBezTo>
                    <a:pt x="5834" y="3477"/>
                    <a:pt x="5942" y="3762"/>
                    <a:pt x="5834" y="3858"/>
                  </a:cubicBezTo>
                  <a:cubicBezTo>
                    <a:pt x="5811" y="3691"/>
                    <a:pt x="5703" y="3643"/>
                    <a:pt x="5573" y="3703"/>
                  </a:cubicBezTo>
                  <a:cubicBezTo>
                    <a:pt x="5703" y="3822"/>
                    <a:pt x="5596" y="3965"/>
                    <a:pt x="5465" y="3953"/>
                  </a:cubicBezTo>
                  <a:cubicBezTo>
                    <a:pt x="5263" y="3941"/>
                    <a:pt x="5001" y="3727"/>
                    <a:pt x="4656" y="3953"/>
                  </a:cubicBezTo>
                  <a:cubicBezTo>
                    <a:pt x="4584" y="3965"/>
                    <a:pt x="4525" y="3977"/>
                    <a:pt x="4453" y="4001"/>
                  </a:cubicBezTo>
                  <a:cubicBezTo>
                    <a:pt x="4513" y="3965"/>
                    <a:pt x="4572" y="3929"/>
                    <a:pt x="4632" y="3893"/>
                  </a:cubicBezTo>
                  <a:cubicBezTo>
                    <a:pt x="5037" y="3810"/>
                    <a:pt x="5072" y="3477"/>
                    <a:pt x="5203" y="3322"/>
                  </a:cubicBezTo>
                  <a:cubicBezTo>
                    <a:pt x="5299" y="3227"/>
                    <a:pt x="5477" y="3250"/>
                    <a:pt x="5453" y="3429"/>
                  </a:cubicBezTo>
                  <a:cubicBezTo>
                    <a:pt x="5596" y="3370"/>
                    <a:pt x="5632" y="3274"/>
                    <a:pt x="5525" y="3131"/>
                  </a:cubicBezTo>
                  <a:cubicBezTo>
                    <a:pt x="5680" y="3119"/>
                    <a:pt x="5799" y="3393"/>
                    <a:pt x="6096" y="3298"/>
                  </a:cubicBezTo>
                  <a:cubicBezTo>
                    <a:pt x="6215" y="3262"/>
                    <a:pt x="6323" y="3143"/>
                    <a:pt x="6454" y="2917"/>
                  </a:cubicBezTo>
                  <a:lnTo>
                    <a:pt x="6454" y="2917"/>
                  </a:lnTo>
                  <a:cubicBezTo>
                    <a:pt x="6061" y="3298"/>
                    <a:pt x="5656" y="2477"/>
                    <a:pt x="5180" y="3239"/>
                  </a:cubicBezTo>
                  <a:lnTo>
                    <a:pt x="5180" y="3239"/>
                  </a:lnTo>
                  <a:cubicBezTo>
                    <a:pt x="5311" y="2965"/>
                    <a:pt x="5513" y="2727"/>
                    <a:pt x="5775" y="2548"/>
                  </a:cubicBezTo>
                  <a:cubicBezTo>
                    <a:pt x="5763" y="2584"/>
                    <a:pt x="5763" y="2619"/>
                    <a:pt x="5787" y="2655"/>
                  </a:cubicBezTo>
                  <a:lnTo>
                    <a:pt x="5787" y="2655"/>
                  </a:lnTo>
                  <a:cubicBezTo>
                    <a:pt x="5799" y="2667"/>
                    <a:pt x="5811" y="2679"/>
                    <a:pt x="5823" y="2691"/>
                  </a:cubicBezTo>
                  <a:cubicBezTo>
                    <a:pt x="5918" y="2786"/>
                    <a:pt x="6073" y="2691"/>
                    <a:pt x="6037" y="2560"/>
                  </a:cubicBezTo>
                  <a:cubicBezTo>
                    <a:pt x="5989" y="2655"/>
                    <a:pt x="5894" y="2596"/>
                    <a:pt x="5906" y="2524"/>
                  </a:cubicBezTo>
                  <a:cubicBezTo>
                    <a:pt x="5918" y="2465"/>
                    <a:pt x="6013" y="2417"/>
                    <a:pt x="6073" y="2417"/>
                  </a:cubicBezTo>
                  <a:cubicBezTo>
                    <a:pt x="6120" y="2417"/>
                    <a:pt x="6168" y="2441"/>
                    <a:pt x="6192" y="2465"/>
                  </a:cubicBezTo>
                  <a:cubicBezTo>
                    <a:pt x="6287" y="2548"/>
                    <a:pt x="6382" y="2750"/>
                    <a:pt x="6132" y="2846"/>
                  </a:cubicBezTo>
                  <a:cubicBezTo>
                    <a:pt x="6370" y="2977"/>
                    <a:pt x="6585" y="2691"/>
                    <a:pt x="6537" y="2465"/>
                  </a:cubicBezTo>
                  <a:cubicBezTo>
                    <a:pt x="6704" y="2500"/>
                    <a:pt x="6739" y="2393"/>
                    <a:pt x="6906" y="2536"/>
                  </a:cubicBezTo>
                  <a:cubicBezTo>
                    <a:pt x="6751" y="2107"/>
                    <a:pt x="6525" y="2215"/>
                    <a:pt x="6358" y="2143"/>
                  </a:cubicBezTo>
                  <a:lnTo>
                    <a:pt x="6358" y="2143"/>
                  </a:lnTo>
                  <a:cubicBezTo>
                    <a:pt x="6716" y="2262"/>
                    <a:pt x="6823" y="2000"/>
                    <a:pt x="7120" y="1976"/>
                  </a:cubicBezTo>
                  <a:cubicBezTo>
                    <a:pt x="6811" y="1703"/>
                    <a:pt x="6608" y="1917"/>
                    <a:pt x="6394" y="2000"/>
                  </a:cubicBezTo>
                  <a:lnTo>
                    <a:pt x="6394" y="2000"/>
                  </a:lnTo>
                  <a:cubicBezTo>
                    <a:pt x="6942" y="1786"/>
                    <a:pt x="6811" y="1476"/>
                    <a:pt x="7037" y="1214"/>
                  </a:cubicBezTo>
                  <a:cubicBezTo>
                    <a:pt x="6775" y="1429"/>
                    <a:pt x="6465" y="1310"/>
                    <a:pt x="6251" y="1857"/>
                  </a:cubicBezTo>
                  <a:lnTo>
                    <a:pt x="6251" y="1857"/>
                  </a:lnTo>
                  <a:cubicBezTo>
                    <a:pt x="6323" y="1631"/>
                    <a:pt x="6549" y="1441"/>
                    <a:pt x="6275" y="1119"/>
                  </a:cubicBezTo>
                  <a:cubicBezTo>
                    <a:pt x="6263" y="1417"/>
                    <a:pt x="5989" y="1524"/>
                    <a:pt x="6108" y="1893"/>
                  </a:cubicBezTo>
                  <a:lnTo>
                    <a:pt x="6108" y="1893"/>
                  </a:lnTo>
                  <a:cubicBezTo>
                    <a:pt x="6037" y="1726"/>
                    <a:pt x="6144" y="1488"/>
                    <a:pt x="5715" y="1345"/>
                  </a:cubicBezTo>
                  <a:cubicBezTo>
                    <a:pt x="5858" y="1512"/>
                    <a:pt x="5751" y="1536"/>
                    <a:pt x="5787" y="1715"/>
                  </a:cubicBezTo>
                  <a:cubicBezTo>
                    <a:pt x="5561" y="1667"/>
                    <a:pt x="5275" y="1881"/>
                    <a:pt x="5406" y="2107"/>
                  </a:cubicBezTo>
                  <a:cubicBezTo>
                    <a:pt x="5453" y="1941"/>
                    <a:pt x="5680" y="1893"/>
                    <a:pt x="5775" y="2048"/>
                  </a:cubicBezTo>
                  <a:cubicBezTo>
                    <a:pt x="5811" y="2084"/>
                    <a:pt x="5834" y="2131"/>
                    <a:pt x="5834" y="2179"/>
                  </a:cubicBezTo>
                  <a:cubicBezTo>
                    <a:pt x="5834" y="2227"/>
                    <a:pt x="5787" y="2334"/>
                    <a:pt x="5727" y="2346"/>
                  </a:cubicBezTo>
                  <a:cubicBezTo>
                    <a:pt x="5656" y="2346"/>
                    <a:pt x="5596" y="2262"/>
                    <a:pt x="5692" y="2203"/>
                  </a:cubicBezTo>
                  <a:cubicBezTo>
                    <a:pt x="5561" y="2167"/>
                    <a:pt x="5465" y="2334"/>
                    <a:pt x="5561" y="2429"/>
                  </a:cubicBezTo>
                  <a:cubicBezTo>
                    <a:pt x="5573" y="2441"/>
                    <a:pt x="5573" y="2453"/>
                    <a:pt x="5596" y="2453"/>
                  </a:cubicBezTo>
                  <a:cubicBezTo>
                    <a:pt x="5596" y="2453"/>
                    <a:pt x="5596" y="2453"/>
                    <a:pt x="5596" y="2453"/>
                  </a:cubicBezTo>
                  <a:cubicBezTo>
                    <a:pt x="5632" y="2477"/>
                    <a:pt x="5668" y="2488"/>
                    <a:pt x="5703" y="2477"/>
                  </a:cubicBezTo>
                  <a:cubicBezTo>
                    <a:pt x="5525" y="2738"/>
                    <a:pt x="5287" y="2941"/>
                    <a:pt x="5013" y="3072"/>
                  </a:cubicBezTo>
                  <a:cubicBezTo>
                    <a:pt x="5775" y="2596"/>
                    <a:pt x="4953" y="2179"/>
                    <a:pt x="5334" y="1786"/>
                  </a:cubicBezTo>
                  <a:lnTo>
                    <a:pt x="5299" y="1834"/>
                  </a:lnTo>
                  <a:lnTo>
                    <a:pt x="5334" y="1786"/>
                  </a:lnTo>
                  <a:cubicBezTo>
                    <a:pt x="5108" y="1917"/>
                    <a:pt x="5001" y="2036"/>
                    <a:pt x="4953" y="2143"/>
                  </a:cubicBezTo>
                  <a:cubicBezTo>
                    <a:pt x="4858" y="2441"/>
                    <a:pt x="5132" y="2572"/>
                    <a:pt x="5132" y="2715"/>
                  </a:cubicBezTo>
                  <a:cubicBezTo>
                    <a:pt x="4989" y="2608"/>
                    <a:pt x="4882" y="2643"/>
                    <a:pt x="4834" y="2786"/>
                  </a:cubicBezTo>
                  <a:cubicBezTo>
                    <a:pt x="5013" y="2774"/>
                    <a:pt x="5037" y="2941"/>
                    <a:pt x="4930" y="3036"/>
                  </a:cubicBezTo>
                  <a:cubicBezTo>
                    <a:pt x="4787" y="3179"/>
                    <a:pt x="4441" y="3203"/>
                    <a:pt x="4370" y="3608"/>
                  </a:cubicBezTo>
                  <a:cubicBezTo>
                    <a:pt x="4322" y="3667"/>
                    <a:pt x="4287" y="3727"/>
                    <a:pt x="4251" y="3786"/>
                  </a:cubicBezTo>
                  <a:cubicBezTo>
                    <a:pt x="4275" y="3715"/>
                    <a:pt x="4287" y="3655"/>
                    <a:pt x="4299" y="3584"/>
                  </a:cubicBezTo>
                  <a:cubicBezTo>
                    <a:pt x="4537" y="3250"/>
                    <a:pt x="4322" y="2989"/>
                    <a:pt x="4299" y="2774"/>
                  </a:cubicBezTo>
                  <a:cubicBezTo>
                    <a:pt x="4299" y="2643"/>
                    <a:pt x="4441" y="2536"/>
                    <a:pt x="4549" y="2679"/>
                  </a:cubicBezTo>
                  <a:cubicBezTo>
                    <a:pt x="4608" y="2536"/>
                    <a:pt x="4572" y="2441"/>
                    <a:pt x="4406" y="2417"/>
                  </a:cubicBezTo>
                  <a:cubicBezTo>
                    <a:pt x="4501" y="2310"/>
                    <a:pt x="4787" y="2417"/>
                    <a:pt x="4918" y="2131"/>
                  </a:cubicBezTo>
                  <a:cubicBezTo>
                    <a:pt x="4977" y="2024"/>
                    <a:pt x="4977" y="1869"/>
                    <a:pt x="4906" y="1619"/>
                  </a:cubicBezTo>
                  <a:lnTo>
                    <a:pt x="4906" y="1619"/>
                  </a:lnTo>
                  <a:cubicBezTo>
                    <a:pt x="4906" y="2155"/>
                    <a:pt x="4025" y="1869"/>
                    <a:pt x="4239" y="2750"/>
                  </a:cubicBezTo>
                  <a:lnTo>
                    <a:pt x="4239" y="2750"/>
                  </a:lnTo>
                  <a:cubicBezTo>
                    <a:pt x="4132" y="2453"/>
                    <a:pt x="4108" y="2143"/>
                    <a:pt x="4168" y="1834"/>
                  </a:cubicBezTo>
                  <a:cubicBezTo>
                    <a:pt x="4179" y="1869"/>
                    <a:pt x="4215" y="1881"/>
                    <a:pt x="4251" y="1893"/>
                  </a:cubicBezTo>
                  <a:lnTo>
                    <a:pt x="4263" y="1893"/>
                  </a:lnTo>
                  <a:cubicBezTo>
                    <a:pt x="4275" y="1893"/>
                    <a:pt x="4287" y="1893"/>
                    <a:pt x="4310" y="1893"/>
                  </a:cubicBezTo>
                  <a:cubicBezTo>
                    <a:pt x="4441" y="1893"/>
                    <a:pt x="4489" y="1703"/>
                    <a:pt x="4370" y="1643"/>
                  </a:cubicBezTo>
                  <a:cubicBezTo>
                    <a:pt x="4394" y="1750"/>
                    <a:pt x="4299" y="1762"/>
                    <a:pt x="4251" y="1715"/>
                  </a:cubicBezTo>
                  <a:cubicBezTo>
                    <a:pt x="4215" y="1667"/>
                    <a:pt x="4251" y="1560"/>
                    <a:pt x="4287" y="1524"/>
                  </a:cubicBezTo>
                  <a:cubicBezTo>
                    <a:pt x="4322" y="1488"/>
                    <a:pt x="4370" y="1476"/>
                    <a:pt x="4418" y="1476"/>
                  </a:cubicBezTo>
                  <a:cubicBezTo>
                    <a:pt x="4537" y="1465"/>
                    <a:pt x="4739" y="1548"/>
                    <a:pt x="4632" y="1786"/>
                  </a:cubicBezTo>
                  <a:cubicBezTo>
                    <a:pt x="4894" y="1715"/>
                    <a:pt x="4846" y="1357"/>
                    <a:pt x="4656" y="1226"/>
                  </a:cubicBezTo>
                  <a:cubicBezTo>
                    <a:pt x="4799" y="1131"/>
                    <a:pt x="4739" y="1036"/>
                    <a:pt x="4965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53"/>
                    <a:pt x="4525" y="679"/>
                    <a:pt x="4715" y="464"/>
                  </a:cubicBezTo>
                  <a:cubicBezTo>
                    <a:pt x="4310" y="500"/>
                    <a:pt x="4322" y="798"/>
                    <a:pt x="4227" y="1000"/>
                  </a:cubicBezTo>
                  <a:lnTo>
                    <a:pt x="4227" y="1000"/>
                  </a:lnTo>
                  <a:cubicBezTo>
                    <a:pt x="4453" y="464"/>
                    <a:pt x="4156" y="333"/>
                    <a:pt x="4120" y="0"/>
                  </a:cubicBezTo>
                  <a:cubicBezTo>
                    <a:pt x="4096" y="333"/>
                    <a:pt x="3787" y="464"/>
                    <a:pt x="4013" y="1000"/>
                  </a:cubicBezTo>
                  <a:lnTo>
                    <a:pt x="4013" y="1000"/>
                  </a:lnTo>
                  <a:cubicBezTo>
                    <a:pt x="3918" y="798"/>
                    <a:pt x="3929" y="500"/>
                    <a:pt x="3525" y="464"/>
                  </a:cubicBezTo>
                  <a:cubicBezTo>
                    <a:pt x="3727" y="691"/>
                    <a:pt x="3608" y="953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91" y="822"/>
                    <a:pt x="3275" y="1024"/>
                  </a:cubicBezTo>
                  <a:cubicBezTo>
                    <a:pt x="3501" y="1036"/>
                    <a:pt x="3441" y="1131"/>
                    <a:pt x="3584" y="1226"/>
                  </a:cubicBezTo>
                  <a:cubicBezTo>
                    <a:pt x="3394" y="1357"/>
                    <a:pt x="3346" y="1715"/>
                    <a:pt x="3608" y="1786"/>
                  </a:cubicBezTo>
                  <a:cubicBezTo>
                    <a:pt x="3501" y="1548"/>
                    <a:pt x="3703" y="1465"/>
                    <a:pt x="3822" y="1476"/>
                  </a:cubicBezTo>
                  <a:cubicBezTo>
                    <a:pt x="3870" y="1476"/>
                    <a:pt x="3918" y="1488"/>
                    <a:pt x="3953" y="1524"/>
                  </a:cubicBezTo>
                  <a:cubicBezTo>
                    <a:pt x="3989" y="1560"/>
                    <a:pt x="4025" y="1679"/>
                    <a:pt x="3989" y="1726"/>
                  </a:cubicBezTo>
                  <a:cubicBezTo>
                    <a:pt x="3953" y="1774"/>
                    <a:pt x="3846" y="1762"/>
                    <a:pt x="3882" y="1643"/>
                  </a:cubicBezTo>
                  <a:cubicBezTo>
                    <a:pt x="3751" y="1715"/>
                    <a:pt x="3798" y="1893"/>
                    <a:pt x="3941" y="1905"/>
                  </a:cubicBezTo>
                  <a:cubicBezTo>
                    <a:pt x="3953" y="1905"/>
                    <a:pt x="3965" y="1905"/>
                    <a:pt x="3977" y="1905"/>
                  </a:cubicBezTo>
                  <a:lnTo>
                    <a:pt x="3989" y="1905"/>
                  </a:lnTo>
                  <a:cubicBezTo>
                    <a:pt x="4025" y="1893"/>
                    <a:pt x="4060" y="1869"/>
                    <a:pt x="4072" y="1834"/>
                  </a:cubicBezTo>
                  <a:cubicBezTo>
                    <a:pt x="4132" y="2143"/>
                    <a:pt x="4108" y="2465"/>
                    <a:pt x="4001" y="2750"/>
                  </a:cubicBezTo>
                  <a:cubicBezTo>
                    <a:pt x="4215" y="1869"/>
                    <a:pt x="3346" y="2155"/>
                    <a:pt x="3334" y="1619"/>
                  </a:cubicBezTo>
                  <a:lnTo>
                    <a:pt x="3334" y="1679"/>
                  </a:lnTo>
                  <a:lnTo>
                    <a:pt x="3334" y="1619"/>
                  </a:lnTo>
                  <a:cubicBezTo>
                    <a:pt x="3263" y="1869"/>
                    <a:pt x="3263" y="2024"/>
                    <a:pt x="3322" y="2131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68" y="2441"/>
                    <a:pt x="3620" y="2536"/>
                    <a:pt x="3679" y="2679"/>
                  </a:cubicBezTo>
                  <a:cubicBezTo>
                    <a:pt x="3798" y="2536"/>
                    <a:pt x="3941" y="2643"/>
                    <a:pt x="3929" y="2774"/>
                  </a:cubicBezTo>
                  <a:cubicBezTo>
                    <a:pt x="3918" y="2989"/>
                    <a:pt x="3703" y="3250"/>
                    <a:pt x="3929" y="3584"/>
                  </a:cubicBezTo>
                  <a:cubicBezTo>
                    <a:pt x="3941" y="3655"/>
                    <a:pt x="3953" y="3727"/>
                    <a:pt x="3977" y="3786"/>
                  </a:cubicBezTo>
                  <a:cubicBezTo>
                    <a:pt x="3941" y="3727"/>
                    <a:pt x="3906" y="3667"/>
                    <a:pt x="3870" y="3620"/>
                  </a:cubicBezTo>
                  <a:cubicBezTo>
                    <a:pt x="3787" y="3203"/>
                    <a:pt x="3453" y="3179"/>
                    <a:pt x="3298" y="3036"/>
                  </a:cubicBezTo>
                  <a:cubicBezTo>
                    <a:pt x="3203" y="2941"/>
                    <a:pt x="3227" y="2774"/>
                    <a:pt x="3406" y="2786"/>
                  </a:cubicBezTo>
                  <a:cubicBezTo>
                    <a:pt x="3346" y="2655"/>
                    <a:pt x="3251" y="2608"/>
                    <a:pt x="3108" y="2715"/>
                  </a:cubicBezTo>
                  <a:cubicBezTo>
                    <a:pt x="3096" y="2572"/>
                    <a:pt x="3370" y="2441"/>
                    <a:pt x="3275" y="2155"/>
                  </a:cubicBezTo>
                  <a:cubicBezTo>
                    <a:pt x="3191" y="1988"/>
                    <a:pt x="3060" y="1869"/>
                    <a:pt x="2894" y="1798"/>
                  </a:cubicBezTo>
                  <a:cubicBezTo>
                    <a:pt x="3275" y="2179"/>
                    <a:pt x="2453" y="2596"/>
                    <a:pt x="3227" y="3072"/>
                  </a:cubicBezTo>
                  <a:cubicBezTo>
                    <a:pt x="2941" y="2941"/>
                    <a:pt x="2703" y="2738"/>
                    <a:pt x="2525" y="2477"/>
                  </a:cubicBezTo>
                  <a:cubicBezTo>
                    <a:pt x="2572" y="2488"/>
                    <a:pt x="2608" y="2477"/>
                    <a:pt x="2632" y="2465"/>
                  </a:cubicBezTo>
                  <a:cubicBezTo>
                    <a:pt x="2644" y="2453"/>
                    <a:pt x="2655" y="2441"/>
                    <a:pt x="2667" y="2429"/>
                  </a:cubicBezTo>
                  <a:cubicBezTo>
                    <a:pt x="2751" y="2346"/>
                    <a:pt x="2679" y="2191"/>
                    <a:pt x="2560" y="2203"/>
                  </a:cubicBezTo>
                  <a:lnTo>
                    <a:pt x="2536" y="2203"/>
                  </a:lnTo>
                  <a:cubicBezTo>
                    <a:pt x="2632" y="2262"/>
                    <a:pt x="2572" y="2357"/>
                    <a:pt x="2501" y="2346"/>
                  </a:cubicBezTo>
                  <a:cubicBezTo>
                    <a:pt x="2441" y="2322"/>
                    <a:pt x="2394" y="2227"/>
                    <a:pt x="2394" y="2167"/>
                  </a:cubicBezTo>
                  <a:cubicBezTo>
                    <a:pt x="2394" y="2131"/>
                    <a:pt x="2417" y="2084"/>
                    <a:pt x="2441" y="2048"/>
                  </a:cubicBezTo>
                  <a:cubicBezTo>
                    <a:pt x="2548" y="1893"/>
                    <a:pt x="2775" y="1929"/>
                    <a:pt x="2822" y="2107"/>
                  </a:cubicBezTo>
                  <a:cubicBezTo>
                    <a:pt x="2953" y="1881"/>
                    <a:pt x="2667" y="1667"/>
                    <a:pt x="2441" y="1715"/>
                  </a:cubicBezTo>
                  <a:cubicBezTo>
                    <a:pt x="2477" y="1536"/>
                    <a:pt x="2370" y="1512"/>
                    <a:pt x="2513" y="1334"/>
                  </a:cubicBezTo>
                  <a:cubicBezTo>
                    <a:pt x="2072" y="1488"/>
                    <a:pt x="2191" y="1726"/>
                    <a:pt x="2120" y="1893"/>
                  </a:cubicBezTo>
                  <a:lnTo>
                    <a:pt x="2120" y="1893"/>
                  </a:lnTo>
                  <a:cubicBezTo>
                    <a:pt x="2239" y="1524"/>
                    <a:pt x="1965" y="1417"/>
                    <a:pt x="1953" y="1119"/>
                  </a:cubicBezTo>
                  <a:cubicBezTo>
                    <a:pt x="1679" y="1441"/>
                    <a:pt x="1893" y="1631"/>
                    <a:pt x="1977" y="1857"/>
                  </a:cubicBezTo>
                  <a:lnTo>
                    <a:pt x="1977" y="1857"/>
                  </a:lnTo>
                  <a:cubicBezTo>
                    <a:pt x="1763" y="1310"/>
                    <a:pt x="1453" y="1429"/>
                    <a:pt x="1191" y="1214"/>
                  </a:cubicBezTo>
                  <a:cubicBezTo>
                    <a:pt x="1417" y="1476"/>
                    <a:pt x="1286" y="1786"/>
                    <a:pt x="1834" y="2000"/>
                  </a:cubicBezTo>
                  <a:lnTo>
                    <a:pt x="1834" y="2000"/>
                  </a:lnTo>
                  <a:cubicBezTo>
                    <a:pt x="1608" y="1917"/>
                    <a:pt x="1417" y="1703"/>
                    <a:pt x="1096" y="1976"/>
                  </a:cubicBezTo>
                  <a:cubicBezTo>
                    <a:pt x="1393" y="1988"/>
                    <a:pt x="1501" y="2262"/>
                    <a:pt x="1870" y="2143"/>
                  </a:cubicBezTo>
                  <a:lnTo>
                    <a:pt x="1870" y="2143"/>
                  </a:lnTo>
                  <a:cubicBezTo>
                    <a:pt x="1703" y="2215"/>
                    <a:pt x="1477" y="2096"/>
                    <a:pt x="1322" y="2536"/>
                  </a:cubicBezTo>
                  <a:cubicBezTo>
                    <a:pt x="1489" y="2381"/>
                    <a:pt x="1524" y="2500"/>
                    <a:pt x="1691" y="2465"/>
                  </a:cubicBezTo>
                  <a:cubicBezTo>
                    <a:pt x="1643" y="2691"/>
                    <a:pt x="1858" y="2977"/>
                    <a:pt x="2096" y="2846"/>
                  </a:cubicBezTo>
                  <a:cubicBezTo>
                    <a:pt x="1846" y="2750"/>
                    <a:pt x="1941" y="2548"/>
                    <a:pt x="2024" y="2465"/>
                  </a:cubicBezTo>
                  <a:cubicBezTo>
                    <a:pt x="2060" y="2441"/>
                    <a:pt x="2108" y="2417"/>
                    <a:pt x="2155" y="2417"/>
                  </a:cubicBezTo>
                  <a:cubicBezTo>
                    <a:pt x="2203" y="2417"/>
                    <a:pt x="2310" y="2465"/>
                    <a:pt x="2322" y="2524"/>
                  </a:cubicBezTo>
                  <a:cubicBezTo>
                    <a:pt x="2322" y="2596"/>
                    <a:pt x="2239" y="2655"/>
                    <a:pt x="2191" y="2560"/>
                  </a:cubicBezTo>
                  <a:cubicBezTo>
                    <a:pt x="2144" y="2691"/>
                    <a:pt x="2310" y="2786"/>
                    <a:pt x="2405" y="2691"/>
                  </a:cubicBezTo>
                  <a:lnTo>
                    <a:pt x="2441" y="2655"/>
                  </a:lnTo>
                  <a:lnTo>
                    <a:pt x="2441" y="2655"/>
                  </a:lnTo>
                  <a:cubicBezTo>
                    <a:pt x="2453" y="2619"/>
                    <a:pt x="2465" y="2584"/>
                    <a:pt x="2453" y="2548"/>
                  </a:cubicBezTo>
                  <a:cubicBezTo>
                    <a:pt x="2715" y="2727"/>
                    <a:pt x="2917" y="2965"/>
                    <a:pt x="3048" y="3239"/>
                  </a:cubicBezTo>
                  <a:cubicBezTo>
                    <a:pt x="2572" y="2465"/>
                    <a:pt x="2155" y="3286"/>
                    <a:pt x="1774" y="2917"/>
                  </a:cubicBezTo>
                  <a:cubicBezTo>
                    <a:pt x="1893" y="3143"/>
                    <a:pt x="2013" y="3250"/>
                    <a:pt x="2132" y="3286"/>
                  </a:cubicBezTo>
                  <a:cubicBezTo>
                    <a:pt x="2429" y="3393"/>
                    <a:pt x="2548" y="3108"/>
                    <a:pt x="2691" y="3119"/>
                  </a:cubicBezTo>
                  <a:cubicBezTo>
                    <a:pt x="2584" y="3262"/>
                    <a:pt x="2632" y="3370"/>
                    <a:pt x="2763" y="3417"/>
                  </a:cubicBezTo>
                  <a:cubicBezTo>
                    <a:pt x="2751" y="3239"/>
                    <a:pt x="2917" y="3215"/>
                    <a:pt x="3013" y="3322"/>
                  </a:cubicBezTo>
                  <a:cubicBezTo>
                    <a:pt x="3156" y="3465"/>
                    <a:pt x="3179" y="3810"/>
                    <a:pt x="3596" y="3881"/>
                  </a:cubicBezTo>
                  <a:cubicBezTo>
                    <a:pt x="3644" y="3929"/>
                    <a:pt x="3703" y="3965"/>
                    <a:pt x="3763" y="3989"/>
                  </a:cubicBezTo>
                  <a:cubicBezTo>
                    <a:pt x="3703" y="3977"/>
                    <a:pt x="3632" y="3953"/>
                    <a:pt x="3560" y="3953"/>
                  </a:cubicBezTo>
                  <a:cubicBezTo>
                    <a:pt x="3227" y="3715"/>
                    <a:pt x="2965" y="3929"/>
                    <a:pt x="2751" y="3953"/>
                  </a:cubicBezTo>
                  <a:cubicBezTo>
                    <a:pt x="2620" y="3953"/>
                    <a:pt x="2513" y="3810"/>
                    <a:pt x="2655" y="3703"/>
                  </a:cubicBezTo>
                  <a:cubicBezTo>
                    <a:pt x="2513" y="3643"/>
                    <a:pt x="2417" y="3679"/>
                    <a:pt x="2394" y="3858"/>
                  </a:cubicBezTo>
                  <a:cubicBezTo>
                    <a:pt x="2286" y="3762"/>
                    <a:pt x="2394" y="3477"/>
                    <a:pt x="2108" y="3334"/>
                  </a:cubicBezTo>
                  <a:cubicBezTo>
                    <a:pt x="2001" y="3286"/>
                    <a:pt x="1846" y="3286"/>
                    <a:pt x="1596" y="3358"/>
                  </a:cubicBezTo>
                  <a:lnTo>
                    <a:pt x="1596" y="3358"/>
                  </a:lnTo>
                  <a:cubicBezTo>
                    <a:pt x="2132" y="3358"/>
                    <a:pt x="1846" y="4227"/>
                    <a:pt x="2727" y="4024"/>
                  </a:cubicBezTo>
                  <a:cubicBezTo>
                    <a:pt x="2441" y="4132"/>
                    <a:pt x="2120" y="4155"/>
                    <a:pt x="1810" y="4096"/>
                  </a:cubicBezTo>
                  <a:cubicBezTo>
                    <a:pt x="1846" y="4072"/>
                    <a:pt x="1870" y="4036"/>
                    <a:pt x="1870" y="4001"/>
                  </a:cubicBezTo>
                  <a:lnTo>
                    <a:pt x="1870" y="4001"/>
                  </a:lnTo>
                  <a:cubicBezTo>
                    <a:pt x="1882" y="3977"/>
                    <a:pt x="1882" y="3965"/>
                    <a:pt x="1870" y="3953"/>
                  </a:cubicBezTo>
                  <a:cubicBezTo>
                    <a:pt x="1870" y="3822"/>
                    <a:pt x="1691" y="3774"/>
                    <a:pt x="1620" y="3893"/>
                  </a:cubicBezTo>
                  <a:cubicBezTo>
                    <a:pt x="1727" y="3858"/>
                    <a:pt x="1751" y="3965"/>
                    <a:pt x="1703" y="4001"/>
                  </a:cubicBezTo>
                  <a:cubicBezTo>
                    <a:pt x="1643" y="4048"/>
                    <a:pt x="1536" y="4001"/>
                    <a:pt x="1501" y="3965"/>
                  </a:cubicBezTo>
                  <a:cubicBezTo>
                    <a:pt x="1465" y="3929"/>
                    <a:pt x="1453" y="3893"/>
                    <a:pt x="1453" y="3846"/>
                  </a:cubicBezTo>
                  <a:cubicBezTo>
                    <a:pt x="1453" y="3715"/>
                    <a:pt x="1524" y="3524"/>
                    <a:pt x="1763" y="3620"/>
                  </a:cubicBezTo>
                  <a:cubicBezTo>
                    <a:pt x="1691" y="3370"/>
                    <a:pt x="1334" y="3405"/>
                    <a:pt x="1203" y="3608"/>
                  </a:cubicBezTo>
                  <a:cubicBezTo>
                    <a:pt x="1108" y="3453"/>
                    <a:pt x="1012" y="3512"/>
                    <a:pt x="1001" y="3298"/>
                  </a:cubicBezTo>
                  <a:cubicBezTo>
                    <a:pt x="798" y="3703"/>
                    <a:pt x="1036" y="3798"/>
                    <a:pt x="1108" y="3953"/>
                  </a:cubicBezTo>
                  <a:lnTo>
                    <a:pt x="1108" y="3953"/>
                  </a:lnTo>
                  <a:cubicBezTo>
                    <a:pt x="929" y="3620"/>
                    <a:pt x="655" y="3739"/>
                    <a:pt x="441" y="3536"/>
                  </a:cubicBezTo>
                  <a:cubicBezTo>
                    <a:pt x="477" y="3941"/>
                    <a:pt x="774" y="3929"/>
                    <a:pt x="977" y="4036"/>
                  </a:cubicBezTo>
                  <a:lnTo>
                    <a:pt x="977" y="4036"/>
                  </a:lnTo>
                  <a:cubicBezTo>
                    <a:pt x="465" y="3786"/>
                    <a:pt x="334" y="4096"/>
                    <a:pt x="0" y="4120"/>
                  </a:cubicBezTo>
                  <a:close/>
                  <a:moveTo>
                    <a:pt x="5489" y="4012"/>
                  </a:moveTo>
                  <a:close/>
                  <a:moveTo>
                    <a:pt x="4763" y="3929"/>
                  </a:moveTo>
                  <a:cubicBezTo>
                    <a:pt x="4858" y="3881"/>
                    <a:pt x="4977" y="3858"/>
                    <a:pt x="5084" y="3881"/>
                  </a:cubicBezTo>
                  <a:cubicBezTo>
                    <a:pt x="5263" y="3965"/>
                    <a:pt x="5442" y="4024"/>
                    <a:pt x="5632" y="4084"/>
                  </a:cubicBezTo>
                  <a:cubicBezTo>
                    <a:pt x="5703" y="4096"/>
                    <a:pt x="5787" y="4108"/>
                    <a:pt x="5858" y="4120"/>
                  </a:cubicBezTo>
                  <a:cubicBezTo>
                    <a:pt x="5787" y="4132"/>
                    <a:pt x="5703" y="4143"/>
                    <a:pt x="5632" y="4155"/>
                  </a:cubicBezTo>
                  <a:cubicBezTo>
                    <a:pt x="5442" y="4215"/>
                    <a:pt x="5263" y="4286"/>
                    <a:pt x="5084" y="4358"/>
                  </a:cubicBezTo>
                  <a:cubicBezTo>
                    <a:pt x="4977" y="4382"/>
                    <a:pt x="4858" y="4370"/>
                    <a:pt x="4763" y="4310"/>
                  </a:cubicBezTo>
                  <a:cubicBezTo>
                    <a:pt x="4930" y="4322"/>
                    <a:pt x="5096" y="4251"/>
                    <a:pt x="5203" y="4120"/>
                  </a:cubicBezTo>
                  <a:cubicBezTo>
                    <a:pt x="5096" y="4001"/>
                    <a:pt x="4930" y="3929"/>
                    <a:pt x="4763" y="3929"/>
                  </a:cubicBezTo>
                  <a:close/>
                  <a:moveTo>
                    <a:pt x="5168" y="5013"/>
                  </a:moveTo>
                  <a:close/>
                  <a:moveTo>
                    <a:pt x="4894" y="4905"/>
                  </a:moveTo>
                  <a:cubicBezTo>
                    <a:pt x="4894" y="4727"/>
                    <a:pt x="4834" y="4572"/>
                    <a:pt x="4703" y="4453"/>
                  </a:cubicBezTo>
                  <a:cubicBezTo>
                    <a:pt x="4811" y="4489"/>
                    <a:pt x="4906" y="4560"/>
                    <a:pt x="4977" y="4655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39"/>
                    <a:pt x="5299" y="5298"/>
                    <a:pt x="5346" y="5370"/>
                  </a:cubicBezTo>
                  <a:cubicBezTo>
                    <a:pt x="5287" y="5322"/>
                    <a:pt x="5227" y="5274"/>
                    <a:pt x="5168" y="5239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1" y="4727"/>
                  </a:cubicBezTo>
                  <a:cubicBezTo>
                    <a:pt x="4549" y="4846"/>
                    <a:pt x="4715" y="4905"/>
                    <a:pt x="4894" y="4905"/>
                  </a:cubicBezTo>
                  <a:close/>
                  <a:moveTo>
                    <a:pt x="5013" y="3072"/>
                  </a:moveTo>
                  <a:close/>
                  <a:moveTo>
                    <a:pt x="4644" y="3274"/>
                  </a:moveTo>
                  <a:cubicBezTo>
                    <a:pt x="4822" y="3203"/>
                    <a:pt x="4989" y="3119"/>
                    <a:pt x="5168" y="3024"/>
                  </a:cubicBezTo>
                  <a:cubicBezTo>
                    <a:pt x="5227" y="2989"/>
                    <a:pt x="5287" y="2941"/>
                    <a:pt x="5346" y="2893"/>
                  </a:cubicBezTo>
                  <a:cubicBezTo>
                    <a:pt x="5299" y="2953"/>
                    <a:pt x="5251" y="3012"/>
                    <a:pt x="5215" y="3072"/>
                  </a:cubicBezTo>
                  <a:cubicBezTo>
                    <a:pt x="5120" y="3250"/>
                    <a:pt x="5037" y="3429"/>
                    <a:pt x="4965" y="3608"/>
                  </a:cubicBezTo>
                  <a:cubicBezTo>
                    <a:pt x="4906" y="3703"/>
                    <a:pt x="4811" y="3774"/>
                    <a:pt x="4703" y="3810"/>
                  </a:cubicBezTo>
                  <a:cubicBezTo>
                    <a:pt x="4822" y="3691"/>
                    <a:pt x="4894" y="3524"/>
                    <a:pt x="4882" y="3358"/>
                  </a:cubicBezTo>
                  <a:cubicBezTo>
                    <a:pt x="4715" y="3346"/>
                    <a:pt x="4560" y="3417"/>
                    <a:pt x="4441" y="3536"/>
                  </a:cubicBezTo>
                  <a:cubicBezTo>
                    <a:pt x="4465" y="3429"/>
                    <a:pt x="4537" y="3334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29" y="3489"/>
                  </a:moveTo>
                  <a:cubicBezTo>
                    <a:pt x="3870" y="3381"/>
                    <a:pt x="3858" y="3274"/>
                    <a:pt x="3882" y="3155"/>
                  </a:cubicBezTo>
                  <a:cubicBezTo>
                    <a:pt x="3918" y="3012"/>
                    <a:pt x="4025" y="2881"/>
                    <a:pt x="4084" y="2608"/>
                  </a:cubicBezTo>
                  <a:cubicBezTo>
                    <a:pt x="4096" y="2536"/>
                    <a:pt x="4108" y="2453"/>
                    <a:pt x="4120" y="2381"/>
                  </a:cubicBezTo>
                  <a:cubicBezTo>
                    <a:pt x="4132" y="2453"/>
                    <a:pt x="4144" y="2536"/>
                    <a:pt x="4156" y="2608"/>
                  </a:cubicBezTo>
                  <a:cubicBezTo>
                    <a:pt x="4215" y="2881"/>
                    <a:pt x="4322" y="3012"/>
                    <a:pt x="4358" y="3155"/>
                  </a:cubicBezTo>
                  <a:cubicBezTo>
                    <a:pt x="4382" y="3274"/>
                    <a:pt x="4370" y="3381"/>
                    <a:pt x="4310" y="3489"/>
                  </a:cubicBezTo>
                  <a:cubicBezTo>
                    <a:pt x="4310" y="3310"/>
                    <a:pt x="4251" y="3155"/>
                    <a:pt x="4120" y="3036"/>
                  </a:cubicBezTo>
                  <a:cubicBezTo>
                    <a:pt x="3989" y="3155"/>
                    <a:pt x="3918" y="3310"/>
                    <a:pt x="3929" y="3477"/>
                  </a:cubicBezTo>
                  <a:close/>
                  <a:moveTo>
                    <a:pt x="4120" y="5215"/>
                  </a:moveTo>
                  <a:cubicBezTo>
                    <a:pt x="4251" y="5096"/>
                    <a:pt x="4322" y="4941"/>
                    <a:pt x="4310" y="4763"/>
                  </a:cubicBezTo>
                  <a:cubicBezTo>
                    <a:pt x="4370" y="4870"/>
                    <a:pt x="4382" y="4977"/>
                    <a:pt x="4358" y="5096"/>
                  </a:cubicBezTo>
                  <a:cubicBezTo>
                    <a:pt x="4322" y="5239"/>
                    <a:pt x="4203" y="5370"/>
                    <a:pt x="4156" y="5644"/>
                  </a:cubicBezTo>
                  <a:cubicBezTo>
                    <a:pt x="4144" y="5715"/>
                    <a:pt x="4132" y="5786"/>
                    <a:pt x="4120" y="5870"/>
                  </a:cubicBezTo>
                  <a:cubicBezTo>
                    <a:pt x="4108" y="5786"/>
                    <a:pt x="4096" y="5715"/>
                    <a:pt x="4084" y="5644"/>
                  </a:cubicBezTo>
                  <a:cubicBezTo>
                    <a:pt x="4025" y="5453"/>
                    <a:pt x="3953" y="5274"/>
                    <a:pt x="3882" y="5096"/>
                  </a:cubicBezTo>
                  <a:cubicBezTo>
                    <a:pt x="3858" y="4977"/>
                    <a:pt x="3870" y="4870"/>
                    <a:pt x="3929" y="4763"/>
                  </a:cubicBezTo>
                  <a:cubicBezTo>
                    <a:pt x="3918" y="4941"/>
                    <a:pt x="3989" y="5096"/>
                    <a:pt x="4120" y="5215"/>
                  </a:cubicBezTo>
                  <a:close/>
                  <a:moveTo>
                    <a:pt x="3227" y="5167"/>
                  </a:moveTo>
                  <a:close/>
                  <a:moveTo>
                    <a:pt x="3346" y="3346"/>
                  </a:moveTo>
                  <a:cubicBezTo>
                    <a:pt x="3334" y="3524"/>
                    <a:pt x="3406" y="3679"/>
                    <a:pt x="3525" y="3798"/>
                  </a:cubicBezTo>
                  <a:cubicBezTo>
                    <a:pt x="3417" y="3762"/>
                    <a:pt x="3322" y="3691"/>
                    <a:pt x="3263" y="3596"/>
                  </a:cubicBezTo>
                  <a:cubicBezTo>
                    <a:pt x="3191" y="3417"/>
                    <a:pt x="3108" y="3239"/>
                    <a:pt x="3013" y="3072"/>
                  </a:cubicBezTo>
                  <a:cubicBezTo>
                    <a:pt x="2977" y="3012"/>
                    <a:pt x="2929" y="2953"/>
                    <a:pt x="2882" y="2881"/>
                  </a:cubicBezTo>
                  <a:cubicBezTo>
                    <a:pt x="2941" y="2941"/>
                    <a:pt x="3013" y="2977"/>
                    <a:pt x="3060" y="3024"/>
                  </a:cubicBezTo>
                  <a:cubicBezTo>
                    <a:pt x="3239" y="3108"/>
                    <a:pt x="3417" y="3191"/>
                    <a:pt x="3596" y="3262"/>
                  </a:cubicBezTo>
                  <a:cubicBezTo>
                    <a:pt x="3691" y="3322"/>
                    <a:pt x="3763" y="3417"/>
                    <a:pt x="3798" y="3524"/>
                  </a:cubicBezTo>
                  <a:cubicBezTo>
                    <a:pt x="3679" y="3405"/>
                    <a:pt x="3513" y="3346"/>
                    <a:pt x="3346" y="3346"/>
                  </a:cubicBezTo>
                  <a:close/>
                  <a:moveTo>
                    <a:pt x="3787" y="4715"/>
                  </a:moveTo>
                  <a:cubicBezTo>
                    <a:pt x="3763" y="4822"/>
                    <a:pt x="3691" y="4917"/>
                    <a:pt x="3596" y="4977"/>
                  </a:cubicBezTo>
                  <a:cubicBezTo>
                    <a:pt x="3406" y="5048"/>
                    <a:pt x="3239" y="5132"/>
                    <a:pt x="3060" y="5215"/>
                  </a:cubicBezTo>
                  <a:cubicBezTo>
                    <a:pt x="3001" y="5263"/>
                    <a:pt x="2941" y="5298"/>
                    <a:pt x="2870" y="5358"/>
                  </a:cubicBezTo>
                  <a:cubicBezTo>
                    <a:pt x="2929" y="5286"/>
                    <a:pt x="2977" y="5227"/>
                    <a:pt x="3013" y="5167"/>
                  </a:cubicBezTo>
                  <a:cubicBezTo>
                    <a:pt x="3096" y="5001"/>
                    <a:pt x="3179" y="4822"/>
                    <a:pt x="3251" y="4643"/>
                  </a:cubicBezTo>
                  <a:cubicBezTo>
                    <a:pt x="3310" y="4536"/>
                    <a:pt x="3417" y="4465"/>
                    <a:pt x="3525" y="4441"/>
                  </a:cubicBezTo>
                  <a:cubicBezTo>
                    <a:pt x="3406" y="4560"/>
                    <a:pt x="3334" y="4715"/>
                    <a:pt x="3346" y="4882"/>
                  </a:cubicBezTo>
                  <a:cubicBezTo>
                    <a:pt x="3513" y="4905"/>
                    <a:pt x="3679" y="4834"/>
                    <a:pt x="3798" y="4715"/>
                  </a:cubicBezTo>
                  <a:close/>
                  <a:moveTo>
                    <a:pt x="2751" y="4012"/>
                  </a:moveTo>
                  <a:close/>
                  <a:moveTo>
                    <a:pt x="2596" y="4084"/>
                  </a:moveTo>
                  <a:cubicBezTo>
                    <a:pt x="2786" y="4024"/>
                    <a:pt x="2965" y="3965"/>
                    <a:pt x="3144" y="3881"/>
                  </a:cubicBezTo>
                  <a:cubicBezTo>
                    <a:pt x="3263" y="3858"/>
                    <a:pt x="3370" y="3881"/>
                    <a:pt x="3477" y="3929"/>
                  </a:cubicBezTo>
                  <a:cubicBezTo>
                    <a:pt x="3310" y="3929"/>
                    <a:pt x="3144" y="4001"/>
                    <a:pt x="3025" y="4120"/>
                  </a:cubicBezTo>
                  <a:cubicBezTo>
                    <a:pt x="3144" y="4251"/>
                    <a:pt x="3310" y="4322"/>
                    <a:pt x="3477" y="4310"/>
                  </a:cubicBezTo>
                  <a:cubicBezTo>
                    <a:pt x="3370" y="4370"/>
                    <a:pt x="3263" y="4382"/>
                    <a:pt x="3144" y="4358"/>
                  </a:cubicBezTo>
                  <a:cubicBezTo>
                    <a:pt x="2965" y="4286"/>
                    <a:pt x="2786" y="4215"/>
                    <a:pt x="2608" y="4155"/>
                  </a:cubicBezTo>
                  <a:cubicBezTo>
                    <a:pt x="2525" y="4143"/>
                    <a:pt x="2453" y="4132"/>
                    <a:pt x="2382" y="4120"/>
                  </a:cubicBezTo>
                  <a:cubicBezTo>
                    <a:pt x="2453" y="4108"/>
                    <a:pt x="2536" y="4096"/>
                    <a:pt x="2608" y="4084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26"/>
            <p:cNvSpPr/>
            <p:nvPr/>
          </p:nvSpPr>
          <p:spPr>
            <a:xfrm>
              <a:off x="5014900" y="757375"/>
              <a:ext cx="206900" cy="207175"/>
            </a:xfrm>
            <a:custGeom>
              <a:avLst/>
              <a:gdLst/>
              <a:ahLst/>
              <a:cxnLst/>
              <a:rect l="l" t="t" r="r" b="b"/>
              <a:pathLst>
                <a:path w="8276" h="8287" extrusionOk="0">
                  <a:moveTo>
                    <a:pt x="1" y="4132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86" y="4334"/>
                    <a:pt x="501" y="4322"/>
                    <a:pt x="465" y="4739"/>
                  </a:cubicBezTo>
                  <a:cubicBezTo>
                    <a:pt x="691" y="4536"/>
                    <a:pt x="953" y="4655"/>
                    <a:pt x="1132" y="4310"/>
                  </a:cubicBezTo>
                  <a:lnTo>
                    <a:pt x="1132" y="4310"/>
                  </a:lnTo>
                  <a:cubicBezTo>
                    <a:pt x="1060" y="4477"/>
                    <a:pt x="822" y="4560"/>
                    <a:pt x="1024" y="4977"/>
                  </a:cubicBezTo>
                  <a:cubicBezTo>
                    <a:pt x="1036" y="4763"/>
                    <a:pt x="1132" y="4810"/>
                    <a:pt x="1227" y="4667"/>
                  </a:cubicBezTo>
                  <a:cubicBezTo>
                    <a:pt x="1358" y="4858"/>
                    <a:pt x="1715" y="4905"/>
                    <a:pt x="1786" y="4655"/>
                  </a:cubicBezTo>
                  <a:cubicBezTo>
                    <a:pt x="1536" y="4751"/>
                    <a:pt x="1465" y="4560"/>
                    <a:pt x="1477" y="4429"/>
                  </a:cubicBezTo>
                  <a:cubicBezTo>
                    <a:pt x="1477" y="4382"/>
                    <a:pt x="1489" y="4334"/>
                    <a:pt x="1525" y="4310"/>
                  </a:cubicBezTo>
                  <a:cubicBezTo>
                    <a:pt x="1560" y="4263"/>
                    <a:pt x="1667" y="4227"/>
                    <a:pt x="1727" y="4263"/>
                  </a:cubicBezTo>
                  <a:cubicBezTo>
                    <a:pt x="1775" y="4310"/>
                    <a:pt x="1751" y="4417"/>
                    <a:pt x="1644" y="4382"/>
                  </a:cubicBezTo>
                  <a:cubicBezTo>
                    <a:pt x="1715" y="4501"/>
                    <a:pt x="1894" y="4453"/>
                    <a:pt x="1894" y="4322"/>
                  </a:cubicBezTo>
                  <a:cubicBezTo>
                    <a:pt x="1906" y="4310"/>
                    <a:pt x="1906" y="4286"/>
                    <a:pt x="1894" y="4274"/>
                  </a:cubicBezTo>
                  <a:cubicBezTo>
                    <a:pt x="1894" y="4274"/>
                    <a:pt x="1894" y="4274"/>
                    <a:pt x="1894" y="4263"/>
                  </a:cubicBezTo>
                  <a:cubicBezTo>
                    <a:pt x="1894" y="4227"/>
                    <a:pt x="1870" y="4203"/>
                    <a:pt x="1834" y="4179"/>
                  </a:cubicBezTo>
                  <a:cubicBezTo>
                    <a:pt x="2144" y="4120"/>
                    <a:pt x="2465" y="4144"/>
                    <a:pt x="2751" y="4251"/>
                  </a:cubicBezTo>
                  <a:lnTo>
                    <a:pt x="2751" y="4251"/>
                  </a:lnTo>
                  <a:cubicBezTo>
                    <a:pt x="1870" y="4036"/>
                    <a:pt x="2156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5" y="4989"/>
                    <a:pt x="2132" y="4929"/>
                  </a:cubicBezTo>
                  <a:cubicBezTo>
                    <a:pt x="2417" y="4798"/>
                    <a:pt x="2310" y="4513"/>
                    <a:pt x="2417" y="4417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37" y="4465"/>
                    <a:pt x="2644" y="4322"/>
                    <a:pt x="2787" y="4322"/>
                  </a:cubicBezTo>
                  <a:cubicBezTo>
                    <a:pt x="2989" y="4334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310"/>
                    <a:pt x="3668" y="4346"/>
                    <a:pt x="3620" y="4394"/>
                  </a:cubicBezTo>
                  <a:cubicBezTo>
                    <a:pt x="3203" y="4465"/>
                    <a:pt x="3179" y="4810"/>
                    <a:pt x="3037" y="4953"/>
                  </a:cubicBezTo>
                  <a:cubicBezTo>
                    <a:pt x="2941" y="5060"/>
                    <a:pt x="2775" y="5025"/>
                    <a:pt x="2787" y="4858"/>
                  </a:cubicBezTo>
                  <a:cubicBezTo>
                    <a:pt x="2656" y="4905"/>
                    <a:pt x="2608" y="5001"/>
                    <a:pt x="2715" y="5156"/>
                  </a:cubicBezTo>
                  <a:cubicBezTo>
                    <a:pt x="2572" y="5156"/>
                    <a:pt x="2441" y="4882"/>
                    <a:pt x="2156" y="4977"/>
                  </a:cubicBezTo>
                  <a:cubicBezTo>
                    <a:pt x="2036" y="5025"/>
                    <a:pt x="1917" y="5132"/>
                    <a:pt x="1798" y="5358"/>
                  </a:cubicBezTo>
                  <a:cubicBezTo>
                    <a:pt x="1810" y="5346"/>
                    <a:pt x="1822" y="5334"/>
                    <a:pt x="1834" y="5322"/>
                  </a:cubicBezTo>
                  <a:lnTo>
                    <a:pt x="1798" y="5358"/>
                  </a:lnTo>
                  <a:cubicBezTo>
                    <a:pt x="2179" y="4977"/>
                    <a:pt x="2596" y="5810"/>
                    <a:pt x="3072" y="5036"/>
                  </a:cubicBezTo>
                  <a:lnTo>
                    <a:pt x="3072" y="5036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91"/>
                    <a:pt x="2477" y="5656"/>
                    <a:pt x="2453" y="5620"/>
                  </a:cubicBezTo>
                  <a:lnTo>
                    <a:pt x="2453" y="5620"/>
                  </a:lnTo>
                  <a:lnTo>
                    <a:pt x="2429" y="5596"/>
                  </a:lnTo>
                  <a:cubicBezTo>
                    <a:pt x="2334" y="5501"/>
                    <a:pt x="2167" y="5596"/>
                    <a:pt x="2203" y="5727"/>
                  </a:cubicBezTo>
                  <a:cubicBezTo>
                    <a:pt x="2263" y="5632"/>
                    <a:pt x="2358" y="5691"/>
                    <a:pt x="2346" y="5751"/>
                  </a:cubicBezTo>
                  <a:cubicBezTo>
                    <a:pt x="2322" y="5822"/>
                    <a:pt x="2227" y="5870"/>
                    <a:pt x="2167" y="5870"/>
                  </a:cubicBezTo>
                  <a:cubicBezTo>
                    <a:pt x="2132" y="5870"/>
                    <a:pt x="2084" y="5846"/>
                    <a:pt x="2048" y="5810"/>
                  </a:cubicBezTo>
                  <a:cubicBezTo>
                    <a:pt x="1894" y="5715"/>
                    <a:pt x="1941" y="5477"/>
                    <a:pt x="2108" y="5441"/>
                  </a:cubicBezTo>
                  <a:cubicBezTo>
                    <a:pt x="1882" y="5310"/>
                    <a:pt x="1667" y="5584"/>
                    <a:pt x="1715" y="5822"/>
                  </a:cubicBezTo>
                  <a:cubicBezTo>
                    <a:pt x="1536" y="5787"/>
                    <a:pt x="1513" y="5894"/>
                    <a:pt x="1346" y="5751"/>
                  </a:cubicBezTo>
                  <a:cubicBezTo>
                    <a:pt x="1489" y="6179"/>
                    <a:pt x="1727" y="6072"/>
                    <a:pt x="1894" y="6144"/>
                  </a:cubicBezTo>
                  <a:lnTo>
                    <a:pt x="1894" y="6144"/>
                  </a:lnTo>
                  <a:cubicBezTo>
                    <a:pt x="1525" y="6025"/>
                    <a:pt x="1417" y="6299"/>
                    <a:pt x="1120" y="6310"/>
                  </a:cubicBezTo>
                  <a:cubicBezTo>
                    <a:pt x="1429" y="6572"/>
                    <a:pt x="1632" y="6358"/>
                    <a:pt x="1858" y="6287"/>
                  </a:cubicBezTo>
                  <a:lnTo>
                    <a:pt x="1858" y="6287"/>
                  </a:lnTo>
                  <a:cubicBezTo>
                    <a:pt x="1310" y="6501"/>
                    <a:pt x="1429" y="6810"/>
                    <a:pt x="1215" y="7072"/>
                  </a:cubicBezTo>
                  <a:cubicBezTo>
                    <a:pt x="1477" y="6846"/>
                    <a:pt x="1775" y="6977"/>
                    <a:pt x="2001" y="6429"/>
                  </a:cubicBezTo>
                  <a:lnTo>
                    <a:pt x="2001" y="6429"/>
                  </a:lnTo>
                  <a:cubicBezTo>
                    <a:pt x="1917" y="6644"/>
                    <a:pt x="1703" y="6846"/>
                    <a:pt x="1965" y="7156"/>
                  </a:cubicBezTo>
                  <a:cubicBezTo>
                    <a:pt x="1989" y="6858"/>
                    <a:pt x="2251" y="6751"/>
                    <a:pt x="2144" y="6394"/>
                  </a:cubicBezTo>
                  <a:lnTo>
                    <a:pt x="2144" y="6394"/>
                  </a:lnTo>
                  <a:cubicBezTo>
                    <a:pt x="2215" y="6560"/>
                    <a:pt x="2096" y="6787"/>
                    <a:pt x="2537" y="6941"/>
                  </a:cubicBezTo>
                  <a:cubicBezTo>
                    <a:pt x="2382" y="6775"/>
                    <a:pt x="2501" y="6739"/>
                    <a:pt x="2465" y="6572"/>
                  </a:cubicBezTo>
                  <a:cubicBezTo>
                    <a:pt x="2691" y="6620"/>
                    <a:pt x="2977" y="6406"/>
                    <a:pt x="2846" y="6168"/>
                  </a:cubicBezTo>
                  <a:cubicBezTo>
                    <a:pt x="2798" y="6346"/>
                    <a:pt x="2572" y="6382"/>
                    <a:pt x="2465" y="6227"/>
                  </a:cubicBezTo>
                  <a:cubicBezTo>
                    <a:pt x="2441" y="6203"/>
                    <a:pt x="2417" y="6156"/>
                    <a:pt x="2417" y="6108"/>
                  </a:cubicBezTo>
                  <a:cubicBezTo>
                    <a:pt x="2417" y="6048"/>
                    <a:pt x="2465" y="5953"/>
                    <a:pt x="2525" y="5941"/>
                  </a:cubicBezTo>
                  <a:cubicBezTo>
                    <a:pt x="2596" y="5929"/>
                    <a:pt x="2656" y="6025"/>
                    <a:pt x="2560" y="6072"/>
                  </a:cubicBezTo>
                  <a:cubicBezTo>
                    <a:pt x="2691" y="6108"/>
                    <a:pt x="2787" y="5953"/>
                    <a:pt x="2691" y="5858"/>
                  </a:cubicBezTo>
                  <a:cubicBezTo>
                    <a:pt x="2679" y="5846"/>
                    <a:pt x="2668" y="5834"/>
                    <a:pt x="2656" y="5822"/>
                  </a:cubicBezTo>
                  <a:lnTo>
                    <a:pt x="2656" y="5822"/>
                  </a:lnTo>
                  <a:cubicBezTo>
                    <a:pt x="2620" y="5810"/>
                    <a:pt x="2584" y="5798"/>
                    <a:pt x="2548" y="5810"/>
                  </a:cubicBezTo>
                  <a:cubicBezTo>
                    <a:pt x="2715" y="5548"/>
                    <a:pt x="2965" y="5346"/>
                    <a:pt x="3239" y="5215"/>
                  </a:cubicBezTo>
                  <a:lnTo>
                    <a:pt x="3239" y="5215"/>
                  </a:lnTo>
                  <a:cubicBezTo>
                    <a:pt x="2465" y="5691"/>
                    <a:pt x="3287" y="6108"/>
                    <a:pt x="2918" y="6489"/>
                  </a:cubicBezTo>
                  <a:cubicBezTo>
                    <a:pt x="2929" y="6477"/>
                    <a:pt x="2941" y="6465"/>
                    <a:pt x="2953" y="6453"/>
                  </a:cubicBezTo>
                  <a:cubicBezTo>
                    <a:pt x="2941" y="6465"/>
                    <a:pt x="2929" y="6477"/>
                    <a:pt x="2918" y="6489"/>
                  </a:cubicBezTo>
                  <a:cubicBezTo>
                    <a:pt x="3144" y="6358"/>
                    <a:pt x="3251" y="6251"/>
                    <a:pt x="3287" y="6132"/>
                  </a:cubicBezTo>
                  <a:cubicBezTo>
                    <a:pt x="3394" y="5834"/>
                    <a:pt x="3108" y="5715"/>
                    <a:pt x="3120" y="5572"/>
                  </a:cubicBezTo>
                  <a:cubicBezTo>
                    <a:pt x="3263" y="5679"/>
                    <a:pt x="3370" y="5632"/>
                    <a:pt x="3418" y="5501"/>
                  </a:cubicBezTo>
                  <a:cubicBezTo>
                    <a:pt x="3239" y="5513"/>
                    <a:pt x="3215" y="5334"/>
                    <a:pt x="3310" y="5251"/>
                  </a:cubicBezTo>
                  <a:cubicBezTo>
                    <a:pt x="3465" y="5108"/>
                    <a:pt x="3811" y="5072"/>
                    <a:pt x="3882" y="4667"/>
                  </a:cubicBezTo>
                  <a:cubicBezTo>
                    <a:pt x="3930" y="4620"/>
                    <a:pt x="3965" y="4560"/>
                    <a:pt x="3989" y="4501"/>
                  </a:cubicBezTo>
                  <a:cubicBezTo>
                    <a:pt x="3977" y="4560"/>
                    <a:pt x="3953" y="4632"/>
                    <a:pt x="3941" y="4703"/>
                  </a:cubicBezTo>
                  <a:cubicBezTo>
                    <a:pt x="3715" y="5036"/>
                    <a:pt x="3930" y="5298"/>
                    <a:pt x="3941" y="5501"/>
                  </a:cubicBezTo>
                  <a:cubicBezTo>
                    <a:pt x="3941" y="5644"/>
                    <a:pt x="3811" y="5751"/>
                    <a:pt x="3703" y="5608"/>
                  </a:cubicBezTo>
                  <a:cubicBezTo>
                    <a:pt x="3644" y="5739"/>
                    <a:pt x="3680" y="5846"/>
                    <a:pt x="3858" y="5870"/>
                  </a:cubicBezTo>
                  <a:cubicBezTo>
                    <a:pt x="3763" y="5977"/>
                    <a:pt x="3477" y="5870"/>
                    <a:pt x="3334" y="6144"/>
                  </a:cubicBezTo>
                  <a:cubicBezTo>
                    <a:pt x="3275" y="6322"/>
                    <a:pt x="3287" y="6501"/>
                    <a:pt x="3346" y="6668"/>
                  </a:cubicBezTo>
                  <a:lnTo>
                    <a:pt x="3346" y="6668"/>
                  </a:lnTo>
                  <a:cubicBezTo>
                    <a:pt x="3346" y="6132"/>
                    <a:pt x="4227" y="6418"/>
                    <a:pt x="4025" y="5537"/>
                  </a:cubicBezTo>
                  <a:lnTo>
                    <a:pt x="4025" y="5537"/>
                  </a:lnTo>
                  <a:cubicBezTo>
                    <a:pt x="4132" y="5822"/>
                    <a:pt x="4156" y="6144"/>
                    <a:pt x="4096" y="6453"/>
                  </a:cubicBezTo>
                  <a:cubicBezTo>
                    <a:pt x="4072" y="6418"/>
                    <a:pt x="4037" y="6394"/>
                    <a:pt x="4001" y="6394"/>
                  </a:cubicBezTo>
                  <a:lnTo>
                    <a:pt x="3989" y="6394"/>
                  </a:lnTo>
                  <a:cubicBezTo>
                    <a:pt x="3977" y="6382"/>
                    <a:pt x="3965" y="6382"/>
                    <a:pt x="3953" y="6394"/>
                  </a:cubicBezTo>
                  <a:cubicBezTo>
                    <a:pt x="3822" y="6394"/>
                    <a:pt x="3775" y="6572"/>
                    <a:pt x="3894" y="6644"/>
                  </a:cubicBezTo>
                  <a:cubicBezTo>
                    <a:pt x="3858" y="6537"/>
                    <a:pt x="3965" y="6513"/>
                    <a:pt x="4001" y="6560"/>
                  </a:cubicBezTo>
                  <a:cubicBezTo>
                    <a:pt x="4049" y="6620"/>
                    <a:pt x="4001" y="6727"/>
                    <a:pt x="3965" y="6763"/>
                  </a:cubicBezTo>
                  <a:cubicBezTo>
                    <a:pt x="3930" y="6799"/>
                    <a:pt x="3894" y="6810"/>
                    <a:pt x="3846" y="6810"/>
                  </a:cubicBezTo>
                  <a:cubicBezTo>
                    <a:pt x="3715" y="6822"/>
                    <a:pt x="3513" y="6739"/>
                    <a:pt x="3620" y="6501"/>
                  </a:cubicBezTo>
                  <a:cubicBezTo>
                    <a:pt x="3370" y="6572"/>
                    <a:pt x="3406" y="6930"/>
                    <a:pt x="3608" y="7061"/>
                  </a:cubicBezTo>
                  <a:cubicBezTo>
                    <a:pt x="3453" y="7156"/>
                    <a:pt x="3513" y="7251"/>
                    <a:pt x="3299" y="7263"/>
                  </a:cubicBezTo>
                  <a:cubicBezTo>
                    <a:pt x="3703" y="7465"/>
                    <a:pt x="3799" y="7215"/>
                    <a:pt x="3965" y="7156"/>
                  </a:cubicBezTo>
                  <a:lnTo>
                    <a:pt x="3965" y="7156"/>
                  </a:lnTo>
                  <a:cubicBezTo>
                    <a:pt x="3620" y="7334"/>
                    <a:pt x="3739" y="7608"/>
                    <a:pt x="3537" y="7823"/>
                  </a:cubicBezTo>
                  <a:cubicBezTo>
                    <a:pt x="3953" y="7787"/>
                    <a:pt x="3941" y="7489"/>
                    <a:pt x="4037" y="7287"/>
                  </a:cubicBezTo>
                  <a:lnTo>
                    <a:pt x="4037" y="7287"/>
                  </a:lnTo>
                  <a:cubicBezTo>
                    <a:pt x="3799" y="7823"/>
                    <a:pt x="4108" y="7953"/>
                    <a:pt x="4144" y="8287"/>
                  </a:cubicBezTo>
                  <a:cubicBezTo>
                    <a:pt x="4168" y="7953"/>
                    <a:pt x="4477" y="7823"/>
                    <a:pt x="4239" y="7287"/>
                  </a:cubicBezTo>
                  <a:lnTo>
                    <a:pt x="4239" y="7287"/>
                  </a:lnTo>
                  <a:cubicBezTo>
                    <a:pt x="4346" y="7489"/>
                    <a:pt x="4334" y="7787"/>
                    <a:pt x="4739" y="7823"/>
                  </a:cubicBezTo>
                  <a:cubicBezTo>
                    <a:pt x="4537" y="7596"/>
                    <a:pt x="4656" y="7334"/>
                    <a:pt x="4322" y="7156"/>
                  </a:cubicBezTo>
                  <a:lnTo>
                    <a:pt x="4322" y="7156"/>
                  </a:lnTo>
                  <a:cubicBezTo>
                    <a:pt x="4489" y="7215"/>
                    <a:pt x="4573" y="7465"/>
                    <a:pt x="4977" y="7263"/>
                  </a:cubicBezTo>
                  <a:cubicBezTo>
                    <a:pt x="4763" y="7251"/>
                    <a:pt x="4811" y="7156"/>
                    <a:pt x="4668" y="7061"/>
                  </a:cubicBezTo>
                  <a:cubicBezTo>
                    <a:pt x="4870" y="6930"/>
                    <a:pt x="4906" y="6572"/>
                    <a:pt x="4656" y="6501"/>
                  </a:cubicBezTo>
                  <a:cubicBezTo>
                    <a:pt x="4763" y="6739"/>
                    <a:pt x="4561" y="6822"/>
                    <a:pt x="4442" y="6810"/>
                  </a:cubicBezTo>
                  <a:cubicBezTo>
                    <a:pt x="4394" y="6810"/>
                    <a:pt x="4346" y="6799"/>
                    <a:pt x="4311" y="6763"/>
                  </a:cubicBezTo>
                  <a:cubicBezTo>
                    <a:pt x="4275" y="6727"/>
                    <a:pt x="4227" y="6608"/>
                    <a:pt x="4275" y="6560"/>
                  </a:cubicBezTo>
                  <a:cubicBezTo>
                    <a:pt x="4311" y="6513"/>
                    <a:pt x="4418" y="6537"/>
                    <a:pt x="4382" y="6644"/>
                  </a:cubicBezTo>
                  <a:cubicBezTo>
                    <a:pt x="4394" y="6632"/>
                    <a:pt x="4418" y="6620"/>
                    <a:pt x="4430" y="6608"/>
                  </a:cubicBezTo>
                  <a:cubicBezTo>
                    <a:pt x="4465" y="6560"/>
                    <a:pt x="4465" y="6477"/>
                    <a:pt x="4430" y="6429"/>
                  </a:cubicBezTo>
                  <a:cubicBezTo>
                    <a:pt x="4394" y="6406"/>
                    <a:pt x="4358" y="6394"/>
                    <a:pt x="4322" y="6394"/>
                  </a:cubicBezTo>
                  <a:cubicBezTo>
                    <a:pt x="4311" y="6382"/>
                    <a:pt x="4299" y="6382"/>
                    <a:pt x="4287" y="6394"/>
                  </a:cubicBezTo>
                  <a:lnTo>
                    <a:pt x="4275" y="6394"/>
                  </a:lnTo>
                  <a:cubicBezTo>
                    <a:pt x="4239" y="6394"/>
                    <a:pt x="4203" y="6418"/>
                    <a:pt x="4192" y="6453"/>
                  </a:cubicBezTo>
                  <a:cubicBezTo>
                    <a:pt x="4132" y="6144"/>
                    <a:pt x="4156" y="5822"/>
                    <a:pt x="4251" y="5537"/>
                  </a:cubicBezTo>
                  <a:cubicBezTo>
                    <a:pt x="4049" y="6418"/>
                    <a:pt x="4918" y="6132"/>
                    <a:pt x="4930" y="6668"/>
                  </a:cubicBezTo>
                  <a:lnTo>
                    <a:pt x="4930" y="6620"/>
                  </a:lnTo>
                  <a:lnTo>
                    <a:pt x="4930" y="6668"/>
                  </a:lnTo>
                  <a:cubicBezTo>
                    <a:pt x="5001" y="6418"/>
                    <a:pt x="5001" y="6263"/>
                    <a:pt x="4942" y="6156"/>
                  </a:cubicBezTo>
                  <a:cubicBezTo>
                    <a:pt x="4811" y="5882"/>
                    <a:pt x="4525" y="5977"/>
                    <a:pt x="4430" y="5870"/>
                  </a:cubicBezTo>
                  <a:cubicBezTo>
                    <a:pt x="4596" y="5846"/>
                    <a:pt x="4644" y="5751"/>
                    <a:pt x="4573" y="5608"/>
                  </a:cubicBezTo>
                  <a:cubicBezTo>
                    <a:pt x="4465" y="5751"/>
                    <a:pt x="4322" y="5644"/>
                    <a:pt x="4322" y="5513"/>
                  </a:cubicBezTo>
                  <a:cubicBezTo>
                    <a:pt x="4322" y="5298"/>
                    <a:pt x="4549" y="5036"/>
                    <a:pt x="4322" y="4703"/>
                  </a:cubicBezTo>
                  <a:cubicBezTo>
                    <a:pt x="4311" y="4632"/>
                    <a:pt x="4299" y="4560"/>
                    <a:pt x="4275" y="4501"/>
                  </a:cubicBezTo>
                  <a:cubicBezTo>
                    <a:pt x="4311" y="4560"/>
                    <a:pt x="4346" y="4620"/>
                    <a:pt x="4394" y="4679"/>
                  </a:cubicBezTo>
                  <a:cubicBezTo>
                    <a:pt x="4465" y="5084"/>
                    <a:pt x="4811" y="5108"/>
                    <a:pt x="4954" y="5251"/>
                  </a:cubicBezTo>
                  <a:cubicBezTo>
                    <a:pt x="5061" y="5346"/>
                    <a:pt x="5025" y="5513"/>
                    <a:pt x="4858" y="5501"/>
                  </a:cubicBezTo>
                  <a:cubicBezTo>
                    <a:pt x="4906" y="5632"/>
                    <a:pt x="5001" y="5679"/>
                    <a:pt x="5156" y="5572"/>
                  </a:cubicBezTo>
                  <a:cubicBezTo>
                    <a:pt x="5156" y="5715"/>
                    <a:pt x="4882" y="5846"/>
                    <a:pt x="4989" y="6132"/>
                  </a:cubicBezTo>
                  <a:cubicBezTo>
                    <a:pt x="5025" y="6251"/>
                    <a:pt x="5132" y="6370"/>
                    <a:pt x="5358" y="6489"/>
                  </a:cubicBezTo>
                  <a:lnTo>
                    <a:pt x="5358" y="6489"/>
                  </a:lnTo>
                  <a:cubicBezTo>
                    <a:pt x="4989" y="6108"/>
                    <a:pt x="5811" y="5691"/>
                    <a:pt x="5037" y="5215"/>
                  </a:cubicBezTo>
                  <a:lnTo>
                    <a:pt x="5037" y="5215"/>
                  </a:lnTo>
                  <a:cubicBezTo>
                    <a:pt x="5323" y="5346"/>
                    <a:pt x="5561" y="5560"/>
                    <a:pt x="5739" y="5810"/>
                  </a:cubicBezTo>
                  <a:cubicBezTo>
                    <a:pt x="5692" y="5810"/>
                    <a:pt x="5656" y="5810"/>
                    <a:pt x="5632" y="5834"/>
                  </a:cubicBezTo>
                  <a:lnTo>
                    <a:pt x="5620" y="5834"/>
                  </a:lnTo>
                  <a:cubicBezTo>
                    <a:pt x="5608" y="5834"/>
                    <a:pt x="5596" y="5846"/>
                    <a:pt x="5585" y="5858"/>
                  </a:cubicBezTo>
                  <a:cubicBezTo>
                    <a:pt x="5537" y="5918"/>
                    <a:pt x="5537" y="6001"/>
                    <a:pt x="5585" y="6048"/>
                  </a:cubicBezTo>
                  <a:cubicBezTo>
                    <a:pt x="5620" y="6072"/>
                    <a:pt x="5656" y="6084"/>
                    <a:pt x="5692" y="6084"/>
                  </a:cubicBezTo>
                  <a:cubicBezTo>
                    <a:pt x="5704" y="6084"/>
                    <a:pt x="5716" y="6084"/>
                    <a:pt x="5716" y="6084"/>
                  </a:cubicBezTo>
                  <a:cubicBezTo>
                    <a:pt x="5620" y="6025"/>
                    <a:pt x="5680" y="5941"/>
                    <a:pt x="5739" y="5953"/>
                  </a:cubicBezTo>
                  <a:cubicBezTo>
                    <a:pt x="5811" y="5953"/>
                    <a:pt x="5858" y="6060"/>
                    <a:pt x="5858" y="6120"/>
                  </a:cubicBezTo>
                  <a:cubicBezTo>
                    <a:pt x="5858" y="6168"/>
                    <a:pt x="5835" y="6203"/>
                    <a:pt x="5799" y="6239"/>
                  </a:cubicBezTo>
                  <a:cubicBezTo>
                    <a:pt x="5704" y="6394"/>
                    <a:pt x="5477" y="6358"/>
                    <a:pt x="5430" y="6179"/>
                  </a:cubicBezTo>
                  <a:cubicBezTo>
                    <a:pt x="5299" y="6418"/>
                    <a:pt x="5585" y="6632"/>
                    <a:pt x="5811" y="6584"/>
                  </a:cubicBezTo>
                  <a:cubicBezTo>
                    <a:pt x="5775" y="6751"/>
                    <a:pt x="5882" y="6787"/>
                    <a:pt x="5739" y="6953"/>
                  </a:cubicBezTo>
                  <a:cubicBezTo>
                    <a:pt x="6168" y="6799"/>
                    <a:pt x="6061" y="6560"/>
                    <a:pt x="6132" y="6406"/>
                  </a:cubicBezTo>
                  <a:lnTo>
                    <a:pt x="6132" y="6406"/>
                  </a:lnTo>
                  <a:cubicBezTo>
                    <a:pt x="6013" y="6763"/>
                    <a:pt x="6287" y="6870"/>
                    <a:pt x="6299" y="7168"/>
                  </a:cubicBezTo>
                  <a:cubicBezTo>
                    <a:pt x="6561" y="6858"/>
                    <a:pt x="6347" y="6656"/>
                    <a:pt x="6275" y="6441"/>
                  </a:cubicBezTo>
                  <a:lnTo>
                    <a:pt x="6275" y="6441"/>
                  </a:lnTo>
                  <a:cubicBezTo>
                    <a:pt x="6489" y="6977"/>
                    <a:pt x="6799" y="6858"/>
                    <a:pt x="7061" y="7072"/>
                  </a:cubicBezTo>
                  <a:cubicBezTo>
                    <a:pt x="6835" y="6810"/>
                    <a:pt x="6966" y="6513"/>
                    <a:pt x="6418" y="6287"/>
                  </a:cubicBezTo>
                  <a:lnTo>
                    <a:pt x="6418" y="6287"/>
                  </a:lnTo>
                  <a:cubicBezTo>
                    <a:pt x="6632" y="6370"/>
                    <a:pt x="6835" y="6584"/>
                    <a:pt x="7144" y="6322"/>
                  </a:cubicBezTo>
                  <a:cubicBezTo>
                    <a:pt x="6847" y="6310"/>
                    <a:pt x="6739" y="6037"/>
                    <a:pt x="6382" y="6144"/>
                  </a:cubicBezTo>
                  <a:lnTo>
                    <a:pt x="6382" y="6144"/>
                  </a:lnTo>
                  <a:cubicBezTo>
                    <a:pt x="6549" y="6084"/>
                    <a:pt x="6775" y="6191"/>
                    <a:pt x="6930" y="5763"/>
                  </a:cubicBezTo>
                  <a:cubicBezTo>
                    <a:pt x="6763" y="5906"/>
                    <a:pt x="6728" y="5798"/>
                    <a:pt x="6561" y="5822"/>
                  </a:cubicBezTo>
                  <a:cubicBezTo>
                    <a:pt x="6608" y="5596"/>
                    <a:pt x="6394" y="5322"/>
                    <a:pt x="6156" y="5453"/>
                  </a:cubicBezTo>
                  <a:cubicBezTo>
                    <a:pt x="6335" y="5489"/>
                    <a:pt x="6370" y="5727"/>
                    <a:pt x="6216" y="5822"/>
                  </a:cubicBezTo>
                  <a:cubicBezTo>
                    <a:pt x="6192" y="5858"/>
                    <a:pt x="6144" y="5870"/>
                    <a:pt x="6097" y="5882"/>
                  </a:cubicBezTo>
                  <a:cubicBezTo>
                    <a:pt x="6037" y="5882"/>
                    <a:pt x="5930" y="5834"/>
                    <a:pt x="5930" y="5763"/>
                  </a:cubicBezTo>
                  <a:cubicBezTo>
                    <a:pt x="5918" y="5703"/>
                    <a:pt x="6001" y="5644"/>
                    <a:pt x="6061" y="5739"/>
                  </a:cubicBezTo>
                  <a:cubicBezTo>
                    <a:pt x="6061" y="5727"/>
                    <a:pt x="6061" y="5715"/>
                    <a:pt x="6061" y="5715"/>
                  </a:cubicBezTo>
                  <a:cubicBezTo>
                    <a:pt x="6061" y="5667"/>
                    <a:pt x="6049" y="5632"/>
                    <a:pt x="6025" y="5608"/>
                  </a:cubicBezTo>
                  <a:cubicBezTo>
                    <a:pt x="5977" y="5560"/>
                    <a:pt x="5894" y="5560"/>
                    <a:pt x="5835" y="5608"/>
                  </a:cubicBezTo>
                  <a:cubicBezTo>
                    <a:pt x="5823" y="5620"/>
                    <a:pt x="5811" y="5632"/>
                    <a:pt x="5811" y="5644"/>
                  </a:cubicBezTo>
                  <a:lnTo>
                    <a:pt x="5811" y="5644"/>
                  </a:lnTo>
                  <a:cubicBezTo>
                    <a:pt x="5787" y="5679"/>
                    <a:pt x="5775" y="5715"/>
                    <a:pt x="5787" y="5751"/>
                  </a:cubicBezTo>
                  <a:cubicBezTo>
                    <a:pt x="5525" y="5572"/>
                    <a:pt x="5323" y="5334"/>
                    <a:pt x="5192" y="5060"/>
                  </a:cubicBezTo>
                  <a:cubicBezTo>
                    <a:pt x="5668" y="5834"/>
                    <a:pt x="6085" y="5013"/>
                    <a:pt x="6478" y="5382"/>
                  </a:cubicBezTo>
                  <a:cubicBezTo>
                    <a:pt x="6454" y="5370"/>
                    <a:pt x="6442" y="5358"/>
                    <a:pt x="6430" y="5346"/>
                  </a:cubicBezTo>
                  <a:cubicBezTo>
                    <a:pt x="6442" y="5358"/>
                    <a:pt x="6454" y="5370"/>
                    <a:pt x="6478" y="5382"/>
                  </a:cubicBezTo>
                  <a:cubicBezTo>
                    <a:pt x="6347" y="5156"/>
                    <a:pt x="6227" y="5048"/>
                    <a:pt x="6120" y="5013"/>
                  </a:cubicBezTo>
                  <a:cubicBezTo>
                    <a:pt x="5823" y="4905"/>
                    <a:pt x="5692" y="5179"/>
                    <a:pt x="5549" y="5179"/>
                  </a:cubicBezTo>
                  <a:cubicBezTo>
                    <a:pt x="5656" y="5036"/>
                    <a:pt x="5620" y="4929"/>
                    <a:pt x="5477" y="4882"/>
                  </a:cubicBezTo>
                  <a:cubicBezTo>
                    <a:pt x="5489" y="5060"/>
                    <a:pt x="5323" y="5084"/>
                    <a:pt x="5227" y="4977"/>
                  </a:cubicBezTo>
                  <a:cubicBezTo>
                    <a:pt x="5084" y="4834"/>
                    <a:pt x="5061" y="4489"/>
                    <a:pt x="4656" y="4417"/>
                  </a:cubicBezTo>
                  <a:cubicBezTo>
                    <a:pt x="4596" y="4370"/>
                    <a:pt x="4537" y="4334"/>
                    <a:pt x="4477" y="4310"/>
                  </a:cubicBezTo>
                  <a:cubicBezTo>
                    <a:pt x="4549" y="4322"/>
                    <a:pt x="4608" y="4346"/>
                    <a:pt x="4680" y="4346"/>
                  </a:cubicBezTo>
                  <a:cubicBezTo>
                    <a:pt x="5025" y="4584"/>
                    <a:pt x="5287" y="4370"/>
                    <a:pt x="5489" y="4346"/>
                  </a:cubicBezTo>
                  <a:cubicBezTo>
                    <a:pt x="5620" y="4346"/>
                    <a:pt x="5727" y="4489"/>
                    <a:pt x="5585" y="4596"/>
                  </a:cubicBezTo>
                  <a:cubicBezTo>
                    <a:pt x="5727" y="4655"/>
                    <a:pt x="5823" y="4620"/>
                    <a:pt x="5846" y="4441"/>
                  </a:cubicBezTo>
                  <a:cubicBezTo>
                    <a:pt x="5954" y="4536"/>
                    <a:pt x="5846" y="4822"/>
                    <a:pt x="6132" y="4965"/>
                  </a:cubicBezTo>
                  <a:cubicBezTo>
                    <a:pt x="6239" y="5013"/>
                    <a:pt x="6394" y="5013"/>
                    <a:pt x="6644" y="4941"/>
                  </a:cubicBezTo>
                  <a:lnTo>
                    <a:pt x="6644" y="4941"/>
                  </a:lnTo>
                  <a:cubicBezTo>
                    <a:pt x="6108" y="4941"/>
                    <a:pt x="6394" y="4072"/>
                    <a:pt x="5513" y="4274"/>
                  </a:cubicBezTo>
                  <a:lnTo>
                    <a:pt x="5513" y="4274"/>
                  </a:lnTo>
                  <a:cubicBezTo>
                    <a:pt x="5811" y="4167"/>
                    <a:pt x="6132" y="4144"/>
                    <a:pt x="6430" y="4203"/>
                  </a:cubicBezTo>
                  <a:cubicBezTo>
                    <a:pt x="6406" y="4227"/>
                    <a:pt x="6382" y="4263"/>
                    <a:pt x="6370" y="4298"/>
                  </a:cubicBezTo>
                  <a:cubicBezTo>
                    <a:pt x="6370" y="4298"/>
                    <a:pt x="6370" y="4298"/>
                    <a:pt x="6370" y="4298"/>
                  </a:cubicBezTo>
                  <a:cubicBezTo>
                    <a:pt x="6370" y="4322"/>
                    <a:pt x="6370" y="4334"/>
                    <a:pt x="6370" y="4346"/>
                  </a:cubicBezTo>
                  <a:cubicBezTo>
                    <a:pt x="6382" y="4477"/>
                    <a:pt x="6561" y="4524"/>
                    <a:pt x="6620" y="4405"/>
                  </a:cubicBezTo>
                  <a:cubicBezTo>
                    <a:pt x="6513" y="4441"/>
                    <a:pt x="6501" y="4334"/>
                    <a:pt x="6549" y="4286"/>
                  </a:cubicBezTo>
                  <a:cubicBezTo>
                    <a:pt x="6597" y="4251"/>
                    <a:pt x="6704" y="4286"/>
                    <a:pt x="6751" y="4334"/>
                  </a:cubicBezTo>
                  <a:cubicBezTo>
                    <a:pt x="6775" y="4370"/>
                    <a:pt x="6799" y="4405"/>
                    <a:pt x="6799" y="4453"/>
                  </a:cubicBezTo>
                  <a:cubicBezTo>
                    <a:pt x="6799" y="4584"/>
                    <a:pt x="6728" y="4775"/>
                    <a:pt x="6489" y="4679"/>
                  </a:cubicBezTo>
                  <a:cubicBezTo>
                    <a:pt x="6561" y="4929"/>
                    <a:pt x="6918" y="4882"/>
                    <a:pt x="7037" y="4691"/>
                  </a:cubicBezTo>
                  <a:cubicBezTo>
                    <a:pt x="7132" y="4846"/>
                    <a:pt x="7240" y="4786"/>
                    <a:pt x="7251" y="5001"/>
                  </a:cubicBezTo>
                  <a:cubicBezTo>
                    <a:pt x="7454" y="4584"/>
                    <a:pt x="7204" y="4501"/>
                    <a:pt x="7144" y="4334"/>
                  </a:cubicBezTo>
                  <a:lnTo>
                    <a:pt x="7144" y="4334"/>
                  </a:lnTo>
                  <a:cubicBezTo>
                    <a:pt x="7311" y="4679"/>
                    <a:pt x="7585" y="4560"/>
                    <a:pt x="7799" y="4763"/>
                  </a:cubicBezTo>
                  <a:cubicBezTo>
                    <a:pt x="7775" y="4346"/>
                    <a:pt x="7478" y="4358"/>
                    <a:pt x="7263" y="4263"/>
                  </a:cubicBezTo>
                  <a:lnTo>
                    <a:pt x="7263" y="4263"/>
                  </a:lnTo>
                  <a:cubicBezTo>
                    <a:pt x="7811" y="4489"/>
                    <a:pt x="7930" y="4191"/>
                    <a:pt x="8275" y="4155"/>
                  </a:cubicBezTo>
                  <a:cubicBezTo>
                    <a:pt x="7930" y="4132"/>
                    <a:pt x="7811" y="3822"/>
                    <a:pt x="7263" y="4060"/>
                  </a:cubicBezTo>
                  <a:lnTo>
                    <a:pt x="7263" y="4060"/>
                  </a:lnTo>
                  <a:cubicBezTo>
                    <a:pt x="7478" y="3953"/>
                    <a:pt x="7775" y="3965"/>
                    <a:pt x="7799" y="3560"/>
                  </a:cubicBezTo>
                  <a:cubicBezTo>
                    <a:pt x="7585" y="3763"/>
                    <a:pt x="7311" y="3643"/>
                    <a:pt x="7144" y="3977"/>
                  </a:cubicBezTo>
                  <a:lnTo>
                    <a:pt x="7144" y="3977"/>
                  </a:lnTo>
                  <a:cubicBezTo>
                    <a:pt x="7204" y="3822"/>
                    <a:pt x="7454" y="3727"/>
                    <a:pt x="7251" y="3322"/>
                  </a:cubicBezTo>
                  <a:cubicBezTo>
                    <a:pt x="7240" y="3536"/>
                    <a:pt x="7132" y="3489"/>
                    <a:pt x="7037" y="3632"/>
                  </a:cubicBezTo>
                  <a:cubicBezTo>
                    <a:pt x="6918" y="3429"/>
                    <a:pt x="6561" y="3393"/>
                    <a:pt x="6489" y="3643"/>
                  </a:cubicBezTo>
                  <a:cubicBezTo>
                    <a:pt x="6728" y="3536"/>
                    <a:pt x="6811" y="3739"/>
                    <a:pt x="6799" y="3870"/>
                  </a:cubicBezTo>
                  <a:cubicBezTo>
                    <a:pt x="6799" y="3917"/>
                    <a:pt x="6775" y="3953"/>
                    <a:pt x="6751" y="3989"/>
                  </a:cubicBezTo>
                  <a:cubicBezTo>
                    <a:pt x="6704" y="4024"/>
                    <a:pt x="6597" y="4072"/>
                    <a:pt x="6549" y="4024"/>
                  </a:cubicBezTo>
                  <a:cubicBezTo>
                    <a:pt x="6501" y="3989"/>
                    <a:pt x="6513" y="3882"/>
                    <a:pt x="6620" y="3917"/>
                  </a:cubicBezTo>
                  <a:cubicBezTo>
                    <a:pt x="6620" y="3905"/>
                    <a:pt x="6608" y="3882"/>
                    <a:pt x="6597" y="3870"/>
                  </a:cubicBezTo>
                  <a:cubicBezTo>
                    <a:pt x="6549" y="3834"/>
                    <a:pt x="6466" y="3834"/>
                    <a:pt x="6418" y="3870"/>
                  </a:cubicBezTo>
                  <a:cubicBezTo>
                    <a:pt x="6394" y="3905"/>
                    <a:pt x="6370" y="3941"/>
                    <a:pt x="6370" y="3977"/>
                  </a:cubicBezTo>
                  <a:cubicBezTo>
                    <a:pt x="6370" y="3989"/>
                    <a:pt x="6370" y="4001"/>
                    <a:pt x="6370" y="4013"/>
                  </a:cubicBezTo>
                  <a:cubicBezTo>
                    <a:pt x="6370" y="4013"/>
                    <a:pt x="6370" y="4024"/>
                    <a:pt x="6370" y="4024"/>
                  </a:cubicBezTo>
                  <a:cubicBezTo>
                    <a:pt x="6382" y="4060"/>
                    <a:pt x="6406" y="4096"/>
                    <a:pt x="6430" y="4108"/>
                  </a:cubicBezTo>
                  <a:cubicBezTo>
                    <a:pt x="6132" y="4167"/>
                    <a:pt x="5811" y="4144"/>
                    <a:pt x="5525" y="4036"/>
                  </a:cubicBezTo>
                  <a:cubicBezTo>
                    <a:pt x="6418" y="4251"/>
                    <a:pt x="6120" y="3382"/>
                    <a:pt x="6656" y="3370"/>
                  </a:cubicBezTo>
                  <a:lnTo>
                    <a:pt x="6573" y="3370"/>
                  </a:lnTo>
                  <a:cubicBezTo>
                    <a:pt x="6597" y="3370"/>
                    <a:pt x="6608" y="3370"/>
                    <a:pt x="6632" y="3370"/>
                  </a:cubicBezTo>
                  <a:cubicBezTo>
                    <a:pt x="6382" y="3298"/>
                    <a:pt x="6216" y="3298"/>
                    <a:pt x="6108" y="3358"/>
                  </a:cubicBezTo>
                  <a:cubicBezTo>
                    <a:pt x="5835" y="3489"/>
                    <a:pt x="5942" y="3774"/>
                    <a:pt x="5835" y="3870"/>
                  </a:cubicBezTo>
                  <a:cubicBezTo>
                    <a:pt x="5811" y="3703"/>
                    <a:pt x="5704" y="3655"/>
                    <a:pt x="5573" y="3715"/>
                  </a:cubicBezTo>
                  <a:cubicBezTo>
                    <a:pt x="5704" y="3834"/>
                    <a:pt x="5608" y="3977"/>
                    <a:pt x="5465" y="3965"/>
                  </a:cubicBezTo>
                  <a:cubicBezTo>
                    <a:pt x="5263" y="3953"/>
                    <a:pt x="5001" y="3739"/>
                    <a:pt x="4656" y="3965"/>
                  </a:cubicBezTo>
                  <a:cubicBezTo>
                    <a:pt x="4596" y="3977"/>
                    <a:pt x="4525" y="3989"/>
                    <a:pt x="4465" y="4013"/>
                  </a:cubicBezTo>
                  <a:cubicBezTo>
                    <a:pt x="4525" y="3977"/>
                    <a:pt x="4573" y="3941"/>
                    <a:pt x="4632" y="3905"/>
                  </a:cubicBezTo>
                  <a:cubicBezTo>
                    <a:pt x="5037" y="3822"/>
                    <a:pt x="5073" y="3489"/>
                    <a:pt x="5204" y="3334"/>
                  </a:cubicBezTo>
                  <a:cubicBezTo>
                    <a:pt x="5299" y="3239"/>
                    <a:pt x="5477" y="3262"/>
                    <a:pt x="5454" y="3441"/>
                  </a:cubicBezTo>
                  <a:cubicBezTo>
                    <a:pt x="5596" y="3382"/>
                    <a:pt x="5632" y="3286"/>
                    <a:pt x="5525" y="3143"/>
                  </a:cubicBezTo>
                  <a:cubicBezTo>
                    <a:pt x="5680" y="3131"/>
                    <a:pt x="5799" y="3405"/>
                    <a:pt x="6097" y="3310"/>
                  </a:cubicBezTo>
                  <a:cubicBezTo>
                    <a:pt x="6216" y="3274"/>
                    <a:pt x="6323" y="3155"/>
                    <a:pt x="6454" y="2929"/>
                  </a:cubicBezTo>
                  <a:lnTo>
                    <a:pt x="6454" y="2929"/>
                  </a:lnTo>
                  <a:cubicBezTo>
                    <a:pt x="6073" y="3310"/>
                    <a:pt x="5656" y="2489"/>
                    <a:pt x="5180" y="3251"/>
                  </a:cubicBezTo>
                  <a:lnTo>
                    <a:pt x="5180" y="3251"/>
                  </a:lnTo>
                  <a:cubicBezTo>
                    <a:pt x="5311" y="2977"/>
                    <a:pt x="5513" y="2739"/>
                    <a:pt x="5775" y="2560"/>
                  </a:cubicBezTo>
                  <a:cubicBezTo>
                    <a:pt x="5763" y="2596"/>
                    <a:pt x="5775" y="2631"/>
                    <a:pt x="5787" y="2667"/>
                  </a:cubicBezTo>
                  <a:lnTo>
                    <a:pt x="5787" y="2667"/>
                  </a:lnTo>
                  <a:cubicBezTo>
                    <a:pt x="5799" y="2679"/>
                    <a:pt x="5811" y="2691"/>
                    <a:pt x="5823" y="2703"/>
                  </a:cubicBezTo>
                  <a:cubicBezTo>
                    <a:pt x="5918" y="2798"/>
                    <a:pt x="6073" y="2703"/>
                    <a:pt x="6037" y="2572"/>
                  </a:cubicBezTo>
                  <a:cubicBezTo>
                    <a:pt x="5989" y="2667"/>
                    <a:pt x="5894" y="2608"/>
                    <a:pt x="5906" y="2536"/>
                  </a:cubicBezTo>
                  <a:cubicBezTo>
                    <a:pt x="5918" y="2477"/>
                    <a:pt x="6013" y="2429"/>
                    <a:pt x="6073" y="2429"/>
                  </a:cubicBezTo>
                  <a:cubicBezTo>
                    <a:pt x="6120" y="2429"/>
                    <a:pt x="6168" y="2453"/>
                    <a:pt x="6204" y="2477"/>
                  </a:cubicBezTo>
                  <a:cubicBezTo>
                    <a:pt x="6287" y="2560"/>
                    <a:pt x="6382" y="2762"/>
                    <a:pt x="6132" y="2858"/>
                  </a:cubicBezTo>
                  <a:cubicBezTo>
                    <a:pt x="6370" y="2989"/>
                    <a:pt x="6585" y="2703"/>
                    <a:pt x="6537" y="2477"/>
                  </a:cubicBezTo>
                  <a:cubicBezTo>
                    <a:pt x="6704" y="2512"/>
                    <a:pt x="6739" y="2405"/>
                    <a:pt x="6906" y="2548"/>
                  </a:cubicBezTo>
                  <a:cubicBezTo>
                    <a:pt x="6763" y="2119"/>
                    <a:pt x="6525" y="2227"/>
                    <a:pt x="6358" y="2155"/>
                  </a:cubicBezTo>
                  <a:lnTo>
                    <a:pt x="6358" y="2155"/>
                  </a:lnTo>
                  <a:cubicBezTo>
                    <a:pt x="6716" y="2274"/>
                    <a:pt x="6823" y="2012"/>
                    <a:pt x="7120" y="1988"/>
                  </a:cubicBezTo>
                  <a:cubicBezTo>
                    <a:pt x="6811" y="1715"/>
                    <a:pt x="6608" y="1929"/>
                    <a:pt x="6394" y="2012"/>
                  </a:cubicBezTo>
                  <a:lnTo>
                    <a:pt x="6394" y="2012"/>
                  </a:lnTo>
                  <a:cubicBezTo>
                    <a:pt x="6942" y="1798"/>
                    <a:pt x="6811" y="1488"/>
                    <a:pt x="7037" y="1226"/>
                  </a:cubicBezTo>
                  <a:cubicBezTo>
                    <a:pt x="6775" y="1441"/>
                    <a:pt x="6466" y="1322"/>
                    <a:pt x="6251" y="1869"/>
                  </a:cubicBezTo>
                  <a:lnTo>
                    <a:pt x="6251" y="1869"/>
                  </a:lnTo>
                  <a:cubicBezTo>
                    <a:pt x="6335" y="1643"/>
                    <a:pt x="6549" y="1453"/>
                    <a:pt x="6275" y="1131"/>
                  </a:cubicBezTo>
                  <a:cubicBezTo>
                    <a:pt x="6263" y="1429"/>
                    <a:pt x="5989" y="1536"/>
                    <a:pt x="6108" y="1905"/>
                  </a:cubicBezTo>
                  <a:lnTo>
                    <a:pt x="6108" y="1905"/>
                  </a:lnTo>
                  <a:cubicBezTo>
                    <a:pt x="6037" y="1738"/>
                    <a:pt x="6144" y="1500"/>
                    <a:pt x="5716" y="1357"/>
                  </a:cubicBezTo>
                  <a:cubicBezTo>
                    <a:pt x="5858" y="1524"/>
                    <a:pt x="5751" y="1548"/>
                    <a:pt x="5787" y="1727"/>
                  </a:cubicBezTo>
                  <a:cubicBezTo>
                    <a:pt x="5561" y="1679"/>
                    <a:pt x="5275" y="1893"/>
                    <a:pt x="5406" y="2119"/>
                  </a:cubicBezTo>
                  <a:cubicBezTo>
                    <a:pt x="5454" y="1953"/>
                    <a:pt x="5680" y="1905"/>
                    <a:pt x="5775" y="2060"/>
                  </a:cubicBezTo>
                  <a:cubicBezTo>
                    <a:pt x="5811" y="2096"/>
                    <a:pt x="5835" y="2143"/>
                    <a:pt x="5835" y="2191"/>
                  </a:cubicBezTo>
                  <a:cubicBezTo>
                    <a:pt x="5835" y="2239"/>
                    <a:pt x="5787" y="2346"/>
                    <a:pt x="5716" y="2358"/>
                  </a:cubicBezTo>
                  <a:cubicBezTo>
                    <a:pt x="5656" y="2358"/>
                    <a:pt x="5596" y="2274"/>
                    <a:pt x="5692" y="2215"/>
                  </a:cubicBezTo>
                  <a:cubicBezTo>
                    <a:pt x="5561" y="2179"/>
                    <a:pt x="5465" y="2346"/>
                    <a:pt x="5561" y="2441"/>
                  </a:cubicBezTo>
                  <a:cubicBezTo>
                    <a:pt x="5573" y="2453"/>
                    <a:pt x="5585" y="2465"/>
                    <a:pt x="5585" y="2465"/>
                  </a:cubicBezTo>
                  <a:lnTo>
                    <a:pt x="5596" y="2465"/>
                  </a:lnTo>
                  <a:cubicBezTo>
                    <a:pt x="5632" y="2489"/>
                    <a:pt x="5668" y="2500"/>
                    <a:pt x="5704" y="2489"/>
                  </a:cubicBezTo>
                  <a:cubicBezTo>
                    <a:pt x="5525" y="2750"/>
                    <a:pt x="5287" y="2953"/>
                    <a:pt x="5001" y="3084"/>
                  </a:cubicBezTo>
                  <a:cubicBezTo>
                    <a:pt x="5775" y="2608"/>
                    <a:pt x="4954" y="2191"/>
                    <a:pt x="5335" y="1798"/>
                  </a:cubicBezTo>
                  <a:lnTo>
                    <a:pt x="5299" y="1846"/>
                  </a:lnTo>
                  <a:lnTo>
                    <a:pt x="5335" y="1798"/>
                  </a:lnTo>
                  <a:cubicBezTo>
                    <a:pt x="5108" y="1929"/>
                    <a:pt x="5001" y="2048"/>
                    <a:pt x="4954" y="2155"/>
                  </a:cubicBezTo>
                  <a:cubicBezTo>
                    <a:pt x="4858" y="2453"/>
                    <a:pt x="5132" y="2584"/>
                    <a:pt x="5132" y="2727"/>
                  </a:cubicBezTo>
                  <a:cubicBezTo>
                    <a:pt x="4989" y="2620"/>
                    <a:pt x="4882" y="2655"/>
                    <a:pt x="4834" y="2798"/>
                  </a:cubicBezTo>
                  <a:cubicBezTo>
                    <a:pt x="5001" y="2786"/>
                    <a:pt x="5037" y="2953"/>
                    <a:pt x="4930" y="3048"/>
                  </a:cubicBezTo>
                  <a:cubicBezTo>
                    <a:pt x="4787" y="3191"/>
                    <a:pt x="4442" y="3215"/>
                    <a:pt x="4370" y="3620"/>
                  </a:cubicBezTo>
                  <a:cubicBezTo>
                    <a:pt x="4322" y="3679"/>
                    <a:pt x="4287" y="3739"/>
                    <a:pt x="4251" y="3798"/>
                  </a:cubicBezTo>
                  <a:cubicBezTo>
                    <a:pt x="4275" y="3739"/>
                    <a:pt x="4287" y="3667"/>
                    <a:pt x="4299" y="3596"/>
                  </a:cubicBezTo>
                  <a:cubicBezTo>
                    <a:pt x="4537" y="3262"/>
                    <a:pt x="4311" y="3001"/>
                    <a:pt x="4299" y="2786"/>
                  </a:cubicBezTo>
                  <a:cubicBezTo>
                    <a:pt x="4299" y="2655"/>
                    <a:pt x="4442" y="2548"/>
                    <a:pt x="4549" y="2691"/>
                  </a:cubicBezTo>
                  <a:cubicBezTo>
                    <a:pt x="4608" y="2548"/>
                    <a:pt x="4561" y="2453"/>
                    <a:pt x="4406" y="2429"/>
                  </a:cubicBezTo>
                  <a:cubicBezTo>
                    <a:pt x="4501" y="2322"/>
                    <a:pt x="4787" y="2429"/>
                    <a:pt x="4918" y="2143"/>
                  </a:cubicBezTo>
                  <a:cubicBezTo>
                    <a:pt x="4977" y="2036"/>
                    <a:pt x="4977" y="1881"/>
                    <a:pt x="4906" y="1631"/>
                  </a:cubicBezTo>
                  <a:lnTo>
                    <a:pt x="4906" y="1631"/>
                  </a:lnTo>
                  <a:cubicBezTo>
                    <a:pt x="4906" y="2167"/>
                    <a:pt x="4025" y="1881"/>
                    <a:pt x="4227" y="2762"/>
                  </a:cubicBezTo>
                  <a:lnTo>
                    <a:pt x="4227" y="2762"/>
                  </a:lnTo>
                  <a:cubicBezTo>
                    <a:pt x="4120" y="2465"/>
                    <a:pt x="4096" y="2155"/>
                    <a:pt x="4168" y="1846"/>
                  </a:cubicBezTo>
                  <a:cubicBezTo>
                    <a:pt x="4180" y="1881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7" y="1905"/>
                    <a:pt x="4299" y="1905"/>
                  </a:cubicBezTo>
                  <a:cubicBezTo>
                    <a:pt x="4442" y="1905"/>
                    <a:pt x="4489" y="1715"/>
                    <a:pt x="4358" y="1655"/>
                  </a:cubicBezTo>
                  <a:cubicBezTo>
                    <a:pt x="4394" y="1762"/>
                    <a:pt x="4287" y="1774"/>
                    <a:pt x="4251" y="1727"/>
                  </a:cubicBezTo>
                  <a:cubicBezTo>
                    <a:pt x="4203" y="1679"/>
                    <a:pt x="4251" y="1572"/>
                    <a:pt x="4287" y="1536"/>
                  </a:cubicBezTo>
                  <a:cubicBezTo>
                    <a:pt x="4322" y="1500"/>
                    <a:pt x="4370" y="1477"/>
                    <a:pt x="4418" y="1477"/>
                  </a:cubicBezTo>
                  <a:cubicBezTo>
                    <a:pt x="4537" y="1477"/>
                    <a:pt x="4739" y="1548"/>
                    <a:pt x="4632" y="1786"/>
                  </a:cubicBezTo>
                  <a:cubicBezTo>
                    <a:pt x="4882" y="1715"/>
                    <a:pt x="4846" y="1369"/>
                    <a:pt x="4644" y="1238"/>
                  </a:cubicBezTo>
                  <a:cubicBezTo>
                    <a:pt x="4799" y="1143"/>
                    <a:pt x="4739" y="1048"/>
                    <a:pt x="4954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65"/>
                    <a:pt x="4513" y="691"/>
                    <a:pt x="4715" y="476"/>
                  </a:cubicBezTo>
                  <a:cubicBezTo>
                    <a:pt x="4311" y="512"/>
                    <a:pt x="4322" y="798"/>
                    <a:pt x="4215" y="1012"/>
                  </a:cubicBezTo>
                  <a:lnTo>
                    <a:pt x="4215" y="1012"/>
                  </a:lnTo>
                  <a:cubicBezTo>
                    <a:pt x="4453" y="476"/>
                    <a:pt x="4144" y="345"/>
                    <a:pt x="4120" y="0"/>
                  </a:cubicBezTo>
                  <a:cubicBezTo>
                    <a:pt x="4084" y="345"/>
                    <a:pt x="3775" y="476"/>
                    <a:pt x="4013" y="1012"/>
                  </a:cubicBezTo>
                  <a:lnTo>
                    <a:pt x="4013" y="1012"/>
                  </a:lnTo>
                  <a:cubicBezTo>
                    <a:pt x="3918" y="798"/>
                    <a:pt x="3930" y="512"/>
                    <a:pt x="3513" y="476"/>
                  </a:cubicBezTo>
                  <a:cubicBezTo>
                    <a:pt x="3715" y="691"/>
                    <a:pt x="3596" y="965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80" y="822"/>
                    <a:pt x="3275" y="1024"/>
                  </a:cubicBezTo>
                  <a:cubicBezTo>
                    <a:pt x="3489" y="1048"/>
                    <a:pt x="3441" y="1143"/>
                    <a:pt x="3584" y="1238"/>
                  </a:cubicBezTo>
                  <a:cubicBezTo>
                    <a:pt x="3394" y="1369"/>
                    <a:pt x="3346" y="1715"/>
                    <a:pt x="3596" y="1786"/>
                  </a:cubicBezTo>
                  <a:cubicBezTo>
                    <a:pt x="3501" y="1548"/>
                    <a:pt x="3691" y="1477"/>
                    <a:pt x="3822" y="1477"/>
                  </a:cubicBezTo>
                  <a:cubicBezTo>
                    <a:pt x="3870" y="1477"/>
                    <a:pt x="3906" y="1500"/>
                    <a:pt x="3941" y="1536"/>
                  </a:cubicBezTo>
                  <a:cubicBezTo>
                    <a:pt x="3977" y="1572"/>
                    <a:pt x="4025" y="1679"/>
                    <a:pt x="3989" y="1727"/>
                  </a:cubicBezTo>
                  <a:cubicBezTo>
                    <a:pt x="3941" y="1774"/>
                    <a:pt x="3834" y="1762"/>
                    <a:pt x="3870" y="1655"/>
                  </a:cubicBezTo>
                  <a:cubicBezTo>
                    <a:pt x="3751" y="1715"/>
                    <a:pt x="3787" y="1905"/>
                    <a:pt x="3930" y="1905"/>
                  </a:cubicBezTo>
                  <a:cubicBezTo>
                    <a:pt x="3941" y="1905"/>
                    <a:pt x="3953" y="1905"/>
                    <a:pt x="3977" y="1905"/>
                  </a:cubicBezTo>
                  <a:lnTo>
                    <a:pt x="3977" y="1905"/>
                  </a:lnTo>
                  <a:cubicBezTo>
                    <a:pt x="4013" y="1893"/>
                    <a:pt x="4049" y="1881"/>
                    <a:pt x="4072" y="1846"/>
                  </a:cubicBezTo>
                  <a:cubicBezTo>
                    <a:pt x="4132" y="2155"/>
                    <a:pt x="4108" y="2465"/>
                    <a:pt x="4001" y="2762"/>
                  </a:cubicBezTo>
                  <a:cubicBezTo>
                    <a:pt x="4203" y="1881"/>
                    <a:pt x="3334" y="2167"/>
                    <a:pt x="3334" y="1619"/>
                  </a:cubicBezTo>
                  <a:lnTo>
                    <a:pt x="3334" y="1679"/>
                  </a:lnTo>
                  <a:cubicBezTo>
                    <a:pt x="3322" y="1667"/>
                    <a:pt x="3322" y="1643"/>
                    <a:pt x="3334" y="1619"/>
                  </a:cubicBezTo>
                  <a:cubicBezTo>
                    <a:pt x="3263" y="1786"/>
                    <a:pt x="3263" y="1977"/>
                    <a:pt x="3310" y="2143"/>
                  </a:cubicBezTo>
                  <a:cubicBezTo>
                    <a:pt x="3453" y="2417"/>
                    <a:pt x="3739" y="2310"/>
                    <a:pt x="3834" y="2429"/>
                  </a:cubicBezTo>
                  <a:cubicBezTo>
                    <a:pt x="3656" y="2453"/>
                    <a:pt x="3620" y="2548"/>
                    <a:pt x="3680" y="2679"/>
                  </a:cubicBezTo>
                  <a:cubicBezTo>
                    <a:pt x="3787" y="2548"/>
                    <a:pt x="3930" y="2655"/>
                    <a:pt x="3930" y="2786"/>
                  </a:cubicBezTo>
                  <a:cubicBezTo>
                    <a:pt x="3930" y="2989"/>
                    <a:pt x="3703" y="3251"/>
                    <a:pt x="3930" y="3596"/>
                  </a:cubicBezTo>
                  <a:cubicBezTo>
                    <a:pt x="3930" y="3667"/>
                    <a:pt x="3953" y="3727"/>
                    <a:pt x="3965" y="3798"/>
                  </a:cubicBezTo>
                  <a:cubicBezTo>
                    <a:pt x="3941" y="3739"/>
                    <a:pt x="3906" y="3679"/>
                    <a:pt x="3858" y="3620"/>
                  </a:cubicBezTo>
                  <a:cubicBezTo>
                    <a:pt x="3787" y="3215"/>
                    <a:pt x="3441" y="3179"/>
                    <a:pt x="3299" y="3048"/>
                  </a:cubicBezTo>
                  <a:cubicBezTo>
                    <a:pt x="3191" y="2953"/>
                    <a:pt x="3215" y="2774"/>
                    <a:pt x="3394" y="2798"/>
                  </a:cubicBezTo>
                  <a:cubicBezTo>
                    <a:pt x="3346" y="2655"/>
                    <a:pt x="3251" y="2620"/>
                    <a:pt x="3096" y="2727"/>
                  </a:cubicBezTo>
                  <a:cubicBezTo>
                    <a:pt x="3084" y="2572"/>
                    <a:pt x="3370" y="2453"/>
                    <a:pt x="3263" y="2155"/>
                  </a:cubicBezTo>
                  <a:cubicBezTo>
                    <a:pt x="3227" y="2048"/>
                    <a:pt x="3120" y="1929"/>
                    <a:pt x="2894" y="1798"/>
                  </a:cubicBezTo>
                  <a:cubicBezTo>
                    <a:pt x="3263" y="2191"/>
                    <a:pt x="2441" y="2608"/>
                    <a:pt x="3215" y="3084"/>
                  </a:cubicBezTo>
                  <a:cubicBezTo>
                    <a:pt x="2941" y="2953"/>
                    <a:pt x="2703" y="2739"/>
                    <a:pt x="2525" y="2489"/>
                  </a:cubicBezTo>
                  <a:cubicBezTo>
                    <a:pt x="2560" y="2489"/>
                    <a:pt x="2596" y="2489"/>
                    <a:pt x="2632" y="2465"/>
                  </a:cubicBezTo>
                  <a:lnTo>
                    <a:pt x="2632" y="2465"/>
                  </a:lnTo>
                  <a:cubicBezTo>
                    <a:pt x="2644" y="2453"/>
                    <a:pt x="2656" y="2453"/>
                    <a:pt x="2668" y="2441"/>
                  </a:cubicBezTo>
                  <a:cubicBezTo>
                    <a:pt x="2751" y="2346"/>
                    <a:pt x="2679" y="2203"/>
                    <a:pt x="2560" y="2215"/>
                  </a:cubicBezTo>
                  <a:lnTo>
                    <a:pt x="2537" y="2215"/>
                  </a:lnTo>
                  <a:cubicBezTo>
                    <a:pt x="2632" y="2262"/>
                    <a:pt x="2572" y="2358"/>
                    <a:pt x="2501" y="2346"/>
                  </a:cubicBezTo>
                  <a:cubicBezTo>
                    <a:pt x="2441" y="2334"/>
                    <a:pt x="2406" y="2227"/>
                    <a:pt x="2406" y="2179"/>
                  </a:cubicBezTo>
                  <a:cubicBezTo>
                    <a:pt x="2406" y="2131"/>
                    <a:pt x="2429" y="2084"/>
                    <a:pt x="2453" y="2060"/>
                  </a:cubicBezTo>
                  <a:cubicBezTo>
                    <a:pt x="2560" y="1905"/>
                    <a:pt x="2787" y="1941"/>
                    <a:pt x="2834" y="2119"/>
                  </a:cubicBezTo>
                  <a:cubicBezTo>
                    <a:pt x="2965" y="1881"/>
                    <a:pt x="2679" y="1667"/>
                    <a:pt x="2453" y="1715"/>
                  </a:cubicBezTo>
                  <a:cubicBezTo>
                    <a:pt x="2489" y="1548"/>
                    <a:pt x="2382" y="1512"/>
                    <a:pt x="2525" y="1346"/>
                  </a:cubicBezTo>
                  <a:cubicBezTo>
                    <a:pt x="2084" y="1488"/>
                    <a:pt x="2203" y="1727"/>
                    <a:pt x="2132" y="1893"/>
                  </a:cubicBezTo>
                  <a:lnTo>
                    <a:pt x="2132" y="1893"/>
                  </a:lnTo>
                  <a:cubicBezTo>
                    <a:pt x="2251" y="1536"/>
                    <a:pt x="1977" y="1429"/>
                    <a:pt x="1965" y="1131"/>
                  </a:cubicBezTo>
                  <a:cubicBezTo>
                    <a:pt x="1691" y="1441"/>
                    <a:pt x="1906" y="1643"/>
                    <a:pt x="1989" y="1858"/>
                  </a:cubicBezTo>
                  <a:lnTo>
                    <a:pt x="1989" y="1858"/>
                  </a:lnTo>
                  <a:cubicBezTo>
                    <a:pt x="1775" y="1310"/>
                    <a:pt x="1465" y="1441"/>
                    <a:pt x="1203" y="1215"/>
                  </a:cubicBezTo>
                  <a:cubicBezTo>
                    <a:pt x="1417" y="1477"/>
                    <a:pt x="1298" y="1786"/>
                    <a:pt x="1846" y="2000"/>
                  </a:cubicBezTo>
                  <a:lnTo>
                    <a:pt x="1846" y="2000"/>
                  </a:lnTo>
                  <a:cubicBezTo>
                    <a:pt x="1620" y="1929"/>
                    <a:pt x="1429" y="1703"/>
                    <a:pt x="1108" y="1977"/>
                  </a:cubicBezTo>
                  <a:cubicBezTo>
                    <a:pt x="1405" y="1988"/>
                    <a:pt x="1513" y="2262"/>
                    <a:pt x="1882" y="2143"/>
                  </a:cubicBezTo>
                  <a:lnTo>
                    <a:pt x="1882" y="2143"/>
                  </a:lnTo>
                  <a:cubicBezTo>
                    <a:pt x="1715" y="2215"/>
                    <a:pt x="1477" y="2108"/>
                    <a:pt x="1334" y="2536"/>
                  </a:cubicBezTo>
                  <a:cubicBezTo>
                    <a:pt x="1501" y="2393"/>
                    <a:pt x="1525" y="2500"/>
                    <a:pt x="1703" y="2465"/>
                  </a:cubicBezTo>
                  <a:cubicBezTo>
                    <a:pt x="1655" y="2703"/>
                    <a:pt x="1870" y="2977"/>
                    <a:pt x="2108" y="2846"/>
                  </a:cubicBezTo>
                  <a:cubicBezTo>
                    <a:pt x="1858" y="2750"/>
                    <a:pt x="1941" y="2560"/>
                    <a:pt x="2036" y="2477"/>
                  </a:cubicBezTo>
                  <a:cubicBezTo>
                    <a:pt x="2072" y="2441"/>
                    <a:pt x="2120" y="2417"/>
                    <a:pt x="2167" y="2417"/>
                  </a:cubicBezTo>
                  <a:cubicBezTo>
                    <a:pt x="2215" y="2417"/>
                    <a:pt x="2322" y="2465"/>
                    <a:pt x="2334" y="2536"/>
                  </a:cubicBezTo>
                  <a:cubicBezTo>
                    <a:pt x="2334" y="2596"/>
                    <a:pt x="2251" y="2655"/>
                    <a:pt x="2191" y="2560"/>
                  </a:cubicBezTo>
                  <a:cubicBezTo>
                    <a:pt x="2156" y="2691"/>
                    <a:pt x="2322" y="2798"/>
                    <a:pt x="2417" y="2691"/>
                  </a:cubicBezTo>
                  <a:lnTo>
                    <a:pt x="2441" y="2667"/>
                  </a:lnTo>
                  <a:lnTo>
                    <a:pt x="2441" y="2655"/>
                  </a:lnTo>
                  <a:cubicBezTo>
                    <a:pt x="2465" y="2620"/>
                    <a:pt x="2477" y="2584"/>
                    <a:pt x="2465" y="2548"/>
                  </a:cubicBezTo>
                  <a:cubicBezTo>
                    <a:pt x="2727" y="2727"/>
                    <a:pt x="2929" y="2965"/>
                    <a:pt x="3060" y="3251"/>
                  </a:cubicBezTo>
                  <a:cubicBezTo>
                    <a:pt x="2584" y="2477"/>
                    <a:pt x="2167" y="3298"/>
                    <a:pt x="1786" y="2917"/>
                  </a:cubicBezTo>
                  <a:cubicBezTo>
                    <a:pt x="1906" y="3143"/>
                    <a:pt x="2025" y="3251"/>
                    <a:pt x="2144" y="3298"/>
                  </a:cubicBezTo>
                  <a:cubicBezTo>
                    <a:pt x="2441" y="3393"/>
                    <a:pt x="2560" y="3120"/>
                    <a:pt x="2703" y="3131"/>
                  </a:cubicBezTo>
                  <a:cubicBezTo>
                    <a:pt x="2596" y="3262"/>
                    <a:pt x="2644" y="3370"/>
                    <a:pt x="2775" y="3429"/>
                  </a:cubicBezTo>
                  <a:cubicBezTo>
                    <a:pt x="2763" y="3251"/>
                    <a:pt x="2929" y="3227"/>
                    <a:pt x="3025" y="3322"/>
                  </a:cubicBezTo>
                  <a:cubicBezTo>
                    <a:pt x="3168" y="3465"/>
                    <a:pt x="3191" y="3810"/>
                    <a:pt x="3608" y="3882"/>
                  </a:cubicBezTo>
                  <a:cubicBezTo>
                    <a:pt x="3656" y="3929"/>
                    <a:pt x="3715" y="3965"/>
                    <a:pt x="3775" y="4001"/>
                  </a:cubicBezTo>
                  <a:cubicBezTo>
                    <a:pt x="3715" y="3977"/>
                    <a:pt x="3644" y="3965"/>
                    <a:pt x="3572" y="3953"/>
                  </a:cubicBezTo>
                  <a:cubicBezTo>
                    <a:pt x="3239" y="3715"/>
                    <a:pt x="2977" y="3941"/>
                    <a:pt x="2763" y="3953"/>
                  </a:cubicBezTo>
                  <a:cubicBezTo>
                    <a:pt x="2632" y="3953"/>
                    <a:pt x="2525" y="3822"/>
                    <a:pt x="2668" y="3703"/>
                  </a:cubicBezTo>
                  <a:cubicBezTo>
                    <a:pt x="2525" y="3643"/>
                    <a:pt x="2429" y="3691"/>
                    <a:pt x="2406" y="3858"/>
                  </a:cubicBezTo>
                  <a:cubicBezTo>
                    <a:pt x="2298" y="3763"/>
                    <a:pt x="2406" y="3477"/>
                    <a:pt x="2120" y="3346"/>
                  </a:cubicBezTo>
                  <a:cubicBezTo>
                    <a:pt x="2013" y="3286"/>
                    <a:pt x="1858" y="3286"/>
                    <a:pt x="1608" y="3358"/>
                  </a:cubicBezTo>
                  <a:lnTo>
                    <a:pt x="1608" y="3358"/>
                  </a:lnTo>
                  <a:cubicBezTo>
                    <a:pt x="2144" y="3358"/>
                    <a:pt x="1858" y="4239"/>
                    <a:pt x="2739" y="4024"/>
                  </a:cubicBezTo>
                  <a:cubicBezTo>
                    <a:pt x="2453" y="4132"/>
                    <a:pt x="2132" y="4155"/>
                    <a:pt x="1822" y="4096"/>
                  </a:cubicBezTo>
                  <a:cubicBezTo>
                    <a:pt x="1858" y="4072"/>
                    <a:pt x="1882" y="4048"/>
                    <a:pt x="1882" y="4013"/>
                  </a:cubicBezTo>
                  <a:cubicBezTo>
                    <a:pt x="1882" y="4013"/>
                    <a:pt x="1882" y="4001"/>
                    <a:pt x="1882" y="4001"/>
                  </a:cubicBezTo>
                  <a:cubicBezTo>
                    <a:pt x="1894" y="3989"/>
                    <a:pt x="1894" y="3977"/>
                    <a:pt x="1882" y="3953"/>
                  </a:cubicBezTo>
                  <a:cubicBezTo>
                    <a:pt x="1882" y="3822"/>
                    <a:pt x="1703" y="3774"/>
                    <a:pt x="1632" y="3893"/>
                  </a:cubicBezTo>
                  <a:cubicBezTo>
                    <a:pt x="1739" y="3870"/>
                    <a:pt x="1763" y="3977"/>
                    <a:pt x="1715" y="4013"/>
                  </a:cubicBezTo>
                  <a:cubicBezTo>
                    <a:pt x="1655" y="4048"/>
                    <a:pt x="1548" y="4013"/>
                    <a:pt x="1513" y="3977"/>
                  </a:cubicBezTo>
                  <a:cubicBezTo>
                    <a:pt x="1477" y="3941"/>
                    <a:pt x="1465" y="3893"/>
                    <a:pt x="1465" y="3846"/>
                  </a:cubicBezTo>
                  <a:cubicBezTo>
                    <a:pt x="1465" y="3727"/>
                    <a:pt x="1525" y="3524"/>
                    <a:pt x="1775" y="3632"/>
                  </a:cubicBezTo>
                  <a:cubicBezTo>
                    <a:pt x="1703" y="3370"/>
                    <a:pt x="1346" y="3417"/>
                    <a:pt x="1215" y="3608"/>
                  </a:cubicBezTo>
                  <a:cubicBezTo>
                    <a:pt x="1120" y="3465"/>
                    <a:pt x="1024" y="3524"/>
                    <a:pt x="1013" y="3298"/>
                  </a:cubicBezTo>
                  <a:cubicBezTo>
                    <a:pt x="810" y="3715"/>
                    <a:pt x="1048" y="3798"/>
                    <a:pt x="1120" y="3965"/>
                  </a:cubicBezTo>
                  <a:lnTo>
                    <a:pt x="1120" y="3965"/>
                  </a:lnTo>
                  <a:cubicBezTo>
                    <a:pt x="941" y="3620"/>
                    <a:pt x="667" y="3739"/>
                    <a:pt x="453" y="3536"/>
                  </a:cubicBezTo>
                  <a:cubicBezTo>
                    <a:pt x="489" y="3953"/>
                    <a:pt x="774" y="3941"/>
                    <a:pt x="989" y="4036"/>
                  </a:cubicBezTo>
                  <a:lnTo>
                    <a:pt x="989" y="4036"/>
                  </a:lnTo>
                  <a:cubicBezTo>
                    <a:pt x="465" y="3798"/>
                    <a:pt x="334" y="4108"/>
                    <a:pt x="1" y="4132"/>
                  </a:cubicBezTo>
                  <a:close/>
                  <a:moveTo>
                    <a:pt x="5489" y="4024"/>
                  </a:moveTo>
                  <a:close/>
                  <a:moveTo>
                    <a:pt x="4763" y="3941"/>
                  </a:moveTo>
                  <a:cubicBezTo>
                    <a:pt x="4858" y="3893"/>
                    <a:pt x="4977" y="3870"/>
                    <a:pt x="5084" y="3893"/>
                  </a:cubicBezTo>
                  <a:cubicBezTo>
                    <a:pt x="5263" y="3977"/>
                    <a:pt x="5442" y="4036"/>
                    <a:pt x="5632" y="4096"/>
                  </a:cubicBezTo>
                  <a:cubicBezTo>
                    <a:pt x="5704" y="4108"/>
                    <a:pt x="5787" y="4120"/>
                    <a:pt x="5858" y="4132"/>
                  </a:cubicBezTo>
                  <a:cubicBezTo>
                    <a:pt x="5787" y="4144"/>
                    <a:pt x="5704" y="4155"/>
                    <a:pt x="5632" y="4167"/>
                  </a:cubicBezTo>
                  <a:cubicBezTo>
                    <a:pt x="5442" y="4227"/>
                    <a:pt x="5263" y="4298"/>
                    <a:pt x="5084" y="4370"/>
                  </a:cubicBezTo>
                  <a:cubicBezTo>
                    <a:pt x="4977" y="4394"/>
                    <a:pt x="4858" y="4382"/>
                    <a:pt x="4763" y="4322"/>
                  </a:cubicBezTo>
                  <a:cubicBezTo>
                    <a:pt x="4930" y="4334"/>
                    <a:pt x="5084" y="4263"/>
                    <a:pt x="5204" y="4132"/>
                  </a:cubicBezTo>
                  <a:cubicBezTo>
                    <a:pt x="5084" y="4013"/>
                    <a:pt x="4930" y="3941"/>
                    <a:pt x="4763" y="3941"/>
                  </a:cubicBezTo>
                  <a:close/>
                  <a:moveTo>
                    <a:pt x="5168" y="5025"/>
                  </a:moveTo>
                  <a:close/>
                  <a:moveTo>
                    <a:pt x="4894" y="4917"/>
                  </a:moveTo>
                  <a:cubicBezTo>
                    <a:pt x="4894" y="4739"/>
                    <a:pt x="4834" y="4584"/>
                    <a:pt x="4703" y="4465"/>
                  </a:cubicBezTo>
                  <a:cubicBezTo>
                    <a:pt x="4811" y="4501"/>
                    <a:pt x="4906" y="4572"/>
                    <a:pt x="4977" y="4667"/>
                  </a:cubicBezTo>
                  <a:cubicBezTo>
                    <a:pt x="5037" y="4846"/>
                    <a:pt x="5120" y="5025"/>
                    <a:pt x="5215" y="5191"/>
                  </a:cubicBezTo>
                  <a:cubicBezTo>
                    <a:pt x="5251" y="5263"/>
                    <a:pt x="5299" y="5322"/>
                    <a:pt x="5346" y="5382"/>
                  </a:cubicBezTo>
                  <a:cubicBezTo>
                    <a:pt x="5287" y="5334"/>
                    <a:pt x="5227" y="5286"/>
                    <a:pt x="5168" y="5251"/>
                  </a:cubicBezTo>
                  <a:cubicBezTo>
                    <a:pt x="4989" y="5144"/>
                    <a:pt x="4823" y="5060"/>
                    <a:pt x="4644" y="4989"/>
                  </a:cubicBezTo>
                  <a:cubicBezTo>
                    <a:pt x="4537" y="4929"/>
                    <a:pt x="4465" y="4834"/>
                    <a:pt x="4442" y="4727"/>
                  </a:cubicBezTo>
                  <a:cubicBezTo>
                    <a:pt x="4561" y="4846"/>
                    <a:pt x="4715" y="4917"/>
                    <a:pt x="4894" y="4917"/>
                  </a:cubicBezTo>
                  <a:close/>
                  <a:moveTo>
                    <a:pt x="5001" y="3096"/>
                  </a:moveTo>
                  <a:close/>
                  <a:moveTo>
                    <a:pt x="4644" y="3286"/>
                  </a:moveTo>
                  <a:cubicBezTo>
                    <a:pt x="4823" y="3215"/>
                    <a:pt x="5001" y="3131"/>
                    <a:pt x="5168" y="3036"/>
                  </a:cubicBezTo>
                  <a:cubicBezTo>
                    <a:pt x="5227" y="3001"/>
                    <a:pt x="5299" y="2953"/>
                    <a:pt x="5358" y="2905"/>
                  </a:cubicBezTo>
                  <a:cubicBezTo>
                    <a:pt x="5311" y="2965"/>
                    <a:pt x="5263" y="3024"/>
                    <a:pt x="5215" y="3084"/>
                  </a:cubicBezTo>
                  <a:cubicBezTo>
                    <a:pt x="5132" y="3262"/>
                    <a:pt x="5049" y="3441"/>
                    <a:pt x="4977" y="3620"/>
                  </a:cubicBezTo>
                  <a:cubicBezTo>
                    <a:pt x="4918" y="3715"/>
                    <a:pt x="4823" y="3786"/>
                    <a:pt x="4715" y="3822"/>
                  </a:cubicBezTo>
                  <a:cubicBezTo>
                    <a:pt x="4834" y="3703"/>
                    <a:pt x="4906" y="3536"/>
                    <a:pt x="4894" y="3370"/>
                  </a:cubicBezTo>
                  <a:cubicBezTo>
                    <a:pt x="4727" y="3358"/>
                    <a:pt x="4561" y="3429"/>
                    <a:pt x="4442" y="3548"/>
                  </a:cubicBezTo>
                  <a:cubicBezTo>
                    <a:pt x="4477" y="3441"/>
                    <a:pt x="4549" y="3346"/>
                    <a:pt x="4644" y="3286"/>
                  </a:cubicBezTo>
                  <a:close/>
                  <a:moveTo>
                    <a:pt x="4239" y="5513"/>
                  </a:moveTo>
                  <a:close/>
                  <a:moveTo>
                    <a:pt x="4001" y="2774"/>
                  </a:moveTo>
                  <a:close/>
                  <a:moveTo>
                    <a:pt x="3930" y="3501"/>
                  </a:moveTo>
                  <a:cubicBezTo>
                    <a:pt x="3870" y="3393"/>
                    <a:pt x="3858" y="3286"/>
                    <a:pt x="3882" y="3167"/>
                  </a:cubicBezTo>
                  <a:cubicBezTo>
                    <a:pt x="3953" y="2989"/>
                    <a:pt x="4025" y="2810"/>
                    <a:pt x="4084" y="2620"/>
                  </a:cubicBezTo>
                  <a:cubicBezTo>
                    <a:pt x="4096" y="2548"/>
                    <a:pt x="4108" y="2465"/>
                    <a:pt x="4120" y="2393"/>
                  </a:cubicBezTo>
                  <a:cubicBezTo>
                    <a:pt x="4132" y="2465"/>
                    <a:pt x="4144" y="2548"/>
                    <a:pt x="4156" y="2620"/>
                  </a:cubicBezTo>
                  <a:cubicBezTo>
                    <a:pt x="4215" y="2810"/>
                    <a:pt x="4275" y="2989"/>
                    <a:pt x="4358" y="3167"/>
                  </a:cubicBezTo>
                  <a:cubicBezTo>
                    <a:pt x="4382" y="3286"/>
                    <a:pt x="4370" y="3393"/>
                    <a:pt x="4311" y="3501"/>
                  </a:cubicBezTo>
                  <a:cubicBezTo>
                    <a:pt x="4311" y="3322"/>
                    <a:pt x="4239" y="3167"/>
                    <a:pt x="4120" y="3048"/>
                  </a:cubicBezTo>
                  <a:cubicBezTo>
                    <a:pt x="3989" y="3167"/>
                    <a:pt x="3918" y="3322"/>
                    <a:pt x="3930" y="3489"/>
                  </a:cubicBezTo>
                  <a:close/>
                  <a:moveTo>
                    <a:pt x="4120" y="5227"/>
                  </a:moveTo>
                  <a:cubicBezTo>
                    <a:pt x="4239" y="5108"/>
                    <a:pt x="4311" y="4953"/>
                    <a:pt x="4311" y="4786"/>
                  </a:cubicBezTo>
                  <a:cubicBezTo>
                    <a:pt x="4370" y="4882"/>
                    <a:pt x="4382" y="5001"/>
                    <a:pt x="4358" y="5108"/>
                  </a:cubicBezTo>
                  <a:cubicBezTo>
                    <a:pt x="4275" y="5286"/>
                    <a:pt x="4215" y="5465"/>
                    <a:pt x="4156" y="5656"/>
                  </a:cubicBezTo>
                  <a:cubicBezTo>
                    <a:pt x="4144" y="5727"/>
                    <a:pt x="4132" y="5810"/>
                    <a:pt x="4120" y="5882"/>
                  </a:cubicBezTo>
                  <a:cubicBezTo>
                    <a:pt x="4108" y="5810"/>
                    <a:pt x="4096" y="5727"/>
                    <a:pt x="4084" y="5656"/>
                  </a:cubicBezTo>
                  <a:cubicBezTo>
                    <a:pt x="4025" y="5465"/>
                    <a:pt x="3953" y="5286"/>
                    <a:pt x="3882" y="5108"/>
                  </a:cubicBezTo>
                  <a:cubicBezTo>
                    <a:pt x="3858" y="5001"/>
                    <a:pt x="3870" y="4882"/>
                    <a:pt x="3930" y="4786"/>
                  </a:cubicBezTo>
                  <a:cubicBezTo>
                    <a:pt x="3918" y="4953"/>
                    <a:pt x="3989" y="5108"/>
                    <a:pt x="4120" y="5227"/>
                  </a:cubicBezTo>
                  <a:close/>
                  <a:moveTo>
                    <a:pt x="3346" y="3370"/>
                  </a:moveTo>
                  <a:cubicBezTo>
                    <a:pt x="3334" y="3536"/>
                    <a:pt x="3406" y="3703"/>
                    <a:pt x="3537" y="3810"/>
                  </a:cubicBezTo>
                  <a:cubicBezTo>
                    <a:pt x="3418" y="3786"/>
                    <a:pt x="3322" y="3715"/>
                    <a:pt x="3263" y="3620"/>
                  </a:cubicBezTo>
                  <a:cubicBezTo>
                    <a:pt x="3191" y="3429"/>
                    <a:pt x="3108" y="3262"/>
                    <a:pt x="3025" y="3084"/>
                  </a:cubicBezTo>
                  <a:cubicBezTo>
                    <a:pt x="2977" y="3024"/>
                    <a:pt x="2941" y="2965"/>
                    <a:pt x="2882" y="2893"/>
                  </a:cubicBezTo>
                  <a:cubicBezTo>
                    <a:pt x="2941" y="2941"/>
                    <a:pt x="3013" y="2989"/>
                    <a:pt x="3072" y="3036"/>
                  </a:cubicBezTo>
                  <a:cubicBezTo>
                    <a:pt x="3251" y="3120"/>
                    <a:pt x="3418" y="3203"/>
                    <a:pt x="3608" y="3274"/>
                  </a:cubicBezTo>
                  <a:cubicBezTo>
                    <a:pt x="3703" y="3346"/>
                    <a:pt x="3775" y="3429"/>
                    <a:pt x="3799" y="3548"/>
                  </a:cubicBezTo>
                  <a:cubicBezTo>
                    <a:pt x="3680" y="3417"/>
                    <a:pt x="3513" y="3358"/>
                    <a:pt x="3346" y="3358"/>
                  </a:cubicBezTo>
                  <a:close/>
                  <a:moveTo>
                    <a:pt x="3799" y="4727"/>
                  </a:moveTo>
                  <a:cubicBezTo>
                    <a:pt x="3763" y="4834"/>
                    <a:pt x="3691" y="4929"/>
                    <a:pt x="3596" y="4989"/>
                  </a:cubicBezTo>
                  <a:cubicBezTo>
                    <a:pt x="3418" y="5060"/>
                    <a:pt x="3239" y="5144"/>
                    <a:pt x="3072" y="5239"/>
                  </a:cubicBezTo>
                  <a:cubicBezTo>
                    <a:pt x="3001" y="5275"/>
                    <a:pt x="2941" y="5322"/>
                    <a:pt x="2882" y="5370"/>
                  </a:cubicBezTo>
                  <a:cubicBezTo>
                    <a:pt x="2929" y="5310"/>
                    <a:pt x="2977" y="5239"/>
                    <a:pt x="3013" y="5179"/>
                  </a:cubicBezTo>
                  <a:cubicBezTo>
                    <a:pt x="3108" y="5013"/>
                    <a:pt x="3191" y="4834"/>
                    <a:pt x="3263" y="4655"/>
                  </a:cubicBezTo>
                  <a:cubicBezTo>
                    <a:pt x="3322" y="4560"/>
                    <a:pt x="3418" y="4489"/>
                    <a:pt x="3525" y="4453"/>
                  </a:cubicBezTo>
                  <a:cubicBezTo>
                    <a:pt x="3406" y="4572"/>
                    <a:pt x="3334" y="4727"/>
                    <a:pt x="3346" y="4905"/>
                  </a:cubicBezTo>
                  <a:cubicBezTo>
                    <a:pt x="3513" y="4917"/>
                    <a:pt x="3680" y="4846"/>
                    <a:pt x="3799" y="4727"/>
                  </a:cubicBezTo>
                  <a:close/>
                  <a:moveTo>
                    <a:pt x="2751" y="4024"/>
                  </a:moveTo>
                  <a:close/>
                  <a:moveTo>
                    <a:pt x="2596" y="4096"/>
                  </a:moveTo>
                  <a:cubicBezTo>
                    <a:pt x="2787" y="4036"/>
                    <a:pt x="2965" y="3977"/>
                    <a:pt x="3156" y="3893"/>
                  </a:cubicBezTo>
                  <a:cubicBezTo>
                    <a:pt x="3263" y="3870"/>
                    <a:pt x="3382" y="3893"/>
                    <a:pt x="3477" y="3941"/>
                  </a:cubicBezTo>
                  <a:cubicBezTo>
                    <a:pt x="3310" y="3941"/>
                    <a:pt x="3144" y="4013"/>
                    <a:pt x="3025" y="4132"/>
                  </a:cubicBezTo>
                  <a:cubicBezTo>
                    <a:pt x="3144" y="4263"/>
                    <a:pt x="3310" y="4334"/>
                    <a:pt x="3477" y="4322"/>
                  </a:cubicBezTo>
                  <a:cubicBezTo>
                    <a:pt x="3382" y="4382"/>
                    <a:pt x="3263" y="4394"/>
                    <a:pt x="3156" y="4370"/>
                  </a:cubicBezTo>
                  <a:cubicBezTo>
                    <a:pt x="2977" y="4298"/>
                    <a:pt x="2787" y="4227"/>
                    <a:pt x="2608" y="4167"/>
                  </a:cubicBezTo>
                  <a:cubicBezTo>
                    <a:pt x="2525" y="4155"/>
                    <a:pt x="2453" y="4144"/>
                    <a:pt x="2382" y="4132"/>
                  </a:cubicBezTo>
                  <a:cubicBezTo>
                    <a:pt x="2453" y="4120"/>
                    <a:pt x="2537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26"/>
            <p:cNvSpPr/>
            <p:nvPr/>
          </p:nvSpPr>
          <p:spPr>
            <a:xfrm>
              <a:off x="5318800" y="756775"/>
              <a:ext cx="206600" cy="206900"/>
            </a:xfrm>
            <a:custGeom>
              <a:avLst/>
              <a:gdLst/>
              <a:ahLst/>
              <a:cxnLst/>
              <a:rect l="l" t="t" r="r" b="b"/>
              <a:pathLst>
                <a:path w="8264" h="8276" extrusionOk="0">
                  <a:moveTo>
                    <a:pt x="1" y="4156"/>
                  </a:moveTo>
                  <a:cubicBezTo>
                    <a:pt x="346" y="4191"/>
                    <a:pt x="465" y="4489"/>
                    <a:pt x="1013" y="4263"/>
                  </a:cubicBezTo>
                  <a:lnTo>
                    <a:pt x="1013" y="4263"/>
                  </a:lnTo>
                  <a:cubicBezTo>
                    <a:pt x="799" y="4358"/>
                    <a:pt x="501" y="4346"/>
                    <a:pt x="477" y="4763"/>
                  </a:cubicBezTo>
                  <a:cubicBezTo>
                    <a:pt x="691" y="4560"/>
                    <a:pt x="965" y="4679"/>
                    <a:pt x="1132" y="4334"/>
                  </a:cubicBezTo>
                  <a:lnTo>
                    <a:pt x="1132" y="4334"/>
                  </a:lnTo>
                  <a:cubicBezTo>
                    <a:pt x="1072" y="4501"/>
                    <a:pt x="822" y="4584"/>
                    <a:pt x="1025" y="5001"/>
                  </a:cubicBezTo>
                  <a:cubicBezTo>
                    <a:pt x="1049" y="4787"/>
                    <a:pt x="1144" y="4834"/>
                    <a:pt x="1239" y="4691"/>
                  </a:cubicBezTo>
                  <a:cubicBezTo>
                    <a:pt x="1370" y="4882"/>
                    <a:pt x="1715" y="4929"/>
                    <a:pt x="1787" y="4679"/>
                  </a:cubicBezTo>
                  <a:cubicBezTo>
                    <a:pt x="1549" y="4775"/>
                    <a:pt x="1477" y="4584"/>
                    <a:pt x="1477" y="4453"/>
                  </a:cubicBezTo>
                  <a:cubicBezTo>
                    <a:pt x="1477" y="4406"/>
                    <a:pt x="1501" y="4358"/>
                    <a:pt x="1537" y="4334"/>
                  </a:cubicBezTo>
                  <a:cubicBezTo>
                    <a:pt x="1572" y="4287"/>
                    <a:pt x="1680" y="4251"/>
                    <a:pt x="1727" y="4287"/>
                  </a:cubicBezTo>
                  <a:cubicBezTo>
                    <a:pt x="1775" y="4334"/>
                    <a:pt x="1763" y="4441"/>
                    <a:pt x="1656" y="4406"/>
                  </a:cubicBezTo>
                  <a:cubicBezTo>
                    <a:pt x="1715" y="4525"/>
                    <a:pt x="1906" y="4477"/>
                    <a:pt x="1906" y="4346"/>
                  </a:cubicBezTo>
                  <a:cubicBezTo>
                    <a:pt x="1906" y="4334"/>
                    <a:pt x="1906" y="4310"/>
                    <a:pt x="1906" y="4298"/>
                  </a:cubicBezTo>
                  <a:cubicBezTo>
                    <a:pt x="1906" y="4298"/>
                    <a:pt x="1906" y="4298"/>
                    <a:pt x="1906" y="4287"/>
                  </a:cubicBezTo>
                  <a:cubicBezTo>
                    <a:pt x="1894" y="4251"/>
                    <a:pt x="1870" y="4227"/>
                    <a:pt x="1846" y="4203"/>
                  </a:cubicBezTo>
                  <a:cubicBezTo>
                    <a:pt x="2156" y="4144"/>
                    <a:pt x="2465" y="4168"/>
                    <a:pt x="2763" y="4275"/>
                  </a:cubicBezTo>
                  <a:lnTo>
                    <a:pt x="2763" y="4275"/>
                  </a:lnTo>
                  <a:cubicBezTo>
                    <a:pt x="1882" y="4060"/>
                    <a:pt x="2168" y="4941"/>
                    <a:pt x="1620" y="4941"/>
                  </a:cubicBezTo>
                  <a:lnTo>
                    <a:pt x="1620" y="4941"/>
                  </a:lnTo>
                  <a:cubicBezTo>
                    <a:pt x="1870" y="5013"/>
                    <a:pt x="2037" y="5013"/>
                    <a:pt x="2144" y="4953"/>
                  </a:cubicBezTo>
                  <a:cubicBezTo>
                    <a:pt x="2418" y="4822"/>
                    <a:pt x="2311" y="4537"/>
                    <a:pt x="2430" y="4441"/>
                  </a:cubicBezTo>
                  <a:cubicBezTo>
                    <a:pt x="2453" y="4608"/>
                    <a:pt x="2549" y="4656"/>
                    <a:pt x="2680" y="4596"/>
                  </a:cubicBezTo>
                  <a:cubicBezTo>
                    <a:pt x="2549" y="4489"/>
                    <a:pt x="2656" y="4346"/>
                    <a:pt x="2787" y="4346"/>
                  </a:cubicBezTo>
                  <a:cubicBezTo>
                    <a:pt x="2989" y="4358"/>
                    <a:pt x="3251" y="4572"/>
                    <a:pt x="3596" y="4346"/>
                  </a:cubicBezTo>
                  <a:cubicBezTo>
                    <a:pt x="3668" y="4334"/>
                    <a:pt x="3727" y="4322"/>
                    <a:pt x="3799" y="4298"/>
                  </a:cubicBezTo>
                  <a:cubicBezTo>
                    <a:pt x="3739" y="4334"/>
                    <a:pt x="3680" y="4370"/>
                    <a:pt x="3620" y="4418"/>
                  </a:cubicBezTo>
                  <a:cubicBezTo>
                    <a:pt x="3215" y="4489"/>
                    <a:pt x="3192" y="4834"/>
                    <a:pt x="3049" y="4977"/>
                  </a:cubicBezTo>
                  <a:cubicBezTo>
                    <a:pt x="2954" y="5084"/>
                    <a:pt x="2787" y="5049"/>
                    <a:pt x="2799" y="4882"/>
                  </a:cubicBezTo>
                  <a:cubicBezTo>
                    <a:pt x="2656" y="4929"/>
                    <a:pt x="2620" y="5025"/>
                    <a:pt x="2727" y="5180"/>
                  </a:cubicBezTo>
                  <a:cubicBezTo>
                    <a:pt x="2573" y="5180"/>
                    <a:pt x="2453" y="4906"/>
                    <a:pt x="2156" y="5001"/>
                  </a:cubicBezTo>
                  <a:cubicBezTo>
                    <a:pt x="2049" y="5049"/>
                    <a:pt x="1930" y="5156"/>
                    <a:pt x="1799" y="5382"/>
                  </a:cubicBezTo>
                  <a:lnTo>
                    <a:pt x="1846" y="5346"/>
                  </a:lnTo>
                  <a:lnTo>
                    <a:pt x="1799" y="5382"/>
                  </a:lnTo>
                  <a:cubicBezTo>
                    <a:pt x="2192" y="5001"/>
                    <a:pt x="2608" y="5834"/>
                    <a:pt x="3085" y="5060"/>
                  </a:cubicBezTo>
                  <a:lnTo>
                    <a:pt x="3085" y="5060"/>
                  </a:lnTo>
                  <a:cubicBezTo>
                    <a:pt x="2954" y="5334"/>
                    <a:pt x="2739" y="5572"/>
                    <a:pt x="2489" y="5751"/>
                  </a:cubicBezTo>
                  <a:cubicBezTo>
                    <a:pt x="2489" y="5715"/>
                    <a:pt x="2489" y="5680"/>
                    <a:pt x="2465" y="5644"/>
                  </a:cubicBezTo>
                  <a:lnTo>
                    <a:pt x="2465" y="5644"/>
                  </a:lnTo>
                  <a:cubicBezTo>
                    <a:pt x="2453" y="5632"/>
                    <a:pt x="2453" y="5620"/>
                    <a:pt x="2442" y="5620"/>
                  </a:cubicBezTo>
                  <a:cubicBezTo>
                    <a:pt x="2334" y="5525"/>
                    <a:pt x="2180" y="5620"/>
                    <a:pt x="2215" y="5751"/>
                  </a:cubicBezTo>
                  <a:cubicBezTo>
                    <a:pt x="2275" y="5656"/>
                    <a:pt x="2370" y="5715"/>
                    <a:pt x="2346" y="5775"/>
                  </a:cubicBezTo>
                  <a:cubicBezTo>
                    <a:pt x="2334" y="5846"/>
                    <a:pt x="2239" y="5894"/>
                    <a:pt x="2180" y="5894"/>
                  </a:cubicBezTo>
                  <a:cubicBezTo>
                    <a:pt x="2132" y="5894"/>
                    <a:pt x="2096" y="5870"/>
                    <a:pt x="2061" y="5834"/>
                  </a:cubicBezTo>
                  <a:cubicBezTo>
                    <a:pt x="1906" y="5739"/>
                    <a:pt x="1942" y="5501"/>
                    <a:pt x="2120" y="5465"/>
                  </a:cubicBezTo>
                  <a:cubicBezTo>
                    <a:pt x="1894" y="5334"/>
                    <a:pt x="1680" y="5608"/>
                    <a:pt x="1715" y="5846"/>
                  </a:cubicBezTo>
                  <a:cubicBezTo>
                    <a:pt x="1549" y="5811"/>
                    <a:pt x="1513" y="5918"/>
                    <a:pt x="1346" y="5775"/>
                  </a:cubicBezTo>
                  <a:cubicBezTo>
                    <a:pt x="1501" y="6203"/>
                    <a:pt x="1739" y="6096"/>
                    <a:pt x="1894" y="6168"/>
                  </a:cubicBezTo>
                  <a:lnTo>
                    <a:pt x="1894" y="6168"/>
                  </a:lnTo>
                  <a:cubicBezTo>
                    <a:pt x="1537" y="6049"/>
                    <a:pt x="1430" y="6323"/>
                    <a:pt x="1132" y="6334"/>
                  </a:cubicBezTo>
                  <a:cubicBezTo>
                    <a:pt x="1441" y="6596"/>
                    <a:pt x="1644" y="6382"/>
                    <a:pt x="1858" y="6311"/>
                  </a:cubicBezTo>
                  <a:lnTo>
                    <a:pt x="1858" y="6311"/>
                  </a:lnTo>
                  <a:cubicBezTo>
                    <a:pt x="1322" y="6525"/>
                    <a:pt x="1441" y="6834"/>
                    <a:pt x="1227" y="7096"/>
                  </a:cubicBezTo>
                  <a:cubicBezTo>
                    <a:pt x="1477" y="6870"/>
                    <a:pt x="1787" y="7001"/>
                    <a:pt x="2001" y="6453"/>
                  </a:cubicBezTo>
                  <a:lnTo>
                    <a:pt x="2001" y="6453"/>
                  </a:lnTo>
                  <a:cubicBezTo>
                    <a:pt x="1930" y="6668"/>
                    <a:pt x="1703" y="6870"/>
                    <a:pt x="1977" y="7180"/>
                  </a:cubicBezTo>
                  <a:cubicBezTo>
                    <a:pt x="1989" y="6882"/>
                    <a:pt x="2263" y="6775"/>
                    <a:pt x="2144" y="6418"/>
                  </a:cubicBezTo>
                  <a:lnTo>
                    <a:pt x="2144" y="6418"/>
                  </a:lnTo>
                  <a:cubicBezTo>
                    <a:pt x="2215" y="6584"/>
                    <a:pt x="2108" y="6811"/>
                    <a:pt x="2537" y="6965"/>
                  </a:cubicBezTo>
                  <a:cubicBezTo>
                    <a:pt x="2394" y="6799"/>
                    <a:pt x="2513" y="6763"/>
                    <a:pt x="2477" y="6596"/>
                  </a:cubicBezTo>
                  <a:cubicBezTo>
                    <a:pt x="2704" y="6644"/>
                    <a:pt x="2977" y="6430"/>
                    <a:pt x="2846" y="6192"/>
                  </a:cubicBezTo>
                  <a:cubicBezTo>
                    <a:pt x="2751" y="6442"/>
                    <a:pt x="2561" y="6346"/>
                    <a:pt x="2477" y="6251"/>
                  </a:cubicBezTo>
                  <a:cubicBezTo>
                    <a:pt x="2442" y="6227"/>
                    <a:pt x="2430" y="6180"/>
                    <a:pt x="2430" y="6132"/>
                  </a:cubicBezTo>
                  <a:cubicBezTo>
                    <a:pt x="2430" y="6072"/>
                    <a:pt x="2465" y="5977"/>
                    <a:pt x="2537" y="5965"/>
                  </a:cubicBezTo>
                  <a:cubicBezTo>
                    <a:pt x="2596" y="5953"/>
                    <a:pt x="2668" y="6049"/>
                    <a:pt x="2561" y="6096"/>
                  </a:cubicBezTo>
                  <a:cubicBezTo>
                    <a:pt x="2692" y="6132"/>
                    <a:pt x="2787" y="5977"/>
                    <a:pt x="2704" y="5882"/>
                  </a:cubicBezTo>
                  <a:cubicBezTo>
                    <a:pt x="2692" y="5870"/>
                    <a:pt x="2680" y="5858"/>
                    <a:pt x="2668" y="5846"/>
                  </a:cubicBezTo>
                  <a:lnTo>
                    <a:pt x="2668" y="5846"/>
                  </a:lnTo>
                  <a:cubicBezTo>
                    <a:pt x="2632" y="5834"/>
                    <a:pt x="2596" y="5822"/>
                    <a:pt x="2561" y="5834"/>
                  </a:cubicBezTo>
                  <a:cubicBezTo>
                    <a:pt x="2739" y="5572"/>
                    <a:pt x="2977" y="5370"/>
                    <a:pt x="3263" y="5239"/>
                  </a:cubicBezTo>
                  <a:cubicBezTo>
                    <a:pt x="2489" y="5715"/>
                    <a:pt x="3311" y="6132"/>
                    <a:pt x="2930" y="6513"/>
                  </a:cubicBezTo>
                  <a:cubicBezTo>
                    <a:pt x="2942" y="6501"/>
                    <a:pt x="2954" y="6489"/>
                    <a:pt x="2965" y="6477"/>
                  </a:cubicBezTo>
                  <a:cubicBezTo>
                    <a:pt x="2954" y="6489"/>
                    <a:pt x="2942" y="6501"/>
                    <a:pt x="2930" y="6513"/>
                  </a:cubicBezTo>
                  <a:cubicBezTo>
                    <a:pt x="3156" y="6382"/>
                    <a:pt x="3263" y="6275"/>
                    <a:pt x="3311" y="6156"/>
                  </a:cubicBezTo>
                  <a:cubicBezTo>
                    <a:pt x="3406" y="5858"/>
                    <a:pt x="3132" y="5739"/>
                    <a:pt x="3132" y="5596"/>
                  </a:cubicBezTo>
                  <a:cubicBezTo>
                    <a:pt x="3275" y="5703"/>
                    <a:pt x="3382" y="5656"/>
                    <a:pt x="3430" y="5525"/>
                  </a:cubicBezTo>
                  <a:cubicBezTo>
                    <a:pt x="3263" y="5537"/>
                    <a:pt x="3227" y="5358"/>
                    <a:pt x="3335" y="5275"/>
                  </a:cubicBezTo>
                  <a:cubicBezTo>
                    <a:pt x="3477" y="5132"/>
                    <a:pt x="3823" y="5096"/>
                    <a:pt x="3894" y="4691"/>
                  </a:cubicBezTo>
                  <a:cubicBezTo>
                    <a:pt x="3930" y="4632"/>
                    <a:pt x="3966" y="4560"/>
                    <a:pt x="3989" y="4489"/>
                  </a:cubicBezTo>
                  <a:cubicBezTo>
                    <a:pt x="3966" y="4560"/>
                    <a:pt x="3954" y="4620"/>
                    <a:pt x="3942" y="4691"/>
                  </a:cubicBezTo>
                  <a:cubicBezTo>
                    <a:pt x="3704" y="5037"/>
                    <a:pt x="3930" y="5287"/>
                    <a:pt x="3942" y="5501"/>
                  </a:cubicBezTo>
                  <a:cubicBezTo>
                    <a:pt x="3942" y="5632"/>
                    <a:pt x="3811" y="5739"/>
                    <a:pt x="3692" y="5596"/>
                  </a:cubicBezTo>
                  <a:cubicBezTo>
                    <a:pt x="3632" y="5739"/>
                    <a:pt x="3680" y="5834"/>
                    <a:pt x="3847" y="5858"/>
                  </a:cubicBezTo>
                  <a:cubicBezTo>
                    <a:pt x="3751" y="5965"/>
                    <a:pt x="3466" y="5858"/>
                    <a:pt x="3335" y="6144"/>
                  </a:cubicBezTo>
                  <a:cubicBezTo>
                    <a:pt x="3275" y="6311"/>
                    <a:pt x="3275" y="6489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8" y="6406"/>
                    <a:pt x="4013" y="5525"/>
                  </a:cubicBezTo>
                  <a:lnTo>
                    <a:pt x="4013" y="5525"/>
                  </a:lnTo>
                  <a:cubicBezTo>
                    <a:pt x="4120" y="5822"/>
                    <a:pt x="4144" y="6132"/>
                    <a:pt x="4085" y="6442"/>
                  </a:cubicBezTo>
                  <a:cubicBezTo>
                    <a:pt x="4061" y="6406"/>
                    <a:pt x="4037" y="6394"/>
                    <a:pt x="4001" y="6382"/>
                  </a:cubicBezTo>
                  <a:lnTo>
                    <a:pt x="3989" y="6382"/>
                  </a:lnTo>
                  <a:cubicBezTo>
                    <a:pt x="3977" y="6382"/>
                    <a:pt x="3966" y="6382"/>
                    <a:pt x="3954" y="6382"/>
                  </a:cubicBezTo>
                  <a:cubicBezTo>
                    <a:pt x="3811" y="6382"/>
                    <a:pt x="3763" y="6573"/>
                    <a:pt x="3894" y="6632"/>
                  </a:cubicBezTo>
                  <a:cubicBezTo>
                    <a:pt x="3858" y="6525"/>
                    <a:pt x="3966" y="6501"/>
                    <a:pt x="4001" y="6561"/>
                  </a:cubicBezTo>
                  <a:cubicBezTo>
                    <a:pt x="4037" y="6608"/>
                    <a:pt x="4001" y="6715"/>
                    <a:pt x="3966" y="6751"/>
                  </a:cubicBezTo>
                  <a:cubicBezTo>
                    <a:pt x="3930" y="6787"/>
                    <a:pt x="3882" y="6799"/>
                    <a:pt x="3835" y="6811"/>
                  </a:cubicBezTo>
                  <a:cubicBezTo>
                    <a:pt x="3716" y="6811"/>
                    <a:pt x="3513" y="6739"/>
                    <a:pt x="3620" y="6489"/>
                  </a:cubicBezTo>
                  <a:cubicBezTo>
                    <a:pt x="3358" y="6573"/>
                    <a:pt x="3406" y="6918"/>
                    <a:pt x="3596" y="7049"/>
                  </a:cubicBezTo>
                  <a:cubicBezTo>
                    <a:pt x="3454" y="7144"/>
                    <a:pt x="3513" y="7239"/>
                    <a:pt x="3287" y="7263"/>
                  </a:cubicBezTo>
                  <a:cubicBezTo>
                    <a:pt x="3704" y="7454"/>
                    <a:pt x="3787" y="7215"/>
                    <a:pt x="3954" y="7144"/>
                  </a:cubicBezTo>
                  <a:lnTo>
                    <a:pt x="3954" y="7144"/>
                  </a:lnTo>
                  <a:cubicBezTo>
                    <a:pt x="3620" y="7323"/>
                    <a:pt x="3727" y="7596"/>
                    <a:pt x="3537" y="7811"/>
                  </a:cubicBezTo>
                  <a:cubicBezTo>
                    <a:pt x="3942" y="7775"/>
                    <a:pt x="3930" y="7489"/>
                    <a:pt x="4025" y="7275"/>
                  </a:cubicBezTo>
                  <a:lnTo>
                    <a:pt x="4025" y="7275"/>
                  </a:lnTo>
                  <a:cubicBezTo>
                    <a:pt x="3799" y="7811"/>
                    <a:pt x="4108" y="7942"/>
                    <a:pt x="4132" y="8275"/>
                  </a:cubicBezTo>
                  <a:cubicBezTo>
                    <a:pt x="4168" y="7942"/>
                    <a:pt x="4466" y="7811"/>
                    <a:pt x="4239" y="7275"/>
                  </a:cubicBezTo>
                  <a:lnTo>
                    <a:pt x="4239" y="7275"/>
                  </a:lnTo>
                  <a:cubicBezTo>
                    <a:pt x="4335" y="7489"/>
                    <a:pt x="4323" y="7775"/>
                    <a:pt x="4728" y="7811"/>
                  </a:cubicBezTo>
                  <a:cubicBezTo>
                    <a:pt x="4537" y="7596"/>
                    <a:pt x="4644" y="7323"/>
                    <a:pt x="4311" y="7144"/>
                  </a:cubicBezTo>
                  <a:lnTo>
                    <a:pt x="4311" y="7144"/>
                  </a:lnTo>
                  <a:cubicBezTo>
                    <a:pt x="4478" y="7215"/>
                    <a:pt x="4561" y="7454"/>
                    <a:pt x="4978" y="7263"/>
                  </a:cubicBezTo>
                  <a:cubicBezTo>
                    <a:pt x="4751" y="7239"/>
                    <a:pt x="4811" y="7144"/>
                    <a:pt x="4668" y="7049"/>
                  </a:cubicBezTo>
                  <a:cubicBezTo>
                    <a:pt x="4859" y="6918"/>
                    <a:pt x="4906" y="6573"/>
                    <a:pt x="4644" y="6489"/>
                  </a:cubicBezTo>
                  <a:cubicBezTo>
                    <a:pt x="4751" y="6739"/>
                    <a:pt x="4549" y="6811"/>
                    <a:pt x="4430" y="6799"/>
                  </a:cubicBezTo>
                  <a:cubicBezTo>
                    <a:pt x="4382" y="6799"/>
                    <a:pt x="4335" y="6787"/>
                    <a:pt x="4299" y="6751"/>
                  </a:cubicBezTo>
                  <a:cubicBezTo>
                    <a:pt x="4263" y="6715"/>
                    <a:pt x="4228" y="6608"/>
                    <a:pt x="4263" y="6561"/>
                  </a:cubicBezTo>
                  <a:cubicBezTo>
                    <a:pt x="4311" y="6501"/>
                    <a:pt x="4418" y="6525"/>
                    <a:pt x="4382" y="6632"/>
                  </a:cubicBezTo>
                  <a:cubicBezTo>
                    <a:pt x="4394" y="6620"/>
                    <a:pt x="4406" y="6608"/>
                    <a:pt x="4418" y="6596"/>
                  </a:cubicBezTo>
                  <a:cubicBezTo>
                    <a:pt x="4466" y="6549"/>
                    <a:pt x="4466" y="6477"/>
                    <a:pt x="4418" y="6430"/>
                  </a:cubicBezTo>
                  <a:cubicBezTo>
                    <a:pt x="4394" y="6394"/>
                    <a:pt x="4358" y="6382"/>
                    <a:pt x="4323" y="6382"/>
                  </a:cubicBezTo>
                  <a:cubicBezTo>
                    <a:pt x="4311" y="6382"/>
                    <a:pt x="4287" y="6382"/>
                    <a:pt x="4275" y="6382"/>
                  </a:cubicBezTo>
                  <a:lnTo>
                    <a:pt x="4275" y="6382"/>
                  </a:lnTo>
                  <a:cubicBezTo>
                    <a:pt x="4228" y="6394"/>
                    <a:pt x="4204" y="6406"/>
                    <a:pt x="4180" y="6442"/>
                  </a:cubicBezTo>
                  <a:cubicBezTo>
                    <a:pt x="4120" y="6144"/>
                    <a:pt x="4144" y="5822"/>
                    <a:pt x="4239" y="5537"/>
                  </a:cubicBezTo>
                  <a:cubicBezTo>
                    <a:pt x="4037" y="6418"/>
                    <a:pt x="4906" y="6132"/>
                    <a:pt x="4906" y="6668"/>
                  </a:cubicBezTo>
                  <a:lnTo>
                    <a:pt x="4906" y="6608"/>
                  </a:lnTo>
                  <a:cubicBezTo>
                    <a:pt x="4918" y="6632"/>
                    <a:pt x="4918" y="6644"/>
                    <a:pt x="4906" y="6668"/>
                  </a:cubicBezTo>
                  <a:cubicBezTo>
                    <a:pt x="4978" y="6418"/>
                    <a:pt x="4978" y="6263"/>
                    <a:pt x="4930" y="6144"/>
                  </a:cubicBezTo>
                  <a:cubicBezTo>
                    <a:pt x="4787" y="5870"/>
                    <a:pt x="4501" y="5977"/>
                    <a:pt x="4406" y="5870"/>
                  </a:cubicBezTo>
                  <a:cubicBezTo>
                    <a:pt x="4585" y="5846"/>
                    <a:pt x="4620" y="5739"/>
                    <a:pt x="4561" y="5608"/>
                  </a:cubicBezTo>
                  <a:cubicBezTo>
                    <a:pt x="4454" y="5739"/>
                    <a:pt x="4311" y="5644"/>
                    <a:pt x="4311" y="5501"/>
                  </a:cubicBezTo>
                  <a:cubicBezTo>
                    <a:pt x="4311" y="5299"/>
                    <a:pt x="4537" y="5037"/>
                    <a:pt x="4311" y="4691"/>
                  </a:cubicBezTo>
                  <a:cubicBezTo>
                    <a:pt x="4311" y="4632"/>
                    <a:pt x="4287" y="4560"/>
                    <a:pt x="4275" y="4501"/>
                  </a:cubicBezTo>
                  <a:cubicBezTo>
                    <a:pt x="4299" y="4560"/>
                    <a:pt x="4335" y="4620"/>
                    <a:pt x="4382" y="4668"/>
                  </a:cubicBezTo>
                  <a:cubicBezTo>
                    <a:pt x="4454" y="5072"/>
                    <a:pt x="4799" y="5108"/>
                    <a:pt x="4942" y="5251"/>
                  </a:cubicBezTo>
                  <a:cubicBezTo>
                    <a:pt x="5049" y="5334"/>
                    <a:pt x="5025" y="5513"/>
                    <a:pt x="4847" y="5501"/>
                  </a:cubicBezTo>
                  <a:cubicBezTo>
                    <a:pt x="4894" y="5632"/>
                    <a:pt x="4990" y="5680"/>
                    <a:pt x="5144" y="5572"/>
                  </a:cubicBezTo>
                  <a:cubicBezTo>
                    <a:pt x="5144" y="5715"/>
                    <a:pt x="4870" y="5846"/>
                    <a:pt x="4978" y="6132"/>
                  </a:cubicBezTo>
                  <a:cubicBezTo>
                    <a:pt x="5013" y="6251"/>
                    <a:pt x="5120" y="6358"/>
                    <a:pt x="5347" y="6489"/>
                  </a:cubicBezTo>
                  <a:lnTo>
                    <a:pt x="5347" y="6489"/>
                  </a:lnTo>
                  <a:cubicBezTo>
                    <a:pt x="4978" y="6108"/>
                    <a:pt x="5799" y="5691"/>
                    <a:pt x="5025" y="5215"/>
                  </a:cubicBezTo>
                  <a:lnTo>
                    <a:pt x="5025" y="5215"/>
                  </a:lnTo>
                  <a:cubicBezTo>
                    <a:pt x="5311" y="5346"/>
                    <a:pt x="5549" y="5549"/>
                    <a:pt x="5716" y="5811"/>
                  </a:cubicBezTo>
                  <a:cubicBezTo>
                    <a:pt x="5680" y="5799"/>
                    <a:pt x="5644" y="5811"/>
                    <a:pt x="5621" y="5834"/>
                  </a:cubicBezTo>
                  <a:lnTo>
                    <a:pt x="5609" y="5834"/>
                  </a:lnTo>
                  <a:cubicBezTo>
                    <a:pt x="5597" y="5834"/>
                    <a:pt x="5585" y="5846"/>
                    <a:pt x="5573" y="5858"/>
                  </a:cubicBezTo>
                  <a:cubicBezTo>
                    <a:pt x="5525" y="5918"/>
                    <a:pt x="5525" y="5989"/>
                    <a:pt x="5573" y="6049"/>
                  </a:cubicBezTo>
                  <a:cubicBezTo>
                    <a:pt x="5609" y="6072"/>
                    <a:pt x="5644" y="6084"/>
                    <a:pt x="5680" y="6084"/>
                  </a:cubicBezTo>
                  <a:lnTo>
                    <a:pt x="5704" y="6084"/>
                  </a:lnTo>
                  <a:cubicBezTo>
                    <a:pt x="5609" y="6025"/>
                    <a:pt x="5668" y="5942"/>
                    <a:pt x="5728" y="5953"/>
                  </a:cubicBezTo>
                  <a:cubicBezTo>
                    <a:pt x="5799" y="5953"/>
                    <a:pt x="5847" y="6061"/>
                    <a:pt x="5847" y="6120"/>
                  </a:cubicBezTo>
                  <a:cubicBezTo>
                    <a:pt x="5847" y="6168"/>
                    <a:pt x="5823" y="6203"/>
                    <a:pt x="5787" y="6239"/>
                  </a:cubicBezTo>
                  <a:cubicBezTo>
                    <a:pt x="5692" y="6394"/>
                    <a:pt x="5466" y="6358"/>
                    <a:pt x="5418" y="6180"/>
                  </a:cubicBezTo>
                  <a:cubicBezTo>
                    <a:pt x="5287" y="6406"/>
                    <a:pt x="5573" y="6620"/>
                    <a:pt x="5799" y="6573"/>
                  </a:cubicBezTo>
                  <a:cubicBezTo>
                    <a:pt x="5763" y="6751"/>
                    <a:pt x="5871" y="6775"/>
                    <a:pt x="5728" y="6954"/>
                  </a:cubicBezTo>
                  <a:cubicBezTo>
                    <a:pt x="6156" y="6799"/>
                    <a:pt x="6049" y="6561"/>
                    <a:pt x="6121" y="6394"/>
                  </a:cubicBezTo>
                  <a:lnTo>
                    <a:pt x="6121" y="6394"/>
                  </a:lnTo>
                  <a:cubicBezTo>
                    <a:pt x="6002" y="6763"/>
                    <a:pt x="6275" y="6870"/>
                    <a:pt x="6287" y="7168"/>
                  </a:cubicBezTo>
                  <a:cubicBezTo>
                    <a:pt x="6561" y="6846"/>
                    <a:pt x="6347" y="6656"/>
                    <a:pt x="6263" y="6430"/>
                  </a:cubicBezTo>
                  <a:lnTo>
                    <a:pt x="6263" y="6430"/>
                  </a:lnTo>
                  <a:cubicBezTo>
                    <a:pt x="6478" y="6977"/>
                    <a:pt x="6787" y="6858"/>
                    <a:pt x="7049" y="7073"/>
                  </a:cubicBezTo>
                  <a:cubicBezTo>
                    <a:pt x="6823" y="6811"/>
                    <a:pt x="6954" y="6501"/>
                    <a:pt x="6406" y="6287"/>
                  </a:cubicBezTo>
                  <a:lnTo>
                    <a:pt x="6406" y="6287"/>
                  </a:lnTo>
                  <a:cubicBezTo>
                    <a:pt x="6633" y="6370"/>
                    <a:pt x="6823" y="6584"/>
                    <a:pt x="7133" y="6323"/>
                  </a:cubicBezTo>
                  <a:cubicBezTo>
                    <a:pt x="6835" y="6299"/>
                    <a:pt x="6728" y="6025"/>
                    <a:pt x="6371" y="6144"/>
                  </a:cubicBezTo>
                  <a:lnTo>
                    <a:pt x="6371" y="6144"/>
                  </a:lnTo>
                  <a:cubicBezTo>
                    <a:pt x="6537" y="6072"/>
                    <a:pt x="6764" y="6192"/>
                    <a:pt x="6918" y="5751"/>
                  </a:cubicBezTo>
                  <a:cubicBezTo>
                    <a:pt x="6752" y="5906"/>
                    <a:pt x="6716" y="5787"/>
                    <a:pt x="6549" y="5822"/>
                  </a:cubicBezTo>
                  <a:cubicBezTo>
                    <a:pt x="6597" y="5596"/>
                    <a:pt x="6383" y="5310"/>
                    <a:pt x="6144" y="5441"/>
                  </a:cubicBezTo>
                  <a:cubicBezTo>
                    <a:pt x="6323" y="5489"/>
                    <a:pt x="6359" y="5727"/>
                    <a:pt x="6216" y="5822"/>
                  </a:cubicBezTo>
                  <a:cubicBezTo>
                    <a:pt x="6180" y="5858"/>
                    <a:pt x="6133" y="5870"/>
                    <a:pt x="6085" y="5870"/>
                  </a:cubicBezTo>
                  <a:cubicBezTo>
                    <a:pt x="6037" y="5870"/>
                    <a:pt x="5930" y="5822"/>
                    <a:pt x="5918" y="5763"/>
                  </a:cubicBezTo>
                  <a:cubicBezTo>
                    <a:pt x="5906" y="5691"/>
                    <a:pt x="6002" y="5632"/>
                    <a:pt x="6049" y="5739"/>
                  </a:cubicBezTo>
                  <a:cubicBezTo>
                    <a:pt x="6049" y="5727"/>
                    <a:pt x="6049" y="5715"/>
                    <a:pt x="6049" y="5703"/>
                  </a:cubicBezTo>
                  <a:cubicBezTo>
                    <a:pt x="6061" y="5668"/>
                    <a:pt x="6049" y="5632"/>
                    <a:pt x="6025" y="5608"/>
                  </a:cubicBezTo>
                  <a:cubicBezTo>
                    <a:pt x="5966" y="5561"/>
                    <a:pt x="5882" y="5561"/>
                    <a:pt x="5823" y="5608"/>
                  </a:cubicBezTo>
                  <a:cubicBezTo>
                    <a:pt x="5811" y="5620"/>
                    <a:pt x="5811" y="5620"/>
                    <a:pt x="5799" y="5632"/>
                  </a:cubicBezTo>
                  <a:lnTo>
                    <a:pt x="5799" y="5644"/>
                  </a:lnTo>
                  <a:cubicBezTo>
                    <a:pt x="5775" y="5680"/>
                    <a:pt x="5775" y="5715"/>
                    <a:pt x="5775" y="5751"/>
                  </a:cubicBezTo>
                  <a:cubicBezTo>
                    <a:pt x="5525" y="5572"/>
                    <a:pt x="5311" y="5334"/>
                    <a:pt x="5180" y="5049"/>
                  </a:cubicBezTo>
                  <a:cubicBezTo>
                    <a:pt x="5668" y="5822"/>
                    <a:pt x="6073" y="5001"/>
                    <a:pt x="6466" y="5382"/>
                  </a:cubicBezTo>
                  <a:lnTo>
                    <a:pt x="6418" y="5346"/>
                  </a:lnTo>
                  <a:cubicBezTo>
                    <a:pt x="6442" y="5358"/>
                    <a:pt x="6454" y="5370"/>
                    <a:pt x="6466" y="5382"/>
                  </a:cubicBezTo>
                  <a:cubicBezTo>
                    <a:pt x="6335" y="5156"/>
                    <a:pt x="6228" y="5049"/>
                    <a:pt x="6109" y="5001"/>
                  </a:cubicBezTo>
                  <a:cubicBezTo>
                    <a:pt x="5811" y="4906"/>
                    <a:pt x="5692" y="5180"/>
                    <a:pt x="5537" y="5168"/>
                  </a:cubicBezTo>
                  <a:cubicBezTo>
                    <a:pt x="5644" y="5037"/>
                    <a:pt x="5609" y="4929"/>
                    <a:pt x="5466" y="4870"/>
                  </a:cubicBezTo>
                  <a:cubicBezTo>
                    <a:pt x="5490" y="5049"/>
                    <a:pt x="5323" y="5084"/>
                    <a:pt x="5216" y="4977"/>
                  </a:cubicBezTo>
                  <a:cubicBezTo>
                    <a:pt x="5085" y="4834"/>
                    <a:pt x="5049" y="4489"/>
                    <a:pt x="4644" y="4418"/>
                  </a:cubicBezTo>
                  <a:cubicBezTo>
                    <a:pt x="4585" y="4370"/>
                    <a:pt x="4525" y="4334"/>
                    <a:pt x="4466" y="4298"/>
                  </a:cubicBezTo>
                  <a:cubicBezTo>
                    <a:pt x="4537" y="4322"/>
                    <a:pt x="4609" y="4334"/>
                    <a:pt x="4668" y="4346"/>
                  </a:cubicBezTo>
                  <a:cubicBezTo>
                    <a:pt x="5013" y="4584"/>
                    <a:pt x="5275" y="4358"/>
                    <a:pt x="5478" y="4346"/>
                  </a:cubicBezTo>
                  <a:cubicBezTo>
                    <a:pt x="5609" y="4346"/>
                    <a:pt x="5716" y="4477"/>
                    <a:pt x="5585" y="4596"/>
                  </a:cubicBezTo>
                  <a:cubicBezTo>
                    <a:pt x="5716" y="4656"/>
                    <a:pt x="5811" y="4608"/>
                    <a:pt x="5835" y="4441"/>
                  </a:cubicBezTo>
                  <a:cubicBezTo>
                    <a:pt x="5954" y="4537"/>
                    <a:pt x="5835" y="4822"/>
                    <a:pt x="6121" y="4953"/>
                  </a:cubicBezTo>
                  <a:cubicBezTo>
                    <a:pt x="6228" y="5013"/>
                    <a:pt x="6394" y="5013"/>
                    <a:pt x="6644" y="4941"/>
                  </a:cubicBezTo>
                  <a:lnTo>
                    <a:pt x="6644" y="4941"/>
                  </a:lnTo>
                  <a:cubicBezTo>
                    <a:pt x="6109" y="4929"/>
                    <a:pt x="6383" y="4060"/>
                    <a:pt x="5513" y="4275"/>
                  </a:cubicBezTo>
                  <a:lnTo>
                    <a:pt x="5513" y="4275"/>
                  </a:lnTo>
                  <a:cubicBezTo>
                    <a:pt x="5799" y="4168"/>
                    <a:pt x="6121" y="4144"/>
                    <a:pt x="6430" y="4203"/>
                  </a:cubicBezTo>
                  <a:cubicBezTo>
                    <a:pt x="6394" y="4227"/>
                    <a:pt x="6371" y="4251"/>
                    <a:pt x="6371" y="4287"/>
                  </a:cubicBezTo>
                  <a:lnTo>
                    <a:pt x="6371" y="4298"/>
                  </a:lnTo>
                  <a:cubicBezTo>
                    <a:pt x="6359" y="4310"/>
                    <a:pt x="6359" y="4334"/>
                    <a:pt x="6371" y="4346"/>
                  </a:cubicBezTo>
                  <a:cubicBezTo>
                    <a:pt x="6371" y="4477"/>
                    <a:pt x="6549" y="4525"/>
                    <a:pt x="6621" y="4406"/>
                  </a:cubicBezTo>
                  <a:cubicBezTo>
                    <a:pt x="6514" y="4429"/>
                    <a:pt x="6490" y="4334"/>
                    <a:pt x="6537" y="4287"/>
                  </a:cubicBezTo>
                  <a:cubicBezTo>
                    <a:pt x="6597" y="4251"/>
                    <a:pt x="6704" y="4287"/>
                    <a:pt x="6740" y="4322"/>
                  </a:cubicBezTo>
                  <a:cubicBezTo>
                    <a:pt x="6775" y="4358"/>
                    <a:pt x="6787" y="4406"/>
                    <a:pt x="6787" y="4453"/>
                  </a:cubicBezTo>
                  <a:cubicBezTo>
                    <a:pt x="6787" y="4572"/>
                    <a:pt x="6716" y="4775"/>
                    <a:pt x="6478" y="4668"/>
                  </a:cubicBezTo>
                  <a:cubicBezTo>
                    <a:pt x="6549" y="4929"/>
                    <a:pt x="6906" y="4882"/>
                    <a:pt x="7037" y="4691"/>
                  </a:cubicBezTo>
                  <a:cubicBezTo>
                    <a:pt x="7133" y="4834"/>
                    <a:pt x="7228" y="4775"/>
                    <a:pt x="7252" y="5001"/>
                  </a:cubicBezTo>
                  <a:cubicBezTo>
                    <a:pt x="7442" y="4584"/>
                    <a:pt x="7204" y="4501"/>
                    <a:pt x="7133" y="4334"/>
                  </a:cubicBezTo>
                  <a:lnTo>
                    <a:pt x="7133" y="4334"/>
                  </a:lnTo>
                  <a:cubicBezTo>
                    <a:pt x="7311" y="4668"/>
                    <a:pt x="7585" y="4560"/>
                    <a:pt x="7799" y="4751"/>
                  </a:cubicBezTo>
                  <a:cubicBezTo>
                    <a:pt x="7764" y="4346"/>
                    <a:pt x="7466" y="4358"/>
                    <a:pt x="7264" y="4263"/>
                  </a:cubicBezTo>
                  <a:lnTo>
                    <a:pt x="7264" y="4263"/>
                  </a:lnTo>
                  <a:cubicBezTo>
                    <a:pt x="7799" y="4489"/>
                    <a:pt x="7930" y="4191"/>
                    <a:pt x="8264" y="4156"/>
                  </a:cubicBezTo>
                  <a:cubicBezTo>
                    <a:pt x="7930" y="4120"/>
                    <a:pt x="7799" y="3822"/>
                    <a:pt x="7264" y="4048"/>
                  </a:cubicBezTo>
                  <a:lnTo>
                    <a:pt x="7264" y="4048"/>
                  </a:lnTo>
                  <a:cubicBezTo>
                    <a:pt x="7466" y="3953"/>
                    <a:pt x="7764" y="3965"/>
                    <a:pt x="7799" y="3560"/>
                  </a:cubicBezTo>
                  <a:cubicBezTo>
                    <a:pt x="7573" y="3751"/>
                    <a:pt x="7311" y="3644"/>
                    <a:pt x="7133" y="3977"/>
                  </a:cubicBezTo>
                  <a:lnTo>
                    <a:pt x="7133" y="3977"/>
                  </a:lnTo>
                  <a:cubicBezTo>
                    <a:pt x="7204" y="3810"/>
                    <a:pt x="7442" y="3727"/>
                    <a:pt x="7252" y="3310"/>
                  </a:cubicBezTo>
                  <a:cubicBezTo>
                    <a:pt x="7228" y="3536"/>
                    <a:pt x="7133" y="3477"/>
                    <a:pt x="7037" y="3620"/>
                  </a:cubicBezTo>
                  <a:cubicBezTo>
                    <a:pt x="6906" y="3429"/>
                    <a:pt x="6549" y="3382"/>
                    <a:pt x="6478" y="3644"/>
                  </a:cubicBezTo>
                  <a:cubicBezTo>
                    <a:pt x="6716" y="3536"/>
                    <a:pt x="6799" y="3739"/>
                    <a:pt x="6787" y="3858"/>
                  </a:cubicBezTo>
                  <a:cubicBezTo>
                    <a:pt x="6787" y="3906"/>
                    <a:pt x="6775" y="3953"/>
                    <a:pt x="6740" y="3989"/>
                  </a:cubicBezTo>
                  <a:cubicBezTo>
                    <a:pt x="6704" y="4025"/>
                    <a:pt x="6597" y="4072"/>
                    <a:pt x="6537" y="4025"/>
                  </a:cubicBezTo>
                  <a:cubicBezTo>
                    <a:pt x="6490" y="3989"/>
                    <a:pt x="6514" y="3882"/>
                    <a:pt x="6621" y="3917"/>
                  </a:cubicBezTo>
                  <a:cubicBezTo>
                    <a:pt x="6609" y="3894"/>
                    <a:pt x="6597" y="3882"/>
                    <a:pt x="6585" y="3870"/>
                  </a:cubicBezTo>
                  <a:cubicBezTo>
                    <a:pt x="6537" y="3822"/>
                    <a:pt x="6466" y="3822"/>
                    <a:pt x="6418" y="3870"/>
                  </a:cubicBezTo>
                  <a:cubicBezTo>
                    <a:pt x="6383" y="3894"/>
                    <a:pt x="6371" y="3929"/>
                    <a:pt x="6371" y="3965"/>
                  </a:cubicBezTo>
                  <a:cubicBezTo>
                    <a:pt x="6359" y="3989"/>
                    <a:pt x="6359" y="4001"/>
                    <a:pt x="6371" y="4013"/>
                  </a:cubicBezTo>
                  <a:lnTo>
                    <a:pt x="6371" y="4025"/>
                  </a:lnTo>
                  <a:cubicBezTo>
                    <a:pt x="6371" y="4060"/>
                    <a:pt x="6394" y="4084"/>
                    <a:pt x="6430" y="4108"/>
                  </a:cubicBezTo>
                  <a:cubicBezTo>
                    <a:pt x="6121" y="4168"/>
                    <a:pt x="5811" y="4144"/>
                    <a:pt x="5513" y="4037"/>
                  </a:cubicBezTo>
                  <a:cubicBezTo>
                    <a:pt x="6394" y="4251"/>
                    <a:pt x="6109" y="3370"/>
                    <a:pt x="6656" y="3370"/>
                  </a:cubicBezTo>
                  <a:lnTo>
                    <a:pt x="6597" y="3370"/>
                  </a:lnTo>
                  <a:cubicBezTo>
                    <a:pt x="6609" y="3370"/>
                    <a:pt x="6633" y="3370"/>
                    <a:pt x="6644" y="3370"/>
                  </a:cubicBezTo>
                  <a:cubicBezTo>
                    <a:pt x="6478" y="3298"/>
                    <a:pt x="6299" y="3298"/>
                    <a:pt x="6133" y="3358"/>
                  </a:cubicBezTo>
                  <a:cubicBezTo>
                    <a:pt x="5859" y="3489"/>
                    <a:pt x="5954" y="3775"/>
                    <a:pt x="5847" y="3870"/>
                  </a:cubicBezTo>
                  <a:cubicBezTo>
                    <a:pt x="5823" y="3703"/>
                    <a:pt x="5728" y="3656"/>
                    <a:pt x="5585" y="3715"/>
                  </a:cubicBezTo>
                  <a:cubicBezTo>
                    <a:pt x="5728" y="3834"/>
                    <a:pt x="5621" y="3965"/>
                    <a:pt x="5490" y="3965"/>
                  </a:cubicBezTo>
                  <a:cubicBezTo>
                    <a:pt x="5275" y="3953"/>
                    <a:pt x="5013" y="3739"/>
                    <a:pt x="4680" y="3965"/>
                  </a:cubicBezTo>
                  <a:cubicBezTo>
                    <a:pt x="4609" y="3977"/>
                    <a:pt x="4549" y="3989"/>
                    <a:pt x="4478" y="4013"/>
                  </a:cubicBezTo>
                  <a:cubicBezTo>
                    <a:pt x="4537" y="3977"/>
                    <a:pt x="4597" y="3941"/>
                    <a:pt x="4656" y="3894"/>
                  </a:cubicBezTo>
                  <a:cubicBezTo>
                    <a:pt x="5061" y="3822"/>
                    <a:pt x="5085" y="3477"/>
                    <a:pt x="5228" y="3334"/>
                  </a:cubicBezTo>
                  <a:cubicBezTo>
                    <a:pt x="5323" y="3227"/>
                    <a:pt x="5490" y="3263"/>
                    <a:pt x="5478" y="3429"/>
                  </a:cubicBezTo>
                  <a:cubicBezTo>
                    <a:pt x="5621" y="3382"/>
                    <a:pt x="5656" y="3286"/>
                    <a:pt x="5549" y="3132"/>
                  </a:cubicBezTo>
                  <a:cubicBezTo>
                    <a:pt x="5704" y="3132"/>
                    <a:pt x="5823" y="3406"/>
                    <a:pt x="6121" y="3310"/>
                  </a:cubicBezTo>
                  <a:cubicBezTo>
                    <a:pt x="6228" y="3263"/>
                    <a:pt x="6347" y="3155"/>
                    <a:pt x="6478" y="2929"/>
                  </a:cubicBezTo>
                  <a:lnTo>
                    <a:pt x="6478" y="2929"/>
                  </a:lnTo>
                  <a:cubicBezTo>
                    <a:pt x="6085" y="3298"/>
                    <a:pt x="5668" y="2477"/>
                    <a:pt x="5192" y="3251"/>
                  </a:cubicBezTo>
                  <a:lnTo>
                    <a:pt x="5192" y="3251"/>
                  </a:lnTo>
                  <a:cubicBezTo>
                    <a:pt x="5323" y="2977"/>
                    <a:pt x="5537" y="2727"/>
                    <a:pt x="5787" y="2560"/>
                  </a:cubicBezTo>
                  <a:cubicBezTo>
                    <a:pt x="5787" y="2596"/>
                    <a:pt x="5787" y="2632"/>
                    <a:pt x="5811" y="2667"/>
                  </a:cubicBezTo>
                  <a:lnTo>
                    <a:pt x="5811" y="2667"/>
                  </a:lnTo>
                  <a:cubicBezTo>
                    <a:pt x="5823" y="2679"/>
                    <a:pt x="5823" y="2691"/>
                    <a:pt x="5835" y="2703"/>
                  </a:cubicBezTo>
                  <a:cubicBezTo>
                    <a:pt x="5942" y="2798"/>
                    <a:pt x="6097" y="2703"/>
                    <a:pt x="6061" y="2560"/>
                  </a:cubicBezTo>
                  <a:cubicBezTo>
                    <a:pt x="6002" y="2667"/>
                    <a:pt x="5918" y="2608"/>
                    <a:pt x="5930" y="2536"/>
                  </a:cubicBezTo>
                  <a:cubicBezTo>
                    <a:pt x="5930" y="2477"/>
                    <a:pt x="6037" y="2429"/>
                    <a:pt x="6097" y="2429"/>
                  </a:cubicBezTo>
                  <a:cubicBezTo>
                    <a:pt x="6144" y="2429"/>
                    <a:pt x="6180" y="2453"/>
                    <a:pt x="6216" y="2477"/>
                  </a:cubicBezTo>
                  <a:cubicBezTo>
                    <a:pt x="6311" y="2560"/>
                    <a:pt x="6394" y="2751"/>
                    <a:pt x="6156" y="2858"/>
                  </a:cubicBezTo>
                  <a:cubicBezTo>
                    <a:pt x="6383" y="2989"/>
                    <a:pt x="6597" y="2703"/>
                    <a:pt x="6561" y="2477"/>
                  </a:cubicBezTo>
                  <a:cubicBezTo>
                    <a:pt x="6728" y="2513"/>
                    <a:pt x="6764" y="2405"/>
                    <a:pt x="6930" y="2548"/>
                  </a:cubicBezTo>
                  <a:cubicBezTo>
                    <a:pt x="6775" y="2108"/>
                    <a:pt x="6537" y="2227"/>
                    <a:pt x="6383" y="2155"/>
                  </a:cubicBezTo>
                  <a:lnTo>
                    <a:pt x="6383" y="2155"/>
                  </a:lnTo>
                  <a:cubicBezTo>
                    <a:pt x="6740" y="2263"/>
                    <a:pt x="6847" y="2001"/>
                    <a:pt x="7145" y="1977"/>
                  </a:cubicBezTo>
                  <a:cubicBezTo>
                    <a:pt x="6835" y="1715"/>
                    <a:pt x="6633" y="1929"/>
                    <a:pt x="6418" y="2012"/>
                  </a:cubicBezTo>
                  <a:lnTo>
                    <a:pt x="6418" y="2012"/>
                  </a:lnTo>
                  <a:cubicBezTo>
                    <a:pt x="6954" y="1786"/>
                    <a:pt x="6835" y="1489"/>
                    <a:pt x="7049" y="1227"/>
                  </a:cubicBezTo>
                  <a:cubicBezTo>
                    <a:pt x="6787" y="1441"/>
                    <a:pt x="6490" y="1322"/>
                    <a:pt x="6263" y="1858"/>
                  </a:cubicBezTo>
                  <a:lnTo>
                    <a:pt x="6263" y="1858"/>
                  </a:lnTo>
                  <a:cubicBezTo>
                    <a:pt x="6347" y="1643"/>
                    <a:pt x="6561" y="1441"/>
                    <a:pt x="6299" y="1131"/>
                  </a:cubicBezTo>
                  <a:cubicBezTo>
                    <a:pt x="6287" y="1429"/>
                    <a:pt x="6013" y="1536"/>
                    <a:pt x="6121" y="1893"/>
                  </a:cubicBezTo>
                  <a:lnTo>
                    <a:pt x="6121" y="1893"/>
                  </a:lnTo>
                  <a:cubicBezTo>
                    <a:pt x="6061" y="1739"/>
                    <a:pt x="6168" y="1501"/>
                    <a:pt x="5740" y="1346"/>
                  </a:cubicBezTo>
                  <a:cubicBezTo>
                    <a:pt x="5882" y="1524"/>
                    <a:pt x="5775" y="1548"/>
                    <a:pt x="5799" y="1715"/>
                  </a:cubicBezTo>
                  <a:cubicBezTo>
                    <a:pt x="5573" y="1679"/>
                    <a:pt x="5299" y="1893"/>
                    <a:pt x="5430" y="2120"/>
                  </a:cubicBezTo>
                  <a:cubicBezTo>
                    <a:pt x="5466" y="1941"/>
                    <a:pt x="5704" y="1905"/>
                    <a:pt x="5799" y="2060"/>
                  </a:cubicBezTo>
                  <a:cubicBezTo>
                    <a:pt x="5835" y="2096"/>
                    <a:pt x="5847" y="2132"/>
                    <a:pt x="5859" y="2179"/>
                  </a:cubicBezTo>
                  <a:cubicBezTo>
                    <a:pt x="5859" y="2239"/>
                    <a:pt x="5811" y="2346"/>
                    <a:pt x="5740" y="2346"/>
                  </a:cubicBezTo>
                  <a:cubicBezTo>
                    <a:pt x="5680" y="2358"/>
                    <a:pt x="5621" y="2274"/>
                    <a:pt x="5716" y="2215"/>
                  </a:cubicBezTo>
                  <a:cubicBezTo>
                    <a:pt x="5585" y="2179"/>
                    <a:pt x="5478" y="2334"/>
                    <a:pt x="5573" y="2441"/>
                  </a:cubicBezTo>
                  <a:cubicBezTo>
                    <a:pt x="5585" y="2453"/>
                    <a:pt x="5597" y="2453"/>
                    <a:pt x="5609" y="2465"/>
                  </a:cubicBezTo>
                  <a:lnTo>
                    <a:pt x="5621" y="2465"/>
                  </a:lnTo>
                  <a:cubicBezTo>
                    <a:pt x="5644" y="2489"/>
                    <a:pt x="5680" y="2489"/>
                    <a:pt x="5716" y="2489"/>
                  </a:cubicBezTo>
                  <a:cubicBezTo>
                    <a:pt x="5549" y="2739"/>
                    <a:pt x="5311" y="2953"/>
                    <a:pt x="5025" y="3084"/>
                  </a:cubicBezTo>
                  <a:cubicBezTo>
                    <a:pt x="5799" y="2608"/>
                    <a:pt x="4978" y="2191"/>
                    <a:pt x="5359" y="1798"/>
                  </a:cubicBezTo>
                  <a:lnTo>
                    <a:pt x="5311" y="1846"/>
                  </a:lnTo>
                  <a:cubicBezTo>
                    <a:pt x="5335" y="1834"/>
                    <a:pt x="5347" y="1810"/>
                    <a:pt x="5359" y="1798"/>
                  </a:cubicBezTo>
                  <a:cubicBezTo>
                    <a:pt x="5132" y="1929"/>
                    <a:pt x="5013" y="2048"/>
                    <a:pt x="4978" y="2155"/>
                  </a:cubicBezTo>
                  <a:cubicBezTo>
                    <a:pt x="4882" y="2453"/>
                    <a:pt x="5156" y="2572"/>
                    <a:pt x="5144" y="2727"/>
                  </a:cubicBezTo>
                  <a:cubicBezTo>
                    <a:pt x="5001" y="2620"/>
                    <a:pt x="4906" y="2655"/>
                    <a:pt x="4847" y="2798"/>
                  </a:cubicBezTo>
                  <a:cubicBezTo>
                    <a:pt x="5025" y="2774"/>
                    <a:pt x="5049" y="2953"/>
                    <a:pt x="4954" y="3048"/>
                  </a:cubicBezTo>
                  <a:cubicBezTo>
                    <a:pt x="4799" y="3179"/>
                    <a:pt x="4466" y="3215"/>
                    <a:pt x="4382" y="3620"/>
                  </a:cubicBezTo>
                  <a:cubicBezTo>
                    <a:pt x="4347" y="3679"/>
                    <a:pt x="4311" y="3739"/>
                    <a:pt x="4275" y="3798"/>
                  </a:cubicBezTo>
                  <a:cubicBezTo>
                    <a:pt x="4299" y="3727"/>
                    <a:pt x="4311" y="3667"/>
                    <a:pt x="4323" y="3596"/>
                  </a:cubicBezTo>
                  <a:cubicBezTo>
                    <a:pt x="4561" y="3251"/>
                    <a:pt x="4335" y="3001"/>
                    <a:pt x="4323" y="2786"/>
                  </a:cubicBezTo>
                  <a:cubicBezTo>
                    <a:pt x="4323" y="2655"/>
                    <a:pt x="4454" y="2548"/>
                    <a:pt x="4573" y="2679"/>
                  </a:cubicBezTo>
                  <a:cubicBezTo>
                    <a:pt x="4632" y="2548"/>
                    <a:pt x="4585" y="2453"/>
                    <a:pt x="4406" y="2429"/>
                  </a:cubicBezTo>
                  <a:cubicBezTo>
                    <a:pt x="4513" y="2310"/>
                    <a:pt x="4799" y="2429"/>
                    <a:pt x="4930" y="2143"/>
                  </a:cubicBezTo>
                  <a:cubicBezTo>
                    <a:pt x="4990" y="2036"/>
                    <a:pt x="4990" y="1870"/>
                    <a:pt x="4918" y="1620"/>
                  </a:cubicBezTo>
                  <a:lnTo>
                    <a:pt x="4918" y="1620"/>
                  </a:lnTo>
                  <a:cubicBezTo>
                    <a:pt x="4918" y="2167"/>
                    <a:pt x="4037" y="1870"/>
                    <a:pt x="4251" y="2763"/>
                  </a:cubicBezTo>
                  <a:lnTo>
                    <a:pt x="4251" y="2763"/>
                  </a:lnTo>
                  <a:cubicBezTo>
                    <a:pt x="4144" y="2465"/>
                    <a:pt x="4120" y="2143"/>
                    <a:pt x="4180" y="1846"/>
                  </a:cubicBezTo>
                  <a:cubicBezTo>
                    <a:pt x="4192" y="1870"/>
                    <a:pt x="4228" y="1893"/>
                    <a:pt x="4263" y="1905"/>
                  </a:cubicBezTo>
                  <a:lnTo>
                    <a:pt x="4275" y="1905"/>
                  </a:lnTo>
                  <a:cubicBezTo>
                    <a:pt x="4287" y="1905"/>
                    <a:pt x="4299" y="1905"/>
                    <a:pt x="4323" y="1905"/>
                  </a:cubicBezTo>
                  <a:cubicBezTo>
                    <a:pt x="4454" y="1905"/>
                    <a:pt x="4501" y="1715"/>
                    <a:pt x="4382" y="1655"/>
                  </a:cubicBezTo>
                  <a:cubicBezTo>
                    <a:pt x="4406" y="1762"/>
                    <a:pt x="4299" y="1774"/>
                    <a:pt x="4263" y="1727"/>
                  </a:cubicBezTo>
                  <a:cubicBezTo>
                    <a:pt x="4228" y="1679"/>
                    <a:pt x="4263" y="1572"/>
                    <a:pt x="4299" y="1524"/>
                  </a:cubicBezTo>
                  <a:cubicBezTo>
                    <a:pt x="4335" y="1501"/>
                    <a:pt x="4382" y="1477"/>
                    <a:pt x="4430" y="1477"/>
                  </a:cubicBezTo>
                  <a:cubicBezTo>
                    <a:pt x="4549" y="1465"/>
                    <a:pt x="4751" y="1548"/>
                    <a:pt x="4644" y="1786"/>
                  </a:cubicBezTo>
                  <a:cubicBezTo>
                    <a:pt x="4906" y="1715"/>
                    <a:pt x="4859" y="1370"/>
                    <a:pt x="4668" y="1239"/>
                  </a:cubicBezTo>
                  <a:cubicBezTo>
                    <a:pt x="4811" y="1143"/>
                    <a:pt x="4751" y="1036"/>
                    <a:pt x="4978" y="1024"/>
                  </a:cubicBezTo>
                  <a:cubicBezTo>
                    <a:pt x="4561" y="822"/>
                    <a:pt x="4478" y="1072"/>
                    <a:pt x="4311" y="1131"/>
                  </a:cubicBezTo>
                  <a:lnTo>
                    <a:pt x="4311" y="1131"/>
                  </a:lnTo>
                  <a:cubicBezTo>
                    <a:pt x="4644" y="965"/>
                    <a:pt x="4525" y="691"/>
                    <a:pt x="4728" y="465"/>
                  </a:cubicBezTo>
                  <a:cubicBezTo>
                    <a:pt x="4323" y="500"/>
                    <a:pt x="4335" y="798"/>
                    <a:pt x="4239" y="1012"/>
                  </a:cubicBezTo>
                  <a:lnTo>
                    <a:pt x="4239" y="1012"/>
                  </a:lnTo>
                  <a:cubicBezTo>
                    <a:pt x="4466" y="465"/>
                    <a:pt x="4156" y="346"/>
                    <a:pt x="4132" y="0"/>
                  </a:cubicBezTo>
                  <a:cubicBezTo>
                    <a:pt x="4097" y="346"/>
                    <a:pt x="3799" y="465"/>
                    <a:pt x="4025" y="1012"/>
                  </a:cubicBezTo>
                  <a:lnTo>
                    <a:pt x="4025" y="1012"/>
                  </a:lnTo>
                  <a:cubicBezTo>
                    <a:pt x="3930" y="798"/>
                    <a:pt x="3942" y="500"/>
                    <a:pt x="3525" y="465"/>
                  </a:cubicBezTo>
                  <a:cubicBezTo>
                    <a:pt x="3727" y="691"/>
                    <a:pt x="3608" y="965"/>
                    <a:pt x="3954" y="1131"/>
                  </a:cubicBezTo>
                  <a:lnTo>
                    <a:pt x="3954" y="1131"/>
                  </a:lnTo>
                  <a:cubicBezTo>
                    <a:pt x="3787" y="1072"/>
                    <a:pt x="3704" y="822"/>
                    <a:pt x="3287" y="1024"/>
                  </a:cubicBezTo>
                  <a:cubicBezTo>
                    <a:pt x="3513" y="1036"/>
                    <a:pt x="3454" y="1143"/>
                    <a:pt x="3596" y="1239"/>
                  </a:cubicBezTo>
                  <a:cubicBezTo>
                    <a:pt x="3406" y="1370"/>
                    <a:pt x="3358" y="1715"/>
                    <a:pt x="3620" y="1786"/>
                  </a:cubicBezTo>
                  <a:cubicBezTo>
                    <a:pt x="3513" y="1548"/>
                    <a:pt x="3716" y="1465"/>
                    <a:pt x="3835" y="1477"/>
                  </a:cubicBezTo>
                  <a:cubicBezTo>
                    <a:pt x="3882" y="1477"/>
                    <a:pt x="3930" y="1501"/>
                    <a:pt x="3954" y="1524"/>
                  </a:cubicBezTo>
                  <a:cubicBezTo>
                    <a:pt x="4001" y="1572"/>
                    <a:pt x="4037" y="1679"/>
                    <a:pt x="4001" y="1727"/>
                  </a:cubicBezTo>
                  <a:cubicBezTo>
                    <a:pt x="3954" y="1774"/>
                    <a:pt x="3847" y="1762"/>
                    <a:pt x="3882" y="1655"/>
                  </a:cubicBezTo>
                  <a:cubicBezTo>
                    <a:pt x="3763" y="1715"/>
                    <a:pt x="3811" y="1905"/>
                    <a:pt x="3942" y="1905"/>
                  </a:cubicBezTo>
                  <a:cubicBezTo>
                    <a:pt x="3966" y="1905"/>
                    <a:pt x="3977" y="1905"/>
                    <a:pt x="3989" y="1905"/>
                  </a:cubicBezTo>
                  <a:lnTo>
                    <a:pt x="4001" y="1905"/>
                  </a:lnTo>
                  <a:cubicBezTo>
                    <a:pt x="4037" y="1893"/>
                    <a:pt x="4061" y="1870"/>
                    <a:pt x="4085" y="1846"/>
                  </a:cubicBezTo>
                  <a:cubicBezTo>
                    <a:pt x="4144" y="2143"/>
                    <a:pt x="4120" y="2465"/>
                    <a:pt x="4013" y="2763"/>
                  </a:cubicBezTo>
                  <a:cubicBezTo>
                    <a:pt x="4228" y="1870"/>
                    <a:pt x="3346" y="2167"/>
                    <a:pt x="3346" y="1620"/>
                  </a:cubicBezTo>
                  <a:lnTo>
                    <a:pt x="3346" y="1679"/>
                  </a:lnTo>
                  <a:cubicBezTo>
                    <a:pt x="3346" y="1655"/>
                    <a:pt x="3346" y="1643"/>
                    <a:pt x="3346" y="1620"/>
                  </a:cubicBezTo>
                  <a:cubicBezTo>
                    <a:pt x="3275" y="1786"/>
                    <a:pt x="3275" y="1977"/>
                    <a:pt x="3335" y="2143"/>
                  </a:cubicBezTo>
                  <a:cubicBezTo>
                    <a:pt x="3466" y="2417"/>
                    <a:pt x="3751" y="2310"/>
                    <a:pt x="3847" y="2417"/>
                  </a:cubicBezTo>
                  <a:cubicBezTo>
                    <a:pt x="3680" y="2441"/>
                    <a:pt x="3632" y="2548"/>
                    <a:pt x="3692" y="2679"/>
                  </a:cubicBezTo>
                  <a:cubicBezTo>
                    <a:pt x="3811" y="2548"/>
                    <a:pt x="3942" y="2644"/>
                    <a:pt x="3942" y="2786"/>
                  </a:cubicBezTo>
                  <a:cubicBezTo>
                    <a:pt x="3942" y="2989"/>
                    <a:pt x="3716" y="3251"/>
                    <a:pt x="3942" y="3596"/>
                  </a:cubicBezTo>
                  <a:cubicBezTo>
                    <a:pt x="3954" y="3656"/>
                    <a:pt x="3966" y="3727"/>
                    <a:pt x="3989" y="3787"/>
                  </a:cubicBezTo>
                  <a:cubicBezTo>
                    <a:pt x="3954" y="3727"/>
                    <a:pt x="3918" y="3679"/>
                    <a:pt x="3870" y="3620"/>
                  </a:cubicBezTo>
                  <a:cubicBezTo>
                    <a:pt x="3799" y="3215"/>
                    <a:pt x="3454" y="3179"/>
                    <a:pt x="3311" y="3036"/>
                  </a:cubicBezTo>
                  <a:cubicBezTo>
                    <a:pt x="3204" y="2953"/>
                    <a:pt x="3239" y="2774"/>
                    <a:pt x="3406" y="2798"/>
                  </a:cubicBezTo>
                  <a:cubicBezTo>
                    <a:pt x="3358" y="2655"/>
                    <a:pt x="3263" y="2620"/>
                    <a:pt x="3108" y="2727"/>
                  </a:cubicBezTo>
                  <a:cubicBezTo>
                    <a:pt x="3108" y="2572"/>
                    <a:pt x="3382" y="2441"/>
                    <a:pt x="3287" y="2155"/>
                  </a:cubicBezTo>
                  <a:cubicBezTo>
                    <a:pt x="3239" y="2036"/>
                    <a:pt x="3132" y="1929"/>
                    <a:pt x="2906" y="1798"/>
                  </a:cubicBezTo>
                  <a:cubicBezTo>
                    <a:pt x="3287" y="2191"/>
                    <a:pt x="2453" y="2596"/>
                    <a:pt x="3239" y="3072"/>
                  </a:cubicBezTo>
                  <a:cubicBezTo>
                    <a:pt x="2954" y="2941"/>
                    <a:pt x="2715" y="2739"/>
                    <a:pt x="2537" y="2477"/>
                  </a:cubicBezTo>
                  <a:cubicBezTo>
                    <a:pt x="2573" y="2489"/>
                    <a:pt x="2608" y="2489"/>
                    <a:pt x="2644" y="2465"/>
                  </a:cubicBezTo>
                  <a:lnTo>
                    <a:pt x="2644" y="2465"/>
                  </a:lnTo>
                  <a:cubicBezTo>
                    <a:pt x="2656" y="2453"/>
                    <a:pt x="2668" y="2441"/>
                    <a:pt x="2680" y="2429"/>
                  </a:cubicBezTo>
                  <a:cubicBezTo>
                    <a:pt x="2763" y="2346"/>
                    <a:pt x="2692" y="2203"/>
                    <a:pt x="2561" y="2215"/>
                  </a:cubicBezTo>
                  <a:lnTo>
                    <a:pt x="2537" y="2215"/>
                  </a:lnTo>
                  <a:cubicBezTo>
                    <a:pt x="2644" y="2263"/>
                    <a:pt x="2573" y="2358"/>
                    <a:pt x="2513" y="2346"/>
                  </a:cubicBezTo>
                  <a:cubicBezTo>
                    <a:pt x="2442" y="2334"/>
                    <a:pt x="2406" y="2227"/>
                    <a:pt x="2406" y="2179"/>
                  </a:cubicBezTo>
                  <a:cubicBezTo>
                    <a:pt x="2406" y="2132"/>
                    <a:pt x="2418" y="2084"/>
                    <a:pt x="2453" y="2048"/>
                  </a:cubicBezTo>
                  <a:cubicBezTo>
                    <a:pt x="2537" y="1953"/>
                    <a:pt x="2727" y="1870"/>
                    <a:pt x="2823" y="2120"/>
                  </a:cubicBezTo>
                  <a:cubicBezTo>
                    <a:pt x="2954" y="1882"/>
                    <a:pt x="2680" y="1667"/>
                    <a:pt x="2453" y="1715"/>
                  </a:cubicBezTo>
                  <a:cubicBezTo>
                    <a:pt x="2489" y="1548"/>
                    <a:pt x="2370" y="1512"/>
                    <a:pt x="2513" y="1346"/>
                  </a:cubicBezTo>
                  <a:cubicBezTo>
                    <a:pt x="2084" y="1489"/>
                    <a:pt x="2203" y="1727"/>
                    <a:pt x="2132" y="1893"/>
                  </a:cubicBezTo>
                  <a:lnTo>
                    <a:pt x="2132" y="1893"/>
                  </a:lnTo>
                  <a:cubicBezTo>
                    <a:pt x="2239" y="1536"/>
                    <a:pt x="1965" y="1417"/>
                    <a:pt x="1953" y="1131"/>
                  </a:cubicBezTo>
                  <a:cubicBezTo>
                    <a:pt x="1691" y="1441"/>
                    <a:pt x="1906" y="1631"/>
                    <a:pt x="1989" y="1858"/>
                  </a:cubicBezTo>
                  <a:lnTo>
                    <a:pt x="1989" y="1858"/>
                  </a:lnTo>
                  <a:cubicBezTo>
                    <a:pt x="1763" y="1310"/>
                    <a:pt x="1465" y="1441"/>
                    <a:pt x="1203" y="1215"/>
                  </a:cubicBezTo>
                  <a:cubicBezTo>
                    <a:pt x="1418" y="1477"/>
                    <a:pt x="1299" y="1786"/>
                    <a:pt x="1834" y="2001"/>
                  </a:cubicBezTo>
                  <a:lnTo>
                    <a:pt x="1834" y="2001"/>
                  </a:lnTo>
                  <a:cubicBezTo>
                    <a:pt x="1620" y="1929"/>
                    <a:pt x="1418" y="1703"/>
                    <a:pt x="1108" y="1977"/>
                  </a:cubicBezTo>
                  <a:cubicBezTo>
                    <a:pt x="1406" y="1989"/>
                    <a:pt x="1513" y="2263"/>
                    <a:pt x="1870" y="2143"/>
                  </a:cubicBezTo>
                  <a:lnTo>
                    <a:pt x="1870" y="2143"/>
                  </a:lnTo>
                  <a:cubicBezTo>
                    <a:pt x="1715" y="2215"/>
                    <a:pt x="1477" y="2108"/>
                    <a:pt x="1322" y="2536"/>
                  </a:cubicBezTo>
                  <a:cubicBezTo>
                    <a:pt x="1501" y="2393"/>
                    <a:pt x="1525" y="2501"/>
                    <a:pt x="1703" y="2465"/>
                  </a:cubicBezTo>
                  <a:cubicBezTo>
                    <a:pt x="1656" y="2691"/>
                    <a:pt x="1870" y="2977"/>
                    <a:pt x="2096" y="2846"/>
                  </a:cubicBezTo>
                  <a:cubicBezTo>
                    <a:pt x="1858" y="2751"/>
                    <a:pt x="1953" y="2560"/>
                    <a:pt x="2037" y="2477"/>
                  </a:cubicBezTo>
                  <a:cubicBezTo>
                    <a:pt x="2072" y="2441"/>
                    <a:pt x="2108" y="2417"/>
                    <a:pt x="2156" y="2417"/>
                  </a:cubicBezTo>
                  <a:cubicBezTo>
                    <a:pt x="2215" y="2417"/>
                    <a:pt x="2323" y="2465"/>
                    <a:pt x="2323" y="2536"/>
                  </a:cubicBezTo>
                  <a:cubicBezTo>
                    <a:pt x="2334" y="2596"/>
                    <a:pt x="2251" y="2655"/>
                    <a:pt x="2192" y="2560"/>
                  </a:cubicBezTo>
                  <a:cubicBezTo>
                    <a:pt x="2156" y="2691"/>
                    <a:pt x="2311" y="2786"/>
                    <a:pt x="2418" y="2691"/>
                  </a:cubicBezTo>
                  <a:cubicBezTo>
                    <a:pt x="2430" y="2679"/>
                    <a:pt x="2430" y="2679"/>
                    <a:pt x="2442" y="2667"/>
                  </a:cubicBezTo>
                  <a:lnTo>
                    <a:pt x="2442" y="2655"/>
                  </a:lnTo>
                  <a:cubicBezTo>
                    <a:pt x="2465" y="2620"/>
                    <a:pt x="2465" y="2584"/>
                    <a:pt x="2465" y="2548"/>
                  </a:cubicBezTo>
                  <a:cubicBezTo>
                    <a:pt x="2715" y="2727"/>
                    <a:pt x="2930" y="2965"/>
                    <a:pt x="3061" y="3251"/>
                  </a:cubicBezTo>
                  <a:cubicBezTo>
                    <a:pt x="2584" y="2477"/>
                    <a:pt x="2168" y="3298"/>
                    <a:pt x="1775" y="2917"/>
                  </a:cubicBezTo>
                  <a:cubicBezTo>
                    <a:pt x="1906" y="3144"/>
                    <a:pt x="2025" y="3251"/>
                    <a:pt x="2132" y="3298"/>
                  </a:cubicBezTo>
                  <a:cubicBezTo>
                    <a:pt x="2430" y="3394"/>
                    <a:pt x="2549" y="3120"/>
                    <a:pt x="2704" y="3120"/>
                  </a:cubicBezTo>
                  <a:cubicBezTo>
                    <a:pt x="2596" y="3263"/>
                    <a:pt x="2632" y="3370"/>
                    <a:pt x="2775" y="3417"/>
                  </a:cubicBezTo>
                  <a:cubicBezTo>
                    <a:pt x="2751" y="3251"/>
                    <a:pt x="2918" y="3215"/>
                    <a:pt x="3025" y="3322"/>
                  </a:cubicBezTo>
                  <a:cubicBezTo>
                    <a:pt x="3156" y="3465"/>
                    <a:pt x="3192" y="3810"/>
                    <a:pt x="3596" y="3882"/>
                  </a:cubicBezTo>
                  <a:cubicBezTo>
                    <a:pt x="3656" y="3929"/>
                    <a:pt x="3716" y="3965"/>
                    <a:pt x="3775" y="4001"/>
                  </a:cubicBezTo>
                  <a:cubicBezTo>
                    <a:pt x="3704" y="3977"/>
                    <a:pt x="3644" y="3965"/>
                    <a:pt x="3573" y="3953"/>
                  </a:cubicBezTo>
                  <a:cubicBezTo>
                    <a:pt x="3227" y="3715"/>
                    <a:pt x="2977" y="3941"/>
                    <a:pt x="2763" y="3953"/>
                  </a:cubicBezTo>
                  <a:cubicBezTo>
                    <a:pt x="2632" y="3953"/>
                    <a:pt x="2525" y="3822"/>
                    <a:pt x="2656" y="3703"/>
                  </a:cubicBezTo>
                  <a:cubicBezTo>
                    <a:pt x="2525" y="3644"/>
                    <a:pt x="2430" y="3691"/>
                    <a:pt x="2406" y="3858"/>
                  </a:cubicBezTo>
                  <a:cubicBezTo>
                    <a:pt x="2287" y="3763"/>
                    <a:pt x="2406" y="3477"/>
                    <a:pt x="2120" y="3346"/>
                  </a:cubicBezTo>
                  <a:cubicBezTo>
                    <a:pt x="2013" y="3286"/>
                    <a:pt x="1846" y="3286"/>
                    <a:pt x="1596" y="3358"/>
                  </a:cubicBezTo>
                  <a:lnTo>
                    <a:pt x="1596" y="3358"/>
                  </a:lnTo>
                  <a:cubicBezTo>
                    <a:pt x="2144" y="3358"/>
                    <a:pt x="1858" y="4239"/>
                    <a:pt x="2739" y="4025"/>
                  </a:cubicBezTo>
                  <a:cubicBezTo>
                    <a:pt x="2442" y="4132"/>
                    <a:pt x="2132" y="4156"/>
                    <a:pt x="1822" y="4096"/>
                  </a:cubicBezTo>
                  <a:cubicBezTo>
                    <a:pt x="1858" y="4072"/>
                    <a:pt x="1870" y="4048"/>
                    <a:pt x="1882" y="4013"/>
                  </a:cubicBezTo>
                  <a:cubicBezTo>
                    <a:pt x="1882" y="4001"/>
                    <a:pt x="1882" y="4001"/>
                    <a:pt x="1882" y="4001"/>
                  </a:cubicBezTo>
                  <a:cubicBezTo>
                    <a:pt x="1882" y="3989"/>
                    <a:pt x="1882" y="3977"/>
                    <a:pt x="1882" y="3953"/>
                  </a:cubicBezTo>
                  <a:cubicBezTo>
                    <a:pt x="1882" y="3822"/>
                    <a:pt x="1703" y="3775"/>
                    <a:pt x="1632" y="3894"/>
                  </a:cubicBezTo>
                  <a:cubicBezTo>
                    <a:pt x="1739" y="3870"/>
                    <a:pt x="1763" y="3965"/>
                    <a:pt x="1703" y="4013"/>
                  </a:cubicBezTo>
                  <a:cubicBezTo>
                    <a:pt x="1656" y="4048"/>
                    <a:pt x="1549" y="4013"/>
                    <a:pt x="1513" y="3965"/>
                  </a:cubicBezTo>
                  <a:cubicBezTo>
                    <a:pt x="1477" y="3941"/>
                    <a:pt x="1453" y="3894"/>
                    <a:pt x="1465" y="3846"/>
                  </a:cubicBezTo>
                  <a:cubicBezTo>
                    <a:pt x="1465" y="3715"/>
                    <a:pt x="1525" y="3525"/>
                    <a:pt x="1763" y="3620"/>
                  </a:cubicBezTo>
                  <a:cubicBezTo>
                    <a:pt x="1691" y="3370"/>
                    <a:pt x="1346" y="3417"/>
                    <a:pt x="1215" y="3608"/>
                  </a:cubicBezTo>
                  <a:cubicBezTo>
                    <a:pt x="1120" y="3465"/>
                    <a:pt x="1025" y="3525"/>
                    <a:pt x="1001" y="3298"/>
                  </a:cubicBezTo>
                  <a:cubicBezTo>
                    <a:pt x="799" y="3715"/>
                    <a:pt x="1049" y="3798"/>
                    <a:pt x="1108" y="3965"/>
                  </a:cubicBezTo>
                  <a:lnTo>
                    <a:pt x="1108" y="3965"/>
                  </a:lnTo>
                  <a:cubicBezTo>
                    <a:pt x="941" y="3620"/>
                    <a:pt x="668" y="3739"/>
                    <a:pt x="453" y="3536"/>
                  </a:cubicBezTo>
                  <a:cubicBezTo>
                    <a:pt x="489" y="3953"/>
                    <a:pt x="775" y="3941"/>
                    <a:pt x="989" y="4037"/>
                  </a:cubicBezTo>
                  <a:lnTo>
                    <a:pt x="989" y="4037"/>
                  </a:lnTo>
                  <a:cubicBezTo>
                    <a:pt x="465" y="3822"/>
                    <a:pt x="346" y="4132"/>
                    <a:pt x="1" y="4156"/>
                  </a:cubicBezTo>
                  <a:close/>
                  <a:moveTo>
                    <a:pt x="5501" y="4048"/>
                  </a:moveTo>
                  <a:close/>
                  <a:moveTo>
                    <a:pt x="4763" y="3965"/>
                  </a:moveTo>
                  <a:cubicBezTo>
                    <a:pt x="4870" y="3917"/>
                    <a:pt x="4978" y="3894"/>
                    <a:pt x="5097" y="3917"/>
                  </a:cubicBezTo>
                  <a:cubicBezTo>
                    <a:pt x="5275" y="4001"/>
                    <a:pt x="5454" y="4060"/>
                    <a:pt x="5644" y="4120"/>
                  </a:cubicBezTo>
                  <a:cubicBezTo>
                    <a:pt x="5716" y="4132"/>
                    <a:pt x="5787" y="4144"/>
                    <a:pt x="5871" y="4156"/>
                  </a:cubicBezTo>
                  <a:cubicBezTo>
                    <a:pt x="5787" y="4168"/>
                    <a:pt x="5716" y="4179"/>
                    <a:pt x="5644" y="4191"/>
                  </a:cubicBezTo>
                  <a:cubicBezTo>
                    <a:pt x="5454" y="4251"/>
                    <a:pt x="5275" y="4322"/>
                    <a:pt x="5097" y="4394"/>
                  </a:cubicBezTo>
                  <a:cubicBezTo>
                    <a:pt x="4978" y="4418"/>
                    <a:pt x="4870" y="4406"/>
                    <a:pt x="4763" y="4346"/>
                  </a:cubicBezTo>
                  <a:cubicBezTo>
                    <a:pt x="4930" y="4358"/>
                    <a:pt x="5097" y="4287"/>
                    <a:pt x="5216" y="4156"/>
                  </a:cubicBezTo>
                  <a:cubicBezTo>
                    <a:pt x="5097" y="4037"/>
                    <a:pt x="4942" y="3965"/>
                    <a:pt x="4763" y="3965"/>
                  </a:cubicBezTo>
                  <a:close/>
                  <a:moveTo>
                    <a:pt x="5180" y="5049"/>
                  </a:moveTo>
                  <a:close/>
                  <a:moveTo>
                    <a:pt x="4894" y="4941"/>
                  </a:moveTo>
                  <a:cubicBezTo>
                    <a:pt x="4906" y="4763"/>
                    <a:pt x="4835" y="4608"/>
                    <a:pt x="4716" y="4489"/>
                  </a:cubicBezTo>
                  <a:cubicBezTo>
                    <a:pt x="4823" y="4513"/>
                    <a:pt x="4918" y="4584"/>
                    <a:pt x="4990" y="4679"/>
                  </a:cubicBezTo>
                  <a:cubicBezTo>
                    <a:pt x="5049" y="4858"/>
                    <a:pt x="5132" y="5037"/>
                    <a:pt x="5228" y="5203"/>
                  </a:cubicBezTo>
                  <a:cubicBezTo>
                    <a:pt x="5263" y="5263"/>
                    <a:pt x="5311" y="5334"/>
                    <a:pt x="5359" y="5394"/>
                  </a:cubicBezTo>
                  <a:cubicBezTo>
                    <a:pt x="5299" y="5346"/>
                    <a:pt x="5240" y="5299"/>
                    <a:pt x="5180" y="5251"/>
                  </a:cubicBezTo>
                  <a:cubicBezTo>
                    <a:pt x="5001" y="5168"/>
                    <a:pt x="4823" y="5084"/>
                    <a:pt x="4644" y="5013"/>
                  </a:cubicBezTo>
                  <a:cubicBezTo>
                    <a:pt x="4549" y="4953"/>
                    <a:pt x="4478" y="4858"/>
                    <a:pt x="4454" y="4751"/>
                  </a:cubicBezTo>
                  <a:cubicBezTo>
                    <a:pt x="4561" y="4870"/>
                    <a:pt x="4728" y="4941"/>
                    <a:pt x="4894" y="4941"/>
                  </a:cubicBezTo>
                  <a:close/>
                  <a:moveTo>
                    <a:pt x="5013" y="3120"/>
                  </a:moveTo>
                  <a:close/>
                  <a:moveTo>
                    <a:pt x="4644" y="3310"/>
                  </a:moveTo>
                  <a:cubicBezTo>
                    <a:pt x="4823" y="3239"/>
                    <a:pt x="5001" y="3155"/>
                    <a:pt x="5168" y="3072"/>
                  </a:cubicBezTo>
                  <a:cubicBezTo>
                    <a:pt x="5240" y="3025"/>
                    <a:pt x="5299" y="2977"/>
                    <a:pt x="5359" y="2929"/>
                  </a:cubicBezTo>
                  <a:cubicBezTo>
                    <a:pt x="5311" y="2989"/>
                    <a:pt x="5263" y="3060"/>
                    <a:pt x="5228" y="3120"/>
                  </a:cubicBezTo>
                  <a:cubicBezTo>
                    <a:pt x="5132" y="3286"/>
                    <a:pt x="5049" y="3465"/>
                    <a:pt x="4990" y="3644"/>
                  </a:cubicBezTo>
                  <a:cubicBezTo>
                    <a:pt x="4918" y="3739"/>
                    <a:pt x="4823" y="3810"/>
                    <a:pt x="4716" y="3846"/>
                  </a:cubicBezTo>
                  <a:cubicBezTo>
                    <a:pt x="4847" y="3727"/>
                    <a:pt x="4906" y="3560"/>
                    <a:pt x="4906" y="3394"/>
                  </a:cubicBezTo>
                  <a:cubicBezTo>
                    <a:pt x="4728" y="3382"/>
                    <a:pt x="4573" y="3453"/>
                    <a:pt x="4454" y="3572"/>
                  </a:cubicBezTo>
                  <a:cubicBezTo>
                    <a:pt x="4478" y="3465"/>
                    <a:pt x="4549" y="3370"/>
                    <a:pt x="4644" y="3310"/>
                  </a:cubicBezTo>
                  <a:close/>
                  <a:moveTo>
                    <a:pt x="4239" y="5537"/>
                  </a:moveTo>
                  <a:close/>
                  <a:moveTo>
                    <a:pt x="4013" y="2798"/>
                  </a:moveTo>
                  <a:close/>
                  <a:moveTo>
                    <a:pt x="3942" y="3513"/>
                  </a:moveTo>
                  <a:cubicBezTo>
                    <a:pt x="3882" y="3417"/>
                    <a:pt x="3870" y="3298"/>
                    <a:pt x="3894" y="3191"/>
                  </a:cubicBezTo>
                  <a:cubicBezTo>
                    <a:pt x="3966" y="3013"/>
                    <a:pt x="4037" y="2834"/>
                    <a:pt x="4097" y="2644"/>
                  </a:cubicBezTo>
                  <a:cubicBezTo>
                    <a:pt x="4108" y="2572"/>
                    <a:pt x="4120" y="2489"/>
                    <a:pt x="4132" y="2417"/>
                  </a:cubicBezTo>
                  <a:cubicBezTo>
                    <a:pt x="4132" y="2489"/>
                    <a:pt x="4144" y="2572"/>
                    <a:pt x="4168" y="2644"/>
                  </a:cubicBezTo>
                  <a:cubicBezTo>
                    <a:pt x="4216" y="2834"/>
                    <a:pt x="4287" y="3013"/>
                    <a:pt x="4370" y="3191"/>
                  </a:cubicBezTo>
                  <a:cubicBezTo>
                    <a:pt x="4394" y="3298"/>
                    <a:pt x="4370" y="3417"/>
                    <a:pt x="4323" y="3513"/>
                  </a:cubicBezTo>
                  <a:cubicBezTo>
                    <a:pt x="4323" y="3346"/>
                    <a:pt x="4251" y="3179"/>
                    <a:pt x="4132" y="3072"/>
                  </a:cubicBezTo>
                  <a:cubicBezTo>
                    <a:pt x="4001" y="3179"/>
                    <a:pt x="3930" y="3346"/>
                    <a:pt x="3942" y="3513"/>
                  </a:cubicBezTo>
                  <a:close/>
                  <a:moveTo>
                    <a:pt x="4132" y="5251"/>
                  </a:moveTo>
                  <a:cubicBezTo>
                    <a:pt x="4263" y="5132"/>
                    <a:pt x="4335" y="4965"/>
                    <a:pt x="4323" y="4799"/>
                  </a:cubicBezTo>
                  <a:cubicBezTo>
                    <a:pt x="4382" y="4906"/>
                    <a:pt x="4394" y="5013"/>
                    <a:pt x="4370" y="5132"/>
                  </a:cubicBezTo>
                  <a:cubicBezTo>
                    <a:pt x="4299" y="5310"/>
                    <a:pt x="4228" y="5489"/>
                    <a:pt x="4168" y="5680"/>
                  </a:cubicBezTo>
                  <a:cubicBezTo>
                    <a:pt x="4156" y="5751"/>
                    <a:pt x="4144" y="5822"/>
                    <a:pt x="4132" y="5906"/>
                  </a:cubicBezTo>
                  <a:cubicBezTo>
                    <a:pt x="4120" y="5834"/>
                    <a:pt x="4108" y="5751"/>
                    <a:pt x="4097" y="5680"/>
                  </a:cubicBezTo>
                  <a:cubicBezTo>
                    <a:pt x="4037" y="5489"/>
                    <a:pt x="3966" y="5310"/>
                    <a:pt x="3894" y="5132"/>
                  </a:cubicBezTo>
                  <a:cubicBezTo>
                    <a:pt x="3870" y="5025"/>
                    <a:pt x="3882" y="4906"/>
                    <a:pt x="3942" y="4810"/>
                  </a:cubicBezTo>
                  <a:cubicBezTo>
                    <a:pt x="3930" y="4977"/>
                    <a:pt x="4001" y="5132"/>
                    <a:pt x="4132" y="5251"/>
                  </a:cubicBezTo>
                  <a:close/>
                  <a:moveTo>
                    <a:pt x="3239" y="5203"/>
                  </a:moveTo>
                  <a:close/>
                  <a:moveTo>
                    <a:pt x="3358" y="3394"/>
                  </a:moveTo>
                  <a:cubicBezTo>
                    <a:pt x="3346" y="3560"/>
                    <a:pt x="3418" y="3715"/>
                    <a:pt x="3537" y="3834"/>
                  </a:cubicBezTo>
                  <a:cubicBezTo>
                    <a:pt x="3430" y="3798"/>
                    <a:pt x="3335" y="3727"/>
                    <a:pt x="3275" y="3632"/>
                  </a:cubicBezTo>
                  <a:cubicBezTo>
                    <a:pt x="3204" y="3453"/>
                    <a:pt x="3120" y="3275"/>
                    <a:pt x="3037" y="3108"/>
                  </a:cubicBezTo>
                  <a:cubicBezTo>
                    <a:pt x="2989" y="3048"/>
                    <a:pt x="2954" y="2989"/>
                    <a:pt x="2894" y="2917"/>
                  </a:cubicBezTo>
                  <a:cubicBezTo>
                    <a:pt x="2954" y="2965"/>
                    <a:pt x="3013" y="3013"/>
                    <a:pt x="3085" y="3060"/>
                  </a:cubicBezTo>
                  <a:cubicBezTo>
                    <a:pt x="3251" y="3144"/>
                    <a:pt x="3430" y="3227"/>
                    <a:pt x="3608" y="3298"/>
                  </a:cubicBezTo>
                  <a:cubicBezTo>
                    <a:pt x="3704" y="3358"/>
                    <a:pt x="3775" y="3453"/>
                    <a:pt x="3811" y="3560"/>
                  </a:cubicBezTo>
                  <a:cubicBezTo>
                    <a:pt x="3692" y="3441"/>
                    <a:pt x="3525" y="3370"/>
                    <a:pt x="3358" y="3382"/>
                  </a:cubicBezTo>
                  <a:close/>
                  <a:moveTo>
                    <a:pt x="3799" y="4751"/>
                  </a:moveTo>
                  <a:cubicBezTo>
                    <a:pt x="3775" y="4858"/>
                    <a:pt x="3704" y="4953"/>
                    <a:pt x="3608" y="5013"/>
                  </a:cubicBezTo>
                  <a:cubicBezTo>
                    <a:pt x="3430" y="5084"/>
                    <a:pt x="3251" y="5168"/>
                    <a:pt x="3073" y="5251"/>
                  </a:cubicBezTo>
                  <a:cubicBezTo>
                    <a:pt x="3013" y="5299"/>
                    <a:pt x="2954" y="5346"/>
                    <a:pt x="2894" y="5394"/>
                  </a:cubicBezTo>
                  <a:cubicBezTo>
                    <a:pt x="2942" y="5334"/>
                    <a:pt x="2977" y="5263"/>
                    <a:pt x="3025" y="5203"/>
                  </a:cubicBezTo>
                  <a:cubicBezTo>
                    <a:pt x="3120" y="5037"/>
                    <a:pt x="3204" y="4858"/>
                    <a:pt x="3275" y="4679"/>
                  </a:cubicBezTo>
                  <a:cubicBezTo>
                    <a:pt x="3335" y="4572"/>
                    <a:pt x="3430" y="4501"/>
                    <a:pt x="3537" y="4477"/>
                  </a:cubicBezTo>
                  <a:cubicBezTo>
                    <a:pt x="3406" y="4596"/>
                    <a:pt x="3346" y="4751"/>
                    <a:pt x="3346" y="4918"/>
                  </a:cubicBezTo>
                  <a:cubicBezTo>
                    <a:pt x="3525" y="4929"/>
                    <a:pt x="3692" y="4870"/>
                    <a:pt x="3811" y="4751"/>
                  </a:cubicBezTo>
                  <a:close/>
                  <a:moveTo>
                    <a:pt x="2751" y="4048"/>
                  </a:moveTo>
                  <a:close/>
                  <a:moveTo>
                    <a:pt x="2608" y="4120"/>
                  </a:moveTo>
                  <a:cubicBezTo>
                    <a:pt x="2787" y="4060"/>
                    <a:pt x="2977" y="4001"/>
                    <a:pt x="3156" y="3917"/>
                  </a:cubicBezTo>
                  <a:cubicBezTo>
                    <a:pt x="3263" y="3894"/>
                    <a:pt x="3382" y="3917"/>
                    <a:pt x="3477" y="3965"/>
                  </a:cubicBezTo>
                  <a:cubicBezTo>
                    <a:pt x="3311" y="3965"/>
                    <a:pt x="3144" y="4037"/>
                    <a:pt x="3025" y="4156"/>
                  </a:cubicBezTo>
                  <a:cubicBezTo>
                    <a:pt x="3144" y="4287"/>
                    <a:pt x="3311" y="4358"/>
                    <a:pt x="3477" y="4346"/>
                  </a:cubicBezTo>
                  <a:cubicBezTo>
                    <a:pt x="3382" y="4406"/>
                    <a:pt x="3263" y="4418"/>
                    <a:pt x="3156" y="4394"/>
                  </a:cubicBezTo>
                  <a:cubicBezTo>
                    <a:pt x="2977" y="4322"/>
                    <a:pt x="2799" y="4251"/>
                    <a:pt x="2608" y="4191"/>
                  </a:cubicBezTo>
                  <a:cubicBezTo>
                    <a:pt x="2537" y="4179"/>
                    <a:pt x="2453" y="4168"/>
                    <a:pt x="2382" y="4156"/>
                  </a:cubicBezTo>
                  <a:cubicBezTo>
                    <a:pt x="2465" y="4144"/>
                    <a:pt x="2549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26"/>
            <p:cNvSpPr/>
            <p:nvPr/>
          </p:nvSpPr>
          <p:spPr>
            <a:xfrm>
              <a:off x="5626275" y="757075"/>
              <a:ext cx="207200" cy="206900"/>
            </a:xfrm>
            <a:custGeom>
              <a:avLst/>
              <a:gdLst/>
              <a:ahLst/>
              <a:cxnLst/>
              <a:rect l="l" t="t" r="r" b="b"/>
              <a:pathLst>
                <a:path w="8288" h="8276" extrusionOk="0">
                  <a:moveTo>
                    <a:pt x="1" y="4144"/>
                  </a:moveTo>
                  <a:cubicBezTo>
                    <a:pt x="334" y="4179"/>
                    <a:pt x="465" y="4477"/>
                    <a:pt x="1001" y="4251"/>
                  </a:cubicBezTo>
                  <a:lnTo>
                    <a:pt x="1001" y="4251"/>
                  </a:lnTo>
                  <a:cubicBezTo>
                    <a:pt x="799" y="4346"/>
                    <a:pt x="501" y="4334"/>
                    <a:pt x="465" y="4751"/>
                  </a:cubicBezTo>
                  <a:cubicBezTo>
                    <a:pt x="692" y="4548"/>
                    <a:pt x="953" y="4667"/>
                    <a:pt x="1132" y="4322"/>
                  </a:cubicBezTo>
                  <a:lnTo>
                    <a:pt x="1132" y="4322"/>
                  </a:lnTo>
                  <a:cubicBezTo>
                    <a:pt x="1073" y="4489"/>
                    <a:pt x="822" y="4572"/>
                    <a:pt x="1025" y="4989"/>
                  </a:cubicBezTo>
                  <a:cubicBezTo>
                    <a:pt x="1037" y="4775"/>
                    <a:pt x="1132" y="4822"/>
                    <a:pt x="1227" y="4679"/>
                  </a:cubicBezTo>
                  <a:cubicBezTo>
                    <a:pt x="1358" y="4870"/>
                    <a:pt x="1715" y="4917"/>
                    <a:pt x="1787" y="4667"/>
                  </a:cubicBezTo>
                  <a:cubicBezTo>
                    <a:pt x="1549" y="4763"/>
                    <a:pt x="1465" y="4572"/>
                    <a:pt x="1477" y="4441"/>
                  </a:cubicBezTo>
                  <a:cubicBezTo>
                    <a:pt x="1477" y="4394"/>
                    <a:pt x="1489" y="4346"/>
                    <a:pt x="1525" y="4322"/>
                  </a:cubicBezTo>
                  <a:cubicBezTo>
                    <a:pt x="1561" y="4275"/>
                    <a:pt x="1680" y="4239"/>
                    <a:pt x="1727" y="4275"/>
                  </a:cubicBezTo>
                  <a:cubicBezTo>
                    <a:pt x="1775" y="4322"/>
                    <a:pt x="1751" y="4429"/>
                    <a:pt x="1644" y="4394"/>
                  </a:cubicBezTo>
                  <a:cubicBezTo>
                    <a:pt x="1715" y="4513"/>
                    <a:pt x="1894" y="4465"/>
                    <a:pt x="1894" y="4334"/>
                  </a:cubicBezTo>
                  <a:cubicBezTo>
                    <a:pt x="1906" y="4322"/>
                    <a:pt x="1906" y="4298"/>
                    <a:pt x="1894" y="4286"/>
                  </a:cubicBezTo>
                  <a:lnTo>
                    <a:pt x="1894" y="4275"/>
                  </a:lnTo>
                  <a:cubicBezTo>
                    <a:pt x="1894" y="4239"/>
                    <a:pt x="1870" y="4215"/>
                    <a:pt x="1835" y="4191"/>
                  </a:cubicBezTo>
                  <a:cubicBezTo>
                    <a:pt x="2144" y="4132"/>
                    <a:pt x="2466" y="4156"/>
                    <a:pt x="2751" y="4263"/>
                  </a:cubicBezTo>
                  <a:lnTo>
                    <a:pt x="2751" y="4263"/>
                  </a:lnTo>
                  <a:cubicBezTo>
                    <a:pt x="1870" y="4048"/>
                    <a:pt x="2156" y="4929"/>
                    <a:pt x="1620" y="4929"/>
                  </a:cubicBezTo>
                  <a:lnTo>
                    <a:pt x="1620" y="4929"/>
                  </a:lnTo>
                  <a:cubicBezTo>
                    <a:pt x="1870" y="5001"/>
                    <a:pt x="2025" y="5001"/>
                    <a:pt x="2144" y="4941"/>
                  </a:cubicBezTo>
                  <a:cubicBezTo>
                    <a:pt x="2418" y="4810"/>
                    <a:pt x="2311" y="4525"/>
                    <a:pt x="2418" y="4429"/>
                  </a:cubicBezTo>
                  <a:cubicBezTo>
                    <a:pt x="2442" y="4596"/>
                    <a:pt x="2549" y="4644"/>
                    <a:pt x="2680" y="4584"/>
                  </a:cubicBezTo>
                  <a:cubicBezTo>
                    <a:pt x="2537" y="4477"/>
                    <a:pt x="2644" y="4334"/>
                    <a:pt x="2787" y="4334"/>
                  </a:cubicBezTo>
                  <a:cubicBezTo>
                    <a:pt x="2989" y="4346"/>
                    <a:pt x="3251" y="4560"/>
                    <a:pt x="3585" y="4334"/>
                  </a:cubicBezTo>
                  <a:cubicBezTo>
                    <a:pt x="3656" y="4322"/>
                    <a:pt x="3728" y="4310"/>
                    <a:pt x="3787" y="4286"/>
                  </a:cubicBezTo>
                  <a:cubicBezTo>
                    <a:pt x="3728" y="4322"/>
                    <a:pt x="3668" y="4358"/>
                    <a:pt x="3620" y="4406"/>
                  </a:cubicBezTo>
                  <a:cubicBezTo>
                    <a:pt x="3216" y="4477"/>
                    <a:pt x="3180" y="4822"/>
                    <a:pt x="3037" y="4965"/>
                  </a:cubicBezTo>
                  <a:cubicBezTo>
                    <a:pt x="2954" y="5072"/>
                    <a:pt x="2775" y="5037"/>
                    <a:pt x="2787" y="4870"/>
                  </a:cubicBezTo>
                  <a:cubicBezTo>
                    <a:pt x="2656" y="4917"/>
                    <a:pt x="2608" y="5013"/>
                    <a:pt x="2716" y="5168"/>
                  </a:cubicBezTo>
                  <a:cubicBezTo>
                    <a:pt x="2573" y="5168"/>
                    <a:pt x="2442" y="4894"/>
                    <a:pt x="2156" y="4989"/>
                  </a:cubicBezTo>
                  <a:cubicBezTo>
                    <a:pt x="2037" y="5037"/>
                    <a:pt x="1930" y="5144"/>
                    <a:pt x="1799" y="5370"/>
                  </a:cubicBezTo>
                  <a:cubicBezTo>
                    <a:pt x="1811" y="5358"/>
                    <a:pt x="1823" y="5346"/>
                    <a:pt x="1835" y="5334"/>
                  </a:cubicBezTo>
                  <a:lnTo>
                    <a:pt x="1799" y="5370"/>
                  </a:lnTo>
                  <a:cubicBezTo>
                    <a:pt x="2180" y="4989"/>
                    <a:pt x="2597" y="5822"/>
                    <a:pt x="3073" y="5048"/>
                  </a:cubicBezTo>
                  <a:lnTo>
                    <a:pt x="3073" y="5048"/>
                  </a:lnTo>
                  <a:cubicBezTo>
                    <a:pt x="2942" y="5322"/>
                    <a:pt x="2739" y="5560"/>
                    <a:pt x="2477" y="5739"/>
                  </a:cubicBezTo>
                  <a:cubicBezTo>
                    <a:pt x="2489" y="5703"/>
                    <a:pt x="2477" y="5668"/>
                    <a:pt x="2466" y="5632"/>
                  </a:cubicBezTo>
                  <a:cubicBezTo>
                    <a:pt x="2454" y="5620"/>
                    <a:pt x="2442" y="5608"/>
                    <a:pt x="2430" y="5608"/>
                  </a:cubicBezTo>
                  <a:cubicBezTo>
                    <a:pt x="2335" y="5513"/>
                    <a:pt x="2168" y="5608"/>
                    <a:pt x="2216" y="5739"/>
                  </a:cubicBezTo>
                  <a:cubicBezTo>
                    <a:pt x="2263" y="5644"/>
                    <a:pt x="2346" y="5703"/>
                    <a:pt x="2346" y="5763"/>
                  </a:cubicBezTo>
                  <a:cubicBezTo>
                    <a:pt x="2335" y="5834"/>
                    <a:pt x="2227" y="5882"/>
                    <a:pt x="2180" y="5882"/>
                  </a:cubicBezTo>
                  <a:cubicBezTo>
                    <a:pt x="2132" y="5882"/>
                    <a:pt x="2085" y="5858"/>
                    <a:pt x="2049" y="5822"/>
                  </a:cubicBezTo>
                  <a:cubicBezTo>
                    <a:pt x="1894" y="5727"/>
                    <a:pt x="1942" y="5489"/>
                    <a:pt x="2120" y="5453"/>
                  </a:cubicBezTo>
                  <a:cubicBezTo>
                    <a:pt x="1882" y="5322"/>
                    <a:pt x="1668" y="5596"/>
                    <a:pt x="1715" y="5834"/>
                  </a:cubicBezTo>
                  <a:cubicBezTo>
                    <a:pt x="1549" y="5799"/>
                    <a:pt x="1513" y="5906"/>
                    <a:pt x="1346" y="5763"/>
                  </a:cubicBezTo>
                  <a:cubicBezTo>
                    <a:pt x="1489" y="6191"/>
                    <a:pt x="1727" y="6084"/>
                    <a:pt x="1894" y="6156"/>
                  </a:cubicBezTo>
                  <a:lnTo>
                    <a:pt x="1894" y="6156"/>
                  </a:lnTo>
                  <a:cubicBezTo>
                    <a:pt x="1537" y="6037"/>
                    <a:pt x="1430" y="6311"/>
                    <a:pt x="1132" y="6322"/>
                  </a:cubicBezTo>
                  <a:cubicBezTo>
                    <a:pt x="1442" y="6584"/>
                    <a:pt x="1644" y="6370"/>
                    <a:pt x="1858" y="6299"/>
                  </a:cubicBezTo>
                  <a:lnTo>
                    <a:pt x="1858" y="6299"/>
                  </a:lnTo>
                  <a:cubicBezTo>
                    <a:pt x="1311" y="6513"/>
                    <a:pt x="1442" y="6822"/>
                    <a:pt x="1215" y="7084"/>
                  </a:cubicBezTo>
                  <a:cubicBezTo>
                    <a:pt x="1477" y="6858"/>
                    <a:pt x="1787" y="6989"/>
                    <a:pt x="2001" y="6441"/>
                  </a:cubicBezTo>
                  <a:lnTo>
                    <a:pt x="2001" y="6441"/>
                  </a:lnTo>
                  <a:cubicBezTo>
                    <a:pt x="1930" y="6656"/>
                    <a:pt x="1704" y="6858"/>
                    <a:pt x="1977" y="7168"/>
                  </a:cubicBezTo>
                  <a:cubicBezTo>
                    <a:pt x="1989" y="6870"/>
                    <a:pt x="2263" y="6763"/>
                    <a:pt x="2144" y="6406"/>
                  </a:cubicBezTo>
                  <a:lnTo>
                    <a:pt x="2144" y="6406"/>
                  </a:lnTo>
                  <a:cubicBezTo>
                    <a:pt x="2216" y="6572"/>
                    <a:pt x="2108" y="6799"/>
                    <a:pt x="2537" y="6953"/>
                  </a:cubicBezTo>
                  <a:cubicBezTo>
                    <a:pt x="2394" y="6787"/>
                    <a:pt x="2501" y="6751"/>
                    <a:pt x="2466" y="6584"/>
                  </a:cubicBezTo>
                  <a:cubicBezTo>
                    <a:pt x="2692" y="6632"/>
                    <a:pt x="2978" y="6418"/>
                    <a:pt x="2847" y="6180"/>
                  </a:cubicBezTo>
                  <a:cubicBezTo>
                    <a:pt x="2799" y="6358"/>
                    <a:pt x="2573" y="6394"/>
                    <a:pt x="2477" y="6239"/>
                  </a:cubicBezTo>
                  <a:cubicBezTo>
                    <a:pt x="2442" y="6215"/>
                    <a:pt x="2418" y="6168"/>
                    <a:pt x="2418" y="6120"/>
                  </a:cubicBezTo>
                  <a:cubicBezTo>
                    <a:pt x="2418" y="6060"/>
                    <a:pt x="2466" y="5965"/>
                    <a:pt x="2537" y="5953"/>
                  </a:cubicBezTo>
                  <a:cubicBezTo>
                    <a:pt x="2597" y="5941"/>
                    <a:pt x="2656" y="6037"/>
                    <a:pt x="2561" y="6084"/>
                  </a:cubicBezTo>
                  <a:cubicBezTo>
                    <a:pt x="2692" y="6132"/>
                    <a:pt x="2787" y="5965"/>
                    <a:pt x="2692" y="5870"/>
                  </a:cubicBezTo>
                  <a:cubicBezTo>
                    <a:pt x="2680" y="5846"/>
                    <a:pt x="2668" y="5834"/>
                    <a:pt x="2656" y="5822"/>
                  </a:cubicBezTo>
                  <a:cubicBezTo>
                    <a:pt x="2620" y="5799"/>
                    <a:pt x="2585" y="5787"/>
                    <a:pt x="2549" y="5799"/>
                  </a:cubicBezTo>
                  <a:cubicBezTo>
                    <a:pt x="2727" y="5537"/>
                    <a:pt x="2966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cubicBezTo>
                    <a:pt x="2930" y="6465"/>
                    <a:pt x="2942" y="6453"/>
                    <a:pt x="2954" y="6441"/>
                  </a:cubicBezTo>
                  <a:cubicBezTo>
                    <a:pt x="2942" y="6453"/>
                    <a:pt x="2930" y="6465"/>
                    <a:pt x="2918" y="6477"/>
                  </a:cubicBezTo>
                  <a:cubicBezTo>
                    <a:pt x="3144" y="6358"/>
                    <a:pt x="3251" y="6239"/>
                    <a:pt x="3299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8"/>
                    <a:pt x="3370" y="5620"/>
                    <a:pt x="3430" y="5489"/>
                  </a:cubicBezTo>
                  <a:cubicBezTo>
                    <a:pt x="3251" y="5501"/>
                    <a:pt x="3216" y="5334"/>
                    <a:pt x="3323" y="5239"/>
                  </a:cubicBezTo>
                  <a:cubicBezTo>
                    <a:pt x="3466" y="5096"/>
                    <a:pt x="3811" y="5072"/>
                    <a:pt x="3882" y="4656"/>
                  </a:cubicBezTo>
                  <a:cubicBezTo>
                    <a:pt x="3930" y="4608"/>
                    <a:pt x="3966" y="4548"/>
                    <a:pt x="4001" y="4489"/>
                  </a:cubicBezTo>
                  <a:cubicBezTo>
                    <a:pt x="3978" y="4548"/>
                    <a:pt x="3966" y="4620"/>
                    <a:pt x="3954" y="4691"/>
                  </a:cubicBezTo>
                  <a:cubicBezTo>
                    <a:pt x="3716" y="5025"/>
                    <a:pt x="3942" y="5287"/>
                    <a:pt x="3954" y="5501"/>
                  </a:cubicBezTo>
                  <a:cubicBezTo>
                    <a:pt x="3954" y="5632"/>
                    <a:pt x="3811" y="5739"/>
                    <a:pt x="3704" y="5596"/>
                  </a:cubicBezTo>
                  <a:cubicBezTo>
                    <a:pt x="3644" y="5739"/>
                    <a:pt x="3692" y="5834"/>
                    <a:pt x="3859" y="5858"/>
                  </a:cubicBezTo>
                  <a:cubicBezTo>
                    <a:pt x="3763" y="5965"/>
                    <a:pt x="3478" y="5858"/>
                    <a:pt x="3347" y="6144"/>
                  </a:cubicBezTo>
                  <a:cubicBezTo>
                    <a:pt x="3287" y="6251"/>
                    <a:pt x="3287" y="6406"/>
                    <a:pt x="3359" y="6656"/>
                  </a:cubicBezTo>
                  <a:lnTo>
                    <a:pt x="3359" y="6656"/>
                  </a:lnTo>
                  <a:cubicBezTo>
                    <a:pt x="3359" y="6120"/>
                    <a:pt x="4240" y="6406"/>
                    <a:pt x="4025" y="5525"/>
                  </a:cubicBezTo>
                  <a:lnTo>
                    <a:pt x="4025" y="5525"/>
                  </a:lnTo>
                  <a:cubicBezTo>
                    <a:pt x="4132" y="5822"/>
                    <a:pt x="4156" y="6132"/>
                    <a:pt x="4097" y="6441"/>
                  </a:cubicBezTo>
                  <a:cubicBezTo>
                    <a:pt x="4073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990" y="6382"/>
                    <a:pt x="3966" y="6382"/>
                    <a:pt x="3954" y="6382"/>
                  </a:cubicBezTo>
                  <a:cubicBezTo>
                    <a:pt x="3823" y="6382"/>
                    <a:pt x="3775" y="6561"/>
                    <a:pt x="3894" y="6632"/>
                  </a:cubicBezTo>
                  <a:cubicBezTo>
                    <a:pt x="3870" y="6525"/>
                    <a:pt x="3966" y="6501"/>
                    <a:pt x="4013" y="6549"/>
                  </a:cubicBezTo>
                  <a:cubicBezTo>
                    <a:pt x="4049" y="6608"/>
                    <a:pt x="4013" y="6715"/>
                    <a:pt x="3966" y="6751"/>
                  </a:cubicBezTo>
                  <a:cubicBezTo>
                    <a:pt x="3942" y="6787"/>
                    <a:pt x="3894" y="6799"/>
                    <a:pt x="3847" y="6799"/>
                  </a:cubicBezTo>
                  <a:cubicBezTo>
                    <a:pt x="3728" y="6811"/>
                    <a:pt x="3525" y="6739"/>
                    <a:pt x="3620" y="6489"/>
                  </a:cubicBezTo>
                  <a:cubicBezTo>
                    <a:pt x="3370" y="6561"/>
                    <a:pt x="3418" y="6918"/>
                    <a:pt x="3609" y="7049"/>
                  </a:cubicBezTo>
                  <a:cubicBezTo>
                    <a:pt x="3466" y="7144"/>
                    <a:pt x="3525" y="7239"/>
                    <a:pt x="3299" y="7263"/>
                  </a:cubicBezTo>
                  <a:cubicBezTo>
                    <a:pt x="3716" y="7454"/>
                    <a:pt x="3799" y="7215"/>
                    <a:pt x="3966" y="7144"/>
                  </a:cubicBezTo>
                  <a:lnTo>
                    <a:pt x="3966" y="7144"/>
                  </a:lnTo>
                  <a:cubicBezTo>
                    <a:pt x="3632" y="7323"/>
                    <a:pt x="3740" y="7596"/>
                    <a:pt x="3549" y="7811"/>
                  </a:cubicBezTo>
                  <a:cubicBezTo>
                    <a:pt x="3954" y="7775"/>
                    <a:pt x="3942" y="7489"/>
                    <a:pt x="4037" y="7275"/>
                  </a:cubicBezTo>
                  <a:lnTo>
                    <a:pt x="4037" y="7275"/>
                  </a:lnTo>
                  <a:cubicBezTo>
                    <a:pt x="3811" y="7811"/>
                    <a:pt x="4109" y="7942"/>
                    <a:pt x="4144" y="8275"/>
                  </a:cubicBezTo>
                  <a:cubicBezTo>
                    <a:pt x="4180" y="7942"/>
                    <a:pt x="4478" y="7811"/>
                    <a:pt x="4251" y="7275"/>
                  </a:cubicBezTo>
                  <a:lnTo>
                    <a:pt x="4251" y="7275"/>
                  </a:lnTo>
                  <a:cubicBezTo>
                    <a:pt x="4347" y="7489"/>
                    <a:pt x="4335" y="7775"/>
                    <a:pt x="4740" y="7811"/>
                  </a:cubicBezTo>
                  <a:cubicBezTo>
                    <a:pt x="4549" y="7584"/>
                    <a:pt x="4656" y="7323"/>
                    <a:pt x="4323" y="7144"/>
                  </a:cubicBezTo>
                  <a:lnTo>
                    <a:pt x="4323" y="7144"/>
                  </a:lnTo>
                  <a:cubicBezTo>
                    <a:pt x="4490" y="7215"/>
                    <a:pt x="4573" y="7454"/>
                    <a:pt x="4990" y="7263"/>
                  </a:cubicBezTo>
                  <a:cubicBezTo>
                    <a:pt x="4763" y="7239"/>
                    <a:pt x="4823" y="7144"/>
                    <a:pt x="4680" y="7049"/>
                  </a:cubicBezTo>
                  <a:cubicBezTo>
                    <a:pt x="4871" y="6918"/>
                    <a:pt x="4918" y="6572"/>
                    <a:pt x="4656" y="6489"/>
                  </a:cubicBezTo>
                  <a:cubicBezTo>
                    <a:pt x="4763" y="6739"/>
                    <a:pt x="4561" y="6811"/>
                    <a:pt x="4442" y="6799"/>
                  </a:cubicBezTo>
                  <a:cubicBezTo>
                    <a:pt x="4394" y="6799"/>
                    <a:pt x="4347" y="6787"/>
                    <a:pt x="4311" y="6751"/>
                  </a:cubicBezTo>
                  <a:cubicBezTo>
                    <a:pt x="4275" y="6715"/>
                    <a:pt x="4228" y="6608"/>
                    <a:pt x="4275" y="6549"/>
                  </a:cubicBezTo>
                  <a:cubicBezTo>
                    <a:pt x="4311" y="6501"/>
                    <a:pt x="4418" y="6525"/>
                    <a:pt x="4382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8" y="6549"/>
                    <a:pt x="4478" y="6477"/>
                    <a:pt x="4430" y="6430"/>
                  </a:cubicBezTo>
                  <a:cubicBezTo>
                    <a:pt x="4406" y="6394"/>
                    <a:pt x="4371" y="6382"/>
                    <a:pt x="4335" y="6382"/>
                  </a:cubicBezTo>
                  <a:cubicBezTo>
                    <a:pt x="4311" y="6382"/>
                    <a:pt x="4299" y="6382"/>
                    <a:pt x="4287" y="6382"/>
                  </a:cubicBezTo>
                  <a:lnTo>
                    <a:pt x="4275" y="6382"/>
                  </a:lnTo>
                  <a:cubicBezTo>
                    <a:pt x="4240" y="6382"/>
                    <a:pt x="4216" y="6406"/>
                    <a:pt x="4192" y="6441"/>
                  </a:cubicBezTo>
                  <a:cubicBezTo>
                    <a:pt x="4132" y="6132"/>
                    <a:pt x="4156" y="5822"/>
                    <a:pt x="4263" y="5525"/>
                  </a:cubicBezTo>
                  <a:cubicBezTo>
                    <a:pt x="4049" y="6406"/>
                    <a:pt x="4930" y="6120"/>
                    <a:pt x="4930" y="6656"/>
                  </a:cubicBezTo>
                  <a:lnTo>
                    <a:pt x="4930" y="6608"/>
                  </a:lnTo>
                  <a:cubicBezTo>
                    <a:pt x="4930" y="6620"/>
                    <a:pt x="4930" y="6644"/>
                    <a:pt x="4930" y="6656"/>
                  </a:cubicBezTo>
                  <a:cubicBezTo>
                    <a:pt x="5002" y="6501"/>
                    <a:pt x="5002" y="6311"/>
                    <a:pt x="4942" y="6144"/>
                  </a:cubicBezTo>
                  <a:cubicBezTo>
                    <a:pt x="4811" y="5870"/>
                    <a:pt x="4525" y="5977"/>
                    <a:pt x="4430" y="5858"/>
                  </a:cubicBezTo>
                  <a:cubicBezTo>
                    <a:pt x="4597" y="5834"/>
                    <a:pt x="4644" y="5739"/>
                    <a:pt x="4585" y="5596"/>
                  </a:cubicBezTo>
                  <a:cubicBezTo>
                    <a:pt x="4466" y="5739"/>
                    <a:pt x="4335" y="5632"/>
                    <a:pt x="4335" y="5501"/>
                  </a:cubicBezTo>
                  <a:cubicBezTo>
                    <a:pt x="4335" y="5298"/>
                    <a:pt x="4561" y="5037"/>
                    <a:pt x="4335" y="4691"/>
                  </a:cubicBezTo>
                  <a:cubicBezTo>
                    <a:pt x="4323" y="4620"/>
                    <a:pt x="4299" y="4560"/>
                    <a:pt x="4287" y="4489"/>
                  </a:cubicBezTo>
                  <a:cubicBezTo>
                    <a:pt x="4311" y="4548"/>
                    <a:pt x="4359" y="4608"/>
                    <a:pt x="4394" y="4667"/>
                  </a:cubicBezTo>
                  <a:cubicBezTo>
                    <a:pt x="4466" y="5072"/>
                    <a:pt x="4811" y="5096"/>
                    <a:pt x="4966" y="5239"/>
                  </a:cubicBezTo>
                  <a:cubicBezTo>
                    <a:pt x="5061" y="5334"/>
                    <a:pt x="5037" y="5501"/>
                    <a:pt x="4859" y="5489"/>
                  </a:cubicBezTo>
                  <a:cubicBezTo>
                    <a:pt x="4906" y="5632"/>
                    <a:pt x="5002" y="5668"/>
                    <a:pt x="5156" y="5560"/>
                  </a:cubicBezTo>
                  <a:cubicBezTo>
                    <a:pt x="5168" y="5715"/>
                    <a:pt x="4894" y="5834"/>
                    <a:pt x="4990" y="6132"/>
                  </a:cubicBezTo>
                  <a:cubicBezTo>
                    <a:pt x="5025" y="6239"/>
                    <a:pt x="5133" y="6358"/>
                    <a:pt x="5371" y="6489"/>
                  </a:cubicBezTo>
                  <a:lnTo>
                    <a:pt x="5371" y="6489"/>
                  </a:lnTo>
                  <a:cubicBezTo>
                    <a:pt x="4990" y="6096"/>
                    <a:pt x="5811" y="5679"/>
                    <a:pt x="5037" y="5203"/>
                  </a:cubicBezTo>
                  <a:lnTo>
                    <a:pt x="5037" y="5203"/>
                  </a:lnTo>
                  <a:cubicBezTo>
                    <a:pt x="5323" y="5346"/>
                    <a:pt x="5561" y="5549"/>
                    <a:pt x="5740" y="5799"/>
                  </a:cubicBezTo>
                  <a:cubicBezTo>
                    <a:pt x="5704" y="5799"/>
                    <a:pt x="5656" y="5799"/>
                    <a:pt x="5633" y="5822"/>
                  </a:cubicBezTo>
                  <a:cubicBezTo>
                    <a:pt x="5621" y="5834"/>
                    <a:pt x="5609" y="5834"/>
                    <a:pt x="5597" y="5846"/>
                  </a:cubicBezTo>
                  <a:cubicBezTo>
                    <a:pt x="5549" y="5906"/>
                    <a:pt x="5549" y="5989"/>
                    <a:pt x="5597" y="6049"/>
                  </a:cubicBezTo>
                  <a:cubicBezTo>
                    <a:pt x="5621" y="6072"/>
                    <a:pt x="5668" y="6084"/>
                    <a:pt x="5704" y="6072"/>
                  </a:cubicBezTo>
                  <a:lnTo>
                    <a:pt x="5728" y="6072"/>
                  </a:lnTo>
                  <a:cubicBezTo>
                    <a:pt x="5633" y="6025"/>
                    <a:pt x="5692" y="5941"/>
                    <a:pt x="5752" y="5941"/>
                  </a:cubicBezTo>
                  <a:cubicBezTo>
                    <a:pt x="5823" y="5941"/>
                    <a:pt x="5871" y="6049"/>
                    <a:pt x="5871" y="6108"/>
                  </a:cubicBezTo>
                  <a:cubicBezTo>
                    <a:pt x="5871" y="6156"/>
                    <a:pt x="5847" y="6203"/>
                    <a:pt x="5811" y="6227"/>
                  </a:cubicBezTo>
                  <a:cubicBezTo>
                    <a:pt x="5728" y="6322"/>
                    <a:pt x="5537" y="6418"/>
                    <a:pt x="5442" y="6168"/>
                  </a:cubicBezTo>
                  <a:cubicBezTo>
                    <a:pt x="5311" y="6406"/>
                    <a:pt x="5585" y="6620"/>
                    <a:pt x="5823" y="6572"/>
                  </a:cubicBezTo>
                  <a:cubicBezTo>
                    <a:pt x="5787" y="6739"/>
                    <a:pt x="5895" y="6775"/>
                    <a:pt x="5752" y="6942"/>
                  </a:cubicBezTo>
                  <a:cubicBezTo>
                    <a:pt x="6180" y="6799"/>
                    <a:pt x="6073" y="6561"/>
                    <a:pt x="6145" y="6394"/>
                  </a:cubicBezTo>
                  <a:lnTo>
                    <a:pt x="6145" y="6394"/>
                  </a:lnTo>
                  <a:cubicBezTo>
                    <a:pt x="6026" y="6751"/>
                    <a:pt x="6287" y="6858"/>
                    <a:pt x="6311" y="7156"/>
                  </a:cubicBezTo>
                  <a:cubicBezTo>
                    <a:pt x="6573" y="6846"/>
                    <a:pt x="6359" y="6644"/>
                    <a:pt x="6287" y="6430"/>
                  </a:cubicBezTo>
                  <a:lnTo>
                    <a:pt x="6287" y="6430"/>
                  </a:lnTo>
                  <a:cubicBezTo>
                    <a:pt x="6502" y="6977"/>
                    <a:pt x="6811" y="6846"/>
                    <a:pt x="7073" y="7073"/>
                  </a:cubicBezTo>
                  <a:cubicBezTo>
                    <a:pt x="6847" y="6811"/>
                    <a:pt x="6978" y="6501"/>
                    <a:pt x="6430" y="6287"/>
                  </a:cubicBezTo>
                  <a:lnTo>
                    <a:pt x="6430" y="6287"/>
                  </a:lnTo>
                  <a:cubicBezTo>
                    <a:pt x="6645" y="6358"/>
                    <a:pt x="6847" y="6584"/>
                    <a:pt x="7157" y="6311"/>
                  </a:cubicBezTo>
                  <a:cubicBezTo>
                    <a:pt x="6859" y="6299"/>
                    <a:pt x="6752" y="6025"/>
                    <a:pt x="6395" y="6144"/>
                  </a:cubicBezTo>
                  <a:lnTo>
                    <a:pt x="6395" y="6144"/>
                  </a:lnTo>
                  <a:cubicBezTo>
                    <a:pt x="6561" y="6072"/>
                    <a:pt x="6788" y="6180"/>
                    <a:pt x="6942" y="5751"/>
                  </a:cubicBezTo>
                  <a:cubicBezTo>
                    <a:pt x="6776" y="5894"/>
                    <a:pt x="6740" y="5787"/>
                    <a:pt x="6573" y="5822"/>
                  </a:cubicBezTo>
                  <a:cubicBezTo>
                    <a:pt x="6621" y="5584"/>
                    <a:pt x="6407" y="5310"/>
                    <a:pt x="6168" y="5441"/>
                  </a:cubicBezTo>
                  <a:cubicBezTo>
                    <a:pt x="6347" y="5489"/>
                    <a:pt x="6383" y="5715"/>
                    <a:pt x="6240" y="5810"/>
                  </a:cubicBezTo>
                  <a:cubicBezTo>
                    <a:pt x="6204" y="5846"/>
                    <a:pt x="6156" y="5870"/>
                    <a:pt x="6109" y="5870"/>
                  </a:cubicBezTo>
                  <a:cubicBezTo>
                    <a:pt x="6061" y="5870"/>
                    <a:pt x="5954" y="5822"/>
                    <a:pt x="5942" y="5751"/>
                  </a:cubicBezTo>
                  <a:cubicBezTo>
                    <a:pt x="5930" y="5691"/>
                    <a:pt x="6026" y="5632"/>
                    <a:pt x="6073" y="5727"/>
                  </a:cubicBezTo>
                  <a:cubicBezTo>
                    <a:pt x="6073" y="5715"/>
                    <a:pt x="6073" y="5715"/>
                    <a:pt x="6073" y="5703"/>
                  </a:cubicBezTo>
                  <a:cubicBezTo>
                    <a:pt x="6085" y="5668"/>
                    <a:pt x="6073" y="5632"/>
                    <a:pt x="6049" y="5596"/>
                  </a:cubicBezTo>
                  <a:cubicBezTo>
                    <a:pt x="5990" y="5549"/>
                    <a:pt x="5906" y="5549"/>
                    <a:pt x="5847" y="5596"/>
                  </a:cubicBezTo>
                  <a:cubicBezTo>
                    <a:pt x="5835" y="5608"/>
                    <a:pt x="5835" y="5620"/>
                    <a:pt x="5823" y="5632"/>
                  </a:cubicBezTo>
                  <a:lnTo>
                    <a:pt x="5823" y="5644"/>
                  </a:lnTo>
                  <a:cubicBezTo>
                    <a:pt x="5799" y="5668"/>
                    <a:pt x="5799" y="5703"/>
                    <a:pt x="5799" y="5739"/>
                  </a:cubicBezTo>
                  <a:cubicBezTo>
                    <a:pt x="5549" y="5572"/>
                    <a:pt x="5335" y="5334"/>
                    <a:pt x="5204" y="5048"/>
                  </a:cubicBezTo>
                  <a:cubicBezTo>
                    <a:pt x="5692" y="5822"/>
                    <a:pt x="6097" y="5001"/>
                    <a:pt x="6490" y="5382"/>
                  </a:cubicBezTo>
                  <a:lnTo>
                    <a:pt x="6442" y="5334"/>
                  </a:lnTo>
                  <a:cubicBezTo>
                    <a:pt x="6466" y="5346"/>
                    <a:pt x="6478" y="5358"/>
                    <a:pt x="6490" y="5382"/>
                  </a:cubicBezTo>
                  <a:cubicBezTo>
                    <a:pt x="6359" y="5144"/>
                    <a:pt x="6252" y="5037"/>
                    <a:pt x="6133" y="5001"/>
                  </a:cubicBezTo>
                  <a:cubicBezTo>
                    <a:pt x="5835" y="4906"/>
                    <a:pt x="5716" y="5179"/>
                    <a:pt x="5561" y="5168"/>
                  </a:cubicBezTo>
                  <a:cubicBezTo>
                    <a:pt x="5668" y="5025"/>
                    <a:pt x="5633" y="4929"/>
                    <a:pt x="5490" y="4870"/>
                  </a:cubicBezTo>
                  <a:cubicBezTo>
                    <a:pt x="5514" y="5048"/>
                    <a:pt x="5347" y="5072"/>
                    <a:pt x="5240" y="4977"/>
                  </a:cubicBezTo>
                  <a:cubicBezTo>
                    <a:pt x="5109" y="4822"/>
                    <a:pt x="5073" y="4477"/>
                    <a:pt x="4668" y="4406"/>
                  </a:cubicBezTo>
                  <a:cubicBezTo>
                    <a:pt x="4609" y="4370"/>
                    <a:pt x="4549" y="4334"/>
                    <a:pt x="4490" y="4298"/>
                  </a:cubicBezTo>
                  <a:cubicBezTo>
                    <a:pt x="4561" y="4322"/>
                    <a:pt x="4632" y="4334"/>
                    <a:pt x="4692" y="4346"/>
                  </a:cubicBezTo>
                  <a:cubicBezTo>
                    <a:pt x="5037" y="4572"/>
                    <a:pt x="5287" y="4358"/>
                    <a:pt x="5502" y="4346"/>
                  </a:cubicBezTo>
                  <a:cubicBezTo>
                    <a:pt x="5645" y="4346"/>
                    <a:pt x="5740" y="4477"/>
                    <a:pt x="5609" y="4584"/>
                  </a:cubicBezTo>
                  <a:cubicBezTo>
                    <a:pt x="5740" y="4656"/>
                    <a:pt x="5847" y="4608"/>
                    <a:pt x="5871" y="4429"/>
                  </a:cubicBezTo>
                  <a:cubicBezTo>
                    <a:pt x="5978" y="4525"/>
                    <a:pt x="5871" y="4810"/>
                    <a:pt x="6145" y="4953"/>
                  </a:cubicBezTo>
                  <a:cubicBezTo>
                    <a:pt x="6252" y="5001"/>
                    <a:pt x="6418" y="5013"/>
                    <a:pt x="6668" y="4941"/>
                  </a:cubicBezTo>
                  <a:lnTo>
                    <a:pt x="6668" y="4941"/>
                  </a:lnTo>
                  <a:cubicBezTo>
                    <a:pt x="6133" y="4929"/>
                    <a:pt x="6418" y="4060"/>
                    <a:pt x="5537" y="4263"/>
                  </a:cubicBezTo>
                  <a:lnTo>
                    <a:pt x="5537" y="4263"/>
                  </a:lnTo>
                  <a:cubicBezTo>
                    <a:pt x="5823" y="4156"/>
                    <a:pt x="6145" y="4132"/>
                    <a:pt x="6454" y="4191"/>
                  </a:cubicBezTo>
                  <a:cubicBezTo>
                    <a:pt x="6418" y="4215"/>
                    <a:pt x="6395" y="4251"/>
                    <a:pt x="6395" y="4286"/>
                  </a:cubicBezTo>
                  <a:lnTo>
                    <a:pt x="6395" y="4298"/>
                  </a:lnTo>
                  <a:cubicBezTo>
                    <a:pt x="6383" y="4310"/>
                    <a:pt x="6383" y="4322"/>
                    <a:pt x="6395" y="4334"/>
                  </a:cubicBezTo>
                  <a:cubicBezTo>
                    <a:pt x="6395" y="4477"/>
                    <a:pt x="6573" y="4525"/>
                    <a:pt x="6645" y="4394"/>
                  </a:cubicBezTo>
                  <a:cubicBezTo>
                    <a:pt x="6537" y="4429"/>
                    <a:pt x="6514" y="4322"/>
                    <a:pt x="6561" y="4286"/>
                  </a:cubicBezTo>
                  <a:cubicBezTo>
                    <a:pt x="6621" y="4239"/>
                    <a:pt x="6728" y="4286"/>
                    <a:pt x="6764" y="4322"/>
                  </a:cubicBezTo>
                  <a:cubicBezTo>
                    <a:pt x="6799" y="4358"/>
                    <a:pt x="6811" y="4406"/>
                    <a:pt x="6811" y="4441"/>
                  </a:cubicBezTo>
                  <a:cubicBezTo>
                    <a:pt x="6823" y="4572"/>
                    <a:pt x="6752" y="4775"/>
                    <a:pt x="6502" y="4667"/>
                  </a:cubicBezTo>
                  <a:cubicBezTo>
                    <a:pt x="6573" y="4917"/>
                    <a:pt x="6930" y="4882"/>
                    <a:pt x="7061" y="4679"/>
                  </a:cubicBezTo>
                  <a:cubicBezTo>
                    <a:pt x="7157" y="4834"/>
                    <a:pt x="7252" y="4775"/>
                    <a:pt x="7264" y="4989"/>
                  </a:cubicBezTo>
                  <a:cubicBezTo>
                    <a:pt x="7466" y="4584"/>
                    <a:pt x="7228" y="4489"/>
                    <a:pt x="7157" y="4334"/>
                  </a:cubicBezTo>
                  <a:lnTo>
                    <a:pt x="7157" y="4334"/>
                  </a:lnTo>
                  <a:cubicBezTo>
                    <a:pt x="7335" y="4667"/>
                    <a:pt x="7609" y="4548"/>
                    <a:pt x="7823" y="4751"/>
                  </a:cubicBezTo>
                  <a:cubicBezTo>
                    <a:pt x="7788" y="4346"/>
                    <a:pt x="7502" y="4358"/>
                    <a:pt x="7288" y="4251"/>
                  </a:cubicBezTo>
                  <a:lnTo>
                    <a:pt x="7288" y="4251"/>
                  </a:lnTo>
                  <a:cubicBezTo>
                    <a:pt x="7823" y="4489"/>
                    <a:pt x="7954" y="4179"/>
                    <a:pt x="8288" y="4156"/>
                  </a:cubicBezTo>
                  <a:cubicBezTo>
                    <a:pt x="7954" y="4120"/>
                    <a:pt x="7823" y="3810"/>
                    <a:pt x="7288" y="4048"/>
                  </a:cubicBezTo>
                  <a:lnTo>
                    <a:pt x="7288" y="4048"/>
                  </a:lnTo>
                  <a:cubicBezTo>
                    <a:pt x="7502" y="3953"/>
                    <a:pt x="7788" y="3965"/>
                    <a:pt x="7823" y="3548"/>
                  </a:cubicBezTo>
                  <a:cubicBezTo>
                    <a:pt x="7597" y="3751"/>
                    <a:pt x="7335" y="3632"/>
                    <a:pt x="7157" y="3977"/>
                  </a:cubicBezTo>
                  <a:lnTo>
                    <a:pt x="7157" y="3977"/>
                  </a:lnTo>
                  <a:cubicBezTo>
                    <a:pt x="7228" y="3810"/>
                    <a:pt x="7466" y="3727"/>
                    <a:pt x="7276" y="3310"/>
                  </a:cubicBezTo>
                  <a:cubicBezTo>
                    <a:pt x="7252" y="3524"/>
                    <a:pt x="7157" y="3477"/>
                    <a:pt x="7061" y="3620"/>
                  </a:cubicBezTo>
                  <a:cubicBezTo>
                    <a:pt x="6930" y="3429"/>
                    <a:pt x="6585" y="3382"/>
                    <a:pt x="6502" y="3632"/>
                  </a:cubicBezTo>
                  <a:cubicBezTo>
                    <a:pt x="6752" y="3536"/>
                    <a:pt x="6823" y="3727"/>
                    <a:pt x="6811" y="3858"/>
                  </a:cubicBezTo>
                  <a:cubicBezTo>
                    <a:pt x="6811" y="3905"/>
                    <a:pt x="6799" y="3953"/>
                    <a:pt x="6764" y="3977"/>
                  </a:cubicBezTo>
                  <a:cubicBezTo>
                    <a:pt x="6728" y="4025"/>
                    <a:pt x="6621" y="4060"/>
                    <a:pt x="6573" y="4025"/>
                  </a:cubicBezTo>
                  <a:cubicBezTo>
                    <a:pt x="6514" y="3977"/>
                    <a:pt x="6537" y="3870"/>
                    <a:pt x="6645" y="3905"/>
                  </a:cubicBezTo>
                  <a:cubicBezTo>
                    <a:pt x="6633" y="3894"/>
                    <a:pt x="6621" y="3882"/>
                    <a:pt x="6609" y="3870"/>
                  </a:cubicBezTo>
                  <a:cubicBezTo>
                    <a:pt x="6561" y="3822"/>
                    <a:pt x="6490" y="3822"/>
                    <a:pt x="6442" y="3870"/>
                  </a:cubicBezTo>
                  <a:cubicBezTo>
                    <a:pt x="6407" y="3894"/>
                    <a:pt x="6395" y="3929"/>
                    <a:pt x="6395" y="3965"/>
                  </a:cubicBezTo>
                  <a:cubicBezTo>
                    <a:pt x="6383" y="3977"/>
                    <a:pt x="6383" y="3989"/>
                    <a:pt x="6395" y="4001"/>
                  </a:cubicBezTo>
                  <a:lnTo>
                    <a:pt x="6395" y="4013"/>
                  </a:lnTo>
                  <a:cubicBezTo>
                    <a:pt x="6395" y="4048"/>
                    <a:pt x="6418" y="4084"/>
                    <a:pt x="6454" y="4096"/>
                  </a:cubicBezTo>
                  <a:cubicBezTo>
                    <a:pt x="6145" y="4167"/>
                    <a:pt x="5835" y="4144"/>
                    <a:pt x="5537" y="4036"/>
                  </a:cubicBezTo>
                  <a:cubicBezTo>
                    <a:pt x="6418" y="4239"/>
                    <a:pt x="6133" y="3370"/>
                    <a:pt x="6668" y="3358"/>
                  </a:cubicBezTo>
                  <a:lnTo>
                    <a:pt x="6621" y="3358"/>
                  </a:lnTo>
                  <a:cubicBezTo>
                    <a:pt x="6633" y="3358"/>
                    <a:pt x="6657" y="3358"/>
                    <a:pt x="6668" y="3358"/>
                  </a:cubicBezTo>
                  <a:cubicBezTo>
                    <a:pt x="6502" y="3298"/>
                    <a:pt x="6323" y="3286"/>
                    <a:pt x="6156" y="3346"/>
                  </a:cubicBezTo>
                  <a:cubicBezTo>
                    <a:pt x="5883" y="3477"/>
                    <a:pt x="5978" y="3763"/>
                    <a:pt x="5871" y="3870"/>
                  </a:cubicBezTo>
                  <a:cubicBezTo>
                    <a:pt x="5847" y="3691"/>
                    <a:pt x="5752" y="3644"/>
                    <a:pt x="5609" y="3703"/>
                  </a:cubicBezTo>
                  <a:cubicBezTo>
                    <a:pt x="5752" y="3822"/>
                    <a:pt x="5645" y="3965"/>
                    <a:pt x="5514" y="3953"/>
                  </a:cubicBezTo>
                  <a:cubicBezTo>
                    <a:pt x="5299" y="3953"/>
                    <a:pt x="5037" y="3727"/>
                    <a:pt x="4704" y="3953"/>
                  </a:cubicBezTo>
                  <a:cubicBezTo>
                    <a:pt x="4632" y="3965"/>
                    <a:pt x="4573" y="3977"/>
                    <a:pt x="4502" y="4001"/>
                  </a:cubicBezTo>
                  <a:cubicBezTo>
                    <a:pt x="4561" y="3965"/>
                    <a:pt x="4621" y="3929"/>
                    <a:pt x="4680" y="3894"/>
                  </a:cubicBezTo>
                  <a:cubicBezTo>
                    <a:pt x="5085" y="3822"/>
                    <a:pt x="5109" y="3477"/>
                    <a:pt x="5252" y="3322"/>
                  </a:cubicBezTo>
                  <a:cubicBezTo>
                    <a:pt x="5347" y="3227"/>
                    <a:pt x="5514" y="3251"/>
                    <a:pt x="5502" y="3429"/>
                  </a:cubicBezTo>
                  <a:cubicBezTo>
                    <a:pt x="5645" y="3382"/>
                    <a:pt x="5680" y="3274"/>
                    <a:pt x="5573" y="3132"/>
                  </a:cubicBezTo>
                  <a:cubicBezTo>
                    <a:pt x="5716" y="3120"/>
                    <a:pt x="5847" y="3394"/>
                    <a:pt x="6145" y="3298"/>
                  </a:cubicBezTo>
                  <a:cubicBezTo>
                    <a:pt x="6252" y="3263"/>
                    <a:pt x="6371" y="3155"/>
                    <a:pt x="6502" y="2917"/>
                  </a:cubicBezTo>
                  <a:lnTo>
                    <a:pt x="6502" y="2917"/>
                  </a:lnTo>
                  <a:cubicBezTo>
                    <a:pt x="6109" y="3298"/>
                    <a:pt x="5692" y="2477"/>
                    <a:pt x="5216" y="3251"/>
                  </a:cubicBezTo>
                  <a:lnTo>
                    <a:pt x="5216" y="3251"/>
                  </a:lnTo>
                  <a:cubicBezTo>
                    <a:pt x="5347" y="2965"/>
                    <a:pt x="5561" y="2727"/>
                    <a:pt x="5811" y="2548"/>
                  </a:cubicBezTo>
                  <a:cubicBezTo>
                    <a:pt x="5811" y="2584"/>
                    <a:pt x="5811" y="2620"/>
                    <a:pt x="5835" y="2655"/>
                  </a:cubicBezTo>
                  <a:lnTo>
                    <a:pt x="5835" y="2667"/>
                  </a:lnTo>
                  <a:cubicBezTo>
                    <a:pt x="5847" y="2679"/>
                    <a:pt x="5847" y="2691"/>
                    <a:pt x="5859" y="2691"/>
                  </a:cubicBezTo>
                  <a:cubicBezTo>
                    <a:pt x="5966" y="2786"/>
                    <a:pt x="6121" y="2691"/>
                    <a:pt x="6085" y="2560"/>
                  </a:cubicBezTo>
                  <a:cubicBezTo>
                    <a:pt x="6026" y="2655"/>
                    <a:pt x="5930" y="2596"/>
                    <a:pt x="5954" y="2536"/>
                  </a:cubicBezTo>
                  <a:cubicBezTo>
                    <a:pt x="5966" y="2465"/>
                    <a:pt x="6061" y="2417"/>
                    <a:pt x="6121" y="2417"/>
                  </a:cubicBezTo>
                  <a:cubicBezTo>
                    <a:pt x="6168" y="2417"/>
                    <a:pt x="6204" y="2441"/>
                    <a:pt x="6240" y="2477"/>
                  </a:cubicBezTo>
                  <a:cubicBezTo>
                    <a:pt x="6335" y="2560"/>
                    <a:pt x="6418" y="2751"/>
                    <a:pt x="6180" y="2846"/>
                  </a:cubicBezTo>
                  <a:cubicBezTo>
                    <a:pt x="6407" y="2977"/>
                    <a:pt x="6621" y="2703"/>
                    <a:pt x="6573" y="2465"/>
                  </a:cubicBezTo>
                  <a:cubicBezTo>
                    <a:pt x="6752" y="2501"/>
                    <a:pt x="6776" y="2393"/>
                    <a:pt x="6954" y="2536"/>
                  </a:cubicBezTo>
                  <a:cubicBezTo>
                    <a:pt x="6799" y="2108"/>
                    <a:pt x="6561" y="2215"/>
                    <a:pt x="6407" y="2143"/>
                  </a:cubicBezTo>
                  <a:lnTo>
                    <a:pt x="6407" y="2143"/>
                  </a:lnTo>
                  <a:cubicBezTo>
                    <a:pt x="6764" y="2262"/>
                    <a:pt x="6871" y="2000"/>
                    <a:pt x="7169" y="1977"/>
                  </a:cubicBezTo>
                  <a:cubicBezTo>
                    <a:pt x="6859" y="1715"/>
                    <a:pt x="6657" y="1929"/>
                    <a:pt x="6442" y="2000"/>
                  </a:cubicBezTo>
                  <a:lnTo>
                    <a:pt x="6442" y="2000"/>
                  </a:lnTo>
                  <a:cubicBezTo>
                    <a:pt x="6978" y="1786"/>
                    <a:pt x="6859" y="1477"/>
                    <a:pt x="7073" y="1215"/>
                  </a:cubicBezTo>
                  <a:cubicBezTo>
                    <a:pt x="6811" y="1441"/>
                    <a:pt x="6514" y="1310"/>
                    <a:pt x="6287" y="1858"/>
                  </a:cubicBezTo>
                  <a:lnTo>
                    <a:pt x="6287" y="1858"/>
                  </a:lnTo>
                  <a:cubicBezTo>
                    <a:pt x="6371" y="1643"/>
                    <a:pt x="6585" y="1441"/>
                    <a:pt x="6323" y="1131"/>
                  </a:cubicBezTo>
                  <a:cubicBezTo>
                    <a:pt x="6299" y="1429"/>
                    <a:pt x="6037" y="1536"/>
                    <a:pt x="6145" y="1893"/>
                  </a:cubicBezTo>
                  <a:lnTo>
                    <a:pt x="6145" y="1893"/>
                  </a:lnTo>
                  <a:cubicBezTo>
                    <a:pt x="6073" y="1727"/>
                    <a:pt x="6192" y="1500"/>
                    <a:pt x="5752" y="1346"/>
                  </a:cubicBezTo>
                  <a:cubicBezTo>
                    <a:pt x="5906" y="1512"/>
                    <a:pt x="5787" y="1548"/>
                    <a:pt x="5823" y="1715"/>
                  </a:cubicBezTo>
                  <a:cubicBezTo>
                    <a:pt x="5597" y="1667"/>
                    <a:pt x="5323" y="1881"/>
                    <a:pt x="5454" y="2120"/>
                  </a:cubicBezTo>
                  <a:cubicBezTo>
                    <a:pt x="5549" y="1870"/>
                    <a:pt x="5752" y="1965"/>
                    <a:pt x="5823" y="2048"/>
                  </a:cubicBezTo>
                  <a:cubicBezTo>
                    <a:pt x="5859" y="2084"/>
                    <a:pt x="5871" y="2131"/>
                    <a:pt x="5871" y="2179"/>
                  </a:cubicBezTo>
                  <a:cubicBezTo>
                    <a:pt x="5871" y="2227"/>
                    <a:pt x="5823" y="2334"/>
                    <a:pt x="5764" y="2346"/>
                  </a:cubicBezTo>
                  <a:cubicBezTo>
                    <a:pt x="5692" y="2358"/>
                    <a:pt x="5633" y="2262"/>
                    <a:pt x="5740" y="2215"/>
                  </a:cubicBezTo>
                  <a:cubicBezTo>
                    <a:pt x="5609" y="2179"/>
                    <a:pt x="5502" y="2334"/>
                    <a:pt x="5597" y="2429"/>
                  </a:cubicBezTo>
                  <a:cubicBezTo>
                    <a:pt x="5609" y="2441"/>
                    <a:pt x="5621" y="2453"/>
                    <a:pt x="5633" y="2465"/>
                  </a:cubicBezTo>
                  <a:lnTo>
                    <a:pt x="5633" y="2465"/>
                  </a:lnTo>
                  <a:cubicBezTo>
                    <a:pt x="5668" y="2477"/>
                    <a:pt x="5704" y="2489"/>
                    <a:pt x="5740" y="2477"/>
                  </a:cubicBezTo>
                  <a:cubicBezTo>
                    <a:pt x="5561" y="2739"/>
                    <a:pt x="5323" y="2941"/>
                    <a:pt x="5037" y="3072"/>
                  </a:cubicBezTo>
                  <a:cubicBezTo>
                    <a:pt x="5811" y="2596"/>
                    <a:pt x="4990" y="2179"/>
                    <a:pt x="5371" y="1798"/>
                  </a:cubicBezTo>
                  <a:lnTo>
                    <a:pt x="5335" y="1834"/>
                  </a:lnTo>
                  <a:lnTo>
                    <a:pt x="5371" y="1798"/>
                  </a:lnTo>
                  <a:cubicBezTo>
                    <a:pt x="5144" y="1917"/>
                    <a:pt x="5037" y="2036"/>
                    <a:pt x="4990" y="2155"/>
                  </a:cubicBezTo>
                  <a:cubicBezTo>
                    <a:pt x="4894" y="2453"/>
                    <a:pt x="5168" y="2572"/>
                    <a:pt x="5156" y="2715"/>
                  </a:cubicBezTo>
                  <a:cubicBezTo>
                    <a:pt x="5025" y="2608"/>
                    <a:pt x="4918" y="2655"/>
                    <a:pt x="4859" y="2786"/>
                  </a:cubicBezTo>
                  <a:cubicBezTo>
                    <a:pt x="5037" y="2774"/>
                    <a:pt x="5061" y="2941"/>
                    <a:pt x="4966" y="3036"/>
                  </a:cubicBezTo>
                  <a:cubicBezTo>
                    <a:pt x="4823" y="3179"/>
                    <a:pt x="4478" y="3203"/>
                    <a:pt x="4406" y="3620"/>
                  </a:cubicBezTo>
                  <a:cubicBezTo>
                    <a:pt x="4359" y="3667"/>
                    <a:pt x="4323" y="3727"/>
                    <a:pt x="4287" y="3786"/>
                  </a:cubicBezTo>
                  <a:cubicBezTo>
                    <a:pt x="4311" y="3727"/>
                    <a:pt x="4323" y="3655"/>
                    <a:pt x="4335" y="3584"/>
                  </a:cubicBezTo>
                  <a:cubicBezTo>
                    <a:pt x="4573" y="3251"/>
                    <a:pt x="4347" y="2989"/>
                    <a:pt x="4347" y="2774"/>
                  </a:cubicBezTo>
                  <a:cubicBezTo>
                    <a:pt x="4347" y="2643"/>
                    <a:pt x="4478" y="2536"/>
                    <a:pt x="4597" y="2679"/>
                  </a:cubicBezTo>
                  <a:cubicBezTo>
                    <a:pt x="4656" y="2536"/>
                    <a:pt x="4609" y="2441"/>
                    <a:pt x="4430" y="2417"/>
                  </a:cubicBezTo>
                  <a:cubicBezTo>
                    <a:pt x="4537" y="2310"/>
                    <a:pt x="4823" y="2417"/>
                    <a:pt x="4954" y="2131"/>
                  </a:cubicBezTo>
                  <a:cubicBezTo>
                    <a:pt x="5013" y="1965"/>
                    <a:pt x="5002" y="1786"/>
                    <a:pt x="4942" y="1619"/>
                  </a:cubicBezTo>
                  <a:lnTo>
                    <a:pt x="4942" y="1619"/>
                  </a:lnTo>
                  <a:cubicBezTo>
                    <a:pt x="4930" y="2155"/>
                    <a:pt x="4061" y="1870"/>
                    <a:pt x="4263" y="2751"/>
                  </a:cubicBezTo>
                  <a:lnTo>
                    <a:pt x="4263" y="2751"/>
                  </a:lnTo>
                  <a:cubicBezTo>
                    <a:pt x="4156" y="2465"/>
                    <a:pt x="4132" y="2143"/>
                    <a:pt x="4204" y="1834"/>
                  </a:cubicBezTo>
                  <a:cubicBezTo>
                    <a:pt x="4216" y="1870"/>
                    <a:pt x="4251" y="1893"/>
                    <a:pt x="4287" y="1893"/>
                  </a:cubicBezTo>
                  <a:lnTo>
                    <a:pt x="4299" y="1893"/>
                  </a:lnTo>
                  <a:cubicBezTo>
                    <a:pt x="4311" y="1905"/>
                    <a:pt x="4323" y="1905"/>
                    <a:pt x="4335" y="1893"/>
                  </a:cubicBezTo>
                  <a:cubicBezTo>
                    <a:pt x="4478" y="1893"/>
                    <a:pt x="4513" y="1715"/>
                    <a:pt x="4394" y="1643"/>
                  </a:cubicBezTo>
                  <a:cubicBezTo>
                    <a:pt x="4430" y="1750"/>
                    <a:pt x="4323" y="1774"/>
                    <a:pt x="4287" y="1715"/>
                  </a:cubicBezTo>
                  <a:cubicBezTo>
                    <a:pt x="4240" y="1667"/>
                    <a:pt x="4287" y="1560"/>
                    <a:pt x="4323" y="1524"/>
                  </a:cubicBezTo>
                  <a:cubicBezTo>
                    <a:pt x="4359" y="1489"/>
                    <a:pt x="4406" y="1477"/>
                    <a:pt x="4454" y="1477"/>
                  </a:cubicBezTo>
                  <a:cubicBezTo>
                    <a:pt x="4573" y="1465"/>
                    <a:pt x="4775" y="1536"/>
                    <a:pt x="4668" y="1786"/>
                  </a:cubicBezTo>
                  <a:cubicBezTo>
                    <a:pt x="4930" y="1703"/>
                    <a:pt x="4883" y="1358"/>
                    <a:pt x="4680" y="1227"/>
                  </a:cubicBezTo>
                  <a:cubicBezTo>
                    <a:pt x="4835" y="1131"/>
                    <a:pt x="4775" y="1036"/>
                    <a:pt x="5002" y="1012"/>
                  </a:cubicBezTo>
                  <a:cubicBezTo>
                    <a:pt x="4585" y="822"/>
                    <a:pt x="4502" y="1060"/>
                    <a:pt x="4335" y="1131"/>
                  </a:cubicBezTo>
                  <a:lnTo>
                    <a:pt x="4335" y="1131"/>
                  </a:lnTo>
                  <a:cubicBezTo>
                    <a:pt x="4668" y="953"/>
                    <a:pt x="4549" y="679"/>
                    <a:pt x="4752" y="465"/>
                  </a:cubicBezTo>
                  <a:cubicBezTo>
                    <a:pt x="4347" y="500"/>
                    <a:pt x="4359" y="786"/>
                    <a:pt x="4263" y="1000"/>
                  </a:cubicBezTo>
                  <a:lnTo>
                    <a:pt x="4263" y="1000"/>
                  </a:lnTo>
                  <a:cubicBezTo>
                    <a:pt x="4490" y="465"/>
                    <a:pt x="4180" y="334"/>
                    <a:pt x="4156" y="0"/>
                  </a:cubicBezTo>
                  <a:cubicBezTo>
                    <a:pt x="4121" y="334"/>
                    <a:pt x="3823" y="465"/>
                    <a:pt x="4049" y="1000"/>
                  </a:cubicBezTo>
                  <a:lnTo>
                    <a:pt x="4049" y="1000"/>
                  </a:lnTo>
                  <a:cubicBezTo>
                    <a:pt x="3954" y="786"/>
                    <a:pt x="3966" y="500"/>
                    <a:pt x="3549" y="465"/>
                  </a:cubicBezTo>
                  <a:cubicBezTo>
                    <a:pt x="3751" y="691"/>
                    <a:pt x="3632" y="953"/>
                    <a:pt x="3978" y="1131"/>
                  </a:cubicBezTo>
                  <a:lnTo>
                    <a:pt x="3978" y="1131"/>
                  </a:lnTo>
                  <a:cubicBezTo>
                    <a:pt x="3811" y="1060"/>
                    <a:pt x="3728" y="822"/>
                    <a:pt x="3311" y="1012"/>
                  </a:cubicBezTo>
                  <a:cubicBezTo>
                    <a:pt x="3525" y="1036"/>
                    <a:pt x="3478" y="1131"/>
                    <a:pt x="3620" y="1227"/>
                  </a:cubicBezTo>
                  <a:cubicBezTo>
                    <a:pt x="3430" y="1358"/>
                    <a:pt x="3382" y="1703"/>
                    <a:pt x="3632" y="1786"/>
                  </a:cubicBezTo>
                  <a:cubicBezTo>
                    <a:pt x="3537" y="1536"/>
                    <a:pt x="3728" y="1465"/>
                    <a:pt x="3859" y="1477"/>
                  </a:cubicBezTo>
                  <a:cubicBezTo>
                    <a:pt x="3906" y="1477"/>
                    <a:pt x="3954" y="1489"/>
                    <a:pt x="3978" y="1524"/>
                  </a:cubicBezTo>
                  <a:cubicBezTo>
                    <a:pt x="4025" y="1560"/>
                    <a:pt x="4061" y="1667"/>
                    <a:pt x="4025" y="1715"/>
                  </a:cubicBezTo>
                  <a:cubicBezTo>
                    <a:pt x="3978" y="1774"/>
                    <a:pt x="3870" y="1750"/>
                    <a:pt x="3906" y="1643"/>
                  </a:cubicBezTo>
                  <a:cubicBezTo>
                    <a:pt x="3787" y="1703"/>
                    <a:pt x="3823" y="1893"/>
                    <a:pt x="3966" y="1893"/>
                  </a:cubicBezTo>
                  <a:cubicBezTo>
                    <a:pt x="3978" y="1905"/>
                    <a:pt x="4001" y="1905"/>
                    <a:pt x="4013" y="1893"/>
                  </a:cubicBezTo>
                  <a:lnTo>
                    <a:pt x="4025" y="1893"/>
                  </a:lnTo>
                  <a:cubicBezTo>
                    <a:pt x="4061" y="1893"/>
                    <a:pt x="4085" y="1870"/>
                    <a:pt x="4109" y="1834"/>
                  </a:cubicBezTo>
                  <a:cubicBezTo>
                    <a:pt x="4168" y="2143"/>
                    <a:pt x="4144" y="2465"/>
                    <a:pt x="4037" y="2751"/>
                  </a:cubicBezTo>
                  <a:cubicBezTo>
                    <a:pt x="4251" y="1870"/>
                    <a:pt x="3370" y="2155"/>
                    <a:pt x="3370" y="1619"/>
                  </a:cubicBezTo>
                  <a:lnTo>
                    <a:pt x="3370" y="1667"/>
                  </a:lnTo>
                  <a:cubicBezTo>
                    <a:pt x="3370" y="1655"/>
                    <a:pt x="3370" y="1631"/>
                    <a:pt x="3370" y="1619"/>
                  </a:cubicBezTo>
                  <a:cubicBezTo>
                    <a:pt x="3299" y="1870"/>
                    <a:pt x="3299" y="2024"/>
                    <a:pt x="3347" y="2131"/>
                  </a:cubicBezTo>
                  <a:cubicBezTo>
                    <a:pt x="3489" y="2405"/>
                    <a:pt x="3775" y="2310"/>
                    <a:pt x="3870" y="2417"/>
                  </a:cubicBezTo>
                  <a:cubicBezTo>
                    <a:pt x="3692" y="2441"/>
                    <a:pt x="3656" y="2536"/>
                    <a:pt x="3716" y="2679"/>
                  </a:cubicBezTo>
                  <a:cubicBezTo>
                    <a:pt x="3823" y="2536"/>
                    <a:pt x="3966" y="2643"/>
                    <a:pt x="3966" y="2774"/>
                  </a:cubicBezTo>
                  <a:cubicBezTo>
                    <a:pt x="3966" y="2989"/>
                    <a:pt x="3740" y="3251"/>
                    <a:pt x="3966" y="3584"/>
                  </a:cubicBezTo>
                  <a:cubicBezTo>
                    <a:pt x="3978" y="3655"/>
                    <a:pt x="3990" y="3715"/>
                    <a:pt x="4013" y="3786"/>
                  </a:cubicBezTo>
                  <a:cubicBezTo>
                    <a:pt x="3978" y="3727"/>
                    <a:pt x="3942" y="3667"/>
                    <a:pt x="3894" y="3608"/>
                  </a:cubicBezTo>
                  <a:cubicBezTo>
                    <a:pt x="3823" y="3203"/>
                    <a:pt x="3478" y="3179"/>
                    <a:pt x="3335" y="3036"/>
                  </a:cubicBezTo>
                  <a:cubicBezTo>
                    <a:pt x="3228" y="2941"/>
                    <a:pt x="3263" y="2774"/>
                    <a:pt x="3430" y="2786"/>
                  </a:cubicBezTo>
                  <a:cubicBezTo>
                    <a:pt x="3382" y="2643"/>
                    <a:pt x="3287" y="2608"/>
                    <a:pt x="3132" y="2715"/>
                  </a:cubicBezTo>
                  <a:cubicBezTo>
                    <a:pt x="3132" y="2572"/>
                    <a:pt x="3406" y="2441"/>
                    <a:pt x="3311" y="2143"/>
                  </a:cubicBezTo>
                  <a:cubicBezTo>
                    <a:pt x="3263" y="2036"/>
                    <a:pt x="3156" y="1917"/>
                    <a:pt x="2930" y="1786"/>
                  </a:cubicBezTo>
                  <a:cubicBezTo>
                    <a:pt x="3311" y="2179"/>
                    <a:pt x="2477" y="2596"/>
                    <a:pt x="3263" y="3072"/>
                  </a:cubicBezTo>
                  <a:cubicBezTo>
                    <a:pt x="2978" y="2941"/>
                    <a:pt x="2739" y="2739"/>
                    <a:pt x="2561" y="2477"/>
                  </a:cubicBezTo>
                  <a:cubicBezTo>
                    <a:pt x="2597" y="2489"/>
                    <a:pt x="2632" y="2477"/>
                    <a:pt x="2668" y="2453"/>
                  </a:cubicBezTo>
                  <a:lnTo>
                    <a:pt x="2680" y="2453"/>
                  </a:lnTo>
                  <a:cubicBezTo>
                    <a:pt x="2680" y="2453"/>
                    <a:pt x="2692" y="2441"/>
                    <a:pt x="2704" y="2429"/>
                  </a:cubicBezTo>
                  <a:cubicBezTo>
                    <a:pt x="2787" y="2334"/>
                    <a:pt x="2716" y="2191"/>
                    <a:pt x="2597" y="2203"/>
                  </a:cubicBezTo>
                  <a:lnTo>
                    <a:pt x="2573" y="2203"/>
                  </a:lnTo>
                  <a:cubicBezTo>
                    <a:pt x="2668" y="2262"/>
                    <a:pt x="2608" y="2358"/>
                    <a:pt x="2549" y="2334"/>
                  </a:cubicBezTo>
                  <a:cubicBezTo>
                    <a:pt x="2477" y="2322"/>
                    <a:pt x="2430" y="2227"/>
                    <a:pt x="2430" y="2167"/>
                  </a:cubicBezTo>
                  <a:cubicBezTo>
                    <a:pt x="2430" y="2120"/>
                    <a:pt x="2454" y="2084"/>
                    <a:pt x="2489" y="2048"/>
                  </a:cubicBezTo>
                  <a:cubicBezTo>
                    <a:pt x="2585" y="1893"/>
                    <a:pt x="2811" y="1929"/>
                    <a:pt x="2858" y="2108"/>
                  </a:cubicBezTo>
                  <a:cubicBezTo>
                    <a:pt x="2989" y="1881"/>
                    <a:pt x="2704" y="1667"/>
                    <a:pt x="2477" y="1703"/>
                  </a:cubicBezTo>
                  <a:cubicBezTo>
                    <a:pt x="2513" y="1536"/>
                    <a:pt x="2406" y="1500"/>
                    <a:pt x="2549" y="1334"/>
                  </a:cubicBezTo>
                  <a:cubicBezTo>
                    <a:pt x="2120" y="1489"/>
                    <a:pt x="2227" y="1727"/>
                    <a:pt x="2156" y="1881"/>
                  </a:cubicBezTo>
                  <a:lnTo>
                    <a:pt x="2156" y="1881"/>
                  </a:lnTo>
                  <a:cubicBezTo>
                    <a:pt x="2275" y="1524"/>
                    <a:pt x="2013" y="1417"/>
                    <a:pt x="1989" y="1119"/>
                  </a:cubicBezTo>
                  <a:cubicBezTo>
                    <a:pt x="1715" y="1429"/>
                    <a:pt x="1942" y="1631"/>
                    <a:pt x="2013" y="1846"/>
                  </a:cubicBezTo>
                  <a:lnTo>
                    <a:pt x="2013" y="1846"/>
                  </a:lnTo>
                  <a:cubicBezTo>
                    <a:pt x="1799" y="1310"/>
                    <a:pt x="1489" y="1429"/>
                    <a:pt x="1227" y="1215"/>
                  </a:cubicBezTo>
                  <a:cubicBezTo>
                    <a:pt x="1454" y="1477"/>
                    <a:pt x="1323" y="1774"/>
                    <a:pt x="1870" y="2000"/>
                  </a:cubicBezTo>
                  <a:lnTo>
                    <a:pt x="1870" y="2000"/>
                  </a:lnTo>
                  <a:cubicBezTo>
                    <a:pt x="1644" y="1917"/>
                    <a:pt x="1454" y="1703"/>
                    <a:pt x="1144" y="1965"/>
                  </a:cubicBezTo>
                  <a:cubicBezTo>
                    <a:pt x="1442" y="1989"/>
                    <a:pt x="1549" y="2251"/>
                    <a:pt x="1906" y="2143"/>
                  </a:cubicBezTo>
                  <a:lnTo>
                    <a:pt x="1906" y="2143"/>
                  </a:lnTo>
                  <a:cubicBezTo>
                    <a:pt x="1739" y="2215"/>
                    <a:pt x="1501" y="2096"/>
                    <a:pt x="1358" y="2536"/>
                  </a:cubicBezTo>
                  <a:cubicBezTo>
                    <a:pt x="1525" y="2381"/>
                    <a:pt x="1561" y="2501"/>
                    <a:pt x="1727" y="2465"/>
                  </a:cubicBezTo>
                  <a:cubicBezTo>
                    <a:pt x="1680" y="2691"/>
                    <a:pt x="1894" y="2965"/>
                    <a:pt x="2132" y="2834"/>
                  </a:cubicBezTo>
                  <a:cubicBezTo>
                    <a:pt x="1882" y="2739"/>
                    <a:pt x="1977" y="2548"/>
                    <a:pt x="2061" y="2465"/>
                  </a:cubicBezTo>
                  <a:cubicBezTo>
                    <a:pt x="2096" y="2429"/>
                    <a:pt x="2144" y="2417"/>
                    <a:pt x="2192" y="2417"/>
                  </a:cubicBezTo>
                  <a:cubicBezTo>
                    <a:pt x="2239" y="2417"/>
                    <a:pt x="2346" y="2465"/>
                    <a:pt x="2358" y="2524"/>
                  </a:cubicBezTo>
                  <a:cubicBezTo>
                    <a:pt x="2370" y="2596"/>
                    <a:pt x="2275" y="2655"/>
                    <a:pt x="2227" y="2548"/>
                  </a:cubicBezTo>
                  <a:cubicBezTo>
                    <a:pt x="2180" y="2679"/>
                    <a:pt x="2346" y="2786"/>
                    <a:pt x="2442" y="2691"/>
                  </a:cubicBezTo>
                  <a:cubicBezTo>
                    <a:pt x="2454" y="2679"/>
                    <a:pt x="2466" y="2667"/>
                    <a:pt x="2466" y="2655"/>
                  </a:cubicBezTo>
                  <a:cubicBezTo>
                    <a:pt x="2466" y="2655"/>
                    <a:pt x="2466" y="2655"/>
                    <a:pt x="2466" y="2643"/>
                  </a:cubicBezTo>
                  <a:cubicBezTo>
                    <a:pt x="2489" y="2620"/>
                    <a:pt x="2501" y="2584"/>
                    <a:pt x="2489" y="2548"/>
                  </a:cubicBezTo>
                  <a:cubicBezTo>
                    <a:pt x="2751" y="2715"/>
                    <a:pt x="2954" y="2965"/>
                    <a:pt x="3085" y="3239"/>
                  </a:cubicBezTo>
                  <a:cubicBezTo>
                    <a:pt x="2608" y="2465"/>
                    <a:pt x="2192" y="3286"/>
                    <a:pt x="1811" y="2905"/>
                  </a:cubicBezTo>
                  <a:cubicBezTo>
                    <a:pt x="1930" y="3132"/>
                    <a:pt x="2049" y="3251"/>
                    <a:pt x="2168" y="3286"/>
                  </a:cubicBezTo>
                  <a:cubicBezTo>
                    <a:pt x="2466" y="3382"/>
                    <a:pt x="2585" y="3108"/>
                    <a:pt x="2727" y="3120"/>
                  </a:cubicBezTo>
                  <a:cubicBezTo>
                    <a:pt x="2620" y="3263"/>
                    <a:pt x="2668" y="3358"/>
                    <a:pt x="2799" y="3417"/>
                  </a:cubicBezTo>
                  <a:cubicBezTo>
                    <a:pt x="2787" y="3239"/>
                    <a:pt x="2954" y="3215"/>
                    <a:pt x="3049" y="3310"/>
                  </a:cubicBezTo>
                  <a:cubicBezTo>
                    <a:pt x="3192" y="3465"/>
                    <a:pt x="3216" y="3810"/>
                    <a:pt x="3632" y="3882"/>
                  </a:cubicBezTo>
                  <a:cubicBezTo>
                    <a:pt x="3680" y="3917"/>
                    <a:pt x="3740" y="3953"/>
                    <a:pt x="3799" y="3989"/>
                  </a:cubicBezTo>
                  <a:cubicBezTo>
                    <a:pt x="3740" y="3965"/>
                    <a:pt x="3668" y="3953"/>
                    <a:pt x="3597" y="3941"/>
                  </a:cubicBezTo>
                  <a:cubicBezTo>
                    <a:pt x="3263" y="3715"/>
                    <a:pt x="3001" y="3929"/>
                    <a:pt x="2787" y="3941"/>
                  </a:cubicBezTo>
                  <a:cubicBezTo>
                    <a:pt x="2656" y="3941"/>
                    <a:pt x="2549" y="3810"/>
                    <a:pt x="2692" y="3691"/>
                  </a:cubicBezTo>
                  <a:cubicBezTo>
                    <a:pt x="2549" y="3632"/>
                    <a:pt x="2454" y="3679"/>
                    <a:pt x="2430" y="3858"/>
                  </a:cubicBezTo>
                  <a:cubicBezTo>
                    <a:pt x="2323" y="3751"/>
                    <a:pt x="2430" y="3465"/>
                    <a:pt x="2144" y="3334"/>
                  </a:cubicBezTo>
                  <a:cubicBezTo>
                    <a:pt x="2037" y="3274"/>
                    <a:pt x="1882" y="3274"/>
                    <a:pt x="1632" y="3346"/>
                  </a:cubicBezTo>
                  <a:lnTo>
                    <a:pt x="1632" y="3346"/>
                  </a:lnTo>
                  <a:cubicBezTo>
                    <a:pt x="2168" y="3346"/>
                    <a:pt x="1882" y="4227"/>
                    <a:pt x="2763" y="4025"/>
                  </a:cubicBezTo>
                  <a:cubicBezTo>
                    <a:pt x="2477" y="4132"/>
                    <a:pt x="2156" y="4156"/>
                    <a:pt x="1846" y="4084"/>
                  </a:cubicBezTo>
                  <a:cubicBezTo>
                    <a:pt x="1882" y="4072"/>
                    <a:pt x="1906" y="4036"/>
                    <a:pt x="1918" y="4001"/>
                  </a:cubicBezTo>
                  <a:lnTo>
                    <a:pt x="1918" y="3989"/>
                  </a:lnTo>
                  <a:cubicBezTo>
                    <a:pt x="1918" y="3977"/>
                    <a:pt x="1918" y="3965"/>
                    <a:pt x="1918" y="3953"/>
                  </a:cubicBezTo>
                  <a:cubicBezTo>
                    <a:pt x="1906" y="3810"/>
                    <a:pt x="1727" y="3775"/>
                    <a:pt x="1656" y="3894"/>
                  </a:cubicBezTo>
                  <a:cubicBezTo>
                    <a:pt x="1775" y="3858"/>
                    <a:pt x="1787" y="3965"/>
                    <a:pt x="1739" y="4001"/>
                  </a:cubicBezTo>
                  <a:cubicBezTo>
                    <a:pt x="1692" y="4048"/>
                    <a:pt x="1573" y="4001"/>
                    <a:pt x="1537" y="3965"/>
                  </a:cubicBezTo>
                  <a:cubicBezTo>
                    <a:pt x="1501" y="3929"/>
                    <a:pt x="1489" y="3882"/>
                    <a:pt x="1489" y="3834"/>
                  </a:cubicBezTo>
                  <a:cubicBezTo>
                    <a:pt x="1489" y="3715"/>
                    <a:pt x="1561" y="3513"/>
                    <a:pt x="1799" y="3620"/>
                  </a:cubicBezTo>
                  <a:cubicBezTo>
                    <a:pt x="1727" y="3358"/>
                    <a:pt x="1370" y="3405"/>
                    <a:pt x="1251" y="3608"/>
                  </a:cubicBezTo>
                  <a:cubicBezTo>
                    <a:pt x="1156" y="3453"/>
                    <a:pt x="1049" y="3513"/>
                    <a:pt x="1037" y="3286"/>
                  </a:cubicBezTo>
                  <a:cubicBezTo>
                    <a:pt x="834" y="3703"/>
                    <a:pt x="1084" y="3786"/>
                    <a:pt x="1144" y="3953"/>
                  </a:cubicBezTo>
                  <a:lnTo>
                    <a:pt x="1144" y="3953"/>
                  </a:lnTo>
                  <a:cubicBezTo>
                    <a:pt x="965" y="3620"/>
                    <a:pt x="703" y="3739"/>
                    <a:pt x="477" y="3536"/>
                  </a:cubicBezTo>
                  <a:cubicBezTo>
                    <a:pt x="513" y="3941"/>
                    <a:pt x="811" y="3929"/>
                    <a:pt x="1013" y="4025"/>
                  </a:cubicBezTo>
                  <a:lnTo>
                    <a:pt x="1013" y="4025"/>
                  </a:lnTo>
                  <a:cubicBezTo>
                    <a:pt x="465" y="3810"/>
                    <a:pt x="334" y="4120"/>
                    <a:pt x="1" y="4144"/>
                  </a:cubicBezTo>
                  <a:close/>
                  <a:moveTo>
                    <a:pt x="5490" y="4036"/>
                  </a:moveTo>
                  <a:close/>
                  <a:moveTo>
                    <a:pt x="4763" y="3953"/>
                  </a:moveTo>
                  <a:cubicBezTo>
                    <a:pt x="4859" y="3905"/>
                    <a:pt x="4978" y="3882"/>
                    <a:pt x="5085" y="3905"/>
                  </a:cubicBezTo>
                  <a:cubicBezTo>
                    <a:pt x="5264" y="3989"/>
                    <a:pt x="5442" y="4048"/>
                    <a:pt x="5633" y="4108"/>
                  </a:cubicBezTo>
                  <a:cubicBezTo>
                    <a:pt x="5704" y="4120"/>
                    <a:pt x="5787" y="4132"/>
                    <a:pt x="5859" y="4144"/>
                  </a:cubicBezTo>
                  <a:cubicBezTo>
                    <a:pt x="5787" y="4156"/>
                    <a:pt x="5704" y="4167"/>
                    <a:pt x="5633" y="4179"/>
                  </a:cubicBezTo>
                  <a:cubicBezTo>
                    <a:pt x="5442" y="4239"/>
                    <a:pt x="5264" y="4310"/>
                    <a:pt x="5085" y="4382"/>
                  </a:cubicBezTo>
                  <a:cubicBezTo>
                    <a:pt x="4978" y="4406"/>
                    <a:pt x="4859" y="4394"/>
                    <a:pt x="4763" y="4334"/>
                  </a:cubicBezTo>
                  <a:cubicBezTo>
                    <a:pt x="4930" y="4334"/>
                    <a:pt x="5097" y="4275"/>
                    <a:pt x="5204" y="4144"/>
                  </a:cubicBezTo>
                  <a:cubicBezTo>
                    <a:pt x="5097" y="4025"/>
                    <a:pt x="4930" y="3953"/>
                    <a:pt x="4763" y="3953"/>
                  </a:cubicBezTo>
                  <a:close/>
                  <a:moveTo>
                    <a:pt x="5168" y="5037"/>
                  </a:moveTo>
                  <a:close/>
                  <a:moveTo>
                    <a:pt x="4894" y="4929"/>
                  </a:moveTo>
                  <a:cubicBezTo>
                    <a:pt x="4894" y="4751"/>
                    <a:pt x="4835" y="4596"/>
                    <a:pt x="4704" y="4477"/>
                  </a:cubicBezTo>
                  <a:cubicBezTo>
                    <a:pt x="4811" y="4513"/>
                    <a:pt x="4906" y="4584"/>
                    <a:pt x="4966" y="4679"/>
                  </a:cubicBezTo>
                  <a:cubicBezTo>
                    <a:pt x="5037" y="4858"/>
                    <a:pt x="5121" y="5037"/>
                    <a:pt x="5216" y="5203"/>
                  </a:cubicBezTo>
                  <a:cubicBezTo>
                    <a:pt x="5252" y="5275"/>
                    <a:pt x="5299" y="5334"/>
                    <a:pt x="5347" y="5394"/>
                  </a:cubicBezTo>
                  <a:cubicBezTo>
                    <a:pt x="5287" y="5346"/>
                    <a:pt x="5228" y="5298"/>
                    <a:pt x="5168" y="5263"/>
                  </a:cubicBezTo>
                  <a:cubicBezTo>
                    <a:pt x="4930" y="5108"/>
                    <a:pt x="4763" y="5096"/>
                    <a:pt x="4632" y="5013"/>
                  </a:cubicBezTo>
                  <a:cubicBezTo>
                    <a:pt x="4537" y="4941"/>
                    <a:pt x="4466" y="4846"/>
                    <a:pt x="4442" y="4739"/>
                  </a:cubicBezTo>
                  <a:cubicBezTo>
                    <a:pt x="4561" y="4858"/>
                    <a:pt x="4716" y="4929"/>
                    <a:pt x="4894" y="4929"/>
                  </a:cubicBezTo>
                  <a:close/>
                  <a:moveTo>
                    <a:pt x="5002" y="3108"/>
                  </a:moveTo>
                  <a:close/>
                  <a:moveTo>
                    <a:pt x="4632" y="3298"/>
                  </a:moveTo>
                  <a:cubicBezTo>
                    <a:pt x="4811" y="3227"/>
                    <a:pt x="4990" y="3143"/>
                    <a:pt x="5168" y="3060"/>
                  </a:cubicBezTo>
                  <a:cubicBezTo>
                    <a:pt x="5228" y="3013"/>
                    <a:pt x="5287" y="2965"/>
                    <a:pt x="5347" y="2917"/>
                  </a:cubicBezTo>
                  <a:cubicBezTo>
                    <a:pt x="5299" y="2977"/>
                    <a:pt x="5252" y="3048"/>
                    <a:pt x="5216" y="3108"/>
                  </a:cubicBezTo>
                  <a:cubicBezTo>
                    <a:pt x="5121" y="3274"/>
                    <a:pt x="5037" y="3453"/>
                    <a:pt x="4966" y="3632"/>
                  </a:cubicBezTo>
                  <a:cubicBezTo>
                    <a:pt x="4906" y="3739"/>
                    <a:pt x="4811" y="3810"/>
                    <a:pt x="4704" y="3834"/>
                  </a:cubicBezTo>
                  <a:cubicBezTo>
                    <a:pt x="4835" y="3727"/>
                    <a:pt x="4894" y="3560"/>
                    <a:pt x="4883" y="3394"/>
                  </a:cubicBezTo>
                  <a:cubicBezTo>
                    <a:pt x="4716" y="3382"/>
                    <a:pt x="4561" y="3453"/>
                    <a:pt x="4442" y="3572"/>
                  </a:cubicBezTo>
                  <a:cubicBezTo>
                    <a:pt x="4466" y="3453"/>
                    <a:pt x="4537" y="3358"/>
                    <a:pt x="4644" y="3298"/>
                  </a:cubicBezTo>
                  <a:close/>
                  <a:moveTo>
                    <a:pt x="4240" y="5525"/>
                  </a:moveTo>
                  <a:close/>
                  <a:moveTo>
                    <a:pt x="4013" y="2786"/>
                  </a:moveTo>
                  <a:close/>
                  <a:moveTo>
                    <a:pt x="3930" y="3513"/>
                  </a:moveTo>
                  <a:cubicBezTo>
                    <a:pt x="3882" y="3405"/>
                    <a:pt x="3859" y="3298"/>
                    <a:pt x="3882" y="3179"/>
                  </a:cubicBezTo>
                  <a:cubicBezTo>
                    <a:pt x="3966" y="3001"/>
                    <a:pt x="4025" y="2822"/>
                    <a:pt x="4085" y="2632"/>
                  </a:cubicBezTo>
                  <a:cubicBezTo>
                    <a:pt x="4097" y="2560"/>
                    <a:pt x="4109" y="2477"/>
                    <a:pt x="4121" y="2405"/>
                  </a:cubicBezTo>
                  <a:cubicBezTo>
                    <a:pt x="4132" y="2489"/>
                    <a:pt x="4144" y="2560"/>
                    <a:pt x="4156" y="2632"/>
                  </a:cubicBezTo>
                  <a:cubicBezTo>
                    <a:pt x="4216" y="2822"/>
                    <a:pt x="4287" y="3001"/>
                    <a:pt x="4359" y="3179"/>
                  </a:cubicBezTo>
                  <a:cubicBezTo>
                    <a:pt x="4382" y="3298"/>
                    <a:pt x="4371" y="3405"/>
                    <a:pt x="4311" y="3513"/>
                  </a:cubicBezTo>
                  <a:cubicBezTo>
                    <a:pt x="4323" y="3334"/>
                    <a:pt x="4251" y="3179"/>
                    <a:pt x="4121" y="3060"/>
                  </a:cubicBezTo>
                  <a:cubicBezTo>
                    <a:pt x="4001" y="3179"/>
                    <a:pt x="3930" y="3334"/>
                    <a:pt x="3930" y="3501"/>
                  </a:cubicBezTo>
                  <a:close/>
                  <a:moveTo>
                    <a:pt x="4121" y="5239"/>
                  </a:moveTo>
                  <a:cubicBezTo>
                    <a:pt x="4251" y="5120"/>
                    <a:pt x="4323" y="4965"/>
                    <a:pt x="4311" y="4798"/>
                  </a:cubicBezTo>
                  <a:cubicBezTo>
                    <a:pt x="4371" y="4894"/>
                    <a:pt x="4382" y="5013"/>
                    <a:pt x="4359" y="5120"/>
                  </a:cubicBezTo>
                  <a:cubicBezTo>
                    <a:pt x="4287" y="5298"/>
                    <a:pt x="4216" y="5477"/>
                    <a:pt x="4156" y="5668"/>
                  </a:cubicBezTo>
                  <a:cubicBezTo>
                    <a:pt x="4144" y="5739"/>
                    <a:pt x="4132" y="5822"/>
                    <a:pt x="4121" y="5894"/>
                  </a:cubicBezTo>
                  <a:cubicBezTo>
                    <a:pt x="4109" y="5822"/>
                    <a:pt x="4097" y="5739"/>
                    <a:pt x="4085" y="5668"/>
                  </a:cubicBezTo>
                  <a:cubicBezTo>
                    <a:pt x="4025" y="5477"/>
                    <a:pt x="3966" y="5298"/>
                    <a:pt x="3882" y="5120"/>
                  </a:cubicBezTo>
                  <a:cubicBezTo>
                    <a:pt x="3859" y="5013"/>
                    <a:pt x="3882" y="4894"/>
                    <a:pt x="3930" y="4798"/>
                  </a:cubicBezTo>
                  <a:cubicBezTo>
                    <a:pt x="3930" y="4965"/>
                    <a:pt x="4001" y="5120"/>
                    <a:pt x="4121" y="5239"/>
                  </a:cubicBezTo>
                  <a:close/>
                  <a:moveTo>
                    <a:pt x="3239" y="5203"/>
                  </a:moveTo>
                  <a:close/>
                  <a:moveTo>
                    <a:pt x="3359" y="3382"/>
                  </a:moveTo>
                  <a:cubicBezTo>
                    <a:pt x="3347" y="3548"/>
                    <a:pt x="3406" y="3715"/>
                    <a:pt x="3537" y="3822"/>
                  </a:cubicBezTo>
                  <a:cubicBezTo>
                    <a:pt x="3430" y="3798"/>
                    <a:pt x="3335" y="3727"/>
                    <a:pt x="3275" y="3632"/>
                  </a:cubicBezTo>
                  <a:cubicBezTo>
                    <a:pt x="3192" y="3501"/>
                    <a:pt x="3168" y="3334"/>
                    <a:pt x="3025" y="3096"/>
                  </a:cubicBezTo>
                  <a:cubicBezTo>
                    <a:pt x="2989" y="3036"/>
                    <a:pt x="2942" y="2965"/>
                    <a:pt x="2894" y="2905"/>
                  </a:cubicBezTo>
                  <a:cubicBezTo>
                    <a:pt x="2954" y="2953"/>
                    <a:pt x="3013" y="3001"/>
                    <a:pt x="3073" y="3048"/>
                  </a:cubicBezTo>
                  <a:cubicBezTo>
                    <a:pt x="3251" y="3132"/>
                    <a:pt x="3430" y="3215"/>
                    <a:pt x="3609" y="3286"/>
                  </a:cubicBezTo>
                  <a:cubicBezTo>
                    <a:pt x="3704" y="3358"/>
                    <a:pt x="3775" y="3441"/>
                    <a:pt x="3799" y="3560"/>
                  </a:cubicBezTo>
                  <a:cubicBezTo>
                    <a:pt x="3692" y="3429"/>
                    <a:pt x="3525" y="3370"/>
                    <a:pt x="3359" y="3370"/>
                  </a:cubicBezTo>
                  <a:close/>
                  <a:moveTo>
                    <a:pt x="3799" y="4739"/>
                  </a:moveTo>
                  <a:cubicBezTo>
                    <a:pt x="3763" y="4846"/>
                    <a:pt x="3692" y="4941"/>
                    <a:pt x="3597" y="5001"/>
                  </a:cubicBezTo>
                  <a:cubicBezTo>
                    <a:pt x="3418" y="5072"/>
                    <a:pt x="3239" y="5156"/>
                    <a:pt x="3073" y="5251"/>
                  </a:cubicBezTo>
                  <a:cubicBezTo>
                    <a:pt x="3001" y="5287"/>
                    <a:pt x="2942" y="5334"/>
                    <a:pt x="2882" y="5382"/>
                  </a:cubicBezTo>
                  <a:cubicBezTo>
                    <a:pt x="2930" y="5322"/>
                    <a:pt x="2978" y="5263"/>
                    <a:pt x="3025" y="5191"/>
                  </a:cubicBezTo>
                  <a:cubicBezTo>
                    <a:pt x="3108" y="5025"/>
                    <a:pt x="3192" y="4846"/>
                    <a:pt x="3263" y="4667"/>
                  </a:cubicBezTo>
                  <a:cubicBezTo>
                    <a:pt x="3323" y="4572"/>
                    <a:pt x="3418" y="4501"/>
                    <a:pt x="3525" y="4465"/>
                  </a:cubicBezTo>
                  <a:cubicBezTo>
                    <a:pt x="3406" y="4584"/>
                    <a:pt x="3335" y="4739"/>
                    <a:pt x="3347" y="4917"/>
                  </a:cubicBezTo>
                  <a:cubicBezTo>
                    <a:pt x="3513" y="4929"/>
                    <a:pt x="3692" y="4858"/>
                    <a:pt x="3811" y="4739"/>
                  </a:cubicBezTo>
                  <a:close/>
                  <a:moveTo>
                    <a:pt x="2751" y="4036"/>
                  </a:moveTo>
                  <a:close/>
                  <a:moveTo>
                    <a:pt x="2608" y="4108"/>
                  </a:moveTo>
                  <a:cubicBezTo>
                    <a:pt x="2787" y="4048"/>
                    <a:pt x="2978" y="3989"/>
                    <a:pt x="3156" y="3905"/>
                  </a:cubicBezTo>
                  <a:cubicBezTo>
                    <a:pt x="3263" y="3882"/>
                    <a:pt x="3382" y="3905"/>
                    <a:pt x="3478" y="3953"/>
                  </a:cubicBezTo>
                  <a:cubicBezTo>
                    <a:pt x="3311" y="3953"/>
                    <a:pt x="3144" y="4025"/>
                    <a:pt x="3037" y="4144"/>
                  </a:cubicBezTo>
                  <a:cubicBezTo>
                    <a:pt x="3144" y="4275"/>
                    <a:pt x="3311" y="4346"/>
                    <a:pt x="3478" y="4334"/>
                  </a:cubicBezTo>
                  <a:cubicBezTo>
                    <a:pt x="3382" y="4394"/>
                    <a:pt x="3263" y="4406"/>
                    <a:pt x="3156" y="4382"/>
                  </a:cubicBezTo>
                  <a:cubicBezTo>
                    <a:pt x="2978" y="4310"/>
                    <a:pt x="2799" y="4239"/>
                    <a:pt x="2608" y="4179"/>
                  </a:cubicBezTo>
                  <a:cubicBezTo>
                    <a:pt x="2537" y="4167"/>
                    <a:pt x="2454" y="4156"/>
                    <a:pt x="2382" y="4144"/>
                  </a:cubicBezTo>
                  <a:cubicBezTo>
                    <a:pt x="2466" y="4132"/>
                    <a:pt x="2537" y="4120"/>
                    <a:pt x="2608" y="410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26"/>
            <p:cNvSpPr/>
            <p:nvPr/>
          </p:nvSpPr>
          <p:spPr>
            <a:xfrm>
              <a:off x="5927225" y="756775"/>
              <a:ext cx="207175" cy="207775"/>
            </a:xfrm>
            <a:custGeom>
              <a:avLst/>
              <a:gdLst/>
              <a:ahLst/>
              <a:cxnLst/>
              <a:rect l="l" t="t" r="r" b="b"/>
              <a:pathLst>
                <a:path w="8287" h="8311" extrusionOk="0">
                  <a:moveTo>
                    <a:pt x="0" y="4156"/>
                  </a:moveTo>
                  <a:cubicBezTo>
                    <a:pt x="345" y="4191"/>
                    <a:pt x="476" y="4489"/>
                    <a:pt x="1012" y="4263"/>
                  </a:cubicBezTo>
                  <a:lnTo>
                    <a:pt x="1012" y="4263"/>
                  </a:lnTo>
                  <a:cubicBezTo>
                    <a:pt x="798" y="4358"/>
                    <a:pt x="500" y="4346"/>
                    <a:pt x="476" y="4763"/>
                  </a:cubicBezTo>
                  <a:cubicBezTo>
                    <a:pt x="691" y="4560"/>
                    <a:pt x="965" y="4679"/>
                    <a:pt x="1131" y="4334"/>
                  </a:cubicBezTo>
                  <a:lnTo>
                    <a:pt x="1131" y="4334"/>
                  </a:lnTo>
                  <a:cubicBezTo>
                    <a:pt x="1072" y="4501"/>
                    <a:pt x="822" y="4584"/>
                    <a:pt x="1024" y="5001"/>
                  </a:cubicBezTo>
                  <a:cubicBezTo>
                    <a:pt x="1036" y="4787"/>
                    <a:pt x="1143" y="4834"/>
                    <a:pt x="1238" y="4691"/>
                  </a:cubicBezTo>
                  <a:cubicBezTo>
                    <a:pt x="1369" y="4882"/>
                    <a:pt x="1715" y="4929"/>
                    <a:pt x="1786" y="4679"/>
                  </a:cubicBezTo>
                  <a:cubicBezTo>
                    <a:pt x="1548" y="4775"/>
                    <a:pt x="1477" y="4584"/>
                    <a:pt x="1477" y="4453"/>
                  </a:cubicBezTo>
                  <a:cubicBezTo>
                    <a:pt x="1477" y="4406"/>
                    <a:pt x="1500" y="4358"/>
                    <a:pt x="1536" y="4334"/>
                  </a:cubicBezTo>
                  <a:cubicBezTo>
                    <a:pt x="1572" y="4287"/>
                    <a:pt x="1679" y="4251"/>
                    <a:pt x="1727" y="4287"/>
                  </a:cubicBezTo>
                  <a:cubicBezTo>
                    <a:pt x="1774" y="4334"/>
                    <a:pt x="1762" y="4441"/>
                    <a:pt x="1655" y="4406"/>
                  </a:cubicBezTo>
                  <a:cubicBezTo>
                    <a:pt x="1715" y="4525"/>
                    <a:pt x="1893" y="4477"/>
                    <a:pt x="1905" y="4346"/>
                  </a:cubicBezTo>
                  <a:cubicBezTo>
                    <a:pt x="1905" y="4334"/>
                    <a:pt x="1905" y="4310"/>
                    <a:pt x="1905" y="4298"/>
                  </a:cubicBezTo>
                  <a:lnTo>
                    <a:pt x="1905" y="4287"/>
                  </a:lnTo>
                  <a:cubicBezTo>
                    <a:pt x="1893" y="4251"/>
                    <a:pt x="1869" y="4227"/>
                    <a:pt x="1846" y="4203"/>
                  </a:cubicBezTo>
                  <a:cubicBezTo>
                    <a:pt x="2143" y="4144"/>
                    <a:pt x="2465" y="4168"/>
                    <a:pt x="2762" y="4275"/>
                  </a:cubicBezTo>
                  <a:lnTo>
                    <a:pt x="2762" y="4275"/>
                  </a:lnTo>
                  <a:cubicBezTo>
                    <a:pt x="1881" y="4060"/>
                    <a:pt x="2167" y="4941"/>
                    <a:pt x="1619" y="4941"/>
                  </a:cubicBezTo>
                  <a:lnTo>
                    <a:pt x="1619" y="4941"/>
                  </a:lnTo>
                  <a:cubicBezTo>
                    <a:pt x="1881" y="5013"/>
                    <a:pt x="2036" y="5013"/>
                    <a:pt x="2143" y="4953"/>
                  </a:cubicBezTo>
                  <a:cubicBezTo>
                    <a:pt x="2417" y="4822"/>
                    <a:pt x="2310" y="4537"/>
                    <a:pt x="2429" y="4441"/>
                  </a:cubicBezTo>
                  <a:cubicBezTo>
                    <a:pt x="2453" y="4608"/>
                    <a:pt x="2548" y="4656"/>
                    <a:pt x="2691" y="4596"/>
                  </a:cubicBezTo>
                  <a:cubicBezTo>
                    <a:pt x="2548" y="4489"/>
                    <a:pt x="2655" y="4346"/>
                    <a:pt x="2786" y="4346"/>
                  </a:cubicBezTo>
                  <a:cubicBezTo>
                    <a:pt x="2989" y="4358"/>
                    <a:pt x="3251" y="4572"/>
                    <a:pt x="3596" y="4346"/>
                  </a:cubicBezTo>
                  <a:cubicBezTo>
                    <a:pt x="3667" y="4334"/>
                    <a:pt x="3727" y="4322"/>
                    <a:pt x="3798" y="4298"/>
                  </a:cubicBezTo>
                  <a:cubicBezTo>
                    <a:pt x="3739" y="4334"/>
                    <a:pt x="3679" y="4370"/>
                    <a:pt x="3620" y="4418"/>
                  </a:cubicBezTo>
                  <a:cubicBezTo>
                    <a:pt x="3215" y="4489"/>
                    <a:pt x="3191" y="4834"/>
                    <a:pt x="3048" y="4977"/>
                  </a:cubicBezTo>
                  <a:cubicBezTo>
                    <a:pt x="2953" y="5084"/>
                    <a:pt x="2786" y="5049"/>
                    <a:pt x="2798" y="4882"/>
                  </a:cubicBezTo>
                  <a:cubicBezTo>
                    <a:pt x="2655" y="4929"/>
                    <a:pt x="2620" y="5025"/>
                    <a:pt x="2727" y="5180"/>
                  </a:cubicBezTo>
                  <a:cubicBezTo>
                    <a:pt x="2572" y="5180"/>
                    <a:pt x="2453" y="4906"/>
                    <a:pt x="2155" y="5001"/>
                  </a:cubicBezTo>
                  <a:cubicBezTo>
                    <a:pt x="2048" y="5049"/>
                    <a:pt x="1929" y="5156"/>
                    <a:pt x="1798" y="5382"/>
                  </a:cubicBezTo>
                  <a:cubicBezTo>
                    <a:pt x="1810" y="5370"/>
                    <a:pt x="1834" y="5358"/>
                    <a:pt x="1846" y="5346"/>
                  </a:cubicBezTo>
                  <a:lnTo>
                    <a:pt x="1798" y="5382"/>
                  </a:lnTo>
                  <a:cubicBezTo>
                    <a:pt x="2191" y="5001"/>
                    <a:pt x="2608" y="5834"/>
                    <a:pt x="3084" y="5060"/>
                  </a:cubicBezTo>
                  <a:lnTo>
                    <a:pt x="3084" y="5060"/>
                  </a:lnTo>
                  <a:cubicBezTo>
                    <a:pt x="2953" y="5334"/>
                    <a:pt x="2739" y="5572"/>
                    <a:pt x="2489" y="5751"/>
                  </a:cubicBezTo>
                  <a:cubicBezTo>
                    <a:pt x="2489" y="5715"/>
                    <a:pt x="2489" y="5680"/>
                    <a:pt x="2465" y="5644"/>
                  </a:cubicBezTo>
                  <a:lnTo>
                    <a:pt x="2465" y="5644"/>
                  </a:lnTo>
                  <a:cubicBezTo>
                    <a:pt x="2453" y="5632"/>
                    <a:pt x="2453" y="5620"/>
                    <a:pt x="2441" y="5620"/>
                  </a:cubicBezTo>
                  <a:cubicBezTo>
                    <a:pt x="2334" y="5525"/>
                    <a:pt x="2179" y="5620"/>
                    <a:pt x="2215" y="5751"/>
                  </a:cubicBezTo>
                  <a:cubicBezTo>
                    <a:pt x="2274" y="5656"/>
                    <a:pt x="2358" y="5715"/>
                    <a:pt x="2346" y="5775"/>
                  </a:cubicBezTo>
                  <a:cubicBezTo>
                    <a:pt x="2346" y="5846"/>
                    <a:pt x="2239" y="5894"/>
                    <a:pt x="2179" y="5894"/>
                  </a:cubicBezTo>
                  <a:cubicBezTo>
                    <a:pt x="2131" y="5894"/>
                    <a:pt x="2096" y="5870"/>
                    <a:pt x="2060" y="5834"/>
                  </a:cubicBezTo>
                  <a:cubicBezTo>
                    <a:pt x="1905" y="5739"/>
                    <a:pt x="1941" y="5501"/>
                    <a:pt x="2119" y="5465"/>
                  </a:cubicBezTo>
                  <a:cubicBezTo>
                    <a:pt x="1893" y="5334"/>
                    <a:pt x="1679" y="5608"/>
                    <a:pt x="1727" y="5846"/>
                  </a:cubicBezTo>
                  <a:cubicBezTo>
                    <a:pt x="1548" y="5811"/>
                    <a:pt x="1524" y="5918"/>
                    <a:pt x="1346" y="5775"/>
                  </a:cubicBezTo>
                  <a:cubicBezTo>
                    <a:pt x="1500" y="6203"/>
                    <a:pt x="1738" y="6096"/>
                    <a:pt x="1893" y="6168"/>
                  </a:cubicBezTo>
                  <a:lnTo>
                    <a:pt x="1893" y="6168"/>
                  </a:lnTo>
                  <a:cubicBezTo>
                    <a:pt x="1536" y="6049"/>
                    <a:pt x="1429" y="6323"/>
                    <a:pt x="1131" y="6334"/>
                  </a:cubicBezTo>
                  <a:cubicBezTo>
                    <a:pt x="1441" y="6596"/>
                    <a:pt x="1643" y="6382"/>
                    <a:pt x="1858" y="6311"/>
                  </a:cubicBezTo>
                  <a:lnTo>
                    <a:pt x="1858" y="6311"/>
                  </a:lnTo>
                  <a:cubicBezTo>
                    <a:pt x="1322" y="6525"/>
                    <a:pt x="1441" y="6834"/>
                    <a:pt x="1227" y="7096"/>
                  </a:cubicBezTo>
                  <a:cubicBezTo>
                    <a:pt x="1488" y="6870"/>
                    <a:pt x="1786" y="7001"/>
                    <a:pt x="2012" y="6453"/>
                  </a:cubicBezTo>
                  <a:lnTo>
                    <a:pt x="2012" y="6453"/>
                  </a:lnTo>
                  <a:cubicBezTo>
                    <a:pt x="1929" y="6668"/>
                    <a:pt x="1715" y="6870"/>
                    <a:pt x="1977" y="7180"/>
                  </a:cubicBezTo>
                  <a:cubicBezTo>
                    <a:pt x="1989" y="6882"/>
                    <a:pt x="2262" y="6775"/>
                    <a:pt x="2155" y="6418"/>
                  </a:cubicBezTo>
                  <a:lnTo>
                    <a:pt x="2155" y="6418"/>
                  </a:lnTo>
                  <a:cubicBezTo>
                    <a:pt x="2215" y="6584"/>
                    <a:pt x="2108" y="6811"/>
                    <a:pt x="2536" y="6965"/>
                  </a:cubicBezTo>
                  <a:cubicBezTo>
                    <a:pt x="2393" y="6799"/>
                    <a:pt x="2500" y="6763"/>
                    <a:pt x="2477" y="6596"/>
                  </a:cubicBezTo>
                  <a:cubicBezTo>
                    <a:pt x="2703" y="6644"/>
                    <a:pt x="2977" y="6430"/>
                    <a:pt x="2846" y="6192"/>
                  </a:cubicBezTo>
                  <a:cubicBezTo>
                    <a:pt x="2810" y="6370"/>
                    <a:pt x="2572" y="6406"/>
                    <a:pt x="2477" y="6251"/>
                  </a:cubicBezTo>
                  <a:cubicBezTo>
                    <a:pt x="2441" y="6227"/>
                    <a:pt x="2417" y="6180"/>
                    <a:pt x="2417" y="6132"/>
                  </a:cubicBezTo>
                  <a:cubicBezTo>
                    <a:pt x="2417" y="6072"/>
                    <a:pt x="2465" y="5977"/>
                    <a:pt x="2536" y="5965"/>
                  </a:cubicBezTo>
                  <a:cubicBezTo>
                    <a:pt x="2596" y="5953"/>
                    <a:pt x="2655" y="6049"/>
                    <a:pt x="2560" y="6096"/>
                  </a:cubicBezTo>
                  <a:cubicBezTo>
                    <a:pt x="2691" y="6132"/>
                    <a:pt x="2786" y="5977"/>
                    <a:pt x="2691" y="5882"/>
                  </a:cubicBezTo>
                  <a:cubicBezTo>
                    <a:pt x="2691" y="5870"/>
                    <a:pt x="2679" y="5858"/>
                    <a:pt x="2667" y="5846"/>
                  </a:cubicBezTo>
                  <a:lnTo>
                    <a:pt x="2655" y="5846"/>
                  </a:lnTo>
                  <a:cubicBezTo>
                    <a:pt x="2620" y="5834"/>
                    <a:pt x="2584" y="5822"/>
                    <a:pt x="2548" y="5834"/>
                  </a:cubicBezTo>
                  <a:cubicBezTo>
                    <a:pt x="2727" y="5572"/>
                    <a:pt x="2965" y="5370"/>
                    <a:pt x="3251" y="5239"/>
                  </a:cubicBezTo>
                  <a:cubicBezTo>
                    <a:pt x="2477" y="5715"/>
                    <a:pt x="3298" y="6132"/>
                    <a:pt x="2917" y="6513"/>
                  </a:cubicBezTo>
                  <a:cubicBezTo>
                    <a:pt x="2929" y="6501"/>
                    <a:pt x="2941" y="6489"/>
                    <a:pt x="2953" y="6477"/>
                  </a:cubicBezTo>
                  <a:cubicBezTo>
                    <a:pt x="2941" y="6489"/>
                    <a:pt x="2929" y="6501"/>
                    <a:pt x="2917" y="6513"/>
                  </a:cubicBezTo>
                  <a:cubicBezTo>
                    <a:pt x="3143" y="6382"/>
                    <a:pt x="3262" y="6275"/>
                    <a:pt x="3298" y="6156"/>
                  </a:cubicBezTo>
                  <a:cubicBezTo>
                    <a:pt x="3393" y="5858"/>
                    <a:pt x="3120" y="5739"/>
                    <a:pt x="3132" y="5596"/>
                  </a:cubicBezTo>
                  <a:cubicBezTo>
                    <a:pt x="3262" y="5703"/>
                    <a:pt x="3370" y="5656"/>
                    <a:pt x="3429" y="5525"/>
                  </a:cubicBezTo>
                  <a:cubicBezTo>
                    <a:pt x="3251" y="5537"/>
                    <a:pt x="3227" y="5358"/>
                    <a:pt x="3322" y="5275"/>
                  </a:cubicBezTo>
                  <a:cubicBezTo>
                    <a:pt x="3477" y="5132"/>
                    <a:pt x="3810" y="5096"/>
                    <a:pt x="3894" y="4691"/>
                  </a:cubicBezTo>
                  <a:cubicBezTo>
                    <a:pt x="3929" y="4644"/>
                    <a:pt x="3965" y="4584"/>
                    <a:pt x="4001" y="4525"/>
                  </a:cubicBezTo>
                  <a:cubicBezTo>
                    <a:pt x="3977" y="4584"/>
                    <a:pt x="3965" y="4656"/>
                    <a:pt x="3953" y="4727"/>
                  </a:cubicBezTo>
                  <a:cubicBezTo>
                    <a:pt x="3715" y="5060"/>
                    <a:pt x="3941" y="5322"/>
                    <a:pt x="3953" y="5525"/>
                  </a:cubicBezTo>
                  <a:cubicBezTo>
                    <a:pt x="3953" y="5668"/>
                    <a:pt x="3822" y="5775"/>
                    <a:pt x="3703" y="5632"/>
                  </a:cubicBezTo>
                  <a:cubicBezTo>
                    <a:pt x="3643" y="5763"/>
                    <a:pt x="3691" y="5870"/>
                    <a:pt x="3858" y="5894"/>
                  </a:cubicBezTo>
                  <a:cubicBezTo>
                    <a:pt x="3763" y="6001"/>
                    <a:pt x="3477" y="5894"/>
                    <a:pt x="3334" y="6168"/>
                  </a:cubicBezTo>
                  <a:cubicBezTo>
                    <a:pt x="3286" y="6287"/>
                    <a:pt x="3274" y="6442"/>
                    <a:pt x="3346" y="6692"/>
                  </a:cubicBezTo>
                  <a:lnTo>
                    <a:pt x="3346" y="6692"/>
                  </a:lnTo>
                  <a:cubicBezTo>
                    <a:pt x="3346" y="6156"/>
                    <a:pt x="4227" y="6442"/>
                    <a:pt x="4024" y="5561"/>
                  </a:cubicBezTo>
                  <a:lnTo>
                    <a:pt x="4024" y="5561"/>
                  </a:lnTo>
                  <a:cubicBezTo>
                    <a:pt x="4132" y="5846"/>
                    <a:pt x="4155" y="6168"/>
                    <a:pt x="4096" y="6477"/>
                  </a:cubicBezTo>
                  <a:cubicBezTo>
                    <a:pt x="4072" y="6442"/>
                    <a:pt x="4036" y="6418"/>
                    <a:pt x="4001" y="6418"/>
                  </a:cubicBezTo>
                  <a:lnTo>
                    <a:pt x="3989" y="6418"/>
                  </a:lnTo>
                  <a:cubicBezTo>
                    <a:pt x="3977" y="6406"/>
                    <a:pt x="3965" y="6406"/>
                    <a:pt x="3953" y="6418"/>
                  </a:cubicBezTo>
                  <a:cubicBezTo>
                    <a:pt x="3810" y="6418"/>
                    <a:pt x="3774" y="6596"/>
                    <a:pt x="3894" y="6668"/>
                  </a:cubicBezTo>
                  <a:cubicBezTo>
                    <a:pt x="3858" y="6561"/>
                    <a:pt x="3965" y="6537"/>
                    <a:pt x="4001" y="6584"/>
                  </a:cubicBezTo>
                  <a:cubicBezTo>
                    <a:pt x="4048" y="6644"/>
                    <a:pt x="4001" y="6751"/>
                    <a:pt x="3965" y="6787"/>
                  </a:cubicBezTo>
                  <a:cubicBezTo>
                    <a:pt x="3929" y="6823"/>
                    <a:pt x="3882" y="6834"/>
                    <a:pt x="3846" y="6834"/>
                  </a:cubicBezTo>
                  <a:cubicBezTo>
                    <a:pt x="3715" y="6846"/>
                    <a:pt x="3524" y="6763"/>
                    <a:pt x="3620" y="6525"/>
                  </a:cubicBezTo>
                  <a:cubicBezTo>
                    <a:pt x="3370" y="6596"/>
                    <a:pt x="3405" y="6954"/>
                    <a:pt x="3608" y="7085"/>
                  </a:cubicBezTo>
                  <a:cubicBezTo>
                    <a:pt x="3453" y="7180"/>
                    <a:pt x="3513" y="7275"/>
                    <a:pt x="3298" y="7287"/>
                  </a:cubicBezTo>
                  <a:cubicBezTo>
                    <a:pt x="3703" y="7489"/>
                    <a:pt x="3798" y="7239"/>
                    <a:pt x="3953" y="7180"/>
                  </a:cubicBezTo>
                  <a:lnTo>
                    <a:pt x="3953" y="7180"/>
                  </a:lnTo>
                  <a:cubicBezTo>
                    <a:pt x="3620" y="7358"/>
                    <a:pt x="3739" y="7632"/>
                    <a:pt x="3536" y="7847"/>
                  </a:cubicBezTo>
                  <a:cubicBezTo>
                    <a:pt x="3941" y="7811"/>
                    <a:pt x="3929" y="7513"/>
                    <a:pt x="4036" y="7311"/>
                  </a:cubicBezTo>
                  <a:lnTo>
                    <a:pt x="4036" y="7311"/>
                  </a:lnTo>
                  <a:cubicBezTo>
                    <a:pt x="3798" y="7847"/>
                    <a:pt x="4108" y="7977"/>
                    <a:pt x="4132" y="8311"/>
                  </a:cubicBezTo>
                  <a:cubicBezTo>
                    <a:pt x="4167" y="7977"/>
                    <a:pt x="4477" y="7847"/>
                    <a:pt x="4239" y="7311"/>
                  </a:cubicBezTo>
                  <a:lnTo>
                    <a:pt x="4239" y="7311"/>
                  </a:lnTo>
                  <a:cubicBezTo>
                    <a:pt x="4334" y="7513"/>
                    <a:pt x="4322" y="7811"/>
                    <a:pt x="4739" y="7847"/>
                  </a:cubicBezTo>
                  <a:cubicBezTo>
                    <a:pt x="4536" y="7620"/>
                    <a:pt x="4656" y="7358"/>
                    <a:pt x="4310" y="7180"/>
                  </a:cubicBezTo>
                  <a:lnTo>
                    <a:pt x="4310" y="7180"/>
                  </a:lnTo>
                  <a:cubicBezTo>
                    <a:pt x="4477" y="7239"/>
                    <a:pt x="4572" y="7489"/>
                    <a:pt x="4977" y="7287"/>
                  </a:cubicBezTo>
                  <a:cubicBezTo>
                    <a:pt x="4763" y="7275"/>
                    <a:pt x="4810" y="7180"/>
                    <a:pt x="4667" y="7085"/>
                  </a:cubicBezTo>
                  <a:cubicBezTo>
                    <a:pt x="4858" y="6954"/>
                    <a:pt x="4906" y="6596"/>
                    <a:pt x="4656" y="6525"/>
                  </a:cubicBezTo>
                  <a:cubicBezTo>
                    <a:pt x="4751" y="6763"/>
                    <a:pt x="4560" y="6846"/>
                    <a:pt x="4429" y="6834"/>
                  </a:cubicBezTo>
                  <a:cubicBezTo>
                    <a:pt x="4382" y="6834"/>
                    <a:pt x="4346" y="6823"/>
                    <a:pt x="4310" y="6787"/>
                  </a:cubicBezTo>
                  <a:cubicBezTo>
                    <a:pt x="4275" y="6751"/>
                    <a:pt x="4227" y="6632"/>
                    <a:pt x="4263" y="6584"/>
                  </a:cubicBezTo>
                  <a:cubicBezTo>
                    <a:pt x="4310" y="6537"/>
                    <a:pt x="4417" y="6561"/>
                    <a:pt x="4382" y="6668"/>
                  </a:cubicBezTo>
                  <a:cubicBezTo>
                    <a:pt x="4394" y="6656"/>
                    <a:pt x="4405" y="6644"/>
                    <a:pt x="4417" y="6632"/>
                  </a:cubicBezTo>
                  <a:cubicBezTo>
                    <a:pt x="4465" y="6584"/>
                    <a:pt x="4465" y="6501"/>
                    <a:pt x="4417" y="6453"/>
                  </a:cubicBezTo>
                  <a:cubicBezTo>
                    <a:pt x="4394" y="6430"/>
                    <a:pt x="4358" y="6418"/>
                    <a:pt x="4322" y="6418"/>
                  </a:cubicBezTo>
                  <a:cubicBezTo>
                    <a:pt x="4310" y="6406"/>
                    <a:pt x="4298" y="6406"/>
                    <a:pt x="4286" y="6418"/>
                  </a:cubicBezTo>
                  <a:lnTo>
                    <a:pt x="4275" y="6418"/>
                  </a:lnTo>
                  <a:cubicBezTo>
                    <a:pt x="4239" y="6418"/>
                    <a:pt x="4203" y="6442"/>
                    <a:pt x="4179" y="6477"/>
                  </a:cubicBezTo>
                  <a:cubicBezTo>
                    <a:pt x="4120" y="6168"/>
                    <a:pt x="4144" y="5846"/>
                    <a:pt x="4251" y="5561"/>
                  </a:cubicBezTo>
                  <a:cubicBezTo>
                    <a:pt x="4048" y="6442"/>
                    <a:pt x="4917" y="6156"/>
                    <a:pt x="4929" y="6692"/>
                  </a:cubicBezTo>
                  <a:lnTo>
                    <a:pt x="4929" y="6644"/>
                  </a:lnTo>
                  <a:lnTo>
                    <a:pt x="4929" y="6692"/>
                  </a:lnTo>
                  <a:cubicBezTo>
                    <a:pt x="5001" y="6442"/>
                    <a:pt x="4989" y="6287"/>
                    <a:pt x="4941" y="6180"/>
                  </a:cubicBezTo>
                  <a:cubicBezTo>
                    <a:pt x="4798" y="5906"/>
                    <a:pt x="4513" y="6001"/>
                    <a:pt x="4417" y="5894"/>
                  </a:cubicBezTo>
                  <a:cubicBezTo>
                    <a:pt x="4596" y="5870"/>
                    <a:pt x="4644" y="5775"/>
                    <a:pt x="4584" y="5632"/>
                  </a:cubicBezTo>
                  <a:cubicBezTo>
                    <a:pt x="4465" y="5775"/>
                    <a:pt x="4322" y="5668"/>
                    <a:pt x="4334" y="5537"/>
                  </a:cubicBezTo>
                  <a:cubicBezTo>
                    <a:pt x="4334" y="5322"/>
                    <a:pt x="4560" y="5060"/>
                    <a:pt x="4334" y="4727"/>
                  </a:cubicBezTo>
                  <a:cubicBezTo>
                    <a:pt x="4322" y="4656"/>
                    <a:pt x="4298" y="4584"/>
                    <a:pt x="4286" y="4525"/>
                  </a:cubicBezTo>
                  <a:cubicBezTo>
                    <a:pt x="4310" y="4584"/>
                    <a:pt x="4346" y="4644"/>
                    <a:pt x="4394" y="4703"/>
                  </a:cubicBezTo>
                  <a:cubicBezTo>
                    <a:pt x="4465" y="5108"/>
                    <a:pt x="4810" y="5132"/>
                    <a:pt x="4965" y="5275"/>
                  </a:cubicBezTo>
                  <a:cubicBezTo>
                    <a:pt x="5060" y="5370"/>
                    <a:pt x="5037" y="5537"/>
                    <a:pt x="4858" y="5525"/>
                  </a:cubicBezTo>
                  <a:cubicBezTo>
                    <a:pt x="4906" y="5656"/>
                    <a:pt x="5001" y="5703"/>
                    <a:pt x="5156" y="5596"/>
                  </a:cubicBezTo>
                  <a:cubicBezTo>
                    <a:pt x="5167" y="5739"/>
                    <a:pt x="4882" y="5870"/>
                    <a:pt x="4989" y="6156"/>
                  </a:cubicBezTo>
                  <a:cubicBezTo>
                    <a:pt x="5060" y="6323"/>
                    <a:pt x="5203" y="6442"/>
                    <a:pt x="5358" y="6513"/>
                  </a:cubicBezTo>
                  <a:lnTo>
                    <a:pt x="5358" y="6513"/>
                  </a:lnTo>
                  <a:cubicBezTo>
                    <a:pt x="4989" y="6132"/>
                    <a:pt x="5810" y="5715"/>
                    <a:pt x="5037" y="5239"/>
                  </a:cubicBezTo>
                  <a:lnTo>
                    <a:pt x="5037" y="5239"/>
                  </a:lnTo>
                  <a:cubicBezTo>
                    <a:pt x="5322" y="5370"/>
                    <a:pt x="5560" y="5584"/>
                    <a:pt x="5739" y="5834"/>
                  </a:cubicBezTo>
                  <a:cubicBezTo>
                    <a:pt x="5703" y="5834"/>
                    <a:pt x="5656" y="5834"/>
                    <a:pt x="5632" y="5858"/>
                  </a:cubicBezTo>
                  <a:lnTo>
                    <a:pt x="5632" y="5858"/>
                  </a:lnTo>
                  <a:cubicBezTo>
                    <a:pt x="5620" y="5858"/>
                    <a:pt x="5608" y="5870"/>
                    <a:pt x="5596" y="5882"/>
                  </a:cubicBezTo>
                  <a:cubicBezTo>
                    <a:pt x="5548" y="5942"/>
                    <a:pt x="5548" y="6025"/>
                    <a:pt x="5596" y="6072"/>
                  </a:cubicBezTo>
                  <a:cubicBezTo>
                    <a:pt x="5632" y="6096"/>
                    <a:pt x="5668" y="6108"/>
                    <a:pt x="5703" y="6108"/>
                  </a:cubicBezTo>
                  <a:cubicBezTo>
                    <a:pt x="5715" y="6108"/>
                    <a:pt x="5715" y="6108"/>
                    <a:pt x="5727" y="6108"/>
                  </a:cubicBezTo>
                  <a:cubicBezTo>
                    <a:pt x="5632" y="6049"/>
                    <a:pt x="5691" y="5965"/>
                    <a:pt x="5751" y="5977"/>
                  </a:cubicBezTo>
                  <a:cubicBezTo>
                    <a:pt x="5822" y="5977"/>
                    <a:pt x="5870" y="6084"/>
                    <a:pt x="5870" y="6144"/>
                  </a:cubicBezTo>
                  <a:cubicBezTo>
                    <a:pt x="5870" y="6192"/>
                    <a:pt x="5846" y="6239"/>
                    <a:pt x="5810" y="6263"/>
                  </a:cubicBezTo>
                  <a:cubicBezTo>
                    <a:pt x="5715" y="6418"/>
                    <a:pt x="5477" y="6382"/>
                    <a:pt x="5441" y="6203"/>
                  </a:cubicBezTo>
                  <a:cubicBezTo>
                    <a:pt x="5310" y="6442"/>
                    <a:pt x="5584" y="6656"/>
                    <a:pt x="5822" y="6608"/>
                  </a:cubicBezTo>
                  <a:cubicBezTo>
                    <a:pt x="5787" y="6775"/>
                    <a:pt x="5894" y="6811"/>
                    <a:pt x="5751" y="6977"/>
                  </a:cubicBezTo>
                  <a:cubicBezTo>
                    <a:pt x="6180" y="6823"/>
                    <a:pt x="6072" y="6584"/>
                    <a:pt x="6144" y="6430"/>
                  </a:cubicBezTo>
                  <a:lnTo>
                    <a:pt x="6144" y="6430"/>
                  </a:lnTo>
                  <a:cubicBezTo>
                    <a:pt x="6025" y="6787"/>
                    <a:pt x="6299" y="6894"/>
                    <a:pt x="6310" y="7192"/>
                  </a:cubicBezTo>
                  <a:cubicBezTo>
                    <a:pt x="6572" y="6882"/>
                    <a:pt x="6358" y="6680"/>
                    <a:pt x="6287" y="6465"/>
                  </a:cubicBezTo>
                  <a:lnTo>
                    <a:pt x="6287" y="6465"/>
                  </a:lnTo>
                  <a:cubicBezTo>
                    <a:pt x="6501" y="7001"/>
                    <a:pt x="6811" y="6882"/>
                    <a:pt x="7072" y="7096"/>
                  </a:cubicBezTo>
                  <a:cubicBezTo>
                    <a:pt x="6846" y="6834"/>
                    <a:pt x="6977" y="6537"/>
                    <a:pt x="6430" y="6311"/>
                  </a:cubicBezTo>
                  <a:lnTo>
                    <a:pt x="6430" y="6311"/>
                  </a:lnTo>
                  <a:cubicBezTo>
                    <a:pt x="6644" y="6394"/>
                    <a:pt x="6846" y="6608"/>
                    <a:pt x="7156" y="6346"/>
                  </a:cubicBezTo>
                  <a:cubicBezTo>
                    <a:pt x="6858" y="6334"/>
                    <a:pt x="6751" y="6061"/>
                    <a:pt x="6394" y="6168"/>
                  </a:cubicBezTo>
                  <a:lnTo>
                    <a:pt x="6394" y="6168"/>
                  </a:lnTo>
                  <a:cubicBezTo>
                    <a:pt x="6561" y="6108"/>
                    <a:pt x="6787" y="6215"/>
                    <a:pt x="6942" y="5787"/>
                  </a:cubicBezTo>
                  <a:cubicBezTo>
                    <a:pt x="6775" y="5930"/>
                    <a:pt x="6739" y="5822"/>
                    <a:pt x="6572" y="5846"/>
                  </a:cubicBezTo>
                  <a:cubicBezTo>
                    <a:pt x="6620" y="5620"/>
                    <a:pt x="6406" y="5346"/>
                    <a:pt x="6168" y="5477"/>
                  </a:cubicBezTo>
                  <a:cubicBezTo>
                    <a:pt x="6346" y="5513"/>
                    <a:pt x="6382" y="5751"/>
                    <a:pt x="6227" y="5846"/>
                  </a:cubicBezTo>
                  <a:cubicBezTo>
                    <a:pt x="6203" y="5882"/>
                    <a:pt x="6156" y="5894"/>
                    <a:pt x="6108" y="5906"/>
                  </a:cubicBezTo>
                  <a:cubicBezTo>
                    <a:pt x="6049" y="5906"/>
                    <a:pt x="5953" y="5858"/>
                    <a:pt x="5941" y="5787"/>
                  </a:cubicBezTo>
                  <a:cubicBezTo>
                    <a:pt x="5929" y="5727"/>
                    <a:pt x="6025" y="5668"/>
                    <a:pt x="6072" y="5763"/>
                  </a:cubicBezTo>
                  <a:lnTo>
                    <a:pt x="6072" y="5739"/>
                  </a:lnTo>
                  <a:cubicBezTo>
                    <a:pt x="6084" y="5691"/>
                    <a:pt x="6072" y="5656"/>
                    <a:pt x="6037" y="5632"/>
                  </a:cubicBezTo>
                  <a:cubicBezTo>
                    <a:pt x="5989" y="5584"/>
                    <a:pt x="5906" y="5584"/>
                    <a:pt x="5846" y="5632"/>
                  </a:cubicBezTo>
                  <a:lnTo>
                    <a:pt x="5822" y="5668"/>
                  </a:lnTo>
                  <a:lnTo>
                    <a:pt x="5822" y="5668"/>
                  </a:lnTo>
                  <a:cubicBezTo>
                    <a:pt x="5799" y="5703"/>
                    <a:pt x="5799" y="5739"/>
                    <a:pt x="5799" y="5775"/>
                  </a:cubicBezTo>
                  <a:cubicBezTo>
                    <a:pt x="5548" y="5596"/>
                    <a:pt x="5334" y="5358"/>
                    <a:pt x="5203" y="5084"/>
                  </a:cubicBezTo>
                  <a:cubicBezTo>
                    <a:pt x="5679" y="5858"/>
                    <a:pt x="6096" y="5037"/>
                    <a:pt x="6489" y="5406"/>
                  </a:cubicBezTo>
                  <a:cubicBezTo>
                    <a:pt x="6477" y="5394"/>
                    <a:pt x="6453" y="5382"/>
                    <a:pt x="6441" y="5370"/>
                  </a:cubicBezTo>
                  <a:cubicBezTo>
                    <a:pt x="6453" y="5382"/>
                    <a:pt x="6477" y="5394"/>
                    <a:pt x="6489" y="5406"/>
                  </a:cubicBezTo>
                  <a:cubicBezTo>
                    <a:pt x="6358" y="5180"/>
                    <a:pt x="6239" y="5072"/>
                    <a:pt x="6132" y="5037"/>
                  </a:cubicBezTo>
                  <a:cubicBezTo>
                    <a:pt x="5834" y="4929"/>
                    <a:pt x="5715" y="5203"/>
                    <a:pt x="5560" y="5203"/>
                  </a:cubicBezTo>
                  <a:cubicBezTo>
                    <a:pt x="5668" y="5060"/>
                    <a:pt x="5632" y="4953"/>
                    <a:pt x="5489" y="4906"/>
                  </a:cubicBezTo>
                  <a:cubicBezTo>
                    <a:pt x="5501" y="5084"/>
                    <a:pt x="5346" y="5108"/>
                    <a:pt x="5239" y="5001"/>
                  </a:cubicBezTo>
                  <a:cubicBezTo>
                    <a:pt x="5096" y="4858"/>
                    <a:pt x="5072" y="4513"/>
                    <a:pt x="4667" y="4441"/>
                  </a:cubicBezTo>
                  <a:cubicBezTo>
                    <a:pt x="4608" y="4394"/>
                    <a:pt x="4548" y="4358"/>
                    <a:pt x="4489" y="4334"/>
                  </a:cubicBezTo>
                  <a:cubicBezTo>
                    <a:pt x="4560" y="4346"/>
                    <a:pt x="4620" y="4370"/>
                    <a:pt x="4691" y="4370"/>
                  </a:cubicBezTo>
                  <a:cubicBezTo>
                    <a:pt x="5037" y="4608"/>
                    <a:pt x="5298" y="4394"/>
                    <a:pt x="5501" y="4370"/>
                  </a:cubicBezTo>
                  <a:cubicBezTo>
                    <a:pt x="5632" y="4370"/>
                    <a:pt x="5739" y="4513"/>
                    <a:pt x="5608" y="4620"/>
                  </a:cubicBezTo>
                  <a:cubicBezTo>
                    <a:pt x="5739" y="4679"/>
                    <a:pt x="5834" y="4644"/>
                    <a:pt x="5858" y="4465"/>
                  </a:cubicBezTo>
                  <a:cubicBezTo>
                    <a:pt x="5977" y="4560"/>
                    <a:pt x="5858" y="4846"/>
                    <a:pt x="6144" y="4989"/>
                  </a:cubicBezTo>
                  <a:cubicBezTo>
                    <a:pt x="6251" y="5037"/>
                    <a:pt x="6418" y="5037"/>
                    <a:pt x="6668" y="4965"/>
                  </a:cubicBezTo>
                  <a:lnTo>
                    <a:pt x="6668" y="4965"/>
                  </a:lnTo>
                  <a:cubicBezTo>
                    <a:pt x="6132" y="4965"/>
                    <a:pt x="6406" y="4096"/>
                    <a:pt x="5537" y="4298"/>
                  </a:cubicBezTo>
                  <a:lnTo>
                    <a:pt x="5537" y="4298"/>
                  </a:lnTo>
                  <a:cubicBezTo>
                    <a:pt x="5822" y="4191"/>
                    <a:pt x="6144" y="4168"/>
                    <a:pt x="6453" y="4227"/>
                  </a:cubicBezTo>
                  <a:cubicBezTo>
                    <a:pt x="6418" y="4251"/>
                    <a:pt x="6394" y="4287"/>
                    <a:pt x="6394" y="4322"/>
                  </a:cubicBezTo>
                  <a:lnTo>
                    <a:pt x="6394" y="4322"/>
                  </a:lnTo>
                  <a:cubicBezTo>
                    <a:pt x="6382" y="4346"/>
                    <a:pt x="6382" y="4358"/>
                    <a:pt x="6394" y="4370"/>
                  </a:cubicBezTo>
                  <a:cubicBezTo>
                    <a:pt x="6394" y="4501"/>
                    <a:pt x="6572" y="4548"/>
                    <a:pt x="6644" y="4429"/>
                  </a:cubicBezTo>
                  <a:cubicBezTo>
                    <a:pt x="6537" y="4465"/>
                    <a:pt x="6513" y="4358"/>
                    <a:pt x="6561" y="4310"/>
                  </a:cubicBezTo>
                  <a:cubicBezTo>
                    <a:pt x="6620" y="4275"/>
                    <a:pt x="6727" y="4310"/>
                    <a:pt x="6763" y="4358"/>
                  </a:cubicBezTo>
                  <a:cubicBezTo>
                    <a:pt x="6799" y="4394"/>
                    <a:pt x="6811" y="4429"/>
                    <a:pt x="6811" y="4477"/>
                  </a:cubicBezTo>
                  <a:cubicBezTo>
                    <a:pt x="6811" y="4608"/>
                    <a:pt x="6739" y="4799"/>
                    <a:pt x="6501" y="4703"/>
                  </a:cubicBezTo>
                  <a:cubicBezTo>
                    <a:pt x="6572" y="4953"/>
                    <a:pt x="6930" y="4906"/>
                    <a:pt x="7061" y="4715"/>
                  </a:cubicBezTo>
                  <a:cubicBezTo>
                    <a:pt x="7156" y="4870"/>
                    <a:pt x="7251" y="4810"/>
                    <a:pt x="7263" y="5025"/>
                  </a:cubicBezTo>
                  <a:cubicBezTo>
                    <a:pt x="7465" y="4608"/>
                    <a:pt x="7227" y="4525"/>
                    <a:pt x="7156" y="4358"/>
                  </a:cubicBezTo>
                  <a:lnTo>
                    <a:pt x="7156" y="4358"/>
                  </a:lnTo>
                  <a:cubicBezTo>
                    <a:pt x="7334" y="4703"/>
                    <a:pt x="7608" y="4584"/>
                    <a:pt x="7823" y="4787"/>
                  </a:cubicBezTo>
                  <a:cubicBezTo>
                    <a:pt x="7787" y="4370"/>
                    <a:pt x="7489" y="4382"/>
                    <a:pt x="7287" y="4287"/>
                  </a:cubicBezTo>
                  <a:lnTo>
                    <a:pt x="7287" y="4287"/>
                  </a:lnTo>
                  <a:cubicBezTo>
                    <a:pt x="7823" y="4513"/>
                    <a:pt x="7954" y="4215"/>
                    <a:pt x="8287" y="4179"/>
                  </a:cubicBezTo>
                  <a:cubicBezTo>
                    <a:pt x="7954" y="4156"/>
                    <a:pt x="7823" y="3846"/>
                    <a:pt x="7287" y="4084"/>
                  </a:cubicBezTo>
                  <a:lnTo>
                    <a:pt x="7287" y="4084"/>
                  </a:lnTo>
                  <a:cubicBezTo>
                    <a:pt x="7489" y="3977"/>
                    <a:pt x="7787" y="3989"/>
                    <a:pt x="7823" y="3584"/>
                  </a:cubicBezTo>
                  <a:cubicBezTo>
                    <a:pt x="7596" y="3787"/>
                    <a:pt x="7334" y="3667"/>
                    <a:pt x="7156" y="4001"/>
                  </a:cubicBezTo>
                  <a:lnTo>
                    <a:pt x="7156" y="4001"/>
                  </a:lnTo>
                  <a:cubicBezTo>
                    <a:pt x="7227" y="3846"/>
                    <a:pt x="7465" y="3751"/>
                    <a:pt x="7263" y="3346"/>
                  </a:cubicBezTo>
                  <a:cubicBezTo>
                    <a:pt x="7251" y="3560"/>
                    <a:pt x="7156" y="3513"/>
                    <a:pt x="7061" y="3656"/>
                  </a:cubicBezTo>
                  <a:cubicBezTo>
                    <a:pt x="6930" y="3453"/>
                    <a:pt x="6572" y="3417"/>
                    <a:pt x="6501" y="3667"/>
                  </a:cubicBezTo>
                  <a:cubicBezTo>
                    <a:pt x="6739" y="3560"/>
                    <a:pt x="6822" y="3763"/>
                    <a:pt x="6811" y="3894"/>
                  </a:cubicBezTo>
                  <a:cubicBezTo>
                    <a:pt x="6811" y="3941"/>
                    <a:pt x="6799" y="3977"/>
                    <a:pt x="6763" y="4013"/>
                  </a:cubicBezTo>
                  <a:cubicBezTo>
                    <a:pt x="6727" y="4048"/>
                    <a:pt x="6608" y="4096"/>
                    <a:pt x="6561" y="4048"/>
                  </a:cubicBezTo>
                  <a:cubicBezTo>
                    <a:pt x="6513" y="4013"/>
                    <a:pt x="6537" y="3906"/>
                    <a:pt x="6644" y="3941"/>
                  </a:cubicBezTo>
                  <a:cubicBezTo>
                    <a:pt x="6632" y="3929"/>
                    <a:pt x="6620" y="3906"/>
                    <a:pt x="6608" y="3894"/>
                  </a:cubicBezTo>
                  <a:cubicBezTo>
                    <a:pt x="6561" y="3858"/>
                    <a:pt x="6477" y="3858"/>
                    <a:pt x="6430" y="3894"/>
                  </a:cubicBezTo>
                  <a:cubicBezTo>
                    <a:pt x="6406" y="3929"/>
                    <a:pt x="6394" y="3965"/>
                    <a:pt x="6394" y="4001"/>
                  </a:cubicBezTo>
                  <a:cubicBezTo>
                    <a:pt x="6382" y="4013"/>
                    <a:pt x="6382" y="4025"/>
                    <a:pt x="6394" y="4037"/>
                  </a:cubicBezTo>
                  <a:lnTo>
                    <a:pt x="6394" y="4048"/>
                  </a:lnTo>
                  <a:cubicBezTo>
                    <a:pt x="6394" y="4084"/>
                    <a:pt x="6418" y="4120"/>
                    <a:pt x="6453" y="4132"/>
                  </a:cubicBezTo>
                  <a:cubicBezTo>
                    <a:pt x="6132" y="4191"/>
                    <a:pt x="5799" y="4156"/>
                    <a:pt x="5501" y="4048"/>
                  </a:cubicBezTo>
                  <a:cubicBezTo>
                    <a:pt x="6394" y="4251"/>
                    <a:pt x="6096" y="3382"/>
                    <a:pt x="6644" y="3370"/>
                  </a:cubicBezTo>
                  <a:lnTo>
                    <a:pt x="6584" y="3370"/>
                  </a:lnTo>
                  <a:cubicBezTo>
                    <a:pt x="6596" y="3370"/>
                    <a:pt x="6620" y="3370"/>
                    <a:pt x="6644" y="3370"/>
                  </a:cubicBezTo>
                  <a:cubicBezTo>
                    <a:pt x="6394" y="3298"/>
                    <a:pt x="6227" y="3298"/>
                    <a:pt x="6120" y="3358"/>
                  </a:cubicBezTo>
                  <a:cubicBezTo>
                    <a:pt x="5846" y="3489"/>
                    <a:pt x="5953" y="3775"/>
                    <a:pt x="5834" y="3882"/>
                  </a:cubicBezTo>
                  <a:cubicBezTo>
                    <a:pt x="5810" y="3703"/>
                    <a:pt x="5715" y="3656"/>
                    <a:pt x="5584" y="3715"/>
                  </a:cubicBezTo>
                  <a:cubicBezTo>
                    <a:pt x="5715" y="3834"/>
                    <a:pt x="5608" y="3977"/>
                    <a:pt x="5477" y="3965"/>
                  </a:cubicBezTo>
                  <a:cubicBezTo>
                    <a:pt x="5275" y="3965"/>
                    <a:pt x="5013" y="3739"/>
                    <a:pt x="4667" y="3965"/>
                  </a:cubicBezTo>
                  <a:cubicBezTo>
                    <a:pt x="4596" y="3977"/>
                    <a:pt x="4536" y="3989"/>
                    <a:pt x="4465" y="4013"/>
                  </a:cubicBezTo>
                  <a:cubicBezTo>
                    <a:pt x="4525" y="3977"/>
                    <a:pt x="4584" y="3941"/>
                    <a:pt x="4644" y="3906"/>
                  </a:cubicBezTo>
                  <a:cubicBezTo>
                    <a:pt x="5048" y="3822"/>
                    <a:pt x="5072" y="3489"/>
                    <a:pt x="5215" y="3334"/>
                  </a:cubicBezTo>
                  <a:cubicBezTo>
                    <a:pt x="5310" y="3239"/>
                    <a:pt x="5477" y="3263"/>
                    <a:pt x="5465" y="3441"/>
                  </a:cubicBezTo>
                  <a:cubicBezTo>
                    <a:pt x="5608" y="3382"/>
                    <a:pt x="5644" y="3286"/>
                    <a:pt x="5537" y="3144"/>
                  </a:cubicBezTo>
                  <a:cubicBezTo>
                    <a:pt x="5691" y="3132"/>
                    <a:pt x="5810" y="3406"/>
                    <a:pt x="6108" y="3310"/>
                  </a:cubicBezTo>
                  <a:cubicBezTo>
                    <a:pt x="6215" y="3275"/>
                    <a:pt x="6334" y="3155"/>
                    <a:pt x="6465" y="2929"/>
                  </a:cubicBezTo>
                  <a:lnTo>
                    <a:pt x="6465" y="2929"/>
                  </a:lnTo>
                  <a:cubicBezTo>
                    <a:pt x="6072" y="3310"/>
                    <a:pt x="5656" y="2489"/>
                    <a:pt x="5179" y="3251"/>
                  </a:cubicBezTo>
                  <a:lnTo>
                    <a:pt x="5179" y="3251"/>
                  </a:lnTo>
                  <a:cubicBezTo>
                    <a:pt x="5322" y="2977"/>
                    <a:pt x="5525" y="2739"/>
                    <a:pt x="5775" y="2560"/>
                  </a:cubicBezTo>
                  <a:cubicBezTo>
                    <a:pt x="5775" y="2596"/>
                    <a:pt x="5775" y="2632"/>
                    <a:pt x="5799" y="2667"/>
                  </a:cubicBezTo>
                  <a:lnTo>
                    <a:pt x="5799" y="2667"/>
                  </a:lnTo>
                  <a:lnTo>
                    <a:pt x="5822" y="2703"/>
                  </a:lnTo>
                  <a:cubicBezTo>
                    <a:pt x="5929" y="2798"/>
                    <a:pt x="6084" y="2703"/>
                    <a:pt x="6049" y="2572"/>
                  </a:cubicBezTo>
                  <a:cubicBezTo>
                    <a:pt x="5989" y="2667"/>
                    <a:pt x="5906" y="2608"/>
                    <a:pt x="5918" y="2536"/>
                  </a:cubicBezTo>
                  <a:cubicBezTo>
                    <a:pt x="5929" y="2477"/>
                    <a:pt x="6025" y="2429"/>
                    <a:pt x="6084" y="2429"/>
                  </a:cubicBezTo>
                  <a:cubicBezTo>
                    <a:pt x="6132" y="2429"/>
                    <a:pt x="6168" y="2453"/>
                    <a:pt x="6203" y="2477"/>
                  </a:cubicBezTo>
                  <a:cubicBezTo>
                    <a:pt x="6299" y="2560"/>
                    <a:pt x="6382" y="2763"/>
                    <a:pt x="6144" y="2858"/>
                  </a:cubicBezTo>
                  <a:cubicBezTo>
                    <a:pt x="6382" y="2989"/>
                    <a:pt x="6584" y="2703"/>
                    <a:pt x="6549" y="2477"/>
                  </a:cubicBezTo>
                  <a:cubicBezTo>
                    <a:pt x="6715" y="2513"/>
                    <a:pt x="6751" y="2405"/>
                    <a:pt x="6918" y="2548"/>
                  </a:cubicBezTo>
                  <a:cubicBezTo>
                    <a:pt x="6763" y="2120"/>
                    <a:pt x="6525" y="2227"/>
                    <a:pt x="6370" y="2155"/>
                  </a:cubicBezTo>
                  <a:lnTo>
                    <a:pt x="6370" y="2155"/>
                  </a:lnTo>
                  <a:cubicBezTo>
                    <a:pt x="6727" y="2274"/>
                    <a:pt x="6834" y="2012"/>
                    <a:pt x="7132" y="1989"/>
                  </a:cubicBezTo>
                  <a:cubicBezTo>
                    <a:pt x="6822" y="1715"/>
                    <a:pt x="6620" y="1929"/>
                    <a:pt x="6406" y="2012"/>
                  </a:cubicBezTo>
                  <a:lnTo>
                    <a:pt x="6406" y="2012"/>
                  </a:lnTo>
                  <a:cubicBezTo>
                    <a:pt x="6942" y="1798"/>
                    <a:pt x="6822" y="1489"/>
                    <a:pt x="7037" y="1227"/>
                  </a:cubicBezTo>
                  <a:cubicBezTo>
                    <a:pt x="6787" y="1441"/>
                    <a:pt x="6477" y="1322"/>
                    <a:pt x="6263" y="1870"/>
                  </a:cubicBezTo>
                  <a:lnTo>
                    <a:pt x="6263" y="1870"/>
                  </a:lnTo>
                  <a:cubicBezTo>
                    <a:pt x="6334" y="1643"/>
                    <a:pt x="6561" y="1453"/>
                    <a:pt x="6287" y="1131"/>
                  </a:cubicBezTo>
                  <a:cubicBezTo>
                    <a:pt x="6275" y="1429"/>
                    <a:pt x="6001" y="1536"/>
                    <a:pt x="6120" y="1905"/>
                  </a:cubicBezTo>
                  <a:lnTo>
                    <a:pt x="6120" y="1905"/>
                  </a:lnTo>
                  <a:cubicBezTo>
                    <a:pt x="6049" y="1739"/>
                    <a:pt x="6156" y="1501"/>
                    <a:pt x="5727" y="1358"/>
                  </a:cubicBezTo>
                  <a:cubicBezTo>
                    <a:pt x="5870" y="1524"/>
                    <a:pt x="5763" y="1548"/>
                    <a:pt x="5799" y="1727"/>
                  </a:cubicBezTo>
                  <a:cubicBezTo>
                    <a:pt x="5560" y="1679"/>
                    <a:pt x="5287" y="1893"/>
                    <a:pt x="5418" y="2120"/>
                  </a:cubicBezTo>
                  <a:cubicBezTo>
                    <a:pt x="5453" y="1953"/>
                    <a:pt x="5691" y="1905"/>
                    <a:pt x="5787" y="2060"/>
                  </a:cubicBezTo>
                  <a:cubicBezTo>
                    <a:pt x="5822" y="2096"/>
                    <a:pt x="5846" y="2143"/>
                    <a:pt x="5846" y="2191"/>
                  </a:cubicBezTo>
                  <a:cubicBezTo>
                    <a:pt x="5846" y="2239"/>
                    <a:pt x="5799" y="2346"/>
                    <a:pt x="5727" y="2358"/>
                  </a:cubicBezTo>
                  <a:cubicBezTo>
                    <a:pt x="5668" y="2358"/>
                    <a:pt x="5608" y="2274"/>
                    <a:pt x="5703" y="2215"/>
                  </a:cubicBezTo>
                  <a:cubicBezTo>
                    <a:pt x="5572" y="2179"/>
                    <a:pt x="5477" y="2346"/>
                    <a:pt x="5572" y="2441"/>
                  </a:cubicBezTo>
                  <a:cubicBezTo>
                    <a:pt x="5572" y="2453"/>
                    <a:pt x="5584" y="2465"/>
                    <a:pt x="5596" y="2465"/>
                  </a:cubicBezTo>
                  <a:cubicBezTo>
                    <a:pt x="5632" y="2489"/>
                    <a:pt x="5668" y="2501"/>
                    <a:pt x="5703" y="2489"/>
                  </a:cubicBezTo>
                  <a:cubicBezTo>
                    <a:pt x="5525" y="2751"/>
                    <a:pt x="5287" y="2953"/>
                    <a:pt x="5013" y="3084"/>
                  </a:cubicBezTo>
                  <a:cubicBezTo>
                    <a:pt x="5787" y="2608"/>
                    <a:pt x="4965" y="2191"/>
                    <a:pt x="5334" y="1798"/>
                  </a:cubicBezTo>
                  <a:lnTo>
                    <a:pt x="5298" y="1846"/>
                  </a:lnTo>
                  <a:lnTo>
                    <a:pt x="5334" y="1798"/>
                  </a:lnTo>
                  <a:cubicBezTo>
                    <a:pt x="5167" y="1870"/>
                    <a:pt x="5037" y="2001"/>
                    <a:pt x="4965" y="2155"/>
                  </a:cubicBezTo>
                  <a:cubicBezTo>
                    <a:pt x="4858" y="2453"/>
                    <a:pt x="5144" y="2584"/>
                    <a:pt x="5132" y="2727"/>
                  </a:cubicBezTo>
                  <a:cubicBezTo>
                    <a:pt x="4989" y="2620"/>
                    <a:pt x="4882" y="2655"/>
                    <a:pt x="4834" y="2798"/>
                  </a:cubicBezTo>
                  <a:cubicBezTo>
                    <a:pt x="5013" y="2786"/>
                    <a:pt x="5037" y="2953"/>
                    <a:pt x="4929" y="3048"/>
                  </a:cubicBezTo>
                  <a:cubicBezTo>
                    <a:pt x="4786" y="3191"/>
                    <a:pt x="4441" y="3215"/>
                    <a:pt x="4370" y="3620"/>
                  </a:cubicBezTo>
                  <a:cubicBezTo>
                    <a:pt x="4322" y="3679"/>
                    <a:pt x="4286" y="3739"/>
                    <a:pt x="4263" y="3798"/>
                  </a:cubicBezTo>
                  <a:cubicBezTo>
                    <a:pt x="4275" y="3727"/>
                    <a:pt x="4298" y="3667"/>
                    <a:pt x="4298" y="3596"/>
                  </a:cubicBezTo>
                  <a:cubicBezTo>
                    <a:pt x="4536" y="3263"/>
                    <a:pt x="4322" y="3001"/>
                    <a:pt x="4298" y="2786"/>
                  </a:cubicBezTo>
                  <a:cubicBezTo>
                    <a:pt x="4298" y="2655"/>
                    <a:pt x="4441" y="2548"/>
                    <a:pt x="4548" y="2691"/>
                  </a:cubicBezTo>
                  <a:cubicBezTo>
                    <a:pt x="4608" y="2548"/>
                    <a:pt x="4572" y="2453"/>
                    <a:pt x="4394" y="2429"/>
                  </a:cubicBezTo>
                  <a:cubicBezTo>
                    <a:pt x="4489" y="2322"/>
                    <a:pt x="4775" y="2429"/>
                    <a:pt x="4917" y="2143"/>
                  </a:cubicBezTo>
                  <a:cubicBezTo>
                    <a:pt x="4965" y="2036"/>
                    <a:pt x="4965" y="1882"/>
                    <a:pt x="4906" y="1631"/>
                  </a:cubicBezTo>
                  <a:lnTo>
                    <a:pt x="4906" y="1631"/>
                  </a:lnTo>
                  <a:cubicBezTo>
                    <a:pt x="4906" y="2167"/>
                    <a:pt x="4024" y="1882"/>
                    <a:pt x="4227" y="2763"/>
                  </a:cubicBezTo>
                  <a:lnTo>
                    <a:pt x="4227" y="2763"/>
                  </a:lnTo>
                  <a:cubicBezTo>
                    <a:pt x="4120" y="2465"/>
                    <a:pt x="4096" y="2155"/>
                    <a:pt x="4155" y="1846"/>
                  </a:cubicBezTo>
                  <a:cubicBezTo>
                    <a:pt x="4179" y="1882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6" y="1905"/>
                    <a:pt x="4298" y="1905"/>
                  </a:cubicBezTo>
                  <a:cubicBezTo>
                    <a:pt x="4441" y="1905"/>
                    <a:pt x="4477" y="1715"/>
                    <a:pt x="4358" y="1655"/>
                  </a:cubicBezTo>
                  <a:cubicBezTo>
                    <a:pt x="4394" y="1762"/>
                    <a:pt x="4286" y="1774"/>
                    <a:pt x="4251" y="1727"/>
                  </a:cubicBezTo>
                  <a:cubicBezTo>
                    <a:pt x="4203" y="1679"/>
                    <a:pt x="4251" y="1572"/>
                    <a:pt x="4286" y="1536"/>
                  </a:cubicBezTo>
                  <a:cubicBezTo>
                    <a:pt x="4322" y="1501"/>
                    <a:pt x="4358" y="1477"/>
                    <a:pt x="4405" y="1477"/>
                  </a:cubicBezTo>
                  <a:cubicBezTo>
                    <a:pt x="4536" y="1477"/>
                    <a:pt x="4727" y="1548"/>
                    <a:pt x="4632" y="1786"/>
                  </a:cubicBezTo>
                  <a:cubicBezTo>
                    <a:pt x="4882" y="1715"/>
                    <a:pt x="4846" y="1370"/>
                    <a:pt x="4644" y="1239"/>
                  </a:cubicBezTo>
                  <a:cubicBezTo>
                    <a:pt x="4798" y="1143"/>
                    <a:pt x="4739" y="1048"/>
                    <a:pt x="4953" y="1024"/>
                  </a:cubicBezTo>
                  <a:cubicBezTo>
                    <a:pt x="4548" y="834"/>
                    <a:pt x="4453" y="1072"/>
                    <a:pt x="4298" y="1131"/>
                  </a:cubicBezTo>
                  <a:lnTo>
                    <a:pt x="4298" y="1131"/>
                  </a:lnTo>
                  <a:cubicBezTo>
                    <a:pt x="4632" y="965"/>
                    <a:pt x="4513" y="691"/>
                    <a:pt x="4715" y="477"/>
                  </a:cubicBezTo>
                  <a:cubicBezTo>
                    <a:pt x="4298" y="512"/>
                    <a:pt x="4310" y="798"/>
                    <a:pt x="4215" y="1012"/>
                  </a:cubicBezTo>
                  <a:lnTo>
                    <a:pt x="4215" y="1012"/>
                  </a:lnTo>
                  <a:cubicBezTo>
                    <a:pt x="4453" y="477"/>
                    <a:pt x="4144" y="346"/>
                    <a:pt x="4108" y="0"/>
                  </a:cubicBezTo>
                  <a:cubicBezTo>
                    <a:pt x="4084" y="346"/>
                    <a:pt x="3774" y="477"/>
                    <a:pt x="4013" y="1012"/>
                  </a:cubicBezTo>
                  <a:lnTo>
                    <a:pt x="4013" y="1012"/>
                  </a:lnTo>
                  <a:cubicBezTo>
                    <a:pt x="3905" y="798"/>
                    <a:pt x="3929" y="512"/>
                    <a:pt x="3513" y="477"/>
                  </a:cubicBezTo>
                  <a:cubicBezTo>
                    <a:pt x="3715" y="691"/>
                    <a:pt x="3596" y="965"/>
                    <a:pt x="3929" y="1131"/>
                  </a:cubicBezTo>
                  <a:lnTo>
                    <a:pt x="3929" y="1131"/>
                  </a:lnTo>
                  <a:cubicBezTo>
                    <a:pt x="3774" y="1072"/>
                    <a:pt x="3679" y="822"/>
                    <a:pt x="3274" y="1024"/>
                  </a:cubicBezTo>
                  <a:cubicBezTo>
                    <a:pt x="3489" y="1048"/>
                    <a:pt x="3441" y="1143"/>
                    <a:pt x="3584" y="1239"/>
                  </a:cubicBezTo>
                  <a:cubicBezTo>
                    <a:pt x="3382" y="1370"/>
                    <a:pt x="3346" y="1715"/>
                    <a:pt x="3596" y="1786"/>
                  </a:cubicBezTo>
                  <a:cubicBezTo>
                    <a:pt x="3501" y="1548"/>
                    <a:pt x="3691" y="1477"/>
                    <a:pt x="3822" y="1477"/>
                  </a:cubicBezTo>
                  <a:cubicBezTo>
                    <a:pt x="3870" y="1477"/>
                    <a:pt x="3905" y="1501"/>
                    <a:pt x="3941" y="1536"/>
                  </a:cubicBezTo>
                  <a:cubicBezTo>
                    <a:pt x="3977" y="1572"/>
                    <a:pt x="4024" y="1679"/>
                    <a:pt x="3977" y="1727"/>
                  </a:cubicBezTo>
                  <a:cubicBezTo>
                    <a:pt x="3941" y="1774"/>
                    <a:pt x="3834" y="1762"/>
                    <a:pt x="3870" y="1655"/>
                  </a:cubicBezTo>
                  <a:cubicBezTo>
                    <a:pt x="3751" y="1715"/>
                    <a:pt x="3786" y="1905"/>
                    <a:pt x="3929" y="1905"/>
                  </a:cubicBezTo>
                  <a:cubicBezTo>
                    <a:pt x="3941" y="1905"/>
                    <a:pt x="3953" y="1905"/>
                    <a:pt x="3965" y="1905"/>
                  </a:cubicBezTo>
                  <a:lnTo>
                    <a:pt x="3977" y="1905"/>
                  </a:lnTo>
                  <a:cubicBezTo>
                    <a:pt x="4013" y="1893"/>
                    <a:pt x="4048" y="1882"/>
                    <a:pt x="4072" y="1846"/>
                  </a:cubicBezTo>
                  <a:cubicBezTo>
                    <a:pt x="4132" y="2155"/>
                    <a:pt x="4108" y="2465"/>
                    <a:pt x="4001" y="2763"/>
                  </a:cubicBezTo>
                  <a:cubicBezTo>
                    <a:pt x="4203" y="1882"/>
                    <a:pt x="3334" y="2167"/>
                    <a:pt x="3322" y="1620"/>
                  </a:cubicBezTo>
                  <a:lnTo>
                    <a:pt x="3322" y="1679"/>
                  </a:lnTo>
                  <a:lnTo>
                    <a:pt x="3322" y="1620"/>
                  </a:lnTo>
                  <a:cubicBezTo>
                    <a:pt x="3262" y="1870"/>
                    <a:pt x="3262" y="2036"/>
                    <a:pt x="3310" y="2143"/>
                  </a:cubicBezTo>
                  <a:cubicBezTo>
                    <a:pt x="3453" y="2417"/>
                    <a:pt x="3739" y="2310"/>
                    <a:pt x="3834" y="2429"/>
                  </a:cubicBezTo>
                  <a:cubicBezTo>
                    <a:pt x="3655" y="2453"/>
                    <a:pt x="3620" y="2548"/>
                    <a:pt x="3679" y="2679"/>
                  </a:cubicBezTo>
                  <a:cubicBezTo>
                    <a:pt x="3798" y="2548"/>
                    <a:pt x="3941" y="2655"/>
                    <a:pt x="3929" y="2786"/>
                  </a:cubicBezTo>
                  <a:cubicBezTo>
                    <a:pt x="3917" y="2989"/>
                    <a:pt x="3703" y="3251"/>
                    <a:pt x="3929" y="3596"/>
                  </a:cubicBezTo>
                  <a:cubicBezTo>
                    <a:pt x="3941" y="3667"/>
                    <a:pt x="3953" y="3727"/>
                    <a:pt x="3977" y="3798"/>
                  </a:cubicBezTo>
                  <a:cubicBezTo>
                    <a:pt x="3941" y="3739"/>
                    <a:pt x="3905" y="3679"/>
                    <a:pt x="3870" y="3620"/>
                  </a:cubicBezTo>
                  <a:cubicBezTo>
                    <a:pt x="3786" y="3215"/>
                    <a:pt x="3453" y="3179"/>
                    <a:pt x="3298" y="3048"/>
                  </a:cubicBezTo>
                  <a:cubicBezTo>
                    <a:pt x="3203" y="2953"/>
                    <a:pt x="3227" y="2774"/>
                    <a:pt x="3405" y="2798"/>
                  </a:cubicBezTo>
                  <a:cubicBezTo>
                    <a:pt x="3346" y="2655"/>
                    <a:pt x="3251" y="2620"/>
                    <a:pt x="3108" y="2727"/>
                  </a:cubicBezTo>
                  <a:cubicBezTo>
                    <a:pt x="3096" y="2572"/>
                    <a:pt x="3370" y="2453"/>
                    <a:pt x="3274" y="2155"/>
                  </a:cubicBezTo>
                  <a:cubicBezTo>
                    <a:pt x="3239" y="2048"/>
                    <a:pt x="3132" y="1929"/>
                    <a:pt x="2893" y="1798"/>
                  </a:cubicBezTo>
                  <a:cubicBezTo>
                    <a:pt x="3274" y="2191"/>
                    <a:pt x="2453" y="2608"/>
                    <a:pt x="3227" y="3084"/>
                  </a:cubicBezTo>
                  <a:cubicBezTo>
                    <a:pt x="2941" y="2953"/>
                    <a:pt x="2703" y="2739"/>
                    <a:pt x="2524" y="2489"/>
                  </a:cubicBezTo>
                  <a:cubicBezTo>
                    <a:pt x="2572" y="2489"/>
                    <a:pt x="2608" y="2489"/>
                    <a:pt x="2631" y="2465"/>
                  </a:cubicBezTo>
                  <a:cubicBezTo>
                    <a:pt x="2643" y="2465"/>
                    <a:pt x="2643" y="2465"/>
                    <a:pt x="2643" y="2465"/>
                  </a:cubicBezTo>
                  <a:cubicBezTo>
                    <a:pt x="2655" y="2465"/>
                    <a:pt x="2667" y="2453"/>
                    <a:pt x="2679" y="2441"/>
                  </a:cubicBezTo>
                  <a:cubicBezTo>
                    <a:pt x="2762" y="2346"/>
                    <a:pt x="2691" y="2203"/>
                    <a:pt x="2560" y="2215"/>
                  </a:cubicBezTo>
                  <a:lnTo>
                    <a:pt x="2536" y="2215"/>
                  </a:lnTo>
                  <a:cubicBezTo>
                    <a:pt x="2643" y="2263"/>
                    <a:pt x="2572" y="2358"/>
                    <a:pt x="2512" y="2346"/>
                  </a:cubicBezTo>
                  <a:cubicBezTo>
                    <a:pt x="2441" y="2334"/>
                    <a:pt x="2405" y="2239"/>
                    <a:pt x="2405" y="2179"/>
                  </a:cubicBezTo>
                  <a:cubicBezTo>
                    <a:pt x="2405" y="2132"/>
                    <a:pt x="2417" y="2084"/>
                    <a:pt x="2453" y="2060"/>
                  </a:cubicBezTo>
                  <a:cubicBezTo>
                    <a:pt x="2548" y="1905"/>
                    <a:pt x="2786" y="1941"/>
                    <a:pt x="2822" y="2120"/>
                  </a:cubicBezTo>
                  <a:cubicBezTo>
                    <a:pt x="2953" y="1882"/>
                    <a:pt x="2679" y="1667"/>
                    <a:pt x="2453" y="1715"/>
                  </a:cubicBezTo>
                  <a:cubicBezTo>
                    <a:pt x="2489" y="1548"/>
                    <a:pt x="2370" y="1512"/>
                    <a:pt x="2524" y="1346"/>
                  </a:cubicBezTo>
                  <a:cubicBezTo>
                    <a:pt x="2084" y="1489"/>
                    <a:pt x="2203" y="1727"/>
                    <a:pt x="2131" y="1893"/>
                  </a:cubicBezTo>
                  <a:lnTo>
                    <a:pt x="2131" y="1893"/>
                  </a:lnTo>
                  <a:cubicBezTo>
                    <a:pt x="2239" y="1536"/>
                    <a:pt x="1977" y="1429"/>
                    <a:pt x="1953" y="1131"/>
                  </a:cubicBezTo>
                  <a:cubicBezTo>
                    <a:pt x="1691" y="1441"/>
                    <a:pt x="1905" y="1643"/>
                    <a:pt x="1989" y="1858"/>
                  </a:cubicBezTo>
                  <a:lnTo>
                    <a:pt x="1989" y="1858"/>
                  </a:lnTo>
                  <a:cubicBezTo>
                    <a:pt x="1774" y="1310"/>
                    <a:pt x="1465" y="1441"/>
                    <a:pt x="1203" y="1227"/>
                  </a:cubicBezTo>
                  <a:cubicBezTo>
                    <a:pt x="1417" y="1477"/>
                    <a:pt x="1298" y="1786"/>
                    <a:pt x="1846" y="2001"/>
                  </a:cubicBezTo>
                  <a:lnTo>
                    <a:pt x="1846" y="2001"/>
                  </a:lnTo>
                  <a:cubicBezTo>
                    <a:pt x="1619" y="1929"/>
                    <a:pt x="1429" y="1703"/>
                    <a:pt x="1107" y="1977"/>
                  </a:cubicBezTo>
                  <a:cubicBezTo>
                    <a:pt x="1405" y="1989"/>
                    <a:pt x="1512" y="2263"/>
                    <a:pt x="1881" y="2143"/>
                  </a:cubicBezTo>
                  <a:lnTo>
                    <a:pt x="1881" y="2143"/>
                  </a:lnTo>
                  <a:cubicBezTo>
                    <a:pt x="1715" y="2215"/>
                    <a:pt x="1477" y="2108"/>
                    <a:pt x="1334" y="2536"/>
                  </a:cubicBezTo>
                  <a:cubicBezTo>
                    <a:pt x="1500" y="2393"/>
                    <a:pt x="1524" y="2501"/>
                    <a:pt x="1703" y="2465"/>
                  </a:cubicBezTo>
                  <a:cubicBezTo>
                    <a:pt x="1655" y="2703"/>
                    <a:pt x="1869" y="2977"/>
                    <a:pt x="2096" y="2846"/>
                  </a:cubicBezTo>
                  <a:cubicBezTo>
                    <a:pt x="1858" y="2751"/>
                    <a:pt x="1953" y="2560"/>
                    <a:pt x="2036" y="2477"/>
                  </a:cubicBezTo>
                  <a:cubicBezTo>
                    <a:pt x="2072" y="2441"/>
                    <a:pt x="2119" y="2429"/>
                    <a:pt x="2155" y="2417"/>
                  </a:cubicBezTo>
                  <a:cubicBezTo>
                    <a:pt x="2215" y="2417"/>
                    <a:pt x="2322" y="2465"/>
                    <a:pt x="2334" y="2536"/>
                  </a:cubicBezTo>
                  <a:cubicBezTo>
                    <a:pt x="2334" y="2596"/>
                    <a:pt x="2250" y="2655"/>
                    <a:pt x="2191" y="2560"/>
                  </a:cubicBezTo>
                  <a:cubicBezTo>
                    <a:pt x="2155" y="2691"/>
                    <a:pt x="2322" y="2786"/>
                    <a:pt x="2417" y="2691"/>
                  </a:cubicBezTo>
                  <a:cubicBezTo>
                    <a:pt x="2429" y="2691"/>
                    <a:pt x="2441" y="2679"/>
                    <a:pt x="2441" y="2667"/>
                  </a:cubicBezTo>
                  <a:lnTo>
                    <a:pt x="2441" y="2655"/>
                  </a:lnTo>
                  <a:cubicBezTo>
                    <a:pt x="2465" y="2632"/>
                    <a:pt x="2477" y="2584"/>
                    <a:pt x="2465" y="2548"/>
                  </a:cubicBezTo>
                  <a:cubicBezTo>
                    <a:pt x="2727" y="2727"/>
                    <a:pt x="2929" y="2965"/>
                    <a:pt x="3060" y="3251"/>
                  </a:cubicBezTo>
                  <a:cubicBezTo>
                    <a:pt x="2584" y="2477"/>
                    <a:pt x="2167" y="3298"/>
                    <a:pt x="1774" y="2917"/>
                  </a:cubicBezTo>
                  <a:cubicBezTo>
                    <a:pt x="1905" y="3144"/>
                    <a:pt x="2024" y="3263"/>
                    <a:pt x="2131" y="3298"/>
                  </a:cubicBezTo>
                  <a:cubicBezTo>
                    <a:pt x="2429" y="3394"/>
                    <a:pt x="2560" y="3120"/>
                    <a:pt x="2703" y="3132"/>
                  </a:cubicBezTo>
                  <a:cubicBezTo>
                    <a:pt x="2596" y="3263"/>
                    <a:pt x="2631" y="3370"/>
                    <a:pt x="2774" y="3429"/>
                  </a:cubicBezTo>
                  <a:cubicBezTo>
                    <a:pt x="2762" y="3251"/>
                    <a:pt x="2917" y="3227"/>
                    <a:pt x="3024" y="3322"/>
                  </a:cubicBezTo>
                  <a:cubicBezTo>
                    <a:pt x="3167" y="3477"/>
                    <a:pt x="3191" y="3810"/>
                    <a:pt x="3596" y="3894"/>
                  </a:cubicBezTo>
                  <a:cubicBezTo>
                    <a:pt x="3655" y="3929"/>
                    <a:pt x="3715" y="3965"/>
                    <a:pt x="3774" y="4001"/>
                  </a:cubicBezTo>
                  <a:cubicBezTo>
                    <a:pt x="3703" y="3977"/>
                    <a:pt x="3643" y="3965"/>
                    <a:pt x="3572" y="3953"/>
                  </a:cubicBezTo>
                  <a:cubicBezTo>
                    <a:pt x="3227" y="3715"/>
                    <a:pt x="2965" y="3941"/>
                    <a:pt x="2762" y="3953"/>
                  </a:cubicBezTo>
                  <a:cubicBezTo>
                    <a:pt x="2631" y="3953"/>
                    <a:pt x="2524" y="3822"/>
                    <a:pt x="2667" y="3703"/>
                  </a:cubicBezTo>
                  <a:cubicBezTo>
                    <a:pt x="2524" y="3644"/>
                    <a:pt x="2429" y="3691"/>
                    <a:pt x="2405" y="3858"/>
                  </a:cubicBezTo>
                  <a:cubicBezTo>
                    <a:pt x="2286" y="3763"/>
                    <a:pt x="2405" y="3477"/>
                    <a:pt x="2119" y="3346"/>
                  </a:cubicBezTo>
                  <a:cubicBezTo>
                    <a:pt x="2012" y="3286"/>
                    <a:pt x="1858" y="3286"/>
                    <a:pt x="1596" y="3358"/>
                  </a:cubicBezTo>
                  <a:lnTo>
                    <a:pt x="1596" y="3358"/>
                  </a:lnTo>
                  <a:cubicBezTo>
                    <a:pt x="2143" y="3358"/>
                    <a:pt x="1858" y="4239"/>
                    <a:pt x="2739" y="4025"/>
                  </a:cubicBezTo>
                  <a:cubicBezTo>
                    <a:pt x="2441" y="4132"/>
                    <a:pt x="2131" y="4156"/>
                    <a:pt x="1822" y="4096"/>
                  </a:cubicBezTo>
                  <a:cubicBezTo>
                    <a:pt x="1858" y="4084"/>
                    <a:pt x="1881" y="4048"/>
                    <a:pt x="1881" y="4013"/>
                  </a:cubicBezTo>
                  <a:lnTo>
                    <a:pt x="1881" y="4001"/>
                  </a:lnTo>
                  <a:cubicBezTo>
                    <a:pt x="1881" y="3989"/>
                    <a:pt x="1881" y="3977"/>
                    <a:pt x="1881" y="3965"/>
                  </a:cubicBezTo>
                  <a:cubicBezTo>
                    <a:pt x="1881" y="3822"/>
                    <a:pt x="1703" y="3775"/>
                    <a:pt x="1631" y="3894"/>
                  </a:cubicBezTo>
                  <a:cubicBezTo>
                    <a:pt x="1738" y="3870"/>
                    <a:pt x="1762" y="3977"/>
                    <a:pt x="1703" y="4013"/>
                  </a:cubicBezTo>
                  <a:cubicBezTo>
                    <a:pt x="1655" y="4048"/>
                    <a:pt x="1548" y="4013"/>
                    <a:pt x="1512" y="3977"/>
                  </a:cubicBezTo>
                  <a:cubicBezTo>
                    <a:pt x="1477" y="3941"/>
                    <a:pt x="1465" y="3894"/>
                    <a:pt x="1453" y="3846"/>
                  </a:cubicBezTo>
                  <a:cubicBezTo>
                    <a:pt x="1453" y="3727"/>
                    <a:pt x="1524" y="3525"/>
                    <a:pt x="1762" y="3632"/>
                  </a:cubicBezTo>
                  <a:cubicBezTo>
                    <a:pt x="1691" y="3370"/>
                    <a:pt x="1346" y="3417"/>
                    <a:pt x="1215" y="3608"/>
                  </a:cubicBezTo>
                  <a:cubicBezTo>
                    <a:pt x="1119" y="3465"/>
                    <a:pt x="1024" y="3525"/>
                    <a:pt x="1000" y="3298"/>
                  </a:cubicBezTo>
                  <a:cubicBezTo>
                    <a:pt x="798" y="3715"/>
                    <a:pt x="1048" y="3798"/>
                    <a:pt x="1119" y="3965"/>
                  </a:cubicBezTo>
                  <a:lnTo>
                    <a:pt x="1119" y="3965"/>
                  </a:lnTo>
                  <a:cubicBezTo>
                    <a:pt x="941" y="3632"/>
                    <a:pt x="667" y="3739"/>
                    <a:pt x="453" y="3548"/>
                  </a:cubicBezTo>
                  <a:cubicBezTo>
                    <a:pt x="488" y="3953"/>
                    <a:pt x="774" y="3941"/>
                    <a:pt x="988" y="4037"/>
                  </a:cubicBezTo>
                  <a:lnTo>
                    <a:pt x="988" y="4037"/>
                  </a:lnTo>
                  <a:cubicBezTo>
                    <a:pt x="476" y="3822"/>
                    <a:pt x="345" y="4132"/>
                    <a:pt x="0" y="4156"/>
                  </a:cubicBezTo>
                  <a:close/>
                  <a:moveTo>
                    <a:pt x="5501" y="4048"/>
                  </a:moveTo>
                  <a:close/>
                  <a:moveTo>
                    <a:pt x="4775" y="3965"/>
                  </a:moveTo>
                  <a:cubicBezTo>
                    <a:pt x="4870" y="3917"/>
                    <a:pt x="4989" y="3894"/>
                    <a:pt x="5096" y="3917"/>
                  </a:cubicBezTo>
                  <a:cubicBezTo>
                    <a:pt x="5275" y="4001"/>
                    <a:pt x="5465" y="4060"/>
                    <a:pt x="5656" y="4120"/>
                  </a:cubicBezTo>
                  <a:cubicBezTo>
                    <a:pt x="5715" y="4132"/>
                    <a:pt x="5799" y="4144"/>
                    <a:pt x="5882" y="4156"/>
                  </a:cubicBezTo>
                  <a:cubicBezTo>
                    <a:pt x="5799" y="4168"/>
                    <a:pt x="5727" y="4179"/>
                    <a:pt x="5656" y="4191"/>
                  </a:cubicBezTo>
                  <a:cubicBezTo>
                    <a:pt x="5465" y="4251"/>
                    <a:pt x="5287" y="4310"/>
                    <a:pt x="5108" y="4394"/>
                  </a:cubicBezTo>
                  <a:cubicBezTo>
                    <a:pt x="4989" y="4418"/>
                    <a:pt x="4870" y="4406"/>
                    <a:pt x="4775" y="4346"/>
                  </a:cubicBezTo>
                  <a:cubicBezTo>
                    <a:pt x="4941" y="4346"/>
                    <a:pt x="5108" y="4287"/>
                    <a:pt x="5227" y="4156"/>
                  </a:cubicBezTo>
                  <a:cubicBezTo>
                    <a:pt x="5108" y="4025"/>
                    <a:pt x="4941" y="3953"/>
                    <a:pt x="4763" y="3965"/>
                  </a:cubicBezTo>
                  <a:close/>
                  <a:moveTo>
                    <a:pt x="5179" y="5049"/>
                  </a:moveTo>
                  <a:close/>
                  <a:moveTo>
                    <a:pt x="4906" y="4941"/>
                  </a:moveTo>
                  <a:cubicBezTo>
                    <a:pt x="4917" y="4763"/>
                    <a:pt x="4846" y="4608"/>
                    <a:pt x="4727" y="4489"/>
                  </a:cubicBezTo>
                  <a:cubicBezTo>
                    <a:pt x="4834" y="4525"/>
                    <a:pt x="4929" y="4596"/>
                    <a:pt x="4989" y="4691"/>
                  </a:cubicBezTo>
                  <a:cubicBezTo>
                    <a:pt x="5060" y="4870"/>
                    <a:pt x="5144" y="5049"/>
                    <a:pt x="5227" y="5215"/>
                  </a:cubicBezTo>
                  <a:cubicBezTo>
                    <a:pt x="5275" y="5275"/>
                    <a:pt x="5310" y="5334"/>
                    <a:pt x="5370" y="5406"/>
                  </a:cubicBezTo>
                  <a:cubicBezTo>
                    <a:pt x="5298" y="5358"/>
                    <a:pt x="5239" y="5310"/>
                    <a:pt x="5179" y="5275"/>
                  </a:cubicBezTo>
                  <a:cubicBezTo>
                    <a:pt x="5013" y="5180"/>
                    <a:pt x="4834" y="5096"/>
                    <a:pt x="4656" y="5025"/>
                  </a:cubicBezTo>
                  <a:cubicBezTo>
                    <a:pt x="4548" y="4965"/>
                    <a:pt x="4489" y="4870"/>
                    <a:pt x="4453" y="4763"/>
                  </a:cubicBezTo>
                  <a:cubicBezTo>
                    <a:pt x="4572" y="4882"/>
                    <a:pt x="4739" y="4941"/>
                    <a:pt x="4906" y="4941"/>
                  </a:cubicBezTo>
                  <a:close/>
                  <a:moveTo>
                    <a:pt x="5025" y="3120"/>
                  </a:moveTo>
                  <a:close/>
                  <a:moveTo>
                    <a:pt x="4656" y="3310"/>
                  </a:moveTo>
                  <a:cubicBezTo>
                    <a:pt x="4834" y="3239"/>
                    <a:pt x="5013" y="3155"/>
                    <a:pt x="5179" y="3072"/>
                  </a:cubicBezTo>
                  <a:cubicBezTo>
                    <a:pt x="5239" y="3025"/>
                    <a:pt x="5298" y="2989"/>
                    <a:pt x="5370" y="2929"/>
                  </a:cubicBezTo>
                  <a:cubicBezTo>
                    <a:pt x="5310" y="3001"/>
                    <a:pt x="5275" y="3060"/>
                    <a:pt x="5227" y="3120"/>
                  </a:cubicBezTo>
                  <a:cubicBezTo>
                    <a:pt x="5144" y="3286"/>
                    <a:pt x="5048" y="3465"/>
                    <a:pt x="4977" y="3644"/>
                  </a:cubicBezTo>
                  <a:cubicBezTo>
                    <a:pt x="4917" y="3739"/>
                    <a:pt x="4822" y="3810"/>
                    <a:pt x="4715" y="3846"/>
                  </a:cubicBezTo>
                  <a:cubicBezTo>
                    <a:pt x="4834" y="3727"/>
                    <a:pt x="4906" y="3560"/>
                    <a:pt x="4894" y="3394"/>
                  </a:cubicBezTo>
                  <a:cubicBezTo>
                    <a:pt x="4727" y="3382"/>
                    <a:pt x="4560" y="3453"/>
                    <a:pt x="4453" y="3572"/>
                  </a:cubicBezTo>
                  <a:cubicBezTo>
                    <a:pt x="4477" y="3465"/>
                    <a:pt x="4548" y="3370"/>
                    <a:pt x="4644" y="3310"/>
                  </a:cubicBezTo>
                  <a:close/>
                  <a:moveTo>
                    <a:pt x="4239" y="5537"/>
                  </a:moveTo>
                  <a:close/>
                  <a:moveTo>
                    <a:pt x="4013" y="2786"/>
                  </a:moveTo>
                  <a:close/>
                  <a:moveTo>
                    <a:pt x="3941" y="3513"/>
                  </a:moveTo>
                  <a:cubicBezTo>
                    <a:pt x="3882" y="3417"/>
                    <a:pt x="3870" y="3298"/>
                    <a:pt x="3894" y="3191"/>
                  </a:cubicBezTo>
                  <a:cubicBezTo>
                    <a:pt x="3929" y="3036"/>
                    <a:pt x="4036" y="2905"/>
                    <a:pt x="4096" y="2644"/>
                  </a:cubicBezTo>
                  <a:cubicBezTo>
                    <a:pt x="4108" y="2572"/>
                    <a:pt x="4120" y="2489"/>
                    <a:pt x="4132" y="2417"/>
                  </a:cubicBezTo>
                  <a:cubicBezTo>
                    <a:pt x="4132" y="2489"/>
                    <a:pt x="4144" y="2572"/>
                    <a:pt x="4167" y="2644"/>
                  </a:cubicBezTo>
                  <a:cubicBezTo>
                    <a:pt x="4215" y="2905"/>
                    <a:pt x="4334" y="3048"/>
                    <a:pt x="4370" y="3191"/>
                  </a:cubicBezTo>
                  <a:cubicBezTo>
                    <a:pt x="4394" y="3298"/>
                    <a:pt x="4370" y="3417"/>
                    <a:pt x="4322" y="3513"/>
                  </a:cubicBezTo>
                  <a:cubicBezTo>
                    <a:pt x="4322" y="3346"/>
                    <a:pt x="4251" y="3179"/>
                    <a:pt x="4132" y="3072"/>
                  </a:cubicBezTo>
                  <a:cubicBezTo>
                    <a:pt x="4001" y="3179"/>
                    <a:pt x="3929" y="3346"/>
                    <a:pt x="3941" y="3513"/>
                  </a:cubicBezTo>
                  <a:close/>
                  <a:moveTo>
                    <a:pt x="4132" y="5251"/>
                  </a:moveTo>
                  <a:cubicBezTo>
                    <a:pt x="4251" y="5132"/>
                    <a:pt x="4322" y="4977"/>
                    <a:pt x="4322" y="4799"/>
                  </a:cubicBezTo>
                  <a:cubicBezTo>
                    <a:pt x="4370" y="4906"/>
                    <a:pt x="4394" y="5013"/>
                    <a:pt x="4370" y="5132"/>
                  </a:cubicBezTo>
                  <a:cubicBezTo>
                    <a:pt x="4334" y="5275"/>
                    <a:pt x="4215" y="5406"/>
                    <a:pt x="4167" y="5680"/>
                  </a:cubicBezTo>
                  <a:cubicBezTo>
                    <a:pt x="4144" y="5751"/>
                    <a:pt x="4132" y="5822"/>
                    <a:pt x="4132" y="5906"/>
                  </a:cubicBezTo>
                  <a:cubicBezTo>
                    <a:pt x="4120" y="5822"/>
                    <a:pt x="4108" y="5751"/>
                    <a:pt x="4096" y="5680"/>
                  </a:cubicBezTo>
                  <a:cubicBezTo>
                    <a:pt x="4036" y="5489"/>
                    <a:pt x="3965" y="5310"/>
                    <a:pt x="3894" y="5132"/>
                  </a:cubicBezTo>
                  <a:cubicBezTo>
                    <a:pt x="3870" y="5013"/>
                    <a:pt x="3882" y="4906"/>
                    <a:pt x="3941" y="4799"/>
                  </a:cubicBezTo>
                  <a:cubicBezTo>
                    <a:pt x="3929" y="4965"/>
                    <a:pt x="4001" y="5132"/>
                    <a:pt x="4132" y="5251"/>
                  </a:cubicBezTo>
                  <a:close/>
                  <a:moveTo>
                    <a:pt x="3239" y="5203"/>
                  </a:moveTo>
                  <a:close/>
                  <a:moveTo>
                    <a:pt x="3346" y="3394"/>
                  </a:moveTo>
                  <a:cubicBezTo>
                    <a:pt x="3346" y="3560"/>
                    <a:pt x="3405" y="3715"/>
                    <a:pt x="3536" y="3834"/>
                  </a:cubicBezTo>
                  <a:cubicBezTo>
                    <a:pt x="3429" y="3810"/>
                    <a:pt x="3334" y="3739"/>
                    <a:pt x="3274" y="3644"/>
                  </a:cubicBezTo>
                  <a:cubicBezTo>
                    <a:pt x="3191" y="3465"/>
                    <a:pt x="3120" y="3286"/>
                    <a:pt x="3024" y="3108"/>
                  </a:cubicBezTo>
                  <a:cubicBezTo>
                    <a:pt x="2989" y="3048"/>
                    <a:pt x="2941" y="2989"/>
                    <a:pt x="2893" y="2929"/>
                  </a:cubicBezTo>
                  <a:cubicBezTo>
                    <a:pt x="2953" y="2977"/>
                    <a:pt x="3012" y="3025"/>
                    <a:pt x="3072" y="3060"/>
                  </a:cubicBezTo>
                  <a:cubicBezTo>
                    <a:pt x="3251" y="3155"/>
                    <a:pt x="3429" y="3239"/>
                    <a:pt x="3608" y="3310"/>
                  </a:cubicBezTo>
                  <a:cubicBezTo>
                    <a:pt x="3703" y="3370"/>
                    <a:pt x="3774" y="3465"/>
                    <a:pt x="3798" y="3572"/>
                  </a:cubicBezTo>
                  <a:cubicBezTo>
                    <a:pt x="3691" y="3441"/>
                    <a:pt x="3524" y="3382"/>
                    <a:pt x="3358" y="3382"/>
                  </a:cubicBezTo>
                  <a:close/>
                  <a:moveTo>
                    <a:pt x="3798" y="4751"/>
                  </a:moveTo>
                  <a:cubicBezTo>
                    <a:pt x="3763" y="4858"/>
                    <a:pt x="3691" y="4953"/>
                    <a:pt x="3596" y="5013"/>
                  </a:cubicBezTo>
                  <a:cubicBezTo>
                    <a:pt x="3417" y="5084"/>
                    <a:pt x="3239" y="5168"/>
                    <a:pt x="3072" y="5251"/>
                  </a:cubicBezTo>
                  <a:cubicBezTo>
                    <a:pt x="3001" y="5299"/>
                    <a:pt x="2941" y="5346"/>
                    <a:pt x="2881" y="5394"/>
                  </a:cubicBezTo>
                  <a:cubicBezTo>
                    <a:pt x="2941" y="5322"/>
                    <a:pt x="2977" y="5263"/>
                    <a:pt x="3024" y="5203"/>
                  </a:cubicBezTo>
                  <a:cubicBezTo>
                    <a:pt x="3108" y="5037"/>
                    <a:pt x="3191" y="4858"/>
                    <a:pt x="3274" y="4679"/>
                  </a:cubicBezTo>
                  <a:cubicBezTo>
                    <a:pt x="3334" y="4572"/>
                    <a:pt x="3429" y="4501"/>
                    <a:pt x="3536" y="4477"/>
                  </a:cubicBezTo>
                  <a:cubicBezTo>
                    <a:pt x="3405" y="4596"/>
                    <a:pt x="3346" y="4751"/>
                    <a:pt x="3346" y="4918"/>
                  </a:cubicBezTo>
                  <a:cubicBezTo>
                    <a:pt x="3524" y="4941"/>
                    <a:pt x="3691" y="4870"/>
                    <a:pt x="3810" y="4751"/>
                  </a:cubicBezTo>
                  <a:close/>
                  <a:moveTo>
                    <a:pt x="2762" y="4048"/>
                  </a:moveTo>
                  <a:close/>
                  <a:moveTo>
                    <a:pt x="2608" y="4120"/>
                  </a:moveTo>
                  <a:cubicBezTo>
                    <a:pt x="2798" y="4060"/>
                    <a:pt x="2977" y="4001"/>
                    <a:pt x="3155" y="3917"/>
                  </a:cubicBezTo>
                  <a:cubicBezTo>
                    <a:pt x="3262" y="3894"/>
                    <a:pt x="3382" y="3917"/>
                    <a:pt x="3489" y="3965"/>
                  </a:cubicBezTo>
                  <a:cubicBezTo>
                    <a:pt x="3310" y="3965"/>
                    <a:pt x="3155" y="4037"/>
                    <a:pt x="3036" y="4156"/>
                  </a:cubicBezTo>
                  <a:cubicBezTo>
                    <a:pt x="3155" y="4287"/>
                    <a:pt x="3310" y="4358"/>
                    <a:pt x="3489" y="4346"/>
                  </a:cubicBezTo>
                  <a:cubicBezTo>
                    <a:pt x="3382" y="4406"/>
                    <a:pt x="3262" y="4418"/>
                    <a:pt x="3155" y="4394"/>
                  </a:cubicBezTo>
                  <a:cubicBezTo>
                    <a:pt x="2977" y="4322"/>
                    <a:pt x="2798" y="4251"/>
                    <a:pt x="2608" y="4191"/>
                  </a:cubicBezTo>
                  <a:cubicBezTo>
                    <a:pt x="2536" y="4179"/>
                    <a:pt x="2465" y="4168"/>
                    <a:pt x="2381" y="4156"/>
                  </a:cubicBezTo>
                  <a:cubicBezTo>
                    <a:pt x="2465" y="4144"/>
                    <a:pt x="2548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26"/>
            <p:cNvSpPr/>
            <p:nvPr/>
          </p:nvSpPr>
          <p:spPr>
            <a:xfrm>
              <a:off x="6237975" y="756775"/>
              <a:ext cx="206900" cy="207775"/>
            </a:xfrm>
            <a:custGeom>
              <a:avLst/>
              <a:gdLst/>
              <a:ahLst/>
              <a:cxnLst/>
              <a:rect l="l" t="t" r="r" b="b"/>
              <a:pathLst>
                <a:path w="8276" h="8311" extrusionOk="0">
                  <a:moveTo>
                    <a:pt x="0" y="4156"/>
                  </a:moveTo>
                  <a:cubicBezTo>
                    <a:pt x="346" y="4191"/>
                    <a:pt x="477" y="4489"/>
                    <a:pt x="1012" y="4263"/>
                  </a:cubicBezTo>
                  <a:lnTo>
                    <a:pt x="1012" y="4263"/>
                  </a:lnTo>
                  <a:cubicBezTo>
                    <a:pt x="798" y="4358"/>
                    <a:pt x="512" y="4346"/>
                    <a:pt x="477" y="4763"/>
                  </a:cubicBezTo>
                  <a:cubicBezTo>
                    <a:pt x="691" y="4560"/>
                    <a:pt x="965" y="4679"/>
                    <a:pt x="1143" y="4334"/>
                  </a:cubicBezTo>
                  <a:lnTo>
                    <a:pt x="1143" y="4334"/>
                  </a:lnTo>
                  <a:cubicBezTo>
                    <a:pt x="1072" y="4501"/>
                    <a:pt x="822" y="4584"/>
                    <a:pt x="1024" y="5001"/>
                  </a:cubicBezTo>
                  <a:cubicBezTo>
                    <a:pt x="1048" y="4787"/>
                    <a:pt x="1143" y="4834"/>
                    <a:pt x="1239" y="4691"/>
                  </a:cubicBezTo>
                  <a:cubicBezTo>
                    <a:pt x="1370" y="4882"/>
                    <a:pt x="1715" y="4929"/>
                    <a:pt x="1786" y="4679"/>
                  </a:cubicBezTo>
                  <a:cubicBezTo>
                    <a:pt x="1548" y="4775"/>
                    <a:pt x="1477" y="4584"/>
                    <a:pt x="1477" y="4453"/>
                  </a:cubicBezTo>
                  <a:cubicBezTo>
                    <a:pt x="1477" y="4406"/>
                    <a:pt x="1500" y="4358"/>
                    <a:pt x="1536" y="4334"/>
                  </a:cubicBezTo>
                  <a:cubicBezTo>
                    <a:pt x="1572" y="4287"/>
                    <a:pt x="1679" y="4251"/>
                    <a:pt x="1727" y="4287"/>
                  </a:cubicBezTo>
                  <a:cubicBezTo>
                    <a:pt x="1786" y="4334"/>
                    <a:pt x="1762" y="4441"/>
                    <a:pt x="1655" y="4406"/>
                  </a:cubicBezTo>
                  <a:cubicBezTo>
                    <a:pt x="1715" y="4525"/>
                    <a:pt x="1905" y="4477"/>
                    <a:pt x="1905" y="4346"/>
                  </a:cubicBezTo>
                  <a:cubicBezTo>
                    <a:pt x="1905" y="4334"/>
                    <a:pt x="1905" y="4310"/>
                    <a:pt x="1905" y="4298"/>
                  </a:cubicBezTo>
                  <a:lnTo>
                    <a:pt x="1905" y="4287"/>
                  </a:lnTo>
                  <a:cubicBezTo>
                    <a:pt x="1893" y="4251"/>
                    <a:pt x="1870" y="4227"/>
                    <a:pt x="1846" y="4203"/>
                  </a:cubicBezTo>
                  <a:cubicBezTo>
                    <a:pt x="2155" y="4144"/>
                    <a:pt x="2465" y="4168"/>
                    <a:pt x="2763" y="4275"/>
                  </a:cubicBezTo>
                  <a:lnTo>
                    <a:pt x="2763" y="4275"/>
                  </a:lnTo>
                  <a:cubicBezTo>
                    <a:pt x="1881" y="4060"/>
                    <a:pt x="2167" y="4941"/>
                    <a:pt x="1620" y="4941"/>
                  </a:cubicBezTo>
                  <a:lnTo>
                    <a:pt x="1620" y="4941"/>
                  </a:lnTo>
                  <a:cubicBezTo>
                    <a:pt x="1881" y="5013"/>
                    <a:pt x="2036" y="5013"/>
                    <a:pt x="2143" y="4953"/>
                  </a:cubicBezTo>
                  <a:cubicBezTo>
                    <a:pt x="2417" y="4822"/>
                    <a:pt x="2310" y="4537"/>
                    <a:pt x="2429" y="4441"/>
                  </a:cubicBezTo>
                  <a:cubicBezTo>
                    <a:pt x="2453" y="4608"/>
                    <a:pt x="2548" y="4656"/>
                    <a:pt x="2679" y="4596"/>
                  </a:cubicBezTo>
                  <a:cubicBezTo>
                    <a:pt x="2548" y="4489"/>
                    <a:pt x="2655" y="4346"/>
                    <a:pt x="2786" y="4346"/>
                  </a:cubicBezTo>
                  <a:cubicBezTo>
                    <a:pt x="2989" y="4358"/>
                    <a:pt x="3251" y="4572"/>
                    <a:pt x="3596" y="4346"/>
                  </a:cubicBezTo>
                  <a:cubicBezTo>
                    <a:pt x="3667" y="4334"/>
                    <a:pt x="3727" y="4322"/>
                    <a:pt x="3798" y="4298"/>
                  </a:cubicBezTo>
                  <a:cubicBezTo>
                    <a:pt x="3739" y="4334"/>
                    <a:pt x="3679" y="4370"/>
                    <a:pt x="3620" y="4418"/>
                  </a:cubicBezTo>
                  <a:cubicBezTo>
                    <a:pt x="3215" y="4489"/>
                    <a:pt x="3191" y="4834"/>
                    <a:pt x="3048" y="4977"/>
                  </a:cubicBezTo>
                  <a:cubicBezTo>
                    <a:pt x="2953" y="5084"/>
                    <a:pt x="2786" y="5049"/>
                    <a:pt x="2798" y="4882"/>
                  </a:cubicBezTo>
                  <a:cubicBezTo>
                    <a:pt x="2655" y="4929"/>
                    <a:pt x="2620" y="5025"/>
                    <a:pt x="2727" y="5180"/>
                  </a:cubicBezTo>
                  <a:cubicBezTo>
                    <a:pt x="2572" y="5180"/>
                    <a:pt x="2453" y="4906"/>
                    <a:pt x="2155" y="5001"/>
                  </a:cubicBezTo>
                  <a:cubicBezTo>
                    <a:pt x="2048" y="5049"/>
                    <a:pt x="1929" y="5156"/>
                    <a:pt x="1798" y="5382"/>
                  </a:cubicBezTo>
                  <a:cubicBezTo>
                    <a:pt x="1810" y="5370"/>
                    <a:pt x="1834" y="5358"/>
                    <a:pt x="1846" y="5346"/>
                  </a:cubicBezTo>
                  <a:lnTo>
                    <a:pt x="1798" y="5382"/>
                  </a:lnTo>
                  <a:cubicBezTo>
                    <a:pt x="2191" y="5001"/>
                    <a:pt x="2608" y="5834"/>
                    <a:pt x="3084" y="5060"/>
                  </a:cubicBezTo>
                  <a:lnTo>
                    <a:pt x="3084" y="5060"/>
                  </a:lnTo>
                  <a:cubicBezTo>
                    <a:pt x="2941" y="5334"/>
                    <a:pt x="2739" y="5572"/>
                    <a:pt x="2489" y="5751"/>
                  </a:cubicBezTo>
                  <a:cubicBezTo>
                    <a:pt x="2489" y="5715"/>
                    <a:pt x="2489" y="5680"/>
                    <a:pt x="2465" y="5644"/>
                  </a:cubicBezTo>
                  <a:lnTo>
                    <a:pt x="2465" y="5644"/>
                  </a:lnTo>
                  <a:lnTo>
                    <a:pt x="2441" y="5620"/>
                  </a:lnTo>
                  <a:cubicBezTo>
                    <a:pt x="2334" y="5525"/>
                    <a:pt x="2179" y="5620"/>
                    <a:pt x="2215" y="5751"/>
                  </a:cubicBezTo>
                  <a:cubicBezTo>
                    <a:pt x="2274" y="5656"/>
                    <a:pt x="2358" y="5715"/>
                    <a:pt x="2346" y="5775"/>
                  </a:cubicBezTo>
                  <a:cubicBezTo>
                    <a:pt x="2334" y="5846"/>
                    <a:pt x="2239" y="5894"/>
                    <a:pt x="2179" y="5894"/>
                  </a:cubicBezTo>
                  <a:cubicBezTo>
                    <a:pt x="2132" y="5894"/>
                    <a:pt x="2096" y="5870"/>
                    <a:pt x="2060" y="5834"/>
                  </a:cubicBezTo>
                  <a:cubicBezTo>
                    <a:pt x="1905" y="5739"/>
                    <a:pt x="1941" y="5501"/>
                    <a:pt x="2120" y="5465"/>
                  </a:cubicBezTo>
                  <a:cubicBezTo>
                    <a:pt x="1893" y="5334"/>
                    <a:pt x="1679" y="5608"/>
                    <a:pt x="1715" y="5846"/>
                  </a:cubicBezTo>
                  <a:cubicBezTo>
                    <a:pt x="1548" y="5811"/>
                    <a:pt x="1512" y="5918"/>
                    <a:pt x="1346" y="5775"/>
                  </a:cubicBezTo>
                  <a:cubicBezTo>
                    <a:pt x="1500" y="6203"/>
                    <a:pt x="1739" y="6096"/>
                    <a:pt x="1893" y="6168"/>
                  </a:cubicBezTo>
                  <a:lnTo>
                    <a:pt x="1893" y="6168"/>
                  </a:lnTo>
                  <a:cubicBezTo>
                    <a:pt x="1536" y="6049"/>
                    <a:pt x="1429" y="6323"/>
                    <a:pt x="1131" y="6334"/>
                  </a:cubicBezTo>
                  <a:cubicBezTo>
                    <a:pt x="1441" y="6596"/>
                    <a:pt x="1643" y="6382"/>
                    <a:pt x="1858" y="6311"/>
                  </a:cubicBezTo>
                  <a:lnTo>
                    <a:pt x="1858" y="6311"/>
                  </a:lnTo>
                  <a:cubicBezTo>
                    <a:pt x="1322" y="6525"/>
                    <a:pt x="1441" y="6834"/>
                    <a:pt x="1227" y="7096"/>
                  </a:cubicBezTo>
                  <a:cubicBezTo>
                    <a:pt x="1489" y="6870"/>
                    <a:pt x="1786" y="7001"/>
                    <a:pt x="2012" y="6453"/>
                  </a:cubicBezTo>
                  <a:lnTo>
                    <a:pt x="2012" y="6453"/>
                  </a:lnTo>
                  <a:cubicBezTo>
                    <a:pt x="1929" y="6668"/>
                    <a:pt x="1715" y="6870"/>
                    <a:pt x="1977" y="7180"/>
                  </a:cubicBezTo>
                  <a:cubicBezTo>
                    <a:pt x="1989" y="6882"/>
                    <a:pt x="2262" y="6775"/>
                    <a:pt x="2143" y="6418"/>
                  </a:cubicBezTo>
                  <a:lnTo>
                    <a:pt x="2143" y="6418"/>
                  </a:lnTo>
                  <a:cubicBezTo>
                    <a:pt x="2215" y="6584"/>
                    <a:pt x="2108" y="6811"/>
                    <a:pt x="2536" y="6965"/>
                  </a:cubicBezTo>
                  <a:cubicBezTo>
                    <a:pt x="2393" y="6799"/>
                    <a:pt x="2501" y="6763"/>
                    <a:pt x="2465" y="6596"/>
                  </a:cubicBezTo>
                  <a:cubicBezTo>
                    <a:pt x="2703" y="6644"/>
                    <a:pt x="2977" y="6430"/>
                    <a:pt x="2846" y="6192"/>
                  </a:cubicBezTo>
                  <a:cubicBezTo>
                    <a:pt x="2810" y="6370"/>
                    <a:pt x="2572" y="6406"/>
                    <a:pt x="2477" y="6251"/>
                  </a:cubicBezTo>
                  <a:cubicBezTo>
                    <a:pt x="2441" y="6227"/>
                    <a:pt x="2417" y="6180"/>
                    <a:pt x="2417" y="6132"/>
                  </a:cubicBezTo>
                  <a:cubicBezTo>
                    <a:pt x="2417" y="6072"/>
                    <a:pt x="2465" y="5977"/>
                    <a:pt x="2536" y="5965"/>
                  </a:cubicBezTo>
                  <a:cubicBezTo>
                    <a:pt x="2596" y="5953"/>
                    <a:pt x="2655" y="6049"/>
                    <a:pt x="2560" y="6096"/>
                  </a:cubicBezTo>
                  <a:cubicBezTo>
                    <a:pt x="2691" y="6132"/>
                    <a:pt x="2786" y="5977"/>
                    <a:pt x="2691" y="5882"/>
                  </a:cubicBezTo>
                  <a:cubicBezTo>
                    <a:pt x="2691" y="5870"/>
                    <a:pt x="2679" y="5858"/>
                    <a:pt x="2667" y="5846"/>
                  </a:cubicBezTo>
                  <a:lnTo>
                    <a:pt x="2655" y="5846"/>
                  </a:lnTo>
                  <a:cubicBezTo>
                    <a:pt x="2620" y="5834"/>
                    <a:pt x="2584" y="5822"/>
                    <a:pt x="2548" y="5834"/>
                  </a:cubicBezTo>
                  <a:cubicBezTo>
                    <a:pt x="2727" y="5572"/>
                    <a:pt x="2965" y="5370"/>
                    <a:pt x="3251" y="5239"/>
                  </a:cubicBezTo>
                  <a:lnTo>
                    <a:pt x="3251" y="5239"/>
                  </a:lnTo>
                  <a:cubicBezTo>
                    <a:pt x="2477" y="5715"/>
                    <a:pt x="3298" y="6132"/>
                    <a:pt x="2917" y="6513"/>
                  </a:cubicBezTo>
                  <a:cubicBezTo>
                    <a:pt x="2929" y="6501"/>
                    <a:pt x="2941" y="6489"/>
                    <a:pt x="2953" y="6477"/>
                  </a:cubicBezTo>
                  <a:cubicBezTo>
                    <a:pt x="2941" y="6489"/>
                    <a:pt x="2929" y="6501"/>
                    <a:pt x="2917" y="6513"/>
                  </a:cubicBezTo>
                  <a:cubicBezTo>
                    <a:pt x="3084" y="6442"/>
                    <a:pt x="3215" y="6323"/>
                    <a:pt x="3298" y="6156"/>
                  </a:cubicBezTo>
                  <a:cubicBezTo>
                    <a:pt x="3394" y="5858"/>
                    <a:pt x="3120" y="5739"/>
                    <a:pt x="3132" y="5596"/>
                  </a:cubicBezTo>
                  <a:cubicBezTo>
                    <a:pt x="3263" y="5703"/>
                    <a:pt x="3370" y="5656"/>
                    <a:pt x="3429" y="5525"/>
                  </a:cubicBezTo>
                  <a:cubicBezTo>
                    <a:pt x="3251" y="5537"/>
                    <a:pt x="3227" y="5358"/>
                    <a:pt x="3322" y="5275"/>
                  </a:cubicBezTo>
                  <a:cubicBezTo>
                    <a:pt x="3477" y="5132"/>
                    <a:pt x="3810" y="5096"/>
                    <a:pt x="3894" y="4691"/>
                  </a:cubicBezTo>
                  <a:cubicBezTo>
                    <a:pt x="3929" y="4644"/>
                    <a:pt x="3965" y="4584"/>
                    <a:pt x="4001" y="4525"/>
                  </a:cubicBezTo>
                  <a:cubicBezTo>
                    <a:pt x="3977" y="4584"/>
                    <a:pt x="3965" y="4656"/>
                    <a:pt x="3953" y="4727"/>
                  </a:cubicBezTo>
                  <a:cubicBezTo>
                    <a:pt x="3715" y="5060"/>
                    <a:pt x="3941" y="5322"/>
                    <a:pt x="3953" y="5525"/>
                  </a:cubicBezTo>
                  <a:cubicBezTo>
                    <a:pt x="3953" y="5668"/>
                    <a:pt x="3822" y="5775"/>
                    <a:pt x="3703" y="5632"/>
                  </a:cubicBezTo>
                  <a:cubicBezTo>
                    <a:pt x="3644" y="5763"/>
                    <a:pt x="3691" y="5870"/>
                    <a:pt x="3858" y="5894"/>
                  </a:cubicBezTo>
                  <a:cubicBezTo>
                    <a:pt x="3763" y="6001"/>
                    <a:pt x="3477" y="5894"/>
                    <a:pt x="3346" y="6168"/>
                  </a:cubicBezTo>
                  <a:cubicBezTo>
                    <a:pt x="3286" y="6287"/>
                    <a:pt x="3286" y="6442"/>
                    <a:pt x="3358" y="6692"/>
                  </a:cubicBezTo>
                  <a:lnTo>
                    <a:pt x="3358" y="6692"/>
                  </a:lnTo>
                  <a:cubicBezTo>
                    <a:pt x="3358" y="6156"/>
                    <a:pt x="4239" y="6442"/>
                    <a:pt x="4025" y="5561"/>
                  </a:cubicBezTo>
                  <a:lnTo>
                    <a:pt x="4025" y="5561"/>
                  </a:lnTo>
                  <a:cubicBezTo>
                    <a:pt x="4132" y="5846"/>
                    <a:pt x="4156" y="6168"/>
                    <a:pt x="4096" y="6477"/>
                  </a:cubicBezTo>
                  <a:cubicBezTo>
                    <a:pt x="4072" y="6442"/>
                    <a:pt x="4048" y="6418"/>
                    <a:pt x="4013" y="6418"/>
                  </a:cubicBezTo>
                  <a:lnTo>
                    <a:pt x="4001" y="6418"/>
                  </a:lnTo>
                  <a:cubicBezTo>
                    <a:pt x="3989" y="6406"/>
                    <a:pt x="3977" y="6406"/>
                    <a:pt x="3953" y="6418"/>
                  </a:cubicBezTo>
                  <a:cubicBezTo>
                    <a:pt x="3822" y="6418"/>
                    <a:pt x="3775" y="6596"/>
                    <a:pt x="3894" y="6668"/>
                  </a:cubicBezTo>
                  <a:cubicBezTo>
                    <a:pt x="3870" y="6561"/>
                    <a:pt x="3965" y="6537"/>
                    <a:pt x="4013" y="6584"/>
                  </a:cubicBezTo>
                  <a:cubicBezTo>
                    <a:pt x="4048" y="6644"/>
                    <a:pt x="4013" y="6751"/>
                    <a:pt x="3977" y="6787"/>
                  </a:cubicBezTo>
                  <a:cubicBezTo>
                    <a:pt x="3941" y="6823"/>
                    <a:pt x="3894" y="6834"/>
                    <a:pt x="3846" y="6834"/>
                  </a:cubicBezTo>
                  <a:cubicBezTo>
                    <a:pt x="3727" y="6846"/>
                    <a:pt x="3525" y="6763"/>
                    <a:pt x="3632" y="6525"/>
                  </a:cubicBezTo>
                  <a:cubicBezTo>
                    <a:pt x="3370" y="6596"/>
                    <a:pt x="3417" y="6954"/>
                    <a:pt x="3608" y="7085"/>
                  </a:cubicBezTo>
                  <a:cubicBezTo>
                    <a:pt x="3465" y="7180"/>
                    <a:pt x="3525" y="7275"/>
                    <a:pt x="3298" y="7287"/>
                  </a:cubicBezTo>
                  <a:cubicBezTo>
                    <a:pt x="3715" y="7489"/>
                    <a:pt x="3798" y="7239"/>
                    <a:pt x="3965" y="7180"/>
                  </a:cubicBezTo>
                  <a:lnTo>
                    <a:pt x="3965" y="7180"/>
                  </a:lnTo>
                  <a:cubicBezTo>
                    <a:pt x="3632" y="7358"/>
                    <a:pt x="3739" y="7632"/>
                    <a:pt x="3548" y="7847"/>
                  </a:cubicBezTo>
                  <a:cubicBezTo>
                    <a:pt x="3953" y="7811"/>
                    <a:pt x="3941" y="7513"/>
                    <a:pt x="4037" y="7311"/>
                  </a:cubicBezTo>
                  <a:lnTo>
                    <a:pt x="4037" y="7311"/>
                  </a:lnTo>
                  <a:cubicBezTo>
                    <a:pt x="3810" y="7847"/>
                    <a:pt x="4108" y="7977"/>
                    <a:pt x="4144" y="8311"/>
                  </a:cubicBezTo>
                  <a:cubicBezTo>
                    <a:pt x="4167" y="7977"/>
                    <a:pt x="4477" y="7847"/>
                    <a:pt x="4251" y="7311"/>
                  </a:cubicBezTo>
                  <a:lnTo>
                    <a:pt x="4251" y="7311"/>
                  </a:lnTo>
                  <a:cubicBezTo>
                    <a:pt x="4346" y="7513"/>
                    <a:pt x="4334" y="7811"/>
                    <a:pt x="4739" y="7847"/>
                  </a:cubicBezTo>
                  <a:cubicBezTo>
                    <a:pt x="4537" y="7620"/>
                    <a:pt x="4656" y="7358"/>
                    <a:pt x="4322" y="7180"/>
                  </a:cubicBezTo>
                  <a:lnTo>
                    <a:pt x="4322" y="7180"/>
                  </a:lnTo>
                  <a:cubicBezTo>
                    <a:pt x="4489" y="7239"/>
                    <a:pt x="4572" y="7489"/>
                    <a:pt x="4989" y="7287"/>
                  </a:cubicBezTo>
                  <a:cubicBezTo>
                    <a:pt x="4763" y="7275"/>
                    <a:pt x="4822" y="7180"/>
                    <a:pt x="4679" y="7085"/>
                  </a:cubicBezTo>
                  <a:cubicBezTo>
                    <a:pt x="4870" y="6954"/>
                    <a:pt x="4918" y="6596"/>
                    <a:pt x="4656" y="6525"/>
                  </a:cubicBezTo>
                  <a:cubicBezTo>
                    <a:pt x="4763" y="6763"/>
                    <a:pt x="4560" y="6846"/>
                    <a:pt x="4441" y="6834"/>
                  </a:cubicBezTo>
                  <a:cubicBezTo>
                    <a:pt x="4394" y="6834"/>
                    <a:pt x="4346" y="6823"/>
                    <a:pt x="4310" y="6787"/>
                  </a:cubicBezTo>
                  <a:cubicBezTo>
                    <a:pt x="4275" y="6751"/>
                    <a:pt x="4239" y="6632"/>
                    <a:pt x="4275" y="6584"/>
                  </a:cubicBezTo>
                  <a:cubicBezTo>
                    <a:pt x="4310" y="6537"/>
                    <a:pt x="4418" y="6561"/>
                    <a:pt x="4382" y="6668"/>
                  </a:cubicBezTo>
                  <a:cubicBezTo>
                    <a:pt x="4406" y="6656"/>
                    <a:pt x="4418" y="6644"/>
                    <a:pt x="4429" y="6632"/>
                  </a:cubicBezTo>
                  <a:cubicBezTo>
                    <a:pt x="4477" y="6584"/>
                    <a:pt x="4477" y="6501"/>
                    <a:pt x="4429" y="6453"/>
                  </a:cubicBezTo>
                  <a:cubicBezTo>
                    <a:pt x="4406" y="6430"/>
                    <a:pt x="4370" y="6418"/>
                    <a:pt x="4334" y="6418"/>
                  </a:cubicBezTo>
                  <a:cubicBezTo>
                    <a:pt x="4310" y="6406"/>
                    <a:pt x="4298" y="6406"/>
                    <a:pt x="4287" y="6418"/>
                  </a:cubicBezTo>
                  <a:lnTo>
                    <a:pt x="4275" y="6418"/>
                  </a:lnTo>
                  <a:cubicBezTo>
                    <a:pt x="4239" y="6418"/>
                    <a:pt x="4215" y="6442"/>
                    <a:pt x="4191" y="6477"/>
                  </a:cubicBezTo>
                  <a:cubicBezTo>
                    <a:pt x="4132" y="6168"/>
                    <a:pt x="4156" y="5846"/>
                    <a:pt x="4263" y="5561"/>
                  </a:cubicBezTo>
                  <a:cubicBezTo>
                    <a:pt x="4048" y="6442"/>
                    <a:pt x="4929" y="6156"/>
                    <a:pt x="4929" y="6692"/>
                  </a:cubicBezTo>
                  <a:lnTo>
                    <a:pt x="4929" y="6644"/>
                  </a:lnTo>
                  <a:lnTo>
                    <a:pt x="4929" y="6692"/>
                  </a:lnTo>
                  <a:cubicBezTo>
                    <a:pt x="5001" y="6442"/>
                    <a:pt x="5001" y="6287"/>
                    <a:pt x="4941" y="6180"/>
                  </a:cubicBezTo>
                  <a:cubicBezTo>
                    <a:pt x="4810" y="5906"/>
                    <a:pt x="4525" y="6001"/>
                    <a:pt x="4429" y="5894"/>
                  </a:cubicBezTo>
                  <a:cubicBezTo>
                    <a:pt x="4596" y="5870"/>
                    <a:pt x="4644" y="5775"/>
                    <a:pt x="4572" y="5632"/>
                  </a:cubicBezTo>
                  <a:cubicBezTo>
                    <a:pt x="4465" y="5775"/>
                    <a:pt x="4322" y="5668"/>
                    <a:pt x="4322" y="5537"/>
                  </a:cubicBezTo>
                  <a:cubicBezTo>
                    <a:pt x="4334" y="5322"/>
                    <a:pt x="4560" y="5060"/>
                    <a:pt x="4322" y="4727"/>
                  </a:cubicBezTo>
                  <a:cubicBezTo>
                    <a:pt x="4322" y="4656"/>
                    <a:pt x="4298" y="4584"/>
                    <a:pt x="4287" y="4525"/>
                  </a:cubicBezTo>
                  <a:cubicBezTo>
                    <a:pt x="4310" y="4572"/>
                    <a:pt x="4346" y="4620"/>
                    <a:pt x="4382" y="4668"/>
                  </a:cubicBezTo>
                  <a:cubicBezTo>
                    <a:pt x="4453" y="5072"/>
                    <a:pt x="4799" y="5108"/>
                    <a:pt x="4953" y="5239"/>
                  </a:cubicBezTo>
                  <a:cubicBezTo>
                    <a:pt x="5049" y="5334"/>
                    <a:pt x="5025" y="5513"/>
                    <a:pt x="4846" y="5489"/>
                  </a:cubicBezTo>
                  <a:cubicBezTo>
                    <a:pt x="4894" y="5632"/>
                    <a:pt x="5001" y="5668"/>
                    <a:pt x="5144" y="5561"/>
                  </a:cubicBezTo>
                  <a:cubicBezTo>
                    <a:pt x="5156" y="5715"/>
                    <a:pt x="4882" y="5834"/>
                    <a:pt x="4977" y="6132"/>
                  </a:cubicBezTo>
                  <a:cubicBezTo>
                    <a:pt x="5013" y="6251"/>
                    <a:pt x="5120" y="6358"/>
                    <a:pt x="5346" y="6489"/>
                  </a:cubicBezTo>
                  <a:lnTo>
                    <a:pt x="5346" y="6489"/>
                  </a:lnTo>
                  <a:cubicBezTo>
                    <a:pt x="4977" y="6108"/>
                    <a:pt x="5799" y="5691"/>
                    <a:pt x="5025" y="5215"/>
                  </a:cubicBezTo>
                  <a:lnTo>
                    <a:pt x="5025" y="5215"/>
                  </a:lnTo>
                  <a:cubicBezTo>
                    <a:pt x="5310" y="5346"/>
                    <a:pt x="5549" y="5549"/>
                    <a:pt x="5727" y="5811"/>
                  </a:cubicBezTo>
                  <a:cubicBezTo>
                    <a:pt x="5691" y="5799"/>
                    <a:pt x="5644" y="5811"/>
                    <a:pt x="5620" y="5822"/>
                  </a:cubicBezTo>
                  <a:lnTo>
                    <a:pt x="5620" y="5822"/>
                  </a:lnTo>
                  <a:cubicBezTo>
                    <a:pt x="5608" y="5834"/>
                    <a:pt x="5596" y="5846"/>
                    <a:pt x="5584" y="5858"/>
                  </a:cubicBezTo>
                  <a:cubicBezTo>
                    <a:pt x="5537" y="5906"/>
                    <a:pt x="5537" y="5989"/>
                    <a:pt x="5584" y="6049"/>
                  </a:cubicBezTo>
                  <a:cubicBezTo>
                    <a:pt x="5620" y="6072"/>
                    <a:pt x="5656" y="6084"/>
                    <a:pt x="5691" y="6084"/>
                  </a:cubicBezTo>
                  <a:cubicBezTo>
                    <a:pt x="5703" y="6084"/>
                    <a:pt x="5703" y="6084"/>
                    <a:pt x="5715" y="6084"/>
                  </a:cubicBezTo>
                  <a:cubicBezTo>
                    <a:pt x="5620" y="6025"/>
                    <a:pt x="5680" y="5942"/>
                    <a:pt x="5739" y="5942"/>
                  </a:cubicBezTo>
                  <a:cubicBezTo>
                    <a:pt x="5811" y="5953"/>
                    <a:pt x="5858" y="6061"/>
                    <a:pt x="5858" y="6108"/>
                  </a:cubicBezTo>
                  <a:cubicBezTo>
                    <a:pt x="5858" y="6156"/>
                    <a:pt x="5834" y="6203"/>
                    <a:pt x="5799" y="6239"/>
                  </a:cubicBezTo>
                  <a:cubicBezTo>
                    <a:pt x="5703" y="6394"/>
                    <a:pt x="5465" y="6346"/>
                    <a:pt x="5430" y="6168"/>
                  </a:cubicBezTo>
                  <a:cubicBezTo>
                    <a:pt x="5299" y="6406"/>
                    <a:pt x="5572" y="6620"/>
                    <a:pt x="5811" y="6573"/>
                  </a:cubicBezTo>
                  <a:cubicBezTo>
                    <a:pt x="5775" y="6739"/>
                    <a:pt x="5882" y="6775"/>
                    <a:pt x="5739" y="6942"/>
                  </a:cubicBezTo>
                  <a:cubicBezTo>
                    <a:pt x="6168" y="6799"/>
                    <a:pt x="6061" y="6561"/>
                    <a:pt x="6132" y="6394"/>
                  </a:cubicBezTo>
                  <a:lnTo>
                    <a:pt x="6132" y="6394"/>
                  </a:lnTo>
                  <a:cubicBezTo>
                    <a:pt x="6013" y="6751"/>
                    <a:pt x="6275" y="6870"/>
                    <a:pt x="6299" y="7156"/>
                  </a:cubicBezTo>
                  <a:cubicBezTo>
                    <a:pt x="6561" y="6846"/>
                    <a:pt x="6346" y="6656"/>
                    <a:pt x="6275" y="6430"/>
                  </a:cubicBezTo>
                  <a:lnTo>
                    <a:pt x="6275" y="6430"/>
                  </a:lnTo>
                  <a:cubicBezTo>
                    <a:pt x="6489" y="6977"/>
                    <a:pt x="6799" y="6846"/>
                    <a:pt x="7049" y="7073"/>
                  </a:cubicBezTo>
                  <a:cubicBezTo>
                    <a:pt x="6834" y="6811"/>
                    <a:pt x="6954" y="6501"/>
                    <a:pt x="6418" y="6287"/>
                  </a:cubicBezTo>
                  <a:lnTo>
                    <a:pt x="6418" y="6287"/>
                  </a:lnTo>
                  <a:cubicBezTo>
                    <a:pt x="6632" y="6370"/>
                    <a:pt x="6834" y="6584"/>
                    <a:pt x="7144" y="6311"/>
                  </a:cubicBezTo>
                  <a:cubicBezTo>
                    <a:pt x="6846" y="6299"/>
                    <a:pt x="6739" y="6025"/>
                    <a:pt x="6382" y="6144"/>
                  </a:cubicBezTo>
                  <a:lnTo>
                    <a:pt x="6382" y="6144"/>
                  </a:lnTo>
                  <a:cubicBezTo>
                    <a:pt x="6537" y="6072"/>
                    <a:pt x="6775" y="6180"/>
                    <a:pt x="6930" y="5751"/>
                  </a:cubicBezTo>
                  <a:cubicBezTo>
                    <a:pt x="6763" y="5906"/>
                    <a:pt x="6727" y="5787"/>
                    <a:pt x="6561" y="5822"/>
                  </a:cubicBezTo>
                  <a:cubicBezTo>
                    <a:pt x="6608" y="5596"/>
                    <a:pt x="6394" y="5310"/>
                    <a:pt x="6156" y="5441"/>
                  </a:cubicBezTo>
                  <a:cubicBezTo>
                    <a:pt x="6334" y="5489"/>
                    <a:pt x="6370" y="5715"/>
                    <a:pt x="6215" y="5822"/>
                  </a:cubicBezTo>
                  <a:cubicBezTo>
                    <a:pt x="6180" y="5846"/>
                    <a:pt x="6144" y="5870"/>
                    <a:pt x="6096" y="5870"/>
                  </a:cubicBezTo>
                  <a:cubicBezTo>
                    <a:pt x="6037" y="5870"/>
                    <a:pt x="5930" y="5822"/>
                    <a:pt x="5930" y="5763"/>
                  </a:cubicBezTo>
                  <a:cubicBezTo>
                    <a:pt x="5918" y="5691"/>
                    <a:pt x="6001" y="5632"/>
                    <a:pt x="6061" y="5727"/>
                  </a:cubicBezTo>
                  <a:cubicBezTo>
                    <a:pt x="6061" y="5727"/>
                    <a:pt x="6061" y="5715"/>
                    <a:pt x="6061" y="5703"/>
                  </a:cubicBezTo>
                  <a:cubicBezTo>
                    <a:pt x="6061" y="5668"/>
                    <a:pt x="6049" y="5632"/>
                    <a:pt x="6025" y="5596"/>
                  </a:cubicBezTo>
                  <a:cubicBezTo>
                    <a:pt x="5965" y="5549"/>
                    <a:pt x="5894" y="5549"/>
                    <a:pt x="5834" y="5596"/>
                  </a:cubicBezTo>
                  <a:cubicBezTo>
                    <a:pt x="5822" y="5608"/>
                    <a:pt x="5811" y="5620"/>
                    <a:pt x="5811" y="5632"/>
                  </a:cubicBezTo>
                  <a:lnTo>
                    <a:pt x="5811" y="5644"/>
                  </a:lnTo>
                  <a:cubicBezTo>
                    <a:pt x="5787" y="5668"/>
                    <a:pt x="5775" y="5715"/>
                    <a:pt x="5787" y="5751"/>
                  </a:cubicBezTo>
                  <a:cubicBezTo>
                    <a:pt x="5525" y="5572"/>
                    <a:pt x="5322" y="5334"/>
                    <a:pt x="5191" y="5049"/>
                  </a:cubicBezTo>
                  <a:cubicBezTo>
                    <a:pt x="5668" y="5822"/>
                    <a:pt x="6084" y="5001"/>
                    <a:pt x="6465" y="5382"/>
                  </a:cubicBezTo>
                  <a:cubicBezTo>
                    <a:pt x="6453" y="5370"/>
                    <a:pt x="6442" y="5358"/>
                    <a:pt x="6430" y="5346"/>
                  </a:cubicBezTo>
                  <a:cubicBezTo>
                    <a:pt x="6442" y="5358"/>
                    <a:pt x="6453" y="5370"/>
                    <a:pt x="6465" y="5382"/>
                  </a:cubicBezTo>
                  <a:cubicBezTo>
                    <a:pt x="6346" y="5156"/>
                    <a:pt x="6227" y="5037"/>
                    <a:pt x="6108" y="5001"/>
                  </a:cubicBezTo>
                  <a:cubicBezTo>
                    <a:pt x="5811" y="4906"/>
                    <a:pt x="5691" y="5180"/>
                    <a:pt x="5549" y="5168"/>
                  </a:cubicBezTo>
                  <a:cubicBezTo>
                    <a:pt x="5656" y="5025"/>
                    <a:pt x="5608" y="4929"/>
                    <a:pt x="5477" y="4870"/>
                  </a:cubicBezTo>
                  <a:cubicBezTo>
                    <a:pt x="5489" y="5049"/>
                    <a:pt x="5322" y="5072"/>
                    <a:pt x="5227" y="4977"/>
                  </a:cubicBezTo>
                  <a:cubicBezTo>
                    <a:pt x="5084" y="4822"/>
                    <a:pt x="5060" y="4489"/>
                    <a:pt x="4656" y="4406"/>
                  </a:cubicBezTo>
                  <a:cubicBezTo>
                    <a:pt x="4596" y="4370"/>
                    <a:pt x="4537" y="4334"/>
                    <a:pt x="4477" y="4298"/>
                  </a:cubicBezTo>
                  <a:cubicBezTo>
                    <a:pt x="4537" y="4322"/>
                    <a:pt x="4608" y="4334"/>
                    <a:pt x="4679" y="4346"/>
                  </a:cubicBezTo>
                  <a:cubicBezTo>
                    <a:pt x="5013" y="4584"/>
                    <a:pt x="5275" y="4358"/>
                    <a:pt x="5489" y="4346"/>
                  </a:cubicBezTo>
                  <a:cubicBezTo>
                    <a:pt x="5620" y="4346"/>
                    <a:pt x="5727" y="4477"/>
                    <a:pt x="5584" y="4596"/>
                  </a:cubicBezTo>
                  <a:cubicBezTo>
                    <a:pt x="5727" y="4656"/>
                    <a:pt x="5822" y="4608"/>
                    <a:pt x="5846" y="4429"/>
                  </a:cubicBezTo>
                  <a:cubicBezTo>
                    <a:pt x="5953" y="4537"/>
                    <a:pt x="5846" y="4822"/>
                    <a:pt x="6132" y="4953"/>
                  </a:cubicBezTo>
                  <a:cubicBezTo>
                    <a:pt x="6239" y="5013"/>
                    <a:pt x="6394" y="5013"/>
                    <a:pt x="6644" y="4941"/>
                  </a:cubicBezTo>
                  <a:lnTo>
                    <a:pt x="6644" y="4941"/>
                  </a:lnTo>
                  <a:cubicBezTo>
                    <a:pt x="6108" y="4929"/>
                    <a:pt x="6394" y="4060"/>
                    <a:pt x="5513" y="4263"/>
                  </a:cubicBezTo>
                  <a:lnTo>
                    <a:pt x="5513" y="4263"/>
                  </a:lnTo>
                  <a:cubicBezTo>
                    <a:pt x="5811" y="4168"/>
                    <a:pt x="6120" y="4144"/>
                    <a:pt x="6430" y="4203"/>
                  </a:cubicBezTo>
                  <a:cubicBezTo>
                    <a:pt x="6406" y="4215"/>
                    <a:pt x="6382" y="4251"/>
                    <a:pt x="6370" y="4287"/>
                  </a:cubicBezTo>
                  <a:lnTo>
                    <a:pt x="6370" y="4298"/>
                  </a:lnTo>
                  <a:cubicBezTo>
                    <a:pt x="6370" y="4310"/>
                    <a:pt x="6370" y="4322"/>
                    <a:pt x="6370" y="4334"/>
                  </a:cubicBezTo>
                  <a:cubicBezTo>
                    <a:pt x="6382" y="4477"/>
                    <a:pt x="6561" y="4525"/>
                    <a:pt x="6620" y="4394"/>
                  </a:cubicBezTo>
                  <a:cubicBezTo>
                    <a:pt x="6513" y="4429"/>
                    <a:pt x="6501" y="4322"/>
                    <a:pt x="6549" y="4287"/>
                  </a:cubicBezTo>
                  <a:cubicBezTo>
                    <a:pt x="6596" y="4251"/>
                    <a:pt x="6704" y="4287"/>
                    <a:pt x="6751" y="4322"/>
                  </a:cubicBezTo>
                  <a:cubicBezTo>
                    <a:pt x="6775" y="4358"/>
                    <a:pt x="6799" y="4406"/>
                    <a:pt x="6799" y="4453"/>
                  </a:cubicBezTo>
                  <a:cubicBezTo>
                    <a:pt x="6799" y="4572"/>
                    <a:pt x="6727" y="4775"/>
                    <a:pt x="6489" y="4668"/>
                  </a:cubicBezTo>
                  <a:cubicBezTo>
                    <a:pt x="6561" y="4929"/>
                    <a:pt x="6906" y="4882"/>
                    <a:pt x="7037" y="4691"/>
                  </a:cubicBezTo>
                  <a:cubicBezTo>
                    <a:pt x="7132" y="4834"/>
                    <a:pt x="7239" y="4775"/>
                    <a:pt x="7251" y="5001"/>
                  </a:cubicBezTo>
                  <a:cubicBezTo>
                    <a:pt x="7454" y="4584"/>
                    <a:pt x="7204" y="4501"/>
                    <a:pt x="7144" y="4334"/>
                  </a:cubicBezTo>
                  <a:lnTo>
                    <a:pt x="7144" y="4334"/>
                  </a:lnTo>
                  <a:cubicBezTo>
                    <a:pt x="7311" y="4668"/>
                    <a:pt x="7585" y="4548"/>
                    <a:pt x="7799" y="4751"/>
                  </a:cubicBezTo>
                  <a:cubicBezTo>
                    <a:pt x="7775" y="4346"/>
                    <a:pt x="7477" y="4358"/>
                    <a:pt x="7263" y="4263"/>
                  </a:cubicBezTo>
                  <a:lnTo>
                    <a:pt x="7263" y="4263"/>
                  </a:lnTo>
                  <a:cubicBezTo>
                    <a:pt x="7799" y="4489"/>
                    <a:pt x="7930" y="4179"/>
                    <a:pt x="8275" y="4156"/>
                  </a:cubicBezTo>
                  <a:cubicBezTo>
                    <a:pt x="7930" y="4120"/>
                    <a:pt x="7799" y="3822"/>
                    <a:pt x="7263" y="4048"/>
                  </a:cubicBezTo>
                  <a:lnTo>
                    <a:pt x="7263" y="4048"/>
                  </a:lnTo>
                  <a:cubicBezTo>
                    <a:pt x="7477" y="3953"/>
                    <a:pt x="7775" y="3965"/>
                    <a:pt x="7799" y="3548"/>
                  </a:cubicBezTo>
                  <a:cubicBezTo>
                    <a:pt x="7585" y="3751"/>
                    <a:pt x="7311" y="3632"/>
                    <a:pt x="7144" y="3977"/>
                  </a:cubicBezTo>
                  <a:lnTo>
                    <a:pt x="7144" y="3977"/>
                  </a:lnTo>
                  <a:cubicBezTo>
                    <a:pt x="7204" y="3810"/>
                    <a:pt x="7454" y="3727"/>
                    <a:pt x="7251" y="3310"/>
                  </a:cubicBezTo>
                  <a:cubicBezTo>
                    <a:pt x="7239" y="3536"/>
                    <a:pt x="7132" y="3477"/>
                    <a:pt x="7037" y="3620"/>
                  </a:cubicBezTo>
                  <a:cubicBezTo>
                    <a:pt x="6906" y="3429"/>
                    <a:pt x="6561" y="3382"/>
                    <a:pt x="6489" y="3644"/>
                  </a:cubicBezTo>
                  <a:cubicBezTo>
                    <a:pt x="6727" y="3536"/>
                    <a:pt x="6799" y="3739"/>
                    <a:pt x="6799" y="3858"/>
                  </a:cubicBezTo>
                  <a:cubicBezTo>
                    <a:pt x="6799" y="3906"/>
                    <a:pt x="6775" y="3953"/>
                    <a:pt x="6751" y="3989"/>
                  </a:cubicBezTo>
                  <a:cubicBezTo>
                    <a:pt x="6704" y="4025"/>
                    <a:pt x="6596" y="4060"/>
                    <a:pt x="6549" y="4025"/>
                  </a:cubicBezTo>
                  <a:cubicBezTo>
                    <a:pt x="6501" y="3977"/>
                    <a:pt x="6513" y="3870"/>
                    <a:pt x="6620" y="3906"/>
                  </a:cubicBezTo>
                  <a:cubicBezTo>
                    <a:pt x="6620" y="3894"/>
                    <a:pt x="6608" y="3882"/>
                    <a:pt x="6596" y="3870"/>
                  </a:cubicBezTo>
                  <a:cubicBezTo>
                    <a:pt x="6537" y="3822"/>
                    <a:pt x="6465" y="3822"/>
                    <a:pt x="6418" y="3870"/>
                  </a:cubicBezTo>
                  <a:cubicBezTo>
                    <a:pt x="6394" y="3894"/>
                    <a:pt x="6370" y="3929"/>
                    <a:pt x="6370" y="3965"/>
                  </a:cubicBezTo>
                  <a:cubicBezTo>
                    <a:pt x="6370" y="3977"/>
                    <a:pt x="6370" y="3989"/>
                    <a:pt x="6370" y="4013"/>
                  </a:cubicBezTo>
                  <a:lnTo>
                    <a:pt x="6370" y="4013"/>
                  </a:lnTo>
                  <a:cubicBezTo>
                    <a:pt x="6382" y="4048"/>
                    <a:pt x="6406" y="4084"/>
                    <a:pt x="6430" y="4108"/>
                  </a:cubicBezTo>
                  <a:cubicBezTo>
                    <a:pt x="6132" y="4168"/>
                    <a:pt x="5811" y="4144"/>
                    <a:pt x="5513" y="4037"/>
                  </a:cubicBezTo>
                  <a:cubicBezTo>
                    <a:pt x="6406" y="4239"/>
                    <a:pt x="6108" y="3370"/>
                    <a:pt x="6656" y="3370"/>
                  </a:cubicBezTo>
                  <a:lnTo>
                    <a:pt x="6596" y="3370"/>
                  </a:lnTo>
                  <a:cubicBezTo>
                    <a:pt x="6620" y="3358"/>
                    <a:pt x="6632" y="3358"/>
                    <a:pt x="6656" y="3370"/>
                  </a:cubicBezTo>
                  <a:cubicBezTo>
                    <a:pt x="6406" y="3298"/>
                    <a:pt x="6239" y="3298"/>
                    <a:pt x="6132" y="3346"/>
                  </a:cubicBezTo>
                  <a:cubicBezTo>
                    <a:pt x="5858" y="3489"/>
                    <a:pt x="5965" y="3775"/>
                    <a:pt x="5858" y="3870"/>
                  </a:cubicBezTo>
                  <a:cubicBezTo>
                    <a:pt x="5834" y="3691"/>
                    <a:pt x="5727" y="3656"/>
                    <a:pt x="5596" y="3715"/>
                  </a:cubicBezTo>
                  <a:cubicBezTo>
                    <a:pt x="5727" y="3822"/>
                    <a:pt x="5632" y="3965"/>
                    <a:pt x="5489" y="3965"/>
                  </a:cubicBezTo>
                  <a:cubicBezTo>
                    <a:pt x="5287" y="3953"/>
                    <a:pt x="5025" y="3727"/>
                    <a:pt x="4679" y="3965"/>
                  </a:cubicBezTo>
                  <a:cubicBezTo>
                    <a:pt x="4620" y="3965"/>
                    <a:pt x="4548" y="3989"/>
                    <a:pt x="4489" y="4001"/>
                  </a:cubicBezTo>
                  <a:cubicBezTo>
                    <a:pt x="4548" y="3977"/>
                    <a:pt x="4596" y="3941"/>
                    <a:pt x="4656" y="3894"/>
                  </a:cubicBezTo>
                  <a:cubicBezTo>
                    <a:pt x="5060" y="3822"/>
                    <a:pt x="5096" y="3477"/>
                    <a:pt x="5227" y="3334"/>
                  </a:cubicBezTo>
                  <a:cubicBezTo>
                    <a:pt x="5322" y="3227"/>
                    <a:pt x="5501" y="3251"/>
                    <a:pt x="5477" y="3429"/>
                  </a:cubicBezTo>
                  <a:cubicBezTo>
                    <a:pt x="5620" y="3382"/>
                    <a:pt x="5656" y="3286"/>
                    <a:pt x="5549" y="3132"/>
                  </a:cubicBezTo>
                  <a:cubicBezTo>
                    <a:pt x="5703" y="3120"/>
                    <a:pt x="5834" y="3406"/>
                    <a:pt x="6120" y="3298"/>
                  </a:cubicBezTo>
                  <a:cubicBezTo>
                    <a:pt x="6239" y="3263"/>
                    <a:pt x="6346" y="3155"/>
                    <a:pt x="6477" y="2929"/>
                  </a:cubicBezTo>
                  <a:lnTo>
                    <a:pt x="6477" y="2929"/>
                  </a:lnTo>
                  <a:cubicBezTo>
                    <a:pt x="6084" y="3298"/>
                    <a:pt x="5680" y="2477"/>
                    <a:pt x="5203" y="3251"/>
                  </a:cubicBezTo>
                  <a:lnTo>
                    <a:pt x="5203" y="3251"/>
                  </a:lnTo>
                  <a:cubicBezTo>
                    <a:pt x="5334" y="2965"/>
                    <a:pt x="5537" y="2727"/>
                    <a:pt x="5799" y="2548"/>
                  </a:cubicBezTo>
                  <a:cubicBezTo>
                    <a:pt x="5787" y="2596"/>
                    <a:pt x="5799" y="2632"/>
                    <a:pt x="5811" y="2655"/>
                  </a:cubicBezTo>
                  <a:lnTo>
                    <a:pt x="5811" y="2667"/>
                  </a:lnTo>
                  <a:cubicBezTo>
                    <a:pt x="5822" y="2679"/>
                    <a:pt x="5834" y="2691"/>
                    <a:pt x="5846" y="2703"/>
                  </a:cubicBezTo>
                  <a:cubicBezTo>
                    <a:pt x="5942" y="2786"/>
                    <a:pt x="6096" y="2691"/>
                    <a:pt x="6061" y="2560"/>
                  </a:cubicBezTo>
                  <a:cubicBezTo>
                    <a:pt x="6013" y="2667"/>
                    <a:pt x="5918" y="2596"/>
                    <a:pt x="5930" y="2536"/>
                  </a:cubicBezTo>
                  <a:cubicBezTo>
                    <a:pt x="5942" y="2465"/>
                    <a:pt x="6037" y="2429"/>
                    <a:pt x="6096" y="2429"/>
                  </a:cubicBezTo>
                  <a:cubicBezTo>
                    <a:pt x="6144" y="2429"/>
                    <a:pt x="6192" y="2441"/>
                    <a:pt x="6227" y="2477"/>
                  </a:cubicBezTo>
                  <a:cubicBezTo>
                    <a:pt x="6311" y="2560"/>
                    <a:pt x="6406" y="2751"/>
                    <a:pt x="6156" y="2846"/>
                  </a:cubicBezTo>
                  <a:cubicBezTo>
                    <a:pt x="6394" y="2977"/>
                    <a:pt x="6608" y="2703"/>
                    <a:pt x="6561" y="2477"/>
                  </a:cubicBezTo>
                  <a:cubicBezTo>
                    <a:pt x="6727" y="2513"/>
                    <a:pt x="6763" y="2393"/>
                    <a:pt x="6930" y="2536"/>
                  </a:cubicBezTo>
                  <a:cubicBezTo>
                    <a:pt x="6787" y="2108"/>
                    <a:pt x="6549" y="2227"/>
                    <a:pt x="6382" y="2155"/>
                  </a:cubicBezTo>
                  <a:lnTo>
                    <a:pt x="6382" y="2155"/>
                  </a:lnTo>
                  <a:cubicBezTo>
                    <a:pt x="6739" y="2263"/>
                    <a:pt x="6846" y="2001"/>
                    <a:pt x="7144" y="1977"/>
                  </a:cubicBezTo>
                  <a:cubicBezTo>
                    <a:pt x="6834" y="1715"/>
                    <a:pt x="6632" y="1929"/>
                    <a:pt x="6418" y="2012"/>
                  </a:cubicBezTo>
                  <a:lnTo>
                    <a:pt x="6418" y="2012"/>
                  </a:lnTo>
                  <a:cubicBezTo>
                    <a:pt x="6965" y="1786"/>
                    <a:pt x="6834" y="1489"/>
                    <a:pt x="7061" y="1227"/>
                  </a:cubicBezTo>
                  <a:cubicBezTo>
                    <a:pt x="6799" y="1441"/>
                    <a:pt x="6489" y="1322"/>
                    <a:pt x="6275" y="1858"/>
                  </a:cubicBezTo>
                  <a:lnTo>
                    <a:pt x="6275" y="1858"/>
                  </a:lnTo>
                  <a:cubicBezTo>
                    <a:pt x="6358" y="1643"/>
                    <a:pt x="6573" y="1441"/>
                    <a:pt x="6299" y="1131"/>
                  </a:cubicBezTo>
                  <a:cubicBezTo>
                    <a:pt x="6287" y="1429"/>
                    <a:pt x="6013" y="1536"/>
                    <a:pt x="6132" y="1893"/>
                  </a:cubicBezTo>
                  <a:lnTo>
                    <a:pt x="6132" y="1893"/>
                  </a:lnTo>
                  <a:cubicBezTo>
                    <a:pt x="6061" y="1739"/>
                    <a:pt x="6180" y="1501"/>
                    <a:pt x="5739" y="1346"/>
                  </a:cubicBezTo>
                  <a:cubicBezTo>
                    <a:pt x="5894" y="1512"/>
                    <a:pt x="5775" y="1548"/>
                    <a:pt x="5811" y="1715"/>
                  </a:cubicBezTo>
                  <a:cubicBezTo>
                    <a:pt x="5584" y="1667"/>
                    <a:pt x="5299" y="1882"/>
                    <a:pt x="5430" y="2120"/>
                  </a:cubicBezTo>
                  <a:cubicBezTo>
                    <a:pt x="5477" y="1941"/>
                    <a:pt x="5703" y="1905"/>
                    <a:pt x="5811" y="2060"/>
                  </a:cubicBezTo>
                  <a:cubicBezTo>
                    <a:pt x="5834" y="2096"/>
                    <a:pt x="5858" y="2132"/>
                    <a:pt x="5858" y="2179"/>
                  </a:cubicBezTo>
                  <a:cubicBezTo>
                    <a:pt x="5858" y="2239"/>
                    <a:pt x="5811" y="2346"/>
                    <a:pt x="5751" y="2346"/>
                  </a:cubicBezTo>
                  <a:cubicBezTo>
                    <a:pt x="5680" y="2358"/>
                    <a:pt x="5620" y="2274"/>
                    <a:pt x="5715" y="2215"/>
                  </a:cubicBezTo>
                  <a:cubicBezTo>
                    <a:pt x="5584" y="2179"/>
                    <a:pt x="5489" y="2334"/>
                    <a:pt x="5584" y="2429"/>
                  </a:cubicBezTo>
                  <a:cubicBezTo>
                    <a:pt x="5596" y="2441"/>
                    <a:pt x="5608" y="2453"/>
                    <a:pt x="5620" y="2465"/>
                  </a:cubicBezTo>
                  <a:cubicBezTo>
                    <a:pt x="5644" y="2489"/>
                    <a:pt x="5680" y="2489"/>
                    <a:pt x="5727" y="2477"/>
                  </a:cubicBezTo>
                  <a:cubicBezTo>
                    <a:pt x="5549" y="2739"/>
                    <a:pt x="5310" y="2941"/>
                    <a:pt x="5025" y="3072"/>
                  </a:cubicBezTo>
                  <a:cubicBezTo>
                    <a:pt x="5799" y="2596"/>
                    <a:pt x="4977" y="2179"/>
                    <a:pt x="5358" y="1798"/>
                  </a:cubicBezTo>
                  <a:lnTo>
                    <a:pt x="5310" y="1834"/>
                  </a:lnTo>
                  <a:lnTo>
                    <a:pt x="5358" y="1798"/>
                  </a:lnTo>
                  <a:cubicBezTo>
                    <a:pt x="5132" y="1929"/>
                    <a:pt x="5013" y="2036"/>
                    <a:pt x="4977" y="2155"/>
                  </a:cubicBezTo>
                  <a:cubicBezTo>
                    <a:pt x="4882" y="2453"/>
                    <a:pt x="5156" y="2572"/>
                    <a:pt x="5144" y="2727"/>
                  </a:cubicBezTo>
                  <a:cubicBezTo>
                    <a:pt x="5001" y="2620"/>
                    <a:pt x="4906" y="2655"/>
                    <a:pt x="4846" y="2798"/>
                  </a:cubicBezTo>
                  <a:cubicBezTo>
                    <a:pt x="5025" y="2774"/>
                    <a:pt x="5049" y="2953"/>
                    <a:pt x="4953" y="3036"/>
                  </a:cubicBezTo>
                  <a:cubicBezTo>
                    <a:pt x="4799" y="3179"/>
                    <a:pt x="4465" y="3215"/>
                    <a:pt x="4382" y="3620"/>
                  </a:cubicBezTo>
                  <a:cubicBezTo>
                    <a:pt x="4346" y="3679"/>
                    <a:pt x="4310" y="3727"/>
                    <a:pt x="4275" y="3787"/>
                  </a:cubicBezTo>
                  <a:cubicBezTo>
                    <a:pt x="4298" y="3727"/>
                    <a:pt x="4310" y="3656"/>
                    <a:pt x="4322" y="3596"/>
                  </a:cubicBezTo>
                  <a:cubicBezTo>
                    <a:pt x="4548" y="3251"/>
                    <a:pt x="4334" y="3001"/>
                    <a:pt x="4322" y="2786"/>
                  </a:cubicBezTo>
                  <a:cubicBezTo>
                    <a:pt x="4322" y="2644"/>
                    <a:pt x="4453" y="2548"/>
                    <a:pt x="4572" y="2679"/>
                  </a:cubicBezTo>
                  <a:cubicBezTo>
                    <a:pt x="4632" y="2548"/>
                    <a:pt x="4584" y="2441"/>
                    <a:pt x="4418" y="2417"/>
                  </a:cubicBezTo>
                  <a:cubicBezTo>
                    <a:pt x="4513" y="2310"/>
                    <a:pt x="4799" y="2417"/>
                    <a:pt x="4941" y="2143"/>
                  </a:cubicBezTo>
                  <a:cubicBezTo>
                    <a:pt x="4989" y="2036"/>
                    <a:pt x="4989" y="1870"/>
                    <a:pt x="4929" y="1620"/>
                  </a:cubicBezTo>
                  <a:lnTo>
                    <a:pt x="4929" y="1620"/>
                  </a:lnTo>
                  <a:cubicBezTo>
                    <a:pt x="4929" y="2155"/>
                    <a:pt x="4048" y="1870"/>
                    <a:pt x="4251" y="2751"/>
                  </a:cubicBezTo>
                  <a:lnTo>
                    <a:pt x="4251" y="2751"/>
                  </a:lnTo>
                  <a:cubicBezTo>
                    <a:pt x="4144" y="2465"/>
                    <a:pt x="4120" y="2143"/>
                    <a:pt x="4179" y="1834"/>
                  </a:cubicBezTo>
                  <a:cubicBezTo>
                    <a:pt x="4203" y="1870"/>
                    <a:pt x="4239" y="1893"/>
                    <a:pt x="4275" y="1905"/>
                  </a:cubicBezTo>
                  <a:lnTo>
                    <a:pt x="4287" y="1905"/>
                  </a:lnTo>
                  <a:cubicBezTo>
                    <a:pt x="4298" y="1905"/>
                    <a:pt x="4310" y="1905"/>
                    <a:pt x="4322" y="1905"/>
                  </a:cubicBezTo>
                  <a:cubicBezTo>
                    <a:pt x="4465" y="1893"/>
                    <a:pt x="4501" y="1715"/>
                    <a:pt x="4382" y="1643"/>
                  </a:cubicBezTo>
                  <a:cubicBezTo>
                    <a:pt x="4418" y="1762"/>
                    <a:pt x="4310" y="1774"/>
                    <a:pt x="4275" y="1727"/>
                  </a:cubicBezTo>
                  <a:cubicBezTo>
                    <a:pt x="4227" y="1667"/>
                    <a:pt x="4275" y="1560"/>
                    <a:pt x="4310" y="1524"/>
                  </a:cubicBezTo>
                  <a:cubicBezTo>
                    <a:pt x="4346" y="1489"/>
                    <a:pt x="4382" y="1477"/>
                    <a:pt x="4429" y="1477"/>
                  </a:cubicBezTo>
                  <a:cubicBezTo>
                    <a:pt x="4560" y="1465"/>
                    <a:pt x="4751" y="1548"/>
                    <a:pt x="4656" y="1786"/>
                  </a:cubicBezTo>
                  <a:cubicBezTo>
                    <a:pt x="4906" y="1715"/>
                    <a:pt x="4870" y="1358"/>
                    <a:pt x="4668" y="1227"/>
                  </a:cubicBezTo>
                  <a:cubicBezTo>
                    <a:pt x="4822" y="1131"/>
                    <a:pt x="4763" y="1036"/>
                    <a:pt x="4977" y="1024"/>
                  </a:cubicBezTo>
                  <a:cubicBezTo>
                    <a:pt x="4572" y="822"/>
                    <a:pt x="4477" y="1072"/>
                    <a:pt x="4322" y="1131"/>
                  </a:cubicBezTo>
                  <a:lnTo>
                    <a:pt x="4322" y="1131"/>
                  </a:lnTo>
                  <a:cubicBezTo>
                    <a:pt x="4656" y="953"/>
                    <a:pt x="4537" y="679"/>
                    <a:pt x="4739" y="465"/>
                  </a:cubicBezTo>
                  <a:cubicBezTo>
                    <a:pt x="4334" y="500"/>
                    <a:pt x="4334" y="798"/>
                    <a:pt x="4239" y="1000"/>
                  </a:cubicBezTo>
                  <a:lnTo>
                    <a:pt x="4239" y="1000"/>
                  </a:lnTo>
                  <a:cubicBezTo>
                    <a:pt x="4477" y="465"/>
                    <a:pt x="4167" y="334"/>
                    <a:pt x="4144" y="0"/>
                  </a:cubicBezTo>
                  <a:cubicBezTo>
                    <a:pt x="4108" y="334"/>
                    <a:pt x="3798" y="465"/>
                    <a:pt x="4037" y="1000"/>
                  </a:cubicBezTo>
                  <a:lnTo>
                    <a:pt x="4037" y="1000"/>
                  </a:lnTo>
                  <a:cubicBezTo>
                    <a:pt x="3929" y="798"/>
                    <a:pt x="3953" y="500"/>
                    <a:pt x="3536" y="465"/>
                  </a:cubicBezTo>
                  <a:cubicBezTo>
                    <a:pt x="3739" y="691"/>
                    <a:pt x="3620" y="953"/>
                    <a:pt x="3965" y="1131"/>
                  </a:cubicBezTo>
                  <a:lnTo>
                    <a:pt x="3965" y="1131"/>
                  </a:lnTo>
                  <a:cubicBezTo>
                    <a:pt x="3798" y="1072"/>
                    <a:pt x="3703" y="822"/>
                    <a:pt x="3298" y="1024"/>
                  </a:cubicBezTo>
                  <a:cubicBezTo>
                    <a:pt x="3513" y="1036"/>
                    <a:pt x="3465" y="1131"/>
                    <a:pt x="3608" y="1227"/>
                  </a:cubicBezTo>
                  <a:cubicBezTo>
                    <a:pt x="3405" y="1358"/>
                    <a:pt x="3370" y="1715"/>
                    <a:pt x="3620" y="1786"/>
                  </a:cubicBezTo>
                  <a:cubicBezTo>
                    <a:pt x="3525" y="1548"/>
                    <a:pt x="3715" y="1465"/>
                    <a:pt x="3846" y="1477"/>
                  </a:cubicBezTo>
                  <a:cubicBezTo>
                    <a:pt x="3894" y="1477"/>
                    <a:pt x="3929" y="1489"/>
                    <a:pt x="3965" y="1524"/>
                  </a:cubicBezTo>
                  <a:cubicBezTo>
                    <a:pt x="4001" y="1560"/>
                    <a:pt x="4048" y="1679"/>
                    <a:pt x="4001" y="1727"/>
                  </a:cubicBezTo>
                  <a:cubicBezTo>
                    <a:pt x="3965" y="1774"/>
                    <a:pt x="3858" y="1762"/>
                    <a:pt x="3894" y="1643"/>
                  </a:cubicBezTo>
                  <a:cubicBezTo>
                    <a:pt x="3775" y="1715"/>
                    <a:pt x="3810" y="1893"/>
                    <a:pt x="3953" y="1905"/>
                  </a:cubicBezTo>
                  <a:cubicBezTo>
                    <a:pt x="3965" y="1905"/>
                    <a:pt x="3977" y="1905"/>
                    <a:pt x="3989" y="1905"/>
                  </a:cubicBezTo>
                  <a:lnTo>
                    <a:pt x="4001" y="1905"/>
                  </a:lnTo>
                  <a:cubicBezTo>
                    <a:pt x="4037" y="1893"/>
                    <a:pt x="4072" y="1870"/>
                    <a:pt x="4096" y="1834"/>
                  </a:cubicBezTo>
                  <a:cubicBezTo>
                    <a:pt x="4156" y="2143"/>
                    <a:pt x="4132" y="2465"/>
                    <a:pt x="4025" y="2751"/>
                  </a:cubicBezTo>
                  <a:cubicBezTo>
                    <a:pt x="4227" y="1870"/>
                    <a:pt x="3358" y="2155"/>
                    <a:pt x="3346" y="1620"/>
                  </a:cubicBezTo>
                  <a:lnTo>
                    <a:pt x="3346" y="1679"/>
                  </a:lnTo>
                  <a:lnTo>
                    <a:pt x="3346" y="1620"/>
                  </a:lnTo>
                  <a:cubicBezTo>
                    <a:pt x="3286" y="1870"/>
                    <a:pt x="3286" y="2024"/>
                    <a:pt x="3334" y="2132"/>
                  </a:cubicBezTo>
                  <a:cubicBezTo>
                    <a:pt x="3477" y="2417"/>
                    <a:pt x="3763" y="2310"/>
                    <a:pt x="3858" y="2417"/>
                  </a:cubicBezTo>
                  <a:cubicBezTo>
                    <a:pt x="3679" y="2441"/>
                    <a:pt x="3644" y="2536"/>
                    <a:pt x="3703" y="2679"/>
                  </a:cubicBezTo>
                  <a:cubicBezTo>
                    <a:pt x="3810" y="2536"/>
                    <a:pt x="3953" y="2644"/>
                    <a:pt x="3953" y="2774"/>
                  </a:cubicBezTo>
                  <a:cubicBezTo>
                    <a:pt x="3941" y="2989"/>
                    <a:pt x="3715" y="3251"/>
                    <a:pt x="3953" y="3584"/>
                  </a:cubicBezTo>
                  <a:cubicBezTo>
                    <a:pt x="3953" y="3656"/>
                    <a:pt x="3977" y="3727"/>
                    <a:pt x="3989" y="3787"/>
                  </a:cubicBezTo>
                  <a:cubicBezTo>
                    <a:pt x="3965" y="3727"/>
                    <a:pt x="3929" y="3667"/>
                    <a:pt x="3882" y="3620"/>
                  </a:cubicBezTo>
                  <a:cubicBezTo>
                    <a:pt x="3810" y="3203"/>
                    <a:pt x="3465" y="3179"/>
                    <a:pt x="3322" y="3036"/>
                  </a:cubicBezTo>
                  <a:cubicBezTo>
                    <a:pt x="3215" y="2941"/>
                    <a:pt x="3239" y="2774"/>
                    <a:pt x="3417" y="2786"/>
                  </a:cubicBezTo>
                  <a:cubicBezTo>
                    <a:pt x="3370" y="2655"/>
                    <a:pt x="3275" y="2608"/>
                    <a:pt x="3120" y="2715"/>
                  </a:cubicBezTo>
                  <a:cubicBezTo>
                    <a:pt x="3108" y="2572"/>
                    <a:pt x="3394" y="2441"/>
                    <a:pt x="3286" y="2155"/>
                  </a:cubicBezTo>
                  <a:cubicBezTo>
                    <a:pt x="3215" y="1989"/>
                    <a:pt x="3084" y="1870"/>
                    <a:pt x="2917" y="1798"/>
                  </a:cubicBezTo>
                  <a:cubicBezTo>
                    <a:pt x="3286" y="2179"/>
                    <a:pt x="2465" y="2596"/>
                    <a:pt x="3251" y="3072"/>
                  </a:cubicBezTo>
                  <a:cubicBezTo>
                    <a:pt x="2965" y="2941"/>
                    <a:pt x="2727" y="2739"/>
                    <a:pt x="2548" y="2477"/>
                  </a:cubicBezTo>
                  <a:cubicBezTo>
                    <a:pt x="2584" y="2489"/>
                    <a:pt x="2620" y="2477"/>
                    <a:pt x="2655" y="2465"/>
                  </a:cubicBezTo>
                  <a:cubicBezTo>
                    <a:pt x="2655" y="2465"/>
                    <a:pt x="2655" y="2465"/>
                    <a:pt x="2655" y="2465"/>
                  </a:cubicBezTo>
                  <a:cubicBezTo>
                    <a:pt x="2667" y="2453"/>
                    <a:pt x="2679" y="2441"/>
                    <a:pt x="2691" y="2429"/>
                  </a:cubicBezTo>
                  <a:cubicBezTo>
                    <a:pt x="2774" y="2346"/>
                    <a:pt x="2703" y="2191"/>
                    <a:pt x="2584" y="2203"/>
                  </a:cubicBezTo>
                  <a:cubicBezTo>
                    <a:pt x="2572" y="2203"/>
                    <a:pt x="2560" y="2203"/>
                    <a:pt x="2560" y="2203"/>
                  </a:cubicBezTo>
                  <a:cubicBezTo>
                    <a:pt x="2655" y="2263"/>
                    <a:pt x="2596" y="2358"/>
                    <a:pt x="2524" y="2346"/>
                  </a:cubicBezTo>
                  <a:cubicBezTo>
                    <a:pt x="2465" y="2322"/>
                    <a:pt x="2417" y="2227"/>
                    <a:pt x="2417" y="2167"/>
                  </a:cubicBezTo>
                  <a:cubicBezTo>
                    <a:pt x="2417" y="2132"/>
                    <a:pt x="2441" y="2084"/>
                    <a:pt x="2465" y="2048"/>
                  </a:cubicBezTo>
                  <a:cubicBezTo>
                    <a:pt x="2572" y="1893"/>
                    <a:pt x="2798" y="1929"/>
                    <a:pt x="2846" y="2108"/>
                  </a:cubicBezTo>
                  <a:cubicBezTo>
                    <a:pt x="2977" y="1882"/>
                    <a:pt x="2691" y="1667"/>
                    <a:pt x="2465" y="1715"/>
                  </a:cubicBezTo>
                  <a:cubicBezTo>
                    <a:pt x="2501" y="1536"/>
                    <a:pt x="2393" y="1512"/>
                    <a:pt x="2536" y="1334"/>
                  </a:cubicBezTo>
                  <a:cubicBezTo>
                    <a:pt x="2096" y="1489"/>
                    <a:pt x="2215" y="1727"/>
                    <a:pt x="2143" y="1893"/>
                  </a:cubicBezTo>
                  <a:lnTo>
                    <a:pt x="2143" y="1893"/>
                  </a:lnTo>
                  <a:cubicBezTo>
                    <a:pt x="2262" y="1524"/>
                    <a:pt x="1989" y="1417"/>
                    <a:pt x="1977" y="1120"/>
                  </a:cubicBezTo>
                  <a:cubicBezTo>
                    <a:pt x="1703" y="1441"/>
                    <a:pt x="1917" y="1631"/>
                    <a:pt x="2001" y="1858"/>
                  </a:cubicBezTo>
                  <a:lnTo>
                    <a:pt x="2001" y="1858"/>
                  </a:lnTo>
                  <a:cubicBezTo>
                    <a:pt x="1786" y="1310"/>
                    <a:pt x="1477" y="1429"/>
                    <a:pt x="1215" y="1215"/>
                  </a:cubicBezTo>
                  <a:cubicBezTo>
                    <a:pt x="1441" y="1477"/>
                    <a:pt x="1310" y="1786"/>
                    <a:pt x="1858" y="2001"/>
                  </a:cubicBezTo>
                  <a:lnTo>
                    <a:pt x="1858" y="2001"/>
                  </a:lnTo>
                  <a:cubicBezTo>
                    <a:pt x="1631" y="1917"/>
                    <a:pt x="1441" y="1703"/>
                    <a:pt x="1119" y="1977"/>
                  </a:cubicBezTo>
                  <a:cubicBezTo>
                    <a:pt x="1417" y="1989"/>
                    <a:pt x="1524" y="2263"/>
                    <a:pt x="1893" y="2143"/>
                  </a:cubicBezTo>
                  <a:lnTo>
                    <a:pt x="1893" y="2143"/>
                  </a:lnTo>
                  <a:cubicBezTo>
                    <a:pt x="1727" y="2215"/>
                    <a:pt x="1500" y="2096"/>
                    <a:pt x="1346" y="2536"/>
                  </a:cubicBezTo>
                  <a:cubicBezTo>
                    <a:pt x="1512" y="2382"/>
                    <a:pt x="1548" y="2501"/>
                    <a:pt x="1715" y="2465"/>
                  </a:cubicBezTo>
                  <a:cubicBezTo>
                    <a:pt x="1667" y="2691"/>
                    <a:pt x="1881" y="2977"/>
                    <a:pt x="2120" y="2846"/>
                  </a:cubicBezTo>
                  <a:cubicBezTo>
                    <a:pt x="1870" y="2751"/>
                    <a:pt x="1965" y="2548"/>
                    <a:pt x="2048" y="2465"/>
                  </a:cubicBezTo>
                  <a:cubicBezTo>
                    <a:pt x="2084" y="2441"/>
                    <a:pt x="2132" y="2417"/>
                    <a:pt x="2179" y="2417"/>
                  </a:cubicBezTo>
                  <a:cubicBezTo>
                    <a:pt x="2227" y="2417"/>
                    <a:pt x="2334" y="2465"/>
                    <a:pt x="2346" y="2524"/>
                  </a:cubicBezTo>
                  <a:cubicBezTo>
                    <a:pt x="2346" y="2596"/>
                    <a:pt x="2262" y="2655"/>
                    <a:pt x="2215" y="2560"/>
                  </a:cubicBezTo>
                  <a:cubicBezTo>
                    <a:pt x="2167" y="2691"/>
                    <a:pt x="2334" y="2786"/>
                    <a:pt x="2429" y="2691"/>
                  </a:cubicBezTo>
                  <a:lnTo>
                    <a:pt x="2465" y="2655"/>
                  </a:lnTo>
                  <a:lnTo>
                    <a:pt x="2465" y="2655"/>
                  </a:lnTo>
                  <a:cubicBezTo>
                    <a:pt x="2477" y="2620"/>
                    <a:pt x="2489" y="2584"/>
                    <a:pt x="2477" y="2548"/>
                  </a:cubicBezTo>
                  <a:cubicBezTo>
                    <a:pt x="2739" y="2727"/>
                    <a:pt x="2941" y="2965"/>
                    <a:pt x="3072" y="3239"/>
                  </a:cubicBezTo>
                  <a:cubicBezTo>
                    <a:pt x="2596" y="2465"/>
                    <a:pt x="2179" y="3286"/>
                    <a:pt x="1798" y="2917"/>
                  </a:cubicBezTo>
                  <a:cubicBezTo>
                    <a:pt x="1917" y="3144"/>
                    <a:pt x="2036" y="3251"/>
                    <a:pt x="2155" y="3286"/>
                  </a:cubicBezTo>
                  <a:cubicBezTo>
                    <a:pt x="2453" y="3394"/>
                    <a:pt x="2572" y="3108"/>
                    <a:pt x="2715" y="3120"/>
                  </a:cubicBezTo>
                  <a:cubicBezTo>
                    <a:pt x="2608" y="3263"/>
                    <a:pt x="2655" y="3370"/>
                    <a:pt x="2786" y="3417"/>
                  </a:cubicBezTo>
                  <a:cubicBezTo>
                    <a:pt x="2774" y="3239"/>
                    <a:pt x="2941" y="3215"/>
                    <a:pt x="3036" y="3322"/>
                  </a:cubicBezTo>
                  <a:cubicBezTo>
                    <a:pt x="3179" y="3465"/>
                    <a:pt x="3215" y="3810"/>
                    <a:pt x="3620" y="3882"/>
                  </a:cubicBezTo>
                  <a:cubicBezTo>
                    <a:pt x="3667" y="3929"/>
                    <a:pt x="3727" y="3965"/>
                    <a:pt x="3786" y="3989"/>
                  </a:cubicBezTo>
                  <a:cubicBezTo>
                    <a:pt x="3727" y="3977"/>
                    <a:pt x="3656" y="3953"/>
                    <a:pt x="3584" y="3953"/>
                  </a:cubicBezTo>
                  <a:cubicBezTo>
                    <a:pt x="3251" y="3715"/>
                    <a:pt x="2989" y="3929"/>
                    <a:pt x="2774" y="3953"/>
                  </a:cubicBezTo>
                  <a:cubicBezTo>
                    <a:pt x="2643" y="3953"/>
                    <a:pt x="2536" y="3810"/>
                    <a:pt x="2679" y="3703"/>
                  </a:cubicBezTo>
                  <a:cubicBezTo>
                    <a:pt x="2536" y="3644"/>
                    <a:pt x="2441" y="3679"/>
                    <a:pt x="2417" y="3858"/>
                  </a:cubicBezTo>
                  <a:cubicBezTo>
                    <a:pt x="2310" y="3763"/>
                    <a:pt x="2417" y="3477"/>
                    <a:pt x="2132" y="3334"/>
                  </a:cubicBezTo>
                  <a:cubicBezTo>
                    <a:pt x="2024" y="3286"/>
                    <a:pt x="1870" y="3286"/>
                    <a:pt x="1620" y="3358"/>
                  </a:cubicBezTo>
                  <a:lnTo>
                    <a:pt x="1620" y="3358"/>
                  </a:lnTo>
                  <a:cubicBezTo>
                    <a:pt x="2155" y="3358"/>
                    <a:pt x="1870" y="4227"/>
                    <a:pt x="2751" y="4025"/>
                  </a:cubicBezTo>
                  <a:cubicBezTo>
                    <a:pt x="2465" y="4132"/>
                    <a:pt x="2143" y="4156"/>
                    <a:pt x="1834" y="4096"/>
                  </a:cubicBezTo>
                  <a:cubicBezTo>
                    <a:pt x="1870" y="4072"/>
                    <a:pt x="1893" y="4037"/>
                    <a:pt x="1893" y="4001"/>
                  </a:cubicBezTo>
                  <a:lnTo>
                    <a:pt x="1893" y="4001"/>
                  </a:lnTo>
                  <a:cubicBezTo>
                    <a:pt x="1905" y="3977"/>
                    <a:pt x="1905" y="3965"/>
                    <a:pt x="1893" y="3953"/>
                  </a:cubicBezTo>
                  <a:cubicBezTo>
                    <a:pt x="1893" y="3822"/>
                    <a:pt x="1715" y="3775"/>
                    <a:pt x="1643" y="3894"/>
                  </a:cubicBezTo>
                  <a:cubicBezTo>
                    <a:pt x="1751" y="3858"/>
                    <a:pt x="1774" y="3965"/>
                    <a:pt x="1727" y="4001"/>
                  </a:cubicBezTo>
                  <a:cubicBezTo>
                    <a:pt x="1667" y="4048"/>
                    <a:pt x="1560" y="4001"/>
                    <a:pt x="1524" y="3965"/>
                  </a:cubicBezTo>
                  <a:cubicBezTo>
                    <a:pt x="1489" y="3929"/>
                    <a:pt x="1477" y="3894"/>
                    <a:pt x="1477" y="3846"/>
                  </a:cubicBezTo>
                  <a:cubicBezTo>
                    <a:pt x="1477" y="3715"/>
                    <a:pt x="1536" y="3525"/>
                    <a:pt x="1786" y="3620"/>
                  </a:cubicBezTo>
                  <a:cubicBezTo>
                    <a:pt x="1715" y="3370"/>
                    <a:pt x="1358" y="3406"/>
                    <a:pt x="1227" y="3608"/>
                  </a:cubicBezTo>
                  <a:cubicBezTo>
                    <a:pt x="1131" y="3453"/>
                    <a:pt x="1036" y="3513"/>
                    <a:pt x="1024" y="3298"/>
                  </a:cubicBezTo>
                  <a:cubicBezTo>
                    <a:pt x="822" y="3703"/>
                    <a:pt x="1060" y="3798"/>
                    <a:pt x="1131" y="3953"/>
                  </a:cubicBezTo>
                  <a:lnTo>
                    <a:pt x="1131" y="3953"/>
                  </a:lnTo>
                  <a:cubicBezTo>
                    <a:pt x="953" y="3620"/>
                    <a:pt x="679" y="3739"/>
                    <a:pt x="465" y="3536"/>
                  </a:cubicBezTo>
                  <a:cubicBezTo>
                    <a:pt x="500" y="3941"/>
                    <a:pt x="786" y="3929"/>
                    <a:pt x="1000" y="4037"/>
                  </a:cubicBezTo>
                  <a:lnTo>
                    <a:pt x="1000" y="4037"/>
                  </a:lnTo>
                  <a:cubicBezTo>
                    <a:pt x="477" y="3822"/>
                    <a:pt x="346" y="4132"/>
                    <a:pt x="0" y="4156"/>
                  </a:cubicBezTo>
                  <a:close/>
                  <a:moveTo>
                    <a:pt x="5501" y="4048"/>
                  </a:moveTo>
                  <a:close/>
                  <a:moveTo>
                    <a:pt x="4763" y="3965"/>
                  </a:moveTo>
                  <a:cubicBezTo>
                    <a:pt x="4870" y="3917"/>
                    <a:pt x="4989" y="3894"/>
                    <a:pt x="5096" y="3917"/>
                  </a:cubicBezTo>
                  <a:cubicBezTo>
                    <a:pt x="5275" y="4001"/>
                    <a:pt x="5453" y="4060"/>
                    <a:pt x="5644" y="4120"/>
                  </a:cubicBezTo>
                  <a:cubicBezTo>
                    <a:pt x="5715" y="4132"/>
                    <a:pt x="5787" y="4144"/>
                    <a:pt x="5870" y="4156"/>
                  </a:cubicBezTo>
                  <a:cubicBezTo>
                    <a:pt x="5799" y="4168"/>
                    <a:pt x="5715" y="4179"/>
                    <a:pt x="5644" y="4191"/>
                  </a:cubicBezTo>
                  <a:cubicBezTo>
                    <a:pt x="5453" y="4251"/>
                    <a:pt x="5275" y="4322"/>
                    <a:pt x="5096" y="4394"/>
                  </a:cubicBezTo>
                  <a:cubicBezTo>
                    <a:pt x="4989" y="4418"/>
                    <a:pt x="4870" y="4406"/>
                    <a:pt x="4763" y="4346"/>
                  </a:cubicBezTo>
                  <a:cubicBezTo>
                    <a:pt x="4941" y="4358"/>
                    <a:pt x="5096" y="4287"/>
                    <a:pt x="5215" y="4156"/>
                  </a:cubicBezTo>
                  <a:cubicBezTo>
                    <a:pt x="5096" y="4037"/>
                    <a:pt x="4941" y="3965"/>
                    <a:pt x="4763" y="3965"/>
                  </a:cubicBezTo>
                  <a:close/>
                  <a:moveTo>
                    <a:pt x="5180" y="5049"/>
                  </a:moveTo>
                  <a:close/>
                  <a:moveTo>
                    <a:pt x="4894" y="4941"/>
                  </a:moveTo>
                  <a:cubicBezTo>
                    <a:pt x="4906" y="4763"/>
                    <a:pt x="4834" y="4608"/>
                    <a:pt x="4715" y="4489"/>
                  </a:cubicBezTo>
                  <a:cubicBezTo>
                    <a:pt x="4822" y="4513"/>
                    <a:pt x="4918" y="4584"/>
                    <a:pt x="4977" y="4679"/>
                  </a:cubicBezTo>
                  <a:cubicBezTo>
                    <a:pt x="5049" y="4858"/>
                    <a:pt x="5132" y="5037"/>
                    <a:pt x="5227" y="5203"/>
                  </a:cubicBezTo>
                  <a:cubicBezTo>
                    <a:pt x="5263" y="5263"/>
                    <a:pt x="5310" y="5322"/>
                    <a:pt x="5358" y="5394"/>
                  </a:cubicBezTo>
                  <a:cubicBezTo>
                    <a:pt x="5299" y="5346"/>
                    <a:pt x="5239" y="5299"/>
                    <a:pt x="5168" y="5251"/>
                  </a:cubicBezTo>
                  <a:cubicBezTo>
                    <a:pt x="5001" y="5168"/>
                    <a:pt x="4822" y="5084"/>
                    <a:pt x="4644" y="5013"/>
                  </a:cubicBezTo>
                  <a:cubicBezTo>
                    <a:pt x="4548" y="4953"/>
                    <a:pt x="4477" y="4858"/>
                    <a:pt x="4441" y="4751"/>
                  </a:cubicBezTo>
                  <a:cubicBezTo>
                    <a:pt x="4560" y="4870"/>
                    <a:pt x="4727" y="4941"/>
                    <a:pt x="4894" y="4941"/>
                  </a:cubicBezTo>
                  <a:close/>
                  <a:moveTo>
                    <a:pt x="5013" y="3120"/>
                  </a:moveTo>
                  <a:close/>
                  <a:moveTo>
                    <a:pt x="4644" y="3310"/>
                  </a:moveTo>
                  <a:cubicBezTo>
                    <a:pt x="4822" y="3239"/>
                    <a:pt x="5001" y="3155"/>
                    <a:pt x="5168" y="3072"/>
                  </a:cubicBezTo>
                  <a:cubicBezTo>
                    <a:pt x="5239" y="3025"/>
                    <a:pt x="5299" y="2977"/>
                    <a:pt x="5358" y="2929"/>
                  </a:cubicBezTo>
                  <a:cubicBezTo>
                    <a:pt x="5310" y="3001"/>
                    <a:pt x="5263" y="3060"/>
                    <a:pt x="5227" y="3120"/>
                  </a:cubicBezTo>
                  <a:cubicBezTo>
                    <a:pt x="5132" y="3286"/>
                    <a:pt x="5049" y="3465"/>
                    <a:pt x="4977" y="3644"/>
                  </a:cubicBezTo>
                  <a:cubicBezTo>
                    <a:pt x="4918" y="3739"/>
                    <a:pt x="4822" y="3810"/>
                    <a:pt x="4715" y="3846"/>
                  </a:cubicBezTo>
                  <a:cubicBezTo>
                    <a:pt x="4834" y="3727"/>
                    <a:pt x="4906" y="3560"/>
                    <a:pt x="4894" y="3394"/>
                  </a:cubicBezTo>
                  <a:cubicBezTo>
                    <a:pt x="4727" y="3382"/>
                    <a:pt x="4560" y="3453"/>
                    <a:pt x="4453" y="3572"/>
                  </a:cubicBezTo>
                  <a:cubicBezTo>
                    <a:pt x="4477" y="3465"/>
                    <a:pt x="4548" y="3370"/>
                    <a:pt x="4644" y="3310"/>
                  </a:cubicBezTo>
                  <a:close/>
                  <a:moveTo>
                    <a:pt x="4239" y="5537"/>
                  </a:moveTo>
                  <a:close/>
                  <a:moveTo>
                    <a:pt x="4013" y="2798"/>
                  </a:moveTo>
                  <a:close/>
                  <a:moveTo>
                    <a:pt x="3941" y="3513"/>
                  </a:moveTo>
                  <a:cubicBezTo>
                    <a:pt x="3882" y="3417"/>
                    <a:pt x="3858" y="3298"/>
                    <a:pt x="3894" y="3191"/>
                  </a:cubicBezTo>
                  <a:cubicBezTo>
                    <a:pt x="3917" y="3036"/>
                    <a:pt x="4037" y="2905"/>
                    <a:pt x="4096" y="2644"/>
                  </a:cubicBezTo>
                  <a:cubicBezTo>
                    <a:pt x="4108" y="2572"/>
                    <a:pt x="4120" y="2489"/>
                    <a:pt x="4132" y="2417"/>
                  </a:cubicBezTo>
                  <a:cubicBezTo>
                    <a:pt x="4132" y="2489"/>
                    <a:pt x="4144" y="2572"/>
                    <a:pt x="4167" y="2644"/>
                  </a:cubicBezTo>
                  <a:cubicBezTo>
                    <a:pt x="4215" y="2834"/>
                    <a:pt x="4287" y="3013"/>
                    <a:pt x="4370" y="3191"/>
                  </a:cubicBezTo>
                  <a:cubicBezTo>
                    <a:pt x="4394" y="3298"/>
                    <a:pt x="4370" y="3417"/>
                    <a:pt x="4322" y="3513"/>
                  </a:cubicBezTo>
                  <a:cubicBezTo>
                    <a:pt x="4322" y="3346"/>
                    <a:pt x="4251" y="3179"/>
                    <a:pt x="4132" y="3072"/>
                  </a:cubicBezTo>
                  <a:cubicBezTo>
                    <a:pt x="4001" y="3179"/>
                    <a:pt x="3929" y="3346"/>
                    <a:pt x="3941" y="3513"/>
                  </a:cubicBezTo>
                  <a:close/>
                  <a:moveTo>
                    <a:pt x="4132" y="5251"/>
                  </a:moveTo>
                  <a:cubicBezTo>
                    <a:pt x="4251" y="5132"/>
                    <a:pt x="4322" y="4977"/>
                    <a:pt x="4322" y="4799"/>
                  </a:cubicBezTo>
                  <a:cubicBezTo>
                    <a:pt x="4370" y="4906"/>
                    <a:pt x="4394" y="5013"/>
                    <a:pt x="4370" y="5132"/>
                  </a:cubicBezTo>
                  <a:cubicBezTo>
                    <a:pt x="4334" y="5275"/>
                    <a:pt x="4215" y="5406"/>
                    <a:pt x="4167" y="5680"/>
                  </a:cubicBezTo>
                  <a:cubicBezTo>
                    <a:pt x="4144" y="5751"/>
                    <a:pt x="4132" y="5822"/>
                    <a:pt x="4132" y="5906"/>
                  </a:cubicBezTo>
                  <a:cubicBezTo>
                    <a:pt x="4120" y="5822"/>
                    <a:pt x="4108" y="5751"/>
                    <a:pt x="4096" y="5680"/>
                  </a:cubicBezTo>
                  <a:cubicBezTo>
                    <a:pt x="4037" y="5489"/>
                    <a:pt x="3965" y="5310"/>
                    <a:pt x="3894" y="5132"/>
                  </a:cubicBezTo>
                  <a:cubicBezTo>
                    <a:pt x="3858" y="5013"/>
                    <a:pt x="3882" y="4906"/>
                    <a:pt x="3941" y="4799"/>
                  </a:cubicBezTo>
                  <a:cubicBezTo>
                    <a:pt x="3929" y="4977"/>
                    <a:pt x="4001" y="5132"/>
                    <a:pt x="4132" y="5251"/>
                  </a:cubicBezTo>
                  <a:close/>
                  <a:moveTo>
                    <a:pt x="3358" y="3394"/>
                  </a:moveTo>
                  <a:cubicBezTo>
                    <a:pt x="3346" y="3560"/>
                    <a:pt x="3417" y="3715"/>
                    <a:pt x="3536" y="3834"/>
                  </a:cubicBezTo>
                  <a:cubicBezTo>
                    <a:pt x="3429" y="3798"/>
                    <a:pt x="3334" y="3727"/>
                    <a:pt x="3275" y="3632"/>
                  </a:cubicBezTo>
                  <a:cubicBezTo>
                    <a:pt x="3203" y="3453"/>
                    <a:pt x="3120" y="3275"/>
                    <a:pt x="3024" y="3108"/>
                  </a:cubicBezTo>
                  <a:cubicBezTo>
                    <a:pt x="2989" y="3048"/>
                    <a:pt x="2941" y="2989"/>
                    <a:pt x="2894" y="2917"/>
                  </a:cubicBezTo>
                  <a:cubicBezTo>
                    <a:pt x="2953" y="2977"/>
                    <a:pt x="3024" y="3013"/>
                    <a:pt x="3084" y="3060"/>
                  </a:cubicBezTo>
                  <a:cubicBezTo>
                    <a:pt x="3251" y="3144"/>
                    <a:pt x="3429" y="3227"/>
                    <a:pt x="3608" y="3298"/>
                  </a:cubicBezTo>
                  <a:cubicBezTo>
                    <a:pt x="3703" y="3358"/>
                    <a:pt x="3775" y="3453"/>
                    <a:pt x="3810" y="3560"/>
                  </a:cubicBezTo>
                  <a:cubicBezTo>
                    <a:pt x="3691" y="3441"/>
                    <a:pt x="3525" y="3382"/>
                    <a:pt x="3358" y="3382"/>
                  </a:cubicBezTo>
                  <a:close/>
                  <a:moveTo>
                    <a:pt x="3798" y="4751"/>
                  </a:moveTo>
                  <a:cubicBezTo>
                    <a:pt x="3775" y="4858"/>
                    <a:pt x="3703" y="4953"/>
                    <a:pt x="3608" y="5013"/>
                  </a:cubicBezTo>
                  <a:cubicBezTo>
                    <a:pt x="3429" y="5084"/>
                    <a:pt x="3251" y="5168"/>
                    <a:pt x="3072" y="5251"/>
                  </a:cubicBezTo>
                  <a:cubicBezTo>
                    <a:pt x="3013" y="5299"/>
                    <a:pt x="2953" y="5334"/>
                    <a:pt x="2894" y="5394"/>
                  </a:cubicBezTo>
                  <a:cubicBezTo>
                    <a:pt x="2941" y="5322"/>
                    <a:pt x="2989" y="5263"/>
                    <a:pt x="3024" y="5203"/>
                  </a:cubicBezTo>
                  <a:cubicBezTo>
                    <a:pt x="3120" y="5037"/>
                    <a:pt x="3191" y="4858"/>
                    <a:pt x="3263" y="4679"/>
                  </a:cubicBezTo>
                  <a:cubicBezTo>
                    <a:pt x="3334" y="4572"/>
                    <a:pt x="3417" y="4501"/>
                    <a:pt x="3536" y="4477"/>
                  </a:cubicBezTo>
                  <a:cubicBezTo>
                    <a:pt x="3405" y="4596"/>
                    <a:pt x="3346" y="4751"/>
                    <a:pt x="3346" y="4918"/>
                  </a:cubicBezTo>
                  <a:cubicBezTo>
                    <a:pt x="3525" y="4941"/>
                    <a:pt x="3691" y="4870"/>
                    <a:pt x="3810" y="4751"/>
                  </a:cubicBezTo>
                  <a:close/>
                  <a:moveTo>
                    <a:pt x="2763" y="4048"/>
                  </a:moveTo>
                  <a:close/>
                  <a:moveTo>
                    <a:pt x="2608" y="4120"/>
                  </a:moveTo>
                  <a:cubicBezTo>
                    <a:pt x="2798" y="4060"/>
                    <a:pt x="2977" y="4001"/>
                    <a:pt x="3155" y="3917"/>
                  </a:cubicBezTo>
                  <a:cubicBezTo>
                    <a:pt x="3263" y="3894"/>
                    <a:pt x="3382" y="3917"/>
                    <a:pt x="3489" y="3965"/>
                  </a:cubicBezTo>
                  <a:cubicBezTo>
                    <a:pt x="3310" y="3965"/>
                    <a:pt x="3155" y="4037"/>
                    <a:pt x="3036" y="4156"/>
                  </a:cubicBezTo>
                  <a:cubicBezTo>
                    <a:pt x="3155" y="4287"/>
                    <a:pt x="3310" y="4358"/>
                    <a:pt x="3489" y="4346"/>
                  </a:cubicBezTo>
                  <a:cubicBezTo>
                    <a:pt x="3382" y="4406"/>
                    <a:pt x="3263" y="4418"/>
                    <a:pt x="3155" y="4394"/>
                  </a:cubicBezTo>
                  <a:cubicBezTo>
                    <a:pt x="2977" y="4322"/>
                    <a:pt x="2798" y="4251"/>
                    <a:pt x="2608" y="4191"/>
                  </a:cubicBezTo>
                  <a:cubicBezTo>
                    <a:pt x="2536" y="4179"/>
                    <a:pt x="2465" y="4168"/>
                    <a:pt x="2382" y="4156"/>
                  </a:cubicBezTo>
                  <a:cubicBezTo>
                    <a:pt x="2465" y="4144"/>
                    <a:pt x="2548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26"/>
            <p:cNvSpPr/>
            <p:nvPr/>
          </p:nvSpPr>
          <p:spPr>
            <a:xfrm>
              <a:off x="6545150" y="756775"/>
              <a:ext cx="207200" cy="207775"/>
            </a:xfrm>
            <a:custGeom>
              <a:avLst/>
              <a:gdLst/>
              <a:ahLst/>
              <a:cxnLst/>
              <a:rect l="l" t="t" r="r" b="b"/>
              <a:pathLst>
                <a:path w="8288" h="8311" extrusionOk="0">
                  <a:moveTo>
                    <a:pt x="1" y="4156"/>
                  </a:moveTo>
                  <a:cubicBezTo>
                    <a:pt x="334" y="4191"/>
                    <a:pt x="465" y="4489"/>
                    <a:pt x="1001" y="4263"/>
                  </a:cubicBezTo>
                  <a:lnTo>
                    <a:pt x="1001" y="4263"/>
                  </a:lnTo>
                  <a:cubicBezTo>
                    <a:pt x="798" y="4358"/>
                    <a:pt x="501" y="4346"/>
                    <a:pt x="465" y="4763"/>
                  </a:cubicBezTo>
                  <a:cubicBezTo>
                    <a:pt x="691" y="4560"/>
                    <a:pt x="953" y="4679"/>
                    <a:pt x="1132" y="4334"/>
                  </a:cubicBezTo>
                  <a:lnTo>
                    <a:pt x="1132" y="4334"/>
                  </a:lnTo>
                  <a:cubicBezTo>
                    <a:pt x="1072" y="4501"/>
                    <a:pt x="822" y="4584"/>
                    <a:pt x="1024" y="5001"/>
                  </a:cubicBezTo>
                  <a:cubicBezTo>
                    <a:pt x="1036" y="4787"/>
                    <a:pt x="1144" y="4834"/>
                    <a:pt x="1239" y="4691"/>
                  </a:cubicBezTo>
                  <a:cubicBezTo>
                    <a:pt x="1358" y="4882"/>
                    <a:pt x="1715" y="4929"/>
                    <a:pt x="1786" y="4679"/>
                  </a:cubicBezTo>
                  <a:cubicBezTo>
                    <a:pt x="1548" y="4775"/>
                    <a:pt x="1465" y="4584"/>
                    <a:pt x="1477" y="4453"/>
                  </a:cubicBezTo>
                  <a:cubicBezTo>
                    <a:pt x="1477" y="4406"/>
                    <a:pt x="1489" y="4358"/>
                    <a:pt x="1525" y="4334"/>
                  </a:cubicBezTo>
                  <a:cubicBezTo>
                    <a:pt x="1572" y="4287"/>
                    <a:pt x="1679" y="4251"/>
                    <a:pt x="1727" y="4287"/>
                  </a:cubicBezTo>
                  <a:cubicBezTo>
                    <a:pt x="1775" y="4334"/>
                    <a:pt x="1763" y="4441"/>
                    <a:pt x="1644" y="4406"/>
                  </a:cubicBezTo>
                  <a:cubicBezTo>
                    <a:pt x="1715" y="4525"/>
                    <a:pt x="1894" y="4477"/>
                    <a:pt x="1906" y="4346"/>
                  </a:cubicBezTo>
                  <a:cubicBezTo>
                    <a:pt x="1906" y="4334"/>
                    <a:pt x="1906" y="4310"/>
                    <a:pt x="1906" y="4298"/>
                  </a:cubicBezTo>
                  <a:cubicBezTo>
                    <a:pt x="1906" y="4298"/>
                    <a:pt x="1906" y="4298"/>
                    <a:pt x="1906" y="4287"/>
                  </a:cubicBezTo>
                  <a:cubicBezTo>
                    <a:pt x="1894" y="4251"/>
                    <a:pt x="1870" y="4227"/>
                    <a:pt x="1846" y="4203"/>
                  </a:cubicBezTo>
                  <a:cubicBezTo>
                    <a:pt x="2144" y="4144"/>
                    <a:pt x="2465" y="4168"/>
                    <a:pt x="2763" y="4275"/>
                  </a:cubicBezTo>
                  <a:lnTo>
                    <a:pt x="2763" y="4275"/>
                  </a:lnTo>
                  <a:cubicBezTo>
                    <a:pt x="1870" y="4060"/>
                    <a:pt x="2167" y="4941"/>
                    <a:pt x="1620" y="4941"/>
                  </a:cubicBezTo>
                  <a:lnTo>
                    <a:pt x="1620" y="4941"/>
                  </a:lnTo>
                  <a:cubicBezTo>
                    <a:pt x="1870" y="5013"/>
                    <a:pt x="2037" y="5013"/>
                    <a:pt x="2144" y="4953"/>
                  </a:cubicBezTo>
                  <a:cubicBezTo>
                    <a:pt x="2418" y="4822"/>
                    <a:pt x="2310" y="4537"/>
                    <a:pt x="2418" y="4441"/>
                  </a:cubicBezTo>
                  <a:cubicBezTo>
                    <a:pt x="2441" y="4608"/>
                    <a:pt x="2548" y="4656"/>
                    <a:pt x="2679" y="4596"/>
                  </a:cubicBezTo>
                  <a:cubicBezTo>
                    <a:pt x="2548" y="4489"/>
                    <a:pt x="2644" y="4346"/>
                    <a:pt x="2787" y="4346"/>
                  </a:cubicBezTo>
                  <a:cubicBezTo>
                    <a:pt x="2989" y="4358"/>
                    <a:pt x="3251" y="4572"/>
                    <a:pt x="3596" y="4346"/>
                  </a:cubicBezTo>
                  <a:cubicBezTo>
                    <a:pt x="3656" y="4334"/>
                    <a:pt x="3727" y="4322"/>
                    <a:pt x="3787" y="4298"/>
                  </a:cubicBezTo>
                  <a:cubicBezTo>
                    <a:pt x="3727" y="4334"/>
                    <a:pt x="3668" y="4370"/>
                    <a:pt x="3620" y="4418"/>
                  </a:cubicBezTo>
                  <a:cubicBezTo>
                    <a:pt x="3215" y="4489"/>
                    <a:pt x="3180" y="4834"/>
                    <a:pt x="3037" y="4977"/>
                  </a:cubicBezTo>
                  <a:cubicBezTo>
                    <a:pt x="2953" y="5084"/>
                    <a:pt x="2775" y="5049"/>
                    <a:pt x="2799" y="4882"/>
                  </a:cubicBezTo>
                  <a:cubicBezTo>
                    <a:pt x="2656" y="4929"/>
                    <a:pt x="2608" y="5025"/>
                    <a:pt x="2727" y="5180"/>
                  </a:cubicBezTo>
                  <a:cubicBezTo>
                    <a:pt x="2572" y="5180"/>
                    <a:pt x="2441" y="4906"/>
                    <a:pt x="2156" y="5001"/>
                  </a:cubicBezTo>
                  <a:cubicBezTo>
                    <a:pt x="2037" y="5049"/>
                    <a:pt x="1929" y="5156"/>
                    <a:pt x="1798" y="5382"/>
                  </a:cubicBezTo>
                  <a:cubicBezTo>
                    <a:pt x="1810" y="5370"/>
                    <a:pt x="1822" y="5358"/>
                    <a:pt x="1834" y="5346"/>
                  </a:cubicBezTo>
                  <a:lnTo>
                    <a:pt x="1798" y="5382"/>
                  </a:lnTo>
                  <a:cubicBezTo>
                    <a:pt x="2179" y="5001"/>
                    <a:pt x="2596" y="5834"/>
                    <a:pt x="3072" y="5060"/>
                  </a:cubicBezTo>
                  <a:lnTo>
                    <a:pt x="3072" y="5060"/>
                  </a:lnTo>
                  <a:cubicBezTo>
                    <a:pt x="2941" y="5334"/>
                    <a:pt x="2739" y="5572"/>
                    <a:pt x="2477" y="5751"/>
                  </a:cubicBezTo>
                  <a:cubicBezTo>
                    <a:pt x="2489" y="5715"/>
                    <a:pt x="2477" y="5680"/>
                    <a:pt x="2465" y="5644"/>
                  </a:cubicBezTo>
                  <a:lnTo>
                    <a:pt x="2465" y="5644"/>
                  </a:lnTo>
                  <a:cubicBezTo>
                    <a:pt x="2453" y="5632"/>
                    <a:pt x="2441" y="5620"/>
                    <a:pt x="2429" y="5620"/>
                  </a:cubicBezTo>
                  <a:cubicBezTo>
                    <a:pt x="2334" y="5525"/>
                    <a:pt x="2167" y="5620"/>
                    <a:pt x="2215" y="5751"/>
                  </a:cubicBezTo>
                  <a:cubicBezTo>
                    <a:pt x="2263" y="5656"/>
                    <a:pt x="2358" y="5715"/>
                    <a:pt x="2346" y="5775"/>
                  </a:cubicBezTo>
                  <a:cubicBezTo>
                    <a:pt x="2334" y="5846"/>
                    <a:pt x="2227" y="5894"/>
                    <a:pt x="2179" y="5894"/>
                  </a:cubicBezTo>
                  <a:cubicBezTo>
                    <a:pt x="2132" y="5894"/>
                    <a:pt x="2084" y="5870"/>
                    <a:pt x="2048" y="5834"/>
                  </a:cubicBezTo>
                  <a:cubicBezTo>
                    <a:pt x="1906" y="5739"/>
                    <a:pt x="1941" y="5501"/>
                    <a:pt x="2120" y="5465"/>
                  </a:cubicBezTo>
                  <a:cubicBezTo>
                    <a:pt x="1882" y="5334"/>
                    <a:pt x="1667" y="5608"/>
                    <a:pt x="1715" y="5846"/>
                  </a:cubicBezTo>
                  <a:cubicBezTo>
                    <a:pt x="1548" y="5811"/>
                    <a:pt x="1513" y="5918"/>
                    <a:pt x="1346" y="5775"/>
                  </a:cubicBezTo>
                  <a:cubicBezTo>
                    <a:pt x="1489" y="6203"/>
                    <a:pt x="1727" y="6096"/>
                    <a:pt x="1894" y="6168"/>
                  </a:cubicBezTo>
                  <a:lnTo>
                    <a:pt x="1894" y="6168"/>
                  </a:lnTo>
                  <a:cubicBezTo>
                    <a:pt x="1536" y="6049"/>
                    <a:pt x="1429" y="6323"/>
                    <a:pt x="1132" y="6334"/>
                  </a:cubicBezTo>
                  <a:cubicBezTo>
                    <a:pt x="1441" y="6596"/>
                    <a:pt x="1632" y="6382"/>
                    <a:pt x="1858" y="6311"/>
                  </a:cubicBezTo>
                  <a:lnTo>
                    <a:pt x="1858" y="6311"/>
                  </a:lnTo>
                  <a:cubicBezTo>
                    <a:pt x="1310" y="6525"/>
                    <a:pt x="1429" y="6834"/>
                    <a:pt x="1215" y="7096"/>
                  </a:cubicBezTo>
                  <a:cubicBezTo>
                    <a:pt x="1477" y="6870"/>
                    <a:pt x="1786" y="7001"/>
                    <a:pt x="2001" y="6453"/>
                  </a:cubicBezTo>
                  <a:lnTo>
                    <a:pt x="2001" y="6453"/>
                  </a:lnTo>
                  <a:cubicBezTo>
                    <a:pt x="1917" y="6668"/>
                    <a:pt x="1703" y="6870"/>
                    <a:pt x="1977" y="7180"/>
                  </a:cubicBezTo>
                  <a:cubicBezTo>
                    <a:pt x="1989" y="6882"/>
                    <a:pt x="2263" y="6775"/>
                    <a:pt x="2144" y="6418"/>
                  </a:cubicBezTo>
                  <a:lnTo>
                    <a:pt x="2144" y="6418"/>
                  </a:lnTo>
                  <a:cubicBezTo>
                    <a:pt x="2215" y="6584"/>
                    <a:pt x="2108" y="6811"/>
                    <a:pt x="2537" y="6965"/>
                  </a:cubicBezTo>
                  <a:cubicBezTo>
                    <a:pt x="2394" y="6799"/>
                    <a:pt x="2501" y="6763"/>
                    <a:pt x="2465" y="6596"/>
                  </a:cubicBezTo>
                  <a:cubicBezTo>
                    <a:pt x="2691" y="6644"/>
                    <a:pt x="2977" y="6430"/>
                    <a:pt x="2846" y="6192"/>
                  </a:cubicBezTo>
                  <a:cubicBezTo>
                    <a:pt x="2751" y="6442"/>
                    <a:pt x="2548" y="6346"/>
                    <a:pt x="2465" y="6251"/>
                  </a:cubicBezTo>
                  <a:cubicBezTo>
                    <a:pt x="2441" y="6227"/>
                    <a:pt x="2418" y="6180"/>
                    <a:pt x="2418" y="6132"/>
                  </a:cubicBezTo>
                  <a:cubicBezTo>
                    <a:pt x="2418" y="6072"/>
                    <a:pt x="2465" y="5977"/>
                    <a:pt x="2537" y="5965"/>
                  </a:cubicBezTo>
                  <a:cubicBezTo>
                    <a:pt x="2596" y="5953"/>
                    <a:pt x="2656" y="6049"/>
                    <a:pt x="2560" y="6096"/>
                  </a:cubicBezTo>
                  <a:cubicBezTo>
                    <a:pt x="2691" y="6132"/>
                    <a:pt x="2787" y="5977"/>
                    <a:pt x="2691" y="5882"/>
                  </a:cubicBezTo>
                  <a:cubicBezTo>
                    <a:pt x="2679" y="5870"/>
                    <a:pt x="2668" y="5858"/>
                    <a:pt x="2668" y="5846"/>
                  </a:cubicBezTo>
                  <a:lnTo>
                    <a:pt x="2668" y="5846"/>
                  </a:lnTo>
                  <a:cubicBezTo>
                    <a:pt x="2632" y="5834"/>
                    <a:pt x="2596" y="5822"/>
                    <a:pt x="2560" y="5834"/>
                  </a:cubicBezTo>
                  <a:cubicBezTo>
                    <a:pt x="2727" y="5572"/>
                    <a:pt x="2977" y="5370"/>
                    <a:pt x="3251" y="5239"/>
                  </a:cubicBezTo>
                  <a:cubicBezTo>
                    <a:pt x="2477" y="5715"/>
                    <a:pt x="3299" y="6132"/>
                    <a:pt x="2918" y="6513"/>
                  </a:cubicBezTo>
                  <a:cubicBezTo>
                    <a:pt x="2941" y="6501"/>
                    <a:pt x="2953" y="6489"/>
                    <a:pt x="2965" y="6477"/>
                  </a:cubicBezTo>
                  <a:cubicBezTo>
                    <a:pt x="2953" y="6489"/>
                    <a:pt x="2941" y="6501"/>
                    <a:pt x="2918" y="6513"/>
                  </a:cubicBezTo>
                  <a:cubicBezTo>
                    <a:pt x="3156" y="6382"/>
                    <a:pt x="3263" y="6275"/>
                    <a:pt x="3299" y="6156"/>
                  </a:cubicBezTo>
                  <a:cubicBezTo>
                    <a:pt x="3406" y="5858"/>
                    <a:pt x="3120" y="5739"/>
                    <a:pt x="3132" y="5596"/>
                  </a:cubicBezTo>
                  <a:cubicBezTo>
                    <a:pt x="3275" y="5703"/>
                    <a:pt x="3370" y="5656"/>
                    <a:pt x="3430" y="5525"/>
                  </a:cubicBezTo>
                  <a:cubicBezTo>
                    <a:pt x="3251" y="5537"/>
                    <a:pt x="3227" y="5358"/>
                    <a:pt x="3322" y="5275"/>
                  </a:cubicBezTo>
                  <a:cubicBezTo>
                    <a:pt x="3477" y="5132"/>
                    <a:pt x="3822" y="5096"/>
                    <a:pt x="3894" y="4691"/>
                  </a:cubicBezTo>
                  <a:cubicBezTo>
                    <a:pt x="3930" y="4644"/>
                    <a:pt x="3965" y="4584"/>
                    <a:pt x="4001" y="4525"/>
                  </a:cubicBezTo>
                  <a:cubicBezTo>
                    <a:pt x="3977" y="4584"/>
                    <a:pt x="3965" y="4656"/>
                    <a:pt x="3953" y="4727"/>
                  </a:cubicBezTo>
                  <a:cubicBezTo>
                    <a:pt x="3727" y="5060"/>
                    <a:pt x="3942" y="5322"/>
                    <a:pt x="3953" y="5525"/>
                  </a:cubicBezTo>
                  <a:cubicBezTo>
                    <a:pt x="3953" y="5668"/>
                    <a:pt x="3822" y="5775"/>
                    <a:pt x="3703" y="5632"/>
                  </a:cubicBezTo>
                  <a:cubicBezTo>
                    <a:pt x="3644" y="5763"/>
                    <a:pt x="3691" y="5870"/>
                    <a:pt x="3870" y="5894"/>
                  </a:cubicBezTo>
                  <a:cubicBezTo>
                    <a:pt x="3775" y="6001"/>
                    <a:pt x="3489" y="5894"/>
                    <a:pt x="3346" y="6168"/>
                  </a:cubicBezTo>
                  <a:cubicBezTo>
                    <a:pt x="3287" y="6346"/>
                    <a:pt x="3299" y="6525"/>
                    <a:pt x="3358" y="6692"/>
                  </a:cubicBezTo>
                  <a:lnTo>
                    <a:pt x="3358" y="6692"/>
                  </a:lnTo>
                  <a:cubicBezTo>
                    <a:pt x="3358" y="6156"/>
                    <a:pt x="4239" y="6442"/>
                    <a:pt x="4037" y="5561"/>
                  </a:cubicBezTo>
                  <a:lnTo>
                    <a:pt x="4037" y="5561"/>
                  </a:lnTo>
                  <a:cubicBezTo>
                    <a:pt x="4144" y="5846"/>
                    <a:pt x="4168" y="6168"/>
                    <a:pt x="4108" y="6477"/>
                  </a:cubicBezTo>
                  <a:cubicBezTo>
                    <a:pt x="4084" y="6442"/>
                    <a:pt x="4049" y="6418"/>
                    <a:pt x="4013" y="6418"/>
                  </a:cubicBezTo>
                  <a:lnTo>
                    <a:pt x="4001" y="6418"/>
                  </a:lnTo>
                  <a:cubicBezTo>
                    <a:pt x="3989" y="6406"/>
                    <a:pt x="3977" y="6406"/>
                    <a:pt x="3965" y="6418"/>
                  </a:cubicBezTo>
                  <a:cubicBezTo>
                    <a:pt x="3822" y="6418"/>
                    <a:pt x="3787" y="6596"/>
                    <a:pt x="3906" y="6668"/>
                  </a:cubicBezTo>
                  <a:cubicBezTo>
                    <a:pt x="3870" y="6561"/>
                    <a:pt x="3977" y="6537"/>
                    <a:pt x="4013" y="6584"/>
                  </a:cubicBezTo>
                  <a:cubicBezTo>
                    <a:pt x="4061" y="6644"/>
                    <a:pt x="4013" y="6751"/>
                    <a:pt x="3977" y="6787"/>
                  </a:cubicBezTo>
                  <a:cubicBezTo>
                    <a:pt x="3942" y="6823"/>
                    <a:pt x="3894" y="6834"/>
                    <a:pt x="3846" y="6834"/>
                  </a:cubicBezTo>
                  <a:cubicBezTo>
                    <a:pt x="3727" y="6846"/>
                    <a:pt x="3525" y="6763"/>
                    <a:pt x="3632" y="6525"/>
                  </a:cubicBezTo>
                  <a:cubicBezTo>
                    <a:pt x="3370" y="6596"/>
                    <a:pt x="3418" y="6954"/>
                    <a:pt x="3620" y="7085"/>
                  </a:cubicBezTo>
                  <a:cubicBezTo>
                    <a:pt x="3465" y="7180"/>
                    <a:pt x="3525" y="7275"/>
                    <a:pt x="3310" y="7287"/>
                  </a:cubicBezTo>
                  <a:cubicBezTo>
                    <a:pt x="3715" y="7489"/>
                    <a:pt x="3799" y="7239"/>
                    <a:pt x="3965" y="7180"/>
                  </a:cubicBezTo>
                  <a:lnTo>
                    <a:pt x="3965" y="7180"/>
                  </a:lnTo>
                  <a:cubicBezTo>
                    <a:pt x="3632" y="7358"/>
                    <a:pt x="3751" y="7632"/>
                    <a:pt x="3549" y="7847"/>
                  </a:cubicBezTo>
                  <a:cubicBezTo>
                    <a:pt x="3953" y="7811"/>
                    <a:pt x="3942" y="7513"/>
                    <a:pt x="4049" y="7311"/>
                  </a:cubicBezTo>
                  <a:lnTo>
                    <a:pt x="4049" y="7311"/>
                  </a:lnTo>
                  <a:cubicBezTo>
                    <a:pt x="3811" y="7847"/>
                    <a:pt x="4120" y="7977"/>
                    <a:pt x="4144" y="8311"/>
                  </a:cubicBezTo>
                  <a:cubicBezTo>
                    <a:pt x="4180" y="7977"/>
                    <a:pt x="4489" y="7847"/>
                    <a:pt x="4251" y="7311"/>
                  </a:cubicBezTo>
                  <a:lnTo>
                    <a:pt x="4251" y="7311"/>
                  </a:lnTo>
                  <a:cubicBezTo>
                    <a:pt x="4358" y="7513"/>
                    <a:pt x="4346" y="7811"/>
                    <a:pt x="4751" y="7847"/>
                  </a:cubicBezTo>
                  <a:cubicBezTo>
                    <a:pt x="4549" y="7620"/>
                    <a:pt x="4668" y="7358"/>
                    <a:pt x="4334" y="7180"/>
                  </a:cubicBezTo>
                  <a:lnTo>
                    <a:pt x="4334" y="7180"/>
                  </a:lnTo>
                  <a:cubicBezTo>
                    <a:pt x="4489" y="7239"/>
                    <a:pt x="4584" y="7489"/>
                    <a:pt x="4989" y="7287"/>
                  </a:cubicBezTo>
                  <a:cubicBezTo>
                    <a:pt x="4775" y="7275"/>
                    <a:pt x="4823" y="7180"/>
                    <a:pt x="4680" y="7085"/>
                  </a:cubicBezTo>
                  <a:cubicBezTo>
                    <a:pt x="4882" y="6954"/>
                    <a:pt x="4918" y="6596"/>
                    <a:pt x="4668" y="6525"/>
                  </a:cubicBezTo>
                  <a:cubicBezTo>
                    <a:pt x="4763" y="6763"/>
                    <a:pt x="4573" y="6846"/>
                    <a:pt x="4442" y="6834"/>
                  </a:cubicBezTo>
                  <a:cubicBezTo>
                    <a:pt x="4394" y="6834"/>
                    <a:pt x="4358" y="6823"/>
                    <a:pt x="4323" y="6787"/>
                  </a:cubicBezTo>
                  <a:cubicBezTo>
                    <a:pt x="4287" y="6751"/>
                    <a:pt x="4239" y="6632"/>
                    <a:pt x="4287" y="6584"/>
                  </a:cubicBezTo>
                  <a:cubicBezTo>
                    <a:pt x="4323" y="6537"/>
                    <a:pt x="4430" y="6561"/>
                    <a:pt x="4394" y="6668"/>
                  </a:cubicBezTo>
                  <a:cubicBezTo>
                    <a:pt x="4406" y="6656"/>
                    <a:pt x="4418" y="6644"/>
                    <a:pt x="4430" y="6632"/>
                  </a:cubicBezTo>
                  <a:cubicBezTo>
                    <a:pt x="4477" y="6584"/>
                    <a:pt x="4477" y="6501"/>
                    <a:pt x="4430" y="6453"/>
                  </a:cubicBezTo>
                  <a:cubicBezTo>
                    <a:pt x="4406" y="6430"/>
                    <a:pt x="4370" y="6418"/>
                    <a:pt x="4334" y="6418"/>
                  </a:cubicBezTo>
                  <a:cubicBezTo>
                    <a:pt x="4323" y="6406"/>
                    <a:pt x="4311" y="6406"/>
                    <a:pt x="4299" y="6418"/>
                  </a:cubicBezTo>
                  <a:lnTo>
                    <a:pt x="4287" y="6418"/>
                  </a:lnTo>
                  <a:cubicBezTo>
                    <a:pt x="4251" y="6418"/>
                    <a:pt x="4215" y="6442"/>
                    <a:pt x="4203" y="6477"/>
                  </a:cubicBezTo>
                  <a:cubicBezTo>
                    <a:pt x="4132" y="6168"/>
                    <a:pt x="4156" y="5846"/>
                    <a:pt x="4263" y="5561"/>
                  </a:cubicBezTo>
                  <a:cubicBezTo>
                    <a:pt x="4061" y="6442"/>
                    <a:pt x="4930" y="6156"/>
                    <a:pt x="4942" y="6692"/>
                  </a:cubicBezTo>
                  <a:lnTo>
                    <a:pt x="4942" y="6644"/>
                  </a:lnTo>
                  <a:lnTo>
                    <a:pt x="4942" y="6692"/>
                  </a:lnTo>
                  <a:cubicBezTo>
                    <a:pt x="5013" y="6442"/>
                    <a:pt x="5013" y="6287"/>
                    <a:pt x="4954" y="6180"/>
                  </a:cubicBezTo>
                  <a:cubicBezTo>
                    <a:pt x="4823" y="5906"/>
                    <a:pt x="4537" y="6001"/>
                    <a:pt x="4430" y="5894"/>
                  </a:cubicBezTo>
                  <a:cubicBezTo>
                    <a:pt x="4608" y="5870"/>
                    <a:pt x="4656" y="5775"/>
                    <a:pt x="4584" y="5632"/>
                  </a:cubicBezTo>
                  <a:cubicBezTo>
                    <a:pt x="4465" y="5775"/>
                    <a:pt x="4334" y="5668"/>
                    <a:pt x="4334" y="5537"/>
                  </a:cubicBezTo>
                  <a:cubicBezTo>
                    <a:pt x="4346" y="5322"/>
                    <a:pt x="4561" y="5060"/>
                    <a:pt x="4334" y="4727"/>
                  </a:cubicBezTo>
                  <a:cubicBezTo>
                    <a:pt x="4323" y="4656"/>
                    <a:pt x="4311" y="4584"/>
                    <a:pt x="4287" y="4525"/>
                  </a:cubicBezTo>
                  <a:cubicBezTo>
                    <a:pt x="4323" y="4584"/>
                    <a:pt x="4358" y="4644"/>
                    <a:pt x="4406" y="4703"/>
                  </a:cubicBezTo>
                  <a:cubicBezTo>
                    <a:pt x="4477" y="5108"/>
                    <a:pt x="4811" y="5132"/>
                    <a:pt x="4965" y="5275"/>
                  </a:cubicBezTo>
                  <a:cubicBezTo>
                    <a:pt x="5073" y="5370"/>
                    <a:pt x="5037" y="5537"/>
                    <a:pt x="4858" y="5525"/>
                  </a:cubicBezTo>
                  <a:cubicBezTo>
                    <a:pt x="4918" y="5656"/>
                    <a:pt x="5013" y="5703"/>
                    <a:pt x="5156" y="5596"/>
                  </a:cubicBezTo>
                  <a:cubicBezTo>
                    <a:pt x="5168" y="5739"/>
                    <a:pt x="4894" y="5870"/>
                    <a:pt x="4989" y="6156"/>
                  </a:cubicBezTo>
                  <a:cubicBezTo>
                    <a:pt x="5037" y="6275"/>
                    <a:pt x="5144" y="6394"/>
                    <a:pt x="5370" y="6513"/>
                  </a:cubicBezTo>
                  <a:lnTo>
                    <a:pt x="5370" y="6513"/>
                  </a:lnTo>
                  <a:cubicBezTo>
                    <a:pt x="5001" y="6132"/>
                    <a:pt x="5823" y="5715"/>
                    <a:pt x="5049" y="5239"/>
                  </a:cubicBezTo>
                  <a:lnTo>
                    <a:pt x="5049" y="5239"/>
                  </a:lnTo>
                  <a:cubicBezTo>
                    <a:pt x="5323" y="5370"/>
                    <a:pt x="5573" y="5584"/>
                    <a:pt x="5739" y="5834"/>
                  </a:cubicBezTo>
                  <a:cubicBezTo>
                    <a:pt x="5704" y="5834"/>
                    <a:pt x="5668" y="5834"/>
                    <a:pt x="5632" y="5858"/>
                  </a:cubicBezTo>
                  <a:lnTo>
                    <a:pt x="5632" y="5858"/>
                  </a:lnTo>
                  <a:cubicBezTo>
                    <a:pt x="5620" y="5858"/>
                    <a:pt x="5608" y="5870"/>
                    <a:pt x="5596" y="5882"/>
                  </a:cubicBezTo>
                  <a:cubicBezTo>
                    <a:pt x="5549" y="5942"/>
                    <a:pt x="5549" y="6025"/>
                    <a:pt x="5596" y="6072"/>
                  </a:cubicBezTo>
                  <a:cubicBezTo>
                    <a:pt x="5620" y="6096"/>
                    <a:pt x="5668" y="6108"/>
                    <a:pt x="5704" y="6108"/>
                  </a:cubicBezTo>
                  <a:lnTo>
                    <a:pt x="5727" y="6108"/>
                  </a:lnTo>
                  <a:cubicBezTo>
                    <a:pt x="5632" y="6049"/>
                    <a:pt x="5692" y="5965"/>
                    <a:pt x="5751" y="5977"/>
                  </a:cubicBezTo>
                  <a:cubicBezTo>
                    <a:pt x="5823" y="5977"/>
                    <a:pt x="5870" y="6084"/>
                    <a:pt x="5870" y="6144"/>
                  </a:cubicBezTo>
                  <a:cubicBezTo>
                    <a:pt x="5858" y="6192"/>
                    <a:pt x="5847" y="6227"/>
                    <a:pt x="5811" y="6263"/>
                  </a:cubicBezTo>
                  <a:cubicBezTo>
                    <a:pt x="5716" y="6418"/>
                    <a:pt x="5477" y="6382"/>
                    <a:pt x="5442" y="6203"/>
                  </a:cubicBezTo>
                  <a:cubicBezTo>
                    <a:pt x="5311" y="6442"/>
                    <a:pt x="5585" y="6656"/>
                    <a:pt x="5823" y="6608"/>
                  </a:cubicBezTo>
                  <a:cubicBezTo>
                    <a:pt x="5787" y="6775"/>
                    <a:pt x="5894" y="6811"/>
                    <a:pt x="5751" y="6977"/>
                  </a:cubicBezTo>
                  <a:cubicBezTo>
                    <a:pt x="6180" y="6823"/>
                    <a:pt x="6073" y="6584"/>
                    <a:pt x="6144" y="6430"/>
                  </a:cubicBezTo>
                  <a:lnTo>
                    <a:pt x="6144" y="6430"/>
                  </a:lnTo>
                  <a:cubicBezTo>
                    <a:pt x="6025" y="6787"/>
                    <a:pt x="6287" y="6894"/>
                    <a:pt x="6311" y="7192"/>
                  </a:cubicBezTo>
                  <a:cubicBezTo>
                    <a:pt x="6573" y="6882"/>
                    <a:pt x="6358" y="6680"/>
                    <a:pt x="6275" y="6465"/>
                  </a:cubicBezTo>
                  <a:lnTo>
                    <a:pt x="6275" y="6465"/>
                  </a:lnTo>
                  <a:cubicBezTo>
                    <a:pt x="6501" y="7001"/>
                    <a:pt x="6811" y="6882"/>
                    <a:pt x="7061" y="7096"/>
                  </a:cubicBezTo>
                  <a:cubicBezTo>
                    <a:pt x="6847" y="6834"/>
                    <a:pt x="6966" y="6537"/>
                    <a:pt x="6430" y="6311"/>
                  </a:cubicBezTo>
                  <a:lnTo>
                    <a:pt x="6430" y="6311"/>
                  </a:lnTo>
                  <a:cubicBezTo>
                    <a:pt x="6644" y="6394"/>
                    <a:pt x="6847" y="6608"/>
                    <a:pt x="7156" y="6346"/>
                  </a:cubicBezTo>
                  <a:cubicBezTo>
                    <a:pt x="6859" y="6334"/>
                    <a:pt x="6751" y="6061"/>
                    <a:pt x="6394" y="6168"/>
                  </a:cubicBezTo>
                  <a:lnTo>
                    <a:pt x="6394" y="6168"/>
                  </a:lnTo>
                  <a:cubicBezTo>
                    <a:pt x="6549" y="6108"/>
                    <a:pt x="6787" y="6215"/>
                    <a:pt x="6942" y="5787"/>
                  </a:cubicBezTo>
                  <a:cubicBezTo>
                    <a:pt x="6775" y="5930"/>
                    <a:pt x="6739" y="5822"/>
                    <a:pt x="6573" y="5846"/>
                  </a:cubicBezTo>
                  <a:cubicBezTo>
                    <a:pt x="6620" y="5620"/>
                    <a:pt x="6394" y="5346"/>
                    <a:pt x="6168" y="5477"/>
                  </a:cubicBezTo>
                  <a:cubicBezTo>
                    <a:pt x="6347" y="5513"/>
                    <a:pt x="6382" y="5751"/>
                    <a:pt x="6228" y="5846"/>
                  </a:cubicBezTo>
                  <a:cubicBezTo>
                    <a:pt x="6192" y="5882"/>
                    <a:pt x="6156" y="5894"/>
                    <a:pt x="6108" y="5906"/>
                  </a:cubicBezTo>
                  <a:cubicBezTo>
                    <a:pt x="6049" y="5906"/>
                    <a:pt x="5942" y="5858"/>
                    <a:pt x="5942" y="5787"/>
                  </a:cubicBezTo>
                  <a:cubicBezTo>
                    <a:pt x="5930" y="5727"/>
                    <a:pt x="6013" y="5668"/>
                    <a:pt x="6073" y="5763"/>
                  </a:cubicBezTo>
                  <a:cubicBezTo>
                    <a:pt x="6073" y="5751"/>
                    <a:pt x="6073" y="5739"/>
                    <a:pt x="6073" y="5739"/>
                  </a:cubicBezTo>
                  <a:cubicBezTo>
                    <a:pt x="6073" y="5691"/>
                    <a:pt x="6061" y="5656"/>
                    <a:pt x="6037" y="5632"/>
                  </a:cubicBezTo>
                  <a:cubicBezTo>
                    <a:pt x="5977" y="5584"/>
                    <a:pt x="5906" y="5584"/>
                    <a:pt x="5847" y="5632"/>
                  </a:cubicBezTo>
                  <a:cubicBezTo>
                    <a:pt x="5835" y="5644"/>
                    <a:pt x="5823" y="5656"/>
                    <a:pt x="5823" y="5668"/>
                  </a:cubicBezTo>
                  <a:lnTo>
                    <a:pt x="5823" y="5668"/>
                  </a:lnTo>
                  <a:cubicBezTo>
                    <a:pt x="5799" y="5703"/>
                    <a:pt x="5787" y="5739"/>
                    <a:pt x="5799" y="5775"/>
                  </a:cubicBezTo>
                  <a:cubicBezTo>
                    <a:pt x="5537" y="5608"/>
                    <a:pt x="5335" y="5358"/>
                    <a:pt x="5204" y="5084"/>
                  </a:cubicBezTo>
                  <a:cubicBezTo>
                    <a:pt x="5680" y="5858"/>
                    <a:pt x="6097" y="5037"/>
                    <a:pt x="6478" y="5406"/>
                  </a:cubicBezTo>
                  <a:cubicBezTo>
                    <a:pt x="6466" y="5394"/>
                    <a:pt x="6454" y="5382"/>
                    <a:pt x="6442" y="5370"/>
                  </a:cubicBezTo>
                  <a:cubicBezTo>
                    <a:pt x="6454" y="5382"/>
                    <a:pt x="6466" y="5394"/>
                    <a:pt x="6478" y="5406"/>
                  </a:cubicBezTo>
                  <a:cubicBezTo>
                    <a:pt x="6358" y="5180"/>
                    <a:pt x="6239" y="5072"/>
                    <a:pt x="6120" y="5037"/>
                  </a:cubicBezTo>
                  <a:cubicBezTo>
                    <a:pt x="5823" y="4929"/>
                    <a:pt x="5704" y="5203"/>
                    <a:pt x="5561" y="5203"/>
                  </a:cubicBezTo>
                  <a:cubicBezTo>
                    <a:pt x="5668" y="5060"/>
                    <a:pt x="5620" y="4953"/>
                    <a:pt x="5489" y="4906"/>
                  </a:cubicBezTo>
                  <a:cubicBezTo>
                    <a:pt x="5501" y="5084"/>
                    <a:pt x="5335" y="5108"/>
                    <a:pt x="5239" y="5001"/>
                  </a:cubicBezTo>
                  <a:cubicBezTo>
                    <a:pt x="5096" y="4858"/>
                    <a:pt x="5073" y="4513"/>
                    <a:pt x="4668" y="4441"/>
                  </a:cubicBezTo>
                  <a:cubicBezTo>
                    <a:pt x="4608" y="4394"/>
                    <a:pt x="4549" y="4358"/>
                    <a:pt x="4489" y="4334"/>
                  </a:cubicBezTo>
                  <a:cubicBezTo>
                    <a:pt x="4549" y="4346"/>
                    <a:pt x="4620" y="4370"/>
                    <a:pt x="4692" y="4370"/>
                  </a:cubicBezTo>
                  <a:cubicBezTo>
                    <a:pt x="5025" y="4608"/>
                    <a:pt x="5287" y="4394"/>
                    <a:pt x="5501" y="4370"/>
                  </a:cubicBezTo>
                  <a:cubicBezTo>
                    <a:pt x="5632" y="4370"/>
                    <a:pt x="5739" y="4513"/>
                    <a:pt x="5596" y="4620"/>
                  </a:cubicBezTo>
                  <a:cubicBezTo>
                    <a:pt x="5739" y="4679"/>
                    <a:pt x="5835" y="4644"/>
                    <a:pt x="5858" y="4465"/>
                  </a:cubicBezTo>
                  <a:cubicBezTo>
                    <a:pt x="5966" y="4560"/>
                    <a:pt x="5858" y="4846"/>
                    <a:pt x="6144" y="4989"/>
                  </a:cubicBezTo>
                  <a:cubicBezTo>
                    <a:pt x="6251" y="5037"/>
                    <a:pt x="6406" y="5037"/>
                    <a:pt x="6656" y="4965"/>
                  </a:cubicBezTo>
                  <a:lnTo>
                    <a:pt x="6656" y="4965"/>
                  </a:lnTo>
                  <a:cubicBezTo>
                    <a:pt x="6120" y="4965"/>
                    <a:pt x="6406" y="4096"/>
                    <a:pt x="5525" y="4298"/>
                  </a:cubicBezTo>
                  <a:lnTo>
                    <a:pt x="5525" y="4298"/>
                  </a:lnTo>
                  <a:cubicBezTo>
                    <a:pt x="5823" y="4191"/>
                    <a:pt x="6144" y="4168"/>
                    <a:pt x="6442" y="4227"/>
                  </a:cubicBezTo>
                  <a:cubicBezTo>
                    <a:pt x="6418" y="4251"/>
                    <a:pt x="6394" y="4287"/>
                    <a:pt x="6382" y="4322"/>
                  </a:cubicBezTo>
                  <a:cubicBezTo>
                    <a:pt x="6382" y="4322"/>
                    <a:pt x="6382" y="4322"/>
                    <a:pt x="6382" y="4322"/>
                  </a:cubicBezTo>
                  <a:cubicBezTo>
                    <a:pt x="6382" y="4346"/>
                    <a:pt x="6382" y="4358"/>
                    <a:pt x="6382" y="4370"/>
                  </a:cubicBezTo>
                  <a:cubicBezTo>
                    <a:pt x="6394" y="4501"/>
                    <a:pt x="6573" y="4548"/>
                    <a:pt x="6632" y="4429"/>
                  </a:cubicBezTo>
                  <a:cubicBezTo>
                    <a:pt x="6525" y="4465"/>
                    <a:pt x="6513" y="4358"/>
                    <a:pt x="6561" y="4310"/>
                  </a:cubicBezTo>
                  <a:cubicBezTo>
                    <a:pt x="6609" y="4275"/>
                    <a:pt x="6716" y="4310"/>
                    <a:pt x="6763" y="4358"/>
                  </a:cubicBezTo>
                  <a:cubicBezTo>
                    <a:pt x="6787" y="4394"/>
                    <a:pt x="6811" y="4429"/>
                    <a:pt x="6811" y="4477"/>
                  </a:cubicBezTo>
                  <a:cubicBezTo>
                    <a:pt x="6811" y="4608"/>
                    <a:pt x="6739" y="4799"/>
                    <a:pt x="6501" y="4703"/>
                  </a:cubicBezTo>
                  <a:cubicBezTo>
                    <a:pt x="6573" y="4953"/>
                    <a:pt x="6918" y="4906"/>
                    <a:pt x="7049" y="4715"/>
                  </a:cubicBezTo>
                  <a:cubicBezTo>
                    <a:pt x="7144" y="4870"/>
                    <a:pt x="7251" y="4810"/>
                    <a:pt x="7263" y="5025"/>
                  </a:cubicBezTo>
                  <a:cubicBezTo>
                    <a:pt x="7466" y="4608"/>
                    <a:pt x="7216" y="4525"/>
                    <a:pt x="7156" y="4358"/>
                  </a:cubicBezTo>
                  <a:lnTo>
                    <a:pt x="7156" y="4358"/>
                  </a:lnTo>
                  <a:cubicBezTo>
                    <a:pt x="7323" y="4703"/>
                    <a:pt x="7597" y="4584"/>
                    <a:pt x="7811" y="4787"/>
                  </a:cubicBezTo>
                  <a:cubicBezTo>
                    <a:pt x="7775" y="4370"/>
                    <a:pt x="7490" y="4382"/>
                    <a:pt x="7275" y="4287"/>
                  </a:cubicBezTo>
                  <a:lnTo>
                    <a:pt x="7275" y="4287"/>
                  </a:lnTo>
                  <a:cubicBezTo>
                    <a:pt x="7811" y="4513"/>
                    <a:pt x="7942" y="4215"/>
                    <a:pt x="8287" y="4179"/>
                  </a:cubicBezTo>
                  <a:cubicBezTo>
                    <a:pt x="7942" y="4156"/>
                    <a:pt x="7811" y="3846"/>
                    <a:pt x="7275" y="4084"/>
                  </a:cubicBezTo>
                  <a:lnTo>
                    <a:pt x="7275" y="4084"/>
                  </a:lnTo>
                  <a:cubicBezTo>
                    <a:pt x="7490" y="3977"/>
                    <a:pt x="7775" y="3989"/>
                    <a:pt x="7811" y="3584"/>
                  </a:cubicBezTo>
                  <a:cubicBezTo>
                    <a:pt x="7597" y="3787"/>
                    <a:pt x="7323" y="3667"/>
                    <a:pt x="7156" y="4001"/>
                  </a:cubicBezTo>
                  <a:lnTo>
                    <a:pt x="7156" y="4001"/>
                  </a:lnTo>
                  <a:cubicBezTo>
                    <a:pt x="7216" y="3846"/>
                    <a:pt x="7466" y="3751"/>
                    <a:pt x="7263" y="3346"/>
                  </a:cubicBezTo>
                  <a:cubicBezTo>
                    <a:pt x="7251" y="3560"/>
                    <a:pt x="7144" y="3513"/>
                    <a:pt x="7049" y="3656"/>
                  </a:cubicBezTo>
                  <a:cubicBezTo>
                    <a:pt x="6918" y="3453"/>
                    <a:pt x="6573" y="3417"/>
                    <a:pt x="6501" y="3667"/>
                  </a:cubicBezTo>
                  <a:cubicBezTo>
                    <a:pt x="6739" y="3560"/>
                    <a:pt x="6811" y="3763"/>
                    <a:pt x="6811" y="3894"/>
                  </a:cubicBezTo>
                  <a:cubicBezTo>
                    <a:pt x="6811" y="3941"/>
                    <a:pt x="6787" y="3977"/>
                    <a:pt x="6763" y="4013"/>
                  </a:cubicBezTo>
                  <a:cubicBezTo>
                    <a:pt x="6716" y="4048"/>
                    <a:pt x="6609" y="4096"/>
                    <a:pt x="6561" y="4048"/>
                  </a:cubicBezTo>
                  <a:cubicBezTo>
                    <a:pt x="6513" y="4013"/>
                    <a:pt x="6525" y="3906"/>
                    <a:pt x="6632" y="3941"/>
                  </a:cubicBezTo>
                  <a:cubicBezTo>
                    <a:pt x="6632" y="3929"/>
                    <a:pt x="6620" y="3906"/>
                    <a:pt x="6609" y="3894"/>
                  </a:cubicBezTo>
                  <a:cubicBezTo>
                    <a:pt x="6549" y="3858"/>
                    <a:pt x="6478" y="3858"/>
                    <a:pt x="6430" y="3894"/>
                  </a:cubicBezTo>
                  <a:cubicBezTo>
                    <a:pt x="6406" y="3929"/>
                    <a:pt x="6382" y="3965"/>
                    <a:pt x="6382" y="4001"/>
                  </a:cubicBezTo>
                  <a:cubicBezTo>
                    <a:pt x="6382" y="4013"/>
                    <a:pt x="6382" y="4025"/>
                    <a:pt x="6382" y="4037"/>
                  </a:cubicBezTo>
                  <a:lnTo>
                    <a:pt x="6382" y="4048"/>
                  </a:lnTo>
                  <a:cubicBezTo>
                    <a:pt x="6394" y="4084"/>
                    <a:pt x="6418" y="4120"/>
                    <a:pt x="6442" y="4132"/>
                  </a:cubicBezTo>
                  <a:cubicBezTo>
                    <a:pt x="6120" y="4191"/>
                    <a:pt x="5787" y="4168"/>
                    <a:pt x="5489" y="4048"/>
                  </a:cubicBezTo>
                  <a:cubicBezTo>
                    <a:pt x="6382" y="4251"/>
                    <a:pt x="6085" y="3382"/>
                    <a:pt x="6632" y="3370"/>
                  </a:cubicBezTo>
                  <a:lnTo>
                    <a:pt x="6573" y="3370"/>
                  </a:lnTo>
                  <a:cubicBezTo>
                    <a:pt x="6585" y="3370"/>
                    <a:pt x="6609" y="3370"/>
                    <a:pt x="6632" y="3370"/>
                  </a:cubicBezTo>
                  <a:cubicBezTo>
                    <a:pt x="6382" y="3298"/>
                    <a:pt x="6216" y="3298"/>
                    <a:pt x="6108" y="3358"/>
                  </a:cubicBezTo>
                  <a:cubicBezTo>
                    <a:pt x="5835" y="3489"/>
                    <a:pt x="5942" y="3775"/>
                    <a:pt x="5823" y="3882"/>
                  </a:cubicBezTo>
                  <a:cubicBezTo>
                    <a:pt x="5799" y="3703"/>
                    <a:pt x="5704" y="3656"/>
                    <a:pt x="5573" y="3715"/>
                  </a:cubicBezTo>
                  <a:cubicBezTo>
                    <a:pt x="5704" y="3834"/>
                    <a:pt x="5596" y="3977"/>
                    <a:pt x="5466" y="3965"/>
                  </a:cubicBezTo>
                  <a:cubicBezTo>
                    <a:pt x="5263" y="3965"/>
                    <a:pt x="5001" y="3739"/>
                    <a:pt x="4656" y="3965"/>
                  </a:cubicBezTo>
                  <a:cubicBezTo>
                    <a:pt x="4584" y="3977"/>
                    <a:pt x="4525" y="3989"/>
                    <a:pt x="4453" y="4013"/>
                  </a:cubicBezTo>
                  <a:cubicBezTo>
                    <a:pt x="4513" y="3977"/>
                    <a:pt x="4573" y="3941"/>
                    <a:pt x="4632" y="3906"/>
                  </a:cubicBezTo>
                  <a:cubicBezTo>
                    <a:pt x="5037" y="3822"/>
                    <a:pt x="5061" y="3489"/>
                    <a:pt x="5204" y="3334"/>
                  </a:cubicBezTo>
                  <a:cubicBezTo>
                    <a:pt x="5299" y="3239"/>
                    <a:pt x="5466" y="3263"/>
                    <a:pt x="5454" y="3441"/>
                  </a:cubicBezTo>
                  <a:cubicBezTo>
                    <a:pt x="5596" y="3382"/>
                    <a:pt x="5632" y="3286"/>
                    <a:pt x="5525" y="3144"/>
                  </a:cubicBezTo>
                  <a:cubicBezTo>
                    <a:pt x="5680" y="3132"/>
                    <a:pt x="5799" y="3406"/>
                    <a:pt x="6097" y="3310"/>
                  </a:cubicBezTo>
                  <a:cubicBezTo>
                    <a:pt x="6204" y="3275"/>
                    <a:pt x="6323" y="3155"/>
                    <a:pt x="6454" y="2929"/>
                  </a:cubicBezTo>
                  <a:lnTo>
                    <a:pt x="6454" y="2929"/>
                  </a:lnTo>
                  <a:cubicBezTo>
                    <a:pt x="6061" y="3310"/>
                    <a:pt x="5656" y="2489"/>
                    <a:pt x="5168" y="3251"/>
                  </a:cubicBezTo>
                  <a:lnTo>
                    <a:pt x="5168" y="3251"/>
                  </a:lnTo>
                  <a:cubicBezTo>
                    <a:pt x="5311" y="2977"/>
                    <a:pt x="5513" y="2739"/>
                    <a:pt x="5763" y="2560"/>
                  </a:cubicBezTo>
                  <a:cubicBezTo>
                    <a:pt x="5763" y="2596"/>
                    <a:pt x="5763" y="2632"/>
                    <a:pt x="5787" y="2667"/>
                  </a:cubicBezTo>
                  <a:lnTo>
                    <a:pt x="5787" y="2667"/>
                  </a:lnTo>
                  <a:cubicBezTo>
                    <a:pt x="5799" y="2679"/>
                    <a:pt x="5799" y="2691"/>
                    <a:pt x="5811" y="2703"/>
                  </a:cubicBezTo>
                  <a:cubicBezTo>
                    <a:pt x="5918" y="2798"/>
                    <a:pt x="6073" y="2703"/>
                    <a:pt x="6037" y="2572"/>
                  </a:cubicBezTo>
                  <a:cubicBezTo>
                    <a:pt x="5977" y="2667"/>
                    <a:pt x="5894" y="2608"/>
                    <a:pt x="5906" y="2536"/>
                  </a:cubicBezTo>
                  <a:cubicBezTo>
                    <a:pt x="5906" y="2477"/>
                    <a:pt x="6013" y="2429"/>
                    <a:pt x="6073" y="2429"/>
                  </a:cubicBezTo>
                  <a:cubicBezTo>
                    <a:pt x="6120" y="2429"/>
                    <a:pt x="6156" y="2453"/>
                    <a:pt x="6192" y="2477"/>
                  </a:cubicBezTo>
                  <a:cubicBezTo>
                    <a:pt x="6287" y="2560"/>
                    <a:pt x="6370" y="2763"/>
                    <a:pt x="6132" y="2858"/>
                  </a:cubicBezTo>
                  <a:cubicBezTo>
                    <a:pt x="6358" y="2989"/>
                    <a:pt x="6573" y="2703"/>
                    <a:pt x="6537" y="2477"/>
                  </a:cubicBezTo>
                  <a:cubicBezTo>
                    <a:pt x="6704" y="2513"/>
                    <a:pt x="6739" y="2405"/>
                    <a:pt x="6906" y="2548"/>
                  </a:cubicBezTo>
                  <a:cubicBezTo>
                    <a:pt x="6751" y="2120"/>
                    <a:pt x="6513" y="2227"/>
                    <a:pt x="6358" y="2155"/>
                  </a:cubicBezTo>
                  <a:lnTo>
                    <a:pt x="6358" y="2155"/>
                  </a:lnTo>
                  <a:cubicBezTo>
                    <a:pt x="6716" y="2274"/>
                    <a:pt x="6823" y="2012"/>
                    <a:pt x="7120" y="1989"/>
                  </a:cubicBezTo>
                  <a:cubicBezTo>
                    <a:pt x="6811" y="1715"/>
                    <a:pt x="6609" y="1929"/>
                    <a:pt x="6394" y="2012"/>
                  </a:cubicBezTo>
                  <a:lnTo>
                    <a:pt x="6394" y="2012"/>
                  </a:lnTo>
                  <a:cubicBezTo>
                    <a:pt x="6930" y="1798"/>
                    <a:pt x="6811" y="1489"/>
                    <a:pt x="7025" y="1227"/>
                  </a:cubicBezTo>
                  <a:cubicBezTo>
                    <a:pt x="6775" y="1441"/>
                    <a:pt x="6466" y="1322"/>
                    <a:pt x="6251" y="1870"/>
                  </a:cubicBezTo>
                  <a:lnTo>
                    <a:pt x="6251" y="1870"/>
                  </a:lnTo>
                  <a:cubicBezTo>
                    <a:pt x="6323" y="1643"/>
                    <a:pt x="6549" y="1453"/>
                    <a:pt x="6275" y="1131"/>
                  </a:cubicBezTo>
                  <a:cubicBezTo>
                    <a:pt x="6263" y="1429"/>
                    <a:pt x="5989" y="1536"/>
                    <a:pt x="6108" y="1905"/>
                  </a:cubicBezTo>
                  <a:lnTo>
                    <a:pt x="6108" y="1905"/>
                  </a:lnTo>
                  <a:cubicBezTo>
                    <a:pt x="6037" y="1739"/>
                    <a:pt x="6144" y="1501"/>
                    <a:pt x="5716" y="1358"/>
                  </a:cubicBezTo>
                  <a:cubicBezTo>
                    <a:pt x="5858" y="1524"/>
                    <a:pt x="5751" y="1548"/>
                    <a:pt x="5787" y="1727"/>
                  </a:cubicBezTo>
                  <a:cubicBezTo>
                    <a:pt x="5549" y="1679"/>
                    <a:pt x="5275" y="1893"/>
                    <a:pt x="5406" y="2120"/>
                  </a:cubicBezTo>
                  <a:cubicBezTo>
                    <a:pt x="5442" y="1953"/>
                    <a:pt x="5680" y="1905"/>
                    <a:pt x="5775" y="2060"/>
                  </a:cubicBezTo>
                  <a:cubicBezTo>
                    <a:pt x="5811" y="2096"/>
                    <a:pt x="5835" y="2143"/>
                    <a:pt x="5835" y="2191"/>
                  </a:cubicBezTo>
                  <a:cubicBezTo>
                    <a:pt x="5835" y="2239"/>
                    <a:pt x="5787" y="2346"/>
                    <a:pt x="5716" y="2358"/>
                  </a:cubicBezTo>
                  <a:cubicBezTo>
                    <a:pt x="5656" y="2358"/>
                    <a:pt x="5596" y="2274"/>
                    <a:pt x="5692" y="2215"/>
                  </a:cubicBezTo>
                  <a:cubicBezTo>
                    <a:pt x="5561" y="2179"/>
                    <a:pt x="5466" y="2346"/>
                    <a:pt x="5561" y="2441"/>
                  </a:cubicBezTo>
                  <a:cubicBezTo>
                    <a:pt x="5561" y="2453"/>
                    <a:pt x="5573" y="2465"/>
                    <a:pt x="5585" y="2465"/>
                  </a:cubicBezTo>
                  <a:lnTo>
                    <a:pt x="5596" y="2465"/>
                  </a:lnTo>
                  <a:cubicBezTo>
                    <a:pt x="5632" y="2489"/>
                    <a:pt x="5668" y="2501"/>
                    <a:pt x="5704" y="2489"/>
                  </a:cubicBezTo>
                  <a:cubicBezTo>
                    <a:pt x="5525" y="2751"/>
                    <a:pt x="5287" y="2953"/>
                    <a:pt x="5001" y="3084"/>
                  </a:cubicBezTo>
                  <a:cubicBezTo>
                    <a:pt x="5775" y="2608"/>
                    <a:pt x="4954" y="2191"/>
                    <a:pt x="5335" y="1798"/>
                  </a:cubicBezTo>
                  <a:lnTo>
                    <a:pt x="5299" y="1846"/>
                  </a:lnTo>
                  <a:lnTo>
                    <a:pt x="5335" y="1798"/>
                  </a:lnTo>
                  <a:cubicBezTo>
                    <a:pt x="5108" y="1929"/>
                    <a:pt x="4989" y="2048"/>
                    <a:pt x="4954" y="2155"/>
                  </a:cubicBezTo>
                  <a:cubicBezTo>
                    <a:pt x="4858" y="2453"/>
                    <a:pt x="5132" y="2584"/>
                    <a:pt x="5120" y="2727"/>
                  </a:cubicBezTo>
                  <a:cubicBezTo>
                    <a:pt x="4989" y="2620"/>
                    <a:pt x="4882" y="2655"/>
                    <a:pt x="4823" y="2798"/>
                  </a:cubicBezTo>
                  <a:cubicBezTo>
                    <a:pt x="5001" y="2786"/>
                    <a:pt x="5025" y="2953"/>
                    <a:pt x="4930" y="3048"/>
                  </a:cubicBezTo>
                  <a:cubicBezTo>
                    <a:pt x="4775" y="3191"/>
                    <a:pt x="4442" y="3215"/>
                    <a:pt x="4358" y="3620"/>
                  </a:cubicBezTo>
                  <a:cubicBezTo>
                    <a:pt x="4323" y="3679"/>
                    <a:pt x="4287" y="3739"/>
                    <a:pt x="4251" y="3798"/>
                  </a:cubicBezTo>
                  <a:cubicBezTo>
                    <a:pt x="4275" y="3739"/>
                    <a:pt x="4287" y="3667"/>
                    <a:pt x="4299" y="3596"/>
                  </a:cubicBezTo>
                  <a:cubicBezTo>
                    <a:pt x="4537" y="3263"/>
                    <a:pt x="4311" y="3001"/>
                    <a:pt x="4299" y="2786"/>
                  </a:cubicBezTo>
                  <a:cubicBezTo>
                    <a:pt x="4299" y="2655"/>
                    <a:pt x="4430" y="2548"/>
                    <a:pt x="4549" y="2691"/>
                  </a:cubicBezTo>
                  <a:cubicBezTo>
                    <a:pt x="4608" y="2548"/>
                    <a:pt x="4561" y="2453"/>
                    <a:pt x="4394" y="2429"/>
                  </a:cubicBezTo>
                  <a:cubicBezTo>
                    <a:pt x="4489" y="2322"/>
                    <a:pt x="4775" y="2429"/>
                    <a:pt x="4918" y="2143"/>
                  </a:cubicBezTo>
                  <a:cubicBezTo>
                    <a:pt x="4965" y="2036"/>
                    <a:pt x="4965" y="1882"/>
                    <a:pt x="4906" y="1631"/>
                  </a:cubicBezTo>
                  <a:lnTo>
                    <a:pt x="4906" y="1631"/>
                  </a:lnTo>
                  <a:cubicBezTo>
                    <a:pt x="4906" y="2167"/>
                    <a:pt x="4025" y="1882"/>
                    <a:pt x="4227" y="2763"/>
                  </a:cubicBezTo>
                  <a:lnTo>
                    <a:pt x="4227" y="2763"/>
                  </a:lnTo>
                  <a:cubicBezTo>
                    <a:pt x="4120" y="2465"/>
                    <a:pt x="4096" y="2155"/>
                    <a:pt x="4156" y="1846"/>
                  </a:cubicBezTo>
                  <a:cubicBezTo>
                    <a:pt x="4180" y="1882"/>
                    <a:pt x="4215" y="1893"/>
                    <a:pt x="4251" y="1905"/>
                  </a:cubicBezTo>
                  <a:lnTo>
                    <a:pt x="4251" y="1905"/>
                  </a:lnTo>
                  <a:cubicBezTo>
                    <a:pt x="4275" y="1905"/>
                    <a:pt x="4287" y="1905"/>
                    <a:pt x="4299" y="1905"/>
                  </a:cubicBezTo>
                  <a:cubicBezTo>
                    <a:pt x="4442" y="1905"/>
                    <a:pt x="4477" y="1715"/>
                    <a:pt x="4358" y="1655"/>
                  </a:cubicBezTo>
                  <a:cubicBezTo>
                    <a:pt x="4394" y="1762"/>
                    <a:pt x="4287" y="1774"/>
                    <a:pt x="4251" y="1727"/>
                  </a:cubicBezTo>
                  <a:cubicBezTo>
                    <a:pt x="4203" y="1679"/>
                    <a:pt x="4251" y="1572"/>
                    <a:pt x="4287" y="1536"/>
                  </a:cubicBezTo>
                  <a:cubicBezTo>
                    <a:pt x="4323" y="1501"/>
                    <a:pt x="4358" y="1477"/>
                    <a:pt x="4406" y="1477"/>
                  </a:cubicBezTo>
                  <a:cubicBezTo>
                    <a:pt x="4537" y="1477"/>
                    <a:pt x="4727" y="1548"/>
                    <a:pt x="4632" y="1786"/>
                  </a:cubicBezTo>
                  <a:cubicBezTo>
                    <a:pt x="4882" y="1715"/>
                    <a:pt x="4846" y="1370"/>
                    <a:pt x="4644" y="1239"/>
                  </a:cubicBezTo>
                  <a:cubicBezTo>
                    <a:pt x="4799" y="1143"/>
                    <a:pt x="4739" y="1048"/>
                    <a:pt x="4954" y="1024"/>
                  </a:cubicBezTo>
                  <a:cubicBezTo>
                    <a:pt x="4537" y="834"/>
                    <a:pt x="4453" y="1072"/>
                    <a:pt x="4287" y="1131"/>
                  </a:cubicBezTo>
                  <a:lnTo>
                    <a:pt x="4287" y="1131"/>
                  </a:lnTo>
                  <a:cubicBezTo>
                    <a:pt x="4632" y="965"/>
                    <a:pt x="4513" y="691"/>
                    <a:pt x="4715" y="477"/>
                  </a:cubicBezTo>
                  <a:cubicBezTo>
                    <a:pt x="4299" y="512"/>
                    <a:pt x="4311" y="798"/>
                    <a:pt x="4215" y="1012"/>
                  </a:cubicBezTo>
                  <a:lnTo>
                    <a:pt x="4215" y="1012"/>
                  </a:lnTo>
                  <a:cubicBezTo>
                    <a:pt x="4442" y="477"/>
                    <a:pt x="4144" y="346"/>
                    <a:pt x="4108" y="0"/>
                  </a:cubicBezTo>
                  <a:cubicBezTo>
                    <a:pt x="4084" y="346"/>
                    <a:pt x="3775" y="477"/>
                    <a:pt x="4013" y="1012"/>
                  </a:cubicBezTo>
                  <a:lnTo>
                    <a:pt x="4013" y="1012"/>
                  </a:lnTo>
                  <a:cubicBezTo>
                    <a:pt x="3906" y="798"/>
                    <a:pt x="3918" y="512"/>
                    <a:pt x="3513" y="477"/>
                  </a:cubicBezTo>
                  <a:cubicBezTo>
                    <a:pt x="3715" y="691"/>
                    <a:pt x="3596" y="965"/>
                    <a:pt x="3930" y="1131"/>
                  </a:cubicBezTo>
                  <a:lnTo>
                    <a:pt x="3930" y="1131"/>
                  </a:lnTo>
                  <a:cubicBezTo>
                    <a:pt x="3763" y="1072"/>
                    <a:pt x="3680" y="822"/>
                    <a:pt x="3263" y="1024"/>
                  </a:cubicBezTo>
                  <a:cubicBezTo>
                    <a:pt x="3489" y="1048"/>
                    <a:pt x="3441" y="1143"/>
                    <a:pt x="3584" y="1239"/>
                  </a:cubicBezTo>
                  <a:cubicBezTo>
                    <a:pt x="3382" y="1370"/>
                    <a:pt x="3334" y="1715"/>
                    <a:pt x="3596" y="1786"/>
                  </a:cubicBezTo>
                  <a:cubicBezTo>
                    <a:pt x="3489" y="1548"/>
                    <a:pt x="3691" y="1477"/>
                    <a:pt x="3811" y="1477"/>
                  </a:cubicBezTo>
                  <a:cubicBezTo>
                    <a:pt x="3858" y="1477"/>
                    <a:pt x="3906" y="1501"/>
                    <a:pt x="3942" y="1536"/>
                  </a:cubicBezTo>
                  <a:cubicBezTo>
                    <a:pt x="3977" y="1572"/>
                    <a:pt x="4025" y="1679"/>
                    <a:pt x="3977" y="1727"/>
                  </a:cubicBezTo>
                  <a:cubicBezTo>
                    <a:pt x="3942" y="1774"/>
                    <a:pt x="3834" y="1762"/>
                    <a:pt x="3870" y="1655"/>
                  </a:cubicBezTo>
                  <a:cubicBezTo>
                    <a:pt x="3739" y="1715"/>
                    <a:pt x="3787" y="1905"/>
                    <a:pt x="3930" y="1905"/>
                  </a:cubicBezTo>
                  <a:cubicBezTo>
                    <a:pt x="3942" y="1905"/>
                    <a:pt x="3953" y="1905"/>
                    <a:pt x="3965" y="1905"/>
                  </a:cubicBezTo>
                  <a:lnTo>
                    <a:pt x="3977" y="1905"/>
                  </a:lnTo>
                  <a:cubicBezTo>
                    <a:pt x="4013" y="1893"/>
                    <a:pt x="4049" y="1882"/>
                    <a:pt x="4072" y="1846"/>
                  </a:cubicBezTo>
                  <a:cubicBezTo>
                    <a:pt x="4132" y="2155"/>
                    <a:pt x="4108" y="2465"/>
                    <a:pt x="4001" y="2763"/>
                  </a:cubicBezTo>
                  <a:cubicBezTo>
                    <a:pt x="4203" y="1882"/>
                    <a:pt x="3334" y="2167"/>
                    <a:pt x="3322" y="1620"/>
                  </a:cubicBezTo>
                  <a:lnTo>
                    <a:pt x="3322" y="1679"/>
                  </a:lnTo>
                  <a:cubicBezTo>
                    <a:pt x="3322" y="1667"/>
                    <a:pt x="3322" y="1643"/>
                    <a:pt x="3322" y="1620"/>
                  </a:cubicBezTo>
                  <a:cubicBezTo>
                    <a:pt x="3263" y="1786"/>
                    <a:pt x="3251" y="1977"/>
                    <a:pt x="3310" y="2143"/>
                  </a:cubicBezTo>
                  <a:cubicBezTo>
                    <a:pt x="3453" y="2417"/>
                    <a:pt x="3739" y="2310"/>
                    <a:pt x="3834" y="2429"/>
                  </a:cubicBezTo>
                  <a:cubicBezTo>
                    <a:pt x="3656" y="2453"/>
                    <a:pt x="3608" y="2548"/>
                    <a:pt x="3668" y="2679"/>
                  </a:cubicBezTo>
                  <a:cubicBezTo>
                    <a:pt x="3787" y="2548"/>
                    <a:pt x="3930" y="2655"/>
                    <a:pt x="3918" y="2786"/>
                  </a:cubicBezTo>
                  <a:cubicBezTo>
                    <a:pt x="3918" y="2989"/>
                    <a:pt x="3691" y="3251"/>
                    <a:pt x="3918" y="3596"/>
                  </a:cubicBezTo>
                  <a:cubicBezTo>
                    <a:pt x="3930" y="3667"/>
                    <a:pt x="3942" y="3727"/>
                    <a:pt x="3965" y="3798"/>
                  </a:cubicBezTo>
                  <a:cubicBezTo>
                    <a:pt x="3942" y="3739"/>
                    <a:pt x="3894" y="3679"/>
                    <a:pt x="3858" y="3620"/>
                  </a:cubicBezTo>
                  <a:cubicBezTo>
                    <a:pt x="3787" y="3215"/>
                    <a:pt x="3441" y="3179"/>
                    <a:pt x="3287" y="3048"/>
                  </a:cubicBezTo>
                  <a:cubicBezTo>
                    <a:pt x="3191" y="2953"/>
                    <a:pt x="3215" y="2774"/>
                    <a:pt x="3394" y="2798"/>
                  </a:cubicBezTo>
                  <a:cubicBezTo>
                    <a:pt x="3346" y="2655"/>
                    <a:pt x="3239" y="2620"/>
                    <a:pt x="3096" y="2727"/>
                  </a:cubicBezTo>
                  <a:cubicBezTo>
                    <a:pt x="3084" y="2572"/>
                    <a:pt x="3358" y="2453"/>
                    <a:pt x="3263" y="2155"/>
                  </a:cubicBezTo>
                  <a:cubicBezTo>
                    <a:pt x="3227" y="2048"/>
                    <a:pt x="3120" y="1929"/>
                    <a:pt x="2882" y="1798"/>
                  </a:cubicBezTo>
                  <a:cubicBezTo>
                    <a:pt x="3263" y="2191"/>
                    <a:pt x="2441" y="2608"/>
                    <a:pt x="3215" y="3084"/>
                  </a:cubicBezTo>
                  <a:cubicBezTo>
                    <a:pt x="2941" y="2953"/>
                    <a:pt x="2691" y="2739"/>
                    <a:pt x="2525" y="2489"/>
                  </a:cubicBezTo>
                  <a:cubicBezTo>
                    <a:pt x="2560" y="2489"/>
                    <a:pt x="2596" y="2489"/>
                    <a:pt x="2620" y="2465"/>
                  </a:cubicBezTo>
                  <a:lnTo>
                    <a:pt x="2620" y="2465"/>
                  </a:lnTo>
                  <a:cubicBezTo>
                    <a:pt x="2632" y="2453"/>
                    <a:pt x="2644" y="2453"/>
                    <a:pt x="2656" y="2441"/>
                  </a:cubicBezTo>
                  <a:cubicBezTo>
                    <a:pt x="2739" y="2346"/>
                    <a:pt x="2668" y="2203"/>
                    <a:pt x="2548" y="2215"/>
                  </a:cubicBezTo>
                  <a:cubicBezTo>
                    <a:pt x="2537" y="2215"/>
                    <a:pt x="2525" y="2215"/>
                    <a:pt x="2525" y="2215"/>
                  </a:cubicBezTo>
                  <a:cubicBezTo>
                    <a:pt x="2620" y="2263"/>
                    <a:pt x="2560" y="2358"/>
                    <a:pt x="2489" y="2346"/>
                  </a:cubicBezTo>
                  <a:cubicBezTo>
                    <a:pt x="2429" y="2334"/>
                    <a:pt x="2382" y="2239"/>
                    <a:pt x="2382" y="2179"/>
                  </a:cubicBezTo>
                  <a:cubicBezTo>
                    <a:pt x="2382" y="2132"/>
                    <a:pt x="2406" y="2084"/>
                    <a:pt x="2429" y="2060"/>
                  </a:cubicBezTo>
                  <a:cubicBezTo>
                    <a:pt x="2513" y="1965"/>
                    <a:pt x="2715" y="1870"/>
                    <a:pt x="2810" y="2120"/>
                  </a:cubicBezTo>
                  <a:cubicBezTo>
                    <a:pt x="2941" y="1882"/>
                    <a:pt x="2656" y="1667"/>
                    <a:pt x="2429" y="1715"/>
                  </a:cubicBezTo>
                  <a:cubicBezTo>
                    <a:pt x="2465" y="1548"/>
                    <a:pt x="2358" y="1512"/>
                    <a:pt x="2501" y="1346"/>
                  </a:cubicBezTo>
                  <a:cubicBezTo>
                    <a:pt x="2072" y="1489"/>
                    <a:pt x="2179" y="1727"/>
                    <a:pt x="2108" y="1893"/>
                  </a:cubicBezTo>
                  <a:lnTo>
                    <a:pt x="2108" y="1893"/>
                  </a:lnTo>
                  <a:cubicBezTo>
                    <a:pt x="2227" y="1536"/>
                    <a:pt x="1965" y="1429"/>
                    <a:pt x="1941" y="1131"/>
                  </a:cubicBezTo>
                  <a:cubicBezTo>
                    <a:pt x="1667" y="1441"/>
                    <a:pt x="1882" y="1643"/>
                    <a:pt x="1965" y="1858"/>
                  </a:cubicBezTo>
                  <a:lnTo>
                    <a:pt x="1965" y="1858"/>
                  </a:lnTo>
                  <a:cubicBezTo>
                    <a:pt x="1751" y="1310"/>
                    <a:pt x="1441" y="1441"/>
                    <a:pt x="1179" y="1227"/>
                  </a:cubicBezTo>
                  <a:cubicBezTo>
                    <a:pt x="1405" y="1477"/>
                    <a:pt x="1275" y="1786"/>
                    <a:pt x="1822" y="2001"/>
                  </a:cubicBezTo>
                  <a:lnTo>
                    <a:pt x="1822" y="2001"/>
                  </a:lnTo>
                  <a:cubicBezTo>
                    <a:pt x="1596" y="1929"/>
                    <a:pt x="1405" y="1703"/>
                    <a:pt x="1096" y="1977"/>
                  </a:cubicBezTo>
                  <a:cubicBezTo>
                    <a:pt x="1394" y="1989"/>
                    <a:pt x="1501" y="2263"/>
                    <a:pt x="1858" y="2143"/>
                  </a:cubicBezTo>
                  <a:lnTo>
                    <a:pt x="1858" y="2143"/>
                  </a:lnTo>
                  <a:cubicBezTo>
                    <a:pt x="1691" y="2215"/>
                    <a:pt x="1465" y="2108"/>
                    <a:pt x="1310" y="2536"/>
                  </a:cubicBezTo>
                  <a:cubicBezTo>
                    <a:pt x="1477" y="2393"/>
                    <a:pt x="1513" y="2501"/>
                    <a:pt x="1679" y="2465"/>
                  </a:cubicBezTo>
                  <a:cubicBezTo>
                    <a:pt x="1632" y="2703"/>
                    <a:pt x="1846" y="2977"/>
                    <a:pt x="2084" y="2846"/>
                  </a:cubicBezTo>
                  <a:cubicBezTo>
                    <a:pt x="1834" y="2751"/>
                    <a:pt x="1929" y="2560"/>
                    <a:pt x="2013" y="2477"/>
                  </a:cubicBezTo>
                  <a:cubicBezTo>
                    <a:pt x="2048" y="2441"/>
                    <a:pt x="2096" y="2429"/>
                    <a:pt x="2144" y="2417"/>
                  </a:cubicBezTo>
                  <a:cubicBezTo>
                    <a:pt x="2191" y="2417"/>
                    <a:pt x="2298" y="2465"/>
                    <a:pt x="2310" y="2536"/>
                  </a:cubicBezTo>
                  <a:cubicBezTo>
                    <a:pt x="2322" y="2596"/>
                    <a:pt x="2227" y="2655"/>
                    <a:pt x="2179" y="2560"/>
                  </a:cubicBezTo>
                  <a:cubicBezTo>
                    <a:pt x="2144" y="2691"/>
                    <a:pt x="2298" y="2786"/>
                    <a:pt x="2394" y="2691"/>
                  </a:cubicBezTo>
                  <a:cubicBezTo>
                    <a:pt x="2406" y="2691"/>
                    <a:pt x="2418" y="2679"/>
                    <a:pt x="2429" y="2667"/>
                  </a:cubicBezTo>
                  <a:lnTo>
                    <a:pt x="2429" y="2655"/>
                  </a:lnTo>
                  <a:cubicBezTo>
                    <a:pt x="2441" y="2632"/>
                    <a:pt x="2453" y="2584"/>
                    <a:pt x="2441" y="2548"/>
                  </a:cubicBezTo>
                  <a:cubicBezTo>
                    <a:pt x="2703" y="2727"/>
                    <a:pt x="2906" y="2965"/>
                    <a:pt x="3037" y="3251"/>
                  </a:cubicBezTo>
                  <a:cubicBezTo>
                    <a:pt x="2560" y="2477"/>
                    <a:pt x="2144" y="3298"/>
                    <a:pt x="1763" y="2917"/>
                  </a:cubicBezTo>
                  <a:cubicBezTo>
                    <a:pt x="1882" y="3144"/>
                    <a:pt x="2001" y="3263"/>
                    <a:pt x="2120" y="3298"/>
                  </a:cubicBezTo>
                  <a:cubicBezTo>
                    <a:pt x="2418" y="3394"/>
                    <a:pt x="2537" y="3120"/>
                    <a:pt x="2679" y="3132"/>
                  </a:cubicBezTo>
                  <a:cubicBezTo>
                    <a:pt x="2572" y="3263"/>
                    <a:pt x="2620" y="3370"/>
                    <a:pt x="2751" y="3429"/>
                  </a:cubicBezTo>
                  <a:cubicBezTo>
                    <a:pt x="2739" y="3251"/>
                    <a:pt x="2906" y="3227"/>
                    <a:pt x="3001" y="3322"/>
                  </a:cubicBezTo>
                  <a:cubicBezTo>
                    <a:pt x="3144" y="3477"/>
                    <a:pt x="3168" y="3810"/>
                    <a:pt x="3584" y="3894"/>
                  </a:cubicBezTo>
                  <a:cubicBezTo>
                    <a:pt x="3632" y="3929"/>
                    <a:pt x="3691" y="3965"/>
                    <a:pt x="3751" y="4001"/>
                  </a:cubicBezTo>
                  <a:cubicBezTo>
                    <a:pt x="3691" y="3977"/>
                    <a:pt x="3620" y="3965"/>
                    <a:pt x="3549" y="3953"/>
                  </a:cubicBezTo>
                  <a:cubicBezTo>
                    <a:pt x="3215" y="3715"/>
                    <a:pt x="2953" y="3941"/>
                    <a:pt x="2739" y="3953"/>
                  </a:cubicBezTo>
                  <a:cubicBezTo>
                    <a:pt x="2608" y="3953"/>
                    <a:pt x="2501" y="3822"/>
                    <a:pt x="2644" y="3703"/>
                  </a:cubicBezTo>
                  <a:cubicBezTo>
                    <a:pt x="2501" y="3644"/>
                    <a:pt x="2406" y="3691"/>
                    <a:pt x="2382" y="3858"/>
                  </a:cubicBezTo>
                  <a:cubicBezTo>
                    <a:pt x="2275" y="3763"/>
                    <a:pt x="2382" y="3477"/>
                    <a:pt x="2096" y="3346"/>
                  </a:cubicBezTo>
                  <a:cubicBezTo>
                    <a:pt x="1989" y="3286"/>
                    <a:pt x="1834" y="3286"/>
                    <a:pt x="1584" y="3358"/>
                  </a:cubicBezTo>
                  <a:lnTo>
                    <a:pt x="1584" y="3358"/>
                  </a:lnTo>
                  <a:cubicBezTo>
                    <a:pt x="2120" y="3358"/>
                    <a:pt x="1834" y="4239"/>
                    <a:pt x="2715" y="4025"/>
                  </a:cubicBezTo>
                  <a:cubicBezTo>
                    <a:pt x="2429" y="4132"/>
                    <a:pt x="2108" y="4156"/>
                    <a:pt x="1798" y="4096"/>
                  </a:cubicBezTo>
                  <a:cubicBezTo>
                    <a:pt x="1834" y="4084"/>
                    <a:pt x="1858" y="4048"/>
                    <a:pt x="1858" y="4013"/>
                  </a:cubicBezTo>
                  <a:cubicBezTo>
                    <a:pt x="1870" y="4013"/>
                    <a:pt x="1870" y="4001"/>
                    <a:pt x="1858" y="4001"/>
                  </a:cubicBezTo>
                  <a:cubicBezTo>
                    <a:pt x="1870" y="3989"/>
                    <a:pt x="1870" y="3977"/>
                    <a:pt x="1858" y="3965"/>
                  </a:cubicBezTo>
                  <a:cubicBezTo>
                    <a:pt x="1858" y="3822"/>
                    <a:pt x="1679" y="3775"/>
                    <a:pt x="1608" y="3894"/>
                  </a:cubicBezTo>
                  <a:cubicBezTo>
                    <a:pt x="1715" y="3870"/>
                    <a:pt x="1739" y="3977"/>
                    <a:pt x="1691" y="4013"/>
                  </a:cubicBezTo>
                  <a:cubicBezTo>
                    <a:pt x="1632" y="4048"/>
                    <a:pt x="1525" y="4013"/>
                    <a:pt x="1489" y="3977"/>
                  </a:cubicBezTo>
                  <a:cubicBezTo>
                    <a:pt x="1453" y="3941"/>
                    <a:pt x="1441" y="3894"/>
                    <a:pt x="1441" y="3846"/>
                  </a:cubicBezTo>
                  <a:cubicBezTo>
                    <a:pt x="1441" y="3727"/>
                    <a:pt x="1501" y="3525"/>
                    <a:pt x="1751" y="3632"/>
                  </a:cubicBezTo>
                  <a:cubicBezTo>
                    <a:pt x="1679" y="3370"/>
                    <a:pt x="1322" y="3417"/>
                    <a:pt x="1191" y="3608"/>
                  </a:cubicBezTo>
                  <a:cubicBezTo>
                    <a:pt x="1096" y="3465"/>
                    <a:pt x="1001" y="3525"/>
                    <a:pt x="989" y="3298"/>
                  </a:cubicBezTo>
                  <a:cubicBezTo>
                    <a:pt x="786" y="3715"/>
                    <a:pt x="1024" y="3798"/>
                    <a:pt x="1096" y="3965"/>
                  </a:cubicBezTo>
                  <a:lnTo>
                    <a:pt x="1096" y="3965"/>
                  </a:lnTo>
                  <a:cubicBezTo>
                    <a:pt x="917" y="3632"/>
                    <a:pt x="643" y="3739"/>
                    <a:pt x="429" y="3548"/>
                  </a:cubicBezTo>
                  <a:cubicBezTo>
                    <a:pt x="465" y="3953"/>
                    <a:pt x="751" y="3941"/>
                    <a:pt x="965" y="4037"/>
                  </a:cubicBezTo>
                  <a:lnTo>
                    <a:pt x="965" y="4037"/>
                  </a:lnTo>
                  <a:cubicBezTo>
                    <a:pt x="465" y="3822"/>
                    <a:pt x="334" y="4132"/>
                    <a:pt x="1" y="4156"/>
                  </a:cubicBezTo>
                  <a:close/>
                  <a:moveTo>
                    <a:pt x="5489" y="4048"/>
                  </a:moveTo>
                  <a:close/>
                  <a:moveTo>
                    <a:pt x="4763" y="3965"/>
                  </a:moveTo>
                  <a:cubicBezTo>
                    <a:pt x="4858" y="3917"/>
                    <a:pt x="4977" y="3894"/>
                    <a:pt x="5085" y="3917"/>
                  </a:cubicBezTo>
                  <a:cubicBezTo>
                    <a:pt x="5263" y="4001"/>
                    <a:pt x="5454" y="4060"/>
                    <a:pt x="5644" y="4120"/>
                  </a:cubicBezTo>
                  <a:cubicBezTo>
                    <a:pt x="5704" y="4132"/>
                    <a:pt x="5787" y="4144"/>
                    <a:pt x="5870" y="4156"/>
                  </a:cubicBezTo>
                  <a:cubicBezTo>
                    <a:pt x="5787" y="4168"/>
                    <a:pt x="5716" y="4179"/>
                    <a:pt x="5644" y="4191"/>
                  </a:cubicBezTo>
                  <a:cubicBezTo>
                    <a:pt x="5454" y="4251"/>
                    <a:pt x="5275" y="4310"/>
                    <a:pt x="5096" y="4394"/>
                  </a:cubicBezTo>
                  <a:cubicBezTo>
                    <a:pt x="4977" y="4418"/>
                    <a:pt x="4858" y="4406"/>
                    <a:pt x="4763" y="4346"/>
                  </a:cubicBezTo>
                  <a:cubicBezTo>
                    <a:pt x="4930" y="4346"/>
                    <a:pt x="5096" y="4287"/>
                    <a:pt x="5215" y="4156"/>
                  </a:cubicBezTo>
                  <a:cubicBezTo>
                    <a:pt x="5096" y="4025"/>
                    <a:pt x="4930" y="3965"/>
                    <a:pt x="4763" y="3965"/>
                  </a:cubicBezTo>
                  <a:close/>
                  <a:moveTo>
                    <a:pt x="5168" y="5049"/>
                  </a:moveTo>
                  <a:close/>
                  <a:moveTo>
                    <a:pt x="4894" y="4941"/>
                  </a:moveTo>
                  <a:cubicBezTo>
                    <a:pt x="4906" y="4763"/>
                    <a:pt x="4834" y="4608"/>
                    <a:pt x="4715" y="4489"/>
                  </a:cubicBezTo>
                  <a:cubicBezTo>
                    <a:pt x="4823" y="4525"/>
                    <a:pt x="4918" y="4596"/>
                    <a:pt x="4977" y="4691"/>
                  </a:cubicBezTo>
                  <a:cubicBezTo>
                    <a:pt x="5049" y="4870"/>
                    <a:pt x="5132" y="5049"/>
                    <a:pt x="5227" y="5215"/>
                  </a:cubicBezTo>
                  <a:cubicBezTo>
                    <a:pt x="5263" y="5287"/>
                    <a:pt x="5311" y="5346"/>
                    <a:pt x="5358" y="5406"/>
                  </a:cubicBezTo>
                  <a:cubicBezTo>
                    <a:pt x="5299" y="5358"/>
                    <a:pt x="5239" y="5310"/>
                    <a:pt x="5168" y="5275"/>
                  </a:cubicBezTo>
                  <a:cubicBezTo>
                    <a:pt x="5001" y="5180"/>
                    <a:pt x="4823" y="5096"/>
                    <a:pt x="4644" y="5025"/>
                  </a:cubicBezTo>
                  <a:cubicBezTo>
                    <a:pt x="4549" y="4965"/>
                    <a:pt x="4477" y="4870"/>
                    <a:pt x="4442" y="4763"/>
                  </a:cubicBezTo>
                  <a:cubicBezTo>
                    <a:pt x="4561" y="4882"/>
                    <a:pt x="4727" y="4941"/>
                    <a:pt x="4894" y="4941"/>
                  </a:cubicBezTo>
                  <a:close/>
                  <a:moveTo>
                    <a:pt x="5013" y="3120"/>
                  </a:moveTo>
                  <a:close/>
                  <a:moveTo>
                    <a:pt x="4644" y="3310"/>
                  </a:moveTo>
                  <a:cubicBezTo>
                    <a:pt x="4823" y="3239"/>
                    <a:pt x="5001" y="3155"/>
                    <a:pt x="5168" y="3072"/>
                  </a:cubicBezTo>
                  <a:cubicBezTo>
                    <a:pt x="5239" y="3025"/>
                    <a:pt x="5299" y="2977"/>
                    <a:pt x="5358" y="2929"/>
                  </a:cubicBezTo>
                  <a:cubicBezTo>
                    <a:pt x="5311" y="2989"/>
                    <a:pt x="5263" y="3060"/>
                    <a:pt x="5215" y="3120"/>
                  </a:cubicBezTo>
                  <a:cubicBezTo>
                    <a:pt x="5132" y="3286"/>
                    <a:pt x="5049" y="3465"/>
                    <a:pt x="4977" y="3644"/>
                  </a:cubicBezTo>
                  <a:cubicBezTo>
                    <a:pt x="4918" y="3751"/>
                    <a:pt x="4823" y="3810"/>
                    <a:pt x="4715" y="3846"/>
                  </a:cubicBezTo>
                  <a:cubicBezTo>
                    <a:pt x="4834" y="3727"/>
                    <a:pt x="4906" y="3572"/>
                    <a:pt x="4894" y="3406"/>
                  </a:cubicBezTo>
                  <a:cubicBezTo>
                    <a:pt x="4727" y="3394"/>
                    <a:pt x="4561" y="3465"/>
                    <a:pt x="4453" y="3584"/>
                  </a:cubicBezTo>
                  <a:cubicBezTo>
                    <a:pt x="4477" y="3477"/>
                    <a:pt x="4537" y="3370"/>
                    <a:pt x="4632" y="3310"/>
                  </a:cubicBezTo>
                  <a:close/>
                  <a:moveTo>
                    <a:pt x="4239" y="5537"/>
                  </a:moveTo>
                  <a:close/>
                  <a:moveTo>
                    <a:pt x="4001" y="2786"/>
                  </a:moveTo>
                  <a:close/>
                  <a:moveTo>
                    <a:pt x="3930" y="3513"/>
                  </a:moveTo>
                  <a:cubicBezTo>
                    <a:pt x="3870" y="3417"/>
                    <a:pt x="3858" y="3298"/>
                    <a:pt x="3882" y="3191"/>
                  </a:cubicBezTo>
                  <a:cubicBezTo>
                    <a:pt x="3953" y="3013"/>
                    <a:pt x="4025" y="2834"/>
                    <a:pt x="4084" y="2644"/>
                  </a:cubicBezTo>
                  <a:cubicBezTo>
                    <a:pt x="4096" y="2572"/>
                    <a:pt x="4108" y="2489"/>
                    <a:pt x="4120" y="2417"/>
                  </a:cubicBezTo>
                  <a:cubicBezTo>
                    <a:pt x="4120" y="2489"/>
                    <a:pt x="4132" y="2572"/>
                    <a:pt x="4156" y="2644"/>
                  </a:cubicBezTo>
                  <a:cubicBezTo>
                    <a:pt x="4215" y="2834"/>
                    <a:pt x="4275" y="3013"/>
                    <a:pt x="4358" y="3191"/>
                  </a:cubicBezTo>
                  <a:cubicBezTo>
                    <a:pt x="4382" y="3298"/>
                    <a:pt x="4358" y="3417"/>
                    <a:pt x="4311" y="3513"/>
                  </a:cubicBezTo>
                  <a:cubicBezTo>
                    <a:pt x="4311" y="3346"/>
                    <a:pt x="4239" y="3179"/>
                    <a:pt x="4120" y="3072"/>
                  </a:cubicBezTo>
                  <a:cubicBezTo>
                    <a:pt x="3989" y="3179"/>
                    <a:pt x="3930" y="3346"/>
                    <a:pt x="3930" y="3513"/>
                  </a:cubicBezTo>
                  <a:close/>
                  <a:moveTo>
                    <a:pt x="4120" y="5251"/>
                  </a:moveTo>
                  <a:cubicBezTo>
                    <a:pt x="4239" y="5132"/>
                    <a:pt x="4311" y="4965"/>
                    <a:pt x="4311" y="4799"/>
                  </a:cubicBezTo>
                  <a:cubicBezTo>
                    <a:pt x="4358" y="4906"/>
                    <a:pt x="4382" y="5013"/>
                    <a:pt x="4358" y="5132"/>
                  </a:cubicBezTo>
                  <a:cubicBezTo>
                    <a:pt x="4275" y="5310"/>
                    <a:pt x="4215" y="5489"/>
                    <a:pt x="4156" y="5680"/>
                  </a:cubicBezTo>
                  <a:cubicBezTo>
                    <a:pt x="4132" y="5751"/>
                    <a:pt x="4120" y="5822"/>
                    <a:pt x="4120" y="5906"/>
                  </a:cubicBezTo>
                  <a:cubicBezTo>
                    <a:pt x="4108" y="5822"/>
                    <a:pt x="4096" y="5751"/>
                    <a:pt x="4084" y="5680"/>
                  </a:cubicBezTo>
                  <a:cubicBezTo>
                    <a:pt x="4025" y="5489"/>
                    <a:pt x="3953" y="5310"/>
                    <a:pt x="3882" y="5132"/>
                  </a:cubicBezTo>
                  <a:cubicBezTo>
                    <a:pt x="3858" y="5013"/>
                    <a:pt x="3870" y="4906"/>
                    <a:pt x="3930" y="4799"/>
                  </a:cubicBezTo>
                  <a:cubicBezTo>
                    <a:pt x="3918" y="4977"/>
                    <a:pt x="3989" y="5132"/>
                    <a:pt x="4120" y="5251"/>
                  </a:cubicBezTo>
                  <a:close/>
                  <a:moveTo>
                    <a:pt x="3227" y="5203"/>
                  </a:moveTo>
                  <a:close/>
                  <a:moveTo>
                    <a:pt x="3346" y="3394"/>
                  </a:moveTo>
                  <a:cubicBezTo>
                    <a:pt x="3334" y="3560"/>
                    <a:pt x="3394" y="3715"/>
                    <a:pt x="3525" y="3834"/>
                  </a:cubicBezTo>
                  <a:cubicBezTo>
                    <a:pt x="3418" y="3798"/>
                    <a:pt x="3322" y="3727"/>
                    <a:pt x="3263" y="3632"/>
                  </a:cubicBezTo>
                  <a:cubicBezTo>
                    <a:pt x="3191" y="3453"/>
                    <a:pt x="3108" y="3275"/>
                    <a:pt x="3013" y="3108"/>
                  </a:cubicBezTo>
                  <a:cubicBezTo>
                    <a:pt x="2977" y="3048"/>
                    <a:pt x="2929" y="2989"/>
                    <a:pt x="2882" y="2917"/>
                  </a:cubicBezTo>
                  <a:cubicBezTo>
                    <a:pt x="2941" y="2965"/>
                    <a:pt x="3001" y="3013"/>
                    <a:pt x="3060" y="3060"/>
                  </a:cubicBezTo>
                  <a:cubicBezTo>
                    <a:pt x="3239" y="3144"/>
                    <a:pt x="3418" y="3227"/>
                    <a:pt x="3596" y="3298"/>
                  </a:cubicBezTo>
                  <a:cubicBezTo>
                    <a:pt x="3691" y="3358"/>
                    <a:pt x="3763" y="3453"/>
                    <a:pt x="3787" y="3560"/>
                  </a:cubicBezTo>
                  <a:cubicBezTo>
                    <a:pt x="3680" y="3441"/>
                    <a:pt x="3513" y="3382"/>
                    <a:pt x="3346" y="3382"/>
                  </a:cubicBezTo>
                  <a:close/>
                  <a:moveTo>
                    <a:pt x="3787" y="4751"/>
                  </a:moveTo>
                  <a:cubicBezTo>
                    <a:pt x="3751" y="4858"/>
                    <a:pt x="3691" y="4953"/>
                    <a:pt x="3596" y="5013"/>
                  </a:cubicBezTo>
                  <a:cubicBezTo>
                    <a:pt x="3406" y="5084"/>
                    <a:pt x="3227" y="5168"/>
                    <a:pt x="3060" y="5251"/>
                  </a:cubicBezTo>
                  <a:cubicBezTo>
                    <a:pt x="2989" y="5299"/>
                    <a:pt x="2929" y="5346"/>
                    <a:pt x="2870" y="5394"/>
                  </a:cubicBezTo>
                  <a:cubicBezTo>
                    <a:pt x="2929" y="5322"/>
                    <a:pt x="2965" y="5263"/>
                    <a:pt x="3013" y="5203"/>
                  </a:cubicBezTo>
                  <a:cubicBezTo>
                    <a:pt x="3096" y="5037"/>
                    <a:pt x="3180" y="4858"/>
                    <a:pt x="3251" y="4679"/>
                  </a:cubicBezTo>
                  <a:cubicBezTo>
                    <a:pt x="3310" y="4572"/>
                    <a:pt x="3406" y="4501"/>
                    <a:pt x="3513" y="4477"/>
                  </a:cubicBezTo>
                  <a:cubicBezTo>
                    <a:pt x="3394" y="4596"/>
                    <a:pt x="3322" y="4751"/>
                    <a:pt x="3334" y="4918"/>
                  </a:cubicBezTo>
                  <a:cubicBezTo>
                    <a:pt x="3513" y="4941"/>
                    <a:pt x="3680" y="4870"/>
                    <a:pt x="3799" y="4751"/>
                  </a:cubicBezTo>
                  <a:close/>
                  <a:moveTo>
                    <a:pt x="2751" y="4048"/>
                  </a:moveTo>
                  <a:close/>
                  <a:moveTo>
                    <a:pt x="2608" y="4120"/>
                  </a:moveTo>
                  <a:cubicBezTo>
                    <a:pt x="2787" y="4060"/>
                    <a:pt x="2977" y="4001"/>
                    <a:pt x="3156" y="3917"/>
                  </a:cubicBezTo>
                  <a:cubicBezTo>
                    <a:pt x="3263" y="3894"/>
                    <a:pt x="3382" y="3917"/>
                    <a:pt x="3477" y="3965"/>
                  </a:cubicBezTo>
                  <a:cubicBezTo>
                    <a:pt x="3310" y="3965"/>
                    <a:pt x="3144" y="4037"/>
                    <a:pt x="3037" y="4156"/>
                  </a:cubicBezTo>
                  <a:cubicBezTo>
                    <a:pt x="3144" y="4287"/>
                    <a:pt x="3310" y="4358"/>
                    <a:pt x="3477" y="4346"/>
                  </a:cubicBezTo>
                  <a:cubicBezTo>
                    <a:pt x="3382" y="4406"/>
                    <a:pt x="3263" y="4418"/>
                    <a:pt x="3156" y="4394"/>
                  </a:cubicBezTo>
                  <a:cubicBezTo>
                    <a:pt x="2977" y="4322"/>
                    <a:pt x="2787" y="4251"/>
                    <a:pt x="2608" y="4191"/>
                  </a:cubicBezTo>
                  <a:cubicBezTo>
                    <a:pt x="2537" y="4179"/>
                    <a:pt x="2453" y="4168"/>
                    <a:pt x="2382" y="4156"/>
                  </a:cubicBezTo>
                  <a:cubicBezTo>
                    <a:pt x="2465" y="4144"/>
                    <a:pt x="2537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26"/>
            <p:cNvSpPr/>
            <p:nvPr/>
          </p:nvSpPr>
          <p:spPr>
            <a:xfrm>
              <a:off x="6122175" y="934775"/>
              <a:ext cx="22350" cy="22950"/>
            </a:xfrm>
            <a:custGeom>
              <a:avLst/>
              <a:gdLst/>
              <a:ahLst/>
              <a:cxnLst/>
              <a:rect l="l" t="t" r="r" b="b"/>
              <a:pathLst>
                <a:path w="894" h="918" extrusionOk="0">
                  <a:moveTo>
                    <a:pt x="894" y="703"/>
                  </a:moveTo>
                  <a:lnTo>
                    <a:pt x="572" y="679"/>
                  </a:lnTo>
                  <a:lnTo>
                    <a:pt x="358" y="917"/>
                  </a:lnTo>
                  <a:lnTo>
                    <a:pt x="298" y="607"/>
                  </a:lnTo>
                  <a:lnTo>
                    <a:pt x="1" y="476"/>
                  </a:lnTo>
                  <a:lnTo>
                    <a:pt x="275" y="322"/>
                  </a:lnTo>
                  <a:lnTo>
                    <a:pt x="298" y="0"/>
                  </a:lnTo>
                  <a:lnTo>
                    <a:pt x="537" y="215"/>
                  </a:lnTo>
                  <a:lnTo>
                    <a:pt x="858" y="143"/>
                  </a:lnTo>
                  <a:lnTo>
                    <a:pt x="727" y="429"/>
                  </a:ln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26"/>
            <p:cNvSpPr/>
            <p:nvPr/>
          </p:nvSpPr>
          <p:spPr>
            <a:xfrm>
              <a:off x="6465375" y="1766725"/>
              <a:ext cx="19675" cy="20250"/>
            </a:xfrm>
            <a:custGeom>
              <a:avLst/>
              <a:gdLst/>
              <a:ahLst/>
              <a:cxnLst/>
              <a:rect l="l" t="t" r="r" b="b"/>
              <a:pathLst>
                <a:path w="787" h="810" extrusionOk="0">
                  <a:moveTo>
                    <a:pt x="1" y="191"/>
                  </a:moveTo>
                  <a:lnTo>
                    <a:pt x="275" y="214"/>
                  </a:lnTo>
                  <a:lnTo>
                    <a:pt x="465" y="0"/>
                  </a:lnTo>
                  <a:lnTo>
                    <a:pt x="525" y="286"/>
                  </a:lnTo>
                  <a:lnTo>
                    <a:pt x="786" y="393"/>
                  </a:lnTo>
                  <a:lnTo>
                    <a:pt x="536" y="536"/>
                  </a:lnTo>
                  <a:lnTo>
                    <a:pt x="513" y="810"/>
                  </a:lnTo>
                  <a:lnTo>
                    <a:pt x="310" y="619"/>
                  </a:lnTo>
                  <a:lnTo>
                    <a:pt x="24" y="691"/>
                  </a:lnTo>
                  <a:lnTo>
                    <a:pt x="144" y="429"/>
                  </a:ln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8" name="Google Shape;5668;p26"/>
          <p:cNvSpPr/>
          <p:nvPr/>
        </p:nvSpPr>
        <p:spPr>
          <a:xfrm rot="5400000">
            <a:off x="47778" y="-264530"/>
            <a:ext cx="743673" cy="743741"/>
          </a:xfrm>
          <a:custGeom>
            <a:avLst/>
            <a:gdLst/>
            <a:ahLst/>
            <a:cxnLst/>
            <a:rect l="l" t="t" r="r" b="b"/>
            <a:pathLst>
              <a:path w="10942" h="10943" extrusionOk="0">
                <a:moveTo>
                  <a:pt x="1631" y="6168"/>
                </a:moveTo>
                <a:cubicBezTo>
                  <a:pt x="1810" y="6418"/>
                  <a:pt x="2274" y="6477"/>
                  <a:pt x="2369" y="6144"/>
                </a:cubicBezTo>
                <a:cubicBezTo>
                  <a:pt x="2048" y="6275"/>
                  <a:pt x="1941" y="6013"/>
                  <a:pt x="1953" y="5846"/>
                </a:cubicBezTo>
                <a:cubicBezTo>
                  <a:pt x="1953" y="5775"/>
                  <a:pt x="1976" y="5715"/>
                  <a:pt x="2024" y="5680"/>
                </a:cubicBezTo>
                <a:cubicBezTo>
                  <a:pt x="2072" y="5620"/>
                  <a:pt x="2215" y="5572"/>
                  <a:pt x="2286" y="5620"/>
                </a:cubicBezTo>
                <a:cubicBezTo>
                  <a:pt x="2357" y="5680"/>
                  <a:pt x="2334" y="5811"/>
                  <a:pt x="2191" y="5775"/>
                </a:cubicBezTo>
                <a:cubicBezTo>
                  <a:pt x="2274" y="5942"/>
                  <a:pt x="2512" y="5882"/>
                  <a:pt x="2524" y="5692"/>
                </a:cubicBezTo>
                <a:cubicBezTo>
                  <a:pt x="2524" y="5680"/>
                  <a:pt x="2524" y="5656"/>
                  <a:pt x="2524" y="5632"/>
                </a:cubicBezTo>
                <a:lnTo>
                  <a:pt x="2524" y="5620"/>
                </a:lnTo>
                <a:cubicBezTo>
                  <a:pt x="2512" y="5572"/>
                  <a:pt x="2477" y="5537"/>
                  <a:pt x="2441" y="5513"/>
                </a:cubicBezTo>
                <a:cubicBezTo>
                  <a:pt x="2846" y="5430"/>
                  <a:pt x="3262" y="5465"/>
                  <a:pt x="3655" y="5596"/>
                </a:cubicBezTo>
                <a:cubicBezTo>
                  <a:pt x="2477" y="5322"/>
                  <a:pt x="2858" y="6489"/>
                  <a:pt x="2143" y="6489"/>
                </a:cubicBezTo>
                <a:lnTo>
                  <a:pt x="2215" y="6489"/>
                </a:lnTo>
                <a:cubicBezTo>
                  <a:pt x="2191" y="6489"/>
                  <a:pt x="2167" y="6489"/>
                  <a:pt x="2143" y="6489"/>
                </a:cubicBezTo>
                <a:cubicBezTo>
                  <a:pt x="2477" y="6584"/>
                  <a:pt x="2691" y="6584"/>
                  <a:pt x="2834" y="6513"/>
                </a:cubicBezTo>
                <a:cubicBezTo>
                  <a:pt x="3203" y="6334"/>
                  <a:pt x="3060" y="5953"/>
                  <a:pt x="3203" y="5822"/>
                </a:cubicBezTo>
                <a:cubicBezTo>
                  <a:pt x="3239" y="6049"/>
                  <a:pt x="3370" y="6108"/>
                  <a:pt x="3548" y="6037"/>
                </a:cubicBezTo>
                <a:cubicBezTo>
                  <a:pt x="3370" y="5882"/>
                  <a:pt x="3512" y="5692"/>
                  <a:pt x="3691" y="5703"/>
                </a:cubicBezTo>
                <a:cubicBezTo>
                  <a:pt x="3965" y="5715"/>
                  <a:pt x="4310" y="6001"/>
                  <a:pt x="4763" y="5692"/>
                </a:cubicBezTo>
                <a:cubicBezTo>
                  <a:pt x="4858" y="5680"/>
                  <a:pt x="4941" y="5656"/>
                  <a:pt x="5036" y="5632"/>
                </a:cubicBezTo>
                <a:cubicBezTo>
                  <a:pt x="4953" y="5668"/>
                  <a:pt x="4870" y="5727"/>
                  <a:pt x="4798" y="5775"/>
                </a:cubicBezTo>
                <a:cubicBezTo>
                  <a:pt x="4262" y="5882"/>
                  <a:pt x="4215" y="6334"/>
                  <a:pt x="4036" y="6537"/>
                </a:cubicBezTo>
                <a:cubicBezTo>
                  <a:pt x="3917" y="6668"/>
                  <a:pt x="3679" y="6632"/>
                  <a:pt x="3703" y="6394"/>
                </a:cubicBezTo>
                <a:cubicBezTo>
                  <a:pt x="3524" y="6465"/>
                  <a:pt x="3465" y="6596"/>
                  <a:pt x="3608" y="6787"/>
                </a:cubicBezTo>
                <a:cubicBezTo>
                  <a:pt x="3417" y="6799"/>
                  <a:pt x="3239" y="6430"/>
                  <a:pt x="2858" y="6561"/>
                </a:cubicBezTo>
                <a:cubicBezTo>
                  <a:pt x="2703" y="6620"/>
                  <a:pt x="2548" y="6763"/>
                  <a:pt x="2381" y="7073"/>
                </a:cubicBezTo>
                <a:lnTo>
                  <a:pt x="2381" y="7073"/>
                </a:lnTo>
                <a:cubicBezTo>
                  <a:pt x="2893" y="6573"/>
                  <a:pt x="3441" y="7668"/>
                  <a:pt x="4084" y="6632"/>
                </a:cubicBezTo>
                <a:lnTo>
                  <a:pt x="4084" y="6632"/>
                </a:lnTo>
                <a:cubicBezTo>
                  <a:pt x="3905" y="7001"/>
                  <a:pt x="3631" y="7323"/>
                  <a:pt x="3286" y="7561"/>
                </a:cubicBezTo>
                <a:cubicBezTo>
                  <a:pt x="3298" y="7513"/>
                  <a:pt x="3286" y="7454"/>
                  <a:pt x="3262" y="7418"/>
                </a:cubicBezTo>
                <a:lnTo>
                  <a:pt x="3262" y="7406"/>
                </a:lnTo>
                <a:cubicBezTo>
                  <a:pt x="3250" y="7394"/>
                  <a:pt x="3239" y="7382"/>
                  <a:pt x="3227" y="7370"/>
                </a:cubicBezTo>
                <a:cubicBezTo>
                  <a:pt x="3084" y="7227"/>
                  <a:pt x="2858" y="7370"/>
                  <a:pt x="2929" y="7549"/>
                </a:cubicBezTo>
                <a:cubicBezTo>
                  <a:pt x="3000" y="7418"/>
                  <a:pt x="3108" y="7501"/>
                  <a:pt x="3096" y="7585"/>
                </a:cubicBezTo>
                <a:cubicBezTo>
                  <a:pt x="3096" y="7668"/>
                  <a:pt x="2953" y="7727"/>
                  <a:pt x="2881" y="7727"/>
                </a:cubicBezTo>
                <a:cubicBezTo>
                  <a:pt x="2810" y="7727"/>
                  <a:pt x="2750" y="7704"/>
                  <a:pt x="2715" y="7656"/>
                </a:cubicBezTo>
                <a:cubicBezTo>
                  <a:pt x="2584" y="7549"/>
                  <a:pt x="2477" y="7299"/>
                  <a:pt x="2798" y="7168"/>
                </a:cubicBezTo>
                <a:cubicBezTo>
                  <a:pt x="2488" y="6989"/>
                  <a:pt x="2203" y="7358"/>
                  <a:pt x="2262" y="7668"/>
                </a:cubicBezTo>
                <a:cubicBezTo>
                  <a:pt x="2036" y="7620"/>
                  <a:pt x="1988" y="7763"/>
                  <a:pt x="1774" y="7573"/>
                </a:cubicBezTo>
                <a:cubicBezTo>
                  <a:pt x="1976" y="8156"/>
                  <a:pt x="2286" y="8001"/>
                  <a:pt x="2500" y="8097"/>
                </a:cubicBezTo>
                <a:lnTo>
                  <a:pt x="2500" y="8097"/>
                </a:lnTo>
                <a:cubicBezTo>
                  <a:pt x="2024" y="7942"/>
                  <a:pt x="1881" y="8299"/>
                  <a:pt x="1476" y="8323"/>
                </a:cubicBezTo>
                <a:cubicBezTo>
                  <a:pt x="1893" y="8680"/>
                  <a:pt x="2155" y="8394"/>
                  <a:pt x="2453" y="8287"/>
                </a:cubicBezTo>
                <a:lnTo>
                  <a:pt x="2453" y="8287"/>
                </a:lnTo>
                <a:cubicBezTo>
                  <a:pt x="1726" y="8573"/>
                  <a:pt x="1893" y="8978"/>
                  <a:pt x="1607" y="9323"/>
                </a:cubicBezTo>
                <a:cubicBezTo>
                  <a:pt x="1953" y="9037"/>
                  <a:pt x="2357" y="9204"/>
                  <a:pt x="2643" y="8478"/>
                </a:cubicBezTo>
                <a:lnTo>
                  <a:pt x="2643" y="8478"/>
                </a:lnTo>
                <a:cubicBezTo>
                  <a:pt x="2536" y="8775"/>
                  <a:pt x="2250" y="9037"/>
                  <a:pt x="2608" y="9442"/>
                </a:cubicBezTo>
                <a:cubicBezTo>
                  <a:pt x="2631" y="9049"/>
                  <a:pt x="2989" y="8906"/>
                  <a:pt x="2834" y="8430"/>
                </a:cubicBezTo>
                <a:lnTo>
                  <a:pt x="2834" y="8430"/>
                </a:lnTo>
                <a:cubicBezTo>
                  <a:pt x="2929" y="8644"/>
                  <a:pt x="2774" y="8954"/>
                  <a:pt x="3358" y="9156"/>
                </a:cubicBezTo>
                <a:cubicBezTo>
                  <a:pt x="3167" y="8930"/>
                  <a:pt x="3310" y="8894"/>
                  <a:pt x="3262" y="8668"/>
                </a:cubicBezTo>
                <a:cubicBezTo>
                  <a:pt x="3560" y="8728"/>
                  <a:pt x="3941" y="8442"/>
                  <a:pt x="3762" y="8132"/>
                </a:cubicBezTo>
                <a:cubicBezTo>
                  <a:pt x="3631" y="8454"/>
                  <a:pt x="3381" y="8335"/>
                  <a:pt x="3262" y="8216"/>
                </a:cubicBezTo>
                <a:cubicBezTo>
                  <a:pt x="3227" y="8168"/>
                  <a:pt x="3203" y="8108"/>
                  <a:pt x="3203" y="8049"/>
                </a:cubicBezTo>
                <a:cubicBezTo>
                  <a:pt x="3203" y="7978"/>
                  <a:pt x="3262" y="7835"/>
                  <a:pt x="3346" y="7823"/>
                </a:cubicBezTo>
                <a:cubicBezTo>
                  <a:pt x="3429" y="7823"/>
                  <a:pt x="3512" y="7930"/>
                  <a:pt x="3381" y="8001"/>
                </a:cubicBezTo>
                <a:cubicBezTo>
                  <a:pt x="3405" y="8013"/>
                  <a:pt x="3429" y="8013"/>
                  <a:pt x="3453" y="8013"/>
                </a:cubicBezTo>
                <a:cubicBezTo>
                  <a:pt x="3536" y="8001"/>
                  <a:pt x="3608" y="7930"/>
                  <a:pt x="3608" y="7847"/>
                </a:cubicBezTo>
                <a:cubicBezTo>
                  <a:pt x="3608" y="7799"/>
                  <a:pt x="3596" y="7751"/>
                  <a:pt x="3560" y="7716"/>
                </a:cubicBezTo>
                <a:cubicBezTo>
                  <a:pt x="3548" y="7692"/>
                  <a:pt x="3536" y="7680"/>
                  <a:pt x="3524" y="7680"/>
                </a:cubicBezTo>
                <a:lnTo>
                  <a:pt x="3512" y="7668"/>
                </a:lnTo>
                <a:cubicBezTo>
                  <a:pt x="3465" y="7644"/>
                  <a:pt x="3417" y="7632"/>
                  <a:pt x="3370" y="7644"/>
                </a:cubicBezTo>
                <a:cubicBezTo>
                  <a:pt x="3596" y="7299"/>
                  <a:pt x="3917" y="7025"/>
                  <a:pt x="4298" y="6846"/>
                </a:cubicBezTo>
                <a:cubicBezTo>
                  <a:pt x="3262" y="7477"/>
                  <a:pt x="4358" y="8037"/>
                  <a:pt x="3846" y="8549"/>
                </a:cubicBezTo>
                <a:cubicBezTo>
                  <a:pt x="3870" y="8525"/>
                  <a:pt x="3881" y="8513"/>
                  <a:pt x="3905" y="8489"/>
                </a:cubicBezTo>
                <a:cubicBezTo>
                  <a:pt x="3881" y="8513"/>
                  <a:pt x="3870" y="8525"/>
                  <a:pt x="3846" y="8549"/>
                </a:cubicBezTo>
                <a:cubicBezTo>
                  <a:pt x="4143" y="8382"/>
                  <a:pt x="4298" y="8228"/>
                  <a:pt x="4358" y="8073"/>
                </a:cubicBezTo>
                <a:cubicBezTo>
                  <a:pt x="4489" y="7680"/>
                  <a:pt x="4120" y="7513"/>
                  <a:pt x="4132" y="7323"/>
                </a:cubicBezTo>
                <a:cubicBezTo>
                  <a:pt x="4310" y="7466"/>
                  <a:pt x="4453" y="7406"/>
                  <a:pt x="4524" y="7227"/>
                </a:cubicBezTo>
                <a:cubicBezTo>
                  <a:pt x="4286" y="7239"/>
                  <a:pt x="4251" y="7013"/>
                  <a:pt x="4382" y="6894"/>
                </a:cubicBezTo>
                <a:cubicBezTo>
                  <a:pt x="4584" y="6704"/>
                  <a:pt x="5036" y="6668"/>
                  <a:pt x="5132" y="6132"/>
                </a:cubicBezTo>
                <a:cubicBezTo>
                  <a:pt x="5191" y="6049"/>
                  <a:pt x="5239" y="5977"/>
                  <a:pt x="5286" y="5894"/>
                </a:cubicBezTo>
                <a:cubicBezTo>
                  <a:pt x="5263" y="5977"/>
                  <a:pt x="5239" y="6073"/>
                  <a:pt x="5227" y="6168"/>
                </a:cubicBezTo>
                <a:cubicBezTo>
                  <a:pt x="4917" y="6608"/>
                  <a:pt x="5203" y="6965"/>
                  <a:pt x="5215" y="7239"/>
                </a:cubicBezTo>
                <a:cubicBezTo>
                  <a:pt x="5215" y="7418"/>
                  <a:pt x="5036" y="7561"/>
                  <a:pt x="4882" y="7370"/>
                </a:cubicBezTo>
                <a:cubicBezTo>
                  <a:pt x="4810" y="7549"/>
                  <a:pt x="4870" y="7692"/>
                  <a:pt x="5096" y="7716"/>
                </a:cubicBezTo>
                <a:cubicBezTo>
                  <a:pt x="4965" y="7870"/>
                  <a:pt x="4584" y="7727"/>
                  <a:pt x="4405" y="8097"/>
                </a:cubicBezTo>
                <a:cubicBezTo>
                  <a:pt x="4334" y="8239"/>
                  <a:pt x="4334" y="8454"/>
                  <a:pt x="4429" y="8787"/>
                </a:cubicBezTo>
                <a:lnTo>
                  <a:pt x="4429" y="8787"/>
                </a:lnTo>
                <a:cubicBezTo>
                  <a:pt x="4429" y="8073"/>
                  <a:pt x="5596" y="8442"/>
                  <a:pt x="5322" y="7275"/>
                </a:cubicBezTo>
                <a:lnTo>
                  <a:pt x="5322" y="7275"/>
                </a:lnTo>
                <a:cubicBezTo>
                  <a:pt x="5453" y="7668"/>
                  <a:pt x="5489" y="8085"/>
                  <a:pt x="5405" y="8489"/>
                </a:cubicBezTo>
                <a:cubicBezTo>
                  <a:pt x="5382" y="8454"/>
                  <a:pt x="5334" y="8418"/>
                  <a:pt x="5286" y="8418"/>
                </a:cubicBezTo>
                <a:lnTo>
                  <a:pt x="5275" y="8418"/>
                </a:lnTo>
                <a:cubicBezTo>
                  <a:pt x="5263" y="8406"/>
                  <a:pt x="5239" y="8406"/>
                  <a:pt x="5227" y="8418"/>
                </a:cubicBezTo>
                <a:cubicBezTo>
                  <a:pt x="5120" y="8418"/>
                  <a:pt x="5048" y="8501"/>
                  <a:pt x="5048" y="8597"/>
                </a:cubicBezTo>
                <a:cubicBezTo>
                  <a:pt x="5048" y="8644"/>
                  <a:pt x="5072" y="8692"/>
                  <a:pt x="5120" y="8728"/>
                </a:cubicBezTo>
                <a:cubicBezTo>
                  <a:pt x="5120" y="8740"/>
                  <a:pt x="5132" y="8740"/>
                  <a:pt x="5144" y="8751"/>
                </a:cubicBezTo>
                <a:cubicBezTo>
                  <a:pt x="5108" y="8597"/>
                  <a:pt x="5239" y="8585"/>
                  <a:pt x="5298" y="8644"/>
                </a:cubicBezTo>
                <a:cubicBezTo>
                  <a:pt x="5346" y="8716"/>
                  <a:pt x="5298" y="8859"/>
                  <a:pt x="5239" y="8906"/>
                </a:cubicBezTo>
                <a:cubicBezTo>
                  <a:pt x="5191" y="8954"/>
                  <a:pt x="5132" y="8978"/>
                  <a:pt x="5072" y="8978"/>
                </a:cubicBezTo>
                <a:cubicBezTo>
                  <a:pt x="4905" y="8990"/>
                  <a:pt x="4643" y="8882"/>
                  <a:pt x="4774" y="8561"/>
                </a:cubicBezTo>
                <a:cubicBezTo>
                  <a:pt x="4429" y="8668"/>
                  <a:pt x="4501" y="9132"/>
                  <a:pt x="4751" y="9299"/>
                </a:cubicBezTo>
                <a:cubicBezTo>
                  <a:pt x="4560" y="9430"/>
                  <a:pt x="4632" y="9561"/>
                  <a:pt x="4334" y="9585"/>
                </a:cubicBezTo>
                <a:cubicBezTo>
                  <a:pt x="4894" y="9847"/>
                  <a:pt x="5001" y="9525"/>
                  <a:pt x="5227" y="9430"/>
                </a:cubicBezTo>
                <a:lnTo>
                  <a:pt x="5227" y="9430"/>
                </a:lnTo>
                <a:cubicBezTo>
                  <a:pt x="4774" y="9668"/>
                  <a:pt x="4929" y="10025"/>
                  <a:pt x="4667" y="10311"/>
                </a:cubicBezTo>
                <a:cubicBezTo>
                  <a:pt x="5203" y="10275"/>
                  <a:pt x="5191" y="9883"/>
                  <a:pt x="5322" y="9597"/>
                </a:cubicBezTo>
                <a:lnTo>
                  <a:pt x="5322" y="9597"/>
                </a:lnTo>
                <a:cubicBezTo>
                  <a:pt x="5024" y="10311"/>
                  <a:pt x="5417" y="10490"/>
                  <a:pt x="5453" y="10942"/>
                </a:cubicBezTo>
                <a:cubicBezTo>
                  <a:pt x="5501" y="10490"/>
                  <a:pt x="5906" y="10311"/>
                  <a:pt x="5596" y="9597"/>
                </a:cubicBezTo>
                <a:lnTo>
                  <a:pt x="5596" y="9597"/>
                </a:lnTo>
                <a:cubicBezTo>
                  <a:pt x="5727" y="9883"/>
                  <a:pt x="5715" y="10275"/>
                  <a:pt x="6251" y="10311"/>
                </a:cubicBezTo>
                <a:cubicBezTo>
                  <a:pt x="5989" y="10013"/>
                  <a:pt x="6144" y="9668"/>
                  <a:pt x="5691" y="9430"/>
                </a:cubicBezTo>
                <a:lnTo>
                  <a:pt x="5691" y="9430"/>
                </a:lnTo>
                <a:cubicBezTo>
                  <a:pt x="5917" y="9525"/>
                  <a:pt x="6025" y="9847"/>
                  <a:pt x="6584" y="9585"/>
                </a:cubicBezTo>
                <a:cubicBezTo>
                  <a:pt x="6287" y="9561"/>
                  <a:pt x="6358" y="9430"/>
                  <a:pt x="6167" y="9299"/>
                </a:cubicBezTo>
                <a:cubicBezTo>
                  <a:pt x="6429" y="9132"/>
                  <a:pt x="6489" y="8668"/>
                  <a:pt x="6144" y="8561"/>
                </a:cubicBezTo>
                <a:cubicBezTo>
                  <a:pt x="6275" y="8882"/>
                  <a:pt x="6013" y="8990"/>
                  <a:pt x="5846" y="8978"/>
                </a:cubicBezTo>
                <a:cubicBezTo>
                  <a:pt x="5786" y="8978"/>
                  <a:pt x="5727" y="8954"/>
                  <a:pt x="5679" y="8906"/>
                </a:cubicBezTo>
                <a:cubicBezTo>
                  <a:pt x="5632" y="8859"/>
                  <a:pt x="5572" y="8716"/>
                  <a:pt x="5632" y="8644"/>
                </a:cubicBezTo>
                <a:cubicBezTo>
                  <a:pt x="5679" y="8573"/>
                  <a:pt x="5822" y="8609"/>
                  <a:pt x="5775" y="8751"/>
                </a:cubicBezTo>
                <a:cubicBezTo>
                  <a:pt x="5786" y="8740"/>
                  <a:pt x="5798" y="8740"/>
                  <a:pt x="5810" y="8728"/>
                </a:cubicBezTo>
                <a:cubicBezTo>
                  <a:pt x="5846" y="8692"/>
                  <a:pt x="5870" y="8644"/>
                  <a:pt x="5870" y="8597"/>
                </a:cubicBezTo>
                <a:cubicBezTo>
                  <a:pt x="5870" y="8501"/>
                  <a:pt x="5798" y="8418"/>
                  <a:pt x="5691" y="8418"/>
                </a:cubicBezTo>
                <a:cubicBezTo>
                  <a:pt x="5679" y="8406"/>
                  <a:pt x="5656" y="8406"/>
                  <a:pt x="5644" y="8418"/>
                </a:cubicBezTo>
                <a:lnTo>
                  <a:pt x="5632" y="8418"/>
                </a:lnTo>
                <a:cubicBezTo>
                  <a:pt x="5584" y="8418"/>
                  <a:pt x="5536" y="8454"/>
                  <a:pt x="5513" y="8489"/>
                </a:cubicBezTo>
                <a:cubicBezTo>
                  <a:pt x="5429" y="8085"/>
                  <a:pt x="5465" y="7668"/>
                  <a:pt x="5608" y="7275"/>
                </a:cubicBezTo>
                <a:cubicBezTo>
                  <a:pt x="5322" y="8454"/>
                  <a:pt x="6489" y="8073"/>
                  <a:pt x="6501" y="8787"/>
                </a:cubicBezTo>
                <a:lnTo>
                  <a:pt x="6501" y="8716"/>
                </a:lnTo>
                <a:cubicBezTo>
                  <a:pt x="6501" y="8740"/>
                  <a:pt x="6501" y="8763"/>
                  <a:pt x="6501" y="8787"/>
                </a:cubicBezTo>
                <a:cubicBezTo>
                  <a:pt x="6584" y="8454"/>
                  <a:pt x="6584" y="8239"/>
                  <a:pt x="6513" y="8097"/>
                </a:cubicBezTo>
                <a:cubicBezTo>
                  <a:pt x="6334" y="7727"/>
                  <a:pt x="5953" y="7870"/>
                  <a:pt x="5822" y="7727"/>
                </a:cubicBezTo>
                <a:cubicBezTo>
                  <a:pt x="6060" y="7692"/>
                  <a:pt x="6120" y="7561"/>
                  <a:pt x="6037" y="7382"/>
                </a:cubicBezTo>
                <a:cubicBezTo>
                  <a:pt x="5882" y="7561"/>
                  <a:pt x="5691" y="7418"/>
                  <a:pt x="5703" y="7239"/>
                </a:cubicBezTo>
                <a:cubicBezTo>
                  <a:pt x="5715" y="6965"/>
                  <a:pt x="6001" y="6620"/>
                  <a:pt x="5691" y="6168"/>
                </a:cubicBezTo>
                <a:cubicBezTo>
                  <a:pt x="5679" y="6073"/>
                  <a:pt x="5656" y="5989"/>
                  <a:pt x="5632" y="5906"/>
                </a:cubicBezTo>
                <a:cubicBezTo>
                  <a:pt x="5679" y="5977"/>
                  <a:pt x="5727" y="6061"/>
                  <a:pt x="5786" y="6132"/>
                </a:cubicBezTo>
                <a:cubicBezTo>
                  <a:pt x="5882" y="6668"/>
                  <a:pt x="6334" y="6715"/>
                  <a:pt x="6537" y="6894"/>
                </a:cubicBezTo>
                <a:cubicBezTo>
                  <a:pt x="6668" y="7025"/>
                  <a:pt x="6632" y="7251"/>
                  <a:pt x="6394" y="7227"/>
                </a:cubicBezTo>
                <a:cubicBezTo>
                  <a:pt x="6465" y="7418"/>
                  <a:pt x="6608" y="7466"/>
                  <a:pt x="6787" y="7323"/>
                </a:cubicBezTo>
                <a:cubicBezTo>
                  <a:pt x="6799" y="7525"/>
                  <a:pt x="6441" y="7692"/>
                  <a:pt x="6572" y="8073"/>
                </a:cubicBezTo>
                <a:cubicBezTo>
                  <a:pt x="6620" y="8228"/>
                  <a:pt x="6763" y="8382"/>
                  <a:pt x="7072" y="8549"/>
                </a:cubicBezTo>
                <a:lnTo>
                  <a:pt x="7072" y="8549"/>
                </a:lnTo>
                <a:cubicBezTo>
                  <a:pt x="6572" y="8037"/>
                  <a:pt x="7656" y="7489"/>
                  <a:pt x="6632" y="6858"/>
                </a:cubicBezTo>
                <a:lnTo>
                  <a:pt x="6632" y="6858"/>
                </a:lnTo>
                <a:cubicBezTo>
                  <a:pt x="7013" y="7037"/>
                  <a:pt x="7334" y="7311"/>
                  <a:pt x="7561" y="7656"/>
                </a:cubicBezTo>
                <a:cubicBezTo>
                  <a:pt x="7513" y="7644"/>
                  <a:pt x="7465" y="7656"/>
                  <a:pt x="7430" y="7680"/>
                </a:cubicBezTo>
                <a:lnTo>
                  <a:pt x="7418" y="7680"/>
                </a:lnTo>
                <a:cubicBezTo>
                  <a:pt x="7394" y="7692"/>
                  <a:pt x="7382" y="7704"/>
                  <a:pt x="7370" y="7727"/>
                </a:cubicBezTo>
                <a:cubicBezTo>
                  <a:pt x="7239" y="7858"/>
                  <a:pt x="7370" y="8085"/>
                  <a:pt x="7549" y="8025"/>
                </a:cubicBezTo>
                <a:cubicBezTo>
                  <a:pt x="7418" y="7942"/>
                  <a:pt x="7501" y="7835"/>
                  <a:pt x="7584" y="7847"/>
                </a:cubicBezTo>
                <a:cubicBezTo>
                  <a:pt x="7680" y="7847"/>
                  <a:pt x="7739" y="7989"/>
                  <a:pt x="7739" y="8061"/>
                </a:cubicBezTo>
                <a:cubicBezTo>
                  <a:pt x="7739" y="8132"/>
                  <a:pt x="7715" y="8192"/>
                  <a:pt x="7668" y="8228"/>
                </a:cubicBezTo>
                <a:cubicBezTo>
                  <a:pt x="7561" y="8359"/>
                  <a:pt x="7299" y="8466"/>
                  <a:pt x="7168" y="8144"/>
                </a:cubicBezTo>
                <a:cubicBezTo>
                  <a:pt x="7001" y="8454"/>
                  <a:pt x="7370" y="8740"/>
                  <a:pt x="7668" y="8680"/>
                </a:cubicBezTo>
                <a:cubicBezTo>
                  <a:pt x="7632" y="8906"/>
                  <a:pt x="7775" y="8954"/>
                  <a:pt x="7584" y="9168"/>
                </a:cubicBezTo>
                <a:cubicBezTo>
                  <a:pt x="8156" y="8978"/>
                  <a:pt x="8001" y="8656"/>
                  <a:pt x="8096" y="8442"/>
                </a:cubicBezTo>
                <a:lnTo>
                  <a:pt x="8096" y="8442"/>
                </a:lnTo>
                <a:cubicBezTo>
                  <a:pt x="7953" y="8918"/>
                  <a:pt x="8311" y="9073"/>
                  <a:pt x="8323" y="9466"/>
                </a:cubicBezTo>
                <a:cubicBezTo>
                  <a:pt x="8680" y="9049"/>
                  <a:pt x="8394" y="8787"/>
                  <a:pt x="8287" y="8489"/>
                </a:cubicBezTo>
                <a:lnTo>
                  <a:pt x="8287" y="8489"/>
                </a:lnTo>
                <a:cubicBezTo>
                  <a:pt x="8584" y="9216"/>
                  <a:pt x="8989" y="9049"/>
                  <a:pt x="9335" y="9335"/>
                </a:cubicBezTo>
                <a:cubicBezTo>
                  <a:pt x="9037" y="8990"/>
                  <a:pt x="9204" y="8585"/>
                  <a:pt x="8477" y="8299"/>
                </a:cubicBezTo>
                <a:lnTo>
                  <a:pt x="8477" y="8299"/>
                </a:lnTo>
                <a:cubicBezTo>
                  <a:pt x="8775" y="8406"/>
                  <a:pt x="9037" y="8692"/>
                  <a:pt x="9454" y="8335"/>
                </a:cubicBezTo>
                <a:cubicBezTo>
                  <a:pt x="9061" y="8323"/>
                  <a:pt x="8918" y="7954"/>
                  <a:pt x="8430" y="8108"/>
                </a:cubicBezTo>
                <a:lnTo>
                  <a:pt x="8430" y="8108"/>
                </a:lnTo>
                <a:cubicBezTo>
                  <a:pt x="8656" y="8013"/>
                  <a:pt x="8965" y="8168"/>
                  <a:pt x="9168" y="7585"/>
                </a:cubicBezTo>
                <a:cubicBezTo>
                  <a:pt x="8942" y="7787"/>
                  <a:pt x="8894" y="7632"/>
                  <a:pt x="8668" y="7680"/>
                </a:cubicBezTo>
                <a:cubicBezTo>
                  <a:pt x="8739" y="7382"/>
                  <a:pt x="8442" y="7001"/>
                  <a:pt x="8132" y="7180"/>
                </a:cubicBezTo>
                <a:cubicBezTo>
                  <a:pt x="8465" y="7311"/>
                  <a:pt x="8346" y="7561"/>
                  <a:pt x="8227" y="7680"/>
                </a:cubicBezTo>
                <a:cubicBezTo>
                  <a:pt x="8180" y="7716"/>
                  <a:pt x="8120" y="7739"/>
                  <a:pt x="8061" y="7751"/>
                </a:cubicBezTo>
                <a:cubicBezTo>
                  <a:pt x="7989" y="7751"/>
                  <a:pt x="7846" y="7680"/>
                  <a:pt x="7834" y="7597"/>
                </a:cubicBezTo>
                <a:cubicBezTo>
                  <a:pt x="7822" y="7513"/>
                  <a:pt x="7942" y="7430"/>
                  <a:pt x="8013" y="7561"/>
                </a:cubicBezTo>
                <a:cubicBezTo>
                  <a:pt x="8013" y="7537"/>
                  <a:pt x="8013" y="7513"/>
                  <a:pt x="8013" y="7489"/>
                </a:cubicBezTo>
                <a:cubicBezTo>
                  <a:pt x="8001" y="7406"/>
                  <a:pt x="7930" y="7335"/>
                  <a:pt x="7846" y="7335"/>
                </a:cubicBezTo>
                <a:cubicBezTo>
                  <a:pt x="7799" y="7335"/>
                  <a:pt x="7751" y="7346"/>
                  <a:pt x="7715" y="7382"/>
                </a:cubicBezTo>
                <a:cubicBezTo>
                  <a:pt x="7691" y="7394"/>
                  <a:pt x="7680" y="7406"/>
                  <a:pt x="7668" y="7418"/>
                </a:cubicBezTo>
                <a:lnTo>
                  <a:pt x="7668" y="7430"/>
                </a:lnTo>
                <a:cubicBezTo>
                  <a:pt x="7644" y="7477"/>
                  <a:pt x="7632" y="7525"/>
                  <a:pt x="7644" y="7573"/>
                </a:cubicBezTo>
                <a:cubicBezTo>
                  <a:pt x="7299" y="7346"/>
                  <a:pt x="7025" y="7025"/>
                  <a:pt x="6846" y="6644"/>
                </a:cubicBezTo>
                <a:cubicBezTo>
                  <a:pt x="7489" y="7680"/>
                  <a:pt x="8037" y="6584"/>
                  <a:pt x="8549" y="7085"/>
                </a:cubicBezTo>
                <a:cubicBezTo>
                  <a:pt x="8537" y="7073"/>
                  <a:pt x="8513" y="7049"/>
                  <a:pt x="8501" y="7037"/>
                </a:cubicBezTo>
                <a:cubicBezTo>
                  <a:pt x="8513" y="7049"/>
                  <a:pt x="8537" y="7061"/>
                  <a:pt x="8549" y="7085"/>
                </a:cubicBezTo>
                <a:cubicBezTo>
                  <a:pt x="8382" y="6787"/>
                  <a:pt x="8227" y="6644"/>
                  <a:pt x="8072" y="6584"/>
                </a:cubicBezTo>
                <a:cubicBezTo>
                  <a:pt x="7691" y="6454"/>
                  <a:pt x="7525" y="6823"/>
                  <a:pt x="7322" y="6811"/>
                </a:cubicBezTo>
                <a:cubicBezTo>
                  <a:pt x="7477" y="6620"/>
                  <a:pt x="7418" y="6489"/>
                  <a:pt x="7227" y="6418"/>
                </a:cubicBezTo>
                <a:cubicBezTo>
                  <a:pt x="7251" y="6656"/>
                  <a:pt x="7025" y="6680"/>
                  <a:pt x="6894" y="6549"/>
                </a:cubicBezTo>
                <a:cubicBezTo>
                  <a:pt x="6715" y="6346"/>
                  <a:pt x="6668" y="5894"/>
                  <a:pt x="6132" y="5799"/>
                </a:cubicBezTo>
                <a:cubicBezTo>
                  <a:pt x="6060" y="5739"/>
                  <a:pt x="5977" y="5692"/>
                  <a:pt x="5906" y="5656"/>
                </a:cubicBezTo>
                <a:cubicBezTo>
                  <a:pt x="5989" y="5680"/>
                  <a:pt x="6072" y="5692"/>
                  <a:pt x="6167" y="5715"/>
                </a:cubicBezTo>
                <a:cubicBezTo>
                  <a:pt x="6620" y="6025"/>
                  <a:pt x="6965" y="5727"/>
                  <a:pt x="7239" y="5715"/>
                </a:cubicBezTo>
                <a:cubicBezTo>
                  <a:pt x="7418" y="5715"/>
                  <a:pt x="7561" y="5894"/>
                  <a:pt x="7382" y="6049"/>
                </a:cubicBezTo>
                <a:cubicBezTo>
                  <a:pt x="7561" y="6132"/>
                  <a:pt x="7691" y="6073"/>
                  <a:pt x="7727" y="5846"/>
                </a:cubicBezTo>
                <a:cubicBezTo>
                  <a:pt x="7870" y="5965"/>
                  <a:pt x="7727" y="6346"/>
                  <a:pt x="8096" y="6537"/>
                </a:cubicBezTo>
                <a:cubicBezTo>
                  <a:pt x="8251" y="6608"/>
                  <a:pt x="8453" y="6608"/>
                  <a:pt x="8787" y="6513"/>
                </a:cubicBezTo>
                <a:lnTo>
                  <a:pt x="8787" y="6513"/>
                </a:lnTo>
                <a:cubicBezTo>
                  <a:pt x="8072" y="6501"/>
                  <a:pt x="8453" y="5346"/>
                  <a:pt x="7287" y="5620"/>
                </a:cubicBezTo>
                <a:lnTo>
                  <a:pt x="7287" y="5620"/>
                </a:lnTo>
                <a:cubicBezTo>
                  <a:pt x="7668" y="5477"/>
                  <a:pt x="8096" y="5441"/>
                  <a:pt x="8501" y="5525"/>
                </a:cubicBezTo>
                <a:cubicBezTo>
                  <a:pt x="8453" y="5549"/>
                  <a:pt x="8430" y="5596"/>
                  <a:pt x="8418" y="5644"/>
                </a:cubicBezTo>
                <a:lnTo>
                  <a:pt x="8418" y="5656"/>
                </a:lnTo>
                <a:cubicBezTo>
                  <a:pt x="8418" y="5680"/>
                  <a:pt x="8418" y="5692"/>
                  <a:pt x="8418" y="5715"/>
                </a:cubicBezTo>
                <a:cubicBezTo>
                  <a:pt x="8418" y="5894"/>
                  <a:pt x="8668" y="5953"/>
                  <a:pt x="8751" y="5787"/>
                </a:cubicBezTo>
                <a:cubicBezTo>
                  <a:pt x="8608" y="5834"/>
                  <a:pt x="8584" y="5692"/>
                  <a:pt x="8656" y="5644"/>
                </a:cubicBezTo>
                <a:cubicBezTo>
                  <a:pt x="8715" y="5584"/>
                  <a:pt x="8858" y="5644"/>
                  <a:pt x="8918" y="5692"/>
                </a:cubicBezTo>
                <a:cubicBezTo>
                  <a:pt x="8954" y="5739"/>
                  <a:pt x="8977" y="5799"/>
                  <a:pt x="8977" y="5858"/>
                </a:cubicBezTo>
                <a:cubicBezTo>
                  <a:pt x="8989" y="6025"/>
                  <a:pt x="8894" y="6287"/>
                  <a:pt x="8573" y="6156"/>
                </a:cubicBezTo>
                <a:cubicBezTo>
                  <a:pt x="8668" y="6501"/>
                  <a:pt x="9132" y="6442"/>
                  <a:pt x="9311" y="6180"/>
                </a:cubicBezTo>
                <a:cubicBezTo>
                  <a:pt x="9430" y="6370"/>
                  <a:pt x="9561" y="6299"/>
                  <a:pt x="9585" y="6596"/>
                </a:cubicBezTo>
                <a:cubicBezTo>
                  <a:pt x="9858" y="6049"/>
                  <a:pt x="9525" y="5930"/>
                  <a:pt x="9442" y="5715"/>
                </a:cubicBezTo>
                <a:lnTo>
                  <a:pt x="9442" y="5715"/>
                </a:lnTo>
                <a:cubicBezTo>
                  <a:pt x="9668" y="6156"/>
                  <a:pt x="10037" y="6013"/>
                  <a:pt x="10323" y="6275"/>
                </a:cubicBezTo>
                <a:cubicBezTo>
                  <a:pt x="10275" y="5727"/>
                  <a:pt x="9882" y="5751"/>
                  <a:pt x="9608" y="5620"/>
                </a:cubicBezTo>
                <a:lnTo>
                  <a:pt x="9608" y="5620"/>
                </a:lnTo>
                <a:cubicBezTo>
                  <a:pt x="10323" y="5918"/>
                  <a:pt x="10501" y="5513"/>
                  <a:pt x="10942" y="5477"/>
                </a:cubicBezTo>
                <a:cubicBezTo>
                  <a:pt x="10501" y="5441"/>
                  <a:pt x="10323" y="5037"/>
                  <a:pt x="9608" y="5334"/>
                </a:cubicBezTo>
                <a:lnTo>
                  <a:pt x="9608" y="5334"/>
                </a:lnTo>
                <a:cubicBezTo>
                  <a:pt x="9882" y="5203"/>
                  <a:pt x="10275" y="5227"/>
                  <a:pt x="10323" y="4679"/>
                </a:cubicBezTo>
                <a:cubicBezTo>
                  <a:pt x="10025" y="4941"/>
                  <a:pt x="9668" y="4787"/>
                  <a:pt x="9442" y="5239"/>
                </a:cubicBezTo>
                <a:lnTo>
                  <a:pt x="9442" y="5239"/>
                </a:lnTo>
                <a:cubicBezTo>
                  <a:pt x="9525" y="5025"/>
                  <a:pt x="9847" y="4906"/>
                  <a:pt x="9585" y="4358"/>
                </a:cubicBezTo>
                <a:cubicBezTo>
                  <a:pt x="9561" y="4656"/>
                  <a:pt x="9442" y="4572"/>
                  <a:pt x="9311" y="4775"/>
                </a:cubicBezTo>
                <a:cubicBezTo>
                  <a:pt x="9132" y="4513"/>
                  <a:pt x="8668" y="4453"/>
                  <a:pt x="8573" y="4787"/>
                </a:cubicBezTo>
                <a:cubicBezTo>
                  <a:pt x="8894" y="4656"/>
                  <a:pt x="8989" y="4918"/>
                  <a:pt x="8977" y="5084"/>
                </a:cubicBezTo>
                <a:cubicBezTo>
                  <a:pt x="8977" y="5156"/>
                  <a:pt x="8954" y="5215"/>
                  <a:pt x="8918" y="5251"/>
                </a:cubicBezTo>
                <a:cubicBezTo>
                  <a:pt x="8858" y="5311"/>
                  <a:pt x="8715" y="5358"/>
                  <a:pt x="8656" y="5311"/>
                </a:cubicBezTo>
                <a:cubicBezTo>
                  <a:pt x="8584" y="5251"/>
                  <a:pt x="8608" y="5120"/>
                  <a:pt x="8751" y="5156"/>
                </a:cubicBezTo>
                <a:cubicBezTo>
                  <a:pt x="8668" y="5001"/>
                  <a:pt x="8418" y="5049"/>
                  <a:pt x="8418" y="5239"/>
                </a:cubicBezTo>
                <a:cubicBezTo>
                  <a:pt x="8418" y="5263"/>
                  <a:pt x="8418" y="5275"/>
                  <a:pt x="8418" y="5299"/>
                </a:cubicBezTo>
                <a:lnTo>
                  <a:pt x="8418" y="5311"/>
                </a:lnTo>
                <a:cubicBezTo>
                  <a:pt x="8430" y="5358"/>
                  <a:pt x="8453" y="5394"/>
                  <a:pt x="8501" y="5430"/>
                </a:cubicBezTo>
                <a:cubicBezTo>
                  <a:pt x="8096" y="5501"/>
                  <a:pt x="7668" y="5477"/>
                  <a:pt x="7287" y="5334"/>
                </a:cubicBezTo>
                <a:cubicBezTo>
                  <a:pt x="8453" y="5608"/>
                  <a:pt x="8072" y="4453"/>
                  <a:pt x="8799" y="4441"/>
                </a:cubicBezTo>
                <a:lnTo>
                  <a:pt x="8715" y="4441"/>
                </a:lnTo>
                <a:cubicBezTo>
                  <a:pt x="8739" y="4441"/>
                  <a:pt x="8775" y="4441"/>
                  <a:pt x="8799" y="4441"/>
                </a:cubicBezTo>
                <a:cubicBezTo>
                  <a:pt x="8465" y="4346"/>
                  <a:pt x="8251" y="4346"/>
                  <a:pt x="8108" y="4418"/>
                </a:cubicBezTo>
                <a:cubicBezTo>
                  <a:pt x="7739" y="4596"/>
                  <a:pt x="7882" y="4977"/>
                  <a:pt x="7727" y="5108"/>
                </a:cubicBezTo>
                <a:cubicBezTo>
                  <a:pt x="7703" y="4882"/>
                  <a:pt x="7561" y="4822"/>
                  <a:pt x="7382" y="4906"/>
                </a:cubicBezTo>
                <a:cubicBezTo>
                  <a:pt x="7572" y="5049"/>
                  <a:pt x="7430" y="5239"/>
                  <a:pt x="7251" y="5227"/>
                </a:cubicBezTo>
                <a:cubicBezTo>
                  <a:pt x="6977" y="5227"/>
                  <a:pt x="6632" y="4930"/>
                  <a:pt x="6179" y="5239"/>
                </a:cubicBezTo>
                <a:cubicBezTo>
                  <a:pt x="6084" y="5251"/>
                  <a:pt x="5989" y="5275"/>
                  <a:pt x="5906" y="5299"/>
                </a:cubicBezTo>
                <a:cubicBezTo>
                  <a:pt x="5989" y="5263"/>
                  <a:pt x="6060" y="5203"/>
                  <a:pt x="6144" y="5156"/>
                </a:cubicBezTo>
                <a:cubicBezTo>
                  <a:pt x="6679" y="5049"/>
                  <a:pt x="6715" y="4596"/>
                  <a:pt x="6906" y="4394"/>
                </a:cubicBezTo>
                <a:cubicBezTo>
                  <a:pt x="7025" y="4263"/>
                  <a:pt x="7251" y="4298"/>
                  <a:pt x="7239" y="4537"/>
                </a:cubicBezTo>
                <a:cubicBezTo>
                  <a:pt x="7418" y="4465"/>
                  <a:pt x="7477" y="4334"/>
                  <a:pt x="7334" y="4144"/>
                </a:cubicBezTo>
                <a:cubicBezTo>
                  <a:pt x="7525" y="4132"/>
                  <a:pt x="7691" y="4501"/>
                  <a:pt x="8084" y="4370"/>
                </a:cubicBezTo>
                <a:cubicBezTo>
                  <a:pt x="8227" y="4310"/>
                  <a:pt x="8394" y="4168"/>
                  <a:pt x="8561" y="3870"/>
                </a:cubicBezTo>
                <a:lnTo>
                  <a:pt x="8561" y="3870"/>
                </a:lnTo>
                <a:cubicBezTo>
                  <a:pt x="8049" y="4370"/>
                  <a:pt x="7489" y="3275"/>
                  <a:pt x="6858" y="4298"/>
                </a:cubicBezTo>
                <a:lnTo>
                  <a:pt x="6858" y="4298"/>
                </a:lnTo>
                <a:cubicBezTo>
                  <a:pt x="7037" y="3929"/>
                  <a:pt x="7310" y="3608"/>
                  <a:pt x="7656" y="3370"/>
                </a:cubicBezTo>
                <a:cubicBezTo>
                  <a:pt x="7644" y="3429"/>
                  <a:pt x="7656" y="3477"/>
                  <a:pt x="7680" y="3513"/>
                </a:cubicBezTo>
                <a:lnTo>
                  <a:pt x="7680" y="3525"/>
                </a:lnTo>
                <a:cubicBezTo>
                  <a:pt x="7691" y="3536"/>
                  <a:pt x="7703" y="3560"/>
                  <a:pt x="7715" y="3572"/>
                </a:cubicBezTo>
                <a:cubicBezTo>
                  <a:pt x="7846" y="3703"/>
                  <a:pt x="8072" y="3572"/>
                  <a:pt x="8013" y="3382"/>
                </a:cubicBezTo>
                <a:cubicBezTo>
                  <a:pt x="7942" y="3513"/>
                  <a:pt x="7822" y="3441"/>
                  <a:pt x="7834" y="3346"/>
                </a:cubicBezTo>
                <a:cubicBezTo>
                  <a:pt x="7846" y="3263"/>
                  <a:pt x="7989" y="3203"/>
                  <a:pt x="8061" y="3203"/>
                </a:cubicBezTo>
                <a:cubicBezTo>
                  <a:pt x="8120" y="3203"/>
                  <a:pt x="8180" y="3227"/>
                  <a:pt x="8227" y="3275"/>
                </a:cubicBezTo>
                <a:cubicBezTo>
                  <a:pt x="8346" y="3382"/>
                  <a:pt x="8465" y="3644"/>
                  <a:pt x="8144" y="3775"/>
                </a:cubicBezTo>
                <a:cubicBezTo>
                  <a:pt x="8453" y="3941"/>
                  <a:pt x="8739" y="3572"/>
                  <a:pt x="8680" y="3263"/>
                </a:cubicBezTo>
                <a:cubicBezTo>
                  <a:pt x="8906" y="3310"/>
                  <a:pt x="8942" y="3167"/>
                  <a:pt x="9168" y="3358"/>
                </a:cubicBezTo>
                <a:cubicBezTo>
                  <a:pt x="8965" y="2786"/>
                  <a:pt x="8656" y="2929"/>
                  <a:pt x="8442" y="2834"/>
                </a:cubicBezTo>
                <a:lnTo>
                  <a:pt x="8442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89" y="2655"/>
                </a:cubicBezTo>
                <a:lnTo>
                  <a:pt x="8489" y="2655"/>
                </a:lnTo>
                <a:cubicBezTo>
                  <a:pt x="9204" y="2358"/>
                  <a:pt x="9049" y="1953"/>
                  <a:pt x="9335" y="1608"/>
                </a:cubicBezTo>
                <a:cubicBezTo>
                  <a:pt x="8989" y="1893"/>
                  <a:pt x="8584" y="1739"/>
                  <a:pt x="8287" y="2453"/>
                </a:cubicBezTo>
                <a:lnTo>
                  <a:pt x="8287" y="2453"/>
                </a:lnTo>
                <a:cubicBezTo>
                  <a:pt x="8394" y="2155"/>
                  <a:pt x="8680" y="1905"/>
                  <a:pt x="8334" y="1489"/>
                </a:cubicBezTo>
                <a:cubicBezTo>
                  <a:pt x="8311" y="1882"/>
                  <a:pt x="7953" y="2024"/>
                  <a:pt x="8108" y="2501"/>
                </a:cubicBezTo>
                <a:lnTo>
                  <a:pt x="8108" y="2501"/>
                </a:lnTo>
                <a:cubicBezTo>
                  <a:pt x="8013" y="2286"/>
                  <a:pt x="8156" y="1977"/>
                  <a:pt x="7584" y="1774"/>
                </a:cubicBezTo>
                <a:cubicBezTo>
                  <a:pt x="7775" y="2001"/>
                  <a:pt x="7632" y="2036"/>
                  <a:pt x="7680" y="2263"/>
                </a:cubicBezTo>
                <a:cubicBezTo>
                  <a:pt x="7382" y="2203"/>
                  <a:pt x="7001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5" y="2763"/>
                  <a:pt x="7739" y="2822"/>
                  <a:pt x="7739" y="2882"/>
                </a:cubicBezTo>
                <a:cubicBezTo>
                  <a:pt x="7739" y="2953"/>
                  <a:pt x="7680" y="3096"/>
                  <a:pt x="7596" y="3108"/>
                </a:cubicBezTo>
                <a:cubicBezTo>
                  <a:pt x="7501" y="3120"/>
                  <a:pt x="7430" y="3001"/>
                  <a:pt x="7561" y="2929"/>
                </a:cubicBezTo>
                <a:cubicBezTo>
                  <a:pt x="7370" y="2870"/>
                  <a:pt x="7239" y="3096"/>
                  <a:pt x="7370" y="3227"/>
                </a:cubicBezTo>
                <a:cubicBezTo>
                  <a:pt x="7382" y="3239"/>
                  <a:pt x="7406" y="3251"/>
                  <a:pt x="7418" y="3263"/>
                </a:cubicBezTo>
                <a:lnTo>
                  <a:pt x="7430" y="3275"/>
                </a:lnTo>
                <a:cubicBezTo>
                  <a:pt x="7465" y="3298"/>
                  <a:pt x="7513" y="3310"/>
                  <a:pt x="7572" y="3298"/>
                </a:cubicBezTo>
                <a:cubicBezTo>
                  <a:pt x="7334" y="3644"/>
                  <a:pt x="7013" y="3917"/>
                  <a:pt x="6644" y="4096"/>
                </a:cubicBezTo>
                <a:cubicBezTo>
                  <a:pt x="7668" y="3453"/>
                  <a:pt x="6572" y="2905"/>
                  <a:pt x="7084" y="2393"/>
                </a:cubicBezTo>
                <a:cubicBezTo>
                  <a:pt x="7072" y="2405"/>
                  <a:pt x="7049" y="2429"/>
                  <a:pt x="7037" y="2441"/>
                </a:cubicBezTo>
                <a:cubicBezTo>
                  <a:pt x="7049" y="2429"/>
                  <a:pt x="7072" y="2405"/>
                  <a:pt x="7084" y="2393"/>
                </a:cubicBezTo>
                <a:cubicBezTo>
                  <a:pt x="6787" y="2560"/>
                  <a:pt x="6644" y="2715"/>
                  <a:pt x="6584" y="2870"/>
                </a:cubicBezTo>
                <a:cubicBezTo>
                  <a:pt x="6453" y="3251"/>
                  <a:pt x="6822" y="3429"/>
                  <a:pt x="6810" y="3620"/>
                </a:cubicBezTo>
                <a:cubicBezTo>
                  <a:pt x="6620" y="3477"/>
                  <a:pt x="6489" y="3525"/>
                  <a:pt x="6418" y="3715"/>
                </a:cubicBezTo>
                <a:cubicBezTo>
                  <a:pt x="6656" y="3691"/>
                  <a:pt x="6679" y="3917"/>
                  <a:pt x="6548" y="4048"/>
                </a:cubicBezTo>
                <a:cubicBezTo>
                  <a:pt x="6346" y="4227"/>
                  <a:pt x="5894" y="4275"/>
                  <a:pt x="5798" y="4810"/>
                </a:cubicBezTo>
                <a:cubicBezTo>
                  <a:pt x="5739" y="4882"/>
                  <a:pt x="5691" y="4965"/>
                  <a:pt x="5656" y="5049"/>
                </a:cubicBezTo>
                <a:cubicBezTo>
                  <a:pt x="5679" y="4953"/>
                  <a:pt x="5691" y="4870"/>
                  <a:pt x="5715" y="4775"/>
                </a:cubicBezTo>
                <a:cubicBezTo>
                  <a:pt x="6025" y="4334"/>
                  <a:pt x="5727" y="3977"/>
                  <a:pt x="5715" y="3703"/>
                </a:cubicBezTo>
                <a:cubicBezTo>
                  <a:pt x="5715" y="3525"/>
                  <a:pt x="5894" y="3382"/>
                  <a:pt x="6048" y="3560"/>
                </a:cubicBezTo>
                <a:cubicBezTo>
                  <a:pt x="6132" y="3382"/>
                  <a:pt x="6072" y="3251"/>
                  <a:pt x="5846" y="3215"/>
                </a:cubicBezTo>
                <a:cubicBezTo>
                  <a:pt x="5965" y="3072"/>
                  <a:pt x="6346" y="3215"/>
                  <a:pt x="6537" y="2846"/>
                </a:cubicBezTo>
                <a:cubicBezTo>
                  <a:pt x="6608" y="2691"/>
                  <a:pt x="6608" y="2489"/>
                  <a:pt x="6513" y="2155"/>
                </a:cubicBezTo>
                <a:cubicBezTo>
                  <a:pt x="6501" y="2870"/>
                  <a:pt x="5346" y="2489"/>
                  <a:pt x="5620" y="3667"/>
                </a:cubicBezTo>
                <a:cubicBezTo>
                  <a:pt x="5477" y="3275"/>
                  <a:pt x="5441" y="2858"/>
                  <a:pt x="5525" y="2453"/>
                </a:cubicBezTo>
                <a:cubicBezTo>
                  <a:pt x="5548" y="2489"/>
                  <a:pt x="5596" y="2524"/>
                  <a:pt x="5644" y="2536"/>
                </a:cubicBezTo>
                <a:lnTo>
                  <a:pt x="5656" y="2536"/>
                </a:lnTo>
                <a:cubicBezTo>
                  <a:pt x="5679" y="2536"/>
                  <a:pt x="5691" y="2536"/>
                  <a:pt x="5715" y="2536"/>
                </a:cubicBezTo>
                <a:cubicBezTo>
                  <a:pt x="5882" y="2524"/>
                  <a:pt x="5953" y="2322"/>
                  <a:pt x="5822" y="2215"/>
                </a:cubicBezTo>
                <a:cubicBezTo>
                  <a:pt x="5810" y="2215"/>
                  <a:pt x="5798" y="2203"/>
                  <a:pt x="5786" y="2203"/>
                </a:cubicBezTo>
                <a:cubicBezTo>
                  <a:pt x="5834" y="2346"/>
                  <a:pt x="5691" y="2370"/>
                  <a:pt x="5644" y="2298"/>
                </a:cubicBezTo>
                <a:cubicBezTo>
                  <a:pt x="5584" y="2227"/>
                  <a:pt x="5644" y="2084"/>
                  <a:pt x="5691" y="2036"/>
                </a:cubicBezTo>
                <a:cubicBezTo>
                  <a:pt x="5739" y="1989"/>
                  <a:pt x="5798" y="1965"/>
                  <a:pt x="5858" y="1965"/>
                </a:cubicBezTo>
                <a:cubicBezTo>
                  <a:pt x="6025" y="1953"/>
                  <a:pt x="6287" y="2060"/>
                  <a:pt x="6156" y="2382"/>
                </a:cubicBezTo>
                <a:cubicBezTo>
                  <a:pt x="6501" y="2286"/>
                  <a:pt x="6441" y="1822"/>
                  <a:pt x="6179" y="1643"/>
                </a:cubicBezTo>
                <a:cubicBezTo>
                  <a:pt x="6370" y="1524"/>
                  <a:pt x="6298" y="1381"/>
                  <a:pt x="6596" y="1358"/>
                </a:cubicBezTo>
                <a:cubicBezTo>
                  <a:pt x="6048" y="1096"/>
                  <a:pt x="5929" y="1429"/>
                  <a:pt x="5715" y="1512"/>
                </a:cubicBezTo>
                <a:lnTo>
                  <a:pt x="5715" y="1512"/>
                </a:lnTo>
                <a:cubicBezTo>
                  <a:pt x="6156" y="1274"/>
                  <a:pt x="6013" y="929"/>
                  <a:pt x="6275" y="631"/>
                </a:cubicBezTo>
                <a:cubicBezTo>
                  <a:pt x="5727" y="679"/>
                  <a:pt x="5739" y="1060"/>
                  <a:pt x="5608" y="1346"/>
                </a:cubicBezTo>
                <a:lnTo>
                  <a:pt x="5608" y="1346"/>
                </a:lnTo>
                <a:cubicBezTo>
                  <a:pt x="5906" y="631"/>
                  <a:pt x="5513" y="453"/>
                  <a:pt x="5477" y="0"/>
                </a:cubicBezTo>
                <a:cubicBezTo>
                  <a:pt x="5441" y="453"/>
                  <a:pt x="5024" y="631"/>
                  <a:pt x="5334" y="1346"/>
                </a:cubicBezTo>
                <a:lnTo>
                  <a:pt x="5334" y="1346"/>
                </a:lnTo>
                <a:cubicBezTo>
                  <a:pt x="5203" y="1060"/>
                  <a:pt x="5227" y="679"/>
                  <a:pt x="4679" y="631"/>
                </a:cubicBezTo>
                <a:cubicBezTo>
                  <a:pt x="4941" y="929"/>
                  <a:pt x="4786" y="1286"/>
                  <a:pt x="5239" y="1512"/>
                </a:cubicBezTo>
                <a:lnTo>
                  <a:pt x="5239" y="1512"/>
                </a:lnTo>
                <a:cubicBezTo>
                  <a:pt x="5024" y="1429"/>
                  <a:pt x="4905" y="1096"/>
                  <a:pt x="4358" y="1358"/>
                </a:cubicBezTo>
                <a:cubicBezTo>
                  <a:pt x="4655" y="1381"/>
                  <a:pt x="4572" y="1524"/>
                  <a:pt x="4774" y="1643"/>
                </a:cubicBezTo>
                <a:cubicBezTo>
                  <a:pt x="4513" y="1822"/>
                  <a:pt x="4453" y="2286"/>
                  <a:pt x="4798" y="2382"/>
                </a:cubicBezTo>
                <a:cubicBezTo>
                  <a:pt x="4655" y="2060"/>
                  <a:pt x="4917" y="1953"/>
                  <a:pt x="5096" y="1965"/>
                </a:cubicBezTo>
                <a:cubicBezTo>
                  <a:pt x="5155" y="1965"/>
                  <a:pt x="5215" y="1989"/>
                  <a:pt x="5251" y="2036"/>
                </a:cubicBezTo>
                <a:cubicBezTo>
                  <a:pt x="5310" y="2084"/>
                  <a:pt x="5370" y="2227"/>
                  <a:pt x="5310" y="2298"/>
                </a:cubicBezTo>
                <a:cubicBezTo>
                  <a:pt x="5251" y="2370"/>
                  <a:pt x="5120" y="2346"/>
                  <a:pt x="5155" y="2203"/>
                </a:cubicBezTo>
                <a:cubicBezTo>
                  <a:pt x="5001" y="2286"/>
                  <a:pt x="5048" y="2524"/>
                  <a:pt x="5239" y="2536"/>
                </a:cubicBezTo>
                <a:cubicBezTo>
                  <a:pt x="5263" y="2536"/>
                  <a:pt x="5275" y="2536"/>
                  <a:pt x="5298" y="2536"/>
                </a:cubicBezTo>
                <a:lnTo>
                  <a:pt x="5310" y="2536"/>
                </a:lnTo>
                <a:cubicBezTo>
                  <a:pt x="5358" y="2524"/>
                  <a:pt x="5394" y="2489"/>
                  <a:pt x="5429" y="2453"/>
                </a:cubicBezTo>
                <a:cubicBezTo>
                  <a:pt x="5501" y="2858"/>
                  <a:pt x="5477" y="3275"/>
                  <a:pt x="5334" y="3667"/>
                </a:cubicBezTo>
                <a:cubicBezTo>
                  <a:pt x="5608" y="2489"/>
                  <a:pt x="4453" y="2870"/>
                  <a:pt x="4441" y="2155"/>
                </a:cubicBezTo>
                <a:cubicBezTo>
                  <a:pt x="4346" y="2489"/>
                  <a:pt x="4346" y="2703"/>
                  <a:pt x="4417" y="2846"/>
                </a:cubicBezTo>
                <a:cubicBezTo>
                  <a:pt x="4608" y="3215"/>
                  <a:pt x="4977" y="3072"/>
                  <a:pt x="5108" y="3215"/>
                </a:cubicBezTo>
                <a:cubicBezTo>
                  <a:pt x="4882" y="3251"/>
                  <a:pt x="4822" y="3382"/>
                  <a:pt x="4905" y="3560"/>
                </a:cubicBezTo>
                <a:cubicBezTo>
                  <a:pt x="5048" y="3382"/>
                  <a:pt x="5239" y="3525"/>
                  <a:pt x="5239" y="3703"/>
                </a:cubicBezTo>
                <a:cubicBezTo>
                  <a:pt x="5227" y="3977"/>
                  <a:pt x="4941" y="4322"/>
                  <a:pt x="5239" y="4775"/>
                </a:cubicBezTo>
                <a:cubicBezTo>
                  <a:pt x="5251" y="4870"/>
                  <a:pt x="5275" y="4953"/>
                  <a:pt x="5298" y="5049"/>
                </a:cubicBezTo>
                <a:cubicBezTo>
                  <a:pt x="5263" y="4965"/>
                  <a:pt x="5203" y="4882"/>
                  <a:pt x="5155" y="4810"/>
                </a:cubicBezTo>
                <a:cubicBezTo>
                  <a:pt x="5048" y="4275"/>
                  <a:pt x="4596" y="4239"/>
                  <a:pt x="4405" y="4048"/>
                </a:cubicBezTo>
                <a:cubicBezTo>
                  <a:pt x="4262" y="3929"/>
                  <a:pt x="4298" y="3691"/>
                  <a:pt x="4536" y="3715"/>
                </a:cubicBezTo>
                <a:cubicBezTo>
                  <a:pt x="4465" y="3525"/>
                  <a:pt x="4334" y="3477"/>
                  <a:pt x="4143" y="3620"/>
                </a:cubicBezTo>
                <a:cubicBezTo>
                  <a:pt x="4132" y="3429"/>
                  <a:pt x="4501" y="3251"/>
                  <a:pt x="4370" y="2870"/>
                </a:cubicBezTo>
                <a:cubicBezTo>
                  <a:pt x="4322" y="2715"/>
                  <a:pt x="4167" y="2560"/>
                  <a:pt x="3870" y="2393"/>
                </a:cubicBezTo>
                <a:lnTo>
                  <a:pt x="3870" y="2393"/>
                </a:lnTo>
                <a:cubicBezTo>
                  <a:pt x="4370" y="2905"/>
                  <a:pt x="3274" y="3453"/>
                  <a:pt x="4310" y="4096"/>
                </a:cubicBezTo>
                <a:cubicBezTo>
                  <a:pt x="3941" y="3917"/>
                  <a:pt x="3620" y="3644"/>
                  <a:pt x="3381" y="3298"/>
                </a:cubicBezTo>
                <a:cubicBezTo>
                  <a:pt x="3429" y="3310"/>
                  <a:pt x="3489" y="3298"/>
                  <a:pt x="3524" y="3275"/>
                </a:cubicBezTo>
                <a:lnTo>
                  <a:pt x="3536" y="3263"/>
                </a:lnTo>
                <a:cubicBezTo>
                  <a:pt x="3548" y="3251"/>
                  <a:pt x="3560" y="3239"/>
                  <a:pt x="3572" y="3227"/>
                </a:cubicBezTo>
                <a:cubicBezTo>
                  <a:pt x="3715" y="3096"/>
                  <a:pt x="3572" y="2870"/>
                  <a:pt x="3393" y="2929"/>
                </a:cubicBezTo>
                <a:cubicBezTo>
                  <a:pt x="3524" y="3001"/>
                  <a:pt x="3453" y="3120"/>
                  <a:pt x="3358" y="3108"/>
                </a:cubicBezTo>
                <a:cubicBezTo>
                  <a:pt x="3274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6" y="2715"/>
                </a:cubicBezTo>
                <a:cubicBezTo>
                  <a:pt x="3393" y="2596"/>
                  <a:pt x="3655" y="2477"/>
                  <a:pt x="3774" y="2798"/>
                </a:cubicBezTo>
                <a:cubicBezTo>
                  <a:pt x="3953" y="2489"/>
                  <a:pt x="3584" y="2203"/>
                  <a:pt x="3274" y="2263"/>
                </a:cubicBezTo>
                <a:cubicBezTo>
                  <a:pt x="3322" y="2036"/>
                  <a:pt x="3179" y="2001"/>
                  <a:pt x="3370" y="1774"/>
                </a:cubicBezTo>
                <a:cubicBezTo>
                  <a:pt x="2798" y="1977"/>
                  <a:pt x="2941" y="2286"/>
                  <a:pt x="2846" y="2501"/>
                </a:cubicBezTo>
                <a:lnTo>
                  <a:pt x="2846" y="2501"/>
                </a:lnTo>
                <a:cubicBezTo>
                  <a:pt x="3000" y="2024"/>
                  <a:pt x="2643" y="1882"/>
                  <a:pt x="2619" y="1489"/>
                </a:cubicBezTo>
                <a:cubicBezTo>
                  <a:pt x="2274" y="1905"/>
                  <a:pt x="2560" y="2167"/>
                  <a:pt x="2655" y="2453"/>
                </a:cubicBezTo>
                <a:lnTo>
                  <a:pt x="2655" y="2453"/>
                </a:lnTo>
                <a:cubicBezTo>
                  <a:pt x="2369" y="1739"/>
                  <a:pt x="1965" y="1893"/>
                  <a:pt x="1619" y="1608"/>
                </a:cubicBezTo>
                <a:cubicBezTo>
                  <a:pt x="1917" y="1953"/>
                  <a:pt x="1738" y="2358"/>
                  <a:pt x="2465" y="2655"/>
                </a:cubicBezTo>
                <a:lnTo>
                  <a:pt x="2465" y="2655"/>
                </a:lnTo>
                <a:cubicBezTo>
                  <a:pt x="2167" y="2548"/>
                  <a:pt x="1917" y="2263"/>
                  <a:pt x="1500" y="2608"/>
                </a:cubicBezTo>
                <a:cubicBezTo>
                  <a:pt x="1893" y="2632"/>
                  <a:pt x="2036" y="2989"/>
                  <a:pt x="2512" y="2834"/>
                </a:cubicBezTo>
                <a:lnTo>
                  <a:pt x="2512" y="2834"/>
                </a:lnTo>
                <a:cubicBezTo>
                  <a:pt x="2298" y="2929"/>
                  <a:pt x="1988" y="2786"/>
                  <a:pt x="1786" y="3358"/>
                </a:cubicBezTo>
                <a:cubicBezTo>
                  <a:pt x="2012" y="3167"/>
                  <a:pt x="2048" y="3310"/>
                  <a:pt x="2274" y="3263"/>
                </a:cubicBezTo>
                <a:cubicBezTo>
                  <a:pt x="2215" y="3560"/>
                  <a:pt x="2500" y="3941"/>
                  <a:pt x="2810" y="3775"/>
                </a:cubicBezTo>
                <a:cubicBezTo>
                  <a:pt x="2488" y="3644"/>
                  <a:pt x="2608" y="3382"/>
                  <a:pt x="2727" y="3275"/>
                </a:cubicBezTo>
                <a:cubicBezTo>
                  <a:pt x="2774" y="3227"/>
                  <a:pt x="2834" y="3203"/>
                  <a:pt x="2893" y="3203"/>
                </a:cubicBezTo>
                <a:cubicBezTo>
                  <a:pt x="2965" y="3203"/>
                  <a:pt x="3108" y="3263"/>
                  <a:pt x="3119" y="3346"/>
                </a:cubicBezTo>
                <a:cubicBezTo>
                  <a:pt x="3119" y="3441"/>
                  <a:pt x="3012" y="3513"/>
                  <a:pt x="2941" y="3382"/>
                </a:cubicBezTo>
                <a:cubicBezTo>
                  <a:pt x="2881" y="3572"/>
                  <a:pt x="3108" y="3703"/>
                  <a:pt x="3239" y="3572"/>
                </a:cubicBezTo>
                <a:cubicBezTo>
                  <a:pt x="3250" y="3560"/>
                  <a:pt x="3262" y="3536"/>
                  <a:pt x="3274" y="3525"/>
                </a:cubicBezTo>
                <a:lnTo>
                  <a:pt x="3274" y="3513"/>
                </a:lnTo>
                <a:cubicBezTo>
                  <a:pt x="3298" y="3477"/>
                  <a:pt x="3310" y="3429"/>
                  <a:pt x="3298" y="3382"/>
                </a:cubicBezTo>
                <a:cubicBezTo>
                  <a:pt x="3643" y="3608"/>
                  <a:pt x="3917" y="3929"/>
                  <a:pt x="4096" y="4298"/>
                </a:cubicBezTo>
                <a:lnTo>
                  <a:pt x="4096" y="4298"/>
                </a:lnTo>
                <a:cubicBezTo>
                  <a:pt x="3453" y="3275"/>
                  <a:pt x="2905" y="4370"/>
                  <a:pt x="2393" y="3870"/>
                </a:cubicBezTo>
                <a:lnTo>
                  <a:pt x="2393" y="3870"/>
                </a:lnTo>
                <a:cubicBezTo>
                  <a:pt x="2560" y="4168"/>
                  <a:pt x="2715" y="4310"/>
                  <a:pt x="2869" y="4370"/>
                </a:cubicBezTo>
                <a:cubicBezTo>
                  <a:pt x="3250" y="4501"/>
                  <a:pt x="3429" y="4132"/>
                  <a:pt x="3620" y="4144"/>
                </a:cubicBezTo>
                <a:cubicBezTo>
                  <a:pt x="3477" y="4334"/>
                  <a:pt x="3536" y="4465"/>
                  <a:pt x="3715" y="4537"/>
                </a:cubicBezTo>
                <a:cubicBezTo>
                  <a:pt x="3691" y="4298"/>
                  <a:pt x="3929" y="4275"/>
                  <a:pt x="4048" y="4406"/>
                </a:cubicBezTo>
                <a:cubicBezTo>
                  <a:pt x="4239" y="4608"/>
                  <a:pt x="4274" y="5049"/>
                  <a:pt x="4810" y="5156"/>
                </a:cubicBezTo>
                <a:cubicBezTo>
                  <a:pt x="4882" y="5215"/>
                  <a:pt x="4965" y="5263"/>
                  <a:pt x="5048" y="5299"/>
                </a:cubicBezTo>
                <a:cubicBezTo>
                  <a:pt x="4953" y="5275"/>
                  <a:pt x="4870" y="5251"/>
                  <a:pt x="4774" y="5239"/>
                </a:cubicBezTo>
                <a:cubicBezTo>
                  <a:pt x="4334" y="4930"/>
                  <a:pt x="3977" y="5227"/>
                  <a:pt x="3703" y="5239"/>
                </a:cubicBezTo>
                <a:cubicBezTo>
                  <a:pt x="3524" y="5239"/>
                  <a:pt x="3381" y="5060"/>
                  <a:pt x="3572" y="4906"/>
                </a:cubicBezTo>
                <a:cubicBezTo>
                  <a:pt x="3381" y="4822"/>
                  <a:pt x="3250" y="4882"/>
                  <a:pt x="3227" y="5108"/>
                </a:cubicBezTo>
                <a:cubicBezTo>
                  <a:pt x="3072" y="4977"/>
                  <a:pt x="3215" y="4608"/>
                  <a:pt x="2846" y="4418"/>
                </a:cubicBezTo>
                <a:cubicBezTo>
                  <a:pt x="2703" y="4346"/>
                  <a:pt x="2488" y="4346"/>
                  <a:pt x="2155" y="4441"/>
                </a:cubicBezTo>
                <a:cubicBezTo>
                  <a:pt x="2179" y="4441"/>
                  <a:pt x="2203" y="4441"/>
                  <a:pt x="2227" y="4441"/>
                </a:cubicBezTo>
                <a:lnTo>
                  <a:pt x="2155" y="4441"/>
                </a:lnTo>
                <a:cubicBezTo>
                  <a:pt x="2881" y="4453"/>
                  <a:pt x="2488" y="5608"/>
                  <a:pt x="3667" y="5334"/>
                </a:cubicBezTo>
                <a:lnTo>
                  <a:pt x="3667" y="5334"/>
                </a:lnTo>
                <a:cubicBezTo>
                  <a:pt x="3274" y="5477"/>
                  <a:pt x="2858" y="5501"/>
                  <a:pt x="2453" y="5430"/>
                </a:cubicBezTo>
                <a:cubicBezTo>
                  <a:pt x="2488" y="5394"/>
                  <a:pt x="2524" y="5358"/>
                  <a:pt x="2536" y="5311"/>
                </a:cubicBezTo>
                <a:lnTo>
                  <a:pt x="2536" y="5299"/>
                </a:lnTo>
                <a:cubicBezTo>
                  <a:pt x="2536" y="5275"/>
                  <a:pt x="2536" y="5263"/>
                  <a:pt x="2536" y="5239"/>
                </a:cubicBezTo>
                <a:cubicBezTo>
                  <a:pt x="2524" y="5060"/>
                  <a:pt x="2286" y="5001"/>
                  <a:pt x="2191" y="5168"/>
                </a:cubicBezTo>
                <a:cubicBezTo>
                  <a:pt x="2346" y="5120"/>
                  <a:pt x="2369" y="5263"/>
                  <a:pt x="2298" y="5311"/>
                </a:cubicBezTo>
                <a:cubicBezTo>
                  <a:pt x="2227" y="5370"/>
                  <a:pt x="2084" y="5311"/>
                  <a:pt x="2036" y="5263"/>
                </a:cubicBezTo>
                <a:cubicBezTo>
                  <a:pt x="1988" y="5215"/>
                  <a:pt x="1965" y="5156"/>
                  <a:pt x="1965" y="5096"/>
                </a:cubicBezTo>
                <a:cubicBezTo>
                  <a:pt x="1953" y="4930"/>
                  <a:pt x="2060" y="4668"/>
                  <a:pt x="2381" y="4799"/>
                </a:cubicBezTo>
                <a:cubicBezTo>
                  <a:pt x="2286" y="4453"/>
                  <a:pt x="1810" y="4513"/>
                  <a:pt x="1643" y="4775"/>
                </a:cubicBezTo>
                <a:cubicBezTo>
                  <a:pt x="1512" y="4584"/>
                  <a:pt x="1381" y="4656"/>
                  <a:pt x="1357" y="4358"/>
                </a:cubicBezTo>
                <a:cubicBezTo>
                  <a:pt x="1095" y="4906"/>
                  <a:pt x="1417" y="5025"/>
                  <a:pt x="1512" y="5239"/>
                </a:cubicBezTo>
                <a:lnTo>
                  <a:pt x="1512" y="5239"/>
                </a:lnTo>
                <a:cubicBezTo>
                  <a:pt x="1274" y="4799"/>
                  <a:pt x="917" y="4941"/>
                  <a:pt x="631" y="4679"/>
                </a:cubicBezTo>
                <a:cubicBezTo>
                  <a:pt x="679" y="5227"/>
                  <a:pt x="1060" y="5215"/>
                  <a:pt x="1345" y="5346"/>
                </a:cubicBezTo>
                <a:lnTo>
                  <a:pt x="1345" y="5346"/>
                </a:lnTo>
                <a:cubicBezTo>
                  <a:pt x="631" y="5049"/>
                  <a:pt x="452" y="5441"/>
                  <a:pt x="0" y="5477"/>
                </a:cubicBezTo>
                <a:cubicBezTo>
                  <a:pt x="452" y="5513"/>
                  <a:pt x="631" y="5930"/>
                  <a:pt x="1345" y="5620"/>
                </a:cubicBezTo>
                <a:lnTo>
                  <a:pt x="1345" y="5620"/>
                </a:lnTo>
                <a:cubicBezTo>
                  <a:pt x="1060" y="5751"/>
                  <a:pt x="679" y="5727"/>
                  <a:pt x="631" y="6275"/>
                </a:cubicBezTo>
                <a:cubicBezTo>
                  <a:pt x="929" y="6013"/>
                  <a:pt x="1274" y="6168"/>
                  <a:pt x="1512" y="5715"/>
                </a:cubicBezTo>
                <a:lnTo>
                  <a:pt x="1512" y="5715"/>
                </a:lnTo>
                <a:cubicBezTo>
                  <a:pt x="1429" y="5930"/>
                  <a:pt x="1095" y="6049"/>
                  <a:pt x="1357" y="6596"/>
                </a:cubicBezTo>
                <a:cubicBezTo>
                  <a:pt x="1369" y="6287"/>
                  <a:pt x="1512" y="6358"/>
                  <a:pt x="1631" y="6168"/>
                </a:cubicBezTo>
                <a:close/>
                <a:moveTo>
                  <a:pt x="7287" y="5299"/>
                </a:moveTo>
                <a:close/>
                <a:moveTo>
                  <a:pt x="6751" y="5132"/>
                </a:moveTo>
                <a:cubicBezTo>
                  <a:pt x="6953" y="5180"/>
                  <a:pt x="7132" y="5334"/>
                  <a:pt x="7477" y="5406"/>
                </a:cubicBezTo>
                <a:cubicBezTo>
                  <a:pt x="7572" y="5418"/>
                  <a:pt x="7668" y="5441"/>
                  <a:pt x="7775" y="5453"/>
                </a:cubicBezTo>
                <a:cubicBezTo>
                  <a:pt x="7668" y="5465"/>
                  <a:pt x="7572" y="5477"/>
                  <a:pt x="7477" y="5501"/>
                </a:cubicBezTo>
                <a:cubicBezTo>
                  <a:pt x="7132" y="5572"/>
                  <a:pt x="6953" y="5727"/>
                  <a:pt x="6751" y="5775"/>
                </a:cubicBezTo>
                <a:cubicBezTo>
                  <a:pt x="6608" y="5799"/>
                  <a:pt x="6453" y="5775"/>
                  <a:pt x="6322" y="5703"/>
                </a:cubicBezTo>
                <a:cubicBezTo>
                  <a:pt x="6548" y="5715"/>
                  <a:pt x="6763" y="5620"/>
                  <a:pt x="6918" y="5453"/>
                </a:cubicBezTo>
                <a:cubicBezTo>
                  <a:pt x="6763" y="5287"/>
                  <a:pt x="6548" y="5191"/>
                  <a:pt x="6322" y="5203"/>
                </a:cubicBezTo>
                <a:cubicBezTo>
                  <a:pt x="6453" y="5120"/>
                  <a:pt x="6608" y="5096"/>
                  <a:pt x="6763" y="5132"/>
                </a:cubicBezTo>
                <a:close/>
                <a:moveTo>
                  <a:pt x="6870" y="6632"/>
                </a:moveTo>
                <a:close/>
                <a:moveTo>
                  <a:pt x="6644" y="4060"/>
                </a:moveTo>
                <a:close/>
                <a:moveTo>
                  <a:pt x="6156" y="4322"/>
                </a:moveTo>
                <a:cubicBezTo>
                  <a:pt x="6322" y="4215"/>
                  <a:pt x="6560" y="4191"/>
                  <a:pt x="6858" y="3989"/>
                </a:cubicBezTo>
                <a:cubicBezTo>
                  <a:pt x="6941" y="3941"/>
                  <a:pt x="7025" y="3882"/>
                  <a:pt x="7108" y="3810"/>
                </a:cubicBezTo>
                <a:cubicBezTo>
                  <a:pt x="7037" y="3894"/>
                  <a:pt x="6977" y="3977"/>
                  <a:pt x="6929" y="4060"/>
                </a:cubicBezTo>
                <a:cubicBezTo>
                  <a:pt x="6727" y="4358"/>
                  <a:pt x="6703" y="4596"/>
                  <a:pt x="6596" y="4763"/>
                </a:cubicBezTo>
                <a:cubicBezTo>
                  <a:pt x="6525" y="4894"/>
                  <a:pt x="6394" y="4989"/>
                  <a:pt x="6251" y="5025"/>
                </a:cubicBezTo>
                <a:cubicBezTo>
                  <a:pt x="6418" y="4882"/>
                  <a:pt x="6501" y="4656"/>
                  <a:pt x="6489" y="4429"/>
                </a:cubicBezTo>
                <a:cubicBezTo>
                  <a:pt x="6263" y="4418"/>
                  <a:pt x="6048" y="4513"/>
                  <a:pt x="5894" y="4679"/>
                </a:cubicBezTo>
                <a:cubicBezTo>
                  <a:pt x="5941" y="4525"/>
                  <a:pt x="6025" y="4406"/>
                  <a:pt x="6156" y="4322"/>
                </a:cubicBezTo>
                <a:close/>
                <a:moveTo>
                  <a:pt x="6489" y="6477"/>
                </a:moveTo>
                <a:cubicBezTo>
                  <a:pt x="6501" y="6251"/>
                  <a:pt x="6418" y="6037"/>
                  <a:pt x="6251" y="5882"/>
                </a:cubicBezTo>
                <a:cubicBezTo>
                  <a:pt x="6394" y="5918"/>
                  <a:pt x="6525" y="6013"/>
                  <a:pt x="6596" y="6144"/>
                </a:cubicBezTo>
                <a:cubicBezTo>
                  <a:pt x="6703" y="6311"/>
                  <a:pt x="6727" y="6549"/>
                  <a:pt x="6929" y="6846"/>
                </a:cubicBezTo>
                <a:cubicBezTo>
                  <a:pt x="6977" y="6930"/>
                  <a:pt x="7037" y="7013"/>
                  <a:pt x="7108" y="7096"/>
                </a:cubicBezTo>
                <a:cubicBezTo>
                  <a:pt x="7025" y="7037"/>
                  <a:pt x="6941" y="6977"/>
                  <a:pt x="6858" y="6918"/>
                </a:cubicBezTo>
                <a:cubicBezTo>
                  <a:pt x="6560" y="6727"/>
                  <a:pt x="6322" y="6692"/>
                  <a:pt x="6156" y="6596"/>
                </a:cubicBezTo>
                <a:cubicBezTo>
                  <a:pt x="6025" y="6513"/>
                  <a:pt x="5929" y="6382"/>
                  <a:pt x="5894" y="6239"/>
                </a:cubicBezTo>
                <a:cubicBezTo>
                  <a:pt x="6048" y="6406"/>
                  <a:pt x="6275" y="6489"/>
                  <a:pt x="6501" y="6477"/>
                </a:cubicBezTo>
                <a:close/>
                <a:moveTo>
                  <a:pt x="5620" y="7275"/>
                </a:moveTo>
                <a:close/>
                <a:moveTo>
                  <a:pt x="5215" y="4596"/>
                </a:moveTo>
                <a:cubicBezTo>
                  <a:pt x="5144" y="4465"/>
                  <a:pt x="5120" y="4310"/>
                  <a:pt x="5155" y="4156"/>
                </a:cubicBezTo>
                <a:cubicBezTo>
                  <a:pt x="5203" y="3965"/>
                  <a:pt x="5346" y="3787"/>
                  <a:pt x="5417" y="3429"/>
                </a:cubicBezTo>
                <a:cubicBezTo>
                  <a:pt x="5441" y="3346"/>
                  <a:pt x="5453" y="3239"/>
                  <a:pt x="5465" y="3132"/>
                </a:cubicBezTo>
                <a:cubicBezTo>
                  <a:pt x="5477" y="3251"/>
                  <a:pt x="5501" y="3346"/>
                  <a:pt x="5513" y="3429"/>
                </a:cubicBezTo>
                <a:cubicBezTo>
                  <a:pt x="5596" y="3787"/>
                  <a:pt x="5739" y="3965"/>
                  <a:pt x="5786" y="4156"/>
                </a:cubicBezTo>
                <a:cubicBezTo>
                  <a:pt x="5822" y="4310"/>
                  <a:pt x="5798" y="4465"/>
                  <a:pt x="5715" y="4596"/>
                </a:cubicBezTo>
                <a:cubicBezTo>
                  <a:pt x="5941" y="4370"/>
                  <a:pt x="5775" y="4001"/>
                  <a:pt x="5465" y="4001"/>
                </a:cubicBezTo>
                <a:cubicBezTo>
                  <a:pt x="5155" y="4001"/>
                  <a:pt x="5001" y="4370"/>
                  <a:pt x="5215" y="4596"/>
                </a:cubicBezTo>
                <a:close/>
                <a:moveTo>
                  <a:pt x="5465" y="6894"/>
                </a:moveTo>
                <a:cubicBezTo>
                  <a:pt x="5632" y="6739"/>
                  <a:pt x="5727" y="6525"/>
                  <a:pt x="5727" y="6299"/>
                </a:cubicBezTo>
                <a:cubicBezTo>
                  <a:pt x="5798" y="6430"/>
                  <a:pt x="5822" y="6584"/>
                  <a:pt x="5786" y="6739"/>
                </a:cubicBezTo>
                <a:cubicBezTo>
                  <a:pt x="5739" y="6930"/>
                  <a:pt x="5596" y="7108"/>
                  <a:pt x="5513" y="7466"/>
                </a:cubicBezTo>
                <a:cubicBezTo>
                  <a:pt x="5501" y="7561"/>
                  <a:pt x="5477" y="7656"/>
                  <a:pt x="5465" y="7763"/>
                </a:cubicBezTo>
                <a:cubicBezTo>
                  <a:pt x="5453" y="7644"/>
                  <a:pt x="5441" y="7549"/>
                  <a:pt x="5417" y="7466"/>
                </a:cubicBezTo>
                <a:cubicBezTo>
                  <a:pt x="5346" y="7108"/>
                  <a:pt x="5203" y="6930"/>
                  <a:pt x="5155" y="6739"/>
                </a:cubicBezTo>
                <a:cubicBezTo>
                  <a:pt x="5120" y="6584"/>
                  <a:pt x="5144" y="6430"/>
                  <a:pt x="5215" y="6299"/>
                </a:cubicBezTo>
                <a:cubicBezTo>
                  <a:pt x="5203" y="6525"/>
                  <a:pt x="5298" y="6751"/>
                  <a:pt x="5477" y="6906"/>
                </a:cubicBezTo>
                <a:close/>
                <a:moveTo>
                  <a:pt x="4286" y="6846"/>
                </a:moveTo>
                <a:close/>
                <a:moveTo>
                  <a:pt x="4286" y="4048"/>
                </a:moveTo>
                <a:close/>
                <a:moveTo>
                  <a:pt x="4441" y="4418"/>
                </a:moveTo>
                <a:cubicBezTo>
                  <a:pt x="4429" y="4644"/>
                  <a:pt x="4513" y="4870"/>
                  <a:pt x="4679" y="5013"/>
                </a:cubicBezTo>
                <a:cubicBezTo>
                  <a:pt x="4536" y="4977"/>
                  <a:pt x="4405" y="4882"/>
                  <a:pt x="4334" y="4751"/>
                </a:cubicBezTo>
                <a:cubicBezTo>
                  <a:pt x="4227" y="4584"/>
                  <a:pt x="4203" y="4358"/>
                  <a:pt x="4001" y="4048"/>
                </a:cubicBezTo>
                <a:cubicBezTo>
                  <a:pt x="3941" y="3965"/>
                  <a:pt x="3881" y="3882"/>
                  <a:pt x="3822" y="3798"/>
                </a:cubicBezTo>
                <a:cubicBezTo>
                  <a:pt x="3905" y="3870"/>
                  <a:pt x="3989" y="3929"/>
                  <a:pt x="4072" y="3977"/>
                </a:cubicBezTo>
                <a:cubicBezTo>
                  <a:pt x="4370" y="4179"/>
                  <a:pt x="4608" y="4203"/>
                  <a:pt x="4774" y="4310"/>
                </a:cubicBezTo>
                <a:cubicBezTo>
                  <a:pt x="4905" y="4394"/>
                  <a:pt x="5001" y="4513"/>
                  <a:pt x="5036" y="4656"/>
                </a:cubicBezTo>
                <a:cubicBezTo>
                  <a:pt x="4882" y="4501"/>
                  <a:pt x="4667" y="4418"/>
                  <a:pt x="4453" y="4429"/>
                </a:cubicBezTo>
                <a:close/>
                <a:moveTo>
                  <a:pt x="5036" y="6227"/>
                </a:moveTo>
                <a:cubicBezTo>
                  <a:pt x="4989" y="6370"/>
                  <a:pt x="4894" y="6501"/>
                  <a:pt x="4774" y="6584"/>
                </a:cubicBezTo>
                <a:cubicBezTo>
                  <a:pt x="4596" y="6680"/>
                  <a:pt x="4370" y="6704"/>
                  <a:pt x="4060" y="6906"/>
                </a:cubicBezTo>
                <a:cubicBezTo>
                  <a:pt x="3977" y="6965"/>
                  <a:pt x="3893" y="7025"/>
                  <a:pt x="3822" y="7085"/>
                </a:cubicBezTo>
                <a:cubicBezTo>
                  <a:pt x="3881" y="7001"/>
                  <a:pt x="3941" y="6918"/>
                  <a:pt x="4001" y="6835"/>
                </a:cubicBezTo>
                <a:cubicBezTo>
                  <a:pt x="4191" y="6537"/>
                  <a:pt x="4215" y="6299"/>
                  <a:pt x="4322" y="6132"/>
                </a:cubicBezTo>
                <a:cubicBezTo>
                  <a:pt x="4405" y="6001"/>
                  <a:pt x="4524" y="5906"/>
                  <a:pt x="4679" y="5870"/>
                </a:cubicBezTo>
                <a:cubicBezTo>
                  <a:pt x="4513" y="6025"/>
                  <a:pt x="4417" y="6239"/>
                  <a:pt x="4429" y="6465"/>
                </a:cubicBezTo>
                <a:cubicBezTo>
                  <a:pt x="4667" y="6489"/>
                  <a:pt x="4894" y="6406"/>
                  <a:pt x="5048" y="6239"/>
                </a:cubicBezTo>
                <a:close/>
                <a:moveTo>
                  <a:pt x="3631" y="5596"/>
                </a:moveTo>
                <a:close/>
                <a:moveTo>
                  <a:pt x="3441" y="5394"/>
                </a:moveTo>
                <a:cubicBezTo>
                  <a:pt x="3798" y="5322"/>
                  <a:pt x="3977" y="5180"/>
                  <a:pt x="4167" y="5132"/>
                </a:cubicBezTo>
                <a:cubicBezTo>
                  <a:pt x="4322" y="5096"/>
                  <a:pt x="4477" y="5120"/>
                  <a:pt x="4608" y="5191"/>
                </a:cubicBezTo>
                <a:cubicBezTo>
                  <a:pt x="4382" y="5180"/>
                  <a:pt x="4155" y="5275"/>
                  <a:pt x="4012" y="5441"/>
                </a:cubicBezTo>
                <a:cubicBezTo>
                  <a:pt x="4155" y="5620"/>
                  <a:pt x="4382" y="5703"/>
                  <a:pt x="4608" y="5703"/>
                </a:cubicBezTo>
                <a:cubicBezTo>
                  <a:pt x="4477" y="5775"/>
                  <a:pt x="4322" y="5799"/>
                  <a:pt x="4167" y="5763"/>
                </a:cubicBezTo>
                <a:cubicBezTo>
                  <a:pt x="3977" y="5715"/>
                  <a:pt x="3798" y="5572"/>
                  <a:pt x="3441" y="5489"/>
                </a:cubicBezTo>
                <a:cubicBezTo>
                  <a:pt x="3346" y="5477"/>
                  <a:pt x="3250" y="5453"/>
                  <a:pt x="3143" y="5441"/>
                </a:cubicBezTo>
                <a:cubicBezTo>
                  <a:pt x="3262" y="5441"/>
                  <a:pt x="3370" y="5430"/>
                  <a:pt x="3453" y="540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9" name="Google Shape;5669;p26"/>
          <p:cNvSpPr/>
          <p:nvPr/>
        </p:nvSpPr>
        <p:spPr>
          <a:xfrm rot="5400000">
            <a:off x="48559" y="558424"/>
            <a:ext cx="744557" cy="744557"/>
          </a:xfrm>
          <a:custGeom>
            <a:avLst/>
            <a:gdLst/>
            <a:ahLst/>
            <a:cxnLst/>
            <a:rect l="l" t="t" r="r" b="b"/>
            <a:pathLst>
              <a:path w="10955" h="10955" extrusionOk="0">
                <a:moveTo>
                  <a:pt x="9335" y="4763"/>
                </a:moveTo>
                <a:cubicBezTo>
                  <a:pt x="9169" y="4513"/>
                  <a:pt x="8704" y="4453"/>
                  <a:pt x="8597" y="4787"/>
                </a:cubicBezTo>
                <a:cubicBezTo>
                  <a:pt x="8918" y="4656"/>
                  <a:pt x="9026" y="4918"/>
                  <a:pt x="9014" y="5084"/>
                </a:cubicBezTo>
                <a:cubicBezTo>
                  <a:pt x="9014" y="5144"/>
                  <a:pt x="8990" y="5204"/>
                  <a:pt x="8942" y="5251"/>
                </a:cubicBezTo>
                <a:cubicBezTo>
                  <a:pt x="8895" y="5299"/>
                  <a:pt x="8752" y="5358"/>
                  <a:pt x="8680" y="5311"/>
                </a:cubicBezTo>
                <a:cubicBezTo>
                  <a:pt x="8609" y="5251"/>
                  <a:pt x="8645" y="5120"/>
                  <a:pt x="8788" y="5156"/>
                </a:cubicBezTo>
                <a:cubicBezTo>
                  <a:pt x="8704" y="4989"/>
                  <a:pt x="8454" y="5049"/>
                  <a:pt x="8454" y="5239"/>
                </a:cubicBezTo>
                <a:cubicBezTo>
                  <a:pt x="8442" y="5251"/>
                  <a:pt x="8442" y="5275"/>
                  <a:pt x="8454" y="5287"/>
                </a:cubicBezTo>
                <a:lnTo>
                  <a:pt x="8454" y="5299"/>
                </a:lnTo>
                <a:cubicBezTo>
                  <a:pt x="8454" y="5358"/>
                  <a:pt x="8490" y="5394"/>
                  <a:pt x="8526" y="5418"/>
                </a:cubicBezTo>
                <a:cubicBezTo>
                  <a:pt x="8121" y="5501"/>
                  <a:pt x="7704" y="5465"/>
                  <a:pt x="7311" y="5335"/>
                </a:cubicBezTo>
                <a:cubicBezTo>
                  <a:pt x="8490" y="5608"/>
                  <a:pt x="8109" y="4442"/>
                  <a:pt x="8823" y="4442"/>
                </a:cubicBezTo>
                <a:lnTo>
                  <a:pt x="8752" y="4442"/>
                </a:lnTo>
                <a:cubicBezTo>
                  <a:pt x="8776" y="4430"/>
                  <a:pt x="8799" y="4430"/>
                  <a:pt x="8823" y="4442"/>
                </a:cubicBezTo>
                <a:cubicBezTo>
                  <a:pt x="8490" y="4346"/>
                  <a:pt x="8276" y="4346"/>
                  <a:pt x="8133" y="4418"/>
                </a:cubicBezTo>
                <a:cubicBezTo>
                  <a:pt x="7764" y="4596"/>
                  <a:pt x="7906" y="4977"/>
                  <a:pt x="7764" y="5108"/>
                </a:cubicBezTo>
                <a:cubicBezTo>
                  <a:pt x="7728" y="4882"/>
                  <a:pt x="7597" y="4823"/>
                  <a:pt x="7418" y="4906"/>
                </a:cubicBezTo>
                <a:cubicBezTo>
                  <a:pt x="7597" y="5049"/>
                  <a:pt x="7454" y="5239"/>
                  <a:pt x="7275" y="5227"/>
                </a:cubicBezTo>
                <a:cubicBezTo>
                  <a:pt x="7002" y="5215"/>
                  <a:pt x="6656" y="4930"/>
                  <a:pt x="6204" y="5239"/>
                </a:cubicBezTo>
                <a:cubicBezTo>
                  <a:pt x="6109" y="5251"/>
                  <a:pt x="6025" y="5275"/>
                  <a:pt x="5942" y="5299"/>
                </a:cubicBezTo>
                <a:cubicBezTo>
                  <a:pt x="6013" y="5251"/>
                  <a:pt x="6097" y="5204"/>
                  <a:pt x="6168" y="5156"/>
                </a:cubicBezTo>
                <a:cubicBezTo>
                  <a:pt x="6704" y="5049"/>
                  <a:pt x="6752" y="4596"/>
                  <a:pt x="6930" y="4394"/>
                </a:cubicBezTo>
                <a:cubicBezTo>
                  <a:pt x="7061" y="4263"/>
                  <a:pt x="7287" y="4299"/>
                  <a:pt x="7264" y="4537"/>
                </a:cubicBezTo>
                <a:cubicBezTo>
                  <a:pt x="7454" y="4465"/>
                  <a:pt x="7502" y="4334"/>
                  <a:pt x="7359" y="4144"/>
                </a:cubicBezTo>
                <a:cubicBezTo>
                  <a:pt x="7561" y="4132"/>
                  <a:pt x="7728" y="4501"/>
                  <a:pt x="8109" y="4370"/>
                </a:cubicBezTo>
                <a:cubicBezTo>
                  <a:pt x="8264" y="4311"/>
                  <a:pt x="8418" y="4168"/>
                  <a:pt x="8585" y="3858"/>
                </a:cubicBezTo>
                <a:lnTo>
                  <a:pt x="8585" y="3858"/>
                </a:lnTo>
                <a:cubicBezTo>
                  <a:pt x="8073" y="4358"/>
                  <a:pt x="7525" y="3263"/>
                  <a:pt x="6883" y="4299"/>
                </a:cubicBezTo>
                <a:lnTo>
                  <a:pt x="6883" y="4299"/>
                </a:lnTo>
                <a:cubicBezTo>
                  <a:pt x="7061" y="3930"/>
                  <a:pt x="7335" y="3608"/>
                  <a:pt x="7680" y="3370"/>
                </a:cubicBezTo>
                <a:cubicBezTo>
                  <a:pt x="7668" y="3418"/>
                  <a:pt x="7680" y="3477"/>
                  <a:pt x="7704" y="3513"/>
                </a:cubicBezTo>
                <a:lnTo>
                  <a:pt x="7704" y="3525"/>
                </a:lnTo>
                <a:cubicBezTo>
                  <a:pt x="7716" y="3537"/>
                  <a:pt x="7728" y="3549"/>
                  <a:pt x="7752" y="3560"/>
                </a:cubicBezTo>
                <a:cubicBezTo>
                  <a:pt x="7883" y="3703"/>
                  <a:pt x="8109" y="3560"/>
                  <a:pt x="8049" y="3382"/>
                </a:cubicBezTo>
                <a:cubicBezTo>
                  <a:pt x="7966" y="3513"/>
                  <a:pt x="7859" y="3430"/>
                  <a:pt x="7871" y="3346"/>
                </a:cubicBezTo>
                <a:cubicBezTo>
                  <a:pt x="7871" y="3263"/>
                  <a:pt x="8014" y="3203"/>
                  <a:pt x="8085" y="3203"/>
                </a:cubicBezTo>
                <a:cubicBezTo>
                  <a:pt x="8156" y="3203"/>
                  <a:pt x="8216" y="3227"/>
                  <a:pt x="8252" y="3275"/>
                </a:cubicBezTo>
                <a:cubicBezTo>
                  <a:pt x="8383" y="3382"/>
                  <a:pt x="8490" y="3632"/>
                  <a:pt x="8168" y="3763"/>
                </a:cubicBezTo>
                <a:cubicBezTo>
                  <a:pt x="8478" y="3941"/>
                  <a:pt x="8764" y="3572"/>
                  <a:pt x="8704" y="3263"/>
                </a:cubicBezTo>
                <a:cubicBezTo>
                  <a:pt x="8930" y="3310"/>
                  <a:pt x="8978" y="3168"/>
                  <a:pt x="9192" y="3358"/>
                </a:cubicBezTo>
                <a:cubicBezTo>
                  <a:pt x="8990" y="2775"/>
                  <a:pt x="8680" y="2929"/>
                  <a:pt x="8466" y="2834"/>
                </a:cubicBezTo>
                <a:lnTo>
                  <a:pt x="8466" y="2834"/>
                </a:lnTo>
                <a:cubicBezTo>
                  <a:pt x="8942" y="2989"/>
                  <a:pt x="9085" y="2632"/>
                  <a:pt x="9490" y="2608"/>
                </a:cubicBezTo>
                <a:cubicBezTo>
                  <a:pt x="9073" y="2251"/>
                  <a:pt x="8811" y="2537"/>
                  <a:pt x="8514" y="2644"/>
                </a:cubicBezTo>
                <a:lnTo>
                  <a:pt x="8514" y="2644"/>
                </a:lnTo>
                <a:cubicBezTo>
                  <a:pt x="9240" y="2358"/>
                  <a:pt x="9073" y="1953"/>
                  <a:pt x="9359" y="1608"/>
                </a:cubicBezTo>
                <a:cubicBezTo>
                  <a:pt x="9014" y="1894"/>
                  <a:pt x="8609" y="1727"/>
                  <a:pt x="8323" y="2453"/>
                </a:cubicBezTo>
                <a:lnTo>
                  <a:pt x="8323" y="2453"/>
                </a:lnTo>
                <a:cubicBezTo>
                  <a:pt x="8430" y="2156"/>
                  <a:pt x="8716" y="1894"/>
                  <a:pt x="8359" y="1489"/>
                </a:cubicBezTo>
                <a:cubicBezTo>
                  <a:pt x="8335" y="1882"/>
                  <a:pt x="7978" y="2025"/>
                  <a:pt x="8133" y="2501"/>
                </a:cubicBezTo>
                <a:lnTo>
                  <a:pt x="8133" y="2501"/>
                </a:lnTo>
                <a:cubicBezTo>
                  <a:pt x="8037" y="2287"/>
                  <a:pt x="8192" y="1977"/>
                  <a:pt x="7609" y="1775"/>
                </a:cubicBezTo>
                <a:cubicBezTo>
                  <a:pt x="7799" y="2001"/>
                  <a:pt x="7656" y="2036"/>
                  <a:pt x="7704" y="2263"/>
                </a:cubicBezTo>
                <a:cubicBezTo>
                  <a:pt x="7406" y="2203"/>
                  <a:pt x="7025" y="2489"/>
                  <a:pt x="7204" y="2798"/>
                </a:cubicBezTo>
                <a:cubicBezTo>
                  <a:pt x="7335" y="2477"/>
                  <a:pt x="7585" y="2596"/>
                  <a:pt x="7704" y="2715"/>
                </a:cubicBezTo>
                <a:cubicBezTo>
                  <a:pt x="7740" y="2763"/>
                  <a:pt x="7764" y="2822"/>
                  <a:pt x="7764" y="2882"/>
                </a:cubicBezTo>
                <a:cubicBezTo>
                  <a:pt x="7764" y="2953"/>
                  <a:pt x="7704" y="3096"/>
                  <a:pt x="7621" y="3108"/>
                </a:cubicBezTo>
                <a:cubicBezTo>
                  <a:pt x="7537" y="3108"/>
                  <a:pt x="7454" y="3001"/>
                  <a:pt x="7585" y="2929"/>
                </a:cubicBezTo>
                <a:cubicBezTo>
                  <a:pt x="7406" y="2870"/>
                  <a:pt x="7264" y="3096"/>
                  <a:pt x="7406" y="3227"/>
                </a:cubicBezTo>
                <a:cubicBezTo>
                  <a:pt x="7418" y="3239"/>
                  <a:pt x="7430" y="3251"/>
                  <a:pt x="7442" y="3263"/>
                </a:cubicBezTo>
                <a:lnTo>
                  <a:pt x="7454" y="3263"/>
                </a:lnTo>
                <a:cubicBezTo>
                  <a:pt x="7502" y="3299"/>
                  <a:pt x="7549" y="3299"/>
                  <a:pt x="7597" y="3299"/>
                </a:cubicBezTo>
                <a:cubicBezTo>
                  <a:pt x="7371" y="3632"/>
                  <a:pt x="7049" y="3918"/>
                  <a:pt x="6668" y="4096"/>
                </a:cubicBezTo>
                <a:cubicBezTo>
                  <a:pt x="7704" y="3453"/>
                  <a:pt x="6609" y="2906"/>
                  <a:pt x="7121" y="2394"/>
                </a:cubicBezTo>
                <a:cubicBezTo>
                  <a:pt x="7097" y="2406"/>
                  <a:pt x="7085" y="2429"/>
                  <a:pt x="7061" y="2441"/>
                </a:cubicBezTo>
                <a:cubicBezTo>
                  <a:pt x="7085" y="2429"/>
                  <a:pt x="7097" y="2406"/>
                  <a:pt x="7121" y="2394"/>
                </a:cubicBezTo>
                <a:cubicBezTo>
                  <a:pt x="6823" y="2560"/>
                  <a:pt x="6668" y="2715"/>
                  <a:pt x="6609" y="2858"/>
                </a:cubicBezTo>
                <a:cubicBezTo>
                  <a:pt x="6478" y="3251"/>
                  <a:pt x="6847" y="3418"/>
                  <a:pt x="6835" y="3620"/>
                </a:cubicBezTo>
                <a:cubicBezTo>
                  <a:pt x="6656" y="3477"/>
                  <a:pt x="6513" y="3525"/>
                  <a:pt x="6442" y="3715"/>
                </a:cubicBezTo>
                <a:cubicBezTo>
                  <a:pt x="6680" y="3691"/>
                  <a:pt x="6716" y="3918"/>
                  <a:pt x="6585" y="4049"/>
                </a:cubicBezTo>
                <a:cubicBezTo>
                  <a:pt x="6382" y="4227"/>
                  <a:pt x="5930" y="4263"/>
                  <a:pt x="5835" y="4811"/>
                </a:cubicBezTo>
                <a:cubicBezTo>
                  <a:pt x="5775" y="4882"/>
                  <a:pt x="5728" y="4954"/>
                  <a:pt x="5680" y="5037"/>
                </a:cubicBezTo>
                <a:cubicBezTo>
                  <a:pt x="5704" y="4954"/>
                  <a:pt x="5728" y="4858"/>
                  <a:pt x="5740" y="4775"/>
                </a:cubicBezTo>
                <a:cubicBezTo>
                  <a:pt x="6049" y="4322"/>
                  <a:pt x="5763" y="3977"/>
                  <a:pt x="5751" y="3703"/>
                </a:cubicBezTo>
                <a:cubicBezTo>
                  <a:pt x="5751" y="3525"/>
                  <a:pt x="5930" y="3382"/>
                  <a:pt x="6085" y="3560"/>
                </a:cubicBezTo>
                <a:cubicBezTo>
                  <a:pt x="6156" y="3382"/>
                  <a:pt x="6097" y="3251"/>
                  <a:pt x="5870" y="3215"/>
                </a:cubicBezTo>
                <a:cubicBezTo>
                  <a:pt x="6001" y="3072"/>
                  <a:pt x="6382" y="3215"/>
                  <a:pt x="6561" y="2846"/>
                </a:cubicBezTo>
                <a:cubicBezTo>
                  <a:pt x="6632" y="2691"/>
                  <a:pt x="6632" y="2489"/>
                  <a:pt x="6537" y="2156"/>
                </a:cubicBezTo>
                <a:cubicBezTo>
                  <a:pt x="6537" y="2870"/>
                  <a:pt x="5370" y="2489"/>
                  <a:pt x="5644" y="3668"/>
                </a:cubicBezTo>
                <a:cubicBezTo>
                  <a:pt x="5513" y="3275"/>
                  <a:pt x="5478" y="2858"/>
                  <a:pt x="5561" y="2453"/>
                </a:cubicBezTo>
                <a:cubicBezTo>
                  <a:pt x="5585" y="2489"/>
                  <a:pt x="5632" y="2513"/>
                  <a:pt x="5680" y="2525"/>
                </a:cubicBezTo>
                <a:lnTo>
                  <a:pt x="5692" y="2525"/>
                </a:lnTo>
                <a:cubicBezTo>
                  <a:pt x="5704" y="2537"/>
                  <a:pt x="5728" y="2537"/>
                  <a:pt x="5740" y="2525"/>
                </a:cubicBezTo>
                <a:cubicBezTo>
                  <a:pt x="5906" y="2525"/>
                  <a:pt x="5978" y="2322"/>
                  <a:pt x="5847" y="2215"/>
                </a:cubicBezTo>
                <a:cubicBezTo>
                  <a:pt x="5847" y="2203"/>
                  <a:pt x="5835" y="2203"/>
                  <a:pt x="5823" y="2191"/>
                </a:cubicBezTo>
                <a:cubicBezTo>
                  <a:pt x="5859" y="2346"/>
                  <a:pt x="5728" y="2358"/>
                  <a:pt x="5668" y="2298"/>
                </a:cubicBezTo>
                <a:cubicBezTo>
                  <a:pt x="5620" y="2227"/>
                  <a:pt x="5668" y="2084"/>
                  <a:pt x="5728" y="2036"/>
                </a:cubicBezTo>
                <a:cubicBezTo>
                  <a:pt x="5775" y="1989"/>
                  <a:pt x="5835" y="1965"/>
                  <a:pt x="5894" y="1965"/>
                </a:cubicBezTo>
                <a:cubicBezTo>
                  <a:pt x="6061" y="1953"/>
                  <a:pt x="6323" y="2060"/>
                  <a:pt x="6192" y="2382"/>
                </a:cubicBezTo>
                <a:cubicBezTo>
                  <a:pt x="6537" y="2275"/>
                  <a:pt x="6466" y="1810"/>
                  <a:pt x="6216" y="1644"/>
                </a:cubicBezTo>
                <a:cubicBezTo>
                  <a:pt x="6406" y="1513"/>
                  <a:pt x="6335" y="1382"/>
                  <a:pt x="6632" y="1358"/>
                </a:cubicBezTo>
                <a:cubicBezTo>
                  <a:pt x="6073" y="1096"/>
                  <a:pt x="5966" y="1417"/>
                  <a:pt x="5740" y="1513"/>
                </a:cubicBezTo>
                <a:lnTo>
                  <a:pt x="5740" y="1513"/>
                </a:lnTo>
                <a:cubicBezTo>
                  <a:pt x="6192" y="1274"/>
                  <a:pt x="6037" y="917"/>
                  <a:pt x="6299" y="632"/>
                </a:cubicBezTo>
                <a:cubicBezTo>
                  <a:pt x="5763" y="667"/>
                  <a:pt x="5775" y="1060"/>
                  <a:pt x="5644" y="1346"/>
                </a:cubicBezTo>
                <a:lnTo>
                  <a:pt x="5644" y="1346"/>
                </a:lnTo>
                <a:cubicBezTo>
                  <a:pt x="5942" y="632"/>
                  <a:pt x="5549" y="453"/>
                  <a:pt x="5513" y="1"/>
                </a:cubicBezTo>
                <a:cubicBezTo>
                  <a:pt x="5466" y="453"/>
                  <a:pt x="5061" y="620"/>
                  <a:pt x="5370" y="1346"/>
                </a:cubicBezTo>
                <a:lnTo>
                  <a:pt x="5370" y="1346"/>
                </a:lnTo>
                <a:cubicBezTo>
                  <a:pt x="5239" y="1060"/>
                  <a:pt x="5251" y="667"/>
                  <a:pt x="4716" y="632"/>
                </a:cubicBezTo>
                <a:cubicBezTo>
                  <a:pt x="4978" y="929"/>
                  <a:pt x="4823" y="1274"/>
                  <a:pt x="5275" y="1513"/>
                </a:cubicBezTo>
                <a:lnTo>
                  <a:pt x="5275" y="1513"/>
                </a:lnTo>
                <a:cubicBezTo>
                  <a:pt x="5049" y="1429"/>
                  <a:pt x="4942" y="1096"/>
                  <a:pt x="4382" y="1358"/>
                </a:cubicBezTo>
                <a:cubicBezTo>
                  <a:pt x="4680" y="1382"/>
                  <a:pt x="4608" y="1513"/>
                  <a:pt x="4799" y="1644"/>
                </a:cubicBezTo>
                <a:cubicBezTo>
                  <a:pt x="4537" y="1810"/>
                  <a:pt x="4477" y="2275"/>
                  <a:pt x="4823" y="2382"/>
                </a:cubicBezTo>
                <a:cubicBezTo>
                  <a:pt x="4692" y="2060"/>
                  <a:pt x="4954" y="1953"/>
                  <a:pt x="5120" y="1965"/>
                </a:cubicBezTo>
                <a:cubicBezTo>
                  <a:pt x="5180" y="1965"/>
                  <a:pt x="5239" y="1989"/>
                  <a:pt x="5287" y="2036"/>
                </a:cubicBezTo>
                <a:cubicBezTo>
                  <a:pt x="5335" y="2084"/>
                  <a:pt x="5394" y="2227"/>
                  <a:pt x="5335" y="2298"/>
                </a:cubicBezTo>
                <a:cubicBezTo>
                  <a:pt x="5287" y="2370"/>
                  <a:pt x="5144" y="2334"/>
                  <a:pt x="5192" y="2191"/>
                </a:cubicBezTo>
                <a:cubicBezTo>
                  <a:pt x="5025" y="2275"/>
                  <a:pt x="5085" y="2525"/>
                  <a:pt x="5275" y="2525"/>
                </a:cubicBezTo>
                <a:cubicBezTo>
                  <a:pt x="5287" y="2537"/>
                  <a:pt x="5311" y="2537"/>
                  <a:pt x="5323" y="2525"/>
                </a:cubicBezTo>
                <a:lnTo>
                  <a:pt x="5335" y="2525"/>
                </a:lnTo>
                <a:cubicBezTo>
                  <a:pt x="5382" y="2513"/>
                  <a:pt x="5430" y="2489"/>
                  <a:pt x="5454" y="2453"/>
                </a:cubicBezTo>
                <a:cubicBezTo>
                  <a:pt x="5537" y="2858"/>
                  <a:pt x="5501" y="3275"/>
                  <a:pt x="5359" y="3668"/>
                </a:cubicBezTo>
                <a:cubicBezTo>
                  <a:pt x="5644" y="2489"/>
                  <a:pt x="4477" y="2870"/>
                  <a:pt x="4466" y="2156"/>
                </a:cubicBezTo>
                <a:cubicBezTo>
                  <a:pt x="4382" y="2489"/>
                  <a:pt x="4382" y="2703"/>
                  <a:pt x="4454" y="2846"/>
                </a:cubicBezTo>
                <a:cubicBezTo>
                  <a:pt x="4632" y="3215"/>
                  <a:pt x="5013" y="3072"/>
                  <a:pt x="5144" y="3215"/>
                </a:cubicBezTo>
                <a:cubicBezTo>
                  <a:pt x="4906" y="3251"/>
                  <a:pt x="4847" y="3382"/>
                  <a:pt x="4930" y="3560"/>
                </a:cubicBezTo>
                <a:cubicBezTo>
                  <a:pt x="5085" y="3382"/>
                  <a:pt x="5275" y="3525"/>
                  <a:pt x="5263" y="3703"/>
                </a:cubicBezTo>
                <a:cubicBezTo>
                  <a:pt x="5251" y="3977"/>
                  <a:pt x="4966" y="4322"/>
                  <a:pt x="5275" y="4775"/>
                </a:cubicBezTo>
                <a:cubicBezTo>
                  <a:pt x="5287" y="4858"/>
                  <a:pt x="5311" y="4954"/>
                  <a:pt x="5335" y="5037"/>
                </a:cubicBezTo>
                <a:cubicBezTo>
                  <a:pt x="5287" y="4954"/>
                  <a:pt x="5239" y="4882"/>
                  <a:pt x="5180" y="4811"/>
                </a:cubicBezTo>
                <a:cubicBezTo>
                  <a:pt x="5085" y="4275"/>
                  <a:pt x="4632" y="4227"/>
                  <a:pt x="4430" y="4049"/>
                </a:cubicBezTo>
                <a:cubicBezTo>
                  <a:pt x="4299" y="3918"/>
                  <a:pt x="4335" y="3691"/>
                  <a:pt x="4573" y="3715"/>
                </a:cubicBezTo>
                <a:cubicBezTo>
                  <a:pt x="4501" y="3525"/>
                  <a:pt x="4358" y="3477"/>
                  <a:pt x="4180" y="3620"/>
                </a:cubicBezTo>
                <a:cubicBezTo>
                  <a:pt x="4168" y="3418"/>
                  <a:pt x="4525" y="3251"/>
                  <a:pt x="4394" y="2870"/>
                </a:cubicBezTo>
                <a:cubicBezTo>
                  <a:pt x="4346" y="2715"/>
                  <a:pt x="4204" y="2560"/>
                  <a:pt x="3894" y="2394"/>
                </a:cubicBezTo>
                <a:lnTo>
                  <a:pt x="3894" y="2394"/>
                </a:lnTo>
                <a:cubicBezTo>
                  <a:pt x="4394" y="2906"/>
                  <a:pt x="3299" y="3453"/>
                  <a:pt x="4346" y="4096"/>
                </a:cubicBezTo>
                <a:cubicBezTo>
                  <a:pt x="3965" y="3918"/>
                  <a:pt x="3644" y="3644"/>
                  <a:pt x="3418" y="3299"/>
                </a:cubicBezTo>
                <a:cubicBezTo>
                  <a:pt x="3465" y="3299"/>
                  <a:pt x="3513" y="3299"/>
                  <a:pt x="3561" y="3275"/>
                </a:cubicBezTo>
                <a:lnTo>
                  <a:pt x="3561" y="3263"/>
                </a:lnTo>
                <a:cubicBezTo>
                  <a:pt x="3584" y="3251"/>
                  <a:pt x="3596" y="3239"/>
                  <a:pt x="3608" y="3227"/>
                </a:cubicBezTo>
                <a:cubicBezTo>
                  <a:pt x="3751" y="3096"/>
                  <a:pt x="3608" y="2870"/>
                  <a:pt x="3430" y="2929"/>
                </a:cubicBezTo>
                <a:cubicBezTo>
                  <a:pt x="3561" y="3001"/>
                  <a:pt x="3477" y="3108"/>
                  <a:pt x="3394" y="3108"/>
                </a:cubicBezTo>
                <a:cubicBezTo>
                  <a:pt x="3311" y="3096"/>
                  <a:pt x="3239" y="2953"/>
                  <a:pt x="3239" y="2882"/>
                </a:cubicBezTo>
                <a:cubicBezTo>
                  <a:pt x="3251" y="2822"/>
                  <a:pt x="3275" y="2763"/>
                  <a:pt x="3311" y="2715"/>
                </a:cubicBezTo>
                <a:cubicBezTo>
                  <a:pt x="3418" y="2596"/>
                  <a:pt x="3680" y="2477"/>
                  <a:pt x="3811" y="2798"/>
                </a:cubicBezTo>
                <a:cubicBezTo>
                  <a:pt x="3977" y="2489"/>
                  <a:pt x="3608" y="2203"/>
                  <a:pt x="3311" y="2263"/>
                </a:cubicBezTo>
                <a:cubicBezTo>
                  <a:pt x="3346" y="2036"/>
                  <a:pt x="3203" y="2001"/>
                  <a:pt x="3394" y="1775"/>
                </a:cubicBezTo>
                <a:cubicBezTo>
                  <a:pt x="2822" y="1977"/>
                  <a:pt x="2977" y="2287"/>
                  <a:pt x="2882" y="2501"/>
                </a:cubicBezTo>
                <a:lnTo>
                  <a:pt x="2882" y="2501"/>
                </a:lnTo>
                <a:cubicBezTo>
                  <a:pt x="3025" y="2025"/>
                  <a:pt x="2668" y="1882"/>
                  <a:pt x="2656" y="1489"/>
                </a:cubicBezTo>
                <a:cubicBezTo>
                  <a:pt x="2299" y="1894"/>
                  <a:pt x="2584" y="2167"/>
                  <a:pt x="2692" y="2453"/>
                </a:cubicBezTo>
                <a:lnTo>
                  <a:pt x="2692" y="2453"/>
                </a:lnTo>
                <a:cubicBezTo>
                  <a:pt x="2406" y="1727"/>
                  <a:pt x="1989" y="1894"/>
                  <a:pt x="1644" y="1608"/>
                </a:cubicBezTo>
                <a:cubicBezTo>
                  <a:pt x="1941" y="1953"/>
                  <a:pt x="1775" y="2358"/>
                  <a:pt x="2501" y="2644"/>
                </a:cubicBezTo>
                <a:lnTo>
                  <a:pt x="2501" y="2644"/>
                </a:lnTo>
                <a:cubicBezTo>
                  <a:pt x="2203" y="2537"/>
                  <a:pt x="1941" y="2263"/>
                  <a:pt x="1525" y="2608"/>
                </a:cubicBezTo>
                <a:cubicBezTo>
                  <a:pt x="1918" y="2632"/>
                  <a:pt x="2060" y="2989"/>
                  <a:pt x="2549" y="2834"/>
                </a:cubicBezTo>
                <a:lnTo>
                  <a:pt x="2549" y="2834"/>
                </a:lnTo>
                <a:cubicBezTo>
                  <a:pt x="2334" y="2929"/>
                  <a:pt x="2013" y="2787"/>
                  <a:pt x="1810" y="3358"/>
                </a:cubicBezTo>
                <a:cubicBezTo>
                  <a:pt x="2037" y="3168"/>
                  <a:pt x="2084" y="3310"/>
                  <a:pt x="2311" y="3263"/>
                </a:cubicBezTo>
                <a:cubicBezTo>
                  <a:pt x="2251" y="3560"/>
                  <a:pt x="2537" y="3941"/>
                  <a:pt x="2846" y="3763"/>
                </a:cubicBezTo>
                <a:cubicBezTo>
                  <a:pt x="2525" y="3632"/>
                  <a:pt x="2632" y="3382"/>
                  <a:pt x="2763" y="3275"/>
                </a:cubicBezTo>
                <a:cubicBezTo>
                  <a:pt x="2799" y="3227"/>
                  <a:pt x="2858" y="3203"/>
                  <a:pt x="2918" y="3203"/>
                </a:cubicBezTo>
                <a:cubicBezTo>
                  <a:pt x="3001" y="3203"/>
                  <a:pt x="3132" y="3263"/>
                  <a:pt x="3144" y="3346"/>
                </a:cubicBezTo>
                <a:cubicBezTo>
                  <a:pt x="3156" y="3430"/>
                  <a:pt x="3037" y="3513"/>
                  <a:pt x="2965" y="3382"/>
                </a:cubicBezTo>
                <a:cubicBezTo>
                  <a:pt x="2906" y="3560"/>
                  <a:pt x="3132" y="3703"/>
                  <a:pt x="3263" y="3560"/>
                </a:cubicBezTo>
                <a:cubicBezTo>
                  <a:pt x="3287" y="3549"/>
                  <a:pt x="3299" y="3537"/>
                  <a:pt x="3299" y="3525"/>
                </a:cubicBezTo>
                <a:lnTo>
                  <a:pt x="3299" y="3513"/>
                </a:lnTo>
                <a:cubicBezTo>
                  <a:pt x="3334" y="3477"/>
                  <a:pt x="3334" y="3418"/>
                  <a:pt x="3334" y="3370"/>
                </a:cubicBezTo>
                <a:cubicBezTo>
                  <a:pt x="3656" y="3608"/>
                  <a:pt x="3930" y="3930"/>
                  <a:pt x="4096" y="4299"/>
                </a:cubicBezTo>
                <a:lnTo>
                  <a:pt x="4096" y="4299"/>
                </a:lnTo>
                <a:cubicBezTo>
                  <a:pt x="3465" y="3263"/>
                  <a:pt x="2906" y="4358"/>
                  <a:pt x="2394" y="3858"/>
                </a:cubicBezTo>
                <a:lnTo>
                  <a:pt x="2394" y="3858"/>
                </a:lnTo>
                <a:cubicBezTo>
                  <a:pt x="2561" y="4156"/>
                  <a:pt x="2715" y="4299"/>
                  <a:pt x="2870" y="4358"/>
                </a:cubicBezTo>
                <a:cubicBezTo>
                  <a:pt x="3263" y="4489"/>
                  <a:pt x="3430" y="4120"/>
                  <a:pt x="3620" y="4132"/>
                </a:cubicBezTo>
                <a:cubicBezTo>
                  <a:pt x="3477" y="4322"/>
                  <a:pt x="3537" y="4453"/>
                  <a:pt x="3715" y="4525"/>
                </a:cubicBezTo>
                <a:cubicBezTo>
                  <a:pt x="3704" y="4299"/>
                  <a:pt x="3930" y="4263"/>
                  <a:pt x="4049" y="4394"/>
                </a:cubicBezTo>
                <a:cubicBezTo>
                  <a:pt x="4239" y="4596"/>
                  <a:pt x="4275" y="5049"/>
                  <a:pt x="4823" y="5144"/>
                </a:cubicBezTo>
                <a:cubicBezTo>
                  <a:pt x="4894" y="5204"/>
                  <a:pt x="4966" y="5251"/>
                  <a:pt x="5049" y="5287"/>
                </a:cubicBezTo>
                <a:cubicBezTo>
                  <a:pt x="4966" y="5263"/>
                  <a:pt x="4870" y="5251"/>
                  <a:pt x="4787" y="5239"/>
                </a:cubicBezTo>
                <a:cubicBezTo>
                  <a:pt x="4335" y="4918"/>
                  <a:pt x="3977" y="5215"/>
                  <a:pt x="3704" y="5227"/>
                </a:cubicBezTo>
                <a:cubicBezTo>
                  <a:pt x="3525" y="5227"/>
                  <a:pt x="3394" y="5049"/>
                  <a:pt x="3573" y="4894"/>
                </a:cubicBezTo>
                <a:cubicBezTo>
                  <a:pt x="3394" y="4811"/>
                  <a:pt x="3263" y="4870"/>
                  <a:pt x="3227" y="5096"/>
                </a:cubicBezTo>
                <a:cubicBezTo>
                  <a:pt x="3073" y="4977"/>
                  <a:pt x="3227" y="4596"/>
                  <a:pt x="2846" y="4406"/>
                </a:cubicBezTo>
                <a:cubicBezTo>
                  <a:pt x="2703" y="4334"/>
                  <a:pt x="2489" y="4334"/>
                  <a:pt x="2156" y="4430"/>
                </a:cubicBezTo>
                <a:cubicBezTo>
                  <a:pt x="2180" y="4430"/>
                  <a:pt x="2215" y="4430"/>
                  <a:pt x="2239" y="4430"/>
                </a:cubicBezTo>
                <a:lnTo>
                  <a:pt x="2156" y="4430"/>
                </a:lnTo>
                <a:cubicBezTo>
                  <a:pt x="2882" y="4442"/>
                  <a:pt x="2501" y="5596"/>
                  <a:pt x="3668" y="5323"/>
                </a:cubicBezTo>
                <a:lnTo>
                  <a:pt x="3668" y="5323"/>
                </a:lnTo>
                <a:cubicBezTo>
                  <a:pt x="3275" y="5465"/>
                  <a:pt x="2858" y="5501"/>
                  <a:pt x="2453" y="5418"/>
                </a:cubicBezTo>
                <a:cubicBezTo>
                  <a:pt x="2489" y="5394"/>
                  <a:pt x="2525" y="5346"/>
                  <a:pt x="2537" y="5299"/>
                </a:cubicBezTo>
                <a:lnTo>
                  <a:pt x="2537" y="5287"/>
                </a:lnTo>
                <a:cubicBezTo>
                  <a:pt x="2537" y="5263"/>
                  <a:pt x="2537" y="5251"/>
                  <a:pt x="2537" y="5227"/>
                </a:cubicBezTo>
                <a:cubicBezTo>
                  <a:pt x="2537" y="5049"/>
                  <a:pt x="2287" y="4989"/>
                  <a:pt x="2203" y="5156"/>
                </a:cubicBezTo>
                <a:cubicBezTo>
                  <a:pt x="2346" y="5108"/>
                  <a:pt x="2370" y="5251"/>
                  <a:pt x="2299" y="5299"/>
                </a:cubicBezTo>
                <a:cubicBezTo>
                  <a:pt x="2239" y="5358"/>
                  <a:pt x="2084" y="5299"/>
                  <a:pt x="2037" y="5251"/>
                </a:cubicBezTo>
                <a:cubicBezTo>
                  <a:pt x="1989" y="5204"/>
                  <a:pt x="1965" y="5144"/>
                  <a:pt x="1965" y="5084"/>
                </a:cubicBezTo>
                <a:cubicBezTo>
                  <a:pt x="1965" y="4918"/>
                  <a:pt x="2060" y="4656"/>
                  <a:pt x="2382" y="4787"/>
                </a:cubicBezTo>
                <a:cubicBezTo>
                  <a:pt x="2287" y="4442"/>
                  <a:pt x="1822" y="4501"/>
                  <a:pt x="1644" y="4763"/>
                </a:cubicBezTo>
                <a:cubicBezTo>
                  <a:pt x="1525" y="4573"/>
                  <a:pt x="1382" y="4644"/>
                  <a:pt x="1358" y="4346"/>
                </a:cubicBezTo>
                <a:cubicBezTo>
                  <a:pt x="1096" y="4894"/>
                  <a:pt x="1429" y="5013"/>
                  <a:pt x="1513" y="5227"/>
                </a:cubicBezTo>
                <a:lnTo>
                  <a:pt x="1513" y="5227"/>
                </a:lnTo>
                <a:cubicBezTo>
                  <a:pt x="1287" y="4787"/>
                  <a:pt x="917" y="4930"/>
                  <a:pt x="632" y="4668"/>
                </a:cubicBezTo>
                <a:cubicBezTo>
                  <a:pt x="679" y="5215"/>
                  <a:pt x="1060" y="5204"/>
                  <a:pt x="1346" y="5335"/>
                </a:cubicBezTo>
                <a:lnTo>
                  <a:pt x="1346" y="5335"/>
                </a:lnTo>
                <a:cubicBezTo>
                  <a:pt x="632" y="5037"/>
                  <a:pt x="453" y="5430"/>
                  <a:pt x="1" y="5465"/>
                </a:cubicBezTo>
                <a:cubicBezTo>
                  <a:pt x="453" y="5513"/>
                  <a:pt x="632" y="5918"/>
                  <a:pt x="1346" y="5608"/>
                </a:cubicBezTo>
                <a:lnTo>
                  <a:pt x="1346" y="5608"/>
                </a:lnTo>
                <a:cubicBezTo>
                  <a:pt x="1060" y="5739"/>
                  <a:pt x="679" y="5716"/>
                  <a:pt x="632" y="6263"/>
                </a:cubicBezTo>
                <a:cubicBezTo>
                  <a:pt x="929" y="6001"/>
                  <a:pt x="1287" y="6156"/>
                  <a:pt x="1513" y="5704"/>
                </a:cubicBezTo>
                <a:lnTo>
                  <a:pt x="1513" y="5704"/>
                </a:lnTo>
                <a:cubicBezTo>
                  <a:pt x="1429" y="5918"/>
                  <a:pt x="1096" y="6037"/>
                  <a:pt x="1358" y="6585"/>
                </a:cubicBezTo>
                <a:cubicBezTo>
                  <a:pt x="1382" y="6287"/>
                  <a:pt x="1513" y="6370"/>
                  <a:pt x="1644" y="6168"/>
                </a:cubicBezTo>
                <a:cubicBezTo>
                  <a:pt x="1822" y="6430"/>
                  <a:pt x="2287" y="6489"/>
                  <a:pt x="2382" y="6156"/>
                </a:cubicBezTo>
                <a:cubicBezTo>
                  <a:pt x="2060" y="6287"/>
                  <a:pt x="1965" y="6025"/>
                  <a:pt x="1965" y="5858"/>
                </a:cubicBezTo>
                <a:cubicBezTo>
                  <a:pt x="1965" y="5787"/>
                  <a:pt x="1989" y="5727"/>
                  <a:pt x="2037" y="5692"/>
                </a:cubicBezTo>
                <a:cubicBezTo>
                  <a:pt x="2084" y="5632"/>
                  <a:pt x="2227" y="5585"/>
                  <a:pt x="2299" y="5632"/>
                </a:cubicBezTo>
                <a:cubicBezTo>
                  <a:pt x="2370" y="5692"/>
                  <a:pt x="2346" y="5823"/>
                  <a:pt x="2203" y="5787"/>
                </a:cubicBezTo>
                <a:cubicBezTo>
                  <a:pt x="2287" y="5942"/>
                  <a:pt x="2537" y="5894"/>
                  <a:pt x="2537" y="5704"/>
                </a:cubicBezTo>
                <a:cubicBezTo>
                  <a:pt x="2537" y="5680"/>
                  <a:pt x="2537" y="5668"/>
                  <a:pt x="2537" y="5644"/>
                </a:cubicBezTo>
                <a:lnTo>
                  <a:pt x="2537" y="5632"/>
                </a:lnTo>
                <a:cubicBezTo>
                  <a:pt x="2525" y="5585"/>
                  <a:pt x="2489" y="5549"/>
                  <a:pt x="2453" y="5513"/>
                </a:cubicBezTo>
                <a:cubicBezTo>
                  <a:pt x="2858" y="5442"/>
                  <a:pt x="3275" y="5465"/>
                  <a:pt x="3668" y="5608"/>
                </a:cubicBezTo>
                <a:cubicBezTo>
                  <a:pt x="2489" y="5335"/>
                  <a:pt x="2882" y="6489"/>
                  <a:pt x="2156" y="6501"/>
                </a:cubicBezTo>
                <a:lnTo>
                  <a:pt x="2227" y="6501"/>
                </a:lnTo>
                <a:cubicBezTo>
                  <a:pt x="2203" y="6501"/>
                  <a:pt x="2180" y="6501"/>
                  <a:pt x="2156" y="6501"/>
                </a:cubicBezTo>
                <a:cubicBezTo>
                  <a:pt x="2489" y="6597"/>
                  <a:pt x="2703" y="6597"/>
                  <a:pt x="2846" y="6525"/>
                </a:cubicBezTo>
                <a:cubicBezTo>
                  <a:pt x="3215" y="6347"/>
                  <a:pt x="3073" y="5966"/>
                  <a:pt x="3227" y="5835"/>
                </a:cubicBezTo>
                <a:cubicBezTo>
                  <a:pt x="3251" y="6061"/>
                  <a:pt x="3382" y="6120"/>
                  <a:pt x="3573" y="6037"/>
                </a:cubicBezTo>
                <a:cubicBezTo>
                  <a:pt x="3382" y="5894"/>
                  <a:pt x="3525" y="5704"/>
                  <a:pt x="3704" y="5716"/>
                </a:cubicBezTo>
                <a:cubicBezTo>
                  <a:pt x="3977" y="5716"/>
                  <a:pt x="4323" y="6013"/>
                  <a:pt x="4775" y="5704"/>
                </a:cubicBezTo>
                <a:cubicBezTo>
                  <a:pt x="4870" y="5692"/>
                  <a:pt x="4954" y="5668"/>
                  <a:pt x="5049" y="5644"/>
                </a:cubicBezTo>
                <a:cubicBezTo>
                  <a:pt x="4966" y="5680"/>
                  <a:pt x="4882" y="5739"/>
                  <a:pt x="4811" y="5787"/>
                </a:cubicBezTo>
                <a:cubicBezTo>
                  <a:pt x="4275" y="5894"/>
                  <a:pt x="4239" y="6347"/>
                  <a:pt x="4049" y="6549"/>
                </a:cubicBezTo>
                <a:cubicBezTo>
                  <a:pt x="3930" y="6680"/>
                  <a:pt x="3692" y="6644"/>
                  <a:pt x="3715" y="6406"/>
                </a:cubicBezTo>
                <a:cubicBezTo>
                  <a:pt x="3537" y="6478"/>
                  <a:pt x="3477" y="6608"/>
                  <a:pt x="3620" y="6799"/>
                </a:cubicBezTo>
                <a:cubicBezTo>
                  <a:pt x="3430" y="6811"/>
                  <a:pt x="3251" y="6442"/>
                  <a:pt x="2870" y="6573"/>
                </a:cubicBezTo>
                <a:cubicBezTo>
                  <a:pt x="2715" y="6632"/>
                  <a:pt x="2561" y="6775"/>
                  <a:pt x="2394" y="7073"/>
                </a:cubicBezTo>
                <a:lnTo>
                  <a:pt x="2394" y="7073"/>
                </a:lnTo>
                <a:cubicBezTo>
                  <a:pt x="2906" y="6573"/>
                  <a:pt x="3454" y="7668"/>
                  <a:pt x="4096" y="6644"/>
                </a:cubicBezTo>
                <a:lnTo>
                  <a:pt x="4096" y="6644"/>
                </a:lnTo>
                <a:cubicBezTo>
                  <a:pt x="3918" y="7013"/>
                  <a:pt x="3644" y="7335"/>
                  <a:pt x="3299" y="7573"/>
                </a:cubicBezTo>
                <a:cubicBezTo>
                  <a:pt x="3311" y="7525"/>
                  <a:pt x="3299" y="7466"/>
                  <a:pt x="3275" y="7430"/>
                </a:cubicBezTo>
                <a:lnTo>
                  <a:pt x="3275" y="7418"/>
                </a:lnTo>
                <a:cubicBezTo>
                  <a:pt x="3263" y="7406"/>
                  <a:pt x="3251" y="7394"/>
                  <a:pt x="3239" y="7382"/>
                </a:cubicBezTo>
                <a:cubicBezTo>
                  <a:pt x="3096" y="7240"/>
                  <a:pt x="2870" y="7382"/>
                  <a:pt x="2942" y="7561"/>
                </a:cubicBezTo>
                <a:cubicBezTo>
                  <a:pt x="3013" y="7430"/>
                  <a:pt x="3120" y="7501"/>
                  <a:pt x="3120" y="7597"/>
                </a:cubicBezTo>
                <a:cubicBezTo>
                  <a:pt x="3108" y="7680"/>
                  <a:pt x="2965" y="7740"/>
                  <a:pt x="2894" y="7740"/>
                </a:cubicBezTo>
                <a:cubicBezTo>
                  <a:pt x="2834" y="7740"/>
                  <a:pt x="2775" y="7716"/>
                  <a:pt x="2727" y="7668"/>
                </a:cubicBezTo>
                <a:cubicBezTo>
                  <a:pt x="2608" y="7561"/>
                  <a:pt x="2489" y="7299"/>
                  <a:pt x="2811" y="7180"/>
                </a:cubicBezTo>
                <a:cubicBezTo>
                  <a:pt x="2501" y="7001"/>
                  <a:pt x="2215" y="7370"/>
                  <a:pt x="2275" y="7680"/>
                </a:cubicBezTo>
                <a:cubicBezTo>
                  <a:pt x="2049" y="7632"/>
                  <a:pt x="2013" y="7775"/>
                  <a:pt x="1787" y="7585"/>
                </a:cubicBezTo>
                <a:cubicBezTo>
                  <a:pt x="1989" y="8156"/>
                  <a:pt x="2299" y="8013"/>
                  <a:pt x="2513" y="8109"/>
                </a:cubicBezTo>
                <a:lnTo>
                  <a:pt x="2513" y="8109"/>
                </a:lnTo>
                <a:cubicBezTo>
                  <a:pt x="2037" y="7954"/>
                  <a:pt x="1894" y="8311"/>
                  <a:pt x="1501" y="8335"/>
                </a:cubicBezTo>
                <a:cubicBezTo>
                  <a:pt x="1906" y="8680"/>
                  <a:pt x="2180" y="8394"/>
                  <a:pt x="2465" y="8299"/>
                </a:cubicBezTo>
                <a:lnTo>
                  <a:pt x="2465" y="8299"/>
                </a:lnTo>
                <a:cubicBezTo>
                  <a:pt x="1739" y="8585"/>
                  <a:pt x="1906" y="8990"/>
                  <a:pt x="1620" y="9335"/>
                </a:cubicBezTo>
                <a:cubicBezTo>
                  <a:pt x="1965" y="9049"/>
                  <a:pt x="2370" y="9216"/>
                  <a:pt x="2656" y="8490"/>
                </a:cubicBezTo>
                <a:lnTo>
                  <a:pt x="2656" y="8490"/>
                </a:lnTo>
                <a:cubicBezTo>
                  <a:pt x="2549" y="8787"/>
                  <a:pt x="2263" y="9037"/>
                  <a:pt x="2620" y="9454"/>
                </a:cubicBezTo>
                <a:cubicBezTo>
                  <a:pt x="2644" y="9061"/>
                  <a:pt x="3001" y="8918"/>
                  <a:pt x="2846" y="8442"/>
                </a:cubicBezTo>
                <a:lnTo>
                  <a:pt x="2846" y="8442"/>
                </a:lnTo>
                <a:cubicBezTo>
                  <a:pt x="2942" y="8656"/>
                  <a:pt x="2787" y="8966"/>
                  <a:pt x="3370" y="9168"/>
                </a:cubicBezTo>
                <a:cubicBezTo>
                  <a:pt x="3180" y="8942"/>
                  <a:pt x="3323" y="8906"/>
                  <a:pt x="3275" y="8680"/>
                </a:cubicBezTo>
                <a:cubicBezTo>
                  <a:pt x="3573" y="8740"/>
                  <a:pt x="3954" y="8454"/>
                  <a:pt x="3775" y="8144"/>
                </a:cubicBezTo>
                <a:cubicBezTo>
                  <a:pt x="3644" y="8466"/>
                  <a:pt x="3394" y="8347"/>
                  <a:pt x="3287" y="8228"/>
                </a:cubicBezTo>
                <a:cubicBezTo>
                  <a:pt x="3239" y="8180"/>
                  <a:pt x="3215" y="8121"/>
                  <a:pt x="3215" y="8061"/>
                </a:cubicBezTo>
                <a:cubicBezTo>
                  <a:pt x="3215" y="7990"/>
                  <a:pt x="3275" y="7847"/>
                  <a:pt x="3358" y="7835"/>
                </a:cubicBezTo>
                <a:cubicBezTo>
                  <a:pt x="3442" y="7835"/>
                  <a:pt x="3525" y="7942"/>
                  <a:pt x="3394" y="8013"/>
                </a:cubicBezTo>
                <a:cubicBezTo>
                  <a:pt x="3418" y="8025"/>
                  <a:pt x="3442" y="8025"/>
                  <a:pt x="3465" y="8025"/>
                </a:cubicBezTo>
                <a:cubicBezTo>
                  <a:pt x="3549" y="8013"/>
                  <a:pt x="3620" y="7942"/>
                  <a:pt x="3620" y="7859"/>
                </a:cubicBezTo>
                <a:cubicBezTo>
                  <a:pt x="3620" y="7811"/>
                  <a:pt x="3608" y="7763"/>
                  <a:pt x="3573" y="7728"/>
                </a:cubicBezTo>
                <a:cubicBezTo>
                  <a:pt x="3561" y="7704"/>
                  <a:pt x="3549" y="7692"/>
                  <a:pt x="3537" y="7680"/>
                </a:cubicBezTo>
                <a:lnTo>
                  <a:pt x="3525" y="7680"/>
                </a:lnTo>
                <a:cubicBezTo>
                  <a:pt x="3477" y="7656"/>
                  <a:pt x="3430" y="7644"/>
                  <a:pt x="3382" y="7656"/>
                </a:cubicBezTo>
                <a:cubicBezTo>
                  <a:pt x="3620" y="7311"/>
                  <a:pt x="3930" y="7037"/>
                  <a:pt x="4311" y="6859"/>
                </a:cubicBezTo>
                <a:cubicBezTo>
                  <a:pt x="3287" y="7490"/>
                  <a:pt x="4370" y="8049"/>
                  <a:pt x="3858" y="8561"/>
                </a:cubicBezTo>
                <a:cubicBezTo>
                  <a:pt x="3882" y="8537"/>
                  <a:pt x="3894" y="8525"/>
                  <a:pt x="3918" y="8502"/>
                </a:cubicBezTo>
                <a:cubicBezTo>
                  <a:pt x="3894" y="8525"/>
                  <a:pt x="3882" y="8537"/>
                  <a:pt x="3858" y="8561"/>
                </a:cubicBezTo>
                <a:cubicBezTo>
                  <a:pt x="4156" y="8394"/>
                  <a:pt x="4311" y="8240"/>
                  <a:pt x="4370" y="8085"/>
                </a:cubicBezTo>
                <a:cubicBezTo>
                  <a:pt x="4501" y="7692"/>
                  <a:pt x="4132" y="7525"/>
                  <a:pt x="4144" y="7335"/>
                </a:cubicBezTo>
                <a:cubicBezTo>
                  <a:pt x="4335" y="7478"/>
                  <a:pt x="4466" y="7418"/>
                  <a:pt x="4537" y="7240"/>
                </a:cubicBezTo>
                <a:cubicBezTo>
                  <a:pt x="4299" y="7251"/>
                  <a:pt x="4263" y="7025"/>
                  <a:pt x="4394" y="6906"/>
                </a:cubicBezTo>
                <a:cubicBezTo>
                  <a:pt x="4597" y="6716"/>
                  <a:pt x="5049" y="6680"/>
                  <a:pt x="5156" y="6132"/>
                </a:cubicBezTo>
                <a:cubicBezTo>
                  <a:pt x="5204" y="6061"/>
                  <a:pt x="5251" y="5989"/>
                  <a:pt x="5299" y="5906"/>
                </a:cubicBezTo>
                <a:cubicBezTo>
                  <a:pt x="5275" y="5989"/>
                  <a:pt x="5251" y="6085"/>
                  <a:pt x="5239" y="6168"/>
                </a:cubicBezTo>
                <a:cubicBezTo>
                  <a:pt x="4930" y="6620"/>
                  <a:pt x="5216" y="6978"/>
                  <a:pt x="5228" y="7251"/>
                </a:cubicBezTo>
                <a:cubicBezTo>
                  <a:pt x="5228" y="7430"/>
                  <a:pt x="5049" y="7561"/>
                  <a:pt x="4894" y="7382"/>
                </a:cubicBezTo>
                <a:cubicBezTo>
                  <a:pt x="4823" y="7561"/>
                  <a:pt x="4882" y="7692"/>
                  <a:pt x="5108" y="7728"/>
                </a:cubicBezTo>
                <a:cubicBezTo>
                  <a:pt x="4978" y="7882"/>
                  <a:pt x="4597" y="7740"/>
                  <a:pt x="4418" y="8109"/>
                </a:cubicBezTo>
                <a:cubicBezTo>
                  <a:pt x="4346" y="8252"/>
                  <a:pt x="4346" y="8466"/>
                  <a:pt x="4442" y="8799"/>
                </a:cubicBezTo>
                <a:lnTo>
                  <a:pt x="4442" y="8799"/>
                </a:lnTo>
                <a:cubicBezTo>
                  <a:pt x="4454" y="8073"/>
                  <a:pt x="5609" y="8454"/>
                  <a:pt x="5335" y="7287"/>
                </a:cubicBezTo>
                <a:lnTo>
                  <a:pt x="5335" y="7287"/>
                </a:lnTo>
                <a:cubicBezTo>
                  <a:pt x="5466" y="7680"/>
                  <a:pt x="5501" y="8097"/>
                  <a:pt x="5418" y="8502"/>
                </a:cubicBezTo>
                <a:cubicBezTo>
                  <a:pt x="5394" y="8466"/>
                  <a:pt x="5359" y="8430"/>
                  <a:pt x="5311" y="8418"/>
                </a:cubicBezTo>
                <a:lnTo>
                  <a:pt x="5299" y="8418"/>
                </a:lnTo>
                <a:cubicBezTo>
                  <a:pt x="5275" y="8418"/>
                  <a:pt x="5251" y="8418"/>
                  <a:pt x="5239" y="8418"/>
                </a:cubicBezTo>
                <a:cubicBezTo>
                  <a:pt x="5132" y="8430"/>
                  <a:pt x="5061" y="8513"/>
                  <a:pt x="5061" y="8609"/>
                </a:cubicBezTo>
                <a:cubicBezTo>
                  <a:pt x="5061" y="8656"/>
                  <a:pt x="5085" y="8704"/>
                  <a:pt x="5132" y="8740"/>
                </a:cubicBezTo>
                <a:cubicBezTo>
                  <a:pt x="5132" y="8740"/>
                  <a:pt x="5144" y="8752"/>
                  <a:pt x="5156" y="8764"/>
                </a:cubicBezTo>
                <a:cubicBezTo>
                  <a:pt x="5120" y="8609"/>
                  <a:pt x="5251" y="8585"/>
                  <a:pt x="5311" y="8656"/>
                </a:cubicBezTo>
                <a:cubicBezTo>
                  <a:pt x="5359" y="8728"/>
                  <a:pt x="5311" y="8871"/>
                  <a:pt x="5251" y="8918"/>
                </a:cubicBezTo>
                <a:cubicBezTo>
                  <a:pt x="5204" y="8966"/>
                  <a:pt x="5144" y="8990"/>
                  <a:pt x="5085" y="8990"/>
                </a:cubicBezTo>
                <a:cubicBezTo>
                  <a:pt x="4918" y="9002"/>
                  <a:pt x="4656" y="8894"/>
                  <a:pt x="4787" y="8573"/>
                </a:cubicBezTo>
                <a:cubicBezTo>
                  <a:pt x="4454" y="8668"/>
                  <a:pt x="4513" y="9145"/>
                  <a:pt x="4763" y="9311"/>
                </a:cubicBezTo>
                <a:cubicBezTo>
                  <a:pt x="4573" y="9442"/>
                  <a:pt x="4644" y="9573"/>
                  <a:pt x="4358" y="9597"/>
                </a:cubicBezTo>
                <a:cubicBezTo>
                  <a:pt x="4906" y="9859"/>
                  <a:pt x="5013" y="9537"/>
                  <a:pt x="5239" y="9442"/>
                </a:cubicBezTo>
                <a:lnTo>
                  <a:pt x="5239" y="9442"/>
                </a:lnTo>
                <a:cubicBezTo>
                  <a:pt x="4787" y="9680"/>
                  <a:pt x="4942" y="10037"/>
                  <a:pt x="4680" y="10323"/>
                </a:cubicBezTo>
                <a:cubicBezTo>
                  <a:pt x="5216" y="10276"/>
                  <a:pt x="5204" y="9895"/>
                  <a:pt x="5335" y="9609"/>
                </a:cubicBezTo>
                <a:lnTo>
                  <a:pt x="5335" y="9609"/>
                </a:lnTo>
                <a:cubicBezTo>
                  <a:pt x="5037" y="10323"/>
                  <a:pt x="5430" y="10502"/>
                  <a:pt x="5478" y="10954"/>
                </a:cubicBezTo>
                <a:cubicBezTo>
                  <a:pt x="5513" y="10502"/>
                  <a:pt x="5918" y="10323"/>
                  <a:pt x="5609" y="9609"/>
                </a:cubicBezTo>
                <a:lnTo>
                  <a:pt x="5609" y="9609"/>
                </a:lnTo>
                <a:cubicBezTo>
                  <a:pt x="5740" y="9895"/>
                  <a:pt x="5728" y="10276"/>
                  <a:pt x="6275" y="10323"/>
                </a:cubicBezTo>
                <a:cubicBezTo>
                  <a:pt x="6001" y="10026"/>
                  <a:pt x="6156" y="9680"/>
                  <a:pt x="5716" y="9442"/>
                </a:cubicBezTo>
                <a:lnTo>
                  <a:pt x="5716" y="9442"/>
                </a:lnTo>
                <a:cubicBezTo>
                  <a:pt x="5930" y="9526"/>
                  <a:pt x="6049" y="9859"/>
                  <a:pt x="6597" y="9597"/>
                </a:cubicBezTo>
                <a:cubicBezTo>
                  <a:pt x="6299" y="9573"/>
                  <a:pt x="6371" y="9442"/>
                  <a:pt x="6180" y="9311"/>
                </a:cubicBezTo>
                <a:cubicBezTo>
                  <a:pt x="6442" y="9145"/>
                  <a:pt x="6502" y="8668"/>
                  <a:pt x="6156" y="8573"/>
                </a:cubicBezTo>
                <a:cubicBezTo>
                  <a:pt x="6299" y="8894"/>
                  <a:pt x="6025" y="9002"/>
                  <a:pt x="5859" y="8990"/>
                </a:cubicBezTo>
                <a:cubicBezTo>
                  <a:pt x="5799" y="8990"/>
                  <a:pt x="5740" y="8966"/>
                  <a:pt x="5692" y="8918"/>
                </a:cubicBezTo>
                <a:cubicBezTo>
                  <a:pt x="5644" y="8871"/>
                  <a:pt x="5585" y="8728"/>
                  <a:pt x="5644" y="8656"/>
                </a:cubicBezTo>
                <a:cubicBezTo>
                  <a:pt x="5692" y="8585"/>
                  <a:pt x="5835" y="8609"/>
                  <a:pt x="5787" y="8764"/>
                </a:cubicBezTo>
                <a:cubicBezTo>
                  <a:pt x="5799" y="8752"/>
                  <a:pt x="5811" y="8740"/>
                  <a:pt x="5823" y="8740"/>
                </a:cubicBezTo>
                <a:cubicBezTo>
                  <a:pt x="5859" y="8704"/>
                  <a:pt x="5882" y="8656"/>
                  <a:pt x="5882" y="8609"/>
                </a:cubicBezTo>
                <a:cubicBezTo>
                  <a:pt x="5882" y="8513"/>
                  <a:pt x="5811" y="8430"/>
                  <a:pt x="5716" y="8418"/>
                </a:cubicBezTo>
                <a:cubicBezTo>
                  <a:pt x="5692" y="8418"/>
                  <a:pt x="5668" y="8418"/>
                  <a:pt x="5656" y="8418"/>
                </a:cubicBezTo>
                <a:lnTo>
                  <a:pt x="5644" y="8418"/>
                </a:lnTo>
                <a:cubicBezTo>
                  <a:pt x="5597" y="8430"/>
                  <a:pt x="5549" y="8466"/>
                  <a:pt x="5525" y="8502"/>
                </a:cubicBezTo>
                <a:cubicBezTo>
                  <a:pt x="5442" y="8097"/>
                  <a:pt x="5478" y="7680"/>
                  <a:pt x="5620" y="7287"/>
                </a:cubicBezTo>
                <a:cubicBezTo>
                  <a:pt x="5335" y="8466"/>
                  <a:pt x="6502" y="8085"/>
                  <a:pt x="6513" y="8799"/>
                </a:cubicBezTo>
                <a:lnTo>
                  <a:pt x="6513" y="8728"/>
                </a:lnTo>
                <a:cubicBezTo>
                  <a:pt x="6513" y="8752"/>
                  <a:pt x="6513" y="8775"/>
                  <a:pt x="6513" y="8799"/>
                </a:cubicBezTo>
                <a:cubicBezTo>
                  <a:pt x="6609" y="8466"/>
                  <a:pt x="6597" y="8252"/>
                  <a:pt x="6525" y="8109"/>
                </a:cubicBezTo>
                <a:cubicBezTo>
                  <a:pt x="6347" y="7740"/>
                  <a:pt x="5966" y="7882"/>
                  <a:pt x="5835" y="7740"/>
                </a:cubicBezTo>
                <a:cubicBezTo>
                  <a:pt x="6073" y="7704"/>
                  <a:pt x="6132" y="7573"/>
                  <a:pt x="6049" y="7394"/>
                </a:cubicBezTo>
                <a:cubicBezTo>
                  <a:pt x="5894" y="7573"/>
                  <a:pt x="5716" y="7430"/>
                  <a:pt x="5716" y="7251"/>
                </a:cubicBezTo>
                <a:cubicBezTo>
                  <a:pt x="5728" y="6978"/>
                  <a:pt x="6013" y="6632"/>
                  <a:pt x="5704" y="6180"/>
                </a:cubicBezTo>
                <a:cubicBezTo>
                  <a:pt x="5692" y="6085"/>
                  <a:pt x="5680" y="6001"/>
                  <a:pt x="5644" y="5918"/>
                </a:cubicBezTo>
                <a:cubicBezTo>
                  <a:pt x="5692" y="5989"/>
                  <a:pt x="5740" y="6073"/>
                  <a:pt x="5799" y="6144"/>
                </a:cubicBezTo>
                <a:cubicBezTo>
                  <a:pt x="5894" y="6680"/>
                  <a:pt x="6347" y="6728"/>
                  <a:pt x="6549" y="6906"/>
                </a:cubicBezTo>
                <a:cubicBezTo>
                  <a:pt x="6680" y="7037"/>
                  <a:pt x="6644" y="7263"/>
                  <a:pt x="6418" y="7240"/>
                </a:cubicBezTo>
                <a:cubicBezTo>
                  <a:pt x="6478" y="7430"/>
                  <a:pt x="6621" y="7478"/>
                  <a:pt x="6811" y="7335"/>
                </a:cubicBezTo>
                <a:cubicBezTo>
                  <a:pt x="6811" y="7525"/>
                  <a:pt x="6454" y="7704"/>
                  <a:pt x="6585" y="8085"/>
                </a:cubicBezTo>
                <a:cubicBezTo>
                  <a:pt x="6632" y="8240"/>
                  <a:pt x="6787" y="8394"/>
                  <a:pt x="7085" y="8561"/>
                </a:cubicBezTo>
                <a:lnTo>
                  <a:pt x="7085" y="8561"/>
                </a:lnTo>
                <a:cubicBezTo>
                  <a:pt x="6585" y="8049"/>
                  <a:pt x="7668" y="7501"/>
                  <a:pt x="6656" y="6870"/>
                </a:cubicBezTo>
                <a:cubicBezTo>
                  <a:pt x="7025" y="7037"/>
                  <a:pt x="7347" y="7323"/>
                  <a:pt x="7573" y="7668"/>
                </a:cubicBezTo>
                <a:cubicBezTo>
                  <a:pt x="7525" y="7656"/>
                  <a:pt x="7478" y="7656"/>
                  <a:pt x="7442" y="7692"/>
                </a:cubicBezTo>
                <a:lnTo>
                  <a:pt x="7430" y="7692"/>
                </a:lnTo>
                <a:cubicBezTo>
                  <a:pt x="7406" y="7704"/>
                  <a:pt x="7394" y="7716"/>
                  <a:pt x="7383" y="7728"/>
                </a:cubicBezTo>
                <a:cubicBezTo>
                  <a:pt x="7252" y="7871"/>
                  <a:pt x="7383" y="8097"/>
                  <a:pt x="7573" y="8025"/>
                </a:cubicBezTo>
                <a:cubicBezTo>
                  <a:pt x="7430" y="7954"/>
                  <a:pt x="7514" y="7847"/>
                  <a:pt x="7597" y="7859"/>
                </a:cubicBezTo>
                <a:cubicBezTo>
                  <a:pt x="7692" y="7859"/>
                  <a:pt x="7752" y="8002"/>
                  <a:pt x="7752" y="8073"/>
                </a:cubicBezTo>
                <a:cubicBezTo>
                  <a:pt x="7752" y="8132"/>
                  <a:pt x="7728" y="8192"/>
                  <a:pt x="7680" y="8240"/>
                </a:cubicBezTo>
                <a:cubicBezTo>
                  <a:pt x="7573" y="8371"/>
                  <a:pt x="7311" y="8478"/>
                  <a:pt x="7180" y="8156"/>
                </a:cubicBezTo>
                <a:cubicBezTo>
                  <a:pt x="7013" y="8466"/>
                  <a:pt x="7383" y="8752"/>
                  <a:pt x="7692" y="8692"/>
                </a:cubicBezTo>
                <a:cubicBezTo>
                  <a:pt x="7645" y="8918"/>
                  <a:pt x="7787" y="8966"/>
                  <a:pt x="7597" y="9180"/>
                </a:cubicBezTo>
                <a:cubicBezTo>
                  <a:pt x="8168" y="8978"/>
                  <a:pt x="8026" y="8668"/>
                  <a:pt x="8109" y="8454"/>
                </a:cubicBezTo>
                <a:lnTo>
                  <a:pt x="8109" y="8454"/>
                </a:lnTo>
                <a:cubicBezTo>
                  <a:pt x="7966" y="8930"/>
                  <a:pt x="8323" y="9073"/>
                  <a:pt x="8347" y="9478"/>
                </a:cubicBezTo>
                <a:cubicBezTo>
                  <a:pt x="8692" y="9061"/>
                  <a:pt x="8407" y="8799"/>
                  <a:pt x="8299" y="8502"/>
                </a:cubicBezTo>
                <a:lnTo>
                  <a:pt x="8299" y="8502"/>
                </a:lnTo>
                <a:cubicBezTo>
                  <a:pt x="8597" y="9228"/>
                  <a:pt x="9002" y="9061"/>
                  <a:pt x="9347" y="9347"/>
                </a:cubicBezTo>
                <a:cubicBezTo>
                  <a:pt x="9049" y="9002"/>
                  <a:pt x="9216" y="8597"/>
                  <a:pt x="8502" y="8311"/>
                </a:cubicBezTo>
                <a:lnTo>
                  <a:pt x="8502" y="8311"/>
                </a:lnTo>
                <a:cubicBezTo>
                  <a:pt x="8799" y="8418"/>
                  <a:pt x="9049" y="8704"/>
                  <a:pt x="9466" y="8347"/>
                </a:cubicBezTo>
                <a:cubicBezTo>
                  <a:pt x="9073" y="8323"/>
                  <a:pt x="8930" y="7966"/>
                  <a:pt x="8454" y="8121"/>
                </a:cubicBezTo>
                <a:lnTo>
                  <a:pt x="8454" y="8121"/>
                </a:lnTo>
                <a:cubicBezTo>
                  <a:pt x="8668" y="8025"/>
                  <a:pt x="8978" y="8180"/>
                  <a:pt x="9180" y="7597"/>
                </a:cubicBezTo>
                <a:cubicBezTo>
                  <a:pt x="8954" y="7787"/>
                  <a:pt x="8907" y="7644"/>
                  <a:pt x="8680" y="7692"/>
                </a:cubicBezTo>
                <a:cubicBezTo>
                  <a:pt x="8752" y="7394"/>
                  <a:pt x="8466" y="7013"/>
                  <a:pt x="8156" y="7192"/>
                </a:cubicBezTo>
                <a:cubicBezTo>
                  <a:pt x="8478" y="7323"/>
                  <a:pt x="8359" y="7573"/>
                  <a:pt x="8240" y="7692"/>
                </a:cubicBezTo>
                <a:cubicBezTo>
                  <a:pt x="8192" y="7728"/>
                  <a:pt x="8133" y="7751"/>
                  <a:pt x="8073" y="7751"/>
                </a:cubicBezTo>
                <a:cubicBezTo>
                  <a:pt x="8002" y="7751"/>
                  <a:pt x="7859" y="7692"/>
                  <a:pt x="7847" y="7609"/>
                </a:cubicBezTo>
                <a:cubicBezTo>
                  <a:pt x="7835" y="7525"/>
                  <a:pt x="7954" y="7442"/>
                  <a:pt x="8026" y="7573"/>
                </a:cubicBezTo>
                <a:cubicBezTo>
                  <a:pt x="8026" y="7549"/>
                  <a:pt x="8026" y="7525"/>
                  <a:pt x="8026" y="7501"/>
                </a:cubicBezTo>
                <a:cubicBezTo>
                  <a:pt x="8014" y="7418"/>
                  <a:pt x="7942" y="7347"/>
                  <a:pt x="7859" y="7347"/>
                </a:cubicBezTo>
                <a:cubicBezTo>
                  <a:pt x="7811" y="7347"/>
                  <a:pt x="7764" y="7359"/>
                  <a:pt x="7728" y="7394"/>
                </a:cubicBezTo>
                <a:cubicBezTo>
                  <a:pt x="7704" y="7406"/>
                  <a:pt x="7692" y="7418"/>
                  <a:pt x="7692" y="7430"/>
                </a:cubicBezTo>
                <a:lnTo>
                  <a:pt x="7692" y="7442"/>
                </a:lnTo>
                <a:cubicBezTo>
                  <a:pt x="7656" y="7490"/>
                  <a:pt x="7656" y="7537"/>
                  <a:pt x="7656" y="7585"/>
                </a:cubicBezTo>
                <a:cubicBezTo>
                  <a:pt x="7323" y="7347"/>
                  <a:pt x="7037" y="7037"/>
                  <a:pt x="6871" y="6656"/>
                </a:cubicBezTo>
                <a:cubicBezTo>
                  <a:pt x="7502" y="7692"/>
                  <a:pt x="8061" y="6597"/>
                  <a:pt x="8561" y="7097"/>
                </a:cubicBezTo>
                <a:cubicBezTo>
                  <a:pt x="8549" y="7073"/>
                  <a:pt x="8526" y="7061"/>
                  <a:pt x="8514" y="7049"/>
                </a:cubicBezTo>
                <a:cubicBezTo>
                  <a:pt x="8526" y="7061"/>
                  <a:pt x="8549" y="7073"/>
                  <a:pt x="8561" y="7097"/>
                </a:cubicBezTo>
                <a:cubicBezTo>
                  <a:pt x="8395" y="6799"/>
                  <a:pt x="8240" y="6656"/>
                  <a:pt x="8097" y="6597"/>
                </a:cubicBezTo>
                <a:cubicBezTo>
                  <a:pt x="7704" y="6466"/>
                  <a:pt x="7537" y="6835"/>
                  <a:pt x="7335" y="6823"/>
                </a:cubicBezTo>
                <a:cubicBezTo>
                  <a:pt x="7490" y="6632"/>
                  <a:pt x="7430" y="6501"/>
                  <a:pt x="7240" y="6430"/>
                </a:cubicBezTo>
                <a:cubicBezTo>
                  <a:pt x="7264" y="6656"/>
                  <a:pt x="7037" y="6692"/>
                  <a:pt x="6918" y="6561"/>
                </a:cubicBezTo>
                <a:cubicBezTo>
                  <a:pt x="6728" y="6358"/>
                  <a:pt x="6692" y="5906"/>
                  <a:pt x="6144" y="5811"/>
                </a:cubicBezTo>
                <a:cubicBezTo>
                  <a:pt x="6073" y="5751"/>
                  <a:pt x="6001" y="5704"/>
                  <a:pt x="5918" y="5656"/>
                </a:cubicBezTo>
                <a:cubicBezTo>
                  <a:pt x="6001" y="5692"/>
                  <a:pt x="6097" y="5704"/>
                  <a:pt x="6180" y="5716"/>
                </a:cubicBezTo>
                <a:cubicBezTo>
                  <a:pt x="6632" y="6037"/>
                  <a:pt x="6978" y="5739"/>
                  <a:pt x="7252" y="5727"/>
                </a:cubicBezTo>
                <a:cubicBezTo>
                  <a:pt x="7442" y="5727"/>
                  <a:pt x="7573" y="5906"/>
                  <a:pt x="7394" y="6061"/>
                </a:cubicBezTo>
                <a:cubicBezTo>
                  <a:pt x="7573" y="6144"/>
                  <a:pt x="7704" y="6085"/>
                  <a:pt x="7740" y="5846"/>
                </a:cubicBezTo>
                <a:cubicBezTo>
                  <a:pt x="7883" y="5977"/>
                  <a:pt x="7740" y="6358"/>
                  <a:pt x="8109" y="6537"/>
                </a:cubicBezTo>
                <a:cubicBezTo>
                  <a:pt x="8264" y="6608"/>
                  <a:pt x="8466" y="6620"/>
                  <a:pt x="8799" y="6525"/>
                </a:cubicBezTo>
                <a:lnTo>
                  <a:pt x="8799" y="6525"/>
                </a:lnTo>
                <a:cubicBezTo>
                  <a:pt x="8085" y="6513"/>
                  <a:pt x="8466" y="5358"/>
                  <a:pt x="7299" y="5632"/>
                </a:cubicBezTo>
                <a:lnTo>
                  <a:pt x="7299" y="5632"/>
                </a:lnTo>
                <a:cubicBezTo>
                  <a:pt x="7680" y="5489"/>
                  <a:pt x="8109" y="5454"/>
                  <a:pt x="8514" y="5537"/>
                </a:cubicBezTo>
                <a:cubicBezTo>
                  <a:pt x="8478" y="5561"/>
                  <a:pt x="8442" y="5608"/>
                  <a:pt x="8430" y="5656"/>
                </a:cubicBezTo>
                <a:lnTo>
                  <a:pt x="8430" y="5668"/>
                </a:lnTo>
                <a:cubicBezTo>
                  <a:pt x="8430" y="5680"/>
                  <a:pt x="8430" y="5704"/>
                  <a:pt x="8430" y="5727"/>
                </a:cubicBezTo>
                <a:cubicBezTo>
                  <a:pt x="8430" y="5906"/>
                  <a:pt x="8680" y="5966"/>
                  <a:pt x="8764" y="5799"/>
                </a:cubicBezTo>
                <a:cubicBezTo>
                  <a:pt x="8621" y="5846"/>
                  <a:pt x="8597" y="5704"/>
                  <a:pt x="8668" y="5656"/>
                </a:cubicBezTo>
                <a:cubicBezTo>
                  <a:pt x="8728" y="5596"/>
                  <a:pt x="8883" y="5656"/>
                  <a:pt x="8930" y="5704"/>
                </a:cubicBezTo>
                <a:cubicBezTo>
                  <a:pt x="8966" y="5751"/>
                  <a:pt x="9002" y="5811"/>
                  <a:pt x="9002" y="5870"/>
                </a:cubicBezTo>
                <a:cubicBezTo>
                  <a:pt x="9002" y="6037"/>
                  <a:pt x="8907" y="6299"/>
                  <a:pt x="8585" y="6168"/>
                </a:cubicBezTo>
                <a:cubicBezTo>
                  <a:pt x="8680" y="6513"/>
                  <a:pt x="9145" y="6454"/>
                  <a:pt x="9323" y="6192"/>
                </a:cubicBezTo>
                <a:cubicBezTo>
                  <a:pt x="9442" y="6382"/>
                  <a:pt x="9585" y="6311"/>
                  <a:pt x="9597" y="6608"/>
                </a:cubicBezTo>
                <a:cubicBezTo>
                  <a:pt x="9871" y="6061"/>
                  <a:pt x="9538" y="5942"/>
                  <a:pt x="9454" y="5727"/>
                </a:cubicBezTo>
                <a:lnTo>
                  <a:pt x="9454" y="5727"/>
                </a:lnTo>
                <a:cubicBezTo>
                  <a:pt x="9680" y="6168"/>
                  <a:pt x="10050" y="6025"/>
                  <a:pt x="10335" y="6287"/>
                </a:cubicBezTo>
                <a:cubicBezTo>
                  <a:pt x="10288" y="5739"/>
                  <a:pt x="9907" y="5751"/>
                  <a:pt x="9621" y="5620"/>
                </a:cubicBezTo>
                <a:lnTo>
                  <a:pt x="9621" y="5620"/>
                </a:lnTo>
                <a:cubicBezTo>
                  <a:pt x="10335" y="5930"/>
                  <a:pt x="10514" y="5525"/>
                  <a:pt x="10954" y="5489"/>
                </a:cubicBezTo>
                <a:cubicBezTo>
                  <a:pt x="10514" y="5454"/>
                  <a:pt x="10335" y="5037"/>
                  <a:pt x="9621" y="5346"/>
                </a:cubicBezTo>
                <a:lnTo>
                  <a:pt x="9621" y="5346"/>
                </a:lnTo>
                <a:cubicBezTo>
                  <a:pt x="9907" y="5215"/>
                  <a:pt x="10288" y="5239"/>
                  <a:pt x="10335" y="4692"/>
                </a:cubicBezTo>
                <a:cubicBezTo>
                  <a:pt x="10038" y="4954"/>
                  <a:pt x="9680" y="4799"/>
                  <a:pt x="9454" y="5251"/>
                </a:cubicBezTo>
                <a:lnTo>
                  <a:pt x="9454" y="5251"/>
                </a:lnTo>
                <a:cubicBezTo>
                  <a:pt x="9538" y="5025"/>
                  <a:pt x="9871" y="4918"/>
                  <a:pt x="9597" y="4370"/>
                </a:cubicBezTo>
                <a:cubicBezTo>
                  <a:pt x="9609" y="4644"/>
                  <a:pt x="9466" y="4573"/>
                  <a:pt x="9335" y="4763"/>
                </a:cubicBezTo>
                <a:close/>
                <a:moveTo>
                  <a:pt x="3680" y="5632"/>
                </a:moveTo>
                <a:close/>
                <a:moveTo>
                  <a:pt x="4644" y="5727"/>
                </a:moveTo>
                <a:cubicBezTo>
                  <a:pt x="4513" y="5799"/>
                  <a:pt x="4358" y="5823"/>
                  <a:pt x="4216" y="5799"/>
                </a:cubicBezTo>
                <a:cubicBezTo>
                  <a:pt x="4025" y="5751"/>
                  <a:pt x="3835" y="5596"/>
                  <a:pt x="3489" y="5525"/>
                </a:cubicBezTo>
                <a:cubicBezTo>
                  <a:pt x="3394" y="5501"/>
                  <a:pt x="3287" y="5489"/>
                  <a:pt x="3192" y="5477"/>
                </a:cubicBezTo>
                <a:cubicBezTo>
                  <a:pt x="3299" y="5465"/>
                  <a:pt x="3394" y="5454"/>
                  <a:pt x="3489" y="5430"/>
                </a:cubicBezTo>
                <a:cubicBezTo>
                  <a:pt x="3835" y="5358"/>
                  <a:pt x="4025" y="5204"/>
                  <a:pt x="4216" y="5156"/>
                </a:cubicBezTo>
                <a:cubicBezTo>
                  <a:pt x="4358" y="5132"/>
                  <a:pt x="4513" y="5144"/>
                  <a:pt x="4644" y="5227"/>
                </a:cubicBezTo>
                <a:cubicBezTo>
                  <a:pt x="4418" y="5215"/>
                  <a:pt x="4204" y="5311"/>
                  <a:pt x="4049" y="5477"/>
                </a:cubicBezTo>
                <a:cubicBezTo>
                  <a:pt x="4204" y="5644"/>
                  <a:pt x="4418" y="5739"/>
                  <a:pt x="4644" y="5727"/>
                </a:cubicBezTo>
                <a:close/>
                <a:moveTo>
                  <a:pt x="4323" y="4084"/>
                </a:moveTo>
                <a:close/>
                <a:moveTo>
                  <a:pt x="4323" y="6870"/>
                </a:moveTo>
                <a:close/>
                <a:moveTo>
                  <a:pt x="4811" y="6608"/>
                </a:moveTo>
                <a:cubicBezTo>
                  <a:pt x="4644" y="6716"/>
                  <a:pt x="4418" y="6739"/>
                  <a:pt x="4108" y="6942"/>
                </a:cubicBezTo>
                <a:cubicBezTo>
                  <a:pt x="4025" y="6989"/>
                  <a:pt x="3942" y="7049"/>
                  <a:pt x="3858" y="7120"/>
                </a:cubicBezTo>
                <a:cubicBezTo>
                  <a:pt x="3930" y="7037"/>
                  <a:pt x="3989" y="6954"/>
                  <a:pt x="4037" y="6870"/>
                </a:cubicBezTo>
                <a:cubicBezTo>
                  <a:pt x="4239" y="6573"/>
                  <a:pt x="4263" y="6335"/>
                  <a:pt x="4370" y="6168"/>
                </a:cubicBezTo>
                <a:cubicBezTo>
                  <a:pt x="4454" y="6037"/>
                  <a:pt x="4573" y="5942"/>
                  <a:pt x="4716" y="5906"/>
                </a:cubicBezTo>
                <a:cubicBezTo>
                  <a:pt x="4561" y="6049"/>
                  <a:pt x="4466" y="6275"/>
                  <a:pt x="4477" y="6501"/>
                </a:cubicBezTo>
                <a:cubicBezTo>
                  <a:pt x="4704" y="6501"/>
                  <a:pt x="4918" y="6418"/>
                  <a:pt x="5073" y="6251"/>
                </a:cubicBezTo>
                <a:cubicBezTo>
                  <a:pt x="5037" y="6406"/>
                  <a:pt x="4942" y="6525"/>
                  <a:pt x="4811" y="6608"/>
                </a:cubicBezTo>
                <a:close/>
                <a:moveTo>
                  <a:pt x="4477" y="4453"/>
                </a:moveTo>
                <a:cubicBezTo>
                  <a:pt x="4466" y="4680"/>
                  <a:pt x="4561" y="4894"/>
                  <a:pt x="4716" y="5049"/>
                </a:cubicBezTo>
                <a:cubicBezTo>
                  <a:pt x="4573" y="5001"/>
                  <a:pt x="4454" y="4918"/>
                  <a:pt x="4370" y="4787"/>
                </a:cubicBezTo>
                <a:cubicBezTo>
                  <a:pt x="4263" y="4620"/>
                  <a:pt x="4239" y="4382"/>
                  <a:pt x="4049" y="4084"/>
                </a:cubicBezTo>
                <a:cubicBezTo>
                  <a:pt x="3989" y="3989"/>
                  <a:pt x="3930" y="3906"/>
                  <a:pt x="3858" y="3834"/>
                </a:cubicBezTo>
                <a:cubicBezTo>
                  <a:pt x="3942" y="3894"/>
                  <a:pt x="4025" y="3953"/>
                  <a:pt x="4108" y="4013"/>
                </a:cubicBezTo>
                <a:cubicBezTo>
                  <a:pt x="4406" y="4203"/>
                  <a:pt x="4644" y="4239"/>
                  <a:pt x="4823" y="4334"/>
                </a:cubicBezTo>
                <a:cubicBezTo>
                  <a:pt x="4942" y="4418"/>
                  <a:pt x="5037" y="4549"/>
                  <a:pt x="5085" y="4692"/>
                </a:cubicBezTo>
                <a:cubicBezTo>
                  <a:pt x="4918" y="4525"/>
                  <a:pt x="4704" y="4430"/>
                  <a:pt x="4466" y="4453"/>
                </a:cubicBezTo>
                <a:close/>
                <a:moveTo>
                  <a:pt x="5656" y="7299"/>
                </a:moveTo>
                <a:close/>
                <a:moveTo>
                  <a:pt x="5751" y="6335"/>
                </a:moveTo>
                <a:cubicBezTo>
                  <a:pt x="5835" y="6466"/>
                  <a:pt x="5847" y="6620"/>
                  <a:pt x="5823" y="6763"/>
                </a:cubicBezTo>
                <a:cubicBezTo>
                  <a:pt x="5775" y="6954"/>
                  <a:pt x="5632" y="7144"/>
                  <a:pt x="5549" y="7490"/>
                </a:cubicBezTo>
                <a:cubicBezTo>
                  <a:pt x="5537" y="7585"/>
                  <a:pt x="5513" y="7680"/>
                  <a:pt x="5501" y="7787"/>
                </a:cubicBezTo>
                <a:cubicBezTo>
                  <a:pt x="5489" y="7680"/>
                  <a:pt x="5478" y="7585"/>
                  <a:pt x="5454" y="7490"/>
                </a:cubicBezTo>
                <a:cubicBezTo>
                  <a:pt x="5382" y="7144"/>
                  <a:pt x="5228" y="6954"/>
                  <a:pt x="5180" y="6763"/>
                </a:cubicBezTo>
                <a:cubicBezTo>
                  <a:pt x="5156" y="6620"/>
                  <a:pt x="5180" y="6466"/>
                  <a:pt x="5251" y="6335"/>
                </a:cubicBezTo>
                <a:cubicBezTo>
                  <a:pt x="5037" y="6549"/>
                  <a:pt x="5192" y="6930"/>
                  <a:pt x="5501" y="6930"/>
                </a:cubicBezTo>
                <a:cubicBezTo>
                  <a:pt x="5811" y="6930"/>
                  <a:pt x="5978" y="6549"/>
                  <a:pt x="5751" y="6335"/>
                </a:cubicBezTo>
                <a:close/>
                <a:moveTo>
                  <a:pt x="5501" y="4025"/>
                </a:moveTo>
                <a:cubicBezTo>
                  <a:pt x="5335" y="4180"/>
                  <a:pt x="5239" y="4394"/>
                  <a:pt x="5251" y="4620"/>
                </a:cubicBezTo>
                <a:cubicBezTo>
                  <a:pt x="5180" y="4489"/>
                  <a:pt x="5156" y="4334"/>
                  <a:pt x="5180" y="4192"/>
                </a:cubicBezTo>
                <a:cubicBezTo>
                  <a:pt x="5228" y="4001"/>
                  <a:pt x="5382" y="3811"/>
                  <a:pt x="5454" y="3465"/>
                </a:cubicBezTo>
                <a:cubicBezTo>
                  <a:pt x="5478" y="3370"/>
                  <a:pt x="5489" y="3275"/>
                  <a:pt x="5501" y="3168"/>
                </a:cubicBezTo>
                <a:cubicBezTo>
                  <a:pt x="5513" y="3275"/>
                  <a:pt x="5525" y="3370"/>
                  <a:pt x="5549" y="3465"/>
                </a:cubicBezTo>
                <a:cubicBezTo>
                  <a:pt x="5620" y="3811"/>
                  <a:pt x="5775" y="4001"/>
                  <a:pt x="5823" y="4192"/>
                </a:cubicBezTo>
                <a:cubicBezTo>
                  <a:pt x="5847" y="4334"/>
                  <a:pt x="5835" y="4489"/>
                  <a:pt x="5751" y="4620"/>
                </a:cubicBezTo>
                <a:cubicBezTo>
                  <a:pt x="5763" y="4394"/>
                  <a:pt x="5668" y="4180"/>
                  <a:pt x="5501" y="4025"/>
                </a:cubicBezTo>
                <a:close/>
                <a:moveTo>
                  <a:pt x="6680" y="4084"/>
                </a:moveTo>
                <a:close/>
                <a:moveTo>
                  <a:pt x="6894" y="6656"/>
                </a:moveTo>
                <a:close/>
                <a:moveTo>
                  <a:pt x="6525" y="6513"/>
                </a:moveTo>
                <a:cubicBezTo>
                  <a:pt x="6537" y="6287"/>
                  <a:pt x="6454" y="6061"/>
                  <a:pt x="6287" y="5918"/>
                </a:cubicBezTo>
                <a:cubicBezTo>
                  <a:pt x="6430" y="5954"/>
                  <a:pt x="6549" y="6049"/>
                  <a:pt x="6632" y="6180"/>
                </a:cubicBezTo>
                <a:cubicBezTo>
                  <a:pt x="6740" y="6347"/>
                  <a:pt x="6763" y="6573"/>
                  <a:pt x="6966" y="6882"/>
                </a:cubicBezTo>
                <a:cubicBezTo>
                  <a:pt x="7013" y="6966"/>
                  <a:pt x="7073" y="7049"/>
                  <a:pt x="7144" y="7132"/>
                </a:cubicBezTo>
                <a:cubicBezTo>
                  <a:pt x="7061" y="7061"/>
                  <a:pt x="6978" y="7001"/>
                  <a:pt x="6894" y="6954"/>
                </a:cubicBezTo>
                <a:cubicBezTo>
                  <a:pt x="6597" y="6751"/>
                  <a:pt x="6359" y="6728"/>
                  <a:pt x="6192" y="6620"/>
                </a:cubicBezTo>
                <a:cubicBezTo>
                  <a:pt x="6061" y="6537"/>
                  <a:pt x="5966" y="6418"/>
                  <a:pt x="5930" y="6275"/>
                </a:cubicBezTo>
                <a:cubicBezTo>
                  <a:pt x="6085" y="6430"/>
                  <a:pt x="6299" y="6513"/>
                  <a:pt x="6525" y="6501"/>
                </a:cubicBezTo>
                <a:close/>
                <a:moveTo>
                  <a:pt x="5930" y="4703"/>
                </a:moveTo>
                <a:cubicBezTo>
                  <a:pt x="5978" y="4561"/>
                  <a:pt x="6061" y="4430"/>
                  <a:pt x="6192" y="4346"/>
                </a:cubicBezTo>
                <a:cubicBezTo>
                  <a:pt x="6359" y="4251"/>
                  <a:pt x="6597" y="4215"/>
                  <a:pt x="6894" y="4025"/>
                </a:cubicBezTo>
                <a:cubicBezTo>
                  <a:pt x="6990" y="3965"/>
                  <a:pt x="7073" y="3906"/>
                  <a:pt x="7144" y="3846"/>
                </a:cubicBezTo>
                <a:cubicBezTo>
                  <a:pt x="7085" y="3918"/>
                  <a:pt x="7025" y="4001"/>
                  <a:pt x="6966" y="4096"/>
                </a:cubicBezTo>
                <a:cubicBezTo>
                  <a:pt x="6775" y="4394"/>
                  <a:pt x="6752" y="4632"/>
                  <a:pt x="6644" y="4799"/>
                </a:cubicBezTo>
                <a:cubicBezTo>
                  <a:pt x="6561" y="4930"/>
                  <a:pt x="6430" y="5013"/>
                  <a:pt x="6287" y="5061"/>
                </a:cubicBezTo>
                <a:cubicBezTo>
                  <a:pt x="6454" y="4906"/>
                  <a:pt x="6549" y="4692"/>
                  <a:pt x="6537" y="4465"/>
                </a:cubicBezTo>
                <a:cubicBezTo>
                  <a:pt x="6299" y="4442"/>
                  <a:pt x="6073" y="4525"/>
                  <a:pt x="5918" y="4692"/>
                </a:cubicBezTo>
                <a:close/>
                <a:moveTo>
                  <a:pt x="7335" y="5335"/>
                </a:moveTo>
                <a:close/>
                <a:moveTo>
                  <a:pt x="7525" y="5537"/>
                </a:moveTo>
                <a:cubicBezTo>
                  <a:pt x="7168" y="5608"/>
                  <a:pt x="6990" y="5751"/>
                  <a:pt x="6799" y="5799"/>
                </a:cubicBezTo>
                <a:cubicBezTo>
                  <a:pt x="6644" y="5835"/>
                  <a:pt x="6490" y="5811"/>
                  <a:pt x="6359" y="5739"/>
                </a:cubicBezTo>
                <a:cubicBezTo>
                  <a:pt x="6585" y="5739"/>
                  <a:pt x="6799" y="5656"/>
                  <a:pt x="6954" y="5489"/>
                </a:cubicBezTo>
                <a:cubicBezTo>
                  <a:pt x="6799" y="5311"/>
                  <a:pt x="6585" y="5215"/>
                  <a:pt x="6359" y="5227"/>
                </a:cubicBezTo>
                <a:cubicBezTo>
                  <a:pt x="6490" y="5156"/>
                  <a:pt x="6644" y="5132"/>
                  <a:pt x="6799" y="5168"/>
                </a:cubicBezTo>
                <a:cubicBezTo>
                  <a:pt x="6990" y="5215"/>
                  <a:pt x="7168" y="5358"/>
                  <a:pt x="7525" y="5430"/>
                </a:cubicBezTo>
                <a:cubicBezTo>
                  <a:pt x="7621" y="5454"/>
                  <a:pt x="7716" y="5465"/>
                  <a:pt x="7823" y="5489"/>
                </a:cubicBezTo>
                <a:cubicBezTo>
                  <a:pt x="7704" y="5489"/>
                  <a:pt x="7597" y="5501"/>
                  <a:pt x="7514" y="5525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0" name="Google Shape;5670;p26"/>
          <p:cNvSpPr/>
          <p:nvPr/>
        </p:nvSpPr>
        <p:spPr>
          <a:xfrm rot="5400000">
            <a:off x="48152" y="1399627"/>
            <a:ext cx="742925" cy="743741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31" y="6168"/>
                </a:moveTo>
                <a:cubicBezTo>
                  <a:pt x="1810" y="6418"/>
                  <a:pt x="2274" y="6477"/>
                  <a:pt x="2370" y="6144"/>
                </a:cubicBezTo>
                <a:cubicBezTo>
                  <a:pt x="2048" y="6275"/>
                  <a:pt x="1953" y="6013"/>
                  <a:pt x="1953" y="5846"/>
                </a:cubicBezTo>
                <a:cubicBezTo>
                  <a:pt x="1953" y="5775"/>
                  <a:pt x="1977" y="5715"/>
                  <a:pt x="2024" y="5680"/>
                </a:cubicBezTo>
                <a:cubicBezTo>
                  <a:pt x="2072" y="5620"/>
                  <a:pt x="2215" y="5572"/>
                  <a:pt x="2286" y="5620"/>
                </a:cubicBezTo>
                <a:cubicBezTo>
                  <a:pt x="2358" y="5680"/>
                  <a:pt x="2334" y="5811"/>
                  <a:pt x="2191" y="5775"/>
                </a:cubicBezTo>
                <a:cubicBezTo>
                  <a:pt x="2274" y="5942"/>
                  <a:pt x="2524" y="5882"/>
                  <a:pt x="2524" y="5692"/>
                </a:cubicBezTo>
                <a:cubicBezTo>
                  <a:pt x="2524" y="5680"/>
                  <a:pt x="2524" y="5656"/>
                  <a:pt x="2524" y="5632"/>
                </a:cubicBezTo>
                <a:lnTo>
                  <a:pt x="2524" y="5620"/>
                </a:lnTo>
                <a:cubicBezTo>
                  <a:pt x="2512" y="5572"/>
                  <a:pt x="2477" y="5537"/>
                  <a:pt x="2441" y="5513"/>
                </a:cubicBezTo>
                <a:cubicBezTo>
                  <a:pt x="2846" y="5430"/>
                  <a:pt x="3274" y="5465"/>
                  <a:pt x="3655" y="5596"/>
                </a:cubicBezTo>
                <a:cubicBezTo>
                  <a:pt x="2477" y="5322"/>
                  <a:pt x="2870" y="6489"/>
                  <a:pt x="2143" y="6489"/>
                </a:cubicBezTo>
                <a:lnTo>
                  <a:pt x="2227" y="6489"/>
                </a:lnTo>
                <a:cubicBezTo>
                  <a:pt x="2191" y="6489"/>
                  <a:pt x="2167" y="6489"/>
                  <a:pt x="2143" y="6489"/>
                </a:cubicBezTo>
                <a:cubicBezTo>
                  <a:pt x="2477" y="6584"/>
                  <a:pt x="2691" y="6584"/>
                  <a:pt x="2834" y="6513"/>
                </a:cubicBezTo>
                <a:cubicBezTo>
                  <a:pt x="3203" y="6334"/>
                  <a:pt x="3060" y="5953"/>
                  <a:pt x="3215" y="5822"/>
                </a:cubicBezTo>
                <a:cubicBezTo>
                  <a:pt x="3239" y="6049"/>
                  <a:pt x="3382" y="6108"/>
                  <a:pt x="3560" y="6037"/>
                </a:cubicBezTo>
                <a:cubicBezTo>
                  <a:pt x="3370" y="5882"/>
                  <a:pt x="3513" y="5692"/>
                  <a:pt x="3691" y="5703"/>
                </a:cubicBezTo>
                <a:cubicBezTo>
                  <a:pt x="3965" y="5715"/>
                  <a:pt x="4310" y="6001"/>
                  <a:pt x="4763" y="5692"/>
                </a:cubicBezTo>
                <a:cubicBezTo>
                  <a:pt x="4858" y="5680"/>
                  <a:pt x="4941" y="5656"/>
                  <a:pt x="5037" y="5632"/>
                </a:cubicBezTo>
                <a:cubicBezTo>
                  <a:pt x="4953" y="5668"/>
                  <a:pt x="4870" y="5727"/>
                  <a:pt x="4798" y="5775"/>
                </a:cubicBezTo>
                <a:cubicBezTo>
                  <a:pt x="4263" y="5882"/>
                  <a:pt x="4227" y="6334"/>
                  <a:pt x="4036" y="6537"/>
                </a:cubicBezTo>
                <a:cubicBezTo>
                  <a:pt x="3917" y="6668"/>
                  <a:pt x="3679" y="6632"/>
                  <a:pt x="3703" y="6394"/>
                </a:cubicBezTo>
                <a:cubicBezTo>
                  <a:pt x="3524" y="6465"/>
                  <a:pt x="3465" y="6596"/>
                  <a:pt x="3608" y="6787"/>
                </a:cubicBezTo>
                <a:cubicBezTo>
                  <a:pt x="3417" y="6799"/>
                  <a:pt x="3251" y="6430"/>
                  <a:pt x="2858" y="6561"/>
                </a:cubicBezTo>
                <a:cubicBezTo>
                  <a:pt x="2703" y="6620"/>
                  <a:pt x="2560" y="6763"/>
                  <a:pt x="2381" y="7073"/>
                </a:cubicBezTo>
                <a:lnTo>
                  <a:pt x="2381" y="7073"/>
                </a:lnTo>
                <a:cubicBezTo>
                  <a:pt x="2893" y="6573"/>
                  <a:pt x="3441" y="7668"/>
                  <a:pt x="4084" y="6632"/>
                </a:cubicBezTo>
                <a:lnTo>
                  <a:pt x="4084" y="6632"/>
                </a:lnTo>
                <a:cubicBezTo>
                  <a:pt x="3905" y="7001"/>
                  <a:pt x="3632" y="7323"/>
                  <a:pt x="3286" y="7561"/>
                </a:cubicBezTo>
                <a:cubicBezTo>
                  <a:pt x="3298" y="7513"/>
                  <a:pt x="3286" y="7454"/>
                  <a:pt x="3263" y="7418"/>
                </a:cubicBezTo>
                <a:cubicBezTo>
                  <a:pt x="3263" y="7418"/>
                  <a:pt x="3263" y="7406"/>
                  <a:pt x="3263" y="7406"/>
                </a:cubicBezTo>
                <a:cubicBezTo>
                  <a:pt x="3251" y="7394"/>
                  <a:pt x="3239" y="7382"/>
                  <a:pt x="3227" y="7370"/>
                </a:cubicBezTo>
                <a:cubicBezTo>
                  <a:pt x="3084" y="7227"/>
                  <a:pt x="2858" y="7370"/>
                  <a:pt x="2929" y="7549"/>
                </a:cubicBezTo>
                <a:cubicBezTo>
                  <a:pt x="3001" y="7418"/>
                  <a:pt x="3108" y="7501"/>
                  <a:pt x="3108" y="7585"/>
                </a:cubicBezTo>
                <a:cubicBezTo>
                  <a:pt x="3096" y="7668"/>
                  <a:pt x="2953" y="7727"/>
                  <a:pt x="2882" y="7727"/>
                </a:cubicBezTo>
                <a:cubicBezTo>
                  <a:pt x="2822" y="7727"/>
                  <a:pt x="2762" y="7704"/>
                  <a:pt x="2715" y="7656"/>
                </a:cubicBezTo>
                <a:cubicBezTo>
                  <a:pt x="2596" y="7549"/>
                  <a:pt x="2477" y="7299"/>
                  <a:pt x="2798" y="7168"/>
                </a:cubicBezTo>
                <a:cubicBezTo>
                  <a:pt x="2489" y="6989"/>
                  <a:pt x="2203" y="7358"/>
                  <a:pt x="2262" y="7668"/>
                </a:cubicBezTo>
                <a:cubicBezTo>
                  <a:pt x="2036" y="7620"/>
                  <a:pt x="2000" y="7763"/>
                  <a:pt x="1774" y="7573"/>
                </a:cubicBezTo>
                <a:cubicBezTo>
                  <a:pt x="1977" y="8156"/>
                  <a:pt x="2286" y="8001"/>
                  <a:pt x="2501" y="8097"/>
                </a:cubicBezTo>
                <a:lnTo>
                  <a:pt x="2501" y="8097"/>
                </a:lnTo>
                <a:cubicBezTo>
                  <a:pt x="2024" y="7942"/>
                  <a:pt x="1881" y="8299"/>
                  <a:pt x="1477" y="8323"/>
                </a:cubicBezTo>
                <a:cubicBezTo>
                  <a:pt x="1893" y="8680"/>
                  <a:pt x="2155" y="8394"/>
                  <a:pt x="2453" y="8287"/>
                </a:cubicBezTo>
                <a:lnTo>
                  <a:pt x="2453" y="8287"/>
                </a:lnTo>
                <a:cubicBezTo>
                  <a:pt x="1727" y="8573"/>
                  <a:pt x="1893" y="8978"/>
                  <a:pt x="1608" y="9323"/>
                </a:cubicBezTo>
                <a:cubicBezTo>
                  <a:pt x="1953" y="9037"/>
                  <a:pt x="2358" y="9204"/>
                  <a:pt x="2643" y="8478"/>
                </a:cubicBezTo>
                <a:lnTo>
                  <a:pt x="2643" y="8478"/>
                </a:lnTo>
                <a:cubicBezTo>
                  <a:pt x="2536" y="8775"/>
                  <a:pt x="2250" y="9037"/>
                  <a:pt x="2608" y="9442"/>
                </a:cubicBezTo>
                <a:cubicBezTo>
                  <a:pt x="2631" y="9049"/>
                  <a:pt x="2989" y="8906"/>
                  <a:pt x="2834" y="8430"/>
                </a:cubicBezTo>
                <a:lnTo>
                  <a:pt x="2834" y="8430"/>
                </a:lnTo>
                <a:cubicBezTo>
                  <a:pt x="2929" y="8644"/>
                  <a:pt x="2774" y="8954"/>
                  <a:pt x="3358" y="9156"/>
                </a:cubicBezTo>
                <a:cubicBezTo>
                  <a:pt x="3167" y="8930"/>
                  <a:pt x="3310" y="8894"/>
                  <a:pt x="3263" y="8668"/>
                </a:cubicBezTo>
                <a:cubicBezTo>
                  <a:pt x="3572" y="8728"/>
                  <a:pt x="3941" y="8442"/>
                  <a:pt x="3763" y="8132"/>
                </a:cubicBezTo>
                <a:cubicBezTo>
                  <a:pt x="3632" y="8454"/>
                  <a:pt x="3382" y="8335"/>
                  <a:pt x="3274" y="8216"/>
                </a:cubicBezTo>
                <a:cubicBezTo>
                  <a:pt x="3227" y="8168"/>
                  <a:pt x="3203" y="8108"/>
                  <a:pt x="3203" y="8049"/>
                </a:cubicBezTo>
                <a:cubicBezTo>
                  <a:pt x="3203" y="7978"/>
                  <a:pt x="3263" y="7835"/>
                  <a:pt x="3346" y="7823"/>
                </a:cubicBezTo>
                <a:cubicBezTo>
                  <a:pt x="3429" y="7823"/>
                  <a:pt x="3513" y="7930"/>
                  <a:pt x="3382" y="8001"/>
                </a:cubicBezTo>
                <a:cubicBezTo>
                  <a:pt x="3405" y="8013"/>
                  <a:pt x="3429" y="8013"/>
                  <a:pt x="3453" y="8013"/>
                </a:cubicBezTo>
                <a:cubicBezTo>
                  <a:pt x="3536" y="8001"/>
                  <a:pt x="3608" y="7930"/>
                  <a:pt x="3608" y="7847"/>
                </a:cubicBezTo>
                <a:cubicBezTo>
                  <a:pt x="3608" y="7799"/>
                  <a:pt x="3596" y="7751"/>
                  <a:pt x="3560" y="7716"/>
                </a:cubicBezTo>
                <a:cubicBezTo>
                  <a:pt x="3548" y="7692"/>
                  <a:pt x="3536" y="7680"/>
                  <a:pt x="3524" y="7680"/>
                </a:cubicBezTo>
                <a:lnTo>
                  <a:pt x="3513" y="7668"/>
                </a:lnTo>
                <a:cubicBezTo>
                  <a:pt x="3465" y="7632"/>
                  <a:pt x="3417" y="7632"/>
                  <a:pt x="3358" y="7644"/>
                </a:cubicBezTo>
                <a:cubicBezTo>
                  <a:pt x="3596" y="7299"/>
                  <a:pt x="3917" y="7025"/>
                  <a:pt x="4286" y="6846"/>
                </a:cubicBezTo>
                <a:cubicBezTo>
                  <a:pt x="3263" y="7477"/>
                  <a:pt x="4358" y="8037"/>
                  <a:pt x="3846" y="8549"/>
                </a:cubicBezTo>
                <a:cubicBezTo>
                  <a:pt x="3858" y="8525"/>
                  <a:pt x="3882" y="8513"/>
                  <a:pt x="3894" y="8489"/>
                </a:cubicBezTo>
                <a:cubicBezTo>
                  <a:pt x="3882" y="8513"/>
                  <a:pt x="3858" y="8525"/>
                  <a:pt x="3846" y="8549"/>
                </a:cubicBezTo>
                <a:cubicBezTo>
                  <a:pt x="4144" y="8382"/>
                  <a:pt x="4286" y="8228"/>
                  <a:pt x="4346" y="8073"/>
                </a:cubicBezTo>
                <a:cubicBezTo>
                  <a:pt x="4477" y="7680"/>
                  <a:pt x="4108" y="7513"/>
                  <a:pt x="4120" y="7323"/>
                </a:cubicBezTo>
                <a:cubicBezTo>
                  <a:pt x="4310" y="7466"/>
                  <a:pt x="4441" y="7406"/>
                  <a:pt x="4513" y="7227"/>
                </a:cubicBezTo>
                <a:cubicBezTo>
                  <a:pt x="4275" y="7239"/>
                  <a:pt x="4239" y="7013"/>
                  <a:pt x="4382" y="6894"/>
                </a:cubicBezTo>
                <a:cubicBezTo>
                  <a:pt x="4572" y="6704"/>
                  <a:pt x="5037" y="6668"/>
                  <a:pt x="5132" y="6132"/>
                </a:cubicBezTo>
                <a:cubicBezTo>
                  <a:pt x="5191" y="6049"/>
                  <a:pt x="5239" y="5977"/>
                  <a:pt x="5275" y="5894"/>
                </a:cubicBezTo>
                <a:cubicBezTo>
                  <a:pt x="5251" y="5977"/>
                  <a:pt x="5227" y="6073"/>
                  <a:pt x="5215" y="6168"/>
                </a:cubicBezTo>
                <a:cubicBezTo>
                  <a:pt x="4906" y="6608"/>
                  <a:pt x="5203" y="6965"/>
                  <a:pt x="5215" y="7239"/>
                </a:cubicBezTo>
                <a:cubicBezTo>
                  <a:pt x="5215" y="7418"/>
                  <a:pt x="5037" y="7561"/>
                  <a:pt x="4882" y="7370"/>
                </a:cubicBezTo>
                <a:cubicBezTo>
                  <a:pt x="4798" y="7549"/>
                  <a:pt x="4858" y="7692"/>
                  <a:pt x="5084" y="7716"/>
                </a:cubicBezTo>
                <a:cubicBezTo>
                  <a:pt x="4965" y="7870"/>
                  <a:pt x="4584" y="7727"/>
                  <a:pt x="4394" y="8097"/>
                </a:cubicBezTo>
                <a:cubicBezTo>
                  <a:pt x="4322" y="8239"/>
                  <a:pt x="4322" y="8454"/>
                  <a:pt x="4417" y="8787"/>
                </a:cubicBezTo>
                <a:lnTo>
                  <a:pt x="4417" y="8787"/>
                </a:lnTo>
                <a:cubicBezTo>
                  <a:pt x="4429" y="8073"/>
                  <a:pt x="5584" y="8442"/>
                  <a:pt x="5310" y="7275"/>
                </a:cubicBezTo>
                <a:lnTo>
                  <a:pt x="5310" y="7275"/>
                </a:lnTo>
                <a:cubicBezTo>
                  <a:pt x="5453" y="7668"/>
                  <a:pt x="5477" y="8085"/>
                  <a:pt x="5406" y="8489"/>
                </a:cubicBezTo>
                <a:cubicBezTo>
                  <a:pt x="5370" y="8454"/>
                  <a:pt x="5334" y="8418"/>
                  <a:pt x="5287" y="8418"/>
                </a:cubicBezTo>
                <a:lnTo>
                  <a:pt x="5275" y="8418"/>
                </a:lnTo>
                <a:cubicBezTo>
                  <a:pt x="5251" y="8406"/>
                  <a:pt x="5239" y="8406"/>
                  <a:pt x="5215" y="8418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72" y="8692"/>
                  <a:pt x="5108" y="8728"/>
                </a:cubicBezTo>
                <a:cubicBezTo>
                  <a:pt x="5120" y="8740"/>
                  <a:pt x="5132" y="8740"/>
                  <a:pt x="5144" y="8751"/>
                </a:cubicBezTo>
                <a:cubicBezTo>
                  <a:pt x="5096" y="8597"/>
                  <a:pt x="5239" y="8585"/>
                  <a:pt x="5287" y="8644"/>
                </a:cubicBezTo>
                <a:cubicBezTo>
                  <a:pt x="5346" y="8716"/>
                  <a:pt x="5287" y="8859"/>
                  <a:pt x="5239" y="8906"/>
                </a:cubicBezTo>
                <a:cubicBezTo>
                  <a:pt x="5191" y="8954"/>
                  <a:pt x="5132" y="8978"/>
                  <a:pt x="5072" y="8978"/>
                </a:cubicBezTo>
                <a:cubicBezTo>
                  <a:pt x="4906" y="8990"/>
                  <a:pt x="4644" y="8882"/>
                  <a:pt x="4775" y="8561"/>
                </a:cubicBezTo>
                <a:cubicBezTo>
                  <a:pt x="4429" y="8668"/>
                  <a:pt x="4489" y="9132"/>
                  <a:pt x="4751" y="9299"/>
                </a:cubicBezTo>
                <a:cubicBezTo>
                  <a:pt x="4560" y="9430"/>
                  <a:pt x="4632" y="9561"/>
                  <a:pt x="4334" y="9585"/>
                </a:cubicBezTo>
                <a:cubicBezTo>
                  <a:pt x="4882" y="9847"/>
                  <a:pt x="5001" y="9525"/>
                  <a:pt x="5215" y="9430"/>
                </a:cubicBezTo>
                <a:lnTo>
                  <a:pt x="5215" y="9430"/>
                </a:lnTo>
                <a:cubicBezTo>
                  <a:pt x="4775" y="9668"/>
                  <a:pt x="4917" y="10025"/>
                  <a:pt x="4656" y="10311"/>
                </a:cubicBezTo>
                <a:cubicBezTo>
                  <a:pt x="5203" y="10275"/>
                  <a:pt x="5191" y="9883"/>
                  <a:pt x="5322" y="9597"/>
                </a:cubicBezTo>
                <a:lnTo>
                  <a:pt x="5322" y="9597"/>
                </a:lnTo>
                <a:cubicBezTo>
                  <a:pt x="5013" y="10311"/>
                  <a:pt x="5418" y="10490"/>
                  <a:pt x="5453" y="10942"/>
                </a:cubicBezTo>
                <a:cubicBezTo>
                  <a:pt x="5501" y="10490"/>
                  <a:pt x="5906" y="10311"/>
                  <a:pt x="5596" y="9597"/>
                </a:cubicBezTo>
                <a:lnTo>
                  <a:pt x="5596" y="9597"/>
                </a:lnTo>
                <a:cubicBezTo>
                  <a:pt x="5727" y="9883"/>
                  <a:pt x="5703" y="10275"/>
                  <a:pt x="6251" y="10311"/>
                </a:cubicBezTo>
                <a:cubicBezTo>
                  <a:pt x="5989" y="10013"/>
                  <a:pt x="6144" y="9668"/>
                  <a:pt x="5691" y="9430"/>
                </a:cubicBezTo>
                <a:lnTo>
                  <a:pt x="5691" y="9430"/>
                </a:lnTo>
                <a:cubicBezTo>
                  <a:pt x="5918" y="9525"/>
                  <a:pt x="6025" y="9847"/>
                  <a:pt x="6572" y="9585"/>
                </a:cubicBezTo>
                <a:cubicBezTo>
                  <a:pt x="6275" y="9561"/>
                  <a:pt x="6358" y="9430"/>
                  <a:pt x="6168" y="9299"/>
                </a:cubicBezTo>
                <a:cubicBezTo>
                  <a:pt x="6418" y="9132"/>
                  <a:pt x="6477" y="8668"/>
                  <a:pt x="6144" y="8561"/>
                </a:cubicBezTo>
                <a:cubicBezTo>
                  <a:pt x="6275" y="8882"/>
                  <a:pt x="6013" y="8990"/>
                  <a:pt x="5846" y="8978"/>
                </a:cubicBezTo>
                <a:cubicBezTo>
                  <a:pt x="5787" y="8978"/>
                  <a:pt x="5727" y="8954"/>
                  <a:pt x="5679" y="8906"/>
                </a:cubicBezTo>
                <a:cubicBezTo>
                  <a:pt x="5620" y="8859"/>
                  <a:pt x="5572" y="8716"/>
                  <a:pt x="5620" y="8644"/>
                </a:cubicBezTo>
                <a:cubicBezTo>
                  <a:pt x="5679" y="8573"/>
                  <a:pt x="5822" y="8609"/>
                  <a:pt x="5775" y="8751"/>
                </a:cubicBezTo>
                <a:lnTo>
                  <a:pt x="5799" y="8728"/>
                </a:lnTo>
                <a:cubicBezTo>
                  <a:pt x="5846" y="8692"/>
                  <a:pt x="5870" y="8644"/>
                  <a:pt x="5870" y="8597"/>
                </a:cubicBezTo>
                <a:cubicBezTo>
                  <a:pt x="5870" y="8501"/>
                  <a:pt x="5787" y="8418"/>
                  <a:pt x="5691" y="8418"/>
                </a:cubicBezTo>
                <a:cubicBezTo>
                  <a:pt x="5679" y="8406"/>
                  <a:pt x="5656" y="8406"/>
                  <a:pt x="5644" y="8418"/>
                </a:cubicBezTo>
                <a:lnTo>
                  <a:pt x="5632" y="8418"/>
                </a:lnTo>
                <a:cubicBezTo>
                  <a:pt x="5572" y="8418"/>
                  <a:pt x="5537" y="8454"/>
                  <a:pt x="5513" y="8489"/>
                </a:cubicBezTo>
                <a:cubicBezTo>
                  <a:pt x="5429" y="8085"/>
                  <a:pt x="5465" y="7668"/>
                  <a:pt x="5596" y="7275"/>
                </a:cubicBezTo>
                <a:cubicBezTo>
                  <a:pt x="5322" y="8454"/>
                  <a:pt x="6489" y="8073"/>
                  <a:pt x="6489" y="8787"/>
                </a:cubicBezTo>
                <a:cubicBezTo>
                  <a:pt x="6489" y="8763"/>
                  <a:pt x="6489" y="8740"/>
                  <a:pt x="6489" y="8716"/>
                </a:cubicBezTo>
                <a:cubicBezTo>
                  <a:pt x="6489" y="8740"/>
                  <a:pt x="6489" y="8763"/>
                  <a:pt x="6489" y="8787"/>
                </a:cubicBezTo>
                <a:cubicBezTo>
                  <a:pt x="6584" y="8454"/>
                  <a:pt x="6584" y="8239"/>
                  <a:pt x="6513" y="8097"/>
                </a:cubicBezTo>
                <a:cubicBezTo>
                  <a:pt x="6334" y="7727"/>
                  <a:pt x="5953" y="7870"/>
                  <a:pt x="5822" y="7727"/>
                </a:cubicBezTo>
                <a:cubicBezTo>
                  <a:pt x="6049" y="7692"/>
                  <a:pt x="6108" y="7561"/>
                  <a:pt x="6037" y="7382"/>
                </a:cubicBezTo>
                <a:cubicBezTo>
                  <a:pt x="5882" y="7561"/>
                  <a:pt x="5691" y="7418"/>
                  <a:pt x="5703" y="7239"/>
                </a:cubicBezTo>
                <a:cubicBezTo>
                  <a:pt x="5715" y="6965"/>
                  <a:pt x="6001" y="6620"/>
                  <a:pt x="5691" y="6168"/>
                </a:cubicBezTo>
                <a:cubicBezTo>
                  <a:pt x="5679" y="6073"/>
                  <a:pt x="5656" y="5989"/>
                  <a:pt x="5632" y="5906"/>
                </a:cubicBezTo>
                <a:cubicBezTo>
                  <a:pt x="5679" y="5977"/>
                  <a:pt x="5727" y="6061"/>
                  <a:pt x="5787" y="6132"/>
                </a:cubicBezTo>
                <a:cubicBezTo>
                  <a:pt x="5882" y="6668"/>
                  <a:pt x="6334" y="6715"/>
                  <a:pt x="6537" y="6894"/>
                </a:cubicBezTo>
                <a:cubicBezTo>
                  <a:pt x="6668" y="7025"/>
                  <a:pt x="6632" y="7251"/>
                  <a:pt x="6394" y="7227"/>
                </a:cubicBezTo>
                <a:cubicBezTo>
                  <a:pt x="6465" y="7418"/>
                  <a:pt x="6608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20" y="8228"/>
                  <a:pt x="6763" y="8382"/>
                  <a:pt x="7073" y="8549"/>
                </a:cubicBezTo>
                <a:lnTo>
                  <a:pt x="7073" y="8549"/>
                </a:lnTo>
                <a:cubicBezTo>
                  <a:pt x="6572" y="8037"/>
                  <a:pt x="7656" y="7489"/>
                  <a:pt x="6632" y="6858"/>
                </a:cubicBezTo>
                <a:lnTo>
                  <a:pt x="6632" y="6858"/>
                </a:lnTo>
                <a:cubicBezTo>
                  <a:pt x="7013" y="7037"/>
                  <a:pt x="7334" y="7311"/>
                  <a:pt x="7561" y="7656"/>
                </a:cubicBezTo>
                <a:cubicBezTo>
                  <a:pt x="7513" y="7644"/>
                  <a:pt x="7465" y="7656"/>
                  <a:pt x="7418" y="7680"/>
                </a:cubicBezTo>
                <a:lnTo>
                  <a:pt x="7418" y="7680"/>
                </a:lnTo>
                <a:cubicBezTo>
                  <a:pt x="7394" y="7692"/>
                  <a:pt x="7382" y="7704"/>
                  <a:pt x="7370" y="7727"/>
                </a:cubicBezTo>
                <a:cubicBezTo>
                  <a:pt x="7227" y="7847"/>
                  <a:pt x="7370" y="8085"/>
                  <a:pt x="7549" y="8025"/>
                </a:cubicBezTo>
                <a:cubicBezTo>
                  <a:pt x="7418" y="7942"/>
                  <a:pt x="7501" y="7835"/>
                  <a:pt x="7584" y="7847"/>
                </a:cubicBezTo>
                <a:cubicBezTo>
                  <a:pt x="7668" y="7847"/>
                  <a:pt x="7739" y="7989"/>
                  <a:pt x="7739" y="8061"/>
                </a:cubicBezTo>
                <a:cubicBezTo>
                  <a:pt x="7727" y="8132"/>
                  <a:pt x="7704" y="8192"/>
                  <a:pt x="7668" y="8228"/>
                </a:cubicBezTo>
                <a:cubicBezTo>
                  <a:pt x="7561" y="8359"/>
                  <a:pt x="7299" y="8466"/>
                  <a:pt x="7168" y="8144"/>
                </a:cubicBezTo>
                <a:cubicBezTo>
                  <a:pt x="6989" y="8454"/>
                  <a:pt x="7370" y="8740"/>
                  <a:pt x="7668" y="8680"/>
                </a:cubicBezTo>
                <a:cubicBezTo>
                  <a:pt x="7620" y="8906"/>
                  <a:pt x="7775" y="8954"/>
                  <a:pt x="7573" y="9168"/>
                </a:cubicBezTo>
                <a:cubicBezTo>
                  <a:pt x="8156" y="8978"/>
                  <a:pt x="8001" y="8656"/>
                  <a:pt x="8096" y="8442"/>
                </a:cubicBezTo>
                <a:lnTo>
                  <a:pt x="8096" y="8442"/>
                </a:lnTo>
                <a:cubicBezTo>
                  <a:pt x="7954" y="8918"/>
                  <a:pt x="8311" y="9073"/>
                  <a:pt x="8323" y="9466"/>
                </a:cubicBezTo>
                <a:cubicBezTo>
                  <a:pt x="8680" y="9049"/>
                  <a:pt x="8394" y="8787"/>
                  <a:pt x="8287" y="8489"/>
                </a:cubicBezTo>
                <a:lnTo>
                  <a:pt x="8287" y="8489"/>
                </a:lnTo>
                <a:cubicBezTo>
                  <a:pt x="8585" y="9216"/>
                  <a:pt x="8989" y="9049"/>
                  <a:pt x="9335" y="9335"/>
                </a:cubicBezTo>
                <a:cubicBezTo>
                  <a:pt x="9037" y="8990"/>
                  <a:pt x="9204" y="8585"/>
                  <a:pt x="8477" y="8299"/>
                </a:cubicBezTo>
                <a:lnTo>
                  <a:pt x="8477" y="8299"/>
                </a:lnTo>
                <a:cubicBezTo>
                  <a:pt x="8775" y="8406"/>
                  <a:pt x="9037" y="8692"/>
                  <a:pt x="9454" y="8335"/>
                </a:cubicBezTo>
                <a:cubicBezTo>
                  <a:pt x="9049" y="8323"/>
                  <a:pt x="8906" y="7954"/>
                  <a:pt x="8430" y="8108"/>
                </a:cubicBezTo>
                <a:lnTo>
                  <a:pt x="8430" y="8108"/>
                </a:lnTo>
                <a:cubicBezTo>
                  <a:pt x="8644" y="8013"/>
                  <a:pt x="8954" y="8168"/>
                  <a:pt x="9156" y="7585"/>
                </a:cubicBezTo>
                <a:cubicBezTo>
                  <a:pt x="8942" y="7787"/>
                  <a:pt x="8894" y="7632"/>
                  <a:pt x="8668" y="7680"/>
                </a:cubicBezTo>
                <a:cubicBezTo>
                  <a:pt x="8727" y="7382"/>
                  <a:pt x="8442" y="7001"/>
                  <a:pt x="8132" y="7180"/>
                </a:cubicBezTo>
                <a:cubicBezTo>
                  <a:pt x="8454" y="7311"/>
                  <a:pt x="8346" y="7561"/>
                  <a:pt x="8216" y="7680"/>
                </a:cubicBezTo>
                <a:cubicBezTo>
                  <a:pt x="8168" y="7716"/>
                  <a:pt x="8108" y="7739"/>
                  <a:pt x="8049" y="7751"/>
                </a:cubicBezTo>
                <a:cubicBezTo>
                  <a:pt x="7977" y="7751"/>
                  <a:pt x="7835" y="7680"/>
                  <a:pt x="7835" y="7597"/>
                </a:cubicBezTo>
                <a:cubicBezTo>
                  <a:pt x="7823" y="7513"/>
                  <a:pt x="7930" y="7430"/>
                  <a:pt x="8001" y="7561"/>
                </a:cubicBezTo>
                <a:cubicBezTo>
                  <a:pt x="8013" y="7537"/>
                  <a:pt x="8013" y="7513"/>
                  <a:pt x="8001" y="7489"/>
                </a:cubicBezTo>
                <a:cubicBezTo>
                  <a:pt x="8001" y="7406"/>
                  <a:pt x="7930" y="7335"/>
                  <a:pt x="7846" y="7335"/>
                </a:cubicBezTo>
                <a:cubicBezTo>
                  <a:pt x="7787" y="7335"/>
                  <a:pt x="7739" y="7346"/>
                  <a:pt x="7704" y="7382"/>
                </a:cubicBezTo>
                <a:cubicBezTo>
                  <a:pt x="7692" y="7394"/>
                  <a:pt x="7680" y="7406"/>
                  <a:pt x="7668" y="7418"/>
                </a:cubicBezTo>
                <a:lnTo>
                  <a:pt x="7656" y="7430"/>
                </a:lnTo>
                <a:cubicBezTo>
                  <a:pt x="7632" y="7477"/>
                  <a:pt x="7620" y="7525"/>
                  <a:pt x="7632" y="7573"/>
                </a:cubicBezTo>
                <a:cubicBezTo>
                  <a:pt x="7287" y="7346"/>
                  <a:pt x="7013" y="7025"/>
                  <a:pt x="6834" y="6644"/>
                </a:cubicBezTo>
                <a:cubicBezTo>
                  <a:pt x="7477" y="7680"/>
                  <a:pt x="8025" y="6584"/>
                  <a:pt x="8537" y="7085"/>
                </a:cubicBezTo>
                <a:lnTo>
                  <a:pt x="8489" y="7037"/>
                </a:lnTo>
                <a:cubicBezTo>
                  <a:pt x="8501" y="7049"/>
                  <a:pt x="8525" y="7073"/>
                  <a:pt x="8537" y="7085"/>
                </a:cubicBezTo>
                <a:cubicBezTo>
                  <a:pt x="8370" y="6787"/>
                  <a:pt x="8216" y="6644"/>
                  <a:pt x="8061" y="6584"/>
                </a:cubicBezTo>
                <a:cubicBezTo>
                  <a:pt x="7680" y="6454"/>
                  <a:pt x="7513" y="6823"/>
                  <a:pt x="7311" y="6811"/>
                </a:cubicBezTo>
                <a:cubicBezTo>
                  <a:pt x="7465" y="6620"/>
                  <a:pt x="7406" y="6489"/>
                  <a:pt x="7215" y="6418"/>
                </a:cubicBezTo>
                <a:cubicBezTo>
                  <a:pt x="7239" y="6656"/>
                  <a:pt x="7013" y="6680"/>
                  <a:pt x="6882" y="6549"/>
                </a:cubicBezTo>
                <a:cubicBezTo>
                  <a:pt x="6703" y="6346"/>
                  <a:pt x="6656" y="5894"/>
                  <a:pt x="6120" y="5799"/>
                </a:cubicBezTo>
                <a:cubicBezTo>
                  <a:pt x="6049" y="5739"/>
                  <a:pt x="5965" y="5692"/>
                  <a:pt x="5894" y="5656"/>
                </a:cubicBezTo>
                <a:cubicBezTo>
                  <a:pt x="5977" y="5680"/>
                  <a:pt x="6060" y="5692"/>
                  <a:pt x="6156" y="5715"/>
                </a:cubicBezTo>
                <a:cubicBezTo>
                  <a:pt x="6596" y="6025"/>
                  <a:pt x="6953" y="5727"/>
                  <a:pt x="7227" y="5715"/>
                </a:cubicBezTo>
                <a:cubicBezTo>
                  <a:pt x="7406" y="5715"/>
                  <a:pt x="7549" y="5894"/>
                  <a:pt x="7370" y="6049"/>
                </a:cubicBezTo>
                <a:cubicBezTo>
                  <a:pt x="7549" y="6132"/>
                  <a:pt x="7680" y="6073"/>
                  <a:pt x="7715" y="5846"/>
                </a:cubicBezTo>
                <a:cubicBezTo>
                  <a:pt x="7858" y="5965"/>
                  <a:pt x="7715" y="6346"/>
                  <a:pt x="8085" y="6537"/>
                </a:cubicBezTo>
                <a:cubicBezTo>
                  <a:pt x="8239" y="6608"/>
                  <a:pt x="8442" y="6608"/>
                  <a:pt x="8775" y="6513"/>
                </a:cubicBezTo>
                <a:lnTo>
                  <a:pt x="8775" y="6513"/>
                </a:lnTo>
                <a:cubicBezTo>
                  <a:pt x="8061" y="6501"/>
                  <a:pt x="8442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85" y="5441"/>
                  <a:pt x="8489" y="5525"/>
                </a:cubicBezTo>
                <a:cubicBezTo>
                  <a:pt x="8442" y="5549"/>
                  <a:pt x="8418" y="5596"/>
                  <a:pt x="8406" y="5644"/>
                </a:cubicBezTo>
                <a:cubicBezTo>
                  <a:pt x="8406" y="5644"/>
                  <a:pt x="8406" y="5656"/>
                  <a:pt x="8406" y="5656"/>
                </a:cubicBezTo>
                <a:cubicBezTo>
                  <a:pt x="8406" y="5680"/>
                  <a:pt x="8406" y="5692"/>
                  <a:pt x="8406" y="5715"/>
                </a:cubicBezTo>
                <a:cubicBezTo>
                  <a:pt x="8406" y="5894"/>
                  <a:pt x="8656" y="5953"/>
                  <a:pt x="8739" y="5787"/>
                </a:cubicBezTo>
                <a:cubicBezTo>
                  <a:pt x="8597" y="5834"/>
                  <a:pt x="8573" y="5692"/>
                  <a:pt x="8644" y="5644"/>
                </a:cubicBezTo>
                <a:cubicBezTo>
                  <a:pt x="8704" y="5584"/>
                  <a:pt x="8847" y="5644"/>
                  <a:pt x="8906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2" y="6287"/>
                  <a:pt x="8561" y="6156"/>
                </a:cubicBezTo>
                <a:cubicBezTo>
                  <a:pt x="8656" y="6501"/>
                  <a:pt x="9120" y="6442"/>
                  <a:pt x="9299" y="6180"/>
                </a:cubicBezTo>
                <a:cubicBezTo>
                  <a:pt x="9418" y="6370"/>
                  <a:pt x="9549" y="6299"/>
                  <a:pt x="9573" y="6596"/>
                </a:cubicBezTo>
                <a:cubicBezTo>
                  <a:pt x="9835" y="6049"/>
                  <a:pt x="9513" y="5930"/>
                  <a:pt x="9430" y="5715"/>
                </a:cubicBezTo>
                <a:lnTo>
                  <a:pt x="9430" y="5715"/>
                </a:lnTo>
                <a:cubicBezTo>
                  <a:pt x="9656" y="6156"/>
                  <a:pt x="10025" y="6013"/>
                  <a:pt x="10311" y="6275"/>
                </a:cubicBezTo>
                <a:cubicBezTo>
                  <a:pt x="10263" y="5727"/>
                  <a:pt x="9882" y="5751"/>
                  <a:pt x="9597" y="5620"/>
                </a:cubicBezTo>
                <a:lnTo>
                  <a:pt x="9597" y="5620"/>
                </a:lnTo>
                <a:cubicBezTo>
                  <a:pt x="10311" y="5918"/>
                  <a:pt x="10490" y="5513"/>
                  <a:pt x="10930" y="5477"/>
                </a:cubicBezTo>
                <a:cubicBezTo>
                  <a:pt x="10490" y="5441"/>
                  <a:pt x="10311" y="5037"/>
                  <a:pt x="9597" y="5334"/>
                </a:cubicBezTo>
                <a:lnTo>
                  <a:pt x="9597" y="5334"/>
                </a:lnTo>
                <a:cubicBezTo>
                  <a:pt x="9882" y="5203"/>
                  <a:pt x="10263" y="5227"/>
                  <a:pt x="10311" y="4679"/>
                </a:cubicBezTo>
                <a:cubicBezTo>
                  <a:pt x="10013" y="4941"/>
                  <a:pt x="9656" y="4787"/>
                  <a:pt x="9430" y="5239"/>
                </a:cubicBezTo>
                <a:lnTo>
                  <a:pt x="9430" y="5239"/>
                </a:lnTo>
                <a:cubicBezTo>
                  <a:pt x="9513" y="5025"/>
                  <a:pt x="9835" y="4906"/>
                  <a:pt x="9573" y="4358"/>
                </a:cubicBezTo>
                <a:cubicBezTo>
                  <a:pt x="9549" y="4656"/>
                  <a:pt x="9418" y="4572"/>
                  <a:pt x="9299" y="4775"/>
                </a:cubicBezTo>
                <a:cubicBezTo>
                  <a:pt x="9120" y="4513"/>
                  <a:pt x="8656" y="4453"/>
                  <a:pt x="8561" y="4787"/>
                </a:cubicBezTo>
                <a:cubicBezTo>
                  <a:pt x="8882" y="4656"/>
                  <a:pt x="8978" y="4918"/>
                  <a:pt x="8966" y="5084"/>
                </a:cubicBezTo>
                <a:cubicBezTo>
                  <a:pt x="8966" y="5156"/>
                  <a:pt x="8942" y="5215"/>
                  <a:pt x="8906" y="5251"/>
                </a:cubicBezTo>
                <a:cubicBezTo>
                  <a:pt x="8847" y="5311"/>
                  <a:pt x="8704" y="5358"/>
                  <a:pt x="8644" y="5311"/>
                </a:cubicBezTo>
                <a:cubicBezTo>
                  <a:pt x="8573" y="5251"/>
                  <a:pt x="8597" y="5120"/>
                  <a:pt x="8739" y="5156"/>
                </a:cubicBezTo>
                <a:cubicBezTo>
                  <a:pt x="8656" y="5001"/>
                  <a:pt x="8406" y="5049"/>
                  <a:pt x="8406" y="5239"/>
                </a:cubicBezTo>
                <a:cubicBezTo>
                  <a:pt x="8406" y="5263"/>
                  <a:pt x="8406" y="5275"/>
                  <a:pt x="8406" y="5299"/>
                </a:cubicBezTo>
                <a:cubicBezTo>
                  <a:pt x="8406" y="5299"/>
                  <a:pt x="8406" y="5299"/>
                  <a:pt x="8406" y="5311"/>
                </a:cubicBezTo>
                <a:cubicBezTo>
                  <a:pt x="8418" y="5358"/>
                  <a:pt x="8442" y="5394"/>
                  <a:pt x="8489" y="5430"/>
                </a:cubicBezTo>
                <a:cubicBezTo>
                  <a:pt x="8085" y="5501"/>
                  <a:pt x="7656" y="5477"/>
                  <a:pt x="7275" y="5334"/>
                </a:cubicBezTo>
                <a:cubicBezTo>
                  <a:pt x="8442" y="5608"/>
                  <a:pt x="8061" y="4453"/>
                  <a:pt x="8787" y="4441"/>
                </a:cubicBezTo>
                <a:lnTo>
                  <a:pt x="8704" y="4441"/>
                </a:lnTo>
                <a:cubicBezTo>
                  <a:pt x="8727" y="4441"/>
                  <a:pt x="8763" y="4441"/>
                  <a:pt x="8787" y="4441"/>
                </a:cubicBezTo>
                <a:cubicBezTo>
                  <a:pt x="8454" y="4346"/>
                  <a:pt x="8239" y="4346"/>
                  <a:pt x="8096" y="4418"/>
                </a:cubicBezTo>
                <a:cubicBezTo>
                  <a:pt x="7727" y="4596"/>
                  <a:pt x="7870" y="4977"/>
                  <a:pt x="7715" y="5108"/>
                </a:cubicBezTo>
                <a:cubicBezTo>
                  <a:pt x="7692" y="4882"/>
                  <a:pt x="7549" y="4822"/>
                  <a:pt x="7370" y="4906"/>
                </a:cubicBezTo>
                <a:cubicBezTo>
                  <a:pt x="7561" y="5049"/>
                  <a:pt x="7418" y="5239"/>
                  <a:pt x="7239" y="5227"/>
                </a:cubicBezTo>
                <a:cubicBezTo>
                  <a:pt x="6965" y="5227"/>
                  <a:pt x="6620" y="4930"/>
                  <a:pt x="6156" y="5239"/>
                </a:cubicBezTo>
                <a:cubicBezTo>
                  <a:pt x="6072" y="5251"/>
                  <a:pt x="5977" y="5275"/>
                  <a:pt x="5894" y="5299"/>
                </a:cubicBezTo>
                <a:cubicBezTo>
                  <a:pt x="5977" y="5263"/>
                  <a:pt x="6049" y="5203"/>
                  <a:pt x="6120" y="5156"/>
                </a:cubicBezTo>
                <a:cubicBezTo>
                  <a:pt x="6668" y="5049"/>
                  <a:pt x="6703" y="4596"/>
                  <a:pt x="6894" y="4394"/>
                </a:cubicBezTo>
                <a:cubicBezTo>
                  <a:pt x="7013" y="4263"/>
                  <a:pt x="7239" y="4298"/>
                  <a:pt x="7227" y="4537"/>
                </a:cubicBezTo>
                <a:cubicBezTo>
                  <a:pt x="7406" y="4465"/>
                  <a:pt x="7465" y="4334"/>
                  <a:pt x="7323" y="4144"/>
                </a:cubicBezTo>
                <a:cubicBezTo>
                  <a:pt x="7513" y="4132"/>
                  <a:pt x="7680" y="4501"/>
                  <a:pt x="8073" y="4370"/>
                </a:cubicBezTo>
                <a:cubicBezTo>
                  <a:pt x="8216" y="4310"/>
                  <a:pt x="8382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77" y="3275"/>
                  <a:pt x="6846" y="4298"/>
                </a:cubicBezTo>
                <a:lnTo>
                  <a:pt x="6846" y="4298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2" y="3429"/>
                  <a:pt x="7644" y="3477"/>
                  <a:pt x="7668" y="3513"/>
                </a:cubicBezTo>
                <a:lnTo>
                  <a:pt x="7680" y="3525"/>
                </a:lnTo>
                <a:cubicBezTo>
                  <a:pt x="7692" y="3536"/>
                  <a:pt x="7704" y="3560"/>
                  <a:pt x="7715" y="3572"/>
                </a:cubicBezTo>
                <a:cubicBezTo>
                  <a:pt x="7846" y="3703"/>
                  <a:pt x="8073" y="3572"/>
                  <a:pt x="8013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6" y="3263"/>
                  <a:pt x="7989" y="3203"/>
                  <a:pt x="8061" y="3203"/>
                </a:cubicBezTo>
                <a:cubicBezTo>
                  <a:pt x="8120" y="3203"/>
                  <a:pt x="8180" y="3227"/>
                  <a:pt x="8227" y="3275"/>
                </a:cubicBezTo>
                <a:cubicBezTo>
                  <a:pt x="8346" y="3382"/>
                  <a:pt x="8466" y="3644"/>
                  <a:pt x="8144" y="3775"/>
                </a:cubicBezTo>
                <a:cubicBezTo>
                  <a:pt x="8454" y="3941"/>
                  <a:pt x="8739" y="3572"/>
                  <a:pt x="8668" y="3263"/>
                </a:cubicBezTo>
                <a:cubicBezTo>
                  <a:pt x="8894" y="3310"/>
                  <a:pt x="8942" y="3167"/>
                  <a:pt x="9168" y="3358"/>
                </a:cubicBezTo>
                <a:cubicBezTo>
                  <a:pt x="8966" y="2786"/>
                  <a:pt x="8656" y="2929"/>
                  <a:pt x="8442" y="2834"/>
                </a:cubicBezTo>
                <a:lnTo>
                  <a:pt x="8442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89" y="2655"/>
                </a:cubicBezTo>
                <a:lnTo>
                  <a:pt x="8489" y="2655"/>
                </a:lnTo>
                <a:cubicBezTo>
                  <a:pt x="9216" y="2358"/>
                  <a:pt x="9049" y="1953"/>
                  <a:pt x="9335" y="1608"/>
                </a:cubicBezTo>
                <a:cubicBezTo>
                  <a:pt x="8989" y="1893"/>
                  <a:pt x="8585" y="1739"/>
                  <a:pt x="8299" y="2453"/>
                </a:cubicBezTo>
                <a:lnTo>
                  <a:pt x="8299" y="2453"/>
                </a:lnTo>
                <a:cubicBezTo>
                  <a:pt x="8394" y="2155"/>
                  <a:pt x="8680" y="1905"/>
                  <a:pt x="8335" y="1489"/>
                </a:cubicBezTo>
                <a:cubicBezTo>
                  <a:pt x="8311" y="1882"/>
                  <a:pt x="7954" y="2024"/>
                  <a:pt x="8108" y="2501"/>
                </a:cubicBezTo>
                <a:lnTo>
                  <a:pt x="8108" y="2501"/>
                </a:lnTo>
                <a:cubicBezTo>
                  <a:pt x="8013" y="2286"/>
                  <a:pt x="8156" y="1977"/>
                  <a:pt x="7584" y="1774"/>
                </a:cubicBezTo>
                <a:cubicBezTo>
                  <a:pt x="7775" y="2001"/>
                  <a:pt x="7632" y="2036"/>
                  <a:pt x="7680" y="2263"/>
                </a:cubicBezTo>
                <a:cubicBezTo>
                  <a:pt x="7382" y="2203"/>
                  <a:pt x="7001" y="2489"/>
                  <a:pt x="7180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5" y="2763"/>
                  <a:pt x="7739" y="2822"/>
                  <a:pt x="7739" y="2882"/>
                </a:cubicBezTo>
                <a:cubicBezTo>
                  <a:pt x="7739" y="2953"/>
                  <a:pt x="7680" y="3096"/>
                  <a:pt x="7596" y="3108"/>
                </a:cubicBezTo>
                <a:cubicBezTo>
                  <a:pt x="7501" y="3120"/>
                  <a:pt x="7430" y="3001"/>
                  <a:pt x="7561" y="2929"/>
                </a:cubicBezTo>
                <a:cubicBezTo>
                  <a:pt x="7370" y="2858"/>
                  <a:pt x="7227" y="3096"/>
                  <a:pt x="7382" y="3227"/>
                </a:cubicBezTo>
                <a:cubicBezTo>
                  <a:pt x="7394" y="3239"/>
                  <a:pt x="7406" y="3251"/>
                  <a:pt x="7418" y="3263"/>
                </a:cubicBezTo>
                <a:lnTo>
                  <a:pt x="7430" y="3275"/>
                </a:lnTo>
                <a:cubicBezTo>
                  <a:pt x="7465" y="3298"/>
                  <a:pt x="7525" y="3310"/>
                  <a:pt x="7573" y="3298"/>
                </a:cubicBezTo>
                <a:cubicBezTo>
                  <a:pt x="7334" y="3644"/>
                  <a:pt x="7013" y="3917"/>
                  <a:pt x="6644" y="4096"/>
                </a:cubicBezTo>
                <a:cubicBezTo>
                  <a:pt x="7668" y="3453"/>
                  <a:pt x="6572" y="2905"/>
                  <a:pt x="7084" y="2393"/>
                </a:cubicBezTo>
                <a:lnTo>
                  <a:pt x="7025" y="2441"/>
                </a:lnTo>
                <a:cubicBezTo>
                  <a:pt x="7049" y="2429"/>
                  <a:pt x="7061" y="2405"/>
                  <a:pt x="7084" y="2393"/>
                </a:cubicBezTo>
                <a:cubicBezTo>
                  <a:pt x="6787" y="2560"/>
                  <a:pt x="6632" y="2715"/>
                  <a:pt x="6584" y="2870"/>
                </a:cubicBezTo>
                <a:cubicBezTo>
                  <a:pt x="6453" y="3251"/>
                  <a:pt x="6811" y="3429"/>
                  <a:pt x="6799" y="3620"/>
                </a:cubicBezTo>
                <a:cubicBezTo>
                  <a:pt x="6620" y="3477"/>
                  <a:pt x="6477" y="3525"/>
                  <a:pt x="6406" y="3715"/>
                </a:cubicBezTo>
                <a:cubicBezTo>
                  <a:pt x="6644" y="3691"/>
                  <a:pt x="6680" y="3917"/>
                  <a:pt x="6549" y="4048"/>
                </a:cubicBezTo>
                <a:cubicBezTo>
                  <a:pt x="6346" y="4227"/>
                  <a:pt x="5894" y="4275"/>
                  <a:pt x="5799" y="4810"/>
                </a:cubicBezTo>
                <a:cubicBezTo>
                  <a:pt x="5739" y="4882"/>
                  <a:pt x="5691" y="4965"/>
                  <a:pt x="5644" y="5049"/>
                </a:cubicBezTo>
                <a:cubicBezTo>
                  <a:pt x="5668" y="4953"/>
                  <a:pt x="5691" y="4870"/>
                  <a:pt x="5703" y="4775"/>
                </a:cubicBezTo>
                <a:cubicBezTo>
                  <a:pt x="6013" y="4334"/>
                  <a:pt x="5727" y="3977"/>
                  <a:pt x="5715" y="3703"/>
                </a:cubicBezTo>
                <a:cubicBezTo>
                  <a:pt x="5703" y="3525"/>
                  <a:pt x="5894" y="3382"/>
                  <a:pt x="6049" y="3560"/>
                </a:cubicBezTo>
                <a:cubicBezTo>
                  <a:pt x="6120" y="3382"/>
                  <a:pt x="6072" y="3251"/>
                  <a:pt x="5834" y="3215"/>
                </a:cubicBezTo>
                <a:cubicBezTo>
                  <a:pt x="5965" y="3072"/>
                  <a:pt x="6346" y="3215"/>
                  <a:pt x="6525" y="2846"/>
                </a:cubicBezTo>
                <a:cubicBezTo>
                  <a:pt x="6596" y="2691"/>
                  <a:pt x="6596" y="2489"/>
                  <a:pt x="6513" y="2155"/>
                </a:cubicBezTo>
                <a:cubicBezTo>
                  <a:pt x="6501" y="2870"/>
                  <a:pt x="5334" y="2489"/>
                  <a:pt x="5620" y="3667"/>
                </a:cubicBezTo>
                <a:cubicBezTo>
                  <a:pt x="5477" y="3275"/>
                  <a:pt x="5441" y="2858"/>
                  <a:pt x="5525" y="2453"/>
                </a:cubicBezTo>
                <a:cubicBezTo>
                  <a:pt x="5549" y="2489"/>
                  <a:pt x="5584" y="2524"/>
                  <a:pt x="5644" y="2536"/>
                </a:cubicBezTo>
                <a:lnTo>
                  <a:pt x="5656" y="2536"/>
                </a:lnTo>
                <a:cubicBezTo>
                  <a:pt x="5668" y="2536"/>
                  <a:pt x="5691" y="2536"/>
                  <a:pt x="5703" y="2536"/>
                </a:cubicBezTo>
                <a:cubicBezTo>
                  <a:pt x="5870" y="2524"/>
                  <a:pt x="5941" y="2322"/>
                  <a:pt x="5822" y="2215"/>
                </a:cubicBezTo>
                <a:lnTo>
                  <a:pt x="5787" y="2203"/>
                </a:lnTo>
                <a:cubicBezTo>
                  <a:pt x="5834" y="2346"/>
                  <a:pt x="5691" y="2370"/>
                  <a:pt x="5644" y="2298"/>
                </a:cubicBezTo>
                <a:cubicBezTo>
                  <a:pt x="5584" y="2227"/>
                  <a:pt x="5644" y="2084"/>
                  <a:pt x="5691" y="2036"/>
                </a:cubicBezTo>
                <a:cubicBezTo>
                  <a:pt x="5739" y="1989"/>
                  <a:pt x="5799" y="1965"/>
                  <a:pt x="5858" y="1965"/>
                </a:cubicBezTo>
                <a:cubicBezTo>
                  <a:pt x="6025" y="1953"/>
                  <a:pt x="6287" y="2060"/>
                  <a:pt x="6156" y="2382"/>
                </a:cubicBezTo>
                <a:cubicBezTo>
                  <a:pt x="6501" y="2286"/>
                  <a:pt x="6441" y="1822"/>
                  <a:pt x="6180" y="1643"/>
                </a:cubicBezTo>
                <a:cubicBezTo>
                  <a:pt x="6370" y="1524"/>
                  <a:pt x="6299" y="1381"/>
                  <a:pt x="6596" y="1358"/>
                </a:cubicBezTo>
                <a:cubicBezTo>
                  <a:pt x="6037" y="1096"/>
                  <a:pt x="5930" y="1429"/>
                  <a:pt x="5703" y="1512"/>
                </a:cubicBezTo>
                <a:lnTo>
                  <a:pt x="5703" y="1512"/>
                </a:lnTo>
                <a:cubicBezTo>
                  <a:pt x="6156" y="1274"/>
                  <a:pt x="6001" y="929"/>
                  <a:pt x="6263" y="631"/>
                </a:cubicBezTo>
                <a:cubicBezTo>
                  <a:pt x="5727" y="679"/>
                  <a:pt x="5739" y="1060"/>
                  <a:pt x="5608" y="1346"/>
                </a:cubicBezTo>
                <a:lnTo>
                  <a:pt x="5608" y="1346"/>
                </a:lnTo>
                <a:cubicBezTo>
                  <a:pt x="5906" y="631"/>
                  <a:pt x="5513" y="453"/>
                  <a:pt x="5465" y="0"/>
                </a:cubicBezTo>
                <a:cubicBezTo>
                  <a:pt x="5429" y="453"/>
                  <a:pt x="5025" y="631"/>
                  <a:pt x="5334" y="1346"/>
                </a:cubicBezTo>
                <a:lnTo>
                  <a:pt x="5334" y="1346"/>
                </a:lnTo>
                <a:cubicBezTo>
                  <a:pt x="5203" y="1060"/>
                  <a:pt x="5215" y="679"/>
                  <a:pt x="4679" y="631"/>
                </a:cubicBezTo>
                <a:cubicBezTo>
                  <a:pt x="4941" y="929"/>
                  <a:pt x="4787" y="1286"/>
                  <a:pt x="5227" y="1512"/>
                </a:cubicBezTo>
                <a:lnTo>
                  <a:pt x="5227" y="1512"/>
                </a:lnTo>
                <a:cubicBezTo>
                  <a:pt x="5013" y="1429"/>
                  <a:pt x="4894" y="1096"/>
                  <a:pt x="4346" y="1358"/>
                </a:cubicBezTo>
                <a:cubicBezTo>
                  <a:pt x="4644" y="1381"/>
                  <a:pt x="4572" y="1524"/>
                  <a:pt x="4763" y="1643"/>
                </a:cubicBezTo>
                <a:cubicBezTo>
                  <a:pt x="4501" y="1822"/>
                  <a:pt x="4441" y="2286"/>
                  <a:pt x="4787" y="2382"/>
                </a:cubicBezTo>
                <a:cubicBezTo>
                  <a:pt x="4644" y="2060"/>
                  <a:pt x="4917" y="1953"/>
                  <a:pt x="5084" y="1965"/>
                </a:cubicBezTo>
                <a:cubicBezTo>
                  <a:pt x="5144" y="1965"/>
                  <a:pt x="5203" y="1989"/>
                  <a:pt x="5251" y="2036"/>
                </a:cubicBezTo>
                <a:cubicBezTo>
                  <a:pt x="5298" y="2084"/>
                  <a:pt x="5358" y="2227"/>
                  <a:pt x="5298" y="2298"/>
                </a:cubicBezTo>
                <a:cubicBezTo>
                  <a:pt x="5251" y="2370"/>
                  <a:pt x="5108" y="2346"/>
                  <a:pt x="5156" y="2203"/>
                </a:cubicBezTo>
                <a:cubicBezTo>
                  <a:pt x="4989" y="2286"/>
                  <a:pt x="5048" y="2524"/>
                  <a:pt x="5227" y="2536"/>
                </a:cubicBezTo>
                <a:cubicBezTo>
                  <a:pt x="5251" y="2536"/>
                  <a:pt x="5263" y="2536"/>
                  <a:pt x="5287" y="2536"/>
                </a:cubicBezTo>
                <a:lnTo>
                  <a:pt x="5298" y="2536"/>
                </a:lnTo>
                <a:cubicBezTo>
                  <a:pt x="5346" y="2524"/>
                  <a:pt x="5394" y="2489"/>
                  <a:pt x="5418" y="2453"/>
                </a:cubicBezTo>
                <a:cubicBezTo>
                  <a:pt x="5489" y="2858"/>
                  <a:pt x="5465" y="3275"/>
                  <a:pt x="5322" y="3667"/>
                </a:cubicBezTo>
                <a:cubicBezTo>
                  <a:pt x="5608" y="2489"/>
                  <a:pt x="4429" y="2870"/>
                  <a:pt x="4429" y="2155"/>
                </a:cubicBezTo>
                <a:cubicBezTo>
                  <a:pt x="4334" y="2489"/>
                  <a:pt x="4334" y="2703"/>
                  <a:pt x="4406" y="2846"/>
                </a:cubicBezTo>
                <a:cubicBezTo>
                  <a:pt x="4596" y="3215"/>
                  <a:pt x="4977" y="3072"/>
                  <a:pt x="5108" y="3215"/>
                </a:cubicBezTo>
                <a:cubicBezTo>
                  <a:pt x="4870" y="3251"/>
                  <a:pt x="4810" y="3382"/>
                  <a:pt x="4894" y="3560"/>
                </a:cubicBezTo>
                <a:cubicBezTo>
                  <a:pt x="5037" y="3382"/>
                  <a:pt x="5227" y="3525"/>
                  <a:pt x="5227" y="3703"/>
                </a:cubicBezTo>
                <a:cubicBezTo>
                  <a:pt x="5215" y="3977"/>
                  <a:pt x="4929" y="4322"/>
                  <a:pt x="5239" y="4775"/>
                </a:cubicBezTo>
                <a:cubicBezTo>
                  <a:pt x="5239" y="4870"/>
                  <a:pt x="5263" y="4953"/>
                  <a:pt x="5298" y="5049"/>
                </a:cubicBezTo>
                <a:cubicBezTo>
                  <a:pt x="5251" y="4965"/>
                  <a:pt x="5203" y="4882"/>
                  <a:pt x="5144" y="4810"/>
                </a:cubicBezTo>
                <a:cubicBezTo>
                  <a:pt x="5048" y="4275"/>
                  <a:pt x="4596" y="4239"/>
                  <a:pt x="4394" y="4048"/>
                </a:cubicBezTo>
                <a:cubicBezTo>
                  <a:pt x="4263" y="3929"/>
                  <a:pt x="4286" y="3691"/>
                  <a:pt x="4525" y="3715"/>
                </a:cubicBezTo>
                <a:cubicBezTo>
                  <a:pt x="4453" y="3525"/>
                  <a:pt x="4322" y="3477"/>
                  <a:pt x="4132" y="3620"/>
                </a:cubicBezTo>
                <a:cubicBezTo>
                  <a:pt x="4120" y="3429"/>
                  <a:pt x="4489" y="3251"/>
                  <a:pt x="4358" y="2870"/>
                </a:cubicBezTo>
                <a:cubicBezTo>
                  <a:pt x="4310" y="2715"/>
                  <a:pt x="4155" y="2560"/>
                  <a:pt x="3858" y="2393"/>
                </a:cubicBezTo>
                <a:lnTo>
                  <a:pt x="3858" y="2393"/>
                </a:lnTo>
                <a:cubicBezTo>
                  <a:pt x="4358" y="2905"/>
                  <a:pt x="3263" y="3453"/>
                  <a:pt x="4298" y="4096"/>
                </a:cubicBezTo>
                <a:cubicBezTo>
                  <a:pt x="3929" y="3917"/>
                  <a:pt x="3608" y="3644"/>
                  <a:pt x="3382" y="3298"/>
                </a:cubicBezTo>
                <a:cubicBezTo>
                  <a:pt x="3429" y="3310"/>
                  <a:pt x="3477" y="3298"/>
                  <a:pt x="3524" y="3275"/>
                </a:cubicBezTo>
                <a:lnTo>
                  <a:pt x="3536" y="3263"/>
                </a:lnTo>
                <a:cubicBezTo>
                  <a:pt x="3548" y="3251"/>
                  <a:pt x="3560" y="3239"/>
                  <a:pt x="3572" y="3227"/>
                </a:cubicBezTo>
                <a:cubicBezTo>
                  <a:pt x="3715" y="3096"/>
                  <a:pt x="3572" y="2870"/>
                  <a:pt x="3393" y="2929"/>
                </a:cubicBezTo>
                <a:cubicBezTo>
                  <a:pt x="3524" y="3001"/>
                  <a:pt x="3453" y="3120"/>
                  <a:pt x="3358" y="3108"/>
                </a:cubicBezTo>
                <a:cubicBezTo>
                  <a:pt x="3274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6" y="2715"/>
                </a:cubicBezTo>
                <a:cubicBezTo>
                  <a:pt x="3393" y="2596"/>
                  <a:pt x="3644" y="2477"/>
                  <a:pt x="3774" y="2798"/>
                </a:cubicBezTo>
                <a:cubicBezTo>
                  <a:pt x="3953" y="2489"/>
                  <a:pt x="3584" y="2203"/>
                  <a:pt x="3274" y="2263"/>
                </a:cubicBezTo>
                <a:cubicBezTo>
                  <a:pt x="3322" y="2036"/>
                  <a:pt x="3179" y="2001"/>
                  <a:pt x="3370" y="1774"/>
                </a:cubicBezTo>
                <a:cubicBezTo>
                  <a:pt x="2798" y="1977"/>
                  <a:pt x="2941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3" y="1882"/>
                  <a:pt x="2620" y="1489"/>
                </a:cubicBezTo>
                <a:cubicBezTo>
                  <a:pt x="2262" y="1905"/>
                  <a:pt x="2548" y="2167"/>
                  <a:pt x="2655" y="2453"/>
                </a:cubicBezTo>
                <a:lnTo>
                  <a:pt x="2655" y="2453"/>
                </a:lnTo>
                <a:cubicBezTo>
                  <a:pt x="2358" y="1739"/>
                  <a:pt x="1965" y="1893"/>
                  <a:pt x="1619" y="1608"/>
                </a:cubicBezTo>
                <a:cubicBezTo>
                  <a:pt x="1905" y="1953"/>
                  <a:pt x="1739" y="2358"/>
                  <a:pt x="2465" y="2655"/>
                </a:cubicBezTo>
                <a:lnTo>
                  <a:pt x="2465" y="2655"/>
                </a:lnTo>
                <a:cubicBezTo>
                  <a:pt x="2167" y="2548"/>
                  <a:pt x="1905" y="2263"/>
                  <a:pt x="1500" y="2608"/>
                </a:cubicBezTo>
                <a:cubicBezTo>
                  <a:pt x="1893" y="2632"/>
                  <a:pt x="2036" y="2989"/>
                  <a:pt x="2512" y="2834"/>
                </a:cubicBezTo>
                <a:lnTo>
                  <a:pt x="2512" y="2834"/>
                </a:lnTo>
                <a:cubicBezTo>
                  <a:pt x="2298" y="2929"/>
                  <a:pt x="1989" y="2786"/>
                  <a:pt x="1786" y="3358"/>
                </a:cubicBezTo>
                <a:cubicBezTo>
                  <a:pt x="2012" y="3167"/>
                  <a:pt x="2048" y="3310"/>
                  <a:pt x="2274" y="3263"/>
                </a:cubicBezTo>
                <a:cubicBezTo>
                  <a:pt x="2215" y="3560"/>
                  <a:pt x="2501" y="3941"/>
                  <a:pt x="2810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4" y="3227"/>
                  <a:pt x="2834" y="3203"/>
                  <a:pt x="2893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32" y="3441"/>
                  <a:pt x="3012" y="3513"/>
                  <a:pt x="2941" y="3382"/>
                </a:cubicBezTo>
                <a:cubicBezTo>
                  <a:pt x="2870" y="3572"/>
                  <a:pt x="3096" y="3703"/>
                  <a:pt x="3239" y="3572"/>
                </a:cubicBezTo>
                <a:cubicBezTo>
                  <a:pt x="3251" y="3560"/>
                  <a:pt x="3263" y="3536"/>
                  <a:pt x="3274" y="3525"/>
                </a:cubicBezTo>
                <a:lnTo>
                  <a:pt x="3274" y="3513"/>
                </a:lnTo>
                <a:cubicBezTo>
                  <a:pt x="3298" y="3477"/>
                  <a:pt x="3310" y="3429"/>
                  <a:pt x="3298" y="3382"/>
                </a:cubicBezTo>
                <a:cubicBezTo>
                  <a:pt x="3644" y="3608"/>
                  <a:pt x="3917" y="3929"/>
                  <a:pt x="4096" y="4298"/>
                </a:cubicBezTo>
                <a:lnTo>
                  <a:pt x="4096" y="4298"/>
                </a:lnTo>
                <a:cubicBezTo>
                  <a:pt x="3465" y="3275"/>
                  <a:pt x="2905" y="4370"/>
                  <a:pt x="2393" y="3870"/>
                </a:cubicBezTo>
                <a:lnTo>
                  <a:pt x="2393" y="3870"/>
                </a:lnTo>
                <a:cubicBezTo>
                  <a:pt x="2560" y="4168"/>
                  <a:pt x="2715" y="4310"/>
                  <a:pt x="2870" y="4370"/>
                </a:cubicBezTo>
                <a:cubicBezTo>
                  <a:pt x="3263" y="4501"/>
                  <a:pt x="3429" y="4132"/>
                  <a:pt x="3620" y="4144"/>
                </a:cubicBezTo>
                <a:cubicBezTo>
                  <a:pt x="3477" y="4334"/>
                  <a:pt x="3536" y="4465"/>
                  <a:pt x="3715" y="4537"/>
                </a:cubicBezTo>
                <a:cubicBezTo>
                  <a:pt x="3703" y="4298"/>
                  <a:pt x="3929" y="4275"/>
                  <a:pt x="4048" y="4406"/>
                </a:cubicBezTo>
                <a:cubicBezTo>
                  <a:pt x="4239" y="4608"/>
                  <a:pt x="4275" y="5049"/>
                  <a:pt x="4822" y="5156"/>
                </a:cubicBezTo>
                <a:cubicBezTo>
                  <a:pt x="4894" y="5215"/>
                  <a:pt x="4965" y="5263"/>
                  <a:pt x="5048" y="5299"/>
                </a:cubicBezTo>
                <a:cubicBezTo>
                  <a:pt x="4965" y="5275"/>
                  <a:pt x="4870" y="5251"/>
                  <a:pt x="4787" y="5239"/>
                </a:cubicBezTo>
                <a:cubicBezTo>
                  <a:pt x="4334" y="4930"/>
                  <a:pt x="3977" y="5227"/>
                  <a:pt x="3703" y="5239"/>
                </a:cubicBezTo>
                <a:cubicBezTo>
                  <a:pt x="3524" y="5239"/>
                  <a:pt x="3393" y="5060"/>
                  <a:pt x="3572" y="4906"/>
                </a:cubicBezTo>
                <a:cubicBezTo>
                  <a:pt x="3393" y="4822"/>
                  <a:pt x="3251" y="4882"/>
                  <a:pt x="3227" y="5108"/>
                </a:cubicBezTo>
                <a:cubicBezTo>
                  <a:pt x="3072" y="4977"/>
                  <a:pt x="3227" y="4608"/>
                  <a:pt x="2846" y="4418"/>
                </a:cubicBezTo>
                <a:cubicBezTo>
                  <a:pt x="2703" y="4346"/>
                  <a:pt x="2489" y="4346"/>
                  <a:pt x="2155" y="4441"/>
                </a:cubicBezTo>
                <a:cubicBezTo>
                  <a:pt x="2179" y="4441"/>
                  <a:pt x="2215" y="4441"/>
                  <a:pt x="2239" y="4441"/>
                </a:cubicBezTo>
                <a:lnTo>
                  <a:pt x="2155" y="4441"/>
                </a:lnTo>
                <a:cubicBezTo>
                  <a:pt x="2882" y="4453"/>
                  <a:pt x="2501" y="5608"/>
                  <a:pt x="3667" y="5334"/>
                </a:cubicBezTo>
                <a:lnTo>
                  <a:pt x="3667" y="5334"/>
                </a:lnTo>
                <a:cubicBezTo>
                  <a:pt x="3274" y="5477"/>
                  <a:pt x="2858" y="5501"/>
                  <a:pt x="2453" y="5430"/>
                </a:cubicBezTo>
                <a:cubicBezTo>
                  <a:pt x="2489" y="5394"/>
                  <a:pt x="2524" y="5358"/>
                  <a:pt x="2536" y="5311"/>
                </a:cubicBezTo>
                <a:lnTo>
                  <a:pt x="2536" y="5299"/>
                </a:lnTo>
                <a:cubicBezTo>
                  <a:pt x="2536" y="5275"/>
                  <a:pt x="2536" y="5263"/>
                  <a:pt x="2536" y="5239"/>
                </a:cubicBezTo>
                <a:cubicBezTo>
                  <a:pt x="2524" y="5060"/>
                  <a:pt x="2274" y="5001"/>
                  <a:pt x="2191" y="5168"/>
                </a:cubicBezTo>
                <a:cubicBezTo>
                  <a:pt x="2346" y="5120"/>
                  <a:pt x="2370" y="5263"/>
                  <a:pt x="2298" y="5311"/>
                </a:cubicBezTo>
                <a:cubicBezTo>
                  <a:pt x="2227" y="5370"/>
                  <a:pt x="2084" y="5311"/>
                  <a:pt x="2036" y="5263"/>
                </a:cubicBezTo>
                <a:cubicBezTo>
                  <a:pt x="1989" y="5215"/>
                  <a:pt x="1965" y="5156"/>
                  <a:pt x="1965" y="5096"/>
                </a:cubicBezTo>
                <a:cubicBezTo>
                  <a:pt x="1953" y="4930"/>
                  <a:pt x="2060" y="4668"/>
                  <a:pt x="2381" y="4799"/>
                </a:cubicBezTo>
                <a:cubicBezTo>
                  <a:pt x="2286" y="4453"/>
                  <a:pt x="1810" y="4513"/>
                  <a:pt x="1643" y="4775"/>
                </a:cubicBezTo>
                <a:cubicBezTo>
                  <a:pt x="1512" y="4584"/>
                  <a:pt x="1381" y="4656"/>
                  <a:pt x="1358" y="4358"/>
                </a:cubicBezTo>
                <a:cubicBezTo>
                  <a:pt x="1096" y="4906"/>
                  <a:pt x="1417" y="5025"/>
                  <a:pt x="1512" y="5239"/>
                </a:cubicBezTo>
                <a:lnTo>
                  <a:pt x="1512" y="5239"/>
                </a:lnTo>
                <a:cubicBezTo>
                  <a:pt x="1274" y="4799"/>
                  <a:pt x="917" y="4941"/>
                  <a:pt x="631" y="4679"/>
                </a:cubicBezTo>
                <a:cubicBezTo>
                  <a:pt x="667" y="5227"/>
                  <a:pt x="1060" y="5215"/>
                  <a:pt x="1346" y="5346"/>
                </a:cubicBezTo>
                <a:lnTo>
                  <a:pt x="1346" y="5346"/>
                </a:lnTo>
                <a:cubicBezTo>
                  <a:pt x="631" y="5049"/>
                  <a:pt x="453" y="5441"/>
                  <a:pt x="0" y="5477"/>
                </a:cubicBezTo>
                <a:cubicBezTo>
                  <a:pt x="453" y="5513"/>
                  <a:pt x="631" y="5930"/>
                  <a:pt x="1346" y="5620"/>
                </a:cubicBezTo>
                <a:lnTo>
                  <a:pt x="1346" y="5620"/>
                </a:lnTo>
                <a:cubicBezTo>
                  <a:pt x="1060" y="5751"/>
                  <a:pt x="667" y="5727"/>
                  <a:pt x="631" y="6275"/>
                </a:cubicBezTo>
                <a:cubicBezTo>
                  <a:pt x="929" y="6013"/>
                  <a:pt x="1274" y="6168"/>
                  <a:pt x="1512" y="5715"/>
                </a:cubicBezTo>
                <a:lnTo>
                  <a:pt x="1512" y="5715"/>
                </a:lnTo>
                <a:cubicBezTo>
                  <a:pt x="1429" y="5930"/>
                  <a:pt x="1096" y="6049"/>
                  <a:pt x="1358" y="6596"/>
                </a:cubicBezTo>
                <a:cubicBezTo>
                  <a:pt x="1369" y="6287"/>
                  <a:pt x="1512" y="6358"/>
                  <a:pt x="1631" y="6168"/>
                </a:cubicBezTo>
                <a:close/>
                <a:moveTo>
                  <a:pt x="7287" y="5299"/>
                </a:moveTo>
                <a:close/>
                <a:moveTo>
                  <a:pt x="6751" y="5132"/>
                </a:moveTo>
                <a:cubicBezTo>
                  <a:pt x="6953" y="5180"/>
                  <a:pt x="7132" y="5334"/>
                  <a:pt x="7489" y="5406"/>
                </a:cubicBezTo>
                <a:cubicBezTo>
                  <a:pt x="7573" y="5418"/>
                  <a:pt x="7680" y="5441"/>
                  <a:pt x="7787" y="5453"/>
                </a:cubicBezTo>
                <a:cubicBezTo>
                  <a:pt x="7668" y="5465"/>
                  <a:pt x="7573" y="5477"/>
                  <a:pt x="7489" y="5501"/>
                </a:cubicBezTo>
                <a:cubicBezTo>
                  <a:pt x="7132" y="5572"/>
                  <a:pt x="6953" y="5727"/>
                  <a:pt x="6751" y="5775"/>
                </a:cubicBezTo>
                <a:cubicBezTo>
                  <a:pt x="6608" y="5799"/>
                  <a:pt x="6453" y="5775"/>
                  <a:pt x="6322" y="5703"/>
                </a:cubicBezTo>
                <a:cubicBezTo>
                  <a:pt x="6549" y="5715"/>
                  <a:pt x="6763" y="5620"/>
                  <a:pt x="6918" y="5453"/>
                </a:cubicBezTo>
                <a:cubicBezTo>
                  <a:pt x="6763" y="5287"/>
                  <a:pt x="6549" y="5191"/>
                  <a:pt x="6322" y="5203"/>
                </a:cubicBezTo>
                <a:cubicBezTo>
                  <a:pt x="6453" y="5120"/>
                  <a:pt x="6608" y="5096"/>
                  <a:pt x="6763" y="5132"/>
                </a:cubicBezTo>
                <a:close/>
                <a:moveTo>
                  <a:pt x="6870" y="6632"/>
                </a:moveTo>
                <a:close/>
                <a:moveTo>
                  <a:pt x="6644" y="4060"/>
                </a:moveTo>
                <a:close/>
                <a:moveTo>
                  <a:pt x="6156" y="4322"/>
                </a:moveTo>
                <a:cubicBezTo>
                  <a:pt x="6322" y="4215"/>
                  <a:pt x="6561" y="4191"/>
                  <a:pt x="6858" y="3989"/>
                </a:cubicBezTo>
                <a:cubicBezTo>
                  <a:pt x="6942" y="3941"/>
                  <a:pt x="7025" y="3882"/>
                  <a:pt x="7108" y="3810"/>
                </a:cubicBezTo>
                <a:cubicBezTo>
                  <a:pt x="7037" y="3906"/>
                  <a:pt x="6977" y="3989"/>
                  <a:pt x="6930" y="4060"/>
                </a:cubicBezTo>
                <a:cubicBezTo>
                  <a:pt x="6727" y="4358"/>
                  <a:pt x="6703" y="4596"/>
                  <a:pt x="6608" y="4763"/>
                </a:cubicBezTo>
                <a:cubicBezTo>
                  <a:pt x="6525" y="4894"/>
                  <a:pt x="6394" y="4989"/>
                  <a:pt x="6251" y="5025"/>
                </a:cubicBezTo>
                <a:cubicBezTo>
                  <a:pt x="6418" y="4870"/>
                  <a:pt x="6501" y="4656"/>
                  <a:pt x="6489" y="4429"/>
                </a:cubicBezTo>
                <a:cubicBezTo>
                  <a:pt x="6275" y="4429"/>
                  <a:pt x="6049" y="4513"/>
                  <a:pt x="5894" y="4679"/>
                </a:cubicBezTo>
                <a:cubicBezTo>
                  <a:pt x="5941" y="4525"/>
                  <a:pt x="6037" y="4406"/>
                  <a:pt x="6156" y="4322"/>
                </a:cubicBezTo>
                <a:close/>
                <a:moveTo>
                  <a:pt x="6489" y="6477"/>
                </a:moveTo>
                <a:cubicBezTo>
                  <a:pt x="6501" y="6251"/>
                  <a:pt x="6418" y="6037"/>
                  <a:pt x="6251" y="5882"/>
                </a:cubicBezTo>
                <a:cubicBezTo>
                  <a:pt x="6394" y="5918"/>
                  <a:pt x="6525" y="6013"/>
                  <a:pt x="6608" y="6144"/>
                </a:cubicBezTo>
                <a:cubicBezTo>
                  <a:pt x="6703" y="6311"/>
                  <a:pt x="6727" y="6549"/>
                  <a:pt x="6930" y="6846"/>
                </a:cubicBezTo>
                <a:cubicBezTo>
                  <a:pt x="6977" y="6930"/>
                  <a:pt x="7037" y="7013"/>
                  <a:pt x="7108" y="7096"/>
                </a:cubicBezTo>
                <a:cubicBezTo>
                  <a:pt x="7025" y="7037"/>
                  <a:pt x="6942" y="6977"/>
                  <a:pt x="6858" y="6918"/>
                </a:cubicBezTo>
                <a:cubicBezTo>
                  <a:pt x="6561" y="6727"/>
                  <a:pt x="6322" y="6692"/>
                  <a:pt x="6156" y="6596"/>
                </a:cubicBezTo>
                <a:cubicBezTo>
                  <a:pt x="6025" y="6513"/>
                  <a:pt x="5930" y="6382"/>
                  <a:pt x="5894" y="6239"/>
                </a:cubicBezTo>
                <a:cubicBezTo>
                  <a:pt x="6049" y="6406"/>
                  <a:pt x="6275" y="6489"/>
                  <a:pt x="6501" y="6477"/>
                </a:cubicBezTo>
                <a:close/>
                <a:moveTo>
                  <a:pt x="5620" y="7275"/>
                </a:moveTo>
                <a:close/>
                <a:moveTo>
                  <a:pt x="5215" y="4596"/>
                </a:moveTo>
                <a:cubicBezTo>
                  <a:pt x="5144" y="4465"/>
                  <a:pt x="5120" y="4310"/>
                  <a:pt x="5156" y="4156"/>
                </a:cubicBezTo>
                <a:cubicBezTo>
                  <a:pt x="5203" y="3965"/>
                  <a:pt x="5346" y="3787"/>
                  <a:pt x="5418" y="3429"/>
                </a:cubicBezTo>
                <a:cubicBezTo>
                  <a:pt x="5441" y="3346"/>
                  <a:pt x="5453" y="3239"/>
                  <a:pt x="5465" y="3132"/>
                </a:cubicBezTo>
                <a:cubicBezTo>
                  <a:pt x="5477" y="3239"/>
                  <a:pt x="5501" y="3334"/>
                  <a:pt x="5513" y="3429"/>
                </a:cubicBezTo>
                <a:cubicBezTo>
                  <a:pt x="5596" y="3787"/>
                  <a:pt x="5739" y="3965"/>
                  <a:pt x="5787" y="4156"/>
                </a:cubicBezTo>
                <a:cubicBezTo>
                  <a:pt x="5822" y="4310"/>
                  <a:pt x="5799" y="4465"/>
                  <a:pt x="5727" y="4596"/>
                </a:cubicBezTo>
                <a:cubicBezTo>
                  <a:pt x="5941" y="4370"/>
                  <a:pt x="5775" y="4001"/>
                  <a:pt x="5465" y="4001"/>
                </a:cubicBezTo>
                <a:cubicBezTo>
                  <a:pt x="5156" y="4001"/>
                  <a:pt x="5001" y="4370"/>
                  <a:pt x="5215" y="4596"/>
                </a:cubicBezTo>
                <a:close/>
                <a:moveTo>
                  <a:pt x="5465" y="6894"/>
                </a:moveTo>
                <a:cubicBezTo>
                  <a:pt x="5632" y="6739"/>
                  <a:pt x="5727" y="6525"/>
                  <a:pt x="5727" y="6299"/>
                </a:cubicBezTo>
                <a:cubicBezTo>
                  <a:pt x="5799" y="6430"/>
                  <a:pt x="5822" y="6584"/>
                  <a:pt x="5787" y="6739"/>
                </a:cubicBezTo>
                <a:cubicBezTo>
                  <a:pt x="5739" y="6930"/>
                  <a:pt x="5596" y="7108"/>
                  <a:pt x="5513" y="7466"/>
                </a:cubicBezTo>
                <a:cubicBezTo>
                  <a:pt x="5501" y="7561"/>
                  <a:pt x="5477" y="7656"/>
                  <a:pt x="5465" y="7763"/>
                </a:cubicBezTo>
                <a:cubicBezTo>
                  <a:pt x="5453" y="7644"/>
                  <a:pt x="5441" y="7549"/>
                  <a:pt x="5418" y="7466"/>
                </a:cubicBezTo>
                <a:cubicBezTo>
                  <a:pt x="5346" y="7108"/>
                  <a:pt x="5203" y="6930"/>
                  <a:pt x="5156" y="6739"/>
                </a:cubicBezTo>
                <a:cubicBezTo>
                  <a:pt x="5120" y="6584"/>
                  <a:pt x="5144" y="6430"/>
                  <a:pt x="5215" y="6299"/>
                </a:cubicBezTo>
                <a:cubicBezTo>
                  <a:pt x="5203" y="6525"/>
                  <a:pt x="5298" y="6751"/>
                  <a:pt x="5477" y="6906"/>
                </a:cubicBezTo>
                <a:close/>
                <a:moveTo>
                  <a:pt x="4286" y="6846"/>
                </a:moveTo>
                <a:close/>
                <a:moveTo>
                  <a:pt x="4286" y="4048"/>
                </a:moveTo>
                <a:close/>
                <a:moveTo>
                  <a:pt x="4441" y="4418"/>
                </a:moveTo>
                <a:cubicBezTo>
                  <a:pt x="4429" y="4644"/>
                  <a:pt x="4513" y="4870"/>
                  <a:pt x="4679" y="5013"/>
                </a:cubicBezTo>
                <a:cubicBezTo>
                  <a:pt x="4536" y="4977"/>
                  <a:pt x="4406" y="4882"/>
                  <a:pt x="4334" y="4751"/>
                </a:cubicBezTo>
                <a:cubicBezTo>
                  <a:pt x="4227" y="4584"/>
                  <a:pt x="4203" y="4358"/>
                  <a:pt x="4001" y="4048"/>
                </a:cubicBezTo>
                <a:cubicBezTo>
                  <a:pt x="3953" y="3977"/>
                  <a:pt x="3894" y="3894"/>
                  <a:pt x="3822" y="3798"/>
                </a:cubicBezTo>
                <a:cubicBezTo>
                  <a:pt x="3905" y="3870"/>
                  <a:pt x="3989" y="3929"/>
                  <a:pt x="4072" y="3977"/>
                </a:cubicBezTo>
                <a:cubicBezTo>
                  <a:pt x="4370" y="4179"/>
                  <a:pt x="4608" y="4203"/>
                  <a:pt x="4775" y="4310"/>
                </a:cubicBezTo>
                <a:cubicBezTo>
                  <a:pt x="4906" y="4394"/>
                  <a:pt x="5001" y="4513"/>
                  <a:pt x="5037" y="4656"/>
                </a:cubicBezTo>
                <a:cubicBezTo>
                  <a:pt x="4882" y="4501"/>
                  <a:pt x="4667" y="4418"/>
                  <a:pt x="4453" y="4429"/>
                </a:cubicBezTo>
                <a:close/>
                <a:moveTo>
                  <a:pt x="5037" y="6227"/>
                </a:moveTo>
                <a:cubicBezTo>
                  <a:pt x="4989" y="6370"/>
                  <a:pt x="4894" y="6501"/>
                  <a:pt x="4775" y="6584"/>
                </a:cubicBezTo>
                <a:cubicBezTo>
                  <a:pt x="4608" y="6680"/>
                  <a:pt x="4370" y="6704"/>
                  <a:pt x="4072" y="6906"/>
                </a:cubicBezTo>
                <a:cubicBezTo>
                  <a:pt x="3977" y="6965"/>
                  <a:pt x="3894" y="7025"/>
                  <a:pt x="3822" y="7085"/>
                </a:cubicBezTo>
                <a:cubicBezTo>
                  <a:pt x="3882" y="7001"/>
                  <a:pt x="3953" y="6918"/>
                  <a:pt x="4001" y="6835"/>
                </a:cubicBezTo>
                <a:cubicBezTo>
                  <a:pt x="4191" y="6537"/>
                  <a:pt x="4215" y="6299"/>
                  <a:pt x="4322" y="6132"/>
                </a:cubicBezTo>
                <a:cubicBezTo>
                  <a:pt x="4406" y="6001"/>
                  <a:pt x="4525" y="5906"/>
                  <a:pt x="4679" y="5870"/>
                </a:cubicBezTo>
                <a:cubicBezTo>
                  <a:pt x="4513" y="6025"/>
                  <a:pt x="4417" y="6239"/>
                  <a:pt x="4429" y="6465"/>
                </a:cubicBezTo>
                <a:cubicBezTo>
                  <a:pt x="4667" y="6489"/>
                  <a:pt x="4894" y="6406"/>
                  <a:pt x="5048" y="6239"/>
                </a:cubicBezTo>
                <a:close/>
                <a:moveTo>
                  <a:pt x="3632" y="5596"/>
                </a:moveTo>
                <a:close/>
                <a:moveTo>
                  <a:pt x="3441" y="5394"/>
                </a:moveTo>
                <a:cubicBezTo>
                  <a:pt x="3798" y="5322"/>
                  <a:pt x="3977" y="5180"/>
                  <a:pt x="4167" y="5132"/>
                </a:cubicBezTo>
                <a:cubicBezTo>
                  <a:pt x="4322" y="5096"/>
                  <a:pt x="4477" y="5120"/>
                  <a:pt x="4608" y="5191"/>
                </a:cubicBezTo>
                <a:cubicBezTo>
                  <a:pt x="4382" y="5180"/>
                  <a:pt x="4155" y="5275"/>
                  <a:pt x="4013" y="5441"/>
                </a:cubicBezTo>
                <a:cubicBezTo>
                  <a:pt x="4155" y="5620"/>
                  <a:pt x="4382" y="5703"/>
                  <a:pt x="4608" y="5703"/>
                </a:cubicBezTo>
                <a:cubicBezTo>
                  <a:pt x="4477" y="5775"/>
                  <a:pt x="4322" y="5799"/>
                  <a:pt x="4167" y="5763"/>
                </a:cubicBezTo>
                <a:cubicBezTo>
                  <a:pt x="3977" y="5715"/>
                  <a:pt x="3798" y="5572"/>
                  <a:pt x="3441" y="5489"/>
                </a:cubicBezTo>
                <a:cubicBezTo>
                  <a:pt x="3346" y="5477"/>
                  <a:pt x="3239" y="5453"/>
                  <a:pt x="3143" y="5441"/>
                </a:cubicBezTo>
                <a:cubicBezTo>
                  <a:pt x="3263" y="5441"/>
                  <a:pt x="3370" y="5430"/>
                  <a:pt x="3465" y="540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1" name="Google Shape;5671;p26"/>
          <p:cNvSpPr/>
          <p:nvPr/>
        </p:nvSpPr>
        <p:spPr>
          <a:xfrm rot="5400000">
            <a:off x="48152" y="2224178"/>
            <a:ext cx="742925" cy="743741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32" y="6168"/>
                </a:moveTo>
                <a:cubicBezTo>
                  <a:pt x="1799" y="6418"/>
                  <a:pt x="2275" y="6477"/>
                  <a:pt x="2370" y="6144"/>
                </a:cubicBezTo>
                <a:cubicBezTo>
                  <a:pt x="2049" y="6275"/>
                  <a:pt x="1941" y="6013"/>
                  <a:pt x="1953" y="5846"/>
                </a:cubicBezTo>
                <a:cubicBezTo>
                  <a:pt x="1953" y="5775"/>
                  <a:pt x="1977" y="5715"/>
                  <a:pt x="2025" y="5680"/>
                </a:cubicBezTo>
                <a:cubicBezTo>
                  <a:pt x="2072" y="5620"/>
                  <a:pt x="2215" y="5572"/>
                  <a:pt x="2287" y="5620"/>
                </a:cubicBezTo>
                <a:cubicBezTo>
                  <a:pt x="2346" y="5680"/>
                  <a:pt x="2334" y="5811"/>
                  <a:pt x="2180" y="5775"/>
                </a:cubicBezTo>
                <a:cubicBezTo>
                  <a:pt x="2263" y="5942"/>
                  <a:pt x="2513" y="5882"/>
                  <a:pt x="2525" y="5692"/>
                </a:cubicBezTo>
                <a:cubicBezTo>
                  <a:pt x="2525" y="5680"/>
                  <a:pt x="2525" y="5656"/>
                  <a:pt x="2525" y="5632"/>
                </a:cubicBezTo>
                <a:cubicBezTo>
                  <a:pt x="2525" y="5632"/>
                  <a:pt x="2525" y="5632"/>
                  <a:pt x="2525" y="5620"/>
                </a:cubicBezTo>
                <a:cubicBezTo>
                  <a:pt x="2513" y="5572"/>
                  <a:pt x="2477" y="5537"/>
                  <a:pt x="2441" y="5513"/>
                </a:cubicBezTo>
                <a:cubicBezTo>
                  <a:pt x="2846" y="5430"/>
                  <a:pt x="3263" y="5465"/>
                  <a:pt x="3656" y="5596"/>
                </a:cubicBezTo>
                <a:cubicBezTo>
                  <a:pt x="2477" y="5322"/>
                  <a:pt x="2858" y="6489"/>
                  <a:pt x="2144" y="6489"/>
                </a:cubicBezTo>
                <a:lnTo>
                  <a:pt x="2215" y="6489"/>
                </a:lnTo>
                <a:cubicBezTo>
                  <a:pt x="2191" y="6489"/>
                  <a:pt x="2168" y="6489"/>
                  <a:pt x="2144" y="6489"/>
                </a:cubicBezTo>
                <a:cubicBezTo>
                  <a:pt x="2477" y="6584"/>
                  <a:pt x="2691" y="6584"/>
                  <a:pt x="2834" y="6513"/>
                </a:cubicBezTo>
                <a:cubicBezTo>
                  <a:pt x="3203" y="6334"/>
                  <a:pt x="3061" y="5953"/>
                  <a:pt x="3203" y="5822"/>
                </a:cubicBezTo>
                <a:cubicBezTo>
                  <a:pt x="3239" y="6049"/>
                  <a:pt x="3370" y="6108"/>
                  <a:pt x="3549" y="6037"/>
                </a:cubicBezTo>
                <a:cubicBezTo>
                  <a:pt x="3370" y="5882"/>
                  <a:pt x="3513" y="5692"/>
                  <a:pt x="3692" y="5703"/>
                </a:cubicBezTo>
                <a:cubicBezTo>
                  <a:pt x="3965" y="5715"/>
                  <a:pt x="4311" y="6001"/>
                  <a:pt x="4763" y="5692"/>
                </a:cubicBezTo>
                <a:cubicBezTo>
                  <a:pt x="4858" y="5680"/>
                  <a:pt x="4942" y="5656"/>
                  <a:pt x="5037" y="5632"/>
                </a:cubicBezTo>
                <a:cubicBezTo>
                  <a:pt x="4954" y="5668"/>
                  <a:pt x="4870" y="5727"/>
                  <a:pt x="4799" y="5775"/>
                </a:cubicBezTo>
                <a:cubicBezTo>
                  <a:pt x="4263" y="5882"/>
                  <a:pt x="4215" y="6334"/>
                  <a:pt x="4037" y="6537"/>
                </a:cubicBezTo>
                <a:cubicBezTo>
                  <a:pt x="3906" y="6668"/>
                  <a:pt x="3680" y="6632"/>
                  <a:pt x="3704" y="6394"/>
                </a:cubicBezTo>
                <a:cubicBezTo>
                  <a:pt x="3525" y="6465"/>
                  <a:pt x="3465" y="6596"/>
                  <a:pt x="3608" y="6787"/>
                </a:cubicBezTo>
                <a:cubicBezTo>
                  <a:pt x="3418" y="6799"/>
                  <a:pt x="3239" y="6430"/>
                  <a:pt x="2858" y="6561"/>
                </a:cubicBezTo>
                <a:cubicBezTo>
                  <a:pt x="2703" y="6620"/>
                  <a:pt x="2561" y="6763"/>
                  <a:pt x="2382" y="7073"/>
                </a:cubicBezTo>
                <a:lnTo>
                  <a:pt x="2382" y="7073"/>
                </a:lnTo>
                <a:cubicBezTo>
                  <a:pt x="2894" y="6573"/>
                  <a:pt x="3442" y="7668"/>
                  <a:pt x="4085" y="6632"/>
                </a:cubicBezTo>
                <a:lnTo>
                  <a:pt x="4085" y="6632"/>
                </a:lnTo>
                <a:cubicBezTo>
                  <a:pt x="3906" y="7001"/>
                  <a:pt x="3632" y="7323"/>
                  <a:pt x="3287" y="7561"/>
                </a:cubicBezTo>
                <a:cubicBezTo>
                  <a:pt x="3287" y="7513"/>
                  <a:pt x="3287" y="7466"/>
                  <a:pt x="3263" y="7418"/>
                </a:cubicBezTo>
                <a:lnTo>
                  <a:pt x="3263" y="7406"/>
                </a:lnTo>
                <a:cubicBezTo>
                  <a:pt x="3251" y="7394"/>
                  <a:pt x="3239" y="7382"/>
                  <a:pt x="3215" y="7370"/>
                </a:cubicBezTo>
                <a:cubicBezTo>
                  <a:pt x="3084" y="7227"/>
                  <a:pt x="2858" y="7370"/>
                  <a:pt x="2918" y="7549"/>
                </a:cubicBezTo>
                <a:cubicBezTo>
                  <a:pt x="3001" y="7418"/>
                  <a:pt x="3108" y="7501"/>
                  <a:pt x="3096" y="7585"/>
                </a:cubicBezTo>
                <a:cubicBezTo>
                  <a:pt x="3096" y="7668"/>
                  <a:pt x="2953" y="7727"/>
                  <a:pt x="2882" y="7727"/>
                </a:cubicBezTo>
                <a:cubicBezTo>
                  <a:pt x="2811" y="7727"/>
                  <a:pt x="2751" y="7704"/>
                  <a:pt x="2715" y="7656"/>
                </a:cubicBezTo>
                <a:cubicBezTo>
                  <a:pt x="2584" y="7549"/>
                  <a:pt x="2477" y="7299"/>
                  <a:pt x="2799" y="7168"/>
                </a:cubicBezTo>
                <a:cubicBezTo>
                  <a:pt x="2489" y="6989"/>
                  <a:pt x="2203" y="7358"/>
                  <a:pt x="2263" y="7668"/>
                </a:cubicBezTo>
                <a:cubicBezTo>
                  <a:pt x="2037" y="7620"/>
                  <a:pt x="1989" y="7763"/>
                  <a:pt x="1775" y="7573"/>
                </a:cubicBezTo>
                <a:cubicBezTo>
                  <a:pt x="1977" y="8156"/>
                  <a:pt x="2287" y="8001"/>
                  <a:pt x="2501" y="8097"/>
                </a:cubicBezTo>
                <a:lnTo>
                  <a:pt x="2501" y="8097"/>
                </a:lnTo>
                <a:cubicBezTo>
                  <a:pt x="2013" y="7942"/>
                  <a:pt x="1870" y="8299"/>
                  <a:pt x="1477" y="8323"/>
                </a:cubicBezTo>
                <a:cubicBezTo>
                  <a:pt x="1894" y="8680"/>
                  <a:pt x="2156" y="8394"/>
                  <a:pt x="2453" y="8287"/>
                </a:cubicBezTo>
                <a:lnTo>
                  <a:pt x="2453" y="8287"/>
                </a:lnTo>
                <a:cubicBezTo>
                  <a:pt x="1727" y="8573"/>
                  <a:pt x="1894" y="8978"/>
                  <a:pt x="1608" y="9323"/>
                </a:cubicBezTo>
                <a:cubicBezTo>
                  <a:pt x="1953" y="9037"/>
                  <a:pt x="2358" y="9204"/>
                  <a:pt x="2644" y="8478"/>
                </a:cubicBezTo>
                <a:lnTo>
                  <a:pt x="2644" y="8478"/>
                </a:lnTo>
                <a:cubicBezTo>
                  <a:pt x="2537" y="8775"/>
                  <a:pt x="2251" y="9037"/>
                  <a:pt x="2608" y="9442"/>
                </a:cubicBezTo>
                <a:cubicBezTo>
                  <a:pt x="2620" y="9049"/>
                  <a:pt x="2989" y="8906"/>
                  <a:pt x="2834" y="8430"/>
                </a:cubicBezTo>
                <a:lnTo>
                  <a:pt x="2834" y="8430"/>
                </a:lnTo>
                <a:cubicBezTo>
                  <a:pt x="2930" y="8644"/>
                  <a:pt x="2775" y="8954"/>
                  <a:pt x="3358" y="9156"/>
                </a:cubicBezTo>
                <a:cubicBezTo>
                  <a:pt x="3168" y="8930"/>
                  <a:pt x="3311" y="8894"/>
                  <a:pt x="3263" y="8668"/>
                </a:cubicBezTo>
                <a:cubicBezTo>
                  <a:pt x="3561" y="8728"/>
                  <a:pt x="3942" y="8442"/>
                  <a:pt x="3763" y="8132"/>
                </a:cubicBezTo>
                <a:cubicBezTo>
                  <a:pt x="3632" y="8454"/>
                  <a:pt x="3382" y="8335"/>
                  <a:pt x="3263" y="8216"/>
                </a:cubicBezTo>
                <a:cubicBezTo>
                  <a:pt x="3227" y="8168"/>
                  <a:pt x="3203" y="8108"/>
                  <a:pt x="3192" y="8049"/>
                </a:cubicBezTo>
                <a:cubicBezTo>
                  <a:pt x="3192" y="7978"/>
                  <a:pt x="3263" y="7835"/>
                  <a:pt x="3346" y="7823"/>
                </a:cubicBezTo>
                <a:cubicBezTo>
                  <a:pt x="3430" y="7823"/>
                  <a:pt x="3513" y="7930"/>
                  <a:pt x="3382" y="8001"/>
                </a:cubicBezTo>
                <a:cubicBezTo>
                  <a:pt x="3406" y="8013"/>
                  <a:pt x="3430" y="8013"/>
                  <a:pt x="3453" y="8013"/>
                </a:cubicBezTo>
                <a:cubicBezTo>
                  <a:pt x="3537" y="8001"/>
                  <a:pt x="3608" y="7930"/>
                  <a:pt x="3608" y="7847"/>
                </a:cubicBezTo>
                <a:cubicBezTo>
                  <a:pt x="3608" y="7799"/>
                  <a:pt x="3596" y="7751"/>
                  <a:pt x="3561" y="7716"/>
                </a:cubicBezTo>
                <a:cubicBezTo>
                  <a:pt x="3549" y="7692"/>
                  <a:pt x="3537" y="7680"/>
                  <a:pt x="3525" y="7680"/>
                </a:cubicBezTo>
                <a:lnTo>
                  <a:pt x="3513" y="7668"/>
                </a:lnTo>
                <a:cubicBezTo>
                  <a:pt x="3465" y="7632"/>
                  <a:pt x="3406" y="7632"/>
                  <a:pt x="3358" y="7644"/>
                </a:cubicBezTo>
                <a:cubicBezTo>
                  <a:pt x="3596" y="7299"/>
                  <a:pt x="3918" y="7025"/>
                  <a:pt x="4287" y="6846"/>
                </a:cubicBezTo>
                <a:cubicBezTo>
                  <a:pt x="3263" y="7477"/>
                  <a:pt x="4346" y="8037"/>
                  <a:pt x="3846" y="8549"/>
                </a:cubicBezTo>
                <a:cubicBezTo>
                  <a:pt x="3858" y="8525"/>
                  <a:pt x="3882" y="8513"/>
                  <a:pt x="3894" y="8489"/>
                </a:cubicBezTo>
                <a:cubicBezTo>
                  <a:pt x="3882" y="8513"/>
                  <a:pt x="3858" y="8525"/>
                  <a:pt x="3846" y="8549"/>
                </a:cubicBezTo>
                <a:cubicBezTo>
                  <a:pt x="4144" y="8382"/>
                  <a:pt x="4287" y="8228"/>
                  <a:pt x="4346" y="8073"/>
                </a:cubicBezTo>
                <a:cubicBezTo>
                  <a:pt x="4477" y="7680"/>
                  <a:pt x="4108" y="7513"/>
                  <a:pt x="4120" y="7323"/>
                </a:cubicBezTo>
                <a:cubicBezTo>
                  <a:pt x="4311" y="7466"/>
                  <a:pt x="4442" y="7406"/>
                  <a:pt x="4513" y="7227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3" y="6704"/>
                  <a:pt x="5025" y="6668"/>
                  <a:pt x="5132" y="6132"/>
                </a:cubicBezTo>
                <a:cubicBezTo>
                  <a:pt x="5180" y="6049"/>
                  <a:pt x="5239" y="5977"/>
                  <a:pt x="5275" y="5894"/>
                </a:cubicBezTo>
                <a:cubicBezTo>
                  <a:pt x="5251" y="5977"/>
                  <a:pt x="5228" y="6073"/>
                  <a:pt x="5216" y="6168"/>
                </a:cubicBezTo>
                <a:cubicBezTo>
                  <a:pt x="4906" y="6608"/>
                  <a:pt x="5204" y="6965"/>
                  <a:pt x="5204" y="7239"/>
                </a:cubicBezTo>
                <a:cubicBezTo>
                  <a:pt x="5204" y="7418"/>
                  <a:pt x="5025" y="7561"/>
                  <a:pt x="4882" y="7370"/>
                </a:cubicBezTo>
                <a:cubicBezTo>
                  <a:pt x="4799" y="7549"/>
                  <a:pt x="4858" y="7692"/>
                  <a:pt x="5085" y="7716"/>
                </a:cubicBezTo>
                <a:cubicBezTo>
                  <a:pt x="4954" y="7870"/>
                  <a:pt x="4573" y="7727"/>
                  <a:pt x="4394" y="8097"/>
                </a:cubicBezTo>
                <a:cubicBezTo>
                  <a:pt x="4323" y="8239"/>
                  <a:pt x="4323" y="8454"/>
                  <a:pt x="4418" y="8787"/>
                </a:cubicBezTo>
                <a:lnTo>
                  <a:pt x="4418" y="8787"/>
                </a:lnTo>
                <a:cubicBezTo>
                  <a:pt x="4430" y="8073"/>
                  <a:pt x="5585" y="8442"/>
                  <a:pt x="5311" y="7275"/>
                </a:cubicBezTo>
                <a:lnTo>
                  <a:pt x="5311" y="7275"/>
                </a:lnTo>
                <a:cubicBezTo>
                  <a:pt x="5442" y="7668"/>
                  <a:pt x="5478" y="8085"/>
                  <a:pt x="5406" y="8489"/>
                </a:cubicBezTo>
                <a:cubicBezTo>
                  <a:pt x="5370" y="8454"/>
                  <a:pt x="5335" y="8418"/>
                  <a:pt x="5287" y="8418"/>
                </a:cubicBezTo>
                <a:lnTo>
                  <a:pt x="5275" y="8418"/>
                </a:lnTo>
                <a:cubicBezTo>
                  <a:pt x="5251" y="8406"/>
                  <a:pt x="5228" y="8406"/>
                  <a:pt x="5216" y="8418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cubicBezTo>
                  <a:pt x="5108" y="8740"/>
                  <a:pt x="5120" y="8740"/>
                  <a:pt x="5132" y="8751"/>
                </a:cubicBezTo>
                <a:cubicBezTo>
                  <a:pt x="5097" y="8597"/>
                  <a:pt x="5228" y="8585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92" y="8954"/>
                  <a:pt x="5132" y="8978"/>
                  <a:pt x="5061" y="8978"/>
                </a:cubicBezTo>
                <a:cubicBezTo>
                  <a:pt x="4906" y="8990"/>
                  <a:pt x="4632" y="8882"/>
                  <a:pt x="4763" y="8561"/>
                </a:cubicBezTo>
                <a:cubicBezTo>
                  <a:pt x="4430" y="8668"/>
                  <a:pt x="4489" y="9132"/>
                  <a:pt x="4751" y="9299"/>
                </a:cubicBezTo>
                <a:cubicBezTo>
                  <a:pt x="4549" y="9430"/>
                  <a:pt x="4620" y="9561"/>
                  <a:pt x="4335" y="9585"/>
                </a:cubicBezTo>
                <a:cubicBezTo>
                  <a:pt x="4882" y="9847"/>
                  <a:pt x="5001" y="9525"/>
                  <a:pt x="5216" y="9430"/>
                </a:cubicBezTo>
                <a:lnTo>
                  <a:pt x="5216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204" y="10275"/>
                  <a:pt x="5180" y="9883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54" y="10942"/>
                </a:cubicBezTo>
                <a:cubicBezTo>
                  <a:pt x="5489" y="10490"/>
                  <a:pt x="5894" y="10311"/>
                  <a:pt x="5585" y="9597"/>
                </a:cubicBezTo>
                <a:lnTo>
                  <a:pt x="5585" y="9597"/>
                </a:lnTo>
                <a:cubicBezTo>
                  <a:pt x="5716" y="9883"/>
                  <a:pt x="5704" y="10275"/>
                  <a:pt x="6251" y="10311"/>
                </a:cubicBezTo>
                <a:cubicBezTo>
                  <a:pt x="5990" y="10013"/>
                  <a:pt x="6132" y="9668"/>
                  <a:pt x="5692" y="9430"/>
                </a:cubicBezTo>
                <a:lnTo>
                  <a:pt x="5692" y="9430"/>
                </a:lnTo>
                <a:cubicBezTo>
                  <a:pt x="5906" y="9525"/>
                  <a:pt x="6025" y="9847"/>
                  <a:pt x="6573" y="9585"/>
                </a:cubicBezTo>
                <a:cubicBezTo>
                  <a:pt x="6275" y="9561"/>
                  <a:pt x="6347" y="9430"/>
                  <a:pt x="6156" y="9299"/>
                </a:cubicBezTo>
                <a:cubicBezTo>
                  <a:pt x="6418" y="9132"/>
                  <a:pt x="6478" y="8668"/>
                  <a:pt x="6132" y="8561"/>
                </a:cubicBezTo>
                <a:cubicBezTo>
                  <a:pt x="6275" y="8882"/>
                  <a:pt x="6013" y="8990"/>
                  <a:pt x="5835" y="8978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80" y="8573"/>
                  <a:pt x="5811" y="8609"/>
                  <a:pt x="5775" y="8751"/>
                </a:cubicBezTo>
                <a:lnTo>
                  <a:pt x="5799" y="8728"/>
                </a:lnTo>
                <a:cubicBezTo>
                  <a:pt x="5835" y="8692"/>
                  <a:pt x="5859" y="8644"/>
                  <a:pt x="5870" y="8597"/>
                </a:cubicBezTo>
                <a:cubicBezTo>
                  <a:pt x="5870" y="8501"/>
                  <a:pt x="5787" y="8418"/>
                  <a:pt x="5692" y="8418"/>
                </a:cubicBezTo>
                <a:cubicBezTo>
                  <a:pt x="5668" y="8406"/>
                  <a:pt x="5656" y="8406"/>
                  <a:pt x="5632" y="8418"/>
                </a:cubicBezTo>
                <a:lnTo>
                  <a:pt x="5620" y="8418"/>
                </a:lnTo>
                <a:cubicBezTo>
                  <a:pt x="5573" y="8418"/>
                  <a:pt x="5537" y="8454"/>
                  <a:pt x="5501" y="8489"/>
                </a:cubicBezTo>
                <a:cubicBezTo>
                  <a:pt x="5430" y="8085"/>
                  <a:pt x="5454" y="7668"/>
                  <a:pt x="5597" y="7275"/>
                </a:cubicBezTo>
                <a:cubicBezTo>
                  <a:pt x="5323" y="8454"/>
                  <a:pt x="6478" y="8073"/>
                  <a:pt x="6490" y="8787"/>
                </a:cubicBezTo>
                <a:cubicBezTo>
                  <a:pt x="6490" y="8763"/>
                  <a:pt x="6490" y="8740"/>
                  <a:pt x="6490" y="8716"/>
                </a:cubicBezTo>
                <a:cubicBezTo>
                  <a:pt x="6490" y="8740"/>
                  <a:pt x="6490" y="8763"/>
                  <a:pt x="6490" y="8787"/>
                </a:cubicBezTo>
                <a:cubicBezTo>
                  <a:pt x="6585" y="8454"/>
                  <a:pt x="6585" y="8239"/>
                  <a:pt x="6513" y="8097"/>
                </a:cubicBezTo>
                <a:cubicBezTo>
                  <a:pt x="6323" y="7727"/>
                  <a:pt x="5954" y="7870"/>
                  <a:pt x="5823" y="7727"/>
                </a:cubicBezTo>
                <a:cubicBezTo>
                  <a:pt x="6049" y="7692"/>
                  <a:pt x="6109" y="7561"/>
                  <a:pt x="6025" y="7382"/>
                </a:cubicBezTo>
                <a:cubicBezTo>
                  <a:pt x="5882" y="7561"/>
                  <a:pt x="5692" y="7418"/>
                  <a:pt x="5692" y="7239"/>
                </a:cubicBezTo>
                <a:cubicBezTo>
                  <a:pt x="5704" y="6965"/>
                  <a:pt x="5990" y="6620"/>
                  <a:pt x="5692" y="6168"/>
                </a:cubicBezTo>
                <a:cubicBezTo>
                  <a:pt x="5680" y="6073"/>
                  <a:pt x="5656" y="5989"/>
                  <a:pt x="5632" y="5906"/>
                </a:cubicBezTo>
                <a:cubicBezTo>
                  <a:pt x="5668" y="5977"/>
                  <a:pt x="5716" y="6061"/>
                  <a:pt x="5775" y="6132"/>
                </a:cubicBezTo>
                <a:cubicBezTo>
                  <a:pt x="5882" y="6668"/>
                  <a:pt x="6335" y="6715"/>
                  <a:pt x="6525" y="6894"/>
                </a:cubicBezTo>
                <a:cubicBezTo>
                  <a:pt x="6668" y="7025"/>
                  <a:pt x="6632" y="7251"/>
                  <a:pt x="6394" y="7227"/>
                </a:cubicBezTo>
                <a:cubicBezTo>
                  <a:pt x="6466" y="7418"/>
                  <a:pt x="6597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9" y="8228"/>
                  <a:pt x="6763" y="8382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2" y="7037"/>
                  <a:pt x="7323" y="7311"/>
                  <a:pt x="7561" y="7656"/>
                </a:cubicBezTo>
                <a:cubicBezTo>
                  <a:pt x="7514" y="7644"/>
                  <a:pt x="7454" y="7656"/>
                  <a:pt x="7418" y="7680"/>
                </a:cubicBezTo>
                <a:lnTo>
                  <a:pt x="7406" y="7680"/>
                </a:lnTo>
                <a:cubicBezTo>
                  <a:pt x="7394" y="7692"/>
                  <a:pt x="7383" y="7704"/>
                  <a:pt x="7371" y="7727"/>
                </a:cubicBezTo>
                <a:cubicBezTo>
                  <a:pt x="7216" y="7847"/>
                  <a:pt x="7359" y="8085"/>
                  <a:pt x="7549" y="8025"/>
                </a:cubicBezTo>
                <a:cubicBezTo>
                  <a:pt x="7418" y="7942"/>
                  <a:pt x="7502" y="7835"/>
                  <a:pt x="7585" y="7847"/>
                </a:cubicBezTo>
                <a:cubicBezTo>
                  <a:pt x="7668" y="7847"/>
                  <a:pt x="7728" y="7989"/>
                  <a:pt x="7728" y="8061"/>
                </a:cubicBezTo>
                <a:cubicBezTo>
                  <a:pt x="7728" y="8132"/>
                  <a:pt x="7704" y="8192"/>
                  <a:pt x="7656" y="8228"/>
                </a:cubicBezTo>
                <a:cubicBezTo>
                  <a:pt x="7549" y="8359"/>
                  <a:pt x="7299" y="8466"/>
                  <a:pt x="7168" y="8144"/>
                </a:cubicBezTo>
                <a:cubicBezTo>
                  <a:pt x="6990" y="8454"/>
                  <a:pt x="7359" y="8740"/>
                  <a:pt x="7668" y="8680"/>
                </a:cubicBezTo>
                <a:cubicBezTo>
                  <a:pt x="7621" y="8906"/>
                  <a:pt x="7764" y="8954"/>
                  <a:pt x="7573" y="9168"/>
                </a:cubicBezTo>
                <a:cubicBezTo>
                  <a:pt x="8156" y="8978"/>
                  <a:pt x="8002" y="8656"/>
                  <a:pt x="8097" y="8442"/>
                </a:cubicBezTo>
                <a:lnTo>
                  <a:pt x="8097" y="8442"/>
                </a:lnTo>
                <a:cubicBezTo>
                  <a:pt x="7942" y="8918"/>
                  <a:pt x="8299" y="9073"/>
                  <a:pt x="8323" y="9466"/>
                </a:cubicBezTo>
                <a:cubicBezTo>
                  <a:pt x="8680" y="9049"/>
                  <a:pt x="8395" y="8787"/>
                  <a:pt x="8287" y="8489"/>
                </a:cubicBezTo>
                <a:lnTo>
                  <a:pt x="8287" y="8489"/>
                </a:lnTo>
                <a:cubicBezTo>
                  <a:pt x="8585" y="9216"/>
                  <a:pt x="8978" y="9049"/>
                  <a:pt x="9323" y="9335"/>
                </a:cubicBezTo>
                <a:cubicBezTo>
                  <a:pt x="9026" y="8990"/>
                  <a:pt x="9204" y="8585"/>
                  <a:pt x="8478" y="8299"/>
                </a:cubicBezTo>
                <a:lnTo>
                  <a:pt x="8478" y="8299"/>
                </a:lnTo>
                <a:cubicBezTo>
                  <a:pt x="8776" y="8406"/>
                  <a:pt x="9026" y="8692"/>
                  <a:pt x="9442" y="8335"/>
                </a:cubicBezTo>
                <a:cubicBezTo>
                  <a:pt x="9049" y="8323"/>
                  <a:pt x="8907" y="7954"/>
                  <a:pt x="8430" y="8108"/>
                </a:cubicBezTo>
                <a:lnTo>
                  <a:pt x="8430" y="8108"/>
                </a:lnTo>
                <a:cubicBezTo>
                  <a:pt x="8645" y="8013"/>
                  <a:pt x="8954" y="8168"/>
                  <a:pt x="9157" y="7585"/>
                </a:cubicBezTo>
                <a:cubicBezTo>
                  <a:pt x="8930" y="7787"/>
                  <a:pt x="8895" y="7632"/>
                  <a:pt x="8668" y="7680"/>
                </a:cubicBezTo>
                <a:cubicBezTo>
                  <a:pt x="8728" y="7382"/>
                  <a:pt x="8442" y="7001"/>
                  <a:pt x="8133" y="7180"/>
                </a:cubicBezTo>
                <a:cubicBezTo>
                  <a:pt x="8454" y="7311"/>
                  <a:pt x="8335" y="7561"/>
                  <a:pt x="8216" y="7680"/>
                </a:cubicBezTo>
                <a:cubicBezTo>
                  <a:pt x="8168" y="7716"/>
                  <a:pt x="8109" y="7739"/>
                  <a:pt x="8049" y="7751"/>
                </a:cubicBezTo>
                <a:cubicBezTo>
                  <a:pt x="7978" y="7751"/>
                  <a:pt x="7835" y="7680"/>
                  <a:pt x="7823" y="7597"/>
                </a:cubicBezTo>
                <a:cubicBezTo>
                  <a:pt x="7823" y="7513"/>
                  <a:pt x="7930" y="7430"/>
                  <a:pt x="8002" y="7561"/>
                </a:cubicBezTo>
                <a:cubicBezTo>
                  <a:pt x="8002" y="7537"/>
                  <a:pt x="8002" y="7513"/>
                  <a:pt x="8002" y="7489"/>
                </a:cubicBezTo>
                <a:cubicBezTo>
                  <a:pt x="8002" y="7406"/>
                  <a:pt x="7930" y="7335"/>
                  <a:pt x="7835" y="7335"/>
                </a:cubicBezTo>
                <a:cubicBezTo>
                  <a:pt x="7787" y="7335"/>
                  <a:pt x="7740" y="7346"/>
                  <a:pt x="7704" y="7382"/>
                </a:cubicBezTo>
                <a:cubicBezTo>
                  <a:pt x="7692" y="7394"/>
                  <a:pt x="7680" y="7406"/>
                  <a:pt x="7668" y="7418"/>
                </a:cubicBezTo>
                <a:lnTo>
                  <a:pt x="7656" y="7430"/>
                </a:lnTo>
                <a:cubicBezTo>
                  <a:pt x="7633" y="7477"/>
                  <a:pt x="7621" y="7525"/>
                  <a:pt x="7633" y="7573"/>
                </a:cubicBezTo>
                <a:cubicBezTo>
                  <a:pt x="7287" y="7346"/>
                  <a:pt x="7013" y="7025"/>
                  <a:pt x="6835" y="6644"/>
                </a:cubicBezTo>
                <a:cubicBezTo>
                  <a:pt x="7478" y="7680"/>
                  <a:pt x="8025" y="6584"/>
                  <a:pt x="8537" y="7085"/>
                </a:cubicBezTo>
                <a:lnTo>
                  <a:pt x="8478" y="7037"/>
                </a:lnTo>
                <a:cubicBezTo>
                  <a:pt x="8502" y="7049"/>
                  <a:pt x="8526" y="7073"/>
                  <a:pt x="8537" y="7085"/>
                </a:cubicBezTo>
                <a:cubicBezTo>
                  <a:pt x="8371" y="6787"/>
                  <a:pt x="8216" y="6644"/>
                  <a:pt x="8061" y="6584"/>
                </a:cubicBezTo>
                <a:cubicBezTo>
                  <a:pt x="7680" y="6454"/>
                  <a:pt x="7502" y="6823"/>
                  <a:pt x="7311" y="6811"/>
                </a:cubicBezTo>
                <a:cubicBezTo>
                  <a:pt x="7454" y="6620"/>
                  <a:pt x="7394" y="6489"/>
                  <a:pt x="7216" y="6418"/>
                </a:cubicBezTo>
                <a:cubicBezTo>
                  <a:pt x="7240" y="6656"/>
                  <a:pt x="7002" y="6680"/>
                  <a:pt x="6882" y="6549"/>
                </a:cubicBezTo>
                <a:cubicBezTo>
                  <a:pt x="6692" y="6346"/>
                  <a:pt x="6656" y="5894"/>
                  <a:pt x="6120" y="5799"/>
                </a:cubicBezTo>
                <a:cubicBezTo>
                  <a:pt x="6049" y="5739"/>
                  <a:pt x="5966" y="5692"/>
                  <a:pt x="5882" y="5656"/>
                </a:cubicBezTo>
                <a:cubicBezTo>
                  <a:pt x="5978" y="5680"/>
                  <a:pt x="6061" y="5692"/>
                  <a:pt x="6156" y="5715"/>
                </a:cubicBezTo>
                <a:cubicBezTo>
                  <a:pt x="6597" y="6025"/>
                  <a:pt x="6954" y="5727"/>
                  <a:pt x="7228" y="5715"/>
                </a:cubicBezTo>
                <a:cubicBezTo>
                  <a:pt x="7406" y="5715"/>
                  <a:pt x="7549" y="5894"/>
                  <a:pt x="7371" y="6049"/>
                </a:cubicBezTo>
                <a:cubicBezTo>
                  <a:pt x="7549" y="6132"/>
                  <a:pt x="7680" y="6073"/>
                  <a:pt x="7704" y="5846"/>
                </a:cubicBezTo>
                <a:cubicBezTo>
                  <a:pt x="7859" y="5965"/>
                  <a:pt x="7704" y="6346"/>
                  <a:pt x="8085" y="6537"/>
                </a:cubicBezTo>
                <a:cubicBezTo>
                  <a:pt x="8228" y="6608"/>
                  <a:pt x="8442" y="6608"/>
                  <a:pt x="8776" y="6513"/>
                </a:cubicBezTo>
                <a:lnTo>
                  <a:pt x="8776" y="6513"/>
                </a:lnTo>
                <a:cubicBezTo>
                  <a:pt x="8061" y="6501"/>
                  <a:pt x="8442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41"/>
                  <a:pt x="8490" y="5525"/>
                </a:cubicBezTo>
                <a:cubicBezTo>
                  <a:pt x="8442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06" y="5894"/>
                  <a:pt x="8657" y="5953"/>
                  <a:pt x="8740" y="5787"/>
                </a:cubicBezTo>
                <a:cubicBezTo>
                  <a:pt x="8585" y="5834"/>
                  <a:pt x="8573" y="5692"/>
                  <a:pt x="8633" y="5644"/>
                </a:cubicBezTo>
                <a:cubicBezTo>
                  <a:pt x="8704" y="5584"/>
                  <a:pt x="8847" y="5644"/>
                  <a:pt x="8907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3" y="6287"/>
                  <a:pt x="8561" y="6156"/>
                </a:cubicBezTo>
                <a:cubicBezTo>
                  <a:pt x="8657" y="6501"/>
                  <a:pt x="9121" y="6442"/>
                  <a:pt x="9288" y="6180"/>
                </a:cubicBezTo>
                <a:cubicBezTo>
                  <a:pt x="9419" y="6370"/>
                  <a:pt x="9549" y="6299"/>
                  <a:pt x="9573" y="6596"/>
                </a:cubicBezTo>
                <a:cubicBezTo>
                  <a:pt x="9835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57" y="6156"/>
                  <a:pt x="10026" y="6013"/>
                  <a:pt x="10311" y="6275"/>
                </a:cubicBezTo>
                <a:cubicBezTo>
                  <a:pt x="10264" y="5727"/>
                  <a:pt x="9871" y="5751"/>
                  <a:pt x="9597" y="5620"/>
                </a:cubicBezTo>
                <a:lnTo>
                  <a:pt x="9597" y="5620"/>
                </a:lnTo>
                <a:cubicBezTo>
                  <a:pt x="10311" y="5918"/>
                  <a:pt x="10490" y="5513"/>
                  <a:pt x="10931" y="5477"/>
                </a:cubicBezTo>
                <a:cubicBezTo>
                  <a:pt x="10490" y="5441"/>
                  <a:pt x="10311" y="5037"/>
                  <a:pt x="9597" y="5334"/>
                </a:cubicBezTo>
                <a:lnTo>
                  <a:pt x="9597" y="5334"/>
                </a:lnTo>
                <a:cubicBezTo>
                  <a:pt x="9871" y="5203"/>
                  <a:pt x="10264" y="5227"/>
                  <a:pt x="10311" y="4679"/>
                </a:cubicBezTo>
                <a:cubicBezTo>
                  <a:pt x="10014" y="4941"/>
                  <a:pt x="9657" y="4787"/>
                  <a:pt x="9430" y="5239"/>
                </a:cubicBezTo>
                <a:lnTo>
                  <a:pt x="9430" y="5239"/>
                </a:lnTo>
                <a:cubicBezTo>
                  <a:pt x="9514" y="5025"/>
                  <a:pt x="9835" y="4906"/>
                  <a:pt x="9573" y="4358"/>
                </a:cubicBezTo>
                <a:cubicBezTo>
                  <a:pt x="9549" y="4656"/>
                  <a:pt x="9419" y="4572"/>
                  <a:pt x="9288" y="4775"/>
                </a:cubicBezTo>
                <a:cubicBezTo>
                  <a:pt x="9121" y="4513"/>
                  <a:pt x="8657" y="4453"/>
                  <a:pt x="8561" y="4787"/>
                </a:cubicBezTo>
                <a:cubicBezTo>
                  <a:pt x="8883" y="4656"/>
                  <a:pt x="8978" y="4918"/>
                  <a:pt x="8966" y="5084"/>
                </a:cubicBezTo>
                <a:cubicBezTo>
                  <a:pt x="8966" y="5156"/>
                  <a:pt x="8942" y="5215"/>
                  <a:pt x="8907" y="5251"/>
                </a:cubicBezTo>
                <a:cubicBezTo>
                  <a:pt x="8847" y="5311"/>
                  <a:pt x="8704" y="5358"/>
                  <a:pt x="8633" y="5311"/>
                </a:cubicBezTo>
                <a:cubicBezTo>
                  <a:pt x="8573" y="5251"/>
                  <a:pt x="8597" y="5120"/>
                  <a:pt x="8740" y="5156"/>
                </a:cubicBezTo>
                <a:cubicBezTo>
                  <a:pt x="8657" y="5001"/>
                  <a:pt x="8406" y="5049"/>
                  <a:pt x="8406" y="5239"/>
                </a:cubicBezTo>
                <a:cubicBezTo>
                  <a:pt x="8406" y="5263"/>
                  <a:pt x="8406" y="5275"/>
                  <a:pt x="8406" y="5299"/>
                </a:cubicBezTo>
                <a:lnTo>
                  <a:pt x="8406" y="5311"/>
                </a:lnTo>
                <a:cubicBezTo>
                  <a:pt x="8418" y="5358"/>
                  <a:pt x="8442" y="5394"/>
                  <a:pt x="8490" y="5430"/>
                </a:cubicBezTo>
                <a:cubicBezTo>
                  <a:pt x="8073" y="5501"/>
                  <a:pt x="7656" y="5477"/>
                  <a:pt x="7263" y="5334"/>
                </a:cubicBezTo>
                <a:cubicBezTo>
                  <a:pt x="8442" y="5608"/>
                  <a:pt x="8061" y="4453"/>
                  <a:pt x="8776" y="4441"/>
                </a:cubicBezTo>
                <a:lnTo>
                  <a:pt x="8704" y="4441"/>
                </a:lnTo>
                <a:cubicBezTo>
                  <a:pt x="8728" y="4441"/>
                  <a:pt x="8752" y="4441"/>
                  <a:pt x="8776" y="4441"/>
                </a:cubicBezTo>
                <a:cubicBezTo>
                  <a:pt x="8442" y="4346"/>
                  <a:pt x="8240" y="4346"/>
                  <a:pt x="8085" y="4418"/>
                </a:cubicBezTo>
                <a:cubicBezTo>
                  <a:pt x="7728" y="4596"/>
                  <a:pt x="7859" y="4977"/>
                  <a:pt x="7716" y="5108"/>
                </a:cubicBezTo>
                <a:cubicBezTo>
                  <a:pt x="7680" y="4882"/>
                  <a:pt x="7549" y="4822"/>
                  <a:pt x="7371" y="4906"/>
                </a:cubicBezTo>
                <a:cubicBezTo>
                  <a:pt x="7549" y="5049"/>
                  <a:pt x="7418" y="5239"/>
                  <a:pt x="7240" y="5227"/>
                </a:cubicBezTo>
                <a:cubicBezTo>
                  <a:pt x="6966" y="5227"/>
                  <a:pt x="6609" y="4930"/>
                  <a:pt x="6156" y="5239"/>
                </a:cubicBezTo>
                <a:cubicBezTo>
                  <a:pt x="6073" y="5251"/>
                  <a:pt x="5978" y="5275"/>
                  <a:pt x="5894" y="5299"/>
                </a:cubicBezTo>
                <a:cubicBezTo>
                  <a:pt x="5978" y="5263"/>
                  <a:pt x="6049" y="5203"/>
                  <a:pt x="6120" y="5156"/>
                </a:cubicBezTo>
                <a:cubicBezTo>
                  <a:pt x="6668" y="5049"/>
                  <a:pt x="6704" y="4596"/>
                  <a:pt x="6894" y="4394"/>
                </a:cubicBezTo>
                <a:cubicBezTo>
                  <a:pt x="7013" y="4263"/>
                  <a:pt x="7240" y="4298"/>
                  <a:pt x="7216" y="4537"/>
                </a:cubicBezTo>
                <a:cubicBezTo>
                  <a:pt x="7406" y="4465"/>
                  <a:pt x="7454" y="4334"/>
                  <a:pt x="7311" y="4144"/>
                </a:cubicBezTo>
                <a:cubicBezTo>
                  <a:pt x="7514" y="4132"/>
                  <a:pt x="7680" y="4501"/>
                  <a:pt x="8073" y="4370"/>
                </a:cubicBezTo>
                <a:cubicBezTo>
                  <a:pt x="8216" y="4310"/>
                  <a:pt x="8371" y="4168"/>
                  <a:pt x="8549" y="3870"/>
                </a:cubicBezTo>
                <a:lnTo>
                  <a:pt x="8549" y="3870"/>
                </a:lnTo>
                <a:cubicBezTo>
                  <a:pt x="8025" y="4370"/>
                  <a:pt x="7478" y="3275"/>
                  <a:pt x="6847" y="4298"/>
                </a:cubicBezTo>
                <a:lnTo>
                  <a:pt x="6847" y="4298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3" y="3429"/>
                  <a:pt x="7644" y="3477"/>
                  <a:pt x="7668" y="3513"/>
                </a:cubicBezTo>
                <a:lnTo>
                  <a:pt x="7680" y="3525"/>
                </a:lnTo>
                <a:cubicBezTo>
                  <a:pt x="7680" y="3536"/>
                  <a:pt x="7692" y="3560"/>
                  <a:pt x="7716" y="3572"/>
                </a:cubicBezTo>
                <a:cubicBezTo>
                  <a:pt x="7847" y="3703"/>
                  <a:pt x="8073" y="3572"/>
                  <a:pt x="8014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7" y="3263"/>
                  <a:pt x="7978" y="3203"/>
                  <a:pt x="8061" y="3203"/>
                </a:cubicBezTo>
                <a:cubicBezTo>
                  <a:pt x="8121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3" y="3775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5" y="3310"/>
                  <a:pt x="8942" y="3167"/>
                  <a:pt x="9168" y="3358"/>
                </a:cubicBezTo>
                <a:cubicBezTo>
                  <a:pt x="8966" y="2786"/>
                  <a:pt x="8645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8" y="2263"/>
                  <a:pt x="8776" y="2548"/>
                  <a:pt x="8478" y="2655"/>
                </a:cubicBezTo>
                <a:lnTo>
                  <a:pt x="8478" y="2655"/>
                </a:lnTo>
                <a:cubicBezTo>
                  <a:pt x="9204" y="2358"/>
                  <a:pt x="9038" y="1953"/>
                  <a:pt x="9335" y="1608"/>
                </a:cubicBezTo>
                <a:cubicBezTo>
                  <a:pt x="8990" y="1893"/>
                  <a:pt x="8573" y="1739"/>
                  <a:pt x="8287" y="2453"/>
                </a:cubicBezTo>
                <a:lnTo>
                  <a:pt x="8287" y="2453"/>
                </a:lnTo>
                <a:cubicBezTo>
                  <a:pt x="8395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2" y="2286"/>
                  <a:pt x="8156" y="1977"/>
                  <a:pt x="7585" y="1774"/>
                </a:cubicBezTo>
                <a:cubicBezTo>
                  <a:pt x="7775" y="2001"/>
                  <a:pt x="7633" y="2036"/>
                  <a:pt x="7668" y="2263"/>
                </a:cubicBezTo>
                <a:cubicBezTo>
                  <a:pt x="7371" y="2203"/>
                  <a:pt x="7002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85" y="3108"/>
                </a:cubicBezTo>
                <a:cubicBezTo>
                  <a:pt x="7502" y="3120"/>
                  <a:pt x="7418" y="3001"/>
                  <a:pt x="7549" y="2929"/>
                </a:cubicBezTo>
                <a:cubicBezTo>
                  <a:pt x="7371" y="2858"/>
                  <a:pt x="7228" y="3096"/>
                  <a:pt x="7371" y="3227"/>
                </a:cubicBezTo>
                <a:cubicBezTo>
                  <a:pt x="7383" y="3239"/>
                  <a:pt x="7394" y="3251"/>
                  <a:pt x="7418" y="3263"/>
                </a:cubicBezTo>
                <a:lnTo>
                  <a:pt x="7430" y="3275"/>
                </a:lnTo>
                <a:cubicBezTo>
                  <a:pt x="7466" y="3298"/>
                  <a:pt x="7514" y="3310"/>
                  <a:pt x="7561" y="3298"/>
                </a:cubicBezTo>
                <a:cubicBezTo>
                  <a:pt x="7335" y="3644"/>
                  <a:pt x="7013" y="3917"/>
                  <a:pt x="6632" y="4096"/>
                </a:cubicBezTo>
                <a:cubicBezTo>
                  <a:pt x="7668" y="3453"/>
                  <a:pt x="6573" y="2905"/>
                  <a:pt x="7073" y="2393"/>
                </a:cubicBezTo>
                <a:lnTo>
                  <a:pt x="7025" y="2441"/>
                </a:lnTo>
                <a:cubicBezTo>
                  <a:pt x="7037" y="2429"/>
                  <a:pt x="7061" y="2405"/>
                  <a:pt x="7073" y="2393"/>
                </a:cubicBezTo>
                <a:cubicBezTo>
                  <a:pt x="6775" y="2560"/>
                  <a:pt x="6632" y="2715"/>
                  <a:pt x="6573" y="2870"/>
                </a:cubicBezTo>
                <a:cubicBezTo>
                  <a:pt x="6442" y="3251"/>
                  <a:pt x="6811" y="3429"/>
                  <a:pt x="6799" y="3620"/>
                </a:cubicBezTo>
                <a:cubicBezTo>
                  <a:pt x="6609" y="3477"/>
                  <a:pt x="6478" y="3525"/>
                  <a:pt x="6406" y="3715"/>
                </a:cubicBezTo>
                <a:cubicBezTo>
                  <a:pt x="6644" y="3691"/>
                  <a:pt x="6680" y="3917"/>
                  <a:pt x="6549" y="4048"/>
                </a:cubicBezTo>
                <a:cubicBezTo>
                  <a:pt x="6347" y="4227"/>
                  <a:pt x="5894" y="4275"/>
                  <a:pt x="5787" y="4810"/>
                </a:cubicBezTo>
                <a:cubicBezTo>
                  <a:pt x="5728" y="4882"/>
                  <a:pt x="5680" y="4965"/>
                  <a:pt x="5644" y="5049"/>
                </a:cubicBezTo>
                <a:cubicBezTo>
                  <a:pt x="5668" y="4953"/>
                  <a:pt x="5692" y="4870"/>
                  <a:pt x="5704" y="4775"/>
                </a:cubicBezTo>
                <a:cubicBezTo>
                  <a:pt x="6013" y="4334"/>
                  <a:pt x="5716" y="3977"/>
                  <a:pt x="5716" y="3703"/>
                </a:cubicBezTo>
                <a:cubicBezTo>
                  <a:pt x="5704" y="3525"/>
                  <a:pt x="5894" y="3382"/>
                  <a:pt x="6037" y="3560"/>
                </a:cubicBezTo>
                <a:cubicBezTo>
                  <a:pt x="6120" y="3382"/>
                  <a:pt x="6061" y="3251"/>
                  <a:pt x="5835" y="3215"/>
                </a:cubicBezTo>
                <a:cubicBezTo>
                  <a:pt x="5966" y="3072"/>
                  <a:pt x="6347" y="3215"/>
                  <a:pt x="6525" y="2846"/>
                </a:cubicBezTo>
                <a:cubicBezTo>
                  <a:pt x="6597" y="2691"/>
                  <a:pt x="6597" y="2489"/>
                  <a:pt x="6501" y="2155"/>
                </a:cubicBezTo>
                <a:cubicBezTo>
                  <a:pt x="6490" y="2870"/>
                  <a:pt x="5335" y="2489"/>
                  <a:pt x="5609" y="3667"/>
                </a:cubicBezTo>
                <a:cubicBezTo>
                  <a:pt x="5466" y="3275"/>
                  <a:pt x="5442" y="2858"/>
                  <a:pt x="5513" y="2453"/>
                </a:cubicBezTo>
                <a:cubicBezTo>
                  <a:pt x="5549" y="2489"/>
                  <a:pt x="5585" y="2524"/>
                  <a:pt x="5632" y="2536"/>
                </a:cubicBezTo>
                <a:lnTo>
                  <a:pt x="5644" y="2536"/>
                </a:lnTo>
                <a:cubicBezTo>
                  <a:pt x="5668" y="2536"/>
                  <a:pt x="5680" y="2536"/>
                  <a:pt x="5704" y="2536"/>
                </a:cubicBezTo>
                <a:cubicBezTo>
                  <a:pt x="5870" y="2524"/>
                  <a:pt x="5942" y="2322"/>
                  <a:pt x="5811" y="2215"/>
                </a:cubicBezTo>
                <a:lnTo>
                  <a:pt x="5787" y="2203"/>
                </a:lnTo>
                <a:cubicBezTo>
                  <a:pt x="5823" y="2346"/>
                  <a:pt x="5692" y="2370"/>
                  <a:pt x="5632" y="2298"/>
                </a:cubicBezTo>
                <a:cubicBezTo>
                  <a:pt x="5585" y="2227"/>
                  <a:pt x="5632" y="2084"/>
                  <a:pt x="5692" y="2036"/>
                </a:cubicBezTo>
                <a:cubicBezTo>
                  <a:pt x="5728" y="1989"/>
                  <a:pt x="5787" y="1965"/>
                  <a:pt x="5859" y="1965"/>
                </a:cubicBezTo>
                <a:cubicBezTo>
                  <a:pt x="6013" y="1953"/>
                  <a:pt x="6287" y="2060"/>
                  <a:pt x="6156" y="2382"/>
                </a:cubicBezTo>
                <a:cubicBezTo>
                  <a:pt x="6490" y="2286"/>
                  <a:pt x="6430" y="1822"/>
                  <a:pt x="6168" y="1643"/>
                </a:cubicBezTo>
                <a:cubicBezTo>
                  <a:pt x="6371" y="1524"/>
                  <a:pt x="6287" y="1381"/>
                  <a:pt x="6585" y="1358"/>
                </a:cubicBezTo>
                <a:cubicBezTo>
                  <a:pt x="6037" y="1096"/>
                  <a:pt x="5918" y="1429"/>
                  <a:pt x="5704" y="1512"/>
                </a:cubicBezTo>
                <a:lnTo>
                  <a:pt x="5704" y="1512"/>
                </a:lnTo>
                <a:cubicBezTo>
                  <a:pt x="6144" y="1274"/>
                  <a:pt x="6001" y="929"/>
                  <a:pt x="6263" y="631"/>
                </a:cubicBezTo>
                <a:cubicBezTo>
                  <a:pt x="5716" y="679"/>
                  <a:pt x="5739" y="1060"/>
                  <a:pt x="5609" y="1346"/>
                </a:cubicBezTo>
                <a:lnTo>
                  <a:pt x="5609" y="1346"/>
                </a:lnTo>
                <a:cubicBezTo>
                  <a:pt x="5906" y="631"/>
                  <a:pt x="5501" y="453"/>
                  <a:pt x="5466" y="0"/>
                </a:cubicBezTo>
                <a:cubicBezTo>
                  <a:pt x="5430" y="453"/>
                  <a:pt x="5013" y="631"/>
                  <a:pt x="5323" y="1346"/>
                </a:cubicBezTo>
                <a:lnTo>
                  <a:pt x="5323" y="1346"/>
                </a:lnTo>
                <a:cubicBezTo>
                  <a:pt x="5192" y="1060"/>
                  <a:pt x="5216" y="679"/>
                  <a:pt x="4668" y="631"/>
                </a:cubicBezTo>
                <a:cubicBezTo>
                  <a:pt x="4930" y="929"/>
                  <a:pt x="4775" y="1286"/>
                  <a:pt x="5228" y="1512"/>
                </a:cubicBezTo>
                <a:lnTo>
                  <a:pt x="5228" y="1512"/>
                </a:lnTo>
                <a:cubicBezTo>
                  <a:pt x="5013" y="1429"/>
                  <a:pt x="4894" y="1096"/>
                  <a:pt x="4346" y="1358"/>
                </a:cubicBezTo>
                <a:cubicBezTo>
                  <a:pt x="4644" y="1381"/>
                  <a:pt x="4561" y="1524"/>
                  <a:pt x="4763" y="1643"/>
                </a:cubicBezTo>
                <a:cubicBezTo>
                  <a:pt x="4501" y="1822"/>
                  <a:pt x="4442" y="2286"/>
                  <a:pt x="4787" y="2382"/>
                </a:cubicBezTo>
                <a:cubicBezTo>
                  <a:pt x="4644" y="2060"/>
                  <a:pt x="4906" y="1953"/>
                  <a:pt x="5085" y="1965"/>
                </a:cubicBezTo>
                <a:cubicBezTo>
                  <a:pt x="5144" y="1965"/>
                  <a:pt x="5204" y="1989"/>
                  <a:pt x="5239" y="2036"/>
                </a:cubicBezTo>
                <a:cubicBezTo>
                  <a:pt x="5299" y="2084"/>
                  <a:pt x="5347" y="2227"/>
                  <a:pt x="5299" y="2298"/>
                </a:cubicBezTo>
                <a:cubicBezTo>
                  <a:pt x="5239" y="2370"/>
                  <a:pt x="5108" y="2346"/>
                  <a:pt x="5144" y="2203"/>
                </a:cubicBezTo>
                <a:cubicBezTo>
                  <a:pt x="4989" y="2286"/>
                  <a:pt x="5037" y="2524"/>
                  <a:pt x="5228" y="2536"/>
                </a:cubicBezTo>
                <a:cubicBezTo>
                  <a:pt x="5251" y="2536"/>
                  <a:pt x="5263" y="2536"/>
                  <a:pt x="5287" y="2536"/>
                </a:cubicBezTo>
                <a:lnTo>
                  <a:pt x="5299" y="2536"/>
                </a:lnTo>
                <a:cubicBezTo>
                  <a:pt x="5347" y="2524"/>
                  <a:pt x="5382" y="2489"/>
                  <a:pt x="5418" y="2453"/>
                </a:cubicBezTo>
                <a:cubicBezTo>
                  <a:pt x="5489" y="2858"/>
                  <a:pt x="5466" y="3275"/>
                  <a:pt x="5323" y="3667"/>
                </a:cubicBezTo>
                <a:cubicBezTo>
                  <a:pt x="5597" y="2489"/>
                  <a:pt x="4442" y="2870"/>
                  <a:pt x="4430" y="2155"/>
                </a:cubicBezTo>
                <a:cubicBezTo>
                  <a:pt x="4335" y="2489"/>
                  <a:pt x="4335" y="2703"/>
                  <a:pt x="4406" y="2846"/>
                </a:cubicBezTo>
                <a:cubicBezTo>
                  <a:pt x="4596" y="3215"/>
                  <a:pt x="4966" y="3072"/>
                  <a:pt x="5097" y="3215"/>
                </a:cubicBezTo>
                <a:cubicBezTo>
                  <a:pt x="4870" y="3251"/>
                  <a:pt x="4799" y="3382"/>
                  <a:pt x="4894" y="3560"/>
                </a:cubicBezTo>
                <a:cubicBezTo>
                  <a:pt x="5037" y="3382"/>
                  <a:pt x="5228" y="3525"/>
                  <a:pt x="5228" y="3703"/>
                </a:cubicBezTo>
                <a:cubicBezTo>
                  <a:pt x="5216" y="3977"/>
                  <a:pt x="4930" y="4322"/>
                  <a:pt x="5228" y="4775"/>
                </a:cubicBezTo>
                <a:cubicBezTo>
                  <a:pt x="5239" y="4870"/>
                  <a:pt x="5263" y="4953"/>
                  <a:pt x="5287" y="5049"/>
                </a:cubicBezTo>
                <a:cubicBezTo>
                  <a:pt x="5251" y="4965"/>
                  <a:pt x="5192" y="4882"/>
                  <a:pt x="5144" y="4810"/>
                </a:cubicBezTo>
                <a:cubicBezTo>
                  <a:pt x="5037" y="4275"/>
                  <a:pt x="4585" y="4239"/>
                  <a:pt x="4394" y="4048"/>
                </a:cubicBezTo>
                <a:cubicBezTo>
                  <a:pt x="4251" y="3929"/>
                  <a:pt x="4287" y="3691"/>
                  <a:pt x="4525" y="3715"/>
                </a:cubicBezTo>
                <a:cubicBezTo>
                  <a:pt x="4454" y="3525"/>
                  <a:pt x="4323" y="3477"/>
                  <a:pt x="4132" y="3620"/>
                </a:cubicBezTo>
                <a:cubicBezTo>
                  <a:pt x="4120" y="3429"/>
                  <a:pt x="4489" y="3251"/>
                  <a:pt x="4358" y="2870"/>
                </a:cubicBezTo>
                <a:cubicBezTo>
                  <a:pt x="4311" y="2715"/>
                  <a:pt x="4156" y="2560"/>
                  <a:pt x="3858" y="2393"/>
                </a:cubicBezTo>
                <a:lnTo>
                  <a:pt x="3858" y="2393"/>
                </a:lnTo>
                <a:cubicBezTo>
                  <a:pt x="4358" y="2905"/>
                  <a:pt x="3263" y="3453"/>
                  <a:pt x="4299" y="4096"/>
                </a:cubicBezTo>
                <a:cubicBezTo>
                  <a:pt x="3930" y="3917"/>
                  <a:pt x="3608" y="3644"/>
                  <a:pt x="3370" y="3298"/>
                </a:cubicBezTo>
                <a:cubicBezTo>
                  <a:pt x="3430" y="3310"/>
                  <a:pt x="3477" y="3298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5" y="3096"/>
                  <a:pt x="3573" y="2870"/>
                  <a:pt x="3394" y="2929"/>
                </a:cubicBezTo>
                <a:cubicBezTo>
                  <a:pt x="3525" y="3001"/>
                  <a:pt x="3442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44" y="2477"/>
                  <a:pt x="3775" y="2798"/>
                </a:cubicBezTo>
                <a:cubicBezTo>
                  <a:pt x="3954" y="2489"/>
                  <a:pt x="3584" y="2203"/>
                  <a:pt x="3275" y="2263"/>
                </a:cubicBezTo>
                <a:cubicBezTo>
                  <a:pt x="3323" y="2036"/>
                  <a:pt x="3180" y="2001"/>
                  <a:pt x="3370" y="1774"/>
                </a:cubicBezTo>
                <a:cubicBezTo>
                  <a:pt x="2787" y="1977"/>
                  <a:pt x="2942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9" y="2167"/>
                  <a:pt x="2656" y="2453"/>
                </a:cubicBezTo>
                <a:lnTo>
                  <a:pt x="2656" y="2453"/>
                </a:lnTo>
                <a:cubicBezTo>
                  <a:pt x="2358" y="1739"/>
                  <a:pt x="1965" y="1893"/>
                  <a:pt x="1620" y="1608"/>
                </a:cubicBezTo>
                <a:cubicBezTo>
                  <a:pt x="1906" y="1953"/>
                  <a:pt x="1739" y="2358"/>
                  <a:pt x="2465" y="2655"/>
                </a:cubicBezTo>
                <a:lnTo>
                  <a:pt x="2465" y="2655"/>
                </a:lnTo>
                <a:cubicBezTo>
                  <a:pt x="2168" y="2548"/>
                  <a:pt x="1906" y="2263"/>
                  <a:pt x="1489" y="2608"/>
                </a:cubicBezTo>
                <a:cubicBezTo>
                  <a:pt x="1894" y="2632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86"/>
                  <a:pt x="1787" y="3358"/>
                </a:cubicBezTo>
                <a:cubicBezTo>
                  <a:pt x="2013" y="3167"/>
                  <a:pt x="2049" y="3310"/>
                  <a:pt x="2275" y="3263"/>
                </a:cubicBezTo>
                <a:cubicBezTo>
                  <a:pt x="2215" y="3560"/>
                  <a:pt x="2501" y="3941"/>
                  <a:pt x="2811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20" y="3441"/>
                  <a:pt x="3013" y="3513"/>
                  <a:pt x="2942" y="3382"/>
                </a:cubicBezTo>
                <a:cubicBezTo>
                  <a:pt x="2870" y="3572"/>
                  <a:pt x="3096" y="3703"/>
                  <a:pt x="3239" y="3572"/>
                </a:cubicBezTo>
                <a:cubicBezTo>
                  <a:pt x="3251" y="3560"/>
                  <a:pt x="3263" y="3536"/>
                  <a:pt x="3275" y="3525"/>
                </a:cubicBezTo>
                <a:lnTo>
                  <a:pt x="3275" y="3513"/>
                </a:lnTo>
                <a:cubicBezTo>
                  <a:pt x="3299" y="3477"/>
                  <a:pt x="3311" y="3429"/>
                  <a:pt x="3299" y="3382"/>
                </a:cubicBezTo>
                <a:cubicBezTo>
                  <a:pt x="3644" y="3608"/>
                  <a:pt x="3918" y="3929"/>
                  <a:pt x="4096" y="4298"/>
                </a:cubicBezTo>
                <a:lnTo>
                  <a:pt x="4096" y="4298"/>
                </a:lnTo>
                <a:cubicBezTo>
                  <a:pt x="3453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1" y="4168"/>
                  <a:pt x="2715" y="4310"/>
                  <a:pt x="2870" y="4370"/>
                </a:cubicBezTo>
                <a:cubicBezTo>
                  <a:pt x="3251" y="4501"/>
                  <a:pt x="3430" y="4132"/>
                  <a:pt x="3620" y="4144"/>
                </a:cubicBezTo>
                <a:cubicBezTo>
                  <a:pt x="3477" y="4334"/>
                  <a:pt x="3537" y="4465"/>
                  <a:pt x="3715" y="4537"/>
                </a:cubicBezTo>
                <a:cubicBezTo>
                  <a:pt x="3692" y="4298"/>
                  <a:pt x="3930" y="4275"/>
                  <a:pt x="4049" y="4406"/>
                </a:cubicBezTo>
                <a:cubicBezTo>
                  <a:pt x="4239" y="4608"/>
                  <a:pt x="4275" y="5049"/>
                  <a:pt x="4811" y="5156"/>
                </a:cubicBezTo>
                <a:cubicBezTo>
                  <a:pt x="4882" y="5215"/>
                  <a:pt x="4966" y="5263"/>
                  <a:pt x="5049" y="5299"/>
                </a:cubicBezTo>
                <a:cubicBezTo>
                  <a:pt x="4954" y="5275"/>
                  <a:pt x="4870" y="5251"/>
                  <a:pt x="4775" y="5239"/>
                </a:cubicBezTo>
                <a:cubicBezTo>
                  <a:pt x="4335" y="4930"/>
                  <a:pt x="3977" y="5227"/>
                  <a:pt x="3704" y="5239"/>
                </a:cubicBezTo>
                <a:cubicBezTo>
                  <a:pt x="3525" y="5239"/>
                  <a:pt x="3382" y="5060"/>
                  <a:pt x="3573" y="4906"/>
                </a:cubicBezTo>
                <a:cubicBezTo>
                  <a:pt x="3382" y="4822"/>
                  <a:pt x="3251" y="4882"/>
                  <a:pt x="3227" y="5108"/>
                </a:cubicBezTo>
                <a:cubicBezTo>
                  <a:pt x="3072" y="4977"/>
                  <a:pt x="3227" y="4608"/>
                  <a:pt x="2846" y="4418"/>
                </a:cubicBezTo>
                <a:cubicBezTo>
                  <a:pt x="2703" y="4346"/>
                  <a:pt x="2489" y="4346"/>
                  <a:pt x="2156" y="4441"/>
                </a:cubicBezTo>
                <a:cubicBezTo>
                  <a:pt x="2180" y="4441"/>
                  <a:pt x="2203" y="4441"/>
                  <a:pt x="2227" y="4441"/>
                </a:cubicBezTo>
                <a:lnTo>
                  <a:pt x="2156" y="4441"/>
                </a:lnTo>
                <a:cubicBezTo>
                  <a:pt x="2882" y="4453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77"/>
                  <a:pt x="2858" y="5501"/>
                  <a:pt x="2453" y="5430"/>
                </a:cubicBezTo>
                <a:cubicBezTo>
                  <a:pt x="2489" y="5406"/>
                  <a:pt x="2513" y="5358"/>
                  <a:pt x="2525" y="5311"/>
                </a:cubicBezTo>
                <a:cubicBezTo>
                  <a:pt x="2525" y="5311"/>
                  <a:pt x="2525" y="5299"/>
                  <a:pt x="2525" y="5299"/>
                </a:cubicBezTo>
                <a:cubicBezTo>
                  <a:pt x="2525" y="5275"/>
                  <a:pt x="2525" y="5263"/>
                  <a:pt x="2525" y="5239"/>
                </a:cubicBezTo>
                <a:cubicBezTo>
                  <a:pt x="2525" y="5060"/>
                  <a:pt x="2275" y="5001"/>
                  <a:pt x="2191" y="5168"/>
                </a:cubicBezTo>
                <a:cubicBezTo>
                  <a:pt x="2346" y="5120"/>
                  <a:pt x="2358" y="5263"/>
                  <a:pt x="2299" y="5311"/>
                </a:cubicBezTo>
                <a:cubicBezTo>
                  <a:pt x="2227" y="5370"/>
                  <a:pt x="2084" y="5311"/>
                  <a:pt x="2025" y="5263"/>
                </a:cubicBezTo>
                <a:cubicBezTo>
                  <a:pt x="1989" y="5215"/>
                  <a:pt x="1965" y="5156"/>
                  <a:pt x="1965" y="5096"/>
                </a:cubicBezTo>
                <a:cubicBezTo>
                  <a:pt x="1953" y="4930"/>
                  <a:pt x="2049" y="4668"/>
                  <a:pt x="2370" y="4799"/>
                </a:cubicBezTo>
                <a:cubicBezTo>
                  <a:pt x="2275" y="4453"/>
                  <a:pt x="1810" y="4513"/>
                  <a:pt x="1644" y="4775"/>
                </a:cubicBezTo>
                <a:cubicBezTo>
                  <a:pt x="1513" y="4584"/>
                  <a:pt x="1382" y="4656"/>
                  <a:pt x="1358" y="4358"/>
                </a:cubicBezTo>
                <a:cubicBezTo>
                  <a:pt x="1096" y="4906"/>
                  <a:pt x="1418" y="5025"/>
                  <a:pt x="1513" y="5239"/>
                </a:cubicBezTo>
                <a:lnTo>
                  <a:pt x="1513" y="5239"/>
                </a:lnTo>
                <a:cubicBezTo>
                  <a:pt x="1275" y="4799"/>
                  <a:pt x="917" y="4941"/>
                  <a:pt x="632" y="4679"/>
                </a:cubicBezTo>
                <a:cubicBezTo>
                  <a:pt x="667" y="5227"/>
                  <a:pt x="1060" y="5215"/>
                  <a:pt x="1334" y="5346"/>
                </a:cubicBezTo>
                <a:lnTo>
                  <a:pt x="1334" y="5346"/>
                </a:lnTo>
                <a:cubicBezTo>
                  <a:pt x="620" y="5049"/>
                  <a:pt x="441" y="5441"/>
                  <a:pt x="1" y="5477"/>
                </a:cubicBezTo>
                <a:cubicBezTo>
                  <a:pt x="441" y="5513"/>
                  <a:pt x="620" y="5930"/>
                  <a:pt x="1334" y="5620"/>
                </a:cubicBezTo>
                <a:lnTo>
                  <a:pt x="1334" y="5620"/>
                </a:lnTo>
                <a:cubicBezTo>
                  <a:pt x="1060" y="5751"/>
                  <a:pt x="667" y="5727"/>
                  <a:pt x="632" y="6275"/>
                </a:cubicBezTo>
                <a:cubicBezTo>
                  <a:pt x="929" y="6013"/>
                  <a:pt x="1275" y="6168"/>
                  <a:pt x="1513" y="5715"/>
                </a:cubicBezTo>
                <a:lnTo>
                  <a:pt x="1513" y="5715"/>
                </a:lnTo>
                <a:cubicBezTo>
                  <a:pt x="1418" y="5930"/>
                  <a:pt x="1096" y="6049"/>
                  <a:pt x="1358" y="6596"/>
                </a:cubicBezTo>
                <a:cubicBezTo>
                  <a:pt x="1370" y="6287"/>
                  <a:pt x="1501" y="6358"/>
                  <a:pt x="1632" y="6168"/>
                </a:cubicBezTo>
                <a:close/>
                <a:moveTo>
                  <a:pt x="7287" y="5299"/>
                </a:moveTo>
                <a:close/>
                <a:moveTo>
                  <a:pt x="6752" y="5132"/>
                </a:moveTo>
                <a:cubicBezTo>
                  <a:pt x="6942" y="5180"/>
                  <a:pt x="7133" y="5334"/>
                  <a:pt x="7478" y="5406"/>
                </a:cubicBezTo>
                <a:cubicBezTo>
                  <a:pt x="7573" y="5418"/>
                  <a:pt x="7668" y="5441"/>
                  <a:pt x="7775" y="5453"/>
                </a:cubicBezTo>
                <a:cubicBezTo>
                  <a:pt x="7668" y="5465"/>
                  <a:pt x="7573" y="5477"/>
                  <a:pt x="7478" y="5501"/>
                </a:cubicBezTo>
                <a:cubicBezTo>
                  <a:pt x="7133" y="5572"/>
                  <a:pt x="6942" y="5727"/>
                  <a:pt x="6752" y="5775"/>
                </a:cubicBezTo>
                <a:cubicBezTo>
                  <a:pt x="6609" y="5799"/>
                  <a:pt x="6454" y="5775"/>
                  <a:pt x="6323" y="5703"/>
                </a:cubicBezTo>
                <a:cubicBezTo>
                  <a:pt x="6549" y="5715"/>
                  <a:pt x="6763" y="5620"/>
                  <a:pt x="6918" y="5453"/>
                </a:cubicBezTo>
                <a:cubicBezTo>
                  <a:pt x="6763" y="5287"/>
                  <a:pt x="6549" y="5191"/>
                  <a:pt x="6323" y="5203"/>
                </a:cubicBezTo>
                <a:cubicBezTo>
                  <a:pt x="6454" y="5120"/>
                  <a:pt x="6609" y="5096"/>
                  <a:pt x="6763" y="5132"/>
                </a:cubicBezTo>
                <a:close/>
                <a:moveTo>
                  <a:pt x="6859" y="6632"/>
                </a:moveTo>
                <a:close/>
                <a:moveTo>
                  <a:pt x="6644" y="4060"/>
                </a:moveTo>
                <a:close/>
                <a:moveTo>
                  <a:pt x="6156" y="4322"/>
                </a:moveTo>
                <a:cubicBezTo>
                  <a:pt x="6323" y="4215"/>
                  <a:pt x="6549" y="4191"/>
                  <a:pt x="6859" y="3989"/>
                </a:cubicBezTo>
                <a:cubicBezTo>
                  <a:pt x="6942" y="3941"/>
                  <a:pt x="7025" y="3882"/>
                  <a:pt x="7109" y="3810"/>
                </a:cubicBezTo>
                <a:cubicBezTo>
                  <a:pt x="7037" y="3906"/>
                  <a:pt x="6978" y="3989"/>
                  <a:pt x="6930" y="4060"/>
                </a:cubicBezTo>
                <a:cubicBezTo>
                  <a:pt x="6728" y="4358"/>
                  <a:pt x="6704" y="4596"/>
                  <a:pt x="6597" y="4763"/>
                </a:cubicBezTo>
                <a:cubicBezTo>
                  <a:pt x="6513" y="4894"/>
                  <a:pt x="6394" y="4989"/>
                  <a:pt x="6251" y="5025"/>
                </a:cubicBezTo>
                <a:cubicBezTo>
                  <a:pt x="6418" y="4870"/>
                  <a:pt x="6501" y="4656"/>
                  <a:pt x="6490" y="4429"/>
                </a:cubicBezTo>
                <a:cubicBezTo>
                  <a:pt x="6263" y="4429"/>
                  <a:pt x="6049" y="4513"/>
                  <a:pt x="5894" y="4679"/>
                </a:cubicBezTo>
                <a:cubicBezTo>
                  <a:pt x="5942" y="4525"/>
                  <a:pt x="6025" y="4406"/>
                  <a:pt x="6156" y="4322"/>
                </a:cubicBezTo>
                <a:close/>
                <a:moveTo>
                  <a:pt x="6490" y="6477"/>
                </a:moveTo>
                <a:cubicBezTo>
                  <a:pt x="6501" y="6251"/>
                  <a:pt x="6418" y="6037"/>
                  <a:pt x="6251" y="5882"/>
                </a:cubicBezTo>
                <a:cubicBezTo>
                  <a:pt x="6394" y="5918"/>
                  <a:pt x="6513" y="6013"/>
                  <a:pt x="6597" y="6144"/>
                </a:cubicBezTo>
                <a:cubicBezTo>
                  <a:pt x="6704" y="6311"/>
                  <a:pt x="6728" y="6549"/>
                  <a:pt x="6930" y="6846"/>
                </a:cubicBezTo>
                <a:cubicBezTo>
                  <a:pt x="6978" y="6930"/>
                  <a:pt x="7037" y="7013"/>
                  <a:pt x="7109" y="7096"/>
                </a:cubicBezTo>
                <a:cubicBezTo>
                  <a:pt x="7025" y="7037"/>
                  <a:pt x="6942" y="6977"/>
                  <a:pt x="6859" y="6918"/>
                </a:cubicBezTo>
                <a:cubicBezTo>
                  <a:pt x="6561" y="6727"/>
                  <a:pt x="6323" y="6692"/>
                  <a:pt x="6156" y="6596"/>
                </a:cubicBezTo>
                <a:cubicBezTo>
                  <a:pt x="6025" y="6513"/>
                  <a:pt x="5930" y="6382"/>
                  <a:pt x="5894" y="6239"/>
                </a:cubicBezTo>
                <a:cubicBezTo>
                  <a:pt x="6049" y="6406"/>
                  <a:pt x="6263" y="6489"/>
                  <a:pt x="6501" y="6477"/>
                </a:cubicBezTo>
                <a:close/>
                <a:moveTo>
                  <a:pt x="5620" y="7275"/>
                </a:moveTo>
                <a:close/>
                <a:moveTo>
                  <a:pt x="5216" y="4596"/>
                </a:moveTo>
                <a:cubicBezTo>
                  <a:pt x="5144" y="4465"/>
                  <a:pt x="5120" y="4310"/>
                  <a:pt x="5144" y="4156"/>
                </a:cubicBezTo>
                <a:cubicBezTo>
                  <a:pt x="5192" y="3965"/>
                  <a:pt x="5347" y="3787"/>
                  <a:pt x="5418" y="3429"/>
                </a:cubicBezTo>
                <a:cubicBezTo>
                  <a:pt x="5442" y="3346"/>
                  <a:pt x="5454" y="3239"/>
                  <a:pt x="5466" y="3132"/>
                </a:cubicBezTo>
                <a:cubicBezTo>
                  <a:pt x="5478" y="3251"/>
                  <a:pt x="5489" y="3346"/>
                  <a:pt x="5513" y="3429"/>
                </a:cubicBezTo>
                <a:cubicBezTo>
                  <a:pt x="5597" y="3787"/>
                  <a:pt x="5739" y="3965"/>
                  <a:pt x="5787" y="4156"/>
                </a:cubicBezTo>
                <a:cubicBezTo>
                  <a:pt x="5811" y="4310"/>
                  <a:pt x="5799" y="4465"/>
                  <a:pt x="5716" y="4596"/>
                </a:cubicBezTo>
                <a:cubicBezTo>
                  <a:pt x="5942" y="4370"/>
                  <a:pt x="5775" y="4001"/>
                  <a:pt x="5466" y="4001"/>
                </a:cubicBezTo>
                <a:cubicBezTo>
                  <a:pt x="5156" y="4001"/>
                  <a:pt x="5001" y="4370"/>
                  <a:pt x="5216" y="4596"/>
                </a:cubicBezTo>
                <a:close/>
                <a:moveTo>
                  <a:pt x="5466" y="6894"/>
                </a:moveTo>
                <a:cubicBezTo>
                  <a:pt x="5632" y="6739"/>
                  <a:pt x="5728" y="6525"/>
                  <a:pt x="5716" y="6299"/>
                </a:cubicBezTo>
                <a:cubicBezTo>
                  <a:pt x="5799" y="6430"/>
                  <a:pt x="5811" y="6584"/>
                  <a:pt x="5787" y="6739"/>
                </a:cubicBezTo>
                <a:cubicBezTo>
                  <a:pt x="5739" y="6930"/>
                  <a:pt x="5597" y="7108"/>
                  <a:pt x="5513" y="7466"/>
                </a:cubicBezTo>
                <a:cubicBezTo>
                  <a:pt x="5489" y="7561"/>
                  <a:pt x="5478" y="7656"/>
                  <a:pt x="5466" y="7763"/>
                </a:cubicBezTo>
                <a:cubicBezTo>
                  <a:pt x="5454" y="7644"/>
                  <a:pt x="5442" y="7549"/>
                  <a:pt x="5418" y="7466"/>
                </a:cubicBezTo>
                <a:cubicBezTo>
                  <a:pt x="5347" y="7108"/>
                  <a:pt x="5192" y="6930"/>
                  <a:pt x="5144" y="6739"/>
                </a:cubicBezTo>
                <a:cubicBezTo>
                  <a:pt x="5120" y="6584"/>
                  <a:pt x="5144" y="6430"/>
                  <a:pt x="5216" y="6299"/>
                </a:cubicBezTo>
                <a:cubicBezTo>
                  <a:pt x="5204" y="6525"/>
                  <a:pt x="5299" y="6751"/>
                  <a:pt x="5478" y="6906"/>
                </a:cubicBezTo>
                <a:close/>
                <a:moveTo>
                  <a:pt x="4287" y="6846"/>
                </a:moveTo>
                <a:close/>
                <a:moveTo>
                  <a:pt x="4287" y="4048"/>
                </a:moveTo>
                <a:close/>
                <a:moveTo>
                  <a:pt x="4442" y="4418"/>
                </a:moveTo>
                <a:cubicBezTo>
                  <a:pt x="4430" y="4644"/>
                  <a:pt x="4513" y="4870"/>
                  <a:pt x="4680" y="5013"/>
                </a:cubicBezTo>
                <a:cubicBezTo>
                  <a:pt x="4537" y="4977"/>
                  <a:pt x="4406" y="4882"/>
                  <a:pt x="4323" y="4751"/>
                </a:cubicBezTo>
                <a:cubicBezTo>
                  <a:pt x="4227" y="4584"/>
                  <a:pt x="4192" y="4358"/>
                  <a:pt x="4001" y="4048"/>
                </a:cubicBezTo>
                <a:cubicBezTo>
                  <a:pt x="3942" y="3965"/>
                  <a:pt x="3882" y="3882"/>
                  <a:pt x="3823" y="3798"/>
                </a:cubicBezTo>
                <a:cubicBezTo>
                  <a:pt x="3906" y="3870"/>
                  <a:pt x="3989" y="3929"/>
                  <a:pt x="4073" y="3977"/>
                </a:cubicBezTo>
                <a:cubicBezTo>
                  <a:pt x="4370" y="4179"/>
                  <a:pt x="4608" y="4203"/>
                  <a:pt x="4775" y="4310"/>
                </a:cubicBezTo>
                <a:cubicBezTo>
                  <a:pt x="4906" y="4394"/>
                  <a:pt x="5001" y="4513"/>
                  <a:pt x="5037" y="4656"/>
                </a:cubicBezTo>
                <a:cubicBezTo>
                  <a:pt x="4882" y="4501"/>
                  <a:pt x="4668" y="4418"/>
                  <a:pt x="4454" y="4429"/>
                </a:cubicBezTo>
                <a:close/>
                <a:moveTo>
                  <a:pt x="5037" y="6227"/>
                </a:moveTo>
                <a:cubicBezTo>
                  <a:pt x="4989" y="6370"/>
                  <a:pt x="4894" y="6501"/>
                  <a:pt x="4775" y="6584"/>
                </a:cubicBezTo>
                <a:cubicBezTo>
                  <a:pt x="4596" y="6680"/>
                  <a:pt x="4370" y="6704"/>
                  <a:pt x="4061" y="6906"/>
                </a:cubicBezTo>
                <a:cubicBezTo>
                  <a:pt x="3989" y="6965"/>
                  <a:pt x="3906" y="7025"/>
                  <a:pt x="3846" y="7096"/>
                </a:cubicBezTo>
                <a:cubicBezTo>
                  <a:pt x="3906" y="7013"/>
                  <a:pt x="3965" y="6930"/>
                  <a:pt x="4025" y="6846"/>
                </a:cubicBezTo>
                <a:cubicBezTo>
                  <a:pt x="4215" y="6549"/>
                  <a:pt x="4239" y="6311"/>
                  <a:pt x="4346" y="6144"/>
                </a:cubicBezTo>
                <a:cubicBezTo>
                  <a:pt x="4430" y="6013"/>
                  <a:pt x="4549" y="5918"/>
                  <a:pt x="4704" y="5882"/>
                </a:cubicBezTo>
                <a:cubicBezTo>
                  <a:pt x="4537" y="6037"/>
                  <a:pt x="4442" y="6251"/>
                  <a:pt x="4454" y="6477"/>
                </a:cubicBezTo>
                <a:cubicBezTo>
                  <a:pt x="4680" y="6489"/>
                  <a:pt x="4894" y="6394"/>
                  <a:pt x="5049" y="6239"/>
                </a:cubicBezTo>
                <a:close/>
                <a:moveTo>
                  <a:pt x="3632" y="5596"/>
                </a:moveTo>
                <a:close/>
                <a:moveTo>
                  <a:pt x="3442" y="5394"/>
                </a:moveTo>
                <a:cubicBezTo>
                  <a:pt x="3799" y="5322"/>
                  <a:pt x="3977" y="5180"/>
                  <a:pt x="4168" y="5132"/>
                </a:cubicBezTo>
                <a:cubicBezTo>
                  <a:pt x="4311" y="5096"/>
                  <a:pt x="4466" y="5120"/>
                  <a:pt x="4608" y="5191"/>
                </a:cubicBezTo>
                <a:cubicBezTo>
                  <a:pt x="4370" y="5180"/>
                  <a:pt x="4156" y="5275"/>
                  <a:pt x="4013" y="5441"/>
                </a:cubicBezTo>
                <a:cubicBezTo>
                  <a:pt x="4156" y="5620"/>
                  <a:pt x="4382" y="5703"/>
                  <a:pt x="4608" y="5703"/>
                </a:cubicBezTo>
                <a:cubicBezTo>
                  <a:pt x="4466" y="5775"/>
                  <a:pt x="4311" y="5799"/>
                  <a:pt x="4168" y="5763"/>
                </a:cubicBezTo>
                <a:cubicBezTo>
                  <a:pt x="3977" y="5715"/>
                  <a:pt x="3799" y="5572"/>
                  <a:pt x="3442" y="5489"/>
                </a:cubicBezTo>
                <a:cubicBezTo>
                  <a:pt x="3334" y="5477"/>
                  <a:pt x="3239" y="5453"/>
                  <a:pt x="3144" y="5441"/>
                </a:cubicBezTo>
                <a:cubicBezTo>
                  <a:pt x="3263" y="5441"/>
                  <a:pt x="3370" y="5430"/>
                  <a:pt x="3453" y="540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2" name="Google Shape;5672;p26"/>
          <p:cNvSpPr/>
          <p:nvPr/>
        </p:nvSpPr>
        <p:spPr>
          <a:xfrm rot="5400000">
            <a:off x="48152" y="3056070"/>
            <a:ext cx="742925" cy="743741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20" y="6168"/>
                </a:moveTo>
                <a:cubicBezTo>
                  <a:pt x="1798" y="6418"/>
                  <a:pt x="2262" y="6477"/>
                  <a:pt x="2358" y="6144"/>
                </a:cubicBezTo>
                <a:cubicBezTo>
                  <a:pt x="2036" y="6275"/>
                  <a:pt x="1929" y="6013"/>
                  <a:pt x="1941" y="5846"/>
                </a:cubicBezTo>
                <a:cubicBezTo>
                  <a:pt x="1941" y="5775"/>
                  <a:pt x="1965" y="5715"/>
                  <a:pt x="2012" y="5680"/>
                </a:cubicBezTo>
                <a:cubicBezTo>
                  <a:pt x="2060" y="5620"/>
                  <a:pt x="2203" y="5572"/>
                  <a:pt x="2274" y="5620"/>
                </a:cubicBezTo>
                <a:cubicBezTo>
                  <a:pt x="2346" y="5680"/>
                  <a:pt x="2322" y="5811"/>
                  <a:pt x="2167" y="5775"/>
                </a:cubicBezTo>
                <a:cubicBezTo>
                  <a:pt x="2251" y="5942"/>
                  <a:pt x="2501" y="5882"/>
                  <a:pt x="2513" y="5692"/>
                </a:cubicBezTo>
                <a:cubicBezTo>
                  <a:pt x="2513" y="5680"/>
                  <a:pt x="2513" y="5656"/>
                  <a:pt x="2513" y="5632"/>
                </a:cubicBezTo>
                <a:lnTo>
                  <a:pt x="2513" y="5620"/>
                </a:lnTo>
                <a:cubicBezTo>
                  <a:pt x="2501" y="5572"/>
                  <a:pt x="2465" y="5537"/>
                  <a:pt x="2429" y="5513"/>
                </a:cubicBezTo>
                <a:cubicBezTo>
                  <a:pt x="2834" y="5430"/>
                  <a:pt x="3251" y="5465"/>
                  <a:pt x="3644" y="5596"/>
                </a:cubicBezTo>
                <a:cubicBezTo>
                  <a:pt x="2465" y="5322"/>
                  <a:pt x="2846" y="6489"/>
                  <a:pt x="2132" y="6489"/>
                </a:cubicBezTo>
                <a:lnTo>
                  <a:pt x="2203" y="6489"/>
                </a:lnTo>
                <a:cubicBezTo>
                  <a:pt x="2179" y="6489"/>
                  <a:pt x="2155" y="6489"/>
                  <a:pt x="2132" y="6489"/>
                </a:cubicBezTo>
                <a:cubicBezTo>
                  <a:pt x="2465" y="6584"/>
                  <a:pt x="2679" y="6584"/>
                  <a:pt x="2822" y="6513"/>
                </a:cubicBezTo>
                <a:cubicBezTo>
                  <a:pt x="3191" y="6334"/>
                  <a:pt x="3048" y="5953"/>
                  <a:pt x="3191" y="5822"/>
                </a:cubicBezTo>
                <a:cubicBezTo>
                  <a:pt x="3227" y="6049"/>
                  <a:pt x="3358" y="6108"/>
                  <a:pt x="3536" y="6037"/>
                </a:cubicBezTo>
                <a:cubicBezTo>
                  <a:pt x="3358" y="5882"/>
                  <a:pt x="3501" y="5692"/>
                  <a:pt x="3679" y="5703"/>
                </a:cubicBezTo>
                <a:cubicBezTo>
                  <a:pt x="3953" y="5715"/>
                  <a:pt x="4298" y="6001"/>
                  <a:pt x="4751" y="5692"/>
                </a:cubicBezTo>
                <a:cubicBezTo>
                  <a:pt x="4846" y="5680"/>
                  <a:pt x="4929" y="5656"/>
                  <a:pt x="5013" y="5632"/>
                </a:cubicBezTo>
                <a:cubicBezTo>
                  <a:pt x="4941" y="5668"/>
                  <a:pt x="4858" y="5727"/>
                  <a:pt x="4787" y="5775"/>
                </a:cubicBezTo>
                <a:cubicBezTo>
                  <a:pt x="4251" y="5882"/>
                  <a:pt x="4203" y="6334"/>
                  <a:pt x="4025" y="6537"/>
                </a:cubicBezTo>
                <a:cubicBezTo>
                  <a:pt x="3894" y="6668"/>
                  <a:pt x="3667" y="6632"/>
                  <a:pt x="3691" y="6394"/>
                </a:cubicBezTo>
                <a:cubicBezTo>
                  <a:pt x="3513" y="6465"/>
                  <a:pt x="3453" y="6596"/>
                  <a:pt x="3596" y="6787"/>
                </a:cubicBezTo>
                <a:cubicBezTo>
                  <a:pt x="3405" y="6799"/>
                  <a:pt x="3227" y="6430"/>
                  <a:pt x="2846" y="6561"/>
                </a:cubicBezTo>
                <a:cubicBezTo>
                  <a:pt x="2691" y="6620"/>
                  <a:pt x="2536" y="6763"/>
                  <a:pt x="2370" y="7073"/>
                </a:cubicBezTo>
                <a:lnTo>
                  <a:pt x="2370" y="7073"/>
                </a:lnTo>
                <a:cubicBezTo>
                  <a:pt x="2882" y="6573"/>
                  <a:pt x="3429" y="7668"/>
                  <a:pt x="4072" y="6632"/>
                </a:cubicBezTo>
                <a:lnTo>
                  <a:pt x="4072" y="6632"/>
                </a:lnTo>
                <a:cubicBezTo>
                  <a:pt x="3894" y="7001"/>
                  <a:pt x="3608" y="7323"/>
                  <a:pt x="3275" y="7561"/>
                </a:cubicBezTo>
                <a:cubicBezTo>
                  <a:pt x="3275" y="7513"/>
                  <a:pt x="3275" y="7454"/>
                  <a:pt x="3239" y="7418"/>
                </a:cubicBezTo>
                <a:lnTo>
                  <a:pt x="3239" y="7406"/>
                </a:lnTo>
                <a:cubicBezTo>
                  <a:pt x="3227" y="7394"/>
                  <a:pt x="3215" y="7382"/>
                  <a:pt x="3203" y="7370"/>
                </a:cubicBezTo>
                <a:cubicBezTo>
                  <a:pt x="3072" y="7227"/>
                  <a:pt x="2846" y="7370"/>
                  <a:pt x="2905" y="7549"/>
                </a:cubicBezTo>
                <a:cubicBezTo>
                  <a:pt x="2977" y="7418"/>
                  <a:pt x="3096" y="7501"/>
                  <a:pt x="3084" y="7585"/>
                </a:cubicBezTo>
                <a:cubicBezTo>
                  <a:pt x="3072" y="7668"/>
                  <a:pt x="2941" y="7727"/>
                  <a:pt x="2858" y="7727"/>
                </a:cubicBezTo>
                <a:cubicBezTo>
                  <a:pt x="2798" y="7727"/>
                  <a:pt x="2739" y="7704"/>
                  <a:pt x="2703" y="7656"/>
                </a:cubicBezTo>
                <a:cubicBezTo>
                  <a:pt x="2572" y="7549"/>
                  <a:pt x="2465" y="7299"/>
                  <a:pt x="2786" y="7168"/>
                </a:cubicBezTo>
                <a:cubicBezTo>
                  <a:pt x="2477" y="6989"/>
                  <a:pt x="2191" y="7358"/>
                  <a:pt x="2251" y="7668"/>
                </a:cubicBezTo>
                <a:cubicBezTo>
                  <a:pt x="2024" y="7620"/>
                  <a:pt x="1977" y="7763"/>
                  <a:pt x="1751" y="7573"/>
                </a:cubicBezTo>
                <a:cubicBezTo>
                  <a:pt x="1953" y="8156"/>
                  <a:pt x="2274" y="8001"/>
                  <a:pt x="2489" y="8097"/>
                </a:cubicBezTo>
                <a:lnTo>
                  <a:pt x="2489" y="8097"/>
                </a:lnTo>
                <a:cubicBezTo>
                  <a:pt x="2001" y="7942"/>
                  <a:pt x="1858" y="8299"/>
                  <a:pt x="1465" y="8323"/>
                </a:cubicBezTo>
                <a:cubicBezTo>
                  <a:pt x="1881" y="8680"/>
                  <a:pt x="2143" y="8394"/>
                  <a:pt x="2441" y="8287"/>
                </a:cubicBezTo>
                <a:lnTo>
                  <a:pt x="2441" y="8287"/>
                </a:lnTo>
                <a:cubicBezTo>
                  <a:pt x="1715" y="8573"/>
                  <a:pt x="1881" y="8978"/>
                  <a:pt x="1584" y="9323"/>
                </a:cubicBezTo>
                <a:cubicBezTo>
                  <a:pt x="1941" y="9037"/>
                  <a:pt x="2346" y="9204"/>
                  <a:pt x="2632" y="8478"/>
                </a:cubicBezTo>
                <a:lnTo>
                  <a:pt x="2632" y="8478"/>
                </a:lnTo>
                <a:cubicBezTo>
                  <a:pt x="2524" y="8775"/>
                  <a:pt x="2239" y="9037"/>
                  <a:pt x="2596" y="9442"/>
                </a:cubicBezTo>
                <a:cubicBezTo>
                  <a:pt x="2608" y="9049"/>
                  <a:pt x="2977" y="8906"/>
                  <a:pt x="2822" y="8430"/>
                </a:cubicBezTo>
                <a:lnTo>
                  <a:pt x="2822" y="8430"/>
                </a:lnTo>
                <a:cubicBezTo>
                  <a:pt x="2917" y="8644"/>
                  <a:pt x="2763" y="8954"/>
                  <a:pt x="3346" y="9156"/>
                </a:cubicBezTo>
                <a:cubicBezTo>
                  <a:pt x="3144" y="8930"/>
                  <a:pt x="3286" y="8894"/>
                  <a:pt x="3251" y="8668"/>
                </a:cubicBezTo>
                <a:cubicBezTo>
                  <a:pt x="3548" y="8728"/>
                  <a:pt x="3917" y="8442"/>
                  <a:pt x="3751" y="8132"/>
                </a:cubicBezTo>
                <a:cubicBezTo>
                  <a:pt x="3620" y="8454"/>
                  <a:pt x="3358" y="8335"/>
                  <a:pt x="3251" y="8216"/>
                </a:cubicBezTo>
                <a:cubicBezTo>
                  <a:pt x="3203" y="8168"/>
                  <a:pt x="3179" y="8108"/>
                  <a:pt x="3179" y="8049"/>
                </a:cubicBezTo>
                <a:cubicBezTo>
                  <a:pt x="3179" y="7978"/>
                  <a:pt x="3251" y="7835"/>
                  <a:pt x="3334" y="7823"/>
                </a:cubicBezTo>
                <a:cubicBezTo>
                  <a:pt x="3417" y="7823"/>
                  <a:pt x="3501" y="7930"/>
                  <a:pt x="3370" y="8001"/>
                </a:cubicBezTo>
                <a:cubicBezTo>
                  <a:pt x="3394" y="8013"/>
                  <a:pt x="3417" y="8013"/>
                  <a:pt x="3441" y="8013"/>
                </a:cubicBezTo>
                <a:cubicBezTo>
                  <a:pt x="3525" y="8001"/>
                  <a:pt x="3596" y="7930"/>
                  <a:pt x="3596" y="7847"/>
                </a:cubicBezTo>
                <a:cubicBezTo>
                  <a:pt x="3596" y="7799"/>
                  <a:pt x="3584" y="7751"/>
                  <a:pt x="3548" y="7716"/>
                </a:cubicBezTo>
                <a:cubicBezTo>
                  <a:pt x="3536" y="7692"/>
                  <a:pt x="3525" y="7680"/>
                  <a:pt x="3501" y="7680"/>
                </a:cubicBezTo>
                <a:lnTo>
                  <a:pt x="3501" y="7668"/>
                </a:lnTo>
                <a:cubicBezTo>
                  <a:pt x="3453" y="7644"/>
                  <a:pt x="3405" y="7632"/>
                  <a:pt x="3358" y="7644"/>
                </a:cubicBezTo>
                <a:cubicBezTo>
                  <a:pt x="3584" y="7299"/>
                  <a:pt x="3906" y="7025"/>
                  <a:pt x="4287" y="6846"/>
                </a:cubicBezTo>
                <a:cubicBezTo>
                  <a:pt x="3251" y="7477"/>
                  <a:pt x="4346" y="8037"/>
                  <a:pt x="3834" y="8549"/>
                </a:cubicBezTo>
                <a:cubicBezTo>
                  <a:pt x="3858" y="8525"/>
                  <a:pt x="3870" y="8513"/>
                  <a:pt x="3894" y="8489"/>
                </a:cubicBezTo>
                <a:cubicBezTo>
                  <a:pt x="3870" y="8513"/>
                  <a:pt x="3858" y="8525"/>
                  <a:pt x="3834" y="8549"/>
                </a:cubicBezTo>
                <a:cubicBezTo>
                  <a:pt x="4132" y="8382"/>
                  <a:pt x="4287" y="8228"/>
                  <a:pt x="4334" y="8073"/>
                </a:cubicBezTo>
                <a:cubicBezTo>
                  <a:pt x="4465" y="7680"/>
                  <a:pt x="4108" y="7513"/>
                  <a:pt x="4120" y="7323"/>
                </a:cubicBezTo>
                <a:cubicBezTo>
                  <a:pt x="4298" y="7466"/>
                  <a:pt x="4441" y="7406"/>
                  <a:pt x="4513" y="7227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2" y="6704"/>
                  <a:pt x="5025" y="6668"/>
                  <a:pt x="5120" y="6132"/>
                </a:cubicBezTo>
                <a:cubicBezTo>
                  <a:pt x="5180" y="6049"/>
                  <a:pt x="5227" y="5977"/>
                  <a:pt x="5275" y="5894"/>
                </a:cubicBezTo>
                <a:cubicBezTo>
                  <a:pt x="5239" y="5977"/>
                  <a:pt x="5227" y="6073"/>
                  <a:pt x="5215" y="6168"/>
                </a:cubicBezTo>
                <a:cubicBezTo>
                  <a:pt x="4906" y="6608"/>
                  <a:pt x="5191" y="6965"/>
                  <a:pt x="5203" y="7239"/>
                </a:cubicBezTo>
                <a:cubicBezTo>
                  <a:pt x="5203" y="7418"/>
                  <a:pt x="5025" y="7561"/>
                  <a:pt x="4870" y="7370"/>
                </a:cubicBezTo>
                <a:cubicBezTo>
                  <a:pt x="4799" y="7549"/>
                  <a:pt x="4846" y="7692"/>
                  <a:pt x="5084" y="7716"/>
                </a:cubicBezTo>
                <a:cubicBezTo>
                  <a:pt x="4953" y="7870"/>
                  <a:pt x="4572" y="7727"/>
                  <a:pt x="4394" y="8097"/>
                </a:cubicBezTo>
                <a:cubicBezTo>
                  <a:pt x="4322" y="8239"/>
                  <a:pt x="4322" y="8454"/>
                  <a:pt x="4406" y="8787"/>
                </a:cubicBezTo>
                <a:lnTo>
                  <a:pt x="4406" y="8787"/>
                </a:lnTo>
                <a:cubicBezTo>
                  <a:pt x="4418" y="8073"/>
                  <a:pt x="5572" y="8442"/>
                  <a:pt x="5299" y="7275"/>
                </a:cubicBezTo>
                <a:lnTo>
                  <a:pt x="5299" y="7275"/>
                </a:lnTo>
                <a:cubicBezTo>
                  <a:pt x="5441" y="7668"/>
                  <a:pt x="5477" y="8085"/>
                  <a:pt x="5394" y="8489"/>
                </a:cubicBezTo>
                <a:cubicBezTo>
                  <a:pt x="5370" y="8454"/>
                  <a:pt x="5322" y="8418"/>
                  <a:pt x="5275" y="8418"/>
                </a:cubicBezTo>
                <a:lnTo>
                  <a:pt x="5263" y="8418"/>
                </a:lnTo>
                <a:cubicBezTo>
                  <a:pt x="5251" y="8406"/>
                  <a:pt x="5227" y="8406"/>
                  <a:pt x="5215" y="8418"/>
                </a:cubicBezTo>
                <a:cubicBezTo>
                  <a:pt x="5108" y="8418"/>
                  <a:pt x="5037" y="8501"/>
                  <a:pt x="5037" y="8597"/>
                </a:cubicBezTo>
                <a:cubicBezTo>
                  <a:pt x="5037" y="8644"/>
                  <a:pt x="5060" y="8692"/>
                  <a:pt x="5096" y="8728"/>
                </a:cubicBezTo>
                <a:lnTo>
                  <a:pt x="5132" y="8751"/>
                </a:lnTo>
                <a:cubicBezTo>
                  <a:pt x="5084" y="8597"/>
                  <a:pt x="5227" y="8585"/>
                  <a:pt x="5275" y="8644"/>
                </a:cubicBezTo>
                <a:cubicBezTo>
                  <a:pt x="5334" y="8716"/>
                  <a:pt x="5275" y="8859"/>
                  <a:pt x="5227" y="8906"/>
                </a:cubicBezTo>
                <a:cubicBezTo>
                  <a:pt x="5180" y="8954"/>
                  <a:pt x="5120" y="8978"/>
                  <a:pt x="5060" y="8978"/>
                </a:cubicBezTo>
                <a:cubicBezTo>
                  <a:pt x="4894" y="8990"/>
                  <a:pt x="4632" y="8882"/>
                  <a:pt x="4763" y="8561"/>
                </a:cubicBezTo>
                <a:cubicBezTo>
                  <a:pt x="4418" y="8668"/>
                  <a:pt x="4477" y="9132"/>
                  <a:pt x="4739" y="9299"/>
                </a:cubicBezTo>
                <a:cubicBezTo>
                  <a:pt x="4548" y="9430"/>
                  <a:pt x="4620" y="9561"/>
                  <a:pt x="4322" y="9585"/>
                </a:cubicBezTo>
                <a:cubicBezTo>
                  <a:pt x="4882" y="9847"/>
                  <a:pt x="4989" y="9525"/>
                  <a:pt x="5215" y="9430"/>
                </a:cubicBezTo>
                <a:lnTo>
                  <a:pt x="5215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191" y="10275"/>
                  <a:pt x="5180" y="9883"/>
                  <a:pt x="5310" y="9597"/>
                </a:cubicBezTo>
                <a:lnTo>
                  <a:pt x="5310" y="9597"/>
                </a:lnTo>
                <a:cubicBezTo>
                  <a:pt x="5013" y="10311"/>
                  <a:pt x="5406" y="10490"/>
                  <a:pt x="5453" y="10942"/>
                </a:cubicBezTo>
                <a:cubicBezTo>
                  <a:pt x="5489" y="10490"/>
                  <a:pt x="5894" y="10311"/>
                  <a:pt x="5584" y="9597"/>
                </a:cubicBezTo>
                <a:lnTo>
                  <a:pt x="5584" y="9597"/>
                </a:lnTo>
                <a:cubicBezTo>
                  <a:pt x="5715" y="9883"/>
                  <a:pt x="5703" y="10275"/>
                  <a:pt x="6239" y="10311"/>
                </a:cubicBezTo>
                <a:cubicBezTo>
                  <a:pt x="5977" y="10013"/>
                  <a:pt x="6132" y="9668"/>
                  <a:pt x="5691" y="9430"/>
                </a:cubicBezTo>
                <a:lnTo>
                  <a:pt x="5691" y="9430"/>
                </a:lnTo>
                <a:cubicBezTo>
                  <a:pt x="5906" y="9525"/>
                  <a:pt x="6025" y="9847"/>
                  <a:pt x="6573" y="9585"/>
                </a:cubicBezTo>
                <a:cubicBezTo>
                  <a:pt x="6275" y="9561"/>
                  <a:pt x="6346" y="9430"/>
                  <a:pt x="6156" y="9299"/>
                </a:cubicBezTo>
                <a:cubicBezTo>
                  <a:pt x="6418" y="9132"/>
                  <a:pt x="6477" y="8668"/>
                  <a:pt x="6132" y="8561"/>
                </a:cubicBezTo>
                <a:cubicBezTo>
                  <a:pt x="6275" y="8882"/>
                  <a:pt x="6001" y="8990"/>
                  <a:pt x="5834" y="8978"/>
                </a:cubicBezTo>
                <a:cubicBezTo>
                  <a:pt x="5775" y="8978"/>
                  <a:pt x="5715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68" y="8573"/>
                  <a:pt x="5811" y="8609"/>
                  <a:pt x="5763" y="8751"/>
                </a:cubicBezTo>
                <a:cubicBezTo>
                  <a:pt x="5775" y="8740"/>
                  <a:pt x="5787" y="8740"/>
                  <a:pt x="5799" y="8728"/>
                </a:cubicBezTo>
                <a:cubicBezTo>
                  <a:pt x="5834" y="8692"/>
                  <a:pt x="5858" y="8644"/>
                  <a:pt x="5858" y="8597"/>
                </a:cubicBezTo>
                <a:cubicBezTo>
                  <a:pt x="5858" y="8501"/>
                  <a:pt x="5787" y="8418"/>
                  <a:pt x="5691" y="8418"/>
                </a:cubicBezTo>
                <a:cubicBezTo>
                  <a:pt x="5668" y="8406"/>
                  <a:pt x="5644" y="8406"/>
                  <a:pt x="5632" y="8418"/>
                </a:cubicBezTo>
                <a:lnTo>
                  <a:pt x="5620" y="8418"/>
                </a:lnTo>
                <a:cubicBezTo>
                  <a:pt x="5572" y="8418"/>
                  <a:pt x="5525" y="8454"/>
                  <a:pt x="5501" y="8489"/>
                </a:cubicBezTo>
                <a:cubicBezTo>
                  <a:pt x="5418" y="8085"/>
                  <a:pt x="5453" y="7668"/>
                  <a:pt x="5596" y="7275"/>
                </a:cubicBezTo>
                <a:cubicBezTo>
                  <a:pt x="5310" y="8454"/>
                  <a:pt x="6477" y="8073"/>
                  <a:pt x="6489" y="8787"/>
                </a:cubicBezTo>
                <a:lnTo>
                  <a:pt x="6489" y="8716"/>
                </a:lnTo>
                <a:cubicBezTo>
                  <a:pt x="6489" y="8740"/>
                  <a:pt x="6489" y="8763"/>
                  <a:pt x="6489" y="8787"/>
                </a:cubicBezTo>
                <a:cubicBezTo>
                  <a:pt x="6584" y="8454"/>
                  <a:pt x="6573" y="8239"/>
                  <a:pt x="6501" y="8097"/>
                </a:cubicBezTo>
                <a:cubicBezTo>
                  <a:pt x="6323" y="7727"/>
                  <a:pt x="5942" y="7870"/>
                  <a:pt x="5811" y="7727"/>
                </a:cubicBezTo>
                <a:cubicBezTo>
                  <a:pt x="6049" y="7692"/>
                  <a:pt x="6108" y="7561"/>
                  <a:pt x="6025" y="7382"/>
                </a:cubicBezTo>
                <a:cubicBezTo>
                  <a:pt x="5870" y="7561"/>
                  <a:pt x="5691" y="7418"/>
                  <a:pt x="5691" y="7239"/>
                </a:cubicBezTo>
                <a:cubicBezTo>
                  <a:pt x="5703" y="6965"/>
                  <a:pt x="5989" y="6620"/>
                  <a:pt x="5680" y="6168"/>
                </a:cubicBezTo>
                <a:cubicBezTo>
                  <a:pt x="5668" y="6073"/>
                  <a:pt x="5656" y="5989"/>
                  <a:pt x="5620" y="5906"/>
                </a:cubicBezTo>
                <a:cubicBezTo>
                  <a:pt x="5668" y="5977"/>
                  <a:pt x="5715" y="6061"/>
                  <a:pt x="5775" y="6132"/>
                </a:cubicBezTo>
                <a:cubicBezTo>
                  <a:pt x="5870" y="6668"/>
                  <a:pt x="6323" y="6715"/>
                  <a:pt x="6525" y="6894"/>
                </a:cubicBezTo>
                <a:cubicBezTo>
                  <a:pt x="6656" y="7025"/>
                  <a:pt x="6620" y="7251"/>
                  <a:pt x="6394" y="7227"/>
                </a:cubicBezTo>
                <a:cubicBezTo>
                  <a:pt x="6453" y="7418"/>
                  <a:pt x="6596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8" y="8228"/>
                  <a:pt x="6763" y="8382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1" y="7037"/>
                  <a:pt x="7323" y="7311"/>
                  <a:pt x="7561" y="7656"/>
                </a:cubicBezTo>
                <a:cubicBezTo>
                  <a:pt x="7501" y="7644"/>
                  <a:pt x="7454" y="7644"/>
                  <a:pt x="7406" y="7680"/>
                </a:cubicBezTo>
                <a:lnTo>
                  <a:pt x="7394" y="7680"/>
                </a:lnTo>
                <a:cubicBezTo>
                  <a:pt x="7382" y="7692"/>
                  <a:pt x="7370" y="7704"/>
                  <a:pt x="7358" y="7727"/>
                </a:cubicBezTo>
                <a:cubicBezTo>
                  <a:pt x="7215" y="7858"/>
                  <a:pt x="7358" y="8085"/>
                  <a:pt x="7537" y="8025"/>
                </a:cubicBezTo>
                <a:cubicBezTo>
                  <a:pt x="7406" y="7942"/>
                  <a:pt x="7489" y="7835"/>
                  <a:pt x="7573" y="7847"/>
                </a:cubicBezTo>
                <a:cubicBezTo>
                  <a:pt x="7656" y="7847"/>
                  <a:pt x="7716" y="7989"/>
                  <a:pt x="7716" y="8061"/>
                </a:cubicBezTo>
                <a:cubicBezTo>
                  <a:pt x="7716" y="8132"/>
                  <a:pt x="7692" y="8192"/>
                  <a:pt x="7644" y="8228"/>
                </a:cubicBezTo>
                <a:cubicBezTo>
                  <a:pt x="7537" y="8359"/>
                  <a:pt x="7287" y="8466"/>
                  <a:pt x="7156" y="8144"/>
                </a:cubicBezTo>
                <a:cubicBezTo>
                  <a:pt x="6977" y="8454"/>
                  <a:pt x="7346" y="8740"/>
                  <a:pt x="7656" y="8680"/>
                </a:cubicBezTo>
                <a:cubicBezTo>
                  <a:pt x="7608" y="8906"/>
                  <a:pt x="7751" y="8954"/>
                  <a:pt x="7561" y="9168"/>
                </a:cubicBezTo>
                <a:cubicBezTo>
                  <a:pt x="8132" y="8978"/>
                  <a:pt x="7989" y="8656"/>
                  <a:pt x="8085" y="8442"/>
                </a:cubicBezTo>
                <a:lnTo>
                  <a:pt x="8085" y="8442"/>
                </a:lnTo>
                <a:cubicBezTo>
                  <a:pt x="7930" y="8918"/>
                  <a:pt x="8287" y="9073"/>
                  <a:pt x="8311" y="9466"/>
                </a:cubicBezTo>
                <a:cubicBezTo>
                  <a:pt x="8668" y="9049"/>
                  <a:pt x="8382" y="8787"/>
                  <a:pt x="8275" y="8489"/>
                </a:cubicBezTo>
                <a:lnTo>
                  <a:pt x="8275" y="8489"/>
                </a:lnTo>
                <a:cubicBezTo>
                  <a:pt x="8573" y="9216"/>
                  <a:pt x="8966" y="9049"/>
                  <a:pt x="9311" y="9335"/>
                </a:cubicBezTo>
                <a:cubicBezTo>
                  <a:pt x="9013" y="8990"/>
                  <a:pt x="9192" y="8585"/>
                  <a:pt x="8466" y="8299"/>
                </a:cubicBezTo>
                <a:lnTo>
                  <a:pt x="8466" y="8299"/>
                </a:lnTo>
                <a:cubicBezTo>
                  <a:pt x="8763" y="8406"/>
                  <a:pt x="9025" y="8692"/>
                  <a:pt x="9430" y="8335"/>
                </a:cubicBezTo>
                <a:cubicBezTo>
                  <a:pt x="9037" y="8323"/>
                  <a:pt x="8894" y="7954"/>
                  <a:pt x="8418" y="8108"/>
                </a:cubicBezTo>
                <a:lnTo>
                  <a:pt x="8418" y="8108"/>
                </a:lnTo>
                <a:cubicBezTo>
                  <a:pt x="8632" y="8013"/>
                  <a:pt x="8942" y="8168"/>
                  <a:pt x="9144" y="7585"/>
                </a:cubicBezTo>
                <a:cubicBezTo>
                  <a:pt x="8918" y="7787"/>
                  <a:pt x="8882" y="7632"/>
                  <a:pt x="8656" y="7680"/>
                </a:cubicBezTo>
                <a:cubicBezTo>
                  <a:pt x="8716" y="7382"/>
                  <a:pt x="8430" y="7001"/>
                  <a:pt x="8120" y="7180"/>
                </a:cubicBezTo>
                <a:cubicBezTo>
                  <a:pt x="8442" y="7311"/>
                  <a:pt x="8323" y="7561"/>
                  <a:pt x="8204" y="7680"/>
                </a:cubicBezTo>
                <a:cubicBezTo>
                  <a:pt x="8156" y="7716"/>
                  <a:pt x="8097" y="7739"/>
                  <a:pt x="8037" y="7751"/>
                </a:cubicBezTo>
                <a:cubicBezTo>
                  <a:pt x="7966" y="7751"/>
                  <a:pt x="7823" y="7680"/>
                  <a:pt x="7811" y="7597"/>
                </a:cubicBezTo>
                <a:cubicBezTo>
                  <a:pt x="7811" y="7513"/>
                  <a:pt x="7918" y="7430"/>
                  <a:pt x="7989" y="7561"/>
                </a:cubicBezTo>
                <a:cubicBezTo>
                  <a:pt x="7989" y="7537"/>
                  <a:pt x="7989" y="7513"/>
                  <a:pt x="7989" y="7489"/>
                </a:cubicBezTo>
                <a:cubicBezTo>
                  <a:pt x="7989" y="7406"/>
                  <a:pt x="7918" y="7335"/>
                  <a:pt x="7823" y="7335"/>
                </a:cubicBezTo>
                <a:cubicBezTo>
                  <a:pt x="7775" y="7335"/>
                  <a:pt x="7727" y="7346"/>
                  <a:pt x="7692" y="7382"/>
                </a:cubicBezTo>
                <a:cubicBezTo>
                  <a:pt x="7680" y="7394"/>
                  <a:pt x="7668" y="7406"/>
                  <a:pt x="7656" y="7418"/>
                </a:cubicBezTo>
                <a:lnTo>
                  <a:pt x="7656" y="7430"/>
                </a:lnTo>
                <a:cubicBezTo>
                  <a:pt x="7632" y="7477"/>
                  <a:pt x="7620" y="7525"/>
                  <a:pt x="7632" y="7573"/>
                </a:cubicBezTo>
                <a:cubicBezTo>
                  <a:pt x="7287" y="7335"/>
                  <a:pt x="7013" y="7025"/>
                  <a:pt x="6834" y="6644"/>
                </a:cubicBezTo>
                <a:cubicBezTo>
                  <a:pt x="7466" y="7680"/>
                  <a:pt x="8025" y="6584"/>
                  <a:pt x="8537" y="7085"/>
                </a:cubicBezTo>
                <a:lnTo>
                  <a:pt x="8478" y="7037"/>
                </a:lnTo>
                <a:cubicBezTo>
                  <a:pt x="8501" y="7049"/>
                  <a:pt x="8513" y="7073"/>
                  <a:pt x="8537" y="7085"/>
                </a:cubicBezTo>
                <a:cubicBezTo>
                  <a:pt x="8370" y="6787"/>
                  <a:pt x="8216" y="6644"/>
                  <a:pt x="8061" y="6584"/>
                </a:cubicBezTo>
                <a:cubicBezTo>
                  <a:pt x="7668" y="6454"/>
                  <a:pt x="7501" y="6823"/>
                  <a:pt x="7311" y="6811"/>
                </a:cubicBezTo>
                <a:cubicBezTo>
                  <a:pt x="7442" y="6620"/>
                  <a:pt x="7394" y="6489"/>
                  <a:pt x="7215" y="6418"/>
                </a:cubicBezTo>
                <a:cubicBezTo>
                  <a:pt x="7227" y="6656"/>
                  <a:pt x="7001" y="6680"/>
                  <a:pt x="6882" y="6549"/>
                </a:cubicBezTo>
                <a:cubicBezTo>
                  <a:pt x="6692" y="6346"/>
                  <a:pt x="6656" y="5894"/>
                  <a:pt x="6108" y="5799"/>
                </a:cubicBezTo>
                <a:cubicBezTo>
                  <a:pt x="6037" y="5739"/>
                  <a:pt x="5965" y="5692"/>
                  <a:pt x="5882" y="5656"/>
                </a:cubicBezTo>
                <a:cubicBezTo>
                  <a:pt x="5965" y="5680"/>
                  <a:pt x="6061" y="5692"/>
                  <a:pt x="6144" y="5715"/>
                </a:cubicBezTo>
                <a:cubicBezTo>
                  <a:pt x="6596" y="6025"/>
                  <a:pt x="6954" y="5727"/>
                  <a:pt x="7227" y="5715"/>
                </a:cubicBezTo>
                <a:cubicBezTo>
                  <a:pt x="7406" y="5715"/>
                  <a:pt x="7537" y="5894"/>
                  <a:pt x="7358" y="6049"/>
                </a:cubicBezTo>
                <a:cubicBezTo>
                  <a:pt x="7537" y="6132"/>
                  <a:pt x="7680" y="6073"/>
                  <a:pt x="7704" y="5846"/>
                </a:cubicBezTo>
                <a:cubicBezTo>
                  <a:pt x="7858" y="5965"/>
                  <a:pt x="7704" y="6346"/>
                  <a:pt x="8085" y="6537"/>
                </a:cubicBezTo>
                <a:cubicBezTo>
                  <a:pt x="8228" y="6608"/>
                  <a:pt x="8442" y="6608"/>
                  <a:pt x="8775" y="6513"/>
                </a:cubicBezTo>
                <a:lnTo>
                  <a:pt x="8775" y="6513"/>
                </a:lnTo>
                <a:cubicBezTo>
                  <a:pt x="8049" y="6501"/>
                  <a:pt x="8430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41"/>
                  <a:pt x="8478" y="5525"/>
                </a:cubicBezTo>
                <a:cubicBezTo>
                  <a:pt x="8442" y="5549"/>
                  <a:pt x="8406" y="5596"/>
                  <a:pt x="8406" y="5644"/>
                </a:cubicBezTo>
                <a:cubicBezTo>
                  <a:pt x="8394" y="5644"/>
                  <a:pt x="8394" y="5656"/>
                  <a:pt x="8406" y="5656"/>
                </a:cubicBezTo>
                <a:cubicBezTo>
                  <a:pt x="8394" y="5680"/>
                  <a:pt x="8394" y="5692"/>
                  <a:pt x="8406" y="5715"/>
                </a:cubicBezTo>
                <a:cubicBezTo>
                  <a:pt x="8406" y="5894"/>
                  <a:pt x="8656" y="5953"/>
                  <a:pt x="8739" y="5787"/>
                </a:cubicBezTo>
                <a:cubicBezTo>
                  <a:pt x="8585" y="5834"/>
                  <a:pt x="8573" y="5692"/>
                  <a:pt x="8632" y="5644"/>
                </a:cubicBezTo>
                <a:cubicBezTo>
                  <a:pt x="8704" y="5584"/>
                  <a:pt x="8847" y="5644"/>
                  <a:pt x="8894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70" y="6287"/>
                  <a:pt x="8549" y="6156"/>
                </a:cubicBezTo>
                <a:cubicBezTo>
                  <a:pt x="8656" y="6501"/>
                  <a:pt x="9120" y="6442"/>
                  <a:pt x="9287" y="6180"/>
                </a:cubicBezTo>
                <a:cubicBezTo>
                  <a:pt x="9418" y="6370"/>
                  <a:pt x="9549" y="6299"/>
                  <a:pt x="9573" y="6596"/>
                </a:cubicBezTo>
                <a:cubicBezTo>
                  <a:pt x="9835" y="6049"/>
                  <a:pt x="9513" y="5930"/>
                  <a:pt x="9418" y="5715"/>
                </a:cubicBezTo>
                <a:lnTo>
                  <a:pt x="9418" y="5715"/>
                </a:lnTo>
                <a:cubicBezTo>
                  <a:pt x="9656" y="6156"/>
                  <a:pt x="10013" y="6013"/>
                  <a:pt x="10299" y="6275"/>
                </a:cubicBezTo>
                <a:cubicBezTo>
                  <a:pt x="10263" y="5727"/>
                  <a:pt x="9871" y="5751"/>
                  <a:pt x="9585" y="5620"/>
                </a:cubicBezTo>
                <a:lnTo>
                  <a:pt x="9585" y="5620"/>
                </a:lnTo>
                <a:cubicBezTo>
                  <a:pt x="10299" y="5918"/>
                  <a:pt x="10478" y="5513"/>
                  <a:pt x="10930" y="5477"/>
                </a:cubicBezTo>
                <a:cubicBezTo>
                  <a:pt x="10478" y="5441"/>
                  <a:pt x="10299" y="5037"/>
                  <a:pt x="9585" y="5334"/>
                </a:cubicBezTo>
                <a:lnTo>
                  <a:pt x="9585" y="5334"/>
                </a:lnTo>
                <a:cubicBezTo>
                  <a:pt x="9871" y="5203"/>
                  <a:pt x="10263" y="5227"/>
                  <a:pt x="10299" y="4679"/>
                </a:cubicBezTo>
                <a:cubicBezTo>
                  <a:pt x="10002" y="4941"/>
                  <a:pt x="9656" y="4787"/>
                  <a:pt x="9418" y="5239"/>
                </a:cubicBezTo>
                <a:lnTo>
                  <a:pt x="9418" y="5239"/>
                </a:lnTo>
                <a:cubicBezTo>
                  <a:pt x="9513" y="5025"/>
                  <a:pt x="9835" y="4906"/>
                  <a:pt x="9573" y="4358"/>
                </a:cubicBezTo>
                <a:cubicBezTo>
                  <a:pt x="9549" y="4656"/>
                  <a:pt x="9418" y="4572"/>
                  <a:pt x="9287" y="4775"/>
                </a:cubicBezTo>
                <a:cubicBezTo>
                  <a:pt x="9120" y="4513"/>
                  <a:pt x="8656" y="4453"/>
                  <a:pt x="8549" y="4787"/>
                </a:cubicBezTo>
                <a:cubicBezTo>
                  <a:pt x="8870" y="4656"/>
                  <a:pt x="8978" y="4918"/>
                  <a:pt x="8966" y="5084"/>
                </a:cubicBezTo>
                <a:cubicBezTo>
                  <a:pt x="8966" y="5156"/>
                  <a:pt x="8942" y="5215"/>
                  <a:pt x="8894" y="5251"/>
                </a:cubicBezTo>
                <a:cubicBezTo>
                  <a:pt x="8847" y="5311"/>
                  <a:pt x="8704" y="5358"/>
                  <a:pt x="8632" y="5311"/>
                </a:cubicBezTo>
                <a:cubicBezTo>
                  <a:pt x="8573" y="5251"/>
                  <a:pt x="8597" y="5120"/>
                  <a:pt x="8739" y="5156"/>
                </a:cubicBezTo>
                <a:cubicBezTo>
                  <a:pt x="8656" y="5001"/>
                  <a:pt x="8406" y="5049"/>
                  <a:pt x="8406" y="5239"/>
                </a:cubicBezTo>
                <a:cubicBezTo>
                  <a:pt x="8394" y="5263"/>
                  <a:pt x="8394" y="5275"/>
                  <a:pt x="8406" y="5299"/>
                </a:cubicBezTo>
                <a:cubicBezTo>
                  <a:pt x="8394" y="5299"/>
                  <a:pt x="8394" y="5299"/>
                  <a:pt x="8406" y="5311"/>
                </a:cubicBezTo>
                <a:cubicBezTo>
                  <a:pt x="8406" y="5358"/>
                  <a:pt x="8442" y="5394"/>
                  <a:pt x="8478" y="5430"/>
                </a:cubicBezTo>
                <a:cubicBezTo>
                  <a:pt x="8073" y="5501"/>
                  <a:pt x="7656" y="5477"/>
                  <a:pt x="7263" y="5334"/>
                </a:cubicBezTo>
                <a:cubicBezTo>
                  <a:pt x="8442" y="5608"/>
                  <a:pt x="8061" y="4453"/>
                  <a:pt x="8775" y="4441"/>
                </a:cubicBezTo>
                <a:lnTo>
                  <a:pt x="8716" y="4441"/>
                </a:lnTo>
                <a:cubicBezTo>
                  <a:pt x="8739" y="4441"/>
                  <a:pt x="8763" y="4441"/>
                  <a:pt x="8787" y="4441"/>
                </a:cubicBezTo>
                <a:cubicBezTo>
                  <a:pt x="8454" y="4346"/>
                  <a:pt x="8239" y="4346"/>
                  <a:pt x="8097" y="4418"/>
                </a:cubicBezTo>
                <a:cubicBezTo>
                  <a:pt x="7739" y="4596"/>
                  <a:pt x="7870" y="4977"/>
                  <a:pt x="7727" y="5108"/>
                </a:cubicBezTo>
                <a:cubicBezTo>
                  <a:pt x="7692" y="4882"/>
                  <a:pt x="7561" y="4822"/>
                  <a:pt x="7382" y="4906"/>
                </a:cubicBezTo>
                <a:cubicBezTo>
                  <a:pt x="7561" y="5049"/>
                  <a:pt x="7430" y="5239"/>
                  <a:pt x="7239" y="5227"/>
                </a:cubicBezTo>
                <a:cubicBezTo>
                  <a:pt x="6965" y="5227"/>
                  <a:pt x="6620" y="4930"/>
                  <a:pt x="6168" y="5239"/>
                </a:cubicBezTo>
                <a:cubicBezTo>
                  <a:pt x="6084" y="5251"/>
                  <a:pt x="5989" y="5275"/>
                  <a:pt x="5906" y="5299"/>
                </a:cubicBezTo>
                <a:cubicBezTo>
                  <a:pt x="5989" y="5263"/>
                  <a:pt x="6061" y="5203"/>
                  <a:pt x="6132" y="5156"/>
                </a:cubicBezTo>
                <a:cubicBezTo>
                  <a:pt x="6680" y="5049"/>
                  <a:pt x="6715" y="4596"/>
                  <a:pt x="6906" y="4394"/>
                </a:cubicBezTo>
                <a:cubicBezTo>
                  <a:pt x="7025" y="4263"/>
                  <a:pt x="7251" y="4298"/>
                  <a:pt x="7227" y="4537"/>
                </a:cubicBezTo>
                <a:cubicBezTo>
                  <a:pt x="7418" y="4465"/>
                  <a:pt x="7466" y="4334"/>
                  <a:pt x="7323" y="4144"/>
                </a:cubicBezTo>
                <a:cubicBezTo>
                  <a:pt x="7525" y="4132"/>
                  <a:pt x="7692" y="4501"/>
                  <a:pt x="8085" y="4370"/>
                </a:cubicBezTo>
                <a:cubicBezTo>
                  <a:pt x="8228" y="4310"/>
                  <a:pt x="8382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89" y="3275"/>
                  <a:pt x="6858" y="4298"/>
                </a:cubicBezTo>
                <a:lnTo>
                  <a:pt x="6858" y="4298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44" y="3429"/>
                  <a:pt x="7644" y="3477"/>
                  <a:pt x="7680" y="3513"/>
                </a:cubicBezTo>
                <a:lnTo>
                  <a:pt x="7680" y="3525"/>
                </a:lnTo>
                <a:cubicBezTo>
                  <a:pt x="7680" y="3536"/>
                  <a:pt x="7692" y="3560"/>
                  <a:pt x="7716" y="3572"/>
                </a:cubicBezTo>
                <a:cubicBezTo>
                  <a:pt x="7847" y="3703"/>
                  <a:pt x="8073" y="3572"/>
                  <a:pt x="8013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7" y="3263"/>
                  <a:pt x="7977" y="3203"/>
                  <a:pt x="8061" y="3203"/>
                </a:cubicBezTo>
                <a:cubicBezTo>
                  <a:pt x="8120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2" y="3775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4" y="3310"/>
                  <a:pt x="8942" y="3167"/>
                  <a:pt x="9168" y="3358"/>
                </a:cubicBezTo>
                <a:cubicBezTo>
                  <a:pt x="8966" y="2786"/>
                  <a:pt x="8644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78" y="2655"/>
                </a:cubicBezTo>
                <a:lnTo>
                  <a:pt x="8478" y="2655"/>
                </a:lnTo>
                <a:cubicBezTo>
                  <a:pt x="9204" y="2358"/>
                  <a:pt x="9037" y="1953"/>
                  <a:pt x="9335" y="1608"/>
                </a:cubicBezTo>
                <a:cubicBezTo>
                  <a:pt x="8978" y="1893"/>
                  <a:pt x="8573" y="1739"/>
                  <a:pt x="8287" y="2453"/>
                </a:cubicBezTo>
                <a:lnTo>
                  <a:pt x="8287" y="2453"/>
                </a:lnTo>
                <a:cubicBezTo>
                  <a:pt x="8394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1" y="2286"/>
                  <a:pt x="8156" y="1977"/>
                  <a:pt x="7573" y="1774"/>
                </a:cubicBezTo>
                <a:cubicBezTo>
                  <a:pt x="7775" y="2001"/>
                  <a:pt x="7620" y="2036"/>
                  <a:pt x="7668" y="2263"/>
                </a:cubicBezTo>
                <a:cubicBezTo>
                  <a:pt x="7370" y="2203"/>
                  <a:pt x="6989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04" y="2763"/>
                  <a:pt x="7739" y="2822"/>
                  <a:pt x="7739" y="2882"/>
                </a:cubicBezTo>
                <a:cubicBezTo>
                  <a:pt x="7739" y="2953"/>
                  <a:pt x="7668" y="3096"/>
                  <a:pt x="7585" y="3108"/>
                </a:cubicBezTo>
                <a:cubicBezTo>
                  <a:pt x="7501" y="3120"/>
                  <a:pt x="7418" y="3001"/>
                  <a:pt x="7549" y="2929"/>
                </a:cubicBezTo>
                <a:cubicBezTo>
                  <a:pt x="7370" y="2870"/>
                  <a:pt x="7239" y="3096"/>
                  <a:pt x="7370" y="3227"/>
                </a:cubicBezTo>
                <a:cubicBezTo>
                  <a:pt x="7382" y="3239"/>
                  <a:pt x="7394" y="3251"/>
                  <a:pt x="7418" y="3263"/>
                </a:cubicBezTo>
                <a:lnTo>
                  <a:pt x="7418" y="3275"/>
                </a:lnTo>
                <a:cubicBezTo>
                  <a:pt x="7466" y="3298"/>
                  <a:pt x="7525" y="3310"/>
                  <a:pt x="7573" y="3298"/>
                </a:cubicBezTo>
                <a:cubicBezTo>
                  <a:pt x="7335" y="3644"/>
                  <a:pt x="7025" y="3917"/>
                  <a:pt x="6644" y="4096"/>
                </a:cubicBezTo>
                <a:cubicBezTo>
                  <a:pt x="7668" y="3453"/>
                  <a:pt x="6584" y="2905"/>
                  <a:pt x="7096" y="2393"/>
                </a:cubicBezTo>
                <a:cubicBezTo>
                  <a:pt x="7073" y="2405"/>
                  <a:pt x="7061" y="2429"/>
                  <a:pt x="7037" y="2441"/>
                </a:cubicBezTo>
                <a:cubicBezTo>
                  <a:pt x="7061" y="2429"/>
                  <a:pt x="7073" y="2405"/>
                  <a:pt x="7096" y="2393"/>
                </a:cubicBezTo>
                <a:cubicBezTo>
                  <a:pt x="6799" y="2560"/>
                  <a:pt x="6644" y="2715"/>
                  <a:pt x="6584" y="2870"/>
                </a:cubicBezTo>
                <a:cubicBezTo>
                  <a:pt x="6453" y="3251"/>
                  <a:pt x="6823" y="3429"/>
                  <a:pt x="6811" y="3620"/>
                </a:cubicBezTo>
                <a:cubicBezTo>
                  <a:pt x="6632" y="3477"/>
                  <a:pt x="6489" y="3525"/>
                  <a:pt x="6418" y="3715"/>
                </a:cubicBezTo>
                <a:cubicBezTo>
                  <a:pt x="6656" y="3691"/>
                  <a:pt x="6692" y="3917"/>
                  <a:pt x="6561" y="4048"/>
                </a:cubicBezTo>
                <a:cubicBezTo>
                  <a:pt x="6358" y="4227"/>
                  <a:pt x="5906" y="4275"/>
                  <a:pt x="5799" y="4810"/>
                </a:cubicBezTo>
                <a:cubicBezTo>
                  <a:pt x="5751" y="4882"/>
                  <a:pt x="5703" y="4965"/>
                  <a:pt x="5656" y="5049"/>
                </a:cubicBezTo>
                <a:cubicBezTo>
                  <a:pt x="5680" y="4953"/>
                  <a:pt x="5703" y="4870"/>
                  <a:pt x="5715" y="4775"/>
                </a:cubicBezTo>
                <a:cubicBezTo>
                  <a:pt x="6025" y="4334"/>
                  <a:pt x="5739" y="3977"/>
                  <a:pt x="5727" y="3703"/>
                </a:cubicBezTo>
                <a:cubicBezTo>
                  <a:pt x="5727" y="3525"/>
                  <a:pt x="5906" y="3382"/>
                  <a:pt x="6061" y="3560"/>
                </a:cubicBezTo>
                <a:cubicBezTo>
                  <a:pt x="6132" y="3382"/>
                  <a:pt x="6072" y="3251"/>
                  <a:pt x="5846" y="3215"/>
                </a:cubicBezTo>
                <a:cubicBezTo>
                  <a:pt x="5977" y="3072"/>
                  <a:pt x="6358" y="3215"/>
                  <a:pt x="6537" y="2846"/>
                </a:cubicBezTo>
                <a:cubicBezTo>
                  <a:pt x="6608" y="2691"/>
                  <a:pt x="6608" y="2489"/>
                  <a:pt x="6513" y="2155"/>
                </a:cubicBezTo>
                <a:cubicBezTo>
                  <a:pt x="6513" y="2870"/>
                  <a:pt x="5346" y="2489"/>
                  <a:pt x="5620" y="3667"/>
                </a:cubicBezTo>
                <a:cubicBezTo>
                  <a:pt x="5489" y="3275"/>
                  <a:pt x="5453" y="2858"/>
                  <a:pt x="5537" y="2453"/>
                </a:cubicBezTo>
                <a:cubicBezTo>
                  <a:pt x="5561" y="2489"/>
                  <a:pt x="5596" y="2524"/>
                  <a:pt x="5644" y="2536"/>
                </a:cubicBezTo>
                <a:lnTo>
                  <a:pt x="5656" y="2536"/>
                </a:lnTo>
                <a:cubicBezTo>
                  <a:pt x="5680" y="2536"/>
                  <a:pt x="5703" y="2536"/>
                  <a:pt x="5715" y="2536"/>
                </a:cubicBezTo>
                <a:cubicBezTo>
                  <a:pt x="5882" y="2524"/>
                  <a:pt x="5953" y="2322"/>
                  <a:pt x="5822" y="2215"/>
                </a:cubicBezTo>
                <a:cubicBezTo>
                  <a:pt x="5822" y="2215"/>
                  <a:pt x="5811" y="2203"/>
                  <a:pt x="5799" y="2203"/>
                </a:cubicBezTo>
                <a:cubicBezTo>
                  <a:pt x="5834" y="2346"/>
                  <a:pt x="5703" y="2370"/>
                  <a:pt x="5644" y="2298"/>
                </a:cubicBezTo>
                <a:cubicBezTo>
                  <a:pt x="5596" y="2227"/>
                  <a:pt x="5644" y="2084"/>
                  <a:pt x="5703" y="2036"/>
                </a:cubicBezTo>
                <a:cubicBezTo>
                  <a:pt x="5751" y="1989"/>
                  <a:pt x="5811" y="1965"/>
                  <a:pt x="5870" y="1965"/>
                </a:cubicBezTo>
                <a:cubicBezTo>
                  <a:pt x="6037" y="1953"/>
                  <a:pt x="6299" y="2060"/>
                  <a:pt x="6168" y="2382"/>
                </a:cubicBezTo>
                <a:cubicBezTo>
                  <a:pt x="6501" y="2286"/>
                  <a:pt x="6442" y="1822"/>
                  <a:pt x="6192" y="1643"/>
                </a:cubicBezTo>
                <a:cubicBezTo>
                  <a:pt x="6382" y="1524"/>
                  <a:pt x="6311" y="1381"/>
                  <a:pt x="6596" y="1358"/>
                </a:cubicBezTo>
                <a:cubicBezTo>
                  <a:pt x="6049" y="1096"/>
                  <a:pt x="5942" y="1429"/>
                  <a:pt x="5715" y="1512"/>
                </a:cubicBezTo>
                <a:lnTo>
                  <a:pt x="5715" y="1512"/>
                </a:lnTo>
                <a:cubicBezTo>
                  <a:pt x="6168" y="1274"/>
                  <a:pt x="6013" y="929"/>
                  <a:pt x="6275" y="631"/>
                </a:cubicBezTo>
                <a:cubicBezTo>
                  <a:pt x="5727" y="679"/>
                  <a:pt x="5751" y="1060"/>
                  <a:pt x="5620" y="1346"/>
                </a:cubicBezTo>
                <a:lnTo>
                  <a:pt x="5620" y="1346"/>
                </a:lnTo>
                <a:cubicBezTo>
                  <a:pt x="5930" y="631"/>
                  <a:pt x="5525" y="453"/>
                  <a:pt x="5477" y="0"/>
                </a:cubicBezTo>
                <a:cubicBezTo>
                  <a:pt x="5441" y="453"/>
                  <a:pt x="5037" y="631"/>
                  <a:pt x="5346" y="1346"/>
                </a:cubicBezTo>
                <a:lnTo>
                  <a:pt x="5346" y="1346"/>
                </a:lnTo>
                <a:cubicBezTo>
                  <a:pt x="5215" y="1060"/>
                  <a:pt x="5227" y="679"/>
                  <a:pt x="4679" y="631"/>
                </a:cubicBezTo>
                <a:cubicBezTo>
                  <a:pt x="4953" y="929"/>
                  <a:pt x="4799" y="1286"/>
                  <a:pt x="5239" y="1512"/>
                </a:cubicBezTo>
                <a:lnTo>
                  <a:pt x="5239" y="1512"/>
                </a:lnTo>
                <a:cubicBezTo>
                  <a:pt x="5025" y="1429"/>
                  <a:pt x="4906" y="1096"/>
                  <a:pt x="4358" y="1358"/>
                </a:cubicBezTo>
                <a:cubicBezTo>
                  <a:pt x="4656" y="1381"/>
                  <a:pt x="4584" y="1524"/>
                  <a:pt x="4775" y="1643"/>
                </a:cubicBezTo>
                <a:cubicBezTo>
                  <a:pt x="4513" y="1822"/>
                  <a:pt x="4453" y="2286"/>
                  <a:pt x="4799" y="2382"/>
                </a:cubicBezTo>
                <a:cubicBezTo>
                  <a:pt x="4656" y="2060"/>
                  <a:pt x="4918" y="1953"/>
                  <a:pt x="5096" y="1965"/>
                </a:cubicBezTo>
                <a:cubicBezTo>
                  <a:pt x="5156" y="1965"/>
                  <a:pt x="5215" y="1989"/>
                  <a:pt x="5263" y="2036"/>
                </a:cubicBezTo>
                <a:cubicBezTo>
                  <a:pt x="5310" y="2084"/>
                  <a:pt x="5370" y="2227"/>
                  <a:pt x="5310" y="2298"/>
                </a:cubicBezTo>
                <a:cubicBezTo>
                  <a:pt x="5251" y="2370"/>
                  <a:pt x="5120" y="2346"/>
                  <a:pt x="5168" y="2203"/>
                </a:cubicBezTo>
                <a:cubicBezTo>
                  <a:pt x="5001" y="2286"/>
                  <a:pt x="5060" y="2524"/>
                  <a:pt x="5239" y="2536"/>
                </a:cubicBezTo>
                <a:cubicBezTo>
                  <a:pt x="5263" y="2536"/>
                  <a:pt x="5275" y="2536"/>
                  <a:pt x="5299" y="2536"/>
                </a:cubicBezTo>
                <a:lnTo>
                  <a:pt x="5310" y="2536"/>
                </a:lnTo>
                <a:cubicBezTo>
                  <a:pt x="5358" y="2524"/>
                  <a:pt x="5406" y="2489"/>
                  <a:pt x="5430" y="2453"/>
                </a:cubicBezTo>
                <a:cubicBezTo>
                  <a:pt x="5513" y="2858"/>
                  <a:pt x="5477" y="3275"/>
                  <a:pt x="5334" y="3667"/>
                </a:cubicBezTo>
                <a:cubicBezTo>
                  <a:pt x="5608" y="2489"/>
                  <a:pt x="4453" y="2870"/>
                  <a:pt x="4441" y="2155"/>
                </a:cubicBezTo>
                <a:cubicBezTo>
                  <a:pt x="4346" y="2489"/>
                  <a:pt x="4346" y="2703"/>
                  <a:pt x="4418" y="2846"/>
                </a:cubicBezTo>
                <a:cubicBezTo>
                  <a:pt x="4608" y="3215"/>
                  <a:pt x="4989" y="3072"/>
                  <a:pt x="5108" y="3215"/>
                </a:cubicBezTo>
                <a:cubicBezTo>
                  <a:pt x="4882" y="3251"/>
                  <a:pt x="4822" y="3382"/>
                  <a:pt x="4906" y="3560"/>
                </a:cubicBezTo>
                <a:cubicBezTo>
                  <a:pt x="5049" y="3382"/>
                  <a:pt x="5239" y="3525"/>
                  <a:pt x="5239" y="3703"/>
                </a:cubicBezTo>
                <a:cubicBezTo>
                  <a:pt x="5227" y="3977"/>
                  <a:pt x="4941" y="4322"/>
                  <a:pt x="5239" y="4775"/>
                </a:cubicBezTo>
                <a:cubicBezTo>
                  <a:pt x="5263" y="4870"/>
                  <a:pt x="5275" y="4953"/>
                  <a:pt x="5299" y="5049"/>
                </a:cubicBezTo>
                <a:cubicBezTo>
                  <a:pt x="5263" y="4965"/>
                  <a:pt x="5215" y="4882"/>
                  <a:pt x="5156" y="4810"/>
                </a:cubicBezTo>
                <a:cubicBezTo>
                  <a:pt x="5060" y="4275"/>
                  <a:pt x="4608" y="4239"/>
                  <a:pt x="4406" y="4048"/>
                </a:cubicBezTo>
                <a:cubicBezTo>
                  <a:pt x="4275" y="3929"/>
                  <a:pt x="4298" y="3691"/>
                  <a:pt x="4537" y="3715"/>
                </a:cubicBezTo>
                <a:cubicBezTo>
                  <a:pt x="4465" y="3525"/>
                  <a:pt x="4334" y="3477"/>
                  <a:pt x="4144" y="3620"/>
                </a:cubicBezTo>
                <a:cubicBezTo>
                  <a:pt x="4132" y="3429"/>
                  <a:pt x="4501" y="3251"/>
                  <a:pt x="4370" y="2870"/>
                </a:cubicBezTo>
                <a:cubicBezTo>
                  <a:pt x="4322" y="2715"/>
                  <a:pt x="4167" y="2560"/>
                  <a:pt x="3870" y="2393"/>
                </a:cubicBezTo>
                <a:lnTo>
                  <a:pt x="3870" y="2393"/>
                </a:lnTo>
                <a:cubicBezTo>
                  <a:pt x="4370" y="2905"/>
                  <a:pt x="3275" y="3453"/>
                  <a:pt x="4310" y="4096"/>
                </a:cubicBezTo>
                <a:cubicBezTo>
                  <a:pt x="3941" y="3917"/>
                  <a:pt x="3620" y="3644"/>
                  <a:pt x="3394" y="3298"/>
                </a:cubicBezTo>
                <a:cubicBezTo>
                  <a:pt x="3441" y="3310"/>
                  <a:pt x="3489" y="3298"/>
                  <a:pt x="3525" y="3275"/>
                </a:cubicBezTo>
                <a:lnTo>
                  <a:pt x="3536" y="3263"/>
                </a:lnTo>
                <a:cubicBezTo>
                  <a:pt x="3560" y="3251"/>
                  <a:pt x="3572" y="3239"/>
                  <a:pt x="3584" y="3227"/>
                </a:cubicBezTo>
                <a:cubicBezTo>
                  <a:pt x="3727" y="3096"/>
                  <a:pt x="3584" y="2858"/>
                  <a:pt x="3405" y="2929"/>
                </a:cubicBezTo>
                <a:cubicBezTo>
                  <a:pt x="3536" y="3001"/>
                  <a:pt x="3453" y="3120"/>
                  <a:pt x="3370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6" y="2715"/>
                </a:cubicBezTo>
                <a:cubicBezTo>
                  <a:pt x="3394" y="2596"/>
                  <a:pt x="3656" y="2477"/>
                  <a:pt x="3786" y="2798"/>
                </a:cubicBezTo>
                <a:cubicBezTo>
                  <a:pt x="3953" y="2489"/>
                  <a:pt x="3584" y="2203"/>
                  <a:pt x="3275" y="2263"/>
                </a:cubicBezTo>
                <a:cubicBezTo>
                  <a:pt x="3322" y="2036"/>
                  <a:pt x="3179" y="2001"/>
                  <a:pt x="3370" y="1774"/>
                </a:cubicBezTo>
                <a:cubicBezTo>
                  <a:pt x="2798" y="1977"/>
                  <a:pt x="2941" y="2286"/>
                  <a:pt x="2858" y="2501"/>
                </a:cubicBezTo>
                <a:lnTo>
                  <a:pt x="2858" y="2501"/>
                </a:lnTo>
                <a:cubicBezTo>
                  <a:pt x="3001" y="2024"/>
                  <a:pt x="2643" y="1882"/>
                  <a:pt x="2620" y="1489"/>
                </a:cubicBezTo>
                <a:cubicBezTo>
                  <a:pt x="2274" y="1905"/>
                  <a:pt x="2560" y="2167"/>
                  <a:pt x="2667" y="2453"/>
                </a:cubicBezTo>
                <a:lnTo>
                  <a:pt x="2667" y="2453"/>
                </a:lnTo>
                <a:cubicBezTo>
                  <a:pt x="2370" y="1739"/>
                  <a:pt x="1965" y="1893"/>
                  <a:pt x="1620" y="1608"/>
                </a:cubicBezTo>
                <a:cubicBezTo>
                  <a:pt x="1917" y="1953"/>
                  <a:pt x="1751" y="2358"/>
                  <a:pt x="2465" y="2655"/>
                </a:cubicBezTo>
                <a:lnTo>
                  <a:pt x="2465" y="2655"/>
                </a:lnTo>
                <a:cubicBezTo>
                  <a:pt x="2167" y="2548"/>
                  <a:pt x="1917" y="2263"/>
                  <a:pt x="1500" y="2608"/>
                </a:cubicBezTo>
                <a:cubicBezTo>
                  <a:pt x="1893" y="2632"/>
                  <a:pt x="2036" y="2989"/>
                  <a:pt x="2513" y="2834"/>
                </a:cubicBezTo>
                <a:lnTo>
                  <a:pt x="2513" y="2834"/>
                </a:lnTo>
                <a:cubicBezTo>
                  <a:pt x="2298" y="2929"/>
                  <a:pt x="1989" y="2786"/>
                  <a:pt x="1786" y="3358"/>
                </a:cubicBezTo>
                <a:cubicBezTo>
                  <a:pt x="2012" y="3167"/>
                  <a:pt x="2060" y="3310"/>
                  <a:pt x="2286" y="3263"/>
                </a:cubicBezTo>
                <a:cubicBezTo>
                  <a:pt x="2215" y="3560"/>
                  <a:pt x="2501" y="3941"/>
                  <a:pt x="2810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4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32" y="3441"/>
                  <a:pt x="3013" y="3513"/>
                  <a:pt x="2941" y="3382"/>
                </a:cubicBezTo>
                <a:cubicBezTo>
                  <a:pt x="2882" y="3572"/>
                  <a:pt x="3108" y="3703"/>
                  <a:pt x="3239" y="3572"/>
                </a:cubicBezTo>
                <a:cubicBezTo>
                  <a:pt x="3251" y="3560"/>
                  <a:pt x="3263" y="3536"/>
                  <a:pt x="3275" y="3525"/>
                </a:cubicBezTo>
                <a:lnTo>
                  <a:pt x="3275" y="3513"/>
                </a:lnTo>
                <a:cubicBezTo>
                  <a:pt x="3298" y="3477"/>
                  <a:pt x="3310" y="3429"/>
                  <a:pt x="3298" y="3382"/>
                </a:cubicBezTo>
                <a:cubicBezTo>
                  <a:pt x="3644" y="3608"/>
                  <a:pt x="3917" y="3929"/>
                  <a:pt x="4096" y="4298"/>
                </a:cubicBezTo>
                <a:lnTo>
                  <a:pt x="4096" y="4298"/>
                </a:lnTo>
                <a:cubicBezTo>
                  <a:pt x="3465" y="3275"/>
                  <a:pt x="2905" y="4370"/>
                  <a:pt x="2393" y="3870"/>
                </a:cubicBezTo>
                <a:lnTo>
                  <a:pt x="2393" y="3870"/>
                </a:lnTo>
                <a:cubicBezTo>
                  <a:pt x="2572" y="4168"/>
                  <a:pt x="2715" y="4310"/>
                  <a:pt x="2870" y="4370"/>
                </a:cubicBezTo>
                <a:cubicBezTo>
                  <a:pt x="3263" y="4501"/>
                  <a:pt x="3429" y="4132"/>
                  <a:pt x="3632" y="4144"/>
                </a:cubicBezTo>
                <a:cubicBezTo>
                  <a:pt x="3477" y="4334"/>
                  <a:pt x="3536" y="4465"/>
                  <a:pt x="3727" y="4537"/>
                </a:cubicBezTo>
                <a:cubicBezTo>
                  <a:pt x="3703" y="4298"/>
                  <a:pt x="3929" y="4275"/>
                  <a:pt x="4048" y="4406"/>
                </a:cubicBezTo>
                <a:cubicBezTo>
                  <a:pt x="4239" y="4608"/>
                  <a:pt x="4275" y="5049"/>
                  <a:pt x="4822" y="5156"/>
                </a:cubicBezTo>
                <a:cubicBezTo>
                  <a:pt x="4894" y="5215"/>
                  <a:pt x="4965" y="5263"/>
                  <a:pt x="5049" y="5299"/>
                </a:cubicBezTo>
                <a:cubicBezTo>
                  <a:pt x="4965" y="5275"/>
                  <a:pt x="4870" y="5251"/>
                  <a:pt x="4787" y="5239"/>
                </a:cubicBezTo>
                <a:cubicBezTo>
                  <a:pt x="4334" y="4930"/>
                  <a:pt x="3977" y="5227"/>
                  <a:pt x="3703" y="5239"/>
                </a:cubicBezTo>
                <a:cubicBezTo>
                  <a:pt x="3525" y="5239"/>
                  <a:pt x="3394" y="5060"/>
                  <a:pt x="3572" y="4906"/>
                </a:cubicBezTo>
                <a:cubicBezTo>
                  <a:pt x="3394" y="4822"/>
                  <a:pt x="3263" y="4882"/>
                  <a:pt x="3227" y="5108"/>
                </a:cubicBezTo>
                <a:cubicBezTo>
                  <a:pt x="3084" y="4977"/>
                  <a:pt x="3215" y="4608"/>
                  <a:pt x="2858" y="4418"/>
                </a:cubicBezTo>
                <a:cubicBezTo>
                  <a:pt x="2703" y="4346"/>
                  <a:pt x="2501" y="4346"/>
                  <a:pt x="2167" y="4441"/>
                </a:cubicBezTo>
                <a:cubicBezTo>
                  <a:pt x="2191" y="4441"/>
                  <a:pt x="2215" y="4441"/>
                  <a:pt x="2239" y="4441"/>
                </a:cubicBezTo>
                <a:lnTo>
                  <a:pt x="2167" y="4441"/>
                </a:lnTo>
                <a:cubicBezTo>
                  <a:pt x="2882" y="4453"/>
                  <a:pt x="2501" y="5608"/>
                  <a:pt x="3667" y="5334"/>
                </a:cubicBezTo>
                <a:lnTo>
                  <a:pt x="3667" y="5334"/>
                </a:lnTo>
                <a:cubicBezTo>
                  <a:pt x="3286" y="5477"/>
                  <a:pt x="2858" y="5501"/>
                  <a:pt x="2453" y="5430"/>
                </a:cubicBezTo>
                <a:cubicBezTo>
                  <a:pt x="2489" y="5394"/>
                  <a:pt x="2524" y="5358"/>
                  <a:pt x="2536" y="5311"/>
                </a:cubicBezTo>
                <a:lnTo>
                  <a:pt x="2536" y="5299"/>
                </a:lnTo>
                <a:cubicBezTo>
                  <a:pt x="2536" y="5275"/>
                  <a:pt x="2536" y="5263"/>
                  <a:pt x="2536" y="5239"/>
                </a:cubicBezTo>
                <a:cubicBezTo>
                  <a:pt x="2536" y="5060"/>
                  <a:pt x="2286" y="5001"/>
                  <a:pt x="2203" y="5168"/>
                </a:cubicBezTo>
                <a:cubicBezTo>
                  <a:pt x="2346" y="5120"/>
                  <a:pt x="2370" y="5263"/>
                  <a:pt x="2298" y="5311"/>
                </a:cubicBezTo>
                <a:cubicBezTo>
                  <a:pt x="2239" y="5370"/>
                  <a:pt x="2084" y="5311"/>
                  <a:pt x="2036" y="5263"/>
                </a:cubicBezTo>
                <a:cubicBezTo>
                  <a:pt x="2001" y="5215"/>
                  <a:pt x="1977" y="5156"/>
                  <a:pt x="1965" y="5096"/>
                </a:cubicBezTo>
                <a:cubicBezTo>
                  <a:pt x="1965" y="4930"/>
                  <a:pt x="2060" y="4668"/>
                  <a:pt x="2382" y="4799"/>
                </a:cubicBezTo>
                <a:cubicBezTo>
                  <a:pt x="2286" y="4453"/>
                  <a:pt x="1822" y="4513"/>
                  <a:pt x="1643" y="4775"/>
                </a:cubicBezTo>
                <a:cubicBezTo>
                  <a:pt x="1524" y="4584"/>
                  <a:pt x="1381" y="4656"/>
                  <a:pt x="1370" y="4358"/>
                </a:cubicBezTo>
                <a:cubicBezTo>
                  <a:pt x="1096" y="4906"/>
                  <a:pt x="1429" y="5025"/>
                  <a:pt x="1512" y="5239"/>
                </a:cubicBezTo>
                <a:lnTo>
                  <a:pt x="1512" y="5239"/>
                </a:lnTo>
                <a:cubicBezTo>
                  <a:pt x="1286" y="4799"/>
                  <a:pt x="917" y="4941"/>
                  <a:pt x="631" y="4679"/>
                </a:cubicBezTo>
                <a:cubicBezTo>
                  <a:pt x="679" y="5227"/>
                  <a:pt x="1060" y="5215"/>
                  <a:pt x="1346" y="5346"/>
                </a:cubicBezTo>
                <a:lnTo>
                  <a:pt x="1346" y="5346"/>
                </a:lnTo>
                <a:cubicBezTo>
                  <a:pt x="631" y="5049"/>
                  <a:pt x="453" y="5441"/>
                  <a:pt x="0" y="5477"/>
                </a:cubicBezTo>
                <a:cubicBezTo>
                  <a:pt x="453" y="5513"/>
                  <a:pt x="631" y="5930"/>
                  <a:pt x="1346" y="5620"/>
                </a:cubicBezTo>
                <a:lnTo>
                  <a:pt x="1346" y="5620"/>
                </a:lnTo>
                <a:cubicBezTo>
                  <a:pt x="1060" y="5751"/>
                  <a:pt x="679" y="5727"/>
                  <a:pt x="631" y="6275"/>
                </a:cubicBezTo>
                <a:cubicBezTo>
                  <a:pt x="929" y="6013"/>
                  <a:pt x="1286" y="6168"/>
                  <a:pt x="1512" y="5715"/>
                </a:cubicBezTo>
                <a:lnTo>
                  <a:pt x="1512" y="5715"/>
                </a:lnTo>
                <a:cubicBezTo>
                  <a:pt x="1429" y="5930"/>
                  <a:pt x="1096" y="6049"/>
                  <a:pt x="1370" y="6596"/>
                </a:cubicBezTo>
                <a:cubicBezTo>
                  <a:pt x="1358" y="6287"/>
                  <a:pt x="1489" y="6358"/>
                  <a:pt x="1620" y="6168"/>
                </a:cubicBezTo>
                <a:close/>
                <a:moveTo>
                  <a:pt x="7275" y="5299"/>
                </a:moveTo>
                <a:close/>
                <a:moveTo>
                  <a:pt x="6739" y="5132"/>
                </a:moveTo>
                <a:cubicBezTo>
                  <a:pt x="6930" y="5180"/>
                  <a:pt x="7120" y="5334"/>
                  <a:pt x="7466" y="5406"/>
                </a:cubicBezTo>
                <a:cubicBezTo>
                  <a:pt x="7561" y="5418"/>
                  <a:pt x="7656" y="5441"/>
                  <a:pt x="7763" y="5453"/>
                </a:cubicBezTo>
                <a:cubicBezTo>
                  <a:pt x="7668" y="5465"/>
                  <a:pt x="7573" y="5477"/>
                  <a:pt x="7466" y="5501"/>
                </a:cubicBezTo>
                <a:cubicBezTo>
                  <a:pt x="7120" y="5572"/>
                  <a:pt x="6930" y="5727"/>
                  <a:pt x="6739" y="5775"/>
                </a:cubicBezTo>
                <a:cubicBezTo>
                  <a:pt x="6596" y="5799"/>
                  <a:pt x="6442" y="5775"/>
                  <a:pt x="6311" y="5703"/>
                </a:cubicBezTo>
                <a:cubicBezTo>
                  <a:pt x="6537" y="5715"/>
                  <a:pt x="6751" y="5620"/>
                  <a:pt x="6906" y="5453"/>
                </a:cubicBezTo>
                <a:cubicBezTo>
                  <a:pt x="6751" y="5287"/>
                  <a:pt x="6537" y="5191"/>
                  <a:pt x="6311" y="5203"/>
                </a:cubicBezTo>
                <a:cubicBezTo>
                  <a:pt x="6442" y="5120"/>
                  <a:pt x="6596" y="5096"/>
                  <a:pt x="6751" y="5132"/>
                </a:cubicBezTo>
                <a:close/>
                <a:moveTo>
                  <a:pt x="6846" y="6632"/>
                </a:moveTo>
                <a:close/>
                <a:moveTo>
                  <a:pt x="6632" y="4060"/>
                </a:moveTo>
                <a:close/>
                <a:moveTo>
                  <a:pt x="6144" y="4322"/>
                </a:moveTo>
                <a:cubicBezTo>
                  <a:pt x="6311" y="4215"/>
                  <a:pt x="6537" y="4191"/>
                  <a:pt x="6846" y="3989"/>
                </a:cubicBezTo>
                <a:cubicBezTo>
                  <a:pt x="6930" y="3941"/>
                  <a:pt x="7013" y="3882"/>
                  <a:pt x="7096" y="3810"/>
                </a:cubicBezTo>
                <a:cubicBezTo>
                  <a:pt x="7025" y="3894"/>
                  <a:pt x="6965" y="3977"/>
                  <a:pt x="6918" y="4060"/>
                </a:cubicBezTo>
                <a:cubicBezTo>
                  <a:pt x="6715" y="4358"/>
                  <a:pt x="6692" y="4596"/>
                  <a:pt x="6584" y="4763"/>
                </a:cubicBezTo>
                <a:cubicBezTo>
                  <a:pt x="6513" y="4894"/>
                  <a:pt x="6382" y="4989"/>
                  <a:pt x="6239" y="5025"/>
                </a:cubicBezTo>
                <a:cubicBezTo>
                  <a:pt x="6406" y="4882"/>
                  <a:pt x="6489" y="4656"/>
                  <a:pt x="6477" y="4429"/>
                </a:cubicBezTo>
                <a:cubicBezTo>
                  <a:pt x="6251" y="4418"/>
                  <a:pt x="6037" y="4513"/>
                  <a:pt x="5882" y="4679"/>
                </a:cubicBezTo>
                <a:cubicBezTo>
                  <a:pt x="5918" y="4525"/>
                  <a:pt x="6013" y="4406"/>
                  <a:pt x="6144" y="4322"/>
                </a:cubicBezTo>
                <a:close/>
                <a:moveTo>
                  <a:pt x="6477" y="6477"/>
                </a:moveTo>
                <a:cubicBezTo>
                  <a:pt x="6489" y="6251"/>
                  <a:pt x="6406" y="6037"/>
                  <a:pt x="6239" y="5882"/>
                </a:cubicBezTo>
                <a:cubicBezTo>
                  <a:pt x="6382" y="5918"/>
                  <a:pt x="6513" y="6013"/>
                  <a:pt x="6584" y="6144"/>
                </a:cubicBezTo>
                <a:cubicBezTo>
                  <a:pt x="6692" y="6311"/>
                  <a:pt x="6715" y="6549"/>
                  <a:pt x="6918" y="6846"/>
                </a:cubicBezTo>
                <a:cubicBezTo>
                  <a:pt x="6965" y="6930"/>
                  <a:pt x="7025" y="7013"/>
                  <a:pt x="7096" y="7096"/>
                </a:cubicBezTo>
                <a:cubicBezTo>
                  <a:pt x="7013" y="7037"/>
                  <a:pt x="6930" y="6977"/>
                  <a:pt x="6846" y="6918"/>
                </a:cubicBezTo>
                <a:cubicBezTo>
                  <a:pt x="6549" y="6727"/>
                  <a:pt x="6311" y="6692"/>
                  <a:pt x="6144" y="6596"/>
                </a:cubicBezTo>
                <a:cubicBezTo>
                  <a:pt x="6013" y="6513"/>
                  <a:pt x="5918" y="6382"/>
                  <a:pt x="5882" y="6239"/>
                </a:cubicBezTo>
                <a:cubicBezTo>
                  <a:pt x="6037" y="6406"/>
                  <a:pt x="6251" y="6489"/>
                  <a:pt x="6489" y="6477"/>
                </a:cubicBezTo>
                <a:close/>
                <a:moveTo>
                  <a:pt x="5608" y="7275"/>
                </a:moveTo>
                <a:close/>
                <a:moveTo>
                  <a:pt x="5203" y="4596"/>
                </a:moveTo>
                <a:cubicBezTo>
                  <a:pt x="5132" y="4465"/>
                  <a:pt x="5108" y="4310"/>
                  <a:pt x="5132" y="4156"/>
                </a:cubicBezTo>
                <a:cubicBezTo>
                  <a:pt x="5180" y="3965"/>
                  <a:pt x="5334" y="3787"/>
                  <a:pt x="5406" y="3429"/>
                </a:cubicBezTo>
                <a:cubicBezTo>
                  <a:pt x="5430" y="3346"/>
                  <a:pt x="5441" y="3239"/>
                  <a:pt x="5453" y="3132"/>
                </a:cubicBezTo>
                <a:cubicBezTo>
                  <a:pt x="5465" y="3251"/>
                  <a:pt x="5489" y="3346"/>
                  <a:pt x="5501" y="3429"/>
                </a:cubicBezTo>
                <a:cubicBezTo>
                  <a:pt x="5584" y="3787"/>
                  <a:pt x="5727" y="3965"/>
                  <a:pt x="5775" y="4156"/>
                </a:cubicBezTo>
                <a:cubicBezTo>
                  <a:pt x="5799" y="4310"/>
                  <a:pt x="5787" y="4465"/>
                  <a:pt x="5703" y="4596"/>
                </a:cubicBezTo>
                <a:cubicBezTo>
                  <a:pt x="5930" y="4370"/>
                  <a:pt x="5763" y="4001"/>
                  <a:pt x="5453" y="4001"/>
                </a:cubicBezTo>
                <a:cubicBezTo>
                  <a:pt x="5144" y="4001"/>
                  <a:pt x="4989" y="4370"/>
                  <a:pt x="5203" y="4596"/>
                </a:cubicBezTo>
                <a:close/>
                <a:moveTo>
                  <a:pt x="5453" y="6894"/>
                </a:moveTo>
                <a:cubicBezTo>
                  <a:pt x="5620" y="6739"/>
                  <a:pt x="5715" y="6525"/>
                  <a:pt x="5703" y="6299"/>
                </a:cubicBezTo>
                <a:cubicBezTo>
                  <a:pt x="5787" y="6430"/>
                  <a:pt x="5799" y="6584"/>
                  <a:pt x="5775" y="6739"/>
                </a:cubicBezTo>
                <a:cubicBezTo>
                  <a:pt x="5727" y="6930"/>
                  <a:pt x="5584" y="7108"/>
                  <a:pt x="5501" y="7466"/>
                </a:cubicBezTo>
                <a:cubicBezTo>
                  <a:pt x="5489" y="7561"/>
                  <a:pt x="5465" y="7656"/>
                  <a:pt x="5453" y="7763"/>
                </a:cubicBezTo>
                <a:cubicBezTo>
                  <a:pt x="5441" y="7644"/>
                  <a:pt x="5430" y="7549"/>
                  <a:pt x="5406" y="7466"/>
                </a:cubicBezTo>
                <a:cubicBezTo>
                  <a:pt x="5334" y="7108"/>
                  <a:pt x="5180" y="6930"/>
                  <a:pt x="5132" y="6739"/>
                </a:cubicBezTo>
                <a:cubicBezTo>
                  <a:pt x="5108" y="6584"/>
                  <a:pt x="5132" y="6430"/>
                  <a:pt x="5203" y="6299"/>
                </a:cubicBezTo>
                <a:cubicBezTo>
                  <a:pt x="5191" y="6525"/>
                  <a:pt x="5287" y="6751"/>
                  <a:pt x="5465" y="6906"/>
                </a:cubicBezTo>
                <a:close/>
                <a:moveTo>
                  <a:pt x="4275" y="6846"/>
                </a:moveTo>
                <a:close/>
                <a:moveTo>
                  <a:pt x="4275" y="4048"/>
                </a:moveTo>
                <a:close/>
                <a:moveTo>
                  <a:pt x="4429" y="4418"/>
                </a:moveTo>
                <a:cubicBezTo>
                  <a:pt x="4418" y="4644"/>
                  <a:pt x="4501" y="4858"/>
                  <a:pt x="4668" y="5013"/>
                </a:cubicBezTo>
                <a:cubicBezTo>
                  <a:pt x="4525" y="4977"/>
                  <a:pt x="4394" y="4882"/>
                  <a:pt x="4322" y="4751"/>
                </a:cubicBezTo>
                <a:cubicBezTo>
                  <a:pt x="4215" y="4584"/>
                  <a:pt x="4191" y="4358"/>
                  <a:pt x="3989" y="4048"/>
                </a:cubicBezTo>
                <a:cubicBezTo>
                  <a:pt x="3929" y="3965"/>
                  <a:pt x="3870" y="3882"/>
                  <a:pt x="3810" y="3798"/>
                </a:cubicBezTo>
                <a:cubicBezTo>
                  <a:pt x="3894" y="3870"/>
                  <a:pt x="3977" y="3929"/>
                  <a:pt x="4060" y="3977"/>
                </a:cubicBezTo>
                <a:cubicBezTo>
                  <a:pt x="4358" y="4179"/>
                  <a:pt x="4596" y="4203"/>
                  <a:pt x="4763" y="4310"/>
                </a:cubicBezTo>
                <a:cubicBezTo>
                  <a:pt x="4894" y="4394"/>
                  <a:pt x="4989" y="4513"/>
                  <a:pt x="5025" y="4656"/>
                </a:cubicBezTo>
                <a:cubicBezTo>
                  <a:pt x="4870" y="4501"/>
                  <a:pt x="4656" y="4418"/>
                  <a:pt x="4441" y="4429"/>
                </a:cubicBezTo>
                <a:close/>
                <a:moveTo>
                  <a:pt x="5025" y="6227"/>
                </a:moveTo>
                <a:cubicBezTo>
                  <a:pt x="4977" y="6370"/>
                  <a:pt x="4882" y="6501"/>
                  <a:pt x="4763" y="6584"/>
                </a:cubicBezTo>
                <a:cubicBezTo>
                  <a:pt x="4584" y="6680"/>
                  <a:pt x="4358" y="6704"/>
                  <a:pt x="4048" y="6906"/>
                </a:cubicBezTo>
                <a:cubicBezTo>
                  <a:pt x="3965" y="6965"/>
                  <a:pt x="3882" y="7025"/>
                  <a:pt x="3810" y="7085"/>
                </a:cubicBezTo>
                <a:cubicBezTo>
                  <a:pt x="3870" y="7001"/>
                  <a:pt x="3929" y="6918"/>
                  <a:pt x="3989" y="6835"/>
                </a:cubicBezTo>
                <a:cubicBezTo>
                  <a:pt x="4179" y="6537"/>
                  <a:pt x="4203" y="6299"/>
                  <a:pt x="4310" y="6132"/>
                </a:cubicBezTo>
                <a:cubicBezTo>
                  <a:pt x="4394" y="6001"/>
                  <a:pt x="4513" y="5906"/>
                  <a:pt x="4668" y="5870"/>
                </a:cubicBezTo>
                <a:cubicBezTo>
                  <a:pt x="4501" y="6025"/>
                  <a:pt x="4406" y="6239"/>
                  <a:pt x="4418" y="6465"/>
                </a:cubicBezTo>
                <a:cubicBezTo>
                  <a:pt x="4644" y="6489"/>
                  <a:pt x="4882" y="6406"/>
                  <a:pt x="5037" y="6239"/>
                </a:cubicBezTo>
                <a:close/>
                <a:moveTo>
                  <a:pt x="3620" y="5596"/>
                </a:moveTo>
                <a:close/>
                <a:moveTo>
                  <a:pt x="3429" y="5394"/>
                </a:moveTo>
                <a:cubicBezTo>
                  <a:pt x="3786" y="5322"/>
                  <a:pt x="3965" y="5180"/>
                  <a:pt x="4156" y="5132"/>
                </a:cubicBezTo>
                <a:cubicBezTo>
                  <a:pt x="4310" y="5096"/>
                  <a:pt x="4465" y="5120"/>
                  <a:pt x="4596" y="5191"/>
                </a:cubicBezTo>
                <a:cubicBezTo>
                  <a:pt x="4370" y="5180"/>
                  <a:pt x="4144" y="5275"/>
                  <a:pt x="4001" y="5441"/>
                </a:cubicBezTo>
                <a:cubicBezTo>
                  <a:pt x="4144" y="5620"/>
                  <a:pt x="4370" y="5703"/>
                  <a:pt x="4596" y="5703"/>
                </a:cubicBezTo>
                <a:cubicBezTo>
                  <a:pt x="4465" y="5775"/>
                  <a:pt x="4310" y="5799"/>
                  <a:pt x="4156" y="5763"/>
                </a:cubicBezTo>
                <a:cubicBezTo>
                  <a:pt x="3965" y="5715"/>
                  <a:pt x="3786" y="5572"/>
                  <a:pt x="3429" y="5489"/>
                </a:cubicBezTo>
                <a:cubicBezTo>
                  <a:pt x="3334" y="5477"/>
                  <a:pt x="3239" y="5453"/>
                  <a:pt x="3132" y="5441"/>
                </a:cubicBezTo>
                <a:cubicBezTo>
                  <a:pt x="3251" y="5441"/>
                  <a:pt x="3358" y="5430"/>
                  <a:pt x="3441" y="540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3" name="Google Shape;5673;p26"/>
          <p:cNvSpPr/>
          <p:nvPr/>
        </p:nvSpPr>
        <p:spPr>
          <a:xfrm rot="5400000">
            <a:off x="48559" y="3880214"/>
            <a:ext cx="744557" cy="744557"/>
          </a:xfrm>
          <a:custGeom>
            <a:avLst/>
            <a:gdLst/>
            <a:ahLst/>
            <a:cxnLst/>
            <a:rect l="l" t="t" r="r" b="b"/>
            <a:pathLst>
              <a:path w="10955" h="10955" extrusionOk="0">
                <a:moveTo>
                  <a:pt x="9312" y="4763"/>
                </a:moveTo>
                <a:cubicBezTo>
                  <a:pt x="9145" y="4513"/>
                  <a:pt x="8669" y="4453"/>
                  <a:pt x="8573" y="4787"/>
                </a:cubicBezTo>
                <a:cubicBezTo>
                  <a:pt x="8895" y="4656"/>
                  <a:pt x="9002" y="4918"/>
                  <a:pt x="8990" y="5084"/>
                </a:cubicBezTo>
                <a:cubicBezTo>
                  <a:pt x="8990" y="5144"/>
                  <a:pt x="8966" y="5204"/>
                  <a:pt x="8919" y="5251"/>
                </a:cubicBezTo>
                <a:cubicBezTo>
                  <a:pt x="8871" y="5299"/>
                  <a:pt x="8728" y="5358"/>
                  <a:pt x="8657" y="5311"/>
                </a:cubicBezTo>
                <a:cubicBezTo>
                  <a:pt x="8597" y="5251"/>
                  <a:pt x="8609" y="5120"/>
                  <a:pt x="8764" y="5156"/>
                </a:cubicBezTo>
                <a:cubicBezTo>
                  <a:pt x="8669" y="4989"/>
                  <a:pt x="8430" y="5049"/>
                  <a:pt x="8419" y="5239"/>
                </a:cubicBezTo>
                <a:cubicBezTo>
                  <a:pt x="8419" y="5251"/>
                  <a:pt x="8419" y="5275"/>
                  <a:pt x="8419" y="5287"/>
                </a:cubicBezTo>
                <a:lnTo>
                  <a:pt x="8419" y="5299"/>
                </a:lnTo>
                <a:cubicBezTo>
                  <a:pt x="8430" y="5358"/>
                  <a:pt x="8466" y="5394"/>
                  <a:pt x="8502" y="5418"/>
                </a:cubicBezTo>
                <a:cubicBezTo>
                  <a:pt x="8097" y="5501"/>
                  <a:pt x="7680" y="5465"/>
                  <a:pt x="7287" y="5335"/>
                </a:cubicBezTo>
                <a:cubicBezTo>
                  <a:pt x="8466" y="5608"/>
                  <a:pt x="8085" y="4442"/>
                  <a:pt x="8800" y="4442"/>
                </a:cubicBezTo>
                <a:lnTo>
                  <a:pt x="8728" y="4442"/>
                </a:lnTo>
                <a:cubicBezTo>
                  <a:pt x="8752" y="4430"/>
                  <a:pt x="8776" y="4430"/>
                  <a:pt x="8800" y="4442"/>
                </a:cubicBezTo>
                <a:cubicBezTo>
                  <a:pt x="8466" y="4346"/>
                  <a:pt x="8252" y="4346"/>
                  <a:pt x="8109" y="4418"/>
                </a:cubicBezTo>
                <a:cubicBezTo>
                  <a:pt x="7740" y="4596"/>
                  <a:pt x="7883" y="4977"/>
                  <a:pt x="7740" y="5108"/>
                </a:cubicBezTo>
                <a:cubicBezTo>
                  <a:pt x="7704" y="4882"/>
                  <a:pt x="7573" y="4823"/>
                  <a:pt x="7395" y="4906"/>
                </a:cubicBezTo>
                <a:cubicBezTo>
                  <a:pt x="7573" y="5049"/>
                  <a:pt x="7430" y="5239"/>
                  <a:pt x="7252" y="5227"/>
                </a:cubicBezTo>
                <a:cubicBezTo>
                  <a:pt x="6978" y="5215"/>
                  <a:pt x="6633" y="4930"/>
                  <a:pt x="6180" y="5239"/>
                </a:cubicBezTo>
                <a:cubicBezTo>
                  <a:pt x="6085" y="5251"/>
                  <a:pt x="6002" y="5275"/>
                  <a:pt x="5906" y="5299"/>
                </a:cubicBezTo>
                <a:cubicBezTo>
                  <a:pt x="5990" y="5251"/>
                  <a:pt x="6073" y="5204"/>
                  <a:pt x="6144" y="5156"/>
                </a:cubicBezTo>
                <a:cubicBezTo>
                  <a:pt x="6680" y="5049"/>
                  <a:pt x="6728" y="4596"/>
                  <a:pt x="6906" y="4394"/>
                </a:cubicBezTo>
                <a:cubicBezTo>
                  <a:pt x="7037" y="4263"/>
                  <a:pt x="7264" y="4299"/>
                  <a:pt x="7240" y="4537"/>
                </a:cubicBezTo>
                <a:cubicBezTo>
                  <a:pt x="7418" y="4465"/>
                  <a:pt x="7478" y="4334"/>
                  <a:pt x="7335" y="4144"/>
                </a:cubicBezTo>
                <a:cubicBezTo>
                  <a:pt x="7526" y="4132"/>
                  <a:pt x="7704" y="4501"/>
                  <a:pt x="8085" y="4370"/>
                </a:cubicBezTo>
                <a:cubicBezTo>
                  <a:pt x="8240" y="4311"/>
                  <a:pt x="8383" y="4168"/>
                  <a:pt x="8561" y="3858"/>
                </a:cubicBezTo>
                <a:lnTo>
                  <a:pt x="8561" y="3858"/>
                </a:lnTo>
                <a:cubicBezTo>
                  <a:pt x="8049" y="4358"/>
                  <a:pt x="7502" y="3263"/>
                  <a:pt x="6859" y="4299"/>
                </a:cubicBezTo>
                <a:lnTo>
                  <a:pt x="6859" y="4299"/>
                </a:lnTo>
                <a:cubicBezTo>
                  <a:pt x="7037" y="3930"/>
                  <a:pt x="7311" y="3608"/>
                  <a:pt x="7657" y="3370"/>
                </a:cubicBezTo>
                <a:cubicBezTo>
                  <a:pt x="7645" y="3418"/>
                  <a:pt x="7657" y="3477"/>
                  <a:pt x="7680" y="3513"/>
                </a:cubicBezTo>
                <a:cubicBezTo>
                  <a:pt x="7680" y="3513"/>
                  <a:pt x="7680" y="3525"/>
                  <a:pt x="7680" y="3525"/>
                </a:cubicBezTo>
                <a:cubicBezTo>
                  <a:pt x="7692" y="3537"/>
                  <a:pt x="7704" y="3549"/>
                  <a:pt x="7728" y="3560"/>
                </a:cubicBezTo>
                <a:cubicBezTo>
                  <a:pt x="7859" y="3703"/>
                  <a:pt x="8085" y="3560"/>
                  <a:pt x="8026" y="3382"/>
                </a:cubicBezTo>
                <a:cubicBezTo>
                  <a:pt x="7942" y="3513"/>
                  <a:pt x="7835" y="3430"/>
                  <a:pt x="7847" y="3346"/>
                </a:cubicBezTo>
                <a:cubicBezTo>
                  <a:pt x="7847" y="3263"/>
                  <a:pt x="7990" y="3203"/>
                  <a:pt x="8061" y="3203"/>
                </a:cubicBezTo>
                <a:cubicBezTo>
                  <a:pt x="8121" y="3203"/>
                  <a:pt x="8180" y="3227"/>
                  <a:pt x="8228" y="3275"/>
                </a:cubicBezTo>
                <a:cubicBezTo>
                  <a:pt x="8347" y="3382"/>
                  <a:pt x="8466" y="3632"/>
                  <a:pt x="8145" y="3763"/>
                </a:cubicBezTo>
                <a:cubicBezTo>
                  <a:pt x="8454" y="3941"/>
                  <a:pt x="8740" y="3572"/>
                  <a:pt x="8681" y="3263"/>
                </a:cubicBezTo>
                <a:cubicBezTo>
                  <a:pt x="8907" y="3310"/>
                  <a:pt x="8942" y="3168"/>
                  <a:pt x="9169" y="3358"/>
                </a:cubicBezTo>
                <a:cubicBezTo>
                  <a:pt x="8966" y="2775"/>
                  <a:pt x="8657" y="2929"/>
                  <a:pt x="8442" y="2834"/>
                </a:cubicBezTo>
                <a:lnTo>
                  <a:pt x="8442" y="2834"/>
                </a:lnTo>
                <a:cubicBezTo>
                  <a:pt x="8919" y="2989"/>
                  <a:pt x="9062" y="2632"/>
                  <a:pt x="9466" y="2608"/>
                </a:cubicBezTo>
                <a:cubicBezTo>
                  <a:pt x="9050" y="2251"/>
                  <a:pt x="8788" y="2537"/>
                  <a:pt x="8490" y="2644"/>
                </a:cubicBezTo>
                <a:lnTo>
                  <a:pt x="8490" y="2644"/>
                </a:lnTo>
                <a:cubicBezTo>
                  <a:pt x="9216" y="2358"/>
                  <a:pt x="9050" y="1953"/>
                  <a:pt x="9335" y="1608"/>
                </a:cubicBezTo>
                <a:cubicBezTo>
                  <a:pt x="8990" y="1894"/>
                  <a:pt x="8585" y="1727"/>
                  <a:pt x="8300" y="2453"/>
                </a:cubicBezTo>
                <a:lnTo>
                  <a:pt x="8300" y="2453"/>
                </a:lnTo>
                <a:cubicBezTo>
                  <a:pt x="8407" y="2156"/>
                  <a:pt x="8692" y="1894"/>
                  <a:pt x="8335" y="1489"/>
                </a:cubicBezTo>
                <a:cubicBezTo>
                  <a:pt x="8311" y="1882"/>
                  <a:pt x="7954" y="2025"/>
                  <a:pt x="8109" y="2501"/>
                </a:cubicBezTo>
                <a:lnTo>
                  <a:pt x="8109" y="2501"/>
                </a:lnTo>
                <a:cubicBezTo>
                  <a:pt x="8014" y="2287"/>
                  <a:pt x="8169" y="1977"/>
                  <a:pt x="7585" y="1775"/>
                </a:cubicBezTo>
                <a:cubicBezTo>
                  <a:pt x="7776" y="2001"/>
                  <a:pt x="7633" y="2036"/>
                  <a:pt x="7680" y="2263"/>
                </a:cubicBezTo>
                <a:cubicBezTo>
                  <a:pt x="7383" y="2203"/>
                  <a:pt x="7002" y="2489"/>
                  <a:pt x="7180" y="2798"/>
                </a:cubicBezTo>
                <a:cubicBezTo>
                  <a:pt x="7311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97" y="3108"/>
                </a:cubicBezTo>
                <a:cubicBezTo>
                  <a:pt x="7514" y="3108"/>
                  <a:pt x="7430" y="3001"/>
                  <a:pt x="7561" y="2929"/>
                </a:cubicBezTo>
                <a:cubicBezTo>
                  <a:pt x="7383" y="2870"/>
                  <a:pt x="7240" y="3096"/>
                  <a:pt x="7383" y="3227"/>
                </a:cubicBezTo>
                <a:cubicBezTo>
                  <a:pt x="7395" y="3239"/>
                  <a:pt x="7407" y="3251"/>
                  <a:pt x="7418" y="3263"/>
                </a:cubicBezTo>
                <a:lnTo>
                  <a:pt x="7430" y="3263"/>
                </a:lnTo>
                <a:cubicBezTo>
                  <a:pt x="7478" y="3299"/>
                  <a:pt x="7526" y="3310"/>
                  <a:pt x="7585" y="3299"/>
                </a:cubicBezTo>
                <a:cubicBezTo>
                  <a:pt x="7347" y="3644"/>
                  <a:pt x="7026" y="3918"/>
                  <a:pt x="6656" y="4096"/>
                </a:cubicBezTo>
                <a:cubicBezTo>
                  <a:pt x="7680" y="3453"/>
                  <a:pt x="6585" y="2906"/>
                  <a:pt x="7097" y="2394"/>
                </a:cubicBezTo>
                <a:cubicBezTo>
                  <a:pt x="7085" y="2406"/>
                  <a:pt x="7061" y="2429"/>
                  <a:pt x="7049" y="2441"/>
                </a:cubicBezTo>
                <a:cubicBezTo>
                  <a:pt x="7061" y="2429"/>
                  <a:pt x="7085" y="2406"/>
                  <a:pt x="7097" y="2394"/>
                </a:cubicBezTo>
                <a:cubicBezTo>
                  <a:pt x="6799" y="2560"/>
                  <a:pt x="6656" y="2715"/>
                  <a:pt x="6597" y="2858"/>
                </a:cubicBezTo>
                <a:cubicBezTo>
                  <a:pt x="6466" y="3251"/>
                  <a:pt x="6835" y="3418"/>
                  <a:pt x="6823" y="3620"/>
                </a:cubicBezTo>
                <a:cubicBezTo>
                  <a:pt x="6633" y="3477"/>
                  <a:pt x="6502" y="3525"/>
                  <a:pt x="6430" y="3715"/>
                </a:cubicBezTo>
                <a:cubicBezTo>
                  <a:pt x="6668" y="3691"/>
                  <a:pt x="6704" y="3918"/>
                  <a:pt x="6561" y="4049"/>
                </a:cubicBezTo>
                <a:cubicBezTo>
                  <a:pt x="6371" y="4227"/>
                  <a:pt x="5918" y="4263"/>
                  <a:pt x="5811" y="4811"/>
                </a:cubicBezTo>
                <a:cubicBezTo>
                  <a:pt x="5763" y="4882"/>
                  <a:pt x="5704" y="4954"/>
                  <a:pt x="5668" y="5037"/>
                </a:cubicBezTo>
                <a:cubicBezTo>
                  <a:pt x="5692" y="4954"/>
                  <a:pt x="5716" y="4858"/>
                  <a:pt x="5728" y="4775"/>
                </a:cubicBezTo>
                <a:cubicBezTo>
                  <a:pt x="6037" y="4322"/>
                  <a:pt x="5740" y="3977"/>
                  <a:pt x="5740" y="3703"/>
                </a:cubicBezTo>
                <a:cubicBezTo>
                  <a:pt x="5740" y="3525"/>
                  <a:pt x="5918" y="3382"/>
                  <a:pt x="6061" y="3560"/>
                </a:cubicBezTo>
                <a:cubicBezTo>
                  <a:pt x="6144" y="3382"/>
                  <a:pt x="6085" y="3251"/>
                  <a:pt x="5859" y="3215"/>
                </a:cubicBezTo>
                <a:cubicBezTo>
                  <a:pt x="5990" y="3072"/>
                  <a:pt x="6371" y="3215"/>
                  <a:pt x="6549" y="2846"/>
                </a:cubicBezTo>
                <a:cubicBezTo>
                  <a:pt x="6621" y="2691"/>
                  <a:pt x="6621" y="2489"/>
                  <a:pt x="6525" y="2156"/>
                </a:cubicBezTo>
                <a:cubicBezTo>
                  <a:pt x="6514" y="2870"/>
                  <a:pt x="5359" y="2489"/>
                  <a:pt x="5633" y="3668"/>
                </a:cubicBezTo>
                <a:cubicBezTo>
                  <a:pt x="5490" y="3275"/>
                  <a:pt x="5466" y="2858"/>
                  <a:pt x="5537" y="2453"/>
                </a:cubicBezTo>
                <a:cubicBezTo>
                  <a:pt x="5573" y="2489"/>
                  <a:pt x="5609" y="2513"/>
                  <a:pt x="5656" y="2525"/>
                </a:cubicBezTo>
                <a:lnTo>
                  <a:pt x="5668" y="2525"/>
                </a:lnTo>
                <a:cubicBezTo>
                  <a:pt x="5692" y="2537"/>
                  <a:pt x="5704" y="2537"/>
                  <a:pt x="5728" y="2525"/>
                </a:cubicBezTo>
                <a:cubicBezTo>
                  <a:pt x="5894" y="2525"/>
                  <a:pt x="5954" y="2310"/>
                  <a:pt x="5823" y="2215"/>
                </a:cubicBezTo>
                <a:cubicBezTo>
                  <a:pt x="5811" y="2203"/>
                  <a:pt x="5799" y="2191"/>
                  <a:pt x="5787" y="2191"/>
                </a:cubicBezTo>
                <a:cubicBezTo>
                  <a:pt x="5835" y="2334"/>
                  <a:pt x="5692" y="2358"/>
                  <a:pt x="5644" y="2287"/>
                </a:cubicBezTo>
                <a:cubicBezTo>
                  <a:pt x="5585" y="2227"/>
                  <a:pt x="5644" y="2084"/>
                  <a:pt x="5692" y="2025"/>
                </a:cubicBezTo>
                <a:cubicBezTo>
                  <a:pt x="5740" y="1989"/>
                  <a:pt x="5799" y="1965"/>
                  <a:pt x="5859" y="1965"/>
                </a:cubicBezTo>
                <a:cubicBezTo>
                  <a:pt x="6025" y="1953"/>
                  <a:pt x="6287" y="2048"/>
                  <a:pt x="6156" y="2370"/>
                </a:cubicBezTo>
                <a:cubicBezTo>
                  <a:pt x="6502" y="2275"/>
                  <a:pt x="6442" y="1810"/>
                  <a:pt x="6180" y="1632"/>
                </a:cubicBezTo>
                <a:cubicBezTo>
                  <a:pt x="6371" y="1513"/>
                  <a:pt x="6299" y="1382"/>
                  <a:pt x="6597" y="1358"/>
                </a:cubicBezTo>
                <a:cubicBezTo>
                  <a:pt x="6049" y="1084"/>
                  <a:pt x="5930" y="1417"/>
                  <a:pt x="5716" y="1501"/>
                </a:cubicBezTo>
                <a:lnTo>
                  <a:pt x="5716" y="1501"/>
                </a:lnTo>
                <a:cubicBezTo>
                  <a:pt x="6156" y="1274"/>
                  <a:pt x="6014" y="917"/>
                  <a:pt x="6275" y="620"/>
                </a:cubicBezTo>
                <a:cubicBezTo>
                  <a:pt x="5728" y="667"/>
                  <a:pt x="5740" y="1060"/>
                  <a:pt x="5609" y="1334"/>
                </a:cubicBezTo>
                <a:lnTo>
                  <a:pt x="5609" y="1334"/>
                </a:lnTo>
                <a:cubicBezTo>
                  <a:pt x="5918" y="620"/>
                  <a:pt x="5513" y="441"/>
                  <a:pt x="5478" y="1"/>
                </a:cubicBezTo>
                <a:cubicBezTo>
                  <a:pt x="5430" y="441"/>
                  <a:pt x="5025" y="620"/>
                  <a:pt x="5335" y="1334"/>
                </a:cubicBezTo>
                <a:lnTo>
                  <a:pt x="5335" y="1334"/>
                </a:lnTo>
                <a:cubicBezTo>
                  <a:pt x="5204" y="1060"/>
                  <a:pt x="5228" y="667"/>
                  <a:pt x="4680" y="620"/>
                </a:cubicBezTo>
                <a:cubicBezTo>
                  <a:pt x="4942" y="917"/>
                  <a:pt x="4787" y="1274"/>
                  <a:pt x="5240" y="1501"/>
                </a:cubicBezTo>
                <a:lnTo>
                  <a:pt x="5240" y="1501"/>
                </a:lnTo>
                <a:cubicBezTo>
                  <a:pt x="5013" y="1417"/>
                  <a:pt x="4906" y="1096"/>
                  <a:pt x="4359" y="1358"/>
                </a:cubicBezTo>
                <a:cubicBezTo>
                  <a:pt x="4656" y="1382"/>
                  <a:pt x="4573" y="1513"/>
                  <a:pt x="4763" y="1632"/>
                </a:cubicBezTo>
                <a:cubicBezTo>
                  <a:pt x="4513" y="1810"/>
                  <a:pt x="4454" y="2275"/>
                  <a:pt x="4787" y="2370"/>
                </a:cubicBezTo>
                <a:cubicBezTo>
                  <a:pt x="4656" y="2048"/>
                  <a:pt x="4918" y="1953"/>
                  <a:pt x="5085" y="1965"/>
                </a:cubicBezTo>
                <a:cubicBezTo>
                  <a:pt x="5144" y="1965"/>
                  <a:pt x="5204" y="1989"/>
                  <a:pt x="5252" y="2025"/>
                </a:cubicBezTo>
                <a:cubicBezTo>
                  <a:pt x="5311" y="2084"/>
                  <a:pt x="5359" y="2227"/>
                  <a:pt x="5311" y="2287"/>
                </a:cubicBezTo>
                <a:cubicBezTo>
                  <a:pt x="5252" y="2358"/>
                  <a:pt x="5109" y="2334"/>
                  <a:pt x="5156" y="2191"/>
                </a:cubicBezTo>
                <a:cubicBezTo>
                  <a:pt x="4990" y="2275"/>
                  <a:pt x="5049" y="2525"/>
                  <a:pt x="5240" y="2525"/>
                </a:cubicBezTo>
                <a:cubicBezTo>
                  <a:pt x="5252" y="2525"/>
                  <a:pt x="5275" y="2525"/>
                  <a:pt x="5287" y="2525"/>
                </a:cubicBezTo>
                <a:lnTo>
                  <a:pt x="5299" y="2525"/>
                </a:lnTo>
                <a:cubicBezTo>
                  <a:pt x="5359" y="2513"/>
                  <a:pt x="5394" y="2477"/>
                  <a:pt x="5418" y="2441"/>
                </a:cubicBezTo>
                <a:cubicBezTo>
                  <a:pt x="5502" y="2846"/>
                  <a:pt x="5466" y="3275"/>
                  <a:pt x="5335" y="3656"/>
                </a:cubicBezTo>
                <a:cubicBezTo>
                  <a:pt x="5609" y="2489"/>
                  <a:pt x="4442" y="2870"/>
                  <a:pt x="4442" y="2144"/>
                </a:cubicBezTo>
                <a:cubicBezTo>
                  <a:pt x="4347" y="2477"/>
                  <a:pt x="4347" y="2691"/>
                  <a:pt x="4418" y="2834"/>
                </a:cubicBezTo>
                <a:cubicBezTo>
                  <a:pt x="4597" y="3203"/>
                  <a:pt x="4978" y="3060"/>
                  <a:pt x="5109" y="3215"/>
                </a:cubicBezTo>
                <a:cubicBezTo>
                  <a:pt x="4882" y="3239"/>
                  <a:pt x="4823" y="3370"/>
                  <a:pt x="4894" y="3560"/>
                </a:cubicBezTo>
                <a:cubicBezTo>
                  <a:pt x="5049" y="3370"/>
                  <a:pt x="5240" y="3513"/>
                  <a:pt x="5228" y="3691"/>
                </a:cubicBezTo>
                <a:cubicBezTo>
                  <a:pt x="5216" y="3965"/>
                  <a:pt x="4930" y="4311"/>
                  <a:pt x="5240" y="4763"/>
                </a:cubicBezTo>
                <a:cubicBezTo>
                  <a:pt x="5252" y="4858"/>
                  <a:pt x="5275" y="4942"/>
                  <a:pt x="5299" y="5037"/>
                </a:cubicBezTo>
                <a:cubicBezTo>
                  <a:pt x="5252" y="4954"/>
                  <a:pt x="5204" y="4882"/>
                  <a:pt x="5144" y="4811"/>
                </a:cubicBezTo>
                <a:cubicBezTo>
                  <a:pt x="5049" y="4263"/>
                  <a:pt x="4597" y="4227"/>
                  <a:pt x="4394" y="4037"/>
                </a:cubicBezTo>
                <a:cubicBezTo>
                  <a:pt x="4263" y="3918"/>
                  <a:pt x="4299" y="3691"/>
                  <a:pt x="4537" y="3703"/>
                </a:cubicBezTo>
                <a:cubicBezTo>
                  <a:pt x="4466" y="3525"/>
                  <a:pt x="4323" y="3465"/>
                  <a:pt x="4144" y="3608"/>
                </a:cubicBezTo>
                <a:cubicBezTo>
                  <a:pt x="4132" y="3418"/>
                  <a:pt x="4501" y="3251"/>
                  <a:pt x="4370" y="2858"/>
                </a:cubicBezTo>
                <a:cubicBezTo>
                  <a:pt x="4311" y="2715"/>
                  <a:pt x="4168" y="2548"/>
                  <a:pt x="3858" y="2382"/>
                </a:cubicBezTo>
                <a:lnTo>
                  <a:pt x="3858" y="2382"/>
                </a:lnTo>
                <a:cubicBezTo>
                  <a:pt x="4370" y="2894"/>
                  <a:pt x="3263" y="3453"/>
                  <a:pt x="4311" y="4084"/>
                </a:cubicBezTo>
                <a:cubicBezTo>
                  <a:pt x="3930" y="3906"/>
                  <a:pt x="3620" y="3632"/>
                  <a:pt x="3382" y="3287"/>
                </a:cubicBezTo>
                <a:cubicBezTo>
                  <a:pt x="3430" y="3299"/>
                  <a:pt x="3477" y="3287"/>
                  <a:pt x="3525" y="3263"/>
                </a:cubicBezTo>
                <a:lnTo>
                  <a:pt x="3537" y="3251"/>
                </a:lnTo>
                <a:cubicBezTo>
                  <a:pt x="3549" y="3239"/>
                  <a:pt x="3561" y="3227"/>
                  <a:pt x="3573" y="3215"/>
                </a:cubicBezTo>
                <a:cubicBezTo>
                  <a:pt x="3716" y="3084"/>
                  <a:pt x="3573" y="2858"/>
                  <a:pt x="3394" y="2918"/>
                </a:cubicBezTo>
                <a:cubicBezTo>
                  <a:pt x="3525" y="2989"/>
                  <a:pt x="3442" y="3108"/>
                  <a:pt x="3358" y="3096"/>
                </a:cubicBezTo>
                <a:cubicBezTo>
                  <a:pt x="3275" y="3084"/>
                  <a:pt x="3216" y="2953"/>
                  <a:pt x="3216" y="2870"/>
                </a:cubicBezTo>
                <a:cubicBezTo>
                  <a:pt x="3216" y="2810"/>
                  <a:pt x="3239" y="2751"/>
                  <a:pt x="3275" y="2703"/>
                </a:cubicBezTo>
                <a:cubicBezTo>
                  <a:pt x="3394" y="2584"/>
                  <a:pt x="3644" y="2465"/>
                  <a:pt x="3775" y="2798"/>
                </a:cubicBezTo>
                <a:cubicBezTo>
                  <a:pt x="3954" y="2489"/>
                  <a:pt x="3573" y="2203"/>
                  <a:pt x="3275" y="2263"/>
                </a:cubicBezTo>
                <a:cubicBezTo>
                  <a:pt x="3323" y="2036"/>
                  <a:pt x="3180" y="1989"/>
                  <a:pt x="3370" y="1763"/>
                </a:cubicBezTo>
                <a:cubicBezTo>
                  <a:pt x="2787" y="1965"/>
                  <a:pt x="2942" y="2275"/>
                  <a:pt x="2846" y="2501"/>
                </a:cubicBezTo>
                <a:lnTo>
                  <a:pt x="2846" y="2501"/>
                </a:lnTo>
                <a:cubicBezTo>
                  <a:pt x="3001" y="2013"/>
                  <a:pt x="2644" y="1870"/>
                  <a:pt x="2620" y="1477"/>
                </a:cubicBezTo>
                <a:cubicBezTo>
                  <a:pt x="2263" y="1894"/>
                  <a:pt x="2549" y="2156"/>
                  <a:pt x="2656" y="2453"/>
                </a:cubicBezTo>
                <a:lnTo>
                  <a:pt x="2656" y="2453"/>
                </a:lnTo>
                <a:cubicBezTo>
                  <a:pt x="2370" y="1727"/>
                  <a:pt x="1965" y="1894"/>
                  <a:pt x="1620" y="1596"/>
                </a:cubicBezTo>
                <a:cubicBezTo>
                  <a:pt x="1918" y="1941"/>
                  <a:pt x="1739" y="2358"/>
                  <a:pt x="2465" y="2644"/>
                </a:cubicBezTo>
                <a:lnTo>
                  <a:pt x="2465" y="2644"/>
                </a:lnTo>
                <a:cubicBezTo>
                  <a:pt x="2168" y="2537"/>
                  <a:pt x="1918" y="2251"/>
                  <a:pt x="1501" y="2608"/>
                </a:cubicBezTo>
                <a:cubicBezTo>
                  <a:pt x="1894" y="2620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75"/>
                  <a:pt x="1787" y="3346"/>
                </a:cubicBezTo>
                <a:cubicBezTo>
                  <a:pt x="2013" y="3156"/>
                  <a:pt x="2049" y="3299"/>
                  <a:pt x="2275" y="3263"/>
                </a:cubicBezTo>
                <a:cubicBezTo>
                  <a:pt x="2215" y="3560"/>
                  <a:pt x="2501" y="3930"/>
                  <a:pt x="2811" y="3763"/>
                </a:cubicBezTo>
                <a:cubicBezTo>
                  <a:pt x="2489" y="3632"/>
                  <a:pt x="2608" y="3370"/>
                  <a:pt x="2727" y="3263"/>
                </a:cubicBezTo>
                <a:cubicBezTo>
                  <a:pt x="2775" y="3215"/>
                  <a:pt x="2835" y="3191"/>
                  <a:pt x="2894" y="3191"/>
                </a:cubicBezTo>
                <a:cubicBezTo>
                  <a:pt x="2966" y="3191"/>
                  <a:pt x="3108" y="3251"/>
                  <a:pt x="3120" y="3346"/>
                </a:cubicBezTo>
                <a:cubicBezTo>
                  <a:pt x="3120" y="3430"/>
                  <a:pt x="3013" y="3513"/>
                  <a:pt x="2942" y="3382"/>
                </a:cubicBezTo>
                <a:cubicBezTo>
                  <a:pt x="2882" y="3560"/>
                  <a:pt x="3108" y="3691"/>
                  <a:pt x="3239" y="3560"/>
                </a:cubicBezTo>
                <a:cubicBezTo>
                  <a:pt x="3251" y="3549"/>
                  <a:pt x="3263" y="3537"/>
                  <a:pt x="3275" y="3513"/>
                </a:cubicBezTo>
                <a:lnTo>
                  <a:pt x="3275" y="3513"/>
                </a:lnTo>
                <a:cubicBezTo>
                  <a:pt x="3299" y="3465"/>
                  <a:pt x="3311" y="3418"/>
                  <a:pt x="3299" y="3370"/>
                </a:cubicBezTo>
                <a:cubicBezTo>
                  <a:pt x="3644" y="3596"/>
                  <a:pt x="3918" y="3918"/>
                  <a:pt x="4097" y="4299"/>
                </a:cubicBezTo>
                <a:lnTo>
                  <a:pt x="4097" y="4299"/>
                </a:lnTo>
                <a:cubicBezTo>
                  <a:pt x="3466" y="3275"/>
                  <a:pt x="2906" y="4358"/>
                  <a:pt x="2394" y="3858"/>
                </a:cubicBezTo>
                <a:lnTo>
                  <a:pt x="2394" y="3858"/>
                </a:lnTo>
                <a:cubicBezTo>
                  <a:pt x="2561" y="4156"/>
                  <a:pt x="2715" y="4311"/>
                  <a:pt x="2870" y="4358"/>
                </a:cubicBezTo>
                <a:cubicBezTo>
                  <a:pt x="3263" y="4489"/>
                  <a:pt x="3430" y="4132"/>
                  <a:pt x="3620" y="4144"/>
                </a:cubicBezTo>
                <a:cubicBezTo>
                  <a:pt x="3477" y="4322"/>
                  <a:pt x="3537" y="4465"/>
                  <a:pt x="3716" y="4525"/>
                </a:cubicBezTo>
                <a:cubicBezTo>
                  <a:pt x="3704" y="4299"/>
                  <a:pt x="3930" y="4263"/>
                  <a:pt x="4049" y="4394"/>
                </a:cubicBezTo>
                <a:cubicBezTo>
                  <a:pt x="4239" y="4596"/>
                  <a:pt x="4275" y="5049"/>
                  <a:pt x="4823" y="5144"/>
                </a:cubicBezTo>
                <a:cubicBezTo>
                  <a:pt x="4894" y="5204"/>
                  <a:pt x="4966" y="5251"/>
                  <a:pt x="5049" y="5299"/>
                </a:cubicBezTo>
                <a:cubicBezTo>
                  <a:pt x="4966" y="5263"/>
                  <a:pt x="4871" y="5251"/>
                  <a:pt x="4787" y="5239"/>
                </a:cubicBezTo>
                <a:cubicBezTo>
                  <a:pt x="4335" y="4918"/>
                  <a:pt x="3978" y="5215"/>
                  <a:pt x="3704" y="5227"/>
                </a:cubicBezTo>
                <a:cubicBezTo>
                  <a:pt x="3525" y="5227"/>
                  <a:pt x="3382" y="5049"/>
                  <a:pt x="3573" y="4894"/>
                </a:cubicBezTo>
                <a:cubicBezTo>
                  <a:pt x="3394" y="4811"/>
                  <a:pt x="3251" y="4870"/>
                  <a:pt x="3227" y="5108"/>
                </a:cubicBezTo>
                <a:cubicBezTo>
                  <a:pt x="3073" y="4977"/>
                  <a:pt x="3216" y="4596"/>
                  <a:pt x="2846" y="4418"/>
                </a:cubicBezTo>
                <a:cubicBezTo>
                  <a:pt x="2704" y="4346"/>
                  <a:pt x="2489" y="4334"/>
                  <a:pt x="2156" y="4430"/>
                </a:cubicBezTo>
                <a:cubicBezTo>
                  <a:pt x="2180" y="4430"/>
                  <a:pt x="2215" y="4430"/>
                  <a:pt x="2239" y="4430"/>
                </a:cubicBezTo>
                <a:lnTo>
                  <a:pt x="2156" y="4430"/>
                </a:lnTo>
                <a:cubicBezTo>
                  <a:pt x="2882" y="4442"/>
                  <a:pt x="2501" y="5596"/>
                  <a:pt x="3668" y="5323"/>
                </a:cubicBezTo>
                <a:lnTo>
                  <a:pt x="3668" y="5323"/>
                </a:lnTo>
                <a:cubicBezTo>
                  <a:pt x="3275" y="5465"/>
                  <a:pt x="2858" y="5501"/>
                  <a:pt x="2454" y="5418"/>
                </a:cubicBezTo>
                <a:cubicBezTo>
                  <a:pt x="2489" y="5394"/>
                  <a:pt x="2525" y="5346"/>
                  <a:pt x="2537" y="5299"/>
                </a:cubicBezTo>
                <a:lnTo>
                  <a:pt x="2537" y="5287"/>
                </a:lnTo>
                <a:cubicBezTo>
                  <a:pt x="2537" y="5275"/>
                  <a:pt x="2537" y="5251"/>
                  <a:pt x="2537" y="5227"/>
                </a:cubicBezTo>
                <a:cubicBezTo>
                  <a:pt x="2525" y="5049"/>
                  <a:pt x="2287" y="4989"/>
                  <a:pt x="2192" y="5156"/>
                </a:cubicBezTo>
                <a:cubicBezTo>
                  <a:pt x="2346" y="5108"/>
                  <a:pt x="2370" y="5251"/>
                  <a:pt x="2299" y="5299"/>
                </a:cubicBezTo>
                <a:cubicBezTo>
                  <a:pt x="2227" y="5358"/>
                  <a:pt x="2084" y="5299"/>
                  <a:pt x="2037" y="5251"/>
                </a:cubicBezTo>
                <a:cubicBezTo>
                  <a:pt x="1989" y="5204"/>
                  <a:pt x="1965" y="5144"/>
                  <a:pt x="1965" y="5084"/>
                </a:cubicBezTo>
                <a:cubicBezTo>
                  <a:pt x="1953" y="4918"/>
                  <a:pt x="2061" y="4656"/>
                  <a:pt x="2382" y="4787"/>
                </a:cubicBezTo>
                <a:cubicBezTo>
                  <a:pt x="2287" y="4442"/>
                  <a:pt x="1823" y="4501"/>
                  <a:pt x="1644" y="4763"/>
                </a:cubicBezTo>
                <a:cubicBezTo>
                  <a:pt x="1513" y="4573"/>
                  <a:pt x="1382" y="4644"/>
                  <a:pt x="1358" y="4346"/>
                </a:cubicBezTo>
                <a:cubicBezTo>
                  <a:pt x="1096" y="4894"/>
                  <a:pt x="1430" y="5013"/>
                  <a:pt x="1513" y="5227"/>
                </a:cubicBezTo>
                <a:lnTo>
                  <a:pt x="1513" y="5227"/>
                </a:lnTo>
                <a:cubicBezTo>
                  <a:pt x="1275" y="4787"/>
                  <a:pt x="918" y="4930"/>
                  <a:pt x="632" y="4668"/>
                </a:cubicBezTo>
                <a:cubicBezTo>
                  <a:pt x="668" y="5215"/>
                  <a:pt x="1061" y="5204"/>
                  <a:pt x="1346" y="5335"/>
                </a:cubicBezTo>
                <a:lnTo>
                  <a:pt x="1346" y="5335"/>
                </a:lnTo>
                <a:cubicBezTo>
                  <a:pt x="632" y="5037"/>
                  <a:pt x="453" y="5430"/>
                  <a:pt x="1" y="5465"/>
                </a:cubicBezTo>
                <a:cubicBezTo>
                  <a:pt x="453" y="5513"/>
                  <a:pt x="620" y="5918"/>
                  <a:pt x="1346" y="5608"/>
                </a:cubicBezTo>
                <a:lnTo>
                  <a:pt x="1346" y="5608"/>
                </a:lnTo>
                <a:cubicBezTo>
                  <a:pt x="1061" y="5739"/>
                  <a:pt x="668" y="5727"/>
                  <a:pt x="632" y="6263"/>
                </a:cubicBezTo>
                <a:cubicBezTo>
                  <a:pt x="930" y="6001"/>
                  <a:pt x="1275" y="6156"/>
                  <a:pt x="1513" y="5704"/>
                </a:cubicBezTo>
                <a:lnTo>
                  <a:pt x="1513" y="5704"/>
                </a:lnTo>
                <a:cubicBezTo>
                  <a:pt x="1430" y="5930"/>
                  <a:pt x="1096" y="6037"/>
                  <a:pt x="1358" y="6585"/>
                </a:cubicBezTo>
                <a:cubicBezTo>
                  <a:pt x="1382" y="6287"/>
                  <a:pt x="1513" y="6370"/>
                  <a:pt x="1644" y="6180"/>
                </a:cubicBezTo>
                <a:cubicBezTo>
                  <a:pt x="1823" y="6430"/>
                  <a:pt x="2287" y="6489"/>
                  <a:pt x="2382" y="6156"/>
                </a:cubicBezTo>
                <a:cubicBezTo>
                  <a:pt x="2061" y="6287"/>
                  <a:pt x="1953" y="6025"/>
                  <a:pt x="1965" y="5858"/>
                </a:cubicBezTo>
                <a:cubicBezTo>
                  <a:pt x="1965" y="5787"/>
                  <a:pt x="1989" y="5739"/>
                  <a:pt x="2037" y="5692"/>
                </a:cubicBezTo>
                <a:cubicBezTo>
                  <a:pt x="2084" y="5632"/>
                  <a:pt x="2227" y="5585"/>
                  <a:pt x="2299" y="5632"/>
                </a:cubicBezTo>
                <a:cubicBezTo>
                  <a:pt x="2370" y="5692"/>
                  <a:pt x="2346" y="5823"/>
                  <a:pt x="2192" y="5787"/>
                </a:cubicBezTo>
                <a:cubicBezTo>
                  <a:pt x="2287" y="5954"/>
                  <a:pt x="2525" y="5894"/>
                  <a:pt x="2537" y="5704"/>
                </a:cubicBezTo>
                <a:cubicBezTo>
                  <a:pt x="2537" y="5692"/>
                  <a:pt x="2537" y="5668"/>
                  <a:pt x="2537" y="5644"/>
                </a:cubicBezTo>
                <a:lnTo>
                  <a:pt x="2537" y="5632"/>
                </a:lnTo>
                <a:cubicBezTo>
                  <a:pt x="2525" y="5585"/>
                  <a:pt x="2489" y="5549"/>
                  <a:pt x="2454" y="5525"/>
                </a:cubicBezTo>
                <a:cubicBezTo>
                  <a:pt x="2858" y="5442"/>
                  <a:pt x="3275" y="5477"/>
                  <a:pt x="3668" y="5608"/>
                </a:cubicBezTo>
                <a:cubicBezTo>
                  <a:pt x="2489" y="5335"/>
                  <a:pt x="2870" y="6501"/>
                  <a:pt x="2156" y="6501"/>
                </a:cubicBezTo>
                <a:lnTo>
                  <a:pt x="2227" y="6501"/>
                </a:lnTo>
                <a:cubicBezTo>
                  <a:pt x="2204" y="6501"/>
                  <a:pt x="2180" y="6501"/>
                  <a:pt x="2156" y="6501"/>
                </a:cubicBezTo>
                <a:cubicBezTo>
                  <a:pt x="2489" y="6597"/>
                  <a:pt x="2704" y="6597"/>
                  <a:pt x="2846" y="6525"/>
                </a:cubicBezTo>
                <a:cubicBezTo>
                  <a:pt x="3216" y="6347"/>
                  <a:pt x="3073" y="5966"/>
                  <a:pt x="3216" y="5835"/>
                </a:cubicBezTo>
                <a:cubicBezTo>
                  <a:pt x="3251" y="6061"/>
                  <a:pt x="3382" y="6120"/>
                  <a:pt x="3561" y="6049"/>
                </a:cubicBezTo>
                <a:cubicBezTo>
                  <a:pt x="3382" y="5894"/>
                  <a:pt x="3525" y="5704"/>
                  <a:pt x="3704" y="5716"/>
                </a:cubicBezTo>
                <a:cubicBezTo>
                  <a:pt x="3978" y="5727"/>
                  <a:pt x="4323" y="6013"/>
                  <a:pt x="4775" y="5704"/>
                </a:cubicBezTo>
                <a:cubicBezTo>
                  <a:pt x="4871" y="5692"/>
                  <a:pt x="4954" y="5668"/>
                  <a:pt x="5037" y="5644"/>
                </a:cubicBezTo>
                <a:cubicBezTo>
                  <a:pt x="4966" y="5680"/>
                  <a:pt x="4882" y="5739"/>
                  <a:pt x="4811" y="5787"/>
                </a:cubicBezTo>
                <a:cubicBezTo>
                  <a:pt x="4275" y="5894"/>
                  <a:pt x="4228" y="6347"/>
                  <a:pt x="4049" y="6549"/>
                </a:cubicBezTo>
                <a:cubicBezTo>
                  <a:pt x="3918" y="6680"/>
                  <a:pt x="3692" y="6644"/>
                  <a:pt x="3716" y="6406"/>
                </a:cubicBezTo>
                <a:cubicBezTo>
                  <a:pt x="3537" y="6478"/>
                  <a:pt x="3477" y="6608"/>
                  <a:pt x="3620" y="6799"/>
                </a:cubicBezTo>
                <a:cubicBezTo>
                  <a:pt x="3430" y="6811"/>
                  <a:pt x="3251" y="6442"/>
                  <a:pt x="2870" y="6573"/>
                </a:cubicBezTo>
                <a:cubicBezTo>
                  <a:pt x="2715" y="6632"/>
                  <a:pt x="2561" y="6775"/>
                  <a:pt x="2394" y="7085"/>
                </a:cubicBezTo>
                <a:lnTo>
                  <a:pt x="2394" y="7085"/>
                </a:lnTo>
                <a:cubicBezTo>
                  <a:pt x="2906" y="6585"/>
                  <a:pt x="3454" y="7680"/>
                  <a:pt x="4097" y="6644"/>
                </a:cubicBezTo>
                <a:lnTo>
                  <a:pt x="4097" y="6644"/>
                </a:lnTo>
                <a:cubicBezTo>
                  <a:pt x="3918" y="7013"/>
                  <a:pt x="3644" y="7335"/>
                  <a:pt x="3299" y="7573"/>
                </a:cubicBezTo>
                <a:cubicBezTo>
                  <a:pt x="3311" y="7525"/>
                  <a:pt x="3299" y="7466"/>
                  <a:pt x="3275" y="7430"/>
                </a:cubicBezTo>
                <a:lnTo>
                  <a:pt x="3275" y="7418"/>
                </a:lnTo>
                <a:cubicBezTo>
                  <a:pt x="3263" y="7406"/>
                  <a:pt x="3251" y="7394"/>
                  <a:pt x="3227" y="7382"/>
                </a:cubicBezTo>
                <a:cubicBezTo>
                  <a:pt x="3096" y="7240"/>
                  <a:pt x="2870" y="7382"/>
                  <a:pt x="2930" y="7561"/>
                </a:cubicBezTo>
                <a:cubicBezTo>
                  <a:pt x="3013" y="7430"/>
                  <a:pt x="3120" y="7513"/>
                  <a:pt x="3108" y="7597"/>
                </a:cubicBezTo>
                <a:cubicBezTo>
                  <a:pt x="3096" y="7680"/>
                  <a:pt x="2966" y="7740"/>
                  <a:pt x="2894" y="7740"/>
                </a:cubicBezTo>
                <a:cubicBezTo>
                  <a:pt x="2823" y="7740"/>
                  <a:pt x="2775" y="7716"/>
                  <a:pt x="2727" y="7668"/>
                </a:cubicBezTo>
                <a:cubicBezTo>
                  <a:pt x="2596" y="7561"/>
                  <a:pt x="2489" y="7311"/>
                  <a:pt x="2811" y="7180"/>
                </a:cubicBezTo>
                <a:cubicBezTo>
                  <a:pt x="2501" y="7001"/>
                  <a:pt x="2215" y="7370"/>
                  <a:pt x="2275" y="7680"/>
                </a:cubicBezTo>
                <a:cubicBezTo>
                  <a:pt x="2049" y="7632"/>
                  <a:pt x="2001" y="7775"/>
                  <a:pt x="1787" y="7585"/>
                </a:cubicBezTo>
                <a:cubicBezTo>
                  <a:pt x="1989" y="8168"/>
                  <a:pt x="2299" y="8013"/>
                  <a:pt x="2513" y="8109"/>
                </a:cubicBezTo>
                <a:lnTo>
                  <a:pt x="2513" y="8109"/>
                </a:lnTo>
                <a:cubicBezTo>
                  <a:pt x="2025" y="7954"/>
                  <a:pt x="1882" y="8311"/>
                  <a:pt x="1489" y="8335"/>
                </a:cubicBezTo>
                <a:cubicBezTo>
                  <a:pt x="1906" y="8692"/>
                  <a:pt x="2168" y="8406"/>
                  <a:pt x="2465" y="8299"/>
                </a:cubicBezTo>
                <a:lnTo>
                  <a:pt x="2465" y="8299"/>
                </a:lnTo>
                <a:cubicBezTo>
                  <a:pt x="1739" y="8585"/>
                  <a:pt x="1906" y="8990"/>
                  <a:pt x="1608" y="9335"/>
                </a:cubicBezTo>
                <a:cubicBezTo>
                  <a:pt x="1965" y="9049"/>
                  <a:pt x="2370" y="9216"/>
                  <a:pt x="2656" y="8490"/>
                </a:cubicBezTo>
                <a:lnTo>
                  <a:pt x="2656" y="8490"/>
                </a:lnTo>
                <a:cubicBezTo>
                  <a:pt x="2549" y="8787"/>
                  <a:pt x="2263" y="9049"/>
                  <a:pt x="2620" y="9454"/>
                </a:cubicBezTo>
                <a:cubicBezTo>
                  <a:pt x="2632" y="9061"/>
                  <a:pt x="3001" y="8918"/>
                  <a:pt x="2846" y="8442"/>
                </a:cubicBezTo>
                <a:lnTo>
                  <a:pt x="2846" y="8442"/>
                </a:lnTo>
                <a:cubicBezTo>
                  <a:pt x="2942" y="8656"/>
                  <a:pt x="2787" y="8966"/>
                  <a:pt x="3370" y="9168"/>
                </a:cubicBezTo>
                <a:cubicBezTo>
                  <a:pt x="3168" y="8942"/>
                  <a:pt x="3311" y="8906"/>
                  <a:pt x="3275" y="8680"/>
                </a:cubicBezTo>
                <a:cubicBezTo>
                  <a:pt x="3573" y="8740"/>
                  <a:pt x="3954" y="8454"/>
                  <a:pt x="3775" y="8144"/>
                </a:cubicBezTo>
                <a:cubicBezTo>
                  <a:pt x="3644" y="8466"/>
                  <a:pt x="3382" y="8347"/>
                  <a:pt x="3275" y="8228"/>
                </a:cubicBezTo>
                <a:cubicBezTo>
                  <a:pt x="3239" y="8180"/>
                  <a:pt x="3216" y="8121"/>
                  <a:pt x="3204" y="8061"/>
                </a:cubicBezTo>
                <a:cubicBezTo>
                  <a:pt x="3204" y="7990"/>
                  <a:pt x="3275" y="7847"/>
                  <a:pt x="3358" y="7835"/>
                </a:cubicBezTo>
                <a:cubicBezTo>
                  <a:pt x="3442" y="7835"/>
                  <a:pt x="3525" y="7942"/>
                  <a:pt x="3394" y="8013"/>
                </a:cubicBezTo>
                <a:cubicBezTo>
                  <a:pt x="3418" y="8025"/>
                  <a:pt x="3442" y="8025"/>
                  <a:pt x="3466" y="8025"/>
                </a:cubicBezTo>
                <a:cubicBezTo>
                  <a:pt x="3549" y="8013"/>
                  <a:pt x="3620" y="7942"/>
                  <a:pt x="3620" y="7859"/>
                </a:cubicBezTo>
                <a:cubicBezTo>
                  <a:pt x="3620" y="7811"/>
                  <a:pt x="3608" y="7763"/>
                  <a:pt x="3573" y="7728"/>
                </a:cubicBezTo>
                <a:cubicBezTo>
                  <a:pt x="3561" y="7704"/>
                  <a:pt x="3549" y="7692"/>
                  <a:pt x="3525" y="7692"/>
                </a:cubicBezTo>
                <a:lnTo>
                  <a:pt x="3525" y="7680"/>
                </a:lnTo>
                <a:cubicBezTo>
                  <a:pt x="3477" y="7656"/>
                  <a:pt x="3430" y="7644"/>
                  <a:pt x="3382" y="7656"/>
                </a:cubicBezTo>
                <a:cubicBezTo>
                  <a:pt x="3608" y="7311"/>
                  <a:pt x="3930" y="7037"/>
                  <a:pt x="4311" y="6859"/>
                </a:cubicBezTo>
                <a:cubicBezTo>
                  <a:pt x="3275" y="7490"/>
                  <a:pt x="4370" y="8049"/>
                  <a:pt x="3858" y="8561"/>
                </a:cubicBezTo>
                <a:cubicBezTo>
                  <a:pt x="3882" y="8537"/>
                  <a:pt x="3894" y="8525"/>
                  <a:pt x="3918" y="8502"/>
                </a:cubicBezTo>
                <a:cubicBezTo>
                  <a:pt x="3894" y="8525"/>
                  <a:pt x="3882" y="8537"/>
                  <a:pt x="3858" y="8561"/>
                </a:cubicBezTo>
                <a:cubicBezTo>
                  <a:pt x="4156" y="8394"/>
                  <a:pt x="4311" y="8240"/>
                  <a:pt x="4359" y="8085"/>
                </a:cubicBezTo>
                <a:cubicBezTo>
                  <a:pt x="4490" y="7692"/>
                  <a:pt x="4132" y="7525"/>
                  <a:pt x="4144" y="7335"/>
                </a:cubicBezTo>
                <a:cubicBezTo>
                  <a:pt x="4323" y="7478"/>
                  <a:pt x="4466" y="7418"/>
                  <a:pt x="4537" y="7240"/>
                </a:cubicBezTo>
                <a:cubicBezTo>
                  <a:pt x="4299" y="7251"/>
                  <a:pt x="4263" y="7025"/>
                  <a:pt x="4394" y="6906"/>
                </a:cubicBezTo>
                <a:cubicBezTo>
                  <a:pt x="4597" y="6716"/>
                  <a:pt x="5049" y="6680"/>
                  <a:pt x="5144" y="6144"/>
                </a:cubicBezTo>
                <a:cubicBezTo>
                  <a:pt x="5204" y="6061"/>
                  <a:pt x="5252" y="5989"/>
                  <a:pt x="5299" y="5906"/>
                </a:cubicBezTo>
                <a:cubicBezTo>
                  <a:pt x="5275" y="5989"/>
                  <a:pt x="5252" y="6085"/>
                  <a:pt x="5240" y="6180"/>
                </a:cubicBezTo>
                <a:cubicBezTo>
                  <a:pt x="4930" y="6620"/>
                  <a:pt x="5216" y="6978"/>
                  <a:pt x="5228" y="7251"/>
                </a:cubicBezTo>
                <a:cubicBezTo>
                  <a:pt x="5228" y="7430"/>
                  <a:pt x="5049" y="7573"/>
                  <a:pt x="4894" y="7382"/>
                </a:cubicBezTo>
                <a:cubicBezTo>
                  <a:pt x="4823" y="7561"/>
                  <a:pt x="4871" y="7704"/>
                  <a:pt x="5109" y="7728"/>
                </a:cubicBezTo>
                <a:cubicBezTo>
                  <a:pt x="4978" y="7882"/>
                  <a:pt x="4597" y="7740"/>
                  <a:pt x="4418" y="8109"/>
                </a:cubicBezTo>
                <a:cubicBezTo>
                  <a:pt x="4347" y="8252"/>
                  <a:pt x="4347" y="8466"/>
                  <a:pt x="4430" y="8799"/>
                </a:cubicBezTo>
                <a:lnTo>
                  <a:pt x="4430" y="8799"/>
                </a:lnTo>
                <a:cubicBezTo>
                  <a:pt x="4442" y="8085"/>
                  <a:pt x="5597" y="8454"/>
                  <a:pt x="5323" y="7287"/>
                </a:cubicBezTo>
                <a:lnTo>
                  <a:pt x="5323" y="7287"/>
                </a:lnTo>
                <a:cubicBezTo>
                  <a:pt x="5466" y="7680"/>
                  <a:pt x="5502" y="8097"/>
                  <a:pt x="5418" y="8502"/>
                </a:cubicBezTo>
                <a:cubicBezTo>
                  <a:pt x="5394" y="8466"/>
                  <a:pt x="5347" y="8430"/>
                  <a:pt x="5299" y="8430"/>
                </a:cubicBezTo>
                <a:lnTo>
                  <a:pt x="5287" y="8430"/>
                </a:lnTo>
                <a:cubicBezTo>
                  <a:pt x="5275" y="8418"/>
                  <a:pt x="5252" y="8418"/>
                  <a:pt x="5240" y="8430"/>
                </a:cubicBezTo>
                <a:cubicBezTo>
                  <a:pt x="5132" y="8430"/>
                  <a:pt x="5061" y="8513"/>
                  <a:pt x="5061" y="8609"/>
                </a:cubicBezTo>
                <a:cubicBezTo>
                  <a:pt x="5061" y="8656"/>
                  <a:pt x="5085" y="8704"/>
                  <a:pt x="5121" y="8740"/>
                </a:cubicBezTo>
                <a:lnTo>
                  <a:pt x="5156" y="8764"/>
                </a:lnTo>
                <a:cubicBezTo>
                  <a:pt x="5109" y="8609"/>
                  <a:pt x="5252" y="8597"/>
                  <a:pt x="5299" y="8656"/>
                </a:cubicBezTo>
                <a:cubicBezTo>
                  <a:pt x="5359" y="8728"/>
                  <a:pt x="5299" y="8871"/>
                  <a:pt x="5252" y="8918"/>
                </a:cubicBezTo>
                <a:cubicBezTo>
                  <a:pt x="5204" y="8966"/>
                  <a:pt x="5144" y="8990"/>
                  <a:pt x="5085" y="8990"/>
                </a:cubicBezTo>
                <a:cubicBezTo>
                  <a:pt x="4918" y="9002"/>
                  <a:pt x="4656" y="8894"/>
                  <a:pt x="4787" y="8573"/>
                </a:cubicBezTo>
                <a:cubicBezTo>
                  <a:pt x="4442" y="8680"/>
                  <a:pt x="4501" y="9145"/>
                  <a:pt x="4763" y="9311"/>
                </a:cubicBezTo>
                <a:cubicBezTo>
                  <a:pt x="4573" y="9442"/>
                  <a:pt x="4644" y="9573"/>
                  <a:pt x="4347" y="9597"/>
                </a:cubicBezTo>
                <a:cubicBezTo>
                  <a:pt x="4906" y="9859"/>
                  <a:pt x="5013" y="9537"/>
                  <a:pt x="5240" y="9442"/>
                </a:cubicBezTo>
                <a:lnTo>
                  <a:pt x="5240" y="9442"/>
                </a:lnTo>
                <a:cubicBezTo>
                  <a:pt x="4787" y="9680"/>
                  <a:pt x="4942" y="10037"/>
                  <a:pt x="4680" y="10323"/>
                </a:cubicBezTo>
                <a:cubicBezTo>
                  <a:pt x="5216" y="10288"/>
                  <a:pt x="5204" y="9895"/>
                  <a:pt x="5335" y="9609"/>
                </a:cubicBezTo>
                <a:lnTo>
                  <a:pt x="5335" y="9609"/>
                </a:lnTo>
                <a:cubicBezTo>
                  <a:pt x="5037" y="10323"/>
                  <a:pt x="5430" y="10502"/>
                  <a:pt x="5478" y="10954"/>
                </a:cubicBezTo>
                <a:cubicBezTo>
                  <a:pt x="5513" y="10502"/>
                  <a:pt x="5918" y="10323"/>
                  <a:pt x="5609" y="9609"/>
                </a:cubicBezTo>
                <a:lnTo>
                  <a:pt x="5609" y="9609"/>
                </a:lnTo>
                <a:cubicBezTo>
                  <a:pt x="5740" y="9895"/>
                  <a:pt x="5728" y="10288"/>
                  <a:pt x="6264" y="10323"/>
                </a:cubicBezTo>
                <a:cubicBezTo>
                  <a:pt x="6002" y="10026"/>
                  <a:pt x="6156" y="9680"/>
                  <a:pt x="5716" y="9442"/>
                </a:cubicBezTo>
                <a:lnTo>
                  <a:pt x="5716" y="9442"/>
                </a:lnTo>
                <a:cubicBezTo>
                  <a:pt x="5930" y="9537"/>
                  <a:pt x="6049" y="9859"/>
                  <a:pt x="6597" y="9597"/>
                </a:cubicBezTo>
                <a:cubicBezTo>
                  <a:pt x="6299" y="9573"/>
                  <a:pt x="6371" y="9442"/>
                  <a:pt x="6180" y="9311"/>
                </a:cubicBezTo>
                <a:cubicBezTo>
                  <a:pt x="6442" y="9145"/>
                  <a:pt x="6502" y="8680"/>
                  <a:pt x="6156" y="8573"/>
                </a:cubicBezTo>
                <a:cubicBezTo>
                  <a:pt x="6299" y="8894"/>
                  <a:pt x="6037" y="9002"/>
                  <a:pt x="5859" y="8990"/>
                </a:cubicBezTo>
                <a:cubicBezTo>
                  <a:pt x="5799" y="8990"/>
                  <a:pt x="5740" y="8966"/>
                  <a:pt x="5692" y="8918"/>
                </a:cubicBezTo>
                <a:cubicBezTo>
                  <a:pt x="5644" y="8871"/>
                  <a:pt x="5585" y="8728"/>
                  <a:pt x="5644" y="8656"/>
                </a:cubicBezTo>
                <a:cubicBezTo>
                  <a:pt x="5692" y="8585"/>
                  <a:pt x="5835" y="8621"/>
                  <a:pt x="5787" y="8764"/>
                </a:cubicBezTo>
                <a:cubicBezTo>
                  <a:pt x="5799" y="8752"/>
                  <a:pt x="5811" y="8752"/>
                  <a:pt x="5823" y="8740"/>
                </a:cubicBezTo>
                <a:cubicBezTo>
                  <a:pt x="5859" y="8704"/>
                  <a:pt x="5883" y="8656"/>
                  <a:pt x="5883" y="8609"/>
                </a:cubicBezTo>
                <a:cubicBezTo>
                  <a:pt x="5883" y="8513"/>
                  <a:pt x="5811" y="8430"/>
                  <a:pt x="5716" y="8430"/>
                </a:cubicBezTo>
                <a:cubicBezTo>
                  <a:pt x="5692" y="8418"/>
                  <a:pt x="5668" y="8418"/>
                  <a:pt x="5656" y="8430"/>
                </a:cubicBezTo>
                <a:lnTo>
                  <a:pt x="5644" y="8430"/>
                </a:lnTo>
                <a:cubicBezTo>
                  <a:pt x="5597" y="8430"/>
                  <a:pt x="5549" y="8466"/>
                  <a:pt x="5525" y="8502"/>
                </a:cubicBezTo>
                <a:cubicBezTo>
                  <a:pt x="5442" y="8097"/>
                  <a:pt x="5478" y="7680"/>
                  <a:pt x="5621" y="7287"/>
                </a:cubicBezTo>
                <a:cubicBezTo>
                  <a:pt x="5335" y="8466"/>
                  <a:pt x="6502" y="8085"/>
                  <a:pt x="6514" y="8799"/>
                </a:cubicBezTo>
                <a:lnTo>
                  <a:pt x="6514" y="8728"/>
                </a:lnTo>
                <a:cubicBezTo>
                  <a:pt x="6514" y="8752"/>
                  <a:pt x="6514" y="8775"/>
                  <a:pt x="6514" y="8799"/>
                </a:cubicBezTo>
                <a:cubicBezTo>
                  <a:pt x="6609" y="8466"/>
                  <a:pt x="6597" y="8252"/>
                  <a:pt x="6537" y="8109"/>
                </a:cubicBezTo>
                <a:cubicBezTo>
                  <a:pt x="6347" y="7740"/>
                  <a:pt x="5966" y="7882"/>
                  <a:pt x="5835" y="7740"/>
                </a:cubicBezTo>
                <a:cubicBezTo>
                  <a:pt x="6073" y="7704"/>
                  <a:pt x="6133" y="7573"/>
                  <a:pt x="6049" y="7394"/>
                </a:cubicBezTo>
                <a:cubicBezTo>
                  <a:pt x="5906" y="7573"/>
                  <a:pt x="5716" y="7430"/>
                  <a:pt x="5716" y="7251"/>
                </a:cubicBezTo>
                <a:cubicBezTo>
                  <a:pt x="5728" y="6978"/>
                  <a:pt x="6014" y="6632"/>
                  <a:pt x="5704" y="6180"/>
                </a:cubicBezTo>
                <a:cubicBezTo>
                  <a:pt x="5692" y="6085"/>
                  <a:pt x="5680" y="6001"/>
                  <a:pt x="5644" y="5918"/>
                </a:cubicBezTo>
                <a:cubicBezTo>
                  <a:pt x="5692" y="5989"/>
                  <a:pt x="5740" y="6073"/>
                  <a:pt x="5799" y="6144"/>
                </a:cubicBezTo>
                <a:cubicBezTo>
                  <a:pt x="5894" y="6680"/>
                  <a:pt x="6347" y="6728"/>
                  <a:pt x="6549" y="6906"/>
                </a:cubicBezTo>
                <a:cubicBezTo>
                  <a:pt x="6680" y="7037"/>
                  <a:pt x="6656" y="7263"/>
                  <a:pt x="6418" y="7240"/>
                </a:cubicBezTo>
                <a:cubicBezTo>
                  <a:pt x="6490" y="7430"/>
                  <a:pt x="6621" y="7478"/>
                  <a:pt x="6811" y="7335"/>
                </a:cubicBezTo>
                <a:cubicBezTo>
                  <a:pt x="6823" y="7537"/>
                  <a:pt x="6454" y="7704"/>
                  <a:pt x="6585" y="8085"/>
                </a:cubicBezTo>
                <a:cubicBezTo>
                  <a:pt x="6633" y="8240"/>
                  <a:pt x="6787" y="8394"/>
                  <a:pt x="7085" y="8561"/>
                </a:cubicBezTo>
                <a:lnTo>
                  <a:pt x="7085" y="8561"/>
                </a:lnTo>
                <a:cubicBezTo>
                  <a:pt x="6585" y="8049"/>
                  <a:pt x="7668" y="7501"/>
                  <a:pt x="6656" y="6870"/>
                </a:cubicBezTo>
                <a:lnTo>
                  <a:pt x="6656" y="6870"/>
                </a:lnTo>
                <a:cubicBezTo>
                  <a:pt x="7026" y="7049"/>
                  <a:pt x="7347" y="7323"/>
                  <a:pt x="7585" y="7668"/>
                </a:cubicBezTo>
                <a:cubicBezTo>
                  <a:pt x="7526" y="7656"/>
                  <a:pt x="7478" y="7656"/>
                  <a:pt x="7430" y="7692"/>
                </a:cubicBezTo>
                <a:lnTo>
                  <a:pt x="7418" y="7692"/>
                </a:lnTo>
                <a:cubicBezTo>
                  <a:pt x="7407" y="7704"/>
                  <a:pt x="7395" y="7716"/>
                  <a:pt x="7383" y="7740"/>
                </a:cubicBezTo>
                <a:cubicBezTo>
                  <a:pt x="7240" y="7871"/>
                  <a:pt x="7383" y="8097"/>
                  <a:pt x="7561" y="8037"/>
                </a:cubicBezTo>
                <a:cubicBezTo>
                  <a:pt x="7430" y="7954"/>
                  <a:pt x="7514" y="7847"/>
                  <a:pt x="7597" y="7859"/>
                </a:cubicBezTo>
                <a:cubicBezTo>
                  <a:pt x="7680" y="7859"/>
                  <a:pt x="7740" y="8002"/>
                  <a:pt x="7740" y="8073"/>
                </a:cubicBezTo>
                <a:cubicBezTo>
                  <a:pt x="7740" y="8144"/>
                  <a:pt x="7716" y="8204"/>
                  <a:pt x="7668" y="8240"/>
                </a:cubicBezTo>
                <a:cubicBezTo>
                  <a:pt x="7561" y="8371"/>
                  <a:pt x="7311" y="8478"/>
                  <a:pt x="7180" y="8156"/>
                </a:cubicBezTo>
                <a:cubicBezTo>
                  <a:pt x="7002" y="8466"/>
                  <a:pt x="7371" y="8752"/>
                  <a:pt x="7680" y="8692"/>
                </a:cubicBezTo>
                <a:cubicBezTo>
                  <a:pt x="7633" y="8918"/>
                  <a:pt x="7776" y="8966"/>
                  <a:pt x="7585" y="9180"/>
                </a:cubicBezTo>
                <a:cubicBezTo>
                  <a:pt x="8157" y="8990"/>
                  <a:pt x="8014" y="8668"/>
                  <a:pt x="8109" y="8454"/>
                </a:cubicBezTo>
                <a:lnTo>
                  <a:pt x="8109" y="8454"/>
                </a:lnTo>
                <a:cubicBezTo>
                  <a:pt x="7954" y="8930"/>
                  <a:pt x="8311" y="9085"/>
                  <a:pt x="8335" y="9478"/>
                </a:cubicBezTo>
                <a:cubicBezTo>
                  <a:pt x="8692" y="9061"/>
                  <a:pt x="8407" y="8799"/>
                  <a:pt x="8300" y="8502"/>
                </a:cubicBezTo>
                <a:lnTo>
                  <a:pt x="8300" y="8502"/>
                </a:lnTo>
                <a:cubicBezTo>
                  <a:pt x="8585" y="9228"/>
                  <a:pt x="8990" y="9061"/>
                  <a:pt x="9335" y="9347"/>
                </a:cubicBezTo>
                <a:cubicBezTo>
                  <a:pt x="9038" y="9002"/>
                  <a:pt x="9216" y="8597"/>
                  <a:pt x="8490" y="8311"/>
                </a:cubicBezTo>
                <a:lnTo>
                  <a:pt x="8490" y="8311"/>
                </a:lnTo>
                <a:cubicBezTo>
                  <a:pt x="8788" y="8418"/>
                  <a:pt x="9050" y="8704"/>
                  <a:pt x="9454" y="8347"/>
                </a:cubicBezTo>
                <a:cubicBezTo>
                  <a:pt x="9062" y="8335"/>
                  <a:pt x="8919" y="7966"/>
                  <a:pt x="8442" y="8121"/>
                </a:cubicBezTo>
                <a:lnTo>
                  <a:pt x="8442" y="8121"/>
                </a:lnTo>
                <a:cubicBezTo>
                  <a:pt x="8657" y="8025"/>
                  <a:pt x="8966" y="8180"/>
                  <a:pt x="9169" y="7597"/>
                </a:cubicBezTo>
                <a:cubicBezTo>
                  <a:pt x="8942" y="7799"/>
                  <a:pt x="8907" y="7644"/>
                  <a:pt x="8681" y="7692"/>
                </a:cubicBezTo>
                <a:cubicBezTo>
                  <a:pt x="8740" y="7394"/>
                  <a:pt x="8454" y="7013"/>
                  <a:pt x="8145" y="7192"/>
                </a:cubicBezTo>
                <a:cubicBezTo>
                  <a:pt x="8466" y="7323"/>
                  <a:pt x="8347" y="7573"/>
                  <a:pt x="8228" y="7692"/>
                </a:cubicBezTo>
                <a:cubicBezTo>
                  <a:pt x="8180" y="7728"/>
                  <a:pt x="8121" y="7751"/>
                  <a:pt x="8061" y="7763"/>
                </a:cubicBezTo>
                <a:cubicBezTo>
                  <a:pt x="7990" y="7763"/>
                  <a:pt x="7847" y="7692"/>
                  <a:pt x="7835" y="7609"/>
                </a:cubicBezTo>
                <a:cubicBezTo>
                  <a:pt x="7823" y="7525"/>
                  <a:pt x="7942" y="7442"/>
                  <a:pt x="8014" y="7573"/>
                </a:cubicBezTo>
                <a:cubicBezTo>
                  <a:pt x="8026" y="7549"/>
                  <a:pt x="8026" y="7525"/>
                  <a:pt x="8014" y="7501"/>
                </a:cubicBezTo>
                <a:cubicBezTo>
                  <a:pt x="8014" y="7418"/>
                  <a:pt x="7942" y="7347"/>
                  <a:pt x="7847" y="7347"/>
                </a:cubicBezTo>
                <a:cubicBezTo>
                  <a:pt x="7799" y="7347"/>
                  <a:pt x="7752" y="7359"/>
                  <a:pt x="7716" y="7394"/>
                </a:cubicBezTo>
                <a:cubicBezTo>
                  <a:pt x="7704" y="7406"/>
                  <a:pt x="7692" y="7418"/>
                  <a:pt x="7680" y="7430"/>
                </a:cubicBezTo>
                <a:lnTo>
                  <a:pt x="7680" y="7442"/>
                </a:lnTo>
                <a:cubicBezTo>
                  <a:pt x="7657" y="7490"/>
                  <a:pt x="7645" y="7537"/>
                  <a:pt x="7657" y="7585"/>
                </a:cubicBezTo>
                <a:cubicBezTo>
                  <a:pt x="7311" y="7347"/>
                  <a:pt x="7037" y="7037"/>
                  <a:pt x="6859" y="6656"/>
                </a:cubicBezTo>
                <a:cubicBezTo>
                  <a:pt x="7490" y="7692"/>
                  <a:pt x="8049" y="6597"/>
                  <a:pt x="8561" y="7097"/>
                </a:cubicBezTo>
                <a:lnTo>
                  <a:pt x="8502" y="7049"/>
                </a:lnTo>
                <a:cubicBezTo>
                  <a:pt x="8526" y="7061"/>
                  <a:pt x="8538" y="7073"/>
                  <a:pt x="8561" y="7097"/>
                </a:cubicBezTo>
                <a:cubicBezTo>
                  <a:pt x="8395" y="6799"/>
                  <a:pt x="8240" y="6656"/>
                  <a:pt x="8085" y="6597"/>
                </a:cubicBezTo>
                <a:cubicBezTo>
                  <a:pt x="7692" y="6466"/>
                  <a:pt x="7526" y="6835"/>
                  <a:pt x="7335" y="6823"/>
                </a:cubicBezTo>
                <a:cubicBezTo>
                  <a:pt x="7478" y="6632"/>
                  <a:pt x="7418" y="6501"/>
                  <a:pt x="7240" y="6430"/>
                </a:cubicBezTo>
                <a:cubicBezTo>
                  <a:pt x="7252" y="6668"/>
                  <a:pt x="7026" y="6692"/>
                  <a:pt x="6906" y="6561"/>
                </a:cubicBezTo>
                <a:cubicBezTo>
                  <a:pt x="6716" y="6358"/>
                  <a:pt x="6680" y="5906"/>
                  <a:pt x="6144" y="5811"/>
                </a:cubicBezTo>
                <a:cubicBezTo>
                  <a:pt x="6061" y="5751"/>
                  <a:pt x="5990" y="5704"/>
                  <a:pt x="5906" y="5668"/>
                </a:cubicBezTo>
                <a:cubicBezTo>
                  <a:pt x="5990" y="5692"/>
                  <a:pt x="6085" y="5704"/>
                  <a:pt x="6180" y="5727"/>
                </a:cubicBezTo>
                <a:cubicBezTo>
                  <a:pt x="6621" y="6037"/>
                  <a:pt x="6978" y="5739"/>
                  <a:pt x="7252" y="5727"/>
                </a:cubicBezTo>
                <a:cubicBezTo>
                  <a:pt x="7430" y="5727"/>
                  <a:pt x="7573" y="5906"/>
                  <a:pt x="7383" y="6061"/>
                </a:cubicBezTo>
                <a:cubicBezTo>
                  <a:pt x="7561" y="6144"/>
                  <a:pt x="7704" y="6085"/>
                  <a:pt x="7728" y="5858"/>
                </a:cubicBezTo>
                <a:cubicBezTo>
                  <a:pt x="7883" y="5977"/>
                  <a:pt x="7728" y="6358"/>
                  <a:pt x="8109" y="6549"/>
                </a:cubicBezTo>
                <a:cubicBezTo>
                  <a:pt x="8252" y="6620"/>
                  <a:pt x="8466" y="6620"/>
                  <a:pt x="8800" y="6525"/>
                </a:cubicBezTo>
                <a:lnTo>
                  <a:pt x="8800" y="6525"/>
                </a:lnTo>
                <a:cubicBezTo>
                  <a:pt x="8085" y="6513"/>
                  <a:pt x="8454" y="5358"/>
                  <a:pt x="7287" y="5632"/>
                </a:cubicBezTo>
                <a:lnTo>
                  <a:pt x="7287" y="5632"/>
                </a:lnTo>
                <a:cubicBezTo>
                  <a:pt x="7680" y="5489"/>
                  <a:pt x="8097" y="5454"/>
                  <a:pt x="8502" y="5537"/>
                </a:cubicBezTo>
                <a:cubicBezTo>
                  <a:pt x="8466" y="5561"/>
                  <a:pt x="8442" y="5608"/>
                  <a:pt x="8430" y="5656"/>
                </a:cubicBezTo>
                <a:lnTo>
                  <a:pt x="8430" y="5668"/>
                </a:lnTo>
                <a:cubicBezTo>
                  <a:pt x="8419" y="5692"/>
                  <a:pt x="8419" y="5704"/>
                  <a:pt x="8430" y="5727"/>
                </a:cubicBezTo>
                <a:cubicBezTo>
                  <a:pt x="8430" y="5906"/>
                  <a:pt x="8681" y="5966"/>
                  <a:pt x="8764" y="5799"/>
                </a:cubicBezTo>
                <a:cubicBezTo>
                  <a:pt x="8609" y="5846"/>
                  <a:pt x="8597" y="5704"/>
                  <a:pt x="8657" y="5656"/>
                </a:cubicBezTo>
                <a:cubicBezTo>
                  <a:pt x="8728" y="5596"/>
                  <a:pt x="8871" y="5656"/>
                  <a:pt x="8931" y="5704"/>
                </a:cubicBezTo>
                <a:cubicBezTo>
                  <a:pt x="8966" y="5751"/>
                  <a:pt x="8990" y="5811"/>
                  <a:pt x="8990" y="5870"/>
                </a:cubicBezTo>
                <a:cubicBezTo>
                  <a:pt x="9002" y="6037"/>
                  <a:pt x="8907" y="6299"/>
                  <a:pt x="8585" y="6168"/>
                </a:cubicBezTo>
                <a:cubicBezTo>
                  <a:pt x="8681" y="6513"/>
                  <a:pt x="9145" y="6454"/>
                  <a:pt x="9312" y="6192"/>
                </a:cubicBezTo>
                <a:cubicBezTo>
                  <a:pt x="9443" y="6382"/>
                  <a:pt x="9573" y="6311"/>
                  <a:pt x="9597" y="6608"/>
                </a:cubicBezTo>
                <a:cubicBezTo>
                  <a:pt x="9859" y="6061"/>
                  <a:pt x="9538" y="5942"/>
                  <a:pt x="9443" y="5727"/>
                </a:cubicBezTo>
                <a:lnTo>
                  <a:pt x="9443" y="5727"/>
                </a:lnTo>
                <a:cubicBezTo>
                  <a:pt x="9681" y="6168"/>
                  <a:pt x="10038" y="6025"/>
                  <a:pt x="10324" y="6287"/>
                </a:cubicBezTo>
                <a:cubicBezTo>
                  <a:pt x="10288" y="5739"/>
                  <a:pt x="9895" y="5763"/>
                  <a:pt x="9609" y="5632"/>
                </a:cubicBezTo>
                <a:lnTo>
                  <a:pt x="9609" y="5632"/>
                </a:lnTo>
                <a:cubicBezTo>
                  <a:pt x="10335" y="5930"/>
                  <a:pt x="10502" y="5525"/>
                  <a:pt x="10955" y="5489"/>
                </a:cubicBezTo>
                <a:cubicBezTo>
                  <a:pt x="10502" y="5454"/>
                  <a:pt x="10335" y="5049"/>
                  <a:pt x="9609" y="5346"/>
                </a:cubicBezTo>
                <a:lnTo>
                  <a:pt x="9609" y="5346"/>
                </a:lnTo>
                <a:cubicBezTo>
                  <a:pt x="9895" y="5215"/>
                  <a:pt x="10288" y="5239"/>
                  <a:pt x="10324" y="4692"/>
                </a:cubicBezTo>
                <a:cubicBezTo>
                  <a:pt x="10026" y="4954"/>
                  <a:pt x="9681" y="4799"/>
                  <a:pt x="9443" y="5251"/>
                </a:cubicBezTo>
                <a:lnTo>
                  <a:pt x="9443" y="5251"/>
                </a:lnTo>
                <a:cubicBezTo>
                  <a:pt x="9538" y="5037"/>
                  <a:pt x="9859" y="4918"/>
                  <a:pt x="9597" y="4370"/>
                </a:cubicBezTo>
                <a:cubicBezTo>
                  <a:pt x="9573" y="4644"/>
                  <a:pt x="9443" y="4573"/>
                  <a:pt x="9312" y="4763"/>
                </a:cubicBezTo>
                <a:close/>
                <a:moveTo>
                  <a:pt x="3656" y="5632"/>
                </a:moveTo>
                <a:close/>
                <a:moveTo>
                  <a:pt x="4620" y="5727"/>
                </a:moveTo>
                <a:cubicBezTo>
                  <a:pt x="4490" y="5799"/>
                  <a:pt x="4335" y="5823"/>
                  <a:pt x="4192" y="5799"/>
                </a:cubicBezTo>
                <a:cubicBezTo>
                  <a:pt x="4001" y="5751"/>
                  <a:pt x="3811" y="5596"/>
                  <a:pt x="3466" y="5525"/>
                </a:cubicBezTo>
                <a:cubicBezTo>
                  <a:pt x="3370" y="5501"/>
                  <a:pt x="3263" y="5489"/>
                  <a:pt x="3168" y="5477"/>
                </a:cubicBezTo>
                <a:cubicBezTo>
                  <a:pt x="3275" y="5465"/>
                  <a:pt x="3370" y="5454"/>
                  <a:pt x="3466" y="5430"/>
                </a:cubicBezTo>
                <a:cubicBezTo>
                  <a:pt x="3811" y="5358"/>
                  <a:pt x="4001" y="5204"/>
                  <a:pt x="4192" y="5156"/>
                </a:cubicBezTo>
                <a:cubicBezTo>
                  <a:pt x="4335" y="5132"/>
                  <a:pt x="4490" y="5144"/>
                  <a:pt x="4620" y="5227"/>
                </a:cubicBezTo>
                <a:cubicBezTo>
                  <a:pt x="4394" y="5215"/>
                  <a:pt x="4180" y="5311"/>
                  <a:pt x="4025" y="5477"/>
                </a:cubicBezTo>
                <a:cubicBezTo>
                  <a:pt x="4180" y="5644"/>
                  <a:pt x="4394" y="5739"/>
                  <a:pt x="4620" y="5727"/>
                </a:cubicBezTo>
                <a:close/>
                <a:moveTo>
                  <a:pt x="4299" y="4084"/>
                </a:moveTo>
                <a:close/>
                <a:moveTo>
                  <a:pt x="4299" y="6870"/>
                </a:moveTo>
                <a:close/>
                <a:moveTo>
                  <a:pt x="4787" y="6608"/>
                </a:moveTo>
                <a:cubicBezTo>
                  <a:pt x="4620" y="6716"/>
                  <a:pt x="4394" y="6739"/>
                  <a:pt x="4085" y="6942"/>
                </a:cubicBezTo>
                <a:cubicBezTo>
                  <a:pt x="4001" y="6989"/>
                  <a:pt x="3918" y="7049"/>
                  <a:pt x="3835" y="7120"/>
                </a:cubicBezTo>
                <a:cubicBezTo>
                  <a:pt x="3906" y="7037"/>
                  <a:pt x="3966" y="6954"/>
                  <a:pt x="4013" y="6870"/>
                </a:cubicBezTo>
                <a:cubicBezTo>
                  <a:pt x="4216" y="6573"/>
                  <a:pt x="4239" y="6335"/>
                  <a:pt x="4347" y="6168"/>
                </a:cubicBezTo>
                <a:cubicBezTo>
                  <a:pt x="4418" y="6037"/>
                  <a:pt x="4549" y="5942"/>
                  <a:pt x="4692" y="5906"/>
                </a:cubicBezTo>
                <a:cubicBezTo>
                  <a:pt x="4525" y="6049"/>
                  <a:pt x="4442" y="6275"/>
                  <a:pt x="4454" y="6501"/>
                </a:cubicBezTo>
                <a:cubicBezTo>
                  <a:pt x="4680" y="6501"/>
                  <a:pt x="4894" y="6418"/>
                  <a:pt x="5049" y="6251"/>
                </a:cubicBezTo>
                <a:cubicBezTo>
                  <a:pt x="5001" y="6406"/>
                  <a:pt x="4906" y="6525"/>
                  <a:pt x="4787" y="6608"/>
                </a:cubicBezTo>
                <a:close/>
                <a:moveTo>
                  <a:pt x="4454" y="4453"/>
                </a:moveTo>
                <a:cubicBezTo>
                  <a:pt x="4442" y="4680"/>
                  <a:pt x="4525" y="4894"/>
                  <a:pt x="4692" y="5049"/>
                </a:cubicBezTo>
                <a:cubicBezTo>
                  <a:pt x="4549" y="5001"/>
                  <a:pt x="4418" y="4918"/>
                  <a:pt x="4347" y="4787"/>
                </a:cubicBezTo>
                <a:cubicBezTo>
                  <a:pt x="4239" y="4620"/>
                  <a:pt x="4216" y="4382"/>
                  <a:pt x="4013" y="4084"/>
                </a:cubicBezTo>
                <a:cubicBezTo>
                  <a:pt x="3966" y="4001"/>
                  <a:pt x="3906" y="3918"/>
                  <a:pt x="3835" y="3834"/>
                </a:cubicBezTo>
                <a:cubicBezTo>
                  <a:pt x="3918" y="3894"/>
                  <a:pt x="4001" y="3953"/>
                  <a:pt x="4085" y="4013"/>
                </a:cubicBezTo>
                <a:cubicBezTo>
                  <a:pt x="4382" y="4203"/>
                  <a:pt x="4620" y="4239"/>
                  <a:pt x="4787" y="4334"/>
                </a:cubicBezTo>
                <a:cubicBezTo>
                  <a:pt x="4918" y="4418"/>
                  <a:pt x="5013" y="4549"/>
                  <a:pt x="5049" y="4692"/>
                </a:cubicBezTo>
                <a:cubicBezTo>
                  <a:pt x="4894" y="4525"/>
                  <a:pt x="4668" y="4442"/>
                  <a:pt x="4442" y="4453"/>
                </a:cubicBezTo>
                <a:close/>
                <a:moveTo>
                  <a:pt x="5633" y="7299"/>
                </a:moveTo>
                <a:close/>
                <a:moveTo>
                  <a:pt x="5728" y="6335"/>
                </a:moveTo>
                <a:cubicBezTo>
                  <a:pt x="5799" y="6466"/>
                  <a:pt x="5823" y="6620"/>
                  <a:pt x="5799" y="6763"/>
                </a:cubicBezTo>
                <a:cubicBezTo>
                  <a:pt x="5752" y="6954"/>
                  <a:pt x="5597" y="7144"/>
                  <a:pt x="5525" y="7490"/>
                </a:cubicBezTo>
                <a:cubicBezTo>
                  <a:pt x="5502" y="7585"/>
                  <a:pt x="5490" y="7680"/>
                  <a:pt x="5478" y="7787"/>
                </a:cubicBezTo>
                <a:cubicBezTo>
                  <a:pt x="5466" y="7692"/>
                  <a:pt x="5454" y="7585"/>
                  <a:pt x="5430" y="7490"/>
                </a:cubicBezTo>
                <a:cubicBezTo>
                  <a:pt x="5347" y="7144"/>
                  <a:pt x="5204" y="6954"/>
                  <a:pt x="5156" y="6763"/>
                </a:cubicBezTo>
                <a:cubicBezTo>
                  <a:pt x="5121" y="6620"/>
                  <a:pt x="5144" y="6466"/>
                  <a:pt x="5228" y="6335"/>
                </a:cubicBezTo>
                <a:cubicBezTo>
                  <a:pt x="5001" y="6549"/>
                  <a:pt x="5168" y="6930"/>
                  <a:pt x="5478" y="6930"/>
                </a:cubicBezTo>
                <a:cubicBezTo>
                  <a:pt x="5787" y="6930"/>
                  <a:pt x="5942" y="6549"/>
                  <a:pt x="5728" y="6335"/>
                </a:cubicBezTo>
                <a:close/>
                <a:moveTo>
                  <a:pt x="5478" y="4025"/>
                </a:moveTo>
                <a:cubicBezTo>
                  <a:pt x="5311" y="4180"/>
                  <a:pt x="5216" y="4394"/>
                  <a:pt x="5228" y="4620"/>
                </a:cubicBezTo>
                <a:cubicBezTo>
                  <a:pt x="5144" y="4489"/>
                  <a:pt x="5121" y="4334"/>
                  <a:pt x="5156" y="4192"/>
                </a:cubicBezTo>
                <a:cubicBezTo>
                  <a:pt x="5204" y="4001"/>
                  <a:pt x="5347" y="3811"/>
                  <a:pt x="5430" y="3465"/>
                </a:cubicBezTo>
                <a:cubicBezTo>
                  <a:pt x="5454" y="3358"/>
                  <a:pt x="5466" y="3263"/>
                  <a:pt x="5478" y="3168"/>
                </a:cubicBezTo>
                <a:cubicBezTo>
                  <a:pt x="5490" y="3275"/>
                  <a:pt x="5502" y="3370"/>
                  <a:pt x="5525" y="3465"/>
                </a:cubicBezTo>
                <a:cubicBezTo>
                  <a:pt x="5597" y="3811"/>
                  <a:pt x="5740" y="4001"/>
                  <a:pt x="5787" y="4192"/>
                </a:cubicBezTo>
                <a:cubicBezTo>
                  <a:pt x="5823" y="4334"/>
                  <a:pt x="5799" y="4489"/>
                  <a:pt x="5728" y="4620"/>
                </a:cubicBezTo>
                <a:cubicBezTo>
                  <a:pt x="5740" y="4394"/>
                  <a:pt x="5644" y="4180"/>
                  <a:pt x="5466" y="4025"/>
                </a:cubicBezTo>
                <a:close/>
                <a:moveTo>
                  <a:pt x="6656" y="4084"/>
                </a:moveTo>
                <a:close/>
                <a:moveTo>
                  <a:pt x="6871" y="6656"/>
                </a:moveTo>
                <a:close/>
                <a:moveTo>
                  <a:pt x="6502" y="6513"/>
                </a:moveTo>
                <a:cubicBezTo>
                  <a:pt x="6514" y="6287"/>
                  <a:pt x="6418" y="6061"/>
                  <a:pt x="6264" y="5918"/>
                </a:cubicBezTo>
                <a:cubicBezTo>
                  <a:pt x="6406" y="5954"/>
                  <a:pt x="6525" y="6049"/>
                  <a:pt x="6609" y="6180"/>
                </a:cubicBezTo>
                <a:cubicBezTo>
                  <a:pt x="6716" y="6347"/>
                  <a:pt x="6740" y="6573"/>
                  <a:pt x="6930" y="6882"/>
                </a:cubicBezTo>
                <a:cubicBezTo>
                  <a:pt x="6990" y="6966"/>
                  <a:pt x="7049" y="7049"/>
                  <a:pt x="7121" y="7132"/>
                </a:cubicBezTo>
                <a:cubicBezTo>
                  <a:pt x="7037" y="7061"/>
                  <a:pt x="6954" y="7001"/>
                  <a:pt x="6871" y="6954"/>
                </a:cubicBezTo>
                <a:cubicBezTo>
                  <a:pt x="6573" y="6751"/>
                  <a:pt x="6335" y="6728"/>
                  <a:pt x="6156" y="6620"/>
                </a:cubicBezTo>
                <a:cubicBezTo>
                  <a:pt x="6037" y="6537"/>
                  <a:pt x="5942" y="6418"/>
                  <a:pt x="5894" y="6275"/>
                </a:cubicBezTo>
                <a:cubicBezTo>
                  <a:pt x="6049" y="6430"/>
                  <a:pt x="6275" y="6513"/>
                  <a:pt x="6490" y="6501"/>
                </a:cubicBezTo>
                <a:close/>
                <a:moveTo>
                  <a:pt x="5906" y="4703"/>
                </a:moveTo>
                <a:cubicBezTo>
                  <a:pt x="5942" y="4561"/>
                  <a:pt x="6037" y="4430"/>
                  <a:pt x="6168" y="4346"/>
                </a:cubicBezTo>
                <a:cubicBezTo>
                  <a:pt x="6335" y="4251"/>
                  <a:pt x="6573" y="4215"/>
                  <a:pt x="6871" y="4025"/>
                </a:cubicBezTo>
                <a:cubicBezTo>
                  <a:pt x="6954" y="3965"/>
                  <a:pt x="7037" y="3906"/>
                  <a:pt x="7121" y="3846"/>
                </a:cubicBezTo>
                <a:cubicBezTo>
                  <a:pt x="7061" y="3918"/>
                  <a:pt x="7002" y="4001"/>
                  <a:pt x="6942" y="4096"/>
                </a:cubicBezTo>
                <a:cubicBezTo>
                  <a:pt x="6752" y="4394"/>
                  <a:pt x="6716" y="4632"/>
                  <a:pt x="6621" y="4799"/>
                </a:cubicBezTo>
                <a:cubicBezTo>
                  <a:pt x="6537" y="4930"/>
                  <a:pt x="6406" y="5013"/>
                  <a:pt x="6264" y="5061"/>
                </a:cubicBezTo>
                <a:cubicBezTo>
                  <a:pt x="6430" y="4906"/>
                  <a:pt x="6514" y="4692"/>
                  <a:pt x="6502" y="4465"/>
                </a:cubicBezTo>
                <a:cubicBezTo>
                  <a:pt x="6275" y="4442"/>
                  <a:pt x="6049" y="4525"/>
                  <a:pt x="5894" y="4692"/>
                </a:cubicBezTo>
                <a:close/>
                <a:moveTo>
                  <a:pt x="7299" y="5335"/>
                </a:moveTo>
                <a:close/>
                <a:moveTo>
                  <a:pt x="7502" y="5537"/>
                </a:moveTo>
                <a:cubicBezTo>
                  <a:pt x="7145" y="5608"/>
                  <a:pt x="6966" y="5751"/>
                  <a:pt x="6764" y="5799"/>
                </a:cubicBezTo>
                <a:cubicBezTo>
                  <a:pt x="6621" y="5835"/>
                  <a:pt x="6466" y="5811"/>
                  <a:pt x="6335" y="5739"/>
                </a:cubicBezTo>
                <a:cubicBezTo>
                  <a:pt x="6561" y="5739"/>
                  <a:pt x="6776" y="5656"/>
                  <a:pt x="6930" y="5489"/>
                </a:cubicBezTo>
                <a:cubicBezTo>
                  <a:pt x="6776" y="5311"/>
                  <a:pt x="6561" y="5215"/>
                  <a:pt x="6335" y="5227"/>
                </a:cubicBezTo>
                <a:cubicBezTo>
                  <a:pt x="6466" y="5156"/>
                  <a:pt x="6621" y="5132"/>
                  <a:pt x="6764" y="5168"/>
                </a:cubicBezTo>
                <a:cubicBezTo>
                  <a:pt x="6966" y="5215"/>
                  <a:pt x="7145" y="5358"/>
                  <a:pt x="7502" y="5430"/>
                </a:cubicBezTo>
                <a:cubicBezTo>
                  <a:pt x="7585" y="5454"/>
                  <a:pt x="7692" y="5465"/>
                  <a:pt x="7799" y="5489"/>
                </a:cubicBezTo>
                <a:cubicBezTo>
                  <a:pt x="7692" y="5489"/>
                  <a:pt x="7585" y="5501"/>
                  <a:pt x="7490" y="5525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4" name="Google Shape;5674;p26"/>
          <p:cNvSpPr/>
          <p:nvPr/>
        </p:nvSpPr>
        <p:spPr>
          <a:xfrm rot="5400000">
            <a:off x="47744" y="4721009"/>
            <a:ext cx="743741" cy="743741"/>
          </a:xfrm>
          <a:custGeom>
            <a:avLst/>
            <a:gdLst/>
            <a:ahLst/>
            <a:cxnLst/>
            <a:rect l="l" t="t" r="r" b="b"/>
            <a:pathLst>
              <a:path w="10943" h="10943" extrusionOk="0">
                <a:moveTo>
                  <a:pt x="1620" y="6168"/>
                </a:moveTo>
                <a:cubicBezTo>
                  <a:pt x="1798" y="6418"/>
                  <a:pt x="2263" y="6477"/>
                  <a:pt x="2358" y="6144"/>
                </a:cubicBezTo>
                <a:cubicBezTo>
                  <a:pt x="2036" y="6275"/>
                  <a:pt x="1929" y="6013"/>
                  <a:pt x="1941" y="5846"/>
                </a:cubicBezTo>
                <a:cubicBezTo>
                  <a:pt x="1941" y="5775"/>
                  <a:pt x="1965" y="5715"/>
                  <a:pt x="2013" y="5680"/>
                </a:cubicBezTo>
                <a:cubicBezTo>
                  <a:pt x="2060" y="5620"/>
                  <a:pt x="2203" y="5572"/>
                  <a:pt x="2275" y="5620"/>
                </a:cubicBezTo>
                <a:cubicBezTo>
                  <a:pt x="2346" y="5680"/>
                  <a:pt x="2322" y="5811"/>
                  <a:pt x="2179" y="5775"/>
                </a:cubicBezTo>
                <a:cubicBezTo>
                  <a:pt x="2263" y="5942"/>
                  <a:pt x="2501" y="5882"/>
                  <a:pt x="2513" y="5692"/>
                </a:cubicBezTo>
                <a:cubicBezTo>
                  <a:pt x="2513" y="5680"/>
                  <a:pt x="2513" y="5656"/>
                  <a:pt x="2513" y="5632"/>
                </a:cubicBezTo>
                <a:cubicBezTo>
                  <a:pt x="2513" y="5632"/>
                  <a:pt x="2513" y="5632"/>
                  <a:pt x="2513" y="5620"/>
                </a:cubicBezTo>
                <a:cubicBezTo>
                  <a:pt x="2501" y="5572"/>
                  <a:pt x="2465" y="5537"/>
                  <a:pt x="2429" y="5513"/>
                </a:cubicBezTo>
                <a:cubicBezTo>
                  <a:pt x="2834" y="5430"/>
                  <a:pt x="3251" y="5465"/>
                  <a:pt x="3644" y="5596"/>
                </a:cubicBezTo>
                <a:cubicBezTo>
                  <a:pt x="2465" y="5322"/>
                  <a:pt x="2858" y="6489"/>
                  <a:pt x="2132" y="6489"/>
                </a:cubicBezTo>
                <a:lnTo>
                  <a:pt x="2203" y="6489"/>
                </a:lnTo>
                <a:cubicBezTo>
                  <a:pt x="2179" y="6489"/>
                  <a:pt x="2155" y="6489"/>
                  <a:pt x="2132" y="6489"/>
                </a:cubicBezTo>
                <a:cubicBezTo>
                  <a:pt x="2465" y="6584"/>
                  <a:pt x="2679" y="6584"/>
                  <a:pt x="2822" y="6513"/>
                </a:cubicBezTo>
                <a:cubicBezTo>
                  <a:pt x="3191" y="6334"/>
                  <a:pt x="3048" y="5953"/>
                  <a:pt x="3203" y="5822"/>
                </a:cubicBezTo>
                <a:cubicBezTo>
                  <a:pt x="3227" y="6049"/>
                  <a:pt x="3358" y="6108"/>
                  <a:pt x="3549" y="6037"/>
                </a:cubicBezTo>
                <a:cubicBezTo>
                  <a:pt x="3358" y="5882"/>
                  <a:pt x="3501" y="5692"/>
                  <a:pt x="3679" y="5703"/>
                </a:cubicBezTo>
                <a:cubicBezTo>
                  <a:pt x="3953" y="5715"/>
                  <a:pt x="4299" y="6001"/>
                  <a:pt x="4751" y="5692"/>
                </a:cubicBezTo>
                <a:cubicBezTo>
                  <a:pt x="4846" y="5680"/>
                  <a:pt x="4930" y="5656"/>
                  <a:pt x="5025" y="5632"/>
                </a:cubicBezTo>
                <a:cubicBezTo>
                  <a:pt x="4942" y="5668"/>
                  <a:pt x="4858" y="5727"/>
                  <a:pt x="4787" y="5775"/>
                </a:cubicBezTo>
                <a:cubicBezTo>
                  <a:pt x="4251" y="5882"/>
                  <a:pt x="4215" y="6334"/>
                  <a:pt x="4025" y="6537"/>
                </a:cubicBezTo>
                <a:cubicBezTo>
                  <a:pt x="3906" y="6668"/>
                  <a:pt x="3668" y="6632"/>
                  <a:pt x="3691" y="6394"/>
                </a:cubicBezTo>
                <a:cubicBezTo>
                  <a:pt x="3513" y="6465"/>
                  <a:pt x="3453" y="6596"/>
                  <a:pt x="3596" y="6787"/>
                </a:cubicBezTo>
                <a:cubicBezTo>
                  <a:pt x="3406" y="6799"/>
                  <a:pt x="3227" y="6430"/>
                  <a:pt x="2846" y="6561"/>
                </a:cubicBezTo>
                <a:cubicBezTo>
                  <a:pt x="2691" y="6620"/>
                  <a:pt x="2548" y="6763"/>
                  <a:pt x="2370" y="7073"/>
                </a:cubicBezTo>
                <a:lnTo>
                  <a:pt x="2370" y="7073"/>
                </a:lnTo>
                <a:cubicBezTo>
                  <a:pt x="2882" y="6573"/>
                  <a:pt x="3429" y="7668"/>
                  <a:pt x="4072" y="6632"/>
                </a:cubicBezTo>
                <a:lnTo>
                  <a:pt x="4072" y="6632"/>
                </a:lnTo>
                <a:cubicBezTo>
                  <a:pt x="3894" y="7001"/>
                  <a:pt x="3620" y="7323"/>
                  <a:pt x="3275" y="7561"/>
                </a:cubicBezTo>
                <a:cubicBezTo>
                  <a:pt x="3287" y="7513"/>
                  <a:pt x="3275" y="7454"/>
                  <a:pt x="3251" y="7418"/>
                </a:cubicBezTo>
                <a:lnTo>
                  <a:pt x="3251" y="7406"/>
                </a:lnTo>
                <a:cubicBezTo>
                  <a:pt x="3239" y="7394"/>
                  <a:pt x="3227" y="7382"/>
                  <a:pt x="3215" y="7370"/>
                </a:cubicBezTo>
                <a:cubicBezTo>
                  <a:pt x="3072" y="7227"/>
                  <a:pt x="2846" y="7370"/>
                  <a:pt x="2917" y="7549"/>
                </a:cubicBezTo>
                <a:cubicBezTo>
                  <a:pt x="2989" y="7418"/>
                  <a:pt x="3096" y="7501"/>
                  <a:pt x="3096" y="7585"/>
                </a:cubicBezTo>
                <a:cubicBezTo>
                  <a:pt x="3084" y="7668"/>
                  <a:pt x="2941" y="7727"/>
                  <a:pt x="2870" y="7727"/>
                </a:cubicBezTo>
                <a:cubicBezTo>
                  <a:pt x="2810" y="7727"/>
                  <a:pt x="2751" y="7704"/>
                  <a:pt x="2703" y="7656"/>
                </a:cubicBezTo>
                <a:cubicBezTo>
                  <a:pt x="2584" y="7549"/>
                  <a:pt x="2465" y="7299"/>
                  <a:pt x="2787" y="7168"/>
                </a:cubicBezTo>
                <a:cubicBezTo>
                  <a:pt x="2477" y="6989"/>
                  <a:pt x="2191" y="7358"/>
                  <a:pt x="2251" y="7668"/>
                </a:cubicBezTo>
                <a:cubicBezTo>
                  <a:pt x="2025" y="7620"/>
                  <a:pt x="1989" y="7763"/>
                  <a:pt x="1763" y="7573"/>
                </a:cubicBezTo>
                <a:cubicBezTo>
                  <a:pt x="1965" y="8156"/>
                  <a:pt x="2275" y="8001"/>
                  <a:pt x="2489" y="8097"/>
                </a:cubicBezTo>
                <a:lnTo>
                  <a:pt x="2489" y="8097"/>
                </a:lnTo>
                <a:cubicBezTo>
                  <a:pt x="2013" y="7942"/>
                  <a:pt x="1870" y="8299"/>
                  <a:pt x="1477" y="8323"/>
                </a:cubicBezTo>
                <a:cubicBezTo>
                  <a:pt x="1882" y="8680"/>
                  <a:pt x="2155" y="8394"/>
                  <a:pt x="2441" y="8287"/>
                </a:cubicBezTo>
                <a:lnTo>
                  <a:pt x="2441" y="8287"/>
                </a:lnTo>
                <a:cubicBezTo>
                  <a:pt x="1715" y="8573"/>
                  <a:pt x="1882" y="8978"/>
                  <a:pt x="1596" y="9323"/>
                </a:cubicBezTo>
                <a:cubicBezTo>
                  <a:pt x="1941" y="9037"/>
                  <a:pt x="2346" y="9204"/>
                  <a:pt x="2632" y="8478"/>
                </a:cubicBezTo>
                <a:lnTo>
                  <a:pt x="2632" y="8478"/>
                </a:lnTo>
                <a:cubicBezTo>
                  <a:pt x="2525" y="8775"/>
                  <a:pt x="2239" y="9037"/>
                  <a:pt x="2596" y="9442"/>
                </a:cubicBezTo>
                <a:cubicBezTo>
                  <a:pt x="2620" y="9049"/>
                  <a:pt x="2977" y="8906"/>
                  <a:pt x="2822" y="8430"/>
                </a:cubicBezTo>
                <a:lnTo>
                  <a:pt x="2822" y="8430"/>
                </a:lnTo>
                <a:cubicBezTo>
                  <a:pt x="2917" y="8644"/>
                  <a:pt x="2775" y="8954"/>
                  <a:pt x="3346" y="9156"/>
                </a:cubicBezTo>
                <a:cubicBezTo>
                  <a:pt x="3156" y="8930"/>
                  <a:pt x="3298" y="8894"/>
                  <a:pt x="3251" y="8668"/>
                </a:cubicBezTo>
                <a:cubicBezTo>
                  <a:pt x="3549" y="8728"/>
                  <a:pt x="3930" y="8442"/>
                  <a:pt x="3751" y="8132"/>
                </a:cubicBezTo>
                <a:cubicBezTo>
                  <a:pt x="3632" y="8454"/>
                  <a:pt x="3370" y="8335"/>
                  <a:pt x="3263" y="8216"/>
                </a:cubicBezTo>
                <a:cubicBezTo>
                  <a:pt x="3215" y="8168"/>
                  <a:pt x="3191" y="8108"/>
                  <a:pt x="3191" y="8049"/>
                </a:cubicBezTo>
                <a:cubicBezTo>
                  <a:pt x="3191" y="7978"/>
                  <a:pt x="3251" y="7835"/>
                  <a:pt x="3334" y="7823"/>
                </a:cubicBezTo>
                <a:cubicBezTo>
                  <a:pt x="3429" y="7823"/>
                  <a:pt x="3501" y="7930"/>
                  <a:pt x="3370" y="8001"/>
                </a:cubicBezTo>
                <a:cubicBezTo>
                  <a:pt x="3394" y="8013"/>
                  <a:pt x="3418" y="8013"/>
                  <a:pt x="3441" y="8013"/>
                </a:cubicBezTo>
                <a:cubicBezTo>
                  <a:pt x="3525" y="8001"/>
                  <a:pt x="3596" y="7930"/>
                  <a:pt x="3596" y="7847"/>
                </a:cubicBezTo>
                <a:cubicBezTo>
                  <a:pt x="3596" y="7799"/>
                  <a:pt x="3584" y="7751"/>
                  <a:pt x="3549" y="7716"/>
                </a:cubicBezTo>
                <a:cubicBezTo>
                  <a:pt x="3537" y="7692"/>
                  <a:pt x="3525" y="7680"/>
                  <a:pt x="3513" y="7680"/>
                </a:cubicBezTo>
                <a:lnTo>
                  <a:pt x="3501" y="7668"/>
                </a:lnTo>
                <a:cubicBezTo>
                  <a:pt x="3465" y="7644"/>
                  <a:pt x="3406" y="7632"/>
                  <a:pt x="3358" y="7644"/>
                </a:cubicBezTo>
                <a:cubicBezTo>
                  <a:pt x="3596" y="7299"/>
                  <a:pt x="3918" y="7025"/>
                  <a:pt x="4287" y="6846"/>
                </a:cubicBezTo>
                <a:cubicBezTo>
                  <a:pt x="3263" y="7477"/>
                  <a:pt x="4346" y="8037"/>
                  <a:pt x="3846" y="8549"/>
                </a:cubicBezTo>
                <a:cubicBezTo>
                  <a:pt x="3858" y="8525"/>
                  <a:pt x="3882" y="8513"/>
                  <a:pt x="3894" y="8489"/>
                </a:cubicBezTo>
                <a:cubicBezTo>
                  <a:pt x="3882" y="8513"/>
                  <a:pt x="3858" y="8525"/>
                  <a:pt x="3846" y="8549"/>
                </a:cubicBezTo>
                <a:cubicBezTo>
                  <a:pt x="4144" y="8382"/>
                  <a:pt x="4287" y="8228"/>
                  <a:pt x="4346" y="8073"/>
                </a:cubicBezTo>
                <a:cubicBezTo>
                  <a:pt x="4477" y="7680"/>
                  <a:pt x="4108" y="7513"/>
                  <a:pt x="4120" y="7323"/>
                </a:cubicBezTo>
                <a:cubicBezTo>
                  <a:pt x="4311" y="7466"/>
                  <a:pt x="4441" y="7406"/>
                  <a:pt x="4513" y="7227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2" y="6704"/>
                  <a:pt x="5025" y="6668"/>
                  <a:pt x="5132" y="6132"/>
                </a:cubicBezTo>
                <a:cubicBezTo>
                  <a:pt x="5180" y="6049"/>
                  <a:pt x="5239" y="5977"/>
                  <a:pt x="5275" y="5894"/>
                </a:cubicBezTo>
                <a:cubicBezTo>
                  <a:pt x="5251" y="5977"/>
                  <a:pt x="5227" y="6073"/>
                  <a:pt x="5215" y="6168"/>
                </a:cubicBezTo>
                <a:cubicBezTo>
                  <a:pt x="4906" y="6608"/>
                  <a:pt x="5203" y="6965"/>
                  <a:pt x="5203" y="7239"/>
                </a:cubicBezTo>
                <a:cubicBezTo>
                  <a:pt x="5203" y="7418"/>
                  <a:pt x="5025" y="7561"/>
                  <a:pt x="4882" y="7370"/>
                </a:cubicBezTo>
                <a:cubicBezTo>
                  <a:pt x="4799" y="7549"/>
                  <a:pt x="4858" y="7692"/>
                  <a:pt x="5084" y="7716"/>
                </a:cubicBezTo>
                <a:cubicBezTo>
                  <a:pt x="4953" y="7870"/>
                  <a:pt x="4572" y="7727"/>
                  <a:pt x="4394" y="8097"/>
                </a:cubicBezTo>
                <a:cubicBezTo>
                  <a:pt x="4322" y="8239"/>
                  <a:pt x="4322" y="8454"/>
                  <a:pt x="4418" y="8787"/>
                </a:cubicBezTo>
                <a:lnTo>
                  <a:pt x="4418" y="8787"/>
                </a:lnTo>
                <a:cubicBezTo>
                  <a:pt x="4430" y="8073"/>
                  <a:pt x="5584" y="8442"/>
                  <a:pt x="5311" y="7275"/>
                </a:cubicBezTo>
                <a:lnTo>
                  <a:pt x="5311" y="7275"/>
                </a:lnTo>
                <a:cubicBezTo>
                  <a:pt x="5442" y="7668"/>
                  <a:pt x="5477" y="8085"/>
                  <a:pt x="5406" y="8489"/>
                </a:cubicBezTo>
                <a:cubicBezTo>
                  <a:pt x="5370" y="8454"/>
                  <a:pt x="5334" y="8418"/>
                  <a:pt x="5287" y="8418"/>
                </a:cubicBezTo>
                <a:lnTo>
                  <a:pt x="5275" y="8418"/>
                </a:lnTo>
                <a:cubicBezTo>
                  <a:pt x="5251" y="8406"/>
                  <a:pt x="5227" y="8406"/>
                  <a:pt x="5215" y="8418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cubicBezTo>
                  <a:pt x="5120" y="8740"/>
                  <a:pt x="5120" y="8740"/>
                  <a:pt x="5132" y="8751"/>
                </a:cubicBezTo>
                <a:cubicBezTo>
                  <a:pt x="5096" y="8597"/>
                  <a:pt x="5227" y="8585"/>
                  <a:pt x="5287" y="8644"/>
                </a:cubicBezTo>
                <a:cubicBezTo>
                  <a:pt x="5334" y="8716"/>
                  <a:pt x="5287" y="8859"/>
                  <a:pt x="5227" y="8906"/>
                </a:cubicBezTo>
                <a:cubicBezTo>
                  <a:pt x="5192" y="8954"/>
                  <a:pt x="5132" y="8978"/>
                  <a:pt x="5061" y="8978"/>
                </a:cubicBezTo>
                <a:cubicBezTo>
                  <a:pt x="4906" y="8990"/>
                  <a:pt x="4632" y="8882"/>
                  <a:pt x="4763" y="8561"/>
                </a:cubicBezTo>
                <a:cubicBezTo>
                  <a:pt x="4430" y="8668"/>
                  <a:pt x="4489" y="9132"/>
                  <a:pt x="4751" y="9299"/>
                </a:cubicBezTo>
                <a:cubicBezTo>
                  <a:pt x="4549" y="9430"/>
                  <a:pt x="4620" y="9561"/>
                  <a:pt x="4334" y="9585"/>
                </a:cubicBezTo>
                <a:cubicBezTo>
                  <a:pt x="4882" y="9847"/>
                  <a:pt x="5001" y="9525"/>
                  <a:pt x="5215" y="9430"/>
                </a:cubicBezTo>
                <a:lnTo>
                  <a:pt x="5215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203" y="10275"/>
                  <a:pt x="5180" y="9883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18" y="10490"/>
                  <a:pt x="5454" y="10942"/>
                </a:cubicBezTo>
                <a:cubicBezTo>
                  <a:pt x="5489" y="10490"/>
                  <a:pt x="5894" y="10311"/>
                  <a:pt x="5584" y="9597"/>
                </a:cubicBezTo>
                <a:lnTo>
                  <a:pt x="5584" y="9597"/>
                </a:lnTo>
                <a:cubicBezTo>
                  <a:pt x="5715" y="9883"/>
                  <a:pt x="5704" y="10275"/>
                  <a:pt x="6251" y="10311"/>
                </a:cubicBezTo>
                <a:cubicBezTo>
                  <a:pt x="5989" y="10013"/>
                  <a:pt x="6132" y="9668"/>
                  <a:pt x="5692" y="9430"/>
                </a:cubicBezTo>
                <a:lnTo>
                  <a:pt x="5692" y="9430"/>
                </a:lnTo>
                <a:cubicBezTo>
                  <a:pt x="5906" y="9525"/>
                  <a:pt x="6025" y="9847"/>
                  <a:pt x="6573" y="9585"/>
                </a:cubicBezTo>
                <a:cubicBezTo>
                  <a:pt x="6275" y="9561"/>
                  <a:pt x="6346" y="9430"/>
                  <a:pt x="6156" y="9299"/>
                </a:cubicBezTo>
                <a:cubicBezTo>
                  <a:pt x="6418" y="9132"/>
                  <a:pt x="6477" y="8668"/>
                  <a:pt x="6132" y="8561"/>
                </a:cubicBezTo>
                <a:cubicBezTo>
                  <a:pt x="6275" y="8882"/>
                  <a:pt x="6013" y="8990"/>
                  <a:pt x="5835" y="8978"/>
                </a:cubicBezTo>
                <a:cubicBezTo>
                  <a:pt x="5775" y="8978"/>
                  <a:pt x="5715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80" y="8573"/>
                  <a:pt x="5811" y="8609"/>
                  <a:pt x="5763" y="8751"/>
                </a:cubicBezTo>
                <a:lnTo>
                  <a:pt x="5799" y="8728"/>
                </a:lnTo>
                <a:cubicBezTo>
                  <a:pt x="5835" y="8692"/>
                  <a:pt x="5858" y="8644"/>
                  <a:pt x="5870" y="8597"/>
                </a:cubicBezTo>
                <a:cubicBezTo>
                  <a:pt x="5858" y="8501"/>
                  <a:pt x="5787" y="8418"/>
                  <a:pt x="5692" y="8418"/>
                </a:cubicBezTo>
                <a:cubicBezTo>
                  <a:pt x="5668" y="8406"/>
                  <a:pt x="5656" y="8406"/>
                  <a:pt x="5632" y="8418"/>
                </a:cubicBezTo>
                <a:lnTo>
                  <a:pt x="5620" y="8418"/>
                </a:lnTo>
                <a:cubicBezTo>
                  <a:pt x="5573" y="8418"/>
                  <a:pt x="5525" y="8454"/>
                  <a:pt x="5501" y="8489"/>
                </a:cubicBezTo>
                <a:cubicBezTo>
                  <a:pt x="5418" y="8085"/>
                  <a:pt x="5454" y="7668"/>
                  <a:pt x="5596" y="7275"/>
                </a:cubicBezTo>
                <a:cubicBezTo>
                  <a:pt x="5323" y="8454"/>
                  <a:pt x="6477" y="8073"/>
                  <a:pt x="6489" y="8787"/>
                </a:cubicBezTo>
                <a:lnTo>
                  <a:pt x="6489" y="8716"/>
                </a:lnTo>
                <a:cubicBezTo>
                  <a:pt x="6489" y="8740"/>
                  <a:pt x="6489" y="8763"/>
                  <a:pt x="6489" y="8787"/>
                </a:cubicBezTo>
                <a:cubicBezTo>
                  <a:pt x="6585" y="8454"/>
                  <a:pt x="6585" y="8239"/>
                  <a:pt x="6513" y="8097"/>
                </a:cubicBezTo>
                <a:cubicBezTo>
                  <a:pt x="6323" y="7727"/>
                  <a:pt x="5942" y="7870"/>
                  <a:pt x="5823" y="7727"/>
                </a:cubicBezTo>
                <a:cubicBezTo>
                  <a:pt x="6049" y="7692"/>
                  <a:pt x="6120" y="7561"/>
                  <a:pt x="6025" y="7382"/>
                </a:cubicBezTo>
                <a:cubicBezTo>
                  <a:pt x="5882" y="7561"/>
                  <a:pt x="5692" y="7418"/>
                  <a:pt x="5692" y="7239"/>
                </a:cubicBezTo>
                <a:cubicBezTo>
                  <a:pt x="5704" y="6965"/>
                  <a:pt x="5989" y="6620"/>
                  <a:pt x="5692" y="6168"/>
                </a:cubicBezTo>
                <a:cubicBezTo>
                  <a:pt x="5668" y="6073"/>
                  <a:pt x="5656" y="5989"/>
                  <a:pt x="5632" y="5906"/>
                </a:cubicBezTo>
                <a:cubicBezTo>
                  <a:pt x="5668" y="5977"/>
                  <a:pt x="5715" y="6061"/>
                  <a:pt x="5775" y="6132"/>
                </a:cubicBezTo>
                <a:cubicBezTo>
                  <a:pt x="5870" y="6668"/>
                  <a:pt x="6323" y="6715"/>
                  <a:pt x="6525" y="6894"/>
                </a:cubicBezTo>
                <a:cubicBezTo>
                  <a:pt x="6656" y="7025"/>
                  <a:pt x="6632" y="7251"/>
                  <a:pt x="6394" y="7227"/>
                </a:cubicBezTo>
                <a:cubicBezTo>
                  <a:pt x="6466" y="7418"/>
                  <a:pt x="6597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8" y="8228"/>
                  <a:pt x="6763" y="8382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1" y="7037"/>
                  <a:pt x="7323" y="7311"/>
                  <a:pt x="7561" y="7656"/>
                </a:cubicBezTo>
                <a:cubicBezTo>
                  <a:pt x="7513" y="7644"/>
                  <a:pt x="7454" y="7656"/>
                  <a:pt x="7418" y="7680"/>
                </a:cubicBezTo>
                <a:lnTo>
                  <a:pt x="7406" y="7680"/>
                </a:lnTo>
                <a:cubicBezTo>
                  <a:pt x="7394" y="7692"/>
                  <a:pt x="7382" y="7704"/>
                  <a:pt x="7370" y="7727"/>
                </a:cubicBezTo>
                <a:cubicBezTo>
                  <a:pt x="7216" y="7847"/>
                  <a:pt x="7359" y="8085"/>
                  <a:pt x="7549" y="8025"/>
                </a:cubicBezTo>
                <a:cubicBezTo>
                  <a:pt x="7418" y="7942"/>
                  <a:pt x="7489" y="7835"/>
                  <a:pt x="7585" y="7847"/>
                </a:cubicBezTo>
                <a:cubicBezTo>
                  <a:pt x="7668" y="7847"/>
                  <a:pt x="7728" y="7989"/>
                  <a:pt x="7728" y="8061"/>
                </a:cubicBezTo>
                <a:cubicBezTo>
                  <a:pt x="7728" y="8132"/>
                  <a:pt x="7704" y="8192"/>
                  <a:pt x="7656" y="8228"/>
                </a:cubicBezTo>
                <a:cubicBezTo>
                  <a:pt x="7549" y="8359"/>
                  <a:pt x="7287" y="8466"/>
                  <a:pt x="7168" y="8144"/>
                </a:cubicBezTo>
                <a:cubicBezTo>
                  <a:pt x="6989" y="8454"/>
                  <a:pt x="7359" y="8740"/>
                  <a:pt x="7668" y="8680"/>
                </a:cubicBezTo>
                <a:cubicBezTo>
                  <a:pt x="7620" y="8906"/>
                  <a:pt x="7763" y="8954"/>
                  <a:pt x="7573" y="9168"/>
                </a:cubicBezTo>
                <a:cubicBezTo>
                  <a:pt x="8144" y="8978"/>
                  <a:pt x="8001" y="8656"/>
                  <a:pt x="8097" y="8442"/>
                </a:cubicBezTo>
                <a:lnTo>
                  <a:pt x="8097" y="8442"/>
                </a:lnTo>
                <a:cubicBezTo>
                  <a:pt x="7942" y="8918"/>
                  <a:pt x="8299" y="9073"/>
                  <a:pt x="8323" y="9466"/>
                </a:cubicBezTo>
                <a:cubicBezTo>
                  <a:pt x="8668" y="9049"/>
                  <a:pt x="8382" y="8787"/>
                  <a:pt x="8287" y="8489"/>
                </a:cubicBezTo>
                <a:lnTo>
                  <a:pt x="8287" y="8489"/>
                </a:lnTo>
                <a:cubicBezTo>
                  <a:pt x="8585" y="9216"/>
                  <a:pt x="8978" y="9049"/>
                  <a:pt x="9323" y="9335"/>
                </a:cubicBezTo>
                <a:cubicBezTo>
                  <a:pt x="9025" y="8990"/>
                  <a:pt x="9204" y="8585"/>
                  <a:pt x="8478" y="8299"/>
                </a:cubicBezTo>
                <a:lnTo>
                  <a:pt x="8478" y="8299"/>
                </a:lnTo>
                <a:cubicBezTo>
                  <a:pt x="8775" y="8406"/>
                  <a:pt x="9025" y="8692"/>
                  <a:pt x="9442" y="8335"/>
                </a:cubicBezTo>
                <a:cubicBezTo>
                  <a:pt x="9049" y="8323"/>
                  <a:pt x="8906" y="7954"/>
                  <a:pt x="8430" y="8108"/>
                </a:cubicBezTo>
                <a:lnTo>
                  <a:pt x="8430" y="8108"/>
                </a:lnTo>
                <a:cubicBezTo>
                  <a:pt x="8644" y="8013"/>
                  <a:pt x="8954" y="8168"/>
                  <a:pt x="9156" y="7585"/>
                </a:cubicBezTo>
                <a:cubicBezTo>
                  <a:pt x="8930" y="7787"/>
                  <a:pt x="8894" y="7632"/>
                  <a:pt x="8668" y="7680"/>
                </a:cubicBezTo>
                <a:cubicBezTo>
                  <a:pt x="8728" y="7382"/>
                  <a:pt x="8442" y="7001"/>
                  <a:pt x="8132" y="7180"/>
                </a:cubicBezTo>
                <a:cubicBezTo>
                  <a:pt x="8454" y="7311"/>
                  <a:pt x="8335" y="7561"/>
                  <a:pt x="8216" y="7680"/>
                </a:cubicBezTo>
                <a:cubicBezTo>
                  <a:pt x="8168" y="7716"/>
                  <a:pt x="8109" y="7739"/>
                  <a:pt x="8049" y="7751"/>
                </a:cubicBezTo>
                <a:cubicBezTo>
                  <a:pt x="7978" y="7751"/>
                  <a:pt x="7835" y="7680"/>
                  <a:pt x="7823" y="7597"/>
                </a:cubicBezTo>
                <a:cubicBezTo>
                  <a:pt x="7823" y="7513"/>
                  <a:pt x="7930" y="7430"/>
                  <a:pt x="8001" y="7561"/>
                </a:cubicBezTo>
                <a:cubicBezTo>
                  <a:pt x="8013" y="7537"/>
                  <a:pt x="8013" y="7513"/>
                  <a:pt x="8013" y="7489"/>
                </a:cubicBezTo>
                <a:cubicBezTo>
                  <a:pt x="8001" y="7406"/>
                  <a:pt x="7930" y="7335"/>
                  <a:pt x="7847" y="7335"/>
                </a:cubicBezTo>
                <a:cubicBezTo>
                  <a:pt x="7799" y="7335"/>
                  <a:pt x="7751" y="7346"/>
                  <a:pt x="7716" y="7382"/>
                </a:cubicBezTo>
                <a:cubicBezTo>
                  <a:pt x="7692" y="7394"/>
                  <a:pt x="7680" y="7406"/>
                  <a:pt x="7668" y="7418"/>
                </a:cubicBezTo>
                <a:lnTo>
                  <a:pt x="7668" y="7430"/>
                </a:lnTo>
                <a:cubicBezTo>
                  <a:pt x="7644" y="7477"/>
                  <a:pt x="7632" y="7525"/>
                  <a:pt x="7644" y="7573"/>
                </a:cubicBezTo>
                <a:cubicBezTo>
                  <a:pt x="7299" y="7346"/>
                  <a:pt x="7025" y="7025"/>
                  <a:pt x="6847" y="6644"/>
                </a:cubicBezTo>
                <a:cubicBezTo>
                  <a:pt x="7478" y="7680"/>
                  <a:pt x="8037" y="6584"/>
                  <a:pt x="8549" y="7085"/>
                </a:cubicBezTo>
                <a:cubicBezTo>
                  <a:pt x="8525" y="7073"/>
                  <a:pt x="8513" y="7049"/>
                  <a:pt x="8490" y="7037"/>
                </a:cubicBezTo>
                <a:cubicBezTo>
                  <a:pt x="8513" y="7049"/>
                  <a:pt x="8525" y="7061"/>
                  <a:pt x="8549" y="7085"/>
                </a:cubicBezTo>
                <a:cubicBezTo>
                  <a:pt x="8382" y="6787"/>
                  <a:pt x="8228" y="6644"/>
                  <a:pt x="8073" y="6584"/>
                </a:cubicBezTo>
                <a:cubicBezTo>
                  <a:pt x="7680" y="6454"/>
                  <a:pt x="7513" y="6823"/>
                  <a:pt x="7323" y="6811"/>
                </a:cubicBezTo>
                <a:cubicBezTo>
                  <a:pt x="7466" y="6620"/>
                  <a:pt x="7406" y="6489"/>
                  <a:pt x="7228" y="6418"/>
                </a:cubicBezTo>
                <a:cubicBezTo>
                  <a:pt x="7239" y="6656"/>
                  <a:pt x="7013" y="6680"/>
                  <a:pt x="6894" y="6549"/>
                </a:cubicBezTo>
                <a:cubicBezTo>
                  <a:pt x="6704" y="6346"/>
                  <a:pt x="6668" y="5894"/>
                  <a:pt x="6120" y="5799"/>
                </a:cubicBezTo>
                <a:cubicBezTo>
                  <a:pt x="6049" y="5739"/>
                  <a:pt x="5977" y="5692"/>
                  <a:pt x="5894" y="5656"/>
                </a:cubicBezTo>
                <a:cubicBezTo>
                  <a:pt x="5977" y="5680"/>
                  <a:pt x="6073" y="5692"/>
                  <a:pt x="6156" y="5715"/>
                </a:cubicBezTo>
                <a:cubicBezTo>
                  <a:pt x="6608" y="6025"/>
                  <a:pt x="6966" y="5727"/>
                  <a:pt x="7239" y="5715"/>
                </a:cubicBezTo>
                <a:cubicBezTo>
                  <a:pt x="7418" y="5715"/>
                  <a:pt x="7549" y="5894"/>
                  <a:pt x="7370" y="6049"/>
                </a:cubicBezTo>
                <a:cubicBezTo>
                  <a:pt x="7549" y="6132"/>
                  <a:pt x="7680" y="6073"/>
                  <a:pt x="7716" y="5846"/>
                </a:cubicBezTo>
                <a:cubicBezTo>
                  <a:pt x="7870" y="5965"/>
                  <a:pt x="7716" y="6346"/>
                  <a:pt x="8097" y="6537"/>
                </a:cubicBezTo>
                <a:cubicBezTo>
                  <a:pt x="8240" y="6608"/>
                  <a:pt x="8454" y="6608"/>
                  <a:pt x="8787" y="6513"/>
                </a:cubicBezTo>
                <a:lnTo>
                  <a:pt x="8787" y="6513"/>
                </a:lnTo>
                <a:cubicBezTo>
                  <a:pt x="8061" y="6501"/>
                  <a:pt x="8442" y="5346"/>
                  <a:pt x="7275" y="5620"/>
                </a:cubicBezTo>
                <a:lnTo>
                  <a:pt x="7275" y="5620"/>
                </a:lnTo>
                <a:cubicBezTo>
                  <a:pt x="7668" y="5477"/>
                  <a:pt x="8085" y="5441"/>
                  <a:pt x="8490" y="5525"/>
                </a:cubicBezTo>
                <a:cubicBezTo>
                  <a:pt x="8454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18" y="5894"/>
                  <a:pt x="8656" y="5953"/>
                  <a:pt x="8752" y="5787"/>
                </a:cubicBezTo>
                <a:cubicBezTo>
                  <a:pt x="8597" y="5834"/>
                  <a:pt x="8573" y="5692"/>
                  <a:pt x="8644" y="5644"/>
                </a:cubicBezTo>
                <a:cubicBezTo>
                  <a:pt x="8716" y="5584"/>
                  <a:pt x="8859" y="5644"/>
                  <a:pt x="8906" y="5692"/>
                </a:cubicBezTo>
                <a:cubicBezTo>
                  <a:pt x="8954" y="5739"/>
                  <a:pt x="8978" y="5799"/>
                  <a:pt x="8978" y="5858"/>
                </a:cubicBezTo>
                <a:cubicBezTo>
                  <a:pt x="8990" y="6025"/>
                  <a:pt x="8883" y="6287"/>
                  <a:pt x="8561" y="6156"/>
                </a:cubicBezTo>
                <a:cubicBezTo>
                  <a:pt x="8656" y="6501"/>
                  <a:pt x="9121" y="6442"/>
                  <a:pt x="9299" y="6180"/>
                </a:cubicBezTo>
                <a:cubicBezTo>
                  <a:pt x="9430" y="6370"/>
                  <a:pt x="9561" y="6299"/>
                  <a:pt x="9585" y="6596"/>
                </a:cubicBezTo>
                <a:cubicBezTo>
                  <a:pt x="9847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68" y="6156"/>
                  <a:pt x="10026" y="6013"/>
                  <a:pt x="10311" y="6275"/>
                </a:cubicBezTo>
                <a:cubicBezTo>
                  <a:pt x="10276" y="5727"/>
                  <a:pt x="9883" y="5751"/>
                  <a:pt x="9597" y="5620"/>
                </a:cubicBezTo>
                <a:lnTo>
                  <a:pt x="9597" y="5620"/>
                </a:lnTo>
                <a:cubicBezTo>
                  <a:pt x="10311" y="5918"/>
                  <a:pt x="10490" y="5513"/>
                  <a:pt x="10942" y="5477"/>
                </a:cubicBezTo>
                <a:cubicBezTo>
                  <a:pt x="10490" y="5441"/>
                  <a:pt x="10323" y="5037"/>
                  <a:pt x="9597" y="5334"/>
                </a:cubicBezTo>
                <a:lnTo>
                  <a:pt x="9597" y="5334"/>
                </a:lnTo>
                <a:cubicBezTo>
                  <a:pt x="9883" y="5203"/>
                  <a:pt x="10276" y="5227"/>
                  <a:pt x="10311" y="4679"/>
                </a:cubicBezTo>
                <a:cubicBezTo>
                  <a:pt x="10014" y="4941"/>
                  <a:pt x="9668" y="4787"/>
                  <a:pt x="9430" y="5239"/>
                </a:cubicBezTo>
                <a:lnTo>
                  <a:pt x="9430" y="5239"/>
                </a:lnTo>
                <a:cubicBezTo>
                  <a:pt x="9514" y="5025"/>
                  <a:pt x="9847" y="4906"/>
                  <a:pt x="9585" y="4358"/>
                </a:cubicBezTo>
                <a:cubicBezTo>
                  <a:pt x="9561" y="4656"/>
                  <a:pt x="9430" y="4572"/>
                  <a:pt x="9299" y="4775"/>
                </a:cubicBezTo>
                <a:cubicBezTo>
                  <a:pt x="9121" y="4513"/>
                  <a:pt x="8656" y="4453"/>
                  <a:pt x="8561" y="4787"/>
                </a:cubicBezTo>
                <a:cubicBezTo>
                  <a:pt x="8883" y="4656"/>
                  <a:pt x="8990" y="4918"/>
                  <a:pt x="8978" y="5084"/>
                </a:cubicBezTo>
                <a:cubicBezTo>
                  <a:pt x="8978" y="5156"/>
                  <a:pt x="8954" y="5215"/>
                  <a:pt x="8906" y="5251"/>
                </a:cubicBezTo>
                <a:cubicBezTo>
                  <a:pt x="8859" y="5311"/>
                  <a:pt x="8716" y="5358"/>
                  <a:pt x="8644" y="5311"/>
                </a:cubicBezTo>
                <a:cubicBezTo>
                  <a:pt x="8573" y="5251"/>
                  <a:pt x="8597" y="5120"/>
                  <a:pt x="8752" y="5156"/>
                </a:cubicBezTo>
                <a:cubicBezTo>
                  <a:pt x="8656" y="5001"/>
                  <a:pt x="8418" y="5049"/>
                  <a:pt x="8406" y="5239"/>
                </a:cubicBezTo>
                <a:cubicBezTo>
                  <a:pt x="8406" y="5263"/>
                  <a:pt x="8406" y="5275"/>
                  <a:pt x="8406" y="5299"/>
                </a:cubicBezTo>
                <a:lnTo>
                  <a:pt x="8406" y="5311"/>
                </a:lnTo>
                <a:cubicBezTo>
                  <a:pt x="8418" y="5358"/>
                  <a:pt x="8454" y="5394"/>
                  <a:pt x="8490" y="5430"/>
                </a:cubicBezTo>
                <a:cubicBezTo>
                  <a:pt x="8085" y="5501"/>
                  <a:pt x="7668" y="5477"/>
                  <a:pt x="7275" y="5334"/>
                </a:cubicBezTo>
                <a:cubicBezTo>
                  <a:pt x="8454" y="5608"/>
                  <a:pt x="8073" y="4453"/>
                  <a:pt x="8787" y="4441"/>
                </a:cubicBezTo>
                <a:lnTo>
                  <a:pt x="8716" y="4441"/>
                </a:lnTo>
                <a:cubicBezTo>
                  <a:pt x="8740" y="4441"/>
                  <a:pt x="8763" y="4441"/>
                  <a:pt x="8787" y="4441"/>
                </a:cubicBezTo>
                <a:cubicBezTo>
                  <a:pt x="8454" y="4346"/>
                  <a:pt x="8240" y="4346"/>
                  <a:pt x="8097" y="4418"/>
                </a:cubicBezTo>
                <a:cubicBezTo>
                  <a:pt x="7728" y="4596"/>
                  <a:pt x="7870" y="4977"/>
                  <a:pt x="7728" y="5108"/>
                </a:cubicBezTo>
                <a:cubicBezTo>
                  <a:pt x="7692" y="4882"/>
                  <a:pt x="7561" y="4822"/>
                  <a:pt x="7382" y="4906"/>
                </a:cubicBezTo>
                <a:cubicBezTo>
                  <a:pt x="7561" y="5049"/>
                  <a:pt x="7418" y="5239"/>
                  <a:pt x="7239" y="5227"/>
                </a:cubicBezTo>
                <a:cubicBezTo>
                  <a:pt x="6966" y="5227"/>
                  <a:pt x="6620" y="4930"/>
                  <a:pt x="6168" y="5239"/>
                </a:cubicBezTo>
                <a:cubicBezTo>
                  <a:pt x="6073" y="5251"/>
                  <a:pt x="5989" y="5275"/>
                  <a:pt x="5906" y="5299"/>
                </a:cubicBezTo>
                <a:cubicBezTo>
                  <a:pt x="5977" y="5263"/>
                  <a:pt x="6061" y="5203"/>
                  <a:pt x="6132" y="5156"/>
                </a:cubicBezTo>
                <a:cubicBezTo>
                  <a:pt x="6668" y="5049"/>
                  <a:pt x="6716" y="4596"/>
                  <a:pt x="6894" y="4394"/>
                </a:cubicBezTo>
                <a:cubicBezTo>
                  <a:pt x="7025" y="4263"/>
                  <a:pt x="7251" y="4298"/>
                  <a:pt x="7228" y="4537"/>
                </a:cubicBezTo>
                <a:cubicBezTo>
                  <a:pt x="7418" y="4465"/>
                  <a:pt x="7466" y="4334"/>
                  <a:pt x="7323" y="4144"/>
                </a:cubicBezTo>
                <a:cubicBezTo>
                  <a:pt x="7513" y="4132"/>
                  <a:pt x="7692" y="4501"/>
                  <a:pt x="8073" y="4370"/>
                </a:cubicBezTo>
                <a:cubicBezTo>
                  <a:pt x="8228" y="4310"/>
                  <a:pt x="8382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89" y="3275"/>
                  <a:pt x="6847" y="4298"/>
                </a:cubicBezTo>
                <a:lnTo>
                  <a:pt x="6847" y="4298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2" y="3429"/>
                  <a:pt x="7644" y="3477"/>
                  <a:pt x="7668" y="3513"/>
                </a:cubicBezTo>
                <a:lnTo>
                  <a:pt x="7680" y="3525"/>
                </a:lnTo>
                <a:cubicBezTo>
                  <a:pt x="7692" y="3536"/>
                  <a:pt x="7704" y="3560"/>
                  <a:pt x="7716" y="3572"/>
                </a:cubicBezTo>
                <a:cubicBezTo>
                  <a:pt x="7847" y="3703"/>
                  <a:pt x="8073" y="3572"/>
                  <a:pt x="8013" y="3382"/>
                </a:cubicBezTo>
                <a:cubicBezTo>
                  <a:pt x="7942" y="3513"/>
                  <a:pt x="7835" y="3441"/>
                  <a:pt x="7835" y="3346"/>
                </a:cubicBezTo>
                <a:cubicBezTo>
                  <a:pt x="7847" y="3263"/>
                  <a:pt x="7990" y="3203"/>
                  <a:pt x="8061" y="3203"/>
                </a:cubicBezTo>
                <a:cubicBezTo>
                  <a:pt x="8121" y="3203"/>
                  <a:pt x="8180" y="3227"/>
                  <a:pt x="8228" y="3275"/>
                </a:cubicBezTo>
                <a:cubicBezTo>
                  <a:pt x="8347" y="3382"/>
                  <a:pt x="8466" y="3644"/>
                  <a:pt x="8144" y="3775"/>
                </a:cubicBezTo>
                <a:cubicBezTo>
                  <a:pt x="8454" y="3941"/>
                  <a:pt x="8740" y="3572"/>
                  <a:pt x="8680" y="3263"/>
                </a:cubicBezTo>
                <a:cubicBezTo>
                  <a:pt x="8906" y="3310"/>
                  <a:pt x="8942" y="3167"/>
                  <a:pt x="9168" y="3358"/>
                </a:cubicBezTo>
                <a:cubicBezTo>
                  <a:pt x="8966" y="2786"/>
                  <a:pt x="8656" y="2929"/>
                  <a:pt x="8442" y="2834"/>
                </a:cubicBezTo>
                <a:lnTo>
                  <a:pt x="8442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90" y="2655"/>
                </a:cubicBezTo>
                <a:lnTo>
                  <a:pt x="8490" y="2655"/>
                </a:lnTo>
                <a:cubicBezTo>
                  <a:pt x="9216" y="2358"/>
                  <a:pt x="9049" y="1953"/>
                  <a:pt x="9335" y="1608"/>
                </a:cubicBezTo>
                <a:cubicBezTo>
                  <a:pt x="8990" y="1893"/>
                  <a:pt x="8585" y="1739"/>
                  <a:pt x="8299" y="2453"/>
                </a:cubicBezTo>
                <a:lnTo>
                  <a:pt x="8299" y="2453"/>
                </a:lnTo>
                <a:cubicBezTo>
                  <a:pt x="8394" y="2155"/>
                  <a:pt x="8680" y="1905"/>
                  <a:pt x="8335" y="1489"/>
                </a:cubicBezTo>
                <a:cubicBezTo>
                  <a:pt x="8311" y="1882"/>
                  <a:pt x="7954" y="2024"/>
                  <a:pt x="8109" y="2501"/>
                </a:cubicBezTo>
                <a:lnTo>
                  <a:pt x="8109" y="2501"/>
                </a:lnTo>
                <a:cubicBezTo>
                  <a:pt x="8013" y="2286"/>
                  <a:pt x="8156" y="1977"/>
                  <a:pt x="7585" y="1774"/>
                </a:cubicBezTo>
                <a:cubicBezTo>
                  <a:pt x="7775" y="2001"/>
                  <a:pt x="7632" y="2036"/>
                  <a:pt x="7680" y="2263"/>
                </a:cubicBezTo>
                <a:cubicBezTo>
                  <a:pt x="7382" y="2203"/>
                  <a:pt x="7001" y="2489"/>
                  <a:pt x="7180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97" y="3108"/>
                </a:cubicBezTo>
                <a:cubicBezTo>
                  <a:pt x="7501" y="3120"/>
                  <a:pt x="7430" y="3001"/>
                  <a:pt x="7561" y="2929"/>
                </a:cubicBezTo>
                <a:cubicBezTo>
                  <a:pt x="7382" y="2870"/>
                  <a:pt x="7239" y="3096"/>
                  <a:pt x="7382" y="3227"/>
                </a:cubicBezTo>
                <a:cubicBezTo>
                  <a:pt x="7394" y="3239"/>
                  <a:pt x="7406" y="3251"/>
                  <a:pt x="7418" y="3263"/>
                </a:cubicBezTo>
                <a:lnTo>
                  <a:pt x="7430" y="3275"/>
                </a:lnTo>
                <a:cubicBezTo>
                  <a:pt x="7466" y="3298"/>
                  <a:pt x="7525" y="3310"/>
                  <a:pt x="7573" y="3298"/>
                </a:cubicBezTo>
                <a:cubicBezTo>
                  <a:pt x="7335" y="3644"/>
                  <a:pt x="7013" y="3917"/>
                  <a:pt x="6644" y="4096"/>
                </a:cubicBezTo>
                <a:cubicBezTo>
                  <a:pt x="7668" y="3453"/>
                  <a:pt x="6585" y="2905"/>
                  <a:pt x="7085" y="2393"/>
                </a:cubicBezTo>
                <a:cubicBezTo>
                  <a:pt x="7073" y="2405"/>
                  <a:pt x="7049" y="2429"/>
                  <a:pt x="7037" y="2441"/>
                </a:cubicBezTo>
                <a:cubicBezTo>
                  <a:pt x="7049" y="2429"/>
                  <a:pt x="7073" y="2405"/>
                  <a:pt x="7085" y="2393"/>
                </a:cubicBezTo>
                <a:cubicBezTo>
                  <a:pt x="6787" y="2560"/>
                  <a:pt x="6644" y="2715"/>
                  <a:pt x="6585" y="2870"/>
                </a:cubicBezTo>
                <a:cubicBezTo>
                  <a:pt x="6454" y="3251"/>
                  <a:pt x="6823" y="3429"/>
                  <a:pt x="6811" y="3620"/>
                </a:cubicBezTo>
                <a:cubicBezTo>
                  <a:pt x="6620" y="3477"/>
                  <a:pt x="6489" y="3525"/>
                  <a:pt x="6418" y="3715"/>
                </a:cubicBezTo>
                <a:cubicBezTo>
                  <a:pt x="6656" y="3691"/>
                  <a:pt x="6692" y="3917"/>
                  <a:pt x="6549" y="4048"/>
                </a:cubicBezTo>
                <a:cubicBezTo>
                  <a:pt x="6358" y="4227"/>
                  <a:pt x="5906" y="4275"/>
                  <a:pt x="5799" y="4810"/>
                </a:cubicBezTo>
                <a:cubicBezTo>
                  <a:pt x="5739" y="4882"/>
                  <a:pt x="5692" y="4965"/>
                  <a:pt x="5656" y="5049"/>
                </a:cubicBezTo>
                <a:cubicBezTo>
                  <a:pt x="5680" y="4953"/>
                  <a:pt x="5704" y="4870"/>
                  <a:pt x="5715" y="4775"/>
                </a:cubicBezTo>
                <a:cubicBezTo>
                  <a:pt x="6025" y="4334"/>
                  <a:pt x="5727" y="3977"/>
                  <a:pt x="5715" y="3703"/>
                </a:cubicBezTo>
                <a:cubicBezTo>
                  <a:pt x="5715" y="3525"/>
                  <a:pt x="5906" y="3382"/>
                  <a:pt x="6049" y="3560"/>
                </a:cubicBezTo>
                <a:cubicBezTo>
                  <a:pt x="6132" y="3382"/>
                  <a:pt x="6073" y="3251"/>
                  <a:pt x="5846" y="3215"/>
                </a:cubicBezTo>
                <a:cubicBezTo>
                  <a:pt x="5977" y="3072"/>
                  <a:pt x="6346" y="3215"/>
                  <a:pt x="6537" y="2846"/>
                </a:cubicBezTo>
                <a:cubicBezTo>
                  <a:pt x="6608" y="2691"/>
                  <a:pt x="6608" y="2489"/>
                  <a:pt x="6513" y="2155"/>
                </a:cubicBezTo>
                <a:cubicBezTo>
                  <a:pt x="6501" y="2870"/>
                  <a:pt x="5346" y="2489"/>
                  <a:pt x="5620" y="3667"/>
                </a:cubicBezTo>
                <a:cubicBezTo>
                  <a:pt x="5477" y="3275"/>
                  <a:pt x="5454" y="2858"/>
                  <a:pt x="5525" y="2453"/>
                </a:cubicBezTo>
                <a:cubicBezTo>
                  <a:pt x="5561" y="2489"/>
                  <a:pt x="5596" y="2524"/>
                  <a:pt x="5644" y="2536"/>
                </a:cubicBezTo>
                <a:lnTo>
                  <a:pt x="5656" y="2536"/>
                </a:lnTo>
                <a:cubicBezTo>
                  <a:pt x="5680" y="2536"/>
                  <a:pt x="5692" y="2536"/>
                  <a:pt x="5715" y="2536"/>
                </a:cubicBezTo>
                <a:cubicBezTo>
                  <a:pt x="5882" y="2524"/>
                  <a:pt x="5954" y="2322"/>
                  <a:pt x="5823" y="2215"/>
                </a:cubicBezTo>
                <a:cubicBezTo>
                  <a:pt x="5811" y="2215"/>
                  <a:pt x="5799" y="2203"/>
                  <a:pt x="5799" y="2203"/>
                </a:cubicBezTo>
                <a:cubicBezTo>
                  <a:pt x="5835" y="2346"/>
                  <a:pt x="5704" y="2370"/>
                  <a:pt x="5644" y="2298"/>
                </a:cubicBezTo>
                <a:cubicBezTo>
                  <a:pt x="5596" y="2227"/>
                  <a:pt x="5644" y="2084"/>
                  <a:pt x="5692" y="2036"/>
                </a:cubicBezTo>
                <a:cubicBezTo>
                  <a:pt x="5739" y="1989"/>
                  <a:pt x="5799" y="1965"/>
                  <a:pt x="5858" y="1965"/>
                </a:cubicBezTo>
                <a:cubicBezTo>
                  <a:pt x="6025" y="1953"/>
                  <a:pt x="6287" y="2060"/>
                  <a:pt x="6156" y="2382"/>
                </a:cubicBezTo>
                <a:cubicBezTo>
                  <a:pt x="6501" y="2286"/>
                  <a:pt x="6442" y="1822"/>
                  <a:pt x="6180" y="1643"/>
                </a:cubicBezTo>
                <a:cubicBezTo>
                  <a:pt x="6382" y="1524"/>
                  <a:pt x="6299" y="1381"/>
                  <a:pt x="6597" y="1358"/>
                </a:cubicBezTo>
                <a:cubicBezTo>
                  <a:pt x="6049" y="1096"/>
                  <a:pt x="5930" y="1429"/>
                  <a:pt x="5715" y="1512"/>
                </a:cubicBezTo>
                <a:lnTo>
                  <a:pt x="5715" y="1512"/>
                </a:lnTo>
                <a:cubicBezTo>
                  <a:pt x="6156" y="1274"/>
                  <a:pt x="6013" y="929"/>
                  <a:pt x="6275" y="631"/>
                </a:cubicBezTo>
                <a:cubicBezTo>
                  <a:pt x="5727" y="679"/>
                  <a:pt x="5751" y="1060"/>
                  <a:pt x="5620" y="1346"/>
                </a:cubicBezTo>
                <a:lnTo>
                  <a:pt x="5620" y="1346"/>
                </a:lnTo>
                <a:cubicBezTo>
                  <a:pt x="5918" y="631"/>
                  <a:pt x="5513" y="453"/>
                  <a:pt x="5477" y="0"/>
                </a:cubicBezTo>
                <a:cubicBezTo>
                  <a:pt x="5442" y="453"/>
                  <a:pt x="5025" y="631"/>
                  <a:pt x="5334" y="1346"/>
                </a:cubicBezTo>
                <a:lnTo>
                  <a:pt x="5334" y="1346"/>
                </a:lnTo>
                <a:cubicBezTo>
                  <a:pt x="5203" y="1060"/>
                  <a:pt x="5227" y="679"/>
                  <a:pt x="4680" y="631"/>
                </a:cubicBezTo>
                <a:cubicBezTo>
                  <a:pt x="4942" y="929"/>
                  <a:pt x="4799" y="1286"/>
                  <a:pt x="5239" y="1512"/>
                </a:cubicBezTo>
                <a:lnTo>
                  <a:pt x="5239" y="1512"/>
                </a:lnTo>
                <a:cubicBezTo>
                  <a:pt x="5025" y="1429"/>
                  <a:pt x="4906" y="1096"/>
                  <a:pt x="4358" y="1358"/>
                </a:cubicBezTo>
                <a:cubicBezTo>
                  <a:pt x="4656" y="1381"/>
                  <a:pt x="4572" y="1524"/>
                  <a:pt x="4775" y="1643"/>
                </a:cubicBezTo>
                <a:cubicBezTo>
                  <a:pt x="4513" y="1822"/>
                  <a:pt x="4453" y="2286"/>
                  <a:pt x="4799" y="2382"/>
                </a:cubicBezTo>
                <a:cubicBezTo>
                  <a:pt x="4656" y="2060"/>
                  <a:pt x="4918" y="1953"/>
                  <a:pt x="5096" y="1965"/>
                </a:cubicBezTo>
                <a:cubicBezTo>
                  <a:pt x="5156" y="1965"/>
                  <a:pt x="5215" y="1989"/>
                  <a:pt x="5251" y="2036"/>
                </a:cubicBezTo>
                <a:cubicBezTo>
                  <a:pt x="5311" y="2084"/>
                  <a:pt x="5370" y="2227"/>
                  <a:pt x="5311" y="2298"/>
                </a:cubicBezTo>
                <a:cubicBezTo>
                  <a:pt x="5251" y="2370"/>
                  <a:pt x="5120" y="2346"/>
                  <a:pt x="5156" y="2203"/>
                </a:cubicBezTo>
                <a:cubicBezTo>
                  <a:pt x="5001" y="2286"/>
                  <a:pt x="5049" y="2524"/>
                  <a:pt x="5239" y="2536"/>
                </a:cubicBezTo>
                <a:cubicBezTo>
                  <a:pt x="5263" y="2536"/>
                  <a:pt x="5275" y="2536"/>
                  <a:pt x="5299" y="2536"/>
                </a:cubicBezTo>
                <a:lnTo>
                  <a:pt x="5311" y="2536"/>
                </a:lnTo>
                <a:cubicBezTo>
                  <a:pt x="5358" y="2524"/>
                  <a:pt x="5394" y="2489"/>
                  <a:pt x="5430" y="2453"/>
                </a:cubicBezTo>
                <a:cubicBezTo>
                  <a:pt x="5501" y="2858"/>
                  <a:pt x="5477" y="3275"/>
                  <a:pt x="5334" y="3667"/>
                </a:cubicBezTo>
                <a:cubicBezTo>
                  <a:pt x="5608" y="2489"/>
                  <a:pt x="4453" y="2870"/>
                  <a:pt x="4441" y="2155"/>
                </a:cubicBezTo>
                <a:cubicBezTo>
                  <a:pt x="4346" y="2489"/>
                  <a:pt x="4346" y="2703"/>
                  <a:pt x="4418" y="2846"/>
                </a:cubicBezTo>
                <a:cubicBezTo>
                  <a:pt x="4608" y="3215"/>
                  <a:pt x="4977" y="3072"/>
                  <a:pt x="5108" y="3215"/>
                </a:cubicBezTo>
                <a:cubicBezTo>
                  <a:pt x="4882" y="3251"/>
                  <a:pt x="4811" y="3382"/>
                  <a:pt x="4906" y="3560"/>
                </a:cubicBezTo>
                <a:cubicBezTo>
                  <a:pt x="5049" y="3382"/>
                  <a:pt x="5239" y="3525"/>
                  <a:pt x="5239" y="3703"/>
                </a:cubicBezTo>
                <a:cubicBezTo>
                  <a:pt x="5227" y="3977"/>
                  <a:pt x="4942" y="4322"/>
                  <a:pt x="5239" y="4775"/>
                </a:cubicBezTo>
                <a:cubicBezTo>
                  <a:pt x="5251" y="4870"/>
                  <a:pt x="5275" y="4953"/>
                  <a:pt x="5299" y="5049"/>
                </a:cubicBezTo>
                <a:cubicBezTo>
                  <a:pt x="5263" y="4965"/>
                  <a:pt x="5203" y="4882"/>
                  <a:pt x="5156" y="4810"/>
                </a:cubicBezTo>
                <a:cubicBezTo>
                  <a:pt x="5049" y="4275"/>
                  <a:pt x="4596" y="4239"/>
                  <a:pt x="4406" y="4048"/>
                </a:cubicBezTo>
                <a:cubicBezTo>
                  <a:pt x="4263" y="3929"/>
                  <a:pt x="4299" y="3691"/>
                  <a:pt x="4537" y="3715"/>
                </a:cubicBezTo>
                <a:cubicBezTo>
                  <a:pt x="4465" y="3525"/>
                  <a:pt x="4334" y="3477"/>
                  <a:pt x="4144" y="3620"/>
                </a:cubicBezTo>
                <a:cubicBezTo>
                  <a:pt x="4132" y="3429"/>
                  <a:pt x="4501" y="3251"/>
                  <a:pt x="4370" y="2870"/>
                </a:cubicBezTo>
                <a:cubicBezTo>
                  <a:pt x="4322" y="2715"/>
                  <a:pt x="4168" y="2560"/>
                  <a:pt x="3870" y="2393"/>
                </a:cubicBezTo>
                <a:lnTo>
                  <a:pt x="3870" y="2393"/>
                </a:lnTo>
                <a:cubicBezTo>
                  <a:pt x="4370" y="2905"/>
                  <a:pt x="3275" y="3453"/>
                  <a:pt x="4311" y="4096"/>
                </a:cubicBezTo>
                <a:cubicBezTo>
                  <a:pt x="3941" y="3917"/>
                  <a:pt x="3620" y="3644"/>
                  <a:pt x="3382" y="3298"/>
                </a:cubicBezTo>
                <a:cubicBezTo>
                  <a:pt x="3429" y="3310"/>
                  <a:pt x="3489" y="3298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0" y="3239"/>
                  <a:pt x="3572" y="3227"/>
                </a:cubicBezTo>
                <a:cubicBezTo>
                  <a:pt x="3715" y="3096"/>
                  <a:pt x="3572" y="2870"/>
                  <a:pt x="3394" y="2929"/>
                </a:cubicBezTo>
                <a:cubicBezTo>
                  <a:pt x="3525" y="3001"/>
                  <a:pt x="3453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56" y="2477"/>
                  <a:pt x="3775" y="2798"/>
                </a:cubicBezTo>
                <a:cubicBezTo>
                  <a:pt x="3953" y="2489"/>
                  <a:pt x="3584" y="2203"/>
                  <a:pt x="3275" y="2263"/>
                </a:cubicBezTo>
                <a:cubicBezTo>
                  <a:pt x="3322" y="2036"/>
                  <a:pt x="3179" y="2001"/>
                  <a:pt x="3370" y="1774"/>
                </a:cubicBezTo>
                <a:cubicBezTo>
                  <a:pt x="2798" y="1977"/>
                  <a:pt x="2941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8" y="2167"/>
                  <a:pt x="2656" y="2453"/>
                </a:cubicBezTo>
                <a:lnTo>
                  <a:pt x="2656" y="2453"/>
                </a:lnTo>
                <a:cubicBezTo>
                  <a:pt x="2358" y="1739"/>
                  <a:pt x="1965" y="1893"/>
                  <a:pt x="1620" y="1608"/>
                </a:cubicBezTo>
                <a:cubicBezTo>
                  <a:pt x="1905" y="1953"/>
                  <a:pt x="1739" y="2358"/>
                  <a:pt x="2465" y="2655"/>
                </a:cubicBezTo>
                <a:lnTo>
                  <a:pt x="2465" y="2655"/>
                </a:lnTo>
                <a:cubicBezTo>
                  <a:pt x="2167" y="2548"/>
                  <a:pt x="1905" y="2263"/>
                  <a:pt x="1501" y="2608"/>
                </a:cubicBezTo>
                <a:cubicBezTo>
                  <a:pt x="1894" y="2632"/>
                  <a:pt x="2036" y="2989"/>
                  <a:pt x="2513" y="2834"/>
                </a:cubicBezTo>
                <a:lnTo>
                  <a:pt x="2513" y="2834"/>
                </a:lnTo>
                <a:cubicBezTo>
                  <a:pt x="2298" y="2929"/>
                  <a:pt x="1989" y="2786"/>
                  <a:pt x="1786" y="3358"/>
                </a:cubicBezTo>
                <a:cubicBezTo>
                  <a:pt x="2013" y="3167"/>
                  <a:pt x="2048" y="3310"/>
                  <a:pt x="2275" y="3263"/>
                </a:cubicBezTo>
                <a:cubicBezTo>
                  <a:pt x="2215" y="3560"/>
                  <a:pt x="2501" y="3941"/>
                  <a:pt x="2810" y="3775"/>
                </a:cubicBezTo>
                <a:cubicBezTo>
                  <a:pt x="2489" y="3644"/>
                  <a:pt x="2596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08" y="3346"/>
                </a:cubicBezTo>
                <a:cubicBezTo>
                  <a:pt x="3120" y="3441"/>
                  <a:pt x="3013" y="3513"/>
                  <a:pt x="2941" y="3382"/>
                </a:cubicBezTo>
                <a:cubicBezTo>
                  <a:pt x="2870" y="3572"/>
                  <a:pt x="3096" y="3703"/>
                  <a:pt x="3239" y="3572"/>
                </a:cubicBezTo>
                <a:cubicBezTo>
                  <a:pt x="3251" y="3560"/>
                  <a:pt x="3263" y="3536"/>
                  <a:pt x="3275" y="3525"/>
                </a:cubicBezTo>
                <a:lnTo>
                  <a:pt x="3275" y="3513"/>
                </a:lnTo>
                <a:cubicBezTo>
                  <a:pt x="3298" y="3477"/>
                  <a:pt x="3310" y="3429"/>
                  <a:pt x="3298" y="3382"/>
                </a:cubicBezTo>
                <a:cubicBezTo>
                  <a:pt x="3644" y="3608"/>
                  <a:pt x="3918" y="3929"/>
                  <a:pt x="4096" y="4298"/>
                </a:cubicBezTo>
                <a:lnTo>
                  <a:pt x="4096" y="4298"/>
                </a:lnTo>
                <a:cubicBezTo>
                  <a:pt x="3453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0" y="4168"/>
                  <a:pt x="2715" y="4310"/>
                  <a:pt x="2870" y="4370"/>
                </a:cubicBezTo>
                <a:cubicBezTo>
                  <a:pt x="3251" y="4501"/>
                  <a:pt x="3429" y="4132"/>
                  <a:pt x="3620" y="4144"/>
                </a:cubicBezTo>
                <a:cubicBezTo>
                  <a:pt x="3477" y="4334"/>
                  <a:pt x="3537" y="4465"/>
                  <a:pt x="3715" y="4537"/>
                </a:cubicBezTo>
                <a:cubicBezTo>
                  <a:pt x="3691" y="4298"/>
                  <a:pt x="3930" y="4275"/>
                  <a:pt x="4049" y="4406"/>
                </a:cubicBezTo>
                <a:cubicBezTo>
                  <a:pt x="4227" y="4608"/>
                  <a:pt x="4275" y="5049"/>
                  <a:pt x="4811" y="5156"/>
                </a:cubicBezTo>
                <a:cubicBezTo>
                  <a:pt x="4882" y="5215"/>
                  <a:pt x="4965" y="5263"/>
                  <a:pt x="5049" y="5299"/>
                </a:cubicBezTo>
                <a:cubicBezTo>
                  <a:pt x="4953" y="5275"/>
                  <a:pt x="4870" y="5251"/>
                  <a:pt x="4775" y="5239"/>
                </a:cubicBezTo>
                <a:cubicBezTo>
                  <a:pt x="4334" y="4930"/>
                  <a:pt x="3977" y="5227"/>
                  <a:pt x="3703" y="5239"/>
                </a:cubicBezTo>
                <a:cubicBezTo>
                  <a:pt x="3525" y="5239"/>
                  <a:pt x="3382" y="5060"/>
                  <a:pt x="3560" y="4906"/>
                </a:cubicBezTo>
                <a:cubicBezTo>
                  <a:pt x="3382" y="4822"/>
                  <a:pt x="3251" y="4882"/>
                  <a:pt x="3227" y="5108"/>
                </a:cubicBezTo>
                <a:cubicBezTo>
                  <a:pt x="3072" y="4977"/>
                  <a:pt x="3227" y="4608"/>
                  <a:pt x="2846" y="4418"/>
                </a:cubicBezTo>
                <a:cubicBezTo>
                  <a:pt x="2703" y="4346"/>
                  <a:pt x="2489" y="4346"/>
                  <a:pt x="2155" y="4441"/>
                </a:cubicBezTo>
                <a:cubicBezTo>
                  <a:pt x="2179" y="4441"/>
                  <a:pt x="2203" y="4441"/>
                  <a:pt x="2227" y="4441"/>
                </a:cubicBezTo>
                <a:lnTo>
                  <a:pt x="2155" y="4441"/>
                </a:lnTo>
                <a:cubicBezTo>
                  <a:pt x="2870" y="4453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77"/>
                  <a:pt x="2858" y="5501"/>
                  <a:pt x="2441" y="5430"/>
                </a:cubicBezTo>
                <a:cubicBezTo>
                  <a:pt x="2489" y="5406"/>
                  <a:pt x="2513" y="5358"/>
                  <a:pt x="2525" y="5311"/>
                </a:cubicBezTo>
                <a:cubicBezTo>
                  <a:pt x="2525" y="5311"/>
                  <a:pt x="2525" y="5299"/>
                  <a:pt x="2525" y="5299"/>
                </a:cubicBezTo>
                <a:cubicBezTo>
                  <a:pt x="2525" y="5275"/>
                  <a:pt x="2525" y="5263"/>
                  <a:pt x="2525" y="5239"/>
                </a:cubicBezTo>
                <a:cubicBezTo>
                  <a:pt x="2525" y="5060"/>
                  <a:pt x="2275" y="5001"/>
                  <a:pt x="2191" y="5168"/>
                </a:cubicBezTo>
                <a:cubicBezTo>
                  <a:pt x="2346" y="5120"/>
                  <a:pt x="2358" y="5263"/>
                  <a:pt x="2298" y="5311"/>
                </a:cubicBezTo>
                <a:cubicBezTo>
                  <a:pt x="2227" y="5370"/>
                  <a:pt x="2084" y="5311"/>
                  <a:pt x="2036" y="5263"/>
                </a:cubicBezTo>
                <a:cubicBezTo>
                  <a:pt x="1989" y="5215"/>
                  <a:pt x="1965" y="5156"/>
                  <a:pt x="1965" y="5096"/>
                </a:cubicBezTo>
                <a:cubicBezTo>
                  <a:pt x="1953" y="4930"/>
                  <a:pt x="2048" y="4668"/>
                  <a:pt x="2370" y="4799"/>
                </a:cubicBezTo>
                <a:cubicBezTo>
                  <a:pt x="2275" y="4453"/>
                  <a:pt x="1810" y="4513"/>
                  <a:pt x="1644" y="4775"/>
                </a:cubicBezTo>
                <a:cubicBezTo>
                  <a:pt x="1513" y="4584"/>
                  <a:pt x="1382" y="4656"/>
                  <a:pt x="1358" y="4358"/>
                </a:cubicBezTo>
                <a:cubicBezTo>
                  <a:pt x="1096" y="4906"/>
                  <a:pt x="1417" y="5025"/>
                  <a:pt x="1501" y="5239"/>
                </a:cubicBezTo>
                <a:lnTo>
                  <a:pt x="1501" y="5239"/>
                </a:lnTo>
                <a:cubicBezTo>
                  <a:pt x="1274" y="4799"/>
                  <a:pt x="905" y="4941"/>
                  <a:pt x="620" y="4679"/>
                </a:cubicBezTo>
                <a:cubicBezTo>
                  <a:pt x="667" y="5227"/>
                  <a:pt x="1060" y="5215"/>
                  <a:pt x="1334" y="5346"/>
                </a:cubicBezTo>
                <a:lnTo>
                  <a:pt x="1334" y="5346"/>
                </a:lnTo>
                <a:cubicBezTo>
                  <a:pt x="620" y="5049"/>
                  <a:pt x="441" y="5441"/>
                  <a:pt x="0" y="5477"/>
                </a:cubicBezTo>
                <a:cubicBezTo>
                  <a:pt x="441" y="5513"/>
                  <a:pt x="620" y="5930"/>
                  <a:pt x="1334" y="5620"/>
                </a:cubicBezTo>
                <a:lnTo>
                  <a:pt x="1334" y="5620"/>
                </a:lnTo>
                <a:cubicBezTo>
                  <a:pt x="1060" y="5751"/>
                  <a:pt x="667" y="5727"/>
                  <a:pt x="620" y="6275"/>
                </a:cubicBezTo>
                <a:cubicBezTo>
                  <a:pt x="917" y="6013"/>
                  <a:pt x="1274" y="6168"/>
                  <a:pt x="1501" y="5715"/>
                </a:cubicBezTo>
                <a:lnTo>
                  <a:pt x="1501" y="5715"/>
                </a:lnTo>
                <a:cubicBezTo>
                  <a:pt x="1417" y="5930"/>
                  <a:pt x="1096" y="6049"/>
                  <a:pt x="1358" y="6596"/>
                </a:cubicBezTo>
                <a:cubicBezTo>
                  <a:pt x="1358" y="6287"/>
                  <a:pt x="1489" y="6358"/>
                  <a:pt x="1620" y="6168"/>
                </a:cubicBezTo>
                <a:close/>
                <a:moveTo>
                  <a:pt x="7275" y="5299"/>
                </a:moveTo>
                <a:close/>
                <a:moveTo>
                  <a:pt x="6739" y="5132"/>
                </a:moveTo>
                <a:cubicBezTo>
                  <a:pt x="6930" y="5180"/>
                  <a:pt x="7120" y="5334"/>
                  <a:pt x="7466" y="5406"/>
                </a:cubicBezTo>
                <a:cubicBezTo>
                  <a:pt x="7561" y="5418"/>
                  <a:pt x="7656" y="5441"/>
                  <a:pt x="7763" y="5453"/>
                </a:cubicBezTo>
                <a:cubicBezTo>
                  <a:pt x="7656" y="5465"/>
                  <a:pt x="7561" y="5477"/>
                  <a:pt x="7466" y="5501"/>
                </a:cubicBezTo>
                <a:cubicBezTo>
                  <a:pt x="7120" y="5572"/>
                  <a:pt x="6930" y="5727"/>
                  <a:pt x="6739" y="5775"/>
                </a:cubicBezTo>
                <a:cubicBezTo>
                  <a:pt x="6597" y="5799"/>
                  <a:pt x="6442" y="5775"/>
                  <a:pt x="6311" y="5703"/>
                </a:cubicBezTo>
                <a:cubicBezTo>
                  <a:pt x="6537" y="5715"/>
                  <a:pt x="6751" y="5620"/>
                  <a:pt x="6906" y="5453"/>
                </a:cubicBezTo>
                <a:cubicBezTo>
                  <a:pt x="6751" y="5287"/>
                  <a:pt x="6537" y="5191"/>
                  <a:pt x="6311" y="5203"/>
                </a:cubicBezTo>
                <a:cubicBezTo>
                  <a:pt x="6442" y="5120"/>
                  <a:pt x="6597" y="5096"/>
                  <a:pt x="6751" y="5132"/>
                </a:cubicBezTo>
                <a:close/>
                <a:moveTo>
                  <a:pt x="6858" y="6632"/>
                </a:moveTo>
                <a:close/>
                <a:moveTo>
                  <a:pt x="6632" y="4060"/>
                </a:moveTo>
                <a:close/>
                <a:moveTo>
                  <a:pt x="6144" y="4322"/>
                </a:moveTo>
                <a:cubicBezTo>
                  <a:pt x="6311" y="4215"/>
                  <a:pt x="6549" y="4191"/>
                  <a:pt x="6847" y="3989"/>
                </a:cubicBezTo>
                <a:cubicBezTo>
                  <a:pt x="6930" y="3941"/>
                  <a:pt x="7013" y="3882"/>
                  <a:pt x="7097" y="3810"/>
                </a:cubicBezTo>
                <a:cubicBezTo>
                  <a:pt x="7025" y="3894"/>
                  <a:pt x="6966" y="3977"/>
                  <a:pt x="6918" y="4060"/>
                </a:cubicBezTo>
                <a:cubicBezTo>
                  <a:pt x="6716" y="4358"/>
                  <a:pt x="6692" y="4596"/>
                  <a:pt x="6585" y="4763"/>
                </a:cubicBezTo>
                <a:cubicBezTo>
                  <a:pt x="6513" y="4894"/>
                  <a:pt x="6382" y="4989"/>
                  <a:pt x="6239" y="5025"/>
                </a:cubicBezTo>
                <a:cubicBezTo>
                  <a:pt x="6406" y="4882"/>
                  <a:pt x="6489" y="4656"/>
                  <a:pt x="6477" y="4429"/>
                </a:cubicBezTo>
                <a:cubicBezTo>
                  <a:pt x="6251" y="4418"/>
                  <a:pt x="6037" y="4513"/>
                  <a:pt x="5882" y="4679"/>
                </a:cubicBezTo>
                <a:cubicBezTo>
                  <a:pt x="5930" y="4525"/>
                  <a:pt x="6013" y="4406"/>
                  <a:pt x="6144" y="4322"/>
                </a:cubicBezTo>
                <a:close/>
                <a:moveTo>
                  <a:pt x="6477" y="6477"/>
                </a:moveTo>
                <a:cubicBezTo>
                  <a:pt x="6489" y="6251"/>
                  <a:pt x="6406" y="6037"/>
                  <a:pt x="6239" y="5882"/>
                </a:cubicBezTo>
                <a:cubicBezTo>
                  <a:pt x="6382" y="5918"/>
                  <a:pt x="6513" y="6013"/>
                  <a:pt x="6585" y="6144"/>
                </a:cubicBezTo>
                <a:cubicBezTo>
                  <a:pt x="6692" y="6311"/>
                  <a:pt x="6716" y="6549"/>
                  <a:pt x="6918" y="6846"/>
                </a:cubicBezTo>
                <a:cubicBezTo>
                  <a:pt x="6966" y="6930"/>
                  <a:pt x="7025" y="7013"/>
                  <a:pt x="7097" y="7096"/>
                </a:cubicBezTo>
                <a:cubicBezTo>
                  <a:pt x="7013" y="7037"/>
                  <a:pt x="6930" y="6977"/>
                  <a:pt x="6847" y="6918"/>
                </a:cubicBezTo>
                <a:cubicBezTo>
                  <a:pt x="6549" y="6727"/>
                  <a:pt x="6311" y="6692"/>
                  <a:pt x="6144" y="6596"/>
                </a:cubicBezTo>
                <a:cubicBezTo>
                  <a:pt x="6013" y="6513"/>
                  <a:pt x="5918" y="6382"/>
                  <a:pt x="5882" y="6239"/>
                </a:cubicBezTo>
                <a:cubicBezTo>
                  <a:pt x="6037" y="6406"/>
                  <a:pt x="6263" y="6489"/>
                  <a:pt x="6489" y="6477"/>
                </a:cubicBezTo>
                <a:close/>
                <a:moveTo>
                  <a:pt x="5608" y="7275"/>
                </a:moveTo>
                <a:close/>
                <a:moveTo>
                  <a:pt x="5203" y="4596"/>
                </a:moveTo>
                <a:cubicBezTo>
                  <a:pt x="5132" y="4465"/>
                  <a:pt x="5108" y="4310"/>
                  <a:pt x="5144" y="4156"/>
                </a:cubicBezTo>
                <a:cubicBezTo>
                  <a:pt x="5192" y="3965"/>
                  <a:pt x="5334" y="3787"/>
                  <a:pt x="5406" y="3429"/>
                </a:cubicBezTo>
                <a:cubicBezTo>
                  <a:pt x="5430" y="3346"/>
                  <a:pt x="5442" y="3239"/>
                  <a:pt x="5454" y="3132"/>
                </a:cubicBezTo>
                <a:cubicBezTo>
                  <a:pt x="5465" y="3251"/>
                  <a:pt x="5489" y="3346"/>
                  <a:pt x="5501" y="3429"/>
                </a:cubicBezTo>
                <a:cubicBezTo>
                  <a:pt x="5584" y="3787"/>
                  <a:pt x="5727" y="3965"/>
                  <a:pt x="5775" y="4156"/>
                </a:cubicBezTo>
                <a:cubicBezTo>
                  <a:pt x="5811" y="4310"/>
                  <a:pt x="5787" y="4465"/>
                  <a:pt x="5715" y="4596"/>
                </a:cubicBezTo>
                <a:cubicBezTo>
                  <a:pt x="5930" y="4370"/>
                  <a:pt x="5763" y="4001"/>
                  <a:pt x="5454" y="4001"/>
                </a:cubicBezTo>
                <a:cubicBezTo>
                  <a:pt x="5144" y="4001"/>
                  <a:pt x="4989" y="4370"/>
                  <a:pt x="5203" y="4596"/>
                </a:cubicBezTo>
                <a:close/>
                <a:moveTo>
                  <a:pt x="5454" y="6894"/>
                </a:moveTo>
                <a:cubicBezTo>
                  <a:pt x="5620" y="6739"/>
                  <a:pt x="5715" y="6525"/>
                  <a:pt x="5715" y="6299"/>
                </a:cubicBezTo>
                <a:cubicBezTo>
                  <a:pt x="5787" y="6430"/>
                  <a:pt x="5811" y="6584"/>
                  <a:pt x="5775" y="6739"/>
                </a:cubicBezTo>
                <a:cubicBezTo>
                  <a:pt x="5727" y="6930"/>
                  <a:pt x="5584" y="7108"/>
                  <a:pt x="5501" y="7466"/>
                </a:cubicBezTo>
                <a:cubicBezTo>
                  <a:pt x="5489" y="7561"/>
                  <a:pt x="5465" y="7656"/>
                  <a:pt x="5454" y="7763"/>
                </a:cubicBezTo>
                <a:cubicBezTo>
                  <a:pt x="5442" y="7644"/>
                  <a:pt x="5430" y="7549"/>
                  <a:pt x="5406" y="7466"/>
                </a:cubicBezTo>
                <a:cubicBezTo>
                  <a:pt x="5334" y="7108"/>
                  <a:pt x="5192" y="6930"/>
                  <a:pt x="5144" y="6739"/>
                </a:cubicBezTo>
                <a:cubicBezTo>
                  <a:pt x="5108" y="6584"/>
                  <a:pt x="5132" y="6430"/>
                  <a:pt x="5203" y="6299"/>
                </a:cubicBezTo>
                <a:cubicBezTo>
                  <a:pt x="5192" y="6525"/>
                  <a:pt x="5287" y="6751"/>
                  <a:pt x="5465" y="6906"/>
                </a:cubicBezTo>
                <a:close/>
                <a:moveTo>
                  <a:pt x="4275" y="6846"/>
                </a:moveTo>
                <a:close/>
                <a:moveTo>
                  <a:pt x="4275" y="4048"/>
                </a:moveTo>
                <a:close/>
                <a:moveTo>
                  <a:pt x="4430" y="4418"/>
                </a:moveTo>
                <a:cubicBezTo>
                  <a:pt x="4418" y="4644"/>
                  <a:pt x="4501" y="4870"/>
                  <a:pt x="4668" y="5013"/>
                </a:cubicBezTo>
                <a:cubicBezTo>
                  <a:pt x="4525" y="4977"/>
                  <a:pt x="4394" y="4882"/>
                  <a:pt x="4311" y="4751"/>
                </a:cubicBezTo>
                <a:cubicBezTo>
                  <a:pt x="4215" y="4584"/>
                  <a:pt x="4191" y="4358"/>
                  <a:pt x="3989" y="4048"/>
                </a:cubicBezTo>
                <a:cubicBezTo>
                  <a:pt x="3930" y="3965"/>
                  <a:pt x="3870" y="3882"/>
                  <a:pt x="3810" y="3798"/>
                </a:cubicBezTo>
                <a:cubicBezTo>
                  <a:pt x="3894" y="3870"/>
                  <a:pt x="3977" y="3929"/>
                  <a:pt x="4060" y="3977"/>
                </a:cubicBezTo>
                <a:cubicBezTo>
                  <a:pt x="4358" y="4179"/>
                  <a:pt x="4596" y="4203"/>
                  <a:pt x="4763" y="4310"/>
                </a:cubicBezTo>
                <a:cubicBezTo>
                  <a:pt x="4894" y="4394"/>
                  <a:pt x="4989" y="4513"/>
                  <a:pt x="5025" y="4656"/>
                </a:cubicBezTo>
                <a:cubicBezTo>
                  <a:pt x="4870" y="4501"/>
                  <a:pt x="4656" y="4418"/>
                  <a:pt x="4441" y="4429"/>
                </a:cubicBezTo>
                <a:close/>
                <a:moveTo>
                  <a:pt x="5025" y="6227"/>
                </a:moveTo>
                <a:cubicBezTo>
                  <a:pt x="4977" y="6370"/>
                  <a:pt x="4882" y="6501"/>
                  <a:pt x="4763" y="6584"/>
                </a:cubicBezTo>
                <a:cubicBezTo>
                  <a:pt x="4584" y="6680"/>
                  <a:pt x="4358" y="6704"/>
                  <a:pt x="4049" y="6906"/>
                </a:cubicBezTo>
                <a:cubicBezTo>
                  <a:pt x="3965" y="6965"/>
                  <a:pt x="3882" y="7025"/>
                  <a:pt x="3810" y="7085"/>
                </a:cubicBezTo>
                <a:cubicBezTo>
                  <a:pt x="3870" y="7001"/>
                  <a:pt x="3930" y="6918"/>
                  <a:pt x="3989" y="6835"/>
                </a:cubicBezTo>
                <a:cubicBezTo>
                  <a:pt x="4180" y="6537"/>
                  <a:pt x="4203" y="6299"/>
                  <a:pt x="4311" y="6132"/>
                </a:cubicBezTo>
                <a:cubicBezTo>
                  <a:pt x="4394" y="6001"/>
                  <a:pt x="4513" y="5906"/>
                  <a:pt x="4668" y="5870"/>
                </a:cubicBezTo>
                <a:cubicBezTo>
                  <a:pt x="4501" y="6025"/>
                  <a:pt x="4406" y="6239"/>
                  <a:pt x="4418" y="6465"/>
                </a:cubicBezTo>
                <a:cubicBezTo>
                  <a:pt x="4656" y="6489"/>
                  <a:pt x="4882" y="6406"/>
                  <a:pt x="5037" y="6239"/>
                </a:cubicBezTo>
                <a:close/>
                <a:moveTo>
                  <a:pt x="3620" y="5596"/>
                </a:moveTo>
                <a:close/>
                <a:moveTo>
                  <a:pt x="3429" y="5394"/>
                </a:moveTo>
                <a:cubicBezTo>
                  <a:pt x="3787" y="5322"/>
                  <a:pt x="3965" y="5180"/>
                  <a:pt x="4156" y="5132"/>
                </a:cubicBezTo>
                <a:cubicBezTo>
                  <a:pt x="4311" y="5096"/>
                  <a:pt x="4465" y="5120"/>
                  <a:pt x="4596" y="5191"/>
                </a:cubicBezTo>
                <a:cubicBezTo>
                  <a:pt x="4370" y="5180"/>
                  <a:pt x="4144" y="5275"/>
                  <a:pt x="4001" y="5441"/>
                </a:cubicBezTo>
                <a:cubicBezTo>
                  <a:pt x="4144" y="5620"/>
                  <a:pt x="4370" y="5703"/>
                  <a:pt x="4596" y="5703"/>
                </a:cubicBezTo>
                <a:cubicBezTo>
                  <a:pt x="4465" y="5775"/>
                  <a:pt x="4311" y="5799"/>
                  <a:pt x="4156" y="5763"/>
                </a:cubicBezTo>
                <a:cubicBezTo>
                  <a:pt x="3965" y="5715"/>
                  <a:pt x="3787" y="5572"/>
                  <a:pt x="3429" y="5489"/>
                </a:cubicBezTo>
                <a:cubicBezTo>
                  <a:pt x="3334" y="5477"/>
                  <a:pt x="3239" y="5453"/>
                  <a:pt x="3132" y="5441"/>
                </a:cubicBezTo>
                <a:cubicBezTo>
                  <a:pt x="3251" y="5441"/>
                  <a:pt x="3358" y="5430"/>
                  <a:pt x="3453" y="540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5" name="Google Shape;5675;p26"/>
          <p:cNvSpPr/>
          <p:nvPr/>
        </p:nvSpPr>
        <p:spPr>
          <a:xfrm rot="5400000">
            <a:off x="48559" y="5545560"/>
            <a:ext cx="744557" cy="744557"/>
          </a:xfrm>
          <a:custGeom>
            <a:avLst/>
            <a:gdLst/>
            <a:ahLst/>
            <a:cxnLst/>
            <a:rect l="l" t="t" r="r" b="b"/>
            <a:pathLst>
              <a:path w="10955" h="10955" extrusionOk="0">
                <a:moveTo>
                  <a:pt x="9300" y="4763"/>
                </a:moveTo>
                <a:cubicBezTo>
                  <a:pt x="9133" y="4513"/>
                  <a:pt x="8669" y="4453"/>
                  <a:pt x="8562" y="4787"/>
                </a:cubicBezTo>
                <a:cubicBezTo>
                  <a:pt x="8883" y="4656"/>
                  <a:pt x="8990" y="4918"/>
                  <a:pt x="8978" y="5084"/>
                </a:cubicBezTo>
                <a:cubicBezTo>
                  <a:pt x="8978" y="5144"/>
                  <a:pt x="8954" y="5204"/>
                  <a:pt x="8907" y="5251"/>
                </a:cubicBezTo>
                <a:cubicBezTo>
                  <a:pt x="8859" y="5299"/>
                  <a:pt x="8716" y="5358"/>
                  <a:pt x="8645" y="5311"/>
                </a:cubicBezTo>
                <a:cubicBezTo>
                  <a:pt x="8573" y="5251"/>
                  <a:pt x="8609" y="5120"/>
                  <a:pt x="8752" y="5156"/>
                </a:cubicBezTo>
                <a:cubicBezTo>
                  <a:pt x="8669" y="4989"/>
                  <a:pt x="8419" y="5049"/>
                  <a:pt x="8419" y="5239"/>
                </a:cubicBezTo>
                <a:cubicBezTo>
                  <a:pt x="8407" y="5251"/>
                  <a:pt x="8407" y="5275"/>
                  <a:pt x="8419" y="5287"/>
                </a:cubicBezTo>
                <a:lnTo>
                  <a:pt x="8419" y="5299"/>
                </a:lnTo>
                <a:cubicBezTo>
                  <a:pt x="8419" y="5358"/>
                  <a:pt x="8454" y="5394"/>
                  <a:pt x="8490" y="5418"/>
                </a:cubicBezTo>
                <a:cubicBezTo>
                  <a:pt x="8085" y="5501"/>
                  <a:pt x="7669" y="5465"/>
                  <a:pt x="7276" y="5335"/>
                </a:cubicBezTo>
                <a:cubicBezTo>
                  <a:pt x="8454" y="5608"/>
                  <a:pt x="8073" y="4442"/>
                  <a:pt x="8788" y="4442"/>
                </a:cubicBezTo>
                <a:lnTo>
                  <a:pt x="8716" y="4442"/>
                </a:lnTo>
                <a:cubicBezTo>
                  <a:pt x="8740" y="4430"/>
                  <a:pt x="8764" y="4430"/>
                  <a:pt x="8788" y="4442"/>
                </a:cubicBezTo>
                <a:cubicBezTo>
                  <a:pt x="8454" y="4346"/>
                  <a:pt x="8240" y="4346"/>
                  <a:pt x="8097" y="4418"/>
                </a:cubicBezTo>
                <a:cubicBezTo>
                  <a:pt x="7728" y="4596"/>
                  <a:pt x="7871" y="4977"/>
                  <a:pt x="7728" y="5108"/>
                </a:cubicBezTo>
                <a:cubicBezTo>
                  <a:pt x="7692" y="4882"/>
                  <a:pt x="7561" y="4823"/>
                  <a:pt x="7383" y="4906"/>
                </a:cubicBezTo>
                <a:cubicBezTo>
                  <a:pt x="7561" y="5049"/>
                  <a:pt x="7419" y="5239"/>
                  <a:pt x="7240" y="5227"/>
                </a:cubicBezTo>
                <a:cubicBezTo>
                  <a:pt x="6966" y="5215"/>
                  <a:pt x="6621" y="4930"/>
                  <a:pt x="6168" y="5239"/>
                </a:cubicBezTo>
                <a:cubicBezTo>
                  <a:pt x="6073" y="5251"/>
                  <a:pt x="5990" y="5275"/>
                  <a:pt x="5906" y="5299"/>
                </a:cubicBezTo>
                <a:cubicBezTo>
                  <a:pt x="5978" y="5251"/>
                  <a:pt x="6061" y="5204"/>
                  <a:pt x="6133" y="5156"/>
                </a:cubicBezTo>
                <a:cubicBezTo>
                  <a:pt x="6668" y="5049"/>
                  <a:pt x="6716" y="4596"/>
                  <a:pt x="6895" y="4394"/>
                </a:cubicBezTo>
                <a:cubicBezTo>
                  <a:pt x="7026" y="4263"/>
                  <a:pt x="7252" y="4299"/>
                  <a:pt x="7228" y="4537"/>
                </a:cubicBezTo>
                <a:cubicBezTo>
                  <a:pt x="7419" y="4465"/>
                  <a:pt x="7466" y="4334"/>
                  <a:pt x="7323" y="4144"/>
                </a:cubicBezTo>
                <a:cubicBezTo>
                  <a:pt x="7526" y="4132"/>
                  <a:pt x="7692" y="4501"/>
                  <a:pt x="8073" y="4370"/>
                </a:cubicBezTo>
                <a:cubicBezTo>
                  <a:pt x="8228" y="4311"/>
                  <a:pt x="8383" y="4168"/>
                  <a:pt x="8550" y="3858"/>
                </a:cubicBezTo>
                <a:lnTo>
                  <a:pt x="8550" y="3858"/>
                </a:lnTo>
                <a:cubicBezTo>
                  <a:pt x="8038" y="4358"/>
                  <a:pt x="7490" y="3263"/>
                  <a:pt x="6847" y="4299"/>
                </a:cubicBezTo>
                <a:lnTo>
                  <a:pt x="6847" y="4299"/>
                </a:lnTo>
                <a:cubicBezTo>
                  <a:pt x="7026" y="3930"/>
                  <a:pt x="7299" y="3608"/>
                  <a:pt x="7645" y="3370"/>
                </a:cubicBezTo>
                <a:cubicBezTo>
                  <a:pt x="7633" y="3418"/>
                  <a:pt x="7645" y="3477"/>
                  <a:pt x="7669" y="3513"/>
                </a:cubicBezTo>
                <a:lnTo>
                  <a:pt x="7680" y="3525"/>
                </a:lnTo>
                <a:cubicBezTo>
                  <a:pt x="7692" y="3537"/>
                  <a:pt x="7704" y="3549"/>
                  <a:pt x="7716" y="3560"/>
                </a:cubicBezTo>
                <a:cubicBezTo>
                  <a:pt x="7847" y="3703"/>
                  <a:pt x="8073" y="3560"/>
                  <a:pt x="8014" y="3382"/>
                </a:cubicBezTo>
                <a:cubicBezTo>
                  <a:pt x="7942" y="3513"/>
                  <a:pt x="7835" y="3430"/>
                  <a:pt x="7835" y="3346"/>
                </a:cubicBezTo>
                <a:cubicBezTo>
                  <a:pt x="7847" y="3263"/>
                  <a:pt x="7990" y="3203"/>
                  <a:pt x="8061" y="3203"/>
                </a:cubicBezTo>
                <a:cubicBezTo>
                  <a:pt x="8121" y="3203"/>
                  <a:pt x="8181" y="3227"/>
                  <a:pt x="8228" y="3275"/>
                </a:cubicBezTo>
                <a:cubicBezTo>
                  <a:pt x="8347" y="3382"/>
                  <a:pt x="8466" y="3632"/>
                  <a:pt x="8145" y="3763"/>
                </a:cubicBezTo>
                <a:cubicBezTo>
                  <a:pt x="8454" y="3941"/>
                  <a:pt x="8740" y="3572"/>
                  <a:pt x="8681" y="3263"/>
                </a:cubicBezTo>
                <a:cubicBezTo>
                  <a:pt x="8907" y="3310"/>
                  <a:pt x="8943" y="3168"/>
                  <a:pt x="9169" y="3358"/>
                </a:cubicBezTo>
                <a:cubicBezTo>
                  <a:pt x="8966" y="2775"/>
                  <a:pt x="8657" y="2929"/>
                  <a:pt x="8442" y="2834"/>
                </a:cubicBezTo>
                <a:lnTo>
                  <a:pt x="8442" y="2834"/>
                </a:lnTo>
                <a:cubicBezTo>
                  <a:pt x="8919" y="2989"/>
                  <a:pt x="9062" y="2632"/>
                  <a:pt x="9454" y="2608"/>
                </a:cubicBezTo>
                <a:cubicBezTo>
                  <a:pt x="9038" y="2251"/>
                  <a:pt x="8776" y="2537"/>
                  <a:pt x="8490" y="2644"/>
                </a:cubicBezTo>
                <a:lnTo>
                  <a:pt x="8490" y="2644"/>
                </a:lnTo>
                <a:cubicBezTo>
                  <a:pt x="9204" y="2358"/>
                  <a:pt x="9050" y="1953"/>
                  <a:pt x="9335" y="1608"/>
                </a:cubicBezTo>
                <a:cubicBezTo>
                  <a:pt x="8990" y="1894"/>
                  <a:pt x="8585" y="1727"/>
                  <a:pt x="8288" y="2453"/>
                </a:cubicBezTo>
                <a:lnTo>
                  <a:pt x="8288" y="2453"/>
                </a:lnTo>
                <a:cubicBezTo>
                  <a:pt x="8395" y="2156"/>
                  <a:pt x="8681" y="1894"/>
                  <a:pt x="8335" y="1489"/>
                </a:cubicBezTo>
                <a:cubicBezTo>
                  <a:pt x="8311" y="1882"/>
                  <a:pt x="7954" y="2025"/>
                  <a:pt x="8109" y="2501"/>
                </a:cubicBezTo>
                <a:lnTo>
                  <a:pt x="8109" y="2501"/>
                </a:lnTo>
                <a:cubicBezTo>
                  <a:pt x="8014" y="2287"/>
                  <a:pt x="8157" y="1977"/>
                  <a:pt x="7585" y="1775"/>
                </a:cubicBezTo>
                <a:cubicBezTo>
                  <a:pt x="7776" y="2001"/>
                  <a:pt x="7633" y="2036"/>
                  <a:pt x="7680" y="2263"/>
                </a:cubicBezTo>
                <a:cubicBezTo>
                  <a:pt x="7383" y="2203"/>
                  <a:pt x="7002" y="2489"/>
                  <a:pt x="7168" y="2798"/>
                </a:cubicBezTo>
                <a:cubicBezTo>
                  <a:pt x="7299" y="2477"/>
                  <a:pt x="7561" y="2596"/>
                  <a:pt x="7669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97" y="3108"/>
                </a:cubicBezTo>
                <a:cubicBezTo>
                  <a:pt x="7502" y="3108"/>
                  <a:pt x="7430" y="3001"/>
                  <a:pt x="7561" y="2929"/>
                </a:cubicBezTo>
                <a:cubicBezTo>
                  <a:pt x="7383" y="2870"/>
                  <a:pt x="7240" y="3096"/>
                  <a:pt x="7371" y="3227"/>
                </a:cubicBezTo>
                <a:cubicBezTo>
                  <a:pt x="7395" y="3239"/>
                  <a:pt x="7407" y="3251"/>
                  <a:pt x="7419" y="3263"/>
                </a:cubicBezTo>
                <a:lnTo>
                  <a:pt x="7430" y="3263"/>
                </a:lnTo>
                <a:cubicBezTo>
                  <a:pt x="7466" y="3299"/>
                  <a:pt x="7526" y="3299"/>
                  <a:pt x="7573" y="3299"/>
                </a:cubicBezTo>
                <a:cubicBezTo>
                  <a:pt x="7335" y="3644"/>
                  <a:pt x="7014" y="3918"/>
                  <a:pt x="6645" y="4096"/>
                </a:cubicBezTo>
                <a:cubicBezTo>
                  <a:pt x="7669" y="3453"/>
                  <a:pt x="6573" y="2906"/>
                  <a:pt x="7085" y="2394"/>
                </a:cubicBezTo>
                <a:cubicBezTo>
                  <a:pt x="7073" y="2406"/>
                  <a:pt x="7049" y="2429"/>
                  <a:pt x="7038" y="2441"/>
                </a:cubicBezTo>
                <a:cubicBezTo>
                  <a:pt x="7049" y="2429"/>
                  <a:pt x="7073" y="2406"/>
                  <a:pt x="7085" y="2394"/>
                </a:cubicBezTo>
                <a:cubicBezTo>
                  <a:pt x="6787" y="2560"/>
                  <a:pt x="6645" y="2715"/>
                  <a:pt x="6585" y="2858"/>
                </a:cubicBezTo>
                <a:cubicBezTo>
                  <a:pt x="6454" y="3251"/>
                  <a:pt x="6823" y="3418"/>
                  <a:pt x="6811" y="3620"/>
                </a:cubicBezTo>
                <a:cubicBezTo>
                  <a:pt x="6621" y="3477"/>
                  <a:pt x="6490" y="3525"/>
                  <a:pt x="6418" y="3715"/>
                </a:cubicBezTo>
                <a:cubicBezTo>
                  <a:pt x="6657" y="3691"/>
                  <a:pt x="6680" y="3918"/>
                  <a:pt x="6549" y="4049"/>
                </a:cubicBezTo>
                <a:cubicBezTo>
                  <a:pt x="6347" y="4227"/>
                  <a:pt x="5895" y="4263"/>
                  <a:pt x="5799" y="4811"/>
                </a:cubicBezTo>
                <a:cubicBezTo>
                  <a:pt x="5740" y="4882"/>
                  <a:pt x="5692" y="4954"/>
                  <a:pt x="5656" y="5037"/>
                </a:cubicBezTo>
                <a:cubicBezTo>
                  <a:pt x="5680" y="4954"/>
                  <a:pt x="5704" y="4858"/>
                  <a:pt x="5716" y="4775"/>
                </a:cubicBezTo>
                <a:cubicBezTo>
                  <a:pt x="6025" y="4322"/>
                  <a:pt x="5728" y="3977"/>
                  <a:pt x="5716" y="3703"/>
                </a:cubicBezTo>
                <a:cubicBezTo>
                  <a:pt x="5716" y="3525"/>
                  <a:pt x="5895" y="3382"/>
                  <a:pt x="6049" y="3560"/>
                </a:cubicBezTo>
                <a:cubicBezTo>
                  <a:pt x="6133" y="3382"/>
                  <a:pt x="6073" y="3251"/>
                  <a:pt x="5847" y="3215"/>
                </a:cubicBezTo>
                <a:cubicBezTo>
                  <a:pt x="5966" y="3072"/>
                  <a:pt x="6347" y="3215"/>
                  <a:pt x="6537" y="2846"/>
                </a:cubicBezTo>
                <a:cubicBezTo>
                  <a:pt x="6609" y="2691"/>
                  <a:pt x="6609" y="2489"/>
                  <a:pt x="6514" y="2156"/>
                </a:cubicBezTo>
                <a:cubicBezTo>
                  <a:pt x="6502" y="2870"/>
                  <a:pt x="5347" y="2489"/>
                  <a:pt x="5621" y="3668"/>
                </a:cubicBezTo>
                <a:cubicBezTo>
                  <a:pt x="5478" y="3275"/>
                  <a:pt x="5454" y="2858"/>
                  <a:pt x="5525" y="2453"/>
                </a:cubicBezTo>
                <a:cubicBezTo>
                  <a:pt x="5561" y="2489"/>
                  <a:pt x="5597" y="2513"/>
                  <a:pt x="5644" y="2525"/>
                </a:cubicBezTo>
                <a:lnTo>
                  <a:pt x="5656" y="2525"/>
                </a:lnTo>
                <a:cubicBezTo>
                  <a:pt x="5680" y="2537"/>
                  <a:pt x="5692" y="2537"/>
                  <a:pt x="5716" y="2525"/>
                </a:cubicBezTo>
                <a:cubicBezTo>
                  <a:pt x="5883" y="2525"/>
                  <a:pt x="5954" y="2322"/>
                  <a:pt x="5823" y="2215"/>
                </a:cubicBezTo>
                <a:cubicBezTo>
                  <a:pt x="5811" y="2203"/>
                  <a:pt x="5799" y="2203"/>
                  <a:pt x="5787" y="2191"/>
                </a:cubicBezTo>
                <a:cubicBezTo>
                  <a:pt x="5835" y="2346"/>
                  <a:pt x="5692" y="2358"/>
                  <a:pt x="5644" y="2298"/>
                </a:cubicBezTo>
                <a:cubicBezTo>
                  <a:pt x="5585" y="2227"/>
                  <a:pt x="5644" y="2084"/>
                  <a:pt x="5692" y="2036"/>
                </a:cubicBezTo>
                <a:cubicBezTo>
                  <a:pt x="5740" y="1989"/>
                  <a:pt x="5799" y="1965"/>
                  <a:pt x="5859" y="1965"/>
                </a:cubicBezTo>
                <a:cubicBezTo>
                  <a:pt x="6025" y="1953"/>
                  <a:pt x="6287" y="2060"/>
                  <a:pt x="6156" y="2382"/>
                </a:cubicBezTo>
                <a:cubicBezTo>
                  <a:pt x="6502" y="2275"/>
                  <a:pt x="6442" y="1810"/>
                  <a:pt x="6180" y="1644"/>
                </a:cubicBezTo>
                <a:cubicBezTo>
                  <a:pt x="6371" y="1513"/>
                  <a:pt x="6299" y="1382"/>
                  <a:pt x="6597" y="1358"/>
                </a:cubicBezTo>
                <a:cubicBezTo>
                  <a:pt x="6049" y="1096"/>
                  <a:pt x="5930" y="1417"/>
                  <a:pt x="5716" y="1513"/>
                </a:cubicBezTo>
                <a:lnTo>
                  <a:pt x="5716" y="1513"/>
                </a:lnTo>
                <a:cubicBezTo>
                  <a:pt x="6156" y="1274"/>
                  <a:pt x="6014" y="917"/>
                  <a:pt x="6276" y="632"/>
                </a:cubicBezTo>
                <a:cubicBezTo>
                  <a:pt x="5728" y="667"/>
                  <a:pt x="5740" y="1060"/>
                  <a:pt x="5609" y="1346"/>
                </a:cubicBezTo>
                <a:lnTo>
                  <a:pt x="5609" y="1346"/>
                </a:lnTo>
                <a:cubicBezTo>
                  <a:pt x="5918" y="632"/>
                  <a:pt x="5514" y="453"/>
                  <a:pt x="5478" y="1"/>
                </a:cubicBezTo>
                <a:cubicBezTo>
                  <a:pt x="5442" y="453"/>
                  <a:pt x="5025" y="620"/>
                  <a:pt x="5335" y="1346"/>
                </a:cubicBezTo>
                <a:lnTo>
                  <a:pt x="5335" y="1346"/>
                </a:lnTo>
                <a:cubicBezTo>
                  <a:pt x="5204" y="1060"/>
                  <a:pt x="5228" y="667"/>
                  <a:pt x="4680" y="632"/>
                </a:cubicBezTo>
                <a:cubicBezTo>
                  <a:pt x="4942" y="929"/>
                  <a:pt x="4787" y="1274"/>
                  <a:pt x="5240" y="1513"/>
                </a:cubicBezTo>
                <a:lnTo>
                  <a:pt x="5240" y="1513"/>
                </a:lnTo>
                <a:cubicBezTo>
                  <a:pt x="5025" y="1429"/>
                  <a:pt x="4906" y="1096"/>
                  <a:pt x="4359" y="1358"/>
                </a:cubicBezTo>
                <a:cubicBezTo>
                  <a:pt x="4656" y="1382"/>
                  <a:pt x="4573" y="1513"/>
                  <a:pt x="4775" y="1644"/>
                </a:cubicBezTo>
                <a:cubicBezTo>
                  <a:pt x="4513" y="1810"/>
                  <a:pt x="4454" y="2275"/>
                  <a:pt x="4799" y="2382"/>
                </a:cubicBezTo>
                <a:cubicBezTo>
                  <a:pt x="4656" y="2060"/>
                  <a:pt x="4918" y="1953"/>
                  <a:pt x="5097" y="1965"/>
                </a:cubicBezTo>
                <a:cubicBezTo>
                  <a:pt x="5156" y="1965"/>
                  <a:pt x="5216" y="1989"/>
                  <a:pt x="5252" y="2036"/>
                </a:cubicBezTo>
                <a:cubicBezTo>
                  <a:pt x="5311" y="2084"/>
                  <a:pt x="5371" y="2227"/>
                  <a:pt x="5311" y="2298"/>
                </a:cubicBezTo>
                <a:cubicBezTo>
                  <a:pt x="5252" y="2370"/>
                  <a:pt x="5121" y="2334"/>
                  <a:pt x="5156" y="2191"/>
                </a:cubicBezTo>
                <a:cubicBezTo>
                  <a:pt x="5002" y="2275"/>
                  <a:pt x="5061" y="2525"/>
                  <a:pt x="5240" y="2525"/>
                </a:cubicBezTo>
                <a:cubicBezTo>
                  <a:pt x="5263" y="2537"/>
                  <a:pt x="5275" y="2537"/>
                  <a:pt x="5299" y="2525"/>
                </a:cubicBezTo>
                <a:lnTo>
                  <a:pt x="5311" y="2525"/>
                </a:lnTo>
                <a:cubicBezTo>
                  <a:pt x="5359" y="2513"/>
                  <a:pt x="5394" y="2489"/>
                  <a:pt x="5430" y="2453"/>
                </a:cubicBezTo>
                <a:cubicBezTo>
                  <a:pt x="5502" y="2858"/>
                  <a:pt x="5478" y="3275"/>
                  <a:pt x="5335" y="3668"/>
                </a:cubicBezTo>
                <a:cubicBezTo>
                  <a:pt x="5609" y="2489"/>
                  <a:pt x="4454" y="2870"/>
                  <a:pt x="4442" y="2156"/>
                </a:cubicBezTo>
                <a:cubicBezTo>
                  <a:pt x="4347" y="2489"/>
                  <a:pt x="4347" y="2703"/>
                  <a:pt x="4418" y="2846"/>
                </a:cubicBezTo>
                <a:cubicBezTo>
                  <a:pt x="4609" y="3215"/>
                  <a:pt x="4978" y="3072"/>
                  <a:pt x="5109" y="3215"/>
                </a:cubicBezTo>
                <a:cubicBezTo>
                  <a:pt x="4882" y="3251"/>
                  <a:pt x="4811" y="3382"/>
                  <a:pt x="4906" y="3560"/>
                </a:cubicBezTo>
                <a:cubicBezTo>
                  <a:pt x="5049" y="3382"/>
                  <a:pt x="5240" y="3525"/>
                  <a:pt x="5240" y="3703"/>
                </a:cubicBezTo>
                <a:cubicBezTo>
                  <a:pt x="5228" y="3977"/>
                  <a:pt x="4942" y="4322"/>
                  <a:pt x="5240" y="4775"/>
                </a:cubicBezTo>
                <a:cubicBezTo>
                  <a:pt x="5252" y="4858"/>
                  <a:pt x="5275" y="4954"/>
                  <a:pt x="5299" y="5037"/>
                </a:cubicBezTo>
                <a:cubicBezTo>
                  <a:pt x="5263" y="4954"/>
                  <a:pt x="5216" y="4882"/>
                  <a:pt x="5156" y="4811"/>
                </a:cubicBezTo>
                <a:cubicBezTo>
                  <a:pt x="5049" y="4275"/>
                  <a:pt x="4597" y="4227"/>
                  <a:pt x="4406" y="4049"/>
                </a:cubicBezTo>
                <a:cubicBezTo>
                  <a:pt x="4263" y="3918"/>
                  <a:pt x="4299" y="3691"/>
                  <a:pt x="4537" y="3715"/>
                </a:cubicBezTo>
                <a:cubicBezTo>
                  <a:pt x="4466" y="3525"/>
                  <a:pt x="4335" y="3477"/>
                  <a:pt x="4144" y="3620"/>
                </a:cubicBezTo>
                <a:cubicBezTo>
                  <a:pt x="4132" y="3418"/>
                  <a:pt x="4501" y="3251"/>
                  <a:pt x="4371" y="2870"/>
                </a:cubicBezTo>
                <a:cubicBezTo>
                  <a:pt x="4323" y="2715"/>
                  <a:pt x="4168" y="2560"/>
                  <a:pt x="3870" y="2394"/>
                </a:cubicBezTo>
                <a:lnTo>
                  <a:pt x="3870" y="2394"/>
                </a:lnTo>
                <a:cubicBezTo>
                  <a:pt x="4371" y="2906"/>
                  <a:pt x="3275" y="3453"/>
                  <a:pt x="4311" y="4096"/>
                </a:cubicBezTo>
                <a:cubicBezTo>
                  <a:pt x="3942" y="3918"/>
                  <a:pt x="3620" y="3644"/>
                  <a:pt x="3382" y="3299"/>
                </a:cubicBezTo>
                <a:cubicBezTo>
                  <a:pt x="3430" y="3299"/>
                  <a:pt x="3489" y="3299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6" y="3096"/>
                  <a:pt x="3573" y="2870"/>
                  <a:pt x="3394" y="2929"/>
                </a:cubicBezTo>
                <a:cubicBezTo>
                  <a:pt x="3525" y="3001"/>
                  <a:pt x="3454" y="3108"/>
                  <a:pt x="3358" y="3108"/>
                </a:cubicBezTo>
                <a:cubicBezTo>
                  <a:pt x="3275" y="3096"/>
                  <a:pt x="3216" y="2953"/>
                  <a:pt x="3216" y="2882"/>
                </a:cubicBezTo>
                <a:cubicBezTo>
                  <a:pt x="3216" y="2822"/>
                  <a:pt x="3239" y="2763"/>
                  <a:pt x="3287" y="2715"/>
                </a:cubicBezTo>
                <a:cubicBezTo>
                  <a:pt x="3394" y="2596"/>
                  <a:pt x="3656" y="2477"/>
                  <a:pt x="3775" y="2798"/>
                </a:cubicBezTo>
                <a:cubicBezTo>
                  <a:pt x="3954" y="2489"/>
                  <a:pt x="3585" y="2203"/>
                  <a:pt x="3275" y="2263"/>
                </a:cubicBezTo>
                <a:cubicBezTo>
                  <a:pt x="3323" y="2036"/>
                  <a:pt x="3180" y="2001"/>
                  <a:pt x="3370" y="1775"/>
                </a:cubicBezTo>
                <a:cubicBezTo>
                  <a:pt x="2799" y="1977"/>
                  <a:pt x="2942" y="2287"/>
                  <a:pt x="2847" y="2501"/>
                </a:cubicBezTo>
                <a:lnTo>
                  <a:pt x="2847" y="2501"/>
                </a:lnTo>
                <a:cubicBezTo>
                  <a:pt x="3001" y="2025"/>
                  <a:pt x="2644" y="1882"/>
                  <a:pt x="2620" y="1489"/>
                </a:cubicBezTo>
                <a:cubicBezTo>
                  <a:pt x="2275" y="1894"/>
                  <a:pt x="2561" y="2167"/>
                  <a:pt x="2656" y="2453"/>
                </a:cubicBezTo>
                <a:lnTo>
                  <a:pt x="2656" y="2453"/>
                </a:lnTo>
                <a:cubicBezTo>
                  <a:pt x="2358" y="1727"/>
                  <a:pt x="1965" y="1894"/>
                  <a:pt x="1620" y="1608"/>
                </a:cubicBezTo>
                <a:cubicBezTo>
                  <a:pt x="1906" y="1953"/>
                  <a:pt x="1739" y="2358"/>
                  <a:pt x="2466" y="2644"/>
                </a:cubicBezTo>
                <a:lnTo>
                  <a:pt x="2466" y="2644"/>
                </a:lnTo>
                <a:cubicBezTo>
                  <a:pt x="2168" y="2537"/>
                  <a:pt x="1918" y="2263"/>
                  <a:pt x="1501" y="2608"/>
                </a:cubicBezTo>
                <a:cubicBezTo>
                  <a:pt x="1894" y="2632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87"/>
                  <a:pt x="1787" y="3358"/>
                </a:cubicBezTo>
                <a:cubicBezTo>
                  <a:pt x="2013" y="3168"/>
                  <a:pt x="2049" y="3310"/>
                  <a:pt x="2275" y="3263"/>
                </a:cubicBezTo>
                <a:cubicBezTo>
                  <a:pt x="2215" y="3560"/>
                  <a:pt x="2501" y="3941"/>
                  <a:pt x="2811" y="3763"/>
                </a:cubicBezTo>
                <a:cubicBezTo>
                  <a:pt x="2489" y="3632"/>
                  <a:pt x="2608" y="3382"/>
                  <a:pt x="2727" y="3275"/>
                </a:cubicBezTo>
                <a:cubicBezTo>
                  <a:pt x="2775" y="3227"/>
                  <a:pt x="2835" y="3203"/>
                  <a:pt x="2894" y="3203"/>
                </a:cubicBezTo>
                <a:cubicBezTo>
                  <a:pt x="2966" y="3203"/>
                  <a:pt x="3108" y="3263"/>
                  <a:pt x="3120" y="3346"/>
                </a:cubicBezTo>
                <a:cubicBezTo>
                  <a:pt x="3120" y="3430"/>
                  <a:pt x="3013" y="3513"/>
                  <a:pt x="2942" y="3382"/>
                </a:cubicBezTo>
                <a:cubicBezTo>
                  <a:pt x="2882" y="3560"/>
                  <a:pt x="3108" y="3703"/>
                  <a:pt x="3239" y="3560"/>
                </a:cubicBezTo>
                <a:cubicBezTo>
                  <a:pt x="3251" y="3549"/>
                  <a:pt x="3263" y="3537"/>
                  <a:pt x="3275" y="3525"/>
                </a:cubicBezTo>
                <a:lnTo>
                  <a:pt x="3275" y="3513"/>
                </a:lnTo>
                <a:cubicBezTo>
                  <a:pt x="3299" y="3477"/>
                  <a:pt x="3311" y="3418"/>
                  <a:pt x="3299" y="3370"/>
                </a:cubicBezTo>
                <a:cubicBezTo>
                  <a:pt x="3644" y="3608"/>
                  <a:pt x="3918" y="3930"/>
                  <a:pt x="4097" y="4299"/>
                </a:cubicBezTo>
                <a:lnTo>
                  <a:pt x="4097" y="4299"/>
                </a:lnTo>
                <a:cubicBezTo>
                  <a:pt x="3466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1" y="4168"/>
                  <a:pt x="2716" y="4311"/>
                  <a:pt x="2870" y="4370"/>
                </a:cubicBezTo>
                <a:cubicBezTo>
                  <a:pt x="3263" y="4501"/>
                  <a:pt x="3430" y="4132"/>
                  <a:pt x="3620" y="4144"/>
                </a:cubicBezTo>
                <a:cubicBezTo>
                  <a:pt x="3478" y="4334"/>
                  <a:pt x="3537" y="4465"/>
                  <a:pt x="3716" y="4537"/>
                </a:cubicBezTo>
                <a:cubicBezTo>
                  <a:pt x="3704" y="4299"/>
                  <a:pt x="3930" y="4263"/>
                  <a:pt x="4049" y="4394"/>
                </a:cubicBezTo>
                <a:cubicBezTo>
                  <a:pt x="4240" y="4596"/>
                  <a:pt x="4275" y="5049"/>
                  <a:pt x="4811" y="5156"/>
                </a:cubicBezTo>
                <a:cubicBezTo>
                  <a:pt x="4894" y="5204"/>
                  <a:pt x="4966" y="5263"/>
                  <a:pt x="5049" y="5299"/>
                </a:cubicBezTo>
                <a:cubicBezTo>
                  <a:pt x="4966" y="5275"/>
                  <a:pt x="4871" y="5251"/>
                  <a:pt x="4775" y="5239"/>
                </a:cubicBezTo>
                <a:cubicBezTo>
                  <a:pt x="4335" y="4930"/>
                  <a:pt x="3978" y="5227"/>
                  <a:pt x="3704" y="5227"/>
                </a:cubicBezTo>
                <a:cubicBezTo>
                  <a:pt x="3525" y="5227"/>
                  <a:pt x="3382" y="5049"/>
                  <a:pt x="3573" y="4906"/>
                </a:cubicBezTo>
                <a:cubicBezTo>
                  <a:pt x="3394" y="4823"/>
                  <a:pt x="3251" y="4882"/>
                  <a:pt x="3228" y="5108"/>
                </a:cubicBezTo>
                <a:cubicBezTo>
                  <a:pt x="3073" y="4977"/>
                  <a:pt x="3228" y="4596"/>
                  <a:pt x="2847" y="4418"/>
                </a:cubicBezTo>
                <a:cubicBezTo>
                  <a:pt x="2704" y="4346"/>
                  <a:pt x="2489" y="4346"/>
                  <a:pt x="2156" y="4442"/>
                </a:cubicBezTo>
                <a:cubicBezTo>
                  <a:pt x="2180" y="4442"/>
                  <a:pt x="2215" y="4442"/>
                  <a:pt x="2239" y="4442"/>
                </a:cubicBezTo>
                <a:lnTo>
                  <a:pt x="2156" y="4442"/>
                </a:lnTo>
                <a:cubicBezTo>
                  <a:pt x="2882" y="4453"/>
                  <a:pt x="2501" y="5608"/>
                  <a:pt x="3668" y="5335"/>
                </a:cubicBezTo>
                <a:lnTo>
                  <a:pt x="3668" y="5335"/>
                </a:lnTo>
                <a:cubicBezTo>
                  <a:pt x="3275" y="5465"/>
                  <a:pt x="2858" y="5501"/>
                  <a:pt x="2454" y="5430"/>
                </a:cubicBezTo>
                <a:cubicBezTo>
                  <a:pt x="2489" y="5394"/>
                  <a:pt x="2525" y="5358"/>
                  <a:pt x="2537" y="5311"/>
                </a:cubicBezTo>
                <a:lnTo>
                  <a:pt x="2537" y="5299"/>
                </a:lnTo>
                <a:cubicBezTo>
                  <a:pt x="2537" y="5275"/>
                  <a:pt x="2537" y="5251"/>
                  <a:pt x="2537" y="5239"/>
                </a:cubicBezTo>
                <a:cubicBezTo>
                  <a:pt x="2537" y="5049"/>
                  <a:pt x="2287" y="4989"/>
                  <a:pt x="2204" y="5156"/>
                </a:cubicBezTo>
                <a:cubicBezTo>
                  <a:pt x="2346" y="5120"/>
                  <a:pt x="2370" y="5251"/>
                  <a:pt x="2299" y="5311"/>
                </a:cubicBezTo>
                <a:cubicBezTo>
                  <a:pt x="2227" y="5358"/>
                  <a:pt x="2085" y="5311"/>
                  <a:pt x="2037" y="5251"/>
                </a:cubicBezTo>
                <a:cubicBezTo>
                  <a:pt x="1989" y="5215"/>
                  <a:pt x="1965" y="5156"/>
                  <a:pt x="1965" y="5084"/>
                </a:cubicBezTo>
                <a:cubicBezTo>
                  <a:pt x="1954" y="4930"/>
                  <a:pt x="2061" y="4656"/>
                  <a:pt x="2382" y="4787"/>
                </a:cubicBezTo>
                <a:cubicBezTo>
                  <a:pt x="2287" y="4453"/>
                  <a:pt x="1823" y="4513"/>
                  <a:pt x="1644" y="4775"/>
                </a:cubicBezTo>
                <a:cubicBezTo>
                  <a:pt x="1525" y="4573"/>
                  <a:pt x="1382" y="4656"/>
                  <a:pt x="1358" y="4358"/>
                </a:cubicBezTo>
                <a:cubicBezTo>
                  <a:pt x="1096" y="4906"/>
                  <a:pt x="1430" y="5025"/>
                  <a:pt x="1513" y="5239"/>
                </a:cubicBezTo>
                <a:lnTo>
                  <a:pt x="1513" y="5239"/>
                </a:lnTo>
                <a:cubicBezTo>
                  <a:pt x="1287" y="4787"/>
                  <a:pt x="918" y="4942"/>
                  <a:pt x="632" y="4680"/>
                </a:cubicBezTo>
                <a:cubicBezTo>
                  <a:pt x="680" y="5227"/>
                  <a:pt x="1061" y="5204"/>
                  <a:pt x="1346" y="5335"/>
                </a:cubicBezTo>
                <a:lnTo>
                  <a:pt x="1346" y="5335"/>
                </a:lnTo>
                <a:cubicBezTo>
                  <a:pt x="632" y="5037"/>
                  <a:pt x="453" y="5442"/>
                  <a:pt x="1" y="5477"/>
                </a:cubicBezTo>
                <a:cubicBezTo>
                  <a:pt x="453" y="5513"/>
                  <a:pt x="632" y="5918"/>
                  <a:pt x="1346" y="5608"/>
                </a:cubicBezTo>
                <a:lnTo>
                  <a:pt x="1346" y="5608"/>
                </a:lnTo>
                <a:cubicBezTo>
                  <a:pt x="1061" y="5739"/>
                  <a:pt x="680" y="5727"/>
                  <a:pt x="632" y="6275"/>
                </a:cubicBezTo>
                <a:cubicBezTo>
                  <a:pt x="930" y="6001"/>
                  <a:pt x="1287" y="6156"/>
                  <a:pt x="1513" y="5716"/>
                </a:cubicBezTo>
                <a:lnTo>
                  <a:pt x="1513" y="5716"/>
                </a:lnTo>
                <a:cubicBezTo>
                  <a:pt x="1430" y="5930"/>
                  <a:pt x="1096" y="6049"/>
                  <a:pt x="1358" y="6597"/>
                </a:cubicBezTo>
                <a:cubicBezTo>
                  <a:pt x="1382" y="6299"/>
                  <a:pt x="1513" y="6370"/>
                  <a:pt x="1644" y="6180"/>
                </a:cubicBezTo>
                <a:cubicBezTo>
                  <a:pt x="1823" y="6442"/>
                  <a:pt x="2287" y="6501"/>
                  <a:pt x="2382" y="6156"/>
                </a:cubicBezTo>
                <a:cubicBezTo>
                  <a:pt x="2061" y="6299"/>
                  <a:pt x="1954" y="6037"/>
                  <a:pt x="1965" y="5858"/>
                </a:cubicBezTo>
                <a:cubicBezTo>
                  <a:pt x="1965" y="5799"/>
                  <a:pt x="1989" y="5739"/>
                  <a:pt x="2037" y="5692"/>
                </a:cubicBezTo>
                <a:cubicBezTo>
                  <a:pt x="2085" y="5644"/>
                  <a:pt x="2227" y="5585"/>
                  <a:pt x="2299" y="5644"/>
                </a:cubicBezTo>
                <a:cubicBezTo>
                  <a:pt x="2370" y="5692"/>
                  <a:pt x="2346" y="5835"/>
                  <a:pt x="2204" y="5787"/>
                </a:cubicBezTo>
                <a:cubicBezTo>
                  <a:pt x="2287" y="5954"/>
                  <a:pt x="2537" y="5894"/>
                  <a:pt x="2537" y="5716"/>
                </a:cubicBezTo>
                <a:cubicBezTo>
                  <a:pt x="2537" y="5692"/>
                  <a:pt x="2537" y="5668"/>
                  <a:pt x="2537" y="5656"/>
                </a:cubicBezTo>
                <a:lnTo>
                  <a:pt x="2537" y="5644"/>
                </a:lnTo>
                <a:cubicBezTo>
                  <a:pt x="2525" y="5596"/>
                  <a:pt x="2489" y="5549"/>
                  <a:pt x="2454" y="5525"/>
                </a:cubicBezTo>
                <a:cubicBezTo>
                  <a:pt x="2858" y="5442"/>
                  <a:pt x="3275" y="5477"/>
                  <a:pt x="3668" y="5620"/>
                </a:cubicBezTo>
                <a:cubicBezTo>
                  <a:pt x="2489" y="5335"/>
                  <a:pt x="2870" y="6501"/>
                  <a:pt x="2156" y="6513"/>
                </a:cubicBezTo>
                <a:lnTo>
                  <a:pt x="2227" y="6513"/>
                </a:lnTo>
                <a:cubicBezTo>
                  <a:pt x="2204" y="6513"/>
                  <a:pt x="2180" y="6513"/>
                  <a:pt x="2156" y="6513"/>
                </a:cubicBezTo>
                <a:cubicBezTo>
                  <a:pt x="2489" y="6608"/>
                  <a:pt x="2704" y="6597"/>
                  <a:pt x="2847" y="6525"/>
                </a:cubicBezTo>
                <a:cubicBezTo>
                  <a:pt x="3216" y="6347"/>
                  <a:pt x="3073" y="5966"/>
                  <a:pt x="3216" y="5835"/>
                </a:cubicBezTo>
                <a:cubicBezTo>
                  <a:pt x="3251" y="6073"/>
                  <a:pt x="3382" y="6132"/>
                  <a:pt x="3561" y="6049"/>
                </a:cubicBezTo>
                <a:cubicBezTo>
                  <a:pt x="3382" y="5906"/>
                  <a:pt x="3525" y="5716"/>
                  <a:pt x="3704" y="5716"/>
                </a:cubicBezTo>
                <a:cubicBezTo>
                  <a:pt x="3978" y="5727"/>
                  <a:pt x="4323" y="6013"/>
                  <a:pt x="4775" y="5704"/>
                </a:cubicBezTo>
                <a:cubicBezTo>
                  <a:pt x="4871" y="5692"/>
                  <a:pt x="4954" y="5680"/>
                  <a:pt x="5049" y="5644"/>
                </a:cubicBezTo>
                <a:cubicBezTo>
                  <a:pt x="4966" y="5692"/>
                  <a:pt x="4882" y="5739"/>
                  <a:pt x="4811" y="5799"/>
                </a:cubicBezTo>
                <a:cubicBezTo>
                  <a:pt x="4275" y="5894"/>
                  <a:pt x="4228" y="6347"/>
                  <a:pt x="4049" y="6549"/>
                </a:cubicBezTo>
                <a:cubicBezTo>
                  <a:pt x="3930" y="6680"/>
                  <a:pt x="3692" y="6644"/>
                  <a:pt x="3716" y="6418"/>
                </a:cubicBezTo>
                <a:cubicBezTo>
                  <a:pt x="3537" y="6489"/>
                  <a:pt x="3478" y="6620"/>
                  <a:pt x="3620" y="6811"/>
                </a:cubicBezTo>
                <a:cubicBezTo>
                  <a:pt x="3430" y="6823"/>
                  <a:pt x="3251" y="6454"/>
                  <a:pt x="2870" y="6585"/>
                </a:cubicBezTo>
                <a:cubicBezTo>
                  <a:pt x="2716" y="6632"/>
                  <a:pt x="2561" y="6787"/>
                  <a:pt x="2394" y="7085"/>
                </a:cubicBezTo>
                <a:lnTo>
                  <a:pt x="2394" y="7085"/>
                </a:lnTo>
                <a:cubicBezTo>
                  <a:pt x="2906" y="6585"/>
                  <a:pt x="3454" y="7680"/>
                  <a:pt x="4097" y="6644"/>
                </a:cubicBezTo>
                <a:lnTo>
                  <a:pt x="4097" y="6644"/>
                </a:lnTo>
                <a:cubicBezTo>
                  <a:pt x="3918" y="7025"/>
                  <a:pt x="3644" y="7347"/>
                  <a:pt x="3299" y="7573"/>
                </a:cubicBezTo>
                <a:cubicBezTo>
                  <a:pt x="3311" y="7525"/>
                  <a:pt x="3299" y="7478"/>
                  <a:pt x="3275" y="7442"/>
                </a:cubicBezTo>
                <a:lnTo>
                  <a:pt x="3275" y="7430"/>
                </a:lnTo>
                <a:cubicBezTo>
                  <a:pt x="3263" y="7406"/>
                  <a:pt x="3251" y="7394"/>
                  <a:pt x="3239" y="7382"/>
                </a:cubicBezTo>
                <a:cubicBezTo>
                  <a:pt x="3097" y="7251"/>
                  <a:pt x="2870" y="7382"/>
                  <a:pt x="2942" y="7561"/>
                </a:cubicBezTo>
                <a:cubicBezTo>
                  <a:pt x="3013" y="7430"/>
                  <a:pt x="3120" y="7513"/>
                  <a:pt x="3108" y="7597"/>
                </a:cubicBezTo>
                <a:cubicBezTo>
                  <a:pt x="3108" y="7692"/>
                  <a:pt x="2966" y="7751"/>
                  <a:pt x="2894" y="7751"/>
                </a:cubicBezTo>
                <a:cubicBezTo>
                  <a:pt x="2835" y="7751"/>
                  <a:pt x="2775" y="7728"/>
                  <a:pt x="2727" y="7680"/>
                </a:cubicBezTo>
                <a:cubicBezTo>
                  <a:pt x="2596" y="7573"/>
                  <a:pt x="2489" y="7311"/>
                  <a:pt x="2811" y="7180"/>
                </a:cubicBezTo>
                <a:cubicBezTo>
                  <a:pt x="2501" y="7013"/>
                  <a:pt x="2215" y="7382"/>
                  <a:pt x="2275" y="7692"/>
                </a:cubicBezTo>
                <a:cubicBezTo>
                  <a:pt x="2049" y="7644"/>
                  <a:pt x="2001" y="7787"/>
                  <a:pt x="1787" y="7597"/>
                </a:cubicBezTo>
                <a:cubicBezTo>
                  <a:pt x="1989" y="8168"/>
                  <a:pt x="2299" y="8013"/>
                  <a:pt x="2513" y="8109"/>
                </a:cubicBezTo>
                <a:lnTo>
                  <a:pt x="2513" y="8109"/>
                </a:lnTo>
                <a:cubicBezTo>
                  <a:pt x="2037" y="7966"/>
                  <a:pt x="1894" y="8323"/>
                  <a:pt x="1489" y="8335"/>
                </a:cubicBezTo>
                <a:cubicBezTo>
                  <a:pt x="1906" y="8692"/>
                  <a:pt x="2168" y="8406"/>
                  <a:pt x="2466" y="8299"/>
                </a:cubicBezTo>
                <a:lnTo>
                  <a:pt x="2466" y="8299"/>
                </a:lnTo>
                <a:cubicBezTo>
                  <a:pt x="1739" y="8597"/>
                  <a:pt x="1906" y="9002"/>
                  <a:pt x="1620" y="9347"/>
                </a:cubicBezTo>
                <a:cubicBezTo>
                  <a:pt x="1965" y="9049"/>
                  <a:pt x="2370" y="9216"/>
                  <a:pt x="2656" y="8490"/>
                </a:cubicBezTo>
                <a:lnTo>
                  <a:pt x="2656" y="8490"/>
                </a:lnTo>
                <a:cubicBezTo>
                  <a:pt x="2549" y="8787"/>
                  <a:pt x="2263" y="9049"/>
                  <a:pt x="2620" y="9466"/>
                </a:cubicBezTo>
                <a:cubicBezTo>
                  <a:pt x="2644" y="9073"/>
                  <a:pt x="3001" y="8930"/>
                  <a:pt x="2847" y="8442"/>
                </a:cubicBezTo>
                <a:lnTo>
                  <a:pt x="2847" y="8442"/>
                </a:lnTo>
                <a:cubicBezTo>
                  <a:pt x="2942" y="8668"/>
                  <a:pt x="2787" y="8978"/>
                  <a:pt x="3370" y="9180"/>
                </a:cubicBezTo>
                <a:cubicBezTo>
                  <a:pt x="3180" y="8954"/>
                  <a:pt x="3323" y="8906"/>
                  <a:pt x="3275" y="8680"/>
                </a:cubicBezTo>
                <a:cubicBezTo>
                  <a:pt x="3573" y="8752"/>
                  <a:pt x="3954" y="8454"/>
                  <a:pt x="3775" y="8144"/>
                </a:cubicBezTo>
                <a:cubicBezTo>
                  <a:pt x="3644" y="8478"/>
                  <a:pt x="3394" y="8359"/>
                  <a:pt x="3275" y="8240"/>
                </a:cubicBezTo>
                <a:cubicBezTo>
                  <a:pt x="3239" y="8192"/>
                  <a:pt x="3216" y="8132"/>
                  <a:pt x="3216" y="8073"/>
                </a:cubicBezTo>
                <a:cubicBezTo>
                  <a:pt x="3216" y="8002"/>
                  <a:pt x="3275" y="7859"/>
                  <a:pt x="3358" y="7847"/>
                </a:cubicBezTo>
                <a:cubicBezTo>
                  <a:pt x="3442" y="7835"/>
                  <a:pt x="3525" y="7954"/>
                  <a:pt x="3394" y="8025"/>
                </a:cubicBezTo>
                <a:cubicBezTo>
                  <a:pt x="3418" y="8025"/>
                  <a:pt x="3442" y="8037"/>
                  <a:pt x="3466" y="8025"/>
                </a:cubicBezTo>
                <a:cubicBezTo>
                  <a:pt x="3549" y="8025"/>
                  <a:pt x="3620" y="7954"/>
                  <a:pt x="3620" y="7871"/>
                </a:cubicBezTo>
                <a:cubicBezTo>
                  <a:pt x="3620" y="7811"/>
                  <a:pt x="3609" y="7763"/>
                  <a:pt x="3573" y="7728"/>
                </a:cubicBezTo>
                <a:cubicBezTo>
                  <a:pt x="3561" y="7716"/>
                  <a:pt x="3549" y="7704"/>
                  <a:pt x="3537" y="7692"/>
                </a:cubicBezTo>
                <a:lnTo>
                  <a:pt x="3525" y="7680"/>
                </a:lnTo>
                <a:cubicBezTo>
                  <a:pt x="3478" y="7656"/>
                  <a:pt x="3430" y="7644"/>
                  <a:pt x="3382" y="7656"/>
                </a:cubicBezTo>
                <a:cubicBezTo>
                  <a:pt x="3620" y="7311"/>
                  <a:pt x="3930" y="7037"/>
                  <a:pt x="4311" y="6859"/>
                </a:cubicBezTo>
                <a:cubicBezTo>
                  <a:pt x="3275" y="7501"/>
                  <a:pt x="4371" y="8049"/>
                  <a:pt x="3859" y="8561"/>
                </a:cubicBezTo>
                <a:cubicBezTo>
                  <a:pt x="3882" y="8549"/>
                  <a:pt x="3894" y="8525"/>
                  <a:pt x="3918" y="8513"/>
                </a:cubicBezTo>
                <a:cubicBezTo>
                  <a:pt x="3894" y="8525"/>
                  <a:pt x="3882" y="8549"/>
                  <a:pt x="3859" y="8561"/>
                </a:cubicBezTo>
                <a:cubicBezTo>
                  <a:pt x="4156" y="8394"/>
                  <a:pt x="4311" y="8240"/>
                  <a:pt x="4371" y="8085"/>
                </a:cubicBezTo>
                <a:cubicBezTo>
                  <a:pt x="4501" y="7704"/>
                  <a:pt x="4132" y="7537"/>
                  <a:pt x="4144" y="7335"/>
                </a:cubicBezTo>
                <a:cubicBezTo>
                  <a:pt x="4323" y="7490"/>
                  <a:pt x="4466" y="7430"/>
                  <a:pt x="4537" y="7240"/>
                </a:cubicBezTo>
                <a:cubicBezTo>
                  <a:pt x="4299" y="7263"/>
                  <a:pt x="4263" y="7037"/>
                  <a:pt x="4394" y="6906"/>
                </a:cubicBezTo>
                <a:cubicBezTo>
                  <a:pt x="4597" y="6728"/>
                  <a:pt x="5049" y="6680"/>
                  <a:pt x="5144" y="6144"/>
                </a:cubicBezTo>
                <a:cubicBezTo>
                  <a:pt x="5204" y="6073"/>
                  <a:pt x="5252" y="5989"/>
                  <a:pt x="5299" y="5918"/>
                </a:cubicBezTo>
                <a:cubicBezTo>
                  <a:pt x="5275" y="6001"/>
                  <a:pt x="5252" y="6085"/>
                  <a:pt x="5240" y="6180"/>
                </a:cubicBezTo>
                <a:cubicBezTo>
                  <a:pt x="4930" y="6632"/>
                  <a:pt x="5216" y="6978"/>
                  <a:pt x="5228" y="7251"/>
                </a:cubicBezTo>
                <a:cubicBezTo>
                  <a:pt x="5228" y="7430"/>
                  <a:pt x="5049" y="7573"/>
                  <a:pt x="4894" y="7394"/>
                </a:cubicBezTo>
                <a:cubicBezTo>
                  <a:pt x="4823" y="7573"/>
                  <a:pt x="4882" y="7704"/>
                  <a:pt x="5109" y="7740"/>
                </a:cubicBezTo>
                <a:cubicBezTo>
                  <a:pt x="4978" y="7882"/>
                  <a:pt x="4597" y="7740"/>
                  <a:pt x="4418" y="8109"/>
                </a:cubicBezTo>
                <a:cubicBezTo>
                  <a:pt x="4347" y="8263"/>
                  <a:pt x="4347" y="8466"/>
                  <a:pt x="4442" y="8799"/>
                </a:cubicBezTo>
                <a:lnTo>
                  <a:pt x="4442" y="8799"/>
                </a:lnTo>
                <a:cubicBezTo>
                  <a:pt x="4442" y="8085"/>
                  <a:pt x="5609" y="8466"/>
                  <a:pt x="5335" y="7299"/>
                </a:cubicBezTo>
                <a:lnTo>
                  <a:pt x="5335" y="7299"/>
                </a:lnTo>
                <a:cubicBezTo>
                  <a:pt x="5466" y="7680"/>
                  <a:pt x="5502" y="8109"/>
                  <a:pt x="5418" y="8513"/>
                </a:cubicBezTo>
                <a:cubicBezTo>
                  <a:pt x="5394" y="8466"/>
                  <a:pt x="5359" y="8442"/>
                  <a:pt x="5299" y="8430"/>
                </a:cubicBezTo>
                <a:lnTo>
                  <a:pt x="5287" y="8430"/>
                </a:lnTo>
                <a:cubicBezTo>
                  <a:pt x="5275" y="8430"/>
                  <a:pt x="5252" y="8430"/>
                  <a:pt x="5240" y="8430"/>
                </a:cubicBezTo>
                <a:cubicBezTo>
                  <a:pt x="5133" y="8442"/>
                  <a:pt x="5061" y="8513"/>
                  <a:pt x="5061" y="8621"/>
                </a:cubicBezTo>
                <a:cubicBezTo>
                  <a:pt x="5061" y="8668"/>
                  <a:pt x="5085" y="8716"/>
                  <a:pt x="5133" y="8740"/>
                </a:cubicBezTo>
                <a:cubicBezTo>
                  <a:pt x="5133" y="8752"/>
                  <a:pt x="5144" y="8764"/>
                  <a:pt x="5156" y="8764"/>
                </a:cubicBezTo>
                <a:cubicBezTo>
                  <a:pt x="5121" y="8621"/>
                  <a:pt x="5252" y="8597"/>
                  <a:pt x="5311" y="8668"/>
                </a:cubicBezTo>
                <a:cubicBezTo>
                  <a:pt x="5359" y="8728"/>
                  <a:pt x="5311" y="8871"/>
                  <a:pt x="5252" y="8930"/>
                </a:cubicBezTo>
                <a:cubicBezTo>
                  <a:pt x="5204" y="8966"/>
                  <a:pt x="5144" y="8990"/>
                  <a:pt x="5085" y="8990"/>
                </a:cubicBezTo>
                <a:cubicBezTo>
                  <a:pt x="4918" y="9002"/>
                  <a:pt x="4656" y="8906"/>
                  <a:pt x="4787" y="8585"/>
                </a:cubicBezTo>
                <a:cubicBezTo>
                  <a:pt x="4442" y="8680"/>
                  <a:pt x="4513" y="9145"/>
                  <a:pt x="4763" y="9323"/>
                </a:cubicBezTo>
                <a:cubicBezTo>
                  <a:pt x="4573" y="9442"/>
                  <a:pt x="4644" y="9573"/>
                  <a:pt x="4347" y="9597"/>
                </a:cubicBezTo>
                <a:cubicBezTo>
                  <a:pt x="4906" y="9871"/>
                  <a:pt x="5013" y="9537"/>
                  <a:pt x="5240" y="9454"/>
                </a:cubicBezTo>
                <a:lnTo>
                  <a:pt x="5240" y="9454"/>
                </a:lnTo>
                <a:cubicBezTo>
                  <a:pt x="4787" y="9680"/>
                  <a:pt x="4942" y="10037"/>
                  <a:pt x="4680" y="10335"/>
                </a:cubicBezTo>
                <a:cubicBezTo>
                  <a:pt x="5216" y="10288"/>
                  <a:pt x="5204" y="9895"/>
                  <a:pt x="5335" y="9621"/>
                </a:cubicBezTo>
                <a:lnTo>
                  <a:pt x="5335" y="9621"/>
                </a:lnTo>
                <a:cubicBezTo>
                  <a:pt x="5037" y="10335"/>
                  <a:pt x="5430" y="10514"/>
                  <a:pt x="5466" y="10954"/>
                </a:cubicBezTo>
                <a:cubicBezTo>
                  <a:pt x="5514" y="10514"/>
                  <a:pt x="5918" y="10335"/>
                  <a:pt x="5609" y="9621"/>
                </a:cubicBezTo>
                <a:lnTo>
                  <a:pt x="5609" y="9621"/>
                </a:lnTo>
                <a:cubicBezTo>
                  <a:pt x="5740" y="9895"/>
                  <a:pt x="5728" y="10288"/>
                  <a:pt x="6264" y="10335"/>
                </a:cubicBezTo>
                <a:cubicBezTo>
                  <a:pt x="6002" y="10037"/>
                  <a:pt x="6156" y="9680"/>
                  <a:pt x="5704" y="9454"/>
                </a:cubicBezTo>
                <a:lnTo>
                  <a:pt x="5704" y="9454"/>
                </a:lnTo>
                <a:cubicBezTo>
                  <a:pt x="5930" y="9537"/>
                  <a:pt x="6037" y="9859"/>
                  <a:pt x="6597" y="9597"/>
                </a:cubicBezTo>
                <a:cubicBezTo>
                  <a:pt x="6299" y="9573"/>
                  <a:pt x="6371" y="9442"/>
                  <a:pt x="6180" y="9323"/>
                </a:cubicBezTo>
                <a:cubicBezTo>
                  <a:pt x="6442" y="9145"/>
                  <a:pt x="6502" y="8680"/>
                  <a:pt x="6156" y="8585"/>
                </a:cubicBezTo>
                <a:cubicBezTo>
                  <a:pt x="6287" y="8906"/>
                  <a:pt x="6025" y="9002"/>
                  <a:pt x="5859" y="8990"/>
                </a:cubicBezTo>
                <a:cubicBezTo>
                  <a:pt x="5799" y="8990"/>
                  <a:pt x="5740" y="8966"/>
                  <a:pt x="5692" y="8930"/>
                </a:cubicBezTo>
                <a:cubicBezTo>
                  <a:pt x="5644" y="8871"/>
                  <a:pt x="5585" y="8728"/>
                  <a:pt x="5644" y="8668"/>
                </a:cubicBezTo>
                <a:cubicBezTo>
                  <a:pt x="5692" y="8597"/>
                  <a:pt x="5835" y="8621"/>
                  <a:pt x="5787" y="8764"/>
                </a:cubicBezTo>
                <a:cubicBezTo>
                  <a:pt x="5799" y="8764"/>
                  <a:pt x="5811" y="8752"/>
                  <a:pt x="5823" y="8740"/>
                </a:cubicBezTo>
                <a:cubicBezTo>
                  <a:pt x="5859" y="8716"/>
                  <a:pt x="5883" y="8668"/>
                  <a:pt x="5883" y="8621"/>
                </a:cubicBezTo>
                <a:cubicBezTo>
                  <a:pt x="5883" y="8513"/>
                  <a:pt x="5811" y="8442"/>
                  <a:pt x="5704" y="8430"/>
                </a:cubicBezTo>
                <a:cubicBezTo>
                  <a:pt x="5692" y="8430"/>
                  <a:pt x="5668" y="8430"/>
                  <a:pt x="5656" y="8430"/>
                </a:cubicBezTo>
                <a:lnTo>
                  <a:pt x="5644" y="8430"/>
                </a:lnTo>
                <a:cubicBezTo>
                  <a:pt x="5597" y="8442"/>
                  <a:pt x="5549" y="8466"/>
                  <a:pt x="5525" y="8513"/>
                </a:cubicBezTo>
                <a:cubicBezTo>
                  <a:pt x="5442" y="8109"/>
                  <a:pt x="5478" y="7680"/>
                  <a:pt x="5621" y="7299"/>
                </a:cubicBezTo>
                <a:cubicBezTo>
                  <a:pt x="5335" y="8466"/>
                  <a:pt x="6502" y="8085"/>
                  <a:pt x="6514" y="8811"/>
                </a:cubicBezTo>
                <a:lnTo>
                  <a:pt x="6514" y="8728"/>
                </a:lnTo>
                <a:cubicBezTo>
                  <a:pt x="6514" y="8752"/>
                  <a:pt x="6514" y="8787"/>
                  <a:pt x="6514" y="8811"/>
                </a:cubicBezTo>
                <a:cubicBezTo>
                  <a:pt x="6597" y="8478"/>
                  <a:pt x="6597" y="8263"/>
                  <a:pt x="6526" y="8121"/>
                </a:cubicBezTo>
                <a:cubicBezTo>
                  <a:pt x="6347" y="7751"/>
                  <a:pt x="5966" y="7894"/>
                  <a:pt x="5835" y="7740"/>
                </a:cubicBezTo>
                <a:cubicBezTo>
                  <a:pt x="6073" y="7716"/>
                  <a:pt x="6133" y="7573"/>
                  <a:pt x="6049" y="7394"/>
                </a:cubicBezTo>
                <a:cubicBezTo>
                  <a:pt x="5895" y="7585"/>
                  <a:pt x="5704" y="7442"/>
                  <a:pt x="5716" y="7263"/>
                </a:cubicBezTo>
                <a:cubicBezTo>
                  <a:pt x="5728" y="6989"/>
                  <a:pt x="6014" y="6644"/>
                  <a:pt x="5704" y="6192"/>
                </a:cubicBezTo>
                <a:cubicBezTo>
                  <a:pt x="5692" y="6097"/>
                  <a:pt x="5680" y="6001"/>
                  <a:pt x="5644" y="5918"/>
                </a:cubicBezTo>
                <a:cubicBezTo>
                  <a:pt x="5692" y="6001"/>
                  <a:pt x="5740" y="6073"/>
                  <a:pt x="5799" y="6156"/>
                </a:cubicBezTo>
                <a:cubicBezTo>
                  <a:pt x="5895" y="6692"/>
                  <a:pt x="6347" y="6728"/>
                  <a:pt x="6549" y="6918"/>
                </a:cubicBezTo>
                <a:cubicBezTo>
                  <a:pt x="6680" y="7037"/>
                  <a:pt x="6645" y="7263"/>
                  <a:pt x="6406" y="7251"/>
                </a:cubicBezTo>
                <a:cubicBezTo>
                  <a:pt x="6478" y="7430"/>
                  <a:pt x="6621" y="7490"/>
                  <a:pt x="6799" y="7347"/>
                </a:cubicBezTo>
                <a:cubicBezTo>
                  <a:pt x="6811" y="7537"/>
                  <a:pt x="6454" y="7704"/>
                  <a:pt x="6585" y="8097"/>
                </a:cubicBezTo>
                <a:cubicBezTo>
                  <a:pt x="6633" y="8240"/>
                  <a:pt x="6776" y="8406"/>
                  <a:pt x="7085" y="8573"/>
                </a:cubicBezTo>
                <a:lnTo>
                  <a:pt x="7085" y="8573"/>
                </a:lnTo>
                <a:cubicBezTo>
                  <a:pt x="6585" y="8061"/>
                  <a:pt x="7669" y="7513"/>
                  <a:pt x="6645" y="6870"/>
                </a:cubicBezTo>
                <a:cubicBezTo>
                  <a:pt x="7026" y="7049"/>
                  <a:pt x="7347" y="7323"/>
                  <a:pt x="7573" y="7668"/>
                </a:cubicBezTo>
                <a:cubicBezTo>
                  <a:pt x="7526" y="7656"/>
                  <a:pt x="7478" y="7668"/>
                  <a:pt x="7442" y="7692"/>
                </a:cubicBezTo>
                <a:lnTo>
                  <a:pt x="7430" y="7704"/>
                </a:lnTo>
                <a:cubicBezTo>
                  <a:pt x="7407" y="7716"/>
                  <a:pt x="7395" y="7728"/>
                  <a:pt x="7383" y="7740"/>
                </a:cubicBezTo>
                <a:cubicBezTo>
                  <a:pt x="7252" y="7871"/>
                  <a:pt x="7383" y="8097"/>
                  <a:pt x="7561" y="8037"/>
                </a:cubicBezTo>
                <a:cubicBezTo>
                  <a:pt x="7430" y="7966"/>
                  <a:pt x="7514" y="7847"/>
                  <a:pt x="7597" y="7859"/>
                </a:cubicBezTo>
                <a:cubicBezTo>
                  <a:pt x="7692" y="7871"/>
                  <a:pt x="7752" y="8013"/>
                  <a:pt x="7752" y="8085"/>
                </a:cubicBezTo>
                <a:cubicBezTo>
                  <a:pt x="7752" y="8144"/>
                  <a:pt x="7728" y="8204"/>
                  <a:pt x="7680" y="8252"/>
                </a:cubicBezTo>
                <a:cubicBezTo>
                  <a:pt x="7573" y="8371"/>
                  <a:pt x="7311" y="8490"/>
                  <a:pt x="7180" y="8168"/>
                </a:cubicBezTo>
                <a:cubicBezTo>
                  <a:pt x="7014" y="8478"/>
                  <a:pt x="7383" y="8764"/>
                  <a:pt x="7680" y="8704"/>
                </a:cubicBezTo>
                <a:cubicBezTo>
                  <a:pt x="7645" y="8930"/>
                  <a:pt x="7788" y="8966"/>
                  <a:pt x="7597" y="9192"/>
                </a:cubicBezTo>
                <a:cubicBezTo>
                  <a:pt x="8169" y="8990"/>
                  <a:pt x="8014" y="8680"/>
                  <a:pt x="8109" y="8466"/>
                </a:cubicBezTo>
                <a:lnTo>
                  <a:pt x="8109" y="8466"/>
                </a:lnTo>
                <a:cubicBezTo>
                  <a:pt x="7966" y="8942"/>
                  <a:pt x="8323" y="9085"/>
                  <a:pt x="8335" y="9478"/>
                </a:cubicBezTo>
                <a:cubicBezTo>
                  <a:pt x="8692" y="9061"/>
                  <a:pt x="8407" y="8799"/>
                  <a:pt x="8300" y="8513"/>
                </a:cubicBezTo>
                <a:lnTo>
                  <a:pt x="8300" y="8513"/>
                </a:lnTo>
                <a:cubicBezTo>
                  <a:pt x="8597" y="9228"/>
                  <a:pt x="9002" y="9073"/>
                  <a:pt x="9347" y="9359"/>
                </a:cubicBezTo>
                <a:cubicBezTo>
                  <a:pt x="9050" y="9014"/>
                  <a:pt x="9216" y="8609"/>
                  <a:pt x="8490" y="8311"/>
                </a:cubicBezTo>
                <a:lnTo>
                  <a:pt x="8490" y="8311"/>
                </a:lnTo>
                <a:cubicBezTo>
                  <a:pt x="8788" y="8418"/>
                  <a:pt x="9050" y="8704"/>
                  <a:pt x="9466" y="8359"/>
                </a:cubicBezTo>
                <a:cubicBezTo>
                  <a:pt x="9073" y="8335"/>
                  <a:pt x="8931" y="7978"/>
                  <a:pt x="8442" y="8132"/>
                </a:cubicBezTo>
                <a:lnTo>
                  <a:pt x="8442" y="8132"/>
                </a:lnTo>
                <a:cubicBezTo>
                  <a:pt x="8669" y="8037"/>
                  <a:pt x="8978" y="8180"/>
                  <a:pt x="9181" y="7609"/>
                </a:cubicBezTo>
                <a:cubicBezTo>
                  <a:pt x="8954" y="7799"/>
                  <a:pt x="8907" y="7656"/>
                  <a:pt x="8681" y="7704"/>
                </a:cubicBezTo>
                <a:cubicBezTo>
                  <a:pt x="8752" y="7406"/>
                  <a:pt x="8454" y="7025"/>
                  <a:pt x="8145" y="7192"/>
                </a:cubicBezTo>
                <a:cubicBezTo>
                  <a:pt x="8478" y="7323"/>
                  <a:pt x="8359" y="7585"/>
                  <a:pt x="8240" y="7692"/>
                </a:cubicBezTo>
                <a:cubicBezTo>
                  <a:pt x="8192" y="7740"/>
                  <a:pt x="8133" y="7763"/>
                  <a:pt x="8073" y="7763"/>
                </a:cubicBezTo>
                <a:cubicBezTo>
                  <a:pt x="8002" y="7763"/>
                  <a:pt x="7859" y="7704"/>
                  <a:pt x="7847" y="7621"/>
                </a:cubicBezTo>
                <a:cubicBezTo>
                  <a:pt x="7835" y="7525"/>
                  <a:pt x="7954" y="7454"/>
                  <a:pt x="8026" y="7585"/>
                </a:cubicBezTo>
                <a:cubicBezTo>
                  <a:pt x="8026" y="7561"/>
                  <a:pt x="8038" y="7537"/>
                  <a:pt x="8026" y="7513"/>
                </a:cubicBezTo>
                <a:cubicBezTo>
                  <a:pt x="8026" y="7418"/>
                  <a:pt x="7954" y="7359"/>
                  <a:pt x="7871" y="7359"/>
                </a:cubicBezTo>
                <a:cubicBezTo>
                  <a:pt x="7811" y="7347"/>
                  <a:pt x="7764" y="7370"/>
                  <a:pt x="7728" y="7394"/>
                </a:cubicBezTo>
                <a:cubicBezTo>
                  <a:pt x="7716" y="7406"/>
                  <a:pt x="7704" y="7430"/>
                  <a:pt x="7692" y="7442"/>
                </a:cubicBezTo>
                <a:lnTo>
                  <a:pt x="7680" y="7454"/>
                </a:lnTo>
                <a:cubicBezTo>
                  <a:pt x="7657" y="7490"/>
                  <a:pt x="7657" y="7537"/>
                  <a:pt x="7657" y="7597"/>
                </a:cubicBezTo>
                <a:cubicBezTo>
                  <a:pt x="7323" y="7359"/>
                  <a:pt x="7038" y="7037"/>
                  <a:pt x="6859" y="6668"/>
                </a:cubicBezTo>
                <a:cubicBezTo>
                  <a:pt x="7502" y="7692"/>
                  <a:pt x="8050" y="6597"/>
                  <a:pt x="8562" y="7109"/>
                </a:cubicBezTo>
                <a:cubicBezTo>
                  <a:pt x="8550" y="7085"/>
                  <a:pt x="8526" y="7073"/>
                  <a:pt x="8514" y="7049"/>
                </a:cubicBezTo>
                <a:cubicBezTo>
                  <a:pt x="8526" y="7061"/>
                  <a:pt x="8550" y="7085"/>
                  <a:pt x="8562" y="7109"/>
                </a:cubicBezTo>
                <a:cubicBezTo>
                  <a:pt x="8395" y="6811"/>
                  <a:pt x="8240" y="6656"/>
                  <a:pt x="8085" y="6597"/>
                </a:cubicBezTo>
                <a:cubicBezTo>
                  <a:pt x="7704" y="6466"/>
                  <a:pt x="7538" y="6835"/>
                  <a:pt x="7335" y="6823"/>
                </a:cubicBezTo>
                <a:cubicBezTo>
                  <a:pt x="7490" y="6644"/>
                  <a:pt x="7430" y="6501"/>
                  <a:pt x="7240" y="6430"/>
                </a:cubicBezTo>
                <a:cubicBezTo>
                  <a:pt x="7264" y="6668"/>
                  <a:pt x="7038" y="6704"/>
                  <a:pt x="6907" y="6573"/>
                </a:cubicBezTo>
                <a:cubicBezTo>
                  <a:pt x="6728" y="6370"/>
                  <a:pt x="6680" y="5918"/>
                  <a:pt x="6145" y="5823"/>
                </a:cubicBezTo>
                <a:cubicBezTo>
                  <a:pt x="6073" y="5763"/>
                  <a:pt x="6002" y="5716"/>
                  <a:pt x="5918" y="5668"/>
                </a:cubicBezTo>
                <a:cubicBezTo>
                  <a:pt x="6002" y="5692"/>
                  <a:pt x="6097" y="5716"/>
                  <a:pt x="6180" y="5727"/>
                </a:cubicBezTo>
                <a:cubicBezTo>
                  <a:pt x="6633" y="6037"/>
                  <a:pt x="6978" y="5751"/>
                  <a:pt x="7252" y="5739"/>
                </a:cubicBezTo>
                <a:cubicBezTo>
                  <a:pt x="7430" y="5739"/>
                  <a:pt x="7573" y="5918"/>
                  <a:pt x="7395" y="6073"/>
                </a:cubicBezTo>
                <a:cubicBezTo>
                  <a:pt x="7573" y="6144"/>
                  <a:pt x="7704" y="6085"/>
                  <a:pt x="7740" y="5858"/>
                </a:cubicBezTo>
                <a:cubicBezTo>
                  <a:pt x="7883" y="5989"/>
                  <a:pt x="7740" y="6370"/>
                  <a:pt x="8109" y="6549"/>
                </a:cubicBezTo>
                <a:cubicBezTo>
                  <a:pt x="8264" y="6620"/>
                  <a:pt x="8466" y="6620"/>
                  <a:pt x="8800" y="6525"/>
                </a:cubicBezTo>
                <a:lnTo>
                  <a:pt x="8800" y="6525"/>
                </a:lnTo>
                <a:cubicBezTo>
                  <a:pt x="8085" y="6525"/>
                  <a:pt x="8466" y="5358"/>
                  <a:pt x="7299" y="5632"/>
                </a:cubicBezTo>
                <a:lnTo>
                  <a:pt x="7299" y="5632"/>
                </a:lnTo>
                <a:cubicBezTo>
                  <a:pt x="7680" y="5501"/>
                  <a:pt x="8109" y="5465"/>
                  <a:pt x="8514" y="5549"/>
                </a:cubicBezTo>
                <a:cubicBezTo>
                  <a:pt x="8478" y="5573"/>
                  <a:pt x="8442" y="5608"/>
                  <a:pt x="8431" y="5668"/>
                </a:cubicBezTo>
                <a:lnTo>
                  <a:pt x="8431" y="5680"/>
                </a:lnTo>
                <a:cubicBezTo>
                  <a:pt x="8431" y="5692"/>
                  <a:pt x="8431" y="5716"/>
                  <a:pt x="8431" y="5727"/>
                </a:cubicBezTo>
                <a:cubicBezTo>
                  <a:pt x="8431" y="5918"/>
                  <a:pt x="8681" y="5977"/>
                  <a:pt x="8764" y="5811"/>
                </a:cubicBezTo>
                <a:cubicBezTo>
                  <a:pt x="8621" y="5858"/>
                  <a:pt x="8597" y="5716"/>
                  <a:pt x="8669" y="5656"/>
                </a:cubicBezTo>
                <a:cubicBezTo>
                  <a:pt x="8728" y="5608"/>
                  <a:pt x="8871" y="5656"/>
                  <a:pt x="8931" y="5716"/>
                </a:cubicBezTo>
                <a:cubicBezTo>
                  <a:pt x="8966" y="5763"/>
                  <a:pt x="9002" y="5823"/>
                  <a:pt x="8990" y="5882"/>
                </a:cubicBezTo>
                <a:cubicBezTo>
                  <a:pt x="9002" y="6049"/>
                  <a:pt x="8907" y="6311"/>
                  <a:pt x="8585" y="6180"/>
                </a:cubicBezTo>
                <a:cubicBezTo>
                  <a:pt x="8681" y="6525"/>
                  <a:pt x="9145" y="6454"/>
                  <a:pt x="9324" y="6204"/>
                </a:cubicBezTo>
                <a:cubicBezTo>
                  <a:pt x="9443" y="6394"/>
                  <a:pt x="9574" y="6323"/>
                  <a:pt x="9597" y="6620"/>
                </a:cubicBezTo>
                <a:cubicBezTo>
                  <a:pt x="9871" y="6061"/>
                  <a:pt x="9538" y="5954"/>
                  <a:pt x="9454" y="5727"/>
                </a:cubicBezTo>
                <a:lnTo>
                  <a:pt x="9454" y="5727"/>
                </a:lnTo>
                <a:cubicBezTo>
                  <a:pt x="9681" y="6180"/>
                  <a:pt x="10038" y="6025"/>
                  <a:pt x="10336" y="6287"/>
                </a:cubicBezTo>
                <a:cubicBezTo>
                  <a:pt x="10288" y="5751"/>
                  <a:pt x="9895" y="5763"/>
                  <a:pt x="9621" y="5632"/>
                </a:cubicBezTo>
                <a:lnTo>
                  <a:pt x="9621" y="5632"/>
                </a:lnTo>
                <a:cubicBezTo>
                  <a:pt x="10336" y="5942"/>
                  <a:pt x="10514" y="5537"/>
                  <a:pt x="10955" y="5501"/>
                </a:cubicBezTo>
                <a:cubicBezTo>
                  <a:pt x="10514" y="5454"/>
                  <a:pt x="10336" y="5049"/>
                  <a:pt x="9621" y="5358"/>
                </a:cubicBezTo>
                <a:lnTo>
                  <a:pt x="9621" y="5358"/>
                </a:lnTo>
                <a:cubicBezTo>
                  <a:pt x="9907" y="5227"/>
                  <a:pt x="10288" y="5239"/>
                  <a:pt x="10336" y="4703"/>
                </a:cubicBezTo>
                <a:cubicBezTo>
                  <a:pt x="10038" y="4965"/>
                  <a:pt x="9681" y="4811"/>
                  <a:pt x="9454" y="5263"/>
                </a:cubicBezTo>
                <a:lnTo>
                  <a:pt x="9454" y="5263"/>
                </a:lnTo>
                <a:cubicBezTo>
                  <a:pt x="9538" y="5037"/>
                  <a:pt x="9859" y="4930"/>
                  <a:pt x="9597" y="4370"/>
                </a:cubicBezTo>
                <a:cubicBezTo>
                  <a:pt x="9562" y="4644"/>
                  <a:pt x="9431" y="4573"/>
                  <a:pt x="9300" y="4763"/>
                </a:cubicBezTo>
                <a:close/>
                <a:moveTo>
                  <a:pt x="3644" y="5632"/>
                </a:moveTo>
                <a:close/>
                <a:moveTo>
                  <a:pt x="4609" y="5727"/>
                </a:moveTo>
                <a:cubicBezTo>
                  <a:pt x="4478" y="5799"/>
                  <a:pt x="4323" y="5823"/>
                  <a:pt x="4180" y="5799"/>
                </a:cubicBezTo>
                <a:cubicBezTo>
                  <a:pt x="3990" y="5751"/>
                  <a:pt x="3799" y="5596"/>
                  <a:pt x="3454" y="5525"/>
                </a:cubicBezTo>
                <a:cubicBezTo>
                  <a:pt x="3358" y="5501"/>
                  <a:pt x="3263" y="5489"/>
                  <a:pt x="3156" y="5477"/>
                </a:cubicBezTo>
                <a:cubicBezTo>
                  <a:pt x="3263" y="5465"/>
                  <a:pt x="3358" y="5454"/>
                  <a:pt x="3454" y="5430"/>
                </a:cubicBezTo>
                <a:cubicBezTo>
                  <a:pt x="3799" y="5358"/>
                  <a:pt x="3990" y="5204"/>
                  <a:pt x="4180" y="5156"/>
                </a:cubicBezTo>
                <a:cubicBezTo>
                  <a:pt x="4323" y="5132"/>
                  <a:pt x="4478" y="5144"/>
                  <a:pt x="4609" y="5227"/>
                </a:cubicBezTo>
                <a:cubicBezTo>
                  <a:pt x="4382" y="5215"/>
                  <a:pt x="4168" y="5311"/>
                  <a:pt x="4013" y="5477"/>
                </a:cubicBezTo>
                <a:cubicBezTo>
                  <a:pt x="4168" y="5644"/>
                  <a:pt x="4382" y="5739"/>
                  <a:pt x="4609" y="5727"/>
                </a:cubicBezTo>
                <a:close/>
                <a:moveTo>
                  <a:pt x="4287" y="4084"/>
                </a:moveTo>
                <a:close/>
                <a:moveTo>
                  <a:pt x="4287" y="6870"/>
                </a:moveTo>
                <a:close/>
                <a:moveTo>
                  <a:pt x="4787" y="6608"/>
                </a:moveTo>
                <a:cubicBezTo>
                  <a:pt x="4609" y="6716"/>
                  <a:pt x="4382" y="6739"/>
                  <a:pt x="4073" y="6942"/>
                </a:cubicBezTo>
                <a:cubicBezTo>
                  <a:pt x="3990" y="6989"/>
                  <a:pt x="3906" y="7049"/>
                  <a:pt x="3823" y="7120"/>
                </a:cubicBezTo>
                <a:cubicBezTo>
                  <a:pt x="3894" y="7037"/>
                  <a:pt x="3954" y="6954"/>
                  <a:pt x="4001" y="6870"/>
                </a:cubicBezTo>
                <a:cubicBezTo>
                  <a:pt x="4204" y="6573"/>
                  <a:pt x="4228" y="6335"/>
                  <a:pt x="4335" y="6168"/>
                </a:cubicBezTo>
                <a:cubicBezTo>
                  <a:pt x="4418" y="6037"/>
                  <a:pt x="4537" y="5942"/>
                  <a:pt x="4680" y="5906"/>
                </a:cubicBezTo>
                <a:cubicBezTo>
                  <a:pt x="4513" y="6049"/>
                  <a:pt x="4430" y="6275"/>
                  <a:pt x="4442" y="6501"/>
                </a:cubicBezTo>
                <a:cubicBezTo>
                  <a:pt x="4668" y="6501"/>
                  <a:pt x="4882" y="6418"/>
                  <a:pt x="5037" y="6251"/>
                </a:cubicBezTo>
                <a:cubicBezTo>
                  <a:pt x="5002" y="6406"/>
                  <a:pt x="4906" y="6525"/>
                  <a:pt x="4775" y="6608"/>
                </a:cubicBezTo>
                <a:close/>
                <a:moveTo>
                  <a:pt x="4442" y="4453"/>
                </a:moveTo>
                <a:cubicBezTo>
                  <a:pt x="4430" y="4680"/>
                  <a:pt x="4513" y="4894"/>
                  <a:pt x="4680" y="5049"/>
                </a:cubicBezTo>
                <a:cubicBezTo>
                  <a:pt x="4537" y="5001"/>
                  <a:pt x="4418" y="4918"/>
                  <a:pt x="4335" y="4787"/>
                </a:cubicBezTo>
                <a:cubicBezTo>
                  <a:pt x="4228" y="4620"/>
                  <a:pt x="4204" y="4382"/>
                  <a:pt x="4013" y="4084"/>
                </a:cubicBezTo>
                <a:cubicBezTo>
                  <a:pt x="3954" y="3989"/>
                  <a:pt x="3894" y="3906"/>
                  <a:pt x="3823" y="3834"/>
                </a:cubicBezTo>
                <a:cubicBezTo>
                  <a:pt x="3906" y="3894"/>
                  <a:pt x="3990" y="3953"/>
                  <a:pt x="4073" y="4013"/>
                </a:cubicBezTo>
                <a:cubicBezTo>
                  <a:pt x="4371" y="4203"/>
                  <a:pt x="4609" y="4239"/>
                  <a:pt x="4787" y="4334"/>
                </a:cubicBezTo>
                <a:cubicBezTo>
                  <a:pt x="4906" y="4418"/>
                  <a:pt x="5002" y="4549"/>
                  <a:pt x="5049" y="4692"/>
                </a:cubicBezTo>
                <a:cubicBezTo>
                  <a:pt x="4882" y="4525"/>
                  <a:pt x="4668" y="4430"/>
                  <a:pt x="4430" y="4453"/>
                </a:cubicBezTo>
                <a:close/>
                <a:moveTo>
                  <a:pt x="5621" y="7299"/>
                </a:moveTo>
                <a:close/>
                <a:moveTo>
                  <a:pt x="5716" y="6335"/>
                </a:moveTo>
                <a:cubicBezTo>
                  <a:pt x="5799" y="6466"/>
                  <a:pt x="5811" y="6620"/>
                  <a:pt x="5787" y="6763"/>
                </a:cubicBezTo>
                <a:cubicBezTo>
                  <a:pt x="5740" y="6954"/>
                  <a:pt x="5597" y="7144"/>
                  <a:pt x="5514" y="7490"/>
                </a:cubicBezTo>
                <a:cubicBezTo>
                  <a:pt x="5502" y="7585"/>
                  <a:pt x="5478" y="7680"/>
                  <a:pt x="5466" y="7787"/>
                </a:cubicBezTo>
                <a:cubicBezTo>
                  <a:pt x="5454" y="7680"/>
                  <a:pt x="5442" y="7573"/>
                  <a:pt x="5418" y="7490"/>
                </a:cubicBezTo>
                <a:cubicBezTo>
                  <a:pt x="5347" y="7144"/>
                  <a:pt x="5192" y="6954"/>
                  <a:pt x="5144" y="6763"/>
                </a:cubicBezTo>
                <a:cubicBezTo>
                  <a:pt x="5121" y="6620"/>
                  <a:pt x="5144" y="6466"/>
                  <a:pt x="5216" y="6335"/>
                </a:cubicBezTo>
                <a:cubicBezTo>
                  <a:pt x="5002" y="6549"/>
                  <a:pt x="5156" y="6930"/>
                  <a:pt x="5466" y="6930"/>
                </a:cubicBezTo>
                <a:cubicBezTo>
                  <a:pt x="5775" y="6930"/>
                  <a:pt x="5942" y="6549"/>
                  <a:pt x="5716" y="6335"/>
                </a:cubicBezTo>
                <a:close/>
                <a:moveTo>
                  <a:pt x="5466" y="4025"/>
                </a:moveTo>
                <a:cubicBezTo>
                  <a:pt x="5299" y="4180"/>
                  <a:pt x="5204" y="4394"/>
                  <a:pt x="5216" y="4620"/>
                </a:cubicBezTo>
                <a:cubicBezTo>
                  <a:pt x="5144" y="4489"/>
                  <a:pt x="5121" y="4334"/>
                  <a:pt x="5144" y="4192"/>
                </a:cubicBezTo>
                <a:cubicBezTo>
                  <a:pt x="5192" y="4001"/>
                  <a:pt x="5347" y="3811"/>
                  <a:pt x="5418" y="3465"/>
                </a:cubicBezTo>
                <a:cubicBezTo>
                  <a:pt x="5442" y="3370"/>
                  <a:pt x="5454" y="3263"/>
                  <a:pt x="5466" y="3168"/>
                </a:cubicBezTo>
                <a:cubicBezTo>
                  <a:pt x="5478" y="3275"/>
                  <a:pt x="5490" y="3370"/>
                  <a:pt x="5514" y="3465"/>
                </a:cubicBezTo>
                <a:cubicBezTo>
                  <a:pt x="5585" y="3811"/>
                  <a:pt x="5740" y="4001"/>
                  <a:pt x="5787" y="4192"/>
                </a:cubicBezTo>
                <a:cubicBezTo>
                  <a:pt x="5811" y="4334"/>
                  <a:pt x="5799" y="4489"/>
                  <a:pt x="5716" y="4620"/>
                </a:cubicBezTo>
                <a:cubicBezTo>
                  <a:pt x="5728" y="4394"/>
                  <a:pt x="5633" y="4180"/>
                  <a:pt x="5454" y="4025"/>
                </a:cubicBezTo>
                <a:close/>
                <a:moveTo>
                  <a:pt x="6645" y="4084"/>
                </a:moveTo>
                <a:close/>
                <a:moveTo>
                  <a:pt x="6859" y="6656"/>
                </a:moveTo>
                <a:close/>
                <a:moveTo>
                  <a:pt x="6490" y="6513"/>
                </a:moveTo>
                <a:cubicBezTo>
                  <a:pt x="6502" y="6287"/>
                  <a:pt x="6418" y="6061"/>
                  <a:pt x="6252" y="5918"/>
                </a:cubicBezTo>
                <a:cubicBezTo>
                  <a:pt x="6395" y="5954"/>
                  <a:pt x="6514" y="6049"/>
                  <a:pt x="6597" y="6180"/>
                </a:cubicBezTo>
                <a:cubicBezTo>
                  <a:pt x="6704" y="6347"/>
                  <a:pt x="6728" y="6573"/>
                  <a:pt x="6930" y="6882"/>
                </a:cubicBezTo>
                <a:cubicBezTo>
                  <a:pt x="6978" y="6966"/>
                  <a:pt x="7038" y="7049"/>
                  <a:pt x="7109" y="7132"/>
                </a:cubicBezTo>
                <a:cubicBezTo>
                  <a:pt x="7026" y="7061"/>
                  <a:pt x="6942" y="7001"/>
                  <a:pt x="6859" y="6954"/>
                </a:cubicBezTo>
                <a:cubicBezTo>
                  <a:pt x="6561" y="6751"/>
                  <a:pt x="6323" y="6728"/>
                  <a:pt x="6156" y="6620"/>
                </a:cubicBezTo>
                <a:cubicBezTo>
                  <a:pt x="6025" y="6537"/>
                  <a:pt x="5930" y="6418"/>
                  <a:pt x="5895" y="6275"/>
                </a:cubicBezTo>
                <a:cubicBezTo>
                  <a:pt x="6049" y="6430"/>
                  <a:pt x="6264" y="6513"/>
                  <a:pt x="6490" y="6501"/>
                </a:cubicBezTo>
                <a:close/>
                <a:moveTo>
                  <a:pt x="5895" y="4703"/>
                </a:moveTo>
                <a:cubicBezTo>
                  <a:pt x="5942" y="4561"/>
                  <a:pt x="6025" y="4430"/>
                  <a:pt x="6156" y="4346"/>
                </a:cubicBezTo>
                <a:cubicBezTo>
                  <a:pt x="6323" y="4251"/>
                  <a:pt x="6561" y="4215"/>
                  <a:pt x="6859" y="4025"/>
                </a:cubicBezTo>
                <a:cubicBezTo>
                  <a:pt x="6954" y="3965"/>
                  <a:pt x="7038" y="3906"/>
                  <a:pt x="7109" y="3846"/>
                </a:cubicBezTo>
                <a:cubicBezTo>
                  <a:pt x="7049" y="3918"/>
                  <a:pt x="6990" y="4001"/>
                  <a:pt x="6930" y="4096"/>
                </a:cubicBezTo>
                <a:cubicBezTo>
                  <a:pt x="6740" y="4394"/>
                  <a:pt x="6716" y="4632"/>
                  <a:pt x="6609" y="4799"/>
                </a:cubicBezTo>
                <a:cubicBezTo>
                  <a:pt x="6526" y="4930"/>
                  <a:pt x="6395" y="5013"/>
                  <a:pt x="6252" y="5061"/>
                </a:cubicBezTo>
                <a:cubicBezTo>
                  <a:pt x="6418" y="4906"/>
                  <a:pt x="6514" y="4692"/>
                  <a:pt x="6502" y="4465"/>
                </a:cubicBezTo>
                <a:cubicBezTo>
                  <a:pt x="6264" y="4442"/>
                  <a:pt x="6037" y="4525"/>
                  <a:pt x="5883" y="4692"/>
                </a:cubicBezTo>
                <a:close/>
                <a:moveTo>
                  <a:pt x="7299" y="5335"/>
                </a:moveTo>
                <a:close/>
                <a:moveTo>
                  <a:pt x="7490" y="5537"/>
                </a:moveTo>
                <a:cubicBezTo>
                  <a:pt x="7133" y="5608"/>
                  <a:pt x="6954" y="5751"/>
                  <a:pt x="6764" y="5799"/>
                </a:cubicBezTo>
                <a:cubicBezTo>
                  <a:pt x="6609" y="5835"/>
                  <a:pt x="6454" y="5811"/>
                  <a:pt x="6323" y="5739"/>
                </a:cubicBezTo>
                <a:cubicBezTo>
                  <a:pt x="6549" y="5739"/>
                  <a:pt x="6764" y="5656"/>
                  <a:pt x="6918" y="5489"/>
                </a:cubicBezTo>
                <a:cubicBezTo>
                  <a:pt x="6764" y="5311"/>
                  <a:pt x="6549" y="5215"/>
                  <a:pt x="6323" y="5227"/>
                </a:cubicBezTo>
                <a:cubicBezTo>
                  <a:pt x="6454" y="5156"/>
                  <a:pt x="6609" y="5132"/>
                  <a:pt x="6764" y="5168"/>
                </a:cubicBezTo>
                <a:cubicBezTo>
                  <a:pt x="6954" y="5215"/>
                  <a:pt x="7133" y="5358"/>
                  <a:pt x="7490" y="5430"/>
                </a:cubicBezTo>
                <a:cubicBezTo>
                  <a:pt x="7585" y="5454"/>
                  <a:pt x="7680" y="5465"/>
                  <a:pt x="7788" y="5489"/>
                </a:cubicBezTo>
                <a:cubicBezTo>
                  <a:pt x="7669" y="5489"/>
                  <a:pt x="7561" y="5501"/>
                  <a:pt x="7478" y="5525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6" name="Google Shape;5676;p26"/>
          <p:cNvSpPr/>
          <p:nvPr/>
        </p:nvSpPr>
        <p:spPr>
          <a:xfrm rot="5400000">
            <a:off x="-2908292" y="2587893"/>
            <a:ext cx="6658259" cy="851398"/>
          </a:xfrm>
          <a:custGeom>
            <a:avLst/>
            <a:gdLst/>
            <a:ahLst/>
            <a:cxnLst/>
            <a:rect l="l" t="t" r="r" b="b"/>
            <a:pathLst>
              <a:path w="97966" h="12527" extrusionOk="0">
                <a:moveTo>
                  <a:pt x="96132" y="4430"/>
                </a:moveTo>
                <a:lnTo>
                  <a:pt x="96132" y="1834"/>
                </a:lnTo>
                <a:lnTo>
                  <a:pt x="93536" y="1834"/>
                </a:lnTo>
                <a:lnTo>
                  <a:pt x="91751" y="36"/>
                </a:lnTo>
                <a:lnTo>
                  <a:pt x="91703" y="1"/>
                </a:lnTo>
                <a:lnTo>
                  <a:pt x="91667" y="36"/>
                </a:lnTo>
                <a:lnTo>
                  <a:pt x="89881" y="1834"/>
                </a:lnTo>
                <a:lnTo>
                  <a:pt x="87286" y="1834"/>
                </a:lnTo>
                <a:lnTo>
                  <a:pt x="87286" y="4430"/>
                </a:lnTo>
                <a:lnTo>
                  <a:pt x="85643" y="6061"/>
                </a:lnTo>
                <a:lnTo>
                  <a:pt x="84011" y="4430"/>
                </a:lnTo>
                <a:lnTo>
                  <a:pt x="84011" y="1834"/>
                </a:lnTo>
                <a:lnTo>
                  <a:pt x="81404" y="1834"/>
                </a:lnTo>
                <a:lnTo>
                  <a:pt x="79618" y="36"/>
                </a:lnTo>
                <a:lnTo>
                  <a:pt x="79570" y="1"/>
                </a:lnTo>
                <a:lnTo>
                  <a:pt x="79523" y="36"/>
                </a:lnTo>
                <a:lnTo>
                  <a:pt x="77737" y="1834"/>
                </a:lnTo>
                <a:lnTo>
                  <a:pt x="75141" y="1834"/>
                </a:lnTo>
                <a:lnTo>
                  <a:pt x="75141" y="4430"/>
                </a:lnTo>
                <a:lnTo>
                  <a:pt x="73391" y="6180"/>
                </a:lnTo>
                <a:lnTo>
                  <a:pt x="71641" y="4430"/>
                </a:lnTo>
                <a:lnTo>
                  <a:pt x="71641" y="1834"/>
                </a:lnTo>
                <a:lnTo>
                  <a:pt x="69045" y="1834"/>
                </a:lnTo>
                <a:lnTo>
                  <a:pt x="67259" y="36"/>
                </a:lnTo>
                <a:lnTo>
                  <a:pt x="67212" y="1"/>
                </a:lnTo>
                <a:lnTo>
                  <a:pt x="67176" y="36"/>
                </a:lnTo>
                <a:lnTo>
                  <a:pt x="65390" y="1834"/>
                </a:lnTo>
                <a:lnTo>
                  <a:pt x="62795" y="1834"/>
                </a:lnTo>
                <a:lnTo>
                  <a:pt x="62795" y="4430"/>
                </a:lnTo>
                <a:lnTo>
                  <a:pt x="61151" y="6061"/>
                </a:lnTo>
                <a:lnTo>
                  <a:pt x="59520" y="4430"/>
                </a:lnTo>
                <a:lnTo>
                  <a:pt x="59520" y="1834"/>
                </a:lnTo>
                <a:lnTo>
                  <a:pt x="56925" y="1834"/>
                </a:lnTo>
                <a:lnTo>
                  <a:pt x="55139" y="36"/>
                </a:lnTo>
                <a:lnTo>
                  <a:pt x="55091" y="1"/>
                </a:lnTo>
                <a:lnTo>
                  <a:pt x="55044" y="36"/>
                </a:lnTo>
                <a:lnTo>
                  <a:pt x="53258" y="1834"/>
                </a:lnTo>
                <a:lnTo>
                  <a:pt x="50662" y="1834"/>
                </a:lnTo>
                <a:lnTo>
                  <a:pt x="50662" y="4430"/>
                </a:lnTo>
                <a:lnTo>
                  <a:pt x="48959" y="6109"/>
                </a:lnTo>
                <a:lnTo>
                  <a:pt x="47269" y="4430"/>
                </a:lnTo>
                <a:lnTo>
                  <a:pt x="47269" y="1834"/>
                </a:lnTo>
                <a:lnTo>
                  <a:pt x="44685" y="1834"/>
                </a:lnTo>
                <a:lnTo>
                  <a:pt x="42899" y="36"/>
                </a:lnTo>
                <a:lnTo>
                  <a:pt x="42852" y="1"/>
                </a:lnTo>
                <a:lnTo>
                  <a:pt x="42816" y="36"/>
                </a:lnTo>
                <a:lnTo>
                  <a:pt x="41030" y="1834"/>
                </a:lnTo>
                <a:lnTo>
                  <a:pt x="38422" y="1834"/>
                </a:lnTo>
                <a:lnTo>
                  <a:pt x="38422" y="4430"/>
                </a:lnTo>
                <a:lnTo>
                  <a:pt x="36791" y="6061"/>
                </a:lnTo>
                <a:lnTo>
                  <a:pt x="35148" y="4430"/>
                </a:lnTo>
                <a:lnTo>
                  <a:pt x="35148" y="1834"/>
                </a:lnTo>
                <a:lnTo>
                  <a:pt x="32553" y="1834"/>
                </a:lnTo>
                <a:lnTo>
                  <a:pt x="30767" y="36"/>
                </a:lnTo>
                <a:lnTo>
                  <a:pt x="30719" y="1"/>
                </a:lnTo>
                <a:lnTo>
                  <a:pt x="30683" y="36"/>
                </a:lnTo>
                <a:lnTo>
                  <a:pt x="28897" y="1834"/>
                </a:lnTo>
                <a:lnTo>
                  <a:pt x="26302" y="1834"/>
                </a:lnTo>
                <a:lnTo>
                  <a:pt x="26302" y="4430"/>
                </a:lnTo>
                <a:lnTo>
                  <a:pt x="24552" y="6180"/>
                </a:lnTo>
                <a:lnTo>
                  <a:pt x="22801" y="4430"/>
                </a:lnTo>
                <a:lnTo>
                  <a:pt x="22801" y="1834"/>
                </a:lnTo>
                <a:lnTo>
                  <a:pt x="20206" y="1834"/>
                </a:lnTo>
                <a:lnTo>
                  <a:pt x="18420" y="36"/>
                </a:lnTo>
                <a:lnTo>
                  <a:pt x="18372" y="1"/>
                </a:lnTo>
                <a:lnTo>
                  <a:pt x="18337" y="36"/>
                </a:lnTo>
                <a:lnTo>
                  <a:pt x="16551" y="1834"/>
                </a:lnTo>
                <a:lnTo>
                  <a:pt x="13955" y="1834"/>
                </a:lnTo>
                <a:lnTo>
                  <a:pt x="13955" y="4430"/>
                </a:lnTo>
                <a:lnTo>
                  <a:pt x="12312" y="6061"/>
                </a:lnTo>
                <a:lnTo>
                  <a:pt x="10681" y="4430"/>
                </a:lnTo>
                <a:lnTo>
                  <a:pt x="10681" y="1834"/>
                </a:lnTo>
                <a:lnTo>
                  <a:pt x="8073" y="1834"/>
                </a:lnTo>
                <a:lnTo>
                  <a:pt x="6287" y="36"/>
                </a:lnTo>
                <a:lnTo>
                  <a:pt x="6252" y="1"/>
                </a:lnTo>
                <a:lnTo>
                  <a:pt x="6204" y="36"/>
                </a:lnTo>
                <a:lnTo>
                  <a:pt x="4418" y="1834"/>
                </a:lnTo>
                <a:lnTo>
                  <a:pt x="1823" y="1834"/>
                </a:lnTo>
                <a:lnTo>
                  <a:pt x="1823" y="4430"/>
                </a:lnTo>
                <a:lnTo>
                  <a:pt x="37" y="6216"/>
                </a:lnTo>
                <a:lnTo>
                  <a:pt x="1" y="6263"/>
                </a:lnTo>
                <a:lnTo>
                  <a:pt x="37" y="6311"/>
                </a:lnTo>
                <a:lnTo>
                  <a:pt x="1823" y="8097"/>
                </a:lnTo>
                <a:lnTo>
                  <a:pt x="1823" y="10693"/>
                </a:lnTo>
                <a:lnTo>
                  <a:pt x="4418" y="10693"/>
                </a:lnTo>
                <a:lnTo>
                  <a:pt x="6204" y="12478"/>
                </a:lnTo>
                <a:lnTo>
                  <a:pt x="6252" y="12514"/>
                </a:lnTo>
                <a:lnTo>
                  <a:pt x="6252" y="12514"/>
                </a:lnTo>
                <a:lnTo>
                  <a:pt x="6287" y="12478"/>
                </a:lnTo>
                <a:lnTo>
                  <a:pt x="8073" y="10693"/>
                </a:lnTo>
                <a:lnTo>
                  <a:pt x="10669" y="10693"/>
                </a:lnTo>
                <a:lnTo>
                  <a:pt x="10669" y="8097"/>
                </a:lnTo>
                <a:lnTo>
                  <a:pt x="12312" y="6466"/>
                </a:lnTo>
                <a:lnTo>
                  <a:pt x="13943" y="8097"/>
                </a:lnTo>
                <a:lnTo>
                  <a:pt x="13943" y="10693"/>
                </a:lnTo>
                <a:lnTo>
                  <a:pt x="16539" y="10693"/>
                </a:lnTo>
                <a:lnTo>
                  <a:pt x="18325" y="12478"/>
                </a:lnTo>
                <a:lnTo>
                  <a:pt x="18372" y="12526"/>
                </a:lnTo>
                <a:lnTo>
                  <a:pt x="18372" y="12526"/>
                </a:lnTo>
                <a:lnTo>
                  <a:pt x="18420" y="12478"/>
                </a:lnTo>
                <a:lnTo>
                  <a:pt x="20206" y="10693"/>
                </a:lnTo>
                <a:lnTo>
                  <a:pt x="22801" y="10693"/>
                </a:lnTo>
                <a:lnTo>
                  <a:pt x="22801" y="8097"/>
                </a:lnTo>
                <a:lnTo>
                  <a:pt x="24552" y="6347"/>
                </a:lnTo>
                <a:lnTo>
                  <a:pt x="26290" y="8097"/>
                </a:lnTo>
                <a:lnTo>
                  <a:pt x="26290" y="10693"/>
                </a:lnTo>
                <a:lnTo>
                  <a:pt x="28897" y="10693"/>
                </a:lnTo>
                <a:lnTo>
                  <a:pt x="30683" y="12478"/>
                </a:lnTo>
                <a:lnTo>
                  <a:pt x="30719" y="12526"/>
                </a:lnTo>
                <a:lnTo>
                  <a:pt x="30719" y="12526"/>
                </a:lnTo>
                <a:lnTo>
                  <a:pt x="30767" y="12478"/>
                </a:lnTo>
                <a:lnTo>
                  <a:pt x="32553" y="10693"/>
                </a:lnTo>
                <a:lnTo>
                  <a:pt x="35148" y="10693"/>
                </a:lnTo>
                <a:lnTo>
                  <a:pt x="35148" y="8097"/>
                </a:lnTo>
                <a:lnTo>
                  <a:pt x="36779" y="6466"/>
                </a:lnTo>
                <a:lnTo>
                  <a:pt x="38422" y="8097"/>
                </a:lnTo>
                <a:lnTo>
                  <a:pt x="38422" y="10693"/>
                </a:lnTo>
                <a:lnTo>
                  <a:pt x="41018" y="10693"/>
                </a:lnTo>
                <a:lnTo>
                  <a:pt x="42804" y="12478"/>
                </a:lnTo>
                <a:lnTo>
                  <a:pt x="42852" y="12526"/>
                </a:lnTo>
                <a:lnTo>
                  <a:pt x="42852" y="12526"/>
                </a:lnTo>
                <a:lnTo>
                  <a:pt x="42887" y="12478"/>
                </a:lnTo>
                <a:lnTo>
                  <a:pt x="44673" y="10693"/>
                </a:lnTo>
                <a:lnTo>
                  <a:pt x="47269" y="10693"/>
                </a:lnTo>
                <a:lnTo>
                  <a:pt x="47269" y="8097"/>
                </a:lnTo>
                <a:lnTo>
                  <a:pt x="48959" y="6418"/>
                </a:lnTo>
                <a:lnTo>
                  <a:pt x="50638" y="8097"/>
                </a:lnTo>
                <a:lnTo>
                  <a:pt x="50638" y="10693"/>
                </a:lnTo>
                <a:lnTo>
                  <a:pt x="53234" y="10693"/>
                </a:lnTo>
                <a:lnTo>
                  <a:pt x="55020" y="12478"/>
                </a:lnTo>
                <a:lnTo>
                  <a:pt x="55067" y="12526"/>
                </a:lnTo>
                <a:lnTo>
                  <a:pt x="55067" y="12526"/>
                </a:lnTo>
                <a:lnTo>
                  <a:pt x="55103" y="12478"/>
                </a:lnTo>
                <a:lnTo>
                  <a:pt x="56889" y="10693"/>
                </a:lnTo>
                <a:lnTo>
                  <a:pt x="59485" y="10693"/>
                </a:lnTo>
                <a:lnTo>
                  <a:pt x="59485" y="8097"/>
                </a:lnTo>
                <a:lnTo>
                  <a:pt x="61128" y="6466"/>
                </a:lnTo>
                <a:lnTo>
                  <a:pt x="62759" y="8097"/>
                </a:lnTo>
                <a:lnTo>
                  <a:pt x="62759" y="10693"/>
                </a:lnTo>
                <a:lnTo>
                  <a:pt x="65354" y="10693"/>
                </a:lnTo>
                <a:lnTo>
                  <a:pt x="67140" y="12478"/>
                </a:lnTo>
                <a:lnTo>
                  <a:pt x="67188" y="12526"/>
                </a:lnTo>
                <a:lnTo>
                  <a:pt x="67188" y="12526"/>
                </a:lnTo>
                <a:lnTo>
                  <a:pt x="67236" y="12478"/>
                </a:lnTo>
                <a:lnTo>
                  <a:pt x="69021" y="10693"/>
                </a:lnTo>
                <a:lnTo>
                  <a:pt x="71617" y="10693"/>
                </a:lnTo>
                <a:lnTo>
                  <a:pt x="71617" y="8097"/>
                </a:lnTo>
                <a:lnTo>
                  <a:pt x="73367" y="6347"/>
                </a:lnTo>
                <a:lnTo>
                  <a:pt x="75117" y="8097"/>
                </a:lnTo>
                <a:lnTo>
                  <a:pt x="75117" y="10693"/>
                </a:lnTo>
                <a:lnTo>
                  <a:pt x="77713" y="10693"/>
                </a:lnTo>
                <a:lnTo>
                  <a:pt x="79499" y="12478"/>
                </a:lnTo>
                <a:lnTo>
                  <a:pt x="79535" y="12526"/>
                </a:lnTo>
                <a:lnTo>
                  <a:pt x="79535" y="12526"/>
                </a:lnTo>
                <a:lnTo>
                  <a:pt x="79582" y="12478"/>
                </a:lnTo>
                <a:lnTo>
                  <a:pt x="81368" y="10693"/>
                </a:lnTo>
                <a:lnTo>
                  <a:pt x="83964" y="10693"/>
                </a:lnTo>
                <a:lnTo>
                  <a:pt x="83964" y="8097"/>
                </a:lnTo>
                <a:lnTo>
                  <a:pt x="85595" y="6466"/>
                </a:lnTo>
                <a:lnTo>
                  <a:pt x="87238" y="8097"/>
                </a:lnTo>
                <a:lnTo>
                  <a:pt x="87238" y="10693"/>
                </a:lnTo>
                <a:lnTo>
                  <a:pt x="89834" y="10693"/>
                </a:lnTo>
                <a:lnTo>
                  <a:pt x="91620" y="12478"/>
                </a:lnTo>
                <a:lnTo>
                  <a:pt x="91655" y="12526"/>
                </a:lnTo>
                <a:lnTo>
                  <a:pt x="91655" y="12526"/>
                </a:lnTo>
                <a:lnTo>
                  <a:pt x="91703" y="12478"/>
                </a:lnTo>
                <a:lnTo>
                  <a:pt x="93489" y="10693"/>
                </a:lnTo>
                <a:lnTo>
                  <a:pt x="96132" y="10693"/>
                </a:lnTo>
                <a:lnTo>
                  <a:pt x="96132" y="8097"/>
                </a:lnTo>
                <a:lnTo>
                  <a:pt x="97918" y="6311"/>
                </a:lnTo>
                <a:lnTo>
                  <a:pt x="97966" y="6275"/>
                </a:lnTo>
                <a:lnTo>
                  <a:pt x="97966" y="6275"/>
                </a:lnTo>
                <a:lnTo>
                  <a:pt x="97918" y="6228"/>
                </a:lnTo>
                <a:close/>
                <a:moveTo>
                  <a:pt x="50757" y="4501"/>
                </a:moveTo>
                <a:lnTo>
                  <a:pt x="50769" y="4477"/>
                </a:lnTo>
                <a:lnTo>
                  <a:pt x="50769" y="1953"/>
                </a:lnTo>
                <a:lnTo>
                  <a:pt x="53293" y="1953"/>
                </a:lnTo>
                <a:lnTo>
                  <a:pt x="53317" y="1941"/>
                </a:lnTo>
                <a:lnTo>
                  <a:pt x="55079" y="167"/>
                </a:lnTo>
                <a:lnTo>
                  <a:pt x="56841" y="1941"/>
                </a:lnTo>
                <a:lnTo>
                  <a:pt x="56865" y="1953"/>
                </a:lnTo>
                <a:lnTo>
                  <a:pt x="59389" y="1953"/>
                </a:lnTo>
                <a:lnTo>
                  <a:pt x="59389" y="4489"/>
                </a:lnTo>
                <a:lnTo>
                  <a:pt x="59413" y="4501"/>
                </a:lnTo>
                <a:lnTo>
                  <a:pt x="61056" y="6156"/>
                </a:lnTo>
                <a:lnTo>
                  <a:pt x="61020" y="6192"/>
                </a:lnTo>
                <a:lnTo>
                  <a:pt x="59342" y="4501"/>
                </a:lnTo>
                <a:lnTo>
                  <a:pt x="59342" y="2001"/>
                </a:lnTo>
                <a:lnTo>
                  <a:pt x="56841" y="2001"/>
                </a:lnTo>
                <a:lnTo>
                  <a:pt x="55115" y="275"/>
                </a:lnTo>
                <a:lnTo>
                  <a:pt x="55079" y="239"/>
                </a:lnTo>
                <a:lnTo>
                  <a:pt x="55032" y="275"/>
                </a:lnTo>
                <a:lnTo>
                  <a:pt x="53305" y="2001"/>
                </a:lnTo>
                <a:lnTo>
                  <a:pt x="50817" y="2001"/>
                </a:lnTo>
                <a:lnTo>
                  <a:pt x="50817" y="4501"/>
                </a:lnTo>
                <a:lnTo>
                  <a:pt x="49090" y="6216"/>
                </a:lnTo>
                <a:lnTo>
                  <a:pt x="49079" y="6228"/>
                </a:lnTo>
                <a:lnTo>
                  <a:pt x="49079" y="6216"/>
                </a:lnTo>
                <a:lnTo>
                  <a:pt x="49055" y="6192"/>
                </a:lnTo>
                <a:close/>
                <a:moveTo>
                  <a:pt x="61175" y="6263"/>
                </a:moveTo>
                <a:lnTo>
                  <a:pt x="61140" y="6287"/>
                </a:lnTo>
                <a:lnTo>
                  <a:pt x="61104" y="6263"/>
                </a:lnTo>
                <a:lnTo>
                  <a:pt x="61140" y="6228"/>
                </a:lnTo>
                <a:close/>
                <a:moveTo>
                  <a:pt x="50912" y="7966"/>
                </a:moveTo>
                <a:lnTo>
                  <a:pt x="49209" y="6275"/>
                </a:lnTo>
                <a:lnTo>
                  <a:pt x="50912" y="4573"/>
                </a:lnTo>
                <a:lnTo>
                  <a:pt x="50936" y="4549"/>
                </a:lnTo>
                <a:lnTo>
                  <a:pt x="50936" y="2120"/>
                </a:lnTo>
                <a:lnTo>
                  <a:pt x="53353" y="2120"/>
                </a:lnTo>
                <a:lnTo>
                  <a:pt x="53377" y="2096"/>
                </a:lnTo>
                <a:lnTo>
                  <a:pt x="55079" y="406"/>
                </a:lnTo>
                <a:lnTo>
                  <a:pt x="56770" y="2108"/>
                </a:lnTo>
                <a:lnTo>
                  <a:pt x="56794" y="2120"/>
                </a:lnTo>
                <a:lnTo>
                  <a:pt x="59223" y="2120"/>
                </a:lnTo>
                <a:lnTo>
                  <a:pt x="59223" y="4549"/>
                </a:lnTo>
                <a:lnTo>
                  <a:pt x="59235" y="4561"/>
                </a:lnTo>
                <a:lnTo>
                  <a:pt x="60937" y="6275"/>
                </a:lnTo>
                <a:lnTo>
                  <a:pt x="59235" y="7966"/>
                </a:lnTo>
                <a:lnTo>
                  <a:pt x="59223" y="7990"/>
                </a:lnTo>
                <a:lnTo>
                  <a:pt x="59223" y="10419"/>
                </a:lnTo>
                <a:lnTo>
                  <a:pt x="56794" y="10419"/>
                </a:lnTo>
                <a:lnTo>
                  <a:pt x="56770" y="10431"/>
                </a:lnTo>
                <a:lnTo>
                  <a:pt x="55079" y="12133"/>
                </a:lnTo>
                <a:lnTo>
                  <a:pt x="53377" y="10431"/>
                </a:lnTo>
                <a:lnTo>
                  <a:pt x="53353" y="10419"/>
                </a:lnTo>
                <a:lnTo>
                  <a:pt x="50936" y="10419"/>
                </a:lnTo>
                <a:lnTo>
                  <a:pt x="50936" y="7978"/>
                </a:lnTo>
                <a:close/>
                <a:moveTo>
                  <a:pt x="38518" y="4501"/>
                </a:moveTo>
                <a:lnTo>
                  <a:pt x="38530" y="4477"/>
                </a:lnTo>
                <a:lnTo>
                  <a:pt x="38530" y="1953"/>
                </a:lnTo>
                <a:lnTo>
                  <a:pt x="41066" y="1953"/>
                </a:lnTo>
                <a:lnTo>
                  <a:pt x="41078" y="1941"/>
                </a:lnTo>
                <a:lnTo>
                  <a:pt x="42852" y="167"/>
                </a:lnTo>
                <a:lnTo>
                  <a:pt x="44626" y="1941"/>
                </a:lnTo>
                <a:lnTo>
                  <a:pt x="44637" y="1953"/>
                </a:lnTo>
                <a:lnTo>
                  <a:pt x="47174" y="1953"/>
                </a:lnTo>
                <a:lnTo>
                  <a:pt x="47174" y="4489"/>
                </a:lnTo>
                <a:lnTo>
                  <a:pt x="47185" y="4501"/>
                </a:lnTo>
                <a:lnTo>
                  <a:pt x="48888" y="6204"/>
                </a:lnTo>
                <a:lnTo>
                  <a:pt x="48864" y="6228"/>
                </a:lnTo>
                <a:lnTo>
                  <a:pt x="48852" y="6240"/>
                </a:lnTo>
                <a:lnTo>
                  <a:pt x="48852" y="6228"/>
                </a:lnTo>
                <a:lnTo>
                  <a:pt x="47126" y="4501"/>
                </a:lnTo>
                <a:lnTo>
                  <a:pt x="47126" y="2001"/>
                </a:lnTo>
                <a:lnTo>
                  <a:pt x="44637" y="2001"/>
                </a:lnTo>
                <a:lnTo>
                  <a:pt x="42911" y="275"/>
                </a:lnTo>
                <a:lnTo>
                  <a:pt x="42863" y="239"/>
                </a:lnTo>
                <a:lnTo>
                  <a:pt x="42828" y="275"/>
                </a:lnTo>
                <a:lnTo>
                  <a:pt x="41101" y="2001"/>
                </a:lnTo>
                <a:lnTo>
                  <a:pt x="38601" y="2001"/>
                </a:lnTo>
                <a:lnTo>
                  <a:pt x="38601" y="4501"/>
                </a:lnTo>
                <a:lnTo>
                  <a:pt x="36898" y="6180"/>
                </a:lnTo>
                <a:lnTo>
                  <a:pt x="36863" y="6144"/>
                </a:lnTo>
                <a:close/>
                <a:moveTo>
                  <a:pt x="38684" y="7966"/>
                </a:moveTo>
                <a:lnTo>
                  <a:pt x="36982" y="6275"/>
                </a:lnTo>
                <a:lnTo>
                  <a:pt x="38684" y="4561"/>
                </a:lnTo>
                <a:lnTo>
                  <a:pt x="38696" y="4549"/>
                </a:lnTo>
                <a:lnTo>
                  <a:pt x="38696" y="2120"/>
                </a:lnTo>
                <a:lnTo>
                  <a:pt x="41125" y="2120"/>
                </a:lnTo>
                <a:lnTo>
                  <a:pt x="41149" y="2096"/>
                </a:lnTo>
                <a:lnTo>
                  <a:pt x="42852" y="406"/>
                </a:lnTo>
                <a:lnTo>
                  <a:pt x="44542" y="2108"/>
                </a:lnTo>
                <a:lnTo>
                  <a:pt x="44566" y="2120"/>
                </a:lnTo>
                <a:lnTo>
                  <a:pt x="46995" y="2120"/>
                </a:lnTo>
                <a:lnTo>
                  <a:pt x="46995" y="4549"/>
                </a:lnTo>
                <a:lnTo>
                  <a:pt x="47007" y="4561"/>
                </a:lnTo>
                <a:lnTo>
                  <a:pt x="48709" y="6275"/>
                </a:lnTo>
                <a:lnTo>
                  <a:pt x="47007" y="7966"/>
                </a:lnTo>
                <a:lnTo>
                  <a:pt x="46995" y="7990"/>
                </a:lnTo>
                <a:lnTo>
                  <a:pt x="46995" y="10419"/>
                </a:lnTo>
                <a:lnTo>
                  <a:pt x="44566" y="10419"/>
                </a:lnTo>
                <a:lnTo>
                  <a:pt x="44542" y="10431"/>
                </a:lnTo>
                <a:lnTo>
                  <a:pt x="42852" y="12121"/>
                </a:lnTo>
                <a:lnTo>
                  <a:pt x="41149" y="10419"/>
                </a:lnTo>
                <a:lnTo>
                  <a:pt x="41137" y="10407"/>
                </a:lnTo>
                <a:lnTo>
                  <a:pt x="38708" y="10407"/>
                </a:lnTo>
                <a:lnTo>
                  <a:pt x="38708" y="7978"/>
                </a:lnTo>
                <a:close/>
                <a:moveTo>
                  <a:pt x="36756" y="6275"/>
                </a:moveTo>
                <a:lnTo>
                  <a:pt x="36779" y="6240"/>
                </a:lnTo>
                <a:lnTo>
                  <a:pt x="36815" y="6275"/>
                </a:lnTo>
                <a:lnTo>
                  <a:pt x="36779" y="6299"/>
                </a:lnTo>
                <a:close/>
                <a:moveTo>
                  <a:pt x="10562" y="8037"/>
                </a:moveTo>
                <a:lnTo>
                  <a:pt x="10538" y="8049"/>
                </a:lnTo>
                <a:lnTo>
                  <a:pt x="10538" y="10585"/>
                </a:lnTo>
                <a:lnTo>
                  <a:pt x="8014" y="10585"/>
                </a:lnTo>
                <a:lnTo>
                  <a:pt x="7990" y="10597"/>
                </a:lnTo>
                <a:lnTo>
                  <a:pt x="6228" y="12371"/>
                </a:lnTo>
                <a:lnTo>
                  <a:pt x="4454" y="10585"/>
                </a:lnTo>
                <a:lnTo>
                  <a:pt x="4442" y="10573"/>
                </a:lnTo>
                <a:lnTo>
                  <a:pt x="1906" y="10573"/>
                </a:lnTo>
                <a:lnTo>
                  <a:pt x="1906" y="8061"/>
                </a:lnTo>
                <a:lnTo>
                  <a:pt x="1894" y="8037"/>
                </a:lnTo>
                <a:lnTo>
                  <a:pt x="132" y="6275"/>
                </a:lnTo>
                <a:lnTo>
                  <a:pt x="1894" y="4501"/>
                </a:lnTo>
                <a:lnTo>
                  <a:pt x="1918" y="4489"/>
                </a:lnTo>
                <a:lnTo>
                  <a:pt x="1918" y="1953"/>
                </a:lnTo>
                <a:lnTo>
                  <a:pt x="4442" y="1953"/>
                </a:lnTo>
                <a:lnTo>
                  <a:pt x="4466" y="1941"/>
                </a:lnTo>
                <a:lnTo>
                  <a:pt x="6228" y="167"/>
                </a:lnTo>
                <a:lnTo>
                  <a:pt x="7990" y="1941"/>
                </a:lnTo>
                <a:lnTo>
                  <a:pt x="8014" y="1953"/>
                </a:lnTo>
                <a:lnTo>
                  <a:pt x="10538" y="1953"/>
                </a:lnTo>
                <a:lnTo>
                  <a:pt x="10538" y="4489"/>
                </a:lnTo>
                <a:lnTo>
                  <a:pt x="10562" y="4501"/>
                </a:lnTo>
                <a:lnTo>
                  <a:pt x="12205" y="6156"/>
                </a:lnTo>
                <a:lnTo>
                  <a:pt x="12169" y="6192"/>
                </a:lnTo>
                <a:lnTo>
                  <a:pt x="10490" y="4501"/>
                </a:lnTo>
                <a:lnTo>
                  <a:pt x="10490" y="2001"/>
                </a:lnTo>
                <a:lnTo>
                  <a:pt x="8002" y="2001"/>
                </a:lnTo>
                <a:lnTo>
                  <a:pt x="6276" y="275"/>
                </a:lnTo>
                <a:lnTo>
                  <a:pt x="6228" y="239"/>
                </a:lnTo>
                <a:lnTo>
                  <a:pt x="6192" y="275"/>
                </a:lnTo>
                <a:lnTo>
                  <a:pt x="4454" y="2001"/>
                </a:lnTo>
                <a:lnTo>
                  <a:pt x="1954" y="2001"/>
                </a:lnTo>
                <a:lnTo>
                  <a:pt x="1954" y="4501"/>
                </a:lnTo>
                <a:lnTo>
                  <a:pt x="239" y="6216"/>
                </a:lnTo>
                <a:lnTo>
                  <a:pt x="191" y="6263"/>
                </a:lnTo>
                <a:lnTo>
                  <a:pt x="239" y="6299"/>
                </a:lnTo>
                <a:lnTo>
                  <a:pt x="1954" y="8026"/>
                </a:lnTo>
                <a:lnTo>
                  <a:pt x="1954" y="10526"/>
                </a:lnTo>
                <a:lnTo>
                  <a:pt x="4454" y="10526"/>
                </a:lnTo>
                <a:lnTo>
                  <a:pt x="6180" y="12252"/>
                </a:lnTo>
                <a:lnTo>
                  <a:pt x="6216" y="12288"/>
                </a:lnTo>
                <a:lnTo>
                  <a:pt x="6264" y="12252"/>
                </a:lnTo>
                <a:lnTo>
                  <a:pt x="7990" y="10526"/>
                </a:lnTo>
                <a:lnTo>
                  <a:pt x="10478" y="10526"/>
                </a:lnTo>
                <a:lnTo>
                  <a:pt x="10478" y="8026"/>
                </a:lnTo>
                <a:lnTo>
                  <a:pt x="12169" y="6347"/>
                </a:lnTo>
                <a:lnTo>
                  <a:pt x="12193" y="6382"/>
                </a:lnTo>
                <a:close/>
                <a:moveTo>
                  <a:pt x="12324" y="6275"/>
                </a:moveTo>
                <a:lnTo>
                  <a:pt x="12288" y="6299"/>
                </a:lnTo>
                <a:lnTo>
                  <a:pt x="12252" y="6275"/>
                </a:lnTo>
                <a:lnTo>
                  <a:pt x="12288" y="6240"/>
                </a:lnTo>
                <a:close/>
                <a:moveTo>
                  <a:pt x="2061" y="7966"/>
                </a:moveTo>
                <a:lnTo>
                  <a:pt x="358" y="6275"/>
                </a:lnTo>
                <a:lnTo>
                  <a:pt x="2061" y="4573"/>
                </a:lnTo>
                <a:lnTo>
                  <a:pt x="2085" y="4549"/>
                </a:lnTo>
                <a:lnTo>
                  <a:pt x="2085" y="2120"/>
                </a:lnTo>
                <a:lnTo>
                  <a:pt x="4502" y="2120"/>
                </a:lnTo>
                <a:lnTo>
                  <a:pt x="4525" y="2096"/>
                </a:lnTo>
                <a:lnTo>
                  <a:pt x="6228" y="406"/>
                </a:lnTo>
                <a:lnTo>
                  <a:pt x="7931" y="2108"/>
                </a:lnTo>
                <a:lnTo>
                  <a:pt x="7942" y="2120"/>
                </a:lnTo>
                <a:lnTo>
                  <a:pt x="10371" y="2120"/>
                </a:lnTo>
                <a:lnTo>
                  <a:pt x="10371" y="4549"/>
                </a:lnTo>
                <a:lnTo>
                  <a:pt x="10383" y="4561"/>
                </a:lnTo>
                <a:lnTo>
                  <a:pt x="12086" y="6275"/>
                </a:lnTo>
                <a:lnTo>
                  <a:pt x="10383" y="7966"/>
                </a:lnTo>
                <a:lnTo>
                  <a:pt x="10371" y="7990"/>
                </a:lnTo>
                <a:lnTo>
                  <a:pt x="10371" y="10419"/>
                </a:lnTo>
                <a:lnTo>
                  <a:pt x="7942" y="10419"/>
                </a:lnTo>
                <a:lnTo>
                  <a:pt x="7931" y="10431"/>
                </a:lnTo>
                <a:lnTo>
                  <a:pt x="6228" y="12133"/>
                </a:lnTo>
                <a:lnTo>
                  <a:pt x="4525" y="10431"/>
                </a:lnTo>
                <a:lnTo>
                  <a:pt x="4513" y="10419"/>
                </a:lnTo>
                <a:lnTo>
                  <a:pt x="2073" y="10419"/>
                </a:lnTo>
                <a:lnTo>
                  <a:pt x="2073" y="7978"/>
                </a:lnTo>
                <a:close/>
                <a:moveTo>
                  <a:pt x="22682" y="8037"/>
                </a:moveTo>
                <a:lnTo>
                  <a:pt x="22659" y="8049"/>
                </a:lnTo>
                <a:lnTo>
                  <a:pt x="22659" y="10585"/>
                </a:lnTo>
                <a:lnTo>
                  <a:pt x="20134" y="10585"/>
                </a:lnTo>
                <a:lnTo>
                  <a:pt x="20111" y="10597"/>
                </a:lnTo>
                <a:lnTo>
                  <a:pt x="18348" y="12371"/>
                </a:lnTo>
                <a:lnTo>
                  <a:pt x="16586" y="10585"/>
                </a:lnTo>
                <a:lnTo>
                  <a:pt x="16574" y="10573"/>
                </a:lnTo>
                <a:lnTo>
                  <a:pt x="14038" y="10573"/>
                </a:lnTo>
                <a:lnTo>
                  <a:pt x="14038" y="8061"/>
                </a:lnTo>
                <a:lnTo>
                  <a:pt x="14027" y="8037"/>
                </a:lnTo>
                <a:lnTo>
                  <a:pt x="12372" y="6382"/>
                </a:lnTo>
                <a:lnTo>
                  <a:pt x="12407" y="6359"/>
                </a:lnTo>
                <a:lnTo>
                  <a:pt x="14086" y="8037"/>
                </a:lnTo>
                <a:lnTo>
                  <a:pt x="14086" y="10526"/>
                </a:lnTo>
                <a:lnTo>
                  <a:pt x="16586" y="10526"/>
                </a:lnTo>
                <a:lnTo>
                  <a:pt x="18313" y="12252"/>
                </a:lnTo>
                <a:lnTo>
                  <a:pt x="18348" y="12288"/>
                </a:lnTo>
                <a:lnTo>
                  <a:pt x="18384" y="12252"/>
                </a:lnTo>
                <a:lnTo>
                  <a:pt x="20111" y="10526"/>
                </a:lnTo>
                <a:lnTo>
                  <a:pt x="22611" y="10526"/>
                </a:lnTo>
                <a:lnTo>
                  <a:pt x="22611" y="8026"/>
                </a:lnTo>
                <a:lnTo>
                  <a:pt x="24337" y="6299"/>
                </a:lnTo>
                <a:lnTo>
                  <a:pt x="24373" y="6263"/>
                </a:lnTo>
                <a:lnTo>
                  <a:pt x="24337" y="6228"/>
                </a:lnTo>
                <a:lnTo>
                  <a:pt x="22611" y="4501"/>
                </a:lnTo>
                <a:lnTo>
                  <a:pt x="22611" y="2001"/>
                </a:lnTo>
                <a:lnTo>
                  <a:pt x="20111" y="2001"/>
                </a:lnTo>
                <a:lnTo>
                  <a:pt x="18384" y="275"/>
                </a:lnTo>
                <a:lnTo>
                  <a:pt x="18348" y="239"/>
                </a:lnTo>
                <a:lnTo>
                  <a:pt x="18313" y="275"/>
                </a:lnTo>
                <a:lnTo>
                  <a:pt x="16586" y="2001"/>
                </a:lnTo>
                <a:lnTo>
                  <a:pt x="14086" y="2001"/>
                </a:lnTo>
                <a:lnTo>
                  <a:pt x="14086" y="4501"/>
                </a:lnTo>
                <a:lnTo>
                  <a:pt x="12407" y="6180"/>
                </a:lnTo>
                <a:lnTo>
                  <a:pt x="12372" y="6144"/>
                </a:lnTo>
                <a:lnTo>
                  <a:pt x="14027" y="4501"/>
                </a:lnTo>
                <a:lnTo>
                  <a:pt x="14038" y="4477"/>
                </a:lnTo>
                <a:lnTo>
                  <a:pt x="14038" y="1953"/>
                </a:lnTo>
                <a:lnTo>
                  <a:pt x="16574" y="1953"/>
                </a:lnTo>
                <a:lnTo>
                  <a:pt x="16586" y="1941"/>
                </a:lnTo>
                <a:lnTo>
                  <a:pt x="18360" y="167"/>
                </a:lnTo>
                <a:lnTo>
                  <a:pt x="20123" y="1941"/>
                </a:lnTo>
                <a:lnTo>
                  <a:pt x="20134" y="1953"/>
                </a:lnTo>
                <a:lnTo>
                  <a:pt x="22670" y="1953"/>
                </a:lnTo>
                <a:lnTo>
                  <a:pt x="22670" y="4489"/>
                </a:lnTo>
                <a:lnTo>
                  <a:pt x="22682" y="4501"/>
                </a:lnTo>
                <a:lnTo>
                  <a:pt x="24444" y="6275"/>
                </a:lnTo>
                <a:close/>
                <a:moveTo>
                  <a:pt x="22516" y="4573"/>
                </a:moveTo>
                <a:lnTo>
                  <a:pt x="24218" y="6275"/>
                </a:lnTo>
                <a:lnTo>
                  <a:pt x="22516" y="7966"/>
                </a:lnTo>
                <a:lnTo>
                  <a:pt x="22504" y="7990"/>
                </a:lnTo>
                <a:lnTo>
                  <a:pt x="22504" y="10419"/>
                </a:lnTo>
                <a:lnTo>
                  <a:pt x="20075" y="10419"/>
                </a:lnTo>
                <a:lnTo>
                  <a:pt x="20051" y="10431"/>
                </a:lnTo>
                <a:lnTo>
                  <a:pt x="18360" y="12133"/>
                </a:lnTo>
                <a:lnTo>
                  <a:pt x="16658" y="10431"/>
                </a:lnTo>
                <a:lnTo>
                  <a:pt x="16646" y="10407"/>
                </a:lnTo>
                <a:lnTo>
                  <a:pt x="14217" y="10407"/>
                </a:lnTo>
                <a:lnTo>
                  <a:pt x="14217" y="7978"/>
                </a:lnTo>
                <a:lnTo>
                  <a:pt x="14193" y="7966"/>
                </a:lnTo>
                <a:lnTo>
                  <a:pt x="12491" y="6275"/>
                </a:lnTo>
                <a:lnTo>
                  <a:pt x="14193" y="4573"/>
                </a:lnTo>
                <a:lnTo>
                  <a:pt x="14205" y="4549"/>
                </a:lnTo>
                <a:lnTo>
                  <a:pt x="14205" y="2120"/>
                </a:lnTo>
                <a:lnTo>
                  <a:pt x="16634" y="2120"/>
                </a:lnTo>
                <a:lnTo>
                  <a:pt x="16646" y="2096"/>
                </a:lnTo>
                <a:lnTo>
                  <a:pt x="18348" y="406"/>
                </a:lnTo>
                <a:lnTo>
                  <a:pt x="20051" y="2108"/>
                </a:lnTo>
                <a:lnTo>
                  <a:pt x="20075" y="2120"/>
                </a:lnTo>
                <a:lnTo>
                  <a:pt x="22504" y="2120"/>
                </a:lnTo>
                <a:lnTo>
                  <a:pt x="22504" y="4549"/>
                </a:lnTo>
                <a:close/>
                <a:moveTo>
                  <a:pt x="35041" y="8037"/>
                </a:moveTo>
                <a:lnTo>
                  <a:pt x="35029" y="8049"/>
                </a:lnTo>
                <a:lnTo>
                  <a:pt x="35029" y="10585"/>
                </a:lnTo>
                <a:lnTo>
                  <a:pt x="32493" y="10585"/>
                </a:lnTo>
                <a:lnTo>
                  <a:pt x="32481" y="10597"/>
                </a:lnTo>
                <a:lnTo>
                  <a:pt x="30707" y="12371"/>
                </a:lnTo>
                <a:lnTo>
                  <a:pt x="28945" y="10585"/>
                </a:lnTo>
                <a:lnTo>
                  <a:pt x="28933" y="10573"/>
                </a:lnTo>
                <a:lnTo>
                  <a:pt x="26397" y="10573"/>
                </a:lnTo>
                <a:lnTo>
                  <a:pt x="26397" y="8061"/>
                </a:lnTo>
                <a:lnTo>
                  <a:pt x="26385" y="8037"/>
                </a:lnTo>
                <a:lnTo>
                  <a:pt x="24623" y="6275"/>
                </a:lnTo>
                <a:lnTo>
                  <a:pt x="26385" y="4501"/>
                </a:lnTo>
                <a:lnTo>
                  <a:pt x="26409" y="4489"/>
                </a:lnTo>
                <a:lnTo>
                  <a:pt x="26409" y="1953"/>
                </a:lnTo>
                <a:lnTo>
                  <a:pt x="28933" y="1953"/>
                </a:lnTo>
                <a:lnTo>
                  <a:pt x="28957" y="1941"/>
                </a:lnTo>
                <a:lnTo>
                  <a:pt x="30719" y="167"/>
                </a:lnTo>
                <a:lnTo>
                  <a:pt x="32481" y="1941"/>
                </a:lnTo>
                <a:lnTo>
                  <a:pt x="32505" y="1953"/>
                </a:lnTo>
                <a:lnTo>
                  <a:pt x="35029" y="1953"/>
                </a:lnTo>
                <a:lnTo>
                  <a:pt x="35029" y="4489"/>
                </a:lnTo>
                <a:lnTo>
                  <a:pt x="35053" y="4501"/>
                </a:lnTo>
                <a:lnTo>
                  <a:pt x="36696" y="6156"/>
                </a:lnTo>
                <a:lnTo>
                  <a:pt x="36672" y="6192"/>
                </a:lnTo>
                <a:lnTo>
                  <a:pt x="34982" y="4501"/>
                </a:lnTo>
                <a:lnTo>
                  <a:pt x="34982" y="2001"/>
                </a:lnTo>
                <a:lnTo>
                  <a:pt x="32493" y="2001"/>
                </a:lnTo>
                <a:lnTo>
                  <a:pt x="30767" y="275"/>
                </a:lnTo>
                <a:lnTo>
                  <a:pt x="30719" y="239"/>
                </a:lnTo>
                <a:lnTo>
                  <a:pt x="30683" y="275"/>
                </a:lnTo>
                <a:lnTo>
                  <a:pt x="28957" y="2001"/>
                </a:lnTo>
                <a:lnTo>
                  <a:pt x="26457" y="2001"/>
                </a:lnTo>
                <a:lnTo>
                  <a:pt x="26457" y="4501"/>
                </a:lnTo>
                <a:lnTo>
                  <a:pt x="24742" y="6216"/>
                </a:lnTo>
                <a:lnTo>
                  <a:pt x="24695" y="6263"/>
                </a:lnTo>
                <a:lnTo>
                  <a:pt x="24742" y="6299"/>
                </a:lnTo>
                <a:lnTo>
                  <a:pt x="26457" y="8026"/>
                </a:lnTo>
                <a:lnTo>
                  <a:pt x="26457" y="10526"/>
                </a:lnTo>
                <a:lnTo>
                  <a:pt x="28957" y="10526"/>
                </a:lnTo>
                <a:lnTo>
                  <a:pt x="30683" y="12252"/>
                </a:lnTo>
                <a:lnTo>
                  <a:pt x="30719" y="12288"/>
                </a:lnTo>
                <a:lnTo>
                  <a:pt x="30767" y="12252"/>
                </a:lnTo>
                <a:lnTo>
                  <a:pt x="32493" y="10526"/>
                </a:lnTo>
                <a:lnTo>
                  <a:pt x="34982" y="10526"/>
                </a:lnTo>
                <a:lnTo>
                  <a:pt x="34982" y="8026"/>
                </a:lnTo>
                <a:lnTo>
                  <a:pt x="36672" y="6347"/>
                </a:lnTo>
                <a:lnTo>
                  <a:pt x="36696" y="6382"/>
                </a:lnTo>
                <a:close/>
                <a:moveTo>
                  <a:pt x="26564" y="7966"/>
                </a:moveTo>
                <a:lnTo>
                  <a:pt x="24849" y="6275"/>
                </a:lnTo>
                <a:lnTo>
                  <a:pt x="26552" y="4573"/>
                </a:lnTo>
                <a:lnTo>
                  <a:pt x="26576" y="4549"/>
                </a:lnTo>
                <a:lnTo>
                  <a:pt x="26576" y="2120"/>
                </a:lnTo>
                <a:lnTo>
                  <a:pt x="29005" y="2120"/>
                </a:lnTo>
                <a:lnTo>
                  <a:pt x="29016" y="2096"/>
                </a:lnTo>
                <a:lnTo>
                  <a:pt x="30719" y="406"/>
                </a:lnTo>
                <a:lnTo>
                  <a:pt x="32422" y="2108"/>
                </a:lnTo>
                <a:lnTo>
                  <a:pt x="32434" y="2120"/>
                </a:lnTo>
                <a:lnTo>
                  <a:pt x="34862" y="2120"/>
                </a:lnTo>
                <a:lnTo>
                  <a:pt x="34862" y="4549"/>
                </a:lnTo>
                <a:lnTo>
                  <a:pt x="34874" y="4561"/>
                </a:lnTo>
                <a:lnTo>
                  <a:pt x="36577" y="6275"/>
                </a:lnTo>
                <a:lnTo>
                  <a:pt x="34874" y="7966"/>
                </a:lnTo>
                <a:lnTo>
                  <a:pt x="34862" y="7990"/>
                </a:lnTo>
                <a:lnTo>
                  <a:pt x="34862" y="10419"/>
                </a:lnTo>
                <a:lnTo>
                  <a:pt x="32434" y="10419"/>
                </a:lnTo>
                <a:lnTo>
                  <a:pt x="32422" y="10431"/>
                </a:lnTo>
                <a:lnTo>
                  <a:pt x="30719" y="12133"/>
                </a:lnTo>
                <a:lnTo>
                  <a:pt x="29016" y="10431"/>
                </a:lnTo>
                <a:lnTo>
                  <a:pt x="28993" y="10407"/>
                </a:lnTo>
                <a:lnTo>
                  <a:pt x="26564" y="10407"/>
                </a:lnTo>
                <a:lnTo>
                  <a:pt x="26564" y="7978"/>
                </a:lnTo>
                <a:close/>
                <a:moveTo>
                  <a:pt x="47185" y="8037"/>
                </a:moveTo>
                <a:lnTo>
                  <a:pt x="47162" y="8049"/>
                </a:lnTo>
                <a:lnTo>
                  <a:pt x="47162" y="10585"/>
                </a:lnTo>
                <a:lnTo>
                  <a:pt x="44637" y="10585"/>
                </a:lnTo>
                <a:lnTo>
                  <a:pt x="44614" y="10597"/>
                </a:lnTo>
                <a:lnTo>
                  <a:pt x="42852" y="12359"/>
                </a:lnTo>
                <a:lnTo>
                  <a:pt x="41078" y="10585"/>
                </a:lnTo>
                <a:lnTo>
                  <a:pt x="41066" y="10573"/>
                </a:lnTo>
                <a:lnTo>
                  <a:pt x="38530" y="10573"/>
                </a:lnTo>
                <a:lnTo>
                  <a:pt x="38530" y="8061"/>
                </a:lnTo>
                <a:lnTo>
                  <a:pt x="38518" y="8037"/>
                </a:lnTo>
                <a:lnTo>
                  <a:pt x="36863" y="6382"/>
                </a:lnTo>
                <a:lnTo>
                  <a:pt x="36898" y="6359"/>
                </a:lnTo>
                <a:lnTo>
                  <a:pt x="38577" y="8037"/>
                </a:lnTo>
                <a:lnTo>
                  <a:pt x="38577" y="10526"/>
                </a:lnTo>
                <a:lnTo>
                  <a:pt x="41078" y="10526"/>
                </a:lnTo>
                <a:lnTo>
                  <a:pt x="42804" y="12252"/>
                </a:lnTo>
                <a:lnTo>
                  <a:pt x="42840" y="12288"/>
                </a:lnTo>
                <a:lnTo>
                  <a:pt x="42887" y="12252"/>
                </a:lnTo>
                <a:lnTo>
                  <a:pt x="44614" y="10526"/>
                </a:lnTo>
                <a:lnTo>
                  <a:pt x="47102" y="10526"/>
                </a:lnTo>
                <a:lnTo>
                  <a:pt x="47102" y="8026"/>
                </a:lnTo>
                <a:lnTo>
                  <a:pt x="48828" y="6299"/>
                </a:lnTo>
                <a:lnTo>
                  <a:pt x="48828" y="6299"/>
                </a:lnTo>
                <a:lnTo>
                  <a:pt x="48840" y="6311"/>
                </a:lnTo>
                <a:lnTo>
                  <a:pt x="48864" y="6335"/>
                </a:lnTo>
                <a:close/>
                <a:moveTo>
                  <a:pt x="59413" y="8037"/>
                </a:moveTo>
                <a:lnTo>
                  <a:pt x="59389" y="8049"/>
                </a:lnTo>
                <a:lnTo>
                  <a:pt x="59389" y="10585"/>
                </a:lnTo>
                <a:lnTo>
                  <a:pt x="56865" y="10585"/>
                </a:lnTo>
                <a:lnTo>
                  <a:pt x="56841" y="10597"/>
                </a:lnTo>
                <a:lnTo>
                  <a:pt x="55079" y="12371"/>
                </a:lnTo>
                <a:lnTo>
                  <a:pt x="53305" y="10585"/>
                </a:lnTo>
                <a:lnTo>
                  <a:pt x="53293" y="10573"/>
                </a:lnTo>
                <a:lnTo>
                  <a:pt x="50757" y="10573"/>
                </a:lnTo>
                <a:lnTo>
                  <a:pt x="50757" y="8061"/>
                </a:lnTo>
                <a:lnTo>
                  <a:pt x="50745" y="8037"/>
                </a:lnTo>
                <a:lnTo>
                  <a:pt x="49043" y="6335"/>
                </a:lnTo>
                <a:lnTo>
                  <a:pt x="49067" y="6311"/>
                </a:lnTo>
                <a:lnTo>
                  <a:pt x="49079" y="6299"/>
                </a:lnTo>
                <a:lnTo>
                  <a:pt x="49079" y="6311"/>
                </a:lnTo>
                <a:lnTo>
                  <a:pt x="50805" y="8037"/>
                </a:lnTo>
                <a:lnTo>
                  <a:pt x="50805" y="10526"/>
                </a:lnTo>
                <a:lnTo>
                  <a:pt x="53305" y="10526"/>
                </a:lnTo>
                <a:lnTo>
                  <a:pt x="55032" y="12252"/>
                </a:lnTo>
                <a:lnTo>
                  <a:pt x="55067" y="12288"/>
                </a:lnTo>
                <a:lnTo>
                  <a:pt x="55115" y="12252"/>
                </a:lnTo>
                <a:lnTo>
                  <a:pt x="56841" y="10526"/>
                </a:lnTo>
                <a:lnTo>
                  <a:pt x="59342" y="10526"/>
                </a:lnTo>
                <a:lnTo>
                  <a:pt x="59342" y="8026"/>
                </a:lnTo>
                <a:lnTo>
                  <a:pt x="61020" y="6347"/>
                </a:lnTo>
                <a:lnTo>
                  <a:pt x="61056" y="6382"/>
                </a:lnTo>
                <a:close/>
                <a:moveTo>
                  <a:pt x="71534" y="8037"/>
                </a:moveTo>
                <a:lnTo>
                  <a:pt x="71522" y="8049"/>
                </a:lnTo>
                <a:lnTo>
                  <a:pt x="71522" y="10585"/>
                </a:lnTo>
                <a:lnTo>
                  <a:pt x="68986" y="10585"/>
                </a:lnTo>
                <a:lnTo>
                  <a:pt x="68974" y="10597"/>
                </a:lnTo>
                <a:lnTo>
                  <a:pt x="67212" y="12371"/>
                </a:lnTo>
                <a:lnTo>
                  <a:pt x="65438" y="10585"/>
                </a:lnTo>
                <a:lnTo>
                  <a:pt x="65414" y="10573"/>
                </a:lnTo>
                <a:lnTo>
                  <a:pt x="62890" y="10573"/>
                </a:lnTo>
                <a:lnTo>
                  <a:pt x="62890" y="8061"/>
                </a:lnTo>
                <a:lnTo>
                  <a:pt x="62866" y="8037"/>
                </a:lnTo>
                <a:lnTo>
                  <a:pt x="61223" y="6382"/>
                </a:lnTo>
                <a:lnTo>
                  <a:pt x="61259" y="6359"/>
                </a:lnTo>
                <a:lnTo>
                  <a:pt x="62949" y="8026"/>
                </a:lnTo>
                <a:lnTo>
                  <a:pt x="62949" y="10526"/>
                </a:lnTo>
                <a:lnTo>
                  <a:pt x="65438" y="10526"/>
                </a:lnTo>
                <a:lnTo>
                  <a:pt x="67164" y="12252"/>
                </a:lnTo>
                <a:lnTo>
                  <a:pt x="67212" y="12288"/>
                </a:lnTo>
                <a:lnTo>
                  <a:pt x="67247" y="12252"/>
                </a:lnTo>
                <a:lnTo>
                  <a:pt x="68974" y="10526"/>
                </a:lnTo>
                <a:lnTo>
                  <a:pt x="71462" y="10526"/>
                </a:lnTo>
                <a:lnTo>
                  <a:pt x="71462" y="8026"/>
                </a:lnTo>
                <a:lnTo>
                  <a:pt x="73189" y="6299"/>
                </a:lnTo>
                <a:lnTo>
                  <a:pt x="73236" y="6263"/>
                </a:lnTo>
                <a:lnTo>
                  <a:pt x="73189" y="6228"/>
                </a:lnTo>
                <a:lnTo>
                  <a:pt x="71462" y="4501"/>
                </a:lnTo>
                <a:lnTo>
                  <a:pt x="71462" y="2001"/>
                </a:lnTo>
                <a:lnTo>
                  <a:pt x="68974" y="2001"/>
                </a:lnTo>
                <a:lnTo>
                  <a:pt x="67247" y="275"/>
                </a:lnTo>
                <a:lnTo>
                  <a:pt x="67212" y="239"/>
                </a:lnTo>
                <a:lnTo>
                  <a:pt x="67164" y="275"/>
                </a:lnTo>
                <a:lnTo>
                  <a:pt x="65438" y="2001"/>
                </a:lnTo>
                <a:lnTo>
                  <a:pt x="62949" y="2001"/>
                </a:lnTo>
                <a:lnTo>
                  <a:pt x="62949" y="4501"/>
                </a:lnTo>
                <a:lnTo>
                  <a:pt x="61259" y="6180"/>
                </a:lnTo>
                <a:lnTo>
                  <a:pt x="61223" y="6144"/>
                </a:lnTo>
                <a:lnTo>
                  <a:pt x="62878" y="4501"/>
                </a:lnTo>
                <a:lnTo>
                  <a:pt x="62890" y="4477"/>
                </a:lnTo>
                <a:lnTo>
                  <a:pt x="62890" y="1953"/>
                </a:lnTo>
                <a:lnTo>
                  <a:pt x="65426" y="1953"/>
                </a:lnTo>
                <a:lnTo>
                  <a:pt x="65438" y="1941"/>
                </a:lnTo>
                <a:lnTo>
                  <a:pt x="67200" y="167"/>
                </a:lnTo>
                <a:lnTo>
                  <a:pt x="68974" y="1941"/>
                </a:lnTo>
                <a:lnTo>
                  <a:pt x="68986" y="1953"/>
                </a:lnTo>
                <a:lnTo>
                  <a:pt x="71522" y="1953"/>
                </a:lnTo>
                <a:lnTo>
                  <a:pt x="71522" y="4489"/>
                </a:lnTo>
                <a:lnTo>
                  <a:pt x="71534" y="4501"/>
                </a:lnTo>
                <a:lnTo>
                  <a:pt x="73296" y="6275"/>
                </a:lnTo>
                <a:close/>
                <a:moveTo>
                  <a:pt x="71367" y="4573"/>
                </a:moveTo>
                <a:lnTo>
                  <a:pt x="73070" y="6275"/>
                </a:lnTo>
                <a:lnTo>
                  <a:pt x="71367" y="7966"/>
                </a:lnTo>
                <a:lnTo>
                  <a:pt x="71343" y="7990"/>
                </a:lnTo>
                <a:lnTo>
                  <a:pt x="71343" y="10419"/>
                </a:lnTo>
                <a:lnTo>
                  <a:pt x="68914" y="10419"/>
                </a:lnTo>
                <a:lnTo>
                  <a:pt x="68902" y="10431"/>
                </a:lnTo>
                <a:lnTo>
                  <a:pt x="67200" y="12133"/>
                </a:lnTo>
                <a:lnTo>
                  <a:pt x="65509" y="10431"/>
                </a:lnTo>
                <a:lnTo>
                  <a:pt x="65485" y="10419"/>
                </a:lnTo>
                <a:lnTo>
                  <a:pt x="63056" y="10419"/>
                </a:lnTo>
                <a:lnTo>
                  <a:pt x="63056" y="7978"/>
                </a:lnTo>
                <a:lnTo>
                  <a:pt x="63045" y="7966"/>
                </a:lnTo>
                <a:lnTo>
                  <a:pt x="61342" y="6275"/>
                </a:lnTo>
                <a:lnTo>
                  <a:pt x="63045" y="4573"/>
                </a:lnTo>
                <a:lnTo>
                  <a:pt x="63056" y="4549"/>
                </a:lnTo>
                <a:lnTo>
                  <a:pt x="63056" y="2120"/>
                </a:lnTo>
                <a:lnTo>
                  <a:pt x="65485" y="2120"/>
                </a:lnTo>
                <a:lnTo>
                  <a:pt x="65509" y="2096"/>
                </a:lnTo>
                <a:lnTo>
                  <a:pt x="67200" y="406"/>
                </a:lnTo>
                <a:lnTo>
                  <a:pt x="68902" y="2108"/>
                </a:lnTo>
                <a:lnTo>
                  <a:pt x="68926" y="2120"/>
                </a:lnTo>
                <a:lnTo>
                  <a:pt x="71343" y="2120"/>
                </a:lnTo>
                <a:lnTo>
                  <a:pt x="71343" y="4549"/>
                </a:lnTo>
                <a:close/>
                <a:moveTo>
                  <a:pt x="83904" y="8037"/>
                </a:moveTo>
                <a:lnTo>
                  <a:pt x="83880" y="8049"/>
                </a:lnTo>
                <a:lnTo>
                  <a:pt x="83880" y="10585"/>
                </a:lnTo>
                <a:lnTo>
                  <a:pt x="81356" y="10585"/>
                </a:lnTo>
                <a:lnTo>
                  <a:pt x="81333" y="10597"/>
                </a:lnTo>
                <a:lnTo>
                  <a:pt x="79570" y="12371"/>
                </a:lnTo>
                <a:lnTo>
                  <a:pt x="77796" y="10585"/>
                </a:lnTo>
                <a:lnTo>
                  <a:pt x="77784" y="10573"/>
                </a:lnTo>
                <a:lnTo>
                  <a:pt x="75248" y="10573"/>
                </a:lnTo>
                <a:lnTo>
                  <a:pt x="75248" y="8061"/>
                </a:lnTo>
                <a:lnTo>
                  <a:pt x="75237" y="8037"/>
                </a:lnTo>
                <a:lnTo>
                  <a:pt x="73474" y="6275"/>
                </a:lnTo>
                <a:lnTo>
                  <a:pt x="75237" y="4501"/>
                </a:lnTo>
                <a:lnTo>
                  <a:pt x="75260" y="4489"/>
                </a:lnTo>
                <a:lnTo>
                  <a:pt x="75260" y="1953"/>
                </a:lnTo>
                <a:lnTo>
                  <a:pt x="77784" y="1953"/>
                </a:lnTo>
                <a:lnTo>
                  <a:pt x="77808" y="1941"/>
                </a:lnTo>
                <a:lnTo>
                  <a:pt x="79570" y="167"/>
                </a:lnTo>
                <a:lnTo>
                  <a:pt x="81333" y="1941"/>
                </a:lnTo>
                <a:lnTo>
                  <a:pt x="81356" y="1953"/>
                </a:lnTo>
                <a:lnTo>
                  <a:pt x="83880" y="1953"/>
                </a:lnTo>
                <a:lnTo>
                  <a:pt x="83880" y="4489"/>
                </a:lnTo>
                <a:lnTo>
                  <a:pt x="83904" y="4501"/>
                </a:lnTo>
                <a:lnTo>
                  <a:pt x="85547" y="6156"/>
                </a:lnTo>
                <a:lnTo>
                  <a:pt x="85512" y="6192"/>
                </a:lnTo>
                <a:lnTo>
                  <a:pt x="83833" y="4501"/>
                </a:lnTo>
                <a:lnTo>
                  <a:pt x="83833" y="2001"/>
                </a:lnTo>
                <a:lnTo>
                  <a:pt x="81344" y="2001"/>
                </a:lnTo>
                <a:lnTo>
                  <a:pt x="79618" y="275"/>
                </a:lnTo>
                <a:lnTo>
                  <a:pt x="79570" y="239"/>
                </a:lnTo>
                <a:lnTo>
                  <a:pt x="79535" y="275"/>
                </a:lnTo>
                <a:lnTo>
                  <a:pt x="77808" y="2001"/>
                </a:lnTo>
                <a:lnTo>
                  <a:pt x="75308" y="2001"/>
                </a:lnTo>
                <a:lnTo>
                  <a:pt x="75308" y="4501"/>
                </a:lnTo>
                <a:lnTo>
                  <a:pt x="73582" y="6216"/>
                </a:lnTo>
                <a:lnTo>
                  <a:pt x="73546" y="6263"/>
                </a:lnTo>
                <a:lnTo>
                  <a:pt x="73582" y="6299"/>
                </a:lnTo>
                <a:lnTo>
                  <a:pt x="75308" y="8026"/>
                </a:lnTo>
                <a:lnTo>
                  <a:pt x="75308" y="10526"/>
                </a:lnTo>
                <a:lnTo>
                  <a:pt x="77808" y="10526"/>
                </a:lnTo>
                <a:lnTo>
                  <a:pt x="79535" y="12252"/>
                </a:lnTo>
                <a:lnTo>
                  <a:pt x="79570" y="12288"/>
                </a:lnTo>
                <a:lnTo>
                  <a:pt x="79618" y="12252"/>
                </a:lnTo>
                <a:lnTo>
                  <a:pt x="81333" y="10526"/>
                </a:lnTo>
                <a:lnTo>
                  <a:pt x="83833" y="10526"/>
                </a:lnTo>
                <a:lnTo>
                  <a:pt x="83833" y="8026"/>
                </a:lnTo>
                <a:lnTo>
                  <a:pt x="85512" y="6347"/>
                </a:lnTo>
                <a:lnTo>
                  <a:pt x="85547" y="6382"/>
                </a:lnTo>
                <a:close/>
                <a:moveTo>
                  <a:pt x="85666" y="6275"/>
                </a:moveTo>
                <a:lnTo>
                  <a:pt x="85631" y="6299"/>
                </a:lnTo>
                <a:lnTo>
                  <a:pt x="85607" y="6275"/>
                </a:lnTo>
                <a:lnTo>
                  <a:pt x="85631" y="6240"/>
                </a:lnTo>
                <a:close/>
                <a:moveTo>
                  <a:pt x="75403" y="7966"/>
                </a:moveTo>
                <a:lnTo>
                  <a:pt x="73701" y="6275"/>
                </a:lnTo>
                <a:lnTo>
                  <a:pt x="75403" y="4573"/>
                </a:lnTo>
                <a:lnTo>
                  <a:pt x="75427" y="4549"/>
                </a:lnTo>
                <a:lnTo>
                  <a:pt x="75427" y="2120"/>
                </a:lnTo>
                <a:lnTo>
                  <a:pt x="77856" y="2120"/>
                </a:lnTo>
                <a:lnTo>
                  <a:pt x="77868" y="2096"/>
                </a:lnTo>
                <a:lnTo>
                  <a:pt x="79570" y="406"/>
                </a:lnTo>
                <a:lnTo>
                  <a:pt x="81261" y="2108"/>
                </a:lnTo>
                <a:lnTo>
                  <a:pt x="81285" y="2120"/>
                </a:lnTo>
                <a:lnTo>
                  <a:pt x="83714" y="2120"/>
                </a:lnTo>
                <a:lnTo>
                  <a:pt x="83714" y="4549"/>
                </a:lnTo>
                <a:lnTo>
                  <a:pt x="83726" y="4561"/>
                </a:lnTo>
                <a:lnTo>
                  <a:pt x="85428" y="6275"/>
                </a:lnTo>
                <a:lnTo>
                  <a:pt x="83726" y="7966"/>
                </a:lnTo>
                <a:lnTo>
                  <a:pt x="83714" y="7990"/>
                </a:lnTo>
                <a:lnTo>
                  <a:pt x="83714" y="10419"/>
                </a:lnTo>
                <a:lnTo>
                  <a:pt x="81285" y="10419"/>
                </a:lnTo>
                <a:lnTo>
                  <a:pt x="81261" y="10431"/>
                </a:lnTo>
                <a:lnTo>
                  <a:pt x="79570" y="12133"/>
                </a:lnTo>
                <a:lnTo>
                  <a:pt x="77868" y="10431"/>
                </a:lnTo>
                <a:lnTo>
                  <a:pt x="77856" y="10419"/>
                </a:lnTo>
                <a:lnTo>
                  <a:pt x="75427" y="10419"/>
                </a:lnTo>
                <a:lnTo>
                  <a:pt x="75427" y="7978"/>
                </a:lnTo>
                <a:close/>
                <a:moveTo>
                  <a:pt x="96025" y="8037"/>
                </a:moveTo>
                <a:lnTo>
                  <a:pt x="96001" y="8049"/>
                </a:lnTo>
                <a:lnTo>
                  <a:pt x="96001" y="10585"/>
                </a:lnTo>
                <a:lnTo>
                  <a:pt x="93477" y="10585"/>
                </a:lnTo>
                <a:lnTo>
                  <a:pt x="93453" y="10597"/>
                </a:lnTo>
                <a:lnTo>
                  <a:pt x="91691" y="12371"/>
                </a:lnTo>
                <a:lnTo>
                  <a:pt x="89929" y="10585"/>
                </a:lnTo>
                <a:lnTo>
                  <a:pt x="89917" y="10573"/>
                </a:lnTo>
                <a:lnTo>
                  <a:pt x="87381" y="10573"/>
                </a:lnTo>
                <a:lnTo>
                  <a:pt x="87381" y="8061"/>
                </a:lnTo>
                <a:lnTo>
                  <a:pt x="87369" y="8037"/>
                </a:lnTo>
                <a:lnTo>
                  <a:pt x="85714" y="6382"/>
                </a:lnTo>
                <a:lnTo>
                  <a:pt x="85750" y="6347"/>
                </a:lnTo>
                <a:lnTo>
                  <a:pt x="87429" y="8026"/>
                </a:lnTo>
                <a:lnTo>
                  <a:pt x="87429" y="10526"/>
                </a:lnTo>
                <a:lnTo>
                  <a:pt x="89929" y="10526"/>
                </a:lnTo>
                <a:lnTo>
                  <a:pt x="91655" y="12252"/>
                </a:lnTo>
                <a:lnTo>
                  <a:pt x="91691" y="12288"/>
                </a:lnTo>
                <a:lnTo>
                  <a:pt x="91739" y="12252"/>
                </a:lnTo>
                <a:lnTo>
                  <a:pt x="93453" y="10526"/>
                </a:lnTo>
                <a:lnTo>
                  <a:pt x="95953" y="10526"/>
                </a:lnTo>
                <a:lnTo>
                  <a:pt x="95953" y="8026"/>
                </a:lnTo>
                <a:lnTo>
                  <a:pt x="97680" y="6299"/>
                </a:lnTo>
                <a:lnTo>
                  <a:pt x="97716" y="6263"/>
                </a:lnTo>
                <a:lnTo>
                  <a:pt x="97680" y="6228"/>
                </a:lnTo>
                <a:lnTo>
                  <a:pt x="95953" y="4501"/>
                </a:lnTo>
                <a:lnTo>
                  <a:pt x="95953" y="2001"/>
                </a:lnTo>
                <a:lnTo>
                  <a:pt x="93453" y="2001"/>
                </a:lnTo>
                <a:lnTo>
                  <a:pt x="91739" y="275"/>
                </a:lnTo>
                <a:lnTo>
                  <a:pt x="91691" y="239"/>
                </a:lnTo>
                <a:lnTo>
                  <a:pt x="91655" y="275"/>
                </a:lnTo>
                <a:lnTo>
                  <a:pt x="89929" y="2001"/>
                </a:lnTo>
                <a:lnTo>
                  <a:pt x="87429" y="2001"/>
                </a:lnTo>
                <a:lnTo>
                  <a:pt x="87429" y="4501"/>
                </a:lnTo>
                <a:lnTo>
                  <a:pt x="85750" y="6180"/>
                </a:lnTo>
                <a:lnTo>
                  <a:pt x="85714" y="6144"/>
                </a:lnTo>
                <a:lnTo>
                  <a:pt x="87369" y="4501"/>
                </a:lnTo>
                <a:lnTo>
                  <a:pt x="87381" y="4477"/>
                </a:lnTo>
                <a:lnTo>
                  <a:pt x="87381" y="1953"/>
                </a:lnTo>
                <a:lnTo>
                  <a:pt x="89917" y="1953"/>
                </a:lnTo>
                <a:lnTo>
                  <a:pt x="89929" y="1941"/>
                </a:lnTo>
                <a:lnTo>
                  <a:pt x="91691" y="167"/>
                </a:lnTo>
                <a:lnTo>
                  <a:pt x="93465" y="1941"/>
                </a:lnTo>
                <a:lnTo>
                  <a:pt x="93477" y="1953"/>
                </a:lnTo>
                <a:lnTo>
                  <a:pt x="96013" y="1953"/>
                </a:lnTo>
                <a:lnTo>
                  <a:pt x="96013" y="4489"/>
                </a:lnTo>
                <a:lnTo>
                  <a:pt x="96025" y="4501"/>
                </a:lnTo>
                <a:lnTo>
                  <a:pt x="97787" y="6275"/>
                </a:lnTo>
                <a:close/>
                <a:moveTo>
                  <a:pt x="95858" y="4573"/>
                </a:moveTo>
                <a:lnTo>
                  <a:pt x="97561" y="6275"/>
                </a:lnTo>
                <a:lnTo>
                  <a:pt x="95858" y="7966"/>
                </a:lnTo>
                <a:lnTo>
                  <a:pt x="95846" y="7990"/>
                </a:lnTo>
                <a:lnTo>
                  <a:pt x="95846" y="10419"/>
                </a:lnTo>
                <a:lnTo>
                  <a:pt x="93417" y="10419"/>
                </a:lnTo>
                <a:lnTo>
                  <a:pt x="93394" y="10431"/>
                </a:lnTo>
                <a:lnTo>
                  <a:pt x="91691" y="12133"/>
                </a:lnTo>
                <a:lnTo>
                  <a:pt x="90000" y="10431"/>
                </a:lnTo>
                <a:lnTo>
                  <a:pt x="89976" y="10419"/>
                </a:lnTo>
                <a:lnTo>
                  <a:pt x="87548" y="10419"/>
                </a:lnTo>
                <a:lnTo>
                  <a:pt x="87548" y="7978"/>
                </a:lnTo>
                <a:lnTo>
                  <a:pt x="87536" y="7966"/>
                </a:lnTo>
                <a:lnTo>
                  <a:pt x="85833" y="6275"/>
                </a:lnTo>
                <a:lnTo>
                  <a:pt x="87536" y="4573"/>
                </a:lnTo>
                <a:lnTo>
                  <a:pt x="87548" y="4549"/>
                </a:lnTo>
                <a:lnTo>
                  <a:pt x="87548" y="2120"/>
                </a:lnTo>
                <a:lnTo>
                  <a:pt x="89976" y="2120"/>
                </a:lnTo>
                <a:lnTo>
                  <a:pt x="90000" y="2096"/>
                </a:lnTo>
                <a:lnTo>
                  <a:pt x="91691" y="406"/>
                </a:lnTo>
                <a:lnTo>
                  <a:pt x="93394" y="2108"/>
                </a:lnTo>
                <a:lnTo>
                  <a:pt x="93417" y="2120"/>
                </a:lnTo>
                <a:lnTo>
                  <a:pt x="95846" y="2120"/>
                </a:lnTo>
                <a:lnTo>
                  <a:pt x="95846" y="4549"/>
                </a:ln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7" name="Google Shape;5677;p26"/>
          <p:cNvSpPr/>
          <p:nvPr/>
        </p:nvSpPr>
        <p:spPr>
          <a:xfrm rot="5400000">
            <a:off x="-394844" y="232328"/>
            <a:ext cx="560847" cy="562478"/>
          </a:xfrm>
          <a:custGeom>
            <a:avLst/>
            <a:gdLst/>
            <a:ahLst/>
            <a:cxnLst/>
            <a:rect l="l" t="t" r="r" b="b"/>
            <a:pathLst>
              <a:path w="8252" h="8276" extrusionOk="0">
                <a:moveTo>
                  <a:pt x="0" y="4132"/>
                </a:moveTo>
                <a:cubicBezTo>
                  <a:pt x="334" y="4156"/>
                  <a:pt x="465" y="4466"/>
                  <a:pt x="1001" y="4228"/>
                </a:cubicBezTo>
                <a:lnTo>
                  <a:pt x="1001" y="4228"/>
                </a:lnTo>
                <a:cubicBezTo>
                  <a:pt x="786" y="4335"/>
                  <a:pt x="500" y="4323"/>
                  <a:pt x="465" y="4728"/>
                </a:cubicBezTo>
                <a:cubicBezTo>
                  <a:pt x="691" y="4525"/>
                  <a:pt x="953" y="4644"/>
                  <a:pt x="1131" y="4311"/>
                </a:cubicBezTo>
                <a:lnTo>
                  <a:pt x="1131" y="4311"/>
                </a:lnTo>
                <a:cubicBezTo>
                  <a:pt x="1060" y="4466"/>
                  <a:pt x="822" y="4561"/>
                  <a:pt x="1012" y="4966"/>
                </a:cubicBezTo>
                <a:cubicBezTo>
                  <a:pt x="1036" y="4752"/>
                  <a:pt x="1131" y="4799"/>
                  <a:pt x="1227" y="4656"/>
                </a:cubicBezTo>
                <a:cubicBezTo>
                  <a:pt x="1358" y="4859"/>
                  <a:pt x="1715" y="4894"/>
                  <a:pt x="1786" y="4644"/>
                </a:cubicBezTo>
                <a:cubicBezTo>
                  <a:pt x="1536" y="4740"/>
                  <a:pt x="1465" y="4549"/>
                  <a:pt x="1477" y="4418"/>
                </a:cubicBezTo>
                <a:cubicBezTo>
                  <a:pt x="1477" y="4371"/>
                  <a:pt x="1489" y="4335"/>
                  <a:pt x="1524" y="4299"/>
                </a:cubicBezTo>
                <a:cubicBezTo>
                  <a:pt x="1560" y="4263"/>
                  <a:pt x="1667" y="4216"/>
                  <a:pt x="1727" y="4263"/>
                </a:cubicBezTo>
                <a:cubicBezTo>
                  <a:pt x="1774" y="4299"/>
                  <a:pt x="1751" y="4406"/>
                  <a:pt x="1643" y="4371"/>
                </a:cubicBezTo>
                <a:cubicBezTo>
                  <a:pt x="1715" y="4490"/>
                  <a:pt x="1893" y="4442"/>
                  <a:pt x="1893" y="4311"/>
                </a:cubicBezTo>
                <a:cubicBezTo>
                  <a:pt x="1893" y="4299"/>
                  <a:pt x="1893" y="4287"/>
                  <a:pt x="1893" y="4263"/>
                </a:cubicBezTo>
                <a:lnTo>
                  <a:pt x="1893" y="4263"/>
                </a:lnTo>
                <a:cubicBezTo>
                  <a:pt x="1893" y="4228"/>
                  <a:pt x="1870" y="4192"/>
                  <a:pt x="1834" y="4168"/>
                </a:cubicBezTo>
                <a:cubicBezTo>
                  <a:pt x="2144" y="4109"/>
                  <a:pt x="2453" y="4132"/>
                  <a:pt x="2751" y="4240"/>
                </a:cubicBezTo>
                <a:lnTo>
                  <a:pt x="2751" y="4240"/>
                </a:lnTo>
                <a:cubicBezTo>
                  <a:pt x="1870" y="4037"/>
                  <a:pt x="2155" y="4906"/>
                  <a:pt x="1620" y="4906"/>
                </a:cubicBezTo>
                <a:lnTo>
                  <a:pt x="1620" y="4906"/>
                </a:lnTo>
                <a:cubicBezTo>
                  <a:pt x="1870" y="4978"/>
                  <a:pt x="2024" y="4978"/>
                  <a:pt x="2132" y="4930"/>
                </a:cubicBezTo>
                <a:cubicBezTo>
                  <a:pt x="2417" y="4787"/>
                  <a:pt x="2310" y="4501"/>
                  <a:pt x="2417" y="4406"/>
                </a:cubicBezTo>
                <a:cubicBezTo>
                  <a:pt x="2441" y="4585"/>
                  <a:pt x="2536" y="4621"/>
                  <a:pt x="2679" y="4561"/>
                </a:cubicBezTo>
                <a:cubicBezTo>
                  <a:pt x="2536" y="4454"/>
                  <a:pt x="2644" y="4311"/>
                  <a:pt x="2775" y="4311"/>
                </a:cubicBezTo>
                <a:cubicBezTo>
                  <a:pt x="2989" y="4323"/>
                  <a:pt x="3251" y="4537"/>
                  <a:pt x="3584" y="4311"/>
                </a:cubicBezTo>
                <a:cubicBezTo>
                  <a:pt x="3656" y="4311"/>
                  <a:pt x="3727" y="4287"/>
                  <a:pt x="3787" y="4275"/>
                </a:cubicBezTo>
                <a:cubicBezTo>
                  <a:pt x="3727" y="4299"/>
                  <a:pt x="3668" y="4335"/>
                  <a:pt x="3620" y="4382"/>
                </a:cubicBezTo>
                <a:cubicBezTo>
                  <a:pt x="3203" y="4454"/>
                  <a:pt x="3179" y="4799"/>
                  <a:pt x="3036" y="4942"/>
                </a:cubicBezTo>
                <a:cubicBezTo>
                  <a:pt x="2941" y="5049"/>
                  <a:pt x="2775" y="5025"/>
                  <a:pt x="2786" y="4847"/>
                </a:cubicBezTo>
                <a:cubicBezTo>
                  <a:pt x="2655" y="4894"/>
                  <a:pt x="2608" y="4990"/>
                  <a:pt x="2715" y="5144"/>
                </a:cubicBezTo>
                <a:cubicBezTo>
                  <a:pt x="2572" y="5156"/>
                  <a:pt x="2441" y="4871"/>
                  <a:pt x="2155" y="4978"/>
                </a:cubicBezTo>
                <a:cubicBezTo>
                  <a:pt x="2036" y="5013"/>
                  <a:pt x="1917" y="5121"/>
                  <a:pt x="1798" y="5347"/>
                </a:cubicBezTo>
                <a:cubicBezTo>
                  <a:pt x="1810" y="5335"/>
                  <a:pt x="1822" y="5323"/>
                  <a:pt x="1834" y="5311"/>
                </a:cubicBezTo>
                <a:cubicBezTo>
                  <a:pt x="1822" y="5323"/>
                  <a:pt x="1810" y="5335"/>
                  <a:pt x="1798" y="5347"/>
                </a:cubicBezTo>
                <a:cubicBezTo>
                  <a:pt x="2179" y="4978"/>
                  <a:pt x="2596" y="5799"/>
                  <a:pt x="3072" y="5025"/>
                </a:cubicBezTo>
                <a:lnTo>
                  <a:pt x="3072" y="5025"/>
                </a:lnTo>
                <a:cubicBezTo>
                  <a:pt x="2941" y="5299"/>
                  <a:pt x="2727" y="5549"/>
                  <a:pt x="2477" y="5716"/>
                </a:cubicBezTo>
                <a:cubicBezTo>
                  <a:pt x="2477" y="5680"/>
                  <a:pt x="2477" y="5644"/>
                  <a:pt x="2453" y="5621"/>
                </a:cubicBezTo>
                <a:lnTo>
                  <a:pt x="2453" y="5609"/>
                </a:lnTo>
                <a:lnTo>
                  <a:pt x="2429" y="5573"/>
                </a:lnTo>
                <a:cubicBezTo>
                  <a:pt x="2334" y="5478"/>
                  <a:pt x="2167" y="5573"/>
                  <a:pt x="2203" y="5716"/>
                </a:cubicBezTo>
                <a:cubicBezTo>
                  <a:pt x="2263" y="5609"/>
                  <a:pt x="2358" y="5668"/>
                  <a:pt x="2346" y="5740"/>
                </a:cubicBezTo>
                <a:cubicBezTo>
                  <a:pt x="2322" y="5799"/>
                  <a:pt x="2227" y="5847"/>
                  <a:pt x="2167" y="5847"/>
                </a:cubicBezTo>
                <a:cubicBezTo>
                  <a:pt x="2120" y="5847"/>
                  <a:pt x="2084" y="5835"/>
                  <a:pt x="2048" y="5799"/>
                </a:cubicBezTo>
                <a:cubicBezTo>
                  <a:pt x="1953" y="5716"/>
                  <a:pt x="1870" y="5525"/>
                  <a:pt x="2108" y="5430"/>
                </a:cubicBezTo>
                <a:cubicBezTo>
                  <a:pt x="1882" y="5299"/>
                  <a:pt x="1667" y="5573"/>
                  <a:pt x="1715" y="5799"/>
                </a:cubicBezTo>
                <a:cubicBezTo>
                  <a:pt x="1536" y="5764"/>
                  <a:pt x="1512" y="5883"/>
                  <a:pt x="1346" y="5728"/>
                </a:cubicBezTo>
                <a:cubicBezTo>
                  <a:pt x="1489" y="6168"/>
                  <a:pt x="1727" y="6049"/>
                  <a:pt x="1893" y="6121"/>
                </a:cubicBezTo>
                <a:lnTo>
                  <a:pt x="1893" y="6121"/>
                </a:lnTo>
                <a:cubicBezTo>
                  <a:pt x="1524" y="6014"/>
                  <a:pt x="1417" y="6287"/>
                  <a:pt x="1120" y="6299"/>
                </a:cubicBezTo>
                <a:cubicBezTo>
                  <a:pt x="1429" y="6561"/>
                  <a:pt x="1632" y="6347"/>
                  <a:pt x="1858" y="6264"/>
                </a:cubicBezTo>
                <a:lnTo>
                  <a:pt x="1858" y="6264"/>
                </a:lnTo>
                <a:cubicBezTo>
                  <a:pt x="1310" y="6490"/>
                  <a:pt x="1429" y="6787"/>
                  <a:pt x="1215" y="7049"/>
                </a:cubicBezTo>
                <a:cubicBezTo>
                  <a:pt x="1477" y="6835"/>
                  <a:pt x="1786" y="6954"/>
                  <a:pt x="2001" y="6418"/>
                </a:cubicBezTo>
                <a:lnTo>
                  <a:pt x="2001" y="6418"/>
                </a:lnTo>
                <a:cubicBezTo>
                  <a:pt x="1917" y="6633"/>
                  <a:pt x="1703" y="6835"/>
                  <a:pt x="1965" y="7145"/>
                </a:cubicBezTo>
                <a:cubicBezTo>
                  <a:pt x="1977" y="6847"/>
                  <a:pt x="2251" y="6740"/>
                  <a:pt x="2144" y="6383"/>
                </a:cubicBezTo>
                <a:lnTo>
                  <a:pt x="2144" y="6383"/>
                </a:lnTo>
                <a:cubicBezTo>
                  <a:pt x="2215" y="6537"/>
                  <a:pt x="2096" y="6776"/>
                  <a:pt x="2536" y="6930"/>
                </a:cubicBezTo>
                <a:cubicBezTo>
                  <a:pt x="2382" y="6764"/>
                  <a:pt x="2501" y="6728"/>
                  <a:pt x="2465" y="6561"/>
                </a:cubicBezTo>
                <a:cubicBezTo>
                  <a:pt x="2691" y="6609"/>
                  <a:pt x="2965" y="6383"/>
                  <a:pt x="2846" y="6156"/>
                </a:cubicBezTo>
                <a:cubicBezTo>
                  <a:pt x="2798" y="6335"/>
                  <a:pt x="2560" y="6371"/>
                  <a:pt x="2465" y="6216"/>
                </a:cubicBezTo>
                <a:cubicBezTo>
                  <a:pt x="2429" y="6180"/>
                  <a:pt x="2417" y="6145"/>
                  <a:pt x="2417" y="6097"/>
                </a:cubicBezTo>
                <a:cubicBezTo>
                  <a:pt x="2417" y="6037"/>
                  <a:pt x="2465" y="5930"/>
                  <a:pt x="2525" y="5930"/>
                </a:cubicBezTo>
                <a:cubicBezTo>
                  <a:pt x="2584" y="5918"/>
                  <a:pt x="2655" y="6002"/>
                  <a:pt x="2548" y="6061"/>
                </a:cubicBezTo>
                <a:cubicBezTo>
                  <a:pt x="2679" y="6097"/>
                  <a:pt x="2775" y="5942"/>
                  <a:pt x="2691" y="5835"/>
                </a:cubicBezTo>
                <a:cubicBezTo>
                  <a:pt x="2679" y="5823"/>
                  <a:pt x="2667" y="5823"/>
                  <a:pt x="2655" y="5811"/>
                </a:cubicBezTo>
                <a:lnTo>
                  <a:pt x="2655" y="5811"/>
                </a:lnTo>
                <a:cubicBezTo>
                  <a:pt x="2620" y="5787"/>
                  <a:pt x="2584" y="5787"/>
                  <a:pt x="2548" y="5787"/>
                </a:cubicBezTo>
                <a:cubicBezTo>
                  <a:pt x="2727" y="5537"/>
                  <a:pt x="2965" y="5323"/>
                  <a:pt x="3251" y="5192"/>
                </a:cubicBezTo>
                <a:cubicBezTo>
                  <a:pt x="2477" y="5680"/>
                  <a:pt x="3298" y="6085"/>
                  <a:pt x="2917" y="6478"/>
                </a:cubicBezTo>
                <a:lnTo>
                  <a:pt x="2953" y="6430"/>
                </a:lnTo>
                <a:cubicBezTo>
                  <a:pt x="2941" y="6454"/>
                  <a:pt x="2929" y="6466"/>
                  <a:pt x="2917" y="6478"/>
                </a:cubicBezTo>
                <a:cubicBezTo>
                  <a:pt x="3084" y="6406"/>
                  <a:pt x="3215" y="6276"/>
                  <a:pt x="3298" y="6121"/>
                </a:cubicBezTo>
                <a:cubicBezTo>
                  <a:pt x="3394" y="5823"/>
                  <a:pt x="3120" y="5704"/>
                  <a:pt x="3132" y="5549"/>
                </a:cubicBezTo>
                <a:cubicBezTo>
                  <a:pt x="3263" y="5656"/>
                  <a:pt x="3370" y="5621"/>
                  <a:pt x="3429" y="5478"/>
                </a:cubicBezTo>
                <a:cubicBezTo>
                  <a:pt x="3251" y="5502"/>
                  <a:pt x="3227" y="5335"/>
                  <a:pt x="3322" y="5228"/>
                </a:cubicBezTo>
                <a:cubicBezTo>
                  <a:pt x="3465" y="5097"/>
                  <a:pt x="3810" y="5061"/>
                  <a:pt x="3894" y="4656"/>
                </a:cubicBezTo>
                <a:cubicBezTo>
                  <a:pt x="3929" y="4597"/>
                  <a:pt x="3965" y="4537"/>
                  <a:pt x="4001" y="4478"/>
                </a:cubicBezTo>
                <a:cubicBezTo>
                  <a:pt x="3977" y="4549"/>
                  <a:pt x="3965" y="4621"/>
                  <a:pt x="3953" y="4680"/>
                </a:cubicBezTo>
                <a:cubicBezTo>
                  <a:pt x="3715" y="5025"/>
                  <a:pt x="3941" y="5275"/>
                  <a:pt x="3953" y="5490"/>
                </a:cubicBezTo>
                <a:cubicBezTo>
                  <a:pt x="3953" y="5633"/>
                  <a:pt x="3822" y="5728"/>
                  <a:pt x="3703" y="5597"/>
                </a:cubicBezTo>
                <a:cubicBezTo>
                  <a:pt x="3644" y="5728"/>
                  <a:pt x="3691" y="5835"/>
                  <a:pt x="3858" y="5859"/>
                </a:cubicBezTo>
                <a:cubicBezTo>
                  <a:pt x="3763" y="5966"/>
                  <a:pt x="3477" y="5859"/>
                  <a:pt x="3346" y="6133"/>
                </a:cubicBezTo>
                <a:cubicBezTo>
                  <a:pt x="3287" y="6240"/>
                  <a:pt x="3287" y="6406"/>
                  <a:pt x="3358" y="6657"/>
                </a:cubicBezTo>
                <a:lnTo>
                  <a:pt x="3358" y="6657"/>
                </a:lnTo>
                <a:cubicBezTo>
                  <a:pt x="3358" y="6109"/>
                  <a:pt x="4239" y="6406"/>
                  <a:pt x="4025" y="5514"/>
                </a:cubicBezTo>
                <a:lnTo>
                  <a:pt x="4025" y="5514"/>
                </a:lnTo>
                <a:cubicBezTo>
                  <a:pt x="4132" y="5811"/>
                  <a:pt x="4156" y="6133"/>
                  <a:pt x="4096" y="6430"/>
                </a:cubicBezTo>
                <a:cubicBezTo>
                  <a:pt x="4072" y="6406"/>
                  <a:pt x="4049" y="6383"/>
                  <a:pt x="4013" y="6371"/>
                </a:cubicBezTo>
                <a:lnTo>
                  <a:pt x="3977" y="6371"/>
                </a:lnTo>
                <a:cubicBezTo>
                  <a:pt x="3953" y="6371"/>
                  <a:pt x="3941" y="6371"/>
                  <a:pt x="3929" y="6371"/>
                </a:cubicBezTo>
                <a:cubicBezTo>
                  <a:pt x="3787" y="6371"/>
                  <a:pt x="3751" y="6561"/>
                  <a:pt x="3870" y="6633"/>
                </a:cubicBezTo>
                <a:cubicBezTo>
                  <a:pt x="3834" y="6514"/>
                  <a:pt x="3941" y="6502"/>
                  <a:pt x="3989" y="6549"/>
                </a:cubicBezTo>
                <a:cubicBezTo>
                  <a:pt x="4025" y="6597"/>
                  <a:pt x="3989" y="6716"/>
                  <a:pt x="3941" y="6752"/>
                </a:cubicBezTo>
                <a:cubicBezTo>
                  <a:pt x="3906" y="6776"/>
                  <a:pt x="3870" y="6799"/>
                  <a:pt x="3822" y="6799"/>
                </a:cubicBezTo>
                <a:cubicBezTo>
                  <a:pt x="3691" y="6811"/>
                  <a:pt x="3501" y="6728"/>
                  <a:pt x="3596" y="6490"/>
                </a:cubicBezTo>
                <a:cubicBezTo>
                  <a:pt x="3346" y="6561"/>
                  <a:pt x="3394" y="6918"/>
                  <a:pt x="3584" y="7038"/>
                </a:cubicBezTo>
                <a:cubicBezTo>
                  <a:pt x="3429" y="7133"/>
                  <a:pt x="3489" y="7240"/>
                  <a:pt x="3275" y="7252"/>
                </a:cubicBezTo>
                <a:cubicBezTo>
                  <a:pt x="3679" y="7454"/>
                  <a:pt x="3775" y="7204"/>
                  <a:pt x="3941" y="7145"/>
                </a:cubicBezTo>
                <a:lnTo>
                  <a:pt x="3941" y="7145"/>
                </a:lnTo>
                <a:cubicBezTo>
                  <a:pt x="3596" y="7323"/>
                  <a:pt x="3715" y="7585"/>
                  <a:pt x="3513" y="7811"/>
                </a:cubicBezTo>
                <a:cubicBezTo>
                  <a:pt x="3929" y="7776"/>
                  <a:pt x="3918" y="7478"/>
                  <a:pt x="4013" y="7276"/>
                </a:cubicBezTo>
                <a:lnTo>
                  <a:pt x="4013" y="7276"/>
                </a:lnTo>
                <a:cubicBezTo>
                  <a:pt x="3775" y="7811"/>
                  <a:pt x="4084" y="7942"/>
                  <a:pt x="4120" y="8276"/>
                </a:cubicBezTo>
                <a:cubicBezTo>
                  <a:pt x="4144" y="7942"/>
                  <a:pt x="4453" y="7811"/>
                  <a:pt x="4215" y="7276"/>
                </a:cubicBezTo>
                <a:lnTo>
                  <a:pt x="4215" y="7276"/>
                </a:lnTo>
                <a:cubicBezTo>
                  <a:pt x="4322" y="7478"/>
                  <a:pt x="4310" y="7776"/>
                  <a:pt x="4715" y="7811"/>
                </a:cubicBezTo>
                <a:cubicBezTo>
                  <a:pt x="4513" y="7585"/>
                  <a:pt x="4632" y="7323"/>
                  <a:pt x="4299" y="7145"/>
                </a:cubicBezTo>
                <a:lnTo>
                  <a:pt x="4299" y="7145"/>
                </a:lnTo>
                <a:cubicBezTo>
                  <a:pt x="4453" y="7204"/>
                  <a:pt x="4549" y="7454"/>
                  <a:pt x="4953" y="7252"/>
                </a:cubicBezTo>
                <a:cubicBezTo>
                  <a:pt x="4739" y="7240"/>
                  <a:pt x="4787" y="7133"/>
                  <a:pt x="4644" y="7038"/>
                </a:cubicBezTo>
                <a:cubicBezTo>
                  <a:pt x="4846" y="6918"/>
                  <a:pt x="4882" y="6561"/>
                  <a:pt x="4632" y="6490"/>
                </a:cubicBezTo>
                <a:cubicBezTo>
                  <a:pt x="4727" y="6728"/>
                  <a:pt x="4537" y="6811"/>
                  <a:pt x="4406" y="6799"/>
                </a:cubicBezTo>
                <a:cubicBezTo>
                  <a:pt x="4358" y="6799"/>
                  <a:pt x="4322" y="6776"/>
                  <a:pt x="4287" y="6752"/>
                </a:cubicBezTo>
                <a:cubicBezTo>
                  <a:pt x="4251" y="6716"/>
                  <a:pt x="4203" y="6597"/>
                  <a:pt x="4251" y="6549"/>
                </a:cubicBezTo>
                <a:cubicBezTo>
                  <a:pt x="4287" y="6502"/>
                  <a:pt x="4394" y="6514"/>
                  <a:pt x="4358" y="6633"/>
                </a:cubicBezTo>
                <a:cubicBezTo>
                  <a:pt x="4370" y="6621"/>
                  <a:pt x="4382" y="6609"/>
                  <a:pt x="4394" y="6597"/>
                </a:cubicBezTo>
                <a:cubicBezTo>
                  <a:pt x="4441" y="6549"/>
                  <a:pt x="4441" y="6466"/>
                  <a:pt x="4394" y="6418"/>
                </a:cubicBezTo>
                <a:cubicBezTo>
                  <a:pt x="4370" y="6395"/>
                  <a:pt x="4334" y="6383"/>
                  <a:pt x="4299" y="6371"/>
                </a:cubicBezTo>
                <a:cubicBezTo>
                  <a:pt x="4287" y="6371"/>
                  <a:pt x="4275" y="6371"/>
                  <a:pt x="4263" y="6371"/>
                </a:cubicBezTo>
                <a:lnTo>
                  <a:pt x="4251" y="6371"/>
                </a:lnTo>
                <a:cubicBezTo>
                  <a:pt x="4215" y="6383"/>
                  <a:pt x="4179" y="6406"/>
                  <a:pt x="4168" y="6430"/>
                </a:cubicBezTo>
                <a:cubicBezTo>
                  <a:pt x="4108" y="6133"/>
                  <a:pt x="4132" y="5811"/>
                  <a:pt x="4227" y="5514"/>
                </a:cubicBezTo>
                <a:cubicBezTo>
                  <a:pt x="4025" y="6406"/>
                  <a:pt x="4894" y="6109"/>
                  <a:pt x="4906" y="6657"/>
                </a:cubicBezTo>
                <a:lnTo>
                  <a:pt x="4906" y="6597"/>
                </a:lnTo>
                <a:lnTo>
                  <a:pt x="4906" y="6657"/>
                </a:lnTo>
                <a:cubicBezTo>
                  <a:pt x="4977" y="6406"/>
                  <a:pt x="4977" y="6252"/>
                  <a:pt x="4918" y="6133"/>
                </a:cubicBezTo>
                <a:cubicBezTo>
                  <a:pt x="4787" y="5859"/>
                  <a:pt x="4501" y="5966"/>
                  <a:pt x="4394" y="5859"/>
                </a:cubicBezTo>
                <a:cubicBezTo>
                  <a:pt x="4572" y="5835"/>
                  <a:pt x="4620" y="5728"/>
                  <a:pt x="4549" y="5597"/>
                </a:cubicBezTo>
                <a:cubicBezTo>
                  <a:pt x="4430" y="5740"/>
                  <a:pt x="4299" y="5633"/>
                  <a:pt x="4299" y="5490"/>
                </a:cubicBezTo>
                <a:cubicBezTo>
                  <a:pt x="4310" y="5287"/>
                  <a:pt x="4525" y="5025"/>
                  <a:pt x="4299" y="4692"/>
                </a:cubicBezTo>
                <a:cubicBezTo>
                  <a:pt x="4287" y="4621"/>
                  <a:pt x="4275" y="4549"/>
                  <a:pt x="4251" y="4490"/>
                </a:cubicBezTo>
                <a:cubicBezTo>
                  <a:pt x="4287" y="4549"/>
                  <a:pt x="4322" y="4609"/>
                  <a:pt x="4370" y="4656"/>
                </a:cubicBezTo>
                <a:cubicBezTo>
                  <a:pt x="4441" y="5061"/>
                  <a:pt x="4775" y="5097"/>
                  <a:pt x="4930" y="5240"/>
                </a:cubicBezTo>
                <a:cubicBezTo>
                  <a:pt x="5037" y="5323"/>
                  <a:pt x="5001" y="5502"/>
                  <a:pt x="4834" y="5490"/>
                </a:cubicBezTo>
                <a:cubicBezTo>
                  <a:pt x="4882" y="5621"/>
                  <a:pt x="4977" y="5668"/>
                  <a:pt x="5132" y="5561"/>
                </a:cubicBezTo>
                <a:cubicBezTo>
                  <a:pt x="5132" y="5704"/>
                  <a:pt x="4858" y="5835"/>
                  <a:pt x="4953" y="6121"/>
                </a:cubicBezTo>
                <a:cubicBezTo>
                  <a:pt x="5001" y="6240"/>
                  <a:pt x="5108" y="6347"/>
                  <a:pt x="5334" y="6478"/>
                </a:cubicBezTo>
                <a:lnTo>
                  <a:pt x="5334" y="6478"/>
                </a:lnTo>
                <a:cubicBezTo>
                  <a:pt x="4965" y="6097"/>
                  <a:pt x="5787" y="5680"/>
                  <a:pt x="5013" y="5204"/>
                </a:cubicBezTo>
                <a:lnTo>
                  <a:pt x="5013" y="5204"/>
                </a:lnTo>
                <a:cubicBezTo>
                  <a:pt x="5287" y="5335"/>
                  <a:pt x="5525" y="5537"/>
                  <a:pt x="5703" y="5799"/>
                </a:cubicBezTo>
                <a:cubicBezTo>
                  <a:pt x="5668" y="5787"/>
                  <a:pt x="5632" y="5799"/>
                  <a:pt x="5596" y="5823"/>
                </a:cubicBezTo>
                <a:lnTo>
                  <a:pt x="5596" y="5823"/>
                </a:lnTo>
                <a:cubicBezTo>
                  <a:pt x="5584" y="5823"/>
                  <a:pt x="5573" y="5835"/>
                  <a:pt x="5561" y="5847"/>
                </a:cubicBezTo>
                <a:cubicBezTo>
                  <a:pt x="5513" y="5895"/>
                  <a:pt x="5513" y="5978"/>
                  <a:pt x="5561" y="6037"/>
                </a:cubicBezTo>
                <a:cubicBezTo>
                  <a:pt x="5584" y="6061"/>
                  <a:pt x="5632" y="6073"/>
                  <a:pt x="5668" y="6073"/>
                </a:cubicBezTo>
                <a:lnTo>
                  <a:pt x="5692" y="6073"/>
                </a:lnTo>
                <a:cubicBezTo>
                  <a:pt x="5596" y="6014"/>
                  <a:pt x="5656" y="5930"/>
                  <a:pt x="5715" y="5942"/>
                </a:cubicBezTo>
                <a:cubicBezTo>
                  <a:pt x="5787" y="5942"/>
                  <a:pt x="5834" y="6049"/>
                  <a:pt x="5834" y="6109"/>
                </a:cubicBezTo>
                <a:cubicBezTo>
                  <a:pt x="5823" y="6156"/>
                  <a:pt x="5811" y="6192"/>
                  <a:pt x="5775" y="6228"/>
                </a:cubicBezTo>
                <a:cubicBezTo>
                  <a:pt x="5680" y="6383"/>
                  <a:pt x="5442" y="6347"/>
                  <a:pt x="5406" y="6168"/>
                </a:cubicBezTo>
                <a:cubicBezTo>
                  <a:pt x="5275" y="6395"/>
                  <a:pt x="5549" y="6609"/>
                  <a:pt x="5787" y="6573"/>
                </a:cubicBezTo>
                <a:cubicBezTo>
                  <a:pt x="5751" y="6740"/>
                  <a:pt x="5858" y="6776"/>
                  <a:pt x="5715" y="6942"/>
                </a:cubicBezTo>
                <a:cubicBezTo>
                  <a:pt x="6144" y="6787"/>
                  <a:pt x="6037" y="6549"/>
                  <a:pt x="6108" y="6395"/>
                </a:cubicBezTo>
                <a:lnTo>
                  <a:pt x="6108" y="6395"/>
                </a:lnTo>
                <a:cubicBezTo>
                  <a:pt x="5989" y="6752"/>
                  <a:pt x="6263" y="6859"/>
                  <a:pt x="6275" y="7157"/>
                </a:cubicBezTo>
                <a:cubicBezTo>
                  <a:pt x="6537" y="6847"/>
                  <a:pt x="6323" y="6645"/>
                  <a:pt x="6239" y="6430"/>
                </a:cubicBezTo>
                <a:lnTo>
                  <a:pt x="6239" y="6430"/>
                </a:lnTo>
                <a:cubicBezTo>
                  <a:pt x="6465" y="6966"/>
                  <a:pt x="6763" y="6847"/>
                  <a:pt x="7025" y="7061"/>
                </a:cubicBezTo>
                <a:cubicBezTo>
                  <a:pt x="6811" y="6799"/>
                  <a:pt x="6930" y="6502"/>
                  <a:pt x="6394" y="6276"/>
                </a:cubicBezTo>
                <a:lnTo>
                  <a:pt x="6394" y="6276"/>
                </a:lnTo>
                <a:cubicBezTo>
                  <a:pt x="6608" y="6359"/>
                  <a:pt x="6811" y="6573"/>
                  <a:pt x="7120" y="6311"/>
                </a:cubicBezTo>
                <a:cubicBezTo>
                  <a:pt x="6823" y="6287"/>
                  <a:pt x="6716" y="6025"/>
                  <a:pt x="6358" y="6133"/>
                </a:cubicBezTo>
                <a:lnTo>
                  <a:pt x="6358" y="6133"/>
                </a:lnTo>
                <a:cubicBezTo>
                  <a:pt x="6513" y="6061"/>
                  <a:pt x="6751" y="6180"/>
                  <a:pt x="6906" y="5740"/>
                </a:cubicBezTo>
                <a:cubicBezTo>
                  <a:pt x="6739" y="5895"/>
                  <a:pt x="6704" y="5775"/>
                  <a:pt x="6537" y="5811"/>
                </a:cubicBezTo>
                <a:cubicBezTo>
                  <a:pt x="6573" y="5585"/>
                  <a:pt x="6358" y="5299"/>
                  <a:pt x="6132" y="5430"/>
                </a:cubicBezTo>
                <a:cubicBezTo>
                  <a:pt x="6370" y="5537"/>
                  <a:pt x="6275" y="5728"/>
                  <a:pt x="6192" y="5811"/>
                </a:cubicBezTo>
                <a:cubicBezTo>
                  <a:pt x="6156" y="5847"/>
                  <a:pt x="6120" y="5859"/>
                  <a:pt x="6073" y="5859"/>
                </a:cubicBezTo>
                <a:cubicBezTo>
                  <a:pt x="6013" y="5859"/>
                  <a:pt x="5906" y="5811"/>
                  <a:pt x="5906" y="5752"/>
                </a:cubicBezTo>
                <a:cubicBezTo>
                  <a:pt x="5894" y="5680"/>
                  <a:pt x="5977" y="5621"/>
                  <a:pt x="6037" y="5728"/>
                </a:cubicBezTo>
                <a:cubicBezTo>
                  <a:pt x="6037" y="5716"/>
                  <a:pt x="6037" y="5704"/>
                  <a:pt x="6037" y="5692"/>
                </a:cubicBezTo>
                <a:cubicBezTo>
                  <a:pt x="6037" y="5656"/>
                  <a:pt x="6025" y="5621"/>
                  <a:pt x="6001" y="5597"/>
                </a:cubicBezTo>
                <a:cubicBezTo>
                  <a:pt x="5942" y="5549"/>
                  <a:pt x="5858" y="5549"/>
                  <a:pt x="5811" y="5597"/>
                </a:cubicBezTo>
                <a:cubicBezTo>
                  <a:pt x="5799" y="5597"/>
                  <a:pt x="5787" y="5609"/>
                  <a:pt x="5775" y="5621"/>
                </a:cubicBezTo>
                <a:lnTo>
                  <a:pt x="5775" y="5633"/>
                </a:lnTo>
                <a:cubicBezTo>
                  <a:pt x="5763" y="5668"/>
                  <a:pt x="5751" y="5704"/>
                  <a:pt x="5763" y="5740"/>
                </a:cubicBezTo>
                <a:cubicBezTo>
                  <a:pt x="5501" y="5561"/>
                  <a:pt x="5299" y="5323"/>
                  <a:pt x="5168" y="5037"/>
                </a:cubicBezTo>
                <a:cubicBezTo>
                  <a:pt x="5644" y="5811"/>
                  <a:pt x="6061" y="4990"/>
                  <a:pt x="6442" y="5371"/>
                </a:cubicBezTo>
                <a:cubicBezTo>
                  <a:pt x="6430" y="5359"/>
                  <a:pt x="6418" y="5347"/>
                  <a:pt x="6406" y="5335"/>
                </a:cubicBezTo>
                <a:cubicBezTo>
                  <a:pt x="6418" y="5347"/>
                  <a:pt x="6430" y="5359"/>
                  <a:pt x="6442" y="5371"/>
                </a:cubicBezTo>
                <a:cubicBezTo>
                  <a:pt x="6323" y="5144"/>
                  <a:pt x="6204" y="5037"/>
                  <a:pt x="6084" y="4990"/>
                </a:cubicBezTo>
                <a:cubicBezTo>
                  <a:pt x="5787" y="4894"/>
                  <a:pt x="5668" y="5168"/>
                  <a:pt x="5525" y="5156"/>
                </a:cubicBezTo>
                <a:cubicBezTo>
                  <a:pt x="5632" y="5025"/>
                  <a:pt x="5584" y="4918"/>
                  <a:pt x="5453" y="4859"/>
                </a:cubicBezTo>
                <a:cubicBezTo>
                  <a:pt x="5465" y="5037"/>
                  <a:pt x="5299" y="5061"/>
                  <a:pt x="5203" y="4966"/>
                </a:cubicBezTo>
                <a:cubicBezTo>
                  <a:pt x="5061" y="4823"/>
                  <a:pt x="5037" y="4478"/>
                  <a:pt x="4620" y="4406"/>
                </a:cubicBezTo>
                <a:cubicBezTo>
                  <a:pt x="4572" y="4359"/>
                  <a:pt x="4513" y="4323"/>
                  <a:pt x="4453" y="4287"/>
                </a:cubicBezTo>
                <a:cubicBezTo>
                  <a:pt x="4513" y="4311"/>
                  <a:pt x="4584" y="4323"/>
                  <a:pt x="4656" y="4335"/>
                </a:cubicBezTo>
                <a:cubicBezTo>
                  <a:pt x="4989" y="4573"/>
                  <a:pt x="5251" y="4347"/>
                  <a:pt x="5465" y="4335"/>
                </a:cubicBezTo>
                <a:cubicBezTo>
                  <a:pt x="5596" y="4335"/>
                  <a:pt x="5703" y="4466"/>
                  <a:pt x="5561" y="4585"/>
                </a:cubicBezTo>
                <a:cubicBezTo>
                  <a:pt x="5703" y="4644"/>
                  <a:pt x="5799" y="4597"/>
                  <a:pt x="5823" y="4430"/>
                </a:cubicBezTo>
                <a:cubicBezTo>
                  <a:pt x="5930" y="4525"/>
                  <a:pt x="5823" y="4811"/>
                  <a:pt x="6108" y="4942"/>
                </a:cubicBezTo>
                <a:cubicBezTo>
                  <a:pt x="6215" y="5002"/>
                  <a:pt x="6370" y="5002"/>
                  <a:pt x="6620" y="4930"/>
                </a:cubicBezTo>
                <a:lnTo>
                  <a:pt x="6620" y="4930"/>
                </a:lnTo>
                <a:cubicBezTo>
                  <a:pt x="6084" y="4918"/>
                  <a:pt x="6370" y="4049"/>
                  <a:pt x="5489" y="4263"/>
                </a:cubicBezTo>
                <a:lnTo>
                  <a:pt x="5489" y="4263"/>
                </a:lnTo>
                <a:cubicBezTo>
                  <a:pt x="5787" y="4156"/>
                  <a:pt x="6096" y="4132"/>
                  <a:pt x="6406" y="4192"/>
                </a:cubicBezTo>
                <a:cubicBezTo>
                  <a:pt x="6370" y="4216"/>
                  <a:pt x="6358" y="4240"/>
                  <a:pt x="6346" y="4275"/>
                </a:cubicBezTo>
                <a:lnTo>
                  <a:pt x="6346" y="4287"/>
                </a:lnTo>
                <a:cubicBezTo>
                  <a:pt x="6346" y="4299"/>
                  <a:pt x="6346" y="4311"/>
                  <a:pt x="6346" y="4335"/>
                </a:cubicBezTo>
                <a:cubicBezTo>
                  <a:pt x="6346" y="4466"/>
                  <a:pt x="6537" y="4513"/>
                  <a:pt x="6596" y="4394"/>
                </a:cubicBezTo>
                <a:cubicBezTo>
                  <a:pt x="6489" y="4418"/>
                  <a:pt x="6477" y="4323"/>
                  <a:pt x="6525" y="4275"/>
                </a:cubicBezTo>
                <a:cubicBezTo>
                  <a:pt x="6573" y="4240"/>
                  <a:pt x="6680" y="4275"/>
                  <a:pt x="6716" y="4311"/>
                </a:cubicBezTo>
                <a:cubicBezTo>
                  <a:pt x="6751" y="4347"/>
                  <a:pt x="6775" y="4394"/>
                  <a:pt x="6775" y="4442"/>
                </a:cubicBezTo>
                <a:cubicBezTo>
                  <a:pt x="6775" y="4561"/>
                  <a:pt x="6704" y="4763"/>
                  <a:pt x="6465" y="4656"/>
                </a:cubicBezTo>
                <a:cubicBezTo>
                  <a:pt x="6537" y="4918"/>
                  <a:pt x="6882" y="4871"/>
                  <a:pt x="7013" y="4680"/>
                </a:cubicBezTo>
                <a:cubicBezTo>
                  <a:pt x="7108" y="4823"/>
                  <a:pt x="7216" y="4763"/>
                  <a:pt x="7227" y="4990"/>
                </a:cubicBezTo>
                <a:cubicBezTo>
                  <a:pt x="7430" y="4573"/>
                  <a:pt x="7180" y="4490"/>
                  <a:pt x="7120" y="4323"/>
                </a:cubicBezTo>
                <a:lnTo>
                  <a:pt x="7120" y="4323"/>
                </a:lnTo>
                <a:cubicBezTo>
                  <a:pt x="7287" y="4656"/>
                  <a:pt x="7561" y="4549"/>
                  <a:pt x="7775" y="4740"/>
                </a:cubicBezTo>
                <a:cubicBezTo>
                  <a:pt x="7739" y="4335"/>
                  <a:pt x="7454" y="4347"/>
                  <a:pt x="7239" y="4251"/>
                </a:cubicBezTo>
                <a:lnTo>
                  <a:pt x="7239" y="4251"/>
                </a:lnTo>
                <a:cubicBezTo>
                  <a:pt x="7775" y="4478"/>
                  <a:pt x="7906" y="4180"/>
                  <a:pt x="8251" y="4144"/>
                </a:cubicBezTo>
                <a:cubicBezTo>
                  <a:pt x="7906" y="4120"/>
                  <a:pt x="7775" y="3811"/>
                  <a:pt x="7239" y="4037"/>
                </a:cubicBezTo>
                <a:lnTo>
                  <a:pt x="7239" y="4037"/>
                </a:lnTo>
                <a:cubicBezTo>
                  <a:pt x="7454" y="3942"/>
                  <a:pt x="7739" y="3954"/>
                  <a:pt x="7775" y="3549"/>
                </a:cubicBezTo>
                <a:cubicBezTo>
                  <a:pt x="7561" y="3751"/>
                  <a:pt x="7287" y="3632"/>
                  <a:pt x="7120" y="3966"/>
                </a:cubicBezTo>
                <a:lnTo>
                  <a:pt x="7120" y="3966"/>
                </a:lnTo>
                <a:cubicBezTo>
                  <a:pt x="7180" y="3799"/>
                  <a:pt x="7430" y="3716"/>
                  <a:pt x="7227" y="3299"/>
                </a:cubicBezTo>
                <a:cubicBezTo>
                  <a:pt x="7216" y="3525"/>
                  <a:pt x="7108" y="3466"/>
                  <a:pt x="7013" y="3620"/>
                </a:cubicBezTo>
                <a:cubicBezTo>
                  <a:pt x="6882" y="3418"/>
                  <a:pt x="6537" y="3370"/>
                  <a:pt x="6465" y="3632"/>
                </a:cubicBezTo>
                <a:cubicBezTo>
                  <a:pt x="6704" y="3525"/>
                  <a:pt x="6775" y="3728"/>
                  <a:pt x="6775" y="3847"/>
                </a:cubicBezTo>
                <a:cubicBezTo>
                  <a:pt x="6775" y="3894"/>
                  <a:pt x="6751" y="3942"/>
                  <a:pt x="6716" y="3978"/>
                </a:cubicBezTo>
                <a:cubicBezTo>
                  <a:pt x="6680" y="4013"/>
                  <a:pt x="6573" y="4061"/>
                  <a:pt x="6525" y="4013"/>
                </a:cubicBezTo>
                <a:cubicBezTo>
                  <a:pt x="6477" y="3978"/>
                  <a:pt x="6489" y="3870"/>
                  <a:pt x="6596" y="3906"/>
                </a:cubicBezTo>
                <a:cubicBezTo>
                  <a:pt x="6585" y="3882"/>
                  <a:pt x="6573" y="3870"/>
                  <a:pt x="6561" y="3859"/>
                </a:cubicBezTo>
                <a:cubicBezTo>
                  <a:pt x="6513" y="3811"/>
                  <a:pt x="6442" y="3811"/>
                  <a:pt x="6394" y="3859"/>
                </a:cubicBezTo>
                <a:cubicBezTo>
                  <a:pt x="6370" y="3882"/>
                  <a:pt x="6346" y="3918"/>
                  <a:pt x="6346" y="3954"/>
                </a:cubicBezTo>
                <a:cubicBezTo>
                  <a:pt x="6346" y="3978"/>
                  <a:pt x="6346" y="3990"/>
                  <a:pt x="6346" y="4001"/>
                </a:cubicBezTo>
                <a:lnTo>
                  <a:pt x="6346" y="4013"/>
                </a:lnTo>
                <a:cubicBezTo>
                  <a:pt x="6358" y="4049"/>
                  <a:pt x="6370" y="4073"/>
                  <a:pt x="6406" y="4097"/>
                </a:cubicBezTo>
                <a:cubicBezTo>
                  <a:pt x="6096" y="4156"/>
                  <a:pt x="5787" y="4132"/>
                  <a:pt x="5489" y="4025"/>
                </a:cubicBezTo>
                <a:cubicBezTo>
                  <a:pt x="6382" y="4240"/>
                  <a:pt x="6084" y="3358"/>
                  <a:pt x="6632" y="3358"/>
                </a:cubicBezTo>
                <a:lnTo>
                  <a:pt x="6573" y="3358"/>
                </a:lnTo>
                <a:cubicBezTo>
                  <a:pt x="6585" y="3358"/>
                  <a:pt x="6608" y="3358"/>
                  <a:pt x="6632" y="3358"/>
                </a:cubicBezTo>
                <a:cubicBezTo>
                  <a:pt x="6382" y="3287"/>
                  <a:pt x="6215" y="3287"/>
                  <a:pt x="6108" y="3347"/>
                </a:cubicBezTo>
                <a:cubicBezTo>
                  <a:pt x="5834" y="3478"/>
                  <a:pt x="5942" y="3763"/>
                  <a:pt x="5834" y="3859"/>
                </a:cubicBezTo>
                <a:cubicBezTo>
                  <a:pt x="5811" y="3692"/>
                  <a:pt x="5703" y="3644"/>
                  <a:pt x="5573" y="3704"/>
                </a:cubicBezTo>
                <a:cubicBezTo>
                  <a:pt x="5703" y="3823"/>
                  <a:pt x="5596" y="3954"/>
                  <a:pt x="5465" y="3954"/>
                </a:cubicBezTo>
                <a:cubicBezTo>
                  <a:pt x="5263" y="3954"/>
                  <a:pt x="5001" y="3728"/>
                  <a:pt x="4656" y="3966"/>
                </a:cubicBezTo>
                <a:cubicBezTo>
                  <a:pt x="4584" y="3966"/>
                  <a:pt x="4525" y="3990"/>
                  <a:pt x="4453" y="4001"/>
                </a:cubicBezTo>
                <a:cubicBezTo>
                  <a:pt x="4513" y="3978"/>
                  <a:pt x="4572" y="3942"/>
                  <a:pt x="4632" y="3894"/>
                </a:cubicBezTo>
                <a:cubicBezTo>
                  <a:pt x="5037" y="3823"/>
                  <a:pt x="5072" y="3478"/>
                  <a:pt x="5203" y="3335"/>
                </a:cubicBezTo>
                <a:cubicBezTo>
                  <a:pt x="5299" y="3228"/>
                  <a:pt x="5477" y="3251"/>
                  <a:pt x="5453" y="3430"/>
                </a:cubicBezTo>
                <a:cubicBezTo>
                  <a:pt x="5596" y="3382"/>
                  <a:pt x="5632" y="3287"/>
                  <a:pt x="5525" y="3132"/>
                </a:cubicBezTo>
                <a:cubicBezTo>
                  <a:pt x="5680" y="3120"/>
                  <a:pt x="5799" y="3406"/>
                  <a:pt x="6096" y="3299"/>
                </a:cubicBezTo>
                <a:cubicBezTo>
                  <a:pt x="6215" y="3263"/>
                  <a:pt x="6323" y="3156"/>
                  <a:pt x="6454" y="2930"/>
                </a:cubicBezTo>
                <a:lnTo>
                  <a:pt x="6454" y="2930"/>
                </a:lnTo>
                <a:cubicBezTo>
                  <a:pt x="6061" y="3299"/>
                  <a:pt x="5656" y="2477"/>
                  <a:pt x="5180" y="3251"/>
                </a:cubicBezTo>
                <a:lnTo>
                  <a:pt x="5180" y="3251"/>
                </a:lnTo>
                <a:cubicBezTo>
                  <a:pt x="5311" y="2966"/>
                  <a:pt x="5513" y="2727"/>
                  <a:pt x="5775" y="2549"/>
                </a:cubicBezTo>
                <a:cubicBezTo>
                  <a:pt x="5763" y="2585"/>
                  <a:pt x="5763" y="2632"/>
                  <a:pt x="5787" y="2656"/>
                </a:cubicBezTo>
                <a:lnTo>
                  <a:pt x="5787" y="2668"/>
                </a:lnTo>
                <a:cubicBezTo>
                  <a:pt x="5799" y="2680"/>
                  <a:pt x="5811" y="2692"/>
                  <a:pt x="5823" y="2704"/>
                </a:cubicBezTo>
                <a:cubicBezTo>
                  <a:pt x="5918" y="2787"/>
                  <a:pt x="6073" y="2692"/>
                  <a:pt x="6037" y="2561"/>
                </a:cubicBezTo>
                <a:cubicBezTo>
                  <a:pt x="5989" y="2656"/>
                  <a:pt x="5894" y="2596"/>
                  <a:pt x="5906" y="2537"/>
                </a:cubicBezTo>
                <a:cubicBezTo>
                  <a:pt x="5918" y="2466"/>
                  <a:pt x="6013" y="2418"/>
                  <a:pt x="6073" y="2418"/>
                </a:cubicBezTo>
                <a:cubicBezTo>
                  <a:pt x="6120" y="2430"/>
                  <a:pt x="6168" y="2442"/>
                  <a:pt x="6192" y="2477"/>
                </a:cubicBezTo>
                <a:cubicBezTo>
                  <a:pt x="6287" y="2561"/>
                  <a:pt x="6382" y="2751"/>
                  <a:pt x="6132" y="2847"/>
                </a:cubicBezTo>
                <a:cubicBezTo>
                  <a:pt x="6370" y="2977"/>
                  <a:pt x="6585" y="2704"/>
                  <a:pt x="6537" y="2466"/>
                </a:cubicBezTo>
                <a:cubicBezTo>
                  <a:pt x="6704" y="2501"/>
                  <a:pt x="6739" y="2394"/>
                  <a:pt x="6906" y="2537"/>
                </a:cubicBezTo>
                <a:cubicBezTo>
                  <a:pt x="6751" y="2108"/>
                  <a:pt x="6525" y="2227"/>
                  <a:pt x="6358" y="2156"/>
                </a:cubicBezTo>
                <a:lnTo>
                  <a:pt x="6358" y="2156"/>
                </a:lnTo>
                <a:cubicBezTo>
                  <a:pt x="6716" y="2263"/>
                  <a:pt x="6823" y="1989"/>
                  <a:pt x="7120" y="1977"/>
                </a:cubicBezTo>
                <a:cubicBezTo>
                  <a:pt x="6811" y="1715"/>
                  <a:pt x="6608" y="1930"/>
                  <a:pt x="6394" y="2001"/>
                </a:cubicBezTo>
                <a:lnTo>
                  <a:pt x="6394" y="2001"/>
                </a:lnTo>
                <a:cubicBezTo>
                  <a:pt x="6942" y="1787"/>
                  <a:pt x="6811" y="1477"/>
                  <a:pt x="7037" y="1215"/>
                </a:cubicBezTo>
                <a:cubicBezTo>
                  <a:pt x="6775" y="1442"/>
                  <a:pt x="6465" y="1311"/>
                  <a:pt x="6251" y="1858"/>
                </a:cubicBezTo>
                <a:lnTo>
                  <a:pt x="6251" y="1858"/>
                </a:lnTo>
                <a:cubicBezTo>
                  <a:pt x="6323" y="1644"/>
                  <a:pt x="6549" y="1442"/>
                  <a:pt x="6275" y="1132"/>
                </a:cubicBezTo>
                <a:cubicBezTo>
                  <a:pt x="6263" y="1430"/>
                  <a:pt x="5989" y="1537"/>
                  <a:pt x="6108" y="1894"/>
                </a:cubicBezTo>
                <a:lnTo>
                  <a:pt x="6108" y="1894"/>
                </a:lnTo>
                <a:cubicBezTo>
                  <a:pt x="6037" y="1739"/>
                  <a:pt x="6144" y="1501"/>
                  <a:pt x="5715" y="1346"/>
                </a:cubicBezTo>
                <a:cubicBezTo>
                  <a:pt x="5858" y="1513"/>
                  <a:pt x="5751" y="1549"/>
                  <a:pt x="5787" y="1715"/>
                </a:cubicBezTo>
                <a:cubicBezTo>
                  <a:pt x="5561" y="1668"/>
                  <a:pt x="5275" y="1882"/>
                  <a:pt x="5406" y="2120"/>
                </a:cubicBezTo>
                <a:cubicBezTo>
                  <a:pt x="5453" y="1942"/>
                  <a:pt x="5680" y="1906"/>
                  <a:pt x="5775" y="2061"/>
                </a:cubicBezTo>
                <a:cubicBezTo>
                  <a:pt x="5811" y="2085"/>
                  <a:pt x="5834" y="2132"/>
                  <a:pt x="5834" y="2180"/>
                </a:cubicBezTo>
                <a:cubicBezTo>
                  <a:pt x="5834" y="2239"/>
                  <a:pt x="5787" y="2335"/>
                  <a:pt x="5727" y="2346"/>
                </a:cubicBezTo>
                <a:cubicBezTo>
                  <a:pt x="5656" y="2358"/>
                  <a:pt x="5596" y="2275"/>
                  <a:pt x="5692" y="2215"/>
                </a:cubicBezTo>
                <a:cubicBezTo>
                  <a:pt x="5561" y="2180"/>
                  <a:pt x="5465" y="2335"/>
                  <a:pt x="5561" y="2430"/>
                </a:cubicBezTo>
                <a:cubicBezTo>
                  <a:pt x="5573" y="2442"/>
                  <a:pt x="5573" y="2454"/>
                  <a:pt x="5596" y="2466"/>
                </a:cubicBezTo>
                <a:lnTo>
                  <a:pt x="5596" y="2466"/>
                </a:lnTo>
                <a:cubicBezTo>
                  <a:pt x="5632" y="2477"/>
                  <a:pt x="5668" y="2489"/>
                  <a:pt x="5703" y="2477"/>
                </a:cubicBezTo>
                <a:cubicBezTo>
                  <a:pt x="5525" y="2739"/>
                  <a:pt x="5287" y="2942"/>
                  <a:pt x="5013" y="3073"/>
                </a:cubicBezTo>
                <a:cubicBezTo>
                  <a:pt x="5775" y="2596"/>
                  <a:pt x="4953" y="2180"/>
                  <a:pt x="5334" y="1799"/>
                </a:cubicBezTo>
                <a:lnTo>
                  <a:pt x="5299" y="1834"/>
                </a:lnTo>
                <a:cubicBezTo>
                  <a:pt x="5311" y="1823"/>
                  <a:pt x="5322" y="1811"/>
                  <a:pt x="5334" y="1799"/>
                </a:cubicBezTo>
                <a:cubicBezTo>
                  <a:pt x="5108" y="1930"/>
                  <a:pt x="5001" y="2037"/>
                  <a:pt x="4953" y="2156"/>
                </a:cubicBezTo>
                <a:cubicBezTo>
                  <a:pt x="4858" y="2454"/>
                  <a:pt x="5132" y="2573"/>
                  <a:pt x="5132" y="2716"/>
                </a:cubicBezTo>
                <a:cubicBezTo>
                  <a:pt x="4989" y="2608"/>
                  <a:pt x="4882" y="2656"/>
                  <a:pt x="4834" y="2787"/>
                </a:cubicBezTo>
                <a:cubicBezTo>
                  <a:pt x="5013" y="2775"/>
                  <a:pt x="5037" y="2954"/>
                  <a:pt x="4930" y="3037"/>
                </a:cubicBezTo>
                <a:cubicBezTo>
                  <a:pt x="4787" y="3180"/>
                  <a:pt x="4441" y="3216"/>
                  <a:pt x="4370" y="3620"/>
                </a:cubicBezTo>
                <a:cubicBezTo>
                  <a:pt x="4322" y="3668"/>
                  <a:pt x="4287" y="3728"/>
                  <a:pt x="4251" y="3787"/>
                </a:cubicBezTo>
                <a:cubicBezTo>
                  <a:pt x="4275" y="3728"/>
                  <a:pt x="4287" y="3656"/>
                  <a:pt x="4299" y="3597"/>
                </a:cubicBezTo>
                <a:cubicBezTo>
                  <a:pt x="4537" y="3251"/>
                  <a:pt x="4322" y="3001"/>
                  <a:pt x="4299" y="2787"/>
                </a:cubicBezTo>
                <a:cubicBezTo>
                  <a:pt x="4299" y="2644"/>
                  <a:pt x="4441" y="2537"/>
                  <a:pt x="4549" y="2680"/>
                </a:cubicBezTo>
                <a:cubicBezTo>
                  <a:pt x="4608" y="2549"/>
                  <a:pt x="4572" y="2442"/>
                  <a:pt x="4406" y="2418"/>
                </a:cubicBezTo>
                <a:cubicBezTo>
                  <a:pt x="4501" y="2311"/>
                  <a:pt x="4787" y="2418"/>
                  <a:pt x="4918" y="2144"/>
                </a:cubicBezTo>
                <a:cubicBezTo>
                  <a:pt x="4977" y="2025"/>
                  <a:pt x="4977" y="1870"/>
                  <a:pt x="4906" y="1620"/>
                </a:cubicBezTo>
                <a:lnTo>
                  <a:pt x="4906" y="1620"/>
                </a:lnTo>
                <a:cubicBezTo>
                  <a:pt x="4906" y="2156"/>
                  <a:pt x="4025" y="1870"/>
                  <a:pt x="4239" y="2751"/>
                </a:cubicBezTo>
                <a:lnTo>
                  <a:pt x="4239" y="2751"/>
                </a:lnTo>
                <a:cubicBezTo>
                  <a:pt x="4132" y="2466"/>
                  <a:pt x="4108" y="2144"/>
                  <a:pt x="4168" y="1834"/>
                </a:cubicBezTo>
                <a:cubicBezTo>
                  <a:pt x="4179" y="1870"/>
                  <a:pt x="4215" y="1894"/>
                  <a:pt x="4251" y="1906"/>
                </a:cubicBezTo>
                <a:lnTo>
                  <a:pt x="4263" y="1906"/>
                </a:lnTo>
                <a:cubicBezTo>
                  <a:pt x="4275" y="1906"/>
                  <a:pt x="4287" y="1906"/>
                  <a:pt x="4310" y="1906"/>
                </a:cubicBezTo>
                <a:cubicBezTo>
                  <a:pt x="4441" y="1894"/>
                  <a:pt x="4489" y="1715"/>
                  <a:pt x="4370" y="1644"/>
                </a:cubicBezTo>
                <a:cubicBezTo>
                  <a:pt x="4394" y="1763"/>
                  <a:pt x="4299" y="1775"/>
                  <a:pt x="4251" y="1727"/>
                </a:cubicBezTo>
                <a:cubicBezTo>
                  <a:pt x="4215" y="1668"/>
                  <a:pt x="4251" y="1561"/>
                  <a:pt x="4287" y="1525"/>
                </a:cubicBezTo>
                <a:cubicBezTo>
                  <a:pt x="4322" y="1489"/>
                  <a:pt x="4370" y="1477"/>
                  <a:pt x="4418" y="1477"/>
                </a:cubicBezTo>
                <a:cubicBezTo>
                  <a:pt x="4537" y="1465"/>
                  <a:pt x="4739" y="1549"/>
                  <a:pt x="4632" y="1787"/>
                </a:cubicBezTo>
                <a:cubicBezTo>
                  <a:pt x="4894" y="1715"/>
                  <a:pt x="4846" y="1358"/>
                  <a:pt x="4656" y="1239"/>
                </a:cubicBezTo>
                <a:cubicBezTo>
                  <a:pt x="4799" y="1144"/>
                  <a:pt x="4739" y="1037"/>
                  <a:pt x="4965" y="1025"/>
                </a:cubicBezTo>
                <a:cubicBezTo>
                  <a:pt x="4549" y="822"/>
                  <a:pt x="4465" y="1073"/>
                  <a:pt x="4299" y="1132"/>
                </a:cubicBezTo>
                <a:lnTo>
                  <a:pt x="4299" y="1132"/>
                </a:lnTo>
                <a:cubicBezTo>
                  <a:pt x="4632" y="953"/>
                  <a:pt x="4525" y="692"/>
                  <a:pt x="4715" y="465"/>
                </a:cubicBezTo>
                <a:cubicBezTo>
                  <a:pt x="4310" y="501"/>
                  <a:pt x="4322" y="799"/>
                  <a:pt x="4227" y="1001"/>
                </a:cubicBezTo>
                <a:lnTo>
                  <a:pt x="4227" y="1001"/>
                </a:lnTo>
                <a:cubicBezTo>
                  <a:pt x="4453" y="465"/>
                  <a:pt x="4156" y="334"/>
                  <a:pt x="4120" y="1"/>
                </a:cubicBezTo>
                <a:cubicBezTo>
                  <a:pt x="4096" y="334"/>
                  <a:pt x="3787" y="465"/>
                  <a:pt x="4013" y="1001"/>
                </a:cubicBezTo>
                <a:lnTo>
                  <a:pt x="4013" y="1001"/>
                </a:lnTo>
                <a:cubicBezTo>
                  <a:pt x="3918" y="799"/>
                  <a:pt x="3929" y="501"/>
                  <a:pt x="3525" y="465"/>
                </a:cubicBezTo>
                <a:cubicBezTo>
                  <a:pt x="3727" y="692"/>
                  <a:pt x="3608" y="953"/>
                  <a:pt x="3941" y="1132"/>
                </a:cubicBezTo>
                <a:lnTo>
                  <a:pt x="3941" y="1132"/>
                </a:lnTo>
                <a:cubicBezTo>
                  <a:pt x="3775" y="1073"/>
                  <a:pt x="3691" y="822"/>
                  <a:pt x="3275" y="1025"/>
                </a:cubicBezTo>
                <a:cubicBezTo>
                  <a:pt x="3501" y="1037"/>
                  <a:pt x="3441" y="1132"/>
                  <a:pt x="3584" y="1239"/>
                </a:cubicBezTo>
                <a:cubicBezTo>
                  <a:pt x="3394" y="1358"/>
                  <a:pt x="3346" y="1715"/>
                  <a:pt x="3608" y="1787"/>
                </a:cubicBezTo>
                <a:cubicBezTo>
                  <a:pt x="3501" y="1549"/>
                  <a:pt x="3703" y="1465"/>
                  <a:pt x="3822" y="1477"/>
                </a:cubicBezTo>
                <a:cubicBezTo>
                  <a:pt x="3870" y="1477"/>
                  <a:pt x="3918" y="1489"/>
                  <a:pt x="3953" y="1525"/>
                </a:cubicBezTo>
                <a:cubicBezTo>
                  <a:pt x="3989" y="1561"/>
                  <a:pt x="4025" y="1680"/>
                  <a:pt x="3989" y="1727"/>
                </a:cubicBezTo>
                <a:cubicBezTo>
                  <a:pt x="3953" y="1775"/>
                  <a:pt x="3846" y="1763"/>
                  <a:pt x="3882" y="1644"/>
                </a:cubicBezTo>
                <a:cubicBezTo>
                  <a:pt x="3751" y="1715"/>
                  <a:pt x="3798" y="1894"/>
                  <a:pt x="3941" y="1906"/>
                </a:cubicBezTo>
                <a:cubicBezTo>
                  <a:pt x="3953" y="1906"/>
                  <a:pt x="3965" y="1906"/>
                  <a:pt x="3977" y="1906"/>
                </a:cubicBezTo>
                <a:lnTo>
                  <a:pt x="3989" y="1906"/>
                </a:lnTo>
                <a:cubicBezTo>
                  <a:pt x="4025" y="1894"/>
                  <a:pt x="4060" y="1870"/>
                  <a:pt x="4072" y="1834"/>
                </a:cubicBezTo>
                <a:cubicBezTo>
                  <a:pt x="4132" y="2144"/>
                  <a:pt x="4108" y="2466"/>
                  <a:pt x="4001" y="2751"/>
                </a:cubicBezTo>
                <a:cubicBezTo>
                  <a:pt x="4215" y="1870"/>
                  <a:pt x="3346" y="2156"/>
                  <a:pt x="3334" y="1620"/>
                </a:cubicBezTo>
                <a:lnTo>
                  <a:pt x="3334" y="1680"/>
                </a:lnTo>
                <a:lnTo>
                  <a:pt x="3334" y="1620"/>
                </a:lnTo>
                <a:cubicBezTo>
                  <a:pt x="3263" y="1870"/>
                  <a:pt x="3263" y="2025"/>
                  <a:pt x="3322" y="2144"/>
                </a:cubicBezTo>
                <a:cubicBezTo>
                  <a:pt x="3453" y="2418"/>
                  <a:pt x="3739" y="2311"/>
                  <a:pt x="3834" y="2418"/>
                </a:cubicBezTo>
                <a:cubicBezTo>
                  <a:pt x="3668" y="2442"/>
                  <a:pt x="3620" y="2537"/>
                  <a:pt x="3679" y="2680"/>
                </a:cubicBezTo>
                <a:cubicBezTo>
                  <a:pt x="3798" y="2537"/>
                  <a:pt x="3941" y="2644"/>
                  <a:pt x="3929" y="2787"/>
                </a:cubicBezTo>
                <a:cubicBezTo>
                  <a:pt x="3918" y="2989"/>
                  <a:pt x="3703" y="3251"/>
                  <a:pt x="3929" y="3585"/>
                </a:cubicBezTo>
                <a:cubicBezTo>
                  <a:pt x="3941" y="3656"/>
                  <a:pt x="3953" y="3728"/>
                  <a:pt x="3977" y="3787"/>
                </a:cubicBezTo>
                <a:cubicBezTo>
                  <a:pt x="3941" y="3728"/>
                  <a:pt x="3906" y="3668"/>
                  <a:pt x="3870" y="3620"/>
                </a:cubicBezTo>
                <a:cubicBezTo>
                  <a:pt x="3787" y="3216"/>
                  <a:pt x="3453" y="3180"/>
                  <a:pt x="3298" y="3037"/>
                </a:cubicBezTo>
                <a:cubicBezTo>
                  <a:pt x="3203" y="2954"/>
                  <a:pt x="3227" y="2775"/>
                  <a:pt x="3406" y="2787"/>
                </a:cubicBezTo>
                <a:cubicBezTo>
                  <a:pt x="3346" y="2656"/>
                  <a:pt x="3251" y="2608"/>
                  <a:pt x="3108" y="2716"/>
                </a:cubicBezTo>
                <a:cubicBezTo>
                  <a:pt x="3096" y="2573"/>
                  <a:pt x="3370" y="2442"/>
                  <a:pt x="3275" y="2156"/>
                </a:cubicBezTo>
                <a:cubicBezTo>
                  <a:pt x="3191" y="1989"/>
                  <a:pt x="3060" y="1870"/>
                  <a:pt x="2894" y="1799"/>
                </a:cubicBezTo>
                <a:cubicBezTo>
                  <a:pt x="3275" y="2180"/>
                  <a:pt x="2453" y="2596"/>
                  <a:pt x="3227" y="3073"/>
                </a:cubicBezTo>
                <a:cubicBezTo>
                  <a:pt x="2941" y="2942"/>
                  <a:pt x="2703" y="2739"/>
                  <a:pt x="2525" y="2477"/>
                </a:cubicBezTo>
                <a:cubicBezTo>
                  <a:pt x="2560" y="2489"/>
                  <a:pt x="2608" y="2477"/>
                  <a:pt x="2632" y="2466"/>
                </a:cubicBezTo>
                <a:lnTo>
                  <a:pt x="2632" y="2466"/>
                </a:lnTo>
                <a:cubicBezTo>
                  <a:pt x="2644" y="2454"/>
                  <a:pt x="2655" y="2442"/>
                  <a:pt x="2667" y="2430"/>
                </a:cubicBezTo>
                <a:cubicBezTo>
                  <a:pt x="2751" y="2346"/>
                  <a:pt x="2679" y="2192"/>
                  <a:pt x="2560" y="2204"/>
                </a:cubicBezTo>
                <a:lnTo>
                  <a:pt x="2536" y="2204"/>
                </a:lnTo>
                <a:cubicBezTo>
                  <a:pt x="2632" y="2263"/>
                  <a:pt x="2572" y="2346"/>
                  <a:pt x="2501" y="2346"/>
                </a:cubicBezTo>
                <a:cubicBezTo>
                  <a:pt x="2441" y="2335"/>
                  <a:pt x="2394" y="2227"/>
                  <a:pt x="2394" y="2180"/>
                </a:cubicBezTo>
                <a:cubicBezTo>
                  <a:pt x="2394" y="2132"/>
                  <a:pt x="2417" y="2085"/>
                  <a:pt x="2441" y="2049"/>
                </a:cubicBezTo>
                <a:cubicBezTo>
                  <a:pt x="2548" y="1894"/>
                  <a:pt x="2775" y="1930"/>
                  <a:pt x="2822" y="2108"/>
                </a:cubicBezTo>
                <a:cubicBezTo>
                  <a:pt x="2953" y="1882"/>
                  <a:pt x="2667" y="1668"/>
                  <a:pt x="2441" y="1715"/>
                </a:cubicBezTo>
                <a:cubicBezTo>
                  <a:pt x="2477" y="1537"/>
                  <a:pt x="2370" y="1513"/>
                  <a:pt x="2513" y="1346"/>
                </a:cubicBezTo>
                <a:cubicBezTo>
                  <a:pt x="2072" y="1489"/>
                  <a:pt x="2191" y="1727"/>
                  <a:pt x="2120" y="1894"/>
                </a:cubicBezTo>
                <a:lnTo>
                  <a:pt x="2120" y="1894"/>
                </a:lnTo>
                <a:cubicBezTo>
                  <a:pt x="2239" y="1525"/>
                  <a:pt x="1965" y="1418"/>
                  <a:pt x="1953" y="1120"/>
                </a:cubicBezTo>
                <a:cubicBezTo>
                  <a:pt x="1679" y="1442"/>
                  <a:pt x="1893" y="1632"/>
                  <a:pt x="1977" y="1858"/>
                </a:cubicBezTo>
                <a:lnTo>
                  <a:pt x="1977" y="1858"/>
                </a:lnTo>
                <a:cubicBezTo>
                  <a:pt x="1763" y="1311"/>
                  <a:pt x="1453" y="1430"/>
                  <a:pt x="1191" y="1215"/>
                </a:cubicBezTo>
                <a:cubicBezTo>
                  <a:pt x="1417" y="1477"/>
                  <a:pt x="1286" y="1787"/>
                  <a:pt x="1834" y="2001"/>
                </a:cubicBezTo>
                <a:lnTo>
                  <a:pt x="1834" y="2001"/>
                </a:lnTo>
                <a:cubicBezTo>
                  <a:pt x="1608" y="1918"/>
                  <a:pt x="1417" y="1704"/>
                  <a:pt x="1096" y="1977"/>
                </a:cubicBezTo>
                <a:cubicBezTo>
                  <a:pt x="1393" y="1989"/>
                  <a:pt x="1501" y="2263"/>
                  <a:pt x="1870" y="2144"/>
                </a:cubicBezTo>
                <a:lnTo>
                  <a:pt x="1870" y="2144"/>
                </a:lnTo>
                <a:cubicBezTo>
                  <a:pt x="1703" y="2215"/>
                  <a:pt x="1477" y="2108"/>
                  <a:pt x="1322" y="2537"/>
                </a:cubicBezTo>
                <a:cubicBezTo>
                  <a:pt x="1489" y="2382"/>
                  <a:pt x="1524" y="2501"/>
                  <a:pt x="1691" y="2466"/>
                </a:cubicBezTo>
                <a:cubicBezTo>
                  <a:pt x="1643" y="2692"/>
                  <a:pt x="1858" y="2977"/>
                  <a:pt x="2096" y="2847"/>
                </a:cubicBezTo>
                <a:cubicBezTo>
                  <a:pt x="1846" y="2751"/>
                  <a:pt x="1941" y="2549"/>
                  <a:pt x="2024" y="2466"/>
                </a:cubicBezTo>
                <a:cubicBezTo>
                  <a:pt x="2060" y="2442"/>
                  <a:pt x="2108" y="2418"/>
                  <a:pt x="2155" y="2418"/>
                </a:cubicBezTo>
                <a:cubicBezTo>
                  <a:pt x="2203" y="2418"/>
                  <a:pt x="2310" y="2466"/>
                  <a:pt x="2322" y="2525"/>
                </a:cubicBezTo>
                <a:cubicBezTo>
                  <a:pt x="2322" y="2596"/>
                  <a:pt x="2239" y="2656"/>
                  <a:pt x="2191" y="2561"/>
                </a:cubicBezTo>
                <a:cubicBezTo>
                  <a:pt x="2144" y="2692"/>
                  <a:pt x="2310" y="2787"/>
                  <a:pt x="2405" y="2692"/>
                </a:cubicBezTo>
                <a:lnTo>
                  <a:pt x="2441" y="2656"/>
                </a:lnTo>
                <a:lnTo>
                  <a:pt x="2441" y="2656"/>
                </a:lnTo>
                <a:cubicBezTo>
                  <a:pt x="2453" y="2620"/>
                  <a:pt x="2465" y="2585"/>
                  <a:pt x="2453" y="2549"/>
                </a:cubicBezTo>
                <a:cubicBezTo>
                  <a:pt x="2715" y="2727"/>
                  <a:pt x="2917" y="2966"/>
                  <a:pt x="3048" y="3239"/>
                </a:cubicBezTo>
                <a:cubicBezTo>
                  <a:pt x="2572" y="2466"/>
                  <a:pt x="2155" y="3287"/>
                  <a:pt x="1774" y="2918"/>
                </a:cubicBezTo>
                <a:cubicBezTo>
                  <a:pt x="1893" y="3144"/>
                  <a:pt x="2013" y="3251"/>
                  <a:pt x="2132" y="3287"/>
                </a:cubicBezTo>
                <a:cubicBezTo>
                  <a:pt x="2429" y="3394"/>
                  <a:pt x="2548" y="3120"/>
                  <a:pt x="2691" y="3120"/>
                </a:cubicBezTo>
                <a:cubicBezTo>
                  <a:pt x="2584" y="3263"/>
                  <a:pt x="2632" y="3370"/>
                  <a:pt x="2763" y="3418"/>
                </a:cubicBezTo>
                <a:cubicBezTo>
                  <a:pt x="2751" y="3239"/>
                  <a:pt x="2917" y="3216"/>
                  <a:pt x="3013" y="3323"/>
                </a:cubicBezTo>
                <a:cubicBezTo>
                  <a:pt x="3156" y="3466"/>
                  <a:pt x="3179" y="3811"/>
                  <a:pt x="3596" y="3882"/>
                </a:cubicBezTo>
                <a:cubicBezTo>
                  <a:pt x="3644" y="3930"/>
                  <a:pt x="3703" y="3966"/>
                  <a:pt x="3763" y="3990"/>
                </a:cubicBezTo>
                <a:cubicBezTo>
                  <a:pt x="3703" y="3978"/>
                  <a:pt x="3632" y="3954"/>
                  <a:pt x="3560" y="3954"/>
                </a:cubicBezTo>
                <a:cubicBezTo>
                  <a:pt x="3227" y="3716"/>
                  <a:pt x="2965" y="3930"/>
                  <a:pt x="2751" y="3942"/>
                </a:cubicBezTo>
                <a:cubicBezTo>
                  <a:pt x="2620" y="3942"/>
                  <a:pt x="2513" y="3811"/>
                  <a:pt x="2655" y="3692"/>
                </a:cubicBezTo>
                <a:cubicBezTo>
                  <a:pt x="2513" y="3632"/>
                  <a:pt x="2417" y="3680"/>
                  <a:pt x="2394" y="3847"/>
                </a:cubicBezTo>
                <a:cubicBezTo>
                  <a:pt x="2286" y="3751"/>
                  <a:pt x="2394" y="3466"/>
                  <a:pt x="2108" y="3335"/>
                </a:cubicBezTo>
                <a:cubicBezTo>
                  <a:pt x="2001" y="3275"/>
                  <a:pt x="1846" y="3275"/>
                  <a:pt x="1596" y="3347"/>
                </a:cubicBezTo>
                <a:lnTo>
                  <a:pt x="1596" y="3347"/>
                </a:lnTo>
                <a:cubicBezTo>
                  <a:pt x="2132" y="3347"/>
                  <a:pt x="1846" y="4228"/>
                  <a:pt x="2727" y="4013"/>
                </a:cubicBezTo>
                <a:cubicBezTo>
                  <a:pt x="2441" y="4120"/>
                  <a:pt x="2120" y="4144"/>
                  <a:pt x="1810" y="4085"/>
                </a:cubicBezTo>
                <a:cubicBezTo>
                  <a:pt x="1846" y="4061"/>
                  <a:pt x="1870" y="4037"/>
                  <a:pt x="1870" y="4001"/>
                </a:cubicBezTo>
                <a:lnTo>
                  <a:pt x="1870" y="3990"/>
                </a:lnTo>
                <a:cubicBezTo>
                  <a:pt x="1882" y="3978"/>
                  <a:pt x="1882" y="3966"/>
                  <a:pt x="1870" y="3954"/>
                </a:cubicBezTo>
                <a:cubicBezTo>
                  <a:pt x="1870" y="3811"/>
                  <a:pt x="1691" y="3763"/>
                  <a:pt x="1620" y="3882"/>
                </a:cubicBezTo>
                <a:cubicBezTo>
                  <a:pt x="1727" y="3859"/>
                  <a:pt x="1751" y="3966"/>
                  <a:pt x="1703" y="4001"/>
                </a:cubicBezTo>
                <a:cubicBezTo>
                  <a:pt x="1643" y="4037"/>
                  <a:pt x="1536" y="4001"/>
                  <a:pt x="1501" y="3966"/>
                </a:cubicBezTo>
                <a:cubicBezTo>
                  <a:pt x="1465" y="3930"/>
                  <a:pt x="1453" y="3882"/>
                  <a:pt x="1453" y="3835"/>
                </a:cubicBezTo>
                <a:cubicBezTo>
                  <a:pt x="1453" y="3716"/>
                  <a:pt x="1524" y="3513"/>
                  <a:pt x="1763" y="3620"/>
                </a:cubicBezTo>
                <a:cubicBezTo>
                  <a:pt x="1691" y="3358"/>
                  <a:pt x="1334" y="3406"/>
                  <a:pt x="1203" y="3597"/>
                </a:cubicBezTo>
                <a:cubicBezTo>
                  <a:pt x="1108" y="3454"/>
                  <a:pt x="1012" y="3513"/>
                  <a:pt x="1001" y="3287"/>
                </a:cubicBezTo>
                <a:cubicBezTo>
                  <a:pt x="798" y="3704"/>
                  <a:pt x="1036" y="3787"/>
                  <a:pt x="1108" y="3954"/>
                </a:cubicBezTo>
                <a:lnTo>
                  <a:pt x="1108" y="3954"/>
                </a:lnTo>
                <a:cubicBezTo>
                  <a:pt x="929" y="3620"/>
                  <a:pt x="655" y="3728"/>
                  <a:pt x="441" y="3537"/>
                </a:cubicBezTo>
                <a:cubicBezTo>
                  <a:pt x="477" y="3942"/>
                  <a:pt x="774" y="3930"/>
                  <a:pt x="977" y="4025"/>
                </a:cubicBezTo>
                <a:lnTo>
                  <a:pt x="977" y="4025"/>
                </a:lnTo>
                <a:cubicBezTo>
                  <a:pt x="465" y="3799"/>
                  <a:pt x="334" y="4097"/>
                  <a:pt x="0" y="4132"/>
                </a:cubicBezTo>
                <a:close/>
                <a:moveTo>
                  <a:pt x="5489" y="4013"/>
                </a:moveTo>
                <a:close/>
                <a:moveTo>
                  <a:pt x="4763" y="3942"/>
                </a:moveTo>
                <a:cubicBezTo>
                  <a:pt x="4858" y="3882"/>
                  <a:pt x="4977" y="3870"/>
                  <a:pt x="5084" y="3894"/>
                </a:cubicBezTo>
                <a:cubicBezTo>
                  <a:pt x="5263" y="3966"/>
                  <a:pt x="5442" y="4037"/>
                  <a:pt x="5632" y="4097"/>
                </a:cubicBezTo>
                <a:cubicBezTo>
                  <a:pt x="5703" y="4109"/>
                  <a:pt x="5787" y="4120"/>
                  <a:pt x="5858" y="4132"/>
                </a:cubicBezTo>
                <a:cubicBezTo>
                  <a:pt x="5787" y="4132"/>
                  <a:pt x="5703" y="4144"/>
                  <a:pt x="5632" y="4168"/>
                </a:cubicBezTo>
                <a:cubicBezTo>
                  <a:pt x="5442" y="4216"/>
                  <a:pt x="5263" y="4287"/>
                  <a:pt x="5084" y="4371"/>
                </a:cubicBezTo>
                <a:cubicBezTo>
                  <a:pt x="4977" y="4394"/>
                  <a:pt x="4858" y="4371"/>
                  <a:pt x="4763" y="4323"/>
                </a:cubicBezTo>
                <a:cubicBezTo>
                  <a:pt x="4930" y="4323"/>
                  <a:pt x="5096" y="4251"/>
                  <a:pt x="5203" y="4132"/>
                </a:cubicBezTo>
                <a:cubicBezTo>
                  <a:pt x="5096" y="4001"/>
                  <a:pt x="4930" y="3930"/>
                  <a:pt x="4763" y="3942"/>
                </a:cubicBezTo>
                <a:close/>
                <a:moveTo>
                  <a:pt x="5168" y="5013"/>
                </a:moveTo>
                <a:close/>
                <a:moveTo>
                  <a:pt x="4894" y="4894"/>
                </a:moveTo>
                <a:cubicBezTo>
                  <a:pt x="4894" y="4728"/>
                  <a:pt x="4834" y="4561"/>
                  <a:pt x="4703" y="4454"/>
                </a:cubicBezTo>
                <a:cubicBezTo>
                  <a:pt x="4811" y="4478"/>
                  <a:pt x="4906" y="4549"/>
                  <a:pt x="4977" y="4644"/>
                </a:cubicBezTo>
                <a:cubicBezTo>
                  <a:pt x="5049" y="4835"/>
                  <a:pt x="5120" y="5002"/>
                  <a:pt x="5215" y="5180"/>
                </a:cubicBezTo>
                <a:cubicBezTo>
                  <a:pt x="5251" y="5240"/>
                  <a:pt x="5299" y="5299"/>
                  <a:pt x="5346" y="5371"/>
                </a:cubicBezTo>
                <a:cubicBezTo>
                  <a:pt x="5287" y="5323"/>
                  <a:pt x="5227" y="5275"/>
                  <a:pt x="5168" y="5228"/>
                </a:cubicBezTo>
                <a:cubicBezTo>
                  <a:pt x="4989" y="5144"/>
                  <a:pt x="4811" y="5061"/>
                  <a:pt x="4632" y="4990"/>
                </a:cubicBezTo>
                <a:cubicBezTo>
                  <a:pt x="4537" y="4930"/>
                  <a:pt x="4465" y="4835"/>
                  <a:pt x="4441" y="4728"/>
                </a:cubicBezTo>
                <a:cubicBezTo>
                  <a:pt x="4549" y="4847"/>
                  <a:pt x="4715" y="4906"/>
                  <a:pt x="4894" y="4906"/>
                </a:cubicBezTo>
                <a:close/>
                <a:moveTo>
                  <a:pt x="5001" y="3073"/>
                </a:moveTo>
                <a:close/>
                <a:moveTo>
                  <a:pt x="4632" y="3275"/>
                </a:moveTo>
                <a:cubicBezTo>
                  <a:pt x="4811" y="3204"/>
                  <a:pt x="4989" y="3120"/>
                  <a:pt x="5168" y="3037"/>
                </a:cubicBezTo>
                <a:cubicBezTo>
                  <a:pt x="5227" y="2989"/>
                  <a:pt x="5287" y="2942"/>
                  <a:pt x="5346" y="2894"/>
                </a:cubicBezTo>
                <a:cubicBezTo>
                  <a:pt x="5299" y="2966"/>
                  <a:pt x="5251" y="3025"/>
                  <a:pt x="5215" y="3085"/>
                </a:cubicBezTo>
                <a:cubicBezTo>
                  <a:pt x="5120" y="3251"/>
                  <a:pt x="5049" y="3430"/>
                  <a:pt x="4965" y="3609"/>
                </a:cubicBezTo>
                <a:cubicBezTo>
                  <a:pt x="4906" y="3704"/>
                  <a:pt x="4811" y="3775"/>
                  <a:pt x="4703" y="3811"/>
                </a:cubicBezTo>
                <a:cubicBezTo>
                  <a:pt x="4834" y="3692"/>
                  <a:pt x="4894" y="3537"/>
                  <a:pt x="4894" y="3358"/>
                </a:cubicBezTo>
                <a:cubicBezTo>
                  <a:pt x="4715" y="3358"/>
                  <a:pt x="4560" y="3418"/>
                  <a:pt x="4441" y="3549"/>
                </a:cubicBezTo>
                <a:cubicBezTo>
                  <a:pt x="4477" y="3430"/>
                  <a:pt x="4537" y="3335"/>
                  <a:pt x="4632" y="3275"/>
                </a:cubicBezTo>
                <a:close/>
                <a:moveTo>
                  <a:pt x="4239" y="5502"/>
                </a:moveTo>
                <a:close/>
                <a:moveTo>
                  <a:pt x="4001" y="2763"/>
                </a:moveTo>
                <a:close/>
                <a:moveTo>
                  <a:pt x="3929" y="3489"/>
                </a:moveTo>
                <a:cubicBezTo>
                  <a:pt x="3870" y="3382"/>
                  <a:pt x="3858" y="3275"/>
                  <a:pt x="3882" y="3156"/>
                </a:cubicBezTo>
                <a:cubicBezTo>
                  <a:pt x="3918" y="3013"/>
                  <a:pt x="4025" y="2882"/>
                  <a:pt x="4084" y="2608"/>
                </a:cubicBezTo>
                <a:cubicBezTo>
                  <a:pt x="4096" y="2537"/>
                  <a:pt x="4108" y="2454"/>
                  <a:pt x="4120" y="2382"/>
                </a:cubicBezTo>
                <a:cubicBezTo>
                  <a:pt x="4132" y="2454"/>
                  <a:pt x="4144" y="2537"/>
                  <a:pt x="4156" y="2608"/>
                </a:cubicBezTo>
                <a:cubicBezTo>
                  <a:pt x="4215" y="2870"/>
                  <a:pt x="4322" y="3013"/>
                  <a:pt x="4358" y="3156"/>
                </a:cubicBezTo>
                <a:cubicBezTo>
                  <a:pt x="4382" y="3275"/>
                  <a:pt x="4370" y="3382"/>
                  <a:pt x="4310" y="3489"/>
                </a:cubicBezTo>
                <a:cubicBezTo>
                  <a:pt x="4477" y="3323"/>
                  <a:pt x="4358" y="3037"/>
                  <a:pt x="4120" y="3037"/>
                </a:cubicBezTo>
                <a:cubicBezTo>
                  <a:pt x="3882" y="3037"/>
                  <a:pt x="3763" y="3323"/>
                  <a:pt x="3929" y="3489"/>
                </a:cubicBezTo>
                <a:close/>
                <a:moveTo>
                  <a:pt x="4120" y="5216"/>
                </a:moveTo>
                <a:cubicBezTo>
                  <a:pt x="4251" y="5097"/>
                  <a:pt x="4310" y="4942"/>
                  <a:pt x="4310" y="4775"/>
                </a:cubicBezTo>
                <a:cubicBezTo>
                  <a:pt x="4370" y="4871"/>
                  <a:pt x="4382" y="4990"/>
                  <a:pt x="4358" y="5097"/>
                </a:cubicBezTo>
                <a:cubicBezTo>
                  <a:pt x="4322" y="5240"/>
                  <a:pt x="4203" y="5383"/>
                  <a:pt x="4156" y="5644"/>
                </a:cubicBezTo>
                <a:cubicBezTo>
                  <a:pt x="4144" y="5716"/>
                  <a:pt x="4132" y="5799"/>
                  <a:pt x="4120" y="5871"/>
                </a:cubicBezTo>
                <a:cubicBezTo>
                  <a:pt x="4108" y="5799"/>
                  <a:pt x="4096" y="5716"/>
                  <a:pt x="4084" y="5644"/>
                </a:cubicBezTo>
                <a:cubicBezTo>
                  <a:pt x="4025" y="5383"/>
                  <a:pt x="3918" y="5240"/>
                  <a:pt x="3882" y="5097"/>
                </a:cubicBezTo>
                <a:cubicBezTo>
                  <a:pt x="3858" y="4990"/>
                  <a:pt x="3870" y="4871"/>
                  <a:pt x="3929" y="4775"/>
                </a:cubicBezTo>
                <a:cubicBezTo>
                  <a:pt x="3918" y="4942"/>
                  <a:pt x="3989" y="5109"/>
                  <a:pt x="4120" y="5216"/>
                </a:cubicBezTo>
                <a:close/>
                <a:moveTo>
                  <a:pt x="3227" y="5180"/>
                </a:moveTo>
                <a:close/>
                <a:moveTo>
                  <a:pt x="3346" y="3358"/>
                </a:moveTo>
                <a:cubicBezTo>
                  <a:pt x="3334" y="3525"/>
                  <a:pt x="3406" y="3692"/>
                  <a:pt x="3525" y="3799"/>
                </a:cubicBezTo>
                <a:cubicBezTo>
                  <a:pt x="3417" y="3775"/>
                  <a:pt x="3322" y="3704"/>
                  <a:pt x="3263" y="3609"/>
                </a:cubicBezTo>
                <a:cubicBezTo>
                  <a:pt x="3191" y="3418"/>
                  <a:pt x="3108" y="3251"/>
                  <a:pt x="3013" y="3073"/>
                </a:cubicBezTo>
                <a:cubicBezTo>
                  <a:pt x="2977" y="3013"/>
                  <a:pt x="2929" y="2954"/>
                  <a:pt x="2882" y="2882"/>
                </a:cubicBezTo>
                <a:cubicBezTo>
                  <a:pt x="2941" y="2942"/>
                  <a:pt x="3001" y="2989"/>
                  <a:pt x="3060" y="3025"/>
                </a:cubicBezTo>
                <a:cubicBezTo>
                  <a:pt x="3298" y="3168"/>
                  <a:pt x="3465" y="3192"/>
                  <a:pt x="3596" y="3263"/>
                </a:cubicBezTo>
                <a:cubicBezTo>
                  <a:pt x="3691" y="3335"/>
                  <a:pt x="3763" y="3418"/>
                  <a:pt x="3787" y="3537"/>
                </a:cubicBezTo>
                <a:cubicBezTo>
                  <a:pt x="3679" y="3406"/>
                  <a:pt x="3513" y="3347"/>
                  <a:pt x="3346" y="3358"/>
                </a:cubicBezTo>
                <a:close/>
                <a:moveTo>
                  <a:pt x="3787" y="4716"/>
                </a:moveTo>
                <a:cubicBezTo>
                  <a:pt x="3751" y="4823"/>
                  <a:pt x="3679" y="4918"/>
                  <a:pt x="3596" y="4978"/>
                </a:cubicBezTo>
                <a:cubicBezTo>
                  <a:pt x="3406" y="5049"/>
                  <a:pt x="3227" y="5133"/>
                  <a:pt x="3060" y="5228"/>
                </a:cubicBezTo>
                <a:cubicBezTo>
                  <a:pt x="3001" y="5263"/>
                  <a:pt x="2941" y="5311"/>
                  <a:pt x="2870" y="5359"/>
                </a:cubicBezTo>
                <a:cubicBezTo>
                  <a:pt x="2929" y="5299"/>
                  <a:pt x="2965" y="5228"/>
                  <a:pt x="3013" y="5168"/>
                </a:cubicBezTo>
                <a:cubicBezTo>
                  <a:pt x="3096" y="5002"/>
                  <a:pt x="3179" y="4823"/>
                  <a:pt x="3251" y="4644"/>
                </a:cubicBezTo>
                <a:cubicBezTo>
                  <a:pt x="3310" y="4549"/>
                  <a:pt x="3406" y="4478"/>
                  <a:pt x="3513" y="4442"/>
                </a:cubicBezTo>
                <a:cubicBezTo>
                  <a:pt x="3394" y="4561"/>
                  <a:pt x="3322" y="4716"/>
                  <a:pt x="3334" y="4894"/>
                </a:cubicBezTo>
                <a:cubicBezTo>
                  <a:pt x="3513" y="4906"/>
                  <a:pt x="3679" y="4847"/>
                  <a:pt x="3798" y="4716"/>
                </a:cubicBezTo>
                <a:close/>
                <a:moveTo>
                  <a:pt x="2739" y="4013"/>
                </a:moveTo>
                <a:close/>
                <a:moveTo>
                  <a:pt x="2584" y="4085"/>
                </a:moveTo>
                <a:cubicBezTo>
                  <a:pt x="2775" y="4037"/>
                  <a:pt x="2953" y="3966"/>
                  <a:pt x="3132" y="3882"/>
                </a:cubicBezTo>
                <a:cubicBezTo>
                  <a:pt x="3251" y="3859"/>
                  <a:pt x="3358" y="3882"/>
                  <a:pt x="3465" y="3930"/>
                </a:cubicBezTo>
                <a:cubicBezTo>
                  <a:pt x="3287" y="3930"/>
                  <a:pt x="3132" y="4001"/>
                  <a:pt x="3013" y="4120"/>
                </a:cubicBezTo>
                <a:cubicBezTo>
                  <a:pt x="3132" y="4251"/>
                  <a:pt x="3287" y="4323"/>
                  <a:pt x="3465" y="4311"/>
                </a:cubicBezTo>
                <a:cubicBezTo>
                  <a:pt x="3358" y="4371"/>
                  <a:pt x="3251" y="4382"/>
                  <a:pt x="3132" y="4359"/>
                </a:cubicBezTo>
                <a:cubicBezTo>
                  <a:pt x="2953" y="4287"/>
                  <a:pt x="2775" y="4216"/>
                  <a:pt x="2584" y="4156"/>
                </a:cubicBezTo>
                <a:cubicBezTo>
                  <a:pt x="2525" y="4144"/>
                  <a:pt x="2441" y="4132"/>
                  <a:pt x="2358" y="4120"/>
                </a:cubicBezTo>
                <a:cubicBezTo>
                  <a:pt x="2441" y="4120"/>
                  <a:pt x="2525" y="4109"/>
                  <a:pt x="2608" y="4097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8" name="Google Shape;5678;p26"/>
          <p:cNvSpPr/>
          <p:nvPr/>
        </p:nvSpPr>
        <p:spPr>
          <a:xfrm rot="5400000">
            <a:off x="-395660" y="1077949"/>
            <a:ext cx="562478" cy="562478"/>
          </a:xfrm>
          <a:custGeom>
            <a:avLst/>
            <a:gdLst/>
            <a:ahLst/>
            <a:cxnLst/>
            <a:rect l="l" t="t" r="r" b="b"/>
            <a:pathLst>
              <a:path w="8276" h="8276" extrusionOk="0">
                <a:moveTo>
                  <a:pt x="1" y="4132"/>
                </a:moveTo>
                <a:cubicBezTo>
                  <a:pt x="334" y="4156"/>
                  <a:pt x="465" y="4466"/>
                  <a:pt x="1001" y="4228"/>
                </a:cubicBezTo>
                <a:lnTo>
                  <a:pt x="1001" y="4228"/>
                </a:lnTo>
                <a:cubicBezTo>
                  <a:pt x="786" y="4335"/>
                  <a:pt x="501" y="4323"/>
                  <a:pt x="465" y="4728"/>
                </a:cubicBezTo>
                <a:cubicBezTo>
                  <a:pt x="691" y="4525"/>
                  <a:pt x="953" y="4644"/>
                  <a:pt x="1132" y="4311"/>
                </a:cubicBezTo>
                <a:lnTo>
                  <a:pt x="1132" y="4311"/>
                </a:lnTo>
                <a:cubicBezTo>
                  <a:pt x="1060" y="4466"/>
                  <a:pt x="822" y="4561"/>
                  <a:pt x="1024" y="4966"/>
                </a:cubicBezTo>
                <a:cubicBezTo>
                  <a:pt x="1036" y="4752"/>
                  <a:pt x="1132" y="4799"/>
                  <a:pt x="1227" y="4656"/>
                </a:cubicBezTo>
                <a:cubicBezTo>
                  <a:pt x="1358" y="4859"/>
                  <a:pt x="1715" y="4894"/>
                  <a:pt x="1786" y="4644"/>
                </a:cubicBezTo>
                <a:cubicBezTo>
                  <a:pt x="1536" y="4740"/>
                  <a:pt x="1465" y="4549"/>
                  <a:pt x="1477" y="4418"/>
                </a:cubicBezTo>
                <a:cubicBezTo>
                  <a:pt x="1477" y="4371"/>
                  <a:pt x="1489" y="4335"/>
                  <a:pt x="1525" y="4299"/>
                </a:cubicBezTo>
                <a:cubicBezTo>
                  <a:pt x="1560" y="4263"/>
                  <a:pt x="1667" y="4216"/>
                  <a:pt x="1727" y="4263"/>
                </a:cubicBezTo>
                <a:cubicBezTo>
                  <a:pt x="1775" y="4299"/>
                  <a:pt x="1751" y="4406"/>
                  <a:pt x="1644" y="4371"/>
                </a:cubicBezTo>
                <a:cubicBezTo>
                  <a:pt x="1715" y="4490"/>
                  <a:pt x="1894" y="4442"/>
                  <a:pt x="1894" y="4311"/>
                </a:cubicBezTo>
                <a:cubicBezTo>
                  <a:pt x="1906" y="4299"/>
                  <a:pt x="1906" y="4287"/>
                  <a:pt x="1894" y="4263"/>
                </a:cubicBezTo>
                <a:cubicBezTo>
                  <a:pt x="1894" y="4263"/>
                  <a:pt x="1894" y="4263"/>
                  <a:pt x="1894" y="4263"/>
                </a:cubicBezTo>
                <a:cubicBezTo>
                  <a:pt x="1894" y="4228"/>
                  <a:pt x="1870" y="4192"/>
                  <a:pt x="1834" y="4168"/>
                </a:cubicBezTo>
                <a:cubicBezTo>
                  <a:pt x="2144" y="4109"/>
                  <a:pt x="2465" y="4132"/>
                  <a:pt x="2751" y="4240"/>
                </a:cubicBezTo>
                <a:lnTo>
                  <a:pt x="2751" y="4240"/>
                </a:lnTo>
                <a:cubicBezTo>
                  <a:pt x="1870" y="4037"/>
                  <a:pt x="2156" y="4906"/>
                  <a:pt x="1620" y="4906"/>
                </a:cubicBezTo>
                <a:lnTo>
                  <a:pt x="1620" y="4906"/>
                </a:lnTo>
                <a:cubicBezTo>
                  <a:pt x="1870" y="4978"/>
                  <a:pt x="2025" y="4978"/>
                  <a:pt x="2132" y="4930"/>
                </a:cubicBezTo>
                <a:cubicBezTo>
                  <a:pt x="2417" y="4787"/>
                  <a:pt x="2310" y="4501"/>
                  <a:pt x="2417" y="4406"/>
                </a:cubicBezTo>
                <a:cubicBezTo>
                  <a:pt x="2441" y="4585"/>
                  <a:pt x="2548" y="4621"/>
                  <a:pt x="2679" y="4561"/>
                </a:cubicBezTo>
                <a:cubicBezTo>
                  <a:pt x="2537" y="4454"/>
                  <a:pt x="2644" y="4311"/>
                  <a:pt x="2787" y="4311"/>
                </a:cubicBezTo>
                <a:cubicBezTo>
                  <a:pt x="2989" y="4323"/>
                  <a:pt x="3251" y="4537"/>
                  <a:pt x="3584" y="4311"/>
                </a:cubicBezTo>
                <a:cubicBezTo>
                  <a:pt x="3656" y="4311"/>
                  <a:pt x="3727" y="4287"/>
                  <a:pt x="3787" y="4275"/>
                </a:cubicBezTo>
                <a:cubicBezTo>
                  <a:pt x="3727" y="4299"/>
                  <a:pt x="3668" y="4335"/>
                  <a:pt x="3620" y="4382"/>
                </a:cubicBezTo>
                <a:cubicBezTo>
                  <a:pt x="3203" y="4454"/>
                  <a:pt x="3179" y="4799"/>
                  <a:pt x="3037" y="4942"/>
                </a:cubicBezTo>
                <a:cubicBezTo>
                  <a:pt x="2941" y="5049"/>
                  <a:pt x="2775" y="5025"/>
                  <a:pt x="2787" y="4847"/>
                </a:cubicBezTo>
                <a:cubicBezTo>
                  <a:pt x="2656" y="4894"/>
                  <a:pt x="2608" y="4990"/>
                  <a:pt x="2715" y="5144"/>
                </a:cubicBezTo>
                <a:cubicBezTo>
                  <a:pt x="2572" y="5156"/>
                  <a:pt x="2441" y="4871"/>
                  <a:pt x="2156" y="4978"/>
                </a:cubicBezTo>
                <a:cubicBezTo>
                  <a:pt x="2036" y="5013"/>
                  <a:pt x="1917" y="5121"/>
                  <a:pt x="1798" y="5347"/>
                </a:cubicBezTo>
                <a:cubicBezTo>
                  <a:pt x="1810" y="5335"/>
                  <a:pt x="1822" y="5323"/>
                  <a:pt x="1834" y="5311"/>
                </a:cubicBezTo>
                <a:cubicBezTo>
                  <a:pt x="1822" y="5323"/>
                  <a:pt x="1810" y="5335"/>
                  <a:pt x="1798" y="5347"/>
                </a:cubicBezTo>
                <a:cubicBezTo>
                  <a:pt x="2179" y="4978"/>
                  <a:pt x="2596" y="5799"/>
                  <a:pt x="3072" y="5025"/>
                </a:cubicBezTo>
                <a:lnTo>
                  <a:pt x="3072" y="5025"/>
                </a:lnTo>
                <a:cubicBezTo>
                  <a:pt x="2941" y="5299"/>
                  <a:pt x="2739" y="5549"/>
                  <a:pt x="2477" y="5716"/>
                </a:cubicBezTo>
                <a:cubicBezTo>
                  <a:pt x="2489" y="5680"/>
                  <a:pt x="2477" y="5644"/>
                  <a:pt x="2453" y="5621"/>
                </a:cubicBezTo>
                <a:lnTo>
                  <a:pt x="2453" y="5609"/>
                </a:lnTo>
                <a:lnTo>
                  <a:pt x="2429" y="5573"/>
                </a:lnTo>
                <a:cubicBezTo>
                  <a:pt x="2334" y="5478"/>
                  <a:pt x="2167" y="5573"/>
                  <a:pt x="2203" y="5716"/>
                </a:cubicBezTo>
                <a:cubicBezTo>
                  <a:pt x="2263" y="5609"/>
                  <a:pt x="2358" y="5668"/>
                  <a:pt x="2346" y="5740"/>
                </a:cubicBezTo>
                <a:cubicBezTo>
                  <a:pt x="2322" y="5799"/>
                  <a:pt x="2227" y="5847"/>
                  <a:pt x="2167" y="5847"/>
                </a:cubicBezTo>
                <a:cubicBezTo>
                  <a:pt x="2132" y="5847"/>
                  <a:pt x="2084" y="5835"/>
                  <a:pt x="2048" y="5799"/>
                </a:cubicBezTo>
                <a:cubicBezTo>
                  <a:pt x="1953" y="5716"/>
                  <a:pt x="1870" y="5525"/>
                  <a:pt x="2108" y="5430"/>
                </a:cubicBezTo>
                <a:cubicBezTo>
                  <a:pt x="1882" y="5299"/>
                  <a:pt x="1667" y="5573"/>
                  <a:pt x="1715" y="5799"/>
                </a:cubicBezTo>
                <a:cubicBezTo>
                  <a:pt x="1536" y="5764"/>
                  <a:pt x="1513" y="5883"/>
                  <a:pt x="1346" y="5728"/>
                </a:cubicBezTo>
                <a:cubicBezTo>
                  <a:pt x="1489" y="6168"/>
                  <a:pt x="1727" y="6049"/>
                  <a:pt x="1894" y="6121"/>
                </a:cubicBezTo>
                <a:lnTo>
                  <a:pt x="1894" y="6121"/>
                </a:lnTo>
                <a:cubicBezTo>
                  <a:pt x="1525" y="6014"/>
                  <a:pt x="1417" y="6287"/>
                  <a:pt x="1120" y="6299"/>
                </a:cubicBezTo>
                <a:cubicBezTo>
                  <a:pt x="1429" y="6561"/>
                  <a:pt x="1632" y="6347"/>
                  <a:pt x="1858" y="6264"/>
                </a:cubicBezTo>
                <a:lnTo>
                  <a:pt x="1858" y="6264"/>
                </a:lnTo>
                <a:cubicBezTo>
                  <a:pt x="1310" y="6490"/>
                  <a:pt x="1429" y="6787"/>
                  <a:pt x="1215" y="7049"/>
                </a:cubicBezTo>
                <a:cubicBezTo>
                  <a:pt x="1477" y="6835"/>
                  <a:pt x="1775" y="6954"/>
                  <a:pt x="2001" y="6418"/>
                </a:cubicBezTo>
                <a:lnTo>
                  <a:pt x="2001" y="6418"/>
                </a:lnTo>
                <a:cubicBezTo>
                  <a:pt x="1917" y="6633"/>
                  <a:pt x="1703" y="6835"/>
                  <a:pt x="1965" y="7145"/>
                </a:cubicBezTo>
                <a:cubicBezTo>
                  <a:pt x="1989" y="6847"/>
                  <a:pt x="2251" y="6740"/>
                  <a:pt x="2144" y="6383"/>
                </a:cubicBezTo>
                <a:lnTo>
                  <a:pt x="2144" y="6383"/>
                </a:lnTo>
                <a:cubicBezTo>
                  <a:pt x="2215" y="6537"/>
                  <a:pt x="2096" y="6776"/>
                  <a:pt x="2537" y="6930"/>
                </a:cubicBezTo>
                <a:cubicBezTo>
                  <a:pt x="2382" y="6764"/>
                  <a:pt x="2501" y="6728"/>
                  <a:pt x="2465" y="6561"/>
                </a:cubicBezTo>
                <a:cubicBezTo>
                  <a:pt x="2691" y="6609"/>
                  <a:pt x="2977" y="6383"/>
                  <a:pt x="2846" y="6156"/>
                </a:cubicBezTo>
                <a:cubicBezTo>
                  <a:pt x="2798" y="6335"/>
                  <a:pt x="2572" y="6371"/>
                  <a:pt x="2465" y="6216"/>
                </a:cubicBezTo>
                <a:cubicBezTo>
                  <a:pt x="2441" y="6180"/>
                  <a:pt x="2417" y="6145"/>
                  <a:pt x="2417" y="6097"/>
                </a:cubicBezTo>
                <a:cubicBezTo>
                  <a:pt x="2417" y="6037"/>
                  <a:pt x="2465" y="5930"/>
                  <a:pt x="2525" y="5930"/>
                </a:cubicBezTo>
                <a:cubicBezTo>
                  <a:pt x="2596" y="5918"/>
                  <a:pt x="2656" y="6002"/>
                  <a:pt x="2560" y="6061"/>
                </a:cubicBezTo>
                <a:cubicBezTo>
                  <a:pt x="2691" y="6097"/>
                  <a:pt x="2787" y="5942"/>
                  <a:pt x="2691" y="5835"/>
                </a:cubicBezTo>
                <a:cubicBezTo>
                  <a:pt x="2679" y="5823"/>
                  <a:pt x="2668" y="5823"/>
                  <a:pt x="2656" y="5811"/>
                </a:cubicBezTo>
                <a:lnTo>
                  <a:pt x="2656" y="5811"/>
                </a:lnTo>
                <a:cubicBezTo>
                  <a:pt x="2620" y="5787"/>
                  <a:pt x="2584" y="5787"/>
                  <a:pt x="2548" y="5787"/>
                </a:cubicBezTo>
                <a:cubicBezTo>
                  <a:pt x="2715" y="5537"/>
                  <a:pt x="2965" y="5335"/>
                  <a:pt x="3239" y="5192"/>
                </a:cubicBezTo>
                <a:lnTo>
                  <a:pt x="3239" y="5192"/>
                </a:lnTo>
                <a:cubicBezTo>
                  <a:pt x="2465" y="5680"/>
                  <a:pt x="3287" y="6085"/>
                  <a:pt x="2918" y="6478"/>
                </a:cubicBezTo>
                <a:lnTo>
                  <a:pt x="2953" y="6430"/>
                </a:lnTo>
                <a:cubicBezTo>
                  <a:pt x="2941" y="6454"/>
                  <a:pt x="2929" y="6466"/>
                  <a:pt x="2918" y="6478"/>
                </a:cubicBezTo>
                <a:cubicBezTo>
                  <a:pt x="3144" y="6347"/>
                  <a:pt x="3251" y="6240"/>
                  <a:pt x="3287" y="6121"/>
                </a:cubicBezTo>
                <a:cubicBezTo>
                  <a:pt x="3394" y="5823"/>
                  <a:pt x="3108" y="5704"/>
                  <a:pt x="3120" y="5549"/>
                </a:cubicBezTo>
                <a:cubicBezTo>
                  <a:pt x="3263" y="5656"/>
                  <a:pt x="3370" y="5621"/>
                  <a:pt x="3418" y="5478"/>
                </a:cubicBezTo>
                <a:cubicBezTo>
                  <a:pt x="3239" y="5502"/>
                  <a:pt x="3215" y="5335"/>
                  <a:pt x="3310" y="5228"/>
                </a:cubicBezTo>
                <a:cubicBezTo>
                  <a:pt x="3465" y="5097"/>
                  <a:pt x="3811" y="5061"/>
                  <a:pt x="3882" y="4656"/>
                </a:cubicBezTo>
                <a:cubicBezTo>
                  <a:pt x="3930" y="4597"/>
                  <a:pt x="3965" y="4549"/>
                  <a:pt x="3989" y="4478"/>
                </a:cubicBezTo>
                <a:cubicBezTo>
                  <a:pt x="3977" y="4549"/>
                  <a:pt x="3953" y="4621"/>
                  <a:pt x="3941" y="4680"/>
                </a:cubicBezTo>
                <a:cubicBezTo>
                  <a:pt x="3715" y="5025"/>
                  <a:pt x="3930" y="5275"/>
                  <a:pt x="3941" y="5490"/>
                </a:cubicBezTo>
                <a:cubicBezTo>
                  <a:pt x="3941" y="5633"/>
                  <a:pt x="3811" y="5728"/>
                  <a:pt x="3703" y="5597"/>
                </a:cubicBezTo>
                <a:cubicBezTo>
                  <a:pt x="3644" y="5728"/>
                  <a:pt x="3680" y="5835"/>
                  <a:pt x="3858" y="5859"/>
                </a:cubicBezTo>
                <a:cubicBezTo>
                  <a:pt x="3763" y="5966"/>
                  <a:pt x="3477" y="5859"/>
                  <a:pt x="3334" y="6133"/>
                </a:cubicBezTo>
                <a:cubicBezTo>
                  <a:pt x="3275" y="6299"/>
                  <a:pt x="3287" y="6490"/>
                  <a:pt x="3346" y="6657"/>
                </a:cubicBezTo>
                <a:lnTo>
                  <a:pt x="3346" y="6657"/>
                </a:lnTo>
                <a:cubicBezTo>
                  <a:pt x="3346" y="6109"/>
                  <a:pt x="4227" y="6406"/>
                  <a:pt x="4025" y="5514"/>
                </a:cubicBezTo>
                <a:lnTo>
                  <a:pt x="4025" y="5514"/>
                </a:lnTo>
                <a:cubicBezTo>
                  <a:pt x="4132" y="5811"/>
                  <a:pt x="4156" y="6133"/>
                  <a:pt x="4096" y="6430"/>
                </a:cubicBezTo>
                <a:cubicBezTo>
                  <a:pt x="4072" y="6406"/>
                  <a:pt x="4037" y="6383"/>
                  <a:pt x="4001" y="6371"/>
                </a:cubicBezTo>
                <a:lnTo>
                  <a:pt x="3989" y="6371"/>
                </a:lnTo>
                <a:cubicBezTo>
                  <a:pt x="3977" y="6371"/>
                  <a:pt x="3965" y="6371"/>
                  <a:pt x="3953" y="6371"/>
                </a:cubicBezTo>
                <a:cubicBezTo>
                  <a:pt x="3811" y="6371"/>
                  <a:pt x="3775" y="6561"/>
                  <a:pt x="3894" y="6633"/>
                </a:cubicBezTo>
                <a:cubicBezTo>
                  <a:pt x="3858" y="6514"/>
                  <a:pt x="3965" y="6502"/>
                  <a:pt x="4001" y="6549"/>
                </a:cubicBezTo>
                <a:cubicBezTo>
                  <a:pt x="4049" y="6597"/>
                  <a:pt x="4001" y="6716"/>
                  <a:pt x="3965" y="6752"/>
                </a:cubicBezTo>
                <a:cubicBezTo>
                  <a:pt x="3930" y="6776"/>
                  <a:pt x="3894" y="6799"/>
                  <a:pt x="3846" y="6799"/>
                </a:cubicBezTo>
                <a:cubicBezTo>
                  <a:pt x="3715" y="6811"/>
                  <a:pt x="3513" y="6728"/>
                  <a:pt x="3620" y="6490"/>
                </a:cubicBezTo>
                <a:cubicBezTo>
                  <a:pt x="3370" y="6561"/>
                  <a:pt x="3406" y="6918"/>
                  <a:pt x="3608" y="7038"/>
                </a:cubicBezTo>
                <a:cubicBezTo>
                  <a:pt x="3453" y="7133"/>
                  <a:pt x="3513" y="7240"/>
                  <a:pt x="3299" y="7252"/>
                </a:cubicBezTo>
                <a:cubicBezTo>
                  <a:pt x="3703" y="7454"/>
                  <a:pt x="3799" y="7204"/>
                  <a:pt x="3965" y="7145"/>
                </a:cubicBezTo>
                <a:lnTo>
                  <a:pt x="3965" y="7145"/>
                </a:lnTo>
                <a:cubicBezTo>
                  <a:pt x="3620" y="7323"/>
                  <a:pt x="3739" y="7585"/>
                  <a:pt x="3537" y="7811"/>
                </a:cubicBezTo>
                <a:cubicBezTo>
                  <a:pt x="3953" y="7776"/>
                  <a:pt x="3941" y="7478"/>
                  <a:pt x="4037" y="7276"/>
                </a:cubicBezTo>
                <a:lnTo>
                  <a:pt x="4037" y="7276"/>
                </a:lnTo>
                <a:cubicBezTo>
                  <a:pt x="3799" y="7811"/>
                  <a:pt x="4108" y="7942"/>
                  <a:pt x="4144" y="8276"/>
                </a:cubicBezTo>
                <a:cubicBezTo>
                  <a:pt x="4168" y="7942"/>
                  <a:pt x="4477" y="7811"/>
                  <a:pt x="4239" y="7276"/>
                </a:cubicBezTo>
                <a:lnTo>
                  <a:pt x="4239" y="7276"/>
                </a:lnTo>
                <a:cubicBezTo>
                  <a:pt x="4346" y="7478"/>
                  <a:pt x="4334" y="7776"/>
                  <a:pt x="4739" y="7811"/>
                </a:cubicBezTo>
                <a:cubicBezTo>
                  <a:pt x="4537" y="7585"/>
                  <a:pt x="4656" y="7323"/>
                  <a:pt x="4322" y="7145"/>
                </a:cubicBezTo>
                <a:lnTo>
                  <a:pt x="4322" y="7145"/>
                </a:lnTo>
                <a:cubicBezTo>
                  <a:pt x="4489" y="7204"/>
                  <a:pt x="4573" y="7454"/>
                  <a:pt x="4977" y="7252"/>
                </a:cubicBezTo>
                <a:cubicBezTo>
                  <a:pt x="4763" y="7240"/>
                  <a:pt x="4811" y="7133"/>
                  <a:pt x="4668" y="7038"/>
                </a:cubicBezTo>
                <a:cubicBezTo>
                  <a:pt x="4870" y="6918"/>
                  <a:pt x="4906" y="6561"/>
                  <a:pt x="4656" y="6490"/>
                </a:cubicBezTo>
                <a:cubicBezTo>
                  <a:pt x="4763" y="6728"/>
                  <a:pt x="4561" y="6811"/>
                  <a:pt x="4442" y="6799"/>
                </a:cubicBezTo>
                <a:cubicBezTo>
                  <a:pt x="4394" y="6799"/>
                  <a:pt x="4346" y="6776"/>
                  <a:pt x="4311" y="6752"/>
                </a:cubicBezTo>
                <a:cubicBezTo>
                  <a:pt x="4275" y="6716"/>
                  <a:pt x="4227" y="6597"/>
                  <a:pt x="4275" y="6549"/>
                </a:cubicBezTo>
                <a:cubicBezTo>
                  <a:pt x="4311" y="6502"/>
                  <a:pt x="4418" y="6514"/>
                  <a:pt x="4382" y="6633"/>
                </a:cubicBezTo>
                <a:cubicBezTo>
                  <a:pt x="4394" y="6621"/>
                  <a:pt x="4418" y="6609"/>
                  <a:pt x="4430" y="6597"/>
                </a:cubicBezTo>
                <a:cubicBezTo>
                  <a:pt x="4465" y="6549"/>
                  <a:pt x="4465" y="6466"/>
                  <a:pt x="4430" y="6418"/>
                </a:cubicBezTo>
                <a:cubicBezTo>
                  <a:pt x="4394" y="6395"/>
                  <a:pt x="4358" y="6383"/>
                  <a:pt x="4322" y="6371"/>
                </a:cubicBezTo>
                <a:cubicBezTo>
                  <a:pt x="4311" y="6371"/>
                  <a:pt x="4299" y="6371"/>
                  <a:pt x="4287" y="6371"/>
                </a:cubicBezTo>
                <a:lnTo>
                  <a:pt x="4275" y="6371"/>
                </a:lnTo>
                <a:cubicBezTo>
                  <a:pt x="4239" y="6383"/>
                  <a:pt x="4203" y="6406"/>
                  <a:pt x="4192" y="6430"/>
                </a:cubicBezTo>
                <a:cubicBezTo>
                  <a:pt x="4132" y="6133"/>
                  <a:pt x="4156" y="5811"/>
                  <a:pt x="4251" y="5514"/>
                </a:cubicBezTo>
                <a:cubicBezTo>
                  <a:pt x="4049" y="6406"/>
                  <a:pt x="4918" y="6109"/>
                  <a:pt x="4930" y="6657"/>
                </a:cubicBezTo>
                <a:lnTo>
                  <a:pt x="4930" y="6597"/>
                </a:lnTo>
                <a:lnTo>
                  <a:pt x="4930" y="6657"/>
                </a:lnTo>
                <a:cubicBezTo>
                  <a:pt x="5001" y="6406"/>
                  <a:pt x="5001" y="6252"/>
                  <a:pt x="4942" y="6133"/>
                </a:cubicBezTo>
                <a:cubicBezTo>
                  <a:pt x="4811" y="5859"/>
                  <a:pt x="4525" y="5966"/>
                  <a:pt x="4430" y="5859"/>
                </a:cubicBezTo>
                <a:cubicBezTo>
                  <a:pt x="4596" y="5835"/>
                  <a:pt x="4644" y="5728"/>
                  <a:pt x="4573" y="5597"/>
                </a:cubicBezTo>
                <a:cubicBezTo>
                  <a:pt x="4465" y="5740"/>
                  <a:pt x="4322" y="5633"/>
                  <a:pt x="4322" y="5490"/>
                </a:cubicBezTo>
                <a:cubicBezTo>
                  <a:pt x="4322" y="5287"/>
                  <a:pt x="4549" y="5025"/>
                  <a:pt x="4322" y="4692"/>
                </a:cubicBezTo>
                <a:cubicBezTo>
                  <a:pt x="4311" y="4621"/>
                  <a:pt x="4299" y="4549"/>
                  <a:pt x="4275" y="4490"/>
                </a:cubicBezTo>
                <a:cubicBezTo>
                  <a:pt x="4311" y="4549"/>
                  <a:pt x="4346" y="4609"/>
                  <a:pt x="4394" y="4656"/>
                </a:cubicBezTo>
                <a:cubicBezTo>
                  <a:pt x="4465" y="5061"/>
                  <a:pt x="4811" y="5097"/>
                  <a:pt x="4954" y="5240"/>
                </a:cubicBezTo>
                <a:cubicBezTo>
                  <a:pt x="5061" y="5323"/>
                  <a:pt x="5025" y="5502"/>
                  <a:pt x="4858" y="5490"/>
                </a:cubicBezTo>
                <a:cubicBezTo>
                  <a:pt x="4906" y="5621"/>
                  <a:pt x="5001" y="5668"/>
                  <a:pt x="5156" y="5561"/>
                </a:cubicBezTo>
                <a:cubicBezTo>
                  <a:pt x="5156" y="5704"/>
                  <a:pt x="4882" y="5835"/>
                  <a:pt x="4989" y="6121"/>
                </a:cubicBezTo>
                <a:cubicBezTo>
                  <a:pt x="5025" y="6240"/>
                  <a:pt x="5132" y="6347"/>
                  <a:pt x="5358" y="6478"/>
                </a:cubicBezTo>
                <a:lnTo>
                  <a:pt x="5358" y="6478"/>
                </a:lnTo>
                <a:cubicBezTo>
                  <a:pt x="4989" y="6097"/>
                  <a:pt x="5811" y="5680"/>
                  <a:pt x="5037" y="5204"/>
                </a:cubicBezTo>
                <a:lnTo>
                  <a:pt x="5037" y="5204"/>
                </a:lnTo>
                <a:cubicBezTo>
                  <a:pt x="5323" y="5335"/>
                  <a:pt x="5561" y="5537"/>
                  <a:pt x="5739" y="5799"/>
                </a:cubicBezTo>
                <a:cubicBezTo>
                  <a:pt x="5692" y="5787"/>
                  <a:pt x="5656" y="5799"/>
                  <a:pt x="5632" y="5823"/>
                </a:cubicBezTo>
                <a:lnTo>
                  <a:pt x="5620" y="5823"/>
                </a:lnTo>
                <a:cubicBezTo>
                  <a:pt x="5608" y="5823"/>
                  <a:pt x="5596" y="5835"/>
                  <a:pt x="5585" y="5847"/>
                </a:cubicBezTo>
                <a:cubicBezTo>
                  <a:pt x="5537" y="5906"/>
                  <a:pt x="5537" y="5978"/>
                  <a:pt x="5585" y="6037"/>
                </a:cubicBezTo>
                <a:cubicBezTo>
                  <a:pt x="5620" y="6061"/>
                  <a:pt x="5656" y="6073"/>
                  <a:pt x="5692" y="6073"/>
                </a:cubicBezTo>
                <a:lnTo>
                  <a:pt x="5716" y="6073"/>
                </a:lnTo>
                <a:cubicBezTo>
                  <a:pt x="5620" y="6014"/>
                  <a:pt x="5680" y="5930"/>
                  <a:pt x="5739" y="5942"/>
                </a:cubicBezTo>
                <a:cubicBezTo>
                  <a:pt x="5811" y="5942"/>
                  <a:pt x="5858" y="6049"/>
                  <a:pt x="5858" y="6109"/>
                </a:cubicBezTo>
                <a:cubicBezTo>
                  <a:pt x="5858" y="6156"/>
                  <a:pt x="5835" y="6192"/>
                  <a:pt x="5799" y="6228"/>
                </a:cubicBezTo>
                <a:cubicBezTo>
                  <a:pt x="5704" y="6383"/>
                  <a:pt x="5477" y="6347"/>
                  <a:pt x="5430" y="6168"/>
                </a:cubicBezTo>
                <a:cubicBezTo>
                  <a:pt x="5299" y="6395"/>
                  <a:pt x="5585" y="6609"/>
                  <a:pt x="5811" y="6573"/>
                </a:cubicBezTo>
                <a:cubicBezTo>
                  <a:pt x="5775" y="6740"/>
                  <a:pt x="5882" y="6776"/>
                  <a:pt x="5739" y="6942"/>
                </a:cubicBezTo>
                <a:cubicBezTo>
                  <a:pt x="6168" y="6787"/>
                  <a:pt x="6061" y="6549"/>
                  <a:pt x="6132" y="6395"/>
                </a:cubicBezTo>
                <a:lnTo>
                  <a:pt x="6132" y="6395"/>
                </a:lnTo>
                <a:cubicBezTo>
                  <a:pt x="6013" y="6752"/>
                  <a:pt x="6287" y="6859"/>
                  <a:pt x="6299" y="7157"/>
                </a:cubicBezTo>
                <a:cubicBezTo>
                  <a:pt x="6561" y="6847"/>
                  <a:pt x="6347" y="6645"/>
                  <a:pt x="6275" y="6430"/>
                </a:cubicBezTo>
                <a:lnTo>
                  <a:pt x="6275" y="6430"/>
                </a:lnTo>
                <a:cubicBezTo>
                  <a:pt x="6489" y="6966"/>
                  <a:pt x="6799" y="6847"/>
                  <a:pt x="7061" y="7061"/>
                </a:cubicBezTo>
                <a:cubicBezTo>
                  <a:pt x="6835" y="6799"/>
                  <a:pt x="6966" y="6502"/>
                  <a:pt x="6418" y="6276"/>
                </a:cubicBezTo>
                <a:lnTo>
                  <a:pt x="6418" y="6276"/>
                </a:lnTo>
                <a:cubicBezTo>
                  <a:pt x="6632" y="6359"/>
                  <a:pt x="6835" y="6573"/>
                  <a:pt x="7144" y="6311"/>
                </a:cubicBezTo>
                <a:cubicBezTo>
                  <a:pt x="6847" y="6287"/>
                  <a:pt x="6739" y="6025"/>
                  <a:pt x="6382" y="6133"/>
                </a:cubicBezTo>
                <a:lnTo>
                  <a:pt x="6382" y="6133"/>
                </a:lnTo>
                <a:cubicBezTo>
                  <a:pt x="6549" y="6061"/>
                  <a:pt x="6775" y="6180"/>
                  <a:pt x="6930" y="5740"/>
                </a:cubicBezTo>
                <a:cubicBezTo>
                  <a:pt x="6763" y="5895"/>
                  <a:pt x="6728" y="5775"/>
                  <a:pt x="6561" y="5811"/>
                </a:cubicBezTo>
                <a:cubicBezTo>
                  <a:pt x="6608" y="5585"/>
                  <a:pt x="6394" y="5299"/>
                  <a:pt x="6156" y="5430"/>
                </a:cubicBezTo>
                <a:cubicBezTo>
                  <a:pt x="6406" y="5537"/>
                  <a:pt x="6311" y="5728"/>
                  <a:pt x="6216" y="5811"/>
                </a:cubicBezTo>
                <a:cubicBezTo>
                  <a:pt x="6192" y="5847"/>
                  <a:pt x="6144" y="5859"/>
                  <a:pt x="6097" y="5859"/>
                </a:cubicBezTo>
                <a:cubicBezTo>
                  <a:pt x="6037" y="5859"/>
                  <a:pt x="5930" y="5811"/>
                  <a:pt x="5930" y="5752"/>
                </a:cubicBezTo>
                <a:cubicBezTo>
                  <a:pt x="5918" y="5680"/>
                  <a:pt x="6001" y="5621"/>
                  <a:pt x="6061" y="5728"/>
                </a:cubicBezTo>
                <a:cubicBezTo>
                  <a:pt x="6061" y="5716"/>
                  <a:pt x="6061" y="5704"/>
                  <a:pt x="6061" y="5692"/>
                </a:cubicBezTo>
                <a:cubicBezTo>
                  <a:pt x="6061" y="5656"/>
                  <a:pt x="6049" y="5621"/>
                  <a:pt x="6025" y="5597"/>
                </a:cubicBezTo>
                <a:cubicBezTo>
                  <a:pt x="5977" y="5549"/>
                  <a:pt x="5894" y="5549"/>
                  <a:pt x="5835" y="5597"/>
                </a:cubicBezTo>
                <a:cubicBezTo>
                  <a:pt x="5823" y="5597"/>
                  <a:pt x="5811" y="5609"/>
                  <a:pt x="5811" y="5621"/>
                </a:cubicBezTo>
                <a:lnTo>
                  <a:pt x="5811" y="5633"/>
                </a:lnTo>
                <a:cubicBezTo>
                  <a:pt x="5787" y="5656"/>
                  <a:pt x="5775" y="5704"/>
                  <a:pt x="5787" y="5740"/>
                </a:cubicBezTo>
                <a:cubicBezTo>
                  <a:pt x="5525" y="5561"/>
                  <a:pt x="5323" y="5323"/>
                  <a:pt x="5192" y="5037"/>
                </a:cubicBezTo>
                <a:cubicBezTo>
                  <a:pt x="5668" y="5811"/>
                  <a:pt x="6085" y="4990"/>
                  <a:pt x="6478" y="5371"/>
                </a:cubicBezTo>
                <a:cubicBezTo>
                  <a:pt x="6454" y="5359"/>
                  <a:pt x="6442" y="5347"/>
                  <a:pt x="6430" y="5335"/>
                </a:cubicBezTo>
                <a:cubicBezTo>
                  <a:pt x="6442" y="5347"/>
                  <a:pt x="6454" y="5359"/>
                  <a:pt x="6478" y="5371"/>
                </a:cubicBezTo>
                <a:cubicBezTo>
                  <a:pt x="6347" y="5144"/>
                  <a:pt x="6227" y="5037"/>
                  <a:pt x="6120" y="4990"/>
                </a:cubicBezTo>
                <a:cubicBezTo>
                  <a:pt x="5823" y="4894"/>
                  <a:pt x="5692" y="5168"/>
                  <a:pt x="5549" y="5156"/>
                </a:cubicBezTo>
                <a:cubicBezTo>
                  <a:pt x="5656" y="5025"/>
                  <a:pt x="5620" y="4918"/>
                  <a:pt x="5477" y="4859"/>
                </a:cubicBezTo>
                <a:cubicBezTo>
                  <a:pt x="5489" y="5037"/>
                  <a:pt x="5323" y="5061"/>
                  <a:pt x="5227" y="4966"/>
                </a:cubicBezTo>
                <a:cubicBezTo>
                  <a:pt x="5084" y="4823"/>
                  <a:pt x="5061" y="4478"/>
                  <a:pt x="4656" y="4406"/>
                </a:cubicBezTo>
                <a:cubicBezTo>
                  <a:pt x="4596" y="4359"/>
                  <a:pt x="4537" y="4323"/>
                  <a:pt x="4477" y="4287"/>
                </a:cubicBezTo>
                <a:cubicBezTo>
                  <a:pt x="4549" y="4311"/>
                  <a:pt x="4608" y="4323"/>
                  <a:pt x="4680" y="4335"/>
                </a:cubicBezTo>
                <a:cubicBezTo>
                  <a:pt x="5025" y="4573"/>
                  <a:pt x="5287" y="4347"/>
                  <a:pt x="5489" y="4335"/>
                </a:cubicBezTo>
                <a:cubicBezTo>
                  <a:pt x="5620" y="4335"/>
                  <a:pt x="5727" y="4466"/>
                  <a:pt x="5585" y="4585"/>
                </a:cubicBezTo>
                <a:cubicBezTo>
                  <a:pt x="5727" y="4644"/>
                  <a:pt x="5823" y="4597"/>
                  <a:pt x="5846" y="4430"/>
                </a:cubicBezTo>
                <a:cubicBezTo>
                  <a:pt x="5954" y="4525"/>
                  <a:pt x="5846" y="4811"/>
                  <a:pt x="6132" y="4942"/>
                </a:cubicBezTo>
                <a:cubicBezTo>
                  <a:pt x="6239" y="5002"/>
                  <a:pt x="6394" y="5002"/>
                  <a:pt x="6644" y="4930"/>
                </a:cubicBezTo>
                <a:lnTo>
                  <a:pt x="6644" y="4930"/>
                </a:lnTo>
                <a:cubicBezTo>
                  <a:pt x="6108" y="4918"/>
                  <a:pt x="6394" y="4049"/>
                  <a:pt x="5513" y="4263"/>
                </a:cubicBezTo>
                <a:lnTo>
                  <a:pt x="5513" y="4263"/>
                </a:lnTo>
                <a:cubicBezTo>
                  <a:pt x="5811" y="4156"/>
                  <a:pt x="6132" y="4132"/>
                  <a:pt x="6430" y="4192"/>
                </a:cubicBezTo>
                <a:cubicBezTo>
                  <a:pt x="6406" y="4216"/>
                  <a:pt x="6382" y="4240"/>
                  <a:pt x="6370" y="4275"/>
                </a:cubicBezTo>
                <a:cubicBezTo>
                  <a:pt x="6370" y="4275"/>
                  <a:pt x="6370" y="4287"/>
                  <a:pt x="6370" y="4287"/>
                </a:cubicBezTo>
                <a:cubicBezTo>
                  <a:pt x="6370" y="4299"/>
                  <a:pt x="6370" y="4311"/>
                  <a:pt x="6370" y="4335"/>
                </a:cubicBezTo>
                <a:cubicBezTo>
                  <a:pt x="6382" y="4466"/>
                  <a:pt x="6561" y="4513"/>
                  <a:pt x="6620" y="4394"/>
                </a:cubicBezTo>
                <a:cubicBezTo>
                  <a:pt x="6513" y="4418"/>
                  <a:pt x="6501" y="4323"/>
                  <a:pt x="6549" y="4275"/>
                </a:cubicBezTo>
                <a:cubicBezTo>
                  <a:pt x="6597" y="4240"/>
                  <a:pt x="6704" y="4275"/>
                  <a:pt x="6751" y="4311"/>
                </a:cubicBezTo>
                <a:cubicBezTo>
                  <a:pt x="6775" y="4347"/>
                  <a:pt x="6799" y="4394"/>
                  <a:pt x="6799" y="4442"/>
                </a:cubicBezTo>
                <a:cubicBezTo>
                  <a:pt x="6799" y="4561"/>
                  <a:pt x="6728" y="4763"/>
                  <a:pt x="6489" y="4656"/>
                </a:cubicBezTo>
                <a:cubicBezTo>
                  <a:pt x="6561" y="4918"/>
                  <a:pt x="6918" y="4871"/>
                  <a:pt x="7037" y="4680"/>
                </a:cubicBezTo>
                <a:cubicBezTo>
                  <a:pt x="7132" y="4823"/>
                  <a:pt x="7240" y="4763"/>
                  <a:pt x="7251" y="4990"/>
                </a:cubicBezTo>
                <a:cubicBezTo>
                  <a:pt x="7454" y="4573"/>
                  <a:pt x="7204" y="4490"/>
                  <a:pt x="7144" y="4323"/>
                </a:cubicBezTo>
                <a:lnTo>
                  <a:pt x="7144" y="4323"/>
                </a:lnTo>
                <a:cubicBezTo>
                  <a:pt x="7311" y="4656"/>
                  <a:pt x="7585" y="4549"/>
                  <a:pt x="7799" y="4740"/>
                </a:cubicBezTo>
                <a:cubicBezTo>
                  <a:pt x="7775" y="4335"/>
                  <a:pt x="7478" y="4347"/>
                  <a:pt x="7263" y="4251"/>
                </a:cubicBezTo>
                <a:lnTo>
                  <a:pt x="7263" y="4251"/>
                </a:lnTo>
                <a:cubicBezTo>
                  <a:pt x="7811" y="4478"/>
                  <a:pt x="7930" y="4180"/>
                  <a:pt x="8275" y="4144"/>
                </a:cubicBezTo>
                <a:cubicBezTo>
                  <a:pt x="7930" y="4120"/>
                  <a:pt x="7811" y="3811"/>
                  <a:pt x="7263" y="4037"/>
                </a:cubicBezTo>
                <a:lnTo>
                  <a:pt x="7263" y="4037"/>
                </a:lnTo>
                <a:cubicBezTo>
                  <a:pt x="7478" y="3942"/>
                  <a:pt x="7775" y="3954"/>
                  <a:pt x="7799" y="3549"/>
                </a:cubicBezTo>
                <a:cubicBezTo>
                  <a:pt x="7585" y="3751"/>
                  <a:pt x="7311" y="3632"/>
                  <a:pt x="7144" y="3966"/>
                </a:cubicBezTo>
                <a:lnTo>
                  <a:pt x="7144" y="3966"/>
                </a:lnTo>
                <a:cubicBezTo>
                  <a:pt x="7204" y="3799"/>
                  <a:pt x="7454" y="3716"/>
                  <a:pt x="7251" y="3299"/>
                </a:cubicBezTo>
                <a:cubicBezTo>
                  <a:pt x="7240" y="3525"/>
                  <a:pt x="7132" y="3466"/>
                  <a:pt x="7037" y="3620"/>
                </a:cubicBezTo>
                <a:cubicBezTo>
                  <a:pt x="6918" y="3418"/>
                  <a:pt x="6561" y="3370"/>
                  <a:pt x="6489" y="3632"/>
                </a:cubicBezTo>
                <a:cubicBezTo>
                  <a:pt x="6728" y="3525"/>
                  <a:pt x="6811" y="3728"/>
                  <a:pt x="6799" y="3847"/>
                </a:cubicBezTo>
                <a:cubicBezTo>
                  <a:pt x="6799" y="3894"/>
                  <a:pt x="6775" y="3942"/>
                  <a:pt x="6751" y="3978"/>
                </a:cubicBezTo>
                <a:cubicBezTo>
                  <a:pt x="6704" y="4013"/>
                  <a:pt x="6597" y="4061"/>
                  <a:pt x="6549" y="4013"/>
                </a:cubicBezTo>
                <a:cubicBezTo>
                  <a:pt x="6501" y="3978"/>
                  <a:pt x="6513" y="3870"/>
                  <a:pt x="6620" y="3906"/>
                </a:cubicBezTo>
                <a:cubicBezTo>
                  <a:pt x="6620" y="3882"/>
                  <a:pt x="6608" y="3870"/>
                  <a:pt x="6597" y="3859"/>
                </a:cubicBezTo>
                <a:cubicBezTo>
                  <a:pt x="6549" y="3811"/>
                  <a:pt x="6466" y="3811"/>
                  <a:pt x="6418" y="3859"/>
                </a:cubicBezTo>
                <a:cubicBezTo>
                  <a:pt x="6394" y="3882"/>
                  <a:pt x="6370" y="3918"/>
                  <a:pt x="6370" y="3954"/>
                </a:cubicBezTo>
                <a:cubicBezTo>
                  <a:pt x="6370" y="3978"/>
                  <a:pt x="6370" y="3990"/>
                  <a:pt x="6370" y="4001"/>
                </a:cubicBezTo>
                <a:cubicBezTo>
                  <a:pt x="6370" y="4001"/>
                  <a:pt x="6370" y="4001"/>
                  <a:pt x="6370" y="4013"/>
                </a:cubicBezTo>
                <a:cubicBezTo>
                  <a:pt x="6382" y="4049"/>
                  <a:pt x="6406" y="4073"/>
                  <a:pt x="6430" y="4097"/>
                </a:cubicBezTo>
                <a:cubicBezTo>
                  <a:pt x="6132" y="4156"/>
                  <a:pt x="5811" y="4132"/>
                  <a:pt x="5525" y="4025"/>
                </a:cubicBezTo>
                <a:cubicBezTo>
                  <a:pt x="6418" y="4240"/>
                  <a:pt x="6120" y="3358"/>
                  <a:pt x="6656" y="3358"/>
                </a:cubicBezTo>
                <a:lnTo>
                  <a:pt x="6573" y="3358"/>
                </a:lnTo>
                <a:cubicBezTo>
                  <a:pt x="6597" y="3358"/>
                  <a:pt x="6608" y="3358"/>
                  <a:pt x="6632" y="3358"/>
                </a:cubicBezTo>
                <a:cubicBezTo>
                  <a:pt x="6382" y="3287"/>
                  <a:pt x="6216" y="3287"/>
                  <a:pt x="6108" y="3347"/>
                </a:cubicBezTo>
                <a:cubicBezTo>
                  <a:pt x="5835" y="3478"/>
                  <a:pt x="5942" y="3763"/>
                  <a:pt x="5835" y="3859"/>
                </a:cubicBezTo>
                <a:cubicBezTo>
                  <a:pt x="5811" y="3692"/>
                  <a:pt x="5704" y="3644"/>
                  <a:pt x="5573" y="3704"/>
                </a:cubicBezTo>
                <a:cubicBezTo>
                  <a:pt x="5704" y="3823"/>
                  <a:pt x="5608" y="3954"/>
                  <a:pt x="5465" y="3954"/>
                </a:cubicBezTo>
                <a:cubicBezTo>
                  <a:pt x="5263" y="3954"/>
                  <a:pt x="5001" y="3728"/>
                  <a:pt x="4656" y="3966"/>
                </a:cubicBezTo>
                <a:cubicBezTo>
                  <a:pt x="4596" y="3966"/>
                  <a:pt x="4525" y="3990"/>
                  <a:pt x="4465" y="4001"/>
                </a:cubicBezTo>
                <a:cubicBezTo>
                  <a:pt x="4525" y="3978"/>
                  <a:pt x="4573" y="3930"/>
                  <a:pt x="4632" y="3894"/>
                </a:cubicBezTo>
                <a:cubicBezTo>
                  <a:pt x="5037" y="3823"/>
                  <a:pt x="5073" y="3478"/>
                  <a:pt x="5204" y="3335"/>
                </a:cubicBezTo>
                <a:cubicBezTo>
                  <a:pt x="5299" y="3228"/>
                  <a:pt x="5477" y="3251"/>
                  <a:pt x="5454" y="3430"/>
                </a:cubicBezTo>
                <a:cubicBezTo>
                  <a:pt x="5596" y="3382"/>
                  <a:pt x="5632" y="3287"/>
                  <a:pt x="5525" y="3132"/>
                </a:cubicBezTo>
                <a:cubicBezTo>
                  <a:pt x="5680" y="3120"/>
                  <a:pt x="5799" y="3406"/>
                  <a:pt x="6097" y="3299"/>
                </a:cubicBezTo>
                <a:cubicBezTo>
                  <a:pt x="6216" y="3263"/>
                  <a:pt x="6323" y="3156"/>
                  <a:pt x="6454" y="2930"/>
                </a:cubicBezTo>
                <a:lnTo>
                  <a:pt x="6454" y="2930"/>
                </a:lnTo>
                <a:cubicBezTo>
                  <a:pt x="6073" y="3299"/>
                  <a:pt x="5656" y="2477"/>
                  <a:pt x="5180" y="3251"/>
                </a:cubicBezTo>
                <a:lnTo>
                  <a:pt x="5180" y="3251"/>
                </a:lnTo>
                <a:cubicBezTo>
                  <a:pt x="5311" y="2966"/>
                  <a:pt x="5513" y="2727"/>
                  <a:pt x="5775" y="2549"/>
                </a:cubicBezTo>
                <a:cubicBezTo>
                  <a:pt x="5763" y="2585"/>
                  <a:pt x="5775" y="2632"/>
                  <a:pt x="5787" y="2656"/>
                </a:cubicBezTo>
                <a:lnTo>
                  <a:pt x="5787" y="2668"/>
                </a:lnTo>
                <a:cubicBezTo>
                  <a:pt x="5799" y="2680"/>
                  <a:pt x="5811" y="2692"/>
                  <a:pt x="5823" y="2704"/>
                </a:cubicBezTo>
                <a:cubicBezTo>
                  <a:pt x="5918" y="2787"/>
                  <a:pt x="6073" y="2692"/>
                  <a:pt x="6037" y="2561"/>
                </a:cubicBezTo>
                <a:cubicBezTo>
                  <a:pt x="5989" y="2656"/>
                  <a:pt x="5894" y="2596"/>
                  <a:pt x="5906" y="2537"/>
                </a:cubicBezTo>
                <a:cubicBezTo>
                  <a:pt x="5918" y="2466"/>
                  <a:pt x="6013" y="2418"/>
                  <a:pt x="6073" y="2418"/>
                </a:cubicBezTo>
                <a:cubicBezTo>
                  <a:pt x="6120" y="2430"/>
                  <a:pt x="6168" y="2442"/>
                  <a:pt x="6204" y="2477"/>
                </a:cubicBezTo>
                <a:cubicBezTo>
                  <a:pt x="6287" y="2561"/>
                  <a:pt x="6382" y="2751"/>
                  <a:pt x="6132" y="2847"/>
                </a:cubicBezTo>
                <a:cubicBezTo>
                  <a:pt x="6370" y="2977"/>
                  <a:pt x="6585" y="2704"/>
                  <a:pt x="6537" y="2466"/>
                </a:cubicBezTo>
                <a:cubicBezTo>
                  <a:pt x="6704" y="2501"/>
                  <a:pt x="6739" y="2394"/>
                  <a:pt x="6906" y="2537"/>
                </a:cubicBezTo>
                <a:cubicBezTo>
                  <a:pt x="6763" y="2108"/>
                  <a:pt x="6525" y="2227"/>
                  <a:pt x="6358" y="2156"/>
                </a:cubicBezTo>
                <a:lnTo>
                  <a:pt x="6358" y="2156"/>
                </a:lnTo>
                <a:cubicBezTo>
                  <a:pt x="6716" y="2263"/>
                  <a:pt x="6823" y="1989"/>
                  <a:pt x="7120" y="1977"/>
                </a:cubicBezTo>
                <a:cubicBezTo>
                  <a:pt x="6811" y="1715"/>
                  <a:pt x="6608" y="1930"/>
                  <a:pt x="6394" y="2001"/>
                </a:cubicBezTo>
                <a:lnTo>
                  <a:pt x="6394" y="2001"/>
                </a:lnTo>
                <a:cubicBezTo>
                  <a:pt x="6942" y="1787"/>
                  <a:pt x="6811" y="1477"/>
                  <a:pt x="7037" y="1215"/>
                </a:cubicBezTo>
                <a:cubicBezTo>
                  <a:pt x="6775" y="1442"/>
                  <a:pt x="6466" y="1311"/>
                  <a:pt x="6251" y="1858"/>
                </a:cubicBezTo>
                <a:lnTo>
                  <a:pt x="6251" y="1858"/>
                </a:lnTo>
                <a:cubicBezTo>
                  <a:pt x="6335" y="1644"/>
                  <a:pt x="6549" y="1442"/>
                  <a:pt x="6275" y="1132"/>
                </a:cubicBezTo>
                <a:cubicBezTo>
                  <a:pt x="6263" y="1430"/>
                  <a:pt x="5989" y="1537"/>
                  <a:pt x="6108" y="1894"/>
                </a:cubicBezTo>
                <a:lnTo>
                  <a:pt x="6108" y="1894"/>
                </a:lnTo>
                <a:cubicBezTo>
                  <a:pt x="6037" y="1739"/>
                  <a:pt x="6144" y="1501"/>
                  <a:pt x="5716" y="1346"/>
                </a:cubicBezTo>
                <a:cubicBezTo>
                  <a:pt x="5858" y="1513"/>
                  <a:pt x="5751" y="1549"/>
                  <a:pt x="5787" y="1715"/>
                </a:cubicBezTo>
                <a:cubicBezTo>
                  <a:pt x="5561" y="1668"/>
                  <a:pt x="5275" y="1882"/>
                  <a:pt x="5406" y="2120"/>
                </a:cubicBezTo>
                <a:cubicBezTo>
                  <a:pt x="5454" y="1942"/>
                  <a:pt x="5680" y="1906"/>
                  <a:pt x="5775" y="2061"/>
                </a:cubicBezTo>
                <a:cubicBezTo>
                  <a:pt x="5811" y="2085"/>
                  <a:pt x="5835" y="2132"/>
                  <a:pt x="5835" y="2180"/>
                </a:cubicBezTo>
                <a:cubicBezTo>
                  <a:pt x="5835" y="2239"/>
                  <a:pt x="5787" y="2335"/>
                  <a:pt x="5716" y="2346"/>
                </a:cubicBezTo>
                <a:cubicBezTo>
                  <a:pt x="5656" y="2358"/>
                  <a:pt x="5596" y="2275"/>
                  <a:pt x="5692" y="2215"/>
                </a:cubicBezTo>
                <a:cubicBezTo>
                  <a:pt x="5561" y="2168"/>
                  <a:pt x="5465" y="2335"/>
                  <a:pt x="5561" y="2430"/>
                </a:cubicBezTo>
                <a:cubicBezTo>
                  <a:pt x="5573" y="2442"/>
                  <a:pt x="5585" y="2454"/>
                  <a:pt x="5585" y="2466"/>
                </a:cubicBezTo>
                <a:lnTo>
                  <a:pt x="5596" y="2466"/>
                </a:lnTo>
                <a:cubicBezTo>
                  <a:pt x="5632" y="2477"/>
                  <a:pt x="5668" y="2489"/>
                  <a:pt x="5704" y="2477"/>
                </a:cubicBezTo>
                <a:cubicBezTo>
                  <a:pt x="5525" y="2739"/>
                  <a:pt x="5287" y="2942"/>
                  <a:pt x="5001" y="3073"/>
                </a:cubicBezTo>
                <a:cubicBezTo>
                  <a:pt x="5775" y="2596"/>
                  <a:pt x="4954" y="2180"/>
                  <a:pt x="5335" y="1799"/>
                </a:cubicBezTo>
                <a:lnTo>
                  <a:pt x="5299" y="1834"/>
                </a:lnTo>
                <a:cubicBezTo>
                  <a:pt x="5311" y="1823"/>
                  <a:pt x="5323" y="1811"/>
                  <a:pt x="5335" y="1799"/>
                </a:cubicBezTo>
                <a:cubicBezTo>
                  <a:pt x="5108" y="1930"/>
                  <a:pt x="5001" y="2037"/>
                  <a:pt x="4954" y="2156"/>
                </a:cubicBezTo>
                <a:cubicBezTo>
                  <a:pt x="4858" y="2454"/>
                  <a:pt x="5132" y="2573"/>
                  <a:pt x="5132" y="2716"/>
                </a:cubicBezTo>
                <a:cubicBezTo>
                  <a:pt x="4989" y="2608"/>
                  <a:pt x="4882" y="2656"/>
                  <a:pt x="4834" y="2787"/>
                </a:cubicBezTo>
                <a:cubicBezTo>
                  <a:pt x="5001" y="2775"/>
                  <a:pt x="5037" y="2954"/>
                  <a:pt x="4930" y="3037"/>
                </a:cubicBezTo>
                <a:cubicBezTo>
                  <a:pt x="4787" y="3180"/>
                  <a:pt x="4442" y="3216"/>
                  <a:pt x="4370" y="3620"/>
                </a:cubicBezTo>
                <a:cubicBezTo>
                  <a:pt x="4322" y="3668"/>
                  <a:pt x="4287" y="3728"/>
                  <a:pt x="4251" y="3787"/>
                </a:cubicBezTo>
                <a:cubicBezTo>
                  <a:pt x="4275" y="3728"/>
                  <a:pt x="4287" y="3656"/>
                  <a:pt x="4299" y="3597"/>
                </a:cubicBezTo>
                <a:cubicBezTo>
                  <a:pt x="4537" y="3251"/>
                  <a:pt x="4311" y="3001"/>
                  <a:pt x="4299" y="2787"/>
                </a:cubicBezTo>
                <a:cubicBezTo>
                  <a:pt x="4299" y="2644"/>
                  <a:pt x="4442" y="2537"/>
                  <a:pt x="4549" y="2680"/>
                </a:cubicBezTo>
                <a:cubicBezTo>
                  <a:pt x="4608" y="2549"/>
                  <a:pt x="4561" y="2442"/>
                  <a:pt x="4406" y="2418"/>
                </a:cubicBezTo>
                <a:cubicBezTo>
                  <a:pt x="4501" y="2311"/>
                  <a:pt x="4787" y="2418"/>
                  <a:pt x="4918" y="2144"/>
                </a:cubicBezTo>
                <a:cubicBezTo>
                  <a:pt x="4977" y="2025"/>
                  <a:pt x="4977" y="1870"/>
                  <a:pt x="4906" y="1620"/>
                </a:cubicBezTo>
                <a:lnTo>
                  <a:pt x="4906" y="1620"/>
                </a:lnTo>
                <a:cubicBezTo>
                  <a:pt x="4906" y="2156"/>
                  <a:pt x="4025" y="1870"/>
                  <a:pt x="4227" y="2751"/>
                </a:cubicBezTo>
                <a:lnTo>
                  <a:pt x="4227" y="2751"/>
                </a:lnTo>
                <a:cubicBezTo>
                  <a:pt x="4120" y="2466"/>
                  <a:pt x="4096" y="2144"/>
                  <a:pt x="4168" y="1834"/>
                </a:cubicBezTo>
                <a:cubicBezTo>
                  <a:pt x="4180" y="1870"/>
                  <a:pt x="4215" y="1894"/>
                  <a:pt x="4251" y="1906"/>
                </a:cubicBezTo>
                <a:lnTo>
                  <a:pt x="4263" y="1906"/>
                </a:lnTo>
                <a:cubicBezTo>
                  <a:pt x="4275" y="1906"/>
                  <a:pt x="4287" y="1906"/>
                  <a:pt x="4299" y="1906"/>
                </a:cubicBezTo>
                <a:cubicBezTo>
                  <a:pt x="4442" y="1894"/>
                  <a:pt x="4489" y="1715"/>
                  <a:pt x="4358" y="1644"/>
                </a:cubicBezTo>
                <a:cubicBezTo>
                  <a:pt x="4394" y="1763"/>
                  <a:pt x="4287" y="1775"/>
                  <a:pt x="4251" y="1727"/>
                </a:cubicBezTo>
                <a:cubicBezTo>
                  <a:pt x="4203" y="1668"/>
                  <a:pt x="4251" y="1561"/>
                  <a:pt x="4287" y="1525"/>
                </a:cubicBezTo>
                <a:cubicBezTo>
                  <a:pt x="4322" y="1489"/>
                  <a:pt x="4370" y="1477"/>
                  <a:pt x="4418" y="1477"/>
                </a:cubicBezTo>
                <a:cubicBezTo>
                  <a:pt x="4537" y="1465"/>
                  <a:pt x="4739" y="1549"/>
                  <a:pt x="4632" y="1787"/>
                </a:cubicBezTo>
                <a:cubicBezTo>
                  <a:pt x="4882" y="1715"/>
                  <a:pt x="4846" y="1358"/>
                  <a:pt x="4644" y="1239"/>
                </a:cubicBezTo>
                <a:cubicBezTo>
                  <a:pt x="4799" y="1144"/>
                  <a:pt x="4739" y="1037"/>
                  <a:pt x="4954" y="1025"/>
                </a:cubicBezTo>
                <a:cubicBezTo>
                  <a:pt x="4549" y="822"/>
                  <a:pt x="4465" y="1073"/>
                  <a:pt x="4299" y="1132"/>
                </a:cubicBezTo>
                <a:lnTo>
                  <a:pt x="4299" y="1132"/>
                </a:lnTo>
                <a:cubicBezTo>
                  <a:pt x="4632" y="953"/>
                  <a:pt x="4513" y="692"/>
                  <a:pt x="4715" y="465"/>
                </a:cubicBezTo>
                <a:cubicBezTo>
                  <a:pt x="4311" y="501"/>
                  <a:pt x="4322" y="799"/>
                  <a:pt x="4215" y="1001"/>
                </a:cubicBezTo>
                <a:lnTo>
                  <a:pt x="4215" y="1001"/>
                </a:lnTo>
                <a:cubicBezTo>
                  <a:pt x="4453" y="465"/>
                  <a:pt x="4144" y="334"/>
                  <a:pt x="4120" y="1"/>
                </a:cubicBezTo>
                <a:cubicBezTo>
                  <a:pt x="4084" y="334"/>
                  <a:pt x="3775" y="465"/>
                  <a:pt x="4013" y="1001"/>
                </a:cubicBezTo>
                <a:lnTo>
                  <a:pt x="4013" y="1001"/>
                </a:lnTo>
                <a:cubicBezTo>
                  <a:pt x="3918" y="799"/>
                  <a:pt x="3930" y="501"/>
                  <a:pt x="3513" y="465"/>
                </a:cubicBezTo>
                <a:cubicBezTo>
                  <a:pt x="3715" y="692"/>
                  <a:pt x="3596" y="953"/>
                  <a:pt x="3941" y="1132"/>
                </a:cubicBezTo>
                <a:lnTo>
                  <a:pt x="3941" y="1132"/>
                </a:lnTo>
                <a:cubicBezTo>
                  <a:pt x="3775" y="1073"/>
                  <a:pt x="3680" y="822"/>
                  <a:pt x="3275" y="1025"/>
                </a:cubicBezTo>
                <a:cubicBezTo>
                  <a:pt x="3489" y="1037"/>
                  <a:pt x="3441" y="1132"/>
                  <a:pt x="3584" y="1239"/>
                </a:cubicBezTo>
                <a:cubicBezTo>
                  <a:pt x="3394" y="1358"/>
                  <a:pt x="3346" y="1715"/>
                  <a:pt x="3596" y="1787"/>
                </a:cubicBezTo>
                <a:cubicBezTo>
                  <a:pt x="3501" y="1549"/>
                  <a:pt x="3691" y="1465"/>
                  <a:pt x="3822" y="1477"/>
                </a:cubicBezTo>
                <a:cubicBezTo>
                  <a:pt x="3870" y="1477"/>
                  <a:pt x="3906" y="1489"/>
                  <a:pt x="3941" y="1525"/>
                </a:cubicBezTo>
                <a:cubicBezTo>
                  <a:pt x="3977" y="1561"/>
                  <a:pt x="4025" y="1680"/>
                  <a:pt x="3989" y="1727"/>
                </a:cubicBezTo>
                <a:cubicBezTo>
                  <a:pt x="3941" y="1775"/>
                  <a:pt x="3834" y="1763"/>
                  <a:pt x="3870" y="1644"/>
                </a:cubicBezTo>
                <a:cubicBezTo>
                  <a:pt x="3751" y="1715"/>
                  <a:pt x="3787" y="1894"/>
                  <a:pt x="3930" y="1906"/>
                </a:cubicBezTo>
                <a:cubicBezTo>
                  <a:pt x="3941" y="1906"/>
                  <a:pt x="3953" y="1906"/>
                  <a:pt x="3977" y="1906"/>
                </a:cubicBezTo>
                <a:lnTo>
                  <a:pt x="3977" y="1906"/>
                </a:lnTo>
                <a:cubicBezTo>
                  <a:pt x="4013" y="1894"/>
                  <a:pt x="4049" y="1870"/>
                  <a:pt x="4072" y="1834"/>
                </a:cubicBezTo>
                <a:cubicBezTo>
                  <a:pt x="4132" y="2144"/>
                  <a:pt x="4108" y="2466"/>
                  <a:pt x="4001" y="2751"/>
                </a:cubicBezTo>
                <a:cubicBezTo>
                  <a:pt x="4203" y="1870"/>
                  <a:pt x="3334" y="2156"/>
                  <a:pt x="3334" y="1620"/>
                </a:cubicBezTo>
                <a:lnTo>
                  <a:pt x="3334" y="1680"/>
                </a:lnTo>
                <a:cubicBezTo>
                  <a:pt x="3322" y="1656"/>
                  <a:pt x="3322" y="1632"/>
                  <a:pt x="3334" y="1620"/>
                </a:cubicBezTo>
                <a:cubicBezTo>
                  <a:pt x="3263" y="1787"/>
                  <a:pt x="3263" y="1965"/>
                  <a:pt x="3310" y="2144"/>
                </a:cubicBezTo>
                <a:cubicBezTo>
                  <a:pt x="3453" y="2418"/>
                  <a:pt x="3739" y="2311"/>
                  <a:pt x="3834" y="2418"/>
                </a:cubicBezTo>
                <a:cubicBezTo>
                  <a:pt x="3656" y="2442"/>
                  <a:pt x="3620" y="2537"/>
                  <a:pt x="3680" y="2680"/>
                </a:cubicBezTo>
                <a:cubicBezTo>
                  <a:pt x="3787" y="2537"/>
                  <a:pt x="3930" y="2644"/>
                  <a:pt x="3930" y="2787"/>
                </a:cubicBezTo>
                <a:cubicBezTo>
                  <a:pt x="3930" y="2989"/>
                  <a:pt x="3703" y="3251"/>
                  <a:pt x="3930" y="3585"/>
                </a:cubicBezTo>
                <a:cubicBezTo>
                  <a:pt x="3930" y="3656"/>
                  <a:pt x="3953" y="3728"/>
                  <a:pt x="3965" y="3787"/>
                </a:cubicBezTo>
                <a:cubicBezTo>
                  <a:pt x="3941" y="3728"/>
                  <a:pt x="3906" y="3668"/>
                  <a:pt x="3858" y="3620"/>
                </a:cubicBezTo>
                <a:cubicBezTo>
                  <a:pt x="3787" y="3216"/>
                  <a:pt x="3441" y="3180"/>
                  <a:pt x="3299" y="3037"/>
                </a:cubicBezTo>
                <a:cubicBezTo>
                  <a:pt x="3191" y="2954"/>
                  <a:pt x="3215" y="2775"/>
                  <a:pt x="3394" y="2787"/>
                </a:cubicBezTo>
                <a:cubicBezTo>
                  <a:pt x="3346" y="2656"/>
                  <a:pt x="3251" y="2608"/>
                  <a:pt x="3096" y="2716"/>
                </a:cubicBezTo>
                <a:cubicBezTo>
                  <a:pt x="3084" y="2573"/>
                  <a:pt x="3370" y="2442"/>
                  <a:pt x="3263" y="2156"/>
                </a:cubicBezTo>
                <a:cubicBezTo>
                  <a:pt x="3227" y="2037"/>
                  <a:pt x="3120" y="1918"/>
                  <a:pt x="2894" y="1799"/>
                </a:cubicBezTo>
                <a:cubicBezTo>
                  <a:pt x="3263" y="2180"/>
                  <a:pt x="2441" y="2596"/>
                  <a:pt x="3215" y="3073"/>
                </a:cubicBezTo>
                <a:cubicBezTo>
                  <a:pt x="2941" y="2942"/>
                  <a:pt x="2703" y="2739"/>
                  <a:pt x="2525" y="2477"/>
                </a:cubicBezTo>
                <a:cubicBezTo>
                  <a:pt x="2560" y="2489"/>
                  <a:pt x="2596" y="2477"/>
                  <a:pt x="2632" y="2466"/>
                </a:cubicBezTo>
                <a:lnTo>
                  <a:pt x="2632" y="2466"/>
                </a:lnTo>
                <a:cubicBezTo>
                  <a:pt x="2644" y="2454"/>
                  <a:pt x="2656" y="2442"/>
                  <a:pt x="2668" y="2430"/>
                </a:cubicBezTo>
                <a:cubicBezTo>
                  <a:pt x="2751" y="2346"/>
                  <a:pt x="2679" y="2204"/>
                  <a:pt x="2560" y="2204"/>
                </a:cubicBezTo>
                <a:lnTo>
                  <a:pt x="2537" y="2204"/>
                </a:lnTo>
                <a:cubicBezTo>
                  <a:pt x="2632" y="2263"/>
                  <a:pt x="2572" y="2346"/>
                  <a:pt x="2501" y="2346"/>
                </a:cubicBezTo>
                <a:cubicBezTo>
                  <a:pt x="2441" y="2335"/>
                  <a:pt x="2394" y="2227"/>
                  <a:pt x="2394" y="2180"/>
                </a:cubicBezTo>
                <a:cubicBezTo>
                  <a:pt x="2394" y="2132"/>
                  <a:pt x="2417" y="2085"/>
                  <a:pt x="2441" y="2049"/>
                </a:cubicBezTo>
                <a:cubicBezTo>
                  <a:pt x="2548" y="1894"/>
                  <a:pt x="2775" y="1942"/>
                  <a:pt x="2822" y="2108"/>
                </a:cubicBezTo>
                <a:cubicBezTo>
                  <a:pt x="2953" y="1882"/>
                  <a:pt x="2668" y="1668"/>
                  <a:pt x="2441" y="1715"/>
                </a:cubicBezTo>
                <a:cubicBezTo>
                  <a:pt x="2477" y="1537"/>
                  <a:pt x="2370" y="1513"/>
                  <a:pt x="2513" y="1346"/>
                </a:cubicBezTo>
                <a:cubicBezTo>
                  <a:pt x="2072" y="1489"/>
                  <a:pt x="2191" y="1727"/>
                  <a:pt x="2120" y="1894"/>
                </a:cubicBezTo>
                <a:lnTo>
                  <a:pt x="2120" y="1894"/>
                </a:lnTo>
                <a:cubicBezTo>
                  <a:pt x="2239" y="1525"/>
                  <a:pt x="1965" y="1418"/>
                  <a:pt x="1953" y="1120"/>
                </a:cubicBezTo>
                <a:cubicBezTo>
                  <a:pt x="1679" y="1442"/>
                  <a:pt x="1894" y="1632"/>
                  <a:pt x="1977" y="1858"/>
                </a:cubicBezTo>
                <a:lnTo>
                  <a:pt x="1977" y="1858"/>
                </a:lnTo>
                <a:cubicBezTo>
                  <a:pt x="1763" y="1311"/>
                  <a:pt x="1453" y="1430"/>
                  <a:pt x="1191" y="1215"/>
                </a:cubicBezTo>
                <a:cubicBezTo>
                  <a:pt x="1405" y="1477"/>
                  <a:pt x="1286" y="1787"/>
                  <a:pt x="1834" y="2001"/>
                </a:cubicBezTo>
                <a:lnTo>
                  <a:pt x="1834" y="2001"/>
                </a:lnTo>
                <a:cubicBezTo>
                  <a:pt x="1608" y="1918"/>
                  <a:pt x="1417" y="1704"/>
                  <a:pt x="1096" y="1977"/>
                </a:cubicBezTo>
                <a:cubicBezTo>
                  <a:pt x="1394" y="1989"/>
                  <a:pt x="1501" y="2263"/>
                  <a:pt x="1870" y="2144"/>
                </a:cubicBezTo>
                <a:lnTo>
                  <a:pt x="1870" y="2144"/>
                </a:lnTo>
                <a:cubicBezTo>
                  <a:pt x="1703" y="2215"/>
                  <a:pt x="1465" y="2108"/>
                  <a:pt x="1322" y="2537"/>
                </a:cubicBezTo>
                <a:cubicBezTo>
                  <a:pt x="1489" y="2382"/>
                  <a:pt x="1513" y="2501"/>
                  <a:pt x="1691" y="2466"/>
                </a:cubicBezTo>
                <a:cubicBezTo>
                  <a:pt x="1644" y="2692"/>
                  <a:pt x="1858" y="2977"/>
                  <a:pt x="2096" y="2847"/>
                </a:cubicBezTo>
                <a:cubicBezTo>
                  <a:pt x="1846" y="2751"/>
                  <a:pt x="1929" y="2549"/>
                  <a:pt x="2025" y="2466"/>
                </a:cubicBezTo>
                <a:cubicBezTo>
                  <a:pt x="2060" y="2442"/>
                  <a:pt x="2108" y="2418"/>
                  <a:pt x="2156" y="2418"/>
                </a:cubicBezTo>
                <a:cubicBezTo>
                  <a:pt x="2203" y="2418"/>
                  <a:pt x="2310" y="2466"/>
                  <a:pt x="2322" y="2525"/>
                </a:cubicBezTo>
                <a:cubicBezTo>
                  <a:pt x="2322" y="2596"/>
                  <a:pt x="2239" y="2656"/>
                  <a:pt x="2179" y="2561"/>
                </a:cubicBezTo>
                <a:cubicBezTo>
                  <a:pt x="2144" y="2692"/>
                  <a:pt x="2310" y="2787"/>
                  <a:pt x="2406" y="2692"/>
                </a:cubicBezTo>
                <a:lnTo>
                  <a:pt x="2429" y="2656"/>
                </a:lnTo>
                <a:lnTo>
                  <a:pt x="2429" y="2656"/>
                </a:lnTo>
                <a:cubicBezTo>
                  <a:pt x="2453" y="2620"/>
                  <a:pt x="2465" y="2585"/>
                  <a:pt x="2453" y="2549"/>
                </a:cubicBezTo>
                <a:cubicBezTo>
                  <a:pt x="2715" y="2727"/>
                  <a:pt x="2918" y="2966"/>
                  <a:pt x="3049" y="3239"/>
                </a:cubicBezTo>
                <a:cubicBezTo>
                  <a:pt x="2572" y="2466"/>
                  <a:pt x="2156" y="3287"/>
                  <a:pt x="1775" y="2918"/>
                </a:cubicBezTo>
                <a:cubicBezTo>
                  <a:pt x="1894" y="3144"/>
                  <a:pt x="2013" y="3251"/>
                  <a:pt x="2120" y="3287"/>
                </a:cubicBezTo>
                <a:cubicBezTo>
                  <a:pt x="2417" y="3394"/>
                  <a:pt x="2548" y="3120"/>
                  <a:pt x="2691" y="3120"/>
                </a:cubicBezTo>
                <a:cubicBezTo>
                  <a:pt x="2584" y="3263"/>
                  <a:pt x="2620" y="3370"/>
                  <a:pt x="2763" y="3418"/>
                </a:cubicBezTo>
                <a:cubicBezTo>
                  <a:pt x="2751" y="3239"/>
                  <a:pt x="2918" y="3216"/>
                  <a:pt x="3013" y="3323"/>
                </a:cubicBezTo>
                <a:cubicBezTo>
                  <a:pt x="3156" y="3466"/>
                  <a:pt x="3179" y="3811"/>
                  <a:pt x="3584" y="3882"/>
                </a:cubicBezTo>
                <a:cubicBezTo>
                  <a:pt x="3644" y="3930"/>
                  <a:pt x="3703" y="3966"/>
                  <a:pt x="3763" y="3990"/>
                </a:cubicBezTo>
                <a:cubicBezTo>
                  <a:pt x="3703" y="3978"/>
                  <a:pt x="3632" y="3954"/>
                  <a:pt x="3560" y="3954"/>
                </a:cubicBezTo>
                <a:cubicBezTo>
                  <a:pt x="3227" y="3716"/>
                  <a:pt x="2965" y="3930"/>
                  <a:pt x="2751" y="3942"/>
                </a:cubicBezTo>
                <a:cubicBezTo>
                  <a:pt x="2620" y="3942"/>
                  <a:pt x="2513" y="3811"/>
                  <a:pt x="2656" y="3692"/>
                </a:cubicBezTo>
                <a:cubicBezTo>
                  <a:pt x="2513" y="3632"/>
                  <a:pt x="2417" y="3680"/>
                  <a:pt x="2394" y="3847"/>
                </a:cubicBezTo>
                <a:cubicBezTo>
                  <a:pt x="2287" y="3751"/>
                  <a:pt x="2394" y="3466"/>
                  <a:pt x="2108" y="3335"/>
                </a:cubicBezTo>
                <a:cubicBezTo>
                  <a:pt x="2001" y="3275"/>
                  <a:pt x="1846" y="3275"/>
                  <a:pt x="1596" y="3347"/>
                </a:cubicBezTo>
                <a:lnTo>
                  <a:pt x="1596" y="3347"/>
                </a:lnTo>
                <a:cubicBezTo>
                  <a:pt x="2132" y="3347"/>
                  <a:pt x="1846" y="4228"/>
                  <a:pt x="2727" y="4013"/>
                </a:cubicBezTo>
                <a:cubicBezTo>
                  <a:pt x="2441" y="4120"/>
                  <a:pt x="2120" y="4144"/>
                  <a:pt x="1810" y="4085"/>
                </a:cubicBezTo>
                <a:cubicBezTo>
                  <a:pt x="1846" y="4061"/>
                  <a:pt x="1870" y="4037"/>
                  <a:pt x="1870" y="4001"/>
                </a:cubicBezTo>
                <a:cubicBezTo>
                  <a:pt x="1870" y="4001"/>
                  <a:pt x="1870" y="3990"/>
                  <a:pt x="1870" y="3990"/>
                </a:cubicBezTo>
                <a:cubicBezTo>
                  <a:pt x="1882" y="3978"/>
                  <a:pt x="1882" y="3966"/>
                  <a:pt x="1870" y="3954"/>
                </a:cubicBezTo>
                <a:cubicBezTo>
                  <a:pt x="1870" y="3811"/>
                  <a:pt x="1691" y="3763"/>
                  <a:pt x="1620" y="3882"/>
                </a:cubicBezTo>
                <a:cubicBezTo>
                  <a:pt x="1727" y="3859"/>
                  <a:pt x="1751" y="3966"/>
                  <a:pt x="1691" y="4001"/>
                </a:cubicBezTo>
                <a:cubicBezTo>
                  <a:pt x="1644" y="4037"/>
                  <a:pt x="1536" y="4001"/>
                  <a:pt x="1501" y="3966"/>
                </a:cubicBezTo>
                <a:cubicBezTo>
                  <a:pt x="1465" y="3930"/>
                  <a:pt x="1453" y="3882"/>
                  <a:pt x="1453" y="3835"/>
                </a:cubicBezTo>
                <a:cubicBezTo>
                  <a:pt x="1453" y="3716"/>
                  <a:pt x="1513" y="3513"/>
                  <a:pt x="1763" y="3620"/>
                </a:cubicBezTo>
                <a:cubicBezTo>
                  <a:pt x="1691" y="3358"/>
                  <a:pt x="1334" y="3406"/>
                  <a:pt x="1203" y="3597"/>
                </a:cubicBezTo>
                <a:cubicBezTo>
                  <a:pt x="1108" y="3454"/>
                  <a:pt x="1013" y="3513"/>
                  <a:pt x="989" y="3287"/>
                </a:cubicBezTo>
                <a:cubicBezTo>
                  <a:pt x="798" y="3704"/>
                  <a:pt x="1036" y="3787"/>
                  <a:pt x="1108" y="3954"/>
                </a:cubicBezTo>
                <a:lnTo>
                  <a:pt x="1108" y="3954"/>
                </a:lnTo>
                <a:cubicBezTo>
                  <a:pt x="929" y="3620"/>
                  <a:pt x="655" y="3728"/>
                  <a:pt x="441" y="3537"/>
                </a:cubicBezTo>
                <a:cubicBezTo>
                  <a:pt x="477" y="3942"/>
                  <a:pt x="763" y="3930"/>
                  <a:pt x="977" y="4025"/>
                </a:cubicBezTo>
                <a:lnTo>
                  <a:pt x="977" y="4025"/>
                </a:lnTo>
                <a:cubicBezTo>
                  <a:pt x="465" y="3799"/>
                  <a:pt x="334" y="4097"/>
                  <a:pt x="1" y="4132"/>
                </a:cubicBezTo>
                <a:close/>
                <a:moveTo>
                  <a:pt x="5489" y="4013"/>
                </a:moveTo>
                <a:close/>
                <a:moveTo>
                  <a:pt x="4763" y="3942"/>
                </a:moveTo>
                <a:cubicBezTo>
                  <a:pt x="4858" y="3882"/>
                  <a:pt x="4977" y="3870"/>
                  <a:pt x="5084" y="3894"/>
                </a:cubicBezTo>
                <a:cubicBezTo>
                  <a:pt x="5263" y="3966"/>
                  <a:pt x="5442" y="4037"/>
                  <a:pt x="5632" y="4097"/>
                </a:cubicBezTo>
                <a:cubicBezTo>
                  <a:pt x="5704" y="4109"/>
                  <a:pt x="5787" y="4120"/>
                  <a:pt x="5858" y="4132"/>
                </a:cubicBezTo>
                <a:cubicBezTo>
                  <a:pt x="5787" y="4132"/>
                  <a:pt x="5704" y="4144"/>
                  <a:pt x="5632" y="4168"/>
                </a:cubicBezTo>
                <a:cubicBezTo>
                  <a:pt x="5442" y="4216"/>
                  <a:pt x="5263" y="4287"/>
                  <a:pt x="5084" y="4371"/>
                </a:cubicBezTo>
                <a:cubicBezTo>
                  <a:pt x="4977" y="4394"/>
                  <a:pt x="4858" y="4371"/>
                  <a:pt x="4763" y="4323"/>
                </a:cubicBezTo>
                <a:cubicBezTo>
                  <a:pt x="4930" y="4323"/>
                  <a:pt x="5096" y="4251"/>
                  <a:pt x="5204" y="4132"/>
                </a:cubicBezTo>
                <a:cubicBezTo>
                  <a:pt x="5096" y="4001"/>
                  <a:pt x="4930" y="3930"/>
                  <a:pt x="4763" y="3942"/>
                </a:cubicBezTo>
                <a:close/>
                <a:moveTo>
                  <a:pt x="5168" y="5013"/>
                </a:moveTo>
                <a:close/>
                <a:moveTo>
                  <a:pt x="4894" y="4894"/>
                </a:moveTo>
                <a:cubicBezTo>
                  <a:pt x="4894" y="4728"/>
                  <a:pt x="4834" y="4561"/>
                  <a:pt x="4703" y="4454"/>
                </a:cubicBezTo>
                <a:cubicBezTo>
                  <a:pt x="4811" y="4478"/>
                  <a:pt x="4906" y="4549"/>
                  <a:pt x="4977" y="4644"/>
                </a:cubicBezTo>
                <a:cubicBezTo>
                  <a:pt x="5049" y="4835"/>
                  <a:pt x="5120" y="5002"/>
                  <a:pt x="5215" y="5180"/>
                </a:cubicBezTo>
                <a:cubicBezTo>
                  <a:pt x="5251" y="5240"/>
                  <a:pt x="5299" y="5311"/>
                  <a:pt x="5346" y="5371"/>
                </a:cubicBezTo>
                <a:cubicBezTo>
                  <a:pt x="5287" y="5323"/>
                  <a:pt x="5227" y="5275"/>
                  <a:pt x="5168" y="5228"/>
                </a:cubicBezTo>
                <a:cubicBezTo>
                  <a:pt x="4989" y="5144"/>
                  <a:pt x="4811" y="5061"/>
                  <a:pt x="4632" y="4990"/>
                </a:cubicBezTo>
                <a:cubicBezTo>
                  <a:pt x="4537" y="4930"/>
                  <a:pt x="4465" y="4835"/>
                  <a:pt x="4442" y="4728"/>
                </a:cubicBezTo>
                <a:cubicBezTo>
                  <a:pt x="4549" y="4847"/>
                  <a:pt x="4715" y="4906"/>
                  <a:pt x="4894" y="4906"/>
                </a:cubicBezTo>
                <a:close/>
                <a:moveTo>
                  <a:pt x="5001" y="3073"/>
                </a:moveTo>
                <a:close/>
                <a:moveTo>
                  <a:pt x="4632" y="3275"/>
                </a:moveTo>
                <a:cubicBezTo>
                  <a:pt x="4811" y="3204"/>
                  <a:pt x="4989" y="3120"/>
                  <a:pt x="5168" y="3037"/>
                </a:cubicBezTo>
                <a:cubicBezTo>
                  <a:pt x="5227" y="2989"/>
                  <a:pt x="5287" y="2942"/>
                  <a:pt x="5346" y="2894"/>
                </a:cubicBezTo>
                <a:cubicBezTo>
                  <a:pt x="5299" y="2954"/>
                  <a:pt x="5251" y="3013"/>
                  <a:pt x="5215" y="3085"/>
                </a:cubicBezTo>
                <a:cubicBezTo>
                  <a:pt x="5120" y="3251"/>
                  <a:pt x="5049" y="3430"/>
                  <a:pt x="4965" y="3609"/>
                </a:cubicBezTo>
                <a:cubicBezTo>
                  <a:pt x="4906" y="3704"/>
                  <a:pt x="4811" y="3775"/>
                  <a:pt x="4703" y="3811"/>
                </a:cubicBezTo>
                <a:cubicBezTo>
                  <a:pt x="4834" y="3692"/>
                  <a:pt x="4894" y="3537"/>
                  <a:pt x="4894" y="3358"/>
                </a:cubicBezTo>
                <a:cubicBezTo>
                  <a:pt x="4715" y="3358"/>
                  <a:pt x="4561" y="3418"/>
                  <a:pt x="4442" y="3549"/>
                </a:cubicBezTo>
                <a:cubicBezTo>
                  <a:pt x="4477" y="3430"/>
                  <a:pt x="4537" y="3335"/>
                  <a:pt x="4644" y="3275"/>
                </a:cubicBezTo>
                <a:close/>
                <a:moveTo>
                  <a:pt x="4239" y="5502"/>
                </a:moveTo>
                <a:close/>
                <a:moveTo>
                  <a:pt x="4001" y="2763"/>
                </a:moveTo>
                <a:close/>
                <a:moveTo>
                  <a:pt x="3930" y="3489"/>
                </a:moveTo>
                <a:cubicBezTo>
                  <a:pt x="3870" y="3382"/>
                  <a:pt x="3858" y="3275"/>
                  <a:pt x="3882" y="3156"/>
                </a:cubicBezTo>
                <a:cubicBezTo>
                  <a:pt x="3953" y="2977"/>
                  <a:pt x="4025" y="2799"/>
                  <a:pt x="4084" y="2608"/>
                </a:cubicBezTo>
                <a:cubicBezTo>
                  <a:pt x="4096" y="2537"/>
                  <a:pt x="4108" y="2454"/>
                  <a:pt x="4120" y="2382"/>
                </a:cubicBezTo>
                <a:cubicBezTo>
                  <a:pt x="4132" y="2454"/>
                  <a:pt x="4144" y="2537"/>
                  <a:pt x="4156" y="2608"/>
                </a:cubicBezTo>
                <a:cubicBezTo>
                  <a:pt x="4215" y="2799"/>
                  <a:pt x="4275" y="2977"/>
                  <a:pt x="4358" y="3156"/>
                </a:cubicBezTo>
                <a:cubicBezTo>
                  <a:pt x="4382" y="3275"/>
                  <a:pt x="4370" y="3382"/>
                  <a:pt x="4311" y="3489"/>
                </a:cubicBezTo>
                <a:cubicBezTo>
                  <a:pt x="4477" y="3323"/>
                  <a:pt x="4358" y="3037"/>
                  <a:pt x="4120" y="3037"/>
                </a:cubicBezTo>
                <a:cubicBezTo>
                  <a:pt x="3882" y="3037"/>
                  <a:pt x="3763" y="3323"/>
                  <a:pt x="3930" y="3489"/>
                </a:cubicBezTo>
                <a:close/>
                <a:moveTo>
                  <a:pt x="4120" y="5216"/>
                </a:moveTo>
                <a:cubicBezTo>
                  <a:pt x="4239" y="5097"/>
                  <a:pt x="4311" y="4942"/>
                  <a:pt x="4311" y="4775"/>
                </a:cubicBezTo>
                <a:cubicBezTo>
                  <a:pt x="4370" y="4871"/>
                  <a:pt x="4382" y="4990"/>
                  <a:pt x="4358" y="5097"/>
                </a:cubicBezTo>
                <a:cubicBezTo>
                  <a:pt x="4275" y="5275"/>
                  <a:pt x="4215" y="5454"/>
                  <a:pt x="4156" y="5644"/>
                </a:cubicBezTo>
                <a:cubicBezTo>
                  <a:pt x="4144" y="5716"/>
                  <a:pt x="4132" y="5799"/>
                  <a:pt x="4120" y="5871"/>
                </a:cubicBezTo>
                <a:cubicBezTo>
                  <a:pt x="4108" y="5799"/>
                  <a:pt x="4096" y="5716"/>
                  <a:pt x="4084" y="5644"/>
                </a:cubicBezTo>
                <a:cubicBezTo>
                  <a:pt x="4025" y="5454"/>
                  <a:pt x="3953" y="5275"/>
                  <a:pt x="3882" y="5097"/>
                </a:cubicBezTo>
                <a:cubicBezTo>
                  <a:pt x="3858" y="4990"/>
                  <a:pt x="3870" y="4871"/>
                  <a:pt x="3930" y="4775"/>
                </a:cubicBezTo>
                <a:cubicBezTo>
                  <a:pt x="3918" y="4942"/>
                  <a:pt x="3989" y="5109"/>
                  <a:pt x="4120" y="5216"/>
                </a:cubicBezTo>
                <a:close/>
                <a:moveTo>
                  <a:pt x="3346" y="3358"/>
                </a:moveTo>
                <a:cubicBezTo>
                  <a:pt x="3334" y="3525"/>
                  <a:pt x="3406" y="3692"/>
                  <a:pt x="3537" y="3799"/>
                </a:cubicBezTo>
                <a:cubicBezTo>
                  <a:pt x="3418" y="3775"/>
                  <a:pt x="3322" y="3704"/>
                  <a:pt x="3263" y="3609"/>
                </a:cubicBezTo>
                <a:cubicBezTo>
                  <a:pt x="3191" y="3418"/>
                  <a:pt x="3108" y="3251"/>
                  <a:pt x="3025" y="3073"/>
                </a:cubicBezTo>
                <a:cubicBezTo>
                  <a:pt x="2977" y="3013"/>
                  <a:pt x="2941" y="2954"/>
                  <a:pt x="2882" y="2882"/>
                </a:cubicBezTo>
                <a:cubicBezTo>
                  <a:pt x="2953" y="2942"/>
                  <a:pt x="3013" y="2989"/>
                  <a:pt x="3072" y="3025"/>
                </a:cubicBezTo>
                <a:cubicBezTo>
                  <a:pt x="3299" y="3168"/>
                  <a:pt x="3477" y="3192"/>
                  <a:pt x="3608" y="3263"/>
                </a:cubicBezTo>
                <a:cubicBezTo>
                  <a:pt x="3703" y="3335"/>
                  <a:pt x="3763" y="3418"/>
                  <a:pt x="3799" y="3537"/>
                </a:cubicBezTo>
                <a:cubicBezTo>
                  <a:pt x="3680" y="3406"/>
                  <a:pt x="3513" y="3347"/>
                  <a:pt x="3346" y="3358"/>
                </a:cubicBezTo>
                <a:close/>
                <a:moveTo>
                  <a:pt x="3799" y="4716"/>
                </a:moveTo>
                <a:cubicBezTo>
                  <a:pt x="3763" y="4823"/>
                  <a:pt x="3691" y="4918"/>
                  <a:pt x="3596" y="4978"/>
                </a:cubicBezTo>
                <a:cubicBezTo>
                  <a:pt x="3418" y="5049"/>
                  <a:pt x="3239" y="5133"/>
                  <a:pt x="3072" y="5228"/>
                </a:cubicBezTo>
                <a:cubicBezTo>
                  <a:pt x="3001" y="5263"/>
                  <a:pt x="2941" y="5311"/>
                  <a:pt x="2882" y="5359"/>
                </a:cubicBezTo>
                <a:cubicBezTo>
                  <a:pt x="2929" y="5299"/>
                  <a:pt x="2977" y="5228"/>
                  <a:pt x="3013" y="5168"/>
                </a:cubicBezTo>
                <a:cubicBezTo>
                  <a:pt x="3108" y="5002"/>
                  <a:pt x="3191" y="4823"/>
                  <a:pt x="3263" y="4644"/>
                </a:cubicBezTo>
                <a:cubicBezTo>
                  <a:pt x="3322" y="4549"/>
                  <a:pt x="3418" y="4478"/>
                  <a:pt x="3525" y="4442"/>
                </a:cubicBezTo>
                <a:cubicBezTo>
                  <a:pt x="3406" y="4561"/>
                  <a:pt x="3334" y="4716"/>
                  <a:pt x="3346" y="4894"/>
                </a:cubicBezTo>
                <a:cubicBezTo>
                  <a:pt x="3513" y="4906"/>
                  <a:pt x="3680" y="4835"/>
                  <a:pt x="3799" y="4716"/>
                </a:cubicBezTo>
                <a:close/>
                <a:moveTo>
                  <a:pt x="2739" y="4013"/>
                </a:moveTo>
                <a:close/>
                <a:moveTo>
                  <a:pt x="2596" y="4085"/>
                </a:moveTo>
                <a:cubicBezTo>
                  <a:pt x="2787" y="4037"/>
                  <a:pt x="2965" y="3966"/>
                  <a:pt x="3144" y="3882"/>
                </a:cubicBezTo>
                <a:cubicBezTo>
                  <a:pt x="3251" y="3859"/>
                  <a:pt x="3370" y="3882"/>
                  <a:pt x="3465" y="3930"/>
                </a:cubicBezTo>
                <a:cubicBezTo>
                  <a:pt x="3299" y="3930"/>
                  <a:pt x="3132" y="4001"/>
                  <a:pt x="3025" y="4120"/>
                </a:cubicBezTo>
                <a:cubicBezTo>
                  <a:pt x="3132" y="4251"/>
                  <a:pt x="3299" y="4323"/>
                  <a:pt x="3465" y="4311"/>
                </a:cubicBezTo>
                <a:cubicBezTo>
                  <a:pt x="3370" y="4371"/>
                  <a:pt x="3251" y="4394"/>
                  <a:pt x="3144" y="4359"/>
                </a:cubicBezTo>
                <a:cubicBezTo>
                  <a:pt x="2965" y="4287"/>
                  <a:pt x="2787" y="4216"/>
                  <a:pt x="2596" y="4156"/>
                </a:cubicBezTo>
                <a:cubicBezTo>
                  <a:pt x="2525" y="4144"/>
                  <a:pt x="2441" y="4132"/>
                  <a:pt x="2370" y="4120"/>
                </a:cubicBezTo>
                <a:cubicBezTo>
                  <a:pt x="2441" y="4120"/>
                  <a:pt x="2525" y="4109"/>
                  <a:pt x="2608" y="4097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9" name="Google Shape;5679;p26"/>
          <p:cNvSpPr/>
          <p:nvPr/>
        </p:nvSpPr>
        <p:spPr>
          <a:xfrm rot="5400000">
            <a:off x="-394470" y="1902942"/>
            <a:ext cx="561663" cy="564042"/>
          </a:xfrm>
          <a:custGeom>
            <a:avLst/>
            <a:gdLst/>
            <a:ahLst/>
            <a:cxnLst/>
            <a:rect l="l" t="t" r="r" b="b"/>
            <a:pathLst>
              <a:path w="8264" h="8299" extrusionOk="0">
                <a:moveTo>
                  <a:pt x="1" y="4155"/>
                </a:moveTo>
                <a:cubicBezTo>
                  <a:pt x="346" y="4179"/>
                  <a:pt x="465" y="4489"/>
                  <a:pt x="1013" y="4251"/>
                </a:cubicBezTo>
                <a:lnTo>
                  <a:pt x="1013" y="4251"/>
                </a:lnTo>
                <a:cubicBezTo>
                  <a:pt x="799" y="4358"/>
                  <a:pt x="501" y="4346"/>
                  <a:pt x="477" y="4751"/>
                </a:cubicBezTo>
                <a:cubicBezTo>
                  <a:pt x="691" y="4548"/>
                  <a:pt x="965" y="4667"/>
                  <a:pt x="1132" y="4334"/>
                </a:cubicBezTo>
                <a:lnTo>
                  <a:pt x="1132" y="4334"/>
                </a:lnTo>
                <a:cubicBezTo>
                  <a:pt x="1072" y="4489"/>
                  <a:pt x="822" y="4584"/>
                  <a:pt x="1025" y="4989"/>
                </a:cubicBezTo>
                <a:cubicBezTo>
                  <a:pt x="1049" y="4775"/>
                  <a:pt x="1144" y="4822"/>
                  <a:pt x="1239" y="4679"/>
                </a:cubicBezTo>
                <a:cubicBezTo>
                  <a:pt x="1370" y="4882"/>
                  <a:pt x="1715" y="4917"/>
                  <a:pt x="1787" y="4667"/>
                </a:cubicBezTo>
                <a:cubicBezTo>
                  <a:pt x="1549" y="4763"/>
                  <a:pt x="1477" y="4572"/>
                  <a:pt x="1477" y="4441"/>
                </a:cubicBezTo>
                <a:cubicBezTo>
                  <a:pt x="1477" y="4394"/>
                  <a:pt x="1501" y="4358"/>
                  <a:pt x="1537" y="4322"/>
                </a:cubicBezTo>
                <a:cubicBezTo>
                  <a:pt x="1572" y="4286"/>
                  <a:pt x="1680" y="4239"/>
                  <a:pt x="1727" y="4286"/>
                </a:cubicBezTo>
                <a:cubicBezTo>
                  <a:pt x="1775" y="4322"/>
                  <a:pt x="1763" y="4429"/>
                  <a:pt x="1656" y="4394"/>
                </a:cubicBezTo>
                <a:cubicBezTo>
                  <a:pt x="1715" y="4513"/>
                  <a:pt x="1906" y="4477"/>
                  <a:pt x="1906" y="4334"/>
                </a:cubicBezTo>
                <a:cubicBezTo>
                  <a:pt x="1906" y="4322"/>
                  <a:pt x="1906" y="4310"/>
                  <a:pt x="1906" y="4286"/>
                </a:cubicBezTo>
                <a:cubicBezTo>
                  <a:pt x="1906" y="4286"/>
                  <a:pt x="1906" y="4286"/>
                  <a:pt x="1906" y="4286"/>
                </a:cubicBezTo>
                <a:cubicBezTo>
                  <a:pt x="1894" y="4251"/>
                  <a:pt x="1870" y="4215"/>
                  <a:pt x="1846" y="4191"/>
                </a:cubicBezTo>
                <a:cubicBezTo>
                  <a:pt x="2156" y="4132"/>
                  <a:pt x="2465" y="4155"/>
                  <a:pt x="2763" y="4263"/>
                </a:cubicBezTo>
                <a:lnTo>
                  <a:pt x="2763" y="4263"/>
                </a:lnTo>
                <a:cubicBezTo>
                  <a:pt x="1882" y="4060"/>
                  <a:pt x="2168" y="4929"/>
                  <a:pt x="1620" y="4929"/>
                </a:cubicBezTo>
                <a:lnTo>
                  <a:pt x="1620" y="4929"/>
                </a:lnTo>
                <a:cubicBezTo>
                  <a:pt x="1870" y="5001"/>
                  <a:pt x="2037" y="5001"/>
                  <a:pt x="2144" y="4953"/>
                </a:cubicBezTo>
                <a:cubicBezTo>
                  <a:pt x="2418" y="4810"/>
                  <a:pt x="2311" y="4524"/>
                  <a:pt x="2430" y="4429"/>
                </a:cubicBezTo>
                <a:cubicBezTo>
                  <a:pt x="2453" y="4608"/>
                  <a:pt x="2549" y="4644"/>
                  <a:pt x="2680" y="4584"/>
                </a:cubicBezTo>
                <a:cubicBezTo>
                  <a:pt x="2549" y="4477"/>
                  <a:pt x="2656" y="4334"/>
                  <a:pt x="2787" y="4334"/>
                </a:cubicBezTo>
                <a:cubicBezTo>
                  <a:pt x="2989" y="4346"/>
                  <a:pt x="3251" y="4560"/>
                  <a:pt x="3596" y="4334"/>
                </a:cubicBezTo>
                <a:cubicBezTo>
                  <a:pt x="3668" y="4334"/>
                  <a:pt x="3727" y="4310"/>
                  <a:pt x="3799" y="4298"/>
                </a:cubicBezTo>
                <a:cubicBezTo>
                  <a:pt x="3739" y="4322"/>
                  <a:pt x="3680" y="4358"/>
                  <a:pt x="3620" y="4405"/>
                </a:cubicBezTo>
                <a:cubicBezTo>
                  <a:pt x="3215" y="4477"/>
                  <a:pt x="3192" y="4822"/>
                  <a:pt x="3049" y="4965"/>
                </a:cubicBezTo>
                <a:cubicBezTo>
                  <a:pt x="2954" y="5072"/>
                  <a:pt x="2787" y="5048"/>
                  <a:pt x="2799" y="4870"/>
                </a:cubicBezTo>
                <a:cubicBezTo>
                  <a:pt x="2656" y="4917"/>
                  <a:pt x="2620" y="5013"/>
                  <a:pt x="2727" y="5167"/>
                </a:cubicBezTo>
                <a:cubicBezTo>
                  <a:pt x="2573" y="5179"/>
                  <a:pt x="2453" y="4894"/>
                  <a:pt x="2156" y="5001"/>
                </a:cubicBezTo>
                <a:cubicBezTo>
                  <a:pt x="2049" y="5036"/>
                  <a:pt x="1930" y="5144"/>
                  <a:pt x="1799" y="5370"/>
                </a:cubicBezTo>
                <a:lnTo>
                  <a:pt x="1846" y="5334"/>
                </a:lnTo>
                <a:lnTo>
                  <a:pt x="1799" y="5370"/>
                </a:lnTo>
                <a:cubicBezTo>
                  <a:pt x="2192" y="5001"/>
                  <a:pt x="2608" y="5822"/>
                  <a:pt x="3085" y="5048"/>
                </a:cubicBezTo>
                <a:lnTo>
                  <a:pt x="3085" y="5048"/>
                </a:lnTo>
                <a:cubicBezTo>
                  <a:pt x="2954" y="5334"/>
                  <a:pt x="2739" y="5572"/>
                  <a:pt x="2489" y="5739"/>
                </a:cubicBezTo>
                <a:cubicBezTo>
                  <a:pt x="2489" y="5703"/>
                  <a:pt x="2489" y="5667"/>
                  <a:pt x="2465" y="5644"/>
                </a:cubicBezTo>
                <a:lnTo>
                  <a:pt x="2465" y="5632"/>
                </a:lnTo>
                <a:cubicBezTo>
                  <a:pt x="2453" y="5620"/>
                  <a:pt x="2453" y="5608"/>
                  <a:pt x="2442" y="5596"/>
                </a:cubicBezTo>
                <a:cubicBezTo>
                  <a:pt x="2334" y="5501"/>
                  <a:pt x="2180" y="5608"/>
                  <a:pt x="2215" y="5739"/>
                </a:cubicBezTo>
                <a:cubicBezTo>
                  <a:pt x="2275" y="5632"/>
                  <a:pt x="2370" y="5691"/>
                  <a:pt x="2346" y="5763"/>
                </a:cubicBezTo>
                <a:cubicBezTo>
                  <a:pt x="2334" y="5822"/>
                  <a:pt x="2239" y="5870"/>
                  <a:pt x="2180" y="5870"/>
                </a:cubicBezTo>
                <a:cubicBezTo>
                  <a:pt x="2132" y="5870"/>
                  <a:pt x="2096" y="5858"/>
                  <a:pt x="2061" y="5822"/>
                </a:cubicBezTo>
                <a:cubicBezTo>
                  <a:pt x="1965" y="5739"/>
                  <a:pt x="1882" y="5548"/>
                  <a:pt x="2120" y="5453"/>
                </a:cubicBezTo>
                <a:cubicBezTo>
                  <a:pt x="1894" y="5322"/>
                  <a:pt x="1680" y="5596"/>
                  <a:pt x="1715" y="5822"/>
                </a:cubicBezTo>
                <a:cubicBezTo>
                  <a:pt x="1549" y="5787"/>
                  <a:pt x="1513" y="5906"/>
                  <a:pt x="1346" y="5751"/>
                </a:cubicBezTo>
                <a:cubicBezTo>
                  <a:pt x="1501" y="6191"/>
                  <a:pt x="1739" y="6072"/>
                  <a:pt x="1894" y="6144"/>
                </a:cubicBezTo>
                <a:lnTo>
                  <a:pt x="1894" y="6144"/>
                </a:lnTo>
                <a:cubicBezTo>
                  <a:pt x="1537" y="6037"/>
                  <a:pt x="1430" y="6310"/>
                  <a:pt x="1132" y="6322"/>
                </a:cubicBezTo>
                <a:cubicBezTo>
                  <a:pt x="1441" y="6584"/>
                  <a:pt x="1644" y="6370"/>
                  <a:pt x="1858" y="6287"/>
                </a:cubicBezTo>
                <a:lnTo>
                  <a:pt x="1858" y="6287"/>
                </a:lnTo>
                <a:cubicBezTo>
                  <a:pt x="1322" y="6513"/>
                  <a:pt x="1441" y="6810"/>
                  <a:pt x="1227" y="7072"/>
                </a:cubicBezTo>
                <a:cubicBezTo>
                  <a:pt x="1477" y="6858"/>
                  <a:pt x="1787" y="6977"/>
                  <a:pt x="2001" y="6441"/>
                </a:cubicBezTo>
                <a:lnTo>
                  <a:pt x="2001" y="6441"/>
                </a:lnTo>
                <a:cubicBezTo>
                  <a:pt x="1930" y="6656"/>
                  <a:pt x="1703" y="6858"/>
                  <a:pt x="1977" y="7168"/>
                </a:cubicBezTo>
                <a:cubicBezTo>
                  <a:pt x="1989" y="6870"/>
                  <a:pt x="2263" y="6763"/>
                  <a:pt x="2144" y="6406"/>
                </a:cubicBezTo>
                <a:lnTo>
                  <a:pt x="2144" y="6406"/>
                </a:lnTo>
                <a:cubicBezTo>
                  <a:pt x="2215" y="6560"/>
                  <a:pt x="2108" y="6799"/>
                  <a:pt x="2537" y="6953"/>
                </a:cubicBezTo>
                <a:cubicBezTo>
                  <a:pt x="2394" y="6787"/>
                  <a:pt x="2513" y="6751"/>
                  <a:pt x="2477" y="6584"/>
                </a:cubicBezTo>
                <a:cubicBezTo>
                  <a:pt x="2704" y="6632"/>
                  <a:pt x="2977" y="6406"/>
                  <a:pt x="2846" y="6179"/>
                </a:cubicBezTo>
                <a:cubicBezTo>
                  <a:pt x="2751" y="6418"/>
                  <a:pt x="2561" y="6334"/>
                  <a:pt x="2477" y="6239"/>
                </a:cubicBezTo>
                <a:cubicBezTo>
                  <a:pt x="2442" y="6203"/>
                  <a:pt x="2430" y="6168"/>
                  <a:pt x="2430" y="6120"/>
                </a:cubicBezTo>
                <a:cubicBezTo>
                  <a:pt x="2430" y="6060"/>
                  <a:pt x="2465" y="5953"/>
                  <a:pt x="2537" y="5953"/>
                </a:cubicBezTo>
                <a:cubicBezTo>
                  <a:pt x="2596" y="5941"/>
                  <a:pt x="2668" y="6025"/>
                  <a:pt x="2561" y="6084"/>
                </a:cubicBezTo>
                <a:cubicBezTo>
                  <a:pt x="2692" y="6120"/>
                  <a:pt x="2787" y="5965"/>
                  <a:pt x="2704" y="5858"/>
                </a:cubicBezTo>
                <a:cubicBezTo>
                  <a:pt x="2692" y="5846"/>
                  <a:pt x="2680" y="5846"/>
                  <a:pt x="2668" y="5834"/>
                </a:cubicBezTo>
                <a:lnTo>
                  <a:pt x="2668" y="5834"/>
                </a:lnTo>
                <a:cubicBezTo>
                  <a:pt x="2632" y="5810"/>
                  <a:pt x="2596" y="5810"/>
                  <a:pt x="2561" y="5810"/>
                </a:cubicBezTo>
                <a:cubicBezTo>
                  <a:pt x="2739" y="5560"/>
                  <a:pt x="2977" y="5358"/>
                  <a:pt x="3263" y="5215"/>
                </a:cubicBezTo>
                <a:cubicBezTo>
                  <a:pt x="2489" y="5703"/>
                  <a:pt x="3311" y="6108"/>
                  <a:pt x="2930" y="6501"/>
                </a:cubicBezTo>
                <a:lnTo>
                  <a:pt x="2965" y="6453"/>
                </a:lnTo>
                <a:cubicBezTo>
                  <a:pt x="2954" y="6477"/>
                  <a:pt x="2942" y="6489"/>
                  <a:pt x="2930" y="6501"/>
                </a:cubicBezTo>
                <a:cubicBezTo>
                  <a:pt x="3156" y="6370"/>
                  <a:pt x="3263" y="6263"/>
                  <a:pt x="3311" y="6144"/>
                </a:cubicBezTo>
                <a:cubicBezTo>
                  <a:pt x="3406" y="5846"/>
                  <a:pt x="3132" y="5727"/>
                  <a:pt x="3132" y="5572"/>
                </a:cubicBezTo>
                <a:cubicBezTo>
                  <a:pt x="3275" y="5679"/>
                  <a:pt x="3382" y="5644"/>
                  <a:pt x="3430" y="5501"/>
                </a:cubicBezTo>
                <a:cubicBezTo>
                  <a:pt x="3263" y="5525"/>
                  <a:pt x="3227" y="5358"/>
                  <a:pt x="3335" y="5251"/>
                </a:cubicBezTo>
                <a:cubicBezTo>
                  <a:pt x="3477" y="5120"/>
                  <a:pt x="3823" y="5084"/>
                  <a:pt x="3894" y="4679"/>
                </a:cubicBezTo>
                <a:cubicBezTo>
                  <a:pt x="3942" y="4620"/>
                  <a:pt x="3977" y="4560"/>
                  <a:pt x="4001" y="4501"/>
                </a:cubicBezTo>
                <a:cubicBezTo>
                  <a:pt x="3989" y="4572"/>
                  <a:pt x="3977" y="4644"/>
                  <a:pt x="3966" y="4703"/>
                </a:cubicBezTo>
                <a:cubicBezTo>
                  <a:pt x="3727" y="5048"/>
                  <a:pt x="3954" y="5298"/>
                  <a:pt x="3966" y="5513"/>
                </a:cubicBezTo>
                <a:cubicBezTo>
                  <a:pt x="3966" y="5656"/>
                  <a:pt x="3823" y="5751"/>
                  <a:pt x="3716" y="5620"/>
                </a:cubicBezTo>
                <a:cubicBezTo>
                  <a:pt x="3656" y="5751"/>
                  <a:pt x="3704" y="5858"/>
                  <a:pt x="3870" y="5882"/>
                </a:cubicBezTo>
                <a:cubicBezTo>
                  <a:pt x="3775" y="5989"/>
                  <a:pt x="3489" y="5882"/>
                  <a:pt x="3346" y="6156"/>
                </a:cubicBezTo>
                <a:cubicBezTo>
                  <a:pt x="3299" y="6322"/>
                  <a:pt x="3299" y="6513"/>
                  <a:pt x="3370" y="6680"/>
                </a:cubicBezTo>
                <a:lnTo>
                  <a:pt x="3370" y="6680"/>
                </a:lnTo>
                <a:cubicBezTo>
                  <a:pt x="3370" y="6132"/>
                  <a:pt x="4239" y="6429"/>
                  <a:pt x="4037" y="5537"/>
                </a:cubicBezTo>
                <a:lnTo>
                  <a:pt x="4037" y="5537"/>
                </a:lnTo>
                <a:cubicBezTo>
                  <a:pt x="4144" y="5834"/>
                  <a:pt x="4168" y="6156"/>
                  <a:pt x="4108" y="6453"/>
                </a:cubicBezTo>
                <a:cubicBezTo>
                  <a:pt x="4085" y="6429"/>
                  <a:pt x="4061" y="6406"/>
                  <a:pt x="4013" y="6394"/>
                </a:cubicBezTo>
                <a:lnTo>
                  <a:pt x="4013" y="6394"/>
                </a:lnTo>
                <a:cubicBezTo>
                  <a:pt x="4001" y="6394"/>
                  <a:pt x="3977" y="6394"/>
                  <a:pt x="3966" y="6394"/>
                </a:cubicBezTo>
                <a:cubicBezTo>
                  <a:pt x="3835" y="6394"/>
                  <a:pt x="3787" y="6584"/>
                  <a:pt x="3906" y="6656"/>
                </a:cubicBezTo>
                <a:cubicBezTo>
                  <a:pt x="3870" y="6537"/>
                  <a:pt x="3977" y="6525"/>
                  <a:pt x="4025" y="6572"/>
                </a:cubicBezTo>
                <a:cubicBezTo>
                  <a:pt x="4061" y="6620"/>
                  <a:pt x="4025" y="6739"/>
                  <a:pt x="3977" y="6775"/>
                </a:cubicBezTo>
                <a:cubicBezTo>
                  <a:pt x="3954" y="6799"/>
                  <a:pt x="3906" y="6822"/>
                  <a:pt x="3858" y="6822"/>
                </a:cubicBezTo>
                <a:cubicBezTo>
                  <a:pt x="3739" y="6834"/>
                  <a:pt x="3537" y="6751"/>
                  <a:pt x="3632" y="6513"/>
                </a:cubicBezTo>
                <a:cubicBezTo>
                  <a:pt x="3382" y="6584"/>
                  <a:pt x="3430" y="6941"/>
                  <a:pt x="3620" y="7061"/>
                </a:cubicBezTo>
                <a:cubicBezTo>
                  <a:pt x="3477" y="7156"/>
                  <a:pt x="3537" y="7263"/>
                  <a:pt x="3311" y="7275"/>
                </a:cubicBezTo>
                <a:cubicBezTo>
                  <a:pt x="3727" y="7477"/>
                  <a:pt x="3811" y="7227"/>
                  <a:pt x="3977" y="7168"/>
                </a:cubicBezTo>
                <a:lnTo>
                  <a:pt x="3977" y="7168"/>
                </a:lnTo>
                <a:cubicBezTo>
                  <a:pt x="3632" y="7346"/>
                  <a:pt x="3751" y="7608"/>
                  <a:pt x="3549" y="7834"/>
                </a:cubicBezTo>
                <a:cubicBezTo>
                  <a:pt x="3966" y="7799"/>
                  <a:pt x="3954" y="7501"/>
                  <a:pt x="4049" y="7299"/>
                </a:cubicBezTo>
                <a:lnTo>
                  <a:pt x="4049" y="7299"/>
                </a:lnTo>
                <a:cubicBezTo>
                  <a:pt x="3823" y="7834"/>
                  <a:pt x="4120" y="7965"/>
                  <a:pt x="4156" y="8299"/>
                </a:cubicBezTo>
                <a:cubicBezTo>
                  <a:pt x="4180" y="7965"/>
                  <a:pt x="4489" y="7834"/>
                  <a:pt x="4263" y="7299"/>
                </a:cubicBezTo>
                <a:lnTo>
                  <a:pt x="4263" y="7299"/>
                </a:lnTo>
                <a:cubicBezTo>
                  <a:pt x="4358" y="7501"/>
                  <a:pt x="4347" y="7799"/>
                  <a:pt x="4751" y="7834"/>
                </a:cubicBezTo>
                <a:cubicBezTo>
                  <a:pt x="4549" y="7608"/>
                  <a:pt x="4668" y="7346"/>
                  <a:pt x="4335" y="7168"/>
                </a:cubicBezTo>
                <a:lnTo>
                  <a:pt x="4335" y="7168"/>
                </a:lnTo>
                <a:cubicBezTo>
                  <a:pt x="4501" y="7227"/>
                  <a:pt x="4585" y="7477"/>
                  <a:pt x="5001" y="7275"/>
                </a:cubicBezTo>
                <a:cubicBezTo>
                  <a:pt x="4775" y="7263"/>
                  <a:pt x="4835" y="7156"/>
                  <a:pt x="4692" y="7061"/>
                </a:cubicBezTo>
                <a:cubicBezTo>
                  <a:pt x="4882" y="6941"/>
                  <a:pt x="4930" y="6584"/>
                  <a:pt x="4668" y="6513"/>
                </a:cubicBezTo>
                <a:cubicBezTo>
                  <a:pt x="4775" y="6751"/>
                  <a:pt x="4573" y="6834"/>
                  <a:pt x="4454" y="6822"/>
                </a:cubicBezTo>
                <a:cubicBezTo>
                  <a:pt x="4406" y="6822"/>
                  <a:pt x="4358" y="6799"/>
                  <a:pt x="4323" y="6775"/>
                </a:cubicBezTo>
                <a:cubicBezTo>
                  <a:pt x="4287" y="6739"/>
                  <a:pt x="4239" y="6620"/>
                  <a:pt x="4287" y="6572"/>
                </a:cubicBezTo>
                <a:cubicBezTo>
                  <a:pt x="4323" y="6525"/>
                  <a:pt x="4430" y="6537"/>
                  <a:pt x="4394" y="6656"/>
                </a:cubicBezTo>
                <a:cubicBezTo>
                  <a:pt x="4418" y="6644"/>
                  <a:pt x="4430" y="6632"/>
                  <a:pt x="4442" y="6620"/>
                </a:cubicBezTo>
                <a:cubicBezTo>
                  <a:pt x="4489" y="6572"/>
                  <a:pt x="4489" y="6489"/>
                  <a:pt x="4442" y="6441"/>
                </a:cubicBezTo>
                <a:cubicBezTo>
                  <a:pt x="4418" y="6418"/>
                  <a:pt x="4382" y="6406"/>
                  <a:pt x="4347" y="6394"/>
                </a:cubicBezTo>
                <a:cubicBezTo>
                  <a:pt x="4323" y="6394"/>
                  <a:pt x="4311" y="6394"/>
                  <a:pt x="4299" y="6394"/>
                </a:cubicBezTo>
                <a:lnTo>
                  <a:pt x="4287" y="6394"/>
                </a:lnTo>
                <a:cubicBezTo>
                  <a:pt x="4251" y="6406"/>
                  <a:pt x="4228" y="6429"/>
                  <a:pt x="4204" y="6453"/>
                </a:cubicBezTo>
                <a:cubicBezTo>
                  <a:pt x="4132" y="6144"/>
                  <a:pt x="4144" y="5822"/>
                  <a:pt x="4239" y="5525"/>
                </a:cubicBezTo>
                <a:cubicBezTo>
                  <a:pt x="4037" y="6406"/>
                  <a:pt x="4906" y="6120"/>
                  <a:pt x="4906" y="6656"/>
                </a:cubicBezTo>
                <a:lnTo>
                  <a:pt x="4906" y="6596"/>
                </a:lnTo>
                <a:cubicBezTo>
                  <a:pt x="4918" y="6620"/>
                  <a:pt x="4918" y="6644"/>
                  <a:pt x="4906" y="6656"/>
                </a:cubicBezTo>
                <a:cubicBezTo>
                  <a:pt x="4978" y="6406"/>
                  <a:pt x="4978" y="6251"/>
                  <a:pt x="4930" y="6144"/>
                </a:cubicBezTo>
                <a:cubicBezTo>
                  <a:pt x="4787" y="5858"/>
                  <a:pt x="4501" y="5965"/>
                  <a:pt x="4406" y="5858"/>
                </a:cubicBezTo>
                <a:cubicBezTo>
                  <a:pt x="4585" y="5834"/>
                  <a:pt x="4620" y="5739"/>
                  <a:pt x="4561" y="5596"/>
                </a:cubicBezTo>
                <a:cubicBezTo>
                  <a:pt x="4454" y="5739"/>
                  <a:pt x="4311" y="5632"/>
                  <a:pt x="4311" y="5501"/>
                </a:cubicBezTo>
                <a:cubicBezTo>
                  <a:pt x="4311" y="5286"/>
                  <a:pt x="4537" y="5025"/>
                  <a:pt x="4311" y="4691"/>
                </a:cubicBezTo>
                <a:cubicBezTo>
                  <a:pt x="4311" y="4620"/>
                  <a:pt x="4287" y="4548"/>
                  <a:pt x="4275" y="4489"/>
                </a:cubicBezTo>
                <a:cubicBezTo>
                  <a:pt x="4299" y="4548"/>
                  <a:pt x="4335" y="4608"/>
                  <a:pt x="4382" y="4655"/>
                </a:cubicBezTo>
                <a:cubicBezTo>
                  <a:pt x="4454" y="5072"/>
                  <a:pt x="4799" y="5096"/>
                  <a:pt x="4942" y="5239"/>
                </a:cubicBezTo>
                <a:cubicBezTo>
                  <a:pt x="5049" y="5334"/>
                  <a:pt x="5025" y="5501"/>
                  <a:pt x="4847" y="5489"/>
                </a:cubicBezTo>
                <a:cubicBezTo>
                  <a:pt x="4894" y="5620"/>
                  <a:pt x="4990" y="5667"/>
                  <a:pt x="5144" y="5560"/>
                </a:cubicBezTo>
                <a:cubicBezTo>
                  <a:pt x="5144" y="5703"/>
                  <a:pt x="4870" y="5834"/>
                  <a:pt x="4978" y="6120"/>
                </a:cubicBezTo>
                <a:cubicBezTo>
                  <a:pt x="5013" y="6239"/>
                  <a:pt x="5120" y="6358"/>
                  <a:pt x="5347" y="6477"/>
                </a:cubicBezTo>
                <a:lnTo>
                  <a:pt x="5347" y="6477"/>
                </a:lnTo>
                <a:cubicBezTo>
                  <a:pt x="4978" y="6096"/>
                  <a:pt x="5799" y="5679"/>
                  <a:pt x="5025" y="5203"/>
                </a:cubicBezTo>
                <a:lnTo>
                  <a:pt x="5025" y="5203"/>
                </a:lnTo>
                <a:cubicBezTo>
                  <a:pt x="5311" y="5334"/>
                  <a:pt x="5549" y="5537"/>
                  <a:pt x="5716" y="5798"/>
                </a:cubicBezTo>
                <a:cubicBezTo>
                  <a:pt x="5680" y="5787"/>
                  <a:pt x="5644" y="5798"/>
                  <a:pt x="5621" y="5822"/>
                </a:cubicBezTo>
                <a:lnTo>
                  <a:pt x="5609" y="5822"/>
                </a:lnTo>
                <a:cubicBezTo>
                  <a:pt x="5597" y="5822"/>
                  <a:pt x="5585" y="5834"/>
                  <a:pt x="5573" y="5846"/>
                </a:cubicBezTo>
                <a:cubicBezTo>
                  <a:pt x="5525" y="5906"/>
                  <a:pt x="5525" y="5989"/>
                  <a:pt x="5573" y="6037"/>
                </a:cubicBezTo>
                <a:cubicBezTo>
                  <a:pt x="5609" y="6060"/>
                  <a:pt x="5644" y="6072"/>
                  <a:pt x="5680" y="6072"/>
                </a:cubicBezTo>
                <a:lnTo>
                  <a:pt x="5704" y="6072"/>
                </a:lnTo>
                <a:cubicBezTo>
                  <a:pt x="5609" y="6013"/>
                  <a:pt x="5668" y="5929"/>
                  <a:pt x="5728" y="5941"/>
                </a:cubicBezTo>
                <a:cubicBezTo>
                  <a:pt x="5799" y="5941"/>
                  <a:pt x="5847" y="6048"/>
                  <a:pt x="5847" y="6108"/>
                </a:cubicBezTo>
                <a:cubicBezTo>
                  <a:pt x="5847" y="6156"/>
                  <a:pt x="5823" y="6191"/>
                  <a:pt x="5787" y="6227"/>
                </a:cubicBezTo>
                <a:cubicBezTo>
                  <a:pt x="5692" y="6382"/>
                  <a:pt x="5466" y="6346"/>
                  <a:pt x="5418" y="6168"/>
                </a:cubicBezTo>
                <a:cubicBezTo>
                  <a:pt x="5287" y="6394"/>
                  <a:pt x="5573" y="6608"/>
                  <a:pt x="5799" y="6572"/>
                </a:cubicBezTo>
                <a:cubicBezTo>
                  <a:pt x="5763" y="6739"/>
                  <a:pt x="5871" y="6775"/>
                  <a:pt x="5728" y="6941"/>
                </a:cubicBezTo>
                <a:cubicBezTo>
                  <a:pt x="6156" y="6787"/>
                  <a:pt x="6049" y="6549"/>
                  <a:pt x="6121" y="6394"/>
                </a:cubicBezTo>
                <a:lnTo>
                  <a:pt x="6121" y="6394"/>
                </a:lnTo>
                <a:cubicBezTo>
                  <a:pt x="6002" y="6751"/>
                  <a:pt x="6275" y="6858"/>
                  <a:pt x="6287" y="7156"/>
                </a:cubicBezTo>
                <a:cubicBezTo>
                  <a:pt x="6561" y="6846"/>
                  <a:pt x="6347" y="6644"/>
                  <a:pt x="6263" y="6429"/>
                </a:cubicBezTo>
                <a:lnTo>
                  <a:pt x="6263" y="6429"/>
                </a:lnTo>
                <a:cubicBezTo>
                  <a:pt x="6478" y="6965"/>
                  <a:pt x="6787" y="6846"/>
                  <a:pt x="7049" y="7061"/>
                </a:cubicBezTo>
                <a:cubicBezTo>
                  <a:pt x="6823" y="6799"/>
                  <a:pt x="6954" y="6501"/>
                  <a:pt x="6406" y="6275"/>
                </a:cubicBezTo>
                <a:lnTo>
                  <a:pt x="6406" y="6275"/>
                </a:lnTo>
                <a:cubicBezTo>
                  <a:pt x="6633" y="6358"/>
                  <a:pt x="6823" y="6572"/>
                  <a:pt x="7133" y="6310"/>
                </a:cubicBezTo>
                <a:cubicBezTo>
                  <a:pt x="6835" y="6299"/>
                  <a:pt x="6728" y="6025"/>
                  <a:pt x="6371" y="6132"/>
                </a:cubicBezTo>
                <a:lnTo>
                  <a:pt x="6371" y="6132"/>
                </a:lnTo>
                <a:cubicBezTo>
                  <a:pt x="6537" y="6060"/>
                  <a:pt x="6764" y="6179"/>
                  <a:pt x="6918" y="5739"/>
                </a:cubicBezTo>
                <a:cubicBezTo>
                  <a:pt x="6752" y="5894"/>
                  <a:pt x="6716" y="5775"/>
                  <a:pt x="6549" y="5810"/>
                </a:cubicBezTo>
                <a:cubicBezTo>
                  <a:pt x="6597" y="5584"/>
                  <a:pt x="6383" y="5310"/>
                  <a:pt x="6144" y="5441"/>
                </a:cubicBezTo>
                <a:cubicBezTo>
                  <a:pt x="6394" y="5537"/>
                  <a:pt x="6299" y="5727"/>
                  <a:pt x="6216" y="5810"/>
                </a:cubicBezTo>
                <a:cubicBezTo>
                  <a:pt x="6180" y="5846"/>
                  <a:pt x="6133" y="5858"/>
                  <a:pt x="6085" y="5858"/>
                </a:cubicBezTo>
                <a:cubicBezTo>
                  <a:pt x="6037" y="5858"/>
                  <a:pt x="5930" y="5810"/>
                  <a:pt x="5918" y="5751"/>
                </a:cubicBezTo>
                <a:cubicBezTo>
                  <a:pt x="5906" y="5679"/>
                  <a:pt x="6002" y="5620"/>
                  <a:pt x="6049" y="5727"/>
                </a:cubicBezTo>
                <a:cubicBezTo>
                  <a:pt x="6049" y="5715"/>
                  <a:pt x="6049" y="5703"/>
                  <a:pt x="6049" y="5691"/>
                </a:cubicBezTo>
                <a:cubicBezTo>
                  <a:pt x="6061" y="5656"/>
                  <a:pt x="6049" y="5620"/>
                  <a:pt x="6025" y="5596"/>
                </a:cubicBezTo>
                <a:cubicBezTo>
                  <a:pt x="5966" y="5548"/>
                  <a:pt x="5882" y="5548"/>
                  <a:pt x="5823" y="5596"/>
                </a:cubicBezTo>
                <a:cubicBezTo>
                  <a:pt x="5811" y="5608"/>
                  <a:pt x="5811" y="5608"/>
                  <a:pt x="5799" y="5620"/>
                </a:cubicBezTo>
                <a:lnTo>
                  <a:pt x="5799" y="5632"/>
                </a:lnTo>
                <a:cubicBezTo>
                  <a:pt x="5775" y="5667"/>
                  <a:pt x="5775" y="5703"/>
                  <a:pt x="5775" y="5739"/>
                </a:cubicBezTo>
                <a:cubicBezTo>
                  <a:pt x="5525" y="5560"/>
                  <a:pt x="5311" y="5322"/>
                  <a:pt x="5180" y="5036"/>
                </a:cubicBezTo>
                <a:cubicBezTo>
                  <a:pt x="5668" y="5810"/>
                  <a:pt x="6073" y="4989"/>
                  <a:pt x="6466" y="5370"/>
                </a:cubicBezTo>
                <a:lnTo>
                  <a:pt x="6418" y="5334"/>
                </a:lnTo>
                <a:cubicBezTo>
                  <a:pt x="6442" y="5346"/>
                  <a:pt x="6454" y="5358"/>
                  <a:pt x="6466" y="5370"/>
                </a:cubicBezTo>
                <a:cubicBezTo>
                  <a:pt x="6335" y="5144"/>
                  <a:pt x="6228" y="5036"/>
                  <a:pt x="6109" y="4989"/>
                </a:cubicBezTo>
                <a:cubicBezTo>
                  <a:pt x="5811" y="4894"/>
                  <a:pt x="5692" y="5167"/>
                  <a:pt x="5537" y="5167"/>
                </a:cubicBezTo>
                <a:cubicBezTo>
                  <a:pt x="5644" y="5025"/>
                  <a:pt x="5609" y="4917"/>
                  <a:pt x="5466" y="4870"/>
                </a:cubicBezTo>
                <a:cubicBezTo>
                  <a:pt x="5490" y="5036"/>
                  <a:pt x="5323" y="5072"/>
                  <a:pt x="5216" y="4965"/>
                </a:cubicBezTo>
                <a:cubicBezTo>
                  <a:pt x="5085" y="4822"/>
                  <a:pt x="5049" y="4477"/>
                  <a:pt x="4644" y="4405"/>
                </a:cubicBezTo>
                <a:cubicBezTo>
                  <a:pt x="4585" y="4358"/>
                  <a:pt x="4525" y="4322"/>
                  <a:pt x="4466" y="4286"/>
                </a:cubicBezTo>
                <a:cubicBezTo>
                  <a:pt x="4537" y="4310"/>
                  <a:pt x="4609" y="4322"/>
                  <a:pt x="4668" y="4334"/>
                </a:cubicBezTo>
                <a:cubicBezTo>
                  <a:pt x="5013" y="4572"/>
                  <a:pt x="5275" y="4346"/>
                  <a:pt x="5478" y="4334"/>
                </a:cubicBezTo>
                <a:cubicBezTo>
                  <a:pt x="5609" y="4334"/>
                  <a:pt x="5716" y="4465"/>
                  <a:pt x="5585" y="4584"/>
                </a:cubicBezTo>
                <a:cubicBezTo>
                  <a:pt x="5716" y="4644"/>
                  <a:pt x="5811" y="4596"/>
                  <a:pt x="5835" y="4429"/>
                </a:cubicBezTo>
                <a:cubicBezTo>
                  <a:pt x="5954" y="4524"/>
                  <a:pt x="5835" y="4810"/>
                  <a:pt x="6121" y="4941"/>
                </a:cubicBezTo>
                <a:cubicBezTo>
                  <a:pt x="6228" y="5001"/>
                  <a:pt x="6394" y="5001"/>
                  <a:pt x="6644" y="4929"/>
                </a:cubicBezTo>
                <a:lnTo>
                  <a:pt x="6644" y="4929"/>
                </a:lnTo>
                <a:cubicBezTo>
                  <a:pt x="6109" y="4917"/>
                  <a:pt x="6383" y="4060"/>
                  <a:pt x="5513" y="4263"/>
                </a:cubicBezTo>
                <a:lnTo>
                  <a:pt x="5513" y="4263"/>
                </a:lnTo>
                <a:cubicBezTo>
                  <a:pt x="5799" y="4155"/>
                  <a:pt x="6121" y="4132"/>
                  <a:pt x="6430" y="4191"/>
                </a:cubicBezTo>
                <a:cubicBezTo>
                  <a:pt x="6394" y="4215"/>
                  <a:pt x="6371" y="4239"/>
                  <a:pt x="6371" y="4274"/>
                </a:cubicBezTo>
                <a:lnTo>
                  <a:pt x="6371" y="4286"/>
                </a:lnTo>
                <a:cubicBezTo>
                  <a:pt x="6359" y="4298"/>
                  <a:pt x="6359" y="4310"/>
                  <a:pt x="6371" y="4334"/>
                </a:cubicBezTo>
                <a:cubicBezTo>
                  <a:pt x="6371" y="4465"/>
                  <a:pt x="6549" y="4513"/>
                  <a:pt x="6621" y="4394"/>
                </a:cubicBezTo>
                <a:cubicBezTo>
                  <a:pt x="6514" y="4417"/>
                  <a:pt x="6490" y="4322"/>
                  <a:pt x="6537" y="4274"/>
                </a:cubicBezTo>
                <a:cubicBezTo>
                  <a:pt x="6597" y="4239"/>
                  <a:pt x="6704" y="4274"/>
                  <a:pt x="6740" y="4322"/>
                </a:cubicBezTo>
                <a:cubicBezTo>
                  <a:pt x="6775" y="4346"/>
                  <a:pt x="6787" y="4394"/>
                  <a:pt x="6787" y="4441"/>
                </a:cubicBezTo>
                <a:cubicBezTo>
                  <a:pt x="6787" y="4560"/>
                  <a:pt x="6716" y="4763"/>
                  <a:pt x="6478" y="4667"/>
                </a:cubicBezTo>
                <a:cubicBezTo>
                  <a:pt x="6549" y="4917"/>
                  <a:pt x="6906" y="4870"/>
                  <a:pt x="7037" y="4679"/>
                </a:cubicBezTo>
                <a:cubicBezTo>
                  <a:pt x="7133" y="4822"/>
                  <a:pt x="7228" y="4775"/>
                  <a:pt x="7252" y="4989"/>
                </a:cubicBezTo>
                <a:cubicBezTo>
                  <a:pt x="7442" y="4572"/>
                  <a:pt x="7204" y="4489"/>
                  <a:pt x="7133" y="4322"/>
                </a:cubicBezTo>
                <a:lnTo>
                  <a:pt x="7133" y="4322"/>
                </a:lnTo>
                <a:cubicBezTo>
                  <a:pt x="7311" y="4667"/>
                  <a:pt x="7585" y="4548"/>
                  <a:pt x="7799" y="4751"/>
                </a:cubicBezTo>
                <a:cubicBezTo>
                  <a:pt x="7764" y="4334"/>
                  <a:pt x="7466" y="4346"/>
                  <a:pt x="7264" y="4251"/>
                </a:cubicBezTo>
                <a:lnTo>
                  <a:pt x="7264" y="4251"/>
                </a:lnTo>
                <a:cubicBezTo>
                  <a:pt x="7799" y="4477"/>
                  <a:pt x="7930" y="4179"/>
                  <a:pt x="8264" y="4143"/>
                </a:cubicBezTo>
                <a:cubicBezTo>
                  <a:pt x="7930" y="4120"/>
                  <a:pt x="7799" y="3810"/>
                  <a:pt x="7264" y="4048"/>
                </a:cubicBezTo>
                <a:lnTo>
                  <a:pt x="7264" y="4048"/>
                </a:lnTo>
                <a:cubicBezTo>
                  <a:pt x="7466" y="3941"/>
                  <a:pt x="7764" y="3953"/>
                  <a:pt x="7799" y="3548"/>
                </a:cubicBezTo>
                <a:cubicBezTo>
                  <a:pt x="7573" y="3751"/>
                  <a:pt x="7311" y="3632"/>
                  <a:pt x="7133" y="3965"/>
                </a:cubicBezTo>
                <a:lnTo>
                  <a:pt x="7133" y="3965"/>
                </a:lnTo>
                <a:cubicBezTo>
                  <a:pt x="7204" y="3810"/>
                  <a:pt x="7442" y="3715"/>
                  <a:pt x="7252" y="3310"/>
                </a:cubicBezTo>
                <a:cubicBezTo>
                  <a:pt x="7228" y="3524"/>
                  <a:pt x="7133" y="3477"/>
                  <a:pt x="7037" y="3620"/>
                </a:cubicBezTo>
                <a:cubicBezTo>
                  <a:pt x="6906" y="3417"/>
                  <a:pt x="6549" y="3381"/>
                  <a:pt x="6478" y="3632"/>
                </a:cubicBezTo>
                <a:cubicBezTo>
                  <a:pt x="6716" y="3524"/>
                  <a:pt x="6799" y="3727"/>
                  <a:pt x="6787" y="3858"/>
                </a:cubicBezTo>
                <a:cubicBezTo>
                  <a:pt x="6787" y="3893"/>
                  <a:pt x="6775" y="3941"/>
                  <a:pt x="6740" y="3977"/>
                </a:cubicBezTo>
                <a:cubicBezTo>
                  <a:pt x="6704" y="4013"/>
                  <a:pt x="6597" y="4060"/>
                  <a:pt x="6537" y="4013"/>
                </a:cubicBezTo>
                <a:cubicBezTo>
                  <a:pt x="6490" y="3977"/>
                  <a:pt x="6514" y="3870"/>
                  <a:pt x="6621" y="3905"/>
                </a:cubicBezTo>
                <a:cubicBezTo>
                  <a:pt x="6609" y="3893"/>
                  <a:pt x="6597" y="3870"/>
                  <a:pt x="6585" y="3858"/>
                </a:cubicBezTo>
                <a:cubicBezTo>
                  <a:pt x="6537" y="3822"/>
                  <a:pt x="6466" y="3822"/>
                  <a:pt x="6418" y="3858"/>
                </a:cubicBezTo>
                <a:cubicBezTo>
                  <a:pt x="6383" y="3893"/>
                  <a:pt x="6371" y="3917"/>
                  <a:pt x="6371" y="3965"/>
                </a:cubicBezTo>
                <a:cubicBezTo>
                  <a:pt x="6359" y="3977"/>
                  <a:pt x="6359" y="3989"/>
                  <a:pt x="6371" y="4001"/>
                </a:cubicBezTo>
                <a:lnTo>
                  <a:pt x="6371" y="4013"/>
                </a:lnTo>
                <a:cubicBezTo>
                  <a:pt x="6371" y="4048"/>
                  <a:pt x="6394" y="4072"/>
                  <a:pt x="6430" y="4096"/>
                </a:cubicBezTo>
                <a:cubicBezTo>
                  <a:pt x="6121" y="4155"/>
                  <a:pt x="5811" y="4132"/>
                  <a:pt x="5513" y="4024"/>
                </a:cubicBezTo>
                <a:cubicBezTo>
                  <a:pt x="6394" y="4239"/>
                  <a:pt x="6109" y="3370"/>
                  <a:pt x="6656" y="3358"/>
                </a:cubicBezTo>
                <a:lnTo>
                  <a:pt x="6597" y="3358"/>
                </a:lnTo>
                <a:cubicBezTo>
                  <a:pt x="6609" y="3358"/>
                  <a:pt x="6633" y="3358"/>
                  <a:pt x="6644" y="3358"/>
                </a:cubicBezTo>
                <a:cubicBezTo>
                  <a:pt x="6394" y="3286"/>
                  <a:pt x="6240" y="3286"/>
                  <a:pt x="6133" y="3346"/>
                </a:cubicBezTo>
                <a:cubicBezTo>
                  <a:pt x="5859" y="3477"/>
                  <a:pt x="5954" y="3762"/>
                  <a:pt x="5847" y="3858"/>
                </a:cubicBezTo>
                <a:cubicBezTo>
                  <a:pt x="5823" y="3691"/>
                  <a:pt x="5728" y="3643"/>
                  <a:pt x="5585" y="3703"/>
                </a:cubicBezTo>
                <a:cubicBezTo>
                  <a:pt x="5728" y="3822"/>
                  <a:pt x="5621" y="3965"/>
                  <a:pt x="5490" y="3953"/>
                </a:cubicBezTo>
                <a:cubicBezTo>
                  <a:pt x="5275" y="3953"/>
                  <a:pt x="5013" y="3727"/>
                  <a:pt x="4680" y="3965"/>
                </a:cubicBezTo>
                <a:cubicBezTo>
                  <a:pt x="4609" y="3965"/>
                  <a:pt x="4549" y="3989"/>
                  <a:pt x="4478" y="4001"/>
                </a:cubicBezTo>
                <a:cubicBezTo>
                  <a:pt x="4537" y="3977"/>
                  <a:pt x="4597" y="3941"/>
                  <a:pt x="4656" y="3893"/>
                </a:cubicBezTo>
                <a:cubicBezTo>
                  <a:pt x="5061" y="3822"/>
                  <a:pt x="5085" y="3477"/>
                  <a:pt x="5228" y="3334"/>
                </a:cubicBezTo>
                <a:cubicBezTo>
                  <a:pt x="5323" y="3227"/>
                  <a:pt x="5490" y="3251"/>
                  <a:pt x="5478" y="3429"/>
                </a:cubicBezTo>
                <a:cubicBezTo>
                  <a:pt x="5621" y="3381"/>
                  <a:pt x="5656" y="3286"/>
                  <a:pt x="5549" y="3131"/>
                </a:cubicBezTo>
                <a:cubicBezTo>
                  <a:pt x="5704" y="3131"/>
                  <a:pt x="5823" y="3405"/>
                  <a:pt x="6121" y="3298"/>
                </a:cubicBezTo>
                <a:cubicBezTo>
                  <a:pt x="6228" y="3262"/>
                  <a:pt x="6347" y="3155"/>
                  <a:pt x="6478" y="2929"/>
                </a:cubicBezTo>
                <a:lnTo>
                  <a:pt x="6478" y="2929"/>
                </a:lnTo>
                <a:cubicBezTo>
                  <a:pt x="6085" y="3298"/>
                  <a:pt x="5668" y="2477"/>
                  <a:pt x="5192" y="3251"/>
                </a:cubicBezTo>
                <a:lnTo>
                  <a:pt x="5192" y="3251"/>
                </a:lnTo>
                <a:cubicBezTo>
                  <a:pt x="5323" y="2965"/>
                  <a:pt x="5537" y="2727"/>
                  <a:pt x="5787" y="2560"/>
                </a:cubicBezTo>
                <a:cubicBezTo>
                  <a:pt x="5787" y="2596"/>
                  <a:pt x="5787" y="2631"/>
                  <a:pt x="5811" y="2655"/>
                </a:cubicBezTo>
                <a:lnTo>
                  <a:pt x="5811" y="2667"/>
                </a:lnTo>
                <a:cubicBezTo>
                  <a:pt x="5823" y="2679"/>
                  <a:pt x="5823" y="2691"/>
                  <a:pt x="5835" y="2703"/>
                </a:cubicBezTo>
                <a:cubicBezTo>
                  <a:pt x="5942" y="2786"/>
                  <a:pt x="6097" y="2691"/>
                  <a:pt x="6061" y="2560"/>
                </a:cubicBezTo>
                <a:cubicBezTo>
                  <a:pt x="6002" y="2655"/>
                  <a:pt x="5918" y="2596"/>
                  <a:pt x="5930" y="2536"/>
                </a:cubicBezTo>
                <a:cubicBezTo>
                  <a:pt x="5930" y="2465"/>
                  <a:pt x="6037" y="2429"/>
                  <a:pt x="6097" y="2429"/>
                </a:cubicBezTo>
                <a:cubicBezTo>
                  <a:pt x="6144" y="2429"/>
                  <a:pt x="6180" y="2441"/>
                  <a:pt x="6216" y="2477"/>
                </a:cubicBezTo>
                <a:cubicBezTo>
                  <a:pt x="6311" y="2560"/>
                  <a:pt x="6394" y="2750"/>
                  <a:pt x="6156" y="2846"/>
                </a:cubicBezTo>
                <a:cubicBezTo>
                  <a:pt x="6383" y="2977"/>
                  <a:pt x="6597" y="2703"/>
                  <a:pt x="6561" y="2477"/>
                </a:cubicBezTo>
                <a:cubicBezTo>
                  <a:pt x="6728" y="2500"/>
                  <a:pt x="6764" y="2393"/>
                  <a:pt x="6930" y="2536"/>
                </a:cubicBezTo>
                <a:cubicBezTo>
                  <a:pt x="6775" y="2108"/>
                  <a:pt x="6537" y="2227"/>
                  <a:pt x="6383" y="2155"/>
                </a:cubicBezTo>
                <a:lnTo>
                  <a:pt x="6383" y="2155"/>
                </a:lnTo>
                <a:cubicBezTo>
                  <a:pt x="6740" y="2262"/>
                  <a:pt x="6847" y="1988"/>
                  <a:pt x="7145" y="1977"/>
                </a:cubicBezTo>
                <a:cubicBezTo>
                  <a:pt x="6835" y="1715"/>
                  <a:pt x="6633" y="1929"/>
                  <a:pt x="6418" y="2012"/>
                </a:cubicBezTo>
                <a:lnTo>
                  <a:pt x="6418" y="2012"/>
                </a:lnTo>
                <a:cubicBezTo>
                  <a:pt x="6954" y="1786"/>
                  <a:pt x="6835" y="1488"/>
                  <a:pt x="7049" y="1226"/>
                </a:cubicBezTo>
                <a:cubicBezTo>
                  <a:pt x="6787" y="1441"/>
                  <a:pt x="6490" y="1322"/>
                  <a:pt x="6263" y="1857"/>
                </a:cubicBezTo>
                <a:lnTo>
                  <a:pt x="6263" y="1857"/>
                </a:lnTo>
                <a:cubicBezTo>
                  <a:pt x="6347" y="1643"/>
                  <a:pt x="6561" y="1441"/>
                  <a:pt x="6299" y="1131"/>
                </a:cubicBezTo>
                <a:cubicBezTo>
                  <a:pt x="6287" y="1429"/>
                  <a:pt x="6013" y="1536"/>
                  <a:pt x="6121" y="1893"/>
                </a:cubicBezTo>
                <a:lnTo>
                  <a:pt x="6121" y="1893"/>
                </a:lnTo>
                <a:cubicBezTo>
                  <a:pt x="6061" y="1738"/>
                  <a:pt x="6168" y="1500"/>
                  <a:pt x="5740" y="1346"/>
                </a:cubicBezTo>
                <a:cubicBezTo>
                  <a:pt x="5882" y="1512"/>
                  <a:pt x="5775" y="1548"/>
                  <a:pt x="5799" y="1715"/>
                </a:cubicBezTo>
                <a:cubicBezTo>
                  <a:pt x="5573" y="1667"/>
                  <a:pt x="5299" y="1881"/>
                  <a:pt x="5430" y="2119"/>
                </a:cubicBezTo>
                <a:cubicBezTo>
                  <a:pt x="5466" y="1941"/>
                  <a:pt x="5704" y="1905"/>
                  <a:pt x="5799" y="2060"/>
                </a:cubicBezTo>
                <a:cubicBezTo>
                  <a:pt x="5835" y="2096"/>
                  <a:pt x="5847" y="2131"/>
                  <a:pt x="5859" y="2179"/>
                </a:cubicBezTo>
                <a:cubicBezTo>
                  <a:pt x="5859" y="2238"/>
                  <a:pt x="5811" y="2346"/>
                  <a:pt x="5740" y="2346"/>
                </a:cubicBezTo>
                <a:cubicBezTo>
                  <a:pt x="5680" y="2358"/>
                  <a:pt x="5621" y="2274"/>
                  <a:pt x="5716" y="2215"/>
                </a:cubicBezTo>
                <a:cubicBezTo>
                  <a:pt x="5585" y="2179"/>
                  <a:pt x="5478" y="2334"/>
                  <a:pt x="5573" y="2429"/>
                </a:cubicBezTo>
                <a:cubicBezTo>
                  <a:pt x="5585" y="2441"/>
                  <a:pt x="5597" y="2453"/>
                  <a:pt x="5609" y="2465"/>
                </a:cubicBezTo>
                <a:lnTo>
                  <a:pt x="5621" y="2465"/>
                </a:lnTo>
                <a:cubicBezTo>
                  <a:pt x="5644" y="2477"/>
                  <a:pt x="5680" y="2489"/>
                  <a:pt x="5716" y="2477"/>
                </a:cubicBezTo>
                <a:cubicBezTo>
                  <a:pt x="5549" y="2739"/>
                  <a:pt x="5311" y="2941"/>
                  <a:pt x="5025" y="3072"/>
                </a:cubicBezTo>
                <a:cubicBezTo>
                  <a:pt x="5799" y="2596"/>
                  <a:pt x="4978" y="2179"/>
                  <a:pt x="5359" y="1798"/>
                </a:cubicBezTo>
                <a:lnTo>
                  <a:pt x="5311" y="1834"/>
                </a:lnTo>
                <a:cubicBezTo>
                  <a:pt x="5323" y="1822"/>
                  <a:pt x="5347" y="1810"/>
                  <a:pt x="5359" y="1798"/>
                </a:cubicBezTo>
                <a:cubicBezTo>
                  <a:pt x="5132" y="1929"/>
                  <a:pt x="5013" y="2036"/>
                  <a:pt x="4978" y="2155"/>
                </a:cubicBezTo>
                <a:cubicBezTo>
                  <a:pt x="4882" y="2453"/>
                  <a:pt x="5156" y="2572"/>
                  <a:pt x="5144" y="2727"/>
                </a:cubicBezTo>
                <a:cubicBezTo>
                  <a:pt x="5001" y="2619"/>
                  <a:pt x="4906" y="2655"/>
                  <a:pt x="4847" y="2798"/>
                </a:cubicBezTo>
                <a:cubicBezTo>
                  <a:pt x="5025" y="2774"/>
                  <a:pt x="5049" y="2953"/>
                  <a:pt x="4954" y="3036"/>
                </a:cubicBezTo>
                <a:cubicBezTo>
                  <a:pt x="4799" y="3179"/>
                  <a:pt x="4466" y="3215"/>
                  <a:pt x="4382" y="3620"/>
                </a:cubicBezTo>
                <a:cubicBezTo>
                  <a:pt x="4347" y="3667"/>
                  <a:pt x="4311" y="3727"/>
                  <a:pt x="4275" y="3786"/>
                </a:cubicBezTo>
                <a:cubicBezTo>
                  <a:pt x="4299" y="3727"/>
                  <a:pt x="4311" y="3655"/>
                  <a:pt x="4323" y="3596"/>
                </a:cubicBezTo>
                <a:cubicBezTo>
                  <a:pt x="4561" y="3251"/>
                  <a:pt x="4335" y="3000"/>
                  <a:pt x="4323" y="2786"/>
                </a:cubicBezTo>
                <a:cubicBezTo>
                  <a:pt x="4323" y="2643"/>
                  <a:pt x="4454" y="2548"/>
                  <a:pt x="4573" y="2679"/>
                </a:cubicBezTo>
                <a:cubicBezTo>
                  <a:pt x="4632" y="2548"/>
                  <a:pt x="4585" y="2441"/>
                  <a:pt x="4406" y="2417"/>
                </a:cubicBezTo>
                <a:cubicBezTo>
                  <a:pt x="4513" y="2310"/>
                  <a:pt x="4799" y="2417"/>
                  <a:pt x="4930" y="2143"/>
                </a:cubicBezTo>
                <a:cubicBezTo>
                  <a:pt x="4990" y="2036"/>
                  <a:pt x="4990" y="1869"/>
                  <a:pt x="4918" y="1619"/>
                </a:cubicBezTo>
                <a:lnTo>
                  <a:pt x="4918" y="1619"/>
                </a:lnTo>
                <a:cubicBezTo>
                  <a:pt x="4918" y="2155"/>
                  <a:pt x="4037" y="1869"/>
                  <a:pt x="4251" y="2762"/>
                </a:cubicBezTo>
                <a:lnTo>
                  <a:pt x="4251" y="2762"/>
                </a:lnTo>
                <a:cubicBezTo>
                  <a:pt x="4144" y="2465"/>
                  <a:pt x="4120" y="2143"/>
                  <a:pt x="4180" y="1846"/>
                </a:cubicBezTo>
                <a:cubicBezTo>
                  <a:pt x="4192" y="1869"/>
                  <a:pt x="4228" y="1893"/>
                  <a:pt x="4263" y="1905"/>
                </a:cubicBezTo>
                <a:lnTo>
                  <a:pt x="4275" y="1905"/>
                </a:lnTo>
                <a:cubicBezTo>
                  <a:pt x="4287" y="1905"/>
                  <a:pt x="4299" y="1905"/>
                  <a:pt x="4323" y="1905"/>
                </a:cubicBezTo>
                <a:cubicBezTo>
                  <a:pt x="4454" y="1905"/>
                  <a:pt x="4501" y="1715"/>
                  <a:pt x="4382" y="1643"/>
                </a:cubicBezTo>
                <a:cubicBezTo>
                  <a:pt x="4406" y="1762"/>
                  <a:pt x="4299" y="1774"/>
                  <a:pt x="4263" y="1727"/>
                </a:cubicBezTo>
                <a:cubicBezTo>
                  <a:pt x="4228" y="1679"/>
                  <a:pt x="4263" y="1560"/>
                  <a:pt x="4299" y="1524"/>
                </a:cubicBezTo>
                <a:cubicBezTo>
                  <a:pt x="4335" y="1500"/>
                  <a:pt x="4382" y="1477"/>
                  <a:pt x="4430" y="1477"/>
                </a:cubicBezTo>
                <a:cubicBezTo>
                  <a:pt x="4549" y="1465"/>
                  <a:pt x="4751" y="1548"/>
                  <a:pt x="4644" y="1786"/>
                </a:cubicBezTo>
                <a:cubicBezTo>
                  <a:pt x="4906" y="1715"/>
                  <a:pt x="4859" y="1369"/>
                  <a:pt x="4668" y="1238"/>
                </a:cubicBezTo>
                <a:cubicBezTo>
                  <a:pt x="4811" y="1143"/>
                  <a:pt x="4751" y="1036"/>
                  <a:pt x="4978" y="1024"/>
                </a:cubicBezTo>
                <a:cubicBezTo>
                  <a:pt x="4561" y="822"/>
                  <a:pt x="4478" y="1072"/>
                  <a:pt x="4311" y="1131"/>
                </a:cubicBezTo>
                <a:lnTo>
                  <a:pt x="4311" y="1131"/>
                </a:lnTo>
                <a:cubicBezTo>
                  <a:pt x="4644" y="953"/>
                  <a:pt x="4525" y="691"/>
                  <a:pt x="4728" y="464"/>
                </a:cubicBezTo>
                <a:cubicBezTo>
                  <a:pt x="4323" y="500"/>
                  <a:pt x="4335" y="798"/>
                  <a:pt x="4239" y="1012"/>
                </a:cubicBezTo>
                <a:lnTo>
                  <a:pt x="4239" y="1012"/>
                </a:lnTo>
                <a:cubicBezTo>
                  <a:pt x="4466" y="464"/>
                  <a:pt x="4156" y="345"/>
                  <a:pt x="4132" y="0"/>
                </a:cubicBezTo>
                <a:cubicBezTo>
                  <a:pt x="4097" y="345"/>
                  <a:pt x="3799" y="464"/>
                  <a:pt x="4025" y="1012"/>
                </a:cubicBezTo>
                <a:lnTo>
                  <a:pt x="4025" y="1012"/>
                </a:lnTo>
                <a:cubicBezTo>
                  <a:pt x="3930" y="798"/>
                  <a:pt x="3942" y="500"/>
                  <a:pt x="3525" y="464"/>
                </a:cubicBezTo>
                <a:cubicBezTo>
                  <a:pt x="3727" y="691"/>
                  <a:pt x="3608" y="965"/>
                  <a:pt x="3954" y="1131"/>
                </a:cubicBezTo>
                <a:lnTo>
                  <a:pt x="3954" y="1131"/>
                </a:lnTo>
                <a:cubicBezTo>
                  <a:pt x="3787" y="1072"/>
                  <a:pt x="3704" y="822"/>
                  <a:pt x="3287" y="1024"/>
                </a:cubicBezTo>
                <a:cubicBezTo>
                  <a:pt x="3513" y="1036"/>
                  <a:pt x="3454" y="1143"/>
                  <a:pt x="3596" y="1238"/>
                </a:cubicBezTo>
                <a:cubicBezTo>
                  <a:pt x="3406" y="1369"/>
                  <a:pt x="3358" y="1715"/>
                  <a:pt x="3620" y="1786"/>
                </a:cubicBezTo>
                <a:cubicBezTo>
                  <a:pt x="3513" y="1548"/>
                  <a:pt x="3716" y="1465"/>
                  <a:pt x="3835" y="1477"/>
                </a:cubicBezTo>
                <a:cubicBezTo>
                  <a:pt x="3882" y="1477"/>
                  <a:pt x="3930" y="1500"/>
                  <a:pt x="3954" y="1524"/>
                </a:cubicBezTo>
                <a:cubicBezTo>
                  <a:pt x="4001" y="1560"/>
                  <a:pt x="4037" y="1679"/>
                  <a:pt x="4001" y="1727"/>
                </a:cubicBezTo>
                <a:cubicBezTo>
                  <a:pt x="3954" y="1774"/>
                  <a:pt x="3847" y="1762"/>
                  <a:pt x="3882" y="1643"/>
                </a:cubicBezTo>
                <a:cubicBezTo>
                  <a:pt x="3763" y="1715"/>
                  <a:pt x="3811" y="1905"/>
                  <a:pt x="3942" y="1905"/>
                </a:cubicBezTo>
                <a:cubicBezTo>
                  <a:pt x="3966" y="1905"/>
                  <a:pt x="3977" y="1905"/>
                  <a:pt x="3989" y="1905"/>
                </a:cubicBezTo>
                <a:lnTo>
                  <a:pt x="4001" y="1905"/>
                </a:lnTo>
                <a:cubicBezTo>
                  <a:pt x="4037" y="1893"/>
                  <a:pt x="4061" y="1869"/>
                  <a:pt x="4085" y="1846"/>
                </a:cubicBezTo>
                <a:cubicBezTo>
                  <a:pt x="4144" y="2143"/>
                  <a:pt x="4120" y="2465"/>
                  <a:pt x="4013" y="2762"/>
                </a:cubicBezTo>
                <a:cubicBezTo>
                  <a:pt x="4228" y="1869"/>
                  <a:pt x="3346" y="2167"/>
                  <a:pt x="3346" y="1619"/>
                </a:cubicBezTo>
                <a:lnTo>
                  <a:pt x="3346" y="1679"/>
                </a:lnTo>
                <a:cubicBezTo>
                  <a:pt x="3346" y="1655"/>
                  <a:pt x="3346" y="1643"/>
                  <a:pt x="3346" y="1619"/>
                </a:cubicBezTo>
                <a:cubicBezTo>
                  <a:pt x="3275" y="1786"/>
                  <a:pt x="3275" y="1965"/>
                  <a:pt x="3335" y="2143"/>
                </a:cubicBezTo>
                <a:cubicBezTo>
                  <a:pt x="3466" y="2417"/>
                  <a:pt x="3751" y="2310"/>
                  <a:pt x="3847" y="2417"/>
                </a:cubicBezTo>
                <a:cubicBezTo>
                  <a:pt x="3680" y="2441"/>
                  <a:pt x="3632" y="2548"/>
                  <a:pt x="3692" y="2679"/>
                </a:cubicBezTo>
                <a:cubicBezTo>
                  <a:pt x="3811" y="2536"/>
                  <a:pt x="3942" y="2643"/>
                  <a:pt x="3942" y="2786"/>
                </a:cubicBezTo>
                <a:cubicBezTo>
                  <a:pt x="3942" y="2989"/>
                  <a:pt x="3716" y="3251"/>
                  <a:pt x="3942" y="3584"/>
                </a:cubicBezTo>
                <a:cubicBezTo>
                  <a:pt x="3954" y="3655"/>
                  <a:pt x="3966" y="3727"/>
                  <a:pt x="3989" y="3786"/>
                </a:cubicBezTo>
                <a:cubicBezTo>
                  <a:pt x="3954" y="3727"/>
                  <a:pt x="3918" y="3667"/>
                  <a:pt x="3870" y="3620"/>
                </a:cubicBezTo>
                <a:cubicBezTo>
                  <a:pt x="3799" y="3215"/>
                  <a:pt x="3454" y="3179"/>
                  <a:pt x="3311" y="3036"/>
                </a:cubicBezTo>
                <a:cubicBezTo>
                  <a:pt x="3204" y="2953"/>
                  <a:pt x="3239" y="2774"/>
                  <a:pt x="3406" y="2786"/>
                </a:cubicBezTo>
                <a:cubicBezTo>
                  <a:pt x="3358" y="2655"/>
                  <a:pt x="3263" y="2608"/>
                  <a:pt x="3108" y="2715"/>
                </a:cubicBezTo>
                <a:cubicBezTo>
                  <a:pt x="3108" y="2572"/>
                  <a:pt x="3382" y="2441"/>
                  <a:pt x="3287" y="2155"/>
                </a:cubicBezTo>
                <a:cubicBezTo>
                  <a:pt x="3239" y="2036"/>
                  <a:pt x="3132" y="1929"/>
                  <a:pt x="2906" y="1798"/>
                </a:cubicBezTo>
                <a:cubicBezTo>
                  <a:pt x="3287" y="2179"/>
                  <a:pt x="2453" y="2596"/>
                  <a:pt x="3239" y="3072"/>
                </a:cubicBezTo>
                <a:cubicBezTo>
                  <a:pt x="2954" y="2941"/>
                  <a:pt x="2715" y="2739"/>
                  <a:pt x="2537" y="2477"/>
                </a:cubicBezTo>
                <a:cubicBezTo>
                  <a:pt x="2573" y="2489"/>
                  <a:pt x="2608" y="2477"/>
                  <a:pt x="2644" y="2465"/>
                </a:cubicBezTo>
                <a:lnTo>
                  <a:pt x="2644" y="2465"/>
                </a:lnTo>
                <a:cubicBezTo>
                  <a:pt x="2656" y="2453"/>
                  <a:pt x="2668" y="2441"/>
                  <a:pt x="2680" y="2429"/>
                </a:cubicBezTo>
                <a:cubicBezTo>
                  <a:pt x="2763" y="2346"/>
                  <a:pt x="2692" y="2203"/>
                  <a:pt x="2561" y="2215"/>
                </a:cubicBezTo>
                <a:lnTo>
                  <a:pt x="2537" y="2215"/>
                </a:lnTo>
                <a:cubicBezTo>
                  <a:pt x="2644" y="2262"/>
                  <a:pt x="2573" y="2346"/>
                  <a:pt x="2513" y="2346"/>
                </a:cubicBezTo>
                <a:cubicBezTo>
                  <a:pt x="2442" y="2334"/>
                  <a:pt x="2406" y="2227"/>
                  <a:pt x="2406" y="2179"/>
                </a:cubicBezTo>
                <a:cubicBezTo>
                  <a:pt x="2406" y="2131"/>
                  <a:pt x="2418" y="2084"/>
                  <a:pt x="2453" y="2048"/>
                </a:cubicBezTo>
                <a:cubicBezTo>
                  <a:pt x="2537" y="1953"/>
                  <a:pt x="2727" y="1869"/>
                  <a:pt x="2823" y="2119"/>
                </a:cubicBezTo>
                <a:cubicBezTo>
                  <a:pt x="2954" y="1881"/>
                  <a:pt x="2680" y="1667"/>
                  <a:pt x="2453" y="1715"/>
                </a:cubicBezTo>
                <a:cubicBezTo>
                  <a:pt x="2489" y="1548"/>
                  <a:pt x="2370" y="1512"/>
                  <a:pt x="2513" y="1346"/>
                </a:cubicBezTo>
                <a:cubicBezTo>
                  <a:pt x="2084" y="1488"/>
                  <a:pt x="2203" y="1727"/>
                  <a:pt x="2132" y="1893"/>
                </a:cubicBezTo>
                <a:lnTo>
                  <a:pt x="2132" y="1893"/>
                </a:lnTo>
                <a:cubicBezTo>
                  <a:pt x="2239" y="1536"/>
                  <a:pt x="1965" y="1417"/>
                  <a:pt x="1953" y="1131"/>
                </a:cubicBezTo>
                <a:cubicBezTo>
                  <a:pt x="1691" y="1441"/>
                  <a:pt x="1906" y="1631"/>
                  <a:pt x="1989" y="1857"/>
                </a:cubicBezTo>
                <a:lnTo>
                  <a:pt x="1989" y="1857"/>
                </a:lnTo>
                <a:cubicBezTo>
                  <a:pt x="1763" y="1310"/>
                  <a:pt x="1465" y="1441"/>
                  <a:pt x="1203" y="1215"/>
                </a:cubicBezTo>
                <a:cubicBezTo>
                  <a:pt x="1418" y="1477"/>
                  <a:pt x="1299" y="1786"/>
                  <a:pt x="1834" y="2000"/>
                </a:cubicBezTo>
                <a:lnTo>
                  <a:pt x="1834" y="2000"/>
                </a:lnTo>
                <a:cubicBezTo>
                  <a:pt x="1620" y="1917"/>
                  <a:pt x="1418" y="1703"/>
                  <a:pt x="1108" y="1977"/>
                </a:cubicBezTo>
                <a:cubicBezTo>
                  <a:pt x="1406" y="1988"/>
                  <a:pt x="1513" y="2262"/>
                  <a:pt x="1870" y="2143"/>
                </a:cubicBezTo>
                <a:lnTo>
                  <a:pt x="1870" y="2143"/>
                </a:lnTo>
                <a:cubicBezTo>
                  <a:pt x="1715" y="2215"/>
                  <a:pt x="1477" y="2108"/>
                  <a:pt x="1322" y="2536"/>
                </a:cubicBezTo>
                <a:cubicBezTo>
                  <a:pt x="1501" y="2381"/>
                  <a:pt x="1525" y="2500"/>
                  <a:pt x="1703" y="2465"/>
                </a:cubicBezTo>
                <a:cubicBezTo>
                  <a:pt x="1656" y="2691"/>
                  <a:pt x="1870" y="2977"/>
                  <a:pt x="2096" y="2846"/>
                </a:cubicBezTo>
                <a:cubicBezTo>
                  <a:pt x="1858" y="2750"/>
                  <a:pt x="1953" y="2548"/>
                  <a:pt x="2037" y="2477"/>
                </a:cubicBezTo>
                <a:cubicBezTo>
                  <a:pt x="2072" y="2441"/>
                  <a:pt x="2108" y="2417"/>
                  <a:pt x="2156" y="2417"/>
                </a:cubicBezTo>
                <a:cubicBezTo>
                  <a:pt x="2215" y="2417"/>
                  <a:pt x="2323" y="2465"/>
                  <a:pt x="2323" y="2524"/>
                </a:cubicBezTo>
                <a:cubicBezTo>
                  <a:pt x="2334" y="2596"/>
                  <a:pt x="2251" y="2655"/>
                  <a:pt x="2192" y="2560"/>
                </a:cubicBezTo>
                <a:cubicBezTo>
                  <a:pt x="2156" y="2691"/>
                  <a:pt x="2311" y="2786"/>
                  <a:pt x="2418" y="2691"/>
                </a:cubicBezTo>
                <a:cubicBezTo>
                  <a:pt x="2430" y="2679"/>
                  <a:pt x="2430" y="2667"/>
                  <a:pt x="2442" y="2667"/>
                </a:cubicBezTo>
                <a:lnTo>
                  <a:pt x="2442" y="2655"/>
                </a:lnTo>
                <a:cubicBezTo>
                  <a:pt x="2465" y="2619"/>
                  <a:pt x="2465" y="2584"/>
                  <a:pt x="2465" y="2548"/>
                </a:cubicBezTo>
                <a:cubicBezTo>
                  <a:pt x="2715" y="2727"/>
                  <a:pt x="2930" y="2965"/>
                  <a:pt x="3061" y="3251"/>
                </a:cubicBezTo>
                <a:cubicBezTo>
                  <a:pt x="2584" y="2477"/>
                  <a:pt x="2168" y="3298"/>
                  <a:pt x="1775" y="2917"/>
                </a:cubicBezTo>
                <a:cubicBezTo>
                  <a:pt x="1906" y="3143"/>
                  <a:pt x="2025" y="3251"/>
                  <a:pt x="2132" y="3298"/>
                </a:cubicBezTo>
                <a:cubicBezTo>
                  <a:pt x="2430" y="3393"/>
                  <a:pt x="2549" y="3120"/>
                  <a:pt x="2704" y="3120"/>
                </a:cubicBezTo>
                <a:cubicBezTo>
                  <a:pt x="2596" y="3262"/>
                  <a:pt x="2632" y="3370"/>
                  <a:pt x="2775" y="3417"/>
                </a:cubicBezTo>
                <a:cubicBezTo>
                  <a:pt x="2751" y="3251"/>
                  <a:pt x="2918" y="3215"/>
                  <a:pt x="3025" y="3322"/>
                </a:cubicBezTo>
                <a:cubicBezTo>
                  <a:pt x="3156" y="3465"/>
                  <a:pt x="3192" y="3810"/>
                  <a:pt x="3596" y="3882"/>
                </a:cubicBezTo>
                <a:cubicBezTo>
                  <a:pt x="3656" y="3929"/>
                  <a:pt x="3716" y="3965"/>
                  <a:pt x="3775" y="4001"/>
                </a:cubicBezTo>
                <a:cubicBezTo>
                  <a:pt x="3704" y="3977"/>
                  <a:pt x="3644" y="3953"/>
                  <a:pt x="3573" y="3953"/>
                </a:cubicBezTo>
                <a:cubicBezTo>
                  <a:pt x="3227" y="3715"/>
                  <a:pt x="2977" y="3941"/>
                  <a:pt x="2763" y="3941"/>
                </a:cubicBezTo>
                <a:cubicBezTo>
                  <a:pt x="2632" y="3941"/>
                  <a:pt x="2525" y="3810"/>
                  <a:pt x="2656" y="3691"/>
                </a:cubicBezTo>
                <a:cubicBezTo>
                  <a:pt x="2525" y="3632"/>
                  <a:pt x="2430" y="3679"/>
                  <a:pt x="2406" y="3858"/>
                </a:cubicBezTo>
                <a:cubicBezTo>
                  <a:pt x="2287" y="3751"/>
                  <a:pt x="2406" y="3465"/>
                  <a:pt x="2120" y="3334"/>
                </a:cubicBezTo>
                <a:cubicBezTo>
                  <a:pt x="2013" y="3274"/>
                  <a:pt x="1846" y="3274"/>
                  <a:pt x="1596" y="3346"/>
                </a:cubicBezTo>
                <a:lnTo>
                  <a:pt x="1596" y="3346"/>
                </a:lnTo>
                <a:cubicBezTo>
                  <a:pt x="2144" y="3346"/>
                  <a:pt x="1858" y="4227"/>
                  <a:pt x="2739" y="4024"/>
                </a:cubicBezTo>
                <a:cubicBezTo>
                  <a:pt x="2442" y="4120"/>
                  <a:pt x="2132" y="4143"/>
                  <a:pt x="1822" y="4084"/>
                </a:cubicBezTo>
                <a:cubicBezTo>
                  <a:pt x="1858" y="4072"/>
                  <a:pt x="1870" y="4036"/>
                  <a:pt x="1882" y="4001"/>
                </a:cubicBezTo>
                <a:cubicBezTo>
                  <a:pt x="1882" y="4001"/>
                  <a:pt x="1882" y="3989"/>
                  <a:pt x="1882" y="3989"/>
                </a:cubicBezTo>
                <a:cubicBezTo>
                  <a:pt x="1882" y="3977"/>
                  <a:pt x="1882" y="3965"/>
                  <a:pt x="1882" y="3953"/>
                </a:cubicBezTo>
                <a:cubicBezTo>
                  <a:pt x="1882" y="3810"/>
                  <a:pt x="1691" y="3762"/>
                  <a:pt x="1632" y="3893"/>
                </a:cubicBezTo>
                <a:cubicBezTo>
                  <a:pt x="1739" y="3858"/>
                  <a:pt x="1763" y="3965"/>
                  <a:pt x="1703" y="4001"/>
                </a:cubicBezTo>
                <a:cubicBezTo>
                  <a:pt x="1656" y="4036"/>
                  <a:pt x="1549" y="4001"/>
                  <a:pt x="1513" y="3965"/>
                </a:cubicBezTo>
                <a:cubicBezTo>
                  <a:pt x="1477" y="3929"/>
                  <a:pt x="1453" y="3882"/>
                  <a:pt x="1465" y="3834"/>
                </a:cubicBezTo>
                <a:cubicBezTo>
                  <a:pt x="1465" y="3715"/>
                  <a:pt x="1525" y="3512"/>
                  <a:pt x="1763" y="3620"/>
                </a:cubicBezTo>
                <a:cubicBezTo>
                  <a:pt x="1691" y="3358"/>
                  <a:pt x="1346" y="3405"/>
                  <a:pt x="1215" y="3596"/>
                </a:cubicBezTo>
                <a:cubicBezTo>
                  <a:pt x="1120" y="3453"/>
                  <a:pt x="1025" y="3512"/>
                  <a:pt x="1001" y="3286"/>
                </a:cubicBezTo>
                <a:cubicBezTo>
                  <a:pt x="799" y="3703"/>
                  <a:pt x="1049" y="3786"/>
                  <a:pt x="1108" y="3953"/>
                </a:cubicBezTo>
                <a:lnTo>
                  <a:pt x="1108" y="3953"/>
                </a:lnTo>
                <a:cubicBezTo>
                  <a:pt x="941" y="3620"/>
                  <a:pt x="668" y="3739"/>
                  <a:pt x="453" y="3536"/>
                </a:cubicBezTo>
                <a:cubicBezTo>
                  <a:pt x="489" y="3941"/>
                  <a:pt x="775" y="3929"/>
                  <a:pt x="989" y="4024"/>
                </a:cubicBezTo>
                <a:lnTo>
                  <a:pt x="989" y="4024"/>
                </a:lnTo>
                <a:cubicBezTo>
                  <a:pt x="465" y="3822"/>
                  <a:pt x="346" y="4120"/>
                  <a:pt x="1" y="4155"/>
                </a:cubicBezTo>
                <a:close/>
                <a:moveTo>
                  <a:pt x="5501" y="4036"/>
                </a:moveTo>
                <a:close/>
                <a:moveTo>
                  <a:pt x="4763" y="3965"/>
                </a:moveTo>
                <a:cubicBezTo>
                  <a:pt x="4870" y="3905"/>
                  <a:pt x="4978" y="3893"/>
                  <a:pt x="5097" y="3917"/>
                </a:cubicBezTo>
                <a:cubicBezTo>
                  <a:pt x="5275" y="3989"/>
                  <a:pt x="5454" y="4060"/>
                  <a:pt x="5644" y="4120"/>
                </a:cubicBezTo>
                <a:cubicBezTo>
                  <a:pt x="5716" y="4132"/>
                  <a:pt x="5787" y="4143"/>
                  <a:pt x="5871" y="4155"/>
                </a:cubicBezTo>
                <a:cubicBezTo>
                  <a:pt x="5787" y="4155"/>
                  <a:pt x="5716" y="4167"/>
                  <a:pt x="5644" y="4191"/>
                </a:cubicBezTo>
                <a:cubicBezTo>
                  <a:pt x="5454" y="4239"/>
                  <a:pt x="5275" y="4310"/>
                  <a:pt x="5097" y="4394"/>
                </a:cubicBezTo>
                <a:cubicBezTo>
                  <a:pt x="4978" y="4417"/>
                  <a:pt x="4870" y="4394"/>
                  <a:pt x="4763" y="4346"/>
                </a:cubicBezTo>
                <a:cubicBezTo>
                  <a:pt x="4942" y="4346"/>
                  <a:pt x="5097" y="4274"/>
                  <a:pt x="5216" y="4155"/>
                </a:cubicBezTo>
                <a:cubicBezTo>
                  <a:pt x="5097" y="4024"/>
                  <a:pt x="4930" y="3953"/>
                  <a:pt x="4763" y="3965"/>
                </a:cubicBezTo>
                <a:close/>
                <a:moveTo>
                  <a:pt x="5180" y="5036"/>
                </a:moveTo>
                <a:close/>
                <a:moveTo>
                  <a:pt x="4894" y="4917"/>
                </a:moveTo>
                <a:cubicBezTo>
                  <a:pt x="4906" y="4751"/>
                  <a:pt x="4835" y="4584"/>
                  <a:pt x="4716" y="4477"/>
                </a:cubicBezTo>
                <a:cubicBezTo>
                  <a:pt x="4823" y="4501"/>
                  <a:pt x="4918" y="4572"/>
                  <a:pt x="4978" y="4667"/>
                </a:cubicBezTo>
                <a:cubicBezTo>
                  <a:pt x="5049" y="4858"/>
                  <a:pt x="5132" y="5025"/>
                  <a:pt x="5228" y="5203"/>
                </a:cubicBezTo>
                <a:cubicBezTo>
                  <a:pt x="5263" y="5263"/>
                  <a:pt x="5311" y="5334"/>
                  <a:pt x="5359" y="5394"/>
                </a:cubicBezTo>
                <a:cubicBezTo>
                  <a:pt x="5299" y="5346"/>
                  <a:pt x="5240" y="5298"/>
                  <a:pt x="5168" y="5251"/>
                </a:cubicBezTo>
                <a:cubicBezTo>
                  <a:pt x="5001" y="5167"/>
                  <a:pt x="4823" y="5084"/>
                  <a:pt x="4644" y="5013"/>
                </a:cubicBezTo>
                <a:cubicBezTo>
                  <a:pt x="4549" y="4953"/>
                  <a:pt x="4478" y="4858"/>
                  <a:pt x="4442" y="4751"/>
                </a:cubicBezTo>
                <a:cubicBezTo>
                  <a:pt x="4561" y="4870"/>
                  <a:pt x="4728" y="4929"/>
                  <a:pt x="4894" y="4929"/>
                </a:cubicBezTo>
                <a:close/>
                <a:moveTo>
                  <a:pt x="5013" y="3096"/>
                </a:moveTo>
                <a:close/>
                <a:moveTo>
                  <a:pt x="4644" y="3298"/>
                </a:moveTo>
                <a:cubicBezTo>
                  <a:pt x="4823" y="3227"/>
                  <a:pt x="5001" y="3143"/>
                  <a:pt x="5168" y="3060"/>
                </a:cubicBezTo>
                <a:cubicBezTo>
                  <a:pt x="5240" y="3012"/>
                  <a:pt x="5299" y="2965"/>
                  <a:pt x="5359" y="2917"/>
                </a:cubicBezTo>
                <a:cubicBezTo>
                  <a:pt x="5311" y="2977"/>
                  <a:pt x="5263" y="3036"/>
                  <a:pt x="5228" y="3108"/>
                </a:cubicBezTo>
                <a:cubicBezTo>
                  <a:pt x="5132" y="3274"/>
                  <a:pt x="5049" y="3453"/>
                  <a:pt x="4978" y="3632"/>
                </a:cubicBezTo>
                <a:cubicBezTo>
                  <a:pt x="4918" y="3727"/>
                  <a:pt x="4823" y="3798"/>
                  <a:pt x="4716" y="3834"/>
                </a:cubicBezTo>
                <a:cubicBezTo>
                  <a:pt x="4835" y="3715"/>
                  <a:pt x="4906" y="3560"/>
                  <a:pt x="4894" y="3381"/>
                </a:cubicBezTo>
                <a:cubicBezTo>
                  <a:pt x="4728" y="3381"/>
                  <a:pt x="4561" y="3441"/>
                  <a:pt x="4454" y="3572"/>
                </a:cubicBezTo>
                <a:cubicBezTo>
                  <a:pt x="4478" y="3453"/>
                  <a:pt x="4549" y="3358"/>
                  <a:pt x="4644" y="3298"/>
                </a:cubicBezTo>
                <a:close/>
                <a:moveTo>
                  <a:pt x="4239" y="5525"/>
                </a:moveTo>
                <a:close/>
                <a:moveTo>
                  <a:pt x="4013" y="2786"/>
                </a:moveTo>
                <a:close/>
                <a:moveTo>
                  <a:pt x="3930" y="3512"/>
                </a:moveTo>
                <a:cubicBezTo>
                  <a:pt x="3882" y="3405"/>
                  <a:pt x="3858" y="3298"/>
                  <a:pt x="3882" y="3179"/>
                </a:cubicBezTo>
                <a:cubicBezTo>
                  <a:pt x="3966" y="3000"/>
                  <a:pt x="4025" y="2822"/>
                  <a:pt x="4085" y="2631"/>
                </a:cubicBezTo>
                <a:cubicBezTo>
                  <a:pt x="4108" y="2560"/>
                  <a:pt x="4120" y="2477"/>
                  <a:pt x="4120" y="2405"/>
                </a:cubicBezTo>
                <a:cubicBezTo>
                  <a:pt x="4132" y="2477"/>
                  <a:pt x="4144" y="2560"/>
                  <a:pt x="4156" y="2631"/>
                </a:cubicBezTo>
                <a:cubicBezTo>
                  <a:pt x="4216" y="2822"/>
                  <a:pt x="4287" y="3000"/>
                  <a:pt x="4358" y="3179"/>
                </a:cubicBezTo>
                <a:cubicBezTo>
                  <a:pt x="4382" y="3298"/>
                  <a:pt x="4370" y="3405"/>
                  <a:pt x="4311" y="3512"/>
                </a:cubicBezTo>
                <a:cubicBezTo>
                  <a:pt x="4478" y="3334"/>
                  <a:pt x="4358" y="3060"/>
                  <a:pt x="4120" y="3060"/>
                </a:cubicBezTo>
                <a:cubicBezTo>
                  <a:pt x="3894" y="3060"/>
                  <a:pt x="3775" y="3334"/>
                  <a:pt x="3930" y="3512"/>
                </a:cubicBezTo>
                <a:close/>
                <a:moveTo>
                  <a:pt x="4120" y="5239"/>
                </a:moveTo>
                <a:cubicBezTo>
                  <a:pt x="4251" y="5120"/>
                  <a:pt x="4323" y="4965"/>
                  <a:pt x="4311" y="4798"/>
                </a:cubicBezTo>
                <a:cubicBezTo>
                  <a:pt x="4370" y="4894"/>
                  <a:pt x="4382" y="5013"/>
                  <a:pt x="4358" y="5120"/>
                </a:cubicBezTo>
                <a:cubicBezTo>
                  <a:pt x="4287" y="5298"/>
                  <a:pt x="4216" y="5477"/>
                  <a:pt x="4156" y="5667"/>
                </a:cubicBezTo>
                <a:cubicBezTo>
                  <a:pt x="4144" y="5739"/>
                  <a:pt x="4132" y="5822"/>
                  <a:pt x="4120" y="5894"/>
                </a:cubicBezTo>
                <a:cubicBezTo>
                  <a:pt x="4120" y="5822"/>
                  <a:pt x="4108" y="5739"/>
                  <a:pt x="4097" y="5667"/>
                </a:cubicBezTo>
                <a:cubicBezTo>
                  <a:pt x="4037" y="5477"/>
                  <a:pt x="3966" y="5298"/>
                  <a:pt x="3894" y="5120"/>
                </a:cubicBezTo>
                <a:cubicBezTo>
                  <a:pt x="3870" y="5013"/>
                  <a:pt x="3882" y="4894"/>
                  <a:pt x="3942" y="4798"/>
                </a:cubicBezTo>
                <a:cubicBezTo>
                  <a:pt x="3930" y="4965"/>
                  <a:pt x="4001" y="5132"/>
                  <a:pt x="4132" y="5239"/>
                </a:cubicBezTo>
                <a:close/>
                <a:moveTo>
                  <a:pt x="3227" y="5203"/>
                </a:moveTo>
                <a:close/>
                <a:moveTo>
                  <a:pt x="3346" y="3381"/>
                </a:moveTo>
                <a:cubicBezTo>
                  <a:pt x="3335" y="3548"/>
                  <a:pt x="3406" y="3715"/>
                  <a:pt x="3537" y="3822"/>
                </a:cubicBezTo>
                <a:cubicBezTo>
                  <a:pt x="3418" y="3798"/>
                  <a:pt x="3323" y="3727"/>
                  <a:pt x="3263" y="3632"/>
                </a:cubicBezTo>
                <a:cubicBezTo>
                  <a:pt x="3192" y="3441"/>
                  <a:pt x="3108" y="3274"/>
                  <a:pt x="3025" y="3096"/>
                </a:cubicBezTo>
                <a:cubicBezTo>
                  <a:pt x="2989" y="3036"/>
                  <a:pt x="2942" y="2977"/>
                  <a:pt x="2882" y="2905"/>
                </a:cubicBezTo>
                <a:cubicBezTo>
                  <a:pt x="2942" y="2953"/>
                  <a:pt x="3013" y="3000"/>
                  <a:pt x="3073" y="3048"/>
                </a:cubicBezTo>
                <a:cubicBezTo>
                  <a:pt x="3299" y="3191"/>
                  <a:pt x="3477" y="3215"/>
                  <a:pt x="3608" y="3286"/>
                </a:cubicBezTo>
                <a:cubicBezTo>
                  <a:pt x="3704" y="3358"/>
                  <a:pt x="3763" y="3441"/>
                  <a:pt x="3799" y="3560"/>
                </a:cubicBezTo>
                <a:cubicBezTo>
                  <a:pt x="3680" y="3429"/>
                  <a:pt x="3525" y="3370"/>
                  <a:pt x="3358" y="3381"/>
                </a:cubicBezTo>
                <a:close/>
                <a:moveTo>
                  <a:pt x="3799" y="4739"/>
                </a:moveTo>
                <a:cubicBezTo>
                  <a:pt x="3763" y="4846"/>
                  <a:pt x="3692" y="4941"/>
                  <a:pt x="3596" y="5001"/>
                </a:cubicBezTo>
                <a:cubicBezTo>
                  <a:pt x="3418" y="5072"/>
                  <a:pt x="3239" y="5156"/>
                  <a:pt x="3073" y="5251"/>
                </a:cubicBezTo>
                <a:cubicBezTo>
                  <a:pt x="3001" y="5286"/>
                  <a:pt x="2942" y="5334"/>
                  <a:pt x="2882" y="5382"/>
                </a:cubicBezTo>
                <a:cubicBezTo>
                  <a:pt x="2930" y="5322"/>
                  <a:pt x="2977" y="5263"/>
                  <a:pt x="3013" y="5191"/>
                </a:cubicBezTo>
                <a:cubicBezTo>
                  <a:pt x="3108" y="5025"/>
                  <a:pt x="3192" y="4846"/>
                  <a:pt x="3263" y="4667"/>
                </a:cubicBezTo>
                <a:cubicBezTo>
                  <a:pt x="3323" y="4572"/>
                  <a:pt x="3418" y="4501"/>
                  <a:pt x="3525" y="4465"/>
                </a:cubicBezTo>
                <a:cubicBezTo>
                  <a:pt x="3406" y="4584"/>
                  <a:pt x="3335" y="4739"/>
                  <a:pt x="3346" y="4917"/>
                </a:cubicBezTo>
                <a:cubicBezTo>
                  <a:pt x="3513" y="4929"/>
                  <a:pt x="3692" y="4870"/>
                  <a:pt x="3811" y="4739"/>
                </a:cubicBezTo>
                <a:close/>
                <a:moveTo>
                  <a:pt x="2751" y="4036"/>
                </a:moveTo>
                <a:close/>
                <a:moveTo>
                  <a:pt x="2608" y="4108"/>
                </a:moveTo>
                <a:cubicBezTo>
                  <a:pt x="2787" y="4048"/>
                  <a:pt x="2965" y="3989"/>
                  <a:pt x="3156" y="3905"/>
                </a:cubicBezTo>
                <a:cubicBezTo>
                  <a:pt x="3263" y="3882"/>
                  <a:pt x="3382" y="3905"/>
                  <a:pt x="3477" y="3953"/>
                </a:cubicBezTo>
                <a:cubicBezTo>
                  <a:pt x="3311" y="3953"/>
                  <a:pt x="3144" y="4013"/>
                  <a:pt x="3025" y="4143"/>
                </a:cubicBezTo>
                <a:cubicBezTo>
                  <a:pt x="3144" y="4274"/>
                  <a:pt x="3311" y="4346"/>
                  <a:pt x="3477" y="4334"/>
                </a:cubicBezTo>
                <a:cubicBezTo>
                  <a:pt x="3382" y="4394"/>
                  <a:pt x="3263" y="4405"/>
                  <a:pt x="3156" y="4382"/>
                </a:cubicBezTo>
                <a:cubicBezTo>
                  <a:pt x="2965" y="4310"/>
                  <a:pt x="2787" y="4239"/>
                  <a:pt x="2608" y="4179"/>
                </a:cubicBezTo>
                <a:cubicBezTo>
                  <a:pt x="2537" y="4167"/>
                  <a:pt x="2453" y="4155"/>
                  <a:pt x="2370" y="4143"/>
                </a:cubicBezTo>
                <a:cubicBezTo>
                  <a:pt x="2453" y="4143"/>
                  <a:pt x="2537" y="4132"/>
                  <a:pt x="2608" y="4120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0" name="Google Shape;5680;p26"/>
          <p:cNvSpPr/>
          <p:nvPr/>
        </p:nvSpPr>
        <p:spPr>
          <a:xfrm rot="5400000">
            <a:off x="-396475" y="2740848"/>
            <a:ext cx="564110" cy="562478"/>
          </a:xfrm>
          <a:custGeom>
            <a:avLst/>
            <a:gdLst/>
            <a:ahLst/>
            <a:cxnLst/>
            <a:rect l="l" t="t" r="r" b="b"/>
            <a:pathLst>
              <a:path w="8300" h="8276" extrusionOk="0">
                <a:moveTo>
                  <a:pt x="1" y="4132"/>
                </a:moveTo>
                <a:cubicBezTo>
                  <a:pt x="334" y="4156"/>
                  <a:pt x="465" y="4466"/>
                  <a:pt x="1001" y="4228"/>
                </a:cubicBezTo>
                <a:lnTo>
                  <a:pt x="1001" y="4228"/>
                </a:lnTo>
                <a:cubicBezTo>
                  <a:pt x="799" y="4335"/>
                  <a:pt x="501" y="4323"/>
                  <a:pt x="465" y="4728"/>
                </a:cubicBezTo>
                <a:cubicBezTo>
                  <a:pt x="692" y="4525"/>
                  <a:pt x="953" y="4644"/>
                  <a:pt x="1132" y="4311"/>
                </a:cubicBezTo>
                <a:lnTo>
                  <a:pt x="1132" y="4311"/>
                </a:lnTo>
                <a:cubicBezTo>
                  <a:pt x="1073" y="4466"/>
                  <a:pt x="822" y="4561"/>
                  <a:pt x="1025" y="4966"/>
                </a:cubicBezTo>
                <a:cubicBezTo>
                  <a:pt x="1037" y="4752"/>
                  <a:pt x="1132" y="4799"/>
                  <a:pt x="1227" y="4656"/>
                </a:cubicBezTo>
                <a:cubicBezTo>
                  <a:pt x="1358" y="4859"/>
                  <a:pt x="1715" y="4894"/>
                  <a:pt x="1787" y="4644"/>
                </a:cubicBezTo>
                <a:cubicBezTo>
                  <a:pt x="1549" y="4740"/>
                  <a:pt x="1465" y="4549"/>
                  <a:pt x="1477" y="4418"/>
                </a:cubicBezTo>
                <a:cubicBezTo>
                  <a:pt x="1477" y="4371"/>
                  <a:pt x="1489" y="4335"/>
                  <a:pt x="1525" y="4299"/>
                </a:cubicBezTo>
                <a:cubicBezTo>
                  <a:pt x="1561" y="4263"/>
                  <a:pt x="1680" y="4216"/>
                  <a:pt x="1727" y="4263"/>
                </a:cubicBezTo>
                <a:cubicBezTo>
                  <a:pt x="1775" y="4299"/>
                  <a:pt x="1751" y="4406"/>
                  <a:pt x="1644" y="4371"/>
                </a:cubicBezTo>
                <a:cubicBezTo>
                  <a:pt x="1715" y="4490"/>
                  <a:pt x="1894" y="4442"/>
                  <a:pt x="1894" y="4311"/>
                </a:cubicBezTo>
                <a:cubicBezTo>
                  <a:pt x="1906" y="4299"/>
                  <a:pt x="1906" y="4287"/>
                  <a:pt x="1894" y="4263"/>
                </a:cubicBezTo>
                <a:lnTo>
                  <a:pt x="1894" y="4263"/>
                </a:lnTo>
                <a:cubicBezTo>
                  <a:pt x="1894" y="4228"/>
                  <a:pt x="1870" y="4192"/>
                  <a:pt x="1835" y="4168"/>
                </a:cubicBezTo>
                <a:cubicBezTo>
                  <a:pt x="2144" y="4109"/>
                  <a:pt x="2466" y="4132"/>
                  <a:pt x="2751" y="4240"/>
                </a:cubicBezTo>
                <a:lnTo>
                  <a:pt x="2751" y="4240"/>
                </a:lnTo>
                <a:cubicBezTo>
                  <a:pt x="1870" y="4037"/>
                  <a:pt x="2156" y="4906"/>
                  <a:pt x="1620" y="4906"/>
                </a:cubicBezTo>
                <a:lnTo>
                  <a:pt x="1620" y="4906"/>
                </a:lnTo>
                <a:cubicBezTo>
                  <a:pt x="1870" y="4978"/>
                  <a:pt x="2025" y="4978"/>
                  <a:pt x="2144" y="4930"/>
                </a:cubicBezTo>
                <a:cubicBezTo>
                  <a:pt x="2418" y="4787"/>
                  <a:pt x="2311" y="4501"/>
                  <a:pt x="2418" y="4406"/>
                </a:cubicBezTo>
                <a:cubicBezTo>
                  <a:pt x="2442" y="4585"/>
                  <a:pt x="2549" y="4621"/>
                  <a:pt x="2680" y="4561"/>
                </a:cubicBezTo>
                <a:cubicBezTo>
                  <a:pt x="2537" y="4454"/>
                  <a:pt x="2644" y="4311"/>
                  <a:pt x="2787" y="4311"/>
                </a:cubicBezTo>
                <a:cubicBezTo>
                  <a:pt x="2989" y="4323"/>
                  <a:pt x="3251" y="4537"/>
                  <a:pt x="3585" y="4311"/>
                </a:cubicBezTo>
                <a:cubicBezTo>
                  <a:pt x="3656" y="4311"/>
                  <a:pt x="3728" y="4287"/>
                  <a:pt x="3787" y="4275"/>
                </a:cubicBezTo>
                <a:cubicBezTo>
                  <a:pt x="3728" y="4299"/>
                  <a:pt x="3668" y="4335"/>
                  <a:pt x="3620" y="4382"/>
                </a:cubicBezTo>
                <a:cubicBezTo>
                  <a:pt x="3216" y="4454"/>
                  <a:pt x="3180" y="4799"/>
                  <a:pt x="3037" y="4942"/>
                </a:cubicBezTo>
                <a:cubicBezTo>
                  <a:pt x="2954" y="5049"/>
                  <a:pt x="2775" y="5025"/>
                  <a:pt x="2787" y="4847"/>
                </a:cubicBezTo>
                <a:cubicBezTo>
                  <a:pt x="2656" y="4894"/>
                  <a:pt x="2608" y="4990"/>
                  <a:pt x="2716" y="5144"/>
                </a:cubicBezTo>
                <a:cubicBezTo>
                  <a:pt x="2573" y="5156"/>
                  <a:pt x="2442" y="4871"/>
                  <a:pt x="2156" y="4978"/>
                </a:cubicBezTo>
                <a:cubicBezTo>
                  <a:pt x="2037" y="5013"/>
                  <a:pt x="1930" y="5121"/>
                  <a:pt x="1799" y="5347"/>
                </a:cubicBezTo>
                <a:cubicBezTo>
                  <a:pt x="1811" y="5335"/>
                  <a:pt x="1823" y="5323"/>
                  <a:pt x="1835" y="5311"/>
                </a:cubicBezTo>
                <a:cubicBezTo>
                  <a:pt x="1823" y="5323"/>
                  <a:pt x="1811" y="5335"/>
                  <a:pt x="1799" y="5347"/>
                </a:cubicBezTo>
                <a:cubicBezTo>
                  <a:pt x="2180" y="4978"/>
                  <a:pt x="2597" y="5799"/>
                  <a:pt x="3073" y="5025"/>
                </a:cubicBezTo>
                <a:lnTo>
                  <a:pt x="3073" y="5025"/>
                </a:lnTo>
                <a:cubicBezTo>
                  <a:pt x="2942" y="5311"/>
                  <a:pt x="2739" y="5549"/>
                  <a:pt x="2477" y="5716"/>
                </a:cubicBezTo>
                <a:cubicBezTo>
                  <a:pt x="2489" y="5680"/>
                  <a:pt x="2477" y="5644"/>
                  <a:pt x="2466" y="5621"/>
                </a:cubicBezTo>
                <a:cubicBezTo>
                  <a:pt x="2454" y="5609"/>
                  <a:pt x="2454" y="5609"/>
                  <a:pt x="2466" y="5609"/>
                </a:cubicBezTo>
                <a:cubicBezTo>
                  <a:pt x="2454" y="5597"/>
                  <a:pt x="2442" y="5585"/>
                  <a:pt x="2430" y="5573"/>
                </a:cubicBezTo>
                <a:cubicBezTo>
                  <a:pt x="2335" y="5478"/>
                  <a:pt x="2168" y="5585"/>
                  <a:pt x="2216" y="5716"/>
                </a:cubicBezTo>
                <a:cubicBezTo>
                  <a:pt x="2263" y="5609"/>
                  <a:pt x="2346" y="5668"/>
                  <a:pt x="2346" y="5740"/>
                </a:cubicBezTo>
                <a:cubicBezTo>
                  <a:pt x="2335" y="5799"/>
                  <a:pt x="2227" y="5847"/>
                  <a:pt x="2180" y="5847"/>
                </a:cubicBezTo>
                <a:cubicBezTo>
                  <a:pt x="2132" y="5847"/>
                  <a:pt x="2085" y="5835"/>
                  <a:pt x="2049" y="5799"/>
                </a:cubicBezTo>
                <a:cubicBezTo>
                  <a:pt x="1965" y="5716"/>
                  <a:pt x="1870" y="5525"/>
                  <a:pt x="2120" y="5430"/>
                </a:cubicBezTo>
                <a:cubicBezTo>
                  <a:pt x="1882" y="5299"/>
                  <a:pt x="1668" y="5573"/>
                  <a:pt x="1715" y="5799"/>
                </a:cubicBezTo>
                <a:cubicBezTo>
                  <a:pt x="1549" y="5764"/>
                  <a:pt x="1513" y="5883"/>
                  <a:pt x="1346" y="5728"/>
                </a:cubicBezTo>
                <a:cubicBezTo>
                  <a:pt x="1489" y="6168"/>
                  <a:pt x="1727" y="6049"/>
                  <a:pt x="1894" y="6121"/>
                </a:cubicBezTo>
                <a:lnTo>
                  <a:pt x="1894" y="6121"/>
                </a:lnTo>
                <a:cubicBezTo>
                  <a:pt x="1537" y="6014"/>
                  <a:pt x="1430" y="6287"/>
                  <a:pt x="1132" y="6299"/>
                </a:cubicBezTo>
                <a:cubicBezTo>
                  <a:pt x="1442" y="6561"/>
                  <a:pt x="1644" y="6347"/>
                  <a:pt x="1858" y="6264"/>
                </a:cubicBezTo>
                <a:lnTo>
                  <a:pt x="1858" y="6264"/>
                </a:lnTo>
                <a:cubicBezTo>
                  <a:pt x="1311" y="6490"/>
                  <a:pt x="1442" y="6787"/>
                  <a:pt x="1215" y="7049"/>
                </a:cubicBezTo>
                <a:cubicBezTo>
                  <a:pt x="1477" y="6835"/>
                  <a:pt x="1787" y="6954"/>
                  <a:pt x="2001" y="6418"/>
                </a:cubicBezTo>
                <a:lnTo>
                  <a:pt x="2001" y="6418"/>
                </a:lnTo>
                <a:cubicBezTo>
                  <a:pt x="1930" y="6633"/>
                  <a:pt x="1704" y="6835"/>
                  <a:pt x="1977" y="7145"/>
                </a:cubicBezTo>
                <a:cubicBezTo>
                  <a:pt x="1989" y="6847"/>
                  <a:pt x="2263" y="6740"/>
                  <a:pt x="2144" y="6383"/>
                </a:cubicBezTo>
                <a:lnTo>
                  <a:pt x="2144" y="6383"/>
                </a:lnTo>
                <a:cubicBezTo>
                  <a:pt x="2216" y="6537"/>
                  <a:pt x="2108" y="6776"/>
                  <a:pt x="2537" y="6930"/>
                </a:cubicBezTo>
                <a:cubicBezTo>
                  <a:pt x="2394" y="6764"/>
                  <a:pt x="2501" y="6728"/>
                  <a:pt x="2466" y="6561"/>
                </a:cubicBezTo>
                <a:cubicBezTo>
                  <a:pt x="2692" y="6609"/>
                  <a:pt x="2978" y="6383"/>
                  <a:pt x="2847" y="6156"/>
                </a:cubicBezTo>
                <a:cubicBezTo>
                  <a:pt x="2799" y="6335"/>
                  <a:pt x="2573" y="6371"/>
                  <a:pt x="2477" y="6216"/>
                </a:cubicBezTo>
                <a:cubicBezTo>
                  <a:pt x="2442" y="6180"/>
                  <a:pt x="2418" y="6145"/>
                  <a:pt x="2418" y="6097"/>
                </a:cubicBezTo>
                <a:cubicBezTo>
                  <a:pt x="2418" y="6037"/>
                  <a:pt x="2466" y="5930"/>
                  <a:pt x="2537" y="5930"/>
                </a:cubicBezTo>
                <a:cubicBezTo>
                  <a:pt x="2597" y="5918"/>
                  <a:pt x="2656" y="6002"/>
                  <a:pt x="2561" y="6061"/>
                </a:cubicBezTo>
                <a:cubicBezTo>
                  <a:pt x="2692" y="6097"/>
                  <a:pt x="2787" y="5942"/>
                  <a:pt x="2692" y="5835"/>
                </a:cubicBezTo>
                <a:cubicBezTo>
                  <a:pt x="2680" y="5823"/>
                  <a:pt x="2668" y="5823"/>
                  <a:pt x="2668" y="5811"/>
                </a:cubicBezTo>
                <a:lnTo>
                  <a:pt x="2668" y="5811"/>
                </a:lnTo>
                <a:cubicBezTo>
                  <a:pt x="2632" y="5787"/>
                  <a:pt x="2597" y="5787"/>
                  <a:pt x="2561" y="5787"/>
                </a:cubicBezTo>
                <a:cubicBezTo>
                  <a:pt x="2727" y="5537"/>
                  <a:pt x="2966" y="5323"/>
                  <a:pt x="3251" y="5192"/>
                </a:cubicBezTo>
                <a:cubicBezTo>
                  <a:pt x="2477" y="5680"/>
                  <a:pt x="3299" y="6085"/>
                  <a:pt x="2918" y="6478"/>
                </a:cubicBezTo>
                <a:lnTo>
                  <a:pt x="2966" y="6430"/>
                </a:lnTo>
                <a:cubicBezTo>
                  <a:pt x="2954" y="6454"/>
                  <a:pt x="2942" y="6466"/>
                  <a:pt x="2918" y="6478"/>
                </a:cubicBezTo>
                <a:cubicBezTo>
                  <a:pt x="3156" y="6347"/>
                  <a:pt x="3263" y="6240"/>
                  <a:pt x="3299" y="6121"/>
                </a:cubicBezTo>
                <a:cubicBezTo>
                  <a:pt x="3394" y="5823"/>
                  <a:pt x="3120" y="5704"/>
                  <a:pt x="3132" y="5549"/>
                </a:cubicBezTo>
                <a:cubicBezTo>
                  <a:pt x="3275" y="5656"/>
                  <a:pt x="3370" y="5621"/>
                  <a:pt x="3430" y="5478"/>
                </a:cubicBezTo>
                <a:cubicBezTo>
                  <a:pt x="3251" y="5502"/>
                  <a:pt x="3228" y="5335"/>
                  <a:pt x="3323" y="5228"/>
                </a:cubicBezTo>
                <a:cubicBezTo>
                  <a:pt x="3478" y="5097"/>
                  <a:pt x="3823" y="5061"/>
                  <a:pt x="3894" y="4656"/>
                </a:cubicBezTo>
                <a:cubicBezTo>
                  <a:pt x="3930" y="4597"/>
                  <a:pt x="3966" y="4537"/>
                  <a:pt x="4001" y="4478"/>
                </a:cubicBezTo>
                <a:cubicBezTo>
                  <a:pt x="3978" y="4549"/>
                  <a:pt x="3966" y="4621"/>
                  <a:pt x="3954" y="4680"/>
                </a:cubicBezTo>
                <a:cubicBezTo>
                  <a:pt x="3728" y="5025"/>
                  <a:pt x="3942" y="5275"/>
                  <a:pt x="3954" y="5490"/>
                </a:cubicBezTo>
                <a:cubicBezTo>
                  <a:pt x="3954" y="5633"/>
                  <a:pt x="3823" y="5728"/>
                  <a:pt x="3716" y="5597"/>
                </a:cubicBezTo>
                <a:cubicBezTo>
                  <a:pt x="3644" y="5728"/>
                  <a:pt x="3692" y="5835"/>
                  <a:pt x="3870" y="5859"/>
                </a:cubicBezTo>
                <a:cubicBezTo>
                  <a:pt x="3775" y="5966"/>
                  <a:pt x="3489" y="5859"/>
                  <a:pt x="3347" y="6133"/>
                </a:cubicBezTo>
                <a:cubicBezTo>
                  <a:pt x="3299" y="6240"/>
                  <a:pt x="3287" y="6406"/>
                  <a:pt x="3359" y="6657"/>
                </a:cubicBezTo>
                <a:lnTo>
                  <a:pt x="3359" y="6657"/>
                </a:lnTo>
                <a:cubicBezTo>
                  <a:pt x="3359" y="6109"/>
                  <a:pt x="4240" y="6406"/>
                  <a:pt x="4037" y="5514"/>
                </a:cubicBezTo>
                <a:lnTo>
                  <a:pt x="4037" y="5514"/>
                </a:lnTo>
                <a:cubicBezTo>
                  <a:pt x="4144" y="5811"/>
                  <a:pt x="4168" y="6133"/>
                  <a:pt x="4109" y="6430"/>
                </a:cubicBezTo>
                <a:cubicBezTo>
                  <a:pt x="4085" y="6406"/>
                  <a:pt x="4049" y="6383"/>
                  <a:pt x="4013" y="6371"/>
                </a:cubicBezTo>
                <a:lnTo>
                  <a:pt x="4001" y="6371"/>
                </a:lnTo>
                <a:cubicBezTo>
                  <a:pt x="3990" y="6371"/>
                  <a:pt x="3978" y="6371"/>
                  <a:pt x="3966" y="6371"/>
                </a:cubicBezTo>
                <a:cubicBezTo>
                  <a:pt x="3823" y="6371"/>
                  <a:pt x="3775" y="6561"/>
                  <a:pt x="3906" y="6633"/>
                </a:cubicBezTo>
                <a:cubicBezTo>
                  <a:pt x="3870" y="6514"/>
                  <a:pt x="3978" y="6502"/>
                  <a:pt x="4013" y="6549"/>
                </a:cubicBezTo>
                <a:cubicBezTo>
                  <a:pt x="4061" y="6597"/>
                  <a:pt x="4013" y="6716"/>
                  <a:pt x="3978" y="6752"/>
                </a:cubicBezTo>
                <a:cubicBezTo>
                  <a:pt x="3942" y="6776"/>
                  <a:pt x="3894" y="6799"/>
                  <a:pt x="3859" y="6799"/>
                </a:cubicBezTo>
                <a:cubicBezTo>
                  <a:pt x="3728" y="6811"/>
                  <a:pt x="3525" y="6728"/>
                  <a:pt x="3632" y="6490"/>
                </a:cubicBezTo>
                <a:cubicBezTo>
                  <a:pt x="3382" y="6561"/>
                  <a:pt x="3418" y="6918"/>
                  <a:pt x="3620" y="7038"/>
                </a:cubicBezTo>
                <a:cubicBezTo>
                  <a:pt x="3466" y="7133"/>
                  <a:pt x="3525" y="7240"/>
                  <a:pt x="3311" y="7252"/>
                </a:cubicBezTo>
                <a:cubicBezTo>
                  <a:pt x="3716" y="7454"/>
                  <a:pt x="3811" y="7204"/>
                  <a:pt x="3966" y="7145"/>
                </a:cubicBezTo>
                <a:lnTo>
                  <a:pt x="3966" y="7145"/>
                </a:lnTo>
                <a:cubicBezTo>
                  <a:pt x="3632" y="7323"/>
                  <a:pt x="3751" y="7585"/>
                  <a:pt x="3549" y="7811"/>
                </a:cubicBezTo>
                <a:cubicBezTo>
                  <a:pt x="3954" y="7776"/>
                  <a:pt x="3942" y="7478"/>
                  <a:pt x="4049" y="7276"/>
                </a:cubicBezTo>
                <a:lnTo>
                  <a:pt x="4049" y="7276"/>
                </a:lnTo>
                <a:cubicBezTo>
                  <a:pt x="3811" y="7811"/>
                  <a:pt x="4121" y="7942"/>
                  <a:pt x="4144" y="8276"/>
                </a:cubicBezTo>
                <a:cubicBezTo>
                  <a:pt x="4180" y="7942"/>
                  <a:pt x="4490" y="7811"/>
                  <a:pt x="4251" y="7276"/>
                </a:cubicBezTo>
                <a:lnTo>
                  <a:pt x="4251" y="7276"/>
                </a:lnTo>
                <a:cubicBezTo>
                  <a:pt x="4347" y="7478"/>
                  <a:pt x="4335" y="7776"/>
                  <a:pt x="4752" y="7811"/>
                </a:cubicBezTo>
                <a:cubicBezTo>
                  <a:pt x="4549" y="7585"/>
                  <a:pt x="4668" y="7323"/>
                  <a:pt x="4323" y="7145"/>
                </a:cubicBezTo>
                <a:lnTo>
                  <a:pt x="4323" y="7145"/>
                </a:lnTo>
                <a:cubicBezTo>
                  <a:pt x="4490" y="7204"/>
                  <a:pt x="4573" y="7454"/>
                  <a:pt x="4990" y="7252"/>
                </a:cubicBezTo>
                <a:cubicBezTo>
                  <a:pt x="4775" y="7240"/>
                  <a:pt x="4823" y="7133"/>
                  <a:pt x="4680" y="7038"/>
                </a:cubicBezTo>
                <a:cubicBezTo>
                  <a:pt x="4871" y="6918"/>
                  <a:pt x="4918" y="6561"/>
                  <a:pt x="4668" y="6490"/>
                </a:cubicBezTo>
                <a:cubicBezTo>
                  <a:pt x="4763" y="6728"/>
                  <a:pt x="4573" y="6811"/>
                  <a:pt x="4442" y="6799"/>
                </a:cubicBezTo>
                <a:cubicBezTo>
                  <a:pt x="4394" y="6799"/>
                  <a:pt x="4347" y="6776"/>
                  <a:pt x="4323" y="6752"/>
                </a:cubicBezTo>
                <a:cubicBezTo>
                  <a:pt x="4275" y="6716"/>
                  <a:pt x="4240" y="6597"/>
                  <a:pt x="4275" y="6549"/>
                </a:cubicBezTo>
                <a:cubicBezTo>
                  <a:pt x="4323" y="6502"/>
                  <a:pt x="4430" y="6514"/>
                  <a:pt x="4394" y="6633"/>
                </a:cubicBezTo>
                <a:cubicBezTo>
                  <a:pt x="4406" y="6621"/>
                  <a:pt x="4418" y="6609"/>
                  <a:pt x="4430" y="6597"/>
                </a:cubicBezTo>
                <a:cubicBezTo>
                  <a:pt x="4478" y="6549"/>
                  <a:pt x="4478" y="6466"/>
                  <a:pt x="4430" y="6418"/>
                </a:cubicBezTo>
                <a:cubicBezTo>
                  <a:pt x="4406" y="6395"/>
                  <a:pt x="4371" y="6383"/>
                  <a:pt x="4335" y="6371"/>
                </a:cubicBezTo>
                <a:cubicBezTo>
                  <a:pt x="4323" y="6371"/>
                  <a:pt x="4311" y="6371"/>
                  <a:pt x="4299" y="6371"/>
                </a:cubicBezTo>
                <a:lnTo>
                  <a:pt x="4287" y="6371"/>
                </a:lnTo>
                <a:cubicBezTo>
                  <a:pt x="4251" y="6383"/>
                  <a:pt x="4216" y="6406"/>
                  <a:pt x="4204" y="6430"/>
                </a:cubicBezTo>
                <a:cubicBezTo>
                  <a:pt x="4132" y="6133"/>
                  <a:pt x="4156" y="5811"/>
                  <a:pt x="4263" y="5514"/>
                </a:cubicBezTo>
                <a:cubicBezTo>
                  <a:pt x="4061" y="6406"/>
                  <a:pt x="4930" y="6109"/>
                  <a:pt x="4942" y="6657"/>
                </a:cubicBezTo>
                <a:lnTo>
                  <a:pt x="4942" y="6597"/>
                </a:lnTo>
                <a:cubicBezTo>
                  <a:pt x="4942" y="6621"/>
                  <a:pt x="4942" y="6633"/>
                  <a:pt x="4942" y="6657"/>
                </a:cubicBezTo>
                <a:cubicBezTo>
                  <a:pt x="5002" y="6490"/>
                  <a:pt x="5013" y="6311"/>
                  <a:pt x="4954" y="6133"/>
                </a:cubicBezTo>
                <a:cubicBezTo>
                  <a:pt x="4823" y="5859"/>
                  <a:pt x="4537" y="5966"/>
                  <a:pt x="4430" y="5859"/>
                </a:cubicBezTo>
                <a:cubicBezTo>
                  <a:pt x="4609" y="5835"/>
                  <a:pt x="4656" y="5728"/>
                  <a:pt x="4597" y="5597"/>
                </a:cubicBezTo>
                <a:cubicBezTo>
                  <a:pt x="4478" y="5740"/>
                  <a:pt x="4335" y="5633"/>
                  <a:pt x="4347" y="5490"/>
                </a:cubicBezTo>
                <a:cubicBezTo>
                  <a:pt x="4347" y="5287"/>
                  <a:pt x="4573" y="5025"/>
                  <a:pt x="4335" y="4692"/>
                </a:cubicBezTo>
                <a:cubicBezTo>
                  <a:pt x="4323" y="4621"/>
                  <a:pt x="4311" y="4549"/>
                  <a:pt x="4287" y="4490"/>
                </a:cubicBezTo>
                <a:cubicBezTo>
                  <a:pt x="4323" y="4549"/>
                  <a:pt x="4359" y="4609"/>
                  <a:pt x="4406" y="4656"/>
                </a:cubicBezTo>
                <a:cubicBezTo>
                  <a:pt x="4478" y="5061"/>
                  <a:pt x="4811" y="5097"/>
                  <a:pt x="4966" y="5240"/>
                </a:cubicBezTo>
                <a:cubicBezTo>
                  <a:pt x="5061" y="5323"/>
                  <a:pt x="5037" y="5502"/>
                  <a:pt x="4859" y="5490"/>
                </a:cubicBezTo>
                <a:cubicBezTo>
                  <a:pt x="4918" y="5621"/>
                  <a:pt x="5013" y="5668"/>
                  <a:pt x="5156" y="5561"/>
                </a:cubicBezTo>
                <a:cubicBezTo>
                  <a:pt x="5168" y="5704"/>
                  <a:pt x="4894" y="5835"/>
                  <a:pt x="4990" y="6121"/>
                </a:cubicBezTo>
                <a:cubicBezTo>
                  <a:pt x="5037" y="6240"/>
                  <a:pt x="5144" y="6347"/>
                  <a:pt x="5371" y="6478"/>
                </a:cubicBezTo>
                <a:lnTo>
                  <a:pt x="5371" y="6478"/>
                </a:lnTo>
                <a:cubicBezTo>
                  <a:pt x="5002" y="6097"/>
                  <a:pt x="5823" y="5680"/>
                  <a:pt x="5049" y="5204"/>
                </a:cubicBezTo>
                <a:lnTo>
                  <a:pt x="5049" y="5204"/>
                </a:lnTo>
                <a:cubicBezTo>
                  <a:pt x="5323" y="5335"/>
                  <a:pt x="5561" y="5537"/>
                  <a:pt x="5740" y="5799"/>
                </a:cubicBezTo>
                <a:cubicBezTo>
                  <a:pt x="5704" y="5787"/>
                  <a:pt x="5668" y="5799"/>
                  <a:pt x="5633" y="5823"/>
                </a:cubicBezTo>
                <a:lnTo>
                  <a:pt x="5633" y="5823"/>
                </a:lnTo>
                <a:cubicBezTo>
                  <a:pt x="5621" y="5823"/>
                  <a:pt x="5609" y="5835"/>
                  <a:pt x="5609" y="5847"/>
                </a:cubicBezTo>
                <a:cubicBezTo>
                  <a:pt x="5549" y="5895"/>
                  <a:pt x="5549" y="5978"/>
                  <a:pt x="5609" y="6037"/>
                </a:cubicBezTo>
                <a:cubicBezTo>
                  <a:pt x="5633" y="6061"/>
                  <a:pt x="5668" y="6073"/>
                  <a:pt x="5704" y="6073"/>
                </a:cubicBezTo>
                <a:lnTo>
                  <a:pt x="5740" y="6073"/>
                </a:lnTo>
                <a:cubicBezTo>
                  <a:pt x="5633" y="6014"/>
                  <a:pt x="5692" y="5930"/>
                  <a:pt x="5764" y="5942"/>
                </a:cubicBezTo>
                <a:cubicBezTo>
                  <a:pt x="5823" y="5942"/>
                  <a:pt x="5871" y="6049"/>
                  <a:pt x="5871" y="6109"/>
                </a:cubicBezTo>
                <a:cubicBezTo>
                  <a:pt x="5871" y="6156"/>
                  <a:pt x="5847" y="6192"/>
                  <a:pt x="5823" y="6228"/>
                </a:cubicBezTo>
                <a:cubicBezTo>
                  <a:pt x="5740" y="6323"/>
                  <a:pt x="5549" y="6406"/>
                  <a:pt x="5442" y="6168"/>
                </a:cubicBezTo>
                <a:cubicBezTo>
                  <a:pt x="5311" y="6395"/>
                  <a:pt x="5597" y="6609"/>
                  <a:pt x="5823" y="6573"/>
                </a:cubicBezTo>
                <a:cubicBezTo>
                  <a:pt x="5787" y="6740"/>
                  <a:pt x="5895" y="6776"/>
                  <a:pt x="5752" y="6942"/>
                </a:cubicBezTo>
                <a:cubicBezTo>
                  <a:pt x="6192" y="6787"/>
                  <a:pt x="6073" y="6549"/>
                  <a:pt x="6145" y="6395"/>
                </a:cubicBezTo>
                <a:lnTo>
                  <a:pt x="6145" y="6395"/>
                </a:lnTo>
                <a:cubicBezTo>
                  <a:pt x="6037" y="6752"/>
                  <a:pt x="6299" y="6859"/>
                  <a:pt x="6323" y="7157"/>
                </a:cubicBezTo>
                <a:cubicBezTo>
                  <a:pt x="6585" y="6847"/>
                  <a:pt x="6371" y="6645"/>
                  <a:pt x="6287" y="6430"/>
                </a:cubicBezTo>
                <a:lnTo>
                  <a:pt x="6287" y="6430"/>
                </a:lnTo>
                <a:cubicBezTo>
                  <a:pt x="6514" y="6966"/>
                  <a:pt x="6811" y="6847"/>
                  <a:pt x="7073" y="7061"/>
                </a:cubicBezTo>
                <a:cubicBezTo>
                  <a:pt x="6859" y="6799"/>
                  <a:pt x="6978" y="6502"/>
                  <a:pt x="6442" y="6276"/>
                </a:cubicBezTo>
                <a:lnTo>
                  <a:pt x="6442" y="6276"/>
                </a:lnTo>
                <a:cubicBezTo>
                  <a:pt x="6657" y="6359"/>
                  <a:pt x="6859" y="6573"/>
                  <a:pt x="7169" y="6311"/>
                </a:cubicBezTo>
                <a:cubicBezTo>
                  <a:pt x="6871" y="6287"/>
                  <a:pt x="6764" y="6025"/>
                  <a:pt x="6407" y="6133"/>
                </a:cubicBezTo>
                <a:lnTo>
                  <a:pt x="6407" y="6133"/>
                </a:lnTo>
                <a:cubicBezTo>
                  <a:pt x="6561" y="6061"/>
                  <a:pt x="6799" y="6180"/>
                  <a:pt x="6954" y="5740"/>
                </a:cubicBezTo>
                <a:cubicBezTo>
                  <a:pt x="6776" y="5895"/>
                  <a:pt x="6752" y="5775"/>
                  <a:pt x="6585" y="5811"/>
                </a:cubicBezTo>
                <a:cubicBezTo>
                  <a:pt x="6621" y="5585"/>
                  <a:pt x="6407" y="5299"/>
                  <a:pt x="6180" y="5430"/>
                </a:cubicBezTo>
                <a:cubicBezTo>
                  <a:pt x="6418" y="5537"/>
                  <a:pt x="6323" y="5728"/>
                  <a:pt x="6240" y="5811"/>
                </a:cubicBezTo>
                <a:cubicBezTo>
                  <a:pt x="6204" y="5847"/>
                  <a:pt x="6168" y="5859"/>
                  <a:pt x="6121" y="5859"/>
                </a:cubicBezTo>
                <a:cubicBezTo>
                  <a:pt x="6061" y="5859"/>
                  <a:pt x="5954" y="5811"/>
                  <a:pt x="5954" y="5752"/>
                </a:cubicBezTo>
                <a:cubicBezTo>
                  <a:pt x="5942" y="5680"/>
                  <a:pt x="6026" y="5621"/>
                  <a:pt x="6085" y="5728"/>
                </a:cubicBezTo>
                <a:cubicBezTo>
                  <a:pt x="6085" y="5716"/>
                  <a:pt x="6085" y="5704"/>
                  <a:pt x="6085" y="5692"/>
                </a:cubicBezTo>
                <a:cubicBezTo>
                  <a:pt x="6085" y="5656"/>
                  <a:pt x="6073" y="5621"/>
                  <a:pt x="6049" y="5597"/>
                </a:cubicBezTo>
                <a:cubicBezTo>
                  <a:pt x="5990" y="5537"/>
                  <a:pt x="5906" y="5537"/>
                  <a:pt x="5859" y="5597"/>
                </a:cubicBezTo>
                <a:cubicBezTo>
                  <a:pt x="5847" y="5597"/>
                  <a:pt x="5835" y="5609"/>
                  <a:pt x="5835" y="5621"/>
                </a:cubicBezTo>
                <a:lnTo>
                  <a:pt x="5835" y="5633"/>
                </a:lnTo>
                <a:cubicBezTo>
                  <a:pt x="5811" y="5668"/>
                  <a:pt x="5799" y="5704"/>
                  <a:pt x="5811" y="5740"/>
                </a:cubicBezTo>
                <a:cubicBezTo>
                  <a:pt x="5549" y="5561"/>
                  <a:pt x="5347" y="5323"/>
                  <a:pt x="5216" y="5037"/>
                </a:cubicBezTo>
                <a:cubicBezTo>
                  <a:pt x="5692" y="5811"/>
                  <a:pt x="6109" y="4990"/>
                  <a:pt x="6490" y="5371"/>
                </a:cubicBezTo>
                <a:lnTo>
                  <a:pt x="6454" y="5335"/>
                </a:lnTo>
                <a:lnTo>
                  <a:pt x="6490" y="5371"/>
                </a:lnTo>
                <a:cubicBezTo>
                  <a:pt x="6371" y="5144"/>
                  <a:pt x="6252" y="5037"/>
                  <a:pt x="6133" y="4990"/>
                </a:cubicBezTo>
                <a:cubicBezTo>
                  <a:pt x="5835" y="4894"/>
                  <a:pt x="5716" y="5168"/>
                  <a:pt x="5573" y="5156"/>
                </a:cubicBezTo>
                <a:cubicBezTo>
                  <a:pt x="5680" y="5025"/>
                  <a:pt x="5633" y="4918"/>
                  <a:pt x="5502" y="4859"/>
                </a:cubicBezTo>
                <a:cubicBezTo>
                  <a:pt x="5514" y="5037"/>
                  <a:pt x="5347" y="5061"/>
                  <a:pt x="5252" y="4966"/>
                </a:cubicBezTo>
                <a:cubicBezTo>
                  <a:pt x="5109" y="4823"/>
                  <a:pt x="5085" y="4478"/>
                  <a:pt x="4668" y="4406"/>
                </a:cubicBezTo>
                <a:cubicBezTo>
                  <a:pt x="4621" y="4359"/>
                  <a:pt x="4561" y="4323"/>
                  <a:pt x="4502" y="4287"/>
                </a:cubicBezTo>
                <a:cubicBezTo>
                  <a:pt x="4561" y="4311"/>
                  <a:pt x="4632" y="4323"/>
                  <a:pt x="4704" y="4335"/>
                </a:cubicBezTo>
                <a:cubicBezTo>
                  <a:pt x="5037" y="4573"/>
                  <a:pt x="5299" y="4347"/>
                  <a:pt x="5514" y="4335"/>
                </a:cubicBezTo>
                <a:cubicBezTo>
                  <a:pt x="5645" y="4335"/>
                  <a:pt x="5752" y="4466"/>
                  <a:pt x="5609" y="4585"/>
                </a:cubicBezTo>
                <a:cubicBezTo>
                  <a:pt x="5752" y="4644"/>
                  <a:pt x="5847" y="4597"/>
                  <a:pt x="5871" y="4430"/>
                </a:cubicBezTo>
                <a:cubicBezTo>
                  <a:pt x="5978" y="4525"/>
                  <a:pt x="5871" y="4811"/>
                  <a:pt x="6156" y="4942"/>
                </a:cubicBezTo>
                <a:cubicBezTo>
                  <a:pt x="6264" y="5002"/>
                  <a:pt x="6418" y="5002"/>
                  <a:pt x="6668" y="4930"/>
                </a:cubicBezTo>
                <a:lnTo>
                  <a:pt x="6668" y="4930"/>
                </a:lnTo>
                <a:cubicBezTo>
                  <a:pt x="6133" y="4918"/>
                  <a:pt x="6418" y="4049"/>
                  <a:pt x="5537" y="4263"/>
                </a:cubicBezTo>
                <a:lnTo>
                  <a:pt x="5537" y="4263"/>
                </a:lnTo>
                <a:cubicBezTo>
                  <a:pt x="5835" y="4156"/>
                  <a:pt x="6145" y="4132"/>
                  <a:pt x="6454" y="4192"/>
                </a:cubicBezTo>
                <a:cubicBezTo>
                  <a:pt x="6430" y="4216"/>
                  <a:pt x="6407" y="4240"/>
                  <a:pt x="6395" y="4275"/>
                </a:cubicBezTo>
                <a:lnTo>
                  <a:pt x="6395" y="4287"/>
                </a:lnTo>
                <a:cubicBezTo>
                  <a:pt x="6395" y="4299"/>
                  <a:pt x="6395" y="4311"/>
                  <a:pt x="6395" y="4335"/>
                </a:cubicBezTo>
                <a:cubicBezTo>
                  <a:pt x="6395" y="4466"/>
                  <a:pt x="6585" y="4513"/>
                  <a:pt x="6645" y="4394"/>
                </a:cubicBezTo>
                <a:cubicBezTo>
                  <a:pt x="6537" y="4418"/>
                  <a:pt x="6526" y="4323"/>
                  <a:pt x="6573" y="4275"/>
                </a:cubicBezTo>
                <a:cubicBezTo>
                  <a:pt x="6621" y="4240"/>
                  <a:pt x="6728" y="4275"/>
                  <a:pt x="6776" y="4311"/>
                </a:cubicBezTo>
                <a:cubicBezTo>
                  <a:pt x="6799" y="4347"/>
                  <a:pt x="6823" y="4394"/>
                  <a:pt x="6823" y="4442"/>
                </a:cubicBezTo>
                <a:cubicBezTo>
                  <a:pt x="6823" y="4561"/>
                  <a:pt x="6752" y="4763"/>
                  <a:pt x="6514" y="4656"/>
                </a:cubicBezTo>
                <a:cubicBezTo>
                  <a:pt x="6585" y="4918"/>
                  <a:pt x="6930" y="4871"/>
                  <a:pt x="7061" y="4680"/>
                </a:cubicBezTo>
                <a:cubicBezTo>
                  <a:pt x="7157" y="4823"/>
                  <a:pt x="7264" y="4763"/>
                  <a:pt x="7276" y="4990"/>
                </a:cubicBezTo>
                <a:cubicBezTo>
                  <a:pt x="7478" y="4573"/>
                  <a:pt x="7228" y="4490"/>
                  <a:pt x="7169" y="4323"/>
                </a:cubicBezTo>
                <a:lnTo>
                  <a:pt x="7169" y="4323"/>
                </a:lnTo>
                <a:cubicBezTo>
                  <a:pt x="7335" y="4656"/>
                  <a:pt x="7609" y="4549"/>
                  <a:pt x="7823" y="4740"/>
                </a:cubicBezTo>
                <a:cubicBezTo>
                  <a:pt x="7800" y="4335"/>
                  <a:pt x="7502" y="4347"/>
                  <a:pt x="7288" y="4251"/>
                </a:cubicBezTo>
                <a:lnTo>
                  <a:pt x="7288" y="4251"/>
                </a:lnTo>
                <a:cubicBezTo>
                  <a:pt x="7835" y="4478"/>
                  <a:pt x="7954" y="4180"/>
                  <a:pt x="8300" y="4144"/>
                </a:cubicBezTo>
                <a:cubicBezTo>
                  <a:pt x="7954" y="4120"/>
                  <a:pt x="7835" y="3811"/>
                  <a:pt x="7288" y="4037"/>
                </a:cubicBezTo>
                <a:lnTo>
                  <a:pt x="7288" y="4037"/>
                </a:lnTo>
                <a:cubicBezTo>
                  <a:pt x="7502" y="3942"/>
                  <a:pt x="7800" y="3954"/>
                  <a:pt x="7835" y="3549"/>
                </a:cubicBezTo>
                <a:cubicBezTo>
                  <a:pt x="7609" y="3751"/>
                  <a:pt x="7335" y="3632"/>
                  <a:pt x="7169" y="3966"/>
                </a:cubicBezTo>
                <a:lnTo>
                  <a:pt x="7169" y="3966"/>
                </a:lnTo>
                <a:cubicBezTo>
                  <a:pt x="7228" y="3799"/>
                  <a:pt x="7478" y="3716"/>
                  <a:pt x="7276" y="3299"/>
                </a:cubicBezTo>
                <a:cubicBezTo>
                  <a:pt x="7264" y="3525"/>
                  <a:pt x="7157" y="3466"/>
                  <a:pt x="7061" y="3620"/>
                </a:cubicBezTo>
                <a:cubicBezTo>
                  <a:pt x="6930" y="3418"/>
                  <a:pt x="6585" y="3370"/>
                  <a:pt x="6514" y="3632"/>
                </a:cubicBezTo>
                <a:cubicBezTo>
                  <a:pt x="6752" y="3525"/>
                  <a:pt x="6835" y="3728"/>
                  <a:pt x="6823" y="3847"/>
                </a:cubicBezTo>
                <a:cubicBezTo>
                  <a:pt x="6823" y="3894"/>
                  <a:pt x="6799" y="3942"/>
                  <a:pt x="6776" y="3978"/>
                </a:cubicBezTo>
                <a:cubicBezTo>
                  <a:pt x="6728" y="4013"/>
                  <a:pt x="6621" y="4061"/>
                  <a:pt x="6573" y="4013"/>
                </a:cubicBezTo>
                <a:cubicBezTo>
                  <a:pt x="6526" y="3978"/>
                  <a:pt x="6537" y="3870"/>
                  <a:pt x="6645" y="3906"/>
                </a:cubicBezTo>
                <a:cubicBezTo>
                  <a:pt x="6645" y="3882"/>
                  <a:pt x="6633" y="3870"/>
                  <a:pt x="6621" y="3859"/>
                </a:cubicBezTo>
                <a:cubicBezTo>
                  <a:pt x="6573" y="3811"/>
                  <a:pt x="6490" y="3811"/>
                  <a:pt x="6442" y="3859"/>
                </a:cubicBezTo>
                <a:cubicBezTo>
                  <a:pt x="6418" y="3882"/>
                  <a:pt x="6395" y="3918"/>
                  <a:pt x="6395" y="3954"/>
                </a:cubicBezTo>
                <a:cubicBezTo>
                  <a:pt x="6395" y="3978"/>
                  <a:pt x="6395" y="3990"/>
                  <a:pt x="6395" y="4001"/>
                </a:cubicBezTo>
                <a:lnTo>
                  <a:pt x="6395" y="4013"/>
                </a:lnTo>
                <a:cubicBezTo>
                  <a:pt x="6407" y="4049"/>
                  <a:pt x="6430" y="4073"/>
                  <a:pt x="6454" y="4097"/>
                </a:cubicBezTo>
                <a:cubicBezTo>
                  <a:pt x="6156" y="4156"/>
                  <a:pt x="5835" y="4132"/>
                  <a:pt x="5537" y="4025"/>
                </a:cubicBezTo>
                <a:cubicBezTo>
                  <a:pt x="6430" y="4240"/>
                  <a:pt x="6133" y="3358"/>
                  <a:pt x="6680" y="3358"/>
                </a:cubicBezTo>
                <a:lnTo>
                  <a:pt x="6621" y="3358"/>
                </a:lnTo>
                <a:cubicBezTo>
                  <a:pt x="6645" y="3358"/>
                  <a:pt x="6657" y="3358"/>
                  <a:pt x="6680" y="3358"/>
                </a:cubicBezTo>
                <a:cubicBezTo>
                  <a:pt x="6430" y="3287"/>
                  <a:pt x="6264" y="3287"/>
                  <a:pt x="6156" y="3347"/>
                </a:cubicBezTo>
                <a:cubicBezTo>
                  <a:pt x="5883" y="3478"/>
                  <a:pt x="5990" y="3763"/>
                  <a:pt x="5883" y="3859"/>
                </a:cubicBezTo>
                <a:cubicBezTo>
                  <a:pt x="5859" y="3692"/>
                  <a:pt x="5752" y="3644"/>
                  <a:pt x="5621" y="3704"/>
                </a:cubicBezTo>
                <a:cubicBezTo>
                  <a:pt x="5752" y="3823"/>
                  <a:pt x="5656" y="3954"/>
                  <a:pt x="5514" y="3954"/>
                </a:cubicBezTo>
                <a:cubicBezTo>
                  <a:pt x="5311" y="3954"/>
                  <a:pt x="5049" y="3728"/>
                  <a:pt x="4704" y="3966"/>
                </a:cubicBezTo>
                <a:cubicBezTo>
                  <a:pt x="4644" y="3966"/>
                  <a:pt x="4573" y="3990"/>
                  <a:pt x="4513" y="4001"/>
                </a:cubicBezTo>
                <a:cubicBezTo>
                  <a:pt x="4573" y="3978"/>
                  <a:pt x="4621" y="3942"/>
                  <a:pt x="4680" y="3894"/>
                </a:cubicBezTo>
                <a:cubicBezTo>
                  <a:pt x="5085" y="3823"/>
                  <a:pt x="5121" y="3478"/>
                  <a:pt x="5264" y="3335"/>
                </a:cubicBezTo>
                <a:cubicBezTo>
                  <a:pt x="5347" y="3228"/>
                  <a:pt x="5525" y="3251"/>
                  <a:pt x="5502" y="3430"/>
                </a:cubicBezTo>
                <a:cubicBezTo>
                  <a:pt x="5645" y="3382"/>
                  <a:pt x="5680" y="3287"/>
                  <a:pt x="5573" y="3132"/>
                </a:cubicBezTo>
                <a:cubicBezTo>
                  <a:pt x="5728" y="3120"/>
                  <a:pt x="5859" y="3406"/>
                  <a:pt x="6145" y="3299"/>
                </a:cubicBezTo>
                <a:cubicBezTo>
                  <a:pt x="6264" y="3263"/>
                  <a:pt x="6371" y="3156"/>
                  <a:pt x="6502" y="2930"/>
                </a:cubicBezTo>
                <a:lnTo>
                  <a:pt x="6502" y="2930"/>
                </a:lnTo>
                <a:cubicBezTo>
                  <a:pt x="6121" y="3299"/>
                  <a:pt x="5704" y="2477"/>
                  <a:pt x="5228" y="3251"/>
                </a:cubicBezTo>
                <a:lnTo>
                  <a:pt x="5228" y="3251"/>
                </a:lnTo>
                <a:cubicBezTo>
                  <a:pt x="5359" y="2966"/>
                  <a:pt x="5561" y="2727"/>
                  <a:pt x="5823" y="2549"/>
                </a:cubicBezTo>
                <a:cubicBezTo>
                  <a:pt x="5811" y="2585"/>
                  <a:pt x="5823" y="2632"/>
                  <a:pt x="5835" y="2656"/>
                </a:cubicBezTo>
                <a:lnTo>
                  <a:pt x="5835" y="2668"/>
                </a:lnTo>
                <a:cubicBezTo>
                  <a:pt x="5847" y="2680"/>
                  <a:pt x="5859" y="2692"/>
                  <a:pt x="5871" y="2704"/>
                </a:cubicBezTo>
                <a:cubicBezTo>
                  <a:pt x="5966" y="2787"/>
                  <a:pt x="6121" y="2692"/>
                  <a:pt x="6085" y="2561"/>
                </a:cubicBezTo>
                <a:cubicBezTo>
                  <a:pt x="6037" y="2656"/>
                  <a:pt x="5942" y="2596"/>
                  <a:pt x="5954" y="2537"/>
                </a:cubicBezTo>
                <a:cubicBezTo>
                  <a:pt x="5966" y="2466"/>
                  <a:pt x="6073" y="2418"/>
                  <a:pt x="6121" y="2418"/>
                </a:cubicBezTo>
                <a:cubicBezTo>
                  <a:pt x="6168" y="2430"/>
                  <a:pt x="6216" y="2442"/>
                  <a:pt x="6252" y="2477"/>
                </a:cubicBezTo>
                <a:cubicBezTo>
                  <a:pt x="6335" y="2561"/>
                  <a:pt x="6430" y="2751"/>
                  <a:pt x="6180" y="2847"/>
                </a:cubicBezTo>
                <a:cubicBezTo>
                  <a:pt x="6418" y="2977"/>
                  <a:pt x="6633" y="2704"/>
                  <a:pt x="6585" y="2466"/>
                </a:cubicBezTo>
                <a:cubicBezTo>
                  <a:pt x="6752" y="2501"/>
                  <a:pt x="6788" y="2394"/>
                  <a:pt x="6954" y="2537"/>
                </a:cubicBezTo>
                <a:cubicBezTo>
                  <a:pt x="6811" y="2108"/>
                  <a:pt x="6573" y="2227"/>
                  <a:pt x="6407" y="2156"/>
                </a:cubicBezTo>
                <a:lnTo>
                  <a:pt x="6407" y="2156"/>
                </a:lnTo>
                <a:cubicBezTo>
                  <a:pt x="6764" y="2263"/>
                  <a:pt x="6883" y="1989"/>
                  <a:pt x="7169" y="1977"/>
                </a:cubicBezTo>
                <a:cubicBezTo>
                  <a:pt x="6859" y="1715"/>
                  <a:pt x="6668" y="1930"/>
                  <a:pt x="6442" y="2001"/>
                </a:cubicBezTo>
                <a:lnTo>
                  <a:pt x="6442" y="2001"/>
                </a:lnTo>
                <a:cubicBezTo>
                  <a:pt x="6990" y="1787"/>
                  <a:pt x="6859" y="1477"/>
                  <a:pt x="7085" y="1215"/>
                </a:cubicBezTo>
                <a:cubicBezTo>
                  <a:pt x="6823" y="1442"/>
                  <a:pt x="6514" y="1311"/>
                  <a:pt x="6299" y="1858"/>
                </a:cubicBezTo>
                <a:lnTo>
                  <a:pt x="6299" y="1858"/>
                </a:lnTo>
                <a:cubicBezTo>
                  <a:pt x="6371" y="1644"/>
                  <a:pt x="6597" y="1442"/>
                  <a:pt x="6323" y="1132"/>
                </a:cubicBezTo>
                <a:cubicBezTo>
                  <a:pt x="6311" y="1430"/>
                  <a:pt x="6037" y="1537"/>
                  <a:pt x="6156" y="1894"/>
                </a:cubicBezTo>
                <a:lnTo>
                  <a:pt x="6156" y="1894"/>
                </a:lnTo>
                <a:cubicBezTo>
                  <a:pt x="6085" y="1739"/>
                  <a:pt x="6192" y="1501"/>
                  <a:pt x="5764" y="1346"/>
                </a:cubicBezTo>
                <a:cubicBezTo>
                  <a:pt x="5906" y="1513"/>
                  <a:pt x="5799" y="1549"/>
                  <a:pt x="5835" y="1715"/>
                </a:cubicBezTo>
                <a:cubicBezTo>
                  <a:pt x="5609" y="1668"/>
                  <a:pt x="5323" y="1882"/>
                  <a:pt x="5454" y="2120"/>
                </a:cubicBezTo>
                <a:cubicBezTo>
                  <a:pt x="5549" y="1882"/>
                  <a:pt x="5752" y="1965"/>
                  <a:pt x="5823" y="2061"/>
                </a:cubicBezTo>
                <a:cubicBezTo>
                  <a:pt x="5859" y="2085"/>
                  <a:pt x="5883" y="2132"/>
                  <a:pt x="5883" y="2180"/>
                </a:cubicBezTo>
                <a:cubicBezTo>
                  <a:pt x="5883" y="2239"/>
                  <a:pt x="5835" y="2335"/>
                  <a:pt x="5764" y="2346"/>
                </a:cubicBezTo>
                <a:cubicBezTo>
                  <a:pt x="5704" y="2358"/>
                  <a:pt x="5645" y="2275"/>
                  <a:pt x="5740" y="2215"/>
                </a:cubicBezTo>
                <a:cubicBezTo>
                  <a:pt x="5609" y="2180"/>
                  <a:pt x="5514" y="2335"/>
                  <a:pt x="5609" y="2430"/>
                </a:cubicBezTo>
                <a:cubicBezTo>
                  <a:pt x="5621" y="2442"/>
                  <a:pt x="5621" y="2454"/>
                  <a:pt x="5633" y="2466"/>
                </a:cubicBezTo>
                <a:lnTo>
                  <a:pt x="5633" y="2466"/>
                </a:lnTo>
                <a:cubicBezTo>
                  <a:pt x="5668" y="2477"/>
                  <a:pt x="5704" y="2489"/>
                  <a:pt x="5740" y="2477"/>
                </a:cubicBezTo>
                <a:cubicBezTo>
                  <a:pt x="5573" y="2739"/>
                  <a:pt x="5323" y="2942"/>
                  <a:pt x="5049" y="3073"/>
                </a:cubicBezTo>
                <a:cubicBezTo>
                  <a:pt x="5823" y="2596"/>
                  <a:pt x="5002" y="2180"/>
                  <a:pt x="5383" y="1799"/>
                </a:cubicBezTo>
                <a:lnTo>
                  <a:pt x="5335" y="1834"/>
                </a:lnTo>
                <a:cubicBezTo>
                  <a:pt x="5347" y="1823"/>
                  <a:pt x="5359" y="1811"/>
                  <a:pt x="5383" y="1799"/>
                </a:cubicBezTo>
                <a:cubicBezTo>
                  <a:pt x="5144" y="1930"/>
                  <a:pt x="5037" y="2037"/>
                  <a:pt x="5002" y="2156"/>
                </a:cubicBezTo>
                <a:cubicBezTo>
                  <a:pt x="4906" y="2454"/>
                  <a:pt x="5180" y="2573"/>
                  <a:pt x="5168" y="2716"/>
                </a:cubicBezTo>
                <a:cubicBezTo>
                  <a:pt x="5025" y="2608"/>
                  <a:pt x="4930" y="2656"/>
                  <a:pt x="4871" y="2787"/>
                </a:cubicBezTo>
                <a:cubicBezTo>
                  <a:pt x="5049" y="2775"/>
                  <a:pt x="5073" y="2954"/>
                  <a:pt x="4978" y="3037"/>
                </a:cubicBezTo>
                <a:cubicBezTo>
                  <a:pt x="4823" y="3180"/>
                  <a:pt x="4478" y="3216"/>
                  <a:pt x="4406" y="3620"/>
                </a:cubicBezTo>
                <a:cubicBezTo>
                  <a:pt x="4371" y="3668"/>
                  <a:pt x="4323" y="3728"/>
                  <a:pt x="4299" y="3787"/>
                </a:cubicBezTo>
                <a:cubicBezTo>
                  <a:pt x="4311" y="3728"/>
                  <a:pt x="4335" y="3656"/>
                  <a:pt x="4347" y="3597"/>
                </a:cubicBezTo>
                <a:cubicBezTo>
                  <a:pt x="4573" y="3251"/>
                  <a:pt x="4359" y="3001"/>
                  <a:pt x="4347" y="2787"/>
                </a:cubicBezTo>
                <a:cubicBezTo>
                  <a:pt x="4347" y="2644"/>
                  <a:pt x="4478" y="2537"/>
                  <a:pt x="4597" y="2680"/>
                </a:cubicBezTo>
                <a:cubicBezTo>
                  <a:pt x="4656" y="2549"/>
                  <a:pt x="4609" y="2442"/>
                  <a:pt x="4442" y="2418"/>
                </a:cubicBezTo>
                <a:cubicBezTo>
                  <a:pt x="4537" y="2311"/>
                  <a:pt x="4823" y="2418"/>
                  <a:pt x="4954" y="2144"/>
                </a:cubicBezTo>
                <a:cubicBezTo>
                  <a:pt x="5013" y="1965"/>
                  <a:pt x="5013" y="1787"/>
                  <a:pt x="4942" y="1620"/>
                </a:cubicBezTo>
                <a:lnTo>
                  <a:pt x="4942" y="1620"/>
                </a:lnTo>
                <a:cubicBezTo>
                  <a:pt x="4942" y="2156"/>
                  <a:pt x="4061" y="1870"/>
                  <a:pt x="4275" y="2751"/>
                </a:cubicBezTo>
                <a:lnTo>
                  <a:pt x="4275" y="2751"/>
                </a:lnTo>
                <a:cubicBezTo>
                  <a:pt x="4168" y="2466"/>
                  <a:pt x="4144" y="2144"/>
                  <a:pt x="4204" y="1834"/>
                </a:cubicBezTo>
                <a:cubicBezTo>
                  <a:pt x="4228" y="1870"/>
                  <a:pt x="4251" y="1894"/>
                  <a:pt x="4287" y="1906"/>
                </a:cubicBezTo>
                <a:lnTo>
                  <a:pt x="4299" y="1906"/>
                </a:lnTo>
                <a:cubicBezTo>
                  <a:pt x="4311" y="1906"/>
                  <a:pt x="4323" y="1906"/>
                  <a:pt x="4347" y="1906"/>
                </a:cubicBezTo>
                <a:cubicBezTo>
                  <a:pt x="4478" y="1894"/>
                  <a:pt x="4525" y="1715"/>
                  <a:pt x="4406" y="1644"/>
                </a:cubicBezTo>
                <a:cubicBezTo>
                  <a:pt x="4430" y="1763"/>
                  <a:pt x="4335" y="1775"/>
                  <a:pt x="4287" y="1727"/>
                </a:cubicBezTo>
                <a:cubicBezTo>
                  <a:pt x="4251" y="1668"/>
                  <a:pt x="4287" y="1561"/>
                  <a:pt x="4335" y="1525"/>
                </a:cubicBezTo>
                <a:cubicBezTo>
                  <a:pt x="4359" y="1489"/>
                  <a:pt x="4406" y="1477"/>
                  <a:pt x="4454" y="1477"/>
                </a:cubicBezTo>
                <a:cubicBezTo>
                  <a:pt x="4585" y="1465"/>
                  <a:pt x="4775" y="1549"/>
                  <a:pt x="4680" y="1787"/>
                </a:cubicBezTo>
                <a:cubicBezTo>
                  <a:pt x="4930" y="1715"/>
                  <a:pt x="4883" y="1358"/>
                  <a:pt x="4692" y="1239"/>
                </a:cubicBezTo>
                <a:cubicBezTo>
                  <a:pt x="4835" y="1144"/>
                  <a:pt x="4775" y="1037"/>
                  <a:pt x="5002" y="1025"/>
                </a:cubicBezTo>
                <a:cubicBezTo>
                  <a:pt x="4585" y="822"/>
                  <a:pt x="4502" y="1073"/>
                  <a:pt x="4335" y="1132"/>
                </a:cubicBezTo>
                <a:lnTo>
                  <a:pt x="4335" y="1132"/>
                </a:lnTo>
                <a:cubicBezTo>
                  <a:pt x="4680" y="953"/>
                  <a:pt x="4561" y="692"/>
                  <a:pt x="4763" y="465"/>
                </a:cubicBezTo>
                <a:cubicBezTo>
                  <a:pt x="4347" y="501"/>
                  <a:pt x="4359" y="799"/>
                  <a:pt x="4263" y="1001"/>
                </a:cubicBezTo>
                <a:lnTo>
                  <a:pt x="4263" y="1001"/>
                </a:lnTo>
                <a:cubicBezTo>
                  <a:pt x="4490" y="465"/>
                  <a:pt x="4192" y="334"/>
                  <a:pt x="4156" y="1"/>
                </a:cubicBezTo>
                <a:cubicBezTo>
                  <a:pt x="4132" y="334"/>
                  <a:pt x="3823" y="465"/>
                  <a:pt x="4061" y="1001"/>
                </a:cubicBezTo>
                <a:lnTo>
                  <a:pt x="4061" y="1001"/>
                </a:lnTo>
                <a:cubicBezTo>
                  <a:pt x="3954" y="799"/>
                  <a:pt x="3966" y="501"/>
                  <a:pt x="3561" y="465"/>
                </a:cubicBezTo>
                <a:cubicBezTo>
                  <a:pt x="3763" y="692"/>
                  <a:pt x="3644" y="953"/>
                  <a:pt x="3978" y="1132"/>
                </a:cubicBezTo>
                <a:lnTo>
                  <a:pt x="3978" y="1132"/>
                </a:lnTo>
                <a:cubicBezTo>
                  <a:pt x="3811" y="1073"/>
                  <a:pt x="3728" y="822"/>
                  <a:pt x="3311" y="1025"/>
                </a:cubicBezTo>
                <a:cubicBezTo>
                  <a:pt x="3537" y="1037"/>
                  <a:pt x="3478" y="1132"/>
                  <a:pt x="3632" y="1239"/>
                </a:cubicBezTo>
                <a:cubicBezTo>
                  <a:pt x="3430" y="1358"/>
                  <a:pt x="3382" y="1715"/>
                  <a:pt x="3644" y="1787"/>
                </a:cubicBezTo>
                <a:cubicBezTo>
                  <a:pt x="3537" y="1549"/>
                  <a:pt x="3740" y="1465"/>
                  <a:pt x="3859" y="1477"/>
                </a:cubicBezTo>
                <a:cubicBezTo>
                  <a:pt x="3906" y="1477"/>
                  <a:pt x="3954" y="1489"/>
                  <a:pt x="3990" y="1525"/>
                </a:cubicBezTo>
                <a:cubicBezTo>
                  <a:pt x="4025" y="1561"/>
                  <a:pt x="4073" y="1680"/>
                  <a:pt x="4025" y="1727"/>
                </a:cubicBezTo>
                <a:cubicBezTo>
                  <a:pt x="3990" y="1775"/>
                  <a:pt x="3882" y="1763"/>
                  <a:pt x="3918" y="1644"/>
                </a:cubicBezTo>
                <a:cubicBezTo>
                  <a:pt x="3787" y="1715"/>
                  <a:pt x="3835" y="1894"/>
                  <a:pt x="3978" y="1906"/>
                </a:cubicBezTo>
                <a:cubicBezTo>
                  <a:pt x="3990" y="1906"/>
                  <a:pt x="4001" y="1906"/>
                  <a:pt x="4013" y="1906"/>
                </a:cubicBezTo>
                <a:lnTo>
                  <a:pt x="4025" y="1906"/>
                </a:lnTo>
                <a:cubicBezTo>
                  <a:pt x="4061" y="1894"/>
                  <a:pt x="4097" y="1870"/>
                  <a:pt x="4109" y="1834"/>
                </a:cubicBezTo>
                <a:cubicBezTo>
                  <a:pt x="4168" y="2144"/>
                  <a:pt x="4144" y="2466"/>
                  <a:pt x="4049" y="2751"/>
                </a:cubicBezTo>
                <a:cubicBezTo>
                  <a:pt x="4251" y="1870"/>
                  <a:pt x="3382" y="2156"/>
                  <a:pt x="3370" y="1620"/>
                </a:cubicBezTo>
                <a:lnTo>
                  <a:pt x="3370" y="1680"/>
                </a:lnTo>
                <a:cubicBezTo>
                  <a:pt x="3370" y="1656"/>
                  <a:pt x="3370" y="1632"/>
                  <a:pt x="3370" y="1620"/>
                </a:cubicBezTo>
                <a:cubicBezTo>
                  <a:pt x="3299" y="1870"/>
                  <a:pt x="3299" y="2025"/>
                  <a:pt x="3359" y="2144"/>
                </a:cubicBezTo>
                <a:cubicBezTo>
                  <a:pt x="3489" y="2418"/>
                  <a:pt x="3775" y="2311"/>
                  <a:pt x="3882" y="2418"/>
                </a:cubicBezTo>
                <a:cubicBezTo>
                  <a:pt x="3704" y="2442"/>
                  <a:pt x="3656" y="2537"/>
                  <a:pt x="3716" y="2680"/>
                </a:cubicBezTo>
                <a:cubicBezTo>
                  <a:pt x="3835" y="2537"/>
                  <a:pt x="3978" y="2644"/>
                  <a:pt x="3966" y="2787"/>
                </a:cubicBezTo>
                <a:cubicBezTo>
                  <a:pt x="3966" y="2989"/>
                  <a:pt x="3740" y="3251"/>
                  <a:pt x="3966" y="3585"/>
                </a:cubicBezTo>
                <a:cubicBezTo>
                  <a:pt x="3978" y="3656"/>
                  <a:pt x="3990" y="3728"/>
                  <a:pt x="4013" y="3787"/>
                </a:cubicBezTo>
                <a:cubicBezTo>
                  <a:pt x="3978" y="3728"/>
                  <a:pt x="3942" y="3668"/>
                  <a:pt x="3906" y="3620"/>
                </a:cubicBezTo>
                <a:cubicBezTo>
                  <a:pt x="3835" y="3216"/>
                  <a:pt x="3489" y="3180"/>
                  <a:pt x="3335" y="3037"/>
                </a:cubicBezTo>
                <a:cubicBezTo>
                  <a:pt x="3239" y="2954"/>
                  <a:pt x="3263" y="2775"/>
                  <a:pt x="3442" y="2787"/>
                </a:cubicBezTo>
                <a:cubicBezTo>
                  <a:pt x="3382" y="2656"/>
                  <a:pt x="3287" y="2608"/>
                  <a:pt x="3144" y="2716"/>
                </a:cubicBezTo>
                <a:cubicBezTo>
                  <a:pt x="3132" y="2573"/>
                  <a:pt x="3406" y="2442"/>
                  <a:pt x="3311" y="2156"/>
                </a:cubicBezTo>
                <a:cubicBezTo>
                  <a:pt x="3275" y="2037"/>
                  <a:pt x="3168" y="1918"/>
                  <a:pt x="2930" y="1799"/>
                </a:cubicBezTo>
                <a:cubicBezTo>
                  <a:pt x="3311" y="2180"/>
                  <a:pt x="2489" y="2596"/>
                  <a:pt x="3263" y="3073"/>
                </a:cubicBezTo>
                <a:cubicBezTo>
                  <a:pt x="2978" y="2942"/>
                  <a:pt x="2739" y="2739"/>
                  <a:pt x="2573" y="2477"/>
                </a:cubicBezTo>
                <a:cubicBezTo>
                  <a:pt x="2608" y="2489"/>
                  <a:pt x="2644" y="2477"/>
                  <a:pt x="2668" y="2466"/>
                </a:cubicBezTo>
                <a:lnTo>
                  <a:pt x="2680" y="2466"/>
                </a:lnTo>
                <a:cubicBezTo>
                  <a:pt x="2692" y="2454"/>
                  <a:pt x="2704" y="2442"/>
                  <a:pt x="2716" y="2430"/>
                </a:cubicBezTo>
                <a:cubicBezTo>
                  <a:pt x="2799" y="2346"/>
                  <a:pt x="2727" y="2204"/>
                  <a:pt x="2608" y="2204"/>
                </a:cubicBezTo>
                <a:lnTo>
                  <a:pt x="2573" y="2204"/>
                </a:lnTo>
                <a:cubicBezTo>
                  <a:pt x="2680" y="2263"/>
                  <a:pt x="2608" y="2346"/>
                  <a:pt x="2549" y="2346"/>
                </a:cubicBezTo>
                <a:cubicBezTo>
                  <a:pt x="2489" y="2335"/>
                  <a:pt x="2442" y="2227"/>
                  <a:pt x="2442" y="2180"/>
                </a:cubicBezTo>
                <a:cubicBezTo>
                  <a:pt x="2442" y="2132"/>
                  <a:pt x="2454" y="2085"/>
                  <a:pt x="2489" y="2049"/>
                </a:cubicBezTo>
                <a:cubicBezTo>
                  <a:pt x="2585" y="1894"/>
                  <a:pt x="2823" y="1930"/>
                  <a:pt x="2858" y="2108"/>
                </a:cubicBezTo>
                <a:cubicBezTo>
                  <a:pt x="2989" y="1882"/>
                  <a:pt x="2716" y="1668"/>
                  <a:pt x="2489" y="1715"/>
                </a:cubicBezTo>
                <a:cubicBezTo>
                  <a:pt x="2525" y="1537"/>
                  <a:pt x="2406" y="1513"/>
                  <a:pt x="2561" y="1346"/>
                </a:cubicBezTo>
                <a:cubicBezTo>
                  <a:pt x="2120" y="1489"/>
                  <a:pt x="2239" y="1727"/>
                  <a:pt x="2168" y="1894"/>
                </a:cubicBezTo>
                <a:lnTo>
                  <a:pt x="2168" y="1894"/>
                </a:lnTo>
                <a:cubicBezTo>
                  <a:pt x="2275" y="1525"/>
                  <a:pt x="2013" y="1418"/>
                  <a:pt x="1989" y="1120"/>
                </a:cubicBezTo>
                <a:cubicBezTo>
                  <a:pt x="1727" y="1442"/>
                  <a:pt x="1942" y="1632"/>
                  <a:pt x="2025" y="1858"/>
                </a:cubicBezTo>
                <a:lnTo>
                  <a:pt x="2025" y="1858"/>
                </a:lnTo>
                <a:cubicBezTo>
                  <a:pt x="1799" y="1311"/>
                  <a:pt x="1501" y="1430"/>
                  <a:pt x="1239" y="1215"/>
                </a:cubicBezTo>
                <a:cubicBezTo>
                  <a:pt x="1454" y="1477"/>
                  <a:pt x="1334" y="1787"/>
                  <a:pt x="1870" y="2001"/>
                </a:cubicBezTo>
                <a:lnTo>
                  <a:pt x="1870" y="2001"/>
                </a:lnTo>
                <a:cubicBezTo>
                  <a:pt x="1656" y="1918"/>
                  <a:pt x="1454" y="1704"/>
                  <a:pt x="1144" y="1977"/>
                </a:cubicBezTo>
                <a:cubicBezTo>
                  <a:pt x="1442" y="1989"/>
                  <a:pt x="1549" y="2263"/>
                  <a:pt x="1906" y="2144"/>
                </a:cubicBezTo>
                <a:lnTo>
                  <a:pt x="1906" y="2144"/>
                </a:lnTo>
                <a:cubicBezTo>
                  <a:pt x="1751" y="2215"/>
                  <a:pt x="1513" y="2108"/>
                  <a:pt x="1358" y="2537"/>
                </a:cubicBezTo>
                <a:cubicBezTo>
                  <a:pt x="1525" y="2382"/>
                  <a:pt x="1561" y="2501"/>
                  <a:pt x="1727" y="2466"/>
                </a:cubicBezTo>
                <a:cubicBezTo>
                  <a:pt x="1692" y="2692"/>
                  <a:pt x="1906" y="2977"/>
                  <a:pt x="2132" y="2847"/>
                </a:cubicBezTo>
                <a:cubicBezTo>
                  <a:pt x="1894" y="2751"/>
                  <a:pt x="1989" y="2549"/>
                  <a:pt x="2073" y="2466"/>
                </a:cubicBezTo>
                <a:cubicBezTo>
                  <a:pt x="2108" y="2442"/>
                  <a:pt x="2144" y="2418"/>
                  <a:pt x="2192" y="2418"/>
                </a:cubicBezTo>
                <a:cubicBezTo>
                  <a:pt x="2251" y="2418"/>
                  <a:pt x="2358" y="2466"/>
                  <a:pt x="2358" y="2525"/>
                </a:cubicBezTo>
                <a:cubicBezTo>
                  <a:pt x="2370" y="2596"/>
                  <a:pt x="2287" y="2656"/>
                  <a:pt x="2227" y="2561"/>
                </a:cubicBezTo>
                <a:cubicBezTo>
                  <a:pt x="2192" y="2692"/>
                  <a:pt x="2346" y="2787"/>
                  <a:pt x="2454" y="2692"/>
                </a:cubicBezTo>
                <a:cubicBezTo>
                  <a:pt x="2466" y="2680"/>
                  <a:pt x="2466" y="2668"/>
                  <a:pt x="2477" y="2656"/>
                </a:cubicBezTo>
                <a:cubicBezTo>
                  <a:pt x="2477" y="2656"/>
                  <a:pt x="2477" y="2656"/>
                  <a:pt x="2477" y="2656"/>
                </a:cubicBezTo>
                <a:cubicBezTo>
                  <a:pt x="2501" y="2620"/>
                  <a:pt x="2501" y="2585"/>
                  <a:pt x="2501" y="2549"/>
                </a:cubicBezTo>
                <a:cubicBezTo>
                  <a:pt x="2751" y="2727"/>
                  <a:pt x="2966" y="2966"/>
                  <a:pt x="3097" y="3239"/>
                </a:cubicBezTo>
                <a:cubicBezTo>
                  <a:pt x="2620" y="2466"/>
                  <a:pt x="2204" y="3287"/>
                  <a:pt x="1811" y="2918"/>
                </a:cubicBezTo>
                <a:cubicBezTo>
                  <a:pt x="1942" y="3144"/>
                  <a:pt x="2061" y="3251"/>
                  <a:pt x="2168" y="3287"/>
                </a:cubicBezTo>
                <a:cubicBezTo>
                  <a:pt x="2466" y="3394"/>
                  <a:pt x="2585" y="3120"/>
                  <a:pt x="2739" y="3120"/>
                </a:cubicBezTo>
                <a:cubicBezTo>
                  <a:pt x="2632" y="3263"/>
                  <a:pt x="2668" y="3370"/>
                  <a:pt x="2811" y="3418"/>
                </a:cubicBezTo>
                <a:cubicBezTo>
                  <a:pt x="2787" y="3239"/>
                  <a:pt x="2954" y="3216"/>
                  <a:pt x="3061" y="3323"/>
                </a:cubicBezTo>
                <a:cubicBezTo>
                  <a:pt x="3192" y="3466"/>
                  <a:pt x="3228" y="3811"/>
                  <a:pt x="3632" y="3882"/>
                </a:cubicBezTo>
                <a:cubicBezTo>
                  <a:pt x="3692" y="3930"/>
                  <a:pt x="3751" y="3966"/>
                  <a:pt x="3811" y="3990"/>
                </a:cubicBezTo>
                <a:cubicBezTo>
                  <a:pt x="3740" y="3978"/>
                  <a:pt x="3668" y="3954"/>
                  <a:pt x="3609" y="3954"/>
                </a:cubicBezTo>
                <a:cubicBezTo>
                  <a:pt x="3263" y="3716"/>
                  <a:pt x="3013" y="3930"/>
                  <a:pt x="2799" y="3942"/>
                </a:cubicBezTo>
                <a:cubicBezTo>
                  <a:pt x="2668" y="3942"/>
                  <a:pt x="2561" y="3811"/>
                  <a:pt x="2692" y="3692"/>
                </a:cubicBezTo>
                <a:cubicBezTo>
                  <a:pt x="2561" y="3632"/>
                  <a:pt x="2466" y="3680"/>
                  <a:pt x="2442" y="3847"/>
                </a:cubicBezTo>
                <a:cubicBezTo>
                  <a:pt x="2323" y="3751"/>
                  <a:pt x="2442" y="3466"/>
                  <a:pt x="2156" y="3335"/>
                </a:cubicBezTo>
                <a:cubicBezTo>
                  <a:pt x="2049" y="3275"/>
                  <a:pt x="1882" y="3275"/>
                  <a:pt x="1632" y="3347"/>
                </a:cubicBezTo>
                <a:lnTo>
                  <a:pt x="1632" y="3347"/>
                </a:lnTo>
                <a:cubicBezTo>
                  <a:pt x="2180" y="3347"/>
                  <a:pt x="1894" y="4228"/>
                  <a:pt x="2775" y="4013"/>
                </a:cubicBezTo>
                <a:cubicBezTo>
                  <a:pt x="2477" y="4120"/>
                  <a:pt x="2168" y="4144"/>
                  <a:pt x="1858" y="4085"/>
                </a:cubicBezTo>
                <a:cubicBezTo>
                  <a:pt x="1882" y="4061"/>
                  <a:pt x="1906" y="4037"/>
                  <a:pt x="1918" y="4001"/>
                </a:cubicBezTo>
                <a:lnTo>
                  <a:pt x="1918" y="3990"/>
                </a:lnTo>
                <a:cubicBezTo>
                  <a:pt x="1918" y="3978"/>
                  <a:pt x="1918" y="3966"/>
                  <a:pt x="1918" y="3954"/>
                </a:cubicBezTo>
                <a:cubicBezTo>
                  <a:pt x="1918" y="3811"/>
                  <a:pt x="1727" y="3763"/>
                  <a:pt x="1668" y="3882"/>
                </a:cubicBezTo>
                <a:cubicBezTo>
                  <a:pt x="1775" y="3859"/>
                  <a:pt x="1799" y="3966"/>
                  <a:pt x="1739" y="4001"/>
                </a:cubicBezTo>
                <a:cubicBezTo>
                  <a:pt x="1692" y="4037"/>
                  <a:pt x="1584" y="4001"/>
                  <a:pt x="1549" y="3966"/>
                </a:cubicBezTo>
                <a:cubicBezTo>
                  <a:pt x="1513" y="3930"/>
                  <a:pt x="1489" y="3882"/>
                  <a:pt x="1489" y="3835"/>
                </a:cubicBezTo>
                <a:cubicBezTo>
                  <a:pt x="1489" y="3716"/>
                  <a:pt x="1561" y="3513"/>
                  <a:pt x="1799" y="3620"/>
                </a:cubicBezTo>
                <a:cubicBezTo>
                  <a:pt x="1727" y="3358"/>
                  <a:pt x="1382" y="3406"/>
                  <a:pt x="1251" y="3597"/>
                </a:cubicBezTo>
                <a:cubicBezTo>
                  <a:pt x="1156" y="3454"/>
                  <a:pt x="1061" y="3513"/>
                  <a:pt x="1037" y="3287"/>
                </a:cubicBezTo>
                <a:cubicBezTo>
                  <a:pt x="846" y="3704"/>
                  <a:pt x="1084" y="3787"/>
                  <a:pt x="1156" y="3954"/>
                </a:cubicBezTo>
                <a:lnTo>
                  <a:pt x="1156" y="3954"/>
                </a:lnTo>
                <a:cubicBezTo>
                  <a:pt x="977" y="3620"/>
                  <a:pt x="703" y="3728"/>
                  <a:pt x="489" y="3537"/>
                </a:cubicBezTo>
                <a:cubicBezTo>
                  <a:pt x="525" y="3942"/>
                  <a:pt x="811" y="3930"/>
                  <a:pt x="1025" y="4025"/>
                </a:cubicBezTo>
                <a:lnTo>
                  <a:pt x="1025" y="4025"/>
                </a:lnTo>
                <a:cubicBezTo>
                  <a:pt x="465" y="3799"/>
                  <a:pt x="334" y="4097"/>
                  <a:pt x="1" y="4132"/>
                </a:cubicBezTo>
                <a:close/>
                <a:moveTo>
                  <a:pt x="5490" y="4013"/>
                </a:moveTo>
                <a:close/>
                <a:moveTo>
                  <a:pt x="4763" y="3942"/>
                </a:moveTo>
                <a:cubicBezTo>
                  <a:pt x="4859" y="3882"/>
                  <a:pt x="4978" y="3870"/>
                  <a:pt x="5085" y="3894"/>
                </a:cubicBezTo>
                <a:cubicBezTo>
                  <a:pt x="5264" y="3966"/>
                  <a:pt x="5454" y="4037"/>
                  <a:pt x="5633" y="4097"/>
                </a:cubicBezTo>
                <a:cubicBezTo>
                  <a:pt x="5704" y="4109"/>
                  <a:pt x="5787" y="4120"/>
                  <a:pt x="5871" y="4132"/>
                </a:cubicBezTo>
                <a:cubicBezTo>
                  <a:pt x="5787" y="4132"/>
                  <a:pt x="5716" y="4144"/>
                  <a:pt x="5633" y="4168"/>
                </a:cubicBezTo>
                <a:cubicBezTo>
                  <a:pt x="5454" y="4216"/>
                  <a:pt x="5264" y="4287"/>
                  <a:pt x="5085" y="4371"/>
                </a:cubicBezTo>
                <a:cubicBezTo>
                  <a:pt x="4978" y="4394"/>
                  <a:pt x="4859" y="4371"/>
                  <a:pt x="4763" y="4323"/>
                </a:cubicBezTo>
                <a:cubicBezTo>
                  <a:pt x="4930" y="4323"/>
                  <a:pt x="5097" y="4251"/>
                  <a:pt x="5216" y="4132"/>
                </a:cubicBezTo>
                <a:cubicBezTo>
                  <a:pt x="5097" y="4001"/>
                  <a:pt x="4930" y="3930"/>
                  <a:pt x="4763" y="3942"/>
                </a:cubicBezTo>
                <a:close/>
                <a:moveTo>
                  <a:pt x="5168" y="5013"/>
                </a:moveTo>
                <a:close/>
                <a:moveTo>
                  <a:pt x="4894" y="4906"/>
                </a:moveTo>
                <a:cubicBezTo>
                  <a:pt x="4894" y="4728"/>
                  <a:pt x="4835" y="4573"/>
                  <a:pt x="4704" y="4454"/>
                </a:cubicBezTo>
                <a:cubicBezTo>
                  <a:pt x="4811" y="4490"/>
                  <a:pt x="4906" y="4561"/>
                  <a:pt x="4966" y="4656"/>
                </a:cubicBezTo>
                <a:cubicBezTo>
                  <a:pt x="5037" y="4835"/>
                  <a:pt x="5121" y="5013"/>
                  <a:pt x="5216" y="5180"/>
                </a:cubicBezTo>
                <a:cubicBezTo>
                  <a:pt x="5252" y="5252"/>
                  <a:pt x="5299" y="5311"/>
                  <a:pt x="5347" y="5371"/>
                </a:cubicBezTo>
                <a:cubicBezTo>
                  <a:pt x="5287" y="5323"/>
                  <a:pt x="5228" y="5275"/>
                  <a:pt x="5168" y="5228"/>
                </a:cubicBezTo>
                <a:cubicBezTo>
                  <a:pt x="4930" y="5085"/>
                  <a:pt x="4763" y="5061"/>
                  <a:pt x="4632" y="4990"/>
                </a:cubicBezTo>
                <a:cubicBezTo>
                  <a:pt x="4537" y="4930"/>
                  <a:pt x="4466" y="4835"/>
                  <a:pt x="4442" y="4728"/>
                </a:cubicBezTo>
                <a:cubicBezTo>
                  <a:pt x="4549" y="4847"/>
                  <a:pt x="4716" y="4906"/>
                  <a:pt x="4894" y="4906"/>
                </a:cubicBezTo>
                <a:close/>
                <a:moveTo>
                  <a:pt x="5002" y="3085"/>
                </a:moveTo>
                <a:close/>
                <a:moveTo>
                  <a:pt x="4632" y="3275"/>
                </a:moveTo>
                <a:cubicBezTo>
                  <a:pt x="4763" y="3204"/>
                  <a:pt x="4930" y="3180"/>
                  <a:pt x="5168" y="3037"/>
                </a:cubicBezTo>
                <a:cubicBezTo>
                  <a:pt x="5228" y="2989"/>
                  <a:pt x="5287" y="2942"/>
                  <a:pt x="5347" y="2894"/>
                </a:cubicBezTo>
                <a:cubicBezTo>
                  <a:pt x="5299" y="2954"/>
                  <a:pt x="5252" y="3025"/>
                  <a:pt x="5216" y="3085"/>
                </a:cubicBezTo>
                <a:cubicBezTo>
                  <a:pt x="5121" y="3251"/>
                  <a:pt x="5037" y="3430"/>
                  <a:pt x="4966" y="3609"/>
                </a:cubicBezTo>
                <a:cubicBezTo>
                  <a:pt x="4906" y="3716"/>
                  <a:pt x="4811" y="3787"/>
                  <a:pt x="4704" y="3811"/>
                </a:cubicBezTo>
                <a:cubicBezTo>
                  <a:pt x="4835" y="3704"/>
                  <a:pt x="4894" y="3537"/>
                  <a:pt x="4883" y="3370"/>
                </a:cubicBezTo>
                <a:cubicBezTo>
                  <a:pt x="4716" y="3358"/>
                  <a:pt x="4561" y="3430"/>
                  <a:pt x="4442" y="3549"/>
                </a:cubicBezTo>
                <a:cubicBezTo>
                  <a:pt x="4466" y="3430"/>
                  <a:pt x="4537" y="3335"/>
                  <a:pt x="4644" y="3275"/>
                </a:cubicBezTo>
                <a:close/>
                <a:moveTo>
                  <a:pt x="4240" y="5502"/>
                </a:moveTo>
                <a:close/>
                <a:moveTo>
                  <a:pt x="4013" y="2763"/>
                </a:moveTo>
                <a:close/>
                <a:moveTo>
                  <a:pt x="3930" y="3489"/>
                </a:moveTo>
                <a:cubicBezTo>
                  <a:pt x="3882" y="3382"/>
                  <a:pt x="3859" y="3275"/>
                  <a:pt x="3882" y="3156"/>
                </a:cubicBezTo>
                <a:cubicBezTo>
                  <a:pt x="3966" y="2977"/>
                  <a:pt x="4025" y="2799"/>
                  <a:pt x="4085" y="2608"/>
                </a:cubicBezTo>
                <a:cubicBezTo>
                  <a:pt x="4097" y="2537"/>
                  <a:pt x="4109" y="2454"/>
                  <a:pt x="4121" y="2382"/>
                </a:cubicBezTo>
                <a:cubicBezTo>
                  <a:pt x="4132" y="2466"/>
                  <a:pt x="4144" y="2537"/>
                  <a:pt x="4156" y="2608"/>
                </a:cubicBezTo>
                <a:cubicBezTo>
                  <a:pt x="4216" y="2799"/>
                  <a:pt x="4287" y="2977"/>
                  <a:pt x="4359" y="3156"/>
                </a:cubicBezTo>
                <a:cubicBezTo>
                  <a:pt x="4382" y="3275"/>
                  <a:pt x="4371" y="3382"/>
                  <a:pt x="4311" y="3489"/>
                </a:cubicBezTo>
                <a:cubicBezTo>
                  <a:pt x="4478" y="3311"/>
                  <a:pt x="4359" y="3037"/>
                  <a:pt x="4121" y="3037"/>
                </a:cubicBezTo>
                <a:cubicBezTo>
                  <a:pt x="3894" y="3037"/>
                  <a:pt x="3775" y="3311"/>
                  <a:pt x="3930" y="3489"/>
                </a:cubicBezTo>
                <a:close/>
                <a:moveTo>
                  <a:pt x="4121" y="5216"/>
                </a:moveTo>
                <a:cubicBezTo>
                  <a:pt x="4251" y="5097"/>
                  <a:pt x="4323" y="4942"/>
                  <a:pt x="4311" y="4775"/>
                </a:cubicBezTo>
                <a:cubicBezTo>
                  <a:pt x="4371" y="4871"/>
                  <a:pt x="4382" y="4990"/>
                  <a:pt x="4359" y="5097"/>
                </a:cubicBezTo>
                <a:cubicBezTo>
                  <a:pt x="4287" y="5275"/>
                  <a:pt x="4216" y="5454"/>
                  <a:pt x="4156" y="5644"/>
                </a:cubicBezTo>
                <a:cubicBezTo>
                  <a:pt x="4144" y="5716"/>
                  <a:pt x="4132" y="5787"/>
                  <a:pt x="4121" y="5871"/>
                </a:cubicBezTo>
                <a:cubicBezTo>
                  <a:pt x="4109" y="5799"/>
                  <a:pt x="4097" y="5716"/>
                  <a:pt x="4085" y="5644"/>
                </a:cubicBezTo>
                <a:cubicBezTo>
                  <a:pt x="4025" y="5454"/>
                  <a:pt x="3966" y="5275"/>
                  <a:pt x="3882" y="5097"/>
                </a:cubicBezTo>
                <a:cubicBezTo>
                  <a:pt x="3859" y="4990"/>
                  <a:pt x="3882" y="4871"/>
                  <a:pt x="3930" y="4775"/>
                </a:cubicBezTo>
                <a:cubicBezTo>
                  <a:pt x="3930" y="4942"/>
                  <a:pt x="4001" y="5109"/>
                  <a:pt x="4121" y="5216"/>
                </a:cubicBezTo>
                <a:close/>
                <a:moveTo>
                  <a:pt x="3239" y="5180"/>
                </a:moveTo>
                <a:close/>
                <a:moveTo>
                  <a:pt x="3359" y="3358"/>
                </a:moveTo>
                <a:cubicBezTo>
                  <a:pt x="3347" y="3525"/>
                  <a:pt x="3406" y="3692"/>
                  <a:pt x="3537" y="3799"/>
                </a:cubicBezTo>
                <a:cubicBezTo>
                  <a:pt x="3430" y="3775"/>
                  <a:pt x="3335" y="3704"/>
                  <a:pt x="3275" y="3609"/>
                </a:cubicBezTo>
                <a:cubicBezTo>
                  <a:pt x="3192" y="3478"/>
                  <a:pt x="3168" y="3311"/>
                  <a:pt x="3025" y="3073"/>
                </a:cubicBezTo>
                <a:cubicBezTo>
                  <a:pt x="2989" y="3013"/>
                  <a:pt x="2942" y="2942"/>
                  <a:pt x="2894" y="2882"/>
                </a:cubicBezTo>
                <a:cubicBezTo>
                  <a:pt x="2954" y="2942"/>
                  <a:pt x="3013" y="2989"/>
                  <a:pt x="3073" y="3025"/>
                </a:cubicBezTo>
                <a:cubicBezTo>
                  <a:pt x="3311" y="3168"/>
                  <a:pt x="3478" y="3192"/>
                  <a:pt x="3609" y="3263"/>
                </a:cubicBezTo>
                <a:cubicBezTo>
                  <a:pt x="3704" y="3323"/>
                  <a:pt x="3775" y="3418"/>
                  <a:pt x="3799" y="3537"/>
                </a:cubicBezTo>
                <a:cubicBezTo>
                  <a:pt x="3692" y="3406"/>
                  <a:pt x="3525" y="3347"/>
                  <a:pt x="3359" y="3358"/>
                </a:cubicBezTo>
                <a:close/>
                <a:moveTo>
                  <a:pt x="3799" y="4716"/>
                </a:moveTo>
                <a:cubicBezTo>
                  <a:pt x="3763" y="4823"/>
                  <a:pt x="3692" y="4918"/>
                  <a:pt x="3597" y="4978"/>
                </a:cubicBezTo>
                <a:cubicBezTo>
                  <a:pt x="3418" y="5049"/>
                  <a:pt x="3239" y="5133"/>
                  <a:pt x="3073" y="5228"/>
                </a:cubicBezTo>
                <a:cubicBezTo>
                  <a:pt x="3001" y="5263"/>
                  <a:pt x="2942" y="5311"/>
                  <a:pt x="2882" y="5359"/>
                </a:cubicBezTo>
                <a:cubicBezTo>
                  <a:pt x="2930" y="5299"/>
                  <a:pt x="2978" y="5240"/>
                  <a:pt x="3025" y="5168"/>
                </a:cubicBezTo>
                <a:cubicBezTo>
                  <a:pt x="3168" y="4942"/>
                  <a:pt x="3192" y="4763"/>
                  <a:pt x="3263" y="4644"/>
                </a:cubicBezTo>
                <a:cubicBezTo>
                  <a:pt x="3323" y="4549"/>
                  <a:pt x="3418" y="4478"/>
                  <a:pt x="3525" y="4442"/>
                </a:cubicBezTo>
                <a:cubicBezTo>
                  <a:pt x="3406" y="4561"/>
                  <a:pt x="3335" y="4716"/>
                  <a:pt x="3347" y="4894"/>
                </a:cubicBezTo>
                <a:cubicBezTo>
                  <a:pt x="3513" y="4906"/>
                  <a:pt x="3692" y="4835"/>
                  <a:pt x="3811" y="4716"/>
                </a:cubicBezTo>
                <a:close/>
                <a:moveTo>
                  <a:pt x="2751" y="4013"/>
                </a:moveTo>
                <a:close/>
                <a:moveTo>
                  <a:pt x="2597" y="4085"/>
                </a:moveTo>
                <a:cubicBezTo>
                  <a:pt x="2787" y="4037"/>
                  <a:pt x="2966" y="3966"/>
                  <a:pt x="3144" y="3882"/>
                </a:cubicBezTo>
                <a:cubicBezTo>
                  <a:pt x="3263" y="3859"/>
                  <a:pt x="3370" y="3882"/>
                  <a:pt x="3478" y="3930"/>
                </a:cubicBezTo>
                <a:cubicBezTo>
                  <a:pt x="3311" y="3930"/>
                  <a:pt x="3144" y="4001"/>
                  <a:pt x="3025" y="4120"/>
                </a:cubicBezTo>
                <a:cubicBezTo>
                  <a:pt x="3144" y="4251"/>
                  <a:pt x="3299" y="4323"/>
                  <a:pt x="3478" y="4311"/>
                </a:cubicBezTo>
                <a:cubicBezTo>
                  <a:pt x="3370" y="4371"/>
                  <a:pt x="3263" y="4382"/>
                  <a:pt x="3144" y="4359"/>
                </a:cubicBezTo>
                <a:cubicBezTo>
                  <a:pt x="2966" y="4287"/>
                  <a:pt x="2787" y="4216"/>
                  <a:pt x="2597" y="4156"/>
                </a:cubicBezTo>
                <a:cubicBezTo>
                  <a:pt x="2537" y="4144"/>
                  <a:pt x="2454" y="4132"/>
                  <a:pt x="2370" y="4120"/>
                </a:cubicBezTo>
                <a:cubicBezTo>
                  <a:pt x="2454" y="4120"/>
                  <a:pt x="2525" y="4109"/>
                  <a:pt x="2608" y="4097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1" name="Google Shape;5681;p26"/>
          <p:cNvSpPr/>
          <p:nvPr/>
        </p:nvSpPr>
        <p:spPr>
          <a:xfrm rot="5400000">
            <a:off x="-395252" y="3557788"/>
            <a:ext cx="563226" cy="564042"/>
          </a:xfrm>
          <a:custGeom>
            <a:avLst/>
            <a:gdLst/>
            <a:ahLst/>
            <a:cxnLst/>
            <a:rect l="l" t="t" r="r" b="b"/>
            <a:pathLst>
              <a:path w="8287" h="8299" extrusionOk="0">
                <a:moveTo>
                  <a:pt x="0" y="4155"/>
                </a:moveTo>
                <a:cubicBezTo>
                  <a:pt x="345" y="4179"/>
                  <a:pt x="476" y="4489"/>
                  <a:pt x="1012" y="4251"/>
                </a:cubicBezTo>
                <a:lnTo>
                  <a:pt x="1012" y="4251"/>
                </a:lnTo>
                <a:cubicBezTo>
                  <a:pt x="798" y="4358"/>
                  <a:pt x="500" y="4346"/>
                  <a:pt x="476" y="4751"/>
                </a:cubicBezTo>
                <a:cubicBezTo>
                  <a:pt x="691" y="4548"/>
                  <a:pt x="965" y="4667"/>
                  <a:pt x="1131" y="4334"/>
                </a:cubicBezTo>
                <a:lnTo>
                  <a:pt x="1131" y="4334"/>
                </a:lnTo>
                <a:cubicBezTo>
                  <a:pt x="1072" y="4489"/>
                  <a:pt x="822" y="4584"/>
                  <a:pt x="1024" y="4989"/>
                </a:cubicBezTo>
                <a:cubicBezTo>
                  <a:pt x="1036" y="4775"/>
                  <a:pt x="1143" y="4822"/>
                  <a:pt x="1238" y="4679"/>
                </a:cubicBezTo>
                <a:cubicBezTo>
                  <a:pt x="1369" y="4882"/>
                  <a:pt x="1715" y="4917"/>
                  <a:pt x="1786" y="4667"/>
                </a:cubicBezTo>
                <a:cubicBezTo>
                  <a:pt x="1548" y="4763"/>
                  <a:pt x="1477" y="4572"/>
                  <a:pt x="1477" y="4441"/>
                </a:cubicBezTo>
                <a:cubicBezTo>
                  <a:pt x="1477" y="4394"/>
                  <a:pt x="1500" y="4358"/>
                  <a:pt x="1536" y="4322"/>
                </a:cubicBezTo>
                <a:cubicBezTo>
                  <a:pt x="1572" y="4286"/>
                  <a:pt x="1679" y="4239"/>
                  <a:pt x="1727" y="4286"/>
                </a:cubicBezTo>
                <a:cubicBezTo>
                  <a:pt x="1774" y="4322"/>
                  <a:pt x="1762" y="4429"/>
                  <a:pt x="1655" y="4394"/>
                </a:cubicBezTo>
                <a:cubicBezTo>
                  <a:pt x="1715" y="4513"/>
                  <a:pt x="1905" y="4465"/>
                  <a:pt x="1905" y="4334"/>
                </a:cubicBezTo>
                <a:cubicBezTo>
                  <a:pt x="1905" y="4322"/>
                  <a:pt x="1905" y="4310"/>
                  <a:pt x="1905" y="4286"/>
                </a:cubicBezTo>
                <a:lnTo>
                  <a:pt x="1905" y="4286"/>
                </a:lnTo>
                <a:cubicBezTo>
                  <a:pt x="1893" y="4251"/>
                  <a:pt x="1869" y="4215"/>
                  <a:pt x="1846" y="4191"/>
                </a:cubicBezTo>
                <a:cubicBezTo>
                  <a:pt x="2143" y="4132"/>
                  <a:pt x="2465" y="4155"/>
                  <a:pt x="2762" y="4263"/>
                </a:cubicBezTo>
                <a:lnTo>
                  <a:pt x="2762" y="4263"/>
                </a:lnTo>
                <a:cubicBezTo>
                  <a:pt x="1881" y="4060"/>
                  <a:pt x="2167" y="4929"/>
                  <a:pt x="1619" y="4929"/>
                </a:cubicBezTo>
                <a:lnTo>
                  <a:pt x="1619" y="4929"/>
                </a:lnTo>
                <a:cubicBezTo>
                  <a:pt x="1881" y="5001"/>
                  <a:pt x="2036" y="5001"/>
                  <a:pt x="2143" y="4953"/>
                </a:cubicBezTo>
                <a:cubicBezTo>
                  <a:pt x="2417" y="4810"/>
                  <a:pt x="2310" y="4524"/>
                  <a:pt x="2429" y="4429"/>
                </a:cubicBezTo>
                <a:cubicBezTo>
                  <a:pt x="2453" y="4608"/>
                  <a:pt x="2548" y="4644"/>
                  <a:pt x="2691" y="4584"/>
                </a:cubicBezTo>
                <a:cubicBezTo>
                  <a:pt x="2548" y="4477"/>
                  <a:pt x="2655" y="4334"/>
                  <a:pt x="2786" y="4334"/>
                </a:cubicBezTo>
                <a:cubicBezTo>
                  <a:pt x="2989" y="4346"/>
                  <a:pt x="3251" y="4560"/>
                  <a:pt x="3596" y="4334"/>
                </a:cubicBezTo>
                <a:cubicBezTo>
                  <a:pt x="3667" y="4334"/>
                  <a:pt x="3727" y="4310"/>
                  <a:pt x="3798" y="4298"/>
                </a:cubicBezTo>
                <a:cubicBezTo>
                  <a:pt x="3739" y="4322"/>
                  <a:pt x="3679" y="4358"/>
                  <a:pt x="3620" y="4405"/>
                </a:cubicBezTo>
                <a:cubicBezTo>
                  <a:pt x="3215" y="4477"/>
                  <a:pt x="3191" y="4822"/>
                  <a:pt x="3048" y="4965"/>
                </a:cubicBezTo>
                <a:cubicBezTo>
                  <a:pt x="2953" y="5072"/>
                  <a:pt x="2786" y="5048"/>
                  <a:pt x="2798" y="4870"/>
                </a:cubicBezTo>
                <a:cubicBezTo>
                  <a:pt x="2655" y="4917"/>
                  <a:pt x="2620" y="5013"/>
                  <a:pt x="2727" y="5167"/>
                </a:cubicBezTo>
                <a:cubicBezTo>
                  <a:pt x="2572" y="5179"/>
                  <a:pt x="2453" y="4894"/>
                  <a:pt x="2155" y="5001"/>
                </a:cubicBezTo>
                <a:cubicBezTo>
                  <a:pt x="2048" y="5036"/>
                  <a:pt x="1929" y="5144"/>
                  <a:pt x="1798" y="5370"/>
                </a:cubicBezTo>
                <a:cubicBezTo>
                  <a:pt x="1810" y="5358"/>
                  <a:pt x="1834" y="5346"/>
                  <a:pt x="1846" y="5334"/>
                </a:cubicBezTo>
                <a:cubicBezTo>
                  <a:pt x="1834" y="5346"/>
                  <a:pt x="1810" y="5358"/>
                  <a:pt x="1798" y="5370"/>
                </a:cubicBezTo>
                <a:cubicBezTo>
                  <a:pt x="2191" y="5001"/>
                  <a:pt x="2608" y="5822"/>
                  <a:pt x="3084" y="5048"/>
                </a:cubicBezTo>
                <a:lnTo>
                  <a:pt x="3084" y="5048"/>
                </a:lnTo>
                <a:cubicBezTo>
                  <a:pt x="2953" y="5322"/>
                  <a:pt x="2739" y="5572"/>
                  <a:pt x="2489" y="5739"/>
                </a:cubicBezTo>
                <a:cubicBezTo>
                  <a:pt x="2489" y="5703"/>
                  <a:pt x="2489" y="5667"/>
                  <a:pt x="2465" y="5644"/>
                </a:cubicBezTo>
                <a:lnTo>
                  <a:pt x="2465" y="5632"/>
                </a:lnTo>
                <a:cubicBezTo>
                  <a:pt x="2453" y="5620"/>
                  <a:pt x="2453" y="5608"/>
                  <a:pt x="2441" y="5596"/>
                </a:cubicBezTo>
                <a:cubicBezTo>
                  <a:pt x="2334" y="5501"/>
                  <a:pt x="2179" y="5608"/>
                  <a:pt x="2215" y="5739"/>
                </a:cubicBezTo>
                <a:cubicBezTo>
                  <a:pt x="2274" y="5632"/>
                  <a:pt x="2358" y="5691"/>
                  <a:pt x="2346" y="5763"/>
                </a:cubicBezTo>
                <a:cubicBezTo>
                  <a:pt x="2346" y="5822"/>
                  <a:pt x="2239" y="5870"/>
                  <a:pt x="2179" y="5870"/>
                </a:cubicBezTo>
                <a:cubicBezTo>
                  <a:pt x="2131" y="5870"/>
                  <a:pt x="2096" y="5858"/>
                  <a:pt x="2060" y="5822"/>
                </a:cubicBezTo>
                <a:cubicBezTo>
                  <a:pt x="1965" y="5739"/>
                  <a:pt x="1881" y="5548"/>
                  <a:pt x="2119" y="5453"/>
                </a:cubicBezTo>
                <a:cubicBezTo>
                  <a:pt x="1893" y="5322"/>
                  <a:pt x="1679" y="5596"/>
                  <a:pt x="1727" y="5822"/>
                </a:cubicBezTo>
                <a:cubicBezTo>
                  <a:pt x="1548" y="5787"/>
                  <a:pt x="1524" y="5906"/>
                  <a:pt x="1346" y="5751"/>
                </a:cubicBezTo>
                <a:cubicBezTo>
                  <a:pt x="1500" y="6191"/>
                  <a:pt x="1738" y="6072"/>
                  <a:pt x="1893" y="6144"/>
                </a:cubicBezTo>
                <a:lnTo>
                  <a:pt x="1893" y="6144"/>
                </a:lnTo>
                <a:cubicBezTo>
                  <a:pt x="1536" y="6037"/>
                  <a:pt x="1429" y="6310"/>
                  <a:pt x="1131" y="6322"/>
                </a:cubicBezTo>
                <a:cubicBezTo>
                  <a:pt x="1441" y="6584"/>
                  <a:pt x="1643" y="6370"/>
                  <a:pt x="1858" y="6287"/>
                </a:cubicBezTo>
                <a:lnTo>
                  <a:pt x="1858" y="6287"/>
                </a:lnTo>
                <a:cubicBezTo>
                  <a:pt x="1322" y="6513"/>
                  <a:pt x="1441" y="6810"/>
                  <a:pt x="1227" y="7072"/>
                </a:cubicBezTo>
                <a:cubicBezTo>
                  <a:pt x="1488" y="6858"/>
                  <a:pt x="1786" y="6977"/>
                  <a:pt x="2012" y="6441"/>
                </a:cubicBezTo>
                <a:lnTo>
                  <a:pt x="2012" y="6441"/>
                </a:lnTo>
                <a:cubicBezTo>
                  <a:pt x="1929" y="6656"/>
                  <a:pt x="1715" y="6858"/>
                  <a:pt x="1977" y="7168"/>
                </a:cubicBezTo>
                <a:cubicBezTo>
                  <a:pt x="1989" y="6870"/>
                  <a:pt x="2262" y="6763"/>
                  <a:pt x="2155" y="6406"/>
                </a:cubicBezTo>
                <a:lnTo>
                  <a:pt x="2155" y="6406"/>
                </a:lnTo>
                <a:cubicBezTo>
                  <a:pt x="2215" y="6560"/>
                  <a:pt x="2108" y="6799"/>
                  <a:pt x="2536" y="6953"/>
                </a:cubicBezTo>
                <a:cubicBezTo>
                  <a:pt x="2393" y="6787"/>
                  <a:pt x="2500" y="6751"/>
                  <a:pt x="2477" y="6584"/>
                </a:cubicBezTo>
                <a:cubicBezTo>
                  <a:pt x="2703" y="6632"/>
                  <a:pt x="2977" y="6406"/>
                  <a:pt x="2846" y="6179"/>
                </a:cubicBezTo>
                <a:cubicBezTo>
                  <a:pt x="2810" y="6358"/>
                  <a:pt x="2572" y="6394"/>
                  <a:pt x="2477" y="6239"/>
                </a:cubicBezTo>
                <a:cubicBezTo>
                  <a:pt x="2441" y="6203"/>
                  <a:pt x="2417" y="6168"/>
                  <a:pt x="2417" y="6120"/>
                </a:cubicBezTo>
                <a:cubicBezTo>
                  <a:pt x="2417" y="6060"/>
                  <a:pt x="2465" y="5953"/>
                  <a:pt x="2536" y="5953"/>
                </a:cubicBezTo>
                <a:cubicBezTo>
                  <a:pt x="2596" y="5941"/>
                  <a:pt x="2655" y="6025"/>
                  <a:pt x="2560" y="6084"/>
                </a:cubicBezTo>
                <a:cubicBezTo>
                  <a:pt x="2691" y="6120"/>
                  <a:pt x="2786" y="5965"/>
                  <a:pt x="2691" y="5858"/>
                </a:cubicBezTo>
                <a:cubicBezTo>
                  <a:pt x="2691" y="5846"/>
                  <a:pt x="2679" y="5846"/>
                  <a:pt x="2667" y="5834"/>
                </a:cubicBezTo>
                <a:lnTo>
                  <a:pt x="2655" y="5834"/>
                </a:lnTo>
                <a:cubicBezTo>
                  <a:pt x="2620" y="5810"/>
                  <a:pt x="2584" y="5810"/>
                  <a:pt x="2548" y="5810"/>
                </a:cubicBezTo>
                <a:cubicBezTo>
                  <a:pt x="2727" y="5560"/>
                  <a:pt x="2965" y="5346"/>
                  <a:pt x="3251" y="5215"/>
                </a:cubicBezTo>
                <a:cubicBezTo>
                  <a:pt x="2477" y="5703"/>
                  <a:pt x="3298" y="6108"/>
                  <a:pt x="2917" y="6501"/>
                </a:cubicBezTo>
                <a:lnTo>
                  <a:pt x="2953" y="6453"/>
                </a:lnTo>
                <a:cubicBezTo>
                  <a:pt x="2941" y="6477"/>
                  <a:pt x="2929" y="6489"/>
                  <a:pt x="2917" y="6501"/>
                </a:cubicBezTo>
                <a:cubicBezTo>
                  <a:pt x="3143" y="6370"/>
                  <a:pt x="3262" y="6263"/>
                  <a:pt x="3298" y="6144"/>
                </a:cubicBezTo>
                <a:cubicBezTo>
                  <a:pt x="3393" y="5846"/>
                  <a:pt x="3120" y="5727"/>
                  <a:pt x="3132" y="5572"/>
                </a:cubicBezTo>
                <a:cubicBezTo>
                  <a:pt x="3262" y="5679"/>
                  <a:pt x="3370" y="5644"/>
                  <a:pt x="3429" y="5501"/>
                </a:cubicBezTo>
                <a:cubicBezTo>
                  <a:pt x="3251" y="5525"/>
                  <a:pt x="3227" y="5358"/>
                  <a:pt x="3322" y="5251"/>
                </a:cubicBezTo>
                <a:cubicBezTo>
                  <a:pt x="3477" y="5120"/>
                  <a:pt x="3810" y="5084"/>
                  <a:pt x="3894" y="4679"/>
                </a:cubicBezTo>
                <a:cubicBezTo>
                  <a:pt x="3929" y="4620"/>
                  <a:pt x="3965" y="4560"/>
                  <a:pt x="4001" y="4501"/>
                </a:cubicBezTo>
                <a:cubicBezTo>
                  <a:pt x="3977" y="4572"/>
                  <a:pt x="3965" y="4644"/>
                  <a:pt x="3953" y="4703"/>
                </a:cubicBezTo>
                <a:cubicBezTo>
                  <a:pt x="3715" y="5048"/>
                  <a:pt x="3941" y="5298"/>
                  <a:pt x="3953" y="5513"/>
                </a:cubicBezTo>
                <a:cubicBezTo>
                  <a:pt x="3953" y="5656"/>
                  <a:pt x="3822" y="5751"/>
                  <a:pt x="3703" y="5620"/>
                </a:cubicBezTo>
                <a:cubicBezTo>
                  <a:pt x="3643" y="5751"/>
                  <a:pt x="3691" y="5858"/>
                  <a:pt x="3858" y="5882"/>
                </a:cubicBezTo>
                <a:cubicBezTo>
                  <a:pt x="3763" y="5989"/>
                  <a:pt x="3477" y="5882"/>
                  <a:pt x="3334" y="6156"/>
                </a:cubicBezTo>
                <a:cubicBezTo>
                  <a:pt x="3286" y="6263"/>
                  <a:pt x="3274" y="6429"/>
                  <a:pt x="3346" y="6680"/>
                </a:cubicBezTo>
                <a:lnTo>
                  <a:pt x="3346" y="6680"/>
                </a:lnTo>
                <a:cubicBezTo>
                  <a:pt x="3346" y="6132"/>
                  <a:pt x="4227" y="6429"/>
                  <a:pt x="4024" y="5537"/>
                </a:cubicBezTo>
                <a:lnTo>
                  <a:pt x="4024" y="5537"/>
                </a:lnTo>
                <a:cubicBezTo>
                  <a:pt x="4132" y="5834"/>
                  <a:pt x="4155" y="6156"/>
                  <a:pt x="4096" y="6453"/>
                </a:cubicBezTo>
                <a:cubicBezTo>
                  <a:pt x="4072" y="6429"/>
                  <a:pt x="4036" y="6406"/>
                  <a:pt x="4001" y="6394"/>
                </a:cubicBezTo>
                <a:lnTo>
                  <a:pt x="3989" y="6394"/>
                </a:lnTo>
                <a:cubicBezTo>
                  <a:pt x="3977" y="6394"/>
                  <a:pt x="3965" y="6394"/>
                  <a:pt x="3953" y="6394"/>
                </a:cubicBezTo>
                <a:cubicBezTo>
                  <a:pt x="3810" y="6394"/>
                  <a:pt x="3763" y="6584"/>
                  <a:pt x="3894" y="6656"/>
                </a:cubicBezTo>
                <a:cubicBezTo>
                  <a:pt x="3858" y="6537"/>
                  <a:pt x="3965" y="6525"/>
                  <a:pt x="4001" y="6572"/>
                </a:cubicBezTo>
                <a:cubicBezTo>
                  <a:pt x="4048" y="6620"/>
                  <a:pt x="4001" y="6739"/>
                  <a:pt x="3965" y="6775"/>
                </a:cubicBezTo>
                <a:cubicBezTo>
                  <a:pt x="3929" y="6799"/>
                  <a:pt x="3882" y="6822"/>
                  <a:pt x="3846" y="6822"/>
                </a:cubicBezTo>
                <a:cubicBezTo>
                  <a:pt x="3715" y="6834"/>
                  <a:pt x="3524" y="6751"/>
                  <a:pt x="3620" y="6513"/>
                </a:cubicBezTo>
                <a:cubicBezTo>
                  <a:pt x="3370" y="6584"/>
                  <a:pt x="3405" y="6941"/>
                  <a:pt x="3608" y="7061"/>
                </a:cubicBezTo>
                <a:cubicBezTo>
                  <a:pt x="3453" y="7156"/>
                  <a:pt x="3513" y="7263"/>
                  <a:pt x="3298" y="7275"/>
                </a:cubicBezTo>
                <a:cubicBezTo>
                  <a:pt x="3703" y="7477"/>
                  <a:pt x="3798" y="7227"/>
                  <a:pt x="3953" y="7168"/>
                </a:cubicBezTo>
                <a:lnTo>
                  <a:pt x="3953" y="7168"/>
                </a:lnTo>
                <a:cubicBezTo>
                  <a:pt x="3620" y="7346"/>
                  <a:pt x="3739" y="7608"/>
                  <a:pt x="3536" y="7834"/>
                </a:cubicBezTo>
                <a:cubicBezTo>
                  <a:pt x="3941" y="7799"/>
                  <a:pt x="3929" y="7501"/>
                  <a:pt x="4036" y="7299"/>
                </a:cubicBezTo>
                <a:lnTo>
                  <a:pt x="4036" y="7299"/>
                </a:lnTo>
                <a:cubicBezTo>
                  <a:pt x="3798" y="7834"/>
                  <a:pt x="4108" y="7965"/>
                  <a:pt x="4132" y="8299"/>
                </a:cubicBezTo>
                <a:cubicBezTo>
                  <a:pt x="4167" y="7965"/>
                  <a:pt x="4477" y="7834"/>
                  <a:pt x="4239" y="7299"/>
                </a:cubicBezTo>
                <a:lnTo>
                  <a:pt x="4239" y="7299"/>
                </a:lnTo>
                <a:cubicBezTo>
                  <a:pt x="4334" y="7501"/>
                  <a:pt x="4322" y="7799"/>
                  <a:pt x="4739" y="7834"/>
                </a:cubicBezTo>
                <a:cubicBezTo>
                  <a:pt x="4536" y="7608"/>
                  <a:pt x="4656" y="7346"/>
                  <a:pt x="4310" y="7168"/>
                </a:cubicBezTo>
                <a:lnTo>
                  <a:pt x="4310" y="7168"/>
                </a:lnTo>
                <a:cubicBezTo>
                  <a:pt x="4477" y="7227"/>
                  <a:pt x="4572" y="7477"/>
                  <a:pt x="4977" y="7275"/>
                </a:cubicBezTo>
                <a:cubicBezTo>
                  <a:pt x="4763" y="7263"/>
                  <a:pt x="4810" y="7156"/>
                  <a:pt x="4667" y="7061"/>
                </a:cubicBezTo>
                <a:cubicBezTo>
                  <a:pt x="4858" y="6941"/>
                  <a:pt x="4906" y="6584"/>
                  <a:pt x="4656" y="6513"/>
                </a:cubicBezTo>
                <a:cubicBezTo>
                  <a:pt x="4751" y="6751"/>
                  <a:pt x="4560" y="6834"/>
                  <a:pt x="4429" y="6822"/>
                </a:cubicBezTo>
                <a:cubicBezTo>
                  <a:pt x="4382" y="6822"/>
                  <a:pt x="4346" y="6799"/>
                  <a:pt x="4310" y="6775"/>
                </a:cubicBezTo>
                <a:cubicBezTo>
                  <a:pt x="4275" y="6739"/>
                  <a:pt x="4227" y="6620"/>
                  <a:pt x="4263" y="6572"/>
                </a:cubicBezTo>
                <a:cubicBezTo>
                  <a:pt x="4310" y="6525"/>
                  <a:pt x="4417" y="6537"/>
                  <a:pt x="4382" y="6656"/>
                </a:cubicBezTo>
                <a:cubicBezTo>
                  <a:pt x="4394" y="6644"/>
                  <a:pt x="4405" y="6632"/>
                  <a:pt x="4417" y="6620"/>
                </a:cubicBezTo>
                <a:cubicBezTo>
                  <a:pt x="4465" y="6572"/>
                  <a:pt x="4465" y="6489"/>
                  <a:pt x="4417" y="6441"/>
                </a:cubicBezTo>
                <a:cubicBezTo>
                  <a:pt x="4394" y="6418"/>
                  <a:pt x="4358" y="6406"/>
                  <a:pt x="4322" y="6394"/>
                </a:cubicBezTo>
                <a:cubicBezTo>
                  <a:pt x="4310" y="6394"/>
                  <a:pt x="4298" y="6394"/>
                  <a:pt x="4286" y="6394"/>
                </a:cubicBezTo>
                <a:lnTo>
                  <a:pt x="4275" y="6394"/>
                </a:lnTo>
                <a:cubicBezTo>
                  <a:pt x="4239" y="6406"/>
                  <a:pt x="4203" y="6429"/>
                  <a:pt x="4179" y="6453"/>
                </a:cubicBezTo>
                <a:cubicBezTo>
                  <a:pt x="4120" y="6156"/>
                  <a:pt x="4144" y="5834"/>
                  <a:pt x="4251" y="5537"/>
                </a:cubicBezTo>
                <a:cubicBezTo>
                  <a:pt x="4048" y="6429"/>
                  <a:pt x="4917" y="6132"/>
                  <a:pt x="4929" y="6680"/>
                </a:cubicBezTo>
                <a:lnTo>
                  <a:pt x="4929" y="6620"/>
                </a:lnTo>
                <a:lnTo>
                  <a:pt x="4929" y="6680"/>
                </a:lnTo>
                <a:cubicBezTo>
                  <a:pt x="5001" y="6429"/>
                  <a:pt x="4989" y="6275"/>
                  <a:pt x="4941" y="6156"/>
                </a:cubicBezTo>
                <a:cubicBezTo>
                  <a:pt x="4798" y="5882"/>
                  <a:pt x="4513" y="5989"/>
                  <a:pt x="4417" y="5882"/>
                </a:cubicBezTo>
                <a:cubicBezTo>
                  <a:pt x="4596" y="5858"/>
                  <a:pt x="4644" y="5751"/>
                  <a:pt x="4584" y="5620"/>
                </a:cubicBezTo>
                <a:cubicBezTo>
                  <a:pt x="4465" y="5763"/>
                  <a:pt x="4322" y="5656"/>
                  <a:pt x="4334" y="5513"/>
                </a:cubicBezTo>
                <a:cubicBezTo>
                  <a:pt x="4334" y="5310"/>
                  <a:pt x="4560" y="5048"/>
                  <a:pt x="4334" y="4715"/>
                </a:cubicBezTo>
                <a:cubicBezTo>
                  <a:pt x="4322" y="4644"/>
                  <a:pt x="4298" y="4572"/>
                  <a:pt x="4286" y="4513"/>
                </a:cubicBezTo>
                <a:cubicBezTo>
                  <a:pt x="4310" y="4572"/>
                  <a:pt x="4346" y="4632"/>
                  <a:pt x="4394" y="4679"/>
                </a:cubicBezTo>
                <a:cubicBezTo>
                  <a:pt x="4465" y="5084"/>
                  <a:pt x="4810" y="5120"/>
                  <a:pt x="4965" y="5263"/>
                </a:cubicBezTo>
                <a:cubicBezTo>
                  <a:pt x="5060" y="5346"/>
                  <a:pt x="5037" y="5525"/>
                  <a:pt x="4858" y="5513"/>
                </a:cubicBezTo>
                <a:cubicBezTo>
                  <a:pt x="4906" y="5644"/>
                  <a:pt x="5001" y="5691"/>
                  <a:pt x="5156" y="5584"/>
                </a:cubicBezTo>
                <a:cubicBezTo>
                  <a:pt x="5167" y="5727"/>
                  <a:pt x="4882" y="5858"/>
                  <a:pt x="4989" y="6144"/>
                </a:cubicBezTo>
                <a:cubicBezTo>
                  <a:pt x="5060" y="6310"/>
                  <a:pt x="5203" y="6429"/>
                  <a:pt x="5358" y="6501"/>
                </a:cubicBezTo>
                <a:lnTo>
                  <a:pt x="5358" y="6501"/>
                </a:lnTo>
                <a:cubicBezTo>
                  <a:pt x="4989" y="6120"/>
                  <a:pt x="5810" y="5703"/>
                  <a:pt x="5037" y="5227"/>
                </a:cubicBezTo>
                <a:lnTo>
                  <a:pt x="5037" y="5227"/>
                </a:lnTo>
                <a:cubicBezTo>
                  <a:pt x="5322" y="5358"/>
                  <a:pt x="5560" y="5560"/>
                  <a:pt x="5739" y="5822"/>
                </a:cubicBezTo>
                <a:cubicBezTo>
                  <a:pt x="5703" y="5810"/>
                  <a:pt x="5656" y="5822"/>
                  <a:pt x="5632" y="5846"/>
                </a:cubicBezTo>
                <a:lnTo>
                  <a:pt x="5632" y="5846"/>
                </a:lnTo>
                <a:cubicBezTo>
                  <a:pt x="5620" y="5846"/>
                  <a:pt x="5608" y="5858"/>
                  <a:pt x="5596" y="5870"/>
                </a:cubicBezTo>
                <a:cubicBezTo>
                  <a:pt x="5548" y="5918"/>
                  <a:pt x="5548" y="6001"/>
                  <a:pt x="5596" y="6060"/>
                </a:cubicBezTo>
                <a:cubicBezTo>
                  <a:pt x="5620" y="6084"/>
                  <a:pt x="5668" y="6096"/>
                  <a:pt x="5703" y="6096"/>
                </a:cubicBezTo>
                <a:lnTo>
                  <a:pt x="5727" y="6096"/>
                </a:lnTo>
                <a:cubicBezTo>
                  <a:pt x="5632" y="6037"/>
                  <a:pt x="5691" y="5953"/>
                  <a:pt x="5751" y="5965"/>
                </a:cubicBezTo>
                <a:cubicBezTo>
                  <a:pt x="5822" y="5965"/>
                  <a:pt x="5870" y="6072"/>
                  <a:pt x="5870" y="6132"/>
                </a:cubicBezTo>
                <a:cubicBezTo>
                  <a:pt x="5870" y="6179"/>
                  <a:pt x="5846" y="6215"/>
                  <a:pt x="5810" y="6251"/>
                </a:cubicBezTo>
                <a:cubicBezTo>
                  <a:pt x="5715" y="6406"/>
                  <a:pt x="5477" y="6370"/>
                  <a:pt x="5441" y="6191"/>
                </a:cubicBezTo>
                <a:cubicBezTo>
                  <a:pt x="5310" y="6418"/>
                  <a:pt x="5584" y="6632"/>
                  <a:pt x="5822" y="6596"/>
                </a:cubicBezTo>
                <a:cubicBezTo>
                  <a:pt x="5787" y="6763"/>
                  <a:pt x="5894" y="6799"/>
                  <a:pt x="5751" y="6965"/>
                </a:cubicBezTo>
                <a:cubicBezTo>
                  <a:pt x="6180" y="6810"/>
                  <a:pt x="6072" y="6572"/>
                  <a:pt x="6144" y="6418"/>
                </a:cubicBezTo>
                <a:lnTo>
                  <a:pt x="6144" y="6418"/>
                </a:lnTo>
                <a:cubicBezTo>
                  <a:pt x="6025" y="6775"/>
                  <a:pt x="6299" y="6882"/>
                  <a:pt x="6310" y="7180"/>
                </a:cubicBezTo>
                <a:cubicBezTo>
                  <a:pt x="6572" y="6870"/>
                  <a:pt x="6358" y="6668"/>
                  <a:pt x="6287" y="6453"/>
                </a:cubicBezTo>
                <a:lnTo>
                  <a:pt x="6287" y="6453"/>
                </a:lnTo>
                <a:cubicBezTo>
                  <a:pt x="6501" y="6989"/>
                  <a:pt x="6811" y="6870"/>
                  <a:pt x="7072" y="7084"/>
                </a:cubicBezTo>
                <a:cubicBezTo>
                  <a:pt x="6846" y="6822"/>
                  <a:pt x="6977" y="6525"/>
                  <a:pt x="6430" y="6299"/>
                </a:cubicBezTo>
                <a:lnTo>
                  <a:pt x="6430" y="6299"/>
                </a:lnTo>
                <a:cubicBezTo>
                  <a:pt x="6644" y="6382"/>
                  <a:pt x="6846" y="6596"/>
                  <a:pt x="7156" y="6334"/>
                </a:cubicBezTo>
                <a:cubicBezTo>
                  <a:pt x="6858" y="6310"/>
                  <a:pt x="6751" y="6048"/>
                  <a:pt x="6394" y="6156"/>
                </a:cubicBezTo>
                <a:lnTo>
                  <a:pt x="6394" y="6156"/>
                </a:lnTo>
                <a:cubicBezTo>
                  <a:pt x="6561" y="6084"/>
                  <a:pt x="6787" y="6203"/>
                  <a:pt x="6942" y="5763"/>
                </a:cubicBezTo>
                <a:cubicBezTo>
                  <a:pt x="6775" y="5918"/>
                  <a:pt x="6739" y="5798"/>
                  <a:pt x="6572" y="5834"/>
                </a:cubicBezTo>
                <a:cubicBezTo>
                  <a:pt x="6620" y="5608"/>
                  <a:pt x="6406" y="5322"/>
                  <a:pt x="6168" y="5453"/>
                </a:cubicBezTo>
                <a:cubicBezTo>
                  <a:pt x="6418" y="5560"/>
                  <a:pt x="6322" y="5751"/>
                  <a:pt x="6227" y="5834"/>
                </a:cubicBezTo>
                <a:cubicBezTo>
                  <a:pt x="6203" y="5870"/>
                  <a:pt x="6156" y="5882"/>
                  <a:pt x="6108" y="5882"/>
                </a:cubicBezTo>
                <a:cubicBezTo>
                  <a:pt x="6049" y="5882"/>
                  <a:pt x="5953" y="5834"/>
                  <a:pt x="5941" y="5775"/>
                </a:cubicBezTo>
                <a:cubicBezTo>
                  <a:pt x="5929" y="5703"/>
                  <a:pt x="6025" y="5644"/>
                  <a:pt x="6072" y="5751"/>
                </a:cubicBezTo>
                <a:lnTo>
                  <a:pt x="6072" y="5715"/>
                </a:lnTo>
                <a:cubicBezTo>
                  <a:pt x="6084" y="5679"/>
                  <a:pt x="6072" y="5644"/>
                  <a:pt x="6037" y="5620"/>
                </a:cubicBezTo>
                <a:cubicBezTo>
                  <a:pt x="5989" y="5572"/>
                  <a:pt x="5906" y="5572"/>
                  <a:pt x="5846" y="5620"/>
                </a:cubicBezTo>
                <a:lnTo>
                  <a:pt x="5822" y="5644"/>
                </a:lnTo>
                <a:lnTo>
                  <a:pt x="5822" y="5656"/>
                </a:lnTo>
                <a:cubicBezTo>
                  <a:pt x="5799" y="5691"/>
                  <a:pt x="5799" y="5727"/>
                  <a:pt x="5799" y="5763"/>
                </a:cubicBezTo>
                <a:cubicBezTo>
                  <a:pt x="5548" y="5584"/>
                  <a:pt x="5334" y="5346"/>
                  <a:pt x="5203" y="5060"/>
                </a:cubicBezTo>
                <a:cubicBezTo>
                  <a:pt x="5679" y="5834"/>
                  <a:pt x="6096" y="5013"/>
                  <a:pt x="6489" y="5394"/>
                </a:cubicBezTo>
                <a:lnTo>
                  <a:pt x="6441" y="5358"/>
                </a:lnTo>
                <a:lnTo>
                  <a:pt x="6489" y="5394"/>
                </a:lnTo>
                <a:cubicBezTo>
                  <a:pt x="6358" y="5167"/>
                  <a:pt x="6239" y="5060"/>
                  <a:pt x="6132" y="5013"/>
                </a:cubicBezTo>
                <a:cubicBezTo>
                  <a:pt x="5834" y="4917"/>
                  <a:pt x="5715" y="5191"/>
                  <a:pt x="5560" y="5179"/>
                </a:cubicBezTo>
                <a:cubicBezTo>
                  <a:pt x="5668" y="5048"/>
                  <a:pt x="5632" y="4941"/>
                  <a:pt x="5489" y="4882"/>
                </a:cubicBezTo>
                <a:cubicBezTo>
                  <a:pt x="5501" y="5060"/>
                  <a:pt x="5346" y="5084"/>
                  <a:pt x="5239" y="4989"/>
                </a:cubicBezTo>
                <a:cubicBezTo>
                  <a:pt x="5096" y="4846"/>
                  <a:pt x="5072" y="4501"/>
                  <a:pt x="4667" y="4429"/>
                </a:cubicBezTo>
                <a:cubicBezTo>
                  <a:pt x="4608" y="4382"/>
                  <a:pt x="4548" y="4346"/>
                  <a:pt x="4489" y="4310"/>
                </a:cubicBezTo>
                <a:cubicBezTo>
                  <a:pt x="4560" y="4334"/>
                  <a:pt x="4620" y="4346"/>
                  <a:pt x="4691" y="4358"/>
                </a:cubicBezTo>
                <a:cubicBezTo>
                  <a:pt x="5037" y="4596"/>
                  <a:pt x="5298" y="4370"/>
                  <a:pt x="5501" y="4358"/>
                </a:cubicBezTo>
                <a:cubicBezTo>
                  <a:pt x="5632" y="4358"/>
                  <a:pt x="5739" y="4489"/>
                  <a:pt x="5608" y="4608"/>
                </a:cubicBezTo>
                <a:cubicBezTo>
                  <a:pt x="5739" y="4667"/>
                  <a:pt x="5834" y="4620"/>
                  <a:pt x="5858" y="4453"/>
                </a:cubicBezTo>
                <a:cubicBezTo>
                  <a:pt x="5977" y="4548"/>
                  <a:pt x="5858" y="4834"/>
                  <a:pt x="6144" y="4965"/>
                </a:cubicBezTo>
                <a:cubicBezTo>
                  <a:pt x="6251" y="5025"/>
                  <a:pt x="6418" y="5025"/>
                  <a:pt x="6668" y="4953"/>
                </a:cubicBezTo>
                <a:lnTo>
                  <a:pt x="6668" y="4953"/>
                </a:lnTo>
                <a:cubicBezTo>
                  <a:pt x="6132" y="4941"/>
                  <a:pt x="6406" y="4072"/>
                  <a:pt x="5537" y="4286"/>
                </a:cubicBezTo>
                <a:lnTo>
                  <a:pt x="5537" y="4286"/>
                </a:lnTo>
                <a:cubicBezTo>
                  <a:pt x="5822" y="4179"/>
                  <a:pt x="6144" y="4155"/>
                  <a:pt x="6453" y="4215"/>
                </a:cubicBezTo>
                <a:cubicBezTo>
                  <a:pt x="6418" y="4239"/>
                  <a:pt x="6394" y="4263"/>
                  <a:pt x="6394" y="4298"/>
                </a:cubicBezTo>
                <a:lnTo>
                  <a:pt x="6394" y="4310"/>
                </a:lnTo>
                <a:cubicBezTo>
                  <a:pt x="6382" y="4322"/>
                  <a:pt x="6382" y="4334"/>
                  <a:pt x="6394" y="4358"/>
                </a:cubicBezTo>
                <a:cubicBezTo>
                  <a:pt x="6394" y="4489"/>
                  <a:pt x="6572" y="4536"/>
                  <a:pt x="6644" y="4417"/>
                </a:cubicBezTo>
                <a:cubicBezTo>
                  <a:pt x="6537" y="4441"/>
                  <a:pt x="6513" y="4346"/>
                  <a:pt x="6561" y="4298"/>
                </a:cubicBezTo>
                <a:cubicBezTo>
                  <a:pt x="6620" y="4263"/>
                  <a:pt x="6727" y="4298"/>
                  <a:pt x="6763" y="4334"/>
                </a:cubicBezTo>
                <a:cubicBezTo>
                  <a:pt x="6799" y="4370"/>
                  <a:pt x="6811" y="4417"/>
                  <a:pt x="6811" y="4465"/>
                </a:cubicBezTo>
                <a:cubicBezTo>
                  <a:pt x="6811" y="4584"/>
                  <a:pt x="6739" y="4786"/>
                  <a:pt x="6501" y="4679"/>
                </a:cubicBezTo>
                <a:cubicBezTo>
                  <a:pt x="6572" y="4941"/>
                  <a:pt x="6930" y="4894"/>
                  <a:pt x="7061" y="4703"/>
                </a:cubicBezTo>
                <a:cubicBezTo>
                  <a:pt x="7156" y="4846"/>
                  <a:pt x="7251" y="4786"/>
                  <a:pt x="7263" y="5013"/>
                </a:cubicBezTo>
                <a:cubicBezTo>
                  <a:pt x="7465" y="4596"/>
                  <a:pt x="7227" y="4513"/>
                  <a:pt x="7156" y="4346"/>
                </a:cubicBezTo>
                <a:lnTo>
                  <a:pt x="7156" y="4346"/>
                </a:lnTo>
                <a:cubicBezTo>
                  <a:pt x="7334" y="4679"/>
                  <a:pt x="7608" y="4572"/>
                  <a:pt x="7823" y="4763"/>
                </a:cubicBezTo>
                <a:cubicBezTo>
                  <a:pt x="7787" y="4358"/>
                  <a:pt x="7489" y="4370"/>
                  <a:pt x="7287" y="4274"/>
                </a:cubicBezTo>
                <a:lnTo>
                  <a:pt x="7287" y="4274"/>
                </a:lnTo>
                <a:cubicBezTo>
                  <a:pt x="7823" y="4501"/>
                  <a:pt x="7954" y="4203"/>
                  <a:pt x="8287" y="4167"/>
                </a:cubicBezTo>
                <a:cubicBezTo>
                  <a:pt x="7954" y="4143"/>
                  <a:pt x="7823" y="3834"/>
                  <a:pt x="7287" y="4060"/>
                </a:cubicBezTo>
                <a:lnTo>
                  <a:pt x="7287" y="4060"/>
                </a:lnTo>
                <a:cubicBezTo>
                  <a:pt x="7489" y="3965"/>
                  <a:pt x="7787" y="3977"/>
                  <a:pt x="7823" y="3572"/>
                </a:cubicBezTo>
                <a:cubicBezTo>
                  <a:pt x="7596" y="3774"/>
                  <a:pt x="7334" y="3655"/>
                  <a:pt x="7156" y="3989"/>
                </a:cubicBezTo>
                <a:lnTo>
                  <a:pt x="7156" y="3989"/>
                </a:lnTo>
                <a:cubicBezTo>
                  <a:pt x="7227" y="3822"/>
                  <a:pt x="7465" y="3739"/>
                  <a:pt x="7263" y="3322"/>
                </a:cubicBezTo>
                <a:cubicBezTo>
                  <a:pt x="7251" y="3548"/>
                  <a:pt x="7156" y="3489"/>
                  <a:pt x="7061" y="3643"/>
                </a:cubicBezTo>
                <a:cubicBezTo>
                  <a:pt x="6930" y="3441"/>
                  <a:pt x="6572" y="3393"/>
                  <a:pt x="6501" y="3655"/>
                </a:cubicBezTo>
                <a:cubicBezTo>
                  <a:pt x="6739" y="3548"/>
                  <a:pt x="6822" y="3751"/>
                  <a:pt x="6811" y="3870"/>
                </a:cubicBezTo>
                <a:cubicBezTo>
                  <a:pt x="6811" y="3917"/>
                  <a:pt x="6799" y="3965"/>
                  <a:pt x="6763" y="4001"/>
                </a:cubicBezTo>
                <a:cubicBezTo>
                  <a:pt x="6727" y="4036"/>
                  <a:pt x="6608" y="4084"/>
                  <a:pt x="6561" y="4036"/>
                </a:cubicBezTo>
                <a:cubicBezTo>
                  <a:pt x="6513" y="4001"/>
                  <a:pt x="6537" y="3893"/>
                  <a:pt x="6644" y="3929"/>
                </a:cubicBezTo>
                <a:cubicBezTo>
                  <a:pt x="6632" y="3905"/>
                  <a:pt x="6620" y="3893"/>
                  <a:pt x="6608" y="3882"/>
                </a:cubicBezTo>
                <a:cubicBezTo>
                  <a:pt x="6561" y="3834"/>
                  <a:pt x="6477" y="3834"/>
                  <a:pt x="6430" y="3882"/>
                </a:cubicBezTo>
                <a:cubicBezTo>
                  <a:pt x="6406" y="3905"/>
                  <a:pt x="6394" y="3941"/>
                  <a:pt x="6394" y="3977"/>
                </a:cubicBezTo>
                <a:cubicBezTo>
                  <a:pt x="6382" y="4001"/>
                  <a:pt x="6382" y="4013"/>
                  <a:pt x="6394" y="4024"/>
                </a:cubicBezTo>
                <a:lnTo>
                  <a:pt x="6394" y="4036"/>
                </a:lnTo>
                <a:cubicBezTo>
                  <a:pt x="6394" y="4072"/>
                  <a:pt x="6418" y="4096"/>
                  <a:pt x="6453" y="4120"/>
                </a:cubicBezTo>
                <a:cubicBezTo>
                  <a:pt x="6132" y="4179"/>
                  <a:pt x="5799" y="4143"/>
                  <a:pt x="5501" y="4036"/>
                </a:cubicBezTo>
                <a:cubicBezTo>
                  <a:pt x="6394" y="4239"/>
                  <a:pt x="6096" y="3370"/>
                  <a:pt x="6644" y="3358"/>
                </a:cubicBezTo>
                <a:lnTo>
                  <a:pt x="6584" y="3358"/>
                </a:lnTo>
                <a:cubicBezTo>
                  <a:pt x="6596" y="3358"/>
                  <a:pt x="6620" y="3358"/>
                  <a:pt x="6644" y="3358"/>
                </a:cubicBezTo>
                <a:cubicBezTo>
                  <a:pt x="6394" y="3286"/>
                  <a:pt x="6227" y="3286"/>
                  <a:pt x="6120" y="3346"/>
                </a:cubicBezTo>
                <a:cubicBezTo>
                  <a:pt x="5846" y="3477"/>
                  <a:pt x="5953" y="3762"/>
                  <a:pt x="5834" y="3870"/>
                </a:cubicBezTo>
                <a:cubicBezTo>
                  <a:pt x="5810" y="3691"/>
                  <a:pt x="5715" y="3643"/>
                  <a:pt x="5584" y="3703"/>
                </a:cubicBezTo>
                <a:cubicBezTo>
                  <a:pt x="5715" y="3822"/>
                  <a:pt x="5608" y="3965"/>
                  <a:pt x="5477" y="3953"/>
                </a:cubicBezTo>
                <a:cubicBezTo>
                  <a:pt x="5275" y="3953"/>
                  <a:pt x="5013" y="3727"/>
                  <a:pt x="4667" y="3965"/>
                </a:cubicBezTo>
                <a:cubicBezTo>
                  <a:pt x="4596" y="3977"/>
                  <a:pt x="4536" y="3989"/>
                  <a:pt x="4465" y="4013"/>
                </a:cubicBezTo>
                <a:cubicBezTo>
                  <a:pt x="4525" y="3977"/>
                  <a:pt x="4584" y="3941"/>
                  <a:pt x="4644" y="3893"/>
                </a:cubicBezTo>
                <a:cubicBezTo>
                  <a:pt x="5048" y="3822"/>
                  <a:pt x="5072" y="3477"/>
                  <a:pt x="5215" y="3334"/>
                </a:cubicBezTo>
                <a:cubicBezTo>
                  <a:pt x="5310" y="3227"/>
                  <a:pt x="5477" y="3262"/>
                  <a:pt x="5465" y="3429"/>
                </a:cubicBezTo>
                <a:cubicBezTo>
                  <a:pt x="5608" y="3381"/>
                  <a:pt x="5644" y="3286"/>
                  <a:pt x="5537" y="3131"/>
                </a:cubicBezTo>
                <a:cubicBezTo>
                  <a:pt x="5691" y="3131"/>
                  <a:pt x="5810" y="3405"/>
                  <a:pt x="6108" y="3310"/>
                </a:cubicBezTo>
                <a:cubicBezTo>
                  <a:pt x="6215" y="3262"/>
                  <a:pt x="6334" y="3155"/>
                  <a:pt x="6465" y="2929"/>
                </a:cubicBezTo>
                <a:lnTo>
                  <a:pt x="6465" y="2929"/>
                </a:lnTo>
                <a:cubicBezTo>
                  <a:pt x="6072" y="3298"/>
                  <a:pt x="5656" y="2477"/>
                  <a:pt x="5179" y="3251"/>
                </a:cubicBezTo>
                <a:lnTo>
                  <a:pt x="5179" y="3251"/>
                </a:lnTo>
                <a:cubicBezTo>
                  <a:pt x="5322" y="2977"/>
                  <a:pt x="5525" y="2727"/>
                  <a:pt x="5775" y="2560"/>
                </a:cubicBezTo>
                <a:cubicBezTo>
                  <a:pt x="5775" y="2596"/>
                  <a:pt x="5775" y="2631"/>
                  <a:pt x="5799" y="2655"/>
                </a:cubicBezTo>
                <a:lnTo>
                  <a:pt x="5799" y="2667"/>
                </a:lnTo>
                <a:lnTo>
                  <a:pt x="5822" y="2703"/>
                </a:lnTo>
                <a:cubicBezTo>
                  <a:pt x="5929" y="2798"/>
                  <a:pt x="6084" y="2703"/>
                  <a:pt x="6049" y="2560"/>
                </a:cubicBezTo>
                <a:cubicBezTo>
                  <a:pt x="5989" y="2667"/>
                  <a:pt x="5906" y="2608"/>
                  <a:pt x="5918" y="2536"/>
                </a:cubicBezTo>
                <a:cubicBezTo>
                  <a:pt x="5929" y="2477"/>
                  <a:pt x="6025" y="2429"/>
                  <a:pt x="6084" y="2429"/>
                </a:cubicBezTo>
                <a:cubicBezTo>
                  <a:pt x="6132" y="2429"/>
                  <a:pt x="6168" y="2441"/>
                  <a:pt x="6203" y="2477"/>
                </a:cubicBezTo>
                <a:cubicBezTo>
                  <a:pt x="6299" y="2560"/>
                  <a:pt x="6382" y="2750"/>
                  <a:pt x="6144" y="2846"/>
                </a:cubicBezTo>
                <a:cubicBezTo>
                  <a:pt x="6382" y="2977"/>
                  <a:pt x="6584" y="2703"/>
                  <a:pt x="6549" y="2477"/>
                </a:cubicBezTo>
                <a:cubicBezTo>
                  <a:pt x="6715" y="2512"/>
                  <a:pt x="6751" y="2393"/>
                  <a:pt x="6918" y="2548"/>
                </a:cubicBezTo>
                <a:cubicBezTo>
                  <a:pt x="6763" y="2108"/>
                  <a:pt x="6525" y="2227"/>
                  <a:pt x="6370" y="2155"/>
                </a:cubicBezTo>
                <a:lnTo>
                  <a:pt x="6370" y="2155"/>
                </a:lnTo>
                <a:cubicBezTo>
                  <a:pt x="6727" y="2262"/>
                  <a:pt x="6834" y="1988"/>
                  <a:pt x="7132" y="1977"/>
                </a:cubicBezTo>
                <a:cubicBezTo>
                  <a:pt x="6822" y="1715"/>
                  <a:pt x="6620" y="1929"/>
                  <a:pt x="6406" y="2012"/>
                </a:cubicBezTo>
                <a:lnTo>
                  <a:pt x="6406" y="2012"/>
                </a:lnTo>
                <a:cubicBezTo>
                  <a:pt x="6942" y="1786"/>
                  <a:pt x="6822" y="1488"/>
                  <a:pt x="7037" y="1226"/>
                </a:cubicBezTo>
                <a:cubicBezTo>
                  <a:pt x="6787" y="1441"/>
                  <a:pt x="6477" y="1322"/>
                  <a:pt x="6263" y="1857"/>
                </a:cubicBezTo>
                <a:lnTo>
                  <a:pt x="6263" y="1857"/>
                </a:lnTo>
                <a:cubicBezTo>
                  <a:pt x="6334" y="1643"/>
                  <a:pt x="6561" y="1441"/>
                  <a:pt x="6287" y="1131"/>
                </a:cubicBezTo>
                <a:cubicBezTo>
                  <a:pt x="6275" y="1429"/>
                  <a:pt x="6001" y="1536"/>
                  <a:pt x="6120" y="1893"/>
                </a:cubicBezTo>
                <a:lnTo>
                  <a:pt x="6120" y="1893"/>
                </a:lnTo>
                <a:cubicBezTo>
                  <a:pt x="6049" y="1738"/>
                  <a:pt x="6156" y="1500"/>
                  <a:pt x="5727" y="1346"/>
                </a:cubicBezTo>
                <a:cubicBezTo>
                  <a:pt x="5870" y="1512"/>
                  <a:pt x="5763" y="1548"/>
                  <a:pt x="5799" y="1715"/>
                </a:cubicBezTo>
                <a:cubicBezTo>
                  <a:pt x="5560" y="1667"/>
                  <a:pt x="5287" y="1893"/>
                  <a:pt x="5418" y="2119"/>
                </a:cubicBezTo>
                <a:cubicBezTo>
                  <a:pt x="5453" y="1941"/>
                  <a:pt x="5691" y="1905"/>
                  <a:pt x="5787" y="2060"/>
                </a:cubicBezTo>
                <a:cubicBezTo>
                  <a:pt x="5822" y="2096"/>
                  <a:pt x="5846" y="2131"/>
                  <a:pt x="5846" y="2179"/>
                </a:cubicBezTo>
                <a:cubicBezTo>
                  <a:pt x="5846" y="2238"/>
                  <a:pt x="5799" y="2346"/>
                  <a:pt x="5727" y="2346"/>
                </a:cubicBezTo>
                <a:cubicBezTo>
                  <a:pt x="5668" y="2358"/>
                  <a:pt x="5608" y="2274"/>
                  <a:pt x="5703" y="2215"/>
                </a:cubicBezTo>
                <a:cubicBezTo>
                  <a:pt x="5572" y="2179"/>
                  <a:pt x="5477" y="2334"/>
                  <a:pt x="5572" y="2441"/>
                </a:cubicBezTo>
                <a:cubicBezTo>
                  <a:pt x="5572" y="2453"/>
                  <a:pt x="5584" y="2453"/>
                  <a:pt x="5596" y="2465"/>
                </a:cubicBezTo>
                <a:lnTo>
                  <a:pt x="5596" y="2465"/>
                </a:lnTo>
                <a:cubicBezTo>
                  <a:pt x="5632" y="2489"/>
                  <a:pt x="5668" y="2489"/>
                  <a:pt x="5703" y="2489"/>
                </a:cubicBezTo>
                <a:cubicBezTo>
                  <a:pt x="5525" y="2739"/>
                  <a:pt x="5287" y="2941"/>
                  <a:pt x="5013" y="3084"/>
                </a:cubicBezTo>
                <a:cubicBezTo>
                  <a:pt x="5787" y="2596"/>
                  <a:pt x="4965" y="2191"/>
                  <a:pt x="5334" y="1798"/>
                </a:cubicBezTo>
                <a:lnTo>
                  <a:pt x="5298" y="1846"/>
                </a:lnTo>
                <a:cubicBezTo>
                  <a:pt x="5310" y="1822"/>
                  <a:pt x="5322" y="1810"/>
                  <a:pt x="5334" y="1798"/>
                </a:cubicBezTo>
                <a:cubicBezTo>
                  <a:pt x="5167" y="1869"/>
                  <a:pt x="5037" y="2000"/>
                  <a:pt x="4965" y="2155"/>
                </a:cubicBezTo>
                <a:cubicBezTo>
                  <a:pt x="4858" y="2453"/>
                  <a:pt x="5144" y="2572"/>
                  <a:pt x="5132" y="2727"/>
                </a:cubicBezTo>
                <a:cubicBezTo>
                  <a:pt x="4989" y="2619"/>
                  <a:pt x="4882" y="2655"/>
                  <a:pt x="4834" y="2798"/>
                </a:cubicBezTo>
                <a:cubicBezTo>
                  <a:pt x="5013" y="2774"/>
                  <a:pt x="5037" y="2953"/>
                  <a:pt x="4929" y="3048"/>
                </a:cubicBezTo>
                <a:cubicBezTo>
                  <a:pt x="4786" y="3179"/>
                  <a:pt x="4441" y="3215"/>
                  <a:pt x="4370" y="3620"/>
                </a:cubicBezTo>
                <a:cubicBezTo>
                  <a:pt x="4322" y="3679"/>
                  <a:pt x="4286" y="3739"/>
                  <a:pt x="4263" y="3798"/>
                </a:cubicBezTo>
                <a:cubicBezTo>
                  <a:pt x="4275" y="3727"/>
                  <a:pt x="4298" y="3655"/>
                  <a:pt x="4298" y="3596"/>
                </a:cubicBezTo>
                <a:cubicBezTo>
                  <a:pt x="4536" y="3251"/>
                  <a:pt x="4322" y="3000"/>
                  <a:pt x="4298" y="2786"/>
                </a:cubicBezTo>
                <a:cubicBezTo>
                  <a:pt x="4298" y="2643"/>
                  <a:pt x="4441" y="2548"/>
                  <a:pt x="4548" y="2679"/>
                </a:cubicBezTo>
                <a:cubicBezTo>
                  <a:pt x="4608" y="2548"/>
                  <a:pt x="4572" y="2441"/>
                  <a:pt x="4394" y="2417"/>
                </a:cubicBezTo>
                <a:cubicBezTo>
                  <a:pt x="4489" y="2310"/>
                  <a:pt x="4775" y="2417"/>
                  <a:pt x="4917" y="2143"/>
                </a:cubicBezTo>
                <a:cubicBezTo>
                  <a:pt x="4965" y="2036"/>
                  <a:pt x="4965" y="1869"/>
                  <a:pt x="4906" y="1619"/>
                </a:cubicBezTo>
                <a:lnTo>
                  <a:pt x="4906" y="1619"/>
                </a:lnTo>
                <a:cubicBezTo>
                  <a:pt x="4906" y="2167"/>
                  <a:pt x="4024" y="1869"/>
                  <a:pt x="4227" y="2762"/>
                </a:cubicBezTo>
                <a:lnTo>
                  <a:pt x="4227" y="2762"/>
                </a:lnTo>
                <a:cubicBezTo>
                  <a:pt x="4120" y="2465"/>
                  <a:pt x="4096" y="2143"/>
                  <a:pt x="4155" y="1846"/>
                </a:cubicBezTo>
                <a:cubicBezTo>
                  <a:pt x="4179" y="1869"/>
                  <a:pt x="4215" y="1893"/>
                  <a:pt x="4251" y="1905"/>
                </a:cubicBezTo>
                <a:lnTo>
                  <a:pt x="4263" y="1905"/>
                </a:lnTo>
                <a:cubicBezTo>
                  <a:pt x="4275" y="1905"/>
                  <a:pt x="4286" y="1905"/>
                  <a:pt x="4298" y="1905"/>
                </a:cubicBezTo>
                <a:cubicBezTo>
                  <a:pt x="4441" y="1905"/>
                  <a:pt x="4477" y="1715"/>
                  <a:pt x="4358" y="1655"/>
                </a:cubicBezTo>
                <a:cubicBezTo>
                  <a:pt x="4394" y="1762"/>
                  <a:pt x="4286" y="1774"/>
                  <a:pt x="4251" y="1727"/>
                </a:cubicBezTo>
                <a:cubicBezTo>
                  <a:pt x="4203" y="1679"/>
                  <a:pt x="4251" y="1572"/>
                  <a:pt x="4286" y="1524"/>
                </a:cubicBezTo>
                <a:cubicBezTo>
                  <a:pt x="4322" y="1500"/>
                  <a:pt x="4358" y="1477"/>
                  <a:pt x="4405" y="1477"/>
                </a:cubicBezTo>
                <a:cubicBezTo>
                  <a:pt x="4536" y="1465"/>
                  <a:pt x="4727" y="1548"/>
                  <a:pt x="4632" y="1786"/>
                </a:cubicBezTo>
                <a:cubicBezTo>
                  <a:pt x="4882" y="1715"/>
                  <a:pt x="4846" y="1369"/>
                  <a:pt x="4644" y="1238"/>
                </a:cubicBezTo>
                <a:cubicBezTo>
                  <a:pt x="4798" y="1143"/>
                  <a:pt x="4739" y="1036"/>
                  <a:pt x="4953" y="1024"/>
                </a:cubicBezTo>
                <a:cubicBezTo>
                  <a:pt x="4548" y="822"/>
                  <a:pt x="4453" y="1072"/>
                  <a:pt x="4298" y="1131"/>
                </a:cubicBezTo>
                <a:lnTo>
                  <a:pt x="4298" y="1131"/>
                </a:lnTo>
                <a:cubicBezTo>
                  <a:pt x="4632" y="965"/>
                  <a:pt x="4513" y="691"/>
                  <a:pt x="4715" y="476"/>
                </a:cubicBezTo>
                <a:cubicBezTo>
                  <a:pt x="4298" y="500"/>
                  <a:pt x="4310" y="798"/>
                  <a:pt x="4215" y="1012"/>
                </a:cubicBezTo>
                <a:lnTo>
                  <a:pt x="4215" y="1012"/>
                </a:lnTo>
                <a:cubicBezTo>
                  <a:pt x="4453" y="464"/>
                  <a:pt x="4144" y="345"/>
                  <a:pt x="4108" y="0"/>
                </a:cubicBezTo>
                <a:cubicBezTo>
                  <a:pt x="4084" y="345"/>
                  <a:pt x="3774" y="464"/>
                  <a:pt x="4013" y="1012"/>
                </a:cubicBezTo>
                <a:lnTo>
                  <a:pt x="4013" y="1012"/>
                </a:lnTo>
                <a:cubicBezTo>
                  <a:pt x="3905" y="798"/>
                  <a:pt x="3929" y="500"/>
                  <a:pt x="3513" y="476"/>
                </a:cubicBezTo>
                <a:cubicBezTo>
                  <a:pt x="3715" y="691"/>
                  <a:pt x="3596" y="965"/>
                  <a:pt x="3929" y="1131"/>
                </a:cubicBezTo>
                <a:lnTo>
                  <a:pt x="3929" y="1131"/>
                </a:lnTo>
                <a:cubicBezTo>
                  <a:pt x="3774" y="1072"/>
                  <a:pt x="3679" y="822"/>
                  <a:pt x="3274" y="1024"/>
                </a:cubicBezTo>
                <a:cubicBezTo>
                  <a:pt x="3489" y="1036"/>
                  <a:pt x="3441" y="1143"/>
                  <a:pt x="3584" y="1238"/>
                </a:cubicBezTo>
                <a:cubicBezTo>
                  <a:pt x="3382" y="1369"/>
                  <a:pt x="3346" y="1715"/>
                  <a:pt x="3596" y="1786"/>
                </a:cubicBezTo>
                <a:cubicBezTo>
                  <a:pt x="3501" y="1548"/>
                  <a:pt x="3691" y="1465"/>
                  <a:pt x="3822" y="1477"/>
                </a:cubicBezTo>
                <a:cubicBezTo>
                  <a:pt x="3870" y="1477"/>
                  <a:pt x="3905" y="1500"/>
                  <a:pt x="3941" y="1524"/>
                </a:cubicBezTo>
                <a:cubicBezTo>
                  <a:pt x="3977" y="1572"/>
                  <a:pt x="4024" y="1679"/>
                  <a:pt x="3977" y="1727"/>
                </a:cubicBezTo>
                <a:cubicBezTo>
                  <a:pt x="3941" y="1774"/>
                  <a:pt x="3834" y="1762"/>
                  <a:pt x="3870" y="1655"/>
                </a:cubicBezTo>
                <a:cubicBezTo>
                  <a:pt x="3751" y="1715"/>
                  <a:pt x="3786" y="1905"/>
                  <a:pt x="3929" y="1905"/>
                </a:cubicBezTo>
                <a:cubicBezTo>
                  <a:pt x="3941" y="1905"/>
                  <a:pt x="3953" y="1905"/>
                  <a:pt x="3965" y="1905"/>
                </a:cubicBezTo>
                <a:lnTo>
                  <a:pt x="3977" y="1905"/>
                </a:lnTo>
                <a:cubicBezTo>
                  <a:pt x="4013" y="1893"/>
                  <a:pt x="4048" y="1869"/>
                  <a:pt x="4072" y="1846"/>
                </a:cubicBezTo>
                <a:cubicBezTo>
                  <a:pt x="4132" y="2143"/>
                  <a:pt x="4108" y="2465"/>
                  <a:pt x="4001" y="2762"/>
                </a:cubicBezTo>
                <a:cubicBezTo>
                  <a:pt x="4203" y="1869"/>
                  <a:pt x="3334" y="2167"/>
                  <a:pt x="3322" y="1619"/>
                </a:cubicBezTo>
                <a:lnTo>
                  <a:pt x="3322" y="1679"/>
                </a:lnTo>
                <a:lnTo>
                  <a:pt x="3322" y="1619"/>
                </a:lnTo>
                <a:cubicBezTo>
                  <a:pt x="3262" y="1869"/>
                  <a:pt x="3262" y="2036"/>
                  <a:pt x="3310" y="2143"/>
                </a:cubicBezTo>
                <a:cubicBezTo>
                  <a:pt x="3453" y="2417"/>
                  <a:pt x="3739" y="2310"/>
                  <a:pt x="3834" y="2417"/>
                </a:cubicBezTo>
                <a:cubicBezTo>
                  <a:pt x="3655" y="2441"/>
                  <a:pt x="3620" y="2548"/>
                  <a:pt x="3679" y="2679"/>
                </a:cubicBezTo>
                <a:cubicBezTo>
                  <a:pt x="3798" y="2548"/>
                  <a:pt x="3941" y="2643"/>
                  <a:pt x="3929" y="2786"/>
                </a:cubicBezTo>
                <a:cubicBezTo>
                  <a:pt x="3917" y="2989"/>
                  <a:pt x="3703" y="3251"/>
                  <a:pt x="3929" y="3596"/>
                </a:cubicBezTo>
                <a:cubicBezTo>
                  <a:pt x="3941" y="3655"/>
                  <a:pt x="3953" y="3727"/>
                  <a:pt x="3977" y="3786"/>
                </a:cubicBezTo>
                <a:cubicBezTo>
                  <a:pt x="3941" y="3727"/>
                  <a:pt x="3905" y="3679"/>
                  <a:pt x="3870" y="3620"/>
                </a:cubicBezTo>
                <a:cubicBezTo>
                  <a:pt x="3786" y="3215"/>
                  <a:pt x="3453" y="3179"/>
                  <a:pt x="3298" y="3036"/>
                </a:cubicBezTo>
                <a:cubicBezTo>
                  <a:pt x="3203" y="2953"/>
                  <a:pt x="3227" y="2774"/>
                  <a:pt x="3405" y="2798"/>
                </a:cubicBezTo>
                <a:cubicBezTo>
                  <a:pt x="3346" y="2655"/>
                  <a:pt x="3251" y="2619"/>
                  <a:pt x="3108" y="2715"/>
                </a:cubicBezTo>
                <a:cubicBezTo>
                  <a:pt x="3096" y="2572"/>
                  <a:pt x="3370" y="2441"/>
                  <a:pt x="3274" y="2155"/>
                </a:cubicBezTo>
                <a:cubicBezTo>
                  <a:pt x="3239" y="2036"/>
                  <a:pt x="3132" y="1929"/>
                  <a:pt x="2893" y="1798"/>
                </a:cubicBezTo>
                <a:cubicBezTo>
                  <a:pt x="3274" y="2179"/>
                  <a:pt x="2453" y="2596"/>
                  <a:pt x="3227" y="3072"/>
                </a:cubicBezTo>
                <a:cubicBezTo>
                  <a:pt x="2941" y="2941"/>
                  <a:pt x="2703" y="2739"/>
                  <a:pt x="2524" y="2477"/>
                </a:cubicBezTo>
                <a:cubicBezTo>
                  <a:pt x="2572" y="2489"/>
                  <a:pt x="2608" y="2489"/>
                  <a:pt x="2631" y="2465"/>
                </a:cubicBezTo>
                <a:lnTo>
                  <a:pt x="2643" y="2465"/>
                </a:lnTo>
                <a:cubicBezTo>
                  <a:pt x="2655" y="2453"/>
                  <a:pt x="2667" y="2441"/>
                  <a:pt x="2679" y="2429"/>
                </a:cubicBezTo>
                <a:cubicBezTo>
                  <a:pt x="2762" y="2346"/>
                  <a:pt x="2691" y="2191"/>
                  <a:pt x="2560" y="2215"/>
                </a:cubicBezTo>
                <a:lnTo>
                  <a:pt x="2536" y="2215"/>
                </a:lnTo>
                <a:cubicBezTo>
                  <a:pt x="2643" y="2262"/>
                  <a:pt x="2572" y="2346"/>
                  <a:pt x="2512" y="2346"/>
                </a:cubicBezTo>
                <a:cubicBezTo>
                  <a:pt x="2441" y="2334"/>
                  <a:pt x="2405" y="2227"/>
                  <a:pt x="2405" y="2179"/>
                </a:cubicBezTo>
                <a:cubicBezTo>
                  <a:pt x="2405" y="2131"/>
                  <a:pt x="2417" y="2084"/>
                  <a:pt x="2453" y="2048"/>
                </a:cubicBezTo>
                <a:cubicBezTo>
                  <a:pt x="2548" y="1893"/>
                  <a:pt x="2786" y="1941"/>
                  <a:pt x="2822" y="2119"/>
                </a:cubicBezTo>
                <a:cubicBezTo>
                  <a:pt x="2953" y="1881"/>
                  <a:pt x="2679" y="1667"/>
                  <a:pt x="2453" y="1715"/>
                </a:cubicBezTo>
                <a:cubicBezTo>
                  <a:pt x="2489" y="1548"/>
                  <a:pt x="2370" y="1512"/>
                  <a:pt x="2524" y="1346"/>
                </a:cubicBezTo>
                <a:cubicBezTo>
                  <a:pt x="2084" y="1488"/>
                  <a:pt x="2203" y="1727"/>
                  <a:pt x="2131" y="1893"/>
                </a:cubicBezTo>
                <a:lnTo>
                  <a:pt x="2131" y="1893"/>
                </a:lnTo>
                <a:cubicBezTo>
                  <a:pt x="2239" y="1536"/>
                  <a:pt x="1977" y="1429"/>
                  <a:pt x="1953" y="1131"/>
                </a:cubicBezTo>
                <a:cubicBezTo>
                  <a:pt x="1691" y="1441"/>
                  <a:pt x="1905" y="1643"/>
                  <a:pt x="1989" y="1857"/>
                </a:cubicBezTo>
                <a:lnTo>
                  <a:pt x="1989" y="1857"/>
                </a:lnTo>
                <a:cubicBezTo>
                  <a:pt x="1774" y="1310"/>
                  <a:pt x="1465" y="1441"/>
                  <a:pt x="1203" y="1215"/>
                </a:cubicBezTo>
                <a:cubicBezTo>
                  <a:pt x="1417" y="1477"/>
                  <a:pt x="1298" y="1786"/>
                  <a:pt x="1846" y="2000"/>
                </a:cubicBezTo>
                <a:lnTo>
                  <a:pt x="1846" y="2000"/>
                </a:lnTo>
                <a:cubicBezTo>
                  <a:pt x="1619" y="1929"/>
                  <a:pt x="1429" y="1703"/>
                  <a:pt x="1107" y="1977"/>
                </a:cubicBezTo>
                <a:cubicBezTo>
                  <a:pt x="1405" y="1988"/>
                  <a:pt x="1512" y="2262"/>
                  <a:pt x="1881" y="2143"/>
                </a:cubicBezTo>
                <a:lnTo>
                  <a:pt x="1881" y="2143"/>
                </a:lnTo>
                <a:cubicBezTo>
                  <a:pt x="1715" y="2215"/>
                  <a:pt x="1477" y="2108"/>
                  <a:pt x="1334" y="2536"/>
                </a:cubicBezTo>
                <a:cubicBezTo>
                  <a:pt x="1500" y="2393"/>
                  <a:pt x="1524" y="2500"/>
                  <a:pt x="1703" y="2465"/>
                </a:cubicBezTo>
                <a:cubicBezTo>
                  <a:pt x="1655" y="2691"/>
                  <a:pt x="1869" y="2977"/>
                  <a:pt x="2096" y="2846"/>
                </a:cubicBezTo>
                <a:cubicBezTo>
                  <a:pt x="1858" y="2750"/>
                  <a:pt x="1953" y="2548"/>
                  <a:pt x="2036" y="2477"/>
                </a:cubicBezTo>
                <a:cubicBezTo>
                  <a:pt x="2072" y="2441"/>
                  <a:pt x="2119" y="2417"/>
                  <a:pt x="2155" y="2417"/>
                </a:cubicBezTo>
                <a:cubicBezTo>
                  <a:pt x="2215" y="2417"/>
                  <a:pt x="2322" y="2465"/>
                  <a:pt x="2334" y="2536"/>
                </a:cubicBezTo>
                <a:cubicBezTo>
                  <a:pt x="2334" y="2596"/>
                  <a:pt x="2250" y="2655"/>
                  <a:pt x="2191" y="2560"/>
                </a:cubicBezTo>
                <a:cubicBezTo>
                  <a:pt x="2155" y="2691"/>
                  <a:pt x="2322" y="2786"/>
                  <a:pt x="2417" y="2691"/>
                </a:cubicBezTo>
                <a:cubicBezTo>
                  <a:pt x="2429" y="2679"/>
                  <a:pt x="2441" y="2679"/>
                  <a:pt x="2441" y="2667"/>
                </a:cubicBezTo>
                <a:lnTo>
                  <a:pt x="2441" y="2655"/>
                </a:lnTo>
                <a:cubicBezTo>
                  <a:pt x="2465" y="2619"/>
                  <a:pt x="2477" y="2584"/>
                  <a:pt x="2465" y="2548"/>
                </a:cubicBezTo>
                <a:cubicBezTo>
                  <a:pt x="2727" y="2727"/>
                  <a:pt x="2929" y="2965"/>
                  <a:pt x="3060" y="3251"/>
                </a:cubicBezTo>
                <a:cubicBezTo>
                  <a:pt x="2584" y="2477"/>
                  <a:pt x="2167" y="3298"/>
                  <a:pt x="1774" y="2917"/>
                </a:cubicBezTo>
                <a:cubicBezTo>
                  <a:pt x="1905" y="3143"/>
                  <a:pt x="2024" y="3251"/>
                  <a:pt x="2131" y="3298"/>
                </a:cubicBezTo>
                <a:cubicBezTo>
                  <a:pt x="2429" y="3393"/>
                  <a:pt x="2560" y="3120"/>
                  <a:pt x="2703" y="3131"/>
                </a:cubicBezTo>
                <a:cubicBezTo>
                  <a:pt x="2596" y="3262"/>
                  <a:pt x="2631" y="3370"/>
                  <a:pt x="2774" y="3429"/>
                </a:cubicBezTo>
                <a:cubicBezTo>
                  <a:pt x="2762" y="3251"/>
                  <a:pt x="2917" y="3227"/>
                  <a:pt x="3024" y="3322"/>
                </a:cubicBezTo>
                <a:cubicBezTo>
                  <a:pt x="3167" y="3465"/>
                  <a:pt x="3191" y="3810"/>
                  <a:pt x="3596" y="3882"/>
                </a:cubicBezTo>
                <a:cubicBezTo>
                  <a:pt x="3655" y="3929"/>
                  <a:pt x="3715" y="3965"/>
                  <a:pt x="3774" y="4001"/>
                </a:cubicBezTo>
                <a:cubicBezTo>
                  <a:pt x="3703" y="3977"/>
                  <a:pt x="3643" y="3965"/>
                  <a:pt x="3572" y="3953"/>
                </a:cubicBezTo>
                <a:cubicBezTo>
                  <a:pt x="3227" y="3715"/>
                  <a:pt x="2965" y="3941"/>
                  <a:pt x="2762" y="3941"/>
                </a:cubicBezTo>
                <a:cubicBezTo>
                  <a:pt x="2631" y="3941"/>
                  <a:pt x="2524" y="3810"/>
                  <a:pt x="2667" y="3691"/>
                </a:cubicBezTo>
                <a:cubicBezTo>
                  <a:pt x="2524" y="3632"/>
                  <a:pt x="2429" y="3679"/>
                  <a:pt x="2405" y="3858"/>
                </a:cubicBezTo>
                <a:cubicBezTo>
                  <a:pt x="2286" y="3751"/>
                  <a:pt x="2405" y="3465"/>
                  <a:pt x="2119" y="3334"/>
                </a:cubicBezTo>
                <a:cubicBezTo>
                  <a:pt x="2012" y="3274"/>
                  <a:pt x="1858" y="3274"/>
                  <a:pt x="1596" y="3346"/>
                </a:cubicBezTo>
                <a:lnTo>
                  <a:pt x="1596" y="3346"/>
                </a:lnTo>
                <a:cubicBezTo>
                  <a:pt x="2143" y="3346"/>
                  <a:pt x="1858" y="4227"/>
                  <a:pt x="2739" y="4024"/>
                </a:cubicBezTo>
                <a:cubicBezTo>
                  <a:pt x="2441" y="4120"/>
                  <a:pt x="2131" y="4143"/>
                  <a:pt x="1822" y="4084"/>
                </a:cubicBezTo>
                <a:cubicBezTo>
                  <a:pt x="1858" y="4072"/>
                  <a:pt x="1881" y="4036"/>
                  <a:pt x="1881" y="4001"/>
                </a:cubicBezTo>
                <a:lnTo>
                  <a:pt x="1881" y="3989"/>
                </a:lnTo>
                <a:cubicBezTo>
                  <a:pt x="1881" y="3977"/>
                  <a:pt x="1881" y="3965"/>
                  <a:pt x="1881" y="3953"/>
                </a:cubicBezTo>
                <a:cubicBezTo>
                  <a:pt x="1881" y="3810"/>
                  <a:pt x="1703" y="3774"/>
                  <a:pt x="1631" y="3893"/>
                </a:cubicBezTo>
                <a:cubicBezTo>
                  <a:pt x="1738" y="3858"/>
                  <a:pt x="1762" y="3965"/>
                  <a:pt x="1703" y="4001"/>
                </a:cubicBezTo>
                <a:cubicBezTo>
                  <a:pt x="1655" y="4048"/>
                  <a:pt x="1548" y="4001"/>
                  <a:pt x="1512" y="3965"/>
                </a:cubicBezTo>
                <a:cubicBezTo>
                  <a:pt x="1477" y="3929"/>
                  <a:pt x="1465" y="3882"/>
                  <a:pt x="1453" y="3834"/>
                </a:cubicBezTo>
                <a:cubicBezTo>
                  <a:pt x="1453" y="3715"/>
                  <a:pt x="1524" y="3512"/>
                  <a:pt x="1762" y="3620"/>
                </a:cubicBezTo>
                <a:cubicBezTo>
                  <a:pt x="1691" y="3358"/>
                  <a:pt x="1346" y="3405"/>
                  <a:pt x="1215" y="3608"/>
                </a:cubicBezTo>
                <a:cubicBezTo>
                  <a:pt x="1119" y="3453"/>
                  <a:pt x="1024" y="3512"/>
                  <a:pt x="1000" y="3286"/>
                </a:cubicBezTo>
                <a:cubicBezTo>
                  <a:pt x="798" y="3703"/>
                  <a:pt x="1048" y="3786"/>
                  <a:pt x="1119" y="3953"/>
                </a:cubicBezTo>
                <a:lnTo>
                  <a:pt x="1119" y="3953"/>
                </a:lnTo>
                <a:cubicBezTo>
                  <a:pt x="941" y="3620"/>
                  <a:pt x="667" y="3739"/>
                  <a:pt x="453" y="3536"/>
                </a:cubicBezTo>
                <a:cubicBezTo>
                  <a:pt x="488" y="3941"/>
                  <a:pt x="774" y="3929"/>
                  <a:pt x="988" y="4036"/>
                </a:cubicBezTo>
                <a:lnTo>
                  <a:pt x="988" y="4036"/>
                </a:lnTo>
                <a:cubicBezTo>
                  <a:pt x="476" y="3822"/>
                  <a:pt x="345" y="4120"/>
                  <a:pt x="0" y="4155"/>
                </a:cubicBezTo>
                <a:close/>
                <a:moveTo>
                  <a:pt x="5501" y="4036"/>
                </a:moveTo>
                <a:close/>
                <a:moveTo>
                  <a:pt x="4775" y="3953"/>
                </a:moveTo>
                <a:cubicBezTo>
                  <a:pt x="4870" y="3905"/>
                  <a:pt x="4989" y="3882"/>
                  <a:pt x="5096" y="3905"/>
                </a:cubicBezTo>
                <a:cubicBezTo>
                  <a:pt x="5275" y="3989"/>
                  <a:pt x="5465" y="4048"/>
                  <a:pt x="5644" y="4108"/>
                </a:cubicBezTo>
                <a:cubicBezTo>
                  <a:pt x="5715" y="4120"/>
                  <a:pt x="5799" y="4132"/>
                  <a:pt x="5870" y="4143"/>
                </a:cubicBezTo>
                <a:cubicBezTo>
                  <a:pt x="5799" y="4155"/>
                  <a:pt x="5727" y="4167"/>
                  <a:pt x="5644" y="4179"/>
                </a:cubicBezTo>
                <a:cubicBezTo>
                  <a:pt x="5465" y="4239"/>
                  <a:pt x="5275" y="4310"/>
                  <a:pt x="5096" y="4382"/>
                </a:cubicBezTo>
                <a:cubicBezTo>
                  <a:pt x="4989" y="4405"/>
                  <a:pt x="4870" y="4394"/>
                  <a:pt x="4775" y="4334"/>
                </a:cubicBezTo>
                <a:cubicBezTo>
                  <a:pt x="4941" y="4346"/>
                  <a:pt x="5108" y="4274"/>
                  <a:pt x="5215" y="4143"/>
                </a:cubicBezTo>
                <a:cubicBezTo>
                  <a:pt x="5108" y="4024"/>
                  <a:pt x="4941" y="3953"/>
                  <a:pt x="4763" y="3965"/>
                </a:cubicBezTo>
                <a:close/>
                <a:moveTo>
                  <a:pt x="5179" y="5036"/>
                </a:moveTo>
                <a:close/>
                <a:moveTo>
                  <a:pt x="4906" y="4929"/>
                </a:moveTo>
                <a:cubicBezTo>
                  <a:pt x="4917" y="4751"/>
                  <a:pt x="4846" y="4596"/>
                  <a:pt x="4727" y="4477"/>
                </a:cubicBezTo>
                <a:cubicBezTo>
                  <a:pt x="4834" y="4513"/>
                  <a:pt x="4929" y="4584"/>
                  <a:pt x="4989" y="4679"/>
                </a:cubicBezTo>
                <a:cubicBezTo>
                  <a:pt x="5060" y="4858"/>
                  <a:pt x="5144" y="5036"/>
                  <a:pt x="5227" y="5203"/>
                </a:cubicBezTo>
                <a:cubicBezTo>
                  <a:pt x="5275" y="5263"/>
                  <a:pt x="5310" y="5322"/>
                  <a:pt x="5370" y="5394"/>
                </a:cubicBezTo>
                <a:cubicBezTo>
                  <a:pt x="5310" y="5346"/>
                  <a:pt x="5251" y="5298"/>
                  <a:pt x="5179" y="5251"/>
                </a:cubicBezTo>
                <a:cubicBezTo>
                  <a:pt x="5013" y="5167"/>
                  <a:pt x="4834" y="5084"/>
                  <a:pt x="4656" y="5013"/>
                </a:cubicBezTo>
                <a:cubicBezTo>
                  <a:pt x="4560" y="4953"/>
                  <a:pt x="4489" y="4858"/>
                  <a:pt x="4453" y="4751"/>
                </a:cubicBezTo>
                <a:cubicBezTo>
                  <a:pt x="4572" y="4870"/>
                  <a:pt x="4739" y="4929"/>
                  <a:pt x="4906" y="4929"/>
                </a:cubicBezTo>
                <a:close/>
                <a:moveTo>
                  <a:pt x="5025" y="3108"/>
                </a:moveTo>
                <a:close/>
                <a:moveTo>
                  <a:pt x="4656" y="3298"/>
                </a:moveTo>
                <a:cubicBezTo>
                  <a:pt x="4775" y="3227"/>
                  <a:pt x="4953" y="3203"/>
                  <a:pt x="5179" y="3060"/>
                </a:cubicBezTo>
                <a:cubicBezTo>
                  <a:pt x="5239" y="3024"/>
                  <a:pt x="5298" y="2977"/>
                  <a:pt x="5370" y="2917"/>
                </a:cubicBezTo>
                <a:cubicBezTo>
                  <a:pt x="5310" y="2989"/>
                  <a:pt x="5275" y="3048"/>
                  <a:pt x="5227" y="3108"/>
                </a:cubicBezTo>
                <a:cubicBezTo>
                  <a:pt x="5144" y="3274"/>
                  <a:pt x="5060" y="3453"/>
                  <a:pt x="4989" y="3632"/>
                </a:cubicBezTo>
                <a:cubicBezTo>
                  <a:pt x="4929" y="3739"/>
                  <a:pt x="4834" y="3810"/>
                  <a:pt x="4727" y="3834"/>
                </a:cubicBezTo>
                <a:cubicBezTo>
                  <a:pt x="4846" y="3715"/>
                  <a:pt x="4917" y="3560"/>
                  <a:pt x="4906" y="3393"/>
                </a:cubicBezTo>
                <a:cubicBezTo>
                  <a:pt x="4739" y="3381"/>
                  <a:pt x="4572" y="3453"/>
                  <a:pt x="4453" y="3572"/>
                </a:cubicBezTo>
                <a:cubicBezTo>
                  <a:pt x="4489" y="3465"/>
                  <a:pt x="4548" y="3370"/>
                  <a:pt x="4644" y="3298"/>
                </a:cubicBezTo>
                <a:close/>
                <a:moveTo>
                  <a:pt x="4239" y="5525"/>
                </a:moveTo>
                <a:close/>
                <a:moveTo>
                  <a:pt x="4013" y="2786"/>
                </a:moveTo>
                <a:close/>
                <a:moveTo>
                  <a:pt x="3941" y="3512"/>
                </a:moveTo>
                <a:cubicBezTo>
                  <a:pt x="3882" y="3405"/>
                  <a:pt x="3870" y="3298"/>
                  <a:pt x="3894" y="3179"/>
                </a:cubicBezTo>
                <a:cubicBezTo>
                  <a:pt x="3929" y="3036"/>
                  <a:pt x="4036" y="2905"/>
                  <a:pt x="4096" y="2631"/>
                </a:cubicBezTo>
                <a:cubicBezTo>
                  <a:pt x="4108" y="2560"/>
                  <a:pt x="4120" y="2477"/>
                  <a:pt x="4132" y="2405"/>
                </a:cubicBezTo>
                <a:cubicBezTo>
                  <a:pt x="4132" y="2477"/>
                  <a:pt x="4144" y="2560"/>
                  <a:pt x="4167" y="2631"/>
                </a:cubicBezTo>
                <a:cubicBezTo>
                  <a:pt x="4227" y="2893"/>
                  <a:pt x="4334" y="3036"/>
                  <a:pt x="4370" y="3179"/>
                </a:cubicBezTo>
                <a:cubicBezTo>
                  <a:pt x="4394" y="3298"/>
                  <a:pt x="4370" y="3405"/>
                  <a:pt x="4322" y="3512"/>
                </a:cubicBezTo>
                <a:cubicBezTo>
                  <a:pt x="4477" y="3346"/>
                  <a:pt x="4358" y="3060"/>
                  <a:pt x="4132" y="3060"/>
                </a:cubicBezTo>
                <a:cubicBezTo>
                  <a:pt x="3894" y="3060"/>
                  <a:pt x="3774" y="3346"/>
                  <a:pt x="3941" y="3512"/>
                </a:cubicBezTo>
                <a:close/>
                <a:moveTo>
                  <a:pt x="4132" y="5239"/>
                </a:moveTo>
                <a:cubicBezTo>
                  <a:pt x="4251" y="5120"/>
                  <a:pt x="4322" y="4965"/>
                  <a:pt x="4322" y="4798"/>
                </a:cubicBezTo>
                <a:cubicBezTo>
                  <a:pt x="4370" y="4894"/>
                  <a:pt x="4394" y="5013"/>
                  <a:pt x="4370" y="5120"/>
                </a:cubicBezTo>
                <a:cubicBezTo>
                  <a:pt x="4334" y="5263"/>
                  <a:pt x="4215" y="5406"/>
                  <a:pt x="4167" y="5667"/>
                </a:cubicBezTo>
                <a:cubicBezTo>
                  <a:pt x="4144" y="5739"/>
                  <a:pt x="4132" y="5822"/>
                  <a:pt x="4132" y="5894"/>
                </a:cubicBezTo>
                <a:cubicBezTo>
                  <a:pt x="4120" y="5822"/>
                  <a:pt x="4108" y="5739"/>
                  <a:pt x="4096" y="5667"/>
                </a:cubicBezTo>
                <a:cubicBezTo>
                  <a:pt x="4036" y="5406"/>
                  <a:pt x="3929" y="5263"/>
                  <a:pt x="3894" y="5120"/>
                </a:cubicBezTo>
                <a:cubicBezTo>
                  <a:pt x="3858" y="5013"/>
                  <a:pt x="3882" y="4894"/>
                  <a:pt x="3941" y="4798"/>
                </a:cubicBezTo>
                <a:cubicBezTo>
                  <a:pt x="3929" y="4965"/>
                  <a:pt x="4001" y="5132"/>
                  <a:pt x="4132" y="5239"/>
                </a:cubicBezTo>
                <a:close/>
                <a:moveTo>
                  <a:pt x="3239" y="5203"/>
                </a:moveTo>
                <a:close/>
                <a:moveTo>
                  <a:pt x="3346" y="3381"/>
                </a:moveTo>
                <a:cubicBezTo>
                  <a:pt x="3346" y="3548"/>
                  <a:pt x="3405" y="3715"/>
                  <a:pt x="3536" y="3822"/>
                </a:cubicBezTo>
                <a:cubicBezTo>
                  <a:pt x="3417" y="3798"/>
                  <a:pt x="3334" y="3727"/>
                  <a:pt x="3262" y="3632"/>
                </a:cubicBezTo>
                <a:cubicBezTo>
                  <a:pt x="3191" y="3441"/>
                  <a:pt x="3120" y="3274"/>
                  <a:pt x="3024" y="3096"/>
                </a:cubicBezTo>
                <a:cubicBezTo>
                  <a:pt x="2989" y="3036"/>
                  <a:pt x="2941" y="2977"/>
                  <a:pt x="2881" y="2905"/>
                </a:cubicBezTo>
                <a:cubicBezTo>
                  <a:pt x="2953" y="2965"/>
                  <a:pt x="3012" y="3012"/>
                  <a:pt x="3072" y="3048"/>
                </a:cubicBezTo>
                <a:cubicBezTo>
                  <a:pt x="3251" y="3131"/>
                  <a:pt x="3429" y="3215"/>
                  <a:pt x="3608" y="3286"/>
                </a:cubicBezTo>
                <a:cubicBezTo>
                  <a:pt x="3703" y="3346"/>
                  <a:pt x="3774" y="3441"/>
                  <a:pt x="3798" y="3560"/>
                </a:cubicBezTo>
                <a:cubicBezTo>
                  <a:pt x="3691" y="3429"/>
                  <a:pt x="3524" y="3370"/>
                  <a:pt x="3358" y="3381"/>
                </a:cubicBezTo>
                <a:close/>
                <a:moveTo>
                  <a:pt x="3798" y="4739"/>
                </a:moveTo>
                <a:cubicBezTo>
                  <a:pt x="3763" y="4846"/>
                  <a:pt x="3691" y="4941"/>
                  <a:pt x="3596" y="5001"/>
                </a:cubicBezTo>
                <a:cubicBezTo>
                  <a:pt x="3417" y="5072"/>
                  <a:pt x="3239" y="5156"/>
                  <a:pt x="3072" y="5251"/>
                </a:cubicBezTo>
                <a:cubicBezTo>
                  <a:pt x="3001" y="5286"/>
                  <a:pt x="2941" y="5334"/>
                  <a:pt x="2881" y="5382"/>
                </a:cubicBezTo>
                <a:cubicBezTo>
                  <a:pt x="2929" y="5322"/>
                  <a:pt x="2977" y="5251"/>
                  <a:pt x="3012" y="5191"/>
                </a:cubicBezTo>
                <a:cubicBezTo>
                  <a:pt x="3108" y="5025"/>
                  <a:pt x="3191" y="4846"/>
                  <a:pt x="3262" y="4667"/>
                </a:cubicBezTo>
                <a:cubicBezTo>
                  <a:pt x="3322" y="4572"/>
                  <a:pt x="3417" y="4501"/>
                  <a:pt x="3524" y="4465"/>
                </a:cubicBezTo>
                <a:cubicBezTo>
                  <a:pt x="3405" y="4584"/>
                  <a:pt x="3334" y="4739"/>
                  <a:pt x="3346" y="4917"/>
                </a:cubicBezTo>
                <a:cubicBezTo>
                  <a:pt x="3513" y="4929"/>
                  <a:pt x="3691" y="4870"/>
                  <a:pt x="3810" y="4739"/>
                </a:cubicBezTo>
                <a:close/>
                <a:moveTo>
                  <a:pt x="2751" y="4036"/>
                </a:moveTo>
                <a:close/>
                <a:moveTo>
                  <a:pt x="2596" y="4108"/>
                </a:moveTo>
                <a:cubicBezTo>
                  <a:pt x="2786" y="4060"/>
                  <a:pt x="2965" y="3989"/>
                  <a:pt x="3143" y="3905"/>
                </a:cubicBezTo>
                <a:cubicBezTo>
                  <a:pt x="3251" y="3882"/>
                  <a:pt x="3370" y="3905"/>
                  <a:pt x="3477" y="3953"/>
                </a:cubicBezTo>
                <a:cubicBezTo>
                  <a:pt x="3298" y="3953"/>
                  <a:pt x="3143" y="4024"/>
                  <a:pt x="3024" y="4143"/>
                </a:cubicBezTo>
                <a:cubicBezTo>
                  <a:pt x="3143" y="4274"/>
                  <a:pt x="3298" y="4346"/>
                  <a:pt x="3477" y="4334"/>
                </a:cubicBezTo>
                <a:cubicBezTo>
                  <a:pt x="3370" y="4394"/>
                  <a:pt x="3251" y="4405"/>
                  <a:pt x="3143" y="4382"/>
                </a:cubicBezTo>
                <a:cubicBezTo>
                  <a:pt x="2965" y="4310"/>
                  <a:pt x="2786" y="4239"/>
                  <a:pt x="2596" y="4179"/>
                </a:cubicBezTo>
                <a:cubicBezTo>
                  <a:pt x="2524" y="4167"/>
                  <a:pt x="2453" y="4155"/>
                  <a:pt x="2370" y="4143"/>
                </a:cubicBezTo>
                <a:cubicBezTo>
                  <a:pt x="2453" y="4143"/>
                  <a:pt x="2536" y="4132"/>
                  <a:pt x="2608" y="4120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2" name="Google Shape;5682;p26"/>
          <p:cNvSpPr/>
          <p:nvPr/>
        </p:nvSpPr>
        <p:spPr>
          <a:xfrm rot="5400000">
            <a:off x="-396068" y="4403408"/>
            <a:ext cx="563294" cy="562478"/>
          </a:xfrm>
          <a:custGeom>
            <a:avLst/>
            <a:gdLst/>
            <a:ahLst/>
            <a:cxnLst/>
            <a:rect l="l" t="t" r="r" b="b"/>
            <a:pathLst>
              <a:path w="8288" h="8276" extrusionOk="0">
                <a:moveTo>
                  <a:pt x="0" y="4132"/>
                </a:moveTo>
                <a:cubicBezTo>
                  <a:pt x="346" y="4156"/>
                  <a:pt x="477" y="4466"/>
                  <a:pt x="1012" y="4228"/>
                </a:cubicBezTo>
                <a:lnTo>
                  <a:pt x="1012" y="4228"/>
                </a:lnTo>
                <a:cubicBezTo>
                  <a:pt x="798" y="4335"/>
                  <a:pt x="512" y="4323"/>
                  <a:pt x="477" y="4728"/>
                </a:cubicBezTo>
                <a:cubicBezTo>
                  <a:pt x="691" y="4525"/>
                  <a:pt x="965" y="4644"/>
                  <a:pt x="1143" y="4311"/>
                </a:cubicBezTo>
                <a:lnTo>
                  <a:pt x="1143" y="4311"/>
                </a:lnTo>
                <a:cubicBezTo>
                  <a:pt x="1072" y="4466"/>
                  <a:pt x="822" y="4561"/>
                  <a:pt x="1024" y="4966"/>
                </a:cubicBezTo>
                <a:cubicBezTo>
                  <a:pt x="1048" y="4752"/>
                  <a:pt x="1143" y="4799"/>
                  <a:pt x="1239" y="4656"/>
                </a:cubicBezTo>
                <a:cubicBezTo>
                  <a:pt x="1370" y="4859"/>
                  <a:pt x="1715" y="4894"/>
                  <a:pt x="1786" y="4644"/>
                </a:cubicBezTo>
                <a:cubicBezTo>
                  <a:pt x="1548" y="4740"/>
                  <a:pt x="1477" y="4549"/>
                  <a:pt x="1477" y="4418"/>
                </a:cubicBezTo>
                <a:cubicBezTo>
                  <a:pt x="1477" y="4371"/>
                  <a:pt x="1500" y="4335"/>
                  <a:pt x="1536" y="4299"/>
                </a:cubicBezTo>
                <a:cubicBezTo>
                  <a:pt x="1572" y="4263"/>
                  <a:pt x="1679" y="4216"/>
                  <a:pt x="1727" y="4263"/>
                </a:cubicBezTo>
                <a:cubicBezTo>
                  <a:pt x="1786" y="4299"/>
                  <a:pt x="1762" y="4406"/>
                  <a:pt x="1655" y="4371"/>
                </a:cubicBezTo>
                <a:cubicBezTo>
                  <a:pt x="1715" y="4490"/>
                  <a:pt x="1905" y="4442"/>
                  <a:pt x="1905" y="4311"/>
                </a:cubicBezTo>
                <a:cubicBezTo>
                  <a:pt x="1905" y="4299"/>
                  <a:pt x="1905" y="4287"/>
                  <a:pt x="1905" y="4263"/>
                </a:cubicBezTo>
                <a:lnTo>
                  <a:pt x="1905" y="4263"/>
                </a:lnTo>
                <a:cubicBezTo>
                  <a:pt x="1893" y="4228"/>
                  <a:pt x="1870" y="4192"/>
                  <a:pt x="1846" y="4168"/>
                </a:cubicBezTo>
                <a:cubicBezTo>
                  <a:pt x="2155" y="4109"/>
                  <a:pt x="2465" y="4132"/>
                  <a:pt x="2763" y="4240"/>
                </a:cubicBezTo>
                <a:lnTo>
                  <a:pt x="2763" y="4240"/>
                </a:lnTo>
                <a:cubicBezTo>
                  <a:pt x="1881" y="4037"/>
                  <a:pt x="2167" y="4906"/>
                  <a:pt x="1620" y="4906"/>
                </a:cubicBezTo>
                <a:lnTo>
                  <a:pt x="1620" y="4906"/>
                </a:lnTo>
                <a:cubicBezTo>
                  <a:pt x="1881" y="4978"/>
                  <a:pt x="2036" y="4978"/>
                  <a:pt x="2143" y="4930"/>
                </a:cubicBezTo>
                <a:cubicBezTo>
                  <a:pt x="2417" y="4787"/>
                  <a:pt x="2310" y="4501"/>
                  <a:pt x="2429" y="4406"/>
                </a:cubicBezTo>
                <a:cubicBezTo>
                  <a:pt x="2453" y="4585"/>
                  <a:pt x="2548" y="4621"/>
                  <a:pt x="2679" y="4561"/>
                </a:cubicBezTo>
                <a:cubicBezTo>
                  <a:pt x="2548" y="4454"/>
                  <a:pt x="2655" y="4311"/>
                  <a:pt x="2786" y="4311"/>
                </a:cubicBezTo>
                <a:cubicBezTo>
                  <a:pt x="2989" y="4323"/>
                  <a:pt x="3251" y="4537"/>
                  <a:pt x="3596" y="4311"/>
                </a:cubicBezTo>
                <a:cubicBezTo>
                  <a:pt x="3667" y="4311"/>
                  <a:pt x="3727" y="4287"/>
                  <a:pt x="3798" y="4275"/>
                </a:cubicBezTo>
                <a:cubicBezTo>
                  <a:pt x="3739" y="4299"/>
                  <a:pt x="3679" y="4335"/>
                  <a:pt x="3620" y="4382"/>
                </a:cubicBezTo>
                <a:cubicBezTo>
                  <a:pt x="3215" y="4454"/>
                  <a:pt x="3191" y="4799"/>
                  <a:pt x="3048" y="4942"/>
                </a:cubicBezTo>
                <a:cubicBezTo>
                  <a:pt x="2953" y="5049"/>
                  <a:pt x="2786" y="5025"/>
                  <a:pt x="2798" y="4847"/>
                </a:cubicBezTo>
                <a:cubicBezTo>
                  <a:pt x="2655" y="4894"/>
                  <a:pt x="2620" y="4990"/>
                  <a:pt x="2727" y="5144"/>
                </a:cubicBezTo>
                <a:cubicBezTo>
                  <a:pt x="2572" y="5156"/>
                  <a:pt x="2453" y="4871"/>
                  <a:pt x="2155" y="4978"/>
                </a:cubicBezTo>
                <a:cubicBezTo>
                  <a:pt x="2048" y="5013"/>
                  <a:pt x="1929" y="5121"/>
                  <a:pt x="1798" y="5347"/>
                </a:cubicBezTo>
                <a:cubicBezTo>
                  <a:pt x="1810" y="5335"/>
                  <a:pt x="1834" y="5323"/>
                  <a:pt x="1846" y="5311"/>
                </a:cubicBezTo>
                <a:cubicBezTo>
                  <a:pt x="1834" y="5323"/>
                  <a:pt x="1810" y="5335"/>
                  <a:pt x="1798" y="5347"/>
                </a:cubicBezTo>
                <a:cubicBezTo>
                  <a:pt x="2191" y="4978"/>
                  <a:pt x="2608" y="5799"/>
                  <a:pt x="3084" y="5025"/>
                </a:cubicBezTo>
                <a:lnTo>
                  <a:pt x="3084" y="5025"/>
                </a:lnTo>
                <a:cubicBezTo>
                  <a:pt x="2941" y="5299"/>
                  <a:pt x="2739" y="5549"/>
                  <a:pt x="2489" y="5716"/>
                </a:cubicBezTo>
                <a:cubicBezTo>
                  <a:pt x="2489" y="5680"/>
                  <a:pt x="2489" y="5644"/>
                  <a:pt x="2465" y="5621"/>
                </a:cubicBezTo>
                <a:lnTo>
                  <a:pt x="2465" y="5609"/>
                </a:lnTo>
                <a:lnTo>
                  <a:pt x="2441" y="5573"/>
                </a:lnTo>
                <a:cubicBezTo>
                  <a:pt x="2334" y="5478"/>
                  <a:pt x="2179" y="5573"/>
                  <a:pt x="2215" y="5716"/>
                </a:cubicBezTo>
                <a:cubicBezTo>
                  <a:pt x="2274" y="5609"/>
                  <a:pt x="2358" y="5668"/>
                  <a:pt x="2346" y="5740"/>
                </a:cubicBezTo>
                <a:cubicBezTo>
                  <a:pt x="2334" y="5799"/>
                  <a:pt x="2239" y="5847"/>
                  <a:pt x="2179" y="5847"/>
                </a:cubicBezTo>
                <a:cubicBezTo>
                  <a:pt x="2132" y="5847"/>
                  <a:pt x="2096" y="5835"/>
                  <a:pt x="2060" y="5799"/>
                </a:cubicBezTo>
                <a:cubicBezTo>
                  <a:pt x="1965" y="5716"/>
                  <a:pt x="1881" y="5525"/>
                  <a:pt x="2120" y="5430"/>
                </a:cubicBezTo>
                <a:cubicBezTo>
                  <a:pt x="1893" y="5299"/>
                  <a:pt x="1679" y="5573"/>
                  <a:pt x="1715" y="5799"/>
                </a:cubicBezTo>
                <a:cubicBezTo>
                  <a:pt x="1548" y="5764"/>
                  <a:pt x="1512" y="5883"/>
                  <a:pt x="1346" y="5728"/>
                </a:cubicBezTo>
                <a:cubicBezTo>
                  <a:pt x="1500" y="6168"/>
                  <a:pt x="1739" y="6049"/>
                  <a:pt x="1893" y="6121"/>
                </a:cubicBezTo>
                <a:lnTo>
                  <a:pt x="1893" y="6121"/>
                </a:lnTo>
                <a:cubicBezTo>
                  <a:pt x="1536" y="6014"/>
                  <a:pt x="1429" y="6287"/>
                  <a:pt x="1131" y="6299"/>
                </a:cubicBezTo>
                <a:cubicBezTo>
                  <a:pt x="1441" y="6561"/>
                  <a:pt x="1643" y="6347"/>
                  <a:pt x="1858" y="6264"/>
                </a:cubicBezTo>
                <a:lnTo>
                  <a:pt x="1858" y="6264"/>
                </a:lnTo>
                <a:cubicBezTo>
                  <a:pt x="1322" y="6490"/>
                  <a:pt x="1441" y="6787"/>
                  <a:pt x="1227" y="7049"/>
                </a:cubicBezTo>
                <a:cubicBezTo>
                  <a:pt x="1489" y="6835"/>
                  <a:pt x="1786" y="6954"/>
                  <a:pt x="2012" y="6418"/>
                </a:cubicBezTo>
                <a:lnTo>
                  <a:pt x="2012" y="6418"/>
                </a:lnTo>
                <a:cubicBezTo>
                  <a:pt x="1929" y="6633"/>
                  <a:pt x="1715" y="6835"/>
                  <a:pt x="1977" y="7145"/>
                </a:cubicBezTo>
                <a:cubicBezTo>
                  <a:pt x="1989" y="6847"/>
                  <a:pt x="2262" y="6740"/>
                  <a:pt x="2143" y="6383"/>
                </a:cubicBezTo>
                <a:lnTo>
                  <a:pt x="2143" y="6383"/>
                </a:lnTo>
                <a:cubicBezTo>
                  <a:pt x="2215" y="6537"/>
                  <a:pt x="2108" y="6776"/>
                  <a:pt x="2536" y="6930"/>
                </a:cubicBezTo>
                <a:cubicBezTo>
                  <a:pt x="2393" y="6764"/>
                  <a:pt x="2501" y="6728"/>
                  <a:pt x="2465" y="6561"/>
                </a:cubicBezTo>
                <a:cubicBezTo>
                  <a:pt x="2703" y="6609"/>
                  <a:pt x="2977" y="6383"/>
                  <a:pt x="2846" y="6156"/>
                </a:cubicBezTo>
                <a:cubicBezTo>
                  <a:pt x="2810" y="6335"/>
                  <a:pt x="2572" y="6371"/>
                  <a:pt x="2477" y="6216"/>
                </a:cubicBezTo>
                <a:cubicBezTo>
                  <a:pt x="2441" y="6180"/>
                  <a:pt x="2417" y="6145"/>
                  <a:pt x="2417" y="6097"/>
                </a:cubicBezTo>
                <a:cubicBezTo>
                  <a:pt x="2417" y="6037"/>
                  <a:pt x="2465" y="5930"/>
                  <a:pt x="2536" y="5930"/>
                </a:cubicBezTo>
                <a:cubicBezTo>
                  <a:pt x="2596" y="5918"/>
                  <a:pt x="2655" y="6002"/>
                  <a:pt x="2560" y="6061"/>
                </a:cubicBezTo>
                <a:cubicBezTo>
                  <a:pt x="2691" y="6097"/>
                  <a:pt x="2786" y="5942"/>
                  <a:pt x="2691" y="5835"/>
                </a:cubicBezTo>
                <a:cubicBezTo>
                  <a:pt x="2691" y="5823"/>
                  <a:pt x="2679" y="5823"/>
                  <a:pt x="2667" y="5811"/>
                </a:cubicBezTo>
                <a:lnTo>
                  <a:pt x="2655" y="5811"/>
                </a:lnTo>
                <a:cubicBezTo>
                  <a:pt x="2620" y="5787"/>
                  <a:pt x="2584" y="5787"/>
                  <a:pt x="2548" y="5787"/>
                </a:cubicBezTo>
                <a:cubicBezTo>
                  <a:pt x="2727" y="5537"/>
                  <a:pt x="2965" y="5323"/>
                  <a:pt x="3251" y="5192"/>
                </a:cubicBezTo>
                <a:lnTo>
                  <a:pt x="3251" y="5192"/>
                </a:lnTo>
                <a:cubicBezTo>
                  <a:pt x="2477" y="5680"/>
                  <a:pt x="3298" y="6085"/>
                  <a:pt x="2917" y="6478"/>
                </a:cubicBezTo>
                <a:lnTo>
                  <a:pt x="2953" y="6430"/>
                </a:lnTo>
                <a:cubicBezTo>
                  <a:pt x="2941" y="6454"/>
                  <a:pt x="2929" y="6466"/>
                  <a:pt x="2917" y="6478"/>
                </a:cubicBezTo>
                <a:cubicBezTo>
                  <a:pt x="3084" y="6406"/>
                  <a:pt x="3215" y="6276"/>
                  <a:pt x="3298" y="6121"/>
                </a:cubicBezTo>
                <a:cubicBezTo>
                  <a:pt x="3394" y="5823"/>
                  <a:pt x="3120" y="5704"/>
                  <a:pt x="3132" y="5549"/>
                </a:cubicBezTo>
                <a:cubicBezTo>
                  <a:pt x="3263" y="5656"/>
                  <a:pt x="3370" y="5621"/>
                  <a:pt x="3429" y="5478"/>
                </a:cubicBezTo>
                <a:cubicBezTo>
                  <a:pt x="3251" y="5502"/>
                  <a:pt x="3227" y="5335"/>
                  <a:pt x="3322" y="5228"/>
                </a:cubicBezTo>
                <a:cubicBezTo>
                  <a:pt x="3477" y="5097"/>
                  <a:pt x="3810" y="5061"/>
                  <a:pt x="3894" y="4656"/>
                </a:cubicBezTo>
                <a:cubicBezTo>
                  <a:pt x="3929" y="4597"/>
                  <a:pt x="3965" y="4537"/>
                  <a:pt x="4001" y="4478"/>
                </a:cubicBezTo>
                <a:cubicBezTo>
                  <a:pt x="3977" y="4549"/>
                  <a:pt x="3965" y="4621"/>
                  <a:pt x="3953" y="4680"/>
                </a:cubicBezTo>
                <a:cubicBezTo>
                  <a:pt x="3715" y="5025"/>
                  <a:pt x="3941" y="5275"/>
                  <a:pt x="3953" y="5490"/>
                </a:cubicBezTo>
                <a:cubicBezTo>
                  <a:pt x="3953" y="5633"/>
                  <a:pt x="3822" y="5728"/>
                  <a:pt x="3703" y="5597"/>
                </a:cubicBezTo>
                <a:cubicBezTo>
                  <a:pt x="3644" y="5728"/>
                  <a:pt x="3691" y="5835"/>
                  <a:pt x="3858" y="5859"/>
                </a:cubicBezTo>
                <a:cubicBezTo>
                  <a:pt x="3763" y="5966"/>
                  <a:pt x="3477" y="5859"/>
                  <a:pt x="3346" y="6133"/>
                </a:cubicBezTo>
                <a:cubicBezTo>
                  <a:pt x="3286" y="6240"/>
                  <a:pt x="3286" y="6406"/>
                  <a:pt x="3358" y="6657"/>
                </a:cubicBezTo>
                <a:lnTo>
                  <a:pt x="3358" y="6657"/>
                </a:lnTo>
                <a:cubicBezTo>
                  <a:pt x="3358" y="6109"/>
                  <a:pt x="4239" y="6406"/>
                  <a:pt x="4025" y="5514"/>
                </a:cubicBezTo>
                <a:lnTo>
                  <a:pt x="4025" y="5514"/>
                </a:lnTo>
                <a:cubicBezTo>
                  <a:pt x="4132" y="5811"/>
                  <a:pt x="4156" y="6133"/>
                  <a:pt x="4096" y="6430"/>
                </a:cubicBezTo>
                <a:cubicBezTo>
                  <a:pt x="4072" y="6406"/>
                  <a:pt x="4048" y="6383"/>
                  <a:pt x="4013" y="6371"/>
                </a:cubicBezTo>
                <a:lnTo>
                  <a:pt x="4001" y="6371"/>
                </a:lnTo>
                <a:cubicBezTo>
                  <a:pt x="3989" y="6371"/>
                  <a:pt x="3977" y="6371"/>
                  <a:pt x="3953" y="6371"/>
                </a:cubicBezTo>
                <a:cubicBezTo>
                  <a:pt x="3822" y="6371"/>
                  <a:pt x="3775" y="6561"/>
                  <a:pt x="3894" y="6633"/>
                </a:cubicBezTo>
                <a:cubicBezTo>
                  <a:pt x="3870" y="6514"/>
                  <a:pt x="3965" y="6502"/>
                  <a:pt x="4013" y="6549"/>
                </a:cubicBezTo>
                <a:cubicBezTo>
                  <a:pt x="4048" y="6597"/>
                  <a:pt x="4013" y="6716"/>
                  <a:pt x="3977" y="6752"/>
                </a:cubicBezTo>
                <a:cubicBezTo>
                  <a:pt x="3941" y="6776"/>
                  <a:pt x="3894" y="6799"/>
                  <a:pt x="3846" y="6799"/>
                </a:cubicBezTo>
                <a:cubicBezTo>
                  <a:pt x="3727" y="6811"/>
                  <a:pt x="3525" y="6728"/>
                  <a:pt x="3632" y="6490"/>
                </a:cubicBezTo>
                <a:cubicBezTo>
                  <a:pt x="3370" y="6561"/>
                  <a:pt x="3417" y="6918"/>
                  <a:pt x="3608" y="7038"/>
                </a:cubicBezTo>
                <a:cubicBezTo>
                  <a:pt x="3465" y="7133"/>
                  <a:pt x="3525" y="7240"/>
                  <a:pt x="3298" y="7252"/>
                </a:cubicBezTo>
                <a:cubicBezTo>
                  <a:pt x="3715" y="7454"/>
                  <a:pt x="3798" y="7204"/>
                  <a:pt x="3965" y="7145"/>
                </a:cubicBezTo>
                <a:lnTo>
                  <a:pt x="3965" y="7145"/>
                </a:lnTo>
                <a:cubicBezTo>
                  <a:pt x="3632" y="7323"/>
                  <a:pt x="3739" y="7585"/>
                  <a:pt x="3548" y="7811"/>
                </a:cubicBezTo>
                <a:cubicBezTo>
                  <a:pt x="3953" y="7776"/>
                  <a:pt x="3941" y="7478"/>
                  <a:pt x="4037" y="7276"/>
                </a:cubicBezTo>
                <a:lnTo>
                  <a:pt x="4037" y="7276"/>
                </a:lnTo>
                <a:cubicBezTo>
                  <a:pt x="3810" y="7811"/>
                  <a:pt x="4108" y="7942"/>
                  <a:pt x="4144" y="8276"/>
                </a:cubicBezTo>
                <a:cubicBezTo>
                  <a:pt x="4167" y="7942"/>
                  <a:pt x="4477" y="7811"/>
                  <a:pt x="4251" y="7276"/>
                </a:cubicBezTo>
                <a:lnTo>
                  <a:pt x="4251" y="7276"/>
                </a:lnTo>
                <a:cubicBezTo>
                  <a:pt x="4346" y="7478"/>
                  <a:pt x="4334" y="7776"/>
                  <a:pt x="4739" y="7811"/>
                </a:cubicBezTo>
                <a:cubicBezTo>
                  <a:pt x="4537" y="7585"/>
                  <a:pt x="4656" y="7323"/>
                  <a:pt x="4322" y="7145"/>
                </a:cubicBezTo>
                <a:lnTo>
                  <a:pt x="4322" y="7145"/>
                </a:lnTo>
                <a:cubicBezTo>
                  <a:pt x="4489" y="7204"/>
                  <a:pt x="4572" y="7454"/>
                  <a:pt x="4989" y="7252"/>
                </a:cubicBezTo>
                <a:cubicBezTo>
                  <a:pt x="4763" y="7240"/>
                  <a:pt x="4822" y="7133"/>
                  <a:pt x="4679" y="7038"/>
                </a:cubicBezTo>
                <a:cubicBezTo>
                  <a:pt x="4870" y="6918"/>
                  <a:pt x="4918" y="6561"/>
                  <a:pt x="4656" y="6490"/>
                </a:cubicBezTo>
                <a:cubicBezTo>
                  <a:pt x="4763" y="6728"/>
                  <a:pt x="4560" y="6811"/>
                  <a:pt x="4441" y="6799"/>
                </a:cubicBezTo>
                <a:cubicBezTo>
                  <a:pt x="4394" y="6799"/>
                  <a:pt x="4346" y="6776"/>
                  <a:pt x="4310" y="6752"/>
                </a:cubicBezTo>
                <a:cubicBezTo>
                  <a:pt x="4275" y="6716"/>
                  <a:pt x="4239" y="6597"/>
                  <a:pt x="4275" y="6549"/>
                </a:cubicBezTo>
                <a:cubicBezTo>
                  <a:pt x="4310" y="6502"/>
                  <a:pt x="4418" y="6514"/>
                  <a:pt x="4382" y="6633"/>
                </a:cubicBezTo>
                <a:cubicBezTo>
                  <a:pt x="4406" y="6621"/>
                  <a:pt x="4418" y="6609"/>
                  <a:pt x="4429" y="6597"/>
                </a:cubicBezTo>
                <a:cubicBezTo>
                  <a:pt x="4477" y="6549"/>
                  <a:pt x="4477" y="6466"/>
                  <a:pt x="4429" y="6418"/>
                </a:cubicBezTo>
                <a:cubicBezTo>
                  <a:pt x="4406" y="6395"/>
                  <a:pt x="4370" y="6383"/>
                  <a:pt x="4334" y="6371"/>
                </a:cubicBezTo>
                <a:cubicBezTo>
                  <a:pt x="4310" y="6371"/>
                  <a:pt x="4298" y="6371"/>
                  <a:pt x="4287" y="6371"/>
                </a:cubicBezTo>
                <a:lnTo>
                  <a:pt x="4275" y="6371"/>
                </a:lnTo>
                <a:cubicBezTo>
                  <a:pt x="4239" y="6383"/>
                  <a:pt x="4215" y="6406"/>
                  <a:pt x="4191" y="6430"/>
                </a:cubicBezTo>
                <a:cubicBezTo>
                  <a:pt x="4132" y="6133"/>
                  <a:pt x="4156" y="5811"/>
                  <a:pt x="4263" y="5514"/>
                </a:cubicBezTo>
                <a:cubicBezTo>
                  <a:pt x="4048" y="6406"/>
                  <a:pt x="4929" y="6109"/>
                  <a:pt x="4929" y="6657"/>
                </a:cubicBezTo>
                <a:lnTo>
                  <a:pt x="4929" y="6597"/>
                </a:lnTo>
                <a:lnTo>
                  <a:pt x="4929" y="6657"/>
                </a:lnTo>
                <a:cubicBezTo>
                  <a:pt x="5001" y="6406"/>
                  <a:pt x="5001" y="6252"/>
                  <a:pt x="4941" y="6133"/>
                </a:cubicBezTo>
                <a:cubicBezTo>
                  <a:pt x="4810" y="5859"/>
                  <a:pt x="4525" y="5966"/>
                  <a:pt x="4429" y="5859"/>
                </a:cubicBezTo>
                <a:cubicBezTo>
                  <a:pt x="4596" y="5835"/>
                  <a:pt x="4644" y="5728"/>
                  <a:pt x="4572" y="5597"/>
                </a:cubicBezTo>
                <a:cubicBezTo>
                  <a:pt x="4465" y="5740"/>
                  <a:pt x="4322" y="5633"/>
                  <a:pt x="4322" y="5490"/>
                </a:cubicBezTo>
                <a:cubicBezTo>
                  <a:pt x="4334" y="5287"/>
                  <a:pt x="4560" y="5025"/>
                  <a:pt x="4322" y="4692"/>
                </a:cubicBezTo>
                <a:cubicBezTo>
                  <a:pt x="4322" y="4621"/>
                  <a:pt x="4298" y="4549"/>
                  <a:pt x="4287" y="4490"/>
                </a:cubicBezTo>
                <a:cubicBezTo>
                  <a:pt x="4310" y="4549"/>
                  <a:pt x="4346" y="4609"/>
                  <a:pt x="4394" y="4656"/>
                </a:cubicBezTo>
                <a:cubicBezTo>
                  <a:pt x="4465" y="5061"/>
                  <a:pt x="4810" y="5097"/>
                  <a:pt x="4965" y="5240"/>
                </a:cubicBezTo>
                <a:cubicBezTo>
                  <a:pt x="5060" y="5323"/>
                  <a:pt x="5037" y="5502"/>
                  <a:pt x="4858" y="5490"/>
                </a:cubicBezTo>
                <a:cubicBezTo>
                  <a:pt x="4906" y="5621"/>
                  <a:pt x="5001" y="5668"/>
                  <a:pt x="5156" y="5561"/>
                </a:cubicBezTo>
                <a:cubicBezTo>
                  <a:pt x="5168" y="5704"/>
                  <a:pt x="4882" y="5835"/>
                  <a:pt x="4989" y="6121"/>
                </a:cubicBezTo>
                <a:cubicBezTo>
                  <a:pt x="5025" y="6240"/>
                  <a:pt x="5132" y="6347"/>
                  <a:pt x="5358" y="6478"/>
                </a:cubicBezTo>
                <a:lnTo>
                  <a:pt x="5358" y="6478"/>
                </a:lnTo>
                <a:cubicBezTo>
                  <a:pt x="4989" y="6097"/>
                  <a:pt x="5811" y="5680"/>
                  <a:pt x="5037" y="5204"/>
                </a:cubicBezTo>
                <a:lnTo>
                  <a:pt x="5037" y="5204"/>
                </a:lnTo>
                <a:cubicBezTo>
                  <a:pt x="5322" y="5335"/>
                  <a:pt x="5561" y="5537"/>
                  <a:pt x="5739" y="5799"/>
                </a:cubicBezTo>
                <a:cubicBezTo>
                  <a:pt x="5691" y="5787"/>
                  <a:pt x="5656" y="5799"/>
                  <a:pt x="5632" y="5823"/>
                </a:cubicBezTo>
                <a:lnTo>
                  <a:pt x="5632" y="5823"/>
                </a:lnTo>
                <a:cubicBezTo>
                  <a:pt x="5620" y="5823"/>
                  <a:pt x="5608" y="5835"/>
                  <a:pt x="5596" y="5847"/>
                </a:cubicBezTo>
                <a:cubicBezTo>
                  <a:pt x="5549" y="5895"/>
                  <a:pt x="5549" y="5978"/>
                  <a:pt x="5596" y="6037"/>
                </a:cubicBezTo>
                <a:cubicBezTo>
                  <a:pt x="5620" y="6061"/>
                  <a:pt x="5668" y="6073"/>
                  <a:pt x="5703" y="6073"/>
                </a:cubicBezTo>
                <a:lnTo>
                  <a:pt x="5727" y="6073"/>
                </a:lnTo>
                <a:cubicBezTo>
                  <a:pt x="5632" y="6014"/>
                  <a:pt x="5691" y="5930"/>
                  <a:pt x="5751" y="5942"/>
                </a:cubicBezTo>
                <a:cubicBezTo>
                  <a:pt x="5822" y="5942"/>
                  <a:pt x="5870" y="6049"/>
                  <a:pt x="5870" y="6109"/>
                </a:cubicBezTo>
                <a:cubicBezTo>
                  <a:pt x="5858" y="6156"/>
                  <a:pt x="5846" y="6192"/>
                  <a:pt x="5811" y="6228"/>
                </a:cubicBezTo>
                <a:cubicBezTo>
                  <a:pt x="5715" y="6383"/>
                  <a:pt x="5477" y="6347"/>
                  <a:pt x="5441" y="6168"/>
                </a:cubicBezTo>
                <a:cubicBezTo>
                  <a:pt x="5310" y="6395"/>
                  <a:pt x="5584" y="6609"/>
                  <a:pt x="5822" y="6573"/>
                </a:cubicBezTo>
                <a:cubicBezTo>
                  <a:pt x="5787" y="6740"/>
                  <a:pt x="5894" y="6776"/>
                  <a:pt x="5751" y="6942"/>
                </a:cubicBezTo>
                <a:cubicBezTo>
                  <a:pt x="6180" y="6787"/>
                  <a:pt x="6072" y="6549"/>
                  <a:pt x="6144" y="6395"/>
                </a:cubicBezTo>
                <a:lnTo>
                  <a:pt x="6144" y="6395"/>
                </a:lnTo>
                <a:cubicBezTo>
                  <a:pt x="6025" y="6752"/>
                  <a:pt x="6287" y="6859"/>
                  <a:pt x="6311" y="7157"/>
                </a:cubicBezTo>
                <a:cubicBezTo>
                  <a:pt x="6573" y="6847"/>
                  <a:pt x="6358" y="6645"/>
                  <a:pt x="6275" y="6430"/>
                </a:cubicBezTo>
                <a:lnTo>
                  <a:pt x="6275" y="6430"/>
                </a:lnTo>
                <a:cubicBezTo>
                  <a:pt x="6501" y="6966"/>
                  <a:pt x="6799" y="6847"/>
                  <a:pt x="7061" y="7061"/>
                </a:cubicBezTo>
                <a:cubicBezTo>
                  <a:pt x="6846" y="6799"/>
                  <a:pt x="6965" y="6502"/>
                  <a:pt x="6430" y="6276"/>
                </a:cubicBezTo>
                <a:lnTo>
                  <a:pt x="6430" y="6276"/>
                </a:lnTo>
                <a:cubicBezTo>
                  <a:pt x="6644" y="6359"/>
                  <a:pt x="6846" y="6573"/>
                  <a:pt x="7156" y="6311"/>
                </a:cubicBezTo>
                <a:cubicBezTo>
                  <a:pt x="6858" y="6287"/>
                  <a:pt x="6751" y="6025"/>
                  <a:pt x="6394" y="6133"/>
                </a:cubicBezTo>
                <a:lnTo>
                  <a:pt x="6394" y="6133"/>
                </a:lnTo>
                <a:cubicBezTo>
                  <a:pt x="6549" y="6061"/>
                  <a:pt x="6787" y="6180"/>
                  <a:pt x="6942" y="5740"/>
                </a:cubicBezTo>
                <a:cubicBezTo>
                  <a:pt x="6775" y="5895"/>
                  <a:pt x="6739" y="5775"/>
                  <a:pt x="6573" y="5811"/>
                </a:cubicBezTo>
                <a:cubicBezTo>
                  <a:pt x="6608" y="5585"/>
                  <a:pt x="6394" y="5299"/>
                  <a:pt x="6168" y="5430"/>
                </a:cubicBezTo>
                <a:cubicBezTo>
                  <a:pt x="6406" y="5537"/>
                  <a:pt x="6323" y="5728"/>
                  <a:pt x="6227" y="5811"/>
                </a:cubicBezTo>
                <a:cubicBezTo>
                  <a:pt x="6192" y="5847"/>
                  <a:pt x="6156" y="5859"/>
                  <a:pt x="6108" y="5859"/>
                </a:cubicBezTo>
                <a:cubicBezTo>
                  <a:pt x="6049" y="5859"/>
                  <a:pt x="5942" y="5811"/>
                  <a:pt x="5942" y="5752"/>
                </a:cubicBezTo>
                <a:cubicBezTo>
                  <a:pt x="5930" y="5680"/>
                  <a:pt x="6013" y="5621"/>
                  <a:pt x="6072" y="5728"/>
                </a:cubicBezTo>
                <a:cubicBezTo>
                  <a:pt x="6072" y="5716"/>
                  <a:pt x="6072" y="5704"/>
                  <a:pt x="6072" y="5692"/>
                </a:cubicBezTo>
                <a:cubicBezTo>
                  <a:pt x="6072" y="5656"/>
                  <a:pt x="6061" y="5621"/>
                  <a:pt x="6037" y="5597"/>
                </a:cubicBezTo>
                <a:cubicBezTo>
                  <a:pt x="5977" y="5549"/>
                  <a:pt x="5894" y="5549"/>
                  <a:pt x="5846" y="5597"/>
                </a:cubicBezTo>
                <a:cubicBezTo>
                  <a:pt x="5834" y="5597"/>
                  <a:pt x="5822" y="5609"/>
                  <a:pt x="5811" y="5621"/>
                </a:cubicBezTo>
                <a:lnTo>
                  <a:pt x="5811" y="5633"/>
                </a:lnTo>
                <a:cubicBezTo>
                  <a:pt x="5799" y="5668"/>
                  <a:pt x="5787" y="5704"/>
                  <a:pt x="5799" y="5740"/>
                </a:cubicBezTo>
                <a:cubicBezTo>
                  <a:pt x="5537" y="5561"/>
                  <a:pt x="5334" y="5323"/>
                  <a:pt x="5203" y="5037"/>
                </a:cubicBezTo>
                <a:cubicBezTo>
                  <a:pt x="5680" y="5811"/>
                  <a:pt x="6096" y="4990"/>
                  <a:pt x="6477" y="5371"/>
                </a:cubicBezTo>
                <a:cubicBezTo>
                  <a:pt x="6465" y="5359"/>
                  <a:pt x="6453" y="5347"/>
                  <a:pt x="6442" y="5335"/>
                </a:cubicBezTo>
                <a:cubicBezTo>
                  <a:pt x="6453" y="5347"/>
                  <a:pt x="6465" y="5359"/>
                  <a:pt x="6477" y="5371"/>
                </a:cubicBezTo>
                <a:cubicBezTo>
                  <a:pt x="6358" y="5144"/>
                  <a:pt x="6239" y="5037"/>
                  <a:pt x="6120" y="4990"/>
                </a:cubicBezTo>
                <a:cubicBezTo>
                  <a:pt x="5822" y="4894"/>
                  <a:pt x="5703" y="5168"/>
                  <a:pt x="5561" y="5156"/>
                </a:cubicBezTo>
                <a:cubicBezTo>
                  <a:pt x="5668" y="5025"/>
                  <a:pt x="5620" y="4918"/>
                  <a:pt x="5489" y="4859"/>
                </a:cubicBezTo>
                <a:cubicBezTo>
                  <a:pt x="5501" y="5037"/>
                  <a:pt x="5334" y="5061"/>
                  <a:pt x="5239" y="4966"/>
                </a:cubicBezTo>
                <a:cubicBezTo>
                  <a:pt x="5096" y="4823"/>
                  <a:pt x="5072" y="4478"/>
                  <a:pt x="4656" y="4406"/>
                </a:cubicBezTo>
                <a:cubicBezTo>
                  <a:pt x="4608" y="4359"/>
                  <a:pt x="4548" y="4323"/>
                  <a:pt x="4489" y="4287"/>
                </a:cubicBezTo>
                <a:cubicBezTo>
                  <a:pt x="4548" y="4311"/>
                  <a:pt x="4620" y="4323"/>
                  <a:pt x="4691" y="4335"/>
                </a:cubicBezTo>
                <a:cubicBezTo>
                  <a:pt x="5025" y="4573"/>
                  <a:pt x="5287" y="4347"/>
                  <a:pt x="5501" y="4335"/>
                </a:cubicBezTo>
                <a:cubicBezTo>
                  <a:pt x="5632" y="4335"/>
                  <a:pt x="5739" y="4466"/>
                  <a:pt x="5596" y="4585"/>
                </a:cubicBezTo>
                <a:cubicBezTo>
                  <a:pt x="5739" y="4644"/>
                  <a:pt x="5834" y="4597"/>
                  <a:pt x="5858" y="4430"/>
                </a:cubicBezTo>
                <a:cubicBezTo>
                  <a:pt x="5965" y="4525"/>
                  <a:pt x="5858" y="4811"/>
                  <a:pt x="6144" y="4942"/>
                </a:cubicBezTo>
                <a:cubicBezTo>
                  <a:pt x="6251" y="5002"/>
                  <a:pt x="6406" y="5002"/>
                  <a:pt x="6656" y="4930"/>
                </a:cubicBezTo>
                <a:lnTo>
                  <a:pt x="6656" y="4930"/>
                </a:lnTo>
                <a:cubicBezTo>
                  <a:pt x="6120" y="4918"/>
                  <a:pt x="6406" y="4049"/>
                  <a:pt x="5525" y="4263"/>
                </a:cubicBezTo>
                <a:lnTo>
                  <a:pt x="5525" y="4263"/>
                </a:lnTo>
                <a:cubicBezTo>
                  <a:pt x="5822" y="4156"/>
                  <a:pt x="6132" y="4132"/>
                  <a:pt x="6442" y="4192"/>
                </a:cubicBezTo>
                <a:cubicBezTo>
                  <a:pt x="6406" y="4216"/>
                  <a:pt x="6394" y="4240"/>
                  <a:pt x="6382" y="4275"/>
                </a:cubicBezTo>
                <a:lnTo>
                  <a:pt x="6382" y="4287"/>
                </a:lnTo>
                <a:cubicBezTo>
                  <a:pt x="6382" y="4299"/>
                  <a:pt x="6382" y="4311"/>
                  <a:pt x="6382" y="4335"/>
                </a:cubicBezTo>
                <a:cubicBezTo>
                  <a:pt x="6382" y="4466"/>
                  <a:pt x="6573" y="4513"/>
                  <a:pt x="6632" y="4394"/>
                </a:cubicBezTo>
                <a:cubicBezTo>
                  <a:pt x="6525" y="4418"/>
                  <a:pt x="6513" y="4323"/>
                  <a:pt x="6561" y="4275"/>
                </a:cubicBezTo>
                <a:cubicBezTo>
                  <a:pt x="6608" y="4240"/>
                  <a:pt x="6715" y="4275"/>
                  <a:pt x="6751" y="4311"/>
                </a:cubicBezTo>
                <a:cubicBezTo>
                  <a:pt x="6787" y="4347"/>
                  <a:pt x="6811" y="4394"/>
                  <a:pt x="6811" y="4442"/>
                </a:cubicBezTo>
                <a:cubicBezTo>
                  <a:pt x="6811" y="4561"/>
                  <a:pt x="6739" y="4763"/>
                  <a:pt x="6501" y="4656"/>
                </a:cubicBezTo>
                <a:cubicBezTo>
                  <a:pt x="6573" y="4918"/>
                  <a:pt x="6918" y="4871"/>
                  <a:pt x="7049" y="4680"/>
                </a:cubicBezTo>
                <a:cubicBezTo>
                  <a:pt x="7144" y="4823"/>
                  <a:pt x="7251" y="4763"/>
                  <a:pt x="7263" y="4990"/>
                </a:cubicBezTo>
                <a:cubicBezTo>
                  <a:pt x="7466" y="4573"/>
                  <a:pt x="7215" y="4490"/>
                  <a:pt x="7156" y="4323"/>
                </a:cubicBezTo>
                <a:lnTo>
                  <a:pt x="7156" y="4323"/>
                </a:lnTo>
                <a:cubicBezTo>
                  <a:pt x="7323" y="4656"/>
                  <a:pt x="7596" y="4549"/>
                  <a:pt x="7811" y="4740"/>
                </a:cubicBezTo>
                <a:cubicBezTo>
                  <a:pt x="7775" y="4335"/>
                  <a:pt x="7489" y="4347"/>
                  <a:pt x="7275" y="4251"/>
                </a:cubicBezTo>
                <a:lnTo>
                  <a:pt x="7275" y="4251"/>
                </a:lnTo>
                <a:cubicBezTo>
                  <a:pt x="7811" y="4478"/>
                  <a:pt x="7942" y="4180"/>
                  <a:pt x="8287" y="4144"/>
                </a:cubicBezTo>
                <a:cubicBezTo>
                  <a:pt x="7942" y="4120"/>
                  <a:pt x="7811" y="3811"/>
                  <a:pt x="7275" y="4037"/>
                </a:cubicBezTo>
                <a:lnTo>
                  <a:pt x="7275" y="4037"/>
                </a:lnTo>
                <a:cubicBezTo>
                  <a:pt x="7489" y="3942"/>
                  <a:pt x="7775" y="3954"/>
                  <a:pt x="7811" y="3549"/>
                </a:cubicBezTo>
                <a:cubicBezTo>
                  <a:pt x="7596" y="3751"/>
                  <a:pt x="7323" y="3632"/>
                  <a:pt x="7156" y="3966"/>
                </a:cubicBezTo>
                <a:lnTo>
                  <a:pt x="7156" y="3966"/>
                </a:lnTo>
                <a:cubicBezTo>
                  <a:pt x="7215" y="3799"/>
                  <a:pt x="7466" y="3716"/>
                  <a:pt x="7263" y="3299"/>
                </a:cubicBezTo>
                <a:cubicBezTo>
                  <a:pt x="7251" y="3525"/>
                  <a:pt x="7144" y="3466"/>
                  <a:pt x="7049" y="3620"/>
                </a:cubicBezTo>
                <a:cubicBezTo>
                  <a:pt x="6918" y="3418"/>
                  <a:pt x="6573" y="3370"/>
                  <a:pt x="6501" y="3632"/>
                </a:cubicBezTo>
                <a:cubicBezTo>
                  <a:pt x="6739" y="3525"/>
                  <a:pt x="6811" y="3728"/>
                  <a:pt x="6811" y="3847"/>
                </a:cubicBezTo>
                <a:cubicBezTo>
                  <a:pt x="6811" y="3894"/>
                  <a:pt x="6787" y="3942"/>
                  <a:pt x="6751" y="3978"/>
                </a:cubicBezTo>
                <a:cubicBezTo>
                  <a:pt x="6715" y="4013"/>
                  <a:pt x="6608" y="4061"/>
                  <a:pt x="6561" y="4013"/>
                </a:cubicBezTo>
                <a:cubicBezTo>
                  <a:pt x="6513" y="3978"/>
                  <a:pt x="6525" y="3870"/>
                  <a:pt x="6632" y="3906"/>
                </a:cubicBezTo>
                <a:cubicBezTo>
                  <a:pt x="6620" y="3882"/>
                  <a:pt x="6608" y="3870"/>
                  <a:pt x="6596" y="3859"/>
                </a:cubicBezTo>
                <a:cubicBezTo>
                  <a:pt x="6549" y="3811"/>
                  <a:pt x="6477" y="3811"/>
                  <a:pt x="6430" y="3859"/>
                </a:cubicBezTo>
                <a:cubicBezTo>
                  <a:pt x="6406" y="3882"/>
                  <a:pt x="6382" y="3918"/>
                  <a:pt x="6382" y="3954"/>
                </a:cubicBezTo>
                <a:cubicBezTo>
                  <a:pt x="6382" y="3978"/>
                  <a:pt x="6382" y="3990"/>
                  <a:pt x="6382" y="4001"/>
                </a:cubicBezTo>
                <a:lnTo>
                  <a:pt x="6382" y="4013"/>
                </a:lnTo>
                <a:cubicBezTo>
                  <a:pt x="6394" y="4049"/>
                  <a:pt x="6406" y="4073"/>
                  <a:pt x="6442" y="4097"/>
                </a:cubicBezTo>
                <a:cubicBezTo>
                  <a:pt x="6132" y="4156"/>
                  <a:pt x="5822" y="4132"/>
                  <a:pt x="5525" y="4025"/>
                </a:cubicBezTo>
                <a:cubicBezTo>
                  <a:pt x="6418" y="4240"/>
                  <a:pt x="6120" y="3358"/>
                  <a:pt x="6668" y="3358"/>
                </a:cubicBezTo>
                <a:lnTo>
                  <a:pt x="6608" y="3358"/>
                </a:lnTo>
                <a:cubicBezTo>
                  <a:pt x="6620" y="3358"/>
                  <a:pt x="6644" y="3358"/>
                  <a:pt x="6668" y="3358"/>
                </a:cubicBezTo>
                <a:cubicBezTo>
                  <a:pt x="6418" y="3287"/>
                  <a:pt x="6251" y="3287"/>
                  <a:pt x="6144" y="3347"/>
                </a:cubicBezTo>
                <a:cubicBezTo>
                  <a:pt x="5870" y="3478"/>
                  <a:pt x="5977" y="3763"/>
                  <a:pt x="5870" y="3859"/>
                </a:cubicBezTo>
                <a:cubicBezTo>
                  <a:pt x="5846" y="3692"/>
                  <a:pt x="5739" y="3644"/>
                  <a:pt x="5608" y="3704"/>
                </a:cubicBezTo>
                <a:cubicBezTo>
                  <a:pt x="5739" y="3823"/>
                  <a:pt x="5632" y="3954"/>
                  <a:pt x="5501" y="3954"/>
                </a:cubicBezTo>
                <a:cubicBezTo>
                  <a:pt x="5299" y="3954"/>
                  <a:pt x="5037" y="3728"/>
                  <a:pt x="4691" y="3966"/>
                </a:cubicBezTo>
                <a:cubicBezTo>
                  <a:pt x="4620" y="3966"/>
                  <a:pt x="4560" y="3990"/>
                  <a:pt x="4489" y="4001"/>
                </a:cubicBezTo>
                <a:cubicBezTo>
                  <a:pt x="4548" y="3978"/>
                  <a:pt x="4608" y="3942"/>
                  <a:pt x="4668" y="3894"/>
                </a:cubicBezTo>
                <a:cubicBezTo>
                  <a:pt x="5072" y="3823"/>
                  <a:pt x="5108" y="3478"/>
                  <a:pt x="5239" y="3335"/>
                </a:cubicBezTo>
                <a:cubicBezTo>
                  <a:pt x="5334" y="3228"/>
                  <a:pt x="5513" y="3251"/>
                  <a:pt x="5489" y="3430"/>
                </a:cubicBezTo>
                <a:cubicBezTo>
                  <a:pt x="5632" y="3382"/>
                  <a:pt x="5668" y="3287"/>
                  <a:pt x="5561" y="3132"/>
                </a:cubicBezTo>
                <a:cubicBezTo>
                  <a:pt x="5715" y="3120"/>
                  <a:pt x="5834" y="3406"/>
                  <a:pt x="6132" y="3299"/>
                </a:cubicBezTo>
                <a:cubicBezTo>
                  <a:pt x="6251" y="3263"/>
                  <a:pt x="6358" y="3156"/>
                  <a:pt x="6489" y="2930"/>
                </a:cubicBezTo>
                <a:lnTo>
                  <a:pt x="6489" y="2930"/>
                </a:lnTo>
                <a:cubicBezTo>
                  <a:pt x="6096" y="3299"/>
                  <a:pt x="5691" y="2477"/>
                  <a:pt x="5215" y="3251"/>
                </a:cubicBezTo>
                <a:lnTo>
                  <a:pt x="5215" y="3251"/>
                </a:lnTo>
                <a:cubicBezTo>
                  <a:pt x="5346" y="2966"/>
                  <a:pt x="5549" y="2727"/>
                  <a:pt x="5811" y="2549"/>
                </a:cubicBezTo>
                <a:cubicBezTo>
                  <a:pt x="5799" y="2585"/>
                  <a:pt x="5799" y="2632"/>
                  <a:pt x="5822" y="2656"/>
                </a:cubicBezTo>
                <a:lnTo>
                  <a:pt x="5822" y="2668"/>
                </a:lnTo>
                <a:cubicBezTo>
                  <a:pt x="5834" y="2680"/>
                  <a:pt x="5846" y="2692"/>
                  <a:pt x="5858" y="2704"/>
                </a:cubicBezTo>
                <a:cubicBezTo>
                  <a:pt x="5953" y="2787"/>
                  <a:pt x="6108" y="2692"/>
                  <a:pt x="6072" y="2561"/>
                </a:cubicBezTo>
                <a:cubicBezTo>
                  <a:pt x="6025" y="2656"/>
                  <a:pt x="5930" y="2596"/>
                  <a:pt x="5942" y="2537"/>
                </a:cubicBezTo>
                <a:cubicBezTo>
                  <a:pt x="5953" y="2466"/>
                  <a:pt x="6049" y="2418"/>
                  <a:pt x="6108" y="2418"/>
                </a:cubicBezTo>
                <a:cubicBezTo>
                  <a:pt x="6156" y="2430"/>
                  <a:pt x="6203" y="2442"/>
                  <a:pt x="6227" y="2477"/>
                </a:cubicBezTo>
                <a:cubicBezTo>
                  <a:pt x="6323" y="2561"/>
                  <a:pt x="6418" y="2751"/>
                  <a:pt x="6168" y="2847"/>
                </a:cubicBezTo>
                <a:cubicBezTo>
                  <a:pt x="6406" y="2977"/>
                  <a:pt x="6620" y="2704"/>
                  <a:pt x="6573" y="2466"/>
                </a:cubicBezTo>
                <a:cubicBezTo>
                  <a:pt x="6739" y="2501"/>
                  <a:pt x="6775" y="2394"/>
                  <a:pt x="6942" y="2537"/>
                </a:cubicBezTo>
                <a:cubicBezTo>
                  <a:pt x="6787" y="2108"/>
                  <a:pt x="6561" y="2227"/>
                  <a:pt x="6394" y="2156"/>
                </a:cubicBezTo>
                <a:lnTo>
                  <a:pt x="6394" y="2156"/>
                </a:lnTo>
                <a:cubicBezTo>
                  <a:pt x="6751" y="2263"/>
                  <a:pt x="6858" y="1989"/>
                  <a:pt x="7156" y="1977"/>
                </a:cubicBezTo>
                <a:cubicBezTo>
                  <a:pt x="6846" y="1715"/>
                  <a:pt x="6644" y="1930"/>
                  <a:pt x="6430" y="2001"/>
                </a:cubicBezTo>
                <a:lnTo>
                  <a:pt x="6430" y="2001"/>
                </a:lnTo>
                <a:cubicBezTo>
                  <a:pt x="6977" y="1787"/>
                  <a:pt x="6846" y="1477"/>
                  <a:pt x="7073" y="1215"/>
                </a:cubicBezTo>
                <a:cubicBezTo>
                  <a:pt x="6811" y="1442"/>
                  <a:pt x="6501" y="1311"/>
                  <a:pt x="6287" y="1858"/>
                </a:cubicBezTo>
                <a:lnTo>
                  <a:pt x="6287" y="1858"/>
                </a:lnTo>
                <a:cubicBezTo>
                  <a:pt x="6358" y="1644"/>
                  <a:pt x="6584" y="1442"/>
                  <a:pt x="6311" y="1132"/>
                </a:cubicBezTo>
                <a:cubicBezTo>
                  <a:pt x="6299" y="1430"/>
                  <a:pt x="6025" y="1537"/>
                  <a:pt x="6144" y="1894"/>
                </a:cubicBezTo>
                <a:lnTo>
                  <a:pt x="6144" y="1894"/>
                </a:lnTo>
                <a:cubicBezTo>
                  <a:pt x="6072" y="1739"/>
                  <a:pt x="6180" y="1501"/>
                  <a:pt x="5751" y="1346"/>
                </a:cubicBezTo>
                <a:cubicBezTo>
                  <a:pt x="5894" y="1513"/>
                  <a:pt x="5787" y="1549"/>
                  <a:pt x="5822" y="1715"/>
                </a:cubicBezTo>
                <a:cubicBezTo>
                  <a:pt x="5596" y="1668"/>
                  <a:pt x="5310" y="1882"/>
                  <a:pt x="5441" y="2120"/>
                </a:cubicBezTo>
                <a:cubicBezTo>
                  <a:pt x="5489" y="1942"/>
                  <a:pt x="5715" y="1906"/>
                  <a:pt x="5811" y="2061"/>
                </a:cubicBezTo>
                <a:cubicBezTo>
                  <a:pt x="5846" y="2085"/>
                  <a:pt x="5870" y="2132"/>
                  <a:pt x="5870" y="2180"/>
                </a:cubicBezTo>
                <a:cubicBezTo>
                  <a:pt x="5870" y="2239"/>
                  <a:pt x="5822" y="2335"/>
                  <a:pt x="5763" y="2346"/>
                </a:cubicBezTo>
                <a:cubicBezTo>
                  <a:pt x="5691" y="2358"/>
                  <a:pt x="5632" y="2275"/>
                  <a:pt x="5727" y="2215"/>
                </a:cubicBezTo>
                <a:cubicBezTo>
                  <a:pt x="5596" y="2180"/>
                  <a:pt x="5501" y="2335"/>
                  <a:pt x="5596" y="2430"/>
                </a:cubicBezTo>
                <a:cubicBezTo>
                  <a:pt x="5608" y="2442"/>
                  <a:pt x="5608" y="2454"/>
                  <a:pt x="5632" y="2466"/>
                </a:cubicBezTo>
                <a:lnTo>
                  <a:pt x="5632" y="2466"/>
                </a:lnTo>
                <a:cubicBezTo>
                  <a:pt x="5656" y="2477"/>
                  <a:pt x="5691" y="2489"/>
                  <a:pt x="5727" y="2477"/>
                </a:cubicBezTo>
                <a:cubicBezTo>
                  <a:pt x="5561" y="2739"/>
                  <a:pt x="5310" y="2942"/>
                  <a:pt x="5037" y="3073"/>
                </a:cubicBezTo>
                <a:cubicBezTo>
                  <a:pt x="5811" y="2596"/>
                  <a:pt x="4989" y="2180"/>
                  <a:pt x="5370" y="1799"/>
                </a:cubicBezTo>
                <a:lnTo>
                  <a:pt x="5322" y="1834"/>
                </a:lnTo>
                <a:cubicBezTo>
                  <a:pt x="5334" y="1823"/>
                  <a:pt x="5346" y="1811"/>
                  <a:pt x="5370" y="1799"/>
                </a:cubicBezTo>
                <a:cubicBezTo>
                  <a:pt x="5144" y="1930"/>
                  <a:pt x="5025" y="2037"/>
                  <a:pt x="4989" y="2156"/>
                </a:cubicBezTo>
                <a:cubicBezTo>
                  <a:pt x="4894" y="2454"/>
                  <a:pt x="5168" y="2573"/>
                  <a:pt x="5156" y="2716"/>
                </a:cubicBezTo>
                <a:cubicBezTo>
                  <a:pt x="5013" y="2608"/>
                  <a:pt x="4918" y="2656"/>
                  <a:pt x="4858" y="2787"/>
                </a:cubicBezTo>
                <a:cubicBezTo>
                  <a:pt x="5037" y="2775"/>
                  <a:pt x="5060" y="2954"/>
                  <a:pt x="4965" y="3037"/>
                </a:cubicBezTo>
                <a:cubicBezTo>
                  <a:pt x="4810" y="3180"/>
                  <a:pt x="4465" y="3216"/>
                  <a:pt x="4394" y="3620"/>
                </a:cubicBezTo>
                <a:cubicBezTo>
                  <a:pt x="4358" y="3668"/>
                  <a:pt x="4310" y="3728"/>
                  <a:pt x="4287" y="3787"/>
                </a:cubicBezTo>
                <a:cubicBezTo>
                  <a:pt x="4310" y="3728"/>
                  <a:pt x="4322" y="3656"/>
                  <a:pt x="4334" y="3597"/>
                </a:cubicBezTo>
                <a:cubicBezTo>
                  <a:pt x="4560" y="3251"/>
                  <a:pt x="4346" y="3001"/>
                  <a:pt x="4334" y="2787"/>
                </a:cubicBezTo>
                <a:cubicBezTo>
                  <a:pt x="4334" y="2644"/>
                  <a:pt x="4465" y="2537"/>
                  <a:pt x="4584" y="2680"/>
                </a:cubicBezTo>
                <a:cubicBezTo>
                  <a:pt x="4644" y="2549"/>
                  <a:pt x="4596" y="2442"/>
                  <a:pt x="4429" y="2418"/>
                </a:cubicBezTo>
                <a:cubicBezTo>
                  <a:pt x="4525" y="2311"/>
                  <a:pt x="4810" y="2418"/>
                  <a:pt x="4953" y="2144"/>
                </a:cubicBezTo>
                <a:cubicBezTo>
                  <a:pt x="5001" y="2025"/>
                  <a:pt x="5001" y="1870"/>
                  <a:pt x="4929" y="1620"/>
                </a:cubicBezTo>
                <a:lnTo>
                  <a:pt x="4929" y="1620"/>
                </a:lnTo>
                <a:cubicBezTo>
                  <a:pt x="4929" y="2156"/>
                  <a:pt x="4060" y="1870"/>
                  <a:pt x="4263" y="2751"/>
                </a:cubicBezTo>
                <a:lnTo>
                  <a:pt x="4263" y="2751"/>
                </a:lnTo>
                <a:cubicBezTo>
                  <a:pt x="4156" y="2466"/>
                  <a:pt x="4132" y="2144"/>
                  <a:pt x="4191" y="1834"/>
                </a:cubicBezTo>
                <a:cubicBezTo>
                  <a:pt x="4215" y="1870"/>
                  <a:pt x="4239" y="1894"/>
                  <a:pt x="4287" y="1906"/>
                </a:cubicBezTo>
                <a:lnTo>
                  <a:pt x="4287" y="1906"/>
                </a:lnTo>
                <a:cubicBezTo>
                  <a:pt x="4310" y="1906"/>
                  <a:pt x="4322" y="1906"/>
                  <a:pt x="4334" y="1906"/>
                </a:cubicBezTo>
                <a:cubicBezTo>
                  <a:pt x="4477" y="1894"/>
                  <a:pt x="4513" y="1715"/>
                  <a:pt x="4394" y="1644"/>
                </a:cubicBezTo>
                <a:cubicBezTo>
                  <a:pt x="4429" y="1763"/>
                  <a:pt x="4322" y="1775"/>
                  <a:pt x="4275" y="1727"/>
                </a:cubicBezTo>
                <a:cubicBezTo>
                  <a:pt x="4239" y="1668"/>
                  <a:pt x="4275" y="1561"/>
                  <a:pt x="4322" y="1525"/>
                </a:cubicBezTo>
                <a:cubicBezTo>
                  <a:pt x="4358" y="1489"/>
                  <a:pt x="4394" y="1477"/>
                  <a:pt x="4441" y="1477"/>
                </a:cubicBezTo>
                <a:cubicBezTo>
                  <a:pt x="4572" y="1465"/>
                  <a:pt x="4763" y="1549"/>
                  <a:pt x="4668" y="1787"/>
                </a:cubicBezTo>
                <a:cubicBezTo>
                  <a:pt x="4918" y="1715"/>
                  <a:pt x="4870" y="1358"/>
                  <a:pt x="4679" y="1239"/>
                </a:cubicBezTo>
                <a:cubicBezTo>
                  <a:pt x="4834" y="1144"/>
                  <a:pt x="4775" y="1037"/>
                  <a:pt x="4989" y="1025"/>
                </a:cubicBezTo>
                <a:cubicBezTo>
                  <a:pt x="4584" y="822"/>
                  <a:pt x="4489" y="1073"/>
                  <a:pt x="4322" y="1132"/>
                </a:cubicBezTo>
                <a:lnTo>
                  <a:pt x="4322" y="1132"/>
                </a:lnTo>
                <a:cubicBezTo>
                  <a:pt x="4668" y="953"/>
                  <a:pt x="4548" y="692"/>
                  <a:pt x="4751" y="465"/>
                </a:cubicBezTo>
                <a:cubicBezTo>
                  <a:pt x="4334" y="501"/>
                  <a:pt x="4346" y="799"/>
                  <a:pt x="4251" y="1001"/>
                </a:cubicBezTo>
                <a:lnTo>
                  <a:pt x="4251" y="1001"/>
                </a:lnTo>
                <a:cubicBezTo>
                  <a:pt x="4489" y="465"/>
                  <a:pt x="4179" y="334"/>
                  <a:pt x="4144" y="1"/>
                </a:cubicBezTo>
                <a:cubicBezTo>
                  <a:pt x="4120" y="334"/>
                  <a:pt x="3810" y="465"/>
                  <a:pt x="4048" y="1001"/>
                </a:cubicBezTo>
                <a:lnTo>
                  <a:pt x="4048" y="1001"/>
                </a:lnTo>
                <a:cubicBezTo>
                  <a:pt x="3941" y="799"/>
                  <a:pt x="3953" y="501"/>
                  <a:pt x="3548" y="465"/>
                </a:cubicBezTo>
                <a:cubicBezTo>
                  <a:pt x="3751" y="692"/>
                  <a:pt x="3632" y="953"/>
                  <a:pt x="3965" y="1132"/>
                </a:cubicBezTo>
                <a:lnTo>
                  <a:pt x="3965" y="1132"/>
                </a:lnTo>
                <a:cubicBezTo>
                  <a:pt x="3810" y="1073"/>
                  <a:pt x="3715" y="822"/>
                  <a:pt x="3310" y="1025"/>
                </a:cubicBezTo>
                <a:cubicBezTo>
                  <a:pt x="3525" y="1037"/>
                  <a:pt x="3477" y="1132"/>
                  <a:pt x="3620" y="1239"/>
                </a:cubicBezTo>
                <a:cubicBezTo>
                  <a:pt x="3417" y="1358"/>
                  <a:pt x="3382" y="1715"/>
                  <a:pt x="3632" y="1787"/>
                </a:cubicBezTo>
                <a:cubicBezTo>
                  <a:pt x="3536" y="1549"/>
                  <a:pt x="3727" y="1465"/>
                  <a:pt x="3858" y="1477"/>
                </a:cubicBezTo>
                <a:cubicBezTo>
                  <a:pt x="3894" y="1477"/>
                  <a:pt x="3941" y="1489"/>
                  <a:pt x="3977" y="1525"/>
                </a:cubicBezTo>
                <a:cubicBezTo>
                  <a:pt x="4013" y="1561"/>
                  <a:pt x="4060" y="1680"/>
                  <a:pt x="4013" y="1727"/>
                </a:cubicBezTo>
                <a:cubicBezTo>
                  <a:pt x="3977" y="1775"/>
                  <a:pt x="3870" y="1763"/>
                  <a:pt x="3906" y="1644"/>
                </a:cubicBezTo>
                <a:cubicBezTo>
                  <a:pt x="3775" y="1715"/>
                  <a:pt x="3822" y="1894"/>
                  <a:pt x="3965" y="1906"/>
                </a:cubicBezTo>
                <a:cubicBezTo>
                  <a:pt x="3977" y="1906"/>
                  <a:pt x="3989" y="1906"/>
                  <a:pt x="4001" y="1906"/>
                </a:cubicBezTo>
                <a:lnTo>
                  <a:pt x="4013" y="1906"/>
                </a:lnTo>
                <a:cubicBezTo>
                  <a:pt x="4048" y="1894"/>
                  <a:pt x="4084" y="1870"/>
                  <a:pt x="4108" y="1834"/>
                </a:cubicBezTo>
                <a:cubicBezTo>
                  <a:pt x="4167" y="2144"/>
                  <a:pt x="4144" y="2466"/>
                  <a:pt x="4037" y="2751"/>
                </a:cubicBezTo>
                <a:cubicBezTo>
                  <a:pt x="4239" y="1870"/>
                  <a:pt x="3370" y="2156"/>
                  <a:pt x="3358" y="1620"/>
                </a:cubicBezTo>
                <a:lnTo>
                  <a:pt x="3358" y="1680"/>
                </a:lnTo>
                <a:lnTo>
                  <a:pt x="3358" y="1620"/>
                </a:lnTo>
                <a:cubicBezTo>
                  <a:pt x="3298" y="1870"/>
                  <a:pt x="3298" y="2025"/>
                  <a:pt x="3346" y="2144"/>
                </a:cubicBezTo>
                <a:cubicBezTo>
                  <a:pt x="3489" y="2418"/>
                  <a:pt x="3775" y="2311"/>
                  <a:pt x="3870" y="2418"/>
                </a:cubicBezTo>
                <a:cubicBezTo>
                  <a:pt x="3691" y="2442"/>
                  <a:pt x="3656" y="2537"/>
                  <a:pt x="3715" y="2680"/>
                </a:cubicBezTo>
                <a:cubicBezTo>
                  <a:pt x="3822" y="2537"/>
                  <a:pt x="3965" y="2644"/>
                  <a:pt x="3965" y="2787"/>
                </a:cubicBezTo>
                <a:cubicBezTo>
                  <a:pt x="3953" y="2989"/>
                  <a:pt x="3727" y="3251"/>
                  <a:pt x="3965" y="3585"/>
                </a:cubicBezTo>
                <a:cubicBezTo>
                  <a:pt x="3965" y="3656"/>
                  <a:pt x="3989" y="3728"/>
                  <a:pt x="4001" y="3787"/>
                </a:cubicBezTo>
                <a:cubicBezTo>
                  <a:pt x="3977" y="3728"/>
                  <a:pt x="3941" y="3668"/>
                  <a:pt x="3894" y="3620"/>
                </a:cubicBezTo>
                <a:cubicBezTo>
                  <a:pt x="3822" y="3216"/>
                  <a:pt x="3477" y="3180"/>
                  <a:pt x="3334" y="3037"/>
                </a:cubicBezTo>
                <a:cubicBezTo>
                  <a:pt x="3227" y="2954"/>
                  <a:pt x="3251" y="2775"/>
                  <a:pt x="3429" y="2787"/>
                </a:cubicBezTo>
                <a:cubicBezTo>
                  <a:pt x="3382" y="2656"/>
                  <a:pt x="3286" y="2608"/>
                  <a:pt x="3132" y="2716"/>
                </a:cubicBezTo>
                <a:cubicBezTo>
                  <a:pt x="3120" y="2573"/>
                  <a:pt x="3405" y="2442"/>
                  <a:pt x="3298" y="2156"/>
                </a:cubicBezTo>
                <a:cubicBezTo>
                  <a:pt x="3227" y="1989"/>
                  <a:pt x="3084" y="1870"/>
                  <a:pt x="2929" y="1799"/>
                </a:cubicBezTo>
                <a:cubicBezTo>
                  <a:pt x="3298" y="2180"/>
                  <a:pt x="2477" y="2596"/>
                  <a:pt x="3251" y="3073"/>
                </a:cubicBezTo>
                <a:cubicBezTo>
                  <a:pt x="2977" y="2942"/>
                  <a:pt x="2727" y="2739"/>
                  <a:pt x="2560" y="2477"/>
                </a:cubicBezTo>
                <a:cubicBezTo>
                  <a:pt x="2596" y="2489"/>
                  <a:pt x="2632" y="2477"/>
                  <a:pt x="2667" y="2466"/>
                </a:cubicBezTo>
                <a:lnTo>
                  <a:pt x="2667" y="2466"/>
                </a:lnTo>
                <a:cubicBezTo>
                  <a:pt x="2679" y="2454"/>
                  <a:pt x="2691" y="2442"/>
                  <a:pt x="2703" y="2430"/>
                </a:cubicBezTo>
                <a:cubicBezTo>
                  <a:pt x="2786" y="2346"/>
                  <a:pt x="2715" y="2192"/>
                  <a:pt x="2596" y="2204"/>
                </a:cubicBezTo>
                <a:lnTo>
                  <a:pt x="2572" y="2204"/>
                </a:lnTo>
                <a:cubicBezTo>
                  <a:pt x="2667" y="2263"/>
                  <a:pt x="2608" y="2346"/>
                  <a:pt x="2536" y="2346"/>
                </a:cubicBezTo>
                <a:cubicBezTo>
                  <a:pt x="2477" y="2335"/>
                  <a:pt x="2429" y="2227"/>
                  <a:pt x="2429" y="2180"/>
                </a:cubicBezTo>
                <a:cubicBezTo>
                  <a:pt x="2429" y="2132"/>
                  <a:pt x="2453" y="2085"/>
                  <a:pt x="2477" y="2049"/>
                </a:cubicBezTo>
                <a:cubicBezTo>
                  <a:pt x="2584" y="1894"/>
                  <a:pt x="2810" y="1930"/>
                  <a:pt x="2858" y="2108"/>
                </a:cubicBezTo>
                <a:cubicBezTo>
                  <a:pt x="2989" y="1882"/>
                  <a:pt x="2703" y="1668"/>
                  <a:pt x="2477" y="1715"/>
                </a:cubicBezTo>
                <a:cubicBezTo>
                  <a:pt x="2513" y="1537"/>
                  <a:pt x="2405" y="1513"/>
                  <a:pt x="2548" y="1346"/>
                </a:cubicBezTo>
                <a:cubicBezTo>
                  <a:pt x="2108" y="1489"/>
                  <a:pt x="2227" y="1727"/>
                  <a:pt x="2155" y="1894"/>
                </a:cubicBezTo>
                <a:lnTo>
                  <a:pt x="2155" y="1894"/>
                </a:lnTo>
                <a:cubicBezTo>
                  <a:pt x="2274" y="1525"/>
                  <a:pt x="2001" y="1418"/>
                  <a:pt x="1989" y="1120"/>
                </a:cubicBezTo>
                <a:cubicBezTo>
                  <a:pt x="1715" y="1442"/>
                  <a:pt x="1929" y="1632"/>
                  <a:pt x="2012" y="1858"/>
                </a:cubicBezTo>
                <a:lnTo>
                  <a:pt x="2012" y="1858"/>
                </a:lnTo>
                <a:cubicBezTo>
                  <a:pt x="1798" y="1311"/>
                  <a:pt x="1489" y="1430"/>
                  <a:pt x="1227" y="1215"/>
                </a:cubicBezTo>
                <a:cubicBezTo>
                  <a:pt x="1453" y="1477"/>
                  <a:pt x="1322" y="1787"/>
                  <a:pt x="1870" y="2001"/>
                </a:cubicBezTo>
                <a:lnTo>
                  <a:pt x="1870" y="2001"/>
                </a:lnTo>
                <a:cubicBezTo>
                  <a:pt x="1643" y="1918"/>
                  <a:pt x="1453" y="1704"/>
                  <a:pt x="1131" y="1977"/>
                </a:cubicBezTo>
                <a:cubicBezTo>
                  <a:pt x="1429" y="1989"/>
                  <a:pt x="1536" y="2263"/>
                  <a:pt x="1905" y="2144"/>
                </a:cubicBezTo>
                <a:lnTo>
                  <a:pt x="1905" y="2144"/>
                </a:lnTo>
                <a:cubicBezTo>
                  <a:pt x="1739" y="2215"/>
                  <a:pt x="1512" y="2108"/>
                  <a:pt x="1358" y="2537"/>
                </a:cubicBezTo>
                <a:cubicBezTo>
                  <a:pt x="1524" y="2382"/>
                  <a:pt x="1560" y="2501"/>
                  <a:pt x="1727" y="2466"/>
                </a:cubicBezTo>
                <a:cubicBezTo>
                  <a:pt x="1679" y="2692"/>
                  <a:pt x="1893" y="2977"/>
                  <a:pt x="2132" y="2847"/>
                </a:cubicBezTo>
                <a:cubicBezTo>
                  <a:pt x="1881" y="2751"/>
                  <a:pt x="1977" y="2549"/>
                  <a:pt x="2060" y="2466"/>
                </a:cubicBezTo>
                <a:cubicBezTo>
                  <a:pt x="2096" y="2442"/>
                  <a:pt x="2143" y="2418"/>
                  <a:pt x="2191" y="2418"/>
                </a:cubicBezTo>
                <a:cubicBezTo>
                  <a:pt x="2239" y="2418"/>
                  <a:pt x="2346" y="2466"/>
                  <a:pt x="2358" y="2525"/>
                </a:cubicBezTo>
                <a:cubicBezTo>
                  <a:pt x="2358" y="2596"/>
                  <a:pt x="2274" y="2656"/>
                  <a:pt x="2227" y="2561"/>
                </a:cubicBezTo>
                <a:cubicBezTo>
                  <a:pt x="2179" y="2692"/>
                  <a:pt x="2346" y="2787"/>
                  <a:pt x="2441" y="2692"/>
                </a:cubicBezTo>
                <a:lnTo>
                  <a:pt x="2477" y="2656"/>
                </a:lnTo>
                <a:lnTo>
                  <a:pt x="2477" y="2656"/>
                </a:lnTo>
                <a:cubicBezTo>
                  <a:pt x="2489" y="2620"/>
                  <a:pt x="2501" y="2585"/>
                  <a:pt x="2489" y="2549"/>
                </a:cubicBezTo>
                <a:cubicBezTo>
                  <a:pt x="2751" y="2727"/>
                  <a:pt x="2953" y="2966"/>
                  <a:pt x="3084" y="3239"/>
                </a:cubicBezTo>
                <a:cubicBezTo>
                  <a:pt x="2608" y="2466"/>
                  <a:pt x="2191" y="3287"/>
                  <a:pt x="1810" y="2918"/>
                </a:cubicBezTo>
                <a:cubicBezTo>
                  <a:pt x="1929" y="3144"/>
                  <a:pt x="2048" y="3251"/>
                  <a:pt x="2167" y="3287"/>
                </a:cubicBezTo>
                <a:cubicBezTo>
                  <a:pt x="2465" y="3394"/>
                  <a:pt x="2584" y="3120"/>
                  <a:pt x="2727" y="3120"/>
                </a:cubicBezTo>
                <a:cubicBezTo>
                  <a:pt x="2620" y="3263"/>
                  <a:pt x="2667" y="3370"/>
                  <a:pt x="2798" y="3418"/>
                </a:cubicBezTo>
                <a:cubicBezTo>
                  <a:pt x="2786" y="3239"/>
                  <a:pt x="2953" y="3216"/>
                  <a:pt x="3048" y="3323"/>
                </a:cubicBezTo>
                <a:cubicBezTo>
                  <a:pt x="3191" y="3466"/>
                  <a:pt x="3215" y="3811"/>
                  <a:pt x="3632" y="3882"/>
                </a:cubicBezTo>
                <a:cubicBezTo>
                  <a:pt x="3679" y="3930"/>
                  <a:pt x="3739" y="3966"/>
                  <a:pt x="3798" y="3990"/>
                </a:cubicBezTo>
                <a:cubicBezTo>
                  <a:pt x="3739" y="3978"/>
                  <a:pt x="3667" y="3954"/>
                  <a:pt x="3596" y="3954"/>
                </a:cubicBezTo>
                <a:cubicBezTo>
                  <a:pt x="3263" y="3716"/>
                  <a:pt x="3001" y="3930"/>
                  <a:pt x="2786" y="3942"/>
                </a:cubicBezTo>
                <a:cubicBezTo>
                  <a:pt x="2655" y="3942"/>
                  <a:pt x="2548" y="3811"/>
                  <a:pt x="2691" y="3692"/>
                </a:cubicBezTo>
                <a:cubicBezTo>
                  <a:pt x="2548" y="3632"/>
                  <a:pt x="2453" y="3680"/>
                  <a:pt x="2429" y="3847"/>
                </a:cubicBezTo>
                <a:cubicBezTo>
                  <a:pt x="2322" y="3751"/>
                  <a:pt x="2429" y="3466"/>
                  <a:pt x="2143" y="3335"/>
                </a:cubicBezTo>
                <a:cubicBezTo>
                  <a:pt x="2036" y="3275"/>
                  <a:pt x="1881" y="3275"/>
                  <a:pt x="1631" y="3347"/>
                </a:cubicBezTo>
                <a:lnTo>
                  <a:pt x="1631" y="3347"/>
                </a:lnTo>
                <a:cubicBezTo>
                  <a:pt x="2167" y="3347"/>
                  <a:pt x="1881" y="4228"/>
                  <a:pt x="2763" y="4013"/>
                </a:cubicBezTo>
                <a:cubicBezTo>
                  <a:pt x="2477" y="4120"/>
                  <a:pt x="2155" y="4144"/>
                  <a:pt x="1846" y="4085"/>
                </a:cubicBezTo>
                <a:cubicBezTo>
                  <a:pt x="1881" y="4061"/>
                  <a:pt x="1905" y="4037"/>
                  <a:pt x="1905" y="4001"/>
                </a:cubicBezTo>
                <a:lnTo>
                  <a:pt x="1905" y="3990"/>
                </a:lnTo>
                <a:cubicBezTo>
                  <a:pt x="1917" y="3978"/>
                  <a:pt x="1917" y="3966"/>
                  <a:pt x="1905" y="3954"/>
                </a:cubicBezTo>
                <a:cubicBezTo>
                  <a:pt x="1905" y="3811"/>
                  <a:pt x="1727" y="3763"/>
                  <a:pt x="1655" y="3882"/>
                </a:cubicBezTo>
                <a:cubicBezTo>
                  <a:pt x="1762" y="3859"/>
                  <a:pt x="1786" y="3966"/>
                  <a:pt x="1739" y="4001"/>
                </a:cubicBezTo>
                <a:cubicBezTo>
                  <a:pt x="1679" y="4037"/>
                  <a:pt x="1572" y="4001"/>
                  <a:pt x="1536" y="3966"/>
                </a:cubicBezTo>
                <a:cubicBezTo>
                  <a:pt x="1500" y="3930"/>
                  <a:pt x="1489" y="3882"/>
                  <a:pt x="1489" y="3835"/>
                </a:cubicBezTo>
                <a:cubicBezTo>
                  <a:pt x="1489" y="3716"/>
                  <a:pt x="1548" y="3513"/>
                  <a:pt x="1798" y="3620"/>
                </a:cubicBezTo>
                <a:cubicBezTo>
                  <a:pt x="1727" y="3358"/>
                  <a:pt x="1370" y="3406"/>
                  <a:pt x="1239" y="3597"/>
                </a:cubicBezTo>
                <a:cubicBezTo>
                  <a:pt x="1143" y="3454"/>
                  <a:pt x="1048" y="3513"/>
                  <a:pt x="1036" y="3287"/>
                </a:cubicBezTo>
                <a:cubicBezTo>
                  <a:pt x="834" y="3704"/>
                  <a:pt x="1072" y="3787"/>
                  <a:pt x="1143" y="3954"/>
                </a:cubicBezTo>
                <a:lnTo>
                  <a:pt x="1143" y="3954"/>
                </a:lnTo>
                <a:cubicBezTo>
                  <a:pt x="965" y="3620"/>
                  <a:pt x="691" y="3728"/>
                  <a:pt x="477" y="3537"/>
                </a:cubicBezTo>
                <a:cubicBezTo>
                  <a:pt x="512" y="3942"/>
                  <a:pt x="798" y="3930"/>
                  <a:pt x="1012" y="4025"/>
                </a:cubicBezTo>
                <a:lnTo>
                  <a:pt x="1012" y="4025"/>
                </a:lnTo>
                <a:cubicBezTo>
                  <a:pt x="477" y="3799"/>
                  <a:pt x="346" y="4097"/>
                  <a:pt x="0" y="4132"/>
                </a:cubicBezTo>
                <a:close/>
                <a:moveTo>
                  <a:pt x="5501" y="4013"/>
                </a:moveTo>
                <a:close/>
                <a:moveTo>
                  <a:pt x="4763" y="3942"/>
                </a:moveTo>
                <a:cubicBezTo>
                  <a:pt x="4870" y="3882"/>
                  <a:pt x="4989" y="3870"/>
                  <a:pt x="5096" y="3894"/>
                </a:cubicBezTo>
                <a:cubicBezTo>
                  <a:pt x="5275" y="3966"/>
                  <a:pt x="5453" y="4037"/>
                  <a:pt x="5644" y="4097"/>
                </a:cubicBezTo>
                <a:cubicBezTo>
                  <a:pt x="5715" y="4109"/>
                  <a:pt x="5787" y="4120"/>
                  <a:pt x="5870" y="4132"/>
                </a:cubicBezTo>
                <a:cubicBezTo>
                  <a:pt x="5799" y="4132"/>
                  <a:pt x="5715" y="4144"/>
                  <a:pt x="5644" y="4168"/>
                </a:cubicBezTo>
                <a:cubicBezTo>
                  <a:pt x="5453" y="4216"/>
                  <a:pt x="5275" y="4287"/>
                  <a:pt x="5096" y="4371"/>
                </a:cubicBezTo>
                <a:cubicBezTo>
                  <a:pt x="4989" y="4394"/>
                  <a:pt x="4870" y="4371"/>
                  <a:pt x="4763" y="4323"/>
                </a:cubicBezTo>
                <a:cubicBezTo>
                  <a:pt x="4941" y="4323"/>
                  <a:pt x="5096" y="4251"/>
                  <a:pt x="5215" y="4132"/>
                </a:cubicBezTo>
                <a:cubicBezTo>
                  <a:pt x="5096" y="4001"/>
                  <a:pt x="4941" y="3930"/>
                  <a:pt x="4763" y="3942"/>
                </a:cubicBezTo>
                <a:close/>
                <a:moveTo>
                  <a:pt x="5180" y="5013"/>
                </a:moveTo>
                <a:close/>
                <a:moveTo>
                  <a:pt x="4894" y="4894"/>
                </a:moveTo>
                <a:cubicBezTo>
                  <a:pt x="4906" y="4728"/>
                  <a:pt x="4834" y="4561"/>
                  <a:pt x="4715" y="4454"/>
                </a:cubicBezTo>
                <a:cubicBezTo>
                  <a:pt x="4822" y="4478"/>
                  <a:pt x="4918" y="4549"/>
                  <a:pt x="4977" y="4644"/>
                </a:cubicBezTo>
                <a:cubicBezTo>
                  <a:pt x="5049" y="4835"/>
                  <a:pt x="5132" y="5002"/>
                  <a:pt x="5227" y="5180"/>
                </a:cubicBezTo>
                <a:cubicBezTo>
                  <a:pt x="5263" y="5240"/>
                  <a:pt x="5310" y="5299"/>
                  <a:pt x="5358" y="5371"/>
                </a:cubicBezTo>
                <a:cubicBezTo>
                  <a:pt x="5299" y="5323"/>
                  <a:pt x="5239" y="5275"/>
                  <a:pt x="5168" y="5228"/>
                </a:cubicBezTo>
                <a:cubicBezTo>
                  <a:pt x="5001" y="5144"/>
                  <a:pt x="4822" y="5061"/>
                  <a:pt x="4644" y="4990"/>
                </a:cubicBezTo>
                <a:cubicBezTo>
                  <a:pt x="4548" y="4930"/>
                  <a:pt x="4477" y="4835"/>
                  <a:pt x="4441" y="4728"/>
                </a:cubicBezTo>
                <a:cubicBezTo>
                  <a:pt x="4560" y="4847"/>
                  <a:pt x="4727" y="4906"/>
                  <a:pt x="4894" y="4906"/>
                </a:cubicBezTo>
                <a:close/>
                <a:moveTo>
                  <a:pt x="5013" y="3073"/>
                </a:moveTo>
                <a:close/>
                <a:moveTo>
                  <a:pt x="4644" y="3275"/>
                </a:moveTo>
                <a:cubicBezTo>
                  <a:pt x="4822" y="3204"/>
                  <a:pt x="5001" y="3120"/>
                  <a:pt x="5168" y="3037"/>
                </a:cubicBezTo>
                <a:cubicBezTo>
                  <a:pt x="5239" y="2989"/>
                  <a:pt x="5299" y="2942"/>
                  <a:pt x="5358" y="2894"/>
                </a:cubicBezTo>
                <a:cubicBezTo>
                  <a:pt x="5310" y="2966"/>
                  <a:pt x="5263" y="3025"/>
                  <a:pt x="5227" y="3085"/>
                </a:cubicBezTo>
                <a:cubicBezTo>
                  <a:pt x="5132" y="3251"/>
                  <a:pt x="5049" y="3430"/>
                  <a:pt x="4977" y="3609"/>
                </a:cubicBezTo>
                <a:cubicBezTo>
                  <a:pt x="4918" y="3704"/>
                  <a:pt x="4822" y="3775"/>
                  <a:pt x="4715" y="3811"/>
                </a:cubicBezTo>
                <a:cubicBezTo>
                  <a:pt x="4834" y="3692"/>
                  <a:pt x="4906" y="3537"/>
                  <a:pt x="4894" y="3358"/>
                </a:cubicBezTo>
                <a:cubicBezTo>
                  <a:pt x="4727" y="3358"/>
                  <a:pt x="4572" y="3418"/>
                  <a:pt x="4453" y="3549"/>
                </a:cubicBezTo>
                <a:cubicBezTo>
                  <a:pt x="4477" y="3430"/>
                  <a:pt x="4548" y="3335"/>
                  <a:pt x="4644" y="3275"/>
                </a:cubicBezTo>
                <a:close/>
                <a:moveTo>
                  <a:pt x="4239" y="5502"/>
                </a:moveTo>
                <a:close/>
                <a:moveTo>
                  <a:pt x="4013" y="2763"/>
                </a:moveTo>
                <a:close/>
                <a:moveTo>
                  <a:pt x="3941" y="3489"/>
                </a:moveTo>
                <a:cubicBezTo>
                  <a:pt x="3882" y="3382"/>
                  <a:pt x="3858" y="3275"/>
                  <a:pt x="3894" y="3156"/>
                </a:cubicBezTo>
                <a:cubicBezTo>
                  <a:pt x="3929" y="3013"/>
                  <a:pt x="4037" y="2882"/>
                  <a:pt x="4096" y="2608"/>
                </a:cubicBezTo>
                <a:cubicBezTo>
                  <a:pt x="4108" y="2537"/>
                  <a:pt x="4120" y="2454"/>
                  <a:pt x="4132" y="2382"/>
                </a:cubicBezTo>
                <a:cubicBezTo>
                  <a:pt x="4132" y="2454"/>
                  <a:pt x="4144" y="2537"/>
                  <a:pt x="4167" y="2608"/>
                </a:cubicBezTo>
                <a:cubicBezTo>
                  <a:pt x="4215" y="2799"/>
                  <a:pt x="4287" y="2977"/>
                  <a:pt x="4370" y="3156"/>
                </a:cubicBezTo>
                <a:cubicBezTo>
                  <a:pt x="4394" y="3275"/>
                  <a:pt x="4370" y="3382"/>
                  <a:pt x="4322" y="3489"/>
                </a:cubicBezTo>
                <a:cubicBezTo>
                  <a:pt x="4477" y="3323"/>
                  <a:pt x="4358" y="3037"/>
                  <a:pt x="4132" y="3037"/>
                </a:cubicBezTo>
                <a:cubicBezTo>
                  <a:pt x="3894" y="3037"/>
                  <a:pt x="3775" y="3323"/>
                  <a:pt x="3941" y="3489"/>
                </a:cubicBezTo>
                <a:close/>
                <a:moveTo>
                  <a:pt x="4132" y="5216"/>
                </a:moveTo>
                <a:cubicBezTo>
                  <a:pt x="4251" y="5097"/>
                  <a:pt x="4322" y="4942"/>
                  <a:pt x="4322" y="4775"/>
                </a:cubicBezTo>
                <a:cubicBezTo>
                  <a:pt x="4370" y="4871"/>
                  <a:pt x="4394" y="4990"/>
                  <a:pt x="4370" y="5097"/>
                </a:cubicBezTo>
                <a:cubicBezTo>
                  <a:pt x="4334" y="5240"/>
                  <a:pt x="4215" y="5383"/>
                  <a:pt x="4167" y="5644"/>
                </a:cubicBezTo>
                <a:cubicBezTo>
                  <a:pt x="4144" y="5716"/>
                  <a:pt x="4132" y="5799"/>
                  <a:pt x="4132" y="5871"/>
                </a:cubicBezTo>
                <a:cubicBezTo>
                  <a:pt x="4120" y="5799"/>
                  <a:pt x="4108" y="5716"/>
                  <a:pt x="4096" y="5644"/>
                </a:cubicBezTo>
                <a:cubicBezTo>
                  <a:pt x="4037" y="5383"/>
                  <a:pt x="3917" y="5240"/>
                  <a:pt x="3894" y="5097"/>
                </a:cubicBezTo>
                <a:cubicBezTo>
                  <a:pt x="3858" y="4990"/>
                  <a:pt x="3882" y="4871"/>
                  <a:pt x="3941" y="4775"/>
                </a:cubicBezTo>
                <a:cubicBezTo>
                  <a:pt x="3929" y="4942"/>
                  <a:pt x="4001" y="5109"/>
                  <a:pt x="4132" y="5216"/>
                </a:cubicBezTo>
                <a:close/>
                <a:moveTo>
                  <a:pt x="3358" y="3358"/>
                </a:moveTo>
                <a:cubicBezTo>
                  <a:pt x="3346" y="3525"/>
                  <a:pt x="3417" y="3692"/>
                  <a:pt x="3536" y="3799"/>
                </a:cubicBezTo>
                <a:cubicBezTo>
                  <a:pt x="3429" y="3775"/>
                  <a:pt x="3334" y="3704"/>
                  <a:pt x="3275" y="3609"/>
                </a:cubicBezTo>
                <a:cubicBezTo>
                  <a:pt x="3203" y="3418"/>
                  <a:pt x="3120" y="3251"/>
                  <a:pt x="3024" y="3073"/>
                </a:cubicBezTo>
                <a:cubicBezTo>
                  <a:pt x="2989" y="3013"/>
                  <a:pt x="2953" y="2954"/>
                  <a:pt x="2894" y="2882"/>
                </a:cubicBezTo>
                <a:cubicBezTo>
                  <a:pt x="2965" y="2942"/>
                  <a:pt x="3024" y="2989"/>
                  <a:pt x="3084" y="3025"/>
                </a:cubicBezTo>
                <a:cubicBezTo>
                  <a:pt x="3310" y="3168"/>
                  <a:pt x="3489" y="3192"/>
                  <a:pt x="3608" y="3263"/>
                </a:cubicBezTo>
                <a:cubicBezTo>
                  <a:pt x="3703" y="3335"/>
                  <a:pt x="3775" y="3418"/>
                  <a:pt x="3810" y="3537"/>
                </a:cubicBezTo>
                <a:cubicBezTo>
                  <a:pt x="3691" y="3406"/>
                  <a:pt x="3525" y="3347"/>
                  <a:pt x="3358" y="3358"/>
                </a:cubicBezTo>
                <a:close/>
                <a:moveTo>
                  <a:pt x="3798" y="4716"/>
                </a:moveTo>
                <a:cubicBezTo>
                  <a:pt x="3775" y="4823"/>
                  <a:pt x="3703" y="4918"/>
                  <a:pt x="3608" y="4978"/>
                </a:cubicBezTo>
                <a:cubicBezTo>
                  <a:pt x="3429" y="5049"/>
                  <a:pt x="3251" y="5133"/>
                  <a:pt x="3072" y="5228"/>
                </a:cubicBezTo>
                <a:cubicBezTo>
                  <a:pt x="3013" y="5263"/>
                  <a:pt x="2953" y="5311"/>
                  <a:pt x="2894" y="5359"/>
                </a:cubicBezTo>
                <a:cubicBezTo>
                  <a:pt x="2941" y="5299"/>
                  <a:pt x="2989" y="5228"/>
                  <a:pt x="3024" y="5168"/>
                </a:cubicBezTo>
                <a:cubicBezTo>
                  <a:pt x="3120" y="5002"/>
                  <a:pt x="3191" y="4823"/>
                  <a:pt x="3275" y="4644"/>
                </a:cubicBezTo>
                <a:cubicBezTo>
                  <a:pt x="3334" y="4549"/>
                  <a:pt x="3429" y="4478"/>
                  <a:pt x="3536" y="4442"/>
                </a:cubicBezTo>
                <a:cubicBezTo>
                  <a:pt x="3405" y="4561"/>
                  <a:pt x="3346" y="4716"/>
                  <a:pt x="3346" y="4894"/>
                </a:cubicBezTo>
                <a:cubicBezTo>
                  <a:pt x="3525" y="4906"/>
                  <a:pt x="3691" y="4835"/>
                  <a:pt x="3810" y="4716"/>
                </a:cubicBezTo>
                <a:close/>
                <a:moveTo>
                  <a:pt x="2751" y="4013"/>
                </a:moveTo>
                <a:close/>
                <a:moveTo>
                  <a:pt x="2608" y="4085"/>
                </a:moveTo>
                <a:cubicBezTo>
                  <a:pt x="2786" y="4037"/>
                  <a:pt x="2977" y="3966"/>
                  <a:pt x="3155" y="3882"/>
                </a:cubicBezTo>
                <a:cubicBezTo>
                  <a:pt x="3263" y="3859"/>
                  <a:pt x="3382" y="3882"/>
                  <a:pt x="3477" y="3930"/>
                </a:cubicBezTo>
                <a:cubicBezTo>
                  <a:pt x="3310" y="3930"/>
                  <a:pt x="3144" y="4001"/>
                  <a:pt x="3036" y="4120"/>
                </a:cubicBezTo>
                <a:cubicBezTo>
                  <a:pt x="3144" y="4251"/>
                  <a:pt x="3310" y="4323"/>
                  <a:pt x="3477" y="4311"/>
                </a:cubicBezTo>
                <a:cubicBezTo>
                  <a:pt x="3382" y="4371"/>
                  <a:pt x="3263" y="4382"/>
                  <a:pt x="3155" y="4359"/>
                </a:cubicBezTo>
                <a:cubicBezTo>
                  <a:pt x="2965" y="4287"/>
                  <a:pt x="2786" y="4216"/>
                  <a:pt x="2608" y="4156"/>
                </a:cubicBezTo>
                <a:cubicBezTo>
                  <a:pt x="2536" y="4144"/>
                  <a:pt x="2453" y="4132"/>
                  <a:pt x="2370" y="4120"/>
                </a:cubicBezTo>
                <a:cubicBezTo>
                  <a:pt x="2453" y="4120"/>
                  <a:pt x="2536" y="4109"/>
                  <a:pt x="2608" y="4097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3" name="Google Shape;5683;p26"/>
          <p:cNvSpPr/>
          <p:nvPr/>
        </p:nvSpPr>
        <p:spPr>
          <a:xfrm rot="5400000">
            <a:off x="-395286" y="5237713"/>
            <a:ext cx="563294" cy="564042"/>
          </a:xfrm>
          <a:custGeom>
            <a:avLst/>
            <a:gdLst/>
            <a:ahLst/>
            <a:cxnLst/>
            <a:rect l="l" t="t" r="r" b="b"/>
            <a:pathLst>
              <a:path w="8288" h="8299" extrusionOk="0">
                <a:moveTo>
                  <a:pt x="1" y="4155"/>
                </a:moveTo>
                <a:cubicBezTo>
                  <a:pt x="334" y="4179"/>
                  <a:pt x="465" y="4489"/>
                  <a:pt x="1001" y="4251"/>
                </a:cubicBezTo>
                <a:lnTo>
                  <a:pt x="1001" y="4251"/>
                </a:lnTo>
                <a:cubicBezTo>
                  <a:pt x="798" y="4358"/>
                  <a:pt x="501" y="4346"/>
                  <a:pt x="465" y="4751"/>
                </a:cubicBezTo>
                <a:cubicBezTo>
                  <a:pt x="691" y="4548"/>
                  <a:pt x="953" y="4667"/>
                  <a:pt x="1132" y="4334"/>
                </a:cubicBezTo>
                <a:lnTo>
                  <a:pt x="1132" y="4334"/>
                </a:lnTo>
                <a:cubicBezTo>
                  <a:pt x="1072" y="4489"/>
                  <a:pt x="822" y="4584"/>
                  <a:pt x="1024" y="4989"/>
                </a:cubicBezTo>
                <a:cubicBezTo>
                  <a:pt x="1036" y="4775"/>
                  <a:pt x="1144" y="4822"/>
                  <a:pt x="1239" y="4679"/>
                </a:cubicBezTo>
                <a:cubicBezTo>
                  <a:pt x="1358" y="4882"/>
                  <a:pt x="1715" y="4917"/>
                  <a:pt x="1786" y="4667"/>
                </a:cubicBezTo>
                <a:cubicBezTo>
                  <a:pt x="1548" y="4763"/>
                  <a:pt x="1465" y="4572"/>
                  <a:pt x="1477" y="4441"/>
                </a:cubicBezTo>
                <a:cubicBezTo>
                  <a:pt x="1477" y="4394"/>
                  <a:pt x="1489" y="4358"/>
                  <a:pt x="1525" y="4322"/>
                </a:cubicBezTo>
                <a:cubicBezTo>
                  <a:pt x="1572" y="4286"/>
                  <a:pt x="1679" y="4239"/>
                  <a:pt x="1727" y="4286"/>
                </a:cubicBezTo>
                <a:cubicBezTo>
                  <a:pt x="1775" y="4322"/>
                  <a:pt x="1763" y="4429"/>
                  <a:pt x="1644" y="4394"/>
                </a:cubicBezTo>
                <a:cubicBezTo>
                  <a:pt x="1715" y="4513"/>
                  <a:pt x="1906" y="4477"/>
                  <a:pt x="1906" y="4334"/>
                </a:cubicBezTo>
                <a:cubicBezTo>
                  <a:pt x="1906" y="4322"/>
                  <a:pt x="1906" y="4310"/>
                  <a:pt x="1906" y="4286"/>
                </a:cubicBezTo>
                <a:cubicBezTo>
                  <a:pt x="1906" y="4286"/>
                  <a:pt x="1906" y="4286"/>
                  <a:pt x="1906" y="4286"/>
                </a:cubicBezTo>
                <a:cubicBezTo>
                  <a:pt x="1894" y="4251"/>
                  <a:pt x="1870" y="4215"/>
                  <a:pt x="1846" y="4191"/>
                </a:cubicBezTo>
                <a:cubicBezTo>
                  <a:pt x="2144" y="4132"/>
                  <a:pt x="2465" y="4155"/>
                  <a:pt x="2763" y="4263"/>
                </a:cubicBezTo>
                <a:lnTo>
                  <a:pt x="2763" y="4263"/>
                </a:lnTo>
                <a:cubicBezTo>
                  <a:pt x="1870" y="4060"/>
                  <a:pt x="2167" y="4929"/>
                  <a:pt x="1620" y="4929"/>
                </a:cubicBezTo>
                <a:lnTo>
                  <a:pt x="1620" y="4929"/>
                </a:lnTo>
                <a:cubicBezTo>
                  <a:pt x="1870" y="5001"/>
                  <a:pt x="2037" y="5001"/>
                  <a:pt x="2144" y="4953"/>
                </a:cubicBezTo>
                <a:cubicBezTo>
                  <a:pt x="2418" y="4810"/>
                  <a:pt x="2310" y="4524"/>
                  <a:pt x="2418" y="4429"/>
                </a:cubicBezTo>
                <a:cubicBezTo>
                  <a:pt x="2441" y="4608"/>
                  <a:pt x="2548" y="4644"/>
                  <a:pt x="2679" y="4584"/>
                </a:cubicBezTo>
                <a:cubicBezTo>
                  <a:pt x="2548" y="4477"/>
                  <a:pt x="2644" y="4334"/>
                  <a:pt x="2787" y="4334"/>
                </a:cubicBezTo>
                <a:cubicBezTo>
                  <a:pt x="2989" y="4346"/>
                  <a:pt x="3251" y="4560"/>
                  <a:pt x="3596" y="4334"/>
                </a:cubicBezTo>
                <a:cubicBezTo>
                  <a:pt x="3656" y="4334"/>
                  <a:pt x="3727" y="4310"/>
                  <a:pt x="3787" y="4298"/>
                </a:cubicBezTo>
                <a:cubicBezTo>
                  <a:pt x="3727" y="4322"/>
                  <a:pt x="3668" y="4358"/>
                  <a:pt x="3620" y="4405"/>
                </a:cubicBezTo>
                <a:cubicBezTo>
                  <a:pt x="3215" y="4477"/>
                  <a:pt x="3180" y="4822"/>
                  <a:pt x="3037" y="4965"/>
                </a:cubicBezTo>
                <a:cubicBezTo>
                  <a:pt x="2953" y="5072"/>
                  <a:pt x="2775" y="5048"/>
                  <a:pt x="2799" y="4870"/>
                </a:cubicBezTo>
                <a:cubicBezTo>
                  <a:pt x="2656" y="4917"/>
                  <a:pt x="2608" y="5013"/>
                  <a:pt x="2727" y="5167"/>
                </a:cubicBezTo>
                <a:cubicBezTo>
                  <a:pt x="2572" y="5179"/>
                  <a:pt x="2441" y="4894"/>
                  <a:pt x="2156" y="5001"/>
                </a:cubicBezTo>
                <a:cubicBezTo>
                  <a:pt x="2037" y="5036"/>
                  <a:pt x="1929" y="5144"/>
                  <a:pt x="1798" y="5370"/>
                </a:cubicBezTo>
                <a:cubicBezTo>
                  <a:pt x="1810" y="5358"/>
                  <a:pt x="1822" y="5346"/>
                  <a:pt x="1834" y="5334"/>
                </a:cubicBezTo>
                <a:cubicBezTo>
                  <a:pt x="1822" y="5346"/>
                  <a:pt x="1810" y="5358"/>
                  <a:pt x="1798" y="5370"/>
                </a:cubicBezTo>
                <a:cubicBezTo>
                  <a:pt x="2179" y="5001"/>
                  <a:pt x="2596" y="5822"/>
                  <a:pt x="3072" y="5048"/>
                </a:cubicBezTo>
                <a:lnTo>
                  <a:pt x="3072" y="5048"/>
                </a:lnTo>
                <a:cubicBezTo>
                  <a:pt x="2941" y="5322"/>
                  <a:pt x="2739" y="5572"/>
                  <a:pt x="2477" y="5739"/>
                </a:cubicBezTo>
                <a:cubicBezTo>
                  <a:pt x="2489" y="5703"/>
                  <a:pt x="2477" y="5667"/>
                  <a:pt x="2465" y="5644"/>
                </a:cubicBezTo>
                <a:lnTo>
                  <a:pt x="2465" y="5632"/>
                </a:lnTo>
                <a:cubicBezTo>
                  <a:pt x="2453" y="5620"/>
                  <a:pt x="2441" y="5608"/>
                  <a:pt x="2429" y="5596"/>
                </a:cubicBezTo>
                <a:cubicBezTo>
                  <a:pt x="2334" y="5501"/>
                  <a:pt x="2179" y="5608"/>
                  <a:pt x="2215" y="5739"/>
                </a:cubicBezTo>
                <a:cubicBezTo>
                  <a:pt x="2263" y="5632"/>
                  <a:pt x="2358" y="5691"/>
                  <a:pt x="2346" y="5763"/>
                </a:cubicBezTo>
                <a:cubicBezTo>
                  <a:pt x="2334" y="5822"/>
                  <a:pt x="2227" y="5870"/>
                  <a:pt x="2179" y="5870"/>
                </a:cubicBezTo>
                <a:cubicBezTo>
                  <a:pt x="2132" y="5870"/>
                  <a:pt x="2084" y="5858"/>
                  <a:pt x="2048" y="5822"/>
                </a:cubicBezTo>
                <a:cubicBezTo>
                  <a:pt x="1965" y="5739"/>
                  <a:pt x="1870" y="5548"/>
                  <a:pt x="2120" y="5453"/>
                </a:cubicBezTo>
                <a:cubicBezTo>
                  <a:pt x="1882" y="5322"/>
                  <a:pt x="1667" y="5596"/>
                  <a:pt x="1715" y="5822"/>
                </a:cubicBezTo>
                <a:cubicBezTo>
                  <a:pt x="1548" y="5787"/>
                  <a:pt x="1513" y="5906"/>
                  <a:pt x="1346" y="5751"/>
                </a:cubicBezTo>
                <a:cubicBezTo>
                  <a:pt x="1489" y="6191"/>
                  <a:pt x="1727" y="6072"/>
                  <a:pt x="1894" y="6144"/>
                </a:cubicBezTo>
                <a:lnTo>
                  <a:pt x="1894" y="6144"/>
                </a:lnTo>
                <a:cubicBezTo>
                  <a:pt x="1536" y="6037"/>
                  <a:pt x="1429" y="6310"/>
                  <a:pt x="1132" y="6322"/>
                </a:cubicBezTo>
                <a:cubicBezTo>
                  <a:pt x="1441" y="6584"/>
                  <a:pt x="1632" y="6370"/>
                  <a:pt x="1858" y="6287"/>
                </a:cubicBezTo>
                <a:lnTo>
                  <a:pt x="1858" y="6287"/>
                </a:lnTo>
                <a:cubicBezTo>
                  <a:pt x="1310" y="6513"/>
                  <a:pt x="1429" y="6810"/>
                  <a:pt x="1215" y="7072"/>
                </a:cubicBezTo>
                <a:cubicBezTo>
                  <a:pt x="1477" y="6858"/>
                  <a:pt x="1786" y="6977"/>
                  <a:pt x="2001" y="6441"/>
                </a:cubicBezTo>
                <a:lnTo>
                  <a:pt x="2001" y="6441"/>
                </a:lnTo>
                <a:cubicBezTo>
                  <a:pt x="1917" y="6656"/>
                  <a:pt x="1703" y="6858"/>
                  <a:pt x="1977" y="7168"/>
                </a:cubicBezTo>
                <a:cubicBezTo>
                  <a:pt x="1989" y="6870"/>
                  <a:pt x="2263" y="6763"/>
                  <a:pt x="2144" y="6406"/>
                </a:cubicBezTo>
                <a:lnTo>
                  <a:pt x="2144" y="6406"/>
                </a:lnTo>
                <a:cubicBezTo>
                  <a:pt x="2215" y="6560"/>
                  <a:pt x="2108" y="6799"/>
                  <a:pt x="2537" y="6953"/>
                </a:cubicBezTo>
                <a:cubicBezTo>
                  <a:pt x="2394" y="6787"/>
                  <a:pt x="2501" y="6751"/>
                  <a:pt x="2465" y="6584"/>
                </a:cubicBezTo>
                <a:cubicBezTo>
                  <a:pt x="2691" y="6632"/>
                  <a:pt x="2977" y="6406"/>
                  <a:pt x="2846" y="6179"/>
                </a:cubicBezTo>
                <a:cubicBezTo>
                  <a:pt x="2751" y="6418"/>
                  <a:pt x="2548" y="6334"/>
                  <a:pt x="2465" y="6239"/>
                </a:cubicBezTo>
                <a:cubicBezTo>
                  <a:pt x="2441" y="6203"/>
                  <a:pt x="2418" y="6168"/>
                  <a:pt x="2418" y="6120"/>
                </a:cubicBezTo>
                <a:cubicBezTo>
                  <a:pt x="2418" y="6060"/>
                  <a:pt x="2465" y="5953"/>
                  <a:pt x="2537" y="5953"/>
                </a:cubicBezTo>
                <a:cubicBezTo>
                  <a:pt x="2596" y="5941"/>
                  <a:pt x="2656" y="6025"/>
                  <a:pt x="2560" y="6084"/>
                </a:cubicBezTo>
                <a:cubicBezTo>
                  <a:pt x="2691" y="6120"/>
                  <a:pt x="2787" y="5965"/>
                  <a:pt x="2691" y="5858"/>
                </a:cubicBezTo>
                <a:cubicBezTo>
                  <a:pt x="2679" y="5846"/>
                  <a:pt x="2668" y="5846"/>
                  <a:pt x="2668" y="5834"/>
                </a:cubicBezTo>
                <a:lnTo>
                  <a:pt x="2668" y="5834"/>
                </a:lnTo>
                <a:cubicBezTo>
                  <a:pt x="2632" y="5810"/>
                  <a:pt x="2596" y="5810"/>
                  <a:pt x="2560" y="5810"/>
                </a:cubicBezTo>
                <a:cubicBezTo>
                  <a:pt x="2727" y="5560"/>
                  <a:pt x="2977" y="5358"/>
                  <a:pt x="3251" y="5215"/>
                </a:cubicBezTo>
                <a:cubicBezTo>
                  <a:pt x="2477" y="5703"/>
                  <a:pt x="3299" y="6108"/>
                  <a:pt x="2918" y="6501"/>
                </a:cubicBezTo>
                <a:lnTo>
                  <a:pt x="2965" y="6453"/>
                </a:lnTo>
                <a:cubicBezTo>
                  <a:pt x="2953" y="6477"/>
                  <a:pt x="2941" y="6489"/>
                  <a:pt x="2918" y="6501"/>
                </a:cubicBezTo>
                <a:cubicBezTo>
                  <a:pt x="3156" y="6370"/>
                  <a:pt x="3263" y="6263"/>
                  <a:pt x="3299" y="6144"/>
                </a:cubicBezTo>
                <a:cubicBezTo>
                  <a:pt x="3406" y="5846"/>
                  <a:pt x="3120" y="5727"/>
                  <a:pt x="3132" y="5572"/>
                </a:cubicBezTo>
                <a:cubicBezTo>
                  <a:pt x="3275" y="5679"/>
                  <a:pt x="3370" y="5644"/>
                  <a:pt x="3430" y="5501"/>
                </a:cubicBezTo>
                <a:cubicBezTo>
                  <a:pt x="3251" y="5525"/>
                  <a:pt x="3227" y="5358"/>
                  <a:pt x="3322" y="5251"/>
                </a:cubicBezTo>
                <a:cubicBezTo>
                  <a:pt x="3477" y="5120"/>
                  <a:pt x="3822" y="5084"/>
                  <a:pt x="3894" y="4679"/>
                </a:cubicBezTo>
                <a:cubicBezTo>
                  <a:pt x="3930" y="4620"/>
                  <a:pt x="3965" y="4572"/>
                  <a:pt x="4001" y="4501"/>
                </a:cubicBezTo>
                <a:cubicBezTo>
                  <a:pt x="3977" y="4572"/>
                  <a:pt x="3965" y="4644"/>
                  <a:pt x="3953" y="4703"/>
                </a:cubicBezTo>
                <a:cubicBezTo>
                  <a:pt x="3727" y="5048"/>
                  <a:pt x="3942" y="5298"/>
                  <a:pt x="3953" y="5513"/>
                </a:cubicBezTo>
                <a:cubicBezTo>
                  <a:pt x="3953" y="5656"/>
                  <a:pt x="3822" y="5751"/>
                  <a:pt x="3703" y="5620"/>
                </a:cubicBezTo>
                <a:cubicBezTo>
                  <a:pt x="3644" y="5751"/>
                  <a:pt x="3691" y="5858"/>
                  <a:pt x="3870" y="5882"/>
                </a:cubicBezTo>
                <a:cubicBezTo>
                  <a:pt x="3775" y="5989"/>
                  <a:pt x="3489" y="5882"/>
                  <a:pt x="3346" y="6156"/>
                </a:cubicBezTo>
                <a:cubicBezTo>
                  <a:pt x="3287" y="6322"/>
                  <a:pt x="3299" y="6513"/>
                  <a:pt x="3358" y="6680"/>
                </a:cubicBezTo>
                <a:lnTo>
                  <a:pt x="3358" y="6680"/>
                </a:lnTo>
                <a:cubicBezTo>
                  <a:pt x="3358" y="6132"/>
                  <a:pt x="4239" y="6429"/>
                  <a:pt x="4037" y="5537"/>
                </a:cubicBezTo>
                <a:lnTo>
                  <a:pt x="4037" y="5537"/>
                </a:lnTo>
                <a:cubicBezTo>
                  <a:pt x="4144" y="5834"/>
                  <a:pt x="4168" y="6156"/>
                  <a:pt x="4108" y="6453"/>
                </a:cubicBezTo>
                <a:cubicBezTo>
                  <a:pt x="4084" y="6429"/>
                  <a:pt x="4049" y="6406"/>
                  <a:pt x="4013" y="6394"/>
                </a:cubicBezTo>
                <a:lnTo>
                  <a:pt x="4001" y="6394"/>
                </a:lnTo>
                <a:cubicBezTo>
                  <a:pt x="3989" y="6394"/>
                  <a:pt x="3977" y="6394"/>
                  <a:pt x="3965" y="6394"/>
                </a:cubicBezTo>
                <a:cubicBezTo>
                  <a:pt x="3822" y="6394"/>
                  <a:pt x="3775" y="6584"/>
                  <a:pt x="3906" y="6656"/>
                </a:cubicBezTo>
                <a:cubicBezTo>
                  <a:pt x="3870" y="6537"/>
                  <a:pt x="3977" y="6525"/>
                  <a:pt x="4013" y="6572"/>
                </a:cubicBezTo>
                <a:cubicBezTo>
                  <a:pt x="4061" y="6620"/>
                  <a:pt x="4013" y="6739"/>
                  <a:pt x="3977" y="6775"/>
                </a:cubicBezTo>
                <a:cubicBezTo>
                  <a:pt x="3942" y="6799"/>
                  <a:pt x="3894" y="6822"/>
                  <a:pt x="3846" y="6822"/>
                </a:cubicBezTo>
                <a:cubicBezTo>
                  <a:pt x="3727" y="6834"/>
                  <a:pt x="3525" y="6751"/>
                  <a:pt x="3632" y="6513"/>
                </a:cubicBezTo>
                <a:cubicBezTo>
                  <a:pt x="3370" y="6584"/>
                  <a:pt x="3418" y="6941"/>
                  <a:pt x="3620" y="7061"/>
                </a:cubicBezTo>
                <a:cubicBezTo>
                  <a:pt x="3465" y="7156"/>
                  <a:pt x="3525" y="7263"/>
                  <a:pt x="3310" y="7275"/>
                </a:cubicBezTo>
                <a:cubicBezTo>
                  <a:pt x="3715" y="7477"/>
                  <a:pt x="3799" y="7227"/>
                  <a:pt x="3965" y="7168"/>
                </a:cubicBezTo>
                <a:lnTo>
                  <a:pt x="3965" y="7168"/>
                </a:lnTo>
                <a:cubicBezTo>
                  <a:pt x="3632" y="7346"/>
                  <a:pt x="3751" y="7608"/>
                  <a:pt x="3549" y="7834"/>
                </a:cubicBezTo>
                <a:cubicBezTo>
                  <a:pt x="3953" y="7799"/>
                  <a:pt x="3942" y="7501"/>
                  <a:pt x="4049" y="7299"/>
                </a:cubicBezTo>
                <a:lnTo>
                  <a:pt x="4049" y="7299"/>
                </a:lnTo>
                <a:cubicBezTo>
                  <a:pt x="3811" y="7834"/>
                  <a:pt x="4120" y="7965"/>
                  <a:pt x="4144" y="8299"/>
                </a:cubicBezTo>
                <a:cubicBezTo>
                  <a:pt x="4180" y="7965"/>
                  <a:pt x="4489" y="7834"/>
                  <a:pt x="4251" y="7299"/>
                </a:cubicBezTo>
                <a:lnTo>
                  <a:pt x="4251" y="7299"/>
                </a:lnTo>
                <a:cubicBezTo>
                  <a:pt x="4358" y="7501"/>
                  <a:pt x="4346" y="7799"/>
                  <a:pt x="4751" y="7834"/>
                </a:cubicBezTo>
                <a:cubicBezTo>
                  <a:pt x="4549" y="7608"/>
                  <a:pt x="4668" y="7346"/>
                  <a:pt x="4334" y="7168"/>
                </a:cubicBezTo>
                <a:lnTo>
                  <a:pt x="4334" y="7168"/>
                </a:lnTo>
                <a:cubicBezTo>
                  <a:pt x="4489" y="7227"/>
                  <a:pt x="4584" y="7477"/>
                  <a:pt x="4989" y="7275"/>
                </a:cubicBezTo>
                <a:cubicBezTo>
                  <a:pt x="4775" y="7263"/>
                  <a:pt x="4823" y="7156"/>
                  <a:pt x="4680" y="7061"/>
                </a:cubicBezTo>
                <a:cubicBezTo>
                  <a:pt x="4882" y="6941"/>
                  <a:pt x="4918" y="6584"/>
                  <a:pt x="4668" y="6513"/>
                </a:cubicBezTo>
                <a:cubicBezTo>
                  <a:pt x="4763" y="6751"/>
                  <a:pt x="4573" y="6834"/>
                  <a:pt x="4442" y="6822"/>
                </a:cubicBezTo>
                <a:cubicBezTo>
                  <a:pt x="4394" y="6822"/>
                  <a:pt x="4358" y="6799"/>
                  <a:pt x="4323" y="6775"/>
                </a:cubicBezTo>
                <a:cubicBezTo>
                  <a:pt x="4287" y="6739"/>
                  <a:pt x="4239" y="6620"/>
                  <a:pt x="4287" y="6572"/>
                </a:cubicBezTo>
                <a:cubicBezTo>
                  <a:pt x="4323" y="6525"/>
                  <a:pt x="4430" y="6537"/>
                  <a:pt x="4394" y="6656"/>
                </a:cubicBezTo>
                <a:cubicBezTo>
                  <a:pt x="4406" y="6644"/>
                  <a:pt x="4418" y="6632"/>
                  <a:pt x="4430" y="6620"/>
                </a:cubicBezTo>
                <a:cubicBezTo>
                  <a:pt x="4477" y="6572"/>
                  <a:pt x="4477" y="6489"/>
                  <a:pt x="4430" y="6441"/>
                </a:cubicBezTo>
                <a:cubicBezTo>
                  <a:pt x="4406" y="6418"/>
                  <a:pt x="4370" y="6406"/>
                  <a:pt x="4334" y="6394"/>
                </a:cubicBezTo>
                <a:cubicBezTo>
                  <a:pt x="4323" y="6394"/>
                  <a:pt x="4311" y="6394"/>
                  <a:pt x="4299" y="6394"/>
                </a:cubicBezTo>
                <a:lnTo>
                  <a:pt x="4287" y="6394"/>
                </a:lnTo>
                <a:cubicBezTo>
                  <a:pt x="4251" y="6406"/>
                  <a:pt x="4215" y="6429"/>
                  <a:pt x="4203" y="6453"/>
                </a:cubicBezTo>
                <a:cubicBezTo>
                  <a:pt x="4132" y="6156"/>
                  <a:pt x="4156" y="5834"/>
                  <a:pt x="4263" y="5537"/>
                </a:cubicBezTo>
                <a:cubicBezTo>
                  <a:pt x="4061" y="6429"/>
                  <a:pt x="4930" y="6132"/>
                  <a:pt x="4942" y="6680"/>
                </a:cubicBezTo>
                <a:lnTo>
                  <a:pt x="4942" y="6620"/>
                </a:lnTo>
                <a:lnTo>
                  <a:pt x="4942" y="6680"/>
                </a:lnTo>
                <a:cubicBezTo>
                  <a:pt x="5013" y="6429"/>
                  <a:pt x="5013" y="6275"/>
                  <a:pt x="4954" y="6156"/>
                </a:cubicBezTo>
                <a:cubicBezTo>
                  <a:pt x="4823" y="5882"/>
                  <a:pt x="4537" y="5989"/>
                  <a:pt x="4430" y="5882"/>
                </a:cubicBezTo>
                <a:cubicBezTo>
                  <a:pt x="4608" y="5858"/>
                  <a:pt x="4656" y="5751"/>
                  <a:pt x="4584" y="5620"/>
                </a:cubicBezTo>
                <a:cubicBezTo>
                  <a:pt x="4465" y="5763"/>
                  <a:pt x="4334" y="5656"/>
                  <a:pt x="4334" y="5513"/>
                </a:cubicBezTo>
                <a:cubicBezTo>
                  <a:pt x="4346" y="5310"/>
                  <a:pt x="4561" y="5048"/>
                  <a:pt x="4334" y="4715"/>
                </a:cubicBezTo>
                <a:cubicBezTo>
                  <a:pt x="4323" y="4644"/>
                  <a:pt x="4311" y="4572"/>
                  <a:pt x="4287" y="4513"/>
                </a:cubicBezTo>
                <a:cubicBezTo>
                  <a:pt x="4323" y="4572"/>
                  <a:pt x="4358" y="4632"/>
                  <a:pt x="4406" y="4679"/>
                </a:cubicBezTo>
                <a:cubicBezTo>
                  <a:pt x="4477" y="5084"/>
                  <a:pt x="4811" y="5120"/>
                  <a:pt x="4965" y="5263"/>
                </a:cubicBezTo>
                <a:cubicBezTo>
                  <a:pt x="5073" y="5346"/>
                  <a:pt x="5037" y="5525"/>
                  <a:pt x="4858" y="5513"/>
                </a:cubicBezTo>
                <a:cubicBezTo>
                  <a:pt x="4918" y="5644"/>
                  <a:pt x="5013" y="5691"/>
                  <a:pt x="5156" y="5584"/>
                </a:cubicBezTo>
                <a:cubicBezTo>
                  <a:pt x="5168" y="5727"/>
                  <a:pt x="4894" y="5858"/>
                  <a:pt x="4989" y="6144"/>
                </a:cubicBezTo>
                <a:cubicBezTo>
                  <a:pt x="5037" y="6263"/>
                  <a:pt x="5144" y="6370"/>
                  <a:pt x="5370" y="6501"/>
                </a:cubicBezTo>
                <a:lnTo>
                  <a:pt x="5370" y="6501"/>
                </a:lnTo>
                <a:cubicBezTo>
                  <a:pt x="5001" y="6120"/>
                  <a:pt x="5823" y="5703"/>
                  <a:pt x="5049" y="5227"/>
                </a:cubicBezTo>
                <a:lnTo>
                  <a:pt x="5049" y="5227"/>
                </a:lnTo>
                <a:cubicBezTo>
                  <a:pt x="5323" y="5358"/>
                  <a:pt x="5573" y="5560"/>
                  <a:pt x="5739" y="5822"/>
                </a:cubicBezTo>
                <a:cubicBezTo>
                  <a:pt x="5704" y="5810"/>
                  <a:pt x="5668" y="5822"/>
                  <a:pt x="5632" y="5846"/>
                </a:cubicBezTo>
                <a:lnTo>
                  <a:pt x="5632" y="5846"/>
                </a:lnTo>
                <a:cubicBezTo>
                  <a:pt x="5620" y="5846"/>
                  <a:pt x="5608" y="5858"/>
                  <a:pt x="5596" y="5870"/>
                </a:cubicBezTo>
                <a:cubicBezTo>
                  <a:pt x="5549" y="5929"/>
                  <a:pt x="5549" y="6001"/>
                  <a:pt x="5596" y="6060"/>
                </a:cubicBezTo>
                <a:cubicBezTo>
                  <a:pt x="5620" y="6084"/>
                  <a:pt x="5668" y="6096"/>
                  <a:pt x="5704" y="6096"/>
                </a:cubicBezTo>
                <a:lnTo>
                  <a:pt x="5727" y="6096"/>
                </a:lnTo>
                <a:cubicBezTo>
                  <a:pt x="5632" y="6037"/>
                  <a:pt x="5692" y="5953"/>
                  <a:pt x="5751" y="5965"/>
                </a:cubicBezTo>
                <a:cubicBezTo>
                  <a:pt x="5823" y="5965"/>
                  <a:pt x="5870" y="6072"/>
                  <a:pt x="5870" y="6132"/>
                </a:cubicBezTo>
                <a:cubicBezTo>
                  <a:pt x="5858" y="6179"/>
                  <a:pt x="5847" y="6215"/>
                  <a:pt x="5811" y="6251"/>
                </a:cubicBezTo>
                <a:cubicBezTo>
                  <a:pt x="5716" y="6406"/>
                  <a:pt x="5477" y="6370"/>
                  <a:pt x="5442" y="6191"/>
                </a:cubicBezTo>
                <a:cubicBezTo>
                  <a:pt x="5311" y="6418"/>
                  <a:pt x="5585" y="6632"/>
                  <a:pt x="5823" y="6596"/>
                </a:cubicBezTo>
                <a:cubicBezTo>
                  <a:pt x="5787" y="6763"/>
                  <a:pt x="5894" y="6799"/>
                  <a:pt x="5751" y="6965"/>
                </a:cubicBezTo>
                <a:cubicBezTo>
                  <a:pt x="6180" y="6810"/>
                  <a:pt x="6073" y="6572"/>
                  <a:pt x="6144" y="6418"/>
                </a:cubicBezTo>
                <a:lnTo>
                  <a:pt x="6144" y="6418"/>
                </a:lnTo>
                <a:cubicBezTo>
                  <a:pt x="6025" y="6775"/>
                  <a:pt x="6287" y="6882"/>
                  <a:pt x="6311" y="7180"/>
                </a:cubicBezTo>
                <a:cubicBezTo>
                  <a:pt x="6573" y="6870"/>
                  <a:pt x="6358" y="6668"/>
                  <a:pt x="6275" y="6453"/>
                </a:cubicBezTo>
                <a:lnTo>
                  <a:pt x="6275" y="6453"/>
                </a:lnTo>
                <a:cubicBezTo>
                  <a:pt x="6501" y="6989"/>
                  <a:pt x="6811" y="6870"/>
                  <a:pt x="7061" y="7084"/>
                </a:cubicBezTo>
                <a:cubicBezTo>
                  <a:pt x="6847" y="6822"/>
                  <a:pt x="6966" y="6525"/>
                  <a:pt x="6430" y="6299"/>
                </a:cubicBezTo>
                <a:lnTo>
                  <a:pt x="6430" y="6299"/>
                </a:lnTo>
                <a:cubicBezTo>
                  <a:pt x="6644" y="6382"/>
                  <a:pt x="6847" y="6596"/>
                  <a:pt x="7156" y="6334"/>
                </a:cubicBezTo>
                <a:cubicBezTo>
                  <a:pt x="6859" y="6310"/>
                  <a:pt x="6751" y="6048"/>
                  <a:pt x="6394" y="6156"/>
                </a:cubicBezTo>
                <a:lnTo>
                  <a:pt x="6394" y="6156"/>
                </a:lnTo>
                <a:cubicBezTo>
                  <a:pt x="6549" y="6084"/>
                  <a:pt x="6787" y="6203"/>
                  <a:pt x="6942" y="5763"/>
                </a:cubicBezTo>
                <a:cubicBezTo>
                  <a:pt x="6775" y="5918"/>
                  <a:pt x="6739" y="5798"/>
                  <a:pt x="6573" y="5834"/>
                </a:cubicBezTo>
                <a:cubicBezTo>
                  <a:pt x="6620" y="5608"/>
                  <a:pt x="6394" y="5322"/>
                  <a:pt x="6168" y="5453"/>
                </a:cubicBezTo>
                <a:cubicBezTo>
                  <a:pt x="6406" y="5560"/>
                  <a:pt x="6323" y="5751"/>
                  <a:pt x="6228" y="5834"/>
                </a:cubicBezTo>
                <a:cubicBezTo>
                  <a:pt x="6192" y="5870"/>
                  <a:pt x="6156" y="5882"/>
                  <a:pt x="6108" y="5882"/>
                </a:cubicBezTo>
                <a:cubicBezTo>
                  <a:pt x="6049" y="5882"/>
                  <a:pt x="5942" y="5834"/>
                  <a:pt x="5942" y="5775"/>
                </a:cubicBezTo>
                <a:cubicBezTo>
                  <a:pt x="5930" y="5703"/>
                  <a:pt x="6013" y="5644"/>
                  <a:pt x="6073" y="5751"/>
                </a:cubicBezTo>
                <a:cubicBezTo>
                  <a:pt x="6073" y="5739"/>
                  <a:pt x="6073" y="5727"/>
                  <a:pt x="6073" y="5715"/>
                </a:cubicBezTo>
                <a:cubicBezTo>
                  <a:pt x="6073" y="5679"/>
                  <a:pt x="6061" y="5644"/>
                  <a:pt x="6037" y="5620"/>
                </a:cubicBezTo>
                <a:cubicBezTo>
                  <a:pt x="5977" y="5572"/>
                  <a:pt x="5906" y="5572"/>
                  <a:pt x="5847" y="5620"/>
                </a:cubicBezTo>
                <a:cubicBezTo>
                  <a:pt x="5835" y="5620"/>
                  <a:pt x="5823" y="5632"/>
                  <a:pt x="5823" y="5644"/>
                </a:cubicBezTo>
                <a:lnTo>
                  <a:pt x="5823" y="5656"/>
                </a:lnTo>
                <a:cubicBezTo>
                  <a:pt x="5799" y="5679"/>
                  <a:pt x="5787" y="5727"/>
                  <a:pt x="5799" y="5763"/>
                </a:cubicBezTo>
                <a:cubicBezTo>
                  <a:pt x="5537" y="5584"/>
                  <a:pt x="5335" y="5346"/>
                  <a:pt x="5204" y="5060"/>
                </a:cubicBezTo>
                <a:cubicBezTo>
                  <a:pt x="5680" y="5834"/>
                  <a:pt x="6097" y="5013"/>
                  <a:pt x="6478" y="5394"/>
                </a:cubicBezTo>
                <a:cubicBezTo>
                  <a:pt x="6466" y="5382"/>
                  <a:pt x="6454" y="5370"/>
                  <a:pt x="6442" y="5358"/>
                </a:cubicBezTo>
                <a:cubicBezTo>
                  <a:pt x="6454" y="5370"/>
                  <a:pt x="6466" y="5382"/>
                  <a:pt x="6478" y="5394"/>
                </a:cubicBezTo>
                <a:cubicBezTo>
                  <a:pt x="6358" y="5167"/>
                  <a:pt x="6239" y="5060"/>
                  <a:pt x="6120" y="5013"/>
                </a:cubicBezTo>
                <a:cubicBezTo>
                  <a:pt x="5823" y="4917"/>
                  <a:pt x="5704" y="5191"/>
                  <a:pt x="5561" y="5179"/>
                </a:cubicBezTo>
                <a:cubicBezTo>
                  <a:pt x="5668" y="5048"/>
                  <a:pt x="5620" y="4941"/>
                  <a:pt x="5489" y="4882"/>
                </a:cubicBezTo>
                <a:cubicBezTo>
                  <a:pt x="5501" y="5060"/>
                  <a:pt x="5335" y="5084"/>
                  <a:pt x="5239" y="4989"/>
                </a:cubicBezTo>
                <a:cubicBezTo>
                  <a:pt x="5096" y="4846"/>
                  <a:pt x="5073" y="4501"/>
                  <a:pt x="4668" y="4429"/>
                </a:cubicBezTo>
                <a:cubicBezTo>
                  <a:pt x="4608" y="4382"/>
                  <a:pt x="4549" y="4346"/>
                  <a:pt x="4489" y="4310"/>
                </a:cubicBezTo>
                <a:cubicBezTo>
                  <a:pt x="4549" y="4334"/>
                  <a:pt x="4620" y="4346"/>
                  <a:pt x="4692" y="4358"/>
                </a:cubicBezTo>
                <a:cubicBezTo>
                  <a:pt x="5025" y="4596"/>
                  <a:pt x="5287" y="4370"/>
                  <a:pt x="5501" y="4358"/>
                </a:cubicBezTo>
                <a:cubicBezTo>
                  <a:pt x="5632" y="4358"/>
                  <a:pt x="5739" y="4489"/>
                  <a:pt x="5596" y="4608"/>
                </a:cubicBezTo>
                <a:cubicBezTo>
                  <a:pt x="5739" y="4667"/>
                  <a:pt x="5835" y="4620"/>
                  <a:pt x="5858" y="4453"/>
                </a:cubicBezTo>
                <a:cubicBezTo>
                  <a:pt x="5966" y="4548"/>
                  <a:pt x="5858" y="4834"/>
                  <a:pt x="6144" y="4965"/>
                </a:cubicBezTo>
                <a:cubicBezTo>
                  <a:pt x="6251" y="5025"/>
                  <a:pt x="6406" y="5025"/>
                  <a:pt x="6656" y="4953"/>
                </a:cubicBezTo>
                <a:lnTo>
                  <a:pt x="6656" y="4953"/>
                </a:lnTo>
                <a:cubicBezTo>
                  <a:pt x="6120" y="4941"/>
                  <a:pt x="6406" y="4072"/>
                  <a:pt x="5525" y="4286"/>
                </a:cubicBezTo>
                <a:lnTo>
                  <a:pt x="5525" y="4286"/>
                </a:lnTo>
                <a:cubicBezTo>
                  <a:pt x="5823" y="4179"/>
                  <a:pt x="6144" y="4155"/>
                  <a:pt x="6442" y="4215"/>
                </a:cubicBezTo>
                <a:cubicBezTo>
                  <a:pt x="6418" y="4239"/>
                  <a:pt x="6394" y="4263"/>
                  <a:pt x="6382" y="4298"/>
                </a:cubicBezTo>
                <a:cubicBezTo>
                  <a:pt x="6382" y="4298"/>
                  <a:pt x="6382" y="4310"/>
                  <a:pt x="6382" y="4310"/>
                </a:cubicBezTo>
                <a:cubicBezTo>
                  <a:pt x="6382" y="4322"/>
                  <a:pt x="6382" y="4334"/>
                  <a:pt x="6382" y="4358"/>
                </a:cubicBezTo>
                <a:cubicBezTo>
                  <a:pt x="6382" y="4489"/>
                  <a:pt x="6573" y="4536"/>
                  <a:pt x="6632" y="4417"/>
                </a:cubicBezTo>
                <a:cubicBezTo>
                  <a:pt x="6525" y="4441"/>
                  <a:pt x="6513" y="4346"/>
                  <a:pt x="6561" y="4298"/>
                </a:cubicBezTo>
                <a:cubicBezTo>
                  <a:pt x="6609" y="4263"/>
                  <a:pt x="6716" y="4298"/>
                  <a:pt x="6763" y="4334"/>
                </a:cubicBezTo>
                <a:cubicBezTo>
                  <a:pt x="6787" y="4370"/>
                  <a:pt x="6811" y="4417"/>
                  <a:pt x="6811" y="4465"/>
                </a:cubicBezTo>
                <a:cubicBezTo>
                  <a:pt x="6811" y="4584"/>
                  <a:pt x="6739" y="4786"/>
                  <a:pt x="6501" y="4679"/>
                </a:cubicBezTo>
                <a:cubicBezTo>
                  <a:pt x="6573" y="4941"/>
                  <a:pt x="6918" y="4894"/>
                  <a:pt x="7049" y="4703"/>
                </a:cubicBezTo>
                <a:cubicBezTo>
                  <a:pt x="7144" y="4846"/>
                  <a:pt x="7251" y="4786"/>
                  <a:pt x="7263" y="5013"/>
                </a:cubicBezTo>
                <a:cubicBezTo>
                  <a:pt x="7466" y="4596"/>
                  <a:pt x="7216" y="4513"/>
                  <a:pt x="7156" y="4346"/>
                </a:cubicBezTo>
                <a:lnTo>
                  <a:pt x="7156" y="4346"/>
                </a:lnTo>
                <a:cubicBezTo>
                  <a:pt x="7323" y="4679"/>
                  <a:pt x="7597" y="4572"/>
                  <a:pt x="7811" y="4763"/>
                </a:cubicBezTo>
                <a:cubicBezTo>
                  <a:pt x="7775" y="4358"/>
                  <a:pt x="7490" y="4370"/>
                  <a:pt x="7275" y="4274"/>
                </a:cubicBezTo>
                <a:lnTo>
                  <a:pt x="7275" y="4274"/>
                </a:lnTo>
                <a:cubicBezTo>
                  <a:pt x="7811" y="4501"/>
                  <a:pt x="7942" y="4203"/>
                  <a:pt x="8287" y="4167"/>
                </a:cubicBezTo>
                <a:cubicBezTo>
                  <a:pt x="7942" y="4143"/>
                  <a:pt x="7811" y="3834"/>
                  <a:pt x="7275" y="4060"/>
                </a:cubicBezTo>
                <a:lnTo>
                  <a:pt x="7275" y="4060"/>
                </a:lnTo>
                <a:cubicBezTo>
                  <a:pt x="7490" y="3965"/>
                  <a:pt x="7775" y="3977"/>
                  <a:pt x="7811" y="3572"/>
                </a:cubicBezTo>
                <a:cubicBezTo>
                  <a:pt x="7597" y="3774"/>
                  <a:pt x="7323" y="3655"/>
                  <a:pt x="7156" y="3989"/>
                </a:cubicBezTo>
                <a:lnTo>
                  <a:pt x="7156" y="3989"/>
                </a:lnTo>
                <a:cubicBezTo>
                  <a:pt x="7216" y="3822"/>
                  <a:pt x="7466" y="3739"/>
                  <a:pt x="7263" y="3322"/>
                </a:cubicBezTo>
                <a:cubicBezTo>
                  <a:pt x="7251" y="3548"/>
                  <a:pt x="7144" y="3489"/>
                  <a:pt x="7049" y="3643"/>
                </a:cubicBezTo>
                <a:cubicBezTo>
                  <a:pt x="6918" y="3441"/>
                  <a:pt x="6573" y="3393"/>
                  <a:pt x="6501" y="3655"/>
                </a:cubicBezTo>
                <a:cubicBezTo>
                  <a:pt x="6739" y="3548"/>
                  <a:pt x="6811" y="3751"/>
                  <a:pt x="6811" y="3870"/>
                </a:cubicBezTo>
                <a:cubicBezTo>
                  <a:pt x="6811" y="3917"/>
                  <a:pt x="6787" y="3965"/>
                  <a:pt x="6763" y="4001"/>
                </a:cubicBezTo>
                <a:cubicBezTo>
                  <a:pt x="6716" y="4036"/>
                  <a:pt x="6609" y="4084"/>
                  <a:pt x="6561" y="4036"/>
                </a:cubicBezTo>
                <a:cubicBezTo>
                  <a:pt x="6513" y="4001"/>
                  <a:pt x="6525" y="3893"/>
                  <a:pt x="6632" y="3929"/>
                </a:cubicBezTo>
                <a:cubicBezTo>
                  <a:pt x="6632" y="3905"/>
                  <a:pt x="6620" y="3893"/>
                  <a:pt x="6609" y="3882"/>
                </a:cubicBezTo>
                <a:cubicBezTo>
                  <a:pt x="6549" y="3834"/>
                  <a:pt x="6478" y="3834"/>
                  <a:pt x="6430" y="3882"/>
                </a:cubicBezTo>
                <a:cubicBezTo>
                  <a:pt x="6406" y="3905"/>
                  <a:pt x="6382" y="3941"/>
                  <a:pt x="6382" y="3977"/>
                </a:cubicBezTo>
                <a:cubicBezTo>
                  <a:pt x="6382" y="4001"/>
                  <a:pt x="6382" y="4013"/>
                  <a:pt x="6382" y="4024"/>
                </a:cubicBezTo>
                <a:lnTo>
                  <a:pt x="6382" y="4036"/>
                </a:lnTo>
                <a:cubicBezTo>
                  <a:pt x="6394" y="4072"/>
                  <a:pt x="6418" y="4096"/>
                  <a:pt x="6442" y="4120"/>
                </a:cubicBezTo>
                <a:cubicBezTo>
                  <a:pt x="6120" y="4179"/>
                  <a:pt x="5799" y="4155"/>
                  <a:pt x="5489" y="4036"/>
                </a:cubicBezTo>
                <a:cubicBezTo>
                  <a:pt x="6382" y="4239"/>
                  <a:pt x="6085" y="3370"/>
                  <a:pt x="6632" y="3358"/>
                </a:cubicBezTo>
                <a:lnTo>
                  <a:pt x="6573" y="3358"/>
                </a:lnTo>
                <a:cubicBezTo>
                  <a:pt x="6585" y="3358"/>
                  <a:pt x="6609" y="3358"/>
                  <a:pt x="6632" y="3358"/>
                </a:cubicBezTo>
                <a:cubicBezTo>
                  <a:pt x="6382" y="3286"/>
                  <a:pt x="6216" y="3286"/>
                  <a:pt x="6108" y="3346"/>
                </a:cubicBezTo>
                <a:cubicBezTo>
                  <a:pt x="5835" y="3477"/>
                  <a:pt x="5942" y="3762"/>
                  <a:pt x="5823" y="3870"/>
                </a:cubicBezTo>
                <a:cubicBezTo>
                  <a:pt x="5799" y="3691"/>
                  <a:pt x="5704" y="3643"/>
                  <a:pt x="5573" y="3703"/>
                </a:cubicBezTo>
                <a:cubicBezTo>
                  <a:pt x="5704" y="3822"/>
                  <a:pt x="5596" y="3965"/>
                  <a:pt x="5466" y="3953"/>
                </a:cubicBezTo>
                <a:cubicBezTo>
                  <a:pt x="5263" y="3953"/>
                  <a:pt x="5001" y="3727"/>
                  <a:pt x="4656" y="3965"/>
                </a:cubicBezTo>
                <a:cubicBezTo>
                  <a:pt x="4584" y="3977"/>
                  <a:pt x="4525" y="3989"/>
                  <a:pt x="4453" y="4013"/>
                </a:cubicBezTo>
                <a:cubicBezTo>
                  <a:pt x="4513" y="3977"/>
                  <a:pt x="4573" y="3941"/>
                  <a:pt x="4632" y="3893"/>
                </a:cubicBezTo>
                <a:cubicBezTo>
                  <a:pt x="5037" y="3822"/>
                  <a:pt x="5061" y="3477"/>
                  <a:pt x="5204" y="3334"/>
                </a:cubicBezTo>
                <a:cubicBezTo>
                  <a:pt x="5299" y="3227"/>
                  <a:pt x="5466" y="3262"/>
                  <a:pt x="5454" y="3429"/>
                </a:cubicBezTo>
                <a:cubicBezTo>
                  <a:pt x="5596" y="3381"/>
                  <a:pt x="5632" y="3286"/>
                  <a:pt x="5525" y="3131"/>
                </a:cubicBezTo>
                <a:cubicBezTo>
                  <a:pt x="5680" y="3131"/>
                  <a:pt x="5799" y="3405"/>
                  <a:pt x="6097" y="3310"/>
                </a:cubicBezTo>
                <a:cubicBezTo>
                  <a:pt x="6204" y="3262"/>
                  <a:pt x="6323" y="3155"/>
                  <a:pt x="6454" y="2929"/>
                </a:cubicBezTo>
                <a:lnTo>
                  <a:pt x="6454" y="2929"/>
                </a:lnTo>
                <a:cubicBezTo>
                  <a:pt x="6061" y="3298"/>
                  <a:pt x="5656" y="2477"/>
                  <a:pt x="5168" y="3251"/>
                </a:cubicBezTo>
                <a:lnTo>
                  <a:pt x="5168" y="3251"/>
                </a:lnTo>
                <a:cubicBezTo>
                  <a:pt x="5299" y="2965"/>
                  <a:pt x="5513" y="2727"/>
                  <a:pt x="5763" y="2560"/>
                </a:cubicBezTo>
                <a:cubicBezTo>
                  <a:pt x="5763" y="2596"/>
                  <a:pt x="5763" y="2631"/>
                  <a:pt x="5787" y="2655"/>
                </a:cubicBezTo>
                <a:lnTo>
                  <a:pt x="5787" y="2667"/>
                </a:lnTo>
                <a:cubicBezTo>
                  <a:pt x="5799" y="2679"/>
                  <a:pt x="5799" y="2691"/>
                  <a:pt x="5811" y="2703"/>
                </a:cubicBezTo>
                <a:cubicBezTo>
                  <a:pt x="5918" y="2798"/>
                  <a:pt x="6073" y="2691"/>
                  <a:pt x="6037" y="2560"/>
                </a:cubicBezTo>
                <a:cubicBezTo>
                  <a:pt x="5977" y="2667"/>
                  <a:pt x="5894" y="2608"/>
                  <a:pt x="5906" y="2536"/>
                </a:cubicBezTo>
                <a:cubicBezTo>
                  <a:pt x="5906" y="2477"/>
                  <a:pt x="6013" y="2429"/>
                  <a:pt x="6073" y="2429"/>
                </a:cubicBezTo>
                <a:cubicBezTo>
                  <a:pt x="6120" y="2429"/>
                  <a:pt x="6156" y="2441"/>
                  <a:pt x="6192" y="2477"/>
                </a:cubicBezTo>
                <a:cubicBezTo>
                  <a:pt x="6287" y="2560"/>
                  <a:pt x="6370" y="2750"/>
                  <a:pt x="6132" y="2846"/>
                </a:cubicBezTo>
                <a:cubicBezTo>
                  <a:pt x="6358" y="2977"/>
                  <a:pt x="6573" y="2703"/>
                  <a:pt x="6537" y="2477"/>
                </a:cubicBezTo>
                <a:cubicBezTo>
                  <a:pt x="6704" y="2512"/>
                  <a:pt x="6739" y="2393"/>
                  <a:pt x="6906" y="2548"/>
                </a:cubicBezTo>
                <a:cubicBezTo>
                  <a:pt x="6751" y="2108"/>
                  <a:pt x="6513" y="2227"/>
                  <a:pt x="6358" y="2155"/>
                </a:cubicBezTo>
                <a:lnTo>
                  <a:pt x="6358" y="2155"/>
                </a:lnTo>
                <a:cubicBezTo>
                  <a:pt x="6716" y="2262"/>
                  <a:pt x="6823" y="1988"/>
                  <a:pt x="7120" y="1977"/>
                </a:cubicBezTo>
                <a:cubicBezTo>
                  <a:pt x="6811" y="1715"/>
                  <a:pt x="6609" y="1929"/>
                  <a:pt x="6394" y="2012"/>
                </a:cubicBezTo>
                <a:lnTo>
                  <a:pt x="6394" y="2012"/>
                </a:lnTo>
                <a:cubicBezTo>
                  <a:pt x="6930" y="1786"/>
                  <a:pt x="6811" y="1488"/>
                  <a:pt x="7025" y="1226"/>
                </a:cubicBezTo>
                <a:cubicBezTo>
                  <a:pt x="6775" y="1441"/>
                  <a:pt x="6466" y="1322"/>
                  <a:pt x="6251" y="1857"/>
                </a:cubicBezTo>
                <a:lnTo>
                  <a:pt x="6251" y="1857"/>
                </a:lnTo>
                <a:cubicBezTo>
                  <a:pt x="6323" y="1643"/>
                  <a:pt x="6549" y="1441"/>
                  <a:pt x="6275" y="1131"/>
                </a:cubicBezTo>
                <a:cubicBezTo>
                  <a:pt x="6263" y="1429"/>
                  <a:pt x="5989" y="1536"/>
                  <a:pt x="6108" y="1893"/>
                </a:cubicBezTo>
                <a:lnTo>
                  <a:pt x="6108" y="1893"/>
                </a:lnTo>
                <a:cubicBezTo>
                  <a:pt x="6037" y="1738"/>
                  <a:pt x="6144" y="1500"/>
                  <a:pt x="5716" y="1346"/>
                </a:cubicBezTo>
                <a:cubicBezTo>
                  <a:pt x="5858" y="1512"/>
                  <a:pt x="5751" y="1548"/>
                  <a:pt x="5787" y="1715"/>
                </a:cubicBezTo>
                <a:cubicBezTo>
                  <a:pt x="5549" y="1667"/>
                  <a:pt x="5275" y="1893"/>
                  <a:pt x="5406" y="2119"/>
                </a:cubicBezTo>
                <a:cubicBezTo>
                  <a:pt x="5442" y="1941"/>
                  <a:pt x="5680" y="1905"/>
                  <a:pt x="5775" y="2060"/>
                </a:cubicBezTo>
                <a:cubicBezTo>
                  <a:pt x="5811" y="2096"/>
                  <a:pt x="5835" y="2131"/>
                  <a:pt x="5835" y="2179"/>
                </a:cubicBezTo>
                <a:cubicBezTo>
                  <a:pt x="5835" y="2238"/>
                  <a:pt x="5787" y="2346"/>
                  <a:pt x="5716" y="2346"/>
                </a:cubicBezTo>
                <a:cubicBezTo>
                  <a:pt x="5656" y="2358"/>
                  <a:pt x="5596" y="2274"/>
                  <a:pt x="5692" y="2215"/>
                </a:cubicBezTo>
                <a:cubicBezTo>
                  <a:pt x="5561" y="2179"/>
                  <a:pt x="5466" y="2334"/>
                  <a:pt x="5561" y="2441"/>
                </a:cubicBezTo>
                <a:cubicBezTo>
                  <a:pt x="5561" y="2453"/>
                  <a:pt x="5573" y="2453"/>
                  <a:pt x="5585" y="2465"/>
                </a:cubicBezTo>
                <a:lnTo>
                  <a:pt x="5596" y="2465"/>
                </a:lnTo>
                <a:cubicBezTo>
                  <a:pt x="5632" y="2489"/>
                  <a:pt x="5668" y="2489"/>
                  <a:pt x="5704" y="2489"/>
                </a:cubicBezTo>
                <a:cubicBezTo>
                  <a:pt x="5525" y="2739"/>
                  <a:pt x="5287" y="2953"/>
                  <a:pt x="5001" y="3084"/>
                </a:cubicBezTo>
                <a:cubicBezTo>
                  <a:pt x="5775" y="2596"/>
                  <a:pt x="4954" y="2191"/>
                  <a:pt x="5335" y="1798"/>
                </a:cubicBezTo>
                <a:lnTo>
                  <a:pt x="5299" y="1846"/>
                </a:lnTo>
                <a:cubicBezTo>
                  <a:pt x="5311" y="1822"/>
                  <a:pt x="5323" y="1810"/>
                  <a:pt x="5335" y="1798"/>
                </a:cubicBezTo>
                <a:cubicBezTo>
                  <a:pt x="5108" y="1929"/>
                  <a:pt x="4989" y="2036"/>
                  <a:pt x="4954" y="2155"/>
                </a:cubicBezTo>
                <a:cubicBezTo>
                  <a:pt x="4858" y="2453"/>
                  <a:pt x="5132" y="2572"/>
                  <a:pt x="5120" y="2727"/>
                </a:cubicBezTo>
                <a:cubicBezTo>
                  <a:pt x="4989" y="2619"/>
                  <a:pt x="4882" y="2655"/>
                  <a:pt x="4823" y="2798"/>
                </a:cubicBezTo>
                <a:cubicBezTo>
                  <a:pt x="5001" y="2774"/>
                  <a:pt x="5025" y="2953"/>
                  <a:pt x="4930" y="3048"/>
                </a:cubicBezTo>
                <a:cubicBezTo>
                  <a:pt x="4775" y="3179"/>
                  <a:pt x="4442" y="3215"/>
                  <a:pt x="4358" y="3620"/>
                </a:cubicBezTo>
                <a:cubicBezTo>
                  <a:pt x="4323" y="3679"/>
                  <a:pt x="4287" y="3739"/>
                  <a:pt x="4251" y="3798"/>
                </a:cubicBezTo>
                <a:cubicBezTo>
                  <a:pt x="4275" y="3727"/>
                  <a:pt x="4287" y="3655"/>
                  <a:pt x="4299" y="3596"/>
                </a:cubicBezTo>
                <a:cubicBezTo>
                  <a:pt x="4537" y="3251"/>
                  <a:pt x="4311" y="3000"/>
                  <a:pt x="4299" y="2786"/>
                </a:cubicBezTo>
                <a:cubicBezTo>
                  <a:pt x="4299" y="2643"/>
                  <a:pt x="4430" y="2548"/>
                  <a:pt x="4549" y="2679"/>
                </a:cubicBezTo>
                <a:cubicBezTo>
                  <a:pt x="4608" y="2548"/>
                  <a:pt x="4561" y="2441"/>
                  <a:pt x="4394" y="2417"/>
                </a:cubicBezTo>
                <a:cubicBezTo>
                  <a:pt x="4489" y="2310"/>
                  <a:pt x="4775" y="2417"/>
                  <a:pt x="4918" y="2143"/>
                </a:cubicBezTo>
                <a:cubicBezTo>
                  <a:pt x="4965" y="2036"/>
                  <a:pt x="4965" y="1869"/>
                  <a:pt x="4906" y="1619"/>
                </a:cubicBezTo>
                <a:lnTo>
                  <a:pt x="4906" y="1619"/>
                </a:lnTo>
                <a:cubicBezTo>
                  <a:pt x="4906" y="2167"/>
                  <a:pt x="4025" y="1869"/>
                  <a:pt x="4227" y="2762"/>
                </a:cubicBezTo>
                <a:lnTo>
                  <a:pt x="4227" y="2762"/>
                </a:lnTo>
                <a:cubicBezTo>
                  <a:pt x="4120" y="2465"/>
                  <a:pt x="4096" y="2143"/>
                  <a:pt x="4156" y="1846"/>
                </a:cubicBezTo>
                <a:cubicBezTo>
                  <a:pt x="4180" y="1869"/>
                  <a:pt x="4215" y="1893"/>
                  <a:pt x="4251" y="1905"/>
                </a:cubicBezTo>
                <a:lnTo>
                  <a:pt x="4251" y="1905"/>
                </a:lnTo>
                <a:cubicBezTo>
                  <a:pt x="4275" y="1905"/>
                  <a:pt x="4287" y="1905"/>
                  <a:pt x="4299" y="1905"/>
                </a:cubicBezTo>
                <a:cubicBezTo>
                  <a:pt x="4442" y="1905"/>
                  <a:pt x="4477" y="1715"/>
                  <a:pt x="4358" y="1655"/>
                </a:cubicBezTo>
                <a:cubicBezTo>
                  <a:pt x="4394" y="1762"/>
                  <a:pt x="4287" y="1774"/>
                  <a:pt x="4251" y="1727"/>
                </a:cubicBezTo>
                <a:cubicBezTo>
                  <a:pt x="4203" y="1679"/>
                  <a:pt x="4251" y="1572"/>
                  <a:pt x="4287" y="1524"/>
                </a:cubicBezTo>
                <a:cubicBezTo>
                  <a:pt x="4323" y="1500"/>
                  <a:pt x="4358" y="1477"/>
                  <a:pt x="4406" y="1477"/>
                </a:cubicBezTo>
                <a:cubicBezTo>
                  <a:pt x="4537" y="1465"/>
                  <a:pt x="4727" y="1548"/>
                  <a:pt x="4632" y="1786"/>
                </a:cubicBezTo>
                <a:cubicBezTo>
                  <a:pt x="4882" y="1715"/>
                  <a:pt x="4846" y="1369"/>
                  <a:pt x="4644" y="1238"/>
                </a:cubicBezTo>
                <a:cubicBezTo>
                  <a:pt x="4799" y="1143"/>
                  <a:pt x="4739" y="1036"/>
                  <a:pt x="4954" y="1024"/>
                </a:cubicBezTo>
                <a:cubicBezTo>
                  <a:pt x="4537" y="822"/>
                  <a:pt x="4453" y="1072"/>
                  <a:pt x="4287" y="1131"/>
                </a:cubicBezTo>
                <a:lnTo>
                  <a:pt x="4287" y="1131"/>
                </a:lnTo>
                <a:cubicBezTo>
                  <a:pt x="4632" y="965"/>
                  <a:pt x="4513" y="691"/>
                  <a:pt x="4715" y="476"/>
                </a:cubicBezTo>
                <a:cubicBezTo>
                  <a:pt x="4299" y="500"/>
                  <a:pt x="4311" y="798"/>
                  <a:pt x="4215" y="1012"/>
                </a:cubicBezTo>
                <a:lnTo>
                  <a:pt x="4215" y="1012"/>
                </a:lnTo>
                <a:cubicBezTo>
                  <a:pt x="4442" y="464"/>
                  <a:pt x="4144" y="345"/>
                  <a:pt x="4108" y="0"/>
                </a:cubicBezTo>
                <a:cubicBezTo>
                  <a:pt x="4084" y="345"/>
                  <a:pt x="3775" y="464"/>
                  <a:pt x="4013" y="1012"/>
                </a:cubicBezTo>
                <a:lnTo>
                  <a:pt x="4013" y="1012"/>
                </a:lnTo>
                <a:cubicBezTo>
                  <a:pt x="3906" y="798"/>
                  <a:pt x="3918" y="500"/>
                  <a:pt x="3513" y="476"/>
                </a:cubicBezTo>
                <a:cubicBezTo>
                  <a:pt x="3715" y="691"/>
                  <a:pt x="3596" y="965"/>
                  <a:pt x="3930" y="1131"/>
                </a:cubicBezTo>
                <a:lnTo>
                  <a:pt x="3930" y="1131"/>
                </a:lnTo>
                <a:cubicBezTo>
                  <a:pt x="3763" y="1072"/>
                  <a:pt x="3680" y="822"/>
                  <a:pt x="3263" y="1024"/>
                </a:cubicBezTo>
                <a:cubicBezTo>
                  <a:pt x="3489" y="1036"/>
                  <a:pt x="3441" y="1143"/>
                  <a:pt x="3584" y="1238"/>
                </a:cubicBezTo>
                <a:cubicBezTo>
                  <a:pt x="3382" y="1369"/>
                  <a:pt x="3334" y="1715"/>
                  <a:pt x="3596" y="1786"/>
                </a:cubicBezTo>
                <a:cubicBezTo>
                  <a:pt x="3489" y="1548"/>
                  <a:pt x="3691" y="1465"/>
                  <a:pt x="3811" y="1477"/>
                </a:cubicBezTo>
                <a:cubicBezTo>
                  <a:pt x="3858" y="1477"/>
                  <a:pt x="3906" y="1500"/>
                  <a:pt x="3942" y="1524"/>
                </a:cubicBezTo>
                <a:cubicBezTo>
                  <a:pt x="3977" y="1572"/>
                  <a:pt x="4025" y="1679"/>
                  <a:pt x="3977" y="1727"/>
                </a:cubicBezTo>
                <a:cubicBezTo>
                  <a:pt x="3942" y="1774"/>
                  <a:pt x="3834" y="1762"/>
                  <a:pt x="3870" y="1655"/>
                </a:cubicBezTo>
                <a:cubicBezTo>
                  <a:pt x="3739" y="1715"/>
                  <a:pt x="3787" y="1905"/>
                  <a:pt x="3930" y="1905"/>
                </a:cubicBezTo>
                <a:cubicBezTo>
                  <a:pt x="3942" y="1905"/>
                  <a:pt x="3953" y="1905"/>
                  <a:pt x="3965" y="1905"/>
                </a:cubicBezTo>
                <a:lnTo>
                  <a:pt x="3977" y="1905"/>
                </a:lnTo>
                <a:cubicBezTo>
                  <a:pt x="4013" y="1893"/>
                  <a:pt x="4049" y="1869"/>
                  <a:pt x="4072" y="1846"/>
                </a:cubicBezTo>
                <a:cubicBezTo>
                  <a:pt x="4132" y="2143"/>
                  <a:pt x="4108" y="2465"/>
                  <a:pt x="4001" y="2762"/>
                </a:cubicBezTo>
                <a:cubicBezTo>
                  <a:pt x="4203" y="1869"/>
                  <a:pt x="3334" y="2167"/>
                  <a:pt x="3322" y="1619"/>
                </a:cubicBezTo>
                <a:lnTo>
                  <a:pt x="3322" y="1679"/>
                </a:lnTo>
                <a:cubicBezTo>
                  <a:pt x="3322" y="1655"/>
                  <a:pt x="3322" y="1643"/>
                  <a:pt x="3322" y="1619"/>
                </a:cubicBezTo>
                <a:cubicBezTo>
                  <a:pt x="3263" y="1786"/>
                  <a:pt x="3251" y="1977"/>
                  <a:pt x="3310" y="2143"/>
                </a:cubicBezTo>
                <a:cubicBezTo>
                  <a:pt x="3453" y="2417"/>
                  <a:pt x="3739" y="2310"/>
                  <a:pt x="3834" y="2417"/>
                </a:cubicBezTo>
                <a:cubicBezTo>
                  <a:pt x="3656" y="2441"/>
                  <a:pt x="3608" y="2548"/>
                  <a:pt x="3668" y="2679"/>
                </a:cubicBezTo>
                <a:cubicBezTo>
                  <a:pt x="3787" y="2548"/>
                  <a:pt x="3930" y="2643"/>
                  <a:pt x="3918" y="2786"/>
                </a:cubicBezTo>
                <a:cubicBezTo>
                  <a:pt x="3918" y="2989"/>
                  <a:pt x="3691" y="3251"/>
                  <a:pt x="3918" y="3596"/>
                </a:cubicBezTo>
                <a:cubicBezTo>
                  <a:pt x="3930" y="3655"/>
                  <a:pt x="3942" y="3727"/>
                  <a:pt x="3965" y="3786"/>
                </a:cubicBezTo>
                <a:cubicBezTo>
                  <a:pt x="3930" y="3727"/>
                  <a:pt x="3894" y="3667"/>
                  <a:pt x="3858" y="3620"/>
                </a:cubicBezTo>
                <a:cubicBezTo>
                  <a:pt x="3787" y="3215"/>
                  <a:pt x="3441" y="3179"/>
                  <a:pt x="3287" y="3036"/>
                </a:cubicBezTo>
                <a:cubicBezTo>
                  <a:pt x="3191" y="2953"/>
                  <a:pt x="3215" y="2774"/>
                  <a:pt x="3394" y="2798"/>
                </a:cubicBezTo>
                <a:cubicBezTo>
                  <a:pt x="3346" y="2655"/>
                  <a:pt x="3239" y="2619"/>
                  <a:pt x="3096" y="2715"/>
                </a:cubicBezTo>
                <a:cubicBezTo>
                  <a:pt x="3084" y="2572"/>
                  <a:pt x="3358" y="2441"/>
                  <a:pt x="3263" y="2155"/>
                </a:cubicBezTo>
                <a:cubicBezTo>
                  <a:pt x="3227" y="2036"/>
                  <a:pt x="3120" y="1929"/>
                  <a:pt x="2882" y="1798"/>
                </a:cubicBezTo>
                <a:cubicBezTo>
                  <a:pt x="3263" y="2179"/>
                  <a:pt x="2441" y="2596"/>
                  <a:pt x="3215" y="3072"/>
                </a:cubicBezTo>
                <a:cubicBezTo>
                  <a:pt x="2941" y="2941"/>
                  <a:pt x="2691" y="2739"/>
                  <a:pt x="2525" y="2477"/>
                </a:cubicBezTo>
                <a:cubicBezTo>
                  <a:pt x="2560" y="2489"/>
                  <a:pt x="2596" y="2489"/>
                  <a:pt x="2620" y="2465"/>
                </a:cubicBezTo>
                <a:lnTo>
                  <a:pt x="2620" y="2465"/>
                </a:lnTo>
                <a:cubicBezTo>
                  <a:pt x="2632" y="2453"/>
                  <a:pt x="2644" y="2441"/>
                  <a:pt x="2656" y="2429"/>
                </a:cubicBezTo>
                <a:cubicBezTo>
                  <a:pt x="2739" y="2346"/>
                  <a:pt x="2668" y="2203"/>
                  <a:pt x="2548" y="2215"/>
                </a:cubicBezTo>
                <a:lnTo>
                  <a:pt x="2525" y="2215"/>
                </a:lnTo>
                <a:cubicBezTo>
                  <a:pt x="2620" y="2262"/>
                  <a:pt x="2560" y="2346"/>
                  <a:pt x="2489" y="2346"/>
                </a:cubicBezTo>
                <a:cubicBezTo>
                  <a:pt x="2429" y="2334"/>
                  <a:pt x="2382" y="2227"/>
                  <a:pt x="2382" y="2179"/>
                </a:cubicBezTo>
                <a:cubicBezTo>
                  <a:pt x="2382" y="2131"/>
                  <a:pt x="2406" y="2084"/>
                  <a:pt x="2429" y="2048"/>
                </a:cubicBezTo>
                <a:cubicBezTo>
                  <a:pt x="2513" y="1965"/>
                  <a:pt x="2715" y="1869"/>
                  <a:pt x="2810" y="2119"/>
                </a:cubicBezTo>
                <a:cubicBezTo>
                  <a:pt x="2941" y="1881"/>
                  <a:pt x="2656" y="1667"/>
                  <a:pt x="2429" y="1715"/>
                </a:cubicBezTo>
                <a:cubicBezTo>
                  <a:pt x="2465" y="1548"/>
                  <a:pt x="2358" y="1512"/>
                  <a:pt x="2501" y="1346"/>
                </a:cubicBezTo>
                <a:cubicBezTo>
                  <a:pt x="2072" y="1488"/>
                  <a:pt x="2179" y="1727"/>
                  <a:pt x="2108" y="1893"/>
                </a:cubicBezTo>
                <a:lnTo>
                  <a:pt x="2108" y="1893"/>
                </a:lnTo>
                <a:cubicBezTo>
                  <a:pt x="2227" y="1536"/>
                  <a:pt x="1965" y="1429"/>
                  <a:pt x="1941" y="1131"/>
                </a:cubicBezTo>
                <a:cubicBezTo>
                  <a:pt x="1667" y="1441"/>
                  <a:pt x="1882" y="1643"/>
                  <a:pt x="1965" y="1857"/>
                </a:cubicBezTo>
                <a:lnTo>
                  <a:pt x="1965" y="1857"/>
                </a:lnTo>
                <a:cubicBezTo>
                  <a:pt x="1751" y="1310"/>
                  <a:pt x="1441" y="1441"/>
                  <a:pt x="1179" y="1215"/>
                </a:cubicBezTo>
                <a:cubicBezTo>
                  <a:pt x="1405" y="1477"/>
                  <a:pt x="1275" y="1786"/>
                  <a:pt x="1822" y="2000"/>
                </a:cubicBezTo>
                <a:lnTo>
                  <a:pt x="1822" y="2000"/>
                </a:lnTo>
                <a:cubicBezTo>
                  <a:pt x="1596" y="1929"/>
                  <a:pt x="1405" y="1703"/>
                  <a:pt x="1096" y="1977"/>
                </a:cubicBezTo>
                <a:cubicBezTo>
                  <a:pt x="1394" y="1988"/>
                  <a:pt x="1501" y="2262"/>
                  <a:pt x="1858" y="2143"/>
                </a:cubicBezTo>
                <a:lnTo>
                  <a:pt x="1858" y="2143"/>
                </a:lnTo>
                <a:cubicBezTo>
                  <a:pt x="1691" y="2215"/>
                  <a:pt x="1465" y="2108"/>
                  <a:pt x="1310" y="2536"/>
                </a:cubicBezTo>
                <a:cubicBezTo>
                  <a:pt x="1477" y="2393"/>
                  <a:pt x="1513" y="2500"/>
                  <a:pt x="1679" y="2465"/>
                </a:cubicBezTo>
                <a:cubicBezTo>
                  <a:pt x="1632" y="2691"/>
                  <a:pt x="1846" y="2977"/>
                  <a:pt x="2084" y="2846"/>
                </a:cubicBezTo>
                <a:cubicBezTo>
                  <a:pt x="1834" y="2750"/>
                  <a:pt x="1929" y="2548"/>
                  <a:pt x="2013" y="2477"/>
                </a:cubicBezTo>
                <a:cubicBezTo>
                  <a:pt x="2048" y="2441"/>
                  <a:pt x="2096" y="2417"/>
                  <a:pt x="2144" y="2417"/>
                </a:cubicBezTo>
                <a:cubicBezTo>
                  <a:pt x="2191" y="2417"/>
                  <a:pt x="2298" y="2465"/>
                  <a:pt x="2310" y="2536"/>
                </a:cubicBezTo>
                <a:cubicBezTo>
                  <a:pt x="2322" y="2596"/>
                  <a:pt x="2227" y="2655"/>
                  <a:pt x="2179" y="2560"/>
                </a:cubicBezTo>
                <a:cubicBezTo>
                  <a:pt x="2144" y="2691"/>
                  <a:pt x="2298" y="2786"/>
                  <a:pt x="2394" y="2691"/>
                </a:cubicBezTo>
                <a:cubicBezTo>
                  <a:pt x="2406" y="2679"/>
                  <a:pt x="2418" y="2679"/>
                  <a:pt x="2429" y="2667"/>
                </a:cubicBezTo>
                <a:lnTo>
                  <a:pt x="2429" y="2655"/>
                </a:lnTo>
                <a:cubicBezTo>
                  <a:pt x="2441" y="2619"/>
                  <a:pt x="2453" y="2584"/>
                  <a:pt x="2441" y="2548"/>
                </a:cubicBezTo>
                <a:cubicBezTo>
                  <a:pt x="2703" y="2727"/>
                  <a:pt x="2906" y="2965"/>
                  <a:pt x="3037" y="3251"/>
                </a:cubicBezTo>
                <a:cubicBezTo>
                  <a:pt x="2560" y="2477"/>
                  <a:pt x="2144" y="3298"/>
                  <a:pt x="1763" y="2917"/>
                </a:cubicBezTo>
                <a:cubicBezTo>
                  <a:pt x="1882" y="3143"/>
                  <a:pt x="2001" y="3251"/>
                  <a:pt x="2120" y="3298"/>
                </a:cubicBezTo>
                <a:cubicBezTo>
                  <a:pt x="2418" y="3393"/>
                  <a:pt x="2537" y="3120"/>
                  <a:pt x="2679" y="3131"/>
                </a:cubicBezTo>
                <a:cubicBezTo>
                  <a:pt x="2572" y="3262"/>
                  <a:pt x="2620" y="3370"/>
                  <a:pt x="2751" y="3429"/>
                </a:cubicBezTo>
                <a:cubicBezTo>
                  <a:pt x="2739" y="3251"/>
                  <a:pt x="2906" y="3227"/>
                  <a:pt x="3001" y="3322"/>
                </a:cubicBezTo>
                <a:cubicBezTo>
                  <a:pt x="3144" y="3465"/>
                  <a:pt x="3168" y="3810"/>
                  <a:pt x="3584" y="3882"/>
                </a:cubicBezTo>
                <a:cubicBezTo>
                  <a:pt x="3632" y="3929"/>
                  <a:pt x="3691" y="3965"/>
                  <a:pt x="3751" y="4001"/>
                </a:cubicBezTo>
                <a:cubicBezTo>
                  <a:pt x="3691" y="3977"/>
                  <a:pt x="3620" y="3965"/>
                  <a:pt x="3549" y="3953"/>
                </a:cubicBezTo>
                <a:cubicBezTo>
                  <a:pt x="3215" y="3715"/>
                  <a:pt x="2953" y="3941"/>
                  <a:pt x="2739" y="3941"/>
                </a:cubicBezTo>
                <a:cubicBezTo>
                  <a:pt x="2608" y="3941"/>
                  <a:pt x="2501" y="3810"/>
                  <a:pt x="2644" y="3691"/>
                </a:cubicBezTo>
                <a:cubicBezTo>
                  <a:pt x="2501" y="3632"/>
                  <a:pt x="2406" y="3679"/>
                  <a:pt x="2382" y="3858"/>
                </a:cubicBezTo>
                <a:cubicBezTo>
                  <a:pt x="2275" y="3751"/>
                  <a:pt x="2382" y="3465"/>
                  <a:pt x="2096" y="3334"/>
                </a:cubicBezTo>
                <a:cubicBezTo>
                  <a:pt x="1989" y="3274"/>
                  <a:pt x="1834" y="3274"/>
                  <a:pt x="1584" y="3346"/>
                </a:cubicBezTo>
                <a:lnTo>
                  <a:pt x="1584" y="3346"/>
                </a:lnTo>
                <a:cubicBezTo>
                  <a:pt x="2120" y="3346"/>
                  <a:pt x="1834" y="4227"/>
                  <a:pt x="2715" y="4024"/>
                </a:cubicBezTo>
                <a:cubicBezTo>
                  <a:pt x="2429" y="4120"/>
                  <a:pt x="2108" y="4143"/>
                  <a:pt x="1798" y="4084"/>
                </a:cubicBezTo>
                <a:cubicBezTo>
                  <a:pt x="1834" y="4072"/>
                  <a:pt x="1858" y="4036"/>
                  <a:pt x="1858" y="4001"/>
                </a:cubicBezTo>
                <a:cubicBezTo>
                  <a:pt x="1870" y="4001"/>
                  <a:pt x="1870" y="3989"/>
                  <a:pt x="1858" y="3989"/>
                </a:cubicBezTo>
                <a:cubicBezTo>
                  <a:pt x="1870" y="3977"/>
                  <a:pt x="1870" y="3965"/>
                  <a:pt x="1858" y="3953"/>
                </a:cubicBezTo>
                <a:cubicBezTo>
                  <a:pt x="1858" y="3810"/>
                  <a:pt x="1679" y="3762"/>
                  <a:pt x="1608" y="3893"/>
                </a:cubicBezTo>
                <a:cubicBezTo>
                  <a:pt x="1715" y="3858"/>
                  <a:pt x="1739" y="3965"/>
                  <a:pt x="1691" y="4001"/>
                </a:cubicBezTo>
                <a:cubicBezTo>
                  <a:pt x="1632" y="4048"/>
                  <a:pt x="1525" y="4001"/>
                  <a:pt x="1489" y="3965"/>
                </a:cubicBezTo>
                <a:cubicBezTo>
                  <a:pt x="1453" y="3929"/>
                  <a:pt x="1441" y="3882"/>
                  <a:pt x="1441" y="3834"/>
                </a:cubicBezTo>
                <a:cubicBezTo>
                  <a:pt x="1441" y="3715"/>
                  <a:pt x="1501" y="3512"/>
                  <a:pt x="1751" y="3620"/>
                </a:cubicBezTo>
                <a:cubicBezTo>
                  <a:pt x="1679" y="3358"/>
                  <a:pt x="1322" y="3405"/>
                  <a:pt x="1191" y="3608"/>
                </a:cubicBezTo>
                <a:cubicBezTo>
                  <a:pt x="1096" y="3453"/>
                  <a:pt x="1001" y="3512"/>
                  <a:pt x="989" y="3286"/>
                </a:cubicBezTo>
                <a:cubicBezTo>
                  <a:pt x="786" y="3703"/>
                  <a:pt x="1024" y="3786"/>
                  <a:pt x="1096" y="3953"/>
                </a:cubicBezTo>
                <a:lnTo>
                  <a:pt x="1096" y="3953"/>
                </a:lnTo>
                <a:cubicBezTo>
                  <a:pt x="917" y="3620"/>
                  <a:pt x="643" y="3739"/>
                  <a:pt x="429" y="3536"/>
                </a:cubicBezTo>
                <a:cubicBezTo>
                  <a:pt x="465" y="3941"/>
                  <a:pt x="751" y="3929"/>
                  <a:pt x="965" y="4036"/>
                </a:cubicBezTo>
                <a:lnTo>
                  <a:pt x="965" y="4036"/>
                </a:lnTo>
                <a:cubicBezTo>
                  <a:pt x="465" y="3822"/>
                  <a:pt x="334" y="4120"/>
                  <a:pt x="1" y="4155"/>
                </a:cubicBezTo>
                <a:close/>
                <a:moveTo>
                  <a:pt x="5489" y="4036"/>
                </a:moveTo>
                <a:close/>
                <a:moveTo>
                  <a:pt x="4763" y="3953"/>
                </a:moveTo>
                <a:cubicBezTo>
                  <a:pt x="4858" y="3905"/>
                  <a:pt x="4977" y="3882"/>
                  <a:pt x="5085" y="3905"/>
                </a:cubicBezTo>
                <a:cubicBezTo>
                  <a:pt x="5263" y="3989"/>
                  <a:pt x="5454" y="4048"/>
                  <a:pt x="5632" y="4108"/>
                </a:cubicBezTo>
                <a:cubicBezTo>
                  <a:pt x="5704" y="4120"/>
                  <a:pt x="5787" y="4132"/>
                  <a:pt x="5858" y="4143"/>
                </a:cubicBezTo>
                <a:cubicBezTo>
                  <a:pt x="5787" y="4155"/>
                  <a:pt x="5716" y="4167"/>
                  <a:pt x="5632" y="4179"/>
                </a:cubicBezTo>
                <a:cubicBezTo>
                  <a:pt x="5454" y="4239"/>
                  <a:pt x="5263" y="4310"/>
                  <a:pt x="5085" y="4382"/>
                </a:cubicBezTo>
                <a:cubicBezTo>
                  <a:pt x="4977" y="4405"/>
                  <a:pt x="4858" y="4394"/>
                  <a:pt x="4763" y="4334"/>
                </a:cubicBezTo>
                <a:cubicBezTo>
                  <a:pt x="4930" y="4346"/>
                  <a:pt x="5096" y="4274"/>
                  <a:pt x="5204" y="4143"/>
                </a:cubicBezTo>
                <a:cubicBezTo>
                  <a:pt x="5096" y="4024"/>
                  <a:pt x="4930" y="3953"/>
                  <a:pt x="4763" y="3965"/>
                </a:cubicBezTo>
                <a:close/>
                <a:moveTo>
                  <a:pt x="5168" y="5036"/>
                </a:moveTo>
                <a:close/>
                <a:moveTo>
                  <a:pt x="4894" y="4929"/>
                </a:moveTo>
                <a:cubicBezTo>
                  <a:pt x="4906" y="4751"/>
                  <a:pt x="4834" y="4596"/>
                  <a:pt x="4715" y="4477"/>
                </a:cubicBezTo>
                <a:cubicBezTo>
                  <a:pt x="4823" y="4513"/>
                  <a:pt x="4918" y="4584"/>
                  <a:pt x="4977" y="4679"/>
                </a:cubicBezTo>
                <a:cubicBezTo>
                  <a:pt x="5049" y="4858"/>
                  <a:pt x="5132" y="5036"/>
                  <a:pt x="5227" y="5203"/>
                </a:cubicBezTo>
                <a:cubicBezTo>
                  <a:pt x="5263" y="5275"/>
                  <a:pt x="5311" y="5334"/>
                  <a:pt x="5358" y="5394"/>
                </a:cubicBezTo>
                <a:cubicBezTo>
                  <a:pt x="5299" y="5346"/>
                  <a:pt x="5239" y="5298"/>
                  <a:pt x="5168" y="5251"/>
                </a:cubicBezTo>
                <a:cubicBezTo>
                  <a:pt x="5001" y="5167"/>
                  <a:pt x="4823" y="5084"/>
                  <a:pt x="4644" y="5013"/>
                </a:cubicBezTo>
                <a:cubicBezTo>
                  <a:pt x="4549" y="4953"/>
                  <a:pt x="4477" y="4858"/>
                  <a:pt x="4442" y="4751"/>
                </a:cubicBezTo>
                <a:cubicBezTo>
                  <a:pt x="4561" y="4870"/>
                  <a:pt x="4727" y="4929"/>
                  <a:pt x="4894" y="4929"/>
                </a:cubicBezTo>
                <a:close/>
                <a:moveTo>
                  <a:pt x="5013" y="3108"/>
                </a:moveTo>
                <a:close/>
                <a:moveTo>
                  <a:pt x="4644" y="3298"/>
                </a:moveTo>
                <a:cubicBezTo>
                  <a:pt x="4823" y="3227"/>
                  <a:pt x="5001" y="3143"/>
                  <a:pt x="5168" y="3060"/>
                </a:cubicBezTo>
                <a:cubicBezTo>
                  <a:pt x="5239" y="3012"/>
                  <a:pt x="5299" y="2965"/>
                  <a:pt x="5358" y="2917"/>
                </a:cubicBezTo>
                <a:cubicBezTo>
                  <a:pt x="5311" y="2977"/>
                  <a:pt x="5263" y="3048"/>
                  <a:pt x="5215" y="3108"/>
                </a:cubicBezTo>
                <a:cubicBezTo>
                  <a:pt x="5132" y="3274"/>
                  <a:pt x="5049" y="3453"/>
                  <a:pt x="4977" y="3632"/>
                </a:cubicBezTo>
                <a:cubicBezTo>
                  <a:pt x="4918" y="3739"/>
                  <a:pt x="4823" y="3798"/>
                  <a:pt x="4715" y="3834"/>
                </a:cubicBezTo>
                <a:cubicBezTo>
                  <a:pt x="4834" y="3715"/>
                  <a:pt x="4906" y="3560"/>
                  <a:pt x="4894" y="3393"/>
                </a:cubicBezTo>
                <a:cubicBezTo>
                  <a:pt x="4727" y="3381"/>
                  <a:pt x="4561" y="3453"/>
                  <a:pt x="4453" y="3572"/>
                </a:cubicBezTo>
                <a:cubicBezTo>
                  <a:pt x="4477" y="3465"/>
                  <a:pt x="4549" y="3358"/>
                  <a:pt x="4632" y="3298"/>
                </a:cubicBezTo>
                <a:close/>
                <a:moveTo>
                  <a:pt x="4239" y="5525"/>
                </a:moveTo>
                <a:close/>
                <a:moveTo>
                  <a:pt x="4001" y="2786"/>
                </a:moveTo>
                <a:close/>
                <a:moveTo>
                  <a:pt x="3930" y="3512"/>
                </a:moveTo>
                <a:cubicBezTo>
                  <a:pt x="3870" y="3405"/>
                  <a:pt x="3858" y="3298"/>
                  <a:pt x="3882" y="3179"/>
                </a:cubicBezTo>
                <a:cubicBezTo>
                  <a:pt x="3965" y="3000"/>
                  <a:pt x="4025" y="2822"/>
                  <a:pt x="4084" y="2631"/>
                </a:cubicBezTo>
                <a:cubicBezTo>
                  <a:pt x="4096" y="2560"/>
                  <a:pt x="4108" y="2477"/>
                  <a:pt x="4120" y="2405"/>
                </a:cubicBezTo>
                <a:cubicBezTo>
                  <a:pt x="4132" y="2477"/>
                  <a:pt x="4144" y="2560"/>
                  <a:pt x="4156" y="2631"/>
                </a:cubicBezTo>
                <a:cubicBezTo>
                  <a:pt x="4215" y="2822"/>
                  <a:pt x="4287" y="3000"/>
                  <a:pt x="4358" y="3179"/>
                </a:cubicBezTo>
                <a:cubicBezTo>
                  <a:pt x="4382" y="3298"/>
                  <a:pt x="4370" y="3405"/>
                  <a:pt x="4311" y="3512"/>
                </a:cubicBezTo>
                <a:cubicBezTo>
                  <a:pt x="4477" y="3346"/>
                  <a:pt x="4358" y="3060"/>
                  <a:pt x="4120" y="3060"/>
                </a:cubicBezTo>
                <a:cubicBezTo>
                  <a:pt x="3882" y="3060"/>
                  <a:pt x="3763" y="3346"/>
                  <a:pt x="3930" y="3512"/>
                </a:cubicBezTo>
                <a:close/>
                <a:moveTo>
                  <a:pt x="4120" y="5239"/>
                </a:moveTo>
                <a:cubicBezTo>
                  <a:pt x="4251" y="5120"/>
                  <a:pt x="4323" y="4965"/>
                  <a:pt x="4311" y="4798"/>
                </a:cubicBezTo>
                <a:cubicBezTo>
                  <a:pt x="4370" y="4894"/>
                  <a:pt x="4382" y="5013"/>
                  <a:pt x="4358" y="5120"/>
                </a:cubicBezTo>
                <a:cubicBezTo>
                  <a:pt x="4287" y="5298"/>
                  <a:pt x="4215" y="5477"/>
                  <a:pt x="4156" y="5667"/>
                </a:cubicBezTo>
                <a:cubicBezTo>
                  <a:pt x="4144" y="5739"/>
                  <a:pt x="4132" y="5822"/>
                  <a:pt x="4120" y="5894"/>
                </a:cubicBezTo>
                <a:cubicBezTo>
                  <a:pt x="4108" y="5822"/>
                  <a:pt x="4096" y="5739"/>
                  <a:pt x="4084" y="5667"/>
                </a:cubicBezTo>
                <a:cubicBezTo>
                  <a:pt x="4025" y="5477"/>
                  <a:pt x="3965" y="5298"/>
                  <a:pt x="3882" y="5120"/>
                </a:cubicBezTo>
                <a:cubicBezTo>
                  <a:pt x="3858" y="5013"/>
                  <a:pt x="3870" y="4894"/>
                  <a:pt x="3930" y="4798"/>
                </a:cubicBezTo>
                <a:cubicBezTo>
                  <a:pt x="3930" y="4965"/>
                  <a:pt x="3989" y="5132"/>
                  <a:pt x="4120" y="5239"/>
                </a:cubicBezTo>
                <a:close/>
                <a:moveTo>
                  <a:pt x="3227" y="5203"/>
                </a:moveTo>
                <a:close/>
                <a:moveTo>
                  <a:pt x="3346" y="3381"/>
                </a:moveTo>
                <a:cubicBezTo>
                  <a:pt x="3334" y="3548"/>
                  <a:pt x="3406" y="3715"/>
                  <a:pt x="3525" y="3822"/>
                </a:cubicBezTo>
                <a:cubicBezTo>
                  <a:pt x="3418" y="3798"/>
                  <a:pt x="3322" y="3727"/>
                  <a:pt x="3263" y="3632"/>
                </a:cubicBezTo>
                <a:cubicBezTo>
                  <a:pt x="3191" y="3441"/>
                  <a:pt x="3108" y="3274"/>
                  <a:pt x="3025" y="3096"/>
                </a:cubicBezTo>
                <a:cubicBezTo>
                  <a:pt x="2977" y="3036"/>
                  <a:pt x="2941" y="2977"/>
                  <a:pt x="2882" y="2905"/>
                </a:cubicBezTo>
                <a:cubicBezTo>
                  <a:pt x="2953" y="2965"/>
                  <a:pt x="3013" y="3012"/>
                  <a:pt x="3072" y="3048"/>
                </a:cubicBezTo>
                <a:cubicBezTo>
                  <a:pt x="3299" y="3191"/>
                  <a:pt x="3477" y="3215"/>
                  <a:pt x="3596" y="3286"/>
                </a:cubicBezTo>
                <a:cubicBezTo>
                  <a:pt x="3691" y="3358"/>
                  <a:pt x="3763" y="3441"/>
                  <a:pt x="3799" y="3560"/>
                </a:cubicBezTo>
                <a:cubicBezTo>
                  <a:pt x="3680" y="3429"/>
                  <a:pt x="3513" y="3370"/>
                  <a:pt x="3346" y="3381"/>
                </a:cubicBezTo>
                <a:close/>
                <a:moveTo>
                  <a:pt x="3787" y="4739"/>
                </a:moveTo>
                <a:cubicBezTo>
                  <a:pt x="3763" y="4846"/>
                  <a:pt x="3691" y="4941"/>
                  <a:pt x="3596" y="5001"/>
                </a:cubicBezTo>
                <a:cubicBezTo>
                  <a:pt x="3418" y="5072"/>
                  <a:pt x="3239" y="5156"/>
                  <a:pt x="3060" y="5251"/>
                </a:cubicBezTo>
                <a:cubicBezTo>
                  <a:pt x="3001" y="5286"/>
                  <a:pt x="2941" y="5334"/>
                  <a:pt x="2882" y="5382"/>
                </a:cubicBezTo>
                <a:cubicBezTo>
                  <a:pt x="2929" y="5322"/>
                  <a:pt x="2977" y="5251"/>
                  <a:pt x="3013" y="5191"/>
                </a:cubicBezTo>
                <a:cubicBezTo>
                  <a:pt x="3108" y="5025"/>
                  <a:pt x="3180" y="4846"/>
                  <a:pt x="3263" y="4667"/>
                </a:cubicBezTo>
                <a:cubicBezTo>
                  <a:pt x="3322" y="4572"/>
                  <a:pt x="3418" y="4501"/>
                  <a:pt x="3525" y="4465"/>
                </a:cubicBezTo>
                <a:cubicBezTo>
                  <a:pt x="3394" y="4584"/>
                  <a:pt x="3334" y="4739"/>
                  <a:pt x="3334" y="4917"/>
                </a:cubicBezTo>
                <a:cubicBezTo>
                  <a:pt x="3513" y="4929"/>
                  <a:pt x="3680" y="4870"/>
                  <a:pt x="3799" y="4739"/>
                </a:cubicBezTo>
                <a:close/>
                <a:moveTo>
                  <a:pt x="2739" y="4036"/>
                </a:moveTo>
                <a:close/>
                <a:moveTo>
                  <a:pt x="2596" y="4108"/>
                </a:moveTo>
                <a:cubicBezTo>
                  <a:pt x="2775" y="4060"/>
                  <a:pt x="2965" y="3989"/>
                  <a:pt x="3144" y="3905"/>
                </a:cubicBezTo>
                <a:cubicBezTo>
                  <a:pt x="3251" y="3882"/>
                  <a:pt x="3370" y="3905"/>
                  <a:pt x="3465" y="3953"/>
                </a:cubicBezTo>
                <a:cubicBezTo>
                  <a:pt x="3299" y="3953"/>
                  <a:pt x="3132" y="4024"/>
                  <a:pt x="3025" y="4143"/>
                </a:cubicBezTo>
                <a:cubicBezTo>
                  <a:pt x="3132" y="4274"/>
                  <a:pt x="3299" y="4346"/>
                  <a:pt x="3465" y="4334"/>
                </a:cubicBezTo>
                <a:cubicBezTo>
                  <a:pt x="3370" y="4394"/>
                  <a:pt x="3251" y="4417"/>
                  <a:pt x="3144" y="4382"/>
                </a:cubicBezTo>
                <a:cubicBezTo>
                  <a:pt x="2965" y="4310"/>
                  <a:pt x="2775" y="4239"/>
                  <a:pt x="2596" y="4179"/>
                </a:cubicBezTo>
                <a:cubicBezTo>
                  <a:pt x="2525" y="4167"/>
                  <a:pt x="2441" y="4155"/>
                  <a:pt x="2358" y="4143"/>
                </a:cubicBezTo>
                <a:cubicBezTo>
                  <a:pt x="2441" y="4143"/>
                  <a:pt x="2525" y="4132"/>
                  <a:pt x="2608" y="4120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4" name="Google Shape;5684;p26"/>
          <p:cNvSpPr/>
          <p:nvPr/>
        </p:nvSpPr>
        <p:spPr>
          <a:xfrm rot="5400000">
            <a:off x="1127640" y="-263341"/>
            <a:ext cx="743741" cy="742925"/>
          </a:xfrm>
          <a:custGeom>
            <a:avLst/>
            <a:gdLst/>
            <a:ahLst/>
            <a:cxnLst/>
            <a:rect l="l" t="t" r="r" b="b"/>
            <a:pathLst>
              <a:path w="10943" h="10931" extrusionOk="0">
                <a:moveTo>
                  <a:pt x="1620" y="6168"/>
                </a:moveTo>
                <a:cubicBezTo>
                  <a:pt x="1799" y="6418"/>
                  <a:pt x="2263" y="6477"/>
                  <a:pt x="2358" y="6144"/>
                </a:cubicBezTo>
                <a:cubicBezTo>
                  <a:pt x="2037" y="6275"/>
                  <a:pt x="1930" y="6013"/>
                  <a:pt x="1942" y="5846"/>
                </a:cubicBezTo>
                <a:cubicBezTo>
                  <a:pt x="1942" y="5787"/>
                  <a:pt x="1965" y="5727"/>
                  <a:pt x="2013" y="5680"/>
                </a:cubicBezTo>
                <a:cubicBezTo>
                  <a:pt x="2061" y="5620"/>
                  <a:pt x="2204" y="5573"/>
                  <a:pt x="2275" y="5620"/>
                </a:cubicBezTo>
                <a:cubicBezTo>
                  <a:pt x="2346" y="5680"/>
                  <a:pt x="2323" y="5823"/>
                  <a:pt x="2180" y="5775"/>
                </a:cubicBezTo>
                <a:cubicBezTo>
                  <a:pt x="2263" y="5942"/>
                  <a:pt x="2513" y="5882"/>
                  <a:pt x="2513" y="5692"/>
                </a:cubicBezTo>
                <a:cubicBezTo>
                  <a:pt x="2513" y="5680"/>
                  <a:pt x="2513" y="5656"/>
                  <a:pt x="2513" y="5632"/>
                </a:cubicBezTo>
                <a:lnTo>
                  <a:pt x="2513" y="5620"/>
                </a:lnTo>
                <a:cubicBezTo>
                  <a:pt x="2501" y="5573"/>
                  <a:pt x="2466" y="5537"/>
                  <a:pt x="2430" y="5513"/>
                </a:cubicBezTo>
                <a:cubicBezTo>
                  <a:pt x="2835" y="5430"/>
                  <a:pt x="3251" y="5465"/>
                  <a:pt x="3644" y="5596"/>
                </a:cubicBezTo>
                <a:cubicBezTo>
                  <a:pt x="2466" y="5323"/>
                  <a:pt x="2847" y="6489"/>
                  <a:pt x="2132" y="6489"/>
                </a:cubicBezTo>
                <a:lnTo>
                  <a:pt x="2204" y="6489"/>
                </a:lnTo>
                <a:cubicBezTo>
                  <a:pt x="2180" y="6489"/>
                  <a:pt x="2156" y="6489"/>
                  <a:pt x="2132" y="6489"/>
                </a:cubicBezTo>
                <a:cubicBezTo>
                  <a:pt x="2466" y="6585"/>
                  <a:pt x="2680" y="6585"/>
                  <a:pt x="2823" y="6513"/>
                </a:cubicBezTo>
                <a:cubicBezTo>
                  <a:pt x="3192" y="6335"/>
                  <a:pt x="3049" y="5954"/>
                  <a:pt x="3192" y="5823"/>
                </a:cubicBezTo>
                <a:cubicBezTo>
                  <a:pt x="3228" y="6049"/>
                  <a:pt x="3359" y="6108"/>
                  <a:pt x="3537" y="6037"/>
                </a:cubicBezTo>
                <a:cubicBezTo>
                  <a:pt x="3359" y="5882"/>
                  <a:pt x="3501" y="5692"/>
                  <a:pt x="3680" y="5704"/>
                </a:cubicBezTo>
                <a:cubicBezTo>
                  <a:pt x="3954" y="5715"/>
                  <a:pt x="4299" y="6001"/>
                  <a:pt x="4752" y="5692"/>
                </a:cubicBezTo>
                <a:cubicBezTo>
                  <a:pt x="4847" y="5680"/>
                  <a:pt x="4930" y="5656"/>
                  <a:pt x="5025" y="5632"/>
                </a:cubicBezTo>
                <a:cubicBezTo>
                  <a:pt x="4942" y="5680"/>
                  <a:pt x="4859" y="5727"/>
                  <a:pt x="4787" y="5775"/>
                </a:cubicBezTo>
                <a:cubicBezTo>
                  <a:pt x="4251" y="5882"/>
                  <a:pt x="4204" y="6335"/>
                  <a:pt x="4025" y="6537"/>
                </a:cubicBezTo>
                <a:cubicBezTo>
                  <a:pt x="3906" y="6668"/>
                  <a:pt x="3668" y="6632"/>
                  <a:pt x="3692" y="6394"/>
                </a:cubicBezTo>
                <a:cubicBezTo>
                  <a:pt x="3513" y="6466"/>
                  <a:pt x="3454" y="6608"/>
                  <a:pt x="3597" y="6787"/>
                </a:cubicBezTo>
                <a:cubicBezTo>
                  <a:pt x="3406" y="6799"/>
                  <a:pt x="3228" y="6430"/>
                  <a:pt x="2847" y="6561"/>
                </a:cubicBezTo>
                <a:cubicBezTo>
                  <a:pt x="2692" y="6620"/>
                  <a:pt x="2537" y="6763"/>
                  <a:pt x="2370" y="7073"/>
                </a:cubicBezTo>
                <a:lnTo>
                  <a:pt x="2370" y="7073"/>
                </a:lnTo>
                <a:cubicBezTo>
                  <a:pt x="2882" y="6561"/>
                  <a:pt x="3430" y="7656"/>
                  <a:pt x="4073" y="6632"/>
                </a:cubicBezTo>
                <a:lnTo>
                  <a:pt x="4073" y="6632"/>
                </a:lnTo>
                <a:cubicBezTo>
                  <a:pt x="3894" y="7001"/>
                  <a:pt x="3620" y="7323"/>
                  <a:pt x="3275" y="7561"/>
                </a:cubicBezTo>
                <a:cubicBezTo>
                  <a:pt x="3287" y="7513"/>
                  <a:pt x="3275" y="7454"/>
                  <a:pt x="3251" y="7418"/>
                </a:cubicBezTo>
                <a:lnTo>
                  <a:pt x="3251" y="7406"/>
                </a:lnTo>
                <a:cubicBezTo>
                  <a:pt x="3239" y="7394"/>
                  <a:pt x="3228" y="7382"/>
                  <a:pt x="3216" y="7370"/>
                </a:cubicBezTo>
                <a:cubicBezTo>
                  <a:pt x="3085" y="7216"/>
                  <a:pt x="2847" y="7358"/>
                  <a:pt x="2918" y="7549"/>
                </a:cubicBezTo>
                <a:cubicBezTo>
                  <a:pt x="2989" y="7418"/>
                  <a:pt x="3097" y="7489"/>
                  <a:pt x="3085" y="7585"/>
                </a:cubicBezTo>
                <a:cubicBezTo>
                  <a:pt x="3085" y="7668"/>
                  <a:pt x="2942" y="7728"/>
                  <a:pt x="2870" y="7728"/>
                </a:cubicBezTo>
                <a:cubicBezTo>
                  <a:pt x="2799" y="7728"/>
                  <a:pt x="2739" y="7704"/>
                  <a:pt x="2704" y="7656"/>
                </a:cubicBezTo>
                <a:cubicBezTo>
                  <a:pt x="2573" y="7549"/>
                  <a:pt x="2466" y="7287"/>
                  <a:pt x="2787" y="7168"/>
                </a:cubicBezTo>
                <a:cubicBezTo>
                  <a:pt x="2477" y="6989"/>
                  <a:pt x="2192" y="7358"/>
                  <a:pt x="2251" y="7668"/>
                </a:cubicBezTo>
                <a:cubicBezTo>
                  <a:pt x="2025" y="7620"/>
                  <a:pt x="1977" y="7763"/>
                  <a:pt x="1763" y="7573"/>
                </a:cubicBezTo>
                <a:cubicBezTo>
                  <a:pt x="1965" y="8144"/>
                  <a:pt x="2275" y="8001"/>
                  <a:pt x="2489" y="8097"/>
                </a:cubicBezTo>
                <a:lnTo>
                  <a:pt x="2489" y="8097"/>
                </a:lnTo>
                <a:cubicBezTo>
                  <a:pt x="2013" y="7942"/>
                  <a:pt x="1870" y="8299"/>
                  <a:pt x="1465" y="8323"/>
                </a:cubicBezTo>
                <a:cubicBezTo>
                  <a:pt x="1882" y="8668"/>
                  <a:pt x="2144" y="8382"/>
                  <a:pt x="2442" y="8275"/>
                </a:cubicBezTo>
                <a:lnTo>
                  <a:pt x="2442" y="8275"/>
                </a:lnTo>
                <a:cubicBezTo>
                  <a:pt x="1715" y="8573"/>
                  <a:pt x="1882" y="8978"/>
                  <a:pt x="1596" y="9323"/>
                </a:cubicBezTo>
                <a:cubicBezTo>
                  <a:pt x="1942" y="9025"/>
                  <a:pt x="2346" y="9192"/>
                  <a:pt x="2632" y="8478"/>
                </a:cubicBezTo>
                <a:lnTo>
                  <a:pt x="2632" y="8478"/>
                </a:lnTo>
                <a:cubicBezTo>
                  <a:pt x="2525" y="8775"/>
                  <a:pt x="2239" y="9025"/>
                  <a:pt x="2597" y="9442"/>
                </a:cubicBezTo>
                <a:cubicBezTo>
                  <a:pt x="2620" y="9049"/>
                  <a:pt x="2978" y="8906"/>
                  <a:pt x="2823" y="8430"/>
                </a:cubicBezTo>
                <a:lnTo>
                  <a:pt x="2823" y="8430"/>
                </a:lnTo>
                <a:cubicBezTo>
                  <a:pt x="2918" y="8644"/>
                  <a:pt x="2763" y="8954"/>
                  <a:pt x="3347" y="9156"/>
                </a:cubicBezTo>
                <a:cubicBezTo>
                  <a:pt x="3156" y="8930"/>
                  <a:pt x="3299" y="8882"/>
                  <a:pt x="3251" y="8656"/>
                </a:cubicBezTo>
                <a:cubicBezTo>
                  <a:pt x="3549" y="8728"/>
                  <a:pt x="3930" y="8442"/>
                  <a:pt x="3751" y="8132"/>
                </a:cubicBezTo>
                <a:cubicBezTo>
                  <a:pt x="3620" y="8454"/>
                  <a:pt x="3370" y="8335"/>
                  <a:pt x="3251" y="8216"/>
                </a:cubicBezTo>
                <a:cubicBezTo>
                  <a:pt x="3216" y="8168"/>
                  <a:pt x="3192" y="8109"/>
                  <a:pt x="3192" y="8049"/>
                </a:cubicBezTo>
                <a:cubicBezTo>
                  <a:pt x="3192" y="7978"/>
                  <a:pt x="3251" y="7835"/>
                  <a:pt x="3335" y="7823"/>
                </a:cubicBezTo>
                <a:cubicBezTo>
                  <a:pt x="3418" y="7811"/>
                  <a:pt x="3501" y="7930"/>
                  <a:pt x="3370" y="8001"/>
                </a:cubicBezTo>
                <a:cubicBezTo>
                  <a:pt x="3394" y="8001"/>
                  <a:pt x="3418" y="8001"/>
                  <a:pt x="3442" y="8001"/>
                </a:cubicBezTo>
                <a:cubicBezTo>
                  <a:pt x="3525" y="7990"/>
                  <a:pt x="3597" y="7918"/>
                  <a:pt x="3597" y="7835"/>
                </a:cubicBezTo>
                <a:cubicBezTo>
                  <a:pt x="3597" y="7787"/>
                  <a:pt x="3585" y="7739"/>
                  <a:pt x="3549" y="7704"/>
                </a:cubicBezTo>
                <a:cubicBezTo>
                  <a:pt x="3537" y="7680"/>
                  <a:pt x="3525" y="7668"/>
                  <a:pt x="3513" y="7656"/>
                </a:cubicBezTo>
                <a:lnTo>
                  <a:pt x="3501" y="7656"/>
                </a:lnTo>
                <a:cubicBezTo>
                  <a:pt x="3454" y="7632"/>
                  <a:pt x="3406" y="7620"/>
                  <a:pt x="3359" y="7632"/>
                </a:cubicBezTo>
                <a:cubicBezTo>
                  <a:pt x="3597" y="7287"/>
                  <a:pt x="3906" y="7013"/>
                  <a:pt x="4287" y="6835"/>
                </a:cubicBezTo>
                <a:cubicBezTo>
                  <a:pt x="3251" y="7478"/>
                  <a:pt x="4347" y="8025"/>
                  <a:pt x="3835" y="8537"/>
                </a:cubicBezTo>
                <a:lnTo>
                  <a:pt x="3894" y="8490"/>
                </a:lnTo>
                <a:cubicBezTo>
                  <a:pt x="3870" y="8501"/>
                  <a:pt x="3859" y="8525"/>
                  <a:pt x="3835" y="8537"/>
                </a:cubicBezTo>
                <a:cubicBezTo>
                  <a:pt x="4132" y="8371"/>
                  <a:pt x="4287" y="8216"/>
                  <a:pt x="4347" y="8061"/>
                </a:cubicBezTo>
                <a:cubicBezTo>
                  <a:pt x="4478" y="7680"/>
                  <a:pt x="4109" y="7513"/>
                  <a:pt x="4121" y="7311"/>
                </a:cubicBezTo>
                <a:cubicBezTo>
                  <a:pt x="4299" y="7466"/>
                  <a:pt x="4442" y="7406"/>
                  <a:pt x="4513" y="7216"/>
                </a:cubicBezTo>
                <a:cubicBezTo>
                  <a:pt x="4275" y="7239"/>
                  <a:pt x="4240" y="7013"/>
                  <a:pt x="4371" y="6882"/>
                </a:cubicBezTo>
                <a:cubicBezTo>
                  <a:pt x="4573" y="6704"/>
                  <a:pt x="5025" y="6656"/>
                  <a:pt x="5121" y="6120"/>
                </a:cubicBezTo>
                <a:cubicBezTo>
                  <a:pt x="5180" y="6049"/>
                  <a:pt x="5228" y="5965"/>
                  <a:pt x="5275" y="5882"/>
                </a:cubicBezTo>
                <a:cubicBezTo>
                  <a:pt x="5252" y="5977"/>
                  <a:pt x="5228" y="6061"/>
                  <a:pt x="5216" y="6156"/>
                </a:cubicBezTo>
                <a:cubicBezTo>
                  <a:pt x="4906" y="6596"/>
                  <a:pt x="5192" y="6954"/>
                  <a:pt x="5204" y="7228"/>
                </a:cubicBezTo>
                <a:cubicBezTo>
                  <a:pt x="5204" y="7406"/>
                  <a:pt x="5025" y="7549"/>
                  <a:pt x="4871" y="7370"/>
                </a:cubicBezTo>
                <a:cubicBezTo>
                  <a:pt x="4799" y="7549"/>
                  <a:pt x="4859" y="7680"/>
                  <a:pt x="5085" y="7716"/>
                </a:cubicBezTo>
                <a:cubicBezTo>
                  <a:pt x="4954" y="7859"/>
                  <a:pt x="4573" y="7716"/>
                  <a:pt x="4394" y="8085"/>
                </a:cubicBezTo>
                <a:cubicBezTo>
                  <a:pt x="4323" y="8228"/>
                  <a:pt x="4323" y="8442"/>
                  <a:pt x="4418" y="8775"/>
                </a:cubicBezTo>
                <a:lnTo>
                  <a:pt x="4418" y="8775"/>
                </a:lnTo>
                <a:lnTo>
                  <a:pt x="4418" y="8775"/>
                </a:lnTo>
                <a:cubicBezTo>
                  <a:pt x="4418" y="8061"/>
                  <a:pt x="5585" y="8442"/>
                  <a:pt x="5311" y="7263"/>
                </a:cubicBezTo>
                <a:lnTo>
                  <a:pt x="5311" y="7263"/>
                </a:lnTo>
                <a:cubicBezTo>
                  <a:pt x="5442" y="7656"/>
                  <a:pt x="5478" y="8085"/>
                  <a:pt x="5394" y="8490"/>
                </a:cubicBezTo>
                <a:cubicBezTo>
                  <a:pt x="5371" y="8442"/>
                  <a:pt x="5323" y="8418"/>
                  <a:pt x="5275" y="8406"/>
                </a:cubicBezTo>
                <a:lnTo>
                  <a:pt x="5264" y="8406"/>
                </a:lnTo>
                <a:cubicBezTo>
                  <a:pt x="5252" y="8406"/>
                  <a:pt x="5228" y="8406"/>
                  <a:pt x="5216" y="8406"/>
                </a:cubicBezTo>
                <a:cubicBezTo>
                  <a:pt x="5109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9" y="8728"/>
                </a:cubicBezTo>
                <a:lnTo>
                  <a:pt x="5133" y="8740"/>
                </a:lnTo>
                <a:cubicBezTo>
                  <a:pt x="5097" y="8597"/>
                  <a:pt x="5228" y="8573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80" y="8954"/>
                  <a:pt x="5121" y="8978"/>
                  <a:pt x="5061" y="8966"/>
                </a:cubicBezTo>
                <a:cubicBezTo>
                  <a:pt x="4894" y="8978"/>
                  <a:pt x="4632" y="8882"/>
                  <a:pt x="4763" y="8561"/>
                </a:cubicBezTo>
                <a:cubicBezTo>
                  <a:pt x="4418" y="8656"/>
                  <a:pt x="4490" y="9121"/>
                  <a:pt x="4740" y="9299"/>
                </a:cubicBezTo>
                <a:cubicBezTo>
                  <a:pt x="4549" y="9418"/>
                  <a:pt x="4621" y="9561"/>
                  <a:pt x="4323" y="9573"/>
                </a:cubicBezTo>
                <a:cubicBezTo>
                  <a:pt x="4883" y="9847"/>
                  <a:pt x="4990" y="9514"/>
                  <a:pt x="5216" y="9430"/>
                </a:cubicBezTo>
                <a:lnTo>
                  <a:pt x="5216" y="9430"/>
                </a:lnTo>
                <a:cubicBezTo>
                  <a:pt x="4763" y="9656"/>
                  <a:pt x="4918" y="10014"/>
                  <a:pt x="4656" y="10311"/>
                </a:cubicBezTo>
                <a:cubicBezTo>
                  <a:pt x="5192" y="10264"/>
                  <a:pt x="5180" y="9871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42" y="10930"/>
                </a:cubicBezTo>
                <a:cubicBezTo>
                  <a:pt x="5490" y="10490"/>
                  <a:pt x="5895" y="10311"/>
                  <a:pt x="5585" y="9597"/>
                </a:cubicBezTo>
                <a:lnTo>
                  <a:pt x="5585" y="9597"/>
                </a:lnTo>
                <a:cubicBezTo>
                  <a:pt x="5716" y="9871"/>
                  <a:pt x="5704" y="10264"/>
                  <a:pt x="6240" y="10311"/>
                </a:cubicBezTo>
                <a:cubicBezTo>
                  <a:pt x="5978" y="10014"/>
                  <a:pt x="6133" y="9656"/>
                  <a:pt x="5680" y="9430"/>
                </a:cubicBezTo>
                <a:lnTo>
                  <a:pt x="5680" y="9430"/>
                </a:lnTo>
                <a:cubicBezTo>
                  <a:pt x="5906" y="9514"/>
                  <a:pt x="6014" y="9835"/>
                  <a:pt x="6573" y="9573"/>
                </a:cubicBezTo>
                <a:cubicBezTo>
                  <a:pt x="6276" y="9561"/>
                  <a:pt x="6347" y="9430"/>
                  <a:pt x="6156" y="9299"/>
                </a:cubicBezTo>
                <a:cubicBezTo>
                  <a:pt x="6418" y="9121"/>
                  <a:pt x="6478" y="8656"/>
                  <a:pt x="6133" y="8561"/>
                </a:cubicBezTo>
                <a:cubicBezTo>
                  <a:pt x="6264" y="8882"/>
                  <a:pt x="6002" y="8978"/>
                  <a:pt x="5835" y="8966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1" y="8859"/>
                  <a:pt x="5561" y="8704"/>
                  <a:pt x="5621" y="8644"/>
                </a:cubicBezTo>
                <a:cubicBezTo>
                  <a:pt x="5668" y="8573"/>
                  <a:pt x="5811" y="8597"/>
                  <a:pt x="5764" y="8740"/>
                </a:cubicBezTo>
                <a:lnTo>
                  <a:pt x="5799" y="8728"/>
                </a:lnTo>
                <a:cubicBezTo>
                  <a:pt x="5835" y="8692"/>
                  <a:pt x="5859" y="8644"/>
                  <a:pt x="5859" y="8597"/>
                </a:cubicBezTo>
                <a:cubicBezTo>
                  <a:pt x="5859" y="8501"/>
                  <a:pt x="5787" y="8418"/>
                  <a:pt x="5680" y="8406"/>
                </a:cubicBezTo>
                <a:cubicBezTo>
                  <a:pt x="5668" y="8406"/>
                  <a:pt x="5645" y="8406"/>
                  <a:pt x="5633" y="8406"/>
                </a:cubicBezTo>
                <a:lnTo>
                  <a:pt x="5621" y="8406"/>
                </a:lnTo>
                <a:cubicBezTo>
                  <a:pt x="5573" y="8418"/>
                  <a:pt x="5525" y="8442"/>
                  <a:pt x="5502" y="8490"/>
                </a:cubicBezTo>
                <a:cubicBezTo>
                  <a:pt x="5418" y="8085"/>
                  <a:pt x="5454" y="7656"/>
                  <a:pt x="5597" y="7263"/>
                </a:cubicBezTo>
                <a:cubicBezTo>
                  <a:pt x="5311" y="8442"/>
                  <a:pt x="6478" y="8061"/>
                  <a:pt x="6490" y="8787"/>
                </a:cubicBezTo>
                <a:lnTo>
                  <a:pt x="6490" y="8704"/>
                </a:lnTo>
                <a:cubicBezTo>
                  <a:pt x="6490" y="8728"/>
                  <a:pt x="6490" y="8763"/>
                  <a:pt x="6490" y="8787"/>
                </a:cubicBezTo>
                <a:cubicBezTo>
                  <a:pt x="6573" y="8454"/>
                  <a:pt x="6573" y="8240"/>
                  <a:pt x="6502" y="8097"/>
                </a:cubicBezTo>
                <a:cubicBezTo>
                  <a:pt x="6323" y="7728"/>
                  <a:pt x="5942" y="7859"/>
                  <a:pt x="5811" y="7716"/>
                </a:cubicBezTo>
                <a:cubicBezTo>
                  <a:pt x="6049" y="7692"/>
                  <a:pt x="6109" y="7549"/>
                  <a:pt x="6026" y="7370"/>
                </a:cubicBezTo>
                <a:cubicBezTo>
                  <a:pt x="5871" y="7549"/>
                  <a:pt x="5680" y="7418"/>
                  <a:pt x="5692" y="7239"/>
                </a:cubicBezTo>
                <a:cubicBezTo>
                  <a:pt x="5704" y="6966"/>
                  <a:pt x="5990" y="6608"/>
                  <a:pt x="5680" y="6156"/>
                </a:cubicBezTo>
                <a:cubicBezTo>
                  <a:pt x="5668" y="6073"/>
                  <a:pt x="5645" y="5977"/>
                  <a:pt x="5621" y="5894"/>
                </a:cubicBezTo>
                <a:cubicBezTo>
                  <a:pt x="5668" y="5977"/>
                  <a:pt x="5716" y="6049"/>
                  <a:pt x="5775" y="6120"/>
                </a:cubicBezTo>
                <a:cubicBezTo>
                  <a:pt x="5871" y="6668"/>
                  <a:pt x="6323" y="6704"/>
                  <a:pt x="6526" y="6894"/>
                </a:cubicBezTo>
                <a:cubicBezTo>
                  <a:pt x="6657" y="7013"/>
                  <a:pt x="6621" y="7239"/>
                  <a:pt x="6383" y="7228"/>
                </a:cubicBezTo>
                <a:cubicBezTo>
                  <a:pt x="6454" y="7406"/>
                  <a:pt x="6597" y="7466"/>
                  <a:pt x="6776" y="7323"/>
                </a:cubicBezTo>
                <a:cubicBezTo>
                  <a:pt x="6788" y="7513"/>
                  <a:pt x="6430" y="7680"/>
                  <a:pt x="6561" y="8073"/>
                </a:cubicBezTo>
                <a:cubicBezTo>
                  <a:pt x="6609" y="8216"/>
                  <a:pt x="6752" y="8382"/>
                  <a:pt x="7061" y="8549"/>
                </a:cubicBezTo>
                <a:lnTo>
                  <a:pt x="7061" y="8549"/>
                </a:lnTo>
                <a:lnTo>
                  <a:pt x="7061" y="8549"/>
                </a:lnTo>
                <a:cubicBezTo>
                  <a:pt x="6561" y="8037"/>
                  <a:pt x="7645" y="7489"/>
                  <a:pt x="6621" y="6847"/>
                </a:cubicBezTo>
                <a:lnTo>
                  <a:pt x="6621" y="6847"/>
                </a:lnTo>
                <a:cubicBezTo>
                  <a:pt x="7002" y="7025"/>
                  <a:pt x="7323" y="7299"/>
                  <a:pt x="7561" y="7656"/>
                </a:cubicBezTo>
                <a:cubicBezTo>
                  <a:pt x="7514" y="7644"/>
                  <a:pt x="7466" y="7656"/>
                  <a:pt x="7419" y="7680"/>
                </a:cubicBezTo>
                <a:lnTo>
                  <a:pt x="7407" y="7680"/>
                </a:lnTo>
                <a:cubicBezTo>
                  <a:pt x="7395" y="7692"/>
                  <a:pt x="7383" y="7704"/>
                  <a:pt x="7371" y="7716"/>
                </a:cubicBezTo>
                <a:cubicBezTo>
                  <a:pt x="7228" y="7847"/>
                  <a:pt x="7371" y="8073"/>
                  <a:pt x="7550" y="8013"/>
                </a:cubicBezTo>
                <a:cubicBezTo>
                  <a:pt x="7419" y="7942"/>
                  <a:pt x="7502" y="7823"/>
                  <a:pt x="7585" y="7835"/>
                </a:cubicBezTo>
                <a:cubicBezTo>
                  <a:pt x="7669" y="7847"/>
                  <a:pt x="7740" y="7990"/>
                  <a:pt x="7740" y="8061"/>
                </a:cubicBezTo>
                <a:cubicBezTo>
                  <a:pt x="7728" y="8120"/>
                  <a:pt x="7704" y="8180"/>
                  <a:pt x="7669" y="8228"/>
                </a:cubicBezTo>
                <a:cubicBezTo>
                  <a:pt x="7550" y="8347"/>
                  <a:pt x="7299" y="8466"/>
                  <a:pt x="7169" y="8144"/>
                </a:cubicBezTo>
                <a:cubicBezTo>
                  <a:pt x="6990" y="8454"/>
                  <a:pt x="7371" y="8740"/>
                  <a:pt x="7669" y="8680"/>
                </a:cubicBezTo>
                <a:cubicBezTo>
                  <a:pt x="7621" y="8894"/>
                  <a:pt x="7776" y="8942"/>
                  <a:pt x="7573" y="9168"/>
                </a:cubicBezTo>
                <a:cubicBezTo>
                  <a:pt x="8157" y="8966"/>
                  <a:pt x="8002" y="8656"/>
                  <a:pt x="8097" y="8442"/>
                </a:cubicBezTo>
                <a:lnTo>
                  <a:pt x="8097" y="8442"/>
                </a:lnTo>
                <a:cubicBezTo>
                  <a:pt x="7954" y="8918"/>
                  <a:pt x="8312" y="9061"/>
                  <a:pt x="8323" y="9454"/>
                </a:cubicBezTo>
                <a:cubicBezTo>
                  <a:pt x="8681" y="9037"/>
                  <a:pt x="8395" y="8775"/>
                  <a:pt x="8288" y="8490"/>
                </a:cubicBezTo>
                <a:lnTo>
                  <a:pt x="8288" y="8490"/>
                </a:lnTo>
                <a:cubicBezTo>
                  <a:pt x="8585" y="9216"/>
                  <a:pt x="8990" y="9049"/>
                  <a:pt x="9324" y="9335"/>
                </a:cubicBezTo>
                <a:cubicBezTo>
                  <a:pt x="9026" y="8990"/>
                  <a:pt x="9204" y="8585"/>
                  <a:pt x="8478" y="8299"/>
                </a:cubicBezTo>
                <a:lnTo>
                  <a:pt x="8478" y="8299"/>
                </a:lnTo>
                <a:cubicBezTo>
                  <a:pt x="8776" y="8406"/>
                  <a:pt x="9038" y="8680"/>
                  <a:pt x="9455" y="8335"/>
                </a:cubicBezTo>
                <a:cubicBezTo>
                  <a:pt x="9062" y="8311"/>
                  <a:pt x="8907" y="7954"/>
                  <a:pt x="8431" y="8109"/>
                </a:cubicBezTo>
                <a:lnTo>
                  <a:pt x="8431" y="8109"/>
                </a:lnTo>
                <a:cubicBezTo>
                  <a:pt x="8645" y="8013"/>
                  <a:pt x="8966" y="8156"/>
                  <a:pt x="9157" y="7585"/>
                </a:cubicBezTo>
                <a:cubicBezTo>
                  <a:pt x="8943" y="7775"/>
                  <a:pt x="8895" y="7632"/>
                  <a:pt x="8669" y="7680"/>
                </a:cubicBezTo>
                <a:cubicBezTo>
                  <a:pt x="8728" y="7382"/>
                  <a:pt x="8442" y="7001"/>
                  <a:pt x="8133" y="7180"/>
                </a:cubicBezTo>
                <a:cubicBezTo>
                  <a:pt x="8454" y="7311"/>
                  <a:pt x="8347" y="7561"/>
                  <a:pt x="8216" y="7668"/>
                </a:cubicBezTo>
                <a:cubicBezTo>
                  <a:pt x="8181" y="7716"/>
                  <a:pt x="8121" y="7739"/>
                  <a:pt x="8050" y="7739"/>
                </a:cubicBezTo>
                <a:cubicBezTo>
                  <a:pt x="7978" y="7739"/>
                  <a:pt x="7835" y="7680"/>
                  <a:pt x="7835" y="7597"/>
                </a:cubicBezTo>
                <a:cubicBezTo>
                  <a:pt x="7823" y="7513"/>
                  <a:pt x="7931" y="7430"/>
                  <a:pt x="8014" y="7561"/>
                </a:cubicBezTo>
                <a:cubicBezTo>
                  <a:pt x="8014" y="7537"/>
                  <a:pt x="8014" y="7513"/>
                  <a:pt x="8014" y="7489"/>
                </a:cubicBezTo>
                <a:cubicBezTo>
                  <a:pt x="8002" y="7406"/>
                  <a:pt x="7931" y="7335"/>
                  <a:pt x="7847" y="7335"/>
                </a:cubicBezTo>
                <a:cubicBezTo>
                  <a:pt x="7788" y="7323"/>
                  <a:pt x="7740" y="7347"/>
                  <a:pt x="7704" y="7382"/>
                </a:cubicBezTo>
                <a:cubicBezTo>
                  <a:pt x="7692" y="7394"/>
                  <a:pt x="7680" y="7406"/>
                  <a:pt x="7669" y="7418"/>
                </a:cubicBezTo>
                <a:lnTo>
                  <a:pt x="7669" y="7430"/>
                </a:lnTo>
                <a:cubicBezTo>
                  <a:pt x="7645" y="7466"/>
                  <a:pt x="7633" y="7525"/>
                  <a:pt x="7645" y="7573"/>
                </a:cubicBezTo>
                <a:cubicBezTo>
                  <a:pt x="7299" y="7335"/>
                  <a:pt x="7026" y="7013"/>
                  <a:pt x="6847" y="6644"/>
                </a:cubicBezTo>
                <a:cubicBezTo>
                  <a:pt x="7490" y="7668"/>
                  <a:pt x="8038" y="6585"/>
                  <a:pt x="8550" y="7085"/>
                </a:cubicBezTo>
                <a:cubicBezTo>
                  <a:pt x="8538" y="7073"/>
                  <a:pt x="8514" y="7049"/>
                  <a:pt x="8490" y="7037"/>
                </a:cubicBezTo>
                <a:cubicBezTo>
                  <a:pt x="8514" y="7049"/>
                  <a:pt x="8538" y="7073"/>
                  <a:pt x="8550" y="7085"/>
                </a:cubicBezTo>
                <a:cubicBezTo>
                  <a:pt x="8383" y="6787"/>
                  <a:pt x="8228" y="6644"/>
                  <a:pt x="8073" y="6585"/>
                </a:cubicBezTo>
                <a:cubicBezTo>
                  <a:pt x="7692" y="6454"/>
                  <a:pt x="7514" y="6823"/>
                  <a:pt x="7323" y="6811"/>
                </a:cubicBezTo>
                <a:cubicBezTo>
                  <a:pt x="7466" y="6620"/>
                  <a:pt x="7407" y="6489"/>
                  <a:pt x="7228" y="6418"/>
                </a:cubicBezTo>
                <a:cubicBezTo>
                  <a:pt x="7252" y="6656"/>
                  <a:pt x="7014" y="6692"/>
                  <a:pt x="6895" y="6561"/>
                </a:cubicBezTo>
                <a:cubicBezTo>
                  <a:pt x="6716" y="6358"/>
                  <a:pt x="6668" y="5906"/>
                  <a:pt x="6133" y="5799"/>
                </a:cubicBezTo>
                <a:cubicBezTo>
                  <a:pt x="6061" y="5751"/>
                  <a:pt x="5978" y="5692"/>
                  <a:pt x="5895" y="5656"/>
                </a:cubicBezTo>
                <a:cubicBezTo>
                  <a:pt x="5990" y="5680"/>
                  <a:pt x="6073" y="5704"/>
                  <a:pt x="6168" y="5715"/>
                </a:cubicBezTo>
                <a:cubicBezTo>
                  <a:pt x="6609" y="6025"/>
                  <a:pt x="6966" y="5727"/>
                  <a:pt x="7240" y="5727"/>
                </a:cubicBezTo>
                <a:cubicBezTo>
                  <a:pt x="7419" y="5715"/>
                  <a:pt x="7561" y="5906"/>
                  <a:pt x="7383" y="6049"/>
                </a:cubicBezTo>
                <a:cubicBezTo>
                  <a:pt x="7561" y="6132"/>
                  <a:pt x="7692" y="6073"/>
                  <a:pt x="7728" y="5846"/>
                </a:cubicBezTo>
                <a:cubicBezTo>
                  <a:pt x="7871" y="5977"/>
                  <a:pt x="7728" y="6358"/>
                  <a:pt x="8097" y="6537"/>
                </a:cubicBezTo>
                <a:cubicBezTo>
                  <a:pt x="8240" y="6608"/>
                  <a:pt x="8454" y="6608"/>
                  <a:pt x="8788" y="6513"/>
                </a:cubicBezTo>
                <a:lnTo>
                  <a:pt x="8788" y="6513"/>
                </a:lnTo>
                <a:cubicBezTo>
                  <a:pt x="8073" y="6501"/>
                  <a:pt x="8454" y="5346"/>
                  <a:pt x="7276" y="5620"/>
                </a:cubicBezTo>
                <a:lnTo>
                  <a:pt x="7276" y="5620"/>
                </a:lnTo>
                <a:cubicBezTo>
                  <a:pt x="7669" y="5477"/>
                  <a:pt x="8085" y="5453"/>
                  <a:pt x="8502" y="5525"/>
                </a:cubicBezTo>
                <a:cubicBezTo>
                  <a:pt x="8454" y="5561"/>
                  <a:pt x="8431" y="5596"/>
                  <a:pt x="8419" y="5644"/>
                </a:cubicBezTo>
                <a:lnTo>
                  <a:pt x="8419" y="5656"/>
                </a:lnTo>
                <a:cubicBezTo>
                  <a:pt x="8419" y="5680"/>
                  <a:pt x="8419" y="5692"/>
                  <a:pt x="8419" y="5715"/>
                </a:cubicBezTo>
                <a:cubicBezTo>
                  <a:pt x="8419" y="5906"/>
                  <a:pt x="8669" y="5965"/>
                  <a:pt x="8752" y="5799"/>
                </a:cubicBezTo>
                <a:cubicBezTo>
                  <a:pt x="8597" y="5834"/>
                  <a:pt x="8585" y="5704"/>
                  <a:pt x="8645" y="5644"/>
                </a:cubicBezTo>
                <a:cubicBezTo>
                  <a:pt x="8716" y="5596"/>
                  <a:pt x="8859" y="5644"/>
                  <a:pt x="8919" y="5704"/>
                </a:cubicBezTo>
                <a:cubicBezTo>
                  <a:pt x="8954" y="5739"/>
                  <a:pt x="8978" y="5799"/>
                  <a:pt x="8978" y="5870"/>
                </a:cubicBezTo>
                <a:cubicBezTo>
                  <a:pt x="8990" y="6037"/>
                  <a:pt x="8895" y="6299"/>
                  <a:pt x="8573" y="6168"/>
                </a:cubicBezTo>
                <a:cubicBezTo>
                  <a:pt x="8669" y="6501"/>
                  <a:pt x="9133" y="6442"/>
                  <a:pt x="9300" y="6180"/>
                </a:cubicBezTo>
                <a:cubicBezTo>
                  <a:pt x="9431" y="6382"/>
                  <a:pt x="9562" y="6299"/>
                  <a:pt x="9585" y="6596"/>
                </a:cubicBezTo>
                <a:cubicBezTo>
                  <a:pt x="9847" y="6049"/>
                  <a:pt x="9526" y="5930"/>
                  <a:pt x="9443" y="5715"/>
                </a:cubicBezTo>
                <a:lnTo>
                  <a:pt x="9443" y="5715"/>
                </a:lnTo>
                <a:cubicBezTo>
                  <a:pt x="9669" y="6156"/>
                  <a:pt x="10038" y="6013"/>
                  <a:pt x="10324" y="6275"/>
                </a:cubicBezTo>
                <a:cubicBezTo>
                  <a:pt x="10276" y="5727"/>
                  <a:pt x="9883" y="5751"/>
                  <a:pt x="9609" y="5620"/>
                </a:cubicBezTo>
                <a:lnTo>
                  <a:pt x="9609" y="5620"/>
                </a:lnTo>
                <a:cubicBezTo>
                  <a:pt x="10324" y="5918"/>
                  <a:pt x="10502" y="5513"/>
                  <a:pt x="10943" y="5477"/>
                </a:cubicBezTo>
                <a:cubicBezTo>
                  <a:pt x="10502" y="5442"/>
                  <a:pt x="10324" y="5025"/>
                  <a:pt x="9609" y="5334"/>
                </a:cubicBezTo>
                <a:lnTo>
                  <a:pt x="9609" y="5334"/>
                </a:lnTo>
                <a:cubicBezTo>
                  <a:pt x="9883" y="5203"/>
                  <a:pt x="10276" y="5227"/>
                  <a:pt x="10324" y="4680"/>
                </a:cubicBezTo>
                <a:cubicBezTo>
                  <a:pt x="10026" y="4942"/>
                  <a:pt x="9669" y="4787"/>
                  <a:pt x="9443" y="5239"/>
                </a:cubicBezTo>
                <a:lnTo>
                  <a:pt x="9443" y="5239"/>
                </a:lnTo>
                <a:cubicBezTo>
                  <a:pt x="9526" y="5025"/>
                  <a:pt x="9847" y="4906"/>
                  <a:pt x="9585" y="4358"/>
                </a:cubicBezTo>
                <a:cubicBezTo>
                  <a:pt x="9562" y="4656"/>
                  <a:pt x="9443" y="4572"/>
                  <a:pt x="9300" y="4763"/>
                </a:cubicBezTo>
                <a:cubicBezTo>
                  <a:pt x="9133" y="4513"/>
                  <a:pt x="8669" y="4453"/>
                  <a:pt x="8573" y="4787"/>
                </a:cubicBezTo>
                <a:cubicBezTo>
                  <a:pt x="8895" y="4656"/>
                  <a:pt x="8990" y="4918"/>
                  <a:pt x="8978" y="5084"/>
                </a:cubicBezTo>
                <a:cubicBezTo>
                  <a:pt x="8978" y="5156"/>
                  <a:pt x="8954" y="5215"/>
                  <a:pt x="8919" y="5251"/>
                </a:cubicBezTo>
                <a:cubicBezTo>
                  <a:pt x="8859" y="5311"/>
                  <a:pt x="8716" y="5358"/>
                  <a:pt x="8645" y="5311"/>
                </a:cubicBezTo>
                <a:cubicBezTo>
                  <a:pt x="8585" y="5251"/>
                  <a:pt x="8609" y="5120"/>
                  <a:pt x="8752" y="5156"/>
                </a:cubicBezTo>
                <a:cubicBezTo>
                  <a:pt x="8669" y="4989"/>
                  <a:pt x="8419" y="5049"/>
                  <a:pt x="8419" y="5239"/>
                </a:cubicBezTo>
                <a:cubicBezTo>
                  <a:pt x="8419" y="5263"/>
                  <a:pt x="8419" y="5275"/>
                  <a:pt x="8419" y="5299"/>
                </a:cubicBezTo>
                <a:lnTo>
                  <a:pt x="8419" y="5311"/>
                </a:lnTo>
                <a:cubicBezTo>
                  <a:pt x="8431" y="5358"/>
                  <a:pt x="8454" y="5394"/>
                  <a:pt x="8502" y="5418"/>
                </a:cubicBezTo>
                <a:cubicBezTo>
                  <a:pt x="8085" y="5501"/>
                  <a:pt x="7669" y="5477"/>
                  <a:pt x="7276" y="5334"/>
                </a:cubicBezTo>
                <a:cubicBezTo>
                  <a:pt x="8454" y="5608"/>
                  <a:pt x="8073" y="4441"/>
                  <a:pt x="8788" y="4441"/>
                </a:cubicBezTo>
                <a:lnTo>
                  <a:pt x="8716" y="4441"/>
                </a:lnTo>
                <a:cubicBezTo>
                  <a:pt x="8740" y="4441"/>
                  <a:pt x="8764" y="4441"/>
                  <a:pt x="8788" y="4441"/>
                </a:cubicBezTo>
                <a:cubicBezTo>
                  <a:pt x="8454" y="4346"/>
                  <a:pt x="8252" y="4346"/>
                  <a:pt x="8097" y="4418"/>
                </a:cubicBezTo>
                <a:cubicBezTo>
                  <a:pt x="7740" y="4596"/>
                  <a:pt x="7871" y="4977"/>
                  <a:pt x="7728" y="5108"/>
                </a:cubicBezTo>
                <a:cubicBezTo>
                  <a:pt x="7692" y="4882"/>
                  <a:pt x="7561" y="4822"/>
                  <a:pt x="7383" y="4906"/>
                </a:cubicBezTo>
                <a:cubicBezTo>
                  <a:pt x="7561" y="5049"/>
                  <a:pt x="7430" y="5239"/>
                  <a:pt x="7252" y="5227"/>
                </a:cubicBezTo>
                <a:cubicBezTo>
                  <a:pt x="6978" y="5215"/>
                  <a:pt x="6621" y="4930"/>
                  <a:pt x="6168" y="5239"/>
                </a:cubicBezTo>
                <a:cubicBezTo>
                  <a:pt x="6085" y="5251"/>
                  <a:pt x="5990" y="5275"/>
                  <a:pt x="5906" y="5299"/>
                </a:cubicBezTo>
                <a:cubicBezTo>
                  <a:pt x="5990" y="5263"/>
                  <a:pt x="6061" y="5203"/>
                  <a:pt x="6133" y="5156"/>
                </a:cubicBezTo>
                <a:cubicBezTo>
                  <a:pt x="6680" y="5049"/>
                  <a:pt x="6716" y="4596"/>
                  <a:pt x="6907" y="4394"/>
                </a:cubicBezTo>
                <a:cubicBezTo>
                  <a:pt x="7026" y="4263"/>
                  <a:pt x="7252" y="4299"/>
                  <a:pt x="7228" y="4537"/>
                </a:cubicBezTo>
                <a:cubicBezTo>
                  <a:pt x="7419" y="4465"/>
                  <a:pt x="7466" y="4334"/>
                  <a:pt x="7323" y="4144"/>
                </a:cubicBezTo>
                <a:cubicBezTo>
                  <a:pt x="7526" y="4132"/>
                  <a:pt x="7692" y="4501"/>
                  <a:pt x="8085" y="4370"/>
                </a:cubicBezTo>
                <a:cubicBezTo>
                  <a:pt x="8228" y="4322"/>
                  <a:pt x="8383" y="4168"/>
                  <a:pt x="8562" y="3870"/>
                </a:cubicBezTo>
                <a:lnTo>
                  <a:pt x="8562" y="3870"/>
                </a:lnTo>
                <a:cubicBezTo>
                  <a:pt x="8038" y="4370"/>
                  <a:pt x="7490" y="3275"/>
                  <a:pt x="6859" y="4299"/>
                </a:cubicBezTo>
                <a:lnTo>
                  <a:pt x="6859" y="4299"/>
                </a:lnTo>
                <a:cubicBezTo>
                  <a:pt x="7038" y="3929"/>
                  <a:pt x="7311" y="3608"/>
                  <a:pt x="7657" y="3382"/>
                </a:cubicBezTo>
                <a:cubicBezTo>
                  <a:pt x="7645" y="3429"/>
                  <a:pt x="7645" y="3477"/>
                  <a:pt x="7680" y="3513"/>
                </a:cubicBezTo>
                <a:lnTo>
                  <a:pt x="7680" y="3525"/>
                </a:lnTo>
                <a:cubicBezTo>
                  <a:pt x="7692" y="3548"/>
                  <a:pt x="7704" y="3560"/>
                  <a:pt x="7716" y="3572"/>
                </a:cubicBezTo>
                <a:cubicBezTo>
                  <a:pt x="7847" y="3715"/>
                  <a:pt x="8073" y="3572"/>
                  <a:pt x="8014" y="3394"/>
                </a:cubicBezTo>
                <a:cubicBezTo>
                  <a:pt x="7942" y="3525"/>
                  <a:pt x="7823" y="3441"/>
                  <a:pt x="7835" y="3358"/>
                </a:cubicBezTo>
                <a:cubicBezTo>
                  <a:pt x="7847" y="3263"/>
                  <a:pt x="7978" y="3203"/>
                  <a:pt x="8061" y="3203"/>
                </a:cubicBezTo>
                <a:cubicBezTo>
                  <a:pt x="8121" y="3203"/>
                  <a:pt x="8181" y="3227"/>
                  <a:pt x="8228" y="3275"/>
                </a:cubicBezTo>
                <a:cubicBezTo>
                  <a:pt x="8347" y="3382"/>
                  <a:pt x="8466" y="3644"/>
                  <a:pt x="8133" y="3775"/>
                </a:cubicBezTo>
                <a:cubicBezTo>
                  <a:pt x="8442" y="3941"/>
                  <a:pt x="8728" y="3572"/>
                  <a:pt x="8669" y="3263"/>
                </a:cubicBezTo>
                <a:cubicBezTo>
                  <a:pt x="8895" y="3310"/>
                  <a:pt x="8943" y="3167"/>
                  <a:pt x="9169" y="3358"/>
                </a:cubicBezTo>
                <a:cubicBezTo>
                  <a:pt x="8966" y="2786"/>
                  <a:pt x="8657" y="2929"/>
                  <a:pt x="8431" y="2846"/>
                </a:cubicBezTo>
                <a:lnTo>
                  <a:pt x="8431" y="2846"/>
                </a:lnTo>
                <a:cubicBezTo>
                  <a:pt x="8919" y="2989"/>
                  <a:pt x="9062" y="2632"/>
                  <a:pt x="9455" y="2608"/>
                </a:cubicBezTo>
                <a:cubicBezTo>
                  <a:pt x="9038" y="2263"/>
                  <a:pt x="8776" y="2548"/>
                  <a:pt x="8478" y="2656"/>
                </a:cubicBezTo>
                <a:lnTo>
                  <a:pt x="8478" y="2656"/>
                </a:lnTo>
                <a:cubicBezTo>
                  <a:pt x="9204" y="2358"/>
                  <a:pt x="9038" y="1953"/>
                  <a:pt x="9335" y="1608"/>
                </a:cubicBezTo>
                <a:cubicBezTo>
                  <a:pt x="8990" y="1905"/>
                  <a:pt x="8573" y="1739"/>
                  <a:pt x="8288" y="2465"/>
                </a:cubicBezTo>
                <a:lnTo>
                  <a:pt x="8288" y="2465"/>
                </a:lnTo>
                <a:cubicBezTo>
                  <a:pt x="8395" y="2167"/>
                  <a:pt x="8681" y="1905"/>
                  <a:pt x="8323" y="1489"/>
                </a:cubicBezTo>
                <a:cubicBezTo>
                  <a:pt x="8312" y="1882"/>
                  <a:pt x="7942" y="2024"/>
                  <a:pt x="8097" y="2513"/>
                </a:cubicBezTo>
                <a:lnTo>
                  <a:pt x="8097" y="2513"/>
                </a:lnTo>
                <a:cubicBezTo>
                  <a:pt x="8002" y="2286"/>
                  <a:pt x="8157" y="1977"/>
                  <a:pt x="7585" y="1774"/>
                </a:cubicBezTo>
                <a:cubicBezTo>
                  <a:pt x="7776" y="2001"/>
                  <a:pt x="7633" y="2048"/>
                  <a:pt x="7669" y="2275"/>
                </a:cubicBezTo>
                <a:cubicBezTo>
                  <a:pt x="7371" y="2203"/>
                  <a:pt x="7002" y="2501"/>
                  <a:pt x="7169" y="2810"/>
                </a:cubicBezTo>
                <a:cubicBezTo>
                  <a:pt x="7299" y="2477"/>
                  <a:pt x="7561" y="2596"/>
                  <a:pt x="7669" y="2727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65"/>
                  <a:pt x="7680" y="3096"/>
                  <a:pt x="7585" y="3108"/>
                </a:cubicBezTo>
                <a:cubicBezTo>
                  <a:pt x="7502" y="3120"/>
                  <a:pt x="7419" y="3001"/>
                  <a:pt x="7550" y="2929"/>
                </a:cubicBezTo>
                <a:cubicBezTo>
                  <a:pt x="7371" y="2870"/>
                  <a:pt x="7240" y="3096"/>
                  <a:pt x="7371" y="3227"/>
                </a:cubicBezTo>
                <a:cubicBezTo>
                  <a:pt x="7383" y="3239"/>
                  <a:pt x="7395" y="3263"/>
                  <a:pt x="7419" y="3263"/>
                </a:cubicBezTo>
                <a:lnTo>
                  <a:pt x="7430" y="3263"/>
                </a:lnTo>
                <a:cubicBezTo>
                  <a:pt x="7466" y="3298"/>
                  <a:pt x="7514" y="3298"/>
                  <a:pt x="7561" y="3298"/>
                </a:cubicBezTo>
                <a:cubicBezTo>
                  <a:pt x="7335" y="3644"/>
                  <a:pt x="7014" y="3918"/>
                  <a:pt x="6633" y="4096"/>
                </a:cubicBezTo>
                <a:cubicBezTo>
                  <a:pt x="7669" y="3453"/>
                  <a:pt x="6573" y="2906"/>
                  <a:pt x="7085" y="2394"/>
                </a:cubicBezTo>
                <a:lnTo>
                  <a:pt x="7038" y="2441"/>
                </a:lnTo>
                <a:cubicBezTo>
                  <a:pt x="7049" y="2429"/>
                  <a:pt x="7061" y="2405"/>
                  <a:pt x="7085" y="2394"/>
                </a:cubicBezTo>
                <a:cubicBezTo>
                  <a:pt x="6788" y="2560"/>
                  <a:pt x="6633" y="2715"/>
                  <a:pt x="6585" y="2858"/>
                </a:cubicBezTo>
                <a:cubicBezTo>
                  <a:pt x="6454" y="3251"/>
                  <a:pt x="6811" y="3418"/>
                  <a:pt x="6799" y="3620"/>
                </a:cubicBezTo>
                <a:cubicBezTo>
                  <a:pt x="6621" y="3465"/>
                  <a:pt x="6478" y="3525"/>
                  <a:pt x="6407" y="3715"/>
                </a:cubicBezTo>
                <a:cubicBezTo>
                  <a:pt x="6645" y="3691"/>
                  <a:pt x="6680" y="3918"/>
                  <a:pt x="6549" y="4049"/>
                </a:cubicBezTo>
                <a:cubicBezTo>
                  <a:pt x="6347" y="4227"/>
                  <a:pt x="5895" y="4263"/>
                  <a:pt x="5799" y="4811"/>
                </a:cubicBezTo>
                <a:cubicBezTo>
                  <a:pt x="5740" y="4882"/>
                  <a:pt x="5692" y="4965"/>
                  <a:pt x="5645" y="5037"/>
                </a:cubicBezTo>
                <a:cubicBezTo>
                  <a:pt x="5680" y="4953"/>
                  <a:pt x="5692" y="4870"/>
                  <a:pt x="5704" y="4775"/>
                </a:cubicBezTo>
                <a:cubicBezTo>
                  <a:pt x="6014" y="4322"/>
                  <a:pt x="5728" y="3977"/>
                  <a:pt x="5716" y="3703"/>
                </a:cubicBezTo>
                <a:cubicBezTo>
                  <a:pt x="5716" y="3513"/>
                  <a:pt x="5895" y="3382"/>
                  <a:pt x="6049" y="3560"/>
                </a:cubicBezTo>
                <a:cubicBezTo>
                  <a:pt x="6133" y="3382"/>
                  <a:pt x="6073" y="3251"/>
                  <a:pt x="5835" y="3215"/>
                </a:cubicBezTo>
                <a:cubicBezTo>
                  <a:pt x="5966" y="3072"/>
                  <a:pt x="6347" y="3215"/>
                  <a:pt x="6526" y="2846"/>
                </a:cubicBezTo>
                <a:cubicBezTo>
                  <a:pt x="6597" y="2691"/>
                  <a:pt x="6609" y="2489"/>
                  <a:pt x="6514" y="2155"/>
                </a:cubicBezTo>
                <a:cubicBezTo>
                  <a:pt x="6502" y="2870"/>
                  <a:pt x="5335" y="2489"/>
                  <a:pt x="5621" y="3668"/>
                </a:cubicBezTo>
                <a:cubicBezTo>
                  <a:pt x="5478" y="3275"/>
                  <a:pt x="5442" y="2858"/>
                  <a:pt x="5525" y="2441"/>
                </a:cubicBezTo>
                <a:cubicBezTo>
                  <a:pt x="5549" y="2489"/>
                  <a:pt x="5597" y="2513"/>
                  <a:pt x="5645" y="2525"/>
                </a:cubicBezTo>
                <a:lnTo>
                  <a:pt x="5656" y="2525"/>
                </a:lnTo>
                <a:cubicBezTo>
                  <a:pt x="5668" y="2536"/>
                  <a:pt x="5692" y="2536"/>
                  <a:pt x="5716" y="2525"/>
                </a:cubicBezTo>
                <a:cubicBezTo>
                  <a:pt x="5871" y="2525"/>
                  <a:pt x="5942" y="2322"/>
                  <a:pt x="5823" y="2215"/>
                </a:cubicBezTo>
                <a:lnTo>
                  <a:pt x="5787" y="2191"/>
                </a:lnTo>
                <a:cubicBezTo>
                  <a:pt x="5835" y="2346"/>
                  <a:pt x="5692" y="2358"/>
                  <a:pt x="5645" y="2298"/>
                </a:cubicBezTo>
                <a:cubicBezTo>
                  <a:pt x="5585" y="2227"/>
                  <a:pt x="5645" y="2084"/>
                  <a:pt x="5692" y="2024"/>
                </a:cubicBezTo>
                <a:cubicBezTo>
                  <a:pt x="5740" y="1989"/>
                  <a:pt x="5799" y="1965"/>
                  <a:pt x="5859" y="1965"/>
                </a:cubicBezTo>
                <a:cubicBezTo>
                  <a:pt x="6026" y="1953"/>
                  <a:pt x="6287" y="2048"/>
                  <a:pt x="6156" y="2370"/>
                </a:cubicBezTo>
                <a:cubicBezTo>
                  <a:pt x="6502" y="2275"/>
                  <a:pt x="6442" y="1810"/>
                  <a:pt x="6180" y="1643"/>
                </a:cubicBezTo>
                <a:cubicBezTo>
                  <a:pt x="6371" y="1513"/>
                  <a:pt x="6299" y="1382"/>
                  <a:pt x="6597" y="1358"/>
                </a:cubicBezTo>
                <a:cubicBezTo>
                  <a:pt x="6037" y="1096"/>
                  <a:pt x="5930" y="1417"/>
                  <a:pt x="5704" y="1513"/>
                </a:cubicBezTo>
                <a:lnTo>
                  <a:pt x="5704" y="1513"/>
                </a:lnTo>
                <a:cubicBezTo>
                  <a:pt x="6156" y="1274"/>
                  <a:pt x="6002" y="917"/>
                  <a:pt x="6264" y="631"/>
                </a:cubicBezTo>
                <a:cubicBezTo>
                  <a:pt x="5728" y="667"/>
                  <a:pt x="5740" y="1060"/>
                  <a:pt x="5609" y="1334"/>
                </a:cubicBezTo>
                <a:lnTo>
                  <a:pt x="5609" y="1334"/>
                </a:lnTo>
                <a:cubicBezTo>
                  <a:pt x="5906" y="620"/>
                  <a:pt x="5514" y="441"/>
                  <a:pt x="5466" y="0"/>
                </a:cubicBezTo>
                <a:cubicBezTo>
                  <a:pt x="5430" y="441"/>
                  <a:pt x="5025" y="620"/>
                  <a:pt x="5335" y="1334"/>
                </a:cubicBezTo>
                <a:lnTo>
                  <a:pt x="5335" y="1334"/>
                </a:lnTo>
                <a:cubicBezTo>
                  <a:pt x="5204" y="1060"/>
                  <a:pt x="5216" y="667"/>
                  <a:pt x="4680" y="631"/>
                </a:cubicBezTo>
                <a:cubicBezTo>
                  <a:pt x="4942" y="929"/>
                  <a:pt x="4787" y="1274"/>
                  <a:pt x="5240" y="1513"/>
                </a:cubicBezTo>
                <a:lnTo>
                  <a:pt x="5240" y="1513"/>
                </a:lnTo>
                <a:cubicBezTo>
                  <a:pt x="5013" y="1417"/>
                  <a:pt x="4906" y="1096"/>
                  <a:pt x="4347" y="1358"/>
                </a:cubicBezTo>
                <a:cubicBezTo>
                  <a:pt x="4644" y="1382"/>
                  <a:pt x="4573" y="1513"/>
                  <a:pt x="4763" y="1643"/>
                </a:cubicBezTo>
                <a:cubicBezTo>
                  <a:pt x="4513" y="1810"/>
                  <a:pt x="4442" y="2275"/>
                  <a:pt x="4787" y="2370"/>
                </a:cubicBezTo>
                <a:cubicBezTo>
                  <a:pt x="4656" y="2048"/>
                  <a:pt x="4918" y="1953"/>
                  <a:pt x="5085" y="1965"/>
                </a:cubicBezTo>
                <a:cubicBezTo>
                  <a:pt x="5144" y="1965"/>
                  <a:pt x="5204" y="1989"/>
                  <a:pt x="5252" y="2024"/>
                </a:cubicBezTo>
                <a:cubicBezTo>
                  <a:pt x="5299" y="2084"/>
                  <a:pt x="5359" y="2227"/>
                  <a:pt x="5311" y="2298"/>
                </a:cubicBezTo>
                <a:cubicBezTo>
                  <a:pt x="5252" y="2358"/>
                  <a:pt x="5109" y="2334"/>
                  <a:pt x="5156" y="2191"/>
                </a:cubicBezTo>
                <a:cubicBezTo>
                  <a:pt x="4990" y="2275"/>
                  <a:pt x="5049" y="2525"/>
                  <a:pt x="5240" y="2525"/>
                </a:cubicBezTo>
                <a:cubicBezTo>
                  <a:pt x="5252" y="2536"/>
                  <a:pt x="5275" y="2536"/>
                  <a:pt x="5287" y="2525"/>
                </a:cubicBezTo>
                <a:lnTo>
                  <a:pt x="5299" y="2525"/>
                </a:lnTo>
                <a:cubicBezTo>
                  <a:pt x="5359" y="2513"/>
                  <a:pt x="5394" y="2489"/>
                  <a:pt x="5418" y="2453"/>
                </a:cubicBezTo>
                <a:cubicBezTo>
                  <a:pt x="5502" y="2858"/>
                  <a:pt x="5466" y="3275"/>
                  <a:pt x="5335" y="3668"/>
                </a:cubicBezTo>
                <a:cubicBezTo>
                  <a:pt x="5609" y="2489"/>
                  <a:pt x="4442" y="2870"/>
                  <a:pt x="4442" y="2155"/>
                </a:cubicBezTo>
                <a:cubicBezTo>
                  <a:pt x="4347" y="2489"/>
                  <a:pt x="4347" y="2703"/>
                  <a:pt x="4418" y="2846"/>
                </a:cubicBezTo>
                <a:cubicBezTo>
                  <a:pt x="4597" y="3215"/>
                  <a:pt x="4978" y="3072"/>
                  <a:pt x="5109" y="3215"/>
                </a:cubicBezTo>
                <a:cubicBezTo>
                  <a:pt x="4883" y="3251"/>
                  <a:pt x="4823" y="3382"/>
                  <a:pt x="4894" y="3560"/>
                </a:cubicBezTo>
                <a:cubicBezTo>
                  <a:pt x="5049" y="3382"/>
                  <a:pt x="5240" y="3513"/>
                  <a:pt x="5228" y="3703"/>
                </a:cubicBezTo>
                <a:cubicBezTo>
                  <a:pt x="5216" y="3977"/>
                  <a:pt x="4930" y="4322"/>
                  <a:pt x="5240" y="4775"/>
                </a:cubicBezTo>
                <a:cubicBezTo>
                  <a:pt x="5252" y="4870"/>
                  <a:pt x="5275" y="4953"/>
                  <a:pt x="5299" y="5037"/>
                </a:cubicBezTo>
                <a:cubicBezTo>
                  <a:pt x="5252" y="4965"/>
                  <a:pt x="5204" y="4882"/>
                  <a:pt x="5144" y="4811"/>
                </a:cubicBezTo>
                <a:cubicBezTo>
                  <a:pt x="5049" y="4263"/>
                  <a:pt x="4597" y="4227"/>
                  <a:pt x="4394" y="4049"/>
                </a:cubicBezTo>
                <a:cubicBezTo>
                  <a:pt x="4263" y="3918"/>
                  <a:pt x="4299" y="3691"/>
                  <a:pt x="4537" y="3715"/>
                </a:cubicBezTo>
                <a:cubicBezTo>
                  <a:pt x="4466" y="3525"/>
                  <a:pt x="4323" y="3477"/>
                  <a:pt x="4144" y="3620"/>
                </a:cubicBezTo>
                <a:cubicBezTo>
                  <a:pt x="4132" y="3418"/>
                  <a:pt x="4502" y="3251"/>
                  <a:pt x="4371" y="2858"/>
                </a:cubicBezTo>
                <a:cubicBezTo>
                  <a:pt x="4311" y="2715"/>
                  <a:pt x="4168" y="2560"/>
                  <a:pt x="3859" y="2394"/>
                </a:cubicBezTo>
                <a:lnTo>
                  <a:pt x="3859" y="2394"/>
                </a:lnTo>
                <a:cubicBezTo>
                  <a:pt x="4359" y="2906"/>
                  <a:pt x="3263" y="3453"/>
                  <a:pt x="4311" y="4096"/>
                </a:cubicBezTo>
                <a:cubicBezTo>
                  <a:pt x="3930" y="3918"/>
                  <a:pt x="3609" y="3644"/>
                  <a:pt x="3382" y="3298"/>
                </a:cubicBezTo>
                <a:cubicBezTo>
                  <a:pt x="3430" y="3298"/>
                  <a:pt x="3478" y="3298"/>
                  <a:pt x="3525" y="3263"/>
                </a:cubicBezTo>
                <a:lnTo>
                  <a:pt x="3537" y="3263"/>
                </a:lnTo>
                <a:cubicBezTo>
                  <a:pt x="3549" y="3263"/>
                  <a:pt x="3561" y="3239"/>
                  <a:pt x="3573" y="3227"/>
                </a:cubicBezTo>
                <a:cubicBezTo>
                  <a:pt x="3716" y="3096"/>
                  <a:pt x="3573" y="2870"/>
                  <a:pt x="3394" y="2929"/>
                </a:cubicBezTo>
                <a:cubicBezTo>
                  <a:pt x="3525" y="3001"/>
                  <a:pt x="3442" y="3120"/>
                  <a:pt x="3359" y="3108"/>
                </a:cubicBezTo>
                <a:cubicBezTo>
                  <a:pt x="3275" y="3096"/>
                  <a:pt x="3204" y="2965"/>
                  <a:pt x="3204" y="2882"/>
                </a:cubicBezTo>
                <a:cubicBezTo>
                  <a:pt x="3216" y="2822"/>
                  <a:pt x="3239" y="2763"/>
                  <a:pt x="3275" y="2727"/>
                </a:cubicBezTo>
                <a:cubicBezTo>
                  <a:pt x="3394" y="2596"/>
                  <a:pt x="3644" y="2477"/>
                  <a:pt x="3775" y="2810"/>
                </a:cubicBezTo>
                <a:cubicBezTo>
                  <a:pt x="3954" y="2501"/>
                  <a:pt x="3573" y="2215"/>
                  <a:pt x="3275" y="2275"/>
                </a:cubicBezTo>
                <a:cubicBezTo>
                  <a:pt x="3323" y="2048"/>
                  <a:pt x="3168" y="2001"/>
                  <a:pt x="3370" y="1774"/>
                </a:cubicBezTo>
                <a:cubicBezTo>
                  <a:pt x="2787" y="1977"/>
                  <a:pt x="2942" y="2286"/>
                  <a:pt x="2847" y="2513"/>
                </a:cubicBezTo>
                <a:lnTo>
                  <a:pt x="2847" y="2513"/>
                </a:lnTo>
                <a:cubicBezTo>
                  <a:pt x="2989" y="2024"/>
                  <a:pt x="2632" y="1882"/>
                  <a:pt x="2620" y="1489"/>
                </a:cubicBezTo>
                <a:cubicBezTo>
                  <a:pt x="2263" y="1905"/>
                  <a:pt x="2549" y="2167"/>
                  <a:pt x="2656" y="2465"/>
                </a:cubicBezTo>
                <a:lnTo>
                  <a:pt x="2656" y="2465"/>
                </a:lnTo>
                <a:cubicBezTo>
                  <a:pt x="2370" y="1739"/>
                  <a:pt x="1954" y="1905"/>
                  <a:pt x="1620" y="1608"/>
                </a:cubicBezTo>
                <a:cubicBezTo>
                  <a:pt x="1918" y="1953"/>
                  <a:pt x="1739" y="2370"/>
                  <a:pt x="2466" y="2656"/>
                </a:cubicBezTo>
                <a:lnTo>
                  <a:pt x="2466" y="2656"/>
                </a:lnTo>
                <a:cubicBezTo>
                  <a:pt x="2168" y="2548"/>
                  <a:pt x="1906" y="2263"/>
                  <a:pt x="1489" y="2608"/>
                </a:cubicBezTo>
                <a:cubicBezTo>
                  <a:pt x="1882" y="2632"/>
                  <a:pt x="2037" y="2989"/>
                  <a:pt x="2513" y="2846"/>
                </a:cubicBezTo>
                <a:lnTo>
                  <a:pt x="2513" y="2846"/>
                </a:lnTo>
                <a:cubicBezTo>
                  <a:pt x="2299" y="2929"/>
                  <a:pt x="1977" y="2786"/>
                  <a:pt x="1787" y="3358"/>
                </a:cubicBezTo>
                <a:cubicBezTo>
                  <a:pt x="2001" y="3167"/>
                  <a:pt x="2049" y="3310"/>
                  <a:pt x="2275" y="3263"/>
                </a:cubicBezTo>
                <a:cubicBezTo>
                  <a:pt x="2216" y="3560"/>
                  <a:pt x="2501" y="3941"/>
                  <a:pt x="2811" y="3775"/>
                </a:cubicBezTo>
                <a:cubicBezTo>
                  <a:pt x="2489" y="3644"/>
                  <a:pt x="2597" y="3382"/>
                  <a:pt x="2727" y="3275"/>
                </a:cubicBezTo>
                <a:cubicBezTo>
                  <a:pt x="2763" y="3227"/>
                  <a:pt x="2823" y="3203"/>
                  <a:pt x="2894" y="3203"/>
                </a:cubicBezTo>
                <a:cubicBezTo>
                  <a:pt x="2966" y="3203"/>
                  <a:pt x="3108" y="3263"/>
                  <a:pt x="3108" y="3358"/>
                </a:cubicBezTo>
                <a:cubicBezTo>
                  <a:pt x="3120" y="3441"/>
                  <a:pt x="3013" y="3525"/>
                  <a:pt x="2930" y="3394"/>
                </a:cubicBezTo>
                <a:cubicBezTo>
                  <a:pt x="2870" y="3572"/>
                  <a:pt x="3108" y="3715"/>
                  <a:pt x="3228" y="3572"/>
                </a:cubicBezTo>
                <a:cubicBezTo>
                  <a:pt x="3251" y="3560"/>
                  <a:pt x="3263" y="3548"/>
                  <a:pt x="3275" y="3525"/>
                </a:cubicBezTo>
                <a:lnTo>
                  <a:pt x="3275" y="3513"/>
                </a:lnTo>
                <a:cubicBezTo>
                  <a:pt x="3299" y="3477"/>
                  <a:pt x="3311" y="3429"/>
                  <a:pt x="3299" y="3382"/>
                </a:cubicBezTo>
                <a:cubicBezTo>
                  <a:pt x="3644" y="3608"/>
                  <a:pt x="3918" y="3929"/>
                  <a:pt x="4097" y="4299"/>
                </a:cubicBezTo>
                <a:lnTo>
                  <a:pt x="4097" y="4299"/>
                </a:lnTo>
                <a:cubicBezTo>
                  <a:pt x="3454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1" y="4168"/>
                  <a:pt x="2716" y="4310"/>
                  <a:pt x="2870" y="4370"/>
                </a:cubicBezTo>
                <a:cubicBezTo>
                  <a:pt x="3251" y="4501"/>
                  <a:pt x="3430" y="4132"/>
                  <a:pt x="3620" y="4144"/>
                </a:cubicBezTo>
                <a:cubicBezTo>
                  <a:pt x="3478" y="4334"/>
                  <a:pt x="3525" y="4465"/>
                  <a:pt x="3716" y="4537"/>
                </a:cubicBezTo>
                <a:cubicBezTo>
                  <a:pt x="3692" y="4299"/>
                  <a:pt x="3918" y="4263"/>
                  <a:pt x="4049" y="4394"/>
                </a:cubicBezTo>
                <a:cubicBezTo>
                  <a:pt x="4228" y="4596"/>
                  <a:pt x="4275" y="5049"/>
                  <a:pt x="4811" y="5156"/>
                </a:cubicBezTo>
                <a:cubicBezTo>
                  <a:pt x="4883" y="5203"/>
                  <a:pt x="4966" y="5263"/>
                  <a:pt x="5037" y="5299"/>
                </a:cubicBezTo>
                <a:cubicBezTo>
                  <a:pt x="4954" y="5275"/>
                  <a:pt x="4871" y="5251"/>
                  <a:pt x="4775" y="5239"/>
                </a:cubicBezTo>
                <a:cubicBezTo>
                  <a:pt x="4335" y="4930"/>
                  <a:pt x="3978" y="5215"/>
                  <a:pt x="3704" y="5227"/>
                </a:cubicBezTo>
                <a:cubicBezTo>
                  <a:pt x="3525" y="5239"/>
                  <a:pt x="3382" y="5049"/>
                  <a:pt x="3561" y="4906"/>
                </a:cubicBezTo>
                <a:cubicBezTo>
                  <a:pt x="3382" y="4822"/>
                  <a:pt x="3251" y="4882"/>
                  <a:pt x="3216" y="5108"/>
                </a:cubicBezTo>
                <a:cubicBezTo>
                  <a:pt x="3073" y="4977"/>
                  <a:pt x="3216" y="4596"/>
                  <a:pt x="2847" y="4418"/>
                </a:cubicBezTo>
                <a:cubicBezTo>
                  <a:pt x="2692" y="4346"/>
                  <a:pt x="2489" y="4346"/>
                  <a:pt x="2156" y="4441"/>
                </a:cubicBezTo>
                <a:cubicBezTo>
                  <a:pt x="2180" y="4441"/>
                  <a:pt x="2204" y="4441"/>
                  <a:pt x="2227" y="4441"/>
                </a:cubicBezTo>
                <a:cubicBezTo>
                  <a:pt x="2204" y="4441"/>
                  <a:pt x="2180" y="4441"/>
                  <a:pt x="2156" y="4441"/>
                </a:cubicBezTo>
                <a:cubicBezTo>
                  <a:pt x="2870" y="4441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77"/>
                  <a:pt x="2858" y="5501"/>
                  <a:pt x="2442" y="5418"/>
                </a:cubicBezTo>
                <a:cubicBezTo>
                  <a:pt x="2489" y="5394"/>
                  <a:pt x="2513" y="5358"/>
                  <a:pt x="2525" y="5311"/>
                </a:cubicBezTo>
                <a:lnTo>
                  <a:pt x="2525" y="5299"/>
                </a:lnTo>
                <a:cubicBezTo>
                  <a:pt x="2537" y="5275"/>
                  <a:pt x="2537" y="5263"/>
                  <a:pt x="2525" y="5239"/>
                </a:cubicBezTo>
                <a:cubicBezTo>
                  <a:pt x="2525" y="5049"/>
                  <a:pt x="2275" y="4989"/>
                  <a:pt x="2192" y="5156"/>
                </a:cubicBezTo>
                <a:cubicBezTo>
                  <a:pt x="2346" y="5120"/>
                  <a:pt x="2358" y="5251"/>
                  <a:pt x="2299" y="5311"/>
                </a:cubicBezTo>
                <a:cubicBezTo>
                  <a:pt x="2227" y="5358"/>
                  <a:pt x="2085" y="5311"/>
                  <a:pt x="2037" y="5251"/>
                </a:cubicBezTo>
                <a:cubicBezTo>
                  <a:pt x="1989" y="5215"/>
                  <a:pt x="1965" y="5156"/>
                  <a:pt x="1965" y="5084"/>
                </a:cubicBezTo>
                <a:cubicBezTo>
                  <a:pt x="1954" y="4918"/>
                  <a:pt x="2061" y="4656"/>
                  <a:pt x="2370" y="4787"/>
                </a:cubicBezTo>
                <a:cubicBezTo>
                  <a:pt x="2275" y="4453"/>
                  <a:pt x="1811" y="4513"/>
                  <a:pt x="1644" y="4763"/>
                </a:cubicBezTo>
                <a:cubicBezTo>
                  <a:pt x="1513" y="4572"/>
                  <a:pt x="1382" y="4644"/>
                  <a:pt x="1358" y="4358"/>
                </a:cubicBezTo>
                <a:cubicBezTo>
                  <a:pt x="1096" y="4906"/>
                  <a:pt x="1418" y="5025"/>
                  <a:pt x="1513" y="5239"/>
                </a:cubicBezTo>
                <a:lnTo>
                  <a:pt x="1513" y="5239"/>
                </a:lnTo>
                <a:cubicBezTo>
                  <a:pt x="1275" y="4787"/>
                  <a:pt x="918" y="4942"/>
                  <a:pt x="632" y="4680"/>
                </a:cubicBezTo>
                <a:cubicBezTo>
                  <a:pt x="668" y="5227"/>
                  <a:pt x="1061" y="5203"/>
                  <a:pt x="1346" y="5334"/>
                </a:cubicBezTo>
                <a:lnTo>
                  <a:pt x="1346" y="5334"/>
                </a:lnTo>
                <a:cubicBezTo>
                  <a:pt x="620" y="5037"/>
                  <a:pt x="453" y="5442"/>
                  <a:pt x="1" y="5477"/>
                </a:cubicBezTo>
                <a:cubicBezTo>
                  <a:pt x="453" y="5513"/>
                  <a:pt x="620" y="5918"/>
                  <a:pt x="1346" y="5608"/>
                </a:cubicBezTo>
                <a:lnTo>
                  <a:pt x="1346" y="5608"/>
                </a:lnTo>
                <a:cubicBezTo>
                  <a:pt x="1061" y="5739"/>
                  <a:pt x="668" y="5727"/>
                  <a:pt x="632" y="6275"/>
                </a:cubicBezTo>
                <a:cubicBezTo>
                  <a:pt x="930" y="6001"/>
                  <a:pt x="1275" y="6156"/>
                  <a:pt x="1513" y="5715"/>
                </a:cubicBezTo>
                <a:lnTo>
                  <a:pt x="1513" y="5715"/>
                </a:lnTo>
                <a:cubicBezTo>
                  <a:pt x="1418" y="5930"/>
                  <a:pt x="1096" y="6049"/>
                  <a:pt x="1358" y="6596"/>
                </a:cubicBezTo>
                <a:cubicBezTo>
                  <a:pt x="1358" y="6287"/>
                  <a:pt x="1501" y="6358"/>
                  <a:pt x="1620" y="6168"/>
                </a:cubicBezTo>
                <a:close/>
                <a:moveTo>
                  <a:pt x="7276" y="5299"/>
                </a:moveTo>
                <a:close/>
                <a:moveTo>
                  <a:pt x="6740" y="5132"/>
                </a:moveTo>
                <a:cubicBezTo>
                  <a:pt x="6942" y="5180"/>
                  <a:pt x="7121" y="5334"/>
                  <a:pt x="7466" y="5406"/>
                </a:cubicBezTo>
                <a:cubicBezTo>
                  <a:pt x="7573" y="5430"/>
                  <a:pt x="7669" y="5442"/>
                  <a:pt x="7764" y="5453"/>
                </a:cubicBezTo>
                <a:cubicBezTo>
                  <a:pt x="7657" y="5465"/>
                  <a:pt x="7561" y="5477"/>
                  <a:pt x="7466" y="5501"/>
                </a:cubicBezTo>
                <a:cubicBezTo>
                  <a:pt x="7121" y="5584"/>
                  <a:pt x="6942" y="5727"/>
                  <a:pt x="6740" y="5775"/>
                </a:cubicBezTo>
                <a:cubicBezTo>
                  <a:pt x="6597" y="5799"/>
                  <a:pt x="6442" y="5775"/>
                  <a:pt x="6311" y="5704"/>
                </a:cubicBezTo>
                <a:cubicBezTo>
                  <a:pt x="6537" y="5715"/>
                  <a:pt x="6752" y="5620"/>
                  <a:pt x="6907" y="5453"/>
                </a:cubicBezTo>
                <a:cubicBezTo>
                  <a:pt x="6752" y="5287"/>
                  <a:pt x="6537" y="5192"/>
                  <a:pt x="6311" y="5203"/>
                </a:cubicBezTo>
                <a:cubicBezTo>
                  <a:pt x="6442" y="5120"/>
                  <a:pt x="6597" y="5108"/>
                  <a:pt x="6752" y="5144"/>
                </a:cubicBezTo>
                <a:close/>
                <a:moveTo>
                  <a:pt x="6859" y="6620"/>
                </a:moveTo>
                <a:close/>
                <a:moveTo>
                  <a:pt x="6633" y="4049"/>
                </a:moveTo>
                <a:close/>
                <a:moveTo>
                  <a:pt x="6145" y="4310"/>
                </a:moveTo>
                <a:cubicBezTo>
                  <a:pt x="6311" y="4215"/>
                  <a:pt x="6549" y="4180"/>
                  <a:pt x="6847" y="3989"/>
                </a:cubicBezTo>
                <a:cubicBezTo>
                  <a:pt x="6930" y="3929"/>
                  <a:pt x="7014" y="3870"/>
                  <a:pt x="7097" y="3810"/>
                </a:cubicBezTo>
                <a:cubicBezTo>
                  <a:pt x="7026" y="3882"/>
                  <a:pt x="6966" y="3965"/>
                  <a:pt x="6918" y="4060"/>
                </a:cubicBezTo>
                <a:cubicBezTo>
                  <a:pt x="6716" y="4358"/>
                  <a:pt x="6692" y="4596"/>
                  <a:pt x="6585" y="4763"/>
                </a:cubicBezTo>
                <a:cubicBezTo>
                  <a:pt x="6514" y="4894"/>
                  <a:pt x="6383" y="4977"/>
                  <a:pt x="6240" y="5025"/>
                </a:cubicBezTo>
                <a:cubicBezTo>
                  <a:pt x="6407" y="4870"/>
                  <a:pt x="6490" y="4644"/>
                  <a:pt x="6478" y="4418"/>
                </a:cubicBezTo>
                <a:cubicBezTo>
                  <a:pt x="6252" y="4406"/>
                  <a:pt x="6037" y="4501"/>
                  <a:pt x="5883" y="4668"/>
                </a:cubicBezTo>
                <a:cubicBezTo>
                  <a:pt x="5930" y="4525"/>
                  <a:pt x="6026" y="4406"/>
                  <a:pt x="6145" y="4322"/>
                </a:cubicBezTo>
                <a:close/>
                <a:moveTo>
                  <a:pt x="6478" y="6477"/>
                </a:moveTo>
                <a:cubicBezTo>
                  <a:pt x="6490" y="6251"/>
                  <a:pt x="6407" y="6025"/>
                  <a:pt x="6240" y="5882"/>
                </a:cubicBezTo>
                <a:cubicBezTo>
                  <a:pt x="6383" y="5918"/>
                  <a:pt x="6514" y="6013"/>
                  <a:pt x="6585" y="6132"/>
                </a:cubicBezTo>
                <a:cubicBezTo>
                  <a:pt x="6692" y="6311"/>
                  <a:pt x="6716" y="6537"/>
                  <a:pt x="6918" y="6847"/>
                </a:cubicBezTo>
                <a:cubicBezTo>
                  <a:pt x="6966" y="6930"/>
                  <a:pt x="7026" y="7013"/>
                  <a:pt x="7097" y="7097"/>
                </a:cubicBezTo>
                <a:cubicBezTo>
                  <a:pt x="7014" y="7025"/>
                  <a:pt x="6930" y="6966"/>
                  <a:pt x="6847" y="6906"/>
                </a:cubicBezTo>
                <a:cubicBezTo>
                  <a:pt x="6549" y="6716"/>
                  <a:pt x="6311" y="6692"/>
                  <a:pt x="6145" y="6585"/>
                </a:cubicBezTo>
                <a:cubicBezTo>
                  <a:pt x="6014" y="6501"/>
                  <a:pt x="5918" y="6382"/>
                  <a:pt x="5883" y="6239"/>
                </a:cubicBezTo>
                <a:cubicBezTo>
                  <a:pt x="6037" y="6406"/>
                  <a:pt x="6252" y="6501"/>
                  <a:pt x="6490" y="6489"/>
                </a:cubicBezTo>
                <a:close/>
                <a:moveTo>
                  <a:pt x="5609" y="7263"/>
                </a:moveTo>
                <a:close/>
                <a:moveTo>
                  <a:pt x="5204" y="4584"/>
                </a:moveTo>
                <a:cubicBezTo>
                  <a:pt x="5133" y="4453"/>
                  <a:pt x="5109" y="4299"/>
                  <a:pt x="5144" y="4156"/>
                </a:cubicBezTo>
                <a:cubicBezTo>
                  <a:pt x="5192" y="3965"/>
                  <a:pt x="5335" y="3775"/>
                  <a:pt x="5406" y="3429"/>
                </a:cubicBezTo>
                <a:cubicBezTo>
                  <a:pt x="5430" y="3322"/>
                  <a:pt x="5442" y="3227"/>
                  <a:pt x="5454" y="3132"/>
                </a:cubicBezTo>
                <a:cubicBezTo>
                  <a:pt x="5466" y="3239"/>
                  <a:pt x="5490" y="3334"/>
                  <a:pt x="5502" y="3429"/>
                </a:cubicBezTo>
                <a:cubicBezTo>
                  <a:pt x="5585" y="3775"/>
                  <a:pt x="5728" y="3965"/>
                  <a:pt x="5775" y="4156"/>
                </a:cubicBezTo>
                <a:cubicBezTo>
                  <a:pt x="5811" y="4299"/>
                  <a:pt x="5787" y="4453"/>
                  <a:pt x="5704" y="4584"/>
                </a:cubicBezTo>
                <a:cubicBezTo>
                  <a:pt x="5930" y="4358"/>
                  <a:pt x="5764" y="3989"/>
                  <a:pt x="5454" y="3989"/>
                </a:cubicBezTo>
                <a:cubicBezTo>
                  <a:pt x="5144" y="3989"/>
                  <a:pt x="4990" y="4358"/>
                  <a:pt x="5204" y="4584"/>
                </a:cubicBezTo>
                <a:close/>
                <a:moveTo>
                  <a:pt x="5454" y="6894"/>
                </a:moveTo>
                <a:cubicBezTo>
                  <a:pt x="5621" y="6739"/>
                  <a:pt x="5716" y="6525"/>
                  <a:pt x="5716" y="6299"/>
                </a:cubicBezTo>
                <a:cubicBezTo>
                  <a:pt x="5787" y="6430"/>
                  <a:pt x="5811" y="6585"/>
                  <a:pt x="5775" y="6727"/>
                </a:cubicBezTo>
                <a:cubicBezTo>
                  <a:pt x="5728" y="6918"/>
                  <a:pt x="5585" y="7108"/>
                  <a:pt x="5502" y="7454"/>
                </a:cubicBezTo>
                <a:cubicBezTo>
                  <a:pt x="5490" y="7549"/>
                  <a:pt x="5466" y="7644"/>
                  <a:pt x="5454" y="7751"/>
                </a:cubicBezTo>
                <a:cubicBezTo>
                  <a:pt x="5442" y="7656"/>
                  <a:pt x="5430" y="7561"/>
                  <a:pt x="5406" y="7454"/>
                </a:cubicBezTo>
                <a:cubicBezTo>
                  <a:pt x="5335" y="7108"/>
                  <a:pt x="5192" y="6918"/>
                  <a:pt x="5144" y="6727"/>
                </a:cubicBezTo>
                <a:cubicBezTo>
                  <a:pt x="5109" y="6585"/>
                  <a:pt x="5133" y="6430"/>
                  <a:pt x="5204" y="6299"/>
                </a:cubicBezTo>
                <a:cubicBezTo>
                  <a:pt x="5192" y="6525"/>
                  <a:pt x="5287" y="6751"/>
                  <a:pt x="5466" y="6906"/>
                </a:cubicBezTo>
                <a:close/>
                <a:moveTo>
                  <a:pt x="4275" y="6835"/>
                </a:moveTo>
                <a:close/>
                <a:moveTo>
                  <a:pt x="4275" y="4049"/>
                </a:moveTo>
                <a:close/>
                <a:moveTo>
                  <a:pt x="4430" y="4418"/>
                </a:moveTo>
                <a:cubicBezTo>
                  <a:pt x="4418" y="4644"/>
                  <a:pt x="4502" y="4858"/>
                  <a:pt x="4668" y="5013"/>
                </a:cubicBezTo>
                <a:cubicBezTo>
                  <a:pt x="4525" y="4977"/>
                  <a:pt x="4394" y="4882"/>
                  <a:pt x="4323" y="4751"/>
                </a:cubicBezTo>
                <a:cubicBezTo>
                  <a:pt x="4216" y="4584"/>
                  <a:pt x="4192" y="4358"/>
                  <a:pt x="3990" y="4049"/>
                </a:cubicBezTo>
                <a:cubicBezTo>
                  <a:pt x="3930" y="3965"/>
                  <a:pt x="3870" y="3882"/>
                  <a:pt x="3811" y="3799"/>
                </a:cubicBezTo>
                <a:cubicBezTo>
                  <a:pt x="3894" y="3870"/>
                  <a:pt x="3978" y="3929"/>
                  <a:pt x="4061" y="3977"/>
                </a:cubicBezTo>
                <a:cubicBezTo>
                  <a:pt x="4359" y="4180"/>
                  <a:pt x="4597" y="4203"/>
                  <a:pt x="4763" y="4310"/>
                </a:cubicBezTo>
                <a:cubicBezTo>
                  <a:pt x="4894" y="4382"/>
                  <a:pt x="4990" y="4513"/>
                  <a:pt x="5025" y="4656"/>
                </a:cubicBezTo>
                <a:cubicBezTo>
                  <a:pt x="4871" y="4501"/>
                  <a:pt x="4656" y="4418"/>
                  <a:pt x="4442" y="4430"/>
                </a:cubicBezTo>
                <a:close/>
                <a:moveTo>
                  <a:pt x="5025" y="6215"/>
                </a:moveTo>
                <a:cubicBezTo>
                  <a:pt x="4978" y="6370"/>
                  <a:pt x="4883" y="6489"/>
                  <a:pt x="4763" y="6573"/>
                </a:cubicBezTo>
                <a:cubicBezTo>
                  <a:pt x="4585" y="6680"/>
                  <a:pt x="4359" y="6704"/>
                  <a:pt x="4049" y="6894"/>
                </a:cubicBezTo>
                <a:cubicBezTo>
                  <a:pt x="3978" y="6954"/>
                  <a:pt x="3894" y="7013"/>
                  <a:pt x="3811" y="7085"/>
                </a:cubicBezTo>
                <a:cubicBezTo>
                  <a:pt x="3870" y="7001"/>
                  <a:pt x="3930" y="6918"/>
                  <a:pt x="3990" y="6835"/>
                </a:cubicBezTo>
                <a:cubicBezTo>
                  <a:pt x="4180" y="6537"/>
                  <a:pt x="4204" y="6299"/>
                  <a:pt x="4311" y="6120"/>
                </a:cubicBezTo>
                <a:cubicBezTo>
                  <a:pt x="4394" y="6001"/>
                  <a:pt x="4513" y="5906"/>
                  <a:pt x="4668" y="5858"/>
                </a:cubicBezTo>
                <a:cubicBezTo>
                  <a:pt x="4502" y="6013"/>
                  <a:pt x="4406" y="6239"/>
                  <a:pt x="4418" y="6454"/>
                </a:cubicBezTo>
                <a:cubicBezTo>
                  <a:pt x="4644" y="6477"/>
                  <a:pt x="4871" y="6406"/>
                  <a:pt x="5037" y="6239"/>
                </a:cubicBezTo>
                <a:close/>
                <a:moveTo>
                  <a:pt x="3620" y="5596"/>
                </a:moveTo>
                <a:close/>
                <a:moveTo>
                  <a:pt x="3430" y="5394"/>
                </a:moveTo>
                <a:cubicBezTo>
                  <a:pt x="3787" y="5311"/>
                  <a:pt x="3966" y="5168"/>
                  <a:pt x="4156" y="5120"/>
                </a:cubicBezTo>
                <a:cubicBezTo>
                  <a:pt x="4311" y="5084"/>
                  <a:pt x="4466" y="5108"/>
                  <a:pt x="4597" y="5180"/>
                </a:cubicBezTo>
                <a:cubicBezTo>
                  <a:pt x="4371" y="5180"/>
                  <a:pt x="4144" y="5275"/>
                  <a:pt x="4001" y="5442"/>
                </a:cubicBezTo>
                <a:cubicBezTo>
                  <a:pt x="4144" y="5608"/>
                  <a:pt x="4371" y="5704"/>
                  <a:pt x="4597" y="5692"/>
                </a:cubicBezTo>
                <a:cubicBezTo>
                  <a:pt x="4466" y="5763"/>
                  <a:pt x="4311" y="5787"/>
                  <a:pt x="4156" y="5751"/>
                </a:cubicBezTo>
                <a:cubicBezTo>
                  <a:pt x="3966" y="5715"/>
                  <a:pt x="3787" y="5561"/>
                  <a:pt x="3430" y="5489"/>
                </a:cubicBezTo>
                <a:cubicBezTo>
                  <a:pt x="3335" y="5465"/>
                  <a:pt x="3239" y="5453"/>
                  <a:pt x="3132" y="5442"/>
                </a:cubicBezTo>
                <a:cubicBezTo>
                  <a:pt x="3239" y="5442"/>
                  <a:pt x="3347" y="5430"/>
                  <a:pt x="3442" y="5418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5" name="Google Shape;5685;p26"/>
          <p:cNvSpPr/>
          <p:nvPr/>
        </p:nvSpPr>
        <p:spPr>
          <a:xfrm rot="5400000">
            <a:off x="1128048" y="560871"/>
            <a:ext cx="744557" cy="744557"/>
          </a:xfrm>
          <a:custGeom>
            <a:avLst/>
            <a:gdLst/>
            <a:ahLst/>
            <a:cxnLst/>
            <a:rect l="l" t="t" r="r" b="b"/>
            <a:pathLst>
              <a:path w="10955" h="10955" extrusionOk="0">
                <a:moveTo>
                  <a:pt x="9299" y="4775"/>
                </a:moveTo>
                <a:cubicBezTo>
                  <a:pt x="9133" y="4513"/>
                  <a:pt x="8668" y="4454"/>
                  <a:pt x="8561" y="4799"/>
                </a:cubicBezTo>
                <a:cubicBezTo>
                  <a:pt x="8882" y="4656"/>
                  <a:pt x="8990" y="4918"/>
                  <a:pt x="8978" y="5096"/>
                </a:cubicBezTo>
                <a:cubicBezTo>
                  <a:pt x="8978" y="5156"/>
                  <a:pt x="8954" y="5216"/>
                  <a:pt x="8906" y="5263"/>
                </a:cubicBezTo>
                <a:cubicBezTo>
                  <a:pt x="8859" y="5311"/>
                  <a:pt x="8716" y="5370"/>
                  <a:pt x="8644" y="5311"/>
                </a:cubicBezTo>
                <a:cubicBezTo>
                  <a:pt x="8573" y="5263"/>
                  <a:pt x="8609" y="5120"/>
                  <a:pt x="8752" y="5168"/>
                </a:cubicBezTo>
                <a:cubicBezTo>
                  <a:pt x="8668" y="5001"/>
                  <a:pt x="8418" y="5061"/>
                  <a:pt x="8418" y="5239"/>
                </a:cubicBezTo>
                <a:cubicBezTo>
                  <a:pt x="8406" y="5263"/>
                  <a:pt x="8406" y="5275"/>
                  <a:pt x="8418" y="5299"/>
                </a:cubicBezTo>
                <a:lnTo>
                  <a:pt x="8418" y="5311"/>
                </a:lnTo>
                <a:cubicBezTo>
                  <a:pt x="8418" y="5358"/>
                  <a:pt x="8454" y="5406"/>
                  <a:pt x="8490" y="5430"/>
                </a:cubicBezTo>
                <a:cubicBezTo>
                  <a:pt x="8085" y="5513"/>
                  <a:pt x="7668" y="5477"/>
                  <a:pt x="7275" y="5335"/>
                </a:cubicBezTo>
                <a:cubicBezTo>
                  <a:pt x="8454" y="5620"/>
                  <a:pt x="8073" y="4454"/>
                  <a:pt x="8787" y="4442"/>
                </a:cubicBezTo>
                <a:lnTo>
                  <a:pt x="8716" y="4442"/>
                </a:lnTo>
                <a:cubicBezTo>
                  <a:pt x="8740" y="4442"/>
                  <a:pt x="8763" y="4442"/>
                  <a:pt x="8787" y="4442"/>
                </a:cubicBezTo>
                <a:cubicBezTo>
                  <a:pt x="8454" y="4346"/>
                  <a:pt x="8240" y="4346"/>
                  <a:pt x="8097" y="4430"/>
                </a:cubicBezTo>
                <a:cubicBezTo>
                  <a:pt x="7728" y="4608"/>
                  <a:pt x="7870" y="4989"/>
                  <a:pt x="7728" y="5120"/>
                </a:cubicBezTo>
                <a:cubicBezTo>
                  <a:pt x="7692" y="4882"/>
                  <a:pt x="7561" y="4823"/>
                  <a:pt x="7382" y="4906"/>
                </a:cubicBezTo>
                <a:cubicBezTo>
                  <a:pt x="7561" y="5061"/>
                  <a:pt x="7418" y="5239"/>
                  <a:pt x="7239" y="5239"/>
                </a:cubicBezTo>
                <a:cubicBezTo>
                  <a:pt x="6966" y="5227"/>
                  <a:pt x="6620" y="4942"/>
                  <a:pt x="6168" y="5251"/>
                </a:cubicBezTo>
                <a:cubicBezTo>
                  <a:pt x="6073" y="5263"/>
                  <a:pt x="5989" y="5275"/>
                  <a:pt x="5906" y="5311"/>
                </a:cubicBezTo>
                <a:cubicBezTo>
                  <a:pt x="5977" y="5263"/>
                  <a:pt x="6061" y="5216"/>
                  <a:pt x="6132" y="5156"/>
                </a:cubicBezTo>
                <a:cubicBezTo>
                  <a:pt x="6668" y="5061"/>
                  <a:pt x="6716" y="4608"/>
                  <a:pt x="6894" y="4406"/>
                </a:cubicBezTo>
                <a:cubicBezTo>
                  <a:pt x="7025" y="4275"/>
                  <a:pt x="7251" y="4311"/>
                  <a:pt x="7228" y="4537"/>
                </a:cubicBezTo>
                <a:cubicBezTo>
                  <a:pt x="7418" y="4465"/>
                  <a:pt x="7466" y="4334"/>
                  <a:pt x="7323" y="4156"/>
                </a:cubicBezTo>
                <a:cubicBezTo>
                  <a:pt x="7525" y="4132"/>
                  <a:pt x="7692" y="4501"/>
                  <a:pt x="8073" y="4370"/>
                </a:cubicBezTo>
                <a:cubicBezTo>
                  <a:pt x="8228" y="4323"/>
                  <a:pt x="8382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89" y="3275"/>
                  <a:pt x="6847" y="4311"/>
                </a:cubicBezTo>
                <a:lnTo>
                  <a:pt x="6847" y="4311"/>
                </a:lnTo>
                <a:cubicBezTo>
                  <a:pt x="7025" y="3930"/>
                  <a:pt x="7299" y="3608"/>
                  <a:pt x="7644" y="3382"/>
                </a:cubicBezTo>
                <a:cubicBezTo>
                  <a:pt x="7632" y="3430"/>
                  <a:pt x="7644" y="3477"/>
                  <a:pt x="7668" y="3525"/>
                </a:cubicBezTo>
                <a:lnTo>
                  <a:pt x="7668" y="3537"/>
                </a:lnTo>
                <a:cubicBezTo>
                  <a:pt x="7680" y="3549"/>
                  <a:pt x="7692" y="3561"/>
                  <a:pt x="7716" y="3572"/>
                </a:cubicBezTo>
                <a:cubicBezTo>
                  <a:pt x="7835" y="3715"/>
                  <a:pt x="8073" y="3572"/>
                  <a:pt x="8013" y="3394"/>
                </a:cubicBezTo>
                <a:cubicBezTo>
                  <a:pt x="7930" y="3525"/>
                  <a:pt x="7823" y="3442"/>
                  <a:pt x="7835" y="3358"/>
                </a:cubicBezTo>
                <a:cubicBezTo>
                  <a:pt x="7835" y="3275"/>
                  <a:pt x="7978" y="3203"/>
                  <a:pt x="8049" y="3203"/>
                </a:cubicBezTo>
                <a:cubicBezTo>
                  <a:pt x="8120" y="3215"/>
                  <a:pt x="8180" y="3239"/>
                  <a:pt x="8216" y="3275"/>
                </a:cubicBezTo>
                <a:cubicBezTo>
                  <a:pt x="8347" y="3394"/>
                  <a:pt x="8454" y="3644"/>
                  <a:pt x="8132" y="3775"/>
                </a:cubicBezTo>
                <a:cubicBezTo>
                  <a:pt x="8442" y="3953"/>
                  <a:pt x="8728" y="3572"/>
                  <a:pt x="8668" y="3275"/>
                </a:cubicBezTo>
                <a:cubicBezTo>
                  <a:pt x="8894" y="3322"/>
                  <a:pt x="8942" y="3180"/>
                  <a:pt x="9156" y="3370"/>
                </a:cubicBezTo>
                <a:cubicBezTo>
                  <a:pt x="8954" y="2787"/>
                  <a:pt x="8644" y="2941"/>
                  <a:pt x="8430" y="2846"/>
                </a:cubicBezTo>
                <a:lnTo>
                  <a:pt x="8430" y="2846"/>
                </a:lnTo>
                <a:cubicBezTo>
                  <a:pt x="8906" y="2989"/>
                  <a:pt x="9049" y="2632"/>
                  <a:pt x="9454" y="2620"/>
                </a:cubicBezTo>
                <a:cubicBezTo>
                  <a:pt x="9037" y="2263"/>
                  <a:pt x="8775" y="2549"/>
                  <a:pt x="8478" y="2656"/>
                </a:cubicBezTo>
                <a:lnTo>
                  <a:pt x="8478" y="2656"/>
                </a:lnTo>
                <a:cubicBezTo>
                  <a:pt x="9204" y="2358"/>
                  <a:pt x="9037" y="1965"/>
                  <a:pt x="9323" y="1620"/>
                </a:cubicBezTo>
                <a:cubicBezTo>
                  <a:pt x="8978" y="1918"/>
                  <a:pt x="8573" y="1739"/>
                  <a:pt x="8287" y="2465"/>
                </a:cubicBezTo>
                <a:lnTo>
                  <a:pt x="8287" y="2465"/>
                </a:lnTo>
                <a:cubicBezTo>
                  <a:pt x="8394" y="2168"/>
                  <a:pt x="8680" y="1906"/>
                  <a:pt x="8323" y="1489"/>
                </a:cubicBezTo>
                <a:cubicBezTo>
                  <a:pt x="8299" y="1894"/>
                  <a:pt x="7942" y="2037"/>
                  <a:pt x="8097" y="2513"/>
                </a:cubicBezTo>
                <a:lnTo>
                  <a:pt x="8097" y="2513"/>
                </a:lnTo>
                <a:cubicBezTo>
                  <a:pt x="8001" y="2299"/>
                  <a:pt x="8156" y="1989"/>
                  <a:pt x="7573" y="1787"/>
                </a:cubicBezTo>
                <a:cubicBezTo>
                  <a:pt x="7763" y="2001"/>
                  <a:pt x="7620" y="2048"/>
                  <a:pt x="7668" y="2275"/>
                </a:cubicBezTo>
                <a:cubicBezTo>
                  <a:pt x="7370" y="2215"/>
                  <a:pt x="6989" y="2501"/>
                  <a:pt x="7168" y="2810"/>
                </a:cubicBezTo>
                <a:cubicBezTo>
                  <a:pt x="7299" y="2489"/>
                  <a:pt x="7549" y="2608"/>
                  <a:pt x="7668" y="2727"/>
                </a:cubicBezTo>
                <a:cubicBezTo>
                  <a:pt x="7704" y="2775"/>
                  <a:pt x="7728" y="2834"/>
                  <a:pt x="7728" y="2894"/>
                </a:cubicBezTo>
                <a:cubicBezTo>
                  <a:pt x="7728" y="2965"/>
                  <a:pt x="7668" y="3108"/>
                  <a:pt x="7585" y="3108"/>
                </a:cubicBezTo>
                <a:cubicBezTo>
                  <a:pt x="7501" y="3120"/>
                  <a:pt x="7418" y="3013"/>
                  <a:pt x="7549" y="2941"/>
                </a:cubicBezTo>
                <a:cubicBezTo>
                  <a:pt x="7370" y="2870"/>
                  <a:pt x="7228" y="3096"/>
                  <a:pt x="7370" y="3239"/>
                </a:cubicBezTo>
                <a:cubicBezTo>
                  <a:pt x="7382" y="3251"/>
                  <a:pt x="7394" y="3263"/>
                  <a:pt x="7406" y="3275"/>
                </a:cubicBezTo>
                <a:lnTo>
                  <a:pt x="7418" y="3275"/>
                </a:lnTo>
                <a:cubicBezTo>
                  <a:pt x="7466" y="3299"/>
                  <a:pt x="7513" y="3311"/>
                  <a:pt x="7561" y="3299"/>
                </a:cubicBezTo>
                <a:cubicBezTo>
                  <a:pt x="7335" y="3644"/>
                  <a:pt x="7013" y="3918"/>
                  <a:pt x="6632" y="4096"/>
                </a:cubicBezTo>
                <a:cubicBezTo>
                  <a:pt x="7668" y="3453"/>
                  <a:pt x="6573" y="2906"/>
                  <a:pt x="7085" y="2394"/>
                </a:cubicBezTo>
                <a:lnTo>
                  <a:pt x="7025" y="2453"/>
                </a:lnTo>
                <a:cubicBezTo>
                  <a:pt x="7049" y="2429"/>
                  <a:pt x="7061" y="2406"/>
                  <a:pt x="7085" y="2394"/>
                </a:cubicBezTo>
                <a:cubicBezTo>
                  <a:pt x="6787" y="2560"/>
                  <a:pt x="6632" y="2715"/>
                  <a:pt x="6573" y="2870"/>
                </a:cubicBezTo>
                <a:cubicBezTo>
                  <a:pt x="6442" y="3251"/>
                  <a:pt x="6811" y="3430"/>
                  <a:pt x="6799" y="3620"/>
                </a:cubicBezTo>
                <a:cubicBezTo>
                  <a:pt x="6620" y="3477"/>
                  <a:pt x="6477" y="3537"/>
                  <a:pt x="6406" y="3715"/>
                </a:cubicBezTo>
                <a:cubicBezTo>
                  <a:pt x="6644" y="3692"/>
                  <a:pt x="6680" y="3930"/>
                  <a:pt x="6549" y="4049"/>
                </a:cubicBezTo>
                <a:cubicBezTo>
                  <a:pt x="6346" y="4239"/>
                  <a:pt x="5894" y="4275"/>
                  <a:pt x="5799" y="4811"/>
                </a:cubicBezTo>
                <a:cubicBezTo>
                  <a:pt x="5739" y="4882"/>
                  <a:pt x="5692" y="4966"/>
                  <a:pt x="5644" y="5049"/>
                </a:cubicBezTo>
                <a:cubicBezTo>
                  <a:pt x="5668" y="4954"/>
                  <a:pt x="5692" y="4870"/>
                  <a:pt x="5704" y="4775"/>
                </a:cubicBezTo>
                <a:cubicBezTo>
                  <a:pt x="6013" y="4323"/>
                  <a:pt x="5727" y="3977"/>
                  <a:pt x="5715" y="3703"/>
                </a:cubicBezTo>
                <a:cubicBezTo>
                  <a:pt x="5715" y="3525"/>
                  <a:pt x="5894" y="3382"/>
                  <a:pt x="6049" y="3561"/>
                </a:cubicBezTo>
                <a:cubicBezTo>
                  <a:pt x="6120" y="3382"/>
                  <a:pt x="6061" y="3251"/>
                  <a:pt x="5834" y="3227"/>
                </a:cubicBezTo>
                <a:cubicBezTo>
                  <a:pt x="5965" y="3072"/>
                  <a:pt x="6346" y="3215"/>
                  <a:pt x="6525" y="2846"/>
                </a:cubicBezTo>
                <a:cubicBezTo>
                  <a:pt x="6596" y="2703"/>
                  <a:pt x="6596" y="2489"/>
                  <a:pt x="6501" y="2156"/>
                </a:cubicBezTo>
                <a:cubicBezTo>
                  <a:pt x="6501" y="2882"/>
                  <a:pt x="5334" y="2489"/>
                  <a:pt x="5608" y="3668"/>
                </a:cubicBezTo>
                <a:cubicBezTo>
                  <a:pt x="5477" y="3287"/>
                  <a:pt x="5442" y="2858"/>
                  <a:pt x="5525" y="2453"/>
                </a:cubicBezTo>
                <a:cubicBezTo>
                  <a:pt x="5549" y="2489"/>
                  <a:pt x="5596" y="2525"/>
                  <a:pt x="5644" y="2537"/>
                </a:cubicBezTo>
                <a:lnTo>
                  <a:pt x="5656" y="2537"/>
                </a:lnTo>
                <a:cubicBezTo>
                  <a:pt x="5668" y="2537"/>
                  <a:pt x="5692" y="2537"/>
                  <a:pt x="5704" y="2537"/>
                </a:cubicBezTo>
                <a:cubicBezTo>
                  <a:pt x="5870" y="2525"/>
                  <a:pt x="5942" y="2322"/>
                  <a:pt x="5811" y="2215"/>
                </a:cubicBezTo>
                <a:lnTo>
                  <a:pt x="5787" y="2191"/>
                </a:lnTo>
                <a:cubicBezTo>
                  <a:pt x="5823" y="2346"/>
                  <a:pt x="5692" y="2370"/>
                  <a:pt x="5632" y="2299"/>
                </a:cubicBezTo>
                <a:cubicBezTo>
                  <a:pt x="5584" y="2227"/>
                  <a:pt x="5632" y="2084"/>
                  <a:pt x="5692" y="2037"/>
                </a:cubicBezTo>
                <a:cubicBezTo>
                  <a:pt x="5739" y="1989"/>
                  <a:pt x="5799" y="1965"/>
                  <a:pt x="5858" y="1965"/>
                </a:cubicBezTo>
                <a:cubicBezTo>
                  <a:pt x="6025" y="1965"/>
                  <a:pt x="6287" y="2060"/>
                  <a:pt x="6156" y="2382"/>
                </a:cubicBezTo>
                <a:cubicBezTo>
                  <a:pt x="6501" y="2287"/>
                  <a:pt x="6430" y="1822"/>
                  <a:pt x="6180" y="1644"/>
                </a:cubicBezTo>
                <a:cubicBezTo>
                  <a:pt x="6370" y="1513"/>
                  <a:pt x="6299" y="1382"/>
                  <a:pt x="6596" y="1370"/>
                </a:cubicBezTo>
                <a:cubicBezTo>
                  <a:pt x="6037" y="1096"/>
                  <a:pt x="5930" y="1429"/>
                  <a:pt x="5704" y="1513"/>
                </a:cubicBezTo>
                <a:lnTo>
                  <a:pt x="5704" y="1513"/>
                </a:lnTo>
                <a:cubicBezTo>
                  <a:pt x="6156" y="1286"/>
                  <a:pt x="6001" y="929"/>
                  <a:pt x="6263" y="632"/>
                </a:cubicBezTo>
                <a:cubicBezTo>
                  <a:pt x="5727" y="679"/>
                  <a:pt x="5739" y="1060"/>
                  <a:pt x="5608" y="1346"/>
                </a:cubicBezTo>
                <a:lnTo>
                  <a:pt x="5608" y="1346"/>
                </a:lnTo>
                <a:cubicBezTo>
                  <a:pt x="5906" y="632"/>
                  <a:pt x="5513" y="453"/>
                  <a:pt x="5477" y="1"/>
                </a:cubicBezTo>
                <a:cubicBezTo>
                  <a:pt x="5430" y="453"/>
                  <a:pt x="5025" y="632"/>
                  <a:pt x="5334" y="1346"/>
                </a:cubicBezTo>
                <a:lnTo>
                  <a:pt x="5334" y="1346"/>
                </a:lnTo>
                <a:cubicBezTo>
                  <a:pt x="5203" y="1060"/>
                  <a:pt x="5215" y="679"/>
                  <a:pt x="4680" y="632"/>
                </a:cubicBezTo>
                <a:cubicBezTo>
                  <a:pt x="4942" y="929"/>
                  <a:pt x="4787" y="1286"/>
                  <a:pt x="5239" y="1513"/>
                </a:cubicBezTo>
                <a:lnTo>
                  <a:pt x="5239" y="1513"/>
                </a:lnTo>
                <a:cubicBezTo>
                  <a:pt x="5013" y="1429"/>
                  <a:pt x="4906" y="1096"/>
                  <a:pt x="4346" y="1370"/>
                </a:cubicBezTo>
                <a:cubicBezTo>
                  <a:pt x="4644" y="1382"/>
                  <a:pt x="4572" y="1513"/>
                  <a:pt x="4763" y="1644"/>
                </a:cubicBezTo>
                <a:cubicBezTo>
                  <a:pt x="4501" y="1822"/>
                  <a:pt x="4441" y="2287"/>
                  <a:pt x="4787" y="2382"/>
                </a:cubicBezTo>
                <a:cubicBezTo>
                  <a:pt x="4656" y="2060"/>
                  <a:pt x="4918" y="1965"/>
                  <a:pt x="5084" y="1965"/>
                </a:cubicBezTo>
                <a:cubicBezTo>
                  <a:pt x="5144" y="1965"/>
                  <a:pt x="5203" y="1989"/>
                  <a:pt x="5251" y="2037"/>
                </a:cubicBezTo>
                <a:cubicBezTo>
                  <a:pt x="5299" y="2084"/>
                  <a:pt x="5358" y="2227"/>
                  <a:pt x="5299" y="2299"/>
                </a:cubicBezTo>
                <a:cubicBezTo>
                  <a:pt x="5251" y="2370"/>
                  <a:pt x="5108" y="2346"/>
                  <a:pt x="5156" y="2191"/>
                </a:cubicBezTo>
                <a:cubicBezTo>
                  <a:pt x="4989" y="2287"/>
                  <a:pt x="5049" y="2525"/>
                  <a:pt x="5239" y="2537"/>
                </a:cubicBezTo>
                <a:cubicBezTo>
                  <a:pt x="5251" y="2537"/>
                  <a:pt x="5275" y="2537"/>
                  <a:pt x="5287" y="2537"/>
                </a:cubicBezTo>
                <a:lnTo>
                  <a:pt x="5299" y="2537"/>
                </a:lnTo>
                <a:cubicBezTo>
                  <a:pt x="5346" y="2525"/>
                  <a:pt x="5394" y="2489"/>
                  <a:pt x="5418" y="2453"/>
                </a:cubicBezTo>
                <a:cubicBezTo>
                  <a:pt x="5501" y="2858"/>
                  <a:pt x="5465" y="3287"/>
                  <a:pt x="5323" y="3668"/>
                </a:cubicBezTo>
                <a:cubicBezTo>
                  <a:pt x="5608" y="2489"/>
                  <a:pt x="4441" y="2882"/>
                  <a:pt x="4430" y="2156"/>
                </a:cubicBezTo>
                <a:cubicBezTo>
                  <a:pt x="4346" y="2489"/>
                  <a:pt x="4346" y="2703"/>
                  <a:pt x="4418" y="2846"/>
                </a:cubicBezTo>
                <a:cubicBezTo>
                  <a:pt x="4596" y="3215"/>
                  <a:pt x="4977" y="3072"/>
                  <a:pt x="5108" y="3227"/>
                </a:cubicBezTo>
                <a:cubicBezTo>
                  <a:pt x="4870" y="3251"/>
                  <a:pt x="4811" y="3382"/>
                  <a:pt x="4894" y="3561"/>
                </a:cubicBezTo>
                <a:cubicBezTo>
                  <a:pt x="5049" y="3382"/>
                  <a:pt x="5239" y="3525"/>
                  <a:pt x="5227" y="3703"/>
                </a:cubicBezTo>
                <a:cubicBezTo>
                  <a:pt x="5215" y="3977"/>
                  <a:pt x="4930" y="4323"/>
                  <a:pt x="5239" y="4775"/>
                </a:cubicBezTo>
                <a:cubicBezTo>
                  <a:pt x="5251" y="4870"/>
                  <a:pt x="5275" y="4954"/>
                  <a:pt x="5299" y="5049"/>
                </a:cubicBezTo>
                <a:cubicBezTo>
                  <a:pt x="5251" y="4966"/>
                  <a:pt x="5203" y="4882"/>
                  <a:pt x="5144" y="4811"/>
                </a:cubicBezTo>
                <a:cubicBezTo>
                  <a:pt x="5049" y="4275"/>
                  <a:pt x="4596" y="4239"/>
                  <a:pt x="4394" y="4049"/>
                </a:cubicBezTo>
                <a:cubicBezTo>
                  <a:pt x="4263" y="3930"/>
                  <a:pt x="4299" y="3692"/>
                  <a:pt x="4537" y="3715"/>
                </a:cubicBezTo>
                <a:cubicBezTo>
                  <a:pt x="4465" y="3537"/>
                  <a:pt x="4322" y="3477"/>
                  <a:pt x="4144" y="3620"/>
                </a:cubicBezTo>
                <a:cubicBezTo>
                  <a:pt x="4132" y="3430"/>
                  <a:pt x="4489" y="3263"/>
                  <a:pt x="4358" y="2870"/>
                </a:cubicBezTo>
                <a:cubicBezTo>
                  <a:pt x="4310" y="2715"/>
                  <a:pt x="4168" y="2560"/>
                  <a:pt x="3858" y="2394"/>
                </a:cubicBezTo>
                <a:lnTo>
                  <a:pt x="3858" y="2394"/>
                </a:lnTo>
                <a:cubicBezTo>
                  <a:pt x="4358" y="2906"/>
                  <a:pt x="3263" y="3453"/>
                  <a:pt x="4310" y="4096"/>
                </a:cubicBezTo>
                <a:cubicBezTo>
                  <a:pt x="3929" y="3918"/>
                  <a:pt x="3608" y="3644"/>
                  <a:pt x="3382" y="3299"/>
                </a:cubicBezTo>
                <a:cubicBezTo>
                  <a:pt x="3429" y="3311"/>
                  <a:pt x="3477" y="3299"/>
                  <a:pt x="3525" y="3275"/>
                </a:cubicBezTo>
                <a:lnTo>
                  <a:pt x="3525" y="3275"/>
                </a:lnTo>
                <a:cubicBezTo>
                  <a:pt x="3548" y="3263"/>
                  <a:pt x="3560" y="3251"/>
                  <a:pt x="3572" y="3239"/>
                </a:cubicBezTo>
                <a:cubicBezTo>
                  <a:pt x="3715" y="3096"/>
                  <a:pt x="3572" y="2870"/>
                  <a:pt x="3394" y="2941"/>
                </a:cubicBezTo>
                <a:cubicBezTo>
                  <a:pt x="3525" y="3013"/>
                  <a:pt x="3441" y="3120"/>
                  <a:pt x="3358" y="3108"/>
                </a:cubicBezTo>
                <a:cubicBezTo>
                  <a:pt x="3275" y="3108"/>
                  <a:pt x="3203" y="2965"/>
                  <a:pt x="3203" y="2894"/>
                </a:cubicBezTo>
                <a:cubicBezTo>
                  <a:pt x="3215" y="2834"/>
                  <a:pt x="3239" y="2775"/>
                  <a:pt x="3275" y="2727"/>
                </a:cubicBezTo>
                <a:cubicBezTo>
                  <a:pt x="3382" y="2608"/>
                  <a:pt x="3644" y="2489"/>
                  <a:pt x="3775" y="2810"/>
                </a:cubicBezTo>
                <a:cubicBezTo>
                  <a:pt x="3941" y="2501"/>
                  <a:pt x="3572" y="2215"/>
                  <a:pt x="3275" y="2275"/>
                </a:cubicBezTo>
                <a:cubicBezTo>
                  <a:pt x="3310" y="2048"/>
                  <a:pt x="3167" y="2001"/>
                  <a:pt x="3358" y="1787"/>
                </a:cubicBezTo>
                <a:cubicBezTo>
                  <a:pt x="2786" y="1989"/>
                  <a:pt x="2941" y="2299"/>
                  <a:pt x="2846" y="2513"/>
                </a:cubicBezTo>
                <a:lnTo>
                  <a:pt x="2846" y="2513"/>
                </a:lnTo>
                <a:cubicBezTo>
                  <a:pt x="2989" y="2037"/>
                  <a:pt x="2632" y="1894"/>
                  <a:pt x="2620" y="1489"/>
                </a:cubicBezTo>
                <a:cubicBezTo>
                  <a:pt x="2263" y="1906"/>
                  <a:pt x="2548" y="2179"/>
                  <a:pt x="2656" y="2465"/>
                </a:cubicBezTo>
                <a:lnTo>
                  <a:pt x="2656" y="2465"/>
                </a:lnTo>
                <a:cubicBezTo>
                  <a:pt x="2370" y="1739"/>
                  <a:pt x="1953" y="1906"/>
                  <a:pt x="1608" y="1620"/>
                </a:cubicBezTo>
                <a:cubicBezTo>
                  <a:pt x="1905" y="1965"/>
                  <a:pt x="1739" y="2370"/>
                  <a:pt x="2465" y="2656"/>
                </a:cubicBezTo>
                <a:lnTo>
                  <a:pt x="2465" y="2656"/>
                </a:lnTo>
                <a:cubicBezTo>
                  <a:pt x="2167" y="2549"/>
                  <a:pt x="1905" y="2263"/>
                  <a:pt x="1489" y="2620"/>
                </a:cubicBezTo>
                <a:cubicBezTo>
                  <a:pt x="1882" y="2644"/>
                  <a:pt x="2024" y="3001"/>
                  <a:pt x="2513" y="2846"/>
                </a:cubicBezTo>
                <a:lnTo>
                  <a:pt x="2513" y="2846"/>
                </a:lnTo>
                <a:cubicBezTo>
                  <a:pt x="2298" y="2941"/>
                  <a:pt x="1977" y="2787"/>
                  <a:pt x="1774" y="3370"/>
                </a:cubicBezTo>
                <a:cubicBezTo>
                  <a:pt x="2001" y="3180"/>
                  <a:pt x="2048" y="3322"/>
                  <a:pt x="2275" y="3275"/>
                </a:cubicBezTo>
                <a:cubicBezTo>
                  <a:pt x="2215" y="3572"/>
                  <a:pt x="2501" y="3953"/>
                  <a:pt x="2810" y="3775"/>
                </a:cubicBezTo>
                <a:cubicBezTo>
                  <a:pt x="2489" y="3644"/>
                  <a:pt x="2596" y="3394"/>
                  <a:pt x="2727" y="3275"/>
                </a:cubicBezTo>
                <a:cubicBezTo>
                  <a:pt x="2763" y="3239"/>
                  <a:pt x="2822" y="3215"/>
                  <a:pt x="2882" y="3215"/>
                </a:cubicBezTo>
                <a:cubicBezTo>
                  <a:pt x="2965" y="3215"/>
                  <a:pt x="3096" y="3275"/>
                  <a:pt x="3108" y="3358"/>
                </a:cubicBezTo>
                <a:cubicBezTo>
                  <a:pt x="3120" y="3442"/>
                  <a:pt x="3001" y="3525"/>
                  <a:pt x="2929" y="3394"/>
                </a:cubicBezTo>
                <a:cubicBezTo>
                  <a:pt x="2870" y="3572"/>
                  <a:pt x="3096" y="3715"/>
                  <a:pt x="3227" y="3572"/>
                </a:cubicBezTo>
                <a:cubicBezTo>
                  <a:pt x="3251" y="3561"/>
                  <a:pt x="3263" y="3549"/>
                  <a:pt x="3263" y="3537"/>
                </a:cubicBezTo>
                <a:lnTo>
                  <a:pt x="3263" y="3525"/>
                </a:lnTo>
                <a:cubicBezTo>
                  <a:pt x="3298" y="3477"/>
                  <a:pt x="3298" y="3430"/>
                  <a:pt x="3298" y="3382"/>
                </a:cubicBezTo>
                <a:cubicBezTo>
                  <a:pt x="3644" y="3620"/>
                  <a:pt x="3918" y="3930"/>
                  <a:pt x="4096" y="4311"/>
                </a:cubicBezTo>
                <a:lnTo>
                  <a:pt x="4096" y="4311"/>
                </a:lnTo>
                <a:cubicBezTo>
                  <a:pt x="3453" y="3287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0" y="4168"/>
                  <a:pt x="2715" y="4323"/>
                  <a:pt x="2870" y="4370"/>
                </a:cubicBezTo>
                <a:cubicBezTo>
                  <a:pt x="3251" y="4501"/>
                  <a:pt x="3429" y="4144"/>
                  <a:pt x="3620" y="4156"/>
                </a:cubicBezTo>
                <a:cubicBezTo>
                  <a:pt x="3477" y="4334"/>
                  <a:pt x="3525" y="4477"/>
                  <a:pt x="3715" y="4537"/>
                </a:cubicBezTo>
                <a:cubicBezTo>
                  <a:pt x="3691" y="4311"/>
                  <a:pt x="3918" y="4275"/>
                  <a:pt x="4049" y="4406"/>
                </a:cubicBezTo>
                <a:cubicBezTo>
                  <a:pt x="4227" y="4608"/>
                  <a:pt x="4275" y="5061"/>
                  <a:pt x="4811" y="5156"/>
                </a:cubicBezTo>
                <a:cubicBezTo>
                  <a:pt x="4882" y="5216"/>
                  <a:pt x="4965" y="5263"/>
                  <a:pt x="5037" y="5311"/>
                </a:cubicBezTo>
                <a:cubicBezTo>
                  <a:pt x="4953" y="5275"/>
                  <a:pt x="4870" y="5263"/>
                  <a:pt x="4775" y="5251"/>
                </a:cubicBezTo>
                <a:cubicBezTo>
                  <a:pt x="4334" y="4930"/>
                  <a:pt x="3977" y="5227"/>
                  <a:pt x="3703" y="5239"/>
                </a:cubicBezTo>
                <a:cubicBezTo>
                  <a:pt x="3525" y="5239"/>
                  <a:pt x="3382" y="5061"/>
                  <a:pt x="3560" y="4906"/>
                </a:cubicBezTo>
                <a:cubicBezTo>
                  <a:pt x="3382" y="4823"/>
                  <a:pt x="3251" y="4882"/>
                  <a:pt x="3215" y="5120"/>
                </a:cubicBezTo>
                <a:cubicBezTo>
                  <a:pt x="3072" y="4989"/>
                  <a:pt x="3215" y="4608"/>
                  <a:pt x="2846" y="4430"/>
                </a:cubicBezTo>
                <a:cubicBezTo>
                  <a:pt x="2691" y="4358"/>
                  <a:pt x="2489" y="4346"/>
                  <a:pt x="2155" y="4442"/>
                </a:cubicBezTo>
                <a:cubicBezTo>
                  <a:pt x="2179" y="4442"/>
                  <a:pt x="2203" y="4442"/>
                  <a:pt x="2227" y="4442"/>
                </a:cubicBezTo>
                <a:cubicBezTo>
                  <a:pt x="2203" y="4442"/>
                  <a:pt x="2179" y="4442"/>
                  <a:pt x="2155" y="4442"/>
                </a:cubicBezTo>
                <a:cubicBezTo>
                  <a:pt x="2870" y="4454"/>
                  <a:pt x="2489" y="5608"/>
                  <a:pt x="3668" y="5335"/>
                </a:cubicBezTo>
                <a:lnTo>
                  <a:pt x="3668" y="5335"/>
                </a:lnTo>
                <a:cubicBezTo>
                  <a:pt x="3275" y="5477"/>
                  <a:pt x="2858" y="5513"/>
                  <a:pt x="2441" y="5430"/>
                </a:cubicBezTo>
                <a:cubicBezTo>
                  <a:pt x="2489" y="5406"/>
                  <a:pt x="2513" y="5358"/>
                  <a:pt x="2525" y="5311"/>
                </a:cubicBezTo>
                <a:lnTo>
                  <a:pt x="2525" y="5299"/>
                </a:lnTo>
                <a:cubicBezTo>
                  <a:pt x="2536" y="5275"/>
                  <a:pt x="2536" y="5263"/>
                  <a:pt x="2525" y="5239"/>
                </a:cubicBezTo>
                <a:cubicBezTo>
                  <a:pt x="2525" y="5061"/>
                  <a:pt x="2275" y="5001"/>
                  <a:pt x="2191" y="5168"/>
                </a:cubicBezTo>
                <a:cubicBezTo>
                  <a:pt x="2346" y="5120"/>
                  <a:pt x="2358" y="5263"/>
                  <a:pt x="2298" y="5311"/>
                </a:cubicBezTo>
                <a:cubicBezTo>
                  <a:pt x="2227" y="5370"/>
                  <a:pt x="2084" y="5311"/>
                  <a:pt x="2036" y="5263"/>
                </a:cubicBezTo>
                <a:cubicBezTo>
                  <a:pt x="1989" y="5216"/>
                  <a:pt x="1965" y="5156"/>
                  <a:pt x="1965" y="5096"/>
                </a:cubicBezTo>
                <a:cubicBezTo>
                  <a:pt x="1953" y="4930"/>
                  <a:pt x="2060" y="4668"/>
                  <a:pt x="2370" y="4799"/>
                </a:cubicBezTo>
                <a:cubicBezTo>
                  <a:pt x="2275" y="4454"/>
                  <a:pt x="1810" y="4513"/>
                  <a:pt x="1643" y="4775"/>
                </a:cubicBezTo>
                <a:cubicBezTo>
                  <a:pt x="1513" y="4585"/>
                  <a:pt x="1382" y="4656"/>
                  <a:pt x="1358" y="4358"/>
                </a:cubicBezTo>
                <a:cubicBezTo>
                  <a:pt x="1096" y="4906"/>
                  <a:pt x="1417" y="5025"/>
                  <a:pt x="1513" y="5239"/>
                </a:cubicBezTo>
                <a:lnTo>
                  <a:pt x="1513" y="5239"/>
                </a:lnTo>
                <a:cubicBezTo>
                  <a:pt x="1274" y="4799"/>
                  <a:pt x="917" y="4942"/>
                  <a:pt x="631" y="4680"/>
                </a:cubicBezTo>
                <a:cubicBezTo>
                  <a:pt x="667" y="5227"/>
                  <a:pt x="1060" y="5216"/>
                  <a:pt x="1346" y="5347"/>
                </a:cubicBezTo>
                <a:lnTo>
                  <a:pt x="1346" y="5347"/>
                </a:lnTo>
                <a:cubicBezTo>
                  <a:pt x="620" y="5049"/>
                  <a:pt x="453" y="5442"/>
                  <a:pt x="0" y="5477"/>
                </a:cubicBezTo>
                <a:cubicBezTo>
                  <a:pt x="453" y="5525"/>
                  <a:pt x="620" y="5930"/>
                  <a:pt x="1346" y="5620"/>
                </a:cubicBezTo>
                <a:lnTo>
                  <a:pt x="1346" y="5620"/>
                </a:lnTo>
                <a:cubicBezTo>
                  <a:pt x="1060" y="5751"/>
                  <a:pt x="667" y="5739"/>
                  <a:pt x="631" y="6275"/>
                </a:cubicBezTo>
                <a:cubicBezTo>
                  <a:pt x="929" y="6013"/>
                  <a:pt x="1274" y="6168"/>
                  <a:pt x="1513" y="5716"/>
                </a:cubicBezTo>
                <a:lnTo>
                  <a:pt x="1513" y="5716"/>
                </a:lnTo>
                <a:cubicBezTo>
                  <a:pt x="1417" y="5942"/>
                  <a:pt x="1096" y="6049"/>
                  <a:pt x="1358" y="6609"/>
                </a:cubicBezTo>
                <a:cubicBezTo>
                  <a:pt x="1382" y="6311"/>
                  <a:pt x="1513" y="6382"/>
                  <a:pt x="1643" y="6192"/>
                </a:cubicBezTo>
                <a:cubicBezTo>
                  <a:pt x="1810" y="6442"/>
                  <a:pt x="2275" y="6513"/>
                  <a:pt x="2370" y="6168"/>
                </a:cubicBezTo>
                <a:cubicBezTo>
                  <a:pt x="2060" y="6299"/>
                  <a:pt x="1953" y="6037"/>
                  <a:pt x="1965" y="5870"/>
                </a:cubicBezTo>
                <a:cubicBezTo>
                  <a:pt x="1965" y="5811"/>
                  <a:pt x="1989" y="5751"/>
                  <a:pt x="2036" y="5704"/>
                </a:cubicBezTo>
                <a:cubicBezTo>
                  <a:pt x="2084" y="5656"/>
                  <a:pt x="2227" y="5597"/>
                  <a:pt x="2298" y="5656"/>
                </a:cubicBezTo>
                <a:cubicBezTo>
                  <a:pt x="2358" y="5704"/>
                  <a:pt x="2334" y="5847"/>
                  <a:pt x="2191" y="5799"/>
                </a:cubicBezTo>
                <a:cubicBezTo>
                  <a:pt x="2275" y="5966"/>
                  <a:pt x="2525" y="5906"/>
                  <a:pt x="2525" y="5716"/>
                </a:cubicBezTo>
                <a:cubicBezTo>
                  <a:pt x="2536" y="5704"/>
                  <a:pt x="2536" y="5680"/>
                  <a:pt x="2525" y="5668"/>
                </a:cubicBezTo>
                <a:lnTo>
                  <a:pt x="2525" y="5656"/>
                </a:lnTo>
                <a:cubicBezTo>
                  <a:pt x="2513" y="5597"/>
                  <a:pt x="2489" y="5561"/>
                  <a:pt x="2441" y="5537"/>
                </a:cubicBezTo>
                <a:cubicBezTo>
                  <a:pt x="2858" y="5454"/>
                  <a:pt x="3275" y="5489"/>
                  <a:pt x="3668" y="5620"/>
                </a:cubicBezTo>
                <a:cubicBezTo>
                  <a:pt x="2489" y="5347"/>
                  <a:pt x="2870" y="6513"/>
                  <a:pt x="2155" y="6513"/>
                </a:cubicBezTo>
                <a:lnTo>
                  <a:pt x="2227" y="6513"/>
                </a:lnTo>
                <a:cubicBezTo>
                  <a:pt x="2203" y="6525"/>
                  <a:pt x="2179" y="6525"/>
                  <a:pt x="2155" y="6513"/>
                </a:cubicBezTo>
                <a:cubicBezTo>
                  <a:pt x="2489" y="6609"/>
                  <a:pt x="2703" y="6609"/>
                  <a:pt x="2846" y="6537"/>
                </a:cubicBezTo>
                <a:cubicBezTo>
                  <a:pt x="3215" y="6359"/>
                  <a:pt x="3072" y="5978"/>
                  <a:pt x="3215" y="5847"/>
                </a:cubicBezTo>
                <a:cubicBezTo>
                  <a:pt x="3251" y="6085"/>
                  <a:pt x="3382" y="6132"/>
                  <a:pt x="3560" y="6061"/>
                </a:cubicBezTo>
                <a:cubicBezTo>
                  <a:pt x="3382" y="5906"/>
                  <a:pt x="3513" y="5716"/>
                  <a:pt x="3703" y="5728"/>
                </a:cubicBezTo>
                <a:cubicBezTo>
                  <a:pt x="3977" y="5739"/>
                  <a:pt x="4322" y="6025"/>
                  <a:pt x="4775" y="5716"/>
                </a:cubicBezTo>
                <a:cubicBezTo>
                  <a:pt x="4858" y="5704"/>
                  <a:pt x="4953" y="5680"/>
                  <a:pt x="5037" y="5656"/>
                </a:cubicBezTo>
                <a:cubicBezTo>
                  <a:pt x="4965" y="5704"/>
                  <a:pt x="4882" y="5751"/>
                  <a:pt x="4811" y="5811"/>
                </a:cubicBezTo>
                <a:cubicBezTo>
                  <a:pt x="4263" y="5906"/>
                  <a:pt x="4227" y="6359"/>
                  <a:pt x="4037" y="6561"/>
                </a:cubicBezTo>
                <a:cubicBezTo>
                  <a:pt x="3918" y="6692"/>
                  <a:pt x="3691" y="6656"/>
                  <a:pt x="3715" y="6418"/>
                </a:cubicBezTo>
                <a:cubicBezTo>
                  <a:pt x="3525" y="6490"/>
                  <a:pt x="3477" y="6632"/>
                  <a:pt x="3620" y="6811"/>
                </a:cubicBezTo>
                <a:cubicBezTo>
                  <a:pt x="3418" y="6823"/>
                  <a:pt x="3251" y="6454"/>
                  <a:pt x="2858" y="6585"/>
                </a:cubicBezTo>
                <a:cubicBezTo>
                  <a:pt x="2715" y="6644"/>
                  <a:pt x="2560" y="6787"/>
                  <a:pt x="2394" y="7097"/>
                </a:cubicBezTo>
                <a:lnTo>
                  <a:pt x="2394" y="7097"/>
                </a:lnTo>
                <a:cubicBezTo>
                  <a:pt x="2906" y="6597"/>
                  <a:pt x="3453" y="7680"/>
                  <a:pt x="4084" y="6656"/>
                </a:cubicBezTo>
                <a:lnTo>
                  <a:pt x="4084" y="6656"/>
                </a:lnTo>
                <a:cubicBezTo>
                  <a:pt x="3906" y="7025"/>
                  <a:pt x="3632" y="7347"/>
                  <a:pt x="3287" y="7585"/>
                </a:cubicBezTo>
                <a:cubicBezTo>
                  <a:pt x="3298" y="7537"/>
                  <a:pt x="3298" y="7478"/>
                  <a:pt x="3263" y="7442"/>
                </a:cubicBezTo>
                <a:lnTo>
                  <a:pt x="3263" y="7430"/>
                </a:lnTo>
                <a:cubicBezTo>
                  <a:pt x="3263" y="7418"/>
                  <a:pt x="3239" y="7406"/>
                  <a:pt x="3227" y="7394"/>
                </a:cubicBezTo>
                <a:cubicBezTo>
                  <a:pt x="3096" y="7240"/>
                  <a:pt x="2870" y="7382"/>
                  <a:pt x="2929" y="7573"/>
                </a:cubicBezTo>
                <a:cubicBezTo>
                  <a:pt x="3001" y="7442"/>
                  <a:pt x="3120" y="7513"/>
                  <a:pt x="3108" y="7609"/>
                </a:cubicBezTo>
                <a:cubicBezTo>
                  <a:pt x="3096" y="7692"/>
                  <a:pt x="2965" y="7752"/>
                  <a:pt x="2882" y="7752"/>
                </a:cubicBezTo>
                <a:cubicBezTo>
                  <a:pt x="2822" y="7752"/>
                  <a:pt x="2763" y="7728"/>
                  <a:pt x="2715" y="7680"/>
                </a:cubicBezTo>
                <a:cubicBezTo>
                  <a:pt x="2596" y="7573"/>
                  <a:pt x="2477" y="7323"/>
                  <a:pt x="2810" y="7192"/>
                </a:cubicBezTo>
                <a:cubicBezTo>
                  <a:pt x="2501" y="7013"/>
                  <a:pt x="2215" y="7382"/>
                  <a:pt x="2275" y="7692"/>
                </a:cubicBezTo>
                <a:cubicBezTo>
                  <a:pt x="2048" y="7644"/>
                  <a:pt x="2001" y="7787"/>
                  <a:pt x="1774" y="7597"/>
                </a:cubicBezTo>
                <a:cubicBezTo>
                  <a:pt x="1977" y="8168"/>
                  <a:pt x="2286" y="8025"/>
                  <a:pt x="2513" y="8121"/>
                </a:cubicBezTo>
                <a:lnTo>
                  <a:pt x="2513" y="8121"/>
                </a:lnTo>
                <a:cubicBezTo>
                  <a:pt x="2024" y="7966"/>
                  <a:pt x="1882" y="8323"/>
                  <a:pt x="1489" y="8347"/>
                </a:cubicBezTo>
                <a:cubicBezTo>
                  <a:pt x="1905" y="8704"/>
                  <a:pt x="2167" y="8418"/>
                  <a:pt x="2465" y="8311"/>
                </a:cubicBezTo>
                <a:lnTo>
                  <a:pt x="2465" y="8311"/>
                </a:lnTo>
                <a:cubicBezTo>
                  <a:pt x="1739" y="8609"/>
                  <a:pt x="1905" y="9002"/>
                  <a:pt x="1608" y="9347"/>
                </a:cubicBezTo>
                <a:cubicBezTo>
                  <a:pt x="1953" y="9049"/>
                  <a:pt x="2370" y="9228"/>
                  <a:pt x="2656" y="8502"/>
                </a:cubicBezTo>
                <a:lnTo>
                  <a:pt x="2656" y="8502"/>
                </a:lnTo>
                <a:cubicBezTo>
                  <a:pt x="2548" y="8799"/>
                  <a:pt x="2263" y="9049"/>
                  <a:pt x="2620" y="9466"/>
                </a:cubicBezTo>
                <a:cubicBezTo>
                  <a:pt x="2632" y="9073"/>
                  <a:pt x="3001" y="8930"/>
                  <a:pt x="2846" y="8454"/>
                </a:cubicBezTo>
                <a:lnTo>
                  <a:pt x="2846" y="8454"/>
                </a:lnTo>
                <a:cubicBezTo>
                  <a:pt x="2941" y="8668"/>
                  <a:pt x="2786" y="8978"/>
                  <a:pt x="3358" y="9180"/>
                </a:cubicBezTo>
                <a:cubicBezTo>
                  <a:pt x="3167" y="8954"/>
                  <a:pt x="3310" y="8906"/>
                  <a:pt x="3275" y="8692"/>
                </a:cubicBezTo>
                <a:cubicBezTo>
                  <a:pt x="3572" y="8752"/>
                  <a:pt x="3941" y="8466"/>
                  <a:pt x="3775" y="8156"/>
                </a:cubicBezTo>
                <a:cubicBezTo>
                  <a:pt x="3644" y="8478"/>
                  <a:pt x="3382" y="8359"/>
                  <a:pt x="3275" y="8240"/>
                </a:cubicBezTo>
                <a:cubicBezTo>
                  <a:pt x="3227" y="8192"/>
                  <a:pt x="3203" y="8133"/>
                  <a:pt x="3203" y="8073"/>
                </a:cubicBezTo>
                <a:cubicBezTo>
                  <a:pt x="3203" y="8002"/>
                  <a:pt x="3263" y="7859"/>
                  <a:pt x="3358" y="7847"/>
                </a:cubicBezTo>
                <a:cubicBezTo>
                  <a:pt x="3441" y="7835"/>
                  <a:pt x="3525" y="7954"/>
                  <a:pt x="3394" y="8025"/>
                </a:cubicBezTo>
                <a:cubicBezTo>
                  <a:pt x="3418" y="8025"/>
                  <a:pt x="3441" y="8025"/>
                  <a:pt x="3453" y="8025"/>
                </a:cubicBezTo>
                <a:cubicBezTo>
                  <a:pt x="3548" y="8025"/>
                  <a:pt x="3620" y="7942"/>
                  <a:pt x="3620" y="7859"/>
                </a:cubicBezTo>
                <a:cubicBezTo>
                  <a:pt x="3620" y="7811"/>
                  <a:pt x="3608" y="7763"/>
                  <a:pt x="3572" y="7728"/>
                </a:cubicBezTo>
                <a:cubicBezTo>
                  <a:pt x="3560" y="7716"/>
                  <a:pt x="3548" y="7692"/>
                  <a:pt x="3525" y="7692"/>
                </a:cubicBezTo>
                <a:lnTo>
                  <a:pt x="3513" y="7692"/>
                </a:lnTo>
                <a:cubicBezTo>
                  <a:pt x="3477" y="7656"/>
                  <a:pt x="3429" y="7656"/>
                  <a:pt x="3382" y="7656"/>
                </a:cubicBezTo>
                <a:cubicBezTo>
                  <a:pt x="3608" y="7311"/>
                  <a:pt x="3929" y="7037"/>
                  <a:pt x="4299" y="6859"/>
                </a:cubicBezTo>
                <a:cubicBezTo>
                  <a:pt x="3275" y="7502"/>
                  <a:pt x="4370" y="8049"/>
                  <a:pt x="3858" y="8561"/>
                </a:cubicBezTo>
                <a:lnTo>
                  <a:pt x="3906" y="8514"/>
                </a:lnTo>
                <a:cubicBezTo>
                  <a:pt x="3894" y="8525"/>
                  <a:pt x="3882" y="8549"/>
                  <a:pt x="3858" y="8561"/>
                </a:cubicBezTo>
                <a:cubicBezTo>
                  <a:pt x="4156" y="8395"/>
                  <a:pt x="4299" y="8240"/>
                  <a:pt x="4358" y="8097"/>
                </a:cubicBezTo>
                <a:cubicBezTo>
                  <a:pt x="4489" y="7704"/>
                  <a:pt x="4120" y="7537"/>
                  <a:pt x="4132" y="7335"/>
                </a:cubicBezTo>
                <a:cubicBezTo>
                  <a:pt x="4322" y="7490"/>
                  <a:pt x="4453" y="7430"/>
                  <a:pt x="4525" y="7240"/>
                </a:cubicBezTo>
                <a:cubicBezTo>
                  <a:pt x="4299" y="7263"/>
                  <a:pt x="4263" y="7037"/>
                  <a:pt x="4394" y="6906"/>
                </a:cubicBezTo>
                <a:cubicBezTo>
                  <a:pt x="4596" y="6728"/>
                  <a:pt x="5049" y="6680"/>
                  <a:pt x="5144" y="6144"/>
                </a:cubicBezTo>
                <a:cubicBezTo>
                  <a:pt x="5203" y="6073"/>
                  <a:pt x="5251" y="5989"/>
                  <a:pt x="5299" y="5918"/>
                </a:cubicBezTo>
                <a:cubicBezTo>
                  <a:pt x="5263" y="6001"/>
                  <a:pt x="5251" y="6085"/>
                  <a:pt x="5239" y="6180"/>
                </a:cubicBezTo>
                <a:cubicBezTo>
                  <a:pt x="4918" y="6632"/>
                  <a:pt x="5215" y="6978"/>
                  <a:pt x="5227" y="7252"/>
                </a:cubicBezTo>
                <a:cubicBezTo>
                  <a:pt x="5227" y="7442"/>
                  <a:pt x="5049" y="7573"/>
                  <a:pt x="4894" y="7394"/>
                </a:cubicBezTo>
                <a:cubicBezTo>
                  <a:pt x="4811" y="7573"/>
                  <a:pt x="4870" y="7704"/>
                  <a:pt x="5108" y="7740"/>
                </a:cubicBezTo>
                <a:cubicBezTo>
                  <a:pt x="4977" y="7883"/>
                  <a:pt x="4596" y="7740"/>
                  <a:pt x="4418" y="8109"/>
                </a:cubicBezTo>
                <a:cubicBezTo>
                  <a:pt x="4346" y="8264"/>
                  <a:pt x="4334" y="8466"/>
                  <a:pt x="4430" y="8799"/>
                </a:cubicBezTo>
                <a:lnTo>
                  <a:pt x="4430" y="8799"/>
                </a:lnTo>
                <a:lnTo>
                  <a:pt x="4430" y="8799"/>
                </a:lnTo>
                <a:cubicBezTo>
                  <a:pt x="4441" y="8085"/>
                  <a:pt x="5596" y="8466"/>
                  <a:pt x="5323" y="7299"/>
                </a:cubicBezTo>
                <a:lnTo>
                  <a:pt x="5323" y="7299"/>
                </a:lnTo>
                <a:cubicBezTo>
                  <a:pt x="5465" y="7680"/>
                  <a:pt x="5501" y="8109"/>
                  <a:pt x="5418" y="8514"/>
                </a:cubicBezTo>
                <a:cubicBezTo>
                  <a:pt x="5394" y="8478"/>
                  <a:pt x="5346" y="8442"/>
                  <a:pt x="5299" y="8430"/>
                </a:cubicBezTo>
                <a:lnTo>
                  <a:pt x="5287" y="8430"/>
                </a:lnTo>
                <a:cubicBezTo>
                  <a:pt x="5275" y="8430"/>
                  <a:pt x="5251" y="8430"/>
                  <a:pt x="5227" y="8430"/>
                </a:cubicBezTo>
                <a:cubicBezTo>
                  <a:pt x="5132" y="8442"/>
                  <a:pt x="5061" y="8525"/>
                  <a:pt x="5061" y="8621"/>
                </a:cubicBezTo>
                <a:cubicBezTo>
                  <a:pt x="5061" y="8668"/>
                  <a:pt x="5084" y="8716"/>
                  <a:pt x="5120" y="8752"/>
                </a:cubicBezTo>
                <a:lnTo>
                  <a:pt x="5156" y="8764"/>
                </a:lnTo>
                <a:cubicBezTo>
                  <a:pt x="5108" y="8621"/>
                  <a:pt x="5251" y="8597"/>
                  <a:pt x="5299" y="8668"/>
                </a:cubicBezTo>
                <a:cubicBezTo>
                  <a:pt x="5358" y="8740"/>
                  <a:pt x="5299" y="8883"/>
                  <a:pt x="5251" y="8930"/>
                </a:cubicBezTo>
                <a:cubicBezTo>
                  <a:pt x="5203" y="8978"/>
                  <a:pt x="5144" y="9002"/>
                  <a:pt x="5084" y="9002"/>
                </a:cubicBezTo>
                <a:cubicBezTo>
                  <a:pt x="4918" y="9002"/>
                  <a:pt x="4656" y="8906"/>
                  <a:pt x="4787" y="8585"/>
                </a:cubicBezTo>
                <a:cubicBezTo>
                  <a:pt x="4441" y="8680"/>
                  <a:pt x="4501" y="9145"/>
                  <a:pt x="4763" y="9323"/>
                </a:cubicBezTo>
                <a:cubicBezTo>
                  <a:pt x="4572" y="9454"/>
                  <a:pt x="4644" y="9585"/>
                  <a:pt x="4346" y="9597"/>
                </a:cubicBezTo>
                <a:cubicBezTo>
                  <a:pt x="4894" y="9871"/>
                  <a:pt x="5013" y="9538"/>
                  <a:pt x="5227" y="9454"/>
                </a:cubicBezTo>
                <a:lnTo>
                  <a:pt x="5227" y="9454"/>
                </a:lnTo>
                <a:cubicBezTo>
                  <a:pt x="4787" y="9680"/>
                  <a:pt x="4930" y="10038"/>
                  <a:pt x="4668" y="10335"/>
                </a:cubicBezTo>
                <a:cubicBezTo>
                  <a:pt x="5215" y="10288"/>
                  <a:pt x="5203" y="9907"/>
                  <a:pt x="5334" y="9621"/>
                </a:cubicBezTo>
                <a:lnTo>
                  <a:pt x="5334" y="9621"/>
                </a:lnTo>
                <a:cubicBezTo>
                  <a:pt x="5037" y="10335"/>
                  <a:pt x="5430" y="10514"/>
                  <a:pt x="5465" y="10954"/>
                </a:cubicBezTo>
                <a:cubicBezTo>
                  <a:pt x="5513" y="10514"/>
                  <a:pt x="5918" y="10335"/>
                  <a:pt x="5608" y="9621"/>
                </a:cubicBezTo>
                <a:lnTo>
                  <a:pt x="5608" y="9621"/>
                </a:lnTo>
                <a:cubicBezTo>
                  <a:pt x="5739" y="9907"/>
                  <a:pt x="5715" y="10288"/>
                  <a:pt x="6263" y="10335"/>
                </a:cubicBezTo>
                <a:cubicBezTo>
                  <a:pt x="6001" y="10038"/>
                  <a:pt x="6156" y="9680"/>
                  <a:pt x="5704" y="9454"/>
                </a:cubicBezTo>
                <a:lnTo>
                  <a:pt x="5704" y="9454"/>
                </a:lnTo>
                <a:cubicBezTo>
                  <a:pt x="5918" y="9538"/>
                  <a:pt x="6037" y="9871"/>
                  <a:pt x="6585" y="9597"/>
                </a:cubicBezTo>
                <a:cubicBezTo>
                  <a:pt x="6287" y="9585"/>
                  <a:pt x="6370" y="9454"/>
                  <a:pt x="6168" y="9323"/>
                </a:cubicBezTo>
                <a:cubicBezTo>
                  <a:pt x="6430" y="9145"/>
                  <a:pt x="6489" y="8680"/>
                  <a:pt x="6156" y="8585"/>
                </a:cubicBezTo>
                <a:cubicBezTo>
                  <a:pt x="6287" y="8906"/>
                  <a:pt x="6025" y="9002"/>
                  <a:pt x="5858" y="9002"/>
                </a:cubicBezTo>
                <a:cubicBezTo>
                  <a:pt x="5787" y="9002"/>
                  <a:pt x="5727" y="8978"/>
                  <a:pt x="5692" y="8930"/>
                </a:cubicBezTo>
                <a:cubicBezTo>
                  <a:pt x="5632" y="8883"/>
                  <a:pt x="5584" y="8740"/>
                  <a:pt x="5632" y="8668"/>
                </a:cubicBezTo>
                <a:cubicBezTo>
                  <a:pt x="5692" y="8597"/>
                  <a:pt x="5823" y="8621"/>
                  <a:pt x="5787" y="8764"/>
                </a:cubicBezTo>
                <a:lnTo>
                  <a:pt x="5811" y="8752"/>
                </a:lnTo>
                <a:cubicBezTo>
                  <a:pt x="5858" y="8716"/>
                  <a:pt x="5882" y="8668"/>
                  <a:pt x="5882" y="8621"/>
                </a:cubicBezTo>
                <a:cubicBezTo>
                  <a:pt x="5882" y="8525"/>
                  <a:pt x="5799" y="8442"/>
                  <a:pt x="5704" y="8430"/>
                </a:cubicBezTo>
                <a:cubicBezTo>
                  <a:pt x="5692" y="8430"/>
                  <a:pt x="5668" y="8430"/>
                  <a:pt x="5644" y="8430"/>
                </a:cubicBezTo>
                <a:lnTo>
                  <a:pt x="5632" y="8430"/>
                </a:lnTo>
                <a:cubicBezTo>
                  <a:pt x="5584" y="8442"/>
                  <a:pt x="5549" y="8478"/>
                  <a:pt x="5513" y="8514"/>
                </a:cubicBezTo>
                <a:cubicBezTo>
                  <a:pt x="5442" y="8109"/>
                  <a:pt x="5477" y="7680"/>
                  <a:pt x="5608" y="7299"/>
                </a:cubicBezTo>
                <a:cubicBezTo>
                  <a:pt x="5334" y="8478"/>
                  <a:pt x="6489" y="8085"/>
                  <a:pt x="6501" y="8811"/>
                </a:cubicBezTo>
                <a:lnTo>
                  <a:pt x="6501" y="8728"/>
                </a:lnTo>
                <a:cubicBezTo>
                  <a:pt x="6501" y="8764"/>
                  <a:pt x="6501" y="8787"/>
                  <a:pt x="6501" y="8811"/>
                </a:cubicBezTo>
                <a:cubicBezTo>
                  <a:pt x="6596" y="8478"/>
                  <a:pt x="6596" y="8264"/>
                  <a:pt x="6525" y="8121"/>
                </a:cubicBezTo>
                <a:cubicBezTo>
                  <a:pt x="6346" y="7752"/>
                  <a:pt x="5965" y="7894"/>
                  <a:pt x="5834" y="7740"/>
                </a:cubicBezTo>
                <a:cubicBezTo>
                  <a:pt x="6061" y="7716"/>
                  <a:pt x="6120" y="7573"/>
                  <a:pt x="6037" y="7394"/>
                </a:cubicBezTo>
                <a:cubicBezTo>
                  <a:pt x="5894" y="7585"/>
                  <a:pt x="5704" y="7442"/>
                  <a:pt x="5715" y="7263"/>
                </a:cubicBezTo>
                <a:cubicBezTo>
                  <a:pt x="5715" y="6990"/>
                  <a:pt x="6013" y="6644"/>
                  <a:pt x="5704" y="6192"/>
                </a:cubicBezTo>
                <a:cubicBezTo>
                  <a:pt x="5692" y="6097"/>
                  <a:pt x="5668" y="6013"/>
                  <a:pt x="5644" y="5918"/>
                </a:cubicBezTo>
                <a:cubicBezTo>
                  <a:pt x="5680" y="6001"/>
                  <a:pt x="5739" y="6085"/>
                  <a:pt x="5787" y="6156"/>
                </a:cubicBezTo>
                <a:cubicBezTo>
                  <a:pt x="5894" y="6692"/>
                  <a:pt x="6346" y="6728"/>
                  <a:pt x="6549" y="6918"/>
                </a:cubicBezTo>
                <a:cubicBezTo>
                  <a:pt x="6680" y="7037"/>
                  <a:pt x="6644" y="7275"/>
                  <a:pt x="6406" y="7252"/>
                </a:cubicBezTo>
                <a:cubicBezTo>
                  <a:pt x="6477" y="7430"/>
                  <a:pt x="6608" y="7490"/>
                  <a:pt x="6799" y="7347"/>
                </a:cubicBezTo>
                <a:cubicBezTo>
                  <a:pt x="6811" y="7537"/>
                  <a:pt x="6442" y="7716"/>
                  <a:pt x="6573" y="8097"/>
                </a:cubicBezTo>
                <a:cubicBezTo>
                  <a:pt x="6632" y="8252"/>
                  <a:pt x="6775" y="8406"/>
                  <a:pt x="7073" y="8573"/>
                </a:cubicBezTo>
                <a:lnTo>
                  <a:pt x="7073" y="8573"/>
                </a:lnTo>
                <a:lnTo>
                  <a:pt x="7073" y="8573"/>
                </a:lnTo>
                <a:cubicBezTo>
                  <a:pt x="6585" y="8061"/>
                  <a:pt x="7668" y="7513"/>
                  <a:pt x="6644" y="6882"/>
                </a:cubicBezTo>
                <a:lnTo>
                  <a:pt x="6644" y="6882"/>
                </a:lnTo>
                <a:cubicBezTo>
                  <a:pt x="7025" y="7049"/>
                  <a:pt x="7335" y="7335"/>
                  <a:pt x="7573" y="7668"/>
                </a:cubicBezTo>
                <a:cubicBezTo>
                  <a:pt x="7525" y="7668"/>
                  <a:pt x="7478" y="7668"/>
                  <a:pt x="7430" y="7704"/>
                </a:cubicBezTo>
                <a:lnTo>
                  <a:pt x="7418" y="7704"/>
                </a:lnTo>
                <a:cubicBezTo>
                  <a:pt x="7406" y="7716"/>
                  <a:pt x="7394" y="7728"/>
                  <a:pt x="7382" y="7740"/>
                </a:cubicBezTo>
                <a:cubicBezTo>
                  <a:pt x="7239" y="7871"/>
                  <a:pt x="7382" y="8097"/>
                  <a:pt x="7561" y="8037"/>
                </a:cubicBezTo>
                <a:cubicBezTo>
                  <a:pt x="7430" y="7966"/>
                  <a:pt x="7513" y="7847"/>
                  <a:pt x="7597" y="7859"/>
                </a:cubicBezTo>
                <a:cubicBezTo>
                  <a:pt x="7680" y="7871"/>
                  <a:pt x="7739" y="8002"/>
                  <a:pt x="7739" y="8085"/>
                </a:cubicBezTo>
                <a:cubicBezTo>
                  <a:pt x="7739" y="8144"/>
                  <a:pt x="7716" y="8204"/>
                  <a:pt x="7680" y="8252"/>
                </a:cubicBezTo>
                <a:cubicBezTo>
                  <a:pt x="7561" y="8371"/>
                  <a:pt x="7311" y="8490"/>
                  <a:pt x="7180" y="8168"/>
                </a:cubicBezTo>
                <a:cubicBezTo>
                  <a:pt x="7001" y="8478"/>
                  <a:pt x="7382" y="8764"/>
                  <a:pt x="7680" y="8692"/>
                </a:cubicBezTo>
                <a:cubicBezTo>
                  <a:pt x="7632" y="8918"/>
                  <a:pt x="7775" y="8966"/>
                  <a:pt x="7585" y="9192"/>
                </a:cubicBezTo>
                <a:cubicBezTo>
                  <a:pt x="8168" y="8990"/>
                  <a:pt x="8013" y="8680"/>
                  <a:pt x="8109" y="8466"/>
                </a:cubicBezTo>
                <a:lnTo>
                  <a:pt x="8109" y="8466"/>
                </a:lnTo>
                <a:cubicBezTo>
                  <a:pt x="7954" y="8942"/>
                  <a:pt x="8311" y="9085"/>
                  <a:pt x="8335" y="9478"/>
                </a:cubicBezTo>
                <a:cubicBezTo>
                  <a:pt x="8692" y="9061"/>
                  <a:pt x="8406" y="8799"/>
                  <a:pt x="8299" y="8514"/>
                </a:cubicBezTo>
                <a:lnTo>
                  <a:pt x="8299" y="8514"/>
                </a:lnTo>
                <a:cubicBezTo>
                  <a:pt x="8597" y="9228"/>
                  <a:pt x="8990" y="9061"/>
                  <a:pt x="9335" y="9359"/>
                </a:cubicBezTo>
                <a:cubicBezTo>
                  <a:pt x="9037" y="9014"/>
                  <a:pt x="9216" y="8609"/>
                  <a:pt x="8490" y="8311"/>
                </a:cubicBezTo>
                <a:lnTo>
                  <a:pt x="8490" y="8311"/>
                </a:lnTo>
                <a:cubicBezTo>
                  <a:pt x="8787" y="8418"/>
                  <a:pt x="9049" y="8704"/>
                  <a:pt x="9466" y="8359"/>
                </a:cubicBezTo>
                <a:cubicBezTo>
                  <a:pt x="9061" y="8335"/>
                  <a:pt x="8918" y="7978"/>
                  <a:pt x="8442" y="8133"/>
                </a:cubicBezTo>
                <a:lnTo>
                  <a:pt x="8442" y="8133"/>
                </a:lnTo>
                <a:cubicBezTo>
                  <a:pt x="8656" y="8037"/>
                  <a:pt x="8966" y="8180"/>
                  <a:pt x="9168" y="7609"/>
                </a:cubicBezTo>
                <a:cubicBezTo>
                  <a:pt x="8954" y="7799"/>
                  <a:pt x="8906" y="7656"/>
                  <a:pt x="8680" y="7704"/>
                </a:cubicBezTo>
                <a:cubicBezTo>
                  <a:pt x="8740" y="7406"/>
                  <a:pt x="8454" y="7025"/>
                  <a:pt x="8144" y="7204"/>
                </a:cubicBezTo>
                <a:cubicBezTo>
                  <a:pt x="8466" y="7323"/>
                  <a:pt x="8359" y="7585"/>
                  <a:pt x="8228" y="7692"/>
                </a:cubicBezTo>
                <a:cubicBezTo>
                  <a:pt x="8192" y="7740"/>
                  <a:pt x="8132" y="7763"/>
                  <a:pt x="8061" y="7763"/>
                </a:cubicBezTo>
                <a:cubicBezTo>
                  <a:pt x="7990" y="7763"/>
                  <a:pt x="7847" y="7704"/>
                  <a:pt x="7847" y="7621"/>
                </a:cubicBezTo>
                <a:cubicBezTo>
                  <a:pt x="7835" y="7525"/>
                  <a:pt x="7942" y="7454"/>
                  <a:pt x="8013" y="7585"/>
                </a:cubicBezTo>
                <a:cubicBezTo>
                  <a:pt x="8025" y="7561"/>
                  <a:pt x="8025" y="7537"/>
                  <a:pt x="8013" y="7513"/>
                </a:cubicBezTo>
                <a:cubicBezTo>
                  <a:pt x="8013" y="7418"/>
                  <a:pt x="7942" y="7359"/>
                  <a:pt x="7859" y="7359"/>
                </a:cubicBezTo>
                <a:cubicBezTo>
                  <a:pt x="7799" y="7347"/>
                  <a:pt x="7751" y="7371"/>
                  <a:pt x="7716" y="7406"/>
                </a:cubicBezTo>
                <a:cubicBezTo>
                  <a:pt x="7704" y="7418"/>
                  <a:pt x="7692" y="7430"/>
                  <a:pt x="7680" y="7442"/>
                </a:cubicBezTo>
                <a:lnTo>
                  <a:pt x="7680" y="7454"/>
                </a:lnTo>
                <a:cubicBezTo>
                  <a:pt x="7656" y="7490"/>
                  <a:pt x="7644" y="7549"/>
                  <a:pt x="7656" y="7597"/>
                </a:cubicBezTo>
                <a:cubicBezTo>
                  <a:pt x="7311" y="7359"/>
                  <a:pt x="7037" y="7037"/>
                  <a:pt x="6858" y="6668"/>
                </a:cubicBezTo>
                <a:cubicBezTo>
                  <a:pt x="7501" y="7692"/>
                  <a:pt x="8049" y="6597"/>
                  <a:pt x="8561" y="7109"/>
                </a:cubicBezTo>
                <a:cubicBezTo>
                  <a:pt x="8537" y="7097"/>
                  <a:pt x="8525" y="7073"/>
                  <a:pt x="8501" y="7061"/>
                </a:cubicBezTo>
                <a:cubicBezTo>
                  <a:pt x="8525" y="7073"/>
                  <a:pt x="8549" y="7097"/>
                  <a:pt x="8561" y="7109"/>
                </a:cubicBezTo>
                <a:cubicBezTo>
                  <a:pt x="8394" y="6811"/>
                  <a:pt x="8240" y="6668"/>
                  <a:pt x="8085" y="6609"/>
                </a:cubicBezTo>
                <a:cubicBezTo>
                  <a:pt x="7704" y="6478"/>
                  <a:pt x="7525" y="6847"/>
                  <a:pt x="7335" y="6835"/>
                </a:cubicBezTo>
                <a:cubicBezTo>
                  <a:pt x="7478" y="6644"/>
                  <a:pt x="7418" y="6513"/>
                  <a:pt x="7239" y="6442"/>
                </a:cubicBezTo>
                <a:cubicBezTo>
                  <a:pt x="7263" y="6680"/>
                  <a:pt x="7025" y="6716"/>
                  <a:pt x="6906" y="6585"/>
                </a:cubicBezTo>
                <a:cubicBezTo>
                  <a:pt x="6716" y="6382"/>
                  <a:pt x="6680" y="5918"/>
                  <a:pt x="6144" y="5823"/>
                </a:cubicBezTo>
                <a:cubicBezTo>
                  <a:pt x="6073" y="5763"/>
                  <a:pt x="5989" y="5716"/>
                  <a:pt x="5906" y="5680"/>
                </a:cubicBezTo>
                <a:cubicBezTo>
                  <a:pt x="6001" y="5704"/>
                  <a:pt x="6085" y="5728"/>
                  <a:pt x="6180" y="5739"/>
                </a:cubicBezTo>
                <a:cubicBezTo>
                  <a:pt x="6620" y="6049"/>
                  <a:pt x="6977" y="5751"/>
                  <a:pt x="7251" y="5751"/>
                </a:cubicBezTo>
                <a:cubicBezTo>
                  <a:pt x="7430" y="5739"/>
                  <a:pt x="7573" y="5918"/>
                  <a:pt x="7382" y="6073"/>
                </a:cubicBezTo>
                <a:cubicBezTo>
                  <a:pt x="7573" y="6156"/>
                  <a:pt x="7704" y="6097"/>
                  <a:pt x="7728" y="5870"/>
                </a:cubicBezTo>
                <a:cubicBezTo>
                  <a:pt x="7882" y="6001"/>
                  <a:pt x="7728" y="6382"/>
                  <a:pt x="8109" y="6561"/>
                </a:cubicBezTo>
                <a:cubicBezTo>
                  <a:pt x="8251" y="6632"/>
                  <a:pt x="8466" y="6632"/>
                  <a:pt x="8799" y="6537"/>
                </a:cubicBezTo>
                <a:lnTo>
                  <a:pt x="8799" y="6537"/>
                </a:lnTo>
                <a:cubicBezTo>
                  <a:pt x="8085" y="6525"/>
                  <a:pt x="8466" y="5370"/>
                  <a:pt x="7287" y="5644"/>
                </a:cubicBezTo>
                <a:lnTo>
                  <a:pt x="7287" y="5644"/>
                </a:lnTo>
                <a:cubicBezTo>
                  <a:pt x="7680" y="5501"/>
                  <a:pt x="8097" y="5477"/>
                  <a:pt x="8513" y="5549"/>
                </a:cubicBezTo>
                <a:cubicBezTo>
                  <a:pt x="8466" y="5585"/>
                  <a:pt x="8442" y="5620"/>
                  <a:pt x="8430" y="5668"/>
                </a:cubicBezTo>
                <a:lnTo>
                  <a:pt x="8430" y="5680"/>
                </a:lnTo>
                <a:cubicBezTo>
                  <a:pt x="8430" y="5704"/>
                  <a:pt x="8430" y="5716"/>
                  <a:pt x="8430" y="5739"/>
                </a:cubicBezTo>
                <a:cubicBezTo>
                  <a:pt x="8430" y="5930"/>
                  <a:pt x="8680" y="5989"/>
                  <a:pt x="8763" y="5823"/>
                </a:cubicBezTo>
                <a:cubicBezTo>
                  <a:pt x="8609" y="5858"/>
                  <a:pt x="8597" y="5728"/>
                  <a:pt x="8656" y="5668"/>
                </a:cubicBezTo>
                <a:cubicBezTo>
                  <a:pt x="8728" y="5620"/>
                  <a:pt x="8871" y="5668"/>
                  <a:pt x="8918" y="5728"/>
                </a:cubicBezTo>
                <a:cubicBezTo>
                  <a:pt x="8966" y="5763"/>
                  <a:pt x="8990" y="5823"/>
                  <a:pt x="8990" y="5894"/>
                </a:cubicBezTo>
                <a:cubicBezTo>
                  <a:pt x="9002" y="6049"/>
                  <a:pt x="8894" y="6323"/>
                  <a:pt x="8585" y="6192"/>
                </a:cubicBezTo>
                <a:cubicBezTo>
                  <a:pt x="8680" y="6525"/>
                  <a:pt x="9144" y="6466"/>
                  <a:pt x="9311" y="6204"/>
                </a:cubicBezTo>
                <a:cubicBezTo>
                  <a:pt x="9442" y="6406"/>
                  <a:pt x="9573" y="6323"/>
                  <a:pt x="9597" y="6620"/>
                </a:cubicBezTo>
                <a:cubicBezTo>
                  <a:pt x="9859" y="6073"/>
                  <a:pt x="9537" y="5954"/>
                  <a:pt x="9442" y="5739"/>
                </a:cubicBezTo>
                <a:lnTo>
                  <a:pt x="9442" y="5739"/>
                </a:lnTo>
                <a:cubicBezTo>
                  <a:pt x="9680" y="6180"/>
                  <a:pt x="10037" y="6037"/>
                  <a:pt x="10323" y="6299"/>
                </a:cubicBezTo>
                <a:cubicBezTo>
                  <a:pt x="10287" y="5751"/>
                  <a:pt x="9895" y="5763"/>
                  <a:pt x="9621" y="5632"/>
                </a:cubicBezTo>
                <a:lnTo>
                  <a:pt x="9621" y="5632"/>
                </a:lnTo>
                <a:cubicBezTo>
                  <a:pt x="10335" y="5930"/>
                  <a:pt x="10514" y="5537"/>
                  <a:pt x="10954" y="5501"/>
                </a:cubicBezTo>
                <a:cubicBezTo>
                  <a:pt x="10514" y="5454"/>
                  <a:pt x="10335" y="5049"/>
                  <a:pt x="9621" y="5358"/>
                </a:cubicBezTo>
                <a:lnTo>
                  <a:pt x="9621" y="5358"/>
                </a:lnTo>
                <a:cubicBezTo>
                  <a:pt x="9895" y="5227"/>
                  <a:pt x="10287" y="5251"/>
                  <a:pt x="10323" y="4704"/>
                </a:cubicBezTo>
                <a:cubicBezTo>
                  <a:pt x="10025" y="4966"/>
                  <a:pt x="9680" y="4811"/>
                  <a:pt x="9442" y="5263"/>
                </a:cubicBezTo>
                <a:lnTo>
                  <a:pt x="9442" y="5263"/>
                </a:lnTo>
                <a:cubicBezTo>
                  <a:pt x="9537" y="5037"/>
                  <a:pt x="9859" y="4930"/>
                  <a:pt x="9597" y="4382"/>
                </a:cubicBezTo>
                <a:cubicBezTo>
                  <a:pt x="9573" y="4656"/>
                  <a:pt x="9430" y="4585"/>
                  <a:pt x="9299" y="4775"/>
                </a:cubicBezTo>
                <a:close/>
                <a:moveTo>
                  <a:pt x="3644" y="5632"/>
                </a:moveTo>
                <a:close/>
                <a:moveTo>
                  <a:pt x="4608" y="5739"/>
                </a:moveTo>
                <a:cubicBezTo>
                  <a:pt x="4477" y="5811"/>
                  <a:pt x="4322" y="5835"/>
                  <a:pt x="4180" y="5799"/>
                </a:cubicBezTo>
                <a:cubicBezTo>
                  <a:pt x="3989" y="5751"/>
                  <a:pt x="3799" y="5608"/>
                  <a:pt x="3453" y="5537"/>
                </a:cubicBezTo>
                <a:cubicBezTo>
                  <a:pt x="3358" y="5513"/>
                  <a:pt x="3251" y="5501"/>
                  <a:pt x="3156" y="5489"/>
                </a:cubicBezTo>
                <a:cubicBezTo>
                  <a:pt x="3251" y="5477"/>
                  <a:pt x="3358" y="5454"/>
                  <a:pt x="3453" y="5430"/>
                </a:cubicBezTo>
                <a:cubicBezTo>
                  <a:pt x="3799" y="5358"/>
                  <a:pt x="3989" y="5216"/>
                  <a:pt x="4180" y="5168"/>
                </a:cubicBezTo>
                <a:cubicBezTo>
                  <a:pt x="4322" y="5132"/>
                  <a:pt x="4477" y="5156"/>
                  <a:pt x="4608" y="5227"/>
                </a:cubicBezTo>
                <a:cubicBezTo>
                  <a:pt x="4382" y="5216"/>
                  <a:pt x="4168" y="5311"/>
                  <a:pt x="4013" y="5477"/>
                </a:cubicBezTo>
                <a:cubicBezTo>
                  <a:pt x="4168" y="5656"/>
                  <a:pt x="4382" y="5739"/>
                  <a:pt x="4608" y="5739"/>
                </a:cubicBezTo>
                <a:close/>
                <a:moveTo>
                  <a:pt x="4287" y="4084"/>
                </a:moveTo>
                <a:close/>
                <a:moveTo>
                  <a:pt x="4287" y="6882"/>
                </a:moveTo>
                <a:close/>
                <a:moveTo>
                  <a:pt x="4775" y="6620"/>
                </a:moveTo>
                <a:cubicBezTo>
                  <a:pt x="4608" y="6716"/>
                  <a:pt x="4382" y="6751"/>
                  <a:pt x="4072" y="6942"/>
                </a:cubicBezTo>
                <a:cubicBezTo>
                  <a:pt x="4001" y="6990"/>
                  <a:pt x="3918" y="7049"/>
                  <a:pt x="3822" y="7121"/>
                </a:cubicBezTo>
                <a:cubicBezTo>
                  <a:pt x="3894" y="7037"/>
                  <a:pt x="3953" y="6954"/>
                  <a:pt x="4001" y="6871"/>
                </a:cubicBezTo>
                <a:cubicBezTo>
                  <a:pt x="4203" y="6573"/>
                  <a:pt x="4227" y="6335"/>
                  <a:pt x="4334" y="6168"/>
                </a:cubicBezTo>
                <a:cubicBezTo>
                  <a:pt x="4418" y="6037"/>
                  <a:pt x="4537" y="5954"/>
                  <a:pt x="4680" y="5906"/>
                </a:cubicBezTo>
                <a:cubicBezTo>
                  <a:pt x="4525" y="6061"/>
                  <a:pt x="4430" y="6275"/>
                  <a:pt x="4441" y="6501"/>
                </a:cubicBezTo>
                <a:cubicBezTo>
                  <a:pt x="4668" y="6513"/>
                  <a:pt x="4882" y="6418"/>
                  <a:pt x="5037" y="6263"/>
                </a:cubicBezTo>
                <a:cubicBezTo>
                  <a:pt x="5001" y="6406"/>
                  <a:pt x="4906" y="6537"/>
                  <a:pt x="4775" y="6620"/>
                </a:cubicBezTo>
                <a:close/>
                <a:moveTo>
                  <a:pt x="4441" y="4454"/>
                </a:moveTo>
                <a:cubicBezTo>
                  <a:pt x="4430" y="4680"/>
                  <a:pt x="4513" y="4906"/>
                  <a:pt x="4680" y="5061"/>
                </a:cubicBezTo>
                <a:cubicBezTo>
                  <a:pt x="4537" y="5013"/>
                  <a:pt x="4418" y="4930"/>
                  <a:pt x="4334" y="4799"/>
                </a:cubicBezTo>
                <a:cubicBezTo>
                  <a:pt x="4227" y="4632"/>
                  <a:pt x="4203" y="4394"/>
                  <a:pt x="4013" y="4096"/>
                </a:cubicBezTo>
                <a:cubicBezTo>
                  <a:pt x="3953" y="4001"/>
                  <a:pt x="3894" y="3918"/>
                  <a:pt x="3822" y="3846"/>
                </a:cubicBezTo>
                <a:cubicBezTo>
                  <a:pt x="3906" y="3906"/>
                  <a:pt x="3989" y="3965"/>
                  <a:pt x="4072" y="4025"/>
                </a:cubicBezTo>
                <a:cubicBezTo>
                  <a:pt x="4370" y="4215"/>
                  <a:pt x="4608" y="4251"/>
                  <a:pt x="4787" y="4346"/>
                </a:cubicBezTo>
                <a:cubicBezTo>
                  <a:pt x="4906" y="4430"/>
                  <a:pt x="5001" y="4561"/>
                  <a:pt x="5049" y="4704"/>
                </a:cubicBezTo>
                <a:cubicBezTo>
                  <a:pt x="4882" y="4537"/>
                  <a:pt x="4668" y="4442"/>
                  <a:pt x="4430" y="4454"/>
                </a:cubicBezTo>
                <a:close/>
                <a:moveTo>
                  <a:pt x="5620" y="7299"/>
                </a:moveTo>
                <a:close/>
                <a:moveTo>
                  <a:pt x="5715" y="6335"/>
                </a:moveTo>
                <a:cubicBezTo>
                  <a:pt x="5799" y="6466"/>
                  <a:pt x="5811" y="6620"/>
                  <a:pt x="5787" y="6775"/>
                </a:cubicBezTo>
                <a:cubicBezTo>
                  <a:pt x="5739" y="6966"/>
                  <a:pt x="5596" y="7144"/>
                  <a:pt x="5513" y="7502"/>
                </a:cubicBezTo>
                <a:cubicBezTo>
                  <a:pt x="5489" y="7597"/>
                  <a:pt x="5477" y="7692"/>
                  <a:pt x="5465" y="7799"/>
                </a:cubicBezTo>
                <a:cubicBezTo>
                  <a:pt x="5453" y="7680"/>
                  <a:pt x="5442" y="7585"/>
                  <a:pt x="5418" y="7502"/>
                </a:cubicBezTo>
                <a:cubicBezTo>
                  <a:pt x="5346" y="7144"/>
                  <a:pt x="5192" y="6966"/>
                  <a:pt x="5144" y="6775"/>
                </a:cubicBezTo>
                <a:cubicBezTo>
                  <a:pt x="5120" y="6620"/>
                  <a:pt x="5144" y="6466"/>
                  <a:pt x="5215" y="6335"/>
                </a:cubicBezTo>
                <a:cubicBezTo>
                  <a:pt x="5001" y="6561"/>
                  <a:pt x="5156" y="6930"/>
                  <a:pt x="5465" y="6930"/>
                </a:cubicBezTo>
                <a:cubicBezTo>
                  <a:pt x="5775" y="6930"/>
                  <a:pt x="5942" y="6561"/>
                  <a:pt x="5715" y="6335"/>
                </a:cubicBezTo>
                <a:close/>
                <a:moveTo>
                  <a:pt x="5465" y="4037"/>
                </a:moveTo>
                <a:cubicBezTo>
                  <a:pt x="5299" y="4180"/>
                  <a:pt x="5203" y="4406"/>
                  <a:pt x="5215" y="4632"/>
                </a:cubicBezTo>
                <a:cubicBezTo>
                  <a:pt x="5144" y="4501"/>
                  <a:pt x="5120" y="4346"/>
                  <a:pt x="5144" y="4192"/>
                </a:cubicBezTo>
                <a:cubicBezTo>
                  <a:pt x="5192" y="4001"/>
                  <a:pt x="5346" y="3823"/>
                  <a:pt x="5418" y="3465"/>
                </a:cubicBezTo>
                <a:cubicBezTo>
                  <a:pt x="5442" y="3370"/>
                  <a:pt x="5453" y="3275"/>
                  <a:pt x="5465" y="3168"/>
                </a:cubicBezTo>
                <a:cubicBezTo>
                  <a:pt x="5477" y="3275"/>
                  <a:pt x="5489" y="3370"/>
                  <a:pt x="5513" y="3465"/>
                </a:cubicBezTo>
                <a:cubicBezTo>
                  <a:pt x="5584" y="3823"/>
                  <a:pt x="5739" y="4001"/>
                  <a:pt x="5787" y="4192"/>
                </a:cubicBezTo>
                <a:cubicBezTo>
                  <a:pt x="5811" y="4346"/>
                  <a:pt x="5799" y="4501"/>
                  <a:pt x="5715" y="4632"/>
                </a:cubicBezTo>
                <a:cubicBezTo>
                  <a:pt x="5727" y="4406"/>
                  <a:pt x="5632" y="4180"/>
                  <a:pt x="5465" y="4037"/>
                </a:cubicBezTo>
                <a:close/>
                <a:moveTo>
                  <a:pt x="6644" y="4084"/>
                </a:moveTo>
                <a:close/>
                <a:moveTo>
                  <a:pt x="6858" y="6668"/>
                </a:moveTo>
                <a:close/>
                <a:moveTo>
                  <a:pt x="6489" y="6513"/>
                </a:moveTo>
                <a:cubicBezTo>
                  <a:pt x="6501" y="6287"/>
                  <a:pt x="6418" y="6073"/>
                  <a:pt x="6251" y="5918"/>
                </a:cubicBezTo>
                <a:cubicBezTo>
                  <a:pt x="6394" y="5954"/>
                  <a:pt x="6513" y="6049"/>
                  <a:pt x="6596" y="6180"/>
                </a:cubicBezTo>
                <a:cubicBezTo>
                  <a:pt x="6704" y="6347"/>
                  <a:pt x="6727" y="6585"/>
                  <a:pt x="6930" y="6882"/>
                </a:cubicBezTo>
                <a:cubicBezTo>
                  <a:pt x="6977" y="6966"/>
                  <a:pt x="7037" y="7049"/>
                  <a:pt x="7108" y="7132"/>
                </a:cubicBezTo>
                <a:cubicBezTo>
                  <a:pt x="7025" y="7061"/>
                  <a:pt x="6942" y="7001"/>
                  <a:pt x="6858" y="6954"/>
                </a:cubicBezTo>
                <a:cubicBezTo>
                  <a:pt x="6561" y="6763"/>
                  <a:pt x="6323" y="6728"/>
                  <a:pt x="6156" y="6632"/>
                </a:cubicBezTo>
                <a:cubicBezTo>
                  <a:pt x="6025" y="6549"/>
                  <a:pt x="5930" y="6418"/>
                  <a:pt x="5894" y="6275"/>
                </a:cubicBezTo>
                <a:cubicBezTo>
                  <a:pt x="6049" y="6442"/>
                  <a:pt x="6263" y="6525"/>
                  <a:pt x="6489" y="6513"/>
                </a:cubicBezTo>
                <a:close/>
                <a:moveTo>
                  <a:pt x="5894" y="4704"/>
                </a:moveTo>
                <a:cubicBezTo>
                  <a:pt x="5942" y="4561"/>
                  <a:pt x="6025" y="4430"/>
                  <a:pt x="6156" y="4358"/>
                </a:cubicBezTo>
                <a:cubicBezTo>
                  <a:pt x="6323" y="4251"/>
                  <a:pt x="6561" y="4227"/>
                  <a:pt x="6858" y="4025"/>
                </a:cubicBezTo>
                <a:cubicBezTo>
                  <a:pt x="6954" y="3977"/>
                  <a:pt x="7037" y="3918"/>
                  <a:pt x="7108" y="3846"/>
                </a:cubicBezTo>
                <a:cubicBezTo>
                  <a:pt x="7049" y="3930"/>
                  <a:pt x="6989" y="4013"/>
                  <a:pt x="6930" y="4096"/>
                </a:cubicBezTo>
                <a:cubicBezTo>
                  <a:pt x="6739" y="4394"/>
                  <a:pt x="6716" y="4632"/>
                  <a:pt x="6608" y="4799"/>
                </a:cubicBezTo>
                <a:cubicBezTo>
                  <a:pt x="6525" y="4930"/>
                  <a:pt x="6394" y="5025"/>
                  <a:pt x="6251" y="5061"/>
                </a:cubicBezTo>
                <a:cubicBezTo>
                  <a:pt x="6418" y="4906"/>
                  <a:pt x="6513" y="4692"/>
                  <a:pt x="6501" y="4465"/>
                </a:cubicBezTo>
                <a:cubicBezTo>
                  <a:pt x="6263" y="4442"/>
                  <a:pt x="6037" y="4525"/>
                  <a:pt x="5882" y="4704"/>
                </a:cubicBezTo>
                <a:close/>
                <a:moveTo>
                  <a:pt x="7299" y="5335"/>
                </a:moveTo>
                <a:close/>
                <a:moveTo>
                  <a:pt x="7489" y="5537"/>
                </a:moveTo>
                <a:cubicBezTo>
                  <a:pt x="7132" y="5608"/>
                  <a:pt x="6954" y="5763"/>
                  <a:pt x="6763" y="5811"/>
                </a:cubicBezTo>
                <a:cubicBezTo>
                  <a:pt x="6608" y="5835"/>
                  <a:pt x="6454" y="5811"/>
                  <a:pt x="6323" y="5739"/>
                </a:cubicBezTo>
                <a:cubicBezTo>
                  <a:pt x="6549" y="5751"/>
                  <a:pt x="6763" y="5656"/>
                  <a:pt x="6918" y="5489"/>
                </a:cubicBezTo>
                <a:cubicBezTo>
                  <a:pt x="6763" y="5323"/>
                  <a:pt x="6549" y="5227"/>
                  <a:pt x="6323" y="5239"/>
                </a:cubicBezTo>
                <a:cubicBezTo>
                  <a:pt x="6454" y="5156"/>
                  <a:pt x="6608" y="5132"/>
                  <a:pt x="6763" y="5168"/>
                </a:cubicBezTo>
                <a:cubicBezTo>
                  <a:pt x="6954" y="5216"/>
                  <a:pt x="7132" y="5358"/>
                  <a:pt x="7489" y="5442"/>
                </a:cubicBezTo>
                <a:cubicBezTo>
                  <a:pt x="7585" y="5466"/>
                  <a:pt x="7680" y="5477"/>
                  <a:pt x="7787" y="5489"/>
                </a:cubicBezTo>
                <a:cubicBezTo>
                  <a:pt x="7668" y="5501"/>
                  <a:pt x="7561" y="5513"/>
                  <a:pt x="7478" y="5537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6" name="Google Shape;5686;p26"/>
          <p:cNvSpPr/>
          <p:nvPr/>
        </p:nvSpPr>
        <p:spPr>
          <a:xfrm rot="5400000">
            <a:off x="1127640" y="1399627"/>
            <a:ext cx="743741" cy="742925"/>
          </a:xfrm>
          <a:custGeom>
            <a:avLst/>
            <a:gdLst/>
            <a:ahLst/>
            <a:cxnLst/>
            <a:rect l="l" t="t" r="r" b="b"/>
            <a:pathLst>
              <a:path w="10943" h="10931" extrusionOk="0">
                <a:moveTo>
                  <a:pt x="1643" y="6168"/>
                </a:moveTo>
                <a:cubicBezTo>
                  <a:pt x="1822" y="6418"/>
                  <a:pt x="2286" y="6477"/>
                  <a:pt x="2382" y="6144"/>
                </a:cubicBezTo>
                <a:cubicBezTo>
                  <a:pt x="2060" y="6275"/>
                  <a:pt x="1965" y="6013"/>
                  <a:pt x="1965" y="5846"/>
                </a:cubicBezTo>
                <a:cubicBezTo>
                  <a:pt x="1965" y="5787"/>
                  <a:pt x="1989" y="5727"/>
                  <a:pt x="2036" y="5680"/>
                </a:cubicBezTo>
                <a:cubicBezTo>
                  <a:pt x="2084" y="5620"/>
                  <a:pt x="2227" y="5573"/>
                  <a:pt x="2298" y="5620"/>
                </a:cubicBezTo>
                <a:cubicBezTo>
                  <a:pt x="2370" y="5680"/>
                  <a:pt x="2346" y="5823"/>
                  <a:pt x="2203" y="5775"/>
                </a:cubicBezTo>
                <a:cubicBezTo>
                  <a:pt x="2286" y="5930"/>
                  <a:pt x="2524" y="5870"/>
                  <a:pt x="2536" y="5692"/>
                </a:cubicBezTo>
                <a:cubicBezTo>
                  <a:pt x="2536" y="5680"/>
                  <a:pt x="2536" y="5656"/>
                  <a:pt x="2536" y="5632"/>
                </a:cubicBezTo>
                <a:lnTo>
                  <a:pt x="2536" y="5620"/>
                </a:lnTo>
                <a:cubicBezTo>
                  <a:pt x="2524" y="5573"/>
                  <a:pt x="2489" y="5537"/>
                  <a:pt x="2453" y="5513"/>
                </a:cubicBezTo>
                <a:cubicBezTo>
                  <a:pt x="2858" y="5430"/>
                  <a:pt x="3286" y="5465"/>
                  <a:pt x="3667" y="5596"/>
                </a:cubicBezTo>
                <a:cubicBezTo>
                  <a:pt x="2489" y="5323"/>
                  <a:pt x="2882" y="6489"/>
                  <a:pt x="2155" y="6489"/>
                </a:cubicBezTo>
                <a:lnTo>
                  <a:pt x="2239" y="6489"/>
                </a:lnTo>
                <a:cubicBezTo>
                  <a:pt x="2203" y="6489"/>
                  <a:pt x="2179" y="6489"/>
                  <a:pt x="2155" y="6489"/>
                </a:cubicBezTo>
                <a:cubicBezTo>
                  <a:pt x="2489" y="6585"/>
                  <a:pt x="2703" y="6585"/>
                  <a:pt x="2846" y="6513"/>
                </a:cubicBezTo>
                <a:cubicBezTo>
                  <a:pt x="3215" y="6335"/>
                  <a:pt x="3072" y="5954"/>
                  <a:pt x="3227" y="5823"/>
                </a:cubicBezTo>
                <a:cubicBezTo>
                  <a:pt x="3251" y="6049"/>
                  <a:pt x="3394" y="6108"/>
                  <a:pt x="3572" y="6037"/>
                </a:cubicBezTo>
                <a:cubicBezTo>
                  <a:pt x="3382" y="5882"/>
                  <a:pt x="3525" y="5692"/>
                  <a:pt x="3703" y="5704"/>
                </a:cubicBezTo>
                <a:cubicBezTo>
                  <a:pt x="3977" y="5715"/>
                  <a:pt x="4322" y="6001"/>
                  <a:pt x="4775" y="5692"/>
                </a:cubicBezTo>
                <a:cubicBezTo>
                  <a:pt x="4870" y="5680"/>
                  <a:pt x="4953" y="5656"/>
                  <a:pt x="5049" y="5632"/>
                </a:cubicBezTo>
                <a:cubicBezTo>
                  <a:pt x="4965" y="5680"/>
                  <a:pt x="4894" y="5727"/>
                  <a:pt x="4810" y="5775"/>
                </a:cubicBezTo>
                <a:cubicBezTo>
                  <a:pt x="4275" y="5882"/>
                  <a:pt x="4239" y="6335"/>
                  <a:pt x="4048" y="6537"/>
                </a:cubicBezTo>
                <a:cubicBezTo>
                  <a:pt x="3929" y="6668"/>
                  <a:pt x="3691" y="6632"/>
                  <a:pt x="3715" y="6394"/>
                </a:cubicBezTo>
                <a:cubicBezTo>
                  <a:pt x="3536" y="6466"/>
                  <a:pt x="3477" y="6608"/>
                  <a:pt x="3620" y="6787"/>
                </a:cubicBezTo>
                <a:cubicBezTo>
                  <a:pt x="3429" y="6799"/>
                  <a:pt x="3263" y="6430"/>
                  <a:pt x="2870" y="6561"/>
                </a:cubicBezTo>
                <a:cubicBezTo>
                  <a:pt x="2715" y="6620"/>
                  <a:pt x="2572" y="6763"/>
                  <a:pt x="2393" y="7073"/>
                </a:cubicBezTo>
                <a:lnTo>
                  <a:pt x="2393" y="7073"/>
                </a:lnTo>
                <a:cubicBezTo>
                  <a:pt x="2905" y="6561"/>
                  <a:pt x="3453" y="7656"/>
                  <a:pt x="4096" y="6632"/>
                </a:cubicBezTo>
                <a:lnTo>
                  <a:pt x="4096" y="6632"/>
                </a:lnTo>
                <a:cubicBezTo>
                  <a:pt x="3917" y="7001"/>
                  <a:pt x="3644" y="7323"/>
                  <a:pt x="3298" y="7561"/>
                </a:cubicBezTo>
                <a:cubicBezTo>
                  <a:pt x="3310" y="7513"/>
                  <a:pt x="3298" y="7454"/>
                  <a:pt x="3275" y="7418"/>
                </a:cubicBezTo>
                <a:cubicBezTo>
                  <a:pt x="3275" y="7418"/>
                  <a:pt x="3275" y="7406"/>
                  <a:pt x="3275" y="7406"/>
                </a:cubicBezTo>
                <a:cubicBezTo>
                  <a:pt x="3263" y="7394"/>
                  <a:pt x="3251" y="7382"/>
                  <a:pt x="3239" y="7370"/>
                </a:cubicBezTo>
                <a:cubicBezTo>
                  <a:pt x="3096" y="7228"/>
                  <a:pt x="2882" y="7370"/>
                  <a:pt x="2941" y="7549"/>
                </a:cubicBezTo>
                <a:cubicBezTo>
                  <a:pt x="3013" y="7418"/>
                  <a:pt x="3120" y="7489"/>
                  <a:pt x="3120" y="7585"/>
                </a:cubicBezTo>
                <a:cubicBezTo>
                  <a:pt x="3108" y="7668"/>
                  <a:pt x="2965" y="7728"/>
                  <a:pt x="2894" y="7728"/>
                </a:cubicBezTo>
                <a:cubicBezTo>
                  <a:pt x="2834" y="7728"/>
                  <a:pt x="2774" y="7704"/>
                  <a:pt x="2727" y="7656"/>
                </a:cubicBezTo>
                <a:cubicBezTo>
                  <a:pt x="2608" y="7549"/>
                  <a:pt x="2489" y="7287"/>
                  <a:pt x="2810" y="7168"/>
                </a:cubicBezTo>
                <a:cubicBezTo>
                  <a:pt x="2501" y="6989"/>
                  <a:pt x="2215" y="7358"/>
                  <a:pt x="2274" y="7668"/>
                </a:cubicBezTo>
                <a:cubicBezTo>
                  <a:pt x="2048" y="7620"/>
                  <a:pt x="2012" y="7763"/>
                  <a:pt x="1786" y="7573"/>
                </a:cubicBezTo>
                <a:cubicBezTo>
                  <a:pt x="1989" y="8144"/>
                  <a:pt x="2298" y="8001"/>
                  <a:pt x="2513" y="8097"/>
                </a:cubicBezTo>
                <a:lnTo>
                  <a:pt x="2513" y="8097"/>
                </a:lnTo>
                <a:cubicBezTo>
                  <a:pt x="2036" y="7942"/>
                  <a:pt x="1893" y="8299"/>
                  <a:pt x="1489" y="8323"/>
                </a:cubicBezTo>
                <a:cubicBezTo>
                  <a:pt x="1905" y="8668"/>
                  <a:pt x="2167" y="8382"/>
                  <a:pt x="2465" y="8275"/>
                </a:cubicBezTo>
                <a:lnTo>
                  <a:pt x="2465" y="8275"/>
                </a:lnTo>
                <a:cubicBezTo>
                  <a:pt x="1739" y="8573"/>
                  <a:pt x="1905" y="8978"/>
                  <a:pt x="1620" y="9323"/>
                </a:cubicBezTo>
                <a:cubicBezTo>
                  <a:pt x="1965" y="9025"/>
                  <a:pt x="2370" y="9192"/>
                  <a:pt x="2655" y="8478"/>
                </a:cubicBezTo>
                <a:lnTo>
                  <a:pt x="2655" y="8478"/>
                </a:lnTo>
                <a:cubicBezTo>
                  <a:pt x="2548" y="8775"/>
                  <a:pt x="2262" y="9025"/>
                  <a:pt x="2620" y="9442"/>
                </a:cubicBezTo>
                <a:cubicBezTo>
                  <a:pt x="2643" y="9049"/>
                  <a:pt x="3001" y="8906"/>
                  <a:pt x="2846" y="8430"/>
                </a:cubicBezTo>
                <a:lnTo>
                  <a:pt x="2846" y="8430"/>
                </a:lnTo>
                <a:cubicBezTo>
                  <a:pt x="2941" y="8644"/>
                  <a:pt x="2786" y="8954"/>
                  <a:pt x="3370" y="9156"/>
                </a:cubicBezTo>
                <a:cubicBezTo>
                  <a:pt x="3179" y="8930"/>
                  <a:pt x="3322" y="8882"/>
                  <a:pt x="3275" y="8656"/>
                </a:cubicBezTo>
                <a:cubicBezTo>
                  <a:pt x="3584" y="8728"/>
                  <a:pt x="3953" y="8442"/>
                  <a:pt x="3775" y="8132"/>
                </a:cubicBezTo>
                <a:cubicBezTo>
                  <a:pt x="3644" y="8454"/>
                  <a:pt x="3394" y="8335"/>
                  <a:pt x="3286" y="8216"/>
                </a:cubicBezTo>
                <a:cubicBezTo>
                  <a:pt x="3239" y="8168"/>
                  <a:pt x="3215" y="8109"/>
                  <a:pt x="3215" y="8049"/>
                </a:cubicBezTo>
                <a:cubicBezTo>
                  <a:pt x="3215" y="7978"/>
                  <a:pt x="3275" y="7835"/>
                  <a:pt x="3358" y="7823"/>
                </a:cubicBezTo>
                <a:cubicBezTo>
                  <a:pt x="3441" y="7811"/>
                  <a:pt x="3525" y="7930"/>
                  <a:pt x="3394" y="8001"/>
                </a:cubicBezTo>
                <a:cubicBezTo>
                  <a:pt x="3417" y="8001"/>
                  <a:pt x="3441" y="8001"/>
                  <a:pt x="3465" y="8001"/>
                </a:cubicBezTo>
                <a:cubicBezTo>
                  <a:pt x="3548" y="7990"/>
                  <a:pt x="3620" y="7918"/>
                  <a:pt x="3620" y="7835"/>
                </a:cubicBezTo>
                <a:cubicBezTo>
                  <a:pt x="3620" y="7787"/>
                  <a:pt x="3608" y="7739"/>
                  <a:pt x="3572" y="7704"/>
                </a:cubicBezTo>
                <a:cubicBezTo>
                  <a:pt x="3560" y="7680"/>
                  <a:pt x="3548" y="7668"/>
                  <a:pt x="3536" y="7656"/>
                </a:cubicBezTo>
                <a:lnTo>
                  <a:pt x="3525" y="7656"/>
                </a:lnTo>
                <a:cubicBezTo>
                  <a:pt x="3477" y="7632"/>
                  <a:pt x="3429" y="7620"/>
                  <a:pt x="3370" y="7632"/>
                </a:cubicBezTo>
                <a:cubicBezTo>
                  <a:pt x="3608" y="7287"/>
                  <a:pt x="3929" y="7013"/>
                  <a:pt x="4298" y="6835"/>
                </a:cubicBezTo>
                <a:cubicBezTo>
                  <a:pt x="3275" y="7478"/>
                  <a:pt x="4370" y="8025"/>
                  <a:pt x="3858" y="8537"/>
                </a:cubicBezTo>
                <a:lnTo>
                  <a:pt x="3906" y="8490"/>
                </a:lnTo>
                <a:cubicBezTo>
                  <a:pt x="3894" y="8501"/>
                  <a:pt x="3870" y="8525"/>
                  <a:pt x="3858" y="8537"/>
                </a:cubicBezTo>
                <a:cubicBezTo>
                  <a:pt x="4156" y="8371"/>
                  <a:pt x="4298" y="8216"/>
                  <a:pt x="4358" y="8061"/>
                </a:cubicBezTo>
                <a:cubicBezTo>
                  <a:pt x="4489" y="7680"/>
                  <a:pt x="4120" y="7513"/>
                  <a:pt x="4132" y="7311"/>
                </a:cubicBezTo>
                <a:cubicBezTo>
                  <a:pt x="4322" y="7466"/>
                  <a:pt x="4453" y="7406"/>
                  <a:pt x="4525" y="7216"/>
                </a:cubicBezTo>
                <a:cubicBezTo>
                  <a:pt x="4287" y="7239"/>
                  <a:pt x="4251" y="7013"/>
                  <a:pt x="4394" y="6882"/>
                </a:cubicBezTo>
                <a:cubicBezTo>
                  <a:pt x="4584" y="6704"/>
                  <a:pt x="5049" y="6656"/>
                  <a:pt x="5144" y="6120"/>
                </a:cubicBezTo>
                <a:cubicBezTo>
                  <a:pt x="5203" y="6049"/>
                  <a:pt x="5251" y="5965"/>
                  <a:pt x="5287" y="5882"/>
                </a:cubicBezTo>
                <a:cubicBezTo>
                  <a:pt x="5263" y="5977"/>
                  <a:pt x="5239" y="6061"/>
                  <a:pt x="5227" y="6156"/>
                </a:cubicBezTo>
                <a:cubicBezTo>
                  <a:pt x="4918" y="6596"/>
                  <a:pt x="5215" y="6954"/>
                  <a:pt x="5227" y="7228"/>
                </a:cubicBezTo>
                <a:cubicBezTo>
                  <a:pt x="5227" y="7406"/>
                  <a:pt x="5049" y="7549"/>
                  <a:pt x="4894" y="7370"/>
                </a:cubicBezTo>
                <a:cubicBezTo>
                  <a:pt x="4810" y="7549"/>
                  <a:pt x="4870" y="7680"/>
                  <a:pt x="5096" y="7716"/>
                </a:cubicBezTo>
                <a:cubicBezTo>
                  <a:pt x="4977" y="7859"/>
                  <a:pt x="4596" y="7716"/>
                  <a:pt x="4406" y="8085"/>
                </a:cubicBezTo>
                <a:cubicBezTo>
                  <a:pt x="4334" y="8228"/>
                  <a:pt x="4334" y="8442"/>
                  <a:pt x="4429" y="8775"/>
                </a:cubicBezTo>
                <a:lnTo>
                  <a:pt x="4429" y="8775"/>
                </a:lnTo>
                <a:lnTo>
                  <a:pt x="4429" y="8775"/>
                </a:lnTo>
                <a:cubicBezTo>
                  <a:pt x="4441" y="8061"/>
                  <a:pt x="5596" y="8442"/>
                  <a:pt x="5322" y="7263"/>
                </a:cubicBezTo>
                <a:lnTo>
                  <a:pt x="5322" y="7263"/>
                </a:lnTo>
                <a:cubicBezTo>
                  <a:pt x="5465" y="7656"/>
                  <a:pt x="5489" y="8085"/>
                  <a:pt x="5418" y="8490"/>
                </a:cubicBezTo>
                <a:cubicBezTo>
                  <a:pt x="5382" y="8442"/>
                  <a:pt x="5346" y="8418"/>
                  <a:pt x="5299" y="8406"/>
                </a:cubicBezTo>
                <a:lnTo>
                  <a:pt x="5287" y="8406"/>
                </a:lnTo>
                <a:cubicBezTo>
                  <a:pt x="5263" y="8406"/>
                  <a:pt x="5251" y="8406"/>
                  <a:pt x="5227" y="8406"/>
                </a:cubicBezTo>
                <a:cubicBezTo>
                  <a:pt x="5132" y="8418"/>
                  <a:pt x="5049" y="8501"/>
                  <a:pt x="5049" y="8597"/>
                </a:cubicBezTo>
                <a:cubicBezTo>
                  <a:pt x="5060" y="8644"/>
                  <a:pt x="5084" y="8692"/>
                  <a:pt x="5120" y="8728"/>
                </a:cubicBezTo>
                <a:cubicBezTo>
                  <a:pt x="5132" y="8728"/>
                  <a:pt x="5144" y="8740"/>
                  <a:pt x="5156" y="8740"/>
                </a:cubicBezTo>
                <a:cubicBezTo>
                  <a:pt x="5108" y="8597"/>
                  <a:pt x="5251" y="8573"/>
                  <a:pt x="5299" y="8644"/>
                </a:cubicBezTo>
                <a:cubicBezTo>
                  <a:pt x="5358" y="8716"/>
                  <a:pt x="5299" y="8859"/>
                  <a:pt x="5251" y="8906"/>
                </a:cubicBezTo>
                <a:cubicBezTo>
                  <a:pt x="5203" y="8954"/>
                  <a:pt x="5144" y="8966"/>
                  <a:pt x="5084" y="8966"/>
                </a:cubicBezTo>
                <a:cubicBezTo>
                  <a:pt x="4918" y="8978"/>
                  <a:pt x="4656" y="8882"/>
                  <a:pt x="4787" y="8561"/>
                </a:cubicBezTo>
                <a:cubicBezTo>
                  <a:pt x="4441" y="8656"/>
                  <a:pt x="4501" y="9121"/>
                  <a:pt x="4763" y="9299"/>
                </a:cubicBezTo>
                <a:cubicBezTo>
                  <a:pt x="4572" y="9418"/>
                  <a:pt x="4644" y="9561"/>
                  <a:pt x="4346" y="9573"/>
                </a:cubicBezTo>
                <a:cubicBezTo>
                  <a:pt x="4894" y="9847"/>
                  <a:pt x="5013" y="9514"/>
                  <a:pt x="5227" y="9430"/>
                </a:cubicBezTo>
                <a:lnTo>
                  <a:pt x="5227" y="9430"/>
                </a:lnTo>
                <a:cubicBezTo>
                  <a:pt x="4787" y="9656"/>
                  <a:pt x="4929" y="10014"/>
                  <a:pt x="4668" y="10311"/>
                </a:cubicBezTo>
                <a:cubicBezTo>
                  <a:pt x="5215" y="10264"/>
                  <a:pt x="5203" y="9871"/>
                  <a:pt x="5334" y="9597"/>
                </a:cubicBezTo>
                <a:lnTo>
                  <a:pt x="5334" y="9597"/>
                </a:lnTo>
                <a:cubicBezTo>
                  <a:pt x="5025" y="10311"/>
                  <a:pt x="5430" y="10490"/>
                  <a:pt x="5465" y="10930"/>
                </a:cubicBezTo>
                <a:cubicBezTo>
                  <a:pt x="5513" y="10490"/>
                  <a:pt x="5918" y="10311"/>
                  <a:pt x="5608" y="9597"/>
                </a:cubicBezTo>
                <a:lnTo>
                  <a:pt x="5608" y="9597"/>
                </a:lnTo>
                <a:cubicBezTo>
                  <a:pt x="5739" y="9871"/>
                  <a:pt x="5715" y="10264"/>
                  <a:pt x="6263" y="10311"/>
                </a:cubicBezTo>
                <a:cubicBezTo>
                  <a:pt x="6001" y="10014"/>
                  <a:pt x="6156" y="9656"/>
                  <a:pt x="5703" y="9430"/>
                </a:cubicBezTo>
                <a:lnTo>
                  <a:pt x="5703" y="9430"/>
                </a:lnTo>
                <a:cubicBezTo>
                  <a:pt x="5930" y="9514"/>
                  <a:pt x="6037" y="9835"/>
                  <a:pt x="6584" y="9573"/>
                </a:cubicBezTo>
                <a:cubicBezTo>
                  <a:pt x="6287" y="9561"/>
                  <a:pt x="6370" y="9430"/>
                  <a:pt x="6180" y="9299"/>
                </a:cubicBezTo>
                <a:cubicBezTo>
                  <a:pt x="6430" y="9121"/>
                  <a:pt x="6489" y="8656"/>
                  <a:pt x="6156" y="8561"/>
                </a:cubicBezTo>
                <a:cubicBezTo>
                  <a:pt x="6287" y="8882"/>
                  <a:pt x="6025" y="8978"/>
                  <a:pt x="5858" y="8966"/>
                </a:cubicBezTo>
                <a:cubicBezTo>
                  <a:pt x="5799" y="8978"/>
                  <a:pt x="5739" y="8954"/>
                  <a:pt x="5691" y="8906"/>
                </a:cubicBezTo>
                <a:cubicBezTo>
                  <a:pt x="5632" y="8859"/>
                  <a:pt x="5584" y="8704"/>
                  <a:pt x="5632" y="8644"/>
                </a:cubicBezTo>
                <a:cubicBezTo>
                  <a:pt x="5691" y="8573"/>
                  <a:pt x="5834" y="8597"/>
                  <a:pt x="5787" y="8740"/>
                </a:cubicBezTo>
                <a:lnTo>
                  <a:pt x="5811" y="8728"/>
                </a:lnTo>
                <a:cubicBezTo>
                  <a:pt x="5858" y="8692"/>
                  <a:pt x="5882" y="8644"/>
                  <a:pt x="5882" y="8597"/>
                </a:cubicBezTo>
                <a:cubicBezTo>
                  <a:pt x="5882" y="8501"/>
                  <a:pt x="5799" y="8418"/>
                  <a:pt x="5703" y="8406"/>
                </a:cubicBezTo>
                <a:cubicBezTo>
                  <a:pt x="5691" y="8406"/>
                  <a:pt x="5668" y="8406"/>
                  <a:pt x="5656" y="8406"/>
                </a:cubicBezTo>
                <a:lnTo>
                  <a:pt x="5644" y="8406"/>
                </a:lnTo>
                <a:cubicBezTo>
                  <a:pt x="5584" y="8418"/>
                  <a:pt x="5549" y="8442"/>
                  <a:pt x="5525" y="8490"/>
                </a:cubicBezTo>
                <a:cubicBezTo>
                  <a:pt x="5441" y="8085"/>
                  <a:pt x="5477" y="7656"/>
                  <a:pt x="5608" y="7263"/>
                </a:cubicBezTo>
                <a:cubicBezTo>
                  <a:pt x="5334" y="8442"/>
                  <a:pt x="6501" y="8061"/>
                  <a:pt x="6501" y="8787"/>
                </a:cubicBezTo>
                <a:cubicBezTo>
                  <a:pt x="6501" y="8763"/>
                  <a:pt x="6501" y="8728"/>
                  <a:pt x="6501" y="8704"/>
                </a:cubicBezTo>
                <a:cubicBezTo>
                  <a:pt x="6501" y="8728"/>
                  <a:pt x="6501" y="8763"/>
                  <a:pt x="6501" y="8787"/>
                </a:cubicBezTo>
                <a:cubicBezTo>
                  <a:pt x="6596" y="8454"/>
                  <a:pt x="6596" y="8240"/>
                  <a:pt x="6525" y="8097"/>
                </a:cubicBezTo>
                <a:cubicBezTo>
                  <a:pt x="6346" y="7728"/>
                  <a:pt x="5965" y="7859"/>
                  <a:pt x="5834" y="7716"/>
                </a:cubicBezTo>
                <a:cubicBezTo>
                  <a:pt x="6061" y="7692"/>
                  <a:pt x="6120" y="7549"/>
                  <a:pt x="6049" y="7370"/>
                </a:cubicBezTo>
                <a:cubicBezTo>
                  <a:pt x="5894" y="7549"/>
                  <a:pt x="5703" y="7418"/>
                  <a:pt x="5715" y="7239"/>
                </a:cubicBezTo>
                <a:cubicBezTo>
                  <a:pt x="5727" y="6966"/>
                  <a:pt x="6013" y="6608"/>
                  <a:pt x="5703" y="6156"/>
                </a:cubicBezTo>
                <a:cubicBezTo>
                  <a:pt x="5691" y="6073"/>
                  <a:pt x="5668" y="5977"/>
                  <a:pt x="5644" y="5894"/>
                </a:cubicBezTo>
                <a:cubicBezTo>
                  <a:pt x="5691" y="5977"/>
                  <a:pt x="5739" y="6049"/>
                  <a:pt x="5799" y="6120"/>
                </a:cubicBezTo>
                <a:cubicBezTo>
                  <a:pt x="5894" y="6668"/>
                  <a:pt x="6346" y="6704"/>
                  <a:pt x="6549" y="6894"/>
                </a:cubicBezTo>
                <a:cubicBezTo>
                  <a:pt x="6680" y="7013"/>
                  <a:pt x="6644" y="7239"/>
                  <a:pt x="6406" y="7228"/>
                </a:cubicBezTo>
                <a:cubicBezTo>
                  <a:pt x="6477" y="7406"/>
                  <a:pt x="6620" y="7466"/>
                  <a:pt x="6799" y="7323"/>
                </a:cubicBezTo>
                <a:cubicBezTo>
                  <a:pt x="6811" y="7513"/>
                  <a:pt x="6442" y="7680"/>
                  <a:pt x="6573" y="8073"/>
                </a:cubicBezTo>
                <a:cubicBezTo>
                  <a:pt x="6632" y="8216"/>
                  <a:pt x="6775" y="8382"/>
                  <a:pt x="7085" y="8549"/>
                </a:cubicBezTo>
                <a:lnTo>
                  <a:pt x="7085" y="8549"/>
                </a:lnTo>
                <a:lnTo>
                  <a:pt x="7085" y="8549"/>
                </a:lnTo>
                <a:cubicBezTo>
                  <a:pt x="6584" y="8037"/>
                  <a:pt x="7668" y="7489"/>
                  <a:pt x="6644" y="6847"/>
                </a:cubicBezTo>
                <a:lnTo>
                  <a:pt x="6644" y="6847"/>
                </a:lnTo>
                <a:cubicBezTo>
                  <a:pt x="7025" y="7025"/>
                  <a:pt x="7346" y="7299"/>
                  <a:pt x="7573" y="7644"/>
                </a:cubicBezTo>
                <a:cubicBezTo>
                  <a:pt x="7525" y="7644"/>
                  <a:pt x="7477" y="7644"/>
                  <a:pt x="7430" y="7668"/>
                </a:cubicBezTo>
                <a:lnTo>
                  <a:pt x="7430" y="7668"/>
                </a:lnTo>
                <a:cubicBezTo>
                  <a:pt x="7406" y="7680"/>
                  <a:pt x="7394" y="7704"/>
                  <a:pt x="7382" y="7716"/>
                </a:cubicBezTo>
                <a:cubicBezTo>
                  <a:pt x="7239" y="7847"/>
                  <a:pt x="7382" y="8073"/>
                  <a:pt x="7561" y="8013"/>
                </a:cubicBezTo>
                <a:cubicBezTo>
                  <a:pt x="7430" y="7942"/>
                  <a:pt x="7513" y="7823"/>
                  <a:pt x="7596" y="7835"/>
                </a:cubicBezTo>
                <a:cubicBezTo>
                  <a:pt x="7680" y="7835"/>
                  <a:pt x="7751" y="7978"/>
                  <a:pt x="7751" y="8061"/>
                </a:cubicBezTo>
                <a:cubicBezTo>
                  <a:pt x="7739" y="8120"/>
                  <a:pt x="7716" y="8180"/>
                  <a:pt x="7680" y="8216"/>
                </a:cubicBezTo>
                <a:cubicBezTo>
                  <a:pt x="7573" y="8347"/>
                  <a:pt x="7311" y="8454"/>
                  <a:pt x="7180" y="8132"/>
                </a:cubicBezTo>
                <a:cubicBezTo>
                  <a:pt x="7001" y="8442"/>
                  <a:pt x="7382" y="8728"/>
                  <a:pt x="7680" y="8668"/>
                </a:cubicBezTo>
                <a:cubicBezTo>
                  <a:pt x="7632" y="8894"/>
                  <a:pt x="7787" y="8942"/>
                  <a:pt x="7585" y="9168"/>
                </a:cubicBezTo>
                <a:cubicBezTo>
                  <a:pt x="8168" y="8966"/>
                  <a:pt x="8013" y="8644"/>
                  <a:pt x="8108" y="8430"/>
                </a:cubicBezTo>
                <a:lnTo>
                  <a:pt x="8108" y="8430"/>
                </a:lnTo>
                <a:cubicBezTo>
                  <a:pt x="7966" y="8918"/>
                  <a:pt x="8323" y="9061"/>
                  <a:pt x="8335" y="9454"/>
                </a:cubicBezTo>
                <a:cubicBezTo>
                  <a:pt x="8692" y="9037"/>
                  <a:pt x="8406" y="8775"/>
                  <a:pt x="8299" y="8478"/>
                </a:cubicBezTo>
                <a:lnTo>
                  <a:pt x="8299" y="8478"/>
                </a:lnTo>
                <a:cubicBezTo>
                  <a:pt x="8597" y="9204"/>
                  <a:pt x="9001" y="9037"/>
                  <a:pt x="9347" y="9335"/>
                </a:cubicBezTo>
                <a:cubicBezTo>
                  <a:pt x="9049" y="8978"/>
                  <a:pt x="9216" y="8573"/>
                  <a:pt x="8489" y="8287"/>
                </a:cubicBezTo>
                <a:lnTo>
                  <a:pt x="8489" y="8287"/>
                </a:lnTo>
                <a:cubicBezTo>
                  <a:pt x="8787" y="8394"/>
                  <a:pt x="9049" y="8680"/>
                  <a:pt x="9466" y="8335"/>
                </a:cubicBezTo>
                <a:cubicBezTo>
                  <a:pt x="9061" y="8311"/>
                  <a:pt x="8918" y="7954"/>
                  <a:pt x="8442" y="8097"/>
                </a:cubicBezTo>
                <a:lnTo>
                  <a:pt x="8442" y="8097"/>
                </a:lnTo>
                <a:cubicBezTo>
                  <a:pt x="8656" y="8013"/>
                  <a:pt x="8966" y="8156"/>
                  <a:pt x="9168" y="7585"/>
                </a:cubicBezTo>
                <a:cubicBezTo>
                  <a:pt x="8954" y="7775"/>
                  <a:pt x="8906" y="7632"/>
                  <a:pt x="8680" y="7680"/>
                </a:cubicBezTo>
                <a:cubicBezTo>
                  <a:pt x="8739" y="7382"/>
                  <a:pt x="8454" y="7001"/>
                  <a:pt x="8144" y="7168"/>
                </a:cubicBezTo>
                <a:cubicBezTo>
                  <a:pt x="8466" y="7299"/>
                  <a:pt x="8358" y="7561"/>
                  <a:pt x="8228" y="7668"/>
                </a:cubicBezTo>
                <a:cubicBezTo>
                  <a:pt x="8180" y="7716"/>
                  <a:pt x="8120" y="7739"/>
                  <a:pt x="8061" y="7739"/>
                </a:cubicBezTo>
                <a:cubicBezTo>
                  <a:pt x="7989" y="7739"/>
                  <a:pt x="7847" y="7680"/>
                  <a:pt x="7847" y="7585"/>
                </a:cubicBezTo>
                <a:cubicBezTo>
                  <a:pt x="7835" y="7501"/>
                  <a:pt x="7942" y="7418"/>
                  <a:pt x="8013" y="7549"/>
                </a:cubicBezTo>
                <a:cubicBezTo>
                  <a:pt x="8025" y="7537"/>
                  <a:pt x="8025" y="7513"/>
                  <a:pt x="8013" y="7489"/>
                </a:cubicBezTo>
                <a:cubicBezTo>
                  <a:pt x="8013" y="7394"/>
                  <a:pt x="7942" y="7323"/>
                  <a:pt x="7858" y="7323"/>
                </a:cubicBezTo>
                <a:cubicBezTo>
                  <a:pt x="7799" y="7323"/>
                  <a:pt x="7751" y="7347"/>
                  <a:pt x="7716" y="7370"/>
                </a:cubicBezTo>
                <a:cubicBezTo>
                  <a:pt x="7704" y="7382"/>
                  <a:pt x="7692" y="7406"/>
                  <a:pt x="7680" y="7418"/>
                </a:cubicBezTo>
                <a:cubicBezTo>
                  <a:pt x="7680" y="7418"/>
                  <a:pt x="7680" y="7418"/>
                  <a:pt x="7668" y="7430"/>
                </a:cubicBezTo>
                <a:cubicBezTo>
                  <a:pt x="7644" y="7466"/>
                  <a:pt x="7632" y="7513"/>
                  <a:pt x="7644" y="7561"/>
                </a:cubicBezTo>
                <a:cubicBezTo>
                  <a:pt x="7299" y="7335"/>
                  <a:pt x="7025" y="7013"/>
                  <a:pt x="6846" y="6644"/>
                </a:cubicBezTo>
                <a:cubicBezTo>
                  <a:pt x="7489" y="7668"/>
                  <a:pt x="8037" y="6573"/>
                  <a:pt x="8549" y="7085"/>
                </a:cubicBezTo>
                <a:lnTo>
                  <a:pt x="8501" y="7037"/>
                </a:lnTo>
                <a:cubicBezTo>
                  <a:pt x="8513" y="7049"/>
                  <a:pt x="8537" y="7073"/>
                  <a:pt x="8549" y="7085"/>
                </a:cubicBezTo>
                <a:cubicBezTo>
                  <a:pt x="8382" y="6787"/>
                  <a:pt x="8228" y="6644"/>
                  <a:pt x="8073" y="6585"/>
                </a:cubicBezTo>
                <a:cubicBezTo>
                  <a:pt x="7692" y="6454"/>
                  <a:pt x="7525" y="6823"/>
                  <a:pt x="7323" y="6811"/>
                </a:cubicBezTo>
                <a:cubicBezTo>
                  <a:pt x="7477" y="6620"/>
                  <a:pt x="7418" y="6489"/>
                  <a:pt x="7227" y="6418"/>
                </a:cubicBezTo>
                <a:cubicBezTo>
                  <a:pt x="7251" y="6656"/>
                  <a:pt x="7025" y="6680"/>
                  <a:pt x="6894" y="6549"/>
                </a:cubicBezTo>
                <a:cubicBezTo>
                  <a:pt x="6715" y="6346"/>
                  <a:pt x="6668" y="5894"/>
                  <a:pt x="6132" y="5799"/>
                </a:cubicBezTo>
                <a:cubicBezTo>
                  <a:pt x="6061" y="5739"/>
                  <a:pt x="5977" y="5692"/>
                  <a:pt x="5906" y="5644"/>
                </a:cubicBezTo>
                <a:cubicBezTo>
                  <a:pt x="5989" y="5680"/>
                  <a:pt x="6072" y="5692"/>
                  <a:pt x="6168" y="5704"/>
                </a:cubicBezTo>
                <a:cubicBezTo>
                  <a:pt x="6608" y="6025"/>
                  <a:pt x="6965" y="5727"/>
                  <a:pt x="7239" y="5715"/>
                </a:cubicBezTo>
                <a:cubicBezTo>
                  <a:pt x="7418" y="5715"/>
                  <a:pt x="7561" y="5894"/>
                  <a:pt x="7382" y="6049"/>
                </a:cubicBezTo>
                <a:cubicBezTo>
                  <a:pt x="7561" y="6132"/>
                  <a:pt x="7692" y="6073"/>
                  <a:pt x="7727" y="5834"/>
                </a:cubicBezTo>
                <a:cubicBezTo>
                  <a:pt x="7870" y="5965"/>
                  <a:pt x="7727" y="6346"/>
                  <a:pt x="8097" y="6537"/>
                </a:cubicBezTo>
                <a:cubicBezTo>
                  <a:pt x="8251" y="6608"/>
                  <a:pt x="8454" y="6608"/>
                  <a:pt x="8787" y="6513"/>
                </a:cubicBezTo>
                <a:lnTo>
                  <a:pt x="8787" y="6513"/>
                </a:lnTo>
                <a:cubicBezTo>
                  <a:pt x="8073" y="6501"/>
                  <a:pt x="8454" y="5346"/>
                  <a:pt x="7275" y="5620"/>
                </a:cubicBezTo>
                <a:lnTo>
                  <a:pt x="7275" y="5620"/>
                </a:lnTo>
                <a:cubicBezTo>
                  <a:pt x="7668" y="5477"/>
                  <a:pt x="8097" y="5453"/>
                  <a:pt x="8501" y="5525"/>
                </a:cubicBezTo>
                <a:cubicBezTo>
                  <a:pt x="8454" y="5549"/>
                  <a:pt x="8430" y="5596"/>
                  <a:pt x="8418" y="5644"/>
                </a:cubicBezTo>
                <a:cubicBezTo>
                  <a:pt x="8418" y="5644"/>
                  <a:pt x="8418" y="5656"/>
                  <a:pt x="8418" y="5656"/>
                </a:cubicBezTo>
                <a:cubicBezTo>
                  <a:pt x="8418" y="5680"/>
                  <a:pt x="8418" y="5692"/>
                  <a:pt x="8418" y="5715"/>
                </a:cubicBezTo>
                <a:cubicBezTo>
                  <a:pt x="8418" y="5894"/>
                  <a:pt x="8668" y="5954"/>
                  <a:pt x="8751" y="5787"/>
                </a:cubicBezTo>
                <a:cubicBezTo>
                  <a:pt x="8609" y="5834"/>
                  <a:pt x="8585" y="5692"/>
                  <a:pt x="8656" y="5644"/>
                </a:cubicBezTo>
                <a:cubicBezTo>
                  <a:pt x="8716" y="5596"/>
                  <a:pt x="8859" y="5644"/>
                  <a:pt x="8918" y="5692"/>
                </a:cubicBezTo>
                <a:cubicBezTo>
                  <a:pt x="8954" y="5739"/>
                  <a:pt x="8978" y="5799"/>
                  <a:pt x="8978" y="5858"/>
                </a:cubicBezTo>
                <a:cubicBezTo>
                  <a:pt x="8990" y="6025"/>
                  <a:pt x="8894" y="6287"/>
                  <a:pt x="8573" y="6156"/>
                </a:cubicBezTo>
                <a:cubicBezTo>
                  <a:pt x="8668" y="6501"/>
                  <a:pt x="9132" y="6442"/>
                  <a:pt x="9311" y="6180"/>
                </a:cubicBezTo>
                <a:cubicBezTo>
                  <a:pt x="9430" y="6370"/>
                  <a:pt x="9561" y="6299"/>
                  <a:pt x="9585" y="6596"/>
                </a:cubicBezTo>
                <a:cubicBezTo>
                  <a:pt x="9847" y="6049"/>
                  <a:pt x="9525" y="5930"/>
                  <a:pt x="9442" y="5715"/>
                </a:cubicBezTo>
                <a:lnTo>
                  <a:pt x="9442" y="5715"/>
                </a:lnTo>
                <a:cubicBezTo>
                  <a:pt x="9668" y="6156"/>
                  <a:pt x="10037" y="6013"/>
                  <a:pt x="10323" y="6275"/>
                </a:cubicBezTo>
                <a:cubicBezTo>
                  <a:pt x="10275" y="5727"/>
                  <a:pt x="9894" y="5739"/>
                  <a:pt x="9609" y="5608"/>
                </a:cubicBezTo>
                <a:lnTo>
                  <a:pt x="9609" y="5608"/>
                </a:lnTo>
                <a:cubicBezTo>
                  <a:pt x="10323" y="5906"/>
                  <a:pt x="10502" y="5513"/>
                  <a:pt x="10942" y="5477"/>
                </a:cubicBezTo>
                <a:cubicBezTo>
                  <a:pt x="10502" y="5430"/>
                  <a:pt x="10323" y="5025"/>
                  <a:pt x="9609" y="5334"/>
                </a:cubicBezTo>
                <a:lnTo>
                  <a:pt x="9609" y="5334"/>
                </a:lnTo>
                <a:cubicBezTo>
                  <a:pt x="9894" y="5203"/>
                  <a:pt x="10275" y="5215"/>
                  <a:pt x="10323" y="4680"/>
                </a:cubicBezTo>
                <a:cubicBezTo>
                  <a:pt x="10025" y="4942"/>
                  <a:pt x="9668" y="4787"/>
                  <a:pt x="9442" y="5239"/>
                </a:cubicBezTo>
                <a:lnTo>
                  <a:pt x="9442" y="5239"/>
                </a:lnTo>
                <a:cubicBezTo>
                  <a:pt x="9525" y="5013"/>
                  <a:pt x="9847" y="4906"/>
                  <a:pt x="9585" y="4346"/>
                </a:cubicBezTo>
                <a:cubicBezTo>
                  <a:pt x="9561" y="4644"/>
                  <a:pt x="9430" y="4572"/>
                  <a:pt x="9311" y="4763"/>
                </a:cubicBezTo>
                <a:cubicBezTo>
                  <a:pt x="9132" y="4501"/>
                  <a:pt x="8668" y="4441"/>
                  <a:pt x="8573" y="4787"/>
                </a:cubicBezTo>
                <a:cubicBezTo>
                  <a:pt x="8894" y="4656"/>
                  <a:pt x="8990" y="4918"/>
                  <a:pt x="8978" y="5084"/>
                </a:cubicBezTo>
                <a:cubicBezTo>
                  <a:pt x="8978" y="5144"/>
                  <a:pt x="8954" y="5203"/>
                  <a:pt x="8918" y="5251"/>
                </a:cubicBezTo>
                <a:cubicBezTo>
                  <a:pt x="8859" y="5299"/>
                  <a:pt x="8716" y="5358"/>
                  <a:pt x="8656" y="5299"/>
                </a:cubicBezTo>
                <a:cubicBezTo>
                  <a:pt x="8585" y="5251"/>
                  <a:pt x="8609" y="5108"/>
                  <a:pt x="8751" y="5156"/>
                </a:cubicBezTo>
                <a:cubicBezTo>
                  <a:pt x="8668" y="4989"/>
                  <a:pt x="8418" y="5049"/>
                  <a:pt x="8418" y="5239"/>
                </a:cubicBezTo>
                <a:cubicBezTo>
                  <a:pt x="8418" y="5251"/>
                  <a:pt x="8418" y="5275"/>
                  <a:pt x="8418" y="5287"/>
                </a:cubicBezTo>
                <a:cubicBezTo>
                  <a:pt x="8418" y="5299"/>
                  <a:pt x="8418" y="5299"/>
                  <a:pt x="8418" y="5299"/>
                </a:cubicBezTo>
                <a:cubicBezTo>
                  <a:pt x="8430" y="5358"/>
                  <a:pt x="8454" y="5394"/>
                  <a:pt x="8501" y="5418"/>
                </a:cubicBezTo>
                <a:cubicBezTo>
                  <a:pt x="8097" y="5501"/>
                  <a:pt x="7668" y="5465"/>
                  <a:pt x="7287" y="5334"/>
                </a:cubicBezTo>
                <a:cubicBezTo>
                  <a:pt x="8454" y="5608"/>
                  <a:pt x="8073" y="4441"/>
                  <a:pt x="8799" y="4441"/>
                </a:cubicBezTo>
                <a:lnTo>
                  <a:pt x="8716" y="4441"/>
                </a:lnTo>
                <a:cubicBezTo>
                  <a:pt x="8739" y="4430"/>
                  <a:pt x="8775" y="4430"/>
                  <a:pt x="8799" y="4441"/>
                </a:cubicBezTo>
                <a:cubicBezTo>
                  <a:pt x="8466" y="4346"/>
                  <a:pt x="8251" y="4346"/>
                  <a:pt x="8108" y="4418"/>
                </a:cubicBezTo>
                <a:cubicBezTo>
                  <a:pt x="7739" y="4596"/>
                  <a:pt x="7882" y="4977"/>
                  <a:pt x="7727" y="5108"/>
                </a:cubicBezTo>
                <a:cubicBezTo>
                  <a:pt x="7704" y="4870"/>
                  <a:pt x="7561" y="4822"/>
                  <a:pt x="7382" y="4894"/>
                </a:cubicBezTo>
                <a:cubicBezTo>
                  <a:pt x="7573" y="5049"/>
                  <a:pt x="7430" y="5239"/>
                  <a:pt x="7251" y="5227"/>
                </a:cubicBezTo>
                <a:cubicBezTo>
                  <a:pt x="6977" y="5215"/>
                  <a:pt x="6632" y="4930"/>
                  <a:pt x="6168" y="5239"/>
                </a:cubicBezTo>
                <a:cubicBezTo>
                  <a:pt x="6084" y="5251"/>
                  <a:pt x="5989" y="5275"/>
                  <a:pt x="5906" y="5299"/>
                </a:cubicBezTo>
                <a:cubicBezTo>
                  <a:pt x="5989" y="5251"/>
                  <a:pt x="6061" y="5203"/>
                  <a:pt x="6132" y="5144"/>
                </a:cubicBezTo>
                <a:cubicBezTo>
                  <a:pt x="6680" y="5049"/>
                  <a:pt x="6715" y="4596"/>
                  <a:pt x="6906" y="4394"/>
                </a:cubicBezTo>
                <a:cubicBezTo>
                  <a:pt x="7025" y="4263"/>
                  <a:pt x="7251" y="4299"/>
                  <a:pt x="7239" y="4537"/>
                </a:cubicBezTo>
                <a:cubicBezTo>
                  <a:pt x="7418" y="4465"/>
                  <a:pt x="7477" y="4322"/>
                  <a:pt x="7335" y="4144"/>
                </a:cubicBezTo>
                <a:cubicBezTo>
                  <a:pt x="7525" y="4132"/>
                  <a:pt x="7692" y="4501"/>
                  <a:pt x="8085" y="4370"/>
                </a:cubicBezTo>
                <a:cubicBezTo>
                  <a:pt x="8228" y="4310"/>
                  <a:pt x="8394" y="4168"/>
                  <a:pt x="8561" y="3858"/>
                </a:cubicBezTo>
                <a:lnTo>
                  <a:pt x="8561" y="3858"/>
                </a:lnTo>
                <a:cubicBezTo>
                  <a:pt x="8049" y="4370"/>
                  <a:pt x="7489" y="3263"/>
                  <a:pt x="6858" y="4299"/>
                </a:cubicBezTo>
                <a:lnTo>
                  <a:pt x="6858" y="4299"/>
                </a:lnTo>
                <a:cubicBezTo>
                  <a:pt x="7037" y="3929"/>
                  <a:pt x="7311" y="3608"/>
                  <a:pt x="7656" y="3370"/>
                </a:cubicBezTo>
                <a:cubicBezTo>
                  <a:pt x="7644" y="3418"/>
                  <a:pt x="7656" y="3477"/>
                  <a:pt x="7680" y="3513"/>
                </a:cubicBezTo>
                <a:cubicBezTo>
                  <a:pt x="7680" y="3513"/>
                  <a:pt x="7680" y="3525"/>
                  <a:pt x="7692" y="3525"/>
                </a:cubicBezTo>
                <a:cubicBezTo>
                  <a:pt x="7704" y="3537"/>
                  <a:pt x="7716" y="3548"/>
                  <a:pt x="7727" y="3560"/>
                </a:cubicBezTo>
                <a:cubicBezTo>
                  <a:pt x="7858" y="3715"/>
                  <a:pt x="8097" y="3572"/>
                  <a:pt x="8025" y="3382"/>
                </a:cubicBezTo>
                <a:cubicBezTo>
                  <a:pt x="7954" y="3513"/>
                  <a:pt x="7835" y="3441"/>
                  <a:pt x="7847" y="3346"/>
                </a:cubicBezTo>
                <a:cubicBezTo>
                  <a:pt x="7858" y="3263"/>
                  <a:pt x="8001" y="3203"/>
                  <a:pt x="8073" y="3203"/>
                </a:cubicBezTo>
                <a:cubicBezTo>
                  <a:pt x="8132" y="3203"/>
                  <a:pt x="8192" y="3227"/>
                  <a:pt x="8239" y="3275"/>
                </a:cubicBezTo>
                <a:cubicBezTo>
                  <a:pt x="8358" y="3382"/>
                  <a:pt x="8478" y="3644"/>
                  <a:pt x="8156" y="3763"/>
                </a:cubicBezTo>
                <a:cubicBezTo>
                  <a:pt x="8466" y="3941"/>
                  <a:pt x="8751" y="3572"/>
                  <a:pt x="8680" y="3263"/>
                </a:cubicBezTo>
                <a:cubicBezTo>
                  <a:pt x="8906" y="3310"/>
                  <a:pt x="8954" y="3167"/>
                  <a:pt x="9180" y="3358"/>
                </a:cubicBezTo>
                <a:cubicBezTo>
                  <a:pt x="8978" y="2786"/>
                  <a:pt x="8668" y="2929"/>
                  <a:pt x="8454" y="2834"/>
                </a:cubicBezTo>
                <a:lnTo>
                  <a:pt x="8454" y="2834"/>
                </a:lnTo>
                <a:cubicBezTo>
                  <a:pt x="8930" y="2989"/>
                  <a:pt x="9073" y="2632"/>
                  <a:pt x="9466" y="2608"/>
                </a:cubicBezTo>
                <a:cubicBezTo>
                  <a:pt x="9049" y="2263"/>
                  <a:pt x="8787" y="2548"/>
                  <a:pt x="8501" y="2644"/>
                </a:cubicBezTo>
                <a:lnTo>
                  <a:pt x="8501" y="2644"/>
                </a:lnTo>
                <a:cubicBezTo>
                  <a:pt x="9228" y="2346"/>
                  <a:pt x="9061" y="1953"/>
                  <a:pt x="9347" y="1608"/>
                </a:cubicBezTo>
                <a:cubicBezTo>
                  <a:pt x="9001" y="1905"/>
                  <a:pt x="8597" y="1727"/>
                  <a:pt x="8311" y="2453"/>
                </a:cubicBezTo>
                <a:lnTo>
                  <a:pt x="8311" y="2453"/>
                </a:lnTo>
                <a:cubicBezTo>
                  <a:pt x="8406" y="2155"/>
                  <a:pt x="8692" y="1905"/>
                  <a:pt x="8347" y="1489"/>
                </a:cubicBezTo>
                <a:cubicBezTo>
                  <a:pt x="8323" y="1882"/>
                  <a:pt x="7966" y="2024"/>
                  <a:pt x="8120" y="2501"/>
                </a:cubicBezTo>
                <a:lnTo>
                  <a:pt x="8120" y="2501"/>
                </a:lnTo>
                <a:cubicBezTo>
                  <a:pt x="8025" y="2286"/>
                  <a:pt x="8168" y="1977"/>
                  <a:pt x="7596" y="1774"/>
                </a:cubicBezTo>
                <a:cubicBezTo>
                  <a:pt x="7787" y="2001"/>
                  <a:pt x="7644" y="2048"/>
                  <a:pt x="7692" y="2263"/>
                </a:cubicBezTo>
                <a:cubicBezTo>
                  <a:pt x="7394" y="2203"/>
                  <a:pt x="7013" y="2489"/>
                  <a:pt x="7192" y="2798"/>
                </a:cubicBezTo>
                <a:cubicBezTo>
                  <a:pt x="7311" y="2477"/>
                  <a:pt x="7573" y="2596"/>
                  <a:pt x="7680" y="2715"/>
                </a:cubicBezTo>
                <a:cubicBezTo>
                  <a:pt x="7727" y="2763"/>
                  <a:pt x="7751" y="2822"/>
                  <a:pt x="7751" y="2882"/>
                </a:cubicBezTo>
                <a:cubicBezTo>
                  <a:pt x="7751" y="2953"/>
                  <a:pt x="7692" y="3096"/>
                  <a:pt x="7608" y="3108"/>
                </a:cubicBezTo>
                <a:cubicBezTo>
                  <a:pt x="7513" y="3120"/>
                  <a:pt x="7442" y="3001"/>
                  <a:pt x="7573" y="2929"/>
                </a:cubicBezTo>
                <a:cubicBezTo>
                  <a:pt x="7382" y="2858"/>
                  <a:pt x="7239" y="3096"/>
                  <a:pt x="7394" y="3227"/>
                </a:cubicBezTo>
                <a:cubicBezTo>
                  <a:pt x="7406" y="3239"/>
                  <a:pt x="7418" y="3251"/>
                  <a:pt x="7430" y="3263"/>
                </a:cubicBezTo>
                <a:lnTo>
                  <a:pt x="7442" y="3263"/>
                </a:lnTo>
                <a:cubicBezTo>
                  <a:pt x="7477" y="3287"/>
                  <a:pt x="7537" y="3298"/>
                  <a:pt x="7585" y="3287"/>
                </a:cubicBezTo>
                <a:cubicBezTo>
                  <a:pt x="7346" y="3632"/>
                  <a:pt x="7025" y="3906"/>
                  <a:pt x="6656" y="4084"/>
                </a:cubicBezTo>
                <a:cubicBezTo>
                  <a:pt x="7680" y="3453"/>
                  <a:pt x="6584" y="2894"/>
                  <a:pt x="7096" y="2382"/>
                </a:cubicBezTo>
                <a:lnTo>
                  <a:pt x="7037" y="2441"/>
                </a:lnTo>
                <a:cubicBezTo>
                  <a:pt x="7061" y="2417"/>
                  <a:pt x="7073" y="2405"/>
                  <a:pt x="7096" y="2382"/>
                </a:cubicBezTo>
                <a:cubicBezTo>
                  <a:pt x="6799" y="2560"/>
                  <a:pt x="6644" y="2703"/>
                  <a:pt x="6596" y="2858"/>
                </a:cubicBezTo>
                <a:cubicBezTo>
                  <a:pt x="6465" y="3251"/>
                  <a:pt x="6823" y="3418"/>
                  <a:pt x="6811" y="3608"/>
                </a:cubicBezTo>
                <a:cubicBezTo>
                  <a:pt x="6632" y="3465"/>
                  <a:pt x="6489" y="3525"/>
                  <a:pt x="6418" y="3703"/>
                </a:cubicBezTo>
                <a:cubicBezTo>
                  <a:pt x="6656" y="3691"/>
                  <a:pt x="6692" y="3918"/>
                  <a:pt x="6561" y="4037"/>
                </a:cubicBezTo>
                <a:cubicBezTo>
                  <a:pt x="6358" y="4227"/>
                  <a:pt x="5906" y="4263"/>
                  <a:pt x="5811" y="4811"/>
                </a:cubicBezTo>
                <a:cubicBezTo>
                  <a:pt x="5751" y="4882"/>
                  <a:pt x="5703" y="4953"/>
                  <a:pt x="5656" y="5037"/>
                </a:cubicBezTo>
                <a:cubicBezTo>
                  <a:pt x="5680" y="4953"/>
                  <a:pt x="5703" y="4858"/>
                  <a:pt x="5715" y="4775"/>
                </a:cubicBezTo>
                <a:cubicBezTo>
                  <a:pt x="6025" y="4322"/>
                  <a:pt x="5739" y="3965"/>
                  <a:pt x="5727" y="3691"/>
                </a:cubicBezTo>
                <a:cubicBezTo>
                  <a:pt x="5715" y="3513"/>
                  <a:pt x="5906" y="3382"/>
                  <a:pt x="6061" y="3560"/>
                </a:cubicBezTo>
                <a:cubicBezTo>
                  <a:pt x="6132" y="3382"/>
                  <a:pt x="6084" y="3251"/>
                  <a:pt x="5846" y="3215"/>
                </a:cubicBezTo>
                <a:cubicBezTo>
                  <a:pt x="5977" y="3060"/>
                  <a:pt x="6358" y="3203"/>
                  <a:pt x="6537" y="2834"/>
                </a:cubicBezTo>
                <a:cubicBezTo>
                  <a:pt x="6608" y="2691"/>
                  <a:pt x="6608" y="2477"/>
                  <a:pt x="6525" y="2144"/>
                </a:cubicBezTo>
                <a:cubicBezTo>
                  <a:pt x="6513" y="2870"/>
                  <a:pt x="5346" y="2489"/>
                  <a:pt x="5632" y="3668"/>
                </a:cubicBezTo>
                <a:cubicBezTo>
                  <a:pt x="5489" y="3275"/>
                  <a:pt x="5453" y="2846"/>
                  <a:pt x="5537" y="2441"/>
                </a:cubicBezTo>
                <a:cubicBezTo>
                  <a:pt x="5561" y="2489"/>
                  <a:pt x="5596" y="2513"/>
                  <a:pt x="5656" y="2525"/>
                </a:cubicBezTo>
                <a:lnTo>
                  <a:pt x="5668" y="2525"/>
                </a:lnTo>
                <a:cubicBezTo>
                  <a:pt x="5680" y="2525"/>
                  <a:pt x="5703" y="2525"/>
                  <a:pt x="5715" y="2525"/>
                </a:cubicBezTo>
                <a:cubicBezTo>
                  <a:pt x="5882" y="2525"/>
                  <a:pt x="5953" y="2310"/>
                  <a:pt x="5834" y="2215"/>
                </a:cubicBezTo>
                <a:lnTo>
                  <a:pt x="5799" y="2191"/>
                </a:lnTo>
                <a:cubicBezTo>
                  <a:pt x="5846" y="2334"/>
                  <a:pt x="5703" y="2358"/>
                  <a:pt x="5656" y="2286"/>
                </a:cubicBezTo>
                <a:cubicBezTo>
                  <a:pt x="5596" y="2227"/>
                  <a:pt x="5656" y="2084"/>
                  <a:pt x="5703" y="2024"/>
                </a:cubicBezTo>
                <a:cubicBezTo>
                  <a:pt x="5751" y="1989"/>
                  <a:pt x="5811" y="1965"/>
                  <a:pt x="5870" y="1965"/>
                </a:cubicBezTo>
                <a:cubicBezTo>
                  <a:pt x="6037" y="1953"/>
                  <a:pt x="6299" y="2048"/>
                  <a:pt x="6168" y="2370"/>
                </a:cubicBezTo>
                <a:cubicBezTo>
                  <a:pt x="6513" y="2275"/>
                  <a:pt x="6453" y="1810"/>
                  <a:pt x="6192" y="1643"/>
                </a:cubicBezTo>
                <a:cubicBezTo>
                  <a:pt x="6382" y="1513"/>
                  <a:pt x="6311" y="1382"/>
                  <a:pt x="6608" y="1358"/>
                </a:cubicBezTo>
                <a:cubicBezTo>
                  <a:pt x="6049" y="1096"/>
                  <a:pt x="5942" y="1417"/>
                  <a:pt x="5715" y="1501"/>
                </a:cubicBezTo>
                <a:lnTo>
                  <a:pt x="5715" y="1501"/>
                </a:lnTo>
                <a:cubicBezTo>
                  <a:pt x="6168" y="1274"/>
                  <a:pt x="6013" y="917"/>
                  <a:pt x="6275" y="620"/>
                </a:cubicBezTo>
                <a:cubicBezTo>
                  <a:pt x="5739" y="667"/>
                  <a:pt x="5751" y="1060"/>
                  <a:pt x="5620" y="1334"/>
                </a:cubicBezTo>
                <a:lnTo>
                  <a:pt x="5620" y="1334"/>
                </a:lnTo>
                <a:cubicBezTo>
                  <a:pt x="5918" y="620"/>
                  <a:pt x="5525" y="441"/>
                  <a:pt x="5477" y="0"/>
                </a:cubicBezTo>
                <a:cubicBezTo>
                  <a:pt x="5441" y="441"/>
                  <a:pt x="5037" y="620"/>
                  <a:pt x="5346" y="1334"/>
                </a:cubicBezTo>
                <a:lnTo>
                  <a:pt x="5346" y="1334"/>
                </a:lnTo>
                <a:cubicBezTo>
                  <a:pt x="5215" y="1060"/>
                  <a:pt x="5227" y="667"/>
                  <a:pt x="4691" y="620"/>
                </a:cubicBezTo>
                <a:cubicBezTo>
                  <a:pt x="4953" y="917"/>
                  <a:pt x="4799" y="1274"/>
                  <a:pt x="5239" y="1501"/>
                </a:cubicBezTo>
                <a:lnTo>
                  <a:pt x="5239" y="1501"/>
                </a:lnTo>
                <a:cubicBezTo>
                  <a:pt x="5025" y="1417"/>
                  <a:pt x="4906" y="1096"/>
                  <a:pt x="4358" y="1358"/>
                </a:cubicBezTo>
                <a:cubicBezTo>
                  <a:pt x="4656" y="1382"/>
                  <a:pt x="4584" y="1501"/>
                  <a:pt x="4775" y="1643"/>
                </a:cubicBezTo>
                <a:cubicBezTo>
                  <a:pt x="4513" y="1810"/>
                  <a:pt x="4453" y="2275"/>
                  <a:pt x="4799" y="2370"/>
                </a:cubicBezTo>
                <a:cubicBezTo>
                  <a:pt x="4656" y="2048"/>
                  <a:pt x="4929" y="1953"/>
                  <a:pt x="5096" y="1965"/>
                </a:cubicBezTo>
                <a:cubicBezTo>
                  <a:pt x="5156" y="1965"/>
                  <a:pt x="5215" y="1989"/>
                  <a:pt x="5263" y="2024"/>
                </a:cubicBezTo>
                <a:cubicBezTo>
                  <a:pt x="5310" y="2084"/>
                  <a:pt x="5370" y="2227"/>
                  <a:pt x="5310" y="2286"/>
                </a:cubicBezTo>
                <a:cubicBezTo>
                  <a:pt x="5263" y="2358"/>
                  <a:pt x="5120" y="2334"/>
                  <a:pt x="5168" y="2191"/>
                </a:cubicBezTo>
                <a:cubicBezTo>
                  <a:pt x="5001" y="2275"/>
                  <a:pt x="5060" y="2525"/>
                  <a:pt x="5239" y="2525"/>
                </a:cubicBezTo>
                <a:cubicBezTo>
                  <a:pt x="5263" y="2525"/>
                  <a:pt x="5275" y="2525"/>
                  <a:pt x="5299" y="2525"/>
                </a:cubicBezTo>
                <a:lnTo>
                  <a:pt x="5310" y="2525"/>
                </a:lnTo>
                <a:cubicBezTo>
                  <a:pt x="5358" y="2513"/>
                  <a:pt x="5406" y="2489"/>
                  <a:pt x="5430" y="2441"/>
                </a:cubicBezTo>
                <a:cubicBezTo>
                  <a:pt x="5501" y="2858"/>
                  <a:pt x="5477" y="3275"/>
                  <a:pt x="5334" y="3668"/>
                </a:cubicBezTo>
                <a:cubicBezTo>
                  <a:pt x="5620" y="2489"/>
                  <a:pt x="4441" y="2870"/>
                  <a:pt x="4441" y="2144"/>
                </a:cubicBezTo>
                <a:cubicBezTo>
                  <a:pt x="4346" y="2477"/>
                  <a:pt x="4346" y="2691"/>
                  <a:pt x="4418" y="2834"/>
                </a:cubicBezTo>
                <a:cubicBezTo>
                  <a:pt x="4608" y="3203"/>
                  <a:pt x="4989" y="3072"/>
                  <a:pt x="5120" y="3215"/>
                </a:cubicBezTo>
                <a:cubicBezTo>
                  <a:pt x="4882" y="3251"/>
                  <a:pt x="4822" y="3382"/>
                  <a:pt x="4906" y="3560"/>
                </a:cubicBezTo>
                <a:cubicBezTo>
                  <a:pt x="5049" y="3382"/>
                  <a:pt x="5239" y="3513"/>
                  <a:pt x="5239" y="3691"/>
                </a:cubicBezTo>
                <a:cubicBezTo>
                  <a:pt x="5227" y="3965"/>
                  <a:pt x="4941" y="4322"/>
                  <a:pt x="5251" y="4775"/>
                </a:cubicBezTo>
                <a:cubicBezTo>
                  <a:pt x="5263" y="4858"/>
                  <a:pt x="5275" y="4953"/>
                  <a:pt x="5310" y="5037"/>
                </a:cubicBezTo>
                <a:cubicBezTo>
                  <a:pt x="5263" y="4953"/>
                  <a:pt x="5215" y="4882"/>
                  <a:pt x="5156" y="4811"/>
                </a:cubicBezTo>
                <a:cubicBezTo>
                  <a:pt x="5060" y="4263"/>
                  <a:pt x="4608" y="4227"/>
                  <a:pt x="4406" y="4037"/>
                </a:cubicBezTo>
                <a:cubicBezTo>
                  <a:pt x="4275" y="3918"/>
                  <a:pt x="4298" y="3691"/>
                  <a:pt x="4537" y="3703"/>
                </a:cubicBezTo>
                <a:cubicBezTo>
                  <a:pt x="4465" y="3525"/>
                  <a:pt x="4334" y="3477"/>
                  <a:pt x="4144" y="3608"/>
                </a:cubicBezTo>
                <a:cubicBezTo>
                  <a:pt x="4132" y="3418"/>
                  <a:pt x="4501" y="3251"/>
                  <a:pt x="4370" y="2858"/>
                </a:cubicBezTo>
                <a:cubicBezTo>
                  <a:pt x="4322" y="2715"/>
                  <a:pt x="4167" y="2560"/>
                  <a:pt x="3870" y="2382"/>
                </a:cubicBezTo>
                <a:lnTo>
                  <a:pt x="3870" y="2382"/>
                </a:lnTo>
                <a:cubicBezTo>
                  <a:pt x="4370" y="2906"/>
                  <a:pt x="3275" y="3453"/>
                  <a:pt x="4310" y="4084"/>
                </a:cubicBezTo>
                <a:cubicBezTo>
                  <a:pt x="3941" y="3906"/>
                  <a:pt x="3620" y="3632"/>
                  <a:pt x="3394" y="3287"/>
                </a:cubicBezTo>
                <a:cubicBezTo>
                  <a:pt x="3441" y="3298"/>
                  <a:pt x="3489" y="3298"/>
                  <a:pt x="3536" y="3263"/>
                </a:cubicBezTo>
                <a:lnTo>
                  <a:pt x="3548" y="3263"/>
                </a:lnTo>
                <a:cubicBezTo>
                  <a:pt x="3560" y="3251"/>
                  <a:pt x="3572" y="3239"/>
                  <a:pt x="3584" y="3227"/>
                </a:cubicBezTo>
                <a:cubicBezTo>
                  <a:pt x="3727" y="3096"/>
                  <a:pt x="3584" y="2870"/>
                  <a:pt x="3405" y="2929"/>
                </a:cubicBezTo>
                <a:cubicBezTo>
                  <a:pt x="3536" y="3001"/>
                  <a:pt x="3465" y="3120"/>
                  <a:pt x="3370" y="3108"/>
                </a:cubicBezTo>
                <a:cubicBezTo>
                  <a:pt x="3286" y="3096"/>
                  <a:pt x="3227" y="2953"/>
                  <a:pt x="3227" y="2882"/>
                </a:cubicBezTo>
                <a:cubicBezTo>
                  <a:pt x="3227" y="2822"/>
                  <a:pt x="3251" y="2763"/>
                  <a:pt x="3298" y="2715"/>
                </a:cubicBezTo>
                <a:cubicBezTo>
                  <a:pt x="3405" y="2596"/>
                  <a:pt x="3656" y="2477"/>
                  <a:pt x="3786" y="2798"/>
                </a:cubicBezTo>
                <a:cubicBezTo>
                  <a:pt x="3965" y="2489"/>
                  <a:pt x="3596" y="2203"/>
                  <a:pt x="3286" y="2263"/>
                </a:cubicBezTo>
                <a:cubicBezTo>
                  <a:pt x="3334" y="2048"/>
                  <a:pt x="3191" y="2001"/>
                  <a:pt x="3382" y="1774"/>
                </a:cubicBezTo>
                <a:cubicBezTo>
                  <a:pt x="2810" y="1977"/>
                  <a:pt x="2953" y="2286"/>
                  <a:pt x="2858" y="2501"/>
                </a:cubicBezTo>
                <a:lnTo>
                  <a:pt x="2858" y="2501"/>
                </a:lnTo>
                <a:cubicBezTo>
                  <a:pt x="3013" y="2024"/>
                  <a:pt x="2655" y="1882"/>
                  <a:pt x="2632" y="1489"/>
                </a:cubicBezTo>
                <a:cubicBezTo>
                  <a:pt x="2274" y="1905"/>
                  <a:pt x="2560" y="2167"/>
                  <a:pt x="2667" y="2453"/>
                </a:cubicBezTo>
                <a:lnTo>
                  <a:pt x="2667" y="2453"/>
                </a:lnTo>
                <a:cubicBezTo>
                  <a:pt x="2370" y="1727"/>
                  <a:pt x="1977" y="1894"/>
                  <a:pt x="1631" y="1608"/>
                </a:cubicBezTo>
                <a:cubicBezTo>
                  <a:pt x="1917" y="1953"/>
                  <a:pt x="1751" y="2358"/>
                  <a:pt x="2477" y="2644"/>
                </a:cubicBezTo>
                <a:lnTo>
                  <a:pt x="2477" y="2644"/>
                </a:lnTo>
                <a:cubicBezTo>
                  <a:pt x="2179" y="2548"/>
                  <a:pt x="1917" y="2263"/>
                  <a:pt x="1512" y="2608"/>
                </a:cubicBezTo>
                <a:cubicBezTo>
                  <a:pt x="1905" y="2632"/>
                  <a:pt x="2048" y="2989"/>
                  <a:pt x="2524" y="2834"/>
                </a:cubicBezTo>
                <a:lnTo>
                  <a:pt x="2524" y="2834"/>
                </a:lnTo>
                <a:cubicBezTo>
                  <a:pt x="2310" y="2929"/>
                  <a:pt x="2001" y="2786"/>
                  <a:pt x="1798" y="3358"/>
                </a:cubicBezTo>
                <a:cubicBezTo>
                  <a:pt x="2024" y="3167"/>
                  <a:pt x="2060" y="3310"/>
                  <a:pt x="2286" y="3263"/>
                </a:cubicBezTo>
                <a:cubicBezTo>
                  <a:pt x="2227" y="3560"/>
                  <a:pt x="2513" y="3941"/>
                  <a:pt x="2822" y="3763"/>
                </a:cubicBezTo>
                <a:cubicBezTo>
                  <a:pt x="2501" y="3644"/>
                  <a:pt x="2620" y="3382"/>
                  <a:pt x="2739" y="3275"/>
                </a:cubicBezTo>
                <a:cubicBezTo>
                  <a:pt x="2774" y="3227"/>
                  <a:pt x="2834" y="3191"/>
                  <a:pt x="2894" y="3191"/>
                </a:cubicBezTo>
                <a:cubicBezTo>
                  <a:pt x="2965" y="3191"/>
                  <a:pt x="3096" y="3251"/>
                  <a:pt x="3108" y="3334"/>
                </a:cubicBezTo>
                <a:cubicBezTo>
                  <a:pt x="3120" y="3418"/>
                  <a:pt x="3001" y="3501"/>
                  <a:pt x="2929" y="3370"/>
                </a:cubicBezTo>
                <a:cubicBezTo>
                  <a:pt x="2870" y="3548"/>
                  <a:pt x="3096" y="3679"/>
                  <a:pt x="3227" y="3548"/>
                </a:cubicBezTo>
                <a:cubicBezTo>
                  <a:pt x="3239" y="3537"/>
                  <a:pt x="3251" y="3525"/>
                  <a:pt x="3263" y="3513"/>
                </a:cubicBezTo>
                <a:cubicBezTo>
                  <a:pt x="3263" y="3501"/>
                  <a:pt x="3263" y="3501"/>
                  <a:pt x="3263" y="3501"/>
                </a:cubicBezTo>
                <a:cubicBezTo>
                  <a:pt x="3298" y="3453"/>
                  <a:pt x="3298" y="3406"/>
                  <a:pt x="3298" y="3358"/>
                </a:cubicBezTo>
                <a:cubicBezTo>
                  <a:pt x="3632" y="3596"/>
                  <a:pt x="3917" y="3906"/>
                  <a:pt x="4096" y="4287"/>
                </a:cubicBezTo>
                <a:lnTo>
                  <a:pt x="4096" y="4287"/>
                </a:lnTo>
                <a:cubicBezTo>
                  <a:pt x="3453" y="3263"/>
                  <a:pt x="2905" y="4346"/>
                  <a:pt x="2393" y="3846"/>
                </a:cubicBezTo>
                <a:lnTo>
                  <a:pt x="2393" y="3846"/>
                </a:lnTo>
                <a:cubicBezTo>
                  <a:pt x="2560" y="4144"/>
                  <a:pt x="2715" y="4299"/>
                  <a:pt x="2870" y="4346"/>
                </a:cubicBezTo>
                <a:cubicBezTo>
                  <a:pt x="3251" y="4477"/>
                  <a:pt x="3429" y="4120"/>
                  <a:pt x="3620" y="4132"/>
                </a:cubicBezTo>
                <a:cubicBezTo>
                  <a:pt x="3465" y="4310"/>
                  <a:pt x="3536" y="4453"/>
                  <a:pt x="3715" y="4513"/>
                </a:cubicBezTo>
                <a:cubicBezTo>
                  <a:pt x="3691" y="4287"/>
                  <a:pt x="3917" y="4251"/>
                  <a:pt x="4048" y="4382"/>
                </a:cubicBezTo>
                <a:cubicBezTo>
                  <a:pt x="4227" y="4584"/>
                  <a:pt x="4275" y="5037"/>
                  <a:pt x="4810" y="5132"/>
                </a:cubicBezTo>
                <a:cubicBezTo>
                  <a:pt x="4882" y="5192"/>
                  <a:pt x="4965" y="5239"/>
                  <a:pt x="5049" y="5287"/>
                </a:cubicBezTo>
                <a:cubicBezTo>
                  <a:pt x="4953" y="5251"/>
                  <a:pt x="4870" y="5239"/>
                  <a:pt x="4775" y="5227"/>
                </a:cubicBezTo>
                <a:cubicBezTo>
                  <a:pt x="4334" y="4906"/>
                  <a:pt x="3977" y="5203"/>
                  <a:pt x="3703" y="5215"/>
                </a:cubicBezTo>
                <a:cubicBezTo>
                  <a:pt x="3525" y="5215"/>
                  <a:pt x="3382" y="5037"/>
                  <a:pt x="3560" y="4882"/>
                </a:cubicBezTo>
                <a:cubicBezTo>
                  <a:pt x="3382" y="4799"/>
                  <a:pt x="3251" y="4858"/>
                  <a:pt x="3215" y="5096"/>
                </a:cubicBezTo>
                <a:cubicBezTo>
                  <a:pt x="3072" y="4965"/>
                  <a:pt x="3215" y="4584"/>
                  <a:pt x="2846" y="4406"/>
                </a:cubicBezTo>
                <a:cubicBezTo>
                  <a:pt x="2703" y="4334"/>
                  <a:pt x="2489" y="4322"/>
                  <a:pt x="2155" y="4418"/>
                </a:cubicBezTo>
                <a:cubicBezTo>
                  <a:pt x="2179" y="4418"/>
                  <a:pt x="2203" y="4418"/>
                  <a:pt x="2227" y="4418"/>
                </a:cubicBezTo>
                <a:cubicBezTo>
                  <a:pt x="2203" y="4418"/>
                  <a:pt x="2179" y="4418"/>
                  <a:pt x="2155" y="4418"/>
                </a:cubicBezTo>
                <a:cubicBezTo>
                  <a:pt x="2870" y="4430"/>
                  <a:pt x="2489" y="5584"/>
                  <a:pt x="3667" y="5311"/>
                </a:cubicBezTo>
                <a:lnTo>
                  <a:pt x="3667" y="5311"/>
                </a:lnTo>
                <a:cubicBezTo>
                  <a:pt x="3275" y="5453"/>
                  <a:pt x="2858" y="5489"/>
                  <a:pt x="2441" y="5406"/>
                </a:cubicBezTo>
                <a:cubicBezTo>
                  <a:pt x="2489" y="5382"/>
                  <a:pt x="2513" y="5334"/>
                  <a:pt x="2524" y="5287"/>
                </a:cubicBezTo>
                <a:lnTo>
                  <a:pt x="2524" y="5275"/>
                </a:lnTo>
                <a:cubicBezTo>
                  <a:pt x="2524" y="5251"/>
                  <a:pt x="2524" y="5239"/>
                  <a:pt x="2524" y="5215"/>
                </a:cubicBezTo>
                <a:cubicBezTo>
                  <a:pt x="2524" y="5037"/>
                  <a:pt x="2274" y="4977"/>
                  <a:pt x="2191" y="5144"/>
                </a:cubicBezTo>
                <a:cubicBezTo>
                  <a:pt x="2346" y="5096"/>
                  <a:pt x="2358" y="5239"/>
                  <a:pt x="2286" y="5287"/>
                </a:cubicBezTo>
                <a:cubicBezTo>
                  <a:pt x="2227" y="5346"/>
                  <a:pt x="2084" y="5287"/>
                  <a:pt x="2024" y="5239"/>
                </a:cubicBezTo>
                <a:cubicBezTo>
                  <a:pt x="1989" y="5192"/>
                  <a:pt x="1965" y="5132"/>
                  <a:pt x="1965" y="5072"/>
                </a:cubicBezTo>
                <a:cubicBezTo>
                  <a:pt x="1953" y="4906"/>
                  <a:pt x="2048" y="4644"/>
                  <a:pt x="2370" y="4775"/>
                </a:cubicBezTo>
                <a:cubicBezTo>
                  <a:pt x="2274" y="4430"/>
                  <a:pt x="1810" y="4489"/>
                  <a:pt x="1643" y="4751"/>
                </a:cubicBezTo>
                <a:cubicBezTo>
                  <a:pt x="1512" y="4561"/>
                  <a:pt x="1381" y="4632"/>
                  <a:pt x="1358" y="4334"/>
                </a:cubicBezTo>
                <a:cubicBezTo>
                  <a:pt x="1096" y="4882"/>
                  <a:pt x="1417" y="5001"/>
                  <a:pt x="1500" y="5215"/>
                </a:cubicBezTo>
                <a:lnTo>
                  <a:pt x="1500" y="5215"/>
                </a:lnTo>
                <a:cubicBezTo>
                  <a:pt x="1274" y="4775"/>
                  <a:pt x="905" y="4918"/>
                  <a:pt x="619" y="4656"/>
                </a:cubicBezTo>
                <a:cubicBezTo>
                  <a:pt x="667" y="5203"/>
                  <a:pt x="1060" y="5192"/>
                  <a:pt x="1334" y="5323"/>
                </a:cubicBezTo>
                <a:lnTo>
                  <a:pt x="1334" y="5323"/>
                </a:lnTo>
                <a:cubicBezTo>
                  <a:pt x="619" y="5025"/>
                  <a:pt x="441" y="5418"/>
                  <a:pt x="0" y="5453"/>
                </a:cubicBezTo>
                <a:cubicBezTo>
                  <a:pt x="441" y="5501"/>
                  <a:pt x="619" y="5906"/>
                  <a:pt x="1334" y="5596"/>
                </a:cubicBezTo>
                <a:lnTo>
                  <a:pt x="1334" y="5596"/>
                </a:lnTo>
                <a:cubicBezTo>
                  <a:pt x="1060" y="5727"/>
                  <a:pt x="667" y="5715"/>
                  <a:pt x="619" y="6251"/>
                </a:cubicBezTo>
                <a:cubicBezTo>
                  <a:pt x="917" y="5989"/>
                  <a:pt x="1274" y="6144"/>
                  <a:pt x="1500" y="5692"/>
                </a:cubicBezTo>
                <a:lnTo>
                  <a:pt x="1500" y="5692"/>
                </a:lnTo>
                <a:cubicBezTo>
                  <a:pt x="1417" y="5918"/>
                  <a:pt x="1096" y="6025"/>
                  <a:pt x="1358" y="6585"/>
                </a:cubicBezTo>
                <a:cubicBezTo>
                  <a:pt x="1381" y="6287"/>
                  <a:pt x="1524" y="6358"/>
                  <a:pt x="1643" y="6168"/>
                </a:cubicBezTo>
                <a:close/>
                <a:moveTo>
                  <a:pt x="7299" y="5299"/>
                </a:moveTo>
                <a:close/>
                <a:moveTo>
                  <a:pt x="6763" y="5132"/>
                </a:moveTo>
                <a:cubicBezTo>
                  <a:pt x="6965" y="5180"/>
                  <a:pt x="7144" y="5334"/>
                  <a:pt x="7501" y="5406"/>
                </a:cubicBezTo>
                <a:cubicBezTo>
                  <a:pt x="7596" y="5430"/>
                  <a:pt x="7692" y="5442"/>
                  <a:pt x="7799" y="5453"/>
                </a:cubicBezTo>
                <a:cubicBezTo>
                  <a:pt x="7680" y="5465"/>
                  <a:pt x="7585" y="5477"/>
                  <a:pt x="7501" y="5501"/>
                </a:cubicBezTo>
                <a:cubicBezTo>
                  <a:pt x="7144" y="5584"/>
                  <a:pt x="6965" y="5727"/>
                  <a:pt x="6763" y="5775"/>
                </a:cubicBezTo>
                <a:cubicBezTo>
                  <a:pt x="6620" y="5799"/>
                  <a:pt x="6465" y="5775"/>
                  <a:pt x="6334" y="5704"/>
                </a:cubicBezTo>
                <a:cubicBezTo>
                  <a:pt x="6561" y="5715"/>
                  <a:pt x="6775" y="5620"/>
                  <a:pt x="6930" y="5453"/>
                </a:cubicBezTo>
                <a:cubicBezTo>
                  <a:pt x="6775" y="5287"/>
                  <a:pt x="6561" y="5192"/>
                  <a:pt x="6334" y="5203"/>
                </a:cubicBezTo>
                <a:cubicBezTo>
                  <a:pt x="6465" y="5120"/>
                  <a:pt x="6620" y="5108"/>
                  <a:pt x="6775" y="5144"/>
                </a:cubicBezTo>
                <a:close/>
                <a:moveTo>
                  <a:pt x="6882" y="6620"/>
                </a:moveTo>
                <a:close/>
                <a:moveTo>
                  <a:pt x="6656" y="4049"/>
                </a:moveTo>
                <a:close/>
                <a:moveTo>
                  <a:pt x="6168" y="4310"/>
                </a:moveTo>
                <a:cubicBezTo>
                  <a:pt x="6334" y="4215"/>
                  <a:pt x="6573" y="4180"/>
                  <a:pt x="6870" y="3989"/>
                </a:cubicBezTo>
                <a:cubicBezTo>
                  <a:pt x="6954" y="3929"/>
                  <a:pt x="7037" y="3870"/>
                  <a:pt x="7120" y="3810"/>
                </a:cubicBezTo>
                <a:cubicBezTo>
                  <a:pt x="7049" y="3894"/>
                  <a:pt x="6989" y="3977"/>
                  <a:pt x="6942" y="4060"/>
                </a:cubicBezTo>
                <a:cubicBezTo>
                  <a:pt x="6739" y="4358"/>
                  <a:pt x="6715" y="4596"/>
                  <a:pt x="6620" y="4763"/>
                </a:cubicBezTo>
                <a:cubicBezTo>
                  <a:pt x="6537" y="4894"/>
                  <a:pt x="6406" y="4977"/>
                  <a:pt x="6263" y="5025"/>
                </a:cubicBezTo>
                <a:cubicBezTo>
                  <a:pt x="6430" y="4870"/>
                  <a:pt x="6513" y="4644"/>
                  <a:pt x="6501" y="4418"/>
                </a:cubicBezTo>
                <a:cubicBezTo>
                  <a:pt x="6287" y="4406"/>
                  <a:pt x="6061" y="4501"/>
                  <a:pt x="5906" y="4668"/>
                </a:cubicBezTo>
                <a:cubicBezTo>
                  <a:pt x="5953" y="4525"/>
                  <a:pt x="6049" y="4406"/>
                  <a:pt x="6168" y="4322"/>
                </a:cubicBezTo>
                <a:close/>
                <a:moveTo>
                  <a:pt x="6501" y="6477"/>
                </a:moveTo>
                <a:cubicBezTo>
                  <a:pt x="6513" y="6251"/>
                  <a:pt x="6430" y="6025"/>
                  <a:pt x="6263" y="5882"/>
                </a:cubicBezTo>
                <a:cubicBezTo>
                  <a:pt x="6406" y="5918"/>
                  <a:pt x="6537" y="6013"/>
                  <a:pt x="6620" y="6132"/>
                </a:cubicBezTo>
                <a:cubicBezTo>
                  <a:pt x="6715" y="6311"/>
                  <a:pt x="6739" y="6537"/>
                  <a:pt x="6942" y="6847"/>
                </a:cubicBezTo>
                <a:cubicBezTo>
                  <a:pt x="6989" y="6918"/>
                  <a:pt x="7049" y="7001"/>
                  <a:pt x="7120" y="7097"/>
                </a:cubicBezTo>
                <a:cubicBezTo>
                  <a:pt x="7037" y="7025"/>
                  <a:pt x="6954" y="6966"/>
                  <a:pt x="6870" y="6906"/>
                </a:cubicBezTo>
                <a:cubicBezTo>
                  <a:pt x="6573" y="6716"/>
                  <a:pt x="6334" y="6692"/>
                  <a:pt x="6168" y="6585"/>
                </a:cubicBezTo>
                <a:cubicBezTo>
                  <a:pt x="6037" y="6501"/>
                  <a:pt x="5942" y="6382"/>
                  <a:pt x="5906" y="6239"/>
                </a:cubicBezTo>
                <a:cubicBezTo>
                  <a:pt x="6061" y="6406"/>
                  <a:pt x="6287" y="6501"/>
                  <a:pt x="6513" y="6489"/>
                </a:cubicBezTo>
                <a:close/>
                <a:moveTo>
                  <a:pt x="5632" y="7263"/>
                </a:moveTo>
                <a:close/>
                <a:moveTo>
                  <a:pt x="5227" y="4584"/>
                </a:moveTo>
                <a:cubicBezTo>
                  <a:pt x="5156" y="4453"/>
                  <a:pt x="5132" y="4299"/>
                  <a:pt x="5168" y="4156"/>
                </a:cubicBezTo>
                <a:cubicBezTo>
                  <a:pt x="5215" y="3965"/>
                  <a:pt x="5358" y="3775"/>
                  <a:pt x="5430" y="3429"/>
                </a:cubicBezTo>
                <a:cubicBezTo>
                  <a:pt x="5453" y="3322"/>
                  <a:pt x="5465" y="3227"/>
                  <a:pt x="5477" y="3132"/>
                </a:cubicBezTo>
                <a:cubicBezTo>
                  <a:pt x="5489" y="3227"/>
                  <a:pt x="5513" y="3322"/>
                  <a:pt x="5525" y="3429"/>
                </a:cubicBezTo>
                <a:cubicBezTo>
                  <a:pt x="5608" y="3775"/>
                  <a:pt x="5751" y="3965"/>
                  <a:pt x="5799" y="4156"/>
                </a:cubicBezTo>
                <a:cubicBezTo>
                  <a:pt x="5834" y="4299"/>
                  <a:pt x="5811" y="4453"/>
                  <a:pt x="5739" y="4584"/>
                </a:cubicBezTo>
                <a:cubicBezTo>
                  <a:pt x="5953" y="4358"/>
                  <a:pt x="5787" y="3989"/>
                  <a:pt x="5477" y="3989"/>
                </a:cubicBezTo>
                <a:cubicBezTo>
                  <a:pt x="5168" y="3989"/>
                  <a:pt x="5013" y="4358"/>
                  <a:pt x="5227" y="4584"/>
                </a:cubicBezTo>
                <a:close/>
                <a:moveTo>
                  <a:pt x="5477" y="6894"/>
                </a:moveTo>
                <a:cubicBezTo>
                  <a:pt x="5644" y="6739"/>
                  <a:pt x="5739" y="6525"/>
                  <a:pt x="5739" y="6299"/>
                </a:cubicBezTo>
                <a:cubicBezTo>
                  <a:pt x="5811" y="6430"/>
                  <a:pt x="5834" y="6585"/>
                  <a:pt x="5799" y="6727"/>
                </a:cubicBezTo>
                <a:cubicBezTo>
                  <a:pt x="5751" y="6918"/>
                  <a:pt x="5608" y="7108"/>
                  <a:pt x="5525" y="7454"/>
                </a:cubicBezTo>
                <a:cubicBezTo>
                  <a:pt x="5513" y="7561"/>
                  <a:pt x="5489" y="7656"/>
                  <a:pt x="5477" y="7751"/>
                </a:cubicBezTo>
                <a:cubicBezTo>
                  <a:pt x="5465" y="7656"/>
                  <a:pt x="5453" y="7561"/>
                  <a:pt x="5430" y="7454"/>
                </a:cubicBezTo>
                <a:cubicBezTo>
                  <a:pt x="5358" y="7108"/>
                  <a:pt x="5215" y="6918"/>
                  <a:pt x="5168" y="6727"/>
                </a:cubicBezTo>
                <a:cubicBezTo>
                  <a:pt x="5132" y="6585"/>
                  <a:pt x="5156" y="6430"/>
                  <a:pt x="5227" y="6299"/>
                </a:cubicBezTo>
                <a:cubicBezTo>
                  <a:pt x="5215" y="6525"/>
                  <a:pt x="5310" y="6751"/>
                  <a:pt x="5489" y="6906"/>
                </a:cubicBezTo>
                <a:close/>
                <a:moveTo>
                  <a:pt x="4298" y="6835"/>
                </a:moveTo>
                <a:close/>
                <a:moveTo>
                  <a:pt x="4298" y="4049"/>
                </a:moveTo>
                <a:close/>
                <a:moveTo>
                  <a:pt x="4453" y="4418"/>
                </a:moveTo>
                <a:cubicBezTo>
                  <a:pt x="4441" y="4644"/>
                  <a:pt x="4525" y="4858"/>
                  <a:pt x="4691" y="5013"/>
                </a:cubicBezTo>
                <a:cubicBezTo>
                  <a:pt x="4548" y="4977"/>
                  <a:pt x="4418" y="4882"/>
                  <a:pt x="4346" y="4751"/>
                </a:cubicBezTo>
                <a:cubicBezTo>
                  <a:pt x="4239" y="4584"/>
                  <a:pt x="4215" y="4358"/>
                  <a:pt x="4013" y="4049"/>
                </a:cubicBezTo>
                <a:cubicBezTo>
                  <a:pt x="3965" y="3977"/>
                  <a:pt x="3906" y="3894"/>
                  <a:pt x="3834" y="3799"/>
                </a:cubicBezTo>
                <a:cubicBezTo>
                  <a:pt x="3917" y="3870"/>
                  <a:pt x="4001" y="3929"/>
                  <a:pt x="4084" y="3977"/>
                </a:cubicBezTo>
                <a:cubicBezTo>
                  <a:pt x="4382" y="4180"/>
                  <a:pt x="4620" y="4203"/>
                  <a:pt x="4787" y="4310"/>
                </a:cubicBezTo>
                <a:cubicBezTo>
                  <a:pt x="4918" y="4382"/>
                  <a:pt x="5013" y="4513"/>
                  <a:pt x="5049" y="4656"/>
                </a:cubicBezTo>
                <a:cubicBezTo>
                  <a:pt x="4894" y="4501"/>
                  <a:pt x="4679" y="4418"/>
                  <a:pt x="4465" y="4430"/>
                </a:cubicBezTo>
                <a:close/>
                <a:moveTo>
                  <a:pt x="5049" y="6215"/>
                </a:moveTo>
                <a:cubicBezTo>
                  <a:pt x="5001" y="6370"/>
                  <a:pt x="4906" y="6489"/>
                  <a:pt x="4787" y="6573"/>
                </a:cubicBezTo>
                <a:cubicBezTo>
                  <a:pt x="4620" y="6680"/>
                  <a:pt x="4382" y="6704"/>
                  <a:pt x="4084" y="6894"/>
                </a:cubicBezTo>
                <a:cubicBezTo>
                  <a:pt x="4001" y="6954"/>
                  <a:pt x="3917" y="7013"/>
                  <a:pt x="3834" y="7085"/>
                </a:cubicBezTo>
                <a:cubicBezTo>
                  <a:pt x="3894" y="6989"/>
                  <a:pt x="3965" y="6906"/>
                  <a:pt x="4013" y="6835"/>
                </a:cubicBezTo>
                <a:cubicBezTo>
                  <a:pt x="4203" y="6537"/>
                  <a:pt x="4227" y="6299"/>
                  <a:pt x="4334" y="6120"/>
                </a:cubicBezTo>
                <a:cubicBezTo>
                  <a:pt x="4418" y="6001"/>
                  <a:pt x="4537" y="5906"/>
                  <a:pt x="4691" y="5858"/>
                </a:cubicBezTo>
                <a:cubicBezTo>
                  <a:pt x="4525" y="6013"/>
                  <a:pt x="4429" y="6239"/>
                  <a:pt x="4441" y="6454"/>
                </a:cubicBezTo>
                <a:cubicBezTo>
                  <a:pt x="4668" y="6477"/>
                  <a:pt x="4906" y="6406"/>
                  <a:pt x="5060" y="6239"/>
                </a:cubicBezTo>
                <a:close/>
                <a:moveTo>
                  <a:pt x="3644" y="5596"/>
                </a:moveTo>
                <a:close/>
                <a:moveTo>
                  <a:pt x="3453" y="5394"/>
                </a:moveTo>
                <a:cubicBezTo>
                  <a:pt x="3810" y="5311"/>
                  <a:pt x="3989" y="5168"/>
                  <a:pt x="4179" y="5120"/>
                </a:cubicBezTo>
                <a:cubicBezTo>
                  <a:pt x="4334" y="5084"/>
                  <a:pt x="4489" y="5108"/>
                  <a:pt x="4620" y="5180"/>
                </a:cubicBezTo>
                <a:cubicBezTo>
                  <a:pt x="4394" y="5180"/>
                  <a:pt x="4167" y="5275"/>
                  <a:pt x="4025" y="5442"/>
                </a:cubicBezTo>
                <a:cubicBezTo>
                  <a:pt x="4167" y="5608"/>
                  <a:pt x="4394" y="5704"/>
                  <a:pt x="4620" y="5692"/>
                </a:cubicBezTo>
                <a:cubicBezTo>
                  <a:pt x="4489" y="5763"/>
                  <a:pt x="4334" y="5787"/>
                  <a:pt x="4179" y="5751"/>
                </a:cubicBezTo>
                <a:cubicBezTo>
                  <a:pt x="3989" y="5715"/>
                  <a:pt x="3810" y="5561"/>
                  <a:pt x="3453" y="5489"/>
                </a:cubicBezTo>
                <a:cubicBezTo>
                  <a:pt x="3358" y="5465"/>
                  <a:pt x="3251" y="5453"/>
                  <a:pt x="3155" y="5442"/>
                </a:cubicBezTo>
                <a:cubicBezTo>
                  <a:pt x="3263" y="5442"/>
                  <a:pt x="3370" y="5430"/>
                  <a:pt x="3477" y="5418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7" name="Google Shape;5687;p26"/>
          <p:cNvSpPr/>
          <p:nvPr/>
        </p:nvSpPr>
        <p:spPr>
          <a:xfrm rot="5400000">
            <a:off x="1128048" y="2224586"/>
            <a:ext cx="742925" cy="742925"/>
          </a:xfrm>
          <a:custGeom>
            <a:avLst/>
            <a:gdLst/>
            <a:ahLst/>
            <a:cxnLst/>
            <a:rect l="l" t="t" r="r" b="b"/>
            <a:pathLst>
              <a:path w="10931" h="10931" extrusionOk="0">
                <a:moveTo>
                  <a:pt x="1632" y="6168"/>
                </a:moveTo>
                <a:cubicBezTo>
                  <a:pt x="1799" y="6418"/>
                  <a:pt x="2275" y="6477"/>
                  <a:pt x="2370" y="6144"/>
                </a:cubicBezTo>
                <a:cubicBezTo>
                  <a:pt x="2049" y="6275"/>
                  <a:pt x="1941" y="6013"/>
                  <a:pt x="1953" y="5846"/>
                </a:cubicBezTo>
                <a:cubicBezTo>
                  <a:pt x="1953" y="5787"/>
                  <a:pt x="1977" y="5727"/>
                  <a:pt x="2025" y="5680"/>
                </a:cubicBezTo>
                <a:cubicBezTo>
                  <a:pt x="2072" y="5620"/>
                  <a:pt x="2215" y="5573"/>
                  <a:pt x="2287" y="5620"/>
                </a:cubicBezTo>
                <a:cubicBezTo>
                  <a:pt x="2346" y="5680"/>
                  <a:pt x="2334" y="5823"/>
                  <a:pt x="2180" y="5775"/>
                </a:cubicBezTo>
                <a:cubicBezTo>
                  <a:pt x="2275" y="5930"/>
                  <a:pt x="2513" y="5870"/>
                  <a:pt x="2525" y="5692"/>
                </a:cubicBezTo>
                <a:cubicBezTo>
                  <a:pt x="2525" y="5680"/>
                  <a:pt x="2525" y="5656"/>
                  <a:pt x="2525" y="5632"/>
                </a:cubicBezTo>
                <a:cubicBezTo>
                  <a:pt x="2525" y="5632"/>
                  <a:pt x="2525" y="5632"/>
                  <a:pt x="2525" y="5620"/>
                </a:cubicBezTo>
                <a:cubicBezTo>
                  <a:pt x="2513" y="5573"/>
                  <a:pt x="2477" y="5537"/>
                  <a:pt x="2441" y="5513"/>
                </a:cubicBezTo>
                <a:cubicBezTo>
                  <a:pt x="2846" y="5430"/>
                  <a:pt x="3263" y="5465"/>
                  <a:pt x="3656" y="5596"/>
                </a:cubicBezTo>
                <a:cubicBezTo>
                  <a:pt x="2477" y="5323"/>
                  <a:pt x="2858" y="6489"/>
                  <a:pt x="2144" y="6489"/>
                </a:cubicBezTo>
                <a:lnTo>
                  <a:pt x="2215" y="6489"/>
                </a:lnTo>
                <a:cubicBezTo>
                  <a:pt x="2191" y="6489"/>
                  <a:pt x="2168" y="6489"/>
                  <a:pt x="2144" y="6489"/>
                </a:cubicBezTo>
                <a:cubicBezTo>
                  <a:pt x="2477" y="6585"/>
                  <a:pt x="2691" y="6585"/>
                  <a:pt x="2834" y="6513"/>
                </a:cubicBezTo>
                <a:cubicBezTo>
                  <a:pt x="3203" y="6335"/>
                  <a:pt x="3061" y="5954"/>
                  <a:pt x="3203" y="5823"/>
                </a:cubicBezTo>
                <a:cubicBezTo>
                  <a:pt x="3239" y="6049"/>
                  <a:pt x="3370" y="6108"/>
                  <a:pt x="3549" y="6037"/>
                </a:cubicBezTo>
                <a:cubicBezTo>
                  <a:pt x="3370" y="5882"/>
                  <a:pt x="3513" y="5692"/>
                  <a:pt x="3692" y="5704"/>
                </a:cubicBezTo>
                <a:cubicBezTo>
                  <a:pt x="3965" y="5715"/>
                  <a:pt x="4311" y="6001"/>
                  <a:pt x="4763" y="5692"/>
                </a:cubicBezTo>
                <a:cubicBezTo>
                  <a:pt x="4858" y="5680"/>
                  <a:pt x="4942" y="5656"/>
                  <a:pt x="5037" y="5632"/>
                </a:cubicBezTo>
                <a:cubicBezTo>
                  <a:pt x="4954" y="5680"/>
                  <a:pt x="4870" y="5727"/>
                  <a:pt x="4799" y="5775"/>
                </a:cubicBezTo>
                <a:cubicBezTo>
                  <a:pt x="4263" y="5882"/>
                  <a:pt x="4215" y="6335"/>
                  <a:pt x="4037" y="6537"/>
                </a:cubicBezTo>
                <a:cubicBezTo>
                  <a:pt x="3906" y="6668"/>
                  <a:pt x="3680" y="6632"/>
                  <a:pt x="3704" y="6394"/>
                </a:cubicBezTo>
                <a:cubicBezTo>
                  <a:pt x="3525" y="6466"/>
                  <a:pt x="3465" y="6608"/>
                  <a:pt x="3608" y="6787"/>
                </a:cubicBezTo>
                <a:cubicBezTo>
                  <a:pt x="3418" y="6799"/>
                  <a:pt x="3239" y="6430"/>
                  <a:pt x="2858" y="6561"/>
                </a:cubicBezTo>
                <a:cubicBezTo>
                  <a:pt x="2703" y="6620"/>
                  <a:pt x="2561" y="6763"/>
                  <a:pt x="2382" y="7073"/>
                </a:cubicBezTo>
                <a:lnTo>
                  <a:pt x="2382" y="7073"/>
                </a:lnTo>
                <a:cubicBezTo>
                  <a:pt x="2894" y="6561"/>
                  <a:pt x="3442" y="7656"/>
                  <a:pt x="4085" y="6632"/>
                </a:cubicBezTo>
                <a:lnTo>
                  <a:pt x="4085" y="6632"/>
                </a:lnTo>
                <a:cubicBezTo>
                  <a:pt x="3906" y="7001"/>
                  <a:pt x="3632" y="7323"/>
                  <a:pt x="3287" y="7561"/>
                </a:cubicBezTo>
                <a:cubicBezTo>
                  <a:pt x="3287" y="7513"/>
                  <a:pt x="3287" y="7454"/>
                  <a:pt x="3263" y="7418"/>
                </a:cubicBezTo>
                <a:lnTo>
                  <a:pt x="3263" y="7406"/>
                </a:lnTo>
                <a:cubicBezTo>
                  <a:pt x="3251" y="7394"/>
                  <a:pt x="3239" y="7382"/>
                  <a:pt x="3215" y="7370"/>
                </a:cubicBezTo>
                <a:cubicBezTo>
                  <a:pt x="3084" y="7228"/>
                  <a:pt x="2858" y="7370"/>
                  <a:pt x="2918" y="7549"/>
                </a:cubicBezTo>
                <a:cubicBezTo>
                  <a:pt x="3001" y="7418"/>
                  <a:pt x="3108" y="7489"/>
                  <a:pt x="3096" y="7585"/>
                </a:cubicBezTo>
                <a:cubicBezTo>
                  <a:pt x="3096" y="7668"/>
                  <a:pt x="2953" y="7728"/>
                  <a:pt x="2882" y="7728"/>
                </a:cubicBezTo>
                <a:cubicBezTo>
                  <a:pt x="2811" y="7728"/>
                  <a:pt x="2751" y="7704"/>
                  <a:pt x="2715" y="7656"/>
                </a:cubicBezTo>
                <a:cubicBezTo>
                  <a:pt x="2584" y="7549"/>
                  <a:pt x="2477" y="7287"/>
                  <a:pt x="2799" y="7168"/>
                </a:cubicBezTo>
                <a:cubicBezTo>
                  <a:pt x="2489" y="6989"/>
                  <a:pt x="2203" y="7358"/>
                  <a:pt x="2263" y="7668"/>
                </a:cubicBezTo>
                <a:cubicBezTo>
                  <a:pt x="2037" y="7620"/>
                  <a:pt x="1989" y="7763"/>
                  <a:pt x="1775" y="7573"/>
                </a:cubicBezTo>
                <a:cubicBezTo>
                  <a:pt x="1977" y="8144"/>
                  <a:pt x="2287" y="8001"/>
                  <a:pt x="2501" y="8097"/>
                </a:cubicBezTo>
                <a:lnTo>
                  <a:pt x="2501" y="8097"/>
                </a:lnTo>
                <a:cubicBezTo>
                  <a:pt x="2013" y="7942"/>
                  <a:pt x="1870" y="8299"/>
                  <a:pt x="1477" y="8323"/>
                </a:cubicBezTo>
                <a:cubicBezTo>
                  <a:pt x="1894" y="8668"/>
                  <a:pt x="2156" y="8382"/>
                  <a:pt x="2453" y="8275"/>
                </a:cubicBezTo>
                <a:lnTo>
                  <a:pt x="2453" y="8275"/>
                </a:lnTo>
                <a:cubicBezTo>
                  <a:pt x="1727" y="8573"/>
                  <a:pt x="1894" y="8978"/>
                  <a:pt x="1608" y="9323"/>
                </a:cubicBezTo>
                <a:cubicBezTo>
                  <a:pt x="1953" y="9025"/>
                  <a:pt x="2358" y="9192"/>
                  <a:pt x="2644" y="8478"/>
                </a:cubicBezTo>
                <a:lnTo>
                  <a:pt x="2644" y="8478"/>
                </a:lnTo>
                <a:cubicBezTo>
                  <a:pt x="2537" y="8775"/>
                  <a:pt x="2251" y="9025"/>
                  <a:pt x="2608" y="9442"/>
                </a:cubicBezTo>
                <a:cubicBezTo>
                  <a:pt x="2620" y="9049"/>
                  <a:pt x="2989" y="8906"/>
                  <a:pt x="2834" y="8430"/>
                </a:cubicBezTo>
                <a:lnTo>
                  <a:pt x="2834" y="8430"/>
                </a:lnTo>
                <a:cubicBezTo>
                  <a:pt x="2930" y="8644"/>
                  <a:pt x="2775" y="8954"/>
                  <a:pt x="3358" y="9156"/>
                </a:cubicBezTo>
                <a:cubicBezTo>
                  <a:pt x="3168" y="8930"/>
                  <a:pt x="3311" y="8882"/>
                  <a:pt x="3263" y="8656"/>
                </a:cubicBezTo>
                <a:cubicBezTo>
                  <a:pt x="3561" y="8728"/>
                  <a:pt x="3942" y="8442"/>
                  <a:pt x="3763" y="8132"/>
                </a:cubicBezTo>
                <a:cubicBezTo>
                  <a:pt x="3632" y="8454"/>
                  <a:pt x="3382" y="8335"/>
                  <a:pt x="3263" y="8216"/>
                </a:cubicBezTo>
                <a:cubicBezTo>
                  <a:pt x="3227" y="8168"/>
                  <a:pt x="3203" y="8109"/>
                  <a:pt x="3192" y="8049"/>
                </a:cubicBezTo>
                <a:cubicBezTo>
                  <a:pt x="3192" y="7978"/>
                  <a:pt x="3263" y="7835"/>
                  <a:pt x="3346" y="7823"/>
                </a:cubicBezTo>
                <a:cubicBezTo>
                  <a:pt x="3430" y="7811"/>
                  <a:pt x="3513" y="7930"/>
                  <a:pt x="3382" y="8001"/>
                </a:cubicBezTo>
                <a:cubicBezTo>
                  <a:pt x="3406" y="8001"/>
                  <a:pt x="3430" y="8001"/>
                  <a:pt x="3453" y="8001"/>
                </a:cubicBezTo>
                <a:cubicBezTo>
                  <a:pt x="3537" y="7990"/>
                  <a:pt x="3608" y="7918"/>
                  <a:pt x="3608" y="7835"/>
                </a:cubicBezTo>
                <a:cubicBezTo>
                  <a:pt x="3608" y="7787"/>
                  <a:pt x="3596" y="7739"/>
                  <a:pt x="3561" y="7704"/>
                </a:cubicBezTo>
                <a:cubicBezTo>
                  <a:pt x="3549" y="7680"/>
                  <a:pt x="3537" y="7668"/>
                  <a:pt x="3525" y="7656"/>
                </a:cubicBezTo>
                <a:lnTo>
                  <a:pt x="3513" y="7656"/>
                </a:lnTo>
                <a:cubicBezTo>
                  <a:pt x="3465" y="7632"/>
                  <a:pt x="3406" y="7620"/>
                  <a:pt x="3358" y="7632"/>
                </a:cubicBezTo>
                <a:cubicBezTo>
                  <a:pt x="3596" y="7287"/>
                  <a:pt x="3918" y="7013"/>
                  <a:pt x="4287" y="6835"/>
                </a:cubicBezTo>
                <a:cubicBezTo>
                  <a:pt x="3263" y="7478"/>
                  <a:pt x="4346" y="8025"/>
                  <a:pt x="3846" y="8537"/>
                </a:cubicBezTo>
                <a:lnTo>
                  <a:pt x="3894" y="8490"/>
                </a:lnTo>
                <a:cubicBezTo>
                  <a:pt x="3882" y="8501"/>
                  <a:pt x="3858" y="8525"/>
                  <a:pt x="3846" y="8537"/>
                </a:cubicBezTo>
                <a:cubicBezTo>
                  <a:pt x="4144" y="8371"/>
                  <a:pt x="4287" y="8216"/>
                  <a:pt x="4346" y="8061"/>
                </a:cubicBezTo>
                <a:cubicBezTo>
                  <a:pt x="4477" y="7680"/>
                  <a:pt x="4108" y="7513"/>
                  <a:pt x="4120" y="7311"/>
                </a:cubicBezTo>
                <a:cubicBezTo>
                  <a:pt x="4311" y="7466"/>
                  <a:pt x="4442" y="7406"/>
                  <a:pt x="4513" y="7216"/>
                </a:cubicBezTo>
                <a:cubicBezTo>
                  <a:pt x="4275" y="7239"/>
                  <a:pt x="4239" y="7013"/>
                  <a:pt x="4370" y="6882"/>
                </a:cubicBezTo>
                <a:cubicBezTo>
                  <a:pt x="4573" y="6704"/>
                  <a:pt x="5025" y="6656"/>
                  <a:pt x="5132" y="6120"/>
                </a:cubicBezTo>
                <a:cubicBezTo>
                  <a:pt x="5180" y="6049"/>
                  <a:pt x="5239" y="5965"/>
                  <a:pt x="5275" y="5882"/>
                </a:cubicBezTo>
                <a:cubicBezTo>
                  <a:pt x="5251" y="5977"/>
                  <a:pt x="5228" y="6061"/>
                  <a:pt x="5216" y="6156"/>
                </a:cubicBezTo>
                <a:cubicBezTo>
                  <a:pt x="4906" y="6596"/>
                  <a:pt x="5204" y="6954"/>
                  <a:pt x="5204" y="7228"/>
                </a:cubicBezTo>
                <a:cubicBezTo>
                  <a:pt x="5204" y="7406"/>
                  <a:pt x="5025" y="7549"/>
                  <a:pt x="4882" y="7370"/>
                </a:cubicBezTo>
                <a:cubicBezTo>
                  <a:pt x="4799" y="7549"/>
                  <a:pt x="4858" y="7680"/>
                  <a:pt x="5085" y="7716"/>
                </a:cubicBezTo>
                <a:cubicBezTo>
                  <a:pt x="4954" y="7859"/>
                  <a:pt x="4573" y="7716"/>
                  <a:pt x="4394" y="8085"/>
                </a:cubicBezTo>
                <a:cubicBezTo>
                  <a:pt x="4323" y="8228"/>
                  <a:pt x="4323" y="8442"/>
                  <a:pt x="4418" y="8775"/>
                </a:cubicBezTo>
                <a:lnTo>
                  <a:pt x="4418" y="8775"/>
                </a:lnTo>
                <a:lnTo>
                  <a:pt x="4418" y="8775"/>
                </a:lnTo>
                <a:cubicBezTo>
                  <a:pt x="4430" y="8061"/>
                  <a:pt x="5585" y="8442"/>
                  <a:pt x="5311" y="7263"/>
                </a:cubicBezTo>
                <a:lnTo>
                  <a:pt x="5311" y="7263"/>
                </a:lnTo>
                <a:cubicBezTo>
                  <a:pt x="5442" y="7656"/>
                  <a:pt x="5478" y="8085"/>
                  <a:pt x="5406" y="8490"/>
                </a:cubicBezTo>
                <a:cubicBezTo>
                  <a:pt x="5370" y="8442"/>
                  <a:pt x="5335" y="8418"/>
                  <a:pt x="5287" y="8406"/>
                </a:cubicBezTo>
                <a:lnTo>
                  <a:pt x="5275" y="8406"/>
                </a:lnTo>
                <a:cubicBezTo>
                  <a:pt x="5251" y="8406"/>
                  <a:pt x="5228" y="8406"/>
                  <a:pt x="5216" y="8406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lnTo>
                  <a:pt x="5132" y="8740"/>
                </a:lnTo>
                <a:cubicBezTo>
                  <a:pt x="5097" y="8597"/>
                  <a:pt x="5228" y="8573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92" y="8954"/>
                  <a:pt x="5132" y="8978"/>
                  <a:pt x="5061" y="8966"/>
                </a:cubicBezTo>
                <a:cubicBezTo>
                  <a:pt x="4906" y="8978"/>
                  <a:pt x="4632" y="8882"/>
                  <a:pt x="4763" y="8561"/>
                </a:cubicBezTo>
                <a:cubicBezTo>
                  <a:pt x="4430" y="8656"/>
                  <a:pt x="4489" y="9121"/>
                  <a:pt x="4751" y="9299"/>
                </a:cubicBezTo>
                <a:cubicBezTo>
                  <a:pt x="4549" y="9418"/>
                  <a:pt x="4620" y="9561"/>
                  <a:pt x="4335" y="9573"/>
                </a:cubicBezTo>
                <a:cubicBezTo>
                  <a:pt x="4882" y="9847"/>
                  <a:pt x="5001" y="9514"/>
                  <a:pt x="5216" y="9430"/>
                </a:cubicBezTo>
                <a:lnTo>
                  <a:pt x="5216" y="9430"/>
                </a:lnTo>
                <a:cubicBezTo>
                  <a:pt x="4763" y="9656"/>
                  <a:pt x="4918" y="10014"/>
                  <a:pt x="4656" y="10311"/>
                </a:cubicBezTo>
                <a:cubicBezTo>
                  <a:pt x="5204" y="10264"/>
                  <a:pt x="5180" y="9871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54" y="10930"/>
                </a:cubicBezTo>
                <a:cubicBezTo>
                  <a:pt x="5489" y="10490"/>
                  <a:pt x="5894" y="10311"/>
                  <a:pt x="5585" y="9597"/>
                </a:cubicBezTo>
                <a:lnTo>
                  <a:pt x="5585" y="9597"/>
                </a:lnTo>
                <a:cubicBezTo>
                  <a:pt x="5716" y="9871"/>
                  <a:pt x="5704" y="10264"/>
                  <a:pt x="6251" y="10311"/>
                </a:cubicBezTo>
                <a:cubicBezTo>
                  <a:pt x="5990" y="10014"/>
                  <a:pt x="6132" y="9656"/>
                  <a:pt x="5692" y="9430"/>
                </a:cubicBezTo>
                <a:lnTo>
                  <a:pt x="5692" y="9430"/>
                </a:lnTo>
                <a:cubicBezTo>
                  <a:pt x="5906" y="9514"/>
                  <a:pt x="6025" y="9835"/>
                  <a:pt x="6573" y="9573"/>
                </a:cubicBezTo>
                <a:cubicBezTo>
                  <a:pt x="6275" y="9561"/>
                  <a:pt x="6347" y="9430"/>
                  <a:pt x="6156" y="9299"/>
                </a:cubicBezTo>
                <a:cubicBezTo>
                  <a:pt x="6418" y="9121"/>
                  <a:pt x="6478" y="8656"/>
                  <a:pt x="6132" y="8561"/>
                </a:cubicBezTo>
                <a:cubicBezTo>
                  <a:pt x="6275" y="8882"/>
                  <a:pt x="6013" y="8978"/>
                  <a:pt x="5835" y="8966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0" y="8859"/>
                  <a:pt x="5561" y="8704"/>
                  <a:pt x="5620" y="8644"/>
                </a:cubicBezTo>
                <a:cubicBezTo>
                  <a:pt x="5680" y="8573"/>
                  <a:pt x="5811" y="8597"/>
                  <a:pt x="5775" y="8740"/>
                </a:cubicBezTo>
                <a:lnTo>
                  <a:pt x="5799" y="8728"/>
                </a:lnTo>
                <a:cubicBezTo>
                  <a:pt x="5835" y="8692"/>
                  <a:pt x="5859" y="8644"/>
                  <a:pt x="5870" y="8597"/>
                </a:cubicBezTo>
                <a:cubicBezTo>
                  <a:pt x="5870" y="8501"/>
                  <a:pt x="5787" y="8418"/>
                  <a:pt x="5692" y="8406"/>
                </a:cubicBezTo>
                <a:cubicBezTo>
                  <a:pt x="5668" y="8406"/>
                  <a:pt x="5656" y="8406"/>
                  <a:pt x="5632" y="8406"/>
                </a:cubicBezTo>
                <a:lnTo>
                  <a:pt x="5620" y="8406"/>
                </a:lnTo>
                <a:cubicBezTo>
                  <a:pt x="5573" y="8418"/>
                  <a:pt x="5537" y="8442"/>
                  <a:pt x="5501" y="8490"/>
                </a:cubicBezTo>
                <a:cubicBezTo>
                  <a:pt x="5430" y="8085"/>
                  <a:pt x="5454" y="7656"/>
                  <a:pt x="5597" y="7263"/>
                </a:cubicBezTo>
                <a:cubicBezTo>
                  <a:pt x="5323" y="8442"/>
                  <a:pt x="6478" y="8061"/>
                  <a:pt x="6490" y="8787"/>
                </a:cubicBezTo>
                <a:cubicBezTo>
                  <a:pt x="6490" y="8763"/>
                  <a:pt x="6490" y="8728"/>
                  <a:pt x="6490" y="8704"/>
                </a:cubicBezTo>
                <a:cubicBezTo>
                  <a:pt x="6490" y="8728"/>
                  <a:pt x="6490" y="8763"/>
                  <a:pt x="6490" y="8787"/>
                </a:cubicBezTo>
                <a:cubicBezTo>
                  <a:pt x="6585" y="8454"/>
                  <a:pt x="6585" y="8240"/>
                  <a:pt x="6513" y="8097"/>
                </a:cubicBezTo>
                <a:cubicBezTo>
                  <a:pt x="6323" y="7728"/>
                  <a:pt x="5954" y="7859"/>
                  <a:pt x="5823" y="7716"/>
                </a:cubicBezTo>
                <a:cubicBezTo>
                  <a:pt x="6049" y="7692"/>
                  <a:pt x="6109" y="7549"/>
                  <a:pt x="6025" y="7370"/>
                </a:cubicBezTo>
                <a:cubicBezTo>
                  <a:pt x="5882" y="7549"/>
                  <a:pt x="5692" y="7418"/>
                  <a:pt x="5692" y="7239"/>
                </a:cubicBezTo>
                <a:cubicBezTo>
                  <a:pt x="5704" y="6966"/>
                  <a:pt x="5990" y="6608"/>
                  <a:pt x="5692" y="6156"/>
                </a:cubicBezTo>
                <a:cubicBezTo>
                  <a:pt x="5680" y="6073"/>
                  <a:pt x="5656" y="5977"/>
                  <a:pt x="5632" y="5894"/>
                </a:cubicBezTo>
                <a:cubicBezTo>
                  <a:pt x="5668" y="5977"/>
                  <a:pt x="5716" y="6049"/>
                  <a:pt x="5775" y="6120"/>
                </a:cubicBezTo>
                <a:cubicBezTo>
                  <a:pt x="5882" y="6668"/>
                  <a:pt x="6335" y="6704"/>
                  <a:pt x="6525" y="6894"/>
                </a:cubicBezTo>
                <a:cubicBezTo>
                  <a:pt x="6668" y="7013"/>
                  <a:pt x="6632" y="7239"/>
                  <a:pt x="6394" y="7228"/>
                </a:cubicBezTo>
                <a:cubicBezTo>
                  <a:pt x="6466" y="7406"/>
                  <a:pt x="6597" y="7466"/>
                  <a:pt x="6787" y="7323"/>
                </a:cubicBezTo>
                <a:cubicBezTo>
                  <a:pt x="6799" y="7513"/>
                  <a:pt x="6430" y="7680"/>
                  <a:pt x="6561" y="8073"/>
                </a:cubicBezTo>
                <a:cubicBezTo>
                  <a:pt x="6609" y="8216"/>
                  <a:pt x="6763" y="8382"/>
                  <a:pt x="7061" y="8549"/>
                </a:cubicBezTo>
                <a:lnTo>
                  <a:pt x="7061" y="8549"/>
                </a:lnTo>
                <a:lnTo>
                  <a:pt x="7061" y="8549"/>
                </a:lnTo>
                <a:cubicBezTo>
                  <a:pt x="6561" y="8037"/>
                  <a:pt x="7644" y="7489"/>
                  <a:pt x="6632" y="6847"/>
                </a:cubicBezTo>
                <a:lnTo>
                  <a:pt x="6632" y="6847"/>
                </a:lnTo>
                <a:cubicBezTo>
                  <a:pt x="7002" y="7025"/>
                  <a:pt x="7323" y="7299"/>
                  <a:pt x="7561" y="7644"/>
                </a:cubicBezTo>
                <a:cubicBezTo>
                  <a:pt x="7514" y="7644"/>
                  <a:pt x="7454" y="7644"/>
                  <a:pt x="7418" y="7668"/>
                </a:cubicBezTo>
                <a:lnTo>
                  <a:pt x="7406" y="7668"/>
                </a:lnTo>
                <a:cubicBezTo>
                  <a:pt x="7394" y="7680"/>
                  <a:pt x="7383" y="7704"/>
                  <a:pt x="7371" y="7716"/>
                </a:cubicBezTo>
                <a:cubicBezTo>
                  <a:pt x="7216" y="7847"/>
                  <a:pt x="7359" y="8073"/>
                  <a:pt x="7549" y="8013"/>
                </a:cubicBezTo>
                <a:cubicBezTo>
                  <a:pt x="7418" y="7942"/>
                  <a:pt x="7502" y="7823"/>
                  <a:pt x="7585" y="7835"/>
                </a:cubicBezTo>
                <a:cubicBezTo>
                  <a:pt x="7668" y="7835"/>
                  <a:pt x="7728" y="7978"/>
                  <a:pt x="7728" y="8061"/>
                </a:cubicBezTo>
                <a:cubicBezTo>
                  <a:pt x="7728" y="8120"/>
                  <a:pt x="7704" y="8180"/>
                  <a:pt x="7656" y="8216"/>
                </a:cubicBezTo>
                <a:cubicBezTo>
                  <a:pt x="7549" y="8347"/>
                  <a:pt x="7299" y="8454"/>
                  <a:pt x="7168" y="8132"/>
                </a:cubicBezTo>
                <a:cubicBezTo>
                  <a:pt x="6990" y="8442"/>
                  <a:pt x="7359" y="8728"/>
                  <a:pt x="7668" y="8668"/>
                </a:cubicBezTo>
                <a:cubicBezTo>
                  <a:pt x="7621" y="8894"/>
                  <a:pt x="7764" y="8942"/>
                  <a:pt x="7573" y="9168"/>
                </a:cubicBezTo>
                <a:cubicBezTo>
                  <a:pt x="8156" y="8966"/>
                  <a:pt x="8002" y="8644"/>
                  <a:pt x="8097" y="8430"/>
                </a:cubicBezTo>
                <a:lnTo>
                  <a:pt x="8097" y="8430"/>
                </a:lnTo>
                <a:cubicBezTo>
                  <a:pt x="7942" y="8918"/>
                  <a:pt x="8299" y="9061"/>
                  <a:pt x="8323" y="9454"/>
                </a:cubicBezTo>
                <a:cubicBezTo>
                  <a:pt x="8680" y="9037"/>
                  <a:pt x="8395" y="8775"/>
                  <a:pt x="8287" y="8478"/>
                </a:cubicBezTo>
                <a:lnTo>
                  <a:pt x="8287" y="8478"/>
                </a:lnTo>
                <a:cubicBezTo>
                  <a:pt x="8585" y="9204"/>
                  <a:pt x="8978" y="9037"/>
                  <a:pt x="9323" y="9335"/>
                </a:cubicBezTo>
                <a:cubicBezTo>
                  <a:pt x="9026" y="8978"/>
                  <a:pt x="9204" y="8573"/>
                  <a:pt x="8478" y="8287"/>
                </a:cubicBezTo>
                <a:lnTo>
                  <a:pt x="8478" y="8287"/>
                </a:lnTo>
                <a:cubicBezTo>
                  <a:pt x="8776" y="8394"/>
                  <a:pt x="9026" y="8680"/>
                  <a:pt x="9442" y="8335"/>
                </a:cubicBezTo>
                <a:cubicBezTo>
                  <a:pt x="9049" y="8311"/>
                  <a:pt x="8907" y="7954"/>
                  <a:pt x="8430" y="8097"/>
                </a:cubicBezTo>
                <a:lnTo>
                  <a:pt x="8430" y="8097"/>
                </a:lnTo>
                <a:cubicBezTo>
                  <a:pt x="8645" y="8013"/>
                  <a:pt x="8954" y="8156"/>
                  <a:pt x="9157" y="7585"/>
                </a:cubicBezTo>
                <a:cubicBezTo>
                  <a:pt x="8930" y="7775"/>
                  <a:pt x="8895" y="7632"/>
                  <a:pt x="8668" y="7680"/>
                </a:cubicBezTo>
                <a:cubicBezTo>
                  <a:pt x="8728" y="7382"/>
                  <a:pt x="8442" y="7001"/>
                  <a:pt x="8133" y="7168"/>
                </a:cubicBezTo>
                <a:cubicBezTo>
                  <a:pt x="8454" y="7299"/>
                  <a:pt x="8335" y="7561"/>
                  <a:pt x="8216" y="7668"/>
                </a:cubicBezTo>
                <a:cubicBezTo>
                  <a:pt x="8168" y="7716"/>
                  <a:pt x="8109" y="7739"/>
                  <a:pt x="8049" y="7739"/>
                </a:cubicBezTo>
                <a:cubicBezTo>
                  <a:pt x="7978" y="7739"/>
                  <a:pt x="7835" y="7680"/>
                  <a:pt x="7823" y="7585"/>
                </a:cubicBezTo>
                <a:cubicBezTo>
                  <a:pt x="7823" y="7501"/>
                  <a:pt x="7930" y="7418"/>
                  <a:pt x="8002" y="7549"/>
                </a:cubicBezTo>
                <a:cubicBezTo>
                  <a:pt x="8002" y="7537"/>
                  <a:pt x="8002" y="7513"/>
                  <a:pt x="8002" y="7489"/>
                </a:cubicBezTo>
                <a:cubicBezTo>
                  <a:pt x="8002" y="7394"/>
                  <a:pt x="7930" y="7323"/>
                  <a:pt x="7835" y="7323"/>
                </a:cubicBezTo>
                <a:cubicBezTo>
                  <a:pt x="7787" y="7323"/>
                  <a:pt x="7740" y="7347"/>
                  <a:pt x="7704" y="7370"/>
                </a:cubicBezTo>
                <a:cubicBezTo>
                  <a:pt x="7692" y="7382"/>
                  <a:pt x="7680" y="7406"/>
                  <a:pt x="7668" y="7418"/>
                </a:cubicBezTo>
                <a:cubicBezTo>
                  <a:pt x="7656" y="7418"/>
                  <a:pt x="7656" y="7418"/>
                  <a:pt x="7656" y="7430"/>
                </a:cubicBezTo>
                <a:cubicBezTo>
                  <a:pt x="7633" y="7466"/>
                  <a:pt x="7621" y="7513"/>
                  <a:pt x="7633" y="7561"/>
                </a:cubicBezTo>
                <a:cubicBezTo>
                  <a:pt x="7287" y="7335"/>
                  <a:pt x="7013" y="7013"/>
                  <a:pt x="6835" y="6644"/>
                </a:cubicBezTo>
                <a:cubicBezTo>
                  <a:pt x="7478" y="7668"/>
                  <a:pt x="8025" y="6573"/>
                  <a:pt x="8537" y="7085"/>
                </a:cubicBezTo>
                <a:lnTo>
                  <a:pt x="8478" y="7037"/>
                </a:lnTo>
                <a:cubicBezTo>
                  <a:pt x="8502" y="7049"/>
                  <a:pt x="8526" y="7073"/>
                  <a:pt x="8537" y="7085"/>
                </a:cubicBezTo>
                <a:cubicBezTo>
                  <a:pt x="8371" y="6787"/>
                  <a:pt x="8216" y="6644"/>
                  <a:pt x="8061" y="6585"/>
                </a:cubicBezTo>
                <a:cubicBezTo>
                  <a:pt x="7680" y="6454"/>
                  <a:pt x="7502" y="6823"/>
                  <a:pt x="7311" y="6811"/>
                </a:cubicBezTo>
                <a:cubicBezTo>
                  <a:pt x="7454" y="6620"/>
                  <a:pt x="7394" y="6489"/>
                  <a:pt x="7216" y="6418"/>
                </a:cubicBezTo>
                <a:cubicBezTo>
                  <a:pt x="7240" y="6656"/>
                  <a:pt x="7002" y="6680"/>
                  <a:pt x="6882" y="6549"/>
                </a:cubicBezTo>
                <a:cubicBezTo>
                  <a:pt x="6692" y="6346"/>
                  <a:pt x="6656" y="5894"/>
                  <a:pt x="6120" y="5799"/>
                </a:cubicBezTo>
                <a:cubicBezTo>
                  <a:pt x="6049" y="5739"/>
                  <a:pt x="5966" y="5692"/>
                  <a:pt x="5882" y="5644"/>
                </a:cubicBezTo>
                <a:cubicBezTo>
                  <a:pt x="5978" y="5680"/>
                  <a:pt x="6061" y="5692"/>
                  <a:pt x="6156" y="5704"/>
                </a:cubicBezTo>
                <a:cubicBezTo>
                  <a:pt x="6597" y="6025"/>
                  <a:pt x="6954" y="5727"/>
                  <a:pt x="7228" y="5715"/>
                </a:cubicBezTo>
                <a:cubicBezTo>
                  <a:pt x="7406" y="5715"/>
                  <a:pt x="7549" y="5894"/>
                  <a:pt x="7371" y="6049"/>
                </a:cubicBezTo>
                <a:cubicBezTo>
                  <a:pt x="7549" y="6132"/>
                  <a:pt x="7680" y="6073"/>
                  <a:pt x="7704" y="5834"/>
                </a:cubicBezTo>
                <a:cubicBezTo>
                  <a:pt x="7859" y="5965"/>
                  <a:pt x="7704" y="6346"/>
                  <a:pt x="8085" y="6537"/>
                </a:cubicBezTo>
                <a:cubicBezTo>
                  <a:pt x="8228" y="6608"/>
                  <a:pt x="8442" y="6608"/>
                  <a:pt x="8776" y="6513"/>
                </a:cubicBezTo>
                <a:lnTo>
                  <a:pt x="8776" y="6513"/>
                </a:lnTo>
                <a:cubicBezTo>
                  <a:pt x="8061" y="6501"/>
                  <a:pt x="8442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53"/>
                  <a:pt x="8490" y="5525"/>
                </a:cubicBezTo>
                <a:cubicBezTo>
                  <a:pt x="8442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06" y="5894"/>
                  <a:pt x="8657" y="5954"/>
                  <a:pt x="8740" y="5787"/>
                </a:cubicBezTo>
                <a:cubicBezTo>
                  <a:pt x="8585" y="5834"/>
                  <a:pt x="8573" y="5692"/>
                  <a:pt x="8633" y="5644"/>
                </a:cubicBezTo>
                <a:cubicBezTo>
                  <a:pt x="8704" y="5596"/>
                  <a:pt x="8847" y="5644"/>
                  <a:pt x="8907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3" y="6287"/>
                  <a:pt x="8561" y="6156"/>
                </a:cubicBezTo>
                <a:cubicBezTo>
                  <a:pt x="8657" y="6501"/>
                  <a:pt x="9121" y="6442"/>
                  <a:pt x="9288" y="6180"/>
                </a:cubicBezTo>
                <a:cubicBezTo>
                  <a:pt x="9419" y="6370"/>
                  <a:pt x="9549" y="6299"/>
                  <a:pt x="9573" y="6596"/>
                </a:cubicBezTo>
                <a:cubicBezTo>
                  <a:pt x="9835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57" y="6156"/>
                  <a:pt x="10026" y="6013"/>
                  <a:pt x="10311" y="6275"/>
                </a:cubicBezTo>
                <a:cubicBezTo>
                  <a:pt x="10264" y="5727"/>
                  <a:pt x="9871" y="5739"/>
                  <a:pt x="9597" y="5608"/>
                </a:cubicBezTo>
                <a:lnTo>
                  <a:pt x="9597" y="5608"/>
                </a:lnTo>
                <a:cubicBezTo>
                  <a:pt x="10311" y="5906"/>
                  <a:pt x="10490" y="5513"/>
                  <a:pt x="10931" y="5477"/>
                </a:cubicBezTo>
                <a:cubicBezTo>
                  <a:pt x="10490" y="5430"/>
                  <a:pt x="10311" y="5025"/>
                  <a:pt x="9597" y="5334"/>
                </a:cubicBezTo>
                <a:lnTo>
                  <a:pt x="9597" y="5334"/>
                </a:lnTo>
                <a:cubicBezTo>
                  <a:pt x="9871" y="5203"/>
                  <a:pt x="10264" y="5215"/>
                  <a:pt x="10311" y="4680"/>
                </a:cubicBezTo>
                <a:cubicBezTo>
                  <a:pt x="10014" y="4942"/>
                  <a:pt x="9657" y="4787"/>
                  <a:pt x="9430" y="5239"/>
                </a:cubicBezTo>
                <a:lnTo>
                  <a:pt x="9430" y="5239"/>
                </a:lnTo>
                <a:cubicBezTo>
                  <a:pt x="9514" y="5013"/>
                  <a:pt x="9835" y="4906"/>
                  <a:pt x="9573" y="4346"/>
                </a:cubicBezTo>
                <a:cubicBezTo>
                  <a:pt x="9549" y="4644"/>
                  <a:pt x="9419" y="4572"/>
                  <a:pt x="9288" y="4763"/>
                </a:cubicBezTo>
                <a:cubicBezTo>
                  <a:pt x="9121" y="4501"/>
                  <a:pt x="8657" y="4441"/>
                  <a:pt x="8561" y="4787"/>
                </a:cubicBezTo>
                <a:cubicBezTo>
                  <a:pt x="8883" y="4656"/>
                  <a:pt x="8978" y="4918"/>
                  <a:pt x="8966" y="5084"/>
                </a:cubicBezTo>
                <a:cubicBezTo>
                  <a:pt x="8966" y="5144"/>
                  <a:pt x="8942" y="5203"/>
                  <a:pt x="8907" y="5251"/>
                </a:cubicBezTo>
                <a:cubicBezTo>
                  <a:pt x="8847" y="5299"/>
                  <a:pt x="8704" y="5358"/>
                  <a:pt x="8633" y="5299"/>
                </a:cubicBezTo>
                <a:cubicBezTo>
                  <a:pt x="8573" y="5251"/>
                  <a:pt x="8597" y="5108"/>
                  <a:pt x="8740" y="5156"/>
                </a:cubicBezTo>
                <a:cubicBezTo>
                  <a:pt x="8657" y="4989"/>
                  <a:pt x="8406" y="5049"/>
                  <a:pt x="8406" y="5239"/>
                </a:cubicBezTo>
                <a:cubicBezTo>
                  <a:pt x="8406" y="5251"/>
                  <a:pt x="8406" y="5275"/>
                  <a:pt x="8406" y="5287"/>
                </a:cubicBezTo>
                <a:lnTo>
                  <a:pt x="8406" y="5299"/>
                </a:lnTo>
                <a:cubicBezTo>
                  <a:pt x="8418" y="5358"/>
                  <a:pt x="8442" y="5394"/>
                  <a:pt x="8490" y="5418"/>
                </a:cubicBezTo>
                <a:cubicBezTo>
                  <a:pt x="8073" y="5501"/>
                  <a:pt x="7656" y="5465"/>
                  <a:pt x="7263" y="5334"/>
                </a:cubicBezTo>
                <a:cubicBezTo>
                  <a:pt x="8442" y="5608"/>
                  <a:pt x="8061" y="4441"/>
                  <a:pt x="8776" y="4441"/>
                </a:cubicBezTo>
                <a:lnTo>
                  <a:pt x="8704" y="4441"/>
                </a:lnTo>
                <a:cubicBezTo>
                  <a:pt x="8728" y="4430"/>
                  <a:pt x="8752" y="4430"/>
                  <a:pt x="8776" y="4441"/>
                </a:cubicBezTo>
                <a:cubicBezTo>
                  <a:pt x="8442" y="4346"/>
                  <a:pt x="8240" y="4346"/>
                  <a:pt x="8085" y="4418"/>
                </a:cubicBezTo>
                <a:cubicBezTo>
                  <a:pt x="7728" y="4596"/>
                  <a:pt x="7859" y="4977"/>
                  <a:pt x="7716" y="5108"/>
                </a:cubicBezTo>
                <a:cubicBezTo>
                  <a:pt x="7680" y="4870"/>
                  <a:pt x="7549" y="4822"/>
                  <a:pt x="7371" y="4894"/>
                </a:cubicBezTo>
                <a:cubicBezTo>
                  <a:pt x="7549" y="5049"/>
                  <a:pt x="7418" y="5239"/>
                  <a:pt x="7240" y="5227"/>
                </a:cubicBezTo>
                <a:cubicBezTo>
                  <a:pt x="6966" y="5215"/>
                  <a:pt x="6609" y="4930"/>
                  <a:pt x="6156" y="5239"/>
                </a:cubicBezTo>
                <a:cubicBezTo>
                  <a:pt x="6073" y="5251"/>
                  <a:pt x="5978" y="5275"/>
                  <a:pt x="5894" y="5299"/>
                </a:cubicBezTo>
                <a:cubicBezTo>
                  <a:pt x="5978" y="5251"/>
                  <a:pt x="6049" y="5203"/>
                  <a:pt x="6120" y="5144"/>
                </a:cubicBezTo>
                <a:cubicBezTo>
                  <a:pt x="6668" y="5049"/>
                  <a:pt x="6704" y="4596"/>
                  <a:pt x="6894" y="4394"/>
                </a:cubicBezTo>
                <a:cubicBezTo>
                  <a:pt x="7013" y="4263"/>
                  <a:pt x="7240" y="4299"/>
                  <a:pt x="7216" y="4537"/>
                </a:cubicBezTo>
                <a:cubicBezTo>
                  <a:pt x="7406" y="4465"/>
                  <a:pt x="7454" y="4322"/>
                  <a:pt x="7311" y="4144"/>
                </a:cubicBezTo>
                <a:cubicBezTo>
                  <a:pt x="7514" y="4132"/>
                  <a:pt x="7680" y="4501"/>
                  <a:pt x="8073" y="4370"/>
                </a:cubicBezTo>
                <a:cubicBezTo>
                  <a:pt x="8216" y="4310"/>
                  <a:pt x="8371" y="4168"/>
                  <a:pt x="8549" y="3858"/>
                </a:cubicBezTo>
                <a:lnTo>
                  <a:pt x="8549" y="3858"/>
                </a:lnTo>
                <a:cubicBezTo>
                  <a:pt x="8025" y="4370"/>
                  <a:pt x="7478" y="3263"/>
                  <a:pt x="6847" y="4299"/>
                </a:cubicBezTo>
                <a:lnTo>
                  <a:pt x="6847" y="4299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3" y="3418"/>
                  <a:pt x="7644" y="3477"/>
                  <a:pt x="7668" y="3513"/>
                </a:cubicBezTo>
                <a:cubicBezTo>
                  <a:pt x="7668" y="3513"/>
                  <a:pt x="7668" y="3525"/>
                  <a:pt x="7680" y="3525"/>
                </a:cubicBezTo>
                <a:cubicBezTo>
                  <a:pt x="7680" y="3537"/>
                  <a:pt x="7692" y="3548"/>
                  <a:pt x="7716" y="3560"/>
                </a:cubicBezTo>
                <a:cubicBezTo>
                  <a:pt x="7847" y="3715"/>
                  <a:pt x="8073" y="3572"/>
                  <a:pt x="8014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7" y="3263"/>
                  <a:pt x="7978" y="3203"/>
                  <a:pt x="8061" y="3203"/>
                </a:cubicBezTo>
                <a:cubicBezTo>
                  <a:pt x="8121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3" y="3763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5" y="3310"/>
                  <a:pt x="8942" y="3167"/>
                  <a:pt x="9168" y="3358"/>
                </a:cubicBezTo>
                <a:cubicBezTo>
                  <a:pt x="8966" y="2786"/>
                  <a:pt x="8645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8" y="2263"/>
                  <a:pt x="8776" y="2548"/>
                  <a:pt x="8478" y="2644"/>
                </a:cubicBezTo>
                <a:lnTo>
                  <a:pt x="8478" y="2644"/>
                </a:lnTo>
                <a:cubicBezTo>
                  <a:pt x="9204" y="2346"/>
                  <a:pt x="9038" y="1953"/>
                  <a:pt x="9335" y="1608"/>
                </a:cubicBezTo>
                <a:cubicBezTo>
                  <a:pt x="8990" y="1905"/>
                  <a:pt x="8573" y="1727"/>
                  <a:pt x="8287" y="2453"/>
                </a:cubicBezTo>
                <a:lnTo>
                  <a:pt x="8287" y="2453"/>
                </a:lnTo>
                <a:cubicBezTo>
                  <a:pt x="8395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2" y="2286"/>
                  <a:pt x="8156" y="1977"/>
                  <a:pt x="7585" y="1774"/>
                </a:cubicBezTo>
                <a:cubicBezTo>
                  <a:pt x="7775" y="2001"/>
                  <a:pt x="7633" y="2048"/>
                  <a:pt x="7668" y="2263"/>
                </a:cubicBezTo>
                <a:cubicBezTo>
                  <a:pt x="7371" y="2203"/>
                  <a:pt x="7002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85" y="3108"/>
                </a:cubicBezTo>
                <a:cubicBezTo>
                  <a:pt x="7502" y="3120"/>
                  <a:pt x="7418" y="3001"/>
                  <a:pt x="7549" y="2929"/>
                </a:cubicBezTo>
                <a:cubicBezTo>
                  <a:pt x="7371" y="2858"/>
                  <a:pt x="7228" y="3096"/>
                  <a:pt x="7371" y="3227"/>
                </a:cubicBezTo>
                <a:cubicBezTo>
                  <a:pt x="7383" y="3239"/>
                  <a:pt x="7394" y="3251"/>
                  <a:pt x="7418" y="3263"/>
                </a:cubicBezTo>
                <a:lnTo>
                  <a:pt x="7430" y="3263"/>
                </a:lnTo>
                <a:cubicBezTo>
                  <a:pt x="7466" y="3287"/>
                  <a:pt x="7514" y="3298"/>
                  <a:pt x="7561" y="3287"/>
                </a:cubicBezTo>
                <a:cubicBezTo>
                  <a:pt x="7335" y="3632"/>
                  <a:pt x="7013" y="3906"/>
                  <a:pt x="6632" y="4084"/>
                </a:cubicBezTo>
                <a:cubicBezTo>
                  <a:pt x="7668" y="3453"/>
                  <a:pt x="6573" y="2894"/>
                  <a:pt x="7073" y="2382"/>
                </a:cubicBezTo>
                <a:lnTo>
                  <a:pt x="7025" y="2441"/>
                </a:lnTo>
                <a:cubicBezTo>
                  <a:pt x="7037" y="2417"/>
                  <a:pt x="7061" y="2405"/>
                  <a:pt x="7073" y="2382"/>
                </a:cubicBezTo>
                <a:cubicBezTo>
                  <a:pt x="6775" y="2560"/>
                  <a:pt x="6632" y="2703"/>
                  <a:pt x="6573" y="2858"/>
                </a:cubicBezTo>
                <a:cubicBezTo>
                  <a:pt x="6442" y="3251"/>
                  <a:pt x="6811" y="3418"/>
                  <a:pt x="6799" y="3608"/>
                </a:cubicBezTo>
                <a:cubicBezTo>
                  <a:pt x="6609" y="3465"/>
                  <a:pt x="6478" y="3525"/>
                  <a:pt x="6406" y="3703"/>
                </a:cubicBezTo>
                <a:cubicBezTo>
                  <a:pt x="6644" y="3691"/>
                  <a:pt x="6680" y="3918"/>
                  <a:pt x="6549" y="4037"/>
                </a:cubicBezTo>
                <a:cubicBezTo>
                  <a:pt x="6347" y="4227"/>
                  <a:pt x="5894" y="4263"/>
                  <a:pt x="5787" y="4811"/>
                </a:cubicBezTo>
                <a:cubicBezTo>
                  <a:pt x="5739" y="4882"/>
                  <a:pt x="5680" y="4953"/>
                  <a:pt x="5644" y="5037"/>
                </a:cubicBezTo>
                <a:cubicBezTo>
                  <a:pt x="5668" y="4953"/>
                  <a:pt x="5692" y="4858"/>
                  <a:pt x="5704" y="4775"/>
                </a:cubicBezTo>
                <a:cubicBezTo>
                  <a:pt x="6013" y="4322"/>
                  <a:pt x="5716" y="3965"/>
                  <a:pt x="5716" y="3691"/>
                </a:cubicBezTo>
                <a:cubicBezTo>
                  <a:pt x="5704" y="3513"/>
                  <a:pt x="5894" y="3382"/>
                  <a:pt x="6037" y="3560"/>
                </a:cubicBezTo>
                <a:cubicBezTo>
                  <a:pt x="6120" y="3382"/>
                  <a:pt x="6061" y="3251"/>
                  <a:pt x="5835" y="3215"/>
                </a:cubicBezTo>
                <a:cubicBezTo>
                  <a:pt x="5966" y="3060"/>
                  <a:pt x="6347" y="3203"/>
                  <a:pt x="6525" y="2834"/>
                </a:cubicBezTo>
                <a:cubicBezTo>
                  <a:pt x="6597" y="2691"/>
                  <a:pt x="6597" y="2477"/>
                  <a:pt x="6501" y="2144"/>
                </a:cubicBezTo>
                <a:cubicBezTo>
                  <a:pt x="6490" y="2870"/>
                  <a:pt x="5335" y="2489"/>
                  <a:pt x="5609" y="3668"/>
                </a:cubicBezTo>
                <a:cubicBezTo>
                  <a:pt x="5466" y="3275"/>
                  <a:pt x="5442" y="2846"/>
                  <a:pt x="5513" y="2441"/>
                </a:cubicBezTo>
                <a:cubicBezTo>
                  <a:pt x="5549" y="2489"/>
                  <a:pt x="5585" y="2513"/>
                  <a:pt x="5632" y="2525"/>
                </a:cubicBezTo>
                <a:lnTo>
                  <a:pt x="5644" y="2525"/>
                </a:lnTo>
                <a:cubicBezTo>
                  <a:pt x="5668" y="2525"/>
                  <a:pt x="5680" y="2525"/>
                  <a:pt x="5704" y="2525"/>
                </a:cubicBezTo>
                <a:cubicBezTo>
                  <a:pt x="5870" y="2525"/>
                  <a:pt x="5942" y="2310"/>
                  <a:pt x="5811" y="2215"/>
                </a:cubicBezTo>
                <a:lnTo>
                  <a:pt x="5787" y="2191"/>
                </a:lnTo>
                <a:cubicBezTo>
                  <a:pt x="5823" y="2334"/>
                  <a:pt x="5692" y="2358"/>
                  <a:pt x="5632" y="2286"/>
                </a:cubicBezTo>
                <a:cubicBezTo>
                  <a:pt x="5585" y="2227"/>
                  <a:pt x="5632" y="2084"/>
                  <a:pt x="5692" y="2024"/>
                </a:cubicBezTo>
                <a:cubicBezTo>
                  <a:pt x="5728" y="1989"/>
                  <a:pt x="5787" y="1965"/>
                  <a:pt x="5859" y="1965"/>
                </a:cubicBezTo>
                <a:cubicBezTo>
                  <a:pt x="6013" y="1953"/>
                  <a:pt x="6287" y="2048"/>
                  <a:pt x="6156" y="2370"/>
                </a:cubicBezTo>
                <a:cubicBezTo>
                  <a:pt x="6490" y="2275"/>
                  <a:pt x="6430" y="1810"/>
                  <a:pt x="6168" y="1643"/>
                </a:cubicBezTo>
                <a:cubicBezTo>
                  <a:pt x="6371" y="1513"/>
                  <a:pt x="6287" y="1382"/>
                  <a:pt x="6585" y="1358"/>
                </a:cubicBezTo>
                <a:cubicBezTo>
                  <a:pt x="6037" y="1096"/>
                  <a:pt x="5918" y="1417"/>
                  <a:pt x="5704" y="1501"/>
                </a:cubicBezTo>
                <a:lnTo>
                  <a:pt x="5704" y="1501"/>
                </a:lnTo>
                <a:cubicBezTo>
                  <a:pt x="6144" y="1274"/>
                  <a:pt x="6001" y="917"/>
                  <a:pt x="6263" y="620"/>
                </a:cubicBezTo>
                <a:cubicBezTo>
                  <a:pt x="5716" y="667"/>
                  <a:pt x="5739" y="1060"/>
                  <a:pt x="5609" y="1334"/>
                </a:cubicBezTo>
                <a:lnTo>
                  <a:pt x="5609" y="1334"/>
                </a:lnTo>
                <a:cubicBezTo>
                  <a:pt x="5906" y="620"/>
                  <a:pt x="5501" y="441"/>
                  <a:pt x="5466" y="0"/>
                </a:cubicBezTo>
                <a:cubicBezTo>
                  <a:pt x="5430" y="441"/>
                  <a:pt x="5013" y="620"/>
                  <a:pt x="5323" y="1334"/>
                </a:cubicBezTo>
                <a:lnTo>
                  <a:pt x="5323" y="1334"/>
                </a:lnTo>
                <a:cubicBezTo>
                  <a:pt x="5192" y="1060"/>
                  <a:pt x="5216" y="667"/>
                  <a:pt x="4668" y="620"/>
                </a:cubicBezTo>
                <a:cubicBezTo>
                  <a:pt x="4930" y="917"/>
                  <a:pt x="4775" y="1274"/>
                  <a:pt x="5228" y="1501"/>
                </a:cubicBezTo>
                <a:lnTo>
                  <a:pt x="5228" y="1501"/>
                </a:lnTo>
                <a:cubicBezTo>
                  <a:pt x="5013" y="1417"/>
                  <a:pt x="4894" y="1096"/>
                  <a:pt x="4346" y="1358"/>
                </a:cubicBezTo>
                <a:cubicBezTo>
                  <a:pt x="4644" y="1382"/>
                  <a:pt x="4561" y="1501"/>
                  <a:pt x="4763" y="1643"/>
                </a:cubicBezTo>
                <a:cubicBezTo>
                  <a:pt x="4501" y="1810"/>
                  <a:pt x="4442" y="2275"/>
                  <a:pt x="4787" y="2370"/>
                </a:cubicBezTo>
                <a:cubicBezTo>
                  <a:pt x="4644" y="2048"/>
                  <a:pt x="4906" y="1953"/>
                  <a:pt x="5085" y="1965"/>
                </a:cubicBezTo>
                <a:cubicBezTo>
                  <a:pt x="5144" y="1965"/>
                  <a:pt x="5204" y="1989"/>
                  <a:pt x="5239" y="2024"/>
                </a:cubicBezTo>
                <a:cubicBezTo>
                  <a:pt x="5299" y="2084"/>
                  <a:pt x="5347" y="2227"/>
                  <a:pt x="5299" y="2286"/>
                </a:cubicBezTo>
                <a:cubicBezTo>
                  <a:pt x="5239" y="2358"/>
                  <a:pt x="5108" y="2334"/>
                  <a:pt x="5144" y="2191"/>
                </a:cubicBezTo>
                <a:cubicBezTo>
                  <a:pt x="4989" y="2275"/>
                  <a:pt x="5049" y="2525"/>
                  <a:pt x="5228" y="2525"/>
                </a:cubicBezTo>
                <a:cubicBezTo>
                  <a:pt x="5251" y="2525"/>
                  <a:pt x="5263" y="2525"/>
                  <a:pt x="5287" y="2525"/>
                </a:cubicBezTo>
                <a:lnTo>
                  <a:pt x="5299" y="2525"/>
                </a:lnTo>
                <a:cubicBezTo>
                  <a:pt x="5347" y="2513"/>
                  <a:pt x="5382" y="2489"/>
                  <a:pt x="5418" y="2441"/>
                </a:cubicBezTo>
                <a:cubicBezTo>
                  <a:pt x="5489" y="2858"/>
                  <a:pt x="5466" y="3275"/>
                  <a:pt x="5323" y="3668"/>
                </a:cubicBezTo>
                <a:cubicBezTo>
                  <a:pt x="5597" y="2489"/>
                  <a:pt x="4442" y="2870"/>
                  <a:pt x="4430" y="2144"/>
                </a:cubicBezTo>
                <a:cubicBezTo>
                  <a:pt x="4335" y="2477"/>
                  <a:pt x="4335" y="2691"/>
                  <a:pt x="4406" y="2834"/>
                </a:cubicBezTo>
                <a:cubicBezTo>
                  <a:pt x="4596" y="3203"/>
                  <a:pt x="4966" y="3072"/>
                  <a:pt x="5097" y="3215"/>
                </a:cubicBezTo>
                <a:cubicBezTo>
                  <a:pt x="4870" y="3251"/>
                  <a:pt x="4799" y="3382"/>
                  <a:pt x="4894" y="3560"/>
                </a:cubicBezTo>
                <a:cubicBezTo>
                  <a:pt x="5037" y="3382"/>
                  <a:pt x="5228" y="3513"/>
                  <a:pt x="5228" y="3691"/>
                </a:cubicBezTo>
                <a:cubicBezTo>
                  <a:pt x="5216" y="3965"/>
                  <a:pt x="4930" y="4322"/>
                  <a:pt x="5228" y="4775"/>
                </a:cubicBezTo>
                <a:cubicBezTo>
                  <a:pt x="5239" y="4858"/>
                  <a:pt x="5263" y="4953"/>
                  <a:pt x="5287" y="5037"/>
                </a:cubicBezTo>
                <a:cubicBezTo>
                  <a:pt x="5251" y="4953"/>
                  <a:pt x="5192" y="4882"/>
                  <a:pt x="5144" y="4811"/>
                </a:cubicBezTo>
                <a:cubicBezTo>
                  <a:pt x="5037" y="4263"/>
                  <a:pt x="4585" y="4227"/>
                  <a:pt x="4394" y="4037"/>
                </a:cubicBezTo>
                <a:cubicBezTo>
                  <a:pt x="4251" y="3918"/>
                  <a:pt x="4287" y="3691"/>
                  <a:pt x="4525" y="3703"/>
                </a:cubicBezTo>
                <a:cubicBezTo>
                  <a:pt x="4454" y="3525"/>
                  <a:pt x="4323" y="3477"/>
                  <a:pt x="4132" y="3608"/>
                </a:cubicBezTo>
                <a:cubicBezTo>
                  <a:pt x="4120" y="3418"/>
                  <a:pt x="4489" y="3251"/>
                  <a:pt x="4358" y="2858"/>
                </a:cubicBezTo>
                <a:cubicBezTo>
                  <a:pt x="4311" y="2715"/>
                  <a:pt x="4156" y="2560"/>
                  <a:pt x="3858" y="2382"/>
                </a:cubicBezTo>
                <a:lnTo>
                  <a:pt x="3858" y="2382"/>
                </a:lnTo>
                <a:cubicBezTo>
                  <a:pt x="4358" y="2906"/>
                  <a:pt x="3263" y="3453"/>
                  <a:pt x="4299" y="4084"/>
                </a:cubicBezTo>
                <a:cubicBezTo>
                  <a:pt x="3930" y="3906"/>
                  <a:pt x="3608" y="3632"/>
                  <a:pt x="3370" y="3287"/>
                </a:cubicBezTo>
                <a:cubicBezTo>
                  <a:pt x="3430" y="3298"/>
                  <a:pt x="3477" y="3298"/>
                  <a:pt x="3525" y="3263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5" y="3096"/>
                  <a:pt x="3573" y="2870"/>
                  <a:pt x="3394" y="2929"/>
                </a:cubicBezTo>
                <a:cubicBezTo>
                  <a:pt x="3525" y="3001"/>
                  <a:pt x="3442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44" y="2477"/>
                  <a:pt x="3775" y="2798"/>
                </a:cubicBezTo>
                <a:cubicBezTo>
                  <a:pt x="3954" y="2489"/>
                  <a:pt x="3584" y="2203"/>
                  <a:pt x="3275" y="2263"/>
                </a:cubicBezTo>
                <a:cubicBezTo>
                  <a:pt x="3323" y="2048"/>
                  <a:pt x="3180" y="2001"/>
                  <a:pt x="3370" y="1774"/>
                </a:cubicBezTo>
                <a:cubicBezTo>
                  <a:pt x="2787" y="1977"/>
                  <a:pt x="2942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9" y="2167"/>
                  <a:pt x="2656" y="2453"/>
                </a:cubicBezTo>
                <a:lnTo>
                  <a:pt x="2656" y="2453"/>
                </a:lnTo>
                <a:cubicBezTo>
                  <a:pt x="2358" y="1727"/>
                  <a:pt x="1965" y="1894"/>
                  <a:pt x="1620" y="1608"/>
                </a:cubicBezTo>
                <a:cubicBezTo>
                  <a:pt x="1906" y="1953"/>
                  <a:pt x="1739" y="2358"/>
                  <a:pt x="2465" y="2644"/>
                </a:cubicBezTo>
                <a:lnTo>
                  <a:pt x="2465" y="2644"/>
                </a:lnTo>
                <a:cubicBezTo>
                  <a:pt x="2168" y="2548"/>
                  <a:pt x="1906" y="2263"/>
                  <a:pt x="1489" y="2608"/>
                </a:cubicBezTo>
                <a:cubicBezTo>
                  <a:pt x="1894" y="2632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86"/>
                  <a:pt x="1787" y="3358"/>
                </a:cubicBezTo>
                <a:cubicBezTo>
                  <a:pt x="2013" y="3167"/>
                  <a:pt x="2049" y="3310"/>
                  <a:pt x="2275" y="3263"/>
                </a:cubicBezTo>
                <a:cubicBezTo>
                  <a:pt x="2215" y="3560"/>
                  <a:pt x="2501" y="3941"/>
                  <a:pt x="2811" y="3763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20" y="3441"/>
                  <a:pt x="3013" y="3513"/>
                  <a:pt x="2942" y="3382"/>
                </a:cubicBezTo>
                <a:cubicBezTo>
                  <a:pt x="2882" y="3560"/>
                  <a:pt x="3096" y="3703"/>
                  <a:pt x="3239" y="3560"/>
                </a:cubicBezTo>
                <a:cubicBezTo>
                  <a:pt x="3251" y="3548"/>
                  <a:pt x="3263" y="3537"/>
                  <a:pt x="3275" y="3525"/>
                </a:cubicBezTo>
                <a:lnTo>
                  <a:pt x="3275" y="3513"/>
                </a:lnTo>
                <a:cubicBezTo>
                  <a:pt x="3299" y="3477"/>
                  <a:pt x="3311" y="3418"/>
                  <a:pt x="3299" y="3370"/>
                </a:cubicBezTo>
                <a:cubicBezTo>
                  <a:pt x="3644" y="3608"/>
                  <a:pt x="3918" y="3929"/>
                  <a:pt x="4096" y="4299"/>
                </a:cubicBezTo>
                <a:lnTo>
                  <a:pt x="4096" y="4299"/>
                </a:lnTo>
                <a:cubicBezTo>
                  <a:pt x="3453" y="3275"/>
                  <a:pt x="2906" y="4370"/>
                  <a:pt x="2394" y="3858"/>
                </a:cubicBezTo>
                <a:lnTo>
                  <a:pt x="2394" y="3858"/>
                </a:lnTo>
                <a:cubicBezTo>
                  <a:pt x="2561" y="4156"/>
                  <a:pt x="2715" y="4310"/>
                  <a:pt x="2870" y="4370"/>
                </a:cubicBezTo>
                <a:cubicBezTo>
                  <a:pt x="3251" y="4501"/>
                  <a:pt x="3430" y="4132"/>
                  <a:pt x="3620" y="4144"/>
                </a:cubicBezTo>
                <a:cubicBezTo>
                  <a:pt x="3477" y="4322"/>
                  <a:pt x="3537" y="4465"/>
                  <a:pt x="3715" y="4537"/>
                </a:cubicBezTo>
                <a:cubicBezTo>
                  <a:pt x="3692" y="4299"/>
                  <a:pt x="3930" y="4263"/>
                  <a:pt x="4049" y="4394"/>
                </a:cubicBezTo>
                <a:cubicBezTo>
                  <a:pt x="4239" y="4596"/>
                  <a:pt x="4275" y="5049"/>
                  <a:pt x="4811" y="5144"/>
                </a:cubicBezTo>
                <a:cubicBezTo>
                  <a:pt x="4882" y="5203"/>
                  <a:pt x="4966" y="5251"/>
                  <a:pt x="5049" y="5299"/>
                </a:cubicBezTo>
                <a:cubicBezTo>
                  <a:pt x="4954" y="5275"/>
                  <a:pt x="4870" y="5251"/>
                  <a:pt x="4775" y="5239"/>
                </a:cubicBezTo>
                <a:cubicBezTo>
                  <a:pt x="4335" y="4930"/>
                  <a:pt x="3977" y="5215"/>
                  <a:pt x="3704" y="5227"/>
                </a:cubicBezTo>
                <a:cubicBezTo>
                  <a:pt x="3525" y="5239"/>
                  <a:pt x="3382" y="5049"/>
                  <a:pt x="3573" y="4894"/>
                </a:cubicBezTo>
                <a:cubicBezTo>
                  <a:pt x="3382" y="4822"/>
                  <a:pt x="3251" y="4870"/>
                  <a:pt x="3227" y="5108"/>
                </a:cubicBezTo>
                <a:cubicBezTo>
                  <a:pt x="3072" y="4977"/>
                  <a:pt x="3227" y="4596"/>
                  <a:pt x="2846" y="4418"/>
                </a:cubicBezTo>
                <a:cubicBezTo>
                  <a:pt x="2703" y="4346"/>
                  <a:pt x="2489" y="4346"/>
                  <a:pt x="2156" y="4441"/>
                </a:cubicBezTo>
                <a:cubicBezTo>
                  <a:pt x="2180" y="4430"/>
                  <a:pt x="2203" y="4430"/>
                  <a:pt x="2227" y="4441"/>
                </a:cubicBezTo>
                <a:cubicBezTo>
                  <a:pt x="2203" y="4430"/>
                  <a:pt x="2180" y="4430"/>
                  <a:pt x="2156" y="4441"/>
                </a:cubicBezTo>
                <a:cubicBezTo>
                  <a:pt x="2882" y="4441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65"/>
                  <a:pt x="2858" y="5501"/>
                  <a:pt x="2453" y="5418"/>
                </a:cubicBezTo>
                <a:cubicBezTo>
                  <a:pt x="2489" y="5394"/>
                  <a:pt x="2513" y="5358"/>
                  <a:pt x="2525" y="5299"/>
                </a:cubicBezTo>
                <a:cubicBezTo>
                  <a:pt x="2525" y="5299"/>
                  <a:pt x="2525" y="5299"/>
                  <a:pt x="2525" y="5287"/>
                </a:cubicBezTo>
                <a:cubicBezTo>
                  <a:pt x="2525" y="5275"/>
                  <a:pt x="2525" y="5251"/>
                  <a:pt x="2525" y="5239"/>
                </a:cubicBezTo>
                <a:cubicBezTo>
                  <a:pt x="2525" y="5061"/>
                  <a:pt x="2275" y="5001"/>
                  <a:pt x="2191" y="5156"/>
                </a:cubicBezTo>
                <a:cubicBezTo>
                  <a:pt x="2346" y="5108"/>
                  <a:pt x="2358" y="5251"/>
                  <a:pt x="2299" y="5299"/>
                </a:cubicBezTo>
                <a:cubicBezTo>
                  <a:pt x="2227" y="5358"/>
                  <a:pt x="2084" y="5299"/>
                  <a:pt x="2025" y="5251"/>
                </a:cubicBezTo>
                <a:cubicBezTo>
                  <a:pt x="1989" y="5203"/>
                  <a:pt x="1965" y="5144"/>
                  <a:pt x="1965" y="5084"/>
                </a:cubicBezTo>
                <a:cubicBezTo>
                  <a:pt x="1953" y="4918"/>
                  <a:pt x="2049" y="4656"/>
                  <a:pt x="2370" y="4787"/>
                </a:cubicBezTo>
                <a:cubicBezTo>
                  <a:pt x="2275" y="4441"/>
                  <a:pt x="1810" y="4501"/>
                  <a:pt x="1644" y="4763"/>
                </a:cubicBezTo>
                <a:cubicBezTo>
                  <a:pt x="1513" y="4572"/>
                  <a:pt x="1382" y="4644"/>
                  <a:pt x="1358" y="4346"/>
                </a:cubicBezTo>
                <a:cubicBezTo>
                  <a:pt x="1096" y="4906"/>
                  <a:pt x="1418" y="5013"/>
                  <a:pt x="1513" y="5239"/>
                </a:cubicBezTo>
                <a:lnTo>
                  <a:pt x="1513" y="5239"/>
                </a:lnTo>
                <a:cubicBezTo>
                  <a:pt x="1275" y="4787"/>
                  <a:pt x="917" y="4942"/>
                  <a:pt x="632" y="4680"/>
                </a:cubicBezTo>
                <a:cubicBezTo>
                  <a:pt x="667" y="5215"/>
                  <a:pt x="1060" y="5203"/>
                  <a:pt x="1334" y="5334"/>
                </a:cubicBezTo>
                <a:lnTo>
                  <a:pt x="1334" y="5334"/>
                </a:lnTo>
                <a:cubicBezTo>
                  <a:pt x="620" y="5037"/>
                  <a:pt x="441" y="5430"/>
                  <a:pt x="1" y="5477"/>
                </a:cubicBezTo>
                <a:cubicBezTo>
                  <a:pt x="441" y="5513"/>
                  <a:pt x="620" y="5918"/>
                  <a:pt x="1334" y="5608"/>
                </a:cubicBezTo>
                <a:lnTo>
                  <a:pt x="1334" y="5608"/>
                </a:lnTo>
                <a:cubicBezTo>
                  <a:pt x="1060" y="5739"/>
                  <a:pt x="667" y="5727"/>
                  <a:pt x="632" y="6275"/>
                </a:cubicBezTo>
                <a:cubicBezTo>
                  <a:pt x="929" y="6001"/>
                  <a:pt x="1275" y="6156"/>
                  <a:pt x="1513" y="5715"/>
                </a:cubicBezTo>
                <a:lnTo>
                  <a:pt x="1513" y="5715"/>
                </a:lnTo>
                <a:cubicBezTo>
                  <a:pt x="1418" y="5930"/>
                  <a:pt x="1096" y="6049"/>
                  <a:pt x="1358" y="6596"/>
                </a:cubicBezTo>
                <a:cubicBezTo>
                  <a:pt x="1370" y="6287"/>
                  <a:pt x="1501" y="6358"/>
                  <a:pt x="1632" y="6168"/>
                </a:cubicBezTo>
                <a:close/>
                <a:moveTo>
                  <a:pt x="7287" y="5299"/>
                </a:moveTo>
                <a:close/>
                <a:moveTo>
                  <a:pt x="6752" y="5132"/>
                </a:moveTo>
                <a:cubicBezTo>
                  <a:pt x="6942" y="5180"/>
                  <a:pt x="7133" y="5334"/>
                  <a:pt x="7478" y="5406"/>
                </a:cubicBezTo>
                <a:cubicBezTo>
                  <a:pt x="7573" y="5430"/>
                  <a:pt x="7680" y="5442"/>
                  <a:pt x="7775" y="5453"/>
                </a:cubicBezTo>
                <a:cubicBezTo>
                  <a:pt x="7668" y="5465"/>
                  <a:pt x="7573" y="5477"/>
                  <a:pt x="7478" y="5501"/>
                </a:cubicBezTo>
                <a:cubicBezTo>
                  <a:pt x="7133" y="5584"/>
                  <a:pt x="6942" y="5727"/>
                  <a:pt x="6752" y="5775"/>
                </a:cubicBezTo>
                <a:cubicBezTo>
                  <a:pt x="6609" y="5799"/>
                  <a:pt x="6454" y="5775"/>
                  <a:pt x="6323" y="5704"/>
                </a:cubicBezTo>
                <a:cubicBezTo>
                  <a:pt x="6549" y="5715"/>
                  <a:pt x="6763" y="5620"/>
                  <a:pt x="6918" y="5453"/>
                </a:cubicBezTo>
                <a:cubicBezTo>
                  <a:pt x="6763" y="5287"/>
                  <a:pt x="6549" y="5192"/>
                  <a:pt x="6323" y="5203"/>
                </a:cubicBezTo>
                <a:cubicBezTo>
                  <a:pt x="6454" y="5120"/>
                  <a:pt x="6609" y="5108"/>
                  <a:pt x="6763" y="5144"/>
                </a:cubicBezTo>
                <a:close/>
                <a:moveTo>
                  <a:pt x="6859" y="6620"/>
                </a:moveTo>
                <a:close/>
                <a:moveTo>
                  <a:pt x="6644" y="4049"/>
                </a:moveTo>
                <a:close/>
                <a:moveTo>
                  <a:pt x="6156" y="4310"/>
                </a:moveTo>
                <a:cubicBezTo>
                  <a:pt x="6323" y="4215"/>
                  <a:pt x="6549" y="4180"/>
                  <a:pt x="6859" y="3989"/>
                </a:cubicBezTo>
                <a:cubicBezTo>
                  <a:pt x="6942" y="3929"/>
                  <a:pt x="7025" y="3870"/>
                  <a:pt x="7109" y="3810"/>
                </a:cubicBezTo>
                <a:cubicBezTo>
                  <a:pt x="7037" y="3894"/>
                  <a:pt x="6978" y="3977"/>
                  <a:pt x="6930" y="4060"/>
                </a:cubicBezTo>
                <a:cubicBezTo>
                  <a:pt x="6728" y="4358"/>
                  <a:pt x="6704" y="4596"/>
                  <a:pt x="6597" y="4763"/>
                </a:cubicBezTo>
                <a:cubicBezTo>
                  <a:pt x="6513" y="4894"/>
                  <a:pt x="6394" y="4977"/>
                  <a:pt x="6251" y="5025"/>
                </a:cubicBezTo>
                <a:cubicBezTo>
                  <a:pt x="6418" y="4870"/>
                  <a:pt x="6501" y="4644"/>
                  <a:pt x="6490" y="4418"/>
                </a:cubicBezTo>
                <a:cubicBezTo>
                  <a:pt x="6263" y="4406"/>
                  <a:pt x="6049" y="4501"/>
                  <a:pt x="5894" y="4668"/>
                </a:cubicBezTo>
                <a:cubicBezTo>
                  <a:pt x="5942" y="4525"/>
                  <a:pt x="6037" y="4406"/>
                  <a:pt x="6156" y="4322"/>
                </a:cubicBezTo>
                <a:close/>
                <a:moveTo>
                  <a:pt x="6490" y="6477"/>
                </a:moveTo>
                <a:cubicBezTo>
                  <a:pt x="6501" y="6251"/>
                  <a:pt x="6406" y="6025"/>
                  <a:pt x="6251" y="5882"/>
                </a:cubicBezTo>
                <a:cubicBezTo>
                  <a:pt x="6394" y="5918"/>
                  <a:pt x="6513" y="6013"/>
                  <a:pt x="6597" y="6132"/>
                </a:cubicBezTo>
                <a:cubicBezTo>
                  <a:pt x="6704" y="6311"/>
                  <a:pt x="6728" y="6537"/>
                  <a:pt x="6930" y="6847"/>
                </a:cubicBezTo>
                <a:cubicBezTo>
                  <a:pt x="6978" y="6918"/>
                  <a:pt x="7037" y="7001"/>
                  <a:pt x="7109" y="7097"/>
                </a:cubicBezTo>
                <a:cubicBezTo>
                  <a:pt x="7013" y="7025"/>
                  <a:pt x="6942" y="6966"/>
                  <a:pt x="6859" y="6906"/>
                </a:cubicBezTo>
                <a:cubicBezTo>
                  <a:pt x="6561" y="6716"/>
                  <a:pt x="6323" y="6692"/>
                  <a:pt x="6156" y="6585"/>
                </a:cubicBezTo>
                <a:cubicBezTo>
                  <a:pt x="6025" y="6501"/>
                  <a:pt x="5930" y="6382"/>
                  <a:pt x="5894" y="6239"/>
                </a:cubicBezTo>
                <a:cubicBezTo>
                  <a:pt x="6049" y="6406"/>
                  <a:pt x="6263" y="6501"/>
                  <a:pt x="6501" y="6489"/>
                </a:cubicBezTo>
                <a:close/>
                <a:moveTo>
                  <a:pt x="5620" y="7263"/>
                </a:moveTo>
                <a:close/>
                <a:moveTo>
                  <a:pt x="5216" y="4584"/>
                </a:moveTo>
                <a:cubicBezTo>
                  <a:pt x="5144" y="4453"/>
                  <a:pt x="5120" y="4299"/>
                  <a:pt x="5144" y="4156"/>
                </a:cubicBezTo>
                <a:cubicBezTo>
                  <a:pt x="5192" y="3965"/>
                  <a:pt x="5347" y="3775"/>
                  <a:pt x="5418" y="3429"/>
                </a:cubicBezTo>
                <a:cubicBezTo>
                  <a:pt x="5442" y="3322"/>
                  <a:pt x="5454" y="3227"/>
                  <a:pt x="5466" y="3132"/>
                </a:cubicBezTo>
                <a:cubicBezTo>
                  <a:pt x="5478" y="3227"/>
                  <a:pt x="5489" y="3322"/>
                  <a:pt x="5513" y="3429"/>
                </a:cubicBezTo>
                <a:cubicBezTo>
                  <a:pt x="5597" y="3775"/>
                  <a:pt x="5739" y="3965"/>
                  <a:pt x="5787" y="4156"/>
                </a:cubicBezTo>
                <a:cubicBezTo>
                  <a:pt x="5811" y="4299"/>
                  <a:pt x="5799" y="4453"/>
                  <a:pt x="5716" y="4584"/>
                </a:cubicBezTo>
                <a:cubicBezTo>
                  <a:pt x="5942" y="4358"/>
                  <a:pt x="5775" y="3989"/>
                  <a:pt x="5466" y="3989"/>
                </a:cubicBezTo>
                <a:cubicBezTo>
                  <a:pt x="5156" y="3989"/>
                  <a:pt x="5001" y="4358"/>
                  <a:pt x="5216" y="4584"/>
                </a:cubicBezTo>
                <a:close/>
                <a:moveTo>
                  <a:pt x="5478" y="6906"/>
                </a:moveTo>
                <a:cubicBezTo>
                  <a:pt x="5644" y="6751"/>
                  <a:pt x="5739" y="6537"/>
                  <a:pt x="5728" y="6311"/>
                </a:cubicBezTo>
                <a:cubicBezTo>
                  <a:pt x="5811" y="6442"/>
                  <a:pt x="5823" y="6596"/>
                  <a:pt x="5799" y="6751"/>
                </a:cubicBezTo>
                <a:cubicBezTo>
                  <a:pt x="5751" y="6942"/>
                  <a:pt x="5609" y="7120"/>
                  <a:pt x="5525" y="7478"/>
                </a:cubicBezTo>
                <a:cubicBezTo>
                  <a:pt x="5501" y="7573"/>
                  <a:pt x="5489" y="7668"/>
                  <a:pt x="5478" y="7775"/>
                </a:cubicBezTo>
                <a:cubicBezTo>
                  <a:pt x="5466" y="7668"/>
                  <a:pt x="5454" y="7573"/>
                  <a:pt x="5430" y="7478"/>
                </a:cubicBezTo>
                <a:cubicBezTo>
                  <a:pt x="5358" y="7120"/>
                  <a:pt x="5204" y="6942"/>
                  <a:pt x="5156" y="6751"/>
                </a:cubicBezTo>
                <a:cubicBezTo>
                  <a:pt x="5132" y="6596"/>
                  <a:pt x="5156" y="6442"/>
                  <a:pt x="5228" y="6311"/>
                </a:cubicBezTo>
                <a:cubicBezTo>
                  <a:pt x="5216" y="6537"/>
                  <a:pt x="5311" y="6751"/>
                  <a:pt x="5478" y="6906"/>
                </a:cubicBezTo>
                <a:close/>
                <a:moveTo>
                  <a:pt x="4299" y="6858"/>
                </a:moveTo>
                <a:close/>
                <a:moveTo>
                  <a:pt x="4299" y="4060"/>
                </a:moveTo>
                <a:close/>
                <a:moveTo>
                  <a:pt x="4454" y="4430"/>
                </a:moveTo>
                <a:cubicBezTo>
                  <a:pt x="4430" y="4656"/>
                  <a:pt x="4525" y="4882"/>
                  <a:pt x="4692" y="5037"/>
                </a:cubicBezTo>
                <a:cubicBezTo>
                  <a:pt x="4549" y="4989"/>
                  <a:pt x="4418" y="4894"/>
                  <a:pt x="4335" y="4775"/>
                </a:cubicBezTo>
                <a:cubicBezTo>
                  <a:pt x="4239" y="4596"/>
                  <a:pt x="4204" y="4370"/>
                  <a:pt x="4013" y="4072"/>
                </a:cubicBezTo>
                <a:cubicBezTo>
                  <a:pt x="3954" y="3977"/>
                  <a:pt x="3894" y="3894"/>
                  <a:pt x="3834" y="3822"/>
                </a:cubicBezTo>
                <a:cubicBezTo>
                  <a:pt x="3918" y="3882"/>
                  <a:pt x="4001" y="3941"/>
                  <a:pt x="4085" y="4001"/>
                </a:cubicBezTo>
                <a:cubicBezTo>
                  <a:pt x="4382" y="4191"/>
                  <a:pt x="4620" y="4215"/>
                  <a:pt x="4787" y="4322"/>
                </a:cubicBezTo>
                <a:cubicBezTo>
                  <a:pt x="4918" y="4406"/>
                  <a:pt x="5013" y="4525"/>
                  <a:pt x="5049" y="4680"/>
                </a:cubicBezTo>
                <a:cubicBezTo>
                  <a:pt x="4894" y="4513"/>
                  <a:pt x="4668" y="4418"/>
                  <a:pt x="4454" y="4430"/>
                </a:cubicBezTo>
                <a:close/>
                <a:moveTo>
                  <a:pt x="5049" y="6239"/>
                </a:moveTo>
                <a:cubicBezTo>
                  <a:pt x="5001" y="6382"/>
                  <a:pt x="4906" y="6513"/>
                  <a:pt x="4787" y="6596"/>
                </a:cubicBezTo>
                <a:cubicBezTo>
                  <a:pt x="4608" y="6692"/>
                  <a:pt x="4382" y="6716"/>
                  <a:pt x="4073" y="6918"/>
                </a:cubicBezTo>
                <a:cubicBezTo>
                  <a:pt x="4001" y="6966"/>
                  <a:pt x="3918" y="7025"/>
                  <a:pt x="3823" y="7097"/>
                </a:cubicBezTo>
                <a:cubicBezTo>
                  <a:pt x="3894" y="7013"/>
                  <a:pt x="3954" y="6930"/>
                  <a:pt x="4013" y="6847"/>
                </a:cubicBezTo>
                <a:cubicBezTo>
                  <a:pt x="4204" y="6549"/>
                  <a:pt x="4227" y="6311"/>
                  <a:pt x="4335" y="6144"/>
                </a:cubicBezTo>
                <a:cubicBezTo>
                  <a:pt x="4418" y="6013"/>
                  <a:pt x="4537" y="5918"/>
                  <a:pt x="4680" y="5882"/>
                </a:cubicBezTo>
                <a:cubicBezTo>
                  <a:pt x="4525" y="6037"/>
                  <a:pt x="4430" y="6251"/>
                  <a:pt x="4442" y="6477"/>
                </a:cubicBezTo>
                <a:cubicBezTo>
                  <a:pt x="4668" y="6489"/>
                  <a:pt x="4894" y="6406"/>
                  <a:pt x="5049" y="6239"/>
                </a:cubicBezTo>
                <a:close/>
                <a:moveTo>
                  <a:pt x="3644" y="5608"/>
                </a:moveTo>
                <a:close/>
                <a:moveTo>
                  <a:pt x="3453" y="5406"/>
                </a:moveTo>
                <a:cubicBezTo>
                  <a:pt x="3811" y="5334"/>
                  <a:pt x="3989" y="5180"/>
                  <a:pt x="4180" y="5144"/>
                </a:cubicBezTo>
                <a:cubicBezTo>
                  <a:pt x="4323" y="5108"/>
                  <a:pt x="4477" y="5132"/>
                  <a:pt x="4620" y="5203"/>
                </a:cubicBezTo>
                <a:cubicBezTo>
                  <a:pt x="4382" y="5192"/>
                  <a:pt x="4168" y="5287"/>
                  <a:pt x="4025" y="5453"/>
                </a:cubicBezTo>
                <a:cubicBezTo>
                  <a:pt x="4168" y="5620"/>
                  <a:pt x="4394" y="5715"/>
                  <a:pt x="4620" y="5704"/>
                </a:cubicBezTo>
                <a:cubicBezTo>
                  <a:pt x="4477" y="5787"/>
                  <a:pt x="4323" y="5811"/>
                  <a:pt x="4180" y="5775"/>
                </a:cubicBezTo>
                <a:cubicBezTo>
                  <a:pt x="3989" y="5727"/>
                  <a:pt x="3811" y="5584"/>
                  <a:pt x="3453" y="5501"/>
                </a:cubicBezTo>
                <a:cubicBezTo>
                  <a:pt x="3346" y="5477"/>
                  <a:pt x="3251" y="5465"/>
                  <a:pt x="3156" y="5453"/>
                </a:cubicBezTo>
                <a:cubicBezTo>
                  <a:pt x="3251" y="5453"/>
                  <a:pt x="3358" y="5442"/>
                  <a:pt x="3453" y="5418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8" name="Google Shape;5688;p26"/>
          <p:cNvSpPr/>
          <p:nvPr/>
        </p:nvSpPr>
        <p:spPr>
          <a:xfrm rot="5400000">
            <a:off x="1128048" y="3056478"/>
            <a:ext cx="742925" cy="742925"/>
          </a:xfrm>
          <a:custGeom>
            <a:avLst/>
            <a:gdLst/>
            <a:ahLst/>
            <a:cxnLst/>
            <a:rect l="l" t="t" r="r" b="b"/>
            <a:pathLst>
              <a:path w="10931" h="10931" extrusionOk="0">
                <a:moveTo>
                  <a:pt x="1620" y="6168"/>
                </a:moveTo>
                <a:cubicBezTo>
                  <a:pt x="1798" y="6418"/>
                  <a:pt x="2262" y="6477"/>
                  <a:pt x="2358" y="6144"/>
                </a:cubicBezTo>
                <a:cubicBezTo>
                  <a:pt x="2036" y="6275"/>
                  <a:pt x="1929" y="6013"/>
                  <a:pt x="1941" y="5846"/>
                </a:cubicBezTo>
                <a:cubicBezTo>
                  <a:pt x="1941" y="5787"/>
                  <a:pt x="1965" y="5727"/>
                  <a:pt x="2012" y="5680"/>
                </a:cubicBezTo>
                <a:cubicBezTo>
                  <a:pt x="2060" y="5620"/>
                  <a:pt x="2203" y="5573"/>
                  <a:pt x="2274" y="5620"/>
                </a:cubicBezTo>
                <a:cubicBezTo>
                  <a:pt x="2346" y="5680"/>
                  <a:pt x="2322" y="5823"/>
                  <a:pt x="2167" y="5775"/>
                </a:cubicBezTo>
                <a:cubicBezTo>
                  <a:pt x="2251" y="5942"/>
                  <a:pt x="2501" y="5882"/>
                  <a:pt x="2513" y="5692"/>
                </a:cubicBezTo>
                <a:cubicBezTo>
                  <a:pt x="2513" y="5680"/>
                  <a:pt x="2513" y="5656"/>
                  <a:pt x="2513" y="5632"/>
                </a:cubicBezTo>
                <a:lnTo>
                  <a:pt x="2513" y="5620"/>
                </a:lnTo>
                <a:cubicBezTo>
                  <a:pt x="2501" y="5573"/>
                  <a:pt x="2465" y="5537"/>
                  <a:pt x="2429" y="5513"/>
                </a:cubicBezTo>
                <a:cubicBezTo>
                  <a:pt x="2834" y="5430"/>
                  <a:pt x="3251" y="5465"/>
                  <a:pt x="3644" y="5596"/>
                </a:cubicBezTo>
                <a:cubicBezTo>
                  <a:pt x="2465" y="5323"/>
                  <a:pt x="2846" y="6489"/>
                  <a:pt x="2132" y="6489"/>
                </a:cubicBezTo>
                <a:lnTo>
                  <a:pt x="2203" y="6489"/>
                </a:lnTo>
                <a:cubicBezTo>
                  <a:pt x="2179" y="6489"/>
                  <a:pt x="2155" y="6489"/>
                  <a:pt x="2132" y="6489"/>
                </a:cubicBezTo>
                <a:cubicBezTo>
                  <a:pt x="2465" y="6585"/>
                  <a:pt x="2679" y="6585"/>
                  <a:pt x="2822" y="6513"/>
                </a:cubicBezTo>
                <a:cubicBezTo>
                  <a:pt x="3191" y="6335"/>
                  <a:pt x="3048" y="5954"/>
                  <a:pt x="3191" y="5823"/>
                </a:cubicBezTo>
                <a:cubicBezTo>
                  <a:pt x="3227" y="6049"/>
                  <a:pt x="3358" y="6108"/>
                  <a:pt x="3536" y="6037"/>
                </a:cubicBezTo>
                <a:cubicBezTo>
                  <a:pt x="3358" y="5882"/>
                  <a:pt x="3501" y="5692"/>
                  <a:pt x="3679" y="5704"/>
                </a:cubicBezTo>
                <a:cubicBezTo>
                  <a:pt x="3953" y="5715"/>
                  <a:pt x="4298" y="6001"/>
                  <a:pt x="4751" y="5692"/>
                </a:cubicBezTo>
                <a:cubicBezTo>
                  <a:pt x="4846" y="5680"/>
                  <a:pt x="4929" y="5656"/>
                  <a:pt x="5013" y="5632"/>
                </a:cubicBezTo>
                <a:cubicBezTo>
                  <a:pt x="4941" y="5680"/>
                  <a:pt x="4858" y="5727"/>
                  <a:pt x="4787" y="5775"/>
                </a:cubicBezTo>
                <a:cubicBezTo>
                  <a:pt x="4251" y="5882"/>
                  <a:pt x="4203" y="6335"/>
                  <a:pt x="4025" y="6537"/>
                </a:cubicBezTo>
                <a:cubicBezTo>
                  <a:pt x="3894" y="6668"/>
                  <a:pt x="3667" y="6632"/>
                  <a:pt x="3691" y="6394"/>
                </a:cubicBezTo>
                <a:cubicBezTo>
                  <a:pt x="3513" y="6466"/>
                  <a:pt x="3453" y="6608"/>
                  <a:pt x="3596" y="6787"/>
                </a:cubicBezTo>
                <a:cubicBezTo>
                  <a:pt x="3405" y="6799"/>
                  <a:pt x="3227" y="6430"/>
                  <a:pt x="2846" y="6561"/>
                </a:cubicBezTo>
                <a:cubicBezTo>
                  <a:pt x="2691" y="6620"/>
                  <a:pt x="2536" y="6763"/>
                  <a:pt x="2370" y="7073"/>
                </a:cubicBezTo>
                <a:lnTo>
                  <a:pt x="2370" y="7073"/>
                </a:lnTo>
                <a:cubicBezTo>
                  <a:pt x="2882" y="6561"/>
                  <a:pt x="3429" y="7656"/>
                  <a:pt x="4072" y="6632"/>
                </a:cubicBezTo>
                <a:lnTo>
                  <a:pt x="4072" y="6632"/>
                </a:lnTo>
                <a:cubicBezTo>
                  <a:pt x="3894" y="7001"/>
                  <a:pt x="3608" y="7323"/>
                  <a:pt x="3275" y="7561"/>
                </a:cubicBezTo>
                <a:cubicBezTo>
                  <a:pt x="3275" y="7513"/>
                  <a:pt x="3275" y="7454"/>
                  <a:pt x="3239" y="7418"/>
                </a:cubicBezTo>
                <a:cubicBezTo>
                  <a:pt x="3239" y="7418"/>
                  <a:pt x="3239" y="7406"/>
                  <a:pt x="3239" y="7406"/>
                </a:cubicBezTo>
                <a:cubicBezTo>
                  <a:pt x="3239" y="7394"/>
                  <a:pt x="3215" y="7382"/>
                  <a:pt x="3203" y="7370"/>
                </a:cubicBezTo>
                <a:cubicBezTo>
                  <a:pt x="3072" y="7216"/>
                  <a:pt x="2846" y="7358"/>
                  <a:pt x="2905" y="7549"/>
                </a:cubicBezTo>
                <a:cubicBezTo>
                  <a:pt x="2977" y="7418"/>
                  <a:pt x="3096" y="7489"/>
                  <a:pt x="3084" y="7585"/>
                </a:cubicBezTo>
                <a:cubicBezTo>
                  <a:pt x="3072" y="7668"/>
                  <a:pt x="2941" y="7728"/>
                  <a:pt x="2858" y="7728"/>
                </a:cubicBezTo>
                <a:cubicBezTo>
                  <a:pt x="2798" y="7728"/>
                  <a:pt x="2739" y="7704"/>
                  <a:pt x="2703" y="7656"/>
                </a:cubicBezTo>
                <a:cubicBezTo>
                  <a:pt x="2572" y="7549"/>
                  <a:pt x="2465" y="7287"/>
                  <a:pt x="2786" y="7168"/>
                </a:cubicBezTo>
                <a:cubicBezTo>
                  <a:pt x="2477" y="6989"/>
                  <a:pt x="2191" y="7358"/>
                  <a:pt x="2251" y="7668"/>
                </a:cubicBezTo>
                <a:cubicBezTo>
                  <a:pt x="2024" y="7620"/>
                  <a:pt x="1977" y="7763"/>
                  <a:pt x="1751" y="7573"/>
                </a:cubicBezTo>
                <a:cubicBezTo>
                  <a:pt x="1953" y="8144"/>
                  <a:pt x="2274" y="8001"/>
                  <a:pt x="2489" y="8097"/>
                </a:cubicBezTo>
                <a:lnTo>
                  <a:pt x="2489" y="8097"/>
                </a:lnTo>
                <a:cubicBezTo>
                  <a:pt x="2001" y="7942"/>
                  <a:pt x="1858" y="8299"/>
                  <a:pt x="1465" y="8323"/>
                </a:cubicBezTo>
                <a:cubicBezTo>
                  <a:pt x="1881" y="8668"/>
                  <a:pt x="2143" y="8382"/>
                  <a:pt x="2441" y="8275"/>
                </a:cubicBezTo>
                <a:lnTo>
                  <a:pt x="2441" y="8275"/>
                </a:lnTo>
                <a:cubicBezTo>
                  <a:pt x="1715" y="8573"/>
                  <a:pt x="1881" y="8978"/>
                  <a:pt x="1584" y="9323"/>
                </a:cubicBezTo>
                <a:cubicBezTo>
                  <a:pt x="1941" y="9025"/>
                  <a:pt x="2346" y="9192"/>
                  <a:pt x="2632" y="8478"/>
                </a:cubicBezTo>
                <a:lnTo>
                  <a:pt x="2632" y="8478"/>
                </a:lnTo>
                <a:cubicBezTo>
                  <a:pt x="2524" y="8775"/>
                  <a:pt x="2239" y="9025"/>
                  <a:pt x="2596" y="9442"/>
                </a:cubicBezTo>
                <a:cubicBezTo>
                  <a:pt x="2608" y="9049"/>
                  <a:pt x="2977" y="8906"/>
                  <a:pt x="2822" y="8430"/>
                </a:cubicBezTo>
                <a:lnTo>
                  <a:pt x="2822" y="8430"/>
                </a:lnTo>
                <a:cubicBezTo>
                  <a:pt x="2917" y="8644"/>
                  <a:pt x="2763" y="8954"/>
                  <a:pt x="3346" y="9156"/>
                </a:cubicBezTo>
                <a:cubicBezTo>
                  <a:pt x="3144" y="8930"/>
                  <a:pt x="3286" y="8882"/>
                  <a:pt x="3251" y="8656"/>
                </a:cubicBezTo>
                <a:cubicBezTo>
                  <a:pt x="3548" y="8728"/>
                  <a:pt x="3917" y="8442"/>
                  <a:pt x="3751" y="8132"/>
                </a:cubicBezTo>
                <a:cubicBezTo>
                  <a:pt x="3620" y="8454"/>
                  <a:pt x="3358" y="8335"/>
                  <a:pt x="3251" y="8216"/>
                </a:cubicBezTo>
                <a:cubicBezTo>
                  <a:pt x="3203" y="8168"/>
                  <a:pt x="3179" y="8109"/>
                  <a:pt x="3179" y="8049"/>
                </a:cubicBezTo>
                <a:cubicBezTo>
                  <a:pt x="3179" y="7978"/>
                  <a:pt x="3251" y="7835"/>
                  <a:pt x="3334" y="7823"/>
                </a:cubicBezTo>
                <a:cubicBezTo>
                  <a:pt x="3417" y="7811"/>
                  <a:pt x="3501" y="7930"/>
                  <a:pt x="3370" y="8001"/>
                </a:cubicBezTo>
                <a:cubicBezTo>
                  <a:pt x="3394" y="8001"/>
                  <a:pt x="3417" y="8001"/>
                  <a:pt x="3441" y="8001"/>
                </a:cubicBezTo>
                <a:cubicBezTo>
                  <a:pt x="3525" y="7990"/>
                  <a:pt x="3596" y="7918"/>
                  <a:pt x="3596" y="7835"/>
                </a:cubicBezTo>
                <a:cubicBezTo>
                  <a:pt x="3596" y="7787"/>
                  <a:pt x="3584" y="7739"/>
                  <a:pt x="3548" y="7704"/>
                </a:cubicBezTo>
                <a:cubicBezTo>
                  <a:pt x="3536" y="7680"/>
                  <a:pt x="3525" y="7668"/>
                  <a:pt x="3501" y="7656"/>
                </a:cubicBezTo>
                <a:lnTo>
                  <a:pt x="3501" y="7656"/>
                </a:lnTo>
                <a:cubicBezTo>
                  <a:pt x="3453" y="7632"/>
                  <a:pt x="3405" y="7620"/>
                  <a:pt x="3358" y="7632"/>
                </a:cubicBezTo>
                <a:cubicBezTo>
                  <a:pt x="3584" y="7287"/>
                  <a:pt x="3906" y="7013"/>
                  <a:pt x="4287" y="6835"/>
                </a:cubicBezTo>
                <a:cubicBezTo>
                  <a:pt x="3251" y="7478"/>
                  <a:pt x="4346" y="8025"/>
                  <a:pt x="3834" y="8537"/>
                </a:cubicBezTo>
                <a:lnTo>
                  <a:pt x="3894" y="8490"/>
                </a:lnTo>
                <a:cubicBezTo>
                  <a:pt x="3870" y="8501"/>
                  <a:pt x="3858" y="8525"/>
                  <a:pt x="3834" y="8537"/>
                </a:cubicBezTo>
                <a:cubicBezTo>
                  <a:pt x="4132" y="8371"/>
                  <a:pt x="4287" y="8216"/>
                  <a:pt x="4334" y="8061"/>
                </a:cubicBezTo>
                <a:cubicBezTo>
                  <a:pt x="4465" y="7680"/>
                  <a:pt x="4108" y="7513"/>
                  <a:pt x="4120" y="7311"/>
                </a:cubicBezTo>
                <a:cubicBezTo>
                  <a:pt x="4298" y="7466"/>
                  <a:pt x="4441" y="7406"/>
                  <a:pt x="4513" y="7216"/>
                </a:cubicBezTo>
                <a:cubicBezTo>
                  <a:pt x="4275" y="7239"/>
                  <a:pt x="4239" y="7013"/>
                  <a:pt x="4370" y="6882"/>
                </a:cubicBezTo>
                <a:cubicBezTo>
                  <a:pt x="4572" y="6704"/>
                  <a:pt x="5025" y="6656"/>
                  <a:pt x="5120" y="6120"/>
                </a:cubicBezTo>
                <a:cubicBezTo>
                  <a:pt x="5180" y="6049"/>
                  <a:pt x="5227" y="5965"/>
                  <a:pt x="5275" y="5882"/>
                </a:cubicBezTo>
                <a:cubicBezTo>
                  <a:pt x="5239" y="5977"/>
                  <a:pt x="5227" y="6061"/>
                  <a:pt x="5215" y="6156"/>
                </a:cubicBezTo>
                <a:cubicBezTo>
                  <a:pt x="4906" y="6596"/>
                  <a:pt x="5191" y="6954"/>
                  <a:pt x="5203" y="7228"/>
                </a:cubicBezTo>
                <a:cubicBezTo>
                  <a:pt x="5203" y="7406"/>
                  <a:pt x="5025" y="7549"/>
                  <a:pt x="4870" y="7370"/>
                </a:cubicBezTo>
                <a:cubicBezTo>
                  <a:pt x="4799" y="7549"/>
                  <a:pt x="4846" y="7680"/>
                  <a:pt x="5084" y="7716"/>
                </a:cubicBezTo>
                <a:cubicBezTo>
                  <a:pt x="4953" y="7859"/>
                  <a:pt x="4572" y="7716"/>
                  <a:pt x="4394" y="8085"/>
                </a:cubicBezTo>
                <a:cubicBezTo>
                  <a:pt x="4322" y="8228"/>
                  <a:pt x="4322" y="8442"/>
                  <a:pt x="4406" y="8775"/>
                </a:cubicBezTo>
                <a:lnTo>
                  <a:pt x="4406" y="8775"/>
                </a:lnTo>
                <a:lnTo>
                  <a:pt x="4406" y="8775"/>
                </a:lnTo>
                <a:cubicBezTo>
                  <a:pt x="4418" y="8061"/>
                  <a:pt x="5572" y="8442"/>
                  <a:pt x="5299" y="7263"/>
                </a:cubicBezTo>
                <a:lnTo>
                  <a:pt x="5299" y="7263"/>
                </a:lnTo>
                <a:cubicBezTo>
                  <a:pt x="5441" y="7656"/>
                  <a:pt x="5477" y="8085"/>
                  <a:pt x="5394" y="8490"/>
                </a:cubicBezTo>
                <a:cubicBezTo>
                  <a:pt x="5370" y="8442"/>
                  <a:pt x="5322" y="8418"/>
                  <a:pt x="5275" y="8406"/>
                </a:cubicBezTo>
                <a:lnTo>
                  <a:pt x="5263" y="8406"/>
                </a:lnTo>
                <a:cubicBezTo>
                  <a:pt x="5251" y="8406"/>
                  <a:pt x="5227" y="8406"/>
                  <a:pt x="5215" y="8406"/>
                </a:cubicBezTo>
                <a:cubicBezTo>
                  <a:pt x="5108" y="8418"/>
                  <a:pt x="5037" y="8501"/>
                  <a:pt x="5037" y="8597"/>
                </a:cubicBezTo>
                <a:cubicBezTo>
                  <a:pt x="5037" y="8644"/>
                  <a:pt x="5060" y="8692"/>
                  <a:pt x="5096" y="8728"/>
                </a:cubicBezTo>
                <a:lnTo>
                  <a:pt x="5132" y="8740"/>
                </a:lnTo>
                <a:cubicBezTo>
                  <a:pt x="5084" y="8597"/>
                  <a:pt x="5227" y="8573"/>
                  <a:pt x="5275" y="8644"/>
                </a:cubicBezTo>
                <a:cubicBezTo>
                  <a:pt x="5334" y="8716"/>
                  <a:pt x="5275" y="8859"/>
                  <a:pt x="5227" y="8906"/>
                </a:cubicBezTo>
                <a:cubicBezTo>
                  <a:pt x="5180" y="8954"/>
                  <a:pt x="5120" y="8978"/>
                  <a:pt x="5060" y="8966"/>
                </a:cubicBezTo>
                <a:cubicBezTo>
                  <a:pt x="4894" y="8978"/>
                  <a:pt x="4632" y="8882"/>
                  <a:pt x="4763" y="8561"/>
                </a:cubicBezTo>
                <a:cubicBezTo>
                  <a:pt x="4418" y="8656"/>
                  <a:pt x="4477" y="9121"/>
                  <a:pt x="4739" y="9299"/>
                </a:cubicBezTo>
                <a:cubicBezTo>
                  <a:pt x="4548" y="9418"/>
                  <a:pt x="4620" y="9561"/>
                  <a:pt x="4322" y="9573"/>
                </a:cubicBezTo>
                <a:cubicBezTo>
                  <a:pt x="4882" y="9847"/>
                  <a:pt x="4989" y="9514"/>
                  <a:pt x="5215" y="9430"/>
                </a:cubicBezTo>
                <a:lnTo>
                  <a:pt x="5215" y="9430"/>
                </a:lnTo>
                <a:cubicBezTo>
                  <a:pt x="4763" y="9656"/>
                  <a:pt x="4918" y="10014"/>
                  <a:pt x="4656" y="10311"/>
                </a:cubicBezTo>
                <a:cubicBezTo>
                  <a:pt x="5191" y="10264"/>
                  <a:pt x="5180" y="9871"/>
                  <a:pt x="5310" y="9597"/>
                </a:cubicBezTo>
                <a:lnTo>
                  <a:pt x="5310" y="9597"/>
                </a:lnTo>
                <a:cubicBezTo>
                  <a:pt x="5013" y="10311"/>
                  <a:pt x="5406" y="10490"/>
                  <a:pt x="5453" y="10930"/>
                </a:cubicBezTo>
                <a:cubicBezTo>
                  <a:pt x="5489" y="10490"/>
                  <a:pt x="5894" y="10311"/>
                  <a:pt x="5584" y="9597"/>
                </a:cubicBezTo>
                <a:lnTo>
                  <a:pt x="5584" y="9597"/>
                </a:lnTo>
                <a:cubicBezTo>
                  <a:pt x="5715" y="9871"/>
                  <a:pt x="5703" y="10264"/>
                  <a:pt x="6239" y="10311"/>
                </a:cubicBezTo>
                <a:cubicBezTo>
                  <a:pt x="5977" y="10014"/>
                  <a:pt x="6132" y="9656"/>
                  <a:pt x="5691" y="9430"/>
                </a:cubicBezTo>
                <a:lnTo>
                  <a:pt x="5691" y="9430"/>
                </a:lnTo>
                <a:cubicBezTo>
                  <a:pt x="5906" y="9514"/>
                  <a:pt x="6025" y="9835"/>
                  <a:pt x="6573" y="9573"/>
                </a:cubicBezTo>
                <a:cubicBezTo>
                  <a:pt x="6275" y="9561"/>
                  <a:pt x="6346" y="9430"/>
                  <a:pt x="6156" y="9299"/>
                </a:cubicBezTo>
                <a:cubicBezTo>
                  <a:pt x="6418" y="9121"/>
                  <a:pt x="6477" y="8656"/>
                  <a:pt x="6132" y="8561"/>
                </a:cubicBezTo>
                <a:cubicBezTo>
                  <a:pt x="6275" y="8882"/>
                  <a:pt x="6001" y="8978"/>
                  <a:pt x="5834" y="8966"/>
                </a:cubicBezTo>
                <a:cubicBezTo>
                  <a:pt x="5775" y="8978"/>
                  <a:pt x="5715" y="8954"/>
                  <a:pt x="5668" y="8906"/>
                </a:cubicBezTo>
                <a:cubicBezTo>
                  <a:pt x="5620" y="8859"/>
                  <a:pt x="5561" y="8704"/>
                  <a:pt x="5620" y="8644"/>
                </a:cubicBezTo>
                <a:cubicBezTo>
                  <a:pt x="5668" y="8573"/>
                  <a:pt x="5811" y="8597"/>
                  <a:pt x="5763" y="8740"/>
                </a:cubicBezTo>
                <a:lnTo>
                  <a:pt x="5799" y="8728"/>
                </a:lnTo>
                <a:cubicBezTo>
                  <a:pt x="5834" y="8692"/>
                  <a:pt x="5858" y="8644"/>
                  <a:pt x="5858" y="8597"/>
                </a:cubicBezTo>
                <a:cubicBezTo>
                  <a:pt x="5858" y="8501"/>
                  <a:pt x="5787" y="8418"/>
                  <a:pt x="5691" y="8406"/>
                </a:cubicBezTo>
                <a:cubicBezTo>
                  <a:pt x="5668" y="8406"/>
                  <a:pt x="5644" y="8406"/>
                  <a:pt x="5632" y="8406"/>
                </a:cubicBezTo>
                <a:lnTo>
                  <a:pt x="5620" y="8406"/>
                </a:lnTo>
                <a:cubicBezTo>
                  <a:pt x="5572" y="8418"/>
                  <a:pt x="5525" y="8442"/>
                  <a:pt x="5501" y="8490"/>
                </a:cubicBezTo>
                <a:cubicBezTo>
                  <a:pt x="5418" y="8085"/>
                  <a:pt x="5453" y="7656"/>
                  <a:pt x="5596" y="7263"/>
                </a:cubicBezTo>
                <a:cubicBezTo>
                  <a:pt x="5310" y="8442"/>
                  <a:pt x="6477" y="8061"/>
                  <a:pt x="6489" y="8787"/>
                </a:cubicBezTo>
                <a:lnTo>
                  <a:pt x="6489" y="8704"/>
                </a:lnTo>
                <a:cubicBezTo>
                  <a:pt x="6489" y="8728"/>
                  <a:pt x="6489" y="8763"/>
                  <a:pt x="6489" y="8787"/>
                </a:cubicBezTo>
                <a:cubicBezTo>
                  <a:pt x="6584" y="8454"/>
                  <a:pt x="6573" y="8240"/>
                  <a:pt x="6501" y="8097"/>
                </a:cubicBezTo>
                <a:cubicBezTo>
                  <a:pt x="6323" y="7728"/>
                  <a:pt x="5942" y="7859"/>
                  <a:pt x="5811" y="7716"/>
                </a:cubicBezTo>
                <a:cubicBezTo>
                  <a:pt x="6049" y="7692"/>
                  <a:pt x="6108" y="7549"/>
                  <a:pt x="6025" y="7370"/>
                </a:cubicBezTo>
                <a:cubicBezTo>
                  <a:pt x="5870" y="7549"/>
                  <a:pt x="5691" y="7418"/>
                  <a:pt x="5691" y="7239"/>
                </a:cubicBezTo>
                <a:cubicBezTo>
                  <a:pt x="5703" y="6966"/>
                  <a:pt x="5989" y="6608"/>
                  <a:pt x="5680" y="6156"/>
                </a:cubicBezTo>
                <a:cubicBezTo>
                  <a:pt x="5668" y="6073"/>
                  <a:pt x="5656" y="5977"/>
                  <a:pt x="5620" y="5894"/>
                </a:cubicBezTo>
                <a:cubicBezTo>
                  <a:pt x="5668" y="5977"/>
                  <a:pt x="5715" y="6049"/>
                  <a:pt x="5775" y="6120"/>
                </a:cubicBezTo>
                <a:cubicBezTo>
                  <a:pt x="5870" y="6668"/>
                  <a:pt x="6323" y="6704"/>
                  <a:pt x="6525" y="6894"/>
                </a:cubicBezTo>
                <a:cubicBezTo>
                  <a:pt x="6656" y="7013"/>
                  <a:pt x="6620" y="7239"/>
                  <a:pt x="6394" y="7228"/>
                </a:cubicBezTo>
                <a:cubicBezTo>
                  <a:pt x="6453" y="7406"/>
                  <a:pt x="6596" y="7466"/>
                  <a:pt x="6787" y="7323"/>
                </a:cubicBezTo>
                <a:cubicBezTo>
                  <a:pt x="6799" y="7513"/>
                  <a:pt x="6430" y="7680"/>
                  <a:pt x="6561" y="8073"/>
                </a:cubicBezTo>
                <a:cubicBezTo>
                  <a:pt x="6608" y="8216"/>
                  <a:pt x="6763" y="8382"/>
                  <a:pt x="7061" y="8549"/>
                </a:cubicBezTo>
                <a:lnTo>
                  <a:pt x="7061" y="8549"/>
                </a:lnTo>
                <a:lnTo>
                  <a:pt x="7061" y="8549"/>
                </a:lnTo>
                <a:cubicBezTo>
                  <a:pt x="6561" y="8037"/>
                  <a:pt x="7644" y="7489"/>
                  <a:pt x="6632" y="6847"/>
                </a:cubicBezTo>
                <a:lnTo>
                  <a:pt x="6632" y="6847"/>
                </a:lnTo>
                <a:cubicBezTo>
                  <a:pt x="7001" y="7025"/>
                  <a:pt x="7323" y="7299"/>
                  <a:pt x="7561" y="7644"/>
                </a:cubicBezTo>
                <a:cubicBezTo>
                  <a:pt x="7501" y="7632"/>
                  <a:pt x="7454" y="7644"/>
                  <a:pt x="7406" y="7668"/>
                </a:cubicBezTo>
                <a:lnTo>
                  <a:pt x="7394" y="7668"/>
                </a:lnTo>
                <a:cubicBezTo>
                  <a:pt x="7382" y="7680"/>
                  <a:pt x="7370" y="7704"/>
                  <a:pt x="7358" y="7716"/>
                </a:cubicBezTo>
                <a:cubicBezTo>
                  <a:pt x="7215" y="7847"/>
                  <a:pt x="7358" y="8073"/>
                  <a:pt x="7537" y="8013"/>
                </a:cubicBezTo>
                <a:cubicBezTo>
                  <a:pt x="7406" y="7942"/>
                  <a:pt x="7489" y="7823"/>
                  <a:pt x="7573" y="7835"/>
                </a:cubicBezTo>
                <a:cubicBezTo>
                  <a:pt x="7656" y="7835"/>
                  <a:pt x="7716" y="7978"/>
                  <a:pt x="7716" y="8061"/>
                </a:cubicBezTo>
                <a:cubicBezTo>
                  <a:pt x="7716" y="8120"/>
                  <a:pt x="7692" y="8180"/>
                  <a:pt x="7644" y="8216"/>
                </a:cubicBezTo>
                <a:cubicBezTo>
                  <a:pt x="7537" y="8347"/>
                  <a:pt x="7287" y="8454"/>
                  <a:pt x="7156" y="8132"/>
                </a:cubicBezTo>
                <a:cubicBezTo>
                  <a:pt x="6977" y="8442"/>
                  <a:pt x="7346" y="8728"/>
                  <a:pt x="7656" y="8668"/>
                </a:cubicBezTo>
                <a:cubicBezTo>
                  <a:pt x="7608" y="8894"/>
                  <a:pt x="7751" y="8942"/>
                  <a:pt x="7561" y="9168"/>
                </a:cubicBezTo>
                <a:cubicBezTo>
                  <a:pt x="8132" y="8966"/>
                  <a:pt x="7989" y="8644"/>
                  <a:pt x="8085" y="8430"/>
                </a:cubicBezTo>
                <a:lnTo>
                  <a:pt x="8085" y="8430"/>
                </a:lnTo>
                <a:cubicBezTo>
                  <a:pt x="7930" y="8918"/>
                  <a:pt x="8287" y="9061"/>
                  <a:pt x="8311" y="9454"/>
                </a:cubicBezTo>
                <a:cubicBezTo>
                  <a:pt x="8668" y="9037"/>
                  <a:pt x="8382" y="8775"/>
                  <a:pt x="8275" y="8478"/>
                </a:cubicBezTo>
                <a:lnTo>
                  <a:pt x="8275" y="8478"/>
                </a:lnTo>
                <a:cubicBezTo>
                  <a:pt x="8573" y="9204"/>
                  <a:pt x="8966" y="9037"/>
                  <a:pt x="9311" y="9335"/>
                </a:cubicBezTo>
                <a:cubicBezTo>
                  <a:pt x="9013" y="8978"/>
                  <a:pt x="9192" y="8573"/>
                  <a:pt x="8466" y="8287"/>
                </a:cubicBezTo>
                <a:lnTo>
                  <a:pt x="8466" y="8287"/>
                </a:lnTo>
                <a:cubicBezTo>
                  <a:pt x="8763" y="8394"/>
                  <a:pt x="9025" y="8680"/>
                  <a:pt x="9430" y="8335"/>
                </a:cubicBezTo>
                <a:cubicBezTo>
                  <a:pt x="9037" y="8311"/>
                  <a:pt x="8894" y="7954"/>
                  <a:pt x="8418" y="8097"/>
                </a:cubicBezTo>
                <a:lnTo>
                  <a:pt x="8418" y="8097"/>
                </a:lnTo>
                <a:cubicBezTo>
                  <a:pt x="8632" y="8013"/>
                  <a:pt x="8942" y="8156"/>
                  <a:pt x="9144" y="7585"/>
                </a:cubicBezTo>
                <a:cubicBezTo>
                  <a:pt x="8918" y="7775"/>
                  <a:pt x="8882" y="7632"/>
                  <a:pt x="8656" y="7680"/>
                </a:cubicBezTo>
                <a:cubicBezTo>
                  <a:pt x="8716" y="7382"/>
                  <a:pt x="8430" y="7001"/>
                  <a:pt x="8120" y="7168"/>
                </a:cubicBezTo>
                <a:cubicBezTo>
                  <a:pt x="8442" y="7299"/>
                  <a:pt x="8323" y="7561"/>
                  <a:pt x="8204" y="7668"/>
                </a:cubicBezTo>
                <a:cubicBezTo>
                  <a:pt x="8156" y="7716"/>
                  <a:pt x="8097" y="7739"/>
                  <a:pt x="8037" y="7739"/>
                </a:cubicBezTo>
                <a:cubicBezTo>
                  <a:pt x="7966" y="7739"/>
                  <a:pt x="7823" y="7680"/>
                  <a:pt x="7811" y="7585"/>
                </a:cubicBezTo>
                <a:cubicBezTo>
                  <a:pt x="7811" y="7501"/>
                  <a:pt x="7918" y="7418"/>
                  <a:pt x="7989" y="7549"/>
                </a:cubicBezTo>
                <a:cubicBezTo>
                  <a:pt x="7989" y="7537"/>
                  <a:pt x="7989" y="7513"/>
                  <a:pt x="7989" y="7489"/>
                </a:cubicBezTo>
                <a:cubicBezTo>
                  <a:pt x="7989" y="7394"/>
                  <a:pt x="7918" y="7323"/>
                  <a:pt x="7823" y="7323"/>
                </a:cubicBezTo>
                <a:cubicBezTo>
                  <a:pt x="7775" y="7323"/>
                  <a:pt x="7727" y="7347"/>
                  <a:pt x="7692" y="7370"/>
                </a:cubicBezTo>
                <a:cubicBezTo>
                  <a:pt x="7680" y="7382"/>
                  <a:pt x="7668" y="7406"/>
                  <a:pt x="7656" y="7418"/>
                </a:cubicBezTo>
                <a:lnTo>
                  <a:pt x="7656" y="7430"/>
                </a:lnTo>
                <a:cubicBezTo>
                  <a:pt x="7632" y="7466"/>
                  <a:pt x="7620" y="7513"/>
                  <a:pt x="7632" y="7561"/>
                </a:cubicBezTo>
                <a:cubicBezTo>
                  <a:pt x="7287" y="7335"/>
                  <a:pt x="7013" y="7013"/>
                  <a:pt x="6834" y="6644"/>
                </a:cubicBezTo>
                <a:cubicBezTo>
                  <a:pt x="7466" y="7668"/>
                  <a:pt x="8025" y="6573"/>
                  <a:pt x="8537" y="7085"/>
                </a:cubicBezTo>
                <a:cubicBezTo>
                  <a:pt x="8513" y="7061"/>
                  <a:pt x="8501" y="7049"/>
                  <a:pt x="8478" y="7037"/>
                </a:cubicBezTo>
                <a:cubicBezTo>
                  <a:pt x="8501" y="7049"/>
                  <a:pt x="8513" y="7073"/>
                  <a:pt x="8537" y="7085"/>
                </a:cubicBezTo>
                <a:cubicBezTo>
                  <a:pt x="8370" y="6787"/>
                  <a:pt x="8216" y="6644"/>
                  <a:pt x="8061" y="6585"/>
                </a:cubicBezTo>
                <a:cubicBezTo>
                  <a:pt x="7668" y="6454"/>
                  <a:pt x="7501" y="6823"/>
                  <a:pt x="7311" y="6811"/>
                </a:cubicBezTo>
                <a:cubicBezTo>
                  <a:pt x="7442" y="6620"/>
                  <a:pt x="7394" y="6489"/>
                  <a:pt x="7215" y="6418"/>
                </a:cubicBezTo>
                <a:cubicBezTo>
                  <a:pt x="7227" y="6656"/>
                  <a:pt x="7001" y="6680"/>
                  <a:pt x="6882" y="6549"/>
                </a:cubicBezTo>
                <a:cubicBezTo>
                  <a:pt x="6692" y="6346"/>
                  <a:pt x="6656" y="5894"/>
                  <a:pt x="6108" y="5799"/>
                </a:cubicBezTo>
                <a:cubicBezTo>
                  <a:pt x="6037" y="5739"/>
                  <a:pt x="5965" y="5692"/>
                  <a:pt x="5882" y="5644"/>
                </a:cubicBezTo>
                <a:cubicBezTo>
                  <a:pt x="5965" y="5680"/>
                  <a:pt x="6061" y="5692"/>
                  <a:pt x="6144" y="5704"/>
                </a:cubicBezTo>
                <a:cubicBezTo>
                  <a:pt x="6596" y="6025"/>
                  <a:pt x="6954" y="5727"/>
                  <a:pt x="7227" y="5715"/>
                </a:cubicBezTo>
                <a:cubicBezTo>
                  <a:pt x="7406" y="5715"/>
                  <a:pt x="7537" y="5894"/>
                  <a:pt x="7358" y="6049"/>
                </a:cubicBezTo>
                <a:cubicBezTo>
                  <a:pt x="7537" y="6132"/>
                  <a:pt x="7680" y="6073"/>
                  <a:pt x="7704" y="5834"/>
                </a:cubicBezTo>
                <a:cubicBezTo>
                  <a:pt x="7858" y="5965"/>
                  <a:pt x="7704" y="6346"/>
                  <a:pt x="8085" y="6537"/>
                </a:cubicBezTo>
                <a:cubicBezTo>
                  <a:pt x="8228" y="6608"/>
                  <a:pt x="8442" y="6608"/>
                  <a:pt x="8775" y="6513"/>
                </a:cubicBezTo>
                <a:lnTo>
                  <a:pt x="8775" y="6513"/>
                </a:lnTo>
                <a:cubicBezTo>
                  <a:pt x="8049" y="6501"/>
                  <a:pt x="8430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53"/>
                  <a:pt x="8478" y="5525"/>
                </a:cubicBezTo>
                <a:cubicBezTo>
                  <a:pt x="8442" y="5549"/>
                  <a:pt x="8406" y="5596"/>
                  <a:pt x="8406" y="5644"/>
                </a:cubicBezTo>
                <a:cubicBezTo>
                  <a:pt x="8394" y="5644"/>
                  <a:pt x="8394" y="5656"/>
                  <a:pt x="8406" y="5656"/>
                </a:cubicBezTo>
                <a:cubicBezTo>
                  <a:pt x="8394" y="5680"/>
                  <a:pt x="8394" y="5692"/>
                  <a:pt x="8406" y="5715"/>
                </a:cubicBezTo>
                <a:cubicBezTo>
                  <a:pt x="8406" y="5894"/>
                  <a:pt x="8656" y="5954"/>
                  <a:pt x="8739" y="5787"/>
                </a:cubicBezTo>
                <a:cubicBezTo>
                  <a:pt x="8585" y="5834"/>
                  <a:pt x="8573" y="5692"/>
                  <a:pt x="8632" y="5644"/>
                </a:cubicBezTo>
                <a:cubicBezTo>
                  <a:pt x="8704" y="5596"/>
                  <a:pt x="8847" y="5644"/>
                  <a:pt x="8894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70" y="6287"/>
                  <a:pt x="8549" y="6156"/>
                </a:cubicBezTo>
                <a:cubicBezTo>
                  <a:pt x="8656" y="6501"/>
                  <a:pt x="9120" y="6442"/>
                  <a:pt x="9287" y="6180"/>
                </a:cubicBezTo>
                <a:cubicBezTo>
                  <a:pt x="9418" y="6370"/>
                  <a:pt x="9549" y="6299"/>
                  <a:pt x="9573" y="6596"/>
                </a:cubicBezTo>
                <a:cubicBezTo>
                  <a:pt x="9835" y="6049"/>
                  <a:pt x="9513" y="5930"/>
                  <a:pt x="9418" y="5715"/>
                </a:cubicBezTo>
                <a:lnTo>
                  <a:pt x="9418" y="5715"/>
                </a:lnTo>
                <a:cubicBezTo>
                  <a:pt x="9656" y="6156"/>
                  <a:pt x="10013" y="6013"/>
                  <a:pt x="10299" y="6275"/>
                </a:cubicBezTo>
                <a:cubicBezTo>
                  <a:pt x="10263" y="5727"/>
                  <a:pt x="9871" y="5739"/>
                  <a:pt x="9585" y="5608"/>
                </a:cubicBezTo>
                <a:lnTo>
                  <a:pt x="9585" y="5608"/>
                </a:lnTo>
                <a:cubicBezTo>
                  <a:pt x="10299" y="5906"/>
                  <a:pt x="10478" y="5513"/>
                  <a:pt x="10930" y="5477"/>
                </a:cubicBezTo>
                <a:cubicBezTo>
                  <a:pt x="10478" y="5430"/>
                  <a:pt x="10299" y="5025"/>
                  <a:pt x="9585" y="5334"/>
                </a:cubicBezTo>
                <a:lnTo>
                  <a:pt x="9585" y="5334"/>
                </a:lnTo>
                <a:cubicBezTo>
                  <a:pt x="9871" y="5203"/>
                  <a:pt x="10263" y="5215"/>
                  <a:pt x="10299" y="4680"/>
                </a:cubicBezTo>
                <a:cubicBezTo>
                  <a:pt x="10002" y="4942"/>
                  <a:pt x="9656" y="4787"/>
                  <a:pt x="9418" y="5239"/>
                </a:cubicBezTo>
                <a:lnTo>
                  <a:pt x="9418" y="5239"/>
                </a:lnTo>
                <a:cubicBezTo>
                  <a:pt x="9513" y="5013"/>
                  <a:pt x="9835" y="4906"/>
                  <a:pt x="9573" y="4346"/>
                </a:cubicBezTo>
                <a:cubicBezTo>
                  <a:pt x="9549" y="4644"/>
                  <a:pt x="9418" y="4572"/>
                  <a:pt x="9287" y="4763"/>
                </a:cubicBezTo>
                <a:cubicBezTo>
                  <a:pt x="9120" y="4501"/>
                  <a:pt x="8656" y="4441"/>
                  <a:pt x="8549" y="4787"/>
                </a:cubicBezTo>
                <a:cubicBezTo>
                  <a:pt x="8870" y="4656"/>
                  <a:pt x="8978" y="4918"/>
                  <a:pt x="8966" y="5084"/>
                </a:cubicBezTo>
                <a:cubicBezTo>
                  <a:pt x="8966" y="5144"/>
                  <a:pt x="8942" y="5203"/>
                  <a:pt x="8894" y="5251"/>
                </a:cubicBezTo>
                <a:cubicBezTo>
                  <a:pt x="8847" y="5299"/>
                  <a:pt x="8704" y="5358"/>
                  <a:pt x="8632" y="5299"/>
                </a:cubicBezTo>
                <a:cubicBezTo>
                  <a:pt x="8573" y="5251"/>
                  <a:pt x="8597" y="5108"/>
                  <a:pt x="8739" y="5156"/>
                </a:cubicBezTo>
                <a:cubicBezTo>
                  <a:pt x="8656" y="4989"/>
                  <a:pt x="8406" y="5049"/>
                  <a:pt x="8406" y="5239"/>
                </a:cubicBezTo>
                <a:cubicBezTo>
                  <a:pt x="8394" y="5251"/>
                  <a:pt x="8394" y="5275"/>
                  <a:pt x="8406" y="5287"/>
                </a:cubicBezTo>
                <a:cubicBezTo>
                  <a:pt x="8394" y="5299"/>
                  <a:pt x="8394" y="5299"/>
                  <a:pt x="8406" y="5299"/>
                </a:cubicBezTo>
                <a:cubicBezTo>
                  <a:pt x="8406" y="5358"/>
                  <a:pt x="8442" y="5394"/>
                  <a:pt x="8478" y="5418"/>
                </a:cubicBezTo>
                <a:cubicBezTo>
                  <a:pt x="8073" y="5501"/>
                  <a:pt x="7656" y="5465"/>
                  <a:pt x="7263" y="5334"/>
                </a:cubicBezTo>
                <a:cubicBezTo>
                  <a:pt x="8442" y="5608"/>
                  <a:pt x="8061" y="4441"/>
                  <a:pt x="8775" y="4441"/>
                </a:cubicBezTo>
                <a:lnTo>
                  <a:pt x="8716" y="4441"/>
                </a:lnTo>
                <a:cubicBezTo>
                  <a:pt x="8739" y="4430"/>
                  <a:pt x="8763" y="4430"/>
                  <a:pt x="8787" y="4441"/>
                </a:cubicBezTo>
                <a:cubicBezTo>
                  <a:pt x="8454" y="4346"/>
                  <a:pt x="8239" y="4346"/>
                  <a:pt x="8097" y="4418"/>
                </a:cubicBezTo>
                <a:cubicBezTo>
                  <a:pt x="7739" y="4596"/>
                  <a:pt x="7870" y="4977"/>
                  <a:pt x="7727" y="5108"/>
                </a:cubicBezTo>
                <a:cubicBezTo>
                  <a:pt x="7692" y="4870"/>
                  <a:pt x="7561" y="4822"/>
                  <a:pt x="7382" y="4894"/>
                </a:cubicBezTo>
                <a:cubicBezTo>
                  <a:pt x="7561" y="5049"/>
                  <a:pt x="7430" y="5239"/>
                  <a:pt x="7239" y="5227"/>
                </a:cubicBezTo>
                <a:cubicBezTo>
                  <a:pt x="6965" y="5215"/>
                  <a:pt x="6620" y="4930"/>
                  <a:pt x="6168" y="5239"/>
                </a:cubicBezTo>
                <a:cubicBezTo>
                  <a:pt x="6084" y="5251"/>
                  <a:pt x="5989" y="5275"/>
                  <a:pt x="5906" y="5299"/>
                </a:cubicBezTo>
                <a:cubicBezTo>
                  <a:pt x="5989" y="5251"/>
                  <a:pt x="6061" y="5203"/>
                  <a:pt x="6132" y="5144"/>
                </a:cubicBezTo>
                <a:cubicBezTo>
                  <a:pt x="6680" y="5049"/>
                  <a:pt x="6715" y="4596"/>
                  <a:pt x="6906" y="4394"/>
                </a:cubicBezTo>
                <a:cubicBezTo>
                  <a:pt x="7025" y="4263"/>
                  <a:pt x="7251" y="4299"/>
                  <a:pt x="7227" y="4537"/>
                </a:cubicBezTo>
                <a:cubicBezTo>
                  <a:pt x="7418" y="4465"/>
                  <a:pt x="7466" y="4322"/>
                  <a:pt x="7323" y="4144"/>
                </a:cubicBezTo>
                <a:cubicBezTo>
                  <a:pt x="7525" y="4132"/>
                  <a:pt x="7692" y="4501"/>
                  <a:pt x="8085" y="4370"/>
                </a:cubicBezTo>
                <a:cubicBezTo>
                  <a:pt x="8228" y="4310"/>
                  <a:pt x="8382" y="4168"/>
                  <a:pt x="8549" y="3858"/>
                </a:cubicBezTo>
                <a:lnTo>
                  <a:pt x="8549" y="3858"/>
                </a:lnTo>
                <a:cubicBezTo>
                  <a:pt x="8037" y="4370"/>
                  <a:pt x="7489" y="3263"/>
                  <a:pt x="6858" y="4299"/>
                </a:cubicBezTo>
                <a:lnTo>
                  <a:pt x="6858" y="4299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44" y="3418"/>
                  <a:pt x="7644" y="3477"/>
                  <a:pt x="7680" y="3513"/>
                </a:cubicBezTo>
                <a:lnTo>
                  <a:pt x="7680" y="3525"/>
                </a:lnTo>
                <a:cubicBezTo>
                  <a:pt x="7680" y="3537"/>
                  <a:pt x="7692" y="3548"/>
                  <a:pt x="7716" y="3560"/>
                </a:cubicBezTo>
                <a:cubicBezTo>
                  <a:pt x="7847" y="3715"/>
                  <a:pt x="8073" y="3572"/>
                  <a:pt x="8013" y="3382"/>
                </a:cubicBezTo>
                <a:cubicBezTo>
                  <a:pt x="7942" y="3513"/>
                  <a:pt x="7823" y="3441"/>
                  <a:pt x="7835" y="3346"/>
                </a:cubicBezTo>
                <a:cubicBezTo>
                  <a:pt x="7847" y="3263"/>
                  <a:pt x="7977" y="3203"/>
                  <a:pt x="8061" y="3203"/>
                </a:cubicBezTo>
                <a:cubicBezTo>
                  <a:pt x="8120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2" y="3763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4" y="3310"/>
                  <a:pt x="8942" y="3167"/>
                  <a:pt x="9168" y="3358"/>
                </a:cubicBezTo>
                <a:cubicBezTo>
                  <a:pt x="8966" y="2786"/>
                  <a:pt x="8644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78" y="2644"/>
                </a:cubicBezTo>
                <a:lnTo>
                  <a:pt x="8478" y="2644"/>
                </a:lnTo>
                <a:cubicBezTo>
                  <a:pt x="9204" y="2346"/>
                  <a:pt x="9037" y="1953"/>
                  <a:pt x="9335" y="1608"/>
                </a:cubicBezTo>
                <a:cubicBezTo>
                  <a:pt x="8978" y="1905"/>
                  <a:pt x="8573" y="1727"/>
                  <a:pt x="8287" y="2453"/>
                </a:cubicBezTo>
                <a:lnTo>
                  <a:pt x="8287" y="2453"/>
                </a:lnTo>
                <a:cubicBezTo>
                  <a:pt x="8394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1" y="2286"/>
                  <a:pt x="8156" y="1977"/>
                  <a:pt x="7573" y="1774"/>
                </a:cubicBezTo>
                <a:cubicBezTo>
                  <a:pt x="7775" y="2001"/>
                  <a:pt x="7620" y="2048"/>
                  <a:pt x="7668" y="2263"/>
                </a:cubicBezTo>
                <a:cubicBezTo>
                  <a:pt x="7370" y="2203"/>
                  <a:pt x="6989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04" y="2763"/>
                  <a:pt x="7739" y="2822"/>
                  <a:pt x="7739" y="2882"/>
                </a:cubicBezTo>
                <a:cubicBezTo>
                  <a:pt x="7739" y="2953"/>
                  <a:pt x="7668" y="3096"/>
                  <a:pt x="7585" y="3108"/>
                </a:cubicBezTo>
                <a:cubicBezTo>
                  <a:pt x="7501" y="3120"/>
                  <a:pt x="7418" y="3001"/>
                  <a:pt x="7549" y="2929"/>
                </a:cubicBezTo>
                <a:cubicBezTo>
                  <a:pt x="7370" y="2870"/>
                  <a:pt x="7239" y="3096"/>
                  <a:pt x="7370" y="3227"/>
                </a:cubicBezTo>
                <a:cubicBezTo>
                  <a:pt x="7382" y="3239"/>
                  <a:pt x="7394" y="3251"/>
                  <a:pt x="7418" y="3263"/>
                </a:cubicBezTo>
                <a:lnTo>
                  <a:pt x="7418" y="3263"/>
                </a:lnTo>
                <a:cubicBezTo>
                  <a:pt x="7466" y="3298"/>
                  <a:pt x="7525" y="3298"/>
                  <a:pt x="7573" y="3287"/>
                </a:cubicBezTo>
                <a:cubicBezTo>
                  <a:pt x="7335" y="3632"/>
                  <a:pt x="7025" y="3906"/>
                  <a:pt x="6644" y="4084"/>
                </a:cubicBezTo>
                <a:cubicBezTo>
                  <a:pt x="7668" y="3453"/>
                  <a:pt x="6584" y="2894"/>
                  <a:pt x="7096" y="2382"/>
                </a:cubicBezTo>
                <a:lnTo>
                  <a:pt x="7037" y="2441"/>
                </a:lnTo>
                <a:cubicBezTo>
                  <a:pt x="7061" y="2417"/>
                  <a:pt x="7073" y="2405"/>
                  <a:pt x="7096" y="2382"/>
                </a:cubicBezTo>
                <a:cubicBezTo>
                  <a:pt x="6799" y="2560"/>
                  <a:pt x="6644" y="2703"/>
                  <a:pt x="6584" y="2858"/>
                </a:cubicBezTo>
                <a:cubicBezTo>
                  <a:pt x="6453" y="3251"/>
                  <a:pt x="6823" y="3418"/>
                  <a:pt x="6811" y="3608"/>
                </a:cubicBezTo>
                <a:cubicBezTo>
                  <a:pt x="6632" y="3465"/>
                  <a:pt x="6489" y="3525"/>
                  <a:pt x="6418" y="3703"/>
                </a:cubicBezTo>
                <a:cubicBezTo>
                  <a:pt x="6656" y="3691"/>
                  <a:pt x="6692" y="3918"/>
                  <a:pt x="6561" y="4037"/>
                </a:cubicBezTo>
                <a:cubicBezTo>
                  <a:pt x="6358" y="4227"/>
                  <a:pt x="5906" y="4263"/>
                  <a:pt x="5799" y="4811"/>
                </a:cubicBezTo>
                <a:cubicBezTo>
                  <a:pt x="5751" y="4882"/>
                  <a:pt x="5703" y="4953"/>
                  <a:pt x="5656" y="5037"/>
                </a:cubicBezTo>
                <a:cubicBezTo>
                  <a:pt x="5680" y="4953"/>
                  <a:pt x="5703" y="4858"/>
                  <a:pt x="5715" y="4775"/>
                </a:cubicBezTo>
                <a:cubicBezTo>
                  <a:pt x="6025" y="4322"/>
                  <a:pt x="5739" y="3965"/>
                  <a:pt x="5727" y="3691"/>
                </a:cubicBezTo>
                <a:cubicBezTo>
                  <a:pt x="5727" y="3513"/>
                  <a:pt x="5906" y="3382"/>
                  <a:pt x="6061" y="3560"/>
                </a:cubicBezTo>
                <a:cubicBezTo>
                  <a:pt x="6132" y="3382"/>
                  <a:pt x="6072" y="3251"/>
                  <a:pt x="5846" y="3215"/>
                </a:cubicBezTo>
                <a:cubicBezTo>
                  <a:pt x="5977" y="3060"/>
                  <a:pt x="6358" y="3203"/>
                  <a:pt x="6537" y="2834"/>
                </a:cubicBezTo>
                <a:cubicBezTo>
                  <a:pt x="6608" y="2691"/>
                  <a:pt x="6608" y="2477"/>
                  <a:pt x="6513" y="2144"/>
                </a:cubicBezTo>
                <a:cubicBezTo>
                  <a:pt x="6513" y="2870"/>
                  <a:pt x="5346" y="2489"/>
                  <a:pt x="5620" y="3668"/>
                </a:cubicBezTo>
                <a:cubicBezTo>
                  <a:pt x="5489" y="3275"/>
                  <a:pt x="5453" y="2846"/>
                  <a:pt x="5537" y="2441"/>
                </a:cubicBezTo>
                <a:cubicBezTo>
                  <a:pt x="5561" y="2489"/>
                  <a:pt x="5596" y="2513"/>
                  <a:pt x="5644" y="2525"/>
                </a:cubicBezTo>
                <a:lnTo>
                  <a:pt x="5656" y="2525"/>
                </a:lnTo>
                <a:cubicBezTo>
                  <a:pt x="5680" y="2525"/>
                  <a:pt x="5703" y="2525"/>
                  <a:pt x="5715" y="2525"/>
                </a:cubicBezTo>
                <a:cubicBezTo>
                  <a:pt x="5882" y="2525"/>
                  <a:pt x="5953" y="2310"/>
                  <a:pt x="5822" y="2215"/>
                </a:cubicBezTo>
                <a:lnTo>
                  <a:pt x="5799" y="2191"/>
                </a:lnTo>
                <a:cubicBezTo>
                  <a:pt x="5834" y="2334"/>
                  <a:pt x="5703" y="2358"/>
                  <a:pt x="5644" y="2286"/>
                </a:cubicBezTo>
                <a:cubicBezTo>
                  <a:pt x="5596" y="2227"/>
                  <a:pt x="5644" y="2084"/>
                  <a:pt x="5703" y="2024"/>
                </a:cubicBezTo>
                <a:cubicBezTo>
                  <a:pt x="5751" y="1989"/>
                  <a:pt x="5811" y="1965"/>
                  <a:pt x="5870" y="1965"/>
                </a:cubicBezTo>
                <a:cubicBezTo>
                  <a:pt x="6037" y="1953"/>
                  <a:pt x="6299" y="2048"/>
                  <a:pt x="6168" y="2370"/>
                </a:cubicBezTo>
                <a:cubicBezTo>
                  <a:pt x="6501" y="2275"/>
                  <a:pt x="6442" y="1810"/>
                  <a:pt x="6192" y="1643"/>
                </a:cubicBezTo>
                <a:cubicBezTo>
                  <a:pt x="6382" y="1513"/>
                  <a:pt x="6311" y="1382"/>
                  <a:pt x="6596" y="1358"/>
                </a:cubicBezTo>
                <a:cubicBezTo>
                  <a:pt x="6049" y="1096"/>
                  <a:pt x="5942" y="1417"/>
                  <a:pt x="5715" y="1501"/>
                </a:cubicBezTo>
                <a:lnTo>
                  <a:pt x="5715" y="1501"/>
                </a:lnTo>
                <a:cubicBezTo>
                  <a:pt x="6168" y="1274"/>
                  <a:pt x="6013" y="917"/>
                  <a:pt x="6275" y="620"/>
                </a:cubicBezTo>
                <a:cubicBezTo>
                  <a:pt x="5727" y="667"/>
                  <a:pt x="5751" y="1060"/>
                  <a:pt x="5620" y="1334"/>
                </a:cubicBezTo>
                <a:lnTo>
                  <a:pt x="5620" y="1334"/>
                </a:lnTo>
                <a:cubicBezTo>
                  <a:pt x="5930" y="620"/>
                  <a:pt x="5525" y="441"/>
                  <a:pt x="5477" y="0"/>
                </a:cubicBezTo>
                <a:cubicBezTo>
                  <a:pt x="5441" y="441"/>
                  <a:pt x="5037" y="620"/>
                  <a:pt x="5346" y="1334"/>
                </a:cubicBezTo>
                <a:lnTo>
                  <a:pt x="5346" y="1334"/>
                </a:lnTo>
                <a:cubicBezTo>
                  <a:pt x="5215" y="1060"/>
                  <a:pt x="5227" y="667"/>
                  <a:pt x="4679" y="620"/>
                </a:cubicBezTo>
                <a:cubicBezTo>
                  <a:pt x="4953" y="917"/>
                  <a:pt x="4799" y="1274"/>
                  <a:pt x="5239" y="1501"/>
                </a:cubicBezTo>
                <a:lnTo>
                  <a:pt x="5239" y="1501"/>
                </a:lnTo>
                <a:cubicBezTo>
                  <a:pt x="5025" y="1417"/>
                  <a:pt x="4906" y="1096"/>
                  <a:pt x="4358" y="1358"/>
                </a:cubicBezTo>
                <a:cubicBezTo>
                  <a:pt x="4656" y="1382"/>
                  <a:pt x="4584" y="1501"/>
                  <a:pt x="4775" y="1643"/>
                </a:cubicBezTo>
                <a:cubicBezTo>
                  <a:pt x="4513" y="1810"/>
                  <a:pt x="4453" y="2275"/>
                  <a:pt x="4799" y="2370"/>
                </a:cubicBezTo>
                <a:cubicBezTo>
                  <a:pt x="4656" y="2048"/>
                  <a:pt x="4918" y="1953"/>
                  <a:pt x="5096" y="1965"/>
                </a:cubicBezTo>
                <a:cubicBezTo>
                  <a:pt x="5156" y="1965"/>
                  <a:pt x="5215" y="1989"/>
                  <a:pt x="5263" y="2024"/>
                </a:cubicBezTo>
                <a:cubicBezTo>
                  <a:pt x="5310" y="2084"/>
                  <a:pt x="5370" y="2227"/>
                  <a:pt x="5310" y="2286"/>
                </a:cubicBezTo>
                <a:cubicBezTo>
                  <a:pt x="5251" y="2358"/>
                  <a:pt x="5120" y="2334"/>
                  <a:pt x="5168" y="2191"/>
                </a:cubicBezTo>
                <a:cubicBezTo>
                  <a:pt x="5001" y="2275"/>
                  <a:pt x="5060" y="2525"/>
                  <a:pt x="5239" y="2525"/>
                </a:cubicBezTo>
                <a:cubicBezTo>
                  <a:pt x="5263" y="2525"/>
                  <a:pt x="5275" y="2525"/>
                  <a:pt x="5299" y="2525"/>
                </a:cubicBezTo>
                <a:lnTo>
                  <a:pt x="5310" y="2525"/>
                </a:lnTo>
                <a:cubicBezTo>
                  <a:pt x="5358" y="2513"/>
                  <a:pt x="5406" y="2489"/>
                  <a:pt x="5430" y="2441"/>
                </a:cubicBezTo>
                <a:cubicBezTo>
                  <a:pt x="5513" y="2858"/>
                  <a:pt x="5477" y="3275"/>
                  <a:pt x="5334" y="3668"/>
                </a:cubicBezTo>
                <a:cubicBezTo>
                  <a:pt x="5608" y="2489"/>
                  <a:pt x="4453" y="2870"/>
                  <a:pt x="4441" y="2144"/>
                </a:cubicBezTo>
                <a:cubicBezTo>
                  <a:pt x="4346" y="2477"/>
                  <a:pt x="4346" y="2691"/>
                  <a:pt x="4418" y="2834"/>
                </a:cubicBezTo>
                <a:cubicBezTo>
                  <a:pt x="4608" y="3203"/>
                  <a:pt x="4989" y="3072"/>
                  <a:pt x="5108" y="3215"/>
                </a:cubicBezTo>
                <a:cubicBezTo>
                  <a:pt x="4882" y="3251"/>
                  <a:pt x="4822" y="3382"/>
                  <a:pt x="4906" y="3560"/>
                </a:cubicBezTo>
                <a:cubicBezTo>
                  <a:pt x="5049" y="3382"/>
                  <a:pt x="5239" y="3513"/>
                  <a:pt x="5239" y="3691"/>
                </a:cubicBezTo>
                <a:cubicBezTo>
                  <a:pt x="5227" y="3965"/>
                  <a:pt x="4941" y="4322"/>
                  <a:pt x="5239" y="4775"/>
                </a:cubicBezTo>
                <a:cubicBezTo>
                  <a:pt x="5263" y="4858"/>
                  <a:pt x="5275" y="4953"/>
                  <a:pt x="5299" y="5037"/>
                </a:cubicBezTo>
                <a:cubicBezTo>
                  <a:pt x="5263" y="4953"/>
                  <a:pt x="5215" y="4882"/>
                  <a:pt x="5156" y="4811"/>
                </a:cubicBezTo>
                <a:cubicBezTo>
                  <a:pt x="5060" y="4263"/>
                  <a:pt x="4608" y="4227"/>
                  <a:pt x="4406" y="4037"/>
                </a:cubicBezTo>
                <a:cubicBezTo>
                  <a:pt x="4275" y="3918"/>
                  <a:pt x="4298" y="3691"/>
                  <a:pt x="4537" y="3703"/>
                </a:cubicBezTo>
                <a:cubicBezTo>
                  <a:pt x="4465" y="3525"/>
                  <a:pt x="4334" y="3477"/>
                  <a:pt x="4144" y="3608"/>
                </a:cubicBezTo>
                <a:cubicBezTo>
                  <a:pt x="4132" y="3418"/>
                  <a:pt x="4501" y="3251"/>
                  <a:pt x="4370" y="2858"/>
                </a:cubicBezTo>
                <a:cubicBezTo>
                  <a:pt x="4322" y="2715"/>
                  <a:pt x="4167" y="2560"/>
                  <a:pt x="3870" y="2382"/>
                </a:cubicBezTo>
                <a:lnTo>
                  <a:pt x="3870" y="2382"/>
                </a:lnTo>
                <a:cubicBezTo>
                  <a:pt x="4370" y="2906"/>
                  <a:pt x="3275" y="3453"/>
                  <a:pt x="4310" y="4084"/>
                </a:cubicBezTo>
                <a:cubicBezTo>
                  <a:pt x="3941" y="3906"/>
                  <a:pt x="3620" y="3632"/>
                  <a:pt x="3394" y="3287"/>
                </a:cubicBezTo>
                <a:cubicBezTo>
                  <a:pt x="3441" y="3298"/>
                  <a:pt x="3489" y="3287"/>
                  <a:pt x="3525" y="3263"/>
                </a:cubicBezTo>
                <a:lnTo>
                  <a:pt x="3536" y="3263"/>
                </a:lnTo>
                <a:cubicBezTo>
                  <a:pt x="3560" y="3251"/>
                  <a:pt x="3572" y="3239"/>
                  <a:pt x="3584" y="3227"/>
                </a:cubicBezTo>
                <a:cubicBezTo>
                  <a:pt x="3727" y="3096"/>
                  <a:pt x="3584" y="2858"/>
                  <a:pt x="3405" y="2929"/>
                </a:cubicBezTo>
                <a:cubicBezTo>
                  <a:pt x="3536" y="3001"/>
                  <a:pt x="3453" y="3120"/>
                  <a:pt x="3370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6" y="2715"/>
                </a:cubicBezTo>
                <a:cubicBezTo>
                  <a:pt x="3394" y="2596"/>
                  <a:pt x="3656" y="2477"/>
                  <a:pt x="3786" y="2798"/>
                </a:cubicBezTo>
                <a:cubicBezTo>
                  <a:pt x="3953" y="2489"/>
                  <a:pt x="3584" y="2203"/>
                  <a:pt x="3275" y="2263"/>
                </a:cubicBezTo>
                <a:cubicBezTo>
                  <a:pt x="3322" y="2048"/>
                  <a:pt x="3179" y="2001"/>
                  <a:pt x="3370" y="1774"/>
                </a:cubicBezTo>
                <a:cubicBezTo>
                  <a:pt x="2798" y="1977"/>
                  <a:pt x="2941" y="2286"/>
                  <a:pt x="2858" y="2501"/>
                </a:cubicBezTo>
                <a:lnTo>
                  <a:pt x="2858" y="2501"/>
                </a:lnTo>
                <a:cubicBezTo>
                  <a:pt x="3001" y="2024"/>
                  <a:pt x="2643" y="1882"/>
                  <a:pt x="2620" y="1489"/>
                </a:cubicBezTo>
                <a:cubicBezTo>
                  <a:pt x="2274" y="1905"/>
                  <a:pt x="2560" y="2167"/>
                  <a:pt x="2667" y="2453"/>
                </a:cubicBezTo>
                <a:lnTo>
                  <a:pt x="2667" y="2453"/>
                </a:lnTo>
                <a:cubicBezTo>
                  <a:pt x="2370" y="1727"/>
                  <a:pt x="1965" y="1894"/>
                  <a:pt x="1620" y="1608"/>
                </a:cubicBezTo>
                <a:cubicBezTo>
                  <a:pt x="1917" y="1953"/>
                  <a:pt x="1751" y="2358"/>
                  <a:pt x="2465" y="2644"/>
                </a:cubicBezTo>
                <a:lnTo>
                  <a:pt x="2465" y="2644"/>
                </a:lnTo>
                <a:cubicBezTo>
                  <a:pt x="2167" y="2548"/>
                  <a:pt x="1917" y="2263"/>
                  <a:pt x="1500" y="2608"/>
                </a:cubicBezTo>
                <a:cubicBezTo>
                  <a:pt x="1893" y="2632"/>
                  <a:pt x="2036" y="2989"/>
                  <a:pt x="2513" y="2834"/>
                </a:cubicBezTo>
                <a:lnTo>
                  <a:pt x="2513" y="2834"/>
                </a:lnTo>
                <a:cubicBezTo>
                  <a:pt x="2298" y="2929"/>
                  <a:pt x="1989" y="2786"/>
                  <a:pt x="1786" y="3358"/>
                </a:cubicBezTo>
                <a:cubicBezTo>
                  <a:pt x="2012" y="3167"/>
                  <a:pt x="2060" y="3310"/>
                  <a:pt x="2286" y="3263"/>
                </a:cubicBezTo>
                <a:cubicBezTo>
                  <a:pt x="2215" y="3560"/>
                  <a:pt x="2501" y="3941"/>
                  <a:pt x="2810" y="3763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4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32" y="3441"/>
                  <a:pt x="3013" y="3513"/>
                  <a:pt x="2941" y="3382"/>
                </a:cubicBezTo>
                <a:cubicBezTo>
                  <a:pt x="2870" y="3572"/>
                  <a:pt x="3108" y="3715"/>
                  <a:pt x="3239" y="3560"/>
                </a:cubicBezTo>
                <a:cubicBezTo>
                  <a:pt x="3251" y="3548"/>
                  <a:pt x="3263" y="3537"/>
                  <a:pt x="3275" y="3525"/>
                </a:cubicBezTo>
                <a:cubicBezTo>
                  <a:pt x="3275" y="3525"/>
                  <a:pt x="3275" y="3513"/>
                  <a:pt x="3275" y="3513"/>
                </a:cubicBezTo>
                <a:cubicBezTo>
                  <a:pt x="3298" y="3477"/>
                  <a:pt x="3310" y="3418"/>
                  <a:pt x="3298" y="3370"/>
                </a:cubicBezTo>
                <a:cubicBezTo>
                  <a:pt x="3644" y="3608"/>
                  <a:pt x="3917" y="3929"/>
                  <a:pt x="4096" y="4299"/>
                </a:cubicBezTo>
                <a:lnTo>
                  <a:pt x="4096" y="4299"/>
                </a:lnTo>
                <a:cubicBezTo>
                  <a:pt x="3465" y="3275"/>
                  <a:pt x="2905" y="4370"/>
                  <a:pt x="2393" y="3858"/>
                </a:cubicBezTo>
                <a:lnTo>
                  <a:pt x="2393" y="3858"/>
                </a:lnTo>
                <a:cubicBezTo>
                  <a:pt x="2572" y="4156"/>
                  <a:pt x="2715" y="4310"/>
                  <a:pt x="2870" y="4370"/>
                </a:cubicBezTo>
                <a:cubicBezTo>
                  <a:pt x="3263" y="4501"/>
                  <a:pt x="3429" y="4132"/>
                  <a:pt x="3632" y="4144"/>
                </a:cubicBezTo>
                <a:cubicBezTo>
                  <a:pt x="3477" y="4322"/>
                  <a:pt x="3536" y="4465"/>
                  <a:pt x="3727" y="4537"/>
                </a:cubicBezTo>
                <a:cubicBezTo>
                  <a:pt x="3703" y="4299"/>
                  <a:pt x="3929" y="4263"/>
                  <a:pt x="4048" y="4394"/>
                </a:cubicBezTo>
                <a:cubicBezTo>
                  <a:pt x="4239" y="4596"/>
                  <a:pt x="4275" y="5049"/>
                  <a:pt x="4822" y="5144"/>
                </a:cubicBezTo>
                <a:cubicBezTo>
                  <a:pt x="4894" y="5203"/>
                  <a:pt x="4965" y="5251"/>
                  <a:pt x="5049" y="5299"/>
                </a:cubicBezTo>
                <a:cubicBezTo>
                  <a:pt x="4965" y="5275"/>
                  <a:pt x="4870" y="5251"/>
                  <a:pt x="4787" y="5239"/>
                </a:cubicBezTo>
                <a:cubicBezTo>
                  <a:pt x="4334" y="4930"/>
                  <a:pt x="3977" y="5215"/>
                  <a:pt x="3703" y="5227"/>
                </a:cubicBezTo>
                <a:cubicBezTo>
                  <a:pt x="3525" y="5239"/>
                  <a:pt x="3394" y="5049"/>
                  <a:pt x="3572" y="4894"/>
                </a:cubicBezTo>
                <a:cubicBezTo>
                  <a:pt x="3394" y="4822"/>
                  <a:pt x="3263" y="4870"/>
                  <a:pt x="3227" y="5108"/>
                </a:cubicBezTo>
                <a:cubicBezTo>
                  <a:pt x="3084" y="4977"/>
                  <a:pt x="3215" y="4596"/>
                  <a:pt x="2858" y="4418"/>
                </a:cubicBezTo>
                <a:cubicBezTo>
                  <a:pt x="2703" y="4346"/>
                  <a:pt x="2501" y="4346"/>
                  <a:pt x="2167" y="4441"/>
                </a:cubicBezTo>
                <a:cubicBezTo>
                  <a:pt x="2191" y="4430"/>
                  <a:pt x="2215" y="4430"/>
                  <a:pt x="2239" y="4441"/>
                </a:cubicBezTo>
                <a:cubicBezTo>
                  <a:pt x="2215" y="4430"/>
                  <a:pt x="2191" y="4430"/>
                  <a:pt x="2167" y="4441"/>
                </a:cubicBezTo>
                <a:cubicBezTo>
                  <a:pt x="2882" y="4441"/>
                  <a:pt x="2501" y="5608"/>
                  <a:pt x="3667" y="5334"/>
                </a:cubicBezTo>
                <a:lnTo>
                  <a:pt x="3667" y="5334"/>
                </a:lnTo>
                <a:cubicBezTo>
                  <a:pt x="3286" y="5465"/>
                  <a:pt x="2858" y="5501"/>
                  <a:pt x="2453" y="5418"/>
                </a:cubicBezTo>
                <a:cubicBezTo>
                  <a:pt x="2489" y="5394"/>
                  <a:pt x="2524" y="5358"/>
                  <a:pt x="2536" y="5299"/>
                </a:cubicBezTo>
                <a:lnTo>
                  <a:pt x="2536" y="5287"/>
                </a:lnTo>
                <a:cubicBezTo>
                  <a:pt x="2536" y="5275"/>
                  <a:pt x="2536" y="5251"/>
                  <a:pt x="2536" y="5239"/>
                </a:cubicBezTo>
                <a:cubicBezTo>
                  <a:pt x="2536" y="5049"/>
                  <a:pt x="2286" y="4989"/>
                  <a:pt x="2203" y="5156"/>
                </a:cubicBezTo>
                <a:cubicBezTo>
                  <a:pt x="2346" y="5108"/>
                  <a:pt x="2370" y="5251"/>
                  <a:pt x="2298" y="5299"/>
                </a:cubicBezTo>
                <a:cubicBezTo>
                  <a:pt x="2239" y="5358"/>
                  <a:pt x="2084" y="5299"/>
                  <a:pt x="2036" y="5251"/>
                </a:cubicBezTo>
                <a:cubicBezTo>
                  <a:pt x="2001" y="5203"/>
                  <a:pt x="1977" y="5144"/>
                  <a:pt x="1965" y="5084"/>
                </a:cubicBezTo>
                <a:cubicBezTo>
                  <a:pt x="1965" y="4918"/>
                  <a:pt x="2060" y="4656"/>
                  <a:pt x="2382" y="4787"/>
                </a:cubicBezTo>
                <a:cubicBezTo>
                  <a:pt x="2286" y="4441"/>
                  <a:pt x="1822" y="4501"/>
                  <a:pt x="1643" y="4763"/>
                </a:cubicBezTo>
                <a:cubicBezTo>
                  <a:pt x="1524" y="4572"/>
                  <a:pt x="1381" y="4644"/>
                  <a:pt x="1370" y="4346"/>
                </a:cubicBezTo>
                <a:cubicBezTo>
                  <a:pt x="1096" y="4906"/>
                  <a:pt x="1429" y="5013"/>
                  <a:pt x="1512" y="5239"/>
                </a:cubicBezTo>
                <a:lnTo>
                  <a:pt x="1512" y="5239"/>
                </a:lnTo>
                <a:cubicBezTo>
                  <a:pt x="1286" y="4787"/>
                  <a:pt x="917" y="4942"/>
                  <a:pt x="631" y="4680"/>
                </a:cubicBezTo>
                <a:cubicBezTo>
                  <a:pt x="679" y="5215"/>
                  <a:pt x="1060" y="5203"/>
                  <a:pt x="1346" y="5334"/>
                </a:cubicBezTo>
                <a:lnTo>
                  <a:pt x="1346" y="5334"/>
                </a:lnTo>
                <a:cubicBezTo>
                  <a:pt x="631" y="5037"/>
                  <a:pt x="453" y="5430"/>
                  <a:pt x="0" y="5477"/>
                </a:cubicBezTo>
                <a:cubicBezTo>
                  <a:pt x="453" y="5513"/>
                  <a:pt x="631" y="5918"/>
                  <a:pt x="1346" y="5608"/>
                </a:cubicBezTo>
                <a:lnTo>
                  <a:pt x="1346" y="5608"/>
                </a:lnTo>
                <a:cubicBezTo>
                  <a:pt x="1060" y="5739"/>
                  <a:pt x="679" y="5727"/>
                  <a:pt x="631" y="6275"/>
                </a:cubicBezTo>
                <a:cubicBezTo>
                  <a:pt x="929" y="6001"/>
                  <a:pt x="1286" y="6156"/>
                  <a:pt x="1512" y="5715"/>
                </a:cubicBezTo>
                <a:lnTo>
                  <a:pt x="1512" y="5715"/>
                </a:lnTo>
                <a:cubicBezTo>
                  <a:pt x="1429" y="5930"/>
                  <a:pt x="1096" y="6049"/>
                  <a:pt x="1370" y="6596"/>
                </a:cubicBezTo>
                <a:cubicBezTo>
                  <a:pt x="1358" y="6287"/>
                  <a:pt x="1489" y="6358"/>
                  <a:pt x="1620" y="6168"/>
                </a:cubicBezTo>
                <a:close/>
                <a:moveTo>
                  <a:pt x="7275" y="5299"/>
                </a:moveTo>
                <a:close/>
                <a:moveTo>
                  <a:pt x="6739" y="5132"/>
                </a:moveTo>
                <a:cubicBezTo>
                  <a:pt x="6930" y="5180"/>
                  <a:pt x="7120" y="5334"/>
                  <a:pt x="7466" y="5406"/>
                </a:cubicBezTo>
                <a:cubicBezTo>
                  <a:pt x="7573" y="5430"/>
                  <a:pt x="7668" y="5442"/>
                  <a:pt x="7763" y="5453"/>
                </a:cubicBezTo>
                <a:cubicBezTo>
                  <a:pt x="7668" y="5465"/>
                  <a:pt x="7573" y="5477"/>
                  <a:pt x="7466" y="5501"/>
                </a:cubicBezTo>
                <a:cubicBezTo>
                  <a:pt x="7120" y="5584"/>
                  <a:pt x="6930" y="5727"/>
                  <a:pt x="6739" y="5775"/>
                </a:cubicBezTo>
                <a:cubicBezTo>
                  <a:pt x="6596" y="5799"/>
                  <a:pt x="6442" y="5775"/>
                  <a:pt x="6311" y="5704"/>
                </a:cubicBezTo>
                <a:cubicBezTo>
                  <a:pt x="6537" y="5715"/>
                  <a:pt x="6751" y="5620"/>
                  <a:pt x="6906" y="5453"/>
                </a:cubicBezTo>
                <a:cubicBezTo>
                  <a:pt x="6751" y="5287"/>
                  <a:pt x="6537" y="5192"/>
                  <a:pt x="6311" y="5203"/>
                </a:cubicBezTo>
                <a:cubicBezTo>
                  <a:pt x="6442" y="5132"/>
                  <a:pt x="6596" y="5108"/>
                  <a:pt x="6751" y="5144"/>
                </a:cubicBezTo>
                <a:close/>
                <a:moveTo>
                  <a:pt x="6846" y="6620"/>
                </a:moveTo>
                <a:close/>
                <a:moveTo>
                  <a:pt x="6632" y="4049"/>
                </a:moveTo>
                <a:close/>
                <a:moveTo>
                  <a:pt x="6144" y="4310"/>
                </a:moveTo>
                <a:cubicBezTo>
                  <a:pt x="6311" y="4215"/>
                  <a:pt x="6537" y="4180"/>
                  <a:pt x="6846" y="3989"/>
                </a:cubicBezTo>
                <a:cubicBezTo>
                  <a:pt x="6930" y="3929"/>
                  <a:pt x="7013" y="3870"/>
                  <a:pt x="7096" y="3810"/>
                </a:cubicBezTo>
                <a:cubicBezTo>
                  <a:pt x="7025" y="3882"/>
                  <a:pt x="6965" y="3965"/>
                  <a:pt x="6918" y="4060"/>
                </a:cubicBezTo>
                <a:cubicBezTo>
                  <a:pt x="6715" y="4358"/>
                  <a:pt x="6692" y="4596"/>
                  <a:pt x="6584" y="4763"/>
                </a:cubicBezTo>
                <a:cubicBezTo>
                  <a:pt x="6501" y="4894"/>
                  <a:pt x="6382" y="4977"/>
                  <a:pt x="6239" y="5025"/>
                </a:cubicBezTo>
                <a:cubicBezTo>
                  <a:pt x="6406" y="4870"/>
                  <a:pt x="6489" y="4644"/>
                  <a:pt x="6477" y="4418"/>
                </a:cubicBezTo>
                <a:cubicBezTo>
                  <a:pt x="6251" y="4406"/>
                  <a:pt x="6037" y="4501"/>
                  <a:pt x="5882" y="4668"/>
                </a:cubicBezTo>
                <a:cubicBezTo>
                  <a:pt x="5930" y="4525"/>
                  <a:pt x="6025" y="4406"/>
                  <a:pt x="6144" y="4322"/>
                </a:cubicBezTo>
                <a:close/>
                <a:moveTo>
                  <a:pt x="6477" y="6477"/>
                </a:moveTo>
                <a:cubicBezTo>
                  <a:pt x="6489" y="6251"/>
                  <a:pt x="6406" y="6025"/>
                  <a:pt x="6239" y="5882"/>
                </a:cubicBezTo>
                <a:cubicBezTo>
                  <a:pt x="6382" y="5918"/>
                  <a:pt x="6501" y="6013"/>
                  <a:pt x="6584" y="6132"/>
                </a:cubicBezTo>
                <a:cubicBezTo>
                  <a:pt x="6692" y="6311"/>
                  <a:pt x="6715" y="6537"/>
                  <a:pt x="6918" y="6847"/>
                </a:cubicBezTo>
                <a:cubicBezTo>
                  <a:pt x="6965" y="6930"/>
                  <a:pt x="7025" y="7013"/>
                  <a:pt x="7096" y="7097"/>
                </a:cubicBezTo>
                <a:cubicBezTo>
                  <a:pt x="7013" y="7025"/>
                  <a:pt x="6918" y="6966"/>
                  <a:pt x="6846" y="6906"/>
                </a:cubicBezTo>
                <a:cubicBezTo>
                  <a:pt x="6549" y="6716"/>
                  <a:pt x="6311" y="6692"/>
                  <a:pt x="6144" y="6585"/>
                </a:cubicBezTo>
                <a:cubicBezTo>
                  <a:pt x="6013" y="6501"/>
                  <a:pt x="5918" y="6382"/>
                  <a:pt x="5882" y="6239"/>
                </a:cubicBezTo>
                <a:cubicBezTo>
                  <a:pt x="6037" y="6406"/>
                  <a:pt x="6251" y="6501"/>
                  <a:pt x="6489" y="6489"/>
                </a:cubicBezTo>
                <a:close/>
                <a:moveTo>
                  <a:pt x="5608" y="7263"/>
                </a:moveTo>
                <a:close/>
                <a:moveTo>
                  <a:pt x="5203" y="4584"/>
                </a:moveTo>
                <a:cubicBezTo>
                  <a:pt x="5132" y="4453"/>
                  <a:pt x="5108" y="4299"/>
                  <a:pt x="5132" y="4156"/>
                </a:cubicBezTo>
                <a:cubicBezTo>
                  <a:pt x="5180" y="3965"/>
                  <a:pt x="5334" y="3775"/>
                  <a:pt x="5406" y="3429"/>
                </a:cubicBezTo>
                <a:cubicBezTo>
                  <a:pt x="5430" y="3322"/>
                  <a:pt x="5441" y="3227"/>
                  <a:pt x="5453" y="3132"/>
                </a:cubicBezTo>
                <a:cubicBezTo>
                  <a:pt x="5465" y="3227"/>
                  <a:pt x="5477" y="3322"/>
                  <a:pt x="5501" y="3429"/>
                </a:cubicBezTo>
                <a:cubicBezTo>
                  <a:pt x="5584" y="3775"/>
                  <a:pt x="5727" y="3965"/>
                  <a:pt x="5775" y="4156"/>
                </a:cubicBezTo>
                <a:cubicBezTo>
                  <a:pt x="5799" y="4299"/>
                  <a:pt x="5787" y="4453"/>
                  <a:pt x="5703" y="4584"/>
                </a:cubicBezTo>
                <a:cubicBezTo>
                  <a:pt x="5930" y="4358"/>
                  <a:pt x="5763" y="3989"/>
                  <a:pt x="5453" y="3989"/>
                </a:cubicBezTo>
                <a:cubicBezTo>
                  <a:pt x="5144" y="3989"/>
                  <a:pt x="4989" y="4358"/>
                  <a:pt x="5203" y="4584"/>
                </a:cubicBezTo>
                <a:close/>
                <a:moveTo>
                  <a:pt x="5453" y="6894"/>
                </a:moveTo>
                <a:cubicBezTo>
                  <a:pt x="5620" y="6739"/>
                  <a:pt x="5715" y="6525"/>
                  <a:pt x="5703" y="6299"/>
                </a:cubicBezTo>
                <a:cubicBezTo>
                  <a:pt x="5787" y="6430"/>
                  <a:pt x="5799" y="6585"/>
                  <a:pt x="5775" y="6727"/>
                </a:cubicBezTo>
                <a:cubicBezTo>
                  <a:pt x="5727" y="6918"/>
                  <a:pt x="5584" y="7108"/>
                  <a:pt x="5501" y="7454"/>
                </a:cubicBezTo>
                <a:cubicBezTo>
                  <a:pt x="5477" y="7561"/>
                  <a:pt x="5465" y="7656"/>
                  <a:pt x="5453" y="7751"/>
                </a:cubicBezTo>
                <a:cubicBezTo>
                  <a:pt x="5441" y="7656"/>
                  <a:pt x="5430" y="7561"/>
                  <a:pt x="5406" y="7454"/>
                </a:cubicBezTo>
                <a:cubicBezTo>
                  <a:pt x="5334" y="7108"/>
                  <a:pt x="5180" y="6918"/>
                  <a:pt x="5132" y="6727"/>
                </a:cubicBezTo>
                <a:cubicBezTo>
                  <a:pt x="5108" y="6585"/>
                  <a:pt x="5132" y="6430"/>
                  <a:pt x="5203" y="6299"/>
                </a:cubicBezTo>
                <a:cubicBezTo>
                  <a:pt x="5191" y="6525"/>
                  <a:pt x="5287" y="6751"/>
                  <a:pt x="5465" y="6906"/>
                </a:cubicBezTo>
                <a:close/>
                <a:moveTo>
                  <a:pt x="4275" y="6835"/>
                </a:moveTo>
                <a:close/>
                <a:moveTo>
                  <a:pt x="4275" y="4049"/>
                </a:moveTo>
                <a:close/>
                <a:moveTo>
                  <a:pt x="4429" y="4418"/>
                </a:moveTo>
                <a:cubicBezTo>
                  <a:pt x="4418" y="4644"/>
                  <a:pt x="4501" y="4858"/>
                  <a:pt x="4668" y="5013"/>
                </a:cubicBezTo>
                <a:cubicBezTo>
                  <a:pt x="4525" y="4977"/>
                  <a:pt x="4394" y="4882"/>
                  <a:pt x="4322" y="4751"/>
                </a:cubicBezTo>
                <a:cubicBezTo>
                  <a:pt x="4215" y="4584"/>
                  <a:pt x="4191" y="4358"/>
                  <a:pt x="3989" y="4049"/>
                </a:cubicBezTo>
                <a:cubicBezTo>
                  <a:pt x="3929" y="3965"/>
                  <a:pt x="3870" y="3882"/>
                  <a:pt x="3810" y="3799"/>
                </a:cubicBezTo>
                <a:cubicBezTo>
                  <a:pt x="3894" y="3870"/>
                  <a:pt x="3977" y="3929"/>
                  <a:pt x="4060" y="3977"/>
                </a:cubicBezTo>
                <a:cubicBezTo>
                  <a:pt x="4358" y="4180"/>
                  <a:pt x="4596" y="4203"/>
                  <a:pt x="4763" y="4310"/>
                </a:cubicBezTo>
                <a:cubicBezTo>
                  <a:pt x="4894" y="4382"/>
                  <a:pt x="4989" y="4513"/>
                  <a:pt x="5025" y="4656"/>
                </a:cubicBezTo>
                <a:cubicBezTo>
                  <a:pt x="4870" y="4501"/>
                  <a:pt x="4656" y="4418"/>
                  <a:pt x="4441" y="4430"/>
                </a:cubicBezTo>
                <a:close/>
                <a:moveTo>
                  <a:pt x="5025" y="6215"/>
                </a:moveTo>
                <a:cubicBezTo>
                  <a:pt x="4977" y="6370"/>
                  <a:pt x="4882" y="6489"/>
                  <a:pt x="4763" y="6573"/>
                </a:cubicBezTo>
                <a:cubicBezTo>
                  <a:pt x="4584" y="6680"/>
                  <a:pt x="4358" y="6704"/>
                  <a:pt x="4048" y="6894"/>
                </a:cubicBezTo>
                <a:cubicBezTo>
                  <a:pt x="3977" y="6954"/>
                  <a:pt x="3894" y="7013"/>
                  <a:pt x="3810" y="7085"/>
                </a:cubicBezTo>
                <a:cubicBezTo>
                  <a:pt x="3870" y="7001"/>
                  <a:pt x="3929" y="6918"/>
                  <a:pt x="3989" y="6835"/>
                </a:cubicBezTo>
                <a:cubicBezTo>
                  <a:pt x="4179" y="6537"/>
                  <a:pt x="4203" y="6299"/>
                  <a:pt x="4310" y="6120"/>
                </a:cubicBezTo>
                <a:cubicBezTo>
                  <a:pt x="4394" y="6001"/>
                  <a:pt x="4513" y="5906"/>
                  <a:pt x="4668" y="5858"/>
                </a:cubicBezTo>
                <a:cubicBezTo>
                  <a:pt x="4501" y="6013"/>
                  <a:pt x="4406" y="6239"/>
                  <a:pt x="4418" y="6454"/>
                </a:cubicBezTo>
                <a:cubicBezTo>
                  <a:pt x="4644" y="6477"/>
                  <a:pt x="4870" y="6406"/>
                  <a:pt x="5037" y="6239"/>
                </a:cubicBezTo>
                <a:close/>
                <a:moveTo>
                  <a:pt x="3620" y="5596"/>
                </a:moveTo>
                <a:close/>
                <a:moveTo>
                  <a:pt x="3429" y="5394"/>
                </a:moveTo>
                <a:cubicBezTo>
                  <a:pt x="3786" y="5311"/>
                  <a:pt x="3965" y="5168"/>
                  <a:pt x="4156" y="5120"/>
                </a:cubicBezTo>
                <a:cubicBezTo>
                  <a:pt x="4310" y="5084"/>
                  <a:pt x="4465" y="5108"/>
                  <a:pt x="4596" y="5180"/>
                </a:cubicBezTo>
                <a:cubicBezTo>
                  <a:pt x="4370" y="5180"/>
                  <a:pt x="4144" y="5275"/>
                  <a:pt x="4001" y="5442"/>
                </a:cubicBezTo>
                <a:cubicBezTo>
                  <a:pt x="4144" y="5608"/>
                  <a:pt x="4370" y="5704"/>
                  <a:pt x="4596" y="5692"/>
                </a:cubicBezTo>
                <a:cubicBezTo>
                  <a:pt x="4465" y="5763"/>
                  <a:pt x="4310" y="5787"/>
                  <a:pt x="4156" y="5751"/>
                </a:cubicBezTo>
                <a:cubicBezTo>
                  <a:pt x="3965" y="5715"/>
                  <a:pt x="3786" y="5561"/>
                  <a:pt x="3429" y="5489"/>
                </a:cubicBezTo>
                <a:cubicBezTo>
                  <a:pt x="3334" y="5465"/>
                  <a:pt x="3239" y="5453"/>
                  <a:pt x="3132" y="5442"/>
                </a:cubicBezTo>
                <a:cubicBezTo>
                  <a:pt x="3239" y="5442"/>
                  <a:pt x="3346" y="5430"/>
                  <a:pt x="3441" y="5418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9" name="Google Shape;5689;p26"/>
          <p:cNvSpPr/>
          <p:nvPr/>
        </p:nvSpPr>
        <p:spPr>
          <a:xfrm rot="5400000">
            <a:off x="1128048" y="3881029"/>
            <a:ext cx="744557" cy="744557"/>
          </a:xfrm>
          <a:custGeom>
            <a:avLst/>
            <a:gdLst/>
            <a:ahLst/>
            <a:cxnLst/>
            <a:rect l="l" t="t" r="r" b="b"/>
            <a:pathLst>
              <a:path w="10955" h="10955" extrusionOk="0">
                <a:moveTo>
                  <a:pt x="9300" y="4775"/>
                </a:moveTo>
                <a:cubicBezTo>
                  <a:pt x="9133" y="4513"/>
                  <a:pt x="8657" y="4454"/>
                  <a:pt x="8561" y="4799"/>
                </a:cubicBezTo>
                <a:cubicBezTo>
                  <a:pt x="8883" y="4656"/>
                  <a:pt x="8990" y="4918"/>
                  <a:pt x="8978" y="5096"/>
                </a:cubicBezTo>
                <a:cubicBezTo>
                  <a:pt x="8978" y="5156"/>
                  <a:pt x="8954" y="5216"/>
                  <a:pt x="8907" y="5263"/>
                </a:cubicBezTo>
                <a:cubicBezTo>
                  <a:pt x="8859" y="5311"/>
                  <a:pt x="8716" y="5370"/>
                  <a:pt x="8645" y="5311"/>
                </a:cubicBezTo>
                <a:cubicBezTo>
                  <a:pt x="8585" y="5263"/>
                  <a:pt x="8597" y="5120"/>
                  <a:pt x="8752" y="5168"/>
                </a:cubicBezTo>
                <a:cubicBezTo>
                  <a:pt x="8657" y="5001"/>
                  <a:pt x="8418" y="5061"/>
                  <a:pt x="8407" y="5239"/>
                </a:cubicBezTo>
                <a:cubicBezTo>
                  <a:pt x="8407" y="5263"/>
                  <a:pt x="8407" y="5275"/>
                  <a:pt x="8407" y="5299"/>
                </a:cubicBezTo>
                <a:lnTo>
                  <a:pt x="8407" y="5311"/>
                </a:lnTo>
                <a:cubicBezTo>
                  <a:pt x="8418" y="5358"/>
                  <a:pt x="8454" y="5406"/>
                  <a:pt x="8490" y="5430"/>
                </a:cubicBezTo>
                <a:cubicBezTo>
                  <a:pt x="8085" y="5513"/>
                  <a:pt x="7668" y="5477"/>
                  <a:pt x="7275" y="5335"/>
                </a:cubicBezTo>
                <a:cubicBezTo>
                  <a:pt x="8454" y="5620"/>
                  <a:pt x="8073" y="4454"/>
                  <a:pt x="8788" y="4442"/>
                </a:cubicBezTo>
                <a:lnTo>
                  <a:pt x="8716" y="4442"/>
                </a:lnTo>
                <a:cubicBezTo>
                  <a:pt x="8740" y="4442"/>
                  <a:pt x="8764" y="4442"/>
                  <a:pt x="8788" y="4442"/>
                </a:cubicBezTo>
                <a:cubicBezTo>
                  <a:pt x="8454" y="4346"/>
                  <a:pt x="8240" y="4346"/>
                  <a:pt x="8097" y="4430"/>
                </a:cubicBezTo>
                <a:cubicBezTo>
                  <a:pt x="7728" y="4608"/>
                  <a:pt x="7871" y="4989"/>
                  <a:pt x="7728" y="5120"/>
                </a:cubicBezTo>
                <a:cubicBezTo>
                  <a:pt x="7692" y="4882"/>
                  <a:pt x="7561" y="4823"/>
                  <a:pt x="7383" y="4906"/>
                </a:cubicBezTo>
                <a:cubicBezTo>
                  <a:pt x="7561" y="5061"/>
                  <a:pt x="7418" y="5239"/>
                  <a:pt x="7240" y="5239"/>
                </a:cubicBezTo>
                <a:cubicBezTo>
                  <a:pt x="6966" y="5227"/>
                  <a:pt x="6621" y="4942"/>
                  <a:pt x="6168" y="5251"/>
                </a:cubicBezTo>
                <a:cubicBezTo>
                  <a:pt x="6073" y="5263"/>
                  <a:pt x="5990" y="5275"/>
                  <a:pt x="5894" y="5311"/>
                </a:cubicBezTo>
                <a:cubicBezTo>
                  <a:pt x="5978" y="5263"/>
                  <a:pt x="6061" y="5216"/>
                  <a:pt x="6132" y="5156"/>
                </a:cubicBezTo>
                <a:cubicBezTo>
                  <a:pt x="6668" y="5061"/>
                  <a:pt x="6716" y="4608"/>
                  <a:pt x="6894" y="4406"/>
                </a:cubicBezTo>
                <a:cubicBezTo>
                  <a:pt x="7025" y="4275"/>
                  <a:pt x="7252" y="4311"/>
                  <a:pt x="7228" y="4537"/>
                </a:cubicBezTo>
                <a:cubicBezTo>
                  <a:pt x="7406" y="4465"/>
                  <a:pt x="7466" y="4334"/>
                  <a:pt x="7323" y="4156"/>
                </a:cubicBezTo>
                <a:cubicBezTo>
                  <a:pt x="7514" y="4132"/>
                  <a:pt x="7692" y="4501"/>
                  <a:pt x="8073" y="4370"/>
                </a:cubicBezTo>
                <a:cubicBezTo>
                  <a:pt x="8228" y="4323"/>
                  <a:pt x="8371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90" y="3275"/>
                  <a:pt x="6847" y="4311"/>
                </a:cubicBezTo>
                <a:lnTo>
                  <a:pt x="6847" y="4311"/>
                </a:lnTo>
                <a:cubicBezTo>
                  <a:pt x="7025" y="3930"/>
                  <a:pt x="7299" y="3608"/>
                  <a:pt x="7645" y="3382"/>
                </a:cubicBezTo>
                <a:cubicBezTo>
                  <a:pt x="7633" y="3430"/>
                  <a:pt x="7645" y="3477"/>
                  <a:pt x="7668" y="3525"/>
                </a:cubicBezTo>
                <a:cubicBezTo>
                  <a:pt x="7668" y="3525"/>
                  <a:pt x="7668" y="3525"/>
                  <a:pt x="7668" y="3537"/>
                </a:cubicBezTo>
                <a:cubicBezTo>
                  <a:pt x="7680" y="3549"/>
                  <a:pt x="7692" y="3561"/>
                  <a:pt x="7716" y="3572"/>
                </a:cubicBezTo>
                <a:cubicBezTo>
                  <a:pt x="7847" y="3703"/>
                  <a:pt x="8061" y="3572"/>
                  <a:pt x="8014" y="3394"/>
                </a:cubicBezTo>
                <a:cubicBezTo>
                  <a:pt x="7930" y="3525"/>
                  <a:pt x="7823" y="3442"/>
                  <a:pt x="7835" y="3358"/>
                </a:cubicBezTo>
                <a:cubicBezTo>
                  <a:pt x="7835" y="3275"/>
                  <a:pt x="7978" y="3203"/>
                  <a:pt x="8049" y="3203"/>
                </a:cubicBezTo>
                <a:cubicBezTo>
                  <a:pt x="8109" y="3215"/>
                  <a:pt x="8168" y="3239"/>
                  <a:pt x="8216" y="3275"/>
                </a:cubicBezTo>
                <a:cubicBezTo>
                  <a:pt x="8335" y="3394"/>
                  <a:pt x="8454" y="3644"/>
                  <a:pt x="8133" y="3775"/>
                </a:cubicBezTo>
                <a:cubicBezTo>
                  <a:pt x="8442" y="3953"/>
                  <a:pt x="8728" y="3572"/>
                  <a:pt x="8669" y="3275"/>
                </a:cubicBezTo>
                <a:cubicBezTo>
                  <a:pt x="8895" y="3322"/>
                  <a:pt x="8930" y="3180"/>
                  <a:pt x="9157" y="3370"/>
                </a:cubicBezTo>
                <a:cubicBezTo>
                  <a:pt x="8954" y="2787"/>
                  <a:pt x="8645" y="2941"/>
                  <a:pt x="8430" y="2846"/>
                </a:cubicBezTo>
                <a:lnTo>
                  <a:pt x="8430" y="2846"/>
                </a:lnTo>
                <a:cubicBezTo>
                  <a:pt x="8907" y="2989"/>
                  <a:pt x="9050" y="2632"/>
                  <a:pt x="9454" y="2620"/>
                </a:cubicBezTo>
                <a:cubicBezTo>
                  <a:pt x="9038" y="2263"/>
                  <a:pt x="8776" y="2549"/>
                  <a:pt x="8478" y="2656"/>
                </a:cubicBezTo>
                <a:lnTo>
                  <a:pt x="8478" y="2656"/>
                </a:lnTo>
                <a:cubicBezTo>
                  <a:pt x="9204" y="2358"/>
                  <a:pt x="9038" y="1965"/>
                  <a:pt x="9323" y="1620"/>
                </a:cubicBezTo>
                <a:cubicBezTo>
                  <a:pt x="8978" y="1918"/>
                  <a:pt x="8573" y="1739"/>
                  <a:pt x="8288" y="2465"/>
                </a:cubicBezTo>
                <a:lnTo>
                  <a:pt x="8288" y="2465"/>
                </a:lnTo>
                <a:cubicBezTo>
                  <a:pt x="8395" y="2168"/>
                  <a:pt x="8680" y="1906"/>
                  <a:pt x="8323" y="1489"/>
                </a:cubicBezTo>
                <a:cubicBezTo>
                  <a:pt x="8299" y="1894"/>
                  <a:pt x="7942" y="2037"/>
                  <a:pt x="8097" y="2513"/>
                </a:cubicBezTo>
                <a:lnTo>
                  <a:pt x="8097" y="2513"/>
                </a:lnTo>
                <a:cubicBezTo>
                  <a:pt x="8002" y="2299"/>
                  <a:pt x="8157" y="1989"/>
                  <a:pt x="7573" y="1787"/>
                </a:cubicBezTo>
                <a:cubicBezTo>
                  <a:pt x="7764" y="2001"/>
                  <a:pt x="7621" y="2048"/>
                  <a:pt x="7668" y="2275"/>
                </a:cubicBezTo>
                <a:cubicBezTo>
                  <a:pt x="7371" y="2215"/>
                  <a:pt x="6990" y="2501"/>
                  <a:pt x="7168" y="2810"/>
                </a:cubicBezTo>
                <a:cubicBezTo>
                  <a:pt x="7299" y="2489"/>
                  <a:pt x="7549" y="2608"/>
                  <a:pt x="7656" y="2727"/>
                </a:cubicBezTo>
                <a:cubicBezTo>
                  <a:pt x="7704" y="2775"/>
                  <a:pt x="7728" y="2834"/>
                  <a:pt x="7728" y="2894"/>
                </a:cubicBezTo>
                <a:cubicBezTo>
                  <a:pt x="7728" y="2965"/>
                  <a:pt x="7668" y="3108"/>
                  <a:pt x="7585" y="3108"/>
                </a:cubicBezTo>
                <a:cubicBezTo>
                  <a:pt x="7502" y="3120"/>
                  <a:pt x="7418" y="3013"/>
                  <a:pt x="7549" y="2941"/>
                </a:cubicBezTo>
                <a:cubicBezTo>
                  <a:pt x="7371" y="2870"/>
                  <a:pt x="7228" y="3096"/>
                  <a:pt x="7371" y="3239"/>
                </a:cubicBezTo>
                <a:cubicBezTo>
                  <a:pt x="7383" y="3251"/>
                  <a:pt x="7395" y="3263"/>
                  <a:pt x="7406" y="3275"/>
                </a:cubicBezTo>
                <a:lnTo>
                  <a:pt x="7418" y="3275"/>
                </a:lnTo>
                <a:cubicBezTo>
                  <a:pt x="7466" y="3299"/>
                  <a:pt x="7514" y="3311"/>
                  <a:pt x="7573" y="3299"/>
                </a:cubicBezTo>
                <a:cubicBezTo>
                  <a:pt x="7335" y="3644"/>
                  <a:pt x="7014" y="3918"/>
                  <a:pt x="6644" y="4096"/>
                </a:cubicBezTo>
                <a:cubicBezTo>
                  <a:pt x="7668" y="3453"/>
                  <a:pt x="6573" y="2906"/>
                  <a:pt x="7085" y="2394"/>
                </a:cubicBezTo>
                <a:lnTo>
                  <a:pt x="7037" y="2453"/>
                </a:lnTo>
                <a:cubicBezTo>
                  <a:pt x="7049" y="2429"/>
                  <a:pt x="7073" y="2406"/>
                  <a:pt x="7085" y="2394"/>
                </a:cubicBezTo>
                <a:cubicBezTo>
                  <a:pt x="6787" y="2560"/>
                  <a:pt x="6644" y="2715"/>
                  <a:pt x="6585" y="2870"/>
                </a:cubicBezTo>
                <a:cubicBezTo>
                  <a:pt x="6454" y="3251"/>
                  <a:pt x="6823" y="3430"/>
                  <a:pt x="6811" y="3620"/>
                </a:cubicBezTo>
                <a:cubicBezTo>
                  <a:pt x="6621" y="3477"/>
                  <a:pt x="6490" y="3537"/>
                  <a:pt x="6418" y="3715"/>
                </a:cubicBezTo>
                <a:cubicBezTo>
                  <a:pt x="6656" y="3692"/>
                  <a:pt x="6692" y="3930"/>
                  <a:pt x="6549" y="4049"/>
                </a:cubicBezTo>
                <a:cubicBezTo>
                  <a:pt x="6359" y="4239"/>
                  <a:pt x="5906" y="4275"/>
                  <a:pt x="5799" y="4811"/>
                </a:cubicBezTo>
                <a:cubicBezTo>
                  <a:pt x="5751" y="4882"/>
                  <a:pt x="5692" y="4966"/>
                  <a:pt x="5656" y="5049"/>
                </a:cubicBezTo>
                <a:cubicBezTo>
                  <a:pt x="5680" y="4954"/>
                  <a:pt x="5704" y="4870"/>
                  <a:pt x="5716" y="4775"/>
                </a:cubicBezTo>
                <a:cubicBezTo>
                  <a:pt x="6025" y="4323"/>
                  <a:pt x="5728" y="3977"/>
                  <a:pt x="5728" y="3703"/>
                </a:cubicBezTo>
                <a:cubicBezTo>
                  <a:pt x="5728" y="3525"/>
                  <a:pt x="5906" y="3382"/>
                  <a:pt x="6049" y="3561"/>
                </a:cubicBezTo>
                <a:cubicBezTo>
                  <a:pt x="6132" y="3382"/>
                  <a:pt x="6073" y="3251"/>
                  <a:pt x="5847" y="3227"/>
                </a:cubicBezTo>
                <a:cubicBezTo>
                  <a:pt x="5978" y="3072"/>
                  <a:pt x="6359" y="3215"/>
                  <a:pt x="6537" y="2846"/>
                </a:cubicBezTo>
                <a:cubicBezTo>
                  <a:pt x="6609" y="2703"/>
                  <a:pt x="6609" y="2489"/>
                  <a:pt x="6513" y="2156"/>
                </a:cubicBezTo>
                <a:cubicBezTo>
                  <a:pt x="6502" y="2882"/>
                  <a:pt x="5347" y="2489"/>
                  <a:pt x="5621" y="3668"/>
                </a:cubicBezTo>
                <a:cubicBezTo>
                  <a:pt x="5478" y="3287"/>
                  <a:pt x="5454" y="2858"/>
                  <a:pt x="5525" y="2453"/>
                </a:cubicBezTo>
                <a:cubicBezTo>
                  <a:pt x="5561" y="2489"/>
                  <a:pt x="5597" y="2525"/>
                  <a:pt x="5644" y="2537"/>
                </a:cubicBezTo>
                <a:lnTo>
                  <a:pt x="5656" y="2537"/>
                </a:lnTo>
                <a:cubicBezTo>
                  <a:pt x="5680" y="2537"/>
                  <a:pt x="5692" y="2537"/>
                  <a:pt x="5716" y="2537"/>
                </a:cubicBezTo>
                <a:cubicBezTo>
                  <a:pt x="5882" y="2525"/>
                  <a:pt x="5954" y="2322"/>
                  <a:pt x="5823" y="2215"/>
                </a:cubicBezTo>
                <a:cubicBezTo>
                  <a:pt x="5811" y="2215"/>
                  <a:pt x="5811" y="2203"/>
                  <a:pt x="5799" y="2191"/>
                </a:cubicBezTo>
                <a:cubicBezTo>
                  <a:pt x="5835" y="2346"/>
                  <a:pt x="5704" y="2370"/>
                  <a:pt x="5644" y="2299"/>
                </a:cubicBezTo>
                <a:cubicBezTo>
                  <a:pt x="5597" y="2227"/>
                  <a:pt x="5644" y="2084"/>
                  <a:pt x="5704" y="2037"/>
                </a:cubicBezTo>
                <a:cubicBezTo>
                  <a:pt x="5740" y="1989"/>
                  <a:pt x="5799" y="1965"/>
                  <a:pt x="5859" y="1965"/>
                </a:cubicBezTo>
                <a:cubicBezTo>
                  <a:pt x="6025" y="1965"/>
                  <a:pt x="6299" y="2060"/>
                  <a:pt x="6156" y="2382"/>
                </a:cubicBezTo>
                <a:cubicBezTo>
                  <a:pt x="6502" y="2287"/>
                  <a:pt x="6442" y="1822"/>
                  <a:pt x="6180" y="1644"/>
                </a:cubicBezTo>
                <a:cubicBezTo>
                  <a:pt x="6383" y="1513"/>
                  <a:pt x="6299" y="1382"/>
                  <a:pt x="6597" y="1370"/>
                </a:cubicBezTo>
                <a:cubicBezTo>
                  <a:pt x="6049" y="1096"/>
                  <a:pt x="5930" y="1429"/>
                  <a:pt x="5716" y="1513"/>
                </a:cubicBezTo>
                <a:lnTo>
                  <a:pt x="5716" y="1513"/>
                </a:lnTo>
                <a:cubicBezTo>
                  <a:pt x="6156" y="1286"/>
                  <a:pt x="6013" y="929"/>
                  <a:pt x="6275" y="632"/>
                </a:cubicBezTo>
                <a:cubicBezTo>
                  <a:pt x="5728" y="679"/>
                  <a:pt x="5751" y="1060"/>
                  <a:pt x="5621" y="1346"/>
                </a:cubicBezTo>
                <a:lnTo>
                  <a:pt x="5621" y="1346"/>
                </a:lnTo>
                <a:cubicBezTo>
                  <a:pt x="5918" y="632"/>
                  <a:pt x="5513" y="453"/>
                  <a:pt x="5478" y="1"/>
                </a:cubicBezTo>
                <a:cubicBezTo>
                  <a:pt x="5442" y="453"/>
                  <a:pt x="5037" y="632"/>
                  <a:pt x="5335" y="1346"/>
                </a:cubicBezTo>
                <a:lnTo>
                  <a:pt x="5335" y="1346"/>
                </a:lnTo>
                <a:cubicBezTo>
                  <a:pt x="5204" y="1060"/>
                  <a:pt x="5228" y="679"/>
                  <a:pt x="4680" y="632"/>
                </a:cubicBezTo>
                <a:cubicBezTo>
                  <a:pt x="4942" y="929"/>
                  <a:pt x="4787" y="1286"/>
                  <a:pt x="5240" y="1513"/>
                </a:cubicBezTo>
                <a:lnTo>
                  <a:pt x="5240" y="1513"/>
                </a:lnTo>
                <a:cubicBezTo>
                  <a:pt x="5025" y="1429"/>
                  <a:pt x="4906" y="1096"/>
                  <a:pt x="4358" y="1370"/>
                </a:cubicBezTo>
                <a:cubicBezTo>
                  <a:pt x="4656" y="1382"/>
                  <a:pt x="4573" y="1513"/>
                  <a:pt x="4775" y="1644"/>
                </a:cubicBezTo>
                <a:cubicBezTo>
                  <a:pt x="4513" y="1822"/>
                  <a:pt x="4454" y="2287"/>
                  <a:pt x="4787" y="2382"/>
                </a:cubicBezTo>
                <a:cubicBezTo>
                  <a:pt x="4656" y="2060"/>
                  <a:pt x="4918" y="1965"/>
                  <a:pt x="5085" y="1965"/>
                </a:cubicBezTo>
                <a:cubicBezTo>
                  <a:pt x="5156" y="1965"/>
                  <a:pt x="5216" y="1989"/>
                  <a:pt x="5251" y="2037"/>
                </a:cubicBezTo>
                <a:cubicBezTo>
                  <a:pt x="5311" y="2084"/>
                  <a:pt x="5359" y="2227"/>
                  <a:pt x="5311" y="2299"/>
                </a:cubicBezTo>
                <a:cubicBezTo>
                  <a:pt x="5251" y="2370"/>
                  <a:pt x="5120" y="2346"/>
                  <a:pt x="5156" y="2191"/>
                </a:cubicBezTo>
                <a:cubicBezTo>
                  <a:pt x="5001" y="2287"/>
                  <a:pt x="5061" y="2525"/>
                  <a:pt x="5240" y="2537"/>
                </a:cubicBezTo>
                <a:cubicBezTo>
                  <a:pt x="5263" y="2537"/>
                  <a:pt x="5275" y="2537"/>
                  <a:pt x="5299" y="2537"/>
                </a:cubicBezTo>
                <a:lnTo>
                  <a:pt x="5311" y="2537"/>
                </a:lnTo>
                <a:cubicBezTo>
                  <a:pt x="5359" y="2525"/>
                  <a:pt x="5394" y="2489"/>
                  <a:pt x="5430" y="2453"/>
                </a:cubicBezTo>
                <a:cubicBezTo>
                  <a:pt x="5501" y="2858"/>
                  <a:pt x="5478" y="3287"/>
                  <a:pt x="5335" y="3668"/>
                </a:cubicBezTo>
                <a:cubicBezTo>
                  <a:pt x="5609" y="2489"/>
                  <a:pt x="4454" y="2882"/>
                  <a:pt x="4442" y="2156"/>
                </a:cubicBezTo>
                <a:cubicBezTo>
                  <a:pt x="4347" y="2489"/>
                  <a:pt x="4347" y="2703"/>
                  <a:pt x="4418" y="2846"/>
                </a:cubicBezTo>
                <a:cubicBezTo>
                  <a:pt x="4597" y="3215"/>
                  <a:pt x="4978" y="3072"/>
                  <a:pt x="5109" y="3227"/>
                </a:cubicBezTo>
                <a:cubicBezTo>
                  <a:pt x="4882" y="3251"/>
                  <a:pt x="4823" y="3382"/>
                  <a:pt x="4906" y="3561"/>
                </a:cubicBezTo>
                <a:cubicBezTo>
                  <a:pt x="5049" y="3382"/>
                  <a:pt x="5240" y="3525"/>
                  <a:pt x="5228" y="3703"/>
                </a:cubicBezTo>
                <a:cubicBezTo>
                  <a:pt x="5228" y="3977"/>
                  <a:pt x="4930" y="4323"/>
                  <a:pt x="5240" y="4775"/>
                </a:cubicBezTo>
                <a:cubicBezTo>
                  <a:pt x="5251" y="4870"/>
                  <a:pt x="5275" y="4954"/>
                  <a:pt x="5299" y="5049"/>
                </a:cubicBezTo>
                <a:cubicBezTo>
                  <a:pt x="5263" y="4966"/>
                  <a:pt x="5204" y="4882"/>
                  <a:pt x="5156" y="4811"/>
                </a:cubicBezTo>
                <a:cubicBezTo>
                  <a:pt x="5049" y="4275"/>
                  <a:pt x="4597" y="4239"/>
                  <a:pt x="4394" y="4049"/>
                </a:cubicBezTo>
                <a:cubicBezTo>
                  <a:pt x="4263" y="3930"/>
                  <a:pt x="4299" y="3692"/>
                  <a:pt x="4537" y="3715"/>
                </a:cubicBezTo>
                <a:cubicBezTo>
                  <a:pt x="4466" y="3537"/>
                  <a:pt x="4335" y="3477"/>
                  <a:pt x="4144" y="3620"/>
                </a:cubicBezTo>
                <a:cubicBezTo>
                  <a:pt x="4132" y="3430"/>
                  <a:pt x="4501" y="3263"/>
                  <a:pt x="4370" y="2870"/>
                </a:cubicBezTo>
                <a:cubicBezTo>
                  <a:pt x="4323" y="2715"/>
                  <a:pt x="4168" y="2560"/>
                  <a:pt x="3870" y="2394"/>
                </a:cubicBezTo>
                <a:lnTo>
                  <a:pt x="3870" y="2394"/>
                </a:lnTo>
                <a:cubicBezTo>
                  <a:pt x="4370" y="2906"/>
                  <a:pt x="3275" y="3453"/>
                  <a:pt x="4311" y="4096"/>
                </a:cubicBezTo>
                <a:cubicBezTo>
                  <a:pt x="3942" y="3918"/>
                  <a:pt x="3620" y="3644"/>
                  <a:pt x="3382" y="3299"/>
                </a:cubicBezTo>
                <a:cubicBezTo>
                  <a:pt x="3430" y="3311"/>
                  <a:pt x="3489" y="3299"/>
                  <a:pt x="3525" y="3275"/>
                </a:cubicBezTo>
                <a:lnTo>
                  <a:pt x="3537" y="3275"/>
                </a:lnTo>
                <a:cubicBezTo>
                  <a:pt x="3549" y="3263"/>
                  <a:pt x="3561" y="3251"/>
                  <a:pt x="3573" y="3239"/>
                </a:cubicBezTo>
                <a:cubicBezTo>
                  <a:pt x="3727" y="3108"/>
                  <a:pt x="3585" y="2870"/>
                  <a:pt x="3394" y="2941"/>
                </a:cubicBezTo>
                <a:cubicBezTo>
                  <a:pt x="3525" y="3013"/>
                  <a:pt x="3454" y="3120"/>
                  <a:pt x="3358" y="3108"/>
                </a:cubicBezTo>
                <a:cubicBezTo>
                  <a:pt x="3275" y="3108"/>
                  <a:pt x="3215" y="2965"/>
                  <a:pt x="3215" y="2894"/>
                </a:cubicBezTo>
                <a:cubicBezTo>
                  <a:pt x="3215" y="2834"/>
                  <a:pt x="3239" y="2775"/>
                  <a:pt x="3287" y="2727"/>
                </a:cubicBezTo>
                <a:cubicBezTo>
                  <a:pt x="3394" y="2608"/>
                  <a:pt x="3656" y="2489"/>
                  <a:pt x="3775" y="2810"/>
                </a:cubicBezTo>
                <a:cubicBezTo>
                  <a:pt x="3954" y="2501"/>
                  <a:pt x="3585" y="2215"/>
                  <a:pt x="3275" y="2275"/>
                </a:cubicBezTo>
                <a:cubicBezTo>
                  <a:pt x="3323" y="2048"/>
                  <a:pt x="3180" y="2001"/>
                  <a:pt x="3370" y="1787"/>
                </a:cubicBezTo>
                <a:cubicBezTo>
                  <a:pt x="2799" y="1989"/>
                  <a:pt x="2942" y="2299"/>
                  <a:pt x="2846" y="2513"/>
                </a:cubicBezTo>
                <a:lnTo>
                  <a:pt x="2846" y="2513"/>
                </a:lnTo>
                <a:cubicBezTo>
                  <a:pt x="3001" y="2037"/>
                  <a:pt x="2644" y="1894"/>
                  <a:pt x="2620" y="1489"/>
                </a:cubicBezTo>
                <a:cubicBezTo>
                  <a:pt x="2275" y="1906"/>
                  <a:pt x="2561" y="2179"/>
                  <a:pt x="2656" y="2465"/>
                </a:cubicBezTo>
                <a:lnTo>
                  <a:pt x="2656" y="2465"/>
                </a:lnTo>
                <a:cubicBezTo>
                  <a:pt x="2370" y="1739"/>
                  <a:pt x="1965" y="1906"/>
                  <a:pt x="1620" y="1620"/>
                </a:cubicBezTo>
                <a:cubicBezTo>
                  <a:pt x="1918" y="1965"/>
                  <a:pt x="1739" y="2370"/>
                  <a:pt x="2465" y="2656"/>
                </a:cubicBezTo>
                <a:lnTo>
                  <a:pt x="2465" y="2656"/>
                </a:lnTo>
                <a:cubicBezTo>
                  <a:pt x="2168" y="2549"/>
                  <a:pt x="1918" y="2263"/>
                  <a:pt x="1501" y="2620"/>
                </a:cubicBezTo>
                <a:cubicBezTo>
                  <a:pt x="1894" y="2644"/>
                  <a:pt x="2037" y="3001"/>
                  <a:pt x="2513" y="2846"/>
                </a:cubicBezTo>
                <a:lnTo>
                  <a:pt x="2513" y="2846"/>
                </a:lnTo>
                <a:cubicBezTo>
                  <a:pt x="2299" y="2941"/>
                  <a:pt x="1989" y="2787"/>
                  <a:pt x="1787" y="3370"/>
                </a:cubicBezTo>
                <a:cubicBezTo>
                  <a:pt x="2013" y="3180"/>
                  <a:pt x="2061" y="3322"/>
                  <a:pt x="2287" y="3275"/>
                </a:cubicBezTo>
                <a:cubicBezTo>
                  <a:pt x="2215" y="3572"/>
                  <a:pt x="2501" y="3953"/>
                  <a:pt x="2811" y="3775"/>
                </a:cubicBezTo>
                <a:cubicBezTo>
                  <a:pt x="2489" y="3644"/>
                  <a:pt x="2608" y="3394"/>
                  <a:pt x="2727" y="3275"/>
                </a:cubicBezTo>
                <a:cubicBezTo>
                  <a:pt x="2775" y="3239"/>
                  <a:pt x="2834" y="3215"/>
                  <a:pt x="2894" y="3215"/>
                </a:cubicBezTo>
                <a:cubicBezTo>
                  <a:pt x="2965" y="3215"/>
                  <a:pt x="3108" y="3275"/>
                  <a:pt x="3120" y="3358"/>
                </a:cubicBezTo>
                <a:cubicBezTo>
                  <a:pt x="3132" y="3442"/>
                  <a:pt x="3013" y="3525"/>
                  <a:pt x="2942" y="3394"/>
                </a:cubicBezTo>
                <a:cubicBezTo>
                  <a:pt x="2870" y="3572"/>
                  <a:pt x="3108" y="3715"/>
                  <a:pt x="3239" y="3572"/>
                </a:cubicBezTo>
                <a:cubicBezTo>
                  <a:pt x="3251" y="3561"/>
                  <a:pt x="3263" y="3549"/>
                  <a:pt x="3275" y="3537"/>
                </a:cubicBezTo>
                <a:cubicBezTo>
                  <a:pt x="3275" y="3525"/>
                  <a:pt x="3275" y="3525"/>
                  <a:pt x="3275" y="3525"/>
                </a:cubicBezTo>
                <a:cubicBezTo>
                  <a:pt x="3299" y="3477"/>
                  <a:pt x="3311" y="3430"/>
                  <a:pt x="3299" y="3382"/>
                </a:cubicBezTo>
                <a:cubicBezTo>
                  <a:pt x="3644" y="3620"/>
                  <a:pt x="3918" y="3930"/>
                  <a:pt x="4097" y="4311"/>
                </a:cubicBezTo>
                <a:lnTo>
                  <a:pt x="4097" y="4311"/>
                </a:lnTo>
                <a:cubicBezTo>
                  <a:pt x="3465" y="3287"/>
                  <a:pt x="2906" y="4370"/>
                  <a:pt x="2394" y="3870"/>
                </a:cubicBezTo>
                <a:lnTo>
                  <a:pt x="2394" y="3870"/>
                </a:lnTo>
                <a:cubicBezTo>
                  <a:pt x="2573" y="4168"/>
                  <a:pt x="2715" y="4323"/>
                  <a:pt x="2870" y="4370"/>
                </a:cubicBezTo>
                <a:cubicBezTo>
                  <a:pt x="3263" y="4501"/>
                  <a:pt x="3430" y="4144"/>
                  <a:pt x="3632" y="4156"/>
                </a:cubicBezTo>
                <a:cubicBezTo>
                  <a:pt x="3477" y="4334"/>
                  <a:pt x="3537" y="4477"/>
                  <a:pt x="3727" y="4537"/>
                </a:cubicBezTo>
                <a:cubicBezTo>
                  <a:pt x="3704" y="4311"/>
                  <a:pt x="3930" y="4275"/>
                  <a:pt x="4049" y="4406"/>
                </a:cubicBezTo>
                <a:cubicBezTo>
                  <a:pt x="4239" y="4608"/>
                  <a:pt x="4275" y="5061"/>
                  <a:pt x="4823" y="5156"/>
                </a:cubicBezTo>
                <a:cubicBezTo>
                  <a:pt x="4894" y="5216"/>
                  <a:pt x="4966" y="5263"/>
                  <a:pt x="5049" y="5311"/>
                </a:cubicBezTo>
                <a:cubicBezTo>
                  <a:pt x="4966" y="5275"/>
                  <a:pt x="4870" y="5263"/>
                  <a:pt x="4787" y="5251"/>
                </a:cubicBezTo>
                <a:cubicBezTo>
                  <a:pt x="4335" y="4930"/>
                  <a:pt x="3977" y="5227"/>
                  <a:pt x="3704" y="5239"/>
                </a:cubicBezTo>
                <a:cubicBezTo>
                  <a:pt x="3525" y="5239"/>
                  <a:pt x="3394" y="5061"/>
                  <a:pt x="3573" y="4906"/>
                </a:cubicBezTo>
                <a:cubicBezTo>
                  <a:pt x="3394" y="4823"/>
                  <a:pt x="3263" y="4882"/>
                  <a:pt x="3227" y="5120"/>
                </a:cubicBezTo>
                <a:cubicBezTo>
                  <a:pt x="3084" y="4989"/>
                  <a:pt x="3215" y="4608"/>
                  <a:pt x="2858" y="4430"/>
                </a:cubicBezTo>
                <a:cubicBezTo>
                  <a:pt x="2703" y="4358"/>
                  <a:pt x="2501" y="4346"/>
                  <a:pt x="2168" y="4442"/>
                </a:cubicBezTo>
                <a:cubicBezTo>
                  <a:pt x="2192" y="4442"/>
                  <a:pt x="2215" y="4442"/>
                  <a:pt x="2239" y="4442"/>
                </a:cubicBezTo>
                <a:cubicBezTo>
                  <a:pt x="2215" y="4442"/>
                  <a:pt x="2192" y="4442"/>
                  <a:pt x="2168" y="4442"/>
                </a:cubicBezTo>
                <a:cubicBezTo>
                  <a:pt x="2882" y="4454"/>
                  <a:pt x="2501" y="5608"/>
                  <a:pt x="3668" y="5335"/>
                </a:cubicBezTo>
                <a:lnTo>
                  <a:pt x="3668" y="5335"/>
                </a:lnTo>
                <a:cubicBezTo>
                  <a:pt x="3287" y="5477"/>
                  <a:pt x="2858" y="5513"/>
                  <a:pt x="2453" y="5430"/>
                </a:cubicBezTo>
                <a:cubicBezTo>
                  <a:pt x="2489" y="5406"/>
                  <a:pt x="2525" y="5358"/>
                  <a:pt x="2537" y="5311"/>
                </a:cubicBezTo>
                <a:lnTo>
                  <a:pt x="2537" y="5299"/>
                </a:lnTo>
                <a:cubicBezTo>
                  <a:pt x="2537" y="5275"/>
                  <a:pt x="2537" y="5263"/>
                  <a:pt x="2537" y="5239"/>
                </a:cubicBezTo>
                <a:cubicBezTo>
                  <a:pt x="2537" y="5061"/>
                  <a:pt x="2287" y="5001"/>
                  <a:pt x="2203" y="5168"/>
                </a:cubicBezTo>
                <a:cubicBezTo>
                  <a:pt x="2346" y="5120"/>
                  <a:pt x="2370" y="5263"/>
                  <a:pt x="2299" y="5311"/>
                </a:cubicBezTo>
                <a:cubicBezTo>
                  <a:pt x="2239" y="5370"/>
                  <a:pt x="2084" y="5311"/>
                  <a:pt x="2037" y="5263"/>
                </a:cubicBezTo>
                <a:cubicBezTo>
                  <a:pt x="2001" y="5216"/>
                  <a:pt x="1977" y="5156"/>
                  <a:pt x="1965" y="5096"/>
                </a:cubicBezTo>
                <a:cubicBezTo>
                  <a:pt x="1965" y="4930"/>
                  <a:pt x="2061" y="4668"/>
                  <a:pt x="2382" y="4799"/>
                </a:cubicBezTo>
                <a:cubicBezTo>
                  <a:pt x="2287" y="4454"/>
                  <a:pt x="1822" y="4513"/>
                  <a:pt x="1644" y="4775"/>
                </a:cubicBezTo>
                <a:cubicBezTo>
                  <a:pt x="1525" y="4585"/>
                  <a:pt x="1382" y="4656"/>
                  <a:pt x="1370" y="4358"/>
                </a:cubicBezTo>
                <a:cubicBezTo>
                  <a:pt x="1096" y="4906"/>
                  <a:pt x="1430" y="5025"/>
                  <a:pt x="1513" y="5239"/>
                </a:cubicBezTo>
                <a:lnTo>
                  <a:pt x="1513" y="5239"/>
                </a:lnTo>
                <a:cubicBezTo>
                  <a:pt x="1287" y="4799"/>
                  <a:pt x="918" y="4942"/>
                  <a:pt x="632" y="4680"/>
                </a:cubicBezTo>
                <a:cubicBezTo>
                  <a:pt x="679" y="5227"/>
                  <a:pt x="1060" y="5216"/>
                  <a:pt x="1346" y="5347"/>
                </a:cubicBezTo>
                <a:lnTo>
                  <a:pt x="1346" y="5347"/>
                </a:lnTo>
                <a:cubicBezTo>
                  <a:pt x="632" y="5049"/>
                  <a:pt x="453" y="5442"/>
                  <a:pt x="1" y="5477"/>
                </a:cubicBezTo>
                <a:cubicBezTo>
                  <a:pt x="453" y="5525"/>
                  <a:pt x="632" y="5930"/>
                  <a:pt x="1346" y="5620"/>
                </a:cubicBezTo>
                <a:lnTo>
                  <a:pt x="1346" y="5620"/>
                </a:lnTo>
                <a:cubicBezTo>
                  <a:pt x="1060" y="5751"/>
                  <a:pt x="679" y="5739"/>
                  <a:pt x="632" y="6275"/>
                </a:cubicBezTo>
                <a:cubicBezTo>
                  <a:pt x="929" y="6013"/>
                  <a:pt x="1287" y="6168"/>
                  <a:pt x="1513" y="5716"/>
                </a:cubicBezTo>
                <a:lnTo>
                  <a:pt x="1513" y="5716"/>
                </a:lnTo>
                <a:cubicBezTo>
                  <a:pt x="1430" y="5942"/>
                  <a:pt x="1108" y="6049"/>
                  <a:pt x="1370" y="6609"/>
                </a:cubicBezTo>
                <a:cubicBezTo>
                  <a:pt x="1382" y="6311"/>
                  <a:pt x="1513" y="6382"/>
                  <a:pt x="1644" y="6192"/>
                </a:cubicBezTo>
                <a:cubicBezTo>
                  <a:pt x="1822" y="6442"/>
                  <a:pt x="2287" y="6513"/>
                  <a:pt x="2382" y="6168"/>
                </a:cubicBezTo>
                <a:cubicBezTo>
                  <a:pt x="2061" y="6299"/>
                  <a:pt x="1965" y="6037"/>
                  <a:pt x="1965" y="5870"/>
                </a:cubicBezTo>
                <a:cubicBezTo>
                  <a:pt x="1977" y="5811"/>
                  <a:pt x="2001" y="5751"/>
                  <a:pt x="2037" y="5704"/>
                </a:cubicBezTo>
                <a:cubicBezTo>
                  <a:pt x="2084" y="5656"/>
                  <a:pt x="2227" y="5597"/>
                  <a:pt x="2299" y="5656"/>
                </a:cubicBezTo>
                <a:cubicBezTo>
                  <a:pt x="2370" y="5704"/>
                  <a:pt x="2346" y="5847"/>
                  <a:pt x="2203" y="5799"/>
                </a:cubicBezTo>
                <a:cubicBezTo>
                  <a:pt x="2287" y="5966"/>
                  <a:pt x="2537" y="5906"/>
                  <a:pt x="2537" y="5716"/>
                </a:cubicBezTo>
                <a:cubicBezTo>
                  <a:pt x="2537" y="5704"/>
                  <a:pt x="2537" y="5680"/>
                  <a:pt x="2537" y="5668"/>
                </a:cubicBezTo>
                <a:lnTo>
                  <a:pt x="2537" y="5656"/>
                </a:lnTo>
                <a:cubicBezTo>
                  <a:pt x="2525" y="5597"/>
                  <a:pt x="2489" y="5561"/>
                  <a:pt x="2453" y="5537"/>
                </a:cubicBezTo>
                <a:cubicBezTo>
                  <a:pt x="2858" y="5454"/>
                  <a:pt x="3287" y="5489"/>
                  <a:pt x="3668" y="5620"/>
                </a:cubicBezTo>
                <a:cubicBezTo>
                  <a:pt x="2489" y="5347"/>
                  <a:pt x="2882" y="6513"/>
                  <a:pt x="2156" y="6513"/>
                </a:cubicBezTo>
                <a:lnTo>
                  <a:pt x="2227" y="6513"/>
                </a:lnTo>
                <a:cubicBezTo>
                  <a:pt x="2203" y="6525"/>
                  <a:pt x="2180" y="6525"/>
                  <a:pt x="2156" y="6513"/>
                </a:cubicBezTo>
                <a:cubicBezTo>
                  <a:pt x="2489" y="6609"/>
                  <a:pt x="2703" y="6609"/>
                  <a:pt x="2846" y="6537"/>
                </a:cubicBezTo>
                <a:cubicBezTo>
                  <a:pt x="3215" y="6359"/>
                  <a:pt x="3073" y="5978"/>
                  <a:pt x="3227" y="5847"/>
                </a:cubicBezTo>
                <a:cubicBezTo>
                  <a:pt x="3251" y="6085"/>
                  <a:pt x="3394" y="6132"/>
                  <a:pt x="3573" y="6061"/>
                </a:cubicBezTo>
                <a:cubicBezTo>
                  <a:pt x="3382" y="5906"/>
                  <a:pt x="3525" y="5716"/>
                  <a:pt x="3704" y="5728"/>
                </a:cubicBezTo>
                <a:cubicBezTo>
                  <a:pt x="3977" y="5739"/>
                  <a:pt x="4323" y="6025"/>
                  <a:pt x="4775" y="5716"/>
                </a:cubicBezTo>
                <a:cubicBezTo>
                  <a:pt x="4870" y="5704"/>
                  <a:pt x="4954" y="5680"/>
                  <a:pt x="5049" y="5656"/>
                </a:cubicBezTo>
                <a:cubicBezTo>
                  <a:pt x="4966" y="5704"/>
                  <a:pt x="4894" y="5751"/>
                  <a:pt x="4811" y="5811"/>
                </a:cubicBezTo>
                <a:cubicBezTo>
                  <a:pt x="4275" y="5906"/>
                  <a:pt x="4239" y="6359"/>
                  <a:pt x="4049" y="6561"/>
                </a:cubicBezTo>
                <a:cubicBezTo>
                  <a:pt x="3930" y="6692"/>
                  <a:pt x="3692" y="6656"/>
                  <a:pt x="3716" y="6418"/>
                </a:cubicBezTo>
                <a:cubicBezTo>
                  <a:pt x="3537" y="6490"/>
                  <a:pt x="3477" y="6632"/>
                  <a:pt x="3620" y="6811"/>
                </a:cubicBezTo>
                <a:cubicBezTo>
                  <a:pt x="3430" y="6823"/>
                  <a:pt x="3251" y="6454"/>
                  <a:pt x="2870" y="6585"/>
                </a:cubicBezTo>
                <a:cubicBezTo>
                  <a:pt x="2715" y="6644"/>
                  <a:pt x="2561" y="6787"/>
                  <a:pt x="2394" y="7097"/>
                </a:cubicBezTo>
                <a:lnTo>
                  <a:pt x="2394" y="7097"/>
                </a:lnTo>
                <a:cubicBezTo>
                  <a:pt x="2906" y="6597"/>
                  <a:pt x="3454" y="7680"/>
                  <a:pt x="4097" y="6656"/>
                </a:cubicBezTo>
                <a:lnTo>
                  <a:pt x="4097" y="6656"/>
                </a:lnTo>
                <a:cubicBezTo>
                  <a:pt x="3918" y="7025"/>
                  <a:pt x="3644" y="7347"/>
                  <a:pt x="3299" y="7585"/>
                </a:cubicBezTo>
                <a:cubicBezTo>
                  <a:pt x="3311" y="7537"/>
                  <a:pt x="3299" y="7478"/>
                  <a:pt x="3275" y="7442"/>
                </a:cubicBezTo>
                <a:cubicBezTo>
                  <a:pt x="3275" y="7442"/>
                  <a:pt x="3275" y="7430"/>
                  <a:pt x="3275" y="7430"/>
                </a:cubicBezTo>
                <a:cubicBezTo>
                  <a:pt x="3263" y="7418"/>
                  <a:pt x="3251" y="7406"/>
                  <a:pt x="3239" y="7394"/>
                </a:cubicBezTo>
                <a:cubicBezTo>
                  <a:pt x="3108" y="7240"/>
                  <a:pt x="2870" y="7382"/>
                  <a:pt x="2942" y="7573"/>
                </a:cubicBezTo>
                <a:cubicBezTo>
                  <a:pt x="3013" y="7442"/>
                  <a:pt x="3120" y="7513"/>
                  <a:pt x="3120" y="7609"/>
                </a:cubicBezTo>
                <a:cubicBezTo>
                  <a:pt x="3108" y="7692"/>
                  <a:pt x="2965" y="7752"/>
                  <a:pt x="2894" y="7752"/>
                </a:cubicBezTo>
                <a:cubicBezTo>
                  <a:pt x="2834" y="7752"/>
                  <a:pt x="2775" y="7728"/>
                  <a:pt x="2727" y="7680"/>
                </a:cubicBezTo>
                <a:cubicBezTo>
                  <a:pt x="2608" y="7573"/>
                  <a:pt x="2489" y="7323"/>
                  <a:pt x="2811" y="7192"/>
                </a:cubicBezTo>
                <a:cubicBezTo>
                  <a:pt x="2501" y="7013"/>
                  <a:pt x="2215" y="7382"/>
                  <a:pt x="2275" y="7692"/>
                </a:cubicBezTo>
                <a:cubicBezTo>
                  <a:pt x="2049" y="7644"/>
                  <a:pt x="2013" y="7787"/>
                  <a:pt x="1787" y="7597"/>
                </a:cubicBezTo>
                <a:cubicBezTo>
                  <a:pt x="1989" y="8168"/>
                  <a:pt x="2299" y="8025"/>
                  <a:pt x="2513" y="8121"/>
                </a:cubicBezTo>
                <a:lnTo>
                  <a:pt x="2513" y="8121"/>
                </a:lnTo>
                <a:cubicBezTo>
                  <a:pt x="2037" y="7966"/>
                  <a:pt x="1894" y="8323"/>
                  <a:pt x="1489" y="8347"/>
                </a:cubicBezTo>
                <a:cubicBezTo>
                  <a:pt x="1906" y="8704"/>
                  <a:pt x="2180" y="8418"/>
                  <a:pt x="2465" y="8311"/>
                </a:cubicBezTo>
                <a:lnTo>
                  <a:pt x="2465" y="8311"/>
                </a:lnTo>
                <a:cubicBezTo>
                  <a:pt x="1739" y="8609"/>
                  <a:pt x="1906" y="9002"/>
                  <a:pt x="1620" y="9347"/>
                </a:cubicBezTo>
                <a:cubicBezTo>
                  <a:pt x="1965" y="9049"/>
                  <a:pt x="2370" y="9228"/>
                  <a:pt x="2656" y="8502"/>
                </a:cubicBezTo>
                <a:lnTo>
                  <a:pt x="2656" y="8502"/>
                </a:lnTo>
                <a:cubicBezTo>
                  <a:pt x="2549" y="8799"/>
                  <a:pt x="2263" y="9049"/>
                  <a:pt x="2620" y="9466"/>
                </a:cubicBezTo>
                <a:cubicBezTo>
                  <a:pt x="2644" y="9073"/>
                  <a:pt x="3001" y="8930"/>
                  <a:pt x="2846" y="8454"/>
                </a:cubicBezTo>
                <a:lnTo>
                  <a:pt x="2846" y="8454"/>
                </a:lnTo>
                <a:cubicBezTo>
                  <a:pt x="2942" y="8668"/>
                  <a:pt x="2787" y="8978"/>
                  <a:pt x="3370" y="9180"/>
                </a:cubicBezTo>
                <a:cubicBezTo>
                  <a:pt x="3180" y="8954"/>
                  <a:pt x="3323" y="8906"/>
                  <a:pt x="3275" y="8692"/>
                </a:cubicBezTo>
                <a:cubicBezTo>
                  <a:pt x="3573" y="8752"/>
                  <a:pt x="3954" y="8466"/>
                  <a:pt x="3775" y="8156"/>
                </a:cubicBezTo>
                <a:cubicBezTo>
                  <a:pt x="3644" y="8478"/>
                  <a:pt x="3394" y="8359"/>
                  <a:pt x="3275" y="8240"/>
                </a:cubicBezTo>
                <a:cubicBezTo>
                  <a:pt x="3239" y="8192"/>
                  <a:pt x="3215" y="8133"/>
                  <a:pt x="3215" y="8073"/>
                </a:cubicBezTo>
                <a:cubicBezTo>
                  <a:pt x="3215" y="8002"/>
                  <a:pt x="3275" y="7859"/>
                  <a:pt x="3358" y="7847"/>
                </a:cubicBezTo>
                <a:cubicBezTo>
                  <a:pt x="3442" y="7835"/>
                  <a:pt x="3525" y="7954"/>
                  <a:pt x="3394" y="8025"/>
                </a:cubicBezTo>
                <a:cubicBezTo>
                  <a:pt x="3418" y="8025"/>
                  <a:pt x="3442" y="8025"/>
                  <a:pt x="3465" y="8025"/>
                </a:cubicBezTo>
                <a:cubicBezTo>
                  <a:pt x="3549" y="8014"/>
                  <a:pt x="3620" y="7942"/>
                  <a:pt x="3620" y="7859"/>
                </a:cubicBezTo>
                <a:cubicBezTo>
                  <a:pt x="3620" y="7811"/>
                  <a:pt x="3608" y="7763"/>
                  <a:pt x="3573" y="7728"/>
                </a:cubicBezTo>
                <a:cubicBezTo>
                  <a:pt x="3561" y="7716"/>
                  <a:pt x="3549" y="7692"/>
                  <a:pt x="3537" y="7692"/>
                </a:cubicBezTo>
                <a:lnTo>
                  <a:pt x="3525" y="7692"/>
                </a:lnTo>
                <a:cubicBezTo>
                  <a:pt x="3477" y="7656"/>
                  <a:pt x="3430" y="7656"/>
                  <a:pt x="3382" y="7656"/>
                </a:cubicBezTo>
                <a:cubicBezTo>
                  <a:pt x="3620" y="7311"/>
                  <a:pt x="3942" y="7037"/>
                  <a:pt x="4311" y="6859"/>
                </a:cubicBezTo>
                <a:cubicBezTo>
                  <a:pt x="3275" y="7502"/>
                  <a:pt x="4370" y="8049"/>
                  <a:pt x="3858" y="8561"/>
                </a:cubicBezTo>
                <a:lnTo>
                  <a:pt x="3918" y="8514"/>
                </a:lnTo>
                <a:cubicBezTo>
                  <a:pt x="3906" y="8525"/>
                  <a:pt x="3882" y="8549"/>
                  <a:pt x="3870" y="8561"/>
                </a:cubicBezTo>
                <a:cubicBezTo>
                  <a:pt x="4168" y="8395"/>
                  <a:pt x="4311" y="8240"/>
                  <a:pt x="4370" y="8097"/>
                </a:cubicBezTo>
                <a:cubicBezTo>
                  <a:pt x="4501" y="7704"/>
                  <a:pt x="4132" y="7537"/>
                  <a:pt x="4144" y="7335"/>
                </a:cubicBezTo>
                <a:cubicBezTo>
                  <a:pt x="4335" y="7490"/>
                  <a:pt x="4466" y="7430"/>
                  <a:pt x="4537" y="7240"/>
                </a:cubicBezTo>
                <a:cubicBezTo>
                  <a:pt x="4299" y="7263"/>
                  <a:pt x="4263" y="7037"/>
                  <a:pt x="4394" y="6906"/>
                </a:cubicBezTo>
                <a:cubicBezTo>
                  <a:pt x="4597" y="6728"/>
                  <a:pt x="5049" y="6680"/>
                  <a:pt x="5156" y="6144"/>
                </a:cubicBezTo>
                <a:cubicBezTo>
                  <a:pt x="5204" y="6073"/>
                  <a:pt x="5263" y="5989"/>
                  <a:pt x="5299" y="5918"/>
                </a:cubicBezTo>
                <a:cubicBezTo>
                  <a:pt x="5275" y="6001"/>
                  <a:pt x="5251" y="6085"/>
                  <a:pt x="5240" y="6180"/>
                </a:cubicBezTo>
                <a:cubicBezTo>
                  <a:pt x="4930" y="6632"/>
                  <a:pt x="5216" y="6978"/>
                  <a:pt x="5228" y="7252"/>
                </a:cubicBezTo>
                <a:cubicBezTo>
                  <a:pt x="5228" y="7442"/>
                  <a:pt x="5049" y="7573"/>
                  <a:pt x="4906" y="7394"/>
                </a:cubicBezTo>
                <a:cubicBezTo>
                  <a:pt x="4823" y="7573"/>
                  <a:pt x="4882" y="7704"/>
                  <a:pt x="5109" y="7740"/>
                </a:cubicBezTo>
                <a:cubicBezTo>
                  <a:pt x="4978" y="7883"/>
                  <a:pt x="4597" y="7740"/>
                  <a:pt x="4418" y="8109"/>
                </a:cubicBezTo>
                <a:cubicBezTo>
                  <a:pt x="4347" y="8264"/>
                  <a:pt x="4347" y="8466"/>
                  <a:pt x="4442" y="8799"/>
                </a:cubicBezTo>
                <a:lnTo>
                  <a:pt x="4442" y="8799"/>
                </a:lnTo>
                <a:lnTo>
                  <a:pt x="4442" y="8799"/>
                </a:lnTo>
                <a:cubicBezTo>
                  <a:pt x="4454" y="8085"/>
                  <a:pt x="5609" y="8466"/>
                  <a:pt x="5335" y="7299"/>
                </a:cubicBezTo>
                <a:lnTo>
                  <a:pt x="5335" y="7299"/>
                </a:lnTo>
                <a:cubicBezTo>
                  <a:pt x="5478" y="7680"/>
                  <a:pt x="5501" y="8109"/>
                  <a:pt x="5418" y="8514"/>
                </a:cubicBezTo>
                <a:cubicBezTo>
                  <a:pt x="5394" y="8478"/>
                  <a:pt x="5359" y="8442"/>
                  <a:pt x="5311" y="8430"/>
                </a:cubicBezTo>
                <a:lnTo>
                  <a:pt x="5299" y="8430"/>
                </a:lnTo>
                <a:cubicBezTo>
                  <a:pt x="5275" y="8430"/>
                  <a:pt x="5263" y="8430"/>
                  <a:pt x="5240" y="8430"/>
                </a:cubicBezTo>
                <a:cubicBezTo>
                  <a:pt x="5144" y="8442"/>
                  <a:pt x="5061" y="8525"/>
                  <a:pt x="5061" y="8621"/>
                </a:cubicBezTo>
                <a:cubicBezTo>
                  <a:pt x="5061" y="8668"/>
                  <a:pt x="5085" y="8716"/>
                  <a:pt x="5132" y="8752"/>
                </a:cubicBezTo>
                <a:lnTo>
                  <a:pt x="5156" y="8764"/>
                </a:lnTo>
                <a:cubicBezTo>
                  <a:pt x="5120" y="8621"/>
                  <a:pt x="5251" y="8597"/>
                  <a:pt x="5311" y="8668"/>
                </a:cubicBezTo>
                <a:cubicBezTo>
                  <a:pt x="5359" y="8740"/>
                  <a:pt x="5311" y="8883"/>
                  <a:pt x="5251" y="8930"/>
                </a:cubicBezTo>
                <a:cubicBezTo>
                  <a:pt x="5216" y="8978"/>
                  <a:pt x="5156" y="9002"/>
                  <a:pt x="5085" y="9002"/>
                </a:cubicBezTo>
                <a:cubicBezTo>
                  <a:pt x="4918" y="9002"/>
                  <a:pt x="4656" y="8906"/>
                  <a:pt x="4787" y="8585"/>
                </a:cubicBezTo>
                <a:cubicBezTo>
                  <a:pt x="4454" y="8680"/>
                  <a:pt x="4513" y="9145"/>
                  <a:pt x="4763" y="9323"/>
                </a:cubicBezTo>
                <a:cubicBezTo>
                  <a:pt x="4573" y="9454"/>
                  <a:pt x="4644" y="9585"/>
                  <a:pt x="4358" y="9597"/>
                </a:cubicBezTo>
                <a:cubicBezTo>
                  <a:pt x="4906" y="9871"/>
                  <a:pt x="5013" y="9538"/>
                  <a:pt x="5240" y="9454"/>
                </a:cubicBezTo>
                <a:lnTo>
                  <a:pt x="5240" y="9454"/>
                </a:lnTo>
                <a:cubicBezTo>
                  <a:pt x="4787" y="9680"/>
                  <a:pt x="4942" y="10038"/>
                  <a:pt x="4680" y="10335"/>
                </a:cubicBezTo>
                <a:cubicBezTo>
                  <a:pt x="5228" y="10288"/>
                  <a:pt x="5204" y="9907"/>
                  <a:pt x="5335" y="9621"/>
                </a:cubicBezTo>
                <a:lnTo>
                  <a:pt x="5335" y="9621"/>
                </a:lnTo>
                <a:cubicBezTo>
                  <a:pt x="5037" y="10335"/>
                  <a:pt x="5442" y="10514"/>
                  <a:pt x="5478" y="10954"/>
                </a:cubicBezTo>
                <a:cubicBezTo>
                  <a:pt x="5513" y="10514"/>
                  <a:pt x="5918" y="10335"/>
                  <a:pt x="5609" y="9621"/>
                </a:cubicBezTo>
                <a:lnTo>
                  <a:pt x="5609" y="9621"/>
                </a:lnTo>
                <a:cubicBezTo>
                  <a:pt x="5740" y="9907"/>
                  <a:pt x="5728" y="10288"/>
                  <a:pt x="6275" y="10335"/>
                </a:cubicBezTo>
                <a:cubicBezTo>
                  <a:pt x="6002" y="10038"/>
                  <a:pt x="6156" y="9680"/>
                  <a:pt x="5716" y="9454"/>
                </a:cubicBezTo>
                <a:lnTo>
                  <a:pt x="5716" y="9454"/>
                </a:lnTo>
                <a:cubicBezTo>
                  <a:pt x="5930" y="9538"/>
                  <a:pt x="6049" y="9871"/>
                  <a:pt x="6597" y="9597"/>
                </a:cubicBezTo>
                <a:cubicBezTo>
                  <a:pt x="6299" y="9585"/>
                  <a:pt x="6371" y="9454"/>
                  <a:pt x="6180" y="9323"/>
                </a:cubicBezTo>
                <a:cubicBezTo>
                  <a:pt x="6442" y="9145"/>
                  <a:pt x="6502" y="8680"/>
                  <a:pt x="6156" y="8585"/>
                </a:cubicBezTo>
                <a:cubicBezTo>
                  <a:pt x="6299" y="8906"/>
                  <a:pt x="6037" y="9002"/>
                  <a:pt x="5859" y="9002"/>
                </a:cubicBezTo>
                <a:cubicBezTo>
                  <a:pt x="5799" y="9002"/>
                  <a:pt x="5740" y="8978"/>
                  <a:pt x="5692" y="8930"/>
                </a:cubicBezTo>
                <a:cubicBezTo>
                  <a:pt x="5644" y="8883"/>
                  <a:pt x="5585" y="8740"/>
                  <a:pt x="5644" y="8668"/>
                </a:cubicBezTo>
                <a:cubicBezTo>
                  <a:pt x="5692" y="8597"/>
                  <a:pt x="5835" y="8621"/>
                  <a:pt x="5787" y="8764"/>
                </a:cubicBezTo>
                <a:cubicBezTo>
                  <a:pt x="5799" y="8764"/>
                  <a:pt x="5811" y="8752"/>
                  <a:pt x="5823" y="8752"/>
                </a:cubicBezTo>
                <a:cubicBezTo>
                  <a:pt x="5859" y="8716"/>
                  <a:pt x="5882" y="8668"/>
                  <a:pt x="5894" y="8621"/>
                </a:cubicBezTo>
                <a:cubicBezTo>
                  <a:pt x="5894" y="8525"/>
                  <a:pt x="5811" y="8442"/>
                  <a:pt x="5716" y="8430"/>
                </a:cubicBezTo>
                <a:cubicBezTo>
                  <a:pt x="5692" y="8430"/>
                  <a:pt x="5680" y="8430"/>
                  <a:pt x="5656" y="8430"/>
                </a:cubicBezTo>
                <a:lnTo>
                  <a:pt x="5644" y="8430"/>
                </a:lnTo>
                <a:cubicBezTo>
                  <a:pt x="5597" y="8442"/>
                  <a:pt x="5561" y="8478"/>
                  <a:pt x="5525" y="8514"/>
                </a:cubicBezTo>
                <a:cubicBezTo>
                  <a:pt x="5454" y="8109"/>
                  <a:pt x="5478" y="7680"/>
                  <a:pt x="5621" y="7299"/>
                </a:cubicBezTo>
                <a:cubicBezTo>
                  <a:pt x="5347" y="8478"/>
                  <a:pt x="6502" y="8085"/>
                  <a:pt x="6513" y="8811"/>
                </a:cubicBezTo>
                <a:lnTo>
                  <a:pt x="6513" y="8728"/>
                </a:lnTo>
                <a:cubicBezTo>
                  <a:pt x="6513" y="8764"/>
                  <a:pt x="6513" y="8787"/>
                  <a:pt x="6513" y="8811"/>
                </a:cubicBezTo>
                <a:cubicBezTo>
                  <a:pt x="6609" y="8478"/>
                  <a:pt x="6609" y="8264"/>
                  <a:pt x="6537" y="8121"/>
                </a:cubicBezTo>
                <a:cubicBezTo>
                  <a:pt x="6347" y="7752"/>
                  <a:pt x="5966" y="7894"/>
                  <a:pt x="5847" y="7740"/>
                </a:cubicBezTo>
                <a:cubicBezTo>
                  <a:pt x="6073" y="7716"/>
                  <a:pt x="6132" y="7573"/>
                  <a:pt x="6049" y="7394"/>
                </a:cubicBezTo>
                <a:cubicBezTo>
                  <a:pt x="5906" y="7585"/>
                  <a:pt x="5716" y="7442"/>
                  <a:pt x="5716" y="7263"/>
                </a:cubicBezTo>
                <a:cubicBezTo>
                  <a:pt x="5728" y="6990"/>
                  <a:pt x="6013" y="6644"/>
                  <a:pt x="5716" y="6192"/>
                </a:cubicBezTo>
                <a:cubicBezTo>
                  <a:pt x="5704" y="6097"/>
                  <a:pt x="5680" y="6013"/>
                  <a:pt x="5656" y="5918"/>
                </a:cubicBezTo>
                <a:cubicBezTo>
                  <a:pt x="5692" y="6001"/>
                  <a:pt x="5740" y="6085"/>
                  <a:pt x="5799" y="6156"/>
                </a:cubicBezTo>
                <a:cubicBezTo>
                  <a:pt x="5894" y="6692"/>
                  <a:pt x="6347" y="6728"/>
                  <a:pt x="6549" y="6918"/>
                </a:cubicBezTo>
                <a:cubicBezTo>
                  <a:pt x="6692" y="7037"/>
                  <a:pt x="6656" y="7275"/>
                  <a:pt x="6418" y="7252"/>
                </a:cubicBezTo>
                <a:cubicBezTo>
                  <a:pt x="6490" y="7430"/>
                  <a:pt x="6621" y="7490"/>
                  <a:pt x="6811" y="7347"/>
                </a:cubicBezTo>
                <a:cubicBezTo>
                  <a:pt x="6823" y="7537"/>
                  <a:pt x="6454" y="7716"/>
                  <a:pt x="6585" y="8097"/>
                </a:cubicBezTo>
                <a:cubicBezTo>
                  <a:pt x="6633" y="8252"/>
                  <a:pt x="6787" y="8406"/>
                  <a:pt x="7085" y="8573"/>
                </a:cubicBezTo>
                <a:lnTo>
                  <a:pt x="7085" y="8573"/>
                </a:lnTo>
                <a:lnTo>
                  <a:pt x="7085" y="8573"/>
                </a:lnTo>
                <a:cubicBezTo>
                  <a:pt x="6585" y="8061"/>
                  <a:pt x="7668" y="7513"/>
                  <a:pt x="6656" y="6882"/>
                </a:cubicBezTo>
                <a:lnTo>
                  <a:pt x="6656" y="6882"/>
                </a:lnTo>
                <a:cubicBezTo>
                  <a:pt x="7025" y="7061"/>
                  <a:pt x="7347" y="7335"/>
                  <a:pt x="7585" y="7668"/>
                </a:cubicBezTo>
                <a:cubicBezTo>
                  <a:pt x="7526" y="7656"/>
                  <a:pt x="7478" y="7668"/>
                  <a:pt x="7430" y="7704"/>
                </a:cubicBezTo>
                <a:lnTo>
                  <a:pt x="7418" y="7704"/>
                </a:lnTo>
                <a:cubicBezTo>
                  <a:pt x="7406" y="7716"/>
                  <a:pt x="7395" y="7728"/>
                  <a:pt x="7383" y="7740"/>
                </a:cubicBezTo>
                <a:cubicBezTo>
                  <a:pt x="7240" y="7871"/>
                  <a:pt x="7383" y="8097"/>
                  <a:pt x="7561" y="8037"/>
                </a:cubicBezTo>
                <a:cubicBezTo>
                  <a:pt x="7430" y="7966"/>
                  <a:pt x="7514" y="7847"/>
                  <a:pt x="7597" y="7859"/>
                </a:cubicBezTo>
                <a:cubicBezTo>
                  <a:pt x="7680" y="7871"/>
                  <a:pt x="7740" y="8002"/>
                  <a:pt x="7740" y="8085"/>
                </a:cubicBezTo>
                <a:cubicBezTo>
                  <a:pt x="7740" y="8144"/>
                  <a:pt x="7716" y="8204"/>
                  <a:pt x="7668" y="8252"/>
                </a:cubicBezTo>
                <a:cubicBezTo>
                  <a:pt x="7561" y="8371"/>
                  <a:pt x="7311" y="8490"/>
                  <a:pt x="7180" y="8168"/>
                </a:cubicBezTo>
                <a:cubicBezTo>
                  <a:pt x="7002" y="8478"/>
                  <a:pt x="7371" y="8764"/>
                  <a:pt x="7680" y="8692"/>
                </a:cubicBezTo>
                <a:cubicBezTo>
                  <a:pt x="7633" y="8918"/>
                  <a:pt x="7776" y="8966"/>
                  <a:pt x="7585" y="9192"/>
                </a:cubicBezTo>
                <a:cubicBezTo>
                  <a:pt x="8168" y="8990"/>
                  <a:pt x="8014" y="8680"/>
                  <a:pt x="8109" y="8466"/>
                </a:cubicBezTo>
                <a:lnTo>
                  <a:pt x="8109" y="8466"/>
                </a:lnTo>
                <a:cubicBezTo>
                  <a:pt x="7954" y="8942"/>
                  <a:pt x="8311" y="9085"/>
                  <a:pt x="8335" y="9478"/>
                </a:cubicBezTo>
                <a:cubicBezTo>
                  <a:pt x="8692" y="9061"/>
                  <a:pt x="8407" y="8799"/>
                  <a:pt x="8299" y="8514"/>
                </a:cubicBezTo>
                <a:lnTo>
                  <a:pt x="8299" y="8514"/>
                </a:lnTo>
                <a:cubicBezTo>
                  <a:pt x="8585" y="9228"/>
                  <a:pt x="8990" y="9061"/>
                  <a:pt x="9335" y="9359"/>
                </a:cubicBezTo>
                <a:cubicBezTo>
                  <a:pt x="9038" y="9014"/>
                  <a:pt x="9216" y="8609"/>
                  <a:pt x="8490" y="8311"/>
                </a:cubicBezTo>
                <a:lnTo>
                  <a:pt x="8490" y="8311"/>
                </a:lnTo>
                <a:cubicBezTo>
                  <a:pt x="8788" y="8418"/>
                  <a:pt x="9050" y="8704"/>
                  <a:pt x="9466" y="8359"/>
                </a:cubicBezTo>
                <a:cubicBezTo>
                  <a:pt x="9061" y="8335"/>
                  <a:pt x="8919" y="7978"/>
                  <a:pt x="8442" y="8133"/>
                </a:cubicBezTo>
                <a:lnTo>
                  <a:pt x="8442" y="8133"/>
                </a:lnTo>
                <a:cubicBezTo>
                  <a:pt x="8657" y="8037"/>
                  <a:pt x="8966" y="8180"/>
                  <a:pt x="9169" y="7609"/>
                </a:cubicBezTo>
                <a:cubicBezTo>
                  <a:pt x="8942" y="7799"/>
                  <a:pt x="8907" y="7656"/>
                  <a:pt x="8680" y="7704"/>
                </a:cubicBezTo>
                <a:cubicBezTo>
                  <a:pt x="8740" y="7406"/>
                  <a:pt x="8454" y="7025"/>
                  <a:pt x="8145" y="7204"/>
                </a:cubicBezTo>
                <a:cubicBezTo>
                  <a:pt x="8466" y="7323"/>
                  <a:pt x="8359" y="7585"/>
                  <a:pt x="8228" y="7692"/>
                </a:cubicBezTo>
                <a:cubicBezTo>
                  <a:pt x="8180" y="7740"/>
                  <a:pt x="8121" y="7763"/>
                  <a:pt x="8061" y="7763"/>
                </a:cubicBezTo>
                <a:cubicBezTo>
                  <a:pt x="7990" y="7763"/>
                  <a:pt x="7847" y="7704"/>
                  <a:pt x="7847" y="7621"/>
                </a:cubicBezTo>
                <a:cubicBezTo>
                  <a:pt x="7835" y="7525"/>
                  <a:pt x="7942" y="7454"/>
                  <a:pt x="8026" y="7585"/>
                </a:cubicBezTo>
                <a:cubicBezTo>
                  <a:pt x="8026" y="7561"/>
                  <a:pt x="8026" y="7537"/>
                  <a:pt x="8026" y="7513"/>
                </a:cubicBezTo>
                <a:cubicBezTo>
                  <a:pt x="8014" y="7418"/>
                  <a:pt x="7942" y="7359"/>
                  <a:pt x="7859" y="7359"/>
                </a:cubicBezTo>
                <a:cubicBezTo>
                  <a:pt x="7799" y="7347"/>
                  <a:pt x="7752" y="7371"/>
                  <a:pt x="7716" y="7406"/>
                </a:cubicBezTo>
                <a:cubicBezTo>
                  <a:pt x="7704" y="7418"/>
                  <a:pt x="7692" y="7430"/>
                  <a:pt x="7680" y="7442"/>
                </a:cubicBezTo>
                <a:lnTo>
                  <a:pt x="7680" y="7454"/>
                </a:lnTo>
                <a:cubicBezTo>
                  <a:pt x="7656" y="7490"/>
                  <a:pt x="7645" y="7549"/>
                  <a:pt x="7656" y="7597"/>
                </a:cubicBezTo>
                <a:cubicBezTo>
                  <a:pt x="7311" y="7359"/>
                  <a:pt x="7037" y="7037"/>
                  <a:pt x="6859" y="6668"/>
                </a:cubicBezTo>
                <a:cubicBezTo>
                  <a:pt x="7502" y="7692"/>
                  <a:pt x="8049" y="6597"/>
                  <a:pt x="8561" y="7109"/>
                </a:cubicBezTo>
                <a:lnTo>
                  <a:pt x="8514" y="7061"/>
                </a:lnTo>
                <a:cubicBezTo>
                  <a:pt x="8526" y="7073"/>
                  <a:pt x="8549" y="7097"/>
                  <a:pt x="8561" y="7109"/>
                </a:cubicBezTo>
                <a:cubicBezTo>
                  <a:pt x="8395" y="6811"/>
                  <a:pt x="8240" y="6668"/>
                  <a:pt x="8085" y="6609"/>
                </a:cubicBezTo>
                <a:cubicBezTo>
                  <a:pt x="7704" y="6478"/>
                  <a:pt x="7526" y="6847"/>
                  <a:pt x="7335" y="6835"/>
                </a:cubicBezTo>
                <a:cubicBezTo>
                  <a:pt x="7490" y="6644"/>
                  <a:pt x="7418" y="6513"/>
                  <a:pt x="7240" y="6442"/>
                </a:cubicBezTo>
                <a:cubicBezTo>
                  <a:pt x="7264" y="6680"/>
                  <a:pt x="7025" y="6716"/>
                  <a:pt x="6906" y="6585"/>
                </a:cubicBezTo>
                <a:cubicBezTo>
                  <a:pt x="6728" y="6382"/>
                  <a:pt x="6680" y="5918"/>
                  <a:pt x="6144" y="5823"/>
                </a:cubicBezTo>
                <a:cubicBezTo>
                  <a:pt x="6073" y="5763"/>
                  <a:pt x="5990" y="5716"/>
                  <a:pt x="5906" y="5680"/>
                </a:cubicBezTo>
                <a:cubicBezTo>
                  <a:pt x="6002" y="5704"/>
                  <a:pt x="6085" y="5728"/>
                  <a:pt x="6180" y="5739"/>
                </a:cubicBezTo>
                <a:cubicBezTo>
                  <a:pt x="6621" y="6049"/>
                  <a:pt x="6978" y="5751"/>
                  <a:pt x="7252" y="5751"/>
                </a:cubicBezTo>
                <a:cubicBezTo>
                  <a:pt x="7430" y="5739"/>
                  <a:pt x="7573" y="5918"/>
                  <a:pt x="7395" y="6073"/>
                </a:cubicBezTo>
                <a:cubicBezTo>
                  <a:pt x="7573" y="6156"/>
                  <a:pt x="7704" y="6097"/>
                  <a:pt x="7728" y="5870"/>
                </a:cubicBezTo>
                <a:cubicBezTo>
                  <a:pt x="7883" y="6001"/>
                  <a:pt x="7728" y="6382"/>
                  <a:pt x="8109" y="6561"/>
                </a:cubicBezTo>
                <a:cubicBezTo>
                  <a:pt x="8252" y="6632"/>
                  <a:pt x="8466" y="6632"/>
                  <a:pt x="8799" y="6537"/>
                </a:cubicBezTo>
                <a:lnTo>
                  <a:pt x="8799" y="6537"/>
                </a:lnTo>
                <a:cubicBezTo>
                  <a:pt x="8085" y="6525"/>
                  <a:pt x="8466" y="5370"/>
                  <a:pt x="7287" y="5644"/>
                </a:cubicBezTo>
                <a:lnTo>
                  <a:pt x="7287" y="5644"/>
                </a:lnTo>
                <a:cubicBezTo>
                  <a:pt x="7680" y="5501"/>
                  <a:pt x="8097" y="5477"/>
                  <a:pt x="8514" y="5549"/>
                </a:cubicBezTo>
                <a:cubicBezTo>
                  <a:pt x="8466" y="5585"/>
                  <a:pt x="8442" y="5620"/>
                  <a:pt x="8430" y="5668"/>
                </a:cubicBezTo>
                <a:lnTo>
                  <a:pt x="8430" y="5680"/>
                </a:lnTo>
                <a:cubicBezTo>
                  <a:pt x="8430" y="5704"/>
                  <a:pt x="8430" y="5716"/>
                  <a:pt x="8430" y="5739"/>
                </a:cubicBezTo>
                <a:cubicBezTo>
                  <a:pt x="8430" y="5918"/>
                  <a:pt x="8680" y="5978"/>
                  <a:pt x="8764" y="5823"/>
                </a:cubicBezTo>
                <a:cubicBezTo>
                  <a:pt x="8621" y="5858"/>
                  <a:pt x="8597" y="5728"/>
                  <a:pt x="8669" y="5668"/>
                </a:cubicBezTo>
                <a:cubicBezTo>
                  <a:pt x="8728" y="5620"/>
                  <a:pt x="8871" y="5668"/>
                  <a:pt x="8930" y="5728"/>
                </a:cubicBezTo>
                <a:cubicBezTo>
                  <a:pt x="8966" y="5763"/>
                  <a:pt x="8990" y="5823"/>
                  <a:pt x="8990" y="5894"/>
                </a:cubicBezTo>
                <a:cubicBezTo>
                  <a:pt x="9002" y="6049"/>
                  <a:pt x="8907" y="6323"/>
                  <a:pt x="8585" y="6192"/>
                </a:cubicBezTo>
                <a:cubicBezTo>
                  <a:pt x="8680" y="6525"/>
                  <a:pt x="9145" y="6466"/>
                  <a:pt x="9311" y="6204"/>
                </a:cubicBezTo>
                <a:cubicBezTo>
                  <a:pt x="9442" y="6406"/>
                  <a:pt x="9573" y="6323"/>
                  <a:pt x="9597" y="6620"/>
                </a:cubicBezTo>
                <a:cubicBezTo>
                  <a:pt x="9859" y="6073"/>
                  <a:pt x="9538" y="5954"/>
                  <a:pt x="9454" y="5739"/>
                </a:cubicBezTo>
                <a:lnTo>
                  <a:pt x="9454" y="5739"/>
                </a:lnTo>
                <a:cubicBezTo>
                  <a:pt x="9681" y="6180"/>
                  <a:pt x="10050" y="6037"/>
                  <a:pt x="10335" y="6299"/>
                </a:cubicBezTo>
                <a:cubicBezTo>
                  <a:pt x="10288" y="5751"/>
                  <a:pt x="9895" y="5763"/>
                  <a:pt x="9621" y="5632"/>
                </a:cubicBezTo>
                <a:lnTo>
                  <a:pt x="9621" y="5632"/>
                </a:lnTo>
                <a:cubicBezTo>
                  <a:pt x="10335" y="5930"/>
                  <a:pt x="10514" y="5537"/>
                  <a:pt x="10955" y="5501"/>
                </a:cubicBezTo>
                <a:cubicBezTo>
                  <a:pt x="10514" y="5454"/>
                  <a:pt x="10335" y="5049"/>
                  <a:pt x="9621" y="5358"/>
                </a:cubicBezTo>
                <a:lnTo>
                  <a:pt x="9621" y="5358"/>
                </a:lnTo>
                <a:cubicBezTo>
                  <a:pt x="9895" y="5227"/>
                  <a:pt x="10288" y="5251"/>
                  <a:pt x="10335" y="4704"/>
                </a:cubicBezTo>
                <a:cubicBezTo>
                  <a:pt x="10038" y="4966"/>
                  <a:pt x="9681" y="4811"/>
                  <a:pt x="9454" y="5263"/>
                </a:cubicBezTo>
                <a:lnTo>
                  <a:pt x="9454" y="5263"/>
                </a:lnTo>
                <a:cubicBezTo>
                  <a:pt x="9538" y="5037"/>
                  <a:pt x="9859" y="4930"/>
                  <a:pt x="9597" y="4382"/>
                </a:cubicBezTo>
                <a:cubicBezTo>
                  <a:pt x="9561" y="4656"/>
                  <a:pt x="9431" y="4585"/>
                  <a:pt x="9300" y="4775"/>
                </a:cubicBezTo>
                <a:close/>
                <a:moveTo>
                  <a:pt x="3644" y="5632"/>
                </a:moveTo>
                <a:close/>
                <a:moveTo>
                  <a:pt x="4608" y="5739"/>
                </a:moveTo>
                <a:cubicBezTo>
                  <a:pt x="4478" y="5811"/>
                  <a:pt x="4323" y="5835"/>
                  <a:pt x="4180" y="5799"/>
                </a:cubicBezTo>
                <a:cubicBezTo>
                  <a:pt x="3989" y="5751"/>
                  <a:pt x="3799" y="5608"/>
                  <a:pt x="3454" y="5537"/>
                </a:cubicBezTo>
                <a:cubicBezTo>
                  <a:pt x="3358" y="5513"/>
                  <a:pt x="3251" y="5501"/>
                  <a:pt x="3156" y="5489"/>
                </a:cubicBezTo>
                <a:cubicBezTo>
                  <a:pt x="3251" y="5477"/>
                  <a:pt x="3346" y="5454"/>
                  <a:pt x="3454" y="5430"/>
                </a:cubicBezTo>
                <a:cubicBezTo>
                  <a:pt x="3799" y="5358"/>
                  <a:pt x="3989" y="5216"/>
                  <a:pt x="4180" y="5168"/>
                </a:cubicBezTo>
                <a:cubicBezTo>
                  <a:pt x="4323" y="5132"/>
                  <a:pt x="4478" y="5156"/>
                  <a:pt x="4608" y="5227"/>
                </a:cubicBezTo>
                <a:cubicBezTo>
                  <a:pt x="4382" y="5216"/>
                  <a:pt x="4168" y="5311"/>
                  <a:pt x="4013" y="5477"/>
                </a:cubicBezTo>
                <a:cubicBezTo>
                  <a:pt x="4168" y="5656"/>
                  <a:pt x="4382" y="5739"/>
                  <a:pt x="4608" y="5739"/>
                </a:cubicBezTo>
                <a:close/>
                <a:moveTo>
                  <a:pt x="4287" y="4084"/>
                </a:moveTo>
                <a:close/>
                <a:moveTo>
                  <a:pt x="4287" y="6882"/>
                </a:moveTo>
                <a:close/>
                <a:moveTo>
                  <a:pt x="4775" y="6620"/>
                </a:moveTo>
                <a:cubicBezTo>
                  <a:pt x="4608" y="6716"/>
                  <a:pt x="4382" y="6751"/>
                  <a:pt x="4073" y="6942"/>
                </a:cubicBezTo>
                <a:cubicBezTo>
                  <a:pt x="3989" y="6990"/>
                  <a:pt x="3918" y="7049"/>
                  <a:pt x="3823" y="7121"/>
                </a:cubicBezTo>
                <a:cubicBezTo>
                  <a:pt x="3894" y="7037"/>
                  <a:pt x="3954" y="6954"/>
                  <a:pt x="4001" y="6871"/>
                </a:cubicBezTo>
                <a:cubicBezTo>
                  <a:pt x="4204" y="6573"/>
                  <a:pt x="4227" y="6335"/>
                  <a:pt x="4335" y="6168"/>
                </a:cubicBezTo>
                <a:cubicBezTo>
                  <a:pt x="4406" y="6037"/>
                  <a:pt x="4537" y="5954"/>
                  <a:pt x="4680" y="5906"/>
                </a:cubicBezTo>
                <a:cubicBezTo>
                  <a:pt x="4513" y="6061"/>
                  <a:pt x="4430" y="6275"/>
                  <a:pt x="4442" y="6501"/>
                </a:cubicBezTo>
                <a:cubicBezTo>
                  <a:pt x="4668" y="6513"/>
                  <a:pt x="4882" y="6418"/>
                  <a:pt x="5037" y="6263"/>
                </a:cubicBezTo>
                <a:cubicBezTo>
                  <a:pt x="4989" y="6406"/>
                  <a:pt x="4894" y="6537"/>
                  <a:pt x="4775" y="6620"/>
                </a:cubicBezTo>
                <a:close/>
                <a:moveTo>
                  <a:pt x="4442" y="4454"/>
                </a:moveTo>
                <a:cubicBezTo>
                  <a:pt x="4430" y="4680"/>
                  <a:pt x="4513" y="4906"/>
                  <a:pt x="4680" y="5061"/>
                </a:cubicBezTo>
                <a:cubicBezTo>
                  <a:pt x="4537" y="5013"/>
                  <a:pt x="4406" y="4930"/>
                  <a:pt x="4335" y="4799"/>
                </a:cubicBezTo>
                <a:cubicBezTo>
                  <a:pt x="4227" y="4632"/>
                  <a:pt x="4204" y="4394"/>
                  <a:pt x="4001" y="4096"/>
                </a:cubicBezTo>
                <a:cubicBezTo>
                  <a:pt x="3954" y="4013"/>
                  <a:pt x="3894" y="3930"/>
                  <a:pt x="3823" y="3846"/>
                </a:cubicBezTo>
                <a:cubicBezTo>
                  <a:pt x="3906" y="3906"/>
                  <a:pt x="3989" y="3965"/>
                  <a:pt x="4073" y="4025"/>
                </a:cubicBezTo>
                <a:cubicBezTo>
                  <a:pt x="4370" y="4215"/>
                  <a:pt x="4608" y="4251"/>
                  <a:pt x="4775" y="4346"/>
                </a:cubicBezTo>
                <a:cubicBezTo>
                  <a:pt x="4906" y="4430"/>
                  <a:pt x="5001" y="4561"/>
                  <a:pt x="5037" y="4704"/>
                </a:cubicBezTo>
                <a:cubicBezTo>
                  <a:pt x="4882" y="4537"/>
                  <a:pt x="4656" y="4442"/>
                  <a:pt x="4430" y="4454"/>
                </a:cubicBezTo>
                <a:close/>
                <a:moveTo>
                  <a:pt x="5621" y="7299"/>
                </a:moveTo>
                <a:close/>
                <a:moveTo>
                  <a:pt x="5716" y="6335"/>
                </a:moveTo>
                <a:cubicBezTo>
                  <a:pt x="5787" y="6466"/>
                  <a:pt x="5811" y="6620"/>
                  <a:pt x="5787" y="6775"/>
                </a:cubicBezTo>
                <a:cubicBezTo>
                  <a:pt x="5740" y="6966"/>
                  <a:pt x="5585" y="7144"/>
                  <a:pt x="5513" y="7502"/>
                </a:cubicBezTo>
                <a:cubicBezTo>
                  <a:pt x="5490" y="7597"/>
                  <a:pt x="5478" y="7692"/>
                  <a:pt x="5466" y="7799"/>
                </a:cubicBezTo>
                <a:cubicBezTo>
                  <a:pt x="5454" y="7692"/>
                  <a:pt x="5442" y="7597"/>
                  <a:pt x="5418" y="7502"/>
                </a:cubicBezTo>
                <a:cubicBezTo>
                  <a:pt x="5335" y="7144"/>
                  <a:pt x="5192" y="6966"/>
                  <a:pt x="5144" y="6775"/>
                </a:cubicBezTo>
                <a:cubicBezTo>
                  <a:pt x="5109" y="6620"/>
                  <a:pt x="5132" y="6466"/>
                  <a:pt x="5216" y="6335"/>
                </a:cubicBezTo>
                <a:cubicBezTo>
                  <a:pt x="4989" y="6561"/>
                  <a:pt x="5156" y="6930"/>
                  <a:pt x="5466" y="6930"/>
                </a:cubicBezTo>
                <a:cubicBezTo>
                  <a:pt x="5775" y="6930"/>
                  <a:pt x="5930" y="6561"/>
                  <a:pt x="5716" y="6335"/>
                </a:cubicBezTo>
                <a:close/>
                <a:moveTo>
                  <a:pt x="5466" y="4037"/>
                </a:moveTo>
                <a:cubicBezTo>
                  <a:pt x="5299" y="4180"/>
                  <a:pt x="5204" y="4406"/>
                  <a:pt x="5216" y="4632"/>
                </a:cubicBezTo>
                <a:cubicBezTo>
                  <a:pt x="5132" y="4501"/>
                  <a:pt x="5109" y="4346"/>
                  <a:pt x="5144" y="4192"/>
                </a:cubicBezTo>
                <a:cubicBezTo>
                  <a:pt x="5192" y="4001"/>
                  <a:pt x="5335" y="3823"/>
                  <a:pt x="5418" y="3465"/>
                </a:cubicBezTo>
                <a:cubicBezTo>
                  <a:pt x="5442" y="3370"/>
                  <a:pt x="5454" y="3275"/>
                  <a:pt x="5466" y="3168"/>
                </a:cubicBezTo>
                <a:cubicBezTo>
                  <a:pt x="5478" y="3275"/>
                  <a:pt x="5490" y="3370"/>
                  <a:pt x="5513" y="3465"/>
                </a:cubicBezTo>
                <a:cubicBezTo>
                  <a:pt x="5585" y="3823"/>
                  <a:pt x="5728" y="4001"/>
                  <a:pt x="5775" y="4192"/>
                </a:cubicBezTo>
                <a:cubicBezTo>
                  <a:pt x="5811" y="4346"/>
                  <a:pt x="5787" y="4501"/>
                  <a:pt x="5716" y="4632"/>
                </a:cubicBezTo>
                <a:cubicBezTo>
                  <a:pt x="5728" y="4406"/>
                  <a:pt x="5632" y="4180"/>
                  <a:pt x="5454" y="4037"/>
                </a:cubicBezTo>
                <a:close/>
                <a:moveTo>
                  <a:pt x="6644" y="4084"/>
                </a:moveTo>
                <a:close/>
                <a:moveTo>
                  <a:pt x="6859" y="6668"/>
                </a:moveTo>
                <a:close/>
                <a:moveTo>
                  <a:pt x="6490" y="6513"/>
                </a:moveTo>
                <a:cubicBezTo>
                  <a:pt x="6502" y="6287"/>
                  <a:pt x="6406" y="6073"/>
                  <a:pt x="6252" y="5918"/>
                </a:cubicBezTo>
                <a:cubicBezTo>
                  <a:pt x="6394" y="5966"/>
                  <a:pt x="6513" y="6049"/>
                  <a:pt x="6597" y="6180"/>
                </a:cubicBezTo>
                <a:cubicBezTo>
                  <a:pt x="6704" y="6347"/>
                  <a:pt x="6728" y="6585"/>
                  <a:pt x="6918" y="6882"/>
                </a:cubicBezTo>
                <a:cubicBezTo>
                  <a:pt x="6978" y="6966"/>
                  <a:pt x="7037" y="7049"/>
                  <a:pt x="7109" y="7132"/>
                </a:cubicBezTo>
                <a:cubicBezTo>
                  <a:pt x="7014" y="7061"/>
                  <a:pt x="6930" y="7001"/>
                  <a:pt x="6859" y="6954"/>
                </a:cubicBezTo>
                <a:cubicBezTo>
                  <a:pt x="6561" y="6763"/>
                  <a:pt x="6323" y="6728"/>
                  <a:pt x="6144" y="6632"/>
                </a:cubicBezTo>
                <a:cubicBezTo>
                  <a:pt x="6025" y="6549"/>
                  <a:pt x="5930" y="6418"/>
                  <a:pt x="5882" y="6275"/>
                </a:cubicBezTo>
                <a:cubicBezTo>
                  <a:pt x="6037" y="6442"/>
                  <a:pt x="6263" y="6525"/>
                  <a:pt x="6478" y="6513"/>
                </a:cubicBezTo>
                <a:close/>
                <a:moveTo>
                  <a:pt x="5894" y="4704"/>
                </a:moveTo>
                <a:cubicBezTo>
                  <a:pt x="5930" y="4561"/>
                  <a:pt x="6025" y="4430"/>
                  <a:pt x="6156" y="4358"/>
                </a:cubicBezTo>
                <a:cubicBezTo>
                  <a:pt x="6323" y="4251"/>
                  <a:pt x="6561" y="4227"/>
                  <a:pt x="6859" y="4025"/>
                </a:cubicBezTo>
                <a:cubicBezTo>
                  <a:pt x="6942" y="3977"/>
                  <a:pt x="7025" y="3918"/>
                  <a:pt x="7109" y="3846"/>
                </a:cubicBezTo>
                <a:cubicBezTo>
                  <a:pt x="7049" y="3930"/>
                  <a:pt x="6990" y="4013"/>
                  <a:pt x="6930" y="4096"/>
                </a:cubicBezTo>
                <a:cubicBezTo>
                  <a:pt x="6740" y="4394"/>
                  <a:pt x="6704" y="4632"/>
                  <a:pt x="6609" y="4799"/>
                </a:cubicBezTo>
                <a:cubicBezTo>
                  <a:pt x="6525" y="4930"/>
                  <a:pt x="6394" y="5025"/>
                  <a:pt x="6252" y="5061"/>
                </a:cubicBezTo>
                <a:cubicBezTo>
                  <a:pt x="6418" y="4906"/>
                  <a:pt x="6502" y="4692"/>
                  <a:pt x="6490" y="4465"/>
                </a:cubicBezTo>
                <a:cubicBezTo>
                  <a:pt x="6263" y="4442"/>
                  <a:pt x="6037" y="4525"/>
                  <a:pt x="5882" y="4704"/>
                </a:cubicBezTo>
                <a:close/>
                <a:moveTo>
                  <a:pt x="7287" y="5335"/>
                </a:moveTo>
                <a:close/>
                <a:moveTo>
                  <a:pt x="7490" y="5537"/>
                </a:moveTo>
                <a:cubicBezTo>
                  <a:pt x="7133" y="5608"/>
                  <a:pt x="6954" y="5763"/>
                  <a:pt x="6752" y="5811"/>
                </a:cubicBezTo>
                <a:cubicBezTo>
                  <a:pt x="6609" y="5835"/>
                  <a:pt x="6454" y="5811"/>
                  <a:pt x="6323" y="5739"/>
                </a:cubicBezTo>
                <a:cubicBezTo>
                  <a:pt x="6549" y="5751"/>
                  <a:pt x="6764" y="5656"/>
                  <a:pt x="6918" y="5489"/>
                </a:cubicBezTo>
                <a:cubicBezTo>
                  <a:pt x="6764" y="5323"/>
                  <a:pt x="6549" y="5227"/>
                  <a:pt x="6323" y="5239"/>
                </a:cubicBezTo>
                <a:cubicBezTo>
                  <a:pt x="6454" y="5156"/>
                  <a:pt x="6609" y="5132"/>
                  <a:pt x="6752" y="5168"/>
                </a:cubicBezTo>
                <a:cubicBezTo>
                  <a:pt x="6954" y="5216"/>
                  <a:pt x="7133" y="5358"/>
                  <a:pt x="7490" y="5442"/>
                </a:cubicBezTo>
                <a:cubicBezTo>
                  <a:pt x="7585" y="5466"/>
                  <a:pt x="7680" y="5477"/>
                  <a:pt x="7787" y="5489"/>
                </a:cubicBezTo>
                <a:cubicBezTo>
                  <a:pt x="7680" y="5501"/>
                  <a:pt x="7573" y="5513"/>
                  <a:pt x="7478" y="5537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0" name="Google Shape;5690;p26"/>
          <p:cNvSpPr/>
          <p:nvPr/>
        </p:nvSpPr>
        <p:spPr>
          <a:xfrm rot="5400000">
            <a:off x="1127640" y="4721416"/>
            <a:ext cx="743741" cy="742925"/>
          </a:xfrm>
          <a:custGeom>
            <a:avLst/>
            <a:gdLst/>
            <a:ahLst/>
            <a:cxnLst/>
            <a:rect l="l" t="t" r="r" b="b"/>
            <a:pathLst>
              <a:path w="10943" h="10931" extrusionOk="0">
                <a:moveTo>
                  <a:pt x="1620" y="6168"/>
                </a:moveTo>
                <a:cubicBezTo>
                  <a:pt x="1798" y="6418"/>
                  <a:pt x="2263" y="6477"/>
                  <a:pt x="2358" y="6144"/>
                </a:cubicBezTo>
                <a:cubicBezTo>
                  <a:pt x="2036" y="6275"/>
                  <a:pt x="1929" y="6013"/>
                  <a:pt x="1941" y="5846"/>
                </a:cubicBezTo>
                <a:cubicBezTo>
                  <a:pt x="1941" y="5787"/>
                  <a:pt x="1965" y="5727"/>
                  <a:pt x="2013" y="5680"/>
                </a:cubicBezTo>
                <a:cubicBezTo>
                  <a:pt x="2060" y="5620"/>
                  <a:pt x="2203" y="5573"/>
                  <a:pt x="2275" y="5620"/>
                </a:cubicBezTo>
                <a:cubicBezTo>
                  <a:pt x="2346" y="5680"/>
                  <a:pt x="2322" y="5823"/>
                  <a:pt x="2179" y="5775"/>
                </a:cubicBezTo>
                <a:cubicBezTo>
                  <a:pt x="2263" y="5942"/>
                  <a:pt x="2513" y="5882"/>
                  <a:pt x="2513" y="5692"/>
                </a:cubicBezTo>
                <a:cubicBezTo>
                  <a:pt x="2513" y="5680"/>
                  <a:pt x="2513" y="5656"/>
                  <a:pt x="2513" y="5632"/>
                </a:cubicBezTo>
                <a:cubicBezTo>
                  <a:pt x="2513" y="5632"/>
                  <a:pt x="2513" y="5632"/>
                  <a:pt x="2513" y="5620"/>
                </a:cubicBezTo>
                <a:cubicBezTo>
                  <a:pt x="2501" y="5573"/>
                  <a:pt x="2465" y="5537"/>
                  <a:pt x="2429" y="5513"/>
                </a:cubicBezTo>
                <a:cubicBezTo>
                  <a:pt x="2834" y="5430"/>
                  <a:pt x="3251" y="5465"/>
                  <a:pt x="3644" y="5596"/>
                </a:cubicBezTo>
                <a:cubicBezTo>
                  <a:pt x="2465" y="5323"/>
                  <a:pt x="2858" y="6489"/>
                  <a:pt x="2132" y="6489"/>
                </a:cubicBezTo>
                <a:lnTo>
                  <a:pt x="2203" y="6489"/>
                </a:lnTo>
                <a:cubicBezTo>
                  <a:pt x="2179" y="6489"/>
                  <a:pt x="2155" y="6489"/>
                  <a:pt x="2132" y="6489"/>
                </a:cubicBezTo>
                <a:cubicBezTo>
                  <a:pt x="2465" y="6585"/>
                  <a:pt x="2679" y="6585"/>
                  <a:pt x="2822" y="6513"/>
                </a:cubicBezTo>
                <a:cubicBezTo>
                  <a:pt x="3191" y="6335"/>
                  <a:pt x="3048" y="5954"/>
                  <a:pt x="3203" y="5823"/>
                </a:cubicBezTo>
                <a:cubicBezTo>
                  <a:pt x="3227" y="6049"/>
                  <a:pt x="3358" y="6108"/>
                  <a:pt x="3549" y="6037"/>
                </a:cubicBezTo>
                <a:cubicBezTo>
                  <a:pt x="3358" y="5882"/>
                  <a:pt x="3501" y="5692"/>
                  <a:pt x="3679" y="5704"/>
                </a:cubicBezTo>
                <a:cubicBezTo>
                  <a:pt x="3953" y="5715"/>
                  <a:pt x="4299" y="6001"/>
                  <a:pt x="4751" y="5692"/>
                </a:cubicBezTo>
                <a:cubicBezTo>
                  <a:pt x="4846" y="5680"/>
                  <a:pt x="4930" y="5656"/>
                  <a:pt x="5025" y="5632"/>
                </a:cubicBezTo>
                <a:cubicBezTo>
                  <a:pt x="4942" y="5680"/>
                  <a:pt x="4858" y="5727"/>
                  <a:pt x="4787" y="5775"/>
                </a:cubicBezTo>
                <a:cubicBezTo>
                  <a:pt x="4251" y="5882"/>
                  <a:pt x="4215" y="6335"/>
                  <a:pt x="4025" y="6537"/>
                </a:cubicBezTo>
                <a:cubicBezTo>
                  <a:pt x="3906" y="6668"/>
                  <a:pt x="3668" y="6632"/>
                  <a:pt x="3691" y="6394"/>
                </a:cubicBezTo>
                <a:cubicBezTo>
                  <a:pt x="3513" y="6466"/>
                  <a:pt x="3453" y="6608"/>
                  <a:pt x="3596" y="6787"/>
                </a:cubicBezTo>
                <a:cubicBezTo>
                  <a:pt x="3406" y="6799"/>
                  <a:pt x="3227" y="6430"/>
                  <a:pt x="2846" y="6561"/>
                </a:cubicBezTo>
                <a:cubicBezTo>
                  <a:pt x="2691" y="6620"/>
                  <a:pt x="2548" y="6763"/>
                  <a:pt x="2370" y="7073"/>
                </a:cubicBezTo>
                <a:lnTo>
                  <a:pt x="2370" y="7073"/>
                </a:lnTo>
                <a:cubicBezTo>
                  <a:pt x="2882" y="6561"/>
                  <a:pt x="3429" y="7656"/>
                  <a:pt x="4072" y="6632"/>
                </a:cubicBezTo>
                <a:lnTo>
                  <a:pt x="4072" y="6632"/>
                </a:lnTo>
                <a:cubicBezTo>
                  <a:pt x="3894" y="7001"/>
                  <a:pt x="3620" y="7323"/>
                  <a:pt x="3275" y="7561"/>
                </a:cubicBezTo>
                <a:cubicBezTo>
                  <a:pt x="3287" y="7513"/>
                  <a:pt x="3275" y="7454"/>
                  <a:pt x="3251" y="7418"/>
                </a:cubicBezTo>
                <a:lnTo>
                  <a:pt x="3251" y="7406"/>
                </a:lnTo>
                <a:cubicBezTo>
                  <a:pt x="3239" y="7394"/>
                  <a:pt x="3227" y="7382"/>
                  <a:pt x="3215" y="7370"/>
                </a:cubicBezTo>
                <a:cubicBezTo>
                  <a:pt x="3084" y="7216"/>
                  <a:pt x="2846" y="7358"/>
                  <a:pt x="2917" y="7549"/>
                </a:cubicBezTo>
                <a:cubicBezTo>
                  <a:pt x="2989" y="7418"/>
                  <a:pt x="3096" y="7489"/>
                  <a:pt x="3096" y="7585"/>
                </a:cubicBezTo>
                <a:cubicBezTo>
                  <a:pt x="3084" y="7668"/>
                  <a:pt x="2941" y="7728"/>
                  <a:pt x="2870" y="7728"/>
                </a:cubicBezTo>
                <a:cubicBezTo>
                  <a:pt x="2810" y="7728"/>
                  <a:pt x="2751" y="7704"/>
                  <a:pt x="2703" y="7656"/>
                </a:cubicBezTo>
                <a:cubicBezTo>
                  <a:pt x="2584" y="7549"/>
                  <a:pt x="2465" y="7287"/>
                  <a:pt x="2787" y="7168"/>
                </a:cubicBezTo>
                <a:cubicBezTo>
                  <a:pt x="2477" y="6989"/>
                  <a:pt x="2191" y="7358"/>
                  <a:pt x="2251" y="7668"/>
                </a:cubicBezTo>
                <a:cubicBezTo>
                  <a:pt x="2025" y="7620"/>
                  <a:pt x="1989" y="7763"/>
                  <a:pt x="1763" y="7573"/>
                </a:cubicBezTo>
                <a:cubicBezTo>
                  <a:pt x="1965" y="8144"/>
                  <a:pt x="2275" y="8001"/>
                  <a:pt x="2489" y="8097"/>
                </a:cubicBezTo>
                <a:lnTo>
                  <a:pt x="2489" y="8097"/>
                </a:lnTo>
                <a:cubicBezTo>
                  <a:pt x="2013" y="7942"/>
                  <a:pt x="1870" y="8299"/>
                  <a:pt x="1477" y="8323"/>
                </a:cubicBezTo>
                <a:cubicBezTo>
                  <a:pt x="1882" y="8668"/>
                  <a:pt x="2155" y="8382"/>
                  <a:pt x="2441" y="8275"/>
                </a:cubicBezTo>
                <a:lnTo>
                  <a:pt x="2441" y="8275"/>
                </a:lnTo>
                <a:cubicBezTo>
                  <a:pt x="1715" y="8573"/>
                  <a:pt x="1882" y="8978"/>
                  <a:pt x="1596" y="9323"/>
                </a:cubicBezTo>
                <a:cubicBezTo>
                  <a:pt x="1941" y="9025"/>
                  <a:pt x="2346" y="9192"/>
                  <a:pt x="2632" y="8478"/>
                </a:cubicBezTo>
                <a:lnTo>
                  <a:pt x="2632" y="8478"/>
                </a:lnTo>
                <a:cubicBezTo>
                  <a:pt x="2525" y="8775"/>
                  <a:pt x="2239" y="9025"/>
                  <a:pt x="2596" y="9442"/>
                </a:cubicBezTo>
                <a:cubicBezTo>
                  <a:pt x="2620" y="9049"/>
                  <a:pt x="2977" y="8906"/>
                  <a:pt x="2822" y="8430"/>
                </a:cubicBezTo>
                <a:lnTo>
                  <a:pt x="2822" y="8430"/>
                </a:lnTo>
                <a:cubicBezTo>
                  <a:pt x="2917" y="8644"/>
                  <a:pt x="2775" y="8954"/>
                  <a:pt x="3346" y="9156"/>
                </a:cubicBezTo>
                <a:cubicBezTo>
                  <a:pt x="3156" y="8930"/>
                  <a:pt x="3298" y="8882"/>
                  <a:pt x="3251" y="8656"/>
                </a:cubicBezTo>
                <a:cubicBezTo>
                  <a:pt x="3549" y="8728"/>
                  <a:pt x="3930" y="8442"/>
                  <a:pt x="3751" y="8132"/>
                </a:cubicBezTo>
                <a:cubicBezTo>
                  <a:pt x="3632" y="8454"/>
                  <a:pt x="3370" y="8335"/>
                  <a:pt x="3263" y="8216"/>
                </a:cubicBezTo>
                <a:cubicBezTo>
                  <a:pt x="3215" y="8168"/>
                  <a:pt x="3191" y="8109"/>
                  <a:pt x="3191" y="8049"/>
                </a:cubicBezTo>
                <a:cubicBezTo>
                  <a:pt x="3191" y="7978"/>
                  <a:pt x="3251" y="7835"/>
                  <a:pt x="3334" y="7823"/>
                </a:cubicBezTo>
                <a:cubicBezTo>
                  <a:pt x="3429" y="7811"/>
                  <a:pt x="3501" y="7930"/>
                  <a:pt x="3370" y="8001"/>
                </a:cubicBezTo>
                <a:cubicBezTo>
                  <a:pt x="3394" y="8001"/>
                  <a:pt x="3418" y="8001"/>
                  <a:pt x="3441" y="8001"/>
                </a:cubicBezTo>
                <a:cubicBezTo>
                  <a:pt x="3525" y="7990"/>
                  <a:pt x="3596" y="7918"/>
                  <a:pt x="3596" y="7835"/>
                </a:cubicBezTo>
                <a:cubicBezTo>
                  <a:pt x="3608" y="7787"/>
                  <a:pt x="3584" y="7739"/>
                  <a:pt x="3549" y="7704"/>
                </a:cubicBezTo>
                <a:cubicBezTo>
                  <a:pt x="3537" y="7680"/>
                  <a:pt x="3525" y="7668"/>
                  <a:pt x="3513" y="7656"/>
                </a:cubicBezTo>
                <a:lnTo>
                  <a:pt x="3501" y="7656"/>
                </a:lnTo>
                <a:cubicBezTo>
                  <a:pt x="3465" y="7632"/>
                  <a:pt x="3406" y="7620"/>
                  <a:pt x="3358" y="7632"/>
                </a:cubicBezTo>
                <a:cubicBezTo>
                  <a:pt x="3596" y="7287"/>
                  <a:pt x="3918" y="7013"/>
                  <a:pt x="4287" y="6835"/>
                </a:cubicBezTo>
                <a:cubicBezTo>
                  <a:pt x="3263" y="7478"/>
                  <a:pt x="4346" y="8025"/>
                  <a:pt x="3846" y="8537"/>
                </a:cubicBezTo>
                <a:lnTo>
                  <a:pt x="3894" y="8490"/>
                </a:lnTo>
                <a:cubicBezTo>
                  <a:pt x="3882" y="8501"/>
                  <a:pt x="3858" y="8525"/>
                  <a:pt x="3846" y="8537"/>
                </a:cubicBezTo>
                <a:cubicBezTo>
                  <a:pt x="4144" y="8371"/>
                  <a:pt x="4287" y="8216"/>
                  <a:pt x="4346" y="8061"/>
                </a:cubicBezTo>
                <a:cubicBezTo>
                  <a:pt x="4477" y="7680"/>
                  <a:pt x="4108" y="7513"/>
                  <a:pt x="4120" y="7311"/>
                </a:cubicBezTo>
                <a:cubicBezTo>
                  <a:pt x="4311" y="7466"/>
                  <a:pt x="4441" y="7406"/>
                  <a:pt x="4513" y="7216"/>
                </a:cubicBezTo>
                <a:cubicBezTo>
                  <a:pt x="4275" y="7239"/>
                  <a:pt x="4239" y="7013"/>
                  <a:pt x="4370" y="6882"/>
                </a:cubicBezTo>
                <a:cubicBezTo>
                  <a:pt x="4572" y="6704"/>
                  <a:pt x="5025" y="6656"/>
                  <a:pt x="5132" y="6120"/>
                </a:cubicBezTo>
                <a:cubicBezTo>
                  <a:pt x="5180" y="6049"/>
                  <a:pt x="5239" y="5965"/>
                  <a:pt x="5275" y="5882"/>
                </a:cubicBezTo>
                <a:cubicBezTo>
                  <a:pt x="5251" y="5977"/>
                  <a:pt x="5227" y="6061"/>
                  <a:pt x="5215" y="6156"/>
                </a:cubicBezTo>
                <a:cubicBezTo>
                  <a:pt x="4906" y="6596"/>
                  <a:pt x="5203" y="6954"/>
                  <a:pt x="5203" y="7228"/>
                </a:cubicBezTo>
                <a:cubicBezTo>
                  <a:pt x="5203" y="7406"/>
                  <a:pt x="5025" y="7549"/>
                  <a:pt x="4882" y="7370"/>
                </a:cubicBezTo>
                <a:cubicBezTo>
                  <a:pt x="4799" y="7549"/>
                  <a:pt x="4858" y="7680"/>
                  <a:pt x="5084" y="7716"/>
                </a:cubicBezTo>
                <a:cubicBezTo>
                  <a:pt x="4953" y="7859"/>
                  <a:pt x="4572" y="7716"/>
                  <a:pt x="4394" y="8085"/>
                </a:cubicBezTo>
                <a:cubicBezTo>
                  <a:pt x="4322" y="8228"/>
                  <a:pt x="4322" y="8442"/>
                  <a:pt x="4418" y="8775"/>
                </a:cubicBezTo>
                <a:lnTo>
                  <a:pt x="4418" y="8775"/>
                </a:lnTo>
                <a:lnTo>
                  <a:pt x="4418" y="8775"/>
                </a:lnTo>
                <a:cubicBezTo>
                  <a:pt x="4430" y="8061"/>
                  <a:pt x="5584" y="8442"/>
                  <a:pt x="5311" y="7263"/>
                </a:cubicBezTo>
                <a:lnTo>
                  <a:pt x="5311" y="7263"/>
                </a:lnTo>
                <a:cubicBezTo>
                  <a:pt x="5442" y="7656"/>
                  <a:pt x="5477" y="8085"/>
                  <a:pt x="5406" y="8490"/>
                </a:cubicBezTo>
                <a:cubicBezTo>
                  <a:pt x="5370" y="8442"/>
                  <a:pt x="5334" y="8418"/>
                  <a:pt x="5287" y="8406"/>
                </a:cubicBezTo>
                <a:lnTo>
                  <a:pt x="5275" y="8406"/>
                </a:lnTo>
                <a:cubicBezTo>
                  <a:pt x="5251" y="8406"/>
                  <a:pt x="5227" y="8406"/>
                  <a:pt x="5215" y="8406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lnTo>
                  <a:pt x="5132" y="8740"/>
                </a:lnTo>
                <a:cubicBezTo>
                  <a:pt x="5096" y="8597"/>
                  <a:pt x="5227" y="8573"/>
                  <a:pt x="5287" y="8644"/>
                </a:cubicBezTo>
                <a:cubicBezTo>
                  <a:pt x="5334" y="8716"/>
                  <a:pt x="5287" y="8859"/>
                  <a:pt x="5227" y="8906"/>
                </a:cubicBezTo>
                <a:cubicBezTo>
                  <a:pt x="5192" y="8954"/>
                  <a:pt x="5132" y="8978"/>
                  <a:pt x="5061" y="8966"/>
                </a:cubicBezTo>
                <a:cubicBezTo>
                  <a:pt x="4906" y="8978"/>
                  <a:pt x="4632" y="8882"/>
                  <a:pt x="4763" y="8561"/>
                </a:cubicBezTo>
                <a:cubicBezTo>
                  <a:pt x="4430" y="8656"/>
                  <a:pt x="4489" y="9121"/>
                  <a:pt x="4751" y="9299"/>
                </a:cubicBezTo>
                <a:cubicBezTo>
                  <a:pt x="4549" y="9418"/>
                  <a:pt x="4620" y="9561"/>
                  <a:pt x="4334" y="9573"/>
                </a:cubicBezTo>
                <a:cubicBezTo>
                  <a:pt x="4882" y="9847"/>
                  <a:pt x="5001" y="9514"/>
                  <a:pt x="5215" y="9430"/>
                </a:cubicBezTo>
                <a:lnTo>
                  <a:pt x="5215" y="9430"/>
                </a:lnTo>
                <a:cubicBezTo>
                  <a:pt x="4763" y="9656"/>
                  <a:pt x="4918" y="10014"/>
                  <a:pt x="4656" y="10311"/>
                </a:cubicBezTo>
                <a:cubicBezTo>
                  <a:pt x="5203" y="10264"/>
                  <a:pt x="5180" y="9871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18" y="10490"/>
                  <a:pt x="5454" y="10930"/>
                </a:cubicBezTo>
                <a:cubicBezTo>
                  <a:pt x="5489" y="10490"/>
                  <a:pt x="5894" y="10311"/>
                  <a:pt x="5584" y="9597"/>
                </a:cubicBezTo>
                <a:lnTo>
                  <a:pt x="5584" y="9597"/>
                </a:lnTo>
                <a:cubicBezTo>
                  <a:pt x="5715" y="9871"/>
                  <a:pt x="5704" y="10264"/>
                  <a:pt x="6251" y="10311"/>
                </a:cubicBezTo>
                <a:cubicBezTo>
                  <a:pt x="5989" y="10014"/>
                  <a:pt x="6132" y="9656"/>
                  <a:pt x="5692" y="9430"/>
                </a:cubicBezTo>
                <a:lnTo>
                  <a:pt x="5692" y="9430"/>
                </a:lnTo>
                <a:cubicBezTo>
                  <a:pt x="5906" y="9514"/>
                  <a:pt x="6025" y="9835"/>
                  <a:pt x="6573" y="9573"/>
                </a:cubicBezTo>
                <a:cubicBezTo>
                  <a:pt x="6275" y="9561"/>
                  <a:pt x="6346" y="9430"/>
                  <a:pt x="6156" y="9299"/>
                </a:cubicBezTo>
                <a:cubicBezTo>
                  <a:pt x="6418" y="9121"/>
                  <a:pt x="6477" y="8656"/>
                  <a:pt x="6132" y="8561"/>
                </a:cubicBezTo>
                <a:cubicBezTo>
                  <a:pt x="6275" y="8882"/>
                  <a:pt x="6013" y="8978"/>
                  <a:pt x="5835" y="8966"/>
                </a:cubicBezTo>
                <a:cubicBezTo>
                  <a:pt x="5775" y="8978"/>
                  <a:pt x="5715" y="8954"/>
                  <a:pt x="5668" y="8906"/>
                </a:cubicBezTo>
                <a:cubicBezTo>
                  <a:pt x="5620" y="8859"/>
                  <a:pt x="5561" y="8704"/>
                  <a:pt x="5620" y="8644"/>
                </a:cubicBezTo>
                <a:cubicBezTo>
                  <a:pt x="5680" y="8573"/>
                  <a:pt x="5811" y="8597"/>
                  <a:pt x="5763" y="8740"/>
                </a:cubicBezTo>
                <a:lnTo>
                  <a:pt x="5799" y="8728"/>
                </a:lnTo>
                <a:cubicBezTo>
                  <a:pt x="5835" y="8692"/>
                  <a:pt x="5858" y="8644"/>
                  <a:pt x="5870" y="8597"/>
                </a:cubicBezTo>
                <a:cubicBezTo>
                  <a:pt x="5858" y="8501"/>
                  <a:pt x="5787" y="8418"/>
                  <a:pt x="5692" y="8406"/>
                </a:cubicBezTo>
                <a:cubicBezTo>
                  <a:pt x="5668" y="8406"/>
                  <a:pt x="5656" y="8406"/>
                  <a:pt x="5632" y="8406"/>
                </a:cubicBezTo>
                <a:lnTo>
                  <a:pt x="5620" y="8406"/>
                </a:lnTo>
                <a:cubicBezTo>
                  <a:pt x="5573" y="8418"/>
                  <a:pt x="5525" y="8442"/>
                  <a:pt x="5501" y="8490"/>
                </a:cubicBezTo>
                <a:cubicBezTo>
                  <a:pt x="5418" y="8085"/>
                  <a:pt x="5454" y="7656"/>
                  <a:pt x="5596" y="7263"/>
                </a:cubicBezTo>
                <a:cubicBezTo>
                  <a:pt x="5323" y="8442"/>
                  <a:pt x="6477" y="8061"/>
                  <a:pt x="6489" y="8787"/>
                </a:cubicBezTo>
                <a:lnTo>
                  <a:pt x="6489" y="8704"/>
                </a:lnTo>
                <a:cubicBezTo>
                  <a:pt x="6489" y="8728"/>
                  <a:pt x="6489" y="8763"/>
                  <a:pt x="6489" y="8787"/>
                </a:cubicBezTo>
                <a:cubicBezTo>
                  <a:pt x="6585" y="8454"/>
                  <a:pt x="6585" y="8240"/>
                  <a:pt x="6513" y="8097"/>
                </a:cubicBezTo>
                <a:cubicBezTo>
                  <a:pt x="6323" y="7728"/>
                  <a:pt x="5942" y="7859"/>
                  <a:pt x="5823" y="7716"/>
                </a:cubicBezTo>
                <a:cubicBezTo>
                  <a:pt x="6049" y="7692"/>
                  <a:pt x="6120" y="7549"/>
                  <a:pt x="6025" y="7370"/>
                </a:cubicBezTo>
                <a:cubicBezTo>
                  <a:pt x="5882" y="7549"/>
                  <a:pt x="5692" y="7418"/>
                  <a:pt x="5692" y="7239"/>
                </a:cubicBezTo>
                <a:cubicBezTo>
                  <a:pt x="5704" y="6966"/>
                  <a:pt x="5989" y="6608"/>
                  <a:pt x="5692" y="6156"/>
                </a:cubicBezTo>
                <a:cubicBezTo>
                  <a:pt x="5668" y="6073"/>
                  <a:pt x="5656" y="5977"/>
                  <a:pt x="5632" y="5894"/>
                </a:cubicBezTo>
                <a:cubicBezTo>
                  <a:pt x="5668" y="5977"/>
                  <a:pt x="5715" y="6049"/>
                  <a:pt x="5775" y="6120"/>
                </a:cubicBezTo>
                <a:cubicBezTo>
                  <a:pt x="5870" y="6668"/>
                  <a:pt x="6323" y="6704"/>
                  <a:pt x="6525" y="6894"/>
                </a:cubicBezTo>
                <a:cubicBezTo>
                  <a:pt x="6656" y="7013"/>
                  <a:pt x="6632" y="7239"/>
                  <a:pt x="6394" y="7228"/>
                </a:cubicBezTo>
                <a:cubicBezTo>
                  <a:pt x="6466" y="7406"/>
                  <a:pt x="6597" y="7466"/>
                  <a:pt x="6787" y="7323"/>
                </a:cubicBezTo>
                <a:cubicBezTo>
                  <a:pt x="6799" y="7513"/>
                  <a:pt x="6430" y="7680"/>
                  <a:pt x="6561" y="8073"/>
                </a:cubicBezTo>
                <a:cubicBezTo>
                  <a:pt x="6608" y="8216"/>
                  <a:pt x="6763" y="8382"/>
                  <a:pt x="7061" y="8549"/>
                </a:cubicBezTo>
                <a:lnTo>
                  <a:pt x="7061" y="8549"/>
                </a:lnTo>
                <a:lnTo>
                  <a:pt x="7061" y="8549"/>
                </a:lnTo>
                <a:cubicBezTo>
                  <a:pt x="6561" y="8037"/>
                  <a:pt x="7644" y="7489"/>
                  <a:pt x="6632" y="6847"/>
                </a:cubicBezTo>
                <a:lnTo>
                  <a:pt x="6632" y="6847"/>
                </a:lnTo>
                <a:cubicBezTo>
                  <a:pt x="7001" y="7025"/>
                  <a:pt x="7323" y="7299"/>
                  <a:pt x="7561" y="7644"/>
                </a:cubicBezTo>
                <a:cubicBezTo>
                  <a:pt x="7513" y="7644"/>
                  <a:pt x="7454" y="7644"/>
                  <a:pt x="7418" y="7668"/>
                </a:cubicBezTo>
                <a:lnTo>
                  <a:pt x="7406" y="7668"/>
                </a:lnTo>
                <a:cubicBezTo>
                  <a:pt x="7394" y="7680"/>
                  <a:pt x="7382" y="7704"/>
                  <a:pt x="7370" y="7716"/>
                </a:cubicBezTo>
                <a:cubicBezTo>
                  <a:pt x="7216" y="7847"/>
                  <a:pt x="7359" y="8073"/>
                  <a:pt x="7549" y="8013"/>
                </a:cubicBezTo>
                <a:cubicBezTo>
                  <a:pt x="7418" y="7942"/>
                  <a:pt x="7489" y="7823"/>
                  <a:pt x="7585" y="7835"/>
                </a:cubicBezTo>
                <a:cubicBezTo>
                  <a:pt x="7668" y="7835"/>
                  <a:pt x="7728" y="7978"/>
                  <a:pt x="7728" y="8061"/>
                </a:cubicBezTo>
                <a:cubicBezTo>
                  <a:pt x="7728" y="8120"/>
                  <a:pt x="7704" y="8180"/>
                  <a:pt x="7656" y="8216"/>
                </a:cubicBezTo>
                <a:cubicBezTo>
                  <a:pt x="7549" y="8347"/>
                  <a:pt x="7287" y="8454"/>
                  <a:pt x="7168" y="8132"/>
                </a:cubicBezTo>
                <a:cubicBezTo>
                  <a:pt x="6989" y="8442"/>
                  <a:pt x="7359" y="8728"/>
                  <a:pt x="7668" y="8668"/>
                </a:cubicBezTo>
                <a:cubicBezTo>
                  <a:pt x="7620" y="8894"/>
                  <a:pt x="7763" y="8942"/>
                  <a:pt x="7573" y="9168"/>
                </a:cubicBezTo>
                <a:cubicBezTo>
                  <a:pt x="8144" y="8966"/>
                  <a:pt x="8001" y="8644"/>
                  <a:pt x="8097" y="8430"/>
                </a:cubicBezTo>
                <a:lnTo>
                  <a:pt x="8097" y="8430"/>
                </a:lnTo>
                <a:cubicBezTo>
                  <a:pt x="7942" y="8918"/>
                  <a:pt x="8299" y="9061"/>
                  <a:pt x="8323" y="9454"/>
                </a:cubicBezTo>
                <a:cubicBezTo>
                  <a:pt x="8668" y="9037"/>
                  <a:pt x="8382" y="8775"/>
                  <a:pt x="8287" y="8478"/>
                </a:cubicBezTo>
                <a:lnTo>
                  <a:pt x="8287" y="8478"/>
                </a:lnTo>
                <a:cubicBezTo>
                  <a:pt x="8585" y="9204"/>
                  <a:pt x="8978" y="9037"/>
                  <a:pt x="9323" y="9335"/>
                </a:cubicBezTo>
                <a:cubicBezTo>
                  <a:pt x="9025" y="8978"/>
                  <a:pt x="9204" y="8573"/>
                  <a:pt x="8478" y="8287"/>
                </a:cubicBezTo>
                <a:lnTo>
                  <a:pt x="8478" y="8287"/>
                </a:lnTo>
                <a:cubicBezTo>
                  <a:pt x="8775" y="8394"/>
                  <a:pt x="9025" y="8680"/>
                  <a:pt x="9442" y="8335"/>
                </a:cubicBezTo>
                <a:cubicBezTo>
                  <a:pt x="9049" y="8311"/>
                  <a:pt x="8906" y="7954"/>
                  <a:pt x="8430" y="8097"/>
                </a:cubicBezTo>
                <a:lnTo>
                  <a:pt x="8430" y="8097"/>
                </a:lnTo>
                <a:cubicBezTo>
                  <a:pt x="8644" y="8013"/>
                  <a:pt x="8954" y="8156"/>
                  <a:pt x="9156" y="7585"/>
                </a:cubicBezTo>
                <a:cubicBezTo>
                  <a:pt x="8930" y="7775"/>
                  <a:pt x="8894" y="7632"/>
                  <a:pt x="8668" y="7680"/>
                </a:cubicBezTo>
                <a:cubicBezTo>
                  <a:pt x="8728" y="7382"/>
                  <a:pt x="8442" y="7001"/>
                  <a:pt x="8132" y="7168"/>
                </a:cubicBezTo>
                <a:cubicBezTo>
                  <a:pt x="8454" y="7299"/>
                  <a:pt x="8335" y="7561"/>
                  <a:pt x="8216" y="7668"/>
                </a:cubicBezTo>
                <a:cubicBezTo>
                  <a:pt x="8168" y="7716"/>
                  <a:pt x="8109" y="7739"/>
                  <a:pt x="8049" y="7739"/>
                </a:cubicBezTo>
                <a:cubicBezTo>
                  <a:pt x="7978" y="7739"/>
                  <a:pt x="7835" y="7680"/>
                  <a:pt x="7823" y="7585"/>
                </a:cubicBezTo>
                <a:cubicBezTo>
                  <a:pt x="7823" y="7501"/>
                  <a:pt x="7930" y="7418"/>
                  <a:pt x="8001" y="7549"/>
                </a:cubicBezTo>
                <a:cubicBezTo>
                  <a:pt x="8013" y="7537"/>
                  <a:pt x="8013" y="7513"/>
                  <a:pt x="8013" y="7489"/>
                </a:cubicBezTo>
                <a:cubicBezTo>
                  <a:pt x="8001" y="7394"/>
                  <a:pt x="7930" y="7323"/>
                  <a:pt x="7847" y="7323"/>
                </a:cubicBezTo>
                <a:cubicBezTo>
                  <a:pt x="7799" y="7323"/>
                  <a:pt x="7751" y="7347"/>
                  <a:pt x="7716" y="7370"/>
                </a:cubicBezTo>
                <a:cubicBezTo>
                  <a:pt x="7692" y="7382"/>
                  <a:pt x="7680" y="7406"/>
                  <a:pt x="7668" y="7418"/>
                </a:cubicBezTo>
                <a:lnTo>
                  <a:pt x="7668" y="7430"/>
                </a:lnTo>
                <a:cubicBezTo>
                  <a:pt x="7644" y="7466"/>
                  <a:pt x="7632" y="7513"/>
                  <a:pt x="7644" y="7561"/>
                </a:cubicBezTo>
                <a:cubicBezTo>
                  <a:pt x="7299" y="7335"/>
                  <a:pt x="7025" y="7013"/>
                  <a:pt x="6847" y="6644"/>
                </a:cubicBezTo>
                <a:cubicBezTo>
                  <a:pt x="7478" y="7668"/>
                  <a:pt x="8037" y="6573"/>
                  <a:pt x="8549" y="7085"/>
                </a:cubicBezTo>
                <a:cubicBezTo>
                  <a:pt x="8525" y="7061"/>
                  <a:pt x="8513" y="7049"/>
                  <a:pt x="8490" y="7037"/>
                </a:cubicBezTo>
                <a:cubicBezTo>
                  <a:pt x="8513" y="7049"/>
                  <a:pt x="8525" y="7073"/>
                  <a:pt x="8549" y="7085"/>
                </a:cubicBezTo>
                <a:cubicBezTo>
                  <a:pt x="8382" y="6787"/>
                  <a:pt x="8228" y="6644"/>
                  <a:pt x="8073" y="6585"/>
                </a:cubicBezTo>
                <a:cubicBezTo>
                  <a:pt x="7680" y="6454"/>
                  <a:pt x="7513" y="6823"/>
                  <a:pt x="7323" y="6811"/>
                </a:cubicBezTo>
                <a:cubicBezTo>
                  <a:pt x="7466" y="6620"/>
                  <a:pt x="7406" y="6489"/>
                  <a:pt x="7228" y="6418"/>
                </a:cubicBezTo>
                <a:cubicBezTo>
                  <a:pt x="7239" y="6656"/>
                  <a:pt x="7013" y="6680"/>
                  <a:pt x="6894" y="6549"/>
                </a:cubicBezTo>
                <a:cubicBezTo>
                  <a:pt x="6704" y="6346"/>
                  <a:pt x="6668" y="5894"/>
                  <a:pt x="6120" y="5799"/>
                </a:cubicBezTo>
                <a:cubicBezTo>
                  <a:pt x="6049" y="5739"/>
                  <a:pt x="5977" y="5692"/>
                  <a:pt x="5894" y="5644"/>
                </a:cubicBezTo>
                <a:cubicBezTo>
                  <a:pt x="5977" y="5680"/>
                  <a:pt x="6073" y="5692"/>
                  <a:pt x="6156" y="5704"/>
                </a:cubicBezTo>
                <a:cubicBezTo>
                  <a:pt x="6608" y="6025"/>
                  <a:pt x="6966" y="5727"/>
                  <a:pt x="7239" y="5715"/>
                </a:cubicBezTo>
                <a:cubicBezTo>
                  <a:pt x="7418" y="5715"/>
                  <a:pt x="7549" y="5894"/>
                  <a:pt x="7370" y="6049"/>
                </a:cubicBezTo>
                <a:cubicBezTo>
                  <a:pt x="7549" y="6132"/>
                  <a:pt x="7680" y="6073"/>
                  <a:pt x="7716" y="5834"/>
                </a:cubicBezTo>
                <a:cubicBezTo>
                  <a:pt x="7870" y="5965"/>
                  <a:pt x="7716" y="6346"/>
                  <a:pt x="8097" y="6537"/>
                </a:cubicBezTo>
                <a:cubicBezTo>
                  <a:pt x="8240" y="6608"/>
                  <a:pt x="8454" y="6608"/>
                  <a:pt x="8787" y="6513"/>
                </a:cubicBezTo>
                <a:lnTo>
                  <a:pt x="8787" y="6513"/>
                </a:lnTo>
                <a:cubicBezTo>
                  <a:pt x="8061" y="6501"/>
                  <a:pt x="8442" y="5346"/>
                  <a:pt x="7275" y="5620"/>
                </a:cubicBezTo>
                <a:lnTo>
                  <a:pt x="7275" y="5620"/>
                </a:lnTo>
                <a:cubicBezTo>
                  <a:pt x="7668" y="5477"/>
                  <a:pt x="8085" y="5453"/>
                  <a:pt x="8490" y="5525"/>
                </a:cubicBezTo>
                <a:cubicBezTo>
                  <a:pt x="8454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06" y="5894"/>
                  <a:pt x="8656" y="5954"/>
                  <a:pt x="8752" y="5787"/>
                </a:cubicBezTo>
                <a:cubicBezTo>
                  <a:pt x="8597" y="5834"/>
                  <a:pt x="8573" y="5692"/>
                  <a:pt x="8644" y="5644"/>
                </a:cubicBezTo>
                <a:cubicBezTo>
                  <a:pt x="8716" y="5596"/>
                  <a:pt x="8859" y="5644"/>
                  <a:pt x="8906" y="5692"/>
                </a:cubicBezTo>
                <a:cubicBezTo>
                  <a:pt x="8954" y="5739"/>
                  <a:pt x="8978" y="5799"/>
                  <a:pt x="8978" y="5858"/>
                </a:cubicBezTo>
                <a:cubicBezTo>
                  <a:pt x="8990" y="6025"/>
                  <a:pt x="8883" y="6287"/>
                  <a:pt x="8561" y="6156"/>
                </a:cubicBezTo>
                <a:cubicBezTo>
                  <a:pt x="8656" y="6501"/>
                  <a:pt x="9121" y="6442"/>
                  <a:pt x="9299" y="6180"/>
                </a:cubicBezTo>
                <a:cubicBezTo>
                  <a:pt x="9430" y="6370"/>
                  <a:pt x="9561" y="6299"/>
                  <a:pt x="9585" y="6596"/>
                </a:cubicBezTo>
                <a:cubicBezTo>
                  <a:pt x="9847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68" y="6156"/>
                  <a:pt x="10026" y="6013"/>
                  <a:pt x="10311" y="6275"/>
                </a:cubicBezTo>
                <a:cubicBezTo>
                  <a:pt x="10276" y="5727"/>
                  <a:pt x="9883" y="5739"/>
                  <a:pt x="9597" y="5608"/>
                </a:cubicBezTo>
                <a:lnTo>
                  <a:pt x="9597" y="5608"/>
                </a:lnTo>
                <a:cubicBezTo>
                  <a:pt x="10311" y="5906"/>
                  <a:pt x="10490" y="5513"/>
                  <a:pt x="10942" y="5477"/>
                </a:cubicBezTo>
                <a:cubicBezTo>
                  <a:pt x="10490" y="5430"/>
                  <a:pt x="10323" y="5025"/>
                  <a:pt x="9597" y="5334"/>
                </a:cubicBezTo>
                <a:lnTo>
                  <a:pt x="9597" y="5334"/>
                </a:lnTo>
                <a:cubicBezTo>
                  <a:pt x="9883" y="5203"/>
                  <a:pt x="10276" y="5215"/>
                  <a:pt x="10311" y="4680"/>
                </a:cubicBezTo>
                <a:cubicBezTo>
                  <a:pt x="10014" y="4942"/>
                  <a:pt x="9668" y="4787"/>
                  <a:pt x="9430" y="5239"/>
                </a:cubicBezTo>
                <a:lnTo>
                  <a:pt x="9430" y="5239"/>
                </a:lnTo>
                <a:cubicBezTo>
                  <a:pt x="9514" y="5013"/>
                  <a:pt x="9847" y="4906"/>
                  <a:pt x="9585" y="4346"/>
                </a:cubicBezTo>
                <a:cubicBezTo>
                  <a:pt x="9561" y="4644"/>
                  <a:pt x="9430" y="4572"/>
                  <a:pt x="9299" y="4763"/>
                </a:cubicBezTo>
                <a:cubicBezTo>
                  <a:pt x="9121" y="4501"/>
                  <a:pt x="8656" y="4441"/>
                  <a:pt x="8561" y="4787"/>
                </a:cubicBezTo>
                <a:cubicBezTo>
                  <a:pt x="8883" y="4656"/>
                  <a:pt x="8990" y="4918"/>
                  <a:pt x="8978" y="5084"/>
                </a:cubicBezTo>
                <a:cubicBezTo>
                  <a:pt x="8978" y="5144"/>
                  <a:pt x="8954" y="5203"/>
                  <a:pt x="8906" y="5251"/>
                </a:cubicBezTo>
                <a:cubicBezTo>
                  <a:pt x="8859" y="5299"/>
                  <a:pt x="8716" y="5358"/>
                  <a:pt x="8644" y="5299"/>
                </a:cubicBezTo>
                <a:cubicBezTo>
                  <a:pt x="8573" y="5251"/>
                  <a:pt x="8597" y="5108"/>
                  <a:pt x="8752" y="5156"/>
                </a:cubicBezTo>
                <a:cubicBezTo>
                  <a:pt x="8656" y="4989"/>
                  <a:pt x="8406" y="5049"/>
                  <a:pt x="8406" y="5239"/>
                </a:cubicBezTo>
                <a:cubicBezTo>
                  <a:pt x="8406" y="5251"/>
                  <a:pt x="8406" y="5275"/>
                  <a:pt x="8406" y="5287"/>
                </a:cubicBezTo>
                <a:lnTo>
                  <a:pt x="8406" y="5299"/>
                </a:lnTo>
                <a:cubicBezTo>
                  <a:pt x="8418" y="5358"/>
                  <a:pt x="8454" y="5394"/>
                  <a:pt x="8490" y="5418"/>
                </a:cubicBezTo>
                <a:cubicBezTo>
                  <a:pt x="8085" y="5501"/>
                  <a:pt x="7668" y="5465"/>
                  <a:pt x="7275" y="5334"/>
                </a:cubicBezTo>
                <a:cubicBezTo>
                  <a:pt x="8454" y="5608"/>
                  <a:pt x="8073" y="4441"/>
                  <a:pt x="8787" y="4441"/>
                </a:cubicBezTo>
                <a:lnTo>
                  <a:pt x="8716" y="4441"/>
                </a:lnTo>
                <a:cubicBezTo>
                  <a:pt x="8740" y="4430"/>
                  <a:pt x="8763" y="4430"/>
                  <a:pt x="8787" y="4441"/>
                </a:cubicBezTo>
                <a:cubicBezTo>
                  <a:pt x="8454" y="4346"/>
                  <a:pt x="8240" y="4346"/>
                  <a:pt x="8097" y="4418"/>
                </a:cubicBezTo>
                <a:cubicBezTo>
                  <a:pt x="7728" y="4596"/>
                  <a:pt x="7870" y="4977"/>
                  <a:pt x="7728" y="5108"/>
                </a:cubicBezTo>
                <a:cubicBezTo>
                  <a:pt x="7692" y="4870"/>
                  <a:pt x="7561" y="4822"/>
                  <a:pt x="7382" y="4894"/>
                </a:cubicBezTo>
                <a:cubicBezTo>
                  <a:pt x="7561" y="5049"/>
                  <a:pt x="7418" y="5239"/>
                  <a:pt x="7239" y="5227"/>
                </a:cubicBezTo>
                <a:cubicBezTo>
                  <a:pt x="6966" y="5215"/>
                  <a:pt x="6620" y="4930"/>
                  <a:pt x="6168" y="5239"/>
                </a:cubicBezTo>
                <a:cubicBezTo>
                  <a:pt x="6073" y="5251"/>
                  <a:pt x="5989" y="5275"/>
                  <a:pt x="5906" y="5299"/>
                </a:cubicBezTo>
                <a:cubicBezTo>
                  <a:pt x="5977" y="5251"/>
                  <a:pt x="6061" y="5203"/>
                  <a:pt x="6132" y="5144"/>
                </a:cubicBezTo>
                <a:cubicBezTo>
                  <a:pt x="6668" y="5049"/>
                  <a:pt x="6716" y="4596"/>
                  <a:pt x="6894" y="4394"/>
                </a:cubicBezTo>
                <a:cubicBezTo>
                  <a:pt x="7025" y="4263"/>
                  <a:pt x="7251" y="4299"/>
                  <a:pt x="7228" y="4537"/>
                </a:cubicBezTo>
                <a:cubicBezTo>
                  <a:pt x="7418" y="4465"/>
                  <a:pt x="7466" y="4322"/>
                  <a:pt x="7323" y="4144"/>
                </a:cubicBezTo>
                <a:cubicBezTo>
                  <a:pt x="7513" y="4132"/>
                  <a:pt x="7692" y="4501"/>
                  <a:pt x="8073" y="4370"/>
                </a:cubicBezTo>
                <a:cubicBezTo>
                  <a:pt x="8228" y="4310"/>
                  <a:pt x="8382" y="4168"/>
                  <a:pt x="8549" y="3858"/>
                </a:cubicBezTo>
                <a:lnTo>
                  <a:pt x="8549" y="3858"/>
                </a:lnTo>
                <a:cubicBezTo>
                  <a:pt x="8037" y="4370"/>
                  <a:pt x="7489" y="3263"/>
                  <a:pt x="6847" y="4299"/>
                </a:cubicBezTo>
                <a:lnTo>
                  <a:pt x="6847" y="4299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2" y="3418"/>
                  <a:pt x="7644" y="3477"/>
                  <a:pt x="7668" y="3513"/>
                </a:cubicBezTo>
                <a:lnTo>
                  <a:pt x="7680" y="3525"/>
                </a:lnTo>
                <a:cubicBezTo>
                  <a:pt x="7692" y="3537"/>
                  <a:pt x="7704" y="3548"/>
                  <a:pt x="7716" y="3560"/>
                </a:cubicBezTo>
                <a:cubicBezTo>
                  <a:pt x="7847" y="3715"/>
                  <a:pt x="8085" y="3572"/>
                  <a:pt x="8013" y="3382"/>
                </a:cubicBezTo>
                <a:cubicBezTo>
                  <a:pt x="7942" y="3513"/>
                  <a:pt x="7835" y="3441"/>
                  <a:pt x="7835" y="3346"/>
                </a:cubicBezTo>
                <a:cubicBezTo>
                  <a:pt x="7847" y="3263"/>
                  <a:pt x="7990" y="3203"/>
                  <a:pt x="8061" y="3203"/>
                </a:cubicBezTo>
                <a:cubicBezTo>
                  <a:pt x="8121" y="3203"/>
                  <a:pt x="8180" y="3227"/>
                  <a:pt x="8228" y="3275"/>
                </a:cubicBezTo>
                <a:cubicBezTo>
                  <a:pt x="8347" y="3382"/>
                  <a:pt x="8466" y="3644"/>
                  <a:pt x="8144" y="3763"/>
                </a:cubicBezTo>
                <a:cubicBezTo>
                  <a:pt x="8454" y="3941"/>
                  <a:pt x="8740" y="3572"/>
                  <a:pt x="8680" y="3263"/>
                </a:cubicBezTo>
                <a:cubicBezTo>
                  <a:pt x="8906" y="3310"/>
                  <a:pt x="8942" y="3167"/>
                  <a:pt x="9168" y="3358"/>
                </a:cubicBezTo>
                <a:cubicBezTo>
                  <a:pt x="8966" y="2786"/>
                  <a:pt x="8656" y="2929"/>
                  <a:pt x="8442" y="2834"/>
                </a:cubicBezTo>
                <a:lnTo>
                  <a:pt x="8442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90" y="2644"/>
                </a:cubicBezTo>
                <a:lnTo>
                  <a:pt x="8490" y="2644"/>
                </a:lnTo>
                <a:cubicBezTo>
                  <a:pt x="9216" y="2346"/>
                  <a:pt x="9049" y="1953"/>
                  <a:pt x="9335" y="1608"/>
                </a:cubicBezTo>
                <a:cubicBezTo>
                  <a:pt x="8990" y="1905"/>
                  <a:pt x="8585" y="1727"/>
                  <a:pt x="8299" y="2453"/>
                </a:cubicBezTo>
                <a:lnTo>
                  <a:pt x="8299" y="2453"/>
                </a:lnTo>
                <a:cubicBezTo>
                  <a:pt x="8394" y="2155"/>
                  <a:pt x="8680" y="1905"/>
                  <a:pt x="8335" y="1489"/>
                </a:cubicBezTo>
                <a:cubicBezTo>
                  <a:pt x="8311" y="1882"/>
                  <a:pt x="7954" y="2024"/>
                  <a:pt x="8109" y="2501"/>
                </a:cubicBezTo>
                <a:lnTo>
                  <a:pt x="8109" y="2501"/>
                </a:lnTo>
                <a:cubicBezTo>
                  <a:pt x="8013" y="2286"/>
                  <a:pt x="8156" y="1977"/>
                  <a:pt x="7585" y="1774"/>
                </a:cubicBezTo>
                <a:cubicBezTo>
                  <a:pt x="7775" y="2001"/>
                  <a:pt x="7632" y="2048"/>
                  <a:pt x="7680" y="2263"/>
                </a:cubicBezTo>
                <a:cubicBezTo>
                  <a:pt x="7382" y="2203"/>
                  <a:pt x="7001" y="2489"/>
                  <a:pt x="7180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97" y="3108"/>
                </a:cubicBezTo>
                <a:cubicBezTo>
                  <a:pt x="7501" y="3120"/>
                  <a:pt x="7430" y="3001"/>
                  <a:pt x="7561" y="2929"/>
                </a:cubicBezTo>
                <a:cubicBezTo>
                  <a:pt x="7382" y="2870"/>
                  <a:pt x="7239" y="3096"/>
                  <a:pt x="7382" y="3227"/>
                </a:cubicBezTo>
                <a:cubicBezTo>
                  <a:pt x="7394" y="3239"/>
                  <a:pt x="7406" y="3251"/>
                  <a:pt x="7418" y="3263"/>
                </a:cubicBezTo>
                <a:lnTo>
                  <a:pt x="7430" y="3263"/>
                </a:lnTo>
                <a:cubicBezTo>
                  <a:pt x="7466" y="3287"/>
                  <a:pt x="7525" y="3298"/>
                  <a:pt x="7573" y="3287"/>
                </a:cubicBezTo>
                <a:cubicBezTo>
                  <a:pt x="7335" y="3632"/>
                  <a:pt x="7013" y="3906"/>
                  <a:pt x="6644" y="4084"/>
                </a:cubicBezTo>
                <a:cubicBezTo>
                  <a:pt x="7668" y="3453"/>
                  <a:pt x="6585" y="2894"/>
                  <a:pt x="7085" y="2382"/>
                </a:cubicBezTo>
                <a:lnTo>
                  <a:pt x="7037" y="2441"/>
                </a:lnTo>
                <a:cubicBezTo>
                  <a:pt x="7049" y="2417"/>
                  <a:pt x="7073" y="2405"/>
                  <a:pt x="7085" y="2382"/>
                </a:cubicBezTo>
                <a:cubicBezTo>
                  <a:pt x="6787" y="2560"/>
                  <a:pt x="6644" y="2703"/>
                  <a:pt x="6585" y="2858"/>
                </a:cubicBezTo>
                <a:cubicBezTo>
                  <a:pt x="6454" y="3251"/>
                  <a:pt x="6823" y="3418"/>
                  <a:pt x="6811" y="3608"/>
                </a:cubicBezTo>
                <a:cubicBezTo>
                  <a:pt x="6620" y="3465"/>
                  <a:pt x="6489" y="3525"/>
                  <a:pt x="6418" y="3703"/>
                </a:cubicBezTo>
                <a:cubicBezTo>
                  <a:pt x="6656" y="3691"/>
                  <a:pt x="6692" y="3918"/>
                  <a:pt x="6549" y="4037"/>
                </a:cubicBezTo>
                <a:cubicBezTo>
                  <a:pt x="6358" y="4227"/>
                  <a:pt x="5906" y="4263"/>
                  <a:pt x="5799" y="4811"/>
                </a:cubicBezTo>
                <a:cubicBezTo>
                  <a:pt x="5739" y="4882"/>
                  <a:pt x="5692" y="4953"/>
                  <a:pt x="5656" y="5037"/>
                </a:cubicBezTo>
                <a:cubicBezTo>
                  <a:pt x="5680" y="4953"/>
                  <a:pt x="5704" y="4858"/>
                  <a:pt x="5715" y="4775"/>
                </a:cubicBezTo>
                <a:cubicBezTo>
                  <a:pt x="6025" y="4322"/>
                  <a:pt x="5727" y="3965"/>
                  <a:pt x="5715" y="3691"/>
                </a:cubicBezTo>
                <a:cubicBezTo>
                  <a:pt x="5715" y="3513"/>
                  <a:pt x="5906" y="3382"/>
                  <a:pt x="6049" y="3560"/>
                </a:cubicBezTo>
                <a:cubicBezTo>
                  <a:pt x="6132" y="3382"/>
                  <a:pt x="6073" y="3251"/>
                  <a:pt x="5846" y="3215"/>
                </a:cubicBezTo>
                <a:cubicBezTo>
                  <a:pt x="5977" y="3060"/>
                  <a:pt x="6346" y="3203"/>
                  <a:pt x="6537" y="2834"/>
                </a:cubicBezTo>
                <a:cubicBezTo>
                  <a:pt x="6608" y="2691"/>
                  <a:pt x="6608" y="2477"/>
                  <a:pt x="6513" y="2144"/>
                </a:cubicBezTo>
                <a:cubicBezTo>
                  <a:pt x="6501" y="2870"/>
                  <a:pt x="5346" y="2489"/>
                  <a:pt x="5620" y="3668"/>
                </a:cubicBezTo>
                <a:cubicBezTo>
                  <a:pt x="5477" y="3275"/>
                  <a:pt x="5454" y="2846"/>
                  <a:pt x="5525" y="2441"/>
                </a:cubicBezTo>
                <a:cubicBezTo>
                  <a:pt x="5561" y="2489"/>
                  <a:pt x="5596" y="2513"/>
                  <a:pt x="5644" y="2525"/>
                </a:cubicBezTo>
                <a:lnTo>
                  <a:pt x="5656" y="2525"/>
                </a:lnTo>
                <a:cubicBezTo>
                  <a:pt x="5680" y="2525"/>
                  <a:pt x="5692" y="2525"/>
                  <a:pt x="5715" y="2525"/>
                </a:cubicBezTo>
                <a:cubicBezTo>
                  <a:pt x="5882" y="2525"/>
                  <a:pt x="5954" y="2310"/>
                  <a:pt x="5823" y="2215"/>
                </a:cubicBezTo>
                <a:lnTo>
                  <a:pt x="5799" y="2191"/>
                </a:lnTo>
                <a:cubicBezTo>
                  <a:pt x="5835" y="2334"/>
                  <a:pt x="5704" y="2358"/>
                  <a:pt x="5644" y="2286"/>
                </a:cubicBezTo>
                <a:cubicBezTo>
                  <a:pt x="5596" y="2227"/>
                  <a:pt x="5644" y="2084"/>
                  <a:pt x="5692" y="2024"/>
                </a:cubicBezTo>
                <a:cubicBezTo>
                  <a:pt x="5739" y="1989"/>
                  <a:pt x="5799" y="1965"/>
                  <a:pt x="5858" y="1965"/>
                </a:cubicBezTo>
                <a:cubicBezTo>
                  <a:pt x="6025" y="1953"/>
                  <a:pt x="6287" y="2048"/>
                  <a:pt x="6156" y="2370"/>
                </a:cubicBezTo>
                <a:cubicBezTo>
                  <a:pt x="6501" y="2275"/>
                  <a:pt x="6442" y="1810"/>
                  <a:pt x="6180" y="1643"/>
                </a:cubicBezTo>
                <a:cubicBezTo>
                  <a:pt x="6382" y="1513"/>
                  <a:pt x="6299" y="1382"/>
                  <a:pt x="6597" y="1358"/>
                </a:cubicBezTo>
                <a:cubicBezTo>
                  <a:pt x="6049" y="1096"/>
                  <a:pt x="5930" y="1417"/>
                  <a:pt x="5715" y="1501"/>
                </a:cubicBezTo>
                <a:lnTo>
                  <a:pt x="5715" y="1501"/>
                </a:lnTo>
                <a:cubicBezTo>
                  <a:pt x="6156" y="1274"/>
                  <a:pt x="6013" y="917"/>
                  <a:pt x="6275" y="620"/>
                </a:cubicBezTo>
                <a:cubicBezTo>
                  <a:pt x="5727" y="667"/>
                  <a:pt x="5751" y="1060"/>
                  <a:pt x="5620" y="1334"/>
                </a:cubicBezTo>
                <a:lnTo>
                  <a:pt x="5620" y="1334"/>
                </a:lnTo>
                <a:cubicBezTo>
                  <a:pt x="5918" y="620"/>
                  <a:pt x="5513" y="441"/>
                  <a:pt x="5477" y="0"/>
                </a:cubicBezTo>
                <a:cubicBezTo>
                  <a:pt x="5442" y="441"/>
                  <a:pt x="5025" y="620"/>
                  <a:pt x="5334" y="1334"/>
                </a:cubicBezTo>
                <a:lnTo>
                  <a:pt x="5334" y="1334"/>
                </a:lnTo>
                <a:cubicBezTo>
                  <a:pt x="5203" y="1060"/>
                  <a:pt x="5227" y="667"/>
                  <a:pt x="4680" y="620"/>
                </a:cubicBezTo>
                <a:cubicBezTo>
                  <a:pt x="4942" y="917"/>
                  <a:pt x="4799" y="1274"/>
                  <a:pt x="5239" y="1501"/>
                </a:cubicBezTo>
                <a:lnTo>
                  <a:pt x="5239" y="1501"/>
                </a:lnTo>
                <a:cubicBezTo>
                  <a:pt x="5025" y="1417"/>
                  <a:pt x="4906" y="1096"/>
                  <a:pt x="4358" y="1358"/>
                </a:cubicBezTo>
                <a:cubicBezTo>
                  <a:pt x="4656" y="1382"/>
                  <a:pt x="4572" y="1501"/>
                  <a:pt x="4775" y="1643"/>
                </a:cubicBezTo>
                <a:cubicBezTo>
                  <a:pt x="4513" y="1810"/>
                  <a:pt x="4453" y="2275"/>
                  <a:pt x="4799" y="2370"/>
                </a:cubicBezTo>
                <a:cubicBezTo>
                  <a:pt x="4656" y="2048"/>
                  <a:pt x="4918" y="1953"/>
                  <a:pt x="5096" y="1965"/>
                </a:cubicBezTo>
                <a:cubicBezTo>
                  <a:pt x="5156" y="1965"/>
                  <a:pt x="5215" y="1989"/>
                  <a:pt x="5251" y="2024"/>
                </a:cubicBezTo>
                <a:cubicBezTo>
                  <a:pt x="5311" y="2084"/>
                  <a:pt x="5370" y="2227"/>
                  <a:pt x="5311" y="2286"/>
                </a:cubicBezTo>
                <a:cubicBezTo>
                  <a:pt x="5251" y="2358"/>
                  <a:pt x="5120" y="2334"/>
                  <a:pt x="5156" y="2191"/>
                </a:cubicBezTo>
                <a:cubicBezTo>
                  <a:pt x="5001" y="2275"/>
                  <a:pt x="5061" y="2525"/>
                  <a:pt x="5239" y="2525"/>
                </a:cubicBezTo>
                <a:cubicBezTo>
                  <a:pt x="5263" y="2525"/>
                  <a:pt x="5275" y="2525"/>
                  <a:pt x="5299" y="2525"/>
                </a:cubicBezTo>
                <a:lnTo>
                  <a:pt x="5311" y="2525"/>
                </a:lnTo>
                <a:cubicBezTo>
                  <a:pt x="5358" y="2513"/>
                  <a:pt x="5394" y="2489"/>
                  <a:pt x="5430" y="2441"/>
                </a:cubicBezTo>
                <a:cubicBezTo>
                  <a:pt x="5501" y="2858"/>
                  <a:pt x="5477" y="3275"/>
                  <a:pt x="5334" y="3668"/>
                </a:cubicBezTo>
                <a:cubicBezTo>
                  <a:pt x="5608" y="2489"/>
                  <a:pt x="4453" y="2870"/>
                  <a:pt x="4441" y="2144"/>
                </a:cubicBezTo>
                <a:cubicBezTo>
                  <a:pt x="4346" y="2477"/>
                  <a:pt x="4346" y="2691"/>
                  <a:pt x="4418" y="2834"/>
                </a:cubicBezTo>
                <a:cubicBezTo>
                  <a:pt x="4608" y="3203"/>
                  <a:pt x="4977" y="3072"/>
                  <a:pt x="5108" y="3215"/>
                </a:cubicBezTo>
                <a:cubicBezTo>
                  <a:pt x="4882" y="3251"/>
                  <a:pt x="4811" y="3382"/>
                  <a:pt x="4906" y="3560"/>
                </a:cubicBezTo>
                <a:cubicBezTo>
                  <a:pt x="5049" y="3382"/>
                  <a:pt x="5239" y="3513"/>
                  <a:pt x="5239" y="3691"/>
                </a:cubicBezTo>
                <a:cubicBezTo>
                  <a:pt x="5227" y="3965"/>
                  <a:pt x="4942" y="4322"/>
                  <a:pt x="5239" y="4775"/>
                </a:cubicBezTo>
                <a:cubicBezTo>
                  <a:pt x="5251" y="4858"/>
                  <a:pt x="5275" y="4953"/>
                  <a:pt x="5299" y="5037"/>
                </a:cubicBezTo>
                <a:cubicBezTo>
                  <a:pt x="5263" y="4953"/>
                  <a:pt x="5203" y="4882"/>
                  <a:pt x="5156" y="4811"/>
                </a:cubicBezTo>
                <a:cubicBezTo>
                  <a:pt x="5049" y="4263"/>
                  <a:pt x="4596" y="4227"/>
                  <a:pt x="4406" y="4037"/>
                </a:cubicBezTo>
                <a:cubicBezTo>
                  <a:pt x="4263" y="3918"/>
                  <a:pt x="4299" y="3691"/>
                  <a:pt x="4537" y="3703"/>
                </a:cubicBezTo>
                <a:cubicBezTo>
                  <a:pt x="4465" y="3525"/>
                  <a:pt x="4334" y="3477"/>
                  <a:pt x="4144" y="3608"/>
                </a:cubicBezTo>
                <a:cubicBezTo>
                  <a:pt x="4132" y="3418"/>
                  <a:pt x="4501" y="3251"/>
                  <a:pt x="4370" y="2858"/>
                </a:cubicBezTo>
                <a:cubicBezTo>
                  <a:pt x="4322" y="2715"/>
                  <a:pt x="4168" y="2560"/>
                  <a:pt x="3870" y="2382"/>
                </a:cubicBezTo>
                <a:lnTo>
                  <a:pt x="3870" y="2382"/>
                </a:lnTo>
                <a:cubicBezTo>
                  <a:pt x="4370" y="2906"/>
                  <a:pt x="3275" y="3453"/>
                  <a:pt x="4311" y="4084"/>
                </a:cubicBezTo>
                <a:cubicBezTo>
                  <a:pt x="3941" y="3906"/>
                  <a:pt x="3620" y="3632"/>
                  <a:pt x="3382" y="3287"/>
                </a:cubicBezTo>
                <a:cubicBezTo>
                  <a:pt x="3429" y="3298"/>
                  <a:pt x="3489" y="3287"/>
                  <a:pt x="3525" y="3263"/>
                </a:cubicBezTo>
                <a:lnTo>
                  <a:pt x="3537" y="3263"/>
                </a:lnTo>
                <a:cubicBezTo>
                  <a:pt x="3549" y="3251"/>
                  <a:pt x="3560" y="3239"/>
                  <a:pt x="3572" y="3227"/>
                </a:cubicBezTo>
                <a:cubicBezTo>
                  <a:pt x="3715" y="3096"/>
                  <a:pt x="3572" y="2870"/>
                  <a:pt x="3394" y="2929"/>
                </a:cubicBezTo>
                <a:cubicBezTo>
                  <a:pt x="3525" y="3001"/>
                  <a:pt x="3453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56" y="2477"/>
                  <a:pt x="3775" y="2798"/>
                </a:cubicBezTo>
                <a:cubicBezTo>
                  <a:pt x="3953" y="2489"/>
                  <a:pt x="3584" y="2203"/>
                  <a:pt x="3275" y="2263"/>
                </a:cubicBezTo>
                <a:cubicBezTo>
                  <a:pt x="3322" y="2048"/>
                  <a:pt x="3179" y="2001"/>
                  <a:pt x="3370" y="1774"/>
                </a:cubicBezTo>
                <a:cubicBezTo>
                  <a:pt x="2798" y="1977"/>
                  <a:pt x="2941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8" y="2167"/>
                  <a:pt x="2656" y="2453"/>
                </a:cubicBezTo>
                <a:lnTo>
                  <a:pt x="2656" y="2453"/>
                </a:lnTo>
                <a:cubicBezTo>
                  <a:pt x="2358" y="1727"/>
                  <a:pt x="1965" y="1894"/>
                  <a:pt x="1620" y="1608"/>
                </a:cubicBezTo>
                <a:cubicBezTo>
                  <a:pt x="1905" y="1953"/>
                  <a:pt x="1739" y="2358"/>
                  <a:pt x="2465" y="2644"/>
                </a:cubicBezTo>
                <a:lnTo>
                  <a:pt x="2465" y="2644"/>
                </a:lnTo>
                <a:cubicBezTo>
                  <a:pt x="2167" y="2548"/>
                  <a:pt x="1905" y="2263"/>
                  <a:pt x="1501" y="2608"/>
                </a:cubicBezTo>
                <a:cubicBezTo>
                  <a:pt x="1894" y="2632"/>
                  <a:pt x="2036" y="2989"/>
                  <a:pt x="2513" y="2834"/>
                </a:cubicBezTo>
                <a:lnTo>
                  <a:pt x="2513" y="2834"/>
                </a:lnTo>
                <a:cubicBezTo>
                  <a:pt x="2298" y="2929"/>
                  <a:pt x="1989" y="2786"/>
                  <a:pt x="1786" y="3358"/>
                </a:cubicBezTo>
                <a:cubicBezTo>
                  <a:pt x="2013" y="3167"/>
                  <a:pt x="2048" y="3310"/>
                  <a:pt x="2275" y="3263"/>
                </a:cubicBezTo>
                <a:cubicBezTo>
                  <a:pt x="2215" y="3560"/>
                  <a:pt x="2501" y="3941"/>
                  <a:pt x="2810" y="3763"/>
                </a:cubicBezTo>
                <a:cubicBezTo>
                  <a:pt x="2489" y="3644"/>
                  <a:pt x="2596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08" y="3346"/>
                </a:cubicBezTo>
                <a:cubicBezTo>
                  <a:pt x="3120" y="3441"/>
                  <a:pt x="3013" y="3513"/>
                  <a:pt x="2941" y="3382"/>
                </a:cubicBezTo>
                <a:cubicBezTo>
                  <a:pt x="2870" y="3572"/>
                  <a:pt x="3108" y="3715"/>
                  <a:pt x="3239" y="3560"/>
                </a:cubicBezTo>
                <a:cubicBezTo>
                  <a:pt x="3251" y="3548"/>
                  <a:pt x="3263" y="3537"/>
                  <a:pt x="3275" y="3525"/>
                </a:cubicBezTo>
                <a:lnTo>
                  <a:pt x="3275" y="3513"/>
                </a:lnTo>
                <a:cubicBezTo>
                  <a:pt x="3298" y="3477"/>
                  <a:pt x="3310" y="3418"/>
                  <a:pt x="3298" y="3370"/>
                </a:cubicBezTo>
                <a:cubicBezTo>
                  <a:pt x="3644" y="3608"/>
                  <a:pt x="3918" y="3929"/>
                  <a:pt x="4096" y="4299"/>
                </a:cubicBezTo>
                <a:lnTo>
                  <a:pt x="4096" y="4299"/>
                </a:lnTo>
                <a:cubicBezTo>
                  <a:pt x="3453" y="3275"/>
                  <a:pt x="2906" y="4370"/>
                  <a:pt x="2394" y="3858"/>
                </a:cubicBezTo>
                <a:lnTo>
                  <a:pt x="2394" y="3858"/>
                </a:lnTo>
                <a:cubicBezTo>
                  <a:pt x="2560" y="4156"/>
                  <a:pt x="2715" y="4310"/>
                  <a:pt x="2870" y="4370"/>
                </a:cubicBezTo>
                <a:cubicBezTo>
                  <a:pt x="3251" y="4501"/>
                  <a:pt x="3429" y="4132"/>
                  <a:pt x="3620" y="4144"/>
                </a:cubicBezTo>
                <a:cubicBezTo>
                  <a:pt x="3477" y="4322"/>
                  <a:pt x="3537" y="4465"/>
                  <a:pt x="3715" y="4537"/>
                </a:cubicBezTo>
                <a:cubicBezTo>
                  <a:pt x="3691" y="4299"/>
                  <a:pt x="3930" y="4263"/>
                  <a:pt x="4049" y="4394"/>
                </a:cubicBezTo>
                <a:cubicBezTo>
                  <a:pt x="4227" y="4596"/>
                  <a:pt x="4275" y="5049"/>
                  <a:pt x="4811" y="5144"/>
                </a:cubicBezTo>
                <a:cubicBezTo>
                  <a:pt x="4882" y="5203"/>
                  <a:pt x="4965" y="5251"/>
                  <a:pt x="5049" y="5299"/>
                </a:cubicBezTo>
                <a:cubicBezTo>
                  <a:pt x="4953" y="5275"/>
                  <a:pt x="4870" y="5251"/>
                  <a:pt x="4775" y="5239"/>
                </a:cubicBezTo>
                <a:cubicBezTo>
                  <a:pt x="4334" y="4930"/>
                  <a:pt x="3977" y="5215"/>
                  <a:pt x="3703" y="5227"/>
                </a:cubicBezTo>
                <a:cubicBezTo>
                  <a:pt x="3525" y="5239"/>
                  <a:pt x="3382" y="5049"/>
                  <a:pt x="3560" y="4894"/>
                </a:cubicBezTo>
                <a:cubicBezTo>
                  <a:pt x="3382" y="4822"/>
                  <a:pt x="3251" y="4870"/>
                  <a:pt x="3227" y="5108"/>
                </a:cubicBezTo>
                <a:cubicBezTo>
                  <a:pt x="3072" y="4977"/>
                  <a:pt x="3227" y="4596"/>
                  <a:pt x="2846" y="4418"/>
                </a:cubicBezTo>
                <a:cubicBezTo>
                  <a:pt x="2703" y="4346"/>
                  <a:pt x="2489" y="4346"/>
                  <a:pt x="2155" y="4441"/>
                </a:cubicBezTo>
                <a:cubicBezTo>
                  <a:pt x="2179" y="4430"/>
                  <a:pt x="2203" y="4430"/>
                  <a:pt x="2227" y="4441"/>
                </a:cubicBezTo>
                <a:cubicBezTo>
                  <a:pt x="2203" y="4430"/>
                  <a:pt x="2179" y="4430"/>
                  <a:pt x="2155" y="4441"/>
                </a:cubicBezTo>
                <a:cubicBezTo>
                  <a:pt x="2870" y="4441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65"/>
                  <a:pt x="2858" y="5501"/>
                  <a:pt x="2441" y="5418"/>
                </a:cubicBezTo>
                <a:cubicBezTo>
                  <a:pt x="2489" y="5394"/>
                  <a:pt x="2513" y="5358"/>
                  <a:pt x="2525" y="5299"/>
                </a:cubicBezTo>
                <a:cubicBezTo>
                  <a:pt x="2525" y="5299"/>
                  <a:pt x="2525" y="5299"/>
                  <a:pt x="2525" y="5287"/>
                </a:cubicBezTo>
                <a:cubicBezTo>
                  <a:pt x="2525" y="5275"/>
                  <a:pt x="2525" y="5251"/>
                  <a:pt x="2525" y="5239"/>
                </a:cubicBezTo>
                <a:cubicBezTo>
                  <a:pt x="2525" y="5049"/>
                  <a:pt x="2275" y="4989"/>
                  <a:pt x="2191" y="5156"/>
                </a:cubicBezTo>
                <a:cubicBezTo>
                  <a:pt x="2346" y="5108"/>
                  <a:pt x="2358" y="5251"/>
                  <a:pt x="2298" y="5299"/>
                </a:cubicBezTo>
                <a:cubicBezTo>
                  <a:pt x="2227" y="5358"/>
                  <a:pt x="2084" y="5299"/>
                  <a:pt x="2036" y="5251"/>
                </a:cubicBezTo>
                <a:cubicBezTo>
                  <a:pt x="1989" y="5203"/>
                  <a:pt x="1965" y="5144"/>
                  <a:pt x="1965" y="5084"/>
                </a:cubicBezTo>
                <a:cubicBezTo>
                  <a:pt x="1953" y="4918"/>
                  <a:pt x="2048" y="4656"/>
                  <a:pt x="2370" y="4787"/>
                </a:cubicBezTo>
                <a:cubicBezTo>
                  <a:pt x="2275" y="4441"/>
                  <a:pt x="1810" y="4501"/>
                  <a:pt x="1644" y="4763"/>
                </a:cubicBezTo>
                <a:cubicBezTo>
                  <a:pt x="1513" y="4572"/>
                  <a:pt x="1382" y="4644"/>
                  <a:pt x="1358" y="4346"/>
                </a:cubicBezTo>
                <a:cubicBezTo>
                  <a:pt x="1096" y="4906"/>
                  <a:pt x="1417" y="5013"/>
                  <a:pt x="1501" y="5239"/>
                </a:cubicBezTo>
                <a:lnTo>
                  <a:pt x="1501" y="5239"/>
                </a:lnTo>
                <a:cubicBezTo>
                  <a:pt x="1274" y="4787"/>
                  <a:pt x="905" y="4942"/>
                  <a:pt x="620" y="4680"/>
                </a:cubicBezTo>
                <a:cubicBezTo>
                  <a:pt x="667" y="5215"/>
                  <a:pt x="1060" y="5203"/>
                  <a:pt x="1334" y="5334"/>
                </a:cubicBezTo>
                <a:lnTo>
                  <a:pt x="1334" y="5334"/>
                </a:lnTo>
                <a:cubicBezTo>
                  <a:pt x="620" y="5037"/>
                  <a:pt x="441" y="5430"/>
                  <a:pt x="0" y="5477"/>
                </a:cubicBezTo>
                <a:cubicBezTo>
                  <a:pt x="441" y="5513"/>
                  <a:pt x="620" y="5918"/>
                  <a:pt x="1334" y="5608"/>
                </a:cubicBezTo>
                <a:lnTo>
                  <a:pt x="1334" y="5608"/>
                </a:lnTo>
                <a:cubicBezTo>
                  <a:pt x="1060" y="5739"/>
                  <a:pt x="667" y="5727"/>
                  <a:pt x="620" y="6275"/>
                </a:cubicBezTo>
                <a:cubicBezTo>
                  <a:pt x="917" y="6001"/>
                  <a:pt x="1274" y="6156"/>
                  <a:pt x="1501" y="5715"/>
                </a:cubicBezTo>
                <a:lnTo>
                  <a:pt x="1501" y="5715"/>
                </a:lnTo>
                <a:cubicBezTo>
                  <a:pt x="1417" y="5930"/>
                  <a:pt x="1096" y="6049"/>
                  <a:pt x="1358" y="6596"/>
                </a:cubicBezTo>
                <a:cubicBezTo>
                  <a:pt x="1358" y="6287"/>
                  <a:pt x="1489" y="6358"/>
                  <a:pt x="1620" y="6168"/>
                </a:cubicBezTo>
                <a:close/>
                <a:moveTo>
                  <a:pt x="7275" y="5299"/>
                </a:moveTo>
                <a:close/>
                <a:moveTo>
                  <a:pt x="6739" y="5132"/>
                </a:moveTo>
                <a:cubicBezTo>
                  <a:pt x="6930" y="5180"/>
                  <a:pt x="7120" y="5334"/>
                  <a:pt x="7466" y="5406"/>
                </a:cubicBezTo>
                <a:cubicBezTo>
                  <a:pt x="7573" y="5430"/>
                  <a:pt x="7668" y="5442"/>
                  <a:pt x="7763" y="5453"/>
                </a:cubicBezTo>
                <a:cubicBezTo>
                  <a:pt x="7656" y="5465"/>
                  <a:pt x="7561" y="5477"/>
                  <a:pt x="7466" y="5501"/>
                </a:cubicBezTo>
                <a:cubicBezTo>
                  <a:pt x="7120" y="5584"/>
                  <a:pt x="6930" y="5727"/>
                  <a:pt x="6739" y="5775"/>
                </a:cubicBezTo>
                <a:cubicBezTo>
                  <a:pt x="6597" y="5799"/>
                  <a:pt x="6442" y="5775"/>
                  <a:pt x="6311" y="5704"/>
                </a:cubicBezTo>
                <a:cubicBezTo>
                  <a:pt x="6537" y="5715"/>
                  <a:pt x="6751" y="5620"/>
                  <a:pt x="6906" y="5453"/>
                </a:cubicBezTo>
                <a:cubicBezTo>
                  <a:pt x="6751" y="5287"/>
                  <a:pt x="6537" y="5192"/>
                  <a:pt x="6311" y="5203"/>
                </a:cubicBezTo>
                <a:cubicBezTo>
                  <a:pt x="6442" y="5120"/>
                  <a:pt x="6597" y="5108"/>
                  <a:pt x="6751" y="5144"/>
                </a:cubicBezTo>
                <a:close/>
                <a:moveTo>
                  <a:pt x="6858" y="6620"/>
                </a:moveTo>
                <a:close/>
                <a:moveTo>
                  <a:pt x="6632" y="4049"/>
                </a:moveTo>
                <a:close/>
                <a:moveTo>
                  <a:pt x="6144" y="4310"/>
                </a:moveTo>
                <a:cubicBezTo>
                  <a:pt x="6311" y="4215"/>
                  <a:pt x="6549" y="4180"/>
                  <a:pt x="6847" y="3989"/>
                </a:cubicBezTo>
                <a:cubicBezTo>
                  <a:pt x="6930" y="3929"/>
                  <a:pt x="7013" y="3870"/>
                  <a:pt x="7097" y="3810"/>
                </a:cubicBezTo>
                <a:cubicBezTo>
                  <a:pt x="7025" y="3882"/>
                  <a:pt x="6966" y="3965"/>
                  <a:pt x="6918" y="4060"/>
                </a:cubicBezTo>
                <a:cubicBezTo>
                  <a:pt x="6716" y="4358"/>
                  <a:pt x="6692" y="4596"/>
                  <a:pt x="6585" y="4763"/>
                </a:cubicBezTo>
                <a:cubicBezTo>
                  <a:pt x="6513" y="4894"/>
                  <a:pt x="6382" y="4977"/>
                  <a:pt x="6239" y="5025"/>
                </a:cubicBezTo>
                <a:cubicBezTo>
                  <a:pt x="6406" y="4870"/>
                  <a:pt x="6489" y="4644"/>
                  <a:pt x="6477" y="4418"/>
                </a:cubicBezTo>
                <a:cubicBezTo>
                  <a:pt x="6251" y="4406"/>
                  <a:pt x="6037" y="4501"/>
                  <a:pt x="5882" y="4668"/>
                </a:cubicBezTo>
                <a:cubicBezTo>
                  <a:pt x="5930" y="4525"/>
                  <a:pt x="6025" y="4406"/>
                  <a:pt x="6144" y="4322"/>
                </a:cubicBezTo>
                <a:close/>
                <a:moveTo>
                  <a:pt x="6477" y="6477"/>
                </a:moveTo>
                <a:cubicBezTo>
                  <a:pt x="6489" y="6251"/>
                  <a:pt x="6406" y="6025"/>
                  <a:pt x="6239" y="5882"/>
                </a:cubicBezTo>
                <a:cubicBezTo>
                  <a:pt x="6382" y="5918"/>
                  <a:pt x="6513" y="6013"/>
                  <a:pt x="6585" y="6132"/>
                </a:cubicBezTo>
                <a:cubicBezTo>
                  <a:pt x="6692" y="6311"/>
                  <a:pt x="6716" y="6537"/>
                  <a:pt x="6918" y="6847"/>
                </a:cubicBezTo>
                <a:cubicBezTo>
                  <a:pt x="6966" y="6930"/>
                  <a:pt x="7025" y="7013"/>
                  <a:pt x="7097" y="7097"/>
                </a:cubicBezTo>
                <a:cubicBezTo>
                  <a:pt x="7013" y="7025"/>
                  <a:pt x="6930" y="6966"/>
                  <a:pt x="6847" y="6906"/>
                </a:cubicBezTo>
                <a:cubicBezTo>
                  <a:pt x="6549" y="6716"/>
                  <a:pt x="6311" y="6692"/>
                  <a:pt x="6144" y="6585"/>
                </a:cubicBezTo>
                <a:cubicBezTo>
                  <a:pt x="6013" y="6501"/>
                  <a:pt x="5918" y="6382"/>
                  <a:pt x="5882" y="6239"/>
                </a:cubicBezTo>
                <a:cubicBezTo>
                  <a:pt x="6037" y="6406"/>
                  <a:pt x="6251" y="6501"/>
                  <a:pt x="6489" y="6489"/>
                </a:cubicBezTo>
                <a:close/>
                <a:moveTo>
                  <a:pt x="5608" y="7263"/>
                </a:moveTo>
                <a:close/>
                <a:moveTo>
                  <a:pt x="5203" y="4584"/>
                </a:moveTo>
                <a:cubicBezTo>
                  <a:pt x="5132" y="4453"/>
                  <a:pt x="5108" y="4299"/>
                  <a:pt x="5144" y="4156"/>
                </a:cubicBezTo>
                <a:cubicBezTo>
                  <a:pt x="5192" y="3965"/>
                  <a:pt x="5334" y="3775"/>
                  <a:pt x="5406" y="3429"/>
                </a:cubicBezTo>
                <a:cubicBezTo>
                  <a:pt x="5430" y="3322"/>
                  <a:pt x="5442" y="3227"/>
                  <a:pt x="5454" y="3132"/>
                </a:cubicBezTo>
                <a:cubicBezTo>
                  <a:pt x="5465" y="3239"/>
                  <a:pt x="5489" y="3334"/>
                  <a:pt x="5501" y="3429"/>
                </a:cubicBezTo>
                <a:cubicBezTo>
                  <a:pt x="5584" y="3775"/>
                  <a:pt x="5727" y="3965"/>
                  <a:pt x="5775" y="4156"/>
                </a:cubicBezTo>
                <a:cubicBezTo>
                  <a:pt x="5811" y="4299"/>
                  <a:pt x="5787" y="4453"/>
                  <a:pt x="5715" y="4584"/>
                </a:cubicBezTo>
                <a:cubicBezTo>
                  <a:pt x="5930" y="4358"/>
                  <a:pt x="5763" y="3989"/>
                  <a:pt x="5454" y="3989"/>
                </a:cubicBezTo>
                <a:cubicBezTo>
                  <a:pt x="5144" y="3989"/>
                  <a:pt x="4989" y="4358"/>
                  <a:pt x="5203" y="4584"/>
                </a:cubicBezTo>
                <a:close/>
                <a:moveTo>
                  <a:pt x="5454" y="6894"/>
                </a:moveTo>
                <a:cubicBezTo>
                  <a:pt x="5620" y="6739"/>
                  <a:pt x="5715" y="6525"/>
                  <a:pt x="5715" y="6299"/>
                </a:cubicBezTo>
                <a:cubicBezTo>
                  <a:pt x="5787" y="6430"/>
                  <a:pt x="5811" y="6585"/>
                  <a:pt x="5775" y="6727"/>
                </a:cubicBezTo>
                <a:cubicBezTo>
                  <a:pt x="5727" y="6918"/>
                  <a:pt x="5584" y="7108"/>
                  <a:pt x="5501" y="7454"/>
                </a:cubicBezTo>
                <a:cubicBezTo>
                  <a:pt x="5489" y="7549"/>
                  <a:pt x="5465" y="7644"/>
                  <a:pt x="5454" y="7751"/>
                </a:cubicBezTo>
                <a:cubicBezTo>
                  <a:pt x="5442" y="7656"/>
                  <a:pt x="5430" y="7561"/>
                  <a:pt x="5406" y="7454"/>
                </a:cubicBezTo>
                <a:cubicBezTo>
                  <a:pt x="5334" y="7108"/>
                  <a:pt x="5192" y="6918"/>
                  <a:pt x="5144" y="6727"/>
                </a:cubicBezTo>
                <a:cubicBezTo>
                  <a:pt x="5108" y="6585"/>
                  <a:pt x="5132" y="6442"/>
                  <a:pt x="5215" y="6311"/>
                </a:cubicBezTo>
                <a:cubicBezTo>
                  <a:pt x="5203" y="6537"/>
                  <a:pt x="5299" y="6751"/>
                  <a:pt x="5465" y="6906"/>
                </a:cubicBezTo>
                <a:close/>
                <a:moveTo>
                  <a:pt x="4275" y="6835"/>
                </a:moveTo>
                <a:close/>
                <a:moveTo>
                  <a:pt x="4275" y="4049"/>
                </a:moveTo>
                <a:close/>
                <a:moveTo>
                  <a:pt x="4430" y="4418"/>
                </a:moveTo>
                <a:cubicBezTo>
                  <a:pt x="4418" y="4644"/>
                  <a:pt x="4501" y="4858"/>
                  <a:pt x="4668" y="5013"/>
                </a:cubicBezTo>
                <a:cubicBezTo>
                  <a:pt x="4525" y="4977"/>
                  <a:pt x="4394" y="4882"/>
                  <a:pt x="4311" y="4751"/>
                </a:cubicBezTo>
                <a:cubicBezTo>
                  <a:pt x="4215" y="4584"/>
                  <a:pt x="4191" y="4358"/>
                  <a:pt x="3989" y="4049"/>
                </a:cubicBezTo>
                <a:cubicBezTo>
                  <a:pt x="3930" y="3965"/>
                  <a:pt x="3870" y="3882"/>
                  <a:pt x="3810" y="3799"/>
                </a:cubicBezTo>
                <a:cubicBezTo>
                  <a:pt x="3894" y="3870"/>
                  <a:pt x="3977" y="3929"/>
                  <a:pt x="4060" y="3977"/>
                </a:cubicBezTo>
                <a:cubicBezTo>
                  <a:pt x="4358" y="4180"/>
                  <a:pt x="4596" y="4203"/>
                  <a:pt x="4763" y="4310"/>
                </a:cubicBezTo>
                <a:cubicBezTo>
                  <a:pt x="4894" y="4382"/>
                  <a:pt x="4989" y="4513"/>
                  <a:pt x="5025" y="4656"/>
                </a:cubicBezTo>
                <a:cubicBezTo>
                  <a:pt x="4870" y="4501"/>
                  <a:pt x="4656" y="4418"/>
                  <a:pt x="4441" y="4430"/>
                </a:cubicBezTo>
                <a:close/>
                <a:moveTo>
                  <a:pt x="5025" y="6215"/>
                </a:moveTo>
                <a:cubicBezTo>
                  <a:pt x="4977" y="6370"/>
                  <a:pt x="4882" y="6489"/>
                  <a:pt x="4763" y="6573"/>
                </a:cubicBezTo>
                <a:cubicBezTo>
                  <a:pt x="4584" y="6680"/>
                  <a:pt x="4358" y="6704"/>
                  <a:pt x="4049" y="6894"/>
                </a:cubicBezTo>
                <a:cubicBezTo>
                  <a:pt x="3977" y="6954"/>
                  <a:pt x="3894" y="7013"/>
                  <a:pt x="3810" y="7085"/>
                </a:cubicBezTo>
                <a:cubicBezTo>
                  <a:pt x="3870" y="7001"/>
                  <a:pt x="3930" y="6918"/>
                  <a:pt x="3989" y="6835"/>
                </a:cubicBezTo>
                <a:cubicBezTo>
                  <a:pt x="4180" y="6537"/>
                  <a:pt x="4203" y="6299"/>
                  <a:pt x="4311" y="6120"/>
                </a:cubicBezTo>
                <a:cubicBezTo>
                  <a:pt x="4394" y="6001"/>
                  <a:pt x="4513" y="5906"/>
                  <a:pt x="4668" y="5858"/>
                </a:cubicBezTo>
                <a:cubicBezTo>
                  <a:pt x="4501" y="6013"/>
                  <a:pt x="4406" y="6239"/>
                  <a:pt x="4418" y="6454"/>
                </a:cubicBezTo>
                <a:cubicBezTo>
                  <a:pt x="4644" y="6477"/>
                  <a:pt x="4870" y="6406"/>
                  <a:pt x="5037" y="6239"/>
                </a:cubicBezTo>
                <a:close/>
                <a:moveTo>
                  <a:pt x="3620" y="5596"/>
                </a:moveTo>
                <a:close/>
                <a:moveTo>
                  <a:pt x="3429" y="5394"/>
                </a:moveTo>
                <a:cubicBezTo>
                  <a:pt x="3787" y="5311"/>
                  <a:pt x="3965" y="5168"/>
                  <a:pt x="4156" y="5120"/>
                </a:cubicBezTo>
                <a:cubicBezTo>
                  <a:pt x="4311" y="5084"/>
                  <a:pt x="4465" y="5108"/>
                  <a:pt x="4596" y="5180"/>
                </a:cubicBezTo>
                <a:cubicBezTo>
                  <a:pt x="4370" y="5180"/>
                  <a:pt x="4144" y="5275"/>
                  <a:pt x="4001" y="5442"/>
                </a:cubicBezTo>
                <a:cubicBezTo>
                  <a:pt x="4144" y="5608"/>
                  <a:pt x="4370" y="5704"/>
                  <a:pt x="4596" y="5692"/>
                </a:cubicBezTo>
                <a:cubicBezTo>
                  <a:pt x="4465" y="5763"/>
                  <a:pt x="4311" y="5787"/>
                  <a:pt x="4156" y="5751"/>
                </a:cubicBezTo>
                <a:cubicBezTo>
                  <a:pt x="3965" y="5715"/>
                  <a:pt x="3787" y="5561"/>
                  <a:pt x="3429" y="5489"/>
                </a:cubicBezTo>
                <a:cubicBezTo>
                  <a:pt x="3334" y="5465"/>
                  <a:pt x="3239" y="5453"/>
                  <a:pt x="3132" y="5442"/>
                </a:cubicBezTo>
                <a:cubicBezTo>
                  <a:pt x="3239" y="5442"/>
                  <a:pt x="3346" y="5430"/>
                  <a:pt x="3453" y="5418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1" name="Google Shape;5691;p26"/>
          <p:cNvSpPr/>
          <p:nvPr/>
        </p:nvSpPr>
        <p:spPr>
          <a:xfrm rot="5400000">
            <a:off x="-1829212" y="2588301"/>
            <a:ext cx="6658259" cy="850582"/>
          </a:xfrm>
          <a:custGeom>
            <a:avLst/>
            <a:gdLst/>
            <a:ahLst/>
            <a:cxnLst/>
            <a:rect l="l" t="t" r="r" b="b"/>
            <a:pathLst>
              <a:path w="97966" h="12515" extrusionOk="0">
                <a:moveTo>
                  <a:pt x="96132" y="4418"/>
                </a:moveTo>
                <a:lnTo>
                  <a:pt x="96132" y="1822"/>
                </a:lnTo>
                <a:lnTo>
                  <a:pt x="93536" y="1822"/>
                </a:lnTo>
                <a:lnTo>
                  <a:pt x="91751" y="36"/>
                </a:lnTo>
                <a:lnTo>
                  <a:pt x="91703" y="1"/>
                </a:lnTo>
                <a:lnTo>
                  <a:pt x="91667" y="36"/>
                </a:lnTo>
                <a:lnTo>
                  <a:pt x="89881" y="1822"/>
                </a:lnTo>
                <a:lnTo>
                  <a:pt x="87286" y="1822"/>
                </a:lnTo>
                <a:lnTo>
                  <a:pt x="87286" y="4418"/>
                </a:lnTo>
                <a:lnTo>
                  <a:pt x="85643" y="6061"/>
                </a:lnTo>
                <a:lnTo>
                  <a:pt x="84011" y="4418"/>
                </a:lnTo>
                <a:lnTo>
                  <a:pt x="84011" y="1822"/>
                </a:lnTo>
                <a:lnTo>
                  <a:pt x="81404" y="1822"/>
                </a:lnTo>
                <a:lnTo>
                  <a:pt x="79618" y="36"/>
                </a:lnTo>
                <a:lnTo>
                  <a:pt x="79570" y="1"/>
                </a:lnTo>
                <a:lnTo>
                  <a:pt x="79523" y="36"/>
                </a:lnTo>
                <a:lnTo>
                  <a:pt x="77737" y="1822"/>
                </a:lnTo>
                <a:lnTo>
                  <a:pt x="75141" y="1822"/>
                </a:lnTo>
                <a:lnTo>
                  <a:pt x="75141" y="4418"/>
                </a:lnTo>
                <a:lnTo>
                  <a:pt x="73391" y="6168"/>
                </a:lnTo>
                <a:lnTo>
                  <a:pt x="71641" y="4418"/>
                </a:lnTo>
                <a:lnTo>
                  <a:pt x="71641" y="1822"/>
                </a:lnTo>
                <a:lnTo>
                  <a:pt x="69045" y="1822"/>
                </a:lnTo>
                <a:lnTo>
                  <a:pt x="67259" y="36"/>
                </a:lnTo>
                <a:lnTo>
                  <a:pt x="67212" y="1"/>
                </a:lnTo>
                <a:lnTo>
                  <a:pt x="67176" y="36"/>
                </a:lnTo>
                <a:lnTo>
                  <a:pt x="65390" y="1822"/>
                </a:lnTo>
                <a:lnTo>
                  <a:pt x="62795" y="1822"/>
                </a:lnTo>
                <a:lnTo>
                  <a:pt x="62795" y="4418"/>
                </a:lnTo>
                <a:lnTo>
                  <a:pt x="61151" y="6061"/>
                </a:lnTo>
                <a:lnTo>
                  <a:pt x="59520" y="4418"/>
                </a:lnTo>
                <a:lnTo>
                  <a:pt x="59520" y="1822"/>
                </a:lnTo>
                <a:lnTo>
                  <a:pt x="56925" y="1822"/>
                </a:lnTo>
                <a:lnTo>
                  <a:pt x="55139" y="36"/>
                </a:lnTo>
                <a:lnTo>
                  <a:pt x="55091" y="1"/>
                </a:lnTo>
                <a:lnTo>
                  <a:pt x="55044" y="36"/>
                </a:lnTo>
                <a:lnTo>
                  <a:pt x="53258" y="1822"/>
                </a:lnTo>
                <a:lnTo>
                  <a:pt x="50662" y="1822"/>
                </a:lnTo>
                <a:lnTo>
                  <a:pt x="50662" y="4418"/>
                </a:lnTo>
                <a:lnTo>
                  <a:pt x="48959" y="6109"/>
                </a:lnTo>
                <a:lnTo>
                  <a:pt x="47269" y="4418"/>
                </a:lnTo>
                <a:lnTo>
                  <a:pt x="47269" y="1822"/>
                </a:lnTo>
                <a:lnTo>
                  <a:pt x="44685" y="1822"/>
                </a:lnTo>
                <a:lnTo>
                  <a:pt x="42899" y="36"/>
                </a:lnTo>
                <a:lnTo>
                  <a:pt x="42852" y="1"/>
                </a:lnTo>
                <a:lnTo>
                  <a:pt x="42816" y="36"/>
                </a:lnTo>
                <a:lnTo>
                  <a:pt x="41030" y="1822"/>
                </a:lnTo>
                <a:lnTo>
                  <a:pt x="38422" y="1822"/>
                </a:lnTo>
                <a:lnTo>
                  <a:pt x="38422" y="4418"/>
                </a:lnTo>
                <a:lnTo>
                  <a:pt x="36791" y="6061"/>
                </a:lnTo>
                <a:lnTo>
                  <a:pt x="35148" y="4418"/>
                </a:lnTo>
                <a:lnTo>
                  <a:pt x="35148" y="1822"/>
                </a:lnTo>
                <a:lnTo>
                  <a:pt x="32553" y="1822"/>
                </a:lnTo>
                <a:lnTo>
                  <a:pt x="30767" y="36"/>
                </a:lnTo>
                <a:lnTo>
                  <a:pt x="30719" y="1"/>
                </a:lnTo>
                <a:lnTo>
                  <a:pt x="30683" y="36"/>
                </a:lnTo>
                <a:lnTo>
                  <a:pt x="28897" y="1822"/>
                </a:lnTo>
                <a:lnTo>
                  <a:pt x="26302" y="1822"/>
                </a:lnTo>
                <a:lnTo>
                  <a:pt x="26302" y="4418"/>
                </a:lnTo>
                <a:lnTo>
                  <a:pt x="24552" y="6168"/>
                </a:lnTo>
                <a:lnTo>
                  <a:pt x="22801" y="4418"/>
                </a:lnTo>
                <a:lnTo>
                  <a:pt x="22801" y="1822"/>
                </a:lnTo>
                <a:lnTo>
                  <a:pt x="20206" y="1822"/>
                </a:lnTo>
                <a:lnTo>
                  <a:pt x="18420" y="36"/>
                </a:lnTo>
                <a:lnTo>
                  <a:pt x="18372" y="1"/>
                </a:lnTo>
                <a:lnTo>
                  <a:pt x="18337" y="36"/>
                </a:lnTo>
                <a:lnTo>
                  <a:pt x="16551" y="1822"/>
                </a:lnTo>
                <a:lnTo>
                  <a:pt x="13955" y="1822"/>
                </a:lnTo>
                <a:lnTo>
                  <a:pt x="13955" y="4418"/>
                </a:lnTo>
                <a:lnTo>
                  <a:pt x="12312" y="6061"/>
                </a:lnTo>
                <a:lnTo>
                  <a:pt x="10681" y="4418"/>
                </a:lnTo>
                <a:lnTo>
                  <a:pt x="10681" y="1822"/>
                </a:lnTo>
                <a:lnTo>
                  <a:pt x="8073" y="1822"/>
                </a:lnTo>
                <a:lnTo>
                  <a:pt x="6287" y="36"/>
                </a:lnTo>
                <a:lnTo>
                  <a:pt x="6252" y="1"/>
                </a:lnTo>
                <a:lnTo>
                  <a:pt x="6204" y="36"/>
                </a:lnTo>
                <a:lnTo>
                  <a:pt x="4418" y="1822"/>
                </a:lnTo>
                <a:lnTo>
                  <a:pt x="1823" y="1822"/>
                </a:lnTo>
                <a:lnTo>
                  <a:pt x="1823" y="4418"/>
                </a:lnTo>
                <a:lnTo>
                  <a:pt x="37" y="6216"/>
                </a:lnTo>
                <a:lnTo>
                  <a:pt x="1" y="6263"/>
                </a:lnTo>
                <a:lnTo>
                  <a:pt x="37" y="6299"/>
                </a:lnTo>
                <a:lnTo>
                  <a:pt x="1823" y="8085"/>
                </a:lnTo>
                <a:lnTo>
                  <a:pt x="1823" y="10681"/>
                </a:lnTo>
                <a:lnTo>
                  <a:pt x="4418" y="10681"/>
                </a:lnTo>
                <a:lnTo>
                  <a:pt x="6204" y="12467"/>
                </a:lnTo>
                <a:lnTo>
                  <a:pt x="6252" y="12514"/>
                </a:lnTo>
                <a:lnTo>
                  <a:pt x="6252" y="12514"/>
                </a:lnTo>
                <a:lnTo>
                  <a:pt x="6287" y="12467"/>
                </a:lnTo>
                <a:lnTo>
                  <a:pt x="8073" y="10681"/>
                </a:lnTo>
                <a:lnTo>
                  <a:pt x="10669" y="10681"/>
                </a:lnTo>
                <a:lnTo>
                  <a:pt x="10669" y="8097"/>
                </a:lnTo>
                <a:lnTo>
                  <a:pt x="12312" y="6454"/>
                </a:lnTo>
                <a:lnTo>
                  <a:pt x="13943" y="8097"/>
                </a:lnTo>
                <a:lnTo>
                  <a:pt x="13943" y="10693"/>
                </a:lnTo>
                <a:lnTo>
                  <a:pt x="16539" y="10693"/>
                </a:lnTo>
                <a:lnTo>
                  <a:pt x="18325" y="12478"/>
                </a:lnTo>
                <a:lnTo>
                  <a:pt x="18372" y="12514"/>
                </a:lnTo>
                <a:lnTo>
                  <a:pt x="18372" y="12514"/>
                </a:lnTo>
                <a:lnTo>
                  <a:pt x="18420" y="12478"/>
                </a:lnTo>
                <a:lnTo>
                  <a:pt x="20206" y="10693"/>
                </a:lnTo>
                <a:lnTo>
                  <a:pt x="22801" y="10693"/>
                </a:lnTo>
                <a:lnTo>
                  <a:pt x="22801" y="8097"/>
                </a:lnTo>
                <a:lnTo>
                  <a:pt x="24552" y="6347"/>
                </a:lnTo>
                <a:lnTo>
                  <a:pt x="26290" y="8097"/>
                </a:lnTo>
                <a:lnTo>
                  <a:pt x="26290" y="10693"/>
                </a:lnTo>
                <a:lnTo>
                  <a:pt x="28897" y="10693"/>
                </a:lnTo>
                <a:lnTo>
                  <a:pt x="30683" y="12478"/>
                </a:lnTo>
                <a:lnTo>
                  <a:pt x="30719" y="12514"/>
                </a:lnTo>
                <a:lnTo>
                  <a:pt x="30719" y="12514"/>
                </a:lnTo>
                <a:lnTo>
                  <a:pt x="30767" y="12478"/>
                </a:lnTo>
                <a:lnTo>
                  <a:pt x="32553" y="10693"/>
                </a:lnTo>
                <a:lnTo>
                  <a:pt x="35148" y="10693"/>
                </a:lnTo>
                <a:lnTo>
                  <a:pt x="35148" y="8097"/>
                </a:lnTo>
                <a:lnTo>
                  <a:pt x="36779" y="6454"/>
                </a:lnTo>
                <a:lnTo>
                  <a:pt x="38422" y="8097"/>
                </a:lnTo>
                <a:lnTo>
                  <a:pt x="38422" y="10693"/>
                </a:lnTo>
                <a:lnTo>
                  <a:pt x="41018" y="10693"/>
                </a:lnTo>
                <a:lnTo>
                  <a:pt x="42804" y="12478"/>
                </a:lnTo>
                <a:lnTo>
                  <a:pt x="42852" y="12514"/>
                </a:lnTo>
                <a:lnTo>
                  <a:pt x="42852" y="12514"/>
                </a:lnTo>
                <a:lnTo>
                  <a:pt x="42887" y="12478"/>
                </a:lnTo>
                <a:lnTo>
                  <a:pt x="44673" y="10693"/>
                </a:lnTo>
                <a:lnTo>
                  <a:pt x="47269" y="10693"/>
                </a:lnTo>
                <a:lnTo>
                  <a:pt x="47269" y="8097"/>
                </a:lnTo>
                <a:lnTo>
                  <a:pt x="48948" y="6406"/>
                </a:lnTo>
                <a:lnTo>
                  <a:pt x="50638" y="8097"/>
                </a:lnTo>
                <a:lnTo>
                  <a:pt x="50638" y="10693"/>
                </a:lnTo>
                <a:lnTo>
                  <a:pt x="53234" y="10693"/>
                </a:lnTo>
                <a:lnTo>
                  <a:pt x="55020" y="12478"/>
                </a:lnTo>
                <a:lnTo>
                  <a:pt x="55055" y="12514"/>
                </a:lnTo>
                <a:lnTo>
                  <a:pt x="55055" y="12514"/>
                </a:lnTo>
                <a:lnTo>
                  <a:pt x="55103" y="12478"/>
                </a:lnTo>
                <a:lnTo>
                  <a:pt x="56889" y="10693"/>
                </a:lnTo>
                <a:lnTo>
                  <a:pt x="59485" y="10693"/>
                </a:lnTo>
                <a:lnTo>
                  <a:pt x="59485" y="8097"/>
                </a:lnTo>
                <a:lnTo>
                  <a:pt x="61128" y="6454"/>
                </a:lnTo>
                <a:lnTo>
                  <a:pt x="62759" y="8097"/>
                </a:lnTo>
                <a:lnTo>
                  <a:pt x="62759" y="10693"/>
                </a:lnTo>
                <a:lnTo>
                  <a:pt x="65354" y="10693"/>
                </a:lnTo>
                <a:lnTo>
                  <a:pt x="67140" y="12478"/>
                </a:lnTo>
                <a:lnTo>
                  <a:pt x="67188" y="12514"/>
                </a:lnTo>
                <a:lnTo>
                  <a:pt x="67188" y="12514"/>
                </a:lnTo>
                <a:lnTo>
                  <a:pt x="67224" y="12478"/>
                </a:lnTo>
                <a:lnTo>
                  <a:pt x="69010" y="10693"/>
                </a:lnTo>
                <a:lnTo>
                  <a:pt x="71617" y="10693"/>
                </a:lnTo>
                <a:lnTo>
                  <a:pt x="71617" y="8097"/>
                </a:lnTo>
                <a:lnTo>
                  <a:pt x="73355" y="6347"/>
                </a:lnTo>
                <a:lnTo>
                  <a:pt x="75106" y="8097"/>
                </a:lnTo>
                <a:lnTo>
                  <a:pt x="75106" y="10693"/>
                </a:lnTo>
                <a:lnTo>
                  <a:pt x="77701" y="10693"/>
                </a:lnTo>
                <a:lnTo>
                  <a:pt x="79487" y="12478"/>
                </a:lnTo>
                <a:lnTo>
                  <a:pt x="79535" y="12514"/>
                </a:lnTo>
                <a:lnTo>
                  <a:pt x="79535" y="12514"/>
                </a:lnTo>
                <a:lnTo>
                  <a:pt x="79582" y="12478"/>
                </a:lnTo>
                <a:lnTo>
                  <a:pt x="81368" y="10693"/>
                </a:lnTo>
                <a:lnTo>
                  <a:pt x="83964" y="10693"/>
                </a:lnTo>
                <a:lnTo>
                  <a:pt x="83964" y="8097"/>
                </a:lnTo>
                <a:lnTo>
                  <a:pt x="85595" y="6454"/>
                </a:lnTo>
                <a:lnTo>
                  <a:pt x="87238" y="8097"/>
                </a:lnTo>
                <a:lnTo>
                  <a:pt x="87238" y="10693"/>
                </a:lnTo>
                <a:lnTo>
                  <a:pt x="89834" y="10693"/>
                </a:lnTo>
                <a:lnTo>
                  <a:pt x="91620" y="12478"/>
                </a:lnTo>
                <a:lnTo>
                  <a:pt x="91655" y="12514"/>
                </a:lnTo>
                <a:lnTo>
                  <a:pt x="91655" y="12514"/>
                </a:lnTo>
                <a:lnTo>
                  <a:pt x="91703" y="12478"/>
                </a:lnTo>
                <a:lnTo>
                  <a:pt x="93489" y="10693"/>
                </a:lnTo>
                <a:lnTo>
                  <a:pt x="96132" y="10693"/>
                </a:lnTo>
                <a:lnTo>
                  <a:pt x="96132" y="8097"/>
                </a:lnTo>
                <a:lnTo>
                  <a:pt x="97918" y="6311"/>
                </a:lnTo>
                <a:lnTo>
                  <a:pt x="97966" y="6263"/>
                </a:lnTo>
                <a:lnTo>
                  <a:pt x="97966" y="6263"/>
                </a:lnTo>
                <a:lnTo>
                  <a:pt x="97918" y="6216"/>
                </a:lnTo>
                <a:close/>
                <a:moveTo>
                  <a:pt x="50757" y="4489"/>
                </a:moveTo>
                <a:lnTo>
                  <a:pt x="50769" y="4477"/>
                </a:lnTo>
                <a:lnTo>
                  <a:pt x="50769" y="1941"/>
                </a:lnTo>
                <a:lnTo>
                  <a:pt x="53293" y="1941"/>
                </a:lnTo>
                <a:lnTo>
                  <a:pt x="53317" y="1930"/>
                </a:lnTo>
                <a:lnTo>
                  <a:pt x="55079" y="155"/>
                </a:lnTo>
                <a:lnTo>
                  <a:pt x="56841" y="1930"/>
                </a:lnTo>
                <a:lnTo>
                  <a:pt x="56865" y="1953"/>
                </a:lnTo>
                <a:lnTo>
                  <a:pt x="59389" y="1953"/>
                </a:lnTo>
                <a:lnTo>
                  <a:pt x="59389" y="4477"/>
                </a:lnTo>
                <a:lnTo>
                  <a:pt x="59413" y="4501"/>
                </a:lnTo>
                <a:lnTo>
                  <a:pt x="61056" y="6144"/>
                </a:lnTo>
                <a:lnTo>
                  <a:pt x="61020" y="6180"/>
                </a:lnTo>
                <a:lnTo>
                  <a:pt x="59342" y="4501"/>
                </a:lnTo>
                <a:lnTo>
                  <a:pt x="59342" y="1989"/>
                </a:lnTo>
                <a:lnTo>
                  <a:pt x="56841" y="1989"/>
                </a:lnTo>
                <a:lnTo>
                  <a:pt x="55115" y="275"/>
                </a:lnTo>
                <a:lnTo>
                  <a:pt x="55079" y="227"/>
                </a:lnTo>
                <a:lnTo>
                  <a:pt x="55032" y="275"/>
                </a:lnTo>
                <a:lnTo>
                  <a:pt x="53305" y="1989"/>
                </a:lnTo>
                <a:lnTo>
                  <a:pt x="50817" y="1989"/>
                </a:lnTo>
                <a:lnTo>
                  <a:pt x="50817" y="4489"/>
                </a:lnTo>
                <a:lnTo>
                  <a:pt x="49090" y="6216"/>
                </a:lnTo>
                <a:lnTo>
                  <a:pt x="49079" y="6228"/>
                </a:lnTo>
                <a:lnTo>
                  <a:pt x="49067" y="6216"/>
                </a:lnTo>
                <a:lnTo>
                  <a:pt x="49043" y="6192"/>
                </a:lnTo>
                <a:close/>
                <a:moveTo>
                  <a:pt x="61175" y="6263"/>
                </a:moveTo>
                <a:lnTo>
                  <a:pt x="61140" y="6287"/>
                </a:lnTo>
                <a:lnTo>
                  <a:pt x="61104" y="6263"/>
                </a:lnTo>
                <a:lnTo>
                  <a:pt x="61140" y="6228"/>
                </a:lnTo>
                <a:close/>
                <a:moveTo>
                  <a:pt x="50912" y="7954"/>
                </a:moveTo>
                <a:lnTo>
                  <a:pt x="49209" y="6263"/>
                </a:lnTo>
                <a:lnTo>
                  <a:pt x="50912" y="4561"/>
                </a:lnTo>
                <a:lnTo>
                  <a:pt x="50924" y="4537"/>
                </a:lnTo>
                <a:lnTo>
                  <a:pt x="50924" y="2108"/>
                </a:lnTo>
                <a:lnTo>
                  <a:pt x="53353" y="2108"/>
                </a:lnTo>
                <a:lnTo>
                  <a:pt x="53377" y="2096"/>
                </a:lnTo>
                <a:lnTo>
                  <a:pt x="55079" y="394"/>
                </a:lnTo>
                <a:lnTo>
                  <a:pt x="56770" y="2096"/>
                </a:lnTo>
                <a:lnTo>
                  <a:pt x="56794" y="2108"/>
                </a:lnTo>
                <a:lnTo>
                  <a:pt x="59223" y="2108"/>
                </a:lnTo>
                <a:lnTo>
                  <a:pt x="59223" y="4537"/>
                </a:lnTo>
                <a:lnTo>
                  <a:pt x="59235" y="4561"/>
                </a:lnTo>
                <a:lnTo>
                  <a:pt x="60937" y="6263"/>
                </a:lnTo>
                <a:lnTo>
                  <a:pt x="59235" y="7954"/>
                </a:lnTo>
                <a:lnTo>
                  <a:pt x="59223" y="7978"/>
                </a:lnTo>
                <a:lnTo>
                  <a:pt x="59223" y="10407"/>
                </a:lnTo>
                <a:lnTo>
                  <a:pt x="56794" y="10407"/>
                </a:lnTo>
                <a:lnTo>
                  <a:pt x="56782" y="10419"/>
                </a:lnTo>
                <a:lnTo>
                  <a:pt x="55079" y="12121"/>
                </a:lnTo>
                <a:lnTo>
                  <a:pt x="53377" y="10419"/>
                </a:lnTo>
                <a:lnTo>
                  <a:pt x="53365" y="10407"/>
                </a:lnTo>
                <a:lnTo>
                  <a:pt x="50936" y="10407"/>
                </a:lnTo>
                <a:lnTo>
                  <a:pt x="50936" y="7978"/>
                </a:lnTo>
                <a:close/>
                <a:moveTo>
                  <a:pt x="38518" y="4489"/>
                </a:moveTo>
                <a:lnTo>
                  <a:pt x="38530" y="4466"/>
                </a:lnTo>
                <a:lnTo>
                  <a:pt x="38530" y="1941"/>
                </a:lnTo>
                <a:lnTo>
                  <a:pt x="41066" y="1941"/>
                </a:lnTo>
                <a:lnTo>
                  <a:pt x="41078" y="1918"/>
                </a:lnTo>
                <a:lnTo>
                  <a:pt x="42852" y="167"/>
                </a:lnTo>
                <a:lnTo>
                  <a:pt x="44626" y="1930"/>
                </a:lnTo>
                <a:lnTo>
                  <a:pt x="44637" y="1953"/>
                </a:lnTo>
                <a:lnTo>
                  <a:pt x="47174" y="1953"/>
                </a:lnTo>
                <a:lnTo>
                  <a:pt x="47174" y="4477"/>
                </a:lnTo>
                <a:lnTo>
                  <a:pt x="47185" y="4501"/>
                </a:lnTo>
                <a:lnTo>
                  <a:pt x="48888" y="6192"/>
                </a:lnTo>
                <a:lnTo>
                  <a:pt x="48864" y="6216"/>
                </a:lnTo>
                <a:lnTo>
                  <a:pt x="48852" y="6228"/>
                </a:lnTo>
                <a:lnTo>
                  <a:pt x="48852" y="6228"/>
                </a:lnTo>
                <a:lnTo>
                  <a:pt x="47126" y="4501"/>
                </a:lnTo>
                <a:lnTo>
                  <a:pt x="47126" y="1989"/>
                </a:lnTo>
                <a:lnTo>
                  <a:pt x="44637" y="1989"/>
                </a:lnTo>
                <a:lnTo>
                  <a:pt x="42911" y="275"/>
                </a:lnTo>
                <a:lnTo>
                  <a:pt x="42863" y="227"/>
                </a:lnTo>
                <a:lnTo>
                  <a:pt x="42828" y="275"/>
                </a:lnTo>
                <a:lnTo>
                  <a:pt x="41101" y="1989"/>
                </a:lnTo>
                <a:lnTo>
                  <a:pt x="38601" y="1989"/>
                </a:lnTo>
                <a:lnTo>
                  <a:pt x="38601" y="4489"/>
                </a:lnTo>
                <a:lnTo>
                  <a:pt x="36922" y="6180"/>
                </a:lnTo>
                <a:lnTo>
                  <a:pt x="36887" y="6144"/>
                </a:lnTo>
                <a:close/>
                <a:moveTo>
                  <a:pt x="38684" y="7954"/>
                </a:moveTo>
                <a:lnTo>
                  <a:pt x="36982" y="6263"/>
                </a:lnTo>
                <a:lnTo>
                  <a:pt x="38684" y="4561"/>
                </a:lnTo>
                <a:lnTo>
                  <a:pt x="38696" y="4537"/>
                </a:lnTo>
                <a:lnTo>
                  <a:pt x="38696" y="2108"/>
                </a:lnTo>
                <a:lnTo>
                  <a:pt x="41125" y="2108"/>
                </a:lnTo>
                <a:lnTo>
                  <a:pt x="41149" y="2096"/>
                </a:lnTo>
                <a:lnTo>
                  <a:pt x="42852" y="394"/>
                </a:lnTo>
                <a:lnTo>
                  <a:pt x="44554" y="2096"/>
                </a:lnTo>
                <a:lnTo>
                  <a:pt x="44566" y="2108"/>
                </a:lnTo>
                <a:lnTo>
                  <a:pt x="46995" y="2108"/>
                </a:lnTo>
                <a:lnTo>
                  <a:pt x="46995" y="4537"/>
                </a:lnTo>
                <a:lnTo>
                  <a:pt x="47019" y="4561"/>
                </a:lnTo>
                <a:lnTo>
                  <a:pt x="48709" y="6263"/>
                </a:lnTo>
                <a:lnTo>
                  <a:pt x="47019" y="7954"/>
                </a:lnTo>
                <a:lnTo>
                  <a:pt x="46995" y="7978"/>
                </a:lnTo>
                <a:lnTo>
                  <a:pt x="46995" y="10407"/>
                </a:lnTo>
                <a:lnTo>
                  <a:pt x="44566" y="10407"/>
                </a:lnTo>
                <a:lnTo>
                  <a:pt x="44542" y="10419"/>
                </a:lnTo>
                <a:lnTo>
                  <a:pt x="42852" y="12121"/>
                </a:lnTo>
                <a:lnTo>
                  <a:pt x="41149" y="10419"/>
                </a:lnTo>
                <a:lnTo>
                  <a:pt x="41137" y="10407"/>
                </a:lnTo>
                <a:lnTo>
                  <a:pt x="38708" y="10407"/>
                </a:lnTo>
                <a:lnTo>
                  <a:pt x="38708" y="7978"/>
                </a:lnTo>
                <a:close/>
                <a:moveTo>
                  <a:pt x="36744" y="6263"/>
                </a:moveTo>
                <a:lnTo>
                  <a:pt x="36779" y="6228"/>
                </a:lnTo>
                <a:lnTo>
                  <a:pt x="36815" y="6263"/>
                </a:lnTo>
                <a:lnTo>
                  <a:pt x="36779" y="6287"/>
                </a:lnTo>
                <a:close/>
                <a:moveTo>
                  <a:pt x="10550" y="8026"/>
                </a:moveTo>
                <a:lnTo>
                  <a:pt x="10538" y="8037"/>
                </a:lnTo>
                <a:lnTo>
                  <a:pt x="10538" y="10573"/>
                </a:lnTo>
                <a:lnTo>
                  <a:pt x="8002" y="10573"/>
                </a:lnTo>
                <a:lnTo>
                  <a:pt x="7990" y="10585"/>
                </a:lnTo>
                <a:lnTo>
                  <a:pt x="6216" y="12359"/>
                </a:lnTo>
                <a:lnTo>
                  <a:pt x="4454" y="10585"/>
                </a:lnTo>
                <a:lnTo>
                  <a:pt x="4442" y="10573"/>
                </a:lnTo>
                <a:lnTo>
                  <a:pt x="1906" y="10573"/>
                </a:lnTo>
                <a:lnTo>
                  <a:pt x="1906" y="8037"/>
                </a:lnTo>
                <a:lnTo>
                  <a:pt x="1894" y="8026"/>
                </a:lnTo>
                <a:lnTo>
                  <a:pt x="120" y="6251"/>
                </a:lnTo>
                <a:lnTo>
                  <a:pt x="1894" y="4489"/>
                </a:lnTo>
                <a:lnTo>
                  <a:pt x="1906" y="4466"/>
                </a:lnTo>
                <a:lnTo>
                  <a:pt x="1906" y="1941"/>
                </a:lnTo>
                <a:lnTo>
                  <a:pt x="4442" y="1941"/>
                </a:lnTo>
                <a:lnTo>
                  <a:pt x="4454" y="1918"/>
                </a:lnTo>
                <a:lnTo>
                  <a:pt x="6216" y="155"/>
                </a:lnTo>
                <a:lnTo>
                  <a:pt x="7990" y="1918"/>
                </a:lnTo>
                <a:lnTo>
                  <a:pt x="8002" y="1941"/>
                </a:lnTo>
                <a:lnTo>
                  <a:pt x="10538" y="1941"/>
                </a:lnTo>
                <a:lnTo>
                  <a:pt x="10538" y="4466"/>
                </a:lnTo>
                <a:lnTo>
                  <a:pt x="10550" y="4489"/>
                </a:lnTo>
                <a:lnTo>
                  <a:pt x="12205" y="6132"/>
                </a:lnTo>
                <a:lnTo>
                  <a:pt x="12169" y="6168"/>
                </a:lnTo>
                <a:lnTo>
                  <a:pt x="10490" y="4489"/>
                </a:lnTo>
                <a:lnTo>
                  <a:pt x="10490" y="1989"/>
                </a:lnTo>
                <a:lnTo>
                  <a:pt x="7990" y="1989"/>
                </a:lnTo>
                <a:lnTo>
                  <a:pt x="6264" y="275"/>
                </a:lnTo>
                <a:lnTo>
                  <a:pt x="6228" y="227"/>
                </a:lnTo>
                <a:lnTo>
                  <a:pt x="6180" y="275"/>
                </a:lnTo>
                <a:lnTo>
                  <a:pt x="4454" y="1989"/>
                </a:lnTo>
                <a:lnTo>
                  <a:pt x="1954" y="1989"/>
                </a:lnTo>
                <a:lnTo>
                  <a:pt x="1954" y="4489"/>
                </a:lnTo>
                <a:lnTo>
                  <a:pt x="239" y="6216"/>
                </a:lnTo>
                <a:lnTo>
                  <a:pt x="191" y="6263"/>
                </a:lnTo>
                <a:lnTo>
                  <a:pt x="239" y="6299"/>
                </a:lnTo>
                <a:lnTo>
                  <a:pt x="1965" y="8026"/>
                </a:lnTo>
                <a:lnTo>
                  <a:pt x="1965" y="10526"/>
                </a:lnTo>
                <a:lnTo>
                  <a:pt x="4454" y="10526"/>
                </a:lnTo>
                <a:lnTo>
                  <a:pt x="6180" y="12240"/>
                </a:lnTo>
                <a:lnTo>
                  <a:pt x="6216" y="12288"/>
                </a:lnTo>
                <a:lnTo>
                  <a:pt x="6264" y="12240"/>
                </a:lnTo>
                <a:lnTo>
                  <a:pt x="7990" y="10526"/>
                </a:lnTo>
                <a:lnTo>
                  <a:pt x="10478" y="10526"/>
                </a:lnTo>
                <a:lnTo>
                  <a:pt x="10478" y="8026"/>
                </a:lnTo>
                <a:lnTo>
                  <a:pt x="12169" y="6335"/>
                </a:lnTo>
                <a:lnTo>
                  <a:pt x="12193" y="6371"/>
                </a:lnTo>
                <a:close/>
                <a:moveTo>
                  <a:pt x="12324" y="6263"/>
                </a:moveTo>
                <a:lnTo>
                  <a:pt x="12288" y="6287"/>
                </a:lnTo>
                <a:lnTo>
                  <a:pt x="12264" y="6263"/>
                </a:lnTo>
                <a:lnTo>
                  <a:pt x="12288" y="6228"/>
                </a:lnTo>
                <a:close/>
                <a:moveTo>
                  <a:pt x="2061" y="7954"/>
                </a:moveTo>
                <a:lnTo>
                  <a:pt x="370" y="6263"/>
                </a:lnTo>
                <a:lnTo>
                  <a:pt x="2061" y="4561"/>
                </a:lnTo>
                <a:lnTo>
                  <a:pt x="2085" y="4537"/>
                </a:lnTo>
                <a:lnTo>
                  <a:pt x="2085" y="2108"/>
                </a:lnTo>
                <a:lnTo>
                  <a:pt x="4513" y="2108"/>
                </a:lnTo>
                <a:lnTo>
                  <a:pt x="4525" y="2096"/>
                </a:lnTo>
                <a:lnTo>
                  <a:pt x="6228" y="394"/>
                </a:lnTo>
                <a:lnTo>
                  <a:pt x="7931" y="2096"/>
                </a:lnTo>
                <a:lnTo>
                  <a:pt x="7942" y="2108"/>
                </a:lnTo>
                <a:lnTo>
                  <a:pt x="10371" y="2108"/>
                </a:lnTo>
                <a:lnTo>
                  <a:pt x="10371" y="4537"/>
                </a:lnTo>
                <a:lnTo>
                  <a:pt x="10395" y="4561"/>
                </a:lnTo>
                <a:lnTo>
                  <a:pt x="12086" y="6263"/>
                </a:lnTo>
                <a:lnTo>
                  <a:pt x="10395" y="7954"/>
                </a:lnTo>
                <a:lnTo>
                  <a:pt x="10371" y="7978"/>
                </a:lnTo>
                <a:lnTo>
                  <a:pt x="10371" y="10407"/>
                </a:lnTo>
                <a:lnTo>
                  <a:pt x="7942" y="10407"/>
                </a:lnTo>
                <a:lnTo>
                  <a:pt x="7931" y="10419"/>
                </a:lnTo>
                <a:lnTo>
                  <a:pt x="6228" y="12121"/>
                </a:lnTo>
                <a:lnTo>
                  <a:pt x="4525" y="10419"/>
                </a:lnTo>
                <a:lnTo>
                  <a:pt x="4513" y="10407"/>
                </a:lnTo>
                <a:lnTo>
                  <a:pt x="2073" y="10407"/>
                </a:lnTo>
                <a:lnTo>
                  <a:pt x="2073" y="7978"/>
                </a:lnTo>
                <a:close/>
                <a:moveTo>
                  <a:pt x="22682" y="8026"/>
                </a:moveTo>
                <a:lnTo>
                  <a:pt x="22670" y="8037"/>
                </a:lnTo>
                <a:lnTo>
                  <a:pt x="22670" y="10573"/>
                </a:lnTo>
                <a:lnTo>
                  <a:pt x="20134" y="10573"/>
                </a:lnTo>
                <a:lnTo>
                  <a:pt x="20123" y="10585"/>
                </a:lnTo>
                <a:lnTo>
                  <a:pt x="18348" y="12359"/>
                </a:lnTo>
                <a:lnTo>
                  <a:pt x="16586" y="10585"/>
                </a:lnTo>
                <a:lnTo>
                  <a:pt x="16563" y="10573"/>
                </a:lnTo>
                <a:lnTo>
                  <a:pt x="14038" y="10573"/>
                </a:lnTo>
                <a:lnTo>
                  <a:pt x="14038" y="8037"/>
                </a:lnTo>
                <a:lnTo>
                  <a:pt x="14015" y="8026"/>
                </a:lnTo>
                <a:lnTo>
                  <a:pt x="12372" y="6371"/>
                </a:lnTo>
                <a:lnTo>
                  <a:pt x="12407" y="6335"/>
                </a:lnTo>
                <a:lnTo>
                  <a:pt x="14086" y="8026"/>
                </a:lnTo>
                <a:lnTo>
                  <a:pt x="14086" y="10526"/>
                </a:lnTo>
                <a:lnTo>
                  <a:pt x="16586" y="10526"/>
                </a:lnTo>
                <a:lnTo>
                  <a:pt x="18301" y="12240"/>
                </a:lnTo>
                <a:lnTo>
                  <a:pt x="18348" y="12288"/>
                </a:lnTo>
                <a:lnTo>
                  <a:pt x="18384" y="12240"/>
                </a:lnTo>
                <a:lnTo>
                  <a:pt x="20111" y="10526"/>
                </a:lnTo>
                <a:lnTo>
                  <a:pt x="22611" y="10526"/>
                </a:lnTo>
                <a:lnTo>
                  <a:pt x="22611" y="8026"/>
                </a:lnTo>
                <a:lnTo>
                  <a:pt x="24337" y="6299"/>
                </a:lnTo>
                <a:lnTo>
                  <a:pt x="24373" y="6251"/>
                </a:lnTo>
                <a:lnTo>
                  <a:pt x="24337" y="6216"/>
                </a:lnTo>
                <a:lnTo>
                  <a:pt x="22611" y="4489"/>
                </a:lnTo>
                <a:lnTo>
                  <a:pt x="22611" y="1989"/>
                </a:lnTo>
                <a:lnTo>
                  <a:pt x="20111" y="1989"/>
                </a:lnTo>
                <a:lnTo>
                  <a:pt x="18384" y="275"/>
                </a:lnTo>
                <a:lnTo>
                  <a:pt x="18348" y="227"/>
                </a:lnTo>
                <a:lnTo>
                  <a:pt x="18313" y="275"/>
                </a:lnTo>
                <a:lnTo>
                  <a:pt x="16586" y="1989"/>
                </a:lnTo>
                <a:lnTo>
                  <a:pt x="14086" y="1989"/>
                </a:lnTo>
                <a:lnTo>
                  <a:pt x="14086" y="4489"/>
                </a:lnTo>
                <a:lnTo>
                  <a:pt x="12407" y="6180"/>
                </a:lnTo>
                <a:lnTo>
                  <a:pt x="12372" y="6144"/>
                </a:lnTo>
                <a:lnTo>
                  <a:pt x="14027" y="4489"/>
                </a:lnTo>
                <a:lnTo>
                  <a:pt x="14038" y="4477"/>
                </a:lnTo>
                <a:lnTo>
                  <a:pt x="14038" y="1941"/>
                </a:lnTo>
                <a:lnTo>
                  <a:pt x="16574" y="1941"/>
                </a:lnTo>
                <a:lnTo>
                  <a:pt x="16586" y="1930"/>
                </a:lnTo>
                <a:lnTo>
                  <a:pt x="18360" y="155"/>
                </a:lnTo>
                <a:lnTo>
                  <a:pt x="20123" y="1930"/>
                </a:lnTo>
                <a:lnTo>
                  <a:pt x="20134" y="1941"/>
                </a:lnTo>
                <a:lnTo>
                  <a:pt x="22670" y="1941"/>
                </a:lnTo>
                <a:lnTo>
                  <a:pt x="22670" y="4477"/>
                </a:lnTo>
                <a:lnTo>
                  <a:pt x="22682" y="4489"/>
                </a:lnTo>
                <a:lnTo>
                  <a:pt x="24456" y="6263"/>
                </a:lnTo>
                <a:close/>
                <a:moveTo>
                  <a:pt x="22516" y="4561"/>
                </a:moveTo>
                <a:lnTo>
                  <a:pt x="24218" y="6251"/>
                </a:lnTo>
                <a:lnTo>
                  <a:pt x="22516" y="7954"/>
                </a:lnTo>
                <a:lnTo>
                  <a:pt x="22504" y="7978"/>
                </a:lnTo>
                <a:lnTo>
                  <a:pt x="22504" y="10407"/>
                </a:lnTo>
                <a:lnTo>
                  <a:pt x="20075" y="10407"/>
                </a:lnTo>
                <a:lnTo>
                  <a:pt x="20063" y="10419"/>
                </a:lnTo>
                <a:lnTo>
                  <a:pt x="18360" y="12121"/>
                </a:lnTo>
                <a:lnTo>
                  <a:pt x="16658" y="10419"/>
                </a:lnTo>
                <a:lnTo>
                  <a:pt x="16646" y="10407"/>
                </a:lnTo>
                <a:lnTo>
                  <a:pt x="14217" y="10407"/>
                </a:lnTo>
                <a:lnTo>
                  <a:pt x="14217" y="7978"/>
                </a:lnTo>
                <a:lnTo>
                  <a:pt x="14193" y="7954"/>
                </a:lnTo>
                <a:lnTo>
                  <a:pt x="12491" y="6263"/>
                </a:lnTo>
                <a:lnTo>
                  <a:pt x="14193" y="4561"/>
                </a:lnTo>
                <a:lnTo>
                  <a:pt x="14205" y="4537"/>
                </a:lnTo>
                <a:lnTo>
                  <a:pt x="14205" y="2108"/>
                </a:lnTo>
                <a:lnTo>
                  <a:pt x="16634" y="2108"/>
                </a:lnTo>
                <a:lnTo>
                  <a:pt x="16646" y="2096"/>
                </a:lnTo>
                <a:lnTo>
                  <a:pt x="18348" y="394"/>
                </a:lnTo>
                <a:lnTo>
                  <a:pt x="20051" y="2096"/>
                </a:lnTo>
                <a:lnTo>
                  <a:pt x="20063" y="2108"/>
                </a:lnTo>
                <a:lnTo>
                  <a:pt x="22492" y="2108"/>
                </a:lnTo>
                <a:lnTo>
                  <a:pt x="22492" y="4537"/>
                </a:lnTo>
                <a:close/>
                <a:moveTo>
                  <a:pt x="35053" y="8026"/>
                </a:moveTo>
                <a:lnTo>
                  <a:pt x="35029" y="8037"/>
                </a:lnTo>
                <a:lnTo>
                  <a:pt x="35029" y="10573"/>
                </a:lnTo>
                <a:lnTo>
                  <a:pt x="32505" y="10573"/>
                </a:lnTo>
                <a:lnTo>
                  <a:pt x="32481" y="10585"/>
                </a:lnTo>
                <a:lnTo>
                  <a:pt x="30719" y="12359"/>
                </a:lnTo>
                <a:lnTo>
                  <a:pt x="28945" y="10585"/>
                </a:lnTo>
                <a:lnTo>
                  <a:pt x="28933" y="10573"/>
                </a:lnTo>
                <a:lnTo>
                  <a:pt x="26397" y="10573"/>
                </a:lnTo>
                <a:lnTo>
                  <a:pt x="26397" y="8037"/>
                </a:lnTo>
                <a:lnTo>
                  <a:pt x="26385" y="8026"/>
                </a:lnTo>
                <a:lnTo>
                  <a:pt x="24611" y="6251"/>
                </a:lnTo>
                <a:lnTo>
                  <a:pt x="26385" y="4489"/>
                </a:lnTo>
                <a:lnTo>
                  <a:pt x="26397" y="4466"/>
                </a:lnTo>
                <a:lnTo>
                  <a:pt x="26397" y="1941"/>
                </a:lnTo>
                <a:lnTo>
                  <a:pt x="28933" y="1941"/>
                </a:lnTo>
                <a:lnTo>
                  <a:pt x="28945" y="1918"/>
                </a:lnTo>
                <a:lnTo>
                  <a:pt x="30719" y="155"/>
                </a:lnTo>
                <a:lnTo>
                  <a:pt x="32481" y="1918"/>
                </a:lnTo>
                <a:lnTo>
                  <a:pt x="32505" y="1941"/>
                </a:lnTo>
                <a:lnTo>
                  <a:pt x="35029" y="1941"/>
                </a:lnTo>
                <a:lnTo>
                  <a:pt x="35029" y="4466"/>
                </a:lnTo>
                <a:lnTo>
                  <a:pt x="35053" y="4489"/>
                </a:lnTo>
                <a:lnTo>
                  <a:pt x="36696" y="6144"/>
                </a:lnTo>
                <a:lnTo>
                  <a:pt x="36660" y="6168"/>
                </a:lnTo>
                <a:lnTo>
                  <a:pt x="34982" y="4489"/>
                </a:lnTo>
                <a:lnTo>
                  <a:pt x="34982" y="1989"/>
                </a:lnTo>
                <a:lnTo>
                  <a:pt x="32493" y="1989"/>
                </a:lnTo>
                <a:lnTo>
                  <a:pt x="30767" y="275"/>
                </a:lnTo>
                <a:lnTo>
                  <a:pt x="30719" y="227"/>
                </a:lnTo>
                <a:lnTo>
                  <a:pt x="30683" y="275"/>
                </a:lnTo>
                <a:lnTo>
                  <a:pt x="28957" y="1989"/>
                </a:lnTo>
                <a:lnTo>
                  <a:pt x="26457" y="1989"/>
                </a:lnTo>
                <a:lnTo>
                  <a:pt x="26457" y="4489"/>
                </a:lnTo>
                <a:lnTo>
                  <a:pt x="24730" y="6216"/>
                </a:lnTo>
                <a:lnTo>
                  <a:pt x="24695" y="6263"/>
                </a:lnTo>
                <a:lnTo>
                  <a:pt x="24730" y="6299"/>
                </a:lnTo>
                <a:lnTo>
                  <a:pt x="26457" y="8026"/>
                </a:lnTo>
                <a:lnTo>
                  <a:pt x="26457" y="10526"/>
                </a:lnTo>
                <a:lnTo>
                  <a:pt x="28957" y="10526"/>
                </a:lnTo>
                <a:lnTo>
                  <a:pt x="30671" y="12240"/>
                </a:lnTo>
                <a:lnTo>
                  <a:pt x="30719" y="12288"/>
                </a:lnTo>
                <a:lnTo>
                  <a:pt x="30755" y="12240"/>
                </a:lnTo>
                <a:lnTo>
                  <a:pt x="32481" y="10526"/>
                </a:lnTo>
                <a:lnTo>
                  <a:pt x="34982" y="10526"/>
                </a:lnTo>
                <a:lnTo>
                  <a:pt x="34982" y="8026"/>
                </a:lnTo>
                <a:lnTo>
                  <a:pt x="36660" y="6335"/>
                </a:lnTo>
                <a:lnTo>
                  <a:pt x="36696" y="6371"/>
                </a:lnTo>
                <a:close/>
                <a:moveTo>
                  <a:pt x="26564" y="7954"/>
                </a:moveTo>
                <a:lnTo>
                  <a:pt x="24861" y="6263"/>
                </a:lnTo>
                <a:lnTo>
                  <a:pt x="26564" y="4561"/>
                </a:lnTo>
                <a:lnTo>
                  <a:pt x="26576" y="4537"/>
                </a:lnTo>
                <a:lnTo>
                  <a:pt x="26576" y="2108"/>
                </a:lnTo>
                <a:lnTo>
                  <a:pt x="29005" y="2108"/>
                </a:lnTo>
                <a:lnTo>
                  <a:pt x="29028" y="2096"/>
                </a:lnTo>
                <a:lnTo>
                  <a:pt x="30731" y="394"/>
                </a:lnTo>
                <a:lnTo>
                  <a:pt x="32422" y="2096"/>
                </a:lnTo>
                <a:lnTo>
                  <a:pt x="32445" y="2108"/>
                </a:lnTo>
                <a:lnTo>
                  <a:pt x="34874" y="2108"/>
                </a:lnTo>
                <a:lnTo>
                  <a:pt x="34874" y="4537"/>
                </a:lnTo>
                <a:lnTo>
                  <a:pt x="34886" y="4561"/>
                </a:lnTo>
                <a:lnTo>
                  <a:pt x="36589" y="6263"/>
                </a:lnTo>
                <a:lnTo>
                  <a:pt x="34886" y="7954"/>
                </a:lnTo>
                <a:lnTo>
                  <a:pt x="34874" y="7978"/>
                </a:lnTo>
                <a:lnTo>
                  <a:pt x="34874" y="10407"/>
                </a:lnTo>
                <a:lnTo>
                  <a:pt x="32434" y="10407"/>
                </a:lnTo>
                <a:lnTo>
                  <a:pt x="32422" y="10419"/>
                </a:lnTo>
                <a:lnTo>
                  <a:pt x="30719" y="12121"/>
                </a:lnTo>
                <a:lnTo>
                  <a:pt x="29016" y="10419"/>
                </a:lnTo>
                <a:lnTo>
                  <a:pt x="28993" y="10407"/>
                </a:lnTo>
                <a:lnTo>
                  <a:pt x="26564" y="10407"/>
                </a:lnTo>
                <a:lnTo>
                  <a:pt x="26564" y="7978"/>
                </a:lnTo>
                <a:close/>
                <a:moveTo>
                  <a:pt x="47185" y="8026"/>
                </a:moveTo>
                <a:lnTo>
                  <a:pt x="47162" y="8037"/>
                </a:lnTo>
                <a:lnTo>
                  <a:pt x="47162" y="10573"/>
                </a:lnTo>
                <a:lnTo>
                  <a:pt x="44637" y="10573"/>
                </a:lnTo>
                <a:lnTo>
                  <a:pt x="44614" y="10585"/>
                </a:lnTo>
                <a:lnTo>
                  <a:pt x="42852" y="12347"/>
                </a:lnTo>
                <a:lnTo>
                  <a:pt x="41089" y="10585"/>
                </a:lnTo>
                <a:lnTo>
                  <a:pt x="41066" y="10562"/>
                </a:lnTo>
                <a:lnTo>
                  <a:pt x="38541" y="10562"/>
                </a:lnTo>
                <a:lnTo>
                  <a:pt x="38541" y="8037"/>
                </a:lnTo>
                <a:lnTo>
                  <a:pt x="38518" y="8014"/>
                </a:lnTo>
                <a:lnTo>
                  <a:pt x="36875" y="6371"/>
                </a:lnTo>
                <a:lnTo>
                  <a:pt x="36898" y="6335"/>
                </a:lnTo>
                <a:lnTo>
                  <a:pt x="38589" y="8014"/>
                </a:lnTo>
                <a:lnTo>
                  <a:pt x="38589" y="10514"/>
                </a:lnTo>
                <a:lnTo>
                  <a:pt x="41078" y="10514"/>
                </a:lnTo>
                <a:lnTo>
                  <a:pt x="42804" y="12240"/>
                </a:lnTo>
                <a:lnTo>
                  <a:pt x="42852" y="12276"/>
                </a:lnTo>
                <a:lnTo>
                  <a:pt x="42887" y="12240"/>
                </a:lnTo>
                <a:lnTo>
                  <a:pt x="44614" y="10514"/>
                </a:lnTo>
                <a:lnTo>
                  <a:pt x="47114" y="10514"/>
                </a:lnTo>
                <a:lnTo>
                  <a:pt x="47114" y="8026"/>
                </a:lnTo>
                <a:lnTo>
                  <a:pt x="48840" y="6299"/>
                </a:lnTo>
                <a:lnTo>
                  <a:pt x="48840" y="6287"/>
                </a:lnTo>
                <a:lnTo>
                  <a:pt x="48840" y="6299"/>
                </a:lnTo>
                <a:lnTo>
                  <a:pt x="48864" y="6323"/>
                </a:lnTo>
                <a:close/>
                <a:moveTo>
                  <a:pt x="59413" y="8026"/>
                </a:moveTo>
                <a:lnTo>
                  <a:pt x="59389" y="8037"/>
                </a:lnTo>
                <a:lnTo>
                  <a:pt x="59389" y="10573"/>
                </a:lnTo>
                <a:lnTo>
                  <a:pt x="56865" y="10573"/>
                </a:lnTo>
                <a:lnTo>
                  <a:pt x="56841" y="10585"/>
                </a:lnTo>
                <a:lnTo>
                  <a:pt x="55079" y="12359"/>
                </a:lnTo>
                <a:lnTo>
                  <a:pt x="53317" y="10585"/>
                </a:lnTo>
                <a:lnTo>
                  <a:pt x="53293" y="10573"/>
                </a:lnTo>
                <a:lnTo>
                  <a:pt x="50769" y="10573"/>
                </a:lnTo>
                <a:lnTo>
                  <a:pt x="50769" y="8037"/>
                </a:lnTo>
                <a:lnTo>
                  <a:pt x="50745" y="8026"/>
                </a:lnTo>
                <a:lnTo>
                  <a:pt x="49043" y="6323"/>
                </a:lnTo>
                <a:lnTo>
                  <a:pt x="49067" y="6299"/>
                </a:lnTo>
                <a:lnTo>
                  <a:pt x="49079" y="6287"/>
                </a:lnTo>
                <a:lnTo>
                  <a:pt x="49090" y="6299"/>
                </a:lnTo>
                <a:lnTo>
                  <a:pt x="50817" y="8026"/>
                </a:lnTo>
                <a:lnTo>
                  <a:pt x="50817" y="10526"/>
                </a:lnTo>
                <a:lnTo>
                  <a:pt x="53305" y="10526"/>
                </a:lnTo>
                <a:lnTo>
                  <a:pt x="55032" y="12240"/>
                </a:lnTo>
                <a:lnTo>
                  <a:pt x="55079" y="12288"/>
                </a:lnTo>
                <a:lnTo>
                  <a:pt x="55115" y="12240"/>
                </a:lnTo>
                <a:lnTo>
                  <a:pt x="56841" y="10526"/>
                </a:lnTo>
                <a:lnTo>
                  <a:pt x="59342" y="10526"/>
                </a:lnTo>
                <a:lnTo>
                  <a:pt x="59342" y="8026"/>
                </a:lnTo>
                <a:lnTo>
                  <a:pt x="61020" y="6335"/>
                </a:lnTo>
                <a:lnTo>
                  <a:pt x="61056" y="6371"/>
                </a:lnTo>
                <a:close/>
                <a:moveTo>
                  <a:pt x="71546" y="8026"/>
                </a:moveTo>
                <a:lnTo>
                  <a:pt x="71522" y="8037"/>
                </a:lnTo>
                <a:lnTo>
                  <a:pt x="71522" y="10573"/>
                </a:lnTo>
                <a:lnTo>
                  <a:pt x="68998" y="10573"/>
                </a:lnTo>
                <a:lnTo>
                  <a:pt x="68974" y="10585"/>
                </a:lnTo>
                <a:lnTo>
                  <a:pt x="67212" y="12359"/>
                </a:lnTo>
                <a:lnTo>
                  <a:pt x="65438" y="10585"/>
                </a:lnTo>
                <a:lnTo>
                  <a:pt x="65426" y="10573"/>
                </a:lnTo>
                <a:lnTo>
                  <a:pt x="62890" y="10573"/>
                </a:lnTo>
                <a:lnTo>
                  <a:pt x="62890" y="8037"/>
                </a:lnTo>
                <a:lnTo>
                  <a:pt x="62878" y="8026"/>
                </a:lnTo>
                <a:lnTo>
                  <a:pt x="61223" y="6371"/>
                </a:lnTo>
                <a:lnTo>
                  <a:pt x="61259" y="6335"/>
                </a:lnTo>
                <a:lnTo>
                  <a:pt x="62937" y="8026"/>
                </a:lnTo>
                <a:lnTo>
                  <a:pt x="62937" y="10526"/>
                </a:lnTo>
                <a:lnTo>
                  <a:pt x="65438" y="10526"/>
                </a:lnTo>
                <a:lnTo>
                  <a:pt x="67164" y="12240"/>
                </a:lnTo>
                <a:lnTo>
                  <a:pt x="67200" y="12288"/>
                </a:lnTo>
                <a:lnTo>
                  <a:pt x="67247" y="12240"/>
                </a:lnTo>
                <a:lnTo>
                  <a:pt x="68974" y="10526"/>
                </a:lnTo>
                <a:lnTo>
                  <a:pt x="71462" y="10526"/>
                </a:lnTo>
                <a:lnTo>
                  <a:pt x="71462" y="8026"/>
                </a:lnTo>
                <a:lnTo>
                  <a:pt x="73189" y="6299"/>
                </a:lnTo>
                <a:lnTo>
                  <a:pt x="73236" y="6251"/>
                </a:lnTo>
                <a:lnTo>
                  <a:pt x="73189" y="6216"/>
                </a:lnTo>
                <a:lnTo>
                  <a:pt x="71462" y="4489"/>
                </a:lnTo>
                <a:lnTo>
                  <a:pt x="71462" y="1989"/>
                </a:lnTo>
                <a:lnTo>
                  <a:pt x="68974" y="1989"/>
                </a:lnTo>
                <a:lnTo>
                  <a:pt x="67247" y="275"/>
                </a:lnTo>
                <a:lnTo>
                  <a:pt x="67200" y="227"/>
                </a:lnTo>
                <a:lnTo>
                  <a:pt x="67164" y="275"/>
                </a:lnTo>
                <a:lnTo>
                  <a:pt x="65438" y="1989"/>
                </a:lnTo>
                <a:lnTo>
                  <a:pt x="62949" y="1989"/>
                </a:lnTo>
                <a:lnTo>
                  <a:pt x="62949" y="4489"/>
                </a:lnTo>
                <a:lnTo>
                  <a:pt x="61259" y="6180"/>
                </a:lnTo>
                <a:lnTo>
                  <a:pt x="61223" y="6144"/>
                </a:lnTo>
                <a:lnTo>
                  <a:pt x="62878" y="4489"/>
                </a:lnTo>
                <a:lnTo>
                  <a:pt x="62890" y="4477"/>
                </a:lnTo>
                <a:lnTo>
                  <a:pt x="62890" y="1941"/>
                </a:lnTo>
                <a:lnTo>
                  <a:pt x="65426" y="1941"/>
                </a:lnTo>
                <a:lnTo>
                  <a:pt x="65438" y="1930"/>
                </a:lnTo>
                <a:lnTo>
                  <a:pt x="67212" y="155"/>
                </a:lnTo>
                <a:lnTo>
                  <a:pt x="68974" y="1930"/>
                </a:lnTo>
                <a:lnTo>
                  <a:pt x="68998" y="1941"/>
                </a:lnTo>
                <a:lnTo>
                  <a:pt x="71522" y="1941"/>
                </a:lnTo>
                <a:lnTo>
                  <a:pt x="71522" y="4477"/>
                </a:lnTo>
                <a:lnTo>
                  <a:pt x="71546" y="4489"/>
                </a:lnTo>
                <a:lnTo>
                  <a:pt x="73308" y="6263"/>
                </a:lnTo>
                <a:close/>
                <a:moveTo>
                  <a:pt x="71379" y="4561"/>
                </a:moveTo>
                <a:lnTo>
                  <a:pt x="73070" y="6263"/>
                </a:lnTo>
                <a:lnTo>
                  <a:pt x="71367" y="7954"/>
                </a:lnTo>
                <a:lnTo>
                  <a:pt x="71343" y="7978"/>
                </a:lnTo>
                <a:lnTo>
                  <a:pt x="71343" y="10407"/>
                </a:lnTo>
                <a:lnTo>
                  <a:pt x="68914" y="10407"/>
                </a:lnTo>
                <a:lnTo>
                  <a:pt x="68902" y="10419"/>
                </a:lnTo>
                <a:lnTo>
                  <a:pt x="67200" y="12121"/>
                </a:lnTo>
                <a:lnTo>
                  <a:pt x="65509" y="10419"/>
                </a:lnTo>
                <a:lnTo>
                  <a:pt x="65485" y="10407"/>
                </a:lnTo>
                <a:lnTo>
                  <a:pt x="63056" y="10407"/>
                </a:lnTo>
                <a:lnTo>
                  <a:pt x="63056" y="7978"/>
                </a:lnTo>
                <a:lnTo>
                  <a:pt x="63045" y="7954"/>
                </a:lnTo>
                <a:lnTo>
                  <a:pt x="61342" y="6263"/>
                </a:lnTo>
                <a:lnTo>
                  <a:pt x="63045" y="4561"/>
                </a:lnTo>
                <a:lnTo>
                  <a:pt x="63056" y="4537"/>
                </a:lnTo>
                <a:lnTo>
                  <a:pt x="63056" y="2108"/>
                </a:lnTo>
                <a:lnTo>
                  <a:pt x="65485" y="2108"/>
                </a:lnTo>
                <a:lnTo>
                  <a:pt x="65509" y="2096"/>
                </a:lnTo>
                <a:lnTo>
                  <a:pt x="67200" y="394"/>
                </a:lnTo>
                <a:lnTo>
                  <a:pt x="68902" y="2096"/>
                </a:lnTo>
                <a:lnTo>
                  <a:pt x="68914" y="2108"/>
                </a:lnTo>
                <a:lnTo>
                  <a:pt x="71343" y="2108"/>
                </a:lnTo>
                <a:lnTo>
                  <a:pt x="71343" y="4537"/>
                </a:lnTo>
                <a:close/>
                <a:moveTo>
                  <a:pt x="83904" y="8026"/>
                </a:moveTo>
                <a:lnTo>
                  <a:pt x="83892" y="8037"/>
                </a:lnTo>
                <a:lnTo>
                  <a:pt x="83892" y="10573"/>
                </a:lnTo>
                <a:lnTo>
                  <a:pt x="81356" y="10573"/>
                </a:lnTo>
                <a:lnTo>
                  <a:pt x="81344" y="10585"/>
                </a:lnTo>
                <a:lnTo>
                  <a:pt x="79570" y="12359"/>
                </a:lnTo>
                <a:lnTo>
                  <a:pt x="77808" y="10585"/>
                </a:lnTo>
                <a:lnTo>
                  <a:pt x="77784" y="10573"/>
                </a:lnTo>
                <a:lnTo>
                  <a:pt x="75260" y="10573"/>
                </a:lnTo>
                <a:lnTo>
                  <a:pt x="75260" y="8037"/>
                </a:lnTo>
                <a:lnTo>
                  <a:pt x="75237" y="8026"/>
                </a:lnTo>
                <a:lnTo>
                  <a:pt x="73474" y="6251"/>
                </a:lnTo>
                <a:lnTo>
                  <a:pt x="75237" y="4489"/>
                </a:lnTo>
                <a:lnTo>
                  <a:pt x="75260" y="4466"/>
                </a:lnTo>
                <a:lnTo>
                  <a:pt x="75260" y="1941"/>
                </a:lnTo>
                <a:lnTo>
                  <a:pt x="77784" y="1941"/>
                </a:lnTo>
                <a:lnTo>
                  <a:pt x="77808" y="1918"/>
                </a:lnTo>
                <a:lnTo>
                  <a:pt x="79570" y="155"/>
                </a:lnTo>
                <a:lnTo>
                  <a:pt x="81344" y="1918"/>
                </a:lnTo>
                <a:lnTo>
                  <a:pt x="81356" y="1941"/>
                </a:lnTo>
                <a:lnTo>
                  <a:pt x="83892" y="1941"/>
                </a:lnTo>
                <a:lnTo>
                  <a:pt x="83892" y="4466"/>
                </a:lnTo>
                <a:lnTo>
                  <a:pt x="83904" y="4489"/>
                </a:lnTo>
                <a:lnTo>
                  <a:pt x="85559" y="6144"/>
                </a:lnTo>
                <a:lnTo>
                  <a:pt x="85524" y="6168"/>
                </a:lnTo>
                <a:lnTo>
                  <a:pt x="83845" y="4489"/>
                </a:lnTo>
                <a:lnTo>
                  <a:pt x="83845" y="1989"/>
                </a:lnTo>
                <a:lnTo>
                  <a:pt x="81344" y="1989"/>
                </a:lnTo>
                <a:lnTo>
                  <a:pt x="79618" y="275"/>
                </a:lnTo>
                <a:lnTo>
                  <a:pt x="79570" y="227"/>
                </a:lnTo>
                <a:lnTo>
                  <a:pt x="79535" y="275"/>
                </a:lnTo>
                <a:lnTo>
                  <a:pt x="77808" y="1989"/>
                </a:lnTo>
                <a:lnTo>
                  <a:pt x="75308" y="1989"/>
                </a:lnTo>
                <a:lnTo>
                  <a:pt x="75308" y="4489"/>
                </a:lnTo>
                <a:lnTo>
                  <a:pt x="73582" y="6216"/>
                </a:lnTo>
                <a:lnTo>
                  <a:pt x="73534" y="6263"/>
                </a:lnTo>
                <a:lnTo>
                  <a:pt x="73582" y="6299"/>
                </a:lnTo>
                <a:lnTo>
                  <a:pt x="75308" y="8026"/>
                </a:lnTo>
                <a:lnTo>
                  <a:pt x="75308" y="10526"/>
                </a:lnTo>
                <a:lnTo>
                  <a:pt x="77796" y="10526"/>
                </a:lnTo>
                <a:lnTo>
                  <a:pt x="79523" y="12240"/>
                </a:lnTo>
                <a:lnTo>
                  <a:pt x="79570" y="12288"/>
                </a:lnTo>
                <a:lnTo>
                  <a:pt x="79606" y="12240"/>
                </a:lnTo>
                <a:lnTo>
                  <a:pt x="81333" y="10526"/>
                </a:lnTo>
                <a:lnTo>
                  <a:pt x="83833" y="10526"/>
                </a:lnTo>
                <a:lnTo>
                  <a:pt x="83833" y="8026"/>
                </a:lnTo>
                <a:lnTo>
                  <a:pt x="85512" y="6335"/>
                </a:lnTo>
                <a:lnTo>
                  <a:pt x="85547" y="6371"/>
                </a:lnTo>
                <a:close/>
                <a:moveTo>
                  <a:pt x="85678" y="6251"/>
                </a:moveTo>
                <a:lnTo>
                  <a:pt x="85643" y="6287"/>
                </a:lnTo>
                <a:lnTo>
                  <a:pt x="85607" y="6251"/>
                </a:lnTo>
                <a:lnTo>
                  <a:pt x="85643" y="6228"/>
                </a:lnTo>
                <a:close/>
                <a:moveTo>
                  <a:pt x="75415" y="7954"/>
                </a:moveTo>
                <a:lnTo>
                  <a:pt x="73713" y="6251"/>
                </a:lnTo>
                <a:lnTo>
                  <a:pt x="75415" y="4561"/>
                </a:lnTo>
                <a:lnTo>
                  <a:pt x="75427" y="4537"/>
                </a:lnTo>
                <a:lnTo>
                  <a:pt x="75427" y="2108"/>
                </a:lnTo>
                <a:lnTo>
                  <a:pt x="77856" y="2108"/>
                </a:lnTo>
                <a:lnTo>
                  <a:pt x="77880" y="2096"/>
                </a:lnTo>
                <a:lnTo>
                  <a:pt x="79582" y="394"/>
                </a:lnTo>
                <a:lnTo>
                  <a:pt x="81273" y="2096"/>
                </a:lnTo>
                <a:lnTo>
                  <a:pt x="81297" y="2108"/>
                </a:lnTo>
                <a:lnTo>
                  <a:pt x="83726" y="2108"/>
                </a:lnTo>
                <a:lnTo>
                  <a:pt x="83726" y="4537"/>
                </a:lnTo>
                <a:lnTo>
                  <a:pt x="83738" y="4561"/>
                </a:lnTo>
                <a:lnTo>
                  <a:pt x="85440" y="6263"/>
                </a:lnTo>
                <a:lnTo>
                  <a:pt x="83738" y="7954"/>
                </a:lnTo>
                <a:lnTo>
                  <a:pt x="83726" y="7978"/>
                </a:lnTo>
                <a:lnTo>
                  <a:pt x="83726" y="10407"/>
                </a:lnTo>
                <a:lnTo>
                  <a:pt x="81297" y="10407"/>
                </a:lnTo>
                <a:lnTo>
                  <a:pt x="81273" y="10419"/>
                </a:lnTo>
                <a:lnTo>
                  <a:pt x="79582" y="12121"/>
                </a:lnTo>
                <a:lnTo>
                  <a:pt x="77880" y="10419"/>
                </a:lnTo>
                <a:lnTo>
                  <a:pt x="77856" y="10407"/>
                </a:lnTo>
                <a:lnTo>
                  <a:pt x="75427" y="10407"/>
                </a:lnTo>
                <a:lnTo>
                  <a:pt x="75427" y="7978"/>
                </a:lnTo>
                <a:close/>
                <a:moveTo>
                  <a:pt x="96037" y="8026"/>
                </a:moveTo>
                <a:lnTo>
                  <a:pt x="96013" y="8037"/>
                </a:lnTo>
                <a:lnTo>
                  <a:pt x="96013" y="10573"/>
                </a:lnTo>
                <a:lnTo>
                  <a:pt x="93489" y="10573"/>
                </a:lnTo>
                <a:lnTo>
                  <a:pt x="93465" y="10585"/>
                </a:lnTo>
                <a:lnTo>
                  <a:pt x="91703" y="12359"/>
                </a:lnTo>
                <a:lnTo>
                  <a:pt x="89929" y="10585"/>
                </a:lnTo>
                <a:lnTo>
                  <a:pt x="89917" y="10573"/>
                </a:lnTo>
                <a:lnTo>
                  <a:pt x="87381" y="10573"/>
                </a:lnTo>
                <a:lnTo>
                  <a:pt x="87381" y="8037"/>
                </a:lnTo>
                <a:lnTo>
                  <a:pt x="87369" y="8026"/>
                </a:lnTo>
                <a:lnTo>
                  <a:pt x="85714" y="6371"/>
                </a:lnTo>
                <a:lnTo>
                  <a:pt x="85750" y="6347"/>
                </a:lnTo>
                <a:lnTo>
                  <a:pt x="87429" y="8026"/>
                </a:lnTo>
                <a:lnTo>
                  <a:pt x="87429" y="10526"/>
                </a:lnTo>
                <a:lnTo>
                  <a:pt x="89929" y="10526"/>
                </a:lnTo>
                <a:lnTo>
                  <a:pt x="91655" y="12240"/>
                </a:lnTo>
                <a:lnTo>
                  <a:pt x="91691" y="12288"/>
                </a:lnTo>
                <a:lnTo>
                  <a:pt x="91739" y="12240"/>
                </a:lnTo>
                <a:lnTo>
                  <a:pt x="93453" y="10526"/>
                </a:lnTo>
                <a:lnTo>
                  <a:pt x="95953" y="10526"/>
                </a:lnTo>
                <a:lnTo>
                  <a:pt x="95953" y="8026"/>
                </a:lnTo>
                <a:lnTo>
                  <a:pt x="97680" y="6299"/>
                </a:lnTo>
                <a:lnTo>
                  <a:pt x="97716" y="6251"/>
                </a:lnTo>
                <a:lnTo>
                  <a:pt x="97680" y="6216"/>
                </a:lnTo>
                <a:lnTo>
                  <a:pt x="95953" y="4489"/>
                </a:lnTo>
                <a:lnTo>
                  <a:pt x="95953" y="1989"/>
                </a:lnTo>
                <a:lnTo>
                  <a:pt x="93453" y="1989"/>
                </a:lnTo>
                <a:lnTo>
                  <a:pt x="91739" y="275"/>
                </a:lnTo>
                <a:lnTo>
                  <a:pt x="91691" y="227"/>
                </a:lnTo>
                <a:lnTo>
                  <a:pt x="91655" y="275"/>
                </a:lnTo>
                <a:lnTo>
                  <a:pt x="89929" y="1989"/>
                </a:lnTo>
                <a:lnTo>
                  <a:pt x="87429" y="1989"/>
                </a:lnTo>
                <a:lnTo>
                  <a:pt x="87429" y="4489"/>
                </a:lnTo>
                <a:lnTo>
                  <a:pt x="85750" y="6180"/>
                </a:lnTo>
                <a:lnTo>
                  <a:pt x="85714" y="6144"/>
                </a:lnTo>
                <a:lnTo>
                  <a:pt x="87369" y="4489"/>
                </a:lnTo>
                <a:lnTo>
                  <a:pt x="87381" y="4477"/>
                </a:lnTo>
                <a:lnTo>
                  <a:pt x="87381" y="1941"/>
                </a:lnTo>
                <a:lnTo>
                  <a:pt x="89917" y="1941"/>
                </a:lnTo>
                <a:lnTo>
                  <a:pt x="89929" y="1930"/>
                </a:lnTo>
                <a:lnTo>
                  <a:pt x="91703" y="155"/>
                </a:lnTo>
                <a:lnTo>
                  <a:pt x="93465" y="1930"/>
                </a:lnTo>
                <a:lnTo>
                  <a:pt x="93489" y="1941"/>
                </a:lnTo>
                <a:lnTo>
                  <a:pt x="96013" y="1941"/>
                </a:lnTo>
                <a:lnTo>
                  <a:pt x="96013" y="4477"/>
                </a:lnTo>
                <a:lnTo>
                  <a:pt x="96037" y="4489"/>
                </a:lnTo>
                <a:lnTo>
                  <a:pt x="97799" y="6263"/>
                </a:lnTo>
                <a:close/>
                <a:moveTo>
                  <a:pt x="95870" y="4561"/>
                </a:moveTo>
                <a:lnTo>
                  <a:pt x="97573" y="6251"/>
                </a:lnTo>
                <a:lnTo>
                  <a:pt x="95870" y="7954"/>
                </a:lnTo>
                <a:lnTo>
                  <a:pt x="95858" y="7978"/>
                </a:lnTo>
                <a:lnTo>
                  <a:pt x="95858" y="10407"/>
                </a:lnTo>
                <a:lnTo>
                  <a:pt x="93429" y="10407"/>
                </a:lnTo>
                <a:lnTo>
                  <a:pt x="93405" y="10419"/>
                </a:lnTo>
                <a:lnTo>
                  <a:pt x="91703" y="12121"/>
                </a:lnTo>
                <a:lnTo>
                  <a:pt x="90012" y="10419"/>
                </a:lnTo>
                <a:lnTo>
                  <a:pt x="89988" y="10407"/>
                </a:lnTo>
                <a:lnTo>
                  <a:pt x="87560" y="10407"/>
                </a:lnTo>
                <a:lnTo>
                  <a:pt x="87560" y="7978"/>
                </a:lnTo>
                <a:lnTo>
                  <a:pt x="87548" y="7954"/>
                </a:lnTo>
                <a:lnTo>
                  <a:pt x="85845" y="6263"/>
                </a:lnTo>
                <a:lnTo>
                  <a:pt x="87548" y="4561"/>
                </a:lnTo>
                <a:lnTo>
                  <a:pt x="87560" y="4537"/>
                </a:lnTo>
                <a:lnTo>
                  <a:pt x="87560" y="2108"/>
                </a:lnTo>
                <a:lnTo>
                  <a:pt x="89988" y="2108"/>
                </a:lnTo>
                <a:lnTo>
                  <a:pt x="90012" y="2096"/>
                </a:lnTo>
                <a:lnTo>
                  <a:pt x="91703" y="394"/>
                </a:lnTo>
                <a:lnTo>
                  <a:pt x="93405" y="2096"/>
                </a:lnTo>
                <a:lnTo>
                  <a:pt x="93429" y="2108"/>
                </a:lnTo>
                <a:lnTo>
                  <a:pt x="95858" y="2108"/>
                </a:lnTo>
                <a:lnTo>
                  <a:pt x="95858" y="4537"/>
                </a:ln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2" name="Google Shape;5692;p26"/>
          <p:cNvSpPr/>
          <p:nvPr/>
        </p:nvSpPr>
        <p:spPr>
          <a:xfrm rot="5400000">
            <a:off x="1128048" y="5545560"/>
            <a:ext cx="744557" cy="744557"/>
          </a:xfrm>
          <a:custGeom>
            <a:avLst/>
            <a:gdLst/>
            <a:ahLst/>
            <a:cxnLst/>
            <a:rect l="l" t="t" r="r" b="b"/>
            <a:pathLst>
              <a:path w="10955" h="10955" extrusionOk="0">
                <a:moveTo>
                  <a:pt x="9300" y="4775"/>
                </a:moveTo>
                <a:cubicBezTo>
                  <a:pt x="9133" y="4513"/>
                  <a:pt x="8669" y="4454"/>
                  <a:pt x="8562" y="4799"/>
                </a:cubicBezTo>
                <a:cubicBezTo>
                  <a:pt x="8883" y="4656"/>
                  <a:pt x="8990" y="4918"/>
                  <a:pt x="8978" y="5096"/>
                </a:cubicBezTo>
                <a:cubicBezTo>
                  <a:pt x="8978" y="5156"/>
                  <a:pt x="8954" y="5216"/>
                  <a:pt x="8907" y="5263"/>
                </a:cubicBezTo>
                <a:cubicBezTo>
                  <a:pt x="8859" y="5311"/>
                  <a:pt x="8716" y="5370"/>
                  <a:pt x="8645" y="5311"/>
                </a:cubicBezTo>
                <a:cubicBezTo>
                  <a:pt x="8573" y="5263"/>
                  <a:pt x="8609" y="5120"/>
                  <a:pt x="8752" y="5168"/>
                </a:cubicBezTo>
                <a:cubicBezTo>
                  <a:pt x="8669" y="5001"/>
                  <a:pt x="8419" y="5061"/>
                  <a:pt x="8419" y="5239"/>
                </a:cubicBezTo>
                <a:cubicBezTo>
                  <a:pt x="8407" y="5263"/>
                  <a:pt x="8407" y="5275"/>
                  <a:pt x="8419" y="5299"/>
                </a:cubicBezTo>
                <a:lnTo>
                  <a:pt x="8419" y="5311"/>
                </a:lnTo>
                <a:cubicBezTo>
                  <a:pt x="8419" y="5358"/>
                  <a:pt x="8454" y="5406"/>
                  <a:pt x="8490" y="5430"/>
                </a:cubicBezTo>
                <a:cubicBezTo>
                  <a:pt x="8085" y="5513"/>
                  <a:pt x="7669" y="5477"/>
                  <a:pt x="7276" y="5335"/>
                </a:cubicBezTo>
                <a:cubicBezTo>
                  <a:pt x="8454" y="5620"/>
                  <a:pt x="8073" y="4454"/>
                  <a:pt x="8788" y="4442"/>
                </a:cubicBezTo>
                <a:lnTo>
                  <a:pt x="8716" y="4442"/>
                </a:lnTo>
                <a:cubicBezTo>
                  <a:pt x="8740" y="4442"/>
                  <a:pt x="8764" y="4442"/>
                  <a:pt x="8788" y="4442"/>
                </a:cubicBezTo>
                <a:cubicBezTo>
                  <a:pt x="8454" y="4346"/>
                  <a:pt x="8240" y="4346"/>
                  <a:pt x="8097" y="4430"/>
                </a:cubicBezTo>
                <a:cubicBezTo>
                  <a:pt x="7728" y="4608"/>
                  <a:pt x="7871" y="4989"/>
                  <a:pt x="7728" y="5120"/>
                </a:cubicBezTo>
                <a:cubicBezTo>
                  <a:pt x="7692" y="4882"/>
                  <a:pt x="7561" y="4823"/>
                  <a:pt x="7383" y="4906"/>
                </a:cubicBezTo>
                <a:cubicBezTo>
                  <a:pt x="7561" y="5061"/>
                  <a:pt x="7419" y="5239"/>
                  <a:pt x="7240" y="5239"/>
                </a:cubicBezTo>
                <a:cubicBezTo>
                  <a:pt x="6966" y="5227"/>
                  <a:pt x="6621" y="4942"/>
                  <a:pt x="6168" y="5251"/>
                </a:cubicBezTo>
                <a:cubicBezTo>
                  <a:pt x="6073" y="5263"/>
                  <a:pt x="5990" y="5275"/>
                  <a:pt x="5906" y="5311"/>
                </a:cubicBezTo>
                <a:cubicBezTo>
                  <a:pt x="5978" y="5263"/>
                  <a:pt x="6061" y="5216"/>
                  <a:pt x="6133" y="5156"/>
                </a:cubicBezTo>
                <a:cubicBezTo>
                  <a:pt x="6668" y="5061"/>
                  <a:pt x="6716" y="4608"/>
                  <a:pt x="6895" y="4406"/>
                </a:cubicBezTo>
                <a:cubicBezTo>
                  <a:pt x="7026" y="4275"/>
                  <a:pt x="7252" y="4311"/>
                  <a:pt x="7228" y="4537"/>
                </a:cubicBezTo>
                <a:cubicBezTo>
                  <a:pt x="7419" y="4465"/>
                  <a:pt x="7466" y="4334"/>
                  <a:pt x="7323" y="4156"/>
                </a:cubicBezTo>
                <a:cubicBezTo>
                  <a:pt x="7526" y="4132"/>
                  <a:pt x="7692" y="4501"/>
                  <a:pt x="8073" y="4370"/>
                </a:cubicBezTo>
                <a:cubicBezTo>
                  <a:pt x="8228" y="4323"/>
                  <a:pt x="8383" y="4168"/>
                  <a:pt x="8550" y="3870"/>
                </a:cubicBezTo>
                <a:lnTo>
                  <a:pt x="8550" y="3870"/>
                </a:lnTo>
                <a:cubicBezTo>
                  <a:pt x="8038" y="4370"/>
                  <a:pt x="7490" y="3275"/>
                  <a:pt x="6847" y="4311"/>
                </a:cubicBezTo>
                <a:lnTo>
                  <a:pt x="6847" y="4311"/>
                </a:lnTo>
                <a:cubicBezTo>
                  <a:pt x="7026" y="3930"/>
                  <a:pt x="7299" y="3608"/>
                  <a:pt x="7645" y="3382"/>
                </a:cubicBezTo>
                <a:cubicBezTo>
                  <a:pt x="7633" y="3430"/>
                  <a:pt x="7645" y="3477"/>
                  <a:pt x="7669" y="3525"/>
                </a:cubicBezTo>
                <a:lnTo>
                  <a:pt x="7680" y="3537"/>
                </a:lnTo>
                <a:cubicBezTo>
                  <a:pt x="7692" y="3549"/>
                  <a:pt x="7704" y="3561"/>
                  <a:pt x="7716" y="3572"/>
                </a:cubicBezTo>
                <a:cubicBezTo>
                  <a:pt x="7847" y="3715"/>
                  <a:pt x="8085" y="3572"/>
                  <a:pt x="8014" y="3394"/>
                </a:cubicBezTo>
                <a:cubicBezTo>
                  <a:pt x="7942" y="3525"/>
                  <a:pt x="7835" y="3442"/>
                  <a:pt x="7835" y="3358"/>
                </a:cubicBezTo>
                <a:cubicBezTo>
                  <a:pt x="7847" y="3275"/>
                  <a:pt x="7990" y="3203"/>
                  <a:pt x="8061" y="3203"/>
                </a:cubicBezTo>
                <a:cubicBezTo>
                  <a:pt x="8121" y="3215"/>
                  <a:pt x="8181" y="3239"/>
                  <a:pt x="8228" y="3275"/>
                </a:cubicBezTo>
                <a:cubicBezTo>
                  <a:pt x="8347" y="3394"/>
                  <a:pt x="8466" y="3644"/>
                  <a:pt x="8145" y="3775"/>
                </a:cubicBezTo>
                <a:cubicBezTo>
                  <a:pt x="8454" y="3953"/>
                  <a:pt x="8740" y="3572"/>
                  <a:pt x="8681" y="3275"/>
                </a:cubicBezTo>
                <a:cubicBezTo>
                  <a:pt x="8907" y="3322"/>
                  <a:pt x="8943" y="3180"/>
                  <a:pt x="9169" y="3370"/>
                </a:cubicBezTo>
                <a:cubicBezTo>
                  <a:pt x="8966" y="2787"/>
                  <a:pt x="8657" y="2941"/>
                  <a:pt x="8442" y="2846"/>
                </a:cubicBezTo>
                <a:lnTo>
                  <a:pt x="8442" y="2846"/>
                </a:lnTo>
                <a:cubicBezTo>
                  <a:pt x="8919" y="2989"/>
                  <a:pt x="9062" y="2632"/>
                  <a:pt x="9454" y="2620"/>
                </a:cubicBezTo>
                <a:cubicBezTo>
                  <a:pt x="9038" y="2263"/>
                  <a:pt x="8776" y="2549"/>
                  <a:pt x="8490" y="2656"/>
                </a:cubicBezTo>
                <a:lnTo>
                  <a:pt x="8490" y="2656"/>
                </a:lnTo>
                <a:cubicBezTo>
                  <a:pt x="9204" y="2358"/>
                  <a:pt x="9050" y="1965"/>
                  <a:pt x="9335" y="1620"/>
                </a:cubicBezTo>
                <a:cubicBezTo>
                  <a:pt x="8990" y="1918"/>
                  <a:pt x="8585" y="1739"/>
                  <a:pt x="8288" y="2465"/>
                </a:cubicBezTo>
                <a:lnTo>
                  <a:pt x="8288" y="2465"/>
                </a:lnTo>
                <a:cubicBezTo>
                  <a:pt x="8395" y="2168"/>
                  <a:pt x="8681" y="1906"/>
                  <a:pt x="8335" y="1489"/>
                </a:cubicBezTo>
                <a:cubicBezTo>
                  <a:pt x="8311" y="1894"/>
                  <a:pt x="7954" y="2037"/>
                  <a:pt x="8109" y="2513"/>
                </a:cubicBezTo>
                <a:lnTo>
                  <a:pt x="8109" y="2513"/>
                </a:lnTo>
                <a:cubicBezTo>
                  <a:pt x="8014" y="2299"/>
                  <a:pt x="8157" y="1989"/>
                  <a:pt x="7585" y="1787"/>
                </a:cubicBezTo>
                <a:cubicBezTo>
                  <a:pt x="7776" y="2001"/>
                  <a:pt x="7633" y="2048"/>
                  <a:pt x="7680" y="2275"/>
                </a:cubicBezTo>
                <a:cubicBezTo>
                  <a:pt x="7383" y="2215"/>
                  <a:pt x="7002" y="2501"/>
                  <a:pt x="7168" y="2810"/>
                </a:cubicBezTo>
                <a:cubicBezTo>
                  <a:pt x="7299" y="2489"/>
                  <a:pt x="7561" y="2608"/>
                  <a:pt x="7669" y="2727"/>
                </a:cubicBezTo>
                <a:cubicBezTo>
                  <a:pt x="7716" y="2775"/>
                  <a:pt x="7740" y="2834"/>
                  <a:pt x="7740" y="2894"/>
                </a:cubicBezTo>
                <a:cubicBezTo>
                  <a:pt x="7740" y="2965"/>
                  <a:pt x="7680" y="3108"/>
                  <a:pt x="7597" y="3108"/>
                </a:cubicBezTo>
                <a:cubicBezTo>
                  <a:pt x="7502" y="3120"/>
                  <a:pt x="7430" y="3013"/>
                  <a:pt x="7561" y="2941"/>
                </a:cubicBezTo>
                <a:cubicBezTo>
                  <a:pt x="7383" y="2870"/>
                  <a:pt x="7240" y="3096"/>
                  <a:pt x="7371" y="3239"/>
                </a:cubicBezTo>
                <a:cubicBezTo>
                  <a:pt x="7395" y="3251"/>
                  <a:pt x="7407" y="3263"/>
                  <a:pt x="7419" y="3275"/>
                </a:cubicBezTo>
                <a:lnTo>
                  <a:pt x="7430" y="3275"/>
                </a:lnTo>
                <a:cubicBezTo>
                  <a:pt x="7466" y="3299"/>
                  <a:pt x="7526" y="3311"/>
                  <a:pt x="7573" y="3299"/>
                </a:cubicBezTo>
                <a:cubicBezTo>
                  <a:pt x="7335" y="3644"/>
                  <a:pt x="7014" y="3918"/>
                  <a:pt x="6645" y="4096"/>
                </a:cubicBezTo>
                <a:cubicBezTo>
                  <a:pt x="7669" y="3453"/>
                  <a:pt x="6573" y="2906"/>
                  <a:pt x="7085" y="2394"/>
                </a:cubicBezTo>
                <a:lnTo>
                  <a:pt x="7038" y="2453"/>
                </a:lnTo>
                <a:cubicBezTo>
                  <a:pt x="7049" y="2429"/>
                  <a:pt x="7073" y="2406"/>
                  <a:pt x="7085" y="2394"/>
                </a:cubicBezTo>
                <a:cubicBezTo>
                  <a:pt x="6787" y="2560"/>
                  <a:pt x="6645" y="2715"/>
                  <a:pt x="6585" y="2870"/>
                </a:cubicBezTo>
                <a:cubicBezTo>
                  <a:pt x="6454" y="3251"/>
                  <a:pt x="6823" y="3430"/>
                  <a:pt x="6811" y="3620"/>
                </a:cubicBezTo>
                <a:cubicBezTo>
                  <a:pt x="6621" y="3477"/>
                  <a:pt x="6490" y="3537"/>
                  <a:pt x="6418" y="3715"/>
                </a:cubicBezTo>
                <a:cubicBezTo>
                  <a:pt x="6657" y="3692"/>
                  <a:pt x="6680" y="3930"/>
                  <a:pt x="6549" y="4049"/>
                </a:cubicBezTo>
                <a:cubicBezTo>
                  <a:pt x="6347" y="4239"/>
                  <a:pt x="5895" y="4275"/>
                  <a:pt x="5799" y="4811"/>
                </a:cubicBezTo>
                <a:cubicBezTo>
                  <a:pt x="5740" y="4882"/>
                  <a:pt x="5692" y="4966"/>
                  <a:pt x="5656" y="5049"/>
                </a:cubicBezTo>
                <a:cubicBezTo>
                  <a:pt x="5680" y="4954"/>
                  <a:pt x="5704" y="4870"/>
                  <a:pt x="5716" y="4775"/>
                </a:cubicBezTo>
                <a:cubicBezTo>
                  <a:pt x="6025" y="4323"/>
                  <a:pt x="5728" y="3977"/>
                  <a:pt x="5716" y="3703"/>
                </a:cubicBezTo>
                <a:cubicBezTo>
                  <a:pt x="5716" y="3525"/>
                  <a:pt x="5895" y="3382"/>
                  <a:pt x="6049" y="3561"/>
                </a:cubicBezTo>
                <a:cubicBezTo>
                  <a:pt x="6133" y="3382"/>
                  <a:pt x="6073" y="3251"/>
                  <a:pt x="5847" y="3227"/>
                </a:cubicBezTo>
                <a:cubicBezTo>
                  <a:pt x="5966" y="3072"/>
                  <a:pt x="6347" y="3215"/>
                  <a:pt x="6537" y="2846"/>
                </a:cubicBezTo>
                <a:cubicBezTo>
                  <a:pt x="6609" y="2703"/>
                  <a:pt x="6609" y="2489"/>
                  <a:pt x="6514" y="2156"/>
                </a:cubicBezTo>
                <a:cubicBezTo>
                  <a:pt x="6502" y="2882"/>
                  <a:pt x="5347" y="2489"/>
                  <a:pt x="5621" y="3668"/>
                </a:cubicBezTo>
                <a:cubicBezTo>
                  <a:pt x="5478" y="3287"/>
                  <a:pt x="5454" y="2858"/>
                  <a:pt x="5525" y="2453"/>
                </a:cubicBezTo>
                <a:cubicBezTo>
                  <a:pt x="5561" y="2489"/>
                  <a:pt x="5597" y="2525"/>
                  <a:pt x="5644" y="2537"/>
                </a:cubicBezTo>
                <a:lnTo>
                  <a:pt x="5656" y="2537"/>
                </a:lnTo>
                <a:cubicBezTo>
                  <a:pt x="5680" y="2537"/>
                  <a:pt x="5692" y="2537"/>
                  <a:pt x="5716" y="2537"/>
                </a:cubicBezTo>
                <a:cubicBezTo>
                  <a:pt x="5883" y="2525"/>
                  <a:pt x="5954" y="2322"/>
                  <a:pt x="5823" y="2215"/>
                </a:cubicBezTo>
                <a:lnTo>
                  <a:pt x="5787" y="2191"/>
                </a:lnTo>
                <a:cubicBezTo>
                  <a:pt x="5835" y="2346"/>
                  <a:pt x="5692" y="2370"/>
                  <a:pt x="5644" y="2299"/>
                </a:cubicBezTo>
                <a:cubicBezTo>
                  <a:pt x="5585" y="2227"/>
                  <a:pt x="5644" y="2084"/>
                  <a:pt x="5692" y="2037"/>
                </a:cubicBezTo>
                <a:cubicBezTo>
                  <a:pt x="5740" y="1989"/>
                  <a:pt x="5799" y="1965"/>
                  <a:pt x="5859" y="1965"/>
                </a:cubicBezTo>
                <a:cubicBezTo>
                  <a:pt x="6025" y="1965"/>
                  <a:pt x="6287" y="2060"/>
                  <a:pt x="6156" y="2382"/>
                </a:cubicBezTo>
                <a:cubicBezTo>
                  <a:pt x="6502" y="2287"/>
                  <a:pt x="6442" y="1822"/>
                  <a:pt x="6180" y="1644"/>
                </a:cubicBezTo>
                <a:cubicBezTo>
                  <a:pt x="6371" y="1513"/>
                  <a:pt x="6299" y="1382"/>
                  <a:pt x="6597" y="1370"/>
                </a:cubicBezTo>
                <a:cubicBezTo>
                  <a:pt x="6049" y="1096"/>
                  <a:pt x="5930" y="1429"/>
                  <a:pt x="5716" y="1513"/>
                </a:cubicBezTo>
                <a:lnTo>
                  <a:pt x="5716" y="1513"/>
                </a:lnTo>
                <a:cubicBezTo>
                  <a:pt x="6156" y="1286"/>
                  <a:pt x="6014" y="929"/>
                  <a:pt x="6276" y="632"/>
                </a:cubicBezTo>
                <a:cubicBezTo>
                  <a:pt x="5728" y="679"/>
                  <a:pt x="5740" y="1060"/>
                  <a:pt x="5609" y="1346"/>
                </a:cubicBezTo>
                <a:lnTo>
                  <a:pt x="5609" y="1346"/>
                </a:lnTo>
                <a:cubicBezTo>
                  <a:pt x="5918" y="632"/>
                  <a:pt x="5514" y="453"/>
                  <a:pt x="5478" y="1"/>
                </a:cubicBezTo>
                <a:cubicBezTo>
                  <a:pt x="5442" y="453"/>
                  <a:pt x="5025" y="632"/>
                  <a:pt x="5335" y="1346"/>
                </a:cubicBezTo>
                <a:lnTo>
                  <a:pt x="5335" y="1346"/>
                </a:lnTo>
                <a:cubicBezTo>
                  <a:pt x="5204" y="1060"/>
                  <a:pt x="5228" y="679"/>
                  <a:pt x="4680" y="632"/>
                </a:cubicBezTo>
                <a:cubicBezTo>
                  <a:pt x="4942" y="929"/>
                  <a:pt x="4787" y="1286"/>
                  <a:pt x="5240" y="1513"/>
                </a:cubicBezTo>
                <a:lnTo>
                  <a:pt x="5240" y="1513"/>
                </a:lnTo>
                <a:cubicBezTo>
                  <a:pt x="5025" y="1429"/>
                  <a:pt x="4906" y="1096"/>
                  <a:pt x="4359" y="1370"/>
                </a:cubicBezTo>
                <a:cubicBezTo>
                  <a:pt x="4656" y="1382"/>
                  <a:pt x="4573" y="1513"/>
                  <a:pt x="4775" y="1644"/>
                </a:cubicBezTo>
                <a:cubicBezTo>
                  <a:pt x="4513" y="1822"/>
                  <a:pt x="4454" y="2287"/>
                  <a:pt x="4799" y="2382"/>
                </a:cubicBezTo>
                <a:cubicBezTo>
                  <a:pt x="4656" y="2060"/>
                  <a:pt x="4918" y="1965"/>
                  <a:pt x="5097" y="1965"/>
                </a:cubicBezTo>
                <a:cubicBezTo>
                  <a:pt x="5156" y="1965"/>
                  <a:pt x="5216" y="1989"/>
                  <a:pt x="5252" y="2037"/>
                </a:cubicBezTo>
                <a:cubicBezTo>
                  <a:pt x="5311" y="2084"/>
                  <a:pt x="5371" y="2227"/>
                  <a:pt x="5311" y="2299"/>
                </a:cubicBezTo>
                <a:cubicBezTo>
                  <a:pt x="5252" y="2370"/>
                  <a:pt x="5121" y="2346"/>
                  <a:pt x="5156" y="2191"/>
                </a:cubicBezTo>
                <a:cubicBezTo>
                  <a:pt x="5002" y="2287"/>
                  <a:pt x="5061" y="2525"/>
                  <a:pt x="5240" y="2537"/>
                </a:cubicBezTo>
                <a:cubicBezTo>
                  <a:pt x="5263" y="2537"/>
                  <a:pt x="5275" y="2537"/>
                  <a:pt x="5299" y="2537"/>
                </a:cubicBezTo>
                <a:lnTo>
                  <a:pt x="5311" y="2537"/>
                </a:lnTo>
                <a:cubicBezTo>
                  <a:pt x="5359" y="2525"/>
                  <a:pt x="5394" y="2489"/>
                  <a:pt x="5430" y="2453"/>
                </a:cubicBezTo>
                <a:cubicBezTo>
                  <a:pt x="5502" y="2858"/>
                  <a:pt x="5478" y="3287"/>
                  <a:pt x="5335" y="3668"/>
                </a:cubicBezTo>
                <a:cubicBezTo>
                  <a:pt x="5609" y="2489"/>
                  <a:pt x="4454" y="2882"/>
                  <a:pt x="4442" y="2156"/>
                </a:cubicBezTo>
                <a:cubicBezTo>
                  <a:pt x="4347" y="2489"/>
                  <a:pt x="4347" y="2703"/>
                  <a:pt x="4418" y="2846"/>
                </a:cubicBezTo>
                <a:cubicBezTo>
                  <a:pt x="4609" y="3215"/>
                  <a:pt x="4978" y="3072"/>
                  <a:pt x="5109" y="3227"/>
                </a:cubicBezTo>
                <a:cubicBezTo>
                  <a:pt x="4882" y="3251"/>
                  <a:pt x="4811" y="3382"/>
                  <a:pt x="4906" y="3561"/>
                </a:cubicBezTo>
                <a:cubicBezTo>
                  <a:pt x="5049" y="3382"/>
                  <a:pt x="5240" y="3525"/>
                  <a:pt x="5240" y="3703"/>
                </a:cubicBezTo>
                <a:cubicBezTo>
                  <a:pt x="5228" y="3977"/>
                  <a:pt x="4942" y="4323"/>
                  <a:pt x="5240" y="4775"/>
                </a:cubicBezTo>
                <a:cubicBezTo>
                  <a:pt x="5252" y="4870"/>
                  <a:pt x="5275" y="4954"/>
                  <a:pt x="5299" y="5049"/>
                </a:cubicBezTo>
                <a:cubicBezTo>
                  <a:pt x="5263" y="4966"/>
                  <a:pt x="5216" y="4882"/>
                  <a:pt x="5156" y="4811"/>
                </a:cubicBezTo>
                <a:cubicBezTo>
                  <a:pt x="5049" y="4275"/>
                  <a:pt x="4597" y="4239"/>
                  <a:pt x="4406" y="4049"/>
                </a:cubicBezTo>
                <a:cubicBezTo>
                  <a:pt x="4263" y="3930"/>
                  <a:pt x="4299" y="3692"/>
                  <a:pt x="4537" y="3715"/>
                </a:cubicBezTo>
                <a:cubicBezTo>
                  <a:pt x="4466" y="3537"/>
                  <a:pt x="4335" y="3477"/>
                  <a:pt x="4144" y="3620"/>
                </a:cubicBezTo>
                <a:cubicBezTo>
                  <a:pt x="4132" y="3430"/>
                  <a:pt x="4501" y="3263"/>
                  <a:pt x="4371" y="2870"/>
                </a:cubicBezTo>
                <a:cubicBezTo>
                  <a:pt x="4323" y="2715"/>
                  <a:pt x="4168" y="2560"/>
                  <a:pt x="3870" y="2394"/>
                </a:cubicBezTo>
                <a:lnTo>
                  <a:pt x="3870" y="2394"/>
                </a:lnTo>
                <a:cubicBezTo>
                  <a:pt x="4371" y="2906"/>
                  <a:pt x="3275" y="3453"/>
                  <a:pt x="4311" y="4096"/>
                </a:cubicBezTo>
                <a:cubicBezTo>
                  <a:pt x="3942" y="3918"/>
                  <a:pt x="3620" y="3644"/>
                  <a:pt x="3382" y="3299"/>
                </a:cubicBezTo>
                <a:cubicBezTo>
                  <a:pt x="3430" y="3311"/>
                  <a:pt x="3489" y="3299"/>
                  <a:pt x="3525" y="3275"/>
                </a:cubicBezTo>
                <a:lnTo>
                  <a:pt x="3537" y="3275"/>
                </a:lnTo>
                <a:cubicBezTo>
                  <a:pt x="3549" y="3263"/>
                  <a:pt x="3561" y="3251"/>
                  <a:pt x="3573" y="3239"/>
                </a:cubicBezTo>
                <a:cubicBezTo>
                  <a:pt x="3716" y="3096"/>
                  <a:pt x="3573" y="2870"/>
                  <a:pt x="3394" y="2941"/>
                </a:cubicBezTo>
                <a:cubicBezTo>
                  <a:pt x="3525" y="3013"/>
                  <a:pt x="3454" y="3120"/>
                  <a:pt x="3358" y="3108"/>
                </a:cubicBezTo>
                <a:cubicBezTo>
                  <a:pt x="3275" y="3108"/>
                  <a:pt x="3216" y="2965"/>
                  <a:pt x="3216" y="2894"/>
                </a:cubicBezTo>
                <a:cubicBezTo>
                  <a:pt x="3216" y="2834"/>
                  <a:pt x="3239" y="2775"/>
                  <a:pt x="3287" y="2727"/>
                </a:cubicBezTo>
                <a:cubicBezTo>
                  <a:pt x="3394" y="2608"/>
                  <a:pt x="3656" y="2489"/>
                  <a:pt x="3775" y="2810"/>
                </a:cubicBezTo>
                <a:cubicBezTo>
                  <a:pt x="3954" y="2501"/>
                  <a:pt x="3585" y="2215"/>
                  <a:pt x="3275" y="2275"/>
                </a:cubicBezTo>
                <a:cubicBezTo>
                  <a:pt x="3323" y="2048"/>
                  <a:pt x="3180" y="2001"/>
                  <a:pt x="3370" y="1787"/>
                </a:cubicBezTo>
                <a:cubicBezTo>
                  <a:pt x="2799" y="1989"/>
                  <a:pt x="2942" y="2299"/>
                  <a:pt x="2847" y="2513"/>
                </a:cubicBezTo>
                <a:lnTo>
                  <a:pt x="2847" y="2513"/>
                </a:lnTo>
                <a:cubicBezTo>
                  <a:pt x="3001" y="2037"/>
                  <a:pt x="2644" y="1894"/>
                  <a:pt x="2620" y="1489"/>
                </a:cubicBezTo>
                <a:cubicBezTo>
                  <a:pt x="2275" y="1906"/>
                  <a:pt x="2561" y="2179"/>
                  <a:pt x="2656" y="2465"/>
                </a:cubicBezTo>
                <a:lnTo>
                  <a:pt x="2656" y="2465"/>
                </a:lnTo>
                <a:cubicBezTo>
                  <a:pt x="2358" y="1739"/>
                  <a:pt x="1965" y="1906"/>
                  <a:pt x="1620" y="1620"/>
                </a:cubicBezTo>
                <a:cubicBezTo>
                  <a:pt x="1906" y="1965"/>
                  <a:pt x="1739" y="2370"/>
                  <a:pt x="2466" y="2656"/>
                </a:cubicBezTo>
                <a:lnTo>
                  <a:pt x="2466" y="2656"/>
                </a:lnTo>
                <a:cubicBezTo>
                  <a:pt x="2168" y="2549"/>
                  <a:pt x="1918" y="2263"/>
                  <a:pt x="1501" y="2620"/>
                </a:cubicBezTo>
                <a:cubicBezTo>
                  <a:pt x="1894" y="2644"/>
                  <a:pt x="2037" y="3001"/>
                  <a:pt x="2513" y="2846"/>
                </a:cubicBezTo>
                <a:lnTo>
                  <a:pt x="2513" y="2846"/>
                </a:lnTo>
                <a:cubicBezTo>
                  <a:pt x="2299" y="2941"/>
                  <a:pt x="1989" y="2787"/>
                  <a:pt x="1787" y="3370"/>
                </a:cubicBezTo>
                <a:cubicBezTo>
                  <a:pt x="2013" y="3180"/>
                  <a:pt x="2049" y="3322"/>
                  <a:pt x="2275" y="3275"/>
                </a:cubicBezTo>
                <a:cubicBezTo>
                  <a:pt x="2215" y="3572"/>
                  <a:pt x="2501" y="3953"/>
                  <a:pt x="2811" y="3775"/>
                </a:cubicBezTo>
                <a:cubicBezTo>
                  <a:pt x="2489" y="3644"/>
                  <a:pt x="2608" y="3394"/>
                  <a:pt x="2727" y="3275"/>
                </a:cubicBezTo>
                <a:cubicBezTo>
                  <a:pt x="2775" y="3239"/>
                  <a:pt x="2835" y="3215"/>
                  <a:pt x="2894" y="3215"/>
                </a:cubicBezTo>
                <a:cubicBezTo>
                  <a:pt x="2966" y="3215"/>
                  <a:pt x="3108" y="3275"/>
                  <a:pt x="3120" y="3358"/>
                </a:cubicBezTo>
                <a:cubicBezTo>
                  <a:pt x="3120" y="3442"/>
                  <a:pt x="3013" y="3525"/>
                  <a:pt x="2942" y="3394"/>
                </a:cubicBezTo>
                <a:cubicBezTo>
                  <a:pt x="2870" y="3572"/>
                  <a:pt x="3108" y="3715"/>
                  <a:pt x="3239" y="3572"/>
                </a:cubicBezTo>
                <a:cubicBezTo>
                  <a:pt x="3251" y="3561"/>
                  <a:pt x="3263" y="3549"/>
                  <a:pt x="3275" y="3537"/>
                </a:cubicBezTo>
                <a:lnTo>
                  <a:pt x="3275" y="3525"/>
                </a:lnTo>
                <a:cubicBezTo>
                  <a:pt x="3299" y="3477"/>
                  <a:pt x="3311" y="3430"/>
                  <a:pt x="3299" y="3382"/>
                </a:cubicBezTo>
                <a:cubicBezTo>
                  <a:pt x="3644" y="3608"/>
                  <a:pt x="3918" y="3930"/>
                  <a:pt x="4097" y="4311"/>
                </a:cubicBezTo>
                <a:lnTo>
                  <a:pt x="4097" y="4311"/>
                </a:lnTo>
                <a:cubicBezTo>
                  <a:pt x="3466" y="3287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1" y="4168"/>
                  <a:pt x="2716" y="4323"/>
                  <a:pt x="2870" y="4370"/>
                </a:cubicBezTo>
                <a:cubicBezTo>
                  <a:pt x="3263" y="4501"/>
                  <a:pt x="3430" y="4144"/>
                  <a:pt x="3620" y="4156"/>
                </a:cubicBezTo>
                <a:cubicBezTo>
                  <a:pt x="3478" y="4334"/>
                  <a:pt x="3537" y="4477"/>
                  <a:pt x="3716" y="4537"/>
                </a:cubicBezTo>
                <a:cubicBezTo>
                  <a:pt x="3704" y="4311"/>
                  <a:pt x="3930" y="4275"/>
                  <a:pt x="4049" y="4406"/>
                </a:cubicBezTo>
                <a:cubicBezTo>
                  <a:pt x="4240" y="4608"/>
                  <a:pt x="4275" y="5061"/>
                  <a:pt x="4811" y="5156"/>
                </a:cubicBezTo>
                <a:cubicBezTo>
                  <a:pt x="4894" y="5216"/>
                  <a:pt x="4966" y="5263"/>
                  <a:pt x="5049" y="5311"/>
                </a:cubicBezTo>
                <a:cubicBezTo>
                  <a:pt x="4966" y="5275"/>
                  <a:pt x="4871" y="5263"/>
                  <a:pt x="4775" y="5251"/>
                </a:cubicBezTo>
                <a:cubicBezTo>
                  <a:pt x="4335" y="4930"/>
                  <a:pt x="3978" y="5227"/>
                  <a:pt x="3704" y="5239"/>
                </a:cubicBezTo>
                <a:cubicBezTo>
                  <a:pt x="3525" y="5239"/>
                  <a:pt x="3382" y="5061"/>
                  <a:pt x="3573" y="4906"/>
                </a:cubicBezTo>
                <a:cubicBezTo>
                  <a:pt x="3394" y="4823"/>
                  <a:pt x="3251" y="4882"/>
                  <a:pt x="3228" y="5120"/>
                </a:cubicBezTo>
                <a:cubicBezTo>
                  <a:pt x="3073" y="4989"/>
                  <a:pt x="3228" y="4608"/>
                  <a:pt x="2847" y="4430"/>
                </a:cubicBezTo>
                <a:cubicBezTo>
                  <a:pt x="2704" y="4358"/>
                  <a:pt x="2489" y="4346"/>
                  <a:pt x="2156" y="4442"/>
                </a:cubicBezTo>
                <a:cubicBezTo>
                  <a:pt x="2180" y="4442"/>
                  <a:pt x="2215" y="4442"/>
                  <a:pt x="2239" y="4442"/>
                </a:cubicBezTo>
                <a:cubicBezTo>
                  <a:pt x="2215" y="4442"/>
                  <a:pt x="2180" y="4442"/>
                  <a:pt x="2156" y="4442"/>
                </a:cubicBezTo>
                <a:cubicBezTo>
                  <a:pt x="2882" y="4454"/>
                  <a:pt x="2501" y="5608"/>
                  <a:pt x="3668" y="5335"/>
                </a:cubicBezTo>
                <a:lnTo>
                  <a:pt x="3668" y="5335"/>
                </a:lnTo>
                <a:cubicBezTo>
                  <a:pt x="3275" y="5477"/>
                  <a:pt x="2858" y="5513"/>
                  <a:pt x="2454" y="5430"/>
                </a:cubicBezTo>
                <a:cubicBezTo>
                  <a:pt x="2489" y="5406"/>
                  <a:pt x="2525" y="5358"/>
                  <a:pt x="2537" y="5311"/>
                </a:cubicBezTo>
                <a:lnTo>
                  <a:pt x="2537" y="5299"/>
                </a:lnTo>
                <a:cubicBezTo>
                  <a:pt x="2537" y="5275"/>
                  <a:pt x="2537" y="5263"/>
                  <a:pt x="2537" y="5239"/>
                </a:cubicBezTo>
                <a:cubicBezTo>
                  <a:pt x="2537" y="5061"/>
                  <a:pt x="2287" y="5001"/>
                  <a:pt x="2204" y="5168"/>
                </a:cubicBezTo>
                <a:cubicBezTo>
                  <a:pt x="2346" y="5120"/>
                  <a:pt x="2370" y="5263"/>
                  <a:pt x="2299" y="5311"/>
                </a:cubicBezTo>
                <a:cubicBezTo>
                  <a:pt x="2227" y="5370"/>
                  <a:pt x="2085" y="5311"/>
                  <a:pt x="2037" y="5263"/>
                </a:cubicBezTo>
                <a:cubicBezTo>
                  <a:pt x="1989" y="5216"/>
                  <a:pt x="1965" y="5156"/>
                  <a:pt x="1965" y="5096"/>
                </a:cubicBezTo>
                <a:cubicBezTo>
                  <a:pt x="1954" y="4930"/>
                  <a:pt x="2061" y="4668"/>
                  <a:pt x="2382" y="4799"/>
                </a:cubicBezTo>
                <a:cubicBezTo>
                  <a:pt x="2287" y="4454"/>
                  <a:pt x="1823" y="4513"/>
                  <a:pt x="1644" y="4775"/>
                </a:cubicBezTo>
                <a:cubicBezTo>
                  <a:pt x="1525" y="4585"/>
                  <a:pt x="1382" y="4656"/>
                  <a:pt x="1358" y="4358"/>
                </a:cubicBezTo>
                <a:cubicBezTo>
                  <a:pt x="1096" y="4906"/>
                  <a:pt x="1430" y="5025"/>
                  <a:pt x="1513" y="5239"/>
                </a:cubicBezTo>
                <a:lnTo>
                  <a:pt x="1513" y="5239"/>
                </a:lnTo>
                <a:cubicBezTo>
                  <a:pt x="1287" y="4799"/>
                  <a:pt x="918" y="4942"/>
                  <a:pt x="632" y="4680"/>
                </a:cubicBezTo>
                <a:cubicBezTo>
                  <a:pt x="680" y="5227"/>
                  <a:pt x="1061" y="5216"/>
                  <a:pt x="1346" y="5347"/>
                </a:cubicBezTo>
                <a:lnTo>
                  <a:pt x="1346" y="5347"/>
                </a:lnTo>
                <a:cubicBezTo>
                  <a:pt x="632" y="5049"/>
                  <a:pt x="453" y="5442"/>
                  <a:pt x="1" y="5477"/>
                </a:cubicBezTo>
                <a:cubicBezTo>
                  <a:pt x="453" y="5525"/>
                  <a:pt x="632" y="5930"/>
                  <a:pt x="1346" y="5620"/>
                </a:cubicBezTo>
                <a:lnTo>
                  <a:pt x="1346" y="5620"/>
                </a:lnTo>
                <a:cubicBezTo>
                  <a:pt x="1061" y="5751"/>
                  <a:pt x="680" y="5739"/>
                  <a:pt x="632" y="6275"/>
                </a:cubicBezTo>
                <a:cubicBezTo>
                  <a:pt x="930" y="6013"/>
                  <a:pt x="1287" y="6168"/>
                  <a:pt x="1513" y="5716"/>
                </a:cubicBezTo>
                <a:lnTo>
                  <a:pt x="1513" y="5716"/>
                </a:lnTo>
                <a:cubicBezTo>
                  <a:pt x="1430" y="5942"/>
                  <a:pt x="1096" y="6049"/>
                  <a:pt x="1358" y="6609"/>
                </a:cubicBezTo>
                <a:cubicBezTo>
                  <a:pt x="1382" y="6311"/>
                  <a:pt x="1513" y="6382"/>
                  <a:pt x="1644" y="6192"/>
                </a:cubicBezTo>
                <a:cubicBezTo>
                  <a:pt x="1823" y="6442"/>
                  <a:pt x="2287" y="6513"/>
                  <a:pt x="2382" y="6168"/>
                </a:cubicBezTo>
                <a:cubicBezTo>
                  <a:pt x="2061" y="6299"/>
                  <a:pt x="1954" y="6037"/>
                  <a:pt x="1965" y="5870"/>
                </a:cubicBezTo>
                <a:cubicBezTo>
                  <a:pt x="1965" y="5811"/>
                  <a:pt x="1989" y="5751"/>
                  <a:pt x="2037" y="5704"/>
                </a:cubicBezTo>
                <a:cubicBezTo>
                  <a:pt x="2085" y="5656"/>
                  <a:pt x="2227" y="5597"/>
                  <a:pt x="2299" y="5656"/>
                </a:cubicBezTo>
                <a:cubicBezTo>
                  <a:pt x="2370" y="5704"/>
                  <a:pt x="2346" y="5847"/>
                  <a:pt x="2204" y="5799"/>
                </a:cubicBezTo>
                <a:cubicBezTo>
                  <a:pt x="2287" y="5966"/>
                  <a:pt x="2537" y="5906"/>
                  <a:pt x="2537" y="5716"/>
                </a:cubicBezTo>
                <a:cubicBezTo>
                  <a:pt x="2537" y="5704"/>
                  <a:pt x="2537" y="5680"/>
                  <a:pt x="2537" y="5668"/>
                </a:cubicBezTo>
                <a:lnTo>
                  <a:pt x="2537" y="5656"/>
                </a:lnTo>
                <a:cubicBezTo>
                  <a:pt x="2525" y="5597"/>
                  <a:pt x="2489" y="5561"/>
                  <a:pt x="2454" y="5537"/>
                </a:cubicBezTo>
                <a:cubicBezTo>
                  <a:pt x="2858" y="5454"/>
                  <a:pt x="3275" y="5489"/>
                  <a:pt x="3668" y="5620"/>
                </a:cubicBezTo>
                <a:cubicBezTo>
                  <a:pt x="2489" y="5347"/>
                  <a:pt x="2870" y="6513"/>
                  <a:pt x="2156" y="6513"/>
                </a:cubicBezTo>
                <a:lnTo>
                  <a:pt x="2227" y="6513"/>
                </a:lnTo>
                <a:cubicBezTo>
                  <a:pt x="2204" y="6525"/>
                  <a:pt x="2180" y="6525"/>
                  <a:pt x="2156" y="6513"/>
                </a:cubicBezTo>
                <a:cubicBezTo>
                  <a:pt x="2489" y="6609"/>
                  <a:pt x="2704" y="6609"/>
                  <a:pt x="2847" y="6537"/>
                </a:cubicBezTo>
                <a:cubicBezTo>
                  <a:pt x="3216" y="6359"/>
                  <a:pt x="3073" y="5978"/>
                  <a:pt x="3216" y="5847"/>
                </a:cubicBezTo>
                <a:cubicBezTo>
                  <a:pt x="3251" y="6085"/>
                  <a:pt x="3382" y="6132"/>
                  <a:pt x="3561" y="6061"/>
                </a:cubicBezTo>
                <a:cubicBezTo>
                  <a:pt x="3382" y="5906"/>
                  <a:pt x="3525" y="5716"/>
                  <a:pt x="3704" y="5728"/>
                </a:cubicBezTo>
                <a:cubicBezTo>
                  <a:pt x="3978" y="5739"/>
                  <a:pt x="4323" y="6025"/>
                  <a:pt x="4775" y="5716"/>
                </a:cubicBezTo>
                <a:cubicBezTo>
                  <a:pt x="4871" y="5704"/>
                  <a:pt x="4954" y="5680"/>
                  <a:pt x="5049" y="5656"/>
                </a:cubicBezTo>
                <a:cubicBezTo>
                  <a:pt x="4966" y="5704"/>
                  <a:pt x="4882" y="5751"/>
                  <a:pt x="4811" y="5811"/>
                </a:cubicBezTo>
                <a:cubicBezTo>
                  <a:pt x="4275" y="5906"/>
                  <a:pt x="4228" y="6359"/>
                  <a:pt x="4049" y="6561"/>
                </a:cubicBezTo>
                <a:cubicBezTo>
                  <a:pt x="3930" y="6692"/>
                  <a:pt x="3692" y="6656"/>
                  <a:pt x="3716" y="6418"/>
                </a:cubicBezTo>
                <a:cubicBezTo>
                  <a:pt x="3537" y="6490"/>
                  <a:pt x="3478" y="6632"/>
                  <a:pt x="3620" y="6811"/>
                </a:cubicBezTo>
                <a:cubicBezTo>
                  <a:pt x="3430" y="6823"/>
                  <a:pt x="3251" y="6454"/>
                  <a:pt x="2870" y="6585"/>
                </a:cubicBezTo>
                <a:cubicBezTo>
                  <a:pt x="2716" y="6644"/>
                  <a:pt x="2561" y="6787"/>
                  <a:pt x="2394" y="7097"/>
                </a:cubicBezTo>
                <a:lnTo>
                  <a:pt x="2394" y="7097"/>
                </a:lnTo>
                <a:cubicBezTo>
                  <a:pt x="2906" y="6597"/>
                  <a:pt x="3454" y="7680"/>
                  <a:pt x="4097" y="6656"/>
                </a:cubicBezTo>
                <a:lnTo>
                  <a:pt x="4097" y="6656"/>
                </a:lnTo>
                <a:cubicBezTo>
                  <a:pt x="3918" y="7025"/>
                  <a:pt x="3644" y="7347"/>
                  <a:pt x="3299" y="7585"/>
                </a:cubicBezTo>
                <a:cubicBezTo>
                  <a:pt x="3311" y="7537"/>
                  <a:pt x="3299" y="7478"/>
                  <a:pt x="3275" y="7442"/>
                </a:cubicBezTo>
                <a:lnTo>
                  <a:pt x="3275" y="7430"/>
                </a:lnTo>
                <a:cubicBezTo>
                  <a:pt x="3263" y="7418"/>
                  <a:pt x="3251" y="7406"/>
                  <a:pt x="3239" y="7394"/>
                </a:cubicBezTo>
                <a:cubicBezTo>
                  <a:pt x="3108" y="7240"/>
                  <a:pt x="2870" y="7382"/>
                  <a:pt x="2942" y="7573"/>
                </a:cubicBezTo>
                <a:cubicBezTo>
                  <a:pt x="3013" y="7442"/>
                  <a:pt x="3120" y="7513"/>
                  <a:pt x="3108" y="7609"/>
                </a:cubicBezTo>
                <a:cubicBezTo>
                  <a:pt x="3108" y="7692"/>
                  <a:pt x="2966" y="7752"/>
                  <a:pt x="2894" y="7752"/>
                </a:cubicBezTo>
                <a:cubicBezTo>
                  <a:pt x="2835" y="7752"/>
                  <a:pt x="2775" y="7728"/>
                  <a:pt x="2727" y="7680"/>
                </a:cubicBezTo>
                <a:cubicBezTo>
                  <a:pt x="2596" y="7573"/>
                  <a:pt x="2489" y="7323"/>
                  <a:pt x="2811" y="7192"/>
                </a:cubicBezTo>
                <a:cubicBezTo>
                  <a:pt x="2501" y="7013"/>
                  <a:pt x="2215" y="7382"/>
                  <a:pt x="2275" y="7692"/>
                </a:cubicBezTo>
                <a:cubicBezTo>
                  <a:pt x="2049" y="7644"/>
                  <a:pt x="2001" y="7787"/>
                  <a:pt x="1787" y="7597"/>
                </a:cubicBezTo>
                <a:cubicBezTo>
                  <a:pt x="1989" y="8168"/>
                  <a:pt x="2299" y="8025"/>
                  <a:pt x="2513" y="8121"/>
                </a:cubicBezTo>
                <a:lnTo>
                  <a:pt x="2513" y="8121"/>
                </a:lnTo>
                <a:cubicBezTo>
                  <a:pt x="2037" y="7966"/>
                  <a:pt x="1894" y="8323"/>
                  <a:pt x="1489" y="8347"/>
                </a:cubicBezTo>
                <a:cubicBezTo>
                  <a:pt x="1906" y="8704"/>
                  <a:pt x="2168" y="8418"/>
                  <a:pt x="2466" y="8311"/>
                </a:cubicBezTo>
                <a:lnTo>
                  <a:pt x="2466" y="8311"/>
                </a:lnTo>
                <a:cubicBezTo>
                  <a:pt x="1739" y="8609"/>
                  <a:pt x="1906" y="9002"/>
                  <a:pt x="1620" y="9347"/>
                </a:cubicBezTo>
                <a:cubicBezTo>
                  <a:pt x="1965" y="9049"/>
                  <a:pt x="2370" y="9228"/>
                  <a:pt x="2656" y="8502"/>
                </a:cubicBezTo>
                <a:lnTo>
                  <a:pt x="2656" y="8502"/>
                </a:lnTo>
                <a:cubicBezTo>
                  <a:pt x="2549" y="8799"/>
                  <a:pt x="2263" y="9049"/>
                  <a:pt x="2620" y="9466"/>
                </a:cubicBezTo>
                <a:cubicBezTo>
                  <a:pt x="2644" y="9073"/>
                  <a:pt x="3001" y="8930"/>
                  <a:pt x="2847" y="8454"/>
                </a:cubicBezTo>
                <a:lnTo>
                  <a:pt x="2847" y="8454"/>
                </a:lnTo>
                <a:cubicBezTo>
                  <a:pt x="2942" y="8668"/>
                  <a:pt x="2787" y="8978"/>
                  <a:pt x="3370" y="9180"/>
                </a:cubicBezTo>
                <a:cubicBezTo>
                  <a:pt x="3180" y="8954"/>
                  <a:pt x="3323" y="8906"/>
                  <a:pt x="3275" y="8692"/>
                </a:cubicBezTo>
                <a:cubicBezTo>
                  <a:pt x="3573" y="8752"/>
                  <a:pt x="3954" y="8466"/>
                  <a:pt x="3775" y="8156"/>
                </a:cubicBezTo>
                <a:cubicBezTo>
                  <a:pt x="3644" y="8478"/>
                  <a:pt x="3394" y="8359"/>
                  <a:pt x="3275" y="8240"/>
                </a:cubicBezTo>
                <a:cubicBezTo>
                  <a:pt x="3239" y="8192"/>
                  <a:pt x="3216" y="8133"/>
                  <a:pt x="3216" y="8073"/>
                </a:cubicBezTo>
                <a:cubicBezTo>
                  <a:pt x="3216" y="8002"/>
                  <a:pt x="3275" y="7859"/>
                  <a:pt x="3358" y="7847"/>
                </a:cubicBezTo>
                <a:cubicBezTo>
                  <a:pt x="3442" y="7835"/>
                  <a:pt x="3525" y="7954"/>
                  <a:pt x="3394" y="8025"/>
                </a:cubicBezTo>
                <a:cubicBezTo>
                  <a:pt x="3418" y="8025"/>
                  <a:pt x="3442" y="8025"/>
                  <a:pt x="3466" y="8025"/>
                </a:cubicBezTo>
                <a:cubicBezTo>
                  <a:pt x="3549" y="8025"/>
                  <a:pt x="3620" y="7942"/>
                  <a:pt x="3620" y="7859"/>
                </a:cubicBezTo>
                <a:cubicBezTo>
                  <a:pt x="3620" y="7811"/>
                  <a:pt x="3609" y="7763"/>
                  <a:pt x="3573" y="7728"/>
                </a:cubicBezTo>
                <a:cubicBezTo>
                  <a:pt x="3561" y="7716"/>
                  <a:pt x="3549" y="7692"/>
                  <a:pt x="3537" y="7692"/>
                </a:cubicBezTo>
                <a:lnTo>
                  <a:pt x="3525" y="7692"/>
                </a:lnTo>
                <a:cubicBezTo>
                  <a:pt x="3478" y="7656"/>
                  <a:pt x="3430" y="7656"/>
                  <a:pt x="3382" y="7656"/>
                </a:cubicBezTo>
                <a:cubicBezTo>
                  <a:pt x="3620" y="7311"/>
                  <a:pt x="3930" y="7037"/>
                  <a:pt x="4311" y="6859"/>
                </a:cubicBezTo>
                <a:cubicBezTo>
                  <a:pt x="3275" y="7502"/>
                  <a:pt x="4371" y="8049"/>
                  <a:pt x="3859" y="8561"/>
                </a:cubicBezTo>
                <a:lnTo>
                  <a:pt x="3918" y="8514"/>
                </a:lnTo>
                <a:cubicBezTo>
                  <a:pt x="3894" y="8525"/>
                  <a:pt x="3882" y="8549"/>
                  <a:pt x="3859" y="8561"/>
                </a:cubicBezTo>
                <a:cubicBezTo>
                  <a:pt x="4156" y="8395"/>
                  <a:pt x="4311" y="8240"/>
                  <a:pt x="4371" y="8097"/>
                </a:cubicBezTo>
                <a:cubicBezTo>
                  <a:pt x="4501" y="7704"/>
                  <a:pt x="4132" y="7537"/>
                  <a:pt x="4144" y="7335"/>
                </a:cubicBezTo>
                <a:cubicBezTo>
                  <a:pt x="4323" y="7490"/>
                  <a:pt x="4466" y="7430"/>
                  <a:pt x="4537" y="7240"/>
                </a:cubicBezTo>
                <a:cubicBezTo>
                  <a:pt x="4299" y="7263"/>
                  <a:pt x="4263" y="7037"/>
                  <a:pt x="4394" y="6906"/>
                </a:cubicBezTo>
                <a:cubicBezTo>
                  <a:pt x="4597" y="6728"/>
                  <a:pt x="5049" y="6680"/>
                  <a:pt x="5144" y="6144"/>
                </a:cubicBezTo>
                <a:cubicBezTo>
                  <a:pt x="5204" y="6073"/>
                  <a:pt x="5252" y="5989"/>
                  <a:pt x="5299" y="5918"/>
                </a:cubicBezTo>
                <a:cubicBezTo>
                  <a:pt x="5275" y="6001"/>
                  <a:pt x="5252" y="6085"/>
                  <a:pt x="5240" y="6180"/>
                </a:cubicBezTo>
                <a:cubicBezTo>
                  <a:pt x="4930" y="6632"/>
                  <a:pt x="5216" y="6978"/>
                  <a:pt x="5228" y="7252"/>
                </a:cubicBezTo>
                <a:cubicBezTo>
                  <a:pt x="5228" y="7442"/>
                  <a:pt x="5049" y="7573"/>
                  <a:pt x="4894" y="7394"/>
                </a:cubicBezTo>
                <a:cubicBezTo>
                  <a:pt x="4823" y="7573"/>
                  <a:pt x="4882" y="7704"/>
                  <a:pt x="5109" y="7740"/>
                </a:cubicBezTo>
                <a:cubicBezTo>
                  <a:pt x="4978" y="7883"/>
                  <a:pt x="4597" y="7740"/>
                  <a:pt x="4418" y="8109"/>
                </a:cubicBezTo>
                <a:cubicBezTo>
                  <a:pt x="4347" y="8264"/>
                  <a:pt x="4347" y="8466"/>
                  <a:pt x="4442" y="8799"/>
                </a:cubicBezTo>
                <a:lnTo>
                  <a:pt x="4442" y="8799"/>
                </a:lnTo>
                <a:lnTo>
                  <a:pt x="4442" y="8799"/>
                </a:lnTo>
                <a:cubicBezTo>
                  <a:pt x="4442" y="8085"/>
                  <a:pt x="5609" y="8466"/>
                  <a:pt x="5335" y="7299"/>
                </a:cubicBezTo>
                <a:lnTo>
                  <a:pt x="5335" y="7299"/>
                </a:lnTo>
                <a:cubicBezTo>
                  <a:pt x="5466" y="7680"/>
                  <a:pt x="5502" y="8109"/>
                  <a:pt x="5418" y="8514"/>
                </a:cubicBezTo>
                <a:cubicBezTo>
                  <a:pt x="5394" y="8478"/>
                  <a:pt x="5359" y="8442"/>
                  <a:pt x="5299" y="8430"/>
                </a:cubicBezTo>
                <a:lnTo>
                  <a:pt x="5287" y="8430"/>
                </a:lnTo>
                <a:cubicBezTo>
                  <a:pt x="5275" y="8430"/>
                  <a:pt x="5252" y="8430"/>
                  <a:pt x="5240" y="8430"/>
                </a:cubicBezTo>
                <a:cubicBezTo>
                  <a:pt x="5133" y="8442"/>
                  <a:pt x="5061" y="8525"/>
                  <a:pt x="5061" y="8621"/>
                </a:cubicBezTo>
                <a:cubicBezTo>
                  <a:pt x="5061" y="8668"/>
                  <a:pt x="5085" y="8716"/>
                  <a:pt x="5133" y="8752"/>
                </a:cubicBezTo>
                <a:lnTo>
                  <a:pt x="5156" y="8764"/>
                </a:lnTo>
                <a:cubicBezTo>
                  <a:pt x="5121" y="8621"/>
                  <a:pt x="5252" y="8597"/>
                  <a:pt x="5311" y="8668"/>
                </a:cubicBezTo>
                <a:cubicBezTo>
                  <a:pt x="5359" y="8740"/>
                  <a:pt x="5311" y="8883"/>
                  <a:pt x="5252" y="8930"/>
                </a:cubicBezTo>
                <a:cubicBezTo>
                  <a:pt x="5204" y="8978"/>
                  <a:pt x="5144" y="9002"/>
                  <a:pt x="5085" y="9002"/>
                </a:cubicBezTo>
                <a:cubicBezTo>
                  <a:pt x="4918" y="9002"/>
                  <a:pt x="4656" y="8906"/>
                  <a:pt x="4787" y="8585"/>
                </a:cubicBezTo>
                <a:cubicBezTo>
                  <a:pt x="4442" y="8680"/>
                  <a:pt x="4513" y="9145"/>
                  <a:pt x="4763" y="9323"/>
                </a:cubicBezTo>
                <a:cubicBezTo>
                  <a:pt x="4573" y="9454"/>
                  <a:pt x="4644" y="9585"/>
                  <a:pt x="4347" y="9597"/>
                </a:cubicBezTo>
                <a:cubicBezTo>
                  <a:pt x="4906" y="9871"/>
                  <a:pt x="5013" y="9538"/>
                  <a:pt x="5240" y="9454"/>
                </a:cubicBezTo>
                <a:lnTo>
                  <a:pt x="5240" y="9454"/>
                </a:lnTo>
                <a:cubicBezTo>
                  <a:pt x="4787" y="9680"/>
                  <a:pt x="4942" y="10038"/>
                  <a:pt x="4680" y="10335"/>
                </a:cubicBezTo>
                <a:cubicBezTo>
                  <a:pt x="5216" y="10288"/>
                  <a:pt x="5204" y="9907"/>
                  <a:pt x="5335" y="9621"/>
                </a:cubicBezTo>
                <a:lnTo>
                  <a:pt x="5335" y="9621"/>
                </a:lnTo>
                <a:cubicBezTo>
                  <a:pt x="5037" y="10335"/>
                  <a:pt x="5430" y="10514"/>
                  <a:pt x="5466" y="10954"/>
                </a:cubicBezTo>
                <a:cubicBezTo>
                  <a:pt x="5514" y="10514"/>
                  <a:pt x="5918" y="10335"/>
                  <a:pt x="5609" y="9621"/>
                </a:cubicBezTo>
                <a:lnTo>
                  <a:pt x="5609" y="9621"/>
                </a:lnTo>
                <a:cubicBezTo>
                  <a:pt x="5740" y="9907"/>
                  <a:pt x="5728" y="10288"/>
                  <a:pt x="6264" y="10335"/>
                </a:cubicBezTo>
                <a:cubicBezTo>
                  <a:pt x="6002" y="10038"/>
                  <a:pt x="6156" y="9680"/>
                  <a:pt x="5704" y="9454"/>
                </a:cubicBezTo>
                <a:lnTo>
                  <a:pt x="5704" y="9454"/>
                </a:lnTo>
                <a:cubicBezTo>
                  <a:pt x="5930" y="9538"/>
                  <a:pt x="6037" y="9871"/>
                  <a:pt x="6597" y="9597"/>
                </a:cubicBezTo>
                <a:cubicBezTo>
                  <a:pt x="6299" y="9585"/>
                  <a:pt x="6371" y="9454"/>
                  <a:pt x="6180" y="9323"/>
                </a:cubicBezTo>
                <a:cubicBezTo>
                  <a:pt x="6442" y="9145"/>
                  <a:pt x="6502" y="8680"/>
                  <a:pt x="6156" y="8585"/>
                </a:cubicBezTo>
                <a:cubicBezTo>
                  <a:pt x="6287" y="8906"/>
                  <a:pt x="6025" y="9002"/>
                  <a:pt x="5859" y="9002"/>
                </a:cubicBezTo>
                <a:cubicBezTo>
                  <a:pt x="5799" y="9002"/>
                  <a:pt x="5740" y="8978"/>
                  <a:pt x="5692" y="8930"/>
                </a:cubicBezTo>
                <a:cubicBezTo>
                  <a:pt x="5644" y="8883"/>
                  <a:pt x="5585" y="8740"/>
                  <a:pt x="5644" y="8668"/>
                </a:cubicBezTo>
                <a:cubicBezTo>
                  <a:pt x="5692" y="8597"/>
                  <a:pt x="5835" y="8621"/>
                  <a:pt x="5787" y="8764"/>
                </a:cubicBezTo>
                <a:lnTo>
                  <a:pt x="5823" y="8752"/>
                </a:lnTo>
                <a:cubicBezTo>
                  <a:pt x="5859" y="8716"/>
                  <a:pt x="5883" y="8668"/>
                  <a:pt x="5883" y="8621"/>
                </a:cubicBezTo>
                <a:cubicBezTo>
                  <a:pt x="5883" y="8525"/>
                  <a:pt x="5811" y="8442"/>
                  <a:pt x="5704" y="8430"/>
                </a:cubicBezTo>
                <a:cubicBezTo>
                  <a:pt x="5692" y="8430"/>
                  <a:pt x="5668" y="8430"/>
                  <a:pt x="5656" y="8430"/>
                </a:cubicBezTo>
                <a:lnTo>
                  <a:pt x="5644" y="8430"/>
                </a:lnTo>
                <a:cubicBezTo>
                  <a:pt x="5597" y="8442"/>
                  <a:pt x="5549" y="8478"/>
                  <a:pt x="5525" y="8514"/>
                </a:cubicBezTo>
                <a:cubicBezTo>
                  <a:pt x="5442" y="8109"/>
                  <a:pt x="5478" y="7680"/>
                  <a:pt x="5621" y="7299"/>
                </a:cubicBezTo>
                <a:cubicBezTo>
                  <a:pt x="5335" y="8478"/>
                  <a:pt x="6502" y="8085"/>
                  <a:pt x="6514" y="8811"/>
                </a:cubicBezTo>
                <a:lnTo>
                  <a:pt x="6514" y="8728"/>
                </a:lnTo>
                <a:cubicBezTo>
                  <a:pt x="6514" y="8764"/>
                  <a:pt x="6514" y="8787"/>
                  <a:pt x="6514" y="8811"/>
                </a:cubicBezTo>
                <a:cubicBezTo>
                  <a:pt x="6597" y="8478"/>
                  <a:pt x="6597" y="8264"/>
                  <a:pt x="6526" y="8121"/>
                </a:cubicBezTo>
                <a:cubicBezTo>
                  <a:pt x="6347" y="7752"/>
                  <a:pt x="5966" y="7894"/>
                  <a:pt x="5835" y="7740"/>
                </a:cubicBezTo>
                <a:cubicBezTo>
                  <a:pt x="6073" y="7716"/>
                  <a:pt x="6133" y="7573"/>
                  <a:pt x="6049" y="7394"/>
                </a:cubicBezTo>
                <a:cubicBezTo>
                  <a:pt x="5895" y="7585"/>
                  <a:pt x="5704" y="7442"/>
                  <a:pt x="5716" y="7263"/>
                </a:cubicBezTo>
                <a:cubicBezTo>
                  <a:pt x="5728" y="6990"/>
                  <a:pt x="6014" y="6644"/>
                  <a:pt x="5704" y="6192"/>
                </a:cubicBezTo>
                <a:cubicBezTo>
                  <a:pt x="5692" y="6097"/>
                  <a:pt x="5680" y="6013"/>
                  <a:pt x="5644" y="5918"/>
                </a:cubicBezTo>
                <a:cubicBezTo>
                  <a:pt x="5692" y="6001"/>
                  <a:pt x="5740" y="6085"/>
                  <a:pt x="5799" y="6156"/>
                </a:cubicBezTo>
                <a:cubicBezTo>
                  <a:pt x="5895" y="6692"/>
                  <a:pt x="6347" y="6728"/>
                  <a:pt x="6549" y="6918"/>
                </a:cubicBezTo>
                <a:cubicBezTo>
                  <a:pt x="6680" y="7037"/>
                  <a:pt x="6645" y="7275"/>
                  <a:pt x="6406" y="7252"/>
                </a:cubicBezTo>
                <a:cubicBezTo>
                  <a:pt x="6478" y="7430"/>
                  <a:pt x="6621" y="7490"/>
                  <a:pt x="6799" y="7347"/>
                </a:cubicBezTo>
                <a:cubicBezTo>
                  <a:pt x="6811" y="7537"/>
                  <a:pt x="6454" y="7716"/>
                  <a:pt x="6585" y="8097"/>
                </a:cubicBezTo>
                <a:cubicBezTo>
                  <a:pt x="6633" y="8252"/>
                  <a:pt x="6776" y="8406"/>
                  <a:pt x="7085" y="8573"/>
                </a:cubicBezTo>
                <a:lnTo>
                  <a:pt x="7085" y="8573"/>
                </a:lnTo>
                <a:lnTo>
                  <a:pt x="7085" y="8573"/>
                </a:lnTo>
                <a:cubicBezTo>
                  <a:pt x="6585" y="8061"/>
                  <a:pt x="7669" y="7513"/>
                  <a:pt x="6645" y="6882"/>
                </a:cubicBezTo>
                <a:lnTo>
                  <a:pt x="6645" y="6882"/>
                </a:lnTo>
                <a:cubicBezTo>
                  <a:pt x="7026" y="7049"/>
                  <a:pt x="7347" y="7335"/>
                  <a:pt x="7573" y="7668"/>
                </a:cubicBezTo>
                <a:cubicBezTo>
                  <a:pt x="7526" y="7668"/>
                  <a:pt x="7478" y="7668"/>
                  <a:pt x="7442" y="7704"/>
                </a:cubicBezTo>
                <a:lnTo>
                  <a:pt x="7430" y="7704"/>
                </a:lnTo>
                <a:cubicBezTo>
                  <a:pt x="7407" y="7716"/>
                  <a:pt x="7395" y="7728"/>
                  <a:pt x="7383" y="7740"/>
                </a:cubicBezTo>
                <a:cubicBezTo>
                  <a:pt x="7252" y="7871"/>
                  <a:pt x="7383" y="8097"/>
                  <a:pt x="7561" y="8037"/>
                </a:cubicBezTo>
                <a:cubicBezTo>
                  <a:pt x="7430" y="7966"/>
                  <a:pt x="7514" y="7847"/>
                  <a:pt x="7597" y="7859"/>
                </a:cubicBezTo>
                <a:cubicBezTo>
                  <a:pt x="7692" y="7871"/>
                  <a:pt x="7752" y="8002"/>
                  <a:pt x="7752" y="8085"/>
                </a:cubicBezTo>
                <a:cubicBezTo>
                  <a:pt x="7752" y="8144"/>
                  <a:pt x="7728" y="8204"/>
                  <a:pt x="7680" y="8252"/>
                </a:cubicBezTo>
                <a:cubicBezTo>
                  <a:pt x="7573" y="8371"/>
                  <a:pt x="7311" y="8490"/>
                  <a:pt x="7180" y="8168"/>
                </a:cubicBezTo>
                <a:cubicBezTo>
                  <a:pt x="7014" y="8478"/>
                  <a:pt x="7383" y="8764"/>
                  <a:pt x="7680" y="8692"/>
                </a:cubicBezTo>
                <a:cubicBezTo>
                  <a:pt x="7645" y="8918"/>
                  <a:pt x="7788" y="8966"/>
                  <a:pt x="7597" y="9192"/>
                </a:cubicBezTo>
                <a:cubicBezTo>
                  <a:pt x="8169" y="8990"/>
                  <a:pt x="8014" y="8680"/>
                  <a:pt x="8109" y="8466"/>
                </a:cubicBezTo>
                <a:lnTo>
                  <a:pt x="8109" y="8466"/>
                </a:lnTo>
                <a:cubicBezTo>
                  <a:pt x="7966" y="8942"/>
                  <a:pt x="8323" y="9085"/>
                  <a:pt x="8335" y="9478"/>
                </a:cubicBezTo>
                <a:cubicBezTo>
                  <a:pt x="8692" y="9061"/>
                  <a:pt x="8407" y="8799"/>
                  <a:pt x="8300" y="8514"/>
                </a:cubicBezTo>
                <a:lnTo>
                  <a:pt x="8300" y="8514"/>
                </a:lnTo>
                <a:cubicBezTo>
                  <a:pt x="8597" y="9228"/>
                  <a:pt x="9002" y="9061"/>
                  <a:pt x="9347" y="9359"/>
                </a:cubicBezTo>
                <a:cubicBezTo>
                  <a:pt x="9050" y="9014"/>
                  <a:pt x="9216" y="8609"/>
                  <a:pt x="8490" y="8311"/>
                </a:cubicBezTo>
                <a:lnTo>
                  <a:pt x="8490" y="8311"/>
                </a:lnTo>
                <a:cubicBezTo>
                  <a:pt x="8788" y="8418"/>
                  <a:pt x="9050" y="8704"/>
                  <a:pt x="9466" y="8359"/>
                </a:cubicBezTo>
                <a:cubicBezTo>
                  <a:pt x="9073" y="8335"/>
                  <a:pt x="8931" y="7978"/>
                  <a:pt x="8442" y="8133"/>
                </a:cubicBezTo>
                <a:lnTo>
                  <a:pt x="8442" y="8133"/>
                </a:lnTo>
                <a:cubicBezTo>
                  <a:pt x="8669" y="8037"/>
                  <a:pt x="8978" y="8180"/>
                  <a:pt x="9181" y="7609"/>
                </a:cubicBezTo>
                <a:cubicBezTo>
                  <a:pt x="8954" y="7799"/>
                  <a:pt x="8907" y="7656"/>
                  <a:pt x="8681" y="7704"/>
                </a:cubicBezTo>
                <a:cubicBezTo>
                  <a:pt x="8752" y="7406"/>
                  <a:pt x="8454" y="7025"/>
                  <a:pt x="8145" y="7204"/>
                </a:cubicBezTo>
                <a:cubicBezTo>
                  <a:pt x="8478" y="7323"/>
                  <a:pt x="8359" y="7585"/>
                  <a:pt x="8240" y="7692"/>
                </a:cubicBezTo>
                <a:cubicBezTo>
                  <a:pt x="8192" y="7740"/>
                  <a:pt x="8133" y="7763"/>
                  <a:pt x="8073" y="7763"/>
                </a:cubicBezTo>
                <a:cubicBezTo>
                  <a:pt x="8002" y="7763"/>
                  <a:pt x="7859" y="7704"/>
                  <a:pt x="7847" y="7621"/>
                </a:cubicBezTo>
                <a:cubicBezTo>
                  <a:pt x="7835" y="7525"/>
                  <a:pt x="7954" y="7454"/>
                  <a:pt x="8026" y="7585"/>
                </a:cubicBezTo>
                <a:cubicBezTo>
                  <a:pt x="8026" y="7561"/>
                  <a:pt x="8038" y="7537"/>
                  <a:pt x="8026" y="7513"/>
                </a:cubicBezTo>
                <a:cubicBezTo>
                  <a:pt x="8026" y="7418"/>
                  <a:pt x="7954" y="7359"/>
                  <a:pt x="7871" y="7359"/>
                </a:cubicBezTo>
                <a:cubicBezTo>
                  <a:pt x="7811" y="7347"/>
                  <a:pt x="7764" y="7371"/>
                  <a:pt x="7728" y="7406"/>
                </a:cubicBezTo>
                <a:cubicBezTo>
                  <a:pt x="7716" y="7418"/>
                  <a:pt x="7704" y="7430"/>
                  <a:pt x="7692" y="7442"/>
                </a:cubicBezTo>
                <a:lnTo>
                  <a:pt x="7680" y="7454"/>
                </a:lnTo>
                <a:cubicBezTo>
                  <a:pt x="7657" y="7490"/>
                  <a:pt x="7657" y="7549"/>
                  <a:pt x="7657" y="7597"/>
                </a:cubicBezTo>
                <a:cubicBezTo>
                  <a:pt x="7311" y="7359"/>
                  <a:pt x="7038" y="7037"/>
                  <a:pt x="6859" y="6668"/>
                </a:cubicBezTo>
                <a:cubicBezTo>
                  <a:pt x="7502" y="7692"/>
                  <a:pt x="8050" y="6597"/>
                  <a:pt x="8562" y="7109"/>
                </a:cubicBezTo>
                <a:cubicBezTo>
                  <a:pt x="8550" y="7097"/>
                  <a:pt x="8526" y="7073"/>
                  <a:pt x="8514" y="7061"/>
                </a:cubicBezTo>
                <a:cubicBezTo>
                  <a:pt x="8526" y="7073"/>
                  <a:pt x="8550" y="7097"/>
                  <a:pt x="8562" y="7109"/>
                </a:cubicBezTo>
                <a:cubicBezTo>
                  <a:pt x="8395" y="6811"/>
                  <a:pt x="8240" y="6668"/>
                  <a:pt x="8085" y="6609"/>
                </a:cubicBezTo>
                <a:cubicBezTo>
                  <a:pt x="7704" y="6478"/>
                  <a:pt x="7538" y="6847"/>
                  <a:pt x="7335" y="6835"/>
                </a:cubicBezTo>
                <a:cubicBezTo>
                  <a:pt x="7490" y="6644"/>
                  <a:pt x="7430" y="6513"/>
                  <a:pt x="7240" y="6442"/>
                </a:cubicBezTo>
                <a:cubicBezTo>
                  <a:pt x="7264" y="6680"/>
                  <a:pt x="7038" y="6716"/>
                  <a:pt x="6907" y="6585"/>
                </a:cubicBezTo>
                <a:cubicBezTo>
                  <a:pt x="6728" y="6382"/>
                  <a:pt x="6680" y="5918"/>
                  <a:pt x="6145" y="5823"/>
                </a:cubicBezTo>
                <a:cubicBezTo>
                  <a:pt x="6073" y="5763"/>
                  <a:pt x="5990" y="5716"/>
                  <a:pt x="5918" y="5680"/>
                </a:cubicBezTo>
                <a:cubicBezTo>
                  <a:pt x="6002" y="5704"/>
                  <a:pt x="6097" y="5728"/>
                  <a:pt x="6180" y="5739"/>
                </a:cubicBezTo>
                <a:cubicBezTo>
                  <a:pt x="6633" y="6049"/>
                  <a:pt x="6978" y="5751"/>
                  <a:pt x="7252" y="5751"/>
                </a:cubicBezTo>
                <a:cubicBezTo>
                  <a:pt x="7430" y="5739"/>
                  <a:pt x="7573" y="5918"/>
                  <a:pt x="7395" y="6073"/>
                </a:cubicBezTo>
                <a:cubicBezTo>
                  <a:pt x="7573" y="6156"/>
                  <a:pt x="7704" y="6097"/>
                  <a:pt x="7740" y="5870"/>
                </a:cubicBezTo>
                <a:cubicBezTo>
                  <a:pt x="7883" y="6001"/>
                  <a:pt x="7740" y="6382"/>
                  <a:pt x="8109" y="6561"/>
                </a:cubicBezTo>
                <a:cubicBezTo>
                  <a:pt x="8264" y="6632"/>
                  <a:pt x="8466" y="6632"/>
                  <a:pt x="8800" y="6537"/>
                </a:cubicBezTo>
                <a:lnTo>
                  <a:pt x="8800" y="6537"/>
                </a:lnTo>
                <a:cubicBezTo>
                  <a:pt x="8085" y="6525"/>
                  <a:pt x="8466" y="5370"/>
                  <a:pt x="7299" y="5644"/>
                </a:cubicBezTo>
                <a:lnTo>
                  <a:pt x="7299" y="5644"/>
                </a:lnTo>
                <a:cubicBezTo>
                  <a:pt x="7680" y="5501"/>
                  <a:pt x="8109" y="5477"/>
                  <a:pt x="8514" y="5549"/>
                </a:cubicBezTo>
                <a:cubicBezTo>
                  <a:pt x="8478" y="5585"/>
                  <a:pt x="8442" y="5620"/>
                  <a:pt x="8431" y="5668"/>
                </a:cubicBezTo>
                <a:lnTo>
                  <a:pt x="8431" y="5680"/>
                </a:lnTo>
                <a:cubicBezTo>
                  <a:pt x="8431" y="5704"/>
                  <a:pt x="8431" y="5716"/>
                  <a:pt x="8431" y="5739"/>
                </a:cubicBezTo>
                <a:cubicBezTo>
                  <a:pt x="8431" y="5930"/>
                  <a:pt x="8681" y="5989"/>
                  <a:pt x="8764" y="5823"/>
                </a:cubicBezTo>
                <a:cubicBezTo>
                  <a:pt x="8621" y="5858"/>
                  <a:pt x="8597" y="5728"/>
                  <a:pt x="8669" y="5668"/>
                </a:cubicBezTo>
                <a:cubicBezTo>
                  <a:pt x="8728" y="5620"/>
                  <a:pt x="8871" y="5668"/>
                  <a:pt x="8931" y="5728"/>
                </a:cubicBezTo>
                <a:cubicBezTo>
                  <a:pt x="8966" y="5763"/>
                  <a:pt x="8990" y="5823"/>
                  <a:pt x="8990" y="5894"/>
                </a:cubicBezTo>
                <a:cubicBezTo>
                  <a:pt x="9002" y="6049"/>
                  <a:pt x="8907" y="6323"/>
                  <a:pt x="8585" y="6192"/>
                </a:cubicBezTo>
                <a:cubicBezTo>
                  <a:pt x="8681" y="6525"/>
                  <a:pt x="9145" y="6466"/>
                  <a:pt x="9324" y="6204"/>
                </a:cubicBezTo>
                <a:cubicBezTo>
                  <a:pt x="9443" y="6406"/>
                  <a:pt x="9574" y="6323"/>
                  <a:pt x="9597" y="6620"/>
                </a:cubicBezTo>
                <a:cubicBezTo>
                  <a:pt x="9871" y="6073"/>
                  <a:pt x="9538" y="5954"/>
                  <a:pt x="9454" y="5739"/>
                </a:cubicBezTo>
                <a:lnTo>
                  <a:pt x="9454" y="5739"/>
                </a:lnTo>
                <a:cubicBezTo>
                  <a:pt x="9681" y="6180"/>
                  <a:pt x="10038" y="6037"/>
                  <a:pt x="10336" y="6299"/>
                </a:cubicBezTo>
                <a:cubicBezTo>
                  <a:pt x="10288" y="5751"/>
                  <a:pt x="9895" y="5763"/>
                  <a:pt x="9621" y="5632"/>
                </a:cubicBezTo>
                <a:lnTo>
                  <a:pt x="9621" y="5632"/>
                </a:lnTo>
                <a:cubicBezTo>
                  <a:pt x="10336" y="5930"/>
                  <a:pt x="10514" y="5537"/>
                  <a:pt x="10955" y="5501"/>
                </a:cubicBezTo>
                <a:cubicBezTo>
                  <a:pt x="10514" y="5454"/>
                  <a:pt x="10336" y="5049"/>
                  <a:pt x="9621" y="5358"/>
                </a:cubicBezTo>
                <a:lnTo>
                  <a:pt x="9621" y="5358"/>
                </a:lnTo>
                <a:cubicBezTo>
                  <a:pt x="9907" y="5227"/>
                  <a:pt x="10288" y="5251"/>
                  <a:pt x="10336" y="4704"/>
                </a:cubicBezTo>
                <a:cubicBezTo>
                  <a:pt x="10038" y="4966"/>
                  <a:pt x="9681" y="4811"/>
                  <a:pt x="9454" y="5263"/>
                </a:cubicBezTo>
                <a:lnTo>
                  <a:pt x="9454" y="5263"/>
                </a:lnTo>
                <a:cubicBezTo>
                  <a:pt x="9538" y="5037"/>
                  <a:pt x="9859" y="4930"/>
                  <a:pt x="9597" y="4382"/>
                </a:cubicBezTo>
                <a:cubicBezTo>
                  <a:pt x="9562" y="4656"/>
                  <a:pt x="9431" y="4585"/>
                  <a:pt x="9300" y="4775"/>
                </a:cubicBezTo>
                <a:close/>
                <a:moveTo>
                  <a:pt x="3644" y="5632"/>
                </a:moveTo>
                <a:close/>
                <a:moveTo>
                  <a:pt x="4609" y="5739"/>
                </a:moveTo>
                <a:cubicBezTo>
                  <a:pt x="4478" y="5811"/>
                  <a:pt x="4323" y="5835"/>
                  <a:pt x="4180" y="5799"/>
                </a:cubicBezTo>
                <a:cubicBezTo>
                  <a:pt x="3990" y="5751"/>
                  <a:pt x="3799" y="5608"/>
                  <a:pt x="3454" y="5537"/>
                </a:cubicBezTo>
                <a:cubicBezTo>
                  <a:pt x="3358" y="5513"/>
                  <a:pt x="3263" y="5501"/>
                  <a:pt x="3156" y="5489"/>
                </a:cubicBezTo>
                <a:cubicBezTo>
                  <a:pt x="3251" y="5477"/>
                  <a:pt x="3358" y="5454"/>
                  <a:pt x="3454" y="5430"/>
                </a:cubicBezTo>
                <a:cubicBezTo>
                  <a:pt x="3799" y="5358"/>
                  <a:pt x="3990" y="5216"/>
                  <a:pt x="4180" y="5168"/>
                </a:cubicBezTo>
                <a:cubicBezTo>
                  <a:pt x="4323" y="5132"/>
                  <a:pt x="4478" y="5156"/>
                  <a:pt x="4609" y="5227"/>
                </a:cubicBezTo>
                <a:cubicBezTo>
                  <a:pt x="4382" y="5216"/>
                  <a:pt x="4168" y="5311"/>
                  <a:pt x="4013" y="5477"/>
                </a:cubicBezTo>
                <a:cubicBezTo>
                  <a:pt x="4168" y="5656"/>
                  <a:pt x="4382" y="5739"/>
                  <a:pt x="4609" y="5739"/>
                </a:cubicBezTo>
                <a:close/>
                <a:moveTo>
                  <a:pt x="4287" y="4084"/>
                </a:moveTo>
                <a:close/>
                <a:moveTo>
                  <a:pt x="4287" y="6882"/>
                </a:moveTo>
                <a:close/>
                <a:moveTo>
                  <a:pt x="4787" y="6620"/>
                </a:moveTo>
                <a:cubicBezTo>
                  <a:pt x="4609" y="6716"/>
                  <a:pt x="4382" y="6751"/>
                  <a:pt x="4073" y="6942"/>
                </a:cubicBezTo>
                <a:cubicBezTo>
                  <a:pt x="4001" y="6990"/>
                  <a:pt x="3918" y="7049"/>
                  <a:pt x="3823" y="7121"/>
                </a:cubicBezTo>
                <a:cubicBezTo>
                  <a:pt x="3894" y="7037"/>
                  <a:pt x="3954" y="6954"/>
                  <a:pt x="4001" y="6871"/>
                </a:cubicBezTo>
                <a:cubicBezTo>
                  <a:pt x="4204" y="6573"/>
                  <a:pt x="4228" y="6335"/>
                  <a:pt x="4335" y="6168"/>
                </a:cubicBezTo>
                <a:cubicBezTo>
                  <a:pt x="4418" y="6037"/>
                  <a:pt x="4537" y="5942"/>
                  <a:pt x="4680" y="5906"/>
                </a:cubicBezTo>
                <a:cubicBezTo>
                  <a:pt x="4525" y="6061"/>
                  <a:pt x="4430" y="6275"/>
                  <a:pt x="4442" y="6501"/>
                </a:cubicBezTo>
                <a:cubicBezTo>
                  <a:pt x="4668" y="6513"/>
                  <a:pt x="4882" y="6418"/>
                  <a:pt x="5037" y="6263"/>
                </a:cubicBezTo>
                <a:cubicBezTo>
                  <a:pt x="5002" y="6406"/>
                  <a:pt x="4906" y="6537"/>
                  <a:pt x="4775" y="6620"/>
                </a:cubicBezTo>
                <a:close/>
                <a:moveTo>
                  <a:pt x="4442" y="4454"/>
                </a:moveTo>
                <a:cubicBezTo>
                  <a:pt x="4430" y="4680"/>
                  <a:pt x="4513" y="4906"/>
                  <a:pt x="4680" y="5061"/>
                </a:cubicBezTo>
                <a:cubicBezTo>
                  <a:pt x="4537" y="5025"/>
                  <a:pt x="4418" y="4930"/>
                  <a:pt x="4335" y="4799"/>
                </a:cubicBezTo>
                <a:cubicBezTo>
                  <a:pt x="4228" y="4632"/>
                  <a:pt x="4204" y="4394"/>
                  <a:pt x="4013" y="4096"/>
                </a:cubicBezTo>
                <a:cubicBezTo>
                  <a:pt x="3954" y="4001"/>
                  <a:pt x="3894" y="3918"/>
                  <a:pt x="3823" y="3846"/>
                </a:cubicBezTo>
                <a:cubicBezTo>
                  <a:pt x="3906" y="3906"/>
                  <a:pt x="3990" y="3965"/>
                  <a:pt x="4073" y="4025"/>
                </a:cubicBezTo>
                <a:cubicBezTo>
                  <a:pt x="4371" y="4215"/>
                  <a:pt x="4609" y="4251"/>
                  <a:pt x="4787" y="4346"/>
                </a:cubicBezTo>
                <a:cubicBezTo>
                  <a:pt x="4906" y="4430"/>
                  <a:pt x="5002" y="4561"/>
                  <a:pt x="5049" y="4704"/>
                </a:cubicBezTo>
                <a:cubicBezTo>
                  <a:pt x="4882" y="4537"/>
                  <a:pt x="4668" y="4442"/>
                  <a:pt x="4430" y="4454"/>
                </a:cubicBezTo>
                <a:close/>
                <a:moveTo>
                  <a:pt x="5621" y="7299"/>
                </a:moveTo>
                <a:close/>
                <a:moveTo>
                  <a:pt x="5716" y="6335"/>
                </a:moveTo>
                <a:cubicBezTo>
                  <a:pt x="5799" y="6466"/>
                  <a:pt x="5811" y="6620"/>
                  <a:pt x="5787" y="6775"/>
                </a:cubicBezTo>
                <a:cubicBezTo>
                  <a:pt x="5740" y="6966"/>
                  <a:pt x="5597" y="7144"/>
                  <a:pt x="5514" y="7502"/>
                </a:cubicBezTo>
                <a:cubicBezTo>
                  <a:pt x="5502" y="7585"/>
                  <a:pt x="5478" y="7692"/>
                  <a:pt x="5466" y="7799"/>
                </a:cubicBezTo>
                <a:cubicBezTo>
                  <a:pt x="5454" y="7692"/>
                  <a:pt x="5442" y="7597"/>
                  <a:pt x="5418" y="7502"/>
                </a:cubicBezTo>
                <a:cubicBezTo>
                  <a:pt x="5347" y="7144"/>
                  <a:pt x="5192" y="6966"/>
                  <a:pt x="5144" y="6775"/>
                </a:cubicBezTo>
                <a:cubicBezTo>
                  <a:pt x="5121" y="6620"/>
                  <a:pt x="5144" y="6466"/>
                  <a:pt x="5216" y="6335"/>
                </a:cubicBezTo>
                <a:cubicBezTo>
                  <a:pt x="5002" y="6561"/>
                  <a:pt x="5156" y="6930"/>
                  <a:pt x="5466" y="6930"/>
                </a:cubicBezTo>
                <a:cubicBezTo>
                  <a:pt x="5775" y="6930"/>
                  <a:pt x="5942" y="6561"/>
                  <a:pt x="5716" y="6335"/>
                </a:cubicBezTo>
                <a:close/>
                <a:moveTo>
                  <a:pt x="5466" y="4037"/>
                </a:moveTo>
                <a:cubicBezTo>
                  <a:pt x="5299" y="4180"/>
                  <a:pt x="5204" y="4406"/>
                  <a:pt x="5216" y="4632"/>
                </a:cubicBezTo>
                <a:cubicBezTo>
                  <a:pt x="5144" y="4501"/>
                  <a:pt x="5121" y="4346"/>
                  <a:pt x="5144" y="4192"/>
                </a:cubicBezTo>
                <a:cubicBezTo>
                  <a:pt x="5192" y="4001"/>
                  <a:pt x="5347" y="3823"/>
                  <a:pt x="5418" y="3465"/>
                </a:cubicBezTo>
                <a:cubicBezTo>
                  <a:pt x="5442" y="3370"/>
                  <a:pt x="5454" y="3275"/>
                  <a:pt x="5466" y="3168"/>
                </a:cubicBezTo>
                <a:cubicBezTo>
                  <a:pt x="5478" y="3287"/>
                  <a:pt x="5490" y="3382"/>
                  <a:pt x="5514" y="3465"/>
                </a:cubicBezTo>
                <a:cubicBezTo>
                  <a:pt x="5585" y="3823"/>
                  <a:pt x="5740" y="4001"/>
                  <a:pt x="5787" y="4192"/>
                </a:cubicBezTo>
                <a:cubicBezTo>
                  <a:pt x="5811" y="4346"/>
                  <a:pt x="5799" y="4501"/>
                  <a:pt x="5716" y="4632"/>
                </a:cubicBezTo>
                <a:cubicBezTo>
                  <a:pt x="5728" y="4406"/>
                  <a:pt x="5633" y="4180"/>
                  <a:pt x="5454" y="4037"/>
                </a:cubicBezTo>
                <a:close/>
                <a:moveTo>
                  <a:pt x="6645" y="4084"/>
                </a:moveTo>
                <a:close/>
                <a:moveTo>
                  <a:pt x="6859" y="6668"/>
                </a:moveTo>
                <a:close/>
                <a:moveTo>
                  <a:pt x="6490" y="6513"/>
                </a:moveTo>
                <a:cubicBezTo>
                  <a:pt x="6502" y="6287"/>
                  <a:pt x="6418" y="6073"/>
                  <a:pt x="6252" y="5918"/>
                </a:cubicBezTo>
                <a:cubicBezTo>
                  <a:pt x="6395" y="5954"/>
                  <a:pt x="6514" y="6049"/>
                  <a:pt x="6597" y="6180"/>
                </a:cubicBezTo>
                <a:cubicBezTo>
                  <a:pt x="6704" y="6347"/>
                  <a:pt x="6728" y="6585"/>
                  <a:pt x="6930" y="6882"/>
                </a:cubicBezTo>
                <a:cubicBezTo>
                  <a:pt x="6978" y="6966"/>
                  <a:pt x="7038" y="7049"/>
                  <a:pt x="7109" y="7132"/>
                </a:cubicBezTo>
                <a:cubicBezTo>
                  <a:pt x="7026" y="7061"/>
                  <a:pt x="6942" y="7001"/>
                  <a:pt x="6859" y="6954"/>
                </a:cubicBezTo>
                <a:cubicBezTo>
                  <a:pt x="6561" y="6763"/>
                  <a:pt x="6323" y="6728"/>
                  <a:pt x="6156" y="6632"/>
                </a:cubicBezTo>
                <a:cubicBezTo>
                  <a:pt x="6025" y="6549"/>
                  <a:pt x="5930" y="6418"/>
                  <a:pt x="5895" y="6275"/>
                </a:cubicBezTo>
                <a:cubicBezTo>
                  <a:pt x="6049" y="6442"/>
                  <a:pt x="6264" y="6525"/>
                  <a:pt x="6490" y="6513"/>
                </a:cubicBezTo>
                <a:close/>
                <a:moveTo>
                  <a:pt x="5883" y="4704"/>
                </a:moveTo>
                <a:cubicBezTo>
                  <a:pt x="5918" y="4549"/>
                  <a:pt x="6014" y="4430"/>
                  <a:pt x="6145" y="4346"/>
                </a:cubicBezTo>
                <a:cubicBezTo>
                  <a:pt x="6311" y="4239"/>
                  <a:pt x="6537" y="4215"/>
                  <a:pt x="6847" y="4025"/>
                </a:cubicBezTo>
                <a:cubicBezTo>
                  <a:pt x="6930" y="3965"/>
                  <a:pt x="7014" y="3906"/>
                  <a:pt x="7097" y="3834"/>
                </a:cubicBezTo>
                <a:cubicBezTo>
                  <a:pt x="7026" y="3918"/>
                  <a:pt x="6966" y="4001"/>
                  <a:pt x="6918" y="4084"/>
                </a:cubicBezTo>
                <a:cubicBezTo>
                  <a:pt x="6716" y="4382"/>
                  <a:pt x="6692" y="4620"/>
                  <a:pt x="6585" y="4799"/>
                </a:cubicBezTo>
                <a:cubicBezTo>
                  <a:pt x="6502" y="4918"/>
                  <a:pt x="6383" y="5013"/>
                  <a:pt x="6240" y="5061"/>
                </a:cubicBezTo>
                <a:cubicBezTo>
                  <a:pt x="6406" y="4906"/>
                  <a:pt x="6490" y="4680"/>
                  <a:pt x="6478" y="4454"/>
                </a:cubicBezTo>
                <a:cubicBezTo>
                  <a:pt x="6252" y="4442"/>
                  <a:pt x="6025" y="4525"/>
                  <a:pt x="5883" y="4704"/>
                </a:cubicBezTo>
                <a:close/>
                <a:moveTo>
                  <a:pt x="7276" y="5323"/>
                </a:moveTo>
                <a:close/>
                <a:moveTo>
                  <a:pt x="7466" y="5525"/>
                </a:moveTo>
                <a:cubicBezTo>
                  <a:pt x="7121" y="5608"/>
                  <a:pt x="6930" y="5751"/>
                  <a:pt x="6740" y="5799"/>
                </a:cubicBezTo>
                <a:cubicBezTo>
                  <a:pt x="6597" y="5823"/>
                  <a:pt x="6442" y="5811"/>
                  <a:pt x="6311" y="5728"/>
                </a:cubicBezTo>
                <a:cubicBezTo>
                  <a:pt x="6526" y="5739"/>
                  <a:pt x="6752" y="5644"/>
                  <a:pt x="6907" y="5477"/>
                </a:cubicBezTo>
                <a:cubicBezTo>
                  <a:pt x="6752" y="5311"/>
                  <a:pt x="6537" y="5216"/>
                  <a:pt x="6311" y="5227"/>
                </a:cubicBezTo>
                <a:cubicBezTo>
                  <a:pt x="6442" y="5156"/>
                  <a:pt x="6597" y="5132"/>
                  <a:pt x="6740" y="5168"/>
                </a:cubicBezTo>
                <a:cubicBezTo>
                  <a:pt x="6930" y="5204"/>
                  <a:pt x="7121" y="5358"/>
                  <a:pt x="7466" y="5430"/>
                </a:cubicBezTo>
                <a:cubicBezTo>
                  <a:pt x="7561" y="5454"/>
                  <a:pt x="7669" y="5466"/>
                  <a:pt x="7764" y="5477"/>
                </a:cubicBezTo>
                <a:cubicBezTo>
                  <a:pt x="7669" y="5501"/>
                  <a:pt x="7561" y="5513"/>
                  <a:pt x="7478" y="5537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3" name="Google Shape;5693;p26"/>
          <p:cNvSpPr/>
          <p:nvPr/>
        </p:nvSpPr>
        <p:spPr>
          <a:xfrm rot="5400000">
            <a:off x="684610" y="232362"/>
            <a:ext cx="560847" cy="562410"/>
          </a:xfrm>
          <a:custGeom>
            <a:avLst/>
            <a:gdLst/>
            <a:ahLst/>
            <a:cxnLst/>
            <a:rect l="l" t="t" r="r" b="b"/>
            <a:pathLst>
              <a:path w="8252" h="8275" extrusionOk="0">
                <a:moveTo>
                  <a:pt x="0" y="4131"/>
                </a:moveTo>
                <a:cubicBezTo>
                  <a:pt x="334" y="4167"/>
                  <a:pt x="465" y="4465"/>
                  <a:pt x="1001" y="4239"/>
                </a:cubicBezTo>
                <a:lnTo>
                  <a:pt x="1001" y="4239"/>
                </a:lnTo>
                <a:cubicBezTo>
                  <a:pt x="786" y="4334"/>
                  <a:pt x="500" y="4322"/>
                  <a:pt x="465" y="4727"/>
                </a:cubicBezTo>
                <a:cubicBezTo>
                  <a:pt x="691" y="4536"/>
                  <a:pt x="953" y="4643"/>
                  <a:pt x="1131" y="4310"/>
                </a:cubicBezTo>
                <a:lnTo>
                  <a:pt x="1131" y="4310"/>
                </a:lnTo>
                <a:cubicBezTo>
                  <a:pt x="1060" y="4477"/>
                  <a:pt x="822" y="4560"/>
                  <a:pt x="1012" y="4977"/>
                </a:cubicBezTo>
                <a:cubicBezTo>
                  <a:pt x="1036" y="4751"/>
                  <a:pt x="1131" y="4810"/>
                  <a:pt x="1227" y="4667"/>
                </a:cubicBezTo>
                <a:cubicBezTo>
                  <a:pt x="1358" y="4858"/>
                  <a:pt x="1715" y="4905"/>
                  <a:pt x="1786" y="4643"/>
                </a:cubicBezTo>
                <a:cubicBezTo>
                  <a:pt x="1536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4" y="4298"/>
                </a:cubicBezTo>
                <a:cubicBezTo>
                  <a:pt x="1560" y="4262"/>
                  <a:pt x="1667" y="4227"/>
                  <a:pt x="1727" y="4262"/>
                </a:cubicBezTo>
                <a:cubicBezTo>
                  <a:pt x="1774" y="4310"/>
                  <a:pt x="1751" y="4417"/>
                  <a:pt x="1643" y="4382"/>
                </a:cubicBezTo>
                <a:cubicBezTo>
                  <a:pt x="1715" y="4501"/>
                  <a:pt x="1893" y="4453"/>
                  <a:pt x="1893" y="4322"/>
                </a:cubicBezTo>
                <a:cubicBezTo>
                  <a:pt x="1893" y="4298"/>
                  <a:pt x="1893" y="4286"/>
                  <a:pt x="1893" y="4274"/>
                </a:cubicBezTo>
                <a:lnTo>
                  <a:pt x="1893" y="4262"/>
                </a:lnTo>
                <a:cubicBezTo>
                  <a:pt x="1893" y="4227"/>
                  <a:pt x="1870" y="4203"/>
                  <a:pt x="1834" y="4179"/>
                </a:cubicBezTo>
                <a:cubicBezTo>
                  <a:pt x="2144" y="4120"/>
                  <a:pt x="2453" y="4143"/>
                  <a:pt x="2751" y="4251"/>
                </a:cubicBezTo>
                <a:lnTo>
                  <a:pt x="2751" y="4251"/>
                </a:lnTo>
                <a:cubicBezTo>
                  <a:pt x="1870" y="4036"/>
                  <a:pt x="2155" y="4917"/>
                  <a:pt x="1620" y="4917"/>
                </a:cubicBezTo>
                <a:lnTo>
                  <a:pt x="1620" y="4917"/>
                </a:lnTo>
                <a:cubicBezTo>
                  <a:pt x="1870" y="4989"/>
                  <a:pt x="2024" y="4989"/>
                  <a:pt x="2132" y="4929"/>
                </a:cubicBezTo>
                <a:cubicBezTo>
                  <a:pt x="2417" y="4798"/>
                  <a:pt x="2310" y="4512"/>
                  <a:pt x="2417" y="4417"/>
                </a:cubicBezTo>
                <a:cubicBezTo>
                  <a:pt x="2441" y="4584"/>
                  <a:pt x="2536" y="4632"/>
                  <a:pt x="2679" y="4572"/>
                </a:cubicBezTo>
                <a:cubicBezTo>
                  <a:pt x="2536" y="4453"/>
                  <a:pt x="2644" y="4322"/>
                  <a:pt x="2775" y="4322"/>
                </a:cubicBezTo>
                <a:cubicBezTo>
                  <a:pt x="2989" y="4334"/>
                  <a:pt x="3251" y="4548"/>
                  <a:pt x="3584" y="4322"/>
                </a:cubicBezTo>
                <a:cubicBezTo>
                  <a:pt x="3656" y="4310"/>
                  <a:pt x="3727" y="4298"/>
                  <a:pt x="3787" y="4274"/>
                </a:cubicBezTo>
                <a:cubicBezTo>
                  <a:pt x="3727" y="4310"/>
                  <a:pt x="3668" y="4346"/>
                  <a:pt x="3620" y="4393"/>
                </a:cubicBezTo>
                <a:cubicBezTo>
                  <a:pt x="3203" y="4465"/>
                  <a:pt x="3179" y="4798"/>
                  <a:pt x="3036" y="4953"/>
                </a:cubicBezTo>
                <a:cubicBezTo>
                  <a:pt x="2941" y="5060"/>
                  <a:pt x="2775" y="5024"/>
                  <a:pt x="2786" y="4858"/>
                </a:cubicBezTo>
                <a:cubicBezTo>
                  <a:pt x="2655" y="4905"/>
                  <a:pt x="2608" y="5001"/>
                  <a:pt x="2715" y="5155"/>
                </a:cubicBezTo>
                <a:cubicBezTo>
                  <a:pt x="2572" y="5155"/>
                  <a:pt x="2441" y="4882"/>
                  <a:pt x="2155" y="4977"/>
                </a:cubicBezTo>
                <a:cubicBezTo>
                  <a:pt x="2036" y="5024"/>
                  <a:pt x="1917" y="5132"/>
                  <a:pt x="1798" y="5358"/>
                </a:cubicBezTo>
                <a:cubicBezTo>
                  <a:pt x="1810" y="5346"/>
                  <a:pt x="1822" y="5334"/>
                  <a:pt x="1834" y="5322"/>
                </a:cubicBezTo>
                <a:lnTo>
                  <a:pt x="1798" y="5358"/>
                </a:lnTo>
                <a:cubicBezTo>
                  <a:pt x="2179" y="4977"/>
                  <a:pt x="2596" y="5810"/>
                  <a:pt x="3072" y="5036"/>
                </a:cubicBezTo>
                <a:lnTo>
                  <a:pt x="3072" y="5036"/>
                </a:lnTo>
                <a:cubicBezTo>
                  <a:pt x="2941" y="5310"/>
                  <a:pt x="2727" y="5548"/>
                  <a:pt x="2477" y="5727"/>
                </a:cubicBezTo>
                <a:cubicBezTo>
                  <a:pt x="2477" y="5691"/>
                  <a:pt x="2477" y="5655"/>
                  <a:pt x="2453" y="5620"/>
                </a:cubicBezTo>
                <a:lnTo>
                  <a:pt x="2453" y="5620"/>
                </a:lnTo>
                <a:cubicBezTo>
                  <a:pt x="2453" y="5608"/>
                  <a:pt x="2441" y="5596"/>
                  <a:pt x="2429" y="5584"/>
                </a:cubicBezTo>
                <a:cubicBezTo>
                  <a:pt x="2322" y="5489"/>
                  <a:pt x="2167" y="5584"/>
                  <a:pt x="2203" y="5715"/>
                </a:cubicBezTo>
                <a:cubicBezTo>
                  <a:pt x="2263" y="5620"/>
                  <a:pt x="2358" y="5679"/>
                  <a:pt x="2346" y="5751"/>
                </a:cubicBezTo>
                <a:cubicBezTo>
                  <a:pt x="2322" y="5810"/>
                  <a:pt x="2227" y="5858"/>
                  <a:pt x="2167" y="5858"/>
                </a:cubicBezTo>
                <a:cubicBezTo>
                  <a:pt x="2120" y="5858"/>
                  <a:pt x="2084" y="5834"/>
                  <a:pt x="2048" y="5810"/>
                </a:cubicBezTo>
                <a:cubicBezTo>
                  <a:pt x="1893" y="5703"/>
                  <a:pt x="1929" y="5477"/>
                  <a:pt x="2108" y="5429"/>
                </a:cubicBezTo>
                <a:cubicBezTo>
                  <a:pt x="1882" y="5298"/>
                  <a:pt x="1667" y="5584"/>
                  <a:pt x="1715" y="5810"/>
                </a:cubicBezTo>
                <a:cubicBezTo>
                  <a:pt x="1536" y="5775"/>
                  <a:pt x="1512" y="5882"/>
                  <a:pt x="1346" y="5739"/>
                </a:cubicBezTo>
                <a:cubicBezTo>
                  <a:pt x="1489" y="6167"/>
                  <a:pt x="1727" y="6060"/>
                  <a:pt x="1893" y="6132"/>
                </a:cubicBezTo>
                <a:lnTo>
                  <a:pt x="1893" y="6132"/>
                </a:lnTo>
                <a:cubicBezTo>
                  <a:pt x="1524" y="6013"/>
                  <a:pt x="1417" y="6287"/>
                  <a:pt x="1120" y="6298"/>
                </a:cubicBezTo>
                <a:cubicBezTo>
                  <a:pt x="1429" y="6572"/>
                  <a:pt x="1632" y="6358"/>
                  <a:pt x="1858" y="6275"/>
                </a:cubicBezTo>
                <a:lnTo>
                  <a:pt x="1858" y="6275"/>
                </a:lnTo>
                <a:cubicBezTo>
                  <a:pt x="1310" y="6489"/>
                  <a:pt x="1429" y="6798"/>
                  <a:pt x="1215" y="7060"/>
                </a:cubicBezTo>
                <a:cubicBezTo>
                  <a:pt x="1477" y="6834"/>
                  <a:pt x="1786" y="6965"/>
                  <a:pt x="2001" y="6417"/>
                </a:cubicBezTo>
                <a:lnTo>
                  <a:pt x="2001" y="6417"/>
                </a:lnTo>
                <a:cubicBezTo>
                  <a:pt x="1917" y="6632"/>
                  <a:pt x="1703" y="6834"/>
                  <a:pt x="1965" y="7144"/>
                </a:cubicBezTo>
                <a:cubicBezTo>
                  <a:pt x="1977" y="6846"/>
                  <a:pt x="2251" y="6739"/>
                  <a:pt x="2144" y="6382"/>
                </a:cubicBezTo>
                <a:lnTo>
                  <a:pt x="2144" y="6382"/>
                </a:lnTo>
                <a:cubicBezTo>
                  <a:pt x="2215" y="6548"/>
                  <a:pt x="2096" y="6775"/>
                  <a:pt x="2536" y="6929"/>
                </a:cubicBezTo>
                <a:cubicBezTo>
                  <a:pt x="2382" y="6763"/>
                  <a:pt x="2501" y="6727"/>
                  <a:pt x="2465" y="6560"/>
                </a:cubicBezTo>
                <a:cubicBezTo>
                  <a:pt x="2691" y="6608"/>
                  <a:pt x="2965" y="6394"/>
                  <a:pt x="2846" y="6156"/>
                </a:cubicBezTo>
                <a:cubicBezTo>
                  <a:pt x="2798" y="6334"/>
                  <a:pt x="2560" y="6382"/>
                  <a:pt x="2465" y="6227"/>
                </a:cubicBezTo>
                <a:cubicBezTo>
                  <a:pt x="2429" y="6191"/>
                  <a:pt x="2417" y="6144"/>
                  <a:pt x="2417" y="6096"/>
                </a:cubicBezTo>
                <a:cubicBezTo>
                  <a:pt x="2417" y="6036"/>
                  <a:pt x="2465" y="5941"/>
                  <a:pt x="2525" y="5929"/>
                </a:cubicBezTo>
                <a:cubicBezTo>
                  <a:pt x="2584" y="5929"/>
                  <a:pt x="2655" y="6013"/>
                  <a:pt x="2548" y="6060"/>
                </a:cubicBezTo>
                <a:cubicBezTo>
                  <a:pt x="2679" y="6096"/>
                  <a:pt x="2775" y="5941"/>
                  <a:pt x="2691" y="5846"/>
                </a:cubicBezTo>
                <a:cubicBezTo>
                  <a:pt x="2679" y="5834"/>
                  <a:pt x="2667" y="5822"/>
                  <a:pt x="2655" y="5810"/>
                </a:cubicBezTo>
                <a:lnTo>
                  <a:pt x="2655" y="5810"/>
                </a:lnTo>
                <a:cubicBezTo>
                  <a:pt x="2620" y="5798"/>
                  <a:pt x="2584" y="5786"/>
                  <a:pt x="2548" y="5798"/>
                </a:cubicBezTo>
                <a:cubicBezTo>
                  <a:pt x="2727" y="5536"/>
                  <a:pt x="2965" y="5334"/>
                  <a:pt x="3251" y="5203"/>
                </a:cubicBezTo>
                <a:cubicBezTo>
                  <a:pt x="2477" y="5679"/>
                  <a:pt x="3298" y="6096"/>
                  <a:pt x="2917" y="6477"/>
                </a:cubicBezTo>
                <a:cubicBezTo>
                  <a:pt x="2929" y="6465"/>
                  <a:pt x="2941" y="6453"/>
                  <a:pt x="2953" y="6441"/>
                </a:cubicBezTo>
                <a:lnTo>
                  <a:pt x="2917" y="6477"/>
                </a:lnTo>
                <a:cubicBezTo>
                  <a:pt x="3084" y="6406"/>
                  <a:pt x="3215" y="6287"/>
                  <a:pt x="3298" y="6120"/>
                </a:cubicBezTo>
                <a:cubicBezTo>
                  <a:pt x="3394" y="5822"/>
                  <a:pt x="3120" y="5703"/>
                  <a:pt x="3132" y="5560"/>
                </a:cubicBezTo>
                <a:cubicBezTo>
                  <a:pt x="3263" y="5667"/>
                  <a:pt x="3370" y="5620"/>
                  <a:pt x="3429" y="5489"/>
                </a:cubicBezTo>
                <a:cubicBezTo>
                  <a:pt x="3251" y="5501"/>
                  <a:pt x="3227" y="5322"/>
                  <a:pt x="3322" y="5239"/>
                </a:cubicBezTo>
                <a:cubicBezTo>
                  <a:pt x="3465" y="5096"/>
                  <a:pt x="3810" y="5060"/>
                  <a:pt x="3894" y="4655"/>
                </a:cubicBezTo>
                <a:cubicBezTo>
                  <a:pt x="3929" y="4608"/>
                  <a:pt x="3965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15" y="5024"/>
                  <a:pt x="3941" y="5286"/>
                  <a:pt x="3953" y="5489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4" y="5727"/>
                  <a:pt x="3691" y="5834"/>
                  <a:pt x="3858" y="5858"/>
                </a:cubicBezTo>
                <a:cubicBezTo>
                  <a:pt x="3763" y="5965"/>
                  <a:pt x="3477" y="5858"/>
                  <a:pt x="3346" y="6132"/>
                </a:cubicBezTo>
                <a:cubicBezTo>
                  <a:pt x="3287" y="6251"/>
                  <a:pt x="3287" y="6406"/>
                  <a:pt x="3358" y="6656"/>
                </a:cubicBezTo>
                <a:lnTo>
                  <a:pt x="3358" y="6656"/>
                </a:lnTo>
                <a:cubicBezTo>
                  <a:pt x="3358" y="6120"/>
                  <a:pt x="4239" y="6406"/>
                  <a:pt x="4025" y="5525"/>
                </a:cubicBezTo>
                <a:lnTo>
                  <a:pt x="4025" y="5525"/>
                </a:lnTo>
                <a:cubicBezTo>
                  <a:pt x="4132" y="5822"/>
                  <a:pt x="4156" y="6132"/>
                  <a:pt x="4096" y="6441"/>
                </a:cubicBezTo>
                <a:cubicBezTo>
                  <a:pt x="4072" y="6406"/>
                  <a:pt x="4049" y="6382"/>
                  <a:pt x="4013" y="6382"/>
                </a:cubicBezTo>
                <a:lnTo>
                  <a:pt x="3977" y="6382"/>
                </a:lnTo>
                <a:cubicBezTo>
                  <a:pt x="3953" y="6370"/>
                  <a:pt x="3941" y="6370"/>
                  <a:pt x="3929" y="6382"/>
                </a:cubicBezTo>
                <a:cubicBezTo>
                  <a:pt x="3798" y="6382"/>
                  <a:pt x="3751" y="6560"/>
                  <a:pt x="3870" y="6632"/>
                </a:cubicBezTo>
                <a:cubicBezTo>
                  <a:pt x="3834" y="6525"/>
                  <a:pt x="3941" y="6501"/>
                  <a:pt x="3989" y="6548"/>
                </a:cubicBezTo>
                <a:cubicBezTo>
                  <a:pt x="4025" y="6608"/>
                  <a:pt x="3989" y="6715"/>
                  <a:pt x="3941" y="6751"/>
                </a:cubicBezTo>
                <a:cubicBezTo>
                  <a:pt x="3906" y="6787"/>
                  <a:pt x="3870" y="6798"/>
                  <a:pt x="3822" y="6798"/>
                </a:cubicBezTo>
                <a:cubicBezTo>
                  <a:pt x="3691" y="6798"/>
                  <a:pt x="3501" y="6739"/>
                  <a:pt x="3596" y="6489"/>
                </a:cubicBezTo>
                <a:cubicBezTo>
                  <a:pt x="3346" y="6560"/>
                  <a:pt x="3394" y="6918"/>
                  <a:pt x="3584" y="7049"/>
                </a:cubicBezTo>
                <a:cubicBezTo>
                  <a:pt x="3429" y="7144"/>
                  <a:pt x="3489" y="7239"/>
                  <a:pt x="3275" y="7263"/>
                </a:cubicBezTo>
                <a:cubicBezTo>
                  <a:pt x="3679" y="7453"/>
                  <a:pt x="3775" y="7215"/>
                  <a:pt x="3941" y="7144"/>
                </a:cubicBezTo>
                <a:lnTo>
                  <a:pt x="3941" y="7144"/>
                </a:lnTo>
                <a:cubicBezTo>
                  <a:pt x="3596" y="7322"/>
                  <a:pt x="3715" y="7596"/>
                  <a:pt x="3513" y="7811"/>
                </a:cubicBezTo>
                <a:cubicBezTo>
                  <a:pt x="3929" y="7775"/>
                  <a:pt x="3918" y="7477"/>
                  <a:pt x="4013" y="7275"/>
                </a:cubicBezTo>
                <a:lnTo>
                  <a:pt x="4013" y="7275"/>
                </a:lnTo>
                <a:cubicBezTo>
                  <a:pt x="3775" y="7811"/>
                  <a:pt x="4084" y="7941"/>
                  <a:pt x="4120" y="8275"/>
                </a:cubicBezTo>
                <a:cubicBezTo>
                  <a:pt x="4144" y="7941"/>
                  <a:pt x="4453" y="7811"/>
                  <a:pt x="4215" y="7275"/>
                </a:cubicBezTo>
                <a:lnTo>
                  <a:pt x="4215" y="7275"/>
                </a:lnTo>
                <a:cubicBezTo>
                  <a:pt x="4322" y="7477"/>
                  <a:pt x="4310" y="7775"/>
                  <a:pt x="4715" y="7811"/>
                </a:cubicBezTo>
                <a:cubicBezTo>
                  <a:pt x="4513" y="7584"/>
                  <a:pt x="4632" y="7322"/>
                  <a:pt x="4299" y="7144"/>
                </a:cubicBezTo>
                <a:lnTo>
                  <a:pt x="4299" y="7144"/>
                </a:lnTo>
                <a:cubicBezTo>
                  <a:pt x="4453" y="7215"/>
                  <a:pt x="4549" y="7453"/>
                  <a:pt x="4953" y="7263"/>
                </a:cubicBezTo>
                <a:cubicBezTo>
                  <a:pt x="4739" y="7239"/>
                  <a:pt x="4787" y="7144"/>
                  <a:pt x="4644" y="7049"/>
                </a:cubicBezTo>
                <a:cubicBezTo>
                  <a:pt x="4846" y="6918"/>
                  <a:pt x="4882" y="6560"/>
                  <a:pt x="4632" y="6489"/>
                </a:cubicBezTo>
                <a:cubicBezTo>
                  <a:pt x="4727" y="6739"/>
                  <a:pt x="4537" y="6810"/>
                  <a:pt x="4406" y="6798"/>
                </a:cubicBezTo>
                <a:cubicBezTo>
                  <a:pt x="4358" y="6798"/>
                  <a:pt x="4322" y="6787"/>
                  <a:pt x="4287" y="6751"/>
                </a:cubicBezTo>
                <a:cubicBezTo>
                  <a:pt x="4251" y="6715"/>
                  <a:pt x="4203" y="6608"/>
                  <a:pt x="4251" y="6548"/>
                </a:cubicBezTo>
                <a:cubicBezTo>
                  <a:pt x="4287" y="6501"/>
                  <a:pt x="4394" y="6525"/>
                  <a:pt x="4358" y="6632"/>
                </a:cubicBezTo>
                <a:cubicBezTo>
                  <a:pt x="4370" y="6620"/>
                  <a:pt x="4382" y="6608"/>
                  <a:pt x="4394" y="6596"/>
                </a:cubicBezTo>
                <a:cubicBezTo>
                  <a:pt x="4441" y="6548"/>
                  <a:pt x="4441" y="6477"/>
                  <a:pt x="4394" y="6429"/>
                </a:cubicBezTo>
                <a:cubicBezTo>
                  <a:pt x="4370" y="6394"/>
                  <a:pt x="4334" y="6382"/>
                  <a:pt x="4299" y="6382"/>
                </a:cubicBezTo>
                <a:cubicBezTo>
                  <a:pt x="4287" y="6370"/>
                  <a:pt x="4275" y="6370"/>
                  <a:pt x="4263" y="6382"/>
                </a:cubicBezTo>
                <a:lnTo>
                  <a:pt x="4251" y="6382"/>
                </a:lnTo>
                <a:cubicBezTo>
                  <a:pt x="4215" y="6382"/>
                  <a:pt x="4179" y="6406"/>
                  <a:pt x="4168" y="6441"/>
                </a:cubicBezTo>
                <a:cubicBezTo>
                  <a:pt x="4108" y="6132"/>
                  <a:pt x="4132" y="5822"/>
                  <a:pt x="4227" y="5525"/>
                </a:cubicBezTo>
                <a:cubicBezTo>
                  <a:pt x="4025" y="6406"/>
                  <a:pt x="4894" y="6120"/>
                  <a:pt x="4906" y="6656"/>
                </a:cubicBezTo>
                <a:lnTo>
                  <a:pt x="4906" y="6608"/>
                </a:lnTo>
                <a:lnTo>
                  <a:pt x="4906" y="6656"/>
                </a:lnTo>
                <a:cubicBezTo>
                  <a:pt x="4977" y="6406"/>
                  <a:pt x="4977" y="6251"/>
                  <a:pt x="4918" y="6144"/>
                </a:cubicBezTo>
                <a:cubicBezTo>
                  <a:pt x="4787" y="5870"/>
                  <a:pt x="4501" y="5965"/>
                  <a:pt x="4394" y="5858"/>
                </a:cubicBezTo>
                <a:cubicBezTo>
                  <a:pt x="4572" y="5834"/>
                  <a:pt x="4620" y="5739"/>
                  <a:pt x="4549" y="5596"/>
                </a:cubicBezTo>
                <a:cubicBezTo>
                  <a:pt x="4430" y="5739"/>
                  <a:pt x="4299" y="5632"/>
                  <a:pt x="4299" y="5501"/>
                </a:cubicBezTo>
                <a:cubicBezTo>
                  <a:pt x="4310" y="5298"/>
                  <a:pt x="4525" y="5036"/>
                  <a:pt x="4299" y="4691"/>
                </a:cubicBezTo>
                <a:cubicBezTo>
                  <a:pt x="4287" y="4620"/>
                  <a:pt x="4275" y="4560"/>
                  <a:pt x="4251" y="4489"/>
                </a:cubicBezTo>
                <a:cubicBezTo>
                  <a:pt x="4287" y="4548"/>
                  <a:pt x="4322" y="4608"/>
                  <a:pt x="4370" y="4667"/>
                </a:cubicBezTo>
                <a:cubicBezTo>
                  <a:pt x="4441" y="5072"/>
                  <a:pt x="4775" y="5096"/>
                  <a:pt x="4930" y="5239"/>
                </a:cubicBezTo>
                <a:cubicBezTo>
                  <a:pt x="5037" y="5334"/>
                  <a:pt x="5001" y="5501"/>
                  <a:pt x="4834" y="5489"/>
                </a:cubicBezTo>
                <a:cubicBezTo>
                  <a:pt x="4882" y="5620"/>
                  <a:pt x="4977" y="5667"/>
                  <a:pt x="5132" y="5560"/>
                </a:cubicBezTo>
                <a:cubicBezTo>
                  <a:pt x="5132" y="5703"/>
                  <a:pt x="4858" y="5834"/>
                  <a:pt x="4953" y="6132"/>
                </a:cubicBezTo>
                <a:cubicBezTo>
                  <a:pt x="5001" y="6239"/>
                  <a:pt x="5108" y="6358"/>
                  <a:pt x="5334" y="6489"/>
                </a:cubicBezTo>
                <a:lnTo>
                  <a:pt x="5334" y="6489"/>
                </a:lnTo>
                <a:cubicBezTo>
                  <a:pt x="4965" y="6096"/>
                  <a:pt x="5787" y="5679"/>
                  <a:pt x="5013" y="5203"/>
                </a:cubicBezTo>
                <a:lnTo>
                  <a:pt x="5013" y="5203"/>
                </a:lnTo>
                <a:cubicBezTo>
                  <a:pt x="5287" y="5334"/>
                  <a:pt x="5525" y="5548"/>
                  <a:pt x="5703" y="5798"/>
                </a:cubicBezTo>
                <a:cubicBezTo>
                  <a:pt x="5668" y="5798"/>
                  <a:pt x="5632" y="5798"/>
                  <a:pt x="5596" y="5822"/>
                </a:cubicBezTo>
                <a:lnTo>
                  <a:pt x="5596" y="5822"/>
                </a:lnTo>
                <a:cubicBezTo>
                  <a:pt x="5584" y="5834"/>
                  <a:pt x="5573" y="5834"/>
                  <a:pt x="5561" y="5846"/>
                </a:cubicBezTo>
                <a:cubicBezTo>
                  <a:pt x="5513" y="5906"/>
                  <a:pt x="5513" y="5989"/>
                  <a:pt x="5561" y="6048"/>
                </a:cubicBezTo>
                <a:cubicBezTo>
                  <a:pt x="5584" y="6072"/>
                  <a:pt x="5632" y="6084"/>
                  <a:pt x="5668" y="6072"/>
                </a:cubicBezTo>
                <a:lnTo>
                  <a:pt x="5692" y="6072"/>
                </a:lnTo>
                <a:cubicBezTo>
                  <a:pt x="5596" y="6025"/>
                  <a:pt x="5656" y="5941"/>
                  <a:pt x="5715" y="5941"/>
                </a:cubicBezTo>
                <a:cubicBezTo>
                  <a:pt x="5787" y="5953"/>
                  <a:pt x="5834" y="6060"/>
                  <a:pt x="5834" y="6108"/>
                </a:cubicBezTo>
                <a:cubicBezTo>
                  <a:pt x="5823" y="6156"/>
                  <a:pt x="5811" y="6203"/>
                  <a:pt x="5775" y="6239"/>
                </a:cubicBezTo>
                <a:cubicBezTo>
                  <a:pt x="5680" y="6394"/>
                  <a:pt x="5442" y="6346"/>
                  <a:pt x="5406" y="6167"/>
                </a:cubicBezTo>
                <a:cubicBezTo>
                  <a:pt x="5275" y="6406"/>
                  <a:pt x="5549" y="6620"/>
                  <a:pt x="5787" y="6572"/>
                </a:cubicBezTo>
                <a:cubicBezTo>
                  <a:pt x="5751" y="6739"/>
                  <a:pt x="5858" y="6775"/>
                  <a:pt x="5715" y="6941"/>
                </a:cubicBezTo>
                <a:cubicBezTo>
                  <a:pt x="6144" y="6798"/>
                  <a:pt x="6037" y="6560"/>
                  <a:pt x="6108" y="6394"/>
                </a:cubicBezTo>
                <a:lnTo>
                  <a:pt x="6108" y="6394"/>
                </a:lnTo>
                <a:cubicBezTo>
                  <a:pt x="5989" y="6763"/>
                  <a:pt x="6263" y="6870"/>
                  <a:pt x="6275" y="7168"/>
                </a:cubicBezTo>
                <a:cubicBezTo>
                  <a:pt x="6537" y="6846"/>
                  <a:pt x="6323" y="6656"/>
                  <a:pt x="6239" y="6429"/>
                </a:cubicBezTo>
                <a:lnTo>
                  <a:pt x="6239" y="6429"/>
                </a:lnTo>
                <a:cubicBezTo>
                  <a:pt x="6465" y="6977"/>
                  <a:pt x="6763" y="6858"/>
                  <a:pt x="7025" y="7072"/>
                </a:cubicBezTo>
                <a:cubicBezTo>
                  <a:pt x="6811" y="6810"/>
                  <a:pt x="6930" y="6501"/>
                  <a:pt x="6394" y="6287"/>
                </a:cubicBezTo>
                <a:lnTo>
                  <a:pt x="6394" y="6287"/>
                </a:lnTo>
                <a:cubicBezTo>
                  <a:pt x="6608" y="6370"/>
                  <a:pt x="6811" y="6584"/>
                  <a:pt x="7120" y="6322"/>
                </a:cubicBezTo>
                <a:cubicBezTo>
                  <a:pt x="6823" y="6298"/>
                  <a:pt x="6716" y="6036"/>
                  <a:pt x="6358" y="6144"/>
                </a:cubicBezTo>
                <a:lnTo>
                  <a:pt x="6358" y="6144"/>
                </a:lnTo>
                <a:cubicBezTo>
                  <a:pt x="6513" y="6072"/>
                  <a:pt x="6751" y="6191"/>
                  <a:pt x="6906" y="5751"/>
                </a:cubicBezTo>
                <a:cubicBezTo>
                  <a:pt x="6739" y="5906"/>
                  <a:pt x="6704" y="5786"/>
                  <a:pt x="6537" y="5822"/>
                </a:cubicBezTo>
                <a:cubicBezTo>
                  <a:pt x="6573" y="5596"/>
                  <a:pt x="6358" y="5322"/>
                  <a:pt x="6132" y="5441"/>
                </a:cubicBezTo>
                <a:cubicBezTo>
                  <a:pt x="6311" y="5489"/>
                  <a:pt x="6346" y="5727"/>
                  <a:pt x="6192" y="5822"/>
                </a:cubicBezTo>
                <a:cubicBezTo>
                  <a:pt x="6156" y="5846"/>
                  <a:pt x="6120" y="5870"/>
                  <a:pt x="6073" y="5870"/>
                </a:cubicBezTo>
                <a:cubicBezTo>
                  <a:pt x="6013" y="5870"/>
                  <a:pt x="5906" y="5822"/>
                  <a:pt x="5906" y="5763"/>
                </a:cubicBezTo>
                <a:cubicBezTo>
                  <a:pt x="5894" y="5703"/>
                  <a:pt x="5977" y="5632"/>
                  <a:pt x="6037" y="5739"/>
                </a:cubicBezTo>
                <a:cubicBezTo>
                  <a:pt x="6037" y="5727"/>
                  <a:pt x="6037" y="5715"/>
                  <a:pt x="6037" y="5703"/>
                </a:cubicBezTo>
                <a:cubicBezTo>
                  <a:pt x="6037" y="5667"/>
                  <a:pt x="6025" y="5632"/>
                  <a:pt x="6001" y="5608"/>
                </a:cubicBezTo>
                <a:cubicBezTo>
                  <a:pt x="5930" y="5548"/>
                  <a:pt x="5834" y="5560"/>
                  <a:pt x="5775" y="5632"/>
                </a:cubicBezTo>
                <a:lnTo>
                  <a:pt x="5775" y="5644"/>
                </a:lnTo>
                <a:cubicBezTo>
                  <a:pt x="5763" y="5667"/>
                  <a:pt x="5751" y="5703"/>
                  <a:pt x="5763" y="5739"/>
                </a:cubicBezTo>
                <a:cubicBezTo>
                  <a:pt x="5501" y="5572"/>
                  <a:pt x="5299" y="5322"/>
                  <a:pt x="5168" y="5048"/>
                </a:cubicBezTo>
                <a:cubicBezTo>
                  <a:pt x="5644" y="5822"/>
                  <a:pt x="6061" y="5001"/>
                  <a:pt x="6442" y="5382"/>
                </a:cubicBezTo>
                <a:cubicBezTo>
                  <a:pt x="6430" y="5358"/>
                  <a:pt x="6418" y="5346"/>
                  <a:pt x="6406" y="5334"/>
                </a:cubicBezTo>
                <a:cubicBezTo>
                  <a:pt x="6418" y="5346"/>
                  <a:pt x="6430" y="5358"/>
                  <a:pt x="6442" y="5382"/>
                </a:cubicBezTo>
                <a:cubicBezTo>
                  <a:pt x="6323" y="5155"/>
                  <a:pt x="6204" y="5036"/>
                  <a:pt x="6084" y="5001"/>
                </a:cubicBezTo>
                <a:cubicBezTo>
                  <a:pt x="5787" y="4905"/>
                  <a:pt x="5668" y="5179"/>
                  <a:pt x="5525" y="5167"/>
                </a:cubicBezTo>
                <a:cubicBezTo>
                  <a:pt x="5632" y="5024"/>
                  <a:pt x="5584" y="4929"/>
                  <a:pt x="5453" y="4870"/>
                </a:cubicBezTo>
                <a:cubicBezTo>
                  <a:pt x="5465" y="5048"/>
                  <a:pt x="5299" y="5072"/>
                  <a:pt x="5203" y="4977"/>
                </a:cubicBezTo>
                <a:cubicBezTo>
                  <a:pt x="5061" y="4822"/>
                  <a:pt x="5037" y="4477"/>
                  <a:pt x="4620" y="4405"/>
                </a:cubicBezTo>
                <a:cubicBezTo>
                  <a:pt x="4572" y="4370"/>
                  <a:pt x="4513" y="4322"/>
                  <a:pt x="4453" y="4298"/>
                </a:cubicBezTo>
                <a:cubicBezTo>
                  <a:pt x="4513" y="4322"/>
                  <a:pt x="4584" y="4334"/>
                  <a:pt x="4656" y="4346"/>
                </a:cubicBezTo>
                <a:cubicBezTo>
                  <a:pt x="4989" y="4572"/>
                  <a:pt x="5251" y="4358"/>
                  <a:pt x="5465" y="4346"/>
                </a:cubicBezTo>
                <a:cubicBezTo>
                  <a:pt x="5596" y="4346"/>
                  <a:pt x="5703" y="4477"/>
                  <a:pt x="5561" y="4584"/>
                </a:cubicBezTo>
                <a:cubicBezTo>
                  <a:pt x="5703" y="4655"/>
                  <a:pt x="5799" y="4608"/>
                  <a:pt x="5823" y="4429"/>
                </a:cubicBezTo>
                <a:cubicBezTo>
                  <a:pt x="5930" y="4524"/>
                  <a:pt x="5823" y="4810"/>
                  <a:pt x="6108" y="4953"/>
                </a:cubicBezTo>
                <a:cubicBezTo>
                  <a:pt x="6215" y="5001"/>
                  <a:pt x="6370" y="5013"/>
                  <a:pt x="6620" y="4941"/>
                </a:cubicBezTo>
                <a:lnTo>
                  <a:pt x="6620" y="4941"/>
                </a:lnTo>
                <a:cubicBezTo>
                  <a:pt x="6084" y="4929"/>
                  <a:pt x="6370" y="4060"/>
                  <a:pt x="5489" y="4262"/>
                </a:cubicBezTo>
                <a:lnTo>
                  <a:pt x="5489" y="4262"/>
                </a:lnTo>
                <a:cubicBezTo>
                  <a:pt x="5787" y="4155"/>
                  <a:pt x="6096" y="4131"/>
                  <a:pt x="6406" y="4191"/>
                </a:cubicBezTo>
                <a:cubicBezTo>
                  <a:pt x="6370" y="4215"/>
                  <a:pt x="6358" y="4251"/>
                  <a:pt x="6346" y="4286"/>
                </a:cubicBezTo>
                <a:lnTo>
                  <a:pt x="6346" y="4286"/>
                </a:lnTo>
                <a:cubicBezTo>
                  <a:pt x="6346" y="4310"/>
                  <a:pt x="6346" y="4322"/>
                  <a:pt x="6346" y="4334"/>
                </a:cubicBezTo>
                <a:cubicBezTo>
                  <a:pt x="6346" y="4465"/>
                  <a:pt x="6537" y="4512"/>
                  <a:pt x="6596" y="4393"/>
                </a:cubicBezTo>
                <a:cubicBezTo>
                  <a:pt x="6489" y="4429"/>
                  <a:pt x="6477" y="4322"/>
                  <a:pt x="6525" y="4286"/>
                </a:cubicBezTo>
                <a:cubicBezTo>
                  <a:pt x="6573" y="4239"/>
                  <a:pt x="6680" y="4286"/>
                  <a:pt x="6716" y="4322"/>
                </a:cubicBezTo>
                <a:cubicBezTo>
                  <a:pt x="6751" y="4358"/>
                  <a:pt x="6775" y="4393"/>
                  <a:pt x="6775" y="4441"/>
                </a:cubicBezTo>
                <a:cubicBezTo>
                  <a:pt x="6775" y="4572"/>
                  <a:pt x="6704" y="4763"/>
                  <a:pt x="6465" y="4667"/>
                </a:cubicBezTo>
                <a:cubicBezTo>
                  <a:pt x="6537" y="4917"/>
                  <a:pt x="6882" y="4882"/>
                  <a:pt x="7013" y="4679"/>
                </a:cubicBezTo>
                <a:cubicBezTo>
                  <a:pt x="7108" y="4834"/>
                  <a:pt x="7216" y="4774"/>
                  <a:pt x="7227" y="4989"/>
                </a:cubicBezTo>
                <a:cubicBezTo>
                  <a:pt x="7430" y="4584"/>
                  <a:pt x="7180" y="4489"/>
                  <a:pt x="7120" y="4334"/>
                </a:cubicBezTo>
                <a:lnTo>
                  <a:pt x="7120" y="4334"/>
                </a:lnTo>
                <a:cubicBezTo>
                  <a:pt x="7287" y="4667"/>
                  <a:pt x="7561" y="4548"/>
                  <a:pt x="7775" y="4751"/>
                </a:cubicBezTo>
                <a:cubicBezTo>
                  <a:pt x="7739" y="4346"/>
                  <a:pt x="7454" y="4358"/>
                  <a:pt x="7239" y="4251"/>
                </a:cubicBezTo>
                <a:lnTo>
                  <a:pt x="7239" y="4251"/>
                </a:lnTo>
                <a:cubicBezTo>
                  <a:pt x="7775" y="4489"/>
                  <a:pt x="7906" y="4179"/>
                  <a:pt x="8251" y="4155"/>
                </a:cubicBezTo>
                <a:cubicBezTo>
                  <a:pt x="7906" y="4120"/>
                  <a:pt x="7775" y="3810"/>
                  <a:pt x="7239" y="4048"/>
                </a:cubicBezTo>
                <a:lnTo>
                  <a:pt x="7239" y="4048"/>
                </a:lnTo>
                <a:cubicBezTo>
                  <a:pt x="7454" y="3953"/>
                  <a:pt x="7739" y="3965"/>
                  <a:pt x="7775" y="3548"/>
                </a:cubicBezTo>
                <a:cubicBezTo>
                  <a:pt x="7561" y="3750"/>
                  <a:pt x="7287" y="3631"/>
                  <a:pt x="7120" y="3977"/>
                </a:cubicBezTo>
                <a:lnTo>
                  <a:pt x="7120" y="3977"/>
                </a:lnTo>
                <a:cubicBezTo>
                  <a:pt x="7180" y="3810"/>
                  <a:pt x="7430" y="3715"/>
                  <a:pt x="7227" y="3310"/>
                </a:cubicBezTo>
                <a:cubicBezTo>
                  <a:pt x="7216" y="3524"/>
                  <a:pt x="7108" y="3477"/>
                  <a:pt x="7013" y="3620"/>
                </a:cubicBezTo>
                <a:cubicBezTo>
                  <a:pt x="6882" y="3429"/>
                  <a:pt x="6537" y="3381"/>
                  <a:pt x="6465" y="3631"/>
                </a:cubicBezTo>
                <a:cubicBezTo>
                  <a:pt x="6704" y="3536"/>
                  <a:pt x="6775" y="3727"/>
                  <a:pt x="6775" y="3858"/>
                </a:cubicBezTo>
                <a:cubicBezTo>
                  <a:pt x="6775" y="3905"/>
                  <a:pt x="6751" y="3941"/>
                  <a:pt x="6716" y="3977"/>
                </a:cubicBezTo>
                <a:cubicBezTo>
                  <a:pt x="6680" y="4012"/>
                  <a:pt x="6573" y="4060"/>
                  <a:pt x="6525" y="4024"/>
                </a:cubicBezTo>
                <a:cubicBezTo>
                  <a:pt x="6477" y="3977"/>
                  <a:pt x="6489" y="3870"/>
                  <a:pt x="6596" y="3905"/>
                </a:cubicBezTo>
                <a:cubicBezTo>
                  <a:pt x="6585" y="3893"/>
                  <a:pt x="6573" y="3881"/>
                  <a:pt x="6561" y="3870"/>
                </a:cubicBezTo>
                <a:cubicBezTo>
                  <a:pt x="6513" y="3822"/>
                  <a:pt x="6442" y="3822"/>
                  <a:pt x="6394" y="3870"/>
                </a:cubicBezTo>
                <a:cubicBezTo>
                  <a:pt x="6370" y="3893"/>
                  <a:pt x="6346" y="3929"/>
                  <a:pt x="6346" y="3965"/>
                </a:cubicBezTo>
                <a:cubicBezTo>
                  <a:pt x="6346" y="3977"/>
                  <a:pt x="6346" y="3989"/>
                  <a:pt x="6346" y="4001"/>
                </a:cubicBezTo>
                <a:lnTo>
                  <a:pt x="6346" y="4012"/>
                </a:lnTo>
                <a:cubicBezTo>
                  <a:pt x="6358" y="4048"/>
                  <a:pt x="6370" y="4084"/>
                  <a:pt x="6406" y="4096"/>
                </a:cubicBezTo>
                <a:cubicBezTo>
                  <a:pt x="6096" y="4155"/>
                  <a:pt x="5787" y="4131"/>
                  <a:pt x="5489" y="4036"/>
                </a:cubicBezTo>
                <a:cubicBezTo>
                  <a:pt x="6382" y="4239"/>
                  <a:pt x="6084" y="3369"/>
                  <a:pt x="6632" y="3358"/>
                </a:cubicBezTo>
                <a:lnTo>
                  <a:pt x="6573" y="3358"/>
                </a:lnTo>
                <a:cubicBezTo>
                  <a:pt x="6585" y="3358"/>
                  <a:pt x="6608" y="3358"/>
                  <a:pt x="6632" y="3358"/>
                </a:cubicBezTo>
                <a:cubicBezTo>
                  <a:pt x="6382" y="3286"/>
                  <a:pt x="6215" y="3286"/>
                  <a:pt x="6108" y="3346"/>
                </a:cubicBezTo>
                <a:cubicBezTo>
                  <a:pt x="5834" y="3477"/>
                  <a:pt x="5942" y="3762"/>
                  <a:pt x="5834" y="3870"/>
                </a:cubicBezTo>
                <a:cubicBezTo>
                  <a:pt x="5811" y="3691"/>
                  <a:pt x="5703" y="3643"/>
                  <a:pt x="5573" y="3703"/>
                </a:cubicBezTo>
                <a:cubicBezTo>
                  <a:pt x="5703" y="3822"/>
                  <a:pt x="5596" y="3965"/>
                  <a:pt x="5465" y="3953"/>
                </a:cubicBezTo>
                <a:cubicBezTo>
                  <a:pt x="5263" y="3953"/>
                  <a:pt x="5001" y="3727"/>
                  <a:pt x="4656" y="3953"/>
                </a:cubicBezTo>
                <a:cubicBezTo>
                  <a:pt x="4584" y="3965"/>
                  <a:pt x="4525" y="3977"/>
                  <a:pt x="4453" y="4001"/>
                </a:cubicBezTo>
                <a:cubicBezTo>
                  <a:pt x="4513" y="3965"/>
                  <a:pt x="4572" y="3929"/>
                  <a:pt x="4632" y="3893"/>
                </a:cubicBezTo>
                <a:cubicBezTo>
                  <a:pt x="5037" y="3822"/>
                  <a:pt x="5072" y="3477"/>
                  <a:pt x="5203" y="3322"/>
                </a:cubicBezTo>
                <a:cubicBezTo>
                  <a:pt x="5299" y="3227"/>
                  <a:pt x="5477" y="3250"/>
                  <a:pt x="5453" y="3429"/>
                </a:cubicBezTo>
                <a:cubicBezTo>
                  <a:pt x="5596" y="3381"/>
                  <a:pt x="5632" y="3274"/>
                  <a:pt x="5525" y="3131"/>
                </a:cubicBezTo>
                <a:cubicBezTo>
                  <a:pt x="5680" y="3119"/>
                  <a:pt x="5799" y="3393"/>
                  <a:pt x="6096" y="3298"/>
                </a:cubicBezTo>
                <a:cubicBezTo>
                  <a:pt x="6215" y="3262"/>
                  <a:pt x="6323" y="3155"/>
                  <a:pt x="6454" y="2917"/>
                </a:cubicBezTo>
                <a:lnTo>
                  <a:pt x="6454" y="2917"/>
                </a:lnTo>
                <a:cubicBezTo>
                  <a:pt x="6061" y="3298"/>
                  <a:pt x="5656" y="2477"/>
                  <a:pt x="5180" y="3250"/>
                </a:cubicBezTo>
                <a:lnTo>
                  <a:pt x="5180" y="3250"/>
                </a:lnTo>
                <a:cubicBezTo>
                  <a:pt x="5311" y="2965"/>
                  <a:pt x="5513" y="2727"/>
                  <a:pt x="5775" y="2548"/>
                </a:cubicBezTo>
                <a:cubicBezTo>
                  <a:pt x="5763" y="2584"/>
                  <a:pt x="5763" y="2619"/>
                  <a:pt x="5787" y="2655"/>
                </a:cubicBezTo>
                <a:lnTo>
                  <a:pt x="5787" y="2667"/>
                </a:lnTo>
                <a:cubicBezTo>
                  <a:pt x="5799" y="2679"/>
                  <a:pt x="5811" y="2691"/>
                  <a:pt x="5823" y="2691"/>
                </a:cubicBezTo>
                <a:cubicBezTo>
                  <a:pt x="5918" y="2786"/>
                  <a:pt x="6073" y="2691"/>
                  <a:pt x="6037" y="2560"/>
                </a:cubicBezTo>
                <a:cubicBezTo>
                  <a:pt x="5989" y="2655"/>
                  <a:pt x="5894" y="2596"/>
                  <a:pt x="5906" y="2536"/>
                </a:cubicBezTo>
                <a:cubicBezTo>
                  <a:pt x="5918" y="2465"/>
                  <a:pt x="6013" y="2417"/>
                  <a:pt x="6073" y="2417"/>
                </a:cubicBezTo>
                <a:cubicBezTo>
                  <a:pt x="6120" y="2417"/>
                  <a:pt x="6168" y="2441"/>
                  <a:pt x="6192" y="2477"/>
                </a:cubicBezTo>
                <a:cubicBezTo>
                  <a:pt x="6346" y="2572"/>
                  <a:pt x="6311" y="2810"/>
                  <a:pt x="6132" y="2846"/>
                </a:cubicBezTo>
                <a:cubicBezTo>
                  <a:pt x="6370" y="2977"/>
                  <a:pt x="6585" y="2703"/>
                  <a:pt x="6537" y="2465"/>
                </a:cubicBezTo>
                <a:cubicBezTo>
                  <a:pt x="6704" y="2500"/>
                  <a:pt x="6739" y="2393"/>
                  <a:pt x="6906" y="2536"/>
                </a:cubicBezTo>
                <a:cubicBezTo>
                  <a:pt x="6751" y="2107"/>
                  <a:pt x="6525" y="2215"/>
                  <a:pt x="6358" y="2143"/>
                </a:cubicBezTo>
                <a:lnTo>
                  <a:pt x="6358" y="2143"/>
                </a:lnTo>
                <a:cubicBezTo>
                  <a:pt x="6716" y="2262"/>
                  <a:pt x="6823" y="1988"/>
                  <a:pt x="7120" y="1976"/>
                </a:cubicBezTo>
                <a:cubicBezTo>
                  <a:pt x="6811" y="1715"/>
                  <a:pt x="6608" y="1929"/>
                  <a:pt x="6394" y="2012"/>
                </a:cubicBezTo>
                <a:lnTo>
                  <a:pt x="6394" y="2012"/>
                </a:lnTo>
                <a:cubicBezTo>
                  <a:pt x="6942" y="1786"/>
                  <a:pt x="6811" y="1488"/>
                  <a:pt x="7037" y="1226"/>
                </a:cubicBezTo>
                <a:cubicBezTo>
                  <a:pt x="6775" y="1441"/>
                  <a:pt x="6465" y="1322"/>
                  <a:pt x="6251" y="1857"/>
                </a:cubicBezTo>
                <a:lnTo>
                  <a:pt x="6251" y="1857"/>
                </a:lnTo>
                <a:cubicBezTo>
                  <a:pt x="6323" y="1643"/>
                  <a:pt x="6549" y="1441"/>
                  <a:pt x="6275" y="1131"/>
                </a:cubicBezTo>
                <a:cubicBezTo>
                  <a:pt x="6263" y="1429"/>
                  <a:pt x="5989" y="1536"/>
                  <a:pt x="6108" y="1893"/>
                </a:cubicBezTo>
                <a:lnTo>
                  <a:pt x="6108" y="1893"/>
                </a:lnTo>
                <a:cubicBezTo>
                  <a:pt x="6037" y="1738"/>
                  <a:pt x="6144" y="1500"/>
                  <a:pt x="5715" y="1345"/>
                </a:cubicBezTo>
                <a:cubicBezTo>
                  <a:pt x="5858" y="1512"/>
                  <a:pt x="5751" y="1548"/>
                  <a:pt x="5787" y="1715"/>
                </a:cubicBezTo>
                <a:cubicBezTo>
                  <a:pt x="5561" y="1679"/>
                  <a:pt x="5275" y="1893"/>
                  <a:pt x="5406" y="2119"/>
                </a:cubicBezTo>
                <a:cubicBezTo>
                  <a:pt x="5442" y="1941"/>
                  <a:pt x="5680" y="1905"/>
                  <a:pt x="5775" y="2060"/>
                </a:cubicBezTo>
                <a:cubicBezTo>
                  <a:pt x="5811" y="2096"/>
                  <a:pt x="5834" y="2131"/>
                  <a:pt x="5834" y="2179"/>
                </a:cubicBezTo>
                <a:cubicBezTo>
                  <a:pt x="5834" y="2238"/>
                  <a:pt x="5787" y="2346"/>
                  <a:pt x="5727" y="2346"/>
                </a:cubicBezTo>
                <a:cubicBezTo>
                  <a:pt x="5656" y="2357"/>
                  <a:pt x="5596" y="2274"/>
                  <a:pt x="5692" y="2215"/>
                </a:cubicBezTo>
                <a:cubicBezTo>
                  <a:pt x="5561" y="2179"/>
                  <a:pt x="5465" y="2334"/>
                  <a:pt x="5561" y="2441"/>
                </a:cubicBezTo>
                <a:cubicBezTo>
                  <a:pt x="5573" y="2453"/>
                  <a:pt x="5584" y="2453"/>
                  <a:pt x="5596" y="2465"/>
                </a:cubicBezTo>
                <a:lnTo>
                  <a:pt x="5596" y="2465"/>
                </a:lnTo>
                <a:cubicBezTo>
                  <a:pt x="5632" y="2488"/>
                  <a:pt x="5668" y="2488"/>
                  <a:pt x="5703" y="2488"/>
                </a:cubicBezTo>
                <a:cubicBezTo>
                  <a:pt x="5525" y="2738"/>
                  <a:pt x="5287" y="2941"/>
                  <a:pt x="5013" y="3084"/>
                </a:cubicBezTo>
                <a:cubicBezTo>
                  <a:pt x="5775" y="2607"/>
                  <a:pt x="4953" y="2191"/>
                  <a:pt x="5334" y="1798"/>
                </a:cubicBezTo>
                <a:lnTo>
                  <a:pt x="5299" y="1846"/>
                </a:lnTo>
                <a:cubicBezTo>
                  <a:pt x="5311" y="1822"/>
                  <a:pt x="5322" y="1810"/>
                  <a:pt x="5334" y="1798"/>
                </a:cubicBezTo>
                <a:cubicBezTo>
                  <a:pt x="5108" y="1929"/>
                  <a:pt x="5001" y="2048"/>
                  <a:pt x="4953" y="2155"/>
                </a:cubicBezTo>
                <a:cubicBezTo>
                  <a:pt x="4858" y="2453"/>
                  <a:pt x="5132" y="2572"/>
                  <a:pt x="5132" y="2727"/>
                </a:cubicBezTo>
                <a:cubicBezTo>
                  <a:pt x="4989" y="2619"/>
                  <a:pt x="4882" y="2655"/>
                  <a:pt x="4834" y="2798"/>
                </a:cubicBezTo>
                <a:cubicBezTo>
                  <a:pt x="5013" y="2786"/>
                  <a:pt x="5037" y="2953"/>
                  <a:pt x="4930" y="3048"/>
                </a:cubicBezTo>
                <a:cubicBezTo>
                  <a:pt x="4787" y="3191"/>
                  <a:pt x="4441" y="3215"/>
                  <a:pt x="4370" y="3620"/>
                </a:cubicBezTo>
                <a:cubicBezTo>
                  <a:pt x="4322" y="3679"/>
                  <a:pt x="4287" y="3739"/>
                  <a:pt x="4251" y="3798"/>
                </a:cubicBezTo>
                <a:cubicBezTo>
                  <a:pt x="4275" y="3727"/>
                  <a:pt x="4287" y="3667"/>
                  <a:pt x="4299" y="3596"/>
                </a:cubicBezTo>
                <a:cubicBezTo>
                  <a:pt x="4537" y="3250"/>
                  <a:pt x="4322" y="2988"/>
                  <a:pt x="4299" y="2786"/>
                </a:cubicBezTo>
                <a:cubicBezTo>
                  <a:pt x="4299" y="2655"/>
                  <a:pt x="4441" y="2548"/>
                  <a:pt x="4549" y="2679"/>
                </a:cubicBezTo>
                <a:cubicBezTo>
                  <a:pt x="4608" y="2548"/>
                  <a:pt x="4572" y="2453"/>
                  <a:pt x="4406" y="2429"/>
                </a:cubicBezTo>
                <a:cubicBezTo>
                  <a:pt x="4501" y="2310"/>
                  <a:pt x="4787" y="2429"/>
                  <a:pt x="4918" y="2143"/>
                </a:cubicBezTo>
                <a:cubicBezTo>
                  <a:pt x="4977" y="2036"/>
                  <a:pt x="4977" y="1869"/>
                  <a:pt x="4906" y="1619"/>
                </a:cubicBezTo>
                <a:lnTo>
                  <a:pt x="4906" y="1619"/>
                </a:lnTo>
                <a:cubicBezTo>
                  <a:pt x="4906" y="2167"/>
                  <a:pt x="4025" y="1881"/>
                  <a:pt x="4239" y="2762"/>
                </a:cubicBezTo>
                <a:lnTo>
                  <a:pt x="4239" y="2762"/>
                </a:lnTo>
                <a:cubicBezTo>
                  <a:pt x="4132" y="2465"/>
                  <a:pt x="4108" y="2143"/>
                  <a:pt x="4168" y="1846"/>
                </a:cubicBezTo>
                <a:cubicBezTo>
                  <a:pt x="4179" y="1869"/>
                  <a:pt x="4215" y="1893"/>
                  <a:pt x="4251" y="1905"/>
                </a:cubicBezTo>
                <a:lnTo>
                  <a:pt x="4263" y="1905"/>
                </a:lnTo>
                <a:cubicBezTo>
                  <a:pt x="4275" y="1905"/>
                  <a:pt x="4287" y="1905"/>
                  <a:pt x="4310" y="1905"/>
                </a:cubicBezTo>
                <a:cubicBezTo>
                  <a:pt x="4441" y="1893"/>
                  <a:pt x="4489" y="1715"/>
                  <a:pt x="4370" y="1655"/>
                </a:cubicBezTo>
                <a:cubicBezTo>
                  <a:pt x="4394" y="1762"/>
                  <a:pt x="4299" y="1774"/>
                  <a:pt x="4251" y="1726"/>
                </a:cubicBezTo>
                <a:cubicBezTo>
                  <a:pt x="4215" y="1679"/>
                  <a:pt x="4251" y="1572"/>
                  <a:pt x="4287" y="1524"/>
                </a:cubicBezTo>
                <a:cubicBezTo>
                  <a:pt x="4322" y="1500"/>
                  <a:pt x="4370" y="1476"/>
                  <a:pt x="4418" y="1476"/>
                </a:cubicBezTo>
                <a:cubicBezTo>
                  <a:pt x="4537" y="1476"/>
                  <a:pt x="4739" y="1548"/>
                  <a:pt x="4632" y="1786"/>
                </a:cubicBezTo>
                <a:cubicBezTo>
                  <a:pt x="4894" y="1715"/>
                  <a:pt x="4846" y="1369"/>
                  <a:pt x="4656" y="1238"/>
                </a:cubicBezTo>
                <a:cubicBezTo>
                  <a:pt x="4799" y="1143"/>
                  <a:pt x="4739" y="1036"/>
                  <a:pt x="4965" y="1024"/>
                </a:cubicBezTo>
                <a:cubicBezTo>
                  <a:pt x="4549" y="822"/>
                  <a:pt x="4465" y="1072"/>
                  <a:pt x="4299" y="1131"/>
                </a:cubicBezTo>
                <a:lnTo>
                  <a:pt x="4299" y="1131"/>
                </a:lnTo>
                <a:cubicBezTo>
                  <a:pt x="4632" y="964"/>
                  <a:pt x="4525" y="691"/>
                  <a:pt x="4715" y="476"/>
                </a:cubicBezTo>
                <a:cubicBezTo>
                  <a:pt x="4310" y="500"/>
                  <a:pt x="4322" y="798"/>
                  <a:pt x="4227" y="1012"/>
                </a:cubicBezTo>
                <a:lnTo>
                  <a:pt x="4227" y="1012"/>
                </a:lnTo>
                <a:cubicBezTo>
                  <a:pt x="4453" y="464"/>
                  <a:pt x="4156" y="333"/>
                  <a:pt x="4120" y="0"/>
                </a:cubicBezTo>
                <a:cubicBezTo>
                  <a:pt x="4096" y="333"/>
                  <a:pt x="3787" y="464"/>
                  <a:pt x="4013" y="1012"/>
                </a:cubicBezTo>
                <a:lnTo>
                  <a:pt x="4013" y="1012"/>
                </a:lnTo>
                <a:cubicBezTo>
                  <a:pt x="3918" y="798"/>
                  <a:pt x="3929" y="500"/>
                  <a:pt x="3525" y="476"/>
                </a:cubicBezTo>
                <a:cubicBezTo>
                  <a:pt x="3727" y="691"/>
                  <a:pt x="3608" y="964"/>
                  <a:pt x="3941" y="1131"/>
                </a:cubicBezTo>
                <a:lnTo>
                  <a:pt x="3941" y="1131"/>
                </a:lnTo>
                <a:cubicBezTo>
                  <a:pt x="3775" y="1072"/>
                  <a:pt x="3691" y="822"/>
                  <a:pt x="3275" y="1024"/>
                </a:cubicBezTo>
                <a:cubicBezTo>
                  <a:pt x="3501" y="1036"/>
                  <a:pt x="3441" y="1143"/>
                  <a:pt x="3584" y="1238"/>
                </a:cubicBezTo>
                <a:cubicBezTo>
                  <a:pt x="3394" y="1369"/>
                  <a:pt x="3346" y="1715"/>
                  <a:pt x="3608" y="1786"/>
                </a:cubicBezTo>
                <a:cubicBezTo>
                  <a:pt x="3501" y="1548"/>
                  <a:pt x="3703" y="1476"/>
                  <a:pt x="3822" y="1476"/>
                </a:cubicBezTo>
                <a:cubicBezTo>
                  <a:pt x="3870" y="1476"/>
                  <a:pt x="3918" y="1500"/>
                  <a:pt x="3953" y="1524"/>
                </a:cubicBezTo>
                <a:cubicBezTo>
                  <a:pt x="3989" y="1572"/>
                  <a:pt x="4025" y="1679"/>
                  <a:pt x="3989" y="1726"/>
                </a:cubicBezTo>
                <a:cubicBezTo>
                  <a:pt x="3953" y="1774"/>
                  <a:pt x="3846" y="1762"/>
                  <a:pt x="3882" y="1655"/>
                </a:cubicBezTo>
                <a:cubicBezTo>
                  <a:pt x="3751" y="1715"/>
                  <a:pt x="3798" y="1893"/>
                  <a:pt x="3941" y="1905"/>
                </a:cubicBezTo>
                <a:cubicBezTo>
                  <a:pt x="3953" y="1905"/>
                  <a:pt x="3965" y="1905"/>
                  <a:pt x="3977" y="1905"/>
                </a:cubicBezTo>
                <a:lnTo>
                  <a:pt x="3989" y="1905"/>
                </a:lnTo>
                <a:cubicBezTo>
                  <a:pt x="4025" y="1893"/>
                  <a:pt x="4060" y="1869"/>
                  <a:pt x="4072" y="1846"/>
                </a:cubicBezTo>
                <a:cubicBezTo>
                  <a:pt x="4132" y="2143"/>
                  <a:pt x="4108" y="2465"/>
                  <a:pt x="4001" y="2762"/>
                </a:cubicBezTo>
                <a:cubicBezTo>
                  <a:pt x="4215" y="1869"/>
                  <a:pt x="3346" y="2167"/>
                  <a:pt x="3334" y="1619"/>
                </a:cubicBezTo>
                <a:lnTo>
                  <a:pt x="3334" y="1679"/>
                </a:lnTo>
                <a:lnTo>
                  <a:pt x="3334" y="1619"/>
                </a:lnTo>
                <a:cubicBezTo>
                  <a:pt x="3263" y="1869"/>
                  <a:pt x="3263" y="2036"/>
                  <a:pt x="3322" y="2143"/>
                </a:cubicBezTo>
                <a:cubicBezTo>
                  <a:pt x="3453" y="2417"/>
                  <a:pt x="3739" y="2310"/>
                  <a:pt x="3834" y="2417"/>
                </a:cubicBezTo>
                <a:cubicBezTo>
                  <a:pt x="3668" y="2441"/>
                  <a:pt x="3620" y="2548"/>
                  <a:pt x="3679" y="2679"/>
                </a:cubicBezTo>
                <a:cubicBezTo>
                  <a:pt x="3798" y="2548"/>
                  <a:pt x="3941" y="2643"/>
                  <a:pt x="3929" y="2786"/>
                </a:cubicBezTo>
                <a:cubicBezTo>
                  <a:pt x="3918" y="2988"/>
                  <a:pt x="3703" y="3250"/>
                  <a:pt x="3929" y="3596"/>
                </a:cubicBezTo>
                <a:cubicBezTo>
                  <a:pt x="3941" y="3655"/>
                  <a:pt x="3953" y="3727"/>
                  <a:pt x="3977" y="3786"/>
                </a:cubicBezTo>
                <a:cubicBezTo>
                  <a:pt x="3941" y="3727"/>
                  <a:pt x="3906" y="3667"/>
                  <a:pt x="3870" y="3620"/>
                </a:cubicBezTo>
                <a:cubicBezTo>
                  <a:pt x="3787" y="3215"/>
                  <a:pt x="3453" y="3179"/>
                  <a:pt x="3298" y="3036"/>
                </a:cubicBezTo>
                <a:cubicBezTo>
                  <a:pt x="3203" y="2953"/>
                  <a:pt x="3227" y="2774"/>
                  <a:pt x="3406" y="2798"/>
                </a:cubicBezTo>
                <a:cubicBezTo>
                  <a:pt x="3346" y="2655"/>
                  <a:pt x="3251" y="2619"/>
                  <a:pt x="3108" y="2727"/>
                </a:cubicBezTo>
                <a:cubicBezTo>
                  <a:pt x="3096" y="2572"/>
                  <a:pt x="3370" y="2441"/>
                  <a:pt x="3275" y="2155"/>
                </a:cubicBezTo>
                <a:cubicBezTo>
                  <a:pt x="3191" y="1988"/>
                  <a:pt x="3060" y="1869"/>
                  <a:pt x="2894" y="1798"/>
                </a:cubicBezTo>
                <a:cubicBezTo>
                  <a:pt x="3275" y="2191"/>
                  <a:pt x="2453" y="2596"/>
                  <a:pt x="3227" y="3084"/>
                </a:cubicBezTo>
                <a:cubicBezTo>
                  <a:pt x="2941" y="2941"/>
                  <a:pt x="2703" y="2738"/>
                  <a:pt x="2525" y="2488"/>
                </a:cubicBezTo>
                <a:cubicBezTo>
                  <a:pt x="2560" y="2488"/>
                  <a:pt x="2608" y="2488"/>
                  <a:pt x="2632" y="2465"/>
                </a:cubicBezTo>
                <a:lnTo>
                  <a:pt x="2632" y="2465"/>
                </a:lnTo>
                <a:cubicBezTo>
                  <a:pt x="2644" y="2453"/>
                  <a:pt x="2655" y="2441"/>
                  <a:pt x="2667" y="2441"/>
                </a:cubicBezTo>
                <a:cubicBezTo>
                  <a:pt x="2751" y="2346"/>
                  <a:pt x="2679" y="2203"/>
                  <a:pt x="2560" y="2215"/>
                </a:cubicBezTo>
                <a:lnTo>
                  <a:pt x="2536" y="2215"/>
                </a:lnTo>
                <a:cubicBezTo>
                  <a:pt x="2632" y="2262"/>
                  <a:pt x="2572" y="2346"/>
                  <a:pt x="2501" y="2346"/>
                </a:cubicBezTo>
                <a:cubicBezTo>
                  <a:pt x="2441" y="2334"/>
                  <a:pt x="2394" y="2226"/>
                  <a:pt x="2394" y="2179"/>
                </a:cubicBezTo>
                <a:cubicBezTo>
                  <a:pt x="2394" y="2131"/>
                  <a:pt x="2417" y="2084"/>
                  <a:pt x="2441" y="2048"/>
                </a:cubicBezTo>
                <a:cubicBezTo>
                  <a:pt x="2548" y="1893"/>
                  <a:pt x="2775" y="1941"/>
                  <a:pt x="2822" y="2119"/>
                </a:cubicBezTo>
                <a:cubicBezTo>
                  <a:pt x="2953" y="1881"/>
                  <a:pt x="2667" y="1667"/>
                  <a:pt x="2441" y="1715"/>
                </a:cubicBezTo>
                <a:cubicBezTo>
                  <a:pt x="2477" y="1548"/>
                  <a:pt x="2370" y="1512"/>
                  <a:pt x="2513" y="1345"/>
                </a:cubicBezTo>
                <a:cubicBezTo>
                  <a:pt x="2072" y="1488"/>
                  <a:pt x="2191" y="1726"/>
                  <a:pt x="2120" y="1893"/>
                </a:cubicBezTo>
                <a:lnTo>
                  <a:pt x="2120" y="1893"/>
                </a:lnTo>
                <a:cubicBezTo>
                  <a:pt x="2239" y="1524"/>
                  <a:pt x="1965" y="1417"/>
                  <a:pt x="1953" y="1119"/>
                </a:cubicBezTo>
                <a:cubicBezTo>
                  <a:pt x="1679" y="1441"/>
                  <a:pt x="1893" y="1631"/>
                  <a:pt x="1977" y="1857"/>
                </a:cubicBezTo>
                <a:lnTo>
                  <a:pt x="1977" y="1857"/>
                </a:lnTo>
                <a:cubicBezTo>
                  <a:pt x="1763" y="1310"/>
                  <a:pt x="1453" y="1441"/>
                  <a:pt x="1191" y="1214"/>
                </a:cubicBezTo>
                <a:cubicBezTo>
                  <a:pt x="1417" y="1476"/>
                  <a:pt x="1286" y="1786"/>
                  <a:pt x="1834" y="2000"/>
                </a:cubicBezTo>
                <a:lnTo>
                  <a:pt x="1834" y="2000"/>
                </a:lnTo>
                <a:cubicBezTo>
                  <a:pt x="1608" y="1917"/>
                  <a:pt x="1417" y="1703"/>
                  <a:pt x="1096" y="1976"/>
                </a:cubicBezTo>
                <a:cubicBezTo>
                  <a:pt x="1393" y="1988"/>
                  <a:pt x="1501" y="2262"/>
                  <a:pt x="1870" y="2143"/>
                </a:cubicBezTo>
                <a:lnTo>
                  <a:pt x="1870" y="2143"/>
                </a:lnTo>
                <a:cubicBezTo>
                  <a:pt x="1703" y="2215"/>
                  <a:pt x="1477" y="2096"/>
                  <a:pt x="1322" y="2536"/>
                </a:cubicBezTo>
                <a:cubicBezTo>
                  <a:pt x="1489" y="2381"/>
                  <a:pt x="1524" y="2500"/>
                  <a:pt x="1691" y="2465"/>
                </a:cubicBezTo>
                <a:cubicBezTo>
                  <a:pt x="1643" y="2691"/>
                  <a:pt x="1858" y="2977"/>
                  <a:pt x="2096" y="2846"/>
                </a:cubicBezTo>
                <a:cubicBezTo>
                  <a:pt x="1846" y="2750"/>
                  <a:pt x="1941" y="2548"/>
                  <a:pt x="2024" y="2465"/>
                </a:cubicBezTo>
                <a:cubicBezTo>
                  <a:pt x="2060" y="2441"/>
                  <a:pt x="2108" y="2417"/>
                  <a:pt x="2155" y="2417"/>
                </a:cubicBezTo>
                <a:cubicBezTo>
                  <a:pt x="2203" y="2417"/>
                  <a:pt x="2310" y="2465"/>
                  <a:pt x="2322" y="2524"/>
                </a:cubicBezTo>
                <a:cubicBezTo>
                  <a:pt x="2322" y="2596"/>
                  <a:pt x="2239" y="2655"/>
                  <a:pt x="2191" y="2560"/>
                </a:cubicBezTo>
                <a:cubicBezTo>
                  <a:pt x="2144" y="2691"/>
                  <a:pt x="2310" y="2786"/>
                  <a:pt x="2405" y="2691"/>
                </a:cubicBezTo>
                <a:cubicBezTo>
                  <a:pt x="2417" y="2679"/>
                  <a:pt x="2429" y="2667"/>
                  <a:pt x="2441" y="2655"/>
                </a:cubicBezTo>
                <a:lnTo>
                  <a:pt x="2441" y="2655"/>
                </a:lnTo>
                <a:cubicBezTo>
                  <a:pt x="2453" y="2619"/>
                  <a:pt x="2465" y="2584"/>
                  <a:pt x="2453" y="2548"/>
                </a:cubicBezTo>
                <a:cubicBezTo>
                  <a:pt x="2715" y="2727"/>
                  <a:pt x="2917" y="2965"/>
                  <a:pt x="3048" y="3239"/>
                </a:cubicBezTo>
                <a:cubicBezTo>
                  <a:pt x="2572" y="2465"/>
                  <a:pt x="2155" y="3286"/>
                  <a:pt x="1774" y="2917"/>
                </a:cubicBezTo>
                <a:cubicBezTo>
                  <a:pt x="1893" y="3143"/>
                  <a:pt x="2013" y="3250"/>
                  <a:pt x="2132" y="3286"/>
                </a:cubicBezTo>
                <a:cubicBezTo>
                  <a:pt x="2429" y="3393"/>
                  <a:pt x="2548" y="3108"/>
                  <a:pt x="2691" y="3119"/>
                </a:cubicBezTo>
                <a:cubicBezTo>
                  <a:pt x="2584" y="3262"/>
                  <a:pt x="2632" y="3369"/>
                  <a:pt x="2763" y="3417"/>
                </a:cubicBezTo>
                <a:cubicBezTo>
                  <a:pt x="2751" y="3239"/>
                  <a:pt x="2917" y="3215"/>
                  <a:pt x="3013" y="3322"/>
                </a:cubicBezTo>
                <a:cubicBezTo>
                  <a:pt x="3156" y="3465"/>
                  <a:pt x="3179" y="3810"/>
                  <a:pt x="3596" y="3881"/>
                </a:cubicBezTo>
                <a:cubicBezTo>
                  <a:pt x="3644" y="3929"/>
                  <a:pt x="3703" y="3965"/>
                  <a:pt x="3763" y="3989"/>
                </a:cubicBezTo>
                <a:cubicBezTo>
                  <a:pt x="3703" y="3977"/>
                  <a:pt x="3632" y="3953"/>
                  <a:pt x="3560" y="3953"/>
                </a:cubicBezTo>
                <a:cubicBezTo>
                  <a:pt x="3227" y="3715"/>
                  <a:pt x="2965" y="3929"/>
                  <a:pt x="2751" y="3953"/>
                </a:cubicBezTo>
                <a:cubicBezTo>
                  <a:pt x="2620" y="3953"/>
                  <a:pt x="2513" y="3810"/>
                  <a:pt x="2655" y="3703"/>
                </a:cubicBezTo>
                <a:cubicBezTo>
                  <a:pt x="2513" y="3643"/>
                  <a:pt x="2417" y="3679"/>
                  <a:pt x="2394" y="3858"/>
                </a:cubicBezTo>
                <a:cubicBezTo>
                  <a:pt x="2286" y="3762"/>
                  <a:pt x="2394" y="3477"/>
                  <a:pt x="2108" y="3334"/>
                </a:cubicBezTo>
                <a:cubicBezTo>
                  <a:pt x="2001" y="3286"/>
                  <a:pt x="1846" y="3286"/>
                  <a:pt x="1596" y="3358"/>
                </a:cubicBezTo>
                <a:lnTo>
                  <a:pt x="1596" y="3358"/>
                </a:lnTo>
                <a:cubicBezTo>
                  <a:pt x="2132" y="3358"/>
                  <a:pt x="1846" y="4227"/>
                  <a:pt x="2727" y="4024"/>
                </a:cubicBezTo>
                <a:cubicBezTo>
                  <a:pt x="2441" y="4131"/>
                  <a:pt x="2120" y="4155"/>
                  <a:pt x="1810" y="4096"/>
                </a:cubicBezTo>
                <a:cubicBezTo>
                  <a:pt x="1846" y="4072"/>
                  <a:pt x="1870" y="4036"/>
                  <a:pt x="1870" y="4001"/>
                </a:cubicBezTo>
                <a:lnTo>
                  <a:pt x="1870" y="4001"/>
                </a:lnTo>
                <a:cubicBezTo>
                  <a:pt x="1882" y="3977"/>
                  <a:pt x="1882" y="3965"/>
                  <a:pt x="1870" y="3953"/>
                </a:cubicBezTo>
                <a:cubicBezTo>
                  <a:pt x="1870" y="3822"/>
                  <a:pt x="1691" y="3774"/>
                  <a:pt x="1620" y="3893"/>
                </a:cubicBezTo>
                <a:cubicBezTo>
                  <a:pt x="1727" y="3858"/>
                  <a:pt x="1751" y="3965"/>
                  <a:pt x="1703" y="4012"/>
                </a:cubicBezTo>
                <a:cubicBezTo>
                  <a:pt x="1643" y="4048"/>
                  <a:pt x="1536" y="4012"/>
                  <a:pt x="1501" y="3965"/>
                </a:cubicBezTo>
                <a:cubicBezTo>
                  <a:pt x="1465" y="3929"/>
                  <a:pt x="1453" y="3893"/>
                  <a:pt x="1453" y="3846"/>
                </a:cubicBezTo>
                <a:cubicBezTo>
                  <a:pt x="1453" y="3715"/>
                  <a:pt x="1524" y="3524"/>
                  <a:pt x="1763" y="3620"/>
                </a:cubicBezTo>
                <a:cubicBezTo>
                  <a:pt x="1691" y="3369"/>
                  <a:pt x="1334" y="3417"/>
                  <a:pt x="1203" y="3608"/>
                </a:cubicBezTo>
                <a:cubicBezTo>
                  <a:pt x="1108" y="3453"/>
                  <a:pt x="1012" y="3512"/>
                  <a:pt x="1001" y="3298"/>
                </a:cubicBezTo>
                <a:cubicBezTo>
                  <a:pt x="798" y="3703"/>
                  <a:pt x="1036" y="3798"/>
                  <a:pt x="1108" y="3965"/>
                </a:cubicBezTo>
                <a:lnTo>
                  <a:pt x="1108" y="3965"/>
                </a:lnTo>
                <a:cubicBezTo>
                  <a:pt x="929" y="3620"/>
                  <a:pt x="655" y="3739"/>
                  <a:pt x="441" y="3536"/>
                </a:cubicBezTo>
                <a:cubicBezTo>
                  <a:pt x="477" y="3953"/>
                  <a:pt x="774" y="3941"/>
                  <a:pt x="977" y="4036"/>
                </a:cubicBezTo>
                <a:lnTo>
                  <a:pt x="977" y="4036"/>
                </a:lnTo>
                <a:cubicBezTo>
                  <a:pt x="465" y="3798"/>
                  <a:pt x="334" y="4108"/>
                  <a:pt x="0" y="4131"/>
                </a:cubicBezTo>
                <a:close/>
                <a:moveTo>
                  <a:pt x="5489" y="4012"/>
                </a:moveTo>
                <a:close/>
                <a:moveTo>
                  <a:pt x="4763" y="3941"/>
                </a:moveTo>
                <a:cubicBezTo>
                  <a:pt x="4858" y="3881"/>
                  <a:pt x="4977" y="3870"/>
                  <a:pt x="5084" y="3893"/>
                </a:cubicBezTo>
                <a:cubicBezTo>
                  <a:pt x="5263" y="3977"/>
                  <a:pt x="5442" y="4036"/>
                  <a:pt x="5632" y="4096"/>
                </a:cubicBezTo>
                <a:cubicBezTo>
                  <a:pt x="5703" y="4108"/>
                  <a:pt x="5787" y="4120"/>
                  <a:pt x="5858" y="4131"/>
                </a:cubicBezTo>
                <a:cubicBezTo>
                  <a:pt x="5787" y="4143"/>
                  <a:pt x="5703" y="4155"/>
                  <a:pt x="5632" y="4167"/>
                </a:cubicBezTo>
                <a:cubicBezTo>
                  <a:pt x="5442" y="4227"/>
                  <a:pt x="5263" y="4298"/>
                  <a:pt x="5084" y="4370"/>
                </a:cubicBezTo>
                <a:cubicBezTo>
                  <a:pt x="4977" y="4393"/>
                  <a:pt x="4858" y="4382"/>
                  <a:pt x="4763" y="4322"/>
                </a:cubicBezTo>
                <a:cubicBezTo>
                  <a:pt x="4930" y="4334"/>
                  <a:pt x="5096" y="4262"/>
                  <a:pt x="5203" y="4131"/>
                </a:cubicBezTo>
                <a:cubicBezTo>
                  <a:pt x="5096" y="4001"/>
                  <a:pt x="4930" y="3941"/>
                  <a:pt x="4763" y="3941"/>
                </a:cubicBezTo>
                <a:close/>
                <a:moveTo>
                  <a:pt x="5168" y="5024"/>
                </a:moveTo>
                <a:close/>
                <a:moveTo>
                  <a:pt x="4894" y="4905"/>
                </a:moveTo>
                <a:cubicBezTo>
                  <a:pt x="4894" y="4739"/>
                  <a:pt x="4834" y="4572"/>
                  <a:pt x="4703" y="4453"/>
                </a:cubicBezTo>
                <a:cubicBezTo>
                  <a:pt x="4811" y="4489"/>
                  <a:pt x="4906" y="4560"/>
                  <a:pt x="4977" y="4655"/>
                </a:cubicBezTo>
                <a:cubicBezTo>
                  <a:pt x="5037" y="4834"/>
                  <a:pt x="5120" y="5013"/>
                  <a:pt x="5215" y="5179"/>
                </a:cubicBezTo>
                <a:cubicBezTo>
                  <a:pt x="5251" y="5239"/>
                  <a:pt x="5299" y="5310"/>
                  <a:pt x="5346" y="5370"/>
                </a:cubicBezTo>
                <a:cubicBezTo>
                  <a:pt x="5287" y="5322"/>
                  <a:pt x="5227" y="5274"/>
                  <a:pt x="5168" y="5239"/>
                </a:cubicBezTo>
                <a:cubicBezTo>
                  <a:pt x="4989" y="5144"/>
                  <a:pt x="4811" y="5060"/>
                  <a:pt x="4632" y="4989"/>
                </a:cubicBezTo>
                <a:cubicBezTo>
                  <a:pt x="4537" y="4929"/>
                  <a:pt x="4465" y="4834"/>
                  <a:pt x="4441" y="4727"/>
                </a:cubicBezTo>
                <a:cubicBezTo>
                  <a:pt x="4549" y="4846"/>
                  <a:pt x="4715" y="4917"/>
                  <a:pt x="4894" y="4905"/>
                </a:cubicBezTo>
                <a:close/>
                <a:moveTo>
                  <a:pt x="5001" y="3084"/>
                </a:moveTo>
                <a:close/>
                <a:moveTo>
                  <a:pt x="4632" y="3274"/>
                </a:moveTo>
                <a:cubicBezTo>
                  <a:pt x="4811" y="3215"/>
                  <a:pt x="4989" y="3131"/>
                  <a:pt x="5168" y="3036"/>
                </a:cubicBezTo>
                <a:cubicBezTo>
                  <a:pt x="5227" y="3000"/>
                  <a:pt x="5287" y="2953"/>
                  <a:pt x="5346" y="2905"/>
                </a:cubicBezTo>
                <a:cubicBezTo>
                  <a:pt x="5299" y="2965"/>
                  <a:pt x="5251" y="3024"/>
                  <a:pt x="5215" y="3084"/>
                </a:cubicBezTo>
                <a:cubicBezTo>
                  <a:pt x="5120" y="3262"/>
                  <a:pt x="5037" y="3441"/>
                  <a:pt x="4965" y="3620"/>
                </a:cubicBezTo>
                <a:cubicBezTo>
                  <a:pt x="4906" y="3715"/>
                  <a:pt x="4811" y="3786"/>
                  <a:pt x="4703" y="3810"/>
                </a:cubicBezTo>
                <a:cubicBezTo>
                  <a:pt x="4834" y="3703"/>
                  <a:pt x="4894" y="3536"/>
                  <a:pt x="4894" y="3369"/>
                </a:cubicBezTo>
                <a:cubicBezTo>
                  <a:pt x="4715" y="3358"/>
                  <a:pt x="4560" y="3429"/>
                  <a:pt x="4441" y="3548"/>
                </a:cubicBezTo>
                <a:cubicBezTo>
                  <a:pt x="4465" y="3441"/>
                  <a:pt x="4537" y="3346"/>
                  <a:pt x="4632" y="3274"/>
                </a:cubicBezTo>
                <a:close/>
                <a:moveTo>
                  <a:pt x="4239" y="5501"/>
                </a:moveTo>
                <a:close/>
                <a:moveTo>
                  <a:pt x="4001" y="2762"/>
                </a:moveTo>
                <a:close/>
                <a:moveTo>
                  <a:pt x="3929" y="3489"/>
                </a:moveTo>
                <a:cubicBezTo>
                  <a:pt x="3870" y="3393"/>
                  <a:pt x="3858" y="3274"/>
                  <a:pt x="3882" y="3167"/>
                </a:cubicBezTo>
                <a:cubicBezTo>
                  <a:pt x="3953" y="2988"/>
                  <a:pt x="4025" y="2798"/>
                  <a:pt x="4084" y="2619"/>
                </a:cubicBezTo>
                <a:cubicBezTo>
                  <a:pt x="4096" y="2548"/>
                  <a:pt x="4108" y="2465"/>
                  <a:pt x="4120" y="2393"/>
                </a:cubicBezTo>
                <a:cubicBezTo>
                  <a:pt x="4132" y="2465"/>
                  <a:pt x="4144" y="2548"/>
                  <a:pt x="4156" y="2619"/>
                </a:cubicBezTo>
                <a:cubicBezTo>
                  <a:pt x="4215" y="2798"/>
                  <a:pt x="4275" y="2988"/>
                  <a:pt x="4358" y="3167"/>
                </a:cubicBezTo>
                <a:cubicBezTo>
                  <a:pt x="4382" y="3274"/>
                  <a:pt x="4370" y="3393"/>
                  <a:pt x="4310" y="3489"/>
                </a:cubicBezTo>
                <a:cubicBezTo>
                  <a:pt x="4477" y="3322"/>
                  <a:pt x="4358" y="3048"/>
                  <a:pt x="4120" y="3048"/>
                </a:cubicBezTo>
                <a:cubicBezTo>
                  <a:pt x="3882" y="3048"/>
                  <a:pt x="3763" y="3322"/>
                  <a:pt x="3929" y="3489"/>
                </a:cubicBezTo>
                <a:close/>
                <a:moveTo>
                  <a:pt x="4120" y="5227"/>
                </a:moveTo>
                <a:cubicBezTo>
                  <a:pt x="4251" y="5108"/>
                  <a:pt x="4310" y="4941"/>
                  <a:pt x="4310" y="4774"/>
                </a:cubicBezTo>
                <a:cubicBezTo>
                  <a:pt x="4370" y="4870"/>
                  <a:pt x="4382" y="4989"/>
                  <a:pt x="4358" y="5108"/>
                </a:cubicBezTo>
                <a:cubicBezTo>
                  <a:pt x="4275" y="5286"/>
                  <a:pt x="4215" y="5465"/>
                  <a:pt x="4156" y="5655"/>
                </a:cubicBezTo>
                <a:cubicBezTo>
                  <a:pt x="4144" y="5727"/>
                  <a:pt x="4132" y="5798"/>
                  <a:pt x="4120" y="5882"/>
                </a:cubicBezTo>
                <a:cubicBezTo>
                  <a:pt x="4108" y="5798"/>
                  <a:pt x="4096" y="5727"/>
                  <a:pt x="4084" y="5655"/>
                </a:cubicBezTo>
                <a:cubicBezTo>
                  <a:pt x="4025" y="5465"/>
                  <a:pt x="3953" y="5286"/>
                  <a:pt x="3882" y="5108"/>
                </a:cubicBezTo>
                <a:cubicBezTo>
                  <a:pt x="3858" y="4989"/>
                  <a:pt x="3870" y="4870"/>
                  <a:pt x="3929" y="4774"/>
                </a:cubicBezTo>
                <a:cubicBezTo>
                  <a:pt x="3918" y="4941"/>
                  <a:pt x="3989" y="5108"/>
                  <a:pt x="4120" y="5227"/>
                </a:cubicBezTo>
                <a:close/>
                <a:moveTo>
                  <a:pt x="3227" y="5179"/>
                </a:moveTo>
                <a:close/>
                <a:moveTo>
                  <a:pt x="3346" y="3358"/>
                </a:moveTo>
                <a:cubicBezTo>
                  <a:pt x="3334" y="3536"/>
                  <a:pt x="3406" y="3691"/>
                  <a:pt x="3525" y="3810"/>
                </a:cubicBezTo>
                <a:cubicBezTo>
                  <a:pt x="3417" y="3774"/>
                  <a:pt x="3322" y="3703"/>
                  <a:pt x="3263" y="3608"/>
                </a:cubicBezTo>
                <a:cubicBezTo>
                  <a:pt x="3191" y="3429"/>
                  <a:pt x="3108" y="3250"/>
                  <a:pt x="3013" y="3084"/>
                </a:cubicBezTo>
                <a:cubicBezTo>
                  <a:pt x="2977" y="3024"/>
                  <a:pt x="2929" y="2965"/>
                  <a:pt x="2882" y="2893"/>
                </a:cubicBezTo>
                <a:cubicBezTo>
                  <a:pt x="2941" y="2941"/>
                  <a:pt x="3001" y="2988"/>
                  <a:pt x="3060" y="3024"/>
                </a:cubicBezTo>
                <a:cubicBezTo>
                  <a:pt x="3239" y="3119"/>
                  <a:pt x="3417" y="3203"/>
                  <a:pt x="3596" y="3274"/>
                </a:cubicBezTo>
                <a:cubicBezTo>
                  <a:pt x="3691" y="3334"/>
                  <a:pt x="3763" y="3429"/>
                  <a:pt x="3787" y="3536"/>
                </a:cubicBezTo>
                <a:cubicBezTo>
                  <a:pt x="3679" y="3417"/>
                  <a:pt x="3513" y="3358"/>
                  <a:pt x="3346" y="3369"/>
                </a:cubicBezTo>
                <a:close/>
                <a:moveTo>
                  <a:pt x="3787" y="4715"/>
                </a:moveTo>
                <a:cubicBezTo>
                  <a:pt x="3751" y="4834"/>
                  <a:pt x="3691" y="4929"/>
                  <a:pt x="3596" y="4989"/>
                </a:cubicBezTo>
                <a:cubicBezTo>
                  <a:pt x="3406" y="5060"/>
                  <a:pt x="3227" y="5144"/>
                  <a:pt x="3060" y="5227"/>
                </a:cubicBezTo>
                <a:cubicBezTo>
                  <a:pt x="3001" y="5263"/>
                  <a:pt x="2941" y="5310"/>
                  <a:pt x="2870" y="5370"/>
                </a:cubicBezTo>
                <a:cubicBezTo>
                  <a:pt x="2929" y="5298"/>
                  <a:pt x="2965" y="5239"/>
                  <a:pt x="3013" y="5179"/>
                </a:cubicBezTo>
                <a:cubicBezTo>
                  <a:pt x="3096" y="5001"/>
                  <a:pt x="3179" y="4834"/>
                  <a:pt x="3251" y="4643"/>
                </a:cubicBezTo>
                <a:cubicBezTo>
                  <a:pt x="3310" y="4548"/>
                  <a:pt x="3406" y="4477"/>
                  <a:pt x="3513" y="4453"/>
                </a:cubicBezTo>
                <a:cubicBezTo>
                  <a:pt x="3394" y="4572"/>
                  <a:pt x="3322" y="4727"/>
                  <a:pt x="3334" y="4893"/>
                </a:cubicBezTo>
                <a:cubicBezTo>
                  <a:pt x="3513" y="4917"/>
                  <a:pt x="3679" y="4846"/>
                  <a:pt x="3798" y="4727"/>
                </a:cubicBezTo>
                <a:close/>
                <a:moveTo>
                  <a:pt x="2739" y="4012"/>
                </a:moveTo>
                <a:close/>
                <a:moveTo>
                  <a:pt x="2584" y="4096"/>
                </a:moveTo>
                <a:cubicBezTo>
                  <a:pt x="2775" y="4036"/>
                  <a:pt x="2953" y="3977"/>
                  <a:pt x="3132" y="3893"/>
                </a:cubicBezTo>
                <a:cubicBezTo>
                  <a:pt x="3251" y="3870"/>
                  <a:pt x="3358" y="3881"/>
                  <a:pt x="3465" y="3941"/>
                </a:cubicBezTo>
                <a:cubicBezTo>
                  <a:pt x="3287" y="3941"/>
                  <a:pt x="3132" y="4001"/>
                  <a:pt x="3013" y="4131"/>
                </a:cubicBezTo>
                <a:cubicBezTo>
                  <a:pt x="3132" y="4262"/>
                  <a:pt x="3287" y="4334"/>
                  <a:pt x="3465" y="4322"/>
                </a:cubicBezTo>
                <a:cubicBezTo>
                  <a:pt x="3358" y="4382"/>
                  <a:pt x="3251" y="4393"/>
                  <a:pt x="3132" y="4370"/>
                </a:cubicBezTo>
                <a:cubicBezTo>
                  <a:pt x="2953" y="4298"/>
                  <a:pt x="2775" y="4227"/>
                  <a:pt x="2584" y="4167"/>
                </a:cubicBezTo>
                <a:cubicBezTo>
                  <a:pt x="2513" y="4155"/>
                  <a:pt x="2441" y="4143"/>
                  <a:pt x="2358" y="4131"/>
                </a:cubicBezTo>
                <a:cubicBezTo>
                  <a:pt x="2441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4" name="Google Shape;5694;p26"/>
          <p:cNvSpPr/>
          <p:nvPr/>
        </p:nvSpPr>
        <p:spPr>
          <a:xfrm rot="5400000">
            <a:off x="683794" y="1077983"/>
            <a:ext cx="562478" cy="562410"/>
          </a:xfrm>
          <a:custGeom>
            <a:avLst/>
            <a:gdLst/>
            <a:ahLst/>
            <a:cxnLst/>
            <a:rect l="l" t="t" r="r" b="b"/>
            <a:pathLst>
              <a:path w="8276" h="8275" extrusionOk="0">
                <a:moveTo>
                  <a:pt x="1" y="4131"/>
                </a:moveTo>
                <a:cubicBezTo>
                  <a:pt x="334" y="4167"/>
                  <a:pt x="465" y="4465"/>
                  <a:pt x="1001" y="4239"/>
                </a:cubicBezTo>
                <a:lnTo>
                  <a:pt x="1001" y="4239"/>
                </a:lnTo>
                <a:cubicBezTo>
                  <a:pt x="786" y="4334"/>
                  <a:pt x="501" y="4322"/>
                  <a:pt x="465" y="4727"/>
                </a:cubicBezTo>
                <a:cubicBezTo>
                  <a:pt x="691" y="4536"/>
                  <a:pt x="953" y="4643"/>
                  <a:pt x="1132" y="4310"/>
                </a:cubicBezTo>
                <a:lnTo>
                  <a:pt x="1132" y="4310"/>
                </a:lnTo>
                <a:cubicBezTo>
                  <a:pt x="1060" y="4477"/>
                  <a:pt x="822" y="4560"/>
                  <a:pt x="1024" y="4977"/>
                </a:cubicBezTo>
                <a:cubicBezTo>
                  <a:pt x="1036" y="4751"/>
                  <a:pt x="1132" y="4810"/>
                  <a:pt x="1227" y="4667"/>
                </a:cubicBezTo>
                <a:cubicBezTo>
                  <a:pt x="1358" y="4858"/>
                  <a:pt x="1715" y="4905"/>
                  <a:pt x="1786" y="4643"/>
                </a:cubicBezTo>
                <a:cubicBezTo>
                  <a:pt x="1536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5" y="4298"/>
                </a:cubicBezTo>
                <a:cubicBezTo>
                  <a:pt x="1560" y="4262"/>
                  <a:pt x="1667" y="4227"/>
                  <a:pt x="1727" y="4262"/>
                </a:cubicBezTo>
                <a:cubicBezTo>
                  <a:pt x="1775" y="4310"/>
                  <a:pt x="1751" y="4417"/>
                  <a:pt x="1644" y="4382"/>
                </a:cubicBezTo>
                <a:cubicBezTo>
                  <a:pt x="1715" y="4501"/>
                  <a:pt x="1894" y="4453"/>
                  <a:pt x="1894" y="4322"/>
                </a:cubicBezTo>
                <a:cubicBezTo>
                  <a:pt x="1906" y="4298"/>
                  <a:pt x="1906" y="4286"/>
                  <a:pt x="1894" y="4274"/>
                </a:cubicBezTo>
                <a:cubicBezTo>
                  <a:pt x="1894" y="4274"/>
                  <a:pt x="1894" y="4262"/>
                  <a:pt x="1894" y="4262"/>
                </a:cubicBezTo>
                <a:cubicBezTo>
                  <a:pt x="1894" y="4227"/>
                  <a:pt x="1870" y="4203"/>
                  <a:pt x="1834" y="4179"/>
                </a:cubicBezTo>
                <a:cubicBezTo>
                  <a:pt x="2144" y="4120"/>
                  <a:pt x="2465" y="4143"/>
                  <a:pt x="2751" y="4251"/>
                </a:cubicBezTo>
                <a:lnTo>
                  <a:pt x="2751" y="4251"/>
                </a:lnTo>
                <a:cubicBezTo>
                  <a:pt x="1870" y="4036"/>
                  <a:pt x="2156" y="4917"/>
                  <a:pt x="1620" y="4917"/>
                </a:cubicBezTo>
                <a:lnTo>
                  <a:pt x="1620" y="4917"/>
                </a:lnTo>
                <a:cubicBezTo>
                  <a:pt x="1870" y="4989"/>
                  <a:pt x="2025" y="4989"/>
                  <a:pt x="2132" y="4929"/>
                </a:cubicBezTo>
                <a:cubicBezTo>
                  <a:pt x="2417" y="4798"/>
                  <a:pt x="2310" y="4512"/>
                  <a:pt x="2417" y="4417"/>
                </a:cubicBezTo>
                <a:cubicBezTo>
                  <a:pt x="2441" y="4584"/>
                  <a:pt x="2548" y="4632"/>
                  <a:pt x="2679" y="4572"/>
                </a:cubicBezTo>
                <a:cubicBezTo>
                  <a:pt x="2537" y="4453"/>
                  <a:pt x="2644" y="4322"/>
                  <a:pt x="2787" y="4322"/>
                </a:cubicBezTo>
                <a:cubicBezTo>
                  <a:pt x="2989" y="4334"/>
                  <a:pt x="3251" y="4548"/>
                  <a:pt x="3584" y="4322"/>
                </a:cubicBezTo>
                <a:cubicBezTo>
                  <a:pt x="3656" y="4310"/>
                  <a:pt x="3727" y="4298"/>
                  <a:pt x="3787" y="4274"/>
                </a:cubicBezTo>
                <a:cubicBezTo>
                  <a:pt x="3727" y="4310"/>
                  <a:pt x="3668" y="4346"/>
                  <a:pt x="3620" y="4393"/>
                </a:cubicBezTo>
                <a:cubicBezTo>
                  <a:pt x="3203" y="4465"/>
                  <a:pt x="3179" y="4798"/>
                  <a:pt x="3037" y="4953"/>
                </a:cubicBezTo>
                <a:cubicBezTo>
                  <a:pt x="2941" y="5060"/>
                  <a:pt x="2775" y="5024"/>
                  <a:pt x="2787" y="4858"/>
                </a:cubicBezTo>
                <a:cubicBezTo>
                  <a:pt x="2656" y="4905"/>
                  <a:pt x="2608" y="5001"/>
                  <a:pt x="2715" y="5155"/>
                </a:cubicBezTo>
                <a:cubicBezTo>
                  <a:pt x="2572" y="5155"/>
                  <a:pt x="2441" y="4882"/>
                  <a:pt x="2156" y="4977"/>
                </a:cubicBezTo>
                <a:cubicBezTo>
                  <a:pt x="2036" y="5024"/>
                  <a:pt x="1917" y="5132"/>
                  <a:pt x="1798" y="5358"/>
                </a:cubicBezTo>
                <a:cubicBezTo>
                  <a:pt x="1810" y="5346"/>
                  <a:pt x="1822" y="5334"/>
                  <a:pt x="1834" y="5322"/>
                </a:cubicBezTo>
                <a:lnTo>
                  <a:pt x="1798" y="5358"/>
                </a:lnTo>
                <a:cubicBezTo>
                  <a:pt x="2179" y="4977"/>
                  <a:pt x="2596" y="5810"/>
                  <a:pt x="3072" y="5036"/>
                </a:cubicBezTo>
                <a:lnTo>
                  <a:pt x="3072" y="5036"/>
                </a:lnTo>
                <a:cubicBezTo>
                  <a:pt x="2941" y="5310"/>
                  <a:pt x="2739" y="5548"/>
                  <a:pt x="2477" y="5727"/>
                </a:cubicBezTo>
                <a:cubicBezTo>
                  <a:pt x="2489" y="5691"/>
                  <a:pt x="2477" y="5655"/>
                  <a:pt x="2453" y="5620"/>
                </a:cubicBezTo>
                <a:lnTo>
                  <a:pt x="2453" y="5620"/>
                </a:lnTo>
                <a:cubicBezTo>
                  <a:pt x="2453" y="5608"/>
                  <a:pt x="2441" y="5596"/>
                  <a:pt x="2429" y="5584"/>
                </a:cubicBezTo>
                <a:cubicBezTo>
                  <a:pt x="2334" y="5489"/>
                  <a:pt x="2167" y="5584"/>
                  <a:pt x="2203" y="5715"/>
                </a:cubicBezTo>
                <a:cubicBezTo>
                  <a:pt x="2263" y="5620"/>
                  <a:pt x="2358" y="5679"/>
                  <a:pt x="2346" y="5751"/>
                </a:cubicBezTo>
                <a:cubicBezTo>
                  <a:pt x="2322" y="5810"/>
                  <a:pt x="2227" y="5858"/>
                  <a:pt x="2167" y="5858"/>
                </a:cubicBezTo>
                <a:cubicBezTo>
                  <a:pt x="2132" y="5858"/>
                  <a:pt x="2084" y="5834"/>
                  <a:pt x="2048" y="5810"/>
                </a:cubicBezTo>
                <a:cubicBezTo>
                  <a:pt x="1894" y="5703"/>
                  <a:pt x="1941" y="5477"/>
                  <a:pt x="2108" y="5429"/>
                </a:cubicBezTo>
                <a:cubicBezTo>
                  <a:pt x="1882" y="5298"/>
                  <a:pt x="1667" y="5584"/>
                  <a:pt x="1715" y="5810"/>
                </a:cubicBezTo>
                <a:cubicBezTo>
                  <a:pt x="1536" y="5775"/>
                  <a:pt x="1513" y="5882"/>
                  <a:pt x="1346" y="5739"/>
                </a:cubicBezTo>
                <a:cubicBezTo>
                  <a:pt x="1489" y="6167"/>
                  <a:pt x="1727" y="6060"/>
                  <a:pt x="1894" y="6132"/>
                </a:cubicBezTo>
                <a:lnTo>
                  <a:pt x="1894" y="6132"/>
                </a:lnTo>
                <a:cubicBezTo>
                  <a:pt x="1525" y="6013"/>
                  <a:pt x="1417" y="6287"/>
                  <a:pt x="1120" y="6298"/>
                </a:cubicBezTo>
                <a:cubicBezTo>
                  <a:pt x="1429" y="6572"/>
                  <a:pt x="1632" y="6358"/>
                  <a:pt x="1858" y="6275"/>
                </a:cubicBezTo>
                <a:lnTo>
                  <a:pt x="1858" y="6275"/>
                </a:lnTo>
                <a:cubicBezTo>
                  <a:pt x="1310" y="6489"/>
                  <a:pt x="1429" y="6798"/>
                  <a:pt x="1215" y="7060"/>
                </a:cubicBezTo>
                <a:cubicBezTo>
                  <a:pt x="1477" y="6834"/>
                  <a:pt x="1775" y="6965"/>
                  <a:pt x="2001" y="6417"/>
                </a:cubicBezTo>
                <a:lnTo>
                  <a:pt x="2001" y="6417"/>
                </a:lnTo>
                <a:cubicBezTo>
                  <a:pt x="1917" y="6632"/>
                  <a:pt x="1703" y="6834"/>
                  <a:pt x="1965" y="7144"/>
                </a:cubicBezTo>
                <a:cubicBezTo>
                  <a:pt x="1989" y="6846"/>
                  <a:pt x="2251" y="6739"/>
                  <a:pt x="2144" y="6382"/>
                </a:cubicBezTo>
                <a:lnTo>
                  <a:pt x="2144" y="6382"/>
                </a:lnTo>
                <a:cubicBezTo>
                  <a:pt x="2215" y="6548"/>
                  <a:pt x="2096" y="6775"/>
                  <a:pt x="2537" y="6929"/>
                </a:cubicBezTo>
                <a:cubicBezTo>
                  <a:pt x="2382" y="6763"/>
                  <a:pt x="2501" y="6727"/>
                  <a:pt x="2465" y="6560"/>
                </a:cubicBezTo>
                <a:cubicBezTo>
                  <a:pt x="2691" y="6608"/>
                  <a:pt x="2977" y="6394"/>
                  <a:pt x="2846" y="6156"/>
                </a:cubicBezTo>
                <a:cubicBezTo>
                  <a:pt x="2739" y="6406"/>
                  <a:pt x="2548" y="6310"/>
                  <a:pt x="2465" y="6227"/>
                </a:cubicBezTo>
                <a:cubicBezTo>
                  <a:pt x="2441" y="6191"/>
                  <a:pt x="2417" y="6144"/>
                  <a:pt x="2417" y="6096"/>
                </a:cubicBezTo>
                <a:cubicBezTo>
                  <a:pt x="2417" y="6036"/>
                  <a:pt x="2465" y="5941"/>
                  <a:pt x="2525" y="5929"/>
                </a:cubicBezTo>
                <a:cubicBezTo>
                  <a:pt x="2596" y="5929"/>
                  <a:pt x="2656" y="6013"/>
                  <a:pt x="2560" y="6060"/>
                </a:cubicBezTo>
                <a:cubicBezTo>
                  <a:pt x="2691" y="6096"/>
                  <a:pt x="2787" y="5941"/>
                  <a:pt x="2691" y="5846"/>
                </a:cubicBezTo>
                <a:cubicBezTo>
                  <a:pt x="2679" y="5834"/>
                  <a:pt x="2668" y="5822"/>
                  <a:pt x="2656" y="5810"/>
                </a:cubicBezTo>
                <a:lnTo>
                  <a:pt x="2656" y="5810"/>
                </a:lnTo>
                <a:cubicBezTo>
                  <a:pt x="2620" y="5798"/>
                  <a:pt x="2584" y="5786"/>
                  <a:pt x="2548" y="5798"/>
                </a:cubicBezTo>
                <a:cubicBezTo>
                  <a:pt x="2715" y="5536"/>
                  <a:pt x="2965" y="5334"/>
                  <a:pt x="3239" y="5203"/>
                </a:cubicBezTo>
                <a:lnTo>
                  <a:pt x="3239" y="5203"/>
                </a:lnTo>
                <a:cubicBezTo>
                  <a:pt x="2465" y="5679"/>
                  <a:pt x="3287" y="6096"/>
                  <a:pt x="2918" y="6477"/>
                </a:cubicBezTo>
                <a:cubicBezTo>
                  <a:pt x="2929" y="6465"/>
                  <a:pt x="2941" y="6453"/>
                  <a:pt x="2953" y="6441"/>
                </a:cubicBezTo>
                <a:cubicBezTo>
                  <a:pt x="2941" y="6453"/>
                  <a:pt x="2929" y="6465"/>
                  <a:pt x="2918" y="6477"/>
                </a:cubicBezTo>
                <a:cubicBezTo>
                  <a:pt x="3144" y="6358"/>
                  <a:pt x="3251" y="6239"/>
                  <a:pt x="3287" y="6120"/>
                </a:cubicBezTo>
                <a:cubicBezTo>
                  <a:pt x="3394" y="5822"/>
                  <a:pt x="3108" y="5703"/>
                  <a:pt x="3120" y="5560"/>
                </a:cubicBezTo>
                <a:cubicBezTo>
                  <a:pt x="3263" y="5667"/>
                  <a:pt x="3370" y="5620"/>
                  <a:pt x="3418" y="5489"/>
                </a:cubicBezTo>
                <a:cubicBezTo>
                  <a:pt x="3239" y="5501"/>
                  <a:pt x="3215" y="5322"/>
                  <a:pt x="3310" y="5239"/>
                </a:cubicBezTo>
                <a:cubicBezTo>
                  <a:pt x="3465" y="5096"/>
                  <a:pt x="3811" y="5060"/>
                  <a:pt x="3882" y="4655"/>
                </a:cubicBezTo>
                <a:cubicBezTo>
                  <a:pt x="3930" y="4608"/>
                  <a:pt x="3965" y="4548"/>
                  <a:pt x="3989" y="4489"/>
                </a:cubicBezTo>
                <a:cubicBezTo>
                  <a:pt x="3977" y="4548"/>
                  <a:pt x="3953" y="4620"/>
                  <a:pt x="3941" y="4691"/>
                </a:cubicBezTo>
                <a:cubicBezTo>
                  <a:pt x="3715" y="5024"/>
                  <a:pt x="3930" y="5286"/>
                  <a:pt x="3941" y="5489"/>
                </a:cubicBezTo>
                <a:cubicBezTo>
                  <a:pt x="3941" y="5632"/>
                  <a:pt x="3811" y="5739"/>
                  <a:pt x="3703" y="5596"/>
                </a:cubicBezTo>
                <a:cubicBezTo>
                  <a:pt x="3644" y="5727"/>
                  <a:pt x="3680" y="5834"/>
                  <a:pt x="3858" y="5858"/>
                </a:cubicBezTo>
                <a:cubicBezTo>
                  <a:pt x="3763" y="5965"/>
                  <a:pt x="3477" y="5858"/>
                  <a:pt x="3334" y="6132"/>
                </a:cubicBezTo>
                <a:cubicBezTo>
                  <a:pt x="3287" y="6251"/>
                  <a:pt x="3275" y="6406"/>
                  <a:pt x="3346" y="6656"/>
                </a:cubicBezTo>
                <a:lnTo>
                  <a:pt x="3346" y="6656"/>
                </a:lnTo>
                <a:cubicBezTo>
                  <a:pt x="3346" y="6120"/>
                  <a:pt x="4227" y="6406"/>
                  <a:pt x="4025" y="5525"/>
                </a:cubicBezTo>
                <a:lnTo>
                  <a:pt x="4025" y="5525"/>
                </a:lnTo>
                <a:cubicBezTo>
                  <a:pt x="4132" y="5822"/>
                  <a:pt x="4156" y="6132"/>
                  <a:pt x="4096" y="6441"/>
                </a:cubicBezTo>
                <a:cubicBezTo>
                  <a:pt x="4072" y="6406"/>
                  <a:pt x="4037" y="6382"/>
                  <a:pt x="4001" y="6382"/>
                </a:cubicBezTo>
                <a:lnTo>
                  <a:pt x="3989" y="6382"/>
                </a:lnTo>
                <a:cubicBezTo>
                  <a:pt x="3977" y="6370"/>
                  <a:pt x="3965" y="6370"/>
                  <a:pt x="3953" y="6382"/>
                </a:cubicBezTo>
                <a:cubicBezTo>
                  <a:pt x="3822" y="6382"/>
                  <a:pt x="3775" y="6560"/>
                  <a:pt x="3894" y="6632"/>
                </a:cubicBezTo>
                <a:cubicBezTo>
                  <a:pt x="3858" y="6525"/>
                  <a:pt x="3965" y="6501"/>
                  <a:pt x="4001" y="6548"/>
                </a:cubicBezTo>
                <a:cubicBezTo>
                  <a:pt x="4049" y="6608"/>
                  <a:pt x="4001" y="6715"/>
                  <a:pt x="3965" y="6751"/>
                </a:cubicBezTo>
                <a:cubicBezTo>
                  <a:pt x="3930" y="6787"/>
                  <a:pt x="3894" y="6798"/>
                  <a:pt x="3846" y="6798"/>
                </a:cubicBezTo>
                <a:cubicBezTo>
                  <a:pt x="3715" y="6798"/>
                  <a:pt x="3513" y="6739"/>
                  <a:pt x="3620" y="6489"/>
                </a:cubicBezTo>
                <a:cubicBezTo>
                  <a:pt x="3370" y="6560"/>
                  <a:pt x="3406" y="6918"/>
                  <a:pt x="3608" y="7049"/>
                </a:cubicBezTo>
                <a:cubicBezTo>
                  <a:pt x="3453" y="7144"/>
                  <a:pt x="3513" y="7239"/>
                  <a:pt x="3299" y="7263"/>
                </a:cubicBezTo>
                <a:cubicBezTo>
                  <a:pt x="3703" y="7453"/>
                  <a:pt x="3799" y="7215"/>
                  <a:pt x="3965" y="7144"/>
                </a:cubicBezTo>
                <a:lnTo>
                  <a:pt x="3965" y="7144"/>
                </a:lnTo>
                <a:cubicBezTo>
                  <a:pt x="3620" y="7322"/>
                  <a:pt x="3739" y="7596"/>
                  <a:pt x="3537" y="7811"/>
                </a:cubicBezTo>
                <a:cubicBezTo>
                  <a:pt x="3953" y="7775"/>
                  <a:pt x="3941" y="7477"/>
                  <a:pt x="4037" y="7275"/>
                </a:cubicBezTo>
                <a:lnTo>
                  <a:pt x="4037" y="7275"/>
                </a:lnTo>
                <a:cubicBezTo>
                  <a:pt x="3799" y="7811"/>
                  <a:pt x="4108" y="7941"/>
                  <a:pt x="4144" y="8275"/>
                </a:cubicBezTo>
                <a:cubicBezTo>
                  <a:pt x="4168" y="7941"/>
                  <a:pt x="4477" y="7811"/>
                  <a:pt x="4239" y="7275"/>
                </a:cubicBezTo>
                <a:lnTo>
                  <a:pt x="4239" y="7275"/>
                </a:lnTo>
                <a:cubicBezTo>
                  <a:pt x="4346" y="7477"/>
                  <a:pt x="4334" y="7775"/>
                  <a:pt x="4739" y="7811"/>
                </a:cubicBezTo>
                <a:cubicBezTo>
                  <a:pt x="4537" y="7584"/>
                  <a:pt x="4656" y="7322"/>
                  <a:pt x="4322" y="7144"/>
                </a:cubicBezTo>
                <a:lnTo>
                  <a:pt x="4322" y="7144"/>
                </a:lnTo>
                <a:cubicBezTo>
                  <a:pt x="4489" y="7215"/>
                  <a:pt x="4573" y="7453"/>
                  <a:pt x="4977" y="7263"/>
                </a:cubicBezTo>
                <a:cubicBezTo>
                  <a:pt x="4763" y="7239"/>
                  <a:pt x="4811" y="7144"/>
                  <a:pt x="4668" y="7049"/>
                </a:cubicBezTo>
                <a:cubicBezTo>
                  <a:pt x="4870" y="6918"/>
                  <a:pt x="4906" y="6560"/>
                  <a:pt x="4656" y="6489"/>
                </a:cubicBezTo>
                <a:cubicBezTo>
                  <a:pt x="4763" y="6739"/>
                  <a:pt x="4561" y="6810"/>
                  <a:pt x="4442" y="6798"/>
                </a:cubicBezTo>
                <a:cubicBezTo>
                  <a:pt x="4394" y="6798"/>
                  <a:pt x="4346" y="6787"/>
                  <a:pt x="4311" y="6751"/>
                </a:cubicBezTo>
                <a:cubicBezTo>
                  <a:pt x="4275" y="6715"/>
                  <a:pt x="4227" y="6608"/>
                  <a:pt x="4275" y="6548"/>
                </a:cubicBezTo>
                <a:cubicBezTo>
                  <a:pt x="4311" y="6501"/>
                  <a:pt x="4418" y="6525"/>
                  <a:pt x="4382" y="6632"/>
                </a:cubicBezTo>
                <a:cubicBezTo>
                  <a:pt x="4394" y="6620"/>
                  <a:pt x="4418" y="6608"/>
                  <a:pt x="4430" y="6596"/>
                </a:cubicBezTo>
                <a:cubicBezTo>
                  <a:pt x="4465" y="6548"/>
                  <a:pt x="4465" y="6477"/>
                  <a:pt x="4430" y="6429"/>
                </a:cubicBezTo>
                <a:cubicBezTo>
                  <a:pt x="4394" y="6394"/>
                  <a:pt x="4358" y="6382"/>
                  <a:pt x="4322" y="6382"/>
                </a:cubicBezTo>
                <a:cubicBezTo>
                  <a:pt x="4311" y="6370"/>
                  <a:pt x="4299" y="6370"/>
                  <a:pt x="4287" y="6382"/>
                </a:cubicBezTo>
                <a:lnTo>
                  <a:pt x="4275" y="6382"/>
                </a:lnTo>
                <a:cubicBezTo>
                  <a:pt x="4239" y="6382"/>
                  <a:pt x="4203" y="6406"/>
                  <a:pt x="4192" y="6441"/>
                </a:cubicBezTo>
                <a:cubicBezTo>
                  <a:pt x="4132" y="6132"/>
                  <a:pt x="4156" y="5822"/>
                  <a:pt x="4251" y="5525"/>
                </a:cubicBezTo>
                <a:cubicBezTo>
                  <a:pt x="4049" y="6406"/>
                  <a:pt x="4918" y="6120"/>
                  <a:pt x="4930" y="6656"/>
                </a:cubicBezTo>
                <a:lnTo>
                  <a:pt x="4930" y="6608"/>
                </a:lnTo>
                <a:lnTo>
                  <a:pt x="4930" y="6656"/>
                </a:lnTo>
                <a:cubicBezTo>
                  <a:pt x="5001" y="6406"/>
                  <a:pt x="5001" y="6251"/>
                  <a:pt x="4942" y="6144"/>
                </a:cubicBezTo>
                <a:cubicBezTo>
                  <a:pt x="4811" y="5870"/>
                  <a:pt x="4525" y="5965"/>
                  <a:pt x="4430" y="5858"/>
                </a:cubicBezTo>
                <a:cubicBezTo>
                  <a:pt x="4596" y="5834"/>
                  <a:pt x="4644" y="5739"/>
                  <a:pt x="4573" y="5596"/>
                </a:cubicBezTo>
                <a:cubicBezTo>
                  <a:pt x="4465" y="5739"/>
                  <a:pt x="4322" y="5632"/>
                  <a:pt x="4322" y="5501"/>
                </a:cubicBezTo>
                <a:cubicBezTo>
                  <a:pt x="4322" y="5298"/>
                  <a:pt x="4549" y="5036"/>
                  <a:pt x="4322" y="4691"/>
                </a:cubicBezTo>
                <a:cubicBezTo>
                  <a:pt x="4311" y="4620"/>
                  <a:pt x="4299" y="4560"/>
                  <a:pt x="4275" y="4489"/>
                </a:cubicBezTo>
                <a:cubicBezTo>
                  <a:pt x="4311" y="4548"/>
                  <a:pt x="4346" y="4608"/>
                  <a:pt x="4394" y="4667"/>
                </a:cubicBezTo>
                <a:cubicBezTo>
                  <a:pt x="4465" y="5072"/>
                  <a:pt x="4811" y="5096"/>
                  <a:pt x="4954" y="5239"/>
                </a:cubicBezTo>
                <a:cubicBezTo>
                  <a:pt x="5061" y="5334"/>
                  <a:pt x="5025" y="5501"/>
                  <a:pt x="4858" y="5489"/>
                </a:cubicBezTo>
                <a:cubicBezTo>
                  <a:pt x="4906" y="5620"/>
                  <a:pt x="5001" y="5667"/>
                  <a:pt x="5156" y="5560"/>
                </a:cubicBezTo>
                <a:cubicBezTo>
                  <a:pt x="5156" y="5703"/>
                  <a:pt x="4882" y="5834"/>
                  <a:pt x="4989" y="6132"/>
                </a:cubicBezTo>
                <a:cubicBezTo>
                  <a:pt x="5025" y="6239"/>
                  <a:pt x="5132" y="6358"/>
                  <a:pt x="5358" y="6489"/>
                </a:cubicBezTo>
                <a:lnTo>
                  <a:pt x="5358" y="6489"/>
                </a:lnTo>
                <a:cubicBezTo>
                  <a:pt x="4989" y="6096"/>
                  <a:pt x="5811" y="5679"/>
                  <a:pt x="5037" y="5203"/>
                </a:cubicBezTo>
                <a:lnTo>
                  <a:pt x="5037" y="5203"/>
                </a:lnTo>
                <a:cubicBezTo>
                  <a:pt x="5323" y="5334"/>
                  <a:pt x="5561" y="5548"/>
                  <a:pt x="5739" y="5798"/>
                </a:cubicBezTo>
                <a:cubicBezTo>
                  <a:pt x="5692" y="5798"/>
                  <a:pt x="5656" y="5798"/>
                  <a:pt x="5632" y="5822"/>
                </a:cubicBezTo>
                <a:lnTo>
                  <a:pt x="5620" y="5822"/>
                </a:lnTo>
                <a:cubicBezTo>
                  <a:pt x="5608" y="5834"/>
                  <a:pt x="5596" y="5834"/>
                  <a:pt x="5585" y="5846"/>
                </a:cubicBezTo>
                <a:cubicBezTo>
                  <a:pt x="5537" y="5906"/>
                  <a:pt x="5537" y="5989"/>
                  <a:pt x="5585" y="6048"/>
                </a:cubicBezTo>
                <a:cubicBezTo>
                  <a:pt x="5620" y="6072"/>
                  <a:pt x="5656" y="6084"/>
                  <a:pt x="5692" y="6072"/>
                </a:cubicBezTo>
                <a:lnTo>
                  <a:pt x="5716" y="6072"/>
                </a:lnTo>
                <a:cubicBezTo>
                  <a:pt x="5620" y="6025"/>
                  <a:pt x="5680" y="5941"/>
                  <a:pt x="5739" y="5941"/>
                </a:cubicBezTo>
                <a:cubicBezTo>
                  <a:pt x="5811" y="5953"/>
                  <a:pt x="5858" y="6060"/>
                  <a:pt x="5858" y="6108"/>
                </a:cubicBezTo>
                <a:cubicBezTo>
                  <a:pt x="5858" y="6156"/>
                  <a:pt x="5835" y="6203"/>
                  <a:pt x="5799" y="6239"/>
                </a:cubicBezTo>
                <a:cubicBezTo>
                  <a:pt x="5704" y="6394"/>
                  <a:pt x="5465" y="6346"/>
                  <a:pt x="5430" y="6167"/>
                </a:cubicBezTo>
                <a:cubicBezTo>
                  <a:pt x="5299" y="6406"/>
                  <a:pt x="5585" y="6620"/>
                  <a:pt x="5811" y="6572"/>
                </a:cubicBezTo>
                <a:cubicBezTo>
                  <a:pt x="5775" y="6739"/>
                  <a:pt x="5882" y="6775"/>
                  <a:pt x="5739" y="6941"/>
                </a:cubicBezTo>
                <a:cubicBezTo>
                  <a:pt x="6168" y="6798"/>
                  <a:pt x="6061" y="6560"/>
                  <a:pt x="6132" y="6394"/>
                </a:cubicBezTo>
                <a:lnTo>
                  <a:pt x="6132" y="6394"/>
                </a:lnTo>
                <a:cubicBezTo>
                  <a:pt x="6013" y="6763"/>
                  <a:pt x="6287" y="6870"/>
                  <a:pt x="6299" y="7168"/>
                </a:cubicBezTo>
                <a:cubicBezTo>
                  <a:pt x="6561" y="6846"/>
                  <a:pt x="6347" y="6656"/>
                  <a:pt x="6275" y="6429"/>
                </a:cubicBezTo>
                <a:lnTo>
                  <a:pt x="6275" y="6429"/>
                </a:lnTo>
                <a:cubicBezTo>
                  <a:pt x="6489" y="6977"/>
                  <a:pt x="6799" y="6858"/>
                  <a:pt x="7061" y="7072"/>
                </a:cubicBezTo>
                <a:cubicBezTo>
                  <a:pt x="6835" y="6810"/>
                  <a:pt x="6966" y="6501"/>
                  <a:pt x="6418" y="6287"/>
                </a:cubicBezTo>
                <a:lnTo>
                  <a:pt x="6418" y="6287"/>
                </a:lnTo>
                <a:cubicBezTo>
                  <a:pt x="6632" y="6370"/>
                  <a:pt x="6835" y="6584"/>
                  <a:pt x="7144" y="6322"/>
                </a:cubicBezTo>
                <a:cubicBezTo>
                  <a:pt x="6847" y="6298"/>
                  <a:pt x="6739" y="6036"/>
                  <a:pt x="6382" y="6144"/>
                </a:cubicBezTo>
                <a:lnTo>
                  <a:pt x="6382" y="6144"/>
                </a:lnTo>
                <a:cubicBezTo>
                  <a:pt x="6549" y="6072"/>
                  <a:pt x="6775" y="6191"/>
                  <a:pt x="6930" y="5751"/>
                </a:cubicBezTo>
                <a:cubicBezTo>
                  <a:pt x="6763" y="5906"/>
                  <a:pt x="6728" y="5786"/>
                  <a:pt x="6561" y="5822"/>
                </a:cubicBezTo>
                <a:cubicBezTo>
                  <a:pt x="6608" y="5596"/>
                  <a:pt x="6394" y="5322"/>
                  <a:pt x="6156" y="5441"/>
                </a:cubicBezTo>
                <a:cubicBezTo>
                  <a:pt x="6335" y="5489"/>
                  <a:pt x="6370" y="5727"/>
                  <a:pt x="6216" y="5822"/>
                </a:cubicBezTo>
                <a:cubicBezTo>
                  <a:pt x="6192" y="5858"/>
                  <a:pt x="6144" y="5870"/>
                  <a:pt x="6097" y="5870"/>
                </a:cubicBezTo>
                <a:cubicBezTo>
                  <a:pt x="6037" y="5870"/>
                  <a:pt x="5930" y="5822"/>
                  <a:pt x="5930" y="5763"/>
                </a:cubicBezTo>
                <a:cubicBezTo>
                  <a:pt x="5918" y="5703"/>
                  <a:pt x="6001" y="5632"/>
                  <a:pt x="6061" y="5739"/>
                </a:cubicBezTo>
                <a:cubicBezTo>
                  <a:pt x="6061" y="5727"/>
                  <a:pt x="6061" y="5715"/>
                  <a:pt x="6061" y="5703"/>
                </a:cubicBezTo>
                <a:cubicBezTo>
                  <a:pt x="6061" y="5667"/>
                  <a:pt x="6049" y="5632"/>
                  <a:pt x="6025" y="5608"/>
                </a:cubicBezTo>
                <a:cubicBezTo>
                  <a:pt x="5966" y="5548"/>
                  <a:pt x="5858" y="5560"/>
                  <a:pt x="5811" y="5632"/>
                </a:cubicBezTo>
                <a:lnTo>
                  <a:pt x="5811" y="5644"/>
                </a:lnTo>
                <a:cubicBezTo>
                  <a:pt x="5787" y="5667"/>
                  <a:pt x="5775" y="5703"/>
                  <a:pt x="5787" y="5739"/>
                </a:cubicBezTo>
                <a:cubicBezTo>
                  <a:pt x="5525" y="5572"/>
                  <a:pt x="5323" y="5322"/>
                  <a:pt x="5192" y="5048"/>
                </a:cubicBezTo>
                <a:cubicBezTo>
                  <a:pt x="5668" y="5822"/>
                  <a:pt x="6085" y="5001"/>
                  <a:pt x="6478" y="5382"/>
                </a:cubicBezTo>
                <a:lnTo>
                  <a:pt x="6430" y="5334"/>
                </a:lnTo>
                <a:cubicBezTo>
                  <a:pt x="6442" y="5346"/>
                  <a:pt x="6454" y="5358"/>
                  <a:pt x="6478" y="5382"/>
                </a:cubicBezTo>
                <a:cubicBezTo>
                  <a:pt x="6347" y="5155"/>
                  <a:pt x="6227" y="5036"/>
                  <a:pt x="6120" y="5001"/>
                </a:cubicBezTo>
                <a:cubicBezTo>
                  <a:pt x="5823" y="4905"/>
                  <a:pt x="5692" y="5179"/>
                  <a:pt x="5549" y="5167"/>
                </a:cubicBezTo>
                <a:cubicBezTo>
                  <a:pt x="5656" y="5024"/>
                  <a:pt x="5620" y="4929"/>
                  <a:pt x="5477" y="4870"/>
                </a:cubicBezTo>
                <a:cubicBezTo>
                  <a:pt x="5489" y="5048"/>
                  <a:pt x="5323" y="5072"/>
                  <a:pt x="5227" y="4977"/>
                </a:cubicBezTo>
                <a:cubicBezTo>
                  <a:pt x="5084" y="4822"/>
                  <a:pt x="5061" y="4477"/>
                  <a:pt x="4656" y="4405"/>
                </a:cubicBezTo>
                <a:cubicBezTo>
                  <a:pt x="4596" y="4370"/>
                  <a:pt x="4537" y="4322"/>
                  <a:pt x="4477" y="4298"/>
                </a:cubicBezTo>
                <a:cubicBezTo>
                  <a:pt x="4549" y="4322"/>
                  <a:pt x="4608" y="4334"/>
                  <a:pt x="4680" y="4346"/>
                </a:cubicBezTo>
                <a:cubicBezTo>
                  <a:pt x="5025" y="4572"/>
                  <a:pt x="5287" y="4358"/>
                  <a:pt x="5489" y="4346"/>
                </a:cubicBezTo>
                <a:cubicBezTo>
                  <a:pt x="5620" y="4346"/>
                  <a:pt x="5727" y="4477"/>
                  <a:pt x="5585" y="4584"/>
                </a:cubicBezTo>
                <a:cubicBezTo>
                  <a:pt x="5727" y="4655"/>
                  <a:pt x="5823" y="4608"/>
                  <a:pt x="5846" y="4429"/>
                </a:cubicBezTo>
                <a:cubicBezTo>
                  <a:pt x="5954" y="4524"/>
                  <a:pt x="5846" y="4810"/>
                  <a:pt x="6132" y="4953"/>
                </a:cubicBezTo>
                <a:cubicBezTo>
                  <a:pt x="6239" y="5001"/>
                  <a:pt x="6394" y="5013"/>
                  <a:pt x="6644" y="4941"/>
                </a:cubicBezTo>
                <a:lnTo>
                  <a:pt x="6644" y="4941"/>
                </a:lnTo>
                <a:cubicBezTo>
                  <a:pt x="6108" y="4929"/>
                  <a:pt x="6394" y="4060"/>
                  <a:pt x="5513" y="4262"/>
                </a:cubicBezTo>
                <a:lnTo>
                  <a:pt x="5513" y="4262"/>
                </a:lnTo>
                <a:cubicBezTo>
                  <a:pt x="5811" y="4155"/>
                  <a:pt x="6132" y="4131"/>
                  <a:pt x="6430" y="4191"/>
                </a:cubicBezTo>
                <a:cubicBezTo>
                  <a:pt x="6406" y="4215"/>
                  <a:pt x="6382" y="4251"/>
                  <a:pt x="6370" y="4286"/>
                </a:cubicBezTo>
                <a:cubicBezTo>
                  <a:pt x="6370" y="4286"/>
                  <a:pt x="6370" y="4286"/>
                  <a:pt x="6370" y="4286"/>
                </a:cubicBezTo>
                <a:cubicBezTo>
                  <a:pt x="6370" y="4310"/>
                  <a:pt x="6370" y="4322"/>
                  <a:pt x="6370" y="4334"/>
                </a:cubicBezTo>
                <a:cubicBezTo>
                  <a:pt x="6382" y="4465"/>
                  <a:pt x="6561" y="4512"/>
                  <a:pt x="6620" y="4393"/>
                </a:cubicBezTo>
                <a:cubicBezTo>
                  <a:pt x="6513" y="4429"/>
                  <a:pt x="6501" y="4322"/>
                  <a:pt x="6549" y="4286"/>
                </a:cubicBezTo>
                <a:cubicBezTo>
                  <a:pt x="6597" y="4239"/>
                  <a:pt x="6704" y="4286"/>
                  <a:pt x="6751" y="4322"/>
                </a:cubicBezTo>
                <a:cubicBezTo>
                  <a:pt x="6775" y="4358"/>
                  <a:pt x="6799" y="4393"/>
                  <a:pt x="6799" y="4441"/>
                </a:cubicBezTo>
                <a:cubicBezTo>
                  <a:pt x="6799" y="4572"/>
                  <a:pt x="6728" y="4763"/>
                  <a:pt x="6489" y="4667"/>
                </a:cubicBezTo>
                <a:cubicBezTo>
                  <a:pt x="6561" y="4917"/>
                  <a:pt x="6918" y="4882"/>
                  <a:pt x="7037" y="4679"/>
                </a:cubicBezTo>
                <a:cubicBezTo>
                  <a:pt x="7132" y="4834"/>
                  <a:pt x="7240" y="4774"/>
                  <a:pt x="7251" y="4989"/>
                </a:cubicBezTo>
                <a:cubicBezTo>
                  <a:pt x="7454" y="4584"/>
                  <a:pt x="7204" y="4489"/>
                  <a:pt x="7144" y="4334"/>
                </a:cubicBezTo>
                <a:lnTo>
                  <a:pt x="7144" y="4334"/>
                </a:lnTo>
                <a:cubicBezTo>
                  <a:pt x="7311" y="4667"/>
                  <a:pt x="7585" y="4548"/>
                  <a:pt x="7799" y="4751"/>
                </a:cubicBezTo>
                <a:cubicBezTo>
                  <a:pt x="7775" y="4346"/>
                  <a:pt x="7478" y="4358"/>
                  <a:pt x="7263" y="4251"/>
                </a:cubicBezTo>
                <a:lnTo>
                  <a:pt x="7263" y="4251"/>
                </a:lnTo>
                <a:cubicBezTo>
                  <a:pt x="7811" y="4489"/>
                  <a:pt x="7930" y="4179"/>
                  <a:pt x="8275" y="4155"/>
                </a:cubicBezTo>
                <a:cubicBezTo>
                  <a:pt x="7930" y="4120"/>
                  <a:pt x="7811" y="3810"/>
                  <a:pt x="7263" y="4048"/>
                </a:cubicBezTo>
                <a:lnTo>
                  <a:pt x="7263" y="4048"/>
                </a:lnTo>
                <a:cubicBezTo>
                  <a:pt x="7478" y="3953"/>
                  <a:pt x="7775" y="3965"/>
                  <a:pt x="7799" y="3548"/>
                </a:cubicBezTo>
                <a:cubicBezTo>
                  <a:pt x="7585" y="3750"/>
                  <a:pt x="7311" y="3631"/>
                  <a:pt x="7144" y="3977"/>
                </a:cubicBezTo>
                <a:lnTo>
                  <a:pt x="7144" y="3977"/>
                </a:lnTo>
                <a:cubicBezTo>
                  <a:pt x="7204" y="3810"/>
                  <a:pt x="7454" y="3715"/>
                  <a:pt x="7251" y="3310"/>
                </a:cubicBezTo>
                <a:cubicBezTo>
                  <a:pt x="7240" y="3524"/>
                  <a:pt x="7132" y="3477"/>
                  <a:pt x="7037" y="3620"/>
                </a:cubicBezTo>
                <a:cubicBezTo>
                  <a:pt x="6918" y="3429"/>
                  <a:pt x="6561" y="3381"/>
                  <a:pt x="6489" y="3631"/>
                </a:cubicBezTo>
                <a:cubicBezTo>
                  <a:pt x="6728" y="3536"/>
                  <a:pt x="6811" y="3727"/>
                  <a:pt x="6799" y="3858"/>
                </a:cubicBezTo>
                <a:cubicBezTo>
                  <a:pt x="6799" y="3905"/>
                  <a:pt x="6775" y="3941"/>
                  <a:pt x="6751" y="3977"/>
                </a:cubicBezTo>
                <a:cubicBezTo>
                  <a:pt x="6704" y="4012"/>
                  <a:pt x="6597" y="4060"/>
                  <a:pt x="6549" y="4024"/>
                </a:cubicBezTo>
                <a:cubicBezTo>
                  <a:pt x="6501" y="3977"/>
                  <a:pt x="6513" y="3870"/>
                  <a:pt x="6620" y="3905"/>
                </a:cubicBezTo>
                <a:cubicBezTo>
                  <a:pt x="6620" y="3893"/>
                  <a:pt x="6608" y="3881"/>
                  <a:pt x="6597" y="3870"/>
                </a:cubicBezTo>
                <a:cubicBezTo>
                  <a:pt x="6549" y="3822"/>
                  <a:pt x="6466" y="3822"/>
                  <a:pt x="6418" y="3870"/>
                </a:cubicBezTo>
                <a:cubicBezTo>
                  <a:pt x="6394" y="3893"/>
                  <a:pt x="6370" y="3929"/>
                  <a:pt x="6370" y="3965"/>
                </a:cubicBezTo>
                <a:cubicBezTo>
                  <a:pt x="6370" y="3977"/>
                  <a:pt x="6370" y="3989"/>
                  <a:pt x="6370" y="4001"/>
                </a:cubicBezTo>
                <a:cubicBezTo>
                  <a:pt x="6370" y="4001"/>
                  <a:pt x="6370" y="4012"/>
                  <a:pt x="6370" y="4012"/>
                </a:cubicBezTo>
                <a:cubicBezTo>
                  <a:pt x="6382" y="4048"/>
                  <a:pt x="6406" y="4084"/>
                  <a:pt x="6430" y="4096"/>
                </a:cubicBezTo>
                <a:cubicBezTo>
                  <a:pt x="6132" y="4155"/>
                  <a:pt x="5811" y="4131"/>
                  <a:pt x="5525" y="4036"/>
                </a:cubicBezTo>
                <a:cubicBezTo>
                  <a:pt x="6418" y="4239"/>
                  <a:pt x="6120" y="3369"/>
                  <a:pt x="6656" y="3358"/>
                </a:cubicBezTo>
                <a:lnTo>
                  <a:pt x="6573" y="3358"/>
                </a:lnTo>
                <a:cubicBezTo>
                  <a:pt x="6597" y="3358"/>
                  <a:pt x="6608" y="3358"/>
                  <a:pt x="6632" y="3358"/>
                </a:cubicBezTo>
                <a:cubicBezTo>
                  <a:pt x="6382" y="3286"/>
                  <a:pt x="6216" y="3286"/>
                  <a:pt x="6108" y="3346"/>
                </a:cubicBezTo>
                <a:cubicBezTo>
                  <a:pt x="5835" y="3477"/>
                  <a:pt x="5942" y="3762"/>
                  <a:pt x="5835" y="3870"/>
                </a:cubicBezTo>
                <a:cubicBezTo>
                  <a:pt x="5811" y="3691"/>
                  <a:pt x="5704" y="3643"/>
                  <a:pt x="5573" y="3703"/>
                </a:cubicBezTo>
                <a:cubicBezTo>
                  <a:pt x="5704" y="3822"/>
                  <a:pt x="5608" y="3965"/>
                  <a:pt x="5465" y="3953"/>
                </a:cubicBezTo>
                <a:cubicBezTo>
                  <a:pt x="5263" y="3953"/>
                  <a:pt x="5001" y="3727"/>
                  <a:pt x="4656" y="3953"/>
                </a:cubicBezTo>
                <a:cubicBezTo>
                  <a:pt x="4596" y="3965"/>
                  <a:pt x="4525" y="3977"/>
                  <a:pt x="4465" y="4001"/>
                </a:cubicBezTo>
                <a:cubicBezTo>
                  <a:pt x="4525" y="3965"/>
                  <a:pt x="4573" y="3929"/>
                  <a:pt x="4632" y="3893"/>
                </a:cubicBezTo>
                <a:cubicBezTo>
                  <a:pt x="5037" y="3822"/>
                  <a:pt x="5073" y="3477"/>
                  <a:pt x="5204" y="3322"/>
                </a:cubicBezTo>
                <a:cubicBezTo>
                  <a:pt x="5299" y="3227"/>
                  <a:pt x="5477" y="3250"/>
                  <a:pt x="5454" y="3429"/>
                </a:cubicBezTo>
                <a:cubicBezTo>
                  <a:pt x="5596" y="3381"/>
                  <a:pt x="5632" y="3274"/>
                  <a:pt x="5525" y="3131"/>
                </a:cubicBezTo>
                <a:cubicBezTo>
                  <a:pt x="5680" y="3119"/>
                  <a:pt x="5799" y="3393"/>
                  <a:pt x="6097" y="3298"/>
                </a:cubicBezTo>
                <a:cubicBezTo>
                  <a:pt x="6216" y="3262"/>
                  <a:pt x="6323" y="3155"/>
                  <a:pt x="6454" y="2917"/>
                </a:cubicBezTo>
                <a:lnTo>
                  <a:pt x="6454" y="2917"/>
                </a:lnTo>
                <a:cubicBezTo>
                  <a:pt x="6073" y="3298"/>
                  <a:pt x="5656" y="2477"/>
                  <a:pt x="5180" y="3250"/>
                </a:cubicBezTo>
                <a:lnTo>
                  <a:pt x="5180" y="3250"/>
                </a:lnTo>
                <a:cubicBezTo>
                  <a:pt x="5311" y="2965"/>
                  <a:pt x="5513" y="2727"/>
                  <a:pt x="5775" y="2548"/>
                </a:cubicBezTo>
                <a:cubicBezTo>
                  <a:pt x="5763" y="2584"/>
                  <a:pt x="5775" y="2631"/>
                  <a:pt x="5787" y="2655"/>
                </a:cubicBezTo>
                <a:lnTo>
                  <a:pt x="5787" y="2667"/>
                </a:lnTo>
                <a:cubicBezTo>
                  <a:pt x="5799" y="2679"/>
                  <a:pt x="5811" y="2691"/>
                  <a:pt x="5823" y="2691"/>
                </a:cubicBezTo>
                <a:cubicBezTo>
                  <a:pt x="5918" y="2786"/>
                  <a:pt x="6073" y="2691"/>
                  <a:pt x="6037" y="2560"/>
                </a:cubicBezTo>
                <a:cubicBezTo>
                  <a:pt x="5989" y="2655"/>
                  <a:pt x="5894" y="2596"/>
                  <a:pt x="5906" y="2536"/>
                </a:cubicBezTo>
                <a:cubicBezTo>
                  <a:pt x="5918" y="2465"/>
                  <a:pt x="6013" y="2417"/>
                  <a:pt x="6073" y="2417"/>
                </a:cubicBezTo>
                <a:cubicBezTo>
                  <a:pt x="6120" y="2417"/>
                  <a:pt x="6168" y="2441"/>
                  <a:pt x="6204" y="2477"/>
                </a:cubicBezTo>
                <a:cubicBezTo>
                  <a:pt x="6347" y="2572"/>
                  <a:pt x="6311" y="2810"/>
                  <a:pt x="6132" y="2846"/>
                </a:cubicBezTo>
                <a:cubicBezTo>
                  <a:pt x="6370" y="2977"/>
                  <a:pt x="6585" y="2703"/>
                  <a:pt x="6537" y="2465"/>
                </a:cubicBezTo>
                <a:cubicBezTo>
                  <a:pt x="6704" y="2500"/>
                  <a:pt x="6739" y="2393"/>
                  <a:pt x="6906" y="2536"/>
                </a:cubicBezTo>
                <a:cubicBezTo>
                  <a:pt x="6763" y="2107"/>
                  <a:pt x="6525" y="2215"/>
                  <a:pt x="6358" y="2143"/>
                </a:cubicBezTo>
                <a:lnTo>
                  <a:pt x="6358" y="2143"/>
                </a:lnTo>
                <a:cubicBezTo>
                  <a:pt x="6716" y="2262"/>
                  <a:pt x="6823" y="1988"/>
                  <a:pt x="7120" y="1976"/>
                </a:cubicBezTo>
                <a:cubicBezTo>
                  <a:pt x="6811" y="1715"/>
                  <a:pt x="6608" y="1929"/>
                  <a:pt x="6394" y="2012"/>
                </a:cubicBezTo>
                <a:lnTo>
                  <a:pt x="6394" y="2012"/>
                </a:lnTo>
                <a:cubicBezTo>
                  <a:pt x="6942" y="1786"/>
                  <a:pt x="6811" y="1488"/>
                  <a:pt x="7037" y="1226"/>
                </a:cubicBezTo>
                <a:cubicBezTo>
                  <a:pt x="6775" y="1441"/>
                  <a:pt x="6466" y="1322"/>
                  <a:pt x="6251" y="1857"/>
                </a:cubicBezTo>
                <a:lnTo>
                  <a:pt x="6251" y="1857"/>
                </a:lnTo>
                <a:cubicBezTo>
                  <a:pt x="6335" y="1643"/>
                  <a:pt x="6549" y="1441"/>
                  <a:pt x="6275" y="1131"/>
                </a:cubicBezTo>
                <a:cubicBezTo>
                  <a:pt x="6263" y="1429"/>
                  <a:pt x="5989" y="1536"/>
                  <a:pt x="6108" y="1893"/>
                </a:cubicBezTo>
                <a:lnTo>
                  <a:pt x="6108" y="1893"/>
                </a:lnTo>
                <a:cubicBezTo>
                  <a:pt x="6037" y="1738"/>
                  <a:pt x="6144" y="1500"/>
                  <a:pt x="5716" y="1345"/>
                </a:cubicBezTo>
                <a:cubicBezTo>
                  <a:pt x="5858" y="1512"/>
                  <a:pt x="5751" y="1548"/>
                  <a:pt x="5787" y="1715"/>
                </a:cubicBezTo>
                <a:cubicBezTo>
                  <a:pt x="5561" y="1679"/>
                  <a:pt x="5275" y="1893"/>
                  <a:pt x="5406" y="2119"/>
                </a:cubicBezTo>
                <a:cubicBezTo>
                  <a:pt x="5454" y="1941"/>
                  <a:pt x="5680" y="1905"/>
                  <a:pt x="5775" y="2060"/>
                </a:cubicBezTo>
                <a:cubicBezTo>
                  <a:pt x="5811" y="2096"/>
                  <a:pt x="5835" y="2131"/>
                  <a:pt x="5835" y="2179"/>
                </a:cubicBezTo>
                <a:cubicBezTo>
                  <a:pt x="5835" y="2238"/>
                  <a:pt x="5787" y="2346"/>
                  <a:pt x="5716" y="2346"/>
                </a:cubicBezTo>
                <a:cubicBezTo>
                  <a:pt x="5656" y="2357"/>
                  <a:pt x="5596" y="2274"/>
                  <a:pt x="5692" y="2215"/>
                </a:cubicBezTo>
                <a:cubicBezTo>
                  <a:pt x="5561" y="2179"/>
                  <a:pt x="5465" y="2334"/>
                  <a:pt x="5561" y="2441"/>
                </a:cubicBezTo>
                <a:lnTo>
                  <a:pt x="5585" y="2465"/>
                </a:lnTo>
                <a:lnTo>
                  <a:pt x="5596" y="2465"/>
                </a:lnTo>
                <a:cubicBezTo>
                  <a:pt x="5632" y="2488"/>
                  <a:pt x="5668" y="2488"/>
                  <a:pt x="5704" y="2488"/>
                </a:cubicBezTo>
                <a:cubicBezTo>
                  <a:pt x="5525" y="2738"/>
                  <a:pt x="5287" y="2953"/>
                  <a:pt x="5001" y="3084"/>
                </a:cubicBezTo>
                <a:cubicBezTo>
                  <a:pt x="5775" y="2607"/>
                  <a:pt x="4954" y="2191"/>
                  <a:pt x="5335" y="1798"/>
                </a:cubicBezTo>
                <a:lnTo>
                  <a:pt x="5299" y="1846"/>
                </a:lnTo>
                <a:cubicBezTo>
                  <a:pt x="5311" y="1822"/>
                  <a:pt x="5323" y="1810"/>
                  <a:pt x="5335" y="1798"/>
                </a:cubicBezTo>
                <a:cubicBezTo>
                  <a:pt x="5108" y="1929"/>
                  <a:pt x="5001" y="2048"/>
                  <a:pt x="4954" y="2155"/>
                </a:cubicBezTo>
                <a:cubicBezTo>
                  <a:pt x="4858" y="2453"/>
                  <a:pt x="5132" y="2572"/>
                  <a:pt x="5132" y="2727"/>
                </a:cubicBezTo>
                <a:cubicBezTo>
                  <a:pt x="4989" y="2619"/>
                  <a:pt x="4882" y="2655"/>
                  <a:pt x="4834" y="2798"/>
                </a:cubicBezTo>
                <a:cubicBezTo>
                  <a:pt x="5001" y="2786"/>
                  <a:pt x="5037" y="2953"/>
                  <a:pt x="4930" y="3048"/>
                </a:cubicBezTo>
                <a:cubicBezTo>
                  <a:pt x="4787" y="3191"/>
                  <a:pt x="4442" y="3215"/>
                  <a:pt x="4370" y="3620"/>
                </a:cubicBezTo>
                <a:cubicBezTo>
                  <a:pt x="4322" y="3679"/>
                  <a:pt x="4287" y="3739"/>
                  <a:pt x="4251" y="3798"/>
                </a:cubicBezTo>
                <a:cubicBezTo>
                  <a:pt x="4275" y="3727"/>
                  <a:pt x="4287" y="3667"/>
                  <a:pt x="4299" y="3596"/>
                </a:cubicBezTo>
                <a:cubicBezTo>
                  <a:pt x="4537" y="3250"/>
                  <a:pt x="4311" y="2988"/>
                  <a:pt x="4299" y="2786"/>
                </a:cubicBezTo>
                <a:cubicBezTo>
                  <a:pt x="4299" y="2655"/>
                  <a:pt x="4442" y="2548"/>
                  <a:pt x="4549" y="2679"/>
                </a:cubicBezTo>
                <a:cubicBezTo>
                  <a:pt x="4608" y="2548"/>
                  <a:pt x="4561" y="2453"/>
                  <a:pt x="4406" y="2429"/>
                </a:cubicBezTo>
                <a:cubicBezTo>
                  <a:pt x="4501" y="2310"/>
                  <a:pt x="4787" y="2429"/>
                  <a:pt x="4918" y="2143"/>
                </a:cubicBezTo>
                <a:cubicBezTo>
                  <a:pt x="4977" y="2036"/>
                  <a:pt x="4977" y="1869"/>
                  <a:pt x="4906" y="1619"/>
                </a:cubicBezTo>
                <a:lnTo>
                  <a:pt x="4906" y="1619"/>
                </a:lnTo>
                <a:cubicBezTo>
                  <a:pt x="4906" y="2167"/>
                  <a:pt x="4025" y="1881"/>
                  <a:pt x="4227" y="2762"/>
                </a:cubicBezTo>
                <a:lnTo>
                  <a:pt x="4227" y="2762"/>
                </a:lnTo>
                <a:cubicBezTo>
                  <a:pt x="4120" y="2465"/>
                  <a:pt x="4096" y="2143"/>
                  <a:pt x="4168" y="1846"/>
                </a:cubicBezTo>
                <a:cubicBezTo>
                  <a:pt x="4180" y="1869"/>
                  <a:pt x="4215" y="1893"/>
                  <a:pt x="4251" y="1905"/>
                </a:cubicBezTo>
                <a:lnTo>
                  <a:pt x="4263" y="1905"/>
                </a:lnTo>
                <a:cubicBezTo>
                  <a:pt x="4275" y="1905"/>
                  <a:pt x="4287" y="1905"/>
                  <a:pt x="4299" y="1905"/>
                </a:cubicBezTo>
                <a:cubicBezTo>
                  <a:pt x="4442" y="1893"/>
                  <a:pt x="4477" y="1715"/>
                  <a:pt x="4358" y="1655"/>
                </a:cubicBezTo>
                <a:cubicBezTo>
                  <a:pt x="4394" y="1762"/>
                  <a:pt x="4287" y="1774"/>
                  <a:pt x="4251" y="1726"/>
                </a:cubicBezTo>
                <a:cubicBezTo>
                  <a:pt x="4203" y="1679"/>
                  <a:pt x="4251" y="1572"/>
                  <a:pt x="4287" y="1524"/>
                </a:cubicBezTo>
                <a:cubicBezTo>
                  <a:pt x="4322" y="1500"/>
                  <a:pt x="4370" y="1476"/>
                  <a:pt x="4418" y="1476"/>
                </a:cubicBezTo>
                <a:cubicBezTo>
                  <a:pt x="4537" y="1476"/>
                  <a:pt x="4739" y="1548"/>
                  <a:pt x="4632" y="1786"/>
                </a:cubicBezTo>
                <a:cubicBezTo>
                  <a:pt x="4882" y="1715"/>
                  <a:pt x="4846" y="1369"/>
                  <a:pt x="4644" y="1238"/>
                </a:cubicBezTo>
                <a:cubicBezTo>
                  <a:pt x="4799" y="1143"/>
                  <a:pt x="4739" y="1036"/>
                  <a:pt x="4954" y="1024"/>
                </a:cubicBezTo>
                <a:cubicBezTo>
                  <a:pt x="4549" y="822"/>
                  <a:pt x="4465" y="1072"/>
                  <a:pt x="4299" y="1131"/>
                </a:cubicBezTo>
                <a:lnTo>
                  <a:pt x="4299" y="1131"/>
                </a:lnTo>
                <a:cubicBezTo>
                  <a:pt x="4632" y="964"/>
                  <a:pt x="4513" y="691"/>
                  <a:pt x="4715" y="476"/>
                </a:cubicBezTo>
                <a:cubicBezTo>
                  <a:pt x="4311" y="500"/>
                  <a:pt x="4322" y="798"/>
                  <a:pt x="4215" y="1012"/>
                </a:cubicBezTo>
                <a:lnTo>
                  <a:pt x="4215" y="1012"/>
                </a:lnTo>
                <a:cubicBezTo>
                  <a:pt x="4453" y="464"/>
                  <a:pt x="4144" y="333"/>
                  <a:pt x="4120" y="0"/>
                </a:cubicBezTo>
                <a:cubicBezTo>
                  <a:pt x="4084" y="333"/>
                  <a:pt x="3775" y="464"/>
                  <a:pt x="4013" y="1012"/>
                </a:cubicBezTo>
                <a:lnTo>
                  <a:pt x="4013" y="1012"/>
                </a:lnTo>
                <a:cubicBezTo>
                  <a:pt x="3918" y="798"/>
                  <a:pt x="3930" y="500"/>
                  <a:pt x="3513" y="476"/>
                </a:cubicBezTo>
                <a:cubicBezTo>
                  <a:pt x="3715" y="691"/>
                  <a:pt x="3596" y="964"/>
                  <a:pt x="3941" y="1131"/>
                </a:cubicBezTo>
                <a:lnTo>
                  <a:pt x="3941" y="1131"/>
                </a:lnTo>
                <a:cubicBezTo>
                  <a:pt x="3775" y="1072"/>
                  <a:pt x="3680" y="822"/>
                  <a:pt x="3275" y="1024"/>
                </a:cubicBezTo>
                <a:cubicBezTo>
                  <a:pt x="3489" y="1036"/>
                  <a:pt x="3441" y="1143"/>
                  <a:pt x="3584" y="1238"/>
                </a:cubicBezTo>
                <a:cubicBezTo>
                  <a:pt x="3394" y="1369"/>
                  <a:pt x="3346" y="1715"/>
                  <a:pt x="3596" y="1786"/>
                </a:cubicBezTo>
                <a:cubicBezTo>
                  <a:pt x="3501" y="1548"/>
                  <a:pt x="3691" y="1476"/>
                  <a:pt x="3822" y="1476"/>
                </a:cubicBezTo>
                <a:cubicBezTo>
                  <a:pt x="3870" y="1476"/>
                  <a:pt x="3906" y="1500"/>
                  <a:pt x="3941" y="1524"/>
                </a:cubicBezTo>
                <a:cubicBezTo>
                  <a:pt x="3977" y="1572"/>
                  <a:pt x="4025" y="1679"/>
                  <a:pt x="3989" y="1726"/>
                </a:cubicBezTo>
                <a:cubicBezTo>
                  <a:pt x="3941" y="1774"/>
                  <a:pt x="3834" y="1762"/>
                  <a:pt x="3870" y="1655"/>
                </a:cubicBezTo>
                <a:cubicBezTo>
                  <a:pt x="3751" y="1715"/>
                  <a:pt x="3799" y="1893"/>
                  <a:pt x="3930" y="1905"/>
                </a:cubicBezTo>
                <a:cubicBezTo>
                  <a:pt x="3941" y="1905"/>
                  <a:pt x="3953" y="1905"/>
                  <a:pt x="3977" y="1905"/>
                </a:cubicBezTo>
                <a:lnTo>
                  <a:pt x="3977" y="1905"/>
                </a:lnTo>
                <a:cubicBezTo>
                  <a:pt x="4013" y="1893"/>
                  <a:pt x="4049" y="1869"/>
                  <a:pt x="4072" y="1846"/>
                </a:cubicBezTo>
                <a:cubicBezTo>
                  <a:pt x="4132" y="2143"/>
                  <a:pt x="4108" y="2465"/>
                  <a:pt x="4001" y="2762"/>
                </a:cubicBezTo>
                <a:cubicBezTo>
                  <a:pt x="4203" y="1869"/>
                  <a:pt x="3334" y="2167"/>
                  <a:pt x="3334" y="1619"/>
                </a:cubicBezTo>
                <a:lnTo>
                  <a:pt x="3334" y="1679"/>
                </a:lnTo>
                <a:cubicBezTo>
                  <a:pt x="3322" y="1655"/>
                  <a:pt x="3322" y="1643"/>
                  <a:pt x="3334" y="1619"/>
                </a:cubicBezTo>
                <a:cubicBezTo>
                  <a:pt x="3263" y="1786"/>
                  <a:pt x="3263" y="1965"/>
                  <a:pt x="3310" y="2143"/>
                </a:cubicBezTo>
                <a:cubicBezTo>
                  <a:pt x="3453" y="2417"/>
                  <a:pt x="3739" y="2310"/>
                  <a:pt x="3834" y="2417"/>
                </a:cubicBezTo>
                <a:cubicBezTo>
                  <a:pt x="3656" y="2441"/>
                  <a:pt x="3620" y="2548"/>
                  <a:pt x="3680" y="2679"/>
                </a:cubicBezTo>
                <a:cubicBezTo>
                  <a:pt x="3787" y="2548"/>
                  <a:pt x="3930" y="2643"/>
                  <a:pt x="3930" y="2786"/>
                </a:cubicBezTo>
                <a:cubicBezTo>
                  <a:pt x="3930" y="2988"/>
                  <a:pt x="3703" y="3250"/>
                  <a:pt x="3930" y="3596"/>
                </a:cubicBezTo>
                <a:cubicBezTo>
                  <a:pt x="3930" y="3655"/>
                  <a:pt x="3953" y="3727"/>
                  <a:pt x="3965" y="3786"/>
                </a:cubicBezTo>
                <a:cubicBezTo>
                  <a:pt x="3941" y="3727"/>
                  <a:pt x="3906" y="3667"/>
                  <a:pt x="3858" y="3620"/>
                </a:cubicBezTo>
                <a:cubicBezTo>
                  <a:pt x="3787" y="3215"/>
                  <a:pt x="3441" y="3179"/>
                  <a:pt x="3299" y="3036"/>
                </a:cubicBezTo>
                <a:cubicBezTo>
                  <a:pt x="3191" y="2953"/>
                  <a:pt x="3215" y="2774"/>
                  <a:pt x="3394" y="2798"/>
                </a:cubicBezTo>
                <a:cubicBezTo>
                  <a:pt x="3346" y="2655"/>
                  <a:pt x="3251" y="2619"/>
                  <a:pt x="3096" y="2727"/>
                </a:cubicBezTo>
                <a:cubicBezTo>
                  <a:pt x="3084" y="2572"/>
                  <a:pt x="3370" y="2441"/>
                  <a:pt x="3263" y="2155"/>
                </a:cubicBezTo>
                <a:cubicBezTo>
                  <a:pt x="3227" y="2036"/>
                  <a:pt x="3120" y="1929"/>
                  <a:pt x="2894" y="1798"/>
                </a:cubicBezTo>
                <a:cubicBezTo>
                  <a:pt x="3263" y="2191"/>
                  <a:pt x="2441" y="2596"/>
                  <a:pt x="3215" y="3084"/>
                </a:cubicBezTo>
                <a:cubicBezTo>
                  <a:pt x="2941" y="2941"/>
                  <a:pt x="2703" y="2738"/>
                  <a:pt x="2525" y="2488"/>
                </a:cubicBezTo>
                <a:cubicBezTo>
                  <a:pt x="2560" y="2488"/>
                  <a:pt x="2596" y="2488"/>
                  <a:pt x="2632" y="2465"/>
                </a:cubicBezTo>
                <a:lnTo>
                  <a:pt x="2632" y="2465"/>
                </a:lnTo>
                <a:cubicBezTo>
                  <a:pt x="2644" y="2453"/>
                  <a:pt x="2656" y="2441"/>
                  <a:pt x="2668" y="2441"/>
                </a:cubicBezTo>
                <a:cubicBezTo>
                  <a:pt x="2751" y="2346"/>
                  <a:pt x="2679" y="2203"/>
                  <a:pt x="2560" y="2215"/>
                </a:cubicBezTo>
                <a:lnTo>
                  <a:pt x="2537" y="2215"/>
                </a:lnTo>
                <a:cubicBezTo>
                  <a:pt x="2632" y="2262"/>
                  <a:pt x="2572" y="2346"/>
                  <a:pt x="2501" y="2346"/>
                </a:cubicBezTo>
                <a:cubicBezTo>
                  <a:pt x="2441" y="2334"/>
                  <a:pt x="2394" y="2226"/>
                  <a:pt x="2394" y="2179"/>
                </a:cubicBezTo>
                <a:cubicBezTo>
                  <a:pt x="2394" y="2131"/>
                  <a:pt x="2417" y="2084"/>
                  <a:pt x="2441" y="2048"/>
                </a:cubicBezTo>
                <a:cubicBezTo>
                  <a:pt x="2548" y="1893"/>
                  <a:pt x="2775" y="1941"/>
                  <a:pt x="2822" y="2119"/>
                </a:cubicBezTo>
                <a:cubicBezTo>
                  <a:pt x="2953" y="1881"/>
                  <a:pt x="2668" y="1667"/>
                  <a:pt x="2441" y="1715"/>
                </a:cubicBezTo>
                <a:cubicBezTo>
                  <a:pt x="2477" y="1548"/>
                  <a:pt x="2370" y="1512"/>
                  <a:pt x="2513" y="1345"/>
                </a:cubicBezTo>
                <a:cubicBezTo>
                  <a:pt x="2072" y="1488"/>
                  <a:pt x="2191" y="1726"/>
                  <a:pt x="2120" y="1893"/>
                </a:cubicBezTo>
                <a:lnTo>
                  <a:pt x="2120" y="1893"/>
                </a:lnTo>
                <a:cubicBezTo>
                  <a:pt x="2239" y="1524"/>
                  <a:pt x="1965" y="1417"/>
                  <a:pt x="1953" y="1119"/>
                </a:cubicBezTo>
                <a:cubicBezTo>
                  <a:pt x="1679" y="1441"/>
                  <a:pt x="1894" y="1631"/>
                  <a:pt x="1977" y="1857"/>
                </a:cubicBezTo>
                <a:lnTo>
                  <a:pt x="1977" y="1857"/>
                </a:lnTo>
                <a:cubicBezTo>
                  <a:pt x="1763" y="1310"/>
                  <a:pt x="1453" y="1441"/>
                  <a:pt x="1191" y="1214"/>
                </a:cubicBezTo>
                <a:cubicBezTo>
                  <a:pt x="1405" y="1476"/>
                  <a:pt x="1286" y="1786"/>
                  <a:pt x="1834" y="2000"/>
                </a:cubicBezTo>
                <a:lnTo>
                  <a:pt x="1834" y="2000"/>
                </a:lnTo>
                <a:cubicBezTo>
                  <a:pt x="1608" y="1917"/>
                  <a:pt x="1417" y="1703"/>
                  <a:pt x="1096" y="1976"/>
                </a:cubicBezTo>
                <a:cubicBezTo>
                  <a:pt x="1394" y="1988"/>
                  <a:pt x="1501" y="2262"/>
                  <a:pt x="1870" y="2143"/>
                </a:cubicBezTo>
                <a:lnTo>
                  <a:pt x="1870" y="2143"/>
                </a:lnTo>
                <a:cubicBezTo>
                  <a:pt x="1703" y="2215"/>
                  <a:pt x="1465" y="2096"/>
                  <a:pt x="1322" y="2536"/>
                </a:cubicBezTo>
                <a:cubicBezTo>
                  <a:pt x="1489" y="2381"/>
                  <a:pt x="1513" y="2500"/>
                  <a:pt x="1691" y="2465"/>
                </a:cubicBezTo>
                <a:cubicBezTo>
                  <a:pt x="1644" y="2691"/>
                  <a:pt x="1858" y="2977"/>
                  <a:pt x="2096" y="2846"/>
                </a:cubicBezTo>
                <a:cubicBezTo>
                  <a:pt x="1917" y="2798"/>
                  <a:pt x="1870" y="2560"/>
                  <a:pt x="2025" y="2465"/>
                </a:cubicBezTo>
                <a:cubicBezTo>
                  <a:pt x="2060" y="2441"/>
                  <a:pt x="2108" y="2417"/>
                  <a:pt x="2156" y="2417"/>
                </a:cubicBezTo>
                <a:cubicBezTo>
                  <a:pt x="2203" y="2417"/>
                  <a:pt x="2310" y="2465"/>
                  <a:pt x="2322" y="2524"/>
                </a:cubicBezTo>
                <a:cubicBezTo>
                  <a:pt x="2322" y="2596"/>
                  <a:pt x="2239" y="2655"/>
                  <a:pt x="2179" y="2560"/>
                </a:cubicBezTo>
                <a:cubicBezTo>
                  <a:pt x="2144" y="2691"/>
                  <a:pt x="2310" y="2786"/>
                  <a:pt x="2406" y="2691"/>
                </a:cubicBezTo>
                <a:cubicBezTo>
                  <a:pt x="2417" y="2679"/>
                  <a:pt x="2429" y="2667"/>
                  <a:pt x="2429" y="2655"/>
                </a:cubicBezTo>
                <a:lnTo>
                  <a:pt x="2429" y="2655"/>
                </a:lnTo>
                <a:cubicBezTo>
                  <a:pt x="2453" y="2619"/>
                  <a:pt x="2465" y="2584"/>
                  <a:pt x="2453" y="2548"/>
                </a:cubicBezTo>
                <a:cubicBezTo>
                  <a:pt x="2715" y="2727"/>
                  <a:pt x="2918" y="2965"/>
                  <a:pt x="3049" y="3239"/>
                </a:cubicBezTo>
                <a:cubicBezTo>
                  <a:pt x="2572" y="2465"/>
                  <a:pt x="2156" y="3286"/>
                  <a:pt x="1775" y="2917"/>
                </a:cubicBezTo>
                <a:cubicBezTo>
                  <a:pt x="1894" y="3143"/>
                  <a:pt x="2013" y="3250"/>
                  <a:pt x="2120" y="3286"/>
                </a:cubicBezTo>
                <a:cubicBezTo>
                  <a:pt x="2417" y="3393"/>
                  <a:pt x="2548" y="3108"/>
                  <a:pt x="2691" y="3119"/>
                </a:cubicBezTo>
                <a:cubicBezTo>
                  <a:pt x="2584" y="3262"/>
                  <a:pt x="2620" y="3369"/>
                  <a:pt x="2763" y="3417"/>
                </a:cubicBezTo>
                <a:cubicBezTo>
                  <a:pt x="2751" y="3239"/>
                  <a:pt x="2918" y="3215"/>
                  <a:pt x="3013" y="3322"/>
                </a:cubicBezTo>
                <a:cubicBezTo>
                  <a:pt x="3156" y="3465"/>
                  <a:pt x="3179" y="3810"/>
                  <a:pt x="3584" y="3881"/>
                </a:cubicBezTo>
                <a:cubicBezTo>
                  <a:pt x="3644" y="3929"/>
                  <a:pt x="3703" y="3965"/>
                  <a:pt x="3763" y="3989"/>
                </a:cubicBezTo>
                <a:cubicBezTo>
                  <a:pt x="3703" y="3977"/>
                  <a:pt x="3632" y="3953"/>
                  <a:pt x="3560" y="3953"/>
                </a:cubicBezTo>
                <a:cubicBezTo>
                  <a:pt x="3227" y="3715"/>
                  <a:pt x="2965" y="3929"/>
                  <a:pt x="2751" y="3953"/>
                </a:cubicBezTo>
                <a:cubicBezTo>
                  <a:pt x="2620" y="3953"/>
                  <a:pt x="2513" y="3810"/>
                  <a:pt x="2656" y="3703"/>
                </a:cubicBezTo>
                <a:cubicBezTo>
                  <a:pt x="2513" y="3643"/>
                  <a:pt x="2417" y="3679"/>
                  <a:pt x="2394" y="3858"/>
                </a:cubicBezTo>
                <a:cubicBezTo>
                  <a:pt x="2287" y="3762"/>
                  <a:pt x="2394" y="3477"/>
                  <a:pt x="2108" y="3334"/>
                </a:cubicBezTo>
                <a:cubicBezTo>
                  <a:pt x="1941" y="3274"/>
                  <a:pt x="1763" y="3286"/>
                  <a:pt x="1596" y="3358"/>
                </a:cubicBezTo>
                <a:lnTo>
                  <a:pt x="1596" y="3358"/>
                </a:lnTo>
                <a:cubicBezTo>
                  <a:pt x="2132" y="3358"/>
                  <a:pt x="1846" y="4227"/>
                  <a:pt x="2727" y="4024"/>
                </a:cubicBezTo>
                <a:cubicBezTo>
                  <a:pt x="2441" y="4131"/>
                  <a:pt x="2120" y="4155"/>
                  <a:pt x="1810" y="4096"/>
                </a:cubicBezTo>
                <a:cubicBezTo>
                  <a:pt x="1846" y="4072"/>
                  <a:pt x="1870" y="4036"/>
                  <a:pt x="1870" y="4001"/>
                </a:cubicBezTo>
                <a:cubicBezTo>
                  <a:pt x="1870" y="4001"/>
                  <a:pt x="1870" y="4001"/>
                  <a:pt x="1870" y="4001"/>
                </a:cubicBezTo>
                <a:cubicBezTo>
                  <a:pt x="1882" y="3977"/>
                  <a:pt x="1882" y="3965"/>
                  <a:pt x="1870" y="3953"/>
                </a:cubicBezTo>
                <a:cubicBezTo>
                  <a:pt x="1870" y="3822"/>
                  <a:pt x="1691" y="3774"/>
                  <a:pt x="1620" y="3893"/>
                </a:cubicBezTo>
                <a:cubicBezTo>
                  <a:pt x="1727" y="3858"/>
                  <a:pt x="1751" y="3965"/>
                  <a:pt x="1691" y="4012"/>
                </a:cubicBezTo>
                <a:cubicBezTo>
                  <a:pt x="1644" y="4048"/>
                  <a:pt x="1536" y="4012"/>
                  <a:pt x="1501" y="3965"/>
                </a:cubicBezTo>
                <a:cubicBezTo>
                  <a:pt x="1465" y="3929"/>
                  <a:pt x="1453" y="3893"/>
                  <a:pt x="1453" y="3846"/>
                </a:cubicBezTo>
                <a:cubicBezTo>
                  <a:pt x="1453" y="3715"/>
                  <a:pt x="1513" y="3524"/>
                  <a:pt x="1763" y="3620"/>
                </a:cubicBezTo>
                <a:cubicBezTo>
                  <a:pt x="1691" y="3369"/>
                  <a:pt x="1334" y="3417"/>
                  <a:pt x="1203" y="3608"/>
                </a:cubicBezTo>
                <a:cubicBezTo>
                  <a:pt x="1108" y="3453"/>
                  <a:pt x="1013" y="3512"/>
                  <a:pt x="989" y="3298"/>
                </a:cubicBezTo>
                <a:cubicBezTo>
                  <a:pt x="798" y="3703"/>
                  <a:pt x="1036" y="3798"/>
                  <a:pt x="1108" y="3965"/>
                </a:cubicBezTo>
                <a:lnTo>
                  <a:pt x="1108" y="3965"/>
                </a:lnTo>
                <a:cubicBezTo>
                  <a:pt x="929" y="3620"/>
                  <a:pt x="655" y="3739"/>
                  <a:pt x="441" y="3536"/>
                </a:cubicBezTo>
                <a:cubicBezTo>
                  <a:pt x="477" y="3953"/>
                  <a:pt x="763" y="3941"/>
                  <a:pt x="977" y="4036"/>
                </a:cubicBezTo>
                <a:lnTo>
                  <a:pt x="977" y="4036"/>
                </a:lnTo>
                <a:cubicBezTo>
                  <a:pt x="465" y="3798"/>
                  <a:pt x="334" y="4108"/>
                  <a:pt x="1" y="4131"/>
                </a:cubicBezTo>
                <a:close/>
                <a:moveTo>
                  <a:pt x="5489" y="4012"/>
                </a:moveTo>
                <a:close/>
                <a:moveTo>
                  <a:pt x="4763" y="3941"/>
                </a:moveTo>
                <a:cubicBezTo>
                  <a:pt x="4858" y="3881"/>
                  <a:pt x="4977" y="3870"/>
                  <a:pt x="5084" y="3893"/>
                </a:cubicBezTo>
                <a:cubicBezTo>
                  <a:pt x="5263" y="3977"/>
                  <a:pt x="5442" y="4036"/>
                  <a:pt x="5632" y="4096"/>
                </a:cubicBezTo>
                <a:cubicBezTo>
                  <a:pt x="5704" y="4108"/>
                  <a:pt x="5787" y="4120"/>
                  <a:pt x="5858" y="4131"/>
                </a:cubicBezTo>
                <a:cubicBezTo>
                  <a:pt x="5787" y="4143"/>
                  <a:pt x="5704" y="4155"/>
                  <a:pt x="5632" y="4167"/>
                </a:cubicBezTo>
                <a:cubicBezTo>
                  <a:pt x="5442" y="4227"/>
                  <a:pt x="5263" y="4298"/>
                  <a:pt x="5084" y="4370"/>
                </a:cubicBezTo>
                <a:cubicBezTo>
                  <a:pt x="4977" y="4393"/>
                  <a:pt x="4858" y="4382"/>
                  <a:pt x="4763" y="4322"/>
                </a:cubicBezTo>
                <a:cubicBezTo>
                  <a:pt x="4930" y="4334"/>
                  <a:pt x="5096" y="4262"/>
                  <a:pt x="5204" y="4131"/>
                </a:cubicBezTo>
                <a:cubicBezTo>
                  <a:pt x="5096" y="4001"/>
                  <a:pt x="4930" y="3941"/>
                  <a:pt x="4763" y="3941"/>
                </a:cubicBezTo>
                <a:close/>
                <a:moveTo>
                  <a:pt x="5168" y="5024"/>
                </a:moveTo>
                <a:close/>
                <a:moveTo>
                  <a:pt x="4894" y="4905"/>
                </a:moveTo>
                <a:cubicBezTo>
                  <a:pt x="4894" y="4739"/>
                  <a:pt x="4834" y="4572"/>
                  <a:pt x="4703" y="4453"/>
                </a:cubicBezTo>
                <a:cubicBezTo>
                  <a:pt x="4811" y="4489"/>
                  <a:pt x="4906" y="4560"/>
                  <a:pt x="4977" y="4655"/>
                </a:cubicBezTo>
                <a:cubicBezTo>
                  <a:pt x="5037" y="4834"/>
                  <a:pt x="5120" y="5013"/>
                  <a:pt x="5215" y="5179"/>
                </a:cubicBezTo>
                <a:cubicBezTo>
                  <a:pt x="5251" y="5251"/>
                  <a:pt x="5299" y="5310"/>
                  <a:pt x="5346" y="5370"/>
                </a:cubicBezTo>
                <a:cubicBezTo>
                  <a:pt x="5287" y="5322"/>
                  <a:pt x="5227" y="5274"/>
                  <a:pt x="5168" y="5239"/>
                </a:cubicBezTo>
                <a:cubicBezTo>
                  <a:pt x="4989" y="5144"/>
                  <a:pt x="4811" y="5060"/>
                  <a:pt x="4632" y="4989"/>
                </a:cubicBezTo>
                <a:cubicBezTo>
                  <a:pt x="4537" y="4929"/>
                  <a:pt x="4465" y="4834"/>
                  <a:pt x="4442" y="4727"/>
                </a:cubicBezTo>
                <a:cubicBezTo>
                  <a:pt x="4549" y="4846"/>
                  <a:pt x="4715" y="4917"/>
                  <a:pt x="4894" y="4905"/>
                </a:cubicBezTo>
                <a:close/>
                <a:moveTo>
                  <a:pt x="5001" y="3084"/>
                </a:moveTo>
                <a:close/>
                <a:moveTo>
                  <a:pt x="4644" y="3286"/>
                </a:moveTo>
                <a:cubicBezTo>
                  <a:pt x="4823" y="3215"/>
                  <a:pt x="5001" y="3131"/>
                  <a:pt x="5168" y="3036"/>
                </a:cubicBezTo>
                <a:cubicBezTo>
                  <a:pt x="5227" y="3000"/>
                  <a:pt x="5287" y="2953"/>
                  <a:pt x="5358" y="2905"/>
                </a:cubicBezTo>
                <a:cubicBezTo>
                  <a:pt x="5299" y="2965"/>
                  <a:pt x="5263" y="3024"/>
                  <a:pt x="5215" y="3084"/>
                </a:cubicBezTo>
                <a:cubicBezTo>
                  <a:pt x="5132" y="3262"/>
                  <a:pt x="5049" y="3441"/>
                  <a:pt x="4977" y="3620"/>
                </a:cubicBezTo>
                <a:cubicBezTo>
                  <a:pt x="4918" y="3715"/>
                  <a:pt x="4823" y="3786"/>
                  <a:pt x="4715" y="3810"/>
                </a:cubicBezTo>
                <a:cubicBezTo>
                  <a:pt x="4834" y="3703"/>
                  <a:pt x="4906" y="3536"/>
                  <a:pt x="4894" y="3369"/>
                </a:cubicBezTo>
                <a:cubicBezTo>
                  <a:pt x="4727" y="3358"/>
                  <a:pt x="4561" y="3429"/>
                  <a:pt x="4442" y="3548"/>
                </a:cubicBezTo>
                <a:cubicBezTo>
                  <a:pt x="4477" y="3441"/>
                  <a:pt x="4549" y="3346"/>
                  <a:pt x="4644" y="3286"/>
                </a:cubicBezTo>
                <a:close/>
                <a:moveTo>
                  <a:pt x="4239" y="5501"/>
                </a:moveTo>
                <a:close/>
                <a:moveTo>
                  <a:pt x="4013" y="2762"/>
                </a:moveTo>
                <a:close/>
                <a:moveTo>
                  <a:pt x="3930" y="3489"/>
                </a:moveTo>
                <a:cubicBezTo>
                  <a:pt x="3882" y="3393"/>
                  <a:pt x="3858" y="3274"/>
                  <a:pt x="3882" y="3167"/>
                </a:cubicBezTo>
                <a:cubicBezTo>
                  <a:pt x="3965" y="2988"/>
                  <a:pt x="4025" y="2810"/>
                  <a:pt x="4084" y="2619"/>
                </a:cubicBezTo>
                <a:cubicBezTo>
                  <a:pt x="4108" y="2548"/>
                  <a:pt x="4120" y="2465"/>
                  <a:pt x="4120" y="2393"/>
                </a:cubicBezTo>
                <a:cubicBezTo>
                  <a:pt x="4132" y="2465"/>
                  <a:pt x="4144" y="2548"/>
                  <a:pt x="4156" y="2619"/>
                </a:cubicBezTo>
                <a:cubicBezTo>
                  <a:pt x="4215" y="2810"/>
                  <a:pt x="4287" y="2988"/>
                  <a:pt x="4358" y="3167"/>
                </a:cubicBezTo>
                <a:cubicBezTo>
                  <a:pt x="4382" y="3274"/>
                  <a:pt x="4370" y="3393"/>
                  <a:pt x="4311" y="3489"/>
                </a:cubicBezTo>
                <a:cubicBezTo>
                  <a:pt x="4477" y="3322"/>
                  <a:pt x="4358" y="3048"/>
                  <a:pt x="4120" y="3048"/>
                </a:cubicBezTo>
                <a:cubicBezTo>
                  <a:pt x="3894" y="3048"/>
                  <a:pt x="3775" y="3322"/>
                  <a:pt x="3930" y="3489"/>
                </a:cubicBezTo>
                <a:close/>
                <a:moveTo>
                  <a:pt x="4120" y="5227"/>
                </a:moveTo>
                <a:cubicBezTo>
                  <a:pt x="4251" y="5108"/>
                  <a:pt x="4322" y="4941"/>
                  <a:pt x="4311" y="4774"/>
                </a:cubicBezTo>
                <a:cubicBezTo>
                  <a:pt x="4370" y="4870"/>
                  <a:pt x="4382" y="4989"/>
                  <a:pt x="4358" y="5108"/>
                </a:cubicBezTo>
                <a:cubicBezTo>
                  <a:pt x="4287" y="5286"/>
                  <a:pt x="4215" y="5465"/>
                  <a:pt x="4156" y="5655"/>
                </a:cubicBezTo>
                <a:cubicBezTo>
                  <a:pt x="4144" y="5727"/>
                  <a:pt x="4132" y="5798"/>
                  <a:pt x="4120" y="5882"/>
                </a:cubicBezTo>
                <a:cubicBezTo>
                  <a:pt x="4120" y="5798"/>
                  <a:pt x="4108" y="5727"/>
                  <a:pt x="4084" y="5655"/>
                </a:cubicBezTo>
                <a:cubicBezTo>
                  <a:pt x="4025" y="5465"/>
                  <a:pt x="3965" y="5286"/>
                  <a:pt x="3882" y="5108"/>
                </a:cubicBezTo>
                <a:cubicBezTo>
                  <a:pt x="3858" y="4989"/>
                  <a:pt x="3882" y="4870"/>
                  <a:pt x="3930" y="4774"/>
                </a:cubicBezTo>
                <a:cubicBezTo>
                  <a:pt x="3930" y="4941"/>
                  <a:pt x="3989" y="5108"/>
                  <a:pt x="4120" y="5227"/>
                </a:cubicBezTo>
                <a:close/>
                <a:moveTo>
                  <a:pt x="3346" y="3358"/>
                </a:moveTo>
                <a:cubicBezTo>
                  <a:pt x="3346" y="3536"/>
                  <a:pt x="3406" y="3691"/>
                  <a:pt x="3537" y="3810"/>
                </a:cubicBezTo>
                <a:cubicBezTo>
                  <a:pt x="3430" y="3774"/>
                  <a:pt x="3334" y="3703"/>
                  <a:pt x="3275" y="3608"/>
                </a:cubicBezTo>
                <a:cubicBezTo>
                  <a:pt x="3203" y="3429"/>
                  <a:pt x="3120" y="3250"/>
                  <a:pt x="3025" y="3084"/>
                </a:cubicBezTo>
                <a:cubicBezTo>
                  <a:pt x="2989" y="3024"/>
                  <a:pt x="2941" y="2965"/>
                  <a:pt x="2894" y="2893"/>
                </a:cubicBezTo>
                <a:cubicBezTo>
                  <a:pt x="2953" y="2953"/>
                  <a:pt x="3013" y="2988"/>
                  <a:pt x="3072" y="3036"/>
                </a:cubicBezTo>
                <a:cubicBezTo>
                  <a:pt x="3251" y="3119"/>
                  <a:pt x="3430" y="3203"/>
                  <a:pt x="3608" y="3274"/>
                </a:cubicBezTo>
                <a:cubicBezTo>
                  <a:pt x="3703" y="3334"/>
                  <a:pt x="3775" y="3429"/>
                  <a:pt x="3799" y="3536"/>
                </a:cubicBezTo>
                <a:cubicBezTo>
                  <a:pt x="3680" y="3417"/>
                  <a:pt x="3513" y="3358"/>
                  <a:pt x="3346" y="3369"/>
                </a:cubicBezTo>
                <a:close/>
                <a:moveTo>
                  <a:pt x="3799" y="4727"/>
                </a:moveTo>
                <a:cubicBezTo>
                  <a:pt x="3763" y="4834"/>
                  <a:pt x="3703" y="4929"/>
                  <a:pt x="3608" y="4989"/>
                </a:cubicBezTo>
                <a:cubicBezTo>
                  <a:pt x="3418" y="5060"/>
                  <a:pt x="3239" y="5144"/>
                  <a:pt x="3072" y="5227"/>
                </a:cubicBezTo>
                <a:cubicBezTo>
                  <a:pt x="3013" y="5263"/>
                  <a:pt x="2953" y="5310"/>
                  <a:pt x="2882" y="5370"/>
                </a:cubicBezTo>
                <a:cubicBezTo>
                  <a:pt x="2941" y="5298"/>
                  <a:pt x="2977" y="5239"/>
                  <a:pt x="3025" y="5179"/>
                </a:cubicBezTo>
                <a:cubicBezTo>
                  <a:pt x="3108" y="5001"/>
                  <a:pt x="3191" y="4834"/>
                  <a:pt x="3263" y="4643"/>
                </a:cubicBezTo>
                <a:cubicBezTo>
                  <a:pt x="3322" y="4548"/>
                  <a:pt x="3418" y="4477"/>
                  <a:pt x="3525" y="4453"/>
                </a:cubicBezTo>
                <a:cubicBezTo>
                  <a:pt x="3406" y="4572"/>
                  <a:pt x="3334" y="4727"/>
                  <a:pt x="3346" y="4893"/>
                </a:cubicBezTo>
                <a:cubicBezTo>
                  <a:pt x="3513" y="4905"/>
                  <a:pt x="3680" y="4846"/>
                  <a:pt x="3799" y="4727"/>
                </a:cubicBezTo>
                <a:close/>
                <a:moveTo>
                  <a:pt x="2751" y="4012"/>
                </a:moveTo>
                <a:close/>
                <a:moveTo>
                  <a:pt x="2596" y="4096"/>
                </a:moveTo>
                <a:cubicBezTo>
                  <a:pt x="2787" y="4036"/>
                  <a:pt x="2965" y="3977"/>
                  <a:pt x="3144" y="3893"/>
                </a:cubicBezTo>
                <a:cubicBezTo>
                  <a:pt x="3263" y="3870"/>
                  <a:pt x="3370" y="3881"/>
                  <a:pt x="3477" y="3941"/>
                </a:cubicBezTo>
                <a:cubicBezTo>
                  <a:pt x="3299" y="3941"/>
                  <a:pt x="3144" y="4001"/>
                  <a:pt x="3025" y="4131"/>
                </a:cubicBezTo>
                <a:cubicBezTo>
                  <a:pt x="3144" y="4262"/>
                  <a:pt x="3299" y="4334"/>
                  <a:pt x="3477" y="4322"/>
                </a:cubicBezTo>
                <a:cubicBezTo>
                  <a:pt x="3370" y="4382"/>
                  <a:pt x="3263" y="4393"/>
                  <a:pt x="3144" y="4370"/>
                </a:cubicBezTo>
                <a:cubicBezTo>
                  <a:pt x="2965" y="4298"/>
                  <a:pt x="2787" y="4227"/>
                  <a:pt x="2596" y="4167"/>
                </a:cubicBezTo>
                <a:cubicBezTo>
                  <a:pt x="2525" y="4155"/>
                  <a:pt x="2453" y="4143"/>
                  <a:pt x="2370" y="4131"/>
                </a:cubicBezTo>
                <a:cubicBezTo>
                  <a:pt x="2453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5" name="Google Shape;5695;p26"/>
          <p:cNvSpPr/>
          <p:nvPr/>
        </p:nvSpPr>
        <p:spPr>
          <a:xfrm rot="5400000">
            <a:off x="682979" y="1904981"/>
            <a:ext cx="564110" cy="562410"/>
          </a:xfrm>
          <a:custGeom>
            <a:avLst/>
            <a:gdLst/>
            <a:ahLst/>
            <a:cxnLst/>
            <a:rect l="l" t="t" r="r" b="b"/>
            <a:pathLst>
              <a:path w="8300" h="8275" extrusionOk="0">
                <a:moveTo>
                  <a:pt x="1" y="4131"/>
                </a:moveTo>
                <a:cubicBezTo>
                  <a:pt x="346" y="4167"/>
                  <a:pt x="465" y="4465"/>
                  <a:pt x="1013" y="4239"/>
                </a:cubicBezTo>
                <a:lnTo>
                  <a:pt x="1013" y="4239"/>
                </a:lnTo>
                <a:cubicBezTo>
                  <a:pt x="799" y="4334"/>
                  <a:pt x="501" y="4322"/>
                  <a:pt x="477" y="4727"/>
                </a:cubicBezTo>
                <a:cubicBezTo>
                  <a:pt x="691" y="4536"/>
                  <a:pt x="965" y="4643"/>
                  <a:pt x="1132" y="4310"/>
                </a:cubicBezTo>
                <a:lnTo>
                  <a:pt x="1132" y="4310"/>
                </a:lnTo>
                <a:cubicBezTo>
                  <a:pt x="1072" y="4477"/>
                  <a:pt x="822" y="4560"/>
                  <a:pt x="1025" y="4977"/>
                </a:cubicBezTo>
                <a:cubicBezTo>
                  <a:pt x="1049" y="4751"/>
                  <a:pt x="1144" y="4810"/>
                  <a:pt x="1239" y="4667"/>
                </a:cubicBezTo>
                <a:cubicBezTo>
                  <a:pt x="1370" y="4858"/>
                  <a:pt x="1715" y="4905"/>
                  <a:pt x="1787" y="4643"/>
                </a:cubicBezTo>
                <a:cubicBezTo>
                  <a:pt x="1549" y="4751"/>
                  <a:pt x="1477" y="4548"/>
                  <a:pt x="1477" y="4429"/>
                </a:cubicBezTo>
                <a:cubicBezTo>
                  <a:pt x="1477" y="4382"/>
                  <a:pt x="1501" y="4334"/>
                  <a:pt x="1537" y="4298"/>
                </a:cubicBezTo>
                <a:cubicBezTo>
                  <a:pt x="1572" y="4262"/>
                  <a:pt x="1680" y="4227"/>
                  <a:pt x="1727" y="4262"/>
                </a:cubicBezTo>
                <a:cubicBezTo>
                  <a:pt x="1775" y="4310"/>
                  <a:pt x="1763" y="4417"/>
                  <a:pt x="1656" y="4382"/>
                </a:cubicBezTo>
                <a:cubicBezTo>
                  <a:pt x="1715" y="4501"/>
                  <a:pt x="1906" y="4453"/>
                  <a:pt x="1906" y="4322"/>
                </a:cubicBezTo>
                <a:cubicBezTo>
                  <a:pt x="1906" y="4298"/>
                  <a:pt x="1906" y="4286"/>
                  <a:pt x="1906" y="4274"/>
                </a:cubicBezTo>
                <a:cubicBezTo>
                  <a:pt x="1906" y="4274"/>
                  <a:pt x="1906" y="4262"/>
                  <a:pt x="1906" y="4262"/>
                </a:cubicBezTo>
                <a:cubicBezTo>
                  <a:pt x="1894" y="4227"/>
                  <a:pt x="1870" y="4203"/>
                  <a:pt x="1846" y="4179"/>
                </a:cubicBezTo>
                <a:cubicBezTo>
                  <a:pt x="2156" y="4120"/>
                  <a:pt x="2465" y="4143"/>
                  <a:pt x="2763" y="4251"/>
                </a:cubicBezTo>
                <a:lnTo>
                  <a:pt x="2763" y="4251"/>
                </a:lnTo>
                <a:cubicBezTo>
                  <a:pt x="1882" y="4036"/>
                  <a:pt x="2168" y="4917"/>
                  <a:pt x="1620" y="4917"/>
                </a:cubicBezTo>
                <a:lnTo>
                  <a:pt x="1620" y="4917"/>
                </a:lnTo>
                <a:cubicBezTo>
                  <a:pt x="1870" y="4989"/>
                  <a:pt x="2037" y="4989"/>
                  <a:pt x="2144" y="4929"/>
                </a:cubicBezTo>
                <a:cubicBezTo>
                  <a:pt x="2418" y="4798"/>
                  <a:pt x="2311" y="4512"/>
                  <a:pt x="2430" y="4417"/>
                </a:cubicBezTo>
                <a:cubicBezTo>
                  <a:pt x="2453" y="4584"/>
                  <a:pt x="2549" y="4632"/>
                  <a:pt x="2680" y="4572"/>
                </a:cubicBezTo>
                <a:cubicBezTo>
                  <a:pt x="2549" y="4453"/>
                  <a:pt x="2656" y="4322"/>
                  <a:pt x="2787" y="4322"/>
                </a:cubicBezTo>
                <a:cubicBezTo>
                  <a:pt x="2989" y="4334"/>
                  <a:pt x="3251" y="4548"/>
                  <a:pt x="3596" y="4322"/>
                </a:cubicBezTo>
                <a:cubicBezTo>
                  <a:pt x="3668" y="4310"/>
                  <a:pt x="3727" y="4298"/>
                  <a:pt x="3799" y="4274"/>
                </a:cubicBezTo>
                <a:cubicBezTo>
                  <a:pt x="3739" y="4310"/>
                  <a:pt x="3680" y="4346"/>
                  <a:pt x="3620" y="4393"/>
                </a:cubicBezTo>
                <a:cubicBezTo>
                  <a:pt x="3215" y="4465"/>
                  <a:pt x="3192" y="4798"/>
                  <a:pt x="3049" y="4953"/>
                </a:cubicBezTo>
                <a:cubicBezTo>
                  <a:pt x="2954" y="5060"/>
                  <a:pt x="2787" y="5024"/>
                  <a:pt x="2799" y="4858"/>
                </a:cubicBezTo>
                <a:cubicBezTo>
                  <a:pt x="2656" y="4905"/>
                  <a:pt x="2620" y="5001"/>
                  <a:pt x="2727" y="5155"/>
                </a:cubicBezTo>
                <a:cubicBezTo>
                  <a:pt x="2573" y="5155"/>
                  <a:pt x="2453" y="4882"/>
                  <a:pt x="2156" y="4977"/>
                </a:cubicBezTo>
                <a:cubicBezTo>
                  <a:pt x="2049" y="5024"/>
                  <a:pt x="1930" y="5132"/>
                  <a:pt x="1799" y="5358"/>
                </a:cubicBezTo>
                <a:lnTo>
                  <a:pt x="1846" y="5322"/>
                </a:lnTo>
                <a:lnTo>
                  <a:pt x="1799" y="5358"/>
                </a:lnTo>
                <a:cubicBezTo>
                  <a:pt x="2192" y="4977"/>
                  <a:pt x="2608" y="5810"/>
                  <a:pt x="3085" y="5036"/>
                </a:cubicBezTo>
                <a:lnTo>
                  <a:pt x="3085" y="5036"/>
                </a:lnTo>
                <a:cubicBezTo>
                  <a:pt x="2954" y="5310"/>
                  <a:pt x="2739" y="5560"/>
                  <a:pt x="2489" y="5727"/>
                </a:cubicBezTo>
                <a:cubicBezTo>
                  <a:pt x="2489" y="5691"/>
                  <a:pt x="2489" y="5655"/>
                  <a:pt x="2465" y="5620"/>
                </a:cubicBezTo>
                <a:cubicBezTo>
                  <a:pt x="2465" y="5620"/>
                  <a:pt x="2465" y="5620"/>
                  <a:pt x="2465" y="5620"/>
                </a:cubicBezTo>
                <a:cubicBezTo>
                  <a:pt x="2453" y="5608"/>
                  <a:pt x="2453" y="5596"/>
                  <a:pt x="2442" y="5584"/>
                </a:cubicBezTo>
                <a:cubicBezTo>
                  <a:pt x="2334" y="5489"/>
                  <a:pt x="2180" y="5584"/>
                  <a:pt x="2215" y="5715"/>
                </a:cubicBezTo>
                <a:cubicBezTo>
                  <a:pt x="2275" y="5620"/>
                  <a:pt x="2370" y="5679"/>
                  <a:pt x="2346" y="5751"/>
                </a:cubicBezTo>
                <a:cubicBezTo>
                  <a:pt x="2334" y="5810"/>
                  <a:pt x="2239" y="5858"/>
                  <a:pt x="2180" y="5858"/>
                </a:cubicBezTo>
                <a:cubicBezTo>
                  <a:pt x="2132" y="5858"/>
                  <a:pt x="2096" y="5834"/>
                  <a:pt x="2061" y="5810"/>
                </a:cubicBezTo>
                <a:cubicBezTo>
                  <a:pt x="1906" y="5703"/>
                  <a:pt x="1942" y="5477"/>
                  <a:pt x="2120" y="5429"/>
                </a:cubicBezTo>
                <a:cubicBezTo>
                  <a:pt x="1894" y="5298"/>
                  <a:pt x="1680" y="5584"/>
                  <a:pt x="1715" y="5810"/>
                </a:cubicBezTo>
                <a:cubicBezTo>
                  <a:pt x="1549" y="5775"/>
                  <a:pt x="1513" y="5882"/>
                  <a:pt x="1346" y="5739"/>
                </a:cubicBezTo>
                <a:cubicBezTo>
                  <a:pt x="1501" y="6167"/>
                  <a:pt x="1739" y="6060"/>
                  <a:pt x="1894" y="6132"/>
                </a:cubicBezTo>
                <a:lnTo>
                  <a:pt x="1894" y="6132"/>
                </a:lnTo>
                <a:cubicBezTo>
                  <a:pt x="1537" y="6013"/>
                  <a:pt x="1430" y="6287"/>
                  <a:pt x="1132" y="6298"/>
                </a:cubicBezTo>
                <a:cubicBezTo>
                  <a:pt x="1441" y="6572"/>
                  <a:pt x="1644" y="6358"/>
                  <a:pt x="1858" y="6275"/>
                </a:cubicBezTo>
                <a:lnTo>
                  <a:pt x="1858" y="6275"/>
                </a:lnTo>
                <a:cubicBezTo>
                  <a:pt x="1322" y="6489"/>
                  <a:pt x="1441" y="6798"/>
                  <a:pt x="1227" y="7060"/>
                </a:cubicBezTo>
                <a:cubicBezTo>
                  <a:pt x="1477" y="6834"/>
                  <a:pt x="1787" y="6965"/>
                  <a:pt x="2001" y="6417"/>
                </a:cubicBezTo>
                <a:lnTo>
                  <a:pt x="2001" y="6417"/>
                </a:lnTo>
                <a:cubicBezTo>
                  <a:pt x="1930" y="6632"/>
                  <a:pt x="1703" y="6834"/>
                  <a:pt x="1977" y="7144"/>
                </a:cubicBezTo>
                <a:cubicBezTo>
                  <a:pt x="1989" y="6846"/>
                  <a:pt x="2263" y="6739"/>
                  <a:pt x="2144" y="6382"/>
                </a:cubicBezTo>
                <a:lnTo>
                  <a:pt x="2144" y="6382"/>
                </a:lnTo>
                <a:cubicBezTo>
                  <a:pt x="2215" y="6548"/>
                  <a:pt x="2108" y="6775"/>
                  <a:pt x="2537" y="6929"/>
                </a:cubicBezTo>
                <a:cubicBezTo>
                  <a:pt x="2394" y="6763"/>
                  <a:pt x="2513" y="6727"/>
                  <a:pt x="2477" y="6560"/>
                </a:cubicBezTo>
                <a:cubicBezTo>
                  <a:pt x="2704" y="6608"/>
                  <a:pt x="2977" y="6394"/>
                  <a:pt x="2846" y="6156"/>
                </a:cubicBezTo>
                <a:cubicBezTo>
                  <a:pt x="2751" y="6406"/>
                  <a:pt x="2561" y="6310"/>
                  <a:pt x="2477" y="6227"/>
                </a:cubicBezTo>
                <a:cubicBezTo>
                  <a:pt x="2442" y="6191"/>
                  <a:pt x="2430" y="6144"/>
                  <a:pt x="2430" y="6096"/>
                </a:cubicBezTo>
                <a:cubicBezTo>
                  <a:pt x="2430" y="6036"/>
                  <a:pt x="2465" y="5941"/>
                  <a:pt x="2537" y="5929"/>
                </a:cubicBezTo>
                <a:cubicBezTo>
                  <a:pt x="2596" y="5929"/>
                  <a:pt x="2668" y="6013"/>
                  <a:pt x="2561" y="6060"/>
                </a:cubicBezTo>
                <a:cubicBezTo>
                  <a:pt x="2692" y="6096"/>
                  <a:pt x="2787" y="5941"/>
                  <a:pt x="2704" y="5846"/>
                </a:cubicBezTo>
                <a:cubicBezTo>
                  <a:pt x="2692" y="5834"/>
                  <a:pt x="2680" y="5822"/>
                  <a:pt x="2668" y="5810"/>
                </a:cubicBezTo>
                <a:lnTo>
                  <a:pt x="2668" y="5810"/>
                </a:lnTo>
                <a:cubicBezTo>
                  <a:pt x="2632" y="5798"/>
                  <a:pt x="2596" y="5786"/>
                  <a:pt x="2561" y="5798"/>
                </a:cubicBezTo>
                <a:cubicBezTo>
                  <a:pt x="2739" y="5536"/>
                  <a:pt x="2977" y="5334"/>
                  <a:pt x="3263" y="5203"/>
                </a:cubicBezTo>
                <a:cubicBezTo>
                  <a:pt x="2489" y="5679"/>
                  <a:pt x="3311" y="6096"/>
                  <a:pt x="2930" y="6477"/>
                </a:cubicBezTo>
                <a:cubicBezTo>
                  <a:pt x="2942" y="6465"/>
                  <a:pt x="2954" y="6453"/>
                  <a:pt x="2965" y="6441"/>
                </a:cubicBezTo>
                <a:cubicBezTo>
                  <a:pt x="2954" y="6453"/>
                  <a:pt x="2942" y="6465"/>
                  <a:pt x="2930" y="6477"/>
                </a:cubicBezTo>
                <a:cubicBezTo>
                  <a:pt x="3156" y="6358"/>
                  <a:pt x="3263" y="6239"/>
                  <a:pt x="3311" y="6120"/>
                </a:cubicBezTo>
                <a:cubicBezTo>
                  <a:pt x="3406" y="5822"/>
                  <a:pt x="3132" y="5703"/>
                  <a:pt x="3132" y="5560"/>
                </a:cubicBezTo>
                <a:cubicBezTo>
                  <a:pt x="3275" y="5667"/>
                  <a:pt x="3382" y="5620"/>
                  <a:pt x="3430" y="5489"/>
                </a:cubicBezTo>
                <a:cubicBezTo>
                  <a:pt x="3263" y="5501"/>
                  <a:pt x="3227" y="5322"/>
                  <a:pt x="3335" y="5239"/>
                </a:cubicBezTo>
                <a:cubicBezTo>
                  <a:pt x="3477" y="5096"/>
                  <a:pt x="3823" y="5060"/>
                  <a:pt x="3894" y="4655"/>
                </a:cubicBezTo>
                <a:cubicBezTo>
                  <a:pt x="3942" y="4608"/>
                  <a:pt x="3977" y="4548"/>
                  <a:pt x="4001" y="4489"/>
                </a:cubicBezTo>
                <a:cubicBezTo>
                  <a:pt x="3989" y="4548"/>
                  <a:pt x="3977" y="4620"/>
                  <a:pt x="3966" y="4691"/>
                </a:cubicBezTo>
                <a:cubicBezTo>
                  <a:pt x="3727" y="5024"/>
                  <a:pt x="3954" y="5286"/>
                  <a:pt x="3966" y="5489"/>
                </a:cubicBezTo>
                <a:cubicBezTo>
                  <a:pt x="3966" y="5632"/>
                  <a:pt x="3823" y="5739"/>
                  <a:pt x="3716" y="5596"/>
                </a:cubicBezTo>
                <a:cubicBezTo>
                  <a:pt x="3656" y="5727"/>
                  <a:pt x="3704" y="5834"/>
                  <a:pt x="3870" y="5858"/>
                </a:cubicBezTo>
                <a:cubicBezTo>
                  <a:pt x="3775" y="5965"/>
                  <a:pt x="3489" y="5858"/>
                  <a:pt x="3346" y="6132"/>
                </a:cubicBezTo>
                <a:cubicBezTo>
                  <a:pt x="3299" y="6251"/>
                  <a:pt x="3299" y="6406"/>
                  <a:pt x="3370" y="6656"/>
                </a:cubicBezTo>
                <a:lnTo>
                  <a:pt x="3370" y="6656"/>
                </a:lnTo>
                <a:cubicBezTo>
                  <a:pt x="3370" y="6120"/>
                  <a:pt x="4239" y="6406"/>
                  <a:pt x="4037" y="5525"/>
                </a:cubicBezTo>
                <a:lnTo>
                  <a:pt x="4037" y="5525"/>
                </a:lnTo>
                <a:cubicBezTo>
                  <a:pt x="4144" y="5822"/>
                  <a:pt x="4168" y="6132"/>
                  <a:pt x="4108" y="6441"/>
                </a:cubicBezTo>
                <a:cubicBezTo>
                  <a:pt x="4085" y="6406"/>
                  <a:pt x="4061" y="6382"/>
                  <a:pt x="4013" y="6382"/>
                </a:cubicBezTo>
                <a:lnTo>
                  <a:pt x="4013" y="6382"/>
                </a:lnTo>
                <a:cubicBezTo>
                  <a:pt x="4001" y="6370"/>
                  <a:pt x="3977" y="6370"/>
                  <a:pt x="3966" y="6382"/>
                </a:cubicBezTo>
                <a:cubicBezTo>
                  <a:pt x="3835" y="6382"/>
                  <a:pt x="3787" y="6560"/>
                  <a:pt x="3906" y="6632"/>
                </a:cubicBezTo>
                <a:cubicBezTo>
                  <a:pt x="3870" y="6525"/>
                  <a:pt x="3977" y="6501"/>
                  <a:pt x="4025" y="6548"/>
                </a:cubicBezTo>
                <a:cubicBezTo>
                  <a:pt x="4061" y="6608"/>
                  <a:pt x="4025" y="6715"/>
                  <a:pt x="3977" y="6751"/>
                </a:cubicBezTo>
                <a:cubicBezTo>
                  <a:pt x="3954" y="6787"/>
                  <a:pt x="3906" y="6798"/>
                  <a:pt x="3858" y="6798"/>
                </a:cubicBezTo>
                <a:cubicBezTo>
                  <a:pt x="3739" y="6798"/>
                  <a:pt x="3537" y="6739"/>
                  <a:pt x="3632" y="6489"/>
                </a:cubicBezTo>
                <a:cubicBezTo>
                  <a:pt x="3382" y="6560"/>
                  <a:pt x="3430" y="6918"/>
                  <a:pt x="3620" y="7049"/>
                </a:cubicBezTo>
                <a:cubicBezTo>
                  <a:pt x="3477" y="7144"/>
                  <a:pt x="3537" y="7239"/>
                  <a:pt x="3311" y="7263"/>
                </a:cubicBezTo>
                <a:cubicBezTo>
                  <a:pt x="3727" y="7453"/>
                  <a:pt x="3811" y="7215"/>
                  <a:pt x="3977" y="7144"/>
                </a:cubicBezTo>
                <a:lnTo>
                  <a:pt x="3977" y="7144"/>
                </a:lnTo>
                <a:cubicBezTo>
                  <a:pt x="3632" y="7322"/>
                  <a:pt x="3751" y="7596"/>
                  <a:pt x="3549" y="7811"/>
                </a:cubicBezTo>
                <a:cubicBezTo>
                  <a:pt x="3966" y="7775"/>
                  <a:pt x="3954" y="7477"/>
                  <a:pt x="4049" y="7275"/>
                </a:cubicBezTo>
                <a:lnTo>
                  <a:pt x="4049" y="7275"/>
                </a:lnTo>
                <a:cubicBezTo>
                  <a:pt x="3823" y="7811"/>
                  <a:pt x="4120" y="7941"/>
                  <a:pt x="4156" y="8275"/>
                </a:cubicBezTo>
                <a:cubicBezTo>
                  <a:pt x="4180" y="7941"/>
                  <a:pt x="4489" y="7811"/>
                  <a:pt x="4263" y="7275"/>
                </a:cubicBezTo>
                <a:lnTo>
                  <a:pt x="4263" y="7275"/>
                </a:lnTo>
                <a:cubicBezTo>
                  <a:pt x="4358" y="7477"/>
                  <a:pt x="4347" y="7775"/>
                  <a:pt x="4751" y="7811"/>
                </a:cubicBezTo>
                <a:cubicBezTo>
                  <a:pt x="4549" y="7584"/>
                  <a:pt x="4668" y="7322"/>
                  <a:pt x="4335" y="7144"/>
                </a:cubicBezTo>
                <a:lnTo>
                  <a:pt x="4335" y="7144"/>
                </a:lnTo>
                <a:cubicBezTo>
                  <a:pt x="4501" y="7215"/>
                  <a:pt x="4585" y="7453"/>
                  <a:pt x="5001" y="7263"/>
                </a:cubicBezTo>
                <a:cubicBezTo>
                  <a:pt x="4775" y="7239"/>
                  <a:pt x="4835" y="7144"/>
                  <a:pt x="4692" y="7049"/>
                </a:cubicBezTo>
                <a:cubicBezTo>
                  <a:pt x="4882" y="6918"/>
                  <a:pt x="4930" y="6560"/>
                  <a:pt x="4668" y="6489"/>
                </a:cubicBezTo>
                <a:cubicBezTo>
                  <a:pt x="4775" y="6739"/>
                  <a:pt x="4573" y="6810"/>
                  <a:pt x="4454" y="6798"/>
                </a:cubicBezTo>
                <a:cubicBezTo>
                  <a:pt x="4406" y="6798"/>
                  <a:pt x="4358" y="6787"/>
                  <a:pt x="4323" y="6751"/>
                </a:cubicBezTo>
                <a:cubicBezTo>
                  <a:pt x="4287" y="6715"/>
                  <a:pt x="4239" y="6608"/>
                  <a:pt x="4287" y="6548"/>
                </a:cubicBezTo>
                <a:cubicBezTo>
                  <a:pt x="4323" y="6501"/>
                  <a:pt x="4430" y="6525"/>
                  <a:pt x="4394" y="6632"/>
                </a:cubicBezTo>
                <a:cubicBezTo>
                  <a:pt x="4418" y="6620"/>
                  <a:pt x="4430" y="6608"/>
                  <a:pt x="4442" y="6596"/>
                </a:cubicBezTo>
                <a:cubicBezTo>
                  <a:pt x="4489" y="6548"/>
                  <a:pt x="4489" y="6477"/>
                  <a:pt x="4442" y="6429"/>
                </a:cubicBezTo>
                <a:cubicBezTo>
                  <a:pt x="4418" y="6394"/>
                  <a:pt x="4382" y="6382"/>
                  <a:pt x="4347" y="6382"/>
                </a:cubicBezTo>
                <a:cubicBezTo>
                  <a:pt x="4323" y="6370"/>
                  <a:pt x="4311" y="6370"/>
                  <a:pt x="4299" y="6382"/>
                </a:cubicBezTo>
                <a:lnTo>
                  <a:pt x="4287" y="6382"/>
                </a:lnTo>
                <a:cubicBezTo>
                  <a:pt x="4251" y="6382"/>
                  <a:pt x="4228" y="6406"/>
                  <a:pt x="4204" y="6441"/>
                </a:cubicBezTo>
                <a:cubicBezTo>
                  <a:pt x="4144" y="6132"/>
                  <a:pt x="4168" y="5822"/>
                  <a:pt x="4275" y="5525"/>
                </a:cubicBezTo>
                <a:cubicBezTo>
                  <a:pt x="4061" y="6406"/>
                  <a:pt x="4942" y="6120"/>
                  <a:pt x="4942" y="6656"/>
                </a:cubicBezTo>
                <a:lnTo>
                  <a:pt x="4942" y="6608"/>
                </a:lnTo>
                <a:cubicBezTo>
                  <a:pt x="4942" y="6620"/>
                  <a:pt x="4942" y="6644"/>
                  <a:pt x="4942" y="6656"/>
                </a:cubicBezTo>
                <a:cubicBezTo>
                  <a:pt x="5013" y="6406"/>
                  <a:pt x="5013" y="6251"/>
                  <a:pt x="4954" y="6144"/>
                </a:cubicBezTo>
                <a:cubicBezTo>
                  <a:pt x="4823" y="5870"/>
                  <a:pt x="4537" y="5965"/>
                  <a:pt x="4442" y="5858"/>
                </a:cubicBezTo>
                <a:cubicBezTo>
                  <a:pt x="4609" y="5834"/>
                  <a:pt x="4656" y="5739"/>
                  <a:pt x="4597" y="5596"/>
                </a:cubicBezTo>
                <a:cubicBezTo>
                  <a:pt x="4478" y="5739"/>
                  <a:pt x="4347" y="5632"/>
                  <a:pt x="4347" y="5501"/>
                </a:cubicBezTo>
                <a:cubicBezTo>
                  <a:pt x="4347" y="5298"/>
                  <a:pt x="4573" y="5036"/>
                  <a:pt x="4347" y="4691"/>
                </a:cubicBezTo>
                <a:cubicBezTo>
                  <a:pt x="4335" y="4620"/>
                  <a:pt x="4323" y="4560"/>
                  <a:pt x="4299" y="4489"/>
                </a:cubicBezTo>
                <a:cubicBezTo>
                  <a:pt x="4335" y="4548"/>
                  <a:pt x="4370" y="4608"/>
                  <a:pt x="4418" y="4667"/>
                </a:cubicBezTo>
                <a:cubicBezTo>
                  <a:pt x="4489" y="5072"/>
                  <a:pt x="4823" y="5096"/>
                  <a:pt x="4978" y="5239"/>
                </a:cubicBezTo>
                <a:cubicBezTo>
                  <a:pt x="5085" y="5334"/>
                  <a:pt x="5049" y="5501"/>
                  <a:pt x="4870" y="5489"/>
                </a:cubicBezTo>
                <a:cubicBezTo>
                  <a:pt x="4930" y="5620"/>
                  <a:pt x="5025" y="5667"/>
                  <a:pt x="5168" y="5560"/>
                </a:cubicBezTo>
                <a:cubicBezTo>
                  <a:pt x="5180" y="5703"/>
                  <a:pt x="4906" y="5834"/>
                  <a:pt x="5001" y="6132"/>
                </a:cubicBezTo>
                <a:cubicBezTo>
                  <a:pt x="5049" y="6239"/>
                  <a:pt x="5156" y="6358"/>
                  <a:pt x="5382" y="6489"/>
                </a:cubicBezTo>
                <a:lnTo>
                  <a:pt x="5382" y="6489"/>
                </a:lnTo>
                <a:cubicBezTo>
                  <a:pt x="5013" y="6096"/>
                  <a:pt x="5835" y="5679"/>
                  <a:pt x="5061" y="5203"/>
                </a:cubicBezTo>
                <a:lnTo>
                  <a:pt x="5061" y="5203"/>
                </a:lnTo>
                <a:cubicBezTo>
                  <a:pt x="5335" y="5334"/>
                  <a:pt x="5573" y="5548"/>
                  <a:pt x="5752" y="5798"/>
                </a:cubicBezTo>
                <a:cubicBezTo>
                  <a:pt x="5716" y="5798"/>
                  <a:pt x="5680" y="5798"/>
                  <a:pt x="5644" y="5822"/>
                </a:cubicBezTo>
                <a:lnTo>
                  <a:pt x="5644" y="5822"/>
                </a:lnTo>
                <a:cubicBezTo>
                  <a:pt x="5632" y="5834"/>
                  <a:pt x="5621" y="5834"/>
                  <a:pt x="5609" y="5846"/>
                </a:cubicBezTo>
                <a:cubicBezTo>
                  <a:pt x="5561" y="5906"/>
                  <a:pt x="5561" y="5989"/>
                  <a:pt x="5609" y="6048"/>
                </a:cubicBezTo>
                <a:cubicBezTo>
                  <a:pt x="5632" y="6072"/>
                  <a:pt x="5680" y="6084"/>
                  <a:pt x="5716" y="6072"/>
                </a:cubicBezTo>
                <a:lnTo>
                  <a:pt x="5740" y="6072"/>
                </a:lnTo>
                <a:cubicBezTo>
                  <a:pt x="5644" y="6025"/>
                  <a:pt x="5704" y="5941"/>
                  <a:pt x="5763" y="5941"/>
                </a:cubicBezTo>
                <a:cubicBezTo>
                  <a:pt x="5835" y="5953"/>
                  <a:pt x="5882" y="6060"/>
                  <a:pt x="5882" y="6108"/>
                </a:cubicBezTo>
                <a:cubicBezTo>
                  <a:pt x="5871" y="6156"/>
                  <a:pt x="5859" y="6203"/>
                  <a:pt x="5823" y="6239"/>
                </a:cubicBezTo>
                <a:cubicBezTo>
                  <a:pt x="5728" y="6394"/>
                  <a:pt x="5490" y="6346"/>
                  <a:pt x="5454" y="6167"/>
                </a:cubicBezTo>
                <a:cubicBezTo>
                  <a:pt x="5323" y="6406"/>
                  <a:pt x="5597" y="6620"/>
                  <a:pt x="5835" y="6572"/>
                </a:cubicBezTo>
                <a:cubicBezTo>
                  <a:pt x="5799" y="6739"/>
                  <a:pt x="5906" y="6775"/>
                  <a:pt x="5763" y="6941"/>
                </a:cubicBezTo>
                <a:cubicBezTo>
                  <a:pt x="6192" y="6798"/>
                  <a:pt x="6085" y="6560"/>
                  <a:pt x="6156" y="6394"/>
                </a:cubicBezTo>
                <a:lnTo>
                  <a:pt x="6156" y="6394"/>
                </a:lnTo>
                <a:cubicBezTo>
                  <a:pt x="6037" y="6763"/>
                  <a:pt x="6311" y="6870"/>
                  <a:pt x="6323" y="7168"/>
                </a:cubicBezTo>
                <a:cubicBezTo>
                  <a:pt x="6585" y="6846"/>
                  <a:pt x="6371" y="6656"/>
                  <a:pt x="6287" y="6429"/>
                </a:cubicBezTo>
                <a:lnTo>
                  <a:pt x="6287" y="6429"/>
                </a:lnTo>
                <a:cubicBezTo>
                  <a:pt x="6514" y="6977"/>
                  <a:pt x="6811" y="6858"/>
                  <a:pt x="7073" y="7072"/>
                </a:cubicBezTo>
                <a:cubicBezTo>
                  <a:pt x="6859" y="6810"/>
                  <a:pt x="6978" y="6501"/>
                  <a:pt x="6442" y="6287"/>
                </a:cubicBezTo>
                <a:lnTo>
                  <a:pt x="6442" y="6287"/>
                </a:lnTo>
                <a:cubicBezTo>
                  <a:pt x="6656" y="6370"/>
                  <a:pt x="6859" y="6584"/>
                  <a:pt x="7168" y="6322"/>
                </a:cubicBezTo>
                <a:cubicBezTo>
                  <a:pt x="6871" y="6298"/>
                  <a:pt x="6764" y="6036"/>
                  <a:pt x="6406" y="6144"/>
                </a:cubicBezTo>
                <a:lnTo>
                  <a:pt x="6406" y="6144"/>
                </a:lnTo>
                <a:cubicBezTo>
                  <a:pt x="6561" y="6072"/>
                  <a:pt x="6799" y="6191"/>
                  <a:pt x="6954" y="5751"/>
                </a:cubicBezTo>
                <a:cubicBezTo>
                  <a:pt x="6787" y="5906"/>
                  <a:pt x="6752" y="5786"/>
                  <a:pt x="6585" y="5822"/>
                </a:cubicBezTo>
                <a:cubicBezTo>
                  <a:pt x="6633" y="5596"/>
                  <a:pt x="6406" y="5322"/>
                  <a:pt x="6180" y="5441"/>
                </a:cubicBezTo>
                <a:cubicBezTo>
                  <a:pt x="6359" y="5489"/>
                  <a:pt x="6394" y="5727"/>
                  <a:pt x="6240" y="5822"/>
                </a:cubicBezTo>
                <a:cubicBezTo>
                  <a:pt x="6204" y="5858"/>
                  <a:pt x="6168" y="5870"/>
                  <a:pt x="6121" y="5870"/>
                </a:cubicBezTo>
                <a:cubicBezTo>
                  <a:pt x="6061" y="5870"/>
                  <a:pt x="5954" y="5822"/>
                  <a:pt x="5954" y="5763"/>
                </a:cubicBezTo>
                <a:cubicBezTo>
                  <a:pt x="5942" y="5703"/>
                  <a:pt x="6025" y="5632"/>
                  <a:pt x="6085" y="5739"/>
                </a:cubicBezTo>
                <a:cubicBezTo>
                  <a:pt x="6085" y="5727"/>
                  <a:pt x="6085" y="5715"/>
                  <a:pt x="6085" y="5703"/>
                </a:cubicBezTo>
                <a:cubicBezTo>
                  <a:pt x="6085" y="5667"/>
                  <a:pt x="6073" y="5632"/>
                  <a:pt x="6049" y="5608"/>
                </a:cubicBezTo>
                <a:cubicBezTo>
                  <a:pt x="5990" y="5548"/>
                  <a:pt x="5882" y="5560"/>
                  <a:pt x="5835" y="5632"/>
                </a:cubicBezTo>
                <a:lnTo>
                  <a:pt x="5835" y="5644"/>
                </a:lnTo>
                <a:cubicBezTo>
                  <a:pt x="5811" y="5667"/>
                  <a:pt x="5799" y="5703"/>
                  <a:pt x="5811" y="5739"/>
                </a:cubicBezTo>
                <a:cubicBezTo>
                  <a:pt x="5549" y="5572"/>
                  <a:pt x="5347" y="5322"/>
                  <a:pt x="5216" y="5048"/>
                </a:cubicBezTo>
                <a:cubicBezTo>
                  <a:pt x="5692" y="5822"/>
                  <a:pt x="6109" y="5001"/>
                  <a:pt x="6502" y="5382"/>
                </a:cubicBezTo>
                <a:lnTo>
                  <a:pt x="6454" y="5334"/>
                </a:lnTo>
                <a:cubicBezTo>
                  <a:pt x="6466" y="5346"/>
                  <a:pt x="6478" y="5358"/>
                  <a:pt x="6502" y="5382"/>
                </a:cubicBezTo>
                <a:cubicBezTo>
                  <a:pt x="6371" y="5155"/>
                  <a:pt x="6252" y="5036"/>
                  <a:pt x="6144" y="5001"/>
                </a:cubicBezTo>
                <a:cubicBezTo>
                  <a:pt x="5847" y="4905"/>
                  <a:pt x="5716" y="5179"/>
                  <a:pt x="5573" y="5167"/>
                </a:cubicBezTo>
                <a:cubicBezTo>
                  <a:pt x="5680" y="5024"/>
                  <a:pt x="5644" y="4929"/>
                  <a:pt x="5501" y="4870"/>
                </a:cubicBezTo>
                <a:cubicBezTo>
                  <a:pt x="5513" y="5048"/>
                  <a:pt x="5347" y="5072"/>
                  <a:pt x="5251" y="4977"/>
                </a:cubicBezTo>
                <a:cubicBezTo>
                  <a:pt x="5109" y="4822"/>
                  <a:pt x="5085" y="4477"/>
                  <a:pt x="4680" y="4405"/>
                </a:cubicBezTo>
                <a:cubicBezTo>
                  <a:pt x="4620" y="4370"/>
                  <a:pt x="4561" y="4322"/>
                  <a:pt x="4501" y="4298"/>
                </a:cubicBezTo>
                <a:cubicBezTo>
                  <a:pt x="4561" y="4322"/>
                  <a:pt x="4632" y="4334"/>
                  <a:pt x="4704" y="4346"/>
                </a:cubicBezTo>
                <a:cubicBezTo>
                  <a:pt x="5049" y="4572"/>
                  <a:pt x="5311" y="4358"/>
                  <a:pt x="5513" y="4346"/>
                </a:cubicBezTo>
                <a:cubicBezTo>
                  <a:pt x="5644" y="4346"/>
                  <a:pt x="5752" y="4477"/>
                  <a:pt x="5609" y="4584"/>
                </a:cubicBezTo>
                <a:cubicBezTo>
                  <a:pt x="5752" y="4655"/>
                  <a:pt x="5847" y="4608"/>
                  <a:pt x="5871" y="4429"/>
                </a:cubicBezTo>
                <a:cubicBezTo>
                  <a:pt x="5978" y="4524"/>
                  <a:pt x="5871" y="4810"/>
                  <a:pt x="6156" y="4953"/>
                </a:cubicBezTo>
                <a:cubicBezTo>
                  <a:pt x="6263" y="5001"/>
                  <a:pt x="6418" y="5013"/>
                  <a:pt x="6668" y="4941"/>
                </a:cubicBezTo>
                <a:lnTo>
                  <a:pt x="6668" y="4941"/>
                </a:lnTo>
                <a:cubicBezTo>
                  <a:pt x="6133" y="4929"/>
                  <a:pt x="6418" y="4060"/>
                  <a:pt x="5537" y="4262"/>
                </a:cubicBezTo>
                <a:lnTo>
                  <a:pt x="5537" y="4262"/>
                </a:lnTo>
                <a:cubicBezTo>
                  <a:pt x="5835" y="4155"/>
                  <a:pt x="6156" y="4131"/>
                  <a:pt x="6454" y="4191"/>
                </a:cubicBezTo>
                <a:cubicBezTo>
                  <a:pt x="6430" y="4215"/>
                  <a:pt x="6406" y="4251"/>
                  <a:pt x="6394" y="4286"/>
                </a:cubicBezTo>
                <a:lnTo>
                  <a:pt x="6394" y="4286"/>
                </a:lnTo>
                <a:cubicBezTo>
                  <a:pt x="6394" y="4310"/>
                  <a:pt x="6394" y="4322"/>
                  <a:pt x="6394" y="4334"/>
                </a:cubicBezTo>
                <a:cubicBezTo>
                  <a:pt x="6406" y="4465"/>
                  <a:pt x="6585" y="4512"/>
                  <a:pt x="6644" y="4393"/>
                </a:cubicBezTo>
                <a:cubicBezTo>
                  <a:pt x="6537" y="4429"/>
                  <a:pt x="6525" y="4322"/>
                  <a:pt x="6573" y="4286"/>
                </a:cubicBezTo>
                <a:cubicBezTo>
                  <a:pt x="6621" y="4239"/>
                  <a:pt x="6728" y="4286"/>
                  <a:pt x="6775" y="4322"/>
                </a:cubicBezTo>
                <a:cubicBezTo>
                  <a:pt x="6799" y="4358"/>
                  <a:pt x="6823" y="4393"/>
                  <a:pt x="6823" y="4441"/>
                </a:cubicBezTo>
                <a:cubicBezTo>
                  <a:pt x="6823" y="4572"/>
                  <a:pt x="6752" y="4763"/>
                  <a:pt x="6514" y="4667"/>
                </a:cubicBezTo>
                <a:cubicBezTo>
                  <a:pt x="6585" y="4917"/>
                  <a:pt x="6930" y="4882"/>
                  <a:pt x="7061" y="4679"/>
                </a:cubicBezTo>
                <a:cubicBezTo>
                  <a:pt x="7156" y="4834"/>
                  <a:pt x="7264" y="4774"/>
                  <a:pt x="7276" y="4989"/>
                </a:cubicBezTo>
                <a:cubicBezTo>
                  <a:pt x="7478" y="4584"/>
                  <a:pt x="7228" y="4489"/>
                  <a:pt x="7168" y="4334"/>
                </a:cubicBezTo>
                <a:lnTo>
                  <a:pt x="7168" y="4334"/>
                </a:lnTo>
                <a:cubicBezTo>
                  <a:pt x="7335" y="4667"/>
                  <a:pt x="7609" y="4548"/>
                  <a:pt x="7823" y="4751"/>
                </a:cubicBezTo>
                <a:cubicBezTo>
                  <a:pt x="7799" y="4346"/>
                  <a:pt x="7502" y="4358"/>
                  <a:pt x="7287" y="4251"/>
                </a:cubicBezTo>
                <a:lnTo>
                  <a:pt x="7287" y="4251"/>
                </a:lnTo>
                <a:cubicBezTo>
                  <a:pt x="7835" y="4489"/>
                  <a:pt x="7954" y="4179"/>
                  <a:pt x="8299" y="4155"/>
                </a:cubicBezTo>
                <a:cubicBezTo>
                  <a:pt x="7954" y="4120"/>
                  <a:pt x="7835" y="3810"/>
                  <a:pt x="7287" y="4048"/>
                </a:cubicBezTo>
                <a:lnTo>
                  <a:pt x="7287" y="4048"/>
                </a:lnTo>
                <a:cubicBezTo>
                  <a:pt x="7502" y="3953"/>
                  <a:pt x="7799" y="3965"/>
                  <a:pt x="7823" y="3548"/>
                </a:cubicBezTo>
                <a:cubicBezTo>
                  <a:pt x="7609" y="3750"/>
                  <a:pt x="7335" y="3631"/>
                  <a:pt x="7168" y="3977"/>
                </a:cubicBezTo>
                <a:lnTo>
                  <a:pt x="7168" y="3977"/>
                </a:lnTo>
                <a:cubicBezTo>
                  <a:pt x="7228" y="3810"/>
                  <a:pt x="7478" y="3715"/>
                  <a:pt x="7276" y="3310"/>
                </a:cubicBezTo>
                <a:cubicBezTo>
                  <a:pt x="7264" y="3524"/>
                  <a:pt x="7156" y="3477"/>
                  <a:pt x="7061" y="3620"/>
                </a:cubicBezTo>
                <a:cubicBezTo>
                  <a:pt x="6930" y="3429"/>
                  <a:pt x="6585" y="3381"/>
                  <a:pt x="6514" y="3631"/>
                </a:cubicBezTo>
                <a:cubicBezTo>
                  <a:pt x="6752" y="3536"/>
                  <a:pt x="6835" y="3727"/>
                  <a:pt x="6823" y="3858"/>
                </a:cubicBezTo>
                <a:cubicBezTo>
                  <a:pt x="6823" y="3905"/>
                  <a:pt x="6799" y="3941"/>
                  <a:pt x="6775" y="3977"/>
                </a:cubicBezTo>
                <a:cubicBezTo>
                  <a:pt x="6728" y="4012"/>
                  <a:pt x="6621" y="4060"/>
                  <a:pt x="6573" y="4024"/>
                </a:cubicBezTo>
                <a:cubicBezTo>
                  <a:pt x="6525" y="3977"/>
                  <a:pt x="6537" y="3870"/>
                  <a:pt x="6644" y="3905"/>
                </a:cubicBezTo>
                <a:cubicBezTo>
                  <a:pt x="6644" y="3893"/>
                  <a:pt x="6633" y="3881"/>
                  <a:pt x="6621" y="3870"/>
                </a:cubicBezTo>
                <a:cubicBezTo>
                  <a:pt x="6573" y="3822"/>
                  <a:pt x="6490" y="3822"/>
                  <a:pt x="6442" y="3870"/>
                </a:cubicBezTo>
                <a:cubicBezTo>
                  <a:pt x="6418" y="3893"/>
                  <a:pt x="6394" y="3929"/>
                  <a:pt x="6394" y="3965"/>
                </a:cubicBezTo>
                <a:cubicBezTo>
                  <a:pt x="6394" y="3977"/>
                  <a:pt x="6394" y="3989"/>
                  <a:pt x="6394" y="4001"/>
                </a:cubicBezTo>
                <a:lnTo>
                  <a:pt x="6394" y="4012"/>
                </a:lnTo>
                <a:cubicBezTo>
                  <a:pt x="6406" y="4048"/>
                  <a:pt x="6430" y="4084"/>
                  <a:pt x="6454" y="4096"/>
                </a:cubicBezTo>
                <a:cubicBezTo>
                  <a:pt x="6156" y="4155"/>
                  <a:pt x="5835" y="4131"/>
                  <a:pt x="5549" y="4036"/>
                </a:cubicBezTo>
                <a:cubicBezTo>
                  <a:pt x="6430" y="4239"/>
                  <a:pt x="6144" y="3369"/>
                  <a:pt x="6680" y="3358"/>
                </a:cubicBezTo>
                <a:lnTo>
                  <a:pt x="6621" y="3358"/>
                </a:lnTo>
                <a:cubicBezTo>
                  <a:pt x="6644" y="3358"/>
                  <a:pt x="6656" y="3358"/>
                  <a:pt x="6680" y="3358"/>
                </a:cubicBezTo>
                <a:cubicBezTo>
                  <a:pt x="6514" y="3286"/>
                  <a:pt x="6335" y="3286"/>
                  <a:pt x="6156" y="3346"/>
                </a:cubicBezTo>
                <a:cubicBezTo>
                  <a:pt x="5882" y="3477"/>
                  <a:pt x="5990" y="3762"/>
                  <a:pt x="5882" y="3870"/>
                </a:cubicBezTo>
                <a:cubicBezTo>
                  <a:pt x="5859" y="3691"/>
                  <a:pt x="5752" y="3643"/>
                  <a:pt x="5621" y="3703"/>
                </a:cubicBezTo>
                <a:cubicBezTo>
                  <a:pt x="5763" y="3822"/>
                  <a:pt x="5656" y="3965"/>
                  <a:pt x="5513" y="3953"/>
                </a:cubicBezTo>
                <a:cubicBezTo>
                  <a:pt x="5311" y="3953"/>
                  <a:pt x="5049" y="3727"/>
                  <a:pt x="4716" y="3953"/>
                </a:cubicBezTo>
                <a:cubicBezTo>
                  <a:pt x="4644" y="3965"/>
                  <a:pt x="4573" y="3977"/>
                  <a:pt x="4513" y="4001"/>
                </a:cubicBezTo>
                <a:cubicBezTo>
                  <a:pt x="4573" y="3965"/>
                  <a:pt x="4632" y="3929"/>
                  <a:pt x="4680" y="3893"/>
                </a:cubicBezTo>
                <a:cubicBezTo>
                  <a:pt x="5085" y="3822"/>
                  <a:pt x="5120" y="3477"/>
                  <a:pt x="5263" y="3322"/>
                </a:cubicBezTo>
                <a:cubicBezTo>
                  <a:pt x="5347" y="3227"/>
                  <a:pt x="5525" y="3250"/>
                  <a:pt x="5513" y="3429"/>
                </a:cubicBezTo>
                <a:cubicBezTo>
                  <a:pt x="5644" y="3381"/>
                  <a:pt x="5692" y="3274"/>
                  <a:pt x="5585" y="3131"/>
                </a:cubicBezTo>
                <a:cubicBezTo>
                  <a:pt x="5728" y="3119"/>
                  <a:pt x="5859" y="3393"/>
                  <a:pt x="6144" y="3298"/>
                </a:cubicBezTo>
                <a:cubicBezTo>
                  <a:pt x="6263" y="3262"/>
                  <a:pt x="6383" y="3155"/>
                  <a:pt x="6502" y="2917"/>
                </a:cubicBezTo>
                <a:lnTo>
                  <a:pt x="6502" y="2917"/>
                </a:lnTo>
                <a:cubicBezTo>
                  <a:pt x="6121" y="3298"/>
                  <a:pt x="5704" y="2477"/>
                  <a:pt x="5228" y="3250"/>
                </a:cubicBezTo>
                <a:lnTo>
                  <a:pt x="5228" y="3250"/>
                </a:lnTo>
                <a:cubicBezTo>
                  <a:pt x="5359" y="2965"/>
                  <a:pt x="5561" y="2727"/>
                  <a:pt x="5823" y="2548"/>
                </a:cubicBezTo>
                <a:cubicBezTo>
                  <a:pt x="5811" y="2584"/>
                  <a:pt x="5823" y="2631"/>
                  <a:pt x="5847" y="2655"/>
                </a:cubicBezTo>
                <a:lnTo>
                  <a:pt x="5847" y="2667"/>
                </a:lnTo>
                <a:cubicBezTo>
                  <a:pt x="5847" y="2679"/>
                  <a:pt x="5859" y="2691"/>
                  <a:pt x="5871" y="2691"/>
                </a:cubicBezTo>
                <a:cubicBezTo>
                  <a:pt x="5966" y="2786"/>
                  <a:pt x="6133" y="2691"/>
                  <a:pt x="6085" y="2560"/>
                </a:cubicBezTo>
                <a:cubicBezTo>
                  <a:pt x="6037" y="2655"/>
                  <a:pt x="5954" y="2596"/>
                  <a:pt x="5954" y="2536"/>
                </a:cubicBezTo>
                <a:cubicBezTo>
                  <a:pt x="5966" y="2465"/>
                  <a:pt x="6073" y="2417"/>
                  <a:pt x="6121" y="2417"/>
                </a:cubicBezTo>
                <a:cubicBezTo>
                  <a:pt x="6168" y="2417"/>
                  <a:pt x="6216" y="2441"/>
                  <a:pt x="6252" y="2477"/>
                </a:cubicBezTo>
                <a:cubicBezTo>
                  <a:pt x="6406" y="2572"/>
                  <a:pt x="6359" y="2810"/>
                  <a:pt x="6180" y="2846"/>
                </a:cubicBezTo>
                <a:cubicBezTo>
                  <a:pt x="6418" y="2977"/>
                  <a:pt x="6633" y="2703"/>
                  <a:pt x="6585" y="2465"/>
                </a:cubicBezTo>
                <a:cubicBezTo>
                  <a:pt x="6752" y="2500"/>
                  <a:pt x="6787" y="2393"/>
                  <a:pt x="6954" y="2536"/>
                </a:cubicBezTo>
                <a:cubicBezTo>
                  <a:pt x="6811" y="2107"/>
                  <a:pt x="6573" y="2215"/>
                  <a:pt x="6406" y="2143"/>
                </a:cubicBezTo>
                <a:lnTo>
                  <a:pt x="6406" y="2143"/>
                </a:lnTo>
                <a:cubicBezTo>
                  <a:pt x="6775" y="2262"/>
                  <a:pt x="6883" y="1988"/>
                  <a:pt x="7180" y="1976"/>
                </a:cubicBezTo>
                <a:cubicBezTo>
                  <a:pt x="6859" y="1715"/>
                  <a:pt x="6668" y="1929"/>
                  <a:pt x="6442" y="2012"/>
                </a:cubicBezTo>
                <a:lnTo>
                  <a:pt x="6442" y="2012"/>
                </a:lnTo>
                <a:cubicBezTo>
                  <a:pt x="6990" y="1786"/>
                  <a:pt x="6871" y="1488"/>
                  <a:pt x="7085" y="1226"/>
                </a:cubicBezTo>
                <a:cubicBezTo>
                  <a:pt x="6823" y="1441"/>
                  <a:pt x="6514" y="1322"/>
                  <a:pt x="6299" y="1857"/>
                </a:cubicBezTo>
                <a:lnTo>
                  <a:pt x="6299" y="1857"/>
                </a:lnTo>
                <a:cubicBezTo>
                  <a:pt x="6383" y="1643"/>
                  <a:pt x="6597" y="1441"/>
                  <a:pt x="6323" y="1131"/>
                </a:cubicBezTo>
                <a:cubicBezTo>
                  <a:pt x="6311" y="1429"/>
                  <a:pt x="6037" y="1536"/>
                  <a:pt x="6156" y="1893"/>
                </a:cubicBezTo>
                <a:lnTo>
                  <a:pt x="6156" y="1893"/>
                </a:lnTo>
                <a:cubicBezTo>
                  <a:pt x="6085" y="1738"/>
                  <a:pt x="6204" y="1500"/>
                  <a:pt x="5763" y="1345"/>
                </a:cubicBezTo>
                <a:cubicBezTo>
                  <a:pt x="5918" y="1512"/>
                  <a:pt x="5799" y="1548"/>
                  <a:pt x="5835" y="1715"/>
                </a:cubicBezTo>
                <a:cubicBezTo>
                  <a:pt x="5609" y="1679"/>
                  <a:pt x="5323" y="1893"/>
                  <a:pt x="5454" y="2119"/>
                </a:cubicBezTo>
                <a:cubicBezTo>
                  <a:pt x="5501" y="1941"/>
                  <a:pt x="5728" y="1905"/>
                  <a:pt x="5835" y="2060"/>
                </a:cubicBezTo>
                <a:cubicBezTo>
                  <a:pt x="5859" y="2096"/>
                  <a:pt x="5882" y="2131"/>
                  <a:pt x="5882" y="2179"/>
                </a:cubicBezTo>
                <a:cubicBezTo>
                  <a:pt x="5882" y="2238"/>
                  <a:pt x="5835" y="2346"/>
                  <a:pt x="5775" y="2346"/>
                </a:cubicBezTo>
                <a:cubicBezTo>
                  <a:pt x="5704" y="2357"/>
                  <a:pt x="5644" y="2274"/>
                  <a:pt x="5752" y="2215"/>
                </a:cubicBezTo>
                <a:cubicBezTo>
                  <a:pt x="5609" y="2179"/>
                  <a:pt x="5513" y="2334"/>
                  <a:pt x="5609" y="2441"/>
                </a:cubicBezTo>
                <a:lnTo>
                  <a:pt x="5644" y="2465"/>
                </a:lnTo>
                <a:lnTo>
                  <a:pt x="5644" y="2465"/>
                </a:lnTo>
                <a:cubicBezTo>
                  <a:pt x="5680" y="2488"/>
                  <a:pt x="5716" y="2488"/>
                  <a:pt x="5752" y="2488"/>
                </a:cubicBezTo>
                <a:cubicBezTo>
                  <a:pt x="5573" y="2738"/>
                  <a:pt x="5335" y="2953"/>
                  <a:pt x="5061" y="3084"/>
                </a:cubicBezTo>
                <a:cubicBezTo>
                  <a:pt x="5835" y="2607"/>
                  <a:pt x="5013" y="2191"/>
                  <a:pt x="5382" y="1798"/>
                </a:cubicBezTo>
                <a:lnTo>
                  <a:pt x="5347" y="1846"/>
                </a:lnTo>
                <a:cubicBezTo>
                  <a:pt x="5359" y="1822"/>
                  <a:pt x="5371" y="1810"/>
                  <a:pt x="5382" y="1798"/>
                </a:cubicBezTo>
                <a:cubicBezTo>
                  <a:pt x="5156" y="1929"/>
                  <a:pt x="5049" y="2048"/>
                  <a:pt x="5013" y="2155"/>
                </a:cubicBezTo>
                <a:cubicBezTo>
                  <a:pt x="4906" y="2453"/>
                  <a:pt x="5192" y="2572"/>
                  <a:pt x="5180" y="2727"/>
                </a:cubicBezTo>
                <a:cubicBezTo>
                  <a:pt x="5037" y="2619"/>
                  <a:pt x="4942" y="2655"/>
                  <a:pt x="4882" y="2798"/>
                </a:cubicBezTo>
                <a:cubicBezTo>
                  <a:pt x="5061" y="2786"/>
                  <a:pt x="5085" y="2953"/>
                  <a:pt x="4990" y="3048"/>
                </a:cubicBezTo>
                <a:cubicBezTo>
                  <a:pt x="4835" y="3191"/>
                  <a:pt x="4489" y="3215"/>
                  <a:pt x="4418" y="3620"/>
                </a:cubicBezTo>
                <a:cubicBezTo>
                  <a:pt x="4370" y="3679"/>
                  <a:pt x="4335" y="3739"/>
                  <a:pt x="4311" y="3798"/>
                </a:cubicBezTo>
                <a:cubicBezTo>
                  <a:pt x="4323" y="3727"/>
                  <a:pt x="4347" y="3667"/>
                  <a:pt x="4347" y="3596"/>
                </a:cubicBezTo>
                <a:cubicBezTo>
                  <a:pt x="4585" y="3250"/>
                  <a:pt x="4370" y="2988"/>
                  <a:pt x="4347" y="2786"/>
                </a:cubicBezTo>
                <a:cubicBezTo>
                  <a:pt x="4347" y="2655"/>
                  <a:pt x="4489" y="2548"/>
                  <a:pt x="4597" y="2679"/>
                </a:cubicBezTo>
                <a:cubicBezTo>
                  <a:pt x="4656" y="2548"/>
                  <a:pt x="4620" y="2453"/>
                  <a:pt x="4442" y="2429"/>
                </a:cubicBezTo>
                <a:cubicBezTo>
                  <a:pt x="4537" y="2310"/>
                  <a:pt x="4823" y="2429"/>
                  <a:pt x="4966" y="2143"/>
                </a:cubicBezTo>
                <a:cubicBezTo>
                  <a:pt x="5013" y="2036"/>
                  <a:pt x="5013" y="1869"/>
                  <a:pt x="4954" y="1619"/>
                </a:cubicBezTo>
                <a:lnTo>
                  <a:pt x="4954" y="1619"/>
                </a:lnTo>
                <a:cubicBezTo>
                  <a:pt x="4954" y="2167"/>
                  <a:pt x="4073" y="1881"/>
                  <a:pt x="4275" y="2762"/>
                </a:cubicBezTo>
                <a:lnTo>
                  <a:pt x="4275" y="2762"/>
                </a:lnTo>
                <a:cubicBezTo>
                  <a:pt x="4168" y="2465"/>
                  <a:pt x="4144" y="2143"/>
                  <a:pt x="4204" y="1846"/>
                </a:cubicBezTo>
                <a:cubicBezTo>
                  <a:pt x="4228" y="1869"/>
                  <a:pt x="4263" y="1893"/>
                  <a:pt x="4299" y="1905"/>
                </a:cubicBezTo>
                <a:lnTo>
                  <a:pt x="4311" y="1905"/>
                </a:lnTo>
                <a:cubicBezTo>
                  <a:pt x="4454" y="1929"/>
                  <a:pt x="4537" y="1738"/>
                  <a:pt x="4406" y="1655"/>
                </a:cubicBezTo>
                <a:cubicBezTo>
                  <a:pt x="4442" y="1762"/>
                  <a:pt x="4335" y="1786"/>
                  <a:pt x="4299" y="1726"/>
                </a:cubicBezTo>
                <a:cubicBezTo>
                  <a:pt x="4251" y="1679"/>
                  <a:pt x="4299" y="1572"/>
                  <a:pt x="4335" y="1536"/>
                </a:cubicBezTo>
                <a:cubicBezTo>
                  <a:pt x="4370" y="1500"/>
                  <a:pt x="4406" y="1476"/>
                  <a:pt x="4454" y="1476"/>
                </a:cubicBezTo>
                <a:cubicBezTo>
                  <a:pt x="4585" y="1476"/>
                  <a:pt x="4787" y="1548"/>
                  <a:pt x="4680" y="1786"/>
                </a:cubicBezTo>
                <a:cubicBezTo>
                  <a:pt x="4930" y="1715"/>
                  <a:pt x="4894" y="1369"/>
                  <a:pt x="4692" y="1238"/>
                </a:cubicBezTo>
                <a:cubicBezTo>
                  <a:pt x="4847" y="1143"/>
                  <a:pt x="4787" y="1048"/>
                  <a:pt x="5001" y="1024"/>
                </a:cubicBezTo>
                <a:cubicBezTo>
                  <a:pt x="4597" y="822"/>
                  <a:pt x="4513" y="1072"/>
                  <a:pt x="4347" y="1131"/>
                </a:cubicBezTo>
                <a:lnTo>
                  <a:pt x="4347" y="1131"/>
                </a:lnTo>
                <a:cubicBezTo>
                  <a:pt x="4680" y="964"/>
                  <a:pt x="4561" y="691"/>
                  <a:pt x="4763" y="476"/>
                </a:cubicBezTo>
                <a:cubicBezTo>
                  <a:pt x="4358" y="512"/>
                  <a:pt x="4370" y="798"/>
                  <a:pt x="4263" y="1012"/>
                </a:cubicBezTo>
                <a:lnTo>
                  <a:pt x="4263" y="1012"/>
                </a:lnTo>
                <a:cubicBezTo>
                  <a:pt x="4501" y="464"/>
                  <a:pt x="4192" y="345"/>
                  <a:pt x="4168" y="0"/>
                </a:cubicBezTo>
                <a:cubicBezTo>
                  <a:pt x="4132" y="345"/>
                  <a:pt x="3823" y="464"/>
                  <a:pt x="4061" y="1012"/>
                </a:cubicBezTo>
                <a:lnTo>
                  <a:pt x="4061" y="1012"/>
                </a:lnTo>
                <a:cubicBezTo>
                  <a:pt x="3966" y="798"/>
                  <a:pt x="3977" y="512"/>
                  <a:pt x="3561" y="476"/>
                </a:cubicBezTo>
                <a:cubicBezTo>
                  <a:pt x="3763" y="691"/>
                  <a:pt x="3644" y="964"/>
                  <a:pt x="3989" y="1131"/>
                </a:cubicBezTo>
                <a:lnTo>
                  <a:pt x="3989" y="1131"/>
                </a:lnTo>
                <a:cubicBezTo>
                  <a:pt x="3823" y="1072"/>
                  <a:pt x="3727" y="822"/>
                  <a:pt x="3323" y="1024"/>
                </a:cubicBezTo>
                <a:cubicBezTo>
                  <a:pt x="3537" y="1048"/>
                  <a:pt x="3489" y="1143"/>
                  <a:pt x="3632" y="1238"/>
                </a:cubicBezTo>
                <a:cubicBezTo>
                  <a:pt x="3442" y="1369"/>
                  <a:pt x="3394" y="1715"/>
                  <a:pt x="3644" y="1786"/>
                </a:cubicBezTo>
                <a:cubicBezTo>
                  <a:pt x="3549" y="1548"/>
                  <a:pt x="3739" y="1476"/>
                  <a:pt x="3870" y="1476"/>
                </a:cubicBezTo>
                <a:cubicBezTo>
                  <a:pt x="3918" y="1476"/>
                  <a:pt x="3954" y="1500"/>
                  <a:pt x="3989" y="1536"/>
                </a:cubicBezTo>
                <a:cubicBezTo>
                  <a:pt x="4025" y="1572"/>
                  <a:pt x="4073" y="1679"/>
                  <a:pt x="4037" y="1726"/>
                </a:cubicBezTo>
                <a:cubicBezTo>
                  <a:pt x="3989" y="1774"/>
                  <a:pt x="3882" y="1762"/>
                  <a:pt x="3918" y="1655"/>
                </a:cubicBezTo>
                <a:cubicBezTo>
                  <a:pt x="3799" y="1715"/>
                  <a:pt x="3847" y="1905"/>
                  <a:pt x="3977" y="1905"/>
                </a:cubicBezTo>
                <a:cubicBezTo>
                  <a:pt x="3989" y="1905"/>
                  <a:pt x="4001" y="1905"/>
                  <a:pt x="4025" y="1905"/>
                </a:cubicBezTo>
                <a:lnTo>
                  <a:pt x="4025" y="1905"/>
                </a:lnTo>
                <a:cubicBezTo>
                  <a:pt x="4061" y="1893"/>
                  <a:pt x="4097" y="1869"/>
                  <a:pt x="4120" y="1846"/>
                </a:cubicBezTo>
                <a:cubicBezTo>
                  <a:pt x="4180" y="2155"/>
                  <a:pt x="4156" y="2465"/>
                  <a:pt x="4049" y="2762"/>
                </a:cubicBezTo>
                <a:cubicBezTo>
                  <a:pt x="4251" y="1869"/>
                  <a:pt x="3382" y="2167"/>
                  <a:pt x="3370" y="1619"/>
                </a:cubicBezTo>
                <a:lnTo>
                  <a:pt x="3370" y="1679"/>
                </a:lnTo>
                <a:cubicBezTo>
                  <a:pt x="3370" y="1655"/>
                  <a:pt x="3370" y="1643"/>
                  <a:pt x="3370" y="1619"/>
                </a:cubicBezTo>
                <a:cubicBezTo>
                  <a:pt x="3311" y="1786"/>
                  <a:pt x="3299" y="1976"/>
                  <a:pt x="3358" y="2143"/>
                </a:cubicBezTo>
                <a:cubicBezTo>
                  <a:pt x="3501" y="2417"/>
                  <a:pt x="3787" y="2310"/>
                  <a:pt x="3882" y="2429"/>
                </a:cubicBezTo>
                <a:cubicBezTo>
                  <a:pt x="3704" y="2453"/>
                  <a:pt x="3668" y="2548"/>
                  <a:pt x="3727" y="2679"/>
                </a:cubicBezTo>
                <a:cubicBezTo>
                  <a:pt x="3835" y="2548"/>
                  <a:pt x="3977" y="2655"/>
                  <a:pt x="3977" y="2786"/>
                </a:cubicBezTo>
                <a:cubicBezTo>
                  <a:pt x="3977" y="2988"/>
                  <a:pt x="3739" y="3250"/>
                  <a:pt x="3977" y="3596"/>
                </a:cubicBezTo>
                <a:cubicBezTo>
                  <a:pt x="3977" y="3667"/>
                  <a:pt x="4001" y="3727"/>
                  <a:pt x="4013" y="3798"/>
                </a:cubicBezTo>
                <a:cubicBezTo>
                  <a:pt x="3989" y="3739"/>
                  <a:pt x="3954" y="3679"/>
                  <a:pt x="3906" y="3620"/>
                </a:cubicBezTo>
                <a:cubicBezTo>
                  <a:pt x="3835" y="3215"/>
                  <a:pt x="3489" y="3191"/>
                  <a:pt x="3346" y="3048"/>
                </a:cubicBezTo>
                <a:cubicBezTo>
                  <a:pt x="3239" y="2953"/>
                  <a:pt x="3263" y="2786"/>
                  <a:pt x="3442" y="2798"/>
                </a:cubicBezTo>
                <a:cubicBezTo>
                  <a:pt x="3394" y="2655"/>
                  <a:pt x="3299" y="2619"/>
                  <a:pt x="3144" y="2727"/>
                </a:cubicBezTo>
                <a:cubicBezTo>
                  <a:pt x="3132" y="2572"/>
                  <a:pt x="3418" y="2453"/>
                  <a:pt x="3311" y="2155"/>
                </a:cubicBezTo>
                <a:cubicBezTo>
                  <a:pt x="3275" y="2048"/>
                  <a:pt x="3168" y="1929"/>
                  <a:pt x="2942" y="1798"/>
                </a:cubicBezTo>
                <a:cubicBezTo>
                  <a:pt x="3311" y="2191"/>
                  <a:pt x="2489" y="2607"/>
                  <a:pt x="3263" y="3084"/>
                </a:cubicBezTo>
                <a:cubicBezTo>
                  <a:pt x="2989" y="2953"/>
                  <a:pt x="2739" y="2738"/>
                  <a:pt x="2573" y="2488"/>
                </a:cubicBezTo>
                <a:cubicBezTo>
                  <a:pt x="2608" y="2488"/>
                  <a:pt x="2644" y="2488"/>
                  <a:pt x="2680" y="2465"/>
                </a:cubicBezTo>
                <a:lnTo>
                  <a:pt x="2680" y="2465"/>
                </a:lnTo>
                <a:lnTo>
                  <a:pt x="2704" y="2441"/>
                </a:lnTo>
                <a:cubicBezTo>
                  <a:pt x="2787" y="2346"/>
                  <a:pt x="2715" y="2203"/>
                  <a:pt x="2596" y="2215"/>
                </a:cubicBezTo>
                <a:lnTo>
                  <a:pt x="2573" y="2215"/>
                </a:lnTo>
                <a:cubicBezTo>
                  <a:pt x="2668" y="2262"/>
                  <a:pt x="2608" y="2357"/>
                  <a:pt x="2549" y="2346"/>
                </a:cubicBezTo>
                <a:cubicBezTo>
                  <a:pt x="2477" y="2334"/>
                  <a:pt x="2430" y="2238"/>
                  <a:pt x="2430" y="2179"/>
                </a:cubicBezTo>
                <a:cubicBezTo>
                  <a:pt x="2430" y="2131"/>
                  <a:pt x="2453" y="2084"/>
                  <a:pt x="2489" y="2060"/>
                </a:cubicBezTo>
                <a:cubicBezTo>
                  <a:pt x="2573" y="1965"/>
                  <a:pt x="2763" y="1869"/>
                  <a:pt x="2858" y="2119"/>
                </a:cubicBezTo>
                <a:cubicBezTo>
                  <a:pt x="2989" y="1881"/>
                  <a:pt x="2715" y="1667"/>
                  <a:pt x="2477" y="1715"/>
                </a:cubicBezTo>
                <a:cubicBezTo>
                  <a:pt x="2513" y="1548"/>
                  <a:pt x="2406" y="1512"/>
                  <a:pt x="2549" y="1345"/>
                </a:cubicBezTo>
                <a:cubicBezTo>
                  <a:pt x="2120" y="1500"/>
                  <a:pt x="2227" y="1726"/>
                  <a:pt x="2156" y="1893"/>
                </a:cubicBezTo>
                <a:lnTo>
                  <a:pt x="2156" y="1893"/>
                </a:lnTo>
                <a:cubicBezTo>
                  <a:pt x="2275" y="1536"/>
                  <a:pt x="2001" y="1429"/>
                  <a:pt x="1989" y="1131"/>
                </a:cubicBezTo>
                <a:cubicBezTo>
                  <a:pt x="1727" y="1441"/>
                  <a:pt x="1942" y="1643"/>
                  <a:pt x="2013" y="1857"/>
                </a:cubicBezTo>
                <a:lnTo>
                  <a:pt x="2013" y="1857"/>
                </a:lnTo>
                <a:cubicBezTo>
                  <a:pt x="1799" y="1310"/>
                  <a:pt x="1489" y="1441"/>
                  <a:pt x="1227" y="1214"/>
                </a:cubicBezTo>
                <a:cubicBezTo>
                  <a:pt x="1453" y="1476"/>
                  <a:pt x="1322" y="1786"/>
                  <a:pt x="1870" y="2000"/>
                </a:cubicBezTo>
                <a:lnTo>
                  <a:pt x="1870" y="2000"/>
                </a:lnTo>
                <a:cubicBezTo>
                  <a:pt x="1656" y="1929"/>
                  <a:pt x="1453" y="1703"/>
                  <a:pt x="1144" y="1976"/>
                </a:cubicBezTo>
                <a:cubicBezTo>
                  <a:pt x="1441" y="1988"/>
                  <a:pt x="1549" y="2262"/>
                  <a:pt x="1906" y="2143"/>
                </a:cubicBezTo>
                <a:lnTo>
                  <a:pt x="1906" y="2143"/>
                </a:lnTo>
                <a:cubicBezTo>
                  <a:pt x="1751" y="2215"/>
                  <a:pt x="1513" y="2107"/>
                  <a:pt x="1358" y="2536"/>
                </a:cubicBezTo>
                <a:cubicBezTo>
                  <a:pt x="1525" y="2393"/>
                  <a:pt x="1561" y="2500"/>
                  <a:pt x="1727" y="2465"/>
                </a:cubicBezTo>
                <a:cubicBezTo>
                  <a:pt x="1680" y="2691"/>
                  <a:pt x="1894" y="2977"/>
                  <a:pt x="2132" y="2846"/>
                </a:cubicBezTo>
                <a:cubicBezTo>
                  <a:pt x="1953" y="2798"/>
                  <a:pt x="1918" y="2572"/>
                  <a:pt x="2072" y="2477"/>
                </a:cubicBezTo>
                <a:cubicBezTo>
                  <a:pt x="2096" y="2441"/>
                  <a:pt x="2144" y="2417"/>
                  <a:pt x="2192" y="2417"/>
                </a:cubicBezTo>
                <a:cubicBezTo>
                  <a:pt x="2251" y="2417"/>
                  <a:pt x="2346" y="2465"/>
                  <a:pt x="2358" y="2536"/>
                </a:cubicBezTo>
                <a:cubicBezTo>
                  <a:pt x="2370" y="2596"/>
                  <a:pt x="2287" y="2655"/>
                  <a:pt x="2227" y="2560"/>
                </a:cubicBezTo>
                <a:cubicBezTo>
                  <a:pt x="2192" y="2691"/>
                  <a:pt x="2346" y="2786"/>
                  <a:pt x="2442" y="2691"/>
                </a:cubicBezTo>
                <a:cubicBezTo>
                  <a:pt x="2453" y="2679"/>
                  <a:pt x="2465" y="2667"/>
                  <a:pt x="2477" y="2667"/>
                </a:cubicBezTo>
                <a:lnTo>
                  <a:pt x="2477" y="2655"/>
                </a:lnTo>
                <a:cubicBezTo>
                  <a:pt x="2489" y="2619"/>
                  <a:pt x="2501" y="2584"/>
                  <a:pt x="2489" y="2548"/>
                </a:cubicBezTo>
                <a:cubicBezTo>
                  <a:pt x="2751" y="2727"/>
                  <a:pt x="2954" y="2965"/>
                  <a:pt x="3085" y="3250"/>
                </a:cubicBezTo>
                <a:cubicBezTo>
                  <a:pt x="2608" y="2477"/>
                  <a:pt x="2192" y="3298"/>
                  <a:pt x="1811" y="2917"/>
                </a:cubicBezTo>
                <a:cubicBezTo>
                  <a:pt x="1942" y="3143"/>
                  <a:pt x="2049" y="3250"/>
                  <a:pt x="2168" y="3298"/>
                </a:cubicBezTo>
                <a:cubicBezTo>
                  <a:pt x="2465" y="3393"/>
                  <a:pt x="2584" y="3119"/>
                  <a:pt x="2739" y="3119"/>
                </a:cubicBezTo>
                <a:cubicBezTo>
                  <a:pt x="2632" y="3262"/>
                  <a:pt x="2668" y="3369"/>
                  <a:pt x="2811" y="3417"/>
                </a:cubicBezTo>
                <a:cubicBezTo>
                  <a:pt x="2787" y="3250"/>
                  <a:pt x="2954" y="3215"/>
                  <a:pt x="3049" y="3322"/>
                </a:cubicBezTo>
                <a:cubicBezTo>
                  <a:pt x="3192" y="3465"/>
                  <a:pt x="3227" y="3810"/>
                  <a:pt x="3632" y="3881"/>
                </a:cubicBezTo>
                <a:cubicBezTo>
                  <a:pt x="3680" y="3929"/>
                  <a:pt x="3739" y="3965"/>
                  <a:pt x="3799" y="4001"/>
                </a:cubicBezTo>
                <a:cubicBezTo>
                  <a:pt x="3739" y="3977"/>
                  <a:pt x="3668" y="3965"/>
                  <a:pt x="3608" y="3953"/>
                </a:cubicBezTo>
                <a:cubicBezTo>
                  <a:pt x="3263" y="3715"/>
                  <a:pt x="3013" y="3941"/>
                  <a:pt x="2799" y="3953"/>
                </a:cubicBezTo>
                <a:cubicBezTo>
                  <a:pt x="2656" y="3953"/>
                  <a:pt x="2561" y="3822"/>
                  <a:pt x="2692" y="3703"/>
                </a:cubicBezTo>
                <a:cubicBezTo>
                  <a:pt x="2561" y="3643"/>
                  <a:pt x="2453" y="3691"/>
                  <a:pt x="2430" y="3858"/>
                </a:cubicBezTo>
                <a:cubicBezTo>
                  <a:pt x="2323" y="3762"/>
                  <a:pt x="2430" y="3477"/>
                  <a:pt x="2156" y="3346"/>
                </a:cubicBezTo>
                <a:cubicBezTo>
                  <a:pt x="1977" y="3286"/>
                  <a:pt x="1799" y="3286"/>
                  <a:pt x="1632" y="3358"/>
                </a:cubicBezTo>
                <a:lnTo>
                  <a:pt x="1632" y="3358"/>
                </a:lnTo>
                <a:cubicBezTo>
                  <a:pt x="2180" y="3358"/>
                  <a:pt x="1882" y="4239"/>
                  <a:pt x="2775" y="4024"/>
                </a:cubicBezTo>
                <a:cubicBezTo>
                  <a:pt x="2477" y="4131"/>
                  <a:pt x="2156" y="4155"/>
                  <a:pt x="1858" y="4096"/>
                </a:cubicBezTo>
                <a:cubicBezTo>
                  <a:pt x="1882" y="4072"/>
                  <a:pt x="1906" y="4048"/>
                  <a:pt x="1918" y="4012"/>
                </a:cubicBezTo>
                <a:cubicBezTo>
                  <a:pt x="1918" y="4001"/>
                  <a:pt x="1918" y="4001"/>
                  <a:pt x="1918" y="4001"/>
                </a:cubicBezTo>
                <a:cubicBezTo>
                  <a:pt x="1918" y="3989"/>
                  <a:pt x="1918" y="3965"/>
                  <a:pt x="1918" y="3953"/>
                </a:cubicBezTo>
                <a:cubicBezTo>
                  <a:pt x="1918" y="3822"/>
                  <a:pt x="1727" y="3774"/>
                  <a:pt x="1668" y="3893"/>
                </a:cubicBezTo>
                <a:cubicBezTo>
                  <a:pt x="1775" y="3870"/>
                  <a:pt x="1787" y="3965"/>
                  <a:pt x="1739" y="4012"/>
                </a:cubicBezTo>
                <a:cubicBezTo>
                  <a:pt x="1691" y="4048"/>
                  <a:pt x="1584" y="4012"/>
                  <a:pt x="1537" y="3965"/>
                </a:cubicBezTo>
                <a:cubicBezTo>
                  <a:pt x="1513" y="3941"/>
                  <a:pt x="1489" y="3893"/>
                  <a:pt x="1489" y="3846"/>
                </a:cubicBezTo>
                <a:cubicBezTo>
                  <a:pt x="1489" y="3727"/>
                  <a:pt x="1561" y="3524"/>
                  <a:pt x="1799" y="3631"/>
                </a:cubicBezTo>
                <a:cubicBezTo>
                  <a:pt x="1727" y="3369"/>
                  <a:pt x="1382" y="3417"/>
                  <a:pt x="1251" y="3608"/>
                </a:cubicBezTo>
                <a:cubicBezTo>
                  <a:pt x="1156" y="3465"/>
                  <a:pt x="1049" y="3524"/>
                  <a:pt x="1037" y="3298"/>
                </a:cubicBezTo>
                <a:cubicBezTo>
                  <a:pt x="834" y="3715"/>
                  <a:pt x="1084" y="3798"/>
                  <a:pt x="1144" y="3965"/>
                </a:cubicBezTo>
                <a:lnTo>
                  <a:pt x="1144" y="3965"/>
                </a:lnTo>
                <a:cubicBezTo>
                  <a:pt x="977" y="3631"/>
                  <a:pt x="703" y="3739"/>
                  <a:pt x="477" y="3536"/>
                </a:cubicBezTo>
                <a:cubicBezTo>
                  <a:pt x="513" y="3953"/>
                  <a:pt x="810" y="3941"/>
                  <a:pt x="1025" y="4036"/>
                </a:cubicBezTo>
                <a:lnTo>
                  <a:pt x="1025" y="4036"/>
                </a:lnTo>
                <a:cubicBezTo>
                  <a:pt x="465" y="3798"/>
                  <a:pt x="346" y="4108"/>
                  <a:pt x="1" y="4131"/>
                </a:cubicBezTo>
                <a:close/>
                <a:moveTo>
                  <a:pt x="5501" y="4012"/>
                </a:moveTo>
                <a:close/>
                <a:moveTo>
                  <a:pt x="4763" y="3941"/>
                </a:moveTo>
                <a:cubicBezTo>
                  <a:pt x="4870" y="3881"/>
                  <a:pt x="4978" y="3870"/>
                  <a:pt x="5097" y="3893"/>
                </a:cubicBezTo>
                <a:cubicBezTo>
                  <a:pt x="5275" y="3977"/>
                  <a:pt x="5454" y="4036"/>
                  <a:pt x="5644" y="4096"/>
                </a:cubicBezTo>
                <a:cubicBezTo>
                  <a:pt x="5716" y="4108"/>
                  <a:pt x="5787" y="4120"/>
                  <a:pt x="5871" y="4131"/>
                </a:cubicBezTo>
                <a:cubicBezTo>
                  <a:pt x="5787" y="4143"/>
                  <a:pt x="5716" y="4155"/>
                  <a:pt x="5644" y="4167"/>
                </a:cubicBezTo>
                <a:cubicBezTo>
                  <a:pt x="5454" y="4227"/>
                  <a:pt x="5275" y="4298"/>
                  <a:pt x="5097" y="4370"/>
                </a:cubicBezTo>
                <a:cubicBezTo>
                  <a:pt x="4978" y="4393"/>
                  <a:pt x="4870" y="4382"/>
                  <a:pt x="4763" y="4322"/>
                </a:cubicBezTo>
                <a:cubicBezTo>
                  <a:pt x="4942" y="4334"/>
                  <a:pt x="5097" y="4262"/>
                  <a:pt x="5216" y="4131"/>
                </a:cubicBezTo>
                <a:cubicBezTo>
                  <a:pt x="5097" y="4001"/>
                  <a:pt x="4942" y="3941"/>
                  <a:pt x="4763" y="3941"/>
                </a:cubicBezTo>
                <a:close/>
                <a:moveTo>
                  <a:pt x="5180" y="5024"/>
                </a:moveTo>
                <a:close/>
                <a:moveTo>
                  <a:pt x="4894" y="4905"/>
                </a:moveTo>
                <a:cubicBezTo>
                  <a:pt x="4906" y="4739"/>
                  <a:pt x="4835" y="4572"/>
                  <a:pt x="4716" y="4453"/>
                </a:cubicBezTo>
                <a:cubicBezTo>
                  <a:pt x="4823" y="4489"/>
                  <a:pt x="4918" y="4560"/>
                  <a:pt x="4978" y="4655"/>
                </a:cubicBezTo>
                <a:cubicBezTo>
                  <a:pt x="5049" y="4834"/>
                  <a:pt x="5132" y="5013"/>
                  <a:pt x="5228" y="5179"/>
                </a:cubicBezTo>
                <a:cubicBezTo>
                  <a:pt x="5263" y="5251"/>
                  <a:pt x="5311" y="5310"/>
                  <a:pt x="5359" y="5370"/>
                </a:cubicBezTo>
                <a:cubicBezTo>
                  <a:pt x="5299" y="5322"/>
                  <a:pt x="5228" y="5274"/>
                  <a:pt x="5168" y="5239"/>
                </a:cubicBezTo>
                <a:cubicBezTo>
                  <a:pt x="5001" y="5144"/>
                  <a:pt x="4823" y="5060"/>
                  <a:pt x="4644" y="4989"/>
                </a:cubicBezTo>
                <a:cubicBezTo>
                  <a:pt x="4549" y="4929"/>
                  <a:pt x="4478" y="4834"/>
                  <a:pt x="4442" y="4727"/>
                </a:cubicBezTo>
                <a:cubicBezTo>
                  <a:pt x="4561" y="4846"/>
                  <a:pt x="4728" y="4917"/>
                  <a:pt x="4894" y="4905"/>
                </a:cubicBezTo>
                <a:close/>
                <a:moveTo>
                  <a:pt x="5013" y="3084"/>
                </a:moveTo>
                <a:close/>
                <a:moveTo>
                  <a:pt x="4644" y="3274"/>
                </a:moveTo>
                <a:cubicBezTo>
                  <a:pt x="4823" y="3215"/>
                  <a:pt x="5001" y="3131"/>
                  <a:pt x="5168" y="3036"/>
                </a:cubicBezTo>
                <a:cubicBezTo>
                  <a:pt x="5228" y="3000"/>
                  <a:pt x="5287" y="2953"/>
                  <a:pt x="5359" y="2905"/>
                </a:cubicBezTo>
                <a:cubicBezTo>
                  <a:pt x="5311" y="2965"/>
                  <a:pt x="5263" y="3024"/>
                  <a:pt x="5228" y="3084"/>
                </a:cubicBezTo>
                <a:cubicBezTo>
                  <a:pt x="5132" y="3262"/>
                  <a:pt x="5049" y="3441"/>
                  <a:pt x="4978" y="3620"/>
                </a:cubicBezTo>
                <a:cubicBezTo>
                  <a:pt x="4918" y="3715"/>
                  <a:pt x="4823" y="3786"/>
                  <a:pt x="4716" y="3810"/>
                </a:cubicBezTo>
                <a:cubicBezTo>
                  <a:pt x="4835" y="3703"/>
                  <a:pt x="4906" y="3536"/>
                  <a:pt x="4894" y="3369"/>
                </a:cubicBezTo>
                <a:cubicBezTo>
                  <a:pt x="4728" y="3358"/>
                  <a:pt x="4561" y="3429"/>
                  <a:pt x="4454" y="3548"/>
                </a:cubicBezTo>
                <a:cubicBezTo>
                  <a:pt x="4478" y="3441"/>
                  <a:pt x="4549" y="3346"/>
                  <a:pt x="4644" y="3274"/>
                </a:cubicBezTo>
                <a:close/>
                <a:moveTo>
                  <a:pt x="4239" y="5501"/>
                </a:moveTo>
                <a:close/>
                <a:moveTo>
                  <a:pt x="4013" y="2762"/>
                </a:moveTo>
                <a:close/>
                <a:moveTo>
                  <a:pt x="3930" y="3489"/>
                </a:moveTo>
                <a:cubicBezTo>
                  <a:pt x="3882" y="3393"/>
                  <a:pt x="3858" y="3274"/>
                  <a:pt x="3882" y="3167"/>
                </a:cubicBezTo>
                <a:cubicBezTo>
                  <a:pt x="3966" y="2988"/>
                  <a:pt x="4037" y="2810"/>
                  <a:pt x="4097" y="2631"/>
                </a:cubicBezTo>
                <a:cubicBezTo>
                  <a:pt x="4108" y="2548"/>
                  <a:pt x="4120" y="2477"/>
                  <a:pt x="4132" y="2393"/>
                </a:cubicBezTo>
                <a:cubicBezTo>
                  <a:pt x="4132" y="2477"/>
                  <a:pt x="4144" y="2548"/>
                  <a:pt x="4168" y="2631"/>
                </a:cubicBezTo>
                <a:cubicBezTo>
                  <a:pt x="4216" y="2810"/>
                  <a:pt x="4287" y="2988"/>
                  <a:pt x="4370" y="3179"/>
                </a:cubicBezTo>
                <a:cubicBezTo>
                  <a:pt x="4394" y="3286"/>
                  <a:pt x="4370" y="3405"/>
                  <a:pt x="4323" y="3500"/>
                </a:cubicBezTo>
                <a:cubicBezTo>
                  <a:pt x="4478" y="3334"/>
                  <a:pt x="4358" y="3048"/>
                  <a:pt x="4132" y="3048"/>
                </a:cubicBezTo>
                <a:cubicBezTo>
                  <a:pt x="3894" y="3048"/>
                  <a:pt x="3775" y="3334"/>
                  <a:pt x="3942" y="3500"/>
                </a:cubicBezTo>
                <a:close/>
                <a:moveTo>
                  <a:pt x="4120" y="5227"/>
                </a:moveTo>
                <a:cubicBezTo>
                  <a:pt x="4251" y="5108"/>
                  <a:pt x="4323" y="4941"/>
                  <a:pt x="4311" y="4774"/>
                </a:cubicBezTo>
                <a:cubicBezTo>
                  <a:pt x="4370" y="4870"/>
                  <a:pt x="4382" y="4989"/>
                  <a:pt x="4358" y="5108"/>
                </a:cubicBezTo>
                <a:cubicBezTo>
                  <a:pt x="4287" y="5286"/>
                  <a:pt x="4216" y="5465"/>
                  <a:pt x="4156" y="5655"/>
                </a:cubicBezTo>
                <a:cubicBezTo>
                  <a:pt x="4144" y="5727"/>
                  <a:pt x="4132" y="5798"/>
                  <a:pt x="4120" y="5882"/>
                </a:cubicBezTo>
                <a:cubicBezTo>
                  <a:pt x="4120" y="5798"/>
                  <a:pt x="4108" y="5727"/>
                  <a:pt x="4085" y="5655"/>
                </a:cubicBezTo>
                <a:cubicBezTo>
                  <a:pt x="4037" y="5465"/>
                  <a:pt x="3966" y="5286"/>
                  <a:pt x="3882" y="5108"/>
                </a:cubicBezTo>
                <a:cubicBezTo>
                  <a:pt x="3858" y="4989"/>
                  <a:pt x="3882" y="4882"/>
                  <a:pt x="3930" y="4774"/>
                </a:cubicBezTo>
                <a:cubicBezTo>
                  <a:pt x="3930" y="4941"/>
                  <a:pt x="4001" y="5108"/>
                  <a:pt x="4132" y="5227"/>
                </a:cubicBezTo>
                <a:close/>
                <a:moveTo>
                  <a:pt x="3227" y="5179"/>
                </a:moveTo>
                <a:close/>
                <a:moveTo>
                  <a:pt x="3346" y="3358"/>
                </a:moveTo>
                <a:cubicBezTo>
                  <a:pt x="3335" y="3536"/>
                  <a:pt x="3406" y="3691"/>
                  <a:pt x="3537" y="3810"/>
                </a:cubicBezTo>
                <a:cubicBezTo>
                  <a:pt x="3418" y="3774"/>
                  <a:pt x="3323" y="3703"/>
                  <a:pt x="3263" y="3608"/>
                </a:cubicBezTo>
                <a:cubicBezTo>
                  <a:pt x="3192" y="3429"/>
                  <a:pt x="3108" y="3250"/>
                  <a:pt x="3025" y="3084"/>
                </a:cubicBezTo>
                <a:cubicBezTo>
                  <a:pt x="2989" y="3024"/>
                  <a:pt x="2942" y="2965"/>
                  <a:pt x="2882" y="2893"/>
                </a:cubicBezTo>
                <a:cubicBezTo>
                  <a:pt x="2942" y="2941"/>
                  <a:pt x="3013" y="2988"/>
                  <a:pt x="3073" y="3036"/>
                </a:cubicBezTo>
                <a:cubicBezTo>
                  <a:pt x="3239" y="3119"/>
                  <a:pt x="3418" y="3203"/>
                  <a:pt x="3608" y="3274"/>
                </a:cubicBezTo>
                <a:cubicBezTo>
                  <a:pt x="3704" y="3334"/>
                  <a:pt x="3775" y="3429"/>
                  <a:pt x="3799" y="3536"/>
                </a:cubicBezTo>
                <a:cubicBezTo>
                  <a:pt x="3680" y="3417"/>
                  <a:pt x="3525" y="3358"/>
                  <a:pt x="3358" y="3369"/>
                </a:cubicBezTo>
                <a:close/>
                <a:moveTo>
                  <a:pt x="3799" y="4727"/>
                </a:moveTo>
                <a:cubicBezTo>
                  <a:pt x="3763" y="4834"/>
                  <a:pt x="3692" y="4929"/>
                  <a:pt x="3596" y="4989"/>
                </a:cubicBezTo>
                <a:cubicBezTo>
                  <a:pt x="3418" y="5060"/>
                  <a:pt x="3239" y="5144"/>
                  <a:pt x="3073" y="5227"/>
                </a:cubicBezTo>
                <a:cubicBezTo>
                  <a:pt x="3013" y="5263"/>
                  <a:pt x="2942" y="5310"/>
                  <a:pt x="2882" y="5370"/>
                </a:cubicBezTo>
                <a:cubicBezTo>
                  <a:pt x="2930" y="5310"/>
                  <a:pt x="2977" y="5239"/>
                  <a:pt x="3013" y="5179"/>
                </a:cubicBezTo>
                <a:cubicBezTo>
                  <a:pt x="3108" y="5001"/>
                  <a:pt x="3192" y="4834"/>
                  <a:pt x="3263" y="4643"/>
                </a:cubicBezTo>
                <a:cubicBezTo>
                  <a:pt x="3323" y="4548"/>
                  <a:pt x="3418" y="4477"/>
                  <a:pt x="3525" y="4453"/>
                </a:cubicBezTo>
                <a:cubicBezTo>
                  <a:pt x="3406" y="4572"/>
                  <a:pt x="3335" y="4727"/>
                  <a:pt x="3346" y="4893"/>
                </a:cubicBezTo>
                <a:cubicBezTo>
                  <a:pt x="3513" y="4917"/>
                  <a:pt x="3692" y="4846"/>
                  <a:pt x="3811" y="4727"/>
                </a:cubicBezTo>
                <a:close/>
                <a:moveTo>
                  <a:pt x="2739" y="4012"/>
                </a:moveTo>
                <a:close/>
                <a:moveTo>
                  <a:pt x="2596" y="4096"/>
                </a:moveTo>
                <a:cubicBezTo>
                  <a:pt x="2775" y="4036"/>
                  <a:pt x="2965" y="3977"/>
                  <a:pt x="3144" y="3893"/>
                </a:cubicBezTo>
                <a:cubicBezTo>
                  <a:pt x="3251" y="3870"/>
                  <a:pt x="3370" y="3881"/>
                  <a:pt x="3466" y="3941"/>
                </a:cubicBezTo>
                <a:cubicBezTo>
                  <a:pt x="3299" y="3941"/>
                  <a:pt x="3132" y="4001"/>
                  <a:pt x="3025" y="4131"/>
                </a:cubicBezTo>
                <a:cubicBezTo>
                  <a:pt x="3132" y="4262"/>
                  <a:pt x="3299" y="4334"/>
                  <a:pt x="3466" y="4322"/>
                </a:cubicBezTo>
                <a:cubicBezTo>
                  <a:pt x="3370" y="4382"/>
                  <a:pt x="3251" y="4393"/>
                  <a:pt x="3144" y="4370"/>
                </a:cubicBezTo>
                <a:cubicBezTo>
                  <a:pt x="2965" y="4298"/>
                  <a:pt x="2787" y="4227"/>
                  <a:pt x="2596" y="4167"/>
                </a:cubicBezTo>
                <a:cubicBezTo>
                  <a:pt x="2525" y="4155"/>
                  <a:pt x="2442" y="4143"/>
                  <a:pt x="2370" y="4131"/>
                </a:cubicBezTo>
                <a:cubicBezTo>
                  <a:pt x="2453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6" name="Google Shape;5696;p26"/>
          <p:cNvSpPr/>
          <p:nvPr/>
        </p:nvSpPr>
        <p:spPr>
          <a:xfrm rot="5400000">
            <a:off x="682979" y="2740882"/>
            <a:ext cx="564110" cy="562410"/>
          </a:xfrm>
          <a:custGeom>
            <a:avLst/>
            <a:gdLst/>
            <a:ahLst/>
            <a:cxnLst/>
            <a:rect l="l" t="t" r="r" b="b"/>
            <a:pathLst>
              <a:path w="8300" h="8275" extrusionOk="0">
                <a:moveTo>
                  <a:pt x="1" y="4131"/>
                </a:moveTo>
                <a:cubicBezTo>
                  <a:pt x="334" y="4167"/>
                  <a:pt x="465" y="4465"/>
                  <a:pt x="1001" y="4239"/>
                </a:cubicBezTo>
                <a:lnTo>
                  <a:pt x="1001" y="4239"/>
                </a:lnTo>
                <a:cubicBezTo>
                  <a:pt x="799" y="4334"/>
                  <a:pt x="501" y="4322"/>
                  <a:pt x="465" y="4727"/>
                </a:cubicBezTo>
                <a:cubicBezTo>
                  <a:pt x="692" y="4536"/>
                  <a:pt x="953" y="4643"/>
                  <a:pt x="1132" y="4310"/>
                </a:cubicBezTo>
                <a:lnTo>
                  <a:pt x="1132" y="4310"/>
                </a:lnTo>
                <a:cubicBezTo>
                  <a:pt x="1073" y="4477"/>
                  <a:pt x="822" y="4560"/>
                  <a:pt x="1025" y="4977"/>
                </a:cubicBezTo>
                <a:cubicBezTo>
                  <a:pt x="1037" y="4751"/>
                  <a:pt x="1132" y="4810"/>
                  <a:pt x="1227" y="4667"/>
                </a:cubicBezTo>
                <a:cubicBezTo>
                  <a:pt x="1358" y="4858"/>
                  <a:pt x="1715" y="4905"/>
                  <a:pt x="1787" y="4643"/>
                </a:cubicBezTo>
                <a:cubicBezTo>
                  <a:pt x="1549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5" y="4298"/>
                </a:cubicBezTo>
                <a:cubicBezTo>
                  <a:pt x="1561" y="4262"/>
                  <a:pt x="1680" y="4227"/>
                  <a:pt x="1727" y="4262"/>
                </a:cubicBezTo>
                <a:cubicBezTo>
                  <a:pt x="1775" y="4310"/>
                  <a:pt x="1751" y="4417"/>
                  <a:pt x="1644" y="4382"/>
                </a:cubicBezTo>
                <a:cubicBezTo>
                  <a:pt x="1715" y="4501"/>
                  <a:pt x="1894" y="4453"/>
                  <a:pt x="1894" y="4322"/>
                </a:cubicBezTo>
                <a:cubicBezTo>
                  <a:pt x="1906" y="4298"/>
                  <a:pt x="1906" y="4286"/>
                  <a:pt x="1894" y="4274"/>
                </a:cubicBezTo>
                <a:lnTo>
                  <a:pt x="1894" y="4262"/>
                </a:lnTo>
                <a:cubicBezTo>
                  <a:pt x="1894" y="4227"/>
                  <a:pt x="1870" y="4203"/>
                  <a:pt x="1835" y="4179"/>
                </a:cubicBezTo>
                <a:cubicBezTo>
                  <a:pt x="2144" y="4120"/>
                  <a:pt x="2466" y="4143"/>
                  <a:pt x="2751" y="4251"/>
                </a:cubicBezTo>
                <a:lnTo>
                  <a:pt x="2751" y="4251"/>
                </a:lnTo>
                <a:cubicBezTo>
                  <a:pt x="1870" y="4036"/>
                  <a:pt x="2156" y="4917"/>
                  <a:pt x="1620" y="4917"/>
                </a:cubicBezTo>
                <a:lnTo>
                  <a:pt x="1620" y="4917"/>
                </a:lnTo>
                <a:cubicBezTo>
                  <a:pt x="1870" y="4989"/>
                  <a:pt x="2025" y="4989"/>
                  <a:pt x="2144" y="4929"/>
                </a:cubicBezTo>
                <a:cubicBezTo>
                  <a:pt x="2418" y="4798"/>
                  <a:pt x="2311" y="4512"/>
                  <a:pt x="2418" y="4417"/>
                </a:cubicBezTo>
                <a:cubicBezTo>
                  <a:pt x="2442" y="4584"/>
                  <a:pt x="2549" y="4632"/>
                  <a:pt x="2680" y="4572"/>
                </a:cubicBezTo>
                <a:cubicBezTo>
                  <a:pt x="2537" y="4453"/>
                  <a:pt x="2644" y="4322"/>
                  <a:pt x="2787" y="4322"/>
                </a:cubicBezTo>
                <a:cubicBezTo>
                  <a:pt x="2989" y="4334"/>
                  <a:pt x="3251" y="4548"/>
                  <a:pt x="3585" y="4322"/>
                </a:cubicBezTo>
                <a:cubicBezTo>
                  <a:pt x="3656" y="4310"/>
                  <a:pt x="3728" y="4298"/>
                  <a:pt x="3787" y="4274"/>
                </a:cubicBezTo>
                <a:cubicBezTo>
                  <a:pt x="3728" y="4310"/>
                  <a:pt x="3668" y="4346"/>
                  <a:pt x="3620" y="4393"/>
                </a:cubicBezTo>
                <a:cubicBezTo>
                  <a:pt x="3216" y="4465"/>
                  <a:pt x="3180" y="4798"/>
                  <a:pt x="3037" y="4953"/>
                </a:cubicBezTo>
                <a:cubicBezTo>
                  <a:pt x="2954" y="5060"/>
                  <a:pt x="2775" y="5024"/>
                  <a:pt x="2787" y="4858"/>
                </a:cubicBezTo>
                <a:cubicBezTo>
                  <a:pt x="2656" y="4905"/>
                  <a:pt x="2608" y="5001"/>
                  <a:pt x="2716" y="5155"/>
                </a:cubicBezTo>
                <a:cubicBezTo>
                  <a:pt x="2573" y="5155"/>
                  <a:pt x="2442" y="4882"/>
                  <a:pt x="2156" y="4977"/>
                </a:cubicBezTo>
                <a:cubicBezTo>
                  <a:pt x="2037" y="5024"/>
                  <a:pt x="1930" y="5132"/>
                  <a:pt x="1799" y="5358"/>
                </a:cubicBezTo>
                <a:cubicBezTo>
                  <a:pt x="1811" y="5346"/>
                  <a:pt x="1823" y="5334"/>
                  <a:pt x="1835" y="5322"/>
                </a:cubicBezTo>
                <a:lnTo>
                  <a:pt x="1799" y="5358"/>
                </a:lnTo>
                <a:cubicBezTo>
                  <a:pt x="2180" y="4977"/>
                  <a:pt x="2597" y="5810"/>
                  <a:pt x="3073" y="5036"/>
                </a:cubicBezTo>
                <a:lnTo>
                  <a:pt x="3073" y="5036"/>
                </a:lnTo>
                <a:cubicBezTo>
                  <a:pt x="2942" y="5310"/>
                  <a:pt x="2739" y="5560"/>
                  <a:pt x="2477" y="5727"/>
                </a:cubicBezTo>
                <a:cubicBezTo>
                  <a:pt x="2489" y="5691"/>
                  <a:pt x="2477" y="5655"/>
                  <a:pt x="2466" y="5620"/>
                </a:cubicBezTo>
                <a:lnTo>
                  <a:pt x="2466" y="5620"/>
                </a:lnTo>
                <a:cubicBezTo>
                  <a:pt x="2454" y="5608"/>
                  <a:pt x="2442" y="5596"/>
                  <a:pt x="2430" y="5584"/>
                </a:cubicBezTo>
                <a:cubicBezTo>
                  <a:pt x="2335" y="5489"/>
                  <a:pt x="2168" y="5584"/>
                  <a:pt x="2216" y="5715"/>
                </a:cubicBezTo>
                <a:cubicBezTo>
                  <a:pt x="2263" y="5620"/>
                  <a:pt x="2346" y="5679"/>
                  <a:pt x="2346" y="5751"/>
                </a:cubicBezTo>
                <a:cubicBezTo>
                  <a:pt x="2335" y="5810"/>
                  <a:pt x="2227" y="5858"/>
                  <a:pt x="2180" y="5858"/>
                </a:cubicBezTo>
                <a:cubicBezTo>
                  <a:pt x="2132" y="5858"/>
                  <a:pt x="2085" y="5834"/>
                  <a:pt x="2049" y="5810"/>
                </a:cubicBezTo>
                <a:cubicBezTo>
                  <a:pt x="1894" y="5703"/>
                  <a:pt x="1942" y="5477"/>
                  <a:pt x="2120" y="5429"/>
                </a:cubicBezTo>
                <a:cubicBezTo>
                  <a:pt x="1882" y="5298"/>
                  <a:pt x="1668" y="5584"/>
                  <a:pt x="1715" y="5810"/>
                </a:cubicBezTo>
                <a:cubicBezTo>
                  <a:pt x="1549" y="5775"/>
                  <a:pt x="1513" y="5882"/>
                  <a:pt x="1346" y="5739"/>
                </a:cubicBezTo>
                <a:cubicBezTo>
                  <a:pt x="1489" y="6167"/>
                  <a:pt x="1727" y="6060"/>
                  <a:pt x="1894" y="6132"/>
                </a:cubicBezTo>
                <a:lnTo>
                  <a:pt x="1894" y="6132"/>
                </a:lnTo>
                <a:cubicBezTo>
                  <a:pt x="1537" y="6013"/>
                  <a:pt x="1430" y="6287"/>
                  <a:pt x="1132" y="6298"/>
                </a:cubicBezTo>
                <a:cubicBezTo>
                  <a:pt x="1442" y="6572"/>
                  <a:pt x="1644" y="6358"/>
                  <a:pt x="1858" y="6275"/>
                </a:cubicBezTo>
                <a:lnTo>
                  <a:pt x="1858" y="6275"/>
                </a:lnTo>
                <a:cubicBezTo>
                  <a:pt x="1311" y="6489"/>
                  <a:pt x="1442" y="6798"/>
                  <a:pt x="1215" y="7060"/>
                </a:cubicBezTo>
                <a:cubicBezTo>
                  <a:pt x="1477" y="6834"/>
                  <a:pt x="1787" y="6965"/>
                  <a:pt x="2001" y="6417"/>
                </a:cubicBezTo>
                <a:lnTo>
                  <a:pt x="2001" y="6417"/>
                </a:lnTo>
                <a:cubicBezTo>
                  <a:pt x="1930" y="6632"/>
                  <a:pt x="1704" y="6834"/>
                  <a:pt x="1977" y="7144"/>
                </a:cubicBezTo>
                <a:cubicBezTo>
                  <a:pt x="1989" y="6846"/>
                  <a:pt x="2263" y="6739"/>
                  <a:pt x="2144" y="6382"/>
                </a:cubicBezTo>
                <a:lnTo>
                  <a:pt x="2144" y="6382"/>
                </a:lnTo>
                <a:cubicBezTo>
                  <a:pt x="2216" y="6548"/>
                  <a:pt x="2108" y="6775"/>
                  <a:pt x="2537" y="6929"/>
                </a:cubicBezTo>
                <a:cubicBezTo>
                  <a:pt x="2394" y="6763"/>
                  <a:pt x="2501" y="6727"/>
                  <a:pt x="2466" y="6560"/>
                </a:cubicBezTo>
                <a:cubicBezTo>
                  <a:pt x="2692" y="6608"/>
                  <a:pt x="2978" y="6394"/>
                  <a:pt x="2847" y="6156"/>
                </a:cubicBezTo>
                <a:cubicBezTo>
                  <a:pt x="2799" y="6334"/>
                  <a:pt x="2573" y="6382"/>
                  <a:pt x="2477" y="6227"/>
                </a:cubicBezTo>
                <a:cubicBezTo>
                  <a:pt x="2442" y="6191"/>
                  <a:pt x="2418" y="6144"/>
                  <a:pt x="2418" y="6096"/>
                </a:cubicBezTo>
                <a:cubicBezTo>
                  <a:pt x="2418" y="6036"/>
                  <a:pt x="2466" y="5941"/>
                  <a:pt x="2537" y="5929"/>
                </a:cubicBezTo>
                <a:cubicBezTo>
                  <a:pt x="2597" y="5929"/>
                  <a:pt x="2656" y="6013"/>
                  <a:pt x="2561" y="6060"/>
                </a:cubicBezTo>
                <a:cubicBezTo>
                  <a:pt x="2692" y="6108"/>
                  <a:pt x="2787" y="5941"/>
                  <a:pt x="2692" y="5846"/>
                </a:cubicBezTo>
                <a:cubicBezTo>
                  <a:pt x="2680" y="5834"/>
                  <a:pt x="2668" y="5822"/>
                  <a:pt x="2668" y="5810"/>
                </a:cubicBezTo>
                <a:lnTo>
                  <a:pt x="2668" y="5810"/>
                </a:lnTo>
                <a:cubicBezTo>
                  <a:pt x="2632" y="5798"/>
                  <a:pt x="2597" y="5786"/>
                  <a:pt x="2561" y="5798"/>
                </a:cubicBezTo>
                <a:cubicBezTo>
                  <a:pt x="2727" y="5536"/>
                  <a:pt x="2978" y="5334"/>
                  <a:pt x="3251" y="5203"/>
                </a:cubicBezTo>
                <a:cubicBezTo>
                  <a:pt x="2477" y="5679"/>
                  <a:pt x="3299" y="6096"/>
                  <a:pt x="2918" y="6477"/>
                </a:cubicBezTo>
                <a:lnTo>
                  <a:pt x="2966" y="6441"/>
                </a:lnTo>
                <a:cubicBezTo>
                  <a:pt x="2954" y="6453"/>
                  <a:pt x="2942" y="6465"/>
                  <a:pt x="2918" y="6477"/>
                </a:cubicBezTo>
                <a:cubicBezTo>
                  <a:pt x="3156" y="6358"/>
                  <a:pt x="3263" y="6239"/>
                  <a:pt x="3299" y="6120"/>
                </a:cubicBezTo>
                <a:cubicBezTo>
                  <a:pt x="3394" y="5822"/>
                  <a:pt x="3120" y="5703"/>
                  <a:pt x="3132" y="5560"/>
                </a:cubicBezTo>
                <a:cubicBezTo>
                  <a:pt x="3275" y="5667"/>
                  <a:pt x="3370" y="5620"/>
                  <a:pt x="3430" y="5489"/>
                </a:cubicBezTo>
                <a:cubicBezTo>
                  <a:pt x="3251" y="5501"/>
                  <a:pt x="3228" y="5322"/>
                  <a:pt x="3323" y="5239"/>
                </a:cubicBezTo>
                <a:cubicBezTo>
                  <a:pt x="3478" y="5096"/>
                  <a:pt x="3823" y="5060"/>
                  <a:pt x="3894" y="4655"/>
                </a:cubicBezTo>
                <a:cubicBezTo>
                  <a:pt x="3930" y="4608"/>
                  <a:pt x="3966" y="4548"/>
                  <a:pt x="4001" y="4489"/>
                </a:cubicBezTo>
                <a:cubicBezTo>
                  <a:pt x="3978" y="4548"/>
                  <a:pt x="3966" y="4620"/>
                  <a:pt x="3954" y="4691"/>
                </a:cubicBezTo>
                <a:cubicBezTo>
                  <a:pt x="3728" y="5024"/>
                  <a:pt x="3942" y="5286"/>
                  <a:pt x="3954" y="5489"/>
                </a:cubicBezTo>
                <a:cubicBezTo>
                  <a:pt x="3954" y="5632"/>
                  <a:pt x="3823" y="5739"/>
                  <a:pt x="3716" y="5596"/>
                </a:cubicBezTo>
                <a:cubicBezTo>
                  <a:pt x="3644" y="5727"/>
                  <a:pt x="3692" y="5834"/>
                  <a:pt x="3870" y="5858"/>
                </a:cubicBezTo>
                <a:cubicBezTo>
                  <a:pt x="3775" y="5965"/>
                  <a:pt x="3489" y="5858"/>
                  <a:pt x="3347" y="6132"/>
                </a:cubicBezTo>
                <a:cubicBezTo>
                  <a:pt x="3299" y="6251"/>
                  <a:pt x="3287" y="6406"/>
                  <a:pt x="3359" y="6656"/>
                </a:cubicBezTo>
                <a:lnTo>
                  <a:pt x="3359" y="6656"/>
                </a:lnTo>
                <a:cubicBezTo>
                  <a:pt x="3359" y="6120"/>
                  <a:pt x="4240" y="6406"/>
                  <a:pt x="4037" y="5525"/>
                </a:cubicBezTo>
                <a:lnTo>
                  <a:pt x="4037" y="5525"/>
                </a:lnTo>
                <a:cubicBezTo>
                  <a:pt x="4144" y="5822"/>
                  <a:pt x="4168" y="6132"/>
                  <a:pt x="4109" y="6441"/>
                </a:cubicBezTo>
                <a:cubicBezTo>
                  <a:pt x="4085" y="6406"/>
                  <a:pt x="4049" y="6382"/>
                  <a:pt x="4013" y="6382"/>
                </a:cubicBezTo>
                <a:lnTo>
                  <a:pt x="4001" y="6382"/>
                </a:lnTo>
                <a:cubicBezTo>
                  <a:pt x="3990" y="6370"/>
                  <a:pt x="3978" y="6370"/>
                  <a:pt x="3966" y="6382"/>
                </a:cubicBezTo>
                <a:cubicBezTo>
                  <a:pt x="3823" y="6382"/>
                  <a:pt x="3787" y="6560"/>
                  <a:pt x="3906" y="6632"/>
                </a:cubicBezTo>
                <a:cubicBezTo>
                  <a:pt x="3870" y="6525"/>
                  <a:pt x="3978" y="6501"/>
                  <a:pt x="4013" y="6548"/>
                </a:cubicBezTo>
                <a:cubicBezTo>
                  <a:pt x="4061" y="6608"/>
                  <a:pt x="4013" y="6715"/>
                  <a:pt x="3978" y="6751"/>
                </a:cubicBezTo>
                <a:cubicBezTo>
                  <a:pt x="3942" y="6787"/>
                  <a:pt x="3894" y="6798"/>
                  <a:pt x="3859" y="6798"/>
                </a:cubicBezTo>
                <a:cubicBezTo>
                  <a:pt x="3728" y="6798"/>
                  <a:pt x="3525" y="6739"/>
                  <a:pt x="3632" y="6489"/>
                </a:cubicBezTo>
                <a:cubicBezTo>
                  <a:pt x="3382" y="6560"/>
                  <a:pt x="3418" y="6918"/>
                  <a:pt x="3620" y="7049"/>
                </a:cubicBezTo>
                <a:cubicBezTo>
                  <a:pt x="3466" y="7144"/>
                  <a:pt x="3525" y="7239"/>
                  <a:pt x="3311" y="7263"/>
                </a:cubicBezTo>
                <a:cubicBezTo>
                  <a:pt x="3716" y="7453"/>
                  <a:pt x="3811" y="7215"/>
                  <a:pt x="3966" y="7144"/>
                </a:cubicBezTo>
                <a:lnTo>
                  <a:pt x="3966" y="7144"/>
                </a:lnTo>
                <a:cubicBezTo>
                  <a:pt x="3632" y="7322"/>
                  <a:pt x="3751" y="7596"/>
                  <a:pt x="3549" y="7811"/>
                </a:cubicBezTo>
                <a:cubicBezTo>
                  <a:pt x="3954" y="7775"/>
                  <a:pt x="3942" y="7477"/>
                  <a:pt x="4049" y="7275"/>
                </a:cubicBezTo>
                <a:lnTo>
                  <a:pt x="4049" y="7275"/>
                </a:lnTo>
                <a:cubicBezTo>
                  <a:pt x="3811" y="7811"/>
                  <a:pt x="4121" y="7941"/>
                  <a:pt x="4144" y="8275"/>
                </a:cubicBezTo>
                <a:cubicBezTo>
                  <a:pt x="4180" y="7941"/>
                  <a:pt x="4490" y="7811"/>
                  <a:pt x="4251" y="7275"/>
                </a:cubicBezTo>
                <a:lnTo>
                  <a:pt x="4251" y="7275"/>
                </a:lnTo>
                <a:cubicBezTo>
                  <a:pt x="4347" y="7477"/>
                  <a:pt x="4335" y="7775"/>
                  <a:pt x="4752" y="7811"/>
                </a:cubicBezTo>
                <a:cubicBezTo>
                  <a:pt x="4549" y="7584"/>
                  <a:pt x="4668" y="7322"/>
                  <a:pt x="4323" y="7144"/>
                </a:cubicBezTo>
                <a:lnTo>
                  <a:pt x="4323" y="7144"/>
                </a:lnTo>
                <a:cubicBezTo>
                  <a:pt x="4490" y="7215"/>
                  <a:pt x="4573" y="7453"/>
                  <a:pt x="4990" y="7263"/>
                </a:cubicBezTo>
                <a:cubicBezTo>
                  <a:pt x="4775" y="7239"/>
                  <a:pt x="4823" y="7144"/>
                  <a:pt x="4680" y="7049"/>
                </a:cubicBezTo>
                <a:cubicBezTo>
                  <a:pt x="4871" y="6918"/>
                  <a:pt x="4918" y="6560"/>
                  <a:pt x="4668" y="6489"/>
                </a:cubicBezTo>
                <a:cubicBezTo>
                  <a:pt x="4763" y="6739"/>
                  <a:pt x="4573" y="6810"/>
                  <a:pt x="4442" y="6798"/>
                </a:cubicBezTo>
                <a:cubicBezTo>
                  <a:pt x="4394" y="6798"/>
                  <a:pt x="4347" y="6787"/>
                  <a:pt x="4323" y="6751"/>
                </a:cubicBezTo>
                <a:cubicBezTo>
                  <a:pt x="4275" y="6715"/>
                  <a:pt x="4240" y="6608"/>
                  <a:pt x="4275" y="6548"/>
                </a:cubicBezTo>
                <a:cubicBezTo>
                  <a:pt x="4323" y="6501"/>
                  <a:pt x="4430" y="6525"/>
                  <a:pt x="4394" y="6632"/>
                </a:cubicBezTo>
                <a:cubicBezTo>
                  <a:pt x="4406" y="6620"/>
                  <a:pt x="4418" y="6608"/>
                  <a:pt x="4430" y="6596"/>
                </a:cubicBezTo>
                <a:cubicBezTo>
                  <a:pt x="4478" y="6548"/>
                  <a:pt x="4478" y="6477"/>
                  <a:pt x="4430" y="6429"/>
                </a:cubicBezTo>
                <a:cubicBezTo>
                  <a:pt x="4406" y="6394"/>
                  <a:pt x="4371" y="6382"/>
                  <a:pt x="4335" y="6382"/>
                </a:cubicBezTo>
                <a:cubicBezTo>
                  <a:pt x="4323" y="6370"/>
                  <a:pt x="4311" y="6370"/>
                  <a:pt x="4299" y="6382"/>
                </a:cubicBezTo>
                <a:lnTo>
                  <a:pt x="4287" y="6382"/>
                </a:lnTo>
                <a:cubicBezTo>
                  <a:pt x="4251" y="6382"/>
                  <a:pt x="4216" y="6406"/>
                  <a:pt x="4204" y="6441"/>
                </a:cubicBezTo>
                <a:cubicBezTo>
                  <a:pt x="4132" y="6132"/>
                  <a:pt x="4156" y="5822"/>
                  <a:pt x="4263" y="5525"/>
                </a:cubicBezTo>
                <a:cubicBezTo>
                  <a:pt x="4061" y="6406"/>
                  <a:pt x="4930" y="6120"/>
                  <a:pt x="4942" y="6656"/>
                </a:cubicBezTo>
                <a:lnTo>
                  <a:pt x="4942" y="6608"/>
                </a:lnTo>
                <a:cubicBezTo>
                  <a:pt x="4942" y="6620"/>
                  <a:pt x="4942" y="6644"/>
                  <a:pt x="4942" y="6656"/>
                </a:cubicBezTo>
                <a:cubicBezTo>
                  <a:pt x="5013" y="6406"/>
                  <a:pt x="5002" y="6251"/>
                  <a:pt x="4954" y="6144"/>
                </a:cubicBezTo>
                <a:cubicBezTo>
                  <a:pt x="4823" y="5870"/>
                  <a:pt x="4537" y="5965"/>
                  <a:pt x="4430" y="5858"/>
                </a:cubicBezTo>
                <a:cubicBezTo>
                  <a:pt x="4609" y="5834"/>
                  <a:pt x="4656" y="5739"/>
                  <a:pt x="4597" y="5596"/>
                </a:cubicBezTo>
                <a:cubicBezTo>
                  <a:pt x="4478" y="5739"/>
                  <a:pt x="4335" y="5632"/>
                  <a:pt x="4347" y="5501"/>
                </a:cubicBezTo>
                <a:cubicBezTo>
                  <a:pt x="4347" y="5298"/>
                  <a:pt x="4573" y="5036"/>
                  <a:pt x="4335" y="4691"/>
                </a:cubicBezTo>
                <a:cubicBezTo>
                  <a:pt x="4323" y="4620"/>
                  <a:pt x="4311" y="4560"/>
                  <a:pt x="4287" y="4489"/>
                </a:cubicBezTo>
                <a:cubicBezTo>
                  <a:pt x="4323" y="4548"/>
                  <a:pt x="4359" y="4608"/>
                  <a:pt x="4406" y="4667"/>
                </a:cubicBezTo>
                <a:cubicBezTo>
                  <a:pt x="4478" y="5072"/>
                  <a:pt x="4811" y="5096"/>
                  <a:pt x="4966" y="5239"/>
                </a:cubicBezTo>
                <a:cubicBezTo>
                  <a:pt x="5061" y="5334"/>
                  <a:pt x="5037" y="5501"/>
                  <a:pt x="4859" y="5489"/>
                </a:cubicBezTo>
                <a:cubicBezTo>
                  <a:pt x="4918" y="5620"/>
                  <a:pt x="5013" y="5667"/>
                  <a:pt x="5156" y="5560"/>
                </a:cubicBezTo>
                <a:cubicBezTo>
                  <a:pt x="5168" y="5703"/>
                  <a:pt x="4894" y="5834"/>
                  <a:pt x="4990" y="6132"/>
                </a:cubicBezTo>
                <a:cubicBezTo>
                  <a:pt x="5037" y="6239"/>
                  <a:pt x="5144" y="6358"/>
                  <a:pt x="5371" y="6489"/>
                </a:cubicBezTo>
                <a:lnTo>
                  <a:pt x="5371" y="6489"/>
                </a:lnTo>
                <a:cubicBezTo>
                  <a:pt x="5002" y="6096"/>
                  <a:pt x="5823" y="5679"/>
                  <a:pt x="5049" y="5203"/>
                </a:cubicBezTo>
                <a:lnTo>
                  <a:pt x="5049" y="5203"/>
                </a:lnTo>
                <a:cubicBezTo>
                  <a:pt x="5323" y="5346"/>
                  <a:pt x="5561" y="5548"/>
                  <a:pt x="5740" y="5798"/>
                </a:cubicBezTo>
                <a:cubicBezTo>
                  <a:pt x="5704" y="5798"/>
                  <a:pt x="5668" y="5798"/>
                  <a:pt x="5633" y="5822"/>
                </a:cubicBezTo>
                <a:lnTo>
                  <a:pt x="5633" y="5822"/>
                </a:lnTo>
                <a:cubicBezTo>
                  <a:pt x="5621" y="5834"/>
                  <a:pt x="5609" y="5834"/>
                  <a:pt x="5609" y="5846"/>
                </a:cubicBezTo>
                <a:cubicBezTo>
                  <a:pt x="5561" y="5906"/>
                  <a:pt x="5561" y="5989"/>
                  <a:pt x="5609" y="6048"/>
                </a:cubicBezTo>
                <a:cubicBezTo>
                  <a:pt x="5633" y="6072"/>
                  <a:pt x="5668" y="6084"/>
                  <a:pt x="5704" y="6072"/>
                </a:cubicBezTo>
                <a:lnTo>
                  <a:pt x="5740" y="6072"/>
                </a:lnTo>
                <a:cubicBezTo>
                  <a:pt x="5633" y="6025"/>
                  <a:pt x="5692" y="5941"/>
                  <a:pt x="5764" y="5941"/>
                </a:cubicBezTo>
                <a:cubicBezTo>
                  <a:pt x="5823" y="5953"/>
                  <a:pt x="5871" y="6060"/>
                  <a:pt x="5871" y="6108"/>
                </a:cubicBezTo>
                <a:cubicBezTo>
                  <a:pt x="5871" y="6156"/>
                  <a:pt x="5847" y="6203"/>
                  <a:pt x="5823" y="6239"/>
                </a:cubicBezTo>
                <a:cubicBezTo>
                  <a:pt x="5740" y="6334"/>
                  <a:pt x="5549" y="6417"/>
                  <a:pt x="5442" y="6167"/>
                </a:cubicBezTo>
                <a:cubicBezTo>
                  <a:pt x="5311" y="6406"/>
                  <a:pt x="5597" y="6620"/>
                  <a:pt x="5823" y="6572"/>
                </a:cubicBezTo>
                <a:cubicBezTo>
                  <a:pt x="5787" y="6739"/>
                  <a:pt x="5895" y="6775"/>
                  <a:pt x="5752" y="6941"/>
                </a:cubicBezTo>
                <a:cubicBezTo>
                  <a:pt x="6192" y="6798"/>
                  <a:pt x="6073" y="6560"/>
                  <a:pt x="6145" y="6394"/>
                </a:cubicBezTo>
                <a:lnTo>
                  <a:pt x="6145" y="6394"/>
                </a:lnTo>
                <a:cubicBezTo>
                  <a:pt x="6037" y="6763"/>
                  <a:pt x="6299" y="6870"/>
                  <a:pt x="6323" y="7168"/>
                </a:cubicBezTo>
                <a:cubicBezTo>
                  <a:pt x="6585" y="6846"/>
                  <a:pt x="6371" y="6656"/>
                  <a:pt x="6287" y="6429"/>
                </a:cubicBezTo>
                <a:lnTo>
                  <a:pt x="6287" y="6429"/>
                </a:lnTo>
                <a:cubicBezTo>
                  <a:pt x="6514" y="6977"/>
                  <a:pt x="6811" y="6858"/>
                  <a:pt x="7073" y="7072"/>
                </a:cubicBezTo>
                <a:cubicBezTo>
                  <a:pt x="6859" y="6810"/>
                  <a:pt x="6978" y="6501"/>
                  <a:pt x="6442" y="6287"/>
                </a:cubicBezTo>
                <a:lnTo>
                  <a:pt x="6442" y="6287"/>
                </a:lnTo>
                <a:cubicBezTo>
                  <a:pt x="6657" y="6370"/>
                  <a:pt x="6859" y="6584"/>
                  <a:pt x="7169" y="6322"/>
                </a:cubicBezTo>
                <a:cubicBezTo>
                  <a:pt x="6871" y="6298"/>
                  <a:pt x="6764" y="6036"/>
                  <a:pt x="6407" y="6144"/>
                </a:cubicBezTo>
                <a:lnTo>
                  <a:pt x="6407" y="6144"/>
                </a:lnTo>
                <a:cubicBezTo>
                  <a:pt x="6561" y="6072"/>
                  <a:pt x="6799" y="6191"/>
                  <a:pt x="6954" y="5751"/>
                </a:cubicBezTo>
                <a:cubicBezTo>
                  <a:pt x="6776" y="5906"/>
                  <a:pt x="6752" y="5786"/>
                  <a:pt x="6585" y="5822"/>
                </a:cubicBezTo>
                <a:cubicBezTo>
                  <a:pt x="6621" y="5596"/>
                  <a:pt x="6407" y="5322"/>
                  <a:pt x="6180" y="5441"/>
                </a:cubicBezTo>
                <a:cubicBezTo>
                  <a:pt x="6359" y="5489"/>
                  <a:pt x="6395" y="5727"/>
                  <a:pt x="6240" y="5822"/>
                </a:cubicBezTo>
                <a:cubicBezTo>
                  <a:pt x="6204" y="5846"/>
                  <a:pt x="6168" y="5870"/>
                  <a:pt x="6121" y="5870"/>
                </a:cubicBezTo>
                <a:cubicBezTo>
                  <a:pt x="6061" y="5870"/>
                  <a:pt x="5954" y="5822"/>
                  <a:pt x="5954" y="5763"/>
                </a:cubicBezTo>
                <a:cubicBezTo>
                  <a:pt x="5942" y="5703"/>
                  <a:pt x="6026" y="5632"/>
                  <a:pt x="6085" y="5739"/>
                </a:cubicBezTo>
                <a:cubicBezTo>
                  <a:pt x="6085" y="5727"/>
                  <a:pt x="6085" y="5715"/>
                  <a:pt x="6085" y="5703"/>
                </a:cubicBezTo>
                <a:cubicBezTo>
                  <a:pt x="6085" y="5667"/>
                  <a:pt x="6073" y="5632"/>
                  <a:pt x="6049" y="5608"/>
                </a:cubicBezTo>
                <a:cubicBezTo>
                  <a:pt x="5990" y="5560"/>
                  <a:pt x="5918" y="5560"/>
                  <a:pt x="5859" y="5608"/>
                </a:cubicBezTo>
                <a:cubicBezTo>
                  <a:pt x="5847" y="5608"/>
                  <a:pt x="5835" y="5620"/>
                  <a:pt x="5835" y="5632"/>
                </a:cubicBezTo>
                <a:cubicBezTo>
                  <a:pt x="5823" y="5644"/>
                  <a:pt x="5823" y="5644"/>
                  <a:pt x="5835" y="5644"/>
                </a:cubicBezTo>
                <a:cubicBezTo>
                  <a:pt x="5811" y="5679"/>
                  <a:pt x="5799" y="5715"/>
                  <a:pt x="5811" y="5751"/>
                </a:cubicBezTo>
                <a:cubicBezTo>
                  <a:pt x="5549" y="5572"/>
                  <a:pt x="5347" y="5334"/>
                  <a:pt x="5216" y="5048"/>
                </a:cubicBezTo>
                <a:cubicBezTo>
                  <a:pt x="5692" y="5822"/>
                  <a:pt x="6109" y="5001"/>
                  <a:pt x="6490" y="5382"/>
                </a:cubicBezTo>
                <a:lnTo>
                  <a:pt x="6454" y="5346"/>
                </a:lnTo>
                <a:lnTo>
                  <a:pt x="6490" y="5382"/>
                </a:lnTo>
                <a:cubicBezTo>
                  <a:pt x="6371" y="5155"/>
                  <a:pt x="6252" y="5048"/>
                  <a:pt x="6133" y="5001"/>
                </a:cubicBezTo>
                <a:cubicBezTo>
                  <a:pt x="5835" y="4905"/>
                  <a:pt x="5716" y="5179"/>
                  <a:pt x="5573" y="5179"/>
                </a:cubicBezTo>
                <a:cubicBezTo>
                  <a:pt x="5680" y="5036"/>
                  <a:pt x="5633" y="4929"/>
                  <a:pt x="5502" y="4882"/>
                </a:cubicBezTo>
                <a:cubicBezTo>
                  <a:pt x="5514" y="5048"/>
                  <a:pt x="5347" y="5084"/>
                  <a:pt x="5252" y="4977"/>
                </a:cubicBezTo>
                <a:cubicBezTo>
                  <a:pt x="5109" y="4834"/>
                  <a:pt x="5085" y="4489"/>
                  <a:pt x="4668" y="4417"/>
                </a:cubicBezTo>
                <a:cubicBezTo>
                  <a:pt x="4621" y="4370"/>
                  <a:pt x="4561" y="4334"/>
                  <a:pt x="4502" y="4298"/>
                </a:cubicBezTo>
                <a:cubicBezTo>
                  <a:pt x="4561" y="4322"/>
                  <a:pt x="4632" y="4334"/>
                  <a:pt x="4704" y="4346"/>
                </a:cubicBezTo>
                <a:cubicBezTo>
                  <a:pt x="5037" y="4584"/>
                  <a:pt x="5299" y="4358"/>
                  <a:pt x="5514" y="4346"/>
                </a:cubicBezTo>
                <a:cubicBezTo>
                  <a:pt x="5645" y="4346"/>
                  <a:pt x="5752" y="4477"/>
                  <a:pt x="5609" y="4596"/>
                </a:cubicBezTo>
                <a:cubicBezTo>
                  <a:pt x="5752" y="4655"/>
                  <a:pt x="5847" y="4608"/>
                  <a:pt x="5871" y="4441"/>
                </a:cubicBezTo>
                <a:cubicBezTo>
                  <a:pt x="5978" y="4536"/>
                  <a:pt x="5871" y="4822"/>
                  <a:pt x="6156" y="4953"/>
                </a:cubicBezTo>
                <a:cubicBezTo>
                  <a:pt x="6264" y="5013"/>
                  <a:pt x="6418" y="5013"/>
                  <a:pt x="6668" y="4941"/>
                </a:cubicBezTo>
                <a:lnTo>
                  <a:pt x="6668" y="4941"/>
                </a:lnTo>
                <a:cubicBezTo>
                  <a:pt x="6133" y="4929"/>
                  <a:pt x="6418" y="4072"/>
                  <a:pt x="5537" y="4274"/>
                </a:cubicBezTo>
                <a:lnTo>
                  <a:pt x="5537" y="4274"/>
                </a:lnTo>
                <a:cubicBezTo>
                  <a:pt x="5835" y="4167"/>
                  <a:pt x="6145" y="4143"/>
                  <a:pt x="6454" y="4203"/>
                </a:cubicBezTo>
                <a:cubicBezTo>
                  <a:pt x="6430" y="4215"/>
                  <a:pt x="6407" y="4251"/>
                  <a:pt x="6395" y="4286"/>
                </a:cubicBezTo>
                <a:lnTo>
                  <a:pt x="6395" y="4298"/>
                </a:lnTo>
                <a:cubicBezTo>
                  <a:pt x="6395" y="4310"/>
                  <a:pt x="6395" y="4322"/>
                  <a:pt x="6395" y="4346"/>
                </a:cubicBezTo>
                <a:cubicBezTo>
                  <a:pt x="6395" y="4477"/>
                  <a:pt x="6585" y="4524"/>
                  <a:pt x="6645" y="4405"/>
                </a:cubicBezTo>
                <a:cubicBezTo>
                  <a:pt x="6537" y="4429"/>
                  <a:pt x="6526" y="4334"/>
                  <a:pt x="6573" y="4286"/>
                </a:cubicBezTo>
                <a:cubicBezTo>
                  <a:pt x="6621" y="4251"/>
                  <a:pt x="6728" y="4286"/>
                  <a:pt x="6776" y="4322"/>
                </a:cubicBezTo>
                <a:cubicBezTo>
                  <a:pt x="6799" y="4358"/>
                  <a:pt x="6823" y="4405"/>
                  <a:pt x="6823" y="4453"/>
                </a:cubicBezTo>
                <a:cubicBezTo>
                  <a:pt x="6823" y="4572"/>
                  <a:pt x="6752" y="4774"/>
                  <a:pt x="6514" y="4667"/>
                </a:cubicBezTo>
                <a:cubicBezTo>
                  <a:pt x="6585" y="4929"/>
                  <a:pt x="6930" y="4882"/>
                  <a:pt x="7061" y="4691"/>
                </a:cubicBezTo>
                <a:cubicBezTo>
                  <a:pt x="7157" y="4834"/>
                  <a:pt x="7264" y="4774"/>
                  <a:pt x="7276" y="5001"/>
                </a:cubicBezTo>
                <a:cubicBezTo>
                  <a:pt x="7478" y="4584"/>
                  <a:pt x="7228" y="4501"/>
                  <a:pt x="7169" y="4334"/>
                </a:cubicBezTo>
                <a:lnTo>
                  <a:pt x="7169" y="4334"/>
                </a:lnTo>
                <a:cubicBezTo>
                  <a:pt x="7335" y="4667"/>
                  <a:pt x="7609" y="4560"/>
                  <a:pt x="7823" y="4751"/>
                </a:cubicBezTo>
                <a:cubicBezTo>
                  <a:pt x="7800" y="4346"/>
                  <a:pt x="7502" y="4358"/>
                  <a:pt x="7288" y="4262"/>
                </a:cubicBezTo>
                <a:lnTo>
                  <a:pt x="7288" y="4262"/>
                </a:lnTo>
                <a:cubicBezTo>
                  <a:pt x="7835" y="4489"/>
                  <a:pt x="7954" y="4191"/>
                  <a:pt x="8300" y="4155"/>
                </a:cubicBezTo>
                <a:cubicBezTo>
                  <a:pt x="7954" y="4131"/>
                  <a:pt x="7835" y="3822"/>
                  <a:pt x="7288" y="4048"/>
                </a:cubicBezTo>
                <a:lnTo>
                  <a:pt x="7288" y="4048"/>
                </a:lnTo>
                <a:cubicBezTo>
                  <a:pt x="7502" y="3953"/>
                  <a:pt x="7800" y="3965"/>
                  <a:pt x="7835" y="3560"/>
                </a:cubicBezTo>
                <a:cubicBezTo>
                  <a:pt x="7609" y="3750"/>
                  <a:pt x="7335" y="3643"/>
                  <a:pt x="7169" y="3977"/>
                </a:cubicBezTo>
                <a:lnTo>
                  <a:pt x="7169" y="3977"/>
                </a:lnTo>
                <a:cubicBezTo>
                  <a:pt x="7228" y="3810"/>
                  <a:pt x="7478" y="3727"/>
                  <a:pt x="7276" y="3310"/>
                </a:cubicBezTo>
                <a:cubicBezTo>
                  <a:pt x="7264" y="3536"/>
                  <a:pt x="7157" y="3477"/>
                  <a:pt x="7061" y="3620"/>
                </a:cubicBezTo>
                <a:cubicBezTo>
                  <a:pt x="6930" y="3429"/>
                  <a:pt x="6585" y="3381"/>
                  <a:pt x="6514" y="3643"/>
                </a:cubicBezTo>
                <a:cubicBezTo>
                  <a:pt x="6752" y="3536"/>
                  <a:pt x="6835" y="3739"/>
                  <a:pt x="6823" y="3858"/>
                </a:cubicBezTo>
                <a:cubicBezTo>
                  <a:pt x="6823" y="3905"/>
                  <a:pt x="6799" y="3953"/>
                  <a:pt x="6776" y="3989"/>
                </a:cubicBezTo>
                <a:cubicBezTo>
                  <a:pt x="6728" y="4024"/>
                  <a:pt x="6621" y="4060"/>
                  <a:pt x="6573" y="4024"/>
                </a:cubicBezTo>
                <a:cubicBezTo>
                  <a:pt x="6526" y="3989"/>
                  <a:pt x="6537" y="3881"/>
                  <a:pt x="6645" y="3917"/>
                </a:cubicBezTo>
                <a:cubicBezTo>
                  <a:pt x="6645" y="3893"/>
                  <a:pt x="6633" y="3881"/>
                  <a:pt x="6621" y="3870"/>
                </a:cubicBezTo>
                <a:cubicBezTo>
                  <a:pt x="6573" y="3822"/>
                  <a:pt x="6490" y="3822"/>
                  <a:pt x="6442" y="3870"/>
                </a:cubicBezTo>
                <a:cubicBezTo>
                  <a:pt x="6418" y="3893"/>
                  <a:pt x="6395" y="3929"/>
                  <a:pt x="6395" y="3965"/>
                </a:cubicBezTo>
                <a:cubicBezTo>
                  <a:pt x="6395" y="3977"/>
                  <a:pt x="6395" y="3989"/>
                  <a:pt x="6395" y="4012"/>
                </a:cubicBezTo>
                <a:lnTo>
                  <a:pt x="6395" y="4012"/>
                </a:lnTo>
                <a:cubicBezTo>
                  <a:pt x="6407" y="4048"/>
                  <a:pt x="6430" y="4084"/>
                  <a:pt x="6454" y="4108"/>
                </a:cubicBezTo>
                <a:cubicBezTo>
                  <a:pt x="6156" y="4167"/>
                  <a:pt x="5835" y="4143"/>
                  <a:pt x="5537" y="4036"/>
                </a:cubicBezTo>
                <a:cubicBezTo>
                  <a:pt x="6430" y="4251"/>
                  <a:pt x="6133" y="3369"/>
                  <a:pt x="6680" y="3369"/>
                </a:cubicBezTo>
                <a:lnTo>
                  <a:pt x="6621" y="3369"/>
                </a:lnTo>
                <a:cubicBezTo>
                  <a:pt x="6645" y="3358"/>
                  <a:pt x="6657" y="3358"/>
                  <a:pt x="6680" y="3369"/>
                </a:cubicBezTo>
                <a:cubicBezTo>
                  <a:pt x="6514" y="3298"/>
                  <a:pt x="6323" y="3298"/>
                  <a:pt x="6156" y="3346"/>
                </a:cubicBezTo>
                <a:cubicBezTo>
                  <a:pt x="5883" y="3489"/>
                  <a:pt x="5990" y="3774"/>
                  <a:pt x="5883" y="3870"/>
                </a:cubicBezTo>
                <a:cubicBezTo>
                  <a:pt x="5859" y="3691"/>
                  <a:pt x="5752" y="3655"/>
                  <a:pt x="5621" y="3715"/>
                </a:cubicBezTo>
                <a:cubicBezTo>
                  <a:pt x="5752" y="3822"/>
                  <a:pt x="5656" y="3965"/>
                  <a:pt x="5514" y="3965"/>
                </a:cubicBezTo>
                <a:cubicBezTo>
                  <a:pt x="5311" y="3953"/>
                  <a:pt x="5049" y="3739"/>
                  <a:pt x="4704" y="3965"/>
                </a:cubicBezTo>
                <a:cubicBezTo>
                  <a:pt x="4644" y="3977"/>
                  <a:pt x="4573" y="3989"/>
                  <a:pt x="4513" y="4012"/>
                </a:cubicBezTo>
                <a:cubicBezTo>
                  <a:pt x="4573" y="3977"/>
                  <a:pt x="4621" y="3941"/>
                  <a:pt x="4680" y="3893"/>
                </a:cubicBezTo>
                <a:cubicBezTo>
                  <a:pt x="5085" y="3822"/>
                  <a:pt x="5121" y="3477"/>
                  <a:pt x="5264" y="3334"/>
                </a:cubicBezTo>
                <a:cubicBezTo>
                  <a:pt x="5347" y="3227"/>
                  <a:pt x="5525" y="3262"/>
                  <a:pt x="5502" y="3429"/>
                </a:cubicBezTo>
                <a:cubicBezTo>
                  <a:pt x="5645" y="3381"/>
                  <a:pt x="5680" y="3286"/>
                  <a:pt x="5573" y="3131"/>
                </a:cubicBezTo>
                <a:cubicBezTo>
                  <a:pt x="5728" y="3131"/>
                  <a:pt x="5859" y="3405"/>
                  <a:pt x="6145" y="3310"/>
                </a:cubicBezTo>
                <a:cubicBezTo>
                  <a:pt x="6264" y="3262"/>
                  <a:pt x="6371" y="3155"/>
                  <a:pt x="6502" y="2929"/>
                </a:cubicBezTo>
                <a:lnTo>
                  <a:pt x="6502" y="2929"/>
                </a:lnTo>
                <a:cubicBezTo>
                  <a:pt x="6121" y="3298"/>
                  <a:pt x="5704" y="2477"/>
                  <a:pt x="5228" y="3250"/>
                </a:cubicBezTo>
                <a:lnTo>
                  <a:pt x="5228" y="3250"/>
                </a:lnTo>
                <a:cubicBezTo>
                  <a:pt x="5359" y="2977"/>
                  <a:pt x="5561" y="2727"/>
                  <a:pt x="5823" y="2560"/>
                </a:cubicBezTo>
                <a:cubicBezTo>
                  <a:pt x="5811" y="2596"/>
                  <a:pt x="5823" y="2631"/>
                  <a:pt x="5835" y="2667"/>
                </a:cubicBezTo>
                <a:lnTo>
                  <a:pt x="5835" y="2667"/>
                </a:lnTo>
                <a:cubicBezTo>
                  <a:pt x="5847" y="2679"/>
                  <a:pt x="5859" y="2691"/>
                  <a:pt x="5871" y="2703"/>
                </a:cubicBezTo>
                <a:cubicBezTo>
                  <a:pt x="5966" y="2798"/>
                  <a:pt x="6121" y="2703"/>
                  <a:pt x="6085" y="2572"/>
                </a:cubicBezTo>
                <a:cubicBezTo>
                  <a:pt x="6037" y="2667"/>
                  <a:pt x="5942" y="2607"/>
                  <a:pt x="5954" y="2536"/>
                </a:cubicBezTo>
                <a:cubicBezTo>
                  <a:pt x="5966" y="2477"/>
                  <a:pt x="6073" y="2429"/>
                  <a:pt x="6121" y="2429"/>
                </a:cubicBezTo>
                <a:cubicBezTo>
                  <a:pt x="6168" y="2429"/>
                  <a:pt x="6216" y="2453"/>
                  <a:pt x="6252" y="2477"/>
                </a:cubicBezTo>
                <a:cubicBezTo>
                  <a:pt x="6395" y="2584"/>
                  <a:pt x="6359" y="2810"/>
                  <a:pt x="6180" y="2858"/>
                </a:cubicBezTo>
                <a:cubicBezTo>
                  <a:pt x="6418" y="2988"/>
                  <a:pt x="6633" y="2703"/>
                  <a:pt x="6585" y="2477"/>
                </a:cubicBezTo>
                <a:cubicBezTo>
                  <a:pt x="6752" y="2512"/>
                  <a:pt x="6788" y="2405"/>
                  <a:pt x="6954" y="2548"/>
                </a:cubicBezTo>
                <a:cubicBezTo>
                  <a:pt x="6811" y="2107"/>
                  <a:pt x="6573" y="2226"/>
                  <a:pt x="6407" y="2155"/>
                </a:cubicBezTo>
                <a:lnTo>
                  <a:pt x="6407" y="2155"/>
                </a:lnTo>
                <a:cubicBezTo>
                  <a:pt x="6764" y="2274"/>
                  <a:pt x="6883" y="2000"/>
                  <a:pt x="7169" y="1988"/>
                </a:cubicBezTo>
                <a:cubicBezTo>
                  <a:pt x="6859" y="1715"/>
                  <a:pt x="6668" y="1929"/>
                  <a:pt x="6442" y="2012"/>
                </a:cubicBezTo>
                <a:lnTo>
                  <a:pt x="6442" y="2012"/>
                </a:lnTo>
                <a:cubicBezTo>
                  <a:pt x="6990" y="1798"/>
                  <a:pt x="6859" y="1488"/>
                  <a:pt x="7085" y="1226"/>
                </a:cubicBezTo>
                <a:cubicBezTo>
                  <a:pt x="6823" y="1453"/>
                  <a:pt x="6514" y="1322"/>
                  <a:pt x="6299" y="1869"/>
                </a:cubicBezTo>
                <a:lnTo>
                  <a:pt x="6299" y="1869"/>
                </a:lnTo>
                <a:cubicBezTo>
                  <a:pt x="6371" y="1643"/>
                  <a:pt x="6597" y="1453"/>
                  <a:pt x="6323" y="1131"/>
                </a:cubicBezTo>
                <a:cubicBezTo>
                  <a:pt x="6311" y="1429"/>
                  <a:pt x="6037" y="1536"/>
                  <a:pt x="6156" y="1905"/>
                </a:cubicBezTo>
                <a:lnTo>
                  <a:pt x="6156" y="1905"/>
                </a:lnTo>
                <a:cubicBezTo>
                  <a:pt x="6085" y="1738"/>
                  <a:pt x="6192" y="1512"/>
                  <a:pt x="5764" y="1357"/>
                </a:cubicBezTo>
                <a:cubicBezTo>
                  <a:pt x="5906" y="1524"/>
                  <a:pt x="5799" y="1560"/>
                  <a:pt x="5835" y="1726"/>
                </a:cubicBezTo>
                <a:cubicBezTo>
                  <a:pt x="5609" y="1679"/>
                  <a:pt x="5323" y="1893"/>
                  <a:pt x="5454" y="2131"/>
                </a:cubicBezTo>
                <a:cubicBezTo>
                  <a:pt x="5549" y="1881"/>
                  <a:pt x="5752" y="1965"/>
                  <a:pt x="5823" y="2060"/>
                </a:cubicBezTo>
                <a:cubicBezTo>
                  <a:pt x="5859" y="2096"/>
                  <a:pt x="5883" y="2143"/>
                  <a:pt x="5883" y="2191"/>
                </a:cubicBezTo>
                <a:cubicBezTo>
                  <a:pt x="5883" y="2238"/>
                  <a:pt x="5835" y="2346"/>
                  <a:pt x="5764" y="2357"/>
                </a:cubicBezTo>
                <a:cubicBezTo>
                  <a:pt x="5704" y="2357"/>
                  <a:pt x="5645" y="2274"/>
                  <a:pt x="5740" y="2226"/>
                </a:cubicBezTo>
                <a:cubicBezTo>
                  <a:pt x="5609" y="2179"/>
                  <a:pt x="5514" y="2346"/>
                  <a:pt x="5609" y="2441"/>
                </a:cubicBezTo>
                <a:lnTo>
                  <a:pt x="5633" y="2477"/>
                </a:lnTo>
                <a:lnTo>
                  <a:pt x="5633" y="2477"/>
                </a:lnTo>
                <a:cubicBezTo>
                  <a:pt x="5668" y="2488"/>
                  <a:pt x="5704" y="2500"/>
                  <a:pt x="5740" y="2488"/>
                </a:cubicBezTo>
                <a:cubicBezTo>
                  <a:pt x="5573" y="2750"/>
                  <a:pt x="5323" y="2953"/>
                  <a:pt x="5049" y="3084"/>
                </a:cubicBezTo>
                <a:cubicBezTo>
                  <a:pt x="5823" y="2607"/>
                  <a:pt x="5002" y="2191"/>
                  <a:pt x="5383" y="1810"/>
                </a:cubicBezTo>
                <a:lnTo>
                  <a:pt x="5335" y="1846"/>
                </a:lnTo>
                <a:cubicBezTo>
                  <a:pt x="5347" y="1834"/>
                  <a:pt x="5359" y="1822"/>
                  <a:pt x="5383" y="1810"/>
                </a:cubicBezTo>
                <a:cubicBezTo>
                  <a:pt x="5144" y="1929"/>
                  <a:pt x="5037" y="2048"/>
                  <a:pt x="5002" y="2167"/>
                </a:cubicBezTo>
                <a:cubicBezTo>
                  <a:pt x="4906" y="2465"/>
                  <a:pt x="5180" y="2584"/>
                  <a:pt x="5168" y="2727"/>
                </a:cubicBezTo>
                <a:cubicBezTo>
                  <a:pt x="5025" y="2619"/>
                  <a:pt x="4930" y="2667"/>
                  <a:pt x="4871" y="2798"/>
                </a:cubicBezTo>
                <a:cubicBezTo>
                  <a:pt x="5049" y="2786"/>
                  <a:pt x="5073" y="2953"/>
                  <a:pt x="4978" y="3048"/>
                </a:cubicBezTo>
                <a:cubicBezTo>
                  <a:pt x="4823" y="3191"/>
                  <a:pt x="4478" y="3215"/>
                  <a:pt x="4406" y="3631"/>
                </a:cubicBezTo>
                <a:cubicBezTo>
                  <a:pt x="4359" y="3679"/>
                  <a:pt x="4323" y="3739"/>
                  <a:pt x="4299" y="3798"/>
                </a:cubicBezTo>
                <a:cubicBezTo>
                  <a:pt x="4311" y="3739"/>
                  <a:pt x="4335" y="3667"/>
                  <a:pt x="4347" y="3596"/>
                </a:cubicBezTo>
                <a:cubicBezTo>
                  <a:pt x="4573" y="3262"/>
                  <a:pt x="4359" y="3000"/>
                  <a:pt x="4347" y="2798"/>
                </a:cubicBezTo>
                <a:cubicBezTo>
                  <a:pt x="4347" y="2655"/>
                  <a:pt x="4478" y="2548"/>
                  <a:pt x="4597" y="2691"/>
                </a:cubicBezTo>
                <a:cubicBezTo>
                  <a:pt x="4656" y="2560"/>
                  <a:pt x="4609" y="2453"/>
                  <a:pt x="4442" y="2429"/>
                </a:cubicBezTo>
                <a:cubicBezTo>
                  <a:pt x="4537" y="2322"/>
                  <a:pt x="4823" y="2429"/>
                  <a:pt x="4954" y="2143"/>
                </a:cubicBezTo>
                <a:cubicBezTo>
                  <a:pt x="5013" y="1976"/>
                  <a:pt x="5013" y="1798"/>
                  <a:pt x="4942" y="1631"/>
                </a:cubicBezTo>
                <a:lnTo>
                  <a:pt x="4942" y="1631"/>
                </a:lnTo>
                <a:cubicBezTo>
                  <a:pt x="4942" y="2167"/>
                  <a:pt x="4061" y="1881"/>
                  <a:pt x="4275" y="2762"/>
                </a:cubicBezTo>
                <a:lnTo>
                  <a:pt x="4275" y="2762"/>
                </a:lnTo>
                <a:cubicBezTo>
                  <a:pt x="4168" y="2465"/>
                  <a:pt x="4144" y="2155"/>
                  <a:pt x="4204" y="1846"/>
                </a:cubicBezTo>
                <a:cubicBezTo>
                  <a:pt x="4228" y="1881"/>
                  <a:pt x="4251" y="1905"/>
                  <a:pt x="4287" y="1905"/>
                </a:cubicBezTo>
                <a:lnTo>
                  <a:pt x="4299" y="1905"/>
                </a:lnTo>
                <a:cubicBezTo>
                  <a:pt x="4311" y="1905"/>
                  <a:pt x="4323" y="1905"/>
                  <a:pt x="4347" y="1905"/>
                </a:cubicBezTo>
                <a:cubicBezTo>
                  <a:pt x="4478" y="1905"/>
                  <a:pt x="4525" y="1726"/>
                  <a:pt x="4406" y="1655"/>
                </a:cubicBezTo>
                <a:cubicBezTo>
                  <a:pt x="4430" y="1762"/>
                  <a:pt x="4335" y="1786"/>
                  <a:pt x="4287" y="1726"/>
                </a:cubicBezTo>
                <a:cubicBezTo>
                  <a:pt x="4251" y="1679"/>
                  <a:pt x="4287" y="1572"/>
                  <a:pt x="4335" y="1536"/>
                </a:cubicBezTo>
                <a:cubicBezTo>
                  <a:pt x="4359" y="1500"/>
                  <a:pt x="4406" y="1488"/>
                  <a:pt x="4454" y="1488"/>
                </a:cubicBezTo>
                <a:cubicBezTo>
                  <a:pt x="4585" y="1476"/>
                  <a:pt x="4775" y="1548"/>
                  <a:pt x="4680" y="1798"/>
                </a:cubicBezTo>
                <a:cubicBezTo>
                  <a:pt x="4930" y="1726"/>
                  <a:pt x="4883" y="1369"/>
                  <a:pt x="4692" y="1238"/>
                </a:cubicBezTo>
                <a:cubicBezTo>
                  <a:pt x="4835" y="1143"/>
                  <a:pt x="4775" y="1048"/>
                  <a:pt x="5002" y="1024"/>
                </a:cubicBezTo>
                <a:cubicBezTo>
                  <a:pt x="4585" y="833"/>
                  <a:pt x="4502" y="1072"/>
                  <a:pt x="4335" y="1143"/>
                </a:cubicBezTo>
                <a:lnTo>
                  <a:pt x="4335" y="1143"/>
                </a:lnTo>
                <a:cubicBezTo>
                  <a:pt x="4680" y="964"/>
                  <a:pt x="4561" y="691"/>
                  <a:pt x="4763" y="476"/>
                </a:cubicBezTo>
                <a:cubicBezTo>
                  <a:pt x="4347" y="512"/>
                  <a:pt x="4359" y="798"/>
                  <a:pt x="4263" y="1012"/>
                </a:cubicBezTo>
                <a:lnTo>
                  <a:pt x="4263" y="1012"/>
                </a:lnTo>
                <a:cubicBezTo>
                  <a:pt x="4490" y="476"/>
                  <a:pt x="4192" y="345"/>
                  <a:pt x="4156" y="0"/>
                </a:cubicBezTo>
                <a:cubicBezTo>
                  <a:pt x="4132" y="345"/>
                  <a:pt x="3823" y="476"/>
                  <a:pt x="4061" y="1012"/>
                </a:cubicBezTo>
                <a:lnTo>
                  <a:pt x="4061" y="1012"/>
                </a:lnTo>
                <a:cubicBezTo>
                  <a:pt x="3954" y="798"/>
                  <a:pt x="3966" y="512"/>
                  <a:pt x="3561" y="476"/>
                </a:cubicBezTo>
                <a:cubicBezTo>
                  <a:pt x="3763" y="703"/>
                  <a:pt x="3644" y="964"/>
                  <a:pt x="3978" y="1143"/>
                </a:cubicBezTo>
                <a:lnTo>
                  <a:pt x="3978" y="1143"/>
                </a:lnTo>
                <a:cubicBezTo>
                  <a:pt x="3811" y="1072"/>
                  <a:pt x="3728" y="833"/>
                  <a:pt x="3311" y="1024"/>
                </a:cubicBezTo>
                <a:cubicBezTo>
                  <a:pt x="3537" y="1048"/>
                  <a:pt x="3478" y="1143"/>
                  <a:pt x="3632" y="1238"/>
                </a:cubicBezTo>
                <a:cubicBezTo>
                  <a:pt x="3430" y="1369"/>
                  <a:pt x="3382" y="1726"/>
                  <a:pt x="3644" y="1798"/>
                </a:cubicBezTo>
                <a:cubicBezTo>
                  <a:pt x="3537" y="1548"/>
                  <a:pt x="3740" y="1476"/>
                  <a:pt x="3859" y="1488"/>
                </a:cubicBezTo>
                <a:cubicBezTo>
                  <a:pt x="3906" y="1488"/>
                  <a:pt x="3954" y="1500"/>
                  <a:pt x="3990" y="1536"/>
                </a:cubicBezTo>
                <a:cubicBezTo>
                  <a:pt x="4025" y="1572"/>
                  <a:pt x="4073" y="1679"/>
                  <a:pt x="4025" y="1726"/>
                </a:cubicBezTo>
                <a:cubicBezTo>
                  <a:pt x="3990" y="1786"/>
                  <a:pt x="3882" y="1762"/>
                  <a:pt x="3918" y="1655"/>
                </a:cubicBezTo>
                <a:cubicBezTo>
                  <a:pt x="3787" y="1738"/>
                  <a:pt x="3870" y="1941"/>
                  <a:pt x="4013" y="1905"/>
                </a:cubicBezTo>
                <a:lnTo>
                  <a:pt x="4025" y="1905"/>
                </a:lnTo>
                <a:cubicBezTo>
                  <a:pt x="4061" y="1893"/>
                  <a:pt x="4097" y="1869"/>
                  <a:pt x="4109" y="1846"/>
                </a:cubicBezTo>
                <a:cubicBezTo>
                  <a:pt x="4168" y="2155"/>
                  <a:pt x="4144" y="2465"/>
                  <a:pt x="4049" y="2762"/>
                </a:cubicBezTo>
                <a:cubicBezTo>
                  <a:pt x="4251" y="1869"/>
                  <a:pt x="3382" y="2167"/>
                  <a:pt x="3370" y="1619"/>
                </a:cubicBezTo>
                <a:lnTo>
                  <a:pt x="3370" y="1679"/>
                </a:lnTo>
                <a:cubicBezTo>
                  <a:pt x="3370" y="1655"/>
                  <a:pt x="3370" y="1643"/>
                  <a:pt x="3370" y="1619"/>
                </a:cubicBezTo>
                <a:cubicBezTo>
                  <a:pt x="3299" y="1869"/>
                  <a:pt x="3299" y="2036"/>
                  <a:pt x="3359" y="2143"/>
                </a:cubicBezTo>
                <a:cubicBezTo>
                  <a:pt x="3489" y="2417"/>
                  <a:pt x="3775" y="2310"/>
                  <a:pt x="3882" y="2429"/>
                </a:cubicBezTo>
                <a:cubicBezTo>
                  <a:pt x="3704" y="2453"/>
                  <a:pt x="3656" y="2548"/>
                  <a:pt x="3716" y="2679"/>
                </a:cubicBezTo>
                <a:cubicBezTo>
                  <a:pt x="3835" y="2548"/>
                  <a:pt x="3978" y="2655"/>
                  <a:pt x="3966" y="2786"/>
                </a:cubicBezTo>
                <a:cubicBezTo>
                  <a:pt x="3966" y="2988"/>
                  <a:pt x="3740" y="3250"/>
                  <a:pt x="3966" y="3596"/>
                </a:cubicBezTo>
                <a:cubicBezTo>
                  <a:pt x="3978" y="3667"/>
                  <a:pt x="3990" y="3727"/>
                  <a:pt x="4013" y="3798"/>
                </a:cubicBezTo>
                <a:cubicBezTo>
                  <a:pt x="3978" y="3739"/>
                  <a:pt x="3942" y="3679"/>
                  <a:pt x="3906" y="3620"/>
                </a:cubicBezTo>
                <a:cubicBezTo>
                  <a:pt x="3835" y="3215"/>
                  <a:pt x="3489" y="3191"/>
                  <a:pt x="3335" y="3048"/>
                </a:cubicBezTo>
                <a:cubicBezTo>
                  <a:pt x="3239" y="2953"/>
                  <a:pt x="3263" y="2786"/>
                  <a:pt x="3442" y="2798"/>
                </a:cubicBezTo>
                <a:cubicBezTo>
                  <a:pt x="3382" y="2655"/>
                  <a:pt x="3287" y="2619"/>
                  <a:pt x="3144" y="2727"/>
                </a:cubicBezTo>
                <a:cubicBezTo>
                  <a:pt x="3132" y="2572"/>
                  <a:pt x="3406" y="2453"/>
                  <a:pt x="3311" y="2155"/>
                </a:cubicBezTo>
                <a:cubicBezTo>
                  <a:pt x="3275" y="2048"/>
                  <a:pt x="3168" y="1929"/>
                  <a:pt x="2930" y="1798"/>
                </a:cubicBezTo>
                <a:cubicBezTo>
                  <a:pt x="3311" y="2191"/>
                  <a:pt x="2489" y="2607"/>
                  <a:pt x="3263" y="3084"/>
                </a:cubicBezTo>
                <a:cubicBezTo>
                  <a:pt x="2978" y="2953"/>
                  <a:pt x="2739" y="2738"/>
                  <a:pt x="2573" y="2488"/>
                </a:cubicBezTo>
                <a:cubicBezTo>
                  <a:pt x="2608" y="2488"/>
                  <a:pt x="2644" y="2488"/>
                  <a:pt x="2668" y="2465"/>
                </a:cubicBezTo>
                <a:lnTo>
                  <a:pt x="2680" y="2465"/>
                </a:lnTo>
                <a:lnTo>
                  <a:pt x="2716" y="2441"/>
                </a:lnTo>
                <a:cubicBezTo>
                  <a:pt x="2799" y="2346"/>
                  <a:pt x="2727" y="2203"/>
                  <a:pt x="2608" y="2215"/>
                </a:cubicBezTo>
                <a:lnTo>
                  <a:pt x="2573" y="2215"/>
                </a:lnTo>
                <a:cubicBezTo>
                  <a:pt x="2680" y="2262"/>
                  <a:pt x="2608" y="2357"/>
                  <a:pt x="2549" y="2346"/>
                </a:cubicBezTo>
                <a:cubicBezTo>
                  <a:pt x="2489" y="2334"/>
                  <a:pt x="2442" y="2238"/>
                  <a:pt x="2442" y="2179"/>
                </a:cubicBezTo>
                <a:cubicBezTo>
                  <a:pt x="2442" y="2131"/>
                  <a:pt x="2454" y="2084"/>
                  <a:pt x="2489" y="2060"/>
                </a:cubicBezTo>
                <a:cubicBezTo>
                  <a:pt x="2585" y="1905"/>
                  <a:pt x="2823" y="1941"/>
                  <a:pt x="2858" y="2119"/>
                </a:cubicBezTo>
                <a:cubicBezTo>
                  <a:pt x="2989" y="1881"/>
                  <a:pt x="2716" y="1667"/>
                  <a:pt x="2489" y="1715"/>
                </a:cubicBezTo>
                <a:cubicBezTo>
                  <a:pt x="2525" y="1548"/>
                  <a:pt x="2406" y="1512"/>
                  <a:pt x="2561" y="1345"/>
                </a:cubicBezTo>
                <a:cubicBezTo>
                  <a:pt x="2120" y="1500"/>
                  <a:pt x="2239" y="1726"/>
                  <a:pt x="2168" y="1893"/>
                </a:cubicBezTo>
                <a:lnTo>
                  <a:pt x="2168" y="1893"/>
                </a:lnTo>
                <a:cubicBezTo>
                  <a:pt x="2275" y="1536"/>
                  <a:pt x="2013" y="1429"/>
                  <a:pt x="1989" y="1131"/>
                </a:cubicBezTo>
                <a:cubicBezTo>
                  <a:pt x="1727" y="1441"/>
                  <a:pt x="1942" y="1643"/>
                  <a:pt x="2025" y="1857"/>
                </a:cubicBezTo>
                <a:lnTo>
                  <a:pt x="2025" y="1857"/>
                </a:lnTo>
                <a:cubicBezTo>
                  <a:pt x="1799" y="1310"/>
                  <a:pt x="1501" y="1441"/>
                  <a:pt x="1239" y="1214"/>
                </a:cubicBezTo>
                <a:cubicBezTo>
                  <a:pt x="1454" y="1476"/>
                  <a:pt x="1334" y="1786"/>
                  <a:pt x="1870" y="2000"/>
                </a:cubicBezTo>
                <a:lnTo>
                  <a:pt x="1870" y="2000"/>
                </a:lnTo>
                <a:cubicBezTo>
                  <a:pt x="1656" y="1929"/>
                  <a:pt x="1454" y="1703"/>
                  <a:pt x="1144" y="1976"/>
                </a:cubicBezTo>
                <a:cubicBezTo>
                  <a:pt x="1442" y="1988"/>
                  <a:pt x="1549" y="2262"/>
                  <a:pt x="1906" y="2143"/>
                </a:cubicBezTo>
                <a:lnTo>
                  <a:pt x="1906" y="2143"/>
                </a:lnTo>
                <a:cubicBezTo>
                  <a:pt x="1751" y="2215"/>
                  <a:pt x="1513" y="2107"/>
                  <a:pt x="1358" y="2536"/>
                </a:cubicBezTo>
                <a:cubicBezTo>
                  <a:pt x="1525" y="2393"/>
                  <a:pt x="1561" y="2500"/>
                  <a:pt x="1727" y="2465"/>
                </a:cubicBezTo>
                <a:cubicBezTo>
                  <a:pt x="1692" y="2691"/>
                  <a:pt x="1906" y="2977"/>
                  <a:pt x="2132" y="2846"/>
                </a:cubicBezTo>
                <a:cubicBezTo>
                  <a:pt x="1954" y="2798"/>
                  <a:pt x="1918" y="2572"/>
                  <a:pt x="2073" y="2477"/>
                </a:cubicBezTo>
                <a:cubicBezTo>
                  <a:pt x="2108" y="2441"/>
                  <a:pt x="2144" y="2417"/>
                  <a:pt x="2192" y="2417"/>
                </a:cubicBezTo>
                <a:cubicBezTo>
                  <a:pt x="2251" y="2417"/>
                  <a:pt x="2358" y="2465"/>
                  <a:pt x="2358" y="2536"/>
                </a:cubicBezTo>
                <a:cubicBezTo>
                  <a:pt x="2370" y="2596"/>
                  <a:pt x="2287" y="2655"/>
                  <a:pt x="2227" y="2560"/>
                </a:cubicBezTo>
                <a:cubicBezTo>
                  <a:pt x="2192" y="2691"/>
                  <a:pt x="2346" y="2786"/>
                  <a:pt x="2454" y="2691"/>
                </a:cubicBezTo>
                <a:cubicBezTo>
                  <a:pt x="2466" y="2679"/>
                  <a:pt x="2466" y="2667"/>
                  <a:pt x="2477" y="2667"/>
                </a:cubicBezTo>
                <a:lnTo>
                  <a:pt x="2477" y="2655"/>
                </a:lnTo>
                <a:cubicBezTo>
                  <a:pt x="2501" y="2619"/>
                  <a:pt x="2501" y="2584"/>
                  <a:pt x="2501" y="2548"/>
                </a:cubicBezTo>
                <a:cubicBezTo>
                  <a:pt x="2751" y="2727"/>
                  <a:pt x="2966" y="2965"/>
                  <a:pt x="3097" y="3250"/>
                </a:cubicBezTo>
                <a:cubicBezTo>
                  <a:pt x="2620" y="2477"/>
                  <a:pt x="2204" y="3298"/>
                  <a:pt x="1811" y="2917"/>
                </a:cubicBezTo>
                <a:cubicBezTo>
                  <a:pt x="1942" y="3143"/>
                  <a:pt x="2061" y="3250"/>
                  <a:pt x="2168" y="3298"/>
                </a:cubicBezTo>
                <a:cubicBezTo>
                  <a:pt x="2466" y="3393"/>
                  <a:pt x="2585" y="3119"/>
                  <a:pt x="2739" y="3119"/>
                </a:cubicBezTo>
                <a:cubicBezTo>
                  <a:pt x="2632" y="3262"/>
                  <a:pt x="2668" y="3369"/>
                  <a:pt x="2811" y="3417"/>
                </a:cubicBezTo>
                <a:cubicBezTo>
                  <a:pt x="2787" y="3250"/>
                  <a:pt x="2954" y="3215"/>
                  <a:pt x="3061" y="3322"/>
                </a:cubicBezTo>
                <a:cubicBezTo>
                  <a:pt x="3192" y="3465"/>
                  <a:pt x="3228" y="3810"/>
                  <a:pt x="3632" y="3881"/>
                </a:cubicBezTo>
                <a:cubicBezTo>
                  <a:pt x="3692" y="3929"/>
                  <a:pt x="3751" y="3965"/>
                  <a:pt x="3811" y="4001"/>
                </a:cubicBezTo>
                <a:cubicBezTo>
                  <a:pt x="3740" y="3977"/>
                  <a:pt x="3668" y="3965"/>
                  <a:pt x="3609" y="3953"/>
                </a:cubicBezTo>
                <a:cubicBezTo>
                  <a:pt x="3263" y="3715"/>
                  <a:pt x="3013" y="3941"/>
                  <a:pt x="2799" y="3953"/>
                </a:cubicBezTo>
                <a:cubicBezTo>
                  <a:pt x="2668" y="3953"/>
                  <a:pt x="2561" y="3822"/>
                  <a:pt x="2692" y="3703"/>
                </a:cubicBezTo>
                <a:cubicBezTo>
                  <a:pt x="2561" y="3643"/>
                  <a:pt x="2466" y="3691"/>
                  <a:pt x="2442" y="3858"/>
                </a:cubicBezTo>
                <a:cubicBezTo>
                  <a:pt x="2323" y="3762"/>
                  <a:pt x="2442" y="3477"/>
                  <a:pt x="2156" y="3346"/>
                </a:cubicBezTo>
                <a:cubicBezTo>
                  <a:pt x="1989" y="3286"/>
                  <a:pt x="1799" y="3286"/>
                  <a:pt x="1632" y="3358"/>
                </a:cubicBezTo>
                <a:lnTo>
                  <a:pt x="1632" y="3358"/>
                </a:lnTo>
                <a:cubicBezTo>
                  <a:pt x="2180" y="3358"/>
                  <a:pt x="1894" y="4239"/>
                  <a:pt x="2775" y="4024"/>
                </a:cubicBezTo>
                <a:cubicBezTo>
                  <a:pt x="2477" y="4131"/>
                  <a:pt x="2168" y="4155"/>
                  <a:pt x="1858" y="4096"/>
                </a:cubicBezTo>
                <a:cubicBezTo>
                  <a:pt x="1882" y="4072"/>
                  <a:pt x="1906" y="4048"/>
                  <a:pt x="1918" y="4012"/>
                </a:cubicBezTo>
                <a:lnTo>
                  <a:pt x="1918" y="4001"/>
                </a:lnTo>
                <a:cubicBezTo>
                  <a:pt x="1918" y="3989"/>
                  <a:pt x="1918" y="3965"/>
                  <a:pt x="1918" y="3953"/>
                </a:cubicBezTo>
                <a:cubicBezTo>
                  <a:pt x="1918" y="3822"/>
                  <a:pt x="1727" y="3774"/>
                  <a:pt x="1668" y="3893"/>
                </a:cubicBezTo>
                <a:cubicBezTo>
                  <a:pt x="1775" y="3870"/>
                  <a:pt x="1799" y="3965"/>
                  <a:pt x="1739" y="4012"/>
                </a:cubicBezTo>
                <a:cubicBezTo>
                  <a:pt x="1692" y="4048"/>
                  <a:pt x="1584" y="4012"/>
                  <a:pt x="1549" y="3965"/>
                </a:cubicBezTo>
                <a:cubicBezTo>
                  <a:pt x="1513" y="3941"/>
                  <a:pt x="1489" y="3893"/>
                  <a:pt x="1489" y="3846"/>
                </a:cubicBezTo>
                <a:cubicBezTo>
                  <a:pt x="1489" y="3727"/>
                  <a:pt x="1561" y="3524"/>
                  <a:pt x="1799" y="3631"/>
                </a:cubicBezTo>
                <a:cubicBezTo>
                  <a:pt x="1727" y="3369"/>
                  <a:pt x="1382" y="3417"/>
                  <a:pt x="1251" y="3608"/>
                </a:cubicBezTo>
                <a:cubicBezTo>
                  <a:pt x="1156" y="3465"/>
                  <a:pt x="1061" y="3512"/>
                  <a:pt x="1037" y="3298"/>
                </a:cubicBezTo>
                <a:cubicBezTo>
                  <a:pt x="846" y="3715"/>
                  <a:pt x="1084" y="3798"/>
                  <a:pt x="1156" y="3965"/>
                </a:cubicBezTo>
                <a:lnTo>
                  <a:pt x="1156" y="3965"/>
                </a:lnTo>
                <a:cubicBezTo>
                  <a:pt x="977" y="3631"/>
                  <a:pt x="703" y="3739"/>
                  <a:pt x="489" y="3536"/>
                </a:cubicBezTo>
                <a:cubicBezTo>
                  <a:pt x="525" y="3953"/>
                  <a:pt x="811" y="3941"/>
                  <a:pt x="1025" y="4036"/>
                </a:cubicBezTo>
                <a:lnTo>
                  <a:pt x="1025" y="4036"/>
                </a:lnTo>
                <a:cubicBezTo>
                  <a:pt x="465" y="3798"/>
                  <a:pt x="334" y="4108"/>
                  <a:pt x="1" y="4131"/>
                </a:cubicBezTo>
                <a:close/>
                <a:moveTo>
                  <a:pt x="5490" y="4012"/>
                </a:moveTo>
                <a:close/>
                <a:moveTo>
                  <a:pt x="4763" y="3941"/>
                </a:moveTo>
                <a:cubicBezTo>
                  <a:pt x="4859" y="3881"/>
                  <a:pt x="4978" y="3870"/>
                  <a:pt x="5085" y="3893"/>
                </a:cubicBezTo>
                <a:cubicBezTo>
                  <a:pt x="5264" y="3977"/>
                  <a:pt x="5454" y="4036"/>
                  <a:pt x="5633" y="4096"/>
                </a:cubicBezTo>
                <a:cubicBezTo>
                  <a:pt x="5716" y="4108"/>
                  <a:pt x="5787" y="4120"/>
                  <a:pt x="5871" y="4131"/>
                </a:cubicBezTo>
                <a:cubicBezTo>
                  <a:pt x="5787" y="4143"/>
                  <a:pt x="5716" y="4155"/>
                  <a:pt x="5633" y="4167"/>
                </a:cubicBezTo>
                <a:cubicBezTo>
                  <a:pt x="5454" y="4227"/>
                  <a:pt x="5264" y="4298"/>
                  <a:pt x="5085" y="4370"/>
                </a:cubicBezTo>
                <a:cubicBezTo>
                  <a:pt x="4978" y="4393"/>
                  <a:pt x="4859" y="4382"/>
                  <a:pt x="4763" y="4322"/>
                </a:cubicBezTo>
                <a:cubicBezTo>
                  <a:pt x="4930" y="4334"/>
                  <a:pt x="5097" y="4262"/>
                  <a:pt x="5216" y="4131"/>
                </a:cubicBezTo>
                <a:cubicBezTo>
                  <a:pt x="5097" y="4001"/>
                  <a:pt x="4930" y="3941"/>
                  <a:pt x="4763" y="3941"/>
                </a:cubicBezTo>
                <a:close/>
                <a:moveTo>
                  <a:pt x="5168" y="5024"/>
                </a:moveTo>
                <a:close/>
                <a:moveTo>
                  <a:pt x="4894" y="4905"/>
                </a:moveTo>
                <a:cubicBezTo>
                  <a:pt x="4906" y="4739"/>
                  <a:pt x="4835" y="4572"/>
                  <a:pt x="4716" y="4453"/>
                </a:cubicBezTo>
                <a:cubicBezTo>
                  <a:pt x="4823" y="4489"/>
                  <a:pt x="4918" y="4560"/>
                  <a:pt x="4978" y="4655"/>
                </a:cubicBezTo>
                <a:cubicBezTo>
                  <a:pt x="5049" y="4834"/>
                  <a:pt x="5133" y="5013"/>
                  <a:pt x="5216" y="5179"/>
                </a:cubicBezTo>
                <a:cubicBezTo>
                  <a:pt x="5264" y="5251"/>
                  <a:pt x="5311" y="5310"/>
                  <a:pt x="5359" y="5370"/>
                </a:cubicBezTo>
                <a:cubicBezTo>
                  <a:pt x="5287" y="5322"/>
                  <a:pt x="5228" y="5274"/>
                  <a:pt x="5168" y="5239"/>
                </a:cubicBezTo>
                <a:cubicBezTo>
                  <a:pt x="5002" y="5144"/>
                  <a:pt x="4823" y="5060"/>
                  <a:pt x="4644" y="4989"/>
                </a:cubicBezTo>
                <a:cubicBezTo>
                  <a:pt x="4537" y="4929"/>
                  <a:pt x="4466" y="4834"/>
                  <a:pt x="4442" y="4727"/>
                </a:cubicBezTo>
                <a:cubicBezTo>
                  <a:pt x="4561" y="4846"/>
                  <a:pt x="4716" y="4917"/>
                  <a:pt x="4894" y="4905"/>
                </a:cubicBezTo>
                <a:close/>
                <a:moveTo>
                  <a:pt x="5013" y="3084"/>
                </a:moveTo>
                <a:close/>
                <a:moveTo>
                  <a:pt x="4644" y="3274"/>
                </a:moveTo>
                <a:cubicBezTo>
                  <a:pt x="4823" y="3203"/>
                  <a:pt x="5002" y="3131"/>
                  <a:pt x="5168" y="3036"/>
                </a:cubicBezTo>
                <a:cubicBezTo>
                  <a:pt x="5228" y="3000"/>
                  <a:pt x="5287" y="2953"/>
                  <a:pt x="5359" y="2905"/>
                </a:cubicBezTo>
                <a:cubicBezTo>
                  <a:pt x="5299" y="2965"/>
                  <a:pt x="5252" y="3024"/>
                  <a:pt x="5216" y="3084"/>
                </a:cubicBezTo>
                <a:cubicBezTo>
                  <a:pt x="5133" y="3262"/>
                  <a:pt x="5049" y="3441"/>
                  <a:pt x="4978" y="3620"/>
                </a:cubicBezTo>
                <a:cubicBezTo>
                  <a:pt x="4918" y="3715"/>
                  <a:pt x="4823" y="3786"/>
                  <a:pt x="4704" y="3810"/>
                </a:cubicBezTo>
                <a:cubicBezTo>
                  <a:pt x="4835" y="3703"/>
                  <a:pt x="4906" y="3536"/>
                  <a:pt x="4894" y="3369"/>
                </a:cubicBezTo>
                <a:cubicBezTo>
                  <a:pt x="4728" y="3358"/>
                  <a:pt x="4561" y="3429"/>
                  <a:pt x="4442" y="3548"/>
                </a:cubicBezTo>
                <a:cubicBezTo>
                  <a:pt x="4478" y="3441"/>
                  <a:pt x="4549" y="3346"/>
                  <a:pt x="4644" y="3274"/>
                </a:cubicBezTo>
                <a:close/>
                <a:moveTo>
                  <a:pt x="4240" y="5501"/>
                </a:moveTo>
                <a:close/>
                <a:moveTo>
                  <a:pt x="4013" y="2762"/>
                </a:moveTo>
                <a:close/>
                <a:moveTo>
                  <a:pt x="3930" y="3489"/>
                </a:moveTo>
                <a:cubicBezTo>
                  <a:pt x="3882" y="3393"/>
                  <a:pt x="3859" y="3274"/>
                  <a:pt x="3882" y="3167"/>
                </a:cubicBezTo>
                <a:cubicBezTo>
                  <a:pt x="3966" y="2988"/>
                  <a:pt x="4025" y="2810"/>
                  <a:pt x="4085" y="2619"/>
                </a:cubicBezTo>
                <a:cubicBezTo>
                  <a:pt x="4097" y="2548"/>
                  <a:pt x="4109" y="2465"/>
                  <a:pt x="4121" y="2393"/>
                </a:cubicBezTo>
                <a:cubicBezTo>
                  <a:pt x="4132" y="2477"/>
                  <a:pt x="4144" y="2548"/>
                  <a:pt x="4156" y="2619"/>
                </a:cubicBezTo>
                <a:cubicBezTo>
                  <a:pt x="4216" y="2810"/>
                  <a:pt x="4287" y="2988"/>
                  <a:pt x="4359" y="3167"/>
                </a:cubicBezTo>
                <a:cubicBezTo>
                  <a:pt x="4382" y="3274"/>
                  <a:pt x="4371" y="3393"/>
                  <a:pt x="4311" y="3489"/>
                </a:cubicBezTo>
                <a:cubicBezTo>
                  <a:pt x="4478" y="3322"/>
                  <a:pt x="4359" y="3048"/>
                  <a:pt x="4121" y="3048"/>
                </a:cubicBezTo>
                <a:cubicBezTo>
                  <a:pt x="3894" y="3048"/>
                  <a:pt x="3775" y="3322"/>
                  <a:pt x="3930" y="3489"/>
                </a:cubicBezTo>
                <a:close/>
                <a:moveTo>
                  <a:pt x="4121" y="5227"/>
                </a:moveTo>
                <a:cubicBezTo>
                  <a:pt x="4251" y="5108"/>
                  <a:pt x="4323" y="4941"/>
                  <a:pt x="4311" y="4774"/>
                </a:cubicBezTo>
                <a:cubicBezTo>
                  <a:pt x="4371" y="4882"/>
                  <a:pt x="4382" y="4989"/>
                  <a:pt x="4359" y="5108"/>
                </a:cubicBezTo>
                <a:cubicBezTo>
                  <a:pt x="4287" y="5286"/>
                  <a:pt x="4216" y="5465"/>
                  <a:pt x="4156" y="5655"/>
                </a:cubicBezTo>
                <a:cubicBezTo>
                  <a:pt x="4144" y="5715"/>
                  <a:pt x="4132" y="5798"/>
                  <a:pt x="4121" y="5882"/>
                </a:cubicBezTo>
                <a:cubicBezTo>
                  <a:pt x="4109" y="5798"/>
                  <a:pt x="4097" y="5727"/>
                  <a:pt x="4085" y="5655"/>
                </a:cubicBezTo>
                <a:cubicBezTo>
                  <a:pt x="4025" y="5465"/>
                  <a:pt x="3966" y="5286"/>
                  <a:pt x="3882" y="5108"/>
                </a:cubicBezTo>
                <a:cubicBezTo>
                  <a:pt x="3859" y="4989"/>
                  <a:pt x="3882" y="4882"/>
                  <a:pt x="3930" y="4774"/>
                </a:cubicBezTo>
                <a:cubicBezTo>
                  <a:pt x="3930" y="4941"/>
                  <a:pt x="4001" y="5108"/>
                  <a:pt x="4121" y="5227"/>
                </a:cubicBezTo>
                <a:close/>
                <a:moveTo>
                  <a:pt x="3239" y="5179"/>
                </a:moveTo>
                <a:close/>
                <a:moveTo>
                  <a:pt x="3347" y="3358"/>
                </a:moveTo>
                <a:cubicBezTo>
                  <a:pt x="3347" y="3536"/>
                  <a:pt x="3406" y="3691"/>
                  <a:pt x="3537" y="3810"/>
                </a:cubicBezTo>
                <a:cubicBezTo>
                  <a:pt x="3430" y="3774"/>
                  <a:pt x="3335" y="3703"/>
                  <a:pt x="3275" y="3608"/>
                </a:cubicBezTo>
                <a:cubicBezTo>
                  <a:pt x="3204" y="3429"/>
                  <a:pt x="3120" y="3250"/>
                  <a:pt x="3025" y="3084"/>
                </a:cubicBezTo>
                <a:cubicBezTo>
                  <a:pt x="2989" y="3024"/>
                  <a:pt x="2942" y="2965"/>
                  <a:pt x="2894" y="2893"/>
                </a:cubicBezTo>
                <a:cubicBezTo>
                  <a:pt x="2954" y="2941"/>
                  <a:pt x="3013" y="2988"/>
                  <a:pt x="3073" y="3024"/>
                </a:cubicBezTo>
                <a:cubicBezTo>
                  <a:pt x="3251" y="3119"/>
                  <a:pt x="3430" y="3203"/>
                  <a:pt x="3609" y="3274"/>
                </a:cubicBezTo>
                <a:cubicBezTo>
                  <a:pt x="3704" y="3334"/>
                  <a:pt x="3775" y="3429"/>
                  <a:pt x="3799" y="3536"/>
                </a:cubicBezTo>
                <a:cubicBezTo>
                  <a:pt x="3692" y="3417"/>
                  <a:pt x="3525" y="3358"/>
                  <a:pt x="3359" y="3369"/>
                </a:cubicBezTo>
                <a:close/>
                <a:moveTo>
                  <a:pt x="3799" y="4715"/>
                </a:moveTo>
                <a:cubicBezTo>
                  <a:pt x="3763" y="4834"/>
                  <a:pt x="3692" y="4929"/>
                  <a:pt x="3597" y="4989"/>
                </a:cubicBezTo>
                <a:cubicBezTo>
                  <a:pt x="3418" y="5060"/>
                  <a:pt x="3239" y="5144"/>
                  <a:pt x="3073" y="5227"/>
                </a:cubicBezTo>
                <a:cubicBezTo>
                  <a:pt x="3013" y="5263"/>
                  <a:pt x="2954" y="5310"/>
                  <a:pt x="2882" y="5370"/>
                </a:cubicBezTo>
                <a:cubicBezTo>
                  <a:pt x="2930" y="5310"/>
                  <a:pt x="2978" y="5239"/>
                  <a:pt x="3025" y="5179"/>
                </a:cubicBezTo>
                <a:cubicBezTo>
                  <a:pt x="3108" y="5001"/>
                  <a:pt x="3192" y="4834"/>
                  <a:pt x="3263" y="4643"/>
                </a:cubicBezTo>
                <a:cubicBezTo>
                  <a:pt x="3323" y="4548"/>
                  <a:pt x="3418" y="4477"/>
                  <a:pt x="3525" y="4453"/>
                </a:cubicBezTo>
                <a:cubicBezTo>
                  <a:pt x="3406" y="4572"/>
                  <a:pt x="3335" y="4727"/>
                  <a:pt x="3347" y="4893"/>
                </a:cubicBezTo>
                <a:cubicBezTo>
                  <a:pt x="3513" y="4905"/>
                  <a:pt x="3692" y="4846"/>
                  <a:pt x="3811" y="4727"/>
                </a:cubicBezTo>
                <a:close/>
                <a:moveTo>
                  <a:pt x="2751" y="4012"/>
                </a:moveTo>
                <a:close/>
                <a:moveTo>
                  <a:pt x="2597" y="4096"/>
                </a:moveTo>
                <a:cubicBezTo>
                  <a:pt x="2787" y="4036"/>
                  <a:pt x="2966" y="3977"/>
                  <a:pt x="3144" y="3893"/>
                </a:cubicBezTo>
                <a:cubicBezTo>
                  <a:pt x="3263" y="3870"/>
                  <a:pt x="3370" y="3881"/>
                  <a:pt x="3478" y="3941"/>
                </a:cubicBezTo>
                <a:cubicBezTo>
                  <a:pt x="3299" y="3941"/>
                  <a:pt x="3144" y="4001"/>
                  <a:pt x="3025" y="4131"/>
                </a:cubicBezTo>
                <a:cubicBezTo>
                  <a:pt x="3144" y="4262"/>
                  <a:pt x="3311" y="4334"/>
                  <a:pt x="3478" y="4322"/>
                </a:cubicBezTo>
                <a:cubicBezTo>
                  <a:pt x="3370" y="4382"/>
                  <a:pt x="3263" y="4393"/>
                  <a:pt x="3144" y="4370"/>
                </a:cubicBezTo>
                <a:cubicBezTo>
                  <a:pt x="2966" y="4298"/>
                  <a:pt x="2787" y="4227"/>
                  <a:pt x="2597" y="4167"/>
                </a:cubicBezTo>
                <a:cubicBezTo>
                  <a:pt x="2525" y="4155"/>
                  <a:pt x="2454" y="4143"/>
                  <a:pt x="2370" y="4131"/>
                </a:cubicBezTo>
                <a:cubicBezTo>
                  <a:pt x="2454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7" name="Google Shape;5697;p26"/>
          <p:cNvSpPr/>
          <p:nvPr/>
        </p:nvSpPr>
        <p:spPr>
          <a:xfrm rot="5400000">
            <a:off x="683421" y="3558603"/>
            <a:ext cx="563226" cy="562410"/>
          </a:xfrm>
          <a:custGeom>
            <a:avLst/>
            <a:gdLst/>
            <a:ahLst/>
            <a:cxnLst/>
            <a:rect l="l" t="t" r="r" b="b"/>
            <a:pathLst>
              <a:path w="8287" h="8275" extrusionOk="0">
                <a:moveTo>
                  <a:pt x="0" y="4131"/>
                </a:moveTo>
                <a:cubicBezTo>
                  <a:pt x="345" y="4167"/>
                  <a:pt x="476" y="4465"/>
                  <a:pt x="1012" y="4239"/>
                </a:cubicBezTo>
                <a:lnTo>
                  <a:pt x="1012" y="4239"/>
                </a:lnTo>
                <a:cubicBezTo>
                  <a:pt x="798" y="4334"/>
                  <a:pt x="500" y="4322"/>
                  <a:pt x="476" y="4727"/>
                </a:cubicBezTo>
                <a:cubicBezTo>
                  <a:pt x="691" y="4536"/>
                  <a:pt x="965" y="4643"/>
                  <a:pt x="1131" y="4310"/>
                </a:cubicBezTo>
                <a:lnTo>
                  <a:pt x="1131" y="4310"/>
                </a:lnTo>
                <a:cubicBezTo>
                  <a:pt x="1072" y="4477"/>
                  <a:pt x="822" y="4560"/>
                  <a:pt x="1024" y="4977"/>
                </a:cubicBezTo>
                <a:cubicBezTo>
                  <a:pt x="1036" y="4751"/>
                  <a:pt x="1143" y="4810"/>
                  <a:pt x="1238" y="4667"/>
                </a:cubicBezTo>
                <a:cubicBezTo>
                  <a:pt x="1369" y="4858"/>
                  <a:pt x="1715" y="4905"/>
                  <a:pt x="1786" y="4643"/>
                </a:cubicBezTo>
                <a:cubicBezTo>
                  <a:pt x="1548" y="4751"/>
                  <a:pt x="1477" y="4548"/>
                  <a:pt x="1477" y="4429"/>
                </a:cubicBezTo>
                <a:cubicBezTo>
                  <a:pt x="1477" y="4382"/>
                  <a:pt x="1500" y="4334"/>
                  <a:pt x="1536" y="4298"/>
                </a:cubicBezTo>
                <a:cubicBezTo>
                  <a:pt x="1572" y="4262"/>
                  <a:pt x="1679" y="4227"/>
                  <a:pt x="1727" y="4262"/>
                </a:cubicBezTo>
                <a:cubicBezTo>
                  <a:pt x="1774" y="4310"/>
                  <a:pt x="1762" y="4417"/>
                  <a:pt x="1655" y="4382"/>
                </a:cubicBezTo>
                <a:cubicBezTo>
                  <a:pt x="1715" y="4501"/>
                  <a:pt x="1893" y="4453"/>
                  <a:pt x="1905" y="4322"/>
                </a:cubicBezTo>
                <a:cubicBezTo>
                  <a:pt x="1905" y="4298"/>
                  <a:pt x="1905" y="4286"/>
                  <a:pt x="1905" y="4274"/>
                </a:cubicBezTo>
                <a:lnTo>
                  <a:pt x="1905" y="4262"/>
                </a:lnTo>
                <a:cubicBezTo>
                  <a:pt x="1893" y="4227"/>
                  <a:pt x="1869" y="4203"/>
                  <a:pt x="1846" y="4179"/>
                </a:cubicBezTo>
                <a:cubicBezTo>
                  <a:pt x="2143" y="4120"/>
                  <a:pt x="2465" y="4143"/>
                  <a:pt x="2762" y="4251"/>
                </a:cubicBezTo>
                <a:lnTo>
                  <a:pt x="2762" y="4251"/>
                </a:lnTo>
                <a:cubicBezTo>
                  <a:pt x="1881" y="4036"/>
                  <a:pt x="2167" y="4917"/>
                  <a:pt x="1619" y="4917"/>
                </a:cubicBezTo>
                <a:lnTo>
                  <a:pt x="1619" y="4917"/>
                </a:lnTo>
                <a:cubicBezTo>
                  <a:pt x="1881" y="4989"/>
                  <a:pt x="2036" y="4989"/>
                  <a:pt x="2143" y="4929"/>
                </a:cubicBezTo>
                <a:cubicBezTo>
                  <a:pt x="2417" y="4798"/>
                  <a:pt x="2310" y="4512"/>
                  <a:pt x="2429" y="4417"/>
                </a:cubicBezTo>
                <a:cubicBezTo>
                  <a:pt x="2453" y="4584"/>
                  <a:pt x="2548" y="4632"/>
                  <a:pt x="2691" y="4572"/>
                </a:cubicBezTo>
                <a:cubicBezTo>
                  <a:pt x="2548" y="4453"/>
                  <a:pt x="2655" y="4322"/>
                  <a:pt x="2786" y="4322"/>
                </a:cubicBezTo>
                <a:cubicBezTo>
                  <a:pt x="2989" y="4334"/>
                  <a:pt x="3251" y="4548"/>
                  <a:pt x="3596" y="4322"/>
                </a:cubicBezTo>
                <a:cubicBezTo>
                  <a:pt x="3667" y="4310"/>
                  <a:pt x="3727" y="4298"/>
                  <a:pt x="3798" y="4274"/>
                </a:cubicBezTo>
                <a:cubicBezTo>
                  <a:pt x="3739" y="4310"/>
                  <a:pt x="3679" y="4346"/>
                  <a:pt x="3620" y="4393"/>
                </a:cubicBezTo>
                <a:cubicBezTo>
                  <a:pt x="3215" y="4465"/>
                  <a:pt x="3191" y="4798"/>
                  <a:pt x="3048" y="4953"/>
                </a:cubicBezTo>
                <a:cubicBezTo>
                  <a:pt x="2953" y="5060"/>
                  <a:pt x="2786" y="5024"/>
                  <a:pt x="2798" y="4858"/>
                </a:cubicBezTo>
                <a:cubicBezTo>
                  <a:pt x="2655" y="4905"/>
                  <a:pt x="2620" y="5001"/>
                  <a:pt x="2727" y="5155"/>
                </a:cubicBezTo>
                <a:cubicBezTo>
                  <a:pt x="2572" y="5155"/>
                  <a:pt x="2453" y="4882"/>
                  <a:pt x="2155" y="4977"/>
                </a:cubicBezTo>
                <a:cubicBezTo>
                  <a:pt x="2048" y="5024"/>
                  <a:pt x="1929" y="5132"/>
                  <a:pt x="1798" y="5358"/>
                </a:cubicBezTo>
                <a:cubicBezTo>
                  <a:pt x="1810" y="5346"/>
                  <a:pt x="1834" y="5334"/>
                  <a:pt x="1846" y="5322"/>
                </a:cubicBezTo>
                <a:lnTo>
                  <a:pt x="1798" y="5358"/>
                </a:lnTo>
                <a:cubicBezTo>
                  <a:pt x="2191" y="4977"/>
                  <a:pt x="2608" y="5810"/>
                  <a:pt x="3084" y="5036"/>
                </a:cubicBezTo>
                <a:lnTo>
                  <a:pt x="3084" y="5036"/>
                </a:lnTo>
                <a:cubicBezTo>
                  <a:pt x="2953" y="5310"/>
                  <a:pt x="2739" y="5560"/>
                  <a:pt x="2489" y="5727"/>
                </a:cubicBezTo>
                <a:cubicBezTo>
                  <a:pt x="2489" y="5691"/>
                  <a:pt x="2489" y="5655"/>
                  <a:pt x="2465" y="5620"/>
                </a:cubicBezTo>
                <a:lnTo>
                  <a:pt x="2465" y="5620"/>
                </a:lnTo>
                <a:cubicBezTo>
                  <a:pt x="2453" y="5608"/>
                  <a:pt x="2453" y="5596"/>
                  <a:pt x="2441" y="5584"/>
                </a:cubicBezTo>
                <a:cubicBezTo>
                  <a:pt x="2334" y="5489"/>
                  <a:pt x="2179" y="5584"/>
                  <a:pt x="2215" y="5715"/>
                </a:cubicBezTo>
                <a:cubicBezTo>
                  <a:pt x="2274" y="5620"/>
                  <a:pt x="2358" y="5679"/>
                  <a:pt x="2346" y="5751"/>
                </a:cubicBezTo>
                <a:cubicBezTo>
                  <a:pt x="2346" y="5810"/>
                  <a:pt x="2239" y="5858"/>
                  <a:pt x="2179" y="5858"/>
                </a:cubicBezTo>
                <a:cubicBezTo>
                  <a:pt x="2131" y="5858"/>
                  <a:pt x="2096" y="5834"/>
                  <a:pt x="2060" y="5810"/>
                </a:cubicBezTo>
                <a:cubicBezTo>
                  <a:pt x="1905" y="5703"/>
                  <a:pt x="1941" y="5477"/>
                  <a:pt x="2119" y="5429"/>
                </a:cubicBezTo>
                <a:cubicBezTo>
                  <a:pt x="1893" y="5298"/>
                  <a:pt x="1679" y="5584"/>
                  <a:pt x="1727" y="5810"/>
                </a:cubicBezTo>
                <a:cubicBezTo>
                  <a:pt x="1548" y="5775"/>
                  <a:pt x="1524" y="5882"/>
                  <a:pt x="1346" y="5739"/>
                </a:cubicBezTo>
                <a:cubicBezTo>
                  <a:pt x="1500" y="6167"/>
                  <a:pt x="1738" y="6060"/>
                  <a:pt x="1893" y="6132"/>
                </a:cubicBezTo>
                <a:lnTo>
                  <a:pt x="1893" y="6132"/>
                </a:lnTo>
                <a:cubicBezTo>
                  <a:pt x="1536" y="6013"/>
                  <a:pt x="1429" y="6287"/>
                  <a:pt x="1131" y="6298"/>
                </a:cubicBezTo>
                <a:cubicBezTo>
                  <a:pt x="1441" y="6572"/>
                  <a:pt x="1643" y="6358"/>
                  <a:pt x="1858" y="6275"/>
                </a:cubicBezTo>
                <a:lnTo>
                  <a:pt x="1858" y="6275"/>
                </a:lnTo>
                <a:cubicBezTo>
                  <a:pt x="1322" y="6489"/>
                  <a:pt x="1441" y="6798"/>
                  <a:pt x="1227" y="7060"/>
                </a:cubicBezTo>
                <a:cubicBezTo>
                  <a:pt x="1488" y="6834"/>
                  <a:pt x="1786" y="6965"/>
                  <a:pt x="2012" y="6417"/>
                </a:cubicBezTo>
                <a:lnTo>
                  <a:pt x="2012" y="6417"/>
                </a:lnTo>
                <a:cubicBezTo>
                  <a:pt x="1929" y="6632"/>
                  <a:pt x="1715" y="6834"/>
                  <a:pt x="1977" y="7144"/>
                </a:cubicBezTo>
                <a:cubicBezTo>
                  <a:pt x="1989" y="6846"/>
                  <a:pt x="2262" y="6739"/>
                  <a:pt x="2155" y="6382"/>
                </a:cubicBezTo>
                <a:lnTo>
                  <a:pt x="2155" y="6382"/>
                </a:lnTo>
                <a:cubicBezTo>
                  <a:pt x="2215" y="6548"/>
                  <a:pt x="2108" y="6775"/>
                  <a:pt x="2536" y="6929"/>
                </a:cubicBezTo>
                <a:cubicBezTo>
                  <a:pt x="2393" y="6763"/>
                  <a:pt x="2500" y="6727"/>
                  <a:pt x="2477" y="6560"/>
                </a:cubicBezTo>
                <a:cubicBezTo>
                  <a:pt x="2703" y="6608"/>
                  <a:pt x="2977" y="6394"/>
                  <a:pt x="2846" y="6156"/>
                </a:cubicBezTo>
                <a:cubicBezTo>
                  <a:pt x="2810" y="6334"/>
                  <a:pt x="2572" y="6382"/>
                  <a:pt x="2477" y="6227"/>
                </a:cubicBezTo>
                <a:cubicBezTo>
                  <a:pt x="2441" y="6191"/>
                  <a:pt x="2417" y="6144"/>
                  <a:pt x="2417" y="6096"/>
                </a:cubicBezTo>
                <a:cubicBezTo>
                  <a:pt x="2417" y="6036"/>
                  <a:pt x="2465" y="5941"/>
                  <a:pt x="2536" y="5929"/>
                </a:cubicBezTo>
                <a:cubicBezTo>
                  <a:pt x="2596" y="5929"/>
                  <a:pt x="2655" y="6013"/>
                  <a:pt x="2560" y="6060"/>
                </a:cubicBezTo>
                <a:cubicBezTo>
                  <a:pt x="2691" y="6096"/>
                  <a:pt x="2786" y="5941"/>
                  <a:pt x="2691" y="5846"/>
                </a:cubicBezTo>
                <a:cubicBezTo>
                  <a:pt x="2691" y="5834"/>
                  <a:pt x="2679" y="5822"/>
                  <a:pt x="2667" y="5810"/>
                </a:cubicBezTo>
                <a:lnTo>
                  <a:pt x="2655" y="5810"/>
                </a:lnTo>
                <a:cubicBezTo>
                  <a:pt x="2631" y="5798"/>
                  <a:pt x="2584" y="5786"/>
                  <a:pt x="2548" y="5798"/>
                </a:cubicBezTo>
                <a:cubicBezTo>
                  <a:pt x="2727" y="5536"/>
                  <a:pt x="2965" y="5334"/>
                  <a:pt x="3251" y="5203"/>
                </a:cubicBezTo>
                <a:cubicBezTo>
                  <a:pt x="2477" y="5679"/>
                  <a:pt x="3298" y="6096"/>
                  <a:pt x="2917" y="6477"/>
                </a:cubicBezTo>
                <a:lnTo>
                  <a:pt x="2953" y="6441"/>
                </a:lnTo>
                <a:cubicBezTo>
                  <a:pt x="2941" y="6453"/>
                  <a:pt x="2929" y="6465"/>
                  <a:pt x="2917" y="6477"/>
                </a:cubicBezTo>
                <a:cubicBezTo>
                  <a:pt x="3143" y="6358"/>
                  <a:pt x="3262" y="6239"/>
                  <a:pt x="3298" y="6120"/>
                </a:cubicBezTo>
                <a:cubicBezTo>
                  <a:pt x="3393" y="5822"/>
                  <a:pt x="3120" y="5703"/>
                  <a:pt x="3132" y="5560"/>
                </a:cubicBezTo>
                <a:cubicBezTo>
                  <a:pt x="3262" y="5667"/>
                  <a:pt x="3370" y="5620"/>
                  <a:pt x="3429" y="5489"/>
                </a:cubicBezTo>
                <a:cubicBezTo>
                  <a:pt x="3251" y="5501"/>
                  <a:pt x="3227" y="5322"/>
                  <a:pt x="3322" y="5239"/>
                </a:cubicBezTo>
                <a:cubicBezTo>
                  <a:pt x="3477" y="5096"/>
                  <a:pt x="3810" y="5060"/>
                  <a:pt x="3894" y="4655"/>
                </a:cubicBezTo>
                <a:cubicBezTo>
                  <a:pt x="3929" y="4608"/>
                  <a:pt x="3965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15" y="5024"/>
                  <a:pt x="3941" y="5286"/>
                  <a:pt x="3953" y="5489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3" y="5727"/>
                  <a:pt x="3691" y="5834"/>
                  <a:pt x="3858" y="5858"/>
                </a:cubicBezTo>
                <a:cubicBezTo>
                  <a:pt x="3763" y="5965"/>
                  <a:pt x="3477" y="5858"/>
                  <a:pt x="3334" y="6132"/>
                </a:cubicBezTo>
                <a:cubicBezTo>
                  <a:pt x="3286" y="6251"/>
                  <a:pt x="3274" y="6406"/>
                  <a:pt x="3346" y="6656"/>
                </a:cubicBezTo>
                <a:lnTo>
                  <a:pt x="3346" y="6656"/>
                </a:lnTo>
                <a:cubicBezTo>
                  <a:pt x="3346" y="6120"/>
                  <a:pt x="4227" y="6406"/>
                  <a:pt x="4024" y="5525"/>
                </a:cubicBezTo>
                <a:lnTo>
                  <a:pt x="4024" y="5525"/>
                </a:lnTo>
                <a:cubicBezTo>
                  <a:pt x="4132" y="5822"/>
                  <a:pt x="4155" y="6132"/>
                  <a:pt x="4096" y="6441"/>
                </a:cubicBezTo>
                <a:cubicBezTo>
                  <a:pt x="4072" y="6406"/>
                  <a:pt x="4036" y="6382"/>
                  <a:pt x="4001" y="6382"/>
                </a:cubicBezTo>
                <a:lnTo>
                  <a:pt x="3989" y="6382"/>
                </a:lnTo>
                <a:cubicBezTo>
                  <a:pt x="3977" y="6370"/>
                  <a:pt x="3965" y="6370"/>
                  <a:pt x="3953" y="6382"/>
                </a:cubicBezTo>
                <a:cubicBezTo>
                  <a:pt x="3810" y="6382"/>
                  <a:pt x="3774" y="6560"/>
                  <a:pt x="3894" y="6632"/>
                </a:cubicBezTo>
                <a:cubicBezTo>
                  <a:pt x="3858" y="6525"/>
                  <a:pt x="3965" y="6501"/>
                  <a:pt x="4001" y="6548"/>
                </a:cubicBezTo>
                <a:cubicBezTo>
                  <a:pt x="4048" y="6608"/>
                  <a:pt x="4001" y="6715"/>
                  <a:pt x="3965" y="6751"/>
                </a:cubicBezTo>
                <a:cubicBezTo>
                  <a:pt x="3929" y="6787"/>
                  <a:pt x="3882" y="6798"/>
                  <a:pt x="3846" y="6798"/>
                </a:cubicBezTo>
                <a:cubicBezTo>
                  <a:pt x="3715" y="6798"/>
                  <a:pt x="3524" y="6739"/>
                  <a:pt x="3620" y="6489"/>
                </a:cubicBezTo>
                <a:cubicBezTo>
                  <a:pt x="3370" y="6560"/>
                  <a:pt x="3405" y="6918"/>
                  <a:pt x="3608" y="7049"/>
                </a:cubicBezTo>
                <a:cubicBezTo>
                  <a:pt x="3453" y="7144"/>
                  <a:pt x="3513" y="7239"/>
                  <a:pt x="3298" y="7263"/>
                </a:cubicBezTo>
                <a:cubicBezTo>
                  <a:pt x="3703" y="7453"/>
                  <a:pt x="3798" y="7215"/>
                  <a:pt x="3953" y="7144"/>
                </a:cubicBezTo>
                <a:lnTo>
                  <a:pt x="3953" y="7144"/>
                </a:lnTo>
                <a:cubicBezTo>
                  <a:pt x="3620" y="7322"/>
                  <a:pt x="3739" y="7596"/>
                  <a:pt x="3536" y="7811"/>
                </a:cubicBezTo>
                <a:cubicBezTo>
                  <a:pt x="3941" y="7775"/>
                  <a:pt x="3929" y="7477"/>
                  <a:pt x="4036" y="7275"/>
                </a:cubicBezTo>
                <a:lnTo>
                  <a:pt x="4036" y="7275"/>
                </a:lnTo>
                <a:cubicBezTo>
                  <a:pt x="3798" y="7811"/>
                  <a:pt x="4108" y="7941"/>
                  <a:pt x="4132" y="8275"/>
                </a:cubicBezTo>
                <a:cubicBezTo>
                  <a:pt x="4167" y="7941"/>
                  <a:pt x="4477" y="7811"/>
                  <a:pt x="4239" y="7275"/>
                </a:cubicBezTo>
                <a:lnTo>
                  <a:pt x="4239" y="7275"/>
                </a:lnTo>
                <a:cubicBezTo>
                  <a:pt x="4334" y="7477"/>
                  <a:pt x="4322" y="7775"/>
                  <a:pt x="4739" y="7811"/>
                </a:cubicBezTo>
                <a:cubicBezTo>
                  <a:pt x="4536" y="7584"/>
                  <a:pt x="4656" y="7322"/>
                  <a:pt x="4310" y="7144"/>
                </a:cubicBezTo>
                <a:lnTo>
                  <a:pt x="4310" y="7144"/>
                </a:lnTo>
                <a:cubicBezTo>
                  <a:pt x="4477" y="7215"/>
                  <a:pt x="4572" y="7453"/>
                  <a:pt x="4977" y="7263"/>
                </a:cubicBezTo>
                <a:cubicBezTo>
                  <a:pt x="4763" y="7239"/>
                  <a:pt x="4810" y="7144"/>
                  <a:pt x="4667" y="7049"/>
                </a:cubicBezTo>
                <a:cubicBezTo>
                  <a:pt x="4858" y="6918"/>
                  <a:pt x="4906" y="6560"/>
                  <a:pt x="4656" y="6489"/>
                </a:cubicBezTo>
                <a:cubicBezTo>
                  <a:pt x="4751" y="6739"/>
                  <a:pt x="4560" y="6810"/>
                  <a:pt x="4429" y="6798"/>
                </a:cubicBezTo>
                <a:cubicBezTo>
                  <a:pt x="4382" y="6798"/>
                  <a:pt x="4346" y="6787"/>
                  <a:pt x="4310" y="6751"/>
                </a:cubicBezTo>
                <a:cubicBezTo>
                  <a:pt x="4275" y="6715"/>
                  <a:pt x="4227" y="6608"/>
                  <a:pt x="4263" y="6548"/>
                </a:cubicBezTo>
                <a:cubicBezTo>
                  <a:pt x="4310" y="6501"/>
                  <a:pt x="4417" y="6525"/>
                  <a:pt x="4382" y="6632"/>
                </a:cubicBezTo>
                <a:cubicBezTo>
                  <a:pt x="4394" y="6620"/>
                  <a:pt x="4405" y="6608"/>
                  <a:pt x="4417" y="6596"/>
                </a:cubicBezTo>
                <a:cubicBezTo>
                  <a:pt x="4465" y="6548"/>
                  <a:pt x="4465" y="6477"/>
                  <a:pt x="4417" y="6429"/>
                </a:cubicBezTo>
                <a:cubicBezTo>
                  <a:pt x="4394" y="6394"/>
                  <a:pt x="4358" y="6382"/>
                  <a:pt x="4322" y="6382"/>
                </a:cubicBezTo>
                <a:cubicBezTo>
                  <a:pt x="4310" y="6370"/>
                  <a:pt x="4298" y="6370"/>
                  <a:pt x="4286" y="6382"/>
                </a:cubicBezTo>
                <a:lnTo>
                  <a:pt x="4275" y="6382"/>
                </a:lnTo>
                <a:cubicBezTo>
                  <a:pt x="4239" y="6382"/>
                  <a:pt x="4203" y="6406"/>
                  <a:pt x="4179" y="6441"/>
                </a:cubicBezTo>
                <a:cubicBezTo>
                  <a:pt x="4120" y="6132"/>
                  <a:pt x="4144" y="5822"/>
                  <a:pt x="4251" y="5525"/>
                </a:cubicBezTo>
                <a:cubicBezTo>
                  <a:pt x="4048" y="6406"/>
                  <a:pt x="4917" y="6120"/>
                  <a:pt x="4929" y="6656"/>
                </a:cubicBezTo>
                <a:lnTo>
                  <a:pt x="4929" y="6608"/>
                </a:lnTo>
                <a:lnTo>
                  <a:pt x="4929" y="6656"/>
                </a:lnTo>
                <a:cubicBezTo>
                  <a:pt x="5001" y="6406"/>
                  <a:pt x="4989" y="6251"/>
                  <a:pt x="4941" y="6144"/>
                </a:cubicBezTo>
                <a:cubicBezTo>
                  <a:pt x="4798" y="5870"/>
                  <a:pt x="4513" y="5965"/>
                  <a:pt x="4417" y="5858"/>
                </a:cubicBezTo>
                <a:cubicBezTo>
                  <a:pt x="4596" y="5834"/>
                  <a:pt x="4644" y="5739"/>
                  <a:pt x="4584" y="5596"/>
                </a:cubicBezTo>
                <a:cubicBezTo>
                  <a:pt x="4465" y="5739"/>
                  <a:pt x="4322" y="5632"/>
                  <a:pt x="4334" y="5501"/>
                </a:cubicBezTo>
                <a:cubicBezTo>
                  <a:pt x="4334" y="5298"/>
                  <a:pt x="4560" y="5036"/>
                  <a:pt x="4334" y="4691"/>
                </a:cubicBezTo>
                <a:cubicBezTo>
                  <a:pt x="4322" y="4620"/>
                  <a:pt x="4298" y="4560"/>
                  <a:pt x="4286" y="4489"/>
                </a:cubicBezTo>
                <a:cubicBezTo>
                  <a:pt x="4310" y="4548"/>
                  <a:pt x="4346" y="4608"/>
                  <a:pt x="4394" y="4667"/>
                </a:cubicBezTo>
                <a:cubicBezTo>
                  <a:pt x="4465" y="5072"/>
                  <a:pt x="4810" y="5096"/>
                  <a:pt x="4965" y="5239"/>
                </a:cubicBezTo>
                <a:cubicBezTo>
                  <a:pt x="5060" y="5334"/>
                  <a:pt x="5037" y="5501"/>
                  <a:pt x="4858" y="5489"/>
                </a:cubicBezTo>
                <a:cubicBezTo>
                  <a:pt x="4906" y="5620"/>
                  <a:pt x="5001" y="5667"/>
                  <a:pt x="5156" y="5560"/>
                </a:cubicBezTo>
                <a:cubicBezTo>
                  <a:pt x="5167" y="5703"/>
                  <a:pt x="4882" y="5834"/>
                  <a:pt x="4989" y="6132"/>
                </a:cubicBezTo>
                <a:cubicBezTo>
                  <a:pt x="5060" y="6287"/>
                  <a:pt x="5203" y="6417"/>
                  <a:pt x="5358" y="6489"/>
                </a:cubicBezTo>
                <a:lnTo>
                  <a:pt x="5358" y="6489"/>
                </a:lnTo>
                <a:cubicBezTo>
                  <a:pt x="4989" y="6096"/>
                  <a:pt x="5810" y="5679"/>
                  <a:pt x="5037" y="5203"/>
                </a:cubicBezTo>
                <a:lnTo>
                  <a:pt x="5037" y="5203"/>
                </a:lnTo>
                <a:cubicBezTo>
                  <a:pt x="5322" y="5334"/>
                  <a:pt x="5560" y="5548"/>
                  <a:pt x="5739" y="5798"/>
                </a:cubicBezTo>
                <a:cubicBezTo>
                  <a:pt x="5703" y="5798"/>
                  <a:pt x="5656" y="5798"/>
                  <a:pt x="5632" y="5822"/>
                </a:cubicBezTo>
                <a:lnTo>
                  <a:pt x="5632" y="5822"/>
                </a:lnTo>
                <a:cubicBezTo>
                  <a:pt x="5620" y="5834"/>
                  <a:pt x="5608" y="5834"/>
                  <a:pt x="5596" y="5846"/>
                </a:cubicBezTo>
                <a:cubicBezTo>
                  <a:pt x="5548" y="5906"/>
                  <a:pt x="5548" y="5989"/>
                  <a:pt x="5596" y="6048"/>
                </a:cubicBezTo>
                <a:cubicBezTo>
                  <a:pt x="5620" y="6072"/>
                  <a:pt x="5668" y="6084"/>
                  <a:pt x="5703" y="6072"/>
                </a:cubicBezTo>
                <a:lnTo>
                  <a:pt x="5727" y="6072"/>
                </a:lnTo>
                <a:cubicBezTo>
                  <a:pt x="5632" y="6025"/>
                  <a:pt x="5691" y="5941"/>
                  <a:pt x="5751" y="5941"/>
                </a:cubicBezTo>
                <a:cubicBezTo>
                  <a:pt x="5822" y="5953"/>
                  <a:pt x="5870" y="6060"/>
                  <a:pt x="5870" y="6108"/>
                </a:cubicBezTo>
                <a:cubicBezTo>
                  <a:pt x="5870" y="6156"/>
                  <a:pt x="5846" y="6203"/>
                  <a:pt x="5810" y="6239"/>
                </a:cubicBezTo>
                <a:cubicBezTo>
                  <a:pt x="5715" y="6394"/>
                  <a:pt x="5477" y="6346"/>
                  <a:pt x="5441" y="6167"/>
                </a:cubicBezTo>
                <a:cubicBezTo>
                  <a:pt x="5310" y="6406"/>
                  <a:pt x="5584" y="6620"/>
                  <a:pt x="5822" y="6572"/>
                </a:cubicBezTo>
                <a:cubicBezTo>
                  <a:pt x="5787" y="6739"/>
                  <a:pt x="5894" y="6775"/>
                  <a:pt x="5751" y="6941"/>
                </a:cubicBezTo>
                <a:cubicBezTo>
                  <a:pt x="6180" y="6798"/>
                  <a:pt x="6072" y="6560"/>
                  <a:pt x="6144" y="6394"/>
                </a:cubicBezTo>
                <a:lnTo>
                  <a:pt x="6144" y="6394"/>
                </a:lnTo>
                <a:cubicBezTo>
                  <a:pt x="6025" y="6763"/>
                  <a:pt x="6299" y="6870"/>
                  <a:pt x="6310" y="7168"/>
                </a:cubicBezTo>
                <a:cubicBezTo>
                  <a:pt x="6572" y="6846"/>
                  <a:pt x="6358" y="6656"/>
                  <a:pt x="6287" y="6429"/>
                </a:cubicBezTo>
                <a:lnTo>
                  <a:pt x="6287" y="6429"/>
                </a:lnTo>
                <a:cubicBezTo>
                  <a:pt x="6501" y="6977"/>
                  <a:pt x="6811" y="6858"/>
                  <a:pt x="7072" y="7072"/>
                </a:cubicBezTo>
                <a:cubicBezTo>
                  <a:pt x="6846" y="6810"/>
                  <a:pt x="6977" y="6501"/>
                  <a:pt x="6430" y="6287"/>
                </a:cubicBezTo>
                <a:lnTo>
                  <a:pt x="6430" y="6287"/>
                </a:lnTo>
                <a:cubicBezTo>
                  <a:pt x="6644" y="6370"/>
                  <a:pt x="6846" y="6584"/>
                  <a:pt x="7156" y="6322"/>
                </a:cubicBezTo>
                <a:cubicBezTo>
                  <a:pt x="6858" y="6298"/>
                  <a:pt x="6751" y="6036"/>
                  <a:pt x="6394" y="6144"/>
                </a:cubicBezTo>
                <a:lnTo>
                  <a:pt x="6394" y="6144"/>
                </a:lnTo>
                <a:cubicBezTo>
                  <a:pt x="6561" y="6072"/>
                  <a:pt x="6787" y="6191"/>
                  <a:pt x="6942" y="5751"/>
                </a:cubicBezTo>
                <a:cubicBezTo>
                  <a:pt x="6775" y="5906"/>
                  <a:pt x="6739" y="5786"/>
                  <a:pt x="6572" y="5822"/>
                </a:cubicBezTo>
                <a:cubicBezTo>
                  <a:pt x="6620" y="5596"/>
                  <a:pt x="6406" y="5322"/>
                  <a:pt x="6168" y="5441"/>
                </a:cubicBezTo>
                <a:cubicBezTo>
                  <a:pt x="6346" y="5489"/>
                  <a:pt x="6382" y="5727"/>
                  <a:pt x="6227" y="5822"/>
                </a:cubicBezTo>
                <a:cubicBezTo>
                  <a:pt x="6203" y="5846"/>
                  <a:pt x="6156" y="5870"/>
                  <a:pt x="6108" y="5870"/>
                </a:cubicBezTo>
                <a:cubicBezTo>
                  <a:pt x="6049" y="5870"/>
                  <a:pt x="5953" y="5822"/>
                  <a:pt x="5941" y="5763"/>
                </a:cubicBezTo>
                <a:cubicBezTo>
                  <a:pt x="5929" y="5703"/>
                  <a:pt x="6025" y="5632"/>
                  <a:pt x="6072" y="5739"/>
                </a:cubicBezTo>
                <a:lnTo>
                  <a:pt x="6072" y="5703"/>
                </a:lnTo>
                <a:cubicBezTo>
                  <a:pt x="6084" y="5667"/>
                  <a:pt x="6072" y="5632"/>
                  <a:pt x="6037" y="5608"/>
                </a:cubicBezTo>
                <a:cubicBezTo>
                  <a:pt x="5989" y="5560"/>
                  <a:pt x="5906" y="5560"/>
                  <a:pt x="5846" y="5608"/>
                </a:cubicBezTo>
                <a:cubicBezTo>
                  <a:pt x="5834" y="5608"/>
                  <a:pt x="5822" y="5620"/>
                  <a:pt x="5822" y="5632"/>
                </a:cubicBezTo>
                <a:lnTo>
                  <a:pt x="5822" y="5644"/>
                </a:lnTo>
                <a:cubicBezTo>
                  <a:pt x="5799" y="5679"/>
                  <a:pt x="5799" y="5715"/>
                  <a:pt x="5799" y="5751"/>
                </a:cubicBezTo>
                <a:cubicBezTo>
                  <a:pt x="5548" y="5572"/>
                  <a:pt x="5334" y="5334"/>
                  <a:pt x="5203" y="5048"/>
                </a:cubicBezTo>
                <a:cubicBezTo>
                  <a:pt x="5679" y="5822"/>
                  <a:pt x="6096" y="5001"/>
                  <a:pt x="6489" y="5382"/>
                </a:cubicBezTo>
                <a:lnTo>
                  <a:pt x="6441" y="5346"/>
                </a:lnTo>
                <a:cubicBezTo>
                  <a:pt x="6453" y="5358"/>
                  <a:pt x="6477" y="5370"/>
                  <a:pt x="6489" y="5382"/>
                </a:cubicBezTo>
                <a:cubicBezTo>
                  <a:pt x="6358" y="5155"/>
                  <a:pt x="6239" y="5048"/>
                  <a:pt x="6132" y="5001"/>
                </a:cubicBezTo>
                <a:cubicBezTo>
                  <a:pt x="5834" y="4905"/>
                  <a:pt x="5715" y="5179"/>
                  <a:pt x="5560" y="5179"/>
                </a:cubicBezTo>
                <a:cubicBezTo>
                  <a:pt x="5668" y="5036"/>
                  <a:pt x="5632" y="4929"/>
                  <a:pt x="5489" y="4882"/>
                </a:cubicBezTo>
                <a:cubicBezTo>
                  <a:pt x="5501" y="5048"/>
                  <a:pt x="5346" y="5084"/>
                  <a:pt x="5239" y="4977"/>
                </a:cubicBezTo>
                <a:cubicBezTo>
                  <a:pt x="5096" y="4834"/>
                  <a:pt x="5072" y="4489"/>
                  <a:pt x="4667" y="4417"/>
                </a:cubicBezTo>
                <a:cubicBezTo>
                  <a:pt x="4608" y="4370"/>
                  <a:pt x="4548" y="4334"/>
                  <a:pt x="4489" y="4298"/>
                </a:cubicBezTo>
                <a:cubicBezTo>
                  <a:pt x="4560" y="4322"/>
                  <a:pt x="4620" y="4334"/>
                  <a:pt x="4691" y="4346"/>
                </a:cubicBezTo>
                <a:cubicBezTo>
                  <a:pt x="5037" y="4584"/>
                  <a:pt x="5298" y="4358"/>
                  <a:pt x="5501" y="4346"/>
                </a:cubicBezTo>
                <a:cubicBezTo>
                  <a:pt x="5632" y="4346"/>
                  <a:pt x="5739" y="4477"/>
                  <a:pt x="5608" y="4596"/>
                </a:cubicBezTo>
                <a:cubicBezTo>
                  <a:pt x="5739" y="4655"/>
                  <a:pt x="5834" y="4608"/>
                  <a:pt x="5858" y="4441"/>
                </a:cubicBezTo>
                <a:cubicBezTo>
                  <a:pt x="5977" y="4536"/>
                  <a:pt x="5858" y="4822"/>
                  <a:pt x="6144" y="4953"/>
                </a:cubicBezTo>
                <a:cubicBezTo>
                  <a:pt x="6251" y="5013"/>
                  <a:pt x="6418" y="5013"/>
                  <a:pt x="6668" y="4941"/>
                </a:cubicBezTo>
                <a:lnTo>
                  <a:pt x="6668" y="4941"/>
                </a:lnTo>
                <a:cubicBezTo>
                  <a:pt x="6132" y="4929"/>
                  <a:pt x="6406" y="4072"/>
                  <a:pt x="5537" y="4274"/>
                </a:cubicBezTo>
                <a:lnTo>
                  <a:pt x="5537" y="4274"/>
                </a:lnTo>
                <a:cubicBezTo>
                  <a:pt x="5822" y="4167"/>
                  <a:pt x="6144" y="4143"/>
                  <a:pt x="6453" y="4203"/>
                </a:cubicBezTo>
                <a:cubicBezTo>
                  <a:pt x="6418" y="4215"/>
                  <a:pt x="6394" y="4251"/>
                  <a:pt x="6394" y="4286"/>
                </a:cubicBezTo>
                <a:lnTo>
                  <a:pt x="6394" y="4298"/>
                </a:lnTo>
                <a:cubicBezTo>
                  <a:pt x="6382" y="4310"/>
                  <a:pt x="6382" y="4322"/>
                  <a:pt x="6394" y="4346"/>
                </a:cubicBezTo>
                <a:cubicBezTo>
                  <a:pt x="6394" y="4477"/>
                  <a:pt x="6572" y="4524"/>
                  <a:pt x="6644" y="4405"/>
                </a:cubicBezTo>
                <a:cubicBezTo>
                  <a:pt x="6537" y="4429"/>
                  <a:pt x="6513" y="4334"/>
                  <a:pt x="6561" y="4286"/>
                </a:cubicBezTo>
                <a:cubicBezTo>
                  <a:pt x="6620" y="4251"/>
                  <a:pt x="6727" y="4286"/>
                  <a:pt x="6763" y="4322"/>
                </a:cubicBezTo>
                <a:cubicBezTo>
                  <a:pt x="6799" y="4358"/>
                  <a:pt x="6811" y="4405"/>
                  <a:pt x="6811" y="4453"/>
                </a:cubicBezTo>
                <a:cubicBezTo>
                  <a:pt x="6811" y="4572"/>
                  <a:pt x="6739" y="4774"/>
                  <a:pt x="6501" y="4667"/>
                </a:cubicBezTo>
                <a:cubicBezTo>
                  <a:pt x="6572" y="4929"/>
                  <a:pt x="6930" y="4882"/>
                  <a:pt x="7061" y="4691"/>
                </a:cubicBezTo>
                <a:cubicBezTo>
                  <a:pt x="7156" y="4834"/>
                  <a:pt x="7251" y="4774"/>
                  <a:pt x="7263" y="5001"/>
                </a:cubicBezTo>
                <a:cubicBezTo>
                  <a:pt x="7465" y="4584"/>
                  <a:pt x="7227" y="4501"/>
                  <a:pt x="7156" y="4334"/>
                </a:cubicBezTo>
                <a:lnTo>
                  <a:pt x="7156" y="4334"/>
                </a:lnTo>
                <a:cubicBezTo>
                  <a:pt x="7334" y="4667"/>
                  <a:pt x="7608" y="4560"/>
                  <a:pt x="7823" y="4751"/>
                </a:cubicBezTo>
                <a:cubicBezTo>
                  <a:pt x="7787" y="4346"/>
                  <a:pt x="7489" y="4358"/>
                  <a:pt x="7287" y="4262"/>
                </a:cubicBezTo>
                <a:lnTo>
                  <a:pt x="7287" y="4262"/>
                </a:lnTo>
                <a:cubicBezTo>
                  <a:pt x="7823" y="4489"/>
                  <a:pt x="7954" y="4191"/>
                  <a:pt x="8287" y="4155"/>
                </a:cubicBezTo>
                <a:cubicBezTo>
                  <a:pt x="7954" y="4131"/>
                  <a:pt x="7823" y="3822"/>
                  <a:pt x="7287" y="4048"/>
                </a:cubicBezTo>
                <a:lnTo>
                  <a:pt x="7287" y="4048"/>
                </a:lnTo>
                <a:cubicBezTo>
                  <a:pt x="7489" y="3953"/>
                  <a:pt x="7787" y="3965"/>
                  <a:pt x="7823" y="3560"/>
                </a:cubicBezTo>
                <a:cubicBezTo>
                  <a:pt x="7596" y="3750"/>
                  <a:pt x="7334" y="3643"/>
                  <a:pt x="7156" y="3977"/>
                </a:cubicBezTo>
                <a:lnTo>
                  <a:pt x="7156" y="3977"/>
                </a:lnTo>
                <a:cubicBezTo>
                  <a:pt x="7227" y="3810"/>
                  <a:pt x="7465" y="3727"/>
                  <a:pt x="7263" y="3310"/>
                </a:cubicBezTo>
                <a:cubicBezTo>
                  <a:pt x="7251" y="3536"/>
                  <a:pt x="7156" y="3477"/>
                  <a:pt x="7061" y="3620"/>
                </a:cubicBezTo>
                <a:cubicBezTo>
                  <a:pt x="6930" y="3429"/>
                  <a:pt x="6572" y="3381"/>
                  <a:pt x="6501" y="3643"/>
                </a:cubicBezTo>
                <a:cubicBezTo>
                  <a:pt x="6739" y="3536"/>
                  <a:pt x="6822" y="3739"/>
                  <a:pt x="6811" y="3858"/>
                </a:cubicBezTo>
                <a:cubicBezTo>
                  <a:pt x="6811" y="3905"/>
                  <a:pt x="6799" y="3953"/>
                  <a:pt x="6763" y="3989"/>
                </a:cubicBezTo>
                <a:cubicBezTo>
                  <a:pt x="6727" y="4024"/>
                  <a:pt x="6608" y="4060"/>
                  <a:pt x="6561" y="4024"/>
                </a:cubicBezTo>
                <a:cubicBezTo>
                  <a:pt x="6513" y="3989"/>
                  <a:pt x="6537" y="3881"/>
                  <a:pt x="6644" y="3917"/>
                </a:cubicBezTo>
                <a:cubicBezTo>
                  <a:pt x="6632" y="3893"/>
                  <a:pt x="6620" y="3881"/>
                  <a:pt x="6608" y="3870"/>
                </a:cubicBezTo>
                <a:cubicBezTo>
                  <a:pt x="6561" y="3822"/>
                  <a:pt x="6477" y="3822"/>
                  <a:pt x="6430" y="3870"/>
                </a:cubicBezTo>
                <a:cubicBezTo>
                  <a:pt x="6406" y="3893"/>
                  <a:pt x="6394" y="3929"/>
                  <a:pt x="6394" y="3965"/>
                </a:cubicBezTo>
                <a:cubicBezTo>
                  <a:pt x="6382" y="3977"/>
                  <a:pt x="6382" y="3989"/>
                  <a:pt x="6394" y="4012"/>
                </a:cubicBezTo>
                <a:lnTo>
                  <a:pt x="6394" y="4012"/>
                </a:lnTo>
                <a:cubicBezTo>
                  <a:pt x="6394" y="4048"/>
                  <a:pt x="6418" y="4084"/>
                  <a:pt x="6453" y="4108"/>
                </a:cubicBezTo>
                <a:cubicBezTo>
                  <a:pt x="6144" y="4167"/>
                  <a:pt x="5822" y="4143"/>
                  <a:pt x="5537" y="4036"/>
                </a:cubicBezTo>
                <a:cubicBezTo>
                  <a:pt x="6430" y="4251"/>
                  <a:pt x="6132" y="3369"/>
                  <a:pt x="6668" y="3369"/>
                </a:cubicBezTo>
                <a:lnTo>
                  <a:pt x="6608" y="3369"/>
                </a:lnTo>
                <a:cubicBezTo>
                  <a:pt x="6632" y="3358"/>
                  <a:pt x="6656" y="3358"/>
                  <a:pt x="6668" y="3369"/>
                </a:cubicBezTo>
                <a:cubicBezTo>
                  <a:pt x="6418" y="3298"/>
                  <a:pt x="6263" y="3298"/>
                  <a:pt x="6156" y="3346"/>
                </a:cubicBezTo>
                <a:cubicBezTo>
                  <a:pt x="5870" y="3489"/>
                  <a:pt x="5977" y="3774"/>
                  <a:pt x="5870" y="3870"/>
                </a:cubicBezTo>
                <a:cubicBezTo>
                  <a:pt x="5846" y="3691"/>
                  <a:pt x="5751" y="3655"/>
                  <a:pt x="5608" y="3715"/>
                </a:cubicBezTo>
                <a:cubicBezTo>
                  <a:pt x="5751" y="3822"/>
                  <a:pt x="5644" y="3965"/>
                  <a:pt x="5513" y="3965"/>
                </a:cubicBezTo>
                <a:cubicBezTo>
                  <a:pt x="5298" y="3953"/>
                  <a:pt x="5037" y="3739"/>
                  <a:pt x="4703" y="3965"/>
                </a:cubicBezTo>
                <a:cubicBezTo>
                  <a:pt x="4632" y="3977"/>
                  <a:pt x="4560" y="3989"/>
                  <a:pt x="4501" y="4012"/>
                </a:cubicBezTo>
                <a:cubicBezTo>
                  <a:pt x="4560" y="3977"/>
                  <a:pt x="4620" y="3941"/>
                  <a:pt x="4667" y="3893"/>
                </a:cubicBezTo>
                <a:cubicBezTo>
                  <a:pt x="5084" y="3822"/>
                  <a:pt x="5108" y="3477"/>
                  <a:pt x="5251" y="3334"/>
                </a:cubicBezTo>
                <a:cubicBezTo>
                  <a:pt x="5346" y="3227"/>
                  <a:pt x="5513" y="3262"/>
                  <a:pt x="5501" y="3429"/>
                </a:cubicBezTo>
                <a:cubicBezTo>
                  <a:pt x="5632" y="3381"/>
                  <a:pt x="5679" y="3286"/>
                  <a:pt x="5572" y="3131"/>
                </a:cubicBezTo>
                <a:cubicBezTo>
                  <a:pt x="5715" y="3131"/>
                  <a:pt x="5846" y="3405"/>
                  <a:pt x="6132" y="3310"/>
                </a:cubicBezTo>
                <a:cubicBezTo>
                  <a:pt x="6251" y="3262"/>
                  <a:pt x="6370" y="3155"/>
                  <a:pt x="6489" y="2929"/>
                </a:cubicBezTo>
                <a:lnTo>
                  <a:pt x="6489" y="2929"/>
                </a:lnTo>
                <a:cubicBezTo>
                  <a:pt x="6108" y="3298"/>
                  <a:pt x="5691" y="2477"/>
                  <a:pt x="5215" y="3250"/>
                </a:cubicBezTo>
                <a:lnTo>
                  <a:pt x="5215" y="3250"/>
                </a:lnTo>
                <a:cubicBezTo>
                  <a:pt x="5346" y="2977"/>
                  <a:pt x="5548" y="2738"/>
                  <a:pt x="5810" y="2560"/>
                </a:cubicBezTo>
                <a:cubicBezTo>
                  <a:pt x="5799" y="2596"/>
                  <a:pt x="5810" y="2631"/>
                  <a:pt x="5834" y="2667"/>
                </a:cubicBezTo>
                <a:lnTo>
                  <a:pt x="5834" y="2667"/>
                </a:lnTo>
                <a:cubicBezTo>
                  <a:pt x="5834" y="2679"/>
                  <a:pt x="5846" y="2691"/>
                  <a:pt x="5858" y="2703"/>
                </a:cubicBezTo>
                <a:cubicBezTo>
                  <a:pt x="5953" y="2798"/>
                  <a:pt x="6120" y="2703"/>
                  <a:pt x="6084" y="2572"/>
                </a:cubicBezTo>
                <a:cubicBezTo>
                  <a:pt x="6025" y="2667"/>
                  <a:pt x="5929" y="2607"/>
                  <a:pt x="5941" y="2536"/>
                </a:cubicBezTo>
                <a:cubicBezTo>
                  <a:pt x="5965" y="2477"/>
                  <a:pt x="6060" y="2429"/>
                  <a:pt x="6120" y="2429"/>
                </a:cubicBezTo>
                <a:cubicBezTo>
                  <a:pt x="6156" y="2429"/>
                  <a:pt x="6203" y="2453"/>
                  <a:pt x="6239" y="2477"/>
                </a:cubicBezTo>
                <a:cubicBezTo>
                  <a:pt x="6394" y="2584"/>
                  <a:pt x="6346" y="2810"/>
                  <a:pt x="6180" y="2858"/>
                </a:cubicBezTo>
                <a:cubicBezTo>
                  <a:pt x="6406" y="2988"/>
                  <a:pt x="6620" y="2703"/>
                  <a:pt x="6572" y="2477"/>
                </a:cubicBezTo>
                <a:cubicBezTo>
                  <a:pt x="6751" y="2512"/>
                  <a:pt x="6775" y="2405"/>
                  <a:pt x="6942" y="2548"/>
                </a:cubicBezTo>
                <a:cubicBezTo>
                  <a:pt x="6799" y="2107"/>
                  <a:pt x="6561" y="2226"/>
                  <a:pt x="6394" y="2155"/>
                </a:cubicBezTo>
                <a:lnTo>
                  <a:pt x="6394" y="2155"/>
                </a:lnTo>
                <a:cubicBezTo>
                  <a:pt x="6763" y="2274"/>
                  <a:pt x="6870" y="2000"/>
                  <a:pt x="7168" y="1988"/>
                </a:cubicBezTo>
                <a:cubicBezTo>
                  <a:pt x="6858" y="1715"/>
                  <a:pt x="6656" y="1929"/>
                  <a:pt x="6430" y="2012"/>
                </a:cubicBezTo>
                <a:lnTo>
                  <a:pt x="6430" y="2012"/>
                </a:lnTo>
                <a:cubicBezTo>
                  <a:pt x="6977" y="1798"/>
                  <a:pt x="6858" y="1488"/>
                  <a:pt x="7072" y="1226"/>
                </a:cubicBezTo>
                <a:cubicBezTo>
                  <a:pt x="6811" y="1453"/>
                  <a:pt x="6501" y="1322"/>
                  <a:pt x="6287" y="1869"/>
                </a:cubicBezTo>
                <a:lnTo>
                  <a:pt x="6287" y="1869"/>
                </a:lnTo>
                <a:cubicBezTo>
                  <a:pt x="6370" y="1643"/>
                  <a:pt x="6584" y="1453"/>
                  <a:pt x="6322" y="1131"/>
                </a:cubicBezTo>
                <a:cubicBezTo>
                  <a:pt x="6299" y="1429"/>
                  <a:pt x="6037" y="1536"/>
                  <a:pt x="6144" y="1905"/>
                </a:cubicBezTo>
                <a:lnTo>
                  <a:pt x="6144" y="1905"/>
                </a:lnTo>
                <a:cubicBezTo>
                  <a:pt x="6072" y="1738"/>
                  <a:pt x="6191" y="1512"/>
                  <a:pt x="5751" y="1357"/>
                </a:cubicBezTo>
                <a:cubicBezTo>
                  <a:pt x="5906" y="1524"/>
                  <a:pt x="5787" y="1560"/>
                  <a:pt x="5822" y="1726"/>
                </a:cubicBezTo>
                <a:cubicBezTo>
                  <a:pt x="5596" y="1679"/>
                  <a:pt x="5322" y="1893"/>
                  <a:pt x="5441" y="2131"/>
                </a:cubicBezTo>
                <a:cubicBezTo>
                  <a:pt x="5489" y="1953"/>
                  <a:pt x="5727" y="1905"/>
                  <a:pt x="5822" y="2060"/>
                </a:cubicBezTo>
                <a:cubicBezTo>
                  <a:pt x="5858" y="2096"/>
                  <a:pt x="5870" y="2143"/>
                  <a:pt x="5870" y="2191"/>
                </a:cubicBezTo>
                <a:cubicBezTo>
                  <a:pt x="5870" y="2238"/>
                  <a:pt x="5822" y="2346"/>
                  <a:pt x="5763" y="2357"/>
                </a:cubicBezTo>
                <a:cubicBezTo>
                  <a:pt x="5703" y="2357"/>
                  <a:pt x="5632" y="2274"/>
                  <a:pt x="5739" y="2226"/>
                </a:cubicBezTo>
                <a:cubicBezTo>
                  <a:pt x="5596" y="2179"/>
                  <a:pt x="5501" y="2346"/>
                  <a:pt x="5596" y="2441"/>
                </a:cubicBezTo>
                <a:cubicBezTo>
                  <a:pt x="5608" y="2453"/>
                  <a:pt x="5620" y="2465"/>
                  <a:pt x="5632" y="2477"/>
                </a:cubicBezTo>
                <a:lnTo>
                  <a:pt x="5632" y="2477"/>
                </a:lnTo>
                <a:cubicBezTo>
                  <a:pt x="5668" y="2488"/>
                  <a:pt x="5703" y="2500"/>
                  <a:pt x="5739" y="2488"/>
                </a:cubicBezTo>
                <a:cubicBezTo>
                  <a:pt x="5560" y="2750"/>
                  <a:pt x="5322" y="2953"/>
                  <a:pt x="5037" y="3084"/>
                </a:cubicBezTo>
                <a:cubicBezTo>
                  <a:pt x="5810" y="2607"/>
                  <a:pt x="4989" y="2191"/>
                  <a:pt x="5370" y="1810"/>
                </a:cubicBezTo>
                <a:lnTo>
                  <a:pt x="5334" y="1846"/>
                </a:lnTo>
                <a:cubicBezTo>
                  <a:pt x="5346" y="1834"/>
                  <a:pt x="5358" y="1822"/>
                  <a:pt x="5370" y="1810"/>
                </a:cubicBezTo>
                <a:cubicBezTo>
                  <a:pt x="5203" y="1881"/>
                  <a:pt x="5072" y="2000"/>
                  <a:pt x="4989" y="2167"/>
                </a:cubicBezTo>
                <a:cubicBezTo>
                  <a:pt x="4894" y="2465"/>
                  <a:pt x="5167" y="2584"/>
                  <a:pt x="5156" y="2727"/>
                </a:cubicBezTo>
                <a:cubicBezTo>
                  <a:pt x="5025" y="2619"/>
                  <a:pt x="4917" y="2667"/>
                  <a:pt x="4858" y="2798"/>
                </a:cubicBezTo>
                <a:cubicBezTo>
                  <a:pt x="5037" y="2786"/>
                  <a:pt x="5060" y="2953"/>
                  <a:pt x="4965" y="3048"/>
                </a:cubicBezTo>
                <a:cubicBezTo>
                  <a:pt x="4822" y="3191"/>
                  <a:pt x="4477" y="3215"/>
                  <a:pt x="4394" y="3631"/>
                </a:cubicBezTo>
                <a:cubicBezTo>
                  <a:pt x="4358" y="3679"/>
                  <a:pt x="4322" y="3739"/>
                  <a:pt x="4286" y="3798"/>
                </a:cubicBezTo>
                <a:cubicBezTo>
                  <a:pt x="4310" y="3739"/>
                  <a:pt x="4322" y="3667"/>
                  <a:pt x="4334" y="3596"/>
                </a:cubicBezTo>
                <a:cubicBezTo>
                  <a:pt x="4572" y="3262"/>
                  <a:pt x="4346" y="3000"/>
                  <a:pt x="4334" y="2798"/>
                </a:cubicBezTo>
                <a:cubicBezTo>
                  <a:pt x="4334" y="2655"/>
                  <a:pt x="4465" y="2548"/>
                  <a:pt x="4584" y="2691"/>
                </a:cubicBezTo>
                <a:cubicBezTo>
                  <a:pt x="4644" y="2560"/>
                  <a:pt x="4596" y="2453"/>
                  <a:pt x="4429" y="2429"/>
                </a:cubicBezTo>
                <a:cubicBezTo>
                  <a:pt x="4525" y="2322"/>
                  <a:pt x="4810" y="2429"/>
                  <a:pt x="4941" y="2143"/>
                </a:cubicBezTo>
                <a:cubicBezTo>
                  <a:pt x="5001" y="2036"/>
                  <a:pt x="5001" y="1881"/>
                  <a:pt x="4929" y="1631"/>
                </a:cubicBezTo>
                <a:lnTo>
                  <a:pt x="4929" y="1631"/>
                </a:lnTo>
                <a:cubicBezTo>
                  <a:pt x="4929" y="2167"/>
                  <a:pt x="4048" y="1881"/>
                  <a:pt x="4263" y="2762"/>
                </a:cubicBezTo>
                <a:lnTo>
                  <a:pt x="4263" y="2762"/>
                </a:lnTo>
                <a:cubicBezTo>
                  <a:pt x="4155" y="2465"/>
                  <a:pt x="4132" y="2155"/>
                  <a:pt x="4191" y="1846"/>
                </a:cubicBezTo>
                <a:cubicBezTo>
                  <a:pt x="4215" y="1881"/>
                  <a:pt x="4239" y="1905"/>
                  <a:pt x="4275" y="1905"/>
                </a:cubicBezTo>
                <a:lnTo>
                  <a:pt x="4286" y="1905"/>
                </a:lnTo>
                <a:cubicBezTo>
                  <a:pt x="4298" y="1905"/>
                  <a:pt x="4310" y="1905"/>
                  <a:pt x="4334" y="1905"/>
                </a:cubicBezTo>
                <a:cubicBezTo>
                  <a:pt x="4465" y="1905"/>
                  <a:pt x="4513" y="1726"/>
                  <a:pt x="4394" y="1655"/>
                </a:cubicBezTo>
                <a:cubicBezTo>
                  <a:pt x="4417" y="1762"/>
                  <a:pt x="4322" y="1786"/>
                  <a:pt x="4275" y="1726"/>
                </a:cubicBezTo>
                <a:cubicBezTo>
                  <a:pt x="4239" y="1679"/>
                  <a:pt x="4275" y="1572"/>
                  <a:pt x="4322" y="1536"/>
                </a:cubicBezTo>
                <a:cubicBezTo>
                  <a:pt x="4346" y="1500"/>
                  <a:pt x="4394" y="1488"/>
                  <a:pt x="4441" y="1488"/>
                </a:cubicBezTo>
                <a:cubicBezTo>
                  <a:pt x="4560" y="1476"/>
                  <a:pt x="4763" y="1548"/>
                  <a:pt x="4656" y="1798"/>
                </a:cubicBezTo>
                <a:cubicBezTo>
                  <a:pt x="4917" y="1726"/>
                  <a:pt x="4870" y="1369"/>
                  <a:pt x="4679" y="1238"/>
                </a:cubicBezTo>
                <a:cubicBezTo>
                  <a:pt x="4822" y="1143"/>
                  <a:pt x="4763" y="1048"/>
                  <a:pt x="4989" y="1024"/>
                </a:cubicBezTo>
                <a:cubicBezTo>
                  <a:pt x="4572" y="833"/>
                  <a:pt x="4489" y="1072"/>
                  <a:pt x="4322" y="1143"/>
                </a:cubicBezTo>
                <a:lnTo>
                  <a:pt x="4322" y="1143"/>
                </a:lnTo>
                <a:cubicBezTo>
                  <a:pt x="4656" y="964"/>
                  <a:pt x="4548" y="691"/>
                  <a:pt x="4751" y="476"/>
                </a:cubicBezTo>
                <a:cubicBezTo>
                  <a:pt x="4334" y="512"/>
                  <a:pt x="4346" y="798"/>
                  <a:pt x="4251" y="1012"/>
                </a:cubicBezTo>
                <a:lnTo>
                  <a:pt x="4251" y="1012"/>
                </a:lnTo>
                <a:cubicBezTo>
                  <a:pt x="4477" y="476"/>
                  <a:pt x="4179" y="345"/>
                  <a:pt x="4144" y="0"/>
                </a:cubicBezTo>
                <a:cubicBezTo>
                  <a:pt x="4120" y="345"/>
                  <a:pt x="3810" y="476"/>
                  <a:pt x="4036" y="1012"/>
                </a:cubicBezTo>
                <a:lnTo>
                  <a:pt x="4036" y="1012"/>
                </a:lnTo>
                <a:cubicBezTo>
                  <a:pt x="3941" y="798"/>
                  <a:pt x="3953" y="512"/>
                  <a:pt x="3548" y="476"/>
                </a:cubicBezTo>
                <a:cubicBezTo>
                  <a:pt x="3751" y="703"/>
                  <a:pt x="3632" y="964"/>
                  <a:pt x="3965" y="1143"/>
                </a:cubicBezTo>
                <a:lnTo>
                  <a:pt x="3965" y="1143"/>
                </a:lnTo>
                <a:cubicBezTo>
                  <a:pt x="3798" y="1072"/>
                  <a:pt x="3715" y="833"/>
                  <a:pt x="3298" y="1024"/>
                </a:cubicBezTo>
                <a:cubicBezTo>
                  <a:pt x="3524" y="1048"/>
                  <a:pt x="3465" y="1143"/>
                  <a:pt x="3620" y="1238"/>
                </a:cubicBezTo>
                <a:cubicBezTo>
                  <a:pt x="3417" y="1369"/>
                  <a:pt x="3370" y="1726"/>
                  <a:pt x="3632" y="1798"/>
                </a:cubicBezTo>
                <a:cubicBezTo>
                  <a:pt x="3524" y="1548"/>
                  <a:pt x="3727" y="1476"/>
                  <a:pt x="3846" y="1488"/>
                </a:cubicBezTo>
                <a:cubicBezTo>
                  <a:pt x="3894" y="1488"/>
                  <a:pt x="3941" y="1500"/>
                  <a:pt x="3977" y="1536"/>
                </a:cubicBezTo>
                <a:cubicBezTo>
                  <a:pt x="4013" y="1572"/>
                  <a:pt x="4060" y="1679"/>
                  <a:pt x="4013" y="1726"/>
                </a:cubicBezTo>
                <a:cubicBezTo>
                  <a:pt x="3977" y="1786"/>
                  <a:pt x="3870" y="1762"/>
                  <a:pt x="3905" y="1655"/>
                </a:cubicBezTo>
                <a:cubicBezTo>
                  <a:pt x="3786" y="1726"/>
                  <a:pt x="3822" y="1905"/>
                  <a:pt x="3965" y="1905"/>
                </a:cubicBezTo>
                <a:cubicBezTo>
                  <a:pt x="3977" y="1905"/>
                  <a:pt x="3989" y="1905"/>
                  <a:pt x="4001" y="1905"/>
                </a:cubicBezTo>
                <a:lnTo>
                  <a:pt x="4013" y="1905"/>
                </a:lnTo>
                <a:cubicBezTo>
                  <a:pt x="4048" y="1905"/>
                  <a:pt x="4084" y="1881"/>
                  <a:pt x="4096" y="1846"/>
                </a:cubicBezTo>
                <a:cubicBezTo>
                  <a:pt x="4155" y="2155"/>
                  <a:pt x="4132" y="2465"/>
                  <a:pt x="4036" y="2762"/>
                </a:cubicBezTo>
                <a:cubicBezTo>
                  <a:pt x="4239" y="1869"/>
                  <a:pt x="3370" y="2167"/>
                  <a:pt x="3358" y="1631"/>
                </a:cubicBezTo>
                <a:lnTo>
                  <a:pt x="3358" y="1679"/>
                </a:lnTo>
                <a:lnTo>
                  <a:pt x="3358" y="1631"/>
                </a:lnTo>
                <a:cubicBezTo>
                  <a:pt x="3286" y="1881"/>
                  <a:pt x="3286" y="2036"/>
                  <a:pt x="3346" y="2143"/>
                </a:cubicBezTo>
                <a:cubicBezTo>
                  <a:pt x="3477" y="2417"/>
                  <a:pt x="3763" y="2322"/>
                  <a:pt x="3870" y="2429"/>
                </a:cubicBezTo>
                <a:cubicBezTo>
                  <a:pt x="3691" y="2453"/>
                  <a:pt x="3643" y="2548"/>
                  <a:pt x="3715" y="2691"/>
                </a:cubicBezTo>
                <a:cubicBezTo>
                  <a:pt x="3834" y="2548"/>
                  <a:pt x="3965" y="2655"/>
                  <a:pt x="3965" y="2786"/>
                </a:cubicBezTo>
                <a:cubicBezTo>
                  <a:pt x="3953" y="3000"/>
                  <a:pt x="3739" y="3262"/>
                  <a:pt x="3965" y="3596"/>
                </a:cubicBezTo>
                <a:cubicBezTo>
                  <a:pt x="3977" y="3667"/>
                  <a:pt x="3989" y="3727"/>
                  <a:pt x="4013" y="3798"/>
                </a:cubicBezTo>
                <a:cubicBezTo>
                  <a:pt x="3977" y="3739"/>
                  <a:pt x="3941" y="3679"/>
                  <a:pt x="3905" y="3620"/>
                </a:cubicBezTo>
                <a:cubicBezTo>
                  <a:pt x="3822" y="3215"/>
                  <a:pt x="3489" y="3191"/>
                  <a:pt x="3334" y="3048"/>
                </a:cubicBezTo>
                <a:cubicBezTo>
                  <a:pt x="3239" y="2953"/>
                  <a:pt x="3262" y="2786"/>
                  <a:pt x="3441" y="2798"/>
                </a:cubicBezTo>
                <a:cubicBezTo>
                  <a:pt x="3382" y="2655"/>
                  <a:pt x="3286" y="2619"/>
                  <a:pt x="3143" y="2727"/>
                </a:cubicBezTo>
                <a:cubicBezTo>
                  <a:pt x="3132" y="2584"/>
                  <a:pt x="3405" y="2453"/>
                  <a:pt x="3310" y="2155"/>
                </a:cubicBezTo>
                <a:cubicBezTo>
                  <a:pt x="3274" y="2048"/>
                  <a:pt x="3155" y="1929"/>
                  <a:pt x="2929" y="1810"/>
                </a:cubicBezTo>
                <a:cubicBezTo>
                  <a:pt x="3310" y="2191"/>
                  <a:pt x="2489" y="2607"/>
                  <a:pt x="3262" y="3084"/>
                </a:cubicBezTo>
                <a:cubicBezTo>
                  <a:pt x="2977" y="2953"/>
                  <a:pt x="2739" y="2750"/>
                  <a:pt x="2560" y="2488"/>
                </a:cubicBezTo>
                <a:cubicBezTo>
                  <a:pt x="2596" y="2500"/>
                  <a:pt x="2631" y="2488"/>
                  <a:pt x="2667" y="2465"/>
                </a:cubicBezTo>
                <a:lnTo>
                  <a:pt x="2679" y="2465"/>
                </a:lnTo>
                <a:cubicBezTo>
                  <a:pt x="2691" y="2465"/>
                  <a:pt x="2691" y="2453"/>
                  <a:pt x="2703" y="2441"/>
                </a:cubicBezTo>
                <a:cubicBezTo>
                  <a:pt x="2786" y="2346"/>
                  <a:pt x="2715" y="2203"/>
                  <a:pt x="2596" y="2215"/>
                </a:cubicBezTo>
                <a:lnTo>
                  <a:pt x="2572" y="2215"/>
                </a:lnTo>
                <a:cubicBezTo>
                  <a:pt x="2667" y="2274"/>
                  <a:pt x="2608" y="2357"/>
                  <a:pt x="2548" y="2346"/>
                </a:cubicBezTo>
                <a:cubicBezTo>
                  <a:pt x="2477" y="2346"/>
                  <a:pt x="2429" y="2238"/>
                  <a:pt x="2429" y="2179"/>
                </a:cubicBezTo>
                <a:cubicBezTo>
                  <a:pt x="2429" y="2131"/>
                  <a:pt x="2453" y="2096"/>
                  <a:pt x="2489" y="2060"/>
                </a:cubicBezTo>
                <a:cubicBezTo>
                  <a:pt x="2584" y="1905"/>
                  <a:pt x="2822" y="1941"/>
                  <a:pt x="2858" y="2119"/>
                </a:cubicBezTo>
                <a:cubicBezTo>
                  <a:pt x="2989" y="1893"/>
                  <a:pt x="2715" y="1679"/>
                  <a:pt x="2477" y="1715"/>
                </a:cubicBezTo>
                <a:cubicBezTo>
                  <a:pt x="2512" y="1548"/>
                  <a:pt x="2405" y="1512"/>
                  <a:pt x="2548" y="1345"/>
                </a:cubicBezTo>
                <a:cubicBezTo>
                  <a:pt x="2119" y="1500"/>
                  <a:pt x="2227" y="1738"/>
                  <a:pt x="2155" y="1893"/>
                </a:cubicBezTo>
                <a:lnTo>
                  <a:pt x="2155" y="1893"/>
                </a:lnTo>
                <a:cubicBezTo>
                  <a:pt x="2274" y="1536"/>
                  <a:pt x="2000" y="1429"/>
                  <a:pt x="1989" y="1131"/>
                </a:cubicBezTo>
                <a:cubicBezTo>
                  <a:pt x="1727" y="1441"/>
                  <a:pt x="1941" y="1643"/>
                  <a:pt x="2024" y="1857"/>
                </a:cubicBezTo>
                <a:lnTo>
                  <a:pt x="2024" y="1857"/>
                </a:lnTo>
                <a:cubicBezTo>
                  <a:pt x="1798" y="1322"/>
                  <a:pt x="1500" y="1441"/>
                  <a:pt x="1238" y="1226"/>
                </a:cubicBezTo>
                <a:cubicBezTo>
                  <a:pt x="1453" y="1488"/>
                  <a:pt x="1334" y="1786"/>
                  <a:pt x="1869" y="2012"/>
                </a:cubicBezTo>
                <a:lnTo>
                  <a:pt x="1869" y="2012"/>
                </a:lnTo>
                <a:cubicBezTo>
                  <a:pt x="1655" y="1929"/>
                  <a:pt x="1453" y="1715"/>
                  <a:pt x="1143" y="1976"/>
                </a:cubicBezTo>
                <a:cubicBezTo>
                  <a:pt x="1441" y="1988"/>
                  <a:pt x="1548" y="2262"/>
                  <a:pt x="1905" y="2143"/>
                </a:cubicBezTo>
                <a:lnTo>
                  <a:pt x="1905" y="2143"/>
                </a:lnTo>
                <a:cubicBezTo>
                  <a:pt x="1750" y="2215"/>
                  <a:pt x="1512" y="2107"/>
                  <a:pt x="1357" y="2536"/>
                </a:cubicBezTo>
                <a:cubicBezTo>
                  <a:pt x="1524" y="2393"/>
                  <a:pt x="1560" y="2500"/>
                  <a:pt x="1727" y="2465"/>
                </a:cubicBezTo>
                <a:cubicBezTo>
                  <a:pt x="1691" y="2703"/>
                  <a:pt x="1905" y="2977"/>
                  <a:pt x="2131" y="2846"/>
                </a:cubicBezTo>
                <a:cubicBezTo>
                  <a:pt x="1893" y="2750"/>
                  <a:pt x="1989" y="2560"/>
                  <a:pt x="2072" y="2477"/>
                </a:cubicBezTo>
                <a:cubicBezTo>
                  <a:pt x="2108" y="2441"/>
                  <a:pt x="2143" y="2417"/>
                  <a:pt x="2191" y="2417"/>
                </a:cubicBezTo>
                <a:cubicBezTo>
                  <a:pt x="2250" y="2417"/>
                  <a:pt x="2358" y="2465"/>
                  <a:pt x="2358" y="2536"/>
                </a:cubicBezTo>
                <a:cubicBezTo>
                  <a:pt x="2370" y="2596"/>
                  <a:pt x="2286" y="2655"/>
                  <a:pt x="2227" y="2560"/>
                </a:cubicBezTo>
                <a:cubicBezTo>
                  <a:pt x="2191" y="2691"/>
                  <a:pt x="2346" y="2786"/>
                  <a:pt x="2453" y="2691"/>
                </a:cubicBezTo>
                <a:cubicBezTo>
                  <a:pt x="2465" y="2691"/>
                  <a:pt x="2465" y="2679"/>
                  <a:pt x="2477" y="2667"/>
                </a:cubicBezTo>
                <a:lnTo>
                  <a:pt x="2477" y="2655"/>
                </a:lnTo>
                <a:cubicBezTo>
                  <a:pt x="2500" y="2619"/>
                  <a:pt x="2500" y="2584"/>
                  <a:pt x="2500" y="2548"/>
                </a:cubicBezTo>
                <a:cubicBezTo>
                  <a:pt x="2751" y="2727"/>
                  <a:pt x="2953" y="2965"/>
                  <a:pt x="3096" y="3250"/>
                </a:cubicBezTo>
                <a:cubicBezTo>
                  <a:pt x="2608" y="2477"/>
                  <a:pt x="2203" y="3298"/>
                  <a:pt x="1810" y="2917"/>
                </a:cubicBezTo>
                <a:cubicBezTo>
                  <a:pt x="1941" y="3143"/>
                  <a:pt x="2048" y="3262"/>
                  <a:pt x="2167" y="3298"/>
                </a:cubicBezTo>
                <a:cubicBezTo>
                  <a:pt x="2465" y="3393"/>
                  <a:pt x="2584" y="3119"/>
                  <a:pt x="2739" y="3131"/>
                </a:cubicBezTo>
                <a:cubicBezTo>
                  <a:pt x="2631" y="3262"/>
                  <a:pt x="2667" y="3369"/>
                  <a:pt x="2810" y="3429"/>
                </a:cubicBezTo>
                <a:cubicBezTo>
                  <a:pt x="2786" y="3250"/>
                  <a:pt x="2953" y="3227"/>
                  <a:pt x="3060" y="3322"/>
                </a:cubicBezTo>
                <a:cubicBezTo>
                  <a:pt x="3191" y="3477"/>
                  <a:pt x="3227" y="3810"/>
                  <a:pt x="3632" y="3893"/>
                </a:cubicBezTo>
                <a:cubicBezTo>
                  <a:pt x="3691" y="3929"/>
                  <a:pt x="3739" y="3965"/>
                  <a:pt x="3810" y="4001"/>
                </a:cubicBezTo>
                <a:cubicBezTo>
                  <a:pt x="3739" y="3977"/>
                  <a:pt x="3667" y="3965"/>
                  <a:pt x="3608" y="3953"/>
                </a:cubicBezTo>
                <a:cubicBezTo>
                  <a:pt x="3262" y="3715"/>
                  <a:pt x="3001" y="3941"/>
                  <a:pt x="2798" y="3953"/>
                </a:cubicBezTo>
                <a:cubicBezTo>
                  <a:pt x="2655" y="3953"/>
                  <a:pt x="2560" y="3822"/>
                  <a:pt x="2691" y="3703"/>
                </a:cubicBezTo>
                <a:cubicBezTo>
                  <a:pt x="2560" y="3643"/>
                  <a:pt x="2453" y="3691"/>
                  <a:pt x="2429" y="3858"/>
                </a:cubicBezTo>
                <a:cubicBezTo>
                  <a:pt x="2322" y="3762"/>
                  <a:pt x="2429" y="3477"/>
                  <a:pt x="2155" y="3346"/>
                </a:cubicBezTo>
                <a:cubicBezTo>
                  <a:pt x="2048" y="3286"/>
                  <a:pt x="1881" y="3286"/>
                  <a:pt x="1631" y="3358"/>
                </a:cubicBezTo>
                <a:lnTo>
                  <a:pt x="1631" y="3358"/>
                </a:lnTo>
                <a:cubicBezTo>
                  <a:pt x="2179" y="3358"/>
                  <a:pt x="1881" y="4239"/>
                  <a:pt x="2774" y="4024"/>
                </a:cubicBezTo>
                <a:cubicBezTo>
                  <a:pt x="2477" y="4131"/>
                  <a:pt x="2155" y="4155"/>
                  <a:pt x="1858" y="4096"/>
                </a:cubicBezTo>
                <a:cubicBezTo>
                  <a:pt x="1881" y="4084"/>
                  <a:pt x="1905" y="4048"/>
                  <a:pt x="1917" y="4012"/>
                </a:cubicBezTo>
                <a:lnTo>
                  <a:pt x="1917" y="4001"/>
                </a:lnTo>
                <a:cubicBezTo>
                  <a:pt x="1917" y="3989"/>
                  <a:pt x="1917" y="3977"/>
                  <a:pt x="1917" y="3965"/>
                </a:cubicBezTo>
                <a:cubicBezTo>
                  <a:pt x="1905" y="3822"/>
                  <a:pt x="1727" y="3774"/>
                  <a:pt x="1667" y="3905"/>
                </a:cubicBezTo>
                <a:cubicBezTo>
                  <a:pt x="1774" y="3870"/>
                  <a:pt x="1786" y="3977"/>
                  <a:pt x="1738" y="4012"/>
                </a:cubicBezTo>
                <a:cubicBezTo>
                  <a:pt x="1691" y="4060"/>
                  <a:pt x="1584" y="4012"/>
                  <a:pt x="1536" y="3977"/>
                </a:cubicBezTo>
                <a:cubicBezTo>
                  <a:pt x="1512" y="3941"/>
                  <a:pt x="1488" y="3893"/>
                  <a:pt x="1488" y="3846"/>
                </a:cubicBezTo>
                <a:cubicBezTo>
                  <a:pt x="1488" y="3727"/>
                  <a:pt x="1560" y="3524"/>
                  <a:pt x="1798" y="3631"/>
                </a:cubicBezTo>
                <a:cubicBezTo>
                  <a:pt x="1727" y="3369"/>
                  <a:pt x="1381" y="3417"/>
                  <a:pt x="1250" y="3608"/>
                </a:cubicBezTo>
                <a:cubicBezTo>
                  <a:pt x="1155" y="3465"/>
                  <a:pt x="1048" y="3524"/>
                  <a:pt x="1036" y="3298"/>
                </a:cubicBezTo>
                <a:cubicBezTo>
                  <a:pt x="834" y="3715"/>
                  <a:pt x="1084" y="3798"/>
                  <a:pt x="1143" y="3965"/>
                </a:cubicBezTo>
                <a:lnTo>
                  <a:pt x="1143" y="3965"/>
                </a:lnTo>
                <a:cubicBezTo>
                  <a:pt x="976" y="3631"/>
                  <a:pt x="703" y="3739"/>
                  <a:pt x="488" y="3548"/>
                </a:cubicBezTo>
                <a:cubicBezTo>
                  <a:pt x="512" y="3953"/>
                  <a:pt x="810" y="3941"/>
                  <a:pt x="1024" y="4036"/>
                </a:cubicBezTo>
                <a:lnTo>
                  <a:pt x="1024" y="4036"/>
                </a:lnTo>
                <a:cubicBezTo>
                  <a:pt x="476" y="3798"/>
                  <a:pt x="345" y="4108"/>
                  <a:pt x="0" y="4131"/>
                </a:cubicBezTo>
                <a:close/>
                <a:moveTo>
                  <a:pt x="5501" y="4012"/>
                </a:moveTo>
                <a:close/>
                <a:moveTo>
                  <a:pt x="4763" y="3941"/>
                </a:moveTo>
                <a:cubicBezTo>
                  <a:pt x="4870" y="3881"/>
                  <a:pt x="4989" y="3870"/>
                  <a:pt x="5096" y="3893"/>
                </a:cubicBezTo>
                <a:cubicBezTo>
                  <a:pt x="5275" y="3977"/>
                  <a:pt x="5453" y="4036"/>
                  <a:pt x="5644" y="4096"/>
                </a:cubicBezTo>
                <a:cubicBezTo>
                  <a:pt x="5715" y="4108"/>
                  <a:pt x="5799" y="4120"/>
                  <a:pt x="5870" y="4131"/>
                </a:cubicBezTo>
                <a:cubicBezTo>
                  <a:pt x="5799" y="4143"/>
                  <a:pt x="5715" y="4155"/>
                  <a:pt x="5644" y="4167"/>
                </a:cubicBezTo>
                <a:cubicBezTo>
                  <a:pt x="5453" y="4227"/>
                  <a:pt x="5275" y="4298"/>
                  <a:pt x="5096" y="4370"/>
                </a:cubicBezTo>
                <a:cubicBezTo>
                  <a:pt x="4989" y="4393"/>
                  <a:pt x="4870" y="4382"/>
                  <a:pt x="4763" y="4322"/>
                </a:cubicBezTo>
                <a:cubicBezTo>
                  <a:pt x="4941" y="4334"/>
                  <a:pt x="5096" y="4262"/>
                  <a:pt x="5215" y="4131"/>
                </a:cubicBezTo>
                <a:cubicBezTo>
                  <a:pt x="5096" y="4001"/>
                  <a:pt x="4941" y="3941"/>
                  <a:pt x="4763" y="3941"/>
                </a:cubicBezTo>
                <a:close/>
                <a:moveTo>
                  <a:pt x="5179" y="5024"/>
                </a:moveTo>
                <a:close/>
                <a:moveTo>
                  <a:pt x="4894" y="4905"/>
                </a:moveTo>
                <a:cubicBezTo>
                  <a:pt x="4906" y="4739"/>
                  <a:pt x="4834" y="4572"/>
                  <a:pt x="4715" y="4453"/>
                </a:cubicBezTo>
                <a:cubicBezTo>
                  <a:pt x="4822" y="4489"/>
                  <a:pt x="4917" y="4560"/>
                  <a:pt x="4977" y="4655"/>
                </a:cubicBezTo>
                <a:cubicBezTo>
                  <a:pt x="5048" y="4834"/>
                  <a:pt x="5132" y="5013"/>
                  <a:pt x="5227" y="5179"/>
                </a:cubicBezTo>
                <a:cubicBezTo>
                  <a:pt x="5263" y="5239"/>
                  <a:pt x="5310" y="5310"/>
                  <a:pt x="5358" y="5370"/>
                </a:cubicBezTo>
                <a:cubicBezTo>
                  <a:pt x="5298" y="5322"/>
                  <a:pt x="5227" y="5274"/>
                  <a:pt x="5179" y="5239"/>
                </a:cubicBezTo>
                <a:cubicBezTo>
                  <a:pt x="5001" y="5144"/>
                  <a:pt x="4822" y="5060"/>
                  <a:pt x="4644" y="4989"/>
                </a:cubicBezTo>
                <a:cubicBezTo>
                  <a:pt x="4548" y="4929"/>
                  <a:pt x="4477" y="4834"/>
                  <a:pt x="4441" y="4727"/>
                </a:cubicBezTo>
                <a:cubicBezTo>
                  <a:pt x="4560" y="4846"/>
                  <a:pt x="4739" y="4917"/>
                  <a:pt x="4906" y="4905"/>
                </a:cubicBezTo>
                <a:close/>
                <a:moveTo>
                  <a:pt x="5013" y="3084"/>
                </a:moveTo>
                <a:close/>
                <a:moveTo>
                  <a:pt x="4644" y="3274"/>
                </a:moveTo>
                <a:cubicBezTo>
                  <a:pt x="4822" y="3215"/>
                  <a:pt x="5001" y="3131"/>
                  <a:pt x="5179" y="3036"/>
                </a:cubicBezTo>
                <a:cubicBezTo>
                  <a:pt x="5227" y="3000"/>
                  <a:pt x="5298" y="2953"/>
                  <a:pt x="5358" y="2905"/>
                </a:cubicBezTo>
                <a:cubicBezTo>
                  <a:pt x="5310" y="2965"/>
                  <a:pt x="5263" y="3024"/>
                  <a:pt x="5227" y="3084"/>
                </a:cubicBezTo>
                <a:cubicBezTo>
                  <a:pt x="5132" y="3262"/>
                  <a:pt x="5048" y="3441"/>
                  <a:pt x="4977" y="3620"/>
                </a:cubicBezTo>
                <a:cubicBezTo>
                  <a:pt x="4917" y="3715"/>
                  <a:pt x="4822" y="3786"/>
                  <a:pt x="4715" y="3810"/>
                </a:cubicBezTo>
                <a:cubicBezTo>
                  <a:pt x="4834" y="3703"/>
                  <a:pt x="4906" y="3536"/>
                  <a:pt x="4894" y="3369"/>
                </a:cubicBezTo>
                <a:cubicBezTo>
                  <a:pt x="4727" y="3358"/>
                  <a:pt x="4572" y="3429"/>
                  <a:pt x="4453" y="3548"/>
                </a:cubicBezTo>
                <a:cubicBezTo>
                  <a:pt x="4477" y="3441"/>
                  <a:pt x="4548" y="3346"/>
                  <a:pt x="4644" y="3274"/>
                </a:cubicBezTo>
                <a:close/>
                <a:moveTo>
                  <a:pt x="4239" y="5501"/>
                </a:moveTo>
                <a:close/>
                <a:moveTo>
                  <a:pt x="4013" y="2762"/>
                </a:moveTo>
                <a:close/>
                <a:moveTo>
                  <a:pt x="3941" y="3489"/>
                </a:moveTo>
                <a:cubicBezTo>
                  <a:pt x="3882" y="3393"/>
                  <a:pt x="3870" y="3274"/>
                  <a:pt x="3894" y="3167"/>
                </a:cubicBezTo>
                <a:cubicBezTo>
                  <a:pt x="3965" y="2988"/>
                  <a:pt x="4036" y="2798"/>
                  <a:pt x="4096" y="2619"/>
                </a:cubicBezTo>
                <a:cubicBezTo>
                  <a:pt x="4108" y="2548"/>
                  <a:pt x="4120" y="2465"/>
                  <a:pt x="4132" y="2393"/>
                </a:cubicBezTo>
                <a:cubicBezTo>
                  <a:pt x="4132" y="2465"/>
                  <a:pt x="4144" y="2548"/>
                  <a:pt x="4167" y="2631"/>
                </a:cubicBezTo>
                <a:cubicBezTo>
                  <a:pt x="4215" y="2810"/>
                  <a:pt x="4286" y="2988"/>
                  <a:pt x="4370" y="3179"/>
                </a:cubicBezTo>
                <a:cubicBezTo>
                  <a:pt x="4394" y="3286"/>
                  <a:pt x="4370" y="3405"/>
                  <a:pt x="4322" y="3500"/>
                </a:cubicBezTo>
                <a:cubicBezTo>
                  <a:pt x="4477" y="3334"/>
                  <a:pt x="4358" y="3048"/>
                  <a:pt x="4132" y="3048"/>
                </a:cubicBezTo>
                <a:cubicBezTo>
                  <a:pt x="3894" y="3048"/>
                  <a:pt x="3774" y="3334"/>
                  <a:pt x="3941" y="3500"/>
                </a:cubicBezTo>
                <a:close/>
                <a:moveTo>
                  <a:pt x="4132" y="5227"/>
                </a:moveTo>
                <a:cubicBezTo>
                  <a:pt x="4251" y="5108"/>
                  <a:pt x="4322" y="4941"/>
                  <a:pt x="4322" y="4774"/>
                </a:cubicBezTo>
                <a:cubicBezTo>
                  <a:pt x="4370" y="4870"/>
                  <a:pt x="4394" y="4989"/>
                  <a:pt x="4370" y="5108"/>
                </a:cubicBezTo>
                <a:cubicBezTo>
                  <a:pt x="4286" y="5286"/>
                  <a:pt x="4215" y="5465"/>
                  <a:pt x="4167" y="5655"/>
                </a:cubicBezTo>
                <a:cubicBezTo>
                  <a:pt x="4144" y="5727"/>
                  <a:pt x="4132" y="5798"/>
                  <a:pt x="4132" y="5882"/>
                </a:cubicBezTo>
                <a:cubicBezTo>
                  <a:pt x="4120" y="5798"/>
                  <a:pt x="4108" y="5727"/>
                  <a:pt x="4096" y="5655"/>
                </a:cubicBezTo>
                <a:cubicBezTo>
                  <a:pt x="4036" y="5465"/>
                  <a:pt x="3965" y="5286"/>
                  <a:pt x="3894" y="5108"/>
                </a:cubicBezTo>
                <a:cubicBezTo>
                  <a:pt x="3870" y="4989"/>
                  <a:pt x="3882" y="4870"/>
                  <a:pt x="3941" y="4774"/>
                </a:cubicBezTo>
                <a:cubicBezTo>
                  <a:pt x="3929" y="4941"/>
                  <a:pt x="4001" y="5108"/>
                  <a:pt x="4132" y="5227"/>
                </a:cubicBezTo>
                <a:close/>
                <a:moveTo>
                  <a:pt x="3239" y="5179"/>
                </a:moveTo>
                <a:close/>
                <a:moveTo>
                  <a:pt x="3346" y="3358"/>
                </a:moveTo>
                <a:cubicBezTo>
                  <a:pt x="3346" y="3536"/>
                  <a:pt x="3405" y="3691"/>
                  <a:pt x="3536" y="3810"/>
                </a:cubicBezTo>
                <a:cubicBezTo>
                  <a:pt x="3417" y="3774"/>
                  <a:pt x="3334" y="3703"/>
                  <a:pt x="3262" y="3608"/>
                </a:cubicBezTo>
                <a:cubicBezTo>
                  <a:pt x="3191" y="3429"/>
                  <a:pt x="3120" y="3250"/>
                  <a:pt x="3024" y="3084"/>
                </a:cubicBezTo>
                <a:cubicBezTo>
                  <a:pt x="2989" y="3024"/>
                  <a:pt x="2941" y="2965"/>
                  <a:pt x="2881" y="2893"/>
                </a:cubicBezTo>
                <a:cubicBezTo>
                  <a:pt x="2953" y="2941"/>
                  <a:pt x="3012" y="2988"/>
                  <a:pt x="3072" y="3024"/>
                </a:cubicBezTo>
                <a:cubicBezTo>
                  <a:pt x="3251" y="3119"/>
                  <a:pt x="3429" y="3203"/>
                  <a:pt x="3608" y="3274"/>
                </a:cubicBezTo>
                <a:cubicBezTo>
                  <a:pt x="3703" y="3334"/>
                  <a:pt x="3774" y="3429"/>
                  <a:pt x="3798" y="3536"/>
                </a:cubicBezTo>
                <a:cubicBezTo>
                  <a:pt x="3679" y="3417"/>
                  <a:pt x="3524" y="3358"/>
                  <a:pt x="3358" y="3369"/>
                </a:cubicBezTo>
                <a:close/>
                <a:moveTo>
                  <a:pt x="3798" y="4715"/>
                </a:moveTo>
                <a:cubicBezTo>
                  <a:pt x="3763" y="4834"/>
                  <a:pt x="3691" y="4929"/>
                  <a:pt x="3596" y="4989"/>
                </a:cubicBezTo>
                <a:cubicBezTo>
                  <a:pt x="3417" y="5060"/>
                  <a:pt x="3239" y="5144"/>
                  <a:pt x="3072" y="5227"/>
                </a:cubicBezTo>
                <a:cubicBezTo>
                  <a:pt x="3012" y="5263"/>
                  <a:pt x="2953" y="5310"/>
                  <a:pt x="2881" y="5370"/>
                </a:cubicBezTo>
                <a:cubicBezTo>
                  <a:pt x="2929" y="5298"/>
                  <a:pt x="2977" y="5239"/>
                  <a:pt x="3012" y="5179"/>
                </a:cubicBezTo>
                <a:cubicBezTo>
                  <a:pt x="3108" y="5001"/>
                  <a:pt x="3191" y="4834"/>
                  <a:pt x="3262" y="4643"/>
                </a:cubicBezTo>
                <a:cubicBezTo>
                  <a:pt x="3322" y="4548"/>
                  <a:pt x="3417" y="4477"/>
                  <a:pt x="3524" y="4453"/>
                </a:cubicBezTo>
                <a:cubicBezTo>
                  <a:pt x="3405" y="4572"/>
                  <a:pt x="3334" y="4727"/>
                  <a:pt x="3346" y="4893"/>
                </a:cubicBezTo>
                <a:cubicBezTo>
                  <a:pt x="3513" y="4917"/>
                  <a:pt x="3691" y="4846"/>
                  <a:pt x="3810" y="4727"/>
                </a:cubicBezTo>
                <a:close/>
                <a:moveTo>
                  <a:pt x="2751" y="4012"/>
                </a:moveTo>
                <a:close/>
                <a:moveTo>
                  <a:pt x="2596" y="4096"/>
                </a:moveTo>
                <a:cubicBezTo>
                  <a:pt x="2786" y="4036"/>
                  <a:pt x="2965" y="3977"/>
                  <a:pt x="3143" y="3893"/>
                </a:cubicBezTo>
                <a:cubicBezTo>
                  <a:pt x="3251" y="3870"/>
                  <a:pt x="3370" y="3881"/>
                  <a:pt x="3477" y="3941"/>
                </a:cubicBezTo>
                <a:cubicBezTo>
                  <a:pt x="3298" y="3941"/>
                  <a:pt x="3143" y="4001"/>
                  <a:pt x="3024" y="4131"/>
                </a:cubicBezTo>
                <a:cubicBezTo>
                  <a:pt x="3143" y="4262"/>
                  <a:pt x="3298" y="4334"/>
                  <a:pt x="3477" y="4322"/>
                </a:cubicBezTo>
                <a:cubicBezTo>
                  <a:pt x="3370" y="4382"/>
                  <a:pt x="3251" y="4393"/>
                  <a:pt x="3143" y="4370"/>
                </a:cubicBezTo>
                <a:cubicBezTo>
                  <a:pt x="2965" y="4298"/>
                  <a:pt x="2786" y="4227"/>
                  <a:pt x="2596" y="4167"/>
                </a:cubicBezTo>
                <a:cubicBezTo>
                  <a:pt x="2524" y="4155"/>
                  <a:pt x="2441" y="4143"/>
                  <a:pt x="2370" y="4131"/>
                </a:cubicBezTo>
                <a:cubicBezTo>
                  <a:pt x="2453" y="4120"/>
                  <a:pt x="2536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8" name="Google Shape;5698;p26"/>
          <p:cNvSpPr/>
          <p:nvPr/>
        </p:nvSpPr>
        <p:spPr>
          <a:xfrm rot="5400000">
            <a:off x="683387" y="4403442"/>
            <a:ext cx="563294" cy="562410"/>
          </a:xfrm>
          <a:custGeom>
            <a:avLst/>
            <a:gdLst/>
            <a:ahLst/>
            <a:cxnLst/>
            <a:rect l="l" t="t" r="r" b="b"/>
            <a:pathLst>
              <a:path w="8288" h="8275" extrusionOk="0">
                <a:moveTo>
                  <a:pt x="0" y="4131"/>
                </a:moveTo>
                <a:cubicBezTo>
                  <a:pt x="346" y="4167"/>
                  <a:pt x="477" y="4465"/>
                  <a:pt x="1012" y="4239"/>
                </a:cubicBezTo>
                <a:lnTo>
                  <a:pt x="1012" y="4239"/>
                </a:lnTo>
                <a:cubicBezTo>
                  <a:pt x="798" y="4334"/>
                  <a:pt x="512" y="4322"/>
                  <a:pt x="477" y="4727"/>
                </a:cubicBezTo>
                <a:cubicBezTo>
                  <a:pt x="691" y="4536"/>
                  <a:pt x="965" y="4643"/>
                  <a:pt x="1143" y="4310"/>
                </a:cubicBezTo>
                <a:lnTo>
                  <a:pt x="1143" y="4310"/>
                </a:lnTo>
                <a:cubicBezTo>
                  <a:pt x="1072" y="4477"/>
                  <a:pt x="822" y="4560"/>
                  <a:pt x="1024" y="4977"/>
                </a:cubicBezTo>
                <a:cubicBezTo>
                  <a:pt x="1048" y="4751"/>
                  <a:pt x="1143" y="4810"/>
                  <a:pt x="1239" y="4667"/>
                </a:cubicBezTo>
                <a:cubicBezTo>
                  <a:pt x="1370" y="4858"/>
                  <a:pt x="1715" y="4905"/>
                  <a:pt x="1786" y="4643"/>
                </a:cubicBezTo>
                <a:cubicBezTo>
                  <a:pt x="1548" y="4751"/>
                  <a:pt x="1477" y="4548"/>
                  <a:pt x="1477" y="4429"/>
                </a:cubicBezTo>
                <a:cubicBezTo>
                  <a:pt x="1477" y="4382"/>
                  <a:pt x="1500" y="4334"/>
                  <a:pt x="1536" y="4298"/>
                </a:cubicBezTo>
                <a:cubicBezTo>
                  <a:pt x="1572" y="4262"/>
                  <a:pt x="1679" y="4227"/>
                  <a:pt x="1727" y="4262"/>
                </a:cubicBezTo>
                <a:cubicBezTo>
                  <a:pt x="1786" y="4310"/>
                  <a:pt x="1762" y="4417"/>
                  <a:pt x="1655" y="4382"/>
                </a:cubicBezTo>
                <a:cubicBezTo>
                  <a:pt x="1715" y="4501"/>
                  <a:pt x="1905" y="4453"/>
                  <a:pt x="1905" y="4322"/>
                </a:cubicBezTo>
                <a:cubicBezTo>
                  <a:pt x="1905" y="4298"/>
                  <a:pt x="1905" y="4286"/>
                  <a:pt x="1905" y="4274"/>
                </a:cubicBezTo>
                <a:lnTo>
                  <a:pt x="1905" y="4262"/>
                </a:lnTo>
                <a:cubicBezTo>
                  <a:pt x="1893" y="4227"/>
                  <a:pt x="1870" y="4203"/>
                  <a:pt x="1846" y="4179"/>
                </a:cubicBezTo>
                <a:cubicBezTo>
                  <a:pt x="2155" y="4120"/>
                  <a:pt x="2465" y="4143"/>
                  <a:pt x="2763" y="4251"/>
                </a:cubicBezTo>
                <a:lnTo>
                  <a:pt x="2763" y="4251"/>
                </a:lnTo>
                <a:cubicBezTo>
                  <a:pt x="1881" y="4036"/>
                  <a:pt x="2167" y="4917"/>
                  <a:pt x="1620" y="4917"/>
                </a:cubicBezTo>
                <a:lnTo>
                  <a:pt x="1620" y="4917"/>
                </a:lnTo>
                <a:cubicBezTo>
                  <a:pt x="1881" y="4989"/>
                  <a:pt x="2036" y="4989"/>
                  <a:pt x="2143" y="4929"/>
                </a:cubicBezTo>
                <a:cubicBezTo>
                  <a:pt x="2417" y="4798"/>
                  <a:pt x="2310" y="4512"/>
                  <a:pt x="2429" y="4417"/>
                </a:cubicBezTo>
                <a:cubicBezTo>
                  <a:pt x="2453" y="4584"/>
                  <a:pt x="2548" y="4632"/>
                  <a:pt x="2679" y="4572"/>
                </a:cubicBezTo>
                <a:cubicBezTo>
                  <a:pt x="2548" y="4453"/>
                  <a:pt x="2655" y="4322"/>
                  <a:pt x="2786" y="4322"/>
                </a:cubicBezTo>
                <a:cubicBezTo>
                  <a:pt x="2989" y="4334"/>
                  <a:pt x="3251" y="4548"/>
                  <a:pt x="3596" y="4322"/>
                </a:cubicBezTo>
                <a:cubicBezTo>
                  <a:pt x="3667" y="4310"/>
                  <a:pt x="3727" y="4298"/>
                  <a:pt x="3798" y="4274"/>
                </a:cubicBezTo>
                <a:cubicBezTo>
                  <a:pt x="3739" y="4310"/>
                  <a:pt x="3679" y="4346"/>
                  <a:pt x="3620" y="4393"/>
                </a:cubicBezTo>
                <a:cubicBezTo>
                  <a:pt x="3215" y="4465"/>
                  <a:pt x="3191" y="4798"/>
                  <a:pt x="3048" y="4953"/>
                </a:cubicBezTo>
                <a:cubicBezTo>
                  <a:pt x="2953" y="5060"/>
                  <a:pt x="2786" y="5024"/>
                  <a:pt x="2798" y="4858"/>
                </a:cubicBezTo>
                <a:cubicBezTo>
                  <a:pt x="2655" y="4905"/>
                  <a:pt x="2620" y="5001"/>
                  <a:pt x="2727" y="5155"/>
                </a:cubicBezTo>
                <a:cubicBezTo>
                  <a:pt x="2572" y="5155"/>
                  <a:pt x="2453" y="4882"/>
                  <a:pt x="2155" y="4977"/>
                </a:cubicBezTo>
                <a:cubicBezTo>
                  <a:pt x="2048" y="5024"/>
                  <a:pt x="1929" y="5132"/>
                  <a:pt x="1798" y="5358"/>
                </a:cubicBezTo>
                <a:cubicBezTo>
                  <a:pt x="1810" y="5346"/>
                  <a:pt x="1834" y="5334"/>
                  <a:pt x="1846" y="5322"/>
                </a:cubicBezTo>
                <a:lnTo>
                  <a:pt x="1798" y="5358"/>
                </a:lnTo>
                <a:cubicBezTo>
                  <a:pt x="2191" y="4977"/>
                  <a:pt x="2608" y="5810"/>
                  <a:pt x="3084" y="5036"/>
                </a:cubicBezTo>
                <a:lnTo>
                  <a:pt x="3084" y="5036"/>
                </a:lnTo>
                <a:cubicBezTo>
                  <a:pt x="2941" y="5310"/>
                  <a:pt x="2739" y="5548"/>
                  <a:pt x="2489" y="5727"/>
                </a:cubicBezTo>
                <a:cubicBezTo>
                  <a:pt x="2489" y="5691"/>
                  <a:pt x="2489" y="5655"/>
                  <a:pt x="2465" y="5620"/>
                </a:cubicBezTo>
                <a:lnTo>
                  <a:pt x="2465" y="5620"/>
                </a:lnTo>
                <a:cubicBezTo>
                  <a:pt x="2453" y="5608"/>
                  <a:pt x="2441" y="5596"/>
                  <a:pt x="2441" y="5584"/>
                </a:cubicBezTo>
                <a:cubicBezTo>
                  <a:pt x="2334" y="5489"/>
                  <a:pt x="2179" y="5584"/>
                  <a:pt x="2215" y="5715"/>
                </a:cubicBezTo>
                <a:cubicBezTo>
                  <a:pt x="2274" y="5620"/>
                  <a:pt x="2358" y="5679"/>
                  <a:pt x="2346" y="5751"/>
                </a:cubicBezTo>
                <a:cubicBezTo>
                  <a:pt x="2334" y="5810"/>
                  <a:pt x="2239" y="5858"/>
                  <a:pt x="2179" y="5858"/>
                </a:cubicBezTo>
                <a:cubicBezTo>
                  <a:pt x="2132" y="5858"/>
                  <a:pt x="2096" y="5834"/>
                  <a:pt x="2060" y="5810"/>
                </a:cubicBezTo>
                <a:cubicBezTo>
                  <a:pt x="1905" y="5703"/>
                  <a:pt x="1941" y="5477"/>
                  <a:pt x="2120" y="5429"/>
                </a:cubicBezTo>
                <a:cubicBezTo>
                  <a:pt x="1893" y="5298"/>
                  <a:pt x="1679" y="5584"/>
                  <a:pt x="1715" y="5810"/>
                </a:cubicBezTo>
                <a:cubicBezTo>
                  <a:pt x="1548" y="5775"/>
                  <a:pt x="1512" y="5882"/>
                  <a:pt x="1346" y="5739"/>
                </a:cubicBezTo>
                <a:cubicBezTo>
                  <a:pt x="1500" y="6167"/>
                  <a:pt x="1739" y="6060"/>
                  <a:pt x="1893" y="6132"/>
                </a:cubicBezTo>
                <a:lnTo>
                  <a:pt x="1893" y="6132"/>
                </a:lnTo>
                <a:cubicBezTo>
                  <a:pt x="1536" y="6013"/>
                  <a:pt x="1429" y="6287"/>
                  <a:pt x="1131" y="6298"/>
                </a:cubicBezTo>
                <a:cubicBezTo>
                  <a:pt x="1441" y="6572"/>
                  <a:pt x="1643" y="6358"/>
                  <a:pt x="1858" y="6275"/>
                </a:cubicBezTo>
                <a:lnTo>
                  <a:pt x="1858" y="6275"/>
                </a:lnTo>
                <a:cubicBezTo>
                  <a:pt x="1322" y="6489"/>
                  <a:pt x="1441" y="6798"/>
                  <a:pt x="1227" y="7060"/>
                </a:cubicBezTo>
                <a:cubicBezTo>
                  <a:pt x="1489" y="6834"/>
                  <a:pt x="1786" y="6965"/>
                  <a:pt x="2012" y="6417"/>
                </a:cubicBezTo>
                <a:lnTo>
                  <a:pt x="2012" y="6417"/>
                </a:lnTo>
                <a:cubicBezTo>
                  <a:pt x="1929" y="6632"/>
                  <a:pt x="1715" y="6834"/>
                  <a:pt x="1977" y="7144"/>
                </a:cubicBezTo>
                <a:cubicBezTo>
                  <a:pt x="1989" y="6846"/>
                  <a:pt x="2262" y="6739"/>
                  <a:pt x="2143" y="6382"/>
                </a:cubicBezTo>
                <a:lnTo>
                  <a:pt x="2143" y="6382"/>
                </a:lnTo>
                <a:cubicBezTo>
                  <a:pt x="2215" y="6548"/>
                  <a:pt x="2108" y="6775"/>
                  <a:pt x="2536" y="6929"/>
                </a:cubicBezTo>
                <a:cubicBezTo>
                  <a:pt x="2393" y="6763"/>
                  <a:pt x="2501" y="6727"/>
                  <a:pt x="2465" y="6560"/>
                </a:cubicBezTo>
                <a:cubicBezTo>
                  <a:pt x="2703" y="6608"/>
                  <a:pt x="2977" y="6394"/>
                  <a:pt x="2846" y="6156"/>
                </a:cubicBezTo>
                <a:cubicBezTo>
                  <a:pt x="2810" y="6334"/>
                  <a:pt x="2572" y="6382"/>
                  <a:pt x="2477" y="6227"/>
                </a:cubicBezTo>
                <a:cubicBezTo>
                  <a:pt x="2441" y="6191"/>
                  <a:pt x="2417" y="6144"/>
                  <a:pt x="2417" y="6096"/>
                </a:cubicBezTo>
                <a:cubicBezTo>
                  <a:pt x="2417" y="6036"/>
                  <a:pt x="2465" y="5941"/>
                  <a:pt x="2536" y="5929"/>
                </a:cubicBezTo>
                <a:cubicBezTo>
                  <a:pt x="2596" y="5929"/>
                  <a:pt x="2655" y="6013"/>
                  <a:pt x="2560" y="6060"/>
                </a:cubicBezTo>
                <a:cubicBezTo>
                  <a:pt x="2691" y="6096"/>
                  <a:pt x="2786" y="5941"/>
                  <a:pt x="2691" y="5846"/>
                </a:cubicBezTo>
                <a:cubicBezTo>
                  <a:pt x="2691" y="5834"/>
                  <a:pt x="2679" y="5822"/>
                  <a:pt x="2667" y="5810"/>
                </a:cubicBezTo>
                <a:lnTo>
                  <a:pt x="2655" y="5810"/>
                </a:lnTo>
                <a:cubicBezTo>
                  <a:pt x="2632" y="5798"/>
                  <a:pt x="2584" y="5786"/>
                  <a:pt x="2548" y="5798"/>
                </a:cubicBezTo>
                <a:cubicBezTo>
                  <a:pt x="2727" y="5536"/>
                  <a:pt x="2965" y="5334"/>
                  <a:pt x="3251" y="5203"/>
                </a:cubicBezTo>
                <a:lnTo>
                  <a:pt x="3251" y="5203"/>
                </a:lnTo>
                <a:cubicBezTo>
                  <a:pt x="2477" y="5679"/>
                  <a:pt x="3298" y="6096"/>
                  <a:pt x="2917" y="6477"/>
                </a:cubicBezTo>
                <a:cubicBezTo>
                  <a:pt x="2929" y="6465"/>
                  <a:pt x="2941" y="6453"/>
                  <a:pt x="2953" y="6441"/>
                </a:cubicBezTo>
                <a:cubicBezTo>
                  <a:pt x="2941" y="6453"/>
                  <a:pt x="2929" y="6465"/>
                  <a:pt x="2917" y="6477"/>
                </a:cubicBezTo>
                <a:cubicBezTo>
                  <a:pt x="3084" y="6406"/>
                  <a:pt x="3215" y="6287"/>
                  <a:pt x="3298" y="6120"/>
                </a:cubicBezTo>
                <a:cubicBezTo>
                  <a:pt x="3394" y="5822"/>
                  <a:pt x="3120" y="5703"/>
                  <a:pt x="3132" y="5560"/>
                </a:cubicBezTo>
                <a:cubicBezTo>
                  <a:pt x="3263" y="5667"/>
                  <a:pt x="3370" y="5620"/>
                  <a:pt x="3429" y="5489"/>
                </a:cubicBezTo>
                <a:cubicBezTo>
                  <a:pt x="3251" y="5501"/>
                  <a:pt x="3227" y="5322"/>
                  <a:pt x="3322" y="5239"/>
                </a:cubicBezTo>
                <a:cubicBezTo>
                  <a:pt x="3477" y="5096"/>
                  <a:pt x="3810" y="5060"/>
                  <a:pt x="3894" y="4655"/>
                </a:cubicBezTo>
                <a:cubicBezTo>
                  <a:pt x="3929" y="4608"/>
                  <a:pt x="3965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15" y="5024"/>
                  <a:pt x="3941" y="5286"/>
                  <a:pt x="3953" y="5489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4" y="5727"/>
                  <a:pt x="3691" y="5834"/>
                  <a:pt x="3858" y="5858"/>
                </a:cubicBezTo>
                <a:cubicBezTo>
                  <a:pt x="3763" y="5965"/>
                  <a:pt x="3477" y="5858"/>
                  <a:pt x="3346" y="6132"/>
                </a:cubicBezTo>
                <a:cubicBezTo>
                  <a:pt x="3286" y="6251"/>
                  <a:pt x="3286" y="6406"/>
                  <a:pt x="3358" y="6656"/>
                </a:cubicBezTo>
                <a:lnTo>
                  <a:pt x="3358" y="6656"/>
                </a:lnTo>
                <a:cubicBezTo>
                  <a:pt x="3358" y="6120"/>
                  <a:pt x="4239" y="6406"/>
                  <a:pt x="4025" y="5525"/>
                </a:cubicBezTo>
                <a:lnTo>
                  <a:pt x="4025" y="5525"/>
                </a:lnTo>
                <a:cubicBezTo>
                  <a:pt x="4132" y="5822"/>
                  <a:pt x="4156" y="6132"/>
                  <a:pt x="4096" y="6441"/>
                </a:cubicBezTo>
                <a:cubicBezTo>
                  <a:pt x="4072" y="6406"/>
                  <a:pt x="4048" y="6382"/>
                  <a:pt x="4013" y="6382"/>
                </a:cubicBezTo>
                <a:lnTo>
                  <a:pt x="4001" y="6382"/>
                </a:lnTo>
                <a:cubicBezTo>
                  <a:pt x="3989" y="6370"/>
                  <a:pt x="3977" y="6370"/>
                  <a:pt x="3953" y="6382"/>
                </a:cubicBezTo>
                <a:cubicBezTo>
                  <a:pt x="3822" y="6382"/>
                  <a:pt x="3775" y="6560"/>
                  <a:pt x="3894" y="6632"/>
                </a:cubicBezTo>
                <a:cubicBezTo>
                  <a:pt x="3870" y="6525"/>
                  <a:pt x="3965" y="6501"/>
                  <a:pt x="4013" y="6548"/>
                </a:cubicBezTo>
                <a:cubicBezTo>
                  <a:pt x="4048" y="6608"/>
                  <a:pt x="4013" y="6715"/>
                  <a:pt x="3977" y="6751"/>
                </a:cubicBezTo>
                <a:cubicBezTo>
                  <a:pt x="3941" y="6787"/>
                  <a:pt x="3894" y="6798"/>
                  <a:pt x="3846" y="6798"/>
                </a:cubicBezTo>
                <a:cubicBezTo>
                  <a:pt x="3727" y="6798"/>
                  <a:pt x="3525" y="6739"/>
                  <a:pt x="3632" y="6489"/>
                </a:cubicBezTo>
                <a:cubicBezTo>
                  <a:pt x="3370" y="6560"/>
                  <a:pt x="3417" y="6918"/>
                  <a:pt x="3608" y="7049"/>
                </a:cubicBezTo>
                <a:cubicBezTo>
                  <a:pt x="3465" y="7144"/>
                  <a:pt x="3525" y="7239"/>
                  <a:pt x="3298" y="7263"/>
                </a:cubicBezTo>
                <a:cubicBezTo>
                  <a:pt x="3715" y="7453"/>
                  <a:pt x="3798" y="7215"/>
                  <a:pt x="3965" y="7144"/>
                </a:cubicBezTo>
                <a:lnTo>
                  <a:pt x="3965" y="7144"/>
                </a:lnTo>
                <a:cubicBezTo>
                  <a:pt x="3632" y="7322"/>
                  <a:pt x="3739" y="7596"/>
                  <a:pt x="3548" y="7811"/>
                </a:cubicBezTo>
                <a:cubicBezTo>
                  <a:pt x="3953" y="7775"/>
                  <a:pt x="3941" y="7477"/>
                  <a:pt x="4037" y="7275"/>
                </a:cubicBezTo>
                <a:lnTo>
                  <a:pt x="4037" y="7275"/>
                </a:lnTo>
                <a:cubicBezTo>
                  <a:pt x="3810" y="7811"/>
                  <a:pt x="4108" y="7941"/>
                  <a:pt x="4144" y="8275"/>
                </a:cubicBezTo>
                <a:cubicBezTo>
                  <a:pt x="4167" y="7941"/>
                  <a:pt x="4477" y="7811"/>
                  <a:pt x="4251" y="7275"/>
                </a:cubicBezTo>
                <a:lnTo>
                  <a:pt x="4251" y="7275"/>
                </a:lnTo>
                <a:cubicBezTo>
                  <a:pt x="4346" y="7477"/>
                  <a:pt x="4334" y="7775"/>
                  <a:pt x="4739" y="7811"/>
                </a:cubicBezTo>
                <a:cubicBezTo>
                  <a:pt x="4537" y="7584"/>
                  <a:pt x="4656" y="7322"/>
                  <a:pt x="4322" y="7144"/>
                </a:cubicBezTo>
                <a:lnTo>
                  <a:pt x="4322" y="7144"/>
                </a:lnTo>
                <a:cubicBezTo>
                  <a:pt x="4489" y="7215"/>
                  <a:pt x="4572" y="7453"/>
                  <a:pt x="4989" y="7263"/>
                </a:cubicBezTo>
                <a:cubicBezTo>
                  <a:pt x="4763" y="7239"/>
                  <a:pt x="4822" y="7144"/>
                  <a:pt x="4679" y="7049"/>
                </a:cubicBezTo>
                <a:cubicBezTo>
                  <a:pt x="4870" y="6918"/>
                  <a:pt x="4918" y="6560"/>
                  <a:pt x="4656" y="6489"/>
                </a:cubicBezTo>
                <a:cubicBezTo>
                  <a:pt x="4763" y="6739"/>
                  <a:pt x="4560" y="6810"/>
                  <a:pt x="4441" y="6798"/>
                </a:cubicBezTo>
                <a:cubicBezTo>
                  <a:pt x="4394" y="6798"/>
                  <a:pt x="4346" y="6787"/>
                  <a:pt x="4310" y="6751"/>
                </a:cubicBezTo>
                <a:cubicBezTo>
                  <a:pt x="4275" y="6715"/>
                  <a:pt x="4239" y="6608"/>
                  <a:pt x="4275" y="6548"/>
                </a:cubicBezTo>
                <a:cubicBezTo>
                  <a:pt x="4310" y="6501"/>
                  <a:pt x="4418" y="6525"/>
                  <a:pt x="4382" y="6632"/>
                </a:cubicBezTo>
                <a:cubicBezTo>
                  <a:pt x="4406" y="6620"/>
                  <a:pt x="4418" y="6608"/>
                  <a:pt x="4429" y="6596"/>
                </a:cubicBezTo>
                <a:cubicBezTo>
                  <a:pt x="4477" y="6548"/>
                  <a:pt x="4477" y="6477"/>
                  <a:pt x="4429" y="6429"/>
                </a:cubicBezTo>
                <a:cubicBezTo>
                  <a:pt x="4406" y="6394"/>
                  <a:pt x="4370" y="6382"/>
                  <a:pt x="4334" y="6382"/>
                </a:cubicBezTo>
                <a:cubicBezTo>
                  <a:pt x="4310" y="6370"/>
                  <a:pt x="4298" y="6370"/>
                  <a:pt x="4287" y="6382"/>
                </a:cubicBezTo>
                <a:lnTo>
                  <a:pt x="4275" y="6382"/>
                </a:lnTo>
                <a:cubicBezTo>
                  <a:pt x="4239" y="6382"/>
                  <a:pt x="4215" y="6406"/>
                  <a:pt x="4191" y="6441"/>
                </a:cubicBezTo>
                <a:cubicBezTo>
                  <a:pt x="4132" y="6132"/>
                  <a:pt x="4156" y="5822"/>
                  <a:pt x="4263" y="5525"/>
                </a:cubicBezTo>
                <a:cubicBezTo>
                  <a:pt x="4048" y="6406"/>
                  <a:pt x="4929" y="6120"/>
                  <a:pt x="4929" y="6656"/>
                </a:cubicBezTo>
                <a:lnTo>
                  <a:pt x="4929" y="6608"/>
                </a:lnTo>
                <a:lnTo>
                  <a:pt x="4929" y="6656"/>
                </a:lnTo>
                <a:cubicBezTo>
                  <a:pt x="5001" y="6406"/>
                  <a:pt x="5001" y="6251"/>
                  <a:pt x="4941" y="6144"/>
                </a:cubicBezTo>
                <a:cubicBezTo>
                  <a:pt x="4810" y="5870"/>
                  <a:pt x="4525" y="5965"/>
                  <a:pt x="4429" y="5858"/>
                </a:cubicBezTo>
                <a:cubicBezTo>
                  <a:pt x="4596" y="5834"/>
                  <a:pt x="4644" y="5739"/>
                  <a:pt x="4572" y="5596"/>
                </a:cubicBezTo>
                <a:cubicBezTo>
                  <a:pt x="4465" y="5739"/>
                  <a:pt x="4322" y="5632"/>
                  <a:pt x="4322" y="5501"/>
                </a:cubicBezTo>
                <a:cubicBezTo>
                  <a:pt x="4334" y="5298"/>
                  <a:pt x="4560" y="5036"/>
                  <a:pt x="4322" y="4691"/>
                </a:cubicBezTo>
                <a:cubicBezTo>
                  <a:pt x="4322" y="4620"/>
                  <a:pt x="4298" y="4560"/>
                  <a:pt x="4287" y="4489"/>
                </a:cubicBezTo>
                <a:cubicBezTo>
                  <a:pt x="4310" y="4548"/>
                  <a:pt x="4346" y="4608"/>
                  <a:pt x="4394" y="4667"/>
                </a:cubicBezTo>
                <a:cubicBezTo>
                  <a:pt x="4465" y="5072"/>
                  <a:pt x="4810" y="5096"/>
                  <a:pt x="4965" y="5239"/>
                </a:cubicBezTo>
                <a:cubicBezTo>
                  <a:pt x="5060" y="5334"/>
                  <a:pt x="5037" y="5501"/>
                  <a:pt x="4858" y="5489"/>
                </a:cubicBezTo>
                <a:cubicBezTo>
                  <a:pt x="4906" y="5620"/>
                  <a:pt x="5001" y="5667"/>
                  <a:pt x="5156" y="5560"/>
                </a:cubicBezTo>
                <a:cubicBezTo>
                  <a:pt x="5168" y="5703"/>
                  <a:pt x="4882" y="5834"/>
                  <a:pt x="4989" y="6132"/>
                </a:cubicBezTo>
                <a:cubicBezTo>
                  <a:pt x="5025" y="6239"/>
                  <a:pt x="5132" y="6358"/>
                  <a:pt x="5358" y="6489"/>
                </a:cubicBezTo>
                <a:lnTo>
                  <a:pt x="5358" y="6489"/>
                </a:lnTo>
                <a:cubicBezTo>
                  <a:pt x="4989" y="6096"/>
                  <a:pt x="5811" y="5679"/>
                  <a:pt x="5037" y="5203"/>
                </a:cubicBezTo>
                <a:lnTo>
                  <a:pt x="5037" y="5203"/>
                </a:lnTo>
                <a:cubicBezTo>
                  <a:pt x="5322" y="5334"/>
                  <a:pt x="5561" y="5548"/>
                  <a:pt x="5739" y="5798"/>
                </a:cubicBezTo>
                <a:cubicBezTo>
                  <a:pt x="5691" y="5798"/>
                  <a:pt x="5656" y="5798"/>
                  <a:pt x="5632" y="5822"/>
                </a:cubicBezTo>
                <a:lnTo>
                  <a:pt x="5632" y="5822"/>
                </a:lnTo>
                <a:cubicBezTo>
                  <a:pt x="5620" y="5834"/>
                  <a:pt x="5608" y="5834"/>
                  <a:pt x="5596" y="5846"/>
                </a:cubicBezTo>
                <a:cubicBezTo>
                  <a:pt x="5549" y="5906"/>
                  <a:pt x="5549" y="5989"/>
                  <a:pt x="5596" y="6048"/>
                </a:cubicBezTo>
                <a:cubicBezTo>
                  <a:pt x="5620" y="6072"/>
                  <a:pt x="5668" y="6084"/>
                  <a:pt x="5703" y="6072"/>
                </a:cubicBezTo>
                <a:lnTo>
                  <a:pt x="5727" y="6072"/>
                </a:lnTo>
                <a:cubicBezTo>
                  <a:pt x="5632" y="6025"/>
                  <a:pt x="5691" y="5941"/>
                  <a:pt x="5751" y="5941"/>
                </a:cubicBezTo>
                <a:cubicBezTo>
                  <a:pt x="5822" y="5953"/>
                  <a:pt x="5870" y="6060"/>
                  <a:pt x="5870" y="6108"/>
                </a:cubicBezTo>
                <a:cubicBezTo>
                  <a:pt x="5858" y="6156"/>
                  <a:pt x="5846" y="6203"/>
                  <a:pt x="5811" y="6239"/>
                </a:cubicBezTo>
                <a:cubicBezTo>
                  <a:pt x="5715" y="6394"/>
                  <a:pt x="5477" y="6346"/>
                  <a:pt x="5441" y="6167"/>
                </a:cubicBezTo>
                <a:cubicBezTo>
                  <a:pt x="5310" y="6406"/>
                  <a:pt x="5584" y="6620"/>
                  <a:pt x="5822" y="6572"/>
                </a:cubicBezTo>
                <a:cubicBezTo>
                  <a:pt x="5787" y="6739"/>
                  <a:pt x="5894" y="6775"/>
                  <a:pt x="5751" y="6941"/>
                </a:cubicBezTo>
                <a:cubicBezTo>
                  <a:pt x="6180" y="6798"/>
                  <a:pt x="6072" y="6560"/>
                  <a:pt x="6144" y="6394"/>
                </a:cubicBezTo>
                <a:lnTo>
                  <a:pt x="6144" y="6394"/>
                </a:lnTo>
                <a:cubicBezTo>
                  <a:pt x="6025" y="6763"/>
                  <a:pt x="6287" y="6870"/>
                  <a:pt x="6311" y="7168"/>
                </a:cubicBezTo>
                <a:cubicBezTo>
                  <a:pt x="6573" y="6846"/>
                  <a:pt x="6358" y="6656"/>
                  <a:pt x="6275" y="6429"/>
                </a:cubicBezTo>
                <a:lnTo>
                  <a:pt x="6275" y="6429"/>
                </a:lnTo>
                <a:cubicBezTo>
                  <a:pt x="6501" y="6977"/>
                  <a:pt x="6799" y="6858"/>
                  <a:pt x="7061" y="7072"/>
                </a:cubicBezTo>
                <a:cubicBezTo>
                  <a:pt x="6846" y="6810"/>
                  <a:pt x="6965" y="6501"/>
                  <a:pt x="6430" y="6287"/>
                </a:cubicBezTo>
                <a:lnTo>
                  <a:pt x="6430" y="6287"/>
                </a:lnTo>
                <a:cubicBezTo>
                  <a:pt x="6644" y="6370"/>
                  <a:pt x="6846" y="6584"/>
                  <a:pt x="7156" y="6322"/>
                </a:cubicBezTo>
                <a:cubicBezTo>
                  <a:pt x="6858" y="6298"/>
                  <a:pt x="6751" y="6036"/>
                  <a:pt x="6394" y="6144"/>
                </a:cubicBezTo>
                <a:lnTo>
                  <a:pt x="6394" y="6144"/>
                </a:lnTo>
                <a:cubicBezTo>
                  <a:pt x="6549" y="6072"/>
                  <a:pt x="6787" y="6191"/>
                  <a:pt x="6942" y="5751"/>
                </a:cubicBezTo>
                <a:cubicBezTo>
                  <a:pt x="6775" y="5906"/>
                  <a:pt x="6739" y="5786"/>
                  <a:pt x="6573" y="5822"/>
                </a:cubicBezTo>
                <a:cubicBezTo>
                  <a:pt x="6608" y="5596"/>
                  <a:pt x="6394" y="5322"/>
                  <a:pt x="6168" y="5441"/>
                </a:cubicBezTo>
                <a:cubicBezTo>
                  <a:pt x="6346" y="5489"/>
                  <a:pt x="6382" y="5727"/>
                  <a:pt x="6227" y="5822"/>
                </a:cubicBezTo>
                <a:cubicBezTo>
                  <a:pt x="6192" y="5846"/>
                  <a:pt x="6156" y="5870"/>
                  <a:pt x="6108" y="5870"/>
                </a:cubicBezTo>
                <a:cubicBezTo>
                  <a:pt x="6049" y="5870"/>
                  <a:pt x="5942" y="5822"/>
                  <a:pt x="5942" y="5763"/>
                </a:cubicBezTo>
                <a:cubicBezTo>
                  <a:pt x="5930" y="5703"/>
                  <a:pt x="6013" y="5632"/>
                  <a:pt x="6072" y="5739"/>
                </a:cubicBezTo>
                <a:cubicBezTo>
                  <a:pt x="6072" y="5727"/>
                  <a:pt x="6072" y="5715"/>
                  <a:pt x="6072" y="5703"/>
                </a:cubicBezTo>
                <a:cubicBezTo>
                  <a:pt x="6072" y="5667"/>
                  <a:pt x="6061" y="5632"/>
                  <a:pt x="6037" y="5608"/>
                </a:cubicBezTo>
                <a:cubicBezTo>
                  <a:pt x="5965" y="5548"/>
                  <a:pt x="5870" y="5560"/>
                  <a:pt x="5811" y="5632"/>
                </a:cubicBezTo>
                <a:lnTo>
                  <a:pt x="5811" y="5644"/>
                </a:lnTo>
                <a:cubicBezTo>
                  <a:pt x="5799" y="5667"/>
                  <a:pt x="5787" y="5703"/>
                  <a:pt x="5799" y="5739"/>
                </a:cubicBezTo>
                <a:cubicBezTo>
                  <a:pt x="5537" y="5572"/>
                  <a:pt x="5334" y="5322"/>
                  <a:pt x="5203" y="5048"/>
                </a:cubicBezTo>
                <a:cubicBezTo>
                  <a:pt x="5680" y="5822"/>
                  <a:pt x="6096" y="5001"/>
                  <a:pt x="6477" y="5382"/>
                </a:cubicBezTo>
                <a:cubicBezTo>
                  <a:pt x="6465" y="5358"/>
                  <a:pt x="6453" y="5346"/>
                  <a:pt x="6442" y="5334"/>
                </a:cubicBezTo>
                <a:cubicBezTo>
                  <a:pt x="6453" y="5346"/>
                  <a:pt x="6465" y="5358"/>
                  <a:pt x="6477" y="5382"/>
                </a:cubicBezTo>
                <a:cubicBezTo>
                  <a:pt x="6358" y="5155"/>
                  <a:pt x="6239" y="5036"/>
                  <a:pt x="6120" y="5001"/>
                </a:cubicBezTo>
                <a:cubicBezTo>
                  <a:pt x="5822" y="4905"/>
                  <a:pt x="5703" y="5179"/>
                  <a:pt x="5561" y="5167"/>
                </a:cubicBezTo>
                <a:cubicBezTo>
                  <a:pt x="5668" y="5024"/>
                  <a:pt x="5620" y="4929"/>
                  <a:pt x="5489" y="4870"/>
                </a:cubicBezTo>
                <a:cubicBezTo>
                  <a:pt x="5501" y="5048"/>
                  <a:pt x="5334" y="5072"/>
                  <a:pt x="5239" y="4977"/>
                </a:cubicBezTo>
                <a:cubicBezTo>
                  <a:pt x="5096" y="4822"/>
                  <a:pt x="5072" y="4477"/>
                  <a:pt x="4656" y="4405"/>
                </a:cubicBezTo>
                <a:cubicBezTo>
                  <a:pt x="4608" y="4370"/>
                  <a:pt x="4548" y="4322"/>
                  <a:pt x="4489" y="4298"/>
                </a:cubicBezTo>
                <a:cubicBezTo>
                  <a:pt x="4548" y="4322"/>
                  <a:pt x="4620" y="4334"/>
                  <a:pt x="4691" y="4346"/>
                </a:cubicBezTo>
                <a:cubicBezTo>
                  <a:pt x="5025" y="4572"/>
                  <a:pt x="5287" y="4358"/>
                  <a:pt x="5501" y="4346"/>
                </a:cubicBezTo>
                <a:cubicBezTo>
                  <a:pt x="5632" y="4346"/>
                  <a:pt x="5739" y="4477"/>
                  <a:pt x="5596" y="4584"/>
                </a:cubicBezTo>
                <a:cubicBezTo>
                  <a:pt x="5739" y="4655"/>
                  <a:pt x="5834" y="4608"/>
                  <a:pt x="5858" y="4429"/>
                </a:cubicBezTo>
                <a:cubicBezTo>
                  <a:pt x="5965" y="4524"/>
                  <a:pt x="5858" y="4810"/>
                  <a:pt x="6144" y="4953"/>
                </a:cubicBezTo>
                <a:cubicBezTo>
                  <a:pt x="6251" y="5001"/>
                  <a:pt x="6406" y="5013"/>
                  <a:pt x="6656" y="4941"/>
                </a:cubicBezTo>
                <a:lnTo>
                  <a:pt x="6656" y="4941"/>
                </a:lnTo>
                <a:cubicBezTo>
                  <a:pt x="6120" y="4929"/>
                  <a:pt x="6406" y="4060"/>
                  <a:pt x="5525" y="4262"/>
                </a:cubicBezTo>
                <a:lnTo>
                  <a:pt x="5525" y="4262"/>
                </a:lnTo>
                <a:cubicBezTo>
                  <a:pt x="5822" y="4155"/>
                  <a:pt x="6132" y="4131"/>
                  <a:pt x="6442" y="4191"/>
                </a:cubicBezTo>
                <a:cubicBezTo>
                  <a:pt x="6406" y="4215"/>
                  <a:pt x="6394" y="4251"/>
                  <a:pt x="6382" y="4286"/>
                </a:cubicBezTo>
                <a:lnTo>
                  <a:pt x="6382" y="4286"/>
                </a:lnTo>
                <a:cubicBezTo>
                  <a:pt x="6382" y="4310"/>
                  <a:pt x="6382" y="4322"/>
                  <a:pt x="6382" y="4334"/>
                </a:cubicBezTo>
                <a:cubicBezTo>
                  <a:pt x="6382" y="4465"/>
                  <a:pt x="6573" y="4512"/>
                  <a:pt x="6632" y="4393"/>
                </a:cubicBezTo>
                <a:cubicBezTo>
                  <a:pt x="6525" y="4429"/>
                  <a:pt x="6513" y="4322"/>
                  <a:pt x="6561" y="4286"/>
                </a:cubicBezTo>
                <a:cubicBezTo>
                  <a:pt x="6608" y="4239"/>
                  <a:pt x="6715" y="4286"/>
                  <a:pt x="6751" y="4322"/>
                </a:cubicBezTo>
                <a:cubicBezTo>
                  <a:pt x="6787" y="4358"/>
                  <a:pt x="6811" y="4393"/>
                  <a:pt x="6811" y="4441"/>
                </a:cubicBezTo>
                <a:cubicBezTo>
                  <a:pt x="6811" y="4572"/>
                  <a:pt x="6739" y="4763"/>
                  <a:pt x="6501" y="4667"/>
                </a:cubicBezTo>
                <a:cubicBezTo>
                  <a:pt x="6573" y="4917"/>
                  <a:pt x="6918" y="4882"/>
                  <a:pt x="7049" y="4679"/>
                </a:cubicBezTo>
                <a:cubicBezTo>
                  <a:pt x="7144" y="4834"/>
                  <a:pt x="7251" y="4774"/>
                  <a:pt x="7263" y="4989"/>
                </a:cubicBezTo>
                <a:cubicBezTo>
                  <a:pt x="7466" y="4584"/>
                  <a:pt x="7215" y="4489"/>
                  <a:pt x="7156" y="4334"/>
                </a:cubicBezTo>
                <a:lnTo>
                  <a:pt x="7156" y="4334"/>
                </a:lnTo>
                <a:cubicBezTo>
                  <a:pt x="7323" y="4667"/>
                  <a:pt x="7596" y="4548"/>
                  <a:pt x="7811" y="4751"/>
                </a:cubicBezTo>
                <a:cubicBezTo>
                  <a:pt x="7775" y="4346"/>
                  <a:pt x="7489" y="4358"/>
                  <a:pt x="7275" y="4251"/>
                </a:cubicBezTo>
                <a:lnTo>
                  <a:pt x="7275" y="4251"/>
                </a:lnTo>
                <a:cubicBezTo>
                  <a:pt x="7811" y="4489"/>
                  <a:pt x="7942" y="4179"/>
                  <a:pt x="8287" y="4155"/>
                </a:cubicBezTo>
                <a:cubicBezTo>
                  <a:pt x="7942" y="4120"/>
                  <a:pt x="7811" y="3810"/>
                  <a:pt x="7275" y="4048"/>
                </a:cubicBezTo>
                <a:lnTo>
                  <a:pt x="7275" y="4048"/>
                </a:lnTo>
                <a:cubicBezTo>
                  <a:pt x="7489" y="3953"/>
                  <a:pt x="7775" y="3965"/>
                  <a:pt x="7811" y="3548"/>
                </a:cubicBezTo>
                <a:cubicBezTo>
                  <a:pt x="7596" y="3750"/>
                  <a:pt x="7323" y="3631"/>
                  <a:pt x="7156" y="3977"/>
                </a:cubicBezTo>
                <a:lnTo>
                  <a:pt x="7156" y="3977"/>
                </a:lnTo>
                <a:cubicBezTo>
                  <a:pt x="7215" y="3810"/>
                  <a:pt x="7466" y="3715"/>
                  <a:pt x="7263" y="3310"/>
                </a:cubicBezTo>
                <a:cubicBezTo>
                  <a:pt x="7251" y="3524"/>
                  <a:pt x="7144" y="3477"/>
                  <a:pt x="7049" y="3620"/>
                </a:cubicBezTo>
                <a:cubicBezTo>
                  <a:pt x="6918" y="3429"/>
                  <a:pt x="6573" y="3381"/>
                  <a:pt x="6501" y="3631"/>
                </a:cubicBezTo>
                <a:cubicBezTo>
                  <a:pt x="6739" y="3536"/>
                  <a:pt x="6811" y="3727"/>
                  <a:pt x="6811" y="3858"/>
                </a:cubicBezTo>
                <a:cubicBezTo>
                  <a:pt x="6811" y="3905"/>
                  <a:pt x="6787" y="3941"/>
                  <a:pt x="6751" y="3977"/>
                </a:cubicBezTo>
                <a:cubicBezTo>
                  <a:pt x="6715" y="4012"/>
                  <a:pt x="6608" y="4060"/>
                  <a:pt x="6561" y="4024"/>
                </a:cubicBezTo>
                <a:cubicBezTo>
                  <a:pt x="6513" y="3977"/>
                  <a:pt x="6525" y="3870"/>
                  <a:pt x="6632" y="3905"/>
                </a:cubicBezTo>
                <a:cubicBezTo>
                  <a:pt x="6620" y="3893"/>
                  <a:pt x="6608" y="3881"/>
                  <a:pt x="6596" y="3870"/>
                </a:cubicBezTo>
                <a:cubicBezTo>
                  <a:pt x="6549" y="3822"/>
                  <a:pt x="6477" y="3822"/>
                  <a:pt x="6430" y="3870"/>
                </a:cubicBezTo>
                <a:cubicBezTo>
                  <a:pt x="6406" y="3893"/>
                  <a:pt x="6382" y="3929"/>
                  <a:pt x="6382" y="3965"/>
                </a:cubicBezTo>
                <a:cubicBezTo>
                  <a:pt x="6382" y="3977"/>
                  <a:pt x="6382" y="3989"/>
                  <a:pt x="6382" y="4001"/>
                </a:cubicBezTo>
                <a:lnTo>
                  <a:pt x="6382" y="4012"/>
                </a:lnTo>
                <a:cubicBezTo>
                  <a:pt x="6394" y="4048"/>
                  <a:pt x="6406" y="4084"/>
                  <a:pt x="6442" y="4096"/>
                </a:cubicBezTo>
                <a:cubicBezTo>
                  <a:pt x="6132" y="4155"/>
                  <a:pt x="5822" y="4131"/>
                  <a:pt x="5525" y="4036"/>
                </a:cubicBezTo>
                <a:cubicBezTo>
                  <a:pt x="6418" y="4239"/>
                  <a:pt x="6120" y="3369"/>
                  <a:pt x="6668" y="3358"/>
                </a:cubicBezTo>
                <a:lnTo>
                  <a:pt x="6608" y="3358"/>
                </a:lnTo>
                <a:cubicBezTo>
                  <a:pt x="6620" y="3358"/>
                  <a:pt x="6644" y="3358"/>
                  <a:pt x="6668" y="3358"/>
                </a:cubicBezTo>
                <a:cubicBezTo>
                  <a:pt x="6418" y="3286"/>
                  <a:pt x="6251" y="3286"/>
                  <a:pt x="6144" y="3346"/>
                </a:cubicBezTo>
                <a:cubicBezTo>
                  <a:pt x="5870" y="3477"/>
                  <a:pt x="5977" y="3762"/>
                  <a:pt x="5870" y="3870"/>
                </a:cubicBezTo>
                <a:cubicBezTo>
                  <a:pt x="5846" y="3691"/>
                  <a:pt x="5739" y="3643"/>
                  <a:pt x="5608" y="3703"/>
                </a:cubicBezTo>
                <a:cubicBezTo>
                  <a:pt x="5739" y="3822"/>
                  <a:pt x="5632" y="3965"/>
                  <a:pt x="5501" y="3953"/>
                </a:cubicBezTo>
                <a:cubicBezTo>
                  <a:pt x="5299" y="3953"/>
                  <a:pt x="5037" y="3727"/>
                  <a:pt x="4691" y="3953"/>
                </a:cubicBezTo>
                <a:cubicBezTo>
                  <a:pt x="4620" y="3965"/>
                  <a:pt x="4560" y="3977"/>
                  <a:pt x="4489" y="4001"/>
                </a:cubicBezTo>
                <a:cubicBezTo>
                  <a:pt x="4548" y="3965"/>
                  <a:pt x="4608" y="3929"/>
                  <a:pt x="4668" y="3893"/>
                </a:cubicBezTo>
                <a:cubicBezTo>
                  <a:pt x="5072" y="3822"/>
                  <a:pt x="5108" y="3477"/>
                  <a:pt x="5239" y="3322"/>
                </a:cubicBezTo>
                <a:cubicBezTo>
                  <a:pt x="5334" y="3227"/>
                  <a:pt x="5513" y="3250"/>
                  <a:pt x="5489" y="3429"/>
                </a:cubicBezTo>
                <a:cubicBezTo>
                  <a:pt x="5632" y="3381"/>
                  <a:pt x="5668" y="3274"/>
                  <a:pt x="5561" y="3131"/>
                </a:cubicBezTo>
                <a:cubicBezTo>
                  <a:pt x="5715" y="3119"/>
                  <a:pt x="5834" y="3393"/>
                  <a:pt x="6132" y="3298"/>
                </a:cubicBezTo>
                <a:cubicBezTo>
                  <a:pt x="6251" y="3262"/>
                  <a:pt x="6358" y="3155"/>
                  <a:pt x="6489" y="2917"/>
                </a:cubicBezTo>
                <a:lnTo>
                  <a:pt x="6489" y="2917"/>
                </a:lnTo>
                <a:cubicBezTo>
                  <a:pt x="6096" y="3298"/>
                  <a:pt x="5691" y="2477"/>
                  <a:pt x="5215" y="3250"/>
                </a:cubicBezTo>
                <a:lnTo>
                  <a:pt x="5215" y="3250"/>
                </a:lnTo>
                <a:cubicBezTo>
                  <a:pt x="5346" y="2965"/>
                  <a:pt x="5549" y="2727"/>
                  <a:pt x="5811" y="2548"/>
                </a:cubicBezTo>
                <a:cubicBezTo>
                  <a:pt x="5799" y="2584"/>
                  <a:pt x="5799" y="2619"/>
                  <a:pt x="5822" y="2655"/>
                </a:cubicBezTo>
                <a:lnTo>
                  <a:pt x="5822" y="2667"/>
                </a:lnTo>
                <a:cubicBezTo>
                  <a:pt x="5834" y="2679"/>
                  <a:pt x="5846" y="2691"/>
                  <a:pt x="5858" y="2691"/>
                </a:cubicBezTo>
                <a:cubicBezTo>
                  <a:pt x="5953" y="2786"/>
                  <a:pt x="6108" y="2691"/>
                  <a:pt x="6072" y="2560"/>
                </a:cubicBezTo>
                <a:cubicBezTo>
                  <a:pt x="6025" y="2655"/>
                  <a:pt x="5930" y="2596"/>
                  <a:pt x="5942" y="2536"/>
                </a:cubicBezTo>
                <a:cubicBezTo>
                  <a:pt x="5953" y="2465"/>
                  <a:pt x="6049" y="2417"/>
                  <a:pt x="6108" y="2417"/>
                </a:cubicBezTo>
                <a:cubicBezTo>
                  <a:pt x="6156" y="2417"/>
                  <a:pt x="6203" y="2441"/>
                  <a:pt x="6227" y="2477"/>
                </a:cubicBezTo>
                <a:cubicBezTo>
                  <a:pt x="6382" y="2572"/>
                  <a:pt x="6346" y="2810"/>
                  <a:pt x="6168" y="2846"/>
                </a:cubicBezTo>
                <a:cubicBezTo>
                  <a:pt x="6406" y="2977"/>
                  <a:pt x="6620" y="2703"/>
                  <a:pt x="6573" y="2465"/>
                </a:cubicBezTo>
                <a:cubicBezTo>
                  <a:pt x="6739" y="2500"/>
                  <a:pt x="6775" y="2393"/>
                  <a:pt x="6942" y="2536"/>
                </a:cubicBezTo>
                <a:cubicBezTo>
                  <a:pt x="6787" y="2107"/>
                  <a:pt x="6561" y="2215"/>
                  <a:pt x="6394" y="2143"/>
                </a:cubicBezTo>
                <a:lnTo>
                  <a:pt x="6394" y="2143"/>
                </a:lnTo>
                <a:cubicBezTo>
                  <a:pt x="6751" y="2262"/>
                  <a:pt x="6858" y="1988"/>
                  <a:pt x="7156" y="1976"/>
                </a:cubicBezTo>
                <a:cubicBezTo>
                  <a:pt x="6846" y="1715"/>
                  <a:pt x="6644" y="1929"/>
                  <a:pt x="6430" y="2012"/>
                </a:cubicBezTo>
                <a:lnTo>
                  <a:pt x="6430" y="2012"/>
                </a:lnTo>
                <a:cubicBezTo>
                  <a:pt x="6977" y="1786"/>
                  <a:pt x="6846" y="1488"/>
                  <a:pt x="7073" y="1226"/>
                </a:cubicBezTo>
                <a:cubicBezTo>
                  <a:pt x="6811" y="1441"/>
                  <a:pt x="6501" y="1322"/>
                  <a:pt x="6287" y="1857"/>
                </a:cubicBezTo>
                <a:lnTo>
                  <a:pt x="6287" y="1857"/>
                </a:lnTo>
                <a:cubicBezTo>
                  <a:pt x="6358" y="1643"/>
                  <a:pt x="6584" y="1441"/>
                  <a:pt x="6311" y="1131"/>
                </a:cubicBezTo>
                <a:cubicBezTo>
                  <a:pt x="6299" y="1429"/>
                  <a:pt x="6025" y="1536"/>
                  <a:pt x="6144" y="1893"/>
                </a:cubicBezTo>
                <a:lnTo>
                  <a:pt x="6144" y="1893"/>
                </a:lnTo>
                <a:cubicBezTo>
                  <a:pt x="6072" y="1738"/>
                  <a:pt x="6180" y="1500"/>
                  <a:pt x="5751" y="1345"/>
                </a:cubicBezTo>
                <a:cubicBezTo>
                  <a:pt x="5894" y="1512"/>
                  <a:pt x="5787" y="1548"/>
                  <a:pt x="5822" y="1715"/>
                </a:cubicBezTo>
                <a:cubicBezTo>
                  <a:pt x="5596" y="1679"/>
                  <a:pt x="5310" y="1893"/>
                  <a:pt x="5441" y="2119"/>
                </a:cubicBezTo>
                <a:cubicBezTo>
                  <a:pt x="5477" y="1941"/>
                  <a:pt x="5715" y="1905"/>
                  <a:pt x="5811" y="2060"/>
                </a:cubicBezTo>
                <a:cubicBezTo>
                  <a:pt x="5846" y="2096"/>
                  <a:pt x="5870" y="2131"/>
                  <a:pt x="5870" y="2179"/>
                </a:cubicBezTo>
                <a:cubicBezTo>
                  <a:pt x="5870" y="2238"/>
                  <a:pt x="5822" y="2346"/>
                  <a:pt x="5763" y="2346"/>
                </a:cubicBezTo>
                <a:cubicBezTo>
                  <a:pt x="5691" y="2357"/>
                  <a:pt x="5632" y="2274"/>
                  <a:pt x="5727" y="2215"/>
                </a:cubicBezTo>
                <a:cubicBezTo>
                  <a:pt x="5596" y="2179"/>
                  <a:pt x="5501" y="2334"/>
                  <a:pt x="5596" y="2441"/>
                </a:cubicBezTo>
                <a:cubicBezTo>
                  <a:pt x="5608" y="2453"/>
                  <a:pt x="5620" y="2453"/>
                  <a:pt x="5632" y="2465"/>
                </a:cubicBezTo>
                <a:lnTo>
                  <a:pt x="5632" y="2465"/>
                </a:lnTo>
                <a:cubicBezTo>
                  <a:pt x="5656" y="2488"/>
                  <a:pt x="5691" y="2488"/>
                  <a:pt x="5727" y="2488"/>
                </a:cubicBezTo>
                <a:cubicBezTo>
                  <a:pt x="5561" y="2738"/>
                  <a:pt x="5310" y="2941"/>
                  <a:pt x="5037" y="3084"/>
                </a:cubicBezTo>
                <a:cubicBezTo>
                  <a:pt x="5811" y="2607"/>
                  <a:pt x="4989" y="2191"/>
                  <a:pt x="5370" y="1798"/>
                </a:cubicBezTo>
                <a:lnTo>
                  <a:pt x="5322" y="1846"/>
                </a:lnTo>
                <a:cubicBezTo>
                  <a:pt x="5334" y="1822"/>
                  <a:pt x="5346" y="1810"/>
                  <a:pt x="5370" y="1798"/>
                </a:cubicBezTo>
                <a:cubicBezTo>
                  <a:pt x="5144" y="1929"/>
                  <a:pt x="5025" y="2048"/>
                  <a:pt x="4989" y="2155"/>
                </a:cubicBezTo>
                <a:cubicBezTo>
                  <a:pt x="4894" y="2453"/>
                  <a:pt x="5168" y="2572"/>
                  <a:pt x="5156" y="2727"/>
                </a:cubicBezTo>
                <a:cubicBezTo>
                  <a:pt x="5013" y="2619"/>
                  <a:pt x="4918" y="2655"/>
                  <a:pt x="4858" y="2798"/>
                </a:cubicBezTo>
                <a:cubicBezTo>
                  <a:pt x="5037" y="2786"/>
                  <a:pt x="5060" y="2953"/>
                  <a:pt x="4965" y="3048"/>
                </a:cubicBezTo>
                <a:cubicBezTo>
                  <a:pt x="4810" y="3191"/>
                  <a:pt x="4465" y="3215"/>
                  <a:pt x="4394" y="3620"/>
                </a:cubicBezTo>
                <a:cubicBezTo>
                  <a:pt x="4358" y="3679"/>
                  <a:pt x="4310" y="3739"/>
                  <a:pt x="4287" y="3798"/>
                </a:cubicBezTo>
                <a:cubicBezTo>
                  <a:pt x="4310" y="3727"/>
                  <a:pt x="4322" y="3667"/>
                  <a:pt x="4334" y="3596"/>
                </a:cubicBezTo>
                <a:cubicBezTo>
                  <a:pt x="4560" y="3250"/>
                  <a:pt x="4346" y="2988"/>
                  <a:pt x="4334" y="2786"/>
                </a:cubicBezTo>
                <a:cubicBezTo>
                  <a:pt x="4334" y="2655"/>
                  <a:pt x="4465" y="2548"/>
                  <a:pt x="4584" y="2679"/>
                </a:cubicBezTo>
                <a:cubicBezTo>
                  <a:pt x="4644" y="2548"/>
                  <a:pt x="4596" y="2453"/>
                  <a:pt x="4429" y="2429"/>
                </a:cubicBezTo>
                <a:cubicBezTo>
                  <a:pt x="4525" y="2310"/>
                  <a:pt x="4810" y="2429"/>
                  <a:pt x="4953" y="2143"/>
                </a:cubicBezTo>
                <a:cubicBezTo>
                  <a:pt x="5001" y="2036"/>
                  <a:pt x="5001" y="1869"/>
                  <a:pt x="4929" y="1619"/>
                </a:cubicBezTo>
                <a:lnTo>
                  <a:pt x="4929" y="1619"/>
                </a:lnTo>
                <a:cubicBezTo>
                  <a:pt x="4929" y="2167"/>
                  <a:pt x="4060" y="1881"/>
                  <a:pt x="4263" y="2762"/>
                </a:cubicBezTo>
                <a:lnTo>
                  <a:pt x="4263" y="2762"/>
                </a:lnTo>
                <a:cubicBezTo>
                  <a:pt x="4156" y="2465"/>
                  <a:pt x="4132" y="2143"/>
                  <a:pt x="4191" y="1846"/>
                </a:cubicBezTo>
                <a:cubicBezTo>
                  <a:pt x="4215" y="1869"/>
                  <a:pt x="4239" y="1893"/>
                  <a:pt x="4287" y="1905"/>
                </a:cubicBezTo>
                <a:lnTo>
                  <a:pt x="4287" y="1905"/>
                </a:lnTo>
                <a:cubicBezTo>
                  <a:pt x="4310" y="1905"/>
                  <a:pt x="4322" y="1905"/>
                  <a:pt x="4334" y="1905"/>
                </a:cubicBezTo>
                <a:cubicBezTo>
                  <a:pt x="4465" y="1893"/>
                  <a:pt x="4513" y="1715"/>
                  <a:pt x="4394" y="1655"/>
                </a:cubicBezTo>
                <a:cubicBezTo>
                  <a:pt x="4429" y="1762"/>
                  <a:pt x="4322" y="1774"/>
                  <a:pt x="4275" y="1726"/>
                </a:cubicBezTo>
                <a:cubicBezTo>
                  <a:pt x="4239" y="1679"/>
                  <a:pt x="4275" y="1572"/>
                  <a:pt x="4322" y="1524"/>
                </a:cubicBezTo>
                <a:cubicBezTo>
                  <a:pt x="4358" y="1500"/>
                  <a:pt x="4394" y="1476"/>
                  <a:pt x="4441" y="1476"/>
                </a:cubicBezTo>
                <a:cubicBezTo>
                  <a:pt x="4572" y="1476"/>
                  <a:pt x="4763" y="1548"/>
                  <a:pt x="4668" y="1786"/>
                </a:cubicBezTo>
                <a:cubicBezTo>
                  <a:pt x="4918" y="1715"/>
                  <a:pt x="4870" y="1369"/>
                  <a:pt x="4679" y="1238"/>
                </a:cubicBezTo>
                <a:cubicBezTo>
                  <a:pt x="4834" y="1143"/>
                  <a:pt x="4775" y="1036"/>
                  <a:pt x="4989" y="1024"/>
                </a:cubicBezTo>
                <a:cubicBezTo>
                  <a:pt x="4584" y="822"/>
                  <a:pt x="4489" y="1072"/>
                  <a:pt x="4322" y="1131"/>
                </a:cubicBezTo>
                <a:lnTo>
                  <a:pt x="4322" y="1131"/>
                </a:lnTo>
                <a:cubicBezTo>
                  <a:pt x="4668" y="964"/>
                  <a:pt x="4548" y="691"/>
                  <a:pt x="4751" y="476"/>
                </a:cubicBezTo>
                <a:cubicBezTo>
                  <a:pt x="4334" y="500"/>
                  <a:pt x="4346" y="798"/>
                  <a:pt x="4251" y="1012"/>
                </a:cubicBezTo>
                <a:lnTo>
                  <a:pt x="4251" y="1012"/>
                </a:lnTo>
                <a:cubicBezTo>
                  <a:pt x="4489" y="464"/>
                  <a:pt x="4179" y="333"/>
                  <a:pt x="4144" y="0"/>
                </a:cubicBezTo>
                <a:cubicBezTo>
                  <a:pt x="4120" y="333"/>
                  <a:pt x="3810" y="464"/>
                  <a:pt x="4048" y="1012"/>
                </a:cubicBezTo>
                <a:lnTo>
                  <a:pt x="4048" y="1012"/>
                </a:lnTo>
                <a:cubicBezTo>
                  <a:pt x="3941" y="798"/>
                  <a:pt x="3953" y="500"/>
                  <a:pt x="3548" y="476"/>
                </a:cubicBezTo>
                <a:cubicBezTo>
                  <a:pt x="3751" y="691"/>
                  <a:pt x="3632" y="964"/>
                  <a:pt x="3965" y="1131"/>
                </a:cubicBezTo>
                <a:lnTo>
                  <a:pt x="3965" y="1131"/>
                </a:lnTo>
                <a:cubicBezTo>
                  <a:pt x="3810" y="1072"/>
                  <a:pt x="3715" y="822"/>
                  <a:pt x="3310" y="1024"/>
                </a:cubicBezTo>
                <a:cubicBezTo>
                  <a:pt x="3525" y="1036"/>
                  <a:pt x="3477" y="1143"/>
                  <a:pt x="3620" y="1238"/>
                </a:cubicBezTo>
                <a:cubicBezTo>
                  <a:pt x="3417" y="1369"/>
                  <a:pt x="3382" y="1715"/>
                  <a:pt x="3632" y="1786"/>
                </a:cubicBezTo>
                <a:cubicBezTo>
                  <a:pt x="3536" y="1548"/>
                  <a:pt x="3727" y="1476"/>
                  <a:pt x="3858" y="1476"/>
                </a:cubicBezTo>
                <a:cubicBezTo>
                  <a:pt x="3894" y="1476"/>
                  <a:pt x="3941" y="1500"/>
                  <a:pt x="3977" y="1524"/>
                </a:cubicBezTo>
                <a:cubicBezTo>
                  <a:pt x="4013" y="1572"/>
                  <a:pt x="4060" y="1679"/>
                  <a:pt x="4013" y="1726"/>
                </a:cubicBezTo>
                <a:cubicBezTo>
                  <a:pt x="3977" y="1774"/>
                  <a:pt x="3870" y="1762"/>
                  <a:pt x="3906" y="1655"/>
                </a:cubicBezTo>
                <a:cubicBezTo>
                  <a:pt x="3786" y="1715"/>
                  <a:pt x="3822" y="1893"/>
                  <a:pt x="3965" y="1905"/>
                </a:cubicBezTo>
                <a:cubicBezTo>
                  <a:pt x="3977" y="1905"/>
                  <a:pt x="3989" y="1905"/>
                  <a:pt x="4001" y="1905"/>
                </a:cubicBezTo>
                <a:lnTo>
                  <a:pt x="4013" y="1905"/>
                </a:lnTo>
                <a:cubicBezTo>
                  <a:pt x="4048" y="1893"/>
                  <a:pt x="4084" y="1869"/>
                  <a:pt x="4108" y="1846"/>
                </a:cubicBezTo>
                <a:cubicBezTo>
                  <a:pt x="4167" y="2143"/>
                  <a:pt x="4144" y="2465"/>
                  <a:pt x="4037" y="2762"/>
                </a:cubicBezTo>
                <a:cubicBezTo>
                  <a:pt x="4239" y="1869"/>
                  <a:pt x="3370" y="2167"/>
                  <a:pt x="3358" y="1619"/>
                </a:cubicBezTo>
                <a:lnTo>
                  <a:pt x="3358" y="1679"/>
                </a:lnTo>
                <a:lnTo>
                  <a:pt x="3358" y="1619"/>
                </a:lnTo>
                <a:cubicBezTo>
                  <a:pt x="3298" y="1869"/>
                  <a:pt x="3298" y="2036"/>
                  <a:pt x="3346" y="2143"/>
                </a:cubicBezTo>
                <a:cubicBezTo>
                  <a:pt x="3489" y="2417"/>
                  <a:pt x="3775" y="2310"/>
                  <a:pt x="3870" y="2417"/>
                </a:cubicBezTo>
                <a:cubicBezTo>
                  <a:pt x="3691" y="2441"/>
                  <a:pt x="3656" y="2548"/>
                  <a:pt x="3715" y="2679"/>
                </a:cubicBezTo>
                <a:cubicBezTo>
                  <a:pt x="3822" y="2548"/>
                  <a:pt x="3965" y="2643"/>
                  <a:pt x="3965" y="2786"/>
                </a:cubicBezTo>
                <a:cubicBezTo>
                  <a:pt x="3953" y="2988"/>
                  <a:pt x="3727" y="3250"/>
                  <a:pt x="3965" y="3596"/>
                </a:cubicBezTo>
                <a:cubicBezTo>
                  <a:pt x="3965" y="3655"/>
                  <a:pt x="3989" y="3727"/>
                  <a:pt x="4001" y="3786"/>
                </a:cubicBezTo>
                <a:cubicBezTo>
                  <a:pt x="3977" y="3727"/>
                  <a:pt x="3941" y="3667"/>
                  <a:pt x="3894" y="3620"/>
                </a:cubicBezTo>
                <a:cubicBezTo>
                  <a:pt x="3822" y="3215"/>
                  <a:pt x="3477" y="3179"/>
                  <a:pt x="3334" y="3036"/>
                </a:cubicBezTo>
                <a:cubicBezTo>
                  <a:pt x="3227" y="2953"/>
                  <a:pt x="3251" y="2774"/>
                  <a:pt x="3429" y="2798"/>
                </a:cubicBezTo>
                <a:cubicBezTo>
                  <a:pt x="3382" y="2655"/>
                  <a:pt x="3286" y="2619"/>
                  <a:pt x="3132" y="2727"/>
                </a:cubicBezTo>
                <a:cubicBezTo>
                  <a:pt x="3120" y="2572"/>
                  <a:pt x="3405" y="2441"/>
                  <a:pt x="3298" y="2155"/>
                </a:cubicBezTo>
                <a:cubicBezTo>
                  <a:pt x="3227" y="1988"/>
                  <a:pt x="3084" y="1869"/>
                  <a:pt x="2929" y="1798"/>
                </a:cubicBezTo>
                <a:cubicBezTo>
                  <a:pt x="3298" y="2191"/>
                  <a:pt x="2477" y="2596"/>
                  <a:pt x="3251" y="3084"/>
                </a:cubicBezTo>
                <a:cubicBezTo>
                  <a:pt x="2977" y="2941"/>
                  <a:pt x="2739" y="2738"/>
                  <a:pt x="2560" y="2488"/>
                </a:cubicBezTo>
                <a:cubicBezTo>
                  <a:pt x="2596" y="2488"/>
                  <a:pt x="2632" y="2488"/>
                  <a:pt x="2667" y="2465"/>
                </a:cubicBezTo>
                <a:lnTo>
                  <a:pt x="2667" y="2465"/>
                </a:lnTo>
                <a:cubicBezTo>
                  <a:pt x="2679" y="2453"/>
                  <a:pt x="2691" y="2441"/>
                  <a:pt x="2703" y="2441"/>
                </a:cubicBezTo>
                <a:cubicBezTo>
                  <a:pt x="2786" y="2346"/>
                  <a:pt x="2715" y="2203"/>
                  <a:pt x="2596" y="2215"/>
                </a:cubicBezTo>
                <a:lnTo>
                  <a:pt x="2572" y="2215"/>
                </a:lnTo>
                <a:cubicBezTo>
                  <a:pt x="2667" y="2262"/>
                  <a:pt x="2608" y="2346"/>
                  <a:pt x="2536" y="2346"/>
                </a:cubicBezTo>
                <a:cubicBezTo>
                  <a:pt x="2477" y="2334"/>
                  <a:pt x="2429" y="2226"/>
                  <a:pt x="2429" y="2179"/>
                </a:cubicBezTo>
                <a:cubicBezTo>
                  <a:pt x="2429" y="2131"/>
                  <a:pt x="2453" y="2084"/>
                  <a:pt x="2477" y="2048"/>
                </a:cubicBezTo>
                <a:cubicBezTo>
                  <a:pt x="2584" y="1893"/>
                  <a:pt x="2810" y="1941"/>
                  <a:pt x="2858" y="2119"/>
                </a:cubicBezTo>
                <a:cubicBezTo>
                  <a:pt x="2989" y="1881"/>
                  <a:pt x="2703" y="1667"/>
                  <a:pt x="2477" y="1715"/>
                </a:cubicBezTo>
                <a:cubicBezTo>
                  <a:pt x="2513" y="1548"/>
                  <a:pt x="2405" y="1512"/>
                  <a:pt x="2548" y="1345"/>
                </a:cubicBezTo>
                <a:cubicBezTo>
                  <a:pt x="2108" y="1488"/>
                  <a:pt x="2227" y="1726"/>
                  <a:pt x="2155" y="1893"/>
                </a:cubicBezTo>
                <a:lnTo>
                  <a:pt x="2155" y="1893"/>
                </a:lnTo>
                <a:cubicBezTo>
                  <a:pt x="2274" y="1524"/>
                  <a:pt x="2001" y="1417"/>
                  <a:pt x="1989" y="1119"/>
                </a:cubicBezTo>
                <a:cubicBezTo>
                  <a:pt x="1715" y="1441"/>
                  <a:pt x="1929" y="1631"/>
                  <a:pt x="2012" y="1857"/>
                </a:cubicBezTo>
                <a:lnTo>
                  <a:pt x="2012" y="1857"/>
                </a:lnTo>
                <a:cubicBezTo>
                  <a:pt x="1798" y="1310"/>
                  <a:pt x="1489" y="1441"/>
                  <a:pt x="1227" y="1214"/>
                </a:cubicBezTo>
                <a:cubicBezTo>
                  <a:pt x="1453" y="1476"/>
                  <a:pt x="1322" y="1786"/>
                  <a:pt x="1870" y="2000"/>
                </a:cubicBezTo>
                <a:lnTo>
                  <a:pt x="1870" y="2000"/>
                </a:lnTo>
                <a:cubicBezTo>
                  <a:pt x="1643" y="1917"/>
                  <a:pt x="1453" y="1703"/>
                  <a:pt x="1131" y="1976"/>
                </a:cubicBezTo>
                <a:cubicBezTo>
                  <a:pt x="1429" y="1988"/>
                  <a:pt x="1536" y="2262"/>
                  <a:pt x="1905" y="2143"/>
                </a:cubicBezTo>
                <a:lnTo>
                  <a:pt x="1905" y="2143"/>
                </a:lnTo>
                <a:cubicBezTo>
                  <a:pt x="1739" y="2215"/>
                  <a:pt x="1512" y="2096"/>
                  <a:pt x="1358" y="2536"/>
                </a:cubicBezTo>
                <a:cubicBezTo>
                  <a:pt x="1524" y="2381"/>
                  <a:pt x="1560" y="2500"/>
                  <a:pt x="1727" y="2465"/>
                </a:cubicBezTo>
                <a:cubicBezTo>
                  <a:pt x="1679" y="2691"/>
                  <a:pt x="1893" y="2977"/>
                  <a:pt x="2132" y="2846"/>
                </a:cubicBezTo>
                <a:cubicBezTo>
                  <a:pt x="1881" y="2750"/>
                  <a:pt x="1977" y="2548"/>
                  <a:pt x="2060" y="2465"/>
                </a:cubicBezTo>
                <a:cubicBezTo>
                  <a:pt x="2096" y="2441"/>
                  <a:pt x="2143" y="2417"/>
                  <a:pt x="2191" y="2417"/>
                </a:cubicBezTo>
                <a:cubicBezTo>
                  <a:pt x="2239" y="2417"/>
                  <a:pt x="2346" y="2465"/>
                  <a:pt x="2358" y="2524"/>
                </a:cubicBezTo>
                <a:cubicBezTo>
                  <a:pt x="2358" y="2596"/>
                  <a:pt x="2274" y="2655"/>
                  <a:pt x="2227" y="2560"/>
                </a:cubicBezTo>
                <a:cubicBezTo>
                  <a:pt x="2179" y="2691"/>
                  <a:pt x="2346" y="2786"/>
                  <a:pt x="2441" y="2691"/>
                </a:cubicBezTo>
                <a:cubicBezTo>
                  <a:pt x="2453" y="2679"/>
                  <a:pt x="2465" y="2667"/>
                  <a:pt x="2477" y="2655"/>
                </a:cubicBezTo>
                <a:lnTo>
                  <a:pt x="2477" y="2655"/>
                </a:lnTo>
                <a:cubicBezTo>
                  <a:pt x="2489" y="2619"/>
                  <a:pt x="2501" y="2584"/>
                  <a:pt x="2489" y="2548"/>
                </a:cubicBezTo>
                <a:cubicBezTo>
                  <a:pt x="2751" y="2727"/>
                  <a:pt x="2953" y="2965"/>
                  <a:pt x="3084" y="3239"/>
                </a:cubicBezTo>
                <a:cubicBezTo>
                  <a:pt x="2608" y="2465"/>
                  <a:pt x="2191" y="3286"/>
                  <a:pt x="1810" y="2917"/>
                </a:cubicBezTo>
                <a:cubicBezTo>
                  <a:pt x="1929" y="3143"/>
                  <a:pt x="2048" y="3250"/>
                  <a:pt x="2167" y="3286"/>
                </a:cubicBezTo>
                <a:cubicBezTo>
                  <a:pt x="2465" y="3393"/>
                  <a:pt x="2584" y="3108"/>
                  <a:pt x="2727" y="3119"/>
                </a:cubicBezTo>
                <a:cubicBezTo>
                  <a:pt x="2620" y="3262"/>
                  <a:pt x="2667" y="3369"/>
                  <a:pt x="2798" y="3417"/>
                </a:cubicBezTo>
                <a:cubicBezTo>
                  <a:pt x="2786" y="3239"/>
                  <a:pt x="2953" y="3215"/>
                  <a:pt x="3048" y="3322"/>
                </a:cubicBezTo>
                <a:cubicBezTo>
                  <a:pt x="3191" y="3465"/>
                  <a:pt x="3215" y="3810"/>
                  <a:pt x="3632" y="3881"/>
                </a:cubicBezTo>
                <a:cubicBezTo>
                  <a:pt x="3679" y="3929"/>
                  <a:pt x="3739" y="3965"/>
                  <a:pt x="3798" y="3989"/>
                </a:cubicBezTo>
                <a:cubicBezTo>
                  <a:pt x="3739" y="3977"/>
                  <a:pt x="3667" y="3953"/>
                  <a:pt x="3596" y="3953"/>
                </a:cubicBezTo>
                <a:cubicBezTo>
                  <a:pt x="3263" y="3715"/>
                  <a:pt x="3001" y="3929"/>
                  <a:pt x="2786" y="3953"/>
                </a:cubicBezTo>
                <a:cubicBezTo>
                  <a:pt x="2655" y="3953"/>
                  <a:pt x="2548" y="3810"/>
                  <a:pt x="2691" y="3703"/>
                </a:cubicBezTo>
                <a:cubicBezTo>
                  <a:pt x="2548" y="3643"/>
                  <a:pt x="2453" y="3679"/>
                  <a:pt x="2429" y="3858"/>
                </a:cubicBezTo>
                <a:cubicBezTo>
                  <a:pt x="2322" y="3762"/>
                  <a:pt x="2429" y="3477"/>
                  <a:pt x="2143" y="3334"/>
                </a:cubicBezTo>
                <a:cubicBezTo>
                  <a:pt x="2036" y="3286"/>
                  <a:pt x="1881" y="3286"/>
                  <a:pt x="1631" y="3358"/>
                </a:cubicBezTo>
                <a:lnTo>
                  <a:pt x="1631" y="3358"/>
                </a:lnTo>
                <a:cubicBezTo>
                  <a:pt x="2167" y="3358"/>
                  <a:pt x="1881" y="4227"/>
                  <a:pt x="2763" y="4024"/>
                </a:cubicBezTo>
                <a:cubicBezTo>
                  <a:pt x="2477" y="4131"/>
                  <a:pt x="2155" y="4155"/>
                  <a:pt x="1846" y="4096"/>
                </a:cubicBezTo>
                <a:cubicBezTo>
                  <a:pt x="1881" y="4072"/>
                  <a:pt x="1905" y="4036"/>
                  <a:pt x="1905" y="4001"/>
                </a:cubicBezTo>
                <a:lnTo>
                  <a:pt x="1905" y="4001"/>
                </a:lnTo>
                <a:cubicBezTo>
                  <a:pt x="1917" y="3977"/>
                  <a:pt x="1917" y="3965"/>
                  <a:pt x="1905" y="3953"/>
                </a:cubicBezTo>
                <a:cubicBezTo>
                  <a:pt x="1905" y="3822"/>
                  <a:pt x="1727" y="3774"/>
                  <a:pt x="1655" y="3893"/>
                </a:cubicBezTo>
                <a:cubicBezTo>
                  <a:pt x="1762" y="3858"/>
                  <a:pt x="1786" y="3965"/>
                  <a:pt x="1739" y="4012"/>
                </a:cubicBezTo>
                <a:cubicBezTo>
                  <a:pt x="1679" y="4048"/>
                  <a:pt x="1572" y="4012"/>
                  <a:pt x="1536" y="3965"/>
                </a:cubicBezTo>
                <a:cubicBezTo>
                  <a:pt x="1500" y="3929"/>
                  <a:pt x="1489" y="3893"/>
                  <a:pt x="1489" y="3846"/>
                </a:cubicBezTo>
                <a:cubicBezTo>
                  <a:pt x="1489" y="3715"/>
                  <a:pt x="1548" y="3524"/>
                  <a:pt x="1798" y="3620"/>
                </a:cubicBezTo>
                <a:cubicBezTo>
                  <a:pt x="1727" y="3369"/>
                  <a:pt x="1370" y="3417"/>
                  <a:pt x="1239" y="3608"/>
                </a:cubicBezTo>
                <a:cubicBezTo>
                  <a:pt x="1143" y="3453"/>
                  <a:pt x="1048" y="3512"/>
                  <a:pt x="1036" y="3298"/>
                </a:cubicBezTo>
                <a:cubicBezTo>
                  <a:pt x="834" y="3703"/>
                  <a:pt x="1072" y="3798"/>
                  <a:pt x="1143" y="3965"/>
                </a:cubicBezTo>
                <a:lnTo>
                  <a:pt x="1143" y="3965"/>
                </a:lnTo>
                <a:cubicBezTo>
                  <a:pt x="965" y="3620"/>
                  <a:pt x="691" y="3739"/>
                  <a:pt x="477" y="3536"/>
                </a:cubicBezTo>
                <a:cubicBezTo>
                  <a:pt x="512" y="3953"/>
                  <a:pt x="798" y="3941"/>
                  <a:pt x="1012" y="4036"/>
                </a:cubicBezTo>
                <a:lnTo>
                  <a:pt x="1012" y="4036"/>
                </a:lnTo>
                <a:cubicBezTo>
                  <a:pt x="477" y="3798"/>
                  <a:pt x="346" y="4108"/>
                  <a:pt x="0" y="4131"/>
                </a:cubicBezTo>
                <a:close/>
                <a:moveTo>
                  <a:pt x="5501" y="4012"/>
                </a:moveTo>
                <a:close/>
                <a:moveTo>
                  <a:pt x="4763" y="3941"/>
                </a:moveTo>
                <a:cubicBezTo>
                  <a:pt x="4870" y="3881"/>
                  <a:pt x="4989" y="3870"/>
                  <a:pt x="5096" y="3893"/>
                </a:cubicBezTo>
                <a:cubicBezTo>
                  <a:pt x="5275" y="3977"/>
                  <a:pt x="5453" y="4036"/>
                  <a:pt x="5644" y="4096"/>
                </a:cubicBezTo>
                <a:cubicBezTo>
                  <a:pt x="5715" y="4108"/>
                  <a:pt x="5799" y="4120"/>
                  <a:pt x="5870" y="4131"/>
                </a:cubicBezTo>
                <a:cubicBezTo>
                  <a:pt x="5799" y="4143"/>
                  <a:pt x="5715" y="4155"/>
                  <a:pt x="5644" y="4167"/>
                </a:cubicBezTo>
                <a:cubicBezTo>
                  <a:pt x="5453" y="4227"/>
                  <a:pt x="5275" y="4298"/>
                  <a:pt x="5096" y="4370"/>
                </a:cubicBezTo>
                <a:cubicBezTo>
                  <a:pt x="4989" y="4393"/>
                  <a:pt x="4870" y="4382"/>
                  <a:pt x="4763" y="4322"/>
                </a:cubicBezTo>
                <a:cubicBezTo>
                  <a:pt x="4941" y="4334"/>
                  <a:pt x="5096" y="4262"/>
                  <a:pt x="5215" y="4131"/>
                </a:cubicBezTo>
                <a:cubicBezTo>
                  <a:pt x="5096" y="4001"/>
                  <a:pt x="4941" y="3941"/>
                  <a:pt x="4763" y="3941"/>
                </a:cubicBezTo>
                <a:close/>
                <a:moveTo>
                  <a:pt x="5180" y="5024"/>
                </a:moveTo>
                <a:close/>
                <a:moveTo>
                  <a:pt x="4894" y="4905"/>
                </a:moveTo>
                <a:cubicBezTo>
                  <a:pt x="4906" y="4739"/>
                  <a:pt x="4834" y="4572"/>
                  <a:pt x="4715" y="4453"/>
                </a:cubicBezTo>
                <a:cubicBezTo>
                  <a:pt x="4822" y="4489"/>
                  <a:pt x="4918" y="4560"/>
                  <a:pt x="4977" y="4655"/>
                </a:cubicBezTo>
                <a:cubicBezTo>
                  <a:pt x="5049" y="4834"/>
                  <a:pt x="5132" y="5013"/>
                  <a:pt x="5227" y="5179"/>
                </a:cubicBezTo>
                <a:cubicBezTo>
                  <a:pt x="5263" y="5239"/>
                  <a:pt x="5310" y="5310"/>
                  <a:pt x="5358" y="5370"/>
                </a:cubicBezTo>
                <a:cubicBezTo>
                  <a:pt x="5299" y="5322"/>
                  <a:pt x="5227" y="5274"/>
                  <a:pt x="5168" y="5239"/>
                </a:cubicBezTo>
                <a:cubicBezTo>
                  <a:pt x="5001" y="5144"/>
                  <a:pt x="4822" y="5060"/>
                  <a:pt x="4644" y="4989"/>
                </a:cubicBezTo>
                <a:cubicBezTo>
                  <a:pt x="4548" y="4929"/>
                  <a:pt x="4477" y="4834"/>
                  <a:pt x="4441" y="4727"/>
                </a:cubicBezTo>
                <a:cubicBezTo>
                  <a:pt x="4560" y="4846"/>
                  <a:pt x="4727" y="4917"/>
                  <a:pt x="4894" y="4905"/>
                </a:cubicBezTo>
                <a:close/>
                <a:moveTo>
                  <a:pt x="5013" y="3084"/>
                </a:moveTo>
                <a:close/>
                <a:moveTo>
                  <a:pt x="4644" y="3274"/>
                </a:moveTo>
                <a:cubicBezTo>
                  <a:pt x="4822" y="3215"/>
                  <a:pt x="5001" y="3131"/>
                  <a:pt x="5168" y="3036"/>
                </a:cubicBezTo>
                <a:cubicBezTo>
                  <a:pt x="5227" y="3000"/>
                  <a:pt x="5299" y="2953"/>
                  <a:pt x="5358" y="2905"/>
                </a:cubicBezTo>
                <a:cubicBezTo>
                  <a:pt x="5310" y="2965"/>
                  <a:pt x="5263" y="3024"/>
                  <a:pt x="5227" y="3084"/>
                </a:cubicBezTo>
                <a:cubicBezTo>
                  <a:pt x="5132" y="3262"/>
                  <a:pt x="5049" y="3441"/>
                  <a:pt x="4977" y="3620"/>
                </a:cubicBezTo>
                <a:cubicBezTo>
                  <a:pt x="4918" y="3715"/>
                  <a:pt x="4822" y="3786"/>
                  <a:pt x="4715" y="3810"/>
                </a:cubicBezTo>
                <a:cubicBezTo>
                  <a:pt x="4834" y="3703"/>
                  <a:pt x="4906" y="3536"/>
                  <a:pt x="4894" y="3369"/>
                </a:cubicBezTo>
                <a:cubicBezTo>
                  <a:pt x="4727" y="3358"/>
                  <a:pt x="4572" y="3429"/>
                  <a:pt x="4453" y="3548"/>
                </a:cubicBezTo>
                <a:cubicBezTo>
                  <a:pt x="4477" y="3441"/>
                  <a:pt x="4548" y="3346"/>
                  <a:pt x="4644" y="3274"/>
                </a:cubicBezTo>
                <a:close/>
                <a:moveTo>
                  <a:pt x="4239" y="5501"/>
                </a:moveTo>
                <a:close/>
                <a:moveTo>
                  <a:pt x="4013" y="2762"/>
                </a:moveTo>
                <a:close/>
                <a:moveTo>
                  <a:pt x="3941" y="3489"/>
                </a:moveTo>
                <a:cubicBezTo>
                  <a:pt x="3882" y="3393"/>
                  <a:pt x="3858" y="3274"/>
                  <a:pt x="3894" y="3167"/>
                </a:cubicBezTo>
                <a:cubicBezTo>
                  <a:pt x="3965" y="2988"/>
                  <a:pt x="4037" y="2798"/>
                  <a:pt x="4096" y="2619"/>
                </a:cubicBezTo>
                <a:cubicBezTo>
                  <a:pt x="4108" y="2548"/>
                  <a:pt x="4120" y="2465"/>
                  <a:pt x="4132" y="2393"/>
                </a:cubicBezTo>
                <a:cubicBezTo>
                  <a:pt x="4132" y="2465"/>
                  <a:pt x="4144" y="2548"/>
                  <a:pt x="4167" y="2619"/>
                </a:cubicBezTo>
                <a:cubicBezTo>
                  <a:pt x="4215" y="2810"/>
                  <a:pt x="4287" y="2988"/>
                  <a:pt x="4370" y="3167"/>
                </a:cubicBezTo>
                <a:cubicBezTo>
                  <a:pt x="4394" y="3274"/>
                  <a:pt x="4370" y="3393"/>
                  <a:pt x="4322" y="3489"/>
                </a:cubicBezTo>
                <a:cubicBezTo>
                  <a:pt x="4477" y="3322"/>
                  <a:pt x="4358" y="3048"/>
                  <a:pt x="4132" y="3048"/>
                </a:cubicBezTo>
                <a:cubicBezTo>
                  <a:pt x="3894" y="3048"/>
                  <a:pt x="3775" y="3322"/>
                  <a:pt x="3941" y="3489"/>
                </a:cubicBezTo>
                <a:close/>
                <a:moveTo>
                  <a:pt x="4132" y="5227"/>
                </a:moveTo>
                <a:cubicBezTo>
                  <a:pt x="4251" y="5108"/>
                  <a:pt x="4322" y="4941"/>
                  <a:pt x="4322" y="4774"/>
                </a:cubicBezTo>
                <a:cubicBezTo>
                  <a:pt x="4370" y="4870"/>
                  <a:pt x="4394" y="4989"/>
                  <a:pt x="4370" y="5108"/>
                </a:cubicBezTo>
                <a:cubicBezTo>
                  <a:pt x="4287" y="5286"/>
                  <a:pt x="4215" y="5465"/>
                  <a:pt x="4167" y="5655"/>
                </a:cubicBezTo>
                <a:cubicBezTo>
                  <a:pt x="4144" y="5727"/>
                  <a:pt x="4132" y="5798"/>
                  <a:pt x="4132" y="5882"/>
                </a:cubicBezTo>
                <a:cubicBezTo>
                  <a:pt x="4120" y="5798"/>
                  <a:pt x="4108" y="5727"/>
                  <a:pt x="4096" y="5655"/>
                </a:cubicBezTo>
                <a:cubicBezTo>
                  <a:pt x="4037" y="5465"/>
                  <a:pt x="3965" y="5286"/>
                  <a:pt x="3894" y="5108"/>
                </a:cubicBezTo>
                <a:cubicBezTo>
                  <a:pt x="3870" y="4989"/>
                  <a:pt x="3882" y="4870"/>
                  <a:pt x="3941" y="4774"/>
                </a:cubicBezTo>
                <a:cubicBezTo>
                  <a:pt x="3929" y="4941"/>
                  <a:pt x="4001" y="5108"/>
                  <a:pt x="4132" y="5227"/>
                </a:cubicBezTo>
                <a:close/>
                <a:moveTo>
                  <a:pt x="3358" y="3358"/>
                </a:moveTo>
                <a:cubicBezTo>
                  <a:pt x="3346" y="3536"/>
                  <a:pt x="3417" y="3691"/>
                  <a:pt x="3536" y="3810"/>
                </a:cubicBezTo>
                <a:cubicBezTo>
                  <a:pt x="3429" y="3774"/>
                  <a:pt x="3334" y="3703"/>
                  <a:pt x="3275" y="3608"/>
                </a:cubicBezTo>
                <a:cubicBezTo>
                  <a:pt x="3203" y="3429"/>
                  <a:pt x="3120" y="3250"/>
                  <a:pt x="3024" y="3084"/>
                </a:cubicBezTo>
                <a:cubicBezTo>
                  <a:pt x="2989" y="3024"/>
                  <a:pt x="2953" y="2965"/>
                  <a:pt x="2894" y="2893"/>
                </a:cubicBezTo>
                <a:cubicBezTo>
                  <a:pt x="2965" y="2941"/>
                  <a:pt x="3024" y="2988"/>
                  <a:pt x="3084" y="3024"/>
                </a:cubicBezTo>
                <a:cubicBezTo>
                  <a:pt x="3251" y="3119"/>
                  <a:pt x="3429" y="3203"/>
                  <a:pt x="3608" y="3274"/>
                </a:cubicBezTo>
                <a:cubicBezTo>
                  <a:pt x="3703" y="3334"/>
                  <a:pt x="3775" y="3429"/>
                  <a:pt x="3810" y="3536"/>
                </a:cubicBezTo>
                <a:cubicBezTo>
                  <a:pt x="3691" y="3417"/>
                  <a:pt x="3525" y="3358"/>
                  <a:pt x="3358" y="3369"/>
                </a:cubicBezTo>
                <a:close/>
                <a:moveTo>
                  <a:pt x="3798" y="4715"/>
                </a:moveTo>
                <a:cubicBezTo>
                  <a:pt x="3775" y="4834"/>
                  <a:pt x="3703" y="4929"/>
                  <a:pt x="3608" y="4989"/>
                </a:cubicBezTo>
                <a:cubicBezTo>
                  <a:pt x="3429" y="5060"/>
                  <a:pt x="3251" y="5144"/>
                  <a:pt x="3072" y="5227"/>
                </a:cubicBezTo>
                <a:cubicBezTo>
                  <a:pt x="3013" y="5263"/>
                  <a:pt x="2953" y="5310"/>
                  <a:pt x="2894" y="5370"/>
                </a:cubicBezTo>
                <a:cubicBezTo>
                  <a:pt x="2941" y="5298"/>
                  <a:pt x="2989" y="5239"/>
                  <a:pt x="3024" y="5179"/>
                </a:cubicBezTo>
                <a:cubicBezTo>
                  <a:pt x="3120" y="5001"/>
                  <a:pt x="3203" y="4834"/>
                  <a:pt x="3275" y="4643"/>
                </a:cubicBezTo>
                <a:cubicBezTo>
                  <a:pt x="3334" y="4548"/>
                  <a:pt x="3429" y="4477"/>
                  <a:pt x="3536" y="4453"/>
                </a:cubicBezTo>
                <a:cubicBezTo>
                  <a:pt x="3405" y="4572"/>
                  <a:pt x="3346" y="4727"/>
                  <a:pt x="3346" y="4893"/>
                </a:cubicBezTo>
                <a:cubicBezTo>
                  <a:pt x="3525" y="4905"/>
                  <a:pt x="3691" y="4846"/>
                  <a:pt x="3810" y="4727"/>
                </a:cubicBezTo>
                <a:close/>
                <a:moveTo>
                  <a:pt x="2751" y="4012"/>
                </a:moveTo>
                <a:close/>
                <a:moveTo>
                  <a:pt x="2608" y="4096"/>
                </a:moveTo>
                <a:cubicBezTo>
                  <a:pt x="2786" y="4036"/>
                  <a:pt x="2977" y="3977"/>
                  <a:pt x="3155" y="3893"/>
                </a:cubicBezTo>
                <a:cubicBezTo>
                  <a:pt x="3263" y="3870"/>
                  <a:pt x="3382" y="3881"/>
                  <a:pt x="3477" y="3941"/>
                </a:cubicBezTo>
                <a:cubicBezTo>
                  <a:pt x="3310" y="3941"/>
                  <a:pt x="3144" y="4001"/>
                  <a:pt x="3036" y="4131"/>
                </a:cubicBezTo>
                <a:cubicBezTo>
                  <a:pt x="3144" y="4262"/>
                  <a:pt x="3310" y="4334"/>
                  <a:pt x="3477" y="4322"/>
                </a:cubicBezTo>
                <a:cubicBezTo>
                  <a:pt x="3382" y="4382"/>
                  <a:pt x="3263" y="4393"/>
                  <a:pt x="3155" y="4370"/>
                </a:cubicBezTo>
                <a:cubicBezTo>
                  <a:pt x="2965" y="4298"/>
                  <a:pt x="2786" y="4227"/>
                  <a:pt x="2608" y="4167"/>
                </a:cubicBezTo>
                <a:cubicBezTo>
                  <a:pt x="2524" y="4155"/>
                  <a:pt x="2453" y="4143"/>
                  <a:pt x="2370" y="4131"/>
                </a:cubicBezTo>
                <a:cubicBezTo>
                  <a:pt x="2453" y="4120"/>
                  <a:pt x="2536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9" name="Google Shape;5699;p26"/>
          <p:cNvSpPr/>
          <p:nvPr/>
        </p:nvSpPr>
        <p:spPr>
          <a:xfrm rot="5400000">
            <a:off x="683387" y="5238528"/>
            <a:ext cx="563294" cy="562410"/>
          </a:xfrm>
          <a:custGeom>
            <a:avLst/>
            <a:gdLst/>
            <a:ahLst/>
            <a:cxnLst/>
            <a:rect l="l" t="t" r="r" b="b"/>
            <a:pathLst>
              <a:path w="8288" h="8275" extrusionOk="0">
                <a:moveTo>
                  <a:pt x="1" y="4131"/>
                </a:moveTo>
                <a:cubicBezTo>
                  <a:pt x="334" y="4167"/>
                  <a:pt x="465" y="4465"/>
                  <a:pt x="1001" y="4239"/>
                </a:cubicBezTo>
                <a:lnTo>
                  <a:pt x="1001" y="4239"/>
                </a:lnTo>
                <a:cubicBezTo>
                  <a:pt x="798" y="4334"/>
                  <a:pt x="501" y="4322"/>
                  <a:pt x="465" y="4727"/>
                </a:cubicBezTo>
                <a:cubicBezTo>
                  <a:pt x="691" y="4536"/>
                  <a:pt x="953" y="4643"/>
                  <a:pt x="1132" y="4310"/>
                </a:cubicBezTo>
                <a:lnTo>
                  <a:pt x="1132" y="4310"/>
                </a:lnTo>
                <a:cubicBezTo>
                  <a:pt x="1072" y="4477"/>
                  <a:pt x="822" y="4560"/>
                  <a:pt x="1024" y="4977"/>
                </a:cubicBezTo>
                <a:cubicBezTo>
                  <a:pt x="1036" y="4751"/>
                  <a:pt x="1144" y="4810"/>
                  <a:pt x="1239" y="4667"/>
                </a:cubicBezTo>
                <a:cubicBezTo>
                  <a:pt x="1358" y="4858"/>
                  <a:pt x="1715" y="4905"/>
                  <a:pt x="1786" y="4643"/>
                </a:cubicBezTo>
                <a:cubicBezTo>
                  <a:pt x="1548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5" y="4298"/>
                </a:cubicBezTo>
                <a:cubicBezTo>
                  <a:pt x="1572" y="4262"/>
                  <a:pt x="1679" y="4227"/>
                  <a:pt x="1727" y="4262"/>
                </a:cubicBezTo>
                <a:cubicBezTo>
                  <a:pt x="1775" y="4310"/>
                  <a:pt x="1763" y="4417"/>
                  <a:pt x="1644" y="4382"/>
                </a:cubicBezTo>
                <a:cubicBezTo>
                  <a:pt x="1715" y="4501"/>
                  <a:pt x="1894" y="4453"/>
                  <a:pt x="1906" y="4322"/>
                </a:cubicBezTo>
                <a:cubicBezTo>
                  <a:pt x="1906" y="4298"/>
                  <a:pt x="1906" y="4286"/>
                  <a:pt x="1906" y="4274"/>
                </a:cubicBezTo>
                <a:cubicBezTo>
                  <a:pt x="1906" y="4274"/>
                  <a:pt x="1906" y="4262"/>
                  <a:pt x="1906" y="4262"/>
                </a:cubicBezTo>
                <a:cubicBezTo>
                  <a:pt x="1894" y="4227"/>
                  <a:pt x="1870" y="4203"/>
                  <a:pt x="1846" y="4179"/>
                </a:cubicBezTo>
                <a:cubicBezTo>
                  <a:pt x="2144" y="4120"/>
                  <a:pt x="2465" y="4143"/>
                  <a:pt x="2763" y="4251"/>
                </a:cubicBezTo>
                <a:lnTo>
                  <a:pt x="2763" y="4251"/>
                </a:lnTo>
                <a:cubicBezTo>
                  <a:pt x="1870" y="4036"/>
                  <a:pt x="2167" y="4917"/>
                  <a:pt x="1620" y="4917"/>
                </a:cubicBezTo>
                <a:lnTo>
                  <a:pt x="1620" y="4917"/>
                </a:lnTo>
                <a:cubicBezTo>
                  <a:pt x="1870" y="4989"/>
                  <a:pt x="2037" y="4989"/>
                  <a:pt x="2144" y="4929"/>
                </a:cubicBezTo>
                <a:cubicBezTo>
                  <a:pt x="2418" y="4798"/>
                  <a:pt x="2310" y="4512"/>
                  <a:pt x="2418" y="4417"/>
                </a:cubicBezTo>
                <a:cubicBezTo>
                  <a:pt x="2441" y="4584"/>
                  <a:pt x="2548" y="4632"/>
                  <a:pt x="2679" y="4572"/>
                </a:cubicBezTo>
                <a:cubicBezTo>
                  <a:pt x="2548" y="4453"/>
                  <a:pt x="2644" y="4322"/>
                  <a:pt x="2787" y="4322"/>
                </a:cubicBezTo>
                <a:cubicBezTo>
                  <a:pt x="2989" y="4334"/>
                  <a:pt x="3251" y="4548"/>
                  <a:pt x="3596" y="4322"/>
                </a:cubicBezTo>
                <a:cubicBezTo>
                  <a:pt x="3656" y="4310"/>
                  <a:pt x="3727" y="4298"/>
                  <a:pt x="3787" y="4274"/>
                </a:cubicBezTo>
                <a:cubicBezTo>
                  <a:pt x="3727" y="4310"/>
                  <a:pt x="3668" y="4346"/>
                  <a:pt x="3620" y="4393"/>
                </a:cubicBezTo>
                <a:cubicBezTo>
                  <a:pt x="3215" y="4465"/>
                  <a:pt x="3180" y="4798"/>
                  <a:pt x="3037" y="4953"/>
                </a:cubicBezTo>
                <a:cubicBezTo>
                  <a:pt x="2953" y="5060"/>
                  <a:pt x="2775" y="5024"/>
                  <a:pt x="2799" y="4858"/>
                </a:cubicBezTo>
                <a:cubicBezTo>
                  <a:pt x="2656" y="4905"/>
                  <a:pt x="2608" y="5001"/>
                  <a:pt x="2727" y="5155"/>
                </a:cubicBezTo>
                <a:cubicBezTo>
                  <a:pt x="2572" y="5155"/>
                  <a:pt x="2441" y="4882"/>
                  <a:pt x="2156" y="4977"/>
                </a:cubicBezTo>
                <a:cubicBezTo>
                  <a:pt x="2037" y="5024"/>
                  <a:pt x="1929" y="5132"/>
                  <a:pt x="1798" y="5358"/>
                </a:cubicBezTo>
                <a:cubicBezTo>
                  <a:pt x="1810" y="5346"/>
                  <a:pt x="1822" y="5334"/>
                  <a:pt x="1834" y="5322"/>
                </a:cubicBezTo>
                <a:lnTo>
                  <a:pt x="1798" y="5358"/>
                </a:lnTo>
                <a:cubicBezTo>
                  <a:pt x="2179" y="4977"/>
                  <a:pt x="2596" y="5810"/>
                  <a:pt x="3072" y="5036"/>
                </a:cubicBezTo>
                <a:lnTo>
                  <a:pt x="3072" y="5036"/>
                </a:lnTo>
                <a:cubicBezTo>
                  <a:pt x="2941" y="5310"/>
                  <a:pt x="2739" y="5548"/>
                  <a:pt x="2477" y="5727"/>
                </a:cubicBezTo>
                <a:cubicBezTo>
                  <a:pt x="2489" y="5691"/>
                  <a:pt x="2477" y="5655"/>
                  <a:pt x="2465" y="5620"/>
                </a:cubicBezTo>
                <a:cubicBezTo>
                  <a:pt x="2465" y="5620"/>
                  <a:pt x="2465" y="5620"/>
                  <a:pt x="2465" y="5620"/>
                </a:cubicBezTo>
                <a:cubicBezTo>
                  <a:pt x="2453" y="5608"/>
                  <a:pt x="2441" y="5596"/>
                  <a:pt x="2429" y="5584"/>
                </a:cubicBezTo>
                <a:cubicBezTo>
                  <a:pt x="2334" y="5489"/>
                  <a:pt x="2167" y="5584"/>
                  <a:pt x="2215" y="5715"/>
                </a:cubicBezTo>
                <a:cubicBezTo>
                  <a:pt x="2263" y="5620"/>
                  <a:pt x="2358" y="5679"/>
                  <a:pt x="2346" y="5751"/>
                </a:cubicBezTo>
                <a:cubicBezTo>
                  <a:pt x="2334" y="5810"/>
                  <a:pt x="2227" y="5858"/>
                  <a:pt x="2179" y="5858"/>
                </a:cubicBezTo>
                <a:cubicBezTo>
                  <a:pt x="2132" y="5858"/>
                  <a:pt x="2084" y="5834"/>
                  <a:pt x="2048" y="5810"/>
                </a:cubicBezTo>
                <a:cubicBezTo>
                  <a:pt x="1906" y="5703"/>
                  <a:pt x="1941" y="5477"/>
                  <a:pt x="2120" y="5429"/>
                </a:cubicBezTo>
                <a:cubicBezTo>
                  <a:pt x="1882" y="5298"/>
                  <a:pt x="1667" y="5584"/>
                  <a:pt x="1715" y="5810"/>
                </a:cubicBezTo>
                <a:cubicBezTo>
                  <a:pt x="1548" y="5775"/>
                  <a:pt x="1513" y="5882"/>
                  <a:pt x="1346" y="5739"/>
                </a:cubicBezTo>
                <a:cubicBezTo>
                  <a:pt x="1489" y="6167"/>
                  <a:pt x="1727" y="6060"/>
                  <a:pt x="1894" y="6132"/>
                </a:cubicBezTo>
                <a:lnTo>
                  <a:pt x="1894" y="6132"/>
                </a:lnTo>
                <a:cubicBezTo>
                  <a:pt x="1536" y="6013"/>
                  <a:pt x="1429" y="6287"/>
                  <a:pt x="1132" y="6298"/>
                </a:cubicBezTo>
                <a:cubicBezTo>
                  <a:pt x="1441" y="6572"/>
                  <a:pt x="1632" y="6358"/>
                  <a:pt x="1858" y="6275"/>
                </a:cubicBezTo>
                <a:lnTo>
                  <a:pt x="1858" y="6275"/>
                </a:lnTo>
                <a:cubicBezTo>
                  <a:pt x="1310" y="6489"/>
                  <a:pt x="1429" y="6798"/>
                  <a:pt x="1215" y="7060"/>
                </a:cubicBezTo>
                <a:cubicBezTo>
                  <a:pt x="1477" y="6834"/>
                  <a:pt x="1786" y="6965"/>
                  <a:pt x="2001" y="6417"/>
                </a:cubicBezTo>
                <a:lnTo>
                  <a:pt x="2001" y="6417"/>
                </a:lnTo>
                <a:cubicBezTo>
                  <a:pt x="1917" y="6632"/>
                  <a:pt x="1703" y="6834"/>
                  <a:pt x="1977" y="7144"/>
                </a:cubicBezTo>
                <a:cubicBezTo>
                  <a:pt x="1989" y="6846"/>
                  <a:pt x="2263" y="6739"/>
                  <a:pt x="2144" y="6382"/>
                </a:cubicBezTo>
                <a:lnTo>
                  <a:pt x="2144" y="6382"/>
                </a:lnTo>
                <a:cubicBezTo>
                  <a:pt x="2215" y="6548"/>
                  <a:pt x="2108" y="6775"/>
                  <a:pt x="2537" y="6929"/>
                </a:cubicBezTo>
                <a:cubicBezTo>
                  <a:pt x="2394" y="6763"/>
                  <a:pt x="2501" y="6727"/>
                  <a:pt x="2465" y="6560"/>
                </a:cubicBezTo>
                <a:cubicBezTo>
                  <a:pt x="2691" y="6608"/>
                  <a:pt x="2977" y="6394"/>
                  <a:pt x="2846" y="6156"/>
                </a:cubicBezTo>
                <a:cubicBezTo>
                  <a:pt x="2751" y="6406"/>
                  <a:pt x="2548" y="6310"/>
                  <a:pt x="2465" y="6227"/>
                </a:cubicBezTo>
                <a:cubicBezTo>
                  <a:pt x="2441" y="6191"/>
                  <a:pt x="2418" y="6144"/>
                  <a:pt x="2418" y="6096"/>
                </a:cubicBezTo>
                <a:cubicBezTo>
                  <a:pt x="2418" y="6036"/>
                  <a:pt x="2465" y="5941"/>
                  <a:pt x="2537" y="5929"/>
                </a:cubicBezTo>
                <a:cubicBezTo>
                  <a:pt x="2596" y="5929"/>
                  <a:pt x="2656" y="6013"/>
                  <a:pt x="2560" y="6060"/>
                </a:cubicBezTo>
                <a:cubicBezTo>
                  <a:pt x="2691" y="6096"/>
                  <a:pt x="2787" y="5941"/>
                  <a:pt x="2691" y="5846"/>
                </a:cubicBezTo>
                <a:cubicBezTo>
                  <a:pt x="2679" y="5834"/>
                  <a:pt x="2668" y="5822"/>
                  <a:pt x="2668" y="5810"/>
                </a:cubicBezTo>
                <a:lnTo>
                  <a:pt x="2668" y="5810"/>
                </a:lnTo>
                <a:cubicBezTo>
                  <a:pt x="2632" y="5798"/>
                  <a:pt x="2596" y="5786"/>
                  <a:pt x="2560" y="5798"/>
                </a:cubicBezTo>
                <a:cubicBezTo>
                  <a:pt x="2727" y="5536"/>
                  <a:pt x="2977" y="5334"/>
                  <a:pt x="3251" y="5203"/>
                </a:cubicBezTo>
                <a:cubicBezTo>
                  <a:pt x="2477" y="5679"/>
                  <a:pt x="3299" y="6096"/>
                  <a:pt x="2918" y="6477"/>
                </a:cubicBezTo>
                <a:lnTo>
                  <a:pt x="2965" y="6441"/>
                </a:lnTo>
                <a:lnTo>
                  <a:pt x="2918" y="6477"/>
                </a:lnTo>
                <a:cubicBezTo>
                  <a:pt x="3156" y="6358"/>
                  <a:pt x="3263" y="6239"/>
                  <a:pt x="3299" y="6120"/>
                </a:cubicBezTo>
                <a:cubicBezTo>
                  <a:pt x="3406" y="5822"/>
                  <a:pt x="3120" y="5703"/>
                  <a:pt x="3132" y="5560"/>
                </a:cubicBezTo>
                <a:cubicBezTo>
                  <a:pt x="3275" y="5667"/>
                  <a:pt x="3370" y="5620"/>
                  <a:pt x="3430" y="5489"/>
                </a:cubicBezTo>
                <a:cubicBezTo>
                  <a:pt x="3251" y="5501"/>
                  <a:pt x="3227" y="5322"/>
                  <a:pt x="3322" y="5239"/>
                </a:cubicBezTo>
                <a:cubicBezTo>
                  <a:pt x="3477" y="5096"/>
                  <a:pt x="3822" y="5060"/>
                  <a:pt x="3894" y="4655"/>
                </a:cubicBezTo>
                <a:cubicBezTo>
                  <a:pt x="3930" y="4608"/>
                  <a:pt x="3977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27" y="5024"/>
                  <a:pt x="3942" y="5286"/>
                  <a:pt x="3953" y="5489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4" y="5727"/>
                  <a:pt x="3691" y="5834"/>
                  <a:pt x="3870" y="5858"/>
                </a:cubicBezTo>
                <a:cubicBezTo>
                  <a:pt x="3775" y="5965"/>
                  <a:pt x="3489" y="5858"/>
                  <a:pt x="3346" y="6132"/>
                </a:cubicBezTo>
                <a:cubicBezTo>
                  <a:pt x="3299" y="6251"/>
                  <a:pt x="3287" y="6406"/>
                  <a:pt x="3358" y="6656"/>
                </a:cubicBezTo>
                <a:lnTo>
                  <a:pt x="3358" y="6656"/>
                </a:lnTo>
                <a:cubicBezTo>
                  <a:pt x="3358" y="6120"/>
                  <a:pt x="4239" y="6406"/>
                  <a:pt x="4037" y="5525"/>
                </a:cubicBezTo>
                <a:lnTo>
                  <a:pt x="4037" y="5525"/>
                </a:lnTo>
                <a:cubicBezTo>
                  <a:pt x="4144" y="5822"/>
                  <a:pt x="4168" y="6132"/>
                  <a:pt x="4108" y="6441"/>
                </a:cubicBezTo>
                <a:cubicBezTo>
                  <a:pt x="4084" y="6406"/>
                  <a:pt x="4049" y="6382"/>
                  <a:pt x="4013" y="6382"/>
                </a:cubicBezTo>
                <a:lnTo>
                  <a:pt x="4001" y="6382"/>
                </a:lnTo>
                <a:cubicBezTo>
                  <a:pt x="3989" y="6370"/>
                  <a:pt x="3977" y="6370"/>
                  <a:pt x="3965" y="6382"/>
                </a:cubicBezTo>
                <a:cubicBezTo>
                  <a:pt x="3822" y="6382"/>
                  <a:pt x="3787" y="6560"/>
                  <a:pt x="3906" y="6632"/>
                </a:cubicBezTo>
                <a:cubicBezTo>
                  <a:pt x="3870" y="6525"/>
                  <a:pt x="3977" y="6501"/>
                  <a:pt x="4013" y="6548"/>
                </a:cubicBezTo>
                <a:cubicBezTo>
                  <a:pt x="4061" y="6608"/>
                  <a:pt x="4013" y="6715"/>
                  <a:pt x="3977" y="6751"/>
                </a:cubicBezTo>
                <a:cubicBezTo>
                  <a:pt x="3942" y="6787"/>
                  <a:pt x="3894" y="6798"/>
                  <a:pt x="3846" y="6798"/>
                </a:cubicBezTo>
                <a:cubicBezTo>
                  <a:pt x="3727" y="6798"/>
                  <a:pt x="3525" y="6739"/>
                  <a:pt x="3632" y="6489"/>
                </a:cubicBezTo>
                <a:cubicBezTo>
                  <a:pt x="3370" y="6560"/>
                  <a:pt x="3418" y="6918"/>
                  <a:pt x="3620" y="7049"/>
                </a:cubicBezTo>
                <a:cubicBezTo>
                  <a:pt x="3465" y="7144"/>
                  <a:pt x="3525" y="7239"/>
                  <a:pt x="3310" y="7263"/>
                </a:cubicBezTo>
                <a:cubicBezTo>
                  <a:pt x="3715" y="7453"/>
                  <a:pt x="3799" y="7215"/>
                  <a:pt x="3965" y="7144"/>
                </a:cubicBezTo>
                <a:lnTo>
                  <a:pt x="3965" y="7144"/>
                </a:lnTo>
                <a:cubicBezTo>
                  <a:pt x="3632" y="7322"/>
                  <a:pt x="3751" y="7596"/>
                  <a:pt x="3549" y="7811"/>
                </a:cubicBezTo>
                <a:cubicBezTo>
                  <a:pt x="3953" y="7775"/>
                  <a:pt x="3942" y="7477"/>
                  <a:pt x="4049" y="7275"/>
                </a:cubicBezTo>
                <a:lnTo>
                  <a:pt x="4049" y="7275"/>
                </a:lnTo>
                <a:cubicBezTo>
                  <a:pt x="3811" y="7811"/>
                  <a:pt x="4120" y="7941"/>
                  <a:pt x="4144" y="8275"/>
                </a:cubicBezTo>
                <a:cubicBezTo>
                  <a:pt x="4180" y="7941"/>
                  <a:pt x="4489" y="7811"/>
                  <a:pt x="4251" y="7275"/>
                </a:cubicBezTo>
                <a:lnTo>
                  <a:pt x="4251" y="7275"/>
                </a:lnTo>
                <a:cubicBezTo>
                  <a:pt x="4358" y="7477"/>
                  <a:pt x="4346" y="7775"/>
                  <a:pt x="4751" y="7811"/>
                </a:cubicBezTo>
                <a:cubicBezTo>
                  <a:pt x="4549" y="7584"/>
                  <a:pt x="4668" y="7322"/>
                  <a:pt x="4334" y="7144"/>
                </a:cubicBezTo>
                <a:lnTo>
                  <a:pt x="4334" y="7144"/>
                </a:lnTo>
                <a:cubicBezTo>
                  <a:pt x="4489" y="7215"/>
                  <a:pt x="4584" y="7453"/>
                  <a:pt x="4989" y="7263"/>
                </a:cubicBezTo>
                <a:cubicBezTo>
                  <a:pt x="4775" y="7239"/>
                  <a:pt x="4823" y="7144"/>
                  <a:pt x="4680" y="7049"/>
                </a:cubicBezTo>
                <a:cubicBezTo>
                  <a:pt x="4882" y="6918"/>
                  <a:pt x="4918" y="6560"/>
                  <a:pt x="4668" y="6489"/>
                </a:cubicBezTo>
                <a:cubicBezTo>
                  <a:pt x="4763" y="6739"/>
                  <a:pt x="4573" y="6810"/>
                  <a:pt x="4442" y="6798"/>
                </a:cubicBezTo>
                <a:cubicBezTo>
                  <a:pt x="4394" y="6798"/>
                  <a:pt x="4358" y="6787"/>
                  <a:pt x="4323" y="6751"/>
                </a:cubicBezTo>
                <a:cubicBezTo>
                  <a:pt x="4287" y="6715"/>
                  <a:pt x="4239" y="6608"/>
                  <a:pt x="4287" y="6548"/>
                </a:cubicBezTo>
                <a:cubicBezTo>
                  <a:pt x="4323" y="6501"/>
                  <a:pt x="4430" y="6525"/>
                  <a:pt x="4394" y="6632"/>
                </a:cubicBezTo>
                <a:cubicBezTo>
                  <a:pt x="4406" y="6620"/>
                  <a:pt x="4418" y="6608"/>
                  <a:pt x="4430" y="6596"/>
                </a:cubicBezTo>
                <a:cubicBezTo>
                  <a:pt x="4477" y="6548"/>
                  <a:pt x="4477" y="6477"/>
                  <a:pt x="4430" y="6429"/>
                </a:cubicBezTo>
                <a:cubicBezTo>
                  <a:pt x="4406" y="6394"/>
                  <a:pt x="4370" y="6382"/>
                  <a:pt x="4334" y="6382"/>
                </a:cubicBezTo>
                <a:cubicBezTo>
                  <a:pt x="4323" y="6370"/>
                  <a:pt x="4311" y="6370"/>
                  <a:pt x="4299" y="6382"/>
                </a:cubicBezTo>
                <a:lnTo>
                  <a:pt x="4287" y="6382"/>
                </a:lnTo>
                <a:cubicBezTo>
                  <a:pt x="4251" y="6382"/>
                  <a:pt x="4215" y="6406"/>
                  <a:pt x="4203" y="6441"/>
                </a:cubicBezTo>
                <a:cubicBezTo>
                  <a:pt x="4132" y="6132"/>
                  <a:pt x="4156" y="5822"/>
                  <a:pt x="4263" y="5525"/>
                </a:cubicBezTo>
                <a:cubicBezTo>
                  <a:pt x="4061" y="6406"/>
                  <a:pt x="4930" y="6120"/>
                  <a:pt x="4942" y="6656"/>
                </a:cubicBezTo>
                <a:lnTo>
                  <a:pt x="4942" y="6608"/>
                </a:lnTo>
                <a:lnTo>
                  <a:pt x="4942" y="6656"/>
                </a:lnTo>
                <a:cubicBezTo>
                  <a:pt x="5013" y="6406"/>
                  <a:pt x="5013" y="6251"/>
                  <a:pt x="4954" y="6144"/>
                </a:cubicBezTo>
                <a:cubicBezTo>
                  <a:pt x="4823" y="5870"/>
                  <a:pt x="4537" y="5965"/>
                  <a:pt x="4430" y="5858"/>
                </a:cubicBezTo>
                <a:cubicBezTo>
                  <a:pt x="4608" y="5834"/>
                  <a:pt x="4656" y="5739"/>
                  <a:pt x="4584" y="5596"/>
                </a:cubicBezTo>
                <a:cubicBezTo>
                  <a:pt x="4465" y="5739"/>
                  <a:pt x="4334" y="5632"/>
                  <a:pt x="4334" y="5501"/>
                </a:cubicBezTo>
                <a:cubicBezTo>
                  <a:pt x="4346" y="5298"/>
                  <a:pt x="4561" y="5036"/>
                  <a:pt x="4334" y="4691"/>
                </a:cubicBezTo>
                <a:cubicBezTo>
                  <a:pt x="4323" y="4620"/>
                  <a:pt x="4311" y="4560"/>
                  <a:pt x="4287" y="4489"/>
                </a:cubicBezTo>
                <a:cubicBezTo>
                  <a:pt x="4323" y="4548"/>
                  <a:pt x="4358" y="4608"/>
                  <a:pt x="4406" y="4667"/>
                </a:cubicBezTo>
                <a:cubicBezTo>
                  <a:pt x="4477" y="5072"/>
                  <a:pt x="4811" y="5096"/>
                  <a:pt x="4965" y="5239"/>
                </a:cubicBezTo>
                <a:cubicBezTo>
                  <a:pt x="5073" y="5334"/>
                  <a:pt x="5037" y="5501"/>
                  <a:pt x="4858" y="5489"/>
                </a:cubicBezTo>
                <a:cubicBezTo>
                  <a:pt x="4918" y="5620"/>
                  <a:pt x="5013" y="5667"/>
                  <a:pt x="5156" y="5560"/>
                </a:cubicBezTo>
                <a:cubicBezTo>
                  <a:pt x="5168" y="5703"/>
                  <a:pt x="4894" y="5834"/>
                  <a:pt x="4989" y="6132"/>
                </a:cubicBezTo>
                <a:cubicBezTo>
                  <a:pt x="5037" y="6239"/>
                  <a:pt x="5144" y="6358"/>
                  <a:pt x="5370" y="6489"/>
                </a:cubicBezTo>
                <a:lnTo>
                  <a:pt x="5370" y="6489"/>
                </a:lnTo>
                <a:cubicBezTo>
                  <a:pt x="5001" y="6096"/>
                  <a:pt x="5823" y="5679"/>
                  <a:pt x="5049" y="5203"/>
                </a:cubicBezTo>
                <a:lnTo>
                  <a:pt x="5049" y="5203"/>
                </a:lnTo>
                <a:cubicBezTo>
                  <a:pt x="5323" y="5334"/>
                  <a:pt x="5573" y="5548"/>
                  <a:pt x="5739" y="5798"/>
                </a:cubicBezTo>
                <a:cubicBezTo>
                  <a:pt x="5704" y="5798"/>
                  <a:pt x="5668" y="5798"/>
                  <a:pt x="5632" y="5822"/>
                </a:cubicBezTo>
                <a:lnTo>
                  <a:pt x="5632" y="5822"/>
                </a:lnTo>
                <a:cubicBezTo>
                  <a:pt x="5620" y="5834"/>
                  <a:pt x="5608" y="5834"/>
                  <a:pt x="5596" y="5846"/>
                </a:cubicBezTo>
                <a:cubicBezTo>
                  <a:pt x="5549" y="5906"/>
                  <a:pt x="5549" y="5989"/>
                  <a:pt x="5596" y="6048"/>
                </a:cubicBezTo>
                <a:cubicBezTo>
                  <a:pt x="5620" y="6072"/>
                  <a:pt x="5668" y="6084"/>
                  <a:pt x="5704" y="6072"/>
                </a:cubicBezTo>
                <a:lnTo>
                  <a:pt x="5727" y="6072"/>
                </a:lnTo>
                <a:cubicBezTo>
                  <a:pt x="5632" y="6025"/>
                  <a:pt x="5692" y="5941"/>
                  <a:pt x="5751" y="5941"/>
                </a:cubicBezTo>
                <a:cubicBezTo>
                  <a:pt x="5823" y="5953"/>
                  <a:pt x="5870" y="6060"/>
                  <a:pt x="5870" y="6108"/>
                </a:cubicBezTo>
                <a:cubicBezTo>
                  <a:pt x="5858" y="6156"/>
                  <a:pt x="5847" y="6203"/>
                  <a:pt x="5811" y="6239"/>
                </a:cubicBezTo>
                <a:cubicBezTo>
                  <a:pt x="5716" y="6394"/>
                  <a:pt x="5477" y="6346"/>
                  <a:pt x="5442" y="6167"/>
                </a:cubicBezTo>
                <a:cubicBezTo>
                  <a:pt x="5311" y="6406"/>
                  <a:pt x="5585" y="6620"/>
                  <a:pt x="5823" y="6572"/>
                </a:cubicBezTo>
                <a:cubicBezTo>
                  <a:pt x="5787" y="6739"/>
                  <a:pt x="5894" y="6775"/>
                  <a:pt x="5751" y="6941"/>
                </a:cubicBezTo>
                <a:cubicBezTo>
                  <a:pt x="6180" y="6798"/>
                  <a:pt x="6073" y="6560"/>
                  <a:pt x="6144" y="6394"/>
                </a:cubicBezTo>
                <a:lnTo>
                  <a:pt x="6144" y="6394"/>
                </a:lnTo>
                <a:cubicBezTo>
                  <a:pt x="6025" y="6763"/>
                  <a:pt x="6287" y="6870"/>
                  <a:pt x="6311" y="7168"/>
                </a:cubicBezTo>
                <a:cubicBezTo>
                  <a:pt x="6573" y="6846"/>
                  <a:pt x="6358" y="6656"/>
                  <a:pt x="6275" y="6429"/>
                </a:cubicBezTo>
                <a:lnTo>
                  <a:pt x="6275" y="6429"/>
                </a:lnTo>
                <a:cubicBezTo>
                  <a:pt x="6501" y="6977"/>
                  <a:pt x="6811" y="6858"/>
                  <a:pt x="7061" y="7072"/>
                </a:cubicBezTo>
                <a:cubicBezTo>
                  <a:pt x="6847" y="6810"/>
                  <a:pt x="6966" y="6501"/>
                  <a:pt x="6430" y="6287"/>
                </a:cubicBezTo>
                <a:lnTo>
                  <a:pt x="6430" y="6287"/>
                </a:lnTo>
                <a:cubicBezTo>
                  <a:pt x="6644" y="6370"/>
                  <a:pt x="6847" y="6584"/>
                  <a:pt x="7156" y="6322"/>
                </a:cubicBezTo>
                <a:cubicBezTo>
                  <a:pt x="6859" y="6298"/>
                  <a:pt x="6751" y="6036"/>
                  <a:pt x="6394" y="6144"/>
                </a:cubicBezTo>
                <a:lnTo>
                  <a:pt x="6394" y="6144"/>
                </a:lnTo>
                <a:cubicBezTo>
                  <a:pt x="6549" y="6072"/>
                  <a:pt x="6787" y="6191"/>
                  <a:pt x="6942" y="5751"/>
                </a:cubicBezTo>
                <a:cubicBezTo>
                  <a:pt x="6775" y="5906"/>
                  <a:pt x="6739" y="5786"/>
                  <a:pt x="6573" y="5822"/>
                </a:cubicBezTo>
                <a:cubicBezTo>
                  <a:pt x="6620" y="5596"/>
                  <a:pt x="6394" y="5322"/>
                  <a:pt x="6168" y="5441"/>
                </a:cubicBezTo>
                <a:cubicBezTo>
                  <a:pt x="6347" y="5489"/>
                  <a:pt x="6382" y="5715"/>
                  <a:pt x="6228" y="5822"/>
                </a:cubicBezTo>
                <a:cubicBezTo>
                  <a:pt x="6192" y="5858"/>
                  <a:pt x="6156" y="5870"/>
                  <a:pt x="6108" y="5870"/>
                </a:cubicBezTo>
                <a:cubicBezTo>
                  <a:pt x="6049" y="5870"/>
                  <a:pt x="5942" y="5822"/>
                  <a:pt x="5942" y="5763"/>
                </a:cubicBezTo>
                <a:cubicBezTo>
                  <a:pt x="5930" y="5703"/>
                  <a:pt x="6013" y="5632"/>
                  <a:pt x="6073" y="5739"/>
                </a:cubicBezTo>
                <a:cubicBezTo>
                  <a:pt x="6073" y="5727"/>
                  <a:pt x="6073" y="5715"/>
                  <a:pt x="6073" y="5703"/>
                </a:cubicBezTo>
                <a:cubicBezTo>
                  <a:pt x="6073" y="5667"/>
                  <a:pt x="6061" y="5632"/>
                  <a:pt x="6037" y="5608"/>
                </a:cubicBezTo>
                <a:cubicBezTo>
                  <a:pt x="5977" y="5548"/>
                  <a:pt x="5870" y="5560"/>
                  <a:pt x="5823" y="5632"/>
                </a:cubicBezTo>
                <a:lnTo>
                  <a:pt x="5823" y="5644"/>
                </a:lnTo>
                <a:cubicBezTo>
                  <a:pt x="5799" y="5667"/>
                  <a:pt x="5787" y="5703"/>
                  <a:pt x="5799" y="5739"/>
                </a:cubicBezTo>
                <a:cubicBezTo>
                  <a:pt x="5537" y="5572"/>
                  <a:pt x="5335" y="5322"/>
                  <a:pt x="5204" y="5048"/>
                </a:cubicBezTo>
                <a:cubicBezTo>
                  <a:pt x="5680" y="5822"/>
                  <a:pt x="6097" y="5001"/>
                  <a:pt x="6478" y="5382"/>
                </a:cubicBezTo>
                <a:lnTo>
                  <a:pt x="6442" y="5334"/>
                </a:lnTo>
                <a:cubicBezTo>
                  <a:pt x="6454" y="5346"/>
                  <a:pt x="6466" y="5358"/>
                  <a:pt x="6478" y="5382"/>
                </a:cubicBezTo>
                <a:cubicBezTo>
                  <a:pt x="6358" y="5155"/>
                  <a:pt x="6239" y="5036"/>
                  <a:pt x="6120" y="5001"/>
                </a:cubicBezTo>
                <a:cubicBezTo>
                  <a:pt x="5823" y="4905"/>
                  <a:pt x="5704" y="5179"/>
                  <a:pt x="5561" y="5167"/>
                </a:cubicBezTo>
                <a:cubicBezTo>
                  <a:pt x="5668" y="5024"/>
                  <a:pt x="5620" y="4929"/>
                  <a:pt x="5489" y="4870"/>
                </a:cubicBezTo>
                <a:cubicBezTo>
                  <a:pt x="5501" y="5048"/>
                  <a:pt x="5335" y="5072"/>
                  <a:pt x="5239" y="4977"/>
                </a:cubicBezTo>
                <a:cubicBezTo>
                  <a:pt x="5096" y="4822"/>
                  <a:pt x="5073" y="4477"/>
                  <a:pt x="4668" y="4405"/>
                </a:cubicBezTo>
                <a:cubicBezTo>
                  <a:pt x="4608" y="4370"/>
                  <a:pt x="4549" y="4322"/>
                  <a:pt x="4489" y="4298"/>
                </a:cubicBezTo>
                <a:cubicBezTo>
                  <a:pt x="4549" y="4322"/>
                  <a:pt x="4620" y="4334"/>
                  <a:pt x="4692" y="4346"/>
                </a:cubicBezTo>
                <a:cubicBezTo>
                  <a:pt x="5025" y="4572"/>
                  <a:pt x="5287" y="4358"/>
                  <a:pt x="5501" y="4346"/>
                </a:cubicBezTo>
                <a:cubicBezTo>
                  <a:pt x="5632" y="4346"/>
                  <a:pt x="5739" y="4477"/>
                  <a:pt x="5596" y="4584"/>
                </a:cubicBezTo>
                <a:cubicBezTo>
                  <a:pt x="5739" y="4655"/>
                  <a:pt x="5835" y="4608"/>
                  <a:pt x="5858" y="4429"/>
                </a:cubicBezTo>
                <a:cubicBezTo>
                  <a:pt x="5966" y="4524"/>
                  <a:pt x="5858" y="4810"/>
                  <a:pt x="6144" y="4953"/>
                </a:cubicBezTo>
                <a:cubicBezTo>
                  <a:pt x="6251" y="5001"/>
                  <a:pt x="6406" y="5013"/>
                  <a:pt x="6656" y="4941"/>
                </a:cubicBezTo>
                <a:lnTo>
                  <a:pt x="6656" y="4941"/>
                </a:lnTo>
                <a:cubicBezTo>
                  <a:pt x="6120" y="4929"/>
                  <a:pt x="6406" y="4060"/>
                  <a:pt x="5525" y="4262"/>
                </a:cubicBezTo>
                <a:lnTo>
                  <a:pt x="5525" y="4262"/>
                </a:lnTo>
                <a:cubicBezTo>
                  <a:pt x="5823" y="4155"/>
                  <a:pt x="6144" y="4131"/>
                  <a:pt x="6442" y="4191"/>
                </a:cubicBezTo>
                <a:cubicBezTo>
                  <a:pt x="6418" y="4215"/>
                  <a:pt x="6394" y="4251"/>
                  <a:pt x="6382" y="4286"/>
                </a:cubicBezTo>
                <a:cubicBezTo>
                  <a:pt x="6382" y="4286"/>
                  <a:pt x="6382" y="4286"/>
                  <a:pt x="6382" y="4286"/>
                </a:cubicBezTo>
                <a:cubicBezTo>
                  <a:pt x="6382" y="4310"/>
                  <a:pt x="6382" y="4322"/>
                  <a:pt x="6382" y="4334"/>
                </a:cubicBezTo>
                <a:cubicBezTo>
                  <a:pt x="6394" y="4465"/>
                  <a:pt x="6573" y="4512"/>
                  <a:pt x="6632" y="4393"/>
                </a:cubicBezTo>
                <a:cubicBezTo>
                  <a:pt x="6525" y="4429"/>
                  <a:pt x="6513" y="4322"/>
                  <a:pt x="6561" y="4286"/>
                </a:cubicBezTo>
                <a:cubicBezTo>
                  <a:pt x="6609" y="4239"/>
                  <a:pt x="6716" y="4286"/>
                  <a:pt x="6763" y="4322"/>
                </a:cubicBezTo>
                <a:cubicBezTo>
                  <a:pt x="6787" y="4358"/>
                  <a:pt x="6811" y="4393"/>
                  <a:pt x="6811" y="4441"/>
                </a:cubicBezTo>
                <a:cubicBezTo>
                  <a:pt x="6811" y="4572"/>
                  <a:pt x="6739" y="4763"/>
                  <a:pt x="6501" y="4667"/>
                </a:cubicBezTo>
                <a:cubicBezTo>
                  <a:pt x="6573" y="4917"/>
                  <a:pt x="6918" y="4882"/>
                  <a:pt x="7049" y="4679"/>
                </a:cubicBezTo>
                <a:cubicBezTo>
                  <a:pt x="7144" y="4834"/>
                  <a:pt x="7251" y="4774"/>
                  <a:pt x="7263" y="4989"/>
                </a:cubicBezTo>
                <a:cubicBezTo>
                  <a:pt x="7466" y="4584"/>
                  <a:pt x="7216" y="4489"/>
                  <a:pt x="7156" y="4334"/>
                </a:cubicBezTo>
                <a:lnTo>
                  <a:pt x="7156" y="4334"/>
                </a:lnTo>
                <a:cubicBezTo>
                  <a:pt x="7323" y="4667"/>
                  <a:pt x="7597" y="4548"/>
                  <a:pt x="7811" y="4751"/>
                </a:cubicBezTo>
                <a:cubicBezTo>
                  <a:pt x="7775" y="4346"/>
                  <a:pt x="7490" y="4358"/>
                  <a:pt x="7275" y="4251"/>
                </a:cubicBezTo>
                <a:lnTo>
                  <a:pt x="7275" y="4251"/>
                </a:lnTo>
                <a:cubicBezTo>
                  <a:pt x="7811" y="4489"/>
                  <a:pt x="7942" y="4179"/>
                  <a:pt x="8287" y="4155"/>
                </a:cubicBezTo>
                <a:cubicBezTo>
                  <a:pt x="7942" y="4120"/>
                  <a:pt x="7811" y="3810"/>
                  <a:pt x="7275" y="4048"/>
                </a:cubicBezTo>
                <a:lnTo>
                  <a:pt x="7275" y="4048"/>
                </a:lnTo>
                <a:cubicBezTo>
                  <a:pt x="7490" y="3953"/>
                  <a:pt x="7775" y="3965"/>
                  <a:pt x="7811" y="3548"/>
                </a:cubicBezTo>
                <a:cubicBezTo>
                  <a:pt x="7597" y="3750"/>
                  <a:pt x="7323" y="3631"/>
                  <a:pt x="7156" y="3977"/>
                </a:cubicBezTo>
                <a:lnTo>
                  <a:pt x="7156" y="3977"/>
                </a:lnTo>
                <a:cubicBezTo>
                  <a:pt x="7216" y="3810"/>
                  <a:pt x="7466" y="3715"/>
                  <a:pt x="7263" y="3310"/>
                </a:cubicBezTo>
                <a:cubicBezTo>
                  <a:pt x="7251" y="3524"/>
                  <a:pt x="7144" y="3477"/>
                  <a:pt x="7049" y="3620"/>
                </a:cubicBezTo>
                <a:cubicBezTo>
                  <a:pt x="6918" y="3429"/>
                  <a:pt x="6573" y="3381"/>
                  <a:pt x="6501" y="3631"/>
                </a:cubicBezTo>
                <a:cubicBezTo>
                  <a:pt x="6739" y="3536"/>
                  <a:pt x="6811" y="3727"/>
                  <a:pt x="6811" y="3858"/>
                </a:cubicBezTo>
                <a:cubicBezTo>
                  <a:pt x="6811" y="3905"/>
                  <a:pt x="6787" y="3941"/>
                  <a:pt x="6763" y="3977"/>
                </a:cubicBezTo>
                <a:cubicBezTo>
                  <a:pt x="6716" y="4012"/>
                  <a:pt x="6609" y="4060"/>
                  <a:pt x="6561" y="4024"/>
                </a:cubicBezTo>
                <a:cubicBezTo>
                  <a:pt x="6513" y="3977"/>
                  <a:pt x="6525" y="3870"/>
                  <a:pt x="6632" y="3905"/>
                </a:cubicBezTo>
                <a:cubicBezTo>
                  <a:pt x="6632" y="3893"/>
                  <a:pt x="6620" y="3881"/>
                  <a:pt x="6609" y="3870"/>
                </a:cubicBezTo>
                <a:cubicBezTo>
                  <a:pt x="6549" y="3822"/>
                  <a:pt x="6478" y="3822"/>
                  <a:pt x="6430" y="3870"/>
                </a:cubicBezTo>
                <a:cubicBezTo>
                  <a:pt x="6406" y="3893"/>
                  <a:pt x="6382" y="3929"/>
                  <a:pt x="6382" y="3965"/>
                </a:cubicBezTo>
                <a:cubicBezTo>
                  <a:pt x="6382" y="3977"/>
                  <a:pt x="6382" y="3989"/>
                  <a:pt x="6382" y="4001"/>
                </a:cubicBezTo>
                <a:lnTo>
                  <a:pt x="6382" y="4012"/>
                </a:lnTo>
                <a:cubicBezTo>
                  <a:pt x="6394" y="4048"/>
                  <a:pt x="6418" y="4084"/>
                  <a:pt x="6442" y="4096"/>
                </a:cubicBezTo>
                <a:cubicBezTo>
                  <a:pt x="6144" y="4155"/>
                  <a:pt x="5823" y="4131"/>
                  <a:pt x="5525" y="4036"/>
                </a:cubicBezTo>
                <a:cubicBezTo>
                  <a:pt x="6418" y="4239"/>
                  <a:pt x="6120" y="3369"/>
                  <a:pt x="6668" y="3358"/>
                </a:cubicBezTo>
                <a:lnTo>
                  <a:pt x="6609" y="3358"/>
                </a:lnTo>
                <a:cubicBezTo>
                  <a:pt x="6632" y="3358"/>
                  <a:pt x="6644" y="3358"/>
                  <a:pt x="6668" y="3358"/>
                </a:cubicBezTo>
                <a:cubicBezTo>
                  <a:pt x="6418" y="3286"/>
                  <a:pt x="6263" y="3286"/>
                  <a:pt x="6144" y="3346"/>
                </a:cubicBezTo>
                <a:cubicBezTo>
                  <a:pt x="5870" y="3477"/>
                  <a:pt x="5977" y="3762"/>
                  <a:pt x="5870" y="3870"/>
                </a:cubicBezTo>
                <a:cubicBezTo>
                  <a:pt x="5847" y="3691"/>
                  <a:pt x="5739" y="3643"/>
                  <a:pt x="5608" y="3703"/>
                </a:cubicBezTo>
                <a:cubicBezTo>
                  <a:pt x="5739" y="3822"/>
                  <a:pt x="5644" y="3965"/>
                  <a:pt x="5501" y="3953"/>
                </a:cubicBezTo>
                <a:cubicBezTo>
                  <a:pt x="5299" y="3953"/>
                  <a:pt x="5037" y="3727"/>
                  <a:pt x="4692" y="3953"/>
                </a:cubicBezTo>
                <a:cubicBezTo>
                  <a:pt x="4632" y="3965"/>
                  <a:pt x="4561" y="3977"/>
                  <a:pt x="4501" y="4001"/>
                </a:cubicBezTo>
                <a:cubicBezTo>
                  <a:pt x="4561" y="3965"/>
                  <a:pt x="4620" y="3929"/>
                  <a:pt x="4668" y="3893"/>
                </a:cubicBezTo>
                <a:cubicBezTo>
                  <a:pt x="5073" y="3822"/>
                  <a:pt x="5108" y="3477"/>
                  <a:pt x="5251" y="3322"/>
                </a:cubicBezTo>
                <a:cubicBezTo>
                  <a:pt x="5335" y="3227"/>
                  <a:pt x="5513" y="3250"/>
                  <a:pt x="5489" y="3429"/>
                </a:cubicBezTo>
                <a:cubicBezTo>
                  <a:pt x="5632" y="3381"/>
                  <a:pt x="5668" y="3274"/>
                  <a:pt x="5573" y="3131"/>
                </a:cubicBezTo>
                <a:cubicBezTo>
                  <a:pt x="5716" y="3119"/>
                  <a:pt x="5847" y="3393"/>
                  <a:pt x="6132" y="3298"/>
                </a:cubicBezTo>
                <a:cubicBezTo>
                  <a:pt x="6251" y="3262"/>
                  <a:pt x="6358" y="3155"/>
                  <a:pt x="6489" y="2917"/>
                </a:cubicBezTo>
                <a:lnTo>
                  <a:pt x="6489" y="2917"/>
                </a:lnTo>
                <a:cubicBezTo>
                  <a:pt x="6108" y="3298"/>
                  <a:pt x="5692" y="2477"/>
                  <a:pt x="5215" y="3250"/>
                </a:cubicBezTo>
                <a:lnTo>
                  <a:pt x="5215" y="3250"/>
                </a:lnTo>
                <a:cubicBezTo>
                  <a:pt x="5346" y="2965"/>
                  <a:pt x="5549" y="2727"/>
                  <a:pt x="5811" y="2548"/>
                </a:cubicBezTo>
                <a:cubicBezTo>
                  <a:pt x="5799" y="2584"/>
                  <a:pt x="5811" y="2631"/>
                  <a:pt x="5823" y="2655"/>
                </a:cubicBezTo>
                <a:lnTo>
                  <a:pt x="5823" y="2667"/>
                </a:lnTo>
                <a:cubicBezTo>
                  <a:pt x="5835" y="2679"/>
                  <a:pt x="5847" y="2691"/>
                  <a:pt x="5858" y="2691"/>
                </a:cubicBezTo>
                <a:cubicBezTo>
                  <a:pt x="5954" y="2786"/>
                  <a:pt x="6108" y="2691"/>
                  <a:pt x="6073" y="2560"/>
                </a:cubicBezTo>
                <a:cubicBezTo>
                  <a:pt x="6025" y="2655"/>
                  <a:pt x="5942" y="2596"/>
                  <a:pt x="5942" y="2536"/>
                </a:cubicBezTo>
                <a:cubicBezTo>
                  <a:pt x="5954" y="2465"/>
                  <a:pt x="6061" y="2417"/>
                  <a:pt x="6108" y="2417"/>
                </a:cubicBezTo>
                <a:cubicBezTo>
                  <a:pt x="6156" y="2417"/>
                  <a:pt x="6204" y="2441"/>
                  <a:pt x="6239" y="2477"/>
                </a:cubicBezTo>
                <a:cubicBezTo>
                  <a:pt x="6382" y="2572"/>
                  <a:pt x="6347" y="2810"/>
                  <a:pt x="6168" y="2846"/>
                </a:cubicBezTo>
                <a:cubicBezTo>
                  <a:pt x="6406" y="2977"/>
                  <a:pt x="6620" y="2703"/>
                  <a:pt x="6573" y="2465"/>
                </a:cubicBezTo>
                <a:cubicBezTo>
                  <a:pt x="6739" y="2500"/>
                  <a:pt x="6775" y="2393"/>
                  <a:pt x="6942" y="2536"/>
                </a:cubicBezTo>
                <a:cubicBezTo>
                  <a:pt x="6799" y="2107"/>
                  <a:pt x="6561" y="2215"/>
                  <a:pt x="6394" y="2143"/>
                </a:cubicBezTo>
                <a:lnTo>
                  <a:pt x="6394" y="2143"/>
                </a:lnTo>
                <a:cubicBezTo>
                  <a:pt x="6763" y="2262"/>
                  <a:pt x="6870" y="1988"/>
                  <a:pt x="7156" y="1976"/>
                </a:cubicBezTo>
                <a:cubicBezTo>
                  <a:pt x="6847" y="1715"/>
                  <a:pt x="6656" y="1929"/>
                  <a:pt x="6430" y="2012"/>
                </a:cubicBezTo>
                <a:lnTo>
                  <a:pt x="6430" y="2012"/>
                </a:lnTo>
                <a:cubicBezTo>
                  <a:pt x="6978" y="1786"/>
                  <a:pt x="6847" y="1488"/>
                  <a:pt x="7073" y="1226"/>
                </a:cubicBezTo>
                <a:cubicBezTo>
                  <a:pt x="6811" y="1441"/>
                  <a:pt x="6501" y="1322"/>
                  <a:pt x="6287" y="1857"/>
                </a:cubicBezTo>
                <a:lnTo>
                  <a:pt x="6287" y="1857"/>
                </a:lnTo>
                <a:cubicBezTo>
                  <a:pt x="6370" y="1643"/>
                  <a:pt x="6585" y="1441"/>
                  <a:pt x="6311" y="1131"/>
                </a:cubicBezTo>
                <a:cubicBezTo>
                  <a:pt x="6299" y="1429"/>
                  <a:pt x="6025" y="1536"/>
                  <a:pt x="6144" y="1893"/>
                </a:cubicBezTo>
                <a:lnTo>
                  <a:pt x="6144" y="1893"/>
                </a:lnTo>
                <a:cubicBezTo>
                  <a:pt x="6073" y="1738"/>
                  <a:pt x="6192" y="1500"/>
                  <a:pt x="5751" y="1345"/>
                </a:cubicBezTo>
                <a:cubicBezTo>
                  <a:pt x="5906" y="1512"/>
                  <a:pt x="5787" y="1548"/>
                  <a:pt x="5823" y="1715"/>
                </a:cubicBezTo>
                <a:cubicBezTo>
                  <a:pt x="5596" y="1679"/>
                  <a:pt x="5311" y="1893"/>
                  <a:pt x="5442" y="2119"/>
                </a:cubicBezTo>
                <a:cubicBezTo>
                  <a:pt x="5489" y="1941"/>
                  <a:pt x="5716" y="1905"/>
                  <a:pt x="5823" y="2060"/>
                </a:cubicBezTo>
                <a:cubicBezTo>
                  <a:pt x="5847" y="2096"/>
                  <a:pt x="5870" y="2131"/>
                  <a:pt x="5870" y="2179"/>
                </a:cubicBezTo>
                <a:cubicBezTo>
                  <a:pt x="5870" y="2238"/>
                  <a:pt x="5823" y="2346"/>
                  <a:pt x="5763" y="2346"/>
                </a:cubicBezTo>
                <a:cubicBezTo>
                  <a:pt x="5692" y="2357"/>
                  <a:pt x="5632" y="2274"/>
                  <a:pt x="5739" y="2215"/>
                </a:cubicBezTo>
                <a:cubicBezTo>
                  <a:pt x="5596" y="2179"/>
                  <a:pt x="5501" y="2334"/>
                  <a:pt x="5596" y="2441"/>
                </a:cubicBezTo>
                <a:lnTo>
                  <a:pt x="5632" y="2465"/>
                </a:lnTo>
                <a:lnTo>
                  <a:pt x="5632" y="2465"/>
                </a:lnTo>
                <a:cubicBezTo>
                  <a:pt x="5668" y="2488"/>
                  <a:pt x="5704" y="2488"/>
                  <a:pt x="5739" y="2488"/>
                </a:cubicBezTo>
                <a:cubicBezTo>
                  <a:pt x="5573" y="2738"/>
                  <a:pt x="5323" y="2953"/>
                  <a:pt x="5049" y="3084"/>
                </a:cubicBezTo>
                <a:cubicBezTo>
                  <a:pt x="5823" y="2607"/>
                  <a:pt x="5001" y="2191"/>
                  <a:pt x="5370" y="1798"/>
                </a:cubicBezTo>
                <a:lnTo>
                  <a:pt x="5335" y="1846"/>
                </a:lnTo>
                <a:cubicBezTo>
                  <a:pt x="5346" y="1822"/>
                  <a:pt x="5358" y="1810"/>
                  <a:pt x="5370" y="1798"/>
                </a:cubicBezTo>
                <a:cubicBezTo>
                  <a:pt x="5144" y="1929"/>
                  <a:pt x="5037" y="2048"/>
                  <a:pt x="5001" y="2155"/>
                </a:cubicBezTo>
                <a:cubicBezTo>
                  <a:pt x="4894" y="2453"/>
                  <a:pt x="5180" y="2572"/>
                  <a:pt x="5168" y="2727"/>
                </a:cubicBezTo>
                <a:cubicBezTo>
                  <a:pt x="5025" y="2619"/>
                  <a:pt x="4930" y="2655"/>
                  <a:pt x="4870" y="2798"/>
                </a:cubicBezTo>
                <a:cubicBezTo>
                  <a:pt x="5049" y="2786"/>
                  <a:pt x="5073" y="2953"/>
                  <a:pt x="4965" y="3048"/>
                </a:cubicBezTo>
                <a:cubicBezTo>
                  <a:pt x="4823" y="3191"/>
                  <a:pt x="4477" y="3215"/>
                  <a:pt x="4406" y="3620"/>
                </a:cubicBezTo>
                <a:cubicBezTo>
                  <a:pt x="4358" y="3679"/>
                  <a:pt x="4323" y="3739"/>
                  <a:pt x="4299" y="3798"/>
                </a:cubicBezTo>
                <a:cubicBezTo>
                  <a:pt x="4311" y="3727"/>
                  <a:pt x="4334" y="3667"/>
                  <a:pt x="4334" y="3596"/>
                </a:cubicBezTo>
                <a:cubicBezTo>
                  <a:pt x="4573" y="3250"/>
                  <a:pt x="4358" y="2988"/>
                  <a:pt x="4334" y="2786"/>
                </a:cubicBezTo>
                <a:cubicBezTo>
                  <a:pt x="4334" y="2655"/>
                  <a:pt x="4477" y="2548"/>
                  <a:pt x="4584" y="2679"/>
                </a:cubicBezTo>
                <a:cubicBezTo>
                  <a:pt x="4644" y="2548"/>
                  <a:pt x="4608" y="2453"/>
                  <a:pt x="4442" y="2429"/>
                </a:cubicBezTo>
                <a:cubicBezTo>
                  <a:pt x="4537" y="2310"/>
                  <a:pt x="4823" y="2429"/>
                  <a:pt x="4954" y="2143"/>
                </a:cubicBezTo>
                <a:cubicBezTo>
                  <a:pt x="5013" y="2036"/>
                  <a:pt x="5013" y="1869"/>
                  <a:pt x="4942" y="1619"/>
                </a:cubicBezTo>
                <a:lnTo>
                  <a:pt x="4942" y="1619"/>
                </a:lnTo>
                <a:cubicBezTo>
                  <a:pt x="4942" y="2167"/>
                  <a:pt x="4061" y="1881"/>
                  <a:pt x="4275" y="2762"/>
                </a:cubicBezTo>
                <a:lnTo>
                  <a:pt x="4275" y="2762"/>
                </a:lnTo>
                <a:cubicBezTo>
                  <a:pt x="4168" y="2465"/>
                  <a:pt x="4144" y="2143"/>
                  <a:pt x="4203" y="1846"/>
                </a:cubicBezTo>
                <a:cubicBezTo>
                  <a:pt x="4215" y="1869"/>
                  <a:pt x="4251" y="1893"/>
                  <a:pt x="4287" y="1905"/>
                </a:cubicBezTo>
                <a:lnTo>
                  <a:pt x="4299" y="1905"/>
                </a:lnTo>
                <a:cubicBezTo>
                  <a:pt x="4442" y="1929"/>
                  <a:pt x="4525" y="1738"/>
                  <a:pt x="4394" y="1655"/>
                </a:cubicBezTo>
                <a:cubicBezTo>
                  <a:pt x="4430" y="1762"/>
                  <a:pt x="4323" y="1786"/>
                  <a:pt x="4287" y="1726"/>
                </a:cubicBezTo>
                <a:cubicBezTo>
                  <a:pt x="4239" y="1679"/>
                  <a:pt x="4287" y="1572"/>
                  <a:pt x="4323" y="1536"/>
                </a:cubicBezTo>
                <a:cubicBezTo>
                  <a:pt x="4358" y="1500"/>
                  <a:pt x="4406" y="1476"/>
                  <a:pt x="4453" y="1476"/>
                </a:cubicBezTo>
                <a:cubicBezTo>
                  <a:pt x="4573" y="1476"/>
                  <a:pt x="4775" y="1548"/>
                  <a:pt x="4668" y="1786"/>
                </a:cubicBezTo>
                <a:cubicBezTo>
                  <a:pt x="4930" y="1715"/>
                  <a:pt x="4882" y="1369"/>
                  <a:pt x="4692" y="1238"/>
                </a:cubicBezTo>
                <a:cubicBezTo>
                  <a:pt x="4834" y="1143"/>
                  <a:pt x="4775" y="1048"/>
                  <a:pt x="5001" y="1024"/>
                </a:cubicBezTo>
                <a:cubicBezTo>
                  <a:pt x="4584" y="822"/>
                  <a:pt x="4501" y="1072"/>
                  <a:pt x="4334" y="1131"/>
                </a:cubicBezTo>
                <a:lnTo>
                  <a:pt x="4334" y="1131"/>
                </a:lnTo>
                <a:cubicBezTo>
                  <a:pt x="4668" y="964"/>
                  <a:pt x="4549" y="691"/>
                  <a:pt x="4751" y="476"/>
                </a:cubicBezTo>
                <a:cubicBezTo>
                  <a:pt x="4346" y="512"/>
                  <a:pt x="4358" y="798"/>
                  <a:pt x="4263" y="1012"/>
                </a:cubicBezTo>
                <a:lnTo>
                  <a:pt x="4263" y="1012"/>
                </a:lnTo>
                <a:cubicBezTo>
                  <a:pt x="4489" y="464"/>
                  <a:pt x="4180" y="345"/>
                  <a:pt x="4156" y="0"/>
                </a:cubicBezTo>
                <a:cubicBezTo>
                  <a:pt x="4120" y="345"/>
                  <a:pt x="3822" y="464"/>
                  <a:pt x="4049" y="1012"/>
                </a:cubicBezTo>
                <a:lnTo>
                  <a:pt x="4049" y="1012"/>
                </a:lnTo>
                <a:cubicBezTo>
                  <a:pt x="3953" y="798"/>
                  <a:pt x="3965" y="512"/>
                  <a:pt x="3549" y="476"/>
                </a:cubicBezTo>
                <a:cubicBezTo>
                  <a:pt x="3751" y="691"/>
                  <a:pt x="3644" y="964"/>
                  <a:pt x="3977" y="1131"/>
                </a:cubicBezTo>
                <a:lnTo>
                  <a:pt x="3977" y="1131"/>
                </a:lnTo>
                <a:cubicBezTo>
                  <a:pt x="3811" y="1072"/>
                  <a:pt x="3727" y="822"/>
                  <a:pt x="3310" y="1024"/>
                </a:cubicBezTo>
                <a:cubicBezTo>
                  <a:pt x="3537" y="1048"/>
                  <a:pt x="3477" y="1143"/>
                  <a:pt x="3620" y="1238"/>
                </a:cubicBezTo>
                <a:cubicBezTo>
                  <a:pt x="3430" y="1369"/>
                  <a:pt x="3382" y="1715"/>
                  <a:pt x="3644" y="1786"/>
                </a:cubicBezTo>
                <a:cubicBezTo>
                  <a:pt x="3537" y="1548"/>
                  <a:pt x="3739" y="1476"/>
                  <a:pt x="3858" y="1476"/>
                </a:cubicBezTo>
                <a:cubicBezTo>
                  <a:pt x="3906" y="1476"/>
                  <a:pt x="3953" y="1500"/>
                  <a:pt x="3977" y="1536"/>
                </a:cubicBezTo>
                <a:cubicBezTo>
                  <a:pt x="4025" y="1572"/>
                  <a:pt x="4061" y="1679"/>
                  <a:pt x="4025" y="1726"/>
                </a:cubicBezTo>
                <a:cubicBezTo>
                  <a:pt x="3977" y="1774"/>
                  <a:pt x="3870" y="1762"/>
                  <a:pt x="3906" y="1655"/>
                </a:cubicBezTo>
                <a:cubicBezTo>
                  <a:pt x="3787" y="1715"/>
                  <a:pt x="3834" y="1905"/>
                  <a:pt x="3965" y="1905"/>
                </a:cubicBezTo>
                <a:cubicBezTo>
                  <a:pt x="3977" y="1905"/>
                  <a:pt x="4001" y="1905"/>
                  <a:pt x="4013" y="1905"/>
                </a:cubicBezTo>
                <a:lnTo>
                  <a:pt x="4025" y="1905"/>
                </a:lnTo>
                <a:cubicBezTo>
                  <a:pt x="4061" y="1893"/>
                  <a:pt x="4084" y="1869"/>
                  <a:pt x="4108" y="1846"/>
                </a:cubicBezTo>
                <a:cubicBezTo>
                  <a:pt x="4168" y="2155"/>
                  <a:pt x="4144" y="2465"/>
                  <a:pt x="4037" y="2762"/>
                </a:cubicBezTo>
                <a:cubicBezTo>
                  <a:pt x="4251" y="1869"/>
                  <a:pt x="3370" y="2167"/>
                  <a:pt x="3370" y="1619"/>
                </a:cubicBezTo>
                <a:lnTo>
                  <a:pt x="3370" y="1679"/>
                </a:lnTo>
                <a:cubicBezTo>
                  <a:pt x="3370" y="1655"/>
                  <a:pt x="3370" y="1643"/>
                  <a:pt x="3370" y="1619"/>
                </a:cubicBezTo>
                <a:cubicBezTo>
                  <a:pt x="3299" y="1786"/>
                  <a:pt x="3299" y="1976"/>
                  <a:pt x="3358" y="2143"/>
                </a:cubicBezTo>
                <a:cubicBezTo>
                  <a:pt x="3489" y="2417"/>
                  <a:pt x="3775" y="2310"/>
                  <a:pt x="3870" y="2429"/>
                </a:cubicBezTo>
                <a:cubicBezTo>
                  <a:pt x="3691" y="2453"/>
                  <a:pt x="3656" y="2548"/>
                  <a:pt x="3715" y="2679"/>
                </a:cubicBezTo>
                <a:cubicBezTo>
                  <a:pt x="3834" y="2548"/>
                  <a:pt x="3965" y="2655"/>
                  <a:pt x="3965" y="2786"/>
                </a:cubicBezTo>
                <a:cubicBezTo>
                  <a:pt x="3965" y="2988"/>
                  <a:pt x="3739" y="3250"/>
                  <a:pt x="3965" y="3596"/>
                </a:cubicBezTo>
                <a:cubicBezTo>
                  <a:pt x="3977" y="3667"/>
                  <a:pt x="3989" y="3727"/>
                  <a:pt x="4013" y="3798"/>
                </a:cubicBezTo>
                <a:cubicBezTo>
                  <a:pt x="3977" y="3727"/>
                  <a:pt x="3942" y="3679"/>
                  <a:pt x="3894" y="3620"/>
                </a:cubicBezTo>
                <a:cubicBezTo>
                  <a:pt x="3822" y="3215"/>
                  <a:pt x="3477" y="3191"/>
                  <a:pt x="3334" y="3048"/>
                </a:cubicBezTo>
                <a:cubicBezTo>
                  <a:pt x="3227" y="2953"/>
                  <a:pt x="3263" y="2786"/>
                  <a:pt x="3430" y="2798"/>
                </a:cubicBezTo>
                <a:cubicBezTo>
                  <a:pt x="3382" y="2655"/>
                  <a:pt x="3287" y="2619"/>
                  <a:pt x="3132" y="2727"/>
                </a:cubicBezTo>
                <a:cubicBezTo>
                  <a:pt x="3132" y="2572"/>
                  <a:pt x="3406" y="2453"/>
                  <a:pt x="3310" y="2155"/>
                </a:cubicBezTo>
                <a:cubicBezTo>
                  <a:pt x="3263" y="2048"/>
                  <a:pt x="3156" y="1929"/>
                  <a:pt x="2929" y="1798"/>
                </a:cubicBezTo>
                <a:cubicBezTo>
                  <a:pt x="3310" y="2191"/>
                  <a:pt x="2477" y="2607"/>
                  <a:pt x="3263" y="3084"/>
                </a:cubicBezTo>
                <a:cubicBezTo>
                  <a:pt x="2977" y="2953"/>
                  <a:pt x="2739" y="2738"/>
                  <a:pt x="2560" y="2488"/>
                </a:cubicBezTo>
                <a:cubicBezTo>
                  <a:pt x="2596" y="2488"/>
                  <a:pt x="2632" y="2488"/>
                  <a:pt x="2668" y="2465"/>
                </a:cubicBezTo>
                <a:lnTo>
                  <a:pt x="2668" y="2465"/>
                </a:lnTo>
                <a:lnTo>
                  <a:pt x="2703" y="2441"/>
                </a:lnTo>
                <a:cubicBezTo>
                  <a:pt x="2787" y="2346"/>
                  <a:pt x="2715" y="2203"/>
                  <a:pt x="2584" y="2215"/>
                </a:cubicBezTo>
                <a:lnTo>
                  <a:pt x="2560" y="2215"/>
                </a:lnTo>
                <a:cubicBezTo>
                  <a:pt x="2668" y="2262"/>
                  <a:pt x="2596" y="2357"/>
                  <a:pt x="2537" y="2346"/>
                </a:cubicBezTo>
                <a:cubicBezTo>
                  <a:pt x="2465" y="2334"/>
                  <a:pt x="2429" y="2238"/>
                  <a:pt x="2429" y="2179"/>
                </a:cubicBezTo>
                <a:cubicBezTo>
                  <a:pt x="2429" y="2131"/>
                  <a:pt x="2441" y="2084"/>
                  <a:pt x="2477" y="2060"/>
                </a:cubicBezTo>
                <a:cubicBezTo>
                  <a:pt x="2560" y="1965"/>
                  <a:pt x="2751" y="1869"/>
                  <a:pt x="2846" y="2119"/>
                </a:cubicBezTo>
                <a:cubicBezTo>
                  <a:pt x="2977" y="1881"/>
                  <a:pt x="2703" y="1667"/>
                  <a:pt x="2477" y="1715"/>
                </a:cubicBezTo>
                <a:cubicBezTo>
                  <a:pt x="2513" y="1548"/>
                  <a:pt x="2394" y="1512"/>
                  <a:pt x="2537" y="1345"/>
                </a:cubicBezTo>
                <a:cubicBezTo>
                  <a:pt x="2108" y="1500"/>
                  <a:pt x="2227" y="1726"/>
                  <a:pt x="2156" y="1893"/>
                </a:cubicBezTo>
                <a:lnTo>
                  <a:pt x="2156" y="1893"/>
                </a:lnTo>
                <a:cubicBezTo>
                  <a:pt x="2263" y="1536"/>
                  <a:pt x="2001" y="1429"/>
                  <a:pt x="1977" y="1131"/>
                </a:cubicBezTo>
                <a:cubicBezTo>
                  <a:pt x="1715" y="1441"/>
                  <a:pt x="1929" y="1643"/>
                  <a:pt x="2013" y="1857"/>
                </a:cubicBezTo>
                <a:lnTo>
                  <a:pt x="2013" y="1857"/>
                </a:lnTo>
                <a:cubicBezTo>
                  <a:pt x="1786" y="1310"/>
                  <a:pt x="1489" y="1441"/>
                  <a:pt x="1227" y="1214"/>
                </a:cubicBezTo>
                <a:cubicBezTo>
                  <a:pt x="1441" y="1476"/>
                  <a:pt x="1322" y="1786"/>
                  <a:pt x="1858" y="2000"/>
                </a:cubicBezTo>
                <a:lnTo>
                  <a:pt x="1858" y="2000"/>
                </a:lnTo>
                <a:cubicBezTo>
                  <a:pt x="1644" y="1929"/>
                  <a:pt x="1441" y="1703"/>
                  <a:pt x="1132" y="1976"/>
                </a:cubicBezTo>
                <a:cubicBezTo>
                  <a:pt x="1429" y="1988"/>
                  <a:pt x="1536" y="2262"/>
                  <a:pt x="1894" y="2143"/>
                </a:cubicBezTo>
                <a:lnTo>
                  <a:pt x="1894" y="2143"/>
                </a:lnTo>
                <a:cubicBezTo>
                  <a:pt x="1739" y="2215"/>
                  <a:pt x="1501" y="2107"/>
                  <a:pt x="1346" y="2536"/>
                </a:cubicBezTo>
                <a:cubicBezTo>
                  <a:pt x="1525" y="2393"/>
                  <a:pt x="1548" y="2500"/>
                  <a:pt x="1715" y="2465"/>
                </a:cubicBezTo>
                <a:cubicBezTo>
                  <a:pt x="1679" y="2691"/>
                  <a:pt x="1894" y="2977"/>
                  <a:pt x="2120" y="2846"/>
                </a:cubicBezTo>
                <a:cubicBezTo>
                  <a:pt x="1941" y="2798"/>
                  <a:pt x="1906" y="2572"/>
                  <a:pt x="2060" y="2477"/>
                </a:cubicBezTo>
                <a:cubicBezTo>
                  <a:pt x="2096" y="2441"/>
                  <a:pt x="2132" y="2417"/>
                  <a:pt x="2179" y="2417"/>
                </a:cubicBezTo>
                <a:cubicBezTo>
                  <a:pt x="2239" y="2417"/>
                  <a:pt x="2346" y="2465"/>
                  <a:pt x="2346" y="2536"/>
                </a:cubicBezTo>
                <a:cubicBezTo>
                  <a:pt x="2358" y="2596"/>
                  <a:pt x="2275" y="2655"/>
                  <a:pt x="2215" y="2560"/>
                </a:cubicBezTo>
                <a:cubicBezTo>
                  <a:pt x="2179" y="2691"/>
                  <a:pt x="2334" y="2786"/>
                  <a:pt x="2441" y="2691"/>
                </a:cubicBezTo>
                <a:cubicBezTo>
                  <a:pt x="2453" y="2679"/>
                  <a:pt x="2453" y="2667"/>
                  <a:pt x="2465" y="2667"/>
                </a:cubicBezTo>
                <a:lnTo>
                  <a:pt x="2465" y="2655"/>
                </a:lnTo>
                <a:cubicBezTo>
                  <a:pt x="2489" y="2619"/>
                  <a:pt x="2489" y="2584"/>
                  <a:pt x="2489" y="2548"/>
                </a:cubicBezTo>
                <a:cubicBezTo>
                  <a:pt x="2739" y="2727"/>
                  <a:pt x="2941" y="2965"/>
                  <a:pt x="3084" y="3250"/>
                </a:cubicBezTo>
                <a:cubicBezTo>
                  <a:pt x="2596" y="2477"/>
                  <a:pt x="2191" y="3298"/>
                  <a:pt x="1798" y="2917"/>
                </a:cubicBezTo>
                <a:cubicBezTo>
                  <a:pt x="1929" y="3143"/>
                  <a:pt x="2037" y="3250"/>
                  <a:pt x="2156" y="3298"/>
                </a:cubicBezTo>
                <a:cubicBezTo>
                  <a:pt x="2453" y="3393"/>
                  <a:pt x="2572" y="3119"/>
                  <a:pt x="2727" y="3119"/>
                </a:cubicBezTo>
                <a:cubicBezTo>
                  <a:pt x="2620" y="3262"/>
                  <a:pt x="2656" y="3369"/>
                  <a:pt x="2799" y="3417"/>
                </a:cubicBezTo>
                <a:cubicBezTo>
                  <a:pt x="2775" y="3250"/>
                  <a:pt x="2953" y="3215"/>
                  <a:pt x="3049" y="3322"/>
                </a:cubicBezTo>
                <a:cubicBezTo>
                  <a:pt x="3180" y="3465"/>
                  <a:pt x="3215" y="3810"/>
                  <a:pt x="3620" y="3881"/>
                </a:cubicBezTo>
                <a:cubicBezTo>
                  <a:pt x="3680" y="3929"/>
                  <a:pt x="3727" y="3965"/>
                  <a:pt x="3799" y="4001"/>
                </a:cubicBezTo>
                <a:cubicBezTo>
                  <a:pt x="3727" y="3977"/>
                  <a:pt x="3656" y="3965"/>
                  <a:pt x="3596" y="3953"/>
                </a:cubicBezTo>
                <a:cubicBezTo>
                  <a:pt x="3251" y="3715"/>
                  <a:pt x="3001" y="3941"/>
                  <a:pt x="2787" y="3953"/>
                </a:cubicBezTo>
                <a:cubicBezTo>
                  <a:pt x="2644" y="3953"/>
                  <a:pt x="2548" y="3822"/>
                  <a:pt x="2679" y="3703"/>
                </a:cubicBezTo>
                <a:cubicBezTo>
                  <a:pt x="2548" y="3643"/>
                  <a:pt x="2441" y="3691"/>
                  <a:pt x="2418" y="3858"/>
                </a:cubicBezTo>
                <a:cubicBezTo>
                  <a:pt x="2310" y="3762"/>
                  <a:pt x="2418" y="3477"/>
                  <a:pt x="2144" y="3346"/>
                </a:cubicBezTo>
                <a:cubicBezTo>
                  <a:pt x="1977" y="3286"/>
                  <a:pt x="1786" y="3286"/>
                  <a:pt x="1620" y="3358"/>
                </a:cubicBezTo>
                <a:lnTo>
                  <a:pt x="1620" y="3358"/>
                </a:lnTo>
                <a:cubicBezTo>
                  <a:pt x="2167" y="3358"/>
                  <a:pt x="1870" y="4239"/>
                  <a:pt x="2763" y="4024"/>
                </a:cubicBezTo>
                <a:cubicBezTo>
                  <a:pt x="2465" y="4131"/>
                  <a:pt x="2144" y="4155"/>
                  <a:pt x="1846" y="4096"/>
                </a:cubicBezTo>
                <a:cubicBezTo>
                  <a:pt x="1870" y="4072"/>
                  <a:pt x="1894" y="4048"/>
                  <a:pt x="1906" y="4012"/>
                </a:cubicBezTo>
                <a:cubicBezTo>
                  <a:pt x="1906" y="4001"/>
                  <a:pt x="1906" y="4001"/>
                  <a:pt x="1906" y="4001"/>
                </a:cubicBezTo>
                <a:cubicBezTo>
                  <a:pt x="1906" y="3989"/>
                  <a:pt x="1906" y="3965"/>
                  <a:pt x="1906" y="3953"/>
                </a:cubicBezTo>
                <a:cubicBezTo>
                  <a:pt x="1906" y="3822"/>
                  <a:pt x="1715" y="3774"/>
                  <a:pt x="1656" y="3893"/>
                </a:cubicBezTo>
                <a:cubicBezTo>
                  <a:pt x="1763" y="3870"/>
                  <a:pt x="1775" y="3965"/>
                  <a:pt x="1727" y="4012"/>
                </a:cubicBezTo>
                <a:cubicBezTo>
                  <a:pt x="1679" y="4048"/>
                  <a:pt x="1572" y="4012"/>
                  <a:pt x="1525" y="3965"/>
                </a:cubicBezTo>
                <a:cubicBezTo>
                  <a:pt x="1501" y="3941"/>
                  <a:pt x="1477" y="3893"/>
                  <a:pt x="1477" y="3846"/>
                </a:cubicBezTo>
                <a:cubicBezTo>
                  <a:pt x="1477" y="3727"/>
                  <a:pt x="1548" y="3524"/>
                  <a:pt x="1786" y="3631"/>
                </a:cubicBezTo>
                <a:cubicBezTo>
                  <a:pt x="1715" y="3369"/>
                  <a:pt x="1370" y="3417"/>
                  <a:pt x="1239" y="3608"/>
                </a:cubicBezTo>
                <a:cubicBezTo>
                  <a:pt x="1144" y="3465"/>
                  <a:pt x="1036" y="3524"/>
                  <a:pt x="1024" y="3298"/>
                </a:cubicBezTo>
                <a:cubicBezTo>
                  <a:pt x="822" y="3715"/>
                  <a:pt x="1072" y="3798"/>
                  <a:pt x="1132" y="3965"/>
                </a:cubicBezTo>
                <a:lnTo>
                  <a:pt x="1132" y="3965"/>
                </a:lnTo>
                <a:cubicBezTo>
                  <a:pt x="965" y="3631"/>
                  <a:pt x="691" y="3739"/>
                  <a:pt x="477" y="3536"/>
                </a:cubicBezTo>
                <a:cubicBezTo>
                  <a:pt x="501" y="3953"/>
                  <a:pt x="798" y="3941"/>
                  <a:pt x="1013" y="4036"/>
                </a:cubicBezTo>
                <a:lnTo>
                  <a:pt x="1013" y="4036"/>
                </a:lnTo>
                <a:cubicBezTo>
                  <a:pt x="465" y="3798"/>
                  <a:pt x="334" y="4108"/>
                  <a:pt x="1" y="4131"/>
                </a:cubicBezTo>
                <a:close/>
                <a:moveTo>
                  <a:pt x="5489" y="4012"/>
                </a:moveTo>
                <a:close/>
                <a:moveTo>
                  <a:pt x="4763" y="3941"/>
                </a:moveTo>
                <a:cubicBezTo>
                  <a:pt x="4858" y="3881"/>
                  <a:pt x="4977" y="3870"/>
                  <a:pt x="5085" y="3893"/>
                </a:cubicBezTo>
                <a:cubicBezTo>
                  <a:pt x="5263" y="3977"/>
                  <a:pt x="5454" y="4036"/>
                  <a:pt x="5632" y="4096"/>
                </a:cubicBezTo>
                <a:cubicBezTo>
                  <a:pt x="5716" y="4108"/>
                  <a:pt x="5787" y="4120"/>
                  <a:pt x="5870" y="4131"/>
                </a:cubicBezTo>
                <a:cubicBezTo>
                  <a:pt x="5787" y="4143"/>
                  <a:pt x="5716" y="4155"/>
                  <a:pt x="5632" y="4167"/>
                </a:cubicBezTo>
                <a:cubicBezTo>
                  <a:pt x="5454" y="4227"/>
                  <a:pt x="5263" y="4298"/>
                  <a:pt x="5085" y="4370"/>
                </a:cubicBezTo>
                <a:cubicBezTo>
                  <a:pt x="4977" y="4393"/>
                  <a:pt x="4858" y="4382"/>
                  <a:pt x="4763" y="4322"/>
                </a:cubicBezTo>
                <a:cubicBezTo>
                  <a:pt x="4930" y="4334"/>
                  <a:pt x="5096" y="4262"/>
                  <a:pt x="5204" y="4131"/>
                </a:cubicBezTo>
                <a:cubicBezTo>
                  <a:pt x="5096" y="4001"/>
                  <a:pt x="4930" y="3941"/>
                  <a:pt x="4763" y="3941"/>
                </a:cubicBezTo>
                <a:close/>
                <a:moveTo>
                  <a:pt x="5168" y="5024"/>
                </a:moveTo>
                <a:close/>
                <a:moveTo>
                  <a:pt x="4894" y="4905"/>
                </a:moveTo>
                <a:cubicBezTo>
                  <a:pt x="4894" y="4739"/>
                  <a:pt x="4834" y="4572"/>
                  <a:pt x="4704" y="4453"/>
                </a:cubicBezTo>
                <a:cubicBezTo>
                  <a:pt x="4823" y="4489"/>
                  <a:pt x="4918" y="4560"/>
                  <a:pt x="4977" y="4655"/>
                </a:cubicBezTo>
                <a:cubicBezTo>
                  <a:pt x="5049" y="4834"/>
                  <a:pt x="5132" y="5013"/>
                  <a:pt x="5215" y="5179"/>
                </a:cubicBezTo>
                <a:cubicBezTo>
                  <a:pt x="5263" y="5251"/>
                  <a:pt x="5311" y="5310"/>
                  <a:pt x="5358" y="5370"/>
                </a:cubicBezTo>
                <a:cubicBezTo>
                  <a:pt x="5287" y="5322"/>
                  <a:pt x="5227" y="5274"/>
                  <a:pt x="5168" y="5239"/>
                </a:cubicBezTo>
                <a:cubicBezTo>
                  <a:pt x="4989" y="5144"/>
                  <a:pt x="4823" y="5060"/>
                  <a:pt x="4632" y="4989"/>
                </a:cubicBezTo>
                <a:cubicBezTo>
                  <a:pt x="4537" y="4929"/>
                  <a:pt x="4465" y="4834"/>
                  <a:pt x="4442" y="4727"/>
                </a:cubicBezTo>
                <a:cubicBezTo>
                  <a:pt x="4561" y="4846"/>
                  <a:pt x="4727" y="4917"/>
                  <a:pt x="4894" y="4905"/>
                </a:cubicBezTo>
                <a:close/>
                <a:moveTo>
                  <a:pt x="5001" y="3084"/>
                </a:moveTo>
                <a:close/>
                <a:moveTo>
                  <a:pt x="4632" y="3274"/>
                </a:moveTo>
                <a:cubicBezTo>
                  <a:pt x="4823" y="3215"/>
                  <a:pt x="4989" y="3131"/>
                  <a:pt x="5168" y="3036"/>
                </a:cubicBezTo>
                <a:cubicBezTo>
                  <a:pt x="5227" y="3000"/>
                  <a:pt x="5287" y="2953"/>
                  <a:pt x="5358" y="2905"/>
                </a:cubicBezTo>
                <a:cubicBezTo>
                  <a:pt x="5299" y="2965"/>
                  <a:pt x="5251" y="3024"/>
                  <a:pt x="5215" y="3084"/>
                </a:cubicBezTo>
                <a:cubicBezTo>
                  <a:pt x="5132" y="3262"/>
                  <a:pt x="5049" y="3441"/>
                  <a:pt x="4977" y="3620"/>
                </a:cubicBezTo>
                <a:cubicBezTo>
                  <a:pt x="4918" y="3715"/>
                  <a:pt x="4823" y="3786"/>
                  <a:pt x="4704" y="3810"/>
                </a:cubicBezTo>
                <a:cubicBezTo>
                  <a:pt x="4834" y="3703"/>
                  <a:pt x="4894" y="3536"/>
                  <a:pt x="4894" y="3369"/>
                </a:cubicBezTo>
                <a:cubicBezTo>
                  <a:pt x="4727" y="3358"/>
                  <a:pt x="4561" y="3429"/>
                  <a:pt x="4442" y="3548"/>
                </a:cubicBezTo>
                <a:cubicBezTo>
                  <a:pt x="4477" y="3441"/>
                  <a:pt x="4537" y="3346"/>
                  <a:pt x="4632" y="3274"/>
                </a:cubicBezTo>
                <a:close/>
                <a:moveTo>
                  <a:pt x="4239" y="5501"/>
                </a:moveTo>
                <a:close/>
                <a:moveTo>
                  <a:pt x="4001" y="2762"/>
                </a:moveTo>
                <a:close/>
                <a:moveTo>
                  <a:pt x="3930" y="3489"/>
                </a:moveTo>
                <a:cubicBezTo>
                  <a:pt x="3870" y="3393"/>
                  <a:pt x="3858" y="3274"/>
                  <a:pt x="3882" y="3167"/>
                </a:cubicBezTo>
                <a:cubicBezTo>
                  <a:pt x="3965" y="2988"/>
                  <a:pt x="4025" y="2810"/>
                  <a:pt x="4084" y="2619"/>
                </a:cubicBezTo>
                <a:cubicBezTo>
                  <a:pt x="4096" y="2548"/>
                  <a:pt x="4108" y="2465"/>
                  <a:pt x="4120" y="2393"/>
                </a:cubicBezTo>
                <a:cubicBezTo>
                  <a:pt x="4132" y="2465"/>
                  <a:pt x="4144" y="2548"/>
                  <a:pt x="4156" y="2619"/>
                </a:cubicBezTo>
                <a:cubicBezTo>
                  <a:pt x="4215" y="2810"/>
                  <a:pt x="4287" y="2988"/>
                  <a:pt x="4358" y="3167"/>
                </a:cubicBezTo>
                <a:cubicBezTo>
                  <a:pt x="4382" y="3274"/>
                  <a:pt x="4370" y="3393"/>
                  <a:pt x="4311" y="3489"/>
                </a:cubicBezTo>
                <a:cubicBezTo>
                  <a:pt x="4477" y="3322"/>
                  <a:pt x="4358" y="3048"/>
                  <a:pt x="4120" y="3048"/>
                </a:cubicBezTo>
                <a:cubicBezTo>
                  <a:pt x="3882" y="3048"/>
                  <a:pt x="3763" y="3322"/>
                  <a:pt x="3930" y="3489"/>
                </a:cubicBezTo>
                <a:close/>
                <a:moveTo>
                  <a:pt x="4120" y="5227"/>
                </a:moveTo>
                <a:cubicBezTo>
                  <a:pt x="4251" y="5108"/>
                  <a:pt x="4323" y="4941"/>
                  <a:pt x="4311" y="4774"/>
                </a:cubicBezTo>
                <a:cubicBezTo>
                  <a:pt x="4370" y="4870"/>
                  <a:pt x="4382" y="4989"/>
                  <a:pt x="4358" y="5108"/>
                </a:cubicBezTo>
                <a:cubicBezTo>
                  <a:pt x="4287" y="5286"/>
                  <a:pt x="4215" y="5465"/>
                  <a:pt x="4156" y="5655"/>
                </a:cubicBezTo>
                <a:cubicBezTo>
                  <a:pt x="4144" y="5727"/>
                  <a:pt x="4132" y="5798"/>
                  <a:pt x="4120" y="5882"/>
                </a:cubicBezTo>
                <a:cubicBezTo>
                  <a:pt x="4108" y="5798"/>
                  <a:pt x="4096" y="5727"/>
                  <a:pt x="4084" y="5655"/>
                </a:cubicBezTo>
                <a:cubicBezTo>
                  <a:pt x="4025" y="5465"/>
                  <a:pt x="3965" y="5286"/>
                  <a:pt x="3882" y="5108"/>
                </a:cubicBezTo>
                <a:cubicBezTo>
                  <a:pt x="3858" y="4989"/>
                  <a:pt x="3870" y="4870"/>
                  <a:pt x="3930" y="4774"/>
                </a:cubicBezTo>
                <a:cubicBezTo>
                  <a:pt x="3930" y="4941"/>
                  <a:pt x="3989" y="5108"/>
                  <a:pt x="4120" y="5227"/>
                </a:cubicBezTo>
                <a:close/>
                <a:moveTo>
                  <a:pt x="3227" y="5179"/>
                </a:moveTo>
                <a:close/>
                <a:moveTo>
                  <a:pt x="3346" y="3358"/>
                </a:moveTo>
                <a:cubicBezTo>
                  <a:pt x="3334" y="3536"/>
                  <a:pt x="3406" y="3691"/>
                  <a:pt x="3525" y="3810"/>
                </a:cubicBezTo>
                <a:cubicBezTo>
                  <a:pt x="3418" y="3774"/>
                  <a:pt x="3322" y="3703"/>
                  <a:pt x="3263" y="3608"/>
                </a:cubicBezTo>
                <a:cubicBezTo>
                  <a:pt x="3191" y="3429"/>
                  <a:pt x="3108" y="3250"/>
                  <a:pt x="3013" y="3084"/>
                </a:cubicBezTo>
                <a:cubicBezTo>
                  <a:pt x="2977" y="3024"/>
                  <a:pt x="2929" y="2965"/>
                  <a:pt x="2882" y="2893"/>
                </a:cubicBezTo>
                <a:cubicBezTo>
                  <a:pt x="2953" y="2941"/>
                  <a:pt x="3013" y="2988"/>
                  <a:pt x="3072" y="3024"/>
                </a:cubicBezTo>
                <a:cubicBezTo>
                  <a:pt x="3239" y="3119"/>
                  <a:pt x="3418" y="3203"/>
                  <a:pt x="3596" y="3274"/>
                </a:cubicBezTo>
                <a:cubicBezTo>
                  <a:pt x="3691" y="3334"/>
                  <a:pt x="3763" y="3429"/>
                  <a:pt x="3799" y="3536"/>
                </a:cubicBezTo>
                <a:cubicBezTo>
                  <a:pt x="3680" y="3417"/>
                  <a:pt x="3513" y="3358"/>
                  <a:pt x="3346" y="3369"/>
                </a:cubicBezTo>
                <a:close/>
                <a:moveTo>
                  <a:pt x="3787" y="4715"/>
                </a:moveTo>
                <a:cubicBezTo>
                  <a:pt x="3763" y="4834"/>
                  <a:pt x="3691" y="4929"/>
                  <a:pt x="3596" y="4989"/>
                </a:cubicBezTo>
                <a:cubicBezTo>
                  <a:pt x="3418" y="5060"/>
                  <a:pt x="3239" y="5144"/>
                  <a:pt x="3060" y="5227"/>
                </a:cubicBezTo>
                <a:cubicBezTo>
                  <a:pt x="3001" y="5263"/>
                  <a:pt x="2941" y="5310"/>
                  <a:pt x="2882" y="5370"/>
                </a:cubicBezTo>
                <a:cubicBezTo>
                  <a:pt x="2929" y="5298"/>
                  <a:pt x="2977" y="5239"/>
                  <a:pt x="3013" y="5179"/>
                </a:cubicBezTo>
                <a:cubicBezTo>
                  <a:pt x="3108" y="5001"/>
                  <a:pt x="3191" y="4834"/>
                  <a:pt x="3263" y="4643"/>
                </a:cubicBezTo>
                <a:cubicBezTo>
                  <a:pt x="3322" y="4548"/>
                  <a:pt x="3418" y="4477"/>
                  <a:pt x="3525" y="4453"/>
                </a:cubicBezTo>
                <a:cubicBezTo>
                  <a:pt x="3394" y="4572"/>
                  <a:pt x="3334" y="4727"/>
                  <a:pt x="3334" y="4893"/>
                </a:cubicBezTo>
                <a:cubicBezTo>
                  <a:pt x="3513" y="4917"/>
                  <a:pt x="3680" y="4846"/>
                  <a:pt x="3799" y="4727"/>
                </a:cubicBezTo>
                <a:close/>
                <a:moveTo>
                  <a:pt x="2739" y="4012"/>
                </a:moveTo>
                <a:close/>
                <a:moveTo>
                  <a:pt x="2596" y="4096"/>
                </a:moveTo>
                <a:cubicBezTo>
                  <a:pt x="2775" y="4036"/>
                  <a:pt x="2965" y="3977"/>
                  <a:pt x="3144" y="3893"/>
                </a:cubicBezTo>
                <a:cubicBezTo>
                  <a:pt x="3251" y="3870"/>
                  <a:pt x="3370" y="3881"/>
                  <a:pt x="3465" y="3941"/>
                </a:cubicBezTo>
                <a:cubicBezTo>
                  <a:pt x="3299" y="3941"/>
                  <a:pt x="3132" y="4001"/>
                  <a:pt x="3025" y="4131"/>
                </a:cubicBezTo>
                <a:cubicBezTo>
                  <a:pt x="3132" y="4262"/>
                  <a:pt x="3299" y="4334"/>
                  <a:pt x="3465" y="4322"/>
                </a:cubicBezTo>
                <a:cubicBezTo>
                  <a:pt x="3370" y="4382"/>
                  <a:pt x="3251" y="4393"/>
                  <a:pt x="3144" y="4370"/>
                </a:cubicBezTo>
                <a:cubicBezTo>
                  <a:pt x="2965" y="4298"/>
                  <a:pt x="2775" y="4227"/>
                  <a:pt x="2596" y="4167"/>
                </a:cubicBezTo>
                <a:cubicBezTo>
                  <a:pt x="2513" y="4155"/>
                  <a:pt x="2441" y="4143"/>
                  <a:pt x="2358" y="4131"/>
                </a:cubicBezTo>
                <a:cubicBezTo>
                  <a:pt x="2441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0" name="Google Shape;5700;p26"/>
          <p:cNvSpPr/>
          <p:nvPr/>
        </p:nvSpPr>
        <p:spPr>
          <a:xfrm rot="5400000">
            <a:off x="2205089" y="-263748"/>
            <a:ext cx="743741" cy="743741"/>
          </a:xfrm>
          <a:custGeom>
            <a:avLst/>
            <a:gdLst/>
            <a:ahLst/>
            <a:cxnLst/>
            <a:rect l="l" t="t" r="r" b="b"/>
            <a:pathLst>
              <a:path w="10943" h="10943" extrusionOk="0">
                <a:moveTo>
                  <a:pt x="1620" y="6156"/>
                </a:moveTo>
                <a:cubicBezTo>
                  <a:pt x="1799" y="6406"/>
                  <a:pt x="2263" y="6465"/>
                  <a:pt x="2358" y="6132"/>
                </a:cubicBezTo>
                <a:cubicBezTo>
                  <a:pt x="2037" y="6263"/>
                  <a:pt x="1930" y="6001"/>
                  <a:pt x="1942" y="5834"/>
                </a:cubicBezTo>
                <a:cubicBezTo>
                  <a:pt x="1942" y="5775"/>
                  <a:pt x="1965" y="5715"/>
                  <a:pt x="2013" y="5668"/>
                </a:cubicBezTo>
                <a:cubicBezTo>
                  <a:pt x="2061" y="5620"/>
                  <a:pt x="2204" y="5561"/>
                  <a:pt x="2275" y="5608"/>
                </a:cubicBezTo>
                <a:cubicBezTo>
                  <a:pt x="2346" y="5668"/>
                  <a:pt x="2323" y="5811"/>
                  <a:pt x="2180" y="5763"/>
                </a:cubicBezTo>
                <a:cubicBezTo>
                  <a:pt x="2263" y="5930"/>
                  <a:pt x="2513" y="5870"/>
                  <a:pt x="2513" y="5680"/>
                </a:cubicBezTo>
                <a:cubicBezTo>
                  <a:pt x="2513" y="5668"/>
                  <a:pt x="2513" y="5644"/>
                  <a:pt x="2513" y="5632"/>
                </a:cubicBezTo>
                <a:lnTo>
                  <a:pt x="2513" y="5620"/>
                </a:lnTo>
                <a:cubicBezTo>
                  <a:pt x="2501" y="5561"/>
                  <a:pt x="2466" y="5525"/>
                  <a:pt x="2430" y="5501"/>
                </a:cubicBezTo>
                <a:cubicBezTo>
                  <a:pt x="2835" y="5418"/>
                  <a:pt x="3251" y="5453"/>
                  <a:pt x="3644" y="5584"/>
                </a:cubicBezTo>
                <a:lnTo>
                  <a:pt x="3644" y="5584"/>
                </a:lnTo>
                <a:cubicBezTo>
                  <a:pt x="2466" y="5311"/>
                  <a:pt x="2847" y="6477"/>
                  <a:pt x="2132" y="6477"/>
                </a:cubicBezTo>
                <a:lnTo>
                  <a:pt x="2132" y="6477"/>
                </a:lnTo>
                <a:cubicBezTo>
                  <a:pt x="2466" y="6573"/>
                  <a:pt x="2680" y="6573"/>
                  <a:pt x="2823" y="6501"/>
                </a:cubicBezTo>
                <a:cubicBezTo>
                  <a:pt x="3192" y="6323"/>
                  <a:pt x="3049" y="5942"/>
                  <a:pt x="3192" y="5811"/>
                </a:cubicBezTo>
                <a:cubicBezTo>
                  <a:pt x="3228" y="6037"/>
                  <a:pt x="3359" y="6096"/>
                  <a:pt x="3537" y="6025"/>
                </a:cubicBezTo>
                <a:cubicBezTo>
                  <a:pt x="3359" y="5870"/>
                  <a:pt x="3501" y="5680"/>
                  <a:pt x="3680" y="5692"/>
                </a:cubicBezTo>
                <a:cubicBezTo>
                  <a:pt x="3954" y="5703"/>
                  <a:pt x="4299" y="5989"/>
                  <a:pt x="4752" y="5680"/>
                </a:cubicBezTo>
                <a:cubicBezTo>
                  <a:pt x="4847" y="5668"/>
                  <a:pt x="4930" y="5644"/>
                  <a:pt x="5025" y="5620"/>
                </a:cubicBezTo>
                <a:cubicBezTo>
                  <a:pt x="4942" y="5668"/>
                  <a:pt x="4859" y="5715"/>
                  <a:pt x="4787" y="5775"/>
                </a:cubicBezTo>
                <a:cubicBezTo>
                  <a:pt x="4251" y="5870"/>
                  <a:pt x="4204" y="6323"/>
                  <a:pt x="4025" y="6525"/>
                </a:cubicBezTo>
                <a:cubicBezTo>
                  <a:pt x="3906" y="6656"/>
                  <a:pt x="3668" y="6620"/>
                  <a:pt x="3692" y="6382"/>
                </a:cubicBezTo>
                <a:cubicBezTo>
                  <a:pt x="3513" y="6454"/>
                  <a:pt x="3454" y="6584"/>
                  <a:pt x="3597" y="6775"/>
                </a:cubicBezTo>
                <a:cubicBezTo>
                  <a:pt x="3406" y="6787"/>
                  <a:pt x="3228" y="6418"/>
                  <a:pt x="2847" y="6549"/>
                </a:cubicBezTo>
                <a:cubicBezTo>
                  <a:pt x="2692" y="6608"/>
                  <a:pt x="2537" y="6751"/>
                  <a:pt x="2370" y="7061"/>
                </a:cubicBezTo>
                <a:lnTo>
                  <a:pt x="2370" y="7061"/>
                </a:lnTo>
                <a:cubicBezTo>
                  <a:pt x="2882" y="6549"/>
                  <a:pt x="3430" y="7656"/>
                  <a:pt x="4073" y="6620"/>
                </a:cubicBezTo>
                <a:lnTo>
                  <a:pt x="4073" y="6620"/>
                </a:lnTo>
                <a:cubicBezTo>
                  <a:pt x="3894" y="6989"/>
                  <a:pt x="3620" y="7311"/>
                  <a:pt x="3275" y="7549"/>
                </a:cubicBezTo>
                <a:cubicBezTo>
                  <a:pt x="3287" y="7501"/>
                  <a:pt x="3275" y="7442"/>
                  <a:pt x="3251" y="7406"/>
                </a:cubicBezTo>
                <a:lnTo>
                  <a:pt x="3251" y="7394"/>
                </a:lnTo>
                <a:cubicBezTo>
                  <a:pt x="3239" y="7382"/>
                  <a:pt x="3228" y="7370"/>
                  <a:pt x="3216" y="7358"/>
                </a:cubicBezTo>
                <a:cubicBezTo>
                  <a:pt x="3085" y="7204"/>
                  <a:pt x="2847" y="7346"/>
                  <a:pt x="2918" y="7537"/>
                </a:cubicBezTo>
                <a:cubicBezTo>
                  <a:pt x="2989" y="7406"/>
                  <a:pt x="3097" y="7477"/>
                  <a:pt x="3085" y="7573"/>
                </a:cubicBezTo>
                <a:cubicBezTo>
                  <a:pt x="3085" y="7656"/>
                  <a:pt x="2942" y="7716"/>
                  <a:pt x="2870" y="7716"/>
                </a:cubicBezTo>
                <a:cubicBezTo>
                  <a:pt x="2799" y="7716"/>
                  <a:pt x="2739" y="7692"/>
                  <a:pt x="2704" y="7644"/>
                </a:cubicBezTo>
                <a:cubicBezTo>
                  <a:pt x="2573" y="7537"/>
                  <a:pt x="2466" y="7275"/>
                  <a:pt x="2787" y="7156"/>
                </a:cubicBezTo>
                <a:cubicBezTo>
                  <a:pt x="2477" y="6977"/>
                  <a:pt x="2192" y="7346"/>
                  <a:pt x="2251" y="7656"/>
                </a:cubicBezTo>
                <a:cubicBezTo>
                  <a:pt x="2025" y="7608"/>
                  <a:pt x="1977" y="7751"/>
                  <a:pt x="1763" y="7561"/>
                </a:cubicBezTo>
                <a:cubicBezTo>
                  <a:pt x="1965" y="8132"/>
                  <a:pt x="2275" y="7989"/>
                  <a:pt x="2489" y="8085"/>
                </a:cubicBezTo>
                <a:lnTo>
                  <a:pt x="2489" y="8085"/>
                </a:lnTo>
                <a:cubicBezTo>
                  <a:pt x="2013" y="7930"/>
                  <a:pt x="1870" y="8287"/>
                  <a:pt x="1465" y="8311"/>
                </a:cubicBezTo>
                <a:cubicBezTo>
                  <a:pt x="1882" y="8656"/>
                  <a:pt x="2144" y="8370"/>
                  <a:pt x="2442" y="8275"/>
                </a:cubicBezTo>
                <a:lnTo>
                  <a:pt x="2442" y="8275"/>
                </a:lnTo>
                <a:cubicBezTo>
                  <a:pt x="1715" y="8573"/>
                  <a:pt x="1882" y="8966"/>
                  <a:pt x="1596" y="9311"/>
                </a:cubicBezTo>
                <a:cubicBezTo>
                  <a:pt x="1942" y="9013"/>
                  <a:pt x="2346" y="9192"/>
                  <a:pt x="2632" y="8466"/>
                </a:cubicBezTo>
                <a:lnTo>
                  <a:pt x="2632" y="8466"/>
                </a:lnTo>
                <a:cubicBezTo>
                  <a:pt x="2525" y="8763"/>
                  <a:pt x="2239" y="9013"/>
                  <a:pt x="2597" y="9430"/>
                </a:cubicBezTo>
                <a:cubicBezTo>
                  <a:pt x="2620" y="9037"/>
                  <a:pt x="2978" y="8894"/>
                  <a:pt x="2823" y="8418"/>
                </a:cubicBezTo>
                <a:lnTo>
                  <a:pt x="2823" y="8418"/>
                </a:lnTo>
                <a:cubicBezTo>
                  <a:pt x="2918" y="8632"/>
                  <a:pt x="2763" y="8942"/>
                  <a:pt x="3347" y="9144"/>
                </a:cubicBezTo>
                <a:cubicBezTo>
                  <a:pt x="3156" y="8918"/>
                  <a:pt x="3299" y="8882"/>
                  <a:pt x="3251" y="8656"/>
                </a:cubicBezTo>
                <a:cubicBezTo>
                  <a:pt x="3549" y="8716"/>
                  <a:pt x="3930" y="8430"/>
                  <a:pt x="3751" y="8120"/>
                </a:cubicBezTo>
                <a:cubicBezTo>
                  <a:pt x="3620" y="8442"/>
                  <a:pt x="3370" y="8323"/>
                  <a:pt x="3251" y="8204"/>
                </a:cubicBezTo>
                <a:cubicBezTo>
                  <a:pt x="3216" y="8156"/>
                  <a:pt x="3192" y="8097"/>
                  <a:pt x="3192" y="8037"/>
                </a:cubicBezTo>
                <a:cubicBezTo>
                  <a:pt x="3192" y="7966"/>
                  <a:pt x="3251" y="7823"/>
                  <a:pt x="3335" y="7811"/>
                </a:cubicBezTo>
                <a:cubicBezTo>
                  <a:pt x="3418" y="7811"/>
                  <a:pt x="3501" y="7918"/>
                  <a:pt x="3370" y="7989"/>
                </a:cubicBezTo>
                <a:cubicBezTo>
                  <a:pt x="3394" y="8001"/>
                  <a:pt x="3418" y="8001"/>
                  <a:pt x="3442" y="7989"/>
                </a:cubicBezTo>
                <a:cubicBezTo>
                  <a:pt x="3525" y="7989"/>
                  <a:pt x="3597" y="7918"/>
                  <a:pt x="3597" y="7823"/>
                </a:cubicBezTo>
                <a:cubicBezTo>
                  <a:pt x="3597" y="7775"/>
                  <a:pt x="3585" y="7727"/>
                  <a:pt x="3549" y="7692"/>
                </a:cubicBezTo>
                <a:cubicBezTo>
                  <a:pt x="3537" y="7680"/>
                  <a:pt x="3525" y="7668"/>
                  <a:pt x="3513" y="7656"/>
                </a:cubicBezTo>
                <a:lnTo>
                  <a:pt x="3501" y="7656"/>
                </a:lnTo>
                <a:cubicBezTo>
                  <a:pt x="3454" y="7632"/>
                  <a:pt x="3406" y="7620"/>
                  <a:pt x="3359" y="7632"/>
                </a:cubicBezTo>
                <a:cubicBezTo>
                  <a:pt x="3597" y="7287"/>
                  <a:pt x="3918" y="7013"/>
                  <a:pt x="4287" y="6846"/>
                </a:cubicBezTo>
                <a:cubicBezTo>
                  <a:pt x="3263" y="7477"/>
                  <a:pt x="4347" y="8037"/>
                  <a:pt x="3847" y="8537"/>
                </a:cubicBezTo>
                <a:cubicBezTo>
                  <a:pt x="3859" y="8525"/>
                  <a:pt x="3882" y="8501"/>
                  <a:pt x="3894" y="8489"/>
                </a:cubicBezTo>
                <a:cubicBezTo>
                  <a:pt x="3882" y="8501"/>
                  <a:pt x="3859" y="8525"/>
                  <a:pt x="3847" y="8537"/>
                </a:cubicBezTo>
                <a:cubicBezTo>
                  <a:pt x="4144" y="8370"/>
                  <a:pt x="4287" y="8216"/>
                  <a:pt x="4347" y="8073"/>
                </a:cubicBezTo>
                <a:cubicBezTo>
                  <a:pt x="4478" y="7680"/>
                  <a:pt x="4109" y="7513"/>
                  <a:pt x="4121" y="7311"/>
                </a:cubicBezTo>
                <a:cubicBezTo>
                  <a:pt x="4311" y="7466"/>
                  <a:pt x="4442" y="7406"/>
                  <a:pt x="4513" y="7216"/>
                </a:cubicBezTo>
                <a:cubicBezTo>
                  <a:pt x="4275" y="7239"/>
                  <a:pt x="4240" y="7013"/>
                  <a:pt x="4371" y="6882"/>
                </a:cubicBezTo>
                <a:cubicBezTo>
                  <a:pt x="4573" y="6704"/>
                  <a:pt x="5025" y="6668"/>
                  <a:pt x="5133" y="6120"/>
                </a:cubicBezTo>
                <a:cubicBezTo>
                  <a:pt x="5180" y="6049"/>
                  <a:pt x="5240" y="5977"/>
                  <a:pt x="5275" y="5894"/>
                </a:cubicBezTo>
                <a:cubicBezTo>
                  <a:pt x="5252" y="5977"/>
                  <a:pt x="5228" y="6061"/>
                  <a:pt x="5216" y="6156"/>
                </a:cubicBezTo>
                <a:cubicBezTo>
                  <a:pt x="4906" y="6608"/>
                  <a:pt x="5192" y="6954"/>
                  <a:pt x="5204" y="7227"/>
                </a:cubicBezTo>
                <a:cubicBezTo>
                  <a:pt x="5204" y="7418"/>
                  <a:pt x="5025" y="7549"/>
                  <a:pt x="4883" y="7370"/>
                </a:cubicBezTo>
                <a:cubicBezTo>
                  <a:pt x="4799" y="7549"/>
                  <a:pt x="4859" y="7680"/>
                  <a:pt x="5085" y="7716"/>
                </a:cubicBezTo>
                <a:cubicBezTo>
                  <a:pt x="4954" y="7858"/>
                  <a:pt x="4573" y="7716"/>
                  <a:pt x="4394" y="8085"/>
                </a:cubicBezTo>
                <a:cubicBezTo>
                  <a:pt x="4323" y="8239"/>
                  <a:pt x="4323" y="8442"/>
                  <a:pt x="4418" y="8775"/>
                </a:cubicBezTo>
                <a:lnTo>
                  <a:pt x="4418" y="8775"/>
                </a:lnTo>
                <a:cubicBezTo>
                  <a:pt x="4430" y="8061"/>
                  <a:pt x="5585" y="8442"/>
                  <a:pt x="5311" y="7275"/>
                </a:cubicBezTo>
                <a:lnTo>
                  <a:pt x="5311" y="7275"/>
                </a:lnTo>
                <a:cubicBezTo>
                  <a:pt x="5442" y="7656"/>
                  <a:pt x="5478" y="8085"/>
                  <a:pt x="5406" y="8489"/>
                </a:cubicBezTo>
                <a:cubicBezTo>
                  <a:pt x="5371" y="8454"/>
                  <a:pt x="5335" y="8418"/>
                  <a:pt x="5287" y="8406"/>
                </a:cubicBezTo>
                <a:lnTo>
                  <a:pt x="5275" y="8406"/>
                </a:lnTo>
                <a:cubicBezTo>
                  <a:pt x="5252" y="8406"/>
                  <a:pt x="5228" y="8406"/>
                  <a:pt x="5216" y="8406"/>
                </a:cubicBezTo>
                <a:cubicBezTo>
                  <a:pt x="5121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9" y="8728"/>
                </a:cubicBezTo>
                <a:cubicBezTo>
                  <a:pt x="5121" y="8728"/>
                  <a:pt x="5121" y="8740"/>
                  <a:pt x="5133" y="8740"/>
                </a:cubicBezTo>
                <a:cubicBezTo>
                  <a:pt x="5097" y="8597"/>
                  <a:pt x="5228" y="8573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80" y="8954"/>
                  <a:pt x="5133" y="8978"/>
                  <a:pt x="5061" y="8978"/>
                </a:cubicBezTo>
                <a:cubicBezTo>
                  <a:pt x="4906" y="8990"/>
                  <a:pt x="4632" y="8882"/>
                  <a:pt x="4763" y="8561"/>
                </a:cubicBezTo>
                <a:cubicBezTo>
                  <a:pt x="4430" y="8656"/>
                  <a:pt x="4490" y="9121"/>
                  <a:pt x="4752" y="9299"/>
                </a:cubicBezTo>
                <a:cubicBezTo>
                  <a:pt x="4549" y="9418"/>
                  <a:pt x="4621" y="9561"/>
                  <a:pt x="4335" y="9585"/>
                </a:cubicBezTo>
                <a:cubicBezTo>
                  <a:pt x="4883" y="9847"/>
                  <a:pt x="5002" y="9513"/>
                  <a:pt x="5216" y="9430"/>
                </a:cubicBezTo>
                <a:lnTo>
                  <a:pt x="5216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204" y="10264"/>
                  <a:pt x="5180" y="9883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54" y="10942"/>
                </a:cubicBezTo>
                <a:cubicBezTo>
                  <a:pt x="5490" y="10490"/>
                  <a:pt x="5895" y="10311"/>
                  <a:pt x="5585" y="9597"/>
                </a:cubicBezTo>
                <a:lnTo>
                  <a:pt x="5585" y="9597"/>
                </a:lnTo>
                <a:cubicBezTo>
                  <a:pt x="5716" y="9883"/>
                  <a:pt x="5704" y="10264"/>
                  <a:pt x="6252" y="10311"/>
                </a:cubicBezTo>
                <a:cubicBezTo>
                  <a:pt x="5978" y="10013"/>
                  <a:pt x="6133" y="9668"/>
                  <a:pt x="5692" y="9430"/>
                </a:cubicBezTo>
                <a:lnTo>
                  <a:pt x="5692" y="9430"/>
                </a:lnTo>
                <a:cubicBezTo>
                  <a:pt x="5906" y="9513"/>
                  <a:pt x="6026" y="9847"/>
                  <a:pt x="6573" y="9585"/>
                </a:cubicBezTo>
                <a:cubicBezTo>
                  <a:pt x="6276" y="9561"/>
                  <a:pt x="6347" y="9430"/>
                  <a:pt x="6156" y="9299"/>
                </a:cubicBezTo>
                <a:cubicBezTo>
                  <a:pt x="6418" y="9121"/>
                  <a:pt x="6478" y="8656"/>
                  <a:pt x="6133" y="8561"/>
                </a:cubicBezTo>
                <a:cubicBezTo>
                  <a:pt x="6276" y="8882"/>
                  <a:pt x="6014" y="8978"/>
                  <a:pt x="5835" y="8978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1" y="8859"/>
                  <a:pt x="5561" y="8716"/>
                  <a:pt x="5621" y="8644"/>
                </a:cubicBezTo>
                <a:cubicBezTo>
                  <a:pt x="5668" y="8573"/>
                  <a:pt x="5811" y="8597"/>
                  <a:pt x="5764" y="8740"/>
                </a:cubicBezTo>
                <a:cubicBezTo>
                  <a:pt x="5775" y="8740"/>
                  <a:pt x="5787" y="8728"/>
                  <a:pt x="5799" y="8728"/>
                </a:cubicBezTo>
                <a:cubicBezTo>
                  <a:pt x="5835" y="8692"/>
                  <a:pt x="5859" y="8644"/>
                  <a:pt x="5859" y="8597"/>
                </a:cubicBezTo>
                <a:cubicBezTo>
                  <a:pt x="5859" y="8501"/>
                  <a:pt x="5787" y="8418"/>
                  <a:pt x="5692" y="8406"/>
                </a:cubicBezTo>
                <a:cubicBezTo>
                  <a:pt x="5668" y="8406"/>
                  <a:pt x="5645" y="8406"/>
                  <a:pt x="5633" y="8406"/>
                </a:cubicBezTo>
                <a:lnTo>
                  <a:pt x="5621" y="8406"/>
                </a:lnTo>
                <a:cubicBezTo>
                  <a:pt x="5573" y="8418"/>
                  <a:pt x="5525" y="8454"/>
                  <a:pt x="5502" y="8489"/>
                </a:cubicBezTo>
                <a:cubicBezTo>
                  <a:pt x="5418" y="8085"/>
                  <a:pt x="5454" y="7668"/>
                  <a:pt x="5597" y="7275"/>
                </a:cubicBezTo>
                <a:cubicBezTo>
                  <a:pt x="5311" y="8454"/>
                  <a:pt x="6478" y="8061"/>
                  <a:pt x="6490" y="8787"/>
                </a:cubicBezTo>
                <a:lnTo>
                  <a:pt x="6490" y="8716"/>
                </a:lnTo>
                <a:cubicBezTo>
                  <a:pt x="6490" y="8740"/>
                  <a:pt x="6490" y="8763"/>
                  <a:pt x="6490" y="8787"/>
                </a:cubicBezTo>
                <a:cubicBezTo>
                  <a:pt x="6585" y="8454"/>
                  <a:pt x="6573" y="8239"/>
                  <a:pt x="6502" y="8097"/>
                </a:cubicBezTo>
                <a:cubicBezTo>
                  <a:pt x="6323" y="7727"/>
                  <a:pt x="5942" y="7870"/>
                  <a:pt x="5811" y="7716"/>
                </a:cubicBezTo>
                <a:cubicBezTo>
                  <a:pt x="6049" y="7692"/>
                  <a:pt x="6109" y="7561"/>
                  <a:pt x="6026" y="7382"/>
                </a:cubicBezTo>
                <a:cubicBezTo>
                  <a:pt x="5883" y="7561"/>
                  <a:pt x="5692" y="7418"/>
                  <a:pt x="5692" y="7239"/>
                </a:cubicBezTo>
                <a:cubicBezTo>
                  <a:pt x="5704" y="6965"/>
                  <a:pt x="5990" y="6620"/>
                  <a:pt x="5680" y="6168"/>
                </a:cubicBezTo>
                <a:cubicBezTo>
                  <a:pt x="5668" y="6073"/>
                  <a:pt x="5656" y="5989"/>
                  <a:pt x="5621" y="5894"/>
                </a:cubicBezTo>
                <a:cubicBezTo>
                  <a:pt x="5668" y="5977"/>
                  <a:pt x="5716" y="6061"/>
                  <a:pt x="5775" y="6132"/>
                </a:cubicBezTo>
                <a:cubicBezTo>
                  <a:pt x="5871" y="6668"/>
                  <a:pt x="6323" y="6704"/>
                  <a:pt x="6526" y="6894"/>
                </a:cubicBezTo>
                <a:cubicBezTo>
                  <a:pt x="6657" y="7013"/>
                  <a:pt x="6621" y="7251"/>
                  <a:pt x="6395" y="7227"/>
                </a:cubicBezTo>
                <a:cubicBezTo>
                  <a:pt x="6466" y="7406"/>
                  <a:pt x="6597" y="7466"/>
                  <a:pt x="6788" y="7323"/>
                </a:cubicBezTo>
                <a:cubicBezTo>
                  <a:pt x="6799" y="7513"/>
                  <a:pt x="6430" y="7692"/>
                  <a:pt x="6561" y="8073"/>
                </a:cubicBezTo>
                <a:cubicBezTo>
                  <a:pt x="6609" y="8228"/>
                  <a:pt x="6764" y="8370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5" y="7489"/>
                  <a:pt x="6633" y="6858"/>
                </a:cubicBezTo>
                <a:lnTo>
                  <a:pt x="6633" y="6858"/>
                </a:lnTo>
                <a:cubicBezTo>
                  <a:pt x="7002" y="7025"/>
                  <a:pt x="7323" y="7311"/>
                  <a:pt x="7561" y="7656"/>
                </a:cubicBezTo>
                <a:cubicBezTo>
                  <a:pt x="7502" y="7644"/>
                  <a:pt x="7454" y="7644"/>
                  <a:pt x="7419" y="7680"/>
                </a:cubicBezTo>
                <a:lnTo>
                  <a:pt x="7407" y="7680"/>
                </a:lnTo>
                <a:cubicBezTo>
                  <a:pt x="7395" y="7692"/>
                  <a:pt x="7371" y="7704"/>
                  <a:pt x="7359" y="7716"/>
                </a:cubicBezTo>
                <a:cubicBezTo>
                  <a:pt x="7228" y="7847"/>
                  <a:pt x="7359" y="8073"/>
                  <a:pt x="7550" y="8013"/>
                </a:cubicBezTo>
                <a:cubicBezTo>
                  <a:pt x="7419" y="7942"/>
                  <a:pt x="7490" y="7823"/>
                  <a:pt x="7585" y="7835"/>
                </a:cubicBezTo>
                <a:cubicBezTo>
                  <a:pt x="7669" y="7847"/>
                  <a:pt x="7728" y="7978"/>
                  <a:pt x="7728" y="8061"/>
                </a:cubicBezTo>
                <a:cubicBezTo>
                  <a:pt x="7728" y="8120"/>
                  <a:pt x="7704" y="8180"/>
                  <a:pt x="7657" y="8216"/>
                </a:cubicBezTo>
                <a:cubicBezTo>
                  <a:pt x="7550" y="8347"/>
                  <a:pt x="7288" y="8466"/>
                  <a:pt x="7157" y="8132"/>
                </a:cubicBezTo>
                <a:cubicBezTo>
                  <a:pt x="6990" y="8442"/>
                  <a:pt x="7359" y="8728"/>
                  <a:pt x="7669" y="8668"/>
                </a:cubicBezTo>
                <a:cubicBezTo>
                  <a:pt x="7621" y="8894"/>
                  <a:pt x="7764" y="8942"/>
                  <a:pt x="7573" y="9168"/>
                </a:cubicBezTo>
                <a:cubicBezTo>
                  <a:pt x="8145" y="8966"/>
                  <a:pt x="8002" y="8656"/>
                  <a:pt x="8097" y="8430"/>
                </a:cubicBezTo>
                <a:lnTo>
                  <a:pt x="8097" y="8430"/>
                </a:lnTo>
                <a:cubicBezTo>
                  <a:pt x="7942" y="8918"/>
                  <a:pt x="8300" y="9061"/>
                  <a:pt x="8323" y="9454"/>
                </a:cubicBezTo>
                <a:cubicBezTo>
                  <a:pt x="8669" y="9037"/>
                  <a:pt x="8383" y="8775"/>
                  <a:pt x="8276" y="8478"/>
                </a:cubicBezTo>
                <a:lnTo>
                  <a:pt x="8276" y="8478"/>
                </a:lnTo>
                <a:cubicBezTo>
                  <a:pt x="8573" y="9204"/>
                  <a:pt x="8978" y="9037"/>
                  <a:pt x="9324" y="9335"/>
                </a:cubicBezTo>
                <a:cubicBezTo>
                  <a:pt x="9026" y="8990"/>
                  <a:pt x="9193" y="8573"/>
                  <a:pt x="8478" y="8287"/>
                </a:cubicBezTo>
                <a:lnTo>
                  <a:pt x="8478" y="8287"/>
                </a:lnTo>
                <a:cubicBezTo>
                  <a:pt x="8776" y="8394"/>
                  <a:pt x="9026" y="8680"/>
                  <a:pt x="9443" y="8323"/>
                </a:cubicBezTo>
                <a:cubicBezTo>
                  <a:pt x="9050" y="8311"/>
                  <a:pt x="8907" y="7942"/>
                  <a:pt x="8431" y="8097"/>
                </a:cubicBezTo>
                <a:lnTo>
                  <a:pt x="8431" y="8097"/>
                </a:lnTo>
                <a:cubicBezTo>
                  <a:pt x="8645" y="8001"/>
                  <a:pt x="8954" y="8156"/>
                  <a:pt x="9157" y="7585"/>
                </a:cubicBezTo>
                <a:cubicBezTo>
                  <a:pt x="8931" y="7775"/>
                  <a:pt x="8895" y="7632"/>
                  <a:pt x="8669" y="7668"/>
                </a:cubicBezTo>
                <a:cubicBezTo>
                  <a:pt x="8728" y="7370"/>
                  <a:pt x="8442" y="7001"/>
                  <a:pt x="8133" y="7168"/>
                </a:cubicBezTo>
                <a:cubicBezTo>
                  <a:pt x="8454" y="7299"/>
                  <a:pt x="8335" y="7561"/>
                  <a:pt x="8216" y="7668"/>
                </a:cubicBezTo>
                <a:cubicBezTo>
                  <a:pt x="8169" y="7716"/>
                  <a:pt x="8109" y="7739"/>
                  <a:pt x="8050" y="7739"/>
                </a:cubicBezTo>
                <a:cubicBezTo>
                  <a:pt x="7978" y="7739"/>
                  <a:pt x="7835" y="7680"/>
                  <a:pt x="7823" y="7585"/>
                </a:cubicBezTo>
                <a:cubicBezTo>
                  <a:pt x="7811" y="7501"/>
                  <a:pt x="7931" y="7418"/>
                  <a:pt x="8002" y="7549"/>
                </a:cubicBezTo>
                <a:cubicBezTo>
                  <a:pt x="8002" y="7525"/>
                  <a:pt x="8002" y="7501"/>
                  <a:pt x="8002" y="7489"/>
                </a:cubicBezTo>
                <a:cubicBezTo>
                  <a:pt x="8002" y="7394"/>
                  <a:pt x="7931" y="7323"/>
                  <a:pt x="7835" y="7323"/>
                </a:cubicBezTo>
                <a:cubicBezTo>
                  <a:pt x="7788" y="7323"/>
                  <a:pt x="7740" y="7335"/>
                  <a:pt x="7704" y="7370"/>
                </a:cubicBezTo>
                <a:cubicBezTo>
                  <a:pt x="7692" y="7382"/>
                  <a:pt x="7680" y="7394"/>
                  <a:pt x="7669" y="7418"/>
                </a:cubicBezTo>
                <a:lnTo>
                  <a:pt x="7669" y="7430"/>
                </a:lnTo>
                <a:cubicBezTo>
                  <a:pt x="7633" y="7466"/>
                  <a:pt x="7633" y="7513"/>
                  <a:pt x="7645" y="7561"/>
                </a:cubicBezTo>
                <a:cubicBezTo>
                  <a:pt x="7299" y="7335"/>
                  <a:pt x="7026" y="7013"/>
                  <a:pt x="6847" y="6644"/>
                </a:cubicBezTo>
                <a:cubicBezTo>
                  <a:pt x="7478" y="7668"/>
                  <a:pt x="8038" y="6573"/>
                  <a:pt x="8550" y="7085"/>
                </a:cubicBezTo>
                <a:cubicBezTo>
                  <a:pt x="8526" y="7061"/>
                  <a:pt x="8502" y="7049"/>
                  <a:pt x="8490" y="7037"/>
                </a:cubicBezTo>
                <a:cubicBezTo>
                  <a:pt x="8514" y="7049"/>
                  <a:pt x="8526" y="7061"/>
                  <a:pt x="8550" y="7085"/>
                </a:cubicBezTo>
                <a:cubicBezTo>
                  <a:pt x="8371" y="6787"/>
                  <a:pt x="8228" y="6644"/>
                  <a:pt x="8073" y="6584"/>
                </a:cubicBezTo>
                <a:cubicBezTo>
                  <a:pt x="7680" y="6454"/>
                  <a:pt x="7514" y="6823"/>
                  <a:pt x="7311" y="6811"/>
                </a:cubicBezTo>
                <a:cubicBezTo>
                  <a:pt x="7466" y="6620"/>
                  <a:pt x="7407" y="6489"/>
                  <a:pt x="7216" y="6418"/>
                </a:cubicBezTo>
                <a:cubicBezTo>
                  <a:pt x="7240" y="6644"/>
                  <a:pt x="7014" y="6680"/>
                  <a:pt x="6895" y="6549"/>
                </a:cubicBezTo>
                <a:cubicBezTo>
                  <a:pt x="6704" y="6346"/>
                  <a:pt x="6668" y="5894"/>
                  <a:pt x="6121" y="5799"/>
                </a:cubicBezTo>
                <a:cubicBezTo>
                  <a:pt x="6049" y="5739"/>
                  <a:pt x="5978" y="5692"/>
                  <a:pt x="5895" y="5644"/>
                </a:cubicBezTo>
                <a:cubicBezTo>
                  <a:pt x="5978" y="5680"/>
                  <a:pt x="6073" y="5692"/>
                  <a:pt x="6156" y="5703"/>
                </a:cubicBezTo>
                <a:cubicBezTo>
                  <a:pt x="6609" y="6025"/>
                  <a:pt x="6966" y="5727"/>
                  <a:pt x="7240" y="5715"/>
                </a:cubicBezTo>
                <a:cubicBezTo>
                  <a:pt x="7419" y="5715"/>
                  <a:pt x="7550" y="5894"/>
                  <a:pt x="7371" y="6049"/>
                </a:cubicBezTo>
                <a:cubicBezTo>
                  <a:pt x="7550" y="6132"/>
                  <a:pt x="7680" y="6073"/>
                  <a:pt x="7716" y="5834"/>
                </a:cubicBezTo>
                <a:cubicBezTo>
                  <a:pt x="7871" y="5965"/>
                  <a:pt x="7716" y="6346"/>
                  <a:pt x="8085" y="6525"/>
                </a:cubicBezTo>
                <a:cubicBezTo>
                  <a:pt x="8240" y="6596"/>
                  <a:pt x="8442" y="6608"/>
                  <a:pt x="8776" y="6513"/>
                </a:cubicBezTo>
                <a:lnTo>
                  <a:pt x="8776" y="6513"/>
                </a:lnTo>
                <a:cubicBezTo>
                  <a:pt x="8061" y="6501"/>
                  <a:pt x="8442" y="5346"/>
                  <a:pt x="7276" y="5620"/>
                </a:cubicBezTo>
                <a:lnTo>
                  <a:pt x="7276" y="5620"/>
                </a:lnTo>
                <a:cubicBezTo>
                  <a:pt x="7669" y="5477"/>
                  <a:pt x="8085" y="5441"/>
                  <a:pt x="8490" y="5525"/>
                </a:cubicBezTo>
                <a:cubicBezTo>
                  <a:pt x="8454" y="5549"/>
                  <a:pt x="8419" y="5596"/>
                  <a:pt x="8407" y="5644"/>
                </a:cubicBezTo>
                <a:lnTo>
                  <a:pt x="8407" y="5656"/>
                </a:lnTo>
                <a:cubicBezTo>
                  <a:pt x="8407" y="5668"/>
                  <a:pt x="8407" y="5692"/>
                  <a:pt x="8407" y="5715"/>
                </a:cubicBezTo>
                <a:cubicBezTo>
                  <a:pt x="8407" y="5894"/>
                  <a:pt x="8657" y="5953"/>
                  <a:pt x="8740" y="5787"/>
                </a:cubicBezTo>
                <a:cubicBezTo>
                  <a:pt x="8597" y="5834"/>
                  <a:pt x="8573" y="5692"/>
                  <a:pt x="8645" y="5644"/>
                </a:cubicBezTo>
                <a:cubicBezTo>
                  <a:pt x="8716" y="5584"/>
                  <a:pt x="8859" y="5644"/>
                  <a:pt x="8907" y="5692"/>
                </a:cubicBezTo>
                <a:cubicBezTo>
                  <a:pt x="8954" y="5739"/>
                  <a:pt x="8978" y="5799"/>
                  <a:pt x="8978" y="5858"/>
                </a:cubicBezTo>
                <a:cubicBezTo>
                  <a:pt x="8990" y="6025"/>
                  <a:pt x="8883" y="6287"/>
                  <a:pt x="8562" y="6156"/>
                </a:cubicBezTo>
                <a:cubicBezTo>
                  <a:pt x="8657" y="6501"/>
                  <a:pt x="9121" y="6442"/>
                  <a:pt x="9300" y="6180"/>
                </a:cubicBezTo>
                <a:cubicBezTo>
                  <a:pt x="9419" y="6370"/>
                  <a:pt x="9562" y="6299"/>
                  <a:pt x="9585" y="6596"/>
                </a:cubicBezTo>
                <a:cubicBezTo>
                  <a:pt x="9847" y="6049"/>
                  <a:pt x="9514" y="5930"/>
                  <a:pt x="9431" y="5715"/>
                </a:cubicBezTo>
                <a:lnTo>
                  <a:pt x="9431" y="5715"/>
                </a:lnTo>
                <a:cubicBezTo>
                  <a:pt x="9657" y="6156"/>
                  <a:pt x="10026" y="6013"/>
                  <a:pt x="10312" y="6275"/>
                </a:cubicBezTo>
                <a:cubicBezTo>
                  <a:pt x="10264" y="5727"/>
                  <a:pt x="9883" y="5739"/>
                  <a:pt x="9597" y="5608"/>
                </a:cubicBezTo>
                <a:lnTo>
                  <a:pt x="9597" y="5608"/>
                </a:lnTo>
                <a:cubicBezTo>
                  <a:pt x="10312" y="5906"/>
                  <a:pt x="10490" y="5513"/>
                  <a:pt x="10943" y="5477"/>
                </a:cubicBezTo>
                <a:cubicBezTo>
                  <a:pt x="10490" y="5430"/>
                  <a:pt x="10312" y="5025"/>
                  <a:pt x="9597" y="5334"/>
                </a:cubicBezTo>
                <a:lnTo>
                  <a:pt x="9597" y="5334"/>
                </a:lnTo>
                <a:cubicBezTo>
                  <a:pt x="9883" y="5203"/>
                  <a:pt x="10264" y="5215"/>
                  <a:pt x="10312" y="4679"/>
                </a:cubicBezTo>
                <a:cubicBezTo>
                  <a:pt x="10014" y="4941"/>
                  <a:pt x="9657" y="4787"/>
                  <a:pt x="9431" y="5239"/>
                </a:cubicBezTo>
                <a:lnTo>
                  <a:pt x="9431" y="5239"/>
                </a:lnTo>
                <a:cubicBezTo>
                  <a:pt x="9514" y="5013"/>
                  <a:pt x="9847" y="4906"/>
                  <a:pt x="9585" y="4346"/>
                </a:cubicBezTo>
                <a:cubicBezTo>
                  <a:pt x="9562" y="4644"/>
                  <a:pt x="9431" y="4572"/>
                  <a:pt x="9300" y="4763"/>
                </a:cubicBezTo>
                <a:cubicBezTo>
                  <a:pt x="9121" y="4513"/>
                  <a:pt x="8657" y="4441"/>
                  <a:pt x="8562" y="4787"/>
                </a:cubicBezTo>
                <a:cubicBezTo>
                  <a:pt x="8883" y="4656"/>
                  <a:pt x="8990" y="4918"/>
                  <a:pt x="8978" y="5084"/>
                </a:cubicBezTo>
                <a:cubicBezTo>
                  <a:pt x="8978" y="5144"/>
                  <a:pt x="8954" y="5203"/>
                  <a:pt x="8907" y="5251"/>
                </a:cubicBezTo>
                <a:cubicBezTo>
                  <a:pt x="8859" y="5299"/>
                  <a:pt x="8716" y="5358"/>
                  <a:pt x="8645" y="5311"/>
                </a:cubicBezTo>
                <a:cubicBezTo>
                  <a:pt x="8573" y="5251"/>
                  <a:pt x="8597" y="5108"/>
                  <a:pt x="8740" y="5156"/>
                </a:cubicBezTo>
                <a:cubicBezTo>
                  <a:pt x="8657" y="4989"/>
                  <a:pt x="8407" y="5049"/>
                  <a:pt x="8407" y="5239"/>
                </a:cubicBezTo>
                <a:cubicBezTo>
                  <a:pt x="8407" y="5251"/>
                  <a:pt x="8407" y="5275"/>
                  <a:pt x="8407" y="5287"/>
                </a:cubicBezTo>
                <a:lnTo>
                  <a:pt x="8407" y="5299"/>
                </a:lnTo>
                <a:cubicBezTo>
                  <a:pt x="8419" y="5346"/>
                  <a:pt x="8454" y="5394"/>
                  <a:pt x="8490" y="5418"/>
                </a:cubicBezTo>
                <a:cubicBezTo>
                  <a:pt x="8085" y="5501"/>
                  <a:pt x="7669" y="5465"/>
                  <a:pt x="7276" y="5334"/>
                </a:cubicBezTo>
                <a:cubicBezTo>
                  <a:pt x="8454" y="5608"/>
                  <a:pt x="8073" y="4441"/>
                  <a:pt x="8788" y="4441"/>
                </a:cubicBezTo>
                <a:lnTo>
                  <a:pt x="8716" y="4441"/>
                </a:lnTo>
                <a:cubicBezTo>
                  <a:pt x="8740" y="4429"/>
                  <a:pt x="8764" y="4429"/>
                  <a:pt x="8788" y="4441"/>
                </a:cubicBezTo>
                <a:cubicBezTo>
                  <a:pt x="8454" y="4346"/>
                  <a:pt x="8240" y="4346"/>
                  <a:pt x="8097" y="4418"/>
                </a:cubicBezTo>
                <a:cubicBezTo>
                  <a:pt x="7728" y="4596"/>
                  <a:pt x="7871" y="4977"/>
                  <a:pt x="7728" y="5108"/>
                </a:cubicBezTo>
                <a:cubicBezTo>
                  <a:pt x="7692" y="4870"/>
                  <a:pt x="7561" y="4822"/>
                  <a:pt x="7383" y="4894"/>
                </a:cubicBezTo>
                <a:cubicBezTo>
                  <a:pt x="7561" y="5049"/>
                  <a:pt x="7419" y="5239"/>
                  <a:pt x="7240" y="5227"/>
                </a:cubicBezTo>
                <a:cubicBezTo>
                  <a:pt x="6966" y="5215"/>
                  <a:pt x="6621" y="4930"/>
                  <a:pt x="6168" y="5239"/>
                </a:cubicBezTo>
                <a:cubicBezTo>
                  <a:pt x="6073" y="5251"/>
                  <a:pt x="5990" y="5275"/>
                  <a:pt x="5895" y="5299"/>
                </a:cubicBezTo>
                <a:cubicBezTo>
                  <a:pt x="5978" y="5251"/>
                  <a:pt x="6061" y="5203"/>
                  <a:pt x="6133" y="5144"/>
                </a:cubicBezTo>
                <a:cubicBezTo>
                  <a:pt x="6668" y="5049"/>
                  <a:pt x="6716" y="4596"/>
                  <a:pt x="6895" y="4394"/>
                </a:cubicBezTo>
                <a:cubicBezTo>
                  <a:pt x="7014" y="4263"/>
                  <a:pt x="7252" y="4298"/>
                  <a:pt x="7228" y="4537"/>
                </a:cubicBezTo>
                <a:cubicBezTo>
                  <a:pt x="7407" y="4465"/>
                  <a:pt x="7466" y="4322"/>
                  <a:pt x="7323" y="4144"/>
                </a:cubicBezTo>
                <a:cubicBezTo>
                  <a:pt x="7514" y="4132"/>
                  <a:pt x="7692" y="4501"/>
                  <a:pt x="8073" y="4370"/>
                </a:cubicBezTo>
                <a:cubicBezTo>
                  <a:pt x="8228" y="4310"/>
                  <a:pt x="8383" y="4168"/>
                  <a:pt x="8550" y="3858"/>
                </a:cubicBezTo>
                <a:lnTo>
                  <a:pt x="8550" y="3858"/>
                </a:lnTo>
                <a:cubicBezTo>
                  <a:pt x="8038" y="4358"/>
                  <a:pt x="7490" y="3263"/>
                  <a:pt x="6847" y="4298"/>
                </a:cubicBezTo>
                <a:lnTo>
                  <a:pt x="6847" y="4298"/>
                </a:lnTo>
                <a:cubicBezTo>
                  <a:pt x="7026" y="3917"/>
                  <a:pt x="7299" y="3608"/>
                  <a:pt x="7645" y="3370"/>
                </a:cubicBezTo>
                <a:cubicBezTo>
                  <a:pt x="7633" y="3417"/>
                  <a:pt x="7645" y="3465"/>
                  <a:pt x="7669" y="3513"/>
                </a:cubicBezTo>
                <a:lnTo>
                  <a:pt x="7669" y="3525"/>
                </a:lnTo>
                <a:cubicBezTo>
                  <a:pt x="7680" y="3536"/>
                  <a:pt x="7692" y="3548"/>
                  <a:pt x="7704" y="3560"/>
                </a:cubicBezTo>
                <a:cubicBezTo>
                  <a:pt x="7835" y="3703"/>
                  <a:pt x="8061" y="3560"/>
                  <a:pt x="8002" y="3382"/>
                </a:cubicBezTo>
                <a:cubicBezTo>
                  <a:pt x="7931" y="3513"/>
                  <a:pt x="7823" y="3429"/>
                  <a:pt x="7823" y="3346"/>
                </a:cubicBezTo>
                <a:cubicBezTo>
                  <a:pt x="7835" y="3263"/>
                  <a:pt x="7978" y="3203"/>
                  <a:pt x="8050" y="3203"/>
                </a:cubicBezTo>
                <a:cubicBezTo>
                  <a:pt x="8109" y="3203"/>
                  <a:pt x="8169" y="3227"/>
                  <a:pt x="8216" y="3275"/>
                </a:cubicBezTo>
                <a:cubicBezTo>
                  <a:pt x="8335" y="3382"/>
                  <a:pt x="8454" y="3632"/>
                  <a:pt x="8133" y="3763"/>
                </a:cubicBezTo>
                <a:cubicBezTo>
                  <a:pt x="8442" y="3941"/>
                  <a:pt x="8728" y="3572"/>
                  <a:pt x="8669" y="3263"/>
                </a:cubicBezTo>
                <a:cubicBezTo>
                  <a:pt x="8895" y="3310"/>
                  <a:pt x="8931" y="3167"/>
                  <a:pt x="9157" y="3358"/>
                </a:cubicBezTo>
                <a:cubicBezTo>
                  <a:pt x="8954" y="2786"/>
                  <a:pt x="8645" y="2929"/>
                  <a:pt x="8431" y="2834"/>
                </a:cubicBezTo>
                <a:lnTo>
                  <a:pt x="8431" y="2834"/>
                </a:lnTo>
                <a:cubicBezTo>
                  <a:pt x="8907" y="2989"/>
                  <a:pt x="9050" y="2632"/>
                  <a:pt x="9443" y="2608"/>
                </a:cubicBezTo>
                <a:cubicBezTo>
                  <a:pt x="9038" y="2251"/>
                  <a:pt x="8764" y="2536"/>
                  <a:pt x="8478" y="2644"/>
                </a:cubicBezTo>
                <a:lnTo>
                  <a:pt x="8478" y="2644"/>
                </a:lnTo>
                <a:cubicBezTo>
                  <a:pt x="9204" y="2346"/>
                  <a:pt x="9038" y="1953"/>
                  <a:pt x="9324" y="1608"/>
                </a:cubicBezTo>
                <a:cubicBezTo>
                  <a:pt x="8978" y="1893"/>
                  <a:pt x="8573" y="1727"/>
                  <a:pt x="8288" y="2453"/>
                </a:cubicBezTo>
                <a:lnTo>
                  <a:pt x="8288" y="2453"/>
                </a:lnTo>
                <a:cubicBezTo>
                  <a:pt x="8395" y="2155"/>
                  <a:pt x="8681" y="1893"/>
                  <a:pt x="8323" y="1489"/>
                </a:cubicBezTo>
                <a:cubicBezTo>
                  <a:pt x="8300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2" y="2286"/>
                  <a:pt x="8157" y="1977"/>
                  <a:pt x="7573" y="1774"/>
                </a:cubicBezTo>
                <a:cubicBezTo>
                  <a:pt x="7764" y="2001"/>
                  <a:pt x="7621" y="2036"/>
                  <a:pt x="7669" y="2263"/>
                </a:cubicBezTo>
                <a:cubicBezTo>
                  <a:pt x="7371" y="2203"/>
                  <a:pt x="6990" y="2489"/>
                  <a:pt x="7169" y="2798"/>
                </a:cubicBezTo>
                <a:cubicBezTo>
                  <a:pt x="7299" y="2477"/>
                  <a:pt x="7550" y="2596"/>
                  <a:pt x="7657" y="2715"/>
                </a:cubicBezTo>
                <a:cubicBezTo>
                  <a:pt x="7704" y="2763"/>
                  <a:pt x="7728" y="2822"/>
                  <a:pt x="7728" y="2882"/>
                </a:cubicBezTo>
                <a:cubicBezTo>
                  <a:pt x="7728" y="2953"/>
                  <a:pt x="7669" y="3096"/>
                  <a:pt x="7585" y="3108"/>
                </a:cubicBezTo>
                <a:cubicBezTo>
                  <a:pt x="7502" y="3108"/>
                  <a:pt x="7419" y="3001"/>
                  <a:pt x="7550" y="2929"/>
                </a:cubicBezTo>
                <a:cubicBezTo>
                  <a:pt x="7371" y="2870"/>
                  <a:pt x="7228" y="3096"/>
                  <a:pt x="7371" y="3227"/>
                </a:cubicBezTo>
                <a:cubicBezTo>
                  <a:pt x="7383" y="3239"/>
                  <a:pt x="7395" y="3251"/>
                  <a:pt x="7407" y="3263"/>
                </a:cubicBezTo>
                <a:lnTo>
                  <a:pt x="7419" y="3275"/>
                </a:lnTo>
                <a:cubicBezTo>
                  <a:pt x="7466" y="3298"/>
                  <a:pt x="7514" y="3298"/>
                  <a:pt x="7561" y="3298"/>
                </a:cubicBezTo>
                <a:cubicBezTo>
                  <a:pt x="7323" y="3644"/>
                  <a:pt x="7002" y="3917"/>
                  <a:pt x="6633" y="4096"/>
                </a:cubicBezTo>
                <a:cubicBezTo>
                  <a:pt x="7657" y="3453"/>
                  <a:pt x="6573" y="2905"/>
                  <a:pt x="7073" y="2393"/>
                </a:cubicBezTo>
                <a:lnTo>
                  <a:pt x="7026" y="2441"/>
                </a:lnTo>
                <a:cubicBezTo>
                  <a:pt x="7038" y="2417"/>
                  <a:pt x="7061" y="2405"/>
                  <a:pt x="7073" y="2393"/>
                </a:cubicBezTo>
                <a:cubicBezTo>
                  <a:pt x="6776" y="2560"/>
                  <a:pt x="6633" y="2715"/>
                  <a:pt x="6573" y="2858"/>
                </a:cubicBezTo>
                <a:cubicBezTo>
                  <a:pt x="6442" y="3251"/>
                  <a:pt x="6811" y="3417"/>
                  <a:pt x="6799" y="3620"/>
                </a:cubicBezTo>
                <a:cubicBezTo>
                  <a:pt x="6609" y="3477"/>
                  <a:pt x="6478" y="3525"/>
                  <a:pt x="6407" y="3715"/>
                </a:cubicBezTo>
                <a:cubicBezTo>
                  <a:pt x="6645" y="3691"/>
                  <a:pt x="6680" y="3917"/>
                  <a:pt x="6549" y="4048"/>
                </a:cubicBezTo>
                <a:cubicBezTo>
                  <a:pt x="6347" y="4227"/>
                  <a:pt x="5895" y="4275"/>
                  <a:pt x="5787" y="4810"/>
                </a:cubicBezTo>
                <a:cubicBezTo>
                  <a:pt x="5740" y="4882"/>
                  <a:pt x="5680" y="4953"/>
                  <a:pt x="5645" y="5037"/>
                </a:cubicBezTo>
                <a:cubicBezTo>
                  <a:pt x="5668" y="4953"/>
                  <a:pt x="5692" y="4858"/>
                  <a:pt x="5704" y="4775"/>
                </a:cubicBezTo>
                <a:cubicBezTo>
                  <a:pt x="6014" y="4322"/>
                  <a:pt x="5716" y="3977"/>
                  <a:pt x="5716" y="3703"/>
                </a:cubicBezTo>
                <a:cubicBezTo>
                  <a:pt x="5716" y="3513"/>
                  <a:pt x="5895" y="3382"/>
                  <a:pt x="6037" y="3560"/>
                </a:cubicBezTo>
                <a:cubicBezTo>
                  <a:pt x="6121" y="3382"/>
                  <a:pt x="6061" y="3251"/>
                  <a:pt x="5835" y="3215"/>
                </a:cubicBezTo>
                <a:cubicBezTo>
                  <a:pt x="5966" y="3072"/>
                  <a:pt x="6347" y="3215"/>
                  <a:pt x="6526" y="2846"/>
                </a:cubicBezTo>
                <a:cubicBezTo>
                  <a:pt x="6597" y="2691"/>
                  <a:pt x="6597" y="2489"/>
                  <a:pt x="6502" y="2155"/>
                </a:cubicBezTo>
                <a:cubicBezTo>
                  <a:pt x="6490" y="2870"/>
                  <a:pt x="5335" y="2489"/>
                  <a:pt x="5609" y="3667"/>
                </a:cubicBezTo>
                <a:cubicBezTo>
                  <a:pt x="5466" y="3275"/>
                  <a:pt x="5442" y="2858"/>
                  <a:pt x="5514" y="2453"/>
                </a:cubicBezTo>
                <a:cubicBezTo>
                  <a:pt x="5549" y="2489"/>
                  <a:pt x="5585" y="2513"/>
                  <a:pt x="5633" y="2524"/>
                </a:cubicBezTo>
                <a:lnTo>
                  <a:pt x="5645" y="2524"/>
                </a:lnTo>
                <a:cubicBezTo>
                  <a:pt x="5668" y="2524"/>
                  <a:pt x="5680" y="2524"/>
                  <a:pt x="5704" y="2524"/>
                </a:cubicBezTo>
                <a:cubicBezTo>
                  <a:pt x="5871" y="2524"/>
                  <a:pt x="5942" y="2322"/>
                  <a:pt x="5811" y="2215"/>
                </a:cubicBezTo>
                <a:cubicBezTo>
                  <a:pt x="5799" y="2203"/>
                  <a:pt x="5799" y="2203"/>
                  <a:pt x="5787" y="2191"/>
                </a:cubicBezTo>
                <a:cubicBezTo>
                  <a:pt x="5823" y="2346"/>
                  <a:pt x="5692" y="2358"/>
                  <a:pt x="5633" y="2298"/>
                </a:cubicBezTo>
                <a:cubicBezTo>
                  <a:pt x="5585" y="2227"/>
                  <a:pt x="5633" y="2084"/>
                  <a:pt x="5692" y="2024"/>
                </a:cubicBezTo>
                <a:cubicBezTo>
                  <a:pt x="5728" y="1989"/>
                  <a:pt x="5787" y="1965"/>
                  <a:pt x="5859" y="1965"/>
                </a:cubicBezTo>
                <a:cubicBezTo>
                  <a:pt x="6014" y="1953"/>
                  <a:pt x="6287" y="2048"/>
                  <a:pt x="6156" y="2370"/>
                </a:cubicBezTo>
                <a:cubicBezTo>
                  <a:pt x="6490" y="2274"/>
                  <a:pt x="6430" y="1810"/>
                  <a:pt x="6168" y="1643"/>
                </a:cubicBezTo>
                <a:cubicBezTo>
                  <a:pt x="6371" y="1512"/>
                  <a:pt x="6287" y="1381"/>
                  <a:pt x="6585" y="1358"/>
                </a:cubicBezTo>
                <a:cubicBezTo>
                  <a:pt x="6037" y="1096"/>
                  <a:pt x="5918" y="1417"/>
                  <a:pt x="5704" y="1512"/>
                </a:cubicBezTo>
                <a:lnTo>
                  <a:pt x="5704" y="1512"/>
                </a:lnTo>
                <a:cubicBezTo>
                  <a:pt x="6156" y="1274"/>
                  <a:pt x="6002" y="917"/>
                  <a:pt x="6264" y="631"/>
                </a:cubicBezTo>
                <a:cubicBezTo>
                  <a:pt x="5716" y="667"/>
                  <a:pt x="5740" y="1060"/>
                  <a:pt x="5609" y="1346"/>
                </a:cubicBezTo>
                <a:lnTo>
                  <a:pt x="5609" y="1346"/>
                </a:lnTo>
                <a:cubicBezTo>
                  <a:pt x="5906" y="619"/>
                  <a:pt x="5502" y="453"/>
                  <a:pt x="5466" y="0"/>
                </a:cubicBezTo>
                <a:cubicBezTo>
                  <a:pt x="5430" y="453"/>
                  <a:pt x="5025" y="619"/>
                  <a:pt x="5335" y="1346"/>
                </a:cubicBezTo>
                <a:lnTo>
                  <a:pt x="5335" y="1346"/>
                </a:lnTo>
                <a:cubicBezTo>
                  <a:pt x="5192" y="1060"/>
                  <a:pt x="5216" y="667"/>
                  <a:pt x="4668" y="631"/>
                </a:cubicBezTo>
                <a:cubicBezTo>
                  <a:pt x="4930" y="929"/>
                  <a:pt x="4787" y="1274"/>
                  <a:pt x="5228" y="1512"/>
                </a:cubicBezTo>
                <a:lnTo>
                  <a:pt x="5228" y="1512"/>
                </a:lnTo>
                <a:cubicBezTo>
                  <a:pt x="5013" y="1417"/>
                  <a:pt x="4894" y="1096"/>
                  <a:pt x="4347" y="1358"/>
                </a:cubicBezTo>
                <a:cubicBezTo>
                  <a:pt x="4644" y="1381"/>
                  <a:pt x="4573" y="1512"/>
                  <a:pt x="4763" y="1643"/>
                </a:cubicBezTo>
                <a:cubicBezTo>
                  <a:pt x="4502" y="1810"/>
                  <a:pt x="4442" y="2274"/>
                  <a:pt x="4787" y="2370"/>
                </a:cubicBezTo>
                <a:cubicBezTo>
                  <a:pt x="4644" y="2048"/>
                  <a:pt x="4906" y="1953"/>
                  <a:pt x="5085" y="1965"/>
                </a:cubicBezTo>
                <a:cubicBezTo>
                  <a:pt x="5144" y="1965"/>
                  <a:pt x="5204" y="1989"/>
                  <a:pt x="5252" y="2024"/>
                </a:cubicBezTo>
                <a:cubicBezTo>
                  <a:pt x="5299" y="2084"/>
                  <a:pt x="5359" y="2227"/>
                  <a:pt x="5299" y="2298"/>
                </a:cubicBezTo>
                <a:cubicBezTo>
                  <a:pt x="5240" y="2358"/>
                  <a:pt x="5109" y="2334"/>
                  <a:pt x="5156" y="2191"/>
                </a:cubicBezTo>
                <a:cubicBezTo>
                  <a:pt x="4990" y="2274"/>
                  <a:pt x="5049" y="2524"/>
                  <a:pt x="5228" y="2524"/>
                </a:cubicBezTo>
                <a:cubicBezTo>
                  <a:pt x="5252" y="2524"/>
                  <a:pt x="5264" y="2524"/>
                  <a:pt x="5287" y="2524"/>
                </a:cubicBezTo>
                <a:lnTo>
                  <a:pt x="5299" y="2524"/>
                </a:lnTo>
                <a:cubicBezTo>
                  <a:pt x="5347" y="2513"/>
                  <a:pt x="5394" y="2489"/>
                  <a:pt x="5418" y="2453"/>
                </a:cubicBezTo>
                <a:cubicBezTo>
                  <a:pt x="5502" y="2858"/>
                  <a:pt x="5466" y="3275"/>
                  <a:pt x="5323" y="3667"/>
                </a:cubicBezTo>
                <a:cubicBezTo>
                  <a:pt x="5597" y="2489"/>
                  <a:pt x="4442" y="2870"/>
                  <a:pt x="4430" y="2155"/>
                </a:cubicBezTo>
                <a:cubicBezTo>
                  <a:pt x="4335" y="2489"/>
                  <a:pt x="4335" y="2703"/>
                  <a:pt x="4406" y="2846"/>
                </a:cubicBezTo>
                <a:cubicBezTo>
                  <a:pt x="4597" y="3215"/>
                  <a:pt x="4978" y="3072"/>
                  <a:pt x="5097" y="3215"/>
                </a:cubicBezTo>
                <a:cubicBezTo>
                  <a:pt x="4871" y="3251"/>
                  <a:pt x="4811" y="3382"/>
                  <a:pt x="4894" y="3560"/>
                </a:cubicBezTo>
                <a:cubicBezTo>
                  <a:pt x="5037" y="3382"/>
                  <a:pt x="5228" y="3513"/>
                  <a:pt x="5228" y="3703"/>
                </a:cubicBezTo>
                <a:cubicBezTo>
                  <a:pt x="5216" y="3977"/>
                  <a:pt x="4930" y="4322"/>
                  <a:pt x="5228" y="4775"/>
                </a:cubicBezTo>
                <a:cubicBezTo>
                  <a:pt x="5252" y="4858"/>
                  <a:pt x="5264" y="4953"/>
                  <a:pt x="5287" y="5037"/>
                </a:cubicBezTo>
                <a:cubicBezTo>
                  <a:pt x="5252" y="4953"/>
                  <a:pt x="5204" y="4882"/>
                  <a:pt x="5144" y="4810"/>
                </a:cubicBezTo>
                <a:cubicBezTo>
                  <a:pt x="5049" y="4275"/>
                  <a:pt x="4597" y="4227"/>
                  <a:pt x="4394" y="4048"/>
                </a:cubicBezTo>
                <a:cubicBezTo>
                  <a:pt x="4263" y="3917"/>
                  <a:pt x="4287" y="3691"/>
                  <a:pt x="4525" y="3715"/>
                </a:cubicBezTo>
                <a:cubicBezTo>
                  <a:pt x="4454" y="3525"/>
                  <a:pt x="4323" y="3477"/>
                  <a:pt x="4132" y="3620"/>
                </a:cubicBezTo>
                <a:cubicBezTo>
                  <a:pt x="4121" y="3417"/>
                  <a:pt x="4490" y="3251"/>
                  <a:pt x="4359" y="2858"/>
                </a:cubicBezTo>
                <a:cubicBezTo>
                  <a:pt x="4311" y="2715"/>
                  <a:pt x="4156" y="2560"/>
                  <a:pt x="3859" y="2393"/>
                </a:cubicBezTo>
                <a:lnTo>
                  <a:pt x="3859" y="2393"/>
                </a:lnTo>
                <a:cubicBezTo>
                  <a:pt x="4359" y="2905"/>
                  <a:pt x="3263" y="3453"/>
                  <a:pt x="4299" y="4084"/>
                </a:cubicBezTo>
                <a:cubicBezTo>
                  <a:pt x="3930" y="3917"/>
                  <a:pt x="3609" y="3632"/>
                  <a:pt x="3370" y="3298"/>
                </a:cubicBezTo>
                <a:cubicBezTo>
                  <a:pt x="3430" y="3298"/>
                  <a:pt x="3478" y="3298"/>
                  <a:pt x="3513" y="3263"/>
                </a:cubicBezTo>
                <a:lnTo>
                  <a:pt x="3525" y="3263"/>
                </a:lnTo>
                <a:cubicBezTo>
                  <a:pt x="3537" y="3251"/>
                  <a:pt x="3561" y="3239"/>
                  <a:pt x="3573" y="3227"/>
                </a:cubicBezTo>
                <a:cubicBezTo>
                  <a:pt x="3704" y="3084"/>
                  <a:pt x="3573" y="2858"/>
                  <a:pt x="3382" y="2929"/>
                </a:cubicBezTo>
                <a:cubicBezTo>
                  <a:pt x="3513" y="3001"/>
                  <a:pt x="3442" y="3108"/>
                  <a:pt x="3347" y="3108"/>
                </a:cubicBezTo>
                <a:cubicBezTo>
                  <a:pt x="3263" y="3096"/>
                  <a:pt x="3204" y="2953"/>
                  <a:pt x="3204" y="2882"/>
                </a:cubicBezTo>
                <a:cubicBezTo>
                  <a:pt x="3204" y="2822"/>
                  <a:pt x="3228" y="2763"/>
                  <a:pt x="3275" y="2715"/>
                </a:cubicBezTo>
                <a:cubicBezTo>
                  <a:pt x="3382" y="2596"/>
                  <a:pt x="3644" y="2477"/>
                  <a:pt x="3775" y="2798"/>
                </a:cubicBezTo>
                <a:cubicBezTo>
                  <a:pt x="3942" y="2489"/>
                  <a:pt x="3573" y="2203"/>
                  <a:pt x="3263" y="2263"/>
                </a:cubicBezTo>
                <a:cubicBezTo>
                  <a:pt x="3311" y="2036"/>
                  <a:pt x="3168" y="2001"/>
                  <a:pt x="3359" y="1774"/>
                </a:cubicBezTo>
                <a:cubicBezTo>
                  <a:pt x="2787" y="1977"/>
                  <a:pt x="2930" y="2286"/>
                  <a:pt x="2835" y="2501"/>
                </a:cubicBezTo>
                <a:lnTo>
                  <a:pt x="2835" y="2501"/>
                </a:lnTo>
                <a:cubicBezTo>
                  <a:pt x="2989" y="2024"/>
                  <a:pt x="2632" y="1882"/>
                  <a:pt x="2608" y="1477"/>
                </a:cubicBezTo>
                <a:cubicBezTo>
                  <a:pt x="2263" y="1893"/>
                  <a:pt x="2549" y="2155"/>
                  <a:pt x="2656" y="2453"/>
                </a:cubicBezTo>
                <a:lnTo>
                  <a:pt x="2656" y="2453"/>
                </a:lnTo>
                <a:cubicBezTo>
                  <a:pt x="2358" y="1727"/>
                  <a:pt x="1954" y="1893"/>
                  <a:pt x="1608" y="1608"/>
                </a:cubicBezTo>
                <a:cubicBezTo>
                  <a:pt x="1906" y="1953"/>
                  <a:pt x="1739" y="2358"/>
                  <a:pt x="2454" y="2644"/>
                </a:cubicBezTo>
                <a:lnTo>
                  <a:pt x="2454" y="2644"/>
                </a:lnTo>
                <a:cubicBezTo>
                  <a:pt x="2156" y="2536"/>
                  <a:pt x="1906" y="2251"/>
                  <a:pt x="1489" y="2608"/>
                </a:cubicBezTo>
                <a:cubicBezTo>
                  <a:pt x="1882" y="2632"/>
                  <a:pt x="2025" y="2989"/>
                  <a:pt x="2501" y="2834"/>
                </a:cubicBezTo>
                <a:lnTo>
                  <a:pt x="2501" y="2834"/>
                </a:lnTo>
                <a:cubicBezTo>
                  <a:pt x="2287" y="2929"/>
                  <a:pt x="1977" y="2774"/>
                  <a:pt x="1775" y="3358"/>
                </a:cubicBezTo>
                <a:cubicBezTo>
                  <a:pt x="2001" y="3167"/>
                  <a:pt x="2037" y="3310"/>
                  <a:pt x="2263" y="3263"/>
                </a:cubicBezTo>
                <a:cubicBezTo>
                  <a:pt x="2204" y="3572"/>
                  <a:pt x="2489" y="3941"/>
                  <a:pt x="2799" y="3763"/>
                </a:cubicBezTo>
                <a:cubicBezTo>
                  <a:pt x="2477" y="3632"/>
                  <a:pt x="2597" y="3382"/>
                  <a:pt x="2716" y="3275"/>
                </a:cubicBezTo>
                <a:cubicBezTo>
                  <a:pt x="2763" y="3227"/>
                  <a:pt x="2823" y="3203"/>
                  <a:pt x="2882" y="3203"/>
                </a:cubicBezTo>
                <a:cubicBezTo>
                  <a:pt x="2954" y="3203"/>
                  <a:pt x="3097" y="3263"/>
                  <a:pt x="3108" y="3346"/>
                </a:cubicBezTo>
                <a:cubicBezTo>
                  <a:pt x="3120" y="3429"/>
                  <a:pt x="3001" y="3513"/>
                  <a:pt x="2930" y="3382"/>
                </a:cubicBezTo>
                <a:cubicBezTo>
                  <a:pt x="2870" y="3560"/>
                  <a:pt x="3097" y="3703"/>
                  <a:pt x="3228" y="3560"/>
                </a:cubicBezTo>
                <a:cubicBezTo>
                  <a:pt x="3239" y="3548"/>
                  <a:pt x="3251" y="3536"/>
                  <a:pt x="3263" y="3525"/>
                </a:cubicBezTo>
                <a:lnTo>
                  <a:pt x="3263" y="3513"/>
                </a:lnTo>
                <a:cubicBezTo>
                  <a:pt x="3287" y="3465"/>
                  <a:pt x="3299" y="3417"/>
                  <a:pt x="3287" y="3370"/>
                </a:cubicBezTo>
                <a:cubicBezTo>
                  <a:pt x="3632" y="3596"/>
                  <a:pt x="3906" y="3917"/>
                  <a:pt x="4085" y="4298"/>
                </a:cubicBezTo>
                <a:lnTo>
                  <a:pt x="4085" y="4298"/>
                </a:lnTo>
                <a:cubicBezTo>
                  <a:pt x="3454" y="3275"/>
                  <a:pt x="2894" y="4358"/>
                  <a:pt x="2382" y="3858"/>
                </a:cubicBezTo>
                <a:lnTo>
                  <a:pt x="2382" y="3858"/>
                </a:lnTo>
                <a:cubicBezTo>
                  <a:pt x="2549" y="4156"/>
                  <a:pt x="2704" y="4310"/>
                  <a:pt x="2858" y="4358"/>
                </a:cubicBezTo>
                <a:cubicBezTo>
                  <a:pt x="3251" y="4489"/>
                  <a:pt x="3418" y="4132"/>
                  <a:pt x="3609" y="4144"/>
                </a:cubicBezTo>
                <a:cubicBezTo>
                  <a:pt x="3478" y="4322"/>
                  <a:pt x="3525" y="4465"/>
                  <a:pt x="3704" y="4537"/>
                </a:cubicBezTo>
                <a:cubicBezTo>
                  <a:pt x="3692" y="4298"/>
                  <a:pt x="3918" y="4263"/>
                  <a:pt x="4037" y="4394"/>
                </a:cubicBezTo>
                <a:cubicBezTo>
                  <a:pt x="4228" y="4596"/>
                  <a:pt x="4263" y="5049"/>
                  <a:pt x="4811" y="5144"/>
                </a:cubicBezTo>
                <a:cubicBezTo>
                  <a:pt x="4883" y="5203"/>
                  <a:pt x="4954" y="5251"/>
                  <a:pt x="5037" y="5299"/>
                </a:cubicBezTo>
                <a:cubicBezTo>
                  <a:pt x="4954" y="5263"/>
                  <a:pt x="4859" y="5251"/>
                  <a:pt x="4775" y="5239"/>
                </a:cubicBezTo>
                <a:cubicBezTo>
                  <a:pt x="4323" y="4930"/>
                  <a:pt x="3966" y="5215"/>
                  <a:pt x="3692" y="5227"/>
                </a:cubicBezTo>
                <a:cubicBezTo>
                  <a:pt x="3513" y="5227"/>
                  <a:pt x="3382" y="5049"/>
                  <a:pt x="3561" y="4894"/>
                </a:cubicBezTo>
                <a:cubicBezTo>
                  <a:pt x="3382" y="4810"/>
                  <a:pt x="3251" y="4870"/>
                  <a:pt x="3216" y="5108"/>
                </a:cubicBezTo>
                <a:cubicBezTo>
                  <a:pt x="3061" y="4977"/>
                  <a:pt x="3204" y="4596"/>
                  <a:pt x="2835" y="4418"/>
                </a:cubicBezTo>
                <a:cubicBezTo>
                  <a:pt x="2692" y="4346"/>
                  <a:pt x="2477" y="4346"/>
                  <a:pt x="2144" y="4429"/>
                </a:cubicBezTo>
                <a:cubicBezTo>
                  <a:pt x="2180" y="4429"/>
                  <a:pt x="2204" y="4429"/>
                  <a:pt x="2227" y="4429"/>
                </a:cubicBezTo>
                <a:lnTo>
                  <a:pt x="2144" y="4429"/>
                </a:lnTo>
                <a:cubicBezTo>
                  <a:pt x="2870" y="4441"/>
                  <a:pt x="2489" y="5608"/>
                  <a:pt x="3656" y="5322"/>
                </a:cubicBezTo>
                <a:lnTo>
                  <a:pt x="3656" y="5322"/>
                </a:lnTo>
                <a:cubicBezTo>
                  <a:pt x="3275" y="5465"/>
                  <a:pt x="2847" y="5501"/>
                  <a:pt x="2442" y="5418"/>
                </a:cubicBezTo>
                <a:cubicBezTo>
                  <a:pt x="2477" y="5394"/>
                  <a:pt x="2513" y="5346"/>
                  <a:pt x="2525" y="5299"/>
                </a:cubicBezTo>
                <a:lnTo>
                  <a:pt x="2525" y="5287"/>
                </a:lnTo>
                <a:cubicBezTo>
                  <a:pt x="2525" y="5275"/>
                  <a:pt x="2525" y="5251"/>
                  <a:pt x="2525" y="5239"/>
                </a:cubicBezTo>
                <a:cubicBezTo>
                  <a:pt x="2525" y="5049"/>
                  <a:pt x="2275" y="4989"/>
                  <a:pt x="2192" y="5156"/>
                </a:cubicBezTo>
                <a:cubicBezTo>
                  <a:pt x="2335" y="5108"/>
                  <a:pt x="2358" y="5251"/>
                  <a:pt x="2287" y="5299"/>
                </a:cubicBezTo>
                <a:cubicBezTo>
                  <a:pt x="2227" y="5358"/>
                  <a:pt x="2073" y="5299"/>
                  <a:pt x="2025" y="5251"/>
                </a:cubicBezTo>
                <a:cubicBezTo>
                  <a:pt x="1989" y="5203"/>
                  <a:pt x="1965" y="5144"/>
                  <a:pt x="1954" y="5084"/>
                </a:cubicBezTo>
                <a:cubicBezTo>
                  <a:pt x="1954" y="4918"/>
                  <a:pt x="2049" y="4656"/>
                  <a:pt x="2370" y="4787"/>
                </a:cubicBezTo>
                <a:cubicBezTo>
                  <a:pt x="2275" y="4441"/>
                  <a:pt x="1811" y="4501"/>
                  <a:pt x="1632" y="4763"/>
                </a:cubicBezTo>
                <a:cubicBezTo>
                  <a:pt x="1513" y="4572"/>
                  <a:pt x="1370" y="4644"/>
                  <a:pt x="1358" y="4346"/>
                </a:cubicBezTo>
                <a:cubicBezTo>
                  <a:pt x="1084" y="4906"/>
                  <a:pt x="1418" y="5013"/>
                  <a:pt x="1501" y="5239"/>
                </a:cubicBezTo>
                <a:lnTo>
                  <a:pt x="1501" y="5239"/>
                </a:lnTo>
                <a:cubicBezTo>
                  <a:pt x="1275" y="4787"/>
                  <a:pt x="906" y="4941"/>
                  <a:pt x="620" y="4679"/>
                </a:cubicBezTo>
                <a:cubicBezTo>
                  <a:pt x="668" y="5215"/>
                  <a:pt x="1049" y="5203"/>
                  <a:pt x="1334" y="5334"/>
                </a:cubicBezTo>
                <a:lnTo>
                  <a:pt x="1334" y="5334"/>
                </a:lnTo>
                <a:cubicBezTo>
                  <a:pt x="620" y="5025"/>
                  <a:pt x="441" y="5430"/>
                  <a:pt x="1" y="5465"/>
                </a:cubicBezTo>
                <a:cubicBezTo>
                  <a:pt x="441" y="5513"/>
                  <a:pt x="620" y="5918"/>
                  <a:pt x="1334" y="5608"/>
                </a:cubicBezTo>
                <a:lnTo>
                  <a:pt x="1334" y="5608"/>
                </a:lnTo>
                <a:cubicBezTo>
                  <a:pt x="1049" y="5739"/>
                  <a:pt x="668" y="5727"/>
                  <a:pt x="620" y="6263"/>
                </a:cubicBezTo>
                <a:cubicBezTo>
                  <a:pt x="918" y="6001"/>
                  <a:pt x="1275" y="6156"/>
                  <a:pt x="1501" y="5703"/>
                </a:cubicBezTo>
                <a:lnTo>
                  <a:pt x="1501" y="5703"/>
                </a:lnTo>
                <a:cubicBezTo>
                  <a:pt x="1418" y="5930"/>
                  <a:pt x="1084" y="6037"/>
                  <a:pt x="1358" y="6596"/>
                </a:cubicBezTo>
                <a:cubicBezTo>
                  <a:pt x="1358" y="6275"/>
                  <a:pt x="1501" y="6346"/>
                  <a:pt x="1620" y="6156"/>
                </a:cubicBezTo>
                <a:close/>
                <a:moveTo>
                  <a:pt x="7276" y="5287"/>
                </a:moveTo>
                <a:close/>
                <a:moveTo>
                  <a:pt x="6740" y="5120"/>
                </a:moveTo>
                <a:cubicBezTo>
                  <a:pt x="6942" y="5168"/>
                  <a:pt x="7121" y="5322"/>
                  <a:pt x="7466" y="5394"/>
                </a:cubicBezTo>
                <a:cubicBezTo>
                  <a:pt x="7561" y="5418"/>
                  <a:pt x="7669" y="5430"/>
                  <a:pt x="7764" y="5441"/>
                </a:cubicBezTo>
                <a:cubicBezTo>
                  <a:pt x="7657" y="5453"/>
                  <a:pt x="7561" y="5465"/>
                  <a:pt x="7466" y="5489"/>
                </a:cubicBezTo>
                <a:cubicBezTo>
                  <a:pt x="7121" y="5572"/>
                  <a:pt x="6942" y="5715"/>
                  <a:pt x="6740" y="5763"/>
                </a:cubicBezTo>
                <a:cubicBezTo>
                  <a:pt x="6597" y="5787"/>
                  <a:pt x="6442" y="5775"/>
                  <a:pt x="6311" y="5692"/>
                </a:cubicBezTo>
                <a:cubicBezTo>
                  <a:pt x="6537" y="5703"/>
                  <a:pt x="6752" y="5608"/>
                  <a:pt x="6907" y="5441"/>
                </a:cubicBezTo>
                <a:cubicBezTo>
                  <a:pt x="6752" y="5275"/>
                  <a:pt x="6537" y="5180"/>
                  <a:pt x="6311" y="5191"/>
                </a:cubicBezTo>
                <a:cubicBezTo>
                  <a:pt x="6442" y="5108"/>
                  <a:pt x="6597" y="5096"/>
                  <a:pt x="6752" y="5120"/>
                </a:cubicBezTo>
                <a:close/>
                <a:moveTo>
                  <a:pt x="6859" y="6620"/>
                </a:moveTo>
                <a:close/>
                <a:moveTo>
                  <a:pt x="6633" y="4048"/>
                </a:moveTo>
                <a:close/>
                <a:moveTo>
                  <a:pt x="6145" y="4310"/>
                </a:moveTo>
                <a:cubicBezTo>
                  <a:pt x="6323" y="4203"/>
                  <a:pt x="6549" y="4179"/>
                  <a:pt x="6859" y="3989"/>
                </a:cubicBezTo>
                <a:cubicBezTo>
                  <a:pt x="6942" y="3929"/>
                  <a:pt x="7026" y="3870"/>
                  <a:pt x="7097" y="3810"/>
                </a:cubicBezTo>
                <a:cubicBezTo>
                  <a:pt x="7038" y="3882"/>
                  <a:pt x="6978" y="3965"/>
                  <a:pt x="6918" y="4060"/>
                </a:cubicBezTo>
                <a:cubicBezTo>
                  <a:pt x="6728" y="4358"/>
                  <a:pt x="6704" y="4596"/>
                  <a:pt x="6597" y="4763"/>
                </a:cubicBezTo>
                <a:cubicBezTo>
                  <a:pt x="6514" y="4882"/>
                  <a:pt x="6395" y="4977"/>
                  <a:pt x="6240" y="5025"/>
                </a:cubicBezTo>
                <a:cubicBezTo>
                  <a:pt x="6407" y="4870"/>
                  <a:pt x="6502" y="4656"/>
                  <a:pt x="6490" y="4429"/>
                </a:cubicBezTo>
                <a:cubicBezTo>
                  <a:pt x="6264" y="4418"/>
                  <a:pt x="6049" y="4501"/>
                  <a:pt x="5895" y="4668"/>
                </a:cubicBezTo>
                <a:cubicBezTo>
                  <a:pt x="5930" y="4525"/>
                  <a:pt x="6026" y="4394"/>
                  <a:pt x="6145" y="4310"/>
                </a:cubicBezTo>
                <a:close/>
                <a:moveTo>
                  <a:pt x="6490" y="6465"/>
                </a:moveTo>
                <a:cubicBezTo>
                  <a:pt x="6502" y="6251"/>
                  <a:pt x="6407" y="6025"/>
                  <a:pt x="6240" y="5870"/>
                </a:cubicBezTo>
                <a:cubicBezTo>
                  <a:pt x="6395" y="5918"/>
                  <a:pt x="6514" y="6013"/>
                  <a:pt x="6597" y="6144"/>
                </a:cubicBezTo>
                <a:cubicBezTo>
                  <a:pt x="6704" y="6311"/>
                  <a:pt x="6728" y="6537"/>
                  <a:pt x="6918" y="6846"/>
                </a:cubicBezTo>
                <a:cubicBezTo>
                  <a:pt x="6978" y="6930"/>
                  <a:pt x="7038" y="7013"/>
                  <a:pt x="7097" y="7096"/>
                </a:cubicBezTo>
                <a:cubicBezTo>
                  <a:pt x="7026" y="7025"/>
                  <a:pt x="6942" y="6965"/>
                  <a:pt x="6847" y="6918"/>
                </a:cubicBezTo>
                <a:cubicBezTo>
                  <a:pt x="6549" y="6715"/>
                  <a:pt x="6311" y="6692"/>
                  <a:pt x="6145" y="6584"/>
                </a:cubicBezTo>
                <a:cubicBezTo>
                  <a:pt x="6026" y="6501"/>
                  <a:pt x="5930" y="6382"/>
                  <a:pt x="5883" y="6239"/>
                </a:cubicBezTo>
                <a:cubicBezTo>
                  <a:pt x="6037" y="6394"/>
                  <a:pt x="6264" y="6477"/>
                  <a:pt x="6490" y="6465"/>
                </a:cubicBezTo>
                <a:close/>
                <a:moveTo>
                  <a:pt x="5621" y="7263"/>
                </a:moveTo>
                <a:close/>
                <a:moveTo>
                  <a:pt x="5204" y="4584"/>
                </a:moveTo>
                <a:cubicBezTo>
                  <a:pt x="5133" y="4453"/>
                  <a:pt x="5109" y="4298"/>
                  <a:pt x="5144" y="4156"/>
                </a:cubicBezTo>
                <a:cubicBezTo>
                  <a:pt x="5192" y="3965"/>
                  <a:pt x="5335" y="3775"/>
                  <a:pt x="5418" y="3429"/>
                </a:cubicBezTo>
                <a:cubicBezTo>
                  <a:pt x="5430" y="3322"/>
                  <a:pt x="5454" y="3227"/>
                  <a:pt x="5466" y="3132"/>
                </a:cubicBezTo>
                <a:cubicBezTo>
                  <a:pt x="5478" y="3239"/>
                  <a:pt x="5490" y="3334"/>
                  <a:pt x="5514" y="3429"/>
                </a:cubicBezTo>
                <a:cubicBezTo>
                  <a:pt x="5585" y="3775"/>
                  <a:pt x="5728" y="3965"/>
                  <a:pt x="5775" y="4156"/>
                </a:cubicBezTo>
                <a:cubicBezTo>
                  <a:pt x="5811" y="4298"/>
                  <a:pt x="5787" y="4453"/>
                  <a:pt x="5716" y="4584"/>
                </a:cubicBezTo>
                <a:cubicBezTo>
                  <a:pt x="5930" y="4358"/>
                  <a:pt x="5775" y="3989"/>
                  <a:pt x="5466" y="3989"/>
                </a:cubicBezTo>
                <a:cubicBezTo>
                  <a:pt x="5156" y="3989"/>
                  <a:pt x="4990" y="4358"/>
                  <a:pt x="5204" y="4584"/>
                </a:cubicBezTo>
                <a:close/>
                <a:moveTo>
                  <a:pt x="5466" y="6882"/>
                </a:moveTo>
                <a:cubicBezTo>
                  <a:pt x="5633" y="6739"/>
                  <a:pt x="5728" y="6525"/>
                  <a:pt x="5716" y="6287"/>
                </a:cubicBezTo>
                <a:cubicBezTo>
                  <a:pt x="5787" y="6430"/>
                  <a:pt x="5811" y="6584"/>
                  <a:pt x="5775" y="6727"/>
                </a:cubicBezTo>
                <a:cubicBezTo>
                  <a:pt x="5728" y="6918"/>
                  <a:pt x="5585" y="7096"/>
                  <a:pt x="5514" y="7454"/>
                </a:cubicBezTo>
                <a:cubicBezTo>
                  <a:pt x="5490" y="7549"/>
                  <a:pt x="5478" y="7644"/>
                  <a:pt x="5466" y="7751"/>
                </a:cubicBezTo>
                <a:cubicBezTo>
                  <a:pt x="5454" y="7644"/>
                  <a:pt x="5430" y="7537"/>
                  <a:pt x="5418" y="7454"/>
                </a:cubicBezTo>
                <a:cubicBezTo>
                  <a:pt x="5335" y="7096"/>
                  <a:pt x="5192" y="6918"/>
                  <a:pt x="5144" y="6727"/>
                </a:cubicBezTo>
                <a:cubicBezTo>
                  <a:pt x="5109" y="6584"/>
                  <a:pt x="5133" y="6430"/>
                  <a:pt x="5204" y="6287"/>
                </a:cubicBezTo>
                <a:cubicBezTo>
                  <a:pt x="5204" y="6525"/>
                  <a:pt x="5287" y="6739"/>
                  <a:pt x="5466" y="6894"/>
                </a:cubicBezTo>
                <a:close/>
                <a:moveTo>
                  <a:pt x="4287" y="6846"/>
                </a:moveTo>
                <a:close/>
                <a:moveTo>
                  <a:pt x="4287" y="4048"/>
                </a:moveTo>
                <a:close/>
                <a:moveTo>
                  <a:pt x="4442" y="4418"/>
                </a:moveTo>
                <a:cubicBezTo>
                  <a:pt x="4430" y="4644"/>
                  <a:pt x="4513" y="4858"/>
                  <a:pt x="4680" y="5013"/>
                </a:cubicBezTo>
                <a:cubicBezTo>
                  <a:pt x="4537" y="4977"/>
                  <a:pt x="4406" y="4882"/>
                  <a:pt x="4323" y="4751"/>
                </a:cubicBezTo>
                <a:cubicBezTo>
                  <a:pt x="4228" y="4584"/>
                  <a:pt x="4204" y="4346"/>
                  <a:pt x="4001" y="4048"/>
                </a:cubicBezTo>
                <a:cubicBezTo>
                  <a:pt x="3942" y="3965"/>
                  <a:pt x="3882" y="3882"/>
                  <a:pt x="3823" y="3798"/>
                </a:cubicBezTo>
                <a:cubicBezTo>
                  <a:pt x="3906" y="3858"/>
                  <a:pt x="3990" y="3917"/>
                  <a:pt x="4073" y="3977"/>
                </a:cubicBezTo>
                <a:cubicBezTo>
                  <a:pt x="4371" y="4179"/>
                  <a:pt x="4609" y="4203"/>
                  <a:pt x="4775" y="4298"/>
                </a:cubicBezTo>
                <a:cubicBezTo>
                  <a:pt x="4906" y="4382"/>
                  <a:pt x="5002" y="4513"/>
                  <a:pt x="5037" y="4656"/>
                </a:cubicBezTo>
                <a:cubicBezTo>
                  <a:pt x="4883" y="4489"/>
                  <a:pt x="4656" y="4406"/>
                  <a:pt x="4442" y="4418"/>
                </a:cubicBezTo>
                <a:close/>
                <a:moveTo>
                  <a:pt x="5037" y="6227"/>
                </a:moveTo>
                <a:cubicBezTo>
                  <a:pt x="4990" y="6370"/>
                  <a:pt x="4894" y="6501"/>
                  <a:pt x="4775" y="6573"/>
                </a:cubicBezTo>
                <a:cubicBezTo>
                  <a:pt x="4597" y="6680"/>
                  <a:pt x="4371" y="6704"/>
                  <a:pt x="4061" y="6906"/>
                </a:cubicBezTo>
                <a:cubicBezTo>
                  <a:pt x="3978" y="6954"/>
                  <a:pt x="3894" y="7013"/>
                  <a:pt x="3811" y="7085"/>
                </a:cubicBezTo>
                <a:cubicBezTo>
                  <a:pt x="3882" y="7001"/>
                  <a:pt x="3942" y="6918"/>
                  <a:pt x="4001" y="6835"/>
                </a:cubicBezTo>
                <a:cubicBezTo>
                  <a:pt x="4192" y="6537"/>
                  <a:pt x="4216" y="6299"/>
                  <a:pt x="4323" y="6132"/>
                </a:cubicBezTo>
                <a:cubicBezTo>
                  <a:pt x="4406" y="6001"/>
                  <a:pt x="4525" y="5906"/>
                  <a:pt x="4668" y="5870"/>
                </a:cubicBezTo>
                <a:cubicBezTo>
                  <a:pt x="4513" y="6013"/>
                  <a:pt x="4418" y="6239"/>
                  <a:pt x="4430" y="6465"/>
                </a:cubicBezTo>
                <a:cubicBezTo>
                  <a:pt x="4656" y="6477"/>
                  <a:pt x="4883" y="6394"/>
                  <a:pt x="5037" y="6227"/>
                </a:cubicBezTo>
                <a:close/>
                <a:moveTo>
                  <a:pt x="3442" y="5394"/>
                </a:moveTo>
                <a:cubicBezTo>
                  <a:pt x="3787" y="5322"/>
                  <a:pt x="3978" y="5180"/>
                  <a:pt x="4168" y="5132"/>
                </a:cubicBezTo>
                <a:cubicBezTo>
                  <a:pt x="4311" y="5096"/>
                  <a:pt x="4466" y="5120"/>
                  <a:pt x="4609" y="5191"/>
                </a:cubicBezTo>
                <a:cubicBezTo>
                  <a:pt x="4382" y="5180"/>
                  <a:pt x="4156" y="5275"/>
                  <a:pt x="4013" y="5441"/>
                </a:cubicBezTo>
                <a:cubicBezTo>
                  <a:pt x="4156" y="5608"/>
                  <a:pt x="4371" y="5703"/>
                  <a:pt x="4609" y="5703"/>
                </a:cubicBezTo>
                <a:cubicBezTo>
                  <a:pt x="4466" y="5775"/>
                  <a:pt x="4311" y="5799"/>
                  <a:pt x="4168" y="5763"/>
                </a:cubicBezTo>
                <a:cubicBezTo>
                  <a:pt x="3978" y="5715"/>
                  <a:pt x="3799" y="5572"/>
                  <a:pt x="3442" y="5489"/>
                </a:cubicBezTo>
                <a:cubicBezTo>
                  <a:pt x="3347" y="5477"/>
                  <a:pt x="3251" y="5453"/>
                  <a:pt x="3144" y="5441"/>
                </a:cubicBezTo>
                <a:cubicBezTo>
                  <a:pt x="3251" y="5430"/>
                  <a:pt x="3359" y="5418"/>
                  <a:pt x="3442" y="5394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1" name="Google Shape;5701;p26"/>
          <p:cNvSpPr/>
          <p:nvPr/>
        </p:nvSpPr>
        <p:spPr>
          <a:xfrm rot="5400000">
            <a:off x="2206720" y="560055"/>
            <a:ext cx="743741" cy="745372"/>
          </a:xfrm>
          <a:custGeom>
            <a:avLst/>
            <a:gdLst/>
            <a:ahLst/>
            <a:cxnLst/>
            <a:rect l="l" t="t" r="r" b="b"/>
            <a:pathLst>
              <a:path w="10943" h="10967" extrusionOk="0">
                <a:moveTo>
                  <a:pt x="9299" y="4775"/>
                </a:moveTo>
                <a:cubicBezTo>
                  <a:pt x="9133" y="4513"/>
                  <a:pt x="8668" y="4454"/>
                  <a:pt x="8561" y="4787"/>
                </a:cubicBezTo>
                <a:cubicBezTo>
                  <a:pt x="8882" y="4656"/>
                  <a:pt x="8990" y="4918"/>
                  <a:pt x="8978" y="5085"/>
                </a:cubicBezTo>
                <a:cubicBezTo>
                  <a:pt x="8978" y="5156"/>
                  <a:pt x="8954" y="5216"/>
                  <a:pt x="8906" y="5251"/>
                </a:cubicBezTo>
                <a:cubicBezTo>
                  <a:pt x="8859" y="5311"/>
                  <a:pt x="8716" y="5358"/>
                  <a:pt x="8644" y="5311"/>
                </a:cubicBezTo>
                <a:cubicBezTo>
                  <a:pt x="8573" y="5251"/>
                  <a:pt x="8609" y="5120"/>
                  <a:pt x="8752" y="5156"/>
                </a:cubicBezTo>
                <a:cubicBezTo>
                  <a:pt x="8668" y="4989"/>
                  <a:pt x="8418" y="5049"/>
                  <a:pt x="8418" y="5239"/>
                </a:cubicBezTo>
                <a:cubicBezTo>
                  <a:pt x="8406" y="5251"/>
                  <a:pt x="8406" y="5275"/>
                  <a:pt x="8418" y="5299"/>
                </a:cubicBezTo>
                <a:lnTo>
                  <a:pt x="8418" y="5311"/>
                </a:lnTo>
                <a:cubicBezTo>
                  <a:pt x="8418" y="5358"/>
                  <a:pt x="8454" y="5394"/>
                  <a:pt x="8490" y="5430"/>
                </a:cubicBezTo>
                <a:cubicBezTo>
                  <a:pt x="8085" y="5501"/>
                  <a:pt x="7668" y="5466"/>
                  <a:pt x="7275" y="5335"/>
                </a:cubicBezTo>
                <a:cubicBezTo>
                  <a:pt x="8454" y="5608"/>
                  <a:pt x="8073" y="4454"/>
                  <a:pt x="8787" y="4442"/>
                </a:cubicBezTo>
                <a:lnTo>
                  <a:pt x="8716" y="4442"/>
                </a:lnTo>
                <a:cubicBezTo>
                  <a:pt x="8740" y="4442"/>
                  <a:pt x="8763" y="4442"/>
                  <a:pt x="8787" y="4442"/>
                </a:cubicBezTo>
                <a:cubicBezTo>
                  <a:pt x="8454" y="4346"/>
                  <a:pt x="8240" y="4346"/>
                  <a:pt x="8097" y="4418"/>
                </a:cubicBezTo>
                <a:cubicBezTo>
                  <a:pt x="7728" y="4596"/>
                  <a:pt x="7870" y="4977"/>
                  <a:pt x="7728" y="5108"/>
                </a:cubicBezTo>
                <a:cubicBezTo>
                  <a:pt x="7692" y="4882"/>
                  <a:pt x="7561" y="4823"/>
                  <a:pt x="7382" y="4906"/>
                </a:cubicBezTo>
                <a:cubicBezTo>
                  <a:pt x="7561" y="5049"/>
                  <a:pt x="7418" y="5239"/>
                  <a:pt x="7239" y="5227"/>
                </a:cubicBezTo>
                <a:cubicBezTo>
                  <a:pt x="6966" y="5227"/>
                  <a:pt x="6620" y="4930"/>
                  <a:pt x="6168" y="5239"/>
                </a:cubicBezTo>
                <a:cubicBezTo>
                  <a:pt x="6073" y="5251"/>
                  <a:pt x="5989" y="5275"/>
                  <a:pt x="5906" y="5299"/>
                </a:cubicBezTo>
                <a:cubicBezTo>
                  <a:pt x="5977" y="5263"/>
                  <a:pt x="6061" y="5204"/>
                  <a:pt x="6132" y="5156"/>
                </a:cubicBezTo>
                <a:cubicBezTo>
                  <a:pt x="6668" y="5049"/>
                  <a:pt x="6716" y="4596"/>
                  <a:pt x="6894" y="4394"/>
                </a:cubicBezTo>
                <a:cubicBezTo>
                  <a:pt x="7025" y="4263"/>
                  <a:pt x="7251" y="4299"/>
                  <a:pt x="7228" y="4537"/>
                </a:cubicBezTo>
                <a:cubicBezTo>
                  <a:pt x="7418" y="4465"/>
                  <a:pt x="7466" y="4334"/>
                  <a:pt x="7323" y="4144"/>
                </a:cubicBezTo>
                <a:cubicBezTo>
                  <a:pt x="7525" y="4132"/>
                  <a:pt x="7692" y="4501"/>
                  <a:pt x="8073" y="4370"/>
                </a:cubicBezTo>
                <a:cubicBezTo>
                  <a:pt x="8228" y="4311"/>
                  <a:pt x="8382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89" y="3275"/>
                  <a:pt x="6847" y="4299"/>
                </a:cubicBezTo>
                <a:lnTo>
                  <a:pt x="6847" y="4299"/>
                </a:lnTo>
                <a:cubicBezTo>
                  <a:pt x="7025" y="3930"/>
                  <a:pt x="7299" y="3608"/>
                  <a:pt x="7644" y="3370"/>
                </a:cubicBezTo>
                <a:cubicBezTo>
                  <a:pt x="7632" y="3418"/>
                  <a:pt x="7644" y="3477"/>
                  <a:pt x="7668" y="3513"/>
                </a:cubicBezTo>
                <a:lnTo>
                  <a:pt x="7668" y="3525"/>
                </a:lnTo>
                <a:cubicBezTo>
                  <a:pt x="7680" y="3537"/>
                  <a:pt x="7692" y="3549"/>
                  <a:pt x="7716" y="3572"/>
                </a:cubicBezTo>
                <a:cubicBezTo>
                  <a:pt x="7847" y="3703"/>
                  <a:pt x="8073" y="3561"/>
                  <a:pt x="8013" y="3382"/>
                </a:cubicBezTo>
                <a:cubicBezTo>
                  <a:pt x="7930" y="3513"/>
                  <a:pt x="7823" y="3442"/>
                  <a:pt x="7835" y="3346"/>
                </a:cubicBezTo>
                <a:cubicBezTo>
                  <a:pt x="7835" y="3263"/>
                  <a:pt x="7978" y="3203"/>
                  <a:pt x="8049" y="3203"/>
                </a:cubicBezTo>
                <a:cubicBezTo>
                  <a:pt x="8120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2" y="3775"/>
                </a:cubicBezTo>
                <a:cubicBezTo>
                  <a:pt x="8442" y="3942"/>
                  <a:pt x="8728" y="3572"/>
                  <a:pt x="8668" y="3263"/>
                </a:cubicBezTo>
                <a:cubicBezTo>
                  <a:pt x="8894" y="3311"/>
                  <a:pt x="8942" y="3168"/>
                  <a:pt x="9156" y="3358"/>
                </a:cubicBezTo>
                <a:cubicBezTo>
                  <a:pt x="8954" y="2787"/>
                  <a:pt x="8644" y="2930"/>
                  <a:pt x="8430" y="2834"/>
                </a:cubicBezTo>
                <a:lnTo>
                  <a:pt x="8430" y="2834"/>
                </a:lnTo>
                <a:cubicBezTo>
                  <a:pt x="8906" y="2989"/>
                  <a:pt x="9049" y="2632"/>
                  <a:pt x="9454" y="2608"/>
                </a:cubicBezTo>
                <a:cubicBezTo>
                  <a:pt x="9037" y="2251"/>
                  <a:pt x="8775" y="2549"/>
                  <a:pt x="8478" y="2644"/>
                </a:cubicBezTo>
                <a:lnTo>
                  <a:pt x="8478" y="2644"/>
                </a:lnTo>
                <a:cubicBezTo>
                  <a:pt x="9204" y="2346"/>
                  <a:pt x="9037" y="1953"/>
                  <a:pt x="9323" y="1608"/>
                </a:cubicBezTo>
                <a:cubicBezTo>
                  <a:pt x="8978" y="1894"/>
                  <a:pt x="8573" y="1727"/>
                  <a:pt x="8287" y="2453"/>
                </a:cubicBezTo>
                <a:lnTo>
                  <a:pt x="8287" y="2453"/>
                </a:lnTo>
                <a:cubicBezTo>
                  <a:pt x="8394" y="2156"/>
                  <a:pt x="8680" y="1906"/>
                  <a:pt x="8323" y="1489"/>
                </a:cubicBezTo>
                <a:cubicBezTo>
                  <a:pt x="8299" y="1882"/>
                  <a:pt x="7942" y="2025"/>
                  <a:pt x="8097" y="2501"/>
                </a:cubicBezTo>
                <a:lnTo>
                  <a:pt x="8097" y="2501"/>
                </a:lnTo>
                <a:cubicBezTo>
                  <a:pt x="8001" y="2287"/>
                  <a:pt x="8156" y="1977"/>
                  <a:pt x="7573" y="1775"/>
                </a:cubicBezTo>
                <a:cubicBezTo>
                  <a:pt x="7763" y="2001"/>
                  <a:pt x="7620" y="2037"/>
                  <a:pt x="7668" y="2275"/>
                </a:cubicBezTo>
                <a:cubicBezTo>
                  <a:pt x="7370" y="2203"/>
                  <a:pt x="6989" y="2489"/>
                  <a:pt x="7168" y="2799"/>
                </a:cubicBezTo>
                <a:cubicBezTo>
                  <a:pt x="7299" y="2477"/>
                  <a:pt x="7549" y="2596"/>
                  <a:pt x="7668" y="2715"/>
                </a:cubicBezTo>
                <a:cubicBezTo>
                  <a:pt x="7704" y="2763"/>
                  <a:pt x="7728" y="2822"/>
                  <a:pt x="7728" y="2882"/>
                </a:cubicBezTo>
                <a:cubicBezTo>
                  <a:pt x="7728" y="2953"/>
                  <a:pt x="7668" y="3096"/>
                  <a:pt x="7585" y="3108"/>
                </a:cubicBezTo>
                <a:cubicBezTo>
                  <a:pt x="7501" y="3120"/>
                  <a:pt x="7418" y="3001"/>
                  <a:pt x="7549" y="2930"/>
                </a:cubicBezTo>
                <a:cubicBezTo>
                  <a:pt x="7370" y="2870"/>
                  <a:pt x="7228" y="3096"/>
                  <a:pt x="7370" y="3227"/>
                </a:cubicBezTo>
                <a:cubicBezTo>
                  <a:pt x="7382" y="3239"/>
                  <a:pt x="7394" y="3251"/>
                  <a:pt x="7406" y="3263"/>
                </a:cubicBezTo>
                <a:lnTo>
                  <a:pt x="7418" y="3275"/>
                </a:lnTo>
                <a:cubicBezTo>
                  <a:pt x="7466" y="3299"/>
                  <a:pt x="7513" y="3311"/>
                  <a:pt x="7561" y="3299"/>
                </a:cubicBezTo>
                <a:cubicBezTo>
                  <a:pt x="7335" y="3644"/>
                  <a:pt x="7013" y="3918"/>
                  <a:pt x="6632" y="4096"/>
                </a:cubicBezTo>
                <a:cubicBezTo>
                  <a:pt x="7668" y="3453"/>
                  <a:pt x="6573" y="2906"/>
                  <a:pt x="7085" y="2394"/>
                </a:cubicBezTo>
                <a:lnTo>
                  <a:pt x="7025" y="2441"/>
                </a:lnTo>
                <a:cubicBezTo>
                  <a:pt x="7049" y="2429"/>
                  <a:pt x="7061" y="2406"/>
                  <a:pt x="7085" y="2394"/>
                </a:cubicBezTo>
                <a:cubicBezTo>
                  <a:pt x="6787" y="2560"/>
                  <a:pt x="6632" y="2715"/>
                  <a:pt x="6573" y="2870"/>
                </a:cubicBezTo>
                <a:cubicBezTo>
                  <a:pt x="6442" y="3251"/>
                  <a:pt x="6811" y="3430"/>
                  <a:pt x="6799" y="3620"/>
                </a:cubicBezTo>
                <a:cubicBezTo>
                  <a:pt x="6620" y="3477"/>
                  <a:pt x="6477" y="3537"/>
                  <a:pt x="6406" y="3715"/>
                </a:cubicBezTo>
                <a:cubicBezTo>
                  <a:pt x="6644" y="3692"/>
                  <a:pt x="6680" y="3918"/>
                  <a:pt x="6549" y="4049"/>
                </a:cubicBezTo>
                <a:cubicBezTo>
                  <a:pt x="6346" y="4227"/>
                  <a:pt x="5894" y="4275"/>
                  <a:pt x="5799" y="4811"/>
                </a:cubicBezTo>
                <a:cubicBezTo>
                  <a:pt x="5739" y="4882"/>
                  <a:pt x="5692" y="4966"/>
                  <a:pt x="5644" y="5037"/>
                </a:cubicBezTo>
                <a:cubicBezTo>
                  <a:pt x="5668" y="4954"/>
                  <a:pt x="5692" y="4870"/>
                  <a:pt x="5704" y="4775"/>
                </a:cubicBezTo>
                <a:cubicBezTo>
                  <a:pt x="6013" y="4334"/>
                  <a:pt x="5727" y="3977"/>
                  <a:pt x="5715" y="3703"/>
                </a:cubicBezTo>
                <a:cubicBezTo>
                  <a:pt x="5715" y="3525"/>
                  <a:pt x="5894" y="3382"/>
                  <a:pt x="6049" y="3561"/>
                </a:cubicBezTo>
                <a:cubicBezTo>
                  <a:pt x="6120" y="3382"/>
                  <a:pt x="6061" y="3251"/>
                  <a:pt x="5834" y="3215"/>
                </a:cubicBezTo>
                <a:cubicBezTo>
                  <a:pt x="5965" y="3072"/>
                  <a:pt x="6346" y="3215"/>
                  <a:pt x="6525" y="2846"/>
                </a:cubicBezTo>
                <a:cubicBezTo>
                  <a:pt x="6596" y="2691"/>
                  <a:pt x="6596" y="2489"/>
                  <a:pt x="6501" y="2156"/>
                </a:cubicBezTo>
                <a:cubicBezTo>
                  <a:pt x="6501" y="2870"/>
                  <a:pt x="5334" y="2489"/>
                  <a:pt x="5608" y="3668"/>
                </a:cubicBezTo>
                <a:cubicBezTo>
                  <a:pt x="5477" y="3275"/>
                  <a:pt x="5442" y="2858"/>
                  <a:pt x="5525" y="2453"/>
                </a:cubicBezTo>
                <a:cubicBezTo>
                  <a:pt x="5549" y="2489"/>
                  <a:pt x="5596" y="2525"/>
                  <a:pt x="5644" y="2525"/>
                </a:cubicBezTo>
                <a:lnTo>
                  <a:pt x="5656" y="2525"/>
                </a:lnTo>
                <a:cubicBezTo>
                  <a:pt x="5668" y="2537"/>
                  <a:pt x="5692" y="2537"/>
                  <a:pt x="5704" y="2525"/>
                </a:cubicBezTo>
                <a:cubicBezTo>
                  <a:pt x="5870" y="2525"/>
                  <a:pt x="5942" y="2322"/>
                  <a:pt x="5811" y="2215"/>
                </a:cubicBezTo>
                <a:cubicBezTo>
                  <a:pt x="5811" y="2203"/>
                  <a:pt x="5799" y="2203"/>
                  <a:pt x="5787" y="2191"/>
                </a:cubicBezTo>
                <a:cubicBezTo>
                  <a:pt x="5823" y="2346"/>
                  <a:pt x="5692" y="2370"/>
                  <a:pt x="5632" y="2299"/>
                </a:cubicBezTo>
                <a:cubicBezTo>
                  <a:pt x="5584" y="2227"/>
                  <a:pt x="5632" y="2084"/>
                  <a:pt x="5692" y="2037"/>
                </a:cubicBezTo>
                <a:cubicBezTo>
                  <a:pt x="5739" y="1989"/>
                  <a:pt x="5799" y="1965"/>
                  <a:pt x="5858" y="1965"/>
                </a:cubicBezTo>
                <a:cubicBezTo>
                  <a:pt x="6025" y="1953"/>
                  <a:pt x="6287" y="2060"/>
                  <a:pt x="6156" y="2382"/>
                </a:cubicBezTo>
                <a:cubicBezTo>
                  <a:pt x="6501" y="2275"/>
                  <a:pt x="6430" y="1810"/>
                  <a:pt x="6180" y="1644"/>
                </a:cubicBezTo>
                <a:cubicBezTo>
                  <a:pt x="6370" y="1513"/>
                  <a:pt x="6299" y="1382"/>
                  <a:pt x="6596" y="1358"/>
                </a:cubicBezTo>
                <a:cubicBezTo>
                  <a:pt x="6037" y="1096"/>
                  <a:pt x="5930" y="1417"/>
                  <a:pt x="5704" y="1513"/>
                </a:cubicBezTo>
                <a:lnTo>
                  <a:pt x="5704" y="1513"/>
                </a:lnTo>
                <a:cubicBezTo>
                  <a:pt x="6156" y="1275"/>
                  <a:pt x="6001" y="917"/>
                  <a:pt x="6263" y="632"/>
                </a:cubicBezTo>
                <a:cubicBezTo>
                  <a:pt x="5727" y="667"/>
                  <a:pt x="5739" y="1060"/>
                  <a:pt x="5608" y="1346"/>
                </a:cubicBezTo>
                <a:lnTo>
                  <a:pt x="5608" y="1346"/>
                </a:lnTo>
                <a:cubicBezTo>
                  <a:pt x="5906" y="620"/>
                  <a:pt x="5513" y="453"/>
                  <a:pt x="5477" y="1"/>
                </a:cubicBezTo>
                <a:cubicBezTo>
                  <a:pt x="5430" y="453"/>
                  <a:pt x="5025" y="632"/>
                  <a:pt x="5334" y="1346"/>
                </a:cubicBezTo>
                <a:lnTo>
                  <a:pt x="5334" y="1346"/>
                </a:lnTo>
                <a:cubicBezTo>
                  <a:pt x="5203" y="1060"/>
                  <a:pt x="5215" y="667"/>
                  <a:pt x="4680" y="632"/>
                </a:cubicBezTo>
                <a:cubicBezTo>
                  <a:pt x="4942" y="929"/>
                  <a:pt x="4787" y="1275"/>
                  <a:pt x="5239" y="1513"/>
                </a:cubicBezTo>
                <a:lnTo>
                  <a:pt x="5239" y="1513"/>
                </a:lnTo>
                <a:cubicBezTo>
                  <a:pt x="5013" y="1429"/>
                  <a:pt x="4906" y="1096"/>
                  <a:pt x="4346" y="1358"/>
                </a:cubicBezTo>
                <a:cubicBezTo>
                  <a:pt x="4644" y="1382"/>
                  <a:pt x="4572" y="1513"/>
                  <a:pt x="4763" y="1644"/>
                </a:cubicBezTo>
                <a:cubicBezTo>
                  <a:pt x="4501" y="1810"/>
                  <a:pt x="4441" y="2275"/>
                  <a:pt x="4787" y="2382"/>
                </a:cubicBezTo>
                <a:cubicBezTo>
                  <a:pt x="4656" y="2060"/>
                  <a:pt x="4918" y="1953"/>
                  <a:pt x="5084" y="1965"/>
                </a:cubicBezTo>
                <a:cubicBezTo>
                  <a:pt x="5144" y="1965"/>
                  <a:pt x="5203" y="1989"/>
                  <a:pt x="5251" y="2037"/>
                </a:cubicBezTo>
                <a:cubicBezTo>
                  <a:pt x="5299" y="2084"/>
                  <a:pt x="5358" y="2227"/>
                  <a:pt x="5299" y="2299"/>
                </a:cubicBezTo>
                <a:cubicBezTo>
                  <a:pt x="5251" y="2358"/>
                  <a:pt x="5108" y="2334"/>
                  <a:pt x="5156" y="2191"/>
                </a:cubicBezTo>
                <a:cubicBezTo>
                  <a:pt x="4989" y="2275"/>
                  <a:pt x="5049" y="2525"/>
                  <a:pt x="5239" y="2525"/>
                </a:cubicBezTo>
                <a:cubicBezTo>
                  <a:pt x="5251" y="2537"/>
                  <a:pt x="5275" y="2537"/>
                  <a:pt x="5287" y="2525"/>
                </a:cubicBezTo>
                <a:lnTo>
                  <a:pt x="5299" y="2525"/>
                </a:lnTo>
                <a:cubicBezTo>
                  <a:pt x="5346" y="2525"/>
                  <a:pt x="5394" y="2489"/>
                  <a:pt x="5418" y="2453"/>
                </a:cubicBezTo>
                <a:cubicBezTo>
                  <a:pt x="5501" y="2858"/>
                  <a:pt x="5465" y="3275"/>
                  <a:pt x="5323" y="3668"/>
                </a:cubicBezTo>
                <a:cubicBezTo>
                  <a:pt x="5608" y="2489"/>
                  <a:pt x="4441" y="2870"/>
                  <a:pt x="4430" y="2156"/>
                </a:cubicBezTo>
                <a:cubicBezTo>
                  <a:pt x="4346" y="2489"/>
                  <a:pt x="4346" y="2703"/>
                  <a:pt x="4418" y="2846"/>
                </a:cubicBezTo>
                <a:cubicBezTo>
                  <a:pt x="4596" y="3215"/>
                  <a:pt x="4977" y="3072"/>
                  <a:pt x="5108" y="3215"/>
                </a:cubicBezTo>
                <a:cubicBezTo>
                  <a:pt x="4870" y="3251"/>
                  <a:pt x="4811" y="3382"/>
                  <a:pt x="4894" y="3561"/>
                </a:cubicBezTo>
                <a:cubicBezTo>
                  <a:pt x="5049" y="3382"/>
                  <a:pt x="5239" y="3525"/>
                  <a:pt x="5227" y="3703"/>
                </a:cubicBezTo>
                <a:cubicBezTo>
                  <a:pt x="5215" y="3977"/>
                  <a:pt x="4930" y="4323"/>
                  <a:pt x="5239" y="4775"/>
                </a:cubicBezTo>
                <a:cubicBezTo>
                  <a:pt x="5251" y="4870"/>
                  <a:pt x="5275" y="4954"/>
                  <a:pt x="5299" y="5037"/>
                </a:cubicBezTo>
                <a:cubicBezTo>
                  <a:pt x="5251" y="4966"/>
                  <a:pt x="5203" y="4882"/>
                  <a:pt x="5144" y="4811"/>
                </a:cubicBezTo>
                <a:cubicBezTo>
                  <a:pt x="5049" y="4275"/>
                  <a:pt x="4596" y="4227"/>
                  <a:pt x="4394" y="4049"/>
                </a:cubicBezTo>
                <a:cubicBezTo>
                  <a:pt x="4263" y="3918"/>
                  <a:pt x="4299" y="3692"/>
                  <a:pt x="4537" y="3715"/>
                </a:cubicBezTo>
                <a:cubicBezTo>
                  <a:pt x="4465" y="3537"/>
                  <a:pt x="4322" y="3477"/>
                  <a:pt x="4144" y="3620"/>
                </a:cubicBezTo>
                <a:cubicBezTo>
                  <a:pt x="4132" y="3430"/>
                  <a:pt x="4489" y="3251"/>
                  <a:pt x="4358" y="2870"/>
                </a:cubicBezTo>
                <a:cubicBezTo>
                  <a:pt x="4310" y="2715"/>
                  <a:pt x="4168" y="2572"/>
                  <a:pt x="3858" y="2394"/>
                </a:cubicBezTo>
                <a:lnTo>
                  <a:pt x="3858" y="2394"/>
                </a:lnTo>
                <a:cubicBezTo>
                  <a:pt x="4358" y="2906"/>
                  <a:pt x="3263" y="3453"/>
                  <a:pt x="4310" y="4096"/>
                </a:cubicBezTo>
                <a:cubicBezTo>
                  <a:pt x="3929" y="3918"/>
                  <a:pt x="3608" y="3644"/>
                  <a:pt x="3382" y="3299"/>
                </a:cubicBezTo>
                <a:cubicBezTo>
                  <a:pt x="3429" y="3311"/>
                  <a:pt x="3477" y="3299"/>
                  <a:pt x="3525" y="3275"/>
                </a:cubicBezTo>
                <a:lnTo>
                  <a:pt x="3525" y="3263"/>
                </a:lnTo>
                <a:cubicBezTo>
                  <a:pt x="3548" y="3251"/>
                  <a:pt x="3560" y="3239"/>
                  <a:pt x="3572" y="3227"/>
                </a:cubicBezTo>
                <a:cubicBezTo>
                  <a:pt x="3715" y="3096"/>
                  <a:pt x="3572" y="2870"/>
                  <a:pt x="3394" y="2930"/>
                </a:cubicBezTo>
                <a:cubicBezTo>
                  <a:pt x="3525" y="3001"/>
                  <a:pt x="3441" y="3120"/>
                  <a:pt x="3358" y="3108"/>
                </a:cubicBezTo>
                <a:cubicBezTo>
                  <a:pt x="3275" y="3096"/>
                  <a:pt x="3203" y="2953"/>
                  <a:pt x="3203" y="2882"/>
                </a:cubicBezTo>
                <a:cubicBezTo>
                  <a:pt x="3215" y="2822"/>
                  <a:pt x="3239" y="2763"/>
                  <a:pt x="3275" y="2715"/>
                </a:cubicBezTo>
                <a:cubicBezTo>
                  <a:pt x="3382" y="2596"/>
                  <a:pt x="3644" y="2477"/>
                  <a:pt x="3775" y="2799"/>
                </a:cubicBezTo>
                <a:cubicBezTo>
                  <a:pt x="3941" y="2489"/>
                  <a:pt x="3572" y="2203"/>
                  <a:pt x="3275" y="2263"/>
                </a:cubicBezTo>
                <a:cubicBezTo>
                  <a:pt x="3310" y="2037"/>
                  <a:pt x="3167" y="2001"/>
                  <a:pt x="3358" y="1775"/>
                </a:cubicBezTo>
                <a:cubicBezTo>
                  <a:pt x="2786" y="1977"/>
                  <a:pt x="2941" y="2287"/>
                  <a:pt x="2846" y="2501"/>
                </a:cubicBezTo>
                <a:lnTo>
                  <a:pt x="2846" y="2501"/>
                </a:lnTo>
                <a:cubicBezTo>
                  <a:pt x="2989" y="2025"/>
                  <a:pt x="2632" y="1882"/>
                  <a:pt x="2620" y="1489"/>
                </a:cubicBezTo>
                <a:cubicBezTo>
                  <a:pt x="2263" y="1906"/>
                  <a:pt x="2548" y="2168"/>
                  <a:pt x="2656" y="2453"/>
                </a:cubicBezTo>
                <a:lnTo>
                  <a:pt x="2656" y="2453"/>
                </a:lnTo>
                <a:cubicBezTo>
                  <a:pt x="2370" y="1727"/>
                  <a:pt x="1953" y="1894"/>
                  <a:pt x="1608" y="1608"/>
                </a:cubicBezTo>
                <a:cubicBezTo>
                  <a:pt x="1905" y="1953"/>
                  <a:pt x="1739" y="2358"/>
                  <a:pt x="2465" y="2644"/>
                </a:cubicBezTo>
                <a:lnTo>
                  <a:pt x="2465" y="2644"/>
                </a:lnTo>
                <a:cubicBezTo>
                  <a:pt x="2167" y="2537"/>
                  <a:pt x="1905" y="2251"/>
                  <a:pt x="1489" y="2608"/>
                </a:cubicBezTo>
                <a:cubicBezTo>
                  <a:pt x="1882" y="2632"/>
                  <a:pt x="2024" y="2989"/>
                  <a:pt x="2513" y="2834"/>
                </a:cubicBezTo>
                <a:lnTo>
                  <a:pt x="2513" y="2834"/>
                </a:lnTo>
                <a:cubicBezTo>
                  <a:pt x="2298" y="2930"/>
                  <a:pt x="1977" y="2787"/>
                  <a:pt x="1774" y="3358"/>
                </a:cubicBezTo>
                <a:cubicBezTo>
                  <a:pt x="2001" y="3168"/>
                  <a:pt x="2048" y="3311"/>
                  <a:pt x="2275" y="3263"/>
                </a:cubicBezTo>
                <a:cubicBezTo>
                  <a:pt x="2215" y="3572"/>
                  <a:pt x="2501" y="3942"/>
                  <a:pt x="2810" y="3775"/>
                </a:cubicBezTo>
                <a:cubicBezTo>
                  <a:pt x="2489" y="3644"/>
                  <a:pt x="2596" y="3382"/>
                  <a:pt x="2727" y="3275"/>
                </a:cubicBezTo>
                <a:cubicBezTo>
                  <a:pt x="2763" y="3227"/>
                  <a:pt x="2822" y="3203"/>
                  <a:pt x="2882" y="3203"/>
                </a:cubicBezTo>
                <a:cubicBezTo>
                  <a:pt x="2965" y="3203"/>
                  <a:pt x="3096" y="3263"/>
                  <a:pt x="3108" y="3346"/>
                </a:cubicBezTo>
                <a:cubicBezTo>
                  <a:pt x="3120" y="3442"/>
                  <a:pt x="3001" y="3513"/>
                  <a:pt x="2929" y="3382"/>
                </a:cubicBezTo>
                <a:cubicBezTo>
                  <a:pt x="2870" y="3561"/>
                  <a:pt x="3096" y="3703"/>
                  <a:pt x="3227" y="3561"/>
                </a:cubicBezTo>
                <a:cubicBezTo>
                  <a:pt x="3251" y="3549"/>
                  <a:pt x="3263" y="3537"/>
                  <a:pt x="3263" y="3525"/>
                </a:cubicBezTo>
                <a:lnTo>
                  <a:pt x="3263" y="3513"/>
                </a:lnTo>
                <a:cubicBezTo>
                  <a:pt x="3298" y="3465"/>
                  <a:pt x="3298" y="3418"/>
                  <a:pt x="3298" y="3370"/>
                </a:cubicBezTo>
                <a:cubicBezTo>
                  <a:pt x="3644" y="3608"/>
                  <a:pt x="3918" y="3930"/>
                  <a:pt x="4096" y="4299"/>
                </a:cubicBezTo>
                <a:lnTo>
                  <a:pt x="4096" y="4299"/>
                </a:lnTo>
                <a:cubicBezTo>
                  <a:pt x="3453" y="3275"/>
                  <a:pt x="2906" y="4370"/>
                  <a:pt x="2394" y="3858"/>
                </a:cubicBezTo>
                <a:lnTo>
                  <a:pt x="2394" y="3858"/>
                </a:lnTo>
                <a:cubicBezTo>
                  <a:pt x="2560" y="4156"/>
                  <a:pt x="2715" y="4311"/>
                  <a:pt x="2870" y="4370"/>
                </a:cubicBezTo>
                <a:cubicBezTo>
                  <a:pt x="3251" y="4501"/>
                  <a:pt x="3429" y="4132"/>
                  <a:pt x="3620" y="4144"/>
                </a:cubicBezTo>
                <a:cubicBezTo>
                  <a:pt x="3477" y="4323"/>
                  <a:pt x="3525" y="4465"/>
                  <a:pt x="3715" y="4537"/>
                </a:cubicBezTo>
                <a:cubicBezTo>
                  <a:pt x="3691" y="4299"/>
                  <a:pt x="3918" y="4263"/>
                  <a:pt x="4049" y="4394"/>
                </a:cubicBezTo>
                <a:cubicBezTo>
                  <a:pt x="4227" y="4596"/>
                  <a:pt x="4275" y="5049"/>
                  <a:pt x="4811" y="5156"/>
                </a:cubicBezTo>
                <a:cubicBezTo>
                  <a:pt x="4882" y="5204"/>
                  <a:pt x="4965" y="5251"/>
                  <a:pt x="5037" y="5299"/>
                </a:cubicBezTo>
                <a:cubicBezTo>
                  <a:pt x="4953" y="5275"/>
                  <a:pt x="4870" y="5251"/>
                  <a:pt x="4775" y="5239"/>
                </a:cubicBezTo>
                <a:cubicBezTo>
                  <a:pt x="4334" y="4930"/>
                  <a:pt x="3977" y="5216"/>
                  <a:pt x="3703" y="5227"/>
                </a:cubicBezTo>
                <a:cubicBezTo>
                  <a:pt x="3525" y="5227"/>
                  <a:pt x="3382" y="5049"/>
                  <a:pt x="3560" y="4894"/>
                </a:cubicBezTo>
                <a:cubicBezTo>
                  <a:pt x="3382" y="4823"/>
                  <a:pt x="3251" y="4882"/>
                  <a:pt x="3215" y="5108"/>
                </a:cubicBezTo>
                <a:cubicBezTo>
                  <a:pt x="3072" y="4977"/>
                  <a:pt x="3215" y="4596"/>
                  <a:pt x="2846" y="4418"/>
                </a:cubicBezTo>
                <a:cubicBezTo>
                  <a:pt x="2691" y="4346"/>
                  <a:pt x="2489" y="4346"/>
                  <a:pt x="2155" y="4442"/>
                </a:cubicBezTo>
                <a:cubicBezTo>
                  <a:pt x="2179" y="4430"/>
                  <a:pt x="2203" y="4430"/>
                  <a:pt x="2227" y="4442"/>
                </a:cubicBezTo>
                <a:lnTo>
                  <a:pt x="2155" y="4442"/>
                </a:lnTo>
                <a:cubicBezTo>
                  <a:pt x="2870" y="4442"/>
                  <a:pt x="2489" y="5608"/>
                  <a:pt x="3668" y="5335"/>
                </a:cubicBezTo>
                <a:lnTo>
                  <a:pt x="3668" y="5335"/>
                </a:lnTo>
                <a:cubicBezTo>
                  <a:pt x="3275" y="5466"/>
                  <a:pt x="2858" y="5501"/>
                  <a:pt x="2441" y="5418"/>
                </a:cubicBezTo>
                <a:cubicBezTo>
                  <a:pt x="2489" y="5394"/>
                  <a:pt x="2513" y="5358"/>
                  <a:pt x="2525" y="5311"/>
                </a:cubicBezTo>
                <a:lnTo>
                  <a:pt x="2525" y="5299"/>
                </a:lnTo>
                <a:cubicBezTo>
                  <a:pt x="2536" y="5275"/>
                  <a:pt x="2536" y="5251"/>
                  <a:pt x="2525" y="5239"/>
                </a:cubicBezTo>
                <a:cubicBezTo>
                  <a:pt x="2525" y="5049"/>
                  <a:pt x="2275" y="4989"/>
                  <a:pt x="2191" y="5156"/>
                </a:cubicBezTo>
                <a:cubicBezTo>
                  <a:pt x="2346" y="5120"/>
                  <a:pt x="2358" y="5251"/>
                  <a:pt x="2298" y="5311"/>
                </a:cubicBezTo>
                <a:cubicBezTo>
                  <a:pt x="2227" y="5358"/>
                  <a:pt x="2084" y="5311"/>
                  <a:pt x="2036" y="5251"/>
                </a:cubicBezTo>
                <a:cubicBezTo>
                  <a:pt x="1989" y="5204"/>
                  <a:pt x="1965" y="5144"/>
                  <a:pt x="1965" y="5085"/>
                </a:cubicBezTo>
                <a:cubicBezTo>
                  <a:pt x="1953" y="4918"/>
                  <a:pt x="2060" y="4656"/>
                  <a:pt x="2370" y="4787"/>
                </a:cubicBezTo>
                <a:cubicBezTo>
                  <a:pt x="2275" y="4454"/>
                  <a:pt x="1810" y="4513"/>
                  <a:pt x="1643" y="4763"/>
                </a:cubicBezTo>
                <a:cubicBezTo>
                  <a:pt x="1513" y="4573"/>
                  <a:pt x="1382" y="4644"/>
                  <a:pt x="1358" y="4358"/>
                </a:cubicBezTo>
                <a:cubicBezTo>
                  <a:pt x="1096" y="4906"/>
                  <a:pt x="1417" y="5013"/>
                  <a:pt x="1513" y="5239"/>
                </a:cubicBezTo>
                <a:lnTo>
                  <a:pt x="1513" y="5239"/>
                </a:lnTo>
                <a:cubicBezTo>
                  <a:pt x="1274" y="4787"/>
                  <a:pt x="917" y="4942"/>
                  <a:pt x="631" y="4680"/>
                </a:cubicBezTo>
                <a:cubicBezTo>
                  <a:pt x="667" y="5227"/>
                  <a:pt x="1060" y="5204"/>
                  <a:pt x="1346" y="5335"/>
                </a:cubicBezTo>
                <a:lnTo>
                  <a:pt x="1346" y="5335"/>
                </a:lnTo>
                <a:cubicBezTo>
                  <a:pt x="620" y="5025"/>
                  <a:pt x="453" y="5430"/>
                  <a:pt x="0" y="5477"/>
                </a:cubicBezTo>
                <a:cubicBezTo>
                  <a:pt x="453" y="5513"/>
                  <a:pt x="620" y="5918"/>
                  <a:pt x="1346" y="5608"/>
                </a:cubicBezTo>
                <a:lnTo>
                  <a:pt x="1346" y="5608"/>
                </a:lnTo>
                <a:cubicBezTo>
                  <a:pt x="1060" y="5739"/>
                  <a:pt x="667" y="5728"/>
                  <a:pt x="631" y="6275"/>
                </a:cubicBezTo>
                <a:cubicBezTo>
                  <a:pt x="929" y="6001"/>
                  <a:pt x="1274" y="6156"/>
                  <a:pt x="1513" y="5716"/>
                </a:cubicBezTo>
                <a:lnTo>
                  <a:pt x="1513" y="5716"/>
                </a:lnTo>
                <a:cubicBezTo>
                  <a:pt x="1417" y="5930"/>
                  <a:pt x="1096" y="6049"/>
                  <a:pt x="1358" y="6597"/>
                </a:cubicBezTo>
                <a:cubicBezTo>
                  <a:pt x="1382" y="6299"/>
                  <a:pt x="1513" y="6370"/>
                  <a:pt x="1643" y="6180"/>
                </a:cubicBezTo>
                <a:cubicBezTo>
                  <a:pt x="1810" y="6442"/>
                  <a:pt x="2275" y="6501"/>
                  <a:pt x="2370" y="6156"/>
                </a:cubicBezTo>
                <a:cubicBezTo>
                  <a:pt x="2060" y="6299"/>
                  <a:pt x="1953" y="6037"/>
                  <a:pt x="1965" y="5858"/>
                </a:cubicBezTo>
                <a:cubicBezTo>
                  <a:pt x="1965" y="5799"/>
                  <a:pt x="1989" y="5739"/>
                  <a:pt x="2036" y="5692"/>
                </a:cubicBezTo>
                <a:cubicBezTo>
                  <a:pt x="2084" y="5644"/>
                  <a:pt x="2227" y="5585"/>
                  <a:pt x="2298" y="5644"/>
                </a:cubicBezTo>
                <a:cubicBezTo>
                  <a:pt x="2358" y="5704"/>
                  <a:pt x="2334" y="5835"/>
                  <a:pt x="2191" y="5787"/>
                </a:cubicBezTo>
                <a:cubicBezTo>
                  <a:pt x="2275" y="5954"/>
                  <a:pt x="2525" y="5894"/>
                  <a:pt x="2525" y="5716"/>
                </a:cubicBezTo>
                <a:cubicBezTo>
                  <a:pt x="2536" y="5692"/>
                  <a:pt x="2536" y="5680"/>
                  <a:pt x="2525" y="5656"/>
                </a:cubicBezTo>
                <a:lnTo>
                  <a:pt x="2525" y="5644"/>
                </a:lnTo>
                <a:cubicBezTo>
                  <a:pt x="2513" y="5597"/>
                  <a:pt x="2477" y="5561"/>
                  <a:pt x="2429" y="5537"/>
                </a:cubicBezTo>
                <a:cubicBezTo>
                  <a:pt x="2834" y="5454"/>
                  <a:pt x="3251" y="5489"/>
                  <a:pt x="3644" y="5632"/>
                </a:cubicBezTo>
                <a:lnTo>
                  <a:pt x="3644" y="5632"/>
                </a:lnTo>
                <a:cubicBezTo>
                  <a:pt x="2465" y="5347"/>
                  <a:pt x="2846" y="6513"/>
                  <a:pt x="2132" y="6525"/>
                </a:cubicBezTo>
                <a:lnTo>
                  <a:pt x="2132" y="6525"/>
                </a:lnTo>
                <a:cubicBezTo>
                  <a:pt x="2465" y="6620"/>
                  <a:pt x="2679" y="6609"/>
                  <a:pt x="2822" y="6537"/>
                </a:cubicBezTo>
                <a:cubicBezTo>
                  <a:pt x="3191" y="6359"/>
                  <a:pt x="3048" y="5978"/>
                  <a:pt x="3191" y="5847"/>
                </a:cubicBezTo>
                <a:cubicBezTo>
                  <a:pt x="3227" y="6085"/>
                  <a:pt x="3358" y="6144"/>
                  <a:pt x="3537" y="6061"/>
                </a:cubicBezTo>
                <a:cubicBezTo>
                  <a:pt x="3358" y="5906"/>
                  <a:pt x="3501" y="5716"/>
                  <a:pt x="3679" y="5728"/>
                </a:cubicBezTo>
                <a:cubicBezTo>
                  <a:pt x="3953" y="5739"/>
                  <a:pt x="4299" y="6025"/>
                  <a:pt x="4751" y="5716"/>
                </a:cubicBezTo>
                <a:cubicBezTo>
                  <a:pt x="4834" y="5704"/>
                  <a:pt x="4930" y="5692"/>
                  <a:pt x="5013" y="5656"/>
                </a:cubicBezTo>
                <a:cubicBezTo>
                  <a:pt x="4930" y="5704"/>
                  <a:pt x="4858" y="5751"/>
                  <a:pt x="4787" y="5811"/>
                </a:cubicBezTo>
                <a:cubicBezTo>
                  <a:pt x="4251" y="5906"/>
                  <a:pt x="4203" y="6359"/>
                  <a:pt x="4025" y="6561"/>
                </a:cubicBezTo>
                <a:cubicBezTo>
                  <a:pt x="3894" y="6692"/>
                  <a:pt x="3668" y="6656"/>
                  <a:pt x="3691" y="6430"/>
                </a:cubicBezTo>
                <a:cubicBezTo>
                  <a:pt x="3501" y="6501"/>
                  <a:pt x="3453" y="6632"/>
                  <a:pt x="3596" y="6811"/>
                </a:cubicBezTo>
                <a:cubicBezTo>
                  <a:pt x="3394" y="6823"/>
                  <a:pt x="3227" y="6466"/>
                  <a:pt x="2846" y="6597"/>
                </a:cubicBezTo>
                <a:cubicBezTo>
                  <a:pt x="2691" y="6644"/>
                  <a:pt x="2536" y="6799"/>
                  <a:pt x="2370" y="7097"/>
                </a:cubicBezTo>
                <a:lnTo>
                  <a:pt x="2370" y="7097"/>
                </a:lnTo>
                <a:cubicBezTo>
                  <a:pt x="2882" y="6597"/>
                  <a:pt x="3429" y="7692"/>
                  <a:pt x="4060" y="6656"/>
                </a:cubicBezTo>
                <a:lnTo>
                  <a:pt x="4060" y="6656"/>
                </a:lnTo>
                <a:cubicBezTo>
                  <a:pt x="3882" y="7037"/>
                  <a:pt x="3608" y="7359"/>
                  <a:pt x="3275" y="7585"/>
                </a:cubicBezTo>
                <a:cubicBezTo>
                  <a:pt x="3275" y="7537"/>
                  <a:pt x="3275" y="7490"/>
                  <a:pt x="3239" y="7442"/>
                </a:cubicBezTo>
                <a:lnTo>
                  <a:pt x="3239" y="7442"/>
                </a:lnTo>
                <a:cubicBezTo>
                  <a:pt x="3227" y="7418"/>
                  <a:pt x="3215" y="7406"/>
                  <a:pt x="3203" y="7394"/>
                </a:cubicBezTo>
                <a:cubicBezTo>
                  <a:pt x="3072" y="7252"/>
                  <a:pt x="2846" y="7394"/>
                  <a:pt x="2906" y="7573"/>
                </a:cubicBezTo>
                <a:cubicBezTo>
                  <a:pt x="2977" y="7442"/>
                  <a:pt x="3096" y="7525"/>
                  <a:pt x="3084" y="7609"/>
                </a:cubicBezTo>
                <a:cubicBezTo>
                  <a:pt x="3072" y="7692"/>
                  <a:pt x="2941" y="7763"/>
                  <a:pt x="2858" y="7763"/>
                </a:cubicBezTo>
                <a:cubicBezTo>
                  <a:pt x="2798" y="7752"/>
                  <a:pt x="2739" y="7728"/>
                  <a:pt x="2703" y="7692"/>
                </a:cubicBezTo>
                <a:cubicBezTo>
                  <a:pt x="2572" y="7585"/>
                  <a:pt x="2465" y="7323"/>
                  <a:pt x="2786" y="7192"/>
                </a:cubicBezTo>
                <a:cubicBezTo>
                  <a:pt x="2477" y="7013"/>
                  <a:pt x="2191" y="7394"/>
                  <a:pt x="2251" y="7692"/>
                </a:cubicBezTo>
                <a:cubicBezTo>
                  <a:pt x="2024" y="7644"/>
                  <a:pt x="1977" y="7799"/>
                  <a:pt x="1751" y="7597"/>
                </a:cubicBezTo>
                <a:cubicBezTo>
                  <a:pt x="1953" y="8180"/>
                  <a:pt x="2275" y="8025"/>
                  <a:pt x="2489" y="8121"/>
                </a:cubicBezTo>
                <a:lnTo>
                  <a:pt x="2489" y="8121"/>
                </a:lnTo>
                <a:cubicBezTo>
                  <a:pt x="2001" y="7978"/>
                  <a:pt x="1858" y="8335"/>
                  <a:pt x="1465" y="8347"/>
                </a:cubicBezTo>
                <a:cubicBezTo>
                  <a:pt x="1882" y="8704"/>
                  <a:pt x="2144" y="8418"/>
                  <a:pt x="2441" y="8311"/>
                </a:cubicBezTo>
                <a:lnTo>
                  <a:pt x="2441" y="8311"/>
                </a:lnTo>
                <a:cubicBezTo>
                  <a:pt x="1715" y="8609"/>
                  <a:pt x="1882" y="9014"/>
                  <a:pt x="1584" y="9347"/>
                </a:cubicBezTo>
                <a:cubicBezTo>
                  <a:pt x="1941" y="9049"/>
                  <a:pt x="2346" y="9228"/>
                  <a:pt x="2632" y="8502"/>
                </a:cubicBezTo>
                <a:lnTo>
                  <a:pt x="2632" y="8502"/>
                </a:lnTo>
                <a:cubicBezTo>
                  <a:pt x="2525" y="8799"/>
                  <a:pt x="2239" y="9061"/>
                  <a:pt x="2596" y="9478"/>
                </a:cubicBezTo>
                <a:cubicBezTo>
                  <a:pt x="2608" y="9073"/>
                  <a:pt x="2977" y="8930"/>
                  <a:pt x="2822" y="8454"/>
                </a:cubicBezTo>
                <a:lnTo>
                  <a:pt x="2822" y="8454"/>
                </a:lnTo>
                <a:cubicBezTo>
                  <a:pt x="2917" y="8668"/>
                  <a:pt x="2763" y="8978"/>
                  <a:pt x="3334" y="9180"/>
                </a:cubicBezTo>
                <a:cubicBezTo>
                  <a:pt x="3144" y="8966"/>
                  <a:pt x="3287" y="8918"/>
                  <a:pt x="3251" y="8692"/>
                </a:cubicBezTo>
                <a:cubicBezTo>
                  <a:pt x="3548" y="8752"/>
                  <a:pt x="3918" y="8466"/>
                  <a:pt x="3751" y="8156"/>
                </a:cubicBezTo>
                <a:cubicBezTo>
                  <a:pt x="3620" y="8478"/>
                  <a:pt x="3358" y="8371"/>
                  <a:pt x="3251" y="8240"/>
                </a:cubicBezTo>
                <a:cubicBezTo>
                  <a:pt x="3203" y="8204"/>
                  <a:pt x="3179" y="8144"/>
                  <a:pt x="3179" y="8073"/>
                </a:cubicBezTo>
                <a:cubicBezTo>
                  <a:pt x="3179" y="8002"/>
                  <a:pt x="3251" y="7859"/>
                  <a:pt x="3334" y="7859"/>
                </a:cubicBezTo>
                <a:cubicBezTo>
                  <a:pt x="3418" y="7847"/>
                  <a:pt x="3501" y="7954"/>
                  <a:pt x="3370" y="8037"/>
                </a:cubicBezTo>
                <a:cubicBezTo>
                  <a:pt x="3394" y="8037"/>
                  <a:pt x="3418" y="8037"/>
                  <a:pt x="3441" y="8037"/>
                </a:cubicBezTo>
                <a:cubicBezTo>
                  <a:pt x="3525" y="8025"/>
                  <a:pt x="3596" y="7954"/>
                  <a:pt x="3596" y="7871"/>
                </a:cubicBezTo>
                <a:cubicBezTo>
                  <a:pt x="3596" y="7823"/>
                  <a:pt x="3584" y="7775"/>
                  <a:pt x="3548" y="7728"/>
                </a:cubicBezTo>
                <a:cubicBezTo>
                  <a:pt x="3537" y="7716"/>
                  <a:pt x="3525" y="7704"/>
                  <a:pt x="3501" y="7692"/>
                </a:cubicBezTo>
                <a:lnTo>
                  <a:pt x="3501" y="7692"/>
                </a:lnTo>
                <a:cubicBezTo>
                  <a:pt x="3453" y="7668"/>
                  <a:pt x="3406" y="7656"/>
                  <a:pt x="3358" y="7668"/>
                </a:cubicBezTo>
                <a:cubicBezTo>
                  <a:pt x="3584" y="7323"/>
                  <a:pt x="3906" y="7049"/>
                  <a:pt x="4287" y="6871"/>
                </a:cubicBezTo>
                <a:cubicBezTo>
                  <a:pt x="3251" y="7513"/>
                  <a:pt x="4346" y="8061"/>
                  <a:pt x="3834" y="8573"/>
                </a:cubicBezTo>
                <a:cubicBezTo>
                  <a:pt x="3858" y="8561"/>
                  <a:pt x="3870" y="8537"/>
                  <a:pt x="3882" y="8525"/>
                </a:cubicBezTo>
                <a:cubicBezTo>
                  <a:pt x="3870" y="8537"/>
                  <a:pt x="3858" y="8561"/>
                  <a:pt x="3834" y="8573"/>
                </a:cubicBezTo>
                <a:cubicBezTo>
                  <a:pt x="4132" y="8406"/>
                  <a:pt x="4287" y="8252"/>
                  <a:pt x="4334" y="8097"/>
                </a:cubicBezTo>
                <a:cubicBezTo>
                  <a:pt x="4465" y="7716"/>
                  <a:pt x="4108" y="7537"/>
                  <a:pt x="4120" y="7347"/>
                </a:cubicBezTo>
                <a:cubicBezTo>
                  <a:pt x="4299" y="7502"/>
                  <a:pt x="4441" y="7430"/>
                  <a:pt x="4501" y="7252"/>
                </a:cubicBezTo>
                <a:cubicBezTo>
                  <a:pt x="4275" y="7275"/>
                  <a:pt x="4239" y="7037"/>
                  <a:pt x="4370" y="6918"/>
                </a:cubicBezTo>
                <a:cubicBezTo>
                  <a:pt x="4572" y="6728"/>
                  <a:pt x="5025" y="6692"/>
                  <a:pt x="5120" y="6156"/>
                </a:cubicBezTo>
                <a:cubicBezTo>
                  <a:pt x="5180" y="6085"/>
                  <a:pt x="5227" y="6001"/>
                  <a:pt x="5275" y="5918"/>
                </a:cubicBezTo>
                <a:cubicBezTo>
                  <a:pt x="5239" y="6013"/>
                  <a:pt x="5227" y="6097"/>
                  <a:pt x="5215" y="6192"/>
                </a:cubicBezTo>
                <a:cubicBezTo>
                  <a:pt x="4894" y="6632"/>
                  <a:pt x="5192" y="6990"/>
                  <a:pt x="5203" y="7263"/>
                </a:cubicBezTo>
                <a:cubicBezTo>
                  <a:pt x="5203" y="7442"/>
                  <a:pt x="5025" y="7585"/>
                  <a:pt x="4870" y="7406"/>
                </a:cubicBezTo>
                <a:cubicBezTo>
                  <a:pt x="4787" y="7585"/>
                  <a:pt x="4846" y="7716"/>
                  <a:pt x="5084" y="7752"/>
                </a:cubicBezTo>
                <a:cubicBezTo>
                  <a:pt x="4953" y="7894"/>
                  <a:pt x="4572" y="7752"/>
                  <a:pt x="4394" y="8121"/>
                </a:cubicBezTo>
                <a:cubicBezTo>
                  <a:pt x="4322" y="8275"/>
                  <a:pt x="4310" y="8478"/>
                  <a:pt x="4406" y="8811"/>
                </a:cubicBezTo>
                <a:lnTo>
                  <a:pt x="4406" y="8811"/>
                </a:lnTo>
                <a:cubicBezTo>
                  <a:pt x="4418" y="8097"/>
                  <a:pt x="5573" y="8478"/>
                  <a:pt x="5299" y="7299"/>
                </a:cubicBezTo>
                <a:lnTo>
                  <a:pt x="5299" y="7299"/>
                </a:lnTo>
                <a:cubicBezTo>
                  <a:pt x="5442" y="7692"/>
                  <a:pt x="5477" y="8109"/>
                  <a:pt x="5406" y="8514"/>
                </a:cubicBezTo>
                <a:cubicBezTo>
                  <a:pt x="5370" y="8478"/>
                  <a:pt x="5334" y="8442"/>
                  <a:pt x="5287" y="8430"/>
                </a:cubicBezTo>
                <a:lnTo>
                  <a:pt x="5275" y="8430"/>
                </a:lnTo>
                <a:cubicBezTo>
                  <a:pt x="5251" y="8430"/>
                  <a:pt x="5227" y="8430"/>
                  <a:pt x="5215" y="8430"/>
                </a:cubicBezTo>
                <a:cubicBezTo>
                  <a:pt x="5120" y="8442"/>
                  <a:pt x="5037" y="8514"/>
                  <a:pt x="5037" y="8621"/>
                </a:cubicBezTo>
                <a:cubicBezTo>
                  <a:pt x="5037" y="8668"/>
                  <a:pt x="5061" y="8716"/>
                  <a:pt x="5108" y="8752"/>
                </a:cubicBezTo>
                <a:cubicBezTo>
                  <a:pt x="5120" y="8752"/>
                  <a:pt x="5120" y="8764"/>
                  <a:pt x="5132" y="8764"/>
                </a:cubicBezTo>
                <a:cubicBezTo>
                  <a:pt x="5096" y="8621"/>
                  <a:pt x="5227" y="8597"/>
                  <a:pt x="5287" y="8668"/>
                </a:cubicBezTo>
                <a:cubicBezTo>
                  <a:pt x="5334" y="8728"/>
                  <a:pt x="5287" y="8883"/>
                  <a:pt x="5227" y="8930"/>
                </a:cubicBezTo>
                <a:cubicBezTo>
                  <a:pt x="5192" y="8966"/>
                  <a:pt x="5132" y="8990"/>
                  <a:pt x="5061" y="8990"/>
                </a:cubicBezTo>
                <a:cubicBezTo>
                  <a:pt x="4906" y="9002"/>
                  <a:pt x="4632" y="8906"/>
                  <a:pt x="4763" y="8585"/>
                </a:cubicBezTo>
                <a:cubicBezTo>
                  <a:pt x="4430" y="8680"/>
                  <a:pt x="4489" y="9145"/>
                  <a:pt x="4751" y="9323"/>
                </a:cubicBezTo>
                <a:cubicBezTo>
                  <a:pt x="4549" y="9442"/>
                  <a:pt x="4632" y="9585"/>
                  <a:pt x="4334" y="9597"/>
                </a:cubicBezTo>
                <a:cubicBezTo>
                  <a:pt x="4882" y="9871"/>
                  <a:pt x="5001" y="9538"/>
                  <a:pt x="5215" y="9454"/>
                </a:cubicBezTo>
                <a:lnTo>
                  <a:pt x="5215" y="9454"/>
                </a:lnTo>
                <a:cubicBezTo>
                  <a:pt x="4763" y="9680"/>
                  <a:pt x="4918" y="10049"/>
                  <a:pt x="4656" y="10335"/>
                </a:cubicBezTo>
                <a:cubicBezTo>
                  <a:pt x="5203" y="10288"/>
                  <a:pt x="5180" y="9907"/>
                  <a:pt x="5311" y="9621"/>
                </a:cubicBezTo>
                <a:lnTo>
                  <a:pt x="5311" y="9621"/>
                </a:lnTo>
                <a:cubicBezTo>
                  <a:pt x="5013" y="10335"/>
                  <a:pt x="5418" y="10514"/>
                  <a:pt x="5453" y="10966"/>
                </a:cubicBezTo>
                <a:cubicBezTo>
                  <a:pt x="5489" y="10514"/>
                  <a:pt x="5894" y="10335"/>
                  <a:pt x="5584" y="9621"/>
                </a:cubicBezTo>
                <a:lnTo>
                  <a:pt x="5584" y="9621"/>
                </a:lnTo>
                <a:cubicBezTo>
                  <a:pt x="5715" y="9907"/>
                  <a:pt x="5704" y="10288"/>
                  <a:pt x="6251" y="10335"/>
                </a:cubicBezTo>
                <a:cubicBezTo>
                  <a:pt x="5977" y="10038"/>
                  <a:pt x="6132" y="9680"/>
                  <a:pt x="5692" y="9454"/>
                </a:cubicBezTo>
                <a:lnTo>
                  <a:pt x="5692" y="9454"/>
                </a:lnTo>
                <a:cubicBezTo>
                  <a:pt x="5906" y="9538"/>
                  <a:pt x="6025" y="9871"/>
                  <a:pt x="6573" y="9597"/>
                </a:cubicBezTo>
                <a:cubicBezTo>
                  <a:pt x="6275" y="9585"/>
                  <a:pt x="6346" y="9454"/>
                  <a:pt x="6156" y="9323"/>
                </a:cubicBezTo>
                <a:cubicBezTo>
                  <a:pt x="6418" y="9145"/>
                  <a:pt x="6477" y="8680"/>
                  <a:pt x="6132" y="8585"/>
                </a:cubicBezTo>
                <a:cubicBezTo>
                  <a:pt x="6275" y="8906"/>
                  <a:pt x="6013" y="9002"/>
                  <a:pt x="5834" y="8990"/>
                </a:cubicBezTo>
                <a:cubicBezTo>
                  <a:pt x="5775" y="8990"/>
                  <a:pt x="5715" y="8966"/>
                  <a:pt x="5668" y="8930"/>
                </a:cubicBezTo>
                <a:cubicBezTo>
                  <a:pt x="5620" y="8883"/>
                  <a:pt x="5561" y="8728"/>
                  <a:pt x="5620" y="8668"/>
                </a:cubicBezTo>
                <a:cubicBezTo>
                  <a:pt x="5668" y="8597"/>
                  <a:pt x="5811" y="8621"/>
                  <a:pt x="5763" y="8764"/>
                </a:cubicBezTo>
                <a:cubicBezTo>
                  <a:pt x="5775" y="8764"/>
                  <a:pt x="5787" y="8752"/>
                  <a:pt x="5799" y="8752"/>
                </a:cubicBezTo>
                <a:cubicBezTo>
                  <a:pt x="5834" y="8716"/>
                  <a:pt x="5858" y="8668"/>
                  <a:pt x="5858" y="8621"/>
                </a:cubicBezTo>
                <a:cubicBezTo>
                  <a:pt x="5858" y="8514"/>
                  <a:pt x="5787" y="8442"/>
                  <a:pt x="5692" y="8430"/>
                </a:cubicBezTo>
                <a:cubicBezTo>
                  <a:pt x="5668" y="8430"/>
                  <a:pt x="5644" y="8430"/>
                  <a:pt x="5632" y="8430"/>
                </a:cubicBezTo>
                <a:lnTo>
                  <a:pt x="5620" y="8430"/>
                </a:lnTo>
                <a:cubicBezTo>
                  <a:pt x="5573" y="8442"/>
                  <a:pt x="5525" y="8478"/>
                  <a:pt x="5501" y="8514"/>
                </a:cubicBezTo>
                <a:cubicBezTo>
                  <a:pt x="5418" y="8109"/>
                  <a:pt x="5453" y="7680"/>
                  <a:pt x="5596" y="7299"/>
                </a:cubicBezTo>
                <a:cubicBezTo>
                  <a:pt x="5311" y="8478"/>
                  <a:pt x="6477" y="8085"/>
                  <a:pt x="6489" y="8811"/>
                </a:cubicBezTo>
                <a:lnTo>
                  <a:pt x="6489" y="8728"/>
                </a:lnTo>
                <a:cubicBezTo>
                  <a:pt x="6489" y="8752"/>
                  <a:pt x="6489" y="8787"/>
                  <a:pt x="6489" y="8811"/>
                </a:cubicBezTo>
                <a:cubicBezTo>
                  <a:pt x="6585" y="8478"/>
                  <a:pt x="6573" y="8264"/>
                  <a:pt x="6501" y="8121"/>
                </a:cubicBezTo>
                <a:cubicBezTo>
                  <a:pt x="6323" y="7752"/>
                  <a:pt x="5942" y="7894"/>
                  <a:pt x="5811" y="7740"/>
                </a:cubicBezTo>
                <a:cubicBezTo>
                  <a:pt x="6049" y="7716"/>
                  <a:pt x="6108" y="7573"/>
                  <a:pt x="6025" y="7394"/>
                </a:cubicBezTo>
                <a:cubicBezTo>
                  <a:pt x="5882" y="7585"/>
                  <a:pt x="5692" y="7442"/>
                  <a:pt x="5692" y="7263"/>
                </a:cubicBezTo>
                <a:cubicBezTo>
                  <a:pt x="5704" y="6990"/>
                  <a:pt x="5989" y="6644"/>
                  <a:pt x="5680" y="6192"/>
                </a:cubicBezTo>
                <a:cubicBezTo>
                  <a:pt x="5668" y="6097"/>
                  <a:pt x="5656" y="6013"/>
                  <a:pt x="5620" y="5918"/>
                </a:cubicBezTo>
                <a:cubicBezTo>
                  <a:pt x="5668" y="6001"/>
                  <a:pt x="5715" y="6073"/>
                  <a:pt x="5775" y="6156"/>
                </a:cubicBezTo>
                <a:cubicBezTo>
                  <a:pt x="5870" y="6692"/>
                  <a:pt x="6323" y="6728"/>
                  <a:pt x="6525" y="6918"/>
                </a:cubicBezTo>
                <a:cubicBezTo>
                  <a:pt x="6656" y="7037"/>
                  <a:pt x="6620" y="7275"/>
                  <a:pt x="6394" y="7252"/>
                </a:cubicBezTo>
                <a:cubicBezTo>
                  <a:pt x="6466" y="7430"/>
                  <a:pt x="6596" y="7490"/>
                  <a:pt x="6787" y="7347"/>
                </a:cubicBezTo>
                <a:cubicBezTo>
                  <a:pt x="6799" y="7537"/>
                  <a:pt x="6430" y="7704"/>
                  <a:pt x="6561" y="8097"/>
                </a:cubicBezTo>
                <a:cubicBezTo>
                  <a:pt x="6608" y="8252"/>
                  <a:pt x="6763" y="8395"/>
                  <a:pt x="7061" y="8573"/>
                </a:cubicBezTo>
                <a:lnTo>
                  <a:pt x="7061" y="8573"/>
                </a:lnTo>
                <a:cubicBezTo>
                  <a:pt x="6561" y="8061"/>
                  <a:pt x="7644" y="7513"/>
                  <a:pt x="6632" y="6871"/>
                </a:cubicBezTo>
                <a:lnTo>
                  <a:pt x="6632" y="6871"/>
                </a:lnTo>
                <a:cubicBezTo>
                  <a:pt x="7001" y="7049"/>
                  <a:pt x="7323" y="7323"/>
                  <a:pt x="7561" y="7668"/>
                </a:cubicBezTo>
                <a:cubicBezTo>
                  <a:pt x="7501" y="7668"/>
                  <a:pt x="7454" y="7668"/>
                  <a:pt x="7418" y="7704"/>
                </a:cubicBezTo>
                <a:lnTo>
                  <a:pt x="7406" y="7704"/>
                </a:lnTo>
                <a:cubicBezTo>
                  <a:pt x="7394" y="7704"/>
                  <a:pt x="7370" y="7716"/>
                  <a:pt x="7358" y="7740"/>
                </a:cubicBezTo>
                <a:cubicBezTo>
                  <a:pt x="7228" y="7871"/>
                  <a:pt x="7358" y="8097"/>
                  <a:pt x="7549" y="8037"/>
                </a:cubicBezTo>
                <a:cubicBezTo>
                  <a:pt x="7418" y="7966"/>
                  <a:pt x="7489" y="7847"/>
                  <a:pt x="7585" y="7859"/>
                </a:cubicBezTo>
                <a:cubicBezTo>
                  <a:pt x="7668" y="7871"/>
                  <a:pt x="7728" y="8002"/>
                  <a:pt x="7728" y="8085"/>
                </a:cubicBezTo>
                <a:cubicBezTo>
                  <a:pt x="7728" y="8144"/>
                  <a:pt x="7704" y="8204"/>
                  <a:pt x="7656" y="8240"/>
                </a:cubicBezTo>
                <a:cubicBezTo>
                  <a:pt x="7549" y="8371"/>
                  <a:pt x="7287" y="8478"/>
                  <a:pt x="7156" y="8156"/>
                </a:cubicBezTo>
                <a:cubicBezTo>
                  <a:pt x="6989" y="8466"/>
                  <a:pt x="7358" y="8752"/>
                  <a:pt x="7668" y="8692"/>
                </a:cubicBezTo>
                <a:cubicBezTo>
                  <a:pt x="7620" y="8918"/>
                  <a:pt x="7763" y="8966"/>
                  <a:pt x="7573" y="9192"/>
                </a:cubicBezTo>
                <a:cubicBezTo>
                  <a:pt x="8144" y="8990"/>
                  <a:pt x="8001" y="8668"/>
                  <a:pt x="8097" y="8454"/>
                </a:cubicBezTo>
                <a:lnTo>
                  <a:pt x="8097" y="8454"/>
                </a:lnTo>
                <a:cubicBezTo>
                  <a:pt x="7942" y="8930"/>
                  <a:pt x="8299" y="9085"/>
                  <a:pt x="8323" y="9478"/>
                </a:cubicBezTo>
                <a:cubicBezTo>
                  <a:pt x="8668" y="9061"/>
                  <a:pt x="8382" y="8799"/>
                  <a:pt x="8275" y="8502"/>
                </a:cubicBezTo>
                <a:lnTo>
                  <a:pt x="8275" y="8502"/>
                </a:lnTo>
                <a:cubicBezTo>
                  <a:pt x="8573" y="9228"/>
                  <a:pt x="8978" y="9061"/>
                  <a:pt x="9323" y="9359"/>
                </a:cubicBezTo>
                <a:cubicBezTo>
                  <a:pt x="9025" y="9002"/>
                  <a:pt x="9192" y="8597"/>
                  <a:pt x="8478" y="8311"/>
                </a:cubicBezTo>
                <a:lnTo>
                  <a:pt x="8478" y="8311"/>
                </a:lnTo>
                <a:cubicBezTo>
                  <a:pt x="8775" y="8418"/>
                  <a:pt x="9025" y="8704"/>
                  <a:pt x="9442" y="8347"/>
                </a:cubicBezTo>
                <a:cubicBezTo>
                  <a:pt x="9049" y="8335"/>
                  <a:pt x="8906" y="7966"/>
                  <a:pt x="8430" y="8121"/>
                </a:cubicBezTo>
                <a:lnTo>
                  <a:pt x="8430" y="8121"/>
                </a:lnTo>
                <a:cubicBezTo>
                  <a:pt x="8644" y="8025"/>
                  <a:pt x="8954" y="8180"/>
                  <a:pt x="9156" y="7597"/>
                </a:cubicBezTo>
                <a:cubicBezTo>
                  <a:pt x="8930" y="7799"/>
                  <a:pt x="8894" y="7656"/>
                  <a:pt x="8668" y="7692"/>
                </a:cubicBezTo>
                <a:cubicBezTo>
                  <a:pt x="8728" y="7394"/>
                  <a:pt x="8442" y="7013"/>
                  <a:pt x="8132" y="7192"/>
                </a:cubicBezTo>
                <a:cubicBezTo>
                  <a:pt x="8454" y="7323"/>
                  <a:pt x="8335" y="7585"/>
                  <a:pt x="8216" y="7692"/>
                </a:cubicBezTo>
                <a:cubicBezTo>
                  <a:pt x="8168" y="7728"/>
                  <a:pt x="8109" y="7752"/>
                  <a:pt x="8049" y="7763"/>
                </a:cubicBezTo>
                <a:cubicBezTo>
                  <a:pt x="7978" y="7763"/>
                  <a:pt x="7835" y="7692"/>
                  <a:pt x="7823" y="7609"/>
                </a:cubicBezTo>
                <a:cubicBezTo>
                  <a:pt x="7811" y="7525"/>
                  <a:pt x="7930" y="7442"/>
                  <a:pt x="8001" y="7573"/>
                </a:cubicBezTo>
                <a:cubicBezTo>
                  <a:pt x="8001" y="7549"/>
                  <a:pt x="8001" y="7525"/>
                  <a:pt x="8001" y="7502"/>
                </a:cubicBezTo>
                <a:cubicBezTo>
                  <a:pt x="8001" y="7418"/>
                  <a:pt x="7930" y="7347"/>
                  <a:pt x="7835" y="7347"/>
                </a:cubicBezTo>
                <a:cubicBezTo>
                  <a:pt x="7787" y="7347"/>
                  <a:pt x="7739" y="7359"/>
                  <a:pt x="7704" y="7394"/>
                </a:cubicBezTo>
                <a:cubicBezTo>
                  <a:pt x="7692" y="7406"/>
                  <a:pt x="7680" y="7418"/>
                  <a:pt x="7668" y="7442"/>
                </a:cubicBezTo>
                <a:lnTo>
                  <a:pt x="7668" y="7442"/>
                </a:lnTo>
                <a:cubicBezTo>
                  <a:pt x="7632" y="7490"/>
                  <a:pt x="7632" y="7537"/>
                  <a:pt x="7644" y="7585"/>
                </a:cubicBezTo>
                <a:cubicBezTo>
                  <a:pt x="7299" y="7359"/>
                  <a:pt x="7025" y="7037"/>
                  <a:pt x="6847" y="6656"/>
                </a:cubicBezTo>
                <a:cubicBezTo>
                  <a:pt x="7478" y="7692"/>
                  <a:pt x="8037" y="6597"/>
                  <a:pt x="8549" y="7109"/>
                </a:cubicBezTo>
                <a:cubicBezTo>
                  <a:pt x="8525" y="7085"/>
                  <a:pt x="8501" y="7073"/>
                  <a:pt x="8490" y="7049"/>
                </a:cubicBezTo>
                <a:cubicBezTo>
                  <a:pt x="8513" y="7073"/>
                  <a:pt x="8525" y="7085"/>
                  <a:pt x="8549" y="7109"/>
                </a:cubicBezTo>
                <a:cubicBezTo>
                  <a:pt x="8371" y="6811"/>
                  <a:pt x="8228" y="6656"/>
                  <a:pt x="8073" y="6609"/>
                </a:cubicBezTo>
                <a:cubicBezTo>
                  <a:pt x="7680" y="6478"/>
                  <a:pt x="7513" y="6835"/>
                  <a:pt x="7311" y="6823"/>
                </a:cubicBezTo>
                <a:cubicBezTo>
                  <a:pt x="7466" y="6644"/>
                  <a:pt x="7406" y="6501"/>
                  <a:pt x="7216" y="6442"/>
                </a:cubicBezTo>
                <a:cubicBezTo>
                  <a:pt x="7239" y="6668"/>
                  <a:pt x="7013" y="6704"/>
                  <a:pt x="6894" y="6573"/>
                </a:cubicBezTo>
                <a:cubicBezTo>
                  <a:pt x="6704" y="6370"/>
                  <a:pt x="6668" y="5918"/>
                  <a:pt x="6120" y="5823"/>
                </a:cubicBezTo>
                <a:cubicBezTo>
                  <a:pt x="6049" y="5763"/>
                  <a:pt x="5977" y="5716"/>
                  <a:pt x="5894" y="5668"/>
                </a:cubicBezTo>
                <a:cubicBezTo>
                  <a:pt x="5977" y="5704"/>
                  <a:pt x="6073" y="5716"/>
                  <a:pt x="6156" y="5728"/>
                </a:cubicBezTo>
                <a:cubicBezTo>
                  <a:pt x="6608" y="6037"/>
                  <a:pt x="6966" y="5751"/>
                  <a:pt x="7239" y="5739"/>
                </a:cubicBezTo>
                <a:cubicBezTo>
                  <a:pt x="7418" y="5728"/>
                  <a:pt x="7549" y="5918"/>
                  <a:pt x="7370" y="6073"/>
                </a:cubicBezTo>
                <a:cubicBezTo>
                  <a:pt x="7549" y="6156"/>
                  <a:pt x="7680" y="6097"/>
                  <a:pt x="7716" y="5858"/>
                </a:cubicBezTo>
                <a:cubicBezTo>
                  <a:pt x="7870" y="5989"/>
                  <a:pt x="7716" y="6370"/>
                  <a:pt x="8085" y="6549"/>
                </a:cubicBezTo>
                <a:cubicBezTo>
                  <a:pt x="8240" y="6620"/>
                  <a:pt x="8442" y="6632"/>
                  <a:pt x="8775" y="6537"/>
                </a:cubicBezTo>
                <a:lnTo>
                  <a:pt x="8775" y="6537"/>
                </a:lnTo>
                <a:cubicBezTo>
                  <a:pt x="8061" y="6525"/>
                  <a:pt x="8442" y="5370"/>
                  <a:pt x="7275" y="5644"/>
                </a:cubicBezTo>
                <a:lnTo>
                  <a:pt x="7275" y="5644"/>
                </a:lnTo>
                <a:cubicBezTo>
                  <a:pt x="7668" y="5501"/>
                  <a:pt x="8085" y="5466"/>
                  <a:pt x="8490" y="5549"/>
                </a:cubicBezTo>
                <a:cubicBezTo>
                  <a:pt x="8454" y="5573"/>
                  <a:pt x="8418" y="5620"/>
                  <a:pt x="8406" y="5668"/>
                </a:cubicBezTo>
                <a:lnTo>
                  <a:pt x="8406" y="5680"/>
                </a:lnTo>
                <a:cubicBezTo>
                  <a:pt x="8406" y="5692"/>
                  <a:pt x="8406" y="5716"/>
                  <a:pt x="8406" y="5728"/>
                </a:cubicBezTo>
                <a:cubicBezTo>
                  <a:pt x="8406" y="5918"/>
                  <a:pt x="8656" y="5978"/>
                  <a:pt x="8740" y="5811"/>
                </a:cubicBezTo>
                <a:cubicBezTo>
                  <a:pt x="8597" y="5858"/>
                  <a:pt x="8573" y="5716"/>
                  <a:pt x="8644" y="5668"/>
                </a:cubicBezTo>
                <a:cubicBezTo>
                  <a:pt x="8716" y="5608"/>
                  <a:pt x="8859" y="5668"/>
                  <a:pt x="8906" y="5716"/>
                </a:cubicBezTo>
                <a:cubicBezTo>
                  <a:pt x="8954" y="5763"/>
                  <a:pt x="8978" y="5823"/>
                  <a:pt x="8978" y="5882"/>
                </a:cubicBezTo>
                <a:cubicBezTo>
                  <a:pt x="8990" y="6049"/>
                  <a:pt x="8882" y="6311"/>
                  <a:pt x="8561" y="6180"/>
                </a:cubicBezTo>
                <a:cubicBezTo>
                  <a:pt x="8656" y="6525"/>
                  <a:pt x="9121" y="6466"/>
                  <a:pt x="9299" y="6204"/>
                </a:cubicBezTo>
                <a:cubicBezTo>
                  <a:pt x="9418" y="6394"/>
                  <a:pt x="9561" y="6323"/>
                  <a:pt x="9585" y="6620"/>
                </a:cubicBezTo>
                <a:cubicBezTo>
                  <a:pt x="9847" y="6061"/>
                  <a:pt x="9514" y="5954"/>
                  <a:pt x="9430" y="5728"/>
                </a:cubicBezTo>
                <a:lnTo>
                  <a:pt x="9430" y="5728"/>
                </a:lnTo>
                <a:cubicBezTo>
                  <a:pt x="9656" y="6180"/>
                  <a:pt x="10025" y="6025"/>
                  <a:pt x="10311" y="6287"/>
                </a:cubicBezTo>
                <a:cubicBezTo>
                  <a:pt x="10264" y="5751"/>
                  <a:pt x="9883" y="5763"/>
                  <a:pt x="9597" y="5632"/>
                </a:cubicBezTo>
                <a:lnTo>
                  <a:pt x="9597" y="5632"/>
                </a:lnTo>
                <a:cubicBezTo>
                  <a:pt x="10311" y="5930"/>
                  <a:pt x="10490" y="5537"/>
                  <a:pt x="10942" y="5489"/>
                </a:cubicBezTo>
                <a:cubicBezTo>
                  <a:pt x="10490" y="5454"/>
                  <a:pt x="10311" y="5049"/>
                  <a:pt x="9597" y="5358"/>
                </a:cubicBezTo>
                <a:lnTo>
                  <a:pt x="9597" y="5358"/>
                </a:lnTo>
                <a:cubicBezTo>
                  <a:pt x="9883" y="5227"/>
                  <a:pt x="10264" y="5239"/>
                  <a:pt x="10311" y="4704"/>
                </a:cubicBezTo>
                <a:cubicBezTo>
                  <a:pt x="10014" y="4966"/>
                  <a:pt x="9656" y="4811"/>
                  <a:pt x="9430" y="5263"/>
                </a:cubicBezTo>
                <a:lnTo>
                  <a:pt x="9430" y="5263"/>
                </a:lnTo>
                <a:cubicBezTo>
                  <a:pt x="9514" y="5037"/>
                  <a:pt x="9847" y="4930"/>
                  <a:pt x="9585" y="4370"/>
                </a:cubicBezTo>
                <a:cubicBezTo>
                  <a:pt x="9573" y="4644"/>
                  <a:pt x="9430" y="4573"/>
                  <a:pt x="9299" y="4775"/>
                </a:cubicBezTo>
                <a:close/>
                <a:moveTo>
                  <a:pt x="4608" y="5728"/>
                </a:moveTo>
                <a:cubicBezTo>
                  <a:pt x="4477" y="5811"/>
                  <a:pt x="4322" y="5823"/>
                  <a:pt x="4168" y="5799"/>
                </a:cubicBezTo>
                <a:cubicBezTo>
                  <a:pt x="3977" y="5751"/>
                  <a:pt x="3799" y="5608"/>
                  <a:pt x="3441" y="5525"/>
                </a:cubicBezTo>
                <a:cubicBezTo>
                  <a:pt x="3358" y="5501"/>
                  <a:pt x="3251" y="5489"/>
                  <a:pt x="3144" y="5477"/>
                </a:cubicBezTo>
                <a:cubicBezTo>
                  <a:pt x="3251" y="5466"/>
                  <a:pt x="3358" y="5454"/>
                  <a:pt x="3441" y="5430"/>
                </a:cubicBezTo>
                <a:cubicBezTo>
                  <a:pt x="3799" y="5358"/>
                  <a:pt x="3977" y="5204"/>
                  <a:pt x="4168" y="5156"/>
                </a:cubicBezTo>
                <a:cubicBezTo>
                  <a:pt x="4322" y="5132"/>
                  <a:pt x="4477" y="5156"/>
                  <a:pt x="4608" y="5227"/>
                </a:cubicBezTo>
                <a:cubicBezTo>
                  <a:pt x="4382" y="5216"/>
                  <a:pt x="4168" y="5311"/>
                  <a:pt x="4013" y="5477"/>
                </a:cubicBezTo>
                <a:cubicBezTo>
                  <a:pt x="4168" y="5644"/>
                  <a:pt x="4382" y="5739"/>
                  <a:pt x="4608" y="5728"/>
                </a:cubicBezTo>
                <a:close/>
                <a:moveTo>
                  <a:pt x="4287" y="4084"/>
                </a:moveTo>
                <a:close/>
                <a:moveTo>
                  <a:pt x="4287" y="6871"/>
                </a:moveTo>
                <a:close/>
                <a:moveTo>
                  <a:pt x="4775" y="6609"/>
                </a:moveTo>
                <a:cubicBezTo>
                  <a:pt x="4608" y="6716"/>
                  <a:pt x="4370" y="6740"/>
                  <a:pt x="4072" y="6942"/>
                </a:cubicBezTo>
                <a:cubicBezTo>
                  <a:pt x="3989" y="6990"/>
                  <a:pt x="3906" y="7049"/>
                  <a:pt x="3822" y="7121"/>
                </a:cubicBezTo>
                <a:cubicBezTo>
                  <a:pt x="3882" y="7037"/>
                  <a:pt x="3941" y="6954"/>
                  <a:pt x="4001" y="6871"/>
                </a:cubicBezTo>
                <a:cubicBezTo>
                  <a:pt x="4191" y="6573"/>
                  <a:pt x="4227" y="6335"/>
                  <a:pt x="4322" y="6168"/>
                </a:cubicBezTo>
                <a:cubicBezTo>
                  <a:pt x="4406" y="6037"/>
                  <a:pt x="4537" y="5942"/>
                  <a:pt x="4680" y="5894"/>
                </a:cubicBezTo>
                <a:cubicBezTo>
                  <a:pt x="4513" y="6049"/>
                  <a:pt x="4430" y="6275"/>
                  <a:pt x="4430" y="6490"/>
                </a:cubicBezTo>
                <a:cubicBezTo>
                  <a:pt x="4656" y="6501"/>
                  <a:pt x="4882" y="6418"/>
                  <a:pt x="5025" y="6251"/>
                </a:cubicBezTo>
                <a:cubicBezTo>
                  <a:pt x="4989" y="6394"/>
                  <a:pt x="4906" y="6525"/>
                  <a:pt x="4775" y="6609"/>
                </a:cubicBezTo>
                <a:close/>
                <a:moveTo>
                  <a:pt x="4441" y="4454"/>
                </a:moveTo>
                <a:cubicBezTo>
                  <a:pt x="4430" y="4680"/>
                  <a:pt x="4513" y="4894"/>
                  <a:pt x="4680" y="5049"/>
                </a:cubicBezTo>
                <a:cubicBezTo>
                  <a:pt x="4537" y="5013"/>
                  <a:pt x="4406" y="4918"/>
                  <a:pt x="4322" y="4787"/>
                </a:cubicBezTo>
                <a:cubicBezTo>
                  <a:pt x="4227" y="4620"/>
                  <a:pt x="4203" y="4382"/>
                  <a:pt x="4001" y="4084"/>
                </a:cubicBezTo>
                <a:cubicBezTo>
                  <a:pt x="3941" y="4001"/>
                  <a:pt x="3882" y="3918"/>
                  <a:pt x="3822" y="3834"/>
                </a:cubicBezTo>
                <a:cubicBezTo>
                  <a:pt x="3906" y="3894"/>
                  <a:pt x="3989" y="3953"/>
                  <a:pt x="4072" y="4013"/>
                </a:cubicBezTo>
                <a:cubicBezTo>
                  <a:pt x="4370" y="4204"/>
                  <a:pt x="4608" y="4239"/>
                  <a:pt x="4775" y="4334"/>
                </a:cubicBezTo>
                <a:cubicBezTo>
                  <a:pt x="4906" y="4418"/>
                  <a:pt x="5001" y="4549"/>
                  <a:pt x="5037" y="4692"/>
                </a:cubicBezTo>
                <a:cubicBezTo>
                  <a:pt x="4882" y="4525"/>
                  <a:pt x="4656" y="4442"/>
                  <a:pt x="4430" y="4454"/>
                </a:cubicBezTo>
                <a:close/>
                <a:moveTo>
                  <a:pt x="5620" y="7299"/>
                </a:moveTo>
                <a:close/>
                <a:moveTo>
                  <a:pt x="5715" y="6335"/>
                </a:moveTo>
                <a:cubicBezTo>
                  <a:pt x="5787" y="6466"/>
                  <a:pt x="5811" y="6620"/>
                  <a:pt x="5775" y="6763"/>
                </a:cubicBezTo>
                <a:cubicBezTo>
                  <a:pt x="5727" y="6954"/>
                  <a:pt x="5584" y="7144"/>
                  <a:pt x="5513" y="7490"/>
                </a:cubicBezTo>
                <a:cubicBezTo>
                  <a:pt x="5489" y="7585"/>
                  <a:pt x="5477" y="7692"/>
                  <a:pt x="5465" y="7787"/>
                </a:cubicBezTo>
                <a:cubicBezTo>
                  <a:pt x="5442" y="7680"/>
                  <a:pt x="5430" y="7585"/>
                  <a:pt x="5418" y="7490"/>
                </a:cubicBezTo>
                <a:cubicBezTo>
                  <a:pt x="5334" y="7144"/>
                  <a:pt x="5192" y="6954"/>
                  <a:pt x="5144" y="6763"/>
                </a:cubicBezTo>
                <a:cubicBezTo>
                  <a:pt x="5108" y="6620"/>
                  <a:pt x="5132" y="6466"/>
                  <a:pt x="5203" y="6335"/>
                </a:cubicBezTo>
                <a:cubicBezTo>
                  <a:pt x="4989" y="6549"/>
                  <a:pt x="5144" y="6930"/>
                  <a:pt x="5465" y="6930"/>
                </a:cubicBezTo>
                <a:cubicBezTo>
                  <a:pt x="5775" y="6930"/>
                  <a:pt x="5930" y="6549"/>
                  <a:pt x="5715" y="6335"/>
                </a:cubicBezTo>
                <a:close/>
                <a:moveTo>
                  <a:pt x="5465" y="4025"/>
                </a:moveTo>
                <a:cubicBezTo>
                  <a:pt x="5287" y="4180"/>
                  <a:pt x="5203" y="4394"/>
                  <a:pt x="5203" y="4620"/>
                </a:cubicBezTo>
                <a:cubicBezTo>
                  <a:pt x="5132" y="4489"/>
                  <a:pt x="5108" y="4334"/>
                  <a:pt x="5144" y="4192"/>
                </a:cubicBezTo>
                <a:cubicBezTo>
                  <a:pt x="5192" y="4001"/>
                  <a:pt x="5334" y="3811"/>
                  <a:pt x="5418" y="3465"/>
                </a:cubicBezTo>
                <a:cubicBezTo>
                  <a:pt x="5430" y="3370"/>
                  <a:pt x="5453" y="3275"/>
                  <a:pt x="5465" y="3168"/>
                </a:cubicBezTo>
                <a:cubicBezTo>
                  <a:pt x="5477" y="3263"/>
                  <a:pt x="5489" y="3358"/>
                  <a:pt x="5513" y="3465"/>
                </a:cubicBezTo>
                <a:cubicBezTo>
                  <a:pt x="5584" y="3811"/>
                  <a:pt x="5727" y="4001"/>
                  <a:pt x="5775" y="4192"/>
                </a:cubicBezTo>
                <a:cubicBezTo>
                  <a:pt x="5811" y="4334"/>
                  <a:pt x="5787" y="4489"/>
                  <a:pt x="5715" y="4620"/>
                </a:cubicBezTo>
                <a:cubicBezTo>
                  <a:pt x="5715" y="4394"/>
                  <a:pt x="5632" y="4180"/>
                  <a:pt x="5465" y="4025"/>
                </a:cubicBezTo>
                <a:close/>
                <a:moveTo>
                  <a:pt x="6644" y="4084"/>
                </a:moveTo>
                <a:close/>
                <a:moveTo>
                  <a:pt x="6858" y="6656"/>
                </a:moveTo>
                <a:close/>
                <a:moveTo>
                  <a:pt x="6489" y="6513"/>
                </a:moveTo>
                <a:cubicBezTo>
                  <a:pt x="6501" y="6287"/>
                  <a:pt x="6406" y="6061"/>
                  <a:pt x="6239" y="5918"/>
                </a:cubicBezTo>
                <a:cubicBezTo>
                  <a:pt x="6382" y="5954"/>
                  <a:pt x="6513" y="6049"/>
                  <a:pt x="6596" y="6180"/>
                </a:cubicBezTo>
                <a:cubicBezTo>
                  <a:pt x="6704" y="6347"/>
                  <a:pt x="6727" y="6573"/>
                  <a:pt x="6918" y="6882"/>
                </a:cubicBezTo>
                <a:cubicBezTo>
                  <a:pt x="6977" y="6966"/>
                  <a:pt x="7037" y="7049"/>
                  <a:pt x="7097" y="7132"/>
                </a:cubicBezTo>
                <a:cubicBezTo>
                  <a:pt x="7025" y="7061"/>
                  <a:pt x="6942" y="7001"/>
                  <a:pt x="6847" y="6954"/>
                </a:cubicBezTo>
                <a:cubicBezTo>
                  <a:pt x="6549" y="6751"/>
                  <a:pt x="6311" y="6728"/>
                  <a:pt x="6144" y="6620"/>
                </a:cubicBezTo>
                <a:cubicBezTo>
                  <a:pt x="6013" y="6549"/>
                  <a:pt x="5930" y="6418"/>
                  <a:pt x="5882" y="6275"/>
                </a:cubicBezTo>
                <a:cubicBezTo>
                  <a:pt x="6037" y="6430"/>
                  <a:pt x="6263" y="6513"/>
                  <a:pt x="6489" y="6501"/>
                </a:cubicBezTo>
                <a:close/>
                <a:moveTo>
                  <a:pt x="5894" y="4704"/>
                </a:moveTo>
                <a:cubicBezTo>
                  <a:pt x="5930" y="4561"/>
                  <a:pt x="6013" y="4430"/>
                  <a:pt x="6144" y="4346"/>
                </a:cubicBezTo>
                <a:cubicBezTo>
                  <a:pt x="6311" y="4239"/>
                  <a:pt x="6549" y="4215"/>
                  <a:pt x="6847" y="4025"/>
                </a:cubicBezTo>
                <a:cubicBezTo>
                  <a:pt x="6930" y="3965"/>
                  <a:pt x="7013" y="3906"/>
                  <a:pt x="7097" y="3846"/>
                </a:cubicBezTo>
                <a:cubicBezTo>
                  <a:pt x="7037" y="3918"/>
                  <a:pt x="6977" y="4001"/>
                  <a:pt x="6918" y="4096"/>
                </a:cubicBezTo>
                <a:cubicBezTo>
                  <a:pt x="6727" y="4394"/>
                  <a:pt x="6692" y="4632"/>
                  <a:pt x="6596" y="4799"/>
                </a:cubicBezTo>
                <a:cubicBezTo>
                  <a:pt x="6513" y="4918"/>
                  <a:pt x="6382" y="5013"/>
                  <a:pt x="6239" y="5061"/>
                </a:cubicBezTo>
                <a:cubicBezTo>
                  <a:pt x="6406" y="4906"/>
                  <a:pt x="6489" y="4692"/>
                  <a:pt x="6489" y="4465"/>
                </a:cubicBezTo>
                <a:cubicBezTo>
                  <a:pt x="6263" y="4442"/>
                  <a:pt x="6037" y="4537"/>
                  <a:pt x="5882" y="4692"/>
                </a:cubicBezTo>
                <a:close/>
                <a:moveTo>
                  <a:pt x="7287" y="5335"/>
                </a:moveTo>
                <a:close/>
                <a:moveTo>
                  <a:pt x="7478" y="5537"/>
                </a:moveTo>
                <a:cubicBezTo>
                  <a:pt x="7132" y="5608"/>
                  <a:pt x="6942" y="5751"/>
                  <a:pt x="6751" y="5799"/>
                </a:cubicBezTo>
                <a:cubicBezTo>
                  <a:pt x="6608" y="5835"/>
                  <a:pt x="6454" y="5811"/>
                  <a:pt x="6323" y="5739"/>
                </a:cubicBezTo>
                <a:cubicBezTo>
                  <a:pt x="6549" y="5751"/>
                  <a:pt x="6763" y="5656"/>
                  <a:pt x="6918" y="5489"/>
                </a:cubicBezTo>
                <a:cubicBezTo>
                  <a:pt x="6763" y="5311"/>
                  <a:pt x="6549" y="5227"/>
                  <a:pt x="6323" y="5227"/>
                </a:cubicBezTo>
                <a:cubicBezTo>
                  <a:pt x="6454" y="5156"/>
                  <a:pt x="6608" y="5132"/>
                  <a:pt x="6751" y="5168"/>
                </a:cubicBezTo>
                <a:cubicBezTo>
                  <a:pt x="6942" y="5216"/>
                  <a:pt x="7132" y="5358"/>
                  <a:pt x="7478" y="5442"/>
                </a:cubicBezTo>
                <a:cubicBezTo>
                  <a:pt x="7573" y="5454"/>
                  <a:pt x="7680" y="5477"/>
                  <a:pt x="7775" y="5489"/>
                </a:cubicBezTo>
                <a:cubicBezTo>
                  <a:pt x="7668" y="5489"/>
                  <a:pt x="7561" y="5501"/>
                  <a:pt x="7478" y="5525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2" name="Google Shape;5702;p26"/>
          <p:cNvSpPr/>
          <p:nvPr/>
        </p:nvSpPr>
        <p:spPr>
          <a:xfrm rot="5400000">
            <a:off x="2205904" y="1399219"/>
            <a:ext cx="742925" cy="742925"/>
          </a:xfrm>
          <a:custGeom>
            <a:avLst/>
            <a:gdLst/>
            <a:ahLst/>
            <a:cxnLst/>
            <a:rect l="l" t="t" r="r" b="b"/>
            <a:pathLst>
              <a:path w="10931" h="10931" extrusionOk="0">
                <a:moveTo>
                  <a:pt x="1643" y="6156"/>
                </a:moveTo>
                <a:cubicBezTo>
                  <a:pt x="1822" y="6406"/>
                  <a:pt x="2286" y="6465"/>
                  <a:pt x="2382" y="6132"/>
                </a:cubicBezTo>
                <a:cubicBezTo>
                  <a:pt x="2060" y="6263"/>
                  <a:pt x="1965" y="6001"/>
                  <a:pt x="1965" y="5834"/>
                </a:cubicBezTo>
                <a:cubicBezTo>
                  <a:pt x="1965" y="5775"/>
                  <a:pt x="1989" y="5715"/>
                  <a:pt x="2036" y="5668"/>
                </a:cubicBezTo>
                <a:cubicBezTo>
                  <a:pt x="2084" y="5620"/>
                  <a:pt x="2227" y="5561"/>
                  <a:pt x="2298" y="5608"/>
                </a:cubicBezTo>
                <a:cubicBezTo>
                  <a:pt x="2370" y="5668"/>
                  <a:pt x="2346" y="5811"/>
                  <a:pt x="2203" y="5763"/>
                </a:cubicBezTo>
                <a:cubicBezTo>
                  <a:pt x="2286" y="5930"/>
                  <a:pt x="2536" y="5870"/>
                  <a:pt x="2536" y="5680"/>
                </a:cubicBezTo>
                <a:cubicBezTo>
                  <a:pt x="2536" y="5668"/>
                  <a:pt x="2536" y="5644"/>
                  <a:pt x="2536" y="5632"/>
                </a:cubicBezTo>
                <a:lnTo>
                  <a:pt x="2536" y="5620"/>
                </a:lnTo>
                <a:cubicBezTo>
                  <a:pt x="2524" y="5561"/>
                  <a:pt x="2489" y="5525"/>
                  <a:pt x="2441" y="5501"/>
                </a:cubicBezTo>
                <a:cubicBezTo>
                  <a:pt x="2846" y="5418"/>
                  <a:pt x="3275" y="5453"/>
                  <a:pt x="3656" y="5596"/>
                </a:cubicBezTo>
                <a:lnTo>
                  <a:pt x="3656" y="5596"/>
                </a:lnTo>
                <a:cubicBezTo>
                  <a:pt x="2477" y="5311"/>
                  <a:pt x="2870" y="6477"/>
                  <a:pt x="2143" y="6489"/>
                </a:cubicBezTo>
                <a:lnTo>
                  <a:pt x="2143" y="6489"/>
                </a:lnTo>
                <a:cubicBezTo>
                  <a:pt x="2477" y="6584"/>
                  <a:pt x="2691" y="6573"/>
                  <a:pt x="2834" y="6501"/>
                </a:cubicBezTo>
                <a:cubicBezTo>
                  <a:pt x="3203" y="6323"/>
                  <a:pt x="3060" y="5942"/>
                  <a:pt x="3215" y="5811"/>
                </a:cubicBezTo>
                <a:cubicBezTo>
                  <a:pt x="3239" y="6049"/>
                  <a:pt x="3382" y="6108"/>
                  <a:pt x="3560" y="6025"/>
                </a:cubicBezTo>
                <a:cubicBezTo>
                  <a:pt x="3370" y="5870"/>
                  <a:pt x="3513" y="5680"/>
                  <a:pt x="3691" y="5692"/>
                </a:cubicBezTo>
                <a:cubicBezTo>
                  <a:pt x="3965" y="5703"/>
                  <a:pt x="4310" y="5989"/>
                  <a:pt x="4763" y="5680"/>
                </a:cubicBezTo>
                <a:cubicBezTo>
                  <a:pt x="4858" y="5668"/>
                  <a:pt x="4941" y="5656"/>
                  <a:pt x="5037" y="5620"/>
                </a:cubicBezTo>
                <a:cubicBezTo>
                  <a:pt x="4953" y="5668"/>
                  <a:pt x="4870" y="5715"/>
                  <a:pt x="4799" y="5775"/>
                </a:cubicBezTo>
                <a:cubicBezTo>
                  <a:pt x="4263" y="5870"/>
                  <a:pt x="4227" y="6323"/>
                  <a:pt x="4037" y="6525"/>
                </a:cubicBezTo>
                <a:cubicBezTo>
                  <a:pt x="3917" y="6656"/>
                  <a:pt x="3679" y="6620"/>
                  <a:pt x="3703" y="6394"/>
                </a:cubicBezTo>
                <a:cubicBezTo>
                  <a:pt x="3525" y="6465"/>
                  <a:pt x="3465" y="6596"/>
                  <a:pt x="3608" y="6775"/>
                </a:cubicBezTo>
                <a:cubicBezTo>
                  <a:pt x="3417" y="6787"/>
                  <a:pt x="3251" y="6430"/>
                  <a:pt x="2858" y="6561"/>
                </a:cubicBezTo>
                <a:cubicBezTo>
                  <a:pt x="2703" y="6608"/>
                  <a:pt x="2560" y="6763"/>
                  <a:pt x="2382" y="7061"/>
                </a:cubicBezTo>
                <a:lnTo>
                  <a:pt x="2382" y="7061"/>
                </a:lnTo>
                <a:cubicBezTo>
                  <a:pt x="2894" y="6561"/>
                  <a:pt x="3441" y="7656"/>
                  <a:pt x="4084" y="6620"/>
                </a:cubicBezTo>
                <a:lnTo>
                  <a:pt x="4084" y="6620"/>
                </a:lnTo>
                <a:cubicBezTo>
                  <a:pt x="3906" y="7001"/>
                  <a:pt x="3632" y="7323"/>
                  <a:pt x="3286" y="7549"/>
                </a:cubicBezTo>
                <a:cubicBezTo>
                  <a:pt x="3298" y="7501"/>
                  <a:pt x="3286" y="7454"/>
                  <a:pt x="3263" y="7406"/>
                </a:cubicBezTo>
                <a:lnTo>
                  <a:pt x="3263" y="7406"/>
                </a:lnTo>
                <a:cubicBezTo>
                  <a:pt x="3251" y="7382"/>
                  <a:pt x="3239" y="7370"/>
                  <a:pt x="3227" y="7358"/>
                </a:cubicBezTo>
                <a:cubicBezTo>
                  <a:pt x="3084" y="7227"/>
                  <a:pt x="2870" y="7358"/>
                  <a:pt x="2929" y="7537"/>
                </a:cubicBezTo>
                <a:cubicBezTo>
                  <a:pt x="3001" y="7406"/>
                  <a:pt x="3108" y="7489"/>
                  <a:pt x="3108" y="7573"/>
                </a:cubicBezTo>
                <a:cubicBezTo>
                  <a:pt x="3096" y="7656"/>
                  <a:pt x="2953" y="7727"/>
                  <a:pt x="2882" y="7727"/>
                </a:cubicBezTo>
                <a:cubicBezTo>
                  <a:pt x="2822" y="7716"/>
                  <a:pt x="2763" y="7692"/>
                  <a:pt x="2715" y="7656"/>
                </a:cubicBezTo>
                <a:cubicBezTo>
                  <a:pt x="2596" y="7549"/>
                  <a:pt x="2477" y="7287"/>
                  <a:pt x="2798" y="7156"/>
                </a:cubicBezTo>
                <a:cubicBezTo>
                  <a:pt x="2489" y="6977"/>
                  <a:pt x="2203" y="7358"/>
                  <a:pt x="2262" y="7656"/>
                </a:cubicBezTo>
                <a:cubicBezTo>
                  <a:pt x="2036" y="7608"/>
                  <a:pt x="2001" y="7763"/>
                  <a:pt x="1774" y="7561"/>
                </a:cubicBezTo>
                <a:cubicBezTo>
                  <a:pt x="1977" y="8144"/>
                  <a:pt x="2286" y="7989"/>
                  <a:pt x="2501" y="8085"/>
                </a:cubicBezTo>
                <a:lnTo>
                  <a:pt x="2501" y="8085"/>
                </a:lnTo>
                <a:cubicBezTo>
                  <a:pt x="2024" y="7942"/>
                  <a:pt x="1881" y="8299"/>
                  <a:pt x="1477" y="8311"/>
                </a:cubicBezTo>
                <a:cubicBezTo>
                  <a:pt x="1893" y="8668"/>
                  <a:pt x="2155" y="8382"/>
                  <a:pt x="2453" y="8275"/>
                </a:cubicBezTo>
                <a:lnTo>
                  <a:pt x="2453" y="8275"/>
                </a:lnTo>
                <a:cubicBezTo>
                  <a:pt x="1727" y="8573"/>
                  <a:pt x="1893" y="8978"/>
                  <a:pt x="1608" y="9311"/>
                </a:cubicBezTo>
                <a:cubicBezTo>
                  <a:pt x="1953" y="9013"/>
                  <a:pt x="2358" y="9192"/>
                  <a:pt x="2643" y="8466"/>
                </a:cubicBezTo>
                <a:lnTo>
                  <a:pt x="2643" y="8466"/>
                </a:lnTo>
                <a:cubicBezTo>
                  <a:pt x="2536" y="8763"/>
                  <a:pt x="2251" y="9025"/>
                  <a:pt x="2608" y="9442"/>
                </a:cubicBezTo>
                <a:cubicBezTo>
                  <a:pt x="2632" y="9037"/>
                  <a:pt x="2989" y="8894"/>
                  <a:pt x="2834" y="8418"/>
                </a:cubicBezTo>
                <a:lnTo>
                  <a:pt x="2834" y="8418"/>
                </a:lnTo>
                <a:cubicBezTo>
                  <a:pt x="2929" y="8632"/>
                  <a:pt x="2774" y="8942"/>
                  <a:pt x="3358" y="9144"/>
                </a:cubicBezTo>
                <a:cubicBezTo>
                  <a:pt x="3167" y="8930"/>
                  <a:pt x="3310" y="8882"/>
                  <a:pt x="3263" y="8656"/>
                </a:cubicBezTo>
                <a:cubicBezTo>
                  <a:pt x="3572" y="8716"/>
                  <a:pt x="3941" y="8430"/>
                  <a:pt x="3763" y="8120"/>
                </a:cubicBezTo>
                <a:cubicBezTo>
                  <a:pt x="3632" y="8442"/>
                  <a:pt x="3382" y="8335"/>
                  <a:pt x="3275" y="8204"/>
                </a:cubicBezTo>
                <a:cubicBezTo>
                  <a:pt x="3227" y="8168"/>
                  <a:pt x="3203" y="8108"/>
                  <a:pt x="3203" y="8037"/>
                </a:cubicBezTo>
                <a:cubicBezTo>
                  <a:pt x="3203" y="7966"/>
                  <a:pt x="3263" y="7823"/>
                  <a:pt x="3346" y="7823"/>
                </a:cubicBezTo>
                <a:cubicBezTo>
                  <a:pt x="3429" y="7811"/>
                  <a:pt x="3513" y="7918"/>
                  <a:pt x="3382" y="8001"/>
                </a:cubicBezTo>
                <a:cubicBezTo>
                  <a:pt x="3405" y="8001"/>
                  <a:pt x="3429" y="8001"/>
                  <a:pt x="3453" y="8001"/>
                </a:cubicBezTo>
                <a:cubicBezTo>
                  <a:pt x="3536" y="7989"/>
                  <a:pt x="3608" y="7918"/>
                  <a:pt x="3608" y="7835"/>
                </a:cubicBezTo>
                <a:cubicBezTo>
                  <a:pt x="3608" y="7787"/>
                  <a:pt x="3596" y="7739"/>
                  <a:pt x="3560" y="7692"/>
                </a:cubicBezTo>
                <a:cubicBezTo>
                  <a:pt x="3548" y="7680"/>
                  <a:pt x="3536" y="7668"/>
                  <a:pt x="3525" y="7656"/>
                </a:cubicBezTo>
                <a:lnTo>
                  <a:pt x="3513" y="7656"/>
                </a:lnTo>
                <a:cubicBezTo>
                  <a:pt x="3465" y="7632"/>
                  <a:pt x="3417" y="7620"/>
                  <a:pt x="3358" y="7632"/>
                </a:cubicBezTo>
                <a:cubicBezTo>
                  <a:pt x="3596" y="7287"/>
                  <a:pt x="3917" y="7013"/>
                  <a:pt x="4287" y="6835"/>
                </a:cubicBezTo>
                <a:cubicBezTo>
                  <a:pt x="3263" y="7477"/>
                  <a:pt x="4358" y="8025"/>
                  <a:pt x="3846" y="8537"/>
                </a:cubicBezTo>
                <a:cubicBezTo>
                  <a:pt x="3858" y="8525"/>
                  <a:pt x="3882" y="8501"/>
                  <a:pt x="3894" y="8489"/>
                </a:cubicBezTo>
                <a:cubicBezTo>
                  <a:pt x="3882" y="8501"/>
                  <a:pt x="3858" y="8525"/>
                  <a:pt x="3846" y="8537"/>
                </a:cubicBezTo>
                <a:cubicBezTo>
                  <a:pt x="4144" y="8370"/>
                  <a:pt x="4287" y="8216"/>
                  <a:pt x="4346" y="8061"/>
                </a:cubicBezTo>
                <a:cubicBezTo>
                  <a:pt x="4477" y="7680"/>
                  <a:pt x="4108" y="7501"/>
                  <a:pt x="4120" y="7311"/>
                </a:cubicBezTo>
                <a:cubicBezTo>
                  <a:pt x="4310" y="7466"/>
                  <a:pt x="4441" y="7394"/>
                  <a:pt x="4513" y="7216"/>
                </a:cubicBezTo>
                <a:cubicBezTo>
                  <a:pt x="4275" y="7239"/>
                  <a:pt x="4239" y="7001"/>
                  <a:pt x="4382" y="6882"/>
                </a:cubicBezTo>
                <a:cubicBezTo>
                  <a:pt x="4572" y="6692"/>
                  <a:pt x="5037" y="6656"/>
                  <a:pt x="5132" y="6120"/>
                </a:cubicBezTo>
                <a:cubicBezTo>
                  <a:pt x="5191" y="6049"/>
                  <a:pt x="5239" y="5965"/>
                  <a:pt x="5275" y="5882"/>
                </a:cubicBezTo>
                <a:cubicBezTo>
                  <a:pt x="5251" y="5977"/>
                  <a:pt x="5227" y="6061"/>
                  <a:pt x="5215" y="6156"/>
                </a:cubicBezTo>
                <a:cubicBezTo>
                  <a:pt x="4906" y="6596"/>
                  <a:pt x="5203" y="6954"/>
                  <a:pt x="5215" y="7227"/>
                </a:cubicBezTo>
                <a:cubicBezTo>
                  <a:pt x="5215" y="7406"/>
                  <a:pt x="5037" y="7549"/>
                  <a:pt x="4882" y="7370"/>
                </a:cubicBezTo>
                <a:cubicBezTo>
                  <a:pt x="4799" y="7549"/>
                  <a:pt x="4858" y="7680"/>
                  <a:pt x="5084" y="7716"/>
                </a:cubicBezTo>
                <a:cubicBezTo>
                  <a:pt x="4965" y="7858"/>
                  <a:pt x="4584" y="7716"/>
                  <a:pt x="4394" y="8085"/>
                </a:cubicBezTo>
                <a:cubicBezTo>
                  <a:pt x="4322" y="8239"/>
                  <a:pt x="4322" y="8442"/>
                  <a:pt x="4418" y="8775"/>
                </a:cubicBezTo>
                <a:lnTo>
                  <a:pt x="4418" y="8775"/>
                </a:lnTo>
                <a:cubicBezTo>
                  <a:pt x="4429" y="8061"/>
                  <a:pt x="5584" y="8442"/>
                  <a:pt x="5310" y="7263"/>
                </a:cubicBezTo>
                <a:lnTo>
                  <a:pt x="5310" y="7263"/>
                </a:lnTo>
                <a:cubicBezTo>
                  <a:pt x="5453" y="7656"/>
                  <a:pt x="5477" y="8085"/>
                  <a:pt x="5406" y="8489"/>
                </a:cubicBezTo>
                <a:cubicBezTo>
                  <a:pt x="5370" y="8442"/>
                  <a:pt x="5334" y="8418"/>
                  <a:pt x="5287" y="8406"/>
                </a:cubicBezTo>
                <a:lnTo>
                  <a:pt x="5275" y="8406"/>
                </a:lnTo>
                <a:cubicBezTo>
                  <a:pt x="5251" y="8406"/>
                  <a:pt x="5239" y="8406"/>
                  <a:pt x="5215" y="8406"/>
                </a:cubicBezTo>
                <a:cubicBezTo>
                  <a:pt x="5120" y="8406"/>
                  <a:pt x="5037" y="8489"/>
                  <a:pt x="5037" y="8597"/>
                </a:cubicBezTo>
                <a:cubicBezTo>
                  <a:pt x="5049" y="8644"/>
                  <a:pt x="5072" y="8692"/>
                  <a:pt x="5108" y="8716"/>
                </a:cubicBezTo>
                <a:cubicBezTo>
                  <a:pt x="5120" y="8728"/>
                  <a:pt x="5132" y="8740"/>
                  <a:pt x="5144" y="8740"/>
                </a:cubicBezTo>
                <a:cubicBezTo>
                  <a:pt x="5096" y="8597"/>
                  <a:pt x="5239" y="8573"/>
                  <a:pt x="5287" y="8644"/>
                </a:cubicBezTo>
                <a:cubicBezTo>
                  <a:pt x="5346" y="8704"/>
                  <a:pt x="5287" y="8847"/>
                  <a:pt x="5239" y="8906"/>
                </a:cubicBezTo>
                <a:cubicBezTo>
                  <a:pt x="5191" y="8942"/>
                  <a:pt x="5132" y="8966"/>
                  <a:pt x="5072" y="8966"/>
                </a:cubicBezTo>
                <a:cubicBezTo>
                  <a:pt x="4906" y="8978"/>
                  <a:pt x="4644" y="8882"/>
                  <a:pt x="4775" y="8561"/>
                </a:cubicBezTo>
                <a:cubicBezTo>
                  <a:pt x="4429" y="8656"/>
                  <a:pt x="4489" y="9121"/>
                  <a:pt x="4751" y="9287"/>
                </a:cubicBezTo>
                <a:cubicBezTo>
                  <a:pt x="4560" y="9418"/>
                  <a:pt x="4632" y="9549"/>
                  <a:pt x="4334" y="9573"/>
                </a:cubicBezTo>
                <a:cubicBezTo>
                  <a:pt x="4882" y="9847"/>
                  <a:pt x="5001" y="9513"/>
                  <a:pt x="5215" y="9430"/>
                </a:cubicBezTo>
                <a:lnTo>
                  <a:pt x="5215" y="9430"/>
                </a:lnTo>
                <a:cubicBezTo>
                  <a:pt x="4775" y="9656"/>
                  <a:pt x="4918" y="10025"/>
                  <a:pt x="4656" y="10311"/>
                </a:cubicBezTo>
                <a:cubicBezTo>
                  <a:pt x="5203" y="10264"/>
                  <a:pt x="5191" y="9883"/>
                  <a:pt x="5322" y="9597"/>
                </a:cubicBezTo>
                <a:lnTo>
                  <a:pt x="5322" y="9597"/>
                </a:lnTo>
                <a:cubicBezTo>
                  <a:pt x="5013" y="10311"/>
                  <a:pt x="5418" y="10490"/>
                  <a:pt x="5453" y="10930"/>
                </a:cubicBezTo>
                <a:cubicBezTo>
                  <a:pt x="5501" y="10490"/>
                  <a:pt x="5906" y="10311"/>
                  <a:pt x="5596" y="9597"/>
                </a:cubicBezTo>
                <a:lnTo>
                  <a:pt x="5596" y="9597"/>
                </a:lnTo>
                <a:cubicBezTo>
                  <a:pt x="5727" y="9883"/>
                  <a:pt x="5703" y="10264"/>
                  <a:pt x="6251" y="10311"/>
                </a:cubicBezTo>
                <a:cubicBezTo>
                  <a:pt x="5989" y="10013"/>
                  <a:pt x="6144" y="9656"/>
                  <a:pt x="5691" y="9430"/>
                </a:cubicBezTo>
                <a:lnTo>
                  <a:pt x="5691" y="9430"/>
                </a:lnTo>
                <a:cubicBezTo>
                  <a:pt x="5918" y="9513"/>
                  <a:pt x="6025" y="9835"/>
                  <a:pt x="6573" y="9573"/>
                </a:cubicBezTo>
                <a:cubicBezTo>
                  <a:pt x="6275" y="9549"/>
                  <a:pt x="6358" y="9430"/>
                  <a:pt x="6168" y="9287"/>
                </a:cubicBezTo>
                <a:cubicBezTo>
                  <a:pt x="6418" y="9121"/>
                  <a:pt x="6477" y="8656"/>
                  <a:pt x="6144" y="8561"/>
                </a:cubicBezTo>
                <a:cubicBezTo>
                  <a:pt x="6275" y="8882"/>
                  <a:pt x="6013" y="8978"/>
                  <a:pt x="5846" y="8966"/>
                </a:cubicBezTo>
                <a:cubicBezTo>
                  <a:pt x="5787" y="8966"/>
                  <a:pt x="5727" y="8942"/>
                  <a:pt x="5680" y="8906"/>
                </a:cubicBezTo>
                <a:cubicBezTo>
                  <a:pt x="5620" y="8847"/>
                  <a:pt x="5572" y="8704"/>
                  <a:pt x="5620" y="8644"/>
                </a:cubicBezTo>
                <a:cubicBezTo>
                  <a:pt x="5680" y="8573"/>
                  <a:pt x="5822" y="8597"/>
                  <a:pt x="5775" y="8740"/>
                </a:cubicBezTo>
                <a:lnTo>
                  <a:pt x="5799" y="8716"/>
                </a:lnTo>
                <a:cubicBezTo>
                  <a:pt x="5846" y="8692"/>
                  <a:pt x="5870" y="8644"/>
                  <a:pt x="5870" y="8597"/>
                </a:cubicBezTo>
                <a:cubicBezTo>
                  <a:pt x="5870" y="8489"/>
                  <a:pt x="5787" y="8406"/>
                  <a:pt x="5691" y="8406"/>
                </a:cubicBezTo>
                <a:cubicBezTo>
                  <a:pt x="5680" y="8406"/>
                  <a:pt x="5656" y="8406"/>
                  <a:pt x="5644" y="8406"/>
                </a:cubicBezTo>
                <a:lnTo>
                  <a:pt x="5632" y="8406"/>
                </a:lnTo>
                <a:cubicBezTo>
                  <a:pt x="5572" y="8418"/>
                  <a:pt x="5537" y="8442"/>
                  <a:pt x="5513" y="8489"/>
                </a:cubicBezTo>
                <a:cubicBezTo>
                  <a:pt x="5430" y="8085"/>
                  <a:pt x="5465" y="7656"/>
                  <a:pt x="5596" y="7275"/>
                </a:cubicBezTo>
                <a:cubicBezTo>
                  <a:pt x="5322" y="8442"/>
                  <a:pt x="6489" y="8061"/>
                  <a:pt x="6489" y="8787"/>
                </a:cubicBezTo>
                <a:cubicBezTo>
                  <a:pt x="6489" y="8763"/>
                  <a:pt x="6489" y="8728"/>
                  <a:pt x="6489" y="8704"/>
                </a:cubicBezTo>
                <a:cubicBezTo>
                  <a:pt x="6489" y="8728"/>
                  <a:pt x="6489" y="8763"/>
                  <a:pt x="6489" y="8787"/>
                </a:cubicBezTo>
                <a:cubicBezTo>
                  <a:pt x="6584" y="8454"/>
                  <a:pt x="6584" y="8239"/>
                  <a:pt x="6513" y="8097"/>
                </a:cubicBezTo>
                <a:cubicBezTo>
                  <a:pt x="6334" y="7727"/>
                  <a:pt x="5953" y="7870"/>
                  <a:pt x="5822" y="7716"/>
                </a:cubicBezTo>
                <a:cubicBezTo>
                  <a:pt x="6049" y="7692"/>
                  <a:pt x="6108" y="7549"/>
                  <a:pt x="6037" y="7370"/>
                </a:cubicBezTo>
                <a:cubicBezTo>
                  <a:pt x="5882" y="7561"/>
                  <a:pt x="5691" y="7418"/>
                  <a:pt x="5703" y="7239"/>
                </a:cubicBezTo>
                <a:cubicBezTo>
                  <a:pt x="5715" y="6965"/>
                  <a:pt x="6001" y="6608"/>
                  <a:pt x="5691" y="6156"/>
                </a:cubicBezTo>
                <a:cubicBezTo>
                  <a:pt x="5680" y="6073"/>
                  <a:pt x="5656" y="5977"/>
                  <a:pt x="5632" y="5894"/>
                </a:cubicBezTo>
                <a:cubicBezTo>
                  <a:pt x="5680" y="5977"/>
                  <a:pt x="5727" y="6049"/>
                  <a:pt x="5787" y="6120"/>
                </a:cubicBezTo>
                <a:cubicBezTo>
                  <a:pt x="5882" y="6668"/>
                  <a:pt x="6334" y="6704"/>
                  <a:pt x="6537" y="6894"/>
                </a:cubicBezTo>
                <a:cubicBezTo>
                  <a:pt x="6668" y="7013"/>
                  <a:pt x="6632" y="7239"/>
                  <a:pt x="6394" y="7227"/>
                </a:cubicBezTo>
                <a:cubicBezTo>
                  <a:pt x="6465" y="7406"/>
                  <a:pt x="6608" y="7466"/>
                  <a:pt x="6787" y="7323"/>
                </a:cubicBezTo>
                <a:cubicBezTo>
                  <a:pt x="6799" y="7513"/>
                  <a:pt x="6430" y="7680"/>
                  <a:pt x="6561" y="8073"/>
                </a:cubicBezTo>
                <a:cubicBezTo>
                  <a:pt x="6620" y="8216"/>
                  <a:pt x="6763" y="8370"/>
                  <a:pt x="7073" y="8549"/>
                </a:cubicBezTo>
                <a:lnTo>
                  <a:pt x="7073" y="8549"/>
                </a:lnTo>
                <a:cubicBezTo>
                  <a:pt x="6573" y="8037"/>
                  <a:pt x="7656" y="7477"/>
                  <a:pt x="6632" y="6846"/>
                </a:cubicBezTo>
                <a:lnTo>
                  <a:pt x="6632" y="6846"/>
                </a:lnTo>
                <a:cubicBezTo>
                  <a:pt x="7013" y="7025"/>
                  <a:pt x="7335" y="7299"/>
                  <a:pt x="7561" y="7644"/>
                </a:cubicBezTo>
                <a:cubicBezTo>
                  <a:pt x="7513" y="7632"/>
                  <a:pt x="7466" y="7644"/>
                  <a:pt x="7418" y="7668"/>
                </a:cubicBezTo>
                <a:lnTo>
                  <a:pt x="7418" y="7668"/>
                </a:lnTo>
                <a:cubicBezTo>
                  <a:pt x="7394" y="7680"/>
                  <a:pt x="7382" y="7692"/>
                  <a:pt x="7370" y="7704"/>
                </a:cubicBezTo>
                <a:cubicBezTo>
                  <a:pt x="7227" y="7835"/>
                  <a:pt x="7370" y="8073"/>
                  <a:pt x="7549" y="8001"/>
                </a:cubicBezTo>
                <a:cubicBezTo>
                  <a:pt x="7418" y="7930"/>
                  <a:pt x="7501" y="7823"/>
                  <a:pt x="7585" y="7835"/>
                </a:cubicBezTo>
                <a:cubicBezTo>
                  <a:pt x="7668" y="7847"/>
                  <a:pt x="7739" y="7978"/>
                  <a:pt x="7739" y="8049"/>
                </a:cubicBezTo>
                <a:cubicBezTo>
                  <a:pt x="7727" y="8120"/>
                  <a:pt x="7704" y="8168"/>
                  <a:pt x="7668" y="8216"/>
                </a:cubicBezTo>
                <a:cubicBezTo>
                  <a:pt x="7561" y="8347"/>
                  <a:pt x="7299" y="8454"/>
                  <a:pt x="7168" y="8132"/>
                </a:cubicBezTo>
                <a:cubicBezTo>
                  <a:pt x="6989" y="8442"/>
                  <a:pt x="7370" y="8728"/>
                  <a:pt x="7668" y="8668"/>
                </a:cubicBezTo>
                <a:cubicBezTo>
                  <a:pt x="7620" y="8894"/>
                  <a:pt x="7775" y="8942"/>
                  <a:pt x="7573" y="9156"/>
                </a:cubicBezTo>
                <a:cubicBezTo>
                  <a:pt x="8156" y="8954"/>
                  <a:pt x="8001" y="8644"/>
                  <a:pt x="8097" y="8430"/>
                </a:cubicBezTo>
                <a:lnTo>
                  <a:pt x="8097" y="8430"/>
                </a:lnTo>
                <a:cubicBezTo>
                  <a:pt x="7954" y="8906"/>
                  <a:pt x="8311" y="9049"/>
                  <a:pt x="8323" y="9454"/>
                </a:cubicBezTo>
                <a:cubicBezTo>
                  <a:pt x="8680" y="9037"/>
                  <a:pt x="8394" y="8763"/>
                  <a:pt x="8287" y="8478"/>
                </a:cubicBezTo>
                <a:lnTo>
                  <a:pt x="8287" y="8478"/>
                </a:lnTo>
                <a:cubicBezTo>
                  <a:pt x="8585" y="9204"/>
                  <a:pt x="8990" y="9037"/>
                  <a:pt x="9335" y="9323"/>
                </a:cubicBezTo>
                <a:cubicBezTo>
                  <a:pt x="9037" y="8978"/>
                  <a:pt x="9204" y="8573"/>
                  <a:pt x="8478" y="8287"/>
                </a:cubicBezTo>
                <a:lnTo>
                  <a:pt x="8478" y="8287"/>
                </a:lnTo>
                <a:cubicBezTo>
                  <a:pt x="8775" y="8394"/>
                  <a:pt x="9037" y="8680"/>
                  <a:pt x="9454" y="8323"/>
                </a:cubicBezTo>
                <a:cubicBezTo>
                  <a:pt x="9049" y="8311"/>
                  <a:pt x="8906" y="7942"/>
                  <a:pt x="8430" y="8097"/>
                </a:cubicBezTo>
                <a:lnTo>
                  <a:pt x="8430" y="8097"/>
                </a:lnTo>
                <a:cubicBezTo>
                  <a:pt x="8644" y="8001"/>
                  <a:pt x="8954" y="8156"/>
                  <a:pt x="9156" y="7573"/>
                </a:cubicBezTo>
                <a:cubicBezTo>
                  <a:pt x="8942" y="7763"/>
                  <a:pt x="8894" y="7620"/>
                  <a:pt x="8668" y="7668"/>
                </a:cubicBezTo>
                <a:cubicBezTo>
                  <a:pt x="8728" y="7370"/>
                  <a:pt x="8442" y="6989"/>
                  <a:pt x="8132" y="7168"/>
                </a:cubicBezTo>
                <a:cubicBezTo>
                  <a:pt x="8454" y="7299"/>
                  <a:pt x="8347" y="7549"/>
                  <a:pt x="8216" y="7668"/>
                </a:cubicBezTo>
                <a:cubicBezTo>
                  <a:pt x="8168" y="7704"/>
                  <a:pt x="8108" y="7727"/>
                  <a:pt x="8049" y="7739"/>
                </a:cubicBezTo>
                <a:cubicBezTo>
                  <a:pt x="7977" y="7739"/>
                  <a:pt x="7835" y="7668"/>
                  <a:pt x="7835" y="7585"/>
                </a:cubicBezTo>
                <a:cubicBezTo>
                  <a:pt x="7823" y="7501"/>
                  <a:pt x="7930" y="7418"/>
                  <a:pt x="8001" y="7549"/>
                </a:cubicBezTo>
                <a:cubicBezTo>
                  <a:pt x="8013" y="7525"/>
                  <a:pt x="8013" y="7501"/>
                  <a:pt x="8001" y="7477"/>
                </a:cubicBezTo>
                <a:cubicBezTo>
                  <a:pt x="8001" y="7394"/>
                  <a:pt x="7930" y="7323"/>
                  <a:pt x="7847" y="7323"/>
                </a:cubicBezTo>
                <a:cubicBezTo>
                  <a:pt x="7787" y="7323"/>
                  <a:pt x="7739" y="7335"/>
                  <a:pt x="7704" y="7370"/>
                </a:cubicBezTo>
                <a:cubicBezTo>
                  <a:pt x="7692" y="7382"/>
                  <a:pt x="7680" y="7394"/>
                  <a:pt x="7668" y="7406"/>
                </a:cubicBezTo>
                <a:lnTo>
                  <a:pt x="7656" y="7418"/>
                </a:lnTo>
                <a:cubicBezTo>
                  <a:pt x="7632" y="7466"/>
                  <a:pt x="7620" y="7513"/>
                  <a:pt x="7632" y="7561"/>
                </a:cubicBezTo>
                <a:cubicBezTo>
                  <a:pt x="7287" y="7335"/>
                  <a:pt x="7013" y="7013"/>
                  <a:pt x="6834" y="6632"/>
                </a:cubicBezTo>
                <a:cubicBezTo>
                  <a:pt x="7477" y="7668"/>
                  <a:pt x="8025" y="6573"/>
                  <a:pt x="8537" y="7085"/>
                </a:cubicBezTo>
                <a:lnTo>
                  <a:pt x="8489" y="7025"/>
                </a:lnTo>
                <a:cubicBezTo>
                  <a:pt x="8501" y="7049"/>
                  <a:pt x="8525" y="7061"/>
                  <a:pt x="8537" y="7085"/>
                </a:cubicBezTo>
                <a:cubicBezTo>
                  <a:pt x="8370" y="6787"/>
                  <a:pt x="8216" y="6632"/>
                  <a:pt x="8061" y="6584"/>
                </a:cubicBezTo>
                <a:cubicBezTo>
                  <a:pt x="7680" y="6454"/>
                  <a:pt x="7513" y="6811"/>
                  <a:pt x="7311" y="6799"/>
                </a:cubicBezTo>
                <a:cubicBezTo>
                  <a:pt x="7466" y="6620"/>
                  <a:pt x="7406" y="6477"/>
                  <a:pt x="7215" y="6406"/>
                </a:cubicBezTo>
                <a:cubicBezTo>
                  <a:pt x="7239" y="6644"/>
                  <a:pt x="7013" y="6680"/>
                  <a:pt x="6882" y="6549"/>
                </a:cubicBezTo>
                <a:cubicBezTo>
                  <a:pt x="6704" y="6346"/>
                  <a:pt x="6656" y="5894"/>
                  <a:pt x="6120" y="5799"/>
                </a:cubicBezTo>
                <a:cubicBezTo>
                  <a:pt x="6049" y="5739"/>
                  <a:pt x="5965" y="5692"/>
                  <a:pt x="5894" y="5644"/>
                </a:cubicBezTo>
                <a:cubicBezTo>
                  <a:pt x="5977" y="5668"/>
                  <a:pt x="6061" y="5692"/>
                  <a:pt x="6156" y="5703"/>
                </a:cubicBezTo>
                <a:cubicBezTo>
                  <a:pt x="6596" y="6013"/>
                  <a:pt x="6954" y="5727"/>
                  <a:pt x="7227" y="5715"/>
                </a:cubicBezTo>
                <a:cubicBezTo>
                  <a:pt x="7406" y="5703"/>
                  <a:pt x="7549" y="5894"/>
                  <a:pt x="7370" y="6049"/>
                </a:cubicBezTo>
                <a:cubicBezTo>
                  <a:pt x="7549" y="6120"/>
                  <a:pt x="7680" y="6073"/>
                  <a:pt x="7716" y="5834"/>
                </a:cubicBezTo>
                <a:cubicBezTo>
                  <a:pt x="7858" y="5965"/>
                  <a:pt x="7716" y="6346"/>
                  <a:pt x="8085" y="6525"/>
                </a:cubicBezTo>
                <a:cubicBezTo>
                  <a:pt x="8239" y="6596"/>
                  <a:pt x="8442" y="6596"/>
                  <a:pt x="8775" y="6513"/>
                </a:cubicBezTo>
                <a:lnTo>
                  <a:pt x="8775" y="6513"/>
                </a:lnTo>
                <a:cubicBezTo>
                  <a:pt x="8061" y="6501"/>
                  <a:pt x="8442" y="5334"/>
                  <a:pt x="7263" y="5620"/>
                </a:cubicBezTo>
                <a:lnTo>
                  <a:pt x="7263" y="5620"/>
                </a:lnTo>
                <a:cubicBezTo>
                  <a:pt x="7656" y="5477"/>
                  <a:pt x="8085" y="5441"/>
                  <a:pt x="8489" y="5525"/>
                </a:cubicBezTo>
                <a:cubicBezTo>
                  <a:pt x="8442" y="5549"/>
                  <a:pt x="8418" y="5596"/>
                  <a:pt x="8406" y="5644"/>
                </a:cubicBezTo>
                <a:cubicBezTo>
                  <a:pt x="8406" y="5644"/>
                  <a:pt x="8406" y="5644"/>
                  <a:pt x="8406" y="5656"/>
                </a:cubicBezTo>
                <a:cubicBezTo>
                  <a:pt x="8406" y="5668"/>
                  <a:pt x="8406" y="5692"/>
                  <a:pt x="8406" y="5703"/>
                </a:cubicBezTo>
                <a:cubicBezTo>
                  <a:pt x="8406" y="5894"/>
                  <a:pt x="8656" y="5953"/>
                  <a:pt x="8739" y="5787"/>
                </a:cubicBezTo>
                <a:cubicBezTo>
                  <a:pt x="8597" y="5834"/>
                  <a:pt x="8573" y="5692"/>
                  <a:pt x="8644" y="5644"/>
                </a:cubicBezTo>
                <a:cubicBezTo>
                  <a:pt x="8704" y="5584"/>
                  <a:pt x="8847" y="5644"/>
                  <a:pt x="8906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2" y="6287"/>
                  <a:pt x="8561" y="6156"/>
                </a:cubicBezTo>
                <a:cubicBezTo>
                  <a:pt x="8656" y="6501"/>
                  <a:pt x="9120" y="6442"/>
                  <a:pt x="9299" y="6180"/>
                </a:cubicBezTo>
                <a:cubicBezTo>
                  <a:pt x="9418" y="6370"/>
                  <a:pt x="9549" y="6299"/>
                  <a:pt x="9573" y="6596"/>
                </a:cubicBezTo>
                <a:cubicBezTo>
                  <a:pt x="9835" y="6037"/>
                  <a:pt x="9513" y="5930"/>
                  <a:pt x="9430" y="5703"/>
                </a:cubicBezTo>
                <a:lnTo>
                  <a:pt x="9430" y="5703"/>
                </a:lnTo>
                <a:cubicBezTo>
                  <a:pt x="9656" y="6156"/>
                  <a:pt x="10025" y="6001"/>
                  <a:pt x="10311" y="6263"/>
                </a:cubicBezTo>
                <a:cubicBezTo>
                  <a:pt x="10263" y="5727"/>
                  <a:pt x="9882" y="5739"/>
                  <a:pt x="9597" y="5608"/>
                </a:cubicBezTo>
                <a:lnTo>
                  <a:pt x="9597" y="5608"/>
                </a:lnTo>
                <a:cubicBezTo>
                  <a:pt x="10311" y="5906"/>
                  <a:pt x="10490" y="5513"/>
                  <a:pt x="10930" y="5465"/>
                </a:cubicBezTo>
                <a:cubicBezTo>
                  <a:pt x="10490" y="5430"/>
                  <a:pt x="10311" y="5025"/>
                  <a:pt x="9597" y="5334"/>
                </a:cubicBezTo>
                <a:lnTo>
                  <a:pt x="9597" y="5334"/>
                </a:lnTo>
                <a:cubicBezTo>
                  <a:pt x="9882" y="5203"/>
                  <a:pt x="10263" y="5215"/>
                  <a:pt x="10311" y="4679"/>
                </a:cubicBezTo>
                <a:cubicBezTo>
                  <a:pt x="10013" y="4941"/>
                  <a:pt x="9656" y="4787"/>
                  <a:pt x="9430" y="5227"/>
                </a:cubicBezTo>
                <a:lnTo>
                  <a:pt x="9430" y="5227"/>
                </a:lnTo>
                <a:cubicBezTo>
                  <a:pt x="9513" y="5013"/>
                  <a:pt x="9835" y="4894"/>
                  <a:pt x="9573" y="4346"/>
                </a:cubicBezTo>
                <a:cubicBezTo>
                  <a:pt x="9549" y="4644"/>
                  <a:pt x="9418" y="4572"/>
                  <a:pt x="9299" y="4763"/>
                </a:cubicBezTo>
                <a:cubicBezTo>
                  <a:pt x="9120" y="4501"/>
                  <a:pt x="8656" y="4441"/>
                  <a:pt x="8561" y="4787"/>
                </a:cubicBezTo>
                <a:cubicBezTo>
                  <a:pt x="8882" y="4644"/>
                  <a:pt x="8978" y="4918"/>
                  <a:pt x="8966" y="5084"/>
                </a:cubicBezTo>
                <a:cubicBezTo>
                  <a:pt x="8966" y="5144"/>
                  <a:pt x="8942" y="5203"/>
                  <a:pt x="8906" y="5251"/>
                </a:cubicBezTo>
                <a:cubicBezTo>
                  <a:pt x="8847" y="5299"/>
                  <a:pt x="8704" y="5358"/>
                  <a:pt x="8644" y="5299"/>
                </a:cubicBezTo>
                <a:cubicBezTo>
                  <a:pt x="8573" y="5251"/>
                  <a:pt x="8597" y="5108"/>
                  <a:pt x="8739" y="5156"/>
                </a:cubicBezTo>
                <a:cubicBezTo>
                  <a:pt x="8656" y="4989"/>
                  <a:pt x="8406" y="5049"/>
                  <a:pt x="8406" y="5227"/>
                </a:cubicBezTo>
                <a:cubicBezTo>
                  <a:pt x="8406" y="5251"/>
                  <a:pt x="8406" y="5275"/>
                  <a:pt x="8406" y="5287"/>
                </a:cubicBezTo>
                <a:cubicBezTo>
                  <a:pt x="8406" y="5287"/>
                  <a:pt x="8406" y="5299"/>
                  <a:pt x="8406" y="5299"/>
                </a:cubicBezTo>
                <a:cubicBezTo>
                  <a:pt x="8418" y="5346"/>
                  <a:pt x="8442" y="5394"/>
                  <a:pt x="8489" y="5418"/>
                </a:cubicBezTo>
                <a:cubicBezTo>
                  <a:pt x="8085" y="5501"/>
                  <a:pt x="7656" y="5465"/>
                  <a:pt x="7275" y="5322"/>
                </a:cubicBezTo>
                <a:cubicBezTo>
                  <a:pt x="8442" y="5608"/>
                  <a:pt x="8061" y="4441"/>
                  <a:pt x="8787" y="4429"/>
                </a:cubicBezTo>
                <a:lnTo>
                  <a:pt x="8704" y="4429"/>
                </a:lnTo>
                <a:cubicBezTo>
                  <a:pt x="8728" y="4429"/>
                  <a:pt x="8763" y="4429"/>
                  <a:pt x="8787" y="4429"/>
                </a:cubicBezTo>
                <a:cubicBezTo>
                  <a:pt x="8454" y="4334"/>
                  <a:pt x="8239" y="4346"/>
                  <a:pt x="8097" y="4418"/>
                </a:cubicBezTo>
                <a:cubicBezTo>
                  <a:pt x="7727" y="4596"/>
                  <a:pt x="7870" y="4977"/>
                  <a:pt x="7716" y="5108"/>
                </a:cubicBezTo>
                <a:cubicBezTo>
                  <a:pt x="7692" y="4870"/>
                  <a:pt x="7549" y="4810"/>
                  <a:pt x="7370" y="4894"/>
                </a:cubicBezTo>
                <a:cubicBezTo>
                  <a:pt x="7561" y="5049"/>
                  <a:pt x="7418" y="5227"/>
                  <a:pt x="7239" y="5227"/>
                </a:cubicBezTo>
                <a:cubicBezTo>
                  <a:pt x="6965" y="5215"/>
                  <a:pt x="6620" y="4930"/>
                  <a:pt x="6156" y="5239"/>
                </a:cubicBezTo>
                <a:cubicBezTo>
                  <a:pt x="6072" y="5251"/>
                  <a:pt x="5977" y="5263"/>
                  <a:pt x="5894" y="5299"/>
                </a:cubicBezTo>
                <a:cubicBezTo>
                  <a:pt x="5977" y="5251"/>
                  <a:pt x="6049" y="5203"/>
                  <a:pt x="6120" y="5144"/>
                </a:cubicBezTo>
                <a:cubicBezTo>
                  <a:pt x="6668" y="5049"/>
                  <a:pt x="6704" y="4596"/>
                  <a:pt x="6894" y="4394"/>
                </a:cubicBezTo>
                <a:cubicBezTo>
                  <a:pt x="7013" y="4263"/>
                  <a:pt x="7239" y="4298"/>
                  <a:pt x="7227" y="4525"/>
                </a:cubicBezTo>
                <a:cubicBezTo>
                  <a:pt x="7406" y="4465"/>
                  <a:pt x="7466" y="4322"/>
                  <a:pt x="7323" y="4132"/>
                </a:cubicBezTo>
                <a:cubicBezTo>
                  <a:pt x="7513" y="4120"/>
                  <a:pt x="7680" y="4489"/>
                  <a:pt x="8073" y="4358"/>
                </a:cubicBezTo>
                <a:cubicBezTo>
                  <a:pt x="8216" y="4310"/>
                  <a:pt x="8382" y="4156"/>
                  <a:pt x="8549" y="3858"/>
                </a:cubicBezTo>
                <a:lnTo>
                  <a:pt x="8549" y="3858"/>
                </a:lnTo>
                <a:cubicBezTo>
                  <a:pt x="8037" y="4358"/>
                  <a:pt x="7477" y="3263"/>
                  <a:pt x="6846" y="4298"/>
                </a:cubicBezTo>
                <a:lnTo>
                  <a:pt x="6846" y="4298"/>
                </a:lnTo>
                <a:cubicBezTo>
                  <a:pt x="7025" y="3917"/>
                  <a:pt x="7299" y="3596"/>
                  <a:pt x="7644" y="3370"/>
                </a:cubicBezTo>
                <a:cubicBezTo>
                  <a:pt x="7632" y="3417"/>
                  <a:pt x="7644" y="3465"/>
                  <a:pt x="7668" y="3513"/>
                </a:cubicBezTo>
                <a:lnTo>
                  <a:pt x="7680" y="3525"/>
                </a:lnTo>
                <a:cubicBezTo>
                  <a:pt x="7692" y="3536"/>
                  <a:pt x="7704" y="3548"/>
                  <a:pt x="7716" y="3560"/>
                </a:cubicBezTo>
                <a:cubicBezTo>
                  <a:pt x="7847" y="3703"/>
                  <a:pt x="8073" y="3560"/>
                  <a:pt x="8013" y="3382"/>
                </a:cubicBezTo>
                <a:cubicBezTo>
                  <a:pt x="7942" y="3513"/>
                  <a:pt x="7823" y="3429"/>
                  <a:pt x="7835" y="3346"/>
                </a:cubicBezTo>
                <a:cubicBezTo>
                  <a:pt x="7847" y="3263"/>
                  <a:pt x="7989" y="3191"/>
                  <a:pt x="8061" y="3191"/>
                </a:cubicBezTo>
                <a:cubicBezTo>
                  <a:pt x="8120" y="3203"/>
                  <a:pt x="8180" y="3227"/>
                  <a:pt x="8228" y="3263"/>
                </a:cubicBezTo>
                <a:cubicBezTo>
                  <a:pt x="8347" y="3382"/>
                  <a:pt x="8466" y="3632"/>
                  <a:pt x="8144" y="3763"/>
                </a:cubicBezTo>
                <a:cubicBezTo>
                  <a:pt x="8454" y="3941"/>
                  <a:pt x="8739" y="3560"/>
                  <a:pt x="8668" y="3263"/>
                </a:cubicBezTo>
                <a:cubicBezTo>
                  <a:pt x="8894" y="3310"/>
                  <a:pt x="8942" y="3167"/>
                  <a:pt x="9168" y="3358"/>
                </a:cubicBezTo>
                <a:cubicBezTo>
                  <a:pt x="8966" y="2774"/>
                  <a:pt x="8656" y="2929"/>
                  <a:pt x="8442" y="2834"/>
                </a:cubicBezTo>
                <a:lnTo>
                  <a:pt x="8442" y="2834"/>
                </a:lnTo>
                <a:cubicBezTo>
                  <a:pt x="8918" y="2977"/>
                  <a:pt x="9061" y="2620"/>
                  <a:pt x="9454" y="2608"/>
                </a:cubicBezTo>
                <a:cubicBezTo>
                  <a:pt x="9037" y="2251"/>
                  <a:pt x="8775" y="2536"/>
                  <a:pt x="8489" y="2644"/>
                </a:cubicBezTo>
                <a:lnTo>
                  <a:pt x="8489" y="2644"/>
                </a:lnTo>
                <a:cubicBezTo>
                  <a:pt x="9216" y="2346"/>
                  <a:pt x="9049" y="1941"/>
                  <a:pt x="9335" y="1596"/>
                </a:cubicBezTo>
                <a:cubicBezTo>
                  <a:pt x="8990" y="1893"/>
                  <a:pt x="8585" y="1727"/>
                  <a:pt x="8299" y="2453"/>
                </a:cubicBezTo>
                <a:lnTo>
                  <a:pt x="8299" y="2453"/>
                </a:lnTo>
                <a:cubicBezTo>
                  <a:pt x="8394" y="2155"/>
                  <a:pt x="8680" y="1893"/>
                  <a:pt x="8335" y="1477"/>
                </a:cubicBezTo>
                <a:cubicBezTo>
                  <a:pt x="8311" y="1870"/>
                  <a:pt x="7954" y="2012"/>
                  <a:pt x="8108" y="2501"/>
                </a:cubicBezTo>
                <a:lnTo>
                  <a:pt x="8108" y="2501"/>
                </a:lnTo>
                <a:cubicBezTo>
                  <a:pt x="8013" y="2286"/>
                  <a:pt x="8156" y="1977"/>
                  <a:pt x="7585" y="1774"/>
                </a:cubicBezTo>
                <a:cubicBezTo>
                  <a:pt x="7775" y="1989"/>
                  <a:pt x="7632" y="2036"/>
                  <a:pt x="7680" y="2263"/>
                </a:cubicBezTo>
                <a:cubicBezTo>
                  <a:pt x="7382" y="2203"/>
                  <a:pt x="7001" y="2489"/>
                  <a:pt x="7180" y="2798"/>
                </a:cubicBezTo>
                <a:cubicBezTo>
                  <a:pt x="7299" y="2477"/>
                  <a:pt x="7561" y="2584"/>
                  <a:pt x="7668" y="2715"/>
                </a:cubicBezTo>
                <a:cubicBezTo>
                  <a:pt x="7716" y="2751"/>
                  <a:pt x="7739" y="2810"/>
                  <a:pt x="7739" y="2882"/>
                </a:cubicBezTo>
                <a:cubicBezTo>
                  <a:pt x="7739" y="2953"/>
                  <a:pt x="7680" y="3096"/>
                  <a:pt x="7596" y="3096"/>
                </a:cubicBezTo>
                <a:cubicBezTo>
                  <a:pt x="7501" y="3108"/>
                  <a:pt x="7430" y="3001"/>
                  <a:pt x="7561" y="2929"/>
                </a:cubicBezTo>
                <a:cubicBezTo>
                  <a:pt x="7370" y="2858"/>
                  <a:pt x="7227" y="3096"/>
                  <a:pt x="7382" y="3227"/>
                </a:cubicBezTo>
                <a:cubicBezTo>
                  <a:pt x="7394" y="3239"/>
                  <a:pt x="7406" y="3251"/>
                  <a:pt x="7418" y="3263"/>
                </a:cubicBezTo>
                <a:lnTo>
                  <a:pt x="7430" y="3263"/>
                </a:lnTo>
                <a:cubicBezTo>
                  <a:pt x="7466" y="3286"/>
                  <a:pt x="7525" y="3298"/>
                  <a:pt x="7573" y="3286"/>
                </a:cubicBezTo>
                <a:cubicBezTo>
                  <a:pt x="7335" y="3632"/>
                  <a:pt x="7013" y="3906"/>
                  <a:pt x="6644" y="4084"/>
                </a:cubicBezTo>
                <a:cubicBezTo>
                  <a:pt x="7668" y="3453"/>
                  <a:pt x="6573" y="2894"/>
                  <a:pt x="7085" y="2382"/>
                </a:cubicBezTo>
                <a:lnTo>
                  <a:pt x="7025" y="2441"/>
                </a:lnTo>
                <a:lnTo>
                  <a:pt x="7085" y="2382"/>
                </a:lnTo>
                <a:cubicBezTo>
                  <a:pt x="6787" y="2560"/>
                  <a:pt x="6632" y="2703"/>
                  <a:pt x="6584" y="2858"/>
                </a:cubicBezTo>
                <a:cubicBezTo>
                  <a:pt x="6453" y="3251"/>
                  <a:pt x="6811" y="3417"/>
                  <a:pt x="6799" y="3608"/>
                </a:cubicBezTo>
                <a:cubicBezTo>
                  <a:pt x="6620" y="3477"/>
                  <a:pt x="6477" y="3525"/>
                  <a:pt x="6406" y="3715"/>
                </a:cubicBezTo>
                <a:cubicBezTo>
                  <a:pt x="6644" y="3691"/>
                  <a:pt x="6680" y="3917"/>
                  <a:pt x="6549" y="4037"/>
                </a:cubicBezTo>
                <a:cubicBezTo>
                  <a:pt x="6346" y="4227"/>
                  <a:pt x="5894" y="4263"/>
                  <a:pt x="5799" y="4810"/>
                </a:cubicBezTo>
                <a:cubicBezTo>
                  <a:pt x="5739" y="4882"/>
                  <a:pt x="5691" y="4953"/>
                  <a:pt x="5644" y="5037"/>
                </a:cubicBezTo>
                <a:cubicBezTo>
                  <a:pt x="5668" y="4953"/>
                  <a:pt x="5691" y="4858"/>
                  <a:pt x="5703" y="4775"/>
                </a:cubicBezTo>
                <a:cubicBezTo>
                  <a:pt x="6013" y="4322"/>
                  <a:pt x="5727" y="3965"/>
                  <a:pt x="5715" y="3691"/>
                </a:cubicBezTo>
                <a:cubicBezTo>
                  <a:pt x="5703" y="3513"/>
                  <a:pt x="5894" y="3382"/>
                  <a:pt x="6049" y="3560"/>
                </a:cubicBezTo>
                <a:cubicBezTo>
                  <a:pt x="6120" y="3382"/>
                  <a:pt x="6072" y="3251"/>
                  <a:pt x="5834" y="3215"/>
                </a:cubicBezTo>
                <a:cubicBezTo>
                  <a:pt x="5965" y="3060"/>
                  <a:pt x="6346" y="3203"/>
                  <a:pt x="6525" y="2834"/>
                </a:cubicBezTo>
                <a:cubicBezTo>
                  <a:pt x="6596" y="2691"/>
                  <a:pt x="6596" y="2477"/>
                  <a:pt x="6513" y="2143"/>
                </a:cubicBezTo>
                <a:cubicBezTo>
                  <a:pt x="6501" y="2870"/>
                  <a:pt x="5334" y="2489"/>
                  <a:pt x="5620" y="3667"/>
                </a:cubicBezTo>
                <a:cubicBezTo>
                  <a:pt x="5477" y="3275"/>
                  <a:pt x="5441" y="2846"/>
                  <a:pt x="5525" y="2441"/>
                </a:cubicBezTo>
                <a:cubicBezTo>
                  <a:pt x="5549" y="2489"/>
                  <a:pt x="5584" y="2513"/>
                  <a:pt x="5644" y="2524"/>
                </a:cubicBezTo>
                <a:lnTo>
                  <a:pt x="5656" y="2524"/>
                </a:lnTo>
                <a:cubicBezTo>
                  <a:pt x="5668" y="2524"/>
                  <a:pt x="5691" y="2524"/>
                  <a:pt x="5703" y="2524"/>
                </a:cubicBezTo>
                <a:cubicBezTo>
                  <a:pt x="5870" y="2524"/>
                  <a:pt x="5942" y="2310"/>
                  <a:pt x="5822" y="2215"/>
                </a:cubicBezTo>
                <a:lnTo>
                  <a:pt x="5787" y="2191"/>
                </a:lnTo>
                <a:cubicBezTo>
                  <a:pt x="5834" y="2334"/>
                  <a:pt x="5691" y="2358"/>
                  <a:pt x="5644" y="2286"/>
                </a:cubicBezTo>
                <a:cubicBezTo>
                  <a:pt x="5584" y="2227"/>
                  <a:pt x="5644" y="2084"/>
                  <a:pt x="5691" y="2024"/>
                </a:cubicBezTo>
                <a:cubicBezTo>
                  <a:pt x="5739" y="1989"/>
                  <a:pt x="5799" y="1965"/>
                  <a:pt x="5858" y="1965"/>
                </a:cubicBezTo>
                <a:cubicBezTo>
                  <a:pt x="6025" y="1953"/>
                  <a:pt x="6287" y="2048"/>
                  <a:pt x="6156" y="2370"/>
                </a:cubicBezTo>
                <a:cubicBezTo>
                  <a:pt x="6501" y="2274"/>
                  <a:pt x="6442" y="1810"/>
                  <a:pt x="6180" y="1643"/>
                </a:cubicBezTo>
                <a:cubicBezTo>
                  <a:pt x="6370" y="1512"/>
                  <a:pt x="6299" y="1381"/>
                  <a:pt x="6596" y="1358"/>
                </a:cubicBezTo>
                <a:cubicBezTo>
                  <a:pt x="6037" y="1096"/>
                  <a:pt x="5930" y="1417"/>
                  <a:pt x="5703" y="1501"/>
                </a:cubicBezTo>
                <a:lnTo>
                  <a:pt x="5703" y="1501"/>
                </a:lnTo>
                <a:cubicBezTo>
                  <a:pt x="6156" y="1274"/>
                  <a:pt x="6001" y="917"/>
                  <a:pt x="6263" y="619"/>
                </a:cubicBezTo>
                <a:cubicBezTo>
                  <a:pt x="5727" y="667"/>
                  <a:pt x="5739" y="1060"/>
                  <a:pt x="5608" y="1334"/>
                </a:cubicBezTo>
                <a:lnTo>
                  <a:pt x="5608" y="1334"/>
                </a:lnTo>
                <a:cubicBezTo>
                  <a:pt x="5906" y="619"/>
                  <a:pt x="5513" y="441"/>
                  <a:pt x="5465" y="0"/>
                </a:cubicBezTo>
                <a:cubicBezTo>
                  <a:pt x="5430" y="441"/>
                  <a:pt x="5025" y="619"/>
                  <a:pt x="5334" y="1334"/>
                </a:cubicBezTo>
                <a:lnTo>
                  <a:pt x="5334" y="1334"/>
                </a:lnTo>
                <a:cubicBezTo>
                  <a:pt x="5203" y="1060"/>
                  <a:pt x="5215" y="667"/>
                  <a:pt x="4679" y="619"/>
                </a:cubicBezTo>
                <a:cubicBezTo>
                  <a:pt x="4941" y="917"/>
                  <a:pt x="4787" y="1274"/>
                  <a:pt x="5227" y="1501"/>
                </a:cubicBezTo>
                <a:lnTo>
                  <a:pt x="5227" y="1501"/>
                </a:lnTo>
                <a:cubicBezTo>
                  <a:pt x="5013" y="1417"/>
                  <a:pt x="4894" y="1096"/>
                  <a:pt x="4346" y="1358"/>
                </a:cubicBezTo>
                <a:cubicBezTo>
                  <a:pt x="4644" y="1381"/>
                  <a:pt x="4572" y="1501"/>
                  <a:pt x="4763" y="1643"/>
                </a:cubicBezTo>
                <a:cubicBezTo>
                  <a:pt x="4501" y="1810"/>
                  <a:pt x="4441" y="2274"/>
                  <a:pt x="4787" y="2370"/>
                </a:cubicBezTo>
                <a:cubicBezTo>
                  <a:pt x="4644" y="2048"/>
                  <a:pt x="4918" y="1953"/>
                  <a:pt x="5084" y="1965"/>
                </a:cubicBezTo>
                <a:cubicBezTo>
                  <a:pt x="5144" y="1965"/>
                  <a:pt x="5203" y="1989"/>
                  <a:pt x="5251" y="2024"/>
                </a:cubicBezTo>
                <a:cubicBezTo>
                  <a:pt x="5299" y="2084"/>
                  <a:pt x="5358" y="2227"/>
                  <a:pt x="5299" y="2286"/>
                </a:cubicBezTo>
                <a:cubicBezTo>
                  <a:pt x="5251" y="2358"/>
                  <a:pt x="5108" y="2334"/>
                  <a:pt x="5156" y="2191"/>
                </a:cubicBezTo>
                <a:cubicBezTo>
                  <a:pt x="4989" y="2274"/>
                  <a:pt x="5049" y="2524"/>
                  <a:pt x="5227" y="2524"/>
                </a:cubicBezTo>
                <a:cubicBezTo>
                  <a:pt x="5251" y="2524"/>
                  <a:pt x="5263" y="2524"/>
                  <a:pt x="5287" y="2524"/>
                </a:cubicBezTo>
                <a:lnTo>
                  <a:pt x="5299" y="2524"/>
                </a:lnTo>
                <a:cubicBezTo>
                  <a:pt x="5346" y="2513"/>
                  <a:pt x="5394" y="2489"/>
                  <a:pt x="5418" y="2441"/>
                </a:cubicBezTo>
                <a:cubicBezTo>
                  <a:pt x="5489" y="2846"/>
                  <a:pt x="5465" y="3275"/>
                  <a:pt x="5322" y="3667"/>
                </a:cubicBezTo>
                <a:cubicBezTo>
                  <a:pt x="5608" y="2489"/>
                  <a:pt x="4429" y="2870"/>
                  <a:pt x="4429" y="2143"/>
                </a:cubicBezTo>
                <a:cubicBezTo>
                  <a:pt x="4334" y="2477"/>
                  <a:pt x="4334" y="2691"/>
                  <a:pt x="4406" y="2834"/>
                </a:cubicBezTo>
                <a:cubicBezTo>
                  <a:pt x="4596" y="3203"/>
                  <a:pt x="4977" y="3072"/>
                  <a:pt x="5108" y="3215"/>
                </a:cubicBezTo>
                <a:cubicBezTo>
                  <a:pt x="4870" y="3251"/>
                  <a:pt x="4810" y="3382"/>
                  <a:pt x="4894" y="3560"/>
                </a:cubicBezTo>
                <a:cubicBezTo>
                  <a:pt x="5037" y="3382"/>
                  <a:pt x="5227" y="3513"/>
                  <a:pt x="5227" y="3691"/>
                </a:cubicBezTo>
                <a:cubicBezTo>
                  <a:pt x="5215" y="3965"/>
                  <a:pt x="4929" y="4322"/>
                  <a:pt x="5239" y="4775"/>
                </a:cubicBezTo>
                <a:cubicBezTo>
                  <a:pt x="5251" y="4858"/>
                  <a:pt x="5263" y="4953"/>
                  <a:pt x="5299" y="5037"/>
                </a:cubicBezTo>
                <a:cubicBezTo>
                  <a:pt x="5251" y="4953"/>
                  <a:pt x="5203" y="4882"/>
                  <a:pt x="5144" y="4810"/>
                </a:cubicBezTo>
                <a:cubicBezTo>
                  <a:pt x="5049" y="4263"/>
                  <a:pt x="4596" y="4227"/>
                  <a:pt x="4394" y="4037"/>
                </a:cubicBezTo>
                <a:cubicBezTo>
                  <a:pt x="4263" y="3917"/>
                  <a:pt x="4287" y="3691"/>
                  <a:pt x="4525" y="3715"/>
                </a:cubicBezTo>
                <a:cubicBezTo>
                  <a:pt x="4453" y="3525"/>
                  <a:pt x="4322" y="3477"/>
                  <a:pt x="4132" y="3608"/>
                </a:cubicBezTo>
                <a:cubicBezTo>
                  <a:pt x="4120" y="3417"/>
                  <a:pt x="4489" y="3251"/>
                  <a:pt x="4358" y="2858"/>
                </a:cubicBezTo>
                <a:cubicBezTo>
                  <a:pt x="4310" y="2715"/>
                  <a:pt x="4156" y="2560"/>
                  <a:pt x="3858" y="2382"/>
                </a:cubicBezTo>
                <a:lnTo>
                  <a:pt x="3858" y="2382"/>
                </a:lnTo>
                <a:cubicBezTo>
                  <a:pt x="4358" y="2905"/>
                  <a:pt x="3263" y="3453"/>
                  <a:pt x="4298" y="4084"/>
                </a:cubicBezTo>
                <a:cubicBezTo>
                  <a:pt x="3929" y="3906"/>
                  <a:pt x="3608" y="3632"/>
                  <a:pt x="3382" y="3286"/>
                </a:cubicBezTo>
                <a:cubicBezTo>
                  <a:pt x="3429" y="3298"/>
                  <a:pt x="3477" y="3286"/>
                  <a:pt x="3525" y="3263"/>
                </a:cubicBezTo>
                <a:lnTo>
                  <a:pt x="3536" y="3263"/>
                </a:lnTo>
                <a:cubicBezTo>
                  <a:pt x="3548" y="3251"/>
                  <a:pt x="3560" y="3239"/>
                  <a:pt x="3572" y="3215"/>
                </a:cubicBezTo>
                <a:cubicBezTo>
                  <a:pt x="3715" y="3084"/>
                  <a:pt x="3572" y="2858"/>
                  <a:pt x="3394" y="2917"/>
                </a:cubicBezTo>
                <a:cubicBezTo>
                  <a:pt x="3525" y="2989"/>
                  <a:pt x="3453" y="3108"/>
                  <a:pt x="3358" y="3096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10"/>
                  <a:pt x="3239" y="2751"/>
                  <a:pt x="3286" y="2715"/>
                </a:cubicBezTo>
                <a:cubicBezTo>
                  <a:pt x="3394" y="2584"/>
                  <a:pt x="3644" y="2477"/>
                  <a:pt x="3775" y="2798"/>
                </a:cubicBezTo>
                <a:cubicBezTo>
                  <a:pt x="3953" y="2489"/>
                  <a:pt x="3584" y="2203"/>
                  <a:pt x="3275" y="2263"/>
                </a:cubicBezTo>
                <a:cubicBezTo>
                  <a:pt x="3322" y="2036"/>
                  <a:pt x="3179" y="1989"/>
                  <a:pt x="3370" y="1762"/>
                </a:cubicBezTo>
                <a:cubicBezTo>
                  <a:pt x="2798" y="1965"/>
                  <a:pt x="2941" y="2286"/>
                  <a:pt x="2846" y="2501"/>
                </a:cubicBezTo>
                <a:lnTo>
                  <a:pt x="2846" y="2501"/>
                </a:lnTo>
                <a:cubicBezTo>
                  <a:pt x="3001" y="2012"/>
                  <a:pt x="2643" y="1870"/>
                  <a:pt x="2620" y="1477"/>
                </a:cubicBezTo>
                <a:cubicBezTo>
                  <a:pt x="2262" y="1893"/>
                  <a:pt x="2548" y="2155"/>
                  <a:pt x="2655" y="2453"/>
                </a:cubicBezTo>
                <a:lnTo>
                  <a:pt x="2655" y="2453"/>
                </a:lnTo>
                <a:cubicBezTo>
                  <a:pt x="2358" y="1727"/>
                  <a:pt x="1965" y="1893"/>
                  <a:pt x="1620" y="1596"/>
                </a:cubicBezTo>
                <a:cubicBezTo>
                  <a:pt x="1905" y="1953"/>
                  <a:pt x="1739" y="2358"/>
                  <a:pt x="2465" y="2644"/>
                </a:cubicBezTo>
                <a:lnTo>
                  <a:pt x="2465" y="2644"/>
                </a:lnTo>
                <a:cubicBezTo>
                  <a:pt x="2167" y="2536"/>
                  <a:pt x="1905" y="2251"/>
                  <a:pt x="1500" y="2608"/>
                </a:cubicBezTo>
                <a:cubicBezTo>
                  <a:pt x="1893" y="2620"/>
                  <a:pt x="2036" y="2989"/>
                  <a:pt x="2513" y="2834"/>
                </a:cubicBezTo>
                <a:lnTo>
                  <a:pt x="2513" y="2834"/>
                </a:lnTo>
                <a:cubicBezTo>
                  <a:pt x="2298" y="2929"/>
                  <a:pt x="1989" y="2774"/>
                  <a:pt x="1786" y="3358"/>
                </a:cubicBezTo>
                <a:cubicBezTo>
                  <a:pt x="2012" y="3155"/>
                  <a:pt x="2048" y="3310"/>
                  <a:pt x="2274" y="3263"/>
                </a:cubicBezTo>
                <a:cubicBezTo>
                  <a:pt x="2215" y="3560"/>
                  <a:pt x="2501" y="3941"/>
                  <a:pt x="2810" y="3763"/>
                </a:cubicBezTo>
                <a:cubicBezTo>
                  <a:pt x="2489" y="3632"/>
                  <a:pt x="2608" y="3370"/>
                  <a:pt x="2727" y="3263"/>
                </a:cubicBezTo>
                <a:cubicBezTo>
                  <a:pt x="2774" y="3227"/>
                  <a:pt x="2834" y="3191"/>
                  <a:pt x="2894" y="3191"/>
                </a:cubicBezTo>
                <a:cubicBezTo>
                  <a:pt x="2965" y="3191"/>
                  <a:pt x="3108" y="3263"/>
                  <a:pt x="3120" y="3346"/>
                </a:cubicBezTo>
                <a:cubicBezTo>
                  <a:pt x="3132" y="3429"/>
                  <a:pt x="3013" y="3513"/>
                  <a:pt x="2941" y="3382"/>
                </a:cubicBezTo>
                <a:cubicBezTo>
                  <a:pt x="2870" y="3560"/>
                  <a:pt x="3096" y="3691"/>
                  <a:pt x="3239" y="3560"/>
                </a:cubicBezTo>
                <a:cubicBezTo>
                  <a:pt x="3251" y="3548"/>
                  <a:pt x="3263" y="3536"/>
                  <a:pt x="3275" y="3513"/>
                </a:cubicBezTo>
                <a:cubicBezTo>
                  <a:pt x="3275" y="3513"/>
                  <a:pt x="3275" y="3513"/>
                  <a:pt x="3275" y="3513"/>
                </a:cubicBezTo>
                <a:cubicBezTo>
                  <a:pt x="3298" y="3465"/>
                  <a:pt x="3310" y="3417"/>
                  <a:pt x="3298" y="3370"/>
                </a:cubicBezTo>
                <a:cubicBezTo>
                  <a:pt x="3644" y="3596"/>
                  <a:pt x="3917" y="3917"/>
                  <a:pt x="4096" y="4298"/>
                </a:cubicBezTo>
                <a:lnTo>
                  <a:pt x="4096" y="4298"/>
                </a:lnTo>
                <a:cubicBezTo>
                  <a:pt x="3465" y="3275"/>
                  <a:pt x="2905" y="4358"/>
                  <a:pt x="2393" y="3858"/>
                </a:cubicBezTo>
                <a:lnTo>
                  <a:pt x="2393" y="3858"/>
                </a:lnTo>
                <a:cubicBezTo>
                  <a:pt x="2560" y="4156"/>
                  <a:pt x="2715" y="4298"/>
                  <a:pt x="2870" y="4358"/>
                </a:cubicBezTo>
                <a:cubicBezTo>
                  <a:pt x="3263" y="4489"/>
                  <a:pt x="3429" y="4120"/>
                  <a:pt x="3620" y="4132"/>
                </a:cubicBezTo>
                <a:cubicBezTo>
                  <a:pt x="3477" y="4322"/>
                  <a:pt x="3536" y="4453"/>
                  <a:pt x="3715" y="4525"/>
                </a:cubicBezTo>
                <a:cubicBezTo>
                  <a:pt x="3691" y="4287"/>
                  <a:pt x="3929" y="4263"/>
                  <a:pt x="4048" y="4394"/>
                </a:cubicBezTo>
                <a:cubicBezTo>
                  <a:pt x="4239" y="4596"/>
                  <a:pt x="4275" y="5049"/>
                  <a:pt x="4822" y="5144"/>
                </a:cubicBezTo>
                <a:cubicBezTo>
                  <a:pt x="4894" y="5203"/>
                  <a:pt x="4965" y="5251"/>
                  <a:pt x="5049" y="5299"/>
                </a:cubicBezTo>
                <a:cubicBezTo>
                  <a:pt x="4965" y="5263"/>
                  <a:pt x="4870" y="5251"/>
                  <a:pt x="4787" y="5239"/>
                </a:cubicBezTo>
                <a:cubicBezTo>
                  <a:pt x="4334" y="4918"/>
                  <a:pt x="3977" y="5215"/>
                  <a:pt x="3703" y="5227"/>
                </a:cubicBezTo>
                <a:cubicBezTo>
                  <a:pt x="3525" y="5227"/>
                  <a:pt x="3394" y="5049"/>
                  <a:pt x="3572" y="4894"/>
                </a:cubicBezTo>
                <a:cubicBezTo>
                  <a:pt x="3394" y="4810"/>
                  <a:pt x="3251" y="4870"/>
                  <a:pt x="3227" y="5108"/>
                </a:cubicBezTo>
                <a:cubicBezTo>
                  <a:pt x="3072" y="4977"/>
                  <a:pt x="3227" y="4596"/>
                  <a:pt x="2846" y="4418"/>
                </a:cubicBezTo>
                <a:cubicBezTo>
                  <a:pt x="2703" y="4334"/>
                  <a:pt x="2489" y="4334"/>
                  <a:pt x="2155" y="4429"/>
                </a:cubicBezTo>
                <a:cubicBezTo>
                  <a:pt x="2179" y="4429"/>
                  <a:pt x="2215" y="4429"/>
                  <a:pt x="2239" y="4429"/>
                </a:cubicBezTo>
                <a:lnTo>
                  <a:pt x="2155" y="4429"/>
                </a:lnTo>
                <a:cubicBezTo>
                  <a:pt x="2882" y="4441"/>
                  <a:pt x="2501" y="5596"/>
                  <a:pt x="3667" y="5322"/>
                </a:cubicBezTo>
                <a:lnTo>
                  <a:pt x="3667" y="5322"/>
                </a:lnTo>
                <a:cubicBezTo>
                  <a:pt x="3275" y="5465"/>
                  <a:pt x="2858" y="5489"/>
                  <a:pt x="2453" y="5418"/>
                </a:cubicBezTo>
                <a:cubicBezTo>
                  <a:pt x="2489" y="5394"/>
                  <a:pt x="2524" y="5346"/>
                  <a:pt x="2536" y="5299"/>
                </a:cubicBezTo>
                <a:lnTo>
                  <a:pt x="2536" y="5287"/>
                </a:lnTo>
                <a:cubicBezTo>
                  <a:pt x="2536" y="5263"/>
                  <a:pt x="2536" y="5251"/>
                  <a:pt x="2536" y="5227"/>
                </a:cubicBezTo>
                <a:cubicBezTo>
                  <a:pt x="2524" y="5049"/>
                  <a:pt x="2274" y="4989"/>
                  <a:pt x="2191" y="5156"/>
                </a:cubicBezTo>
                <a:cubicBezTo>
                  <a:pt x="2346" y="5108"/>
                  <a:pt x="2370" y="5251"/>
                  <a:pt x="2298" y="5299"/>
                </a:cubicBezTo>
                <a:cubicBezTo>
                  <a:pt x="2227" y="5358"/>
                  <a:pt x="2084" y="5299"/>
                  <a:pt x="2036" y="5251"/>
                </a:cubicBezTo>
                <a:cubicBezTo>
                  <a:pt x="1989" y="5203"/>
                  <a:pt x="1965" y="5144"/>
                  <a:pt x="1965" y="5084"/>
                </a:cubicBezTo>
                <a:cubicBezTo>
                  <a:pt x="1953" y="4918"/>
                  <a:pt x="2060" y="4656"/>
                  <a:pt x="2382" y="4787"/>
                </a:cubicBezTo>
                <a:cubicBezTo>
                  <a:pt x="2274" y="4441"/>
                  <a:pt x="1810" y="4501"/>
                  <a:pt x="1643" y="4763"/>
                </a:cubicBezTo>
                <a:cubicBezTo>
                  <a:pt x="1512" y="4572"/>
                  <a:pt x="1381" y="4644"/>
                  <a:pt x="1358" y="4346"/>
                </a:cubicBezTo>
                <a:cubicBezTo>
                  <a:pt x="1096" y="4894"/>
                  <a:pt x="1417" y="5013"/>
                  <a:pt x="1512" y="5227"/>
                </a:cubicBezTo>
                <a:lnTo>
                  <a:pt x="1512" y="5227"/>
                </a:lnTo>
                <a:cubicBezTo>
                  <a:pt x="1274" y="4787"/>
                  <a:pt x="917" y="4930"/>
                  <a:pt x="631" y="4668"/>
                </a:cubicBezTo>
                <a:cubicBezTo>
                  <a:pt x="667" y="5215"/>
                  <a:pt x="1060" y="5203"/>
                  <a:pt x="1346" y="5334"/>
                </a:cubicBezTo>
                <a:lnTo>
                  <a:pt x="1346" y="5334"/>
                </a:lnTo>
                <a:cubicBezTo>
                  <a:pt x="619" y="5025"/>
                  <a:pt x="453" y="5430"/>
                  <a:pt x="0" y="5465"/>
                </a:cubicBezTo>
                <a:cubicBezTo>
                  <a:pt x="453" y="5513"/>
                  <a:pt x="619" y="5918"/>
                  <a:pt x="1346" y="5608"/>
                </a:cubicBezTo>
                <a:lnTo>
                  <a:pt x="1346" y="5608"/>
                </a:lnTo>
                <a:cubicBezTo>
                  <a:pt x="1060" y="5739"/>
                  <a:pt x="667" y="5727"/>
                  <a:pt x="631" y="6263"/>
                </a:cubicBezTo>
                <a:cubicBezTo>
                  <a:pt x="929" y="6001"/>
                  <a:pt x="1274" y="6156"/>
                  <a:pt x="1512" y="5703"/>
                </a:cubicBezTo>
                <a:lnTo>
                  <a:pt x="1512" y="5703"/>
                </a:lnTo>
                <a:cubicBezTo>
                  <a:pt x="1429" y="5930"/>
                  <a:pt x="1096" y="6037"/>
                  <a:pt x="1358" y="6584"/>
                </a:cubicBezTo>
                <a:cubicBezTo>
                  <a:pt x="1381" y="6275"/>
                  <a:pt x="1524" y="6346"/>
                  <a:pt x="1643" y="6156"/>
                </a:cubicBezTo>
                <a:close/>
                <a:moveTo>
                  <a:pt x="7299" y="5287"/>
                </a:moveTo>
                <a:close/>
                <a:moveTo>
                  <a:pt x="6763" y="5120"/>
                </a:moveTo>
                <a:cubicBezTo>
                  <a:pt x="6965" y="5168"/>
                  <a:pt x="7144" y="5322"/>
                  <a:pt x="7501" y="5394"/>
                </a:cubicBezTo>
                <a:cubicBezTo>
                  <a:pt x="7585" y="5418"/>
                  <a:pt x="7692" y="5430"/>
                  <a:pt x="7799" y="5441"/>
                </a:cubicBezTo>
                <a:cubicBezTo>
                  <a:pt x="7680" y="5453"/>
                  <a:pt x="7585" y="5465"/>
                  <a:pt x="7501" y="5489"/>
                </a:cubicBezTo>
                <a:cubicBezTo>
                  <a:pt x="7144" y="5572"/>
                  <a:pt x="6965" y="5715"/>
                  <a:pt x="6763" y="5763"/>
                </a:cubicBezTo>
                <a:cubicBezTo>
                  <a:pt x="6620" y="5787"/>
                  <a:pt x="6465" y="5775"/>
                  <a:pt x="6334" y="5692"/>
                </a:cubicBezTo>
                <a:cubicBezTo>
                  <a:pt x="6561" y="5703"/>
                  <a:pt x="6775" y="5608"/>
                  <a:pt x="6930" y="5441"/>
                </a:cubicBezTo>
                <a:cubicBezTo>
                  <a:pt x="6775" y="5275"/>
                  <a:pt x="6561" y="5180"/>
                  <a:pt x="6334" y="5191"/>
                </a:cubicBezTo>
                <a:cubicBezTo>
                  <a:pt x="6465" y="5108"/>
                  <a:pt x="6620" y="5096"/>
                  <a:pt x="6775" y="5120"/>
                </a:cubicBezTo>
                <a:close/>
                <a:moveTo>
                  <a:pt x="6882" y="6620"/>
                </a:moveTo>
                <a:close/>
                <a:moveTo>
                  <a:pt x="6656" y="4048"/>
                </a:moveTo>
                <a:close/>
                <a:moveTo>
                  <a:pt x="6168" y="4310"/>
                </a:moveTo>
                <a:cubicBezTo>
                  <a:pt x="6346" y="4203"/>
                  <a:pt x="6573" y="4179"/>
                  <a:pt x="6882" y="3989"/>
                </a:cubicBezTo>
                <a:cubicBezTo>
                  <a:pt x="6965" y="3929"/>
                  <a:pt x="7049" y="3870"/>
                  <a:pt x="7132" y="3810"/>
                </a:cubicBezTo>
                <a:cubicBezTo>
                  <a:pt x="7061" y="3894"/>
                  <a:pt x="7001" y="3977"/>
                  <a:pt x="6942" y="4060"/>
                </a:cubicBezTo>
                <a:cubicBezTo>
                  <a:pt x="6751" y="4358"/>
                  <a:pt x="6727" y="4596"/>
                  <a:pt x="6620" y="4763"/>
                </a:cubicBezTo>
                <a:cubicBezTo>
                  <a:pt x="6537" y="4882"/>
                  <a:pt x="6418" y="4977"/>
                  <a:pt x="6275" y="5025"/>
                </a:cubicBezTo>
                <a:cubicBezTo>
                  <a:pt x="6430" y="4870"/>
                  <a:pt x="6525" y="4656"/>
                  <a:pt x="6513" y="4429"/>
                </a:cubicBezTo>
                <a:cubicBezTo>
                  <a:pt x="6287" y="4418"/>
                  <a:pt x="6072" y="4501"/>
                  <a:pt x="5918" y="4668"/>
                </a:cubicBezTo>
                <a:cubicBezTo>
                  <a:pt x="5953" y="4525"/>
                  <a:pt x="6049" y="4394"/>
                  <a:pt x="6168" y="4310"/>
                </a:cubicBezTo>
                <a:close/>
                <a:moveTo>
                  <a:pt x="6513" y="6465"/>
                </a:moveTo>
                <a:cubicBezTo>
                  <a:pt x="6525" y="6251"/>
                  <a:pt x="6430" y="6025"/>
                  <a:pt x="6263" y="5870"/>
                </a:cubicBezTo>
                <a:cubicBezTo>
                  <a:pt x="6418" y="5918"/>
                  <a:pt x="6537" y="6013"/>
                  <a:pt x="6620" y="6144"/>
                </a:cubicBezTo>
                <a:cubicBezTo>
                  <a:pt x="6727" y="6311"/>
                  <a:pt x="6751" y="6537"/>
                  <a:pt x="6942" y="6846"/>
                </a:cubicBezTo>
                <a:cubicBezTo>
                  <a:pt x="7001" y="6918"/>
                  <a:pt x="7061" y="7001"/>
                  <a:pt x="7120" y="7096"/>
                </a:cubicBezTo>
                <a:cubicBezTo>
                  <a:pt x="7049" y="7025"/>
                  <a:pt x="6965" y="6965"/>
                  <a:pt x="6882" y="6918"/>
                </a:cubicBezTo>
                <a:cubicBezTo>
                  <a:pt x="6584" y="6715"/>
                  <a:pt x="6346" y="6692"/>
                  <a:pt x="6168" y="6584"/>
                </a:cubicBezTo>
                <a:cubicBezTo>
                  <a:pt x="6049" y="6501"/>
                  <a:pt x="5953" y="6382"/>
                  <a:pt x="5906" y="6239"/>
                </a:cubicBezTo>
                <a:cubicBezTo>
                  <a:pt x="6061" y="6394"/>
                  <a:pt x="6287" y="6477"/>
                  <a:pt x="6513" y="6465"/>
                </a:cubicBezTo>
                <a:close/>
                <a:moveTo>
                  <a:pt x="5644" y="7263"/>
                </a:moveTo>
                <a:close/>
                <a:moveTo>
                  <a:pt x="5239" y="4584"/>
                </a:moveTo>
                <a:cubicBezTo>
                  <a:pt x="5156" y="4453"/>
                  <a:pt x="5132" y="4298"/>
                  <a:pt x="5168" y="4156"/>
                </a:cubicBezTo>
                <a:cubicBezTo>
                  <a:pt x="5215" y="3965"/>
                  <a:pt x="5358" y="3775"/>
                  <a:pt x="5441" y="3429"/>
                </a:cubicBezTo>
                <a:cubicBezTo>
                  <a:pt x="5465" y="3322"/>
                  <a:pt x="5477" y="3227"/>
                  <a:pt x="5489" y="3132"/>
                </a:cubicBezTo>
                <a:cubicBezTo>
                  <a:pt x="5501" y="3227"/>
                  <a:pt x="5513" y="3322"/>
                  <a:pt x="5537" y="3429"/>
                </a:cubicBezTo>
                <a:cubicBezTo>
                  <a:pt x="5608" y="3775"/>
                  <a:pt x="5751" y="3965"/>
                  <a:pt x="5799" y="4156"/>
                </a:cubicBezTo>
                <a:cubicBezTo>
                  <a:pt x="5834" y="4298"/>
                  <a:pt x="5811" y="4453"/>
                  <a:pt x="5739" y="4584"/>
                </a:cubicBezTo>
                <a:cubicBezTo>
                  <a:pt x="5953" y="4358"/>
                  <a:pt x="5799" y="3989"/>
                  <a:pt x="5489" y="3989"/>
                </a:cubicBezTo>
                <a:cubicBezTo>
                  <a:pt x="5180" y="3989"/>
                  <a:pt x="5013" y="4358"/>
                  <a:pt x="5239" y="4584"/>
                </a:cubicBezTo>
                <a:close/>
                <a:moveTo>
                  <a:pt x="5489" y="6882"/>
                </a:moveTo>
                <a:cubicBezTo>
                  <a:pt x="5656" y="6739"/>
                  <a:pt x="5751" y="6525"/>
                  <a:pt x="5739" y="6287"/>
                </a:cubicBezTo>
                <a:cubicBezTo>
                  <a:pt x="5811" y="6430"/>
                  <a:pt x="5834" y="6584"/>
                  <a:pt x="5799" y="6727"/>
                </a:cubicBezTo>
                <a:cubicBezTo>
                  <a:pt x="5763" y="6918"/>
                  <a:pt x="5608" y="7096"/>
                  <a:pt x="5537" y="7454"/>
                </a:cubicBezTo>
                <a:cubicBezTo>
                  <a:pt x="5513" y="7549"/>
                  <a:pt x="5501" y="7656"/>
                  <a:pt x="5489" y="7751"/>
                </a:cubicBezTo>
                <a:cubicBezTo>
                  <a:pt x="5477" y="7644"/>
                  <a:pt x="5453" y="7537"/>
                  <a:pt x="5441" y="7454"/>
                </a:cubicBezTo>
                <a:cubicBezTo>
                  <a:pt x="5358" y="7096"/>
                  <a:pt x="5215" y="6918"/>
                  <a:pt x="5168" y="6727"/>
                </a:cubicBezTo>
                <a:cubicBezTo>
                  <a:pt x="5132" y="6584"/>
                  <a:pt x="5156" y="6430"/>
                  <a:pt x="5239" y="6287"/>
                </a:cubicBezTo>
                <a:cubicBezTo>
                  <a:pt x="5227" y="6525"/>
                  <a:pt x="5322" y="6739"/>
                  <a:pt x="5489" y="6894"/>
                </a:cubicBezTo>
                <a:close/>
                <a:moveTo>
                  <a:pt x="4310" y="6835"/>
                </a:moveTo>
                <a:close/>
                <a:moveTo>
                  <a:pt x="4310" y="4048"/>
                </a:moveTo>
                <a:close/>
                <a:moveTo>
                  <a:pt x="4453" y="4418"/>
                </a:moveTo>
                <a:cubicBezTo>
                  <a:pt x="4441" y="4644"/>
                  <a:pt x="4537" y="4858"/>
                  <a:pt x="4703" y="5013"/>
                </a:cubicBezTo>
                <a:cubicBezTo>
                  <a:pt x="4548" y="4965"/>
                  <a:pt x="4429" y="4870"/>
                  <a:pt x="4346" y="4751"/>
                </a:cubicBezTo>
                <a:cubicBezTo>
                  <a:pt x="4239" y="4584"/>
                  <a:pt x="4215" y="4346"/>
                  <a:pt x="4025" y="4048"/>
                </a:cubicBezTo>
                <a:cubicBezTo>
                  <a:pt x="3977" y="3965"/>
                  <a:pt x="3906" y="3882"/>
                  <a:pt x="3846" y="3798"/>
                </a:cubicBezTo>
                <a:cubicBezTo>
                  <a:pt x="3917" y="3858"/>
                  <a:pt x="4001" y="3917"/>
                  <a:pt x="4096" y="3977"/>
                </a:cubicBezTo>
                <a:cubicBezTo>
                  <a:pt x="4394" y="4168"/>
                  <a:pt x="4632" y="4191"/>
                  <a:pt x="4799" y="4298"/>
                </a:cubicBezTo>
                <a:cubicBezTo>
                  <a:pt x="4918" y="4382"/>
                  <a:pt x="5013" y="4501"/>
                  <a:pt x="5060" y="4656"/>
                </a:cubicBezTo>
                <a:cubicBezTo>
                  <a:pt x="4906" y="4489"/>
                  <a:pt x="4679" y="4406"/>
                  <a:pt x="4465" y="4418"/>
                </a:cubicBezTo>
                <a:close/>
                <a:moveTo>
                  <a:pt x="5049" y="6227"/>
                </a:moveTo>
                <a:cubicBezTo>
                  <a:pt x="5013" y="6370"/>
                  <a:pt x="4918" y="6489"/>
                  <a:pt x="4787" y="6573"/>
                </a:cubicBezTo>
                <a:cubicBezTo>
                  <a:pt x="4620" y="6680"/>
                  <a:pt x="4394" y="6704"/>
                  <a:pt x="4084" y="6894"/>
                </a:cubicBezTo>
                <a:cubicBezTo>
                  <a:pt x="4001" y="6954"/>
                  <a:pt x="3917" y="7013"/>
                  <a:pt x="3834" y="7073"/>
                </a:cubicBezTo>
                <a:cubicBezTo>
                  <a:pt x="3906" y="6989"/>
                  <a:pt x="3965" y="6906"/>
                  <a:pt x="4013" y="6835"/>
                </a:cubicBezTo>
                <a:cubicBezTo>
                  <a:pt x="4215" y="6537"/>
                  <a:pt x="4239" y="6299"/>
                  <a:pt x="4346" y="6120"/>
                </a:cubicBezTo>
                <a:cubicBezTo>
                  <a:pt x="4418" y="6001"/>
                  <a:pt x="4548" y="5906"/>
                  <a:pt x="4691" y="5858"/>
                </a:cubicBezTo>
                <a:cubicBezTo>
                  <a:pt x="4525" y="6013"/>
                  <a:pt x="4441" y="6227"/>
                  <a:pt x="4453" y="6454"/>
                </a:cubicBezTo>
                <a:cubicBezTo>
                  <a:pt x="4679" y="6477"/>
                  <a:pt x="4906" y="6394"/>
                  <a:pt x="5060" y="6227"/>
                </a:cubicBezTo>
                <a:close/>
                <a:moveTo>
                  <a:pt x="3465" y="5394"/>
                </a:moveTo>
                <a:cubicBezTo>
                  <a:pt x="3810" y="5311"/>
                  <a:pt x="3989" y="5168"/>
                  <a:pt x="4191" y="5120"/>
                </a:cubicBezTo>
                <a:cubicBezTo>
                  <a:pt x="4334" y="5084"/>
                  <a:pt x="4489" y="5108"/>
                  <a:pt x="4620" y="5191"/>
                </a:cubicBezTo>
                <a:cubicBezTo>
                  <a:pt x="4394" y="5180"/>
                  <a:pt x="4179" y="5275"/>
                  <a:pt x="4025" y="5441"/>
                </a:cubicBezTo>
                <a:cubicBezTo>
                  <a:pt x="4179" y="5608"/>
                  <a:pt x="4394" y="5703"/>
                  <a:pt x="4620" y="5692"/>
                </a:cubicBezTo>
                <a:cubicBezTo>
                  <a:pt x="4489" y="5763"/>
                  <a:pt x="4334" y="5787"/>
                  <a:pt x="4191" y="5751"/>
                </a:cubicBezTo>
                <a:cubicBezTo>
                  <a:pt x="4001" y="5715"/>
                  <a:pt x="3810" y="5561"/>
                  <a:pt x="3465" y="5489"/>
                </a:cubicBezTo>
                <a:cubicBezTo>
                  <a:pt x="3358" y="5465"/>
                  <a:pt x="3263" y="5453"/>
                  <a:pt x="3167" y="5441"/>
                </a:cubicBezTo>
                <a:cubicBezTo>
                  <a:pt x="3263" y="5430"/>
                  <a:pt x="3370" y="5418"/>
                  <a:pt x="3477" y="5394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3" name="Google Shape;5703;p26"/>
          <p:cNvSpPr/>
          <p:nvPr/>
        </p:nvSpPr>
        <p:spPr>
          <a:xfrm rot="5400000">
            <a:off x="2205497" y="2224178"/>
            <a:ext cx="742925" cy="743741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32" y="6156"/>
                </a:moveTo>
                <a:cubicBezTo>
                  <a:pt x="1799" y="6406"/>
                  <a:pt x="2275" y="6465"/>
                  <a:pt x="2370" y="6132"/>
                </a:cubicBezTo>
                <a:cubicBezTo>
                  <a:pt x="2049" y="6263"/>
                  <a:pt x="1941" y="6001"/>
                  <a:pt x="1953" y="5834"/>
                </a:cubicBezTo>
                <a:cubicBezTo>
                  <a:pt x="1953" y="5775"/>
                  <a:pt x="1977" y="5715"/>
                  <a:pt x="2025" y="5668"/>
                </a:cubicBezTo>
                <a:cubicBezTo>
                  <a:pt x="2072" y="5620"/>
                  <a:pt x="2215" y="5561"/>
                  <a:pt x="2287" y="5608"/>
                </a:cubicBezTo>
                <a:cubicBezTo>
                  <a:pt x="2346" y="5668"/>
                  <a:pt x="2334" y="5811"/>
                  <a:pt x="2180" y="5763"/>
                </a:cubicBezTo>
                <a:cubicBezTo>
                  <a:pt x="2263" y="5930"/>
                  <a:pt x="2513" y="5870"/>
                  <a:pt x="2525" y="5680"/>
                </a:cubicBezTo>
                <a:cubicBezTo>
                  <a:pt x="2525" y="5668"/>
                  <a:pt x="2525" y="5644"/>
                  <a:pt x="2525" y="5632"/>
                </a:cubicBezTo>
                <a:cubicBezTo>
                  <a:pt x="2525" y="5620"/>
                  <a:pt x="2525" y="5620"/>
                  <a:pt x="2525" y="5620"/>
                </a:cubicBezTo>
                <a:cubicBezTo>
                  <a:pt x="2513" y="5561"/>
                  <a:pt x="2477" y="5525"/>
                  <a:pt x="2441" y="5501"/>
                </a:cubicBezTo>
                <a:cubicBezTo>
                  <a:pt x="2846" y="5418"/>
                  <a:pt x="3263" y="5453"/>
                  <a:pt x="3656" y="5584"/>
                </a:cubicBezTo>
                <a:lnTo>
                  <a:pt x="3656" y="5584"/>
                </a:lnTo>
                <a:cubicBezTo>
                  <a:pt x="2477" y="5311"/>
                  <a:pt x="2858" y="6477"/>
                  <a:pt x="2144" y="6477"/>
                </a:cubicBezTo>
                <a:lnTo>
                  <a:pt x="2144" y="6477"/>
                </a:lnTo>
                <a:cubicBezTo>
                  <a:pt x="2477" y="6573"/>
                  <a:pt x="2691" y="6573"/>
                  <a:pt x="2834" y="6501"/>
                </a:cubicBezTo>
                <a:cubicBezTo>
                  <a:pt x="3203" y="6323"/>
                  <a:pt x="3061" y="5942"/>
                  <a:pt x="3203" y="5811"/>
                </a:cubicBezTo>
                <a:cubicBezTo>
                  <a:pt x="3239" y="6037"/>
                  <a:pt x="3370" y="6096"/>
                  <a:pt x="3549" y="6025"/>
                </a:cubicBezTo>
                <a:cubicBezTo>
                  <a:pt x="3370" y="5870"/>
                  <a:pt x="3513" y="5680"/>
                  <a:pt x="3692" y="5692"/>
                </a:cubicBezTo>
                <a:cubicBezTo>
                  <a:pt x="3965" y="5703"/>
                  <a:pt x="4311" y="5989"/>
                  <a:pt x="4763" y="5680"/>
                </a:cubicBezTo>
                <a:cubicBezTo>
                  <a:pt x="4858" y="5668"/>
                  <a:pt x="4942" y="5644"/>
                  <a:pt x="5037" y="5620"/>
                </a:cubicBezTo>
                <a:cubicBezTo>
                  <a:pt x="4954" y="5668"/>
                  <a:pt x="4870" y="5715"/>
                  <a:pt x="4799" y="5775"/>
                </a:cubicBezTo>
                <a:cubicBezTo>
                  <a:pt x="4263" y="5870"/>
                  <a:pt x="4215" y="6323"/>
                  <a:pt x="4037" y="6525"/>
                </a:cubicBezTo>
                <a:cubicBezTo>
                  <a:pt x="3906" y="6656"/>
                  <a:pt x="3680" y="6620"/>
                  <a:pt x="3704" y="6382"/>
                </a:cubicBezTo>
                <a:cubicBezTo>
                  <a:pt x="3525" y="6454"/>
                  <a:pt x="3465" y="6584"/>
                  <a:pt x="3608" y="6775"/>
                </a:cubicBezTo>
                <a:cubicBezTo>
                  <a:pt x="3418" y="6787"/>
                  <a:pt x="3239" y="6418"/>
                  <a:pt x="2858" y="6549"/>
                </a:cubicBezTo>
                <a:cubicBezTo>
                  <a:pt x="2703" y="6608"/>
                  <a:pt x="2561" y="6751"/>
                  <a:pt x="2382" y="7061"/>
                </a:cubicBezTo>
                <a:lnTo>
                  <a:pt x="2382" y="7061"/>
                </a:lnTo>
                <a:cubicBezTo>
                  <a:pt x="2894" y="6549"/>
                  <a:pt x="3442" y="7656"/>
                  <a:pt x="4085" y="6620"/>
                </a:cubicBezTo>
                <a:lnTo>
                  <a:pt x="4085" y="6620"/>
                </a:lnTo>
                <a:cubicBezTo>
                  <a:pt x="3906" y="6989"/>
                  <a:pt x="3632" y="7311"/>
                  <a:pt x="3287" y="7549"/>
                </a:cubicBezTo>
                <a:cubicBezTo>
                  <a:pt x="3287" y="7501"/>
                  <a:pt x="3287" y="7454"/>
                  <a:pt x="3263" y="7406"/>
                </a:cubicBezTo>
                <a:lnTo>
                  <a:pt x="3263" y="7394"/>
                </a:lnTo>
                <a:cubicBezTo>
                  <a:pt x="3251" y="7382"/>
                  <a:pt x="3239" y="7370"/>
                  <a:pt x="3215" y="7358"/>
                </a:cubicBezTo>
                <a:cubicBezTo>
                  <a:pt x="3084" y="7216"/>
                  <a:pt x="2858" y="7358"/>
                  <a:pt x="2918" y="7537"/>
                </a:cubicBezTo>
                <a:cubicBezTo>
                  <a:pt x="3001" y="7406"/>
                  <a:pt x="3108" y="7477"/>
                  <a:pt x="3096" y="7573"/>
                </a:cubicBezTo>
                <a:cubicBezTo>
                  <a:pt x="3096" y="7656"/>
                  <a:pt x="2953" y="7716"/>
                  <a:pt x="2882" y="7716"/>
                </a:cubicBezTo>
                <a:cubicBezTo>
                  <a:pt x="2811" y="7716"/>
                  <a:pt x="2751" y="7692"/>
                  <a:pt x="2715" y="7644"/>
                </a:cubicBezTo>
                <a:cubicBezTo>
                  <a:pt x="2584" y="7537"/>
                  <a:pt x="2477" y="7275"/>
                  <a:pt x="2799" y="7156"/>
                </a:cubicBezTo>
                <a:cubicBezTo>
                  <a:pt x="2489" y="6977"/>
                  <a:pt x="2203" y="7346"/>
                  <a:pt x="2263" y="7656"/>
                </a:cubicBezTo>
                <a:cubicBezTo>
                  <a:pt x="2037" y="7608"/>
                  <a:pt x="1989" y="7751"/>
                  <a:pt x="1775" y="7561"/>
                </a:cubicBezTo>
                <a:cubicBezTo>
                  <a:pt x="1977" y="8132"/>
                  <a:pt x="2287" y="7989"/>
                  <a:pt x="2501" y="8085"/>
                </a:cubicBezTo>
                <a:lnTo>
                  <a:pt x="2501" y="8085"/>
                </a:lnTo>
                <a:cubicBezTo>
                  <a:pt x="2013" y="7930"/>
                  <a:pt x="1870" y="8287"/>
                  <a:pt x="1477" y="8311"/>
                </a:cubicBezTo>
                <a:cubicBezTo>
                  <a:pt x="1894" y="8656"/>
                  <a:pt x="2156" y="8370"/>
                  <a:pt x="2453" y="8275"/>
                </a:cubicBezTo>
                <a:lnTo>
                  <a:pt x="2453" y="8275"/>
                </a:lnTo>
                <a:cubicBezTo>
                  <a:pt x="1727" y="8573"/>
                  <a:pt x="1894" y="8966"/>
                  <a:pt x="1608" y="9311"/>
                </a:cubicBezTo>
                <a:cubicBezTo>
                  <a:pt x="1953" y="9013"/>
                  <a:pt x="2358" y="9192"/>
                  <a:pt x="2644" y="8466"/>
                </a:cubicBezTo>
                <a:lnTo>
                  <a:pt x="2644" y="8466"/>
                </a:lnTo>
                <a:cubicBezTo>
                  <a:pt x="2537" y="8763"/>
                  <a:pt x="2251" y="9013"/>
                  <a:pt x="2608" y="9430"/>
                </a:cubicBezTo>
                <a:cubicBezTo>
                  <a:pt x="2620" y="9037"/>
                  <a:pt x="2989" y="8894"/>
                  <a:pt x="2834" y="8418"/>
                </a:cubicBezTo>
                <a:lnTo>
                  <a:pt x="2834" y="8418"/>
                </a:lnTo>
                <a:cubicBezTo>
                  <a:pt x="2930" y="8632"/>
                  <a:pt x="2775" y="8942"/>
                  <a:pt x="3358" y="9144"/>
                </a:cubicBezTo>
                <a:cubicBezTo>
                  <a:pt x="3168" y="8918"/>
                  <a:pt x="3311" y="8882"/>
                  <a:pt x="3263" y="8656"/>
                </a:cubicBezTo>
                <a:cubicBezTo>
                  <a:pt x="3561" y="8716"/>
                  <a:pt x="3942" y="8430"/>
                  <a:pt x="3763" y="8120"/>
                </a:cubicBezTo>
                <a:cubicBezTo>
                  <a:pt x="3632" y="8442"/>
                  <a:pt x="3382" y="8323"/>
                  <a:pt x="3263" y="8204"/>
                </a:cubicBezTo>
                <a:cubicBezTo>
                  <a:pt x="3227" y="8156"/>
                  <a:pt x="3203" y="8097"/>
                  <a:pt x="3192" y="8037"/>
                </a:cubicBezTo>
                <a:cubicBezTo>
                  <a:pt x="3192" y="7966"/>
                  <a:pt x="3263" y="7823"/>
                  <a:pt x="3346" y="7811"/>
                </a:cubicBezTo>
                <a:cubicBezTo>
                  <a:pt x="3430" y="7811"/>
                  <a:pt x="3513" y="7918"/>
                  <a:pt x="3382" y="7989"/>
                </a:cubicBezTo>
                <a:cubicBezTo>
                  <a:pt x="3406" y="8001"/>
                  <a:pt x="3430" y="8001"/>
                  <a:pt x="3453" y="7989"/>
                </a:cubicBezTo>
                <a:cubicBezTo>
                  <a:pt x="3537" y="7989"/>
                  <a:pt x="3608" y="7918"/>
                  <a:pt x="3608" y="7823"/>
                </a:cubicBezTo>
                <a:cubicBezTo>
                  <a:pt x="3608" y="7775"/>
                  <a:pt x="3596" y="7727"/>
                  <a:pt x="3561" y="7692"/>
                </a:cubicBezTo>
                <a:cubicBezTo>
                  <a:pt x="3549" y="7680"/>
                  <a:pt x="3537" y="7668"/>
                  <a:pt x="3525" y="7656"/>
                </a:cubicBezTo>
                <a:lnTo>
                  <a:pt x="3513" y="7656"/>
                </a:lnTo>
                <a:cubicBezTo>
                  <a:pt x="3465" y="7620"/>
                  <a:pt x="3406" y="7620"/>
                  <a:pt x="3358" y="7632"/>
                </a:cubicBezTo>
                <a:cubicBezTo>
                  <a:pt x="3596" y="7287"/>
                  <a:pt x="3918" y="7013"/>
                  <a:pt x="4287" y="6846"/>
                </a:cubicBezTo>
                <a:cubicBezTo>
                  <a:pt x="3263" y="7477"/>
                  <a:pt x="4346" y="8037"/>
                  <a:pt x="3846" y="8537"/>
                </a:cubicBezTo>
                <a:cubicBezTo>
                  <a:pt x="3858" y="8525"/>
                  <a:pt x="3882" y="8501"/>
                  <a:pt x="3894" y="8489"/>
                </a:cubicBezTo>
                <a:cubicBezTo>
                  <a:pt x="3882" y="8501"/>
                  <a:pt x="3858" y="8525"/>
                  <a:pt x="3846" y="8537"/>
                </a:cubicBezTo>
                <a:cubicBezTo>
                  <a:pt x="4144" y="8370"/>
                  <a:pt x="4287" y="8216"/>
                  <a:pt x="4346" y="8073"/>
                </a:cubicBezTo>
                <a:cubicBezTo>
                  <a:pt x="4477" y="7680"/>
                  <a:pt x="4108" y="7513"/>
                  <a:pt x="4120" y="7311"/>
                </a:cubicBezTo>
                <a:cubicBezTo>
                  <a:pt x="4311" y="7466"/>
                  <a:pt x="4442" y="7406"/>
                  <a:pt x="4513" y="7216"/>
                </a:cubicBezTo>
                <a:cubicBezTo>
                  <a:pt x="4275" y="7239"/>
                  <a:pt x="4239" y="7013"/>
                  <a:pt x="4370" y="6882"/>
                </a:cubicBezTo>
                <a:cubicBezTo>
                  <a:pt x="4573" y="6704"/>
                  <a:pt x="5025" y="6668"/>
                  <a:pt x="5132" y="6120"/>
                </a:cubicBezTo>
                <a:cubicBezTo>
                  <a:pt x="5180" y="6049"/>
                  <a:pt x="5239" y="5977"/>
                  <a:pt x="5275" y="5894"/>
                </a:cubicBezTo>
                <a:cubicBezTo>
                  <a:pt x="5251" y="5977"/>
                  <a:pt x="5228" y="6061"/>
                  <a:pt x="5216" y="6156"/>
                </a:cubicBezTo>
                <a:cubicBezTo>
                  <a:pt x="4906" y="6608"/>
                  <a:pt x="5204" y="6954"/>
                  <a:pt x="5204" y="7227"/>
                </a:cubicBezTo>
                <a:cubicBezTo>
                  <a:pt x="5204" y="7418"/>
                  <a:pt x="5025" y="7549"/>
                  <a:pt x="4882" y="7370"/>
                </a:cubicBezTo>
                <a:cubicBezTo>
                  <a:pt x="4799" y="7549"/>
                  <a:pt x="4858" y="7680"/>
                  <a:pt x="5085" y="7716"/>
                </a:cubicBezTo>
                <a:cubicBezTo>
                  <a:pt x="4954" y="7858"/>
                  <a:pt x="4573" y="7716"/>
                  <a:pt x="4394" y="8085"/>
                </a:cubicBezTo>
                <a:cubicBezTo>
                  <a:pt x="4323" y="8239"/>
                  <a:pt x="4323" y="8442"/>
                  <a:pt x="4418" y="8775"/>
                </a:cubicBezTo>
                <a:lnTo>
                  <a:pt x="4418" y="8775"/>
                </a:lnTo>
                <a:cubicBezTo>
                  <a:pt x="4430" y="8061"/>
                  <a:pt x="5585" y="8442"/>
                  <a:pt x="5311" y="7275"/>
                </a:cubicBezTo>
                <a:lnTo>
                  <a:pt x="5311" y="7275"/>
                </a:lnTo>
                <a:cubicBezTo>
                  <a:pt x="5442" y="7656"/>
                  <a:pt x="5478" y="8085"/>
                  <a:pt x="5406" y="8489"/>
                </a:cubicBezTo>
                <a:cubicBezTo>
                  <a:pt x="5370" y="8454"/>
                  <a:pt x="5335" y="8418"/>
                  <a:pt x="5287" y="8406"/>
                </a:cubicBezTo>
                <a:lnTo>
                  <a:pt x="5275" y="8406"/>
                </a:lnTo>
                <a:cubicBezTo>
                  <a:pt x="5251" y="8406"/>
                  <a:pt x="5228" y="8406"/>
                  <a:pt x="5216" y="8406"/>
                </a:cubicBezTo>
                <a:cubicBezTo>
                  <a:pt x="5120" y="8418"/>
                  <a:pt x="5037" y="8501"/>
                  <a:pt x="5037" y="8597"/>
                </a:cubicBezTo>
                <a:cubicBezTo>
                  <a:pt x="5037" y="8644"/>
                  <a:pt x="5061" y="8692"/>
                  <a:pt x="5108" y="8728"/>
                </a:cubicBezTo>
                <a:cubicBezTo>
                  <a:pt x="5108" y="8728"/>
                  <a:pt x="5120" y="8740"/>
                  <a:pt x="5132" y="8740"/>
                </a:cubicBezTo>
                <a:cubicBezTo>
                  <a:pt x="5097" y="8597"/>
                  <a:pt x="5228" y="8573"/>
                  <a:pt x="5287" y="8644"/>
                </a:cubicBezTo>
                <a:cubicBezTo>
                  <a:pt x="5335" y="8716"/>
                  <a:pt x="5287" y="8859"/>
                  <a:pt x="5228" y="8906"/>
                </a:cubicBezTo>
                <a:cubicBezTo>
                  <a:pt x="5180" y="8954"/>
                  <a:pt x="5132" y="8978"/>
                  <a:pt x="5061" y="8978"/>
                </a:cubicBezTo>
                <a:cubicBezTo>
                  <a:pt x="4906" y="8990"/>
                  <a:pt x="4632" y="8882"/>
                  <a:pt x="4763" y="8561"/>
                </a:cubicBezTo>
                <a:cubicBezTo>
                  <a:pt x="4430" y="8656"/>
                  <a:pt x="4489" y="9121"/>
                  <a:pt x="4751" y="9299"/>
                </a:cubicBezTo>
                <a:cubicBezTo>
                  <a:pt x="4549" y="9418"/>
                  <a:pt x="4620" y="9561"/>
                  <a:pt x="4335" y="9585"/>
                </a:cubicBezTo>
                <a:cubicBezTo>
                  <a:pt x="4882" y="9847"/>
                  <a:pt x="5001" y="9513"/>
                  <a:pt x="5216" y="9430"/>
                </a:cubicBezTo>
                <a:lnTo>
                  <a:pt x="5216" y="9430"/>
                </a:lnTo>
                <a:cubicBezTo>
                  <a:pt x="4763" y="9668"/>
                  <a:pt x="4918" y="10025"/>
                  <a:pt x="4656" y="10311"/>
                </a:cubicBezTo>
                <a:cubicBezTo>
                  <a:pt x="5204" y="10264"/>
                  <a:pt x="5180" y="9883"/>
                  <a:pt x="5311" y="9597"/>
                </a:cubicBezTo>
                <a:lnTo>
                  <a:pt x="5311" y="9597"/>
                </a:lnTo>
                <a:cubicBezTo>
                  <a:pt x="5013" y="10311"/>
                  <a:pt x="5406" y="10490"/>
                  <a:pt x="5454" y="10942"/>
                </a:cubicBezTo>
                <a:cubicBezTo>
                  <a:pt x="5489" y="10490"/>
                  <a:pt x="5894" y="10311"/>
                  <a:pt x="5585" y="9597"/>
                </a:cubicBezTo>
                <a:lnTo>
                  <a:pt x="5585" y="9597"/>
                </a:lnTo>
                <a:cubicBezTo>
                  <a:pt x="5716" y="9883"/>
                  <a:pt x="5704" y="10264"/>
                  <a:pt x="6251" y="10311"/>
                </a:cubicBezTo>
                <a:cubicBezTo>
                  <a:pt x="5990" y="10013"/>
                  <a:pt x="6132" y="9668"/>
                  <a:pt x="5692" y="9430"/>
                </a:cubicBezTo>
                <a:lnTo>
                  <a:pt x="5692" y="9430"/>
                </a:lnTo>
                <a:cubicBezTo>
                  <a:pt x="5906" y="9513"/>
                  <a:pt x="6025" y="9847"/>
                  <a:pt x="6573" y="9585"/>
                </a:cubicBezTo>
                <a:cubicBezTo>
                  <a:pt x="6275" y="9561"/>
                  <a:pt x="6347" y="9430"/>
                  <a:pt x="6156" y="9299"/>
                </a:cubicBezTo>
                <a:cubicBezTo>
                  <a:pt x="6418" y="9121"/>
                  <a:pt x="6478" y="8656"/>
                  <a:pt x="6132" y="8561"/>
                </a:cubicBezTo>
                <a:cubicBezTo>
                  <a:pt x="6275" y="8882"/>
                  <a:pt x="6013" y="8978"/>
                  <a:pt x="5835" y="8978"/>
                </a:cubicBezTo>
                <a:cubicBezTo>
                  <a:pt x="5775" y="8978"/>
                  <a:pt x="5716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80" y="8573"/>
                  <a:pt x="5811" y="8597"/>
                  <a:pt x="5775" y="8740"/>
                </a:cubicBezTo>
                <a:lnTo>
                  <a:pt x="5799" y="8728"/>
                </a:lnTo>
                <a:cubicBezTo>
                  <a:pt x="5835" y="8692"/>
                  <a:pt x="5859" y="8644"/>
                  <a:pt x="5870" y="8597"/>
                </a:cubicBezTo>
                <a:cubicBezTo>
                  <a:pt x="5870" y="8501"/>
                  <a:pt x="5787" y="8418"/>
                  <a:pt x="5692" y="8406"/>
                </a:cubicBezTo>
                <a:cubicBezTo>
                  <a:pt x="5668" y="8406"/>
                  <a:pt x="5656" y="8406"/>
                  <a:pt x="5632" y="8406"/>
                </a:cubicBezTo>
                <a:lnTo>
                  <a:pt x="5620" y="8406"/>
                </a:lnTo>
                <a:cubicBezTo>
                  <a:pt x="5573" y="8418"/>
                  <a:pt x="5537" y="8454"/>
                  <a:pt x="5501" y="8489"/>
                </a:cubicBezTo>
                <a:cubicBezTo>
                  <a:pt x="5430" y="8085"/>
                  <a:pt x="5454" y="7668"/>
                  <a:pt x="5597" y="7275"/>
                </a:cubicBezTo>
                <a:cubicBezTo>
                  <a:pt x="5323" y="8454"/>
                  <a:pt x="6478" y="8061"/>
                  <a:pt x="6490" y="8787"/>
                </a:cubicBezTo>
                <a:cubicBezTo>
                  <a:pt x="6490" y="8763"/>
                  <a:pt x="6490" y="8740"/>
                  <a:pt x="6490" y="8716"/>
                </a:cubicBezTo>
                <a:cubicBezTo>
                  <a:pt x="6490" y="8740"/>
                  <a:pt x="6490" y="8763"/>
                  <a:pt x="6490" y="8787"/>
                </a:cubicBezTo>
                <a:cubicBezTo>
                  <a:pt x="6585" y="8454"/>
                  <a:pt x="6585" y="8239"/>
                  <a:pt x="6513" y="8097"/>
                </a:cubicBezTo>
                <a:cubicBezTo>
                  <a:pt x="6323" y="7727"/>
                  <a:pt x="5954" y="7870"/>
                  <a:pt x="5823" y="7716"/>
                </a:cubicBezTo>
                <a:cubicBezTo>
                  <a:pt x="6049" y="7692"/>
                  <a:pt x="6109" y="7561"/>
                  <a:pt x="6025" y="7382"/>
                </a:cubicBezTo>
                <a:cubicBezTo>
                  <a:pt x="5882" y="7561"/>
                  <a:pt x="5692" y="7418"/>
                  <a:pt x="5692" y="7239"/>
                </a:cubicBezTo>
                <a:cubicBezTo>
                  <a:pt x="5704" y="6965"/>
                  <a:pt x="5990" y="6620"/>
                  <a:pt x="5692" y="6168"/>
                </a:cubicBezTo>
                <a:cubicBezTo>
                  <a:pt x="5680" y="6073"/>
                  <a:pt x="5656" y="5989"/>
                  <a:pt x="5632" y="5894"/>
                </a:cubicBezTo>
                <a:cubicBezTo>
                  <a:pt x="5668" y="5977"/>
                  <a:pt x="5716" y="6061"/>
                  <a:pt x="5775" y="6132"/>
                </a:cubicBezTo>
                <a:cubicBezTo>
                  <a:pt x="5882" y="6668"/>
                  <a:pt x="6335" y="6704"/>
                  <a:pt x="6525" y="6894"/>
                </a:cubicBezTo>
                <a:cubicBezTo>
                  <a:pt x="6668" y="7013"/>
                  <a:pt x="6632" y="7251"/>
                  <a:pt x="6394" y="7227"/>
                </a:cubicBezTo>
                <a:cubicBezTo>
                  <a:pt x="6466" y="7406"/>
                  <a:pt x="6597" y="7466"/>
                  <a:pt x="6787" y="7323"/>
                </a:cubicBezTo>
                <a:cubicBezTo>
                  <a:pt x="6799" y="7513"/>
                  <a:pt x="6430" y="7692"/>
                  <a:pt x="6561" y="8073"/>
                </a:cubicBezTo>
                <a:cubicBezTo>
                  <a:pt x="6609" y="8228"/>
                  <a:pt x="6763" y="8370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2" y="7025"/>
                  <a:pt x="7323" y="7311"/>
                  <a:pt x="7561" y="7656"/>
                </a:cubicBezTo>
                <a:cubicBezTo>
                  <a:pt x="7514" y="7644"/>
                  <a:pt x="7454" y="7644"/>
                  <a:pt x="7418" y="7680"/>
                </a:cubicBezTo>
                <a:lnTo>
                  <a:pt x="7406" y="7680"/>
                </a:lnTo>
                <a:cubicBezTo>
                  <a:pt x="7394" y="7692"/>
                  <a:pt x="7383" y="7704"/>
                  <a:pt x="7371" y="7716"/>
                </a:cubicBezTo>
                <a:cubicBezTo>
                  <a:pt x="7216" y="7847"/>
                  <a:pt x="7359" y="8073"/>
                  <a:pt x="7549" y="8013"/>
                </a:cubicBezTo>
                <a:cubicBezTo>
                  <a:pt x="7418" y="7942"/>
                  <a:pt x="7502" y="7823"/>
                  <a:pt x="7585" y="7835"/>
                </a:cubicBezTo>
                <a:cubicBezTo>
                  <a:pt x="7668" y="7847"/>
                  <a:pt x="7728" y="7978"/>
                  <a:pt x="7728" y="8061"/>
                </a:cubicBezTo>
                <a:cubicBezTo>
                  <a:pt x="7728" y="8120"/>
                  <a:pt x="7704" y="8180"/>
                  <a:pt x="7656" y="8216"/>
                </a:cubicBezTo>
                <a:cubicBezTo>
                  <a:pt x="7549" y="8347"/>
                  <a:pt x="7299" y="8466"/>
                  <a:pt x="7168" y="8132"/>
                </a:cubicBezTo>
                <a:cubicBezTo>
                  <a:pt x="6990" y="8442"/>
                  <a:pt x="7359" y="8728"/>
                  <a:pt x="7668" y="8668"/>
                </a:cubicBezTo>
                <a:cubicBezTo>
                  <a:pt x="7621" y="8894"/>
                  <a:pt x="7764" y="8942"/>
                  <a:pt x="7573" y="9168"/>
                </a:cubicBezTo>
                <a:cubicBezTo>
                  <a:pt x="8156" y="8966"/>
                  <a:pt x="8002" y="8656"/>
                  <a:pt x="8097" y="8430"/>
                </a:cubicBezTo>
                <a:lnTo>
                  <a:pt x="8097" y="8430"/>
                </a:lnTo>
                <a:cubicBezTo>
                  <a:pt x="7942" y="8918"/>
                  <a:pt x="8299" y="9061"/>
                  <a:pt x="8323" y="9454"/>
                </a:cubicBezTo>
                <a:cubicBezTo>
                  <a:pt x="8680" y="9037"/>
                  <a:pt x="8395" y="8775"/>
                  <a:pt x="8287" y="8478"/>
                </a:cubicBezTo>
                <a:lnTo>
                  <a:pt x="8287" y="8478"/>
                </a:lnTo>
                <a:cubicBezTo>
                  <a:pt x="8585" y="9204"/>
                  <a:pt x="8978" y="9037"/>
                  <a:pt x="9323" y="9335"/>
                </a:cubicBezTo>
                <a:cubicBezTo>
                  <a:pt x="9026" y="8990"/>
                  <a:pt x="9204" y="8573"/>
                  <a:pt x="8478" y="8287"/>
                </a:cubicBezTo>
                <a:lnTo>
                  <a:pt x="8478" y="8287"/>
                </a:lnTo>
                <a:cubicBezTo>
                  <a:pt x="8776" y="8394"/>
                  <a:pt x="9026" y="8680"/>
                  <a:pt x="9442" y="8323"/>
                </a:cubicBezTo>
                <a:cubicBezTo>
                  <a:pt x="9049" y="8311"/>
                  <a:pt x="8907" y="7942"/>
                  <a:pt x="8430" y="8097"/>
                </a:cubicBezTo>
                <a:lnTo>
                  <a:pt x="8430" y="8097"/>
                </a:lnTo>
                <a:cubicBezTo>
                  <a:pt x="8645" y="8001"/>
                  <a:pt x="8954" y="8156"/>
                  <a:pt x="9157" y="7585"/>
                </a:cubicBezTo>
                <a:cubicBezTo>
                  <a:pt x="8930" y="7775"/>
                  <a:pt x="8895" y="7632"/>
                  <a:pt x="8668" y="7668"/>
                </a:cubicBezTo>
                <a:cubicBezTo>
                  <a:pt x="8728" y="7370"/>
                  <a:pt x="8442" y="7001"/>
                  <a:pt x="8133" y="7168"/>
                </a:cubicBezTo>
                <a:cubicBezTo>
                  <a:pt x="8454" y="7299"/>
                  <a:pt x="8335" y="7561"/>
                  <a:pt x="8216" y="7668"/>
                </a:cubicBezTo>
                <a:cubicBezTo>
                  <a:pt x="8168" y="7716"/>
                  <a:pt x="8109" y="7739"/>
                  <a:pt x="8049" y="7739"/>
                </a:cubicBezTo>
                <a:cubicBezTo>
                  <a:pt x="7978" y="7739"/>
                  <a:pt x="7835" y="7680"/>
                  <a:pt x="7823" y="7585"/>
                </a:cubicBezTo>
                <a:cubicBezTo>
                  <a:pt x="7823" y="7501"/>
                  <a:pt x="7930" y="7418"/>
                  <a:pt x="8002" y="7549"/>
                </a:cubicBezTo>
                <a:cubicBezTo>
                  <a:pt x="8002" y="7525"/>
                  <a:pt x="8002" y="7501"/>
                  <a:pt x="8002" y="7489"/>
                </a:cubicBezTo>
                <a:cubicBezTo>
                  <a:pt x="8002" y="7394"/>
                  <a:pt x="7930" y="7323"/>
                  <a:pt x="7835" y="7323"/>
                </a:cubicBezTo>
                <a:cubicBezTo>
                  <a:pt x="7787" y="7323"/>
                  <a:pt x="7740" y="7335"/>
                  <a:pt x="7704" y="7370"/>
                </a:cubicBezTo>
                <a:cubicBezTo>
                  <a:pt x="7692" y="7382"/>
                  <a:pt x="7680" y="7394"/>
                  <a:pt x="7668" y="7418"/>
                </a:cubicBezTo>
                <a:lnTo>
                  <a:pt x="7656" y="7430"/>
                </a:lnTo>
                <a:cubicBezTo>
                  <a:pt x="7633" y="7466"/>
                  <a:pt x="7621" y="7513"/>
                  <a:pt x="7633" y="7561"/>
                </a:cubicBezTo>
                <a:cubicBezTo>
                  <a:pt x="7287" y="7335"/>
                  <a:pt x="7013" y="7013"/>
                  <a:pt x="6835" y="6644"/>
                </a:cubicBezTo>
                <a:cubicBezTo>
                  <a:pt x="7478" y="7668"/>
                  <a:pt x="8025" y="6573"/>
                  <a:pt x="8537" y="7085"/>
                </a:cubicBezTo>
                <a:lnTo>
                  <a:pt x="8478" y="7037"/>
                </a:lnTo>
                <a:cubicBezTo>
                  <a:pt x="8502" y="7049"/>
                  <a:pt x="8526" y="7061"/>
                  <a:pt x="8537" y="7085"/>
                </a:cubicBezTo>
                <a:cubicBezTo>
                  <a:pt x="8371" y="6787"/>
                  <a:pt x="8216" y="6644"/>
                  <a:pt x="8061" y="6584"/>
                </a:cubicBezTo>
                <a:cubicBezTo>
                  <a:pt x="7680" y="6454"/>
                  <a:pt x="7502" y="6823"/>
                  <a:pt x="7311" y="6811"/>
                </a:cubicBezTo>
                <a:cubicBezTo>
                  <a:pt x="7454" y="6620"/>
                  <a:pt x="7394" y="6489"/>
                  <a:pt x="7216" y="6418"/>
                </a:cubicBezTo>
                <a:cubicBezTo>
                  <a:pt x="7240" y="6644"/>
                  <a:pt x="7002" y="6680"/>
                  <a:pt x="6882" y="6549"/>
                </a:cubicBezTo>
                <a:cubicBezTo>
                  <a:pt x="6692" y="6346"/>
                  <a:pt x="6656" y="5894"/>
                  <a:pt x="6120" y="5799"/>
                </a:cubicBezTo>
                <a:cubicBezTo>
                  <a:pt x="6049" y="5739"/>
                  <a:pt x="5966" y="5692"/>
                  <a:pt x="5882" y="5644"/>
                </a:cubicBezTo>
                <a:cubicBezTo>
                  <a:pt x="5978" y="5680"/>
                  <a:pt x="6061" y="5692"/>
                  <a:pt x="6156" y="5703"/>
                </a:cubicBezTo>
                <a:cubicBezTo>
                  <a:pt x="6597" y="6025"/>
                  <a:pt x="6954" y="5727"/>
                  <a:pt x="7228" y="5715"/>
                </a:cubicBezTo>
                <a:cubicBezTo>
                  <a:pt x="7406" y="5715"/>
                  <a:pt x="7549" y="5894"/>
                  <a:pt x="7371" y="6049"/>
                </a:cubicBezTo>
                <a:cubicBezTo>
                  <a:pt x="7549" y="6132"/>
                  <a:pt x="7680" y="6073"/>
                  <a:pt x="7704" y="5834"/>
                </a:cubicBezTo>
                <a:cubicBezTo>
                  <a:pt x="7859" y="5965"/>
                  <a:pt x="7704" y="6346"/>
                  <a:pt x="8085" y="6525"/>
                </a:cubicBezTo>
                <a:cubicBezTo>
                  <a:pt x="8228" y="6596"/>
                  <a:pt x="8442" y="6608"/>
                  <a:pt x="8776" y="6513"/>
                </a:cubicBezTo>
                <a:lnTo>
                  <a:pt x="8776" y="6513"/>
                </a:lnTo>
                <a:cubicBezTo>
                  <a:pt x="8061" y="6501"/>
                  <a:pt x="8442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41"/>
                  <a:pt x="8490" y="5525"/>
                </a:cubicBezTo>
                <a:cubicBezTo>
                  <a:pt x="8442" y="5549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68"/>
                  <a:pt x="8406" y="5692"/>
                  <a:pt x="8406" y="5715"/>
                </a:cubicBezTo>
                <a:cubicBezTo>
                  <a:pt x="8406" y="5894"/>
                  <a:pt x="8657" y="5953"/>
                  <a:pt x="8740" y="5787"/>
                </a:cubicBezTo>
                <a:cubicBezTo>
                  <a:pt x="8585" y="5834"/>
                  <a:pt x="8573" y="5692"/>
                  <a:pt x="8633" y="5644"/>
                </a:cubicBezTo>
                <a:cubicBezTo>
                  <a:pt x="8704" y="5584"/>
                  <a:pt x="8847" y="5644"/>
                  <a:pt x="8907" y="5692"/>
                </a:cubicBezTo>
                <a:cubicBezTo>
                  <a:pt x="8942" y="5739"/>
                  <a:pt x="8966" y="5799"/>
                  <a:pt x="8966" y="5858"/>
                </a:cubicBezTo>
                <a:cubicBezTo>
                  <a:pt x="8978" y="6025"/>
                  <a:pt x="8883" y="6287"/>
                  <a:pt x="8561" y="6156"/>
                </a:cubicBezTo>
                <a:cubicBezTo>
                  <a:pt x="8657" y="6501"/>
                  <a:pt x="9121" y="6442"/>
                  <a:pt x="9288" y="6180"/>
                </a:cubicBezTo>
                <a:cubicBezTo>
                  <a:pt x="9419" y="6370"/>
                  <a:pt x="9549" y="6299"/>
                  <a:pt x="9573" y="6596"/>
                </a:cubicBezTo>
                <a:cubicBezTo>
                  <a:pt x="9835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57" y="6156"/>
                  <a:pt x="10026" y="6013"/>
                  <a:pt x="10311" y="6275"/>
                </a:cubicBezTo>
                <a:cubicBezTo>
                  <a:pt x="10264" y="5727"/>
                  <a:pt x="9871" y="5739"/>
                  <a:pt x="9597" y="5608"/>
                </a:cubicBezTo>
                <a:lnTo>
                  <a:pt x="9597" y="5608"/>
                </a:lnTo>
                <a:cubicBezTo>
                  <a:pt x="10311" y="5906"/>
                  <a:pt x="10490" y="5513"/>
                  <a:pt x="10931" y="5477"/>
                </a:cubicBezTo>
                <a:cubicBezTo>
                  <a:pt x="10490" y="5430"/>
                  <a:pt x="10311" y="5025"/>
                  <a:pt x="9597" y="5334"/>
                </a:cubicBezTo>
                <a:lnTo>
                  <a:pt x="9597" y="5334"/>
                </a:lnTo>
                <a:cubicBezTo>
                  <a:pt x="9871" y="5203"/>
                  <a:pt x="10264" y="5215"/>
                  <a:pt x="10311" y="4679"/>
                </a:cubicBezTo>
                <a:cubicBezTo>
                  <a:pt x="10014" y="4941"/>
                  <a:pt x="9657" y="4787"/>
                  <a:pt x="9430" y="5239"/>
                </a:cubicBezTo>
                <a:lnTo>
                  <a:pt x="9430" y="5239"/>
                </a:lnTo>
                <a:cubicBezTo>
                  <a:pt x="9514" y="5013"/>
                  <a:pt x="9835" y="4906"/>
                  <a:pt x="9573" y="4346"/>
                </a:cubicBezTo>
                <a:cubicBezTo>
                  <a:pt x="9549" y="4644"/>
                  <a:pt x="9419" y="4572"/>
                  <a:pt x="9288" y="4763"/>
                </a:cubicBezTo>
                <a:cubicBezTo>
                  <a:pt x="9121" y="4513"/>
                  <a:pt x="8657" y="4441"/>
                  <a:pt x="8561" y="4787"/>
                </a:cubicBezTo>
                <a:cubicBezTo>
                  <a:pt x="8883" y="4656"/>
                  <a:pt x="8978" y="4918"/>
                  <a:pt x="8966" y="5084"/>
                </a:cubicBezTo>
                <a:cubicBezTo>
                  <a:pt x="8966" y="5144"/>
                  <a:pt x="8942" y="5203"/>
                  <a:pt x="8907" y="5251"/>
                </a:cubicBezTo>
                <a:cubicBezTo>
                  <a:pt x="8847" y="5299"/>
                  <a:pt x="8704" y="5358"/>
                  <a:pt x="8633" y="5311"/>
                </a:cubicBezTo>
                <a:cubicBezTo>
                  <a:pt x="8573" y="5251"/>
                  <a:pt x="8597" y="5108"/>
                  <a:pt x="8740" y="5156"/>
                </a:cubicBezTo>
                <a:cubicBezTo>
                  <a:pt x="8657" y="4989"/>
                  <a:pt x="8406" y="5049"/>
                  <a:pt x="8406" y="5239"/>
                </a:cubicBezTo>
                <a:cubicBezTo>
                  <a:pt x="8406" y="5251"/>
                  <a:pt x="8406" y="5275"/>
                  <a:pt x="8406" y="5287"/>
                </a:cubicBezTo>
                <a:lnTo>
                  <a:pt x="8406" y="5299"/>
                </a:lnTo>
                <a:cubicBezTo>
                  <a:pt x="8418" y="5346"/>
                  <a:pt x="8442" y="5394"/>
                  <a:pt x="8490" y="5418"/>
                </a:cubicBezTo>
                <a:cubicBezTo>
                  <a:pt x="8073" y="5501"/>
                  <a:pt x="7656" y="5465"/>
                  <a:pt x="7263" y="5334"/>
                </a:cubicBezTo>
                <a:cubicBezTo>
                  <a:pt x="8442" y="5608"/>
                  <a:pt x="8061" y="4441"/>
                  <a:pt x="8776" y="4441"/>
                </a:cubicBezTo>
                <a:lnTo>
                  <a:pt x="8704" y="4441"/>
                </a:lnTo>
                <a:cubicBezTo>
                  <a:pt x="8728" y="4429"/>
                  <a:pt x="8752" y="4429"/>
                  <a:pt x="8776" y="4441"/>
                </a:cubicBezTo>
                <a:cubicBezTo>
                  <a:pt x="8442" y="4346"/>
                  <a:pt x="8240" y="4346"/>
                  <a:pt x="8085" y="4418"/>
                </a:cubicBezTo>
                <a:cubicBezTo>
                  <a:pt x="7728" y="4596"/>
                  <a:pt x="7859" y="4977"/>
                  <a:pt x="7716" y="5108"/>
                </a:cubicBezTo>
                <a:cubicBezTo>
                  <a:pt x="7680" y="4870"/>
                  <a:pt x="7549" y="4822"/>
                  <a:pt x="7371" y="4894"/>
                </a:cubicBezTo>
                <a:cubicBezTo>
                  <a:pt x="7549" y="5049"/>
                  <a:pt x="7418" y="5239"/>
                  <a:pt x="7240" y="5227"/>
                </a:cubicBezTo>
                <a:cubicBezTo>
                  <a:pt x="6966" y="5215"/>
                  <a:pt x="6609" y="4930"/>
                  <a:pt x="6156" y="5239"/>
                </a:cubicBezTo>
                <a:cubicBezTo>
                  <a:pt x="6073" y="5251"/>
                  <a:pt x="5978" y="5275"/>
                  <a:pt x="5894" y="5299"/>
                </a:cubicBezTo>
                <a:cubicBezTo>
                  <a:pt x="5978" y="5251"/>
                  <a:pt x="6049" y="5203"/>
                  <a:pt x="6120" y="5144"/>
                </a:cubicBezTo>
                <a:cubicBezTo>
                  <a:pt x="6668" y="5049"/>
                  <a:pt x="6704" y="4596"/>
                  <a:pt x="6894" y="4394"/>
                </a:cubicBezTo>
                <a:cubicBezTo>
                  <a:pt x="7013" y="4263"/>
                  <a:pt x="7240" y="4298"/>
                  <a:pt x="7216" y="4537"/>
                </a:cubicBezTo>
                <a:cubicBezTo>
                  <a:pt x="7406" y="4465"/>
                  <a:pt x="7454" y="4322"/>
                  <a:pt x="7311" y="4144"/>
                </a:cubicBezTo>
                <a:cubicBezTo>
                  <a:pt x="7514" y="4132"/>
                  <a:pt x="7680" y="4501"/>
                  <a:pt x="8073" y="4370"/>
                </a:cubicBezTo>
                <a:cubicBezTo>
                  <a:pt x="8216" y="4310"/>
                  <a:pt x="8371" y="4168"/>
                  <a:pt x="8549" y="3858"/>
                </a:cubicBezTo>
                <a:lnTo>
                  <a:pt x="8549" y="3858"/>
                </a:lnTo>
                <a:cubicBezTo>
                  <a:pt x="8025" y="4358"/>
                  <a:pt x="7478" y="3263"/>
                  <a:pt x="6847" y="4298"/>
                </a:cubicBezTo>
                <a:lnTo>
                  <a:pt x="6847" y="4298"/>
                </a:lnTo>
                <a:cubicBezTo>
                  <a:pt x="7025" y="3917"/>
                  <a:pt x="7299" y="3608"/>
                  <a:pt x="7644" y="3370"/>
                </a:cubicBezTo>
                <a:cubicBezTo>
                  <a:pt x="7633" y="3417"/>
                  <a:pt x="7644" y="3465"/>
                  <a:pt x="7668" y="3513"/>
                </a:cubicBezTo>
                <a:lnTo>
                  <a:pt x="7680" y="3525"/>
                </a:lnTo>
                <a:cubicBezTo>
                  <a:pt x="7680" y="3536"/>
                  <a:pt x="7692" y="3548"/>
                  <a:pt x="7716" y="3560"/>
                </a:cubicBezTo>
                <a:cubicBezTo>
                  <a:pt x="7847" y="3703"/>
                  <a:pt x="8073" y="3560"/>
                  <a:pt x="8014" y="3382"/>
                </a:cubicBezTo>
                <a:cubicBezTo>
                  <a:pt x="7942" y="3513"/>
                  <a:pt x="7823" y="3429"/>
                  <a:pt x="7835" y="3346"/>
                </a:cubicBezTo>
                <a:cubicBezTo>
                  <a:pt x="7847" y="3263"/>
                  <a:pt x="7978" y="3203"/>
                  <a:pt x="8061" y="3203"/>
                </a:cubicBezTo>
                <a:cubicBezTo>
                  <a:pt x="8121" y="3203"/>
                  <a:pt x="8180" y="3227"/>
                  <a:pt x="8216" y="3275"/>
                </a:cubicBezTo>
                <a:cubicBezTo>
                  <a:pt x="8347" y="3382"/>
                  <a:pt x="8454" y="3632"/>
                  <a:pt x="8133" y="3763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5" y="3310"/>
                  <a:pt x="8942" y="3167"/>
                  <a:pt x="9168" y="3358"/>
                </a:cubicBezTo>
                <a:cubicBezTo>
                  <a:pt x="8966" y="2786"/>
                  <a:pt x="8645" y="2929"/>
                  <a:pt x="8430" y="2834"/>
                </a:cubicBezTo>
                <a:lnTo>
                  <a:pt x="8430" y="2834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8" y="2251"/>
                  <a:pt x="8776" y="2536"/>
                  <a:pt x="8478" y="2644"/>
                </a:cubicBezTo>
                <a:lnTo>
                  <a:pt x="8478" y="2644"/>
                </a:lnTo>
                <a:cubicBezTo>
                  <a:pt x="9204" y="2346"/>
                  <a:pt x="9038" y="1953"/>
                  <a:pt x="9335" y="1608"/>
                </a:cubicBezTo>
                <a:cubicBezTo>
                  <a:pt x="8990" y="1893"/>
                  <a:pt x="8573" y="1727"/>
                  <a:pt x="8287" y="2453"/>
                </a:cubicBezTo>
                <a:lnTo>
                  <a:pt x="8287" y="2453"/>
                </a:lnTo>
                <a:cubicBezTo>
                  <a:pt x="8395" y="2155"/>
                  <a:pt x="8680" y="1893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2" y="2286"/>
                  <a:pt x="8156" y="1977"/>
                  <a:pt x="7585" y="1774"/>
                </a:cubicBezTo>
                <a:cubicBezTo>
                  <a:pt x="7775" y="2001"/>
                  <a:pt x="7633" y="2036"/>
                  <a:pt x="7668" y="2263"/>
                </a:cubicBezTo>
                <a:cubicBezTo>
                  <a:pt x="7371" y="2203"/>
                  <a:pt x="7002" y="2489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85" y="3108"/>
                </a:cubicBezTo>
                <a:cubicBezTo>
                  <a:pt x="7502" y="3108"/>
                  <a:pt x="7418" y="3001"/>
                  <a:pt x="7549" y="2929"/>
                </a:cubicBezTo>
                <a:cubicBezTo>
                  <a:pt x="7371" y="2858"/>
                  <a:pt x="7228" y="3096"/>
                  <a:pt x="7371" y="3227"/>
                </a:cubicBezTo>
                <a:cubicBezTo>
                  <a:pt x="7383" y="3239"/>
                  <a:pt x="7394" y="3251"/>
                  <a:pt x="7418" y="3263"/>
                </a:cubicBezTo>
                <a:lnTo>
                  <a:pt x="7430" y="3275"/>
                </a:lnTo>
                <a:cubicBezTo>
                  <a:pt x="7466" y="3298"/>
                  <a:pt x="7514" y="3298"/>
                  <a:pt x="7561" y="3298"/>
                </a:cubicBezTo>
                <a:cubicBezTo>
                  <a:pt x="7335" y="3644"/>
                  <a:pt x="7013" y="3917"/>
                  <a:pt x="6632" y="4096"/>
                </a:cubicBezTo>
                <a:cubicBezTo>
                  <a:pt x="7668" y="3453"/>
                  <a:pt x="6573" y="2905"/>
                  <a:pt x="7073" y="2393"/>
                </a:cubicBezTo>
                <a:lnTo>
                  <a:pt x="7025" y="2441"/>
                </a:lnTo>
                <a:cubicBezTo>
                  <a:pt x="7037" y="2429"/>
                  <a:pt x="7061" y="2405"/>
                  <a:pt x="7073" y="2393"/>
                </a:cubicBezTo>
                <a:cubicBezTo>
                  <a:pt x="6775" y="2560"/>
                  <a:pt x="6632" y="2715"/>
                  <a:pt x="6573" y="2858"/>
                </a:cubicBezTo>
                <a:cubicBezTo>
                  <a:pt x="6442" y="3251"/>
                  <a:pt x="6811" y="3417"/>
                  <a:pt x="6799" y="3620"/>
                </a:cubicBezTo>
                <a:cubicBezTo>
                  <a:pt x="6609" y="3477"/>
                  <a:pt x="6478" y="3525"/>
                  <a:pt x="6406" y="3715"/>
                </a:cubicBezTo>
                <a:cubicBezTo>
                  <a:pt x="6644" y="3691"/>
                  <a:pt x="6680" y="3917"/>
                  <a:pt x="6549" y="4048"/>
                </a:cubicBezTo>
                <a:cubicBezTo>
                  <a:pt x="6347" y="4227"/>
                  <a:pt x="5894" y="4275"/>
                  <a:pt x="5787" y="4810"/>
                </a:cubicBezTo>
                <a:cubicBezTo>
                  <a:pt x="5739" y="4882"/>
                  <a:pt x="5680" y="4953"/>
                  <a:pt x="5644" y="5037"/>
                </a:cubicBezTo>
                <a:cubicBezTo>
                  <a:pt x="5668" y="4953"/>
                  <a:pt x="5692" y="4858"/>
                  <a:pt x="5704" y="4775"/>
                </a:cubicBezTo>
                <a:cubicBezTo>
                  <a:pt x="6013" y="4322"/>
                  <a:pt x="5716" y="3977"/>
                  <a:pt x="5716" y="3703"/>
                </a:cubicBezTo>
                <a:cubicBezTo>
                  <a:pt x="5704" y="3513"/>
                  <a:pt x="5894" y="3382"/>
                  <a:pt x="6037" y="3560"/>
                </a:cubicBezTo>
                <a:cubicBezTo>
                  <a:pt x="6120" y="3382"/>
                  <a:pt x="6061" y="3251"/>
                  <a:pt x="5835" y="3215"/>
                </a:cubicBezTo>
                <a:cubicBezTo>
                  <a:pt x="5966" y="3072"/>
                  <a:pt x="6347" y="3215"/>
                  <a:pt x="6525" y="2846"/>
                </a:cubicBezTo>
                <a:cubicBezTo>
                  <a:pt x="6597" y="2691"/>
                  <a:pt x="6597" y="2489"/>
                  <a:pt x="6501" y="2155"/>
                </a:cubicBezTo>
                <a:cubicBezTo>
                  <a:pt x="6490" y="2870"/>
                  <a:pt x="5335" y="2489"/>
                  <a:pt x="5609" y="3667"/>
                </a:cubicBezTo>
                <a:cubicBezTo>
                  <a:pt x="5466" y="3275"/>
                  <a:pt x="5442" y="2858"/>
                  <a:pt x="5513" y="2453"/>
                </a:cubicBezTo>
                <a:cubicBezTo>
                  <a:pt x="5549" y="2489"/>
                  <a:pt x="5585" y="2513"/>
                  <a:pt x="5632" y="2524"/>
                </a:cubicBezTo>
                <a:lnTo>
                  <a:pt x="5644" y="2524"/>
                </a:lnTo>
                <a:cubicBezTo>
                  <a:pt x="5668" y="2524"/>
                  <a:pt x="5680" y="2524"/>
                  <a:pt x="5704" y="2524"/>
                </a:cubicBezTo>
                <a:cubicBezTo>
                  <a:pt x="5870" y="2524"/>
                  <a:pt x="5942" y="2322"/>
                  <a:pt x="5811" y="2215"/>
                </a:cubicBezTo>
                <a:lnTo>
                  <a:pt x="5787" y="2191"/>
                </a:lnTo>
                <a:cubicBezTo>
                  <a:pt x="5823" y="2346"/>
                  <a:pt x="5692" y="2358"/>
                  <a:pt x="5632" y="2298"/>
                </a:cubicBezTo>
                <a:cubicBezTo>
                  <a:pt x="5585" y="2227"/>
                  <a:pt x="5632" y="2084"/>
                  <a:pt x="5692" y="2024"/>
                </a:cubicBezTo>
                <a:cubicBezTo>
                  <a:pt x="5728" y="1989"/>
                  <a:pt x="5787" y="1965"/>
                  <a:pt x="5859" y="1965"/>
                </a:cubicBezTo>
                <a:cubicBezTo>
                  <a:pt x="6013" y="1953"/>
                  <a:pt x="6287" y="2048"/>
                  <a:pt x="6156" y="2370"/>
                </a:cubicBezTo>
                <a:cubicBezTo>
                  <a:pt x="6490" y="2274"/>
                  <a:pt x="6430" y="1810"/>
                  <a:pt x="6168" y="1643"/>
                </a:cubicBezTo>
                <a:cubicBezTo>
                  <a:pt x="6371" y="1512"/>
                  <a:pt x="6287" y="1381"/>
                  <a:pt x="6585" y="1358"/>
                </a:cubicBezTo>
                <a:cubicBezTo>
                  <a:pt x="6037" y="1096"/>
                  <a:pt x="5918" y="1417"/>
                  <a:pt x="5704" y="1512"/>
                </a:cubicBezTo>
                <a:lnTo>
                  <a:pt x="5704" y="1512"/>
                </a:lnTo>
                <a:cubicBezTo>
                  <a:pt x="6144" y="1274"/>
                  <a:pt x="6001" y="917"/>
                  <a:pt x="6263" y="631"/>
                </a:cubicBezTo>
                <a:cubicBezTo>
                  <a:pt x="5716" y="667"/>
                  <a:pt x="5739" y="1060"/>
                  <a:pt x="5609" y="1346"/>
                </a:cubicBezTo>
                <a:lnTo>
                  <a:pt x="5609" y="1346"/>
                </a:lnTo>
                <a:cubicBezTo>
                  <a:pt x="5906" y="619"/>
                  <a:pt x="5501" y="453"/>
                  <a:pt x="5466" y="0"/>
                </a:cubicBezTo>
                <a:cubicBezTo>
                  <a:pt x="5430" y="453"/>
                  <a:pt x="5013" y="619"/>
                  <a:pt x="5323" y="1346"/>
                </a:cubicBezTo>
                <a:lnTo>
                  <a:pt x="5323" y="1346"/>
                </a:lnTo>
                <a:cubicBezTo>
                  <a:pt x="5192" y="1060"/>
                  <a:pt x="5216" y="667"/>
                  <a:pt x="4668" y="631"/>
                </a:cubicBezTo>
                <a:cubicBezTo>
                  <a:pt x="4930" y="929"/>
                  <a:pt x="4775" y="1274"/>
                  <a:pt x="5228" y="1512"/>
                </a:cubicBezTo>
                <a:lnTo>
                  <a:pt x="5228" y="1512"/>
                </a:lnTo>
                <a:cubicBezTo>
                  <a:pt x="5013" y="1417"/>
                  <a:pt x="4894" y="1096"/>
                  <a:pt x="4346" y="1358"/>
                </a:cubicBezTo>
                <a:cubicBezTo>
                  <a:pt x="4644" y="1381"/>
                  <a:pt x="4561" y="1512"/>
                  <a:pt x="4763" y="1643"/>
                </a:cubicBezTo>
                <a:cubicBezTo>
                  <a:pt x="4501" y="1810"/>
                  <a:pt x="4442" y="2274"/>
                  <a:pt x="4787" y="2370"/>
                </a:cubicBezTo>
                <a:cubicBezTo>
                  <a:pt x="4644" y="2048"/>
                  <a:pt x="4906" y="1953"/>
                  <a:pt x="5085" y="1965"/>
                </a:cubicBezTo>
                <a:cubicBezTo>
                  <a:pt x="5144" y="1965"/>
                  <a:pt x="5204" y="1989"/>
                  <a:pt x="5239" y="2024"/>
                </a:cubicBezTo>
                <a:cubicBezTo>
                  <a:pt x="5299" y="2084"/>
                  <a:pt x="5347" y="2227"/>
                  <a:pt x="5299" y="2298"/>
                </a:cubicBezTo>
                <a:cubicBezTo>
                  <a:pt x="5239" y="2358"/>
                  <a:pt x="5108" y="2334"/>
                  <a:pt x="5144" y="2191"/>
                </a:cubicBezTo>
                <a:cubicBezTo>
                  <a:pt x="4989" y="2274"/>
                  <a:pt x="5037" y="2524"/>
                  <a:pt x="5228" y="2524"/>
                </a:cubicBezTo>
                <a:cubicBezTo>
                  <a:pt x="5251" y="2524"/>
                  <a:pt x="5263" y="2524"/>
                  <a:pt x="5287" y="2524"/>
                </a:cubicBezTo>
                <a:lnTo>
                  <a:pt x="5299" y="2524"/>
                </a:lnTo>
                <a:cubicBezTo>
                  <a:pt x="5347" y="2513"/>
                  <a:pt x="5382" y="2489"/>
                  <a:pt x="5418" y="2453"/>
                </a:cubicBezTo>
                <a:cubicBezTo>
                  <a:pt x="5489" y="2858"/>
                  <a:pt x="5466" y="3275"/>
                  <a:pt x="5323" y="3667"/>
                </a:cubicBezTo>
                <a:cubicBezTo>
                  <a:pt x="5597" y="2489"/>
                  <a:pt x="4442" y="2870"/>
                  <a:pt x="4430" y="2155"/>
                </a:cubicBezTo>
                <a:cubicBezTo>
                  <a:pt x="4335" y="2489"/>
                  <a:pt x="4335" y="2703"/>
                  <a:pt x="4406" y="2846"/>
                </a:cubicBezTo>
                <a:cubicBezTo>
                  <a:pt x="4596" y="3215"/>
                  <a:pt x="4966" y="3072"/>
                  <a:pt x="5097" y="3215"/>
                </a:cubicBezTo>
                <a:cubicBezTo>
                  <a:pt x="4870" y="3251"/>
                  <a:pt x="4799" y="3382"/>
                  <a:pt x="4894" y="3560"/>
                </a:cubicBezTo>
                <a:cubicBezTo>
                  <a:pt x="5037" y="3382"/>
                  <a:pt x="5228" y="3513"/>
                  <a:pt x="5228" y="3703"/>
                </a:cubicBezTo>
                <a:cubicBezTo>
                  <a:pt x="5216" y="3977"/>
                  <a:pt x="4930" y="4322"/>
                  <a:pt x="5228" y="4775"/>
                </a:cubicBezTo>
                <a:cubicBezTo>
                  <a:pt x="5239" y="4858"/>
                  <a:pt x="5263" y="4953"/>
                  <a:pt x="5287" y="5037"/>
                </a:cubicBezTo>
                <a:cubicBezTo>
                  <a:pt x="5251" y="4953"/>
                  <a:pt x="5192" y="4882"/>
                  <a:pt x="5144" y="4810"/>
                </a:cubicBezTo>
                <a:cubicBezTo>
                  <a:pt x="5037" y="4275"/>
                  <a:pt x="4585" y="4227"/>
                  <a:pt x="4394" y="4048"/>
                </a:cubicBezTo>
                <a:cubicBezTo>
                  <a:pt x="4251" y="3917"/>
                  <a:pt x="4287" y="3691"/>
                  <a:pt x="4525" y="3715"/>
                </a:cubicBezTo>
                <a:cubicBezTo>
                  <a:pt x="4454" y="3525"/>
                  <a:pt x="4323" y="3477"/>
                  <a:pt x="4132" y="3620"/>
                </a:cubicBezTo>
                <a:cubicBezTo>
                  <a:pt x="4120" y="3417"/>
                  <a:pt x="4489" y="3251"/>
                  <a:pt x="4358" y="2858"/>
                </a:cubicBezTo>
                <a:cubicBezTo>
                  <a:pt x="4311" y="2715"/>
                  <a:pt x="4156" y="2560"/>
                  <a:pt x="3858" y="2393"/>
                </a:cubicBezTo>
                <a:lnTo>
                  <a:pt x="3858" y="2393"/>
                </a:lnTo>
                <a:cubicBezTo>
                  <a:pt x="4358" y="2905"/>
                  <a:pt x="3263" y="3453"/>
                  <a:pt x="4299" y="4084"/>
                </a:cubicBezTo>
                <a:cubicBezTo>
                  <a:pt x="3930" y="3906"/>
                  <a:pt x="3608" y="3632"/>
                  <a:pt x="3370" y="3298"/>
                </a:cubicBezTo>
                <a:cubicBezTo>
                  <a:pt x="3430" y="3298"/>
                  <a:pt x="3477" y="3298"/>
                  <a:pt x="3525" y="3263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5" y="3084"/>
                  <a:pt x="3573" y="2858"/>
                  <a:pt x="3394" y="2929"/>
                </a:cubicBezTo>
                <a:cubicBezTo>
                  <a:pt x="3525" y="3001"/>
                  <a:pt x="3442" y="3108"/>
                  <a:pt x="3358" y="3108"/>
                </a:cubicBezTo>
                <a:cubicBezTo>
                  <a:pt x="3275" y="3096"/>
                  <a:pt x="3203" y="2953"/>
                  <a:pt x="3203" y="2882"/>
                </a:cubicBezTo>
                <a:cubicBezTo>
                  <a:pt x="3215" y="2822"/>
                  <a:pt x="3239" y="2763"/>
                  <a:pt x="3275" y="2715"/>
                </a:cubicBezTo>
                <a:cubicBezTo>
                  <a:pt x="3394" y="2596"/>
                  <a:pt x="3644" y="2477"/>
                  <a:pt x="3775" y="2798"/>
                </a:cubicBezTo>
                <a:cubicBezTo>
                  <a:pt x="3954" y="2489"/>
                  <a:pt x="3573" y="2203"/>
                  <a:pt x="3275" y="2263"/>
                </a:cubicBezTo>
                <a:cubicBezTo>
                  <a:pt x="3323" y="2036"/>
                  <a:pt x="3180" y="2001"/>
                  <a:pt x="3370" y="1774"/>
                </a:cubicBezTo>
                <a:cubicBezTo>
                  <a:pt x="2787" y="1977"/>
                  <a:pt x="2942" y="2286"/>
                  <a:pt x="2846" y="2501"/>
                </a:cubicBezTo>
                <a:lnTo>
                  <a:pt x="2846" y="2501"/>
                </a:lnTo>
                <a:cubicBezTo>
                  <a:pt x="2989" y="2024"/>
                  <a:pt x="2632" y="1882"/>
                  <a:pt x="2620" y="1477"/>
                </a:cubicBezTo>
                <a:cubicBezTo>
                  <a:pt x="2263" y="1893"/>
                  <a:pt x="2549" y="2155"/>
                  <a:pt x="2656" y="2453"/>
                </a:cubicBezTo>
                <a:lnTo>
                  <a:pt x="2656" y="2453"/>
                </a:lnTo>
                <a:cubicBezTo>
                  <a:pt x="2358" y="1727"/>
                  <a:pt x="1953" y="1893"/>
                  <a:pt x="1620" y="1608"/>
                </a:cubicBezTo>
                <a:cubicBezTo>
                  <a:pt x="1906" y="1953"/>
                  <a:pt x="1739" y="2358"/>
                  <a:pt x="2465" y="2644"/>
                </a:cubicBezTo>
                <a:lnTo>
                  <a:pt x="2465" y="2644"/>
                </a:lnTo>
                <a:cubicBezTo>
                  <a:pt x="2168" y="2536"/>
                  <a:pt x="1906" y="2251"/>
                  <a:pt x="1489" y="2608"/>
                </a:cubicBezTo>
                <a:cubicBezTo>
                  <a:pt x="1894" y="2632"/>
                  <a:pt x="2025" y="2989"/>
                  <a:pt x="2513" y="2834"/>
                </a:cubicBezTo>
                <a:lnTo>
                  <a:pt x="2513" y="2834"/>
                </a:lnTo>
                <a:cubicBezTo>
                  <a:pt x="2299" y="2929"/>
                  <a:pt x="1989" y="2774"/>
                  <a:pt x="1787" y="3358"/>
                </a:cubicBezTo>
                <a:cubicBezTo>
                  <a:pt x="2001" y="3167"/>
                  <a:pt x="2049" y="3310"/>
                  <a:pt x="2275" y="3263"/>
                </a:cubicBezTo>
                <a:cubicBezTo>
                  <a:pt x="2215" y="3572"/>
                  <a:pt x="2501" y="3941"/>
                  <a:pt x="2811" y="3763"/>
                </a:cubicBezTo>
                <a:cubicBezTo>
                  <a:pt x="2489" y="3632"/>
                  <a:pt x="2596" y="3382"/>
                  <a:pt x="2727" y="3275"/>
                </a:cubicBezTo>
                <a:cubicBezTo>
                  <a:pt x="2775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08" y="3346"/>
                </a:cubicBezTo>
                <a:cubicBezTo>
                  <a:pt x="3120" y="3429"/>
                  <a:pt x="3013" y="3513"/>
                  <a:pt x="2930" y="3382"/>
                </a:cubicBezTo>
                <a:cubicBezTo>
                  <a:pt x="2870" y="3560"/>
                  <a:pt x="3096" y="3703"/>
                  <a:pt x="3227" y="3560"/>
                </a:cubicBezTo>
                <a:cubicBezTo>
                  <a:pt x="3251" y="3548"/>
                  <a:pt x="3263" y="3536"/>
                  <a:pt x="3275" y="3525"/>
                </a:cubicBezTo>
                <a:lnTo>
                  <a:pt x="3275" y="3513"/>
                </a:lnTo>
                <a:cubicBezTo>
                  <a:pt x="3299" y="3465"/>
                  <a:pt x="3311" y="3417"/>
                  <a:pt x="3299" y="3370"/>
                </a:cubicBezTo>
                <a:cubicBezTo>
                  <a:pt x="3644" y="3596"/>
                  <a:pt x="3918" y="3917"/>
                  <a:pt x="4096" y="4298"/>
                </a:cubicBezTo>
                <a:lnTo>
                  <a:pt x="4096" y="4298"/>
                </a:lnTo>
                <a:cubicBezTo>
                  <a:pt x="3453" y="3275"/>
                  <a:pt x="2906" y="4358"/>
                  <a:pt x="2394" y="3858"/>
                </a:cubicBezTo>
                <a:lnTo>
                  <a:pt x="2394" y="3858"/>
                </a:lnTo>
                <a:cubicBezTo>
                  <a:pt x="2561" y="4156"/>
                  <a:pt x="2715" y="4310"/>
                  <a:pt x="2870" y="4358"/>
                </a:cubicBezTo>
                <a:cubicBezTo>
                  <a:pt x="3251" y="4489"/>
                  <a:pt x="3430" y="4132"/>
                  <a:pt x="3620" y="4144"/>
                </a:cubicBezTo>
                <a:cubicBezTo>
                  <a:pt x="3477" y="4322"/>
                  <a:pt x="3537" y="4465"/>
                  <a:pt x="3715" y="4537"/>
                </a:cubicBezTo>
                <a:cubicBezTo>
                  <a:pt x="3692" y="4298"/>
                  <a:pt x="3918" y="4263"/>
                  <a:pt x="4049" y="4394"/>
                </a:cubicBezTo>
                <a:cubicBezTo>
                  <a:pt x="4227" y="4596"/>
                  <a:pt x="4275" y="5049"/>
                  <a:pt x="4811" y="5144"/>
                </a:cubicBezTo>
                <a:cubicBezTo>
                  <a:pt x="4882" y="5203"/>
                  <a:pt x="4966" y="5251"/>
                  <a:pt x="5049" y="5299"/>
                </a:cubicBezTo>
                <a:cubicBezTo>
                  <a:pt x="4954" y="5263"/>
                  <a:pt x="4870" y="5251"/>
                  <a:pt x="4775" y="5239"/>
                </a:cubicBezTo>
                <a:cubicBezTo>
                  <a:pt x="4335" y="4930"/>
                  <a:pt x="3977" y="5215"/>
                  <a:pt x="3704" y="5227"/>
                </a:cubicBezTo>
                <a:cubicBezTo>
                  <a:pt x="3525" y="5227"/>
                  <a:pt x="3382" y="5049"/>
                  <a:pt x="3561" y="4894"/>
                </a:cubicBezTo>
                <a:cubicBezTo>
                  <a:pt x="3382" y="4810"/>
                  <a:pt x="3251" y="4870"/>
                  <a:pt x="3215" y="5108"/>
                </a:cubicBezTo>
                <a:cubicBezTo>
                  <a:pt x="3072" y="4977"/>
                  <a:pt x="3215" y="4596"/>
                  <a:pt x="2846" y="4418"/>
                </a:cubicBezTo>
                <a:cubicBezTo>
                  <a:pt x="2703" y="4346"/>
                  <a:pt x="2489" y="4346"/>
                  <a:pt x="2156" y="4429"/>
                </a:cubicBezTo>
                <a:cubicBezTo>
                  <a:pt x="2180" y="4429"/>
                  <a:pt x="2203" y="4429"/>
                  <a:pt x="2227" y="4429"/>
                </a:cubicBezTo>
                <a:lnTo>
                  <a:pt x="2156" y="4429"/>
                </a:lnTo>
                <a:cubicBezTo>
                  <a:pt x="2870" y="4441"/>
                  <a:pt x="2489" y="5608"/>
                  <a:pt x="3668" y="5322"/>
                </a:cubicBezTo>
                <a:lnTo>
                  <a:pt x="3668" y="5322"/>
                </a:lnTo>
                <a:cubicBezTo>
                  <a:pt x="3275" y="5465"/>
                  <a:pt x="2858" y="5501"/>
                  <a:pt x="2441" y="5418"/>
                </a:cubicBezTo>
                <a:cubicBezTo>
                  <a:pt x="2489" y="5394"/>
                  <a:pt x="2513" y="5346"/>
                  <a:pt x="2525" y="5299"/>
                </a:cubicBezTo>
                <a:cubicBezTo>
                  <a:pt x="2525" y="5299"/>
                  <a:pt x="2525" y="5299"/>
                  <a:pt x="2525" y="5287"/>
                </a:cubicBezTo>
                <a:cubicBezTo>
                  <a:pt x="2525" y="5275"/>
                  <a:pt x="2525" y="5251"/>
                  <a:pt x="2525" y="5239"/>
                </a:cubicBezTo>
                <a:cubicBezTo>
                  <a:pt x="2525" y="5049"/>
                  <a:pt x="2275" y="4989"/>
                  <a:pt x="2191" y="5156"/>
                </a:cubicBezTo>
                <a:cubicBezTo>
                  <a:pt x="2346" y="5108"/>
                  <a:pt x="2358" y="5251"/>
                  <a:pt x="2287" y="5299"/>
                </a:cubicBezTo>
                <a:cubicBezTo>
                  <a:pt x="2227" y="5358"/>
                  <a:pt x="2084" y="5299"/>
                  <a:pt x="2025" y="5251"/>
                </a:cubicBezTo>
                <a:cubicBezTo>
                  <a:pt x="1989" y="5203"/>
                  <a:pt x="1965" y="5144"/>
                  <a:pt x="1965" y="5084"/>
                </a:cubicBezTo>
                <a:cubicBezTo>
                  <a:pt x="1953" y="4918"/>
                  <a:pt x="2049" y="4656"/>
                  <a:pt x="2370" y="4787"/>
                </a:cubicBezTo>
                <a:cubicBezTo>
                  <a:pt x="2275" y="4441"/>
                  <a:pt x="1810" y="4501"/>
                  <a:pt x="1644" y="4763"/>
                </a:cubicBezTo>
                <a:cubicBezTo>
                  <a:pt x="1513" y="4572"/>
                  <a:pt x="1382" y="4644"/>
                  <a:pt x="1358" y="4346"/>
                </a:cubicBezTo>
                <a:cubicBezTo>
                  <a:pt x="1096" y="4906"/>
                  <a:pt x="1418" y="5013"/>
                  <a:pt x="1501" y="5239"/>
                </a:cubicBezTo>
                <a:lnTo>
                  <a:pt x="1501" y="5239"/>
                </a:lnTo>
                <a:cubicBezTo>
                  <a:pt x="1275" y="4787"/>
                  <a:pt x="906" y="4941"/>
                  <a:pt x="620" y="4679"/>
                </a:cubicBezTo>
                <a:cubicBezTo>
                  <a:pt x="667" y="5215"/>
                  <a:pt x="1060" y="5203"/>
                  <a:pt x="1334" y="5334"/>
                </a:cubicBezTo>
                <a:lnTo>
                  <a:pt x="1334" y="5334"/>
                </a:lnTo>
                <a:cubicBezTo>
                  <a:pt x="620" y="5025"/>
                  <a:pt x="441" y="5430"/>
                  <a:pt x="1" y="5465"/>
                </a:cubicBezTo>
                <a:cubicBezTo>
                  <a:pt x="441" y="5513"/>
                  <a:pt x="620" y="5918"/>
                  <a:pt x="1334" y="5608"/>
                </a:cubicBezTo>
                <a:lnTo>
                  <a:pt x="1334" y="5608"/>
                </a:lnTo>
                <a:cubicBezTo>
                  <a:pt x="1060" y="5739"/>
                  <a:pt x="667" y="5727"/>
                  <a:pt x="620" y="6263"/>
                </a:cubicBezTo>
                <a:cubicBezTo>
                  <a:pt x="917" y="6001"/>
                  <a:pt x="1275" y="6156"/>
                  <a:pt x="1501" y="5703"/>
                </a:cubicBezTo>
                <a:lnTo>
                  <a:pt x="1501" y="5703"/>
                </a:lnTo>
                <a:cubicBezTo>
                  <a:pt x="1418" y="5930"/>
                  <a:pt x="1096" y="6037"/>
                  <a:pt x="1358" y="6596"/>
                </a:cubicBezTo>
                <a:cubicBezTo>
                  <a:pt x="1370" y="6275"/>
                  <a:pt x="1501" y="6346"/>
                  <a:pt x="1632" y="6156"/>
                </a:cubicBezTo>
                <a:close/>
                <a:moveTo>
                  <a:pt x="7287" y="5287"/>
                </a:moveTo>
                <a:close/>
                <a:moveTo>
                  <a:pt x="6752" y="5120"/>
                </a:moveTo>
                <a:cubicBezTo>
                  <a:pt x="6942" y="5168"/>
                  <a:pt x="7133" y="5322"/>
                  <a:pt x="7478" y="5394"/>
                </a:cubicBezTo>
                <a:cubicBezTo>
                  <a:pt x="7573" y="5418"/>
                  <a:pt x="7680" y="5430"/>
                  <a:pt x="7775" y="5441"/>
                </a:cubicBezTo>
                <a:cubicBezTo>
                  <a:pt x="7668" y="5453"/>
                  <a:pt x="7573" y="5465"/>
                  <a:pt x="7478" y="5489"/>
                </a:cubicBezTo>
                <a:cubicBezTo>
                  <a:pt x="7133" y="5572"/>
                  <a:pt x="6942" y="5715"/>
                  <a:pt x="6752" y="5763"/>
                </a:cubicBezTo>
                <a:cubicBezTo>
                  <a:pt x="6609" y="5787"/>
                  <a:pt x="6454" y="5775"/>
                  <a:pt x="6323" y="5692"/>
                </a:cubicBezTo>
                <a:cubicBezTo>
                  <a:pt x="6549" y="5703"/>
                  <a:pt x="6763" y="5608"/>
                  <a:pt x="6918" y="5441"/>
                </a:cubicBezTo>
                <a:cubicBezTo>
                  <a:pt x="6763" y="5275"/>
                  <a:pt x="6549" y="5180"/>
                  <a:pt x="6323" y="5191"/>
                </a:cubicBezTo>
                <a:cubicBezTo>
                  <a:pt x="6454" y="5108"/>
                  <a:pt x="6609" y="5096"/>
                  <a:pt x="6763" y="5120"/>
                </a:cubicBezTo>
                <a:close/>
                <a:moveTo>
                  <a:pt x="6859" y="6620"/>
                </a:moveTo>
                <a:close/>
                <a:moveTo>
                  <a:pt x="6644" y="4048"/>
                </a:moveTo>
                <a:close/>
                <a:moveTo>
                  <a:pt x="6156" y="4310"/>
                </a:moveTo>
                <a:cubicBezTo>
                  <a:pt x="6323" y="4203"/>
                  <a:pt x="6561" y="4179"/>
                  <a:pt x="6859" y="3989"/>
                </a:cubicBezTo>
                <a:cubicBezTo>
                  <a:pt x="6954" y="3929"/>
                  <a:pt x="7037" y="3870"/>
                  <a:pt x="7109" y="3810"/>
                </a:cubicBezTo>
                <a:cubicBezTo>
                  <a:pt x="7037" y="3894"/>
                  <a:pt x="6978" y="3977"/>
                  <a:pt x="6930" y="4060"/>
                </a:cubicBezTo>
                <a:cubicBezTo>
                  <a:pt x="6740" y="4358"/>
                  <a:pt x="6716" y="4596"/>
                  <a:pt x="6609" y="4763"/>
                </a:cubicBezTo>
                <a:cubicBezTo>
                  <a:pt x="6525" y="4882"/>
                  <a:pt x="6394" y="4977"/>
                  <a:pt x="6251" y="5025"/>
                </a:cubicBezTo>
                <a:cubicBezTo>
                  <a:pt x="6418" y="4870"/>
                  <a:pt x="6501" y="4656"/>
                  <a:pt x="6501" y="4429"/>
                </a:cubicBezTo>
                <a:cubicBezTo>
                  <a:pt x="6275" y="4418"/>
                  <a:pt x="6049" y="4501"/>
                  <a:pt x="5906" y="4668"/>
                </a:cubicBezTo>
                <a:cubicBezTo>
                  <a:pt x="5942" y="4525"/>
                  <a:pt x="6037" y="4394"/>
                  <a:pt x="6156" y="4310"/>
                </a:cubicBezTo>
                <a:close/>
                <a:moveTo>
                  <a:pt x="6501" y="6465"/>
                </a:moveTo>
                <a:cubicBezTo>
                  <a:pt x="6501" y="6251"/>
                  <a:pt x="6418" y="6025"/>
                  <a:pt x="6251" y="5870"/>
                </a:cubicBezTo>
                <a:cubicBezTo>
                  <a:pt x="6394" y="5918"/>
                  <a:pt x="6525" y="6013"/>
                  <a:pt x="6609" y="6144"/>
                </a:cubicBezTo>
                <a:cubicBezTo>
                  <a:pt x="6704" y="6311"/>
                  <a:pt x="6740" y="6537"/>
                  <a:pt x="6930" y="6846"/>
                </a:cubicBezTo>
                <a:cubicBezTo>
                  <a:pt x="6978" y="6918"/>
                  <a:pt x="7037" y="7001"/>
                  <a:pt x="7109" y="7096"/>
                </a:cubicBezTo>
                <a:cubicBezTo>
                  <a:pt x="7037" y="7025"/>
                  <a:pt x="6954" y="6965"/>
                  <a:pt x="6859" y="6918"/>
                </a:cubicBezTo>
                <a:cubicBezTo>
                  <a:pt x="6561" y="6715"/>
                  <a:pt x="6323" y="6692"/>
                  <a:pt x="6156" y="6584"/>
                </a:cubicBezTo>
                <a:cubicBezTo>
                  <a:pt x="6025" y="6501"/>
                  <a:pt x="5942" y="6382"/>
                  <a:pt x="5894" y="6239"/>
                </a:cubicBezTo>
                <a:cubicBezTo>
                  <a:pt x="6049" y="6394"/>
                  <a:pt x="6275" y="6477"/>
                  <a:pt x="6501" y="6465"/>
                </a:cubicBezTo>
                <a:close/>
                <a:moveTo>
                  <a:pt x="5632" y="7263"/>
                </a:moveTo>
                <a:close/>
                <a:moveTo>
                  <a:pt x="5216" y="4584"/>
                </a:moveTo>
                <a:cubicBezTo>
                  <a:pt x="5144" y="4453"/>
                  <a:pt x="5120" y="4298"/>
                  <a:pt x="5156" y="4156"/>
                </a:cubicBezTo>
                <a:cubicBezTo>
                  <a:pt x="5204" y="3953"/>
                  <a:pt x="5347" y="3775"/>
                  <a:pt x="5430" y="3417"/>
                </a:cubicBezTo>
                <a:cubicBezTo>
                  <a:pt x="5442" y="3322"/>
                  <a:pt x="5466" y="3227"/>
                  <a:pt x="5466" y="3120"/>
                </a:cubicBezTo>
                <a:cubicBezTo>
                  <a:pt x="5478" y="3227"/>
                  <a:pt x="5501" y="3322"/>
                  <a:pt x="5525" y="3417"/>
                </a:cubicBezTo>
                <a:cubicBezTo>
                  <a:pt x="5597" y="3775"/>
                  <a:pt x="5739" y="3953"/>
                  <a:pt x="5787" y="4156"/>
                </a:cubicBezTo>
                <a:cubicBezTo>
                  <a:pt x="5823" y="4298"/>
                  <a:pt x="5799" y="4453"/>
                  <a:pt x="5728" y="4584"/>
                </a:cubicBezTo>
                <a:cubicBezTo>
                  <a:pt x="5942" y="4358"/>
                  <a:pt x="5787" y="3989"/>
                  <a:pt x="5478" y="3989"/>
                </a:cubicBezTo>
                <a:cubicBezTo>
                  <a:pt x="5156" y="3989"/>
                  <a:pt x="5001" y="4358"/>
                  <a:pt x="5216" y="4584"/>
                </a:cubicBezTo>
                <a:close/>
                <a:moveTo>
                  <a:pt x="5478" y="6882"/>
                </a:moveTo>
                <a:cubicBezTo>
                  <a:pt x="5644" y="6739"/>
                  <a:pt x="5739" y="6513"/>
                  <a:pt x="5728" y="6287"/>
                </a:cubicBezTo>
                <a:cubicBezTo>
                  <a:pt x="5799" y="6418"/>
                  <a:pt x="5823" y="6573"/>
                  <a:pt x="5787" y="6727"/>
                </a:cubicBezTo>
                <a:cubicBezTo>
                  <a:pt x="5739" y="6918"/>
                  <a:pt x="5597" y="7096"/>
                  <a:pt x="5525" y="7454"/>
                </a:cubicBezTo>
                <a:cubicBezTo>
                  <a:pt x="5501" y="7549"/>
                  <a:pt x="5478" y="7644"/>
                  <a:pt x="5478" y="7751"/>
                </a:cubicBezTo>
                <a:cubicBezTo>
                  <a:pt x="5466" y="7644"/>
                  <a:pt x="5442" y="7537"/>
                  <a:pt x="5430" y="7454"/>
                </a:cubicBezTo>
                <a:cubicBezTo>
                  <a:pt x="5347" y="7096"/>
                  <a:pt x="5204" y="6918"/>
                  <a:pt x="5156" y="6727"/>
                </a:cubicBezTo>
                <a:cubicBezTo>
                  <a:pt x="5120" y="6573"/>
                  <a:pt x="5144" y="6418"/>
                  <a:pt x="5216" y="6287"/>
                </a:cubicBezTo>
                <a:cubicBezTo>
                  <a:pt x="5216" y="6513"/>
                  <a:pt x="5311" y="6739"/>
                  <a:pt x="5478" y="6894"/>
                </a:cubicBezTo>
                <a:close/>
                <a:moveTo>
                  <a:pt x="4287" y="6846"/>
                </a:moveTo>
                <a:close/>
                <a:moveTo>
                  <a:pt x="4287" y="4048"/>
                </a:moveTo>
                <a:close/>
                <a:moveTo>
                  <a:pt x="4442" y="4418"/>
                </a:moveTo>
                <a:cubicBezTo>
                  <a:pt x="4430" y="4644"/>
                  <a:pt x="4513" y="4858"/>
                  <a:pt x="4680" y="5013"/>
                </a:cubicBezTo>
                <a:cubicBezTo>
                  <a:pt x="4537" y="4977"/>
                  <a:pt x="4406" y="4882"/>
                  <a:pt x="4323" y="4751"/>
                </a:cubicBezTo>
                <a:cubicBezTo>
                  <a:pt x="4227" y="4584"/>
                  <a:pt x="4192" y="4346"/>
                  <a:pt x="4001" y="4048"/>
                </a:cubicBezTo>
                <a:cubicBezTo>
                  <a:pt x="3942" y="3965"/>
                  <a:pt x="3882" y="3882"/>
                  <a:pt x="3823" y="3798"/>
                </a:cubicBezTo>
                <a:cubicBezTo>
                  <a:pt x="3906" y="3858"/>
                  <a:pt x="3989" y="3917"/>
                  <a:pt x="4073" y="3977"/>
                </a:cubicBezTo>
                <a:cubicBezTo>
                  <a:pt x="4370" y="4179"/>
                  <a:pt x="4608" y="4203"/>
                  <a:pt x="4775" y="4298"/>
                </a:cubicBezTo>
                <a:cubicBezTo>
                  <a:pt x="4906" y="4382"/>
                  <a:pt x="5001" y="4513"/>
                  <a:pt x="5037" y="4656"/>
                </a:cubicBezTo>
                <a:cubicBezTo>
                  <a:pt x="4882" y="4489"/>
                  <a:pt x="4668" y="4406"/>
                  <a:pt x="4454" y="4418"/>
                </a:cubicBezTo>
                <a:close/>
                <a:moveTo>
                  <a:pt x="5037" y="6227"/>
                </a:moveTo>
                <a:cubicBezTo>
                  <a:pt x="4989" y="6370"/>
                  <a:pt x="4894" y="6501"/>
                  <a:pt x="4775" y="6573"/>
                </a:cubicBezTo>
                <a:cubicBezTo>
                  <a:pt x="4596" y="6680"/>
                  <a:pt x="4370" y="6704"/>
                  <a:pt x="4061" y="6906"/>
                </a:cubicBezTo>
                <a:cubicBezTo>
                  <a:pt x="3977" y="6954"/>
                  <a:pt x="3894" y="7013"/>
                  <a:pt x="3811" y="7085"/>
                </a:cubicBezTo>
                <a:cubicBezTo>
                  <a:pt x="3882" y="7001"/>
                  <a:pt x="3942" y="6918"/>
                  <a:pt x="4001" y="6835"/>
                </a:cubicBezTo>
                <a:cubicBezTo>
                  <a:pt x="4192" y="6537"/>
                  <a:pt x="4215" y="6299"/>
                  <a:pt x="4323" y="6132"/>
                </a:cubicBezTo>
                <a:cubicBezTo>
                  <a:pt x="4406" y="6001"/>
                  <a:pt x="4525" y="5906"/>
                  <a:pt x="4668" y="5870"/>
                </a:cubicBezTo>
                <a:cubicBezTo>
                  <a:pt x="4513" y="6013"/>
                  <a:pt x="4418" y="6239"/>
                  <a:pt x="4430" y="6465"/>
                </a:cubicBezTo>
                <a:cubicBezTo>
                  <a:pt x="4656" y="6477"/>
                  <a:pt x="4894" y="6394"/>
                  <a:pt x="5049" y="6227"/>
                </a:cubicBezTo>
                <a:close/>
                <a:moveTo>
                  <a:pt x="3442" y="5394"/>
                </a:moveTo>
                <a:cubicBezTo>
                  <a:pt x="3799" y="5322"/>
                  <a:pt x="3977" y="5180"/>
                  <a:pt x="4168" y="5132"/>
                </a:cubicBezTo>
                <a:cubicBezTo>
                  <a:pt x="4311" y="5096"/>
                  <a:pt x="4466" y="5120"/>
                  <a:pt x="4608" y="5191"/>
                </a:cubicBezTo>
                <a:cubicBezTo>
                  <a:pt x="4382" y="5180"/>
                  <a:pt x="4156" y="5275"/>
                  <a:pt x="4013" y="5441"/>
                </a:cubicBezTo>
                <a:cubicBezTo>
                  <a:pt x="4156" y="5608"/>
                  <a:pt x="4370" y="5703"/>
                  <a:pt x="4608" y="5703"/>
                </a:cubicBezTo>
                <a:cubicBezTo>
                  <a:pt x="4466" y="5775"/>
                  <a:pt x="4311" y="5799"/>
                  <a:pt x="4168" y="5763"/>
                </a:cubicBezTo>
                <a:cubicBezTo>
                  <a:pt x="3977" y="5715"/>
                  <a:pt x="3799" y="5572"/>
                  <a:pt x="3442" y="5489"/>
                </a:cubicBezTo>
                <a:cubicBezTo>
                  <a:pt x="3334" y="5465"/>
                  <a:pt x="3239" y="5453"/>
                  <a:pt x="3144" y="5441"/>
                </a:cubicBezTo>
                <a:cubicBezTo>
                  <a:pt x="3251" y="5430"/>
                  <a:pt x="3346" y="5418"/>
                  <a:pt x="3453" y="5394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4" name="Google Shape;5704;p26"/>
          <p:cNvSpPr/>
          <p:nvPr/>
        </p:nvSpPr>
        <p:spPr>
          <a:xfrm rot="5400000">
            <a:off x="2206312" y="3056070"/>
            <a:ext cx="742925" cy="743741"/>
          </a:xfrm>
          <a:custGeom>
            <a:avLst/>
            <a:gdLst/>
            <a:ahLst/>
            <a:cxnLst/>
            <a:rect l="l" t="t" r="r" b="b"/>
            <a:pathLst>
              <a:path w="10931" h="10943" extrusionOk="0">
                <a:moveTo>
                  <a:pt x="1620" y="6168"/>
                </a:moveTo>
                <a:cubicBezTo>
                  <a:pt x="1798" y="6418"/>
                  <a:pt x="2262" y="6477"/>
                  <a:pt x="2358" y="6144"/>
                </a:cubicBezTo>
                <a:cubicBezTo>
                  <a:pt x="2036" y="6275"/>
                  <a:pt x="1929" y="6013"/>
                  <a:pt x="1941" y="5846"/>
                </a:cubicBezTo>
                <a:cubicBezTo>
                  <a:pt x="1941" y="5787"/>
                  <a:pt x="1965" y="5727"/>
                  <a:pt x="2012" y="5680"/>
                </a:cubicBezTo>
                <a:cubicBezTo>
                  <a:pt x="2060" y="5632"/>
                  <a:pt x="2203" y="5573"/>
                  <a:pt x="2274" y="5620"/>
                </a:cubicBezTo>
                <a:cubicBezTo>
                  <a:pt x="2346" y="5680"/>
                  <a:pt x="2322" y="5823"/>
                  <a:pt x="2167" y="5775"/>
                </a:cubicBezTo>
                <a:cubicBezTo>
                  <a:pt x="2251" y="5942"/>
                  <a:pt x="2501" y="5882"/>
                  <a:pt x="2513" y="5692"/>
                </a:cubicBezTo>
                <a:cubicBezTo>
                  <a:pt x="2513" y="5680"/>
                  <a:pt x="2513" y="5656"/>
                  <a:pt x="2513" y="5644"/>
                </a:cubicBezTo>
                <a:lnTo>
                  <a:pt x="2513" y="5632"/>
                </a:lnTo>
                <a:cubicBezTo>
                  <a:pt x="2501" y="5573"/>
                  <a:pt x="2465" y="5537"/>
                  <a:pt x="2429" y="5513"/>
                </a:cubicBezTo>
                <a:cubicBezTo>
                  <a:pt x="2834" y="5430"/>
                  <a:pt x="3251" y="5465"/>
                  <a:pt x="3644" y="5596"/>
                </a:cubicBezTo>
                <a:lnTo>
                  <a:pt x="3644" y="5596"/>
                </a:lnTo>
                <a:cubicBezTo>
                  <a:pt x="2465" y="5323"/>
                  <a:pt x="2846" y="6489"/>
                  <a:pt x="2132" y="6489"/>
                </a:cubicBezTo>
                <a:lnTo>
                  <a:pt x="2132" y="6489"/>
                </a:lnTo>
                <a:cubicBezTo>
                  <a:pt x="2465" y="6585"/>
                  <a:pt x="2679" y="6585"/>
                  <a:pt x="2822" y="6513"/>
                </a:cubicBezTo>
                <a:cubicBezTo>
                  <a:pt x="3191" y="6335"/>
                  <a:pt x="3048" y="5954"/>
                  <a:pt x="3191" y="5823"/>
                </a:cubicBezTo>
                <a:cubicBezTo>
                  <a:pt x="3227" y="6049"/>
                  <a:pt x="3358" y="6108"/>
                  <a:pt x="3536" y="6037"/>
                </a:cubicBezTo>
                <a:cubicBezTo>
                  <a:pt x="3358" y="5882"/>
                  <a:pt x="3501" y="5692"/>
                  <a:pt x="3679" y="5704"/>
                </a:cubicBezTo>
                <a:cubicBezTo>
                  <a:pt x="3953" y="5715"/>
                  <a:pt x="4298" y="6001"/>
                  <a:pt x="4751" y="5692"/>
                </a:cubicBezTo>
                <a:cubicBezTo>
                  <a:pt x="4846" y="5680"/>
                  <a:pt x="4929" y="5656"/>
                  <a:pt x="5013" y="5632"/>
                </a:cubicBezTo>
                <a:cubicBezTo>
                  <a:pt x="4941" y="5680"/>
                  <a:pt x="4858" y="5727"/>
                  <a:pt x="4787" y="5787"/>
                </a:cubicBezTo>
                <a:cubicBezTo>
                  <a:pt x="4251" y="5882"/>
                  <a:pt x="4203" y="6335"/>
                  <a:pt x="4025" y="6537"/>
                </a:cubicBezTo>
                <a:cubicBezTo>
                  <a:pt x="3894" y="6668"/>
                  <a:pt x="3667" y="6632"/>
                  <a:pt x="3691" y="6394"/>
                </a:cubicBezTo>
                <a:cubicBezTo>
                  <a:pt x="3513" y="6466"/>
                  <a:pt x="3453" y="6596"/>
                  <a:pt x="3596" y="6787"/>
                </a:cubicBezTo>
                <a:cubicBezTo>
                  <a:pt x="3405" y="6799"/>
                  <a:pt x="3227" y="6430"/>
                  <a:pt x="2846" y="6561"/>
                </a:cubicBezTo>
                <a:cubicBezTo>
                  <a:pt x="2691" y="6620"/>
                  <a:pt x="2536" y="6763"/>
                  <a:pt x="2370" y="7073"/>
                </a:cubicBezTo>
                <a:lnTo>
                  <a:pt x="2370" y="7073"/>
                </a:lnTo>
                <a:cubicBezTo>
                  <a:pt x="2882" y="6561"/>
                  <a:pt x="3429" y="7668"/>
                  <a:pt x="4072" y="6632"/>
                </a:cubicBezTo>
                <a:lnTo>
                  <a:pt x="4072" y="6632"/>
                </a:lnTo>
                <a:cubicBezTo>
                  <a:pt x="3894" y="7001"/>
                  <a:pt x="3608" y="7323"/>
                  <a:pt x="3275" y="7561"/>
                </a:cubicBezTo>
                <a:cubicBezTo>
                  <a:pt x="3275" y="7513"/>
                  <a:pt x="3275" y="7454"/>
                  <a:pt x="3239" y="7418"/>
                </a:cubicBezTo>
                <a:lnTo>
                  <a:pt x="3239" y="7406"/>
                </a:lnTo>
                <a:cubicBezTo>
                  <a:pt x="3227" y="7394"/>
                  <a:pt x="3215" y="7382"/>
                  <a:pt x="3203" y="7370"/>
                </a:cubicBezTo>
                <a:cubicBezTo>
                  <a:pt x="3072" y="7216"/>
                  <a:pt x="2846" y="7358"/>
                  <a:pt x="2905" y="7549"/>
                </a:cubicBezTo>
                <a:cubicBezTo>
                  <a:pt x="2977" y="7418"/>
                  <a:pt x="3096" y="7489"/>
                  <a:pt x="3084" y="7585"/>
                </a:cubicBezTo>
                <a:cubicBezTo>
                  <a:pt x="3072" y="7668"/>
                  <a:pt x="2941" y="7728"/>
                  <a:pt x="2858" y="7728"/>
                </a:cubicBezTo>
                <a:cubicBezTo>
                  <a:pt x="2798" y="7728"/>
                  <a:pt x="2739" y="7704"/>
                  <a:pt x="2703" y="7656"/>
                </a:cubicBezTo>
                <a:cubicBezTo>
                  <a:pt x="2572" y="7549"/>
                  <a:pt x="2465" y="7287"/>
                  <a:pt x="2786" y="7168"/>
                </a:cubicBezTo>
                <a:cubicBezTo>
                  <a:pt x="2477" y="6989"/>
                  <a:pt x="2191" y="7358"/>
                  <a:pt x="2251" y="7668"/>
                </a:cubicBezTo>
                <a:cubicBezTo>
                  <a:pt x="2024" y="7620"/>
                  <a:pt x="1977" y="7763"/>
                  <a:pt x="1751" y="7573"/>
                </a:cubicBezTo>
                <a:cubicBezTo>
                  <a:pt x="1953" y="8144"/>
                  <a:pt x="2274" y="8001"/>
                  <a:pt x="2489" y="8097"/>
                </a:cubicBezTo>
                <a:lnTo>
                  <a:pt x="2489" y="8097"/>
                </a:lnTo>
                <a:cubicBezTo>
                  <a:pt x="2001" y="7942"/>
                  <a:pt x="1858" y="8299"/>
                  <a:pt x="1465" y="8323"/>
                </a:cubicBezTo>
                <a:cubicBezTo>
                  <a:pt x="1881" y="8668"/>
                  <a:pt x="2143" y="8382"/>
                  <a:pt x="2441" y="8287"/>
                </a:cubicBezTo>
                <a:lnTo>
                  <a:pt x="2441" y="8287"/>
                </a:lnTo>
                <a:cubicBezTo>
                  <a:pt x="1715" y="8585"/>
                  <a:pt x="1881" y="8978"/>
                  <a:pt x="1584" y="9323"/>
                </a:cubicBezTo>
                <a:cubicBezTo>
                  <a:pt x="1941" y="9025"/>
                  <a:pt x="2346" y="9204"/>
                  <a:pt x="2632" y="8478"/>
                </a:cubicBezTo>
                <a:lnTo>
                  <a:pt x="2632" y="8478"/>
                </a:lnTo>
                <a:cubicBezTo>
                  <a:pt x="2524" y="8775"/>
                  <a:pt x="2239" y="9025"/>
                  <a:pt x="2596" y="9442"/>
                </a:cubicBezTo>
                <a:cubicBezTo>
                  <a:pt x="2608" y="9049"/>
                  <a:pt x="2977" y="8906"/>
                  <a:pt x="2822" y="8430"/>
                </a:cubicBezTo>
                <a:lnTo>
                  <a:pt x="2822" y="8430"/>
                </a:lnTo>
                <a:cubicBezTo>
                  <a:pt x="2917" y="8644"/>
                  <a:pt x="2763" y="8954"/>
                  <a:pt x="3346" y="9156"/>
                </a:cubicBezTo>
                <a:cubicBezTo>
                  <a:pt x="3144" y="8930"/>
                  <a:pt x="3286" y="8894"/>
                  <a:pt x="3251" y="8668"/>
                </a:cubicBezTo>
                <a:cubicBezTo>
                  <a:pt x="3548" y="8728"/>
                  <a:pt x="3917" y="8442"/>
                  <a:pt x="3751" y="8132"/>
                </a:cubicBezTo>
                <a:cubicBezTo>
                  <a:pt x="3620" y="8454"/>
                  <a:pt x="3358" y="8335"/>
                  <a:pt x="3251" y="8216"/>
                </a:cubicBezTo>
                <a:cubicBezTo>
                  <a:pt x="3203" y="8168"/>
                  <a:pt x="3179" y="8109"/>
                  <a:pt x="3179" y="8049"/>
                </a:cubicBezTo>
                <a:cubicBezTo>
                  <a:pt x="3179" y="7978"/>
                  <a:pt x="3251" y="7835"/>
                  <a:pt x="3334" y="7823"/>
                </a:cubicBezTo>
                <a:cubicBezTo>
                  <a:pt x="3417" y="7823"/>
                  <a:pt x="3501" y="7930"/>
                  <a:pt x="3370" y="8001"/>
                </a:cubicBezTo>
                <a:cubicBezTo>
                  <a:pt x="3394" y="8013"/>
                  <a:pt x="3417" y="8013"/>
                  <a:pt x="3441" y="8001"/>
                </a:cubicBezTo>
                <a:cubicBezTo>
                  <a:pt x="3525" y="8001"/>
                  <a:pt x="3596" y="7930"/>
                  <a:pt x="3596" y="7835"/>
                </a:cubicBezTo>
                <a:cubicBezTo>
                  <a:pt x="3596" y="7787"/>
                  <a:pt x="3584" y="7739"/>
                  <a:pt x="3548" y="7704"/>
                </a:cubicBezTo>
                <a:cubicBezTo>
                  <a:pt x="3536" y="7692"/>
                  <a:pt x="3525" y="7680"/>
                  <a:pt x="3501" y="7668"/>
                </a:cubicBezTo>
                <a:lnTo>
                  <a:pt x="3501" y="7668"/>
                </a:lnTo>
                <a:cubicBezTo>
                  <a:pt x="3453" y="7644"/>
                  <a:pt x="3405" y="7632"/>
                  <a:pt x="3358" y="7644"/>
                </a:cubicBezTo>
                <a:cubicBezTo>
                  <a:pt x="3584" y="7299"/>
                  <a:pt x="3906" y="7025"/>
                  <a:pt x="4287" y="6847"/>
                </a:cubicBezTo>
                <a:cubicBezTo>
                  <a:pt x="3251" y="7478"/>
                  <a:pt x="4346" y="8037"/>
                  <a:pt x="3834" y="8549"/>
                </a:cubicBezTo>
                <a:cubicBezTo>
                  <a:pt x="3858" y="8525"/>
                  <a:pt x="3870" y="8513"/>
                  <a:pt x="3894" y="8490"/>
                </a:cubicBezTo>
                <a:cubicBezTo>
                  <a:pt x="3870" y="8513"/>
                  <a:pt x="3858" y="8525"/>
                  <a:pt x="3834" y="8549"/>
                </a:cubicBezTo>
                <a:cubicBezTo>
                  <a:pt x="4132" y="8382"/>
                  <a:pt x="4287" y="8228"/>
                  <a:pt x="4334" y="8073"/>
                </a:cubicBezTo>
                <a:cubicBezTo>
                  <a:pt x="4465" y="7680"/>
                  <a:pt x="4108" y="7513"/>
                  <a:pt x="4120" y="7323"/>
                </a:cubicBezTo>
                <a:cubicBezTo>
                  <a:pt x="4298" y="7466"/>
                  <a:pt x="4441" y="7406"/>
                  <a:pt x="4513" y="7228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2" y="6704"/>
                  <a:pt x="5025" y="6668"/>
                  <a:pt x="5120" y="6120"/>
                </a:cubicBezTo>
                <a:cubicBezTo>
                  <a:pt x="5180" y="6049"/>
                  <a:pt x="5227" y="5977"/>
                  <a:pt x="5275" y="5894"/>
                </a:cubicBezTo>
                <a:cubicBezTo>
                  <a:pt x="5239" y="5977"/>
                  <a:pt x="5227" y="6073"/>
                  <a:pt x="5215" y="6156"/>
                </a:cubicBezTo>
                <a:cubicBezTo>
                  <a:pt x="4906" y="6608"/>
                  <a:pt x="5191" y="6966"/>
                  <a:pt x="5203" y="7239"/>
                </a:cubicBezTo>
                <a:cubicBezTo>
                  <a:pt x="5203" y="7418"/>
                  <a:pt x="5025" y="7561"/>
                  <a:pt x="4870" y="7370"/>
                </a:cubicBezTo>
                <a:cubicBezTo>
                  <a:pt x="4799" y="7549"/>
                  <a:pt x="4846" y="7680"/>
                  <a:pt x="5084" y="7716"/>
                </a:cubicBezTo>
                <a:cubicBezTo>
                  <a:pt x="4953" y="7870"/>
                  <a:pt x="4572" y="7728"/>
                  <a:pt x="4394" y="8097"/>
                </a:cubicBezTo>
                <a:cubicBezTo>
                  <a:pt x="4322" y="8240"/>
                  <a:pt x="4322" y="8454"/>
                  <a:pt x="4406" y="8787"/>
                </a:cubicBezTo>
                <a:lnTo>
                  <a:pt x="4406" y="8787"/>
                </a:lnTo>
                <a:cubicBezTo>
                  <a:pt x="4418" y="8073"/>
                  <a:pt x="5572" y="8442"/>
                  <a:pt x="5299" y="7275"/>
                </a:cubicBezTo>
                <a:lnTo>
                  <a:pt x="5299" y="7275"/>
                </a:lnTo>
                <a:cubicBezTo>
                  <a:pt x="5441" y="7668"/>
                  <a:pt x="5477" y="8085"/>
                  <a:pt x="5394" y="8501"/>
                </a:cubicBezTo>
                <a:cubicBezTo>
                  <a:pt x="5370" y="8454"/>
                  <a:pt x="5322" y="8430"/>
                  <a:pt x="5275" y="8418"/>
                </a:cubicBezTo>
                <a:lnTo>
                  <a:pt x="5263" y="8418"/>
                </a:lnTo>
                <a:cubicBezTo>
                  <a:pt x="5251" y="8406"/>
                  <a:pt x="5227" y="8406"/>
                  <a:pt x="5215" y="8418"/>
                </a:cubicBezTo>
                <a:cubicBezTo>
                  <a:pt x="5108" y="8418"/>
                  <a:pt x="5037" y="8501"/>
                  <a:pt x="5037" y="8597"/>
                </a:cubicBezTo>
                <a:cubicBezTo>
                  <a:pt x="5037" y="8644"/>
                  <a:pt x="5060" y="8692"/>
                  <a:pt x="5096" y="8728"/>
                </a:cubicBezTo>
                <a:lnTo>
                  <a:pt x="5132" y="8752"/>
                </a:lnTo>
                <a:cubicBezTo>
                  <a:pt x="5084" y="8597"/>
                  <a:pt x="5227" y="8585"/>
                  <a:pt x="5275" y="8644"/>
                </a:cubicBezTo>
                <a:cubicBezTo>
                  <a:pt x="5334" y="8716"/>
                  <a:pt x="5275" y="8859"/>
                  <a:pt x="5227" y="8906"/>
                </a:cubicBezTo>
                <a:cubicBezTo>
                  <a:pt x="5180" y="8954"/>
                  <a:pt x="5120" y="8978"/>
                  <a:pt x="5060" y="8978"/>
                </a:cubicBezTo>
                <a:cubicBezTo>
                  <a:pt x="4894" y="8990"/>
                  <a:pt x="4632" y="8882"/>
                  <a:pt x="4763" y="8573"/>
                </a:cubicBezTo>
                <a:cubicBezTo>
                  <a:pt x="4418" y="8668"/>
                  <a:pt x="4477" y="9133"/>
                  <a:pt x="4739" y="9299"/>
                </a:cubicBezTo>
                <a:cubicBezTo>
                  <a:pt x="4548" y="9430"/>
                  <a:pt x="4620" y="9561"/>
                  <a:pt x="4322" y="9585"/>
                </a:cubicBezTo>
                <a:cubicBezTo>
                  <a:pt x="4882" y="9847"/>
                  <a:pt x="4989" y="9525"/>
                  <a:pt x="5215" y="9430"/>
                </a:cubicBezTo>
                <a:lnTo>
                  <a:pt x="5215" y="9430"/>
                </a:lnTo>
                <a:cubicBezTo>
                  <a:pt x="4763" y="9668"/>
                  <a:pt x="4918" y="10025"/>
                  <a:pt x="4656" y="10323"/>
                </a:cubicBezTo>
                <a:cubicBezTo>
                  <a:pt x="5191" y="10276"/>
                  <a:pt x="5180" y="9883"/>
                  <a:pt x="5310" y="9609"/>
                </a:cubicBezTo>
                <a:lnTo>
                  <a:pt x="5310" y="9609"/>
                </a:lnTo>
                <a:cubicBezTo>
                  <a:pt x="5013" y="10323"/>
                  <a:pt x="5406" y="10502"/>
                  <a:pt x="5453" y="10942"/>
                </a:cubicBezTo>
                <a:cubicBezTo>
                  <a:pt x="5489" y="10502"/>
                  <a:pt x="5894" y="10323"/>
                  <a:pt x="5584" y="9609"/>
                </a:cubicBezTo>
                <a:lnTo>
                  <a:pt x="5584" y="9609"/>
                </a:lnTo>
                <a:cubicBezTo>
                  <a:pt x="5715" y="9883"/>
                  <a:pt x="5703" y="10276"/>
                  <a:pt x="6239" y="10323"/>
                </a:cubicBezTo>
                <a:cubicBezTo>
                  <a:pt x="5977" y="10025"/>
                  <a:pt x="6132" y="9668"/>
                  <a:pt x="5691" y="9430"/>
                </a:cubicBezTo>
                <a:lnTo>
                  <a:pt x="5691" y="9430"/>
                </a:lnTo>
                <a:cubicBezTo>
                  <a:pt x="5906" y="9514"/>
                  <a:pt x="6025" y="9847"/>
                  <a:pt x="6573" y="9585"/>
                </a:cubicBezTo>
                <a:cubicBezTo>
                  <a:pt x="6275" y="9561"/>
                  <a:pt x="6346" y="9430"/>
                  <a:pt x="6156" y="9299"/>
                </a:cubicBezTo>
                <a:cubicBezTo>
                  <a:pt x="6418" y="9133"/>
                  <a:pt x="6477" y="8668"/>
                  <a:pt x="6132" y="8561"/>
                </a:cubicBezTo>
                <a:cubicBezTo>
                  <a:pt x="6275" y="8882"/>
                  <a:pt x="6001" y="8990"/>
                  <a:pt x="5834" y="8978"/>
                </a:cubicBezTo>
                <a:cubicBezTo>
                  <a:pt x="5775" y="8978"/>
                  <a:pt x="5715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68" y="8573"/>
                  <a:pt x="5811" y="8597"/>
                  <a:pt x="5763" y="8752"/>
                </a:cubicBezTo>
                <a:cubicBezTo>
                  <a:pt x="5775" y="8740"/>
                  <a:pt x="5787" y="8740"/>
                  <a:pt x="5799" y="8728"/>
                </a:cubicBezTo>
                <a:cubicBezTo>
                  <a:pt x="5834" y="8692"/>
                  <a:pt x="5858" y="8656"/>
                  <a:pt x="5858" y="8597"/>
                </a:cubicBezTo>
                <a:cubicBezTo>
                  <a:pt x="5858" y="8501"/>
                  <a:pt x="5787" y="8418"/>
                  <a:pt x="5691" y="8418"/>
                </a:cubicBezTo>
                <a:cubicBezTo>
                  <a:pt x="5668" y="8406"/>
                  <a:pt x="5644" y="8406"/>
                  <a:pt x="5632" y="8418"/>
                </a:cubicBezTo>
                <a:lnTo>
                  <a:pt x="5620" y="8418"/>
                </a:lnTo>
                <a:cubicBezTo>
                  <a:pt x="5572" y="8430"/>
                  <a:pt x="5525" y="8454"/>
                  <a:pt x="5501" y="8490"/>
                </a:cubicBezTo>
                <a:cubicBezTo>
                  <a:pt x="5418" y="8085"/>
                  <a:pt x="5453" y="7668"/>
                  <a:pt x="5596" y="7275"/>
                </a:cubicBezTo>
                <a:cubicBezTo>
                  <a:pt x="5310" y="8454"/>
                  <a:pt x="6477" y="8073"/>
                  <a:pt x="6489" y="8787"/>
                </a:cubicBezTo>
                <a:lnTo>
                  <a:pt x="6489" y="8716"/>
                </a:lnTo>
                <a:cubicBezTo>
                  <a:pt x="6489" y="8740"/>
                  <a:pt x="6489" y="8763"/>
                  <a:pt x="6489" y="8787"/>
                </a:cubicBezTo>
                <a:cubicBezTo>
                  <a:pt x="6584" y="8454"/>
                  <a:pt x="6573" y="8240"/>
                  <a:pt x="6501" y="8097"/>
                </a:cubicBezTo>
                <a:cubicBezTo>
                  <a:pt x="6323" y="7728"/>
                  <a:pt x="5942" y="7870"/>
                  <a:pt x="5811" y="7728"/>
                </a:cubicBezTo>
                <a:cubicBezTo>
                  <a:pt x="6049" y="7692"/>
                  <a:pt x="6108" y="7561"/>
                  <a:pt x="6025" y="7382"/>
                </a:cubicBezTo>
                <a:cubicBezTo>
                  <a:pt x="5870" y="7561"/>
                  <a:pt x="5691" y="7430"/>
                  <a:pt x="5691" y="7239"/>
                </a:cubicBezTo>
                <a:cubicBezTo>
                  <a:pt x="5703" y="6966"/>
                  <a:pt x="5989" y="6620"/>
                  <a:pt x="5680" y="6168"/>
                </a:cubicBezTo>
                <a:cubicBezTo>
                  <a:pt x="5668" y="6073"/>
                  <a:pt x="5656" y="5989"/>
                  <a:pt x="5620" y="5906"/>
                </a:cubicBezTo>
                <a:cubicBezTo>
                  <a:pt x="5668" y="5989"/>
                  <a:pt x="5715" y="6061"/>
                  <a:pt x="5775" y="6132"/>
                </a:cubicBezTo>
                <a:cubicBezTo>
                  <a:pt x="5870" y="6668"/>
                  <a:pt x="6323" y="6716"/>
                  <a:pt x="6525" y="6894"/>
                </a:cubicBezTo>
                <a:cubicBezTo>
                  <a:pt x="6656" y="7025"/>
                  <a:pt x="6620" y="7251"/>
                  <a:pt x="6394" y="7228"/>
                </a:cubicBezTo>
                <a:cubicBezTo>
                  <a:pt x="6453" y="7418"/>
                  <a:pt x="6596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8" y="8228"/>
                  <a:pt x="6763" y="8371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1" y="7037"/>
                  <a:pt x="7323" y="7311"/>
                  <a:pt x="7561" y="7656"/>
                </a:cubicBezTo>
                <a:cubicBezTo>
                  <a:pt x="7501" y="7644"/>
                  <a:pt x="7454" y="7656"/>
                  <a:pt x="7406" y="7680"/>
                </a:cubicBezTo>
                <a:lnTo>
                  <a:pt x="7394" y="7680"/>
                </a:lnTo>
                <a:cubicBezTo>
                  <a:pt x="7382" y="7692"/>
                  <a:pt x="7370" y="7704"/>
                  <a:pt x="7358" y="7716"/>
                </a:cubicBezTo>
                <a:cubicBezTo>
                  <a:pt x="7215" y="7847"/>
                  <a:pt x="7358" y="8073"/>
                  <a:pt x="7537" y="8013"/>
                </a:cubicBezTo>
                <a:cubicBezTo>
                  <a:pt x="7406" y="7942"/>
                  <a:pt x="7489" y="7823"/>
                  <a:pt x="7573" y="7835"/>
                </a:cubicBezTo>
                <a:cubicBezTo>
                  <a:pt x="7656" y="7847"/>
                  <a:pt x="7716" y="7990"/>
                  <a:pt x="7716" y="8061"/>
                </a:cubicBezTo>
                <a:cubicBezTo>
                  <a:pt x="7716" y="8120"/>
                  <a:pt x="7692" y="8180"/>
                  <a:pt x="7644" y="8228"/>
                </a:cubicBezTo>
                <a:cubicBezTo>
                  <a:pt x="7537" y="8347"/>
                  <a:pt x="7287" y="8466"/>
                  <a:pt x="7156" y="8144"/>
                </a:cubicBezTo>
                <a:cubicBezTo>
                  <a:pt x="6977" y="8454"/>
                  <a:pt x="7346" y="8740"/>
                  <a:pt x="7656" y="8680"/>
                </a:cubicBezTo>
                <a:cubicBezTo>
                  <a:pt x="7608" y="8906"/>
                  <a:pt x="7751" y="8942"/>
                  <a:pt x="7561" y="9168"/>
                </a:cubicBezTo>
                <a:cubicBezTo>
                  <a:pt x="8132" y="8966"/>
                  <a:pt x="7989" y="8656"/>
                  <a:pt x="8085" y="8442"/>
                </a:cubicBezTo>
                <a:lnTo>
                  <a:pt x="8085" y="8442"/>
                </a:lnTo>
                <a:cubicBezTo>
                  <a:pt x="7930" y="8918"/>
                  <a:pt x="8287" y="9061"/>
                  <a:pt x="8311" y="9454"/>
                </a:cubicBezTo>
                <a:cubicBezTo>
                  <a:pt x="8668" y="9037"/>
                  <a:pt x="8382" y="8775"/>
                  <a:pt x="8275" y="8490"/>
                </a:cubicBezTo>
                <a:lnTo>
                  <a:pt x="8275" y="8490"/>
                </a:lnTo>
                <a:cubicBezTo>
                  <a:pt x="8573" y="9204"/>
                  <a:pt x="8966" y="9049"/>
                  <a:pt x="9311" y="9335"/>
                </a:cubicBezTo>
                <a:cubicBezTo>
                  <a:pt x="9013" y="8990"/>
                  <a:pt x="9192" y="8585"/>
                  <a:pt x="8466" y="8287"/>
                </a:cubicBezTo>
                <a:lnTo>
                  <a:pt x="8466" y="8287"/>
                </a:lnTo>
                <a:cubicBezTo>
                  <a:pt x="8763" y="8394"/>
                  <a:pt x="9025" y="8680"/>
                  <a:pt x="9430" y="8335"/>
                </a:cubicBezTo>
                <a:cubicBezTo>
                  <a:pt x="9037" y="8311"/>
                  <a:pt x="8894" y="7954"/>
                  <a:pt x="8418" y="8109"/>
                </a:cubicBezTo>
                <a:lnTo>
                  <a:pt x="8418" y="8109"/>
                </a:lnTo>
                <a:cubicBezTo>
                  <a:pt x="8632" y="8013"/>
                  <a:pt x="8942" y="8156"/>
                  <a:pt x="9144" y="7585"/>
                </a:cubicBezTo>
                <a:cubicBezTo>
                  <a:pt x="8918" y="7775"/>
                  <a:pt x="8882" y="7632"/>
                  <a:pt x="8656" y="7680"/>
                </a:cubicBezTo>
                <a:cubicBezTo>
                  <a:pt x="8716" y="7382"/>
                  <a:pt x="8430" y="7001"/>
                  <a:pt x="8120" y="7180"/>
                </a:cubicBezTo>
                <a:cubicBezTo>
                  <a:pt x="8442" y="7299"/>
                  <a:pt x="8323" y="7561"/>
                  <a:pt x="8204" y="7668"/>
                </a:cubicBezTo>
                <a:cubicBezTo>
                  <a:pt x="8156" y="7716"/>
                  <a:pt x="8097" y="7739"/>
                  <a:pt x="8037" y="7739"/>
                </a:cubicBezTo>
                <a:cubicBezTo>
                  <a:pt x="7966" y="7739"/>
                  <a:pt x="7823" y="7680"/>
                  <a:pt x="7811" y="7597"/>
                </a:cubicBezTo>
                <a:cubicBezTo>
                  <a:pt x="7811" y="7501"/>
                  <a:pt x="7918" y="7430"/>
                  <a:pt x="7989" y="7561"/>
                </a:cubicBezTo>
                <a:cubicBezTo>
                  <a:pt x="7989" y="7537"/>
                  <a:pt x="7989" y="7513"/>
                  <a:pt x="7989" y="7489"/>
                </a:cubicBezTo>
                <a:cubicBezTo>
                  <a:pt x="7989" y="7394"/>
                  <a:pt x="7918" y="7335"/>
                  <a:pt x="7823" y="7335"/>
                </a:cubicBezTo>
                <a:cubicBezTo>
                  <a:pt x="7775" y="7323"/>
                  <a:pt x="7727" y="7347"/>
                  <a:pt x="7692" y="7382"/>
                </a:cubicBezTo>
                <a:cubicBezTo>
                  <a:pt x="7680" y="7394"/>
                  <a:pt x="7668" y="7406"/>
                  <a:pt x="7656" y="7418"/>
                </a:cubicBezTo>
                <a:lnTo>
                  <a:pt x="7656" y="7430"/>
                </a:lnTo>
                <a:cubicBezTo>
                  <a:pt x="7632" y="7466"/>
                  <a:pt x="7620" y="7525"/>
                  <a:pt x="7632" y="7573"/>
                </a:cubicBezTo>
                <a:cubicBezTo>
                  <a:pt x="7287" y="7335"/>
                  <a:pt x="7013" y="7013"/>
                  <a:pt x="6834" y="6644"/>
                </a:cubicBezTo>
                <a:cubicBezTo>
                  <a:pt x="7466" y="7668"/>
                  <a:pt x="8025" y="6585"/>
                  <a:pt x="8537" y="7085"/>
                </a:cubicBezTo>
                <a:cubicBezTo>
                  <a:pt x="8513" y="7073"/>
                  <a:pt x="8501" y="7049"/>
                  <a:pt x="8478" y="7037"/>
                </a:cubicBezTo>
                <a:cubicBezTo>
                  <a:pt x="8501" y="7049"/>
                  <a:pt x="8513" y="7073"/>
                  <a:pt x="8537" y="7085"/>
                </a:cubicBezTo>
                <a:cubicBezTo>
                  <a:pt x="8370" y="6787"/>
                  <a:pt x="8216" y="6644"/>
                  <a:pt x="8061" y="6585"/>
                </a:cubicBezTo>
                <a:cubicBezTo>
                  <a:pt x="7668" y="6454"/>
                  <a:pt x="7501" y="6823"/>
                  <a:pt x="7311" y="6811"/>
                </a:cubicBezTo>
                <a:cubicBezTo>
                  <a:pt x="7442" y="6620"/>
                  <a:pt x="7394" y="6489"/>
                  <a:pt x="7215" y="6418"/>
                </a:cubicBezTo>
                <a:cubicBezTo>
                  <a:pt x="7227" y="6656"/>
                  <a:pt x="7001" y="6692"/>
                  <a:pt x="6882" y="6561"/>
                </a:cubicBezTo>
                <a:cubicBezTo>
                  <a:pt x="6692" y="6358"/>
                  <a:pt x="6656" y="5906"/>
                  <a:pt x="6108" y="5799"/>
                </a:cubicBezTo>
                <a:cubicBezTo>
                  <a:pt x="6037" y="5751"/>
                  <a:pt x="5965" y="5692"/>
                  <a:pt x="5882" y="5656"/>
                </a:cubicBezTo>
                <a:cubicBezTo>
                  <a:pt x="5965" y="5680"/>
                  <a:pt x="6061" y="5704"/>
                  <a:pt x="6144" y="5715"/>
                </a:cubicBezTo>
                <a:cubicBezTo>
                  <a:pt x="6596" y="6025"/>
                  <a:pt x="6954" y="5727"/>
                  <a:pt x="7227" y="5727"/>
                </a:cubicBezTo>
                <a:cubicBezTo>
                  <a:pt x="7406" y="5715"/>
                  <a:pt x="7537" y="5906"/>
                  <a:pt x="7358" y="6049"/>
                </a:cubicBezTo>
                <a:cubicBezTo>
                  <a:pt x="7537" y="6132"/>
                  <a:pt x="7680" y="6073"/>
                  <a:pt x="7704" y="5846"/>
                </a:cubicBezTo>
                <a:cubicBezTo>
                  <a:pt x="7858" y="5977"/>
                  <a:pt x="7704" y="6358"/>
                  <a:pt x="8085" y="6537"/>
                </a:cubicBezTo>
                <a:cubicBezTo>
                  <a:pt x="8228" y="6608"/>
                  <a:pt x="8442" y="6608"/>
                  <a:pt x="8775" y="6513"/>
                </a:cubicBezTo>
                <a:lnTo>
                  <a:pt x="8775" y="6513"/>
                </a:lnTo>
                <a:cubicBezTo>
                  <a:pt x="8049" y="6501"/>
                  <a:pt x="8430" y="5346"/>
                  <a:pt x="7263" y="5620"/>
                </a:cubicBezTo>
                <a:lnTo>
                  <a:pt x="7263" y="5620"/>
                </a:lnTo>
                <a:cubicBezTo>
                  <a:pt x="7656" y="5477"/>
                  <a:pt x="8073" y="5453"/>
                  <a:pt x="8478" y="5525"/>
                </a:cubicBezTo>
                <a:cubicBezTo>
                  <a:pt x="8442" y="5561"/>
                  <a:pt x="8406" y="5596"/>
                  <a:pt x="8406" y="5644"/>
                </a:cubicBezTo>
                <a:cubicBezTo>
                  <a:pt x="8394" y="5656"/>
                  <a:pt x="8394" y="5656"/>
                  <a:pt x="8406" y="5656"/>
                </a:cubicBezTo>
                <a:cubicBezTo>
                  <a:pt x="8394" y="5680"/>
                  <a:pt x="8394" y="5692"/>
                  <a:pt x="8406" y="5715"/>
                </a:cubicBezTo>
                <a:cubicBezTo>
                  <a:pt x="8406" y="5906"/>
                  <a:pt x="8656" y="5965"/>
                  <a:pt x="8739" y="5799"/>
                </a:cubicBezTo>
                <a:cubicBezTo>
                  <a:pt x="8585" y="5834"/>
                  <a:pt x="8573" y="5704"/>
                  <a:pt x="8632" y="5644"/>
                </a:cubicBezTo>
                <a:cubicBezTo>
                  <a:pt x="8704" y="5596"/>
                  <a:pt x="8847" y="5644"/>
                  <a:pt x="8894" y="5704"/>
                </a:cubicBezTo>
                <a:cubicBezTo>
                  <a:pt x="8942" y="5739"/>
                  <a:pt x="8966" y="5799"/>
                  <a:pt x="8966" y="5870"/>
                </a:cubicBezTo>
                <a:cubicBezTo>
                  <a:pt x="8978" y="6025"/>
                  <a:pt x="8870" y="6299"/>
                  <a:pt x="8549" y="6168"/>
                </a:cubicBezTo>
                <a:cubicBezTo>
                  <a:pt x="8656" y="6501"/>
                  <a:pt x="9120" y="6442"/>
                  <a:pt x="9287" y="6180"/>
                </a:cubicBezTo>
                <a:cubicBezTo>
                  <a:pt x="9418" y="6382"/>
                  <a:pt x="9549" y="6299"/>
                  <a:pt x="9573" y="6596"/>
                </a:cubicBezTo>
                <a:cubicBezTo>
                  <a:pt x="9835" y="6049"/>
                  <a:pt x="9513" y="5930"/>
                  <a:pt x="9418" y="5715"/>
                </a:cubicBezTo>
                <a:lnTo>
                  <a:pt x="9418" y="5715"/>
                </a:lnTo>
                <a:cubicBezTo>
                  <a:pt x="9656" y="6156"/>
                  <a:pt x="10013" y="6013"/>
                  <a:pt x="10299" y="6275"/>
                </a:cubicBezTo>
                <a:cubicBezTo>
                  <a:pt x="10263" y="5727"/>
                  <a:pt x="9871" y="5751"/>
                  <a:pt x="9585" y="5620"/>
                </a:cubicBezTo>
                <a:lnTo>
                  <a:pt x="9585" y="5620"/>
                </a:lnTo>
                <a:cubicBezTo>
                  <a:pt x="10299" y="5918"/>
                  <a:pt x="10478" y="5513"/>
                  <a:pt x="10930" y="5477"/>
                </a:cubicBezTo>
                <a:cubicBezTo>
                  <a:pt x="10478" y="5442"/>
                  <a:pt x="10299" y="5025"/>
                  <a:pt x="9585" y="5334"/>
                </a:cubicBezTo>
                <a:lnTo>
                  <a:pt x="9585" y="5334"/>
                </a:lnTo>
                <a:cubicBezTo>
                  <a:pt x="9871" y="5203"/>
                  <a:pt x="10263" y="5227"/>
                  <a:pt x="10299" y="4680"/>
                </a:cubicBezTo>
                <a:cubicBezTo>
                  <a:pt x="10002" y="4942"/>
                  <a:pt x="9656" y="4787"/>
                  <a:pt x="9418" y="5239"/>
                </a:cubicBezTo>
                <a:lnTo>
                  <a:pt x="9418" y="5239"/>
                </a:lnTo>
                <a:cubicBezTo>
                  <a:pt x="9513" y="5025"/>
                  <a:pt x="9835" y="4906"/>
                  <a:pt x="9573" y="4358"/>
                </a:cubicBezTo>
                <a:cubicBezTo>
                  <a:pt x="9549" y="4656"/>
                  <a:pt x="9418" y="4572"/>
                  <a:pt x="9287" y="4775"/>
                </a:cubicBezTo>
                <a:cubicBezTo>
                  <a:pt x="9120" y="4513"/>
                  <a:pt x="8656" y="4453"/>
                  <a:pt x="8549" y="4799"/>
                </a:cubicBezTo>
                <a:cubicBezTo>
                  <a:pt x="8870" y="4656"/>
                  <a:pt x="8978" y="4918"/>
                  <a:pt x="8966" y="5096"/>
                </a:cubicBezTo>
                <a:cubicBezTo>
                  <a:pt x="8966" y="5156"/>
                  <a:pt x="8942" y="5215"/>
                  <a:pt x="8894" y="5251"/>
                </a:cubicBezTo>
                <a:cubicBezTo>
                  <a:pt x="8847" y="5311"/>
                  <a:pt x="8704" y="5358"/>
                  <a:pt x="8632" y="5311"/>
                </a:cubicBezTo>
                <a:cubicBezTo>
                  <a:pt x="8573" y="5251"/>
                  <a:pt x="8597" y="5120"/>
                  <a:pt x="8739" y="5156"/>
                </a:cubicBezTo>
                <a:cubicBezTo>
                  <a:pt x="8656" y="5001"/>
                  <a:pt x="8406" y="5049"/>
                  <a:pt x="8406" y="5239"/>
                </a:cubicBezTo>
                <a:cubicBezTo>
                  <a:pt x="8394" y="5263"/>
                  <a:pt x="8394" y="5275"/>
                  <a:pt x="8406" y="5299"/>
                </a:cubicBezTo>
                <a:cubicBezTo>
                  <a:pt x="8394" y="5299"/>
                  <a:pt x="8394" y="5299"/>
                  <a:pt x="8406" y="5311"/>
                </a:cubicBezTo>
                <a:cubicBezTo>
                  <a:pt x="8406" y="5358"/>
                  <a:pt x="8442" y="5394"/>
                  <a:pt x="8478" y="5430"/>
                </a:cubicBezTo>
                <a:cubicBezTo>
                  <a:pt x="8073" y="5501"/>
                  <a:pt x="7656" y="5477"/>
                  <a:pt x="7263" y="5334"/>
                </a:cubicBezTo>
                <a:cubicBezTo>
                  <a:pt x="8442" y="5608"/>
                  <a:pt x="8061" y="4453"/>
                  <a:pt x="8775" y="4441"/>
                </a:cubicBezTo>
                <a:lnTo>
                  <a:pt x="8716" y="4441"/>
                </a:lnTo>
                <a:cubicBezTo>
                  <a:pt x="8739" y="4441"/>
                  <a:pt x="8763" y="4441"/>
                  <a:pt x="8787" y="4441"/>
                </a:cubicBezTo>
                <a:cubicBezTo>
                  <a:pt x="8454" y="4346"/>
                  <a:pt x="8239" y="4346"/>
                  <a:pt x="8097" y="4418"/>
                </a:cubicBezTo>
                <a:cubicBezTo>
                  <a:pt x="7739" y="4608"/>
                  <a:pt x="7870" y="4977"/>
                  <a:pt x="7727" y="5108"/>
                </a:cubicBezTo>
                <a:cubicBezTo>
                  <a:pt x="7692" y="4882"/>
                  <a:pt x="7561" y="4822"/>
                  <a:pt x="7382" y="4906"/>
                </a:cubicBezTo>
                <a:cubicBezTo>
                  <a:pt x="7561" y="5049"/>
                  <a:pt x="7430" y="5239"/>
                  <a:pt x="7239" y="5239"/>
                </a:cubicBezTo>
                <a:cubicBezTo>
                  <a:pt x="6965" y="5227"/>
                  <a:pt x="6620" y="4942"/>
                  <a:pt x="6168" y="5239"/>
                </a:cubicBezTo>
                <a:cubicBezTo>
                  <a:pt x="6084" y="5251"/>
                  <a:pt x="5989" y="5275"/>
                  <a:pt x="5906" y="5299"/>
                </a:cubicBezTo>
                <a:cubicBezTo>
                  <a:pt x="5989" y="5263"/>
                  <a:pt x="6061" y="5203"/>
                  <a:pt x="6132" y="5156"/>
                </a:cubicBezTo>
                <a:cubicBezTo>
                  <a:pt x="6680" y="5049"/>
                  <a:pt x="6715" y="4596"/>
                  <a:pt x="6906" y="4406"/>
                </a:cubicBezTo>
                <a:cubicBezTo>
                  <a:pt x="7025" y="4263"/>
                  <a:pt x="7251" y="4299"/>
                  <a:pt x="7227" y="4537"/>
                </a:cubicBezTo>
                <a:cubicBezTo>
                  <a:pt x="7418" y="4465"/>
                  <a:pt x="7466" y="4334"/>
                  <a:pt x="7323" y="4144"/>
                </a:cubicBezTo>
                <a:cubicBezTo>
                  <a:pt x="7525" y="4132"/>
                  <a:pt x="7692" y="4501"/>
                  <a:pt x="8085" y="4370"/>
                </a:cubicBezTo>
                <a:cubicBezTo>
                  <a:pt x="8228" y="4322"/>
                  <a:pt x="8382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89" y="3275"/>
                  <a:pt x="6858" y="4299"/>
                </a:cubicBezTo>
                <a:lnTo>
                  <a:pt x="6858" y="4299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44" y="3418"/>
                  <a:pt x="7644" y="3477"/>
                  <a:pt x="7680" y="3513"/>
                </a:cubicBezTo>
                <a:lnTo>
                  <a:pt x="7680" y="3525"/>
                </a:lnTo>
                <a:cubicBezTo>
                  <a:pt x="7680" y="3537"/>
                  <a:pt x="7692" y="3560"/>
                  <a:pt x="7716" y="3572"/>
                </a:cubicBezTo>
                <a:cubicBezTo>
                  <a:pt x="7847" y="3703"/>
                  <a:pt x="8073" y="3572"/>
                  <a:pt x="8013" y="3382"/>
                </a:cubicBezTo>
                <a:cubicBezTo>
                  <a:pt x="7942" y="3525"/>
                  <a:pt x="7823" y="3441"/>
                  <a:pt x="7835" y="3358"/>
                </a:cubicBezTo>
                <a:cubicBezTo>
                  <a:pt x="7847" y="3263"/>
                  <a:pt x="7977" y="3203"/>
                  <a:pt x="8061" y="3203"/>
                </a:cubicBezTo>
                <a:cubicBezTo>
                  <a:pt x="8120" y="3203"/>
                  <a:pt x="8180" y="3227"/>
                  <a:pt x="8216" y="3275"/>
                </a:cubicBezTo>
                <a:cubicBezTo>
                  <a:pt x="8347" y="3382"/>
                  <a:pt x="8454" y="3644"/>
                  <a:pt x="8132" y="3775"/>
                </a:cubicBezTo>
                <a:cubicBezTo>
                  <a:pt x="8442" y="3941"/>
                  <a:pt x="8728" y="3572"/>
                  <a:pt x="8668" y="3263"/>
                </a:cubicBezTo>
                <a:cubicBezTo>
                  <a:pt x="8894" y="3310"/>
                  <a:pt x="8942" y="3167"/>
                  <a:pt x="9168" y="3358"/>
                </a:cubicBezTo>
                <a:cubicBezTo>
                  <a:pt x="8966" y="2786"/>
                  <a:pt x="8644" y="2941"/>
                  <a:pt x="8430" y="2846"/>
                </a:cubicBezTo>
                <a:lnTo>
                  <a:pt x="8430" y="2846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78" y="2656"/>
                </a:cubicBezTo>
                <a:lnTo>
                  <a:pt x="8478" y="2656"/>
                </a:lnTo>
                <a:cubicBezTo>
                  <a:pt x="9204" y="2358"/>
                  <a:pt x="9037" y="1953"/>
                  <a:pt x="9335" y="1608"/>
                </a:cubicBezTo>
                <a:cubicBezTo>
                  <a:pt x="8978" y="1905"/>
                  <a:pt x="8573" y="1727"/>
                  <a:pt x="8287" y="2453"/>
                </a:cubicBezTo>
                <a:lnTo>
                  <a:pt x="8287" y="2453"/>
                </a:lnTo>
                <a:cubicBezTo>
                  <a:pt x="8394" y="2155"/>
                  <a:pt x="8680" y="1905"/>
                  <a:pt x="8323" y="1489"/>
                </a:cubicBezTo>
                <a:cubicBezTo>
                  <a:pt x="8311" y="1882"/>
                  <a:pt x="7942" y="2024"/>
                  <a:pt x="8097" y="2501"/>
                </a:cubicBezTo>
                <a:lnTo>
                  <a:pt x="8097" y="2501"/>
                </a:lnTo>
                <a:cubicBezTo>
                  <a:pt x="8001" y="2286"/>
                  <a:pt x="8156" y="1977"/>
                  <a:pt x="7573" y="1774"/>
                </a:cubicBezTo>
                <a:cubicBezTo>
                  <a:pt x="7775" y="2001"/>
                  <a:pt x="7620" y="2048"/>
                  <a:pt x="7668" y="2275"/>
                </a:cubicBezTo>
                <a:cubicBezTo>
                  <a:pt x="7370" y="2203"/>
                  <a:pt x="6989" y="2501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04" y="2763"/>
                  <a:pt x="7739" y="2822"/>
                  <a:pt x="7739" y="2882"/>
                </a:cubicBezTo>
                <a:cubicBezTo>
                  <a:pt x="7739" y="2953"/>
                  <a:pt x="7668" y="3096"/>
                  <a:pt x="7585" y="3108"/>
                </a:cubicBezTo>
                <a:cubicBezTo>
                  <a:pt x="7501" y="3120"/>
                  <a:pt x="7418" y="3001"/>
                  <a:pt x="7549" y="2929"/>
                </a:cubicBezTo>
                <a:cubicBezTo>
                  <a:pt x="7370" y="2870"/>
                  <a:pt x="7239" y="3096"/>
                  <a:pt x="7370" y="3227"/>
                </a:cubicBezTo>
                <a:cubicBezTo>
                  <a:pt x="7382" y="3239"/>
                  <a:pt x="7394" y="3251"/>
                  <a:pt x="7418" y="3263"/>
                </a:cubicBezTo>
                <a:lnTo>
                  <a:pt x="7418" y="3275"/>
                </a:lnTo>
                <a:cubicBezTo>
                  <a:pt x="7466" y="3298"/>
                  <a:pt x="7525" y="3310"/>
                  <a:pt x="7573" y="3298"/>
                </a:cubicBezTo>
                <a:cubicBezTo>
                  <a:pt x="7335" y="3644"/>
                  <a:pt x="7025" y="3918"/>
                  <a:pt x="6644" y="4096"/>
                </a:cubicBezTo>
                <a:cubicBezTo>
                  <a:pt x="7668" y="3453"/>
                  <a:pt x="6584" y="2906"/>
                  <a:pt x="7096" y="2394"/>
                </a:cubicBezTo>
                <a:lnTo>
                  <a:pt x="7037" y="2453"/>
                </a:lnTo>
                <a:cubicBezTo>
                  <a:pt x="7049" y="2429"/>
                  <a:pt x="7073" y="2405"/>
                  <a:pt x="7096" y="2394"/>
                </a:cubicBezTo>
                <a:cubicBezTo>
                  <a:pt x="6799" y="2560"/>
                  <a:pt x="6644" y="2715"/>
                  <a:pt x="6584" y="2870"/>
                </a:cubicBezTo>
                <a:cubicBezTo>
                  <a:pt x="6453" y="3251"/>
                  <a:pt x="6823" y="3429"/>
                  <a:pt x="6811" y="3620"/>
                </a:cubicBezTo>
                <a:cubicBezTo>
                  <a:pt x="6632" y="3477"/>
                  <a:pt x="6489" y="3537"/>
                  <a:pt x="6418" y="3715"/>
                </a:cubicBezTo>
                <a:cubicBezTo>
                  <a:pt x="6656" y="3691"/>
                  <a:pt x="6692" y="3929"/>
                  <a:pt x="6561" y="4049"/>
                </a:cubicBezTo>
                <a:cubicBezTo>
                  <a:pt x="6358" y="4239"/>
                  <a:pt x="5906" y="4275"/>
                  <a:pt x="5799" y="4811"/>
                </a:cubicBezTo>
                <a:cubicBezTo>
                  <a:pt x="5751" y="4882"/>
                  <a:pt x="5703" y="4965"/>
                  <a:pt x="5656" y="5049"/>
                </a:cubicBezTo>
                <a:cubicBezTo>
                  <a:pt x="5680" y="4953"/>
                  <a:pt x="5703" y="4870"/>
                  <a:pt x="5715" y="4775"/>
                </a:cubicBezTo>
                <a:cubicBezTo>
                  <a:pt x="6025" y="4334"/>
                  <a:pt x="5739" y="3977"/>
                  <a:pt x="5727" y="3703"/>
                </a:cubicBezTo>
                <a:cubicBezTo>
                  <a:pt x="5727" y="3525"/>
                  <a:pt x="5906" y="3382"/>
                  <a:pt x="6061" y="3560"/>
                </a:cubicBezTo>
                <a:cubicBezTo>
                  <a:pt x="6132" y="3382"/>
                  <a:pt x="6072" y="3251"/>
                  <a:pt x="5846" y="3215"/>
                </a:cubicBezTo>
                <a:cubicBezTo>
                  <a:pt x="5977" y="3072"/>
                  <a:pt x="6358" y="3215"/>
                  <a:pt x="6537" y="2846"/>
                </a:cubicBezTo>
                <a:cubicBezTo>
                  <a:pt x="6608" y="2703"/>
                  <a:pt x="6608" y="2489"/>
                  <a:pt x="6513" y="2155"/>
                </a:cubicBezTo>
                <a:cubicBezTo>
                  <a:pt x="6513" y="2882"/>
                  <a:pt x="5346" y="2489"/>
                  <a:pt x="5620" y="3668"/>
                </a:cubicBezTo>
                <a:cubicBezTo>
                  <a:pt x="5489" y="3275"/>
                  <a:pt x="5453" y="2858"/>
                  <a:pt x="5537" y="2453"/>
                </a:cubicBezTo>
                <a:cubicBezTo>
                  <a:pt x="5561" y="2489"/>
                  <a:pt x="5596" y="2525"/>
                  <a:pt x="5644" y="2536"/>
                </a:cubicBezTo>
                <a:lnTo>
                  <a:pt x="5656" y="2536"/>
                </a:lnTo>
                <a:cubicBezTo>
                  <a:pt x="5680" y="2536"/>
                  <a:pt x="5703" y="2536"/>
                  <a:pt x="5715" y="2536"/>
                </a:cubicBezTo>
                <a:cubicBezTo>
                  <a:pt x="5882" y="2525"/>
                  <a:pt x="5953" y="2322"/>
                  <a:pt x="5822" y="2215"/>
                </a:cubicBezTo>
                <a:cubicBezTo>
                  <a:pt x="5822" y="2215"/>
                  <a:pt x="5811" y="2203"/>
                  <a:pt x="5799" y="2203"/>
                </a:cubicBezTo>
                <a:cubicBezTo>
                  <a:pt x="5834" y="2346"/>
                  <a:pt x="5703" y="2370"/>
                  <a:pt x="5644" y="2298"/>
                </a:cubicBezTo>
                <a:cubicBezTo>
                  <a:pt x="5596" y="2227"/>
                  <a:pt x="5644" y="2084"/>
                  <a:pt x="5703" y="2036"/>
                </a:cubicBezTo>
                <a:cubicBezTo>
                  <a:pt x="5751" y="1989"/>
                  <a:pt x="5811" y="1965"/>
                  <a:pt x="5870" y="1965"/>
                </a:cubicBezTo>
                <a:cubicBezTo>
                  <a:pt x="6037" y="1953"/>
                  <a:pt x="6299" y="2060"/>
                  <a:pt x="6168" y="2382"/>
                </a:cubicBezTo>
                <a:cubicBezTo>
                  <a:pt x="6501" y="2286"/>
                  <a:pt x="6442" y="1810"/>
                  <a:pt x="6192" y="1643"/>
                </a:cubicBezTo>
                <a:cubicBezTo>
                  <a:pt x="6382" y="1513"/>
                  <a:pt x="6311" y="1382"/>
                  <a:pt x="6596" y="1358"/>
                </a:cubicBezTo>
                <a:cubicBezTo>
                  <a:pt x="6049" y="1096"/>
                  <a:pt x="5942" y="1429"/>
                  <a:pt x="5715" y="1513"/>
                </a:cubicBezTo>
                <a:lnTo>
                  <a:pt x="5715" y="1513"/>
                </a:lnTo>
                <a:cubicBezTo>
                  <a:pt x="6168" y="1286"/>
                  <a:pt x="6013" y="929"/>
                  <a:pt x="6275" y="631"/>
                </a:cubicBezTo>
                <a:cubicBezTo>
                  <a:pt x="5727" y="679"/>
                  <a:pt x="5751" y="1060"/>
                  <a:pt x="5620" y="1346"/>
                </a:cubicBezTo>
                <a:lnTo>
                  <a:pt x="5620" y="1346"/>
                </a:lnTo>
                <a:cubicBezTo>
                  <a:pt x="5930" y="631"/>
                  <a:pt x="5525" y="453"/>
                  <a:pt x="5477" y="0"/>
                </a:cubicBezTo>
                <a:cubicBezTo>
                  <a:pt x="5441" y="453"/>
                  <a:pt x="5037" y="631"/>
                  <a:pt x="5346" y="1346"/>
                </a:cubicBezTo>
                <a:lnTo>
                  <a:pt x="5346" y="1346"/>
                </a:lnTo>
                <a:cubicBezTo>
                  <a:pt x="5215" y="1060"/>
                  <a:pt x="5227" y="679"/>
                  <a:pt x="4679" y="631"/>
                </a:cubicBezTo>
                <a:cubicBezTo>
                  <a:pt x="4953" y="929"/>
                  <a:pt x="4799" y="1286"/>
                  <a:pt x="5239" y="1513"/>
                </a:cubicBezTo>
                <a:lnTo>
                  <a:pt x="5239" y="1513"/>
                </a:lnTo>
                <a:cubicBezTo>
                  <a:pt x="5025" y="1429"/>
                  <a:pt x="4906" y="1096"/>
                  <a:pt x="4358" y="1358"/>
                </a:cubicBezTo>
                <a:cubicBezTo>
                  <a:pt x="4656" y="1382"/>
                  <a:pt x="4584" y="1513"/>
                  <a:pt x="4775" y="1643"/>
                </a:cubicBezTo>
                <a:cubicBezTo>
                  <a:pt x="4513" y="1810"/>
                  <a:pt x="4453" y="2286"/>
                  <a:pt x="4799" y="2382"/>
                </a:cubicBezTo>
                <a:cubicBezTo>
                  <a:pt x="4656" y="2060"/>
                  <a:pt x="4918" y="1953"/>
                  <a:pt x="5096" y="1965"/>
                </a:cubicBezTo>
                <a:cubicBezTo>
                  <a:pt x="5156" y="1965"/>
                  <a:pt x="5215" y="1989"/>
                  <a:pt x="5263" y="2036"/>
                </a:cubicBezTo>
                <a:cubicBezTo>
                  <a:pt x="5310" y="2084"/>
                  <a:pt x="5370" y="2227"/>
                  <a:pt x="5310" y="2298"/>
                </a:cubicBezTo>
                <a:cubicBezTo>
                  <a:pt x="5251" y="2370"/>
                  <a:pt x="5120" y="2346"/>
                  <a:pt x="5168" y="2203"/>
                </a:cubicBezTo>
                <a:cubicBezTo>
                  <a:pt x="5001" y="2286"/>
                  <a:pt x="5060" y="2525"/>
                  <a:pt x="5239" y="2536"/>
                </a:cubicBezTo>
                <a:cubicBezTo>
                  <a:pt x="5263" y="2536"/>
                  <a:pt x="5275" y="2536"/>
                  <a:pt x="5299" y="2536"/>
                </a:cubicBezTo>
                <a:lnTo>
                  <a:pt x="5310" y="2536"/>
                </a:lnTo>
                <a:cubicBezTo>
                  <a:pt x="5358" y="2525"/>
                  <a:pt x="5406" y="2489"/>
                  <a:pt x="5430" y="2453"/>
                </a:cubicBezTo>
                <a:cubicBezTo>
                  <a:pt x="5513" y="2858"/>
                  <a:pt x="5477" y="3275"/>
                  <a:pt x="5334" y="3668"/>
                </a:cubicBezTo>
                <a:cubicBezTo>
                  <a:pt x="5608" y="2489"/>
                  <a:pt x="4453" y="2882"/>
                  <a:pt x="4441" y="2155"/>
                </a:cubicBezTo>
                <a:cubicBezTo>
                  <a:pt x="4346" y="2489"/>
                  <a:pt x="4346" y="2703"/>
                  <a:pt x="4418" y="2846"/>
                </a:cubicBezTo>
                <a:cubicBezTo>
                  <a:pt x="4608" y="3215"/>
                  <a:pt x="4989" y="3072"/>
                  <a:pt x="5108" y="3215"/>
                </a:cubicBezTo>
                <a:cubicBezTo>
                  <a:pt x="4882" y="3251"/>
                  <a:pt x="4822" y="3382"/>
                  <a:pt x="4906" y="3560"/>
                </a:cubicBezTo>
                <a:cubicBezTo>
                  <a:pt x="5049" y="3382"/>
                  <a:pt x="5239" y="3525"/>
                  <a:pt x="5239" y="3703"/>
                </a:cubicBezTo>
                <a:cubicBezTo>
                  <a:pt x="5227" y="3977"/>
                  <a:pt x="4941" y="4322"/>
                  <a:pt x="5239" y="4775"/>
                </a:cubicBezTo>
                <a:cubicBezTo>
                  <a:pt x="5263" y="4870"/>
                  <a:pt x="5275" y="4953"/>
                  <a:pt x="5299" y="5049"/>
                </a:cubicBezTo>
                <a:cubicBezTo>
                  <a:pt x="5263" y="4965"/>
                  <a:pt x="5215" y="4882"/>
                  <a:pt x="5156" y="4811"/>
                </a:cubicBezTo>
                <a:cubicBezTo>
                  <a:pt x="5060" y="4275"/>
                  <a:pt x="4608" y="4239"/>
                  <a:pt x="4406" y="4049"/>
                </a:cubicBezTo>
                <a:cubicBezTo>
                  <a:pt x="4275" y="3929"/>
                  <a:pt x="4298" y="3691"/>
                  <a:pt x="4537" y="3715"/>
                </a:cubicBezTo>
                <a:cubicBezTo>
                  <a:pt x="4465" y="3537"/>
                  <a:pt x="4334" y="3477"/>
                  <a:pt x="4144" y="3620"/>
                </a:cubicBezTo>
                <a:cubicBezTo>
                  <a:pt x="4132" y="3429"/>
                  <a:pt x="4501" y="3251"/>
                  <a:pt x="4370" y="2870"/>
                </a:cubicBezTo>
                <a:cubicBezTo>
                  <a:pt x="4322" y="2715"/>
                  <a:pt x="4167" y="2572"/>
                  <a:pt x="3870" y="2394"/>
                </a:cubicBezTo>
                <a:lnTo>
                  <a:pt x="3870" y="2394"/>
                </a:lnTo>
                <a:cubicBezTo>
                  <a:pt x="4370" y="2906"/>
                  <a:pt x="3275" y="3453"/>
                  <a:pt x="4310" y="4096"/>
                </a:cubicBezTo>
                <a:cubicBezTo>
                  <a:pt x="3941" y="3918"/>
                  <a:pt x="3620" y="3644"/>
                  <a:pt x="3394" y="3298"/>
                </a:cubicBezTo>
                <a:cubicBezTo>
                  <a:pt x="3441" y="3310"/>
                  <a:pt x="3489" y="3298"/>
                  <a:pt x="3525" y="3275"/>
                </a:cubicBezTo>
                <a:lnTo>
                  <a:pt x="3536" y="3263"/>
                </a:lnTo>
                <a:cubicBezTo>
                  <a:pt x="3560" y="3251"/>
                  <a:pt x="3572" y="3239"/>
                  <a:pt x="3584" y="3227"/>
                </a:cubicBezTo>
                <a:cubicBezTo>
                  <a:pt x="3727" y="3096"/>
                  <a:pt x="3584" y="2858"/>
                  <a:pt x="3405" y="2929"/>
                </a:cubicBezTo>
                <a:cubicBezTo>
                  <a:pt x="3536" y="3001"/>
                  <a:pt x="3453" y="3120"/>
                  <a:pt x="3370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6" y="2715"/>
                </a:cubicBezTo>
                <a:cubicBezTo>
                  <a:pt x="3394" y="2596"/>
                  <a:pt x="3656" y="2477"/>
                  <a:pt x="3786" y="2798"/>
                </a:cubicBezTo>
                <a:cubicBezTo>
                  <a:pt x="3953" y="2489"/>
                  <a:pt x="3584" y="2203"/>
                  <a:pt x="3275" y="2275"/>
                </a:cubicBezTo>
                <a:cubicBezTo>
                  <a:pt x="3322" y="2048"/>
                  <a:pt x="3179" y="2001"/>
                  <a:pt x="3370" y="1774"/>
                </a:cubicBezTo>
                <a:cubicBezTo>
                  <a:pt x="2798" y="1977"/>
                  <a:pt x="2941" y="2286"/>
                  <a:pt x="2858" y="2501"/>
                </a:cubicBezTo>
                <a:lnTo>
                  <a:pt x="2858" y="2501"/>
                </a:lnTo>
                <a:cubicBezTo>
                  <a:pt x="3001" y="2024"/>
                  <a:pt x="2643" y="1882"/>
                  <a:pt x="2620" y="1489"/>
                </a:cubicBezTo>
                <a:cubicBezTo>
                  <a:pt x="2274" y="1905"/>
                  <a:pt x="2560" y="2167"/>
                  <a:pt x="2667" y="2453"/>
                </a:cubicBezTo>
                <a:lnTo>
                  <a:pt x="2667" y="2453"/>
                </a:lnTo>
                <a:cubicBezTo>
                  <a:pt x="2370" y="1727"/>
                  <a:pt x="1965" y="1894"/>
                  <a:pt x="1620" y="1608"/>
                </a:cubicBezTo>
                <a:cubicBezTo>
                  <a:pt x="1917" y="1953"/>
                  <a:pt x="1751" y="2358"/>
                  <a:pt x="2465" y="2656"/>
                </a:cubicBezTo>
                <a:lnTo>
                  <a:pt x="2465" y="2656"/>
                </a:lnTo>
                <a:cubicBezTo>
                  <a:pt x="2167" y="2548"/>
                  <a:pt x="1917" y="2263"/>
                  <a:pt x="1500" y="2608"/>
                </a:cubicBezTo>
                <a:cubicBezTo>
                  <a:pt x="1893" y="2632"/>
                  <a:pt x="2036" y="2989"/>
                  <a:pt x="2513" y="2834"/>
                </a:cubicBezTo>
                <a:lnTo>
                  <a:pt x="2513" y="2834"/>
                </a:lnTo>
                <a:cubicBezTo>
                  <a:pt x="2298" y="2929"/>
                  <a:pt x="1989" y="2786"/>
                  <a:pt x="1786" y="3358"/>
                </a:cubicBezTo>
                <a:cubicBezTo>
                  <a:pt x="2012" y="3167"/>
                  <a:pt x="2060" y="3310"/>
                  <a:pt x="2286" y="3263"/>
                </a:cubicBezTo>
                <a:cubicBezTo>
                  <a:pt x="2215" y="3572"/>
                  <a:pt x="2501" y="3941"/>
                  <a:pt x="2810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4" y="3227"/>
                  <a:pt x="2834" y="3203"/>
                  <a:pt x="2894" y="3203"/>
                </a:cubicBezTo>
                <a:cubicBezTo>
                  <a:pt x="2965" y="3203"/>
                  <a:pt x="3108" y="3263"/>
                  <a:pt x="3120" y="3346"/>
                </a:cubicBezTo>
                <a:cubicBezTo>
                  <a:pt x="3132" y="3441"/>
                  <a:pt x="3013" y="3513"/>
                  <a:pt x="2941" y="3382"/>
                </a:cubicBezTo>
                <a:cubicBezTo>
                  <a:pt x="2882" y="3560"/>
                  <a:pt x="3108" y="3703"/>
                  <a:pt x="3239" y="3572"/>
                </a:cubicBezTo>
                <a:cubicBezTo>
                  <a:pt x="3251" y="3548"/>
                  <a:pt x="3263" y="3537"/>
                  <a:pt x="3275" y="3525"/>
                </a:cubicBezTo>
                <a:lnTo>
                  <a:pt x="3275" y="3513"/>
                </a:lnTo>
                <a:cubicBezTo>
                  <a:pt x="3298" y="3477"/>
                  <a:pt x="3310" y="3418"/>
                  <a:pt x="3298" y="3370"/>
                </a:cubicBezTo>
                <a:cubicBezTo>
                  <a:pt x="3644" y="3608"/>
                  <a:pt x="3917" y="3929"/>
                  <a:pt x="4096" y="4299"/>
                </a:cubicBezTo>
                <a:lnTo>
                  <a:pt x="4096" y="4299"/>
                </a:lnTo>
                <a:cubicBezTo>
                  <a:pt x="3465" y="3275"/>
                  <a:pt x="2905" y="4370"/>
                  <a:pt x="2393" y="3870"/>
                </a:cubicBezTo>
                <a:lnTo>
                  <a:pt x="2393" y="3870"/>
                </a:lnTo>
                <a:cubicBezTo>
                  <a:pt x="2572" y="4168"/>
                  <a:pt x="2715" y="4310"/>
                  <a:pt x="2870" y="4370"/>
                </a:cubicBezTo>
                <a:cubicBezTo>
                  <a:pt x="3263" y="4501"/>
                  <a:pt x="3429" y="4132"/>
                  <a:pt x="3632" y="4144"/>
                </a:cubicBezTo>
                <a:cubicBezTo>
                  <a:pt x="3477" y="4334"/>
                  <a:pt x="3536" y="4465"/>
                  <a:pt x="3727" y="4537"/>
                </a:cubicBezTo>
                <a:cubicBezTo>
                  <a:pt x="3703" y="4299"/>
                  <a:pt x="3929" y="4263"/>
                  <a:pt x="4048" y="4394"/>
                </a:cubicBezTo>
                <a:cubicBezTo>
                  <a:pt x="4239" y="4596"/>
                  <a:pt x="4275" y="5049"/>
                  <a:pt x="4822" y="5156"/>
                </a:cubicBezTo>
                <a:cubicBezTo>
                  <a:pt x="4894" y="5203"/>
                  <a:pt x="4965" y="5263"/>
                  <a:pt x="5049" y="5299"/>
                </a:cubicBezTo>
                <a:cubicBezTo>
                  <a:pt x="4965" y="5275"/>
                  <a:pt x="4870" y="5251"/>
                  <a:pt x="4787" y="5239"/>
                </a:cubicBezTo>
                <a:cubicBezTo>
                  <a:pt x="4334" y="4930"/>
                  <a:pt x="3977" y="5227"/>
                  <a:pt x="3703" y="5227"/>
                </a:cubicBezTo>
                <a:cubicBezTo>
                  <a:pt x="3525" y="5227"/>
                  <a:pt x="3394" y="5049"/>
                  <a:pt x="3572" y="4906"/>
                </a:cubicBezTo>
                <a:cubicBezTo>
                  <a:pt x="3394" y="4822"/>
                  <a:pt x="3263" y="4882"/>
                  <a:pt x="3227" y="5108"/>
                </a:cubicBezTo>
                <a:cubicBezTo>
                  <a:pt x="3084" y="4977"/>
                  <a:pt x="3215" y="4596"/>
                  <a:pt x="2858" y="4418"/>
                </a:cubicBezTo>
                <a:cubicBezTo>
                  <a:pt x="2703" y="4346"/>
                  <a:pt x="2501" y="4346"/>
                  <a:pt x="2167" y="4441"/>
                </a:cubicBezTo>
                <a:cubicBezTo>
                  <a:pt x="2191" y="4441"/>
                  <a:pt x="2215" y="4441"/>
                  <a:pt x="2239" y="4441"/>
                </a:cubicBezTo>
                <a:lnTo>
                  <a:pt x="2167" y="4441"/>
                </a:lnTo>
                <a:cubicBezTo>
                  <a:pt x="2882" y="4453"/>
                  <a:pt x="2501" y="5608"/>
                  <a:pt x="3667" y="5334"/>
                </a:cubicBezTo>
                <a:lnTo>
                  <a:pt x="3667" y="5334"/>
                </a:lnTo>
                <a:cubicBezTo>
                  <a:pt x="3286" y="5465"/>
                  <a:pt x="2858" y="5501"/>
                  <a:pt x="2453" y="5430"/>
                </a:cubicBezTo>
                <a:cubicBezTo>
                  <a:pt x="2489" y="5394"/>
                  <a:pt x="2524" y="5358"/>
                  <a:pt x="2536" y="5311"/>
                </a:cubicBezTo>
                <a:lnTo>
                  <a:pt x="2536" y="5299"/>
                </a:lnTo>
                <a:cubicBezTo>
                  <a:pt x="2536" y="5275"/>
                  <a:pt x="2536" y="5251"/>
                  <a:pt x="2536" y="5239"/>
                </a:cubicBezTo>
                <a:cubicBezTo>
                  <a:pt x="2536" y="5049"/>
                  <a:pt x="2286" y="4989"/>
                  <a:pt x="2203" y="5156"/>
                </a:cubicBezTo>
                <a:cubicBezTo>
                  <a:pt x="2346" y="5120"/>
                  <a:pt x="2370" y="5251"/>
                  <a:pt x="2298" y="5311"/>
                </a:cubicBezTo>
                <a:cubicBezTo>
                  <a:pt x="2239" y="5358"/>
                  <a:pt x="2084" y="5311"/>
                  <a:pt x="2036" y="5251"/>
                </a:cubicBezTo>
                <a:cubicBezTo>
                  <a:pt x="2001" y="5215"/>
                  <a:pt x="1977" y="5156"/>
                  <a:pt x="1965" y="5084"/>
                </a:cubicBezTo>
                <a:cubicBezTo>
                  <a:pt x="1965" y="4930"/>
                  <a:pt x="2060" y="4656"/>
                  <a:pt x="2382" y="4787"/>
                </a:cubicBezTo>
                <a:cubicBezTo>
                  <a:pt x="2286" y="4453"/>
                  <a:pt x="1822" y="4513"/>
                  <a:pt x="1643" y="4775"/>
                </a:cubicBezTo>
                <a:cubicBezTo>
                  <a:pt x="1524" y="4572"/>
                  <a:pt x="1381" y="4644"/>
                  <a:pt x="1370" y="4358"/>
                </a:cubicBezTo>
                <a:cubicBezTo>
                  <a:pt x="1096" y="4906"/>
                  <a:pt x="1429" y="5025"/>
                  <a:pt x="1512" y="5239"/>
                </a:cubicBezTo>
                <a:lnTo>
                  <a:pt x="1512" y="5239"/>
                </a:lnTo>
                <a:cubicBezTo>
                  <a:pt x="1286" y="4787"/>
                  <a:pt x="917" y="4942"/>
                  <a:pt x="631" y="4680"/>
                </a:cubicBezTo>
                <a:cubicBezTo>
                  <a:pt x="679" y="5227"/>
                  <a:pt x="1060" y="5203"/>
                  <a:pt x="1346" y="5334"/>
                </a:cubicBezTo>
                <a:lnTo>
                  <a:pt x="1346" y="5334"/>
                </a:lnTo>
                <a:cubicBezTo>
                  <a:pt x="631" y="5037"/>
                  <a:pt x="453" y="5430"/>
                  <a:pt x="0" y="5477"/>
                </a:cubicBezTo>
                <a:cubicBezTo>
                  <a:pt x="453" y="5513"/>
                  <a:pt x="631" y="5918"/>
                  <a:pt x="1346" y="5608"/>
                </a:cubicBezTo>
                <a:lnTo>
                  <a:pt x="1346" y="5608"/>
                </a:lnTo>
                <a:cubicBezTo>
                  <a:pt x="1060" y="5739"/>
                  <a:pt x="679" y="5727"/>
                  <a:pt x="631" y="6275"/>
                </a:cubicBezTo>
                <a:cubicBezTo>
                  <a:pt x="929" y="6013"/>
                  <a:pt x="1286" y="6156"/>
                  <a:pt x="1512" y="5715"/>
                </a:cubicBezTo>
                <a:lnTo>
                  <a:pt x="1512" y="5715"/>
                </a:lnTo>
                <a:cubicBezTo>
                  <a:pt x="1429" y="5930"/>
                  <a:pt x="1096" y="6049"/>
                  <a:pt x="1370" y="6596"/>
                </a:cubicBezTo>
                <a:cubicBezTo>
                  <a:pt x="1358" y="6287"/>
                  <a:pt x="1489" y="6358"/>
                  <a:pt x="1620" y="6168"/>
                </a:cubicBezTo>
                <a:close/>
                <a:moveTo>
                  <a:pt x="7275" y="5299"/>
                </a:moveTo>
                <a:close/>
                <a:moveTo>
                  <a:pt x="6739" y="5132"/>
                </a:moveTo>
                <a:cubicBezTo>
                  <a:pt x="6930" y="5180"/>
                  <a:pt x="7120" y="5334"/>
                  <a:pt x="7466" y="5406"/>
                </a:cubicBezTo>
                <a:cubicBezTo>
                  <a:pt x="7573" y="5430"/>
                  <a:pt x="7668" y="5442"/>
                  <a:pt x="7763" y="5453"/>
                </a:cubicBezTo>
                <a:cubicBezTo>
                  <a:pt x="7668" y="5465"/>
                  <a:pt x="7573" y="5477"/>
                  <a:pt x="7466" y="5501"/>
                </a:cubicBezTo>
                <a:cubicBezTo>
                  <a:pt x="7120" y="5584"/>
                  <a:pt x="6930" y="5727"/>
                  <a:pt x="6739" y="5775"/>
                </a:cubicBezTo>
                <a:cubicBezTo>
                  <a:pt x="6596" y="5799"/>
                  <a:pt x="6442" y="5787"/>
                  <a:pt x="6311" y="5704"/>
                </a:cubicBezTo>
                <a:cubicBezTo>
                  <a:pt x="6537" y="5715"/>
                  <a:pt x="6751" y="5620"/>
                  <a:pt x="6906" y="5453"/>
                </a:cubicBezTo>
                <a:cubicBezTo>
                  <a:pt x="6751" y="5287"/>
                  <a:pt x="6537" y="5192"/>
                  <a:pt x="6311" y="5203"/>
                </a:cubicBezTo>
                <a:cubicBezTo>
                  <a:pt x="6442" y="5120"/>
                  <a:pt x="6596" y="5108"/>
                  <a:pt x="6751" y="5132"/>
                </a:cubicBezTo>
                <a:close/>
                <a:moveTo>
                  <a:pt x="6846" y="6632"/>
                </a:moveTo>
                <a:close/>
                <a:moveTo>
                  <a:pt x="6632" y="4060"/>
                </a:moveTo>
                <a:close/>
                <a:moveTo>
                  <a:pt x="6144" y="4322"/>
                </a:moveTo>
                <a:cubicBezTo>
                  <a:pt x="6311" y="4215"/>
                  <a:pt x="6549" y="4191"/>
                  <a:pt x="6846" y="4001"/>
                </a:cubicBezTo>
                <a:cubicBezTo>
                  <a:pt x="6942" y="3941"/>
                  <a:pt x="7025" y="3882"/>
                  <a:pt x="7096" y="3822"/>
                </a:cubicBezTo>
                <a:cubicBezTo>
                  <a:pt x="7037" y="3894"/>
                  <a:pt x="6977" y="3977"/>
                  <a:pt x="6918" y="4072"/>
                </a:cubicBezTo>
                <a:cubicBezTo>
                  <a:pt x="6727" y="4370"/>
                  <a:pt x="6704" y="4608"/>
                  <a:pt x="6596" y="4775"/>
                </a:cubicBezTo>
                <a:cubicBezTo>
                  <a:pt x="6513" y="4894"/>
                  <a:pt x="6382" y="4989"/>
                  <a:pt x="6239" y="5037"/>
                </a:cubicBezTo>
                <a:cubicBezTo>
                  <a:pt x="6406" y="4882"/>
                  <a:pt x="6501" y="4668"/>
                  <a:pt x="6489" y="4441"/>
                </a:cubicBezTo>
                <a:cubicBezTo>
                  <a:pt x="6263" y="4430"/>
                  <a:pt x="6037" y="4513"/>
                  <a:pt x="5894" y="4680"/>
                </a:cubicBezTo>
                <a:cubicBezTo>
                  <a:pt x="5930" y="4537"/>
                  <a:pt x="6025" y="4406"/>
                  <a:pt x="6144" y="4322"/>
                </a:cubicBezTo>
                <a:close/>
                <a:moveTo>
                  <a:pt x="6489" y="6477"/>
                </a:moveTo>
                <a:cubicBezTo>
                  <a:pt x="6489" y="6251"/>
                  <a:pt x="6406" y="6037"/>
                  <a:pt x="6239" y="5882"/>
                </a:cubicBezTo>
                <a:cubicBezTo>
                  <a:pt x="6382" y="5930"/>
                  <a:pt x="6513" y="6025"/>
                  <a:pt x="6596" y="6144"/>
                </a:cubicBezTo>
                <a:cubicBezTo>
                  <a:pt x="6692" y="6323"/>
                  <a:pt x="6715" y="6549"/>
                  <a:pt x="6918" y="6858"/>
                </a:cubicBezTo>
                <a:cubicBezTo>
                  <a:pt x="6977" y="6942"/>
                  <a:pt x="7037" y="7025"/>
                  <a:pt x="7096" y="7097"/>
                </a:cubicBezTo>
                <a:cubicBezTo>
                  <a:pt x="7013" y="7037"/>
                  <a:pt x="6930" y="6977"/>
                  <a:pt x="6846" y="6918"/>
                </a:cubicBezTo>
                <a:cubicBezTo>
                  <a:pt x="6549" y="6727"/>
                  <a:pt x="6311" y="6704"/>
                  <a:pt x="6144" y="6596"/>
                </a:cubicBezTo>
                <a:cubicBezTo>
                  <a:pt x="6013" y="6513"/>
                  <a:pt x="5918" y="6394"/>
                  <a:pt x="5882" y="6239"/>
                </a:cubicBezTo>
                <a:cubicBezTo>
                  <a:pt x="6037" y="6406"/>
                  <a:pt x="6263" y="6489"/>
                  <a:pt x="6489" y="6477"/>
                </a:cubicBezTo>
                <a:close/>
                <a:moveTo>
                  <a:pt x="5608" y="7275"/>
                </a:moveTo>
                <a:close/>
                <a:moveTo>
                  <a:pt x="5203" y="4596"/>
                </a:moveTo>
                <a:cubicBezTo>
                  <a:pt x="5132" y="4465"/>
                  <a:pt x="5108" y="4322"/>
                  <a:pt x="5144" y="4180"/>
                </a:cubicBezTo>
                <a:cubicBezTo>
                  <a:pt x="5191" y="3977"/>
                  <a:pt x="5334" y="3799"/>
                  <a:pt x="5418" y="3441"/>
                </a:cubicBezTo>
                <a:cubicBezTo>
                  <a:pt x="5430" y="3346"/>
                  <a:pt x="5453" y="3251"/>
                  <a:pt x="5465" y="3144"/>
                </a:cubicBezTo>
                <a:cubicBezTo>
                  <a:pt x="5477" y="3251"/>
                  <a:pt x="5489" y="3346"/>
                  <a:pt x="5513" y="3441"/>
                </a:cubicBezTo>
                <a:cubicBezTo>
                  <a:pt x="5584" y="3799"/>
                  <a:pt x="5727" y="3977"/>
                  <a:pt x="5775" y="4180"/>
                </a:cubicBezTo>
                <a:cubicBezTo>
                  <a:pt x="5811" y="4322"/>
                  <a:pt x="5787" y="4477"/>
                  <a:pt x="5715" y="4608"/>
                </a:cubicBezTo>
                <a:cubicBezTo>
                  <a:pt x="5930" y="4382"/>
                  <a:pt x="5775" y="4013"/>
                  <a:pt x="5465" y="4013"/>
                </a:cubicBezTo>
                <a:cubicBezTo>
                  <a:pt x="5156" y="4013"/>
                  <a:pt x="4989" y="4382"/>
                  <a:pt x="5203" y="4608"/>
                </a:cubicBezTo>
                <a:close/>
                <a:moveTo>
                  <a:pt x="5465" y="6894"/>
                </a:moveTo>
                <a:cubicBezTo>
                  <a:pt x="5632" y="6751"/>
                  <a:pt x="5715" y="6525"/>
                  <a:pt x="5715" y="6299"/>
                </a:cubicBezTo>
                <a:cubicBezTo>
                  <a:pt x="5787" y="6430"/>
                  <a:pt x="5811" y="6585"/>
                  <a:pt x="5775" y="6739"/>
                </a:cubicBezTo>
                <a:cubicBezTo>
                  <a:pt x="5727" y="6930"/>
                  <a:pt x="5584" y="7108"/>
                  <a:pt x="5513" y="7466"/>
                </a:cubicBezTo>
                <a:cubicBezTo>
                  <a:pt x="5489" y="7561"/>
                  <a:pt x="5477" y="7656"/>
                  <a:pt x="5465" y="7763"/>
                </a:cubicBezTo>
                <a:cubicBezTo>
                  <a:pt x="5441" y="7656"/>
                  <a:pt x="5430" y="7549"/>
                  <a:pt x="5406" y="7466"/>
                </a:cubicBezTo>
                <a:cubicBezTo>
                  <a:pt x="5334" y="7108"/>
                  <a:pt x="5191" y="6930"/>
                  <a:pt x="5144" y="6739"/>
                </a:cubicBezTo>
                <a:cubicBezTo>
                  <a:pt x="5108" y="6585"/>
                  <a:pt x="5132" y="6430"/>
                  <a:pt x="5203" y="6299"/>
                </a:cubicBezTo>
                <a:cubicBezTo>
                  <a:pt x="5191" y="6525"/>
                  <a:pt x="5287" y="6751"/>
                  <a:pt x="5465" y="6906"/>
                </a:cubicBezTo>
                <a:close/>
                <a:moveTo>
                  <a:pt x="4287" y="6847"/>
                </a:moveTo>
                <a:close/>
                <a:moveTo>
                  <a:pt x="4287" y="4049"/>
                </a:moveTo>
                <a:close/>
                <a:moveTo>
                  <a:pt x="4429" y="4418"/>
                </a:moveTo>
                <a:cubicBezTo>
                  <a:pt x="4418" y="4644"/>
                  <a:pt x="4513" y="4870"/>
                  <a:pt x="4668" y="5013"/>
                </a:cubicBezTo>
                <a:cubicBezTo>
                  <a:pt x="4525" y="4977"/>
                  <a:pt x="4406" y="4882"/>
                  <a:pt x="4322" y="4751"/>
                </a:cubicBezTo>
                <a:cubicBezTo>
                  <a:pt x="4215" y="4584"/>
                  <a:pt x="4191" y="4358"/>
                  <a:pt x="4001" y="4049"/>
                </a:cubicBezTo>
                <a:cubicBezTo>
                  <a:pt x="3941" y="3965"/>
                  <a:pt x="3882" y="3882"/>
                  <a:pt x="3810" y="3799"/>
                </a:cubicBezTo>
                <a:cubicBezTo>
                  <a:pt x="3894" y="3870"/>
                  <a:pt x="3977" y="3929"/>
                  <a:pt x="4060" y="3977"/>
                </a:cubicBezTo>
                <a:cubicBezTo>
                  <a:pt x="4358" y="4180"/>
                  <a:pt x="4596" y="4203"/>
                  <a:pt x="4775" y="4310"/>
                </a:cubicBezTo>
                <a:cubicBezTo>
                  <a:pt x="4894" y="4394"/>
                  <a:pt x="4989" y="4513"/>
                  <a:pt x="5037" y="4656"/>
                </a:cubicBezTo>
                <a:cubicBezTo>
                  <a:pt x="4882" y="4501"/>
                  <a:pt x="4656" y="4418"/>
                  <a:pt x="4441" y="4430"/>
                </a:cubicBezTo>
                <a:close/>
                <a:moveTo>
                  <a:pt x="5025" y="6227"/>
                </a:moveTo>
                <a:cubicBezTo>
                  <a:pt x="4989" y="6370"/>
                  <a:pt x="4894" y="6501"/>
                  <a:pt x="4763" y="6585"/>
                </a:cubicBezTo>
                <a:cubicBezTo>
                  <a:pt x="4596" y="6692"/>
                  <a:pt x="4358" y="6716"/>
                  <a:pt x="4060" y="6906"/>
                </a:cubicBezTo>
                <a:cubicBezTo>
                  <a:pt x="3977" y="6966"/>
                  <a:pt x="3894" y="7025"/>
                  <a:pt x="3810" y="7085"/>
                </a:cubicBezTo>
                <a:cubicBezTo>
                  <a:pt x="3870" y="7013"/>
                  <a:pt x="3929" y="6930"/>
                  <a:pt x="3989" y="6835"/>
                </a:cubicBezTo>
                <a:cubicBezTo>
                  <a:pt x="4191" y="6537"/>
                  <a:pt x="4215" y="6299"/>
                  <a:pt x="4310" y="6132"/>
                </a:cubicBezTo>
                <a:cubicBezTo>
                  <a:pt x="4394" y="6001"/>
                  <a:pt x="4525" y="5918"/>
                  <a:pt x="4668" y="5870"/>
                </a:cubicBezTo>
                <a:cubicBezTo>
                  <a:pt x="4501" y="6025"/>
                  <a:pt x="4418" y="6239"/>
                  <a:pt x="4429" y="6466"/>
                </a:cubicBezTo>
                <a:cubicBezTo>
                  <a:pt x="4656" y="6489"/>
                  <a:pt x="4882" y="6406"/>
                  <a:pt x="5037" y="6239"/>
                </a:cubicBezTo>
                <a:close/>
                <a:moveTo>
                  <a:pt x="3429" y="5394"/>
                </a:moveTo>
                <a:cubicBezTo>
                  <a:pt x="3786" y="5323"/>
                  <a:pt x="3965" y="5180"/>
                  <a:pt x="4167" y="5132"/>
                </a:cubicBezTo>
                <a:cubicBezTo>
                  <a:pt x="4310" y="5096"/>
                  <a:pt x="4465" y="5120"/>
                  <a:pt x="4596" y="5192"/>
                </a:cubicBezTo>
                <a:cubicBezTo>
                  <a:pt x="4370" y="5192"/>
                  <a:pt x="4156" y="5275"/>
                  <a:pt x="4001" y="5442"/>
                </a:cubicBezTo>
                <a:cubicBezTo>
                  <a:pt x="4156" y="5620"/>
                  <a:pt x="4370" y="5715"/>
                  <a:pt x="4596" y="5704"/>
                </a:cubicBezTo>
                <a:cubicBezTo>
                  <a:pt x="4465" y="5775"/>
                  <a:pt x="4310" y="5799"/>
                  <a:pt x="4167" y="5763"/>
                </a:cubicBezTo>
                <a:cubicBezTo>
                  <a:pt x="3965" y="5715"/>
                  <a:pt x="3786" y="5573"/>
                  <a:pt x="3429" y="5501"/>
                </a:cubicBezTo>
                <a:cubicBezTo>
                  <a:pt x="3346" y="5477"/>
                  <a:pt x="3239" y="5465"/>
                  <a:pt x="3132" y="5453"/>
                </a:cubicBezTo>
                <a:cubicBezTo>
                  <a:pt x="3251" y="5442"/>
                  <a:pt x="3358" y="5430"/>
                  <a:pt x="3441" y="540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5" name="Google Shape;5705;p26"/>
          <p:cNvSpPr/>
          <p:nvPr/>
        </p:nvSpPr>
        <p:spPr>
          <a:xfrm rot="5400000">
            <a:off x="2206312" y="3878990"/>
            <a:ext cx="744557" cy="745372"/>
          </a:xfrm>
          <a:custGeom>
            <a:avLst/>
            <a:gdLst/>
            <a:ahLst/>
            <a:cxnLst/>
            <a:rect l="l" t="t" r="r" b="b"/>
            <a:pathLst>
              <a:path w="10955" h="10967" extrusionOk="0">
                <a:moveTo>
                  <a:pt x="9324" y="4775"/>
                </a:moveTo>
                <a:cubicBezTo>
                  <a:pt x="9157" y="4513"/>
                  <a:pt x="8681" y="4454"/>
                  <a:pt x="8585" y="4787"/>
                </a:cubicBezTo>
                <a:cubicBezTo>
                  <a:pt x="8907" y="4656"/>
                  <a:pt x="9014" y="4918"/>
                  <a:pt x="9002" y="5085"/>
                </a:cubicBezTo>
                <a:cubicBezTo>
                  <a:pt x="9002" y="5156"/>
                  <a:pt x="8978" y="5216"/>
                  <a:pt x="8931" y="5251"/>
                </a:cubicBezTo>
                <a:cubicBezTo>
                  <a:pt x="8883" y="5311"/>
                  <a:pt x="8740" y="5358"/>
                  <a:pt x="8669" y="5311"/>
                </a:cubicBezTo>
                <a:cubicBezTo>
                  <a:pt x="8609" y="5251"/>
                  <a:pt x="8621" y="5120"/>
                  <a:pt x="8776" y="5156"/>
                </a:cubicBezTo>
                <a:cubicBezTo>
                  <a:pt x="8681" y="4989"/>
                  <a:pt x="8442" y="5049"/>
                  <a:pt x="8431" y="5239"/>
                </a:cubicBezTo>
                <a:cubicBezTo>
                  <a:pt x="8431" y="5251"/>
                  <a:pt x="8431" y="5275"/>
                  <a:pt x="8431" y="5299"/>
                </a:cubicBezTo>
                <a:lnTo>
                  <a:pt x="8431" y="5311"/>
                </a:lnTo>
                <a:cubicBezTo>
                  <a:pt x="8442" y="5358"/>
                  <a:pt x="8478" y="5394"/>
                  <a:pt x="8514" y="5430"/>
                </a:cubicBezTo>
                <a:cubicBezTo>
                  <a:pt x="8109" y="5501"/>
                  <a:pt x="7692" y="5466"/>
                  <a:pt x="7299" y="5335"/>
                </a:cubicBezTo>
                <a:cubicBezTo>
                  <a:pt x="8478" y="5608"/>
                  <a:pt x="8097" y="4454"/>
                  <a:pt x="8812" y="4442"/>
                </a:cubicBezTo>
                <a:lnTo>
                  <a:pt x="8740" y="4442"/>
                </a:lnTo>
                <a:cubicBezTo>
                  <a:pt x="8764" y="4442"/>
                  <a:pt x="8788" y="4442"/>
                  <a:pt x="8812" y="4442"/>
                </a:cubicBezTo>
                <a:cubicBezTo>
                  <a:pt x="8478" y="4346"/>
                  <a:pt x="8264" y="4346"/>
                  <a:pt x="8121" y="4418"/>
                </a:cubicBezTo>
                <a:cubicBezTo>
                  <a:pt x="7752" y="4596"/>
                  <a:pt x="7895" y="4977"/>
                  <a:pt x="7752" y="5108"/>
                </a:cubicBezTo>
                <a:cubicBezTo>
                  <a:pt x="7716" y="4882"/>
                  <a:pt x="7585" y="4823"/>
                  <a:pt x="7407" y="4906"/>
                </a:cubicBezTo>
                <a:cubicBezTo>
                  <a:pt x="7585" y="5049"/>
                  <a:pt x="7442" y="5239"/>
                  <a:pt x="7264" y="5227"/>
                </a:cubicBezTo>
                <a:cubicBezTo>
                  <a:pt x="6990" y="5227"/>
                  <a:pt x="6645" y="4930"/>
                  <a:pt x="6192" y="5239"/>
                </a:cubicBezTo>
                <a:cubicBezTo>
                  <a:pt x="6097" y="5251"/>
                  <a:pt x="6014" y="5275"/>
                  <a:pt x="5918" y="5299"/>
                </a:cubicBezTo>
                <a:cubicBezTo>
                  <a:pt x="6002" y="5263"/>
                  <a:pt x="6085" y="5204"/>
                  <a:pt x="6156" y="5156"/>
                </a:cubicBezTo>
                <a:cubicBezTo>
                  <a:pt x="6692" y="5049"/>
                  <a:pt x="6740" y="4596"/>
                  <a:pt x="6918" y="4394"/>
                </a:cubicBezTo>
                <a:cubicBezTo>
                  <a:pt x="7049" y="4263"/>
                  <a:pt x="7276" y="4299"/>
                  <a:pt x="7252" y="4537"/>
                </a:cubicBezTo>
                <a:cubicBezTo>
                  <a:pt x="7430" y="4465"/>
                  <a:pt x="7490" y="4334"/>
                  <a:pt x="7347" y="4144"/>
                </a:cubicBezTo>
                <a:cubicBezTo>
                  <a:pt x="7538" y="4132"/>
                  <a:pt x="7716" y="4501"/>
                  <a:pt x="8097" y="4370"/>
                </a:cubicBezTo>
                <a:cubicBezTo>
                  <a:pt x="8252" y="4311"/>
                  <a:pt x="8395" y="4168"/>
                  <a:pt x="8573" y="3870"/>
                </a:cubicBezTo>
                <a:lnTo>
                  <a:pt x="8573" y="3870"/>
                </a:lnTo>
                <a:cubicBezTo>
                  <a:pt x="8061" y="4370"/>
                  <a:pt x="7514" y="3275"/>
                  <a:pt x="6871" y="4299"/>
                </a:cubicBezTo>
                <a:lnTo>
                  <a:pt x="6871" y="4299"/>
                </a:lnTo>
                <a:cubicBezTo>
                  <a:pt x="7049" y="3930"/>
                  <a:pt x="7323" y="3608"/>
                  <a:pt x="7669" y="3370"/>
                </a:cubicBezTo>
                <a:cubicBezTo>
                  <a:pt x="7657" y="3418"/>
                  <a:pt x="7669" y="3477"/>
                  <a:pt x="7692" y="3513"/>
                </a:cubicBezTo>
                <a:lnTo>
                  <a:pt x="7692" y="3525"/>
                </a:lnTo>
                <a:cubicBezTo>
                  <a:pt x="7704" y="3537"/>
                  <a:pt x="7716" y="3549"/>
                  <a:pt x="7740" y="3572"/>
                </a:cubicBezTo>
                <a:cubicBezTo>
                  <a:pt x="7871" y="3703"/>
                  <a:pt x="8097" y="3561"/>
                  <a:pt x="8038" y="3382"/>
                </a:cubicBezTo>
                <a:cubicBezTo>
                  <a:pt x="7954" y="3513"/>
                  <a:pt x="7847" y="3442"/>
                  <a:pt x="7859" y="3346"/>
                </a:cubicBezTo>
                <a:cubicBezTo>
                  <a:pt x="7859" y="3263"/>
                  <a:pt x="8002" y="3203"/>
                  <a:pt x="8073" y="3203"/>
                </a:cubicBezTo>
                <a:cubicBezTo>
                  <a:pt x="8133" y="3203"/>
                  <a:pt x="8192" y="3227"/>
                  <a:pt x="8240" y="3275"/>
                </a:cubicBezTo>
                <a:cubicBezTo>
                  <a:pt x="8359" y="3382"/>
                  <a:pt x="8478" y="3644"/>
                  <a:pt x="8157" y="3775"/>
                </a:cubicBezTo>
                <a:cubicBezTo>
                  <a:pt x="8466" y="3942"/>
                  <a:pt x="8752" y="3572"/>
                  <a:pt x="8693" y="3263"/>
                </a:cubicBezTo>
                <a:cubicBezTo>
                  <a:pt x="8919" y="3311"/>
                  <a:pt x="8954" y="3168"/>
                  <a:pt x="9181" y="3358"/>
                </a:cubicBezTo>
                <a:cubicBezTo>
                  <a:pt x="8978" y="2787"/>
                  <a:pt x="8669" y="2930"/>
                  <a:pt x="8454" y="2834"/>
                </a:cubicBezTo>
                <a:lnTo>
                  <a:pt x="8454" y="2834"/>
                </a:lnTo>
                <a:cubicBezTo>
                  <a:pt x="8931" y="2989"/>
                  <a:pt x="9074" y="2632"/>
                  <a:pt x="9478" y="2608"/>
                </a:cubicBezTo>
                <a:cubicBezTo>
                  <a:pt x="9062" y="2251"/>
                  <a:pt x="8800" y="2549"/>
                  <a:pt x="8502" y="2644"/>
                </a:cubicBezTo>
                <a:lnTo>
                  <a:pt x="8502" y="2644"/>
                </a:lnTo>
                <a:cubicBezTo>
                  <a:pt x="9228" y="2346"/>
                  <a:pt x="9062" y="1953"/>
                  <a:pt x="9347" y="1608"/>
                </a:cubicBezTo>
                <a:cubicBezTo>
                  <a:pt x="9002" y="1894"/>
                  <a:pt x="8597" y="1727"/>
                  <a:pt x="8312" y="2453"/>
                </a:cubicBezTo>
                <a:lnTo>
                  <a:pt x="8312" y="2453"/>
                </a:lnTo>
                <a:cubicBezTo>
                  <a:pt x="8419" y="2156"/>
                  <a:pt x="8704" y="1906"/>
                  <a:pt x="8347" y="1489"/>
                </a:cubicBezTo>
                <a:cubicBezTo>
                  <a:pt x="8323" y="1882"/>
                  <a:pt x="7966" y="2025"/>
                  <a:pt x="8121" y="2501"/>
                </a:cubicBezTo>
                <a:lnTo>
                  <a:pt x="8121" y="2501"/>
                </a:lnTo>
                <a:cubicBezTo>
                  <a:pt x="8026" y="2287"/>
                  <a:pt x="8181" y="1977"/>
                  <a:pt x="7597" y="1775"/>
                </a:cubicBezTo>
                <a:cubicBezTo>
                  <a:pt x="7788" y="2001"/>
                  <a:pt x="7645" y="2037"/>
                  <a:pt x="7692" y="2275"/>
                </a:cubicBezTo>
                <a:cubicBezTo>
                  <a:pt x="7395" y="2203"/>
                  <a:pt x="7014" y="2489"/>
                  <a:pt x="7192" y="2799"/>
                </a:cubicBezTo>
                <a:cubicBezTo>
                  <a:pt x="7323" y="2477"/>
                  <a:pt x="7573" y="2596"/>
                  <a:pt x="7680" y="2715"/>
                </a:cubicBezTo>
                <a:cubicBezTo>
                  <a:pt x="7728" y="2763"/>
                  <a:pt x="7752" y="2822"/>
                  <a:pt x="7752" y="2882"/>
                </a:cubicBezTo>
                <a:cubicBezTo>
                  <a:pt x="7752" y="2953"/>
                  <a:pt x="7692" y="3096"/>
                  <a:pt x="7609" y="3108"/>
                </a:cubicBezTo>
                <a:cubicBezTo>
                  <a:pt x="7526" y="3120"/>
                  <a:pt x="7442" y="3001"/>
                  <a:pt x="7573" y="2930"/>
                </a:cubicBezTo>
                <a:cubicBezTo>
                  <a:pt x="7395" y="2870"/>
                  <a:pt x="7252" y="3096"/>
                  <a:pt x="7395" y="3227"/>
                </a:cubicBezTo>
                <a:cubicBezTo>
                  <a:pt x="7407" y="3239"/>
                  <a:pt x="7419" y="3251"/>
                  <a:pt x="7430" y="3263"/>
                </a:cubicBezTo>
                <a:lnTo>
                  <a:pt x="7442" y="3275"/>
                </a:lnTo>
                <a:cubicBezTo>
                  <a:pt x="7490" y="3299"/>
                  <a:pt x="7538" y="3311"/>
                  <a:pt x="7597" y="3299"/>
                </a:cubicBezTo>
                <a:cubicBezTo>
                  <a:pt x="7359" y="3644"/>
                  <a:pt x="7038" y="3918"/>
                  <a:pt x="6668" y="4096"/>
                </a:cubicBezTo>
                <a:cubicBezTo>
                  <a:pt x="7692" y="3453"/>
                  <a:pt x="6597" y="2906"/>
                  <a:pt x="7109" y="2394"/>
                </a:cubicBezTo>
                <a:lnTo>
                  <a:pt x="7061" y="2441"/>
                </a:lnTo>
                <a:cubicBezTo>
                  <a:pt x="7073" y="2429"/>
                  <a:pt x="7097" y="2406"/>
                  <a:pt x="7109" y="2394"/>
                </a:cubicBezTo>
                <a:cubicBezTo>
                  <a:pt x="6811" y="2560"/>
                  <a:pt x="6668" y="2715"/>
                  <a:pt x="6609" y="2870"/>
                </a:cubicBezTo>
                <a:cubicBezTo>
                  <a:pt x="6478" y="3251"/>
                  <a:pt x="6847" y="3430"/>
                  <a:pt x="6835" y="3620"/>
                </a:cubicBezTo>
                <a:cubicBezTo>
                  <a:pt x="6645" y="3477"/>
                  <a:pt x="6514" y="3537"/>
                  <a:pt x="6442" y="3715"/>
                </a:cubicBezTo>
                <a:cubicBezTo>
                  <a:pt x="6680" y="3692"/>
                  <a:pt x="6716" y="3918"/>
                  <a:pt x="6573" y="4049"/>
                </a:cubicBezTo>
                <a:cubicBezTo>
                  <a:pt x="6383" y="4227"/>
                  <a:pt x="5930" y="4275"/>
                  <a:pt x="5823" y="4811"/>
                </a:cubicBezTo>
                <a:cubicBezTo>
                  <a:pt x="5775" y="4882"/>
                  <a:pt x="5716" y="4966"/>
                  <a:pt x="5680" y="5037"/>
                </a:cubicBezTo>
                <a:cubicBezTo>
                  <a:pt x="5704" y="4954"/>
                  <a:pt x="5728" y="4870"/>
                  <a:pt x="5740" y="4775"/>
                </a:cubicBezTo>
                <a:cubicBezTo>
                  <a:pt x="6049" y="4334"/>
                  <a:pt x="5752" y="3977"/>
                  <a:pt x="5752" y="3703"/>
                </a:cubicBezTo>
                <a:cubicBezTo>
                  <a:pt x="5752" y="3525"/>
                  <a:pt x="5930" y="3382"/>
                  <a:pt x="6073" y="3561"/>
                </a:cubicBezTo>
                <a:cubicBezTo>
                  <a:pt x="6156" y="3382"/>
                  <a:pt x="6097" y="3251"/>
                  <a:pt x="5871" y="3215"/>
                </a:cubicBezTo>
                <a:cubicBezTo>
                  <a:pt x="6002" y="3072"/>
                  <a:pt x="6383" y="3215"/>
                  <a:pt x="6561" y="2846"/>
                </a:cubicBezTo>
                <a:cubicBezTo>
                  <a:pt x="6633" y="2691"/>
                  <a:pt x="6633" y="2489"/>
                  <a:pt x="6537" y="2156"/>
                </a:cubicBezTo>
                <a:cubicBezTo>
                  <a:pt x="6526" y="2870"/>
                  <a:pt x="5371" y="2489"/>
                  <a:pt x="5645" y="3668"/>
                </a:cubicBezTo>
                <a:cubicBezTo>
                  <a:pt x="5502" y="3275"/>
                  <a:pt x="5478" y="2858"/>
                  <a:pt x="5549" y="2453"/>
                </a:cubicBezTo>
                <a:cubicBezTo>
                  <a:pt x="5585" y="2489"/>
                  <a:pt x="5621" y="2525"/>
                  <a:pt x="5668" y="2525"/>
                </a:cubicBezTo>
                <a:lnTo>
                  <a:pt x="5680" y="2525"/>
                </a:lnTo>
                <a:cubicBezTo>
                  <a:pt x="5704" y="2537"/>
                  <a:pt x="5716" y="2537"/>
                  <a:pt x="5740" y="2525"/>
                </a:cubicBezTo>
                <a:cubicBezTo>
                  <a:pt x="5906" y="2525"/>
                  <a:pt x="5978" y="2322"/>
                  <a:pt x="5847" y="2215"/>
                </a:cubicBezTo>
                <a:cubicBezTo>
                  <a:pt x="5835" y="2203"/>
                  <a:pt x="5835" y="2203"/>
                  <a:pt x="5823" y="2191"/>
                </a:cubicBezTo>
                <a:cubicBezTo>
                  <a:pt x="5859" y="2346"/>
                  <a:pt x="5728" y="2370"/>
                  <a:pt x="5668" y="2299"/>
                </a:cubicBezTo>
                <a:cubicBezTo>
                  <a:pt x="5621" y="2227"/>
                  <a:pt x="5668" y="2084"/>
                  <a:pt x="5728" y="2037"/>
                </a:cubicBezTo>
                <a:cubicBezTo>
                  <a:pt x="5764" y="1989"/>
                  <a:pt x="5823" y="1965"/>
                  <a:pt x="5883" y="1965"/>
                </a:cubicBezTo>
                <a:cubicBezTo>
                  <a:pt x="6049" y="1953"/>
                  <a:pt x="6323" y="2060"/>
                  <a:pt x="6180" y="2382"/>
                </a:cubicBezTo>
                <a:cubicBezTo>
                  <a:pt x="6526" y="2275"/>
                  <a:pt x="6466" y="1810"/>
                  <a:pt x="6204" y="1644"/>
                </a:cubicBezTo>
                <a:cubicBezTo>
                  <a:pt x="6407" y="1513"/>
                  <a:pt x="6323" y="1382"/>
                  <a:pt x="6621" y="1358"/>
                </a:cubicBezTo>
                <a:cubicBezTo>
                  <a:pt x="6073" y="1096"/>
                  <a:pt x="5954" y="1417"/>
                  <a:pt x="5740" y="1513"/>
                </a:cubicBezTo>
                <a:lnTo>
                  <a:pt x="5740" y="1513"/>
                </a:lnTo>
                <a:cubicBezTo>
                  <a:pt x="6180" y="1275"/>
                  <a:pt x="6037" y="917"/>
                  <a:pt x="6299" y="632"/>
                </a:cubicBezTo>
                <a:cubicBezTo>
                  <a:pt x="5752" y="667"/>
                  <a:pt x="5775" y="1060"/>
                  <a:pt x="5645" y="1346"/>
                </a:cubicBezTo>
                <a:lnTo>
                  <a:pt x="5645" y="1346"/>
                </a:lnTo>
                <a:cubicBezTo>
                  <a:pt x="5942" y="620"/>
                  <a:pt x="5537" y="453"/>
                  <a:pt x="5502" y="1"/>
                </a:cubicBezTo>
                <a:cubicBezTo>
                  <a:pt x="5466" y="453"/>
                  <a:pt x="5061" y="632"/>
                  <a:pt x="5359" y="1346"/>
                </a:cubicBezTo>
                <a:lnTo>
                  <a:pt x="5359" y="1346"/>
                </a:lnTo>
                <a:cubicBezTo>
                  <a:pt x="5228" y="1060"/>
                  <a:pt x="5252" y="667"/>
                  <a:pt x="4704" y="632"/>
                </a:cubicBezTo>
                <a:cubicBezTo>
                  <a:pt x="4966" y="929"/>
                  <a:pt x="4811" y="1275"/>
                  <a:pt x="5264" y="1513"/>
                </a:cubicBezTo>
                <a:lnTo>
                  <a:pt x="5264" y="1513"/>
                </a:lnTo>
                <a:cubicBezTo>
                  <a:pt x="5049" y="1429"/>
                  <a:pt x="4930" y="1096"/>
                  <a:pt x="4382" y="1358"/>
                </a:cubicBezTo>
                <a:cubicBezTo>
                  <a:pt x="4680" y="1382"/>
                  <a:pt x="4597" y="1513"/>
                  <a:pt x="4799" y="1644"/>
                </a:cubicBezTo>
                <a:cubicBezTo>
                  <a:pt x="4537" y="1810"/>
                  <a:pt x="4478" y="2275"/>
                  <a:pt x="4811" y="2382"/>
                </a:cubicBezTo>
                <a:cubicBezTo>
                  <a:pt x="4680" y="2060"/>
                  <a:pt x="4942" y="1953"/>
                  <a:pt x="5109" y="1965"/>
                </a:cubicBezTo>
                <a:cubicBezTo>
                  <a:pt x="5180" y="1965"/>
                  <a:pt x="5240" y="1989"/>
                  <a:pt x="5275" y="2037"/>
                </a:cubicBezTo>
                <a:cubicBezTo>
                  <a:pt x="5335" y="2084"/>
                  <a:pt x="5383" y="2227"/>
                  <a:pt x="5335" y="2299"/>
                </a:cubicBezTo>
                <a:cubicBezTo>
                  <a:pt x="5275" y="2358"/>
                  <a:pt x="5144" y="2334"/>
                  <a:pt x="5180" y="2191"/>
                </a:cubicBezTo>
                <a:cubicBezTo>
                  <a:pt x="5013" y="2275"/>
                  <a:pt x="5073" y="2525"/>
                  <a:pt x="5264" y="2525"/>
                </a:cubicBezTo>
                <a:cubicBezTo>
                  <a:pt x="5287" y="2537"/>
                  <a:pt x="5299" y="2537"/>
                  <a:pt x="5323" y="2525"/>
                </a:cubicBezTo>
                <a:lnTo>
                  <a:pt x="5335" y="2525"/>
                </a:lnTo>
                <a:cubicBezTo>
                  <a:pt x="5383" y="2525"/>
                  <a:pt x="5418" y="2489"/>
                  <a:pt x="5454" y="2453"/>
                </a:cubicBezTo>
                <a:cubicBezTo>
                  <a:pt x="5525" y="2858"/>
                  <a:pt x="5502" y="3275"/>
                  <a:pt x="5359" y="3668"/>
                </a:cubicBezTo>
                <a:cubicBezTo>
                  <a:pt x="5633" y="2489"/>
                  <a:pt x="4478" y="2870"/>
                  <a:pt x="4466" y="2156"/>
                </a:cubicBezTo>
                <a:cubicBezTo>
                  <a:pt x="4371" y="2489"/>
                  <a:pt x="4371" y="2703"/>
                  <a:pt x="4442" y="2846"/>
                </a:cubicBezTo>
                <a:cubicBezTo>
                  <a:pt x="4621" y="3215"/>
                  <a:pt x="5002" y="3072"/>
                  <a:pt x="5133" y="3215"/>
                </a:cubicBezTo>
                <a:cubicBezTo>
                  <a:pt x="4906" y="3251"/>
                  <a:pt x="4847" y="3382"/>
                  <a:pt x="4930" y="3561"/>
                </a:cubicBezTo>
                <a:cubicBezTo>
                  <a:pt x="5073" y="3382"/>
                  <a:pt x="5264" y="3525"/>
                  <a:pt x="5252" y="3703"/>
                </a:cubicBezTo>
                <a:cubicBezTo>
                  <a:pt x="5252" y="3977"/>
                  <a:pt x="4954" y="4323"/>
                  <a:pt x="5264" y="4775"/>
                </a:cubicBezTo>
                <a:cubicBezTo>
                  <a:pt x="5275" y="4870"/>
                  <a:pt x="5299" y="4954"/>
                  <a:pt x="5323" y="5037"/>
                </a:cubicBezTo>
                <a:cubicBezTo>
                  <a:pt x="5287" y="4966"/>
                  <a:pt x="5228" y="4882"/>
                  <a:pt x="5180" y="4811"/>
                </a:cubicBezTo>
                <a:cubicBezTo>
                  <a:pt x="5073" y="4275"/>
                  <a:pt x="4621" y="4227"/>
                  <a:pt x="4418" y="4049"/>
                </a:cubicBezTo>
                <a:cubicBezTo>
                  <a:pt x="4287" y="3918"/>
                  <a:pt x="4323" y="3692"/>
                  <a:pt x="4561" y="3715"/>
                </a:cubicBezTo>
                <a:cubicBezTo>
                  <a:pt x="4490" y="3537"/>
                  <a:pt x="4359" y="3477"/>
                  <a:pt x="4168" y="3620"/>
                </a:cubicBezTo>
                <a:cubicBezTo>
                  <a:pt x="4156" y="3430"/>
                  <a:pt x="4525" y="3251"/>
                  <a:pt x="4394" y="2870"/>
                </a:cubicBezTo>
                <a:cubicBezTo>
                  <a:pt x="4347" y="2715"/>
                  <a:pt x="4192" y="2572"/>
                  <a:pt x="3894" y="2394"/>
                </a:cubicBezTo>
                <a:lnTo>
                  <a:pt x="3894" y="2394"/>
                </a:lnTo>
                <a:cubicBezTo>
                  <a:pt x="4394" y="2906"/>
                  <a:pt x="3299" y="3453"/>
                  <a:pt x="4335" y="4096"/>
                </a:cubicBezTo>
                <a:cubicBezTo>
                  <a:pt x="3966" y="3918"/>
                  <a:pt x="3644" y="3644"/>
                  <a:pt x="3406" y="3299"/>
                </a:cubicBezTo>
                <a:cubicBezTo>
                  <a:pt x="3454" y="3311"/>
                  <a:pt x="3513" y="3299"/>
                  <a:pt x="3549" y="3275"/>
                </a:cubicBezTo>
                <a:lnTo>
                  <a:pt x="3561" y="3263"/>
                </a:lnTo>
                <a:cubicBezTo>
                  <a:pt x="3573" y="3251"/>
                  <a:pt x="3585" y="3239"/>
                  <a:pt x="3597" y="3227"/>
                </a:cubicBezTo>
                <a:cubicBezTo>
                  <a:pt x="3751" y="3096"/>
                  <a:pt x="3609" y="2858"/>
                  <a:pt x="3418" y="2930"/>
                </a:cubicBezTo>
                <a:cubicBezTo>
                  <a:pt x="3549" y="3001"/>
                  <a:pt x="3478" y="3120"/>
                  <a:pt x="3382" y="3108"/>
                </a:cubicBezTo>
                <a:cubicBezTo>
                  <a:pt x="3299" y="3096"/>
                  <a:pt x="3239" y="2953"/>
                  <a:pt x="3239" y="2882"/>
                </a:cubicBezTo>
                <a:cubicBezTo>
                  <a:pt x="3239" y="2822"/>
                  <a:pt x="3263" y="2763"/>
                  <a:pt x="3311" y="2715"/>
                </a:cubicBezTo>
                <a:cubicBezTo>
                  <a:pt x="3418" y="2596"/>
                  <a:pt x="3680" y="2477"/>
                  <a:pt x="3799" y="2799"/>
                </a:cubicBezTo>
                <a:cubicBezTo>
                  <a:pt x="3978" y="2489"/>
                  <a:pt x="3609" y="2203"/>
                  <a:pt x="3299" y="2263"/>
                </a:cubicBezTo>
                <a:cubicBezTo>
                  <a:pt x="3347" y="2037"/>
                  <a:pt x="3204" y="2001"/>
                  <a:pt x="3394" y="1775"/>
                </a:cubicBezTo>
                <a:cubicBezTo>
                  <a:pt x="2823" y="1977"/>
                  <a:pt x="2966" y="2287"/>
                  <a:pt x="2870" y="2501"/>
                </a:cubicBezTo>
                <a:lnTo>
                  <a:pt x="2870" y="2501"/>
                </a:lnTo>
                <a:cubicBezTo>
                  <a:pt x="3025" y="2025"/>
                  <a:pt x="2668" y="1882"/>
                  <a:pt x="2644" y="1489"/>
                </a:cubicBezTo>
                <a:cubicBezTo>
                  <a:pt x="2299" y="1906"/>
                  <a:pt x="2585" y="2168"/>
                  <a:pt x="2680" y="2453"/>
                </a:cubicBezTo>
                <a:lnTo>
                  <a:pt x="2680" y="2453"/>
                </a:lnTo>
                <a:cubicBezTo>
                  <a:pt x="2394" y="1727"/>
                  <a:pt x="1989" y="1894"/>
                  <a:pt x="1644" y="1608"/>
                </a:cubicBezTo>
                <a:cubicBezTo>
                  <a:pt x="1942" y="1953"/>
                  <a:pt x="1763" y="2358"/>
                  <a:pt x="2489" y="2644"/>
                </a:cubicBezTo>
                <a:lnTo>
                  <a:pt x="2489" y="2644"/>
                </a:lnTo>
                <a:cubicBezTo>
                  <a:pt x="2192" y="2537"/>
                  <a:pt x="1942" y="2251"/>
                  <a:pt x="1525" y="2608"/>
                </a:cubicBezTo>
                <a:cubicBezTo>
                  <a:pt x="1918" y="2632"/>
                  <a:pt x="2061" y="2989"/>
                  <a:pt x="2537" y="2834"/>
                </a:cubicBezTo>
                <a:lnTo>
                  <a:pt x="2537" y="2834"/>
                </a:lnTo>
                <a:cubicBezTo>
                  <a:pt x="2323" y="2930"/>
                  <a:pt x="2013" y="2787"/>
                  <a:pt x="1811" y="3358"/>
                </a:cubicBezTo>
                <a:cubicBezTo>
                  <a:pt x="2037" y="3168"/>
                  <a:pt x="2085" y="3311"/>
                  <a:pt x="2311" y="3263"/>
                </a:cubicBezTo>
                <a:cubicBezTo>
                  <a:pt x="2239" y="3572"/>
                  <a:pt x="2525" y="3942"/>
                  <a:pt x="2835" y="3775"/>
                </a:cubicBezTo>
                <a:cubicBezTo>
                  <a:pt x="2513" y="3644"/>
                  <a:pt x="2632" y="3382"/>
                  <a:pt x="2751" y="3275"/>
                </a:cubicBezTo>
                <a:cubicBezTo>
                  <a:pt x="2799" y="3227"/>
                  <a:pt x="2858" y="3203"/>
                  <a:pt x="2918" y="3203"/>
                </a:cubicBezTo>
                <a:cubicBezTo>
                  <a:pt x="2989" y="3203"/>
                  <a:pt x="3132" y="3263"/>
                  <a:pt x="3144" y="3346"/>
                </a:cubicBezTo>
                <a:cubicBezTo>
                  <a:pt x="3156" y="3442"/>
                  <a:pt x="3037" y="3513"/>
                  <a:pt x="2966" y="3382"/>
                </a:cubicBezTo>
                <a:cubicBezTo>
                  <a:pt x="2906" y="3561"/>
                  <a:pt x="3132" y="3703"/>
                  <a:pt x="3263" y="3561"/>
                </a:cubicBezTo>
                <a:cubicBezTo>
                  <a:pt x="3275" y="3549"/>
                  <a:pt x="3287" y="3537"/>
                  <a:pt x="3299" y="3525"/>
                </a:cubicBezTo>
                <a:lnTo>
                  <a:pt x="3299" y="3513"/>
                </a:lnTo>
                <a:cubicBezTo>
                  <a:pt x="3323" y="3465"/>
                  <a:pt x="3335" y="3418"/>
                  <a:pt x="3323" y="3370"/>
                </a:cubicBezTo>
                <a:cubicBezTo>
                  <a:pt x="3668" y="3608"/>
                  <a:pt x="3942" y="3930"/>
                  <a:pt x="4121" y="4299"/>
                </a:cubicBezTo>
                <a:lnTo>
                  <a:pt x="4121" y="4299"/>
                </a:lnTo>
                <a:cubicBezTo>
                  <a:pt x="3489" y="3275"/>
                  <a:pt x="2930" y="4370"/>
                  <a:pt x="2418" y="3858"/>
                </a:cubicBezTo>
                <a:lnTo>
                  <a:pt x="2418" y="3858"/>
                </a:lnTo>
                <a:cubicBezTo>
                  <a:pt x="2597" y="4156"/>
                  <a:pt x="2739" y="4311"/>
                  <a:pt x="2894" y="4370"/>
                </a:cubicBezTo>
                <a:cubicBezTo>
                  <a:pt x="3287" y="4501"/>
                  <a:pt x="3454" y="4132"/>
                  <a:pt x="3656" y="4144"/>
                </a:cubicBezTo>
                <a:cubicBezTo>
                  <a:pt x="3501" y="4323"/>
                  <a:pt x="3561" y="4465"/>
                  <a:pt x="3751" y="4537"/>
                </a:cubicBezTo>
                <a:cubicBezTo>
                  <a:pt x="3728" y="4299"/>
                  <a:pt x="3954" y="4263"/>
                  <a:pt x="4073" y="4394"/>
                </a:cubicBezTo>
                <a:cubicBezTo>
                  <a:pt x="4263" y="4596"/>
                  <a:pt x="4299" y="5049"/>
                  <a:pt x="4847" y="5156"/>
                </a:cubicBezTo>
                <a:cubicBezTo>
                  <a:pt x="4918" y="5204"/>
                  <a:pt x="4990" y="5251"/>
                  <a:pt x="5073" y="5299"/>
                </a:cubicBezTo>
                <a:cubicBezTo>
                  <a:pt x="4990" y="5275"/>
                  <a:pt x="4894" y="5251"/>
                  <a:pt x="4811" y="5239"/>
                </a:cubicBezTo>
                <a:cubicBezTo>
                  <a:pt x="4359" y="4930"/>
                  <a:pt x="4001" y="5216"/>
                  <a:pt x="3728" y="5227"/>
                </a:cubicBezTo>
                <a:cubicBezTo>
                  <a:pt x="3549" y="5227"/>
                  <a:pt x="3418" y="5049"/>
                  <a:pt x="3597" y="4894"/>
                </a:cubicBezTo>
                <a:cubicBezTo>
                  <a:pt x="3418" y="4823"/>
                  <a:pt x="3287" y="4882"/>
                  <a:pt x="3251" y="5108"/>
                </a:cubicBezTo>
                <a:cubicBezTo>
                  <a:pt x="3108" y="4977"/>
                  <a:pt x="3239" y="4596"/>
                  <a:pt x="2882" y="4418"/>
                </a:cubicBezTo>
                <a:cubicBezTo>
                  <a:pt x="2727" y="4346"/>
                  <a:pt x="2525" y="4346"/>
                  <a:pt x="2192" y="4442"/>
                </a:cubicBezTo>
                <a:cubicBezTo>
                  <a:pt x="2216" y="4430"/>
                  <a:pt x="2239" y="4430"/>
                  <a:pt x="2263" y="4442"/>
                </a:cubicBezTo>
                <a:lnTo>
                  <a:pt x="2192" y="4442"/>
                </a:lnTo>
                <a:cubicBezTo>
                  <a:pt x="2906" y="4442"/>
                  <a:pt x="2525" y="5608"/>
                  <a:pt x="3692" y="5335"/>
                </a:cubicBezTo>
                <a:lnTo>
                  <a:pt x="3692" y="5335"/>
                </a:lnTo>
                <a:cubicBezTo>
                  <a:pt x="3311" y="5466"/>
                  <a:pt x="2882" y="5501"/>
                  <a:pt x="2477" y="5418"/>
                </a:cubicBezTo>
                <a:cubicBezTo>
                  <a:pt x="2513" y="5394"/>
                  <a:pt x="2549" y="5358"/>
                  <a:pt x="2561" y="5311"/>
                </a:cubicBezTo>
                <a:lnTo>
                  <a:pt x="2561" y="5299"/>
                </a:lnTo>
                <a:cubicBezTo>
                  <a:pt x="2561" y="5275"/>
                  <a:pt x="2561" y="5251"/>
                  <a:pt x="2561" y="5239"/>
                </a:cubicBezTo>
                <a:cubicBezTo>
                  <a:pt x="2561" y="5049"/>
                  <a:pt x="2311" y="4989"/>
                  <a:pt x="2227" y="5156"/>
                </a:cubicBezTo>
                <a:cubicBezTo>
                  <a:pt x="2370" y="5120"/>
                  <a:pt x="2394" y="5251"/>
                  <a:pt x="2323" y="5311"/>
                </a:cubicBezTo>
                <a:cubicBezTo>
                  <a:pt x="2263" y="5358"/>
                  <a:pt x="2108" y="5311"/>
                  <a:pt x="2061" y="5251"/>
                </a:cubicBezTo>
                <a:cubicBezTo>
                  <a:pt x="2013" y="5216"/>
                  <a:pt x="1977" y="5156"/>
                  <a:pt x="1965" y="5096"/>
                </a:cubicBezTo>
                <a:cubicBezTo>
                  <a:pt x="1954" y="4930"/>
                  <a:pt x="2061" y="4668"/>
                  <a:pt x="2382" y="4799"/>
                </a:cubicBezTo>
                <a:cubicBezTo>
                  <a:pt x="2275" y="4454"/>
                  <a:pt x="1811" y="4513"/>
                  <a:pt x="1644" y="4775"/>
                </a:cubicBezTo>
                <a:cubicBezTo>
                  <a:pt x="1513" y="4573"/>
                  <a:pt x="1382" y="4656"/>
                  <a:pt x="1358" y="4358"/>
                </a:cubicBezTo>
                <a:cubicBezTo>
                  <a:pt x="1096" y="4906"/>
                  <a:pt x="1418" y="5025"/>
                  <a:pt x="1513" y="5239"/>
                </a:cubicBezTo>
                <a:lnTo>
                  <a:pt x="1513" y="5239"/>
                </a:lnTo>
                <a:cubicBezTo>
                  <a:pt x="1275" y="4799"/>
                  <a:pt x="918" y="4942"/>
                  <a:pt x="620" y="4680"/>
                </a:cubicBezTo>
                <a:cubicBezTo>
                  <a:pt x="668" y="5227"/>
                  <a:pt x="1061" y="5204"/>
                  <a:pt x="1334" y="5335"/>
                </a:cubicBezTo>
                <a:lnTo>
                  <a:pt x="1334" y="5335"/>
                </a:lnTo>
                <a:cubicBezTo>
                  <a:pt x="620" y="5037"/>
                  <a:pt x="441" y="5442"/>
                  <a:pt x="1" y="5477"/>
                </a:cubicBezTo>
                <a:cubicBezTo>
                  <a:pt x="441" y="5513"/>
                  <a:pt x="620" y="5918"/>
                  <a:pt x="1334" y="5620"/>
                </a:cubicBezTo>
                <a:lnTo>
                  <a:pt x="1334" y="5620"/>
                </a:lnTo>
                <a:cubicBezTo>
                  <a:pt x="1061" y="5751"/>
                  <a:pt x="668" y="5728"/>
                  <a:pt x="620" y="6275"/>
                </a:cubicBezTo>
                <a:cubicBezTo>
                  <a:pt x="918" y="6013"/>
                  <a:pt x="1275" y="6168"/>
                  <a:pt x="1513" y="5716"/>
                </a:cubicBezTo>
                <a:lnTo>
                  <a:pt x="1513" y="5716"/>
                </a:lnTo>
                <a:cubicBezTo>
                  <a:pt x="1430" y="5930"/>
                  <a:pt x="1096" y="6049"/>
                  <a:pt x="1358" y="6597"/>
                </a:cubicBezTo>
                <a:cubicBezTo>
                  <a:pt x="1382" y="6299"/>
                  <a:pt x="1513" y="6382"/>
                  <a:pt x="1644" y="6180"/>
                </a:cubicBezTo>
                <a:cubicBezTo>
                  <a:pt x="1811" y="6442"/>
                  <a:pt x="2275" y="6501"/>
                  <a:pt x="2382" y="6168"/>
                </a:cubicBezTo>
                <a:cubicBezTo>
                  <a:pt x="2061" y="6299"/>
                  <a:pt x="1954" y="6037"/>
                  <a:pt x="1965" y="5870"/>
                </a:cubicBezTo>
                <a:cubicBezTo>
                  <a:pt x="1965" y="5799"/>
                  <a:pt x="1989" y="5739"/>
                  <a:pt x="2037" y="5704"/>
                </a:cubicBezTo>
                <a:cubicBezTo>
                  <a:pt x="2085" y="5644"/>
                  <a:pt x="2227" y="5597"/>
                  <a:pt x="2299" y="5644"/>
                </a:cubicBezTo>
                <a:cubicBezTo>
                  <a:pt x="2370" y="5704"/>
                  <a:pt x="2346" y="5835"/>
                  <a:pt x="2192" y="5799"/>
                </a:cubicBezTo>
                <a:cubicBezTo>
                  <a:pt x="2275" y="5966"/>
                  <a:pt x="2525" y="5906"/>
                  <a:pt x="2525" y="5716"/>
                </a:cubicBezTo>
                <a:cubicBezTo>
                  <a:pt x="2537" y="5692"/>
                  <a:pt x="2537" y="5680"/>
                  <a:pt x="2525" y="5656"/>
                </a:cubicBezTo>
                <a:lnTo>
                  <a:pt x="2525" y="5644"/>
                </a:lnTo>
                <a:cubicBezTo>
                  <a:pt x="2513" y="5597"/>
                  <a:pt x="2489" y="5561"/>
                  <a:pt x="2454" y="5525"/>
                </a:cubicBezTo>
                <a:cubicBezTo>
                  <a:pt x="2858" y="5454"/>
                  <a:pt x="3275" y="5477"/>
                  <a:pt x="3668" y="5620"/>
                </a:cubicBezTo>
                <a:lnTo>
                  <a:pt x="3668" y="5620"/>
                </a:lnTo>
                <a:cubicBezTo>
                  <a:pt x="2489" y="5347"/>
                  <a:pt x="2870" y="6501"/>
                  <a:pt x="2156" y="6513"/>
                </a:cubicBezTo>
                <a:lnTo>
                  <a:pt x="2156" y="6513"/>
                </a:lnTo>
                <a:cubicBezTo>
                  <a:pt x="2489" y="6609"/>
                  <a:pt x="2704" y="6609"/>
                  <a:pt x="2847" y="6537"/>
                </a:cubicBezTo>
                <a:cubicBezTo>
                  <a:pt x="3216" y="6359"/>
                  <a:pt x="3073" y="5978"/>
                  <a:pt x="3216" y="5847"/>
                </a:cubicBezTo>
                <a:cubicBezTo>
                  <a:pt x="3251" y="6073"/>
                  <a:pt x="3382" y="6132"/>
                  <a:pt x="3561" y="6049"/>
                </a:cubicBezTo>
                <a:cubicBezTo>
                  <a:pt x="3382" y="5906"/>
                  <a:pt x="3525" y="5716"/>
                  <a:pt x="3704" y="5728"/>
                </a:cubicBezTo>
                <a:cubicBezTo>
                  <a:pt x="3978" y="5728"/>
                  <a:pt x="4323" y="6025"/>
                  <a:pt x="4775" y="5716"/>
                </a:cubicBezTo>
                <a:cubicBezTo>
                  <a:pt x="4871" y="5704"/>
                  <a:pt x="4954" y="5680"/>
                  <a:pt x="5037" y="5656"/>
                </a:cubicBezTo>
                <a:cubicBezTo>
                  <a:pt x="4954" y="5692"/>
                  <a:pt x="4883" y="5751"/>
                  <a:pt x="4811" y="5799"/>
                </a:cubicBezTo>
                <a:cubicBezTo>
                  <a:pt x="4275" y="5906"/>
                  <a:pt x="4228" y="6359"/>
                  <a:pt x="4049" y="6561"/>
                </a:cubicBezTo>
                <a:cubicBezTo>
                  <a:pt x="3918" y="6692"/>
                  <a:pt x="3692" y="6656"/>
                  <a:pt x="3716" y="6418"/>
                </a:cubicBezTo>
                <a:cubicBezTo>
                  <a:pt x="3525" y="6490"/>
                  <a:pt x="3478" y="6620"/>
                  <a:pt x="3620" y="6811"/>
                </a:cubicBezTo>
                <a:cubicBezTo>
                  <a:pt x="3418" y="6823"/>
                  <a:pt x="3251" y="6454"/>
                  <a:pt x="2870" y="6585"/>
                </a:cubicBezTo>
                <a:cubicBezTo>
                  <a:pt x="2716" y="6632"/>
                  <a:pt x="2561" y="6787"/>
                  <a:pt x="2394" y="7085"/>
                </a:cubicBezTo>
                <a:lnTo>
                  <a:pt x="2394" y="7085"/>
                </a:lnTo>
                <a:cubicBezTo>
                  <a:pt x="2906" y="6585"/>
                  <a:pt x="3454" y="7680"/>
                  <a:pt x="4097" y="6656"/>
                </a:cubicBezTo>
                <a:lnTo>
                  <a:pt x="4097" y="6656"/>
                </a:lnTo>
                <a:cubicBezTo>
                  <a:pt x="3918" y="7025"/>
                  <a:pt x="3632" y="7347"/>
                  <a:pt x="3299" y="7585"/>
                </a:cubicBezTo>
                <a:cubicBezTo>
                  <a:pt x="3299" y="7525"/>
                  <a:pt x="3299" y="7478"/>
                  <a:pt x="3263" y="7442"/>
                </a:cubicBezTo>
                <a:lnTo>
                  <a:pt x="3263" y="7430"/>
                </a:lnTo>
                <a:cubicBezTo>
                  <a:pt x="3251" y="7418"/>
                  <a:pt x="3239" y="7394"/>
                  <a:pt x="3228" y="7382"/>
                </a:cubicBezTo>
                <a:cubicBezTo>
                  <a:pt x="3097" y="7240"/>
                  <a:pt x="2870" y="7382"/>
                  <a:pt x="2930" y="7573"/>
                </a:cubicBezTo>
                <a:cubicBezTo>
                  <a:pt x="3001" y="7430"/>
                  <a:pt x="3120" y="7513"/>
                  <a:pt x="3108" y="7609"/>
                </a:cubicBezTo>
                <a:cubicBezTo>
                  <a:pt x="3097" y="7692"/>
                  <a:pt x="2966" y="7752"/>
                  <a:pt x="2882" y="7752"/>
                </a:cubicBezTo>
                <a:cubicBezTo>
                  <a:pt x="2823" y="7752"/>
                  <a:pt x="2763" y="7728"/>
                  <a:pt x="2727" y="7680"/>
                </a:cubicBezTo>
                <a:cubicBezTo>
                  <a:pt x="2597" y="7573"/>
                  <a:pt x="2489" y="7311"/>
                  <a:pt x="2811" y="7180"/>
                </a:cubicBezTo>
                <a:cubicBezTo>
                  <a:pt x="2501" y="7013"/>
                  <a:pt x="2216" y="7382"/>
                  <a:pt x="2275" y="7692"/>
                </a:cubicBezTo>
                <a:cubicBezTo>
                  <a:pt x="2049" y="7644"/>
                  <a:pt x="2001" y="7787"/>
                  <a:pt x="1775" y="7597"/>
                </a:cubicBezTo>
                <a:cubicBezTo>
                  <a:pt x="1977" y="8168"/>
                  <a:pt x="2299" y="8025"/>
                  <a:pt x="2513" y="8121"/>
                </a:cubicBezTo>
                <a:lnTo>
                  <a:pt x="2513" y="8121"/>
                </a:lnTo>
                <a:cubicBezTo>
                  <a:pt x="2025" y="7966"/>
                  <a:pt x="1882" y="8323"/>
                  <a:pt x="1489" y="8347"/>
                </a:cubicBezTo>
                <a:cubicBezTo>
                  <a:pt x="1906" y="8692"/>
                  <a:pt x="2168" y="8406"/>
                  <a:pt x="2466" y="8299"/>
                </a:cubicBezTo>
                <a:lnTo>
                  <a:pt x="2466" y="8299"/>
                </a:lnTo>
                <a:cubicBezTo>
                  <a:pt x="1739" y="8597"/>
                  <a:pt x="1906" y="9002"/>
                  <a:pt x="1608" y="9347"/>
                </a:cubicBezTo>
                <a:cubicBezTo>
                  <a:pt x="1954" y="9049"/>
                  <a:pt x="2370" y="9216"/>
                  <a:pt x="2656" y="8502"/>
                </a:cubicBezTo>
                <a:lnTo>
                  <a:pt x="2656" y="8502"/>
                </a:lnTo>
                <a:cubicBezTo>
                  <a:pt x="2549" y="8799"/>
                  <a:pt x="2263" y="9049"/>
                  <a:pt x="2620" y="9466"/>
                </a:cubicBezTo>
                <a:cubicBezTo>
                  <a:pt x="2632" y="9073"/>
                  <a:pt x="3001" y="8930"/>
                  <a:pt x="2847" y="8454"/>
                </a:cubicBezTo>
                <a:lnTo>
                  <a:pt x="2847" y="8454"/>
                </a:lnTo>
                <a:cubicBezTo>
                  <a:pt x="2942" y="8668"/>
                  <a:pt x="2787" y="8978"/>
                  <a:pt x="3359" y="9180"/>
                </a:cubicBezTo>
                <a:cubicBezTo>
                  <a:pt x="3168" y="8954"/>
                  <a:pt x="3311" y="8906"/>
                  <a:pt x="3275" y="8692"/>
                </a:cubicBezTo>
                <a:cubicBezTo>
                  <a:pt x="3573" y="8752"/>
                  <a:pt x="3942" y="8466"/>
                  <a:pt x="3775" y="8156"/>
                </a:cubicBezTo>
                <a:cubicBezTo>
                  <a:pt x="3644" y="8478"/>
                  <a:pt x="3382" y="8359"/>
                  <a:pt x="3275" y="8240"/>
                </a:cubicBezTo>
                <a:cubicBezTo>
                  <a:pt x="3228" y="8192"/>
                  <a:pt x="3204" y="8133"/>
                  <a:pt x="3204" y="8073"/>
                </a:cubicBezTo>
                <a:cubicBezTo>
                  <a:pt x="3204" y="8002"/>
                  <a:pt x="3263" y="7859"/>
                  <a:pt x="3359" y="7847"/>
                </a:cubicBezTo>
                <a:cubicBezTo>
                  <a:pt x="3442" y="7835"/>
                  <a:pt x="3525" y="7954"/>
                  <a:pt x="3394" y="8025"/>
                </a:cubicBezTo>
                <a:cubicBezTo>
                  <a:pt x="3418" y="8025"/>
                  <a:pt x="3430" y="8025"/>
                  <a:pt x="3454" y="8025"/>
                </a:cubicBezTo>
                <a:cubicBezTo>
                  <a:pt x="3549" y="8025"/>
                  <a:pt x="3620" y="7954"/>
                  <a:pt x="3620" y="7859"/>
                </a:cubicBezTo>
                <a:cubicBezTo>
                  <a:pt x="3620" y="7811"/>
                  <a:pt x="3597" y="7763"/>
                  <a:pt x="3573" y="7728"/>
                </a:cubicBezTo>
                <a:cubicBezTo>
                  <a:pt x="3561" y="7716"/>
                  <a:pt x="3549" y="7704"/>
                  <a:pt x="3525" y="7692"/>
                </a:cubicBezTo>
                <a:lnTo>
                  <a:pt x="3513" y="7692"/>
                </a:lnTo>
                <a:cubicBezTo>
                  <a:pt x="3478" y="7656"/>
                  <a:pt x="3430" y="7656"/>
                  <a:pt x="3382" y="7668"/>
                </a:cubicBezTo>
                <a:cubicBezTo>
                  <a:pt x="3609" y="7323"/>
                  <a:pt x="3930" y="7037"/>
                  <a:pt x="4311" y="6871"/>
                </a:cubicBezTo>
                <a:cubicBezTo>
                  <a:pt x="3275" y="7502"/>
                  <a:pt x="4371" y="8061"/>
                  <a:pt x="3859" y="8573"/>
                </a:cubicBezTo>
                <a:cubicBezTo>
                  <a:pt x="3882" y="8549"/>
                  <a:pt x="3894" y="8537"/>
                  <a:pt x="3918" y="8514"/>
                </a:cubicBezTo>
                <a:cubicBezTo>
                  <a:pt x="3894" y="8537"/>
                  <a:pt x="3882" y="8549"/>
                  <a:pt x="3859" y="8573"/>
                </a:cubicBezTo>
                <a:cubicBezTo>
                  <a:pt x="4156" y="8395"/>
                  <a:pt x="4311" y="8252"/>
                  <a:pt x="4359" y="8097"/>
                </a:cubicBezTo>
                <a:cubicBezTo>
                  <a:pt x="4490" y="7704"/>
                  <a:pt x="4132" y="7537"/>
                  <a:pt x="4144" y="7335"/>
                </a:cubicBezTo>
                <a:cubicBezTo>
                  <a:pt x="4323" y="7490"/>
                  <a:pt x="4466" y="7430"/>
                  <a:pt x="4525" y="7240"/>
                </a:cubicBezTo>
                <a:cubicBezTo>
                  <a:pt x="4299" y="7263"/>
                  <a:pt x="4263" y="7037"/>
                  <a:pt x="4394" y="6918"/>
                </a:cubicBezTo>
                <a:cubicBezTo>
                  <a:pt x="4597" y="6728"/>
                  <a:pt x="5049" y="6692"/>
                  <a:pt x="5144" y="6144"/>
                </a:cubicBezTo>
                <a:cubicBezTo>
                  <a:pt x="5204" y="6073"/>
                  <a:pt x="5252" y="6001"/>
                  <a:pt x="5299" y="5918"/>
                </a:cubicBezTo>
                <a:cubicBezTo>
                  <a:pt x="5264" y="6001"/>
                  <a:pt x="5252" y="6097"/>
                  <a:pt x="5240" y="6180"/>
                </a:cubicBezTo>
                <a:cubicBezTo>
                  <a:pt x="4930" y="6632"/>
                  <a:pt x="5216" y="6990"/>
                  <a:pt x="5228" y="7263"/>
                </a:cubicBezTo>
                <a:cubicBezTo>
                  <a:pt x="5228" y="7442"/>
                  <a:pt x="5049" y="7573"/>
                  <a:pt x="4894" y="7394"/>
                </a:cubicBezTo>
                <a:cubicBezTo>
                  <a:pt x="4811" y="7573"/>
                  <a:pt x="4871" y="7704"/>
                  <a:pt x="5109" y="7740"/>
                </a:cubicBezTo>
                <a:cubicBezTo>
                  <a:pt x="4978" y="7883"/>
                  <a:pt x="4597" y="7752"/>
                  <a:pt x="4418" y="8109"/>
                </a:cubicBezTo>
                <a:cubicBezTo>
                  <a:pt x="4347" y="8264"/>
                  <a:pt x="4335" y="8466"/>
                  <a:pt x="4430" y="8799"/>
                </a:cubicBezTo>
                <a:lnTo>
                  <a:pt x="4430" y="8799"/>
                </a:lnTo>
                <a:cubicBezTo>
                  <a:pt x="4442" y="8085"/>
                  <a:pt x="5597" y="8466"/>
                  <a:pt x="5323" y="7299"/>
                </a:cubicBezTo>
                <a:lnTo>
                  <a:pt x="5323" y="7299"/>
                </a:lnTo>
                <a:cubicBezTo>
                  <a:pt x="5466" y="7692"/>
                  <a:pt x="5502" y="8109"/>
                  <a:pt x="5418" y="8514"/>
                </a:cubicBezTo>
                <a:cubicBezTo>
                  <a:pt x="5394" y="8478"/>
                  <a:pt x="5347" y="8442"/>
                  <a:pt x="5299" y="8430"/>
                </a:cubicBezTo>
                <a:lnTo>
                  <a:pt x="5287" y="8430"/>
                </a:lnTo>
                <a:cubicBezTo>
                  <a:pt x="5275" y="8430"/>
                  <a:pt x="5252" y="8430"/>
                  <a:pt x="5240" y="8430"/>
                </a:cubicBezTo>
                <a:cubicBezTo>
                  <a:pt x="5133" y="8442"/>
                  <a:pt x="5061" y="8525"/>
                  <a:pt x="5061" y="8621"/>
                </a:cubicBezTo>
                <a:cubicBezTo>
                  <a:pt x="5061" y="8668"/>
                  <a:pt x="5085" y="8716"/>
                  <a:pt x="5121" y="8752"/>
                </a:cubicBezTo>
                <a:lnTo>
                  <a:pt x="5156" y="8776"/>
                </a:lnTo>
                <a:cubicBezTo>
                  <a:pt x="5109" y="8621"/>
                  <a:pt x="5252" y="8597"/>
                  <a:pt x="5299" y="8668"/>
                </a:cubicBezTo>
                <a:cubicBezTo>
                  <a:pt x="5359" y="8740"/>
                  <a:pt x="5299" y="8883"/>
                  <a:pt x="5252" y="8930"/>
                </a:cubicBezTo>
                <a:cubicBezTo>
                  <a:pt x="5204" y="8978"/>
                  <a:pt x="5144" y="9002"/>
                  <a:pt x="5085" y="9002"/>
                </a:cubicBezTo>
                <a:cubicBezTo>
                  <a:pt x="4918" y="9014"/>
                  <a:pt x="4656" y="8906"/>
                  <a:pt x="4787" y="8585"/>
                </a:cubicBezTo>
                <a:cubicBezTo>
                  <a:pt x="4442" y="8680"/>
                  <a:pt x="4502" y="9145"/>
                  <a:pt x="4763" y="9323"/>
                </a:cubicBezTo>
                <a:cubicBezTo>
                  <a:pt x="4573" y="9454"/>
                  <a:pt x="4644" y="9585"/>
                  <a:pt x="4347" y="9609"/>
                </a:cubicBezTo>
                <a:cubicBezTo>
                  <a:pt x="4906" y="9871"/>
                  <a:pt x="5013" y="9538"/>
                  <a:pt x="5240" y="9454"/>
                </a:cubicBezTo>
                <a:lnTo>
                  <a:pt x="5240" y="9454"/>
                </a:lnTo>
                <a:cubicBezTo>
                  <a:pt x="4787" y="9692"/>
                  <a:pt x="4942" y="10049"/>
                  <a:pt x="4680" y="10335"/>
                </a:cubicBezTo>
                <a:cubicBezTo>
                  <a:pt x="5216" y="10300"/>
                  <a:pt x="5204" y="9907"/>
                  <a:pt x="5335" y="9621"/>
                </a:cubicBezTo>
                <a:lnTo>
                  <a:pt x="5335" y="9621"/>
                </a:lnTo>
                <a:cubicBezTo>
                  <a:pt x="5037" y="10335"/>
                  <a:pt x="5430" y="10514"/>
                  <a:pt x="5478" y="10966"/>
                </a:cubicBezTo>
                <a:cubicBezTo>
                  <a:pt x="5514" y="10514"/>
                  <a:pt x="5918" y="10347"/>
                  <a:pt x="5609" y="9621"/>
                </a:cubicBezTo>
                <a:lnTo>
                  <a:pt x="5609" y="9621"/>
                </a:lnTo>
                <a:cubicBezTo>
                  <a:pt x="5740" y="9907"/>
                  <a:pt x="5728" y="10300"/>
                  <a:pt x="6264" y="10335"/>
                </a:cubicBezTo>
                <a:cubicBezTo>
                  <a:pt x="6002" y="10038"/>
                  <a:pt x="6156" y="9692"/>
                  <a:pt x="5704" y="9454"/>
                </a:cubicBezTo>
                <a:lnTo>
                  <a:pt x="5704" y="9454"/>
                </a:lnTo>
                <a:cubicBezTo>
                  <a:pt x="5930" y="9538"/>
                  <a:pt x="6037" y="9871"/>
                  <a:pt x="6597" y="9609"/>
                </a:cubicBezTo>
                <a:cubicBezTo>
                  <a:pt x="6299" y="9585"/>
                  <a:pt x="6371" y="9454"/>
                  <a:pt x="6180" y="9323"/>
                </a:cubicBezTo>
                <a:cubicBezTo>
                  <a:pt x="6442" y="9145"/>
                  <a:pt x="6502" y="8680"/>
                  <a:pt x="6156" y="8585"/>
                </a:cubicBezTo>
                <a:cubicBezTo>
                  <a:pt x="6299" y="8906"/>
                  <a:pt x="6026" y="9014"/>
                  <a:pt x="5859" y="9002"/>
                </a:cubicBezTo>
                <a:cubicBezTo>
                  <a:pt x="5799" y="9002"/>
                  <a:pt x="5740" y="8978"/>
                  <a:pt x="5692" y="8930"/>
                </a:cubicBezTo>
                <a:cubicBezTo>
                  <a:pt x="5645" y="8883"/>
                  <a:pt x="5585" y="8740"/>
                  <a:pt x="5645" y="8668"/>
                </a:cubicBezTo>
                <a:cubicBezTo>
                  <a:pt x="5692" y="8597"/>
                  <a:pt x="5835" y="8621"/>
                  <a:pt x="5787" y="8776"/>
                </a:cubicBezTo>
                <a:cubicBezTo>
                  <a:pt x="5799" y="8764"/>
                  <a:pt x="5811" y="8752"/>
                  <a:pt x="5823" y="8752"/>
                </a:cubicBezTo>
                <a:cubicBezTo>
                  <a:pt x="5859" y="8716"/>
                  <a:pt x="5883" y="8668"/>
                  <a:pt x="5883" y="8621"/>
                </a:cubicBezTo>
                <a:cubicBezTo>
                  <a:pt x="5883" y="8525"/>
                  <a:pt x="5811" y="8442"/>
                  <a:pt x="5704" y="8430"/>
                </a:cubicBezTo>
                <a:cubicBezTo>
                  <a:pt x="5692" y="8430"/>
                  <a:pt x="5668" y="8430"/>
                  <a:pt x="5656" y="8430"/>
                </a:cubicBezTo>
                <a:lnTo>
                  <a:pt x="5645" y="8430"/>
                </a:lnTo>
                <a:cubicBezTo>
                  <a:pt x="5597" y="8442"/>
                  <a:pt x="5549" y="8478"/>
                  <a:pt x="5525" y="8514"/>
                </a:cubicBezTo>
                <a:cubicBezTo>
                  <a:pt x="5442" y="8109"/>
                  <a:pt x="5478" y="7692"/>
                  <a:pt x="5621" y="7299"/>
                </a:cubicBezTo>
                <a:cubicBezTo>
                  <a:pt x="5335" y="8478"/>
                  <a:pt x="6502" y="8097"/>
                  <a:pt x="6514" y="8811"/>
                </a:cubicBezTo>
                <a:lnTo>
                  <a:pt x="6514" y="8740"/>
                </a:lnTo>
                <a:cubicBezTo>
                  <a:pt x="6514" y="8764"/>
                  <a:pt x="6514" y="8787"/>
                  <a:pt x="6514" y="8811"/>
                </a:cubicBezTo>
                <a:cubicBezTo>
                  <a:pt x="6597" y="8478"/>
                  <a:pt x="6597" y="8264"/>
                  <a:pt x="6526" y="8121"/>
                </a:cubicBezTo>
                <a:cubicBezTo>
                  <a:pt x="6347" y="7752"/>
                  <a:pt x="5966" y="7894"/>
                  <a:pt x="5835" y="7752"/>
                </a:cubicBezTo>
                <a:cubicBezTo>
                  <a:pt x="6073" y="7716"/>
                  <a:pt x="6133" y="7585"/>
                  <a:pt x="6049" y="7406"/>
                </a:cubicBezTo>
                <a:cubicBezTo>
                  <a:pt x="5895" y="7585"/>
                  <a:pt x="5704" y="7442"/>
                  <a:pt x="5716" y="7263"/>
                </a:cubicBezTo>
                <a:cubicBezTo>
                  <a:pt x="5728" y="6990"/>
                  <a:pt x="6014" y="6644"/>
                  <a:pt x="5704" y="6192"/>
                </a:cubicBezTo>
                <a:cubicBezTo>
                  <a:pt x="5692" y="6097"/>
                  <a:pt x="5668" y="6013"/>
                  <a:pt x="5645" y="5930"/>
                </a:cubicBezTo>
                <a:cubicBezTo>
                  <a:pt x="5692" y="6001"/>
                  <a:pt x="5740" y="6085"/>
                  <a:pt x="5799" y="6156"/>
                </a:cubicBezTo>
                <a:cubicBezTo>
                  <a:pt x="5895" y="6692"/>
                  <a:pt x="6347" y="6740"/>
                  <a:pt x="6549" y="6918"/>
                </a:cubicBezTo>
                <a:cubicBezTo>
                  <a:pt x="6680" y="7049"/>
                  <a:pt x="6645" y="7275"/>
                  <a:pt x="6407" y="7252"/>
                </a:cubicBezTo>
                <a:cubicBezTo>
                  <a:pt x="6478" y="7430"/>
                  <a:pt x="6621" y="7490"/>
                  <a:pt x="6799" y="7347"/>
                </a:cubicBezTo>
                <a:cubicBezTo>
                  <a:pt x="6811" y="7537"/>
                  <a:pt x="6454" y="7716"/>
                  <a:pt x="6585" y="8097"/>
                </a:cubicBezTo>
                <a:cubicBezTo>
                  <a:pt x="6633" y="8252"/>
                  <a:pt x="6776" y="8395"/>
                  <a:pt x="7085" y="8573"/>
                </a:cubicBezTo>
                <a:lnTo>
                  <a:pt x="7085" y="8573"/>
                </a:lnTo>
                <a:cubicBezTo>
                  <a:pt x="6585" y="8061"/>
                  <a:pt x="7669" y="7513"/>
                  <a:pt x="6645" y="6882"/>
                </a:cubicBezTo>
                <a:lnTo>
                  <a:pt x="6645" y="6882"/>
                </a:lnTo>
                <a:cubicBezTo>
                  <a:pt x="7026" y="7061"/>
                  <a:pt x="7347" y="7335"/>
                  <a:pt x="7573" y="7680"/>
                </a:cubicBezTo>
                <a:cubicBezTo>
                  <a:pt x="7526" y="7668"/>
                  <a:pt x="7466" y="7668"/>
                  <a:pt x="7430" y="7704"/>
                </a:cubicBezTo>
                <a:lnTo>
                  <a:pt x="7419" y="7704"/>
                </a:lnTo>
                <a:cubicBezTo>
                  <a:pt x="7407" y="7716"/>
                  <a:pt x="7383" y="7728"/>
                  <a:pt x="7371" y="7740"/>
                </a:cubicBezTo>
                <a:cubicBezTo>
                  <a:pt x="7240" y="7871"/>
                  <a:pt x="7371" y="8097"/>
                  <a:pt x="7561" y="8037"/>
                </a:cubicBezTo>
                <a:cubicBezTo>
                  <a:pt x="7430" y="7966"/>
                  <a:pt x="7502" y="7847"/>
                  <a:pt x="7597" y="7859"/>
                </a:cubicBezTo>
                <a:cubicBezTo>
                  <a:pt x="7680" y="7871"/>
                  <a:pt x="7740" y="8014"/>
                  <a:pt x="7740" y="8085"/>
                </a:cubicBezTo>
                <a:cubicBezTo>
                  <a:pt x="7740" y="8144"/>
                  <a:pt x="7716" y="8204"/>
                  <a:pt x="7669" y="8252"/>
                </a:cubicBezTo>
                <a:cubicBezTo>
                  <a:pt x="7561" y="8371"/>
                  <a:pt x="7299" y="8490"/>
                  <a:pt x="7169" y="8168"/>
                </a:cubicBezTo>
                <a:cubicBezTo>
                  <a:pt x="7002" y="8478"/>
                  <a:pt x="7371" y="8764"/>
                  <a:pt x="7680" y="8692"/>
                </a:cubicBezTo>
                <a:cubicBezTo>
                  <a:pt x="7633" y="8918"/>
                  <a:pt x="7776" y="8966"/>
                  <a:pt x="7585" y="9192"/>
                </a:cubicBezTo>
                <a:cubicBezTo>
                  <a:pt x="8157" y="8990"/>
                  <a:pt x="8014" y="8680"/>
                  <a:pt x="8109" y="8466"/>
                </a:cubicBezTo>
                <a:lnTo>
                  <a:pt x="8109" y="8466"/>
                </a:lnTo>
                <a:cubicBezTo>
                  <a:pt x="7954" y="8942"/>
                  <a:pt x="8312" y="9085"/>
                  <a:pt x="8335" y="9478"/>
                </a:cubicBezTo>
                <a:cubicBezTo>
                  <a:pt x="8681" y="9061"/>
                  <a:pt x="8395" y="8799"/>
                  <a:pt x="8288" y="8514"/>
                </a:cubicBezTo>
                <a:lnTo>
                  <a:pt x="8288" y="8514"/>
                </a:lnTo>
                <a:cubicBezTo>
                  <a:pt x="8585" y="9228"/>
                  <a:pt x="8990" y="9061"/>
                  <a:pt x="9335" y="9359"/>
                </a:cubicBezTo>
                <a:cubicBezTo>
                  <a:pt x="9038" y="9014"/>
                  <a:pt x="9216" y="8597"/>
                  <a:pt x="8490" y="8311"/>
                </a:cubicBezTo>
                <a:lnTo>
                  <a:pt x="8490" y="8311"/>
                </a:lnTo>
                <a:cubicBezTo>
                  <a:pt x="8788" y="8418"/>
                  <a:pt x="9038" y="8704"/>
                  <a:pt x="9455" y="8359"/>
                </a:cubicBezTo>
                <a:cubicBezTo>
                  <a:pt x="9062" y="8335"/>
                  <a:pt x="8919" y="7978"/>
                  <a:pt x="8442" y="8121"/>
                </a:cubicBezTo>
                <a:lnTo>
                  <a:pt x="8442" y="8121"/>
                </a:lnTo>
                <a:cubicBezTo>
                  <a:pt x="8657" y="8037"/>
                  <a:pt x="8966" y="8180"/>
                  <a:pt x="9169" y="7609"/>
                </a:cubicBezTo>
                <a:cubicBezTo>
                  <a:pt x="8943" y="7799"/>
                  <a:pt x="8895" y="7656"/>
                  <a:pt x="8669" y="7704"/>
                </a:cubicBezTo>
                <a:cubicBezTo>
                  <a:pt x="8740" y="7406"/>
                  <a:pt x="8454" y="7025"/>
                  <a:pt x="8145" y="7192"/>
                </a:cubicBezTo>
                <a:cubicBezTo>
                  <a:pt x="8466" y="7323"/>
                  <a:pt x="8347" y="7585"/>
                  <a:pt x="8228" y="7692"/>
                </a:cubicBezTo>
                <a:cubicBezTo>
                  <a:pt x="8181" y="7740"/>
                  <a:pt x="8121" y="7763"/>
                  <a:pt x="8061" y="7763"/>
                </a:cubicBezTo>
                <a:cubicBezTo>
                  <a:pt x="7990" y="7763"/>
                  <a:pt x="7847" y="7704"/>
                  <a:pt x="7835" y="7609"/>
                </a:cubicBezTo>
                <a:cubicBezTo>
                  <a:pt x="7823" y="7525"/>
                  <a:pt x="7942" y="7442"/>
                  <a:pt x="8014" y="7573"/>
                </a:cubicBezTo>
                <a:cubicBezTo>
                  <a:pt x="8014" y="7549"/>
                  <a:pt x="8014" y="7537"/>
                  <a:pt x="8014" y="7513"/>
                </a:cubicBezTo>
                <a:cubicBezTo>
                  <a:pt x="8014" y="7418"/>
                  <a:pt x="7942" y="7347"/>
                  <a:pt x="7847" y="7347"/>
                </a:cubicBezTo>
                <a:cubicBezTo>
                  <a:pt x="7800" y="7347"/>
                  <a:pt x="7752" y="7371"/>
                  <a:pt x="7716" y="7394"/>
                </a:cubicBezTo>
                <a:cubicBezTo>
                  <a:pt x="7704" y="7406"/>
                  <a:pt x="7692" y="7418"/>
                  <a:pt x="7680" y="7442"/>
                </a:cubicBezTo>
                <a:lnTo>
                  <a:pt x="7680" y="7454"/>
                </a:lnTo>
                <a:cubicBezTo>
                  <a:pt x="7645" y="7490"/>
                  <a:pt x="7645" y="7537"/>
                  <a:pt x="7657" y="7585"/>
                </a:cubicBezTo>
                <a:cubicBezTo>
                  <a:pt x="7311" y="7359"/>
                  <a:pt x="7038" y="7037"/>
                  <a:pt x="6859" y="6668"/>
                </a:cubicBezTo>
                <a:cubicBezTo>
                  <a:pt x="7490" y="7692"/>
                  <a:pt x="8050" y="6597"/>
                  <a:pt x="8562" y="7109"/>
                </a:cubicBezTo>
                <a:lnTo>
                  <a:pt x="8502" y="7061"/>
                </a:lnTo>
                <a:cubicBezTo>
                  <a:pt x="8526" y="7073"/>
                  <a:pt x="8538" y="7085"/>
                  <a:pt x="8562" y="7109"/>
                </a:cubicBezTo>
                <a:cubicBezTo>
                  <a:pt x="8383" y="6811"/>
                  <a:pt x="8240" y="6668"/>
                  <a:pt x="8085" y="6609"/>
                </a:cubicBezTo>
                <a:cubicBezTo>
                  <a:pt x="7692" y="6478"/>
                  <a:pt x="7526" y="6847"/>
                  <a:pt x="7335" y="6835"/>
                </a:cubicBezTo>
                <a:cubicBezTo>
                  <a:pt x="7478" y="6644"/>
                  <a:pt x="7419" y="6513"/>
                  <a:pt x="7228" y="6442"/>
                </a:cubicBezTo>
                <a:cubicBezTo>
                  <a:pt x="7252" y="6680"/>
                  <a:pt x="7026" y="6704"/>
                  <a:pt x="6907" y="6573"/>
                </a:cubicBezTo>
                <a:cubicBezTo>
                  <a:pt x="6716" y="6370"/>
                  <a:pt x="6680" y="5918"/>
                  <a:pt x="6133" y="5823"/>
                </a:cubicBezTo>
                <a:cubicBezTo>
                  <a:pt x="6061" y="5763"/>
                  <a:pt x="5990" y="5716"/>
                  <a:pt x="5906" y="5680"/>
                </a:cubicBezTo>
                <a:cubicBezTo>
                  <a:pt x="5990" y="5704"/>
                  <a:pt x="6085" y="5716"/>
                  <a:pt x="6168" y="5739"/>
                </a:cubicBezTo>
                <a:cubicBezTo>
                  <a:pt x="6621" y="6049"/>
                  <a:pt x="6978" y="5751"/>
                  <a:pt x="7252" y="5739"/>
                </a:cubicBezTo>
                <a:cubicBezTo>
                  <a:pt x="7430" y="5739"/>
                  <a:pt x="7561" y="5918"/>
                  <a:pt x="7383" y="6073"/>
                </a:cubicBezTo>
                <a:cubicBezTo>
                  <a:pt x="7561" y="6156"/>
                  <a:pt x="7692" y="6097"/>
                  <a:pt x="7728" y="5870"/>
                </a:cubicBezTo>
                <a:cubicBezTo>
                  <a:pt x="7883" y="5989"/>
                  <a:pt x="7728" y="6370"/>
                  <a:pt x="8097" y="6561"/>
                </a:cubicBezTo>
                <a:cubicBezTo>
                  <a:pt x="8252" y="6632"/>
                  <a:pt x="8466" y="6632"/>
                  <a:pt x="8788" y="6537"/>
                </a:cubicBezTo>
                <a:lnTo>
                  <a:pt x="8788" y="6537"/>
                </a:lnTo>
                <a:cubicBezTo>
                  <a:pt x="8073" y="6525"/>
                  <a:pt x="8454" y="5370"/>
                  <a:pt x="7288" y="5644"/>
                </a:cubicBezTo>
                <a:lnTo>
                  <a:pt x="7288" y="5644"/>
                </a:lnTo>
                <a:cubicBezTo>
                  <a:pt x="7680" y="5501"/>
                  <a:pt x="8097" y="5466"/>
                  <a:pt x="8502" y="5549"/>
                </a:cubicBezTo>
                <a:cubicBezTo>
                  <a:pt x="8466" y="5573"/>
                  <a:pt x="8431" y="5620"/>
                  <a:pt x="8419" y="5668"/>
                </a:cubicBezTo>
                <a:lnTo>
                  <a:pt x="8419" y="5680"/>
                </a:lnTo>
                <a:cubicBezTo>
                  <a:pt x="8419" y="5704"/>
                  <a:pt x="8419" y="5716"/>
                  <a:pt x="8419" y="5739"/>
                </a:cubicBezTo>
                <a:cubicBezTo>
                  <a:pt x="8419" y="5918"/>
                  <a:pt x="8669" y="5978"/>
                  <a:pt x="8764" y="5811"/>
                </a:cubicBezTo>
                <a:cubicBezTo>
                  <a:pt x="8609" y="5858"/>
                  <a:pt x="8585" y="5716"/>
                  <a:pt x="8657" y="5668"/>
                </a:cubicBezTo>
                <a:cubicBezTo>
                  <a:pt x="8728" y="5608"/>
                  <a:pt x="8871" y="5668"/>
                  <a:pt x="8919" y="5716"/>
                </a:cubicBezTo>
                <a:cubicBezTo>
                  <a:pt x="8966" y="5763"/>
                  <a:pt x="8990" y="5823"/>
                  <a:pt x="8990" y="5882"/>
                </a:cubicBezTo>
                <a:cubicBezTo>
                  <a:pt x="9002" y="6049"/>
                  <a:pt x="8895" y="6311"/>
                  <a:pt x="8573" y="6180"/>
                </a:cubicBezTo>
                <a:cubicBezTo>
                  <a:pt x="8669" y="6525"/>
                  <a:pt x="9145" y="6466"/>
                  <a:pt x="9312" y="6204"/>
                </a:cubicBezTo>
                <a:cubicBezTo>
                  <a:pt x="9443" y="6394"/>
                  <a:pt x="9574" y="6323"/>
                  <a:pt x="9597" y="6620"/>
                </a:cubicBezTo>
                <a:cubicBezTo>
                  <a:pt x="9859" y="6073"/>
                  <a:pt x="9538" y="5954"/>
                  <a:pt x="9443" y="5739"/>
                </a:cubicBezTo>
                <a:lnTo>
                  <a:pt x="9443" y="5739"/>
                </a:lnTo>
                <a:cubicBezTo>
                  <a:pt x="9681" y="6180"/>
                  <a:pt x="10038" y="6037"/>
                  <a:pt x="10324" y="6299"/>
                </a:cubicBezTo>
                <a:cubicBezTo>
                  <a:pt x="10276" y="5751"/>
                  <a:pt x="9895" y="5763"/>
                  <a:pt x="9609" y="5632"/>
                </a:cubicBezTo>
                <a:lnTo>
                  <a:pt x="9609" y="5632"/>
                </a:lnTo>
                <a:cubicBezTo>
                  <a:pt x="10324" y="5930"/>
                  <a:pt x="10502" y="5537"/>
                  <a:pt x="10955" y="5501"/>
                </a:cubicBezTo>
                <a:cubicBezTo>
                  <a:pt x="10502" y="5454"/>
                  <a:pt x="10324" y="5049"/>
                  <a:pt x="9609" y="5358"/>
                </a:cubicBezTo>
                <a:lnTo>
                  <a:pt x="9609" y="5358"/>
                </a:lnTo>
                <a:cubicBezTo>
                  <a:pt x="9895" y="5227"/>
                  <a:pt x="10276" y="5251"/>
                  <a:pt x="10324" y="4704"/>
                </a:cubicBezTo>
                <a:cubicBezTo>
                  <a:pt x="10026" y="4966"/>
                  <a:pt x="9681" y="4811"/>
                  <a:pt x="9443" y="5263"/>
                </a:cubicBezTo>
                <a:lnTo>
                  <a:pt x="9443" y="5263"/>
                </a:lnTo>
                <a:cubicBezTo>
                  <a:pt x="9526" y="5037"/>
                  <a:pt x="9859" y="4930"/>
                  <a:pt x="9597" y="4382"/>
                </a:cubicBezTo>
                <a:cubicBezTo>
                  <a:pt x="9585" y="4644"/>
                  <a:pt x="9455" y="4573"/>
                  <a:pt x="9324" y="4775"/>
                </a:cubicBezTo>
                <a:close/>
                <a:moveTo>
                  <a:pt x="4632" y="5728"/>
                </a:moveTo>
                <a:cubicBezTo>
                  <a:pt x="4502" y="5811"/>
                  <a:pt x="4347" y="5823"/>
                  <a:pt x="4192" y="5799"/>
                </a:cubicBezTo>
                <a:cubicBezTo>
                  <a:pt x="4001" y="5751"/>
                  <a:pt x="3823" y="5608"/>
                  <a:pt x="3466" y="5525"/>
                </a:cubicBezTo>
                <a:cubicBezTo>
                  <a:pt x="3370" y="5501"/>
                  <a:pt x="3275" y="5489"/>
                  <a:pt x="3168" y="5477"/>
                </a:cubicBezTo>
                <a:cubicBezTo>
                  <a:pt x="3275" y="5466"/>
                  <a:pt x="3382" y="5454"/>
                  <a:pt x="3466" y="5430"/>
                </a:cubicBezTo>
                <a:cubicBezTo>
                  <a:pt x="3823" y="5358"/>
                  <a:pt x="4001" y="5204"/>
                  <a:pt x="4192" y="5156"/>
                </a:cubicBezTo>
                <a:cubicBezTo>
                  <a:pt x="4347" y="5132"/>
                  <a:pt x="4502" y="5156"/>
                  <a:pt x="4632" y="5227"/>
                </a:cubicBezTo>
                <a:cubicBezTo>
                  <a:pt x="4406" y="5216"/>
                  <a:pt x="4180" y="5311"/>
                  <a:pt x="4037" y="5477"/>
                </a:cubicBezTo>
                <a:cubicBezTo>
                  <a:pt x="4180" y="5644"/>
                  <a:pt x="4406" y="5739"/>
                  <a:pt x="4632" y="5728"/>
                </a:cubicBezTo>
                <a:close/>
                <a:moveTo>
                  <a:pt x="4299" y="4084"/>
                </a:moveTo>
                <a:close/>
                <a:moveTo>
                  <a:pt x="4299" y="6871"/>
                </a:moveTo>
                <a:close/>
                <a:moveTo>
                  <a:pt x="4799" y="6609"/>
                </a:moveTo>
                <a:cubicBezTo>
                  <a:pt x="4632" y="6716"/>
                  <a:pt x="4394" y="6740"/>
                  <a:pt x="4097" y="6942"/>
                </a:cubicBezTo>
                <a:cubicBezTo>
                  <a:pt x="4001" y="6990"/>
                  <a:pt x="3918" y="7049"/>
                  <a:pt x="3847" y="7121"/>
                </a:cubicBezTo>
                <a:cubicBezTo>
                  <a:pt x="3906" y="7037"/>
                  <a:pt x="3966" y="6954"/>
                  <a:pt x="4025" y="6871"/>
                </a:cubicBezTo>
                <a:cubicBezTo>
                  <a:pt x="4216" y="6573"/>
                  <a:pt x="4240" y="6335"/>
                  <a:pt x="4347" y="6168"/>
                </a:cubicBezTo>
                <a:cubicBezTo>
                  <a:pt x="4430" y="6037"/>
                  <a:pt x="4549" y="5942"/>
                  <a:pt x="4704" y="5894"/>
                </a:cubicBezTo>
                <a:cubicBezTo>
                  <a:pt x="4537" y="6049"/>
                  <a:pt x="4442" y="6275"/>
                  <a:pt x="4454" y="6490"/>
                </a:cubicBezTo>
                <a:cubicBezTo>
                  <a:pt x="4680" y="6501"/>
                  <a:pt x="4894" y="6418"/>
                  <a:pt x="5049" y="6251"/>
                </a:cubicBezTo>
                <a:cubicBezTo>
                  <a:pt x="5013" y="6406"/>
                  <a:pt x="4918" y="6525"/>
                  <a:pt x="4799" y="6609"/>
                </a:cubicBezTo>
                <a:close/>
                <a:moveTo>
                  <a:pt x="4454" y="4454"/>
                </a:moveTo>
                <a:cubicBezTo>
                  <a:pt x="4442" y="4680"/>
                  <a:pt x="4537" y="4894"/>
                  <a:pt x="4704" y="5049"/>
                </a:cubicBezTo>
                <a:cubicBezTo>
                  <a:pt x="4549" y="5013"/>
                  <a:pt x="4430" y="4918"/>
                  <a:pt x="4347" y="4799"/>
                </a:cubicBezTo>
                <a:cubicBezTo>
                  <a:pt x="4240" y="4620"/>
                  <a:pt x="4216" y="4394"/>
                  <a:pt x="4025" y="4084"/>
                </a:cubicBezTo>
                <a:cubicBezTo>
                  <a:pt x="3966" y="4013"/>
                  <a:pt x="3906" y="3930"/>
                  <a:pt x="3847" y="3834"/>
                </a:cubicBezTo>
                <a:cubicBezTo>
                  <a:pt x="3918" y="3906"/>
                  <a:pt x="4001" y="3965"/>
                  <a:pt x="4085" y="4025"/>
                </a:cubicBezTo>
                <a:cubicBezTo>
                  <a:pt x="4382" y="4215"/>
                  <a:pt x="4621" y="4239"/>
                  <a:pt x="4799" y="4346"/>
                </a:cubicBezTo>
                <a:cubicBezTo>
                  <a:pt x="4918" y="4430"/>
                  <a:pt x="5013" y="4549"/>
                  <a:pt x="5061" y="4692"/>
                </a:cubicBezTo>
                <a:cubicBezTo>
                  <a:pt x="4906" y="4525"/>
                  <a:pt x="4680" y="4442"/>
                  <a:pt x="4454" y="4454"/>
                </a:cubicBezTo>
                <a:close/>
                <a:moveTo>
                  <a:pt x="5633" y="7299"/>
                </a:moveTo>
                <a:close/>
                <a:moveTo>
                  <a:pt x="5740" y="6335"/>
                </a:moveTo>
                <a:cubicBezTo>
                  <a:pt x="5811" y="6466"/>
                  <a:pt x="5835" y="6620"/>
                  <a:pt x="5799" y="6763"/>
                </a:cubicBezTo>
                <a:cubicBezTo>
                  <a:pt x="5752" y="6954"/>
                  <a:pt x="5609" y="7144"/>
                  <a:pt x="5525" y="7490"/>
                </a:cubicBezTo>
                <a:cubicBezTo>
                  <a:pt x="5514" y="7585"/>
                  <a:pt x="5490" y="7692"/>
                  <a:pt x="5478" y="7787"/>
                </a:cubicBezTo>
                <a:cubicBezTo>
                  <a:pt x="5466" y="7692"/>
                  <a:pt x="5454" y="7585"/>
                  <a:pt x="5430" y="7490"/>
                </a:cubicBezTo>
                <a:cubicBezTo>
                  <a:pt x="5359" y="7144"/>
                  <a:pt x="5216" y="6954"/>
                  <a:pt x="5168" y="6763"/>
                </a:cubicBezTo>
                <a:cubicBezTo>
                  <a:pt x="5133" y="6620"/>
                  <a:pt x="5156" y="6466"/>
                  <a:pt x="5228" y="6335"/>
                </a:cubicBezTo>
                <a:cubicBezTo>
                  <a:pt x="5013" y="6549"/>
                  <a:pt x="5168" y="6930"/>
                  <a:pt x="5478" y="6930"/>
                </a:cubicBezTo>
                <a:cubicBezTo>
                  <a:pt x="5787" y="6930"/>
                  <a:pt x="5954" y="6549"/>
                  <a:pt x="5740" y="6335"/>
                </a:cubicBezTo>
                <a:close/>
                <a:moveTo>
                  <a:pt x="5478" y="4025"/>
                </a:moveTo>
                <a:cubicBezTo>
                  <a:pt x="5311" y="4180"/>
                  <a:pt x="5216" y="4394"/>
                  <a:pt x="5228" y="4620"/>
                </a:cubicBezTo>
                <a:cubicBezTo>
                  <a:pt x="5156" y="4489"/>
                  <a:pt x="5133" y="4334"/>
                  <a:pt x="5168" y="4192"/>
                </a:cubicBezTo>
                <a:cubicBezTo>
                  <a:pt x="5216" y="4001"/>
                  <a:pt x="5359" y="3811"/>
                  <a:pt x="5430" y="3465"/>
                </a:cubicBezTo>
                <a:cubicBezTo>
                  <a:pt x="5454" y="3358"/>
                  <a:pt x="5466" y="3263"/>
                  <a:pt x="5478" y="3168"/>
                </a:cubicBezTo>
                <a:cubicBezTo>
                  <a:pt x="5490" y="3263"/>
                  <a:pt x="5514" y="3358"/>
                  <a:pt x="5525" y="3465"/>
                </a:cubicBezTo>
                <a:cubicBezTo>
                  <a:pt x="5609" y="3811"/>
                  <a:pt x="5752" y="4001"/>
                  <a:pt x="5799" y="4192"/>
                </a:cubicBezTo>
                <a:cubicBezTo>
                  <a:pt x="5835" y="4334"/>
                  <a:pt x="5811" y="4489"/>
                  <a:pt x="5740" y="4620"/>
                </a:cubicBezTo>
                <a:cubicBezTo>
                  <a:pt x="5740" y="4394"/>
                  <a:pt x="5645" y="4180"/>
                  <a:pt x="5478" y="4025"/>
                </a:cubicBezTo>
                <a:close/>
                <a:moveTo>
                  <a:pt x="6657" y="4084"/>
                </a:moveTo>
                <a:close/>
                <a:moveTo>
                  <a:pt x="6883" y="6656"/>
                </a:moveTo>
                <a:close/>
                <a:moveTo>
                  <a:pt x="6502" y="6513"/>
                </a:moveTo>
                <a:cubicBezTo>
                  <a:pt x="6514" y="6287"/>
                  <a:pt x="6430" y="6061"/>
                  <a:pt x="6264" y="5918"/>
                </a:cubicBezTo>
                <a:cubicBezTo>
                  <a:pt x="6407" y="5954"/>
                  <a:pt x="6537" y="6049"/>
                  <a:pt x="6609" y="6180"/>
                </a:cubicBezTo>
                <a:cubicBezTo>
                  <a:pt x="6716" y="6347"/>
                  <a:pt x="6740" y="6573"/>
                  <a:pt x="6942" y="6882"/>
                </a:cubicBezTo>
                <a:cubicBezTo>
                  <a:pt x="6990" y="6966"/>
                  <a:pt x="7049" y="7049"/>
                  <a:pt x="7121" y="7132"/>
                </a:cubicBezTo>
                <a:cubicBezTo>
                  <a:pt x="7038" y="7061"/>
                  <a:pt x="6954" y="7001"/>
                  <a:pt x="6871" y="6954"/>
                </a:cubicBezTo>
                <a:cubicBezTo>
                  <a:pt x="6573" y="6751"/>
                  <a:pt x="6335" y="6728"/>
                  <a:pt x="6168" y="6620"/>
                </a:cubicBezTo>
                <a:cubicBezTo>
                  <a:pt x="6037" y="6549"/>
                  <a:pt x="5942" y="6418"/>
                  <a:pt x="5906" y="6275"/>
                </a:cubicBezTo>
                <a:cubicBezTo>
                  <a:pt x="6061" y="6430"/>
                  <a:pt x="6276" y="6513"/>
                  <a:pt x="6502" y="6501"/>
                </a:cubicBezTo>
                <a:close/>
                <a:moveTo>
                  <a:pt x="5906" y="4704"/>
                </a:moveTo>
                <a:cubicBezTo>
                  <a:pt x="5954" y="4561"/>
                  <a:pt x="6049" y="4430"/>
                  <a:pt x="6168" y="4346"/>
                </a:cubicBezTo>
                <a:cubicBezTo>
                  <a:pt x="6347" y="4251"/>
                  <a:pt x="6573" y="4227"/>
                  <a:pt x="6883" y="4025"/>
                </a:cubicBezTo>
                <a:cubicBezTo>
                  <a:pt x="6966" y="3965"/>
                  <a:pt x="7049" y="3906"/>
                  <a:pt x="7121" y="3846"/>
                </a:cubicBezTo>
                <a:cubicBezTo>
                  <a:pt x="7061" y="3930"/>
                  <a:pt x="7002" y="4013"/>
                  <a:pt x="6942" y="4096"/>
                </a:cubicBezTo>
                <a:cubicBezTo>
                  <a:pt x="6752" y="4394"/>
                  <a:pt x="6728" y="4632"/>
                  <a:pt x="6621" y="4799"/>
                </a:cubicBezTo>
                <a:cubicBezTo>
                  <a:pt x="6537" y="4930"/>
                  <a:pt x="6418" y="5025"/>
                  <a:pt x="6264" y="5061"/>
                </a:cubicBezTo>
                <a:cubicBezTo>
                  <a:pt x="6430" y="4906"/>
                  <a:pt x="6526" y="4692"/>
                  <a:pt x="6514" y="4465"/>
                </a:cubicBezTo>
                <a:cubicBezTo>
                  <a:pt x="6287" y="4454"/>
                  <a:pt x="6061" y="4537"/>
                  <a:pt x="5906" y="4692"/>
                </a:cubicBezTo>
                <a:close/>
                <a:moveTo>
                  <a:pt x="7311" y="5335"/>
                </a:moveTo>
                <a:close/>
                <a:moveTo>
                  <a:pt x="7502" y="5537"/>
                </a:moveTo>
                <a:cubicBezTo>
                  <a:pt x="7145" y="5608"/>
                  <a:pt x="6966" y="5751"/>
                  <a:pt x="6776" y="5799"/>
                </a:cubicBezTo>
                <a:cubicBezTo>
                  <a:pt x="6621" y="5835"/>
                  <a:pt x="6466" y="5811"/>
                  <a:pt x="6335" y="5739"/>
                </a:cubicBezTo>
                <a:cubicBezTo>
                  <a:pt x="6561" y="5751"/>
                  <a:pt x="6788" y="5656"/>
                  <a:pt x="6930" y="5489"/>
                </a:cubicBezTo>
                <a:cubicBezTo>
                  <a:pt x="6788" y="5311"/>
                  <a:pt x="6561" y="5227"/>
                  <a:pt x="6335" y="5227"/>
                </a:cubicBezTo>
                <a:cubicBezTo>
                  <a:pt x="6466" y="5156"/>
                  <a:pt x="6621" y="5132"/>
                  <a:pt x="6776" y="5168"/>
                </a:cubicBezTo>
                <a:cubicBezTo>
                  <a:pt x="6966" y="5216"/>
                  <a:pt x="7145" y="5358"/>
                  <a:pt x="7502" y="5442"/>
                </a:cubicBezTo>
                <a:cubicBezTo>
                  <a:pt x="7597" y="5454"/>
                  <a:pt x="7704" y="5477"/>
                  <a:pt x="7800" y="5489"/>
                </a:cubicBezTo>
                <a:cubicBezTo>
                  <a:pt x="7692" y="5489"/>
                  <a:pt x="7597" y="5501"/>
                  <a:pt x="7502" y="5525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6" name="Google Shape;5706;p26"/>
          <p:cNvSpPr/>
          <p:nvPr/>
        </p:nvSpPr>
        <p:spPr>
          <a:xfrm rot="5400000">
            <a:off x="2205904" y="4721009"/>
            <a:ext cx="743741" cy="743741"/>
          </a:xfrm>
          <a:custGeom>
            <a:avLst/>
            <a:gdLst/>
            <a:ahLst/>
            <a:cxnLst/>
            <a:rect l="l" t="t" r="r" b="b"/>
            <a:pathLst>
              <a:path w="10943" h="10943" extrusionOk="0">
                <a:moveTo>
                  <a:pt x="1620" y="6168"/>
                </a:moveTo>
                <a:cubicBezTo>
                  <a:pt x="1798" y="6418"/>
                  <a:pt x="2263" y="6477"/>
                  <a:pt x="2358" y="6144"/>
                </a:cubicBezTo>
                <a:cubicBezTo>
                  <a:pt x="2036" y="6275"/>
                  <a:pt x="1929" y="6013"/>
                  <a:pt x="1941" y="5846"/>
                </a:cubicBezTo>
                <a:cubicBezTo>
                  <a:pt x="1941" y="5787"/>
                  <a:pt x="1965" y="5727"/>
                  <a:pt x="2013" y="5680"/>
                </a:cubicBezTo>
                <a:cubicBezTo>
                  <a:pt x="2060" y="5632"/>
                  <a:pt x="2203" y="5573"/>
                  <a:pt x="2275" y="5620"/>
                </a:cubicBezTo>
                <a:cubicBezTo>
                  <a:pt x="2346" y="5680"/>
                  <a:pt x="2322" y="5823"/>
                  <a:pt x="2179" y="5775"/>
                </a:cubicBezTo>
                <a:cubicBezTo>
                  <a:pt x="2263" y="5942"/>
                  <a:pt x="2513" y="5882"/>
                  <a:pt x="2513" y="5692"/>
                </a:cubicBezTo>
                <a:cubicBezTo>
                  <a:pt x="2513" y="5680"/>
                  <a:pt x="2513" y="5656"/>
                  <a:pt x="2513" y="5644"/>
                </a:cubicBezTo>
                <a:cubicBezTo>
                  <a:pt x="2513" y="5632"/>
                  <a:pt x="2513" y="5632"/>
                  <a:pt x="2513" y="5632"/>
                </a:cubicBezTo>
                <a:cubicBezTo>
                  <a:pt x="2501" y="5573"/>
                  <a:pt x="2465" y="5537"/>
                  <a:pt x="2429" y="5513"/>
                </a:cubicBezTo>
                <a:cubicBezTo>
                  <a:pt x="2834" y="5430"/>
                  <a:pt x="3251" y="5465"/>
                  <a:pt x="3644" y="5596"/>
                </a:cubicBezTo>
                <a:lnTo>
                  <a:pt x="3644" y="5596"/>
                </a:lnTo>
                <a:cubicBezTo>
                  <a:pt x="2465" y="5323"/>
                  <a:pt x="2858" y="6489"/>
                  <a:pt x="2132" y="6489"/>
                </a:cubicBezTo>
                <a:lnTo>
                  <a:pt x="2132" y="6489"/>
                </a:lnTo>
                <a:cubicBezTo>
                  <a:pt x="2465" y="6585"/>
                  <a:pt x="2679" y="6585"/>
                  <a:pt x="2822" y="6513"/>
                </a:cubicBezTo>
                <a:cubicBezTo>
                  <a:pt x="3191" y="6335"/>
                  <a:pt x="3048" y="5954"/>
                  <a:pt x="3191" y="5823"/>
                </a:cubicBezTo>
                <a:cubicBezTo>
                  <a:pt x="3227" y="6049"/>
                  <a:pt x="3358" y="6108"/>
                  <a:pt x="3537" y="6037"/>
                </a:cubicBezTo>
                <a:cubicBezTo>
                  <a:pt x="3358" y="5882"/>
                  <a:pt x="3501" y="5692"/>
                  <a:pt x="3679" y="5704"/>
                </a:cubicBezTo>
                <a:cubicBezTo>
                  <a:pt x="3953" y="5715"/>
                  <a:pt x="4299" y="6001"/>
                  <a:pt x="4751" y="5692"/>
                </a:cubicBezTo>
                <a:cubicBezTo>
                  <a:pt x="4846" y="5680"/>
                  <a:pt x="4930" y="5656"/>
                  <a:pt x="5025" y="5632"/>
                </a:cubicBezTo>
                <a:cubicBezTo>
                  <a:pt x="4942" y="5680"/>
                  <a:pt x="4858" y="5727"/>
                  <a:pt x="4787" y="5787"/>
                </a:cubicBezTo>
                <a:cubicBezTo>
                  <a:pt x="4251" y="5882"/>
                  <a:pt x="4203" y="6335"/>
                  <a:pt x="4025" y="6537"/>
                </a:cubicBezTo>
                <a:cubicBezTo>
                  <a:pt x="3906" y="6668"/>
                  <a:pt x="3668" y="6632"/>
                  <a:pt x="3691" y="6394"/>
                </a:cubicBezTo>
                <a:cubicBezTo>
                  <a:pt x="3513" y="6466"/>
                  <a:pt x="3453" y="6596"/>
                  <a:pt x="3596" y="6787"/>
                </a:cubicBezTo>
                <a:cubicBezTo>
                  <a:pt x="3406" y="6799"/>
                  <a:pt x="3227" y="6430"/>
                  <a:pt x="2846" y="6561"/>
                </a:cubicBezTo>
                <a:cubicBezTo>
                  <a:pt x="2691" y="6620"/>
                  <a:pt x="2548" y="6763"/>
                  <a:pt x="2370" y="7073"/>
                </a:cubicBezTo>
                <a:lnTo>
                  <a:pt x="2370" y="7073"/>
                </a:lnTo>
                <a:cubicBezTo>
                  <a:pt x="2882" y="6561"/>
                  <a:pt x="3429" y="7668"/>
                  <a:pt x="4072" y="6632"/>
                </a:cubicBezTo>
                <a:lnTo>
                  <a:pt x="4072" y="6632"/>
                </a:lnTo>
                <a:cubicBezTo>
                  <a:pt x="3894" y="7001"/>
                  <a:pt x="3620" y="7323"/>
                  <a:pt x="3275" y="7561"/>
                </a:cubicBezTo>
                <a:cubicBezTo>
                  <a:pt x="3287" y="7513"/>
                  <a:pt x="3275" y="7454"/>
                  <a:pt x="3251" y="7418"/>
                </a:cubicBezTo>
                <a:lnTo>
                  <a:pt x="3251" y="7406"/>
                </a:lnTo>
                <a:cubicBezTo>
                  <a:pt x="3239" y="7394"/>
                  <a:pt x="3227" y="7382"/>
                  <a:pt x="3215" y="7370"/>
                </a:cubicBezTo>
                <a:cubicBezTo>
                  <a:pt x="3084" y="7216"/>
                  <a:pt x="2846" y="7358"/>
                  <a:pt x="2917" y="7549"/>
                </a:cubicBezTo>
                <a:cubicBezTo>
                  <a:pt x="2989" y="7418"/>
                  <a:pt x="3096" y="7489"/>
                  <a:pt x="3084" y="7585"/>
                </a:cubicBezTo>
                <a:cubicBezTo>
                  <a:pt x="3084" y="7668"/>
                  <a:pt x="2941" y="7728"/>
                  <a:pt x="2870" y="7728"/>
                </a:cubicBezTo>
                <a:cubicBezTo>
                  <a:pt x="2798" y="7728"/>
                  <a:pt x="2739" y="7704"/>
                  <a:pt x="2703" y="7656"/>
                </a:cubicBezTo>
                <a:cubicBezTo>
                  <a:pt x="2572" y="7549"/>
                  <a:pt x="2465" y="7287"/>
                  <a:pt x="2787" y="7168"/>
                </a:cubicBezTo>
                <a:cubicBezTo>
                  <a:pt x="2477" y="6989"/>
                  <a:pt x="2191" y="7358"/>
                  <a:pt x="2251" y="7668"/>
                </a:cubicBezTo>
                <a:cubicBezTo>
                  <a:pt x="2025" y="7620"/>
                  <a:pt x="1977" y="7763"/>
                  <a:pt x="1763" y="7573"/>
                </a:cubicBezTo>
                <a:cubicBezTo>
                  <a:pt x="1965" y="8144"/>
                  <a:pt x="2275" y="8001"/>
                  <a:pt x="2489" y="8097"/>
                </a:cubicBezTo>
                <a:lnTo>
                  <a:pt x="2489" y="8097"/>
                </a:lnTo>
                <a:cubicBezTo>
                  <a:pt x="2013" y="7942"/>
                  <a:pt x="1870" y="8299"/>
                  <a:pt x="1465" y="8323"/>
                </a:cubicBezTo>
                <a:cubicBezTo>
                  <a:pt x="1882" y="8668"/>
                  <a:pt x="2144" y="8382"/>
                  <a:pt x="2441" y="8287"/>
                </a:cubicBezTo>
                <a:lnTo>
                  <a:pt x="2441" y="8287"/>
                </a:lnTo>
                <a:cubicBezTo>
                  <a:pt x="1715" y="8585"/>
                  <a:pt x="1882" y="8978"/>
                  <a:pt x="1596" y="9323"/>
                </a:cubicBezTo>
                <a:cubicBezTo>
                  <a:pt x="1941" y="9025"/>
                  <a:pt x="2346" y="9204"/>
                  <a:pt x="2632" y="8478"/>
                </a:cubicBezTo>
                <a:lnTo>
                  <a:pt x="2632" y="8478"/>
                </a:lnTo>
                <a:cubicBezTo>
                  <a:pt x="2525" y="8775"/>
                  <a:pt x="2239" y="9025"/>
                  <a:pt x="2596" y="9442"/>
                </a:cubicBezTo>
                <a:cubicBezTo>
                  <a:pt x="2620" y="9049"/>
                  <a:pt x="2977" y="8906"/>
                  <a:pt x="2822" y="8430"/>
                </a:cubicBezTo>
                <a:lnTo>
                  <a:pt x="2822" y="8430"/>
                </a:lnTo>
                <a:cubicBezTo>
                  <a:pt x="2917" y="8644"/>
                  <a:pt x="2763" y="8954"/>
                  <a:pt x="3346" y="9156"/>
                </a:cubicBezTo>
                <a:cubicBezTo>
                  <a:pt x="3156" y="8930"/>
                  <a:pt x="3298" y="8894"/>
                  <a:pt x="3251" y="8668"/>
                </a:cubicBezTo>
                <a:cubicBezTo>
                  <a:pt x="3549" y="8728"/>
                  <a:pt x="3930" y="8442"/>
                  <a:pt x="3751" y="8132"/>
                </a:cubicBezTo>
                <a:cubicBezTo>
                  <a:pt x="3620" y="8454"/>
                  <a:pt x="3370" y="8335"/>
                  <a:pt x="3263" y="8216"/>
                </a:cubicBezTo>
                <a:cubicBezTo>
                  <a:pt x="3215" y="8168"/>
                  <a:pt x="3191" y="8109"/>
                  <a:pt x="3191" y="8049"/>
                </a:cubicBezTo>
                <a:cubicBezTo>
                  <a:pt x="3191" y="7978"/>
                  <a:pt x="3251" y="7835"/>
                  <a:pt x="3334" y="7823"/>
                </a:cubicBezTo>
                <a:cubicBezTo>
                  <a:pt x="3418" y="7823"/>
                  <a:pt x="3501" y="7930"/>
                  <a:pt x="3370" y="8001"/>
                </a:cubicBezTo>
                <a:cubicBezTo>
                  <a:pt x="3394" y="8013"/>
                  <a:pt x="3418" y="8013"/>
                  <a:pt x="3441" y="8001"/>
                </a:cubicBezTo>
                <a:cubicBezTo>
                  <a:pt x="3525" y="8001"/>
                  <a:pt x="3596" y="7930"/>
                  <a:pt x="3596" y="7835"/>
                </a:cubicBezTo>
                <a:cubicBezTo>
                  <a:pt x="3596" y="7787"/>
                  <a:pt x="3584" y="7739"/>
                  <a:pt x="3549" y="7704"/>
                </a:cubicBezTo>
                <a:cubicBezTo>
                  <a:pt x="3537" y="7692"/>
                  <a:pt x="3525" y="7680"/>
                  <a:pt x="3513" y="7668"/>
                </a:cubicBezTo>
                <a:lnTo>
                  <a:pt x="3501" y="7668"/>
                </a:lnTo>
                <a:cubicBezTo>
                  <a:pt x="3453" y="7644"/>
                  <a:pt x="3406" y="7632"/>
                  <a:pt x="3358" y="7644"/>
                </a:cubicBezTo>
                <a:cubicBezTo>
                  <a:pt x="3596" y="7299"/>
                  <a:pt x="3906" y="7025"/>
                  <a:pt x="4287" y="6847"/>
                </a:cubicBezTo>
                <a:cubicBezTo>
                  <a:pt x="3263" y="7478"/>
                  <a:pt x="4346" y="8037"/>
                  <a:pt x="3834" y="8549"/>
                </a:cubicBezTo>
                <a:cubicBezTo>
                  <a:pt x="3858" y="8525"/>
                  <a:pt x="3870" y="8513"/>
                  <a:pt x="3894" y="8490"/>
                </a:cubicBezTo>
                <a:cubicBezTo>
                  <a:pt x="3870" y="8513"/>
                  <a:pt x="3858" y="8525"/>
                  <a:pt x="3834" y="8549"/>
                </a:cubicBezTo>
                <a:cubicBezTo>
                  <a:pt x="4132" y="8382"/>
                  <a:pt x="4287" y="8228"/>
                  <a:pt x="4346" y="8073"/>
                </a:cubicBezTo>
                <a:cubicBezTo>
                  <a:pt x="4477" y="7680"/>
                  <a:pt x="4108" y="7513"/>
                  <a:pt x="4120" y="7323"/>
                </a:cubicBezTo>
                <a:cubicBezTo>
                  <a:pt x="4299" y="7466"/>
                  <a:pt x="4441" y="7406"/>
                  <a:pt x="4513" y="7228"/>
                </a:cubicBezTo>
                <a:cubicBezTo>
                  <a:pt x="4275" y="7239"/>
                  <a:pt x="4239" y="7013"/>
                  <a:pt x="4370" y="6894"/>
                </a:cubicBezTo>
                <a:cubicBezTo>
                  <a:pt x="4572" y="6704"/>
                  <a:pt x="5025" y="6668"/>
                  <a:pt x="5132" y="6120"/>
                </a:cubicBezTo>
                <a:cubicBezTo>
                  <a:pt x="5180" y="6049"/>
                  <a:pt x="5227" y="5977"/>
                  <a:pt x="5275" y="5894"/>
                </a:cubicBezTo>
                <a:cubicBezTo>
                  <a:pt x="5251" y="5977"/>
                  <a:pt x="5227" y="6073"/>
                  <a:pt x="5215" y="6156"/>
                </a:cubicBezTo>
                <a:cubicBezTo>
                  <a:pt x="4906" y="6608"/>
                  <a:pt x="5192" y="6966"/>
                  <a:pt x="5203" y="7239"/>
                </a:cubicBezTo>
                <a:cubicBezTo>
                  <a:pt x="5203" y="7418"/>
                  <a:pt x="5025" y="7561"/>
                  <a:pt x="4870" y="7370"/>
                </a:cubicBezTo>
                <a:cubicBezTo>
                  <a:pt x="4799" y="7549"/>
                  <a:pt x="4858" y="7680"/>
                  <a:pt x="5084" y="7716"/>
                </a:cubicBezTo>
                <a:cubicBezTo>
                  <a:pt x="4953" y="7870"/>
                  <a:pt x="4572" y="7728"/>
                  <a:pt x="4394" y="8097"/>
                </a:cubicBezTo>
                <a:cubicBezTo>
                  <a:pt x="4322" y="8240"/>
                  <a:pt x="4322" y="8454"/>
                  <a:pt x="4418" y="8787"/>
                </a:cubicBezTo>
                <a:lnTo>
                  <a:pt x="4418" y="8787"/>
                </a:lnTo>
                <a:cubicBezTo>
                  <a:pt x="4430" y="8073"/>
                  <a:pt x="5584" y="8442"/>
                  <a:pt x="5311" y="7275"/>
                </a:cubicBezTo>
                <a:lnTo>
                  <a:pt x="5311" y="7275"/>
                </a:lnTo>
                <a:cubicBezTo>
                  <a:pt x="5442" y="7668"/>
                  <a:pt x="5477" y="8085"/>
                  <a:pt x="5394" y="8501"/>
                </a:cubicBezTo>
                <a:cubicBezTo>
                  <a:pt x="5370" y="8454"/>
                  <a:pt x="5334" y="8430"/>
                  <a:pt x="5287" y="8418"/>
                </a:cubicBezTo>
                <a:lnTo>
                  <a:pt x="5275" y="8418"/>
                </a:lnTo>
                <a:cubicBezTo>
                  <a:pt x="5251" y="8406"/>
                  <a:pt x="5227" y="8406"/>
                  <a:pt x="5215" y="8418"/>
                </a:cubicBezTo>
                <a:cubicBezTo>
                  <a:pt x="5108" y="8418"/>
                  <a:pt x="5037" y="8501"/>
                  <a:pt x="5037" y="8597"/>
                </a:cubicBezTo>
                <a:cubicBezTo>
                  <a:pt x="5037" y="8656"/>
                  <a:pt x="5061" y="8692"/>
                  <a:pt x="5108" y="8728"/>
                </a:cubicBezTo>
                <a:cubicBezTo>
                  <a:pt x="5108" y="8740"/>
                  <a:pt x="5120" y="8740"/>
                  <a:pt x="5132" y="8752"/>
                </a:cubicBezTo>
                <a:cubicBezTo>
                  <a:pt x="5096" y="8597"/>
                  <a:pt x="5227" y="8585"/>
                  <a:pt x="5287" y="8644"/>
                </a:cubicBezTo>
                <a:cubicBezTo>
                  <a:pt x="5334" y="8716"/>
                  <a:pt x="5287" y="8859"/>
                  <a:pt x="5227" y="8906"/>
                </a:cubicBezTo>
                <a:cubicBezTo>
                  <a:pt x="5180" y="8954"/>
                  <a:pt x="5120" y="8978"/>
                  <a:pt x="5061" y="8978"/>
                </a:cubicBezTo>
                <a:cubicBezTo>
                  <a:pt x="4894" y="8990"/>
                  <a:pt x="4632" y="8882"/>
                  <a:pt x="4763" y="8573"/>
                </a:cubicBezTo>
                <a:cubicBezTo>
                  <a:pt x="4430" y="8668"/>
                  <a:pt x="4489" y="9133"/>
                  <a:pt x="4739" y="9299"/>
                </a:cubicBezTo>
                <a:cubicBezTo>
                  <a:pt x="4549" y="9430"/>
                  <a:pt x="4620" y="9561"/>
                  <a:pt x="4334" y="9585"/>
                </a:cubicBezTo>
                <a:cubicBezTo>
                  <a:pt x="4882" y="9847"/>
                  <a:pt x="4989" y="9525"/>
                  <a:pt x="5215" y="9430"/>
                </a:cubicBezTo>
                <a:lnTo>
                  <a:pt x="5215" y="9430"/>
                </a:lnTo>
                <a:cubicBezTo>
                  <a:pt x="4763" y="9668"/>
                  <a:pt x="4918" y="10025"/>
                  <a:pt x="4656" y="10323"/>
                </a:cubicBezTo>
                <a:cubicBezTo>
                  <a:pt x="5203" y="10276"/>
                  <a:pt x="5180" y="9883"/>
                  <a:pt x="5311" y="9609"/>
                </a:cubicBezTo>
                <a:lnTo>
                  <a:pt x="5311" y="9609"/>
                </a:lnTo>
                <a:cubicBezTo>
                  <a:pt x="5001" y="10323"/>
                  <a:pt x="5406" y="10502"/>
                  <a:pt x="5454" y="10942"/>
                </a:cubicBezTo>
                <a:cubicBezTo>
                  <a:pt x="5489" y="10502"/>
                  <a:pt x="5894" y="10323"/>
                  <a:pt x="5584" y="9609"/>
                </a:cubicBezTo>
                <a:lnTo>
                  <a:pt x="5584" y="9609"/>
                </a:lnTo>
                <a:cubicBezTo>
                  <a:pt x="5715" y="9883"/>
                  <a:pt x="5704" y="10276"/>
                  <a:pt x="6251" y="10323"/>
                </a:cubicBezTo>
                <a:cubicBezTo>
                  <a:pt x="5977" y="10025"/>
                  <a:pt x="6132" y="9668"/>
                  <a:pt x="5692" y="9430"/>
                </a:cubicBezTo>
                <a:lnTo>
                  <a:pt x="5692" y="9430"/>
                </a:lnTo>
                <a:cubicBezTo>
                  <a:pt x="5906" y="9514"/>
                  <a:pt x="6025" y="9847"/>
                  <a:pt x="6573" y="9585"/>
                </a:cubicBezTo>
                <a:cubicBezTo>
                  <a:pt x="6275" y="9561"/>
                  <a:pt x="6346" y="9430"/>
                  <a:pt x="6156" y="9299"/>
                </a:cubicBezTo>
                <a:cubicBezTo>
                  <a:pt x="6418" y="9133"/>
                  <a:pt x="6477" y="8668"/>
                  <a:pt x="6132" y="8561"/>
                </a:cubicBezTo>
                <a:cubicBezTo>
                  <a:pt x="6275" y="8882"/>
                  <a:pt x="6013" y="8990"/>
                  <a:pt x="5835" y="8978"/>
                </a:cubicBezTo>
                <a:cubicBezTo>
                  <a:pt x="5775" y="8978"/>
                  <a:pt x="5715" y="8954"/>
                  <a:pt x="5668" y="8906"/>
                </a:cubicBezTo>
                <a:cubicBezTo>
                  <a:pt x="5620" y="8859"/>
                  <a:pt x="5561" y="8716"/>
                  <a:pt x="5620" y="8644"/>
                </a:cubicBezTo>
                <a:cubicBezTo>
                  <a:pt x="5668" y="8573"/>
                  <a:pt x="5811" y="8597"/>
                  <a:pt x="5763" y="8752"/>
                </a:cubicBezTo>
                <a:lnTo>
                  <a:pt x="5799" y="8728"/>
                </a:lnTo>
                <a:cubicBezTo>
                  <a:pt x="5835" y="8692"/>
                  <a:pt x="5858" y="8644"/>
                  <a:pt x="5858" y="8597"/>
                </a:cubicBezTo>
                <a:cubicBezTo>
                  <a:pt x="5858" y="8501"/>
                  <a:pt x="5787" y="8418"/>
                  <a:pt x="5692" y="8418"/>
                </a:cubicBezTo>
                <a:cubicBezTo>
                  <a:pt x="5668" y="8406"/>
                  <a:pt x="5644" y="8406"/>
                  <a:pt x="5632" y="8418"/>
                </a:cubicBezTo>
                <a:lnTo>
                  <a:pt x="5620" y="8418"/>
                </a:lnTo>
                <a:cubicBezTo>
                  <a:pt x="5573" y="8430"/>
                  <a:pt x="5525" y="8454"/>
                  <a:pt x="5501" y="8490"/>
                </a:cubicBezTo>
                <a:cubicBezTo>
                  <a:pt x="5418" y="8085"/>
                  <a:pt x="5454" y="7668"/>
                  <a:pt x="5596" y="7275"/>
                </a:cubicBezTo>
                <a:cubicBezTo>
                  <a:pt x="5311" y="8454"/>
                  <a:pt x="6477" y="8073"/>
                  <a:pt x="6489" y="8787"/>
                </a:cubicBezTo>
                <a:lnTo>
                  <a:pt x="6489" y="8716"/>
                </a:lnTo>
                <a:cubicBezTo>
                  <a:pt x="6489" y="8740"/>
                  <a:pt x="6489" y="8763"/>
                  <a:pt x="6489" y="8787"/>
                </a:cubicBezTo>
                <a:cubicBezTo>
                  <a:pt x="6585" y="8454"/>
                  <a:pt x="6573" y="8240"/>
                  <a:pt x="6501" y="8097"/>
                </a:cubicBezTo>
                <a:cubicBezTo>
                  <a:pt x="6323" y="7728"/>
                  <a:pt x="5942" y="7870"/>
                  <a:pt x="5811" y="7728"/>
                </a:cubicBezTo>
                <a:cubicBezTo>
                  <a:pt x="6049" y="7692"/>
                  <a:pt x="6108" y="7561"/>
                  <a:pt x="6025" y="7382"/>
                </a:cubicBezTo>
                <a:cubicBezTo>
                  <a:pt x="5870" y="7561"/>
                  <a:pt x="5692" y="7430"/>
                  <a:pt x="5692" y="7239"/>
                </a:cubicBezTo>
                <a:cubicBezTo>
                  <a:pt x="5704" y="6966"/>
                  <a:pt x="5989" y="6620"/>
                  <a:pt x="5680" y="6168"/>
                </a:cubicBezTo>
                <a:cubicBezTo>
                  <a:pt x="5668" y="6073"/>
                  <a:pt x="5656" y="5989"/>
                  <a:pt x="5620" y="5906"/>
                </a:cubicBezTo>
                <a:cubicBezTo>
                  <a:pt x="5668" y="5989"/>
                  <a:pt x="5715" y="6061"/>
                  <a:pt x="5775" y="6132"/>
                </a:cubicBezTo>
                <a:cubicBezTo>
                  <a:pt x="5870" y="6668"/>
                  <a:pt x="6323" y="6716"/>
                  <a:pt x="6525" y="6894"/>
                </a:cubicBezTo>
                <a:cubicBezTo>
                  <a:pt x="6656" y="7025"/>
                  <a:pt x="6620" y="7251"/>
                  <a:pt x="6394" y="7228"/>
                </a:cubicBezTo>
                <a:cubicBezTo>
                  <a:pt x="6466" y="7418"/>
                  <a:pt x="6597" y="7466"/>
                  <a:pt x="6787" y="7323"/>
                </a:cubicBezTo>
                <a:cubicBezTo>
                  <a:pt x="6799" y="7525"/>
                  <a:pt x="6430" y="7692"/>
                  <a:pt x="6561" y="8073"/>
                </a:cubicBezTo>
                <a:cubicBezTo>
                  <a:pt x="6608" y="8228"/>
                  <a:pt x="6763" y="8371"/>
                  <a:pt x="7061" y="8549"/>
                </a:cubicBezTo>
                <a:lnTo>
                  <a:pt x="7061" y="8549"/>
                </a:lnTo>
                <a:cubicBezTo>
                  <a:pt x="6561" y="8037"/>
                  <a:pt x="7644" y="7489"/>
                  <a:pt x="6632" y="6858"/>
                </a:cubicBezTo>
                <a:lnTo>
                  <a:pt x="6632" y="6858"/>
                </a:lnTo>
                <a:cubicBezTo>
                  <a:pt x="7001" y="7037"/>
                  <a:pt x="7323" y="7311"/>
                  <a:pt x="7561" y="7656"/>
                </a:cubicBezTo>
                <a:cubicBezTo>
                  <a:pt x="7501" y="7644"/>
                  <a:pt x="7454" y="7656"/>
                  <a:pt x="7418" y="7680"/>
                </a:cubicBezTo>
                <a:lnTo>
                  <a:pt x="7406" y="7680"/>
                </a:lnTo>
                <a:cubicBezTo>
                  <a:pt x="7394" y="7692"/>
                  <a:pt x="7370" y="7704"/>
                  <a:pt x="7359" y="7716"/>
                </a:cubicBezTo>
                <a:cubicBezTo>
                  <a:pt x="7216" y="7847"/>
                  <a:pt x="7359" y="8085"/>
                  <a:pt x="7549" y="8013"/>
                </a:cubicBezTo>
                <a:cubicBezTo>
                  <a:pt x="7418" y="7942"/>
                  <a:pt x="7489" y="7823"/>
                  <a:pt x="7585" y="7835"/>
                </a:cubicBezTo>
                <a:cubicBezTo>
                  <a:pt x="7668" y="7847"/>
                  <a:pt x="7728" y="7990"/>
                  <a:pt x="7728" y="8061"/>
                </a:cubicBezTo>
                <a:cubicBezTo>
                  <a:pt x="7728" y="8120"/>
                  <a:pt x="7704" y="8180"/>
                  <a:pt x="7656" y="8228"/>
                </a:cubicBezTo>
                <a:cubicBezTo>
                  <a:pt x="7549" y="8347"/>
                  <a:pt x="7287" y="8466"/>
                  <a:pt x="7156" y="8144"/>
                </a:cubicBezTo>
                <a:cubicBezTo>
                  <a:pt x="6989" y="8454"/>
                  <a:pt x="7359" y="8740"/>
                  <a:pt x="7668" y="8680"/>
                </a:cubicBezTo>
                <a:cubicBezTo>
                  <a:pt x="7620" y="8906"/>
                  <a:pt x="7763" y="8942"/>
                  <a:pt x="7573" y="9168"/>
                </a:cubicBezTo>
                <a:cubicBezTo>
                  <a:pt x="8144" y="8966"/>
                  <a:pt x="8001" y="8656"/>
                  <a:pt x="8097" y="8442"/>
                </a:cubicBezTo>
                <a:lnTo>
                  <a:pt x="8097" y="8442"/>
                </a:lnTo>
                <a:cubicBezTo>
                  <a:pt x="7942" y="8918"/>
                  <a:pt x="8299" y="9061"/>
                  <a:pt x="8323" y="9454"/>
                </a:cubicBezTo>
                <a:cubicBezTo>
                  <a:pt x="8668" y="9037"/>
                  <a:pt x="8382" y="8775"/>
                  <a:pt x="8275" y="8490"/>
                </a:cubicBezTo>
                <a:lnTo>
                  <a:pt x="8275" y="8490"/>
                </a:lnTo>
                <a:cubicBezTo>
                  <a:pt x="8573" y="9204"/>
                  <a:pt x="8978" y="9049"/>
                  <a:pt x="9323" y="9335"/>
                </a:cubicBezTo>
                <a:cubicBezTo>
                  <a:pt x="9025" y="8990"/>
                  <a:pt x="9192" y="8585"/>
                  <a:pt x="8478" y="8287"/>
                </a:cubicBezTo>
                <a:lnTo>
                  <a:pt x="8478" y="8287"/>
                </a:lnTo>
                <a:cubicBezTo>
                  <a:pt x="8775" y="8394"/>
                  <a:pt x="9025" y="8680"/>
                  <a:pt x="9442" y="8335"/>
                </a:cubicBezTo>
                <a:cubicBezTo>
                  <a:pt x="9049" y="8311"/>
                  <a:pt x="8906" y="7954"/>
                  <a:pt x="8430" y="8109"/>
                </a:cubicBezTo>
                <a:lnTo>
                  <a:pt x="8430" y="8109"/>
                </a:lnTo>
                <a:cubicBezTo>
                  <a:pt x="8644" y="8013"/>
                  <a:pt x="8954" y="8156"/>
                  <a:pt x="9156" y="7585"/>
                </a:cubicBezTo>
                <a:cubicBezTo>
                  <a:pt x="8930" y="7775"/>
                  <a:pt x="8894" y="7632"/>
                  <a:pt x="8668" y="7680"/>
                </a:cubicBezTo>
                <a:cubicBezTo>
                  <a:pt x="8728" y="7382"/>
                  <a:pt x="8442" y="7001"/>
                  <a:pt x="8132" y="7180"/>
                </a:cubicBezTo>
                <a:cubicBezTo>
                  <a:pt x="8454" y="7299"/>
                  <a:pt x="8335" y="7561"/>
                  <a:pt x="8216" y="7668"/>
                </a:cubicBezTo>
                <a:cubicBezTo>
                  <a:pt x="8168" y="7716"/>
                  <a:pt x="8109" y="7739"/>
                  <a:pt x="8049" y="7739"/>
                </a:cubicBezTo>
                <a:cubicBezTo>
                  <a:pt x="7978" y="7739"/>
                  <a:pt x="7835" y="7680"/>
                  <a:pt x="7823" y="7597"/>
                </a:cubicBezTo>
                <a:cubicBezTo>
                  <a:pt x="7811" y="7501"/>
                  <a:pt x="7930" y="7430"/>
                  <a:pt x="8001" y="7561"/>
                </a:cubicBezTo>
                <a:cubicBezTo>
                  <a:pt x="8013" y="7537"/>
                  <a:pt x="8013" y="7513"/>
                  <a:pt x="8013" y="7489"/>
                </a:cubicBezTo>
                <a:cubicBezTo>
                  <a:pt x="8001" y="7394"/>
                  <a:pt x="7930" y="7335"/>
                  <a:pt x="7847" y="7335"/>
                </a:cubicBezTo>
                <a:cubicBezTo>
                  <a:pt x="7799" y="7323"/>
                  <a:pt x="7751" y="7347"/>
                  <a:pt x="7704" y="7382"/>
                </a:cubicBezTo>
                <a:cubicBezTo>
                  <a:pt x="7692" y="7394"/>
                  <a:pt x="7680" y="7406"/>
                  <a:pt x="7668" y="7418"/>
                </a:cubicBezTo>
                <a:lnTo>
                  <a:pt x="7668" y="7430"/>
                </a:lnTo>
                <a:cubicBezTo>
                  <a:pt x="7632" y="7466"/>
                  <a:pt x="7632" y="7525"/>
                  <a:pt x="7644" y="7573"/>
                </a:cubicBezTo>
                <a:cubicBezTo>
                  <a:pt x="7299" y="7335"/>
                  <a:pt x="7025" y="7013"/>
                  <a:pt x="6847" y="6644"/>
                </a:cubicBezTo>
                <a:cubicBezTo>
                  <a:pt x="7478" y="7668"/>
                  <a:pt x="8037" y="6585"/>
                  <a:pt x="8549" y="7085"/>
                </a:cubicBezTo>
                <a:cubicBezTo>
                  <a:pt x="8525" y="7073"/>
                  <a:pt x="8502" y="7049"/>
                  <a:pt x="8490" y="7037"/>
                </a:cubicBezTo>
                <a:cubicBezTo>
                  <a:pt x="8513" y="7049"/>
                  <a:pt x="8525" y="7073"/>
                  <a:pt x="8549" y="7085"/>
                </a:cubicBezTo>
                <a:cubicBezTo>
                  <a:pt x="8371" y="6787"/>
                  <a:pt x="8228" y="6644"/>
                  <a:pt x="8073" y="6585"/>
                </a:cubicBezTo>
                <a:cubicBezTo>
                  <a:pt x="7680" y="6454"/>
                  <a:pt x="7513" y="6823"/>
                  <a:pt x="7311" y="6811"/>
                </a:cubicBezTo>
                <a:cubicBezTo>
                  <a:pt x="7466" y="6620"/>
                  <a:pt x="7406" y="6489"/>
                  <a:pt x="7216" y="6418"/>
                </a:cubicBezTo>
                <a:cubicBezTo>
                  <a:pt x="7239" y="6656"/>
                  <a:pt x="7013" y="6692"/>
                  <a:pt x="6894" y="6561"/>
                </a:cubicBezTo>
                <a:cubicBezTo>
                  <a:pt x="6704" y="6358"/>
                  <a:pt x="6668" y="5906"/>
                  <a:pt x="6120" y="5799"/>
                </a:cubicBezTo>
                <a:cubicBezTo>
                  <a:pt x="6049" y="5739"/>
                  <a:pt x="5977" y="5692"/>
                  <a:pt x="5894" y="5656"/>
                </a:cubicBezTo>
                <a:cubicBezTo>
                  <a:pt x="5977" y="5680"/>
                  <a:pt x="6073" y="5704"/>
                  <a:pt x="6156" y="5715"/>
                </a:cubicBezTo>
                <a:cubicBezTo>
                  <a:pt x="6608" y="6025"/>
                  <a:pt x="6966" y="5727"/>
                  <a:pt x="7239" y="5727"/>
                </a:cubicBezTo>
                <a:cubicBezTo>
                  <a:pt x="7418" y="5715"/>
                  <a:pt x="7549" y="5906"/>
                  <a:pt x="7370" y="6049"/>
                </a:cubicBezTo>
                <a:cubicBezTo>
                  <a:pt x="7549" y="6132"/>
                  <a:pt x="7680" y="6073"/>
                  <a:pt x="7716" y="5846"/>
                </a:cubicBezTo>
                <a:cubicBezTo>
                  <a:pt x="7870" y="5977"/>
                  <a:pt x="7716" y="6358"/>
                  <a:pt x="8085" y="6537"/>
                </a:cubicBezTo>
                <a:cubicBezTo>
                  <a:pt x="8240" y="6608"/>
                  <a:pt x="8442" y="6608"/>
                  <a:pt x="8775" y="6513"/>
                </a:cubicBezTo>
                <a:lnTo>
                  <a:pt x="8775" y="6513"/>
                </a:lnTo>
                <a:cubicBezTo>
                  <a:pt x="8061" y="6501"/>
                  <a:pt x="8442" y="5346"/>
                  <a:pt x="7275" y="5620"/>
                </a:cubicBezTo>
                <a:lnTo>
                  <a:pt x="7275" y="5620"/>
                </a:lnTo>
                <a:cubicBezTo>
                  <a:pt x="7668" y="5477"/>
                  <a:pt x="8085" y="5453"/>
                  <a:pt x="8490" y="5525"/>
                </a:cubicBezTo>
                <a:cubicBezTo>
                  <a:pt x="8454" y="5561"/>
                  <a:pt x="8418" y="5596"/>
                  <a:pt x="8406" y="5644"/>
                </a:cubicBezTo>
                <a:lnTo>
                  <a:pt x="8406" y="5656"/>
                </a:lnTo>
                <a:cubicBezTo>
                  <a:pt x="8406" y="5680"/>
                  <a:pt x="8406" y="5692"/>
                  <a:pt x="8406" y="5715"/>
                </a:cubicBezTo>
                <a:cubicBezTo>
                  <a:pt x="8406" y="5906"/>
                  <a:pt x="8656" y="5965"/>
                  <a:pt x="8740" y="5799"/>
                </a:cubicBezTo>
                <a:cubicBezTo>
                  <a:pt x="8597" y="5834"/>
                  <a:pt x="8573" y="5704"/>
                  <a:pt x="8644" y="5644"/>
                </a:cubicBezTo>
                <a:cubicBezTo>
                  <a:pt x="8716" y="5596"/>
                  <a:pt x="8859" y="5644"/>
                  <a:pt x="8906" y="5704"/>
                </a:cubicBezTo>
                <a:cubicBezTo>
                  <a:pt x="8954" y="5739"/>
                  <a:pt x="8978" y="5799"/>
                  <a:pt x="8978" y="5870"/>
                </a:cubicBezTo>
                <a:cubicBezTo>
                  <a:pt x="8990" y="6025"/>
                  <a:pt x="8883" y="6299"/>
                  <a:pt x="8561" y="6168"/>
                </a:cubicBezTo>
                <a:cubicBezTo>
                  <a:pt x="8656" y="6501"/>
                  <a:pt x="9121" y="6442"/>
                  <a:pt x="9299" y="6180"/>
                </a:cubicBezTo>
                <a:cubicBezTo>
                  <a:pt x="9418" y="6382"/>
                  <a:pt x="9561" y="6299"/>
                  <a:pt x="9585" y="6596"/>
                </a:cubicBezTo>
                <a:cubicBezTo>
                  <a:pt x="9847" y="6049"/>
                  <a:pt x="9514" y="5930"/>
                  <a:pt x="9430" y="5715"/>
                </a:cubicBezTo>
                <a:lnTo>
                  <a:pt x="9430" y="5715"/>
                </a:lnTo>
                <a:cubicBezTo>
                  <a:pt x="9668" y="6156"/>
                  <a:pt x="10026" y="6013"/>
                  <a:pt x="10311" y="6275"/>
                </a:cubicBezTo>
                <a:cubicBezTo>
                  <a:pt x="10264" y="5727"/>
                  <a:pt x="9883" y="5751"/>
                  <a:pt x="9597" y="5620"/>
                </a:cubicBezTo>
                <a:lnTo>
                  <a:pt x="9597" y="5620"/>
                </a:lnTo>
                <a:cubicBezTo>
                  <a:pt x="10311" y="5918"/>
                  <a:pt x="10490" y="5513"/>
                  <a:pt x="10942" y="5477"/>
                </a:cubicBezTo>
                <a:cubicBezTo>
                  <a:pt x="10490" y="5442"/>
                  <a:pt x="10311" y="5025"/>
                  <a:pt x="9597" y="5334"/>
                </a:cubicBezTo>
                <a:lnTo>
                  <a:pt x="9597" y="5334"/>
                </a:lnTo>
                <a:cubicBezTo>
                  <a:pt x="9883" y="5203"/>
                  <a:pt x="10264" y="5227"/>
                  <a:pt x="10311" y="4680"/>
                </a:cubicBezTo>
                <a:cubicBezTo>
                  <a:pt x="10014" y="4942"/>
                  <a:pt x="9668" y="4787"/>
                  <a:pt x="9430" y="5239"/>
                </a:cubicBezTo>
                <a:lnTo>
                  <a:pt x="9430" y="5239"/>
                </a:lnTo>
                <a:cubicBezTo>
                  <a:pt x="9514" y="5025"/>
                  <a:pt x="9847" y="4906"/>
                  <a:pt x="9585" y="4358"/>
                </a:cubicBezTo>
                <a:cubicBezTo>
                  <a:pt x="9561" y="4656"/>
                  <a:pt x="9418" y="4572"/>
                  <a:pt x="9299" y="4775"/>
                </a:cubicBezTo>
                <a:cubicBezTo>
                  <a:pt x="9121" y="4513"/>
                  <a:pt x="8656" y="4453"/>
                  <a:pt x="8561" y="4799"/>
                </a:cubicBezTo>
                <a:cubicBezTo>
                  <a:pt x="8883" y="4656"/>
                  <a:pt x="8990" y="4918"/>
                  <a:pt x="8978" y="5096"/>
                </a:cubicBezTo>
                <a:cubicBezTo>
                  <a:pt x="8978" y="5156"/>
                  <a:pt x="8954" y="5215"/>
                  <a:pt x="8906" y="5251"/>
                </a:cubicBezTo>
                <a:cubicBezTo>
                  <a:pt x="8859" y="5311"/>
                  <a:pt x="8716" y="5358"/>
                  <a:pt x="8644" y="5311"/>
                </a:cubicBezTo>
                <a:cubicBezTo>
                  <a:pt x="8573" y="5251"/>
                  <a:pt x="8597" y="5120"/>
                  <a:pt x="8740" y="5156"/>
                </a:cubicBezTo>
                <a:cubicBezTo>
                  <a:pt x="8656" y="5001"/>
                  <a:pt x="8406" y="5049"/>
                  <a:pt x="8406" y="5239"/>
                </a:cubicBezTo>
                <a:cubicBezTo>
                  <a:pt x="8406" y="5263"/>
                  <a:pt x="8406" y="5275"/>
                  <a:pt x="8406" y="5299"/>
                </a:cubicBezTo>
                <a:lnTo>
                  <a:pt x="8406" y="5311"/>
                </a:lnTo>
                <a:cubicBezTo>
                  <a:pt x="8418" y="5358"/>
                  <a:pt x="8454" y="5394"/>
                  <a:pt x="8490" y="5430"/>
                </a:cubicBezTo>
                <a:cubicBezTo>
                  <a:pt x="8085" y="5501"/>
                  <a:pt x="7668" y="5477"/>
                  <a:pt x="7275" y="5334"/>
                </a:cubicBezTo>
                <a:cubicBezTo>
                  <a:pt x="8454" y="5608"/>
                  <a:pt x="8073" y="4453"/>
                  <a:pt x="8787" y="4441"/>
                </a:cubicBezTo>
                <a:lnTo>
                  <a:pt x="8716" y="4441"/>
                </a:lnTo>
                <a:cubicBezTo>
                  <a:pt x="8740" y="4441"/>
                  <a:pt x="8763" y="4441"/>
                  <a:pt x="8787" y="4441"/>
                </a:cubicBezTo>
                <a:cubicBezTo>
                  <a:pt x="8454" y="4346"/>
                  <a:pt x="8240" y="4346"/>
                  <a:pt x="8097" y="4418"/>
                </a:cubicBezTo>
                <a:cubicBezTo>
                  <a:pt x="7728" y="4608"/>
                  <a:pt x="7870" y="4977"/>
                  <a:pt x="7728" y="5108"/>
                </a:cubicBezTo>
                <a:cubicBezTo>
                  <a:pt x="7692" y="4882"/>
                  <a:pt x="7561" y="4822"/>
                  <a:pt x="7382" y="4906"/>
                </a:cubicBezTo>
                <a:cubicBezTo>
                  <a:pt x="7561" y="5049"/>
                  <a:pt x="7418" y="5239"/>
                  <a:pt x="7239" y="5239"/>
                </a:cubicBezTo>
                <a:cubicBezTo>
                  <a:pt x="6966" y="5227"/>
                  <a:pt x="6620" y="4942"/>
                  <a:pt x="6168" y="5239"/>
                </a:cubicBezTo>
                <a:cubicBezTo>
                  <a:pt x="6073" y="5251"/>
                  <a:pt x="5989" y="5275"/>
                  <a:pt x="5894" y="5299"/>
                </a:cubicBezTo>
                <a:cubicBezTo>
                  <a:pt x="5977" y="5263"/>
                  <a:pt x="6061" y="5203"/>
                  <a:pt x="6132" y="5156"/>
                </a:cubicBezTo>
                <a:cubicBezTo>
                  <a:pt x="6668" y="5049"/>
                  <a:pt x="6704" y="4596"/>
                  <a:pt x="6894" y="4406"/>
                </a:cubicBezTo>
                <a:cubicBezTo>
                  <a:pt x="7013" y="4263"/>
                  <a:pt x="7251" y="4299"/>
                  <a:pt x="7228" y="4537"/>
                </a:cubicBezTo>
                <a:cubicBezTo>
                  <a:pt x="7406" y="4465"/>
                  <a:pt x="7466" y="4334"/>
                  <a:pt x="7323" y="4144"/>
                </a:cubicBezTo>
                <a:cubicBezTo>
                  <a:pt x="7513" y="4132"/>
                  <a:pt x="7692" y="4501"/>
                  <a:pt x="8073" y="4370"/>
                </a:cubicBezTo>
                <a:cubicBezTo>
                  <a:pt x="8228" y="4322"/>
                  <a:pt x="8382" y="4168"/>
                  <a:pt x="8549" y="3870"/>
                </a:cubicBezTo>
                <a:lnTo>
                  <a:pt x="8549" y="3870"/>
                </a:lnTo>
                <a:cubicBezTo>
                  <a:pt x="8037" y="4370"/>
                  <a:pt x="7489" y="3275"/>
                  <a:pt x="6847" y="4299"/>
                </a:cubicBezTo>
                <a:lnTo>
                  <a:pt x="6847" y="4299"/>
                </a:lnTo>
                <a:cubicBezTo>
                  <a:pt x="7025" y="3929"/>
                  <a:pt x="7299" y="3608"/>
                  <a:pt x="7644" y="3370"/>
                </a:cubicBezTo>
                <a:cubicBezTo>
                  <a:pt x="7632" y="3418"/>
                  <a:pt x="7644" y="3477"/>
                  <a:pt x="7668" y="3513"/>
                </a:cubicBezTo>
                <a:lnTo>
                  <a:pt x="7680" y="3525"/>
                </a:lnTo>
                <a:cubicBezTo>
                  <a:pt x="7692" y="3537"/>
                  <a:pt x="7704" y="3560"/>
                  <a:pt x="7716" y="3572"/>
                </a:cubicBezTo>
                <a:cubicBezTo>
                  <a:pt x="7847" y="3703"/>
                  <a:pt x="8073" y="3572"/>
                  <a:pt x="8013" y="3382"/>
                </a:cubicBezTo>
                <a:cubicBezTo>
                  <a:pt x="7942" y="3525"/>
                  <a:pt x="7823" y="3441"/>
                  <a:pt x="7835" y="3358"/>
                </a:cubicBezTo>
                <a:cubicBezTo>
                  <a:pt x="7847" y="3263"/>
                  <a:pt x="7990" y="3203"/>
                  <a:pt x="8061" y="3203"/>
                </a:cubicBezTo>
                <a:cubicBezTo>
                  <a:pt x="8121" y="3203"/>
                  <a:pt x="8180" y="3227"/>
                  <a:pt x="8228" y="3275"/>
                </a:cubicBezTo>
                <a:cubicBezTo>
                  <a:pt x="8347" y="3382"/>
                  <a:pt x="8466" y="3644"/>
                  <a:pt x="8144" y="3775"/>
                </a:cubicBezTo>
                <a:cubicBezTo>
                  <a:pt x="8454" y="3941"/>
                  <a:pt x="8740" y="3572"/>
                  <a:pt x="8680" y="3263"/>
                </a:cubicBezTo>
                <a:cubicBezTo>
                  <a:pt x="8906" y="3310"/>
                  <a:pt x="8942" y="3167"/>
                  <a:pt x="9168" y="3358"/>
                </a:cubicBezTo>
                <a:cubicBezTo>
                  <a:pt x="8966" y="2786"/>
                  <a:pt x="8656" y="2941"/>
                  <a:pt x="8442" y="2846"/>
                </a:cubicBezTo>
                <a:lnTo>
                  <a:pt x="8442" y="2846"/>
                </a:lnTo>
                <a:cubicBezTo>
                  <a:pt x="8918" y="2989"/>
                  <a:pt x="9061" y="2632"/>
                  <a:pt x="9454" y="2608"/>
                </a:cubicBezTo>
                <a:cubicBezTo>
                  <a:pt x="9037" y="2263"/>
                  <a:pt x="8775" y="2548"/>
                  <a:pt x="8490" y="2656"/>
                </a:cubicBezTo>
                <a:lnTo>
                  <a:pt x="8490" y="2656"/>
                </a:lnTo>
                <a:cubicBezTo>
                  <a:pt x="9204" y="2358"/>
                  <a:pt x="9049" y="1953"/>
                  <a:pt x="9335" y="1608"/>
                </a:cubicBezTo>
                <a:cubicBezTo>
                  <a:pt x="8990" y="1905"/>
                  <a:pt x="8585" y="1727"/>
                  <a:pt x="8287" y="2453"/>
                </a:cubicBezTo>
                <a:lnTo>
                  <a:pt x="8287" y="2453"/>
                </a:lnTo>
                <a:cubicBezTo>
                  <a:pt x="8394" y="2155"/>
                  <a:pt x="8680" y="1905"/>
                  <a:pt x="8335" y="1489"/>
                </a:cubicBezTo>
                <a:cubicBezTo>
                  <a:pt x="8311" y="1882"/>
                  <a:pt x="7954" y="2024"/>
                  <a:pt x="8109" y="2501"/>
                </a:cubicBezTo>
                <a:lnTo>
                  <a:pt x="8109" y="2501"/>
                </a:lnTo>
                <a:cubicBezTo>
                  <a:pt x="8013" y="2286"/>
                  <a:pt x="8156" y="1977"/>
                  <a:pt x="7585" y="1774"/>
                </a:cubicBezTo>
                <a:cubicBezTo>
                  <a:pt x="7775" y="2001"/>
                  <a:pt x="7632" y="2048"/>
                  <a:pt x="7680" y="2275"/>
                </a:cubicBezTo>
                <a:cubicBezTo>
                  <a:pt x="7382" y="2203"/>
                  <a:pt x="7001" y="2501"/>
                  <a:pt x="7168" y="2798"/>
                </a:cubicBezTo>
                <a:cubicBezTo>
                  <a:pt x="7299" y="2477"/>
                  <a:pt x="7561" y="2596"/>
                  <a:pt x="7668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97" y="3108"/>
                </a:cubicBezTo>
                <a:cubicBezTo>
                  <a:pt x="7501" y="3120"/>
                  <a:pt x="7430" y="3001"/>
                  <a:pt x="7561" y="2929"/>
                </a:cubicBezTo>
                <a:cubicBezTo>
                  <a:pt x="7370" y="2870"/>
                  <a:pt x="7239" y="3096"/>
                  <a:pt x="7370" y="3227"/>
                </a:cubicBezTo>
                <a:cubicBezTo>
                  <a:pt x="7382" y="3239"/>
                  <a:pt x="7406" y="3251"/>
                  <a:pt x="7418" y="3263"/>
                </a:cubicBezTo>
                <a:lnTo>
                  <a:pt x="7430" y="3275"/>
                </a:lnTo>
                <a:cubicBezTo>
                  <a:pt x="7466" y="3298"/>
                  <a:pt x="7513" y="3310"/>
                  <a:pt x="7573" y="3298"/>
                </a:cubicBezTo>
                <a:cubicBezTo>
                  <a:pt x="7335" y="3644"/>
                  <a:pt x="7013" y="3918"/>
                  <a:pt x="6644" y="4096"/>
                </a:cubicBezTo>
                <a:cubicBezTo>
                  <a:pt x="7668" y="3453"/>
                  <a:pt x="6573" y="2906"/>
                  <a:pt x="7085" y="2394"/>
                </a:cubicBezTo>
                <a:lnTo>
                  <a:pt x="7037" y="2453"/>
                </a:lnTo>
                <a:cubicBezTo>
                  <a:pt x="7049" y="2429"/>
                  <a:pt x="7073" y="2405"/>
                  <a:pt x="7085" y="2394"/>
                </a:cubicBezTo>
                <a:cubicBezTo>
                  <a:pt x="6787" y="2560"/>
                  <a:pt x="6644" y="2715"/>
                  <a:pt x="6585" y="2870"/>
                </a:cubicBezTo>
                <a:cubicBezTo>
                  <a:pt x="6454" y="3251"/>
                  <a:pt x="6823" y="3429"/>
                  <a:pt x="6811" y="3620"/>
                </a:cubicBezTo>
                <a:cubicBezTo>
                  <a:pt x="6620" y="3477"/>
                  <a:pt x="6489" y="3537"/>
                  <a:pt x="6418" y="3715"/>
                </a:cubicBezTo>
                <a:cubicBezTo>
                  <a:pt x="6656" y="3691"/>
                  <a:pt x="6680" y="3929"/>
                  <a:pt x="6549" y="4049"/>
                </a:cubicBezTo>
                <a:cubicBezTo>
                  <a:pt x="6346" y="4239"/>
                  <a:pt x="5894" y="4275"/>
                  <a:pt x="5799" y="4811"/>
                </a:cubicBezTo>
                <a:cubicBezTo>
                  <a:pt x="5739" y="4882"/>
                  <a:pt x="5692" y="4965"/>
                  <a:pt x="5656" y="5049"/>
                </a:cubicBezTo>
                <a:cubicBezTo>
                  <a:pt x="5680" y="4953"/>
                  <a:pt x="5692" y="4870"/>
                  <a:pt x="5715" y="4775"/>
                </a:cubicBezTo>
                <a:cubicBezTo>
                  <a:pt x="6025" y="4334"/>
                  <a:pt x="5727" y="3977"/>
                  <a:pt x="5715" y="3703"/>
                </a:cubicBezTo>
                <a:cubicBezTo>
                  <a:pt x="5715" y="3525"/>
                  <a:pt x="5894" y="3382"/>
                  <a:pt x="6049" y="3560"/>
                </a:cubicBezTo>
                <a:cubicBezTo>
                  <a:pt x="6132" y="3382"/>
                  <a:pt x="6073" y="3251"/>
                  <a:pt x="5846" y="3215"/>
                </a:cubicBezTo>
                <a:cubicBezTo>
                  <a:pt x="5965" y="3072"/>
                  <a:pt x="6346" y="3215"/>
                  <a:pt x="6537" y="2846"/>
                </a:cubicBezTo>
                <a:cubicBezTo>
                  <a:pt x="6608" y="2703"/>
                  <a:pt x="6608" y="2489"/>
                  <a:pt x="6513" y="2155"/>
                </a:cubicBezTo>
                <a:cubicBezTo>
                  <a:pt x="6501" y="2882"/>
                  <a:pt x="5346" y="2489"/>
                  <a:pt x="5620" y="3668"/>
                </a:cubicBezTo>
                <a:cubicBezTo>
                  <a:pt x="5477" y="3275"/>
                  <a:pt x="5442" y="2858"/>
                  <a:pt x="5525" y="2453"/>
                </a:cubicBezTo>
                <a:cubicBezTo>
                  <a:pt x="5549" y="2489"/>
                  <a:pt x="5596" y="2525"/>
                  <a:pt x="5644" y="2536"/>
                </a:cubicBezTo>
                <a:lnTo>
                  <a:pt x="5656" y="2536"/>
                </a:lnTo>
                <a:cubicBezTo>
                  <a:pt x="5680" y="2536"/>
                  <a:pt x="5692" y="2536"/>
                  <a:pt x="5715" y="2536"/>
                </a:cubicBezTo>
                <a:cubicBezTo>
                  <a:pt x="5882" y="2525"/>
                  <a:pt x="5954" y="2322"/>
                  <a:pt x="5823" y="2215"/>
                </a:cubicBezTo>
                <a:cubicBezTo>
                  <a:pt x="5811" y="2215"/>
                  <a:pt x="5799" y="2203"/>
                  <a:pt x="5787" y="2203"/>
                </a:cubicBezTo>
                <a:cubicBezTo>
                  <a:pt x="5835" y="2346"/>
                  <a:pt x="5692" y="2370"/>
                  <a:pt x="5644" y="2298"/>
                </a:cubicBezTo>
                <a:cubicBezTo>
                  <a:pt x="5584" y="2227"/>
                  <a:pt x="5644" y="2084"/>
                  <a:pt x="5692" y="2036"/>
                </a:cubicBezTo>
                <a:cubicBezTo>
                  <a:pt x="5739" y="1989"/>
                  <a:pt x="5799" y="1965"/>
                  <a:pt x="5858" y="1965"/>
                </a:cubicBezTo>
                <a:cubicBezTo>
                  <a:pt x="6025" y="1953"/>
                  <a:pt x="6287" y="2060"/>
                  <a:pt x="6156" y="2382"/>
                </a:cubicBezTo>
                <a:cubicBezTo>
                  <a:pt x="6501" y="2286"/>
                  <a:pt x="6442" y="1810"/>
                  <a:pt x="6180" y="1643"/>
                </a:cubicBezTo>
                <a:cubicBezTo>
                  <a:pt x="6370" y="1513"/>
                  <a:pt x="6299" y="1382"/>
                  <a:pt x="6597" y="1358"/>
                </a:cubicBezTo>
                <a:cubicBezTo>
                  <a:pt x="6049" y="1096"/>
                  <a:pt x="5930" y="1429"/>
                  <a:pt x="5715" y="1513"/>
                </a:cubicBezTo>
                <a:lnTo>
                  <a:pt x="5715" y="1513"/>
                </a:lnTo>
                <a:cubicBezTo>
                  <a:pt x="6156" y="1286"/>
                  <a:pt x="6013" y="929"/>
                  <a:pt x="6275" y="631"/>
                </a:cubicBezTo>
                <a:cubicBezTo>
                  <a:pt x="5727" y="679"/>
                  <a:pt x="5739" y="1060"/>
                  <a:pt x="5608" y="1346"/>
                </a:cubicBezTo>
                <a:lnTo>
                  <a:pt x="5608" y="1346"/>
                </a:lnTo>
                <a:cubicBezTo>
                  <a:pt x="5918" y="631"/>
                  <a:pt x="5513" y="453"/>
                  <a:pt x="5477" y="0"/>
                </a:cubicBezTo>
                <a:cubicBezTo>
                  <a:pt x="5442" y="453"/>
                  <a:pt x="5025" y="631"/>
                  <a:pt x="5334" y="1346"/>
                </a:cubicBezTo>
                <a:lnTo>
                  <a:pt x="5334" y="1346"/>
                </a:lnTo>
                <a:cubicBezTo>
                  <a:pt x="5203" y="1060"/>
                  <a:pt x="5227" y="679"/>
                  <a:pt x="4680" y="631"/>
                </a:cubicBezTo>
                <a:cubicBezTo>
                  <a:pt x="4942" y="929"/>
                  <a:pt x="4787" y="1286"/>
                  <a:pt x="5239" y="1513"/>
                </a:cubicBezTo>
                <a:lnTo>
                  <a:pt x="5239" y="1513"/>
                </a:lnTo>
                <a:cubicBezTo>
                  <a:pt x="5025" y="1429"/>
                  <a:pt x="4906" y="1096"/>
                  <a:pt x="4358" y="1358"/>
                </a:cubicBezTo>
                <a:cubicBezTo>
                  <a:pt x="4656" y="1382"/>
                  <a:pt x="4572" y="1513"/>
                  <a:pt x="4775" y="1643"/>
                </a:cubicBezTo>
                <a:cubicBezTo>
                  <a:pt x="4513" y="1810"/>
                  <a:pt x="4453" y="2286"/>
                  <a:pt x="4787" y="2382"/>
                </a:cubicBezTo>
                <a:cubicBezTo>
                  <a:pt x="4656" y="2060"/>
                  <a:pt x="4918" y="1953"/>
                  <a:pt x="5084" y="1965"/>
                </a:cubicBezTo>
                <a:cubicBezTo>
                  <a:pt x="5156" y="1965"/>
                  <a:pt x="5215" y="1989"/>
                  <a:pt x="5251" y="2036"/>
                </a:cubicBezTo>
                <a:cubicBezTo>
                  <a:pt x="5311" y="2084"/>
                  <a:pt x="5358" y="2227"/>
                  <a:pt x="5311" y="2298"/>
                </a:cubicBezTo>
                <a:cubicBezTo>
                  <a:pt x="5251" y="2370"/>
                  <a:pt x="5120" y="2346"/>
                  <a:pt x="5156" y="2203"/>
                </a:cubicBezTo>
                <a:cubicBezTo>
                  <a:pt x="4989" y="2286"/>
                  <a:pt x="5049" y="2525"/>
                  <a:pt x="5239" y="2536"/>
                </a:cubicBezTo>
                <a:cubicBezTo>
                  <a:pt x="5251" y="2536"/>
                  <a:pt x="5275" y="2536"/>
                  <a:pt x="5299" y="2536"/>
                </a:cubicBezTo>
                <a:lnTo>
                  <a:pt x="5311" y="2536"/>
                </a:lnTo>
                <a:cubicBezTo>
                  <a:pt x="5358" y="2525"/>
                  <a:pt x="5394" y="2489"/>
                  <a:pt x="5430" y="2453"/>
                </a:cubicBezTo>
                <a:cubicBezTo>
                  <a:pt x="5501" y="2858"/>
                  <a:pt x="5465" y="3275"/>
                  <a:pt x="5334" y="3668"/>
                </a:cubicBezTo>
                <a:cubicBezTo>
                  <a:pt x="5608" y="2489"/>
                  <a:pt x="4453" y="2882"/>
                  <a:pt x="4441" y="2155"/>
                </a:cubicBezTo>
                <a:cubicBezTo>
                  <a:pt x="4346" y="2489"/>
                  <a:pt x="4346" y="2703"/>
                  <a:pt x="4418" y="2846"/>
                </a:cubicBezTo>
                <a:cubicBezTo>
                  <a:pt x="4596" y="3215"/>
                  <a:pt x="4977" y="3072"/>
                  <a:pt x="5108" y="3215"/>
                </a:cubicBezTo>
                <a:cubicBezTo>
                  <a:pt x="4882" y="3251"/>
                  <a:pt x="4811" y="3382"/>
                  <a:pt x="4906" y="3560"/>
                </a:cubicBezTo>
                <a:cubicBezTo>
                  <a:pt x="5049" y="3382"/>
                  <a:pt x="5239" y="3525"/>
                  <a:pt x="5227" y="3703"/>
                </a:cubicBezTo>
                <a:cubicBezTo>
                  <a:pt x="5227" y="3977"/>
                  <a:pt x="4930" y="4322"/>
                  <a:pt x="5239" y="4775"/>
                </a:cubicBezTo>
                <a:cubicBezTo>
                  <a:pt x="5251" y="4870"/>
                  <a:pt x="5275" y="4953"/>
                  <a:pt x="5299" y="5049"/>
                </a:cubicBezTo>
                <a:cubicBezTo>
                  <a:pt x="5263" y="4965"/>
                  <a:pt x="5203" y="4882"/>
                  <a:pt x="5156" y="4811"/>
                </a:cubicBezTo>
                <a:cubicBezTo>
                  <a:pt x="5049" y="4275"/>
                  <a:pt x="4596" y="4239"/>
                  <a:pt x="4394" y="4049"/>
                </a:cubicBezTo>
                <a:cubicBezTo>
                  <a:pt x="4263" y="3929"/>
                  <a:pt x="4299" y="3691"/>
                  <a:pt x="4537" y="3715"/>
                </a:cubicBezTo>
                <a:cubicBezTo>
                  <a:pt x="4465" y="3537"/>
                  <a:pt x="4334" y="3477"/>
                  <a:pt x="4144" y="3620"/>
                </a:cubicBezTo>
                <a:cubicBezTo>
                  <a:pt x="4132" y="3429"/>
                  <a:pt x="4501" y="3251"/>
                  <a:pt x="4370" y="2870"/>
                </a:cubicBezTo>
                <a:cubicBezTo>
                  <a:pt x="4311" y="2715"/>
                  <a:pt x="4168" y="2572"/>
                  <a:pt x="3870" y="2394"/>
                </a:cubicBezTo>
                <a:lnTo>
                  <a:pt x="3870" y="2394"/>
                </a:lnTo>
                <a:cubicBezTo>
                  <a:pt x="4370" y="2906"/>
                  <a:pt x="3275" y="3453"/>
                  <a:pt x="4311" y="4096"/>
                </a:cubicBezTo>
                <a:cubicBezTo>
                  <a:pt x="3930" y="3918"/>
                  <a:pt x="3620" y="3644"/>
                  <a:pt x="3382" y="3298"/>
                </a:cubicBezTo>
                <a:cubicBezTo>
                  <a:pt x="3429" y="3310"/>
                  <a:pt x="3477" y="3298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0" y="3239"/>
                  <a:pt x="3572" y="3227"/>
                </a:cubicBezTo>
                <a:cubicBezTo>
                  <a:pt x="3715" y="3096"/>
                  <a:pt x="3572" y="2870"/>
                  <a:pt x="3394" y="2929"/>
                </a:cubicBezTo>
                <a:cubicBezTo>
                  <a:pt x="3525" y="3001"/>
                  <a:pt x="3441" y="3120"/>
                  <a:pt x="3358" y="3108"/>
                </a:cubicBezTo>
                <a:cubicBezTo>
                  <a:pt x="3275" y="3096"/>
                  <a:pt x="3215" y="2953"/>
                  <a:pt x="3215" y="2882"/>
                </a:cubicBezTo>
                <a:cubicBezTo>
                  <a:pt x="3215" y="2822"/>
                  <a:pt x="3239" y="2763"/>
                  <a:pt x="3287" y="2715"/>
                </a:cubicBezTo>
                <a:cubicBezTo>
                  <a:pt x="3394" y="2596"/>
                  <a:pt x="3644" y="2477"/>
                  <a:pt x="3775" y="2798"/>
                </a:cubicBezTo>
                <a:cubicBezTo>
                  <a:pt x="3953" y="2489"/>
                  <a:pt x="3584" y="2203"/>
                  <a:pt x="3275" y="2275"/>
                </a:cubicBezTo>
                <a:cubicBezTo>
                  <a:pt x="3322" y="2048"/>
                  <a:pt x="3179" y="2001"/>
                  <a:pt x="3370" y="1774"/>
                </a:cubicBezTo>
                <a:cubicBezTo>
                  <a:pt x="2787" y="1977"/>
                  <a:pt x="2941" y="2286"/>
                  <a:pt x="2846" y="2501"/>
                </a:cubicBezTo>
                <a:lnTo>
                  <a:pt x="2846" y="2501"/>
                </a:lnTo>
                <a:cubicBezTo>
                  <a:pt x="3001" y="2024"/>
                  <a:pt x="2644" y="1882"/>
                  <a:pt x="2620" y="1489"/>
                </a:cubicBezTo>
                <a:cubicBezTo>
                  <a:pt x="2263" y="1905"/>
                  <a:pt x="2548" y="2167"/>
                  <a:pt x="2656" y="2453"/>
                </a:cubicBezTo>
                <a:lnTo>
                  <a:pt x="2656" y="2453"/>
                </a:lnTo>
                <a:cubicBezTo>
                  <a:pt x="2358" y="1727"/>
                  <a:pt x="1965" y="1894"/>
                  <a:pt x="1620" y="1608"/>
                </a:cubicBezTo>
                <a:cubicBezTo>
                  <a:pt x="1905" y="1953"/>
                  <a:pt x="1739" y="2358"/>
                  <a:pt x="2465" y="2656"/>
                </a:cubicBezTo>
                <a:lnTo>
                  <a:pt x="2465" y="2656"/>
                </a:lnTo>
                <a:cubicBezTo>
                  <a:pt x="2167" y="2548"/>
                  <a:pt x="1905" y="2263"/>
                  <a:pt x="1489" y="2608"/>
                </a:cubicBezTo>
                <a:cubicBezTo>
                  <a:pt x="1894" y="2632"/>
                  <a:pt x="2036" y="2989"/>
                  <a:pt x="2513" y="2834"/>
                </a:cubicBezTo>
                <a:lnTo>
                  <a:pt x="2513" y="2834"/>
                </a:lnTo>
                <a:cubicBezTo>
                  <a:pt x="2298" y="2929"/>
                  <a:pt x="1989" y="2786"/>
                  <a:pt x="1786" y="3358"/>
                </a:cubicBezTo>
                <a:cubicBezTo>
                  <a:pt x="2001" y="3167"/>
                  <a:pt x="2048" y="3310"/>
                  <a:pt x="2275" y="3263"/>
                </a:cubicBezTo>
                <a:cubicBezTo>
                  <a:pt x="2215" y="3572"/>
                  <a:pt x="2501" y="3941"/>
                  <a:pt x="2810" y="3775"/>
                </a:cubicBezTo>
                <a:cubicBezTo>
                  <a:pt x="2489" y="3644"/>
                  <a:pt x="2596" y="3382"/>
                  <a:pt x="2727" y="3275"/>
                </a:cubicBezTo>
                <a:cubicBezTo>
                  <a:pt x="2763" y="3227"/>
                  <a:pt x="2822" y="3203"/>
                  <a:pt x="2894" y="3203"/>
                </a:cubicBezTo>
                <a:cubicBezTo>
                  <a:pt x="2965" y="3203"/>
                  <a:pt x="3108" y="3263"/>
                  <a:pt x="3108" y="3346"/>
                </a:cubicBezTo>
                <a:cubicBezTo>
                  <a:pt x="3120" y="3441"/>
                  <a:pt x="3013" y="3513"/>
                  <a:pt x="2929" y="3382"/>
                </a:cubicBezTo>
                <a:cubicBezTo>
                  <a:pt x="2870" y="3560"/>
                  <a:pt x="3096" y="3703"/>
                  <a:pt x="3227" y="3572"/>
                </a:cubicBezTo>
                <a:cubicBezTo>
                  <a:pt x="3251" y="3548"/>
                  <a:pt x="3263" y="3537"/>
                  <a:pt x="3275" y="3525"/>
                </a:cubicBezTo>
                <a:lnTo>
                  <a:pt x="3275" y="3513"/>
                </a:lnTo>
                <a:cubicBezTo>
                  <a:pt x="3298" y="3477"/>
                  <a:pt x="3310" y="3418"/>
                  <a:pt x="3298" y="3370"/>
                </a:cubicBezTo>
                <a:cubicBezTo>
                  <a:pt x="3644" y="3608"/>
                  <a:pt x="3918" y="3929"/>
                  <a:pt x="4096" y="4299"/>
                </a:cubicBezTo>
                <a:lnTo>
                  <a:pt x="4096" y="4299"/>
                </a:lnTo>
                <a:cubicBezTo>
                  <a:pt x="3453" y="3275"/>
                  <a:pt x="2906" y="4370"/>
                  <a:pt x="2394" y="3870"/>
                </a:cubicBezTo>
                <a:lnTo>
                  <a:pt x="2394" y="3870"/>
                </a:lnTo>
                <a:cubicBezTo>
                  <a:pt x="2560" y="4168"/>
                  <a:pt x="2715" y="4310"/>
                  <a:pt x="2870" y="4370"/>
                </a:cubicBezTo>
                <a:cubicBezTo>
                  <a:pt x="3251" y="4501"/>
                  <a:pt x="3429" y="4132"/>
                  <a:pt x="3620" y="4144"/>
                </a:cubicBezTo>
                <a:cubicBezTo>
                  <a:pt x="3465" y="4334"/>
                  <a:pt x="3525" y="4465"/>
                  <a:pt x="3715" y="4537"/>
                </a:cubicBezTo>
                <a:cubicBezTo>
                  <a:pt x="3691" y="4299"/>
                  <a:pt x="3930" y="4263"/>
                  <a:pt x="4049" y="4394"/>
                </a:cubicBezTo>
                <a:cubicBezTo>
                  <a:pt x="4227" y="4596"/>
                  <a:pt x="4275" y="5049"/>
                  <a:pt x="4811" y="5156"/>
                </a:cubicBezTo>
                <a:cubicBezTo>
                  <a:pt x="4882" y="5203"/>
                  <a:pt x="4965" y="5263"/>
                  <a:pt x="5049" y="5299"/>
                </a:cubicBezTo>
                <a:cubicBezTo>
                  <a:pt x="4953" y="5275"/>
                  <a:pt x="4870" y="5251"/>
                  <a:pt x="4775" y="5239"/>
                </a:cubicBezTo>
                <a:cubicBezTo>
                  <a:pt x="4334" y="4930"/>
                  <a:pt x="3977" y="5227"/>
                  <a:pt x="3703" y="5227"/>
                </a:cubicBezTo>
                <a:cubicBezTo>
                  <a:pt x="3525" y="5227"/>
                  <a:pt x="3382" y="5049"/>
                  <a:pt x="3560" y="4906"/>
                </a:cubicBezTo>
                <a:cubicBezTo>
                  <a:pt x="3382" y="4822"/>
                  <a:pt x="3251" y="4882"/>
                  <a:pt x="3215" y="5108"/>
                </a:cubicBezTo>
                <a:cubicBezTo>
                  <a:pt x="3072" y="4977"/>
                  <a:pt x="3215" y="4596"/>
                  <a:pt x="2846" y="4418"/>
                </a:cubicBezTo>
                <a:cubicBezTo>
                  <a:pt x="2703" y="4346"/>
                  <a:pt x="2489" y="4346"/>
                  <a:pt x="2155" y="4441"/>
                </a:cubicBezTo>
                <a:cubicBezTo>
                  <a:pt x="2179" y="4441"/>
                  <a:pt x="2203" y="4441"/>
                  <a:pt x="2227" y="4441"/>
                </a:cubicBezTo>
                <a:lnTo>
                  <a:pt x="2155" y="4441"/>
                </a:lnTo>
                <a:cubicBezTo>
                  <a:pt x="2870" y="4453"/>
                  <a:pt x="2489" y="5608"/>
                  <a:pt x="3668" y="5334"/>
                </a:cubicBezTo>
                <a:lnTo>
                  <a:pt x="3668" y="5334"/>
                </a:lnTo>
                <a:cubicBezTo>
                  <a:pt x="3275" y="5465"/>
                  <a:pt x="2858" y="5501"/>
                  <a:pt x="2441" y="5430"/>
                </a:cubicBezTo>
                <a:cubicBezTo>
                  <a:pt x="2489" y="5394"/>
                  <a:pt x="2513" y="5358"/>
                  <a:pt x="2525" y="5311"/>
                </a:cubicBezTo>
                <a:cubicBezTo>
                  <a:pt x="2525" y="5299"/>
                  <a:pt x="2525" y="5299"/>
                  <a:pt x="2525" y="5299"/>
                </a:cubicBezTo>
                <a:cubicBezTo>
                  <a:pt x="2525" y="5275"/>
                  <a:pt x="2525" y="5251"/>
                  <a:pt x="2525" y="5239"/>
                </a:cubicBezTo>
                <a:cubicBezTo>
                  <a:pt x="2525" y="5049"/>
                  <a:pt x="2275" y="4989"/>
                  <a:pt x="2191" y="5156"/>
                </a:cubicBezTo>
                <a:cubicBezTo>
                  <a:pt x="2334" y="5120"/>
                  <a:pt x="2358" y="5251"/>
                  <a:pt x="2286" y="5311"/>
                </a:cubicBezTo>
                <a:cubicBezTo>
                  <a:pt x="2227" y="5358"/>
                  <a:pt x="2084" y="5311"/>
                  <a:pt x="2025" y="5251"/>
                </a:cubicBezTo>
                <a:cubicBezTo>
                  <a:pt x="1989" y="5215"/>
                  <a:pt x="1965" y="5156"/>
                  <a:pt x="1965" y="5084"/>
                </a:cubicBezTo>
                <a:cubicBezTo>
                  <a:pt x="1953" y="4930"/>
                  <a:pt x="2048" y="4656"/>
                  <a:pt x="2370" y="4787"/>
                </a:cubicBezTo>
                <a:cubicBezTo>
                  <a:pt x="2275" y="4453"/>
                  <a:pt x="1810" y="4513"/>
                  <a:pt x="1644" y="4775"/>
                </a:cubicBezTo>
                <a:cubicBezTo>
                  <a:pt x="1513" y="4572"/>
                  <a:pt x="1382" y="4644"/>
                  <a:pt x="1358" y="4358"/>
                </a:cubicBezTo>
                <a:cubicBezTo>
                  <a:pt x="1096" y="4906"/>
                  <a:pt x="1417" y="5025"/>
                  <a:pt x="1501" y="5239"/>
                </a:cubicBezTo>
                <a:lnTo>
                  <a:pt x="1501" y="5239"/>
                </a:lnTo>
                <a:cubicBezTo>
                  <a:pt x="1274" y="4787"/>
                  <a:pt x="905" y="4942"/>
                  <a:pt x="620" y="4680"/>
                </a:cubicBezTo>
                <a:cubicBezTo>
                  <a:pt x="667" y="5227"/>
                  <a:pt x="1060" y="5203"/>
                  <a:pt x="1334" y="5334"/>
                </a:cubicBezTo>
                <a:lnTo>
                  <a:pt x="1334" y="5334"/>
                </a:lnTo>
                <a:cubicBezTo>
                  <a:pt x="620" y="5037"/>
                  <a:pt x="441" y="5430"/>
                  <a:pt x="0" y="5477"/>
                </a:cubicBezTo>
                <a:cubicBezTo>
                  <a:pt x="441" y="5513"/>
                  <a:pt x="620" y="5918"/>
                  <a:pt x="1334" y="5608"/>
                </a:cubicBezTo>
                <a:lnTo>
                  <a:pt x="1334" y="5608"/>
                </a:lnTo>
                <a:cubicBezTo>
                  <a:pt x="1060" y="5739"/>
                  <a:pt x="667" y="5727"/>
                  <a:pt x="620" y="6275"/>
                </a:cubicBezTo>
                <a:cubicBezTo>
                  <a:pt x="917" y="6013"/>
                  <a:pt x="1274" y="6156"/>
                  <a:pt x="1501" y="5715"/>
                </a:cubicBezTo>
                <a:lnTo>
                  <a:pt x="1501" y="5715"/>
                </a:lnTo>
                <a:cubicBezTo>
                  <a:pt x="1417" y="5930"/>
                  <a:pt x="1096" y="6049"/>
                  <a:pt x="1358" y="6596"/>
                </a:cubicBezTo>
                <a:cubicBezTo>
                  <a:pt x="1358" y="6287"/>
                  <a:pt x="1489" y="6358"/>
                  <a:pt x="1620" y="6168"/>
                </a:cubicBezTo>
                <a:close/>
                <a:moveTo>
                  <a:pt x="7275" y="5299"/>
                </a:moveTo>
                <a:close/>
                <a:moveTo>
                  <a:pt x="6739" y="5132"/>
                </a:moveTo>
                <a:cubicBezTo>
                  <a:pt x="6930" y="5180"/>
                  <a:pt x="7120" y="5334"/>
                  <a:pt x="7466" y="5406"/>
                </a:cubicBezTo>
                <a:cubicBezTo>
                  <a:pt x="7561" y="5430"/>
                  <a:pt x="7668" y="5442"/>
                  <a:pt x="7763" y="5453"/>
                </a:cubicBezTo>
                <a:cubicBezTo>
                  <a:pt x="7656" y="5465"/>
                  <a:pt x="7561" y="5477"/>
                  <a:pt x="7466" y="5501"/>
                </a:cubicBezTo>
                <a:cubicBezTo>
                  <a:pt x="7120" y="5584"/>
                  <a:pt x="6930" y="5727"/>
                  <a:pt x="6739" y="5775"/>
                </a:cubicBezTo>
                <a:cubicBezTo>
                  <a:pt x="6597" y="5799"/>
                  <a:pt x="6442" y="5787"/>
                  <a:pt x="6311" y="5704"/>
                </a:cubicBezTo>
                <a:cubicBezTo>
                  <a:pt x="6537" y="5715"/>
                  <a:pt x="6751" y="5620"/>
                  <a:pt x="6906" y="5453"/>
                </a:cubicBezTo>
                <a:cubicBezTo>
                  <a:pt x="6751" y="5287"/>
                  <a:pt x="6537" y="5192"/>
                  <a:pt x="6311" y="5203"/>
                </a:cubicBezTo>
                <a:cubicBezTo>
                  <a:pt x="6442" y="5120"/>
                  <a:pt x="6597" y="5108"/>
                  <a:pt x="6751" y="5132"/>
                </a:cubicBezTo>
                <a:close/>
                <a:moveTo>
                  <a:pt x="6858" y="6632"/>
                </a:moveTo>
                <a:close/>
                <a:moveTo>
                  <a:pt x="6632" y="4060"/>
                </a:moveTo>
                <a:close/>
                <a:moveTo>
                  <a:pt x="6144" y="4322"/>
                </a:moveTo>
                <a:cubicBezTo>
                  <a:pt x="6323" y="4215"/>
                  <a:pt x="6549" y="4191"/>
                  <a:pt x="6858" y="4001"/>
                </a:cubicBezTo>
                <a:cubicBezTo>
                  <a:pt x="6942" y="3941"/>
                  <a:pt x="7025" y="3882"/>
                  <a:pt x="7097" y="3822"/>
                </a:cubicBezTo>
                <a:cubicBezTo>
                  <a:pt x="7037" y="3894"/>
                  <a:pt x="6978" y="3977"/>
                  <a:pt x="6918" y="4072"/>
                </a:cubicBezTo>
                <a:cubicBezTo>
                  <a:pt x="6727" y="4370"/>
                  <a:pt x="6704" y="4608"/>
                  <a:pt x="6597" y="4775"/>
                </a:cubicBezTo>
                <a:cubicBezTo>
                  <a:pt x="6513" y="4894"/>
                  <a:pt x="6394" y="4989"/>
                  <a:pt x="6239" y="5037"/>
                </a:cubicBezTo>
                <a:cubicBezTo>
                  <a:pt x="6406" y="4882"/>
                  <a:pt x="6501" y="4668"/>
                  <a:pt x="6489" y="4441"/>
                </a:cubicBezTo>
                <a:cubicBezTo>
                  <a:pt x="6263" y="4430"/>
                  <a:pt x="6049" y="4513"/>
                  <a:pt x="5894" y="4680"/>
                </a:cubicBezTo>
                <a:cubicBezTo>
                  <a:pt x="5930" y="4537"/>
                  <a:pt x="6025" y="4406"/>
                  <a:pt x="6144" y="4322"/>
                </a:cubicBezTo>
                <a:close/>
                <a:moveTo>
                  <a:pt x="6489" y="6477"/>
                </a:moveTo>
                <a:cubicBezTo>
                  <a:pt x="6501" y="6263"/>
                  <a:pt x="6406" y="6037"/>
                  <a:pt x="6239" y="5882"/>
                </a:cubicBezTo>
                <a:cubicBezTo>
                  <a:pt x="6394" y="5930"/>
                  <a:pt x="6513" y="6025"/>
                  <a:pt x="6597" y="6156"/>
                </a:cubicBezTo>
                <a:cubicBezTo>
                  <a:pt x="6704" y="6323"/>
                  <a:pt x="6727" y="6549"/>
                  <a:pt x="6918" y="6858"/>
                </a:cubicBezTo>
                <a:cubicBezTo>
                  <a:pt x="6978" y="6942"/>
                  <a:pt x="7037" y="7025"/>
                  <a:pt x="7097" y="7108"/>
                </a:cubicBezTo>
                <a:cubicBezTo>
                  <a:pt x="7025" y="7037"/>
                  <a:pt x="6942" y="6977"/>
                  <a:pt x="6847" y="6930"/>
                </a:cubicBezTo>
                <a:cubicBezTo>
                  <a:pt x="6549" y="6727"/>
                  <a:pt x="6311" y="6704"/>
                  <a:pt x="6144" y="6596"/>
                </a:cubicBezTo>
                <a:cubicBezTo>
                  <a:pt x="6025" y="6513"/>
                  <a:pt x="5930" y="6394"/>
                  <a:pt x="5882" y="6251"/>
                </a:cubicBezTo>
                <a:cubicBezTo>
                  <a:pt x="6037" y="6406"/>
                  <a:pt x="6263" y="6489"/>
                  <a:pt x="6489" y="6477"/>
                </a:cubicBezTo>
                <a:close/>
                <a:moveTo>
                  <a:pt x="5620" y="7275"/>
                </a:moveTo>
                <a:close/>
                <a:moveTo>
                  <a:pt x="5203" y="4596"/>
                </a:moveTo>
                <a:cubicBezTo>
                  <a:pt x="5132" y="4465"/>
                  <a:pt x="5108" y="4310"/>
                  <a:pt x="5144" y="4168"/>
                </a:cubicBezTo>
                <a:cubicBezTo>
                  <a:pt x="5192" y="3977"/>
                  <a:pt x="5334" y="3787"/>
                  <a:pt x="5418" y="3441"/>
                </a:cubicBezTo>
                <a:cubicBezTo>
                  <a:pt x="5430" y="3334"/>
                  <a:pt x="5454" y="3239"/>
                  <a:pt x="5465" y="3144"/>
                </a:cubicBezTo>
                <a:cubicBezTo>
                  <a:pt x="5477" y="3251"/>
                  <a:pt x="5489" y="3346"/>
                  <a:pt x="5513" y="3441"/>
                </a:cubicBezTo>
                <a:cubicBezTo>
                  <a:pt x="5584" y="3787"/>
                  <a:pt x="5727" y="3977"/>
                  <a:pt x="5775" y="4168"/>
                </a:cubicBezTo>
                <a:cubicBezTo>
                  <a:pt x="5811" y="4310"/>
                  <a:pt x="5787" y="4465"/>
                  <a:pt x="5715" y="4596"/>
                </a:cubicBezTo>
                <a:cubicBezTo>
                  <a:pt x="5930" y="4370"/>
                  <a:pt x="5775" y="4001"/>
                  <a:pt x="5465" y="4001"/>
                </a:cubicBezTo>
                <a:cubicBezTo>
                  <a:pt x="5156" y="4001"/>
                  <a:pt x="4989" y="4370"/>
                  <a:pt x="5203" y="4596"/>
                </a:cubicBezTo>
                <a:close/>
                <a:moveTo>
                  <a:pt x="5465" y="6894"/>
                </a:moveTo>
                <a:cubicBezTo>
                  <a:pt x="5632" y="6751"/>
                  <a:pt x="5727" y="6537"/>
                  <a:pt x="5715" y="6299"/>
                </a:cubicBezTo>
                <a:cubicBezTo>
                  <a:pt x="5787" y="6442"/>
                  <a:pt x="5811" y="6596"/>
                  <a:pt x="5775" y="6739"/>
                </a:cubicBezTo>
                <a:cubicBezTo>
                  <a:pt x="5727" y="6930"/>
                  <a:pt x="5584" y="7108"/>
                  <a:pt x="5513" y="7466"/>
                </a:cubicBezTo>
                <a:cubicBezTo>
                  <a:pt x="5489" y="7561"/>
                  <a:pt x="5477" y="7656"/>
                  <a:pt x="5465" y="7763"/>
                </a:cubicBezTo>
                <a:cubicBezTo>
                  <a:pt x="5454" y="7656"/>
                  <a:pt x="5430" y="7549"/>
                  <a:pt x="5418" y="7466"/>
                </a:cubicBezTo>
                <a:cubicBezTo>
                  <a:pt x="5334" y="7108"/>
                  <a:pt x="5192" y="6930"/>
                  <a:pt x="5144" y="6739"/>
                </a:cubicBezTo>
                <a:cubicBezTo>
                  <a:pt x="5108" y="6596"/>
                  <a:pt x="5132" y="6442"/>
                  <a:pt x="5203" y="6299"/>
                </a:cubicBezTo>
                <a:cubicBezTo>
                  <a:pt x="5203" y="6537"/>
                  <a:pt x="5287" y="6751"/>
                  <a:pt x="5465" y="6906"/>
                </a:cubicBezTo>
                <a:close/>
                <a:moveTo>
                  <a:pt x="4287" y="6847"/>
                </a:moveTo>
                <a:close/>
                <a:moveTo>
                  <a:pt x="4287" y="4060"/>
                </a:moveTo>
                <a:close/>
                <a:moveTo>
                  <a:pt x="4430" y="4430"/>
                </a:moveTo>
                <a:cubicBezTo>
                  <a:pt x="4418" y="4656"/>
                  <a:pt x="4513" y="4870"/>
                  <a:pt x="4680" y="5025"/>
                </a:cubicBezTo>
                <a:cubicBezTo>
                  <a:pt x="4525" y="4977"/>
                  <a:pt x="4406" y="4882"/>
                  <a:pt x="4322" y="4763"/>
                </a:cubicBezTo>
                <a:cubicBezTo>
                  <a:pt x="4215" y="4596"/>
                  <a:pt x="4191" y="4358"/>
                  <a:pt x="4001" y="4060"/>
                </a:cubicBezTo>
                <a:cubicBezTo>
                  <a:pt x="3941" y="3965"/>
                  <a:pt x="3882" y="3882"/>
                  <a:pt x="3822" y="3810"/>
                </a:cubicBezTo>
                <a:cubicBezTo>
                  <a:pt x="3894" y="3870"/>
                  <a:pt x="3977" y="3929"/>
                  <a:pt x="4060" y="3989"/>
                </a:cubicBezTo>
                <a:cubicBezTo>
                  <a:pt x="4358" y="4180"/>
                  <a:pt x="4596" y="4203"/>
                  <a:pt x="4775" y="4310"/>
                </a:cubicBezTo>
                <a:cubicBezTo>
                  <a:pt x="4894" y="4394"/>
                  <a:pt x="4989" y="4513"/>
                  <a:pt x="5037" y="4668"/>
                </a:cubicBezTo>
                <a:cubicBezTo>
                  <a:pt x="4882" y="4501"/>
                  <a:pt x="4656" y="4418"/>
                  <a:pt x="4441" y="4430"/>
                </a:cubicBezTo>
                <a:close/>
                <a:moveTo>
                  <a:pt x="5025" y="6239"/>
                </a:moveTo>
                <a:cubicBezTo>
                  <a:pt x="4989" y="6382"/>
                  <a:pt x="4894" y="6501"/>
                  <a:pt x="4763" y="6585"/>
                </a:cubicBezTo>
                <a:cubicBezTo>
                  <a:pt x="4596" y="6692"/>
                  <a:pt x="4358" y="6716"/>
                  <a:pt x="4060" y="6906"/>
                </a:cubicBezTo>
                <a:cubicBezTo>
                  <a:pt x="3977" y="6966"/>
                  <a:pt x="3894" y="7025"/>
                  <a:pt x="3810" y="7085"/>
                </a:cubicBezTo>
                <a:cubicBezTo>
                  <a:pt x="3870" y="7013"/>
                  <a:pt x="3930" y="6930"/>
                  <a:pt x="3989" y="6847"/>
                </a:cubicBezTo>
                <a:cubicBezTo>
                  <a:pt x="4191" y="6549"/>
                  <a:pt x="4215" y="6311"/>
                  <a:pt x="4311" y="6132"/>
                </a:cubicBezTo>
                <a:cubicBezTo>
                  <a:pt x="4394" y="6013"/>
                  <a:pt x="4525" y="5918"/>
                  <a:pt x="4668" y="5870"/>
                </a:cubicBezTo>
                <a:cubicBezTo>
                  <a:pt x="4501" y="6025"/>
                  <a:pt x="4418" y="6239"/>
                  <a:pt x="4430" y="6466"/>
                </a:cubicBezTo>
                <a:cubicBezTo>
                  <a:pt x="4656" y="6489"/>
                  <a:pt x="4882" y="6406"/>
                  <a:pt x="5037" y="6239"/>
                </a:cubicBezTo>
                <a:close/>
                <a:moveTo>
                  <a:pt x="3441" y="5406"/>
                </a:moveTo>
                <a:cubicBezTo>
                  <a:pt x="3787" y="5323"/>
                  <a:pt x="3965" y="5180"/>
                  <a:pt x="4168" y="5132"/>
                </a:cubicBezTo>
                <a:cubicBezTo>
                  <a:pt x="4311" y="5096"/>
                  <a:pt x="4465" y="5120"/>
                  <a:pt x="4596" y="5203"/>
                </a:cubicBezTo>
                <a:cubicBezTo>
                  <a:pt x="4370" y="5192"/>
                  <a:pt x="4156" y="5287"/>
                  <a:pt x="4001" y="5453"/>
                </a:cubicBezTo>
                <a:cubicBezTo>
                  <a:pt x="4156" y="5620"/>
                  <a:pt x="4370" y="5715"/>
                  <a:pt x="4596" y="5704"/>
                </a:cubicBezTo>
                <a:cubicBezTo>
                  <a:pt x="4465" y="5775"/>
                  <a:pt x="4311" y="5799"/>
                  <a:pt x="4168" y="5763"/>
                </a:cubicBezTo>
                <a:cubicBezTo>
                  <a:pt x="3965" y="5727"/>
                  <a:pt x="3787" y="5573"/>
                  <a:pt x="3441" y="5501"/>
                </a:cubicBezTo>
                <a:cubicBezTo>
                  <a:pt x="3346" y="5477"/>
                  <a:pt x="3239" y="5465"/>
                  <a:pt x="3144" y="5453"/>
                </a:cubicBezTo>
                <a:cubicBezTo>
                  <a:pt x="3251" y="5442"/>
                  <a:pt x="3358" y="5430"/>
                  <a:pt x="3453" y="540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7" name="Google Shape;5707;p26"/>
          <p:cNvSpPr/>
          <p:nvPr/>
        </p:nvSpPr>
        <p:spPr>
          <a:xfrm rot="5400000">
            <a:off x="2206312" y="5545152"/>
            <a:ext cx="744557" cy="745372"/>
          </a:xfrm>
          <a:custGeom>
            <a:avLst/>
            <a:gdLst/>
            <a:ahLst/>
            <a:cxnLst/>
            <a:rect l="l" t="t" r="r" b="b"/>
            <a:pathLst>
              <a:path w="10955" h="10967" extrusionOk="0">
                <a:moveTo>
                  <a:pt x="9300" y="4775"/>
                </a:moveTo>
                <a:cubicBezTo>
                  <a:pt x="9133" y="4513"/>
                  <a:pt x="8669" y="4454"/>
                  <a:pt x="8562" y="4787"/>
                </a:cubicBezTo>
                <a:cubicBezTo>
                  <a:pt x="8883" y="4656"/>
                  <a:pt x="8990" y="4918"/>
                  <a:pt x="8978" y="5085"/>
                </a:cubicBezTo>
                <a:cubicBezTo>
                  <a:pt x="8978" y="5156"/>
                  <a:pt x="8954" y="5216"/>
                  <a:pt x="8907" y="5251"/>
                </a:cubicBezTo>
                <a:cubicBezTo>
                  <a:pt x="8859" y="5311"/>
                  <a:pt x="8716" y="5358"/>
                  <a:pt x="8645" y="5311"/>
                </a:cubicBezTo>
                <a:cubicBezTo>
                  <a:pt x="8573" y="5251"/>
                  <a:pt x="8609" y="5120"/>
                  <a:pt x="8752" y="5156"/>
                </a:cubicBezTo>
                <a:cubicBezTo>
                  <a:pt x="8669" y="4989"/>
                  <a:pt x="8419" y="5049"/>
                  <a:pt x="8419" y="5239"/>
                </a:cubicBezTo>
                <a:cubicBezTo>
                  <a:pt x="8407" y="5251"/>
                  <a:pt x="8407" y="5275"/>
                  <a:pt x="8419" y="5299"/>
                </a:cubicBezTo>
                <a:lnTo>
                  <a:pt x="8419" y="5311"/>
                </a:lnTo>
                <a:cubicBezTo>
                  <a:pt x="8419" y="5358"/>
                  <a:pt x="8454" y="5394"/>
                  <a:pt x="8490" y="5430"/>
                </a:cubicBezTo>
                <a:cubicBezTo>
                  <a:pt x="8085" y="5501"/>
                  <a:pt x="7669" y="5466"/>
                  <a:pt x="7276" y="5335"/>
                </a:cubicBezTo>
                <a:cubicBezTo>
                  <a:pt x="8454" y="5608"/>
                  <a:pt x="8073" y="4454"/>
                  <a:pt x="8788" y="4442"/>
                </a:cubicBezTo>
                <a:lnTo>
                  <a:pt x="8716" y="4442"/>
                </a:lnTo>
                <a:cubicBezTo>
                  <a:pt x="8740" y="4442"/>
                  <a:pt x="8764" y="4442"/>
                  <a:pt x="8788" y="4442"/>
                </a:cubicBezTo>
                <a:cubicBezTo>
                  <a:pt x="8454" y="4346"/>
                  <a:pt x="8240" y="4346"/>
                  <a:pt x="8097" y="4418"/>
                </a:cubicBezTo>
                <a:cubicBezTo>
                  <a:pt x="7728" y="4596"/>
                  <a:pt x="7871" y="4977"/>
                  <a:pt x="7728" y="5108"/>
                </a:cubicBezTo>
                <a:cubicBezTo>
                  <a:pt x="7692" y="4882"/>
                  <a:pt x="7561" y="4823"/>
                  <a:pt x="7383" y="4906"/>
                </a:cubicBezTo>
                <a:cubicBezTo>
                  <a:pt x="7561" y="5049"/>
                  <a:pt x="7419" y="5239"/>
                  <a:pt x="7240" y="5227"/>
                </a:cubicBezTo>
                <a:cubicBezTo>
                  <a:pt x="6966" y="5227"/>
                  <a:pt x="6621" y="4930"/>
                  <a:pt x="6168" y="5239"/>
                </a:cubicBezTo>
                <a:cubicBezTo>
                  <a:pt x="6073" y="5251"/>
                  <a:pt x="5990" y="5275"/>
                  <a:pt x="5906" y="5299"/>
                </a:cubicBezTo>
                <a:cubicBezTo>
                  <a:pt x="5978" y="5263"/>
                  <a:pt x="6061" y="5204"/>
                  <a:pt x="6133" y="5156"/>
                </a:cubicBezTo>
                <a:cubicBezTo>
                  <a:pt x="6668" y="5049"/>
                  <a:pt x="6716" y="4596"/>
                  <a:pt x="6895" y="4394"/>
                </a:cubicBezTo>
                <a:cubicBezTo>
                  <a:pt x="7026" y="4263"/>
                  <a:pt x="7252" y="4299"/>
                  <a:pt x="7228" y="4537"/>
                </a:cubicBezTo>
                <a:cubicBezTo>
                  <a:pt x="7419" y="4465"/>
                  <a:pt x="7466" y="4334"/>
                  <a:pt x="7323" y="4144"/>
                </a:cubicBezTo>
                <a:cubicBezTo>
                  <a:pt x="7526" y="4132"/>
                  <a:pt x="7692" y="4501"/>
                  <a:pt x="8073" y="4370"/>
                </a:cubicBezTo>
                <a:cubicBezTo>
                  <a:pt x="8228" y="4311"/>
                  <a:pt x="8383" y="4168"/>
                  <a:pt x="8550" y="3870"/>
                </a:cubicBezTo>
                <a:lnTo>
                  <a:pt x="8550" y="3870"/>
                </a:lnTo>
                <a:cubicBezTo>
                  <a:pt x="8038" y="4370"/>
                  <a:pt x="7490" y="3275"/>
                  <a:pt x="6847" y="4299"/>
                </a:cubicBezTo>
                <a:lnTo>
                  <a:pt x="6847" y="4299"/>
                </a:lnTo>
                <a:cubicBezTo>
                  <a:pt x="7026" y="3930"/>
                  <a:pt x="7299" y="3608"/>
                  <a:pt x="7645" y="3370"/>
                </a:cubicBezTo>
                <a:cubicBezTo>
                  <a:pt x="7633" y="3418"/>
                  <a:pt x="7645" y="3477"/>
                  <a:pt x="7669" y="3513"/>
                </a:cubicBezTo>
                <a:lnTo>
                  <a:pt x="7680" y="3525"/>
                </a:lnTo>
                <a:cubicBezTo>
                  <a:pt x="7692" y="3537"/>
                  <a:pt x="7704" y="3549"/>
                  <a:pt x="7716" y="3572"/>
                </a:cubicBezTo>
                <a:cubicBezTo>
                  <a:pt x="7847" y="3703"/>
                  <a:pt x="8073" y="3561"/>
                  <a:pt x="8014" y="3382"/>
                </a:cubicBezTo>
                <a:cubicBezTo>
                  <a:pt x="7942" y="3513"/>
                  <a:pt x="7835" y="3442"/>
                  <a:pt x="7835" y="3346"/>
                </a:cubicBezTo>
                <a:cubicBezTo>
                  <a:pt x="7847" y="3263"/>
                  <a:pt x="7990" y="3203"/>
                  <a:pt x="8061" y="3203"/>
                </a:cubicBezTo>
                <a:cubicBezTo>
                  <a:pt x="8121" y="3203"/>
                  <a:pt x="8181" y="3227"/>
                  <a:pt x="8228" y="3275"/>
                </a:cubicBezTo>
                <a:cubicBezTo>
                  <a:pt x="8347" y="3382"/>
                  <a:pt x="8466" y="3644"/>
                  <a:pt x="8145" y="3775"/>
                </a:cubicBezTo>
                <a:cubicBezTo>
                  <a:pt x="8454" y="3942"/>
                  <a:pt x="8740" y="3572"/>
                  <a:pt x="8681" y="3263"/>
                </a:cubicBezTo>
                <a:cubicBezTo>
                  <a:pt x="8907" y="3311"/>
                  <a:pt x="8943" y="3168"/>
                  <a:pt x="9169" y="3358"/>
                </a:cubicBezTo>
                <a:cubicBezTo>
                  <a:pt x="8966" y="2787"/>
                  <a:pt x="8657" y="2930"/>
                  <a:pt x="8442" y="2834"/>
                </a:cubicBezTo>
                <a:lnTo>
                  <a:pt x="8442" y="2834"/>
                </a:lnTo>
                <a:cubicBezTo>
                  <a:pt x="8919" y="2989"/>
                  <a:pt x="9062" y="2632"/>
                  <a:pt x="9454" y="2608"/>
                </a:cubicBezTo>
                <a:cubicBezTo>
                  <a:pt x="9038" y="2251"/>
                  <a:pt x="8776" y="2549"/>
                  <a:pt x="8490" y="2644"/>
                </a:cubicBezTo>
                <a:lnTo>
                  <a:pt x="8490" y="2644"/>
                </a:lnTo>
                <a:cubicBezTo>
                  <a:pt x="9204" y="2346"/>
                  <a:pt x="9050" y="1953"/>
                  <a:pt x="9335" y="1608"/>
                </a:cubicBezTo>
                <a:cubicBezTo>
                  <a:pt x="8990" y="1894"/>
                  <a:pt x="8585" y="1727"/>
                  <a:pt x="8288" y="2453"/>
                </a:cubicBezTo>
                <a:lnTo>
                  <a:pt x="8288" y="2453"/>
                </a:lnTo>
                <a:cubicBezTo>
                  <a:pt x="8395" y="2156"/>
                  <a:pt x="8681" y="1906"/>
                  <a:pt x="8335" y="1489"/>
                </a:cubicBezTo>
                <a:cubicBezTo>
                  <a:pt x="8311" y="1882"/>
                  <a:pt x="7954" y="2025"/>
                  <a:pt x="8109" y="2501"/>
                </a:cubicBezTo>
                <a:lnTo>
                  <a:pt x="8109" y="2501"/>
                </a:lnTo>
                <a:cubicBezTo>
                  <a:pt x="8014" y="2287"/>
                  <a:pt x="8157" y="1977"/>
                  <a:pt x="7585" y="1775"/>
                </a:cubicBezTo>
                <a:cubicBezTo>
                  <a:pt x="7776" y="2001"/>
                  <a:pt x="7633" y="2037"/>
                  <a:pt x="7680" y="2275"/>
                </a:cubicBezTo>
                <a:cubicBezTo>
                  <a:pt x="7383" y="2203"/>
                  <a:pt x="7002" y="2489"/>
                  <a:pt x="7168" y="2799"/>
                </a:cubicBezTo>
                <a:cubicBezTo>
                  <a:pt x="7299" y="2477"/>
                  <a:pt x="7561" y="2596"/>
                  <a:pt x="7669" y="2715"/>
                </a:cubicBezTo>
                <a:cubicBezTo>
                  <a:pt x="7716" y="2763"/>
                  <a:pt x="7740" y="2822"/>
                  <a:pt x="7740" y="2882"/>
                </a:cubicBezTo>
                <a:cubicBezTo>
                  <a:pt x="7740" y="2953"/>
                  <a:pt x="7680" y="3096"/>
                  <a:pt x="7597" y="3108"/>
                </a:cubicBezTo>
                <a:cubicBezTo>
                  <a:pt x="7502" y="3120"/>
                  <a:pt x="7430" y="3001"/>
                  <a:pt x="7561" y="2930"/>
                </a:cubicBezTo>
                <a:cubicBezTo>
                  <a:pt x="7383" y="2870"/>
                  <a:pt x="7240" y="3096"/>
                  <a:pt x="7371" y="3227"/>
                </a:cubicBezTo>
                <a:cubicBezTo>
                  <a:pt x="7395" y="3239"/>
                  <a:pt x="7407" y="3251"/>
                  <a:pt x="7419" y="3263"/>
                </a:cubicBezTo>
                <a:lnTo>
                  <a:pt x="7430" y="3275"/>
                </a:lnTo>
                <a:cubicBezTo>
                  <a:pt x="7466" y="3299"/>
                  <a:pt x="7526" y="3311"/>
                  <a:pt x="7573" y="3299"/>
                </a:cubicBezTo>
                <a:cubicBezTo>
                  <a:pt x="7335" y="3644"/>
                  <a:pt x="7014" y="3918"/>
                  <a:pt x="6645" y="4096"/>
                </a:cubicBezTo>
                <a:cubicBezTo>
                  <a:pt x="7669" y="3453"/>
                  <a:pt x="6573" y="2906"/>
                  <a:pt x="7085" y="2394"/>
                </a:cubicBezTo>
                <a:lnTo>
                  <a:pt x="7038" y="2441"/>
                </a:lnTo>
                <a:cubicBezTo>
                  <a:pt x="7049" y="2429"/>
                  <a:pt x="7073" y="2406"/>
                  <a:pt x="7085" y="2394"/>
                </a:cubicBezTo>
                <a:cubicBezTo>
                  <a:pt x="6787" y="2560"/>
                  <a:pt x="6645" y="2715"/>
                  <a:pt x="6585" y="2870"/>
                </a:cubicBezTo>
                <a:cubicBezTo>
                  <a:pt x="6454" y="3251"/>
                  <a:pt x="6823" y="3430"/>
                  <a:pt x="6811" y="3620"/>
                </a:cubicBezTo>
                <a:cubicBezTo>
                  <a:pt x="6621" y="3477"/>
                  <a:pt x="6490" y="3537"/>
                  <a:pt x="6418" y="3715"/>
                </a:cubicBezTo>
                <a:cubicBezTo>
                  <a:pt x="6657" y="3692"/>
                  <a:pt x="6680" y="3918"/>
                  <a:pt x="6549" y="4049"/>
                </a:cubicBezTo>
                <a:cubicBezTo>
                  <a:pt x="6347" y="4227"/>
                  <a:pt x="5895" y="4275"/>
                  <a:pt x="5799" y="4811"/>
                </a:cubicBezTo>
                <a:cubicBezTo>
                  <a:pt x="5740" y="4882"/>
                  <a:pt x="5692" y="4966"/>
                  <a:pt x="5656" y="5037"/>
                </a:cubicBezTo>
                <a:cubicBezTo>
                  <a:pt x="5680" y="4954"/>
                  <a:pt x="5704" y="4870"/>
                  <a:pt x="5716" y="4775"/>
                </a:cubicBezTo>
                <a:cubicBezTo>
                  <a:pt x="6025" y="4334"/>
                  <a:pt x="5728" y="3977"/>
                  <a:pt x="5716" y="3703"/>
                </a:cubicBezTo>
                <a:cubicBezTo>
                  <a:pt x="5716" y="3525"/>
                  <a:pt x="5895" y="3382"/>
                  <a:pt x="6049" y="3561"/>
                </a:cubicBezTo>
                <a:cubicBezTo>
                  <a:pt x="6133" y="3382"/>
                  <a:pt x="6073" y="3251"/>
                  <a:pt x="5847" y="3215"/>
                </a:cubicBezTo>
                <a:cubicBezTo>
                  <a:pt x="5966" y="3072"/>
                  <a:pt x="6347" y="3215"/>
                  <a:pt x="6537" y="2846"/>
                </a:cubicBezTo>
                <a:cubicBezTo>
                  <a:pt x="6609" y="2691"/>
                  <a:pt x="6609" y="2489"/>
                  <a:pt x="6514" y="2156"/>
                </a:cubicBezTo>
                <a:cubicBezTo>
                  <a:pt x="6502" y="2870"/>
                  <a:pt x="5347" y="2489"/>
                  <a:pt x="5621" y="3668"/>
                </a:cubicBezTo>
                <a:cubicBezTo>
                  <a:pt x="5478" y="3275"/>
                  <a:pt x="5454" y="2858"/>
                  <a:pt x="5525" y="2453"/>
                </a:cubicBezTo>
                <a:cubicBezTo>
                  <a:pt x="5549" y="2489"/>
                  <a:pt x="5597" y="2525"/>
                  <a:pt x="5644" y="2525"/>
                </a:cubicBezTo>
                <a:lnTo>
                  <a:pt x="5656" y="2525"/>
                </a:lnTo>
                <a:cubicBezTo>
                  <a:pt x="5680" y="2537"/>
                  <a:pt x="5692" y="2537"/>
                  <a:pt x="5716" y="2525"/>
                </a:cubicBezTo>
                <a:cubicBezTo>
                  <a:pt x="5883" y="2525"/>
                  <a:pt x="5954" y="2322"/>
                  <a:pt x="5823" y="2215"/>
                </a:cubicBezTo>
                <a:cubicBezTo>
                  <a:pt x="5811" y="2203"/>
                  <a:pt x="5799" y="2203"/>
                  <a:pt x="5787" y="2191"/>
                </a:cubicBezTo>
                <a:cubicBezTo>
                  <a:pt x="5835" y="2346"/>
                  <a:pt x="5692" y="2370"/>
                  <a:pt x="5644" y="2299"/>
                </a:cubicBezTo>
                <a:cubicBezTo>
                  <a:pt x="5585" y="2227"/>
                  <a:pt x="5644" y="2084"/>
                  <a:pt x="5692" y="2037"/>
                </a:cubicBezTo>
                <a:cubicBezTo>
                  <a:pt x="5740" y="1989"/>
                  <a:pt x="5799" y="1965"/>
                  <a:pt x="5859" y="1965"/>
                </a:cubicBezTo>
                <a:cubicBezTo>
                  <a:pt x="6025" y="1953"/>
                  <a:pt x="6287" y="2060"/>
                  <a:pt x="6156" y="2382"/>
                </a:cubicBezTo>
                <a:cubicBezTo>
                  <a:pt x="6502" y="2275"/>
                  <a:pt x="6442" y="1810"/>
                  <a:pt x="6180" y="1644"/>
                </a:cubicBezTo>
                <a:cubicBezTo>
                  <a:pt x="6371" y="1513"/>
                  <a:pt x="6299" y="1382"/>
                  <a:pt x="6597" y="1358"/>
                </a:cubicBezTo>
                <a:cubicBezTo>
                  <a:pt x="6049" y="1096"/>
                  <a:pt x="5930" y="1417"/>
                  <a:pt x="5716" y="1513"/>
                </a:cubicBezTo>
                <a:lnTo>
                  <a:pt x="5716" y="1513"/>
                </a:lnTo>
                <a:cubicBezTo>
                  <a:pt x="6156" y="1275"/>
                  <a:pt x="6014" y="917"/>
                  <a:pt x="6276" y="632"/>
                </a:cubicBezTo>
                <a:cubicBezTo>
                  <a:pt x="5728" y="667"/>
                  <a:pt x="5740" y="1060"/>
                  <a:pt x="5609" y="1346"/>
                </a:cubicBezTo>
                <a:lnTo>
                  <a:pt x="5609" y="1346"/>
                </a:lnTo>
                <a:cubicBezTo>
                  <a:pt x="5918" y="620"/>
                  <a:pt x="5514" y="453"/>
                  <a:pt x="5478" y="1"/>
                </a:cubicBezTo>
                <a:cubicBezTo>
                  <a:pt x="5442" y="453"/>
                  <a:pt x="5025" y="632"/>
                  <a:pt x="5335" y="1346"/>
                </a:cubicBezTo>
                <a:lnTo>
                  <a:pt x="5335" y="1346"/>
                </a:lnTo>
                <a:cubicBezTo>
                  <a:pt x="5204" y="1060"/>
                  <a:pt x="5228" y="667"/>
                  <a:pt x="4680" y="632"/>
                </a:cubicBezTo>
                <a:cubicBezTo>
                  <a:pt x="4942" y="929"/>
                  <a:pt x="4787" y="1275"/>
                  <a:pt x="5240" y="1513"/>
                </a:cubicBezTo>
                <a:lnTo>
                  <a:pt x="5240" y="1513"/>
                </a:lnTo>
                <a:cubicBezTo>
                  <a:pt x="5025" y="1429"/>
                  <a:pt x="4906" y="1096"/>
                  <a:pt x="4359" y="1358"/>
                </a:cubicBezTo>
                <a:cubicBezTo>
                  <a:pt x="4656" y="1382"/>
                  <a:pt x="4573" y="1513"/>
                  <a:pt x="4775" y="1644"/>
                </a:cubicBezTo>
                <a:cubicBezTo>
                  <a:pt x="4513" y="1810"/>
                  <a:pt x="4454" y="2275"/>
                  <a:pt x="4799" y="2382"/>
                </a:cubicBezTo>
                <a:cubicBezTo>
                  <a:pt x="4656" y="2060"/>
                  <a:pt x="4918" y="1953"/>
                  <a:pt x="5097" y="1965"/>
                </a:cubicBezTo>
                <a:cubicBezTo>
                  <a:pt x="5156" y="1965"/>
                  <a:pt x="5216" y="1989"/>
                  <a:pt x="5252" y="2037"/>
                </a:cubicBezTo>
                <a:cubicBezTo>
                  <a:pt x="5311" y="2084"/>
                  <a:pt x="5371" y="2227"/>
                  <a:pt x="5311" y="2299"/>
                </a:cubicBezTo>
                <a:cubicBezTo>
                  <a:pt x="5252" y="2358"/>
                  <a:pt x="5121" y="2334"/>
                  <a:pt x="5156" y="2191"/>
                </a:cubicBezTo>
                <a:cubicBezTo>
                  <a:pt x="5002" y="2275"/>
                  <a:pt x="5061" y="2525"/>
                  <a:pt x="5240" y="2525"/>
                </a:cubicBezTo>
                <a:cubicBezTo>
                  <a:pt x="5263" y="2537"/>
                  <a:pt x="5275" y="2537"/>
                  <a:pt x="5299" y="2525"/>
                </a:cubicBezTo>
                <a:lnTo>
                  <a:pt x="5311" y="2525"/>
                </a:lnTo>
                <a:cubicBezTo>
                  <a:pt x="5359" y="2525"/>
                  <a:pt x="5394" y="2489"/>
                  <a:pt x="5430" y="2453"/>
                </a:cubicBezTo>
                <a:cubicBezTo>
                  <a:pt x="5502" y="2858"/>
                  <a:pt x="5478" y="3275"/>
                  <a:pt x="5335" y="3668"/>
                </a:cubicBezTo>
                <a:cubicBezTo>
                  <a:pt x="5609" y="2489"/>
                  <a:pt x="4454" y="2870"/>
                  <a:pt x="4442" y="2156"/>
                </a:cubicBezTo>
                <a:cubicBezTo>
                  <a:pt x="4347" y="2489"/>
                  <a:pt x="4347" y="2703"/>
                  <a:pt x="4418" y="2846"/>
                </a:cubicBezTo>
                <a:cubicBezTo>
                  <a:pt x="4609" y="3215"/>
                  <a:pt x="4978" y="3072"/>
                  <a:pt x="5109" y="3215"/>
                </a:cubicBezTo>
                <a:cubicBezTo>
                  <a:pt x="4882" y="3251"/>
                  <a:pt x="4811" y="3382"/>
                  <a:pt x="4906" y="3561"/>
                </a:cubicBezTo>
                <a:cubicBezTo>
                  <a:pt x="5049" y="3382"/>
                  <a:pt x="5240" y="3525"/>
                  <a:pt x="5240" y="3703"/>
                </a:cubicBezTo>
                <a:cubicBezTo>
                  <a:pt x="5228" y="3977"/>
                  <a:pt x="4942" y="4323"/>
                  <a:pt x="5240" y="4775"/>
                </a:cubicBezTo>
                <a:cubicBezTo>
                  <a:pt x="5252" y="4870"/>
                  <a:pt x="5275" y="4954"/>
                  <a:pt x="5299" y="5037"/>
                </a:cubicBezTo>
                <a:cubicBezTo>
                  <a:pt x="5263" y="4966"/>
                  <a:pt x="5216" y="4882"/>
                  <a:pt x="5156" y="4811"/>
                </a:cubicBezTo>
                <a:cubicBezTo>
                  <a:pt x="5049" y="4275"/>
                  <a:pt x="4597" y="4227"/>
                  <a:pt x="4406" y="4049"/>
                </a:cubicBezTo>
                <a:cubicBezTo>
                  <a:pt x="4263" y="3918"/>
                  <a:pt x="4299" y="3692"/>
                  <a:pt x="4537" y="3715"/>
                </a:cubicBezTo>
                <a:cubicBezTo>
                  <a:pt x="4466" y="3537"/>
                  <a:pt x="4335" y="3477"/>
                  <a:pt x="4144" y="3620"/>
                </a:cubicBezTo>
                <a:cubicBezTo>
                  <a:pt x="4132" y="3430"/>
                  <a:pt x="4501" y="3251"/>
                  <a:pt x="4371" y="2870"/>
                </a:cubicBezTo>
                <a:cubicBezTo>
                  <a:pt x="4323" y="2715"/>
                  <a:pt x="4168" y="2572"/>
                  <a:pt x="3870" y="2394"/>
                </a:cubicBezTo>
                <a:lnTo>
                  <a:pt x="3870" y="2394"/>
                </a:lnTo>
                <a:cubicBezTo>
                  <a:pt x="4371" y="2906"/>
                  <a:pt x="3275" y="3453"/>
                  <a:pt x="4311" y="4096"/>
                </a:cubicBezTo>
                <a:cubicBezTo>
                  <a:pt x="3942" y="3918"/>
                  <a:pt x="3620" y="3644"/>
                  <a:pt x="3382" y="3299"/>
                </a:cubicBezTo>
                <a:cubicBezTo>
                  <a:pt x="3430" y="3311"/>
                  <a:pt x="3489" y="3299"/>
                  <a:pt x="3525" y="3275"/>
                </a:cubicBezTo>
                <a:lnTo>
                  <a:pt x="3537" y="3263"/>
                </a:lnTo>
                <a:cubicBezTo>
                  <a:pt x="3549" y="3251"/>
                  <a:pt x="3561" y="3239"/>
                  <a:pt x="3573" y="3227"/>
                </a:cubicBezTo>
                <a:cubicBezTo>
                  <a:pt x="3716" y="3096"/>
                  <a:pt x="3573" y="2870"/>
                  <a:pt x="3394" y="2930"/>
                </a:cubicBezTo>
                <a:cubicBezTo>
                  <a:pt x="3525" y="3001"/>
                  <a:pt x="3454" y="3120"/>
                  <a:pt x="3358" y="3108"/>
                </a:cubicBezTo>
                <a:cubicBezTo>
                  <a:pt x="3275" y="3096"/>
                  <a:pt x="3216" y="2953"/>
                  <a:pt x="3216" y="2882"/>
                </a:cubicBezTo>
                <a:cubicBezTo>
                  <a:pt x="3216" y="2822"/>
                  <a:pt x="3239" y="2763"/>
                  <a:pt x="3287" y="2715"/>
                </a:cubicBezTo>
                <a:cubicBezTo>
                  <a:pt x="3394" y="2596"/>
                  <a:pt x="3656" y="2477"/>
                  <a:pt x="3775" y="2799"/>
                </a:cubicBezTo>
                <a:cubicBezTo>
                  <a:pt x="3954" y="2489"/>
                  <a:pt x="3585" y="2203"/>
                  <a:pt x="3275" y="2263"/>
                </a:cubicBezTo>
                <a:cubicBezTo>
                  <a:pt x="3323" y="2037"/>
                  <a:pt x="3180" y="2001"/>
                  <a:pt x="3370" y="1775"/>
                </a:cubicBezTo>
                <a:cubicBezTo>
                  <a:pt x="2799" y="1977"/>
                  <a:pt x="2942" y="2287"/>
                  <a:pt x="2847" y="2501"/>
                </a:cubicBezTo>
                <a:lnTo>
                  <a:pt x="2847" y="2501"/>
                </a:lnTo>
                <a:cubicBezTo>
                  <a:pt x="3001" y="2025"/>
                  <a:pt x="2644" y="1882"/>
                  <a:pt x="2620" y="1489"/>
                </a:cubicBezTo>
                <a:cubicBezTo>
                  <a:pt x="2275" y="1906"/>
                  <a:pt x="2561" y="2168"/>
                  <a:pt x="2656" y="2453"/>
                </a:cubicBezTo>
                <a:lnTo>
                  <a:pt x="2656" y="2453"/>
                </a:lnTo>
                <a:cubicBezTo>
                  <a:pt x="2358" y="1727"/>
                  <a:pt x="1965" y="1894"/>
                  <a:pt x="1620" y="1608"/>
                </a:cubicBezTo>
                <a:cubicBezTo>
                  <a:pt x="1906" y="1953"/>
                  <a:pt x="1739" y="2358"/>
                  <a:pt x="2466" y="2644"/>
                </a:cubicBezTo>
                <a:lnTo>
                  <a:pt x="2466" y="2644"/>
                </a:lnTo>
                <a:cubicBezTo>
                  <a:pt x="2168" y="2537"/>
                  <a:pt x="1918" y="2251"/>
                  <a:pt x="1501" y="2608"/>
                </a:cubicBezTo>
                <a:cubicBezTo>
                  <a:pt x="1894" y="2632"/>
                  <a:pt x="2037" y="2989"/>
                  <a:pt x="2513" y="2834"/>
                </a:cubicBezTo>
                <a:lnTo>
                  <a:pt x="2513" y="2834"/>
                </a:lnTo>
                <a:cubicBezTo>
                  <a:pt x="2299" y="2930"/>
                  <a:pt x="1989" y="2787"/>
                  <a:pt x="1787" y="3358"/>
                </a:cubicBezTo>
                <a:cubicBezTo>
                  <a:pt x="2013" y="3168"/>
                  <a:pt x="2049" y="3311"/>
                  <a:pt x="2275" y="3263"/>
                </a:cubicBezTo>
                <a:cubicBezTo>
                  <a:pt x="2215" y="3572"/>
                  <a:pt x="2501" y="3942"/>
                  <a:pt x="2811" y="3775"/>
                </a:cubicBezTo>
                <a:cubicBezTo>
                  <a:pt x="2489" y="3644"/>
                  <a:pt x="2608" y="3382"/>
                  <a:pt x="2727" y="3275"/>
                </a:cubicBezTo>
                <a:cubicBezTo>
                  <a:pt x="2775" y="3227"/>
                  <a:pt x="2835" y="3203"/>
                  <a:pt x="2894" y="3203"/>
                </a:cubicBezTo>
                <a:cubicBezTo>
                  <a:pt x="2966" y="3203"/>
                  <a:pt x="3108" y="3263"/>
                  <a:pt x="3120" y="3346"/>
                </a:cubicBezTo>
                <a:cubicBezTo>
                  <a:pt x="3120" y="3442"/>
                  <a:pt x="3013" y="3513"/>
                  <a:pt x="2942" y="3382"/>
                </a:cubicBezTo>
                <a:cubicBezTo>
                  <a:pt x="2882" y="3561"/>
                  <a:pt x="3108" y="3703"/>
                  <a:pt x="3239" y="3561"/>
                </a:cubicBezTo>
                <a:cubicBezTo>
                  <a:pt x="3251" y="3549"/>
                  <a:pt x="3263" y="3537"/>
                  <a:pt x="3275" y="3525"/>
                </a:cubicBezTo>
                <a:lnTo>
                  <a:pt x="3275" y="3513"/>
                </a:lnTo>
                <a:cubicBezTo>
                  <a:pt x="3299" y="3465"/>
                  <a:pt x="3311" y="3418"/>
                  <a:pt x="3299" y="3370"/>
                </a:cubicBezTo>
                <a:cubicBezTo>
                  <a:pt x="3644" y="3608"/>
                  <a:pt x="3918" y="3930"/>
                  <a:pt x="4097" y="4299"/>
                </a:cubicBezTo>
                <a:lnTo>
                  <a:pt x="4097" y="4299"/>
                </a:lnTo>
                <a:cubicBezTo>
                  <a:pt x="3466" y="3275"/>
                  <a:pt x="2906" y="4370"/>
                  <a:pt x="2394" y="3858"/>
                </a:cubicBezTo>
                <a:lnTo>
                  <a:pt x="2394" y="3858"/>
                </a:lnTo>
                <a:cubicBezTo>
                  <a:pt x="2561" y="4156"/>
                  <a:pt x="2716" y="4311"/>
                  <a:pt x="2870" y="4370"/>
                </a:cubicBezTo>
                <a:cubicBezTo>
                  <a:pt x="3263" y="4501"/>
                  <a:pt x="3430" y="4132"/>
                  <a:pt x="3620" y="4144"/>
                </a:cubicBezTo>
                <a:cubicBezTo>
                  <a:pt x="3478" y="4323"/>
                  <a:pt x="3537" y="4465"/>
                  <a:pt x="3716" y="4537"/>
                </a:cubicBezTo>
                <a:cubicBezTo>
                  <a:pt x="3704" y="4299"/>
                  <a:pt x="3930" y="4263"/>
                  <a:pt x="4049" y="4394"/>
                </a:cubicBezTo>
                <a:cubicBezTo>
                  <a:pt x="4240" y="4596"/>
                  <a:pt x="4275" y="5049"/>
                  <a:pt x="4811" y="5156"/>
                </a:cubicBezTo>
                <a:cubicBezTo>
                  <a:pt x="4894" y="5204"/>
                  <a:pt x="4966" y="5251"/>
                  <a:pt x="5049" y="5299"/>
                </a:cubicBezTo>
                <a:cubicBezTo>
                  <a:pt x="4966" y="5275"/>
                  <a:pt x="4871" y="5251"/>
                  <a:pt x="4775" y="5239"/>
                </a:cubicBezTo>
                <a:cubicBezTo>
                  <a:pt x="4335" y="4930"/>
                  <a:pt x="3978" y="5216"/>
                  <a:pt x="3704" y="5227"/>
                </a:cubicBezTo>
                <a:cubicBezTo>
                  <a:pt x="3525" y="5227"/>
                  <a:pt x="3382" y="5049"/>
                  <a:pt x="3573" y="4894"/>
                </a:cubicBezTo>
                <a:cubicBezTo>
                  <a:pt x="3394" y="4823"/>
                  <a:pt x="3251" y="4882"/>
                  <a:pt x="3228" y="5108"/>
                </a:cubicBezTo>
                <a:cubicBezTo>
                  <a:pt x="3073" y="4977"/>
                  <a:pt x="3228" y="4596"/>
                  <a:pt x="2847" y="4418"/>
                </a:cubicBezTo>
                <a:cubicBezTo>
                  <a:pt x="2704" y="4346"/>
                  <a:pt x="2489" y="4346"/>
                  <a:pt x="2156" y="4442"/>
                </a:cubicBezTo>
                <a:cubicBezTo>
                  <a:pt x="2180" y="4430"/>
                  <a:pt x="2215" y="4430"/>
                  <a:pt x="2239" y="4442"/>
                </a:cubicBezTo>
                <a:lnTo>
                  <a:pt x="2156" y="4442"/>
                </a:lnTo>
                <a:cubicBezTo>
                  <a:pt x="2882" y="4442"/>
                  <a:pt x="2501" y="5608"/>
                  <a:pt x="3668" y="5335"/>
                </a:cubicBezTo>
                <a:lnTo>
                  <a:pt x="3668" y="5335"/>
                </a:lnTo>
                <a:cubicBezTo>
                  <a:pt x="3275" y="5466"/>
                  <a:pt x="2858" y="5501"/>
                  <a:pt x="2454" y="5418"/>
                </a:cubicBezTo>
                <a:cubicBezTo>
                  <a:pt x="2489" y="5394"/>
                  <a:pt x="2525" y="5358"/>
                  <a:pt x="2537" y="5311"/>
                </a:cubicBezTo>
                <a:lnTo>
                  <a:pt x="2537" y="5299"/>
                </a:lnTo>
                <a:cubicBezTo>
                  <a:pt x="2537" y="5275"/>
                  <a:pt x="2537" y="5251"/>
                  <a:pt x="2537" y="5239"/>
                </a:cubicBezTo>
                <a:cubicBezTo>
                  <a:pt x="2537" y="5049"/>
                  <a:pt x="2287" y="4989"/>
                  <a:pt x="2204" y="5156"/>
                </a:cubicBezTo>
                <a:cubicBezTo>
                  <a:pt x="2346" y="5120"/>
                  <a:pt x="2370" y="5251"/>
                  <a:pt x="2299" y="5311"/>
                </a:cubicBezTo>
                <a:cubicBezTo>
                  <a:pt x="2227" y="5358"/>
                  <a:pt x="2085" y="5311"/>
                  <a:pt x="2037" y="5251"/>
                </a:cubicBezTo>
                <a:cubicBezTo>
                  <a:pt x="1989" y="5204"/>
                  <a:pt x="1965" y="5144"/>
                  <a:pt x="1965" y="5085"/>
                </a:cubicBezTo>
                <a:cubicBezTo>
                  <a:pt x="1954" y="4918"/>
                  <a:pt x="2061" y="4656"/>
                  <a:pt x="2382" y="4787"/>
                </a:cubicBezTo>
                <a:cubicBezTo>
                  <a:pt x="2287" y="4454"/>
                  <a:pt x="1823" y="4513"/>
                  <a:pt x="1644" y="4763"/>
                </a:cubicBezTo>
                <a:cubicBezTo>
                  <a:pt x="1525" y="4573"/>
                  <a:pt x="1382" y="4644"/>
                  <a:pt x="1358" y="4358"/>
                </a:cubicBezTo>
                <a:cubicBezTo>
                  <a:pt x="1096" y="4906"/>
                  <a:pt x="1430" y="5013"/>
                  <a:pt x="1513" y="5239"/>
                </a:cubicBezTo>
                <a:lnTo>
                  <a:pt x="1513" y="5239"/>
                </a:lnTo>
                <a:cubicBezTo>
                  <a:pt x="1287" y="4787"/>
                  <a:pt x="918" y="4942"/>
                  <a:pt x="632" y="4680"/>
                </a:cubicBezTo>
                <a:cubicBezTo>
                  <a:pt x="680" y="5227"/>
                  <a:pt x="1061" y="5204"/>
                  <a:pt x="1346" y="5335"/>
                </a:cubicBezTo>
                <a:lnTo>
                  <a:pt x="1346" y="5335"/>
                </a:lnTo>
                <a:cubicBezTo>
                  <a:pt x="632" y="5025"/>
                  <a:pt x="453" y="5430"/>
                  <a:pt x="1" y="5477"/>
                </a:cubicBezTo>
                <a:cubicBezTo>
                  <a:pt x="453" y="5513"/>
                  <a:pt x="632" y="5918"/>
                  <a:pt x="1346" y="5608"/>
                </a:cubicBezTo>
                <a:lnTo>
                  <a:pt x="1346" y="5608"/>
                </a:lnTo>
                <a:cubicBezTo>
                  <a:pt x="1061" y="5739"/>
                  <a:pt x="680" y="5728"/>
                  <a:pt x="632" y="6275"/>
                </a:cubicBezTo>
                <a:cubicBezTo>
                  <a:pt x="930" y="6001"/>
                  <a:pt x="1287" y="6156"/>
                  <a:pt x="1513" y="5716"/>
                </a:cubicBezTo>
                <a:lnTo>
                  <a:pt x="1513" y="5716"/>
                </a:lnTo>
                <a:cubicBezTo>
                  <a:pt x="1430" y="5930"/>
                  <a:pt x="1096" y="6049"/>
                  <a:pt x="1358" y="6597"/>
                </a:cubicBezTo>
                <a:cubicBezTo>
                  <a:pt x="1382" y="6299"/>
                  <a:pt x="1513" y="6370"/>
                  <a:pt x="1644" y="6180"/>
                </a:cubicBezTo>
                <a:cubicBezTo>
                  <a:pt x="1823" y="6442"/>
                  <a:pt x="2287" y="6501"/>
                  <a:pt x="2382" y="6156"/>
                </a:cubicBezTo>
                <a:cubicBezTo>
                  <a:pt x="2061" y="6299"/>
                  <a:pt x="1954" y="6037"/>
                  <a:pt x="1965" y="5858"/>
                </a:cubicBezTo>
                <a:cubicBezTo>
                  <a:pt x="1965" y="5799"/>
                  <a:pt x="1989" y="5739"/>
                  <a:pt x="2037" y="5692"/>
                </a:cubicBezTo>
                <a:cubicBezTo>
                  <a:pt x="2085" y="5644"/>
                  <a:pt x="2227" y="5585"/>
                  <a:pt x="2299" y="5644"/>
                </a:cubicBezTo>
                <a:cubicBezTo>
                  <a:pt x="2370" y="5704"/>
                  <a:pt x="2346" y="5835"/>
                  <a:pt x="2204" y="5787"/>
                </a:cubicBezTo>
                <a:cubicBezTo>
                  <a:pt x="2287" y="5954"/>
                  <a:pt x="2537" y="5894"/>
                  <a:pt x="2537" y="5716"/>
                </a:cubicBezTo>
                <a:cubicBezTo>
                  <a:pt x="2537" y="5692"/>
                  <a:pt x="2537" y="5680"/>
                  <a:pt x="2537" y="5656"/>
                </a:cubicBezTo>
                <a:lnTo>
                  <a:pt x="2537" y="5644"/>
                </a:lnTo>
                <a:cubicBezTo>
                  <a:pt x="2525" y="5597"/>
                  <a:pt x="2489" y="5549"/>
                  <a:pt x="2454" y="5525"/>
                </a:cubicBezTo>
                <a:cubicBezTo>
                  <a:pt x="2858" y="5442"/>
                  <a:pt x="3275" y="5477"/>
                  <a:pt x="3668" y="5620"/>
                </a:cubicBezTo>
                <a:lnTo>
                  <a:pt x="3668" y="5620"/>
                </a:lnTo>
                <a:cubicBezTo>
                  <a:pt x="2489" y="5347"/>
                  <a:pt x="2870" y="6501"/>
                  <a:pt x="2156" y="6513"/>
                </a:cubicBezTo>
                <a:lnTo>
                  <a:pt x="2156" y="6513"/>
                </a:lnTo>
                <a:cubicBezTo>
                  <a:pt x="2489" y="6609"/>
                  <a:pt x="2704" y="6609"/>
                  <a:pt x="2847" y="6537"/>
                </a:cubicBezTo>
                <a:cubicBezTo>
                  <a:pt x="3216" y="6347"/>
                  <a:pt x="3073" y="5966"/>
                  <a:pt x="3216" y="5847"/>
                </a:cubicBezTo>
                <a:cubicBezTo>
                  <a:pt x="3251" y="6073"/>
                  <a:pt x="3382" y="6132"/>
                  <a:pt x="3561" y="6049"/>
                </a:cubicBezTo>
                <a:cubicBezTo>
                  <a:pt x="3382" y="5906"/>
                  <a:pt x="3525" y="5716"/>
                  <a:pt x="3704" y="5716"/>
                </a:cubicBezTo>
                <a:cubicBezTo>
                  <a:pt x="3978" y="5728"/>
                  <a:pt x="4323" y="6013"/>
                  <a:pt x="4775" y="5716"/>
                </a:cubicBezTo>
                <a:cubicBezTo>
                  <a:pt x="4871" y="5692"/>
                  <a:pt x="4954" y="5680"/>
                  <a:pt x="5049" y="5656"/>
                </a:cubicBezTo>
                <a:cubicBezTo>
                  <a:pt x="4966" y="5692"/>
                  <a:pt x="4882" y="5739"/>
                  <a:pt x="4811" y="5799"/>
                </a:cubicBezTo>
                <a:cubicBezTo>
                  <a:pt x="4275" y="5894"/>
                  <a:pt x="4228" y="6347"/>
                  <a:pt x="4049" y="6549"/>
                </a:cubicBezTo>
                <a:cubicBezTo>
                  <a:pt x="3930" y="6680"/>
                  <a:pt x="3692" y="6656"/>
                  <a:pt x="3716" y="6418"/>
                </a:cubicBezTo>
                <a:cubicBezTo>
                  <a:pt x="3537" y="6490"/>
                  <a:pt x="3478" y="6620"/>
                  <a:pt x="3620" y="6811"/>
                </a:cubicBezTo>
                <a:cubicBezTo>
                  <a:pt x="3430" y="6823"/>
                  <a:pt x="3251" y="6454"/>
                  <a:pt x="2870" y="6585"/>
                </a:cubicBezTo>
                <a:cubicBezTo>
                  <a:pt x="2716" y="6632"/>
                  <a:pt x="2561" y="6787"/>
                  <a:pt x="2394" y="7085"/>
                </a:cubicBezTo>
                <a:lnTo>
                  <a:pt x="2394" y="7085"/>
                </a:lnTo>
                <a:cubicBezTo>
                  <a:pt x="2906" y="6585"/>
                  <a:pt x="3454" y="7680"/>
                  <a:pt x="4097" y="6644"/>
                </a:cubicBezTo>
                <a:lnTo>
                  <a:pt x="4097" y="6644"/>
                </a:lnTo>
                <a:cubicBezTo>
                  <a:pt x="3918" y="7025"/>
                  <a:pt x="3644" y="7347"/>
                  <a:pt x="3299" y="7573"/>
                </a:cubicBezTo>
                <a:cubicBezTo>
                  <a:pt x="3311" y="7525"/>
                  <a:pt x="3299" y="7478"/>
                  <a:pt x="3275" y="7442"/>
                </a:cubicBezTo>
                <a:lnTo>
                  <a:pt x="3275" y="7430"/>
                </a:lnTo>
                <a:cubicBezTo>
                  <a:pt x="3263" y="7406"/>
                  <a:pt x="3251" y="7394"/>
                  <a:pt x="3239" y="7382"/>
                </a:cubicBezTo>
                <a:cubicBezTo>
                  <a:pt x="3108" y="7240"/>
                  <a:pt x="2870" y="7382"/>
                  <a:pt x="2942" y="7561"/>
                </a:cubicBezTo>
                <a:cubicBezTo>
                  <a:pt x="3013" y="7430"/>
                  <a:pt x="3120" y="7513"/>
                  <a:pt x="3108" y="7597"/>
                </a:cubicBezTo>
                <a:cubicBezTo>
                  <a:pt x="3108" y="7692"/>
                  <a:pt x="2966" y="7752"/>
                  <a:pt x="2894" y="7752"/>
                </a:cubicBezTo>
                <a:cubicBezTo>
                  <a:pt x="2835" y="7752"/>
                  <a:pt x="2775" y="7728"/>
                  <a:pt x="2727" y="7680"/>
                </a:cubicBezTo>
                <a:cubicBezTo>
                  <a:pt x="2596" y="7573"/>
                  <a:pt x="2489" y="7311"/>
                  <a:pt x="2811" y="7180"/>
                </a:cubicBezTo>
                <a:cubicBezTo>
                  <a:pt x="2501" y="7013"/>
                  <a:pt x="2215" y="7382"/>
                  <a:pt x="2275" y="7680"/>
                </a:cubicBezTo>
                <a:cubicBezTo>
                  <a:pt x="2049" y="7644"/>
                  <a:pt x="2001" y="7787"/>
                  <a:pt x="1787" y="7597"/>
                </a:cubicBezTo>
                <a:cubicBezTo>
                  <a:pt x="1989" y="8168"/>
                  <a:pt x="2299" y="8014"/>
                  <a:pt x="2513" y="8109"/>
                </a:cubicBezTo>
                <a:lnTo>
                  <a:pt x="2513" y="8109"/>
                </a:lnTo>
                <a:cubicBezTo>
                  <a:pt x="2037" y="7966"/>
                  <a:pt x="1894" y="8323"/>
                  <a:pt x="1489" y="8335"/>
                </a:cubicBezTo>
                <a:cubicBezTo>
                  <a:pt x="1906" y="8692"/>
                  <a:pt x="2168" y="8406"/>
                  <a:pt x="2466" y="8299"/>
                </a:cubicBezTo>
                <a:lnTo>
                  <a:pt x="2466" y="8299"/>
                </a:lnTo>
                <a:cubicBezTo>
                  <a:pt x="1739" y="8597"/>
                  <a:pt x="1906" y="9002"/>
                  <a:pt x="1620" y="9347"/>
                </a:cubicBezTo>
                <a:cubicBezTo>
                  <a:pt x="1965" y="9049"/>
                  <a:pt x="2370" y="9216"/>
                  <a:pt x="2656" y="8490"/>
                </a:cubicBezTo>
                <a:lnTo>
                  <a:pt x="2656" y="8490"/>
                </a:lnTo>
                <a:cubicBezTo>
                  <a:pt x="2549" y="8787"/>
                  <a:pt x="2263" y="9049"/>
                  <a:pt x="2620" y="9466"/>
                </a:cubicBezTo>
                <a:cubicBezTo>
                  <a:pt x="2644" y="9073"/>
                  <a:pt x="3001" y="8930"/>
                  <a:pt x="2847" y="8442"/>
                </a:cubicBezTo>
                <a:lnTo>
                  <a:pt x="2847" y="8442"/>
                </a:lnTo>
                <a:cubicBezTo>
                  <a:pt x="2942" y="8656"/>
                  <a:pt x="2787" y="8978"/>
                  <a:pt x="3370" y="9180"/>
                </a:cubicBezTo>
                <a:cubicBezTo>
                  <a:pt x="3180" y="8954"/>
                  <a:pt x="3323" y="8906"/>
                  <a:pt x="3275" y="8680"/>
                </a:cubicBezTo>
                <a:cubicBezTo>
                  <a:pt x="3573" y="8740"/>
                  <a:pt x="3954" y="8454"/>
                  <a:pt x="3775" y="8144"/>
                </a:cubicBezTo>
                <a:cubicBezTo>
                  <a:pt x="3644" y="8466"/>
                  <a:pt x="3394" y="8359"/>
                  <a:pt x="3275" y="8228"/>
                </a:cubicBezTo>
                <a:cubicBezTo>
                  <a:pt x="3239" y="8192"/>
                  <a:pt x="3216" y="8133"/>
                  <a:pt x="3216" y="8073"/>
                </a:cubicBezTo>
                <a:cubicBezTo>
                  <a:pt x="3216" y="7990"/>
                  <a:pt x="3275" y="7859"/>
                  <a:pt x="3358" y="7847"/>
                </a:cubicBezTo>
                <a:cubicBezTo>
                  <a:pt x="3442" y="7835"/>
                  <a:pt x="3525" y="7954"/>
                  <a:pt x="3394" y="8025"/>
                </a:cubicBezTo>
                <a:cubicBezTo>
                  <a:pt x="3418" y="8025"/>
                  <a:pt x="3442" y="8025"/>
                  <a:pt x="3466" y="8025"/>
                </a:cubicBezTo>
                <a:cubicBezTo>
                  <a:pt x="3549" y="8014"/>
                  <a:pt x="3620" y="7942"/>
                  <a:pt x="3620" y="7859"/>
                </a:cubicBezTo>
                <a:cubicBezTo>
                  <a:pt x="3620" y="7811"/>
                  <a:pt x="3609" y="7763"/>
                  <a:pt x="3573" y="7716"/>
                </a:cubicBezTo>
                <a:cubicBezTo>
                  <a:pt x="3561" y="7704"/>
                  <a:pt x="3549" y="7692"/>
                  <a:pt x="3537" y="7680"/>
                </a:cubicBezTo>
                <a:lnTo>
                  <a:pt x="3525" y="7680"/>
                </a:lnTo>
                <a:cubicBezTo>
                  <a:pt x="3478" y="7656"/>
                  <a:pt x="3430" y="7644"/>
                  <a:pt x="3382" y="7656"/>
                </a:cubicBezTo>
                <a:cubicBezTo>
                  <a:pt x="3620" y="7311"/>
                  <a:pt x="3930" y="7037"/>
                  <a:pt x="4311" y="6859"/>
                </a:cubicBezTo>
                <a:cubicBezTo>
                  <a:pt x="3275" y="7502"/>
                  <a:pt x="4371" y="8049"/>
                  <a:pt x="3859" y="8561"/>
                </a:cubicBezTo>
                <a:cubicBezTo>
                  <a:pt x="3882" y="8549"/>
                  <a:pt x="3894" y="8525"/>
                  <a:pt x="3918" y="8514"/>
                </a:cubicBezTo>
                <a:cubicBezTo>
                  <a:pt x="3894" y="8525"/>
                  <a:pt x="3882" y="8549"/>
                  <a:pt x="3859" y="8561"/>
                </a:cubicBezTo>
                <a:cubicBezTo>
                  <a:pt x="4156" y="8395"/>
                  <a:pt x="4311" y="8240"/>
                  <a:pt x="4371" y="8085"/>
                </a:cubicBezTo>
                <a:cubicBezTo>
                  <a:pt x="4501" y="7704"/>
                  <a:pt x="4132" y="7537"/>
                  <a:pt x="4144" y="7335"/>
                </a:cubicBezTo>
                <a:cubicBezTo>
                  <a:pt x="4323" y="7490"/>
                  <a:pt x="4466" y="7430"/>
                  <a:pt x="4537" y="7240"/>
                </a:cubicBezTo>
                <a:cubicBezTo>
                  <a:pt x="4299" y="7263"/>
                  <a:pt x="4263" y="7037"/>
                  <a:pt x="4394" y="6906"/>
                </a:cubicBezTo>
                <a:cubicBezTo>
                  <a:pt x="4597" y="6728"/>
                  <a:pt x="5049" y="6680"/>
                  <a:pt x="5144" y="6144"/>
                </a:cubicBezTo>
                <a:cubicBezTo>
                  <a:pt x="5204" y="6073"/>
                  <a:pt x="5252" y="5989"/>
                  <a:pt x="5299" y="5918"/>
                </a:cubicBezTo>
                <a:cubicBezTo>
                  <a:pt x="5275" y="6001"/>
                  <a:pt x="5252" y="6085"/>
                  <a:pt x="5240" y="6180"/>
                </a:cubicBezTo>
                <a:cubicBezTo>
                  <a:pt x="4930" y="6620"/>
                  <a:pt x="5216" y="6978"/>
                  <a:pt x="5228" y="7252"/>
                </a:cubicBezTo>
                <a:cubicBezTo>
                  <a:pt x="5228" y="7430"/>
                  <a:pt x="5049" y="7573"/>
                  <a:pt x="4894" y="7394"/>
                </a:cubicBezTo>
                <a:cubicBezTo>
                  <a:pt x="4823" y="7573"/>
                  <a:pt x="4882" y="7704"/>
                  <a:pt x="5109" y="7740"/>
                </a:cubicBezTo>
                <a:cubicBezTo>
                  <a:pt x="4978" y="7883"/>
                  <a:pt x="4597" y="7740"/>
                  <a:pt x="4418" y="8109"/>
                </a:cubicBezTo>
                <a:cubicBezTo>
                  <a:pt x="4347" y="8264"/>
                  <a:pt x="4347" y="8466"/>
                  <a:pt x="4442" y="8799"/>
                </a:cubicBezTo>
                <a:lnTo>
                  <a:pt x="4442" y="8799"/>
                </a:lnTo>
                <a:cubicBezTo>
                  <a:pt x="4442" y="8085"/>
                  <a:pt x="5609" y="8466"/>
                  <a:pt x="5335" y="7299"/>
                </a:cubicBezTo>
                <a:lnTo>
                  <a:pt x="5335" y="7299"/>
                </a:lnTo>
                <a:cubicBezTo>
                  <a:pt x="5466" y="7680"/>
                  <a:pt x="5502" y="8109"/>
                  <a:pt x="5418" y="8514"/>
                </a:cubicBezTo>
                <a:cubicBezTo>
                  <a:pt x="5394" y="8478"/>
                  <a:pt x="5359" y="8442"/>
                  <a:pt x="5299" y="8430"/>
                </a:cubicBezTo>
                <a:lnTo>
                  <a:pt x="5287" y="8430"/>
                </a:lnTo>
                <a:cubicBezTo>
                  <a:pt x="5275" y="8430"/>
                  <a:pt x="5252" y="8430"/>
                  <a:pt x="5240" y="8430"/>
                </a:cubicBezTo>
                <a:cubicBezTo>
                  <a:pt x="5133" y="8442"/>
                  <a:pt x="5061" y="8514"/>
                  <a:pt x="5061" y="8621"/>
                </a:cubicBezTo>
                <a:cubicBezTo>
                  <a:pt x="5061" y="8668"/>
                  <a:pt x="5085" y="8716"/>
                  <a:pt x="5133" y="8752"/>
                </a:cubicBezTo>
                <a:cubicBezTo>
                  <a:pt x="5133" y="8752"/>
                  <a:pt x="5144" y="8764"/>
                  <a:pt x="5156" y="8764"/>
                </a:cubicBezTo>
                <a:cubicBezTo>
                  <a:pt x="5121" y="8621"/>
                  <a:pt x="5252" y="8597"/>
                  <a:pt x="5311" y="8668"/>
                </a:cubicBezTo>
                <a:cubicBezTo>
                  <a:pt x="5359" y="8728"/>
                  <a:pt x="5311" y="8883"/>
                  <a:pt x="5252" y="8930"/>
                </a:cubicBezTo>
                <a:cubicBezTo>
                  <a:pt x="5204" y="8966"/>
                  <a:pt x="5144" y="8990"/>
                  <a:pt x="5085" y="9002"/>
                </a:cubicBezTo>
                <a:cubicBezTo>
                  <a:pt x="4918" y="9002"/>
                  <a:pt x="4656" y="8906"/>
                  <a:pt x="4787" y="8585"/>
                </a:cubicBezTo>
                <a:cubicBezTo>
                  <a:pt x="4442" y="8680"/>
                  <a:pt x="4513" y="9145"/>
                  <a:pt x="4763" y="9323"/>
                </a:cubicBezTo>
                <a:cubicBezTo>
                  <a:pt x="4573" y="9442"/>
                  <a:pt x="4644" y="9585"/>
                  <a:pt x="4347" y="9597"/>
                </a:cubicBezTo>
                <a:cubicBezTo>
                  <a:pt x="4906" y="9871"/>
                  <a:pt x="5013" y="9538"/>
                  <a:pt x="5240" y="9454"/>
                </a:cubicBezTo>
                <a:lnTo>
                  <a:pt x="5240" y="9454"/>
                </a:lnTo>
                <a:cubicBezTo>
                  <a:pt x="4787" y="9680"/>
                  <a:pt x="4942" y="10049"/>
                  <a:pt x="4680" y="10335"/>
                </a:cubicBezTo>
                <a:cubicBezTo>
                  <a:pt x="5216" y="10288"/>
                  <a:pt x="5204" y="9907"/>
                  <a:pt x="5335" y="9621"/>
                </a:cubicBezTo>
                <a:lnTo>
                  <a:pt x="5335" y="9621"/>
                </a:lnTo>
                <a:cubicBezTo>
                  <a:pt x="5037" y="10335"/>
                  <a:pt x="5430" y="10514"/>
                  <a:pt x="5466" y="10966"/>
                </a:cubicBezTo>
                <a:cubicBezTo>
                  <a:pt x="5514" y="10514"/>
                  <a:pt x="5918" y="10335"/>
                  <a:pt x="5609" y="9621"/>
                </a:cubicBezTo>
                <a:lnTo>
                  <a:pt x="5609" y="9621"/>
                </a:lnTo>
                <a:cubicBezTo>
                  <a:pt x="5740" y="9907"/>
                  <a:pt x="5728" y="10288"/>
                  <a:pt x="6264" y="10335"/>
                </a:cubicBezTo>
                <a:cubicBezTo>
                  <a:pt x="6002" y="10038"/>
                  <a:pt x="6156" y="9680"/>
                  <a:pt x="5704" y="9454"/>
                </a:cubicBezTo>
                <a:lnTo>
                  <a:pt x="5704" y="9454"/>
                </a:lnTo>
                <a:cubicBezTo>
                  <a:pt x="5930" y="9538"/>
                  <a:pt x="6037" y="9871"/>
                  <a:pt x="6597" y="9597"/>
                </a:cubicBezTo>
                <a:cubicBezTo>
                  <a:pt x="6299" y="9585"/>
                  <a:pt x="6371" y="9454"/>
                  <a:pt x="6180" y="9323"/>
                </a:cubicBezTo>
                <a:cubicBezTo>
                  <a:pt x="6442" y="9145"/>
                  <a:pt x="6502" y="8680"/>
                  <a:pt x="6156" y="8585"/>
                </a:cubicBezTo>
                <a:cubicBezTo>
                  <a:pt x="6287" y="8906"/>
                  <a:pt x="6025" y="9002"/>
                  <a:pt x="5859" y="8990"/>
                </a:cubicBezTo>
                <a:cubicBezTo>
                  <a:pt x="5799" y="8990"/>
                  <a:pt x="5740" y="8966"/>
                  <a:pt x="5692" y="8930"/>
                </a:cubicBezTo>
                <a:cubicBezTo>
                  <a:pt x="5644" y="8883"/>
                  <a:pt x="5585" y="8728"/>
                  <a:pt x="5644" y="8668"/>
                </a:cubicBezTo>
                <a:cubicBezTo>
                  <a:pt x="5692" y="8597"/>
                  <a:pt x="5835" y="8621"/>
                  <a:pt x="5787" y="8764"/>
                </a:cubicBezTo>
                <a:cubicBezTo>
                  <a:pt x="5799" y="8764"/>
                  <a:pt x="5811" y="8752"/>
                  <a:pt x="5823" y="8752"/>
                </a:cubicBezTo>
                <a:cubicBezTo>
                  <a:pt x="5859" y="8716"/>
                  <a:pt x="5883" y="8668"/>
                  <a:pt x="5883" y="8621"/>
                </a:cubicBezTo>
                <a:cubicBezTo>
                  <a:pt x="5883" y="8514"/>
                  <a:pt x="5811" y="8442"/>
                  <a:pt x="5704" y="8430"/>
                </a:cubicBezTo>
                <a:cubicBezTo>
                  <a:pt x="5692" y="8430"/>
                  <a:pt x="5668" y="8430"/>
                  <a:pt x="5656" y="8430"/>
                </a:cubicBezTo>
                <a:lnTo>
                  <a:pt x="5644" y="8430"/>
                </a:lnTo>
                <a:cubicBezTo>
                  <a:pt x="5597" y="8442"/>
                  <a:pt x="5549" y="8478"/>
                  <a:pt x="5525" y="8514"/>
                </a:cubicBezTo>
                <a:cubicBezTo>
                  <a:pt x="5442" y="8109"/>
                  <a:pt x="5478" y="7680"/>
                  <a:pt x="5621" y="7299"/>
                </a:cubicBezTo>
                <a:cubicBezTo>
                  <a:pt x="5335" y="8478"/>
                  <a:pt x="6502" y="8085"/>
                  <a:pt x="6514" y="8811"/>
                </a:cubicBezTo>
                <a:lnTo>
                  <a:pt x="6514" y="8728"/>
                </a:lnTo>
                <a:cubicBezTo>
                  <a:pt x="6514" y="8752"/>
                  <a:pt x="6514" y="8787"/>
                  <a:pt x="6514" y="8811"/>
                </a:cubicBezTo>
                <a:cubicBezTo>
                  <a:pt x="6597" y="8478"/>
                  <a:pt x="6597" y="8264"/>
                  <a:pt x="6526" y="8121"/>
                </a:cubicBezTo>
                <a:cubicBezTo>
                  <a:pt x="6347" y="7752"/>
                  <a:pt x="5966" y="7894"/>
                  <a:pt x="5835" y="7740"/>
                </a:cubicBezTo>
                <a:cubicBezTo>
                  <a:pt x="6073" y="7716"/>
                  <a:pt x="6133" y="7573"/>
                  <a:pt x="6049" y="7394"/>
                </a:cubicBezTo>
                <a:cubicBezTo>
                  <a:pt x="5895" y="7585"/>
                  <a:pt x="5704" y="7442"/>
                  <a:pt x="5716" y="7263"/>
                </a:cubicBezTo>
                <a:cubicBezTo>
                  <a:pt x="5728" y="6990"/>
                  <a:pt x="6014" y="6644"/>
                  <a:pt x="5704" y="6192"/>
                </a:cubicBezTo>
                <a:cubicBezTo>
                  <a:pt x="5692" y="6097"/>
                  <a:pt x="5680" y="6013"/>
                  <a:pt x="5644" y="5918"/>
                </a:cubicBezTo>
                <a:cubicBezTo>
                  <a:pt x="5692" y="6001"/>
                  <a:pt x="5740" y="6073"/>
                  <a:pt x="5799" y="6156"/>
                </a:cubicBezTo>
                <a:cubicBezTo>
                  <a:pt x="5895" y="6692"/>
                  <a:pt x="6347" y="6728"/>
                  <a:pt x="6549" y="6918"/>
                </a:cubicBezTo>
                <a:cubicBezTo>
                  <a:pt x="6680" y="7037"/>
                  <a:pt x="6645" y="7275"/>
                  <a:pt x="6406" y="7252"/>
                </a:cubicBezTo>
                <a:cubicBezTo>
                  <a:pt x="6478" y="7430"/>
                  <a:pt x="6621" y="7490"/>
                  <a:pt x="6799" y="7347"/>
                </a:cubicBezTo>
                <a:cubicBezTo>
                  <a:pt x="6811" y="7537"/>
                  <a:pt x="6454" y="7704"/>
                  <a:pt x="6585" y="8097"/>
                </a:cubicBezTo>
                <a:cubicBezTo>
                  <a:pt x="6633" y="8252"/>
                  <a:pt x="6776" y="8395"/>
                  <a:pt x="7085" y="8573"/>
                </a:cubicBezTo>
                <a:lnTo>
                  <a:pt x="7085" y="8573"/>
                </a:lnTo>
                <a:cubicBezTo>
                  <a:pt x="6585" y="8061"/>
                  <a:pt x="7669" y="7513"/>
                  <a:pt x="6645" y="6871"/>
                </a:cubicBezTo>
                <a:lnTo>
                  <a:pt x="6645" y="6871"/>
                </a:lnTo>
                <a:cubicBezTo>
                  <a:pt x="7026" y="7049"/>
                  <a:pt x="7347" y="7323"/>
                  <a:pt x="7573" y="7668"/>
                </a:cubicBezTo>
                <a:cubicBezTo>
                  <a:pt x="7526" y="7668"/>
                  <a:pt x="7478" y="7668"/>
                  <a:pt x="7442" y="7704"/>
                </a:cubicBezTo>
                <a:lnTo>
                  <a:pt x="7430" y="7704"/>
                </a:lnTo>
                <a:cubicBezTo>
                  <a:pt x="7407" y="7704"/>
                  <a:pt x="7395" y="7716"/>
                  <a:pt x="7383" y="7740"/>
                </a:cubicBezTo>
                <a:cubicBezTo>
                  <a:pt x="7252" y="7871"/>
                  <a:pt x="7383" y="8097"/>
                  <a:pt x="7561" y="8037"/>
                </a:cubicBezTo>
                <a:cubicBezTo>
                  <a:pt x="7430" y="7966"/>
                  <a:pt x="7514" y="7847"/>
                  <a:pt x="7597" y="7859"/>
                </a:cubicBezTo>
                <a:cubicBezTo>
                  <a:pt x="7692" y="7871"/>
                  <a:pt x="7752" y="8002"/>
                  <a:pt x="7752" y="8085"/>
                </a:cubicBezTo>
                <a:cubicBezTo>
                  <a:pt x="7752" y="8144"/>
                  <a:pt x="7728" y="8204"/>
                  <a:pt x="7680" y="8240"/>
                </a:cubicBezTo>
                <a:cubicBezTo>
                  <a:pt x="7573" y="8371"/>
                  <a:pt x="7311" y="8478"/>
                  <a:pt x="7180" y="8156"/>
                </a:cubicBezTo>
                <a:cubicBezTo>
                  <a:pt x="7014" y="8466"/>
                  <a:pt x="7383" y="8752"/>
                  <a:pt x="7680" y="8692"/>
                </a:cubicBezTo>
                <a:cubicBezTo>
                  <a:pt x="7645" y="8918"/>
                  <a:pt x="7788" y="8966"/>
                  <a:pt x="7597" y="9192"/>
                </a:cubicBezTo>
                <a:cubicBezTo>
                  <a:pt x="8169" y="8990"/>
                  <a:pt x="8014" y="8668"/>
                  <a:pt x="8109" y="8454"/>
                </a:cubicBezTo>
                <a:lnTo>
                  <a:pt x="8109" y="8454"/>
                </a:lnTo>
                <a:cubicBezTo>
                  <a:pt x="7966" y="8930"/>
                  <a:pt x="8323" y="9085"/>
                  <a:pt x="8335" y="9478"/>
                </a:cubicBezTo>
                <a:cubicBezTo>
                  <a:pt x="8692" y="9061"/>
                  <a:pt x="8407" y="8799"/>
                  <a:pt x="8300" y="8502"/>
                </a:cubicBezTo>
                <a:lnTo>
                  <a:pt x="8300" y="8502"/>
                </a:lnTo>
                <a:cubicBezTo>
                  <a:pt x="8597" y="9228"/>
                  <a:pt x="9002" y="9061"/>
                  <a:pt x="9347" y="9359"/>
                </a:cubicBezTo>
                <a:cubicBezTo>
                  <a:pt x="9050" y="9002"/>
                  <a:pt x="9216" y="8597"/>
                  <a:pt x="8490" y="8311"/>
                </a:cubicBezTo>
                <a:lnTo>
                  <a:pt x="8490" y="8311"/>
                </a:lnTo>
                <a:cubicBezTo>
                  <a:pt x="8788" y="8418"/>
                  <a:pt x="9050" y="8704"/>
                  <a:pt x="9466" y="8347"/>
                </a:cubicBezTo>
                <a:cubicBezTo>
                  <a:pt x="9073" y="8335"/>
                  <a:pt x="8931" y="7966"/>
                  <a:pt x="8442" y="8121"/>
                </a:cubicBezTo>
                <a:lnTo>
                  <a:pt x="8442" y="8121"/>
                </a:lnTo>
                <a:cubicBezTo>
                  <a:pt x="8669" y="8025"/>
                  <a:pt x="8978" y="8180"/>
                  <a:pt x="9181" y="7597"/>
                </a:cubicBezTo>
                <a:cubicBezTo>
                  <a:pt x="8954" y="7799"/>
                  <a:pt x="8907" y="7656"/>
                  <a:pt x="8681" y="7692"/>
                </a:cubicBezTo>
                <a:cubicBezTo>
                  <a:pt x="8752" y="7394"/>
                  <a:pt x="8454" y="7013"/>
                  <a:pt x="8145" y="7192"/>
                </a:cubicBezTo>
                <a:cubicBezTo>
                  <a:pt x="8478" y="7323"/>
                  <a:pt x="8359" y="7585"/>
                  <a:pt x="8240" y="7692"/>
                </a:cubicBezTo>
                <a:cubicBezTo>
                  <a:pt x="8192" y="7728"/>
                  <a:pt x="8133" y="7752"/>
                  <a:pt x="8073" y="7763"/>
                </a:cubicBezTo>
                <a:cubicBezTo>
                  <a:pt x="8002" y="7763"/>
                  <a:pt x="7859" y="7692"/>
                  <a:pt x="7847" y="7609"/>
                </a:cubicBezTo>
                <a:cubicBezTo>
                  <a:pt x="7835" y="7525"/>
                  <a:pt x="7954" y="7442"/>
                  <a:pt x="8026" y="7573"/>
                </a:cubicBezTo>
                <a:cubicBezTo>
                  <a:pt x="8026" y="7549"/>
                  <a:pt x="8038" y="7525"/>
                  <a:pt x="8026" y="7502"/>
                </a:cubicBezTo>
                <a:cubicBezTo>
                  <a:pt x="8026" y="7418"/>
                  <a:pt x="7954" y="7347"/>
                  <a:pt x="7871" y="7347"/>
                </a:cubicBezTo>
                <a:cubicBezTo>
                  <a:pt x="7811" y="7347"/>
                  <a:pt x="7764" y="7359"/>
                  <a:pt x="7728" y="7394"/>
                </a:cubicBezTo>
                <a:cubicBezTo>
                  <a:pt x="7716" y="7406"/>
                  <a:pt x="7704" y="7418"/>
                  <a:pt x="7692" y="7442"/>
                </a:cubicBezTo>
                <a:lnTo>
                  <a:pt x="7680" y="7442"/>
                </a:lnTo>
                <a:cubicBezTo>
                  <a:pt x="7657" y="7490"/>
                  <a:pt x="7657" y="7537"/>
                  <a:pt x="7657" y="7585"/>
                </a:cubicBezTo>
                <a:cubicBezTo>
                  <a:pt x="7323" y="7359"/>
                  <a:pt x="7038" y="7037"/>
                  <a:pt x="6859" y="6656"/>
                </a:cubicBezTo>
                <a:cubicBezTo>
                  <a:pt x="7502" y="7692"/>
                  <a:pt x="8050" y="6597"/>
                  <a:pt x="8562" y="7109"/>
                </a:cubicBezTo>
                <a:cubicBezTo>
                  <a:pt x="8550" y="7085"/>
                  <a:pt x="8526" y="7073"/>
                  <a:pt x="8514" y="7049"/>
                </a:cubicBezTo>
                <a:cubicBezTo>
                  <a:pt x="8526" y="7073"/>
                  <a:pt x="8550" y="7085"/>
                  <a:pt x="8562" y="7109"/>
                </a:cubicBezTo>
                <a:cubicBezTo>
                  <a:pt x="8395" y="6811"/>
                  <a:pt x="8240" y="6656"/>
                  <a:pt x="8085" y="6609"/>
                </a:cubicBezTo>
                <a:cubicBezTo>
                  <a:pt x="7704" y="6478"/>
                  <a:pt x="7538" y="6835"/>
                  <a:pt x="7335" y="6823"/>
                </a:cubicBezTo>
                <a:cubicBezTo>
                  <a:pt x="7490" y="6644"/>
                  <a:pt x="7430" y="6501"/>
                  <a:pt x="7240" y="6442"/>
                </a:cubicBezTo>
                <a:cubicBezTo>
                  <a:pt x="7264" y="6668"/>
                  <a:pt x="7038" y="6704"/>
                  <a:pt x="6907" y="6573"/>
                </a:cubicBezTo>
                <a:cubicBezTo>
                  <a:pt x="6728" y="6370"/>
                  <a:pt x="6680" y="5918"/>
                  <a:pt x="6145" y="5823"/>
                </a:cubicBezTo>
                <a:cubicBezTo>
                  <a:pt x="6073" y="5763"/>
                  <a:pt x="6002" y="5716"/>
                  <a:pt x="5918" y="5668"/>
                </a:cubicBezTo>
                <a:cubicBezTo>
                  <a:pt x="6002" y="5704"/>
                  <a:pt x="6097" y="5716"/>
                  <a:pt x="6180" y="5728"/>
                </a:cubicBezTo>
                <a:cubicBezTo>
                  <a:pt x="6633" y="6037"/>
                  <a:pt x="6978" y="5751"/>
                  <a:pt x="7252" y="5739"/>
                </a:cubicBezTo>
                <a:cubicBezTo>
                  <a:pt x="7430" y="5728"/>
                  <a:pt x="7573" y="5918"/>
                  <a:pt x="7395" y="6073"/>
                </a:cubicBezTo>
                <a:cubicBezTo>
                  <a:pt x="7573" y="6156"/>
                  <a:pt x="7704" y="6097"/>
                  <a:pt x="7740" y="5858"/>
                </a:cubicBezTo>
                <a:cubicBezTo>
                  <a:pt x="7883" y="5989"/>
                  <a:pt x="7740" y="6370"/>
                  <a:pt x="8109" y="6549"/>
                </a:cubicBezTo>
                <a:cubicBezTo>
                  <a:pt x="8264" y="6620"/>
                  <a:pt x="8466" y="6632"/>
                  <a:pt x="8800" y="6537"/>
                </a:cubicBezTo>
                <a:lnTo>
                  <a:pt x="8800" y="6537"/>
                </a:lnTo>
                <a:cubicBezTo>
                  <a:pt x="8085" y="6525"/>
                  <a:pt x="8466" y="5370"/>
                  <a:pt x="7299" y="5644"/>
                </a:cubicBezTo>
                <a:lnTo>
                  <a:pt x="7299" y="5644"/>
                </a:lnTo>
                <a:cubicBezTo>
                  <a:pt x="7680" y="5501"/>
                  <a:pt x="8109" y="5466"/>
                  <a:pt x="8514" y="5549"/>
                </a:cubicBezTo>
                <a:cubicBezTo>
                  <a:pt x="8478" y="5573"/>
                  <a:pt x="8442" y="5620"/>
                  <a:pt x="8431" y="5668"/>
                </a:cubicBezTo>
                <a:lnTo>
                  <a:pt x="8431" y="5680"/>
                </a:lnTo>
                <a:cubicBezTo>
                  <a:pt x="8431" y="5692"/>
                  <a:pt x="8431" y="5716"/>
                  <a:pt x="8431" y="5728"/>
                </a:cubicBezTo>
                <a:cubicBezTo>
                  <a:pt x="8431" y="5918"/>
                  <a:pt x="8681" y="5978"/>
                  <a:pt x="8764" y="5811"/>
                </a:cubicBezTo>
                <a:cubicBezTo>
                  <a:pt x="8621" y="5858"/>
                  <a:pt x="8597" y="5716"/>
                  <a:pt x="8669" y="5668"/>
                </a:cubicBezTo>
                <a:cubicBezTo>
                  <a:pt x="8728" y="5608"/>
                  <a:pt x="8871" y="5668"/>
                  <a:pt x="8931" y="5716"/>
                </a:cubicBezTo>
                <a:cubicBezTo>
                  <a:pt x="8966" y="5763"/>
                  <a:pt x="8990" y="5823"/>
                  <a:pt x="8990" y="5882"/>
                </a:cubicBezTo>
                <a:cubicBezTo>
                  <a:pt x="9002" y="6049"/>
                  <a:pt x="8907" y="6311"/>
                  <a:pt x="8585" y="6180"/>
                </a:cubicBezTo>
                <a:cubicBezTo>
                  <a:pt x="8681" y="6525"/>
                  <a:pt x="9145" y="6466"/>
                  <a:pt x="9324" y="6204"/>
                </a:cubicBezTo>
                <a:cubicBezTo>
                  <a:pt x="9443" y="6394"/>
                  <a:pt x="9574" y="6323"/>
                  <a:pt x="9597" y="6620"/>
                </a:cubicBezTo>
                <a:cubicBezTo>
                  <a:pt x="9871" y="6061"/>
                  <a:pt x="9538" y="5954"/>
                  <a:pt x="9454" y="5728"/>
                </a:cubicBezTo>
                <a:lnTo>
                  <a:pt x="9454" y="5728"/>
                </a:lnTo>
                <a:cubicBezTo>
                  <a:pt x="9681" y="6180"/>
                  <a:pt x="10038" y="6025"/>
                  <a:pt x="10336" y="6287"/>
                </a:cubicBezTo>
                <a:cubicBezTo>
                  <a:pt x="10288" y="5751"/>
                  <a:pt x="9895" y="5763"/>
                  <a:pt x="9621" y="5632"/>
                </a:cubicBezTo>
                <a:lnTo>
                  <a:pt x="9621" y="5632"/>
                </a:lnTo>
                <a:cubicBezTo>
                  <a:pt x="10336" y="5930"/>
                  <a:pt x="10514" y="5537"/>
                  <a:pt x="10955" y="5489"/>
                </a:cubicBezTo>
                <a:cubicBezTo>
                  <a:pt x="10514" y="5454"/>
                  <a:pt x="10336" y="5049"/>
                  <a:pt x="9621" y="5358"/>
                </a:cubicBezTo>
                <a:lnTo>
                  <a:pt x="9621" y="5358"/>
                </a:lnTo>
                <a:cubicBezTo>
                  <a:pt x="9907" y="5227"/>
                  <a:pt x="10288" y="5239"/>
                  <a:pt x="10336" y="4704"/>
                </a:cubicBezTo>
                <a:cubicBezTo>
                  <a:pt x="10038" y="4966"/>
                  <a:pt x="9681" y="4811"/>
                  <a:pt x="9454" y="5263"/>
                </a:cubicBezTo>
                <a:lnTo>
                  <a:pt x="9454" y="5263"/>
                </a:lnTo>
                <a:cubicBezTo>
                  <a:pt x="9538" y="5037"/>
                  <a:pt x="9859" y="4930"/>
                  <a:pt x="9597" y="4370"/>
                </a:cubicBezTo>
                <a:cubicBezTo>
                  <a:pt x="9562" y="4644"/>
                  <a:pt x="9431" y="4573"/>
                  <a:pt x="9300" y="4775"/>
                </a:cubicBezTo>
                <a:close/>
                <a:moveTo>
                  <a:pt x="4609" y="5728"/>
                </a:moveTo>
                <a:cubicBezTo>
                  <a:pt x="4478" y="5811"/>
                  <a:pt x="4323" y="5823"/>
                  <a:pt x="4168" y="5799"/>
                </a:cubicBezTo>
                <a:cubicBezTo>
                  <a:pt x="3978" y="5751"/>
                  <a:pt x="3799" y="5608"/>
                  <a:pt x="3442" y="5525"/>
                </a:cubicBezTo>
                <a:cubicBezTo>
                  <a:pt x="3358" y="5501"/>
                  <a:pt x="3251" y="5489"/>
                  <a:pt x="3144" y="5477"/>
                </a:cubicBezTo>
                <a:cubicBezTo>
                  <a:pt x="3263" y="5466"/>
                  <a:pt x="3358" y="5454"/>
                  <a:pt x="3442" y="5430"/>
                </a:cubicBezTo>
                <a:cubicBezTo>
                  <a:pt x="3799" y="5358"/>
                  <a:pt x="3978" y="5204"/>
                  <a:pt x="4168" y="5156"/>
                </a:cubicBezTo>
                <a:cubicBezTo>
                  <a:pt x="4323" y="5132"/>
                  <a:pt x="4478" y="5156"/>
                  <a:pt x="4609" y="5227"/>
                </a:cubicBezTo>
                <a:cubicBezTo>
                  <a:pt x="4382" y="5216"/>
                  <a:pt x="4168" y="5311"/>
                  <a:pt x="4013" y="5477"/>
                </a:cubicBezTo>
                <a:cubicBezTo>
                  <a:pt x="4168" y="5644"/>
                  <a:pt x="4382" y="5739"/>
                  <a:pt x="4609" y="5728"/>
                </a:cubicBezTo>
                <a:close/>
                <a:moveTo>
                  <a:pt x="4287" y="4084"/>
                </a:moveTo>
                <a:close/>
                <a:moveTo>
                  <a:pt x="4287" y="6871"/>
                </a:moveTo>
                <a:close/>
                <a:moveTo>
                  <a:pt x="4775" y="6609"/>
                </a:moveTo>
                <a:cubicBezTo>
                  <a:pt x="4609" y="6716"/>
                  <a:pt x="4371" y="6740"/>
                  <a:pt x="4073" y="6942"/>
                </a:cubicBezTo>
                <a:cubicBezTo>
                  <a:pt x="3990" y="6990"/>
                  <a:pt x="3906" y="7049"/>
                  <a:pt x="3823" y="7121"/>
                </a:cubicBezTo>
                <a:cubicBezTo>
                  <a:pt x="3882" y="7037"/>
                  <a:pt x="3942" y="6954"/>
                  <a:pt x="4001" y="6871"/>
                </a:cubicBezTo>
                <a:cubicBezTo>
                  <a:pt x="4192" y="6573"/>
                  <a:pt x="4228" y="6335"/>
                  <a:pt x="4323" y="6168"/>
                </a:cubicBezTo>
                <a:cubicBezTo>
                  <a:pt x="4406" y="6037"/>
                  <a:pt x="4537" y="5942"/>
                  <a:pt x="4680" y="5894"/>
                </a:cubicBezTo>
                <a:cubicBezTo>
                  <a:pt x="4513" y="6049"/>
                  <a:pt x="4430" y="6275"/>
                  <a:pt x="4430" y="6490"/>
                </a:cubicBezTo>
                <a:cubicBezTo>
                  <a:pt x="4656" y="6501"/>
                  <a:pt x="4882" y="6418"/>
                  <a:pt x="5025" y="6251"/>
                </a:cubicBezTo>
                <a:cubicBezTo>
                  <a:pt x="4990" y="6394"/>
                  <a:pt x="4906" y="6525"/>
                  <a:pt x="4775" y="6609"/>
                </a:cubicBezTo>
                <a:close/>
                <a:moveTo>
                  <a:pt x="4442" y="4454"/>
                </a:moveTo>
                <a:cubicBezTo>
                  <a:pt x="4430" y="4680"/>
                  <a:pt x="4513" y="4894"/>
                  <a:pt x="4680" y="5049"/>
                </a:cubicBezTo>
                <a:cubicBezTo>
                  <a:pt x="4537" y="5013"/>
                  <a:pt x="4406" y="4918"/>
                  <a:pt x="4323" y="4787"/>
                </a:cubicBezTo>
                <a:cubicBezTo>
                  <a:pt x="4228" y="4620"/>
                  <a:pt x="4204" y="4382"/>
                  <a:pt x="4001" y="4084"/>
                </a:cubicBezTo>
                <a:cubicBezTo>
                  <a:pt x="3942" y="4001"/>
                  <a:pt x="3882" y="3918"/>
                  <a:pt x="3823" y="3834"/>
                </a:cubicBezTo>
                <a:cubicBezTo>
                  <a:pt x="3906" y="3894"/>
                  <a:pt x="3990" y="3953"/>
                  <a:pt x="4073" y="4013"/>
                </a:cubicBezTo>
                <a:cubicBezTo>
                  <a:pt x="4371" y="4204"/>
                  <a:pt x="4609" y="4239"/>
                  <a:pt x="4775" y="4334"/>
                </a:cubicBezTo>
                <a:cubicBezTo>
                  <a:pt x="4906" y="4418"/>
                  <a:pt x="5002" y="4549"/>
                  <a:pt x="5037" y="4692"/>
                </a:cubicBezTo>
                <a:cubicBezTo>
                  <a:pt x="4882" y="4525"/>
                  <a:pt x="4656" y="4442"/>
                  <a:pt x="4430" y="4454"/>
                </a:cubicBezTo>
                <a:close/>
                <a:moveTo>
                  <a:pt x="5621" y="7299"/>
                </a:moveTo>
                <a:close/>
                <a:moveTo>
                  <a:pt x="5716" y="6335"/>
                </a:moveTo>
                <a:cubicBezTo>
                  <a:pt x="5787" y="6466"/>
                  <a:pt x="5811" y="6620"/>
                  <a:pt x="5775" y="6763"/>
                </a:cubicBezTo>
                <a:cubicBezTo>
                  <a:pt x="5728" y="6954"/>
                  <a:pt x="5585" y="7144"/>
                  <a:pt x="5514" y="7490"/>
                </a:cubicBezTo>
                <a:cubicBezTo>
                  <a:pt x="5490" y="7585"/>
                  <a:pt x="5478" y="7680"/>
                  <a:pt x="5466" y="7787"/>
                </a:cubicBezTo>
                <a:cubicBezTo>
                  <a:pt x="5454" y="7680"/>
                  <a:pt x="5430" y="7585"/>
                  <a:pt x="5418" y="7490"/>
                </a:cubicBezTo>
                <a:cubicBezTo>
                  <a:pt x="5335" y="7144"/>
                  <a:pt x="5192" y="6954"/>
                  <a:pt x="5144" y="6763"/>
                </a:cubicBezTo>
                <a:cubicBezTo>
                  <a:pt x="5109" y="6620"/>
                  <a:pt x="5133" y="6466"/>
                  <a:pt x="5204" y="6335"/>
                </a:cubicBezTo>
                <a:cubicBezTo>
                  <a:pt x="4990" y="6549"/>
                  <a:pt x="5144" y="6930"/>
                  <a:pt x="5466" y="6930"/>
                </a:cubicBezTo>
                <a:cubicBezTo>
                  <a:pt x="5775" y="6930"/>
                  <a:pt x="5930" y="6549"/>
                  <a:pt x="5716" y="6335"/>
                </a:cubicBezTo>
                <a:close/>
                <a:moveTo>
                  <a:pt x="5466" y="4025"/>
                </a:moveTo>
                <a:cubicBezTo>
                  <a:pt x="5287" y="4180"/>
                  <a:pt x="5204" y="4394"/>
                  <a:pt x="5204" y="4620"/>
                </a:cubicBezTo>
                <a:cubicBezTo>
                  <a:pt x="5133" y="4489"/>
                  <a:pt x="5109" y="4334"/>
                  <a:pt x="5144" y="4192"/>
                </a:cubicBezTo>
                <a:cubicBezTo>
                  <a:pt x="5192" y="4001"/>
                  <a:pt x="5335" y="3811"/>
                  <a:pt x="5418" y="3465"/>
                </a:cubicBezTo>
                <a:cubicBezTo>
                  <a:pt x="5430" y="3358"/>
                  <a:pt x="5454" y="3263"/>
                  <a:pt x="5454" y="3168"/>
                </a:cubicBezTo>
                <a:cubicBezTo>
                  <a:pt x="5478" y="3275"/>
                  <a:pt x="5490" y="3370"/>
                  <a:pt x="5514" y="3465"/>
                </a:cubicBezTo>
                <a:cubicBezTo>
                  <a:pt x="5585" y="3811"/>
                  <a:pt x="5728" y="4001"/>
                  <a:pt x="5775" y="4192"/>
                </a:cubicBezTo>
                <a:cubicBezTo>
                  <a:pt x="5811" y="4334"/>
                  <a:pt x="5787" y="4489"/>
                  <a:pt x="5716" y="4620"/>
                </a:cubicBezTo>
                <a:cubicBezTo>
                  <a:pt x="5716" y="4394"/>
                  <a:pt x="5633" y="4180"/>
                  <a:pt x="5454" y="4025"/>
                </a:cubicBezTo>
                <a:close/>
                <a:moveTo>
                  <a:pt x="6645" y="4084"/>
                </a:moveTo>
                <a:close/>
                <a:moveTo>
                  <a:pt x="6859" y="6656"/>
                </a:moveTo>
                <a:close/>
                <a:moveTo>
                  <a:pt x="6490" y="6513"/>
                </a:moveTo>
                <a:cubicBezTo>
                  <a:pt x="6502" y="6287"/>
                  <a:pt x="6406" y="6061"/>
                  <a:pt x="6240" y="5918"/>
                </a:cubicBezTo>
                <a:cubicBezTo>
                  <a:pt x="6383" y="5954"/>
                  <a:pt x="6514" y="6049"/>
                  <a:pt x="6597" y="6180"/>
                </a:cubicBezTo>
                <a:cubicBezTo>
                  <a:pt x="6704" y="6347"/>
                  <a:pt x="6728" y="6573"/>
                  <a:pt x="6918" y="6882"/>
                </a:cubicBezTo>
                <a:cubicBezTo>
                  <a:pt x="6978" y="6966"/>
                  <a:pt x="7038" y="7049"/>
                  <a:pt x="7097" y="7132"/>
                </a:cubicBezTo>
                <a:cubicBezTo>
                  <a:pt x="7026" y="7061"/>
                  <a:pt x="6942" y="7001"/>
                  <a:pt x="6847" y="6954"/>
                </a:cubicBezTo>
                <a:cubicBezTo>
                  <a:pt x="6549" y="6751"/>
                  <a:pt x="6311" y="6728"/>
                  <a:pt x="6145" y="6620"/>
                </a:cubicBezTo>
                <a:cubicBezTo>
                  <a:pt x="6014" y="6549"/>
                  <a:pt x="5930" y="6418"/>
                  <a:pt x="5883" y="6275"/>
                </a:cubicBezTo>
                <a:cubicBezTo>
                  <a:pt x="6037" y="6430"/>
                  <a:pt x="6264" y="6513"/>
                  <a:pt x="6490" y="6501"/>
                </a:cubicBezTo>
                <a:close/>
                <a:moveTo>
                  <a:pt x="5895" y="4704"/>
                </a:moveTo>
                <a:cubicBezTo>
                  <a:pt x="5930" y="4561"/>
                  <a:pt x="6014" y="4430"/>
                  <a:pt x="6145" y="4346"/>
                </a:cubicBezTo>
                <a:cubicBezTo>
                  <a:pt x="6311" y="4239"/>
                  <a:pt x="6549" y="4215"/>
                  <a:pt x="6847" y="4025"/>
                </a:cubicBezTo>
                <a:cubicBezTo>
                  <a:pt x="6930" y="3965"/>
                  <a:pt x="7014" y="3906"/>
                  <a:pt x="7097" y="3846"/>
                </a:cubicBezTo>
                <a:cubicBezTo>
                  <a:pt x="7038" y="3918"/>
                  <a:pt x="6978" y="4001"/>
                  <a:pt x="6918" y="4096"/>
                </a:cubicBezTo>
                <a:cubicBezTo>
                  <a:pt x="6728" y="4394"/>
                  <a:pt x="6692" y="4632"/>
                  <a:pt x="6597" y="4799"/>
                </a:cubicBezTo>
                <a:cubicBezTo>
                  <a:pt x="6514" y="4918"/>
                  <a:pt x="6383" y="5013"/>
                  <a:pt x="6240" y="5061"/>
                </a:cubicBezTo>
                <a:cubicBezTo>
                  <a:pt x="6406" y="4906"/>
                  <a:pt x="6490" y="4692"/>
                  <a:pt x="6490" y="4465"/>
                </a:cubicBezTo>
                <a:cubicBezTo>
                  <a:pt x="6252" y="4442"/>
                  <a:pt x="6037" y="4525"/>
                  <a:pt x="5883" y="4692"/>
                </a:cubicBezTo>
                <a:close/>
                <a:moveTo>
                  <a:pt x="7288" y="5335"/>
                </a:moveTo>
                <a:close/>
                <a:moveTo>
                  <a:pt x="7478" y="5537"/>
                </a:moveTo>
                <a:cubicBezTo>
                  <a:pt x="7133" y="5608"/>
                  <a:pt x="6942" y="5751"/>
                  <a:pt x="6752" y="5799"/>
                </a:cubicBezTo>
                <a:cubicBezTo>
                  <a:pt x="6609" y="5835"/>
                  <a:pt x="6454" y="5811"/>
                  <a:pt x="6323" y="5739"/>
                </a:cubicBezTo>
                <a:cubicBezTo>
                  <a:pt x="6549" y="5751"/>
                  <a:pt x="6764" y="5656"/>
                  <a:pt x="6918" y="5489"/>
                </a:cubicBezTo>
                <a:cubicBezTo>
                  <a:pt x="6764" y="5311"/>
                  <a:pt x="6549" y="5227"/>
                  <a:pt x="6323" y="5227"/>
                </a:cubicBezTo>
                <a:cubicBezTo>
                  <a:pt x="6454" y="5156"/>
                  <a:pt x="6609" y="5132"/>
                  <a:pt x="6752" y="5168"/>
                </a:cubicBezTo>
                <a:cubicBezTo>
                  <a:pt x="6942" y="5216"/>
                  <a:pt x="7133" y="5358"/>
                  <a:pt x="7478" y="5442"/>
                </a:cubicBezTo>
                <a:cubicBezTo>
                  <a:pt x="7573" y="5454"/>
                  <a:pt x="7680" y="5477"/>
                  <a:pt x="7776" y="5489"/>
                </a:cubicBezTo>
                <a:cubicBezTo>
                  <a:pt x="7669" y="5489"/>
                  <a:pt x="7561" y="5501"/>
                  <a:pt x="7478" y="5525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8" name="Google Shape;5708;p26"/>
          <p:cNvSpPr/>
          <p:nvPr/>
        </p:nvSpPr>
        <p:spPr>
          <a:xfrm rot="5400000">
            <a:off x="-751321" y="2586704"/>
            <a:ext cx="6659822" cy="852213"/>
          </a:xfrm>
          <a:custGeom>
            <a:avLst/>
            <a:gdLst/>
            <a:ahLst/>
            <a:cxnLst/>
            <a:rect l="l" t="t" r="r" b="b"/>
            <a:pathLst>
              <a:path w="97989" h="12539" extrusionOk="0">
                <a:moveTo>
                  <a:pt x="96155" y="4430"/>
                </a:moveTo>
                <a:lnTo>
                  <a:pt x="96155" y="1834"/>
                </a:lnTo>
                <a:lnTo>
                  <a:pt x="93559" y="1834"/>
                </a:lnTo>
                <a:lnTo>
                  <a:pt x="91774" y="48"/>
                </a:lnTo>
                <a:lnTo>
                  <a:pt x="91726" y="1"/>
                </a:lnTo>
                <a:lnTo>
                  <a:pt x="91690" y="48"/>
                </a:lnTo>
                <a:lnTo>
                  <a:pt x="89904" y="1834"/>
                </a:lnTo>
                <a:lnTo>
                  <a:pt x="87309" y="1834"/>
                </a:lnTo>
                <a:lnTo>
                  <a:pt x="87309" y="4430"/>
                </a:lnTo>
                <a:lnTo>
                  <a:pt x="85666" y="6061"/>
                </a:lnTo>
                <a:lnTo>
                  <a:pt x="84034" y="4430"/>
                </a:lnTo>
                <a:lnTo>
                  <a:pt x="84034" y="1834"/>
                </a:lnTo>
                <a:lnTo>
                  <a:pt x="81427" y="1834"/>
                </a:lnTo>
                <a:lnTo>
                  <a:pt x="79641" y="48"/>
                </a:lnTo>
                <a:lnTo>
                  <a:pt x="79593" y="1"/>
                </a:lnTo>
                <a:lnTo>
                  <a:pt x="79546" y="48"/>
                </a:lnTo>
                <a:lnTo>
                  <a:pt x="77760" y="1834"/>
                </a:lnTo>
                <a:lnTo>
                  <a:pt x="75164" y="1834"/>
                </a:lnTo>
                <a:lnTo>
                  <a:pt x="75164" y="4430"/>
                </a:lnTo>
                <a:lnTo>
                  <a:pt x="73414" y="6180"/>
                </a:lnTo>
                <a:lnTo>
                  <a:pt x="71664" y="4430"/>
                </a:lnTo>
                <a:lnTo>
                  <a:pt x="71664" y="1834"/>
                </a:lnTo>
                <a:lnTo>
                  <a:pt x="69068" y="1834"/>
                </a:lnTo>
                <a:lnTo>
                  <a:pt x="67282" y="48"/>
                </a:lnTo>
                <a:lnTo>
                  <a:pt x="67235" y="1"/>
                </a:lnTo>
                <a:lnTo>
                  <a:pt x="67199" y="48"/>
                </a:lnTo>
                <a:lnTo>
                  <a:pt x="65413" y="1834"/>
                </a:lnTo>
                <a:lnTo>
                  <a:pt x="62818" y="1834"/>
                </a:lnTo>
                <a:lnTo>
                  <a:pt x="62818" y="4430"/>
                </a:lnTo>
                <a:lnTo>
                  <a:pt x="61174" y="6061"/>
                </a:lnTo>
                <a:lnTo>
                  <a:pt x="59543" y="4430"/>
                </a:lnTo>
                <a:lnTo>
                  <a:pt x="59543" y="1834"/>
                </a:lnTo>
                <a:lnTo>
                  <a:pt x="56948" y="1834"/>
                </a:lnTo>
                <a:lnTo>
                  <a:pt x="55162" y="48"/>
                </a:lnTo>
                <a:lnTo>
                  <a:pt x="55114" y="1"/>
                </a:lnTo>
                <a:lnTo>
                  <a:pt x="55067" y="48"/>
                </a:lnTo>
                <a:lnTo>
                  <a:pt x="53281" y="1834"/>
                </a:lnTo>
                <a:lnTo>
                  <a:pt x="50685" y="1834"/>
                </a:lnTo>
                <a:lnTo>
                  <a:pt x="50685" y="4430"/>
                </a:lnTo>
                <a:lnTo>
                  <a:pt x="48982" y="6109"/>
                </a:lnTo>
                <a:lnTo>
                  <a:pt x="47292" y="4430"/>
                </a:lnTo>
                <a:lnTo>
                  <a:pt x="47292" y="1834"/>
                </a:lnTo>
                <a:lnTo>
                  <a:pt x="44708" y="1834"/>
                </a:lnTo>
                <a:lnTo>
                  <a:pt x="42922" y="48"/>
                </a:lnTo>
                <a:lnTo>
                  <a:pt x="42875" y="1"/>
                </a:lnTo>
                <a:lnTo>
                  <a:pt x="42839" y="48"/>
                </a:lnTo>
                <a:lnTo>
                  <a:pt x="41053" y="1834"/>
                </a:lnTo>
                <a:lnTo>
                  <a:pt x="38445" y="1834"/>
                </a:lnTo>
                <a:lnTo>
                  <a:pt x="38445" y="4430"/>
                </a:lnTo>
                <a:lnTo>
                  <a:pt x="36814" y="6061"/>
                </a:lnTo>
                <a:lnTo>
                  <a:pt x="35171" y="4430"/>
                </a:lnTo>
                <a:lnTo>
                  <a:pt x="35171" y="1834"/>
                </a:lnTo>
                <a:lnTo>
                  <a:pt x="32576" y="1834"/>
                </a:lnTo>
                <a:lnTo>
                  <a:pt x="30790" y="48"/>
                </a:lnTo>
                <a:lnTo>
                  <a:pt x="30742" y="1"/>
                </a:lnTo>
                <a:lnTo>
                  <a:pt x="30706" y="48"/>
                </a:lnTo>
                <a:lnTo>
                  <a:pt x="28920" y="1834"/>
                </a:lnTo>
                <a:lnTo>
                  <a:pt x="26325" y="1834"/>
                </a:lnTo>
                <a:lnTo>
                  <a:pt x="26325" y="4430"/>
                </a:lnTo>
                <a:lnTo>
                  <a:pt x="24563" y="6180"/>
                </a:lnTo>
                <a:lnTo>
                  <a:pt x="22813" y="4430"/>
                </a:lnTo>
                <a:lnTo>
                  <a:pt x="22813" y="1834"/>
                </a:lnTo>
                <a:lnTo>
                  <a:pt x="20217" y="1834"/>
                </a:lnTo>
                <a:lnTo>
                  <a:pt x="18431" y="48"/>
                </a:lnTo>
                <a:lnTo>
                  <a:pt x="18383" y="1"/>
                </a:lnTo>
                <a:lnTo>
                  <a:pt x="18336" y="48"/>
                </a:lnTo>
                <a:lnTo>
                  <a:pt x="16550" y="1834"/>
                </a:lnTo>
                <a:lnTo>
                  <a:pt x="13954" y="1834"/>
                </a:lnTo>
                <a:lnTo>
                  <a:pt x="13954" y="4430"/>
                </a:lnTo>
                <a:lnTo>
                  <a:pt x="12323" y="6061"/>
                </a:lnTo>
                <a:lnTo>
                  <a:pt x="10680" y="4430"/>
                </a:lnTo>
                <a:lnTo>
                  <a:pt x="10680" y="1834"/>
                </a:lnTo>
                <a:lnTo>
                  <a:pt x="8084" y="1834"/>
                </a:lnTo>
                <a:lnTo>
                  <a:pt x="6299" y="48"/>
                </a:lnTo>
                <a:lnTo>
                  <a:pt x="6263" y="1"/>
                </a:lnTo>
                <a:lnTo>
                  <a:pt x="6215" y="48"/>
                </a:lnTo>
                <a:lnTo>
                  <a:pt x="4429" y="1834"/>
                </a:lnTo>
                <a:lnTo>
                  <a:pt x="1834" y="1834"/>
                </a:lnTo>
                <a:lnTo>
                  <a:pt x="1834" y="4430"/>
                </a:lnTo>
                <a:lnTo>
                  <a:pt x="48" y="6216"/>
                </a:lnTo>
                <a:lnTo>
                  <a:pt x="0" y="6263"/>
                </a:lnTo>
                <a:lnTo>
                  <a:pt x="48" y="6299"/>
                </a:lnTo>
                <a:lnTo>
                  <a:pt x="1834" y="8085"/>
                </a:lnTo>
                <a:lnTo>
                  <a:pt x="1834" y="10693"/>
                </a:lnTo>
                <a:lnTo>
                  <a:pt x="4429" y="10693"/>
                </a:lnTo>
                <a:lnTo>
                  <a:pt x="6215" y="12490"/>
                </a:lnTo>
                <a:lnTo>
                  <a:pt x="6263" y="12538"/>
                </a:lnTo>
                <a:lnTo>
                  <a:pt x="6263" y="12538"/>
                </a:lnTo>
                <a:lnTo>
                  <a:pt x="6299" y="12490"/>
                </a:lnTo>
                <a:lnTo>
                  <a:pt x="8084" y="10693"/>
                </a:lnTo>
                <a:lnTo>
                  <a:pt x="10680" y="10693"/>
                </a:lnTo>
                <a:lnTo>
                  <a:pt x="10680" y="8097"/>
                </a:lnTo>
                <a:lnTo>
                  <a:pt x="12323" y="6466"/>
                </a:lnTo>
                <a:lnTo>
                  <a:pt x="13954" y="8097"/>
                </a:lnTo>
                <a:lnTo>
                  <a:pt x="13954" y="10693"/>
                </a:lnTo>
                <a:lnTo>
                  <a:pt x="16550" y="10693"/>
                </a:lnTo>
                <a:lnTo>
                  <a:pt x="18336" y="12490"/>
                </a:lnTo>
                <a:lnTo>
                  <a:pt x="18383" y="12538"/>
                </a:lnTo>
                <a:lnTo>
                  <a:pt x="18383" y="12538"/>
                </a:lnTo>
                <a:lnTo>
                  <a:pt x="18419" y="12490"/>
                </a:lnTo>
                <a:lnTo>
                  <a:pt x="20205" y="10693"/>
                </a:lnTo>
                <a:lnTo>
                  <a:pt x="22801" y="10693"/>
                </a:lnTo>
                <a:lnTo>
                  <a:pt x="22801" y="8097"/>
                </a:lnTo>
                <a:lnTo>
                  <a:pt x="24551" y="6347"/>
                </a:lnTo>
                <a:lnTo>
                  <a:pt x="26301" y="8097"/>
                </a:lnTo>
                <a:lnTo>
                  <a:pt x="26301" y="10693"/>
                </a:lnTo>
                <a:lnTo>
                  <a:pt x="28897" y="10693"/>
                </a:lnTo>
                <a:lnTo>
                  <a:pt x="30683" y="12490"/>
                </a:lnTo>
                <a:lnTo>
                  <a:pt x="30730" y="12538"/>
                </a:lnTo>
                <a:lnTo>
                  <a:pt x="30730" y="12538"/>
                </a:lnTo>
                <a:lnTo>
                  <a:pt x="30778" y="12490"/>
                </a:lnTo>
                <a:lnTo>
                  <a:pt x="32564" y="10693"/>
                </a:lnTo>
                <a:lnTo>
                  <a:pt x="35159" y="10693"/>
                </a:lnTo>
                <a:lnTo>
                  <a:pt x="35159" y="8097"/>
                </a:lnTo>
                <a:lnTo>
                  <a:pt x="36790" y="6466"/>
                </a:lnTo>
                <a:lnTo>
                  <a:pt x="38434" y="8097"/>
                </a:lnTo>
                <a:lnTo>
                  <a:pt x="38434" y="10693"/>
                </a:lnTo>
                <a:lnTo>
                  <a:pt x="41029" y="10693"/>
                </a:lnTo>
                <a:lnTo>
                  <a:pt x="42815" y="12490"/>
                </a:lnTo>
                <a:lnTo>
                  <a:pt x="42851" y="12538"/>
                </a:lnTo>
                <a:lnTo>
                  <a:pt x="42851" y="12538"/>
                </a:lnTo>
                <a:lnTo>
                  <a:pt x="42898" y="12490"/>
                </a:lnTo>
                <a:lnTo>
                  <a:pt x="44684" y="10693"/>
                </a:lnTo>
                <a:lnTo>
                  <a:pt x="47280" y="10693"/>
                </a:lnTo>
                <a:lnTo>
                  <a:pt x="47280" y="8097"/>
                </a:lnTo>
                <a:lnTo>
                  <a:pt x="48982" y="6418"/>
                </a:lnTo>
                <a:lnTo>
                  <a:pt x="50661" y="8097"/>
                </a:lnTo>
                <a:lnTo>
                  <a:pt x="50661" y="10693"/>
                </a:lnTo>
                <a:lnTo>
                  <a:pt x="53257" y="10693"/>
                </a:lnTo>
                <a:lnTo>
                  <a:pt x="55043" y="12490"/>
                </a:lnTo>
                <a:lnTo>
                  <a:pt x="55090" y="12538"/>
                </a:lnTo>
                <a:lnTo>
                  <a:pt x="55090" y="12538"/>
                </a:lnTo>
                <a:lnTo>
                  <a:pt x="55126" y="12490"/>
                </a:lnTo>
                <a:lnTo>
                  <a:pt x="56912" y="10693"/>
                </a:lnTo>
                <a:lnTo>
                  <a:pt x="59508" y="10693"/>
                </a:lnTo>
                <a:lnTo>
                  <a:pt x="59508" y="8097"/>
                </a:lnTo>
                <a:lnTo>
                  <a:pt x="61151" y="6466"/>
                </a:lnTo>
                <a:lnTo>
                  <a:pt x="62782" y="8097"/>
                </a:lnTo>
                <a:lnTo>
                  <a:pt x="62782" y="10693"/>
                </a:lnTo>
                <a:lnTo>
                  <a:pt x="65377" y="10693"/>
                </a:lnTo>
                <a:lnTo>
                  <a:pt x="67163" y="12490"/>
                </a:lnTo>
                <a:lnTo>
                  <a:pt x="67211" y="12538"/>
                </a:lnTo>
                <a:lnTo>
                  <a:pt x="67211" y="12538"/>
                </a:lnTo>
                <a:lnTo>
                  <a:pt x="67259" y="12490"/>
                </a:lnTo>
                <a:lnTo>
                  <a:pt x="69044" y="10693"/>
                </a:lnTo>
                <a:lnTo>
                  <a:pt x="71640" y="10693"/>
                </a:lnTo>
                <a:lnTo>
                  <a:pt x="71640" y="8097"/>
                </a:lnTo>
                <a:lnTo>
                  <a:pt x="73390" y="6347"/>
                </a:lnTo>
                <a:lnTo>
                  <a:pt x="75140" y="8097"/>
                </a:lnTo>
                <a:lnTo>
                  <a:pt x="75140" y="10693"/>
                </a:lnTo>
                <a:lnTo>
                  <a:pt x="77736" y="10693"/>
                </a:lnTo>
                <a:lnTo>
                  <a:pt x="79522" y="12490"/>
                </a:lnTo>
                <a:lnTo>
                  <a:pt x="79558" y="12538"/>
                </a:lnTo>
                <a:lnTo>
                  <a:pt x="79558" y="12538"/>
                </a:lnTo>
                <a:lnTo>
                  <a:pt x="79605" y="12490"/>
                </a:lnTo>
                <a:lnTo>
                  <a:pt x="81391" y="10693"/>
                </a:lnTo>
                <a:lnTo>
                  <a:pt x="83987" y="10693"/>
                </a:lnTo>
                <a:lnTo>
                  <a:pt x="83987" y="8097"/>
                </a:lnTo>
                <a:lnTo>
                  <a:pt x="85618" y="6466"/>
                </a:lnTo>
                <a:lnTo>
                  <a:pt x="87261" y="8097"/>
                </a:lnTo>
                <a:lnTo>
                  <a:pt x="87261" y="10693"/>
                </a:lnTo>
                <a:lnTo>
                  <a:pt x="89857" y="10693"/>
                </a:lnTo>
                <a:lnTo>
                  <a:pt x="91643" y="12490"/>
                </a:lnTo>
                <a:lnTo>
                  <a:pt x="91678" y="12538"/>
                </a:lnTo>
                <a:lnTo>
                  <a:pt x="91678" y="12538"/>
                </a:lnTo>
                <a:lnTo>
                  <a:pt x="91726" y="12490"/>
                </a:lnTo>
                <a:lnTo>
                  <a:pt x="93512" y="10693"/>
                </a:lnTo>
                <a:lnTo>
                  <a:pt x="96155" y="10693"/>
                </a:lnTo>
                <a:lnTo>
                  <a:pt x="96155" y="8097"/>
                </a:lnTo>
                <a:lnTo>
                  <a:pt x="97941" y="6311"/>
                </a:lnTo>
                <a:lnTo>
                  <a:pt x="97989" y="6275"/>
                </a:lnTo>
                <a:lnTo>
                  <a:pt x="97989" y="6275"/>
                </a:lnTo>
                <a:lnTo>
                  <a:pt x="97941" y="6228"/>
                </a:lnTo>
                <a:close/>
                <a:moveTo>
                  <a:pt x="50780" y="4501"/>
                </a:moveTo>
                <a:lnTo>
                  <a:pt x="50792" y="4478"/>
                </a:lnTo>
                <a:lnTo>
                  <a:pt x="50792" y="1953"/>
                </a:lnTo>
                <a:lnTo>
                  <a:pt x="53316" y="1953"/>
                </a:lnTo>
                <a:lnTo>
                  <a:pt x="53340" y="1930"/>
                </a:lnTo>
                <a:lnTo>
                  <a:pt x="55102" y="167"/>
                </a:lnTo>
                <a:lnTo>
                  <a:pt x="56864" y="1942"/>
                </a:lnTo>
                <a:lnTo>
                  <a:pt x="56888" y="1953"/>
                </a:lnTo>
                <a:lnTo>
                  <a:pt x="59412" y="1953"/>
                </a:lnTo>
                <a:lnTo>
                  <a:pt x="59412" y="4489"/>
                </a:lnTo>
                <a:lnTo>
                  <a:pt x="59436" y="4501"/>
                </a:lnTo>
                <a:lnTo>
                  <a:pt x="61079" y="6156"/>
                </a:lnTo>
                <a:lnTo>
                  <a:pt x="61043" y="6180"/>
                </a:lnTo>
                <a:lnTo>
                  <a:pt x="59365" y="4501"/>
                </a:lnTo>
                <a:lnTo>
                  <a:pt x="59365" y="2013"/>
                </a:lnTo>
                <a:lnTo>
                  <a:pt x="56864" y="2013"/>
                </a:lnTo>
                <a:lnTo>
                  <a:pt x="55138" y="287"/>
                </a:lnTo>
                <a:lnTo>
                  <a:pt x="55102" y="239"/>
                </a:lnTo>
                <a:lnTo>
                  <a:pt x="55055" y="287"/>
                </a:lnTo>
                <a:lnTo>
                  <a:pt x="53328" y="2013"/>
                </a:lnTo>
                <a:lnTo>
                  <a:pt x="50840" y="2013"/>
                </a:lnTo>
                <a:lnTo>
                  <a:pt x="50840" y="4501"/>
                </a:lnTo>
                <a:lnTo>
                  <a:pt x="49113" y="6228"/>
                </a:lnTo>
                <a:lnTo>
                  <a:pt x="49102" y="6228"/>
                </a:lnTo>
                <a:lnTo>
                  <a:pt x="49090" y="6216"/>
                </a:lnTo>
                <a:lnTo>
                  <a:pt x="49066" y="6192"/>
                </a:lnTo>
                <a:close/>
                <a:moveTo>
                  <a:pt x="61198" y="6263"/>
                </a:moveTo>
                <a:lnTo>
                  <a:pt x="61163" y="6299"/>
                </a:lnTo>
                <a:lnTo>
                  <a:pt x="61127" y="6263"/>
                </a:lnTo>
                <a:lnTo>
                  <a:pt x="61163" y="6240"/>
                </a:lnTo>
                <a:close/>
                <a:moveTo>
                  <a:pt x="50935" y="7966"/>
                </a:moveTo>
                <a:lnTo>
                  <a:pt x="49232" y="6263"/>
                </a:lnTo>
                <a:lnTo>
                  <a:pt x="50935" y="4561"/>
                </a:lnTo>
                <a:lnTo>
                  <a:pt x="50959" y="4549"/>
                </a:lnTo>
                <a:lnTo>
                  <a:pt x="50959" y="2120"/>
                </a:lnTo>
                <a:lnTo>
                  <a:pt x="53376" y="2120"/>
                </a:lnTo>
                <a:lnTo>
                  <a:pt x="53400" y="2108"/>
                </a:lnTo>
                <a:lnTo>
                  <a:pt x="55102" y="406"/>
                </a:lnTo>
                <a:lnTo>
                  <a:pt x="56793" y="2108"/>
                </a:lnTo>
                <a:lnTo>
                  <a:pt x="56817" y="2120"/>
                </a:lnTo>
                <a:lnTo>
                  <a:pt x="59246" y="2120"/>
                </a:lnTo>
                <a:lnTo>
                  <a:pt x="59246" y="4549"/>
                </a:lnTo>
                <a:lnTo>
                  <a:pt x="59258" y="4561"/>
                </a:lnTo>
                <a:lnTo>
                  <a:pt x="60960" y="6263"/>
                </a:lnTo>
                <a:lnTo>
                  <a:pt x="59258" y="7966"/>
                </a:lnTo>
                <a:lnTo>
                  <a:pt x="59246" y="7978"/>
                </a:lnTo>
                <a:lnTo>
                  <a:pt x="59246" y="10407"/>
                </a:lnTo>
                <a:lnTo>
                  <a:pt x="56817" y="10407"/>
                </a:lnTo>
                <a:lnTo>
                  <a:pt x="56793" y="10431"/>
                </a:lnTo>
                <a:lnTo>
                  <a:pt x="55102" y="12133"/>
                </a:lnTo>
                <a:lnTo>
                  <a:pt x="53400" y="10431"/>
                </a:lnTo>
                <a:lnTo>
                  <a:pt x="53376" y="10407"/>
                </a:lnTo>
                <a:lnTo>
                  <a:pt x="50959" y="10407"/>
                </a:lnTo>
                <a:lnTo>
                  <a:pt x="50959" y="7978"/>
                </a:lnTo>
                <a:close/>
                <a:moveTo>
                  <a:pt x="38541" y="4489"/>
                </a:moveTo>
                <a:lnTo>
                  <a:pt x="38564" y="4478"/>
                </a:lnTo>
                <a:lnTo>
                  <a:pt x="38564" y="1942"/>
                </a:lnTo>
                <a:lnTo>
                  <a:pt x="41089" y="1942"/>
                </a:lnTo>
                <a:lnTo>
                  <a:pt x="41112" y="1930"/>
                </a:lnTo>
                <a:lnTo>
                  <a:pt x="42875" y="167"/>
                </a:lnTo>
                <a:lnTo>
                  <a:pt x="44649" y="1930"/>
                </a:lnTo>
                <a:lnTo>
                  <a:pt x="44660" y="1953"/>
                </a:lnTo>
                <a:lnTo>
                  <a:pt x="47197" y="1953"/>
                </a:lnTo>
                <a:lnTo>
                  <a:pt x="47197" y="4489"/>
                </a:lnTo>
                <a:lnTo>
                  <a:pt x="47208" y="4501"/>
                </a:lnTo>
                <a:lnTo>
                  <a:pt x="48911" y="6204"/>
                </a:lnTo>
                <a:lnTo>
                  <a:pt x="48887" y="6228"/>
                </a:lnTo>
                <a:lnTo>
                  <a:pt x="48875" y="6240"/>
                </a:lnTo>
                <a:lnTo>
                  <a:pt x="48875" y="6228"/>
                </a:lnTo>
                <a:lnTo>
                  <a:pt x="47137" y="4501"/>
                </a:lnTo>
                <a:lnTo>
                  <a:pt x="47137" y="2013"/>
                </a:lnTo>
                <a:lnTo>
                  <a:pt x="44637" y="2013"/>
                </a:lnTo>
                <a:lnTo>
                  <a:pt x="42910" y="287"/>
                </a:lnTo>
                <a:lnTo>
                  <a:pt x="42875" y="239"/>
                </a:lnTo>
                <a:lnTo>
                  <a:pt x="42827" y="287"/>
                </a:lnTo>
                <a:lnTo>
                  <a:pt x="41101" y="2013"/>
                </a:lnTo>
                <a:lnTo>
                  <a:pt x="38612" y="2013"/>
                </a:lnTo>
                <a:lnTo>
                  <a:pt x="38612" y="4501"/>
                </a:lnTo>
                <a:lnTo>
                  <a:pt x="36921" y="6180"/>
                </a:lnTo>
                <a:lnTo>
                  <a:pt x="36886" y="6144"/>
                </a:lnTo>
                <a:close/>
                <a:moveTo>
                  <a:pt x="38707" y="7966"/>
                </a:moveTo>
                <a:lnTo>
                  <a:pt x="37005" y="6263"/>
                </a:lnTo>
                <a:lnTo>
                  <a:pt x="38707" y="4561"/>
                </a:lnTo>
                <a:lnTo>
                  <a:pt x="38719" y="4549"/>
                </a:lnTo>
                <a:lnTo>
                  <a:pt x="38719" y="2120"/>
                </a:lnTo>
                <a:lnTo>
                  <a:pt x="41148" y="2120"/>
                </a:lnTo>
                <a:lnTo>
                  <a:pt x="41172" y="2108"/>
                </a:lnTo>
                <a:lnTo>
                  <a:pt x="42875" y="406"/>
                </a:lnTo>
                <a:lnTo>
                  <a:pt x="44577" y="2108"/>
                </a:lnTo>
                <a:lnTo>
                  <a:pt x="44589" y="2120"/>
                </a:lnTo>
                <a:lnTo>
                  <a:pt x="47018" y="2120"/>
                </a:lnTo>
                <a:lnTo>
                  <a:pt x="47018" y="4549"/>
                </a:lnTo>
                <a:lnTo>
                  <a:pt x="47042" y="4561"/>
                </a:lnTo>
                <a:lnTo>
                  <a:pt x="48732" y="6263"/>
                </a:lnTo>
                <a:lnTo>
                  <a:pt x="47030" y="7966"/>
                </a:lnTo>
                <a:lnTo>
                  <a:pt x="47018" y="7978"/>
                </a:lnTo>
                <a:lnTo>
                  <a:pt x="47018" y="10407"/>
                </a:lnTo>
                <a:lnTo>
                  <a:pt x="44589" y="10407"/>
                </a:lnTo>
                <a:lnTo>
                  <a:pt x="44565" y="10431"/>
                </a:lnTo>
                <a:lnTo>
                  <a:pt x="42875" y="12133"/>
                </a:lnTo>
                <a:lnTo>
                  <a:pt x="41172" y="10431"/>
                </a:lnTo>
                <a:lnTo>
                  <a:pt x="41160" y="10407"/>
                </a:lnTo>
                <a:lnTo>
                  <a:pt x="38731" y="10407"/>
                </a:lnTo>
                <a:lnTo>
                  <a:pt x="38731" y="7978"/>
                </a:lnTo>
                <a:close/>
                <a:moveTo>
                  <a:pt x="36779" y="6263"/>
                </a:moveTo>
                <a:lnTo>
                  <a:pt x="36802" y="6240"/>
                </a:lnTo>
                <a:lnTo>
                  <a:pt x="36838" y="6263"/>
                </a:lnTo>
                <a:lnTo>
                  <a:pt x="36802" y="6299"/>
                </a:lnTo>
                <a:close/>
                <a:moveTo>
                  <a:pt x="10585" y="8038"/>
                </a:moveTo>
                <a:lnTo>
                  <a:pt x="10561" y="8049"/>
                </a:lnTo>
                <a:lnTo>
                  <a:pt x="10561" y="10585"/>
                </a:lnTo>
                <a:lnTo>
                  <a:pt x="8037" y="10585"/>
                </a:lnTo>
                <a:lnTo>
                  <a:pt x="8013" y="10597"/>
                </a:lnTo>
                <a:lnTo>
                  <a:pt x="6251" y="12371"/>
                </a:lnTo>
                <a:lnTo>
                  <a:pt x="4477" y="10597"/>
                </a:lnTo>
                <a:lnTo>
                  <a:pt x="4465" y="10574"/>
                </a:lnTo>
                <a:lnTo>
                  <a:pt x="1929" y="10574"/>
                </a:lnTo>
                <a:lnTo>
                  <a:pt x="1929" y="8049"/>
                </a:lnTo>
                <a:lnTo>
                  <a:pt x="1917" y="8026"/>
                </a:lnTo>
                <a:lnTo>
                  <a:pt x="155" y="6263"/>
                </a:lnTo>
                <a:lnTo>
                  <a:pt x="1917" y="4501"/>
                </a:lnTo>
                <a:lnTo>
                  <a:pt x="1941" y="4478"/>
                </a:lnTo>
                <a:lnTo>
                  <a:pt x="1941" y="1953"/>
                </a:lnTo>
                <a:lnTo>
                  <a:pt x="4465" y="1953"/>
                </a:lnTo>
                <a:lnTo>
                  <a:pt x="4489" y="1930"/>
                </a:lnTo>
                <a:lnTo>
                  <a:pt x="6251" y="167"/>
                </a:lnTo>
                <a:lnTo>
                  <a:pt x="8025" y="1930"/>
                </a:lnTo>
                <a:lnTo>
                  <a:pt x="8037" y="1953"/>
                </a:lnTo>
                <a:lnTo>
                  <a:pt x="10573" y="1953"/>
                </a:lnTo>
                <a:lnTo>
                  <a:pt x="10573" y="4478"/>
                </a:lnTo>
                <a:lnTo>
                  <a:pt x="10585" y="4501"/>
                </a:lnTo>
                <a:lnTo>
                  <a:pt x="12240" y="6144"/>
                </a:lnTo>
                <a:lnTo>
                  <a:pt x="12204" y="6180"/>
                </a:lnTo>
                <a:lnTo>
                  <a:pt x="10525" y="4501"/>
                </a:lnTo>
                <a:lnTo>
                  <a:pt x="10525" y="2013"/>
                </a:lnTo>
                <a:lnTo>
                  <a:pt x="8025" y="2013"/>
                </a:lnTo>
                <a:lnTo>
                  <a:pt x="6299" y="287"/>
                </a:lnTo>
                <a:lnTo>
                  <a:pt x="6263" y="239"/>
                </a:lnTo>
                <a:lnTo>
                  <a:pt x="6215" y="287"/>
                </a:lnTo>
                <a:lnTo>
                  <a:pt x="4477" y="2013"/>
                </a:lnTo>
                <a:lnTo>
                  <a:pt x="1977" y="2013"/>
                </a:lnTo>
                <a:lnTo>
                  <a:pt x="1977" y="4501"/>
                </a:lnTo>
                <a:lnTo>
                  <a:pt x="262" y="6228"/>
                </a:lnTo>
                <a:lnTo>
                  <a:pt x="214" y="6263"/>
                </a:lnTo>
                <a:lnTo>
                  <a:pt x="262" y="6311"/>
                </a:lnTo>
                <a:lnTo>
                  <a:pt x="1977" y="8026"/>
                </a:lnTo>
                <a:lnTo>
                  <a:pt x="1977" y="10526"/>
                </a:lnTo>
                <a:lnTo>
                  <a:pt x="4477" y="10526"/>
                </a:lnTo>
                <a:lnTo>
                  <a:pt x="6203" y="12252"/>
                </a:lnTo>
                <a:lnTo>
                  <a:pt x="6239" y="12288"/>
                </a:lnTo>
                <a:lnTo>
                  <a:pt x="6287" y="12252"/>
                </a:lnTo>
                <a:lnTo>
                  <a:pt x="8013" y="10526"/>
                </a:lnTo>
                <a:lnTo>
                  <a:pt x="10501" y="10526"/>
                </a:lnTo>
                <a:lnTo>
                  <a:pt x="10501" y="8026"/>
                </a:lnTo>
                <a:lnTo>
                  <a:pt x="12192" y="6347"/>
                </a:lnTo>
                <a:lnTo>
                  <a:pt x="12216" y="6383"/>
                </a:lnTo>
                <a:close/>
                <a:moveTo>
                  <a:pt x="12347" y="6263"/>
                </a:moveTo>
                <a:lnTo>
                  <a:pt x="12311" y="6299"/>
                </a:lnTo>
                <a:lnTo>
                  <a:pt x="12287" y="6263"/>
                </a:lnTo>
                <a:lnTo>
                  <a:pt x="12311" y="6240"/>
                </a:lnTo>
                <a:close/>
                <a:moveTo>
                  <a:pt x="2084" y="7966"/>
                </a:moveTo>
                <a:lnTo>
                  <a:pt x="381" y="6263"/>
                </a:lnTo>
                <a:lnTo>
                  <a:pt x="2084" y="4561"/>
                </a:lnTo>
                <a:lnTo>
                  <a:pt x="2108" y="4549"/>
                </a:lnTo>
                <a:lnTo>
                  <a:pt x="2108" y="2120"/>
                </a:lnTo>
                <a:lnTo>
                  <a:pt x="4525" y="2120"/>
                </a:lnTo>
                <a:lnTo>
                  <a:pt x="4548" y="2108"/>
                </a:lnTo>
                <a:lnTo>
                  <a:pt x="6251" y="406"/>
                </a:lnTo>
                <a:lnTo>
                  <a:pt x="7954" y="2108"/>
                </a:lnTo>
                <a:lnTo>
                  <a:pt x="7965" y="2120"/>
                </a:lnTo>
                <a:lnTo>
                  <a:pt x="10394" y="2120"/>
                </a:lnTo>
                <a:lnTo>
                  <a:pt x="10394" y="4549"/>
                </a:lnTo>
                <a:lnTo>
                  <a:pt x="10406" y="4561"/>
                </a:lnTo>
                <a:lnTo>
                  <a:pt x="12109" y="6263"/>
                </a:lnTo>
                <a:lnTo>
                  <a:pt x="10406" y="7966"/>
                </a:lnTo>
                <a:lnTo>
                  <a:pt x="10394" y="7978"/>
                </a:lnTo>
                <a:lnTo>
                  <a:pt x="10394" y="10407"/>
                </a:lnTo>
                <a:lnTo>
                  <a:pt x="7965" y="10407"/>
                </a:lnTo>
                <a:lnTo>
                  <a:pt x="7954" y="10431"/>
                </a:lnTo>
                <a:lnTo>
                  <a:pt x="6251" y="12133"/>
                </a:lnTo>
                <a:lnTo>
                  <a:pt x="4548" y="10431"/>
                </a:lnTo>
                <a:lnTo>
                  <a:pt x="4536" y="10407"/>
                </a:lnTo>
                <a:lnTo>
                  <a:pt x="2096" y="10407"/>
                </a:lnTo>
                <a:lnTo>
                  <a:pt x="2096" y="7978"/>
                </a:lnTo>
                <a:close/>
                <a:moveTo>
                  <a:pt x="22705" y="8026"/>
                </a:moveTo>
                <a:lnTo>
                  <a:pt x="22682" y="8049"/>
                </a:lnTo>
                <a:lnTo>
                  <a:pt x="22682" y="10574"/>
                </a:lnTo>
                <a:lnTo>
                  <a:pt x="20157" y="10574"/>
                </a:lnTo>
                <a:lnTo>
                  <a:pt x="20134" y="10597"/>
                </a:lnTo>
                <a:lnTo>
                  <a:pt x="18383" y="12359"/>
                </a:lnTo>
                <a:lnTo>
                  <a:pt x="16609" y="10597"/>
                </a:lnTo>
                <a:lnTo>
                  <a:pt x="16597" y="10574"/>
                </a:lnTo>
                <a:lnTo>
                  <a:pt x="14061" y="10574"/>
                </a:lnTo>
                <a:lnTo>
                  <a:pt x="14061" y="8049"/>
                </a:lnTo>
                <a:lnTo>
                  <a:pt x="14050" y="8026"/>
                </a:lnTo>
                <a:lnTo>
                  <a:pt x="12395" y="6371"/>
                </a:lnTo>
                <a:lnTo>
                  <a:pt x="12430" y="6347"/>
                </a:lnTo>
                <a:lnTo>
                  <a:pt x="14109" y="8026"/>
                </a:lnTo>
                <a:lnTo>
                  <a:pt x="14109" y="10526"/>
                </a:lnTo>
                <a:lnTo>
                  <a:pt x="16609" y="10526"/>
                </a:lnTo>
                <a:lnTo>
                  <a:pt x="18336" y="12252"/>
                </a:lnTo>
                <a:lnTo>
                  <a:pt x="18371" y="12288"/>
                </a:lnTo>
                <a:lnTo>
                  <a:pt x="18407" y="12252"/>
                </a:lnTo>
                <a:lnTo>
                  <a:pt x="20134" y="10526"/>
                </a:lnTo>
                <a:lnTo>
                  <a:pt x="22634" y="10526"/>
                </a:lnTo>
                <a:lnTo>
                  <a:pt x="22634" y="8026"/>
                </a:lnTo>
                <a:lnTo>
                  <a:pt x="24360" y="6311"/>
                </a:lnTo>
                <a:lnTo>
                  <a:pt x="24396" y="6263"/>
                </a:lnTo>
                <a:lnTo>
                  <a:pt x="24360" y="6216"/>
                </a:lnTo>
                <a:lnTo>
                  <a:pt x="22634" y="4501"/>
                </a:lnTo>
                <a:lnTo>
                  <a:pt x="22634" y="2013"/>
                </a:lnTo>
                <a:lnTo>
                  <a:pt x="20134" y="2013"/>
                </a:lnTo>
                <a:lnTo>
                  <a:pt x="18407" y="287"/>
                </a:lnTo>
                <a:lnTo>
                  <a:pt x="18371" y="239"/>
                </a:lnTo>
                <a:lnTo>
                  <a:pt x="18336" y="287"/>
                </a:lnTo>
                <a:lnTo>
                  <a:pt x="16609" y="2013"/>
                </a:lnTo>
                <a:lnTo>
                  <a:pt x="14109" y="2013"/>
                </a:lnTo>
                <a:lnTo>
                  <a:pt x="14109" y="4501"/>
                </a:lnTo>
                <a:lnTo>
                  <a:pt x="12430" y="6180"/>
                </a:lnTo>
                <a:lnTo>
                  <a:pt x="12395" y="6144"/>
                </a:lnTo>
                <a:lnTo>
                  <a:pt x="14050" y="4489"/>
                </a:lnTo>
                <a:lnTo>
                  <a:pt x="14061" y="4478"/>
                </a:lnTo>
                <a:lnTo>
                  <a:pt x="14061" y="1942"/>
                </a:lnTo>
                <a:lnTo>
                  <a:pt x="16597" y="1942"/>
                </a:lnTo>
                <a:lnTo>
                  <a:pt x="16609" y="1930"/>
                </a:lnTo>
                <a:lnTo>
                  <a:pt x="18383" y="156"/>
                </a:lnTo>
                <a:lnTo>
                  <a:pt x="20146" y="1930"/>
                </a:lnTo>
                <a:lnTo>
                  <a:pt x="20169" y="1942"/>
                </a:lnTo>
                <a:lnTo>
                  <a:pt x="22693" y="1942"/>
                </a:lnTo>
                <a:lnTo>
                  <a:pt x="22693" y="4478"/>
                </a:lnTo>
                <a:lnTo>
                  <a:pt x="22717" y="4489"/>
                </a:lnTo>
                <a:lnTo>
                  <a:pt x="24479" y="6252"/>
                </a:lnTo>
                <a:close/>
                <a:moveTo>
                  <a:pt x="22539" y="4561"/>
                </a:moveTo>
                <a:lnTo>
                  <a:pt x="24241" y="6263"/>
                </a:lnTo>
                <a:lnTo>
                  <a:pt x="22539" y="7966"/>
                </a:lnTo>
                <a:lnTo>
                  <a:pt x="22527" y="7978"/>
                </a:lnTo>
                <a:lnTo>
                  <a:pt x="22527" y="10407"/>
                </a:lnTo>
                <a:lnTo>
                  <a:pt x="20098" y="10407"/>
                </a:lnTo>
                <a:lnTo>
                  <a:pt x="20074" y="10431"/>
                </a:lnTo>
                <a:lnTo>
                  <a:pt x="18383" y="12133"/>
                </a:lnTo>
                <a:lnTo>
                  <a:pt x="16681" y="10431"/>
                </a:lnTo>
                <a:lnTo>
                  <a:pt x="16669" y="10407"/>
                </a:lnTo>
                <a:lnTo>
                  <a:pt x="14240" y="10407"/>
                </a:lnTo>
                <a:lnTo>
                  <a:pt x="14240" y="7978"/>
                </a:lnTo>
                <a:lnTo>
                  <a:pt x="14216" y="7966"/>
                </a:lnTo>
                <a:lnTo>
                  <a:pt x="12514" y="6263"/>
                </a:lnTo>
                <a:lnTo>
                  <a:pt x="14216" y="4561"/>
                </a:lnTo>
                <a:lnTo>
                  <a:pt x="14228" y="4549"/>
                </a:lnTo>
                <a:lnTo>
                  <a:pt x="14228" y="2120"/>
                </a:lnTo>
                <a:lnTo>
                  <a:pt x="16657" y="2120"/>
                </a:lnTo>
                <a:lnTo>
                  <a:pt x="16669" y="2108"/>
                </a:lnTo>
                <a:lnTo>
                  <a:pt x="18371" y="406"/>
                </a:lnTo>
                <a:lnTo>
                  <a:pt x="20074" y="2108"/>
                </a:lnTo>
                <a:lnTo>
                  <a:pt x="20086" y="2120"/>
                </a:lnTo>
                <a:lnTo>
                  <a:pt x="22515" y="2120"/>
                </a:lnTo>
                <a:lnTo>
                  <a:pt x="22515" y="4549"/>
                </a:lnTo>
                <a:close/>
                <a:moveTo>
                  <a:pt x="35064" y="8026"/>
                </a:moveTo>
                <a:lnTo>
                  <a:pt x="35052" y="8049"/>
                </a:lnTo>
                <a:lnTo>
                  <a:pt x="35052" y="10574"/>
                </a:lnTo>
                <a:lnTo>
                  <a:pt x="32516" y="10574"/>
                </a:lnTo>
                <a:lnTo>
                  <a:pt x="32504" y="10597"/>
                </a:lnTo>
                <a:lnTo>
                  <a:pt x="30730" y="12359"/>
                </a:lnTo>
                <a:lnTo>
                  <a:pt x="28968" y="10597"/>
                </a:lnTo>
                <a:lnTo>
                  <a:pt x="28944" y="10574"/>
                </a:lnTo>
                <a:lnTo>
                  <a:pt x="26420" y="10574"/>
                </a:lnTo>
                <a:lnTo>
                  <a:pt x="26420" y="8049"/>
                </a:lnTo>
                <a:lnTo>
                  <a:pt x="26396" y="8026"/>
                </a:lnTo>
                <a:lnTo>
                  <a:pt x="24646" y="6263"/>
                </a:lnTo>
                <a:lnTo>
                  <a:pt x="26408" y="4501"/>
                </a:lnTo>
                <a:lnTo>
                  <a:pt x="26432" y="4478"/>
                </a:lnTo>
                <a:lnTo>
                  <a:pt x="26432" y="1953"/>
                </a:lnTo>
                <a:lnTo>
                  <a:pt x="28956" y="1953"/>
                </a:lnTo>
                <a:lnTo>
                  <a:pt x="28980" y="1930"/>
                </a:lnTo>
                <a:lnTo>
                  <a:pt x="30742" y="167"/>
                </a:lnTo>
                <a:lnTo>
                  <a:pt x="32516" y="1930"/>
                </a:lnTo>
                <a:lnTo>
                  <a:pt x="32528" y="1953"/>
                </a:lnTo>
                <a:lnTo>
                  <a:pt x="35064" y="1953"/>
                </a:lnTo>
                <a:lnTo>
                  <a:pt x="35064" y="4478"/>
                </a:lnTo>
                <a:lnTo>
                  <a:pt x="35076" y="4501"/>
                </a:lnTo>
                <a:lnTo>
                  <a:pt x="36731" y="6144"/>
                </a:lnTo>
                <a:lnTo>
                  <a:pt x="36695" y="6180"/>
                </a:lnTo>
                <a:lnTo>
                  <a:pt x="35016" y="4501"/>
                </a:lnTo>
                <a:lnTo>
                  <a:pt x="35016" y="2013"/>
                </a:lnTo>
                <a:lnTo>
                  <a:pt x="32516" y="2013"/>
                </a:lnTo>
                <a:lnTo>
                  <a:pt x="30790" y="287"/>
                </a:lnTo>
                <a:lnTo>
                  <a:pt x="30754" y="239"/>
                </a:lnTo>
                <a:lnTo>
                  <a:pt x="30706" y="287"/>
                </a:lnTo>
                <a:lnTo>
                  <a:pt x="28980" y="2013"/>
                </a:lnTo>
                <a:lnTo>
                  <a:pt x="26480" y="2013"/>
                </a:lnTo>
                <a:lnTo>
                  <a:pt x="26480" y="4501"/>
                </a:lnTo>
                <a:lnTo>
                  <a:pt x="24753" y="6228"/>
                </a:lnTo>
                <a:lnTo>
                  <a:pt x="24718" y="6263"/>
                </a:lnTo>
                <a:lnTo>
                  <a:pt x="24753" y="6311"/>
                </a:lnTo>
                <a:lnTo>
                  <a:pt x="26480" y="8026"/>
                </a:lnTo>
                <a:lnTo>
                  <a:pt x="26480" y="10526"/>
                </a:lnTo>
                <a:lnTo>
                  <a:pt x="28980" y="10526"/>
                </a:lnTo>
                <a:lnTo>
                  <a:pt x="30694" y="12252"/>
                </a:lnTo>
                <a:lnTo>
                  <a:pt x="30742" y="12288"/>
                </a:lnTo>
                <a:lnTo>
                  <a:pt x="30778" y="12252"/>
                </a:lnTo>
                <a:lnTo>
                  <a:pt x="32504" y="10526"/>
                </a:lnTo>
                <a:lnTo>
                  <a:pt x="35005" y="10526"/>
                </a:lnTo>
                <a:lnTo>
                  <a:pt x="35005" y="8026"/>
                </a:lnTo>
                <a:lnTo>
                  <a:pt x="36683" y="6347"/>
                </a:lnTo>
                <a:lnTo>
                  <a:pt x="36719" y="6383"/>
                </a:lnTo>
                <a:close/>
                <a:moveTo>
                  <a:pt x="26587" y="7966"/>
                </a:moveTo>
                <a:lnTo>
                  <a:pt x="24872" y="6263"/>
                </a:lnTo>
                <a:lnTo>
                  <a:pt x="26575" y="4561"/>
                </a:lnTo>
                <a:lnTo>
                  <a:pt x="26599" y="4549"/>
                </a:lnTo>
                <a:lnTo>
                  <a:pt x="26599" y="2120"/>
                </a:lnTo>
                <a:lnTo>
                  <a:pt x="29028" y="2120"/>
                </a:lnTo>
                <a:lnTo>
                  <a:pt x="29039" y="2108"/>
                </a:lnTo>
                <a:lnTo>
                  <a:pt x="30742" y="406"/>
                </a:lnTo>
                <a:lnTo>
                  <a:pt x="32445" y="2108"/>
                </a:lnTo>
                <a:lnTo>
                  <a:pt x="32457" y="2120"/>
                </a:lnTo>
                <a:lnTo>
                  <a:pt x="34885" y="2120"/>
                </a:lnTo>
                <a:lnTo>
                  <a:pt x="34885" y="4549"/>
                </a:lnTo>
                <a:lnTo>
                  <a:pt x="34897" y="4561"/>
                </a:lnTo>
                <a:lnTo>
                  <a:pt x="36600" y="6263"/>
                </a:lnTo>
                <a:lnTo>
                  <a:pt x="34897" y="7966"/>
                </a:lnTo>
                <a:lnTo>
                  <a:pt x="34885" y="7978"/>
                </a:lnTo>
                <a:lnTo>
                  <a:pt x="34885" y="10407"/>
                </a:lnTo>
                <a:lnTo>
                  <a:pt x="32457" y="10407"/>
                </a:lnTo>
                <a:lnTo>
                  <a:pt x="32445" y="10431"/>
                </a:lnTo>
                <a:lnTo>
                  <a:pt x="30742" y="12133"/>
                </a:lnTo>
                <a:lnTo>
                  <a:pt x="29039" y="10431"/>
                </a:lnTo>
                <a:lnTo>
                  <a:pt x="29016" y="10407"/>
                </a:lnTo>
                <a:lnTo>
                  <a:pt x="26587" y="10407"/>
                </a:lnTo>
                <a:lnTo>
                  <a:pt x="26587" y="7978"/>
                </a:lnTo>
                <a:close/>
                <a:moveTo>
                  <a:pt x="47208" y="8026"/>
                </a:moveTo>
                <a:lnTo>
                  <a:pt x="47185" y="8049"/>
                </a:lnTo>
                <a:lnTo>
                  <a:pt x="47185" y="10574"/>
                </a:lnTo>
                <a:lnTo>
                  <a:pt x="44660" y="10574"/>
                </a:lnTo>
                <a:lnTo>
                  <a:pt x="44637" y="10597"/>
                </a:lnTo>
                <a:lnTo>
                  <a:pt x="42875" y="12359"/>
                </a:lnTo>
                <a:lnTo>
                  <a:pt x="41112" y="10597"/>
                </a:lnTo>
                <a:lnTo>
                  <a:pt x="41089" y="10574"/>
                </a:lnTo>
                <a:lnTo>
                  <a:pt x="38564" y="10574"/>
                </a:lnTo>
                <a:lnTo>
                  <a:pt x="38564" y="8049"/>
                </a:lnTo>
                <a:lnTo>
                  <a:pt x="38541" y="8026"/>
                </a:lnTo>
                <a:lnTo>
                  <a:pt x="36898" y="6371"/>
                </a:lnTo>
                <a:lnTo>
                  <a:pt x="36921" y="6347"/>
                </a:lnTo>
                <a:lnTo>
                  <a:pt x="38612" y="8026"/>
                </a:lnTo>
                <a:lnTo>
                  <a:pt x="38612" y="10526"/>
                </a:lnTo>
                <a:lnTo>
                  <a:pt x="41101" y="10526"/>
                </a:lnTo>
                <a:lnTo>
                  <a:pt x="42827" y="12252"/>
                </a:lnTo>
                <a:lnTo>
                  <a:pt x="42875" y="12288"/>
                </a:lnTo>
                <a:lnTo>
                  <a:pt x="42910" y="12252"/>
                </a:lnTo>
                <a:lnTo>
                  <a:pt x="44637" y="10526"/>
                </a:lnTo>
                <a:lnTo>
                  <a:pt x="47137" y="10526"/>
                </a:lnTo>
                <a:lnTo>
                  <a:pt x="47137" y="8026"/>
                </a:lnTo>
                <a:lnTo>
                  <a:pt x="48863" y="6311"/>
                </a:lnTo>
                <a:lnTo>
                  <a:pt x="48863" y="6299"/>
                </a:lnTo>
                <a:lnTo>
                  <a:pt x="48863" y="6311"/>
                </a:lnTo>
                <a:lnTo>
                  <a:pt x="48887" y="6335"/>
                </a:lnTo>
                <a:close/>
                <a:moveTo>
                  <a:pt x="59436" y="8026"/>
                </a:moveTo>
                <a:lnTo>
                  <a:pt x="59412" y="8049"/>
                </a:lnTo>
                <a:lnTo>
                  <a:pt x="59412" y="10574"/>
                </a:lnTo>
                <a:lnTo>
                  <a:pt x="56888" y="10574"/>
                </a:lnTo>
                <a:lnTo>
                  <a:pt x="56864" y="10597"/>
                </a:lnTo>
                <a:lnTo>
                  <a:pt x="55102" y="12359"/>
                </a:lnTo>
                <a:lnTo>
                  <a:pt x="53328" y="10597"/>
                </a:lnTo>
                <a:lnTo>
                  <a:pt x="53316" y="10574"/>
                </a:lnTo>
                <a:lnTo>
                  <a:pt x="50780" y="10574"/>
                </a:lnTo>
                <a:lnTo>
                  <a:pt x="50780" y="8049"/>
                </a:lnTo>
                <a:lnTo>
                  <a:pt x="50768" y="8026"/>
                </a:lnTo>
                <a:lnTo>
                  <a:pt x="49066" y="6323"/>
                </a:lnTo>
                <a:lnTo>
                  <a:pt x="49090" y="6299"/>
                </a:lnTo>
                <a:lnTo>
                  <a:pt x="49102" y="6299"/>
                </a:lnTo>
                <a:lnTo>
                  <a:pt x="49102" y="6299"/>
                </a:lnTo>
                <a:lnTo>
                  <a:pt x="50828" y="8026"/>
                </a:lnTo>
                <a:lnTo>
                  <a:pt x="50828" y="10526"/>
                </a:lnTo>
                <a:lnTo>
                  <a:pt x="53328" y="10526"/>
                </a:lnTo>
                <a:lnTo>
                  <a:pt x="55055" y="12252"/>
                </a:lnTo>
                <a:lnTo>
                  <a:pt x="55090" y="12288"/>
                </a:lnTo>
                <a:lnTo>
                  <a:pt x="55138" y="12252"/>
                </a:lnTo>
                <a:lnTo>
                  <a:pt x="56864" y="10526"/>
                </a:lnTo>
                <a:lnTo>
                  <a:pt x="59365" y="10526"/>
                </a:lnTo>
                <a:lnTo>
                  <a:pt x="59365" y="8026"/>
                </a:lnTo>
                <a:lnTo>
                  <a:pt x="61043" y="6347"/>
                </a:lnTo>
                <a:lnTo>
                  <a:pt x="61079" y="6383"/>
                </a:lnTo>
                <a:close/>
                <a:moveTo>
                  <a:pt x="71557" y="8026"/>
                </a:moveTo>
                <a:lnTo>
                  <a:pt x="71545" y="8049"/>
                </a:lnTo>
                <a:lnTo>
                  <a:pt x="71545" y="10574"/>
                </a:lnTo>
                <a:lnTo>
                  <a:pt x="69009" y="10574"/>
                </a:lnTo>
                <a:lnTo>
                  <a:pt x="68997" y="10597"/>
                </a:lnTo>
                <a:lnTo>
                  <a:pt x="67235" y="12359"/>
                </a:lnTo>
                <a:lnTo>
                  <a:pt x="65461" y="10597"/>
                </a:lnTo>
                <a:lnTo>
                  <a:pt x="65449" y="10574"/>
                </a:lnTo>
                <a:lnTo>
                  <a:pt x="62913" y="10574"/>
                </a:lnTo>
                <a:lnTo>
                  <a:pt x="62913" y="8049"/>
                </a:lnTo>
                <a:lnTo>
                  <a:pt x="62901" y="8026"/>
                </a:lnTo>
                <a:lnTo>
                  <a:pt x="61246" y="6383"/>
                </a:lnTo>
                <a:lnTo>
                  <a:pt x="61282" y="6347"/>
                </a:lnTo>
                <a:lnTo>
                  <a:pt x="62972" y="8026"/>
                </a:lnTo>
                <a:lnTo>
                  <a:pt x="62972" y="10526"/>
                </a:lnTo>
                <a:lnTo>
                  <a:pt x="65461" y="10526"/>
                </a:lnTo>
                <a:lnTo>
                  <a:pt x="67187" y="12252"/>
                </a:lnTo>
                <a:lnTo>
                  <a:pt x="67235" y="12288"/>
                </a:lnTo>
                <a:lnTo>
                  <a:pt x="67270" y="12252"/>
                </a:lnTo>
                <a:lnTo>
                  <a:pt x="68997" y="10526"/>
                </a:lnTo>
                <a:lnTo>
                  <a:pt x="71485" y="10526"/>
                </a:lnTo>
                <a:lnTo>
                  <a:pt x="71485" y="8026"/>
                </a:lnTo>
                <a:lnTo>
                  <a:pt x="73212" y="6311"/>
                </a:lnTo>
                <a:lnTo>
                  <a:pt x="73259" y="6263"/>
                </a:lnTo>
                <a:lnTo>
                  <a:pt x="73212" y="6216"/>
                </a:lnTo>
                <a:lnTo>
                  <a:pt x="71485" y="4501"/>
                </a:lnTo>
                <a:lnTo>
                  <a:pt x="71485" y="2013"/>
                </a:lnTo>
                <a:lnTo>
                  <a:pt x="68997" y="2013"/>
                </a:lnTo>
                <a:lnTo>
                  <a:pt x="67270" y="287"/>
                </a:lnTo>
                <a:lnTo>
                  <a:pt x="67235" y="239"/>
                </a:lnTo>
                <a:lnTo>
                  <a:pt x="67187" y="287"/>
                </a:lnTo>
                <a:lnTo>
                  <a:pt x="65461" y="2013"/>
                </a:lnTo>
                <a:lnTo>
                  <a:pt x="62972" y="2013"/>
                </a:lnTo>
                <a:lnTo>
                  <a:pt x="62972" y="4501"/>
                </a:lnTo>
                <a:lnTo>
                  <a:pt x="61282" y="6180"/>
                </a:lnTo>
                <a:lnTo>
                  <a:pt x="61246" y="6144"/>
                </a:lnTo>
                <a:lnTo>
                  <a:pt x="62901" y="4489"/>
                </a:lnTo>
                <a:lnTo>
                  <a:pt x="62913" y="4478"/>
                </a:lnTo>
                <a:lnTo>
                  <a:pt x="62913" y="1942"/>
                </a:lnTo>
                <a:lnTo>
                  <a:pt x="65449" y="1942"/>
                </a:lnTo>
                <a:lnTo>
                  <a:pt x="65461" y="1930"/>
                </a:lnTo>
                <a:lnTo>
                  <a:pt x="67235" y="156"/>
                </a:lnTo>
                <a:lnTo>
                  <a:pt x="68997" y="1930"/>
                </a:lnTo>
                <a:lnTo>
                  <a:pt x="69021" y="1942"/>
                </a:lnTo>
                <a:lnTo>
                  <a:pt x="71545" y="1942"/>
                </a:lnTo>
                <a:lnTo>
                  <a:pt x="71545" y="4478"/>
                </a:lnTo>
                <a:lnTo>
                  <a:pt x="71569" y="4489"/>
                </a:lnTo>
                <a:lnTo>
                  <a:pt x="73331" y="6252"/>
                </a:lnTo>
                <a:close/>
                <a:moveTo>
                  <a:pt x="71390" y="4561"/>
                </a:moveTo>
                <a:lnTo>
                  <a:pt x="73093" y="6263"/>
                </a:lnTo>
                <a:lnTo>
                  <a:pt x="71390" y="7966"/>
                </a:lnTo>
                <a:lnTo>
                  <a:pt x="71378" y="7978"/>
                </a:lnTo>
                <a:lnTo>
                  <a:pt x="71378" y="10407"/>
                </a:lnTo>
                <a:lnTo>
                  <a:pt x="68949" y="10407"/>
                </a:lnTo>
                <a:lnTo>
                  <a:pt x="68925" y="10431"/>
                </a:lnTo>
                <a:lnTo>
                  <a:pt x="67223" y="12133"/>
                </a:lnTo>
                <a:lnTo>
                  <a:pt x="65532" y="10431"/>
                </a:lnTo>
                <a:lnTo>
                  <a:pt x="65508" y="10407"/>
                </a:lnTo>
                <a:lnTo>
                  <a:pt x="63079" y="10407"/>
                </a:lnTo>
                <a:lnTo>
                  <a:pt x="63079" y="7978"/>
                </a:lnTo>
                <a:lnTo>
                  <a:pt x="63068" y="7966"/>
                </a:lnTo>
                <a:lnTo>
                  <a:pt x="61365" y="6263"/>
                </a:lnTo>
                <a:lnTo>
                  <a:pt x="63068" y="4561"/>
                </a:lnTo>
                <a:lnTo>
                  <a:pt x="63079" y="4549"/>
                </a:lnTo>
                <a:lnTo>
                  <a:pt x="63079" y="2120"/>
                </a:lnTo>
                <a:lnTo>
                  <a:pt x="65508" y="2120"/>
                </a:lnTo>
                <a:lnTo>
                  <a:pt x="65532" y="2108"/>
                </a:lnTo>
                <a:lnTo>
                  <a:pt x="67223" y="406"/>
                </a:lnTo>
                <a:lnTo>
                  <a:pt x="68925" y="2108"/>
                </a:lnTo>
                <a:lnTo>
                  <a:pt x="68949" y="2120"/>
                </a:lnTo>
                <a:lnTo>
                  <a:pt x="71366" y="2120"/>
                </a:lnTo>
                <a:lnTo>
                  <a:pt x="71366" y="4549"/>
                </a:lnTo>
                <a:close/>
                <a:moveTo>
                  <a:pt x="83927" y="8026"/>
                </a:moveTo>
                <a:lnTo>
                  <a:pt x="83903" y="8049"/>
                </a:lnTo>
                <a:lnTo>
                  <a:pt x="83903" y="10574"/>
                </a:lnTo>
                <a:lnTo>
                  <a:pt x="81379" y="10574"/>
                </a:lnTo>
                <a:lnTo>
                  <a:pt x="81356" y="10597"/>
                </a:lnTo>
                <a:lnTo>
                  <a:pt x="79593" y="12359"/>
                </a:lnTo>
                <a:lnTo>
                  <a:pt x="77819" y="10597"/>
                </a:lnTo>
                <a:lnTo>
                  <a:pt x="77807" y="10574"/>
                </a:lnTo>
                <a:lnTo>
                  <a:pt x="75271" y="10574"/>
                </a:lnTo>
                <a:lnTo>
                  <a:pt x="75271" y="8049"/>
                </a:lnTo>
                <a:lnTo>
                  <a:pt x="75260" y="8026"/>
                </a:lnTo>
                <a:lnTo>
                  <a:pt x="73497" y="6263"/>
                </a:lnTo>
                <a:lnTo>
                  <a:pt x="75260" y="4501"/>
                </a:lnTo>
                <a:lnTo>
                  <a:pt x="75283" y="4478"/>
                </a:lnTo>
                <a:lnTo>
                  <a:pt x="75283" y="1953"/>
                </a:lnTo>
                <a:lnTo>
                  <a:pt x="77807" y="1953"/>
                </a:lnTo>
                <a:lnTo>
                  <a:pt x="77831" y="1930"/>
                </a:lnTo>
                <a:lnTo>
                  <a:pt x="79593" y="167"/>
                </a:lnTo>
                <a:lnTo>
                  <a:pt x="81367" y="1930"/>
                </a:lnTo>
                <a:lnTo>
                  <a:pt x="81379" y="1953"/>
                </a:lnTo>
                <a:lnTo>
                  <a:pt x="83915" y="1953"/>
                </a:lnTo>
                <a:lnTo>
                  <a:pt x="83915" y="4478"/>
                </a:lnTo>
                <a:lnTo>
                  <a:pt x="83927" y="4501"/>
                </a:lnTo>
                <a:lnTo>
                  <a:pt x="85582" y="6144"/>
                </a:lnTo>
                <a:lnTo>
                  <a:pt x="85547" y="6180"/>
                </a:lnTo>
                <a:lnTo>
                  <a:pt x="83868" y="4501"/>
                </a:lnTo>
                <a:lnTo>
                  <a:pt x="83868" y="2013"/>
                </a:lnTo>
                <a:lnTo>
                  <a:pt x="81367" y="2013"/>
                </a:lnTo>
                <a:lnTo>
                  <a:pt x="79641" y="275"/>
                </a:lnTo>
                <a:lnTo>
                  <a:pt x="79593" y="239"/>
                </a:lnTo>
                <a:lnTo>
                  <a:pt x="79558" y="275"/>
                </a:lnTo>
                <a:lnTo>
                  <a:pt x="77819" y="2013"/>
                </a:lnTo>
                <a:lnTo>
                  <a:pt x="75331" y="2013"/>
                </a:lnTo>
                <a:lnTo>
                  <a:pt x="75331" y="4501"/>
                </a:lnTo>
                <a:lnTo>
                  <a:pt x="73605" y="6228"/>
                </a:lnTo>
                <a:lnTo>
                  <a:pt x="73557" y="6263"/>
                </a:lnTo>
                <a:lnTo>
                  <a:pt x="73605" y="6311"/>
                </a:lnTo>
                <a:lnTo>
                  <a:pt x="75331" y="8026"/>
                </a:lnTo>
                <a:lnTo>
                  <a:pt x="75331" y="10526"/>
                </a:lnTo>
                <a:lnTo>
                  <a:pt x="77819" y="10526"/>
                </a:lnTo>
                <a:lnTo>
                  <a:pt x="79546" y="12252"/>
                </a:lnTo>
                <a:lnTo>
                  <a:pt x="79593" y="12288"/>
                </a:lnTo>
                <a:lnTo>
                  <a:pt x="79629" y="12252"/>
                </a:lnTo>
                <a:lnTo>
                  <a:pt x="81356" y="10526"/>
                </a:lnTo>
                <a:lnTo>
                  <a:pt x="83856" y="10526"/>
                </a:lnTo>
                <a:lnTo>
                  <a:pt x="83856" y="8026"/>
                </a:lnTo>
                <a:lnTo>
                  <a:pt x="85535" y="6347"/>
                </a:lnTo>
                <a:lnTo>
                  <a:pt x="85570" y="6383"/>
                </a:lnTo>
                <a:close/>
                <a:moveTo>
                  <a:pt x="85689" y="6263"/>
                </a:moveTo>
                <a:lnTo>
                  <a:pt x="85666" y="6287"/>
                </a:lnTo>
                <a:lnTo>
                  <a:pt x="85630" y="6263"/>
                </a:lnTo>
                <a:lnTo>
                  <a:pt x="85666" y="6228"/>
                </a:lnTo>
                <a:close/>
                <a:moveTo>
                  <a:pt x="75426" y="7966"/>
                </a:moveTo>
                <a:lnTo>
                  <a:pt x="73724" y="6263"/>
                </a:lnTo>
                <a:lnTo>
                  <a:pt x="75426" y="4561"/>
                </a:lnTo>
                <a:lnTo>
                  <a:pt x="75450" y="4549"/>
                </a:lnTo>
                <a:lnTo>
                  <a:pt x="75450" y="2120"/>
                </a:lnTo>
                <a:lnTo>
                  <a:pt x="77879" y="2120"/>
                </a:lnTo>
                <a:lnTo>
                  <a:pt x="77891" y="2108"/>
                </a:lnTo>
                <a:lnTo>
                  <a:pt x="79593" y="406"/>
                </a:lnTo>
                <a:lnTo>
                  <a:pt x="81284" y="2108"/>
                </a:lnTo>
                <a:lnTo>
                  <a:pt x="81308" y="2120"/>
                </a:lnTo>
                <a:lnTo>
                  <a:pt x="83737" y="2120"/>
                </a:lnTo>
                <a:lnTo>
                  <a:pt x="83737" y="4549"/>
                </a:lnTo>
                <a:lnTo>
                  <a:pt x="83749" y="4561"/>
                </a:lnTo>
                <a:lnTo>
                  <a:pt x="85451" y="6263"/>
                </a:lnTo>
                <a:lnTo>
                  <a:pt x="83749" y="7966"/>
                </a:lnTo>
                <a:lnTo>
                  <a:pt x="83737" y="7978"/>
                </a:lnTo>
                <a:lnTo>
                  <a:pt x="83737" y="10407"/>
                </a:lnTo>
                <a:lnTo>
                  <a:pt x="81308" y="10407"/>
                </a:lnTo>
                <a:lnTo>
                  <a:pt x="81284" y="10431"/>
                </a:lnTo>
                <a:lnTo>
                  <a:pt x="79593" y="12133"/>
                </a:lnTo>
                <a:lnTo>
                  <a:pt x="77891" y="10431"/>
                </a:lnTo>
                <a:lnTo>
                  <a:pt x="77879" y="10407"/>
                </a:lnTo>
                <a:lnTo>
                  <a:pt x="75450" y="10407"/>
                </a:lnTo>
                <a:lnTo>
                  <a:pt x="75450" y="7978"/>
                </a:lnTo>
                <a:close/>
                <a:moveTo>
                  <a:pt x="96048" y="8026"/>
                </a:moveTo>
                <a:lnTo>
                  <a:pt x="96024" y="8049"/>
                </a:lnTo>
                <a:lnTo>
                  <a:pt x="96024" y="10574"/>
                </a:lnTo>
                <a:lnTo>
                  <a:pt x="93500" y="10574"/>
                </a:lnTo>
                <a:lnTo>
                  <a:pt x="93476" y="10597"/>
                </a:lnTo>
                <a:lnTo>
                  <a:pt x="91714" y="12359"/>
                </a:lnTo>
                <a:lnTo>
                  <a:pt x="89952" y="10597"/>
                </a:lnTo>
                <a:lnTo>
                  <a:pt x="89928" y="10574"/>
                </a:lnTo>
                <a:lnTo>
                  <a:pt x="87404" y="10574"/>
                </a:lnTo>
                <a:lnTo>
                  <a:pt x="87404" y="8049"/>
                </a:lnTo>
                <a:lnTo>
                  <a:pt x="87380" y="8026"/>
                </a:lnTo>
                <a:lnTo>
                  <a:pt x="85737" y="6383"/>
                </a:lnTo>
                <a:lnTo>
                  <a:pt x="85773" y="6347"/>
                </a:lnTo>
                <a:lnTo>
                  <a:pt x="87452" y="8026"/>
                </a:lnTo>
                <a:lnTo>
                  <a:pt x="87452" y="10526"/>
                </a:lnTo>
                <a:lnTo>
                  <a:pt x="89952" y="10526"/>
                </a:lnTo>
                <a:lnTo>
                  <a:pt x="91678" y="12252"/>
                </a:lnTo>
                <a:lnTo>
                  <a:pt x="91714" y="12288"/>
                </a:lnTo>
                <a:lnTo>
                  <a:pt x="91762" y="12252"/>
                </a:lnTo>
                <a:lnTo>
                  <a:pt x="93476" y="10526"/>
                </a:lnTo>
                <a:lnTo>
                  <a:pt x="95976" y="10526"/>
                </a:lnTo>
                <a:lnTo>
                  <a:pt x="95976" y="8026"/>
                </a:lnTo>
                <a:lnTo>
                  <a:pt x="97703" y="6311"/>
                </a:lnTo>
                <a:lnTo>
                  <a:pt x="97739" y="6263"/>
                </a:lnTo>
                <a:lnTo>
                  <a:pt x="97703" y="6216"/>
                </a:lnTo>
                <a:lnTo>
                  <a:pt x="95976" y="4501"/>
                </a:lnTo>
                <a:lnTo>
                  <a:pt x="95976" y="2013"/>
                </a:lnTo>
                <a:lnTo>
                  <a:pt x="93476" y="2013"/>
                </a:lnTo>
                <a:lnTo>
                  <a:pt x="91762" y="287"/>
                </a:lnTo>
                <a:lnTo>
                  <a:pt x="91714" y="239"/>
                </a:lnTo>
                <a:lnTo>
                  <a:pt x="91678" y="287"/>
                </a:lnTo>
                <a:lnTo>
                  <a:pt x="89952" y="2013"/>
                </a:lnTo>
                <a:lnTo>
                  <a:pt x="87452" y="2013"/>
                </a:lnTo>
                <a:lnTo>
                  <a:pt x="87452" y="4501"/>
                </a:lnTo>
                <a:lnTo>
                  <a:pt x="85773" y="6180"/>
                </a:lnTo>
                <a:lnTo>
                  <a:pt x="85737" y="6144"/>
                </a:lnTo>
                <a:lnTo>
                  <a:pt x="87392" y="4489"/>
                </a:lnTo>
                <a:lnTo>
                  <a:pt x="87404" y="4478"/>
                </a:lnTo>
                <a:lnTo>
                  <a:pt x="87404" y="1942"/>
                </a:lnTo>
                <a:lnTo>
                  <a:pt x="89940" y="1942"/>
                </a:lnTo>
                <a:lnTo>
                  <a:pt x="89952" y="1930"/>
                </a:lnTo>
                <a:lnTo>
                  <a:pt x="91726" y="156"/>
                </a:lnTo>
                <a:lnTo>
                  <a:pt x="93488" y="1930"/>
                </a:lnTo>
                <a:lnTo>
                  <a:pt x="93512" y="1942"/>
                </a:lnTo>
                <a:lnTo>
                  <a:pt x="96036" y="1942"/>
                </a:lnTo>
                <a:lnTo>
                  <a:pt x="96036" y="4478"/>
                </a:lnTo>
                <a:lnTo>
                  <a:pt x="96060" y="4489"/>
                </a:lnTo>
                <a:lnTo>
                  <a:pt x="97822" y="6252"/>
                </a:lnTo>
                <a:close/>
                <a:moveTo>
                  <a:pt x="95881" y="4561"/>
                </a:moveTo>
                <a:lnTo>
                  <a:pt x="97584" y="6263"/>
                </a:lnTo>
                <a:lnTo>
                  <a:pt x="95881" y="7966"/>
                </a:lnTo>
                <a:lnTo>
                  <a:pt x="95869" y="7978"/>
                </a:lnTo>
                <a:lnTo>
                  <a:pt x="95869" y="10407"/>
                </a:lnTo>
                <a:lnTo>
                  <a:pt x="93440" y="10407"/>
                </a:lnTo>
                <a:lnTo>
                  <a:pt x="93417" y="10431"/>
                </a:lnTo>
                <a:lnTo>
                  <a:pt x="91714" y="12133"/>
                </a:lnTo>
                <a:lnTo>
                  <a:pt x="90023" y="10431"/>
                </a:lnTo>
                <a:lnTo>
                  <a:pt x="89999" y="10407"/>
                </a:lnTo>
                <a:lnTo>
                  <a:pt x="87571" y="10407"/>
                </a:lnTo>
                <a:lnTo>
                  <a:pt x="87571" y="7978"/>
                </a:lnTo>
                <a:lnTo>
                  <a:pt x="87559" y="7966"/>
                </a:lnTo>
                <a:lnTo>
                  <a:pt x="85856" y="6263"/>
                </a:lnTo>
                <a:lnTo>
                  <a:pt x="87559" y="4561"/>
                </a:lnTo>
                <a:lnTo>
                  <a:pt x="87571" y="4549"/>
                </a:lnTo>
                <a:lnTo>
                  <a:pt x="87571" y="2120"/>
                </a:lnTo>
                <a:lnTo>
                  <a:pt x="89999" y="2120"/>
                </a:lnTo>
                <a:lnTo>
                  <a:pt x="90023" y="2108"/>
                </a:lnTo>
                <a:lnTo>
                  <a:pt x="91714" y="406"/>
                </a:lnTo>
                <a:lnTo>
                  <a:pt x="93417" y="2108"/>
                </a:lnTo>
                <a:lnTo>
                  <a:pt x="93440" y="2120"/>
                </a:lnTo>
                <a:lnTo>
                  <a:pt x="95869" y="2120"/>
                </a:lnTo>
                <a:lnTo>
                  <a:pt x="95869" y="4549"/>
                </a:ln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9" name="Google Shape;5709;p26"/>
          <p:cNvSpPr/>
          <p:nvPr/>
        </p:nvSpPr>
        <p:spPr>
          <a:xfrm rot="5400000">
            <a:off x="1762875" y="231954"/>
            <a:ext cx="560847" cy="563226"/>
          </a:xfrm>
          <a:custGeom>
            <a:avLst/>
            <a:gdLst/>
            <a:ahLst/>
            <a:cxnLst/>
            <a:rect l="l" t="t" r="r" b="b"/>
            <a:pathLst>
              <a:path w="8252" h="8287" extrusionOk="0">
                <a:moveTo>
                  <a:pt x="0" y="4131"/>
                </a:moveTo>
                <a:cubicBezTo>
                  <a:pt x="334" y="4155"/>
                  <a:pt x="465" y="4465"/>
                  <a:pt x="1001" y="4227"/>
                </a:cubicBezTo>
                <a:lnTo>
                  <a:pt x="1001" y="4227"/>
                </a:lnTo>
                <a:cubicBezTo>
                  <a:pt x="786" y="4334"/>
                  <a:pt x="500" y="4322"/>
                  <a:pt x="465" y="4727"/>
                </a:cubicBezTo>
                <a:cubicBezTo>
                  <a:pt x="691" y="4524"/>
                  <a:pt x="953" y="4643"/>
                  <a:pt x="1131" y="4310"/>
                </a:cubicBezTo>
                <a:lnTo>
                  <a:pt x="1131" y="4310"/>
                </a:lnTo>
                <a:cubicBezTo>
                  <a:pt x="1060" y="4477"/>
                  <a:pt x="822" y="4560"/>
                  <a:pt x="1012" y="4977"/>
                </a:cubicBezTo>
                <a:cubicBezTo>
                  <a:pt x="1036" y="4751"/>
                  <a:pt x="1131" y="4798"/>
                  <a:pt x="1227" y="4655"/>
                </a:cubicBezTo>
                <a:cubicBezTo>
                  <a:pt x="1358" y="4858"/>
                  <a:pt x="1715" y="4905"/>
                  <a:pt x="1786" y="4643"/>
                </a:cubicBezTo>
                <a:cubicBezTo>
                  <a:pt x="1536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4" y="4298"/>
                </a:cubicBezTo>
                <a:cubicBezTo>
                  <a:pt x="1560" y="4262"/>
                  <a:pt x="1667" y="4215"/>
                  <a:pt x="1727" y="4262"/>
                </a:cubicBezTo>
                <a:cubicBezTo>
                  <a:pt x="1774" y="4298"/>
                  <a:pt x="1751" y="4405"/>
                  <a:pt x="1643" y="4370"/>
                </a:cubicBezTo>
                <a:cubicBezTo>
                  <a:pt x="1715" y="4489"/>
                  <a:pt x="1893" y="4453"/>
                  <a:pt x="1893" y="4310"/>
                </a:cubicBezTo>
                <a:cubicBezTo>
                  <a:pt x="1893" y="4298"/>
                  <a:pt x="1893" y="4286"/>
                  <a:pt x="1893" y="4274"/>
                </a:cubicBezTo>
                <a:lnTo>
                  <a:pt x="1893" y="4262"/>
                </a:lnTo>
                <a:cubicBezTo>
                  <a:pt x="1893" y="4227"/>
                  <a:pt x="1870" y="4191"/>
                  <a:pt x="1834" y="4167"/>
                </a:cubicBezTo>
                <a:cubicBezTo>
                  <a:pt x="2144" y="4108"/>
                  <a:pt x="2453" y="4131"/>
                  <a:pt x="2751" y="4239"/>
                </a:cubicBezTo>
                <a:lnTo>
                  <a:pt x="2751" y="4239"/>
                </a:lnTo>
                <a:cubicBezTo>
                  <a:pt x="1870" y="4036"/>
                  <a:pt x="2155" y="4905"/>
                  <a:pt x="1620" y="4917"/>
                </a:cubicBezTo>
                <a:lnTo>
                  <a:pt x="1620" y="4917"/>
                </a:lnTo>
                <a:cubicBezTo>
                  <a:pt x="1870" y="4989"/>
                  <a:pt x="2024" y="4977"/>
                  <a:pt x="2132" y="4929"/>
                </a:cubicBezTo>
                <a:cubicBezTo>
                  <a:pt x="2417" y="4786"/>
                  <a:pt x="2310" y="4501"/>
                  <a:pt x="2417" y="4405"/>
                </a:cubicBezTo>
                <a:cubicBezTo>
                  <a:pt x="2441" y="4584"/>
                  <a:pt x="2536" y="4632"/>
                  <a:pt x="2679" y="4572"/>
                </a:cubicBezTo>
                <a:cubicBezTo>
                  <a:pt x="2536" y="4453"/>
                  <a:pt x="2644" y="4310"/>
                  <a:pt x="2775" y="4322"/>
                </a:cubicBezTo>
                <a:cubicBezTo>
                  <a:pt x="2989" y="4322"/>
                  <a:pt x="3251" y="4548"/>
                  <a:pt x="3584" y="4322"/>
                </a:cubicBezTo>
                <a:cubicBezTo>
                  <a:pt x="3656" y="4310"/>
                  <a:pt x="3727" y="4298"/>
                  <a:pt x="3787" y="4274"/>
                </a:cubicBezTo>
                <a:cubicBezTo>
                  <a:pt x="3727" y="4298"/>
                  <a:pt x="3668" y="4346"/>
                  <a:pt x="3620" y="4382"/>
                </a:cubicBezTo>
                <a:cubicBezTo>
                  <a:pt x="3203" y="4453"/>
                  <a:pt x="3179" y="4798"/>
                  <a:pt x="3036" y="4953"/>
                </a:cubicBezTo>
                <a:cubicBezTo>
                  <a:pt x="2941" y="5048"/>
                  <a:pt x="2775" y="5024"/>
                  <a:pt x="2786" y="4846"/>
                </a:cubicBezTo>
                <a:cubicBezTo>
                  <a:pt x="2655" y="4893"/>
                  <a:pt x="2608" y="5001"/>
                  <a:pt x="2715" y="5144"/>
                </a:cubicBezTo>
                <a:cubicBezTo>
                  <a:pt x="2572" y="5155"/>
                  <a:pt x="2441" y="4882"/>
                  <a:pt x="2155" y="4977"/>
                </a:cubicBezTo>
                <a:cubicBezTo>
                  <a:pt x="2036" y="5013"/>
                  <a:pt x="1917" y="5120"/>
                  <a:pt x="1798" y="5358"/>
                </a:cubicBezTo>
                <a:lnTo>
                  <a:pt x="1834" y="5310"/>
                </a:lnTo>
                <a:lnTo>
                  <a:pt x="1798" y="5358"/>
                </a:lnTo>
                <a:cubicBezTo>
                  <a:pt x="2179" y="4977"/>
                  <a:pt x="2596" y="5798"/>
                  <a:pt x="3072" y="5024"/>
                </a:cubicBezTo>
                <a:lnTo>
                  <a:pt x="3072" y="5024"/>
                </a:lnTo>
                <a:cubicBezTo>
                  <a:pt x="2941" y="5310"/>
                  <a:pt x="2727" y="5548"/>
                  <a:pt x="2477" y="5727"/>
                </a:cubicBezTo>
                <a:cubicBezTo>
                  <a:pt x="2477" y="5679"/>
                  <a:pt x="2477" y="5644"/>
                  <a:pt x="2453" y="5620"/>
                </a:cubicBezTo>
                <a:lnTo>
                  <a:pt x="2453" y="5620"/>
                </a:lnTo>
                <a:lnTo>
                  <a:pt x="2429" y="5584"/>
                </a:lnTo>
                <a:cubicBezTo>
                  <a:pt x="2334" y="5489"/>
                  <a:pt x="2167" y="5584"/>
                  <a:pt x="2203" y="5715"/>
                </a:cubicBezTo>
                <a:cubicBezTo>
                  <a:pt x="2263" y="5620"/>
                  <a:pt x="2358" y="5679"/>
                  <a:pt x="2346" y="5751"/>
                </a:cubicBezTo>
                <a:cubicBezTo>
                  <a:pt x="2322" y="5810"/>
                  <a:pt x="2227" y="5858"/>
                  <a:pt x="2167" y="5858"/>
                </a:cubicBezTo>
                <a:cubicBezTo>
                  <a:pt x="2120" y="5858"/>
                  <a:pt x="2084" y="5834"/>
                  <a:pt x="2048" y="5810"/>
                </a:cubicBezTo>
                <a:cubicBezTo>
                  <a:pt x="1953" y="5727"/>
                  <a:pt x="1870" y="5525"/>
                  <a:pt x="2108" y="5429"/>
                </a:cubicBezTo>
                <a:cubicBezTo>
                  <a:pt x="1882" y="5298"/>
                  <a:pt x="1667" y="5584"/>
                  <a:pt x="1715" y="5810"/>
                </a:cubicBezTo>
                <a:cubicBezTo>
                  <a:pt x="1536" y="5775"/>
                  <a:pt x="1512" y="5882"/>
                  <a:pt x="1346" y="5739"/>
                </a:cubicBezTo>
                <a:cubicBezTo>
                  <a:pt x="1489" y="6179"/>
                  <a:pt x="1727" y="6060"/>
                  <a:pt x="1893" y="6132"/>
                </a:cubicBezTo>
                <a:lnTo>
                  <a:pt x="1893" y="6132"/>
                </a:lnTo>
                <a:cubicBezTo>
                  <a:pt x="1524" y="6013"/>
                  <a:pt x="1417" y="6287"/>
                  <a:pt x="1120" y="6298"/>
                </a:cubicBezTo>
                <a:cubicBezTo>
                  <a:pt x="1429" y="6572"/>
                  <a:pt x="1632" y="6358"/>
                  <a:pt x="1858" y="6275"/>
                </a:cubicBezTo>
                <a:lnTo>
                  <a:pt x="1858" y="6275"/>
                </a:lnTo>
                <a:cubicBezTo>
                  <a:pt x="1310" y="6489"/>
                  <a:pt x="1429" y="6798"/>
                  <a:pt x="1215" y="7060"/>
                </a:cubicBezTo>
                <a:cubicBezTo>
                  <a:pt x="1477" y="6846"/>
                  <a:pt x="1786" y="6965"/>
                  <a:pt x="2001" y="6417"/>
                </a:cubicBezTo>
                <a:lnTo>
                  <a:pt x="2001" y="6417"/>
                </a:lnTo>
                <a:cubicBezTo>
                  <a:pt x="1917" y="6644"/>
                  <a:pt x="1703" y="6834"/>
                  <a:pt x="1965" y="7156"/>
                </a:cubicBezTo>
                <a:cubicBezTo>
                  <a:pt x="1977" y="6858"/>
                  <a:pt x="2251" y="6751"/>
                  <a:pt x="2144" y="6382"/>
                </a:cubicBezTo>
                <a:lnTo>
                  <a:pt x="2144" y="6382"/>
                </a:lnTo>
                <a:cubicBezTo>
                  <a:pt x="2215" y="6548"/>
                  <a:pt x="2096" y="6775"/>
                  <a:pt x="2536" y="6929"/>
                </a:cubicBezTo>
                <a:cubicBezTo>
                  <a:pt x="2382" y="6763"/>
                  <a:pt x="2501" y="6727"/>
                  <a:pt x="2465" y="6560"/>
                </a:cubicBezTo>
                <a:cubicBezTo>
                  <a:pt x="2691" y="6608"/>
                  <a:pt x="2965" y="6394"/>
                  <a:pt x="2846" y="6156"/>
                </a:cubicBezTo>
                <a:cubicBezTo>
                  <a:pt x="2798" y="6334"/>
                  <a:pt x="2560" y="6382"/>
                  <a:pt x="2465" y="6227"/>
                </a:cubicBezTo>
                <a:cubicBezTo>
                  <a:pt x="2429" y="6191"/>
                  <a:pt x="2417" y="6144"/>
                  <a:pt x="2417" y="6096"/>
                </a:cubicBezTo>
                <a:cubicBezTo>
                  <a:pt x="2417" y="6048"/>
                  <a:pt x="2465" y="5941"/>
                  <a:pt x="2525" y="5929"/>
                </a:cubicBezTo>
                <a:cubicBezTo>
                  <a:pt x="2584" y="5929"/>
                  <a:pt x="2655" y="6013"/>
                  <a:pt x="2548" y="6060"/>
                </a:cubicBezTo>
                <a:cubicBezTo>
                  <a:pt x="2679" y="6108"/>
                  <a:pt x="2775" y="5941"/>
                  <a:pt x="2691" y="5846"/>
                </a:cubicBezTo>
                <a:cubicBezTo>
                  <a:pt x="2679" y="5834"/>
                  <a:pt x="2667" y="5822"/>
                  <a:pt x="2655" y="5822"/>
                </a:cubicBezTo>
                <a:cubicBezTo>
                  <a:pt x="2620" y="5798"/>
                  <a:pt x="2584" y="5786"/>
                  <a:pt x="2548" y="5798"/>
                </a:cubicBezTo>
                <a:cubicBezTo>
                  <a:pt x="2727" y="5536"/>
                  <a:pt x="2965" y="5334"/>
                  <a:pt x="3251" y="5203"/>
                </a:cubicBezTo>
                <a:cubicBezTo>
                  <a:pt x="2477" y="5679"/>
                  <a:pt x="3298" y="6096"/>
                  <a:pt x="2917" y="6477"/>
                </a:cubicBezTo>
                <a:cubicBezTo>
                  <a:pt x="2929" y="6465"/>
                  <a:pt x="2941" y="6453"/>
                  <a:pt x="2953" y="6441"/>
                </a:cubicBezTo>
                <a:lnTo>
                  <a:pt x="2917" y="6477"/>
                </a:lnTo>
                <a:cubicBezTo>
                  <a:pt x="3084" y="6406"/>
                  <a:pt x="3215" y="6287"/>
                  <a:pt x="3298" y="6120"/>
                </a:cubicBezTo>
                <a:cubicBezTo>
                  <a:pt x="3394" y="5822"/>
                  <a:pt x="3120" y="5703"/>
                  <a:pt x="3132" y="5560"/>
                </a:cubicBezTo>
                <a:cubicBezTo>
                  <a:pt x="3263" y="5667"/>
                  <a:pt x="3370" y="5620"/>
                  <a:pt x="3429" y="5489"/>
                </a:cubicBezTo>
                <a:cubicBezTo>
                  <a:pt x="3251" y="5501"/>
                  <a:pt x="3227" y="5334"/>
                  <a:pt x="3322" y="5239"/>
                </a:cubicBezTo>
                <a:cubicBezTo>
                  <a:pt x="3465" y="5096"/>
                  <a:pt x="3810" y="5072"/>
                  <a:pt x="3894" y="4655"/>
                </a:cubicBezTo>
                <a:cubicBezTo>
                  <a:pt x="3929" y="4608"/>
                  <a:pt x="3965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15" y="5024"/>
                  <a:pt x="3941" y="5286"/>
                  <a:pt x="3953" y="5501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4" y="5739"/>
                  <a:pt x="3691" y="5834"/>
                  <a:pt x="3858" y="5858"/>
                </a:cubicBezTo>
                <a:cubicBezTo>
                  <a:pt x="3763" y="5965"/>
                  <a:pt x="3477" y="5858"/>
                  <a:pt x="3346" y="6144"/>
                </a:cubicBezTo>
                <a:cubicBezTo>
                  <a:pt x="3287" y="6251"/>
                  <a:pt x="3287" y="6406"/>
                  <a:pt x="3358" y="6656"/>
                </a:cubicBezTo>
                <a:lnTo>
                  <a:pt x="3358" y="6656"/>
                </a:lnTo>
                <a:cubicBezTo>
                  <a:pt x="3358" y="6120"/>
                  <a:pt x="4239" y="6406"/>
                  <a:pt x="4025" y="5525"/>
                </a:cubicBezTo>
                <a:lnTo>
                  <a:pt x="4025" y="5525"/>
                </a:lnTo>
                <a:cubicBezTo>
                  <a:pt x="4132" y="5810"/>
                  <a:pt x="4156" y="6132"/>
                  <a:pt x="4096" y="6441"/>
                </a:cubicBezTo>
                <a:cubicBezTo>
                  <a:pt x="4072" y="6406"/>
                  <a:pt x="4049" y="6382"/>
                  <a:pt x="4013" y="6382"/>
                </a:cubicBezTo>
                <a:lnTo>
                  <a:pt x="3977" y="6382"/>
                </a:lnTo>
                <a:cubicBezTo>
                  <a:pt x="3953" y="6370"/>
                  <a:pt x="3941" y="6370"/>
                  <a:pt x="3929" y="6382"/>
                </a:cubicBezTo>
                <a:cubicBezTo>
                  <a:pt x="3787" y="6382"/>
                  <a:pt x="3751" y="6572"/>
                  <a:pt x="3870" y="6632"/>
                </a:cubicBezTo>
                <a:cubicBezTo>
                  <a:pt x="3834" y="6525"/>
                  <a:pt x="3941" y="6501"/>
                  <a:pt x="3989" y="6560"/>
                </a:cubicBezTo>
                <a:cubicBezTo>
                  <a:pt x="4025" y="6608"/>
                  <a:pt x="3989" y="6715"/>
                  <a:pt x="3941" y="6751"/>
                </a:cubicBezTo>
                <a:cubicBezTo>
                  <a:pt x="3906" y="6787"/>
                  <a:pt x="3870" y="6798"/>
                  <a:pt x="3822" y="6798"/>
                </a:cubicBezTo>
                <a:cubicBezTo>
                  <a:pt x="3691" y="6810"/>
                  <a:pt x="3501" y="6739"/>
                  <a:pt x="3596" y="6489"/>
                </a:cubicBezTo>
                <a:cubicBezTo>
                  <a:pt x="3346" y="6560"/>
                  <a:pt x="3394" y="6918"/>
                  <a:pt x="3584" y="7049"/>
                </a:cubicBezTo>
                <a:cubicBezTo>
                  <a:pt x="3429" y="7144"/>
                  <a:pt x="3489" y="7239"/>
                  <a:pt x="3275" y="7263"/>
                </a:cubicBezTo>
                <a:cubicBezTo>
                  <a:pt x="3679" y="7453"/>
                  <a:pt x="3775" y="7215"/>
                  <a:pt x="3941" y="7144"/>
                </a:cubicBezTo>
                <a:lnTo>
                  <a:pt x="3941" y="7144"/>
                </a:lnTo>
                <a:cubicBezTo>
                  <a:pt x="3596" y="7322"/>
                  <a:pt x="3715" y="7596"/>
                  <a:pt x="3513" y="7811"/>
                </a:cubicBezTo>
                <a:cubicBezTo>
                  <a:pt x="3929" y="7775"/>
                  <a:pt x="3918" y="7489"/>
                  <a:pt x="4013" y="7275"/>
                </a:cubicBezTo>
                <a:lnTo>
                  <a:pt x="4013" y="7275"/>
                </a:lnTo>
                <a:cubicBezTo>
                  <a:pt x="3775" y="7811"/>
                  <a:pt x="4084" y="7941"/>
                  <a:pt x="4120" y="8287"/>
                </a:cubicBezTo>
                <a:cubicBezTo>
                  <a:pt x="4144" y="7941"/>
                  <a:pt x="4453" y="7811"/>
                  <a:pt x="4215" y="7275"/>
                </a:cubicBezTo>
                <a:lnTo>
                  <a:pt x="4215" y="7275"/>
                </a:lnTo>
                <a:cubicBezTo>
                  <a:pt x="4322" y="7489"/>
                  <a:pt x="4310" y="7775"/>
                  <a:pt x="4715" y="7811"/>
                </a:cubicBezTo>
                <a:cubicBezTo>
                  <a:pt x="4513" y="7584"/>
                  <a:pt x="4632" y="7322"/>
                  <a:pt x="4299" y="7144"/>
                </a:cubicBezTo>
                <a:lnTo>
                  <a:pt x="4299" y="7144"/>
                </a:lnTo>
                <a:cubicBezTo>
                  <a:pt x="4453" y="7215"/>
                  <a:pt x="4549" y="7453"/>
                  <a:pt x="4953" y="7263"/>
                </a:cubicBezTo>
                <a:cubicBezTo>
                  <a:pt x="4739" y="7239"/>
                  <a:pt x="4787" y="7144"/>
                  <a:pt x="4644" y="7049"/>
                </a:cubicBezTo>
                <a:cubicBezTo>
                  <a:pt x="4846" y="6918"/>
                  <a:pt x="4882" y="6560"/>
                  <a:pt x="4632" y="6489"/>
                </a:cubicBezTo>
                <a:cubicBezTo>
                  <a:pt x="4727" y="6739"/>
                  <a:pt x="4537" y="6810"/>
                  <a:pt x="4406" y="6798"/>
                </a:cubicBezTo>
                <a:cubicBezTo>
                  <a:pt x="4358" y="6798"/>
                  <a:pt x="4322" y="6787"/>
                  <a:pt x="4287" y="6751"/>
                </a:cubicBezTo>
                <a:cubicBezTo>
                  <a:pt x="4251" y="6715"/>
                  <a:pt x="4203" y="6608"/>
                  <a:pt x="4251" y="6560"/>
                </a:cubicBezTo>
                <a:cubicBezTo>
                  <a:pt x="4287" y="6501"/>
                  <a:pt x="4394" y="6525"/>
                  <a:pt x="4358" y="6632"/>
                </a:cubicBezTo>
                <a:cubicBezTo>
                  <a:pt x="4370" y="6620"/>
                  <a:pt x="4382" y="6608"/>
                  <a:pt x="4394" y="6596"/>
                </a:cubicBezTo>
                <a:cubicBezTo>
                  <a:pt x="4441" y="6548"/>
                  <a:pt x="4441" y="6477"/>
                  <a:pt x="4394" y="6429"/>
                </a:cubicBezTo>
                <a:cubicBezTo>
                  <a:pt x="4370" y="6394"/>
                  <a:pt x="4334" y="6382"/>
                  <a:pt x="4299" y="6382"/>
                </a:cubicBezTo>
                <a:cubicBezTo>
                  <a:pt x="4287" y="6370"/>
                  <a:pt x="4275" y="6370"/>
                  <a:pt x="4263" y="6382"/>
                </a:cubicBezTo>
                <a:lnTo>
                  <a:pt x="4251" y="6382"/>
                </a:lnTo>
                <a:cubicBezTo>
                  <a:pt x="4215" y="6382"/>
                  <a:pt x="4179" y="6406"/>
                  <a:pt x="4168" y="6441"/>
                </a:cubicBezTo>
                <a:cubicBezTo>
                  <a:pt x="4108" y="6132"/>
                  <a:pt x="4132" y="5810"/>
                  <a:pt x="4227" y="5525"/>
                </a:cubicBezTo>
                <a:cubicBezTo>
                  <a:pt x="4025" y="6406"/>
                  <a:pt x="4894" y="6120"/>
                  <a:pt x="4906" y="6656"/>
                </a:cubicBezTo>
                <a:lnTo>
                  <a:pt x="4906" y="6608"/>
                </a:lnTo>
                <a:lnTo>
                  <a:pt x="4906" y="6656"/>
                </a:lnTo>
                <a:cubicBezTo>
                  <a:pt x="4977" y="6406"/>
                  <a:pt x="4977" y="6251"/>
                  <a:pt x="4918" y="6144"/>
                </a:cubicBezTo>
                <a:cubicBezTo>
                  <a:pt x="4787" y="5870"/>
                  <a:pt x="4501" y="5965"/>
                  <a:pt x="4394" y="5858"/>
                </a:cubicBezTo>
                <a:cubicBezTo>
                  <a:pt x="4572" y="5834"/>
                  <a:pt x="4620" y="5739"/>
                  <a:pt x="4549" y="5596"/>
                </a:cubicBezTo>
                <a:cubicBezTo>
                  <a:pt x="4430" y="5739"/>
                  <a:pt x="4299" y="5632"/>
                  <a:pt x="4299" y="5501"/>
                </a:cubicBezTo>
                <a:cubicBezTo>
                  <a:pt x="4310" y="5286"/>
                  <a:pt x="4525" y="5024"/>
                  <a:pt x="4299" y="4691"/>
                </a:cubicBezTo>
                <a:cubicBezTo>
                  <a:pt x="4287" y="4620"/>
                  <a:pt x="4275" y="4548"/>
                  <a:pt x="4251" y="4489"/>
                </a:cubicBezTo>
                <a:cubicBezTo>
                  <a:pt x="4287" y="4548"/>
                  <a:pt x="4322" y="4608"/>
                  <a:pt x="4370" y="4667"/>
                </a:cubicBezTo>
                <a:cubicBezTo>
                  <a:pt x="4441" y="5072"/>
                  <a:pt x="4775" y="5096"/>
                  <a:pt x="4930" y="5239"/>
                </a:cubicBezTo>
                <a:cubicBezTo>
                  <a:pt x="5037" y="5334"/>
                  <a:pt x="5001" y="5501"/>
                  <a:pt x="4834" y="5489"/>
                </a:cubicBezTo>
                <a:cubicBezTo>
                  <a:pt x="4882" y="5632"/>
                  <a:pt x="4977" y="5667"/>
                  <a:pt x="5132" y="5560"/>
                </a:cubicBezTo>
                <a:cubicBezTo>
                  <a:pt x="5132" y="5703"/>
                  <a:pt x="4858" y="5834"/>
                  <a:pt x="4953" y="6132"/>
                </a:cubicBezTo>
                <a:cubicBezTo>
                  <a:pt x="5001" y="6239"/>
                  <a:pt x="5108" y="6358"/>
                  <a:pt x="5334" y="6477"/>
                </a:cubicBezTo>
                <a:lnTo>
                  <a:pt x="5334" y="6477"/>
                </a:lnTo>
                <a:cubicBezTo>
                  <a:pt x="4965" y="6096"/>
                  <a:pt x="5787" y="5679"/>
                  <a:pt x="5013" y="5203"/>
                </a:cubicBezTo>
                <a:lnTo>
                  <a:pt x="5013" y="5203"/>
                </a:lnTo>
                <a:cubicBezTo>
                  <a:pt x="5287" y="5334"/>
                  <a:pt x="5525" y="5548"/>
                  <a:pt x="5703" y="5798"/>
                </a:cubicBezTo>
                <a:cubicBezTo>
                  <a:pt x="5668" y="5798"/>
                  <a:pt x="5632" y="5798"/>
                  <a:pt x="5596" y="5822"/>
                </a:cubicBezTo>
                <a:cubicBezTo>
                  <a:pt x="5596" y="5822"/>
                  <a:pt x="5596" y="5822"/>
                  <a:pt x="5596" y="5822"/>
                </a:cubicBezTo>
                <a:cubicBezTo>
                  <a:pt x="5584" y="5822"/>
                  <a:pt x="5573" y="5834"/>
                  <a:pt x="5561" y="5846"/>
                </a:cubicBezTo>
                <a:cubicBezTo>
                  <a:pt x="5513" y="5906"/>
                  <a:pt x="5513" y="5989"/>
                  <a:pt x="5561" y="6036"/>
                </a:cubicBezTo>
                <a:cubicBezTo>
                  <a:pt x="5584" y="6060"/>
                  <a:pt x="5632" y="6072"/>
                  <a:pt x="5668" y="6072"/>
                </a:cubicBezTo>
                <a:lnTo>
                  <a:pt x="5692" y="6072"/>
                </a:lnTo>
                <a:cubicBezTo>
                  <a:pt x="5596" y="6013"/>
                  <a:pt x="5656" y="5929"/>
                  <a:pt x="5715" y="5941"/>
                </a:cubicBezTo>
                <a:cubicBezTo>
                  <a:pt x="5787" y="5953"/>
                  <a:pt x="5834" y="6048"/>
                  <a:pt x="5834" y="6108"/>
                </a:cubicBezTo>
                <a:cubicBezTo>
                  <a:pt x="5823" y="6156"/>
                  <a:pt x="5811" y="6191"/>
                  <a:pt x="5775" y="6227"/>
                </a:cubicBezTo>
                <a:cubicBezTo>
                  <a:pt x="5680" y="6382"/>
                  <a:pt x="5442" y="6346"/>
                  <a:pt x="5406" y="6167"/>
                </a:cubicBezTo>
                <a:cubicBezTo>
                  <a:pt x="5275" y="6406"/>
                  <a:pt x="5549" y="6620"/>
                  <a:pt x="5787" y="6572"/>
                </a:cubicBezTo>
                <a:cubicBezTo>
                  <a:pt x="5751" y="6739"/>
                  <a:pt x="5858" y="6775"/>
                  <a:pt x="5715" y="6941"/>
                </a:cubicBezTo>
                <a:cubicBezTo>
                  <a:pt x="6144" y="6787"/>
                  <a:pt x="6037" y="6548"/>
                  <a:pt x="6108" y="6394"/>
                </a:cubicBezTo>
                <a:lnTo>
                  <a:pt x="6108" y="6394"/>
                </a:lnTo>
                <a:cubicBezTo>
                  <a:pt x="5989" y="6751"/>
                  <a:pt x="6263" y="6858"/>
                  <a:pt x="6275" y="7156"/>
                </a:cubicBezTo>
                <a:cubicBezTo>
                  <a:pt x="6537" y="6846"/>
                  <a:pt x="6323" y="6644"/>
                  <a:pt x="6239" y="6429"/>
                </a:cubicBezTo>
                <a:lnTo>
                  <a:pt x="6239" y="6429"/>
                </a:lnTo>
                <a:cubicBezTo>
                  <a:pt x="6465" y="6977"/>
                  <a:pt x="6763" y="6846"/>
                  <a:pt x="7025" y="7072"/>
                </a:cubicBezTo>
                <a:cubicBezTo>
                  <a:pt x="6811" y="6810"/>
                  <a:pt x="6930" y="6501"/>
                  <a:pt x="6394" y="6287"/>
                </a:cubicBezTo>
                <a:lnTo>
                  <a:pt x="6394" y="6287"/>
                </a:lnTo>
                <a:cubicBezTo>
                  <a:pt x="6608" y="6358"/>
                  <a:pt x="6811" y="6584"/>
                  <a:pt x="7120" y="6310"/>
                </a:cubicBezTo>
                <a:cubicBezTo>
                  <a:pt x="6823" y="6298"/>
                  <a:pt x="6716" y="6025"/>
                  <a:pt x="6358" y="6144"/>
                </a:cubicBezTo>
                <a:lnTo>
                  <a:pt x="6358" y="6144"/>
                </a:lnTo>
                <a:cubicBezTo>
                  <a:pt x="6513" y="6072"/>
                  <a:pt x="6751" y="6179"/>
                  <a:pt x="6906" y="5751"/>
                </a:cubicBezTo>
                <a:cubicBezTo>
                  <a:pt x="6739" y="5894"/>
                  <a:pt x="6704" y="5786"/>
                  <a:pt x="6537" y="5822"/>
                </a:cubicBezTo>
                <a:cubicBezTo>
                  <a:pt x="6573" y="5584"/>
                  <a:pt x="6358" y="5310"/>
                  <a:pt x="6132" y="5441"/>
                </a:cubicBezTo>
                <a:cubicBezTo>
                  <a:pt x="6370" y="5536"/>
                  <a:pt x="6275" y="5739"/>
                  <a:pt x="6192" y="5810"/>
                </a:cubicBezTo>
                <a:cubicBezTo>
                  <a:pt x="6156" y="5846"/>
                  <a:pt x="6120" y="5870"/>
                  <a:pt x="6073" y="5870"/>
                </a:cubicBezTo>
                <a:cubicBezTo>
                  <a:pt x="6013" y="5870"/>
                  <a:pt x="5906" y="5822"/>
                  <a:pt x="5906" y="5751"/>
                </a:cubicBezTo>
                <a:cubicBezTo>
                  <a:pt x="5894" y="5691"/>
                  <a:pt x="5977" y="5632"/>
                  <a:pt x="6037" y="5727"/>
                </a:cubicBezTo>
                <a:cubicBezTo>
                  <a:pt x="6037" y="5715"/>
                  <a:pt x="6037" y="5703"/>
                  <a:pt x="6037" y="5703"/>
                </a:cubicBezTo>
                <a:cubicBezTo>
                  <a:pt x="6037" y="5667"/>
                  <a:pt x="6025" y="5620"/>
                  <a:pt x="6001" y="5596"/>
                </a:cubicBezTo>
                <a:cubicBezTo>
                  <a:pt x="5942" y="5548"/>
                  <a:pt x="5858" y="5548"/>
                  <a:pt x="5811" y="5596"/>
                </a:cubicBezTo>
                <a:cubicBezTo>
                  <a:pt x="5799" y="5608"/>
                  <a:pt x="5787" y="5620"/>
                  <a:pt x="5775" y="5632"/>
                </a:cubicBezTo>
                <a:lnTo>
                  <a:pt x="5775" y="5632"/>
                </a:lnTo>
                <a:cubicBezTo>
                  <a:pt x="5763" y="5655"/>
                  <a:pt x="5751" y="5703"/>
                  <a:pt x="5763" y="5739"/>
                </a:cubicBezTo>
                <a:cubicBezTo>
                  <a:pt x="5501" y="5560"/>
                  <a:pt x="5299" y="5322"/>
                  <a:pt x="5168" y="5036"/>
                </a:cubicBezTo>
                <a:cubicBezTo>
                  <a:pt x="5644" y="5810"/>
                  <a:pt x="6061" y="4989"/>
                  <a:pt x="6442" y="5370"/>
                </a:cubicBezTo>
                <a:cubicBezTo>
                  <a:pt x="6430" y="5358"/>
                  <a:pt x="6418" y="5346"/>
                  <a:pt x="6406" y="5334"/>
                </a:cubicBezTo>
                <a:cubicBezTo>
                  <a:pt x="6418" y="5346"/>
                  <a:pt x="6430" y="5358"/>
                  <a:pt x="6442" y="5370"/>
                </a:cubicBezTo>
                <a:cubicBezTo>
                  <a:pt x="6323" y="5144"/>
                  <a:pt x="6204" y="5024"/>
                  <a:pt x="6084" y="4989"/>
                </a:cubicBezTo>
                <a:cubicBezTo>
                  <a:pt x="5787" y="4893"/>
                  <a:pt x="5668" y="5167"/>
                  <a:pt x="5525" y="5155"/>
                </a:cubicBezTo>
                <a:cubicBezTo>
                  <a:pt x="5632" y="5024"/>
                  <a:pt x="5584" y="4917"/>
                  <a:pt x="5453" y="4858"/>
                </a:cubicBezTo>
                <a:cubicBezTo>
                  <a:pt x="5465" y="5036"/>
                  <a:pt x="5299" y="5060"/>
                  <a:pt x="5203" y="4965"/>
                </a:cubicBezTo>
                <a:cubicBezTo>
                  <a:pt x="5061" y="4810"/>
                  <a:pt x="5037" y="4477"/>
                  <a:pt x="4620" y="4393"/>
                </a:cubicBezTo>
                <a:cubicBezTo>
                  <a:pt x="4572" y="4358"/>
                  <a:pt x="4513" y="4322"/>
                  <a:pt x="4453" y="4286"/>
                </a:cubicBezTo>
                <a:cubicBezTo>
                  <a:pt x="4513" y="4310"/>
                  <a:pt x="4584" y="4322"/>
                  <a:pt x="4656" y="4334"/>
                </a:cubicBezTo>
                <a:cubicBezTo>
                  <a:pt x="4989" y="4572"/>
                  <a:pt x="5251" y="4346"/>
                  <a:pt x="5465" y="4334"/>
                </a:cubicBezTo>
                <a:cubicBezTo>
                  <a:pt x="5596" y="4334"/>
                  <a:pt x="5703" y="4465"/>
                  <a:pt x="5561" y="4584"/>
                </a:cubicBezTo>
                <a:cubicBezTo>
                  <a:pt x="5703" y="4643"/>
                  <a:pt x="5799" y="4596"/>
                  <a:pt x="5823" y="4429"/>
                </a:cubicBezTo>
                <a:cubicBezTo>
                  <a:pt x="5930" y="4524"/>
                  <a:pt x="5823" y="4810"/>
                  <a:pt x="6108" y="4941"/>
                </a:cubicBezTo>
                <a:cubicBezTo>
                  <a:pt x="6215" y="5001"/>
                  <a:pt x="6370" y="5001"/>
                  <a:pt x="6620" y="4929"/>
                </a:cubicBezTo>
                <a:lnTo>
                  <a:pt x="6620" y="4929"/>
                </a:lnTo>
                <a:cubicBezTo>
                  <a:pt x="6084" y="4917"/>
                  <a:pt x="6370" y="4048"/>
                  <a:pt x="5489" y="4251"/>
                </a:cubicBezTo>
                <a:lnTo>
                  <a:pt x="5489" y="4251"/>
                </a:lnTo>
                <a:cubicBezTo>
                  <a:pt x="5787" y="4155"/>
                  <a:pt x="6096" y="4131"/>
                  <a:pt x="6406" y="4191"/>
                </a:cubicBezTo>
                <a:cubicBezTo>
                  <a:pt x="6370" y="4203"/>
                  <a:pt x="6358" y="4239"/>
                  <a:pt x="6346" y="4274"/>
                </a:cubicBezTo>
                <a:lnTo>
                  <a:pt x="6346" y="4286"/>
                </a:lnTo>
                <a:cubicBezTo>
                  <a:pt x="6346" y="4298"/>
                  <a:pt x="6346" y="4310"/>
                  <a:pt x="6346" y="4322"/>
                </a:cubicBezTo>
                <a:cubicBezTo>
                  <a:pt x="6346" y="4465"/>
                  <a:pt x="6537" y="4501"/>
                  <a:pt x="6596" y="4382"/>
                </a:cubicBezTo>
                <a:cubicBezTo>
                  <a:pt x="6489" y="4417"/>
                  <a:pt x="6477" y="4310"/>
                  <a:pt x="6525" y="4274"/>
                </a:cubicBezTo>
                <a:cubicBezTo>
                  <a:pt x="6573" y="4227"/>
                  <a:pt x="6680" y="4274"/>
                  <a:pt x="6716" y="4310"/>
                </a:cubicBezTo>
                <a:cubicBezTo>
                  <a:pt x="6751" y="4346"/>
                  <a:pt x="6775" y="4393"/>
                  <a:pt x="6775" y="4441"/>
                </a:cubicBezTo>
                <a:cubicBezTo>
                  <a:pt x="6775" y="4560"/>
                  <a:pt x="6704" y="4763"/>
                  <a:pt x="6465" y="4655"/>
                </a:cubicBezTo>
                <a:cubicBezTo>
                  <a:pt x="6537" y="4917"/>
                  <a:pt x="6882" y="4870"/>
                  <a:pt x="7013" y="4667"/>
                </a:cubicBezTo>
                <a:cubicBezTo>
                  <a:pt x="7108" y="4822"/>
                  <a:pt x="7216" y="4763"/>
                  <a:pt x="7227" y="4989"/>
                </a:cubicBezTo>
                <a:cubicBezTo>
                  <a:pt x="7430" y="4572"/>
                  <a:pt x="7180" y="4489"/>
                  <a:pt x="7120" y="4322"/>
                </a:cubicBezTo>
                <a:lnTo>
                  <a:pt x="7120" y="4322"/>
                </a:lnTo>
                <a:cubicBezTo>
                  <a:pt x="7287" y="4655"/>
                  <a:pt x="7561" y="4536"/>
                  <a:pt x="7775" y="4739"/>
                </a:cubicBezTo>
                <a:cubicBezTo>
                  <a:pt x="7739" y="4334"/>
                  <a:pt x="7454" y="4346"/>
                  <a:pt x="7239" y="4251"/>
                </a:cubicBezTo>
                <a:lnTo>
                  <a:pt x="7239" y="4251"/>
                </a:lnTo>
                <a:cubicBezTo>
                  <a:pt x="7775" y="4477"/>
                  <a:pt x="7906" y="4167"/>
                  <a:pt x="8251" y="4143"/>
                </a:cubicBezTo>
                <a:cubicBezTo>
                  <a:pt x="7906" y="4108"/>
                  <a:pt x="7775" y="3810"/>
                  <a:pt x="7239" y="4036"/>
                </a:cubicBezTo>
                <a:lnTo>
                  <a:pt x="7239" y="4036"/>
                </a:lnTo>
                <a:cubicBezTo>
                  <a:pt x="7454" y="3941"/>
                  <a:pt x="7739" y="3953"/>
                  <a:pt x="7775" y="3536"/>
                </a:cubicBezTo>
                <a:cubicBezTo>
                  <a:pt x="7561" y="3739"/>
                  <a:pt x="7287" y="3620"/>
                  <a:pt x="7120" y="3965"/>
                </a:cubicBezTo>
                <a:lnTo>
                  <a:pt x="7120" y="3965"/>
                </a:lnTo>
                <a:cubicBezTo>
                  <a:pt x="7180" y="3798"/>
                  <a:pt x="7430" y="3715"/>
                  <a:pt x="7227" y="3298"/>
                </a:cubicBezTo>
                <a:cubicBezTo>
                  <a:pt x="7216" y="3512"/>
                  <a:pt x="7108" y="3465"/>
                  <a:pt x="7013" y="3608"/>
                </a:cubicBezTo>
                <a:cubicBezTo>
                  <a:pt x="6882" y="3417"/>
                  <a:pt x="6537" y="3369"/>
                  <a:pt x="6465" y="3620"/>
                </a:cubicBezTo>
                <a:cubicBezTo>
                  <a:pt x="6704" y="3524"/>
                  <a:pt x="6775" y="3715"/>
                  <a:pt x="6775" y="3846"/>
                </a:cubicBezTo>
                <a:cubicBezTo>
                  <a:pt x="6775" y="3893"/>
                  <a:pt x="6751" y="3929"/>
                  <a:pt x="6716" y="3965"/>
                </a:cubicBezTo>
                <a:cubicBezTo>
                  <a:pt x="6680" y="4012"/>
                  <a:pt x="6573" y="4048"/>
                  <a:pt x="6525" y="4012"/>
                </a:cubicBezTo>
                <a:cubicBezTo>
                  <a:pt x="6477" y="3965"/>
                  <a:pt x="6489" y="3858"/>
                  <a:pt x="6596" y="3893"/>
                </a:cubicBezTo>
                <a:cubicBezTo>
                  <a:pt x="6585" y="3881"/>
                  <a:pt x="6573" y="3870"/>
                  <a:pt x="6561" y="3858"/>
                </a:cubicBezTo>
                <a:cubicBezTo>
                  <a:pt x="6513" y="3810"/>
                  <a:pt x="6442" y="3810"/>
                  <a:pt x="6394" y="3858"/>
                </a:cubicBezTo>
                <a:cubicBezTo>
                  <a:pt x="6370" y="3881"/>
                  <a:pt x="6346" y="3917"/>
                  <a:pt x="6346" y="3953"/>
                </a:cubicBezTo>
                <a:cubicBezTo>
                  <a:pt x="6346" y="3965"/>
                  <a:pt x="6346" y="3977"/>
                  <a:pt x="6346" y="4001"/>
                </a:cubicBezTo>
                <a:lnTo>
                  <a:pt x="6346" y="4001"/>
                </a:lnTo>
                <a:cubicBezTo>
                  <a:pt x="6358" y="4036"/>
                  <a:pt x="6370" y="4072"/>
                  <a:pt x="6406" y="4096"/>
                </a:cubicBezTo>
                <a:cubicBezTo>
                  <a:pt x="6096" y="4155"/>
                  <a:pt x="5787" y="4131"/>
                  <a:pt x="5489" y="4024"/>
                </a:cubicBezTo>
                <a:cubicBezTo>
                  <a:pt x="6382" y="4227"/>
                  <a:pt x="6084" y="3358"/>
                  <a:pt x="6632" y="3358"/>
                </a:cubicBezTo>
                <a:lnTo>
                  <a:pt x="6573" y="3358"/>
                </a:lnTo>
                <a:lnTo>
                  <a:pt x="6632" y="3358"/>
                </a:lnTo>
                <a:cubicBezTo>
                  <a:pt x="6382" y="3286"/>
                  <a:pt x="6215" y="3286"/>
                  <a:pt x="6108" y="3334"/>
                </a:cubicBezTo>
                <a:cubicBezTo>
                  <a:pt x="5834" y="3477"/>
                  <a:pt x="5942" y="3762"/>
                  <a:pt x="5834" y="3858"/>
                </a:cubicBezTo>
                <a:cubicBezTo>
                  <a:pt x="5811" y="3679"/>
                  <a:pt x="5703" y="3643"/>
                  <a:pt x="5573" y="3703"/>
                </a:cubicBezTo>
                <a:cubicBezTo>
                  <a:pt x="5703" y="3822"/>
                  <a:pt x="5596" y="3965"/>
                  <a:pt x="5465" y="3953"/>
                </a:cubicBezTo>
                <a:cubicBezTo>
                  <a:pt x="5263" y="3953"/>
                  <a:pt x="5001" y="3727"/>
                  <a:pt x="4656" y="3953"/>
                </a:cubicBezTo>
                <a:cubicBezTo>
                  <a:pt x="4584" y="3965"/>
                  <a:pt x="4525" y="3977"/>
                  <a:pt x="4453" y="4001"/>
                </a:cubicBezTo>
                <a:cubicBezTo>
                  <a:pt x="4513" y="3965"/>
                  <a:pt x="4572" y="3929"/>
                  <a:pt x="4632" y="3893"/>
                </a:cubicBezTo>
                <a:cubicBezTo>
                  <a:pt x="5037" y="3822"/>
                  <a:pt x="5072" y="3477"/>
                  <a:pt x="5203" y="3322"/>
                </a:cubicBezTo>
                <a:cubicBezTo>
                  <a:pt x="5299" y="3227"/>
                  <a:pt x="5477" y="3250"/>
                  <a:pt x="5453" y="3429"/>
                </a:cubicBezTo>
                <a:cubicBezTo>
                  <a:pt x="5596" y="3369"/>
                  <a:pt x="5632" y="3274"/>
                  <a:pt x="5525" y="3131"/>
                </a:cubicBezTo>
                <a:cubicBezTo>
                  <a:pt x="5680" y="3119"/>
                  <a:pt x="5799" y="3393"/>
                  <a:pt x="6096" y="3298"/>
                </a:cubicBezTo>
                <a:cubicBezTo>
                  <a:pt x="6215" y="3262"/>
                  <a:pt x="6323" y="3155"/>
                  <a:pt x="6454" y="2917"/>
                </a:cubicBezTo>
                <a:lnTo>
                  <a:pt x="6454" y="2917"/>
                </a:lnTo>
                <a:cubicBezTo>
                  <a:pt x="6061" y="3298"/>
                  <a:pt x="5656" y="2477"/>
                  <a:pt x="5180" y="3250"/>
                </a:cubicBezTo>
                <a:lnTo>
                  <a:pt x="5180" y="3250"/>
                </a:lnTo>
                <a:cubicBezTo>
                  <a:pt x="5311" y="2965"/>
                  <a:pt x="5513" y="2727"/>
                  <a:pt x="5775" y="2548"/>
                </a:cubicBezTo>
                <a:cubicBezTo>
                  <a:pt x="5763" y="2584"/>
                  <a:pt x="5763" y="2619"/>
                  <a:pt x="5787" y="2655"/>
                </a:cubicBezTo>
                <a:lnTo>
                  <a:pt x="5787" y="2667"/>
                </a:lnTo>
                <a:cubicBezTo>
                  <a:pt x="5799" y="2679"/>
                  <a:pt x="5811" y="2691"/>
                  <a:pt x="5823" y="2691"/>
                </a:cubicBezTo>
                <a:cubicBezTo>
                  <a:pt x="5918" y="2786"/>
                  <a:pt x="6073" y="2691"/>
                  <a:pt x="6037" y="2560"/>
                </a:cubicBezTo>
                <a:cubicBezTo>
                  <a:pt x="5989" y="2655"/>
                  <a:pt x="5894" y="2596"/>
                  <a:pt x="5906" y="2536"/>
                </a:cubicBezTo>
                <a:cubicBezTo>
                  <a:pt x="5918" y="2465"/>
                  <a:pt x="6013" y="2417"/>
                  <a:pt x="6073" y="2417"/>
                </a:cubicBezTo>
                <a:cubicBezTo>
                  <a:pt x="6120" y="2417"/>
                  <a:pt x="6168" y="2441"/>
                  <a:pt x="6192" y="2477"/>
                </a:cubicBezTo>
                <a:cubicBezTo>
                  <a:pt x="6346" y="2572"/>
                  <a:pt x="6311" y="2810"/>
                  <a:pt x="6132" y="2846"/>
                </a:cubicBezTo>
                <a:cubicBezTo>
                  <a:pt x="6370" y="2977"/>
                  <a:pt x="6585" y="2703"/>
                  <a:pt x="6537" y="2465"/>
                </a:cubicBezTo>
                <a:cubicBezTo>
                  <a:pt x="6704" y="2500"/>
                  <a:pt x="6739" y="2393"/>
                  <a:pt x="6906" y="2536"/>
                </a:cubicBezTo>
                <a:cubicBezTo>
                  <a:pt x="6751" y="2107"/>
                  <a:pt x="6525" y="2215"/>
                  <a:pt x="6358" y="2143"/>
                </a:cubicBezTo>
                <a:lnTo>
                  <a:pt x="6358" y="2143"/>
                </a:lnTo>
                <a:cubicBezTo>
                  <a:pt x="6716" y="2262"/>
                  <a:pt x="6823" y="2000"/>
                  <a:pt x="7120" y="1976"/>
                </a:cubicBezTo>
                <a:cubicBezTo>
                  <a:pt x="6811" y="1715"/>
                  <a:pt x="6608" y="1929"/>
                  <a:pt x="6394" y="2012"/>
                </a:cubicBezTo>
                <a:lnTo>
                  <a:pt x="6394" y="2012"/>
                </a:lnTo>
                <a:cubicBezTo>
                  <a:pt x="6942" y="1786"/>
                  <a:pt x="6811" y="1476"/>
                  <a:pt x="7037" y="1226"/>
                </a:cubicBezTo>
                <a:cubicBezTo>
                  <a:pt x="6775" y="1441"/>
                  <a:pt x="6465" y="1322"/>
                  <a:pt x="6251" y="1857"/>
                </a:cubicBezTo>
                <a:lnTo>
                  <a:pt x="6251" y="1857"/>
                </a:lnTo>
                <a:cubicBezTo>
                  <a:pt x="6323" y="1643"/>
                  <a:pt x="6549" y="1441"/>
                  <a:pt x="6275" y="1131"/>
                </a:cubicBezTo>
                <a:cubicBezTo>
                  <a:pt x="6263" y="1429"/>
                  <a:pt x="5989" y="1536"/>
                  <a:pt x="6108" y="1893"/>
                </a:cubicBezTo>
                <a:lnTo>
                  <a:pt x="6108" y="1893"/>
                </a:lnTo>
                <a:cubicBezTo>
                  <a:pt x="6037" y="1738"/>
                  <a:pt x="6144" y="1500"/>
                  <a:pt x="5715" y="1345"/>
                </a:cubicBezTo>
                <a:cubicBezTo>
                  <a:pt x="5858" y="1512"/>
                  <a:pt x="5751" y="1548"/>
                  <a:pt x="5787" y="1715"/>
                </a:cubicBezTo>
                <a:cubicBezTo>
                  <a:pt x="5561" y="1667"/>
                  <a:pt x="5275" y="1893"/>
                  <a:pt x="5406" y="2119"/>
                </a:cubicBezTo>
                <a:cubicBezTo>
                  <a:pt x="5453" y="1941"/>
                  <a:pt x="5680" y="1905"/>
                  <a:pt x="5775" y="2060"/>
                </a:cubicBezTo>
                <a:cubicBezTo>
                  <a:pt x="5811" y="2084"/>
                  <a:pt x="5834" y="2131"/>
                  <a:pt x="5834" y="2179"/>
                </a:cubicBezTo>
                <a:cubicBezTo>
                  <a:pt x="5834" y="2238"/>
                  <a:pt x="5787" y="2346"/>
                  <a:pt x="5727" y="2346"/>
                </a:cubicBezTo>
                <a:cubicBezTo>
                  <a:pt x="5656" y="2357"/>
                  <a:pt x="5596" y="2274"/>
                  <a:pt x="5692" y="2215"/>
                </a:cubicBezTo>
                <a:cubicBezTo>
                  <a:pt x="5561" y="2179"/>
                  <a:pt x="5465" y="2334"/>
                  <a:pt x="5561" y="2441"/>
                </a:cubicBezTo>
                <a:cubicBezTo>
                  <a:pt x="5573" y="2441"/>
                  <a:pt x="5573" y="2453"/>
                  <a:pt x="5596" y="2465"/>
                </a:cubicBezTo>
                <a:lnTo>
                  <a:pt x="5596" y="2465"/>
                </a:lnTo>
                <a:cubicBezTo>
                  <a:pt x="5632" y="2488"/>
                  <a:pt x="5668" y="2488"/>
                  <a:pt x="5703" y="2488"/>
                </a:cubicBezTo>
                <a:cubicBezTo>
                  <a:pt x="5525" y="2738"/>
                  <a:pt x="5287" y="2941"/>
                  <a:pt x="5013" y="3084"/>
                </a:cubicBezTo>
                <a:cubicBezTo>
                  <a:pt x="5775" y="2596"/>
                  <a:pt x="4953" y="2191"/>
                  <a:pt x="5334" y="1798"/>
                </a:cubicBezTo>
                <a:lnTo>
                  <a:pt x="5299" y="1846"/>
                </a:lnTo>
                <a:cubicBezTo>
                  <a:pt x="5311" y="1822"/>
                  <a:pt x="5322" y="1810"/>
                  <a:pt x="5334" y="1798"/>
                </a:cubicBezTo>
                <a:cubicBezTo>
                  <a:pt x="5108" y="1929"/>
                  <a:pt x="5001" y="2036"/>
                  <a:pt x="4953" y="2155"/>
                </a:cubicBezTo>
                <a:cubicBezTo>
                  <a:pt x="4858" y="2453"/>
                  <a:pt x="5132" y="2572"/>
                  <a:pt x="5132" y="2727"/>
                </a:cubicBezTo>
                <a:cubicBezTo>
                  <a:pt x="4989" y="2619"/>
                  <a:pt x="4882" y="2655"/>
                  <a:pt x="4834" y="2798"/>
                </a:cubicBezTo>
                <a:cubicBezTo>
                  <a:pt x="5013" y="2774"/>
                  <a:pt x="5037" y="2953"/>
                  <a:pt x="4930" y="3048"/>
                </a:cubicBezTo>
                <a:cubicBezTo>
                  <a:pt x="4787" y="3179"/>
                  <a:pt x="4441" y="3215"/>
                  <a:pt x="4370" y="3620"/>
                </a:cubicBezTo>
                <a:cubicBezTo>
                  <a:pt x="4322" y="3667"/>
                  <a:pt x="4287" y="3727"/>
                  <a:pt x="4251" y="3786"/>
                </a:cubicBezTo>
                <a:cubicBezTo>
                  <a:pt x="4275" y="3727"/>
                  <a:pt x="4287" y="3655"/>
                  <a:pt x="4299" y="3596"/>
                </a:cubicBezTo>
                <a:cubicBezTo>
                  <a:pt x="4537" y="3250"/>
                  <a:pt x="4322" y="3000"/>
                  <a:pt x="4299" y="2786"/>
                </a:cubicBezTo>
                <a:cubicBezTo>
                  <a:pt x="4299" y="2643"/>
                  <a:pt x="4441" y="2548"/>
                  <a:pt x="4549" y="2679"/>
                </a:cubicBezTo>
                <a:cubicBezTo>
                  <a:pt x="4608" y="2548"/>
                  <a:pt x="4572" y="2441"/>
                  <a:pt x="4406" y="2417"/>
                </a:cubicBezTo>
                <a:cubicBezTo>
                  <a:pt x="4501" y="2310"/>
                  <a:pt x="4787" y="2417"/>
                  <a:pt x="4918" y="2143"/>
                </a:cubicBezTo>
                <a:cubicBezTo>
                  <a:pt x="4977" y="2036"/>
                  <a:pt x="4977" y="1869"/>
                  <a:pt x="4906" y="1619"/>
                </a:cubicBezTo>
                <a:lnTo>
                  <a:pt x="4906" y="1619"/>
                </a:lnTo>
                <a:cubicBezTo>
                  <a:pt x="4906" y="2167"/>
                  <a:pt x="4025" y="1869"/>
                  <a:pt x="4239" y="2762"/>
                </a:cubicBezTo>
                <a:lnTo>
                  <a:pt x="4239" y="2762"/>
                </a:lnTo>
                <a:cubicBezTo>
                  <a:pt x="4132" y="2465"/>
                  <a:pt x="4108" y="2143"/>
                  <a:pt x="4168" y="1846"/>
                </a:cubicBezTo>
                <a:cubicBezTo>
                  <a:pt x="4179" y="1869"/>
                  <a:pt x="4215" y="1893"/>
                  <a:pt x="4251" y="1905"/>
                </a:cubicBezTo>
                <a:lnTo>
                  <a:pt x="4263" y="1905"/>
                </a:lnTo>
                <a:cubicBezTo>
                  <a:pt x="4275" y="1905"/>
                  <a:pt x="4287" y="1905"/>
                  <a:pt x="4310" y="1905"/>
                </a:cubicBezTo>
                <a:cubicBezTo>
                  <a:pt x="4441" y="1893"/>
                  <a:pt x="4489" y="1715"/>
                  <a:pt x="4370" y="1655"/>
                </a:cubicBezTo>
                <a:cubicBezTo>
                  <a:pt x="4394" y="1762"/>
                  <a:pt x="4299" y="1774"/>
                  <a:pt x="4251" y="1726"/>
                </a:cubicBezTo>
                <a:cubicBezTo>
                  <a:pt x="4215" y="1679"/>
                  <a:pt x="4251" y="1572"/>
                  <a:pt x="4287" y="1524"/>
                </a:cubicBezTo>
                <a:cubicBezTo>
                  <a:pt x="4322" y="1500"/>
                  <a:pt x="4370" y="1476"/>
                  <a:pt x="4418" y="1476"/>
                </a:cubicBezTo>
                <a:cubicBezTo>
                  <a:pt x="4537" y="1476"/>
                  <a:pt x="4739" y="1548"/>
                  <a:pt x="4632" y="1786"/>
                </a:cubicBezTo>
                <a:cubicBezTo>
                  <a:pt x="4894" y="1715"/>
                  <a:pt x="4846" y="1369"/>
                  <a:pt x="4656" y="1238"/>
                </a:cubicBezTo>
                <a:cubicBezTo>
                  <a:pt x="4799" y="1143"/>
                  <a:pt x="4739" y="1036"/>
                  <a:pt x="4965" y="1024"/>
                </a:cubicBezTo>
                <a:cubicBezTo>
                  <a:pt x="4549" y="822"/>
                  <a:pt x="4465" y="1072"/>
                  <a:pt x="4299" y="1131"/>
                </a:cubicBezTo>
                <a:lnTo>
                  <a:pt x="4299" y="1131"/>
                </a:lnTo>
                <a:cubicBezTo>
                  <a:pt x="4632" y="964"/>
                  <a:pt x="4525" y="691"/>
                  <a:pt x="4715" y="476"/>
                </a:cubicBezTo>
                <a:cubicBezTo>
                  <a:pt x="4310" y="512"/>
                  <a:pt x="4322" y="798"/>
                  <a:pt x="4227" y="1012"/>
                </a:cubicBezTo>
                <a:lnTo>
                  <a:pt x="4227" y="1012"/>
                </a:lnTo>
                <a:cubicBezTo>
                  <a:pt x="4453" y="476"/>
                  <a:pt x="4156" y="345"/>
                  <a:pt x="4120" y="0"/>
                </a:cubicBezTo>
                <a:cubicBezTo>
                  <a:pt x="4096" y="345"/>
                  <a:pt x="3787" y="476"/>
                  <a:pt x="4013" y="1012"/>
                </a:cubicBezTo>
                <a:lnTo>
                  <a:pt x="4013" y="1012"/>
                </a:lnTo>
                <a:cubicBezTo>
                  <a:pt x="3918" y="798"/>
                  <a:pt x="3929" y="512"/>
                  <a:pt x="3525" y="476"/>
                </a:cubicBezTo>
                <a:cubicBezTo>
                  <a:pt x="3727" y="691"/>
                  <a:pt x="3608" y="964"/>
                  <a:pt x="3941" y="1131"/>
                </a:cubicBezTo>
                <a:lnTo>
                  <a:pt x="3941" y="1131"/>
                </a:lnTo>
                <a:cubicBezTo>
                  <a:pt x="3775" y="1072"/>
                  <a:pt x="3691" y="822"/>
                  <a:pt x="3275" y="1024"/>
                </a:cubicBezTo>
                <a:cubicBezTo>
                  <a:pt x="3501" y="1036"/>
                  <a:pt x="3441" y="1143"/>
                  <a:pt x="3584" y="1238"/>
                </a:cubicBezTo>
                <a:cubicBezTo>
                  <a:pt x="3394" y="1369"/>
                  <a:pt x="3346" y="1715"/>
                  <a:pt x="3608" y="1786"/>
                </a:cubicBezTo>
                <a:cubicBezTo>
                  <a:pt x="3501" y="1548"/>
                  <a:pt x="3703" y="1476"/>
                  <a:pt x="3822" y="1476"/>
                </a:cubicBezTo>
                <a:cubicBezTo>
                  <a:pt x="3870" y="1476"/>
                  <a:pt x="3918" y="1500"/>
                  <a:pt x="3953" y="1524"/>
                </a:cubicBezTo>
                <a:cubicBezTo>
                  <a:pt x="3989" y="1572"/>
                  <a:pt x="4025" y="1679"/>
                  <a:pt x="3989" y="1726"/>
                </a:cubicBezTo>
                <a:cubicBezTo>
                  <a:pt x="3953" y="1774"/>
                  <a:pt x="3846" y="1762"/>
                  <a:pt x="3882" y="1655"/>
                </a:cubicBezTo>
                <a:cubicBezTo>
                  <a:pt x="3751" y="1715"/>
                  <a:pt x="3798" y="1893"/>
                  <a:pt x="3941" y="1905"/>
                </a:cubicBezTo>
                <a:cubicBezTo>
                  <a:pt x="3953" y="1905"/>
                  <a:pt x="3965" y="1905"/>
                  <a:pt x="3977" y="1905"/>
                </a:cubicBezTo>
                <a:lnTo>
                  <a:pt x="3989" y="1905"/>
                </a:lnTo>
                <a:cubicBezTo>
                  <a:pt x="4025" y="1893"/>
                  <a:pt x="4060" y="1869"/>
                  <a:pt x="4072" y="1846"/>
                </a:cubicBezTo>
                <a:cubicBezTo>
                  <a:pt x="4132" y="2143"/>
                  <a:pt x="4108" y="2465"/>
                  <a:pt x="4001" y="2762"/>
                </a:cubicBezTo>
                <a:cubicBezTo>
                  <a:pt x="4215" y="1869"/>
                  <a:pt x="3346" y="2167"/>
                  <a:pt x="3334" y="1619"/>
                </a:cubicBezTo>
                <a:lnTo>
                  <a:pt x="3334" y="1679"/>
                </a:lnTo>
                <a:lnTo>
                  <a:pt x="3334" y="1619"/>
                </a:lnTo>
                <a:cubicBezTo>
                  <a:pt x="3263" y="1869"/>
                  <a:pt x="3263" y="2024"/>
                  <a:pt x="3322" y="2143"/>
                </a:cubicBezTo>
                <a:cubicBezTo>
                  <a:pt x="3453" y="2417"/>
                  <a:pt x="3739" y="2310"/>
                  <a:pt x="3834" y="2417"/>
                </a:cubicBezTo>
                <a:cubicBezTo>
                  <a:pt x="3668" y="2441"/>
                  <a:pt x="3620" y="2548"/>
                  <a:pt x="3679" y="2679"/>
                </a:cubicBezTo>
                <a:cubicBezTo>
                  <a:pt x="3798" y="2548"/>
                  <a:pt x="3941" y="2643"/>
                  <a:pt x="3929" y="2786"/>
                </a:cubicBezTo>
                <a:cubicBezTo>
                  <a:pt x="3918" y="2989"/>
                  <a:pt x="3703" y="3250"/>
                  <a:pt x="3929" y="3596"/>
                </a:cubicBezTo>
                <a:cubicBezTo>
                  <a:pt x="3941" y="3655"/>
                  <a:pt x="3953" y="3727"/>
                  <a:pt x="3977" y="3786"/>
                </a:cubicBezTo>
                <a:cubicBezTo>
                  <a:pt x="3941" y="3727"/>
                  <a:pt x="3906" y="3667"/>
                  <a:pt x="3870" y="3620"/>
                </a:cubicBezTo>
                <a:cubicBezTo>
                  <a:pt x="3787" y="3215"/>
                  <a:pt x="3453" y="3179"/>
                  <a:pt x="3298" y="3036"/>
                </a:cubicBezTo>
                <a:cubicBezTo>
                  <a:pt x="3203" y="2953"/>
                  <a:pt x="3227" y="2774"/>
                  <a:pt x="3406" y="2798"/>
                </a:cubicBezTo>
                <a:cubicBezTo>
                  <a:pt x="3346" y="2655"/>
                  <a:pt x="3251" y="2619"/>
                  <a:pt x="3108" y="2715"/>
                </a:cubicBezTo>
                <a:cubicBezTo>
                  <a:pt x="3096" y="2572"/>
                  <a:pt x="3370" y="2441"/>
                  <a:pt x="3275" y="2155"/>
                </a:cubicBezTo>
                <a:cubicBezTo>
                  <a:pt x="3191" y="1988"/>
                  <a:pt x="3060" y="1869"/>
                  <a:pt x="2894" y="1798"/>
                </a:cubicBezTo>
                <a:cubicBezTo>
                  <a:pt x="3275" y="2179"/>
                  <a:pt x="2453" y="2596"/>
                  <a:pt x="3227" y="3072"/>
                </a:cubicBezTo>
                <a:cubicBezTo>
                  <a:pt x="2941" y="2941"/>
                  <a:pt x="2703" y="2738"/>
                  <a:pt x="2525" y="2477"/>
                </a:cubicBezTo>
                <a:cubicBezTo>
                  <a:pt x="2560" y="2488"/>
                  <a:pt x="2608" y="2488"/>
                  <a:pt x="2632" y="2465"/>
                </a:cubicBezTo>
                <a:lnTo>
                  <a:pt x="2632" y="2465"/>
                </a:lnTo>
                <a:cubicBezTo>
                  <a:pt x="2644" y="2453"/>
                  <a:pt x="2655" y="2441"/>
                  <a:pt x="2667" y="2429"/>
                </a:cubicBezTo>
                <a:cubicBezTo>
                  <a:pt x="2751" y="2346"/>
                  <a:pt x="2679" y="2191"/>
                  <a:pt x="2560" y="2203"/>
                </a:cubicBezTo>
                <a:lnTo>
                  <a:pt x="2536" y="2203"/>
                </a:lnTo>
                <a:cubicBezTo>
                  <a:pt x="2632" y="2262"/>
                  <a:pt x="2572" y="2346"/>
                  <a:pt x="2501" y="2346"/>
                </a:cubicBezTo>
                <a:cubicBezTo>
                  <a:pt x="2441" y="2334"/>
                  <a:pt x="2394" y="2227"/>
                  <a:pt x="2394" y="2179"/>
                </a:cubicBezTo>
                <a:cubicBezTo>
                  <a:pt x="2394" y="2131"/>
                  <a:pt x="2417" y="2084"/>
                  <a:pt x="2441" y="2048"/>
                </a:cubicBezTo>
                <a:cubicBezTo>
                  <a:pt x="2548" y="1893"/>
                  <a:pt x="2775" y="1941"/>
                  <a:pt x="2822" y="2107"/>
                </a:cubicBezTo>
                <a:cubicBezTo>
                  <a:pt x="2953" y="1881"/>
                  <a:pt x="2667" y="1667"/>
                  <a:pt x="2441" y="1715"/>
                </a:cubicBezTo>
                <a:cubicBezTo>
                  <a:pt x="2477" y="1536"/>
                  <a:pt x="2370" y="1512"/>
                  <a:pt x="2513" y="1345"/>
                </a:cubicBezTo>
                <a:cubicBezTo>
                  <a:pt x="2072" y="1488"/>
                  <a:pt x="2191" y="1726"/>
                  <a:pt x="2120" y="1893"/>
                </a:cubicBezTo>
                <a:lnTo>
                  <a:pt x="2120" y="1893"/>
                </a:lnTo>
                <a:cubicBezTo>
                  <a:pt x="2239" y="1524"/>
                  <a:pt x="1965" y="1417"/>
                  <a:pt x="1953" y="1119"/>
                </a:cubicBezTo>
                <a:cubicBezTo>
                  <a:pt x="1679" y="1441"/>
                  <a:pt x="1893" y="1631"/>
                  <a:pt x="1977" y="1857"/>
                </a:cubicBezTo>
                <a:lnTo>
                  <a:pt x="1977" y="1857"/>
                </a:lnTo>
                <a:cubicBezTo>
                  <a:pt x="1763" y="1310"/>
                  <a:pt x="1453" y="1429"/>
                  <a:pt x="1191" y="1214"/>
                </a:cubicBezTo>
                <a:cubicBezTo>
                  <a:pt x="1417" y="1476"/>
                  <a:pt x="1286" y="1786"/>
                  <a:pt x="1834" y="2000"/>
                </a:cubicBezTo>
                <a:lnTo>
                  <a:pt x="1834" y="2000"/>
                </a:lnTo>
                <a:cubicBezTo>
                  <a:pt x="1608" y="1917"/>
                  <a:pt x="1417" y="1703"/>
                  <a:pt x="1096" y="1965"/>
                </a:cubicBezTo>
                <a:cubicBezTo>
                  <a:pt x="1393" y="1988"/>
                  <a:pt x="1501" y="2262"/>
                  <a:pt x="1870" y="2143"/>
                </a:cubicBezTo>
                <a:lnTo>
                  <a:pt x="1870" y="2143"/>
                </a:lnTo>
                <a:cubicBezTo>
                  <a:pt x="1703" y="2215"/>
                  <a:pt x="1477" y="2096"/>
                  <a:pt x="1322" y="2536"/>
                </a:cubicBezTo>
                <a:cubicBezTo>
                  <a:pt x="1489" y="2381"/>
                  <a:pt x="1524" y="2500"/>
                  <a:pt x="1691" y="2465"/>
                </a:cubicBezTo>
                <a:cubicBezTo>
                  <a:pt x="1643" y="2691"/>
                  <a:pt x="1858" y="2965"/>
                  <a:pt x="2096" y="2846"/>
                </a:cubicBezTo>
                <a:cubicBezTo>
                  <a:pt x="1917" y="2798"/>
                  <a:pt x="1870" y="2560"/>
                  <a:pt x="2024" y="2465"/>
                </a:cubicBezTo>
                <a:cubicBezTo>
                  <a:pt x="2060" y="2429"/>
                  <a:pt x="2108" y="2417"/>
                  <a:pt x="2155" y="2417"/>
                </a:cubicBezTo>
                <a:cubicBezTo>
                  <a:pt x="2203" y="2417"/>
                  <a:pt x="2310" y="2465"/>
                  <a:pt x="2322" y="2524"/>
                </a:cubicBezTo>
                <a:cubicBezTo>
                  <a:pt x="2322" y="2596"/>
                  <a:pt x="2239" y="2655"/>
                  <a:pt x="2191" y="2548"/>
                </a:cubicBezTo>
                <a:cubicBezTo>
                  <a:pt x="2144" y="2679"/>
                  <a:pt x="2310" y="2774"/>
                  <a:pt x="2405" y="2691"/>
                </a:cubicBezTo>
                <a:lnTo>
                  <a:pt x="2441" y="2655"/>
                </a:lnTo>
                <a:lnTo>
                  <a:pt x="2441" y="2643"/>
                </a:lnTo>
                <a:cubicBezTo>
                  <a:pt x="2453" y="2619"/>
                  <a:pt x="2465" y="2584"/>
                  <a:pt x="2453" y="2548"/>
                </a:cubicBezTo>
                <a:cubicBezTo>
                  <a:pt x="2715" y="2715"/>
                  <a:pt x="2917" y="2953"/>
                  <a:pt x="3048" y="3239"/>
                </a:cubicBezTo>
                <a:cubicBezTo>
                  <a:pt x="2572" y="2465"/>
                  <a:pt x="2155" y="3286"/>
                  <a:pt x="1774" y="2905"/>
                </a:cubicBezTo>
                <a:cubicBezTo>
                  <a:pt x="1893" y="3143"/>
                  <a:pt x="2013" y="3250"/>
                  <a:pt x="2132" y="3286"/>
                </a:cubicBezTo>
                <a:cubicBezTo>
                  <a:pt x="2429" y="3381"/>
                  <a:pt x="2548" y="3108"/>
                  <a:pt x="2691" y="3119"/>
                </a:cubicBezTo>
                <a:cubicBezTo>
                  <a:pt x="2584" y="3262"/>
                  <a:pt x="2632" y="3358"/>
                  <a:pt x="2763" y="3417"/>
                </a:cubicBezTo>
                <a:cubicBezTo>
                  <a:pt x="2751" y="3239"/>
                  <a:pt x="2917" y="3215"/>
                  <a:pt x="3013" y="3310"/>
                </a:cubicBezTo>
                <a:cubicBezTo>
                  <a:pt x="3156" y="3465"/>
                  <a:pt x="3179" y="3810"/>
                  <a:pt x="3596" y="3881"/>
                </a:cubicBezTo>
                <a:cubicBezTo>
                  <a:pt x="3644" y="3917"/>
                  <a:pt x="3703" y="3953"/>
                  <a:pt x="3763" y="3989"/>
                </a:cubicBezTo>
                <a:cubicBezTo>
                  <a:pt x="3703" y="3965"/>
                  <a:pt x="3632" y="3953"/>
                  <a:pt x="3560" y="3941"/>
                </a:cubicBezTo>
                <a:cubicBezTo>
                  <a:pt x="3227" y="3715"/>
                  <a:pt x="2965" y="3929"/>
                  <a:pt x="2751" y="3941"/>
                </a:cubicBezTo>
                <a:cubicBezTo>
                  <a:pt x="2620" y="3941"/>
                  <a:pt x="2513" y="3810"/>
                  <a:pt x="2655" y="3703"/>
                </a:cubicBezTo>
                <a:cubicBezTo>
                  <a:pt x="2513" y="3631"/>
                  <a:pt x="2417" y="3679"/>
                  <a:pt x="2394" y="3846"/>
                </a:cubicBezTo>
                <a:cubicBezTo>
                  <a:pt x="2286" y="3750"/>
                  <a:pt x="2394" y="3465"/>
                  <a:pt x="2108" y="3322"/>
                </a:cubicBezTo>
                <a:cubicBezTo>
                  <a:pt x="2001" y="3274"/>
                  <a:pt x="1846" y="3274"/>
                  <a:pt x="1596" y="3346"/>
                </a:cubicBezTo>
                <a:lnTo>
                  <a:pt x="1596" y="3346"/>
                </a:lnTo>
                <a:cubicBezTo>
                  <a:pt x="2132" y="3346"/>
                  <a:pt x="1846" y="4227"/>
                  <a:pt x="2727" y="4012"/>
                </a:cubicBezTo>
                <a:cubicBezTo>
                  <a:pt x="2441" y="4120"/>
                  <a:pt x="2120" y="4143"/>
                  <a:pt x="1810" y="4084"/>
                </a:cubicBezTo>
                <a:cubicBezTo>
                  <a:pt x="1846" y="4060"/>
                  <a:pt x="1870" y="4036"/>
                  <a:pt x="1870" y="4001"/>
                </a:cubicBezTo>
                <a:lnTo>
                  <a:pt x="1870" y="3989"/>
                </a:lnTo>
                <a:cubicBezTo>
                  <a:pt x="1882" y="3977"/>
                  <a:pt x="1882" y="3953"/>
                  <a:pt x="1870" y="3941"/>
                </a:cubicBezTo>
                <a:cubicBezTo>
                  <a:pt x="1870" y="3810"/>
                  <a:pt x="1691" y="3762"/>
                  <a:pt x="1620" y="3881"/>
                </a:cubicBezTo>
                <a:cubicBezTo>
                  <a:pt x="1727" y="3858"/>
                  <a:pt x="1751" y="3953"/>
                  <a:pt x="1703" y="4001"/>
                </a:cubicBezTo>
                <a:cubicBezTo>
                  <a:pt x="1643" y="4036"/>
                  <a:pt x="1536" y="4001"/>
                  <a:pt x="1501" y="3953"/>
                </a:cubicBezTo>
                <a:cubicBezTo>
                  <a:pt x="1465" y="3917"/>
                  <a:pt x="1453" y="3881"/>
                  <a:pt x="1453" y="3834"/>
                </a:cubicBezTo>
                <a:cubicBezTo>
                  <a:pt x="1453" y="3703"/>
                  <a:pt x="1524" y="3512"/>
                  <a:pt x="1763" y="3608"/>
                </a:cubicBezTo>
                <a:cubicBezTo>
                  <a:pt x="1691" y="3358"/>
                  <a:pt x="1334" y="3405"/>
                  <a:pt x="1203" y="3596"/>
                </a:cubicBezTo>
                <a:cubicBezTo>
                  <a:pt x="1108" y="3453"/>
                  <a:pt x="1012" y="3500"/>
                  <a:pt x="1001" y="3286"/>
                </a:cubicBezTo>
                <a:cubicBezTo>
                  <a:pt x="798" y="3703"/>
                  <a:pt x="1036" y="3786"/>
                  <a:pt x="1108" y="3953"/>
                </a:cubicBezTo>
                <a:lnTo>
                  <a:pt x="1108" y="3953"/>
                </a:lnTo>
                <a:cubicBezTo>
                  <a:pt x="929" y="3608"/>
                  <a:pt x="655" y="3727"/>
                  <a:pt x="441" y="3524"/>
                </a:cubicBezTo>
                <a:cubicBezTo>
                  <a:pt x="477" y="3941"/>
                  <a:pt x="774" y="3929"/>
                  <a:pt x="977" y="4024"/>
                </a:cubicBezTo>
                <a:lnTo>
                  <a:pt x="977" y="4024"/>
                </a:lnTo>
                <a:cubicBezTo>
                  <a:pt x="465" y="3798"/>
                  <a:pt x="334" y="4096"/>
                  <a:pt x="0" y="4131"/>
                </a:cubicBezTo>
                <a:close/>
                <a:moveTo>
                  <a:pt x="5489" y="4012"/>
                </a:moveTo>
                <a:close/>
                <a:moveTo>
                  <a:pt x="4763" y="3941"/>
                </a:moveTo>
                <a:cubicBezTo>
                  <a:pt x="4858" y="3881"/>
                  <a:pt x="4977" y="3870"/>
                  <a:pt x="5084" y="3893"/>
                </a:cubicBezTo>
                <a:cubicBezTo>
                  <a:pt x="5263" y="3965"/>
                  <a:pt x="5442" y="4036"/>
                  <a:pt x="5632" y="4096"/>
                </a:cubicBezTo>
                <a:cubicBezTo>
                  <a:pt x="5703" y="4108"/>
                  <a:pt x="5787" y="4120"/>
                  <a:pt x="5858" y="4131"/>
                </a:cubicBezTo>
                <a:cubicBezTo>
                  <a:pt x="5787" y="4131"/>
                  <a:pt x="5703" y="4143"/>
                  <a:pt x="5632" y="4167"/>
                </a:cubicBezTo>
                <a:cubicBezTo>
                  <a:pt x="5442" y="4215"/>
                  <a:pt x="5263" y="4286"/>
                  <a:pt x="5084" y="4370"/>
                </a:cubicBezTo>
                <a:cubicBezTo>
                  <a:pt x="4977" y="4393"/>
                  <a:pt x="4858" y="4370"/>
                  <a:pt x="4763" y="4322"/>
                </a:cubicBezTo>
                <a:cubicBezTo>
                  <a:pt x="4930" y="4322"/>
                  <a:pt x="5096" y="4251"/>
                  <a:pt x="5203" y="4131"/>
                </a:cubicBezTo>
                <a:cubicBezTo>
                  <a:pt x="5096" y="4001"/>
                  <a:pt x="4930" y="3929"/>
                  <a:pt x="4763" y="3941"/>
                </a:cubicBezTo>
                <a:close/>
                <a:moveTo>
                  <a:pt x="5168" y="5013"/>
                </a:moveTo>
                <a:close/>
                <a:moveTo>
                  <a:pt x="4894" y="4893"/>
                </a:moveTo>
                <a:cubicBezTo>
                  <a:pt x="4894" y="4727"/>
                  <a:pt x="4834" y="4572"/>
                  <a:pt x="4703" y="4453"/>
                </a:cubicBezTo>
                <a:cubicBezTo>
                  <a:pt x="4811" y="4477"/>
                  <a:pt x="4906" y="4548"/>
                  <a:pt x="4977" y="4643"/>
                </a:cubicBezTo>
                <a:cubicBezTo>
                  <a:pt x="5037" y="4834"/>
                  <a:pt x="5120" y="5013"/>
                  <a:pt x="5215" y="5179"/>
                </a:cubicBezTo>
                <a:cubicBezTo>
                  <a:pt x="5251" y="5239"/>
                  <a:pt x="5299" y="5298"/>
                  <a:pt x="5346" y="5370"/>
                </a:cubicBezTo>
                <a:cubicBezTo>
                  <a:pt x="5287" y="5310"/>
                  <a:pt x="5227" y="5263"/>
                  <a:pt x="5168" y="5227"/>
                </a:cubicBezTo>
                <a:cubicBezTo>
                  <a:pt x="4989" y="5144"/>
                  <a:pt x="4811" y="5060"/>
                  <a:pt x="4632" y="4989"/>
                </a:cubicBezTo>
                <a:cubicBezTo>
                  <a:pt x="4537" y="4929"/>
                  <a:pt x="4465" y="4834"/>
                  <a:pt x="4441" y="4715"/>
                </a:cubicBezTo>
                <a:cubicBezTo>
                  <a:pt x="4549" y="4846"/>
                  <a:pt x="4715" y="4905"/>
                  <a:pt x="4894" y="4893"/>
                </a:cubicBezTo>
                <a:close/>
                <a:moveTo>
                  <a:pt x="5001" y="3084"/>
                </a:moveTo>
                <a:close/>
                <a:moveTo>
                  <a:pt x="4632" y="3274"/>
                </a:moveTo>
                <a:cubicBezTo>
                  <a:pt x="4811" y="3203"/>
                  <a:pt x="4989" y="3119"/>
                  <a:pt x="5168" y="3024"/>
                </a:cubicBezTo>
                <a:cubicBezTo>
                  <a:pt x="5227" y="2989"/>
                  <a:pt x="5287" y="2941"/>
                  <a:pt x="5346" y="2893"/>
                </a:cubicBezTo>
                <a:cubicBezTo>
                  <a:pt x="5299" y="2965"/>
                  <a:pt x="5251" y="3024"/>
                  <a:pt x="5215" y="3084"/>
                </a:cubicBezTo>
                <a:cubicBezTo>
                  <a:pt x="5120" y="3250"/>
                  <a:pt x="5037" y="3429"/>
                  <a:pt x="4965" y="3608"/>
                </a:cubicBezTo>
                <a:cubicBezTo>
                  <a:pt x="4906" y="3703"/>
                  <a:pt x="4811" y="3774"/>
                  <a:pt x="4703" y="3810"/>
                </a:cubicBezTo>
                <a:cubicBezTo>
                  <a:pt x="4834" y="3691"/>
                  <a:pt x="4894" y="3536"/>
                  <a:pt x="4894" y="3369"/>
                </a:cubicBezTo>
                <a:cubicBezTo>
                  <a:pt x="4715" y="3358"/>
                  <a:pt x="4560" y="3429"/>
                  <a:pt x="4441" y="3548"/>
                </a:cubicBezTo>
                <a:cubicBezTo>
                  <a:pt x="4465" y="3441"/>
                  <a:pt x="4537" y="3334"/>
                  <a:pt x="4632" y="3274"/>
                </a:cubicBezTo>
                <a:close/>
                <a:moveTo>
                  <a:pt x="4239" y="5501"/>
                </a:moveTo>
                <a:close/>
                <a:moveTo>
                  <a:pt x="4001" y="2762"/>
                </a:moveTo>
                <a:close/>
                <a:moveTo>
                  <a:pt x="3929" y="3489"/>
                </a:moveTo>
                <a:cubicBezTo>
                  <a:pt x="3870" y="3393"/>
                  <a:pt x="3858" y="3274"/>
                  <a:pt x="3882" y="3155"/>
                </a:cubicBezTo>
                <a:cubicBezTo>
                  <a:pt x="3953" y="2977"/>
                  <a:pt x="4025" y="2798"/>
                  <a:pt x="4084" y="2608"/>
                </a:cubicBezTo>
                <a:cubicBezTo>
                  <a:pt x="4096" y="2536"/>
                  <a:pt x="4108" y="2465"/>
                  <a:pt x="4120" y="2381"/>
                </a:cubicBezTo>
                <a:cubicBezTo>
                  <a:pt x="4132" y="2465"/>
                  <a:pt x="4144" y="2536"/>
                  <a:pt x="4156" y="2608"/>
                </a:cubicBezTo>
                <a:cubicBezTo>
                  <a:pt x="4215" y="2798"/>
                  <a:pt x="4275" y="2977"/>
                  <a:pt x="4358" y="3155"/>
                </a:cubicBezTo>
                <a:cubicBezTo>
                  <a:pt x="4382" y="3274"/>
                  <a:pt x="4370" y="3393"/>
                  <a:pt x="4310" y="3489"/>
                </a:cubicBezTo>
                <a:cubicBezTo>
                  <a:pt x="4477" y="3322"/>
                  <a:pt x="4358" y="3036"/>
                  <a:pt x="4120" y="3036"/>
                </a:cubicBezTo>
                <a:cubicBezTo>
                  <a:pt x="3882" y="3036"/>
                  <a:pt x="3763" y="3322"/>
                  <a:pt x="3929" y="3489"/>
                </a:cubicBezTo>
                <a:close/>
                <a:moveTo>
                  <a:pt x="4120" y="5215"/>
                </a:moveTo>
                <a:cubicBezTo>
                  <a:pt x="4251" y="5108"/>
                  <a:pt x="4310" y="4941"/>
                  <a:pt x="4310" y="4774"/>
                </a:cubicBezTo>
                <a:cubicBezTo>
                  <a:pt x="4370" y="4870"/>
                  <a:pt x="4382" y="4989"/>
                  <a:pt x="4358" y="5096"/>
                </a:cubicBezTo>
                <a:cubicBezTo>
                  <a:pt x="4322" y="5239"/>
                  <a:pt x="4203" y="5382"/>
                  <a:pt x="4156" y="5644"/>
                </a:cubicBezTo>
                <a:cubicBezTo>
                  <a:pt x="4144" y="5715"/>
                  <a:pt x="4132" y="5798"/>
                  <a:pt x="4120" y="5870"/>
                </a:cubicBezTo>
                <a:cubicBezTo>
                  <a:pt x="4108" y="5798"/>
                  <a:pt x="4096" y="5715"/>
                  <a:pt x="4084" y="5644"/>
                </a:cubicBezTo>
                <a:cubicBezTo>
                  <a:pt x="4025" y="5382"/>
                  <a:pt x="3918" y="5239"/>
                  <a:pt x="3882" y="5096"/>
                </a:cubicBezTo>
                <a:cubicBezTo>
                  <a:pt x="3858" y="4989"/>
                  <a:pt x="3870" y="4870"/>
                  <a:pt x="3929" y="4774"/>
                </a:cubicBezTo>
                <a:cubicBezTo>
                  <a:pt x="3918" y="4941"/>
                  <a:pt x="3989" y="5108"/>
                  <a:pt x="4120" y="5215"/>
                </a:cubicBezTo>
                <a:close/>
                <a:moveTo>
                  <a:pt x="3227" y="5179"/>
                </a:moveTo>
                <a:close/>
                <a:moveTo>
                  <a:pt x="3346" y="3358"/>
                </a:moveTo>
                <a:cubicBezTo>
                  <a:pt x="3334" y="3524"/>
                  <a:pt x="3406" y="3691"/>
                  <a:pt x="3525" y="3798"/>
                </a:cubicBezTo>
                <a:cubicBezTo>
                  <a:pt x="3417" y="3774"/>
                  <a:pt x="3322" y="3703"/>
                  <a:pt x="3263" y="3608"/>
                </a:cubicBezTo>
                <a:cubicBezTo>
                  <a:pt x="3191" y="3429"/>
                  <a:pt x="3108" y="3250"/>
                  <a:pt x="3013" y="3072"/>
                </a:cubicBezTo>
                <a:cubicBezTo>
                  <a:pt x="2977" y="3012"/>
                  <a:pt x="2929" y="2953"/>
                  <a:pt x="2882" y="2881"/>
                </a:cubicBezTo>
                <a:cubicBezTo>
                  <a:pt x="2941" y="2941"/>
                  <a:pt x="3001" y="2989"/>
                  <a:pt x="3060" y="3024"/>
                </a:cubicBezTo>
                <a:cubicBezTo>
                  <a:pt x="3239" y="3119"/>
                  <a:pt x="3417" y="3191"/>
                  <a:pt x="3596" y="3262"/>
                </a:cubicBezTo>
                <a:cubicBezTo>
                  <a:pt x="3691" y="3334"/>
                  <a:pt x="3763" y="3417"/>
                  <a:pt x="3787" y="3536"/>
                </a:cubicBezTo>
                <a:cubicBezTo>
                  <a:pt x="3679" y="3417"/>
                  <a:pt x="3513" y="3346"/>
                  <a:pt x="3346" y="3358"/>
                </a:cubicBezTo>
                <a:close/>
                <a:moveTo>
                  <a:pt x="3787" y="4715"/>
                </a:moveTo>
                <a:cubicBezTo>
                  <a:pt x="3751" y="4822"/>
                  <a:pt x="3691" y="4917"/>
                  <a:pt x="3596" y="4977"/>
                </a:cubicBezTo>
                <a:cubicBezTo>
                  <a:pt x="3406" y="5048"/>
                  <a:pt x="3227" y="5132"/>
                  <a:pt x="3060" y="5227"/>
                </a:cubicBezTo>
                <a:cubicBezTo>
                  <a:pt x="3001" y="5263"/>
                  <a:pt x="2941" y="5310"/>
                  <a:pt x="2870" y="5358"/>
                </a:cubicBezTo>
                <a:cubicBezTo>
                  <a:pt x="2929" y="5298"/>
                  <a:pt x="2965" y="5227"/>
                  <a:pt x="3013" y="5167"/>
                </a:cubicBezTo>
                <a:cubicBezTo>
                  <a:pt x="3096" y="5001"/>
                  <a:pt x="3179" y="4822"/>
                  <a:pt x="3251" y="4643"/>
                </a:cubicBezTo>
                <a:cubicBezTo>
                  <a:pt x="3310" y="4548"/>
                  <a:pt x="3406" y="4477"/>
                  <a:pt x="3513" y="4441"/>
                </a:cubicBezTo>
                <a:cubicBezTo>
                  <a:pt x="3394" y="4560"/>
                  <a:pt x="3322" y="4727"/>
                  <a:pt x="3334" y="4893"/>
                </a:cubicBezTo>
                <a:cubicBezTo>
                  <a:pt x="3513" y="4905"/>
                  <a:pt x="3679" y="4846"/>
                  <a:pt x="3798" y="4715"/>
                </a:cubicBezTo>
                <a:close/>
                <a:moveTo>
                  <a:pt x="2739" y="4012"/>
                </a:moveTo>
                <a:close/>
                <a:moveTo>
                  <a:pt x="2584" y="4096"/>
                </a:moveTo>
                <a:cubicBezTo>
                  <a:pt x="2775" y="4036"/>
                  <a:pt x="2953" y="3965"/>
                  <a:pt x="3132" y="3893"/>
                </a:cubicBezTo>
                <a:cubicBezTo>
                  <a:pt x="3251" y="3870"/>
                  <a:pt x="3358" y="3881"/>
                  <a:pt x="3465" y="3941"/>
                </a:cubicBezTo>
                <a:cubicBezTo>
                  <a:pt x="3287" y="3929"/>
                  <a:pt x="3132" y="4001"/>
                  <a:pt x="3013" y="4131"/>
                </a:cubicBezTo>
                <a:cubicBezTo>
                  <a:pt x="3132" y="4251"/>
                  <a:pt x="3287" y="4322"/>
                  <a:pt x="3465" y="4322"/>
                </a:cubicBezTo>
                <a:cubicBezTo>
                  <a:pt x="3358" y="4370"/>
                  <a:pt x="3251" y="4393"/>
                  <a:pt x="3132" y="4370"/>
                </a:cubicBezTo>
                <a:cubicBezTo>
                  <a:pt x="2953" y="4286"/>
                  <a:pt x="2775" y="4215"/>
                  <a:pt x="2584" y="4167"/>
                </a:cubicBezTo>
                <a:cubicBezTo>
                  <a:pt x="2513" y="4143"/>
                  <a:pt x="2441" y="4131"/>
                  <a:pt x="2358" y="4131"/>
                </a:cubicBezTo>
                <a:cubicBezTo>
                  <a:pt x="2441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0" name="Google Shape;5710;p26"/>
          <p:cNvSpPr/>
          <p:nvPr/>
        </p:nvSpPr>
        <p:spPr>
          <a:xfrm rot="5400000">
            <a:off x="1762059" y="1077575"/>
            <a:ext cx="562478" cy="563226"/>
          </a:xfrm>
          <a:custGeom>
            <a:avLst/>
            <a:gdLst/>
            <a:ahLst/>
            <a:cxnLst/>
            <a:rect l="l" t="t" r="r" b="b"/>
            <a:pathLst>
              <a:path w="8276" h="8287" extrusionOk="0">
                <a:moveTo>
                  <a:pt x="1" y="4131"/>
                </a:moveTo>
                <a:cubicBezTo>
                  <a:pt x="334" y="4155"/>
                  <a:pt x="465" y="4465"/>
                  <a:pt x="1001" y="4227"/>
                </a:cubicBezTo>
                <a:lnTo>
                  <a:pt x="1001" y="4227"/>
                </a:lnTo>
                <a:cubicBezTo>
                  <a:pt x="786" y="4334"/>
                  <a:pt x="501" y="4322"/>
                  <a:pt x="465" y="4727"/>
                </a:cubicBezTo>
                <a:cubicBezTo>
                  <a:pt x="691" y="4524"/>
                  <a:pt x="953" y="4643"/>
                  <a:pt x="1132" y="4310"/>
                </a:cubicBezTo>
                <a:lnTo>
                  <a:pt x="1132" y="4310"/>
                </a:lnTo>
                <a:cubicBezTo>
                  <a:pt x="1060" y="4477"/>
                  <a:pt x="822" y="4560"/>
                  <a:pt x="1024" y="4977"/>
                </a:cubicBezTo>
                <a:cubicBezTo>
                  <a:pt x="1036" y="4751"/>
                  <a:pt x="1132" y="4798"/>
                  <a:pt x="1227" y="4655"/>
                </a:cubicBezTo>
                <a:cubicBezTo>
                  <a:pt x="1358" y="4858"/>
                  <a:pt x="1715" y="4905"/>
                  <a:pt x="1786" y="4643"/>
                </a:cubicBezTo>
                <a:cubicBezTo>
                  <a:pt x="1536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5" y="4298"/>
                </a:cubicBezTo>
                <a:cubicBezTo>
                  <a:pt x="1560" y="4262"/>
                  <a:pt x="1667" y="4215"/>
                  <a:pt x="1727" y="4262"/>
                </a:cubicBezTo>
                <a:cubicBezTo>
                  <a:pt x="1775" y="4298"/>
                  <a:pt x="1751" y="4405"/>
                  <a:pt x="1644" y="4370"/>
                </a:cubicBezTo>
                <a:cubicBezTo>
                  <a:pt x="1715" y="4489"/>
                  <a:pt x="1894" y="4453"/>
                  <a:pt x="1894" y="4310"/>
                </a:cubicBezTo>
                <a:cubicBezTo>
                  <a:pt x="1906" y="4298"/>
                  <a:pt x="1906" y="4286"/>
                  <a:pt x="1894" y="4274"/>
                </a:cubicBezTo>
                <a:cubicBezTo>
                  <a:pt x="1894" y="4262"/>
                  <a:pt x="1894" y="4262"/>
                  <a:pt x="1894" y="4262"/>
                </a:cubicBezTo>
                <a:cubicBezTo>
                  <a:pt x="1894" y="4227"/>
                  <a:pt x="1870" y="4191"/>
                  <a:pt x="1834" y="4167"/>
                </a:cubicBezTo>
                <a:cubicBezTo>
                  <a:pt x="2144" y="4108"/>
                  <a:pt x="2465" y="4131"/>
                  <a:pt x="2751" y="4239"/>
                </a:cubicBezTo>
                <a:lnTo>
                  <a:pt x="2751" y="4239"/>
                </a:lnTo>
                <a:cubicBezTo>
                  <a:pt x="1870" y="4036"/>
                  <a:pt x="2156" y="4905"/>
                  <a:pt x="1620" y="4917"/>
                </a:cubicBezTo>
                <a:lnTo>
                  <a:pt x="1620" y="4917"/>
                </a:lnTo>
                <a:cubicBezTo>
                  <a:pt x="1786" y="4977"/>
                  <a:pt x="1965" y="4989"/>
                  <a:pt x="2132" y="4929"/>
                </a:cubicBezTo>
                <a:cubicBezTo>
                  <a:pt x="2417" y="4786"/>
                  <a:pt x="2310" y="4501"/>
                  <a:pt x="2417" y="4405"/>
                </a:cubicBezTo>
                <a:cubicBezTo>
                  <a:pt x="2441" y="4584"/>
                  <a:pt x="2548" y="4632"/>
                  <a:pt x="2679" y="4572"/>
                </a:cubicBezTo>
                <a:cubicBezTo>
                  <a:pt x="2537" y="4453"/>
                  <a:pt x="2644" y="4310"/>
                  <a:pt x="2787" y="4322"/>
                </a:cubicBezTo>
                <a:cubicBezTo>
                  <a:pt x="2989" y="4322"/>
                  <a:pt x="3251" y="4548"/>
                  <a:pt x="3584" y="4322"/>
                </a:cubicBezTo>
                <a:cubicBezTo>
                  <a:pt x="3656" y="4310"/>
                  <a:pt x="3727" y="4298"/>
                  <a:pt x="3787" y="4274"/>
                </a:cubicBezTo>
                <a:cubicBezTo>
                  <a:pt x="3727" y="4298"/>
                  <a:pt x="3668" y="4346"/>
                  <a:pt x="3620" y="4382"/>
                </a:cubicBezTo>
                <a:cubicBezTo>
                  <a:pt x="3203" y="4453"/>
                  <a:pt x="3179" y="4798"/>
                  <a:pt x="3037" y="4953"/>
                </a:cubicBezTo>
                <a:cubicBezTo>
                  <a:pt x="2941" y="5048"/>
                  <a:pt x="2775" y="5024"/>
                  <a:pt x="2787" y="4846"/>
                </a:cubicBezTo>
                <a:cubicBezTo>
                  <a:pt x="2656" y="4893"/>
                  <a:pt x="2608" y="5001"/>
                  <a:pt x="2715" y="5144"/>
                </a:cubicBezTo>
                <a:cubicBezTo>
                  <a:pt x="2572" y="5155"/>
                  <a:pt x="2441" y="4882"/>
                  <a:pt x="2156" y="4977"/>
                </a:cubicBezTo>
                <a:cubicBezTo>
                  <a:pt x="2036" y="5013"/>
                  <a:pt x="1917" y="5120"/>
                  <a:pt x="1798" y="5358"/>
                </a:cubicBezTo>
                <a:cubicBezTo>
                  <a:pt x="1810" y="5334"/>
                  <a:pt x="1822" y="5322"/>
                  <a:pt x="1834" y="5310"/>
                </a:cubicBezTo>
                <a:lnTo>
                  <a:pt x="1798" y="5358"/>
                </a:lnTo>
                <a:cubicBezTo>
                  <a:pt x="2179" y="4977"/>
                  <a:pt x="2596" y="5798"/>
                  <a:pt x="3072" y="5024"/>
                </a:cubicBezTo>
                <a:lnTo>
                  <a:pt x="3072" y="5024"/>
                </a:lnTo>
                <a:cubicBezTo>
                  <a:pt x="2941" y="5310"/>
                  <a:pt x="2739" y="5548"/>
                  <a:pt x="2477" y="5727"/>
                </a:cubicBezTo>
                <a:cubicBezTo>
                  <a:pt x="2489" y="5679"/>
                  <a:pt x="2477" y="5644"/>
                  <a:pt x="2453" y="5620"/>
                </a:cubicBezTo>
                <a:lnTo>
                  <a:pt x="2453" y="5620"/>
                </a:lnTo>
                <a:lnTo>
                  <a:pt x="2429" y="5584"/>
                </a:lnTo>
                <a:cubicBezTo>
                  <a:pt x="2334" y="5489"/>
                  <a:pt x="2167" y="5584"/>
                  <a:pt x="2203" y="5715"/>
                </a:cubicBezTo>
                <a:cubicBezTo>
                  <a:pt x="2263" y="5620"/>
                  <a:pt x="2358" y="5679"/>
                  <a:pt x="2346" y="5751"/>
                </a:cubicBezTo>
                <a:cubicBezTo>
                  <a:pt x="2322" y="5810"/>
                  <a:pt x="2227" y="5858"/>
                  <a:pt x="2167" y="5858"/>
                </a:cubicBezTo>
                <a:cubicBezTo>
                  <a:pt x="2132" y="5858"/>
                  <a:pt x="2084" y="5834"/>
                  <a:pt x="2048" y="5810"/>
                </a:cubicBezTo>
                <a:cubicBezTo>
                  <a:pt x="1894" y="5703"/>
                  <a:pt x="1941" y="5477"/>
                  <a:pt x="2108" y="5429"/>
                </a:cubicBezTo>
                <a:cubicBezTo>
                  <a:pt x="1882" y="5298"/>
                  <a:pt x="1667" y="5584"/>
                  <a:pt x="1715" y="5810"/>
                </a:cubicBezTo>
                <a:cubicBezTo>
                  <a:pt x="1536" y="5775"/>
                  <a:pt x="1513" y="5882"/>
                  <a:pt x="1346" y="5739"/>
                </a:cubicBezTo>
                <a:cubicBezTo>
                  <a:pt x="1489" y="6179"/>
                  <a:pt x="1727" y="6060"/>
                  <a:pt x="1894" y="6132"/>
                </a:cubicBezTo>
                <a:lnTo>
                  <a:pt x="1894" y="6132"/>
                </a:lnTo>
                <a:cubicBezTo>
                  <a:pt x="1525" y="6013"/>
                  <a:pt x="1417" y="6287"/>
                  <a:pt x="1120" y="6298"/>
                </a:cubicBezTo>
                <a:cubicBezTo>
                  <a:pt x="1429" y="6572"/>
                  <a:pt x="1632" y="6358"/>
                  <a:pt x="1858" y="6275"/>
                </a:cubicBezTo>
                <a:lnTo>
                  <a:pt x="1858" y="6275"/>
                </a:lnTo>
                <a:cubicBezTo>
                  <a:pt x="1310" y="6489"/>
                  <a:pt x="1429" y="6798"/>
                  <a:pt x="1215" y="7060"/>
                </a:cubicBezTo>
                <a:cubicBezTo>
                  <a:pt x="1477" y="6846"/>
                  <a:pt x="1775" y="6965"/>
                  <a:pt x="2001" y="6417"/>
                </a:cubicBezTo>
                <a:lnTo>
                  <a:pt x="2001" y="6417"/>
                </a:lnTo>
                <a:cubicBezTo>
                  <a:pt x="1917" y="6644"/>
                  <a:pt x="1703" y="6834"/>
                  <a:pt x="1965" y="7156"/>
                </a:cubicBezTo>
                <a:cubicBezTo>
                  <a:pt x="1989" y="6858"/>
                  <a:pt x="2251" y="6751"/>
                  <a:pt x="2144" y="6382"/>
                </a:cubicBezTo>
                <a:lnTo>
                  <a:pt x="2144" y="6382"/>
                </a:lnTo>
                <a:cubicBezTo>
                  <a:pt x="2215" y="6548"/>
                  <a:pt x="2096" y="6775"/>
                  <a:pt x="2537" y="6929"/>
                </a:cubicBezTo>
                <a:cubicBezTo>
                  <a:pt x="2382" y="6763"/>
                  <a:pt x="2501" y="6727"/>
                  <a:pt x="2465" y="6560"/>
                </a:cubicBezTo>
                <a:cubicBezTo>
                  <a:pt x="2691" y="6608"/>
                  <a:pt x="2977" y="6394"/>
                  <a:pt x="2846" y="6156"/>
                </a:cubicBezTo>
                <a:cubicBezTo>
                  <a:pt x="2798" y="6334"/>
                  <a:pt x="2572" y="6370"/>
                  <a:pt x="2465" y="6227"/>
                </a:cubicBezTo>
                <a:cubicBezTo>
                  <a:pt x="2441" y="6191"/>
                  <a:pt x="2417" y="6144"/>
                  <a:pt x="2417" y="6096"/>
                </a:cubicBezTo>
                <a:cubicBezTo>
                  <a:pt x="2417" y="6048"/>
                  <a:pt x="2465" y="5941"/>
                  <a:pt x="2525" y="5929"/>
                </a:cubicBezTo>
                <a:cubicBezTo>
                  <a:pt x="2596" y="5929"/>
                  <a:pt x="2656" y="6013"/>
                  <a:pt x="2560" y="6060"/>
                </a:cubicBezTo>
                <a:cubicBezTo>
                  <a:pt x="2691" y="6108"/>
                  <a:pt x="2787" y="5941"/>
                  <a:pt x="2691" y="5846"/>
                </a:cubicBezTo>
                <a:cubicBezTo>
                  <a:pt x="2679" y="5834"/>
                  <a:pt x="2668" y="5822"/>
                  <a:pt x="2656" y="5822"/>
                </a:cubicBezTo>
                <a:lnTo>
                  <a:pt x="2656" y="5822"/>
                </a:lnTo>
                <a:cubicBezTo>
                  <a:pt x="2620" y="5798"/>
                  <a:pt x="2584" y="5786"/>
                  <a:pt x="2548" y="5798"/>
                </a:cubicBezTo>
                <a:cubicBezTo>
                  <a:pt x="2715" y="5536"/>
                  <a:pt x="2965" y="5334"/>
                  <a:pt x="3239" y="5203"/>
                </a:cubicBezTo>
                <a:lnTo>
                  <a:pt x="3239" y="5203"/>
                </a:lnTo>
                <a:cubicBezTo>
                  <a:pt x="2465" y="5679"/>
                  <a:pt x="3287" y="6096"/>
                  <a:pt x="2918" y="6477"/>
                </a:cubicBezTo>
                <a:cubicBezTo>
                  <a:pt x="2929" y="6465"/>
                  <a:pt x="2941" y="6453"/>
                  <a:pt x="2953" y="6441"/>
                </a:cubicBezTo>
                <a:cubicBezTo>
                  <a:pt x="2941" y="6453"/>
                  <a:pt x="2929" y="6465"/>
                  <a:pt x="2918" y="6477"/>
                </a:cubicBezTo>
                <a:cubicBezTo>
                  <a:pt x="3144" y="6358"/>
                  <a:pt x="3251" y="6239"/>
                  <a:pt x="3287" y="6120"/>
                </a:cubicBezTo>
                <a:cubicBezTo>
                  <a:pt x="3394" y="5822"/>
                  <a:pt x="3108" y="5703"/>
                  <a:pt x="3120" y="5560"/>
                </a:cubicBezTo>
                <a:cubicBezTo>
                  <a:pt x="3263" y="5667"/>
                  <a:pt x="3370" y="5620"/>
                  <a:pt x="3418" y="5489"/>
                </a:cubicBezTo>
                <a:cubicBezTo>
                  <a:pt x="3239" y="5501"/>
                  <a:pt x="3215" y="5334"/>
                  <a:pt x="3310" y="5239"/>
                </a:cubicBezTo>
                <a:cubicBezTo>
                  <a:pt x="3465" y="5096"/>
                  <a:pt x="3811" y="5072"/>
                  <a:pt x="3882" y="4655"/>
                </a:cubicBezTo>
                <a:cubicBezTo>
                  <a:pt x="3930" y="4608"/>
                  <a:pt x="3965" y="4548"/>
                  <a:pt x="3989" y="4489"/>
                </a:cubicBezTo>
                <a:cubicBezTo>
                  <a:pt x="3977" y="4548"/>
                  <a:pt x="3953" y="4620"/>
                  <a:pt x="3941" y="4691"/>
                </a:cubicBezTo>
                <a:cubicBezTo>
                  <a:pt x="3715" y="5024"/>
                  <a:pt x="3930" y="5286"/>
                  <a:pt x="3941" y="5501"/>
                </a:cubicBezTo>
                <a:cubicBezTo>
                  <a:pt x="3941" y="5632"/>
                  <a:pt x="3811" y="5739"/>
                  <a:pt x="3703" y="5596"/>
                </a:cubicBezTo>
                <a:cubicBezTo>
                  <a:pt x="3644" y="5739"/>
                  <a:pt x="3680" y="5834"/>
                  <a:pt x="3858" y="5858"/>
                </a:cubicBezTo>
                <a:cubicBezTo>
                  <a:pt x="3763" y="5965"/>
                  <a:pt x="3477" y="5858"/>
                  <a:pt x="3334" y="6144"/>
                </a:cubicBezTo>
                <a:cubicBezTo>
                  <a:pt x="3275" y="6310"/>
                  <a:pt x="3287" y="6489"/>
                  <a:pt x="3346" y="6656"/>
                </a:cubicBezTo>
                <a:lnTo>
                  <a:pt x="3346" y="6656"/>
                </a:lnTo>
                <a:cubicBezTo>
                  <a:pt x="3346" y="6120"/>
                  <a:pt x="4227" y="6406"/>
                  <a:pt x="4025" y="5525"/>
                </a:cubicBezTo>
                <a:lnTo>
                  <a:pt x="4025" y="5525"/>
                </a:lnTo>
                <a:cubicBezTo>
                  <a:pt x="4132" y="5810"/>
                  <a:pt x="4156" y="6132"/>
                  <a:pt x="4096" y="6441"/>
                </a:cubicBezTo>
                <a:cubicBezTo>
                  <a:pt x="4072" y="6406"/>
                  <a:pt x="4037" y="6382"/>
                  <a:pt x="4001" y="6382"/>
                </a:cubicBezTo>
                <a:lnTo>
                  <a:pt x="3989" y="6382"/>
                </a:lnTo>
                <a:cubicBezTo>
                  <a:pt x="3977" y="6370"/>
                  <a:pt x="3965" y="6370"/>
                  <a:pt x="3953" y="6382"/>
                </a:cubicBezTo>
                <a:cubicBezTo>
                  <a:pt x="3811" y="6382"/>
                  <a:pt x="3775" y="6572"/>
                  <a:pt x="3894" y="6632"/>
                </a:cubicBezTo>
                <a:cubicBezTo>
                  <a:pt x="3858" y="6525"/>
                  <a:pt x="3965" y="6501"/>
                  <a:pt x="4001" y="6560"/>
                </a:cubicBezTo>
                <a:cubicBezTo>
                  <a:pt x="4049" y="6608"/>
                  <a:pt x="4001" y="6715"/>
                  <a:pt x="3965" y="6751"/>
                </a:cubicBezTo>
                <a:cubicBezTo>
                  <a:pt x="3930" y="6787"/>
                  <a:pt x="3894" y="6798"/>
                  <a:pt x="3846" y="6798"/>
                </a:cubicBezTo>
                <a:cubicBezTo>
                  <a:pt x="3715" y="6810"/>
                  <a:pt x="3513" y="6739"/>
                  <a:pt x="3620" y="6489"/>
                </a:cubicBezTo>
                <a:cubicBezTo>
                  <a:pt x="3370" y="6560"/>
                  <a:pt x="3406" y="6918"/>
                  <a:pt x="3608" y="7049"/>
                </a:cubicBezTo>
                <a:cubicBezTo>
                  <a:pt x="3453" y="7144"/>
                  <a:pt x="3513" y="7239"/>
                  <a:pt x="3299" y="7263"/>
                </a:cubicBezTo>
                <a:cubicBezTo>
                  <a:pt x="3703" y="7453"/>
                  <a:pt x="3799" y="7215"/>
                  <a:pt x="3965" y="7144"/>
                </a:cubicBezTo>
                <a:lnTo>
                  <a:pt x="3965" y="7144"/>
                </a:lnTo>
                <a:cubicBezTo>
                  <a:pt x="3620" y="7322"/>
                  <a:pt x="3739" y="7596"/>
                  <a:pt x="3537" y="7811"/>
                </a:cubicBezTo>
                <a:cubicBezTo>
                  <a:pt x="3953" y="7775"/>
                  <a:pt x="3941" y="7489"/>
                  <a:pt x="4037" y="7275"/>
                </a:cubicBezTo>
                <a:lnTo>
                  <a:pt x="4037" y="7275"/>
                </a:lnTo>
                <a:cubicBezTo>
                  <a:pt x="3799" y="7811"/>
                  <a:pt x="4108" y="7941"/>
                  <a:pt x="4144" y="8287"/>
                </a:cubicBezTo>
                <a:cubicBezTo>
                  <a:pt x="4168" y="7941"/>
                  <a:pt x="4477" y="7811"/>
                  <a:pt x="4239" y="7275"/>
                </a:cubicBezTo>
                <a:lnTo>
                  <a:pt x="4239" y="7275"/>
                </a:lnTo>
                <a:cubicBezTo>
                  <a:pt x="4346" y="7489"/>
                  <a:pt x="4334" y="7775"/>
                  <a:pt x="4739" y="7811"/>
                </a:cubicBezTo>
                <a:cubicBezTo>
                  <a:pt x="4537" y="7584"/>
                  <a:pt x="4656" y="7322"/>
                  <a:pt x="4322" y="7144"/>
                </a:cubicBezTo>
                <a:lnTo>
                  <a:pt x="4322" y="7144"/>
                </a:lnTo>
                <a:cubicBezTo>
                  <a:pt x="4489" y="7215"/>
                  <a:pt x="4573" y="7453"/>
                  <a:pt x="4977" y="7263"/>
                </a:cubicBezTo>
                <a:cubicBezTo>
                  <a:pt x="4763" y="7239"/>
                  <a:pt x="4811" y="7144"/>
                  <a:pt x="4668" y="7049"/>
                </a:cubicBezTo>
                <a:cubicBezTo>
                  <a:pt x="4870" y="6918"/>
                  <a:pt x="4906" y="6560"/>
                  <a:pt x="4656" y="6489"/>
                </a:cubicBezTo>
                <a:cubicBezTo>
                  <a:pt x="4763" y="6739"/>
                  <a:pt x="4561" y="6810"/>
                  <a:pt x="4442" y="6798"/>
                </a:cubicBezTo>
                <a:cubicBezTo>
                  <a:pt x="4394" y="6798"/>
                  <a:pt x="4346" y="6787"/>
                  <a:pt x="4311" y="6751"/>
                </a:cubicBezTo>
                <a:cubicBezTo>
                  <a:pt x="4275" y="6715"/>
                  <a:pt x="4227" y="6608"/>
                  <a:pt x="4275" y="6560"/>
                </a:cubicBezTo>
                <a:cubicBezTo>
                  <a:pt x="4311" y="6501"/>
                  <a:pt x="4418" y="6525"/>
                  <a:pt x="4382" y="6632"/>
                </a:cubicBezTo>
                <a:cubicBezTo>
                  <a:pt x="4394" y="6620"/>
                  <a:pt x="4418" y="6608"/>
                  <a:pt x="4430" y="6596"/>
                </a:cubicBezTo>
                <a:cubicBezTo>
                  <a:pt x="4465" y="6548"/>
                  <a:pt x="4465" y="6477"/>
                  <a:pt x="4430" y="6429"/>
                </a:cubicBezTo>
                <a:cubicBezTo>
                  <a:pt x="4394" y="6394"/>
                  <a:pt x="4358" y="6382"/>
                  <a:pt x="4322" y="6382"/>
                </a:cubicBezTo>
                <a:cubicBezTo>
                  <a:pt x="4311" y="6370"/>
                  <a:pt x="4299" y="6370"/>
                  <a:pt x="4287" y="6382"/>
                </a:cubicBezTo>
                <a:lnTo>
                  <a:pt x="4275" y="6382"/>
                </a:lnTo>
                <a:cubicBezTo>
                  <a:pt x="4239" y="6382"/>
                  <a:pt x="4203" y="6406"/>
                  <a:pt x="4192" y="6441"/>
                </a:cubicBezTo>
                <a:cubicBezTo>
                  <a:pt x="4132" y="6132"/>
                  <a:pt x="4156" y="5810"/>
                  <a:pt x="4251" y="5525"/>
                </a:cubicBezTo>
                <a:cubicBezTo>
                  <a:pt x="4049" y="6406"/>
                  <a:pt x="4918" y="6120"/>
                  <a:pt x="4930" y="6656"/>
                </a:cubicBezTo>
                <a:lnTo>
                  <a:pt x="4930" y="6608"/>
                </a:lnTo>
                <a:lnTo>
                  <a:pt x="4930" y="6656"/>
                </a:lnTo>
                <a:cubicBezTo>
                  <a:pt x="5001" y="6406"/>
                  <a:pt x="5001" y="6251"/>
                  <a:pt x="4942" y="6144"/>
                </a:cubicBezTo>
                <a:cubicBezTo>
                  <a:pt x="4811" y="5870"/>
                  <a:pt x="4525" y="5965"/>
                  <a:pt x="4430" y="5858"/>
                </a:cubicBezTo>
                <a:cubicBezTo>
                  <a:pt x="4596" y="5834"/>
                  <a:pt x="4644" y="5739"/>
                  <a:pt x="4573" y="5596"/>
                </a:cubicBezTo>
                <a:cubicBezTo>
                  <a:pt x="4465" y="5739"/>
                  <a:pt x="4322" y="5632"/>
                  <a:pt x="4322" y="5501"/>
                </a:cubicBezTo>
                <a:cubicBezTo>
                  <a:pt x="4322" y="5286"/>
                  <a:pt x="4549" y="5024"/>
                  <a:pt x="4322" y="4691"/>
                </a:cubicBezTo>
                <a:cubicBezTo>
                  <a:pt x="4311" y="4620"/>
                  <a:pt x="4299" y="4548"/>
                  <a:pt x="4275" y="4489"/>
                </a:cubicBezTo>
                <a:cubicBezTo>
                  <a:pt x="4311" y="4548"/>
                  <a:pt x="4346" y="4608"/>
                  <a:pt x="4394" y="4667"/>
                </a:cubicBezTo>
                <a:cubicBezTo>
                  <a:pt x="4465" y="5072"/>
                  <a:pt x="4811" y="5096"/>
                  <a:pt x="4954" y="5239"/>
                </a:cubicBezTo>
                <a:cubicBezTo>
                  <a:pt x="5061" y="5334"/>
                  <a:pt x="5025" y="5501"/>
                  <a:pt x="4858" y="5489"/>
                </a:cubicBezTo>
                <a:cubicBezTo>
                  <a:pt x="4906" y="5632"/>
                  <a:pt x="5001" y="5667"/>
                  <a:pt x="5156" y="5560"/>
                </a:cubicBezTo>
                <a:cubicBezTo>
                  <a:pt x="5156" y="5703"/>
                  <a:pt x="4882" y="5834"/>
                  <a:pt x="4989" y="6132"/>
                </a:cubicBezTo>
                <a:cubicBezTo>
                  <a:pt x="5025" y="6239"/>
                  <a:pt x="5132" y="6358"/>
                  <a:pt x="5358" y="6477"/>
                </a:cubicBezTo>
                <a:lnTo>
                  <a:pt x="5358" y="6477"/>
                </a:lnTo>
                <a:cubicBezTo>
                  <a:pt x="4989" y="6096"/>
                  <a:pt x="5811" y="5679"/>
                  <a:pt x="5037" y="5203"/>
                </a:cubicBezTo>
                <a:lnTo>
                  <a:pt x="5037" y="5203"/>
                </a:lnTo>
                <a:cubicBezTo>
                  <a:pt x="5323" y="5334"/>
                  <a:pt x="5561" y="5548"/>
                  <a:pt x="5739" y="5798"/>
                </a:cubicBezTo>
                <a:cubicBezTo>
                  <a:pt x="5692" y="5798"/>
                  <a:pt x="5656" y="5798"/>
                  <a:pt x="5632" y="5822"/>
                </a:cubicBezTo>
                <a:lnTo>
                  <a:pt x="5620" y="5822"/>
                </a:lnTo>
                <a:cubicBezTo>
                  <a:pt x="5608" y="5822"/>
                  <a:pt x="5596" y="5834"/>
                  <a:pt x="5585" y="5846"/>
                </a:cubicBezTo>
                <a:cubicBezTo>
                  <a:pt x="5537" y="5906"/>
                  <a:pt x="5537" y="5989"/>
                  <a:pt x="5585" y="6036"/>
                </a:cubicBezTo>
                <a:cubicBezTo>
                  <a:pt x="5620" y="6060"/>
                  <a:pt x="5656" y="6072"/>
                  <a:pt x="5692" y="6072"/>
                </a:cubicBezTo>
                <a:lnTo>
                  <a:pt x="5716" y="6072"/>
                </a:lnTo>
                <a:cubicBezTo>
                  <a:pt x="5620" y="6013"/>
                  <a:pt x="5680" y="5929"/>
                  <a:pt x="5739" y="5941"/>
                </a:cubicBezTo>
                <a:cubicBezTo>
                  <a:pt x="5811" y="5953"/>
                  <a:pt x="5858" y="6048"/>
                  <a:pt x="5858" y="6108"/>
                </a:cubicBezTo>
                <a:cubicBezTo>
                  <a:pt x="5858" y="6156"/>
                  <a:pt x="5835" y="6191"/>
                  <a:pt x="5799" y="6227"/>
                </a:cubicBezTo>
                <a:cubicBezTo>
                  <a:pt x="5704" y="6382"/>
                  <a:pt x="5477" y="6346"/>
                  <a:pt x="5430" y="6167"/>
                </a:cubicBezTo>
                <a:cubicBezTo>
                  <a:pt x="5299" y="6406"/>
                  <a:pt x="5585" y="6620"/>
                  <a:pt x="5811" y="6572"/>
                </a:cubicBezTo>
                <a:cubicBezTo>
                  <a:pt x="5775" y="6739"/>
                  <a:pt x="5882" y="6775"/>
                  <a:pt x="5739" y="6941"/>
                </a:cubicBezTo>
                <a:cubicBezTo>
                  <a:pt x="6168" y="6787"/>
                  <a:pt x="6061" y="6548"/>
                  <a:pt x="6132" y="6394"/>
                </a:cubicBezTo>
                <a:lnTo>
                  <a:pt x="6132" y="6394"/>
                </a:lnTo>
                <a:cubicBezTo>
                  <a:pt x="6013" y="6751"/>
                  <a:pt x="6287" y="6858"/>
                  <a:pt x="6299" y="7156"/>
                </a:cubicBezTo>
                <a:cubicBezTo>
                  <a:pt x="6561" y="6846"/>
                  <a:pt x="6347" y="6644"/>
                  <a:pt x="6275" y="6429"/>
                </a:cubicBezTo>
                <a:lnTo>
                  <a:pt x="6275" y="6429"/>
                </a:lnTo>
                <a:cubicBezTo>
                  <a:pt x="6489" y="6977"/>
                  <a:pt x="6799" y="6846"/>
                  <a:pt x="7061" y="7072"/>
                </a:cubicBezTo>
                <a:cubicBezTo>
                  <a:pt x="6835" y="6810"/>
                  <a:pt x="6966" y="6501"/>
                  <a:pt x="6418" y="6287"/>
                </a:cubicBezTo>
                <a:lnTo>
                  <a:pt x="6418" y="6287"/>
                </a:lnTo>
                <a:cubicBezTo>
                  <a:pt x="6632" y="6358"/>
                  <a:pt x="6835" y="6584"/>
                  <a:pt x="7144" y="6310"/>
                </a:cubicBezTo>
                <a:cubicBezTo>
                  <a:pt x="6847" y="6298"/>
                  <a:pt x="6739" y="6025"/>
                  <a:pt x="6382" y="6144"/>
                </a:cubicBezTo>
                <a:lnTo>
                  <a:pt x="6382" y="6144"/>
                </a:lnTo>
                <a:cubicBezTo>
                  <a:pt x="6549" y="6072"/>
                  <a:pt x="6775" y="6179"/>
                  <a:pt x="6930" y="5751"/>
                </a:cubicBezTo>
                <a:cubicBezTo>
                  <a:pt x="6763" y="5894"/>
                  <a:pt x="6728" y="5786"/>
                  <a:pt x="6561" y="5822"/>
                </a:cubicBezTo>
                <a:cubicBezTo>
                  <a:pt x="6608" y="5584"/>
                  <a:pt x="6394" y="5310"/>
                  <a:pt x="6156" y="5441"/>
                </a:cubicBezTo>
                <a:cubicBezTo>
                  <a:pt x="6406" y="5536"/>
                  <a:pt x="6311" y="5739"/>
                  <a:pt x="6216" y="5810"/>
                </a:cubicBezTo>
                <a:cubicBezTo>
                  <a:pt x="6192" y="5846"/>
                  <a:pt x="6144" y="5870"/>
                  <a:pt x="6097" y="5870"/>
                </a:cubicBezTo>
                <a:cubicBezTo>
                  <a:pt x="6037" y="5870"/>
                  <a:pt x="5930" y="5822"/>
                  <a:pt x="5930" y="5751"/>
                </a:cubicBezTo>
                <a:cubicBezTo>
                  <a:pt x="5918" y="5691"/>
                  <a:pt x="6001" y="5632"/>
                  <a:pt x="6061" y="5727"/>
                </a:cubicBezTo>
                <a:cubicBezTo>
                  <a:pt x="6061" y="5715"/>
                  <a:pt x="6061" y="5703"/>
                  <a:pt x="6061" y="5703"/>
                </a:cubicBezTo>
                <a:cubicBezTo>
                  <a:pt x="6061" y="5667"/>
                  <a:pt x="6049" y="5620"/>
                  <a:pt x="6025" y="5596"/>
                </a:cubicBezTo>
                <a:cubicBezTo>
                  <a:pt x="5977" y="5548"/>
                  <a:pt x="5894" y="5548"/>
                  <a:pt x="5835" y="5596"/>
                </a:cubicBezTo>
                <a:cubicBezTo>
                  <a:pt x="5823" y="5608"/>
                  <a:pt x="5811" y="5620"/>
                  <a:pt x="5811" y="5632"/>
                </a:cubicBezTo>
                <a:lnTo>
                  <a:pt x="5811" y="5632"/>
                </a:lnTo>
                <a:cubicBezTo>
                  <a:pt x="5787" y="5655"/>
                  <a:pt x="5775" y="5703"/>
                  <a:pt x="5787" y="5739"/>
                </a:cubicBezTo>
                <a:cubicBezTo>
                  <a:pt x="5525" y="5560"/>
                  <a:pt x="5323" y="5322"/>
                  <a:pt x="5192" y="5036"/>
                </a:cubicBezTo>
                <a:cubicBezTo>
                  <a:pt x="5668" y="5810"/>
                  <a:pt x="6085" y="4989"/>
                  <a:pt x="6478" y="5370"/>
                </a:cubicBezTo>
                <a:cubicBezTo>
                  <a:pt x="6454" y="5358"/>
                  <a:pt x="6442" y="5346"/>
                  <a:pt x="6430" y="5334"/>
                </a:cubicBezTo>
                <a:cubicBezTo>
                  <a:pt x="6442" y="5346"/>
                  <a:pt x="6454" y="5358"/>
                  <a:pt x="6478" y="5370"/>
                </a:cubicBezTo>
                <a:cubicBezTo>
                  <a:pt x="6347" y="5144"/>
                  <a:pt x="6227" y="5024"/>
                  <a:pt x="6120" y="4989"/>
                </a:cubicBezTo>
                <a:cubicBezTo>
                  <a:pt x="5823" y="4893"/>
                  <a:pt x="5692" y="5167"/>
                  <a:pt x="5549" y="5155"/>
                </a:cubicBezTo>
                <a:cubicBezTo>
                  <a:pt x="5656" y="5024"/>
                  <a:pt x="5620" y="4917"/>
                  <a:pt x="5477" y="4858"/>
                </a:cubicBezTo>
                <a:cubicBezTo>
                  <a:pt x="5489" y="5036"/>
                  <a:pt x="5323" y="5060"/>
                  <a:pt x="5227" y="4965"/>
                </a:cubicBezTo>
                <a:cubicBezTo>
                  <a:pt x="5084" y="4810"/>
                  <a:pt x="5061" y="4477"/>
                  <a:pt x="4656" y="4393"/>
                </a:cubicBezTo>
                <a:cubicBezTo>
                  <a:pt x="4596" y="4358"/>
                  <a:pt x="4537" y="4322"/>
                  <a:pt x="4477" y="4286"/>
                </a:cubicBezTo>
                <a:cubicBezTo>
                  <a:pt x="4549" y="4310"/>
                  <a:pt x="4608" y="4322"/>
                  <a:pt x="4680" y="4334"/>
                </a:cubicBezTo>
                <a:cubicBezTo>
                  <a:pt x="5025" y="4572"/>
                  <a:pt x="5287" y="4346"/>
                  <a:pt x="5489" y="4334"/>
                </a:cubicBezTo>
                <a:cubicBezTo>
                  <a:pt x="5620" y="4334"/>
                  <a:pt x="5727" y="4465"/>
                  <a:pt x="5585" y="4584"/>
                </a:cubicBezTo>
                <a:cubicBezTo>
                  <a:pt x="5727" y="4643"/>
                  <a:pt x="5823" y="4596"/>
                  <a:pt x="5846" y="4429"/>
                </a:cubicBezTo>
                <a:cubicBezTo>
                  <a:pt x="5954" y="4524"/>
                  <a:pt x="5846" y="4810"/>
                  <a:pt x="6132" y="4941"/>
                </a:cubicBezTo>
                <a:cubicBezTo>
                  <a:pt x="6299" y="5001"/>
                  <a:pt x="6478" y="5001"/>
                  <a:pt x="6644" y="4929"/>
                </a:cubicBezTo>
                <a:lnTo>
                  <a:pt x="6644" y="4929"/>
                </a:lnTo>
                <a:cubicBezTo>
                  <a:pt x="6108" y="4917"/>
                  <a:pt x="6394" y="4048"/>
                  <a:pt x="5513" y="4251"/>
                </a:cubicBezTo>
                <a:lnTo>
                  <a:pt x="5513" y="4251"/>
                </a:lnTo>
                <a:cubicBezTo>
                  <a:pt x="5811" y="4155"/>
                  <a:pt x="6132" y="4131"/>
                  <a:pt x="6430" y="4191"/>
                </a:cubicBezTo>
                <a:cubicBezTo>
                  <a:pt x="6406" y="4203"/>
                  <a:pt x="6382" y="4239"/>
                  <a:pt x="6370" y="4274"/>
                </a:cubicBezTo>
                <a:cubicBezTo>
                  <a:pt x="6370" y="4274"/>
                  <a:pt x="6370" y="4286"/>
                  <a:pt x="6370" y="4286"/>
                </a:cubicBezTo>
                <a:cubicBezTo>
                  <a:pt x="6370" y="4298"/>
                  <a:pt x="6370" y="4310"/>
                  <a:pt x="6370" y="4322"/>
                </a:cubicBezTo>
                <a:cubicBezTo>
                  <a:pt x="6382" y="4465"/>
                  <a:pt x="6561" y="4501"/>
                  <a:pt x="6620" y="4382"/>
                </a:cubicBezTo>
                <a:cubicBezTo>
                  <a:pt x="6513" y="4417"/>
                  <a:pt x="6501" y="4310"/>
                  <a:pt x="6549" y="4274"/>
                </a:cubicBezTo>
                <a:cubicBezTo>
                  <a:pt x="6597" y="4227"/>
                  <a:pt x="6704" y="4274"/>
                  <a:pt x="6751" y="4310"/>
                </a:cubicBezTo>
                <a:cubicBezTo>
                  <a:pt x="6775" y="4346"/>
                  <a:pt x="6799" y="4393"/>
                  <a:pt x="6799" y="4441"/>
                </a:cubicBezTo>
                <a:cubicBezTo>
                  <a:pt x="6799" y="4560"/>
                  <a:pt x="6728" y="4763"/>
                  <a:pt x="6489" y="4655"/>
                </a:cubicBezTo>
                <a:cubicBezTo>
                  <a:pt x="6561" y="4917"/>
                  <a:pt x="6918" y="4870"/>
                  <a:pt x="7037" y="4667"/>
                </a:cubicBezTo>
                <a:cubicBezTo>
                  <a:pt x="7132" y="4822"/>
                  <a:pt x="7240" y="4763"/>
                  <a:pt x="7251" y="4989"/>
                </a:cubicBezTo>
                <a:cubicBezTo>
                  <a:pt x="7454" y="4572"/>
                  <a:pt x="7204" y="4489"/>
                  <a:pt x="7144" y="4322"/>
                </a:cubicBezTo>
                <a:lnTo>
                  <a:pt x="7144" y="4322"/>
                </a:lnTo>
                <a:cubicBezTo>
                  <a:pt x="7311" y="4655"/>
                  <a:pt x="7585" y="4536"/>
                  <a:pt x="7799" y="4739"/>
                </a:cubicBezTo>
                <a:cubicBezTo>
                  <a:pt x="7775" y="4334"/>
                  <a:pt x="7478" y="4346"/>
                  <a:pt x="7263" y="4251"/>
                </a:cubicBezTo>
                <a:lnTo>
                  <a:pt x="7263" y="4251"/>
                </a:lnTo>
                <a:cubicBezTo>
                  <a:pt x="7811" y="4477"/>
                  <a:pt x="7930" y="4167"/>
                  <a:pt x="8275" y="4143"/>
                </a:cubicBezTo>
                <a:cubicBezTo>
                  <a:pt x="7930" y="4108"/>
                  <a:pt x="7811" y="3810"/>
                  <a:pt x="7263" y="4036"/>
                </a:cubicBezTo>
                <a:lnTo>
                  <a:pt x="7263" y="4036"/>
                </a:lnTo>
                <a:cubicBezTo>
                  <a:pt x="7478" y="3941"/>
                  <a:pt x="7775" y="3953"/>
                  <a:pt x="7799" y="3536"/>
                </a:cubicBezTo>
                <a:cubicBezTo>
                  <a:pt x="7585" y="3739"/>
                  <a:pt x="7311" y="3620"/>
                  <a:pt x="7144" y="3965"/>
                </a:cubicBezTo>
                <a:lnTo>
                  <a:pt x="7144" y="3965"/>
                </a:lnTo>
                <a:cubicBezTo>
                  <a:pt x="7204" y="3798"/>
                  <a:pt x="7454" y="3715"/>
                  <a:pt x="7251" y="3298"/>
                </a:cubicBezTo>
                <a:cubicBezTo>
                  <a:pt x="7240" y="3512"/>
                  <a:pt x="7132" y="3465"/>
                  <a:pt x="7037" y="3608"/>
                </a:cubicBezTo>
                <a:cubicBezTo>
                  <a:pt x="6918" y="3417"/>
                  <a:pt x="6561" y="3369"/>
                  <a:pt x="6489" y="3620"/>
                </a:cubicBezTo>
                <a:cubicBezTo>
                  <a:pt x="6728" y="3524"/>
                  <a:pt x="6811" y="3715"/>
                  <a:pt x="6799" y="3846"/>
                </a:cubicBezTo>
                <a:cubicBezTo>
                  <a:pt x="6799" y="3893"/>
                  <a:pt x="6775" y="3929"/>
                  <a:pt x="6751" y="3965"/>
                </a:cubicBezTo>
                <a:cubicBezTo>
                  <a:pt x="6704" y="4012"/>
                  <a:pt x="6597" y="4048"/>
                  <a:pt x="6549" y="4012"/>
                </a:cubicBezTo>
                <a:cubicBezTo>
                  <a:pt x="6501" y="3965"/>
                  <a:pt x="6513" y="3858"/>
                  <a:pt x="6620" y="3893"/>
                </a:cubicBezTo>
                <a:cubicBezTo>
                  <a:pt x="6620" y="3881"/>
                  <a:pt x="6608" y="3870"/>
                  <a:pt x="6597" y="3858"/>
                </a:cubicBezTo>
                <a:cubicBezTo>
                  <a:pt x="6549" y="3810"/>
                  <a:pt x="6466" y="3810"/>
                  <a:pt x="6418" y="3858"/>
                </a:cubicBezTo>
                <a:cubicBezTo>
                  <a:pt x="6394" y="3881"/>
                  <a:pt x="6370" y="3917"/>
                  <a:pt x="6370" y="3953"/>
                </a:cubicBezTo>
                <a:cubicBezTo>
                  <a:pt x="6370" y="3965"/>
                  <a:pt x="6370" y="3977"/>
                  <a:pt x="6370" y="4001"/>
                </a:cubicBezTo>
                <a:cubicBezTo>
                  <a:pt x="6370" y="4001"/>
                  <a:pt x="6370" y="4001"/>
                  <a:pt x="6370" y="4001"/>
                </a:cubicBezTo>
                <a:cubicBezTo>
                  <a:pt x="6382" y="4036"/>
                  <a:pt x="6406" y="4072"/>
                  <a:pt x="6430" y="4096"/>
                </a:cubicBezTo>
                <a:cubicBezTo>
                  <a:pt x="6132" y="4155"/>
                  <a:pt x="5811" y="4131"/>
                  <a:pt x="5525" y="4024"/>
                </a:cubicBezTo>
                <a:cubicBezTo>
                  <a:pt x="6418" y="4227"/>
                  <a:pt x="6120" y="3358"/>
                  <a:pt x="6656" y="3358"/>
                </a:cubicBezTo>
                <a:lnTo>
                  <a:pt x="6597" y="3358"/>
                </a:lnTo>
                <a:lnTo>
                  <a:pt x="6656" y="3358"/>
                </a:lnTo>
                <a:cubicBezTo>
                  <a:pt x="6406" y="3286"/>
                  <a:pt x="6251" y="3286"/>
                  <a:pt x="6132" y="3334"/>
                </a:cubicBezTo>
                <a:cubicBezTo>
                  <a:pt x="5858" y="3477"/>
                  <a:pt x="5966" y="3762"/>
                  <a:pt x="5858" y="3858"/>
                </a:cubicBezTo>
                <a:cubicBezTo>
                  <a:pt x="5835" y="3679"/>
                  <a:pt x="5727" y="3643"/>
                  <a:pt x="5596" y="3703"/>
                </a:cubicBezTo>
                <a:cubicBezTo>
                  <a:pt x="5739" y="3822"/>
                  <a:pt x="5632" y="3965"/>
                  <a:pt x="5489" y="3953"/>
                </a:cubicBezTo>
                <a:cubicBezTo>
                  <a:pt x="5287" y="3953"/>
                  <a:pt x="5025" y="3727"/>
                  <a:pt x="4692" y="3953"/>
                </a:cubicBezTo>
                <a:cubicBezTo>
                  <a:pt x="4620" y="3965"/>
                  <a:pt x="4549" y="3977"/>
                  <a:pt x="4489" y="4001"/>
                </a:cubicBezTo>
                <a:cubicBezTo>
                  <a:pt x="4549" y="3965"/>
                  <a:pt x="4608" y="3929"/>
                  <a:pt x="4656" y="3893"/>
                </a:cubicBezTo>
                <a:cubicBezTo>
                  <a:pt x="5061" y="3822"/>
                  <a:pt x="5096" y="3477"/>
                  <a:pt x="5239" y="3322"/>
                </a:cubicBezTo>
                <a:cubicBezTo>
                  <a:pt x="5323" y="3227"/>
                  <a:pt x="5501" y="3250"/>
                  <a:pt x="5489" y="3429"/>
                </a:cubicBezTo>
                <a:cubicBezTo>
                  <a:pt x="5620" y="3369"/>
                  <a:pt x="5668" y="3274"/>
                  <a:pt x="5561" y="3131"/>
                </a:cubicBezTo>
                <a:cubicBezTo>
                  <a:pt x="5704" y="3119"/>
                  <a:pt x="5835" y="3393"/>
                  <a:pt x="6120" y="3298"/>
                </a:cubicBezTo>
                <a:cubicBezTo>
                  <a:pt x="6239" y="3262"/>
                  <a:pt x="6358" y="3155"/>
                  <a:pt x="6478" y="2917"/>
                </a:cubicBezTo>
                <a:lnTo>
                  <a:pt x="6478" y="2917"/>
                </a:lnTo>
                <a:cubicBezTo>
                  <a:pt x="6097" y="3298"/>
                  <a:pt x="5680" y="2477"/>
                  <a:pt x="5204" y="3250"/>
                </a:cubicBezTo>
                <a:lnTo>
                  <a:pt x="5204" y="3250"/>
                </a:lnTo>
                <a:cubicBezTo>
                  <a:pt x="5335" y="2965"/>
                  <a:pt x="5537" y="2727"/>
                  <a:pt x="5799" y="2548"/>
                </a:cubicBezTo>
                <a:cubicBezTo>
                  <a:pt x="5787" y="2584"/>
                  <a:pt x="5799" y="2619"/>
                  <a:pt x="5823" y="2655"/>
                </a:cubicBezTo>
                <a:lnTo>
                  <a:pt x="5823" y="2667"/>
                </a:lnTo>
                <a:cubicBezTo>
                  <a:pt x="5823" y="2679"/>
                  <a:pt x="5835" y="2691"/>
                  <a:pt x="5846" y="2691"/>
                </a:cubicBezTo>
                <a:cubicBezTo>
                  <a:pt x="5942" y="2786"/>
                  <a:pt x="6108" y="2691"/>
                  <a:pt x="6061" y="2560"/>
                </a:cubicBezTo>
                <a:cubicBezTo>
                  <a:pt x="6013" y="2655"/>
                  <a:pt x="5930" y="2596"/>
                  <a:pt x="5930" y="2536"/>
                </a:cubicBezTo>
                <a:cubicBezTo>
                  <a:pt x="5942" y="2465"/>
                  <a:pt x="6049" y="2417"/>
                  <a:pt x="6097" y="2417"/>
                </a:cubicBezTo>
                <a:cubicBezTo>
                  <a:pt x="6144" y="2417"/>
                  <a:pt x="6192" y="2441"/>
                  <a:pt x="6227" y="2477"/>
                </a:cubicBezTo>
                <a:cubicBezTo>
                  <a:pt x="6382" y="2572"/>
                  <a:pt x="6335" y="2810"/>
                  <a:pt x="6156" y="2846"/>
                </a:cubicBezTo>
                <a:cubicBezTo>
                  <a:pt x="6394" y="2977"/>
                  <a:pt x="6608" y="2703"/>
                  <a:pt x="6561" y="2465"/>
                </a:cubicBezTo>
                <a:cubicBezTo>
                  <a:pt x="6728" y="2500"/>
                  <a:pt x="6763" y="2393"/>
                  <a:pt x="6930" y="2536"/>
                </a:cubicBezTo>
                <a:cubicBezTo>
                  <a:pt x="6787" y="2107"/>
                  <a:pt x="6549" y="2215"/>
                  <a:pt x="6382" y="2143"/>
                </a:cubicBezTo>
                <a:lnTo>
                  <a:pt x="6382" y="2143"/>
                </a:lnTo>
                <a:cubicBezTo>
                  <a:pt x="6751" y="2262"/>
                  <a:pt x="6859" y="2000"/>
                  <a:pt x="7156" y="1976"/>
                </a:cubicBezTo>
                <a:cubicBezTo>
                  <a:pt x="6835" y="1715"/>
                  <a:pt x="6644" y="1929"/>
                  <a:pt x="6418" y="2012"/>
                </a:cubicBezTo>
                <a:lnTo>
                  <a:pt x="6418" y="2012"/>
                </a:lnTo>
                <a:cubicBezTo>
                  <a:pt x="6966" y="1786"/>
                  <a:pt x="6847" y="1476"/>
                  <a:pt x="7061" y="1226"/>
                </a:cubicBezTo>
                <a:cubicBezTo>
                  <a:pt x="6799" y="1441"/>
                  <a:pt x="6489" y="1322"/>
                  <a:pt x="6275" y="1857"/>
                </a:cubicBezTo>
                <a:lnTo>
                  <a:pt x="6275" y="1857"/>
                </a:lnTo>
                <a:cubicBezTo>
                  <a:pt x="6358" y="1643"/>
                  <a:pt x="6573" y="1441"/>
                  <a:pt x="6311" y="1131"/>
                </a:cubicBezTo>
                <a:cubicBezTo>
                  <a:pt x="6287" y="1429"/>
                  <a:pt x="6025" y="1536"/>
                  <a:pt x="6132" y="1893"/>
                </a:cubicBezTo>
                <a:lnTo>
                  <a:pt x="6132" y="1893"/>
                </a:lnTo>
                <a:cubicBezTo>
                  <a:pt x="6061" y="1738"/>
                  <a:pt x="6180" y="1500"/>
                  <a:pt x="5739" y="1345"/>
                </a:cubicBezTo>
                <a:cubicBezTo>
                  <a:pt x="5894" y="1512"/>
                  <a:pt x="5775" y="1548"/>
                  <a:pt x="5811" y="1715"/>
                </a:cubicBezTo>
                <a:cubicBezTo>
                  <a:pt x="5585" y="1667"/>
                  <a:pt x="5311" y="1893"/>
                  <a:pt x="5430" y="2119"/>
                </a:cubicBezTo>
                <a:cubicBezTo>
                  <a:pt x="5477" y="1941"/>
                  <a:pt x="5704" y="1905"/>
                  <a:pt x="5811" y="2060"/>
                </a:cubicBezTo>
                <a:cubicBezTo>
                  <a:pt x="5846" y="2084"/>
                  <a:pt x="5858" y="2131"/>
                  <a:pt x="5858" y="2179"/>
                </a:cubicBezTo>
                <a:cubicBezTo>
                  <a:pt x="5858" y="2238"/>
                  <a:pt x="5811" y="2346"/>
                  <a:pt x="5751" y="2346"/>
                </a:cubicBezTo>
                <a:cubicBezTo>
                  <a:pt x="5680" y="2357"/>
                  <a:pt x="5620" y="2274"/>
                  <a:pt x="5727" y="2215"/>
                </a:cubicBezTo>
                <a:cubicBezTo>
                  <a:pt x="5596" y="2179"/>
                  <a:pt x="5489" y="2334"/>
                  <a:pt x="5585" y="2441"/>
                </a:cubicBezTo>
                <a:cubicBezTo>
                  <a:pt x="5596" y="2441"/>
                  <a:pt x="5608" y="2453"/>
                  <a:pt x="5620" y="2465"/>
                </a:cubicBezTo>
                <a:lnTo>
                  <a:pt x="5632" y="2465"/>
                </a:lnTo>
                <a:cubicBezTo>
                  <a:pt x="5656" y="2488"/>
                  <a:pt x="5692" y="2488"/>
                  <a:pt x="5727" y="2488"/>
                </a:cubicBezTo>
                <a:cubicBezTo>
                  <a:pt x="5561" y="2738"/>
                  <a:pt x="5311" y="2941"/>
                  <a:pt x="5037" y="3084"/>
                </a:cubicBezTo>
                <a:cubicBezTo>
                  <a:pt x="5811" y="2596"/>
                  <a:pt x="4989" y="2191"/>
                  <a:pt x="5370" y="1798"/>
                </a:cubicBezTo>
                <a:lnTo>
                  <a:pt x="5323" y="1846"/>
                </a:lnTo>
                <a:cubicBezTo>
                  <a:pt x="5335" y="1822"/>
                  <a:pt x="5346" y="1810"/>
                  <a:pt x="5370" y="1798"/>
                </a:cubicBezTo>
                <a:cubicBezTo>
                  <a:pt x="5144" y="1929"/>
                  <a:pt x="5025" y="2036"/>
                  <a:pt x="4989" y="2155"/>
                </a:cubicBezTo>
                <a:cubicBezTo>
                  <a:pt x="4894" y="2453"/>
                  <a:pt x="5168" y="2572"/>
                  <a:pt x="5156" y="2727"/>
                </a:cubicBezTo>
                <a:cubicBezTo>
                  <a:pt x="5013" y="2619"/>
                  <a:pt x="4918" y="2655"/>
                  <a:pt x="4858" y="2798"/>
                </a:cubicBezTo>
                <a:cubicBezTo>
                  <a:pt x="5037" y="2774"/>
                  <a:pt x="5061" y="2953"/>
                  <a:pt x="4965" y="3048"/>
                </a:cubicBezTo>
                <a:cubicBezTo>
                  <a:pt x="4811" y="3179"/>
                  <a:pt x="4465" y="3215"/>
                  <a:pt x="4394" y="3620"/>
                </a:cubicBezTo>
                <a:cubicBezTo>
                  <a:pt x="4346" y="3667"/>
                  <a:pt x="4311" y="3727"/>
                  <a:pt x="4287" y="3786"/>
                </a:cubicBezTo>
                <a:cubicBezTo>
                  <a:pt x="4299" y="3727"/>
                  <a:pt x="4322" y="3655"/>
                  <a:pt x="4322" y="3596"/>
                </a:cubicBezTo>
                <a:cubicBezTo>
                  <a:pt x="4561" y="3250"/>
                  <a:pt x="4346" y="3000"/>
                  <a:pt x="4322" y="2786"/>
                </a:cubicBezTo>
                <a:cubicBezTo>
                  <a:pt x="4322" y="2643"/>
                  <a:pt x="4465" y="2548"/>
                  <a:pt x="4573" y="2679"/>
                </a:cubicBezTo>
                <a:cubicBezTo>
                  <a:pt x="4632" y="2548"/>
                  <a:pt x="4596" y="2441"/>
                  <a:pt x="4430" y="2417"/>
                </a:cubicBezTo>
                <a:cubicBezTo>
                  <a:pt x="4525" y="2310"/>
                  <a:pt x="4811" y="2417"/>
                  <a:pt x="4942" y="2143"/>
                </a:cubicBezTo>
                <a:cubicBezTo>
                  <a:pt x="5001" y="2036"/>
                  <a:pt x="5001" y="1869"/>
                  <a:pt x="4930" y="1619"/>
                </a:cubicBezTo>
                <a:lnTo>
                  <a:pt x="4930" y="1619"/>
                </a:lnTo>
                <a:cubicBezTo>
                  <a:pt x="4930" y="2167"/>
                  <a:pt x="4049" y="1869"/>
                  <a:pt x="4263" y="2762"/>
                </a:cubicBezTo>
                <a:lnTo>
                  <a:pt x="4263" y="2762"/>
                </a:lnTo>
                <a:cubicBezTo>
                  <a:pt x="4156" y="2465"/>
                  <a:pt x="4132" y="2143"/>
                  <a:pt x="4192" y="1846"/>
                </a:cubicBezTo>
                <a:cubicBezTo>
                  <a:pt x="4203" y="1869"/>
                  <a:pt x="4239" y="1893"/>
                  <a:pt x="4275" y="1905"/>
                </a:cubicBezTo>
                <a:lnTo>
                  <a:pt x="4287" y="1905"/>
                </a:lnTo>
                <a:cubicBezTo>
                  <a:pt x="4299" y="1905"/>
                  <a:pt x="4311" y="1905"/>
                  <a:pt x="4334" y="1905"/>
                </a:cubicBezTo>
                <a:cubicBezTo>
                  <a:pt x="4465" y="1893"/>
                  <a:pt x="4513" y="1715"/>
                  <a:pt x="4394" y="1655"/>
                </a:cubicBezTo>
                <a:cubicBezTo>
                  <a:pt x="4418" y="1762"/>
                  <a:pt x="4322" y="1774"/>
                  <a:pt x="4275" y="1726"/>
                </a:cubicBezTo>
                <a:cubicBezTo>
                  <a:pt x="4239" y="1679"/>
                  <a:pt x="4275" y="1572"/>
                  <a:pt x="4311" y="1524"/>
                </a:cubicBezTo>
                <a:cubicBezTo>
                  <a:pt x="4346" y="1500"/>
                  <a:pt x="4394" y="1476"/>
                  <a:pt x="4442" y="1476"/>
                </a:cubicBezTo>
                <a:cubicBezTo>
                  <a:pt x="4561" y="1476"/>
                  <a:pt x="4763" y="1548"/>
                  <a:pt x="4656" y="1786"/>
                </a:cubicBezTo>
                <a:cubicBezTo>
                  <a:pt x="4918" y="1715"/>
                  <a:pt x="4870" y="1369"/>
                  <a:pt x="4680" y="1238"/>
                </a:cubicBezTo>
                <a:cubicBezTo>
                  <a:pt x="4823" y="1143"/>
                  <a:pt x="4763" y="1036"/>
                  <a:pt x="4989" y="1024"/>
                </a:cubicBezTo>
                <a:cubicBezTo>
                  <a:pt x="4573" y="822"/>
                  <a:pt x="4489" y="1072"/>
                  <a:pt x="4322" y="1131"/>
                </a:cubicBezTo>
                <a:lnTo>
                  <a:pt x="4322" y="1131"/>
                </a:lnTo>
                <a:cubicBezTo>
                  <a:pt x="4656" y="964"/>
                  <a:pt x="4549" y="691"/>
                  <a:pt x="4739" y="476"/>
                </a:cubicBezTo>
                <a:cubicBezTo>
                  <a:pt x="4334" y="512"/>
                  <a:pt x="4346" y="798"/>
                  <a:pt x="4251" y="1012"/>
                </a:cubicBezTo>
                <a:lnTo>
                  <a:pt x="4251" y="1012"/>
                </a:lnTo>
                <a:cubicBezTo>
                  <a:pt x="4477" y="476"/>
                  <a:pt x="4168" y="345"/>
                  <a:pt x="4144" y="0"/>
                </a:cubicBezTo>
                <a:cubicBezTo>
                  <a:pt x="4108" y="345"/>
                  <a:pt x="3811" y="476"/>
                  <a:pt x="4037" y="1012"/>
                </a:cubicBezTo>
                <a:lnTo>
                  <a:pt x="4037" y="1012"/>
                </a:lnTo>
                <a:cubicBezTo>
                  <a:pt x="3941" y="798"/>
                  <a:pt x="3953" y="512"/>
                  <a:pt x="3549" y="476"/>
                </a:cubicBezTo>
                <a:cubicBezTo>
                  <a:pt x="3739" y="691"/>
                  <a:pt x="3632" y="964"/>
                  <a:pt x="3965" y="1131"/>
                </a:cubicBezTo>
                <a:lnTo>
                  <a:pt x="3965" y="1131"/>
                </a:lnTo>
                <a:cubicBezTo>
                  <a:pt x="3799" y="1072"/>
                  <a:pt x="3715" y="822"/>
                  <a:pt x="3299" y="1024"/>
                </a:cubicBezTo>
                <a:cubicBezTo>
                  <a:pt x="3525" y="1036"/>
                  <a:pt x="3465" y="1143"/>
                  <a:pt x="3608" y="1238"/>
                </a:cubicBezTo>
                <a:cubicBezTo>
                  <a:pt x="3418" y="1369"/>
                  <a:pt x="3370" y="1715"/>
                  <a:pt x="3632" y="1786"/>
                </a:cubicBezTo>
                <a:cubicBezTo>
                  <a:pt x="3525" y="1548"/>
                  <a:pt x="3727" y="1476"/>
                  <a:pt x="3846" y="1476"/>
                </a:cubicBezTo>
                <a:cubicBezTo>
                  <a:pt x="3894" y="1476"/>
                  <a:pt x="3941" y="1500"/>
                  <a:pt x="3977" y="1524"/>
                </a:cubicBezTo>
                <a:cubicBezTo>
                  <a:pt x="4013" y="1572"/>
                  <a:pt x="4049" y="1679"/>
                  <a:pt x="4013" y="1726"/>
                </a:cubicBezTo>
                <a:cubicBezTo>
                  <a:pt x="3977" y="1774"/>
                  <a:pt x="3858" y="1762"/>
                  <a:pt x="3894" y="1655"/>
                </a:cubicBezTo>
                <a:cubicBezTo>
                  <a:pt x="3775" y="1715"/>
                  <a:pt x="3822" y="1893"/>
                  <a:pt x="3953" y="1905"/>
                </a:cubicBezTo>
                <a:cubicBezTo>
                  <a:pt x="3977" y="1905"/>
                  <a:pt x="3989" y="1905"/>
                  <a:pt x="4001" y="1905"/>
                </a:cubicBezTo>
                <a:lnTo>
                  <a:pt x="4013" y="1905"/>
                </a:lnTo>
                <a:cubicBezTo>
                  <a:pt x="4049" y="1893"/>
                  <a:pt x="4072" y="1869"/>
                  <a:pt x="4096" y="1846"/>
                </a:cubicBezTo>
                <a:cubicBezTo>
                  <a:pt x="4156" y="2143"/>
                  <a:pt x="4132" y="2465"/>
                  <a:pt x="4025" y="2762"/>
                </a:cubicBezTo>
                <a:cubicBezTo>
                  <a:pt x="4239" y="1869"/>
                  <a:pt x="3358" y="2167"/>
                  <a:pt x="3358" y="1619"/>
                </a:cubicBezTo>
                <a:lnTo>
                  <a:pt x="3358" y="1679"/>
                </a:lnTo>
                <a:cubicBezTo>
                  <a:pt x="3358" y="1655"/>
                  <a:pt x="3358" y="1631"/>
                  <a:pt x="3358" y="1619"/>
                </a:cubicBezTo>
                <a:cubicBezTo>
                  <a:pt x="3287" y="1869"/>
                  <a:pt x="3287" y="2024"/>
                  <a:pt x="3346" y="2143"/>
                </a:cubicBezTo>
                <a:cubicBezTo>
                  <a:pt x="3477" y="2417"/>
                  <a:pt x="3763" y="2310"/>
                  <a:pt x="3858" y="2417"/>
                </a:cubicBezTo>
                <a:cubicBezTo>
                  <a:pt x="3691" y="2441"/>
                  <a:pt x="3644" y="2548"/>
                  <a:pt x="3703" y="2679"/>
                </a:cubicBezTo>
                <a:cubicBezTo>
                  <a:pt x="3822" y="2548"/>
                  <a:pt x="3953" y="2643"/>
                  <a:pt x="3953" y="2786"/>
                </a:cubicBezTo>
                <a:cubicBezTo>
                  <a:pt x="3953" y="2989"/>
                  <a:pt x="3727" y="3250"/>
                  <a:pt x="3953" y="3596"/>
                </a:cubicBezTo>
                <a:cubicBezTo>
                  <a:pt x="3965" y="3655"/>
                  <a:pt x="3977" y="3727"/>
                  <a:pt x="4001" y="3786"/>
                </a:cubicBezTo>
                <a:cubicBezTo>
                  <a:pt x="3965" y="3727"/>
                  <a:pt x="3930" y="3667"/>
                  <a:pt x="3882" y="3620"/>
                </a:cubicBezTo>
                <a:cubicBezTo>
                  <a:pt x="3811" y="3215"/>
                  <a:pt x="3477" y="3179"/>
                  <a:pt x="3322" y="3036"/>
                </a:cubicBezTo>
                <a:cubicBezTo>
                  <a:pt x="3227" y="2953"/>
                  <a:pt x="3251" y="2774"/>
                  <a:pt x="3430" y="2798"/>
                </a:cubicBezTo>
                <a:cubicBezTo>
                  <a:pt x="3370" y="2655"/>
                  <a:pt x="3275" y="2619"/>
                  <a:pt x="3132" y="2715"/>
                </a:cubicBezTo>
                <a:cubicBezTo>
                  <a:pt x="3120" y="2572"/>
                  <a:pt x="3394" y="2441"/>
                  <a:pt x="3299" y="2155"/>
                </a:cubicBezTo>
                <a:cubicBezTo>
                  <a:pt x="3251" y="2036"/>
                  <a:pt x="3144" y="1929"/>
                  <a:pt x="2918" y="1798"/>
                </a:cubicBezTo>
                <a:cubicBezTo>
                  <a:pt x="3299" y="2179"/>
                  <a:pt x="2465" y="2596"/>
                  <a:pt x="3251" y="3072"/>
                </a:cubicBezTo>
                <a:cubicBezTo>
                  <a:pt x="2965" y="2941"/>
                  <a:pt x="2727" y="2738"/>
                  <a:pt x="2548" y="2477"/>
                </a:cubicBezTo>
                <a:cubicBezTo>
                  <a:pt x="2584" y="2488"/>
                  <a:pt x="2620" y="2477"/>
                  <a:pt x="2656" y="2465"/>
                </a:cubicBezTo>
                <a:lnTo>
                  <a:pt x="2668" y="2465"/>
                </a:lnTo>
                <a:cubicBezTo>
                  <a:pt x="2679" y="2453"/>
                  <a:pt x="2691" y="2441"/>
                  <a:pt x="2691" y="2429"/>
                </a:cubicBezTo>
                <a:cubicBezTo>
                  <a:pt x="2775" y="2346"/>
                  <a:pt x="2703" y="2191"/>
                  <a:pt x="2584" y="2203"/>
                </a:cubicBezTo>
                <a:lnTo>
                  <a:pt x="2560" y="2203"/>
                </a:lnTo>
                <a:cubicBezTo>
                  <a:pt x="2656" y="2262"/>
                  <a:pt x="2596" y="2346"/>
                  <a:pt x="2537" y="2346"/>
                </a:cubicBezTo>
                <a:cubicBezTo>
                  <a:pt x="2465" y="2334"/>
                  <a:pt x="2417" y="2227"/>
                  <a:pt x="2417" y="2179"/>
                </a:cubicBezTo>
                <a:cubicBezTo>
                  <a:pt x="2417" y="2131"/>
                  <a:pt x="2441" y="2084"/>
                  <a:pt x="2477" y="2048"/>
                </a:cubicBezTo>
                <a:cubicBezTo>
                  <a:pt x="2572" y="1893"/>
                  <a:pt x="2798" y="1941"/>
                  <a:pt x="2846" y="2107"/>
                </a:cubicBezTo>
                <a:cubicBezTo>
                  <a:pt x="2977" y="1881"/>
                  <a:pt x="2703" y="1667"/>
                  <a:pt x="2465" y="1715"/>
                </a:cubicBezTo>
                <a:cubicBezTo>
                  <a:pt x="2501" y="1536"/>
                  <a:pt x="2394" y="1512"/>
                  <a:pt x="2537" y="1345"/>
                </a:cubicBezTo>
                <a:cubicBezTo>
                  <a:pt x="2108" y="1488"/>
                  <a:pt x="2215" y="1726"/>
                  <a:pt x="2144" y="1893"/>
                </a:cubicBezTo>
                <a:lnTo>
                  <a:pt x="2144" y="1893"/>
                </a:lnTo>
                <a:cubicBezTo>
                  <a:pt x="2263" y="1524"/>
                  <a:pt x="1989" y="1417"/>
                  <a:pt x="1977" y="1119"/>
                </a:cubicBezTo>
                <a:cubicBezTo>
                  <a:pt x="1715" y="1441"/>
                  <a:pt x="1929" y="1631"/>
                  <a:pt x="2001" y="1857"/>
                </a:cubicBezTo>
                <a:lnTo>
                  <a:pt x="2001" y="1857"/>
                </a:lnTo>
                <a:cubicBezTo>
                  <a:pt x="1786" y="1310"/>
                  <a:pt x="1477" y="1429"/>
                  <a:pt x="1215" y="1214"/>
                </a:cubicBezTo>
                <a:cubicBezTo>
                  <a:pt x="1441" y="1476"/>
                  <a:pt x="1310" y="1786"/>
                  <a:pt x="1858" y="2000"/>
                </a:cubicBezTo>
                <a:lnTo>
                  <a:pt x="1858" y="2000"/>
                </a:lnTo>
                <a:cubicBezTo>
                  <a:pt x="1632" y="1917"/>
                  <a:pt x="1441" y="1703"/>
                  <a:pt x="1132" y="1965"/>
                </a:cubicBezTo>
                <a:cubicBezTo>
                  <a:pt x="1429" y="1988"/>
                  <a:pt x="1536" y="2262"/>
                  <a:pt x="1894" y="2143"/>
                </a:cubicBezTo>
                <a:lnTo>
                  <a:pt x="1894" y="2143"/>
                </a:lnTo>
                <a:cubicBezTo>
                  <a:pt x="1727" y="2215"/>
                  <a:pt x="1501" y="2096"/>
                  <a:pt x="1346" y="2536"/>
                </a:cubicBezTo>
                <a:cubicBezTo>
                  <a:pt x="1513" y="2381"/>
                  <a:pt x="1548" y="2500"/>
                  <a:pt x="1715" y="2465"/>
                </a:cubicBezTo>
                <a:cubicBezTo>
                  <a:pt x="1667" y="2691"/>
                  <a:pt x="1882" y="2965"/>
                  <a:pt x="2120" y="2846"/>
                </a:cubicBezTo>
                <a:cubicBezTo>
                  <a:pt x="1941" y="2798"/>
                  <a:pt x="1906" y="2560"/>
                  <a:pt x="2048" y="2465"/>
                </a:cubicBezTo>
                <a:cubicBezTo>
                  <a:pt x="2084" y="2429"/>
                  <a:pt x="2132" y="2417"/>
                  <a:pt x="2179" y="2417"/>
                </a:cubicBezTo>
                <a:cubicBezTo>
                  <a:pt x="2227" y="2417"/>
                  <a:pt x="2334" y="2465"/>
                  <a:pt x="2346" y="2524"/>
                </a:cubicBezTo>
                <a:cubicBezTo>
                  <a:pt x="2358" y="2596"/>
                  <a:pt x="2263" y="2655"/>
                  <a:pt x="2215" y="2548"/>
                </a:cubicBezTo>
                <a:cubicBezTo>
                  <a:pt x="2179" y="2679"/>
                  <a:pt x="2334" y="2774"/>
                  <a:pt x="2429" y="2691"/>
                </a:cubicBezTo>
                <a:lnTo>
                  <a:pt x="2465" y="2655"/>
                </a:lnTo>
                <a:lnTo>
                  <a:pt x="2465" y="2643"/>
                </a:lnTo>
                <a:cubicBezTo>
                  <a:pt x="2477" y="2619"/>
                  <a:pt x="2489" y="2584"/>
                  <a:pt x="2477" y="2548"/>
                </a:cubicBezTo>
                <a:cubicBezTo>
                  <a:pt x="2739" y="2715"/>
                  <a:pt x="2941" y="2953"/>
                  <a:pt x="3072" y="3239"/>
                </a:cubicBezTo>
                <a:cubicBezTo>
                  <a:pt x="2596" y="2465"/>
                  <a:pt x="2179" y="3286"/>
                  <a:pt x="1798" y="2905"/>
                </a:cubicBezTo>
                <a:cubicBezTo>
                  <a:pt x="1929" y="3143"/>
                  <a:pt x="2036" y="3250"/>
                  <a:pt x="2156" y="3286"/>
                </a:cubicBezTo>
                <a:cubicBezTo>
                  <a:pt x="2453" y="3381"/>
                  <a:pt x="2572" y="3108"/>
                  <a:pt x="2715" y="3119"/>
                </a:cubicBezTo>
                <a:cubicBezTo>
                  <a:pt x="2620" y="3262"/>
                  <a:pt x="2656" y="3358"/>
                  <a:pt x="2787" y="3417"/>
                </a:cubicBezTo>
                <a:cubicBezTo>
                  <a:pt x="2775" y="3239"/>
                  <a:pt x="2941" y="3215"/>
                  <a:pt x="3037" y="3310"/>
                </a:cubicBezTo>
                <a:cubicBezTo>
                  <a:pt x="3179" y="3465"/>
                  <a:pt x="3215" y="3810"/>
                  <a:pt x="3620" y="3881"/>
                </a:cubicBezTo>
                <a:cubicBezTo>
                  <a:pt x="3668" y="3917"/>
                  <a:pt x="3727" y="3953"/>
                  <a:pt x="3787" y="3989"/>
                </a:cubicBezTo>
                <a:cubicBezTo>
                  <a:pt x="3727" y="3965"/>
                  <a:pt x="3656" y="3953"/>
                  <a:pt x="3596" y="3941"/>
                </a:cubicBezTo>
                <a:cubicBezTo>
                  <a:pt x="3251" y="3715"/>
                  <a:pt x="2989" y="3929"/>
                  <a:pt x="2787" y="3941"/>
                </a:cubicBezTo>
                <a:cubicBezTo>
                  <a:pt x="2644" y="3941"/>
                  <a:pt x="2548" y="3810"/>
                  <a:pt x="2679" y="3703"/>
                </a:cubicBezTo>
                <a:cubicBezTo>
                  <a:pt x="2548" y="3631"/>
                  <a:pt x="2441" y="3679"/>
                  <a:pt x="2417" y="3846"/>
                </a:cubicBezTo>
                <a:cubicBezTo>
                  <a:pt x="2310" y="3750"/>
                  <a:pt x="2417" y="3465"/>
                  <a:pt x="2144" y="3322"/>
                </a:cubicBezTo>
                <a:cubicBezTo>
                  <a:pt x="2025" y="3274"/>
                  <a:pt x="1870" y="3274"/>
                  <a:pt x="1620" y="3346"/>
                </a:cubicBezTo>
                <a:lnTo>
                  <a:pt x="1620" y="3346"/>
                </a:lnTo>
                <a:cubicBezTo>
                  <a:pt x="2156" y="3346"/>
                  <a:pt x="1870" y="4227"/>
                  <a:pt x="2763" y="4012"/>
                </a:cubicBezTo>
                <a:cubicBezTo>
                  <a:pt x="2465" y="4120"/>
                  <a:pt x="2144" y="4143"/>
                  <a:pt x="1846" y="4084"/>
                </a:cubicBezTo>
                <a:cubicBezTo>
                  <a:pt x="1870" y="4060"/>
                  <a:pt x="1894" y="4036"/>
                  <a:pt x="1906" y="4001"/>
                </a:cubicBezTo>
                <a:cubicBezTo>
                  <a:pt x="1906" y="3989"/>
                  <a:pt x="1906" y="3989"/>
                  <a:pt x="1906" y="3989"/>
                </a:cubicBezTo>
                <a:cubicBezTo>
                  <a:pt x="1929" y="3834"/>
                  <a:pt x="1739" y="3762"/>
                  <a:pt x="1655" y="3881"/>
                </a:cubicBezTo>
                <a:cubicBezTo>
                  <a:pt x="1763" y="3858"/>
                  <a:pt x="1775" y="3953"/>
                  <a:pt x="1727" y="4001"/>
                </a:cubicBezTo>
                <a:cubicBezTo>
                  <a:pt x="1679" y="4036"/>
                  <a:pt x="1572" y="4001"/>
                  <a:pt x="1525" y="3953"/>
                </a:cubicBezTo>
                <a:cubicBezTo>
                  <a:pt x="1501" y="3917"/>
                  <a:pt x="1477" y="3881"/>
                  <a:pt x="1477" y="3834"/>
                </a:cubicBezTo>
                <a:cubicBezTo>
                  <a:pt x="1477" y="3703"/>
                  <a:pt x="1548" y="3512"/>
                  <a:pt x="1786" y="3608"/>
                </a:cubicBezTo>
                <a:cubicBezTo>
                  <a:pt x="1715" y="3358"/>
                  <a:pt x="1370" y="3405"/>
                  <a:pt x="1239" y="3596"/>
                </a:cubicBezTo>
                <a:cubicBezTo>
                  <a:pt x="1144" y="3453"/>
                  <a:pt x="1036" y="3500"/>
                  <a:pt x="1024" y="3286"/>
                </a:cubicBezTo>
                <a:cubicBezTo>
                  <a:pt x="822" y="3703"/>
                  <a:pt x="1072" y="3786"/>
                  <a:pt x="1132" y="3953"/>
                </a:cubicBezTo>
                <a:lnTo>
                  <a:pt x="1132" y="3953"/>
                </a:lnTo>
                <a:cubicBezTo>
                  <a:pt x="965" y="3608"/>
                  <a:pt x="691" y="3727"/>
                  <a:pt x="477" y="3524"/>
                </a:cubicBezTo>
                <a:cubicBezTo>
                  <a:pt x="501" y="3941"/>
                  <a:pt x="798" y="3929"/>
                  <a:pt x="1013" y="4024"/>
                </a:cubicBezTo>
                <a:lnTo>
                  <a:pt x="1013" y="4024"/>
                </a:lnTo>
                <a:cubicBezTo>
                  <a:pt x="465" y="3798"/>
                  <a:pt x="334" y="4096"/>
                  <a:pt x="1" y="4131"/>
                </a:cubicBezTo>
                <a:close/>
                <a:moveTo>
                  <a:pt x="5489" y="4012"/>
                </a:moveTo>
                <a:close/>
                <a:moveTo>
                  <a:pt x="4763" y="3941"/>
                </a:moveTo>
                <a:cubicBezTo>
                  <a:pt x="4858" y="3881"/>
                  <a:pt x="4977" y="3870"/>
                  <a:pt x="5084" y="3893"/>
                </a:cubicBezTo>
                <a:cubicBezTo>
                  <a:pt x="5263" y="3965"/>
                  <a:pt x="5442" y="4036"/>
                  <a:pt x="5632" y="4096"/>
                </a:cubicBezTo>
                <a:cubicBezTo>
                  <a:pt x="5704" y="4108"/>
                  <a:pt x="5787" y="4120"/>
                  <a:pt x="5858" y="4131"/>
                </a:cubicBezTo>
                <a:cubicBezTo>
                  <a:pt x="5787" y="4131"/>
                  <a:pt x="5704" y="4143"/>
                  <a:pt x="5632" y="4167"/>
                </a:cubicBezTo>
                <a:cubicBezTo>
                  <a:pt x="5442" y="4215"/>
                  <a:pt x="5263" y="4286"/>
                  <a:pt x="5084" y="4370"/>
                </a:cubicBezTo>
                <a:cubicBezTo>
                  <a:pt x="4977" y="4393"/>
                  <a:pt x="4858" y="4370"/>
                  <a:pt x="4763" y="4322"/>
                </a:cubicBezTo>
                <a:cubicBezTo>
                  <a:pt x="4930" y="4322"/>
                  <a:pt x="5096" y="4251"/>
                  <a:pt x="5204" y="4131"/>
                </a:cubicBezTo>
                <a:cubicBezTo>
                  <a:pt x="5096" y="4001"/>
                  <a:pt x="4930" y="3929"/>
                  <a:pt x="4763" y="3941"/>
                </a:cubicBezTo>
                <a:close/>
                <a:moveTo>
                  <a:pt x="5168" y="5013"/>
                </a:moveTo>
                <a:close/>
                <a:moveTo>
                  <a:pt x="4894" y="4893"/>
                </a:moveTo>
                <a:cubicBezTo>
                  <a:pt x="4894" y="4727"/>
                  <a:pt x="4834" y="4572"/>
                  <a:pt x="4703" y="4453"/>
                </a:cubicBezTo>
                <a:cubicBezTo>
                  <a:pt x="4811" y="4477"/>
                  <a:pt x="4906" y="4548"/>
                  <a:pt x="4977" y="4643"/>
                </a:cubicBezTo>
                <a:cubicBezTo>
                  <a:pt x="5037" y="4834"/>
                  <a:pt x="5120" y="5013"/>
                  <a:pt x="5215" y="5179"/>
                </a:cubicBezTo>
                <a:cubicBezTo>
                  <a:pt x="5251" y="5239"/>
                  <a:pt x="5299" y="5310"/>
                  <a:pt x="5346" y="5370"/>
                </a:cubicBezTo>
                <a:cubicBezTo>
                  <a:pt x="5287" y="5310"/>
                  <a:pt x="5227" y="5263"/>
                  <a:pt x="5168" y="5227"/>
                </a:cubicBezTo>
                <a:cubicBezTo>
                  <a:pt x="4989" y="5144"/>
                  <a:pt x="4811" y="5060"/>
                  <a:pt x="4632" y="4989"/>
                </a:cubicBezTo>
                <a:cubicBezTo>
                  <a:pt x="4537" y="4929"/>
                  <a:pt x="4465" y="4834"/>
                  <a:pt x="4442" y="4715"/>
                </a:cubicBezTo>
                <a:cubicBezTo>
                  <a:pt x="4549" y="4846"/>
                  <a:pt x="4715" y="4905"/>
                  <a:pt x="4894" y="4893"/>
                </a:cubicBezTo>
                <a:close/>
                <a:moveTo>
                  <a:pt x="5001" y="3084"/>
                </a:moveTo>
                <a:close/>
                <a:moveTo>
                  <a:pt x="4632" y="3274"/>
                </a:moveTo>
                <a:cubicBezTo>
                  <a:pt x="4811" y="3203"/>
                  <a:pt x="4989" y="3119"/>
                  <a:pt x="5168" y="3024"/>
                </a:cubicBezTo>
                <a:cubicBezTo>
                  <a:pt x="5227" y="2989"/>
                  <a:pt x="5287" y="2941"/>
                  <a:pt x="5346" y="2893"/>
                </a:cubicBezTo>
                <a:cubicBezTo>
                  <a:pt x="5299" y="2953"/>
                  <a:pt x="5251" y="3012"/>
                  <a:pt x="5215" y="3084"/>
                </a:cubicBezTo>
                <a:cubicBezTo>
                  <a:pt x="5120" y="3250"/>
                  <a:pt x="5037" y="3429"/>
                  <a:pt x="4965" y="3608"/>
                </a:cubicBezTo>
                <a:cubicBezTo>
                  <a:pt x="4906" y="3703"/>
                  <a:pt x="4811" y="3774"/>
                  <a:pt x="4703" y="3810"/>
                </a:cubicBezTo>
                <a:cubicBezTo>
                  <a:pt x="4834" y="3691"/>
                  <a:pt x="4894" y="3536"/>
                  <a:pt x="4894" y="3369"/>
                </a:cubicBezTo>
                <a:cubicBezTo>
                  <a:pt x="4715" y="3358"/>
                  <a:pt x="4561" y="3429"/>
                  <a:pt x="4442" y="3548"/>
                </a:cubicBezTo>
                <a:cubicBezTo>
                  <a:pt x="4477" y="3429"/>
                  <a:pt x="4537" y="3334"/>
                  <a:pt x="4644" y="3274"/>
                </a:cubicBezTo>
                <a:close/>
                <a:moveTo>
                  <a:pt x="4239" y="5501"/>
                </a:moveTo>
                <a:close/>
                <a:moveTo>
                  <a:pt x="4001" y="2762"/>
                </a:moveTo>
                <a:close/>
                <a:moveTo>
                  <a:pt x="3930" y="3489"/>
                </a:moveTo>
                <a:cubicBezTo>
                  <a:pt x="3870" y="3393"/>
                  <a:pt x="3858" y="3274"/>
                  <a:pt x="3882" y="3155"/>
                </a:cubicBezTo>
                <a:cubicBezTo>
                  <a:pt x="3953" y="2977"/>
                  <a:pt x="4025" y="2798"/>
                  <a:pt x="4084" y="2608"/>
                </a:cubicBezTo>
                <a:cubicBezTo>
                  <a:pt x="4096" y="2536"/>
                  <a:pt x="4108" y="2465"/>
                  <a:pt x="4120" y="2381"/>
                </a:cubicBezTo>
                <a:cubicBezTo>
                  <a:pt x="4132" y="2465"/>
                  <a:pt x="4144" y="2536"/>
                  <a:pt x="4156" y="2608"/>
                </a:cubicBezTo>
                <a:cubicBezTo>
                  <a:pt x="4215" y="2798"/>
                  <a:pt x="4275" y="2977"/>
                  <a:pt x="4358" y="3155"/>
                </a:cubicBezTo>
                <a:cubicBezTo>
                  <a:pt x="4382" y="3274"/>
                  <a:pt x="4370" y="3393"/>
                  <a:pt x="4311" y="3489"/>
                </a:cubicBezTo>
                <a:cubicBezTo>
                  <a:pt x="4477" y="3322"/>
                  <a:pt x="4358" y="3036"/>
                  <a:pt x="4120" y="3036"/>
                </a:cubicBezTo>
                <a:cubicBezTo>
                  <a:pt x="3882" y="3036"/>
                  <a:pt x="3763" y="3322"/>
                  <a:pt x="3930" y="3489"/>
                </a:cubicBezTo>
                <a:close/>
                <a:moveTo>
                  <a:pt x="4120" y="5215"/>
                </a:moveTo>
                <a:cubicBezTo>
                  <a:pt x="4239" y="5108"/>
                  <a:pt x="4311" y="4941"/>
                  <a:pt x="4311" y="4774"/>
                </a:cubicBezTo>
                <a:cubicBezTo>
                  <a:pt x="4370" y="4870"/>
                  <a:pt x="4382" y="4989"/>
                  <a:pt x="4358" y="5096"/>
                </a:cubicBezTo>
                <a:cubicBezTo>
                  <a:pt x="4275" y="5274"/>
                  <a:pt x="4215" y="5453"/>
                  <a:pt x="4156" y="5644"/>
                </a:cubicBezTo>
                <a:cubicBezTo>
                  <a:pt x="4144" y="5715"/>
                  <a:pt x="4132" y="5798"/>
                  <a:pt x="4120" y="5870"/>
                </a:cubicBezTo>
                <a:cubicBezTo>
                  <a:pt x="4108" y="5798"/>
                  <a:pt x="4096" y="5715"/>
                  <a:pt x="4084" y="5644"/>
                </a:cubicBezTo>
                <a:cubicBezTo>
                  <a:pt x="4025" y="5453"/>
                  <a:pt x="3953" y="5274"/>
                  <a:pt x="3882" y="5096"/>
                </a:cubicBezTo>
                <a:cubicBezTo>
                  <a:pt x="3858" y="4989"/>
                  <a:pt x="3870" y="4870"/>
                  <a:pt x="3930" y="4774"/>
                </a:cubicBezTo>
                <a:cubicBezTo>
                  <a:pt x="3918" y="4941"/>
                  <a:pt x="3989" y="5108"/>
                  <a:pt x="4120" y="5215"/>
                </a:cubicBezTo>
                <a:close/>
                <a:moveTo>
                  <a:pt x="3346" y="3358"/>
                </a:moveTo>
                <a:cubicBezTo>
                  <a:pt x="3346" y="3524"/>
                  <a:pt x="3406" y="3691"/>
                  <a:pt x="3537" y="3798"/>
                </a:cubicBezTo>
                <a:cubicBezTo>
                  <a:pt x="3418" y="3774"/>
                  <a:pt x="3322" y="3703"/>
                  <a:pt x="3263" y="3608"/>
                </a:cubicBezTo>
                <a:cubicBezTo>
                  <a:pt x="3191" y="3429"/>
                  <a:pt x="3108" y="3250"/>
                  <a:pt x="3025" y="3072"/>
                </a:cubicBezTo>
                <a:cubicBezTo>
                  <a:pt x="2977" y="3012"/>
                  <a:pt x="2941" y="2953"/>
                  <a:pt x="2882" y="2881"/>
                </a:cubicBezTo>
                <a:cubicBezTo>
                  <a:pt x="2941" y="2941"/>
                  <a:pt x="3013" y="2977"/>
                  <a:pt x="3072" y="3024"/>
                </a:cubicBezTo>
                <a:cubicBezTo>
                  <a:pt x="3239" y="3119"/>
                  <a:pt x="3418" y="3191"/>
                  <a:pt x="3608" y="3262"/>
                </a:cubicBezTo>
                <a:cubicBezTo>
                  <a:pt x="3703" y="3334"/>
                  <a:pt x="3763" y="3417"/>
                  <a:pt x="3799" y="3536"/>
                </a:cubicBezTo>
                <a:cubicBezTo>
                  <a:pt x="3680" y="3405"/>
                  <a:pt x="3513" y="3346"/>
                  <a:pt x="3346" y="3358"/>
                </a:cubicBezTo>
                <a:close/>
                <a:moveTo>
                  <a:pt x="3799" y="4715"/>
                </a:moveTo>
                <a:cubicBezTo>
                  <a:pt x="3763" y="4822"/>
                  <a:pt x="3691" y="4917"/>
                  <a:pt x="3596" y="4977"/>
                </a:cubicBezTo>
                <a:cubicBezTo>
                  <a:pt x="3418" y="5048"/>
                  <a:pt x="3239" y="5132"/>
                  <a:pt x="3072" y="5227"/>
                </a:cubicBezTo>
                <a:cubicBezTo>
                  <a:pt x="3013" y="5263"/>
                  <a:pt x="2941" y="5310"/>
                  <a:pt x="2882" y="5358"/>
                </a:cubicBezTo>
                <a:cubicBezTo>
                  <a:pt x="2929" y="5298"/>
                  <a:pt x="2977" y="5227"/>
                  <a:pt x="3013" y="5167"/>
                </a:cubicBezTo>
                <a:cubicBezTo>
                  <a:pt x="3108" y="5001"/>
                  <a:pt x="3191" y="4822"/>
                  <a:pt x="3263" y="4643"/>
                </a:cubicBezTo>
                <a:cubicBezTo>
                  <a:pt x="3322" y="4548"/>
                  <a:pt x="3418" y="4477"/>
                  <a:pt x="3525" y="4441"/>
                </a:cubicBezTo>
                <a:cubicBezTo>
                  <a:pt x="3406" y="4560"/>
                  <a:pt x="3334" y="4727"/>
                  <a:pt x="3346" y="4893"/>
                </a:cubicBezTo>
                <a:cubicBezTo>
                  <a:pt x="3513" y="4905"/>
                  <a:pt x="3680" y="4834"/>
                  <a:pt x="3799" y="4715"/>
                </a:cubicBezTo>
                <a:close/>
                <a:moveTo>
                  <a:pt x="2739" y="4012"/>
                </a:moveTo>
                <a:close/>
                <a:moveTo>
                  <a:pt x="2596" y="4096"/>
                </a:moveTo>
                <a:cubicBezTo>
                  <a:pt x="2787" y="4036"/>
                  <a:pt x="2965" y="3965"/>
                  <a:pt x="3144" y="3893"/>
                </a:cubicBezTo>
                <a:cubicBezTo>
                  <a:pt x="3251" y="3870"/>
                  <a:pt x="3370" y="3881"/>
                  <a:pt x="3465" y="3941"/>
                </a:cubicBezTo>
                <a:cubicBezTo>
                  <a:pt x="3299" y="3929"/>
                  <a:pt x="3132" y="4001"/>
                  <a:pt x="3025" y="4131"/>
                </a:cubicBezTo>
                <a:cubicBezTo>
                  <a:pt x="3132" y="4251"/>
                  <a:pt x="3299" y="4322"/>
                  <a:pt x="3465" y="4322"/>
                </a:cubicBezTo>
                <a:cubicBezTo>
                  <a:pt x="3370" y="4370"/>
                  <a:pt x="3251" y="4393"/>
                  <a:pt x="3144" y="4370"/>
                </a:cubicBezTo>
                <a:cubicBezTo>
                  <a:pt x="2965" y="4286"/>
                  <a:pt x="2787" y="4227"/>
                  <a:pt x="2596" y="4167"/>
                </a:cubicBezTo>
                <a:cubicBezTo>
                  <a:pt x="2525" y="4143"/>
                  <a:pt x="2441" y="4131"/>
                  <a:pt x="2370" y="4131"/>
                </a:cubicBezTo>
                <a:cubicBezTo>
                  <a:pt x="2441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1" name="Google Shape;5711;p26"/>
          <p:cNvSpPr/>
          <p:nvPr/>
        </p:nvSpPr>
        <p:spPr>
          <a:xfrm rot="5400000">
            <a:off x="1761243" y="1904573"/>
            <a:ext cx="564110" cy="563226"/>
          </a:xfrm>
          <a:custGeom>
            <a:avLst/>
            <a:gdLst/>
            <a:ahLst/>
            <a:cxnLst/>
            <a:rect l="l" t="t" r="r" b="b"/>
            <a:pathLst>
              <a:path w="8300" h="8287" extrusionOk="0">
                <a:moveTo>
                  <a:pt x="1" y="4131"/>
                </a:moveTo>
                <a:cubicBezTo>
                  <a:pt x="346" y="4155"/>
                  <a:pt x="465" y="4465"/>
                  <a:pt x="1013" y="4227"/>
                </a:cubicBezTo>
                <a:lnTo>
                  <a:pt x="1013" y="4227"/>
                </a:lnTo>
                <a:cubicBezTo>
                  <a:pt x="799" y="4334"/>
                  <a:pt x="501" y="4322"/>
                  <a:pt x="477" y="4727"/>
                </a:cubicBezTo>
                <a:cubicBezTo>
                  <a:pt x="691" y="4524"/>
                  <a:pt x="965" y="4643"/>
                  <a:pt x="1132" y="4310"/>
                </a:cubicBezTo>
                <a:lnTo>
                  <a:pt x="1132" y="4310"/>
                </a:lnTo>
                <a:cubicBezTo>
                  <a:pt x="1072" y="4477"/>
                  <a:pt x="822" y="4560"/>
                  <a:pt x="1025" y="4977"/>
                </a:cubicBezTo>
                <a:cubicBezTo>
                  <a:pt x="1049" y="4751"/>
                  <a:pt x="1144" y="4798"/>
                  <a:pt x="1239" y="4655"/>
                </a:cubicBezTo>
                <a:cubicBezTo>
                  <a:pt x="1370" y="4858"/>
                  <a:pt x="1715" y="4905"/>
                  <a:pt x="1787" y="4643"/>
                </a:cubicBezTo>
                <a:cubicBezTo>
                  <a:pt x="1549" y="4751"/>
                  <a:pt x="1477" y="4548"/>
                  <a:pt x="1477" y="4429"/>
                </a:cubicBezTo>
                <a:cubicBezTo>
                  <a:pt x="1477" y="4382"/>
                  <a:pt x="1501" y="4334"/>
                  <a:pt x="1537" y="4298"/>
                </a:cubicBezTo>
                <a:cubicBezTo>
                  <a:pt x="1572" y="4262"/>
                  <a:pt x="1680" y="4215"/>
                  <a:pt x="1727" y="4262"/>
                </a:cubicBezTo>
                <a:cubicBezTo>
                  <a:pt x="1775" y="4298"/>
                  <a:pt x="1763" y="4405"/>
                  <a:pt x="1656" y="4370"/>
                </a:cubicBezTo>
                <a:cubicBezTo>
                  <a:pt x="1715" y="4501"/>
                  <a:pt x="1906" y="4453"/>
                  <a:pt x="1906" y="4310"/>
                </a:cubicBezTo>
                <a:cubicBezTo>
                  <a:pt x="1906" y="4298"/>
                  <a:pt x="1906" y="4286"/>
                  <a:pt x="1906" y="4274"/>
                </a:cubicBezTo>
                <a:cubicBezTo>
                  <a:pt x="1906" y="4262"/>
                  <a:pt x="1906" y="4262"/>
                  <a:pt x="1906" y="4262"/>
                </a:cubicBezTo>
                <a:cubicBezTo>
                  <a:pt x="1894" y="4227"/>
                  <a:pt x="1870" y="4191"/>
                  <a:pt x="1846" y="4167"/>
                </a:cubicBezTo>
                <a:cubicBezTo>
                  <a:pt x="2156" y="4108"/>
                  <a:pt x="2465" y="4131"/>
                  <a:pt x="2763" y="4239"/>
                </a:cubicBezTo>
                <a:lnTo>
                  <a:pt x="2763" y="4239"/>
                </a:lnTo>
                <a:cubicBezTo>
                  <a:pt x="1882" y="4036"/>
                  <a:pt x="2168" y="4905"/>
                  <a:pt x="1620" y="4917"/>
                </a:cubicBezTo>
                <a:lnTo>
                  <a:pt x="1620" y="4917"/>
                </a:lnTo>
                <a:cubicBezTo>
                  <a:pt x="1787" y="4977"/>
                  <a:pt x="1977" y="4989"/>
                  <a:pt x="2144" y="4929"/>
                </a:cubicBezTo>
                <a:cubicBezTo>
                  <a:pt x="2418" y="4786"/>
                  <a:pt x="2311" y="4501"/>
                  <a:pt x="2430" y="4405"/>
                </a:cubicBezTo>
                <a:cubicBezTo>
                  <a:pt x="2453" y="4584"/>
                  <a:pt x="2549" y="4632"/>
                  <a:pt x="2680" y="4572"/>
                </a:cubicBezTo>
                <a:cubicBezTo>
                  <a:pt x="2549" y="4453"/>
                  <a:pt x="2656" y="4310"/>
                  <a:pt x="2787" y="4322"/>
                </a:cubicBezTo>
                <a:cubicBezTo>
                  <a:pt x="2989" y="4322"/>
                  <a:pt x="3251" y="4548"/>
                  <a:pt x="3596" y="4322"/>
                </a:cubicBezTo>
                <a:cubicBezTo>
                  <a:pt x="3668" y="4310"/>
                  <a:pt x="3727" y="4298"/>
                  <a:pt x="3799" y="4274"/>
                </a:cubicBezTo>
                <a:cubicBezTo>
                  <a:pt x="3739" y="4298"/>
                  <a:pt x="3680" y="4346"/>
                  <a:pt x="3620" y="4382"/>
                </a:cubicBezTo>
                <a:cubicBezTo>
                  <a:pt x="3215" y="4453"/>
                  <a:pt x="3192" y="4798"/>
                  <a:pt x="3049" y="4953"/>
                </a:cubicBezTo>
                <a:cubicBezTo>
                  <a:pt x="2954" y="5048"/>
                  <a:pt x="2787" y="5024"/>
                  <a:pt x="2799" y="4846"/>
                </a:cubicBezTo>
                <a:cubicBezTo>
                  <a:pt x="2656" y="4893"/>
                  <a:pt x="2620" y="5001"/>
                  <a:pt x="2727" y="5144"/>
                </a:cubicBezTo>
                <a:cubicBezTo>
                  <a:pt x="2573" y="5155"/>
                  <a:pt x="2453" y="4882"/>
                  <a:pt x="2156" y="4977"/>
                </a:cubicBezTo>
                <a:cubicBezTo>
                  <a:pt x="2049" y="5013"/>
                  <a:pt x="1930" y="5120"/>
                  <a:pt x="1799" y="5358"/>
                </a:cubicBezTo>
                <a:lnTo>
                  <a:pt x="1846" y="5310"/>
                </a:lnTo>
                <a:lnTo>
                  <a:pt x="1799" y="5358"/>
                </a:lnTo>
                <a:cubicBezTo>
                  <a:pt x="2192" y="4977"/>
                  <a:pt x="2608" y="5798"/>
                  <a:pt x="3085" y="5024"/>
                </a:cubicBezTo>
                <a:lnTo>
                  <a:pt x="3085" y="5024"/>
                </a:lnTo>
                <a:cubicBezTo>
                  <a:pt x="2942" y="5310"/>
                  <a:pt x="2739" y="5548"/>
                  <a:pt x="2489" y="5727"/>
                </a:cubicBezTo>
                <a:cubicBezTo>
                  <a:pt x="2489" y="5679"/>
                  <a:pt x="2489" y="5644"/>
                  <a:pt x="2465" y="5620"/>
                </a:cubicBezTo>
                <a:lnTo>
                  <a:pt x="2465" y="5620"/>
                </a:lnTo>
                <a:cubicBezTo>
                  <a:pt x="2453" y="5608"/>
                  <a:pt x="2453" y="5596"/>
                  <a:pt x="2442" y="5584"/>
                </a:cubicBezTo>
                <a:cubicBezTo>
                  <a:pt x="2334" y="5489"/>
                  <a:pt x="2180" y="5584"/>
                  <a:pt x="2215" y="5715"/>
                </a:cubicBezTo>
                <a:cubicBezTo>
                  <a:pt x="2275" y="5620"/>
                  <a:pt x="2370" y="5679"/>
                  <a:pt x="2346" y="5751"/>
                </a:cubicBezTo>
                <a:cubicBezTo>
                  <a:pt x="2334" y="5810"/>
                  <a:pt x="2239" y="5858"/>
                  <a:pt x="2180" y="5858"/>
                </a:cubicBezTo>
                <a:cubicBezTo>
                  <a:pt x="2132" y="5858"/>
                  <a:pt x="2096" y="5834"/>
                  <a:pt x="2061" y="5810"/>
                </a:cubicBezTo>
                <a:cubicBezTo>
                  <a:pt x="1906" y="5703"/>
                  <a:pt x="1942" y="5477"/>
                  <a:pt x="2120" y="5429"/>
                </a:cubicBezTo>
                <a:cubicBezTo>
                  <a:pt x="1894" y="5298"/>
                  <a:pt x="1680" y="5584"/>
                  <a:pt x="1715" y="5810"/>
                </a:cubicBezTo>
                <a:cubicBezTo>
                  <a:pt x="1549" y="5775"/>
                  <a:pt x="1513" y="5882"/>
                  <a:pt x="1346" y="5739"/>
                </a:cubicBezTo>
                <a:cubicBezTo>
                  <a:pt x="1501" y="6179"/>
                  <a:pt x="1739" y="6060"/>
                  <a:pt x="1894" y="6132"/>
                </a:cubicBezTo>
                <a:lnTo>
                  <a:pt x="1894" y="6132"/>
                </a:lnTo>
                <a:cubicBezTo>
                  <a:pt x="1537" y="6013"/>
                  <a:pt x="1430" y="6287"/>
                  <a:pt x="1132" y="6298"/>
                </a:cubicBezTo>
                <a:cubicBezTo>
                  <a:pt x="1441" y="6572"/>
                  <a:pt x="1644" y="6358"/>
                  <a:pt x="1858" y="6275"/>
                </a:cubicBezTo>
                <a:lnTo>
                  <a:pt x="1858" y="6275"/>
                </a:lnTo>
                <a:cubicBezTo>
                  <a:pt x="1322" y="6489"/>
                  <a:pt x="1441" y="6798"/>
                  <a:pt x="1227" y="7060"/>
                </a:cubicBezTo>
                <a:cubicBezTo>
                  <a:pt x="1477" y="6846"/>
                  <a:pt x="1787" y="6965"/>
                  <a:pt x="2001" y="6417"/>
                </a:cubicBezTo>
                <a:lnTo>
                  <a:pt x="2001" y="6417"/>
                </a:lnTo>
                <a:cubicBezTo>
                  <a:pt x="1930" y="6644"/>
                  <a:pt x="1703" y="6834"/>
                  <a:pt x="1977" y="7156"/>
                </a:cubicBezTo>
                <a:cubicBezTo>
                  <a:pt x="1989" y="6858"/>
                  <a:pt x="2263" y="6751"/>
                  <a:pt x="2144" y="6382"/>
                </a:cubicBezTo>
                <a:lnTo>
                  <a:pt x="2144" y="6382"/>
                </a:lnTo>
                <a:cubicBezTo>
                  <a:pt x="2215" y="6548"/>
                  <a:pt x="2108" y="6775"/>
                  <a:pt x="2537" y="6929"/>
                </a:cubicBezTo>
                <a:cubicBezTo>
                  <a:pt x="2394" y="6763"/>
                  <a:pt x="2513" y="6727"/>
                  <a:pt x="2477" y="6560"/>
                </a:cubicBezTo>
                <a:cubicBezTo>
                  <a:pt x="2704" y="6608"/>
                  <a:pt x="2977" y="6394"/>
                  <a:pt x="2846" y="6156"/>
                </a:cubicBezTo>
                <a:cubicBezTo>
                  <a:pt x="2751" y="6406"/>
                  <a:pt x="2561" y="6310"/>
                  <a:pt x="2477" y="6227"/>
                </a:cubicBezTo>
                <a:cubicBezTo>
                  <a:pt x="2442" y="6191"/>
                  <a:pt x="2430" y="6144"/>
                  <a:pt x="2430" y="6096"/>
                </a:cubicBezTo>
                <a:cubicBezTo>
                  <a:pt x="2430" y="6048"/>
                  <a:pt x="2465" y="5941"/>
                  <a:pt x="2537" y="5929"/>
                </a:cubicBezTo>
                <a:cubicBezTo>
                  <a:pt x="2596" y="5929"/>
                  <a:pt x="2668" y="6013"/>
                  <a:pt x="2561" y="6060"/>
                </a:cubicBezTo>
                <a:cubicBezTo>
                  <a:pt x="2692" y="6108"/>
                  <a:pt x="2787" y="5941"/>
                  <a:pt x="2704" y="5846"/>
                </a:cubicBezTo>
                <a:cubicBezTo>
                  <a:pt x="2692" y="5834"/>
                  <a:pt x="2680" y="5822"/>
                  <a:pt x="2668" y="5822"/>
                </a:cubicBezTo>
                <a:lnTo>
                  <a:pt x="2668" y="5822"/>
                </a:lnTo>
                <a:cubicBezTo>
                  <a:pt x="2632" y="5798"/>
                  <a:pt x="2596" y="5786"/>
                  <a:pt x="2561" y="5798"/>
                </a:cubicBezTo>
                <a:cubicBezTo>
                  <a:pt x="2739" y="5536"/>
                  <a:pt x="2977" y="5334"/>
                  <a:pt x="3263" y="5203"/>
                </a:cubicBezTo>
                <a:cubicBezTo>
                  <a:pt x="2489" y="5679"/>
                  <a:pt x="3311" y="6096"/>
                  <a:pt x="2930" y="6477"/>
                </a:cubicBezTo>
                <a:cubicBezTo>
                  <a:pt x="2942" y="6465"/>
                  <a:pt x="2954" y="6453"/>
                  <a:pt x="2965" y="6441"/>
                </a:cubicBezTo>
                <a:cubicBezTo>
                  <a:pt x="2954" y="6453"/>
                  <a:pt x="2942" y="6465"/>
                  <a:pt x="2930" y="6477"/>
                </a:cubicBezTo>
                <a:cubicBezTo>
                  <a:pt x="3156" y="6358"/>
                  <a:pt x="3263" y="6239"/>
                  <a:pt x="3311" y="6120"/>
                </a:cubicBezTo>
                <a:cubicBezTo>
                  <a:pt x="3406" y="5822"/>
                  <a:pt x="3132" y="5703"/>
                  <a:pt x="3132" y="5560"/>
                </a:cubicBezTo>
                <a:cubicBezTo>
                  <a:pt x="3275" y="5667"/>
                  <a:pt x="3382" y="5620"/>
                  <a:pt x="3430" y="5489"/>
                </a:cubicBezTo>
                <a:cubicBezTo>
                  <a:pt x="3263" y="5501"/>
                  <a:pt x="3227" y="5334"/>
                  <a:pt x="3335" y="5239"/>
                </a:cubicBezTo>
                <a:cubicBezTo>
                  <a:pt x="3477" y="5096"/>
                  <a:pt x="3823" y="5072"/>
                  <a:pt x="3894" y="4655"/>
                </a:cubicBezTo>
                <a:cubicBezTo>
                  <a:pt x="3942" y="4608"/>
                  <a:pt x="3977" y="4548"/>
                  <a:pt x="4001" y="4489"/>
                </a:cubicBezTo>
                <a:cubicBezTo>
                  <a:pt x="3989" y="4548"/>
                  <a:pt x="3977" y="4620"/>
                  <a:pt x="3966" y="4691"/>
                </a:cubicBezTo>
                <a:cubicBezTo>
                  <a:pt x="3727" y="5024"/>
                  <a:pt x="3954" y="5286"/>
                  <a:pt x="3966" y="5501"/>
                </a:cubicBezTo>
                <a:cubicBezTo>
                  <a:pt x="3966" y="5632"/>
                  <a:pt x="3823" y="5739"/>
                  <a:pt x="3716" y="5596"/>
                </a:cubicBezTo>
                <a:cubicBezTo>
                  <a:pt x="3656" y="5739"/>
                  <a:pt x="3704" y="5834"/>
                  <a:pt x="3870" y="5858"/>
                </a:cubicBezTo>
                <a:cubicBezTo>
                  <a:pt x="3775" y="5965"/>
                  <a:pt x="3489" y="5858"/>
                  <a:pt x="3346" y="6144"/>
                </a:cubicBezTo>
                <a:cubicBezTo>
                  <a:pt x="3299" y="6310"/>
                  <a:pt x="3299" y="6489"/>
                  <a:pt x="3370" y="6656"/>
                </a:cubicBezTo>
                <a:lnTo>
                  <a:pt x="3370" y="6656"/>
                </a:lnTo>
                <a:cubicBezTo>
                  <a:pt x="3370" y="6120"/>
                  <a:pt x="4239" y="6406"/>
                  <a:pt x="4037" y="5525"/>
                </a:cubicBezTo>
                <a:lnTo>
                  <a:pt x="4037" y="5525"/>
                </a:lnTo>
                <a:cubicBezTo>
                  <a:pt x="4144" y="5810"/>
                  <a:pt x="4168" y="6132"/>
                  <a:pt x="4108" y="6441"/>
                </a:cubicBezTo>
                <a:cubicBezTo>
                  <a:pt x="4085" y="6406"/>
                  <a:pt x="4061" y="6382"/>
                  <a:pt x="4013" y="6382"/>
                </a:cubicBezTo>
                <a:lnTo>
                  <a:pt x="4013" y="6382"/>
                </a:lnTo>
                <a:cubicBezTo>
                  <a:pt x="4001" y="6370"/>
                  <a:pt x="3977" y="6370"/>
                  <a:pt x="3966" y="6382"/>
                </a:cubicBezTo>
                <a:cubicBezTo>
                  <a:pt x="3835" y="6382"/>
                  <a:pt x="3787" y="6572"/>
                  <a:pt x="3906" y="6632"/>
                </a:cubicBezTo>
                <a:cubicBezTo>
                  <a:pt x="3870" y="6525"/>
                  <a:pt x="3977" y="6501"/>
                  <a:pt x="4025" y="6560"/>
                </a:cubicBezTo>
                <a:cubicBezTo>
                  <a:pt x="4061" y="6608"/>
                  <a:pt x="4025" y="6715"/>
                  <a:pt x="3977" y="6751"/>
                </a:cubicBezTo>
                <a:cubicBezTo>
                  <a:pt x="3954" y="6787"/>
                  <a:pt x="3906" y="6798"/>
                  <a:pt x="3858" y="6798"/>
                </a:cubicBezTo>
                <a:cubicBezTo>
                  <a:pt x="3739" y="6810"/>
                  <a:pt x="3537" y="6739"/>
                  <a:pt x="3632" y="6489"/>
                </a:cubicBezTo>
                <a:cubicBezTo>
                  <a:pt x="3382" y="6560"/>
                  <a:pt x="3430" y="6918"/>
                  <a:pt x="3620" y="7049"/>
                </a:cubicBezTo>
                <a:cubicBezTo>
                  <a:pt x="3477" y="7144"/>
                  <a:pt x="3537" y="7239"/>
                  <a:pt x="3311" y="7263"/>
                </a:cubicBezTo>
                <a:cubicBezTo>
                  <a:pt x="3727" y="7453"/>
                  <a:pt x="3811" y="7215"/>
                  <a:pt x="3977" y="7144"/>
                </a:cubicBezTo>
                <a:lnTo>
                  <a:pt x="3977" y="7144"/>
                </a:lnTo>
                <a:cubicBezTo>
                  <a:pt x="3632" y="7322"/>
                  <a:pt x="3751" y="7596"/>
                  <a:pt x="3549" y="7811"/>
                </a:cubicBezTo>
                <a:cubicBezTo>
                  <a:pt x="3966" y="7775"/>
                  <a:pt x="3954" y="7489"/>
                  <a:pt x="4049" y="7275"/>
                </a:cubicBezTo>
                <a:lnTo>
                  <a:pt x="4049" y="7275"/>
                </a:lnTo>
                <a:cubicBezTo>
                  <a:pt x="3823" y="7811"/>
                  <a:pt x="4120" y="7941"/>
                  <a:pt x="4156" y="8287"/>
                </a:cubicBezTo>
                <a:cubicBezTo>
                  <a:pt x="4180" y="7941"/>
                  <a:pt x="4489" y="7811"/>
                  <a:pt x="4263" y="7275"/>
                </a:cubicBezTo>
                <a:lnTo>
                  <a:pt x="4263" y="7275"/>
                </a:lnTo>
                <a:cubicBezTo>
                  <a:pt x="4358" y="7489"/>
                  <a:pt x="4347" y="7775"/>
                  <a:pt x="4751" y="7811"/>
                </a:cubicBezTo>
                <a:cubicBezTo>
                  <a:pt x="4549" y="7584"/>
                  <a:pt x="4668" y="7322"/>
                  <a:pt x="4335" y="7144"/>
                </a:cubicBezTo>
                <a:lnTo>
                  <a:pt x="4335" y="7144"/>
                </a:lnTo>
                <a:cubicBezTo>
                  <a:pt x="4501" y="7215"/>
                  <a:pt x="4585" y="7453"/>
                  <a:pt x="5001" y="7263"/>
                </a:cubicBezTo>
                <a:cubicBezTo>
                  <a:pt x="4775" y="7239"/>
                  <a:pt x="4835" y="7144"/>
                  <a:pt x="4692" y="7049"/>
                </a:cubicBezTo>
                <a:cubicBezTo>
                  <a:pt x="4882" y="6918"/>
                  <a:pt x="4930" y="6560"/>
                  <a:pt x="4668" y="6489"/>
                </a:cubicBezTo>
                <a:cubicBezTo>
                  <a:pt x="4775" y="6739"/>
                  <a:pt x="4573" y="6810"/>
                  <a:pt x="4454" y="6798"/>
                </a:cubicBezTo>
                <a:cubicBezTo>
                  <a:pt x="4406" y="6798"/>
                  <a:pt x="4358" y="6787"/>
                  <a:pt x="4323" y="6751"/>
                </a:cubicBezTo>
                <a:cubicBezTo>
                  <a:pt x="4287" y="6715"/>
                  <a:pt x="4239" y="6608"/>
                  <a:pt x="4287" y="6560"/>
                </a:cubicBezTo>
                <a:cubicBezTo>
                  <a:pt x="4323" y="6501"/>
                  <a:pt x="4430" y="6525"/>
                  <a:pt x="4394" y="6632"/>
                </a:cubicBezTo>
                <a:cubicBezTo>
                  <a:pt x="4418" y="6620"/>
                  <a:pt x="4430" y="6608"/>
                  <a:pt x="4442" y="6596"/>
                </a:cubicBezTo>
                <a:cubicBezTo>
                  <a:pt x="4478" y="6548"/>
                  <a:pt x="4478" y="6477"/>
                  <a:pt x="4442" y="6429"/>
                </a:cubicBezTo>
                <a:cubicBezTo>
                  <a:pt x="4418" y="6394"/>
                  <a:pt x="4382" y="6382"/>
                  <a:pt x="4347" y="6382"/>
                </a:cubicBezTo>
                <a:cubicBezTo>
                  <a:pt x="4323" y="6370"/>
                  <a:pt x="4311" y="6370"/>
                  <a:pt x="4299" y="6382"/>
                </a:cubicBezTo>
                <a:lnTo>
                  <a:pt x="4287" y="6382"/>
                </a:lnTo>
                <a:cubicBezTo>
                  <a:pt x="4251" y="6382"/>
                  <a:pt x="4228" y="6406"/>
                  <a:pt x="4204" y="6441"/>
                </a:cubicBezTo>
                <a:cubicBezTo>
                  <a:pt x="4144" y="6132"/>
                  <a:pt x="4168" y="5810"/>
                  <a:pt x="4275" y="5525"/>
                </a:cubicBezTo>
                <a:cubicBezTo>
                  <a:pt x="4061" y="6406"/>
                  <a:pt x="4942" y="6120"/>
                  <a:pt x="4942" y="6656"/>
                </a:cubicBezTo>
                <a:lnTo>
                  <a:pt x="4942" y="6608"/>
                </a:lnTo>
                <a:cubicBezTo>
                  <a:pt x="4942" y="6620"/>
                  <a:pt x="4942" y="6644"/>
                  <a:pt x="4942" y="6656"/>
                </a:cubicBezTo>
                <a:cubicBezTo>
                  <a:pt x="5013" y="6406"/>
                  <a:pt x="5013" y="6251"/>
                  <a:pt x="4954" y="6144"/>
                </a:cubicBezTo>
                <a:cubicBezTo>
                  <a:pt x="4823" y="5870"/>
                  <a:pt x="4537" y="5965"/>
                  <a:pt x="4442" y="5858"/>
                </a:cubicBezTo>
                <a:cubicBezTo>
                  <a:pt x="4609" y="5834"/>
                  <a:pt x="4656" y="5739"/>
                  <a:pt x="4597" y="5596"/>
                </a:cubicBezTo>
                <a:cubicBezTo>
                  <a:pt x="4478" y="5739"/>
                  <a:pt x="4347" y="5632"/>
                  <a:pt x="4347" y="5501"/>
                </a:cubicBezTo>
                <a:cubicBezTo>
                  <a:pt x="4347" y="5286"/>
                  <a:pt x="4573" y="5024"/>
                  <a:pt x="4347" y="4691"/>
                </a:cubicBezTo>
                <a:cubicBezTo>
                  <a:pt x="4335" y="4620"/>
                  <a:pt x="4323" y="4548"/>
                  <a:pt x="4299" y="4489"/>
                </a:cubicBezTo>
                <a:cubicBezTo>
                  <a:pt x="4335" y="4548"/>
                  <a:pt x="4370" y="4608"/>
                  <a:pt x="4418" y="4667"/>
                </a:cubicBezTo>
                <a:cubicBezTo>
                  <a:pt x="4489" y="5072"/>
                  <a:pt x="4823" y="5096"/>
                  <a:pt x="4978" y="5239"/>
                </a:cubicBezTo>
                <a:cubicBezTo>
                  <a:pt x="5085" y="5334"/>
                  <a:pt x="5049" y="5501"/>
                  <a:pt x="4870" y="5489"/>
                </a:cubicBezTo>
                <a:cubicBezTo>
                  <a:pt x="4930" y="5632"/>
                  <a:pt x="5025" y="5667"/>
                  <a:pt x="5168" y="5560"/>
                </a:cubicBezTo>
                <a:cubicBezTo>
                  <a:pt x="5180" y="5703"/>
                  <a:pt x="4906" y="5834"/>
                  <a:pt x="5001" y="6132"/>
                </a:cubicBezTo>
                <a:cubicBezTo>
                  <a:pt x="5049" y="6239"/>
                  <a:pt x="5156" y="6358"/>
                  <a:pt x="5382" y="6477"/>
                </a:cubicBezTo>
                <a:lnTo>
                  <a:pt x="5382" y="6477"/>
                </a:lnTo>
                <a:cubicBezTo>
                  <a:pt x="5013" y="6096"/>
                  <a:pt x="5835" y="5679"/>
                  <a:pt x="5061" y="5203"/>
                </a:cubicBezTo>
                <a:lnTo>
                  <a:pt x="5061" y="5203"/>
                </a:lnTo>
                <a:cubicBezTo>
                  <a:pt x="5335" y="5334"/>
                  <a:pt x="5573" y="5548"/>
                  <a:pt x="5752" y="5798"/>
                </a:cubicBezTo>
                <a:cubicBezTo>
                  <a:pt x="5716" y="5798"/>
                  <a:pt x="5680" y="5798"/>
                  <a:pt x="5644" y="5822"/>
                </a:cubicBezTo>
                <a:lnTo>
                  <a:pt x="5644" y="5822"/>
                </a:lnTo>
                <a:cubicBezTo>
                  <a:pt x="5632" y="5822"/>
                  <a:pt x="5621" y="5834"/>
                  <a:pt x="5609" y="5846"/>
                </a:cubicBezTo>
                <a:cubicBezTo>
                  <a:pt x="5561" y="5906"/>
                  <a:pt x="5561" y="5989"/>
                  <a:pt x="5609" y="6036"/>
                </a:cubicBezTo>
                <a:cubicBezTo>
                  <a:pt x="5632" y="6060"/>
                  <a:pt x="5680" y="6072"/>
                  <a:pt x="5716" y="6072"/>
                </a:cubicBezTo>
                <a:lnTo>
                  <a:pt x="5740" y="6072"/>
                </a:lnTo>
                <a:cubicBezTo>
                  <a:pt x="5644" y="6013"/>
                  <a:pt x="5704" y="5929"/>
                  <a:pt x="5763" y="5941"/>
                </a:cubicBezTo>
                <a:cubicBezTo>
                  <a:pt x="5835" y="5953"/>
                  <a:pt x="5882" y="6048"/>
                  <a:pt x="5882" y="6108"/>
                </a:cubicBezTo>
                <a:cubicBezTo>
                  <a:pt x="5871" y="6156"/>
                  <a:pt x="5859" y="6191"/>
                  <a:pt x="5823" y="6227"/>
                </a:cubicBezTo>
                <a:cubicBezTo>
                  <a:pt x="5728" y="6382"/>
                  <a:pt x="5490" y="6346"/>
                  <a:pt x="5454" y="6167"/>
                </a:cubicBezTo>
                <a:cubicBezTo>
                  <a:pt x="5323" y="6406"/>
                  <a:pt x="5597" y="6620"/>
                  <a:pt x="5835" y="6572"/>
                </a:cubicBezTo>
                <a:cubicBezTo>
                  <a:pt x="5799" y="6739"/>
                  <a:pt x="5906" y="6775"/>
                  <a:pt x="5763" y="6941"/>
                </a:cubicBezTo>
                <a:cubicBezTo>
                  <a:pt x="6192" y="6787"/>
                  <a:pt x="6085" y="6548"/>
                  <a:pt x="6156" y="6394"/>
                </a:cubicBezTo>
                <a:lnTo>
                  <a:pt x="6156" y="6394"/>
                </a:lnTo>
                <a:cubicBezTo>
                  <a:pt x="6037" y="6751"/>
                  <a:pt x="6311" y="6858"/>
                  <a:pt x="6323" y="7156"/>
                </a:cubicBezTo>
                <a:cubicBezTo>
                  <a:pt x="6585" y="6846"/>
                  <a:pt x="6371" y="6644"/>
                  <a:pt x="6287" y="6429"/>
                </a:cubicBezTo>
                <a:lnTo>
                  <a:pt x="6287" y="6429"/>
                </a:lnTo>
                <a:cubicBezTo>
                  <a:pt x="6514" y="6977"/>
                  <a:pt x="6811" y="6846"/>
                  <a:pt x="7073" y="7072"/>
                </a:cubicBezTo>
                <a:cubicBezTo>
                  <a:pt x="6859" y="6810"/>
                  <a:pt x="6978" y="6501"/>
                  <a:pt x="6442" y="6287"/>
                </a:cubicBezTo>
                <a:lnTo>
                  <a:pt x="6442" y="6287"/>
                </a:lnTo>
                <a:cubicBezTo>
                  <a:pt x="6656" y="6358"/>
                  <a:pt x="6859" y="6584"/>
                  <a:pt x="7168" y="6310"/>
                </a:cubicBezTo>
                <a:cubicBezTo>
                  <a:pt x="6871" y="6298"/>
                  <a:pt x="6764" y="6025"/>
                  <a:pt x="6406" y="6144"/>
                </a:cubicBezTo>
                <a:lnTo>
                  <a:pt x="6406" y="6144"/>
                </a:lnTo>
                <a:cubicBezTo>
                  <a:pt x="6561" y="6072"/>
                  <a:pt x="6799" y="6179"/>
                  <a:pt x="6954" y="5751"/>
                </a:cubicBezTo>
                <a:cubicBezTo>
                  <a:pt x="6787" y="5894"/>
                  <a:pt x="6752" y="5786"/>
                  <a:pt x="6585" y="5822"/>
                </a:cubicBezTo>
                <a:cubicBezTo>
                  <a:pt x="6633" y="5584"/>
                  <a:pt x="6406" y="5310"/>
                  <a:pt x="6180" y="5441"/>
                </a:cubicBezTo>
                <a:cubicBezTo>
                  <a:pt x="6418" y="5536"/>
                  <a:pt x="6323" y="5739"/>
                  <a:pt x="6240" y="5810"/>
                </a:cubicBezTo>
                <a:cubicBezTo>
                  <a:pt x="6204" y="5846"/>
                  <a:pt x="6168" y="5870"/>
                  <a:pt x="6121" y="5870"/>
                </a:cubicBezTo>
                <a:cubicBezTo>
                  <a:pt x="6061" y="5870"/>
                  <a:pt x="5954" y="5822"/>
                  <a:pt x="5954" y="5751"/>
                </a:cubicBezTo>
                <a:cubicBezTo>
                  <a:pt x="5942" y="5691"/>
                  <a:pt x="6025" y="5632"/>
                  <a:pt x="6085" y="5727"/>
                </a:cubicBezTo>
                <a:cubicBezTo>
                  <a:pt x="6085" y="5715"/>
                  <a:pt x="6085" y="5703"/>
                  <a:pt x="6085" y="5703"/>
                </a:cubicBezTo>
                <a:cubicBezTo>
                  <a:pt x="6085" y="5667"/>
                  <a:pt x="6073" y="5620"/>
                  <a:pt x="6049" y="5596"/>
                </a:cubicBezTo>
                <a:cubicBezTo>
                  <a:pt x="6002" y="5548"/>
                  <a:pt x="5918" y="5548"/>
                  <a:pt x="5859" y="5596"/>
                </a:cubicBezTo>
                <a:cubicBezTo>
                  <a:pt x="5847" y="5608"/>
                  <a:pt x="5835" y="5620"/>
                  <a:pt x="5835" y="5632"/>
                </a:cubicBezTo>
                <a:lnTo>
                  <a:pt x="5835" y="5632"/>
                </a:lnTo>
                <a:cubicBezTo>
                  <a:pt x="5811" y="5655"/>
                  <a:pt x="5799" y="5703"/>
                  <a:pt x="5811" y="5739"/>
                </a:cubicBezTo>
                <a:cubicBezTo>
                  <a:pt x="5549" y="5560"/>
                  <a:pt x="5347" y="5322"/>
                  <a:pt x="5216" y="5036"/>
                </a:cubicBezTo>
                <a:cubicBezTo>
                  <a:pt x="5692" y="5810"/>
                  <a:pt x="6109" y="4989"/>
                  <a:pt x="6502" y="5370"/>
                </a:cubicBezTo>
                <a:lnTo>
                  <a:pt x="6454" y="5334"/>
                </a:lnTo>
                <a:cubicBezTo>
                  <a:pt x="6466" y="5346"/>
                  <a:pt x="6478" y="5358"/>
                  <a:pt x="6502" y="5370"/>
                </a:cubicBezTo>
                <a:cubicBezTo>
                  <a:pt x="6371" y="5144"/>
                  <a:pt x="6252" y="5024"/>
                  <a:pt x="6144" y="4989"/>
                </a:cubicBezTo>
                <a:cubicBezTo>
                  <a:pt x="5847" y="4893"/>
                  <a:pt x="5716" y="5167"/>
                  <a:pt x="5573" y="5155"/>
                </a:cubicBezTo>
                <a:cubicBezTo>
                  <a:pt x="5680" y="5024"/>
                  <a:pt x="5644" y="4917"/>
                  <a:pt x="5501" y="4858"/>
                </a:cubicBezTo>
                <a:cubicBezTo>
                  <a:pt x="5513" y="5036"/>
                  <a:pt x="5347" y="5060"/>
                  <a:pt x="5251" y="4965"/>
                </a:cubicBezTo>
                <a:cubicBezTo>
                  <a:pt x="5109" y="4810"/>
                  <a:pt x="5085" y="4477"/>
                  <a:pt x="4680" y="4393"/>
                </a:cubicBezTo>
                <a:cubicBezTo>
                  <a:pt x="4620" y="4358"/>
                  <a:pt x="4561" y="4322"/>
                  <a:pt x="4501" y="4286"/>
                </a:cubicBezTo>
                <a:cubicBezTo>
                  <a:pt x="4573" y="4310"/>
                  <a:pt x="4632" y="4322"/>
                  <a:pt x="4704" y="4334"/>
                </a:cubicBezTo>
                <a:cubicBezTo>
                  <a:pt x="5049" y="4572"/>
                  <a:pt x="5311" y="4346"/>
                  <a:pt x="5513" y="4334"/>
                </a:cubicBezTo>
                <a:cubicBezTo>
                  <a:pt x="5644" y="4334"/>
                  <a:pt x="5752" y="4465"/>
                  <a:pt x="5609" y="4584"/>
                </a:cubicBezTo>
                <a:cubicBezTo>
                  <a:pt x="5752" y="4643"/>
                  <a:pt x="5847" y="4596"/>
                  <a:pt x="5871" y="4429"/>
                </a:cubicBezTo>
                <a:cubicBezTo>
                  <a:pt x="5978" y="4524"/>
                  <a:pt x="5871" y="4810"/>
                  <a:pt x="6156" y="4941"/>
                </a:cubicBezTo>
                <a:cubicBezTo>
                  <a:pt x="6323" y="5001"/>
                  <a:pt x="6502" y="5001"/>
                  <a:pt x="6668" y="4929"/>
                </a:cubicBezTo>
                <a:lnTo>
                  <a:pt x="6668" y="4929"/>
                </a:lnTo>
                <a:cubicBezTo>
                  <a:pt x="6133" y="4917"/>
                  <a:pt x="6418" y="4048"/>
                  <a:pt x="5537" y="4251"/>
                </a:cubicBezTo>
                <a:lnTo>
                  <a:pt x="5537" y="4251"/>
                </a:lnTo>
                <a:cubicBezTo>
                  <a:pt x="5835" y="4155"/>
                  <a:pt x="6156" y="4131"/>
                  <a:pt x="6454" y="4191"/>
                </a:cubicBezTo>
                <a:cubicBezTo>
                  <a:pt x="6430" y="4203"/>
                  <a:pt x="6406" y="4239"/>
                  <a:pt x="6394" y="4274"/>
                </a:cubicBezTo>
                <a:lnTo>
                  <a:pt x="6394" y="4286"/>
                </a:lnTo>
                <a:cubicBezTo>
                  <a:pt x="6394" y="4298"/>
                  <a:pt x="6394" y="4310"/>
                  <a:pt x="6394" y="4322"/>
                </a:cubicBezTo>
                <a:cubicBezTo>
                  <a:pt x="6406" y="4465"/>
                  <a:pt x="6585" y="4501"/>
                  <a:pt x="6644" y="4382"/>
                </a:cubicBezTo>
                <a:cubicBezTo>
                  <a:pt x="6537" y="4417"/>
                  <a:pt x="6525" y="4310"/>
                  <a:pt x="6573" y="4274"/>
                </a:cubicBezTo>
                <a:cubicBezTo>
                  <a:pt x="6621" y="4227"/>
                  <a:pt x="6728" y="4274"/>
                  <a:pt x="6775" y="4310"/>
                </a:cubicBezTo>
                <a:cubicBezTo>
                  <a:pt x="6799" y="4346"/>
                  <a:pt x="6823" y="4393"/>
                  <a:pt x="6823" y="4441"/>
                </a:cubicBezTo>
                <a:cubicBezTo>
                  <a:pt x="6823" y="4560"/>
                  <a:pt x="6752" y="4763"/>
                  <a:pt x="6514" y="4655"/>
                </a:cubicBezTo>
                <a:cubicBezTo>
                  <a:pt x="6585" y="4917"/>
                  <a:pt x="6930" y="4870"/>
                  <a:pt x="7061" y="4667"/>
                </a:cubicBezTo>
                <a:cubicBezTo>
                  <a:pt x="7156" y="4822"/>
                  <a:pt x="7264" y="4763"/>
                  <a:pt x="7276" y="4989"/>
                </a:cubicBezTo>
                <a:cubicBezTo>
                  <a:pt x="7478" y="4572"/>
                  <a:pt x="7228" y="4489"/>
                  <a:pt x="7168" y="4322"/>
                </a:cubicBezTo>
                <a:lnTo>
                  <a:pt x="7168" y="4322"/>
                </a:lnTo>
                <a:cubicBezTo>
                  <a:pt x="7335" y="4655"/>
                  <a:pt x="7609" y="4536"/>
                  <a:pt x="7823" y="4739"/>
                </a:cubicBezTo>
                <a:cubicBezTo>
                  <a:pt x="7799" y="4334"/>
                  <a:pt x="7502" y="4346"/>
                  <a:pt x="7287" y="4251"/>
                </a:cubicBezTo>
                <a:lnTo>
                  <a:pt x="7287" y="4251"/>
                </a:lnTo>
                <a:cubicBezTo>
                  <a:pt x="7835" y="4477"/>
                  <a:pt x="7954" y="4167"/>
                  <a:pt x="8299" y="4143"/>
                </a:cubicBezTo>
                <a:cubicBezTo>
                  <a:pt x="7954" y="4108"/>
                  <a:pt x="7835" y="3810"/>
                  <a:pt x="7287" y="4036"/>
                </a:cubicBezTo>
                <a:lnTo>
                  <a:pt x="7287" y="4036"/>
                </a:lnTo>
                <a:cubicBezTo>
                  <a:pt x="7502" y="3941"/>
                  <a:pt x="7799" y="3953"/>
                  <a:pt x="7823" y="3536"/>
                </a:cubicBezTo>
                <a:cubicBezTo>
                  <a:pt x="7609" y="3739"/>
                  <a:pt x="7335" y="3620"/>
                  <a:pt x="7168" y="3965"/>
                </a:cubicBezTo>
                <a:lnTo>
                  <a:pt x="7168" y="3965"/>
                </a:lnTo>
                <a:cubicBezTo>
                  <a:pt x="7228" y="3798"/>
                  <a:pt x="7478" y="3715"/>
                  <a:pt x="7276" y="3298"/>
                </a:cubicBezTo>
                <a:cubicBezTo>
                  <a:pt x="7264" y="3512"/>
                  <a:pt x="7156" y="3465"/>
                  <a:pt x="7061" y="3608"/>
                </a:cubicBezTo>
                <a:cubicBezTo>
                  <a:pt x="6930" y="3417"/>
                  <a:pt x="6585" y="3369"/>
                  <a:pt x="6514" y="3620"/>
                </a:cubicBezTo>
                <a:cubicBezTo>
                  <a:pt x="6752" y="3524"/>
                  <a:pt x="6835" y="3715"/>
                  <a:pt x="6823" y="3846"/>
                </a:cubicBezTo>
                <a:cubicBezTo>
                  <a:pt x="6823" y="3893"/>
                  <a:pt x="6799" y="3929"/>
                  <a:pt x="6775" y="3965"/>
                </a:cubicBezTo>
                <a:cubicBezTo>
                  <a:pt x="6728" y="4012"/>
                  <a:pt x="6621" y="4048"/>
                  <a:pt x="6573" y="4012"/>
                </a:cubicBezTo>
                <a:cubicBezTo>
                  <a:pt x="6525" y="3965"/>
                  <a:pt x="6537" y="3858"/>
                  <a:pt x="6644" y="3893"/>
                </a:cubicBezTo>
                <a:cubicBezTo>
                  <a:pt x="6644" y="3881"/>
                  <a:pt x="6633" y="3870"/>
                  <a:pt x="6621" y="3858"/>
                </a:cubicBezTo>
                <a:cubicBezTo>
                  <a:pt x="6573" y="3810"/>
                  <a:pt x="6490" y="3810"/>
                  <a:pt x="6442" y="3858"/>
                </a:cubicBezTo>
                <a:cubicBezTo>
                  <a:pt x="6418" y="3881"/>
                  <a:pt x="6394" y="3917"/>
                  <a:pt x="6394" y="3953"/>
                </a:cubicBezTo>
                <a:cubicBezTo>
                  <a:pt x="6394" y="3965"/>
                  <a:pt x="6394" y="3977"/>
                  <a:pt x="6394" y="4001"/>
                </a:cubicBezTo>
                <a:lnTo>
                  <a:pt x="6394" y="4001"/>
                </a:lnTo>
                <a:cubicBezTo>
                  <a:pt x="6406" y="4036"/>
                  <a:pt x="6430" y="4072"/>
                  <a:pt x="6454" y="4096"/>
                </a:cubicBezTo>
                <a:cubicBezTo>
                  <a:pt x="6156" y="4155"/>
                  <a:pt x="5835" y="4131"/>
                  <a:pt x="5549" y="4024"/>
                </a:cubicBezTo>
                <a:cubicBezTo>
                  <a:pt x="6430" y="4227"/>
                  <a:pt x="6144" y="3358"/>
                  <a:pt x="6680" y="3358"/>
                </a:cubicBezTo>
                <a:lnTo>
                  <a:pt x="6621" y="3358"/>
                </a:lnTo>
                <a:lnTo>
                  <a:pt x="6680" y="3358"/>
                </a:lnTo>
                <a:cubicBezTo>
                  <a:pt x="6430" y="3286"/>
                  <a:pt x="6275" y="3286"/>
                  <a:pt x="6156" y="3334"/>
                </a:cubicBezTo>
                <a:cubicBezTo>
                  <a:pt x="5882" y="3477"/>
                  <a:pt x="5990" y="3762"/>
                  <a:pt x="5882" y="3858"/>
                </a:cubicBezTo>
                <a:cubicBezTo>
                  <a:pt x="5859" y="3679"/>
                  <a:pt x="5752" y="3643"/>
                  <a:pt x="5621" y="3703"/>
                </a:cubicBezTo>
                <a:cubicBezTo>
                  <a:pt x="5763" y="3822"/>
                  <a:pt x="5656" y="3965"/>
                  <a:pt x="5513" y="3953"/>
                </a:cubicBezTo>
                <a:cubicBezTo>
                  <a:pt x="5311" y="3953"/>
                  <a:pt x="5049" y="3727"/>
                  <a:pt x="4716" y="3953"/>
                </a:cubicBezTo>
                <a:cubicBezTo>
                  <a:pt x="4644" y="3965"/>
                  <a:pt x="4573" y="3977"/>
                  <a:pt x="4513" y="4001"/>
                </a:cubicBezTo>
                <a:cubicBezTo>
                  <a:pt x="4573" y="3965"/>
                  <a:pt x="4632" y="3929"/>
                  <a:pt x="4680" y="3893"/>
                </a:cubicBezTo>
                <a:cubicBezTo>
                  <a:pt x="5085" y="3822"/>
                  <a:pt x="5120" y="3477"/>
                  <a:pt x="5263" y="3322"/>
                </a:cubicBezTo>
                <a:cubicBezTo>
                  <a:pt x="5347" y="3227"/>
                  <a:pt x="5525" y="3250"/>
                  <a:pt x="5513" y="3429"/>
                </a:cubicBezTo>
                <a:cubicBezTo>
                  <a:pt x="5644" y="3369"/>
                  <a:pt x="5692" y="3274"/>
                  <a:pt x="5585" y="3131"/>
                </a:cubicBezTo>
                <a:cubicBezTo>
                  <a:pt x="5728" y="3119"/>
                  <a:pt x="5859" y="3393"/>
                  <a:pt x="6144" y="3298"/>
                </a:cubicBezTo>
                <a:cubicBezTo>
                  <a:pt x="6263" y="3262"/>
                  <a:pt x="6383" y="3155"/>
                  <a:pt x="6502" y="2917"/>
                </a:cubicBezTo>
                <a:lnTo>
                  <a:pt x="6502" y="2917"/>
                </a:lnTo>
                <a:cubicBezTo>
                  <a:pt x="6121" y="3298"/>
                  <a:pt x="5704" y="2477"/>
                  <a:pt x="5228" y="3250"/>
                </a:cubicBezTo>
                <a:lnTo>
                  <a:pt x="5228" y="3250"/>
                </a:lnTo>
                <a:cubicBezTo>
                  <a:pt x="5359" y="2965"/>
                  <a:pt x="5561" y="2727"/>
                  <a:pt x="5823" y="2548"/>
                </a:cubicBezTo>
                <a:cubicBezTo>
                  <a:pt x="5811" y="2584"/>
                  <a:pt x="5823" y="2619"/>
                  <a:pt x="5847" y="2655"/>
                </a:cubicBezTo>
                <a:lnTo>
                  <a:pt x="5847" y="2667"/>
                </a:lnTo>
                <a:cubicBezTo>
                  <a:pt x="5847" y="2679"/>
                  <a:pt x="5859" y="2691"/>
                  <a:pt x="5871" y="2691"/>
                </a:cubicBezTo>
                <a:cubicBezTo>
                  <a:pt x="5966" y="2786"/>
                  <a:pt x="6133" y="2691"/>
                  <a:pt x="6085" y="2560"/>
                </a:cubicBezTo>
                <a:cubicBezTo>
                  <a:pt x="6037" y="2655"/>
                  <a:pt x="5954" y="2596"/>
                  <a:pt x="5954" y="2536"/>
                </a:cubicBezTo>
                <a:cubicBezTo>
                  <a:pt x="5966" y="2465"/>
                  <a:pt x="6073" y="2417"/>
                  <a:pt x="6121" y="2417"/>
                </a:cubicBezTo>
                <a:cubicBezTo>
                  <a:pt x="6168" y="2417"/>
                  <a:pt x="6216" y="2441"/>
                  <a:pt x="6252" y="2477"/>
                </a:cubicBezTo>
                <a:cubicBezTo>
                  <a:pt x="6406" y="2572"/>
                  <a:pt x="6359" y="2810"/>
                  <a:pt x="6180" y="2846"/>
                </a:cubicBezTo>
                <a:cubicBezTo>
                  <a:pt x="6418" y="2977"/>
                  <a:pt x="6633" y="2703"/>
                  <a:pt x="6585" y="2465"/>
                </a:cubicBezTo>
                <a:cubicBezTo>
                  <a:pt x="6752" y="2500"/>
                  <a:pt x="6787" y="2393"/>
                  <a:pt x="6954" y="2536"/>
                </a:cubicBezTo>
                <a:cubicBezTo>
                  <a:pt x="6811" y="2107"/>
                  <a:pt x="6573" y="2215"/>
                  <a:pt x="6406" y="2143"/>
                </a:cubicBezTo>
                <a:lnTo>
                  <a:pt x="6406" y="2143"/>
                </a:lnTo>
                <a:cubicBezTo>
                  <a:pt x="6775" y="2262"/>
                  <a:pt x="6883" y="2000"/>
                  <a:pt x="7180" y="1976"/>
                </a:cubicBezTo>
                <a:cubicBezTo>
                  <a:pt x="6859" y="1715"/>
                  <a:pt x="6668" y="1929"/>
                  <a:pt x="6442" y="2012"/>
                </a:cubicBezTo>
                <a:lnTo>
                  <a:pt x="6442" y="2012"/>
                </a:lnTo>
                <a:cubicBezTo>
                  <a:pt x="6990" y="1786"/>
                  <a:pt x="6871" y="1476"/>
                  <a:pt x="7085" y="1226"/>
                </a:cubicBezTo>
                <a:cubicBezTo>
                  <a:pt x="6823" y="1441"/>
                  <a:pt x="6514" y="1322"/>
                  <a:pt x="6299" y="1857"/>
                </a:cubicBezTo>
                <a:lnTo>
                  <a:pt x="6299" y="1857"/>
                </a:lnTo>
                <a:cubicBezTo>
                  <a:pt x="6383" y="1643"/>
                  <a:pt x="6597" y="1441"/>
                  <a:pt x="6323" y="1131"/>
                </a:cubicBezTo>
                <a:cubicBezTo>
                  <a:pt x="6311" y="1429"/>
                  <a:pt x="6037" y="1536"/>
                  <a:pt x="6156" y="1893"/>
                </a:cubicBezTo>
                <a:lnTo>
                  <a:pt x="6156" y="1893"/>
                </a:lnTo>
                <a:cubicBezTo>
                  <a:pt x="6085" y="1738"/>
                  <a:pt x="6204" y="1500"/>
                  <a:pt x="5763" y="1345"/>
                </a:cubicBezTo>
                <a:cubicBezTo>
                  <a:pt x="5918" y="1512"/>
                  <a:pt x="5799" y="1548"/>
                  <a:pt x="5835" y="1715"/>
                </a:cubicBezTo>
                <a:cubicBezTo>
                  <a:pt x="5609" y="1667"/>
                  <a:pt x="5323" y="1893"/>
                  <a:pt x="5454" y="2119"/>
                </a:cubicBezTo>
                <a:cubicBezTo>
                  <a:pt x="5501" y="1941"/>
                  <a:pt x="5728" y="1905"/>
                  <a:pt x="5835" y="2060"/>
                </a:cubicBezTo>
                <a:cubicBezTo>
                  <a:pt x="5859" y="2084"/>
                  <a:pt x="5882" y="2131"/>
                  <a:pt x="5882" y="2179"/>
                </a:cubicBezTo>
                <a:cubicBezTo>
                  <a:pt x="5882" y="2238"/>
                  <a:pt x="5835" y="2346"/>
                  <a:pt x="5775" y="2346"/>
                </a:cubicBezTo>
                <a:cubicBezTo>
                  <a:pt x="5704" y="2357"/>
                  <a:pt x="5644" y="2274"/>
                  <a:pt x="5752" y="2215"/>
                </a:cubicBezTo>
                <a:cubicBezTo>
                  <a:pt x="5609" y="2179"/>
                  <a:pt x="5513" y="2334"/>
                  <a:pt x="5609" y="2441"/>
                </a:cubicBezTo>
                <a:cubicBezTo>
                  <a:pt x="5621" y="2441"/>
                  <a:pt x="5632" y="2453"/>
                  <a:pt x="5644" y="2465"/>
                </a:cubicBezTo>
                <a:lnTo>
                  <a:pt x="5644" y="2465"/>
                </a:lnTo>
                <a:cubicBezTo>
                  <a:pt x="5680" y="2488"/>
                  <a:pt x="5716" y="2488"/>
                  <a:pt x="5752" y="2488"/>
                </a:cubicBezTo>
                <a:cubicBezTo>
                  <a:pt x="5573" y="2738"/>
                  <a:pt x="5335" y="2941"/>
                  <a:pt x="5061" y="3084"/>
                </a:cubicBezTo>
                <a:cubicBezTo>
                  <a:pt x="5835" y="2596"/>
                  <a:pt x="5013" y="2191"/>
                  <a:pt x="5382" y="1798"/>
                </a:cubicBezTo>
                <a:lnTo>
                  <a:pt x="5347" y="1846"/>
                </a:lnTo>
                <a:cubicBezTo>
                  <a:pt x="5359" y="1822"/>
                  <a:pt x="5371" y="1810"/>
                  <a:pt x="5382" y="1798"/>
                </a:cubicBezTo>
                <a:cubicBezTo>
                  <a:pt x="5156" y="1929"/>
                  <a:pt x="5049" y="2036"/>
                  <a:pt x="5013" y="2155"/>
                </a:cubicBezTo>
                <a:cubicBezTo>
                  <a:pt x="4906" y="2453"/>
                  <a:pt x="5192" y="2572"/>
                  <a:pt x="5180" y="2727"/>
                </a:cubicBezTo>
                <a:cubicBezTo>
                  <a:pt x="5037" y="2619"/>
                  <a:pt x="4942" y="2655"/>
                  <a:pt x="4882" y="2798"/>
                </a:cubicBezTo>
                <a:cubicBezTo>
                  <a:pt x="5061" y="2774"/>
                  <a:pt x="5085" y="2953"/>
                  <a:pt x="4990" y="3048"/>
                </a:cubicBezTo>
                <a:cubicBezTo>
                  <a:pt x="4835" y="3179"/>
                  <a:pt x="4489" y="3215"/>
                  <a:pt x="4418" y="3620"/>
                </a:cubicBezTo>
                <a:cubicBezTo>
                  <a:pt x="4370" y="3667"/>
                  <a:pt x="4335" y="3727"/>
                  <a:pt x="4311" y="3786"/>
                </a:cubicBezTo>
                <a:cubicBezTo>
                  <a:pt x="4323" y="3727"/>
                  <a:pt x="4347" y="3655"/>
                  <a:pt x="4347" y="3596"/>
                </a:cubicBezTo>
                <a:cubicBezTo>
                  <a:pt x="4585" y="3250"/>
                  <a:pt x="4370" y="3000"/>
                  <a:pt x="4347" y="2786"/>
                </a:cubicBezTo>
                <a:cubicBezTo>
                  <a:pt x="4347" y="2643"/>
                  <a:pt x="4489" y="2548"/>
                  <a:pt x="4597" y="2679"/>
                </a:cubicBezTo>
                <a:cubicBezTo>
                  <a:pt x="4656" y="2548"/>
                  <a:pt x="4620" y="2441"/>
                  <a:pt x="4442" y="2417"/>
                </a:cubicBezTo>
                <a:cubicBezTo>
                  <a:pt x="4537" y="2310"/>
                  <a:pt x="4823" y="2417"/>
                  <a:pt x="4966" y="2143"/>
                </a:cubicBezTo>
                <a:cubicBezTo>
                  <a:pt x="5013" y="2036"/>
                  <a:pt x="5013" y="1869"/>
                  <a:pt x="4954" y="1619"/>
                </a:cubicBezTo>
                <a:lnTo>
                  <a:pt x="4954" y="1619"/>
                </a:lnTo>
                <a:cubicBezTo>
                  <a:pt x="4954" y="2167"/>
                  <a:pt x="4073" y="1869"/>
                  <a:pt x="4275" y="2762"/>
                </a:cubicBezTo>
                <a:lnTo>
                  <a:pt x="4275" y="2762"/>
                </a:lnTo>
                <a:cubicBezTo>
                  <a:pt x="4168" y="2465"/>
                  <a:pt x="4144" y="2143"/>
                  <a:pt x="4204" y="1846"/>
                </a:cubicBezTo>
                <a:cubicBezTo>
                  <a:pt x="4228" y="1869"/>
                  <a:pt x="4263" y="1893"/>
                  <a:pt x="4299" y="1905"/>
                </a:cubicBezTo>
                <a:lnTo>
                  <a:pt x="4311" y="1905"/>
                </a:lnTo>
                <a:cubicBezTo>
                  <a:pt x="4323" y="1905"/>
                  <a:pt x="4335" y="1905"/>
                  <a:pt x="4347" y="1905"/>
                </a:cubicBezTo>
                <a:cubicBezTo>
                  <a:pt x="4489" y="1893"/>
                  <a:pt x="4525" y="1715"/>
                  <a:pt x="4406" y="1655"/>
                </a:cubicBezTo>
                <a:cubicBezTo>
                  <a:pt x="4442" y="1762"/>
                  <a:pt x="4335" y="1774"/>
                  <a:pt x="4299" y="1726"/>
                </a:cubicBezTo>
                <a:cubicBezTo>
                  <a:pt x="4251" y="1679"/>
                  <a:pt x="4299" y="1572"/>
                  <a:pt x="4335" y="1524"/>
                </a:cubicBezTo>
                <a:cubicBezTo>
                  <a:pt x="4370" y="1500"/>
                  <a:pt x="4406" y="1476"/>
                  <a:pt x="4454" y="1476"/>
                </a:cubicBezTo>
                <a:cubicBezTo>
                  <a:pt x="4585" y="1476"/>
                  <a:pt x="4787" y="1548"/>
                  <a:pt x="4680" y="1786"/>
                </a:cubicBezTo>
                <a:cubicBezTo>
                  <a:pt x="4930" y="1715"/>
                  <a:pt x="4894" y="1369"/>
                  <a:pt x="4692" y="1238"/>
                </a:cubicBezTo>
                <a:cubicBezTo>
                  <a:pt x="4847" y="1143"/>
                  <a:pt x="4787" y="1036"/>
                  <a:pt x="5001" y="1024"/>
                </a:cubicBezTo>
                <a:cubicBezTo>
                  <a:pt x="4597" y="822"/>
                  <a:pt x="4513" y="1072"/>
                  <a:pt x="4347" y="1131"/>
                </a:cubicBezTo>
                <a:lnTo>
                  <a:pt x="4347" y="1131"/>
                </a:lnTo>
                <a:cubicBezTo>
                  <a:pt x="4680" y="964"/>
                  <a:pt x="4561" y="691"/>
                  <a:pt x="4763" y="476"/>
                </a:cubicBezTo>
                <a:cubicBezTo>
                  <a:pt x="4358" y="512"/>
                  <a:pt x="4370" y="798"/>
                  <a:pt x="4263" y="1012"/>
                </a:cubicBezTo>
                <a:lnTo>
                  <a:pt x="4263" y="1012"/>
                </a:lnTo>
                <a:cubicBezTo>
                  <a:pt x="4501" y="476"/>
                  <a:pt x="4192" y="345"/>
                  <a:pt x="4168" y="0"/>
                </a:cubicBezTo>
                <a:cubicBezTo>
                  <a:pt x="4132" y="345"/>
                  <a:pt x="3823" y="476"/>
                  <a:pt x="4061" y="1012"/>
                </a:cubicBezTo>
                <a:lnTo>
                  <a:pt x="4061" y="1012"/>
                </a:lnTo>
                <a:cubicBezTo>
                  <a:pt x="3966" y="798"/>
                  <a:pt x="3977" y="512"/>
                  <a:pt x="3561" y="476"/>
                </a:cubicBezTo>
                <a:cubicBezTo>
                  <a:pt x="3763" y="691"/>
                  <a:pt x="3644" y="964"/>
                  <a:pt x="3989" y="1131"/>
                </a:cubicBezTo>
                <a:lnTo>
                  <a:pt x="3989" y="1131"/>
                </a:lnTo>
                <a:cubicBezTo>
                  <a:pt x="3823" y="1072"/>
                  <a:pt x="3727" y="822"/>
                  <a:pt x="3323" y="1024"/>
                </a:cubicBezTo>
                <a:cubicBezTo>
                  <a:pt x="3537" y="1036"/>
                  <a:pt x="3489" y="1143"/>
                  <a:pt x="3632" y="1238"/>
                </a:cubicBezTo>
                <a:cubicBezTo>
                  <a:pt x="3442" y="1369"/>
                  <a:pt x="3394" y="1715"/>
                  <a:pt x="3644" y="1786"/>
                </a:cubicBezTo>
                <a:cubicBezTo>
                  <a:pt x="3549" y="1548"/>
                  <a:pt x="3739" y="1476"/>
                  <a:pt x="3870" y="1476"/>
                </a:cubicBezTo>
                <a:cubicBezTo>
                  <a:pt x="3918" y="1476"/>
                  <a:pt x="3954" y="1500"/>
                  <a:pt x="3989" y="1524"/>
                </a:cubicBezTo>
                <a:cubicBezTo>
                  <a:pt x="4025" y="1572"/>
                  <a:pt x="4073" y="1679"/>
                  <a:pt x="4037" y="1726"/>
                </a:cubicBezTo>
                <a:cubicBezTo>
                  <a:pt x="3989" y="1774"/>
                  <a:pt x="3882" y="1762"/>
                  <a:pt x="3918" y="1655"/>
                </a:cubicBezTo>
                <a:cubicBezTo>
                  <a:pt x="3799" y="1715"/>
                  <a:pt x="3847" y="1893"/>
                  <a:pt x="3977" y="1905"/>
                </a:cubicBezTo>
                <a:cubicBezTo>
                  <a:pt x="3989" y="1905"/>
                  <a:pt x="4001" y="1905"/>
                  <a:pt x="4025" y="1905"/>
                </a:cubicBezTo>
                <a:lnTo>
                  <a:pt x="4025" y="1905"/>
                </a:lnTo>
                <a:cubicBezTo>
                  <a:pt x="4061" y="1893"/>
                  <a:pt x="4097" y="1869"/>
                  <a:pt x="4120" y="1846"/>
                </a:cubicBezTo>
                <a:cubicBezTo>
                  <a:pt x="4180" y="2143"/>
                  <a:pt x="4156" y="2465"/>
                  <a:pt x="4049" y="2762"/>
                </a:cubicBezTo>
                <a:cubicBezTo>
                  <a:pt x="4251" y="1869"/>
                  <a:pt x="3382" y="2167"/>
                  <a:pt x="3370" y="1619"/>
                </a:cubicBezTo>
                <a:lnTo>
                  <a:pt x="3370" y="1679"/>
                </a:lnTo>
                <a:cubicBezTo>
                  <a:pt x="3370" y="1655"/>
                  <a:pt x="3370" y="1631"/>
                  <a:pt x="3370" y="1619"/>
                </a:cubicBezTo>
                <a:cubicBezTo>
                  <a:pt x="3299" y="1869"/>
                  <a:pt x="3311" y="2024"/>
                  <a:pt x="3358" y="2143"/>
                </a:cubicBezTo>
                <a:cubicBezTo>
                  <a:pt x="3501" y="2417"/>
                  <a:pt x="3787" y="2310"/>
                  <a:pt x="3882" y="2417"/>
                </a:cubicBezTo>
                <a:cubicBezTo>
                  <a:pt x="3704" y="2441"/>
                  <a:pt x="3668" y="2548"/>
                  <a:pt x="3727" y="2679"/>
                </a:cubicBezTo>
                <a:cubicBezTo>
                  <a:pt x="3835" y="2548"/>
                  <a:pt x="3977" y="2643"/>
                  <a:pt x="3977" y="2786"/>
                </a:cubicBezTo>
                <a:cubicBezTo>
                  <a:pt x="3977" y="2989"/>
                  <a:pt x="3739" y="3250"/>
                  <a:pt x="3977" y="3596"/>
                </a:cubicBezTo>
                <a:cubicBezTo>
                  <a:pt x="3977" y="3655"/>
                  <a:pt x="4001" y="3727"/>
                  <a:pt x="4013" y="3786"/>
                </a:cubicBezTo>
                <a:cubicBezTo>
                  <a:pt x="3989" y="3727"/>
                  <a:pt x="3942" y="3667"/>
                  <a:pt x="3906" y="3620"/>
                </a:cubicBezTo>
                <a:cubicBezTo>
                  <a:pt x="3835" y="3215"/>
                  <a:pt x="3489" y="3179"/>
                  <a:pt x="3346" y="3036"/>
                </a:cubicBezTo>
                <a:cubicBezTo>
                  <a:pt x="3239" y="2953"/>
                  <a:pt x="3263" y="2774"/>
                  <a:pt x="3442" y="2798"/>
                </a:cubicBezTo>
                <a:cubicBezTo>
                  <a:pt x="3394" y="2655"/>
                  <a:pt x="3299" y="2619"/>
                  <a:pt x="3144" y="2715"/>
                </a:cubicBezTo>
                <a:cubicBezTo>
                  <a:pt x="3132" y="2572"/>
                  <a:pt x="3418" y="2441"/>
                  <a:pt x="3311" y="2155"/>
                </a:cubicBezTo>
                <a:cubicBezTo>
                  <a:pt x="3275" y="2036"/>
                  <a:pt x="3168" y="1929"/>
                  <a:pt x="2942" y="1798"/>
                </a:cubicBezTo>
                <a:cubicBezTo>
                  <a:pt x="3311" y="2179"/>
                  <a:pt x="2489" y="2596"/>
                  <a:pt x="3263" y="3072"/>
                </a:cubicBezTo>
                <a:cubicBezTo>
                  <a:pt x="2989" y="2941"/>
                  <a:pt x="2739" y="2738"/>
                  <a:pt x="2573" y="2477"/>
                </a:cubicBezTo>
                <a:cubicBezTo>
                  <a:pt x="2608" y="2488"/>
                  <a:pt x="2644" y="2477"/>
                  <a:pt x="2680" y="2465"/>
                </a:cubicBezTo>
                <a:lnTo>
                  <a:pt x="2680" y="2465"/>
                </a:lnTo>
                <a:cubicBezTo>
                  <a:pt x="2692" y="2453"/>
                  <a:pt x="2692" y="2441"/>
                  <a:pt x="2704" y="2429"/>
                </a:cubicBezTo>
                <a:cubicBezTo>
                  <a:pt x="2787" y="2346"/>
                  <a:pt x="2715" y="2191"/>
                  <a:pt x="2596" y="2203"/>
                </a:cubicBezTo>
                <a:lnTo>
                  <a:pt x="2573" y="2203"/>
                </a:lnTo>
                <a:cubicBezTo>
                  <a:pt x="2668" y="2262"/>
                  <a:pt x="2608" y="2346"/>
                  <a:pt x="2549" y="2346"/>
                </a:cubicBezTo>
                <a:cubicBezTo>
                  <a:pt x="2477" y="2334"/>
                  <a:pt x="2430" y="2227"/>
                  <a:pt x="2430" y="2179"/>
                </a:cubicBezTo>
                <a:cubicBezTo>
                  <a:pt x="2430" y="2131"/>
                  <a:pt x="2453" y="2084"/>
                  <a:pt x="2489" y="2048"/>
                </a:cubicBezTo>
                <a:cubicBezTo>
                  <a:pt x="2573" y="1953"/>
                  <a:pt x="2763" y="1869"/>
                  <a:pt x="2858" y="2107"/>
                </a:cubicBezTo>
                <a:cubicBezTo>
                  <a:pt x="2989" y="1881"/>
                  <a:pt x="2715" y="1667"/>
                  <a:pt x="2477" y="1715"/>
                </a:cubicBezTo>
                <a:cubicBezTo>
                  <a:pt x="2513" y="1536"/>
                  <a:pt x="2406" y="1512"/>
                  <a:pt x="2549" y="1345"/>
                </a:cubicBezTo>
                <a:cubicBezTo>
                  <a:pt x="2120" y="1488"/>
                  <a:pt x="2227" y="1726"/>
                  <a:pt x="2156" y="1893"/>
                </a:cubicBezTo>
                <a:lnTo>
                  <a:pt x="2156" y="1893"/>
                </a:lnTo>
                <a:cubicBezTo>
                  <a:pt x="2275" y="1524"/>
                  <a:pt x="2001" y="1417"/>
                  <a:pt x="1989" y="1119"/>
                </a:cubicBezTo>
                <a:cubicBezTo>
                  <a:pt x="1727" y="1441"/>
                  <a:pt x="1942" y="1631"/>
                  <a:pt x="2013" y="1857"/>
                </a:cubicBezTo>
                <a:lnTo>
                  <a:pt x="2013" y="1857"/>
                </a:lnTo>
                <a:cubicBezTo>
                  <a:pt x="1799" y="1310"/>
                  <a:pt x="1489" y="1429"/>
                  <a:pt x="1227" y="1214"/>
                </a:cubicBezTo>
                <a:cubicBezTo>
                  <a:pt x="1453" y="1476"/>
                  <a:pt x="1322" y="1786"/>
                  <a:pt x="1870" y="2000"/>
                </a:cubicBezTo>
                <a:lnTo>
                  <a:pt x="1870" y="2000"/>
                </a:lnTo>
                <a:cubicBezTo>
                  <a:pt x="1656" y="1917"/>
                  <a:pt x="1453" y="1703"/>
                  <a:pt x="1144" y="1965"/>
                </a:cubicBezTo>
                <a:cubicBezTo>
                  <a:pt x="1441" y="1988"/>
                  <a:pt x="1549" y="2262"/>
                  <a:pt x="1906" y="2143"/>
                </a:cubicBezTo>
                <a:lnTo>
                  <a:pt x="1906" y="2143"/>
                </a:lnTo>
                <a:cubicBezTo>
                  <a:pt x="1751" y="2215"/>
                  <a:pt x="1513" y="2096"/>
                  <a:pt x="1358" y="2536"/>
                </a:cubicBezTo>
                <a:cubicBezTo>
                  <a:pt x="1525" y="2381"/>
                  <a:pt x="1561" y="2500"/>
                  <a:pt x="1727" y="2465"/>
                </a:cubicBezTo>
                <a:cubicBezTo>
                  <a:pt x="1680" y="2691"/>
                  <a:pt x="1894" y="2965"/>
                  <a:pt x="2132" y="2846"/>
                </a:cubicBezTo>
                <a:cubicBezTo>
                  <a:pt x="1953" y="2798"/>
                  <a:pt x="1918" y="2560"/>
                  <a:pt x="2072" y="2465"/>
                </a:cubicBezTo>
                <a:cubicBezTo>
                  <a:pt x="2096" y="2429"/>
                  <a:pt x="2144" y="2417"/>
                  <a:pt x="2192" y="2417"/>
                </a:cubicBezTo>
                <a:cubicBezTo>
                  <a:pt x="2251" y="2417"/>
                  <a:pt x="2346" y="2465"/>
                  <a:pt x="2358" y="2524"/>
                </a:cubicBezTo>
                <a:cubicBezTo>
                  <a:pt x="2370" y="2596"/>
                  <a:pt x="2287" y="2655"/>
                  <a:pt x="2227" y="2548"/>
                </a:cubicBezTo>
                <a:cubicBezTo>
                  <a:pt x="2180" y="2679"/>
                  <a:pt x="2346" y="2786"/>
                  <a:pt x="2442" y="2691"/>
                </a:cubicBezTo>
                <a:cubicBezTo>
                  <a:pt x="2453" y="2679"/>
                  <a:pt x="2465" y="2667"/>
                  <a:pt x="2477" y="2655"/>
                </a:cubicBezTo>
                <a:cubicBezTo>
                  <a:pt x="2477" y="2655"/>
                  <a:pt x="2477" y="2655"/>
                  <a:pt x="2477" y="2643"/>
                </a:cubicBezTo>
                <a:cubicBezTo>
                  <a:pt x="2489" y="2619"/>
                  <a:pt x="2501" y="2584"/>
                  <a:pt x="2489" y="2548"/>
                </a:cubicBezTo>
                <a:cubicBezTo>
                  <a:pt x="2751" y="2715"/>
                  <a:pt x="2954" y="2953"/>
                  <a:pt x="3085" y="3239"/>
                </a:cubicBezTo>
                <a:cubicBezTo>
                  <a:pt x="2608" y="2465"/>
                  <a:pt x="2192" y="3286"/>
                  <a:pt x="1811" y="2905"/>
                </a:cubicBezTo>
                <a:cubicBezTo>
                  <a:pt x="1942" y="3143"/>
                  <a:pt x="2049" y="3250"/>
                  <a:pt x="2168" y="3286"/>
                </a:cubicBezTo>
                <a:cubicBezTo>
                  <a:pt x="2465" y="3381"/>
                  <a:pt x="2584" y="3108"/>
                  <a:pt x="2739" y="3119"/>
                </a:cubicBezTo>
                <a:cubicBezTo>
                  <a:pt x="2632" y="3262"/>
                  <a:pt x="2668" y="3358"/>
                  <a:pt x="2811" y="3417"/>
                </a:cubicBezTo>
                <a:cubicBezTo>
                  <a:pt x="2787" y="3239"/>
                  <a:pt x="2954" y="3215"/>
                  <a:pt x="3049" y="3310"/>
                </a:cubicBezTo>
                <a:cubicBezTo>
                  <a:pt x="3192" y="3465"/>
                  <a:pt x="3227" y="3810"/>
                  <a:pt x="3632" y="3881"/>
                </a:cubicBezTo>
                <a:cubicBezTo>
                  <a:pt x="3680" y="3917"/>
                  <a:pt x="3739" y="3953"/>
                  <a:pt x="3799" y="3989"/>
                </a:cubicBezTo>
                <a:cubicBezTo>
                  <a:pt x="3739" y="3965"/>
                  <a:pt x="3668" y="3953"/>
                  <a:pt x="3608" y="3941"/>
                </a:cubicBezTo>
                <a:cubicBezTo>
                  <a:pt x="3263" y="3715"/>
                  <a:pt x="3013" y="3929"/>
                  <a:pt x="2799" y="3941"/>
                </a:cubicBezTo>
                <a:cubicBezTo>
                  <a:pt x="2656" y="3941"/>
                  <a:pt x="2561" y="3810"/>
                  <a:pt x="2692" y="3703"/>
                </a:cubicBezTo>
                <a:cubicBezTo>
                  <a:pt x="2561" y="3631"/>
                  <a:pt x="2453" y="3679"/>
                  <a:pt x="2430" y="3846"/>
                </a:cubicBezTo>
                <a:cubicBezTo>
                  <a:pt x="2323" y="3750"/>
                  <a:pt x="2430" y="3465"/>
                  <a:pt x="2156" y="3322"/>
                </a:cubicBezTo>
                <a:cubicBezTo>
                  <a:pt x="2049" y="3274"/>
                  <a:pt x="1882" y="3274"/>
                  <a:pt x="1632" y="3346"/>
                </a:cubicBezTo>
                <a:lnTo>
                  <a:pt x="1632" y="3346"/>
                </a:lnTo>
                <a:cubicBezTo>
                  <a:pt x="2180" y="3346"/>
                  <a:pt x="1882" y="4227"/>
                  <a:pt x="2775" y="4012"/>
                </a:cubicBezTo>
                <a:cubicBezTo>
                  <a:pt x="2477" y="4120"/>
                  <a:pt x="2156" y="4143"/>
                  <a:pt x="1858" y="4084"/>
                </a:cubicBezTo>
                <a:cubicBezTo>
                  <a:pt x="1882" y="4060"/>
                  <a:pt x="1906" y="4036"/>
                  <a:pt x="1918" y="4001"/>
                </a:cubicBezTo>
                <a:cubicBezTo>
                  <a:pt x="1918" y="3989"/>
                  <a:pt x="1918" y="3989"/>
                  <a:pt x="1918" y="3989"/>
                </a:cubicBezTo>
                <a:cubicBezTo>
                  <a:pt x="1953" y="3834"/>
                  <a:pt x="1751" y="3750"/>
                  <a:pt x="1668" y="3881"/>
                </a:cubicBezTo>
                <a:cubicBezTo>
                  <a:pt x="1775" y="3858"/>
                  <a:pt x="1799" y="3953"/>
                  <a:pt x="1739" y="4001"/>
                </a:cubicBezTo>
                <a:cubicBezTo>
                  <a:pt x="1691" y="4036"/>
                  <a:pt x="1584" y="4001"/>
                  <a:pt x="1549" y="3953"/>
                </a:cubicBezTo>
                <a:cubicBezTo>
                  <a:pt x="1513" y="3917"/>
                  <a:pt x="1489" y="3881"/>
                  <a:pt x="1489" y="3834"/>
                </a:cubicBezTo>
                <a:cubicBezTo>
                  <a:pt x="1489" y="3703"/>
                  <a:pt x="1561" y="3512"/>
                  <a:pt x="1799" y="3608"/>
                </a:cubicBezTo>
                <a:cubicBezTo>
                  <a:pt x="1727" y="3358"/>
                  <a:pt x="1382" y="3405"/>
                  <a:pt x="1251" y="3596"/>
                </a:cubicBezTo>
                <a:cubicBezTo>
                  <a:pt x="1156" y="3453"/>
                  <a:pt x="1060" y="3500"/>
                  <a:pt x="1037" y="3286"/>
                </a:cubicBezTo>
                <a:cubicBezTo>
                  <a:pt x="834" y="3703"/>
                  <a:pt x="1084" y="3786"/>
                  <a:pt x="1144" y="3953"/>
                </a:cubicBezTo>
                <a:lnTo>
                  <a:pt x="1144" y="3953"/>
                </a:lnTo>
                <a:cubicBezTo>
                  <a:pt x="977" y="3608"/>
                  <a:pt x="703" y="3727"/>
                  <a:pt x="489" y="3524"/>
                </a:cubicBezTo>
                <a:cubicBezTo>
                  <a:pt x="525" y="3941"/>
                  <a:pt x="810" y="3929"/>
                  <a:pt x="1025" y="4024"/>
                </a:cubicBezTo>
                <a:lnTo>
                  <a:pt x="1025" y="4024"/>
                </a:lnTo>
                <a:cubicBezTo>
                  <a:pt x="465" y="3798"/>
                  <a:pt x="346" y="4096"/>
                  <a:pt x="1" y="4131"/>
                </a:cubicBezTo>
                <a:close/>
                <a:moveTo>
                  <a:pt x="5501" y="4012"/>
                </a:moveTo>
                <a:close/>
                <a:moveTo>
                  <a:pt x="4763" y="3941"/>
                </a:moveTo>
                <a:cubicBezTo>
                  <a:pt x="4870" y="3881"/>
                  <a:pt x="4978" y="3870"/>
                  <a:pt x="5097" y="3893"/>
                </a:cubicBezTo>
                <a:cubicBezTo>
                  <a:pt x="5275" y="3965"/>
                  <a:pt x="5454" y="4036"/>
                  <a:pt x="5644" y="4096"/>
                </a:cubicBezTo>
                <a:cubicBezTo>
                  <a:pt x="5716" y="4108"/>
                  <a:pt x="5787" y="4120"/>
                  <a:pt x="5871" y="4131"/>
                </a:cubicBezTo>
                <a:cubicBezTo>
                  <a:pt x="5787" y="4131"/>
                  <a:pt x="5716" y="4143"/>
                  <a:pt x="5644" y="4167"/>
                </a:cubicBezTo>
                <a:cubicBezTo>
                  <a:pt x="5454" y="4215"/>
                  <a:pt x="5275" y="4286"/>
                  <a:pt x="5097" y="4370"/>
                </a:cubicBezTo>
                <a:cubicBezTo>
                  <a:pt x="4978" y="4393"/>
                  <a:pt x="4870" y="4370"/>
                  <a:pt x="4763" y="4322"/>
                </a:cubicBezTo>
                <a:cubicBezTo>
                  <a:pt x="4942" y="4322"/>
                  <a:pt x="5097" y="4251"/>
                  <a:pt x="5216" y="4131"/>
                </a:cubicBezTo>
                <a:cubicBezTo>
                  <a:pt x="5097" y="4001"/>
                  <a:pt x="4930" y="3929"/>
                  <a:pt x="4763" y="3941"/>
                </a:cubicBezTo>
                <a:close/>
                <a:moveTo>
                  <a:pt x="5180" y="5013"/>
                </a:moveTo>
                <a:close/>
                <a:moveTo>
                  <a:pt x="4894" y="4893"/>
                </a:moveTo>
                <a:cubicBezTo>
                  <a:pt x="4906" y="4727"/>
                  <a:pt x="4835" y="4572"/>
                  <a:pt x="4716" y="4453"/>
                </a:cubicBezTo>
                <a:cubicBezTo>
                  <a:pt x="4823" y="4489"/>
                  <a:pt x="4918" y="4548"/>
                  <a:pt x="4978" y="4643"/>
                </a:cubicBezTo>
                <a:cubicBezTo>
                  <a:pt x="5049" y="4834"/>
                  <a:pt x="5132" y="5013"/>
                  <a:pt x="5228" y="5179"/>
                </a:cubicBezTo>
                <a:cubicBezTo>
                  <a:pt x="5263" y="5239"/>
                  <a:pt x="5311" y="5310"/>
                  <a:pt x="5359" y="5370"/>
                </a:cubicBezTo>
                <a:cubicBezTo>
                  <a:pt x="5299" y="5310"/>
                  <a:pt x="5228" y="5263"/>
                  <a:pt x="5168" y="5227"/>
                </a:cubicBezTo>
                <a:cubicBezTo>
                  <a:pt x="5001" y="5144"/>
                  <a:pt x="4823" y="5060"/>
                  <a:pt x="4644" y="4989"/>
                </a:cubicBezTo>
                <a:cubicBezTo>
                  <a:pt x="4549" y="4929"/>
                  <a:pt x="4478" y="4834"/>
                  <a:pt x="4442" y="4715"/>
                </a:cubicBezTo>
                <a:cubicBezTo>
                  <a:pt x="4561" y="4846"/>
                  <a:pt x="4728" y="4905"/>
                  <a:pt x="4894" y="4893"/>
                </a:cubicBezTo>
                <a:close/>
                <a:moveTo>
                  <a:pt x="5013" y="3084"/>
                </a:moveTo>
                <a:close/>
                <a:moveTo>
                  <a:pt x="4644" y="3274"/>
                </a:moveTo>
                <a:cubicBezTo>
                  <a:pt x="4823" y="3203"/>
                  <a:pt x="5001" y="3119"/>
                  <a:pt x="5168" y="3024"/>
                </a:cubicBezTo>
                <a:cubicBezTo>
                  <a:pt x="5240" y="2989"/>
                  <a:pt x="5299" y="2941"/>
                  <a:pt x="5359" y="2893"/>
                </a:cubicBezTo>
                <a:cubicBezTo>
                  <a:pt x="5311" y="2953"/>
                  <a:pt x="5263" y="3012"/>
                  <a:pt x="5228" y="3084"/>
                </a:cubicBezTo>
                <a:cubicBezTo>
                  <a:pt x="5132" y="3250"/>
                  <a:pt x="5049" y="3429"/>
                  <a:pt x="4990" y="3620"/>
                </a:cubicBezTo>
                <a:cubicBezTo>
                  <a:pt x="4918" y="3715"/>
                  <a:pt x="4823" y="3774"/>
                  <a:pt x="4716" y="3810"/>
                </a:cubicBezTo>
                <a:cubicBezTo>
                  <a:pt x="4847" y="3691"/>
                  <a:pt x="4906" y="3536"/>
                  <a:pt x="4906" y="3369"/>
                </a:cubicBezTo>
                <a:cubicBezTo>
                  <a:pt x="4728" y="3358"/>
                  <a:pt x="4573" y="3429"/>
                  <a:pt x="4454" y="3548"/>
                </a:cubicBezTo>
                <a:cubicBezTo>
                  <a:pt x="4478" y="3441"/>
                  <a:pt x="4549" y="3334"/>
                  <a:pt x="4644" y="3274"/>
                </a:cubicBezTo>
                <a:close/>
                <a:moveTo>
                  <a:pt x="4239" y="5501"/>
                </a:moveTo>
                <a:close/>
                <a:moveTo>
                  <a:pt x="4013" y="2762"/>
                </a:moveTo>
                <a:close/>
                <a:moveTo>
                  <a:pt x="3930" y="3489"/>
                </a:moveTo>
                <a:cubicBezTo>
                  <a:pt x="3882" y="3381"/>
                  <a:pt x="3858" y="3274"/>
                  <a:pt x="3882" y="3155"/>
                </a:cubicBezTo>
                <a:cubicBezTo>
                  <a:pt x="3966" y="2977"/>
                  <a:pt x="4037" y="2798"/>
                  <a:pt x="4085" y="2608"/>
                </a:cubicBezTo>
                <a:cubicBezTo>
                  <a:pt x="4108" y="2536"/>
                  <a:pt x="4120" y="2465"/>
                  <a:pt x="4120" y="2381"/>
                </a:cubicBezTo>
                <a:cubicBezTo>
                  <a:pt x="4132" y="2465"/>
                  <a:pt x="4144" y="2536"/>
                  <a:pt x="4156" y="2608"/>
                </a:cubicBezTo>
                <a:cubicBezTo>
                  <a:pt x="4216" y="2798"/>
                  <a:pt x="4287" y="2977"/>
                  <a:pt x="4358" y="3155"/>
                </a:cubicBezTo>
                <a:cubicBezTo>
                  <a:pt x="4382" y="3274"/>
                  <a:pt x="4370" y="3393"/>
                  <a:pt x="4311" y="3489"/>
                </a:cubicBezTo>
                <a:cubicBezTo>
                  <a:pt x="4478" y="3322"/>
                  <a:pt x="4358" y="3036"/>
                  <a:pt x="4120" y="3036"/>
                </a:cubicBezTo>
                <a:cubicBezTo>
                  <a:pt x="3894" y="3036"/>
                  <a:pt x="3775" y="3322"/>
                  <a:pt x="3930" y="3489"/>
                </a:cubicBezTo>
                <a:close/>
                <a:moveTo>
                  <a:pt x="4120" y="5215"/>
                </a:moveTo>
                <a:cubicBezTo>
                  <a:pt x="4251" y="5108"/>
                  <a:pt x="4323" y="4941"/>
                  <a:pt x="4311" y="4774"/>
                </a:cubicBezTo>
                <a:cubicBezTo>
                  <a:pt x="4370" y="4870"/>
                  <a:pt x="4382" y="4989"/>
                  <a:pt x="4358" y="5096"/>
                </a:cubicBezTo>
                <a:cubicBezTo>
                  <a:pt x="4287" y="5274"/>
                  <a:pt x="4216" y="5453"/>
                  <a:pt x="4156" y="5644"/>
                </a:cubicBezTo>
                <a:cubicBezTo>
                  <a:pt x="4144" y="5715"/>
                  <a:pt x="4132" y="5798"/>
                  <a:pt x="4120" y="5870"/>
                </a:cubicBezTo>
                <a:cubicBezTo>
                  <a:pt x="4120" y="5798"/>
                  <a:pt x="4108" y="5715"/>
                  <a:pt x="4085" y="5644"/>
                </a:cubicBezTo>
                <a:cubicBezTo>
                  <a:pt x="4025" y="5453"/>
                  <a:pt x="3966" y="5274"/>
                  <a:pt x="3882" y="5096"/>
                </a:cubicBezTo>
                <a:cubicBezTo>
                  <a:pt x="3858" y="4989"/>
                  <a:pt x="3882" y="4870"/>
                  <a:pt x="3930" y="4774"/>
                </a:cubicBezTo>
                <a:cubicBezTo>
                  <a:pt x="3930" y="4941"/>
                  <a:pt x="4001" y="5108"/>
                  <a:pt x="4132" y="5215"/>
                </a:cubicBezTo>
                <a:close/>
                <a:moveTo>
                  <a:pt x="3227" y="5179"/>
                </a:moveTo>
                <a:close/>
                <a:moveTo>
                  <a:pt x="3346" y="3358"/>
                </a:moveTo>
                <a:cubicBezTo>
                  <a:pt x="3346" y="3524"/>
                  <a:pt x="3406" y="3691"/>
                  <a:pt x="3537" y="3798"/>
                </a:cubicBezTo>
                <a:cubicBezTo>
                  <a:pt x="3418" y="3774"/>
                  <a:pt x="3323" y="3703"/>
                  <a:pt x="3263" y="3608"/>
                </a:cubicBezTo>
                <a:cubicBezTo>
                  <a:pt x="3192" y="3429"/>
                  <a:pt x="3108" y="3250"/>
                  <a:pt x="3025" y="3072"/>
                </a:cubicBezTo>
                <a:cubicBezTo>
                  <a:pt x="2989" y="3012"/>
                  <a:pt x="2942" y="2953"/>
                  <a:pt x="2882" y="2893"/>
                </a:cubicBezTo>
                <a:cubicBezTo>
                  <a:pt x="2942" y="2941"/>
                  <a:pt x="3013" y="2977"/>
                  <a:pt x="3073" y="3024"/>
                </a:cubicBezTo>
                <a:cubicBezTo>
                  <a:pt x="3239" y="3119"/>
                  <a:pt x="3418" y="3191"/>
                  <a:pt x="3608" y="3262"/>
                </a:cubicBezTo>
                <a:cubicBezTo>
                  <a:pt x="3704" y="3334"/>
                  <a:pt x="3763" y="3417"/>
                  <a:pt x="3799" y="3536"/>
                </a:cubicBezTo>
                <a:cubicBezTo>
                  <a:pt x="3680" y="3417"/>
                  <a:pt x="3525" y="3346"/>
                  <a:pt x="3358" y="3358"/>
                </a:cubicBezTo>
                <a:close/>
                <a:moveTo>
                  <a:pt x="3799" y="4715"/>
                </a:moveTo>
                <a:cubicBezTo>
                  <a:pt x="3763" y="4822"/>
                  <a:pt x="3692" y="4917"/>
                  <a:pt x="3596" y="4977"/>
                </a:cubicBezTo>
                <a:cubicBezTo>
                  <a:pt x="3418" y="5048"/>
                  <a:pt x="3239" y="5132"/>
                  <a:pt x="3073" y="5227"/>
                </a:cubicBezTo>
                <a:cubicBezTo>
                  <a:pt x="3013" y="5263"/>
                  <a:pt x="2942" y="5310"/>
                  <a:pt x="2882" y="5358"/>
                </a:cubicBezTo>
                <a:cubicBezTo>
                  <a:pt x="2930" y="5298"/>
                  <a:pt x="2977" y="5239"/>
                  <a:pt x="3013" y="5179"/>
                </a:cubicBezTo>
                <a:cubicBezTo>
                  <a:pt x="3108" y="5001"/>
                  <a:pt x="3192" y="4822"/>
                  <a:pt x="3263" y="4643"/>
                </a:cubicBezTo>
                <a:cubicBezTo>
                  <a:pt x="3323" y="4548"/>
                  <a:pt x="3418" y="4477"/>
                  <a:pt x="3525" y="4441"/>
                </a:cubicBezTo>
                <a:cubicBezTo>
                  <a:pt x="3406" y="4560"/>
                  <a:pt x="3335" y="4727"/>
                  <a:pt x="3346" y="4893"/>
                </a:cubicBezTo>
                <a:cubicBezTo>
                  <a:pt x="3513" y="4905"/>
                  <a:pt x="3692" y="4846"/>
                  <a:pt x="3811" y="4715"/>
                </a:cubicBezTo>
                <a:close/>
                <a:moveTo>
                  <a:pt x="2739" y="4012"/>
                </a:moveTo>
                <a:close/>
                <a:moveTo>
                  <a:pt x="2596" y="4096"/>
                </a:moveTo>
                <a:cubicBezTo>
                  <a:pt x="2787" y="4036"/>
                  <a:pt x="2965" y="3965"/>
                  <a:pt x="3144" y="3893"/>
                </a:cubicBezTo>
                <a:cubicBezTo>
                  <a:pt x="3251" y="3870"/>
                  <a:pt x="3370" y="3881"/>
                  <a:pt x="3466" y="3941"/>
                </a:cubicBezTo>
                <a:cubicBezTo>
                  <a:pt x="3299" y="3929"/>
                  <a:pt x="3132" y="4001"/>
                  <a:pt x="3025" y="4131"/>
                </a:cubicBezTo>
                <a:cubicBezTo>
                  <a:pt x="3132" y="4251"/>
                  <a:pt x="3299" y="4322"/>
                  <a:pt x="3466" y="4322"/>
                </a:cubicBezTo>
                <a:cubicBezTo>
                  <a:pt x="3370" y="4370"/>
                  <a:pt x="3251" y="4393"/>
                  <a:pt x="3144" y="4370"/>
                </a:cubicBezTo>
                <a:cubicBezTo>
                  <a:pt x="2965" y="4286"/>
                  <a:pt x="2787" y="4227"/>
                  <a:pt x="2596" y="4167"/>
                </a:cubicBezTo>
                <a:cubicBezTo>
                  <a:pt x="2525" y="4143"/>
                  <a:pt x="2442" y="4131"/>
                  <a:pt x="2370" y="4131"/>
                </a:cubicBezTo>
                <a:cubicBezTo>
                  <a:pt x="2453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2" name="Google Shape;5712;p26"/>
          <p:cNvSpPr/>
          <p:nvPr/>
        </p:nvSpPr>
        <p:spPr>
          <a:xfrm rot="5400000">
            <a:off x="1761651" y="2740882"/>
            <a:ext cx="564110" cy="562410"/>
          </a:xfrm>
          <a:custGeom>
            <a:avLst/>
            <a:gdLst/>
            <a:ahLst/>
            <a:cxnLst/>
            <a:rect l="l" t="t" r="r" b="b"/>
            <a:pathLst>
              <a:path w="8300" h="8275" extrusionOk="0">
                <a:moveTo>
                  <a:pt x="1" y="4131"/>
                </a:moveTo>
                <a:cubicBezTo>
                  <a:pt x="334" y="4155"/>
                  <a:pt x="465" y="4465"/>
                  <a:pt x="1001" y="4227"/>
                </a:cubicBezTo>
                <a:lnTo>
                  <a:pt x="1001" y="4227"/>
                </a:lnTo>
                <a:cubicBezTo>
                  <a:pt x="799" y="4334"/>
                  <a:pt x="501" y="4322"/>
                  <a:pt x="465" y="4727"/>
                </a:cubicBezTo>
                <a:cubicBezTo>
                  <a:pt x="692" y="4524"/>
                  <a:pt x="953" y="4643"/>
                  <a:pt x="1132" y="4310"/>
                </a:cubicBezTo>
                <a:lnTo>
                  <a:pt x="1132" y="4310"/>
                </a:lnTo>
                <a:cubicBezTo>
                  <a:pt x="1073" y="4477"/>
                  <a:pt x="822" y="4560"/>
                  <a:pt x="1025" y="4977"/>
                </a:cubicBezTo>
                <a:cubicBezTo>
                  <a:pt x="1037" y="4751"/>
                  <a:pt x="1132" y="4798"/>
                  <a:pt x="1227" y="4655"/>
                </a:cubicBezTo>
                <a:cubicBezTo>
                  <a:pt x="1358" y="4858"/>
                  <a:pt x="1715" y="4905"/>
                  <a:pt x="1787" y="4643"/>
                </a:cubicBezTo>
                <a:cubicBezTo>
                  <a:pt x="1549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5" y="4298"/>
                </a:cubicBezTo>
                <a:cubicBezTo>
                  <a:pt x="1561" y="4262"/>
                  <a:pt x="1680" y="4215"/>
                  <a:pt x="1727" y="4262"/>
                </a:cubicBezTo>
                <a:cubicBezTo>
                  <a:pt x="1775" y="4298"/>
                  <a:pt x="1751" y="4405"/>
                  <a:pt x="1644" y="4370"/>
                </a:cubicBezTo>
                <a:cubicBezTo>
                  <a:pt x="1715" y="4489"/>
                  <a:pt x="1894" y="4453"/>
                  <a:pt x="1894" y="4310"/>
                </a:cubicBezTo>
                <a:cubicBezTo>
                  <a:pt x="1906" y="4298"/>
                  <a:pt x="1906" y="4286"/>
                  <a:pt x="1894" y="4274"/>
                </a:cubicBezTo>
                <a:lnTo>
                  <a:pt x="1894" y="4262"/>
                </a:lnTo>
                <a:cubicBezTo>
                  <a:pt x="1894" y="4227"/>
                  <a:pt x="1870" y="4191"/>
                  <a:pt x="1835" y="4167"/>
                </a:cubicBezTo>
                <a:cubicBezTo>
                  <a:pt x="2144" y="4108"/>
                  <a:pt x="2466" y="4131"/>
                  <a:pt x="2751" y="4239"/>
                </a:cubicBezTo>
                <a:lnTo>
                  <a:pt x="2751" y="4239"/>
                </a:lnTo>
                <a:cubicBezTo>
                  <a:pt x="1870" y="4036"/>
                  <a:pt x="2156" y="4905"/>
                  <a:pt x="1620" y="4917"/>
                </a:cubicBezTo>
                <a:lnTo>
                  <a:pt x="1620" y="4917"/>
                </a:lnTo>
                <a:cubicBezTo>
                  <a:pt x="1787" y="4977"/>
                  <a:pt x="1965" y="4989"/>
                  <a:pt x="2144" y="4929"/>
                </a:cubicBezTo>
                <a:cubicBezTo>
                  <a:pt x="2418" y="4786"/>
                  <a:pt x="2311" y="4501"/>
                  <a:pt x="2418" y="4405"/>
                </a:cubicBezTo>
                <a:cubicBezTo>
                  <a:pt x="2442" y="4584"/>
                  <a:pt x="2549" y="4632"/>
                  <a:pt x="2680" y="4572"/>
                </a:cubicBezTo>
                <a:cubicBezTo>
                  <a:pt x="2537" y="4453"/>
                  <a:pt x="2644" y="4310"/>
                  <a:pt x="2787" y="4322"/>
                </a:cubicBezTo>
                <a:cubicBezTo>
                  <a:pt x="2989" y="4322"/>
                  <a:pt x="3251" y="4548"/>
                  <a:pt x="3585" y="4322"/>
                </a:cubicBezTo>
                <a:cubicBezTo>
                  <a:pt x="3656" y="4310"/>
                  <a:pt x="3728" y="4298"/>
                  <a:pt x="3787" y="4274"/>
                </a:cubicBezTo>
                <a:cubicBezTo>
                  <a:pt x="3728" y="4310"/>
                  <a:pt x="3668" y="4346"/>
                  <a:pt x="3620" y="4382"/>
                </a:cubicBezTo>
                <a:cubicBezTo>
                  <a:pt x="3216" y="4453"/>
                  <a:pt x="3180" y="4798"/>
                  <a:pt x="3037" y="4953"/>
                </a:cubicBezTo>
                <a:cubicBezTo>
                  <a:pt x="2954" y="5048"/>
                  <a:pt x="2775" y="5024"/>
                  <a:pt x="2787" y="4846"/>
                </a:cubicBezTo>
                <a:cubicBezTo>
                  <a:pt x="2656" y="4893"/>
                  <a:pt x="2608" y="5001"/>
                  <a:pt x="2716" y="5144"/>
                </a:cubicBezTo>
                <a:cubicBezTo>
                  <a:pt x="2573" y="5155"/>
                  <a:pt x="2442" y="4882"/>
                  <a:pt x="2156" y="4977"/>
                </a:cubicBezTo>
                <a:cubicBezTo>
                  <a:pt x="2037" y="5013"/>
                  <a:pt x="1930" y="5120"/>
                  <a:pt x="1799" y="5358"/>
                </a:cubicBezTo>
                <a:cubicBezTo>
                  <a:pt x="1811" y="5334"/>
                  <a:pt x="1823" y="5322"/>
                  <a:pt x="1835" y="5310"/>
                </a:cubicBezTo>
                <a:cubicBezTo>
                  <a:pt x="1823" y="5322"/>
                  <a:pt x="1811" y="5334"/>
                  <a:pt x="1799" y="5358"/>
                </a:cubicBezTo>
                <a:cubicBezTo>
                  <a:pt x="2180" y="4977"/>
                  <a:pt x="2597" y="5798"/>
                  <a:pt x="3073" y="5024"/>
                </a:cubicBezTo>
                <a:lnTo>
                  <a:pt x="3073" y="5024"/>
                </a:lnTo>
                <a:cubicBezTo>
                  <a:pt x="2942" y="5310"/>
                  <a:pt x="2739" y="5548"/>
                  <a:pt x="2477" y="5727"/>
                </a:cubicBezTo>
                <a:cubicBezTo>
                  <a:pt x="2489" y="5679"/>
                  <a:pt x="2477" y="5644"/>
                  <a:pt x="2466" y="5620"/>
                </a:cubicBezTo>
                <a:lnTo>
                  <a:pt x="2466" y="5620"/>
                </a:lnTo>
                <a:cubicBezTo>
                  <a:pt x="2454" y="5608"/>
                  <a:pt x="2442" y="5596"/>
                  <a:pt x="2430" y="5584"/>
                </a:cubicBezTo>
                <a:cubicBezTo>
                  <a:pt x="2335" y="5489"/>
                  <a:pt x="2168" y="5584"/>
                  <a:pt x="2216" y="5715"/>
                </a:cubicBezTo>
                <a:cubicBezTo>
                  <a:pt x="2263" y="5620"/>
                  <a:pt x="2346" y="5679"/>
                  <a:pt x="2346" y="5751"/>
                </a:cubicBezTo>
                <a:cubicBezTo>
                  <a:pt x="2335" y="5810"/>
                  <a:pt x="2227" y="5858"/>
                  <a:pt x="2180" y="5858"/>
                </a:cubicBezTo>
                <a:cubicBezTo>
                  <a:pt x="2132" y="5858"/>
                  <a:pt x="2085" y="5834"/>
                  <a:pt x="2049" y="5810"/>
                </a:cubicBezTo>
                <a:cubicBezTo>
                  <a:pt x="1906" y="5703"/>
                  <a:pt x="1942" y="5477"/>
                  <a:pt x="2120" y="5429"/>
                </a:cubicBezTo>
                <a:cubicBezTo>
                  <a:pt x="1882" y="5298"/>
                  <a:pt x="1668" y="5584"/>
                  <a:pt x="1715" y="5810"/>
                </a:cubicBezTo>
                <a:cubicBezTo>
                  <a:pt x="1549" y="5775"/>
                  <a:pt x="1513" y="5882"/>
                  <a:pt x="1346" y="5739"/>
                </a:cubicBezTo>
                <a:cubicBezTo>
                  <a:pt x="1489" y="6179"/>
                  <a:pt x="1727" y="6060"/>
                  <a:pt x="1894" y="6132"/>
                </a:cubicBezTo>
                <a:lnTo>
                  <a:pt x="1894" y="6132"/>
                </a:lnTo>
                <a:cubicBezTo>
                  <a:pt x="1537" y="6013"/>
                  <a:pt x="1430" y="6287"/>
                  <a:pt x="1132" y="6298"/>
                </a:cubicBezTo>
                <a:cubicBezTo>
                  <a:pt x="1442" y="6572"/>
                  <a:pt x="1644" y="6358"/>
                  <a:pt x="1858" y="6275"/>
                </a:cubicBezTo>
                <a:lnTo>
                  <a:pt x="1858" y="6275"/>
                </a:lnTo>
                <a:cubicBezTo>
                  <a:pt x="1311" y="6489"/>
                  <a:pt x="1442" y="6798"/>
                  <a:pt x="1215" y="7060"/>
                </a:cubicBezTo>
                <a:cubicBezTo>
                  <a:pt x="1477" y="6846"/>
                  <a:pt x="1787" y="6965"/>
                  <a:pt x="2001" y="6417"/>
                </a:cubicBezTo>
                <a:lnTo>
                  <a:pt x="2001" y="6417"/>
                </a:lnTo>
                <a:cubicBezTo>
                  <a:pt x="1930" y="6644"/>
                  <a:pt x="1704" y="6834"/>
                  <a:pt x="1977" y="7156"/>
                </a:cubicBezTo>
                <a:cubicBezTo>
                  <a:pt x="1989" y="6858"/>
                  <a:pt x="2263" y="6751"/>
                  <a:pt x="2144" y="6382"/>
                </a:cubicBezTo>
                <a:lnTo>
                  <a:pt x="2144" y="6382"/>
                </a:lnTo>
                <a:cubicBezTo>
                  <a:pt x="2216" y="6548"/>
                  <a:pt x="2108" y="6775"/>
                  <a:pt x="2537" y="6929"/>
                </a:cubicBezTo>
                <a:cubicBezTo>
                  <a:pt x="2394" y="6763"/>
                  <a:pt x="2501" y="6727"/>
                  <a:pt x="2466" y="6560"/>
                </a:cubicBezTo>
                <a:cubicBezTo>
                  <a:pt x="2692" y="6608"/>
                  <a:pt x="2978" y="6394"/>
                  <a:pt x="2847" y="6156"/>
                </a:cubicBezTo>
                <a:cubicBezTo>
                  <a:pt x="2799" y="6334"/>
                  <a:pt x="2573" y="6382"/>
                  <a:pt x="2477" y="6227"/>
                </a:cubicBezTo>
                <a:cubicBezTo>
                  <a:pt x="2442" y="6191"/>
                  <a:pt x="2418" y="6144"/>
                  <a:pt x="2418" y="6096"/>
                </a:cubicBezTo>
                <a:cubicBezTo>
                  <a:pt x="2418" y="6048"/>
                  <a:pt x="2466" y="5941"/>
                  <a:pt x="2537" y="5929"/>
                </a:cubicBezTo>
                <a:cubicBezTo>
                  <a:pt x="2597" y="5929"/>
                  <a:pt x="2656" y="6013"/>
                  <a:pt x="2561" y="6060"/>
                </a:cubicBezTo>
                <a:cubicBezTo>
                  <a:pt x="2692" y="6108"/>
                  <a:pt x="2787" y="5941"/>
                  <a:pt x="2692" y="5846"/>
                </a:cubicBezTo>
                <a:cubicBezTo>
                  <a:pt x="2680" y="5834"/>
                  <a:pt x="2668" y="5822"/>
                  <a:pt x="2668" y="5822"/>
                </a:cubicBezTo>
                <a:lnTo>
                  <a:pt x="2668" y="5822"/>
                </a:lnTo>
                <a:cubicBezTo>
                  <a:pt x="2632" y="5798"/>
                  <a:pt x="2597" y="5786"/>
                  <a:pt x="2561" y="5798"/>
                </a:cubicBezTo>
                <a:cubicBezTo>
                  <a:pt x="2727" y="5536"/>
                  <a:pt x="2966" y="5334"/>
                  <a:pt x="3251" y="5203"/>
                </a:cubicBezTo>
                <a:cubicBezTo>
                  <a:pt x="2477" y="5679"/>
                  <a:pt x="3299" y="6096"/>
                  <a:pt x="2918" y="6477"/>
                </a:cubicBezTo>
                <a:lnTo>
                  <a:pt x="2966" y="6441"/>
                </a:lnTo>
                <a:cubicBezTo>
                  <a:pt x="2954" y="6453"/>
                  <a:pt x="2942" y="6465"/>
                  <a:pt x="2918" y="6477"/>
                </a:cubicBezTo>
                <a:cubicBezTo>
                  <a:pt x="3156" y="6358"/>
                  <a:pt x="3263" y="6239"/>
                  <a:pt x="3299" y="6120"/>
                </a:cubicBezTo>
                <a:cubicBezTo>
                  <a:pt x="3394" y="5822"/>
                  <a:pt x="3120" y="5703"/>
                  <a:pt x="3132" y="5560"/>
                </a:cubicBezTo>
                <a:cubicBezTo>
                  <a:pt x="3275" y="5667"/>
                  <a:pt x="3370" y="5620"/>
                  <a:pt x="3430" y="5489"/>
                </a:cubicBezTo>
                <a:cubicBezTo>
                  <a:pt x="3251" y="5501"/>
                  <a:pt x="3228" y="5334"/>
                  <a:pt x="3323" y="5239"/>
                </a:cubicBezTo>
                <a:cubicBezTo>
                  <a:pt x="3478" y="5096"/>
                  <a:pt x="3823" y="5072"/>
                  <a:pt x="3894" y="4655"/>
                </a:cubicBezTo>
                <a:cubicBezTo>
                  <a:pt x="3930" y="4608"/>
                  <a:pt x="3966" y="4548"/>
                  <a:pt x="4001" y="4489"/>
                </a:cubicBezTo>
                <a:cubicBezTo>
                  <a:pt x="3978" y="4548"/>
                  <a:pt x="3966" y="4620"/>
                  <a:pt x="3954" y="4691"/>
                </a:cubicBezTo>
                <a:cubicBezTo>
                  <a:pt x="3728" y="5024"/>
                  <a:pt x="3942" y="5286"/>
                  <a:pt x="3954" y="5501"/>
                </a:cubicBezTo>
                <a:cubicBezTo>
                  <a:pt x="3954" y="5632"/>
                  <a:pt x="3823" y="5739"/>
                  <a:pt x="3716" y="5596"/>
                </a:cubicBezTo>
                <a:cubicBezTo>
                  <a:pt x="3644" y="5739"/>
                  <a:pt x="3692" y="5834"/>
                  <a:pt x="3870" y="5858"/>
                </a:cubicBezTo>
                <a:cubicBezTo>
                  <a:pt x="3775" y="5965"/>
                  <a:pt x="3489" y="5858"/>
                  <a:pt x="3347" y="6144"/>
                </a:cubicBezTo>
                <a:cubicBezTo>
                  <a:pt x="3299" y="6251"/>
                  <a:pt x="3287" y="6406"/>
                  <a:pt x="3359" y="6656"/>
                </a:cubicBezTo>
                <a:lnTo>
                  <a:pt x="3359" y="6656"/>
                </a:lnTo>
                <a:cubicBezTo>
                  <a:pt x="3359" y="6120"/>
                  <a:pt x="4240" y="6406"/>
                  <a:pt x="4037" y="5525"/>
                </a:cubicBezTo>
                <a:lnTo>
                  <a:pt x="4037" y="5525"/>
                </a:lnTo>
                <a:cubicBezTo>
                  <a:pt x="4144" y="5810"/>
                  <a:pt x="4168" y="6132"/>
                  <a:pt x="4109" y="6441"/>
                </a:cubicBezTo>
                <a:cubicBezTo>
                  <a:pt x="4085" y="6406"/>
                  <a:pt x="4049" y="6382"/>
                  <a:pt x="4013" y="6382"/>
                </a:cubicBezTo>
                <a:lnTo>
                  <a:pt x="4001" y="6382"/>
                </a:lnTo>
                <a:cubicBezTo>
                  <a:pt x="3859" y="6346"/>
                  <a:pt x="3775" y="6548"/>
                  <a:pt x="3906" y="6632"/>
                </a:cubicBezTo>
                <a:cubicBezTo>
                  <a:pt x="3870" y="6513"/>
                  <a:pt x="3978" y="6501"/>
                  <a:pt x="4013" y="6548"/>
                </a:cubicBezTo>
                <a:cubicBezTo>
                  <a:pt x="4061" y="6608"/>
                  <a:pt x="4013" y="6715"/>
                  <a:pt x="3978" y="6751"/>
                </a:cubicBezTo>
                <a:cubicBezTo>
                  <a:pt x="3942" y="6787"/>
                  <a:pt x="3894" y="6798"/>
                  <a:pt x="3859" y="6798"/>
                </a:cubicBezTo>
                <a:cubicBezTo>
                  <a:pt x="3728" y="6810"/>
                  <a:pt x="3525" y="6727"/>
                  <a:pt x="3632" y="6489"/>
                </a:cubicBezTo>
                <a:cubicBezTo>
                  <a:pt x="3382" y="6560"/>
                  <a:pt x="3418" y="6918"/>
                  <a:pt x="3620" y="7049"/>
                </a:cubicBezTo>
                <a:cubicBezTo>
                  <a:pt x="3466" y="7144"/>
                  <a:pt x="3525" y="7239"/>
                  <a:pt x="3311" y="7251"/>
                </a:cubicBezTo>
                <a:cubicBezTo>
                  <a:pt x="3716" y="7453"/>
                  <a:pt x="3811" y="7203"/>
                  <a:pt x="3966" y="7144"/>
                </a:cubicBezTo>
                <a:lnTo>
                  <a:pt x="3966" y="7144"/>
                </a:lnTo>
                <a:cubicBezTo>
                  <a:pt x="3632" y="7322"/>
                  <a:pt x="3751" y="7596"/>
                  <a:pt x="3549" y="7811"/>
                </a:cubicBezTo>
                <a:cubicBezTo>
                  <a:pt x="3954" y="7775"/>
                  <a:pt x="3942" y="7477"/>
                  <a:pt x="4049" y="7275"/>
                </a:cubicBezTo>
                <a:lnTo>
                  <a:pt x="4049" y="7275"/>
                </a:lnTo>
                <a:cubicBezTo>
                  <a:pt x="3811" y="7811"/>
                  <a:pt x="4121" y="7941"/>
                  <a:pt x="4144" y="8275"/>
                </a:cubicBezTo>
                <a:cubicBezTo>
                  <a:pt x="4180" y="7941"/>
                  <a:pt x="4490" y="7811"/>
                  <a:pt x="4251" y="7275"/>
                </a:cubicBezTo>
                <a:lnTo>
                  <a:pt x="4251" y="7275"/>
                </a:lnTo>
                <a:cubicBezTo>
                  <a:pt x="4347" y="7477"/>
                  <a:pt x="4335" y="7775"/>
                  <a:pt x="4752" y="7811"/>
                </a:cubicBezTo>
                <a:cubicBezTo>
                  <a:pt x="4549" y="7584"/>
                  <a:pt x="4668" y="7322"/>
                  <a:pt x="4323" y="7144"/>
                </a:cubicBezTo>
                <a:lnTo>
                  <a:pt x="4323" y="7144"/>
                </a:lnTo>
                <a:cubicBezTo>
                  <a:pt x="4490" y="7203"/>
                  <a:pt x="4573" y="7453"/>
                  <a:pt x="4990" y="7251"/>
                </a:cubicBezTo>
                <a:cubicBezTo>
                  <a:pt x="4775" y="7239"/>
                  <a:pt x="4823" y="7144"/>
                  <a:pt x="4680" y="7049"/>
                </a:cubicBezTo>
                <a:cubicBezTo>
                  <a:pt x="4871" y="6918"/>
                  <a:pt x="4918" y="6560"/>
                  <a:pt x="4668" y="6489"/>
                </a:cubicBezTo>
                <a:cubicBezTo>
                  <a:pt x="4763" y="6727"/>
                  <a:pt x="4573" y="6810"/>
                  <a:pt x="4442" y="6798"/>
                </a:cubicBezTo>
                <a:cubicBezTo>
                  <a:pt x="4394" y="6798"/>
                  <a:pt x="4347" y="6787"/>
                  <a:pt x="4323" y="6751"/>
                </a:cubicBezTo>
                <a:cubicBezTo>
                  <a:pt x="4275" y="6715"/>
                  <a:pt x="4240" y="6596"/>
                  <a:pt x="4275" y="6548"/>
                </a:cubicBezTo>
                <a:cubicBezTo>
                  <a:pt x="4323" y="6501"/>
                  <a:pt x="4430" y="6513"/>
                  <a:pt x="4394" y="6632"/>
                </a:cubicBezTo>
                <a:cubicBezTo>
                  <a:pt x="4406" y="6620"/>
                  <a:pt x="4418" y="6608"/>
                  <a:pt x="4430" y="6596"/>
                </a:cubicBezTo>
                <a:cubicBezTo>
                  <a:pt x="4478" y="6548"/>
                  <a:pt x="4478" y="6465"/>
                  <a:pt x="4430" y="6417"/>
                </a:cubicBezTo>
                <a:cubicBezTo>
                  <a:pt x="4406" y="6394"/>
                  <a:pt x="4371" y="6382"/>
                  <a:pt x="4335" y="6370"/>
                </a:cubicBezTo>
                <a:cubicBezTo>
                  <a:pt x="4323" y="6370"/>
                  <a:pt x="4311" y="6370"/>
                  <a:pt x="4299" y="6370"/>
                </a:cubicBezTo>
                <a:lnTo>
                  <a:pt x="4287" y="6370"/>
                </a:lnTo>
                <a:cubicBezTo>
                  <a:pt x="4251" y="6382"/>
                  <a:pt x="4216" y="6406"/>
                  <a:pt x="4204" y="6441"/>
                </a:cubicBezTo>
                <a:cubicBezTo>
                  <a:pt x="4132" y="6132"/>
                  <a:pt x="4156" y="5810"/>
                  <a:pt x="4263" y="5525"/>
                </a:cubicBezTo>
                <a:cubicBezTo>
                  <a:pt x="4061" y="6406"/>
                  <a:pt x="4930" y="6120"/>
                  <a:pt x="4942" y="6656"/>
                </a:cubicBezTo>
                <a:lnTo>
                  <a:pt x="4942" y="6596"/>
                </a:lnTo>
                <a:cubicBezTo>
                  <a:pt x="4942" y="6620"/>
                  <a:pt x="4942" y="6644"/>
                  <a:pt x="4942" y="6656"/>
                </a:cubicBezTo>
                <a:cubicBezTo>
                  <a:pt x="5002" y="6489"/>
                  <a:pt x="5013" y="6310"/>
                  <a:pt x="4954" y="6144"/>
                </a:cubicBezTo>
                <a:cubicBezTo>
                  <a:pt x="4823" y="5858"/>
                  <a:pt x="4537" y="5965"/>
                  <a:pt x="4430" y="5858"/>
                </a:cubicBezTo>
                <a:cubicBezTo>
                  <a:pt x="4609" y="5834"/>
                  <a:pt x="4656" y="5727"/>
                  <a:pt x="4597" y="5596"/>
                </a:cubicBezTo>
                <a:cubicBezTo>
                  <a:pt x="4478" y="5739"/>
                  <a:pt x="4335" y="5632"/>
                  <a:pt x="4347" y="5489"/>
                </a:cubicBezTo>
                <a:cubicBezTo>
                  <a:pt x="4347" y="5286"/>
                  <a:pt x="4573" y="5024"/>
                  <a:pt x="4335" y="4691"/>
                </a:cubicBezTo>
                <a:cubicBezTo>
                  <a:pt x="4323" y="4620"/>
                  <a:pt x="4311" y="4548"/>
                  <a:pt x="4287" y="4489"/>
                </a:cubicBezTo>
                <a:cubicBezTo>
                  <a:pt x="4323" y="4548"/>
                  <a:pt x="4359" y="4608"/>
                  <a:pt x="4406" y="4655"/>
                </a:cubicBezTo>
                <a:cubicBezTo>
                  <a:pt x="4478" y="5072"/>
                  <a:pt x="4811" y="5096"/>
                  <a:pt x="4966" y="5239"/>
                </a:cubicBezTo>
                <a:cubicBezTo>
                  <a:pt x="5061" y="5334"/>
                  <a:pt x="5037" y="5501"/>
                  <a:pt x="4859" y="5489"/>
                </a:cubicBezTo>
                <a:cubicBezTo>
                  <a:pt x="4918" y="5620"/>
                  <a:pt x="5013" y="5667"/>
                  <a:pt x="5156" y="5560"/>
                </a:cubicBezTo>
                <a:cubicBezTo>
                  <a:pt x="5168" y="5703"/>
                  <a:pt x="4894" y="5834"/>
                  <a:pt x="4990" y="6120"/>
                </a:cubicBezTo>
                <a:cubicBezTo>
                  <a:pt x="5037" y="6239"/>
                  <a:pt x="5144" y="6358"/>
                  <a:pt x="5371" y="6477"/>
                </a:cubicBezTo>
                <a:lnTo>
                  <a:pt x="5371" y="6477"/>
                </a:lnTo>
                <a:cubicBezTo>
                  <a:pt x="5002" y="6096"/>
                  <a:pt x="5823" y="5679"/>
                  <a:pt x="5049" y="5203"/>
                </a:cubicBezTo>
                <a:lnTo>
                  <a:pt x="5049" y="5203"/>
                </a:lnTo>
                <a:cubicBezTo>
                  <a:pt x="5323" y="5334"/>
                  <a:pt x="5561" y="5536"/>
                  <a:pt x="5740" y="5798"/>
                </a:cubicBezTo>
                <a:cubicBezTo>
                  <a:pt x="5704" y="5786"/>
                  <a:pt x="5668" y="5798"/>
                  <a:pt x="5633" y="5822"/>
                </a:cubicBezTo>
                <a:lnTo>
                  <a:pt x="5633" y="5822"/>
                </a:lnTo>
                <a:cubicBezTo>
                  <a:pt x="5621" y="5822"/>
                  <a:pt x="5609" y="5834"/>
                  <a:pt x="5609" y="5846"/>
                </a:cubicBezTo>
                <a:cubicBezTo>
                  <a:pt x="5549" y="5894"/>
                  <a:pt x="5549" y="5977"/>
                  <a:pt x="5609" y="6036"/>
                </a:cubicBezTo>
                <a:cubicBezTo>
                  <a:pt x="5633" y="6060"/>
                  <a:pt x="5668" y="6072"/>
                  <a:pt x="5704" y="6072"/>
                </a:cubicBezTo>
                <a:lnTo>
                  <a:pt x="5740" y="6072"/>
                </a:lnTo>
                <a:cubicBezTo>
                  <a:pt x="5633" y="6013"/>
                  <a:pt x="5692" y="5917"/>
                  <a:pt x="5764" y="5941"/>
                </a:cubicBezTo>
                <a:cubicBezTo>
                  <a:pt x="5823" y="5953"/>
                  <a:pt x="5871" y="6048"/>
                  <a:pt x="5871" y="6108"/>
                </a:cubicBezTo>
                <a:cubicBezTo>
                  <a:pt x="5871" y="6156"/>
                  <a:pt x="5847" y="6191"/>
                  <a:pt x="5823" y="6227"/>
                </a:cubicBezTo>
                <a:cubicBezTo>
                  <a:pt x="5740" y="6322"/>
                  <a:pt x="5549" y="6406"/>
                  <a:pt x="5442" y="6167"/>
                </a:cubicBezTo>
                <a:cubicBezTo>
                  <a:pt x="5311" y="6394"/>
                  <a:pt x="5597" y="6608"/>
                  <a:pt x="5823" y="6560"/>
                </a:cubicBezTo>
                <a:cubicBezTo>
                  <a:pt x="5787" y="6739"/>
                  <a:pt x="5895" y="6763"/>
                  <a:pt x="5752" y="6941"/>
                </a:cubicBezTo>
                <a:cubicBezTo>
                  <a:pt x="6192" y="6787"/>
                  <a:pt x="6073" y="6548"/>
                  <a:pt x="6145" y="6394"/>
                </a:cubicBezTo>
                <a:lnTo>
                  <a:pt x="6145" y="6394"/>
                </a:lnTo>
                <a:cubicBezTo>
                  <a:pt x="6037" y="6751"/>
                  <a:pt x="6299" y="6858"/>
                  <a:pt x="6323" y="7156"/>
                </a:cubicBezTo>
                <a:cubicBezTo>
                  <a:pt x="6585" y="6846"/>
                  <a:pt x="6371" y="6644"/>
                  <a:pt x="6287" y="6429"/>
                </a:cubicBezTo>
                <a:lnTo>
                  <a:pt x="6287" y="6429"/>
                </a:lnTo>
                <a:cubicBezTo>
                  <a:pt x="6514" y="6965"/>
                  <a:pt x="6811" y="6846"/>
                  <a:pt x="7073" y="7060"/>
                </a:cubicBezTo>
                <a:cubicBezTo>
                  <a:pt x="6859" y="6798"/>
                  <a:pt x="6978" y="6501"/>
                  <a:pt x="6442" y="6275"/>
                </a:cubicBezTo>
                <a:lnTo>
                  <a:pt x="6442" y="6275"/>
                </a:lnTo>
                <a:cubicBezTo>
                  <a:pt x="6657" y="6358"/>
                  <a:pt x="6859" y="6572"/>
                  <a:pt x="7169" y="6310"/>
                </a:cubicBezTo>
                <a:cubicBezTo>
                  <a:pt x="6871" y="6298"/>
                  <a:pt x="6764" y="6025"/>
                  <a:pt x="6407" y="6132"/>
                </a:cubicBezTo>
                <a:lnTo>
                  <a:pt x="6407" y="6132"/>
                </a:lnTo>
                <a:cubicBezTo>
                  <a:pt x="6561" y="6060"/>
                  <a:pt x="6799" y="6179"/>
                  <a:pt x="6954" y="5751"/>
                </a:cubicBezTo>
                <a:cubicBezTo>
                  <a:pt x="6776" y="5894"/>
                  <a:pt x="6752" y="5775"/>
                  <a:pt x="6585" y="5810"/>
                </a:cubicBezTo>
                <a:cubicBezTo>
                  <a:pt x="6621" y="5584"/>
                  <a:pt x="6407" y="5310"/>
                  <a:pt x="6180" y="5441"/>
                </a:cubicBezTo>
                <a:cubicBezTo>
                  <a:pt x="6418" y="5536"/>
                  <a:pt x="6323" y="5739"/>
                  <a:pt x="6240" y="5810"/>
                </a:cubicBezTo>
                <a:cubicBezTo>
                  <a:pt x="6204" y="5846"/>
                  <a:pt x="6168" y="5858"/>
                  <a:pt x="6121" y="5858"/>
                </a:cubicBezTo>
                <a:cubicBezTo>
                  <a:pt x="6061" y="5858"/>
                  <a:pt x="5954" y="5822"/>
                  <a:pt x="5954" y="5751"/>
                </a:cubicBezTo>
                <a:cubicBezTo>
                  <a:pt x="5942" y="5691"/>
                  <a:pt x="6026" y="5620"/>
                  <a:pt x="6085" y="5727"/>
                </a:cubicBezTo>
                <a:cubicBezTo>
                  <a:pt x="6085" y="5715"/>
                  <a:pt x="6085" y="5703"/>
                  <a:pt x="6085" y="5703"/>
                </a:cubicBezTo>
                <a:cubicBezTo>
                  <a:pt x="6085" y="5655"/>
                  <a:pt x="6073" y="5620"/>
                  <a:pt x="6049" y="5596"/>
                </a:cubicBezTo>
                <a:cubicBezTo>
                  <a:pt x="5990" y="5548"/>
                  <a:pt x="5906" y="5548"/>
                  <a:pt x="5859" y="5596"/>
                </a:cubicBezTo>
                <a:cubicBezTo>
                  <a:pt x="5847" y="5608"/>
                  <a:pt x="5835" y="5620"/>
                  <a:pt x="5835" y="5632"/>
                </a:cubicBezTo>
                <a:lnTo>
                  <a:pt x="5835" y="5632"/>
                </a:lnTo>
                <a:cubicBezTo>
                  <a:pt x="5811" y="5655"/>
                  <a:pt x="5799" y="5691"/>
                  <a:pt x="5811" y="5727"/>
                </a:cubicBezTo>
                <a:cubicBezTo>
                  <a:pt x="5549" y="5560"/>
                  <a:pt x="5347" y="5310"/>
                  <a:pt x="5216" y="5036"/>
                </a:cubicBezTo>
                <a:cubicBezTo>
                  <a:pt x="5692" y="5810"/>
                  <a:pt x="6109" y="4989"/>
                  <a:pt x="6490" y="5370"/>
                </a:cubicBezTo>
                <a:lnTo>
                  <a:pt x="6454" y="5322"/>
                </a:lnTo>
                <a:lnTo>
                  <a:pt x="6490" y="5370"/>
                </a:lnTo>
                <a:cubicBezTo>
                  <a:pt x="6371" y="5144"/>
                  <a:pt x="6252" y="5024"/>
                  <a:pt x="6133" y="4989"/>
                </a:cubicBezTo>
                <a:cubicBezTo>
                  <a:pt x="5835" y="4893"/>
                  <a:pt x="5716" y="5167"/>
                  <a:pt x="5573" y="5155"/>
                </a:cubicBezTo>
                <a:cubicBezTo>
                  <a:pt x="5680" y="5013"/>
                  <a:pt x="5633" y="4917"/>
                  <a:pt x="5502" y="4858"/>
                </a:cubicBezTo>
                <a:cubicBezTo>
                  <a:pt x="5514" y="5036"/>
                  <a:pt x="5347" y="5060"/>
                  <a:pt x="5252" y="4965"/>
                </a:cubicBezTo>
                <a:cubicBezTo>
                  <a:pt x="5109" y="4810"/>
                  <a:pt x="5085" y="4465"/>
                  <a:pt x="4668" y="4393"/>
                </a:cubicBezTo>
                <a:cubicBezTo>
                  <a:pt x="4621" y="4358"/>
                  <a:pt x="4561" y="4310"/>
                  <a:pt x="4502" y="4286"/>
                </a:cubicBezTo>
                <a:cubicBezTo>
                  <a:pt x="4561" y="4310"/>
                  <a:pt x="4632" y="4322"/>
                  <a:pt x="4704" y="4334"/>
                </a:cubicBezTo>
                <a:cubicBezTo>
                  <a:pt x="5037" y="4560"/>
                  <a:pt x="5299" y="4346"/>
                  <a:pt x="5514" y="4334"/>
                </a:cubicBezTo>
                <a:cubicBezTo>
                  <a:pt x="5645" y="4334"/>
                  <a:pt x="5752" y="4465"/>
                  <a:pt x="5609" y="4584"/>
                </a:cubicBezTo>
                <a:cubicBezTo>
                  <a:pt x="5752" y="4643"/>
                  <a:pt x="5847" y="4596"/>
                  <a:pt x="5871" y="4417"/>
                </a:cubicBezTo>
                <a:cubicBezTo>
                  <a:pt x="5978" y="4512"/>
                  <a:pt x="5871" y="4798"/>
                  <a:pt x="6156" y="4941"/>
                </a:cubicBezTo>
                <a:cubicBezTo>
                  <a:pt x="6323" y="5001"/>
                  <a:pt x="6502" y="4989"/>
                  <a:pt x="6668" y="4929"/>
                </a:cubicBezTo>
                <a:lnTo>
                  <a:pt x="6668" y="4929"/>
                </a:lnTo>
                <a:cubicBezTo>
                  <a:pt x="6133" y="4917"/>
                  <a:pt x="6418" y="4048"/>
                  <a:pt x="5537" y="4251"/>
                </a:cubicBezTo>
                <a:lnTo>
                  <a:pt x="5537" y="4251"/>
                </a:lnTo>
                <a:cubicBezTo>
                  <a:pt x="5835" y="4143"/>
                  <a:pt x="6145" y="4120"/>
                  <a:pt x="6454" y="4179"/>
                </a:cubicBezTo>
                <a:cubicBezTo>
                  <a:pt x="6430" y="4203"/>
                  <a:pt x="6407" y="4239"/>
                  <a:pt x="6395" y="4274"/>
                </a:cubicBezTo>
                <a:lnTo>
                  <a:pt x="6395" y="4286"/>
                </a:lnTo>
                <a:cubicBezTo>
                  <a:pt x="6395" y="4298"/>
                  <a:pt x="6395" y="4310"/>
                  <a:pt x="6395" y="4322"/>
                </a:cubicBezTo>
                <a:cubicBezTo>
                  <a:pt x="6395" y="4465"/>
                  <a:pt x="6585" y="4501"/>
                  <a:pt x="6645" y="4382"/>
                </a:cubicBezTo>
                <a:cubicBezTo>
                  <a:pt x="6537" y="4417"/>
                  <a:pt x="6526" y="4310"/>
                  <a:pt x="6573" y="4274"/>
                </a:cubicBezTo>
                <a:cubicBezTo>
                  <a:pt x="6621" y="4227"/>
                  <a:pt x="6728" y="4274"/>
                  <a:pt x="6776" y="4310"/>
                </a:cubicBezTo>
                <a:cubicBezTo>
                  <a:pt x="6799" y="4346"/>
                  <a:pt x="6823" y="4382"/>
                  <a:pt x="6823" y="4429"/>
                </a:cubicBezTo>
                <a:cubicBezTo>
                  <a:pt x="6823" y="4560"/>
                  <a:pt x="6752" y="4763"/>
                  <a:pt x="6514" y="4655"/>
                </a:cubicBezTo>
                <a:cubicBezTo>
                  <a:pt x="6585" y="4905"/>
                  <a:pt x="6930" y="4870"/>
                  <a:pt x="7061" y="4667"/>
                </a:cubicBezTo>
                <a:cubicBezTo>
                  <a:pt x="7157" y="4822"/>
                  <a:pt x="7264" y="4763"/>
                  <a:pt x="7276" y="4977"/>
                </a:cubicBezTo>
                <a:cubicBezTo>
                  <a:pt x="7478" y="4572"/>
                  <a:pt x="7228" y="4477"/>
                  <a:pt x="7169" y="4322"/>
                </a:cubicBezTo>
                <a:lnTo>
                  <a:pt x="7169" y="4322"/>
                </a:lnTo>
                <a:cubicBezTo>
                  <a:pt x="7335" y="4655"/>
                  <a:pt x="7609" y="4536"/>
                  <a:pt x="7823" y="4739"/>
                </a:cubicBezTo>
                <a:cubicBezTo>
                  <a:pt x="7800" y="4334"/>
                  <a:pt x="7502" y="4346"/>
                  <a:pt x="7288" y="4239"/>
                </a:cubicBezTo>
                <a:lnTo>
                  <a:pt x="7288" y="4239"/>
                </a:lnTo>
                <a:cubicBezTo>
                  <a:pt x="7835" y="4477"/>
                  <a:pt x="7954" y="4167"/>
                  <a:pt x="8300" y="4143"/>
                </a:cubicBezTo>
                <a:cubicBezTo>
                  <a:pt x="7954" y="4108"/>
                  <a:pt x="7835" y="3798"/>
                  <a:pt x="7288" y="4036"/>
                </a:cubicBezTo>
                <a:lnTo>
                  <a:pt x="7288" y="4036"/>
                </a:lnTo>
                <a:cubicBezTo>
                  <a:pt x="7502" y="3929"/>
                  <a:pt x="7800" y="3941"/>
                  <a:pt x="7835" y="3536"/>
                </a:cubicBezTo>
                <a:cubicBezTo>
                  <a:pt x="7609" y="3739"/>
                  <a:pt x="7335" y="3620"/>
                  <a:pt x="7169" y="3953"/>
                </a:cubicBezTo>
                <a:lnTo>
                  <a:pt x="7169" y="3953"/>
                </a:lnTo>
                <a:cubicBezTo>
                  <a:pt x="7228" y="3798"/>
                  <a:pt x="7478" y="3703"/>
                  <a:pt x="7276" y="3298"/>
                </a:cubicBezTo>
                <a:cubicBezTo>
                  <a:pt x="7264" y="3512"/>
                  <a:pt x="7157" y="3465"/>
                  <a:pt x="7061" y="3608"/>
                </a:cubicBezTo>
                <a:cubicBezTo>
                  <a:pt x="6930" y="3405"/>
                  <a:pt x="6585" y="3369"/>
                  <a:pt x="6514" y="3620"/>
                </a:cubicBezTo>
                <a:cubicBezTo>
                  <a:pt x="6752" y="3524"/>
                  <a:pt x="6835" y="3715"/>
                  <a:pt x="6823" y="3846"/>
                </a:cubicBezTo>
                <a:cubicBezTo>
                  <a:pt x="6823" y="3881"/>
                  <a:pt x="6799" y="3929"/>
                  <a:pt x="6776" y="3965"/>
                </a:cubicBezTo>
                <a:cubicBezTo>
                  <a:pt x="6728" y="4001"/>
                  <a:pt x="6621" y="4048"/>
                  <a:pt x="6573" y="4001"/>
                </a:cubicBezTo>
                <a:cubicBezTo>
                  <a:pt x="6526" y="3965"/>
                  <a:pt x="6537" y="3858"/>
                  <a:pt x="6645" y="3893"/>
                </a:cubicBezTo>
                <a:cubicBezTo>
                  <a:pt x="6645" y="3881"/>
                  <a:pt x="6633" y="3858"/>
                  <a:pt x="6621" y="3858"/>
                </a:cubicBezTo>
                <a:cubicBezTo>
                  <a:pt x="6573" y="3810"/>
                  <a:pt x="6490" y="3810"/>
                  <a:pt x="6442" y="3858"/>
                </a:cubicBezTo>
                <a:cubicBezTo>
                  <a:pt x="6418" y="3881"/>
                  <a:pt x="6395" y="3917"/>
                  <a:pt x="6395" y="3953"/>
                </a:cubicBezTo>
                <a:cubicBezTo>
                  <a:pt x="6395" y="3965"/>
                  <a:pt x="6395" y="3977"/>
                  <a:pt x="6395" y="3989"/>
                </a:cubicBezTo>
                <a:lnTo>
                  <a:pt x="6395" y="4001"/>
                </a:lnTo>
                <a:cubicBezTo>
                  <a:pt x="6407" y="4036"/>
                  <a:pt x="6430" y="4072"/>
                  <a:pt x="6454" y="4084"/>
                </a:cubicBezTo>
                <a:cubicBezTo>
                  <a:pt x="6156" y="4143"/>
                  <a:pt x="5835" y="4120"/>
                  <a:pt x="5537" y="4024"/>
                </a:cubicBezTo>
                <a:cubicBezTo>
                  <a:pt x="6430" y="4227"/>
                  <a:pt x="6133" y="3358"/>
                  <a:pt x="6680" y="3346"/>
                </a:cubicBezTo>
                <a:lnTo>
                  <a:pt x="6621" y="3346"/>
                </a:lnTo>
                <a:lnTo>
                  <a:pt x="6680" y="3346"/>
                </a:lnTo>
                <a:cubicBezTo>
                  <a:pt x="6430" y="3274"/>
                  <a:pt x="6264" y="3286"/>
                  <a:pt x="6156" y="3334"/>
                </a:cubicBezTo>
                <a:cubicBezTo>
                  <a:pt x="5883" y="3477"/>
                  <a:pt x="5990" y="3762"/>
                  <a:pt x="5883" y="3858"/>
                </a:cubicBezTo>
                <a:cubicBezTo>
                  <a:pt x="5859" y="3679"/>
                  <a:pt x="5752" y="3631"/>
                  <a:pt x="5621" y="3703"/>
                </a:cubicBezTo>
                <a:cubicBezTo>
                  <a:pt x="5752" y="3822"/>
                  <a:pt x="5656" y="3953"/>
                  <a:pt x="5514" y="3953"/>
                </a:cubicBezTo>
                <a:cubicBezTo>
                  <a:pt x="5311" y="3953"/>
                  <a:pt x="5049" y="3727"/>
                  <a:pt x="4704" y="3953"/>
                </a:cubicBezTo>
                <a:cubicBezTo>
                  <a:pt x="4644" y="3965"/>
                  <a:pt x="4573" y="3977"/>
                  <a:pt x="4513" y="4001"/>
                </a:cubicBezTo>
                <a:cubicBezTo>
                  <a:pt x="4573" y="3965"/>
                  <a:pt x="4621" y="3929"/>
                  <a:pt x="4680" y="3893"/>
                </a:cubicBezTo>
                <a:cubicBezTo>
                  <a:pt x="5085" y="3810"/>
                  <a:pt x="5121" y="3477"/>
                  <a:pt x="5264" y="3322"/>
                </a:cubicBezTo>
                <a:cubicBezTo>
                  <a:pt x="5347" y="3227"/>
                  <a:pt x="5525" y="3250"/>
                  <a:pt x="5502" y="3429"/>
                </a:cubicBezTo>
                <a:cubicBezTo>
                  <a:pt x="5645" y="3369"/>
                  <a:pt x="5680" y="3274"/>
                  <a:pt x="5573" y="3131"/>
                </a:cubicBezTo>
                <a:cubicBezTo>
                  <a:pt x="5728" y="3119"/>
                  <a:pt x="5859" y="3393"/>
                  <a:pt x="6145" y="3298"/>
                </a:cubicBezTo>
                <a:cubicBezTo>
                  <a:pt x="6264" y="3262"/>
                  <a:pt x="6371" y="3143"/>
                  <a:pt x="6502" y="2917"/>
                </a:cubicBezTo>
                <a:lnTo>
                  <a:pt x="6502" y="2917"/>
                </a:lnTo>
                <a:cubicBezTo>
                  <a:pt x="6121" y="3298"/>
                  <a:pt x="5704" y="2477"/>
                  <a:pt x="5228" y="3250"/>
                </a:cubicBezTo>
                <a:lnTo>
                  <a:pt x="5228" y="3250"/>
                </a:lnTo>
                <a:cubicBezTo>
                  <a:pt x="5359" y="2965"/>
                  <a:pt x="5561" y="2727"/>
                  <a:pt x="5823" y="2548"/>
                </a:cubicBezTo>
                <a:cubicBezTo>
                  <a:pt x="5811" y="2584"/>
                  <a:pt x="5823" y="2619"/>
                  <a:pt x="5835" y="2655"/>
                </a:cubicBezTo>
                <a:cubicBezTo>
                  <a:pt x="5835" y="2655"/>
                  <a:pt x="5835" y="2655"/>
                  <a:pt x="5835" y="2667"/>
                </a:cubicBezTo>
                <a:cubicBezTo>
                  <a:pt x="5847" y="2667"/>
                  <a:pt x="5859" y="2679"/>
                  <a:pt x="5871" y="2691"/>
                </a:cubicBezTo>
                <a:cubicBezTo>
                  <a:pt x="5966" y="2786"/>
                  <a:pt x="6133" y="2691"/>
                  <a:pt x="6085" y="2560"/>
                </a:cubicBezTo>
                <a:cubicBezTo>
                  <a:pt x="6037" y="2655"/>
                  <a:pt x="5942" y="2596"/>
                  <a:pt x="5954" y="2536"/>
                </a:cubicBezTo>
                <a:cubicBezTo>
                  <a:pt x="5966" y="2465"/>
                  <a:pt x="6073" y="2417"/>
                  <a:pt x="6121" y="2417"/>
                </a:cubicBezTo>
                <a:cubicBezTo>
                  <a:pt x="6168" y="2417"/>
                  <a:pt x="6216" y="2441"/>
                  <a:pt x="6252" y="2477"/>
                </a:cubicBezTo>
                <a:cubicBezTo>
                  <a:pt x="6395" y="2572"/>
                  <a:pt x="6359" y="2798"/>
                  <a:pt x="6180" y="2846"/>
                </a:cubicBezTo>
                <a:cubicBezTo>
                  <a:pt x="6418" y="2977"/>
                  <a:pt x="6633" y="2691"/>
                  <a:pt x="6585" y="2465"/>
                </a:cubicBezTo>
                <a:cubicBezTo>
                  <a:pt x="6752" y="2500"/>
                  <a:pt x="6788" y="2393"/>
                  <a:pt x="6954" y="2536"/>
                </a:cubicBezTo>
                <a:cubicBezTo>
                  <a:pt x="6811" y="2107"/>
                  <a:pt x="6573" y="2215"/>
                  <a:pt x="6407" y="2143"/>
                </a:cubicBezTo>
                <a:lnTo>
                  <a:pt x="6407" y="2143"/>
                </a:lnTo>
                <a:cubicBezTo>
                  <a:pt x="6764" y="2262"/>
                  <a:pt x="6883" y="2000"/>
                  <a:pt x="7169" y="1976"/>
                </a:cubicBezTo>
                <a:cubicBezTo>
                  <a:pt x="6859" y="1715"/>
                  <a:pt x="6668" y="1929"/>
                  <a:pt x="6442" y="2000"/>
                </a:cubicBezTo>
                <a:lnTo>
                  <a:pt x="6442" y="2000"/>
                </a:lnTo>
                <a:cubicBezTo>
                  <a:pt x="6990" y="1786"/>
                  <a:pt x="6859" y="1476"/>
                  <a:pt x="7085" y="1214"/>
                </a:cubicBezTo>
                <a:cubicBezTo>
                  <a:pt x="6823" y="1441"/>
                  <a:pt x="6514" y="1310"/>
                  <a:pt x="6299" y="1857"/>
                </a:cubicBezTo>
                <a:lnTo>
                  <a:pt x="6299" y="1857"/>
                </a:lnTo>
                <a:cubicBezTo>
                  <a:pt x="6371" y="1643"/>
                  <a:pt x="6597" y="1441"/>
                  <a:pt x="6323" y="1131"/>
                </a:cubicBezTo>
                <a:cubicBezTo>
                  <a:pt x="6311" y="1429"/>
                  <a:pt x="6037" y="1536"/>
                  <a:pt x="6156" y="1893"/>
                </a:cubicBezTo>
                <a:lnTo>
                  <a:pt x="6156" y="1893"/>
                </a:lnTo>
                <a:cubicBezTo>
                  <a:pt x="6085" y="1726"/>
                  <a:pt x="6192" y="1500"/>
                  <a:pt x="5764" y="1345"/>
                </a:cubicBezTo>
                <a:cubicBezTo>
                  <a:pt x="5906" y="1512"/>
                  <a:pt x="5799" y="1548"/>
                  <a:pt x="5835" y="1715"/>
                </a:cubicBezTo>
                <a:cubicBezTo>
                  <a:pt x="5609" y="1667"/>
                  <a:pt x="5323" y="1881"/>
                  <a:pt x="5454" y="2119"/>
                </a:cubicBezTo>
                <a:cubicBezTo>
                  <a:pt x="5549" y="1869"/>
                  <a:pt x="5752" y="1965"/>
                  <a:pt x="5823" y="2048"/>
                </a:cubicBezTo>
                <a:cubicBezTo>
                  <a:pt x="5859" y="2084"/>
                  <a:pt x="5883" y="2131"/>
                  <a:pt x="5883" y="2179"/>
                </a:cubicBezTo>
                <a:cubicBezTo>
                  <a:pt x="5883" y="2238"/>
                  <a:pt x="5835" y="2334"/>
                  <a:pt x="5764" y="2346"/>
                </a:cubicBezTo>
                <a:cubicBezTo>
                  <a:pt x="5704" y="2346"/>
                  <a:pt x="5645" y="2262"/>
                  <a:pt x="5740" y="2215"/>
                </a:cubicBezTo>
                <a:cubicBezTo>
                  <a:pt x="5609" y="2179"/>
                  <a:pt x="5514" y="2334"/>
                  <a:pt x="5609" y="2429"/>
                </a:cubicBezTo>
                <a:cubicBezTo>
                  <a:pt x="5621" y="2441"/>
                  <a:pt x="5621" y="2453"/>
                  <a:pt x="5633" y="2465"/>
                </a:cubicBezTo>
                <a:lnTo>
                  <a:pt x="5633" y="2465"/>
                </a:lnTo>
                <a:cubicBezTo>
                  <a:pt x="5668" y="2477"/>
                  <a:pt x="5704" y="2488"/>
                  <a:pt x="5740" y="2477"/>
                </a:cubicBezTo>
                <a:cubicBezTo>
                  <a:pt x="5573" y="2738"/>
                  <a:pt x="5323" y="2941"/>
                  <a:pt x="5049" y="3072"/>
                </a:cubicBezTo>
                <a:cubicBezTo>
                  <a:pt x="5823" y="2596"/>
                  <a:pt x="5002" y="2179"/>
                  <a:pt x="5383" y="1798"/>
                </a:cubicBezTo>
                <a:cubicBezTo>
                  <a:pt x="5359" y="1810"/>
                  <a:pt x="5347" y="1822"/>
                  <a:pt x="5335" y="1834"/>
                </a:cubicBezTo>
                <a:cubicBezTo>
                  <a:pt x="5347" y="1822"/>
                  <a:pt x="5359" y="1810"/>
                  <a:pt x="5383" y="1798"/>
                </a:cubicBezTo>
                <a:cubicBezTo>
                  <a:pt x="5144" y="1917"/>
                  <a:pt x="5037" y="2036"/>
                  <a:pt x="5002" y="2155"/>
                </a:cubicBezTo>
                <a:cubicBezTo>
                  <a:pt x="4906" y="2453"/>
                  <a:pt x="5180" y="2572"/>
                  <a:pt x="5168" y="2715"/>
                </a:cubicBezTo>
                <a:cubicBezTo>
                  <a:pt x="5025" y="2608"/>
                  <a:pt x="4930" y="2655"/>
                  <a:pt x="4871" y="2786"/>
                </a:cubicBezTo>
                <a:cubicBezTo>
                  <a:pt x="5049" y="2774"/>
                  <a:pt x="5073" y="2953"/>
                  <a:pt x="4978" y="3036"/>
                </a:cubicBezTo>
                <a:cubicBezTo>
                  <a:pt x="4823" y="3179"/>
                  <a:pt x="4478" y="3215"/>
                  <a:pt x="4406" y="3620"/>
                </a:cubicBezTo>
                <a:cubicBezTo>
                  <a:pt x="4371" y="3667"/>
                  <a:pt x="4323" y="3727"/>
                  <a:pt x="4299" y="3786"/>
                </a:cubicBezTo>
                <a:cubicBezTo>
                  <a:pt x="4311" y="3727"/>
                  <a:pt x="4335" y="3655"/>
                  <a:pt x="4347" y="3584"/>
                </a:cubicBezTo>
                <a:cubicBezTo>
                  <a:pt x="4573" y="3250"/>
                  <a:pt x="4359" y="2989"/>
                  <a:pt x="4347" y="2786"/>
                </a:cubicBezTo>
                <a:cubicBezTo>
                  <a:pt x="4347" y="2643"/>
                  <a:pt x="4478" y="2536"/>
                  <a:pt x="4597" y="2679"/>
                </a:cubicBezTo>
                <a:cubicBezTo>
                  <a:pt x="4656" y="2548"/>
                  <a:pt x="4609" y="2441"/>
                  <a:pt x="4442" y="2417"/>
                </a:cubicBezTo>
                <a:cubicBezTo>
                  <a:pt x="4537" y="2310"/>
                  <a:pt x="4823" y="2417"/>
                  <a:pt x="4954" y="2143"/>
                </a:cubicBezTo>
                <a:cubicBezTo>
                  <a:pt x="5013" y="1965"/>
                  <a:pt x="5013" y="1786"/>
                  <a:pt x="4942" y="1619"/>
                </a:cubicBezTo>
                <a:lnTo>
                  <a:pt x="4942" y="1619"/>
                </a:lnTo>
                <a:cubicBezTo>
                  <a:pt x="4942" y="2155"/>
                  <a:pt x="4061" y="1869"/>
                  <a:pt x="4275" y="2750"/>
                </a:cubicBezTo>
                <a:lnTo>
                  <a:pt x="4275" y="2750"/>
                </a:lnTo>
                <a:cubicBezTo>
                  <a:pt x="4168" y="2465"/>
                  <a:pt x="4144" y="2143"/>
                  <a:pt x="4204" y="1834"/>
                </a:cubicBezTo>
                <a:cubicBezTo>
                  <a:pt x="4228" y="1869"/>
                  <a:pt x="4251" y="1893"/>
                  <a:pt x="4287" y="1905"/>
                </a:cubicBezTo>
                <a:lnTo>
                  <a:pt x="4299" y="1905"/>
                </a:lnTo>
                <a:cubicBezTo>
                  <a:pt x="4311" y="1905"/>
                  <a:pt x="4323" y="1905"/>
                  <a:pt x="4347" y="1905"/>
                </a:cubicBezTo>
                <a:cubicBezTo>
                  <a:pt x="4478" y="1893"/>
                  <a:pt x="4525" y="1715"/>
                  <a:pt x="4406" y="1643"/>
                </a:cubicBezTo>
                <a:cubicBezTo>
                  <a:pt x="4430" y="1762"/>
                  <a:pt x="4335" y="1774"/>
                  <a:pt x="4287" y="1726"/>
                </a:cubicBezTo>
                <a:cubicBezTo>
                  <a:pt x="4251" y="1679"/>
                  <a:pt x="4287" y="1560"/>
                  <a:pt x="4335" y="1524"/>
                </a:cubicBezTo>
                <a:cubicBezTo>
                  <a:pt x="4359" y="1488"/>
                  <a:pt x="4406" y="1476"/>
                  <a:pt x="4454" y="1476"/>
                </a:cubicBezTo>
                <a:cubicBezTo>
                  <a:pt x="4585" y="1465"/>
                  <a:pt x="4775" y="1548"/>
                  <a:pt x="4680" y="1786"/>
                </a:cubicBezTo>
                <a:cubicBezTo>
                  <a:pt x="4930" y="1715"/>
                  <a:pt x="4883" y="1357"/>
                  <a:pt x="4692" y="1238"/>
                </a:cubicBezTo>
                <a:cubicBezTo>
                  <a:pt x="4835" y="1143"/>
                  <a:pt x="4775" y="1036"/>
                  <a:pt x="5002" y="1024"/>
                </a:cubicBezTo>
                <a:cubicBezTo>
                  <a:pt x="4585" y="822"/>
                  <a:pt x="4502" y="1072"/>
                  <a:pt x="4335" y="1131"/>
                </a:cubicBezTo>
                <a:lnTo>
                  <a:pt x="4335" y="1131"/>
                </a:lnTo>
                <a:cubicBezTo>
                  <a:pt x="4680" y="953"/>
                  <a:pt x="4561" y="691"/>
                  <a:pt x="4763" y="464"/>
                </a:cubicBezTo>
                <a:cubicBezTo>
                  <a:pt x="4347" y="500"/>
                  <a:pt x="4359" y="798"/>
                  <a:pt x="4263" y="1012"/>
                </a:cubicBezTo>
                <a:lnTo>
                  <a:pt x="4263" y="1012"/>
                </a:lnTo>
                <a:cubicBezTo>
                  <a:pt x="4490" y="464"/>
                  <a:pt x="4192" y="345"/>
                  <a:pt x="4156" y="0"/>
                </a:cubicBezTo>
                <a:cubicBezTo>
                  <a:pt x="4132" y="345"/>
                  <a:pt x="3823" y="464"/>
                  <a:pt x="4061" y="1012"/>
                </a:cubicBezTo>
                <a:lnTo>
                  <a:pt x="4061" y="1012"/>
                </a:lnTo>
                <a:cubicBezTo>
                  <a:pt x="3954" y="798"/>
                  <a:pt x="3966" y="500"/>
                  <a:pt x="3561" y="464"/>
                </a:cubicBezTo>
                <a:cubicBezTo>
                  <a:pt x="3763" y="691"/>
                  <a:pt x="3644" y="953"/>
                  <a:pt x="3978" y="1131"/>
                </a:cubicBezTo>
                <a:lnTo>
                  <a:pt x="3978" y="1131"/>
                </a:lnTo>
                <a:cubicBezTo>
                  <a:pt x="3811" y="1072"/>
                  <a:pt x="3728" y="822"/>
                  <a:pt x="3311" y="1024"/>
                </a:cubicBezTo>
                <a:cubicBezTo>
                  <a:pt x="3537" y="1036"/>
                  <a:pt x="3478" y="1143"/>
                  <a:pt x="3632" y="1238"/>
                </a:cubicBezTo>
                <a:cubicBezTo>
                  <a:pt x="3430" y="1357"/>
                  <a:pt x="3382" y="1715"/>
                  <a:pt x="3644" y="1786"/>
                </a:cubicBezTo>
                <a:cubicBezTo>
                  <a:pt x="3537" y="1548"/>
                  <a:pt x="3740" y="1465"/>
                  <a:pt x="3859" y="1476"/>
                </a:cubicBezTo>
                <a:cubicBezTo>
                  <a:pt x="3906" y="1476"/>
                  <a:pt x="3954" y="1488"/>
                  <a:pt x="3990" y="1524"/>
                </a:cubicBezTo>
                <a:cubicBezTo>
                  <a:pt x="4025" y="1560"/>
                  <a:pt x="4073" y="1679"/>
                  <a:pt x="4025" y="1726"/>
                </a:cubicBezTo>
                <a:cubicBezTo>
                  <a:pt x="3990" y="1774"/>
                  <a:pt x="3882" y="1762"/>
                  <a:pt x="3918" y="1643"/>
                </a:cubicBezTo>
                <a:cubicBezTo>
                  <a:pt x="3799" y="1715"/>
                  <a:pt x="3835" y="1893"/>
                  <a:pt x="3978" y="1905"/>
                </a:cubicBezTo>
                <a:cubicBezTo>
                  <a:pt x="3990" y="1905"/>
                  <a:pt x="4001" y="1905"/>
                  <a:pt x="4013" y="1905"/>
                </a:cubicBezTo>
                <a:lnTo>
                  <a:pt x="4025" y="1905"/>
                </a:lnTo>
                <a:cubicBezTo>
                  <a:pt x="4061" y="1893"/>
                  <a:pt x="4097" y="1869"/>
                  <a:pt x="4109" y="1834"/>
                </a:cubicBezTo>
                <a:cubicBezTo>
                  <a:pt x="4168" y="2143"/>
                  <a:pt x="4144" y="2465"/>
                  <a:pt x="4049" y="2750"/>
                </a:cubicBezTo>
                <a:cubicBezTo>
                  <a:pt x="4251" y="1857"/>
                  <a:pt x="3382" y="2155"/>
                  <a:pt x="3370" y="1619"/>
                </a:cubicBezTo>
                <a:lnTo>
                  <a:pt x="3370" y="1667"/>
                </a:lnTo>
                <a:cubicBezTo>
                  <a:pt x="3370" y="1655"/>
                  <a:pt x="3370" y="1631"/>
                  <a:pt x="3370" y="1619"/>
                </a:cubicBezTo>
                <a:cubicBezTo>
                  <a:pt x="3299" y="1869"/>
                  <a:pt x="3299" y="2024"/>
                  <a:pt x="3359" y="2131"/>
                </a:cubicBezTo>
                <a:cubicBezTo>
                  <a:pt x="3489" y="2417"/>
                  <a:pt x="3775" y="2310"/>
                  <a:pt x="3882" y="2417"/>
                </a:cubicBezTo>
                <a:cubicBezTo>
                  <a:pt x="3704" y="2441"/>
                  <a:pt x="3656" y="2536"/>
                  <a:pt x="3716" y="2679"/>
                </a:cubicBezTo>
                <a:cubicBezTo>
                  <a:pt x="3835" y="2536"/>
                  <a:pt x="3978" y="2643"/>
                  <a:pt x="3966" y="2774"/>
                </a:cubicBezTo>
                <a:cubicBezTo>
                  <a:pt x="3966" y="2989"/>
                  <a:pt x="3740" y="3250"/>
                  <a:pt x="3966" y="3584"/>
                </a:cubicBezTo>
                <a:cubicBezTo>
                  <a:pt x="3978" y="3655"/>
                  <a:pt x="3990" y="3727"/>
                  <a:pt x="4013" y="3786"/>
                </a:cubicBezTo>
                <a:cubicBezTo>
                  <a:pt x="3978" y="3727"/>
                  <a:pt x="3942" y="3667"/>
                  <a:pt x="3906" y="3620"/>
                </a:cubicBezTo>
                <a:cubicBezTo>
                  <a:pt x="3835" y="3203"/>
                  <a:pt x="3489" y="3179"/>
                  <a:pt x="3335" y="3036"/>
                </a:cubicBezTo>
                <a:cubicBezTo>
                  <a:pt x="3239" y="2941"/>
                  <a:pt x="3263" y="2774"/>
                  <a:pt x="3442" y="2786"/>
                </a:cubicBezTo>
                <a:cubicBezTo>
                  <a:pt x="3382" y="2655"/>
                  <a:pt x="3287" y="2608"/>
                  <a:pt x="3144" y="2715"/>
                </a:cubicBezTo>
                <a:cubicBezTo>
                  <a:pt x="3132" y="2572"/>
                  <a:pt x="3406" y="2441"/>
                  <a:pt x="3311" y="2155"/>
                </a:cubicBezTo>
                <a:cubicBezTo>
                  <a:pt x="3275" y="2036"/>
                  <a:pt x="3168" y="1917"/>
                  <a:pt x="2930" y="1798"/>
                </a:cubicBezTo>
                <a:cubicBezTo>
                  <a:pt x="3311" y="2179"/>
                  <a:pt x="2489" y="2596"/>
                  <a:pt x="3263" y="3072"/>
                </a:cubicBezTo>
                <a:cubicBezTo>
                  <a:pt x="2978" y="2941"/>
                  <a:pt x="2739" y="2738"/>
                  <a:pt x="2573" y="2477"/>
                </a:cubicBezTo>
                <a:cubicBezTo>
                  <a:pt x="2608" y="2488"/>
                  <a:pt x="2644" y="2477"/>
                  <a:pt x="2668" y="2465"/>
                </a:cubicBezTo>
                <a:lnTo>
                  <a:pt x="2680" y="2465"/>
                </a:lnTo>
                <a:cubicBezTo>
                  <a:pt x="2692" y="2453"/>
                  <a:pt x="2704" y="2441"/>
                  <a:pt x="2716" y="2429"/>
                </a:cubicBezTo>
                <a:cubicBezTo>
                  <a:pt x="2799" y="2346"/>
                  <a:pt x="2727" y="2191"/>
                  <a:pt x="2608" y="2203"/>
                </a:cubicBezTo>
                <a:lnTo>
                  <a:pt x="2573" y="2203"/>
                </a:lnTo>
                <a:cubicBezTo>
                  <a:pt x="2680" y="2262"/>
                  <a:pt x="2608" y="2346"/>
                  <a:pt x="2549" y="2334"/>
                </a:cubicBezTo>
                <a:cubicBezTo>
                  <a:pt x="2489" y="2334"/>
                  <a:pt x="2442" y="2227"/>
                  <a:pt x="2442" y="2167"/>
                </a:cubicBezTo>
                <a:cubicBezTo>
                  <a:pt x="2442" y="2119"/>
                  <a:pt x="2454" y="2084"/>
                  <a:pt x="2489" y="2048"/>
                </a:cubicBezTo>
                <a:cubicBezTo>
                  <a:pt x="2585" y="1893"/>
                  <a:pt x="2823" y="1929"/>
                  <a:pt x="2858" y="2107"/>
                </a:cubicBezTo>
                <a:cubicBezTo>
                  <a:pt x="2989" y="1881"/>
                  <a:pt x="2716" y="1667"/>
                  <a:pt x="2489" y="1703"/>
                </a:cubicBezTo>
                <a:cubicBezTo>
                  <a:pt x="2525" y="1536"/>
                  <a:pt x="2406" y="1500"/>
                  <a:pt x="2561" y="1334"/>
                </a:cubicBezTo>
                <a:cubicBezTo>
                  <a:pt x="2120" y="1488"/>
                  <a:pt x="2239" y="1726"/>
                  <a:pt x="2168" y="1881"/>
                </a:cubicBezTo>
                <a:lnTo>
                  <a:pt x="2168" y="1881"/>
                </a:lnTo>
                <a:cubicBezTo>
                  <a:pt x="2275" y="1524"/>
                  <a:pt x="2013" y="1417"/>
                  <a:pt x="1989" y="1119"/>
                </a:cubicBezTo>
                <a:cubicBezTo>
                  <a:pt x="1727" y="1429"/>
                  <a:pt x="1942" y="1631"/>
                  <a:pt x="2025" y="1846"/>
                </a:cubicBezTo>
                <a:lnTo>
                  <a:pt x="2025" y="1846"/>
                </a:lnTo>
                <a:cubicBezTo>
                  <a:pt x="1799" y="1310"/>
                  <a:pt x="1501" y="1429"/>
                  <a:pt x="1239" y="1214"/>
                </a:cubicBezTo>
                <a:cubicBezTo>
                  <a:pt x="1454" y="1476"/>
                  <a:pt x="1334" y="1774"/>
                  <a:pt x="1870" y="2000"/>
                </a:cubicBezTo>
                <a:lnTo>
                  <a:pt x="1870" y="2000"/>
                </a:lnTo>
                <a:cubicBezTo>
                  <a:pt x="1656" y="1917"/>
                  <a:pt x="1454" y="1703"/>
                  <a:pt x="1144" y="1965"/>
                </a:cubicBezTo>
                <a:cubicBezTo>
                  <a:pt x="1442" y="1976"/>
                  <a:pt x="1549" y="2250"/>
                  <a:pt x="1906" y="2143"/>
                </a:cubicBezTo>
                <a:lnTo>
                  <a:pt x="1906" y="2143"/>
                </a:lnTo>
                <a:cubicBezTo>
                  <a:pt x="1751" y="2203"/>
                  <a:pt x="1513" y="2096"/>
                  <a:pt x="1358" y="2524"/>
                </a:cubicBezTo>
                <a:cubicBezTo>
                  <a:pt x="1525" y="2381"/>
                  <a:pt x="1561" y="2488"/>
                  <a:pt x="1727" y="2465"/>
                </a:cubicBezTo>
                <a:cubicBezTo>
                  <a:pt x="1692" y="2691"/>
                  <a:pt x="1906" y="2965"/>
                  <a:pt x="2132" y="2834"/>
                </a:cubicBezTo>
                <a:cubicBezTo>
                  <a:pt x="1954" y="2798"/>
                  <a:pt x="1918" y="2560"/>
                  <a:pt x="2073" y="2465"/>
                </a:cubicBezTo>
                <a:cubicBezTo>
                  <a:pt x="2108" y="2429"/>
                  <a:pt x="2144" y="2417"/>
                  <a:pt x="2192" y="2405"/>
                </a:cubicBezTo>
                <a:cubicBezTo>
                  <a:pt x="2251" y="2405"/>
                  <a:pt x="2358" y="2453"/>
                  <a:pt x="2358" y="2524"/>
                </a:cubicBezTo>
                <a:cubicBezTo>
                  <a:pt x="2370" y="2584"/>
                  <a:pt x="2287" y="2643"/>
                  <a:pt x="2227" y="2548"/>
                </a:cubicBezTo>
                <a:cubicBezTo>
                  <a:pt x="2192" y="2679"/>
                  <a:pt x="2346" y="2786"/>
                  <a:pt x="2454" y="2691"/>
                </a:cubicBezTo>
                <a:cubicBezTo>
                  <a:pt x="2466" y="2679"/>
                  <a:pt x="2466" y="2667"/>
                  <a:pt x="2477" y="2655"/>
                </a:cubicBezTo>
                <a:lnTo>
                  <a:pt x="2477" y="2643"/>
                </a:lnTo>
                <a:cubicBezTo>
                  <a:pt x="2501" y="2608"/>
                  <a:pt x="2501" y="2572"/>
                  <a:pt x="2501" y="2536"/>
                </a:cubicBezTo>
                <a:cubicBezTo>
                  <a:pt x="2751" y="2715"/>
                  <a:pt x="2966" y="2953"/>
                  <a:pt x="3097" y="3239"/>
                </a:cubicBezTo>
                <a:cubicBezTo>
                  <a:pt x="2620" y="2465"/>
                  <a:pt x="2204" y="3286"/>
                  <a:pt x="1811" y="2905"/>
                </a:cubicBezTo>
                <a:cubicBezTo>
                  <a:pt x="1942" y="3131"/>
                  <a:pt x="2061" y="3250"/>
                  <a:pt x="2168" y="3286"/>
                </a:cubicBezTo>
                <a:cubicBezTo>
                  <a:pt x="2466" y="3381"/>
                  <a:pt x="2585" y="3108"/>
                  <a:pt x="2739" y="3119"/>
                </a:cubicBezTo>
                <a:cubicBezTo>
                  <a:pt x="2632" y="3262"/>
                  <a:pt x="2668" y="3358"/>
                  <a:pt x="2811" y="3417"/>
                </a:cubicBezTo>
                <a:cubicBezTo>
                  <a:pt x="2787" y="3239"/>
                  <a:pt x="2954" y="3215"/>
                  <a:pt x="3061" y="3310"/>
                </a:cubicBezTo>
                <a:cubicBezTo>
                  <a:pt x="3192" y="3465"/>
                  <a:pt x="3228" y="3798"/>
                  <a:pt x="3632" y="3881"/>
                </a:cubicBezTo>
                <a:cubicBezTo>
                  <a:pt x="3692" y="3917"/>
                  <a:pt x="3751" y="3953"/>
                  <a:pt x="3811" y="3989"/>
                </a:cubicBezTo>
                <a:cubicBezTo>
                  <a:pt x="3740" y="3965"/>
                  <a:pt x="3668" y="3953"/>
                  <a:pt x="3609" y="3941"/>
                </a:cubicBezTo>
                <a:cubicBezTo>
                  <a:pt x="3263" y="3703"/>
                  <a:pt x="3013" y="3929"/>
                  <a:pt x="2799" y="3941"/>
                </a:cubicBezTo>
                <a:cubicBezTo>
                  <a:pt x="2668" y="3941"/>
                  <a:pt x="2561" y="3810"/>
                  <a:pt x="2692" y="3691"/>
                </a:cubicBezTo>
                <a:cubicBezTo>
                  <a:pt x="2561" y="3631"/>
                  <a:pt x="2466" y="3679"/>
                  <a:pt x="2442" y="3846"/>
                </a:cubicBezTo>
                <a:cubicBezTo>
                  <a:pt x="2323" y="3750"/>
                  <a:pt x="2442" y="3465"/>
                  <a:pt x="2156" y="3322"/>
                </a:cubicBezTo>
                <a:cubicBezTo>
                  <a:pt x="2049" y="3274"/>
                  <a:pt x="1882" y="3274"/>
                  <a:pt x="1632" y="3334"/>
                </a:cubicBezTo>
                <a:lnTo>
                  <a:pt x="1632" y="3334"/>
                </a:lnTo>
                <a:cubicBezTo>
                  <a:pt x="2180" y="3334"/>
                  <a:pt x="1894" y="4215"/>
                  <a:pt x="2775" y="4012"/>
                </a:cubicBezTo>
                <a:cubicBezTo>
                  <a:pt x="2477" y="4120"/>
                  <a:pt x="2168" y="4143"/>
                  <a:pt x="1858" y="4084"/>
                </a:cubicBezTo>
                <a:cubicBezTo>
                  <a:pt x="1882" y="4060"/>
                  <a:pt x="1906" y="4024"/>
                  <a:pt x="1918" y="3989"/>
                </a:cubicBezTo>
                <a:lnTo>
                  <a:pt x="1918" y="3989"/>
                </a:lnTo>
                <a:cubicBezTo>
                  <a:pt x="1918" y="3965"/>
                  <a:pt x="1918" y="3953"/>
                  <a:pt x="1918" y="3941"/>
                </a:cubicBezTo>
                <a:cubicBezTo>
                  <a:pt x="1918" y="3798"/>
                  <a:pt x="1727" y="3762"/>
                  <a:pt x="1668" y="3881"/>
                </a:cubicBezTo>
                <a:cubicBezTo>
                  <a:pt x="1775" y="3846"/>
                  <a:pt x="1799" y="3953"/>
                  <a:pt x="1739" y="3989"/>
                </a:cubicBezTo>
                <a:cubicBezTo>
                  <a:pt x="1692" y="4036"/>
                  <a:pt x="1584" y="3989"/>
                  <a:pt x="1549" y="3953"/>
                </a:cubicBezTo>
                <a:cubicBezTo>
                  <a:pt x="1513" y="3917"/>
                  <a:pt x="1489" y="3870"/>
                  <a:pt x="1489" y="3834"/>
                </a:cubicBezTo>
                <a:cubicBezTo>
                  <a:pt x="1489" y="3703"/>
                  <a:pt x="1561" y="3512"/>
                  <a:pt x="1799" y="3608"/>
                </a:cubicBezTo>
                <a:cubicBezTo>
                  <a:pt x="1727" y="3358"/>
                  <a:pt x="1382" y="3393"/>
                  <a:pt x="1251" y="3596"/>
                </a:cubicBezTo>
                <a:cubicBezTo>
                  <a:pt x="1156" y="3441"/>
                  <a:pt x="1061" y="3500"/>
                  <a:pt x="1037" y="3286"/>
                </a:cubicBezTo>
                <a:cubicBezTo>
                  <a:pt x="846" y="3691"/>
                  <a:pt x="1084" y="3786"/>
                  <a:pt x="1156" y="3941"/>
                </a:cubicBezTo>
                <a:lnTo>
                  <a:pt x="1156" y="3941"/>
                </a:lnTo>
                <a:cubicBezTo>
                  <a:pt x="977" y="3608"/>
                  <a:pt x="703" y="3727"/>
                  <a:pt x="489" y="3524"/>
                </a:cubicBezTo>
                <a:cubicBezTo>
                  <a:pt x="525" y="3929"/>
                  <a:pt x="811" y="3917"/>
                  <a:pt x="1025" y="4024"/>
                </a:cubicBezTo>
                <a:lnTo>
                  <a:pt x="1025" y="4024"/>
                </a:lnTo>
                <a:cubicBezTo>
                  <a:pt x="465" y="3798"/>
                  <a:pt x="334" y="4096"/>
                  <a:pt x="1" y="4131"/>
                </a:cubicBezTo>
                <a:close/>
                <a:moveTo>
                  <a:pt x="5490" y="4012"/>
                </a:moveTo>
                <a:close/>
                <a:moveTo>
                  <a:pt x="4763" y="3941"/>
                </a:moveTo>
                <a:cubicBezTo>
                  <a:pt x="4859" y="3881"/>
                  <a:pt x="4978" y="3870"/>
                  <a:pt x="5085" y="3893"/>
                </a:cubicBezTo>
                <a:cubicBezTo>
                  <a:pt x="5264" y="3965"/>
                  <a:pt x="5454" y="4036"/>
                  <a:pt x="5633" y="4096"/>
                </a:cubicBezTo>
                <a:cubicBezTo>
                  <a:pt x="5716" y="4108"/>
                  <a:pt x="5787" y="4120"/>
                  <a:pt x="5871" y="4131"/>
                </a:cubicBezTo>
                <a:cubicBezTo>
                  <a:pt x="5787" y="4131"/>
                  <a:pt x="5716" y="4143"/>
                  <a:pt x="5633" y="4167"/>
                </a:cubicBezTo>
                <a:cubicBezTo>
                  <a:pt x="5454" y="4227"/>
                  <a:pt x="5264" y="4286"/>
                  <a:pt x="5085" y="4370"/>
                </a:cubicBezTo>
                <a:cubicBezTo>
                  <a:pt x="4978" y="4393"/>
                  <a:pt x="4859" y="4370"/>
                  <a:pt x="4763" y="4322"/>
                </a:cubicBezTo>
                <a:cubicBezTo>
                  <a:pt x="4930" y="4322"/>
                  <a:pt x="5097" y="4251"/>
                  <a:pt x="5216" y="4131"/>
                </a:cubicBezTo>
                <a:cubicBezTo>
                  <a:pt x="5097" y="4001"/>
                  <a:pt x="4930" y="3929"/>
                  <a:pt x="4763" y="3941"/>
                </a:cubicBezTo>
                <a:close/>
                <a:moveTo>
                  <a:pt x="5168" y="5013"/>
                </a:moveTo>
                <a:close/>
                <a:moveTo>
                  <a:pt x="4894" y="4893"/>
                </a:moveTo>
                <a:cubicBezTo>
                  <a:pt x="4906" y="4727"/>
                  <a:pt x="4835" y="4560"/>
                  <a:pt x="4716" y="4453"/>
                </a:cubicBezTo>
                <a:cubicBezTo>
                  <a:pt x="4823" y="4477"/>
                  <a:pt x="4918" y="4548"/>
                  <a:pt x="4978" y="4643"/>
                </a:cubicBezTo>
                <a:cubicBezTo>
                  <a:pt x="5049" y="4834"/>
                  <a:pt x="5133" y="5001"/>
                  <a:pt x="5216" y="5179"/>
                </a:cubicBezTo>
                <a:cubicBezTo>
                  <a:pt x="5264" y="5239"/>
                  <a:pt x="5311" y="5310"/>
                  <a:pt x="5359" y="5370"/>
                </a:cubicBezTo>
                <a:cubicBezTo>
                  <a:pt x="5287" y="5310"/>
                  <a:pt x="5228" y="5263"/>
                  <a:pt x="5168" y="5227"/>
                </a:cubicBezTo>
                <a:cubicBezTo>
                  <a:pt x="5002" y="5144"/>
                  <a:pt x="4823" y="5060"/>
                  <a:pt x="4644" y="4989"/>
                </a:cubicBezTo>
                <a:cubicBezTo>
                  <a:pt x="4537" y="4929"/>
                  <a:pt x="4466" y="4834"/>
                  <a:pt x="4442" y="4715"/>
                </a:cubicBezTo>
                <a:cubicBezTo>
                  <a:pt x="4561" y="4846"/>
                  <a:pt x="4716" y="4905"/>
                  <a:pt x="4894" y="4893"/>
                </a:cubicBezTo>
                <a:close/>
                <a:moveTo>
                  <a:pt x="5013" y="3084"/>
                </a:moveTo>
                <a:close/>
                <a:moveTo>
                  <a:pt x="4644" y="3274"/>
                </a:moveTo>
                <a:cubicBezTo>
                  <a:pt x="4823" y="3203"/>
                  <a:pt x="5002" y="3119"/>
                  <a:pt x="5168" y="3024"/>
                </a:cubicBezTo>
                <a:cubicBezTo>
                  <a:pt x="5228" y="2989"/>
                  <a:pt x="5299" y="2941"/>
                  <a:pt x="5359" y="2893"/>
                </a:cubicBezTo>
                <a:cubicBezTo>
                  <a:pt x="5311" y="2953"/>
                  <a:pt x="5264" y="3012"/>
                  <a:pt x="5216" y="3084"/>
                </a:cubicBezTo>
                <a:cubicBezTo>
                  <a:pt x="5133" y="3250"/>
                  <a:pt x="5049" y="3429"/>
                  <a:pt x="4978" y="3608"/>
                </a:cubicBezTo>
                <a:cubicBezTo>
                  <a:pt x="4918" y="3703"/>
                  <a:pt x="4823" y="3774"/>
                  <a:pt x="4704" y="3810"/>
                </a:cubicBezTo>
                <a:cubicBezTo>
                  <a:pt x="4835" y="3691"/>
                  <a:pt x="4906" y="3536"/>
                  <a:pt x="4894" y="3369"/>
                </a:cubicBezTo>
                <a:cubicBezTo>
                  <a:pt x="4728" y="3358"/>
                  <a:pt x="4561" y="3429"/>
                  <a:pt x="4442" y="3548"/>
                </a:cubicBezTo>
                <a:cubicBezTo>
                  <a:pt x="4478" y="3441"/>
                  <a:pt x="4549" y="3334"/>
                  <a:pt x="4644" y="3274"/>
                </a:cubicBezTo>
                <a:close/>
                <a:moveTo>
                  <a:pt x="4240" y="5501"/>
                </a:moveTo>
                <a:close/>
                <a:moveTo>
                  <a:pt x="4013" y="2762"/>
                </a:moveTo>
                <a:close/>
                <a:moveTo>
                  <a:pt x="3930" y="3489"/>
                </a:moveTo>
                <a:cubicBezTo>
                  <a:pt x="3882" y="3381"/>
                  <a:pt x="3859" y="3274"/>
                  <a:pt x="3882" y="3155"/>
                </a:cubicBezTo>
                <a:cubicBezTo>
                  <a:pt x="3966" y="2977"/>
                  <a:pt x="4025" y="2798"/>
                  <a:pt x="4085" y="2608"/>
                </a:cubicBezTo>
                <a:cubicBezTo>
                  <a:pt x="4097" y="2536"/>
                  <a:pt x="4109" y="2465"/>
                  <a:pt x="4121" y="2381"/>
                </a:cubicBezTo>
                <a:cubicBezTo>
                  <a:pt x="4132" y="2465"/>
                  <a:pt x="4144" y="2548"/>
                  <a:pt x="4156" y="2608"/>
                </a:cubicBezTo>
                <a:cubicBezTo>
                  <a:pt x="4216" y="2798"/>
                  <a:pt x="4287" y="2977"/>
                  <a:pt x="4359" y="3155"/>
                </a:cubicBezTo>
                <a:cubicBezTo>
                  <a:pt x="4382" y="3274"/>
                  <a:pt x="4371" y="3381"/>
                  <a:pt x="4311" y="3489"/>
                </a:cubicBezTo>
                <a:cubicBezTo>
                  <a:pt x="4478" y="3322"/>
                  <a:pt x="4359" y="3036"/>
                  <a:pt x="4121" y="3036"/>
                </a:cubicBezTo>
                <a:cubicBezTo>
                  <a:pt x="3894" y="3036"/>
                  <a:pt x="3775" y="3322"/>
                  <a:pt x="3930" y="3489"/>
                </a:cubicBezTo>
                <a:close/>
                <a:moveTo>
                  <a:pt x="4121" y="5215"/>
                </a:moveTo>
                <a:cubicBezTo>
                  <a:pt x="4251" y="5108"/>
                  <a:pt x="4323" y="4941"/>
                  <a:pt x="4311" y="4774"/>
                </a:cubicBezTo>
                <a:cubicBezTo>
                  <a:pt x="4371" y="4870"/>
                  <a:pt x="4382" y="4989"/>
                  <a:pt x="4359" y="5096"/>
                </a:cubicBezTo>
                <a:cubicBezTo>
                  <a:pt x="4287" y="5274"/>
                  <a:pt x="4216" y="5453"/>
                  <a:pt x="4156" y="5644"/>
                </a:cubicBezTo>
                <a:cubicBezTo>
                  <a:pt x="4144" y="5715"/>
                  <a:pt x="4132" y="5786"/>
                  <a:pt x="4121" y="5870"/>
                </a:cubicBezTo>
                <a:cubicBezTo>
                  <a:pt x="4109" y="5798"/>
                  <a:pt x="4097" y="5715"/>
                  <a:pt x="4085" y="5644"/>
                </a:cubicBezTo>
                <a:cubicBezTo>
                  <a:pt x="4025" y="5453"/>
                  <a:pt x="3966" y="5274"/>
                  <a:pt x="3882" y="5096"/>
                </a:cubicBezTo>
                <a:cubicBezTo>
                  <a:pt x="3859" y="4989"/>
                  <a:pt x="3882" y="4870"/>
                  <a:pt x="3930" y="4774"/>
                </a:cubicBezTo>
                <a:cubicBezTo>
                  <a:pt x="3930" y="4941"/>
                  <a:pt x="4001" y="5108"/>
                  <a:pt x="4121" y="5215"/>
                </a:cubicBezTo>
                <a:close/>
                <a:moveTo>
                  <a:pt x="3239" y="5179"/>
                </a:moveTo>
                <a:close/>
                <a:moveTo>
                  <a:pt x="3347" y="3358"/>
                </a:moveTo>
                <a:cubicBezTo>
                  <a:pt x="3347" y="3524"/>
                  <a:pt x="3406" y="3691"/>
                  <a:pt x="3537" y="3798"/>
                </a:cubicBezTo>
                <a:cubicBezTo>
                  <a:pt x="3430" y="3774"/>
                  <a:pt x="3335" y="3703"/>
                  <a:pt x="3275" y="3608"/>
                </a:cubicBezTo>
                <a:cubicBezTo>
                  <a:pt x="3204" y="3429"/>
                  <a:pt x="3120" y="3250"/>
                  <a:pt x="3025" y="3072"/>
                </a:cubicBezTo>
                <a:cubicBezTo>
                  <a:pt x="2989" y="3012"/>
                  <a:pt x="2942" y="2953"/>
                  <a:pt x="2894" y="2881"/>
                </a:cubicBezTo>
                <a:cubicBezTo>
                  <a:pt x="2954" y="2941"/>
                  <a:pt x="3013" y="2977"/>
                  <a:pt x="3073" y="3024"/>
                </a:cubicBezTo>
                <a:cubicBezTo>
                  <a:pt x="3251" y="3119"/>
                  <a:pt x="3430" y="3191"/>
                  <a:pt x="3609" y="3262"/>
                </a:cubicBezTo>
                <a:cubicBezTo>
                  <a:pt x="3704" y="3334"/>
                  <a:pt x="3775" y="3417"/>
                  <a:pt x="3799" y="3536"/>
                </a:cubicBezTo>
                <a:cubicBezTo>
                  <a:pt x="3692" y="3405"/>
                  <a:pt x="3525" y="3346"/>
                  <a:pt x="3347" y="3358"/>
                </a:cubicBezTo>
                <a:close/>
                <a:moveTo>
                  <a:pt x="3799" y="4715"/>
                </a:moveTo>
                <a:cubicBezTo>
                  <a:pt x="3763" y="4822"/>
                  <a:pt x="3692" y="4917"/>
                  <a:pt x="3597" y="4977"/>
                </a:cubicBezTo>
                <a:cubicBezTo>
                  <a:pt x="3418" y="5048"/>
                  <a:pt x="3239" y="5132"/>
                  <a:pt x="3073" y="5227"/>
                </a:cubicBezTo>
                <a:cubicBezTo>
                  <a:pt x="3013" y="5263"/>
                  <a:pt x="2954" y="5310"/>
                  <a:pt x="2882" y="5358"/>
                </a:cubicBezTo>
                <a:cubicBezTo>
                  <a:pt x="2930" y="5298"/>
                  <a:pt x="2978" y="5239"/>
                  <a:pt x="3025" y="5167"/>
                </a:cubicBezTo>
                <a:cubicBezTo>
                  <a:pt x="3108" y="5001"/>
                  <a:pt x="3192" y="4822"/>
                  <a:pt x="3263" y="4643"/>
                </a:cubicBezTo>
                <a:cubicBezTo>
                  <a:pt x="3323" y="4548"/>
                  <a:pt x="3418" y="4477"/>
                  <a:pt x="3525" y="4441"/>
                </a:cubicBezTo>
                <a:cubicBezTo>
                  <a:pt x="3406" y="4560"/>
                  <a:pt x="3335" y="4727"/>
                  <a:pt x="3347" y="4893"/>
                </a:cubicBezTo>
                <a:cubicBezTo>
                  <a:pt x="3513" y="4905"/>
                  <a:pt x="3692" y="4834"/>
                  <a:pt x="3811" y="4715"/>
                </a:cubicBezTo>
                <a:close/>
                <a:moveTo>
                  <a:pt x="2751" y="4012"/>
                </a:moveTo>
                <a:close/>
                <a:moveTo>
                  <a:pt x="2597" y="4096"/>
                </a:moveTo>
                <a:cubicBezTo>
                  <a:pt x="2787" y="4036"/>
                  <a:pt x="2966" y="3965"/>
                  <a:pt x="3144" y="3893"/>
                </a:cubicBezTo>
                <a:cubicBezTo>
                  <a:pt x="3263" y="3870"/>
                  <a:pt x="3370" y="3881"/>
                  <a:pt x="3478" y="3941"/>
                </a:cubicBezTo>
                <a:cubicBezTo>
                  <a:pt x="3311" y="3929"/>
                  <a:pt x="3144" y="4001"/>
                  <a:pt x="3025" y="4131"/>
                </a:cubicBezTo>
                <a:cubicBezTo>
                  <a:pt x="3144" y="4251"/>
                  <a:pt x="3299" y="4322"/>
                  <a:pt x="3478" y="4322"/>
                </a:cubicBezTo>
                <a:cubicBezTo>
                  <a:pt x="3370" y="4370"/>
                  <a:pt x="3263" y="4393"/>
                  <a:pt x="3144" y="4370"/>
                </a:cubicBezTo>
                <a:cubicBezTo>
                  <a:pt x="2966" y="4286"/>
                  <a:pt x="2787" y="4227"/>
                  <a:pt x="2597" y="4167"/>
                </a:cubicBezTo>
                <a:cubicBezTo>
                  <a:pt x="2525" y="4143"/>
                  <a:pt x="2454" y="4131"/>
                  <a:pt x="2370" y="4131"/>
                </a:cubicBezTo>
                <a:cubicBezTo>
                  <a:pt x="2454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3" name="Google Shape;5713;p26"/>
          <p:cNvSpPr/>
          <p:nvPr/>
        </p:nvSpPr>
        <p:spPr>
          <a:xfrm rot="5400000">
            <a:off x="1761685" y="3558195"/>
            <a:ext cx="563226" cy="563226"/>
          </a:xfrm>
          <a:custGeom>
            <a:avLst/>
            <a:gdLst/>
            <a:ahLst/>
            <a:cxnLst/>
            <a:rect l="l" t="t" r="r" b="b"/>
            <a:pathLst>
              <a:path w="8287" h="8287" extrusionOk="0">
                <a:moveTo>
                  <a:pt x="0" y="4131"/>
                </a:moveTo>
                <a:cubicBezTo>
                  <a:pt x="345" y="4155"/>
                  <a:pt x="476" y="4465"/>
                  <a:pt x="1012" y="4227"/>
                </a:cubicBezTo>
                <a:lnTo>
                  <a:pt x="1012" y="4227"/>
                </a:lnTo>
                <a:cubicBezTo>
                  <a:pt x="798" y="4334"/>
                  <a:pt x="500" y="4322"/>
                  <a:pt x="476" y="4727"/>
                </a:cubicBezTo>
                <a:cubicBezTo>
                  <a:pt x="691" y="4524"/>
                  <a:pt x="965" y="4643"/>
                  <a:pt x="1131" y="4310"/>
                </a:cubicBezTo>
                <a:lnTo>
                  <a:pt x="1131" y="4310"/>
                </a:lnTo>
                <a:cubicBezTo>
                  <a:pt x="1072" y="4477"/>
                  <a:pt x="822" y="4560"/>
                  <a:pt x="1024" y="4977"/>
                </a:cubicBezTo>
                <a:cubicBezTo>
                  <a:pt x="1036" y="4751"/>
                  <a:pt x="1143" y="4798"/>
                  <a:pt x="1238" y="4655"/>
                </a:cubicBezTo>
                <a:cubicBezTo>
                  <a:pt x="1369" y="4858"/>
                  <a:pt x="1715" y="4905"/>
                  <a:pt x="1786" y="4643"/>
                </a:cubicBezTo>
                <a:cubicBezTo>
                  <a:pt x="1548" y="4751"/>
                  <a:pt x="1477" y="4548"/>
                  <a:pt x="1477" y="4429"/>
                </a:cubicBezTo>
                <a:cubicBezTo>
                  <a:pt x="1477" y="4382"/>
                  <a:pt x="1500" y="4334"/>
                  <a:pt x="1536" y="4298"/>
                </a:cubicBezTo>
                <a:cubicBezTo>
                  <a:pt x="1572" y="4262"/>
                  <a:pt x="1679" y="4215"/>
                  <a:pt x="1727" y="4262"/>
                </a:cubicBezTo>
                <a:cubicBezTo>
                  <a:pt x="1774" y="4298"/>
                  <a:pt x="1762" y="4405"/>
                  <a:pt x="1655" y="4370"/>
                </a:cubicBezTo>
                <a:cubicBezTo>
                  <a:pt x="1715" y="4489"/>
                  <a:pt x="1893" y="4453"/>
                  <a:pt x="1905" y="4310"/>
                </a:cubicBezTo>
                <a:cubicBezTo>
                  <a:pt x="1905" y="4298"/>
                  <a:pt x="1905" y="4286"/>
                  <a:pt x="1905" y="4274"/>
                </a:cubicBezTo>
                <a:lnTo>
                  <a:pt x="1905" y="4262"/>
                </a:lnTo>
                <a:cubicBezTo>
                  <a:pt x="1893" y="4227"/>
                  <a:pt x="1869" y="4191"/>
                  <a:pt x="1846" y="4167"/>
                </a:cubicBezTo>
                <a:cubicBezTo>
                  <a:pt x="2143" y="4108"/>
                  <a:pt x="2465" y="4131"/>
                  <a:pt x="2762" y="4239"/>
                </a:cubicBezTo>
                <a:lnTo>
                  <a:pt x="2762" y="4239"/>
                </a:lnTo>
                <a:cubicBezTo>
                  <a:pt x="1881" y="4036"/>
                  <a:pt x="2167" y="4905"/>
                  <a:pt x="1619" y="4917"/>
                </a:cubicBezTo>
                <a:lnTo>
                  <a:pt x="1619" y="4917"/>
                </a:lnTo>
                <a:cubicBezTo>
                  <a:pt x="1881" y="4989"/>
                  <a:pt x="2036" y="4977"/>
                  <a:pt x="2143" y="4929"/>
                </a:cubicBezTo>
                <a:cubicBezTo>
                  <a:pt x="2417" y="4786"/>
                  <a:pt x="2310" y="4501"/>
                  <a:pt x="2429" y="4405"/>
                </a:cubicBezTo>
                <a:cubicBezTo>
                  <a:pt x="2453" y="4584"/>
                  <a:pt x="2548" y="4632"/>
                  <a:pt x="2691" y="4572"/>
                </a:cubicBezTo>
                <a:cubicBezTo>
                  <a:pt x="2548" y="4453"/>
                  <a:pt x="2655" y="4310"/>
                  <a:pt x="2786" y="4322"/>
                </a:cubicBezTo>
                <a:cubicBezTo>
                  <a:pt x="2989" y="4322"/>
                  <a:pt x="3251" y="4548"/>
                  <a:pt x="3596" y="4322"/>
                </a:cubicBezTo>
                <a:cubicBezTo>
                  <a:pt x="3667" y="4310"/>
                  <a:pt x="3727" y="4298"/>
                  <a:pt x="3798" y="4274"/>
                </a:cubicBezTo>
                <a:cubicBezTo>
                  <a:pt x="3739" y="4298"/>
                  <a:pt x="3679" y="4346"/>
                  <a:pt x="3620" y="4382"/>
                </a:cubicBezTo>
                <a:cubicBezTo>
                  <a:pt x="3215" y="4453"/>
                  <a:pt x="3191" y="4798"/>
                  <a:pt x="3048" y="4953"/>
                </a:cubicBezTo>
                <a:cubicBezTo>
                  <a:pt x="2953" y="5048"/>
                  <a:pt x="2786" y="5024"/>
                  <a:pt x="2798" y="4846"/>
                </a:cubicBezTo>
                <a:cubicBezTo>
                  <a:pt x="2655" y="4893"/>
                  <a:pt x="2620" y="5001"/>
                  <a:pt x="2727" y="5144"/>
                </a:cubicBezTo>
                <a:cubicBezTo>
                  <a:pt x="2572" y="5155"/>
                  <a:pt x="2453" y="4882"/>
                  <a:pt x="2155" y="4977"/>
                </a:cubicBezTo>
                <a:cubicBezTo>
                  <a:pt x="2048" y="5013"/>
                  <a:pt x="1929" y="5120"/>
                  <a:pt x="1798" y="5358"/>
                </a:cubicBezTo>
                <a:cubicBezTo>
                  <a:pt x="1810" y="5334"/>
                  <a:pt x="1834" y="5322"/>
                  <a:pt x="1846" y="5310"/>
                </a:cubicBezTo>
                <a:lnTo>
                  <a:pt x="1798" y="5358"/>
                </a:lnTo>
                <a:cubicBezTo>
                  <a:pt x="2191" y="4977"/>
                  <a:pt x="2608" y="5798"/>
                  <a:pt x="3084" y="5024"/>
                </a:cubicBezTo>
                <a:lnTo>
                  <a:pt x="3084" y="5024"/>
                </a:lnTo>
                <a:cubicBezTo>
                  <a:pt x="2953" y="5310"/>
                  <a:pt x="2739" y="5548"/>
                  <a:pt x="2489" y="5727"/>
                </a:cubicBezTo>
                <a:cubicBezTo>
                  <a:pt x="2489" y="5679"/>
                  <a:pt x="2489" y="5644"/>
                  <a:pt x="2465" y="5620"/>
                </a:cubicBezTo>
                <a:lnTo>
                  <a:pt x="2465" y="5620"/>
                </a:lnTo>
                <a:cubicBezTo>
                  <a:pt x="2453" y="5608"/>
                  <a:pt x="2453" y="5596"/>
                  <a:pt x="2441" y="5584"/>
                </a:cubicBezTo>
                <a:cubicBezTo>
                  <a:pt x="2334" y="5489"/>
                  <a:pt x="2179" y="5584"/>
                  <a:pt x="2215" y="5715"/>
                </a:cubicBezTo>
                <a:cubicBezTo>
                  <a:pt x="2274" y="5620"/>
                  <a:pt x="2358" y="5679"/>
                  <a:pt x="2346" y="5751"/>
                </a:cubicBezTo>
                <a:cubicBezTo>
                  <a:pt x="2346" y="5810"/>
                  <a:pt x="2239" y="5858"/>
                  <a:pt x="2179" y="5858"/>
                </a:cubicBezTo>
                <a:cubicBezTo>
                  <a:pt x="2131" y="5858"/>
                  <a:pt x="2096" y="5834"/>
                  <a:pt x="2060" y="5810"/>
                </a:cubicBezTo>
                <a:cubicBezTo>
                  <a:pt x="1965" y="5727"/>
                  <a:pt x="1881" y="5525"/>
                  <a:pt x="2119" y="5429"/>
                </a:cubicBezTo>
                <a:cubicBezTo>
                  <a:pt x="1893" y="5298"/>
                  <a:pt x="1679" y="5584"/>
                  <a:pt x="1727" y="5810"/>
                </a:cubicBezTo>
                <a:cubicBezTo>
                  <a:pt x="1548" y="5775"/>
                  <a:pt x="1524" y="5882"/>
                  <a:pt x="1346" y="5739"/>
                </a:cubicBezTo>
                <a:cubicBezTo>
                  <a:pt x="1500" y="6179"/>
                  <a:pt x="1738" y="6060"/>
                  <a:pt x="1893" y="6132"/>
                </a:cubicBezTo>
                <a:lnTo>
                  <a:pt x="1893" y="6132"/>
                </a:lnTo>
                <a:cubicBezTo>
                  <a:pt x="1536" y="6013"/>
                  <a:pt x="1429" y="6287"/>
                  <a:pt x="1131" y="6298"/>
                </a:cubicBezTo>
                <a:cubicBezTo>
                  <a:pt x="1441" y="6572"/>
                  <a:pt x="1643" y="6358"/>
                  <a:pt x="1858" y="6275"/>
                </a:cubicBezTo>
                <a:lnTo>
                  <a:pt x="1858" y="6275"/>
                </a:lnTo>
                <a:cubicBezTo>
                  <a:pt x="1322" y="6489"/>
                  <a:pt x="1441" y="6798"/>
                  <a:pt x="1227" y="7060"/>
                </a:cubicBezTo>
                <a:cubicBezTo>
                  <a:pt x="1488" y="6846"/>
                  <a:pt x="1786" y="6965"/>
                  <a:pt x="2012" y="6417"/>
                </a:cubicBezTo>
                <a:lnTo>
                  <a:pt x="2012" y="6417"/>
                </a:lnTo>
                <a:cubicBezTo>
                  <a:pt x="1929" y="6644"/>
                  <a:pt x="1715" y="6834"/>
                  <a:pt x="1977" y="7156"/>
                </a:cubicBezTo>
                <a:cubicBezTo>
                  <a:pt x="1989" y="6858"/>
                  <a:pt x="2262" y="6751"/>
                  <a:pt x="2155" y="6382"/>
                </a:cubicBezTo>
                <a:lnTo>
                  <a:pt x="2155" y="6382"/>
                </a:lnTo>
                <a:cubicBezTo>
                  <a:pt x="2215" y="6548"/>
                  <a:pt x="2108" y="6775"/>
                  <a:pt x="2536" y="6929"/>
                </a:cubicBezTo>
                <a:cubicBezTo>
                  <a:pt x="2393" y="6763"/>
                  <a:pt x="2500" y="6727"/>
                  <a:pt x="2477" y="6560"/>
                </a:cubicBezTo>
                <a:cubicBezTo>
                  <a:pt x="2703" y="6608"/>
                  <a:pt x="2977" y="6394"/>
                  <a:pt x="2846" y="6156"/>
                </a:cubicBezTo>
                <a:cubicBezTo>
                  <a:pt x="2810" y="6334"/>
                  <a:pt x="2572" y="6382"/>
                  <a:pt x="2477" y="6227"/>
                </a:cubicBezTo>
                <a:cubicBezTo>
                  <a:pt x="2441" y="6191"/>
                  <a:pt x="2417" y="6144"/>
                  <a:pt x="2417" y="6096"/>
                </a:cubicBezTo>
                <a:cubicBezTo>
                  <a:pt x="2417" y="6048"/>
                  <a:pt x="2465" y="5941"/>
                  <a:pt x="2536" y="5929"/>
                </a:cubicBezTo>
                <a:cubicBezTo>
                  <a:pt x="2596" y="5929"/>
                  <a:pt x="2655" y="6013"/>
                  <a:pt x="2560" y="6060"/>
                </a:cubicBezTo>
                <a:cubicBezTo>
                  <a:pt x="2691" y="6108"/>
                  <a:pt x="2786" y="5941"/>
                  <a:pt x="2691" y="5846"/>
                </a:cubicBezTo>
                <a:cubicBezTo>
                  <a:pt x="2691" y="5834"/>
                  <a:pt x="2679" y="5822"/>
                  <a:pt x="2667" y="5822"/>
                </a:cubicBezTo>
                <a:cubicBezTo>
                  <a:pt x="2667" y="5810"/>
                  <a:pt x="2655" y="5810"/>
                  <a:pt x="2655" y="5822"/>
                </a:cubicBezTo>
                <a:cubicBezTo>
                  <a:pt x="2620" y="5798"/>
                  <a:pt x="2584" y="5786"/>
                  <a:pt x="2548" y="5798"/>
                </a:cubicBezTo>
                <a:cubicBezTo>
                  <a:pt x="2727" y="5536"/>
                  <a:pt x="2965" y="5334"/>
                  <a:pt x="3251" y="5203"/>
                </a:cubicBezTo>
                <a:cubicBezTo>
                  <a:pt x="2477" y="5679"/>
                  <a:pt x="3298" y="6096"/>
                  <a:pt x="2917" y="6477"/>
                </a:cubicBezTo>
                <a:lnTo>
                  <a:pt x="2953" y="6441"/>
                </a:lnTo>
                <a:cubicBezTo>
                  <a:pt x="2941" y="6453"/>
                  <a:pt x="2929" y="6465"/>
                  <a:pt x="2917" y="6477"/>
                </a:cubicBezTo>
                <a:cubicBezTo>
                  <a:pt x="3143" y="6358"/>
                  <a:pt x="3262" y="6239"/>
                  <a:pt x="3298" y="6120"/>
                </a:cubicBezTo>
                <a:cubicBezTo>
                  <a:pt x="3393" y="5822"/>
                  <a:pt x="3120" y="5703"/>
                  <a:pt x="3132" y="5560"/>
                </a:cubicBezTo>
                <a:cubicBezTo>
                  <a:pt x="3262" y="5667"/>
                  <a:pt x="3370" y="5620"/>
                  <a:pt x="3429" y="5489"/>
                </a:cubicBezTo>
                <a:cubicBezTo>
                  <a:pt x="3251" y="5501"/>
                  <a:pt x="3227" y="5334"/>
                  <a:pt x="3322" y="5239"/>
                </a:cubicBezTo>
                <a:cubicBezTo>
                  <a:pt x="3477" y="5096"/>
                  <a:pt x="3810" y="5072"/>
                  <a:pt x="3894" y="4655"/>
                </a:cubicBezTo>
                <a:cubicBezTo>
                  <a:pt x="3929" y="4608"/>
                  <a:pt x="3965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15" y="5024"/>
                  <a:pt x="3941" y="5286"/>
                  <a:pt x="3953" y="5501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3" y="5739"/>
                  <a:pt x="3691" y="5834"/>
                  <a:pt x="3858" y="5858"/>
                </a:cubicBezTo>
                <a:cubicBezTo>
                  <a:pt x="3763" y="5965"/>
                  <a:pt x="3477" y="5858"/>
                  <a:pt x="3334" y="6144"/>
                </a:cubicBezTo>
                <a:cubicBezTo>
                  <a:pt x="3286" y="6251"/>
                  <a:pt x="3274" y="6406"/>
                  <a:pt x="3346" y="6656"/>
                </a:cubicBezTo>
                <a:lnTo>
                  <a:pt x="3346" y="6656"/>
                </a:lnTo>
                <a:cubicBezTo>
                  <a:pt x="3346" y="6120"/>
                  <a:pt x="4227" y="6406"/>
                  <a:pt x="4024" y="5525"/>
                </a:cubicBezTo>
                <a:lnTo>
                  <a:pt x="4024" y="5525"/>
                </a:lnTo>
                <a:cubicBezTo>
                  <a:pt x="4132" y="5810"/>
                  <a:pt x="4155" y="6132"/>
                  <a:pt x="4096" y="6441"/>
                </a:cubicBezTo>
                <a:cubicBezTo>
                  <a:pt x="4072" y="6406"/>
                  <a:pt x="4036" y="6382"/>
                  <a:pt x="4001" y="6382"/>
                </a:cubicBezTo>
                <a:lnTo>
                  <a:pt x="3989" y="6382"/>
                </a:lnTo>
                <a:cubicBezTo>
                  <a:pt x="3977" y="6370"/>
                  <a:pt x="3965" y="6370"/>
                  <a:pt x="3953" y="6382"/>
                </a:cubicBezTo>
                <a:cubicBezTo>
                  <a:pt x="3810" y="6382"/>
                  <a:pt x="3763" y="6572"/>
                  <a:pt x="3894" y="6632"/>
                </a:cubicBezTo>
                <a:cubicBezTo>
                  <a:pt x="3858" y="6525"/>
                  <a:pt x="3965" y="6501"/>
                  <a:pt x="4001" y="6560"/>
                </a:cubicBezTo>
                <a:cubicBezTo>
                  <a:pt x="4048" y="6608"/>
                  <a:pt x="4001" y="6715"/>
                  <a:pt x="3965" y="6751"/>
                </a:cubicBezTo>
                <a:cubicBezTo>
                  <a:pt x="3929" y="6787"/>
                  <a:pt x="3882" y="6798"/>
                  <a:pt x="3846" y="6798"/>
                </a:cubicBezTo>
                <a:cubicBezTo>
                  <a:pt x="3715" y="6810"/>
                  <a:pt x="3524" y="6739"/>
                  <a:pt x="3620" y="6489"/>
                </a:cubicBezTo>
                <a:cubicBezTo>
                  <a:pt x="3370" y="6560"/>
                  <a:pt x="3405" y="6918"/>
                  <a:pt x="3608" y="7049"/>
                </a:cubicBezTo>
                <a:cubicBezTo>
                  <a:pt x="3453" y="7144"/>
                  <a:pt x="3513" y="7239"/>
                  <a:pt x="3298" y="7263"/>
                </a:cubicBezTo>
                <a:cubicBezTo>
                  <a:pt x="3703" y="7453"/>
                  <a:pt x="3798" y="7215"/>
                  <a:pt x="3953" y="7144"/>
                </a:cubicBezTo>
                <a:lnTo>
                  <a:pt x="3953" y="7144"/>
                </a:lnTo>
                <a:cubicBezTo>
                  <a:pt x="3620" y="7322"/>
                  <a:pt x="3739" y="7596"/>
                  <a:pt x="3536" y="7811"/>
                </a:cubicBezTo>
                <a:cubicBezTo>
                  <a:pt x="3941" y="7775"/>
                  <a:pt x="3929" y="7489"/>
                  <a:pt x="4036" y="7275"/>
                </a:cubicBezTo>
                <a:lnTo>
                  <a:pt x="4036" y="7275"/>
                </a:lnTo>
                <a:cubicBezTo>
                  <a:pt x="3798" y="7811"/>
                  <a:pt x="4108" y="7941"/>
                  <a:pt x="4132" y="8287"/>
                </a:cubicBezTo>
                <a:cubicBezTo>
                  <a:pt x="4167" y="7941"/>
                  <a:pt x="4477" y="7811"/>
                  <a:pt x="4239" y="7275"/>
                </a:cubicBezTo>
                <a:lnTo>
                  <a:pt x="4239" y="7275"/>
                </a:lnTo>
                <a:cubicBezTo>
                  <a:pt x="4334" y="7489"/>
                  <a:pt x="4322" y="7775"/>
                  <a:pt x="4739" y="7811"/>
                </a:cubicBezTo>
                <a:cubicBezTo>
                  <a:pt x="4536" y="7584"/>
                  <a:pt x="4656" y="7322"/>
                  <a:pt x="4310" y="7144"/>
                </a:cubicBezTo>
                <a:lnTo>
                  <a:pt x="4310" y="7144"/>
                </a:lnTo>
                <a:cubicBezTo>
                  <a:pt x="4477" y="7215"/>
                  <a:pt x="4572" y="7453"/>
                  <a:pt x="4977" y="7263"/>
                </a:cubicBezTo>
                <a:cubicBezTo>
                  <a:pt x="4763" y="7239"/>
                  <a:pt x="4810" y="7144"/>
                  <a:pt x="4667" y="7049"/>
                </a:cubicBezTo>
                <a:cubicBezTo>
                  <a:pt x="4858" y="6918"/>
                  <a:pt x="4906" y="6560"/>
                  <a:pt x="4656" y="6489"/>
                </a:cubicBezTo>
                <a:cubicBezTo>
                  <a:pt x="4751" y="6739"/>
                  <a:pt x="4560" y="6810"/>
                  <a:pt x="4429" y="6798"/>
                </a:cubicBezTo>
                <a:cubicBezTo>
                  <a:pt x="4382" y="6798"/>
                  <a:pt x="4346" y="6787"/>
                  <a:pt x="4310" y="6751"/>
                </a:cubicBezTo>
                <a:cubicBezTo>
                  <a:pt x="4275" y="6715"/>
                  <a:pt x="4227" y="6608"/>
                  <a:pt x="4263" y="6560"/>
                </a:cubicBezTo>
                <a:cubicBezTo>
                  <a:pt x="4310" y="6501"/>
                  <a:pt x="4417" y="6525"/>
                  <a:pt x="4382" y="6632"/>
                </a:cubicBezTo>
                <a:cubicBezTo>
                  <a:pt x="4394" y="6620"/>
                  <a:pt x="4405" y="6608"/>
                  <a:pt x="4417" y="6596"/>
                </a:cubicBezTo>
                <a:cubicBezTo>
                  <a:pt x="4465" y="6548"/>
                  <a:pt x="4465" y="6477"/>
                  <a:pt x="4417" y="6429"/>
                </a:cubicBezTo>
                <a:cubicBezTo>
                  <a:pt x="4394" y="6394"/>
                  <a:pt x="4358" y="6382"/>
                  <a:pt x="4322" y="6382"/>
                </a:cubicBezTo>
                <a:cubicBezTo>
                  <a:pt x="4310" y="6370"/>
                  <a:pt x="4298" y="6370"/>
                  <a:pt x="4286" y="6382"/>
                </a:cubicBezTo>
                <a:lnTo>
                  <a:pt x="4275" y="6382"/>
                </a:lnTo>
                <a:cubicBezTo>
                  <a:pt x="4239" y="6382"/>
                  <a:pt x="4203" y="6406"/>
                  <a:pt x="4179" y="6441"/>
                </a:cubicBezTo>
                <a:cubicBezTo>
                  <a:pt x="4120" y="6132"/>
                  <a:pt x="4144" y="5810"/>
                  <a:pt x="4251" y="5525"/>
                </a:cubicBezTo>
                <a:cubicBezTo>
                  <a:pt x="4048" y="6406"/>
                  <a:pt x="4917" y="6120"/>
                  <a:pt x="4929" y="6656"/>
                </a:cubicBezTo>
                <a:lnTo>
                  <a:pt x="4929" y="6608"/>
                </a:lnTo>
                <a:lnTo>
                  <a:pt x="4929" y="6656"/>
                </a:lnTo>
                <a:cubicBezTo>
                  <a:pt x="5001" y="6406"/>
                  <a:pt x="4989" y="6251"/>
                  <a:pt x="4941" y="6144"/>
                </a:cubicBezTo>
                <a:cubicBezTo>
                  <a:pt x="4798" y="5870"/>
                  <a:pt x="4513" y="5965"/>
                  <a:pt x="4417" y="5858"/>
                </a:cubicBezTo>
                <a:cubicBezTo>
                  <a:pt x="4596" y="5834"/>
                  <a:pt x="4644" y="5739"/>
                  <a:pt x="4584" y="5596"/>
                </a:cubicBezTo>
                <a:cubicBezTo>
                  <a:pt x="4465" y="5739"/>
                  <a:pt x="4322" y="5632"/>
                  <a:pt x="4334" y="5501"/>
                </a:cubicBezTo>
                <a:cubicBezTo>
                  <a:pt x="4334" y="5286"/>
                  <a:pt x="4560" y="5024"/>
                  <a:pt x="4334" y="4691"/>
                </a:cubicBezTo>
                <a:cubicBezTo>
                  <a:pt x="4322" y="4620"/>
                  <a:pt x="4298" y="4548"/>
                  <a:pt x="4286" y="4489"/>
                </a:cubicBezTo>
                <a:cubicBezTo>
                  <a:pt x="4310" y="4548"/>
                  <a:pt x="4346" y="4608"/>
                  <a:pt x="4394" y="4667"/>
                </a:cubicBezTo>
                <a:cubicBezTo>
                  <a:pt x="4465" y="5072"/>
                  <a:pt x="4810" y="5096"/>
                  <a:pt x="4965" y="5239"/>
                </a:cubicBezTo>
                <a:cubicBezTo>
                  <a:pt x="5060" y="5334"/>
                  <a:pt x="5037" y="5501"/>
                  <a:pt x="4858" y="5489"/>
                </a:cubicBezTo>
                <a:cubicBezTo>
                  <a:pt x="4906" y="5632"/>
                  <a:pt x="5001" y="5667"/>
                  <a:pt x="5156" y="5560"/>
                </a:cubicBezTo>
                <a:cubicBezTo>
                  <a:pt x="5167" y="5703"/>
                  <a:pt x="4882" y="5834"/>
                  <a:pt x="4989" y="6132"/>
                </a:cubicBezTo>
                <a:cubicBezTo>
                  <a:pt x="5060" y="6287"/>
                  <a:pt x="5203" y="6417"/>
                  <a:pt x="5358" y="6477"/>
                </a:cubicBezTo>
                <a:lnTo>
                  <a:pt x="5358" y="6477"/>
                </a:lnTo>
                <a:cubicBezTo>
                  <a:pt x="4989" y="6096"/>
                  <a:pt x="5810" y="5679"/>
                  <a:pt x="5037" y="5203"/>
                </a:cubicBezTo>
                <a:lnTo>
                  <a:pt x="5037" y="5203"/>
                </a:lnTo>
                <a:cubicBezTo>
                  <a:pt x="5322" y="5334"/>
                  <a:pt x="5560" y="5548"/>
                  <a:pt x="5739" y="5798"/>
                </a:cubicBezTo>
                <a:cubicBezTo>
                  <a:pt x="5703" y="5798"/>
                  <a:pt x="5656" y="5798"/>
                  <a:pt x="5632" y="5822"/>
                </a:cubicBezTo>
                <a:cubicBezTo>
                  <a:pt x="5620" y="5822"/>
                  <a:pt x="5608" y="5834"/>
                  <a:pt x="5596" y="5846"/>
                </a:cubicBezTo>
                <a:cubicBezTo>
                  <a:pt x="5548" y="5906"/>
                  <a:pt x="5548" y="5989"/>
                  <a:pt x="5596" y="6036"/>
                </a:cubicBezTo>
                <a:cubicBezTo>
                  <a:pt x="5620" y="6060"/>
                  <a:pt x="5668" y="6072"/>
                  <a:pt x="5703" y="6072"/>
                </a:cubicBezTo>
                <a:lnTo>
                  <a:pt x="5727" y="6072"/>
                </a:lnTo>
                <a:cubicBezTo>
                  <a:pt x="5632" y="6013"/>
                  <a:pt x="5691" y="5929"/>
                  <a:pt x="5751" y="5941"/>
                </a:cubicBezTo>
                <a:cubicBezTo>
                  <a:pt x="5822" y="5953"/>
                  <a:pt x="5870" y="6048"/>
                  <a:pt x="5870" y="6108"/>
                </a:cubicBezTo>
                <a:cubicBezTo>
                  <a:pt x="5870" y="6156"/>
                  <a:pt x="5846" y="6191"/>
                  <a:pt x="5810" y="6227"/>
                </a:cubicBezTo>
                <a:cubicBezTo>
                  <a:pt x="5715" y="6382"/>
                  <a:pt x="5477" y="6346"/>
                  <a:pt x="5441" y="6167"/>
                </a:cubicBezTo>
                <a:cubicBezTo>
                  <a:pt x="5310" y="6406"/>
                  <a:pt x="5584" y="6620"/>
                  <a:pt x="5822" y="6572"/>
                </a:cubicBezTo>
                <a:cubicBezTo>
                  <a:pt x="5787" y="6739"/>
                  <a:pt x="5894" y="6775"/>
                  <a:pt x="5751" y="6941"/>
                </a:cubicBezTo>
                <a:cubicBezTo>
                  <a:pt x="6180" y="6787"/>
                  <a:pt x="6072" y="6548"/>
                  <a:pt x="6144" y="6394"/>
                </a:cubicBezTo>
                <a:lnTo>
                  <a:pt x="6144" y="6394"/>
                </a:lnTo>
                <a:cubicBezTo>
                  <a:pt x="6025" y="6751"/>
                  <a:pt x="6299" y="6858"/>
                  <a:pt x="6310" y="7156"/>
                </a:cubicBezTo>
                <a:cubicBezTo>
                  <a:pt x="6572" y="6846"/>
                  <a:pt x="6358" y="6644"/>
                  <a:pt x="6287" y="6429"/>
                </a:cubicBezTo>
                <a:lnTo>
                  <a:pt x="6287" y="6429"/>
                </a:lnTo>
                <a:cubicBezTo>
                  <a:pt x="6501" y="6977"/>
                  <a:pt x="6811" y="6846"/>
                  <a:pt x="7072" y="7072"/>
                </a:cubicBezTo>
                <a:cubicBezTo>
                  <a:pt x="6846" y="6810"/>
                  <a:pt x="6977" y="6501"/>
                  <a:pt x="6430" y="6287"/>
                </a:cubicBezTo>
                <a:lnTo>
                  <a:pt x="6430" y="6287"/>
                </a:lnTo>
                <a:cubicBezTo>
                  <a:pt x="6644" y="6358"/>
                  <a:pt x="6846" y="6584"/>
                  <a:pt x="7156" y="6310"/>
                </a:cubicBezTo>
                <a:cubicBezTo>
                  <a:pt x="6858" y="6298"/>
                  <a:pt x="6751" y="6025"/>
                  <a:pt x="6394" y="6144"/>
                </a:cubicBezTo>
                <a:lnTo>
                  <a:pt x="6394" y="6144"/>
                </a:lnTo>
                <a:cubicBezTo>
                  <a:pt x="6561" y="6072"/>
                  <a:pt x="6787" y="6179"/>
                  <a:pt x="6942" y="5751"/>
                </a:cubicBezTo>
                <a:cubicBezTo>
                  <a:pt x="6775" y="5894"/>
                  <a:pt x="6739" y="5786"/>
                  <a:pt x="6572" y="5822"/>
                </a:cubicBezTo>
                <a:cubicBezTo>
                  <a:pt x="6620" y="5584"/>
                  <a:pt x="6406" y="5310"/>
                  <a:pt x="6168" y="5441"/>
                </a:cubicBezTo>
                <a:cubicBezTo>
                  <a:pt x="6418" y="5536"/>
                  <a:pt x="6322" y="5739"/>
                  <a:pt x="6227" y="5810"/>
                </a:cubicBezTo>
                <a:cubicBezTo>
                  <a:pt x="6203" y="5846"/>
                  <a:pt x="6156" y="5870"/>
                  <a:pt x="6108" y="5870"/>
                </a:cubicBezTo>
                <a:cubicBezTo>
                  <a:pt x="6049" y="5870"/>
                  <a:pt x="5953" y="5822"/>
                  <a:pt x="5941" y="5751"/>
                </a:cubicBezTo>
                <a:cubicBezTo>
                  <a:pt x="5929" y="5691"/>
                  <a:pt x="6025" y="5632"/>
                  <a:pt x="6072" y="5727"/>
                </a:cubicBezTo>
                <a:lnTo>
                  <a:pt x="6072" y="5703"/>
                </a:lnTo>
                <a:cubicBezTo>
                  <a:pt x="6084" y="5667"/>
                  <a:pt x="6072" y="5620"/>
                  <a:pt x="6037" y="5596"/>
                </a:cubicBezTo>
                <a:cubicBezTo>
                  <a:pt x="5989" y="5548"/>
                  <a:pt x="5906" y="5548"/>
                  <a:pt x="5846" y="5596"/>
                </a:cubicBezTo>
                <a:lnTo>
                  <a:pt x="5822" y="5632"/>
                </a:lnTo>
                <a:lnTo>
                  <a:pt x="5822" y="5632"/>
                </a:lnTo>
                <a:cubicBezTo>
                  <a:pt x="5799" y="5655"/>
                  <a:pt x="5799" y="5703"/>
                  <a:pt x="5799" y="5739"/>
                </a:cubicBezTo>
                <a:cubicBezTo>
                  <a:pt x="5548" y="5560"/>
                  <a:pt x="5334" y="5322"/>
                  <a:pt x="5203" y="5036"/>
                </a:cubicBezTo>
                <a:cubicBezTo>
                  <a:pt x="5679" y="5810"/>
                  <a:pt x="6096" y="4989"/>
                  <a:pt x="6489" y="5370"/>
                </a:cubicBezTo>
                <a:lnTo>
                  <a:pt x="6441" y="5334"/>
                </a:lnTo>
                <a:lnTo>
                  <a:pt x="6489" y="5370"/>
                </a:lnTo>
                <a:cubicBezTo>
                  <a:pt x="6358" y="5144"/>
                  <a:pt x="6239" y="5024"/>
                  <a:pt x="6132" y="4989"/>
                </a:cubicBezTo>
                <a:cubicBezTo>
                  <a:pt x="5834" y="4893"/>
                  <a:pt x="5715" y="5167"/>
                  <a:pt x="5560" y="5155"/>
                </a:cubicBezTo>
                <a:cubicBezTo>
                  <a:pt x="5668" y="5024"/>
                  <a:pt x="5632" y="4917"/>
                  <a:pt x="5489" y="4858"/>
                </a:cubicBezTo>
                <a:cubicBezTo>
                  <a:pt x="5501" y="5036"/>
                  <a:pt x="5346" y="5060"/>
                  <a:pt x="5239" y="4965"/>
                </a:cubicBezTo>
                <a:cubicBezTo>
                  <a:pt x="5096" y="4810"/>
                  <a:pt x="5072" y="4477"/>
                  <a:pt x="4667" y="4393"/>
                </a:cubicBezTo>
                <a:cubicBezTo>
                  <a:pt x="4608" y="4358"/>
                  <a:pt x="4548" y="4322"/>
                  <a:pt x="4489" y="4286"/>
                </a:cubicBezTo>
                <a:cubicBezTo>
                  <a:pt x="4560" y="4310"/>
                  <a:pt x="4620" y="4322"/>
                  <a:pt x="4691" y="4334"/>
                </a:cubicBezTo>
                <a:cubicBezTo>
                  <a:pt x="5037" y="4572"/>
                  <a:pt x="5298" y="4346"/>
                  <a:pt x="5501" y="4334"/>
                </a:cubicBezTo>
                <a:cubicBezTo>
                  <a:pt x="5632" y="4334"/>
                  <a:pt x="5739" y="4465"/>
                  <a:pt x="5608" y="4584"/>
                </a:cubicBezTo>
                <a:cubicBezTo>
                  <a:pt x="5739" y="4643"/>
                  <a:pt x="5834" y="4596"/>
                  <a:pt x="5858" y="4429"/>
                </a:cubicBezTo>
                <a:cubicBezTo>
                  <a:pt x="5977" y="4524"/>
                  <a:pt x="5858" y="4810"/>
                  <a:pt x="6144" y="4941"/>
                </a:cubicBezTo>
                <a:cubicBezTo>
                  <a:pt x="6251" y="5001"/>
                  <a:pt x="6418" y="5001"/>
                  <a:pt x="6668" y="4929"/>
                </a:cubicBezTo>
                <a:lnTo>
                  <a:pt x="6668" y="4929"/>
                </a:lnTo>
                <a:cubicBezTo>
                  <a:pt x="6132" y="4917"/>
                  <a:pt x="6406" y="4048"/>
                  <a:pt x="5537" y="4251"/>
                </a:cubicBezTo>
                <a:lnTo>
                  <a:pt x="5537" y="4251"/>
                </a:lnTo>
                <a:cubicBezTo>
                  <a:pt x="5822" y="4155"/>
                  <a:pt x="6144" y="4131"/>
                  <a:pt x="6453" y="4191"/>
                </a:cubicBezTo>
                <a:cubicBezTo>
                  <a:pt x="6418" y="4203"/>
                  <a:pt x="6394" y="4239"/>
                  <a:pt x="6394" y="4274"/>
                </a:cubicBezTo>
                <a:lnTo>
                  <a:pt x="6394" y="4286"/>
                </a:lnTo>
                <a:cubicBezTo>
                  <a:pt x="6382" y="4298"/>
                  <a:pt x="6382" y="4310"/>
                  <a:pt x="6394" y="4322"/>
                </a:cubicBezTo>
                <a:cubicBezTo>
                  <a:pt x="6394" y="4465"/>
                  <a:pt x="6572" y="4501"/>
                  <a:pt x="6644" y="4382"/>
                </a:cubicBezTo>
                <a:cubicBezTo>
                  <a:pt x="6537" y="4417"/>
                  <a:pt x="6513" y="4310"/>
                  <a:pt x="6561" y="4274"/>
                </a:cubicBezTo>
                <a:cubicBezTo>
                  <a:pt x="6620" y="4227"/>
                  <a:pt x="6727" y="4274"/>
                  <a:pt x="6763" y="4310"/>
                </a:cubicBezTo>
                <a:cubicBezTo>
                  <a:pt x="6799" y="4346"/>
                  <a:pt x="6811" y="4393"/>
                  <a:pt x="6811" y="4441"/>
                </a:cubicBezTo>
                <a:cubicBezTo>
                  <a:pt x="6811" y="4560"/>
                  <a:pt x="6739" y="4763"/>
                  <a:pt x="6501" y="4655"/>
                </a:cubicBezTo>
                <a:cubicBezTo>
                  <a:pt x="6572" y="4917"/>
                  <a:pt x="6930" y="4870"/>
                  <a:pt x="7061" y="4667"/>
                </a:cubicBezTo>
                <a:cubicBezTo>
                  <a:pt x="7156" y="4822"/>
                  <a:pt x="7251" y="4763"/>
                  <a:pt x="7263" y="4989"/>
                </a:cubicBezTo>
                <a:cubicBezTo>
                  <a:pt x="7465" y="4572"/>
                  <a:pt x="7227" y="4489"/>
                  <a:pt x="7156" y="4322"/>
                </a:cubicBezTo>
                <a:lnTo>
                  <a:pt x="7156" y="4322"/>
                </a:lnTo>
                <a:cubicBezTo>
                  <a:pt x="7334" y="4655"/>
                  <a:pt x="7608" y="4536"/>
                  <a:pt x="7823" y="4739"/>
                </a:cubicBezTo>
                <a:cubicBezTo>
                  <a:pt x="7787" y="4334"/>
                  <a:pt x="7489" y="4346"/>
                  <a:pt x="7287" y="4251"/>
                </a:cubicBezTo>
                <a:lnTo>
                  <a:pt x="7287" y="4251"/>
                </a:lnTo>
                <a:cubicBezTo>
                  <a:pt x="7823" y="4477"/>
                  <a:pt x="7954" y="4167"/>
                  <a:pt x="8287" y="4143"/>
                </a:cubicBezTo>
                <a:cubicBezTo>
                  <a:pt x="7954" y="4108"/>
                  <a:pt x="7823" y="3810"/>
                  <a:pt x="7287" y="4036"/>
                </a:cubicBezTo>
                <a:lnTo>
                  <a:pt x="7287" y="4036"/>
                </a:lnTo>
                <a:cubicBezTo>
                  <a:pt x="7489" y="3941"/>
                  <a:pt x="7787" y="3953"/>
                  <a:pt x="7823" y="3536"/>
                </a:cubicBezTo>
                <a:cubicBezTo>
                  <a:pt x="7596" y="3739"/>
                  <a:pt x="7334" y="3620"/>
                  <a:pt x="7156" y="3965"/>
                </a:cubicBezTo>
                <a:lnTo>
                  <a:pt x="7156" y="3965"/>
                </a:lnTo>
                <a:cubicBezTo>
                  <a:pt x="7227" y="3798"/>
                  <a:pt x="7465" y="3715"/>
                  <a:pt x="7263" y="3298"/>
                </a:cubicBezTo>
                <a:cubicBezTo>
                  <a:pt x="7251" y="3512"/>
                  <a:pt x="7156" y="3465"/>
                  <a:pt x="7061" y="3608"/>
                </a:cubicBezTo>
                <a:cubicBezTo>
                  <a:pt x="6930" y="3417"/>
                  <a:pt x="6572" y="3369"/>
                  <a:pt x="6501" y="3620"/>
                </a:cubicBezTo>
                <a:cubicBezTo>
                  <a:pt x="6739" y="3524"/>
                  <a:pt x="6822" y="3715"/>
                  <a:pt x="6811" y="3846"/>
                </a:cubicBezTo>
                <a:cubicBezTo>
                  <a:pt x="6811" y="3893"/>
                  <a:pt x="6799" y="3941"/>
                  <a:pt x="6763" y="3965"/>
                </a:cubicBezTo>
                <a:cubicBezTo>
                  <a:pt x="6727" y="4012"/>
                  <a:pt x="6608" y="4048"/>
                  <a:pt x="6561" y="4012"/>
                </a:cubicBezTo>
                <a:cubicBezTo>
                  <a:pt x="6513" y="3965"/>
                  <a:pt x="6537" y="3858"/>
                  <a:pt x="6644" y="3893"/>
                </a:cubicBezTo>
                <a:cubicBezTo>
                  <a:pt x="6632" y="3881"/>
                  <a:pt x="6620" y="3870"/>
                  <a:pt x="6608" y="3858"/>
                </a:cubicBezTo>
                <a:cubicBezTo>
                  <a:pt x="6561" y="3810"/>
                  <a:pt x="6477" y="3810"/>
                  <a:pt x="6430" y="3858"/>
                </a:cubicBezTo>
                <a:cubicBezTo>
                  <a:pt x="6406" y="3881"/>
                  <a:pt x="6394" y="3917"/>
                  <a:pt x="6394" y="3953"/>
                </a:cubicBezTo>
                <a:cubicBezTo>
                  <a:pt x="6382" y="3965"/>
                  <a:pt x="6382" y="3977"/>
                  <a:pt x="6394" y="4001"/>
                </a:cubicBezTo>
                <a:lnTo>
                  <a:pt x="6394" y="4001"/>
                </a:lnTo>
                <a:cubicBezTo>
                  <a:pt x="6394" y="4036"/>
                  <a:pt x="6418" y="4072"/>
                  <a:pt x="6453" y="4096"/>
                </a:cubicBezTo>
                <a:cubicBezTo>
                  <a:pt x="6144" y="4155"/>
                  <a:pt x="5822" y="4131"/>
                  <a:pt x="5537" y="4024"/>
                </a:cubicBezTo>
                <a:cubicBezTo>
                  <a:pt x="6430" y="4227"/>
                  <a:pt x="6132" y="3358"/>
                  <a:pt x="6668" y="3358"/>
                </a:cubicBezTo>
                <a:lnTo>
                  <a:pt x="6608" y="3358"/>
                </a:lnTo>
                <a:lnTo>
                  <a:pt x="6668" y="3358"/>
                </a:lnTo>
                <a:cubicBezTo>
                  <a:pt x="6418" y="3286"/>
                  <a:pt x="6263" y="3286"/>
                  <a:pt x="6156" y="3334"/>
                </a:cubicBezTo>
                <a:cubicBezTo>
                  <a:pt x="5870" y="3477"/>
                  <a:pt x="5977" y="3762"/>
                  <a:pt x="5870" y="3858"/>
                </a:cubicBezTo>
                <a:cubicBezTo>
                  <a:pt x="5846" y="3679"/>
                  <a:pt x="5751" y="3643"/>
                  <a:pt x="5608" y="3703"/>
                </a:cubicBezTo>
                <a:cubicBezTo>
                  <a:pt x="5751" y="3822"/>
                  <a:pt x="5644" y="3965"/>
                  <a:pt x="5513" y="3953"/>
                </a:cubicBezTo>
                <a:cubicBezTo>
                  <a:pt x="5298" y="3953"/>
                  <a:pt x="5037" y="3727"/>
                  <a:pt x="4703" y="3953"/>
                </a:cubicBezTo>
                <a:cubicBezTo>
                  <a:pt x="4632" y="3965"/>
                  <a:pt x="4560" y="3977"/>
                  <a:pt x="4501" y="4001"/>
                </a:cubicBezTo>
                <a:cubicBezTo>
                  <a:pt x="4560" y="3965"/>
                  <a:pt x="4620" y="3929"/>
                  <a:pt x="4667" y="3893"/>
                </a:cubicBezTo>
                <a:cubicBezTo>
                  <a:pt x="5084" y="3822"/>
                  <a:pt x="5108" y="3477"/>
                  <a:pt x="5251" y="3322"/>
                </a:cubicBezTo>
                <a:cubicBezTo>
                  <a:pt x="5346" y="3227"/>
                  <a:pt x="5513" y="3250"/>
                  <a:pt x="5501" y="3429"/>
                </a:cubicBezTo>
                <a:cubicBezTo>
                  <a:pt x="5632" y="3369"/>
                  <a:pt x="5679" y="3274"/>
                  <a:pt x="5572" y="3131"/>
                </a:cubicBezTo>
                <a:cubicBezTo>
                  <a:pt x="5715" y="3119"/>
                  <a:pt x="5846" y="3393"/>
                  <a:pt x="6132" y="3298"/>
                </a:cubicBezTo>
                <a:cubicBezTo>
                  <a:pt x="6251" y="3262"/>
                  <a:pt x="6370" y="3155"/>
                  <a:pt x="6489" y="2917"/>
                </a:cubicBezTo>
                <a:lnTo>
                  <a:pt x="6489" y="2917"/>
                </a:lnTo>
                <a:cubicBezTo>
                  <a:pt x="6108" y="3298"/>
                  <a:pt x="5691" y="2477"/>
                  <a:pt x="5215" y="3250"/>
                </a:cubicBezTo>
                <a:lnTo>
                  <a:pt x="5215" y="3250"/>
                </a:lnTo>
                <a:cubicBezTo>
                  <a:pt x="5346" y="2965"/>
                  <a:pt x="5548" y="2727"/>
                  <a:pt x="5810" y="2548"/>
                </a:cubicBezTo>
                <a:cubicBezTo>
                  <a:pt x="5799" y="2584"/>
                  <a:pt x="5810" y="2619"/>
                  <a:pt x="5834" y="2655"/>
                </a:cubicBezTo>
                <a:lnTo>
                  <a:pt x="5834" y="2667"/>
                </a:lnTo>
                <a:lnTo>
                  <a:pt x="5858" y="2691"/>
                </a:lnTo>
                <a:cubicBezTo>
                  <a:pt x="5953" y="2786"/>
                  <a:pt x="6120" y="2691"/>
                  <a:pt x="6084" y="2560"/>
                </a:cubicBezTo>
                <a:cubicBezTo>
                  <a:pt x="6025" y="2655"/>
                  <a:pt x="5929" y="2596"/>
                  <a:pt x="5941" y="2536"/>
                </a:cubicBezTo>
                <a:cubicBezTo>
                  <a:pt x="5965" y="2465"/>
                  <a:pt x="6060" y="2417"/>
                  <a:pt x="6120" y="2417"/>
                </a:cubicBezTo>
                <a:cubicBezTo>
                  <a:pt x="6156" y="2417"/>
                  <a:pt x="6203" y="2441"/>
                  <a:pt x="6239" y="2477"/>
                </a:cubicBezTo>
                <a:cubicBezTo>
                  <a:pt x="6394" y="2572"/>
                  <a:pt x="6346" y="2810"/>
                  <a:pt x="6180" y="2846"/>
                </a:cubicBezTo>
                <a:cubicBezTo>
                  <a:pt x="6406" y="2977"/>
                  <a:pt x="6620" y="2703"/>
                  <a:pt x="6572" y="2465"/>
                </a:cubicBezTo>
                <a:cubicBezTo>
                  <a:pt x="6751" y="2500"/>
                  <a:pt x="6775" y="2393"/>
                  <a:pt x="6942" y="2536"/>
                </a:cubicBezTo>
                <a:cubicBezTo>
                  <a:pt x="6799" y="2107"/>
                  <a:pt x="6561" y="2215"/>
                  <a:pt x="6394" y="2143"/>
                </a:cubicBezTo>
                <a:lnTo>
                  <a:pt x="6394" y="2143"/>
                </a:lnTo>
                <a:cubicBezTo>
                  <a:pt x="6763" y="2262"/>
                  <a:pt x="6870" y="2000"/>
                  <a:pt x="7168" y="1976"/>
                </a:cubicBezTo>
                <a:cubicBezTo>
                  <a:pt x="6858" y="1715"/>
                  <a:pt x="6656" y="1929"/>
                  <a:pt x="6430" y="2012"/>
                </a:cubicBezTo>
                <a:lnTo>
                  <a:pt x="6430" y="2012"/>
                </a:lnTo>
                <a:cubicBezTo>
                  <a:pt x="6977" y="1786"/>
                  <a:pt x="6858" y="1476"/>
                  <a:pt x="7072" y="1226"/>
                </a:cubicBezTo>
                <a:cubicBezTo>
                  <a:pt x="6811" y="1441"/>
                  <a:pt x="6501" y="1322"/>
                  <a:pt x="6287" y="1857"/>
                </a:cubicBezTo>
                <a:lnTo>
                  <a:pt x="6287" y="1857"/>
                </a:lnTo>
                <a:cubicBezTo>
                  <a:pt x="6370" y="1643"/>
                  <a:pt x="6584" y="1441"/>
                  <a:pt x="6322" y="1131"/>
                </a:cubicBezTo>
                <a:cubicBezTo>
                  <a:pt x="6299" y="1429"/>
                  <a:pt x="6037" y="1536"/>
                  <a:pt x="6144" y="1893"/>
                </a:cubicBezTo>
                <a:lnTo>
                  <a:pt x="6144" y="1893"/>
                </a:lnTo>
                <a:cubicBezTo>
                  <a:pt x="6072" y="1738"/>
                  <a:pt x="6191" y="1500"/>
                  <a:pt x="5751" y="1345"/>
                </a:cubicBezTo>
                <a:cubicBezTo>
                  <a:pt x="5906" y="1512"/>
                  <a:pt x="5787" y="1548"/>
                  <a:pt x="5822" y="1715"/>
                </a:cubicBezTo>
                <a:cubicBezTo>
                  <a:pt x="5596" y="1667"/>
                  <a:pt x="5322" y="1893"/>
                  <a:pt x="5441" y="2119"/>
                </a:cubicBezTo>
                <a:cubicBezTo>
                  <a:pt x="5489" y="1941"/>
                  <a:pt x="5715" y="1905"/>
                  <a:pt x="5822" y="2060"/>
                </a:cubicBezTo>
                <a:cubicBezTo>
                  <a:pt x="5858" y="2084"/>
                  <a:pt x="5870" y="2131"/>
                  <a:pt x="5870" y="2179"/>
                </a:cubicBezTo>
                <a:cubicBezTo>
                  <a:pt x="5870" y="2238"/>
                  <a:pt x="5822" y="2346"/>
                  <a:pt x="5763" y="2346"/>
                </a:cubicBezTo>
                <a:cubicBezTo>
                  <a:pt x="5703" y="2357"/>
                  <a:pt x="5632" y="2274"/>
                  <a:pt x="5739" y="2215"/>
                </a:cubicBezTo>
                <a:cubicBezTo>
                  <a:pt x="5608" y="2179"/>
                  <a:pt x="5501" y="2334"/>
                  <a:pt x="5596" y="2441"/>
                </a:cubicBezTo>
                <a:cubicBezTo>
                  <a:pt x="5608" y="2441"/>
                  <a:pt x="5620" y="2453"/>
                  <a:pt x="5632" y="2465"/>
                </a:cubicBezTo>
                <a:lnTo>
                  <a:pt x="5632" y="2465"/>
                </a:lnTo>
                <a:cubicBezTo>
                  <a:pt x="5656" y="2488"/>
                  <a:pt x="5703" y="2488"/>
                  <a:pt x="5739" y="2488"/>
                </a:cubicBezTo>
                <a:cubicBezTo>
                  <a:pt x="5560" y="2738"/>
                  <a:pt x="5322" y="2941"/>
                  <a:pt x="5037" y="3084"/>
                </a:cubicBezTo>
                <a:cubicBezTo>
                  <a:pt x="5810" y="2596"/>
                  <a:pt x="4989" y="2191"/>
                  <a:pt x="5370" y="1798"/>
                </a:cubicBezTo>
                <a:lnTo>
                  <a:pt x="5334" y="1846"/>
                </a:lnTo>
                <a:cubicBezTo>
                  <a:pt x="5346" y="1822"/>
                  <a:pt x="5358" y="1810"/>
                  <a:pt x="5370" y="1798"/>
                </a:cubicBezTo>
                <a:cubicBezTo>
                  <a:pt x="5203" y="1869"/>
                  <a:pt x="5072" y="2000"/>
                  <a:pt x="4989" y="2155"/>
                </a:cubicBezTo>
                <a:cubicBezTo>
                  <a:pt x="4894" y="2453"/>
                  <a:pt x="5167" y="2572"/>
                  <a:pt x="5156" y="2727"/>
                </a:cubicBezTo>
                <a:cubicBezTo>
                  <a:pt x="5025" y="2619"/>
                  <a:pt x="4917" y="2655"/>
                  <a:pt x="4858" y="2798"/>
                </a:cubicBezTo>
                <a:cubicBezTo>
                  <a:pt x="5037" y="2774"/>
                  <a:pt x="5060" y="2953"/>
                  <a:pt x="4965" y="3048"/>
                </a:cubicBezTo>
                <a:cubicBezTo>
                  <a:pt x="4822" y="3179"/>
                  <a:pt x="4477" y="3215"/>
                  <a:pt x="4394" y="3620"/>
                </a:cubicBezTo>
                <a:cubicBezTo>
                  <a:pt x="4358" y="3667"/>
                  <a:pt x="4322" y="3727"/>
                  <a:pt x="4286" y="3786"/>
                </a:cubicBezTo>
                <a:cubicBezTo>
                  <a:pt x="4310" y="3727"/>
                  <a:pt x="4322" y="3655"/>
                  <a:pt x="4334" y="3596"/>
                </a:cubicBezTo>
                <a:cubicBezTo>
                  <a:pt x="4572" y="3250"/>
                  <a:pt x="4346" y="3000"/>
                  <a:pt x="4334" y="2786"/>
                </a:cubicBezTo>
                <a:cubicBezTo>
                  <a:pt x="4334" y="2643"/>
                  <a:pt x="4465" y="2548"/>
                  <a:pt x="4584" y="2679"/>
                </a:cubicBezTo>
                <a:cubicBezTo>
                  <a:pt x="4644" y="2548"/>
                  <a:pt x="4596" y="2441"/>
                  <a:pt x="4429" y="2417"/>
                </a:cubicBezTo>
                <a:cubicBezTo>
                  <a:pt x="4525" y="2310"/>
                  <a:pt x="4810" y="2417"/>
                  <a:pt x="4941" y="2143"/>
                </a:cubicBezTo>
                <a:cubicBezTo>
                  <a:pt x="5001" y="2036"/>
                  <a:pt x="5001" y="1869"/>
                  <a:pt x="4929" y="1619"/>
                </a:cubicBezTo>
                <a:lnTo>
                  <a:pt x="4929" y="1619"/>
                </a:lnTo>
                <a:cubicBezTo>
                  <a:pt x="4929" y="2167"/>
                  <a:pt x="4048" y="1869"/>
                  <a:pt x="4263" y="2762"/>
                </a:cubicBezTo>
                <a:lnTo>
                  <a:pt x="4263" y="2762"/>
                </a:lnTo>
                <a:cubicBezTo>
                  <a:pt x="4155" y="2465"/>
                  <a:pt x="4132" y="2143"/>
                  <a:pt x="4191" y="1846"/>
                </a:cubicBezTo>
                <a:cubicBezTo>
                  <a:pt x="4215" y="1869"/>
                  <a:pt x="4239" y="1893"/>
                  <a:pt x="4275" y="1905"/>
                </a:cubicBezTo>
                <a:lnTo>
                  <a:pt x="4286" y="1905"/>
                </a:lnTo>
                <a:cubicBezTo>
                  <a:pt x="4298" y="1905"/>
                  <a:pt x="4310" y="1905"/>
                  <a:pt x="4334" y="1905"/>
                </a:cubicBezTo>
                <a:cubicBezTo>
                  <a:pt x="4465" y="1893"/>
                  <a:pt x="4513" y="1715"/>
                  <a:pt x="4394" y="1655"/>
                </a:cubicBezTo>
                <a:cubicBezTo>
                  <a:pt x="4417" y="1762"/>
                  <a:pt x="4322" y="1774"/>
                  <a:pt x="4275" y="1726"/>
                </a:cubicBezTo>
                <a:cubicBezTo>
                  <a:pt x="4239" y="1679"/>
                  <a:pt x="4275" y="1572"/>
                  <a:pt x="4322" y="1524"/>
                </a:cubicBezTo>
                <a:cubicBezTo>
                  <a:pt x="4346" y="1500"/>
                  <a:pt x="4394" y="1476"/>
                  <a:pt x="4441" y="1476"/>
                </a:cubicBezTo>
                <a:cubicBezTo>
                  <a:pt x="4560" y="1476"/>
                  <a:pt x="4763" y="1548"/>
                  <a:pt x="4656" y="1786"/>
                </a:cubicBezTo>
                <a:cubicBezTo>
                  <a:pt x="4917" y="1715"/>
                  <a:pt x="4870" y="1369"/>
                  <a:pt x="4679" y="1238"/>
                </a:cubicBezTo>
                <a:cubicBezTo>
                  <a:pt x="4822" y="1143"/>
                  <a:pt x="4763" y="1036"/>
                  <a:pt x="4989" y="1024"/>
                </a:cubicBezTo>
                <a:cubicBezTo>
                  <a:pt x="4572" y="822"/>
                  <a:pt x="4489" y="1072"/>
                  <a:pt x="4322" y="1131"/>
                </a:cubicBezTo>
                <a:lnTo>
                  <a:pt x="4322" y="1131"/>
                </a:lnTo>
                <a:cubicBezTo>
                  <a:pt x="4656" y="964"/>
                  <a:pt x="4548" y="691"/>
                  <a:pt x="4751" y="476"/>
                </a:cubicBezTo>
                <a:cubicBezTo>
                  <a:pt x="4334" y="512"/>
                  <a:pt x="4346" y="798"/>
                  <a:pt x="4251" y="1012"/>
                </a:cubicBezTo>
                <a:lnTo>
                  <a:pt x="4251" y="1012"/>
                </a:lnTo>
                <a:cubicBezTo>
                  <a:pt x="4477" y="476"/>
                  <a:pt x="4179" y="345"/>
                  <a:pt x="4144" y="0"/>
                </a:cubicBezTo>
                <a:cubicBezTo>
                  <a:pt x="4120" y="345"/>
                  <a:pt x="3810" y="476"/>
                  <a:pt x="4036" y="1012"/>
                </a:cubicBezTo>
                <a:lnTo>
                  <a:pt x="4036" y="1012"/>
                </a:lnTo>
                <a:cubicBezTo>
                  <a:pt x="3941" y="798"/>
                  <a:pt x="3953" y="512"/>
                  <a:pt x="3548" y="476"/>
                </a:cubicBezTo>
                <a:cubicBezTo>
                  <a:pt x="3751" y="691"/>
                  <a:pt x="3632" y="964"/>
                  <a:pt x="3965" y="1131"/>
                </a:cubicBezTo>
                <a:lnTo>
                  <a:pt x="3965" y="1131"/>
                </a:lnTo>
                <a:cubicBezTo>
                  <a:pt x="3798" y="1072"/>
                  <a:pt x="3715" y="822"/>
                  <a:pt x="3298" y="1024"/>
                </a:cubicBezTo>
                <a:cubicBezTo>
                  <a:pt x="3524" y="1036"/>
                  <a:pt x="3465" y="1143"/>
                  <a:pt x="3620" y="1238"/>
                </a:cubicBezTo>
                <a:cubicBezTo>
                  <a:pt x="3417" y="1369"/>
                  <a:pt x="3370" y="1715"/>
                  <a:pt x="3632" y="1786"/>
                </a:cubicBezTo>
                <a:cubicBezTo>
                  <a:pt x="3524" y="1548"/>
                  <a:pt x="3727" y="1476"/>
                  <a:pt x="3846" y="1476"/>
                </a:cubicBezTo>
                <a:cubicBezTo>
                  <a:pt x="3894" y="1476"/>
                  <a:pt x="3941" y="1500"/>
                  <a:pt x="3977" y="1524"/>
                </a:cubicBezTo>
                <a:cubicBezTo>
                  <a:pt x="4013" y="1572"/>
                  <a:pt x="4060" y="1679"/>
                  <a:pt x="4013" y="1726"/>
                </a:cubicBezTo>
                <a:cubicBezTo>
                  <a:pt x="3977" y="1774"/>
                  <a:pt x="3870" y="1762"/>
                  <a:pt x="3905" y="1655"/>
                </a:cubicBezTo>
                <a:cubicBezTo>
                  <a:pt x="3786" y="1715"/>
                  <a:pt x="3822" y="1893"/>
                  <a:pt x="3965" y="1905"/>
                </a:cubicBezTo>
                <a:cubicBezTo>
                  <a:pt x="3977" y="1905"/>
                  <a:pt x="3989" y="1905"/>
                  <a:pt x="4001" y="1905"/>
                </a:cubicBezTo>
                <a:lnTo>
                  <a:pt x="4013" y="1905"/>
                </a:lnTo>
                <a:cubicBezTo>
                  <a:pt x="4048" y="1893"/>
                  <a:pt x="4084" y="1869"/>
                  <a:pt x="4096" y="1846"/>
                </a:cubicBezTo>
                <a:cubicBezTo>
                  <a:pt x="4155" y="2143"/>
                  <a:pt x="4132" y="2465"/>
                  <a:pt x="4036" y="2762"/>
                </a:cubicBezTo>
                <a:cubicBezTo>
                  <a:pt x="4239" y="1869"/>
                  <a:pt x="3370" y="2167"/>
                  <a:pt x="3358" y="1619"/>
                </a:cubicBezTo>
                <a:lnTo>
                  <a:pt x="3358" y="1679"/>
                </a:lnTo>
                <a:lnTo>
                  <a:pt x="3358" y="1619"/>
                </a:lnTo>
                <a:cubicBezTo>
                  <a:pt x="3286" y="1869"/>
                  <a:pt x="3286" y="2024"/>
                  <a:pt x="3346" y="2143"/>
                </a:cubicBezTo>
                <a:cubicBezTo>
                  <a:pt x="3477" y="2417"/>
                  <a:pt x="3763" y="2310"/>
                  <a:pt x="3870" y="2417"/>
                </a:cubicBezTo>
                <a:cubicBezTo>
                  <a:pt x="3691" y="2441"/>
                  <a:pt x="3643" y="2548"/>
                  <a:pt x="3715" y="2679"/>
                </a:cubicBezTo>
                <a:cubicBezTo>
                  <a:pt x="3834" y="2548"/>
                  <a:pt x="3965" y="2643"/>
                  <a:pt x="3965" y="2786"/>
                </a:cubicBezTo>
                <a:cubicBezTo>
                  <a:pt x="3953" y="2989"/>
                  <a:pt x="3739" y="3250"/>
                  <a:pt x="3965" y="3596"/>
                </a:cubicBezTo>
                <a:cubicBezTo>
                  <a:pt x="3977" y="3655"/>
                  <a:pt x="3989" y="3727"/>
                  <a:pt x="4013" y="3786"/>
                </a:cubicBezTo>
                <a:cubicBezTo>
                  <a:pt x="3977" y="3727"/>
                  <a:pt x="3941" y="3667"/>
                  <a:pt x="3905" y="3620"/>
                </a:cubicBezTo>
                <a:cubicBezTo>
                  <a:pt x="3822" y="3215"/>
                  <a:pt x="3489" y="3179"/>
                  <a:pt x="3334" y="3036"/>
                </a:cubicBezTo>
                <a:cubicBezTo>
                  <a:pt x="3239" y="2953"/>
                  <a:pt x="3262" y="2774"/>
                  <a:pt x="3441" y="2798"/>
                </a:cubicBezTo>
                <a:cubicBezTo>
                  <a:pt x="3382" y="2655"/>
                  <a:pt x="3286" y="2619"/>
                  <a:pt x="3143" y="2715"/>
                </a:cubicBezTo>
                <a:cubicBezTo>
                  <a:pt x="3132" y="2572"/>
                  <a:pt x="3405" y="2441"/>
                  <a:pt x="3310" y="2155"/>
                </a:cubicBezTo>
                <a:cubicBezTo>
                  <a:pt x="3274" y="2036"/>
                  <a:pt x="3155" y="1929"/>
                  <a:pt x="2929" y="1798"/>
                </a:cubicBezTo>
                <a:cubicBezTo>
                  <a:pt x="3310" y="2179"/>
                  <a:pt x="2489" y="2596"/>
                  <a:pt x="3262" y="3072"/>
                </a:cubicBezTo>
                <a:cubicBezTo>
                  <a:pt x="2977" y="2941"/>
                  <a:pt x="2739" y="2738"/>
                  <a:pt x="2560" y="2477"/>
                </a:cubicBezTo>
                <a:cubicBezTo>
                  <a:pt x="2596" y="2488"/>
                  <a:pt x="2631" y="2488"/>
                  <a:pt x="2667" y="2465"/>
                </a:cubicBezTo>
                <a:lnTo>
                  <a:pt x="2679" y="2465"/>
                </a:lnTo>
                <a:cubicBezTo>
                  <a:pt x="2691" y="2453"/>
                  <a:pt x="2703" y="2441"/>
                  <a:pt x="2703" y="2429"/>
                </a:cubicBezTo>
                <a:cubicBezTo>
                  <a:pt x="2786" y="2346"/>
                  <a:pt x="2715" y="2191"/>
                  <a:pt x="2596" y="2203"/>
                </a:cubicBezTo>
                <a:lnTo>
                  <a:pt x="2572" y="2203"/>
                </a:lnTo>
                <a:cubicBezTo>
                  <a:pt x="2667" y="2262"/>
                  <a:pt x="2608" y="2346"/>
                  <a:pt x="2548" y="2346"/>
                </a:cubicBezTo>
                <a:cubicBezTo>
                  <a:pt x="2477" y="2334"/>
                  <a:pt x="2429" y="2227"/>
                  <a:pt x="2429" y="2179"/>
                </a:cubicBezTo>
                <a:cubicBezTo>
                  <a:pt x="2429" y="2131"/>
                  <a:pt x="2453" y="2084"/>
                  <a:pt x="2489" y="2048"/>
                </a:cubicBezTo>
                <a:cubicBezTo>
                  <a:pt x="2584" y="1893"/>
                  <a:pt x="2810" y="1941"/>
                  <a:pt x="2858" y="2107"/>
                </a:cubicBezTo>
                <a:cubicBezTo>
                  <a:pt x="2989" y="1881"/>
                  <a:pt x="2715" y="1667"/>
                  <a:pt x="2477" y="1715"/>
                </a:cubicBezTo>
                <a:cubicBezTo>
                  <a:pt x="2512" y="1536"/>
                  <a:pt x="2405" y="1512"/>
                  <a:pt x="2548" y="1345"/>
                </a:cubicBezTo>
                <a:cubicBezTo>
                  <a:pt x="2119" y="1488"/>
                  <a:pt x="2227" y="1726"/>
                  <a:pt x="2155" y="1893"/>
                </a:cubicBezTo>
                <a:lnTo>
                  <a:pt x="2155" y="1893"/>
                </a:lnTo>
                <a:cubicBezTo>
                  <a:pt x="2274" y="1524"/>
                  <a:pt x="2000" y="1417"/>
                  <a:pt x="1989" y="1119"/>
                </a:cubicBezTo>
                <a:cubicBezTo>
                  <a:pt x="1727" y="1441"/>
                  <a:pt x="1941" y="1631"/>
                  <a:pt x="2024" y="1857"/>
                </a:cubicBezTo>
                <a:lnTo>
                  <a:pt x="2024" y="1857"/>
                </a:lnTo>
                <a:cubicBezTo>
                  <a:pt x="1798" y="1310"/>
                  <a:pt x="1500" y="1429"/>
                  <a:pt x="1238" y="1214"/>
                </a:cubicBezTo>
                <a:cubicBezTo>
                  <a:pt x="1453" y="1476"/>
                  <a:pt x="1334" y="1786"/>
                  <a:pt x="1869" y="2000"/>
                </a:cubicBezTo>
                <a:lnTo>
                  <a:pt x="1869" y="2000"/>
                </a:lnTo>
                <a:cubicBezTo>
                  <a:pt x="1655" y="1917"/>
                  <a:pt x="1453" y="1703"/>
                  <a:pt x="1143" y="1965"/>
                </a:cubicBezTo>
                <a:cubicBezTo>
                  <a:pt x="1441" y="1988"/>
                  <a:pt x="1548" y="2262"/>
                  <a:pt x="1905" y="2143"/>
                </a:cubicBezTo>
                <a:lnTo>
                  <a:pt x="1905" y="2143"/>
                </a:lnTo>
                <a:cubicBezTo>
                  <a:pt x="1750" y="2215"/>
                  <a:pt x="1512" y="2096"/>
                  <a:pt x="1357" y="2536"/>
                </a:cubicBezTo>
                <a:cubicBezTo>
                  <a:pt x="1524" y="2381"/>
                  <a:pt x="1560" y="2500"/>
                  <a:pt x="1727" y="2465"/>
                </a:cubicBezTo>
                <a:cubicBezTo>
                  <a:pt x="1691" y="2691"/>
                  <a:pt x="1905" y="2965"/>
                  <a:pt x="2131" y="2846"/>
                </a:cubicBezTo>
                <a:cubicBezTo>
                  <a:pt x="1953" y="2798"/>
                  <a:pt x="1917" y="2560"/>
                  <a:pt x="2072" y="2465"/>
                </a:cubicBezTo>
                <a:cubicBezTo>
                  <a:pt x="2108" y="2429"/>
                  <a:pt x="2143" y="2417"/>
                  <a:pt x="2191" y="2417"/>
                </a:cubicBezTo>
                <a:cubicBezTo>
                  <a:pt x="2250" y="2417"/>
                  <a:pt x="2358" y="2465"/>
                  <a:pt x="2358" y="2524"/>
                </a:cubicBezTo>
                <a:cubicBezTo>
                  <a:pt x="2370" y="2596"/>
                  <a:pt x="2286" y="2655"/>
                  <a:pt x="2227" y="2548"/>
                </a:cubicBezTo>
                <a:cubicBezTo>
                  <a:pt x="2191" y="2679"/>
                  <a:pt x="2346" y="2786"/>
                  <a:pt x="2453" y="2691"/>
                </a:cubicBezTo>
                <a:cubicBezTo>
                  <a:pt x="2465" y="2679"/>
                  <a:pt x="2465" y="2667"/>
                  <a:pt x="2477" y="2655"/>
                </a:cubicBezTo>
                <a:lnTo>
                  <a:pt x="2477" y="2643"/>
                </a:lnTo>
                <a:cubicBezTo>
                  <a:pt x="2500" y="2619"/>
                  <a:pt x="2500" y="2584"/>
                  <a:pt x="2500" y="2548"/>
                </a:cubicBezTo>
                <a:cubicBezTo>
                  <a:pt x="2751" y="2715"/>
                  <a:pt x="2953" y="2953"/>
                  <a:pt x="3096" y="3239"/>
                </a:cubicBezTo>
                <a:cubicBezTo>
                  <a:pt x="2608" y="2465"/>
                  <a:pt x="2203" y="3286"/>
                  <a:pt x="1810" y="2905"/>
                </a:cubicBezTo>
                <a:cubicBezTo>
                  <a:pt x="1941" y="3143"/>
                  <a:pt x="2048" y="3250"/>
                  <a:pt x="2167" y="3286"/>
                </a:cubicBezTo>
                <a:cubicBezTo>
                  <a:pt x="2465" y="3381"/>
                  <a:pt x="2584" y="3108"/>
                  <a:pt x="2739" y="3119"/>
                </a:cubicBezTo>
                <a:cubicBezTo>
                  <a:pt x="2631" y="3262"/>
                  <a:pt x="2667" y="3358"/>
                  <a:pt x="2810" y="3417"/>
                </a:cubicBezTo>
                <a:cubicBezTo>
                  <a:pt x="2786" y="3239"/>
                  <a:pt x="2953" y="3215"/>
                  <a:pt x="3060" y="3310"/>
                </a:cubicBezTo>
                <a:cubicBezTo>
                  <a:pt x="3191" y="3465"/>
                  <a:pt x="3227" y="3810"/>
                  <a:pt x="3632" y="3881"/>
                </a:cubicBezTo>
                <a:cubicBezTo>
                  <a:pt x="3691" y="3917"/>
                  <a:pt x="3739" y="3953"/>
                  <a:pt x="3810" y="3989"/>
                </a:cubicBezTo>
                <a:cubicBezTo>
                  <a:pt x="3739" y="3965"/>
                  <a:pt x="3667" y="3953"/>
                  <a:pt x="3608" y="3941"/>
                </a:cubicBezTo>
                <a:cubicBezTo>
                  <a:pt x="3262" y="3715"/>
                  <a:pt x="3001" y="3929"/>
                  <a:pt x="2798" y="3941"/>
                </a:cubicBezTo>
                <a:cubicBezTo>
                  <a:pt x="2655" y="3941"/>
                  <a:pt x="2560" y="3810"/>
                  <a:pt x="2691" y="3703"/>
                </a:cubicBezTo>
                <a:cubicBezTo>
                  <a:pt x="2560" y="3631"/>
                  <a:pt x="2453" y="3679"/>
                  <a:pt x="2429" y="3846"/>
                </a:cubicBezTo>
                <a:cubicBezTo>
                  <a:pt x="2322" y="3750"/>
                  <a:pt x="2429" y="3465"/>
                  <a:pt x="2155" y="3322"/>
                </a:cubicBezTo>
                <a:cubicBezTo>
                  <a:pt x="2048" y="3274"/>
                  <a:pt x="1881" y="3274"/>
                  <a:pt x="1631" y="3346"/>
                </a:cubicBezTo>
                <a:lnTo>
                  <a:pt x="1631" y="3346"/>
                </a:lnTo>
                <a:cubicBezTo>
                  <a:pt x="2179" y="3346"/>
                  <a:pt x="1881" y="4227"/>
                  <a:pt x="2774" y="4012"/>
                </a:cubicBezTo>
                <a:cubicBezTo>
                  <a:pt x="2477" y="4120"/>
                  <a:pt x="2155" y="4143"/>
                  <a:pt x="1858" y="4084"/>
                </a:cubicBezTo>
                <a:cubicBezTo>
                  <a:pt x="1881" y="4060"/>
                  <a:pt x="1905" y="4036"/>
                  <a:pt x="1917" y="4001"/>
                </a:cubicBezTo>
                <a:lnTo>
                  <a:pt x="1917" y="3989"/>
                </a:lnTo>
                <a:cubicBezTo>
                  <a:pt x="1917" y="3977"/>
                  <a:pt x="1917" y="3953"/>
                  <a:pt x="1917" y="3941"/>
                </a:cubicBezTo>
                <a:cubicBezTo>
                  <a:pt x="1905" y="3810"/>
                  <a:pt x="1727" y="3762"/>
                  <a:pt x="1667" y="3881"/>
                </a:cubicBezTo>
                <a:cubicBezTo>
                  <a:pt x="1774" y="3858"/>
                  <a:pt x="1786" y="3953"/>
                  <a:pt x="1738" y="4001"/>
                </a:cubicBezTo>
                <a:cubicBezTo>
                  <a:pt x="1691" y="4036"/>
                  <a:pt x="1584" y="4001"/>
                  <a:pt x="1536" y="3953"/>
                </a:cubicBezTo>
                <a:cubicBezTo>
                  <a:pt x="1512" y="3917"/>
                  <a:pt x="1488" y="3881"/>
                  <a:pt x="1488" y="3834"/>
                </a:cubicBezTo>
                <a:cubicBezTo>
                  <a:pt x="1488" y="3703"/>
                  <a:pt x="1560" y="3512"/>
                  <a:pt x="1798" y="3608"/>
                </a:cubicBezTo>
                <a:cubicBezTo>
                  <a:pt x="1727" y="3358"/>
                  <a:pt x="1381" y="3405"/>
                  <a:pt x="1250" y="3596"/>
                </a:cubicBezTo>
                <a:cubicBezTo>
                  <a:pt x="1155" y="3453"/>
                  <a:pt x="1048" y="3500"/>
                  <a:pt x="1036" y="3286"/>
                </a:cubicBezTo>
                <a:cubicBezTo>
                  <a:pt x="834" y="3703"/>
                  <a:pt x="1084" y="3786"/>
                  <a:pt x="1143" y="3953"/>
                </a:cubicBezTo>
                <a:lnTo>
                  <a:pt x="1143" y="3953"/>
                </a:lnTo>
                <a:cubicBezTo>
                  <a:pt x="976" y="3608"/>
                  <a:pt x="703" y="3727"/>
                  <a:pt x="488" y="3524"/>
                </a:cubicBezTo>
                <a:cubicBezTo>
                  <a:pt x="512" y="3941"/>
                  <a:pt x="810" y="3929"/>
                  <a:pt x="1024" y="4024"/>
                </a:cubicBezTo>
                <a:lnTo>
                  <a:pt x="1024" y="4024"/>
                </a:lnTo>
                <a:cubicBezTo>
                  <a:pt x="476" y="3798"/>
                  <a:pt x="345" y="4096"/>
                  <a:pt x="0" y="4131"/>
                </a:cubicBezTo>
                <a:close/>
                <a:moveTo>
                  <a:pt x="5501" y="4012"/>
                </a:moveTo>
                <a:close/>
                <a:moveTo>
                  <a:pt x="4763" y="3941"/>
                </a:moveTo>
                <a:cubicBezTo>
                  <a:pt x="4870" y="3881"/>
                  <a:pt x="4989" y="3870"/>
                  <a:pt x="5096" y="3893"/>
                </a:cubicBezTo>
                <a:cubicBezTo>
                  <a:pt x="5275" y="3965"/>
                  <a:pt x="5453" y="4036"/>
                  <a:pt x="5644" y="4096"/>
                </a:cubicBezTo>
                <a:cubicBezTo>
                  <a:pt x="5715" y="4108"/>
                  <a:pt x="5799" y="4120"/>
                  <a:pt x="5870" y="4131"/>
                </a:cubicBezTo>
                <a:cubicBezTo>
                  <a:pt x="5799" y="4131"/>
                  <a:pt x="5715" y="4143"/>
                  <a:pt x="5644" y="4167"/>
                </a:cubicBezTo>
                <a:cubicBezTo>
                  <a:pt x="5453" y="4215"/>
                  <a:pt x="5275" y="4286"/>
                  <a:pt x="5096" y="4370"/>
                </a:cubicBezTo>
                <a:cubicBezTo>
                  <a:pt x="4989" y="4393"/>
                  <a:pt x="4870" y="4370"/>
                  <a:pt x="4763" y="4322"/>
                </a:cubicBezTo>
                <a:cubicBezTo>
                  <a:pt x="4941" y="4322"/>
                  <a:pt x="5096" y="4251"/>
                  <a:pt x="5215" y="4131"/>
                </a:cubicBezTo>
                <a:cubicBezTo>
                  <a:pt x="5096" y="4001"/>
                  <a:pt x="4941" y="3929"/>
                  <a:pt x="4763" y="3941"/>
                </a:cubicBezTo>
                <a:close/>
                <a:moveTo>
                  <a:pt x="5179" y="5013"/>
                </a:moveTo>
                <a:close/>
                <a:moveTo>
                  <a:pt x="4894" y="4893"/>
                </a:moveTo>
                <a:cubicBezTo>
                  <a:pt x="4906" y="4727"/>
                  <a:pt x="4834" y="4572"/>
                  <a:pt x="4715" y="4453"/>
                </a:cubicBezTo>
                <a:cubicBezTo>
                  <a:pt x="4822" y="4477"/>
                  <a:pt x="4917" y="4548"/>
                  <a:pt x="4977" y="4643"/>
                </a:cubicBezTo>
                <a:cubicBezTo>
                  <a:pt x="5048" y="4834"/>
                  <a:pt x="5132" y="5013"/>
                  <a:pt x="5227" y="5179"/>
                </a:cubicBezTo>
                <a:cubicBezTo>
                  <a:pt x="5263" y="5239"/>
                  <a:pt x="5310" y="5298"/>
                  <a:pt x="5358" y="5370"/>
                </a:cubicBezTo>
                <a:cubicBezTo>
                  <a:pt x="5298" y="5310"/>
                  <a:pt x="5227" y="5263"/>
                  <a:pt x="5179" y="5227"/>
                </a:cubicBezTo>
                <a:cubicBezTo>
                  <a:pt x="5001" y="5144"/>
                  <a:pt x="4822" y="5060"/>
                  <a:pt x="4644" y="4989"/>
                </a:cubicBezTo>
                <a:cubicBezTo>
                  <a:pt x="4548" y="4929"/>
                  <a:pt x="4477" y="4834"/>
                  <a:pt x="4441" y="4715"/>
                </a:cubicBezTo>
                <a:cubicBezTo>
                  <a:pt x="4560" y="4846"/>
                  <a:pt x="4739" y="4905"/>
                  <a:pt x="4906" y="4893"/>
                </a:cubicBezTo>
                <a:close/>
                <a:moveTo>
                  <a:pt x="5013" y="3084"/>
                </a:moveTo>
                <a:close/>
                <a:moveTo>
                  <a:pt x="4644" y="3274"/>
                </a:moveTo>
                <a:cubicBezTo>
                  <a:pt x="4822" y="3203"/>
                  <a:pt x="5001" y="3119"/>
                  <a:pt x="5179" y="3024"/>
                </a:cubicBezTo>
                <a:cubicBezTo>
                  <a:pt x="5227" y="2989"/>
                  <a:pt x="5298" y="2941"/>
                  <a:pt x="5358" y="2893"/>
                </a:cubicBezTo>
                <a:cubicBezTo>
                  <a:pt x="5310" y="2965"/>
                  <a:pt x="5263" y="3024"/>
                  <a:pt x="5227" y="3084"/>
                </a:cubicBezTo>
                <a:cubicBezTo>
                  <a:pt x="5132" y="3250"/>
                  <a:pt x="5048" y="3429"/>
                  <a:pt x="4977" y="3608"/>
                </a:cubicBezTo>
                <a:cubicBezTo>
                  <a:pt x="4917" y="3703"/>
                  <a:pt x="4822" y="3774"/>
                  <a:pt x="4715" y="3810"/>
                </a:cubicBezTo>
                <a:cubicBezTo>
                  <a:pt x="4834" y="3691"/>
                  <a:pt x="4906" y="3536"/>
                  <a:pt x="4894" y="3369"/>
                </a:cubicBezTo>
                <a:cubicBezTo>
                  <a:pt x="4727" y="3358"/>
                  <a:pt x="4572" y="3429"/>
                  <a:pt x="4453" y="3548"/>
                </a:cubicBezTo>
                <a:cubicBezTo>
                  <a:pt x="4477" y="3441"/>
                  <a:pt x="4548" y="3334"/>
                  <a:pt x="4644" y="3274"/>
                </a:cubicBezTo>
                <a:close/>
                <a:moveTo>
                  <a:pt x="4239" y="5501"/>
                </a:moveTo>
                <a:close/>
                <a:moveTo>
                  <a:pt x="4013" y="2762"/>
                </a:moveTo>
                <a:close/>
                <a:moveTo>
                  <a:pt x="3941" y="3489"/>
                </a:moveTo>
                <a:cubicBezTo>
                  <a:pt x="3882" y="3393"/>
                  <a:pt x="3870" y="3274"/>
                  <a:pt x="3894" y="3155"/>
                </a:cubicBezTo>
                <a:cubicBezTo>
                  <a:pt x="3965" y="2977"/>
                  <a:pt x="4036" y="2798"/>
                  <a:pt x="4096" y="2608"/>
                </a:cubicBezTo>
                <a:cubicBezTo>
                  <a:pt x="4108" y="2536"/>
                  <a:pt x="4120" y="2465"/>
                  <a:pt x="4132" y="2381"/>
                </a:cubicBezTo>
                <a:cubicBezTo>
                  <a:pt x="4132" y="2465"/>
                  <a:pt x="4144" y="2536"/>
                  <a:pt x="4167" y="2608"/>
                </a:cubicBezTo>
                <a:cubicBezTo>
                  <a:pt x="4215" y="2798"/>
                  <a:pt x="4286" y="2977"/>
                  <a:pt x="4370" y="3155"/>
                </a:cubicBezTo>
                <a:cubicBezTo>
                  <a:pt x="4394" y="3274"/>
                  <a:pt x="4370" y="3393"/>
                  <a:pt x="4322" y="3489"/>
                </a:cubicBezTo>
                <a:cubicBezTo>
                  <a:pt x="4477" y="3322"/>
                  <a:pt x="4358" y="3036"/>
                  <a:pt x="4132" y="3036"/>
                </a:cubicBezTo>
                <a:cubicBezTo>
                  <a:pt x="3894" y="3036"/>
                  <a:pt x="3774" y="3322"/>
                  <a:pt x="3941" y="3489"/>
                </a:cubicBezTo>
                <a:close/>
                <a:moveTo>
                  <a:pt x="4132" y="5215"/>
                </a:moveTo>
                <a:cubicBezTo>
                  <a:pt x="4251" y="5108"/>
                  <a:pt x="4322" y="4941"/>
                  <a:pt x="4322" y="4774"/>
                </a:cubicBezTo>
                <a:cubicBezTo>
                  <a:pt x="4370" y="4870"/>
                  <a:pt x="4394" y="4989"/>
                  <a:pt x="4370" y="5096"/>
                </a:cubicBezTo>
                <a:cubicBezTo>
                  <a:pt x="4334" y="5239"/>
                  <a:pt x="4215" y="5382"/>
                  <a:pt x="4167" y="5644"/>
                </a:cubicBezTo>
                <a:cubicBezTo>
                  <a:pt x="4144" y="5715"/>
                  <a:pt x="4132" y="5798"/>
                  <a:pt x="4132" y="5870"/>
                </a:cubicBezTo>
                <a:cubicBezTo>
                  <a:pt x="4120" y="5798"/>
                  <a:pt x="4108" y="5715"/>
                  <a:pt x="4096" y="5644"/>
                </a:cubicBezTo>
                <a:cubicBezTo>
                  <a:pt x="4036" y="5382"/>
                  <a:pt x="3929" y="5239"/>
                  <a:pt x="3894" y="5096"/>
                </a:cubicBezTo>
                <a:cubicBezTo>
                  <a:pt x="3858" y="4989"/>
                  <a:pt x="3882" y="4870"/>
                  <a:pt x="3941" y="4774"/>
                </a:cubicBezTo>
                <a:cubicBezTo>
                  <a:pt x="3929" y="4941"/>
                  <a:pt x="4001" y="5108"/>
                  <a:pt x="4132" y="5215"/>
                </a:cubicBezTo>
                <a:close/>
                <a:moveTo>
                  <a:pt x="3239" y="5179"/>
                </a:moveTo>
                <a:close/>
                <a:moveTo>
                  <a:pt x="3346" y="3358"/>
                </a:moveTo>
                <a:cubicBezTo>
                  <a:pt x="3346" y="3524"/>
                  <a:pt x="3405" y="3691"/>
                  <a:pt x="3536" y="3798"/>
                </a:cubicBezTo>
                <a:cubicBezTo>
                  <a:pt x="3429" y="3774"/>
                  <a:pt x="3334" y="3703"/>
                  <a:pt x="3274" y="3620"/>
                </a:cubicBezTo>
                <a:cubicBezTo>
                  <a:pt x="3203" y="3429"/>
                  <a:pt x="3120" y="3250"/>
                  <a:pt x="3024" y="3084"/>
                </a:cubicBezTo>
                <a:cubicBezTo>
                  <a:pt x="2989" y="3024"/>
                  <a:pt x="2941" y="2965"/>
                  <a:pt x="2893" y="2893"/>
                </a:cubicBezTo>
                <a:cubicBezTo>
                  <a:pt x="2953" y="2941"/>
                  <a:pt x="3012" y="2989"/>
                  <a:pt x="3072" y="3036"/>
                </a:cubicBezTo>
                <a:cubicBezTo>
                  <a:pt x="3251" y="3119"/>
                  <a:pt x="3429" y="3203"/>
                  <a:pt x="3608" y="3274"/>
                </a:cubicBezTo>
                <a:cubicBezTo>
                  <a:pt x="3703" y="3334"/>
                  <a:pt x="3774" y="3429"/>
                  <a:pt x="3798" y="3536"/>
                </a:cubicBezTo>
                <a:cubicBezTo>
                  <a:pt x="3691" y="3417"/>
                  <a:pt x="3524" y="3346"/>
                  <a:pt x="3358" y="3358"/>
                </a:cubicBezTo>
                <a:close/>
                <a:moveTo>
                  <a:pt x="3798" y="4715"/>
                </a:moveTo>
                <a:cubicBezTo>
                  <a:pt x="3763" y="4822"/>
                  <a:pt x="3691" y="4917"/>
                  <a:pt x="3596" y="4977"/>
                </a:cubicBezTo>
                <a:cubicBezTo>
                  <a:pt x="3417" y="5048"/>
                  <a:pt x="3239" y="5132"/>
                  <a:pt x="3072" y="5227"/>
                </a:cubicBezTo>
                <a:cubicBezTo>
                  <a:pt x="3012" y="5263"/>
                  <a:pt x="2953" y="5310"/>
                  <a:pt x="2881" y="5358"/>
                </a:cubicBezTo>
                <a:cubicBezTo>
                  <a:pt x="2929" y="5298"/>
                  <a:pt x="2977" y="5227"/>
                  <a:pt x="3012" y="5167"/>
                </a:cubicBezTo>
                <a:cubicBezTo>
                  <a:pt x="3108" y="5001"/>
                  <a:pt x="3191" y="4822"/>
                  <a:pt x="3262" y="4643"/>
                </a:cubicBezTo>
                <a:cubicBezTo>
                  <a:pt x="3322" y="4548"/>
                  <a:pt x="3417" y="4477"/>
                  <a:pt x="3524" y="4441"/>
                </a:cubicBezTo>
                <a:cubicBezTo>
                  <a:pt x="3405" y="4560"/>
                  <a:pt x="3334" y="4727"/>
                  <a:pt x="3346" y="4893"/>
                </a:cubicBezTo>
                <a:cubicBezTo>
                  <a:pt x="3513" y="4905"/>
                  <a:pt x="3691" y="4846"/>
                  <a:pt x="3810" y="4715"/>
                </a:cubicBezTo>
                <a:close/>
                <a:moveTo>
                  <a:pt x="2751" y="4012"/>
                </a:moveTo>
                <a:close/>
                <a:moveTo>
                  <a:pt x="2596" y="4096"/>
                </a:moveTo>
                <a:cubicBezTo>
                  <a:pt x="2786" y="4036"/>
                  <a:pt x="2965" y="3965"/>
                  <a:pt x="3143" y="3893"/>
                </a:cubicBezTo>
                <a:cubicBezTo>
                  <a:pt x="3251" y="3870"/>
                  <a:pt x="3370" y="3881"/>
                  <a:pt x="3477" y="3941"/>
                </a:cubicBezTo>
                <a:cubicBezTo>
                  <a:pt x="3298" y="3929"/>
                  <a:pt x="3143" y="4001"/>
                  <a:pt x="3024" y="4131"/>
                </a:cubicBezTo>
                <a:cubicBezTo>
                  <a:pt x="3143" y="4251"/>
                  <a:pt x="3298" y="4322"/>
                  <a:pt x="3477" y="4322"/>
                </a:cubicBezTo>
                <a:cubicBezTo>
                  <a:pt x="3370" y="4370"/>
                  <a:pt x="3251" y="4393"/>
                  <a:pt x="3143" y="4370"/>
                </a:cubicBezTo>
                <a:cubicBezTo>
                  <a:pt x="2965" y="4286"/>
                  <a:pt x="2786" y="4215"/>
                  <a:pt x="2596" y="4167"/>
                </a:cubicBezTo>
                <a:cubicBezTo>
                  <a:pt x="2524" y="4143"/>
                  <a:pt x="2441" y="4131"/>
                  <a:pt x="2370" y="4131"/>
                </a:cubicBezTo>
                <a:cubicBezTo>
                  <a:pt x="2453" y="4120"/>
                  <a:pt x="2536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4" name="Google Shape;5714;p26"/>
          <p:cNvSpPr/>
          <p:nvPr/>
        </p:nvSpPr>
        <p:spPr>
          <a:xfrm rot="5400000">
            <a:off x="1762059" y="4402627"/>
            <a:ext cx="563294" cy="564042"/>
          </a:xfrm>
          <a:custGeom>
            <a:avLst/>
            <a:gdLst/>
            <a:ahLst/>
            <a:cxnLst/>
            <a:rect l="l" t="t" r="r" b="b"/>
            <a:pathLst>
              <a:path w="8288" h="8299" extrusionOk="0">
                <a:moveTo>
                  <a:pt x="0" y="4143"/>
                </a:moveTo>
                <a:cubicBezTo>
                  <a:pt x="346" y="4167"/>
                  <a:pt x="477" y="4477"/>
                  <a:pt x="1012" y="4239"/>
                </a:cubicBezTo>
                <a:lnTo>
                  <a:pt x="1012" y="4239"/>
                </a:lnTo>
                <a:cubicBezTo>
                  <a:pt x="798" y="4346"/>
                  <a:pt x="512" y="4334"/>
                  <a:pt x="477" y="4739"/>
                </a:cubicBezTo>
                <a:cubicBezTo>
                  <a:pt x="691" y="4536"/>
                  <a:pt x="965" y="4655"/>
                  <a:pt x="1143" y="4322"/>
                </a:cubicBezTo>
                <a:lnTo>
                  <a:pt x="1143" y="4322"/>
                </a:lnTo>
                <a:cubicBezTo>
                  <a:pt x="1072" y="4489"/>
                  <a:pt x="822" y="4572"/>
                  <a:pt x="1024" y="4989"/>
                </a:cubicBezTo>
                <a:cubicBezTo>
                  <a:pt x="1048" y="4763"/>
                  <a:pt x="1143" y="4810"/>
                  <a:pt x="1239" y="4667"/>
                </a:cubicBezTo>
                <a:cubicBezTo>
                  <a:pt x="1370" y="4870"/>
                  <a:pt x="1715" y="4917"/>
                  <a:pt x="1786" y="4655"/>
                </a:cubicBezTo>
                <a:cubicBezTo>
                  <a:pt x="1548" y="4763"/>
                  <a:pt x="1477" y="4560"/>
                  <a:pt x="1477" y="4441"/>
                </a:cubicBezTo>
                <a:cubicBezTo>
                  <a:pt x="1477" y="4394"/>
                  <a:pt x="1500" y="4346"/>
                  <a:pt x="1536" y="4310"/>
                </a:cubicBezTo>
                <a:cubicBezTo>
                  <a:pt x="1572" y="4274"/>
                  <a:pt x="1679" y="4227"/>
                  <a:pt x="1727" y="4274"/>
                </a:cubicBezTo>
                <a:cubicBezTo>
                  <a:pt x="1786" y="4310"/>
                  <a:pt x="1762" y="4417"/>
                  <a:pt x="1655" y="4382"/>
                </a:cubicBezTo>
                <a:cubicBezTo>
                  <a:pt x="1715" y="4501"/>
                  <a:pt x="1905" y="4465"/>
                  <a:pt x="1905" y="4322"/>
                </a:cubicBezTo>
                <a:cubicBezTo>
                  <a:pt x="1905" y="4310"/>
                  <a:pt x="1905" y="4298"/>
                  <a:pt x="1905" y="4286"/>
                </a:cubicBezTo>
                <a:lnTo>
                  <a:pt x="1905" y="4274"/>
                </a:lnTo>
                <a:cubicBezTo>
                  <a:pt x="1893" y="4239"/>
                  <a:pt x="1870" y="4203"/>
                  <a:pt x="1846" y="4179"/>
                </a:cubicBezTo>
                <a:cubicBezTo>
                  <a:pt x="2155" y="4120"/>
                  <a:pt x="2465" y="4143"/>
                  <a:pt x="2763" y="4251"/>
                </a:cubicBezTo>
                <a:lnTo>
                  <a:pt x="2763" y="4251"/>
                </a:lnTo>
                <a:cubicBezTo>
                  <a:pt x="1881" y="4048"/>
                  <a:pt x="2167" y="4917"/>
                  <a:pt x="1620" y="4929"/>
                </a:cubicBezTo>
                <a:lnTo>
                  <a:pt x="1620" y="4929"/>
                </a:lnTo>
                <a:cubicBezTo>
                  <a:pt x="1881" y="5001"/>
                  <a:pt x="2036" y="4989"/>
                  <a:pt x="2143" y="4941"/>
                </a:cubicBezTo>
                <a:cubicBezTo>
                  <a:pt x="2417" y="4798"/>
                  <a:pt x="2310" y="4513"/>
                  <a:pt x="2429" y="4417"/>
                </a:cubicBezTo>
                <a:cubicBezTo>
                  <a:pt x="2453" y="4596"/>
                  <a:pt x="2548" y="4644"/>
                  <a:pt x="2679" y="4584"/>
                </a:cubicBezTo>
                <a:cubicBezTo>
                  <a:pt x="2548" y="4465"/>
                  <a:pt x="2655" y="4322"/>
                  <a:pt x="2786" y="4334"/>
                </a:cubicBezTo>
                <a:cubicBezTo>
                  <a:pt x="2989" y="4334"/>
                  <a:pt x="3251" y="4560"/>
                  <a:pt x="3596" y="4334"/>
                </a:cubicBezTo>
                <a:cubicBezTo>
                  <a:pt x="3667" y="4322"/>
                  <a:pt x="3727" y="4310"/>
                  <a:pt x="3798" y="4286"/>
                </a:cubicBezTo>
                <a:cubicBezTo>
                  <a:pt x="3739" y="4310"/>
                  <a:pt x="3679" y="4358"/>
                  <a:pt x="3620" y="4394"/>
                </a:cubicBezTo>
                <a:cubicBezTo>
                  <a:pt x="3215" y="4465"/>
                  <a:pt x="3191" y="4810"/>
                  <a:pt x="3048" y="4965"/>
                </a:cubicBezTo>
                <a:cubicBezTo>
                  <a:pt x="2953" y="5060"/>
                  <a:pt x="2786" y="5036"/>
                  <a:pt x="2798" y="4858"/>
                </a:cubicBezTo>
                <a:cubicBezTo>
                  <a:pt x="2655" y="4905"/>
                  <a:pt x="2620" y="5013"/>
                  <a:pt x="2727" y="5156"/>
                </a:cubicBezTo>
                <a:cubicBezTo>
                  <a:pt x="2572" y="5167"/>
                  <a:pt x="2453" y="4894"/>
                  <a:pt x="2155" y="4989"/>
                </a:cubicBezTo>
                <a:cubicBezTo>
                  <a:pt x="2048" y="5025"/>
                  <a:pt x="1929" y="5132"/>
                  <a:pt x="1798" y="5370"/>
                </a:cubicBezTo>
                <a:cubicBezTo>
                  <a:pt x="1810" y="5346"/>
                  <a:pt x="1834" y="5334"/>
                  <a:pt x="1846" y="5322"/>
                </a:cubicBezTo>
                <a:cubicBezTo>
                  <a:pt x="1834" y="5334"/>
                  <a:pt x="1822" y="5346"/>
                  <a:pt x="1798" y="5370"/>
                </a:cubicBezTo>
                <a:cubicBezTo>
                  <a:pt x="2191" y="4989"/>
                  <a:pt x="2608" y="5810"/>
                  <a:pt x="3084" y="5036"/>
                </a:cubicBezTo>
                <a:lnTo>
                  <a:pt x="3084" y="5036"/>
                </a:lnTo>
                <a:cubicBezTo>
                  <a:pt x="2941" y="5322"/>
                  <a:pt x="2739" y="5560"/>
                  <a:pt x="2489" y="5739"/>
                </a:cubicBezTo>
                <a:cubicBezTo>
                  <a:pt x="2489" y="5691"/>
                  <a:pt x="2489" y="5656"/>
                  <a:pt x="2465" y="5632"/>
                </a:cubicBezTo>
                <a:lnTo>
                  <a:pt x="2465" y="5632"/>
                </a:lnTo>
                <a:lnTo>
                  <a:pt x="2441" y="5596"/>
                </a:lnTo>
                <a:cubicBezTo>
                  <a:pt x="2334" y="5501"/>
                  <a:pt x="2179" y="5596"/>
                  <a:pt x="2215" y="5727"/>
                </a:cubicBezTo>
                <a:cubicBezTo>
                  <a:pt x="2274" y="5632"/>
                  <a:pt x="2358" y="5691"/>
                  <a:pt x="2346" y="5763"/>
                </a:cubicBezTo>
                <a:cubicBezTo>
                  <a:pt x="2334" y="5822"/>
                  <a:pt x="2239" y="5870"/>
                  <a:pt x="2179" y="5870"/>
                </a:cubicBezTo>
                <a:cubicBezTo>
                  <a:pt x="2132" y="5870"/>
                  <a:pt x="2096" y="5846"/>
                  <a:pt x="2060" y="5822"/>
                </a:cubicBezTo>
                <a:cubicBezTo>
                  <a:pt x="1965" y="5739"/>
                  <a:pt x="1881" y="5537"/>
                  <a:pt x="2120" y="5441"/>
                </a:cubicBezTo>
                <a:cubicBezTo>
                  <a:pt x="1893" y="5310"/>
                  <a:pt x="1679" y="5596"/>
                  <a:pt x="1715" y="5822"/>
                </a:cubicBezTo>
                <a:cubicBezTo>
                  <a:pt x="1548" y="5787"/>
                  <a:pt x="1512" y="5894"/>
                  <a:pt x="1346" y="5751"/>
                </a:cubicBezTo>
                <a:cubicBezTo>
                  <a:pt x="1500" y="6191"/>
                  <a:pt x="1739" y="6072"/>
                  <a:pt x="1893" y="6144"/>
                </a:cubicBezTo>
                <a:lnTo>
                  <a:pt x="1893" y="6144"/>
                </a:lnTo>
                <a:cubicBezTo>
                  <a:pt x="1536" y="6025"/>
                  <a:pt x="1429" y="6299"/>
                  <a:pt x="1131" y="6310"/>
                </a:cubicBezTo>
                <a:cubicBezTo>
                  <a:pt x="1441" y="6584"/>
                  <a:pt x="1643" y="6370"/>
                  <a:pt x="1858" y="6287"/>
                </a:cubicBezTo>
                <a:lnTo>
                  <a:pt x="1858" y="6287"/>
                </a:lnTo>
                <a:cubicBezTo>
                  <a:pt x="1322" y="6501"/>
                  <a:pt x="1441" y="6810"/>
                  <a:pt x="1227" y="7072"/>
                </a:cubicBezTo>
                <a:cubicBezTo>
                  <a:pt x="1489" y="6858"/>
                  <a:pt x="1786" y="6977"/>
                  <a:pt x="2012" y="6429"/>
                </a:cubicBezTo>
                <a:lnTo>
                  <a:pt x="2012" y="6429"/>
                </a:lnTo>
                <a:cubicBezTo>
                  <a:pt x="1929" y="6656"/>
                  <a:pt x="1715" y="6846"/>
                  <a:pt x="1977" y="7168"/>
                </a:cubicBezTo>
                <a:cubicBezTo>
                  <a:pt x="1989" y="6870"/>
                  <a:pt x="2262" y="6763"/>
                  <a:pt x="2143" y="6394"/>
                </a:cubicBezTo>
                <a:lnTo>
                  <a:pt x="2143" y="6394"/>
                </a:lnTo>
                <a:cubicBezTo>
                  <a:pt x="2215" y="6560"/>
                  <a:pt x="2108" y="6787"/>
                  <a:pt x="2536" y="6941"/>
                </a:cubicBezTo>
                <a:cubicBezTo>
                  <a:pt x="2393" y="6775"/>
                  <a:pt x="2501" y="6739"/>
                  <a:pt x="2465" y="6572"/>
                </a:cubicBezTo>
                <a:cubicBezTo>
                  <a:pt x="2703" y="6620"/>
                  <a:pt x="2977" y="6406"/>
                  <a:pt x="2846" y="6168"/>
                </a:cubicBezTo>
                <a:cubicBezTo>
                  <a:pt x="2810" y="6346"/>
                  <a:pt x="2572" y="6394"/>
                  <a:pt x="2477" y="6239"/>
                </a:cubicBezTo>
                <a:cubicBezTo>
                  <a:pt x="2441" y="6203"/>
                  <a:pt x="2417" y="6156"/>
                  <a:pt x="2417" y="6108"/>
                </a:cubicBezTo>
                <a:cubicBezTo>
                  <a:pt x="2417" y="6060"/>
                  <a:pt x="2465" y="5953"/>
                  <a:pt x="2536" y="5941"/>
                </a:cubicBezTo>
                <a:cubicBezTo>
                  <a:pt x="2596" y="5941"/>
                  <a:pt x="2655" y="6025"/>
                  <a:pt x="2560" y="6072"/>
                </a:cubicBezTo>
                <a:cubicBezTo>
                  <a:pt x="2691" y="6120"/>
                  <a:pt x="2786" y="5953"/>
                  <a:pt x="2691" y="5858"/>
                </a:cubicBezTo>
                <a:cubicBezTo>
                  <a:pt x="2691" y="5846"/>
                  <a:pt x="2679" y="5834"/>
                  <a:pt x="2667" y="5834"/>
                </a:cubicBezTo>
                <a:cubicBezTo>
                  <a:pt x="2667" y="5822"/>
                  <a:pt x="2655" y="5822"/>
                  <a:pt x="2655" y="5834"/>
                </a:cubicBezTo>
                <a:cubicBezTo>
                  <a:pt x="2620" y="5810"/>
                  <a:pt x="2584" y="5798"/>
                  <a:pt x="2548" y="5810"/>
                </a:cubicBezTo>
                <a:cubicBezTo>
                  <a:pt x="2727" y="5548"/>
                  <a:pt x="2965" y="5346"/>
                  <a:pt x="3251" y="5215"/>
                </a:cubicBezTo>
                <a:lnTo>
                  <a:pt x="3251" y="5215"/>
                </a:lnTo>
                <a:cubicBezTo>
                  <a:pt x="2477" y="5691"/>
                  <a:pt x="3298" y="6108"/>
                  <a:pt x="2917" y="6489"/>
                </a:cubicBezTo>
                <a:cubicBezTo>
                  <a:pt x="2929" y="6477"/>
                  <a:pt x="2941" y="6465"/>
                  <a:pt x="2953" y="6453"/>
                </a:cubicBezTo>
                <a:cubicBezTo>
                  <a:pt x="2941" y="6465"/>
                  <a:pt x="2929" y="6477"/>
                  <a:pt x="2917" y="6489"/>
                </a:cubicBezTo>
                <a:cubicBezTo>
                  <a:pt x="3084" y="6418"/>
                  <a:pt x="3215" y="6299"/>
                  <a:pt x="3298" y="6132"/>
                </a:cubicBezTo>
                <a:cubicBezTo>
                  <a:pt x="3394" y="5834"/>
                  <a:pt x="3120" y="5715"/>
                  <a:pt x="3132" y="5572"/>
                </a:cubicBezTo>
                <a:cubicBezTo>
                  <a:pt x="3263" y="5679"/>
                  <a:pt x="3370" y="5632"/>
                  <a:pt x="3429" y="5501"/>
                </a:cubicBezTo>
                <a:cubicBezTo>
                  <a:pt x="3251" y="5513"/>
                  <a:pt x="3227" y="5346"/>
                  <a:pt x="3322" y="5251"/>
                </a:cubicBezTo>
                <a:cubicBezTo>
                  <a:pt x="3477" y="5108"/>
                  <a:pt x="3810" y="5084"/>
                  <a:pt x="3894" y="4667"/>
                </a:cubicBezTo>
                <a:cubicBezTo>
                  <a:pt x="3929" y="4620"/>
                  <a:pt x="3965" y="4560"/>
                  <a:pt x="4001" y="4501"/>
                </a:cubicBezTo>
                <a:cubicBezTo>
                  <a:pt x="3977" y="4560"/>
                  <a:pt x="3965" y="4632"/>
                  <a:pt x="3953" y="4703"/>
                </a:cubicBezTo>
                <a:cubicBezTo>
                  <a:pt x="3715" y="5036"/>
                  <a:pt x="3941" y="5298"/>
                  <a:pt x="3953" y="5513"/>
                </a:cubicBezTo>
                <a:cubicBezTo>
                  <a:pt x="3953" y="5644"/>
                  <a:pt x="3822" y="5751"/>
                  <a:pt x="3703" y="5608"/>
                </a:cubicBezTo>
                <a:cubicBezTo>
                  <a:pt x="3644" y="5751"/>
                  <a:pt x="3691" y="5846"/>
                  <a:pt x="3858" y="5870"/>
                </a:cubicBezTo>
                <a:cubicBezTo>
                  <a:pt x="3763" y="5977"/>
                  <a:pt x="3477" y="5870"/>
                  <a:pt x="3346" y="6156"/>
                </a:cubicBezTo>
                <a:cubicBezTo>
                  <a:pt x="3286" y="6263"/>
                  <a:pt x="3286" y="6418"/>
                  <a:pt x="3358" y="6668"/>
                </a:cubicBezTo>
                <a:lnTo>
                  <a:pt x="3358" y="6668"/>
                </a:lnTo>
                <a:cubicBezTo>
                  <a:pt x="3358" y="6132"/>
                  <a:pt x="4239" y="6418"/>
                  <a:pt x="4025" y="5537"/>
                </a:cubicBezTo>
                <a:lnTo>
                  <a:pt x="4025" y="5537"/>
                </a:lnTo>
                <a:cubicBezTo>
                  <a:pt x="4132" y="5822"/>
                  <a:pt x="4156" y="6144"/>
                  <a:pt x="4096" y="6453"/>
                </a:cubicBezTo>
                <a:cubicBezTo>
                  <a:pt x="4072" y="6418"/>
                  <a:pt x="4048" y="6394"/>
                  <a:pt x="4013" y="6394"/>
                </a:cubicBezTo>
                <a:lnTo>
                  <a:pt x="4001" y="6394"/>
                </a:lnTo>
                <a:cubicBezTo>
                  <a:pt x="3989" y="6382"/>
                  <a:pt x="3977" y="6382"/>
                  <a:pt x="3953" y="6394"/>
                </a:cubicBezTo>
                <a:cubicBezTo>
                  <a:pt x="3822" y="6394"/>
                  <a:pt x="3775" y="6584"/>
                  <a:pt x="3894" y="6644"/>
                </a:cubicBezTo>
                <a:cubicBezTo>
                  <a:pt x="3870" y="6537"/>
                  <a:pt x="3965" y="6513"/>
                  <a:pt x="4013" y="6572"/>
                </a:cubicBezTo>
                <a:cubicBezTo>
                  <a:pt x="4048" y="6620"/>
                  <a:pt x="4013" y="6727"/>
                  <a:pt x="3977" y="6763"/>
                </a:cubicBezTo>
                <a:cubicBezTo>
                  <a:pt x="3941" y="6799"/>
                  <a:pt x="3894" y="6810"/>
                  <a:pt x="3846" y="6810"/>
                </a:cubicBezTo>
                <a:cubicBezTo>
                  <a:pt x="3727" y="6822"/>
                  <a:pt x="3525" y="6751"/>
                  <a:pt x="3632" y="6501"/>
                </a:cubicBezTo>
                <a:cubicBezTo>
                  <a:pt x="3370" y="6572"/>
                  <a:pt x="3417" y="6930"/>
                  <a:pt x="3608" y="7061"/>
                </a:cubicBezTo>
                <a:cubicBezTo>
                  <a:pt x="3465" y="7156"/>
                  <a:pt x="3525" y="7251"/>
                  <a:pt x="3298" y="7275"/>
                </a:cubicBezTo>
                <a:cubicBezTo>
                  <a:pt x="3715" y="7465"/>
                  <a:pt x="3798" y="7227"/>
                  <a:pt x="3965" y="7156"/>
                </a:cubicBezTo>
                <a:lnTo>
                  <a:pt x="3965" y="7156"/>
                </a:lnTo>
                <a:cubicBezTo>
                  <a:pt x="3632" y="7334"/>
                  <a:pt x="3739" y="7608"/>
                  <a:pt x="3548" y="7823"/>
                </a:cubicBezTo>
                <a:cubicBezTo>
                  <a:pt x="3953" y="7787"/>
                  <a:pt x="3941" y="7501"/>
                  <a:pt x="4037" y="7287"/>
                </a:cubicBezTo>
                <a:lnTo>
                  <a:pt x="4037" y="7287"/>
                </a:lnTo>
                <a:cubicBezTo>
                  <a:pt x="3810" y="7823"/>
                  <a:pt x="4108" y="7953"/>
                  <a:pt x="4144" y="8299"/>
                </a:cubicBezTo>
                <a:cubicBezTo>
                  <a:pt x="4167" y="7953"/>
                  <a:pt x="4477" y="7823"/>
                  <a:pt x="4251" y="7287"/>
                </a:cubicBezTo>
                <a:lnTo>
                  <a:pt x="4251" y="7287"/>
                </a:lnTo>
                <a:cubicBezTo>
                  <a:pt x="4346" y="7501"/>
                  <a:pt x="4334" y="7787"/>
                  <a:pt x="4739" y="7823"/>
                </a:cubicBezTo>
                <a:cubicBezTo>
                  <a:pt x="4537" y="7596"/>
                  <a:pt x="4656" y="7334"/>
                  <a:pt x="4322" y="7156"/>
                </a:cubicBezTo>
                <a:lnTo>
                  <a:pt x="4322" y="7156"/>
                </a:lnTo>
                <a:cubicBezTo>
                  <a:pt x="4489" y="7227"/>
                  <a:pt x="4572" y="7465"/>
                  <a:pt x="4989" y="7275"/>
                </a:cubicBezTo>
                <a:cubicBezTo>
                  <a:pt x="4763" y="7251"/>
                  <a:pt x="4822" y="7156"/>
                  <a:pt x="4679" y="7061"/>
                </a:cubicBezTo>
                <a:cubicBezTo>
                  <a:pt x="4870" y="6930"/>
                  <a:pt x="4918" y="6572"/>
                  <a:pt x="4656" y="6501"/>
                </a:cubicBezTo>
                <a:cubicBezTo>
                  <a:pt x="4763" y="6751"/>
                  <a:pt x="4560" y="6822"/>
                  <a:pt x="4441" y="6810"/>
                </a:cubicBezTo>
                <a:cubicBezTo>
                  <a:pt x="4394" y="6810"/>
                  <a:pt x="4346" y="6799"/>
                  <a:pt x="4310" y="6763"/>
                </a:cubicBezTo>
                <a:cubicBezTo>
                  <a:pt x="4275" y="6727"/>
                  <a:pt x="4239" y="6620"/>
                  <a:pt x="4275" y="6572"/>
                </a:cubicBezTo>
                <a:cubicBezTo>
                  <a:pt x="4310" y="6513"/>
                  <a:pt x="4418" y="6537"/>
                  <a:pt x="4382" y="6644"/>
                </a:cubicBezTo>
                <a:cubicBezTo>
                  <a:pt x="4406" y="6632"/>
                  <a:pt x="4418" y="6620"/>
                  <a:pt x="4429" y="6608"/>
                </a:cubicBezTo>
                <a:cubicBezTo>
                  <a:pt x="4465" y="6560"/>
                  <a:pt x="4465" y="6489"/>
                  <a:pt x="4429" y="6441"/>
                </a:cubicBezTo>
                <a:cubicBezTo>
                  <a:pt x="4406" y="6406"/>
                  <a:pt x="4370" y="6394"/>
                  <a:pt x="4334" y="6394"/>
                </a:cubicBezTo>
                <a:cubicBezTo>
                  <a:pt x="4310" y="6382"/>
                  <a:pt x="4298" y="6382"/>
                  <a:pt x="4287" y="6394"/>
                </a:cubicBezTo>
                <a:lnTo>
                  <a:pt x="4275" y="6394"/>
                </a:lnTo>
                <a:cubicBezTo>
                  <a:pt x="4239" y="6394"/>
                  <a:pt x="4215" y="6418"/>
                  <a:pt x="4191" y="6453"/>
                </a:cubicBezTo>
                <a:cubicBezTo>
                  <a:pt x="4132" y="6144"/>
                  <a:pt x="4156" y="5822"/>
                  <a:pt x="4263" y="5537"/>
                </a:cubicBezTo>
                <a:cubicBezTo>
                  <a:pt x="4048" y="6418"/>
                  <a:pt x="4929" y="6132"/>
                  <a:pt x="4929" y="6668"/>
                </a:cubicBezTo>
                <a:lnTo>
                  <a:pt x="4929" y="6620"/>
                </a:lnTo>
                <a:lnTo>
                  <a:pt x="4929" y="6668"/>
                </a:lnTo>
                <a:cubicBezTo>
                  <a:pt x="5001" y="6418"/>
                  <a:pt x="5001" y="6263"/>
                  <a:pt x="4941" y="6156"/>
                </a:cubicBezTo>
                <a:cubicBezTo>
                  <a:pt x="4810" y="5882"/>
                  <a:pt x="4525" y="5977"/>
                  <a:pt x="4429" y="5870"/>
                </a:cubicBezTo>
                <a:cubicBezTo>
                  <a:pt x="4596" y="5846"/>
                  <a:pt x="4644" y="5751"/>
                  <a:pt x="4572" y="5608"/>
                </a:cubicBezTo>
                <a:cubicBezTo>
                  <a:pt x="4465" y="5751"/>
                  <a:pt x="4322" y="5644"/>
                  <a:pt x="4322" y="5513"/>
                </a:cubicBezTo>
                <a:cubicBezTo>
                  <a:pt x="4334" y="5298"/>
                  <a:pt x="4560" y="5036"/>
                  <a:pt x="4322" y="4703"/>
                </a:cubicBezTo>
                <a:cubicBezTo>
                  <a:pt x="4322" y="4632"/>
                  <a:pt x="4298" y="4560"/>
                  <a:pt x="4287" y="4501"/>
                </a:cubicBezTo>
                <a:cubicBezTo>
                  <a:pt x="4310" y="4560"/>
                  <a:pt x="4346" y="4620"/>
                  <a:pt x="4394" y="4679"/>
                </a:cubicBezTo>
                <a:cubicBezTo>
                  <a:pt x="4465" y="5084"/>
                  <a:pt x="4810" y="5108"/>
                  <a:pt x="4965" y="5251"/>
                </a:cubicBezTo>
                <a:cubicBezTo>
                  <a:pt x="5060" y="5346"/>
                  <a:pt x="5037" y="5513"/>
                  <a:pt x="4858" y="5501"/>
                </a:cubicBezTo>
                <a:cubicBezTo>
                  <a:pt x="4906" y="5644"/>
                  <a:pt x="5001" y="5679"/>
                  <a:pt x="5156" y="5572"/>
                </a:cubicBezTo>
                <a:cubicBezTo>
                  <a:pt x="5168" y="5715"/>
                  <a:pt x="4882" y="5846"/>
                  <a:pt x="4989" y="6144"/>
                </a:cubicBezTo>
                <a:cubicBezTo>
                  <a:pt x="5025" y="6251"/>
                  <a:pt x="5132" y="6370"/>
                  <a:pt x="5358" y="6489"/>
                </a:cubicBezTo>
                <a:lnTo>
                  <a:pt x="5358" y="6489"/>
                </a:lnTo>
                <a:cubicBezTo>
                  <a:pt x="4989" y="6108"/>
                  <a:pt x="5811" y="5691"/>
                  <a:pt x="5037" y="5215"/>
                </a:cubicBezTo>
                <a:lnTo>
                  <a:pt x="5037" y="5215"/>
                </a:lnTo>
                <a:cubicBezTo>
                  <a:pt x="5322" y="5346"/>
                  <a:pt x="5561" y="5560"/>
                  <a:pt x="5739" y="5810"/>
                </a:cubicBezTo>
                <a:cubicBezTo>
                  <a:pt x="5691" y="5810"/>
                  <a:pt x="5656" y="5810"/>
                  <a:pt x="5632" y="5834"/>
                </a:cubicBezTo>
                <a:cubicBezTo>
                  <a:pt x="5620" y="5834"/>
                  <a:pt x="5608" y="5846"/>
                  <a:pt x="5596" y="5858"/>
                </a:cubicBezTo>
                <a:cubicBezTo>
                  <a:pt x="5549" y="5918"/>
                  <a:pt x="5549" y="6001"/>
                  <a:pt x="5596" y="6048"/>
                </a:cubicBezTo>
                <a:cubicBezTo>
                  <a:pt x="5620" y="6072"/>
                  <a:pt x="5668" y="6084"/>
                  <a:pt x="5703" y="6084"/>
                </a:cubicBezTo>
                <a:lnTo>
                  <a:pt x="5727" y="6084"/>
                </a:lnTo>
                <a:cubicBezTo>
                  <a:pt x="5632" y="6025"/>
                  <a:pt x="5691" y="5941"/>
                  <a:pt x="5751" y="5953"/>
                </a:cubicBezTo>
                <a:cubicBezTo>
                  <a:pt x="5822" y="5965"/>
                  <a:pt x="5870" y="6060"/>
                  <a:pt x="5870" y="6120"/>
                </a:cubicBezTo>
                <a:cubicBezTo>
                  <a:pt x="5858" y="6168"/>
                  <a:pt x="5846" y="6203"/>
                  <a:pt x="5811" y="6239"/>
                </a:cubicBezTo>
                <a:cubicBezTo>
                  <a:pt x="5715" y="6394"/>
                  <a:pt x="5477" y="6358"/>
                  <a:pt x="5441" y="6179"/>
                </a:cubicBezTo>
                <a:cubicBezTo>
                  <a:pt x="5310" y="6418"/>
                  <a:pt x="5584" y="6632"/>
                  <a:pt x="5822" y="6584"/>
                </a:cubicBezTo>
                <a:cubicBezTo>
                  <a:pt x="5787" y="6751"/>
                  <a:pt x="5894" y="6787"/>
                  <a:pt x="5751" y="6953"/>
                </a:cubicBezTo>
                <a:cubicBezTo>
                  <a:pt x="6180" y="6799"/>
                  <a:pt x="6072" y="6560"/>
                  <a:pt x="6144" y="6406"/>
                </a:cubicBezTo>
                <a:lnTo>
                  <a:pt x="6144" y="6406"/>
                </a:lnTo>
                <a:cubicBezTo>
                  <a:pt x="6025" y="6763"/>
                  <a:pt x="6287" y="6870"/>
                  <a:pt x="6311" y="7168"/>
                </a:cubicBezTo>
                <a:cubicBezTo>
                  <a:pt x="6573" y="6858"/>
                  <a:pt x="6358" y="6656"/>
                  <a:pt x="6275" y="6441"/>
                </a:cubicBezTo>
                <a:lnTo>
                  <a:pt x="6275" y="6441"/>
                </a:lnTo>
                <a:cubicBezTo>
                  <a:pt x="6501" y="6989"/>
                  <a:pt x="6799" y="6858"/>
                  <a:pt x="7061" y="7084"/>
                </a:cubicBezTo>
                <a:cubicBezTo>
                  <a:pt x="6846" y="6822"/>
                  <a:pt x="6965" y="6513"/>
                  <a:pt x="6430" y="6299"/>
                </a:cubicBezTo>
                <a:lnTo>
                  <a:pt x="6430" y="6299"/>
                </a:lnTo>
                <a:cubicBezTo>
                  <a:pt x="6644" y="6370"/>
                  <a:pt x="6846" y="6596"/>
                  <a:pt x="7156" y="6322"/>
                </a:cubicBezTo>
                <a:cubicBezTo>
                  <a:pt x="6858" y="6310"/>
                  <a:pt x="6751" y="6037"/>
                  <a:pt x="6394" y="6156"/>
                </a:cubicBezTo>
                <a:lnTo>
                  <a:pt x="6394" y="6156"/>
                </a:lnTo>
                <a:cubicBezTo>
                  <a:pt x="6549" y="6084"/>
                  <a:pt x="6787" y="6191"/>
                  <a:pt x="6942" y="5763"/>
                </a:cubicBezTo>
                <a:cubicBezTo>
                  <a:pt x="6775" y="5906"/>
                  <a:pt x="6739" y="5798"/>
                  <a:pt x="6573" y="5834"/>
                </a:cubicBezTo>
                <a:cubicBezTo>
                  <a:pt x="6608" y="5596"/>
                  <a:pt x="6394" y="5322"/>
                  <a:pt x="6168" y="5453"/>
                </a:cubicBezTo>
                <a:cubicBezTo>
                  <a:pt x="6406" y="5548"/>
                  <a:pt x="6323" y="5751"/>
                  <a:pt x="6227" y="5822"/>
                </a:cubicBezTo>
                <a:cubicBezTo>
                  <a:pt x="6192" y="5858"/>
                  <a:pt x="6156" y="5882"/>
                  <a:pt x="6108" y="5882"/>
                </a:cubicBezTo>
                <a:cubicBezTo>
                  <a:pt x="6049" y="5882"/>
                  <a:pt x="5942" y="5834"/>
                  <a:pt x="5942" y="5763"/>
                </a:cubicBezTo>
                <a:cubicBezTo>
                  <a:pt x="5930" y="5703"/>
                  <a:pt x="6013" y="5644"/>
                  <a:pt x="6072" y="5739"/>
                </a:cubicBezTo>
                <a:cubicBezTo>
                  <a:pt x="6072" y="5727"/>
                  <a:pt x="6072" y="5715"/>
                  <a:pt x="6072" y="5715"/>
                </a:cubicBezTo>
                <a:cubicBezTo>
                  <a:pt x="6072" y="5679"/>
                  <a:pt x="6061" y="5632"/>
                  <a:pt x="6037" y="5608"/>
                </a:cubicBezTo>
                <a:cubicBezTo>
                  <a:pt x="5977" y="5560"/>
                  <a:pt x="5894" y="5560"/>
                  <a:pt x="5846" y="5608"/>
                </a:cubicBezTo>
                <a:cubicBezTo>
                  <a:pt x="5834" y="5620"/>
                  <a:pt x="5822" y="5632"/>
                  <a:pt x="5811" y="5644"/>
                </a:cubicBezTo>
                <a:lnTo>
                  <a:pt x="5811" y="5644"/>
                </a:lnTo>
                <a:cubicBezTo>
                  <a:pt x="5799" y="5667"/>
                  <a:pt x="5787" y="5715"/>
                  <a:pt x="5799" y="5751"/>
                </a:cubicBezTo>
                <a:cubicBezTo>
                  <a:pt x="5537" y="5572"/>
                  <a:pt x="5334" y="5334"/>
                  <a:pt x="5203" y="5048"/>
                </a:cubicBezTo>
                <a:cubicBezTo>
                  <a:pt x="5680" y="5822"/>
                  <a:pt x="6096" y="5001"/>
                  <a:pt x="6477" y="5382"/>
                </a:cubicBezTo>
                <a:cubicBezTo>
                  <a:pt x="6465" y="5370"/>
                  <a:pt x="6453" y="5358"/>
                  <a:pt x="6442" y="5346"/>
                </a:cubicBezTo>
                <a:cubicBezTo>
                  <a:pt x="6453" y="5358"/>
                  <a:pt x="6465" y="5370"/>
                  <a:pt x="6477" y="5382"/>
                </a:cubicBezTo>
                <a:cubicBezTo>
                  <a:pt x="6358" y="5156"/>
                  <a:pt x="6239" y="5036"/>
                  <a:pt x="6120" y="5001"/>
                </a:cubicBezTo>
                <a:cubicBezTo>
                  <a:pt x="5822" y="4905"/>
                  <a:pt x="5703" y="5179"/>
                  <a:pt x="5561" y="5167"/>
                </a:cubicBezTo>
                <a:cubicBezTo>
                  <a:pt x="5668" y="5036"/>
                  <a:pt x="5620" y="4929"/>
                  <a:pt x="5489" y="4870"/>
                </a:cubicBezTo>
                <a:cubicBezTo>
                  <a:pt x="5501" y="5048"/>
                  <a:pt x="5334" y="5072"/>
                  <a:pt x="5239" y="4977"/>
                </a:cubicBezTo>
                <a:cubicBezTo>
                  <a:pt x="5096" y="4822"/>
                  <a:pt x="5072" y="4489"/>
                  <a:pt x="4656" y="4405"/>
                </a:cubicBezTo>
                <a:cubicBezTo>
                  <a:pt x="4608" y="4370"/>
                  <a:pt x="4548" y="4334"/>
                  <a:pt x="4489" y="4298"/>
                </a:cubicBezTo>
                <a:cubicBezTo>
                  <a:pt x="4548" y="4322"/>
                  <a:pt x="4620" y="4334"/>
                  <a:pt x="4691" y="4346"/>
                </a:cubicBezTo>
                <a:cubicBezTo>
                  <a:pt x="5025" y="4584"/>
                  <a:pt x="5287" y="4358"/>
                  <a:pt x="5501" y="4346"/>
                </a:cubicBezTo>
                <a:cubicBezTo>
                  <a:pt x="5632" y="4346"/>
                  <a:pt x="5739" y="4477"/>
                  <a:pt x="5596" y="4596"/>
                </a:cubicBezTo>
                <a:cubicBezTo>
                  <a:pt x="5739" y="4655"/>
                  <a:pt x="5834" y="4608"/>
                  <a:pt x="5858" y="4441"/>
                </a:cubicBezTo>
                <a:cubicBezTo>
                  <a:pt x="5965" y="4536"/>
                  <a:pt x="5858" y="4822"/>
                  <a:pt x="6144" y="4953"/>
                </a:cubicBezTo>
                <a:cubicBezTo>
                  <a:pt x="6251" y="5013"/>
                  <a:pt x="6406" y="5013"/>
                  <a:pt x="6656" y="4941"/>
                </a:cubicBezTo>
                <a:lnTo>
                  <a:pt x="6656" y="4941"/>
                </a:lnTo>
                <a:cubicBezTo>
                  <a:pt x="6120" y="4929"/>
                  <a:pt x="6406" y="4060"/>
                  <a:pt x="5525" y="4263"/>
                </a:cubicBezTo>
                <a:lnTo>
                  <a:pt x="5525" y="4263"/>
                </a:lnTo>
                <a:cubicBezTo>
                  <a:pt x="5822" y="4167"/>
                  <a:pt x="6132" y="4143"/>
                  <a:pt x="6442" y="4203"/>
                </a:cubicBezTo>
                <a:cubicBezTo>
                  <a:pt x="6406" y="4215"/>
                  <a:pt x="6394" y="4251"/>
                  <a:pt x="6382" y="4286"/>
                </a:cubicBezTo>
                <a:lnTo>
                  <a:pt x="6382" y="4298"/>
                </a:lnTo>
                <a:cubicBezTo>
                  <a:pt x="6382" y="4310"/>
                  <a:pt x="6382" y="4322"/>
                  <a:pt x="6382" y="4334"/>
                </a:cubicBezTo>
                <a:cubicBezTo>
                  <a:pt x="6382" y="4477"/>
                  <a:pt x="6573" y="4513"/>
                  <a:pt x="6632" y="4394"/>
                </a:cubicBezTo>
                <a:cubicBezTo>
                  <a:pt x="6525" y="4429"/>
                  <a:pt x="6513" y="4322"/>
                  <a:pt x="6561" y="4286"/>
                </a:cubicBezTo>
                <a:cubicBezTo>
                  <a:pt x="6608" y="4239"/>
                  <a:pt x="6715" y="4286"/>
                  <a:pt x="6751" y="4322"/>
                </a:cubicBezTo>
                <a:cubicBezTo>
                  <a:pt x="6787" y="4358"/>
                  <a:pt x="6811" y="4405"/>
                  <a:pt x="6811" y="4453"/>
                </a:cubicBezTo>
                <a:cubicBezTo>
                  <a:pt x="6811" y="4572"/>
                  <a:pt x="6739" y="4775"/>
                  <a:pt x="6501" y="4667"/>
                </a:cubicBezTo>
                <a:cubicBezTo>
                  <a:pt x="6573" y="4929"/>
                  <a:pt x="6918" y="4882"/>
                  <a:pt x="7049" y="4679"/>
                </a:cubicBezTo>
                <a:cubicBezTo>
                  <a:pt x="7144" y="4834"/>
                  <a:pt x="7251" y="4775"/>
                  <a:pt x="7263" y="5001"/>
                </a:cubicBezTo>
                <a:cubicBezTo>
                  <a:pt x="7466" y="4584"/>
                  <a:pt x="7215" y="4501"/>
                  <a:pt x="7156" y="4334"/>
                </a:cubicBezTo>
                <a:lnTo>
                  <a:pt x="7156" y="4334"/>
                </a:lnTo>
                <a:cubicBezTo>
                  <a:pt x="7323" y="4667"/>
                  <a:pt x="7596" y="4548"/>
                  <a:pt x="7811" y="4751"/>
                </a:cubicBezTo>
                <a:cubicBezTo>
                  <a:pt x="7775" y="4346"/>
                  <a:pt x="7489" y="4358"/>
                  <a:pt x="7275" y="4263"/>
                </a:cubicBezTo>
                <a:lnTo>
                  <a:pt x="7275" y="4263"/>
                </a:lnTo>
                <a:cubicBezTo>
                  <a:pt x="7811" y="4489"/>
                  <a:pt x="7942" y="4179"/>
                  <a:pt x="8287" y="4155"/>
                </a:cubicBezTo>
                <a:cubicBezTo>
                  <a:pt x="7942" y="4120"/>
                  <a:pt x="7811" y="3822"/>
                  <a:pt x="7275" y="4048"/>
                </a:cubicBezTo>
                <a:lnTo>
                  <a:pt x="7275" y="4048"/>
                </a:lnTo>
                <a:cubicBezTo>
                  <a:pt x="7489" y="3953"/>
                  <a:pt x="7775" y="3965"/>
                  <a:pt x="7811" y="3548"/>
                </a:cubicBezTo>
                <a:cubicBezTo>
                  <a:pt x="7596" y="3751"/>
                  <a:pt x="7323" y="3632"/>
                  <a:pt x="7156" y="3977"/>
                </a:cubicBezTo>
                <a:lnTo>
                  <a:pt x="7156" y="3977"/>
                </a:lnTo>
                <a:cubicBezTo>
                  <a:pt x="7215" y="3810"/>
                  <a:pt x="7466" y="3727"/>
                  <a:pt x="7263" y="3310"/>
                </a:cubicBezTo>
                <a:cubicBezTo>
                  <a:pt x="7251" y="3524"/>
                  <a:pt x="7144" y="3477"/>
                  <a:pt x="7049" y="3620"/>
                </a:cubicBezTo>
                <a:cubicBezTo>
                  <a:pt x="6918" y="3429"/>
                  <a:pt x="6573" y="3381"/>
                  <a:pt x="6501" y="3632"/>
                </a:cubicBezTo>
                <a:cubicBezTo>
                  <a:pt x="6739" y="3536"/>
                  <a:pt x="6811" y="3727"/>
                  <a:pt x="6811" y="3858"/>
                </a:cubicBezTo>
                <a:cubicBezTo>
                  <a:pt x="6811" y="3905"/>
                  <a:pt x="6787" y="3941"/>
                  <a:pt x="6751" y="3977"/>
                </a:cubicBezTo>
                <a:cubicBezTo>
                  <a:pt x="6715" y="4024"/>
                  <a:pt x="6608" y="4060"/>
                  <a:pt x="6561" y="4024"/>
                </a:cubicBezTo>
                <a:cubicBezTo>
                  <a:pt x="6513" y="3977"/>
                  <a:pt x="6525" y="3870"/>
                  <a:pt x="6632" y="3905"/>
                </a:cubicBezTo>
                <a:cubicBezTo>
                  <a:pt x="6620" y="3893"/>
                  <a:pt x="6608" y="3882"/>
                  <a:pt x="6596" y="3870"/>
                </a:cubicBezTo>
                <a:cubicBezTo>
                  <a:pt x="6549" y="3822"/>
                  <a:pt x="6477" y="3822"/>
                  <a:pt x="6430" y="3870"/>
                </a:cubicBezTo>
                <a:cubicBezTo>
                  <a:pt x="6406" y="3893"/>
                  <a:pt x="6382" y="3929"/>
                  <a:pt x="6382" y="3965"/>
                </a:cubicBezTo>
                <a:cubicBezTo>
                  <a:pt x="6382" y="3977"/>
                  <a:pt x="6382" y="3989"/>
                  <a:pt x="6382" y="4013"/>
                </a:cubicBezTo>
                <a:lnTo>
                  <a:pt x="6382" y="4013"/>
                </a:lnTo>
                <a:cubicBezTo>
                  <a:pt x="6394" y="4048"/>
                  <a:pt x="6406" y="4084"/>
                  <a:pt x="6442" y="4108"/>
                </a:cubicBezTo>
                <a:cubicBezTo>
                  <a:pt x="6132" y="4167"/>
                  <a:pt x="5822" y="4143"/>
                  <a:pt x="5525" y="4036"/>
                </a:cubicBezTo>
                <a:cubicBezTo>
                  <a:pt x="6418" y="4239"/>
                  <a:pt x="6120" y="3370"/>
                  <a:pt x="6668" y="3370"/>
                </a:cubicBezTo>
                <a:lnTo>
                  <a:pt x="6608" y="3370"/>
                </a:lnTo>
                <a:lnTo>
                  <a:pt x="6668" y="3370"/>
                </a:lnTo>
                <a:cubicBezTo>
                  <a:pt x="6418" y="3298"/>
                  <a:pt x="6251" y="3298"/>
                  <a:pt x="6144" y="3346"/>
                </a:cubicBezTo>
                <a:cubicBezTo>
                  <a:pt x="5870" y="3489"/>
                  <a:pt x="5977" y="3774"/>
                  <a:pt x="5870" y="3870"/>
                </a:cubicBezTo>
                <a:cubicBezTo>
                  <a:pt x="5846" y="3691"/>
                  <a:pt x="5739" y="3655"/>
                  <a:pt x="5608" y="3715"/>
                </a:cubicBezTo>
                <a:cubicBezTo>
                  <a:pt x="5739" y="3834"/>
                  <a:pt x="5632" y="3977"/>
                  <a:pt x="5501" y="3965"/>
                </a:cubicBezTo>
                <a:cubicBezTo>
                  <a:pt x="5299" y="3965"/>
                  <a:pt x="5037" y="3739"/>
                  <a:pt x="4691" y="3965"/>
                </a:cubicBezTo>
                <a:cubicBezTo>
                  <a:pt x="4620" y="3977"/>
                  <a:pt x="4560" y="3989"/>
                  <a:pt x="4489" y="4013"/>
                </a:cubicBezTo>
                <a:cubicBezTo>
                  <a:pt x="4548" y="3977"/>
                  <a:pt x="4608" y="3941"/>
                  <a:pt x="4668" y="3905"/>
                </a:cubicBezTo>
                <a:cubicBezTo>
                  <a:pt x="5072" y="3834"/>
                  <a:pt x="5108" y="3489"/>
                  <a:pt x="5239" y="3334"/>
                </a:cubicBezTo>
                <a:cubicBezTo>
                  <a:pt x="5334" y="3239"/>
                  <a:pt x="5513" y="3262"/>
                  <a:pt x="5489" y="3441"/>
                </a:cubicBezTo>
                <a:cubicBezTo>
                  <a:pt x="5632" y="3381"/>
                  <a:pt x="5668" y="3286"/>
                  <a:pt x="5561" y="3143"/>
                </a:cubicBezTo>
                <a:cubicBezTo>
                  <a:pt x="5715" y="3131"/>
                  <a:pt x="5834" y="3405"/>
                  <a:pt x="6132" y="3310"/>
                </a:cubicBezTo>
                <a:cubicBezTo>
                  <a:pt x="6251" y="3274"/>
                  <a:pt x="6358" y="3167"/>
                  <a:pt x="6489" y="2929"/>
                </a:cubicBezTo>
                <a:lnTo>
                  <a:pt x="6489" y="2929"/>
                </a:lnTo>
                <a:cubicBezTo>
                  <a:pt x="6096" y="3310"/>
                  <a:pt x="5691" y="2489"/>
                  <a:pt x="5215" y="3262"/>
                </a:cubicBezTo>
                <a:lnTo>
                  <a:pt x="5215" y="3262"/>
                </a:lnTo>
                <a:cubicBezTo>
                  <a:pt x="5346" y="2977"/>
                  <a:pt x="5549" y="2739"/>
                  <a:pt x="5811" y="2560"/>
                </a:cubicBezTo>
                <a:cubicBezTo>
                  <a:pt x="5799" y="2596"/>
                  <a:pt x="5799" y="2631"/>
                  <a:pt x="5822" y="2667"/>
                </a:cubicBezTo>
                <a:lnTo>
                  <a:pt x="5822" y="2679"/>
                </a:lnTo>
                <a:cubicBezTo>
                  <a:pt x="5834" y="2691"/>
                  <a:pt x="5846" y="2703"/>
                  <a:pt x="5858" y="2703"/>
                </a:cubicBezTo>
                <a:cubicBezTo>
                  <a:pt x="5953" y="2798"/>
                  <a:pt x="6108" y="2703"/>
                  <a:pt x="6072" y="2572"/>
                </a:cubicBezTo>
                <a:cubicBezTo>
                  <a:pt x="6025" y="2667"/>
                  <a:pt x="5930" y="2608"/>
                  <a:pt x="5942" y="2548"/>
                </a:cubicBezTo>
                <a:cubicBezTo>
                  <a:pt x="5953" y="2477"/>
                  <a:pt x="6049" y="2429"/>
                  <a:pt x="6108" y="2429"/>
                </a:cubicBezTo>
                <a:cubicBezTo>
                  <a:pt x="6156" y="2429"/>
                  <a:pt x="6203" y="2453"/>
                  <a:pt x="6227" y="2489"/>
                </a:cubicBezTo>
                <a:cubicBezTo>
                  <a:pt x="6382" y="2584"/>
                  <a:pt x="6346" y="2822"/>
                  <a:pt x="6168" y="2858"/>
                </a:cubicBezTo>
                <a:cubicBezTo>
                  <a:pt x="6406" y="2989"/>
                  <a:pt x="6620" y="2715"/>
                  <a:pt x="6573" y="2477"/>
                </a:cubicBezTo>
                <a:cubicBezTo>
                  <a:pt x="6739" y="2512"/>
                  <a:pt x="6775" y="2405"/>
                  <a:pt x="6942" y="2548"/>
                </a:cubicBezTo>
                <a:cubicBezTo>
                  <a:pt x="6787" y="2119"/>
                  <a:pt x="6561" y="2227"/>
                  <a:pt x="6394" y="2155"/>
                </a:cubicBezTo>
                <a:lnTo>
                  <a:pt x="6394" y="2155"/>
                </a:lnTo>
                <a:cubicBezTo>
                  <a:pt x="6751" y="2274"/>
                  <a:pt x="6858" y="2012"/>
                  <a:pt x="7156" y="1988"/>
                </a:cubicBezTo>
                <a:cubicBezTo>
                  <a:pt x="6846" y="1727"/>
                  <a:pt x="6644" y="1941"/>
                  <a:pt x="6430" y="2024"/>
                </a:cubicBezTo>
                <a:lnTo>
                  <a:pt x="6430" y="2024"/>
                </a:lnTo>
                <a:cubicBezTo>
                  <a:pt x="6977" y="1798"/>
                  <a:pt x="6846" y="1488"/>
                  <a:pt x="7073" y="1238"/>
                </a:cubicBezTo>
                <a:cubicBezTo>
                  <a:pt x="6811" y="1453"/>
                  <a:pt x="6501" y="1334"/>
                  <a:pt x="6287" y="1869"/>
                </a:cubicBezTo>
                <a:lnTo>
                  <a:pt x="6287" y="1869"/>
                </a:lnTo>
                <a:cubicBezTo>
                  <a:pt x="6358" y="1655"/>
                  <a:pt x="6584" y="1453"/>
                  <a:pt x="6311" y="1143"/>
                </a:cubicBezTo>
                <a:cubicBezTo>
                  <a:pt x="6299" y="1441"/>
                  <a:pt x="6025" y="1548"/>
                  <a:pt x="6144" y="1905"/>
                </a:cubicBezTo>
                <a:lnTo>
                  <a:pt x="6144" y="1905"/>
                </a:lnTo>
                <a:cubicBezTo>
                  <a:pt x="6072" y="1750"/>
                  <a:pt x="6180" y="1512"/>
                  <a:pt x="5751" y="1357"/>
                </a:cubicBezTo>
                <a:cubicBezTo>
                  <a:pt x="5894" y="1524"/>
                  <a:pt x="5787" y="1560"/>
                  <a:pt x="5822" y="1727"/>
                </a:cubicBezTo>
                <a:cubicBezTo>
                  <a:pt x="5596" y="1679"/>
                  <a:pt x="5310" y="1905"/>
                  <a:pt x="5441" y="2131"/>
                </a:cubicBezTo>
                <a:cubicBezTo>
                  <a:pt x="5489" y="1953"/>
                  <a:pt x="5715" y="1917"/>
                  <a:pt x="5811" y="2072"/>
                </a:cubicBezTo>
                <a:cubicBezTo>
                  <a:pt x="5846" y="2096"/>
                  <a:pt x="5870" y="2143"/>
                  <a:pt x="5870" y="2191"/>
                </a:cubicBezTo>
                <a:cubicBezTo>
                  <a:pt x="5870" y="2250"/>
                  <a:pt x="5822" y="2358"/>
                  <a:pt x="5763" y="2358"/>
                </a:cubicBezTo>
                <a:cubicBezTo>
                  <a:pt x="5691" y="2369"/>
                  <a:pt x="5632" y="2286"/>
                  <a:pt x="5727" y="2227"/>
                </a:cubicBezTo>
                <a:cubicBezTo>
                  <a:pt x="5596" y="2167"/>
                  <a:pt x="5477" y="2322"/>
                  <a:pt x="5572" y="2441"/>
                </a:cubicBezTo>
                <a:cubicBezTo>
                  <a:pt x="5584" y="2441"/>
                  <a:pt x="5596" y="2453"/>
                  <a:pt x="5608" y="2465"/>
                </a:cubicBezTo>
                <a:lnTo>
                  <a:pt x="5608" y="2465"/>
                </a:lnTo>
                <a:cubicBezTo>
                  <a:pt x="5632" y="2489"/>
                  <a:pt x="5668" y="2489"/>
                  <a:pt x="5715" y="2489"/>
                </a:cubicBezTo>
                <a:cubicBezTo>
                  <a:pt x="5537" y="2739"/>
                  <a:pt x="5299" y="2941"/>
                  <a:pt x="5013" y="3084"/>
                </a:cubicBezTo>
                <a:cubicBezTo>
                  <a:pt x="5787" y="2596"/>
                  <a:pt x="4965" y="2191"/>
                  <a:pt x="5346" y="1798"/>
                </a:cubicBezTo>
                <a:lnTo>
                  <a:pt x="5299" y="1846"/>
                </a:lnTo>
                <a:cubicBezTo>
                  <a:pt x="5310" y="1822"/>
                  <a:pt x="5322" y="1810"/>
                  <a:pt x="5346" y="1798"/>
                </a:cubicBezTo>
                <a:cubicBezTo>
                  <a:pt x="5120" y="1929"/>
                  <a:pt x="5001" y="2036"/>
                  <a:pt x="4965" y="2155"/>
                </a:cubicBezTo>
                <a:cubicBezTo>
                  <a:pt x="4870" y="2453"/>
                  <a:pt x="5144" y="2572"/>
                  <a:pt x="5132" y="2727"/>
                </a:cubicBezTo>
                <a:cubicBezTo>
                  <a:pt x="4989" y="2620"/>
                  <a:pt x="4894" y="2655"/>
                  <a:pt x="4834" y="2798"/>
                </a:cubicBezTo>
                <a:cubicBezTo>
                  <a:pt x="5013" y="2774"/>
                  <a:pt x="5037" y="2953"/>
                  <a:pt x="4941" y="3048"/>
                </a:cubicBezTo>
                <a:cubicBezTo>
                  <a:pt x="4787" y="3179"/>
                  <a:pt x="4453" y="3215"/>
                  <a:pt x="4370" y="3620"/>
                </a:cubicBezTo>
                <a:cubicBezTo>
                  <a:pt x="4334" y="3667"/>
                  <a:pt x="4298" y="3727"/>
                  <a:pt x="4263" y="3786"/>
                </a:cubicBezTo>
                <a:cubicBezTo>
                  <a:pt x="4287" y="3727"/>
                  <a:pt x="4298" y="3655"/>
                  <a:pt x="4310" y="3596"/>
                </a:cubicBezTo>
                <a:cubicBezTo>
                  <a:pt x="4537" y="3251"/>
                  <a:pt x="4322" y="3001"/>
                  <a:pt x="4310" y="2786"/>
                </a:cubicBezTo>
                <a:cubicBezTo>
                  <a:pt x="4310" y="2643"/>
                  <a:pt x="4441" y="2548"/>
                  <a:pt x="4560" y="2679"/>
                </a:cubicBezTo>
                <a:cubicBezTo>
                  <a:pt x="4620" y="2548"/>
                  <a:pt x="4572" y="2441"/>
                  <a:pt x="4406" y="2417"/>
                </a:cubicBezTo>
                <a:cubicBezTo>
                  <a:pt x="4501" y="2310"/>
                  <a:pt x="4787" y="2417"/>
                  <a:pt x="4929" y="2143"/>
                </a:cubicBezTo>
                <a:cubicBezTo>
                  <a:pt x="4977" y="2036"/>
                  <a:pt x="4977" y="1869"/>
                  <a:pt x="4918" y="1619"/>
                </a:cubicBezTo>
                <a:lnTo>
                  <a:pt x="4918" y="1619"/>
                </a:lnTo>
                <a:cubicBezTo>
                  <a:pt x="4918" y="2167"/>
                  <a:pt x="4037" y="1869"/>
                  <a:pt x="4239" y="2762"/>
                </a:cubicBezTo>
                <a:lnTo>
                  <a:pt x="4239" y="2762"/>
                </a:lnTo>
                <a:cubicBezTo>
                  <a:pt x="4132" y="2465"/>
                  <a:pt x="4108" y="2143"/>
                  <a:pt x="4167" y="1846"/>
                </a:cubicBezTo>
                <a:cubicBezTo>
                  <a:pt x="4191" y="1869"/>
                  <a:pt x="4227" y="1893"/>
                  <a:pt x="4263" y="1905"/>
                </a:cubicBezTo>
                <a:lnTo>
                  <a:pt x="4275" y="1905"/>
                </a:lnTo>
                <a:cubicBezTo>
                  <a:pt x="4287" y="1905"/>
                  <a:pt x="4298" y="1905"/>
                  <a:pt x="4310" y="1905"/>
                </a:cubicBezTo>
                <a:cubicBezTo>
                  <a:pt x="4441" y="1893"/>
                  <a:pt x="4489" y="1715"/>
                  <a:pt x="4370" y="1655"/>
                </a:cubicBezTo>
                <a:cubicBezTo>
                  <a:pt x="4406" y="1762"/>
                  <a:pt x="4298" y="1774"/>
                  <a:pt x="4263" y="1727"/>
                </a:cubicBezTo>
                <a:cubicBezTo>
                  <a:pt x="4215" y="1679"/>
                  <a:pt x="4263" y="1572"/>
                  <a:pt x="4298" y="1524"/>
                </a:cubicBezTo>
                <a:cubicBezTo>
                  <a:pt x="4334" y="1500"/>
                  <a:pt x="4370" y="1477"/>
                  <a:pt x="4418" y="1477"/>
                </a:cubicBezTo>
                <a:cubicBezTo>
                  <a:pt x="4548" y="1477"/>
                  <a:pt x="4739" y="1548"/>
                  <a:pt x="4644" y="1786"/>
                </a:cubicBezTo>
                <a:cubicBezTo>
                  <a:pt x="4894" y="1715"/>
                  <a:pt x="4858" y="1369"/>
                  <a:pt x="4656" y="1238"/>
                </a:cubicBezTo>
                <a:cubicBezTo>
                  <a:pt x="4810" y="1143"/>
                  <a:pt x="4751" y="1036"/>
                  <a:pt x="4965" y="1024"/>
                </a:cubicBezTo>
                <a:cubicBezTo>
                  <a:pt x="4560" y="822"/>
                  <a:pt x="4465" y="1072"/>
                  <a:pt x="4310" y="1131"/>
                </a:cubicBezTo>
                <a:lnTo>
                  <a:pt x="4310" y="1131"/>
                </a:lnTo>
                <a:cubicBezTo>
                  <a:pt x="4644" y="965"/>
                  <a:pt x="4525" y="691"/>
                  <a:pt x="4727" y="476"/>
                </a:cubicBezTo>
                <a:cubicBezTo>
                  <a:pt x="4322" y="512"/>
                  <a:pt x="4334" y="798"/>
                  <a:pt x="4227" y="1012"/>
                </a:cubicBezTo>
                <a:lnTo>
                  <a:pt x="4227" y="1012"/>
                </a:lnTo>
                <a:cubicBezTo>
                  <a:pt x="4465" y="476"/>
                  <a:pt x="4156" y="345"/>
                  <a:pt x="4132" y="0"/>
                </a:cubicBezTo>
                <a:cubicBezTo>
                  <a:pt x="4096" y="345"/>
                  <a:pt x="3786" y="476"/>
                  <a:pt x="4025" y="1012"/>
                </a:cubicBezTo>
                <a:lnTo>
                  <a:pt x="4025" y="1012"/>
                </a:lnTo>
                <a:cubicBezTo>
                  <a:pt x="3917" y="798"/>
                  <a:pt x="3941" y="512"/>
                  <a:pt x="3525" y="476"/>
                </a:cubicBezTo>
                <a:cubicBezTo>
                  <a:pt x="3727" y="691"/>
                  <a:pt x="3608" y="965"/>
                  <a:pt x="3953" y="1131"/>
                </a:cubicBezTo>
                <a:lnTo>
                  <a:pt x="3953" y="1131"/>
                </a:lnTo>
                <a:cubicBezTo>
                  <a:pt x="3786" y="1072"/>
                  <a:pt x="3691" y="822"/>
                  <a:pt x="3286" y="1024"/>
                </a:cubicBezTo>
                <a:cubicBezTo>
                  <a:pt x="3501" y="1036"/>
                  <a:pt x="3453" y="1143"/>
                  <a:pt x="3596" y="1238"/>
                </a:cubicBezTo>
                <a:cubicBezTo>
                  <a:pt x="3405" y="1369"/>
                  <a:pt x="3358" y="1715"/>
                  <a:pt x="3608" y="1786"/>
                </a:cubicBezTo>
                <a:cubicBezTo>
                  <a:pt x="3513" y="1548"/>
                  <a:pt x="3703" y="1477"/>
                  <a:pt x="3834" y="1477"/>
                </a:cubicBezTo>
                <a:cubicBezTo>
                  <a:pt x="3882" y="1477"/>
                  <a:pt x="3917" y="1500"/>
                  <a:pt x="3953" y="1524"/>
                </a:cubicBezTo>
                <a:cubicBezTo>
                  <a:pt x="3989" y="1572"/>
                  <a:pt x="4037" y="1679"/>
                  <a:pt x="3989" y="1727"/>
                </a:cubicBezTo>
                <a:cubicBezTo>
                  <a:pt x="3953" y="1774"/>
                  <a:pt x="3846" y="1762"/>
                  <a:pt x="3882" y="1655"/>
                </a:cubicBezTo>
                <a:cubicBezTo>
                  <a:pt x="3763" y="1715"/>
                  <a:pt x="3810" y="1893"/>
                  <a:pt x="3941" y="1905"/>
                </a:cubicBezTo>
                <a:cubicBezTo>
                  <a:pt x="3953" y="1905"/>
                  <a:pt x="3965" y="1905"/>
                  <a:pt x="3977" y="1905"/>
                </a:cubicBezTo>
                <a:lnTo>
                  <a:pt x="3989" y="1905"/>
                </a:lnTo>
                <a:cubicBezTo>
                  <a:pt x="4025" y="1893"/>
                  <a:pt x="4060" y="1869"/>
                  <a:pt x="4084" y="1846"/>
                </a:cubicBezTo>
                <a:cubicBezTo>
                  <a:pt x="4144" y="2143"/>
                  <a:pt x="4120" y="2465"/>
                  <a:pt x="4013" y="2762"/>
                </a:cubicBezTo>
                <a:cubicBezTo>
                  <a:pt x="4215" y="1869"/>
                  <a:pt x="3346" y="2167"/>
                  <a:pt x="3334" y="1619"/>
                </a:cubicBezTo>
                <a:lnTo>
                  <a:pt x="3334" y="1679"/>
                </a:lnTo>
                <a:lnTo>
                  <a:pt x="3334" y="1619"/>
                </a:lnTo>
                <a:cubicBezTo>
                  <a:pt x="3275" y="1869"/>
                  <a:pt x="3275" y="2024"/>
                  <a:pt x="3322" y="2143"/>
                </a:cubicBezTo>
                <a:cubicBezTo>
                  <a:pt x="3465" y="2417"/>
                  <a:pt x="3751" y="2310"/>
                  <a:pt x="3846" y="2417"/>
                </a:cubicBezTo>
                <a:cubicBezTo>
                  <a:pt x="3667" y="2441"/>
                  <a:pt x="3632" y="2548"/>
                  <a:pt x="3691" y="2679"/>
                </a:cubicBezTo>
                <a:cubicBezTo>
                  <a:pt x="3798" y="2548"/>
                  <a:pt x="3941" y="2643"/>
                  <a:pt x="3941" y="2786"/>
                </a:cubicBezTo>
                <a:cubicBezTo>
                  <a:pt x="3929" y="2989"/>
                  <a:pt x="3703" y="3251"/>
                  <a:pt x="3941" y="3596"/>
                </a:cubicBezTo>
                <a:cubicBezTo>
                  <a:pt x="3941" y="3655"/>
                  <a:pt x="3965" y="3727"/>
                  <a:pt x="3977" y="3786"/>
                </a:cubicBezTo>
                <a:cubicBezTo>
                  <a:pt x="3953" y="3727"/>
                  <a:pt x="3917" y="3667"/>
                  <a:pt x="3870" y="3620"/>
                </a:cubicBezTo>
                <a:cubicBezTo>
                  <a:pt x="3798" y="3215"/>
                  <a:pt x="3453" y="3179"/>
                  <a:pt x="3310" y="3036"/>
                </a:cubicBezTo>
                <a:cubicBezTo>
                  <a:pt x="3203" y="2953"/>
                  <a:pt x="3227" y="2774"/>
                  <a:pt x="3405" y="2798"/>
                </a:cubicBezTo>
                <a:cubicBezTo>
                  <a:pt x="3358" y="2655"/>
                  <a:pt x="3263" y="2620"/>
                  <a:pt x="3108" y="2715"/>
                </a:cubicBezTo>
                <a:cubicBezTo>
                  <a:pt x="3108" y="2572"/>
                  <a:pt x="3382" y="2441"/>
                  <a:pt x="3286" y="2155"/>
                </a:cubicBezTo>
                <a:cubicBezTo>
                  <a:pt x="3203" y="1988"/>
                  <a:pt x="3072" y="1869"/>
                  <a:pt x="2905" y="1798"/>
                </a:cubicBezTo>
                <a:cubicBezTo>
                  <a:pt x="3286" y="2179"/>
                  <a:pt x="2453" y="2596"/>
                  <a:pt x="3239" y="3072"/>
                </a:cubicBezTo>
                <a:cubicBezTo>
                  <a:pt x="2953" y="2941"/>
                  <a:pt x="2715" y="2739"/>
                  <a:pt x="2536" y="2477"/>
                </a:cubicBezTo>
                <a:cubicBezTo>
                  <a:pt x="2572" y="2489"/>
                  <a:pt x="2608" y="2489"/>
                  <a:pt x="2643" y="2465"/>
                </a:cubicBezTo>
                <a:lnTo>
                  <a:pt x="2643" y="2465"/>
                </a:lnTo>
                <a:cubicBezTo>
                  <a:pt x="2655" y="2453"/>
                  <a:pt x="2667" y="2441"/>
                  <a:pt x="2679" y="2429"/>
                </a:cubicBezTo>
                <a:cubicBezTo>
                  <a:pt x="2763" y="2346"/>
                  <a:pt x="2691" y="2191"/>
                  <a:pt x="2572" y="2203"/>
                </a:cubicBezTo>
                <a:lnTo>
                  <a:pt x="2548" y="2203"/>
                </a:lnTo>
                <a:cubicBezTo>
                  <a:pt x="2643" y="2262"/>
                  <a:pt x="2584" y="2346"/>
                  <a:pt x="2513" y="2346"/>
                </a:cubicBezTo>
                <a:cubicBezTo>
                  <a:pt x="2453" y="2334"/>
                  <a:pt x="2405" y="2227"/>
                  <a:pt x="2405" y="2179"/>
                </a:cubicBezTo>
                <a:cubicBezTo>
                  <a:pt x="2405" y="2131"/>
                  <a:pt x="2429" y="2084"/>
                  <a:pt x="2453" y="2048"/>
                </a:cubicBezTo>
                <a:cubicBezTo>
                  <a:pt x="2560" y="1893"/>
                  <a:pt x="2786" y="1941"/>
                  <a:pt x="2834" y="2108"/>
                </a:cubicBezTo>
                <a:cubicBezTo>
                  <a:pt x="2965" y="1881"/>
                  <a:pt x="2679" y="1667"/>
                  <a:pt x="2453" y="1715"/>
                </a:cubicBezTo>
                <a:cubicBezTo>
                  <a:pt x="2489" y="1536"/>
                  <a:pt x="2382" y="1512"/>
                  <a:pt x="2524" y="1346"/>
                </a:cubicBezTo>
                <a:cubicBezTo>
                  <a:pt x="2084" y="1488"/>
                  <a:pt x="2203" y="1727"/>
                  <a:pt x="2132" y="1893"/>
                </a:cubicBezTo>
                <a:lnTo>
                  <a:pt x="2132" y="1893"/>
                </a:lnTo>
                <a:cubicBezTo>
                  <a:pt x="2251" y="1524"/>
                  <a:pt x="1977" y="1417"/>
                  <a:pt x="1965" y="1119"/>
                </a:cubicBezTo>
                <a:cubicBezTo>
                  <a:pt x="1691" y="1441"/>
                  <a:pt x="1905" y="1631"/>
                  <a:pt x="1989" y="1858"/>
                </a:cubicBezTo>
                <a:lnTo>
                  <a:pt x="1989" y="1858"/>
                </a:lnTo>
                <a:cubicBezTo>
                  <a:pt x="1774" y="1310"/>
                  <a:pt x="1465" y="1429"/>
                  <a:pt x="1203" y="1215"/>
                </a:cubicBezTo>
                <a:cubicBezTo>
                  <a:pt x="1429" y="1477"/>
                  <a:pt x="1298" y="1786"/>
                  <a:pt x="1846" y="2000"/>
                </a:cubicBezTo>
                <a:lnTo>
                  <a:pt x="1846" y="2000"/>
                </a:lnTo>
                <a:cubicBezTo>
                  <a:pt x="1620" y="1917"/>
                  <a:pt x="1429" y="1703"/>
                  <a:pt x="1108" y="1965"/>
                </a:cubicBezTo>
                <a:cubicBezTo>
                  <a:pt x="1405" y="1988"/>
                  <a:pt x="1512" y="2262"/>
                  <a:pt x="1881" y="2143"/>
                </a:cubicBezTo>
                <a:lnTo>
                  <a:pt x="1881" y="2143"/>
                </a:lnTo>
                <a:cubicBezTo>
                  <a:pt x="1715" y="2215"/>
                  <a:pt x="1489" y="2096"/>
                  <a:pt x="1334" y="2536"/>
                </a:cubicBezTo>
                <a:cubicBezTo>
                  <a:pt x="1500" y="2381"/>
                  <a:pt x="1536" y="2500"/>
                  <a:pt x="1703" y="2465"/>
                </a:cubicBezTo>
                <a:cubicBezTo>
                  <a:pt x="1655" y="2691"/>
                  <a:pt x="1870" y="2965"/>
                  <a:pt x="2108" y="2846"/>
                </a:cubicBezTo>
                <a:cubicBezTo>
                  <a:pt x="1929" y="2798"/>
                  <a:pt x="1881" y="2560"/>
                  <a:pt x="2036" y="2465"/>
                </a:cubicBezTo>
                <a:cubicBezTo>
                  <a:pt x="2072" y="2429"/>
                  <a:pt x="2120" y="2417"/>
                  <a:pt x="2167" y="2417"/>
                </a:cubicBezTo>
                <a:cubicBezTo>
                  <a:pt x="2215" y="2417"/>
                  <a:pt x="2322" y="2465"/>
                  <a:pt x="2334" y="2524"/>
                </a:cubicBezTo>
                <a:cubicBezTo>
                  <a:pt x="2334" y="2596"/>
                  <a:pt x="2251" y="2655"/>
                  <a:pt x="2203" y="2548"/>
                </a:cubicBezTo>
                <a:cubicBezTo>
                  <a:pt x="2155" y="2679"/>
                  <a:pt x="2322" y="2774"/>
                  <a:pt x="2417" y="2691"/>
                </a:cubicBezTo>
                <a:lnTo>
                  <a:pt x="2453" y="2655"/>
                </a:lnTo>
                <a:lnTo>
                  <a:pt x="2453" y="2643"/>
                </a:lnTo>
                <a:cubicBezTo>
                  <a:pt x="2465" y="2620"/>
                  <a:pt x="2477" y="2584"/>
                  <a:pt x="2465" y="2548"/>
                </a:cubicBezTo>
                <a:cubicBezTo>
                  <a:pt x="2727" y="2715"/>
                  <a:pt x="2929" y="2953"/>
                  <a:pt x="3060" y="3239"/>
                </a:cubicBezTo>
                <a:cubicBezTo>
                  <a:pt x="2584" y="2465"/>
                  <a:pt x="2167" y="3286"/>
                  <a:pt x="1786" y="2905"/>
                </a:cubicBezTo>
                <a:cubicBezTo>
                  <a:pt x="1905" y="3143"/>
                  <a:pt x="2024" y="3251"/>
                  <a:pt x="2143" y="3286"/>
                </a:cubicBezTo>
                <a:cubicBezTo>
                  <a:pt x="2441" y="3381"/>
                  <a:pt x="2560" y="3108"/>
                  <a:pt x="2703" y="3120"/>
                </a:cubicBezTo>
                <a:cubicBezTo>
                  <a:pt x="2596" y="3262"/>
                  <a:pt x="2643" y="3358"/>
                  <a:pt x="2774" y="3417"/>
                </a:cubicBezTo>
                <a:cubicBezTo>
                  <a:pt x="2763" y="3239"/>
                  <a:pt x="2929" y="3215"/>
                  <a:pt x="3024" y="3310"/>
                </a:cubicBezTo>
                <a:cubicBezTo>
                  <a:pt x="3167" y="3465"/>
                  <a:pt x="3203" y="3810"/>
                  <a:pt x="3608" y="3882"/>
                </a:cubicBezTo>
                <a:cubicBezTo>
                  <a:pt x="3656" y="3917"/>
                  <a:pt x="3715" y="3953"/>
                  <a:pt x="3775" y="3989"/>
                </a:cubicBezTo>
                <a:cubicBezTo>
                  <a:pt x="3715" y="3965"/>
                  <a:pt x="3644" y="3953"/>
                  <a:pt x="3572" y="3941"/>
                </a:cubicBezTo>
                <a:cubicBezTo>
                  <a:pt x="3239" y="3715"/>
                  <a:pt x="2977" y="3929"/>
                  <a:pt x="2774" y="3941"/>
                </a:cubicBezTo>
                <a:cubicBezTo>
                  <a:pt x="2632" y="3941"/>
                  <a:pt x="2524" y="3810"/>
                  <a:pt x="2667" y="3703"/>
                </a:cubicBezTo>
                <a:cubicBezTo>
                  <a:pt x="2524" y="3632"/>
                  <a:pt x="2429" y="3679"/>
                  <a:pt x="2405" y="3846"/>
                </a:cubicBezTo>
                <a:cubicBezTo>
                  <a:pt x="2298" y="3751"/>
                  <a:pt x="2405" y="3465"/>
                  <a:pt x="2120" y="3322"/>
                </a:cubicBezTo>
                <a:cubicBezTo>
                  <a:pt x="2012" y="3274"/>
                  <a:pt x="1858" y="3274"/>
                  <a:pt x="1608" y="3346"/>
                </a:cubicBezTo>
                <a:lnTo>
                  <a:pt x="1608" y="3346"/>
                </a:lnTo>
                <a:cubicBezTo>
                  <a:pt x="2143" y="3346"/>
                  <a:pt x="1858" y="4227"/>
                  <a:pt x="2739" y="4013"/>
                </a:cubicBezTo>
                <a:cubicBezTo>
                  <a:pt x="2453" y="4120"/>
                  <a:pt x="2132" y="4143"/>
                  <a:pt x="1822" y="4084"/>
                </a:cubicBezTo>
                <a:cubicBezTo>
                  <a:pt x="1858" y="4060"/>
                  <a:pt x="1881" y="4036"/>
                  <a:pt x="1881" y="4001"/>
                </a:cubicBezTo>
                <a:lnTo>
                  <a:pt x="1881" y="3989"/>
                </a:lnTo>
                <a:cubicBezTo>
                  <a:pt x="1893" y="3977"/>
                  <a:pt x="1893" y="3953"/>
                  <a:pt x="1881" y="3941"/>
                </a:cubicBezTo>
                <a:cubicBezTo>
                  <a:pt x="1881" y="3810"/>
                  <a:pt x="1703" y="3762"/>
                  <a:pt x="1631" y="3882"/>
                </a:cubicBezTo>
                <a:cubicBezTo>
                  <a:pt x="1739" y="3858"/>
                  <a:pt x="1762" y="3953"/>
                  <a:pt x="1715" y="4001"/>
                </a:cubicBezTo>
                <a:cubicBezTo>
                  <a:pt x="1655" y="4036"/>
                  <a:pt x="1548" y="4001"/>
                  <a:pt x="1512" y="3953"/>
                </a:cubicBezTo>
                <a:cubicBezTo>
                  <a:pt x="1477" y="3917"/>
                  <a:pt x="1465" y="3882"/>
                  <a:pt x="1465" y="3834"/>
                </a:cubicBezTo>
                <a:cubicBezTo>
                  <a:pt x="1465" y="3703"/>
                  <a:pt x="1536" y="3512"/>
                  <a:pt x="1774" y="3608"/>
                </a:cubicBezTo>
                <a:cubicBezTo>
                  <a:pt x="1703" y="3358"/>
                  <a:pt x="1346" y="3405"/>
                  <a:pt x="1215" y="3596"/>
                </a:cubicBezTo>
                <a:cubicBezTo>
                  <a:pt x="1119" y="3453"/>
                  <a:pt x="1024" y="3501"/>
                  <a:pt x="1012" y="3286"/>
                </a:cubicBezTo>
                <a:cubicBezTo>
                  <a:pt x="810" y="3703"/>
                  <a:pt x="1048" y="3786"/>
                  <a:pt x="1119" y="3953"/>
                </a:cubicBezTo>
                <a:lnTo>
                  <a:pt x="1119" y="3953"/>
                </a:lnTo>
                <a:cubicBezTo>
                  <a:pt x="941" y="3608"/>
                  <a:pt x="667" y="3727"/>
                  <a:pt x="453" y="3524"/>
                </a:cubicBezTo>
                <a:cubicBezTo>
                  <a:pt x="488" y="3941"/>
                  <a:pt x="774" y="3929"/>
                  <a:pt x="989" y="4024"/>
                </a:cubicBezTo>
                <a:lnTo>
                  <a:pt x="989" y="4024"/>
                </a:lnTo>
                <a:cubicBezTo>
                  <a:pt x="477" y="3810"/>
                  <a:pt x="346" y="4108"/>
                  <a:pt x="0" y="4143"/>
                </a:cubicBezTo>
                <a:close/>
                <a:moveTo>
                  <a:pt x="5501" y="4024"/>
                </a:moveTo>
                <a:close/>
                <a:moveTo>
                  <a:pt x="4763" y="3953"/>
                </a:moveTo>
                <a:cubicBezTo>
                  <a:pt x="4870" y="3893"/>
                  <a:pt x="4989" y="3882"/>
                  <a:pt x="5096" y="3905"/>
                </a:cubicBezTo>
                <a:cubicBezTo>
                  <a:pt x="5275" y="3977"/>
                  <a:pt x="5453" y="4048"/>
                  <a:pt x="5644" y="4108"/>
                </a:cubicBezTo>
                <a:cubicBezTo>
                  <a:pt x="5715" y="4120"/>
                  <a:pt x="5799" y="4132"/>
                  <a:pt x="5870" y="4143"/>
                </a:cubicBezTo>
                <a:cubicBezTo>
                  <a:pt x="5799" y="4143"/>
                  <a:pt x="5715" y="4155"/>
                  <a:pt x="5644" y="4179"/>
                </a:cubicBezTo>
                <a:cubicBezTo>
                  <a:pt x="5453" y="4227"/>
                  <a:pt x="5275" y="4298"/>
                  <a:pt x="5096" y="4382"/>
                </a:cubicBezTo>
                <a:cubicBezTo>
                  <a:pt x="4989" y="4405"/>
                  <a:pt x="4870" y="4382"/>
                  <a:pt x="4763" y="4334"/>
                </a:cubicBezTo>
                <a:cubicBezTo>
                  <a:pt x="4941" y="4334"/>
                  <a:pt x="5096" y="4263"/>
                  <a:pt x="5215" y="4143"/>
                </a:cubicBezTo>
                <a:cubicBezTo>
                  <a:pt x="5096" y="4013"/>
                  <a:pt x="4941" y="3941"/>
                  <a:pt x="4763" y="3953"/>
                </a:cubicBezTo>
                <a:close/>
                <a:moveTo>
                  <a:pt x="5180" y="5025"/>
                </a:moveTo>
                <a:close/>
                <a:moveTo>
                  <a:pt x="4894" y="4905"/>
                </a:moveTo>
                <a:cubicBezTo>
                  <a:pt x="4906" y="4739"/>
                  <a:pt x="4834" y="4584"/>
                  <a:pt x="4715" y="4465"/>
                </a:cubicBezTo>
                <a:cubicBezTo>
                  <a:pt x="4822" y="4489"/>
                  <a:pt x="4918" y="4560"/>
                  <a:pt x="4977" y="4655"/>
                </a:cubicBezTo>
                <a:cubicBezTo>
                  <a:pt x="5049" y="4846"/>
                  <a:pt x="5132" y="5025"/>
                  <a:pt x="5227" y="5191"/>
                </a:cubicBezTo>
                <a:cubicBezTo>
                  <a:pt x="5263" y="5251"/>
                  <a:pt x="5310" y="5310"/>
                  <a:pt x="5358" y="5382"/>
                </a:cubicBezTo>
                <a:cubicBezTo>
                  <a:pt x="5299" y="5322"/>
                  <a:pt x="5227" y="5275"/>
                  <a:pt x="5168" y="5239"/>
                </a:cubicBezTo>
                <a:cubicBezTo>
                  <a:pt x="5001" y="5156"/>
                  <a:pt x="4822" y="5072"/>
                  <a:pt x="4644" y="5001"/>
                </a:cubicBezTo>
                <a:cubicBezTo>
                  <a:pt x="4548" y="4941"/>
                  <a:pt x="4477" y="4846"/>
                  <a:pt x="4441" y="4727"/>
                </a:cubicBezTo>
                <a:cubicBezTo>
                  <a:pt x="4560" y="4858"/>
                  <a:pt x="4727" y="4917"/>
                  <a:pt x="4894" y="4905"/>
                </a:cubicBezTo>
                <a:close/>
                <a:moveTo>
                  <a:pt x="5013" y="3096"/>
                </a:moveTo>
                <a:close/>
                <a:moveTo>
                  <a:pt x="4644" y="3286"/>
                </a:moveTo>
                <a:cubicBezTo>
                  <a:pt x="4822" y="3215"/>
                  <a:pt x="5001" y="3131"/>
                  <a:pt x="5168" y="3036"/>
                </a:cubicBezTo>
                <a:cubicBezTo>
                  <a:pt x="5239" y="3001"/>
                  <a:pt x="5299" y="2953"/>
                  <a:pt x="5358" y="2905"/>
                </a:cubicBezTo>
                <a:cubicBezTo>
                  <a:pt x="5310" y="2977"/>
                  <a:pt x="5263" y="3036"/>
                  <a:pt x="5227" y="3096"/>
                </a:cubicBezTo>
                <a:cubicBezTo>
                  <a:pt x="5132" y="3262"/>
                  <a:pt x="5049" y="3441"/>
                  <a:pt x="4977" y="3632"/>
                </a:cubicBezTo>
                <a:cubicBezTo>
                  <a:pt x="4918" y="3727"/>
                  <a:pt x="4822" y="3798"/>
                  <a:pt x="4715" y="3822"/>
                </a:cubicBezTo>
                <a:cubicBezTo>
                  <a:pt x="4834" y="3703"/>
                  <a:pt x="4906" y="3548"/>
                  <a:pt x="4894" y="3381"/>
                </a:cubicBezTo>
                <a:cubicBezTo>
                  <a:pt x="4727" y="3370"/>
                  <a:pt x="4560" y="3441"/>
                  <a:pt x="4453" y="3560"/>
                </a:cubicBezTo>
                <a:cubicBezTo>
                  <a:pt x="4477" y="3453"/>
                  <a:pt x="4548" y="3346"/>
                  <a:pt x="4644" y="3286"/>
                </a:cubicBezTo>
                <a:close/>
                <a:moveTo>
                  <a:pt x="4239" y="5513"/>
                </a:moveTo>
                <a:close/>
                <a:moveTo>
                  <a:pt x="4013" y="2774"/>
                </a:moveTo>
                <a:close/>
                <a:moveTo>
                  <a:pt x="3941" y="3501"/>
                </a:moveTo>
                <a:cubicBezTo>
                  <a:pt x="3882" y="3405"/>
                  <a:pt x="3870" y="3286"/>
                  <a:pt x="3894" y="3167"/>
                </a:cubicBezTo>
                <a:cubicBezTo>
                  <a:pt x="3965" y="2989"/>
                  <a:pt x="4037" y="2810"/>
                  <a:pt x="4096" y="2620"/>
                </a:cubicBezTo>
                <a:cubicBezTo>
                  <a:pt x="4108" y="2548"/>
                  <a:pt x="4120" y="2477"/>
                  <a:pt x="4132" y="2393"/>
                </a:cubicBezTo>
                <a:cubicBezTo>
                  <a:pt x="4132" y="2477"/>
                  <a:pt x="4144" y="2548"/>
                  <a:pt x="4167" y="2620"/>
                </a:cubicBezTo>
                <a:cubicBezTo>
                  <a:pt x="4215" y="2810"/>
                  <a:pt x="4287" y="2989"/>
                  <a:pt x="4370" y="3167"/>
                </a:cubicBezTo>
                <a:cubicBezTo>
                  <a:pt x="4394" y="3286"/>
                  <a:pt x="4370" y="3405"/>
                  <a:pt x="4322" y="3501"/>
                </a:cubicBezTo>
                <a:cubicBezTo>
                  <a:pt x="4477" y="3334"/>
                  <a:pt x="4358" y="3048"/>
                  <a:pt x="4132" y="3048"/>
                </a:cubicBezTo>
                <a:cubicBezTo>
                  <a:pt x="3894" y="3048"/>
                  <a:pt x="3775" y="3334"/>
                  <a:pt x="3941" y="3501"/>
                </a:cubicBezTo>
                <a:close/>
                <a:moveTo>
                  <a:pt x="4132" y="5227"/>
                </a:moveTo>
                <a:cubicBezTo>
                  <a:pt x="4251" y="5120"/>
                  <a:pt x="4322" y="4953"/>
                  <a:pt x="4322" y="4786"/>
                </a:cubicBezTo>
                <a:cubicBezTo>
                  <a:pt x="4370" y="4882"/>
                  <a:pt x="4394" y="5001"/>
                  <a:pt x="4370" y="5108"/>
                </a:cubicBezTo>
                <a:cubicBezTo>
                  <a:pt x="4334" y="5251"/>
                  <a:pt x="4215" y="5394"/>
                  <a:pt x="4167" y="5656"/>
                </a:cubicBezTo>
                <a:cubicBezTo>
                  <a:pt x="4144" y="5727"/>
                  <a:pt x="4132" y="5810"/>
                  <a:pt x="4132" y="5882"/>
                </a:cubicBezTo>
                <a:cubicBezTo>
                  <a:pt x="4120" y="5810"/>
                  <a:pt x="4108" y="5727"/>
                  <a:pt x="4096" y="5656"/>
                </a:cubicBezTo>
                <a:cubicBezTo>
                  <a:pt x="4037" y="5394"/>
                  <a:pt x="3917" y="5251"/>
                  <a:pt x="3894" y="5108"/>
                </a:cubicBezTo>
                <a:cubicBezTo>
                  <a:pt x="3858" y="5001"/>
                  <a:pt x="3882" y="4882"/>
                  <a:pt x="3941" y="4786"/>
                </a:cubicBezTo>
                <a:cubicBezTo>
                  <a:pt x="3929" y="4953"/>
                  <a:pt x="4001" y="5120"/>
                  <a:pt x="4132" y="5227"/>
                </a:cubicBezTo>
                <a:close/>
                <a:moveTo>
                  <a:pt x="3358" y="3370"/>
                </a:moveTo>
                <a:cubicBezTo>
                  <a:pt x="3346" y="3536"/>
                  <a:pt x="3417" y="3703"/>
                  <a:pt x="3536" y="3810"/>
                </a:cubicBezTo>
                <a:cubicBezTo>
                  <a:pt x="3429" y="3786"/>
                  <a:pt x="3334" y="3715"/>
                  <a:pt x="3275" y="3620"/>
                </a:cubicBezTo>
                <a:cubicBezTo>
                  <a:pt x="3203" y="3441"/>
                  <a:pt x="3120" y="3262"/>
                  <a:pt x="3024" y="3084"/>
                </a:cubicBezTo>
                <a:cubicBezTo>
                  <a:pt x="2989" y="3024"/>
                  <a:pt x="2953" y="2965"/>
                  <a:pt x="2894" y="2893"/>
                </a:cubicBezTo>
                <a:cubicBezTo>
                  <a:pt x="2965" y="2953"/>
                  <a:pt x="3024" y="3001"/>
                  <a:pt x="3084" y="3036"/>
                </a:cubicBezTo>
                <a:cubicBezTo>
                  <a:pt x="3251" y="3131"/>
                  <a:pt x="3429" y="3203"/>
                  <a:pt x="3608" y="3274"/>
                </a:cubicBezTo>
                <a:cubicBezTo>
                  <a:pt x="3703" y="3346"/>
                  <a:pt x="3775" y="3429"/>
                  <a:pt x="3810" y="3548"/>
                </a:cubicBezTo>
                <a:cubicBezTo>
                  <a:pt x="3691" y="3417"/>
                  <a:pt x="3525" y="3358"/>
                  <a:pt x="3358" y="3370"/>
                </a:cubicBezTo>
                <a:close/>
                <a:moveTo>
                  <a:pt x="3798" y="4727"/>
                </a:moveTo>
                <a:cubicBezTo>
                  <a:pt x="3775" y="4834"/>
                  <a:pt x="3703" y="4929"/>
                  <a:pt x="3608" y="4989"/>
                </a:cubicBezTo>
                <a:cubicBezTo>
                  <a:pt x="3429" y="5060"/>
                  <a:pt x="3251" y="5144"/>
                  <a:pt x="3072" y="5239"/>
                </a:cubicBezTo>
                <a:cubicBezTo>
                  <a:pt x="3013" y="5275"/>
                  <a:pt x="2953" y="5322"/>
                  <a:pt x="2894" y="5370"/>
                </a:cubicBezTo>
                <a:cubicBezTo>
                  <a:pt x="2941" y="5310"/>
                  <a:pt x="2989" y="5239"/>
                  <a:pt x="3024" y="5179"/>
                </a:cubicBezTo>
                <a:cubicBezTo>
                  <a:pt x="3120" y="5013"/>
                  <a:pt x="3203" y="4834"/>
                  <a:pt x="3275" y="4655"/>
                </a:cubicBezTo>
                <a:cubicBezTo>
                  <a:pt x="3334" y="4560"/>
                  <a:pt x="3429" y="4489"/>
                  <a:pt x="3536" y="4453"/>
                </a:cubicBezTo>
                <a:cubicBezTo>
                  <a:pt x="3405" y="4572"/>
                  <a:pt x="3346" y="4739"/>
                  <a:pt x="3346" y="4905"/>
                </a:cubicBezTo>
                <a:cubicBezTo>
                  <a:pt x="3525" y="4917"/>
                  <a:pt x="3691" y="4846"/>
                  <a:pt x="3810" y="4727"/>
                </a:cubicBezTo>
                <a:close/>
                <a:moveTo>
                  <a:pt x="2751" y="4024"/>
                </a:moveTo>
                <a:close/>
                <a:moveTo>
                  <a:pt x="2608" y="4108"/>
                </a:moveTo>
                <a:cubicBezTo>
                  <a:pt x="2786" y="4048"/>
                  <a:pt x="2977" y="3977"/>
                  <a:pt x="3155" y="3905"/>
                </a:cubicBezTo>
                <a:cubicBezTo>
                  <a:pt x="3263" y="3882"/>
                  <a:pt x="3382" y="3893"/>
                  <a:pt x="3477" y="3953"/>
                </a:cubicBezTo>
                <a:cubicBezTo>
                  <a:pt x="3310" y="3941"/>
                  <a:pt x="3144" y="4013"/>
                  <a:pt x="3036" y="4143"/>
                </a:cubicBezTo>
                <a:cubicBezTo>
                  <a:pt x="3144" y="4263"/>
                  <a:pt x="3310" y="4334"/>
                  <a:pt x="3477" y="4334"/>
                </a:cubicBezTo>
                <a:cubicBezTo>
                  <a:pt x="3382" y="4382"/>
                  <a:pt x="3263" y="4405"/>
                  <a:pt x="3155" y="4382"/>
                </a:cubicBezTo>
                <a:cubicBezTo>
                  <a:pt x="2977" y="4298"/>
                  <a:pt x="2786" y="4227"/>
                  <a:pt x="2608" y="4179"/>
                </a:cubicBezTo>
                <a:cubicBezTo>
                  <a:pt x="2524" y="4155"/>
                  <a:pt x="2453" y="4143"/>
                  <a:pt x="2370" y="4143"/>
                </a:cubicBezTo>
                <a:cubicBezTo>
                  <a:pt x="2453" y="4132"/>
                  <a:pt x="2536" y="4120"/>
                  <a:pt x="2608" y="4108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5" name="Google Shape;5715;p26"/>
          <p:cNvSpPr/>
          <p:nvPr/>
        </p:nvSpPr>
        <p:spPr>
          <a:xfrm rot="5400000">
            <a:off x="1761651" y="5238120"/>
            <a:ext cx="563294" cy="563226"/>
          </a:xfrm>
          <a:custGeom>
            <a:avLst/>
            <a:gdLst/>
            <a:ahLst/>
            <a:cxnLst/>
            <a:rect l="l" t="t" r="r" b="b"/>
            <a:pathLst>
              <a:path w="8288" h="8287" extrusionOk="0">
                <a:moveTo>
                  <a:pt x="1" y="4131"/>
                </a:moveTo>
                <a:cubicBezTo>
                  <a:pt x="334" y="4155"/>
                  <a:pt x="465" y="4465"/>
                  <a:pt x="1001" y="4227"/>
                </a:cubicBezTo>
                <a:lnTo>
                  <a:pt x="1001" y="4227"/>
                </a:lnTo>
                <a:cubicBezTo>
                  <a:pt x="798" y="4334"/>
                  <a:pt x="501" y="4322"/>
                  <a:pt x="465" y="4727"/>
                </a:cubicBezTo>
                <a:cubicBezTo>
                  <a:pt x="691" y="4524"/>
                  <a:pt x="953" y="4643"/>
                  <a:pt x="1132" y="4310"/>
                </a:cubicBezTo>
                <a:lnTo>
                  <a:pt x="1132" y="4310"/>
                </a:lnTo>
                <a:cubicBezTo>
                  <a:pt x="1072" y="4477"/>
                  <a:pt x="822" y="4560"/>
                  <a:pt x="1024" y="4977"/>
                </a:cubicBezTo>
                <a:cubicBezTo>
                  <a:pt x="1036" y="4751"/>
                  <a:pt x="1144" y="4798"/>
                  <a:pt x="1239" y="4655"/>
                </a:cubicBezTo>
                <a:cubicBezTo>
                  <a:pt x="1358" y="4858"/>
                  <a:pt x="1715" y="4905"/>
                  <a:pt x="1786" y="4643"/>
                </a:cubicBezTo>
                <a:cubicBezTo>
                  <a:pt x="1548" y="4751"/>
                  <a:pt x="1465" y="4548"/>
                  <a:pt x="1477" y="4429"/>
                </a:cubicBezTo>
                <a:cubicBezTo>
                  <a:pt x="1477" y="4382"/>
                  <a:pt x="1489" y="4334"/>
                  <a:pt x="1525" y="4298"/>
                </a:cubicBezTo>
                <a:cubicBezTo>
                  <a:pt x="1572" y="4262"/>
                  <a:pt x="1679" y="4215"/>
                  <a:pt x="1727" y="4262"/>
                </a:cubicBezTo>
                <a:cubicBezTo>
                  <a:pt x="1775" y="4298"/>
                  <a:pt x="1763" y="4405"/>
                  <a:pt x="1644" y="4370"/>
                </a:cubicBezTo>
                <a:cubicBezTo>
                  <a:pt x="1715" y="4501"/>
                  <a:pt x="1894" y="4453"/>
                  <a:pt x="1906" y="4310"/>
                </a:cubicBezTo>
                <a:cubicBezTo>
                  <a:pt x="1906" y="4298"/>
                  <a:pt x="1906" y="4286"/>
                  <a:pt x="1906" y="4274"/>
                </a:cubicBezTo>
                <a:cubicBezTo>
                  <a:pt x="1906" y="4262"/>
                  <a:pt x="1906" y="4262"/>
                  <a:pt x="1906" y="4262"/>
                </a:cubicBezTo>
                <a:cubicBezTo>
                  <a:pt x="1894" y="4227"/>
                  <a:pt x="1870" y="4191"/>
                  <a:pt x="1846" y="4167"/>
                </a:cubicBezTo>
                <a:cubicBezTo>
                  <a:pt x="2144" y="4108"/>
                  <a:pt x="2465" y="4131"/>
                  <a:pt x="2763" y="4239"/>
                </a:cubicBezTo>
                <a:lnTo>
                  <a:pt x="2763" y="4239"/>
                </a:lnTo>
                <a:cubicBezTo>
                  <a:pt x="1870" y="4036"/>
                  <a:pt x="2167" y="4905"/>
                  <a:pt x="1620" y="4917"/>
                </a:cubicBezTo>
                <a:lnTo>
                  <a:pt x="1620" y="4917"/>
                </a:lnTo>
                <a:cubicBezTo>
                  <a:pt x="1786" y="4977"/>
                  <a:pt x="1965" y="4989"/>
                  <a:pt x="2144" y="4929"/>
                </a:cubicBezTo>
                <a:cubicBezTo>
                  <a:pt x="2418" y="4786"/>
                  <a:pt x="2310" y="4501"/>
                  <a:pt x="2418" y="4405"/>
                </a:cubicBezTo>
                <a:cubicBezTo>
                  <a:pt x="2441" y="4584"/>
                  <a:pt x="2548" y="4632"/>
                  <a:pt x="2679" y="4572"/>
                </a:cubicBezTo>
                <a:cubicBezTo>
                  <a:pt x="2548" y="4453"/>
                  <a:pt x="2644" y="4310"/>
                  <a:pt x="2787" y="4322"/>
                </a:cubicBezTo>
                <a:cubicBezTo>
                  <a:pt x="2989" y="4322"/>
                  <a:pt x="3251" y="4548"/>
                  <a:pt x="3596" y="4322"/>
                </a:cubicBezTo>
                <a:cubicBezTo>
                  <a:pt x="3656" y="4310"/>
                  <a:pt x="3727" y="4298"/>
                  <a:pt x="3787" y="4274"/>
                </a:cubicBezTo>
                <a:cubicBezTo>
                  <a:pt x="3727" y="4298"/>
                  <a:pt x="3668" y="4346"/>
                  <a:pt x="3620" y="4382"/>
                </a:cubicBezTo>
                <a:cubicBezTo>
                  <a:pt x="3215" y="4453"/>
                  <a:pt x="3180" y="4798"/>
                  <a:pt x="3037" y="4953"/>
                </a:cubicBezTo>
                <a:cubicBezTo>
                  <a:pt x="2953" y="5048"/>
                  <a:pt x="2775" y="5024"/>
                  <a:pt x="2799" y="4846"/>
                </a:cubicBezTo>
                <a:cubicBezTo>
                  <a:pt x="2656" y="4893"/>
                  <a:pt x="2608" y="5001"/>
                  <a:pt x="2727" y="5144"/>
                </a:cubicBezTo>
                <a:cubicBezTo>
                  <a:pt x="2572" y="5155"/>
                  <a:pt x="2441" y="4882"/>
                  <a:pt x="2156" y="4977"/>
                </a:cubicBezTo>
                <a:cubicBezTo>
                  <a:pt x="2037" y="5013"/>
                  <a:pt x="1929" y="5120"/>
                  <a:pt x="1798" y="5358"/>
                </a:cubicBezTo>
                <a:cubicBezTo>
                  <a:pt x="1810" y="5334"/>
                  <a:pt x="1822" y="5322"/>
                  <a:pt x="1834" y="5310"/>
                </a:cubicBezTo>
                <a:cubicBezTo>
                  <a:pt x="1822" y="5322"/>
                  <a:pt x="1810" y="5334"/>
                  <a:pt x="1798" y="5358"/>
                </a:cubicBezTo>
                <a:cubicBezTo>
                  <a:pt x="2179" y="4977"/>
                  <a:pt x="2596" y="5798"/>
                  <a:pt x="3072" y="5024"/>
                </a:cubicBezTo>
                <a:lnTo>
                  <a:pt x="3072" y="5024"/>
                </a:lnTo>
                <a:cubicBezTo>
                  <a:pt x="2941" y="5310"/>
                  <a:pt x="2739" y="5548"/>
                  <a:pt x="2477" y="5727"/>
                </a:cubicBezTo>
                <a:cubicBezTo>
                  <a:pt x="2489" y="5679"/>
                  <a:pt x="2477" y="5644"/>
                  <a:pt x="2465" y="5620"/>
                </a:cubicBezTo>
                <a:lnTo>
                  <a:pt x="2465" y="5620"/>
                </a:lnTo>
                <a:cubicBezTo>
                  <a:pt x="2453" y="5608"/>
                  <a:pt x="2441" y="5596"/>
                  <a:pt x="2429" y="5584"/>
                </a:cubicBezTo>
                <a:cubicBezTo>
                  <a:pt x="2334" y="5489"/>
                  <a:pt x="2179" y="5584"/>
                  <a:pt x="2215" y="5715"/>
                </a:cubicBezTo>
                <a:cubicBezTo>
                  <a:pt x="2263" y="5620"/>
                  <a:pt x="2358" y="5679"/>
                  <a:pt x="2346" y="5751"/>
                </a:cubicBezTo>
                <a:cubicBezTo>
                  <a:pt x="2334" y="5810"/>
                  <a:pt x="2227" y="5858"/>
                  <a:pt x="2179" y="5858"/>
                </a:cubicBezTo>
                <a:cubicBezTo>
                  <a:pt x="2132" y="5858"/>
                  <a:pt x="2084" y="5834"/>
                  <a:pt x="2048" y="5810"/>
                </a:cubicBezTo>
                <a:cubicBezTo>
                  <a:pt x="1906" y="5703"/>
                  <a:pt x="1941" y="5477"/>
                  <a:pt x="2120" y="5429"/>
                </a:cubicBezTo>
                <a:cubicBezTo>
                  <a:pt x="1882" y="5298"/>
                  <a:pt x="1667" y="5584"/>
                  <a:pt x="1715" y="5810"/>
                </a:cubicBezTo>
                <a:cubicBezTo>
                  <a:pt x="1548" y="5775"/>
                  <a:pt x="1513" y="5882"/>
                  <a:pt x="1346" y="5739"/>
                </a:cubicBezTo>
                <a:cubicBezTo>
                  <a:pt x="1489" y="6179"/>
                  <a:pt x="1727" y="6060"/>
                  <a:pt x="1894" y="6132"/>
                </a:cubicBezTo>
                <a:lnTo>
                  <a:pt x="1894" y="6132"/>
                </a:lnTo>
                <a:cubicBezTo>
                  <a:pt x="1536" y="6013"/>
                  <a:pt x="1429" y="6287"/>
                  <a:pt x="1132" y="6298"/>
                </a:cubicBezTo>
                <a:cubicBezTo>
                  <a:pt x="1441" y="6572"/>
                  <a:pt x="1632" y="6358"/>
                  <a:pt x="1858" y="6275"/>
                </a:cubicBezTo>
                <a:lnTo>
                  <a:pt x="1858" y="6275"/>
                </a:lnTo>
                <a:cubicBezTo>
                  <a:pt x="1310" y="6489"/>
                  <a:pt x="1429" y="6798"/>
                  <a:pt x="1215" y="7060"/>
                </a:cubicBezTo>
                <a:cubicBezTo>
                  <a:pt x="1477" y="6846"/>
                  <a:pt x="1786" y="6965"/>
                  <a:pt x="2001" y="6417"/>
                </a:cubicBezTo>
                <a:lnTo>
                  <a:pt x="2001" y="6417"/>
                </a:lnTo>
                <a:cubicBezTo>
                  <a:pt x="1917" y="6644"/>
                  <a:pt x="1703" y="6834"/>
                  <a:pt x="1977" y="7156"/>
                </a:cubicBezTo>
                <a:cubicBezTo>
                  <a:pt x="1989" y="6858"/>
                  <a:pt x="2263" y="6751"/>
                  <a:pt x="2144" y="6382"/>
                </a:cubicBezTo>
                <a:lnTo>
                  <a:pt x="2144" y="6382"/>
                </a:lnTo>
                <a:cubicBezTo>
                  <a:pt x="2215" y="6548"/>
                  <a:pt x="2108" y="6775"/>
                  <a:pt x="2537" y="6929"/>
                </a:cubicBezTo>
                <a:cubicBezTo>
                  <a:pt x="2394" y="6763"/>
                  <a:pt x="2501" y="6727"/>
                  <a:pt x="2465" y="6560"/>
                </a:cubicBezTo>
                <a:cubicBezTo>
                  <a:pt x="2691" y="6608"/>
                  <a:pt x="2977" y="6394"/>
                  <a:pt x="2846" y="6156"/>
                </a:cubicBezTo>
                <a:cubicBezTo>
                  <a:pt x="2751" y="6406"/>
                  <a:pt x="2548" y="6310"/>
                  <a:pt x="2465" y="6227"/>
                </a:cubicBezTo>
                <a:cubicBezTo>
                  <a:pt x="2441" y="6191"/>
                  <a:pt x="2418" y="6144"/>
                  <a:pt x="2418" y="6096"/>
                </a:cubicBezTo>
                <a:cubicBezTo>
                  <a:pt x="2418" y="6048"/>
                  <a:pt x="2465" y="5941"/>
                  <a:pt x="2537" y="5929"/>
                </a:cubicBezTo>
                <a:cubicBezTo>
                  <a:pt x="2596" y="5929"/>
                  <a:pt x="2656" y="6013"/>
                  <a:pt x="2560" y="6060"/>
                </a:cubicBezTo>
                <a:cubicBezTo>
                  <a:pt x="2691" y="6108"/>
                  <a:pt x="2787" y="5941"/>
                  <a:pt x="2691" y="5846"/>
                </a:cubicBezTo>
                <a:cubicBezTo>
                  <a:pt x="2679" y="5834"/>
                  <a:pt x="2668" y="5822"/>
                  <a:pt x="2668" y="5822"/>
                </a:cubicBezTo>
                <a:lnTo>
                  <a:pt x="2668" y="5822"/>
                </a:lnTo>
                <a:cubicBezTo>
                  <a:pt x="2632" y="5798"/>
                  <a:pt x="2596" y="5786"/>
                  <a:pt x="2560" y="5798"/>
                </a:cubicBezTo>
                <a:cubicBezTo>
                  <a:pt x="2727" y="5536"/>
                  <a:pt x="2977" y="5334"/>
                  <a:pt x="3251" y="5203"/>
                </a:cubicBezTo>
                <a:cubicBezTo>
                  <a:pt x="2477" y="5679"/>
                  <a:pt x="3299" y="6096"/>
                  <a:pt x="2918" y="6477"/>
                </a:cubicBezTo>
                <a:lnTo>
                  <a:pt x="2965" y="6441"/>
                </a:lnTo>
                <a:lnTo>
                  <a:pt x="2918" y="6477"/>
                </a:lnTo>
                <a:cubicBezTo>
                  <a:pt x="3156" y="6358"/>
                  <a:pt x="3263" y="6239"/>
                  <a:pt x="3299" y="6120"/>
                </a:cubicBezTo>
                <a:cubicBezTo>
                  <a:pt x="3406" y="5822"/>
                  <a:pt x="3120" y="5703"/>
                  <a:pt x="3132" y="5560"/>
                </a:cubicBezTo>
                <a:cubicBezTo>
                  <a:pt x="3275" y="5667"/>
                  <a:pt x="3370" y="5620"/>
                  <a:pt x="3430" y="5489"/>
                </a:cubicBezTo>
                <a:cubicBezTo>
                  <a:pt x="3251" y="5501"/>
                  <a:pt x="3227" y="5334"/>
                  <a:pt x="3322" y="5239"/>
                </a:cubicBezTo>
                <a:cubicBezTo>
                  <a:pt x="3477" y="5096"/>
                  <a:pt x="3822" y="5072"/>
                  <a:pt x="3894" y="4655"/>
                </a:cubicBezTo>
                <a:cubicBezTo>
                  <a:pt x="3930" y="4608"/>
                  <a:pt x="3977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27" y="5024"/>
                  <a:pt x="3942" y="5286"/>
                  <a:pt x="3953" y="5501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4" y="5739"/>
                  <a:pt x="3691" y="5834"/>
                  <a:pt x="3870" y="5858"/>
                </a:cubicBezTo>
                <a:cubicBezTo>
                  <a:pt x="3775" y="5965"/>
                  <a:pt x="3489" y="5858"/>
                  <a:pt x="3346" y="6144"/>
                </a:cubicBezTo>
                <a:cubicBezTo>
                  <a:pt x="3287" y="6310"/>
                  <a:pt x="3299" y="6489"/>
                  <a:pt x="3358" y="6656"/>
                </a:cubicBezTo>
                <a:lnTo>
                  <a:pt x="3358" y="6656"/>
                </a:lnTo>
                <a:cubicBezTo>
                  <a:pt x="3358" y="6120"/>
                  <a:pt x="4239" y="6406"/>
                  <a:pt x="4037" y="5525"/>
                </a:cubicBezTo>
                <a:lnTo>
                  <a:pt x="4037" y="5525"/>
                </a:lnTo>
                <a:cubicBezTo>
                  <a:pt x="4144" y="5810"/>
                  <a:pt x="4168" y="6132"/>
                  <a:pt x="4108" y="6441"/>
                </a:cubicBezTo>
                <a:cubicBezTo>
                  <a:pt x="4084" y="6406"/>
                  <a:pt x="4049" y="6382"/>
                  <a:pt x="4013" y="6382"/>
                </a:cubicBezTo>
                <a:lnTo>
                  <a:pt x="4001" y="6382"/>
                </a:lnTo>
                <a:cubicBezTo>
                  <a:pt x="3989" y="6370"/>
                  <a:pt x="3977" y="6370"/>
                  <a:pt x="3965" y="6382"/>
                </a:cubicBezTo>
                <a:cubicBezTo>
                  <a:pt x="3822" y="6382"/>
                  <a:pt x="3775" y="6572"/>
                  <a:pt x="3906" y="6632"/>
                </a:cubicBezTo>
                <a:cubicBezTo>
                  <a:pt x="3870" y="6525"/>
                  <a:pt x="3977" y="6501"/>
                  <a:pt x="4013" y="6560"/>
                </a:cubicBezTo>
                <a:cubicBezTo>
                  <a:pt x="4061" y="6608"/>
                  <a:pt x="4013" y="6715"/>
                  <a:pt x="3977" y="6751"/>
                </a:cubicBezTo>
                <a:cubicBezTo>
                  <a:pt x="3942" y="6787"/>
                  <a:pt x="3894" y="6798"/>
                  <a:pt x="3846" y="6798"/>
                </a:cubicBezTo>
                <a:cubicBezTo>
                  <a:pt x="3727" y="6810"/>
                  <a:pt x="3525" y="6739"/>
                  <a:pt x="3632" y="6489"/>
                </a:cubicBezTo>
                <a:cubicBezTo>
                  <a:pt x="3370" y="6560"/>
                  <a:pt x="3418" y="6918"/>
                  <a:pt x="3620" y="7049"/>
                </a:cubicBezTo>
                <a:cubicBezTo>
                  <a:pt x="3465" y="7144"/>
                  <a:pt x="3525" y="7239"/>
                  <a:pt x="3310" y="7263"/>
                </a:cubicBezTo>
                <a:cubicBezTo>
                  <a:pt x="3715" y="7453"/>
                  <a:pt x="3799" y="7215"/>
                  <a:pt x="3965" y="7144"/>
                </a:cubicBezTo>
                <a:lnTo>
                  <a:pt x="3965" y="7144"/>
                </a:lnTo>
                <a:cubicBezTo>
                  <a:pt x="3632" y="7322"/>
                  <a:pt x="3751" y="7596"/>
                  <a:pt x="3549" y="7811"/>
                </a:cubicBezTo>
                <a:cubicBezTo>
                  <a:pt x="3953" y="7775"/>
                  <a:pt x="3942" y="7489"/>
                  <a:pt x="4049" y="7275"/>
                </a:cubicBezTo>
                <a:lnTo>
                  <a:pt x="4049" y="7275"/>
                </a:lnTo>
                <a:cubicBezTo>
                  <a:pt x="3811" y="7811"/>
                  <a:pt x="4120" y="7941"/>
                  <a:pt x="4144" y="8287"/>
                </a:cubicBezTo>
                <a:cubicBezTo>
                  <a:pt x="4180" y="7941"/>
                  <a:pt x="4489" y="7811"/>
                  <a:pt x="4251" y="7275"/>
                </a:cubicBezTo>
                <a:lnTo>
                  <a:pt x="4251" y="7275"/>
                </a:lnTo>
                <a:cubicBezTo>
                  <a:pt x="4358" y="7489"/>
                  <a:pt x="4346" y="7775"/>
                  <a:pt x="4751" y="7811"/>
                </a:cubicBezTo>
                <a:cubicBezTo>
                  <a:pt x="4549" y="7584"/>
                  <a:pt x="4668" y="7322"/>
                  <a:pt x="4334" y="7144"/>
                </a:cubicBezTo>
                <a:lnTo>
                  <a:pt x="4334" y="7144"/>
                </a:lnTo>
                <a:cubicBezTo>
                  <a:pt x="4489" y="7215"/>
                  <a:pt x="4584" y="7453"/>
                  <a:pt x="4989" y="7263"/>
                </a:cubicBezTo>
                <a:cubicBezTo>
                  <a:pt x="4775" y="7239"/>
                  <a:pt x="4823" y="7144"/>
                  <a:pt x="4680" y="7049"/>
                </a:cubicBezTo>
                <a:cubicBezTo>
                  <a:pt x="4882" y="6918"/>
                  <a:pt x="4918" y="6560"/>
                  <a:pt x="4668" y="6489"/>
                </a:cubicBezTo>
                <a:cubicBezTo>
                  <a:pt x="4763" y="6739"/>
                  <a:pt x="4573" y="6810"/>
                  <a:pt x="4442" y="6798"/>
                </a:cubicBezTo>
                <a:cubicBezTo>
                  <a:pt x="4394" y="6798"/>
                  <a:pt x="4358" y="6787"/>
                  <a:pt x="4323" y="6751"/>
                </a:cubicBezTo>
                <a:cubicBezTo>
                  <a:pt x="4287" y="6715"/>
                  <a:pt x="4239" y="6608"/>
                  <a:pt x="4287" y="6560"/>
                </a:cubicBezTo>
                <a:cubicBezTo>
                  <a:pt x="4323" y="6501"/>
                  <a:pt x="4430" y="6525"/>
                  <a:pt x="4394" y="6632"/>
                </a:cubicBezTo>
                <a:cubicBezTo>
                  <a:pt x="4406" y="6620"/>
                  <a:pt x="4418" y="6608"/>
                  <a:pt x="4430" y="6596"/>
                </a:cubicBezTo>
                <a:cubicBezTo>
                  <a:pt x="4477" y="6548"/>
                  <a:pt x="4477" y="6477"/>
                  <a:pt x="4430" y="6429"/>
                </a:cubicBezTo>
                <a:cubicBezTo>
                  <a:pt x="4406" y="6394"/>
                  <a:pt x="4370" y="6382"/>
                  <a:pt x="4334" y="6382"/>
                </a:cubicBezTo>
                <a:cubicBezTo>
                  <a:pt x="4323" y="6370"/>
                  <a:pt x="4311" y="6370"/>
                  <a:pt x="4299" y="6382"/>
                </a:cubicBezTo>
                <a:lnTo>
                  <a:pt x="4287" y="6382"/>
                </a:lnTo>
                <a:cubicBezTo>
                  <a:pt x="4251" y="6382"/>
                  <a:pt x="4215" y="6406"/>
                  <a:pt x="4203" y="6441"/>
                </a:cubicBezTo>
                <a:cubicBezTo>
                  <a:pt x="4132" y="6132"/>
                  <a:pt x="4156" y="5810"/>
                  <a:pt x="4263" y="5525"/>
                </a:cubicBezTo>
                <a:cubicBezTo>
                  <a:pt x="4061" y="6406"/>
                  <a:pt x="4930" y="6120"/>
                  <a:pt x="4942" y="6656"/>
                </a:cubicBezTo>
                <a:lnTo>
                  <a:pt x="4942" y="6608"/>
                </a:lnTo>
                <a:lnTo>
                  <a:pt x="4942" y="6656"/>
                </a:lnTo>
                <a:cubicBezTo>
                  <a:pt x="5013" y="6406"/>
                  <a:pt x="5013" y="6251"/>
                  <a:pt x="4954" y="6144"/>
                </a:cubicBezTo>
                <a:cubicBezTo>
                  <a:pt x="4823" y="5870"/>
                  <a:pt x="4537" y="5965"/>
                  <a:pt x="4430" y="5858"/>
                </a:cubicBezTo>
                <a:cubicBezTo>
                  <a:pt x="4608" y="5834"/>
                  <a:pt x="4656" y="5739"/>
                  <a:pt x="4584" y="5596"/>
                </a:cubicBezTo>
                <a:cubicBezTo>
                  <a:pt x="4465" y="5739"/>
                  <a:pt x="4334" y="5632"/>
                  <a:pt x="4334" y="5501"/>
                </a:cubicBezTo>
                <a:cubicBezTo>
                  <a:pt x="4346" y="5286"/>
                  <a:pt x="4561" y="5024"/>
                  <a:pt x="4334" y="4691"/>
                </a:cubicBezTo>
                <a:cubicBezTo>
                  <a:pt x="4323" y="4620"/>
                  <a:pt x="4311" y="4548"/>
                  <a:pt x="4287" y="4489"/>
                </a:cubicBezTo>
                <a:cubicBezTo>
                  <a:pt x="4323" y="4548"/>
                  <a:pt x="4358" y="4608"/>
                  <a:pt x="4406" y="4667"/>
                </a:cubicBezTo>
                <a:cubicBezTo>
                  <a:pt x="4477" y="5072"/>
                  <a:pt x="4811" y="5096"/>
                  <a:pt x="4965" y="5239"/>
                </a:cubicBezTo>
                <a:cubicBezTo>
                  <a:pt x="5073" y="5334"/>
                  <a:pt x="5037" y="5501"/>
                  <a:pt x="4858" y="5489"/>
                </a:cubicBezTo>
                <a:cubicBezTo>
                  <a:pt x="4918" y="5632"/>
                  <a:pt x="5013" y="5667"/>
                  <a:pt x="5156" y="5560"/>
                </a:cubicBezTo>
                <a:cubicBezTo>
                  <a:pt x="5168" y="5703"/>
                  <a:pt x="4894" y="5834"/>
                  <a:pt x="4989" y="6132"/>
                </a:cubicBezTo>
                <a:cubicBezTo>
                  <a:pt x="5037" y="6239"/>
                  <a:pt x="5144" y="6358"/>
                  <a:pt x="5370" y="6477"/>
                </a:cubicBezTo>
                <a:lnTo>
                  <a:pt x="5370" y="6477"/>
                </a:lnTo>
                <a:cubicBezTo>
                  <a:pt x="5001" y="6096"/>
                  <a:pt x="5823" y="5679"/>
                  <a:pt x="5049" y="5203"/>
                </a:cubicBezTo>
                <a:lnTo>
                  <a:pt x="5049" y="5203"/>
                </a:lnTo>
                <a:cubicBezTo>
                  <a:pt x="5323" y="5334"/>
                  <a:pt x="5573" y="5548"/>
                  <a:pt x="5739" y="5798"/>
                </a:cubicBezTo>
                <a:cubicBezTo>
                  <a:pt x="5704" y="5798"/>
                  <a:pt x="5668" y="5798"/>
                  <a:pt x="5632" y="5822"/>
                </a:cubicBezTo>
                <a:lnTo>
                  <a:pt x="5632" y="5822"/>
                </a:lnTo>
                <a:cubicBezTo>
                  <a:pt x="5620" y="5822"/>
                  <a:pt x="5608" y="5834"/>
                  <a:pt x="5596" y="5846"/>
                </a:cubicBezTo>
                <a:cubicBezTo>
                  <a:pt x="5549" y="5906"/>
                  <a:pt x="5549" y="5989"/>
                  <a:pt x="5596" y="6036"/>
                </a:cubicBezTo>
                <a:cubicBezTo>
                  <a:pt x="5620" y="6060"/>
                  <a:pt x="5668" y="6072"/>
                  <a:pt x="5704" y="6072"/>
                </a:cubicBezTo>
                <a:lnTo>
                  <a:pt x="5727" y="6072"/>
                </a:lnTo>
                <a:cubicBezTo>
                  <a:pt x="5632" y="6013"/>
                  <a:pt x="5692" y="5929"/>
                  <a:pt x="5751" y="5941"/>
                </a:cubicBezTo>
                <a:cubicBezTo>
                  <a:pt x="5823" y="5953"/>
                  <a:pt x="5870" y="6048"/>
                  <a:pt x="5870" y="6108"/>
                </a:cubicBezTo>
                <a:cubicBezTo>
                  <a:pt x="5858" y="6156"/>
                  <a:pt x="5847" y="6191"/>
                  <a:pt x="5811" y="6227"/>
                </a:cubicBezTo>
                <a:cubicBezTo>
                  <a:pt x="5716" y="6382"/>
                  <a:pt x="5477" y="6346"/>
                  <a:pt x="5442" y="6167"/>
                </a:cubicBezTo>
                <a:cubicBezTo>
                  <a:pt x="5311" y="6406"/>
                  <a:pt x="5585" y="6620"/>
                  <a:pt x="5823" y="6572"/>
                </a:cubicBezTo>
                <a:cubicBezTo>
                  <a:pt x="5787" y="6739"/>
                  <a:pt x="5894" y="6775"/>
                  <a:pt x="5751" y="6941"/>
                </a:cubicBezTo>
                <a:cubicBezTo>
                  <a:pt x="6180" y="6787"/>
                  <a:pt x="6073" y="6548"/>
                  <a:pt x="6144" y="6394"/>
                </a:cubicBezTo>
                <a:lnTo>
                  <a:pt x="6144" y="6394"/>
                </a:lnTo>
                <a:cubicBezTo>
                  <a:pt x="6025" y="6751"/>
                  <a:pt x="6287" y="6858"/>
                  <a:pt x="6311" y="7156"/>
                </a:cubicBezTo>
                <a:cubicBezTo>
                  <a:pt x="6573" y="6846"/>
                  <a:pt x="6358" y="6644"/>
                  <a:pt x="6275" y="6429"/>
                </a:cubicBezTo>
                <a:lnTo>
                  <a:pt x="6275" y="6429"/>
                </a:lnTo>
                <a:cubicBezTo>
                  <a:pt x="6501" y="6977"/>
                  <a:pt x="6811" y="6846"/>
                  <a:pt x="7061" y="7072"/>
                </a:cubicBezTo>
                <a:cubicBezTo>
                  <a:pt x="6847" y="6810"/>
                  <a:pt x="6966" y="6501"/>
                  <a:pt x="6430" y="6287"/>
                </a:cubicBezTo>
                <a:lnTo>
                  <a:pt x="6430" y="6287"/>
                </a:lnTo>
                <a:cubicBezTo>
                  <a:pt x="6644" y="6358"/>
                  <a:pt x="6847" y="6584"/>
                  <a:pt x="7156" y="6310"/>
                </a:cubicBezTo>
                <a:cubicBezTo>
                  <a:pt x="6859" y="6298"/>
                  <a:pt x="6751" y="6025"/>
                  <a:pt x="6394" y="6144"/>
                </a:cubicBezTo>
                <a:lnTo>
                  <a:pt x="6394" y="6144"/>
                </a:lnTo>
                <a:cubicBezTo>
                  <a:pt x="6549" y="6072"/>
                  <a:pt x="6787" y="6179"/>
                  <a:pt x="6942" y="5751"/>
                </a:cubicBezTo>
                <a:cubicBezTo>
                  <a:pt x="6775" y="5894"/>
                  <a:pt x="6739" y="5786"/>
                  <a:pt x="6573" y="5822"/>
                </a:cubicBezTo>
                <a:cubicBezTo>
                  <a:pt x="6620" y="5584"/>
                  <a:pt x="6394" y="5310"/>
                  <a:pt x="6168" y="5441"/>
                </a:cubicBezTo>
                <a:cubicBezTo>
                  <a:pt x="6406" y="5536"/>
                  <a:pt x="6323" y="5739"/>
                  <a:pt x="6228" y="5810"/>
                </a:cubicBezTo>
                <a:cubicBezTo>
                  <a:pt x="6192" y="5846"/>
                  <a:pt x="6156" y="5870"/>
                  <a:pt x="6108" y="5870"/>
                </a:cubicBezTo>
                <a:cubicBezTo>
                  <a:pt x="6049" y="5870"/>
                  <a:pt x="5942" y="5822"/>
                  <a:pt x="5942" y="5751"/>
                </a:cubicBezTo>
                <a:cubicBezTo>
                  <a:pt x="5930" y="5691"/>
                  <a:pt x="6013" y="5632"/>
                  <a:pt x="6073" y="5727"/>
                </a:cubicBezTo>
                <a:cubicBezTo>
                  <a:pt x="6073" y="5715"/>
                  <a:pt x="6073" y="5703"/>
                  <a:pt x="6073" y="5703"/>
                </a:cubicBezTo>
                <a:cubicBezTo>
                  <a:pt x="6073" y="5667"/>
                  <a:pt x="6061" y="5620"/>
                  <a:pt x="6037" y="5596"/>
                </a:cubicBezTo>
                <a:cubicBezTo>
                  <a:pt x="5989" y="5548"/>
                  <a:pt x="5894" y="5548"/>
                  <a:pt x="5847" y="5596"/>
                </a:cubicBezTo>
                <a:cubicBezTo>
                  <a:pt x="5835" y="5608"/>
                  <a:pt x="5823" y="5620"/>
                  <a:pt x="5823" y="5632"/>
                </a:cubicBezTo>
                <a:lnTo>
                  <a:pt x="5823" y="5632"/>
                </a:lnTo>
                <a:cubicBezTo>
                  <a:pt x="5799" y="5655"/>
                  <a:pt x="5787" y="5703"/>
                  <a:pt x="5799" y="5739"/>
                </a:cubicBezTo>
                <a:cubicBezTo>
                  <a:pt x="5537" y="5560"/>
                  <a:pt x="5335" y="5322"/>
                  <a:pt x="5204" y="5036"/>
                </a:cubicBezTo>
                <a:cubicBezTo>
                  <a:pt x="5680" y="5810"/>
                  <a:pt x="6097" y="4989"/>
                  <a:pt x="6478" y="5370"/>
                </a:cubicBezTo>
                <a:cubicBezTo>
                  <a:pt x="6466" y="5358"/>
                  <a:pt x="6454" y="5346"/>
                  <a:pt x="6442" y="5334"/>
                </a:cubicBezTo>
                <a:cubicBezTo>
                  <a:pt x="6454" y="5346"/>
                  <a:pt x="6466" y="5358"/>
                  <a:pt x="6478" y="5370"/>
                </a:cubicBezTo>
                <a:cubicBezTo>
                  <a:pt x="6358" y="5144"/>
                  <a:pt x="6239" y="5024"/>
                  <a:pt x="6120" y="4989"/>
                </a:cubicBezTo>
                <a:cubicBezTo>
                  <a:pt x="5823" y="4893"/>
                  <a:pt x="5704" y="5167"/>
                  <a:pt x="5561" y="5155"/>
                </a:cubicBezTo>
                <a:cubicBezTo>
                  <a:pt x="5668" y="5024"/>
                  <a:pt x="5620" y="4917"/>
                  <a:pt x="5489" y="4858"/>
                </a:cubicBezTo>
                <a:cubicBezTo>
                  <a:pt x="5501" y="5036"/>
                  <a:pt x="5335" y="5060"/>
                  <a:pt x="5239" y="4965"/>
                </a:cubicBezTo>
                <a:cubicBezTo>
                  <a:pt x="5096" y="4810"/>
                  <a:pt x="5073" y="4477"/>
                  <a:pt x="4668" y="4393"/>
                </a:cubicBezTo>
                <a:cubicBezTo>
                  <a:pt x="4608" y="4358"/>
                  <a:pt x="4549" y="4322"/>
                  <a:pt x="4489" y="4286"/>
                </a:cubicBezTo>
                <a:cubicBezTo>
                  <a:pt x="4549" y="4310"/>
                  <a:pt x="4620" y="4322"/>
                  <a:pt x="4692" y="4334"/>
                </a:cubicBezTo>
                <a:cubicBezTo>
                  <a:pt x="5025" y="4572"/>
                  <a:pt x="5287" y="4346"/>
                  <a:pt x="5501" y="4334"/>
                </a:cubicBezTo>
                <a:cubicBezTo>
                  <a:pt x="5632" y="4334"/>
                  <a:pt x="5739" y="4465"/>
                  <a:pt x="5596" y="4584"/>
                </a:cubicBezTo>
                <a:cubicBezTo>
                  <a:pt x="5739" y="4643"/>
                  <a:pt x="5835" y="4596"/>
                  <a:pt x="5858" y="4429"/>
                </a:cubicBezTo>
                <a:cubicBezTo>
                  <a:pt x="5966" y="4524"/>
                  <a:pt x="5858" y="4810"/>
                  <a:pt x="6144" y="4941"/>
                </a:cubicBezTo>
                <a:cubicBezTo>
                  <a:pt x="6311" y="5001"/>
                  <a:pt x="6489" y="5001"/>
                  <a:pt x="6656" y="4929"/>
                </a:cubicBezTo>
                <a:lnTo>
                  <a:pt x="6656" y="4929"/>
                </a:lnTo>
                <a:cubicBezTo>
                  <a:pt x="6120" y="4917"/>
                  <a:pt x="6406" y="4048"/>
                  <a:pt x="5525" y="4251"/>
                </a:cubicBezTo>
                <a:lnTo>
                  <a:pt x="5525" y="4251"/>
                </a:lnTo>
                <a:cubicBezTo>
                  <a:pt x="5823" y="4155"/>
                  <a:pt x="6144" y="4131"/>
                  <a:pt x="6442" y="4191"/>
                </a:cubicBezTo>
                <a:cubicBezTo>
                  <a:pt x="6418" y="4203"/>
                  <a:pt x="6394" y="4239"/>
                  <a:pt x="6382" y="4274"/>
                </a:cubicBezTo>
                <a:cubicBezTo>
                  <a:pt x="6382" y="4274"/>
                  <a:pt x="6382" y="4286"/>
                  <a:pt x="6382" y="4286"/>
                </a:cubicBezTo>
                <a:cubicBezTo>
                  <a:pt x="6382" y="4298"/>
                  <a:pt x="6382" y="4310"/>
                  <a:pt x="6382" y="4322"/>
                </a:cubicBezTo>
                <a:cubicBezTo>
                  <a:pt x="6394" y="4465"/>
                  <a:pt x="6573" y="4501"/>
                  <a:pt x="6632" y="4382"/>
                </a:cubicBezTo>
                <a:cubicBezTo>
                  <a:pt x="6525" y="4417"/>
                  <a:pt x="6513" y="4310"/>
                  <a:pt x="6561" y="4274"/>
                </a:cubicBezTo>
                <a:cubicBezTo>
                  <a:pt x="6609" y="4227"/>
                  <a:pt x="6716" y="4274"/>
                  <a:pt x="6763" y="4310"/>
                </a:cubicBezTo>
                <a:cubicBezTo>
                  <a:pt x="6787" y="4346"/>
                  <a:pt x="6811" y="4393"/>
                  <a:pt x="6811" y="4441"/>
                </a:cubicBezTo>
                <a:cubicBezTo>
                  <a:pt x="6811" y="4560"/>
                  <a:pt x="6739" y="4763"/>
                  <a:pt x="6501" y="4655"/>
                </a:cubicBezTo>
                <a:cubicBezTo>
                  <a:pt x="6573" y="4917"/>
                  <a:pt x="6918" y="4870"/>
                  <a:pt x="7049" y="4667"/>
                </a:cubicBezTo>
                <a:cubicBezTo>
                  <a:pt x="7144" y="4822"/>
                  <a:pt x="7251" y="4763"/>
                  <a:pt x="7263" y="4989"/>
                </a:cubicBezTo>
                <a:cubicBezTo>
                  <a:pt x="7466" y="4572"/>
                  <a:pt x="7216" y="4489"/>
                  <a:pt x="7156" y="4322"/>
                </a:cubicBezTo>
                <a:lnTo>
                  <a:pt x="7156" y="4322"/>
                </a:lnTo>
                <a:cubicBezTo>
                  <a:pt x="7323" y="4655"/>
                  <a:pt x="7597" y="4536"/>
                  <a:pt x="7811" y="4739"/>
                </a:cubicBezTo>
                <a:cubicBezTo>
                  <a:pt x="7775" y="4334"/>
                  <a:pt x="7490" y="4346"/>
                  <a:pt x="7275" y="4251"/>
                </a:cubicBezTo>
                <a:lnTo>
                  <a:pt x="7275" y="4251"/>
                </a:lnTo>
                <a:cubicBezTo>
                  <a:pt x="7811" y="4477"/>
                  <a:pt x="7942" y="4167"/>
                  <a:pt x="8287" y="4143"/>
                </a:cubicBezTo>
                <a:cubicBezTo>
                  <a:pt x="7942" y="4108"/>
                  <a:pt x="7811" y="3810"/>
                  <a:pt x="7275" y="4036"/>
                </a:cubicBezTo>
                <a:lnTo>
                  <a:pt x="7275" y="4036"/>
                </a:lnTo>
                <a:cubicBezTo>
                  <a:pt x="7490" y="3941"/>
                  <a:pt x="7775" y="3953"/>
                  <a:pt x="7811" y="3536"/>
                </a:cubicBezTo>
                <a:cubicBezTo>
                  <a:pt x="7597" y="3739"/>
                  <a:pt x="7323" y="3620"/>
                  <a:pt x="7156" y="3965"/>
                </a:cubicBezTo>
                <a:lnTo>
                  <a:pt x="7156" y="3965"/>
                </a:lnTo>
                <a:cubicBezTo>
                  <a:pt x="7216" y="3798"/>
                  <a:pt x="7466" y="3715"/>
                  <a:pt x="7263" y="3298"/>
                </a:cubicBezTo>
                <a:cubicBezTo>
                  <a:pt x="7251" y="3512"/>
                  <a:pt x="7144" y="3465"/>
                  <a:pt x="7049" y="3608"/>
                </a:cubicBezTo>
                <a:cubicBezTo>
                  <a:pt x="6918" y="3417"/>
                  <a:pt x="6573" y="3369"/>
                  <a:pt x="6501" y="3620"/>
                </a:cubicBezTo>
                <a:cubicBezTo>
                  <a:pt x="6739" y="3524"/>
                  <a:pt x="6811" y="3715"/>
                  <a:pt x="6811" y="3846"/>
                </a:cubicBezTo>
                <a:cubicBezTo>
                  <a:pt x="6811" y="3893"/>
                  <a:pt x="6787" y="3929"/>
                  <a:pt x="6763" y="3965"/>
                </a:cubicBezTo>
                <a:cubicBezTo>
                  <a:pt x="6716" y="4012"/>
                  <a:pt x="6609" y="4048"/>
                  <a:pt x="6561" y="4012"/>
                </a:cubicBezTo>
                <a:cubicBezTo>
                  <a:pt x="6513" y="3965"/>
                  <a:pt x="6525" y="3858"/>
                  <a:pt x="6632" y="3893"/>
                </a:cubicBezTo>
                <a:cubicBezTo>
                  <a:pt x="6632" y="3881"/>
                  <a:pt x="6620" y="3870"/>
                  <a:pt x="6609" y="3858"/>
                </a:cubicBezTo>
                <a:cubicBezTo>
                  <a:pt x="6549" y="3810"/>
                  <a:pt x="6478" y="3810"/>
                  <a:pt x="6430" y="3858"/>
                </a:cubicBezTo>
                <a:cubicBezTo>
                  <a:pt x="6406" y="3881"/>
                  <a:pt x="6382" y="3917"/>
                  <a:pt x="6382" y="3953"/>
                </a:cubicBezTo>
                <a:cubicBezTo>
                  <a:pt x="6382" y="3965"/>
                  <a:pt x="6382" y="3977"/>
                  <a:pt x="6382" y="4001"/>
                </a:cubicBezTo>
                <a:lnTo>
                  <a:pt x="6382" y="4001"/>
                </a:lnTo>
                <a:cubicBezTo>
                  <a:pt x="6394" y="4036"/>
                  <a:pt x="6418" y="4072"/>
                  <a:pt x="6442" y="4096"/>
                </a:cubicBezTo>
                <a:cubicBezTo>
                  <a:pt x="6144" y="4155"/>
                  <a:pt x="5823" y="4131"/>
                  <a:pt x="5525" y="4024"/>
                </a:cubicBezTo>
                <a:cubicBezTo>
                  <a:pt x="6418" y="4227"/>
                  <a:pt x="6120" y="3358"/>
                  <a:pt x="6668" y="3358"/>
                </a:cubicBezTo>
                <a:lnTo>
                  <a:pt x="6609" y="3358"/>
                </a:lnTo>
                <a:lnTo>
                  <a:pt x="6668" y="3358"/>
                </a:lnTo>
                <a:cubicBezTo>
                  <a:pt x="6418" y="3286"/>
                  <a:pt x="6263" y="3286"/>
                  <a:pt x="6144" y="3334"/>
                </a:cubicBezTo>
                <a:cubicBezTo>
                  <a:pt x="5870" y="3477"/>
                  <a:pt x="5977" y="3762"/>
                  <a:pt x="5870" y="3858"/>
                </a:cubicBezTo>
                <a:cubicBezTo>
                  <a:pt x="5847" y="3679"/>
                  <a:pt x="5739" y="3643"/>
                  <a:pt x="5608" y="3703"/>
                </a:cubicBezTo>
                <a:cubicBezTo>
                  <a:pt x="5739" y="3822"/>
                  <a:pt x="5644" y="3965"/>
                  <a:pt x="5501" y="3953"/>
                </a:cubicBezTo>
                <a:cubicBezTo>
                  <a:pt x="5299" y="3953"/>
                  <a:pt x="5037" y="3727"/>
                  <a:pt x="4692" y="3953"/>
                </a:cubicBezTo>
                <a:cubicBezTo>
                  <a:pt x="4632" y="3965"/>
                  <a:pt x="4561" y="3977"/>
                  <a:pt x="4501" y="4001"/>
                </a:cubicBezTo>
                <a:cubicBezTo>
                  <a:pt x="4561" y="3965"/>
                  <a:pt x="4620" y="3929"/>
                  <a:pt x="4668" y="3893"/>
                </a:cubicBezTo>
                <a:cubicBezTo>
                  <a:pt x="5073" y="3822"/>
                  <a:pt x="5108" y="3477"/>
                  <a:pt x="5251" y="3322"/>
                </a:cubicBezTo>
                <a:cubicBezTo>
                  <a:pt x="5335" y="3227"/>
                  <a:pt x="5513" y="3250"/>
                  <a:pt x="5489" y="3429"/>
                </a:cubicBezTo>
                <a:cubicBezTo>
                  <a:pt x="5632" y="3369"/>
                  <a:pt x="5668" y="3274"/>
                  <a:pt x="5573" y="3131"/>
                </a:cubicBezTo>
                <a:cubicBezTo>
                  <a:pt x="5716" y="3119"/>
                  <a:pt x="5847" y="3393"/>
                  <a:pt x="6132" y="3298"/>
                </a:cubicBezTo>
                <a:cubicBezTo>
                  <a:pt x="6251" y="3262"/>
                  <a:pt x="6358" y="3155"/>
                  <a:pt x="6489" y="2917"/>
                </a:cubicBezTo>
                <a:lnTo>
                  <a:pt x="6489" y="2917"/>
                </a:lnTo>
                <a:cubicBezTo>
                  <a:pt x="6108" y="3298"/>
                  <a:pt x="5692" y="2477"/>
                  <a:pt x="5215" y="3250"/>
                </a:cubicBezTo>
                <a:lnTo>
                  <a:pt x="5215" y="3250"/>
                </a:lnTo>
                <a:cubicBezTo>
                  <a:pt x="5346" y="2965"/>
                  <a:pt x="5549" y="2727"/>
                  <a:pt x="5811" y="2548"/>
                </a:cubicBezTo>
                <a:cubicBezTo>
                  <a:pt x="5799" y="2584"/>
                  <a:pt x="5811" y="2619"/>
                  <a:pt x="5823" y="2655"/>
                </a:cubicBezTo>
                <a:lnTo>
                  <a:pt x="5823" y="2667"/>
                </a:lnTo>
                <a:cubicBezTo>
                  <a:pt x="5835" y="2679"/>
                  <a:pt x="5847" y="2691"/>
                  <a:pt x="5858" y="2691"/>
                </a:cubicBezTo>
                <a:cubicBezTo>
                  <a:pt x="5954" y="2786"/>
                  <a:pt x="6120" y="2691"/>
                  <a:pt x="6073" y="2560"/>
                </a:cubicBezTo>
                <a:cubicBezTo>
                  <a:pt x="6025" y="2655"/>
                  <a:pt x="5942" y="2596"/>
                  <a:pt x="5942" y="2536"/>
                </a:cubicBezTo>
                <a:cubicBezTo>
                  <a:pt x="5954" y="2465"/>
                  <a:pt x="6061" y="2417"/>
                  <a:pt x="6108" y="2417"/>
                </a:cubicBezTo>
                <a:cubicBezTo>
                  <a:pt x="6156" y="2417"/>
                  <a:pt x="6204" y="2441"/>
                  <a:pt x="6239" y="2477"/>
                </a:cubicBezTo>
                <a:cubicBezTo>
                  <a:pt x="6382" y="2572"/>
                  <a:pt x="6347" y="2798"/>
                  <a:pt x="6168" y="2846"/>
                </a:cubicBezTo>
                <a:cubicBezTo>
                  <a:pt x="6406" y="2977"/>
                  <a:pt x="6620" y="2703"/>
                  <a:pt x="6573" y="2465"/>
                </a:cubicBezTo>
                <a:cubicBezTo>
                  <a:pt x="6739" y="2500"/>
                  <a:pt x="6775" y="2393"/>
                  <a:pt x="6942" y="2536"/>
                </a:cubicBezTo>
                <a:cubicBezTo>
                  <a:pt x="6799" y="2107"/>
                  <a:pt x="6561" y="2215"/>
                  <a:pt x="6394" y="2143"/>
                </a:cubicBezTo>
                <a:lnTo>
                  <a:pt x="6394" y="2143"/>
                </a:lnTo>
                <a:cubicBezTo>
                  <a:pt x="6763" y="2262"/>
                  <a:pt x="6870" y="2000"/>
                  <a:pt x="7156" y="1976"/>
                </a:cubicBezTo>
                <a:cubicBezTo>
                  <a:pt x="6847" y="1715"/>
                  <a:pt x="6656" y="1929"/>
                  <a:pt x="6430" y="2012"/>
                </a:cubicBezTo>
                <a:lnTo>
                  <a:pt x="6430" y="2012"/>
                </a:lnTo>
                <a:cubicBezTo>
                  <a:pt x="6978" y="1786"/>
                  <a:pt x="6847" y="1476"/>
                  <a:pt x="7073" y="1226"/>
                </a:cubicBezTo>
                <a:cubicBezTo>
                  <a:pt x="6811" y="1441"/>
                  <a:pt x="6501" y="1322"/>
                  <a:pt x="6287" y="1857"/>
                </a:cubicBezTo>
                <a:lnTo>
                  <a:pt x="6287" y="1857"/>
                </a:lnTo>
                <a:cubicBezTo>
                  <a:pt x="6370" y="1643"/>
                  <a:pt x="6585" y="1441"/>
                  <a:pt x="6311" y="1131"/>
                </a:cubicBezTo>
                <a:cubicBezTo>
                  <a:pt x="6299" y="1429"/>
                  <a:pt x="6025" y="1536"/>
                  <a:pt x="6144" y="1893"/>
                </a:cubicBezTo>
                <a:lnTo>
                  <a:pt x="6144" y="1893"/>
                </a:lnTo>
                <a:cubicBezTo>
                  <a:pt x="6073" y="1738"/>
                  <a:pt x="6192" y="1500"/>
                  <a:pt x="5751" y="1345"/>
                </a:cubicBezTo>
                <a:cubicBezTo>
                  <a:pt x="5906" y="1512"/>
                  <a:pt x="5787" y="1548"/>
                  <a:pt x="5823" y="1715"/>
                </a:cubicBezTo>
                <a:cubicBezTo>
                  <a:pt x="5596" y="1667"/>
                  <a:pt x="5311" y="1893"/>
                  <a:pt x="5442" y="2119"/>
                </a:cubicBezTo>
                <a:cubicBezTo>
                  <a:pt x="5489" y="1941"/>
                  <a:pt x="5716" y="1905"/>
                  <a:pt x="5823" y="2060"/>
                </a:cubicBezTo>
                <a:cubicBezTo>
                  <a:pt x="5847" y="2084"/>
                  <a:pt x="5870" y="2131"/>
                  <a:pt x="5870" y="2179"/>
                </a:cubicBezTo>
                <a:cubicBezTo>
                  <a:pt x="5870" y="2238"/>
                  <a:pt x="5823" y="2346"/>
                  <a:pt x="5763" y="2346"/>
                </a:cubicBezTo>
                <a:cubicBezTo>
                  <a:pt x="5692" y="2357"/>
                  <a:pt x="5632" y="2274"/>
                  <a:pt x="5739" y="2215"/>
                </a:cubicBezTo>
                <a:cubicBezTo>
                  <a:pt x="5596" y="2179"/>
                  <a:pt x="5501" y="2334"/>
                  <a:pt x="5596" y="2441"/>
                </a:cubicBezTo>
                <a:cubicBezTo>
                  <a:pt x="5608" y="2441"/>
                  <a:pt x="5620" y="2453"/>
                  <a:pt x="5632" y="2465"/>
                </a:cubicBezTo>
                <a:lnTo>
                  <a:pt x="5632" y="2465"/>
                </a:lnTo>
                <a:cubicBezTo>
                  <a:pt x="5668" y="2488"/>
                  <a:pt x="5704" y="2488"/>
                  <a:pt x="5739" y="2488"/>
                </a:cubicBezTo>
                <a:cubicBezTo>
                  <a:pt x="5573" y="2738"/>
                  <a:pt x="5323" y="2941"/>
                  <a:pt x="5049" y="3084"/>
                </a:cubicBezTo>
                <a:cubicBezTo>
                  <a:pt x="5823" y="2596"/>
                  <a:pt x="5001" y="2191"/>
                  <a:pt x="5370" y="1798"/>
                </a:cubicBezTo>
                <a:lnTo>
                  <a:pt x="5335" y="1846"/>
                </a:lnTo>
                <a:cubicBezTo>
                  <a:pt x="5346" y="1822"/>
                  <a:pt x="5358" y="1810"/>
                  <a:pt x="5370" y="1798"/>
                </a:cubicBezTo>
                <a:cubicBezTo>
                  <a:pt x="5144" y="1929"/>
                  <a:pt x="5037" y="2036"/>
                  <a:pt x="5001" y="2155"/>
                </a:cubicBezTo>
                <a:cubicBezTo>
                  <a:pt x="4894" y="2453"/>
                  <a:pt x="5180" y="2572"/>
                  <a:pt x="5168" y="2727"/>
                </a:cubicBezTo>
                <a:cubicBezTo>
                  <a:pt x="5025" y="2619"/>
                  <a:pt x="4930" y="2655"/>
                  <a:pt x="4870" y="2798"/>
                </a:cubicBezTo>
                <a:cubicBezTo>
                  <a:pt x="5049" y="2774"/>
                  <a:pt x="5073" y="2953"/>
                  <a:pt x="4965" y="3048"/>
                </a:cubicBezTo>
                <a:cubicBezTo>
                  <a:pt x="4823" y="3179"/>
                  <a:pt x="4477" y="3215"/>
                  <a:pt x="4406" y="3620"/>
                </a:cubicBezTo>
                <a:cubicBezTo>
                  <a:pt x="4358" y="3667"/>
                  <a:pt x="4323" y="3727"/>
                  <a:pt x="4299" y="3786"/>
                </a:cubicBezTo>
                <a:cubicBezTo>
                  <a:pt x="4311" y="3727"/>
                  <a:pt x="4334" y="3655"/>
                  <a:pt x="4334" y="3596"/>
                </a:cubicBezTo>
                <a:cubicBezTo>
                  <a:pt x="4573" y="3250"/>
                  <a:pt x="4358" y="3000"/>
                  <a:pt x="4334" y="2786"/>
                </a:cubicBezTo>
                <a:cubicBezTo>
                  <a:pt x="4334" y="2643"/>
                  <a:pt x="4477" y="2548"/>
                  <a:pt x="4584" y="2679"/>
                </a:cubicBezTo>
                <a:cubicBezTo>
                  <a:pt x="4644" y="2548"/>
                  <a:pt x="4608" y="2441"/>
                  <a:pt x="4442" y="2417"/>
                </a:cubicBezTo>
                <a:cubicBezTo>
                  <a:pt x="4537" y="2310"/>
                  <a:pt x="4823" y="2417"/>
                  <a:pt x="4954" y="2143"/>
                </a:cubicBezTo>
                <a:cubicBezTo>
                  <a:pt x="5013" y="2036"/>
                  <a:pt x="5013" y="1869"/>
                  <a:pt x="4942" y="1619"/>
                </a:cubicBezTo>
                <a:lnTo>
                  <a:pt x="4942" y="1619"/>
                </a:lnTo>
                <a:cubicBezTo>
                  <a:pt x="4942" y="2167"/>
                  <a:pt x="4061" y="1869"/>
                  <a:pt x="4275" y="2762"/>
                </a:cubicBezTo>
                <a:lnTo>
                  <a:pt x="4275" y="2762"/>
                </a:lnTo>
                <a:cubicBezTo>
                  <a:pt x="4168" y="2465"/>
                  <a:pt x="4144" y="2143"/>
                  <a:pt x="4203" y="1846"/>
                </a:cubicBezTo>
                <a:cubicBezTo>
                  <a:pt x="4215" y="1869"/>
                  <a:pt x="4251" y="1893"/>
                  <a:pt x="4287" y="1905"/>
                </a:cubicBezTo>
                <a:lnTo>
                  <a:pt x="4299" y="1905"/>
                </a:lnTo>
                <a:cubicBezTo>
                  <a:pt x="4311" y="1905"/>
                  <a:pt x="4323" y="1905"/>
                  <a:pt x="4334" y="1905"/>
                </a:cubicBezTo>
                <a:cubicBezTo>
                  <a:pt x="4477" y="1893"/>
                  <a:pt x="4513" y="1715"/>
                  <a:pt x="4394" y="1655"/>
                </a:cubicBezTo>
                <a:cubicBezTo>
                  <a:pt x="4430" y="1762"/>
                  <a:pt x="4323" y="1774"/>
                  <a:pt x="4287" y="1726"/>
                </a:cubicBezTo>
                <a:cubicBezTo>
                  <a:pt x="4239" y="1679"/>
                  <a:pt x="4287" y="1572"/>
                  <a:pt x="4323" y="1524"/>
                </a:cubicBezTo>
                <a:cubicBezTo>
                  <a:pt x="4358" y="1500"/>
                  <a:pt x="4406" y="1476"/>
                  <a:pt x="4453" y="1476"/>
                </a:cubicBezTo>
                <a:cubicBezTo>
                  <a:pt x="4573" y="1476"/>
                  <a:pt x="4775" y="1548"/>
                  <a:pt x="4668" y="1786"/>
                </a:cubicBezTo>
                <a:cubicBezTo>
                  <a:pt x="4930" y="1715"/>
                  <a:pt x="4882" y="1369"/>
                  <a:pt x="4692" y="1238"/>
                </a:cubicBezTo>
                <a:cubicBezTo>
                  <a:pt x="4834" y="1143"/>
                  <a:pt x="4775" y="1036"/>
                  <a:pt x="5001" y="1024"/>
                </a:cubicBezTo>
                <a:cubicBezTo>
                  <a:pt x="4584" y="822"/>
                  <a:pt x="4501" y="1072"/>
                  <a:pt x="4334" y="1131"/>
                </a:cubicBezTo>
                <a:lnTo>
                  <a:pt x="4334" y="1131"/>
                </a:lnTo>
                <a:cubicBezTo>
                  <a:pt x="4668" y="964"/>
                  <a:pt x="4549" y="691"/>
                  <a:pt x="4751" y="476"/>
                </a:cubicBezTo>
                <a:cubicBezTo>
                  <a:pt x="4346" y="512"/>
                  <a:pt x="4358" y="798"/>
                  <a:pt x="4263" y="1012"/>
                </a:cubicBezTo>
                <a:lnTo>
                  <a:pt x="4263" y="1012"/>
                </a:lnTo>
                <a:cubicBezTo>
                  <a:pt x="4489" y="476"/>
                  <a:pt x="4180" y="345"/>
                  <a:pt x="4156" y="0"/>
                </a:cubicBezTo>
                <a:cubicBezTo>
                  <a:pt x="4120" y="345"/>
                  <a:pt x="3822" y="476"/>
                  <a:pt x="4049" y="1012"/>
                </a:cubicBezTo>
                <a:lnTo>
                  <a:pt x="4049" y="1012"/>
                </a:lnTo>
                <a:cubicBezTo>
                  <a:pt x="3953" y="798"/>
                  <a:pt x="3965" y="512"/>
                  <a:pt x="3549" y="476"/>
                </a:cubicBezTo>
                <a:cubicBezTo>
                  <a:pt x="3751" y="691"/>
                  <a:pt x="3644" y="964"/>
                  <a:pt x="3977" y="1131"/>
                </a:cubicBezTo>
                <a:lnTo>
                  <a:pt x="3977" y="1131"/>
                </a:lnTo>
                <a:cubicBezTo>
                  <a:pt x="3811" y="1072"/>
                  <a:pt x="3727" y="822"/>
                  <a:pt x="3310" y="1024"/>
                </a:cubicBezTo>
                <a:cubicBezTo>
                  <a:pt x="3537" y="1036"/>
                  <a:pt x="3477" y="1143"/>
                  <a:pt x="3620" y="1238"/>
                </a:cubicBezTo>
                <a:cubicBezTo>
                  <a:pt x="3430" y="1369"/>
                  <a:pt x="3382" y="1715"/>
                  <a:pt x="3644" y="1786"/>
                </a:cubicBezTo>
                <a:cubicBezTo>
                  <a:pt x="3537" y="1548"/>
                  <a:pt x="3739" y="1476"/>
                  <a:pt x="3858" y="1476"/>
                </a:cubicBezTo>
                <a:cubicBezTo>
                  <a:pt x="3906" y="1476"/>
                  <a:pt x="3953" y="1500"/>
                  <a:pt x="3977" y="1524"/>
                </a:cubicBezTo>
                <a:cubicBezTo>
                  <a:pt x="4025" y="1572"/>
                  <a:pt x="4061" y="1679"/>
                  <a:pt x="4025" y="1726"/>
                </a:cubicBezTo>
                <a:cubicBezTo>
                  <a:pt x="3977" y="1774"/>
                  <a:pt x="3870" y="1762"/>
                  <a:pt x="3906" y="1655"/>
                </a:cubicBezTo>
                <a:cubicBezTo>
                  <a:pt x="3787" y="1715"/>
                  <a:pt x="3834" y="1893"/>
                  <a:pt x="3965" y="1905"/>
                </a:cubicBezTo>
                <a:cubicBezTo>
                  <a:pt x="3977" y="1905"/>
                  <a:pt x="4001" y="1905"/>
                  <a:pt x="4013" y="1905"/>
                </a:cubicBezTo>
                <a:lnTo>
                  <a:pt x="4025" y="1905"/>
                </a:lnTo>
                <a:cubicBezTo>
                  <a:pt x="4061" y="1893"/>
                  <a:pt x="4084" y="1869"/>
                  <a:pt x="4108" y="1846"/>
                </a:cubicBezTo>
                <a:cubicBezTo>
                  <a:pt x="4168" y="2143"/>
                  <a:pt x="4144" y="2465"/>
                  <a:pt x="4037" y="2762"/>
                </a:cubicBezTo>
                <a:cubicBezTo>
                  <a:pt x="4251" y="1869"/>
                  <a:pt x="3370" y="2167"/>
                  <a:pt x="3370" y="1619"/>
                </a:cubicBezTo>
                <a:lnTo>
                  <a:pt x="3370" y="1679"/>
                </a:lnTo>
                <a:cubicBezTo>
                  <a:pt x="3370" y="1655"/>
                  <a:pt x="3370" y="1631"/>
                  <a:pt x="3370" y="1619"/>
                </a:cubicBezTo>
                <a:cubicBezTo>
                  <a:pt x="3299" y="1869"/>
                  <a:pt x="3299" y="2024"/>
                  <a:pt x="3358" y="2143"/>
                </a:cubicBezTo>
                <a:cubicBezTo>
                  <a:pt x="3489" y="2417"/>
                  <a:pt x="3775" y="2310"/>
                  <a:pt x="3870" y="2417"/>
                </a:cubicBezTo>
                <a:cubicBezTo>
                  <a:pt x="3691" y="2441"/>
                  <a:pt x="3656" y="2548"/>
                  <a:pt x="3715" y="2679"/>
                </a:cubicBezTo>
                <a:cubicBezTo>
                  <a:pt x="3834" y="2548"/>
                  <a:pt x="3965" y="2643"/>
                  <a:pt x="3965" y="2786"/>
                </a:cubicBezTo>
                <a:cubicBezTo>
                  <a:pt x="3965" y="2989"/>
                  <a:pt x="3739" y="3250"/>
                  <a:pt x="3965" y="3596"/>
                </a:cubicBezTo>
                <a:cubicBezTo>
                  <a:pt x="3977" y="3655"/>
                  <a:pt x="3989" y="3727"/>
                  <a:pt x="4013" y="3786"/>
                </a:cubicBezTo>
                <a:cubicBezTo>
                  <a:pt x="3977" y="3727"/>
                  <a:pt x="3942" y="3667"/>
                  <a:pt x="3894" y="3620"/>
                </a:cubicBezTo>
                <a:cubicBezTo>
                  <a:pt x="3822" y="3215"/>
                  <a:pt x="3477" y="3179"/>
                  <a:pt x="3334" y="3036"/>
                </a:cubicBezTo>
                <a:cubicBezTo>
                  <a:pt x="3227" y="2953"/>
                  <a:pt x="3263" y="2774"/>
                  <a:pt x="3430" y="2798"/>
                </a:cubicBezTo>
                <a:cubicBezTo>
                  <a:pt x="3382" y="2655"/>
                  <a:pt x="3287" y="2619"/>
                  <a:pt x="3132" y="2715"/>
                </a:cubicBezTo>
                <a:cubicBezTo>
                  <a:pt x="3132" y="2572"/>
                  <a:pt x="3406" y="2441"/>
                  <a:pt x="3310" y="2155"/>
                </a:cubicBezTo>
                <a:cubicBezTo>
                  <a:pt x="3263" y="2036"/>
                  <a:pt x="3156" y="1929"/>
                  <a:pt x="2929" y="1798"/>
                </a:cubicBezTo>
                <a:cubicBezTo>
                  <a:pt x="3310" y="2179"/>
                  <a:pt x="2477" y="2596"/>
                  <a:pt x="3263" y="3072"/>
                </a:cubicBezTo>
                <a:cubicBezTo>
                  <a:pt x="2977" y="2941"/>
                  <a:pt x="2739" y="2738"/>
                  <a:pt x="2560" y="2477"/>
                </a:cubicBezTo>
                <a:cubicBezTo>
                  <a:pt x="2596" y="2488"/>
                  <a:pt x="2632" y="2477"/>
                  <a:pt x="2668" y="2465"/>
                </a:cubicBezTo>
                <a:lnTo>
                  <a:pt x="2668" y="2465"/>
                </a:lnTo>
                <a:cubicBezTo>
                  <a:pt x="2679" y="2453"/>
                  <a:pt x="2691" y="2441"/>
                  <a:pt x="2703" y="2429"/>
                </a:cubicBezTo>
                <a:cubicBezTo>
                  <a:pt x="2787" y="2346"/>
                  <a:pt x="2715" y="2191"/>
                  <a:pt x="2584" y="2203"/>
                </a:cubicBezTo>
                <a:lnTo>
                  <a:pt x="2560" y="2203"/>
                </a:lnTo>
                <a:cubicBezTo>
                  <a:pt x="2668" y="2262"/>
                  <a:pt x="2596" y="2346"/>
                  <a:pt x="2537" y="2346"/>
                </a:cubicBezTo>
                <a:cubicBezTo>
                  <a:pt x="2465" y="2334"/>
                  <a:pt x="2429" y="2227"/>
                  <a:pt x="2429" y="2179"/>
                </a:cubicBezTo>
                <a:cubicBezTo>
                  <a:pt x="2429" y="2131"/>
                  <a:pt x="2441" y="2084"/>
                  <a:pt x="2477" y="2048"/>
                </a:cubicBezTo>
                <a:cubicBezTo>
                  <a:pt x="2560" y="1953"/>
                  <a:pt x="2751" y="1869"/>
                  <a:pt x="2846" y="2107"/>
                </a:cubicBezTo>
                <a:cubicBezTo>
                  <a:pt x="2977" y="1881"/>
                  <a:pt x="2703" y="1667"/>
                  <a:pt x="2477" y="1715"/>
                </a:cubicBezTo>
                <a:cubicBezTo>
                  <a:pt x="2513" y="1536"/>
                  <a:pt x="2394" y="1512"/>
                  <a:pt x="2537" y="1345"/>
                </a:cubicBezTo>
                <a:cubicBezTo>
                  <a:pt x="2108" y="1488"/>
                  <a:pt x="2227" y="1726"/>
                  <a:pt x="2156" y="1893"/>
                </a:cubicBezTo>
                <a:lnTo>
                  <a:pt x="2156" y="1893"/>
                </a:lnTo>
                <a:cubicBezTo>
                  <a:pt x="2263" y="1524"/>
                  <a:pt x="2001" y="1417"/>
                  <a:pt x="1977" y="1119"/>
                </a:cubicBezTo>
                <a:cubicBezTo>
                  <a:pt x="1715" y="1441"/>
                  <a:pt x="1929" y="1631"/>
                  <a:pt x="2013" y="1857"/>
                </a:cubicBezTo>
                <a:lnTo>
                  <a:pt x="2013" y="1857"/>
                </a:lnTo>
                <a:cubicBezTo>
                  <a:pt x="1786" y="1310"/>
                  <a:pt x="1489" y="1429"/>
                  <a:pt x="1227" y="1214"/>
                </a:cubicBezTo>
                <a:cubicBezTo>
                  <a:pt x="1441" y="1476"/>
                  <a:pt x="1322" y="1786"/>
                  <a:pt x="1858" y="2000"/>
                </a:cubicBezTo>
                <a:lnTo>
                  <a:pt x="1858" y="2000"/>
                </a:lnTo>
                <a:cubicBezTo>
                  <a:pt x="1644" y="1917"/>
                  <a:pt x="1441" y="1703"/>
                  <a:pt x="1132" y="1965"/>
                </a:cubicBezTo>
                <a:cubicBezTo>
                  <a:pt x="1429" y="1988"/>
                  <a:pt x="1536" y="2262"/>
                  <a:pt x="1894" y="2143"/>
                </a:cubicBezTo>
                <a:lnTo>
                  <a:pt x="1894" y="2143"/>
                </a:lnTo>
                <a:cubicBezTo>
                  <a:pt x="1739" y="2215"/>
                  <a:pt x="1501" y="2096"/>
                  <a:pt x="1346" y="2536"/>
                </a:cubicBezTo>
                <a:cubicBezTo>
                  <a:pt x="1525" y="2381"/>
                  <a:pt x="1548" y="2500"/>
                  <a:pt x="1715" y="2465"/>
                </a:cubicBezTo>
                <a:cubicBezTo>
                  <a:pt x="1679" y="2691"/>
                  <a:pt x="1894" y="2965"/>
                  <a:pt x="2120" y="2846"/>
                </a:cubicBezTo>
                <a:cubicBezTo>
                  <a:pt x="1941" y="2798"/>
                  <a:pt x="1906" y="2560"/>
                  <a:pt x="2060" y="2465"/>
                </a:cubicBezTo>
                <a:cubicBezTo>
                  <a:pt x="2096" y="2429"/>
                  <a:pt x="2132" y="2417"/>
                  <a:pt x="2179" y="2417"/>
                </a:cubicBezTo>
                <a:cubicBezTo>
                  <a:pt x="2239" y="2417"/>
                  <a:pt x="2346" y="2465"/>
                  <a:pt x="2346" y="2524"/>
                </a:cubicBezTo>
                <a:cubicBezTo>
                  <a:pt x="2358" y="2596"/>
                  <a:pt x="2275" y="2655"/>
                  <a:pt x="2215" y="2548"/>
                </a:cubicBezTo>
                <a:cubicBezTo>
                  <a:pt x="2179" y="2679"/>
                  <a:pt x="2334" y="2786"/>
                  <a:pt x="2441" y="2691"/>
                </a:cubicBezTo>
                <a:cubicBezTo>
                  <a:pt x="2453" y="2679"/>
                  <a:pt x="2453" y="2667"/>
                  <a:pt x="2465" y="2655"/>
                </a:cubicBezTo>
                <a:cubicBezTo>
                  <a:pt x="2465" y="2655"/>
                  <a:pt x="2465" y="2655"/>
                  <a:pt x="2465" y="2643"/>
                </a:cubicBezTo>
                <a:cubicBezTo>
                  <a:pt x="2489" y="2619"/>
                  <a:pt x="2489" y="2584"/>
                  <a:pt x="2489" y="2548"/>
                </a:cubicBezTo>
                <a:cubicBezTo>
                  <a:pt x="2739" y="2715"/>
                  <a:pt x="2941" y="2953"/>
                  <a:pt x="3084" y="3239"/>
                </a:cubicBezTo>
                <a:cubicBezTo>
                  <a:pt x="2596" y="2465"/>
                  <a:pt x="2191" y="3286"/>
                  <a:pt x="1798" y="2905"/>
                </a:cubicBezTo>
                <a:cubicBezTo>
                  <a:pt x="1929" y="3143"/>
                  <a:pt x="2037" y="3250"/>
                  <a:pt x="2156" y="3286"/>
                </a:cubicBezTo>
                <a:cubicBezTo>
                  <a:pt x="2453" y="3381"/>
                  <a:pt x="2572" y="3108"/>
                  <a:pt x="2727" y="3119"/>
                </a:cubicBezTo>
                <a:cubicBezTo>
                  <a:pt x="2620" y="3262"/>
                  <a:pt x="2656" y="3358"/>
                  <a:pt x="2799" y="3417"/>
                </a:cubicBezTo>
                <a:cubicBezTo>
                  <a:pt x="2775" y="3239"/>
                  <a:pt x="2953" y="3215"/>
                  <a:pt x="3049" y="3310"/>
                </a:cubicBezTo>
                <a:cubicBezTo>
                  <a:pt x="3180" y="3465"/>
                  <a:pt x="3215" y="3810"/>
                  <a:pt x="3620" y="3881"/>
                </a:cubicBezTo>
                <a:cubicBezTo>
                  <a:pt x="3680" y="3917"/>
                  <a:pt x="3727" y="3953"/>
                  <a:pt x="3799" y="3989"/>
                </a:cubicBezTo>
                <a:cubicBezTo>
                  <a:pt x="3727" y="3965"/>
                  <a:pt x="3656" y="3953"/>
                  <a:pt x="3596" y="3941"/>
                </a:cubicBezTo>
                <a:cubicBezTo>
                  <a:pt x="3251" y="3715"/>
                  <a:pt x="3001" y="3929"/>
                  <a:pt x="2787" y="3941"/>
                </a:cubicBezTo>
                <a:cubicBezTo>
                  <a:pt x="2644" y="3941"/>
                  <a:pt x="2548" y="3810"/>
                  <a:pt x="2679" y="3703"/>
                </a:cubicBezTo>
                <a:cubicBezTo>
                  <a:pt x="2548" y="3631"/>
                  <a:pt x="2441" y="3679"/>
                  <a:pt x="2418" y="3846"/>
                </a:cubicBezTo>
                <a:cubicBezTo>
                  <a:pt x="2310" y="3750"/>
                  <a:pt x="2418" y="3465"/>
                  <a:pt x="2144" y="3322"/>
                </a:cubicBezTo>
                <a:cubicBezTo>
                  <a:pt x="2037" y="3274"/>
                  <a:pt x="1870" y="3274"/>
                  <a:pt x="1620" y="3346"/>
                </a:cubicBezTo>
                <a:lnTo>
                  <a:pt x="1620" y="3346"/>
                </a:lnTo>
                <a:cubicBezTo>
                  <a:pt x="2167" y="3346"/>
                  <a:pt x="1870" y="4227"/>
                  <a:pt x="2763" y="4012"/>
                </a:cubicBezTo>
                <a:cubicBezTo>
                  <a:pt x="2465" y="4120"/>
                  <a:pt x="2144" y="4143"/>
                  <a:pt x="1846" y="4084"/>
                </a:cubicBezTo>
                <a:cubicBezTo>
                  <a:pt x="1870" y="4060"/>
                  <a:pt x="1894" y="4036"/>
                  <a:pt x="1906" y="4001"/>
                </a:cubicBezTo>
                <a:cubicBezTo>
                  <a:pt x="1906" y="3989"/>
                  <a:pt x="1906" y="3989"/>
                  <a:pt x="1906" y="3989"/>
                </a:cubicBezTo>
                <a:cubicBezTo>
                  <a:pt x="1941" y="3834"/>
                  <a:pt x="1739" y="3750"/>
                  <a:pt x="1656" y="3881"/>
                </a:cubicBezTo>
                <a:cubicBezTo>
                  <a:pt x="1763" y="3858"/>
                  <a:pt x="1786" y="3953"/>
                  <a:pt x="1727" y="4001"/>
                </a:cubicBezTo>
                <a:cubicBezTo>
                  <a:pt x="1679" y="4036"/>
                  <a:pt x="1572" y="4001"/>
                  <a:pt x="1536" y="3953"/>
                </a:cubicBezTo>
                <a:cubicBezTo>
                  <a:pt x="1501" y="3917"/>
                  <a:pt x="1477" y="3881"/>
                  <a:pt x="1489" y="3834"/>
                </a:cubicBezTo>
                <a:cubicBezTo>
                  <a:pt x="1489" y="3703"/>
                  <a:pt x="1548" y="3512"/>
                  <a:pt x="1786" y="3608"/>
                </a:cubicBezTo>
                <a:cubicBezTo>
                  <a:pt x="1715" y="3358"/>
                  <a:pt x="1370" y="3405"/>
                  <a:pt x="1239" y="3596"/>
                </a:cubicBezTo>
                <a:cubicBezTo>
                  <a:pt x="1144" y="3453"/>
                  <a:pt x="1048" y="3500"/>
                  <a:pt x="1024" y="3286"/>
                </a:cubicBezTo>
                <a:cubicBezTo>
                  <a:pt x="834" y="3703"/>
                  <a:pt x="1072" y="3786"/>
                  <a:pt x="1144" y="3953"/>
                </a:cubicBezTo>
                <a:lnTo>
                  <a:pt x="1144" y="3953"/>
                </a:lnTo>
                <a:cubicBezTo>
                  <a:pt x="965" y="3608"/>
                  <a:pt x="691" y="3727"/>
                  <a:pt x="477" y="3524"/>
                </a:cubicBezTo>
                <a:cubicBezTo>
                  <a:pt x="513" y="3941"/>
                  <a:pt x="798" y="3929"/>
                  <a:pt x="1013" y="4024"/>
                </a:cubicBezTo>
                <a:lnTo>
                  <a:pt x="1013" y="4024"/>
                </a:lnTo>
                <a:cubicBezTo>
                  <a:pt x="465" y="3798"/>
                  <a:pt x="334" y="4096"/>
                  <a:pt x="1" y="4131"/>
                </a:cubicBezTo>
                <a:close/>
                <a:moveTo>
                  <a:pt x="5489" y="4012"/>
                </a:moveTo>
                <a:close/>
                <a:moveTo>
                  <a:pt x="4763" y="3941"/>
                </a:moveTo>
                <a:cubicBezTo>
                  <a:pt x="4858" y="3881"/>
                  <a:pt x="4977" y="3870"/>
                  <a:pt x="5085" y="3893"/>
                </a:cubicBezTo>
                <a:cubicBezTo>
                  <a:pt x="5263" y="3965"/>
                  <a:pt x="5454" y="4036"/>
                  <a:pt x="5632" y="4096"/>
                </a:cubicBezTo>
                <a:cubicBezTo>
                  <a:pt x="5716" y="4108"/>
                  <a:pt x="5787" y="4120"/>
                  <a:pt x="5870" y="4131"/>
                </a:cubicBezTo>
                <a:cubicBezTo>
                  <a:pt x="5787" y="4131"/>
                  <a:pt x="5716" y="4143"/>
                  <a:pt x="5632" y="4167"/>
                </a:cubicBezTo>
                <a:cubicBezTo>
                  <a:pt x="5454" y="4215"/>
                  <a:pt x="5263" y="4286"/>
                  <a:pt x="5085" y="4370"/>
                </a:cubicBezTo>
                <a:cubicBezTo>
                  <a:pt x="4977" y="4393"/>
                  <a:pt x="4858" y="4370"/>
                  <a:pt x="4763" y="4322"/>
                </a:cubicBezTo>
                <a:cubicBezTo>
                  <a:pt x="4930" y="4322"/>
                  <a:pt x="5096" y="4251"/>
                  <a:pt x="5204" y="4131"/>
                </a:cubicBezTo>
                <a:cubicBezTo>
                  <a:pt x="5096" y="4001"/>
                  <a:pt x="4930" y="3929"/>
                  <a:pt x="4763" y="3941"/>
                </a:cubicBezTo>
                <a:close/>
                <a:moveTo>
                  <a:pt x="5168" y="5013"/>
                </a:moveTo>
                <a:close/>
                <a:moveTo>
                  <a:pt x="4894" y="4893"/>
                </a:moveTo>
                <a:cubicBezTo>
                  <a:pt x="4894" y="4727"/>
                  <a:pt x="4834" y="4572"/>
                  <a:pt x="4704" y="4453"/>
                </a:cubicBezTo>
                <a:cubicBezTo>
                  <a:pt x="4823" y="4489"/>
                  <a:pt x="4918" y="4548"/>
                  <a:pt x="4977" y="4643"/>
                </a:cubicBezTo>
                <a:cubicBezTo>
                  <a:pt x="5049" y="4834"/>
                  <a:pt x="5132" y="5013"/>
                  <a:pt x="5215" y="5179"/>
                </a:cubicBezTo>
                <a:cubicBezTo>
                  <a:pt x="5263" y="5239"/>
                  <a:pt x="5311" y="5310"/>
                  <a:pt x="5358" y="5370"/>
                </a:cubicBezTo>
                <a:cubicBezTo>
                  <a:pt x="5287" y="5310"/>
                  <a:pt x="5227" y="5263"/>
                  <a:pt x="5168" y="5227"/>
                </a:cubicBezTo>
                <a:cubicBezTo>
                  <a:pt x="4989" y="5144"/>
                  <a:pt x="4823" y="5060"/>
                  <a:pt x="4632" y="4989"/>
                </a:cubicBezTo>
                <a:cubicBezTo>
                  <a:pt x="4537" y="4929"/>
                  <a:pt x="4465" y="4834"/>
                  <a:pt x="4442" y="4715"/>
                </a:cubicBezTo>
                <a:cubicBezTo>
                  <a:pt x="4561" y="4846"/>
                  <a:pt x="4727" y="4905"/>
                  <a:pt x="4894" y="4893"/>
                </a:cubicBezTo>
                <a:close/>
                <a:moveTo>
                  <a:pt x="5001" y="3084"/>
                </a:moveTo>
                <a:close/>
                <a:moveTo>
                  <a:pt x="4632" y="3274"/>
                </a:moveTo>
                <a:cubicBezTo>
                  <a:pt x="4823" y="3203"/>
                  <a:pt x="4989" y="3119"/>
                  <a:pt x="5168" y="3024"/>
                </a:cubicBezTo>
                <a:cubicBezTo>
                  <a:pt x="5227" y="2989"/>
                  <a:pt x="5299" y="2941"/>
                  <a:pt x="5358" y="2893"/>
                </a:cubicBezTo>
                <a:cubicBezTo>
                  <a:pt x="5311" y="2953"/>
                  <a:pt x="5263" y="3012"/>
                  <a:pt x="5215" y="3084"/>
                </a:cubicBezTo>
                <a:cubicBezTo>
                  <a:pt x="5132" y="3250"/>
                  <a:pt x="5049" y="3429"/>
                  <a:pt x="4977" y="3608"/>
                </a:cubicBezTo>
                <a:cubicBezTo>
                  <a:pt x="4918" y="3703"/>
                  <a:pt x="4823" y="3774"/>
                  <a:pt x="4704" y="3810"/>
                </a:cubicBezTo>
                <a:cubicBezTo>
                  <a:pt x="4834" y="3691"/>
                  <a:pt x="4894" y="3536"/>
                  <a:pt x="4894" y="3369"/>
                </a:cubicBezTo>
                <a:cubicBezTo>
                  <a:pt x="4727" y="3358"/>
                  <a:pt x="4561" y="3429"/>
                  <a:pt x="4442" y="3548"/>
                </a:cubicBezTo>
                <a:cubicBezTo>
                  <a:pt x="4477" y="3441"/>
                  <a:pt x="4537" y="3334"/>
                  <a:pt x="4632" y="3274"/>
                </a:cubicBezTo>
                <a:close/>
                <a:moveTo>
                  <a:pt x="4239" y="5501"/>
                </a:moveTo>
                <a:close/>
                <a:moveTo>
                  <a:pt x="4001" y="2762"/>
                </a:moveTo>
                <a:close/>
                <a:moveTo>
                  <a:pt x="3930" y="3489"/>
                </a:moveTo>
                <a:cubicBezTo>
                  <a:pt x="3870" y="3393"/>
                  <a:pt x="3858" y="3274"/>
                  <a:pt x="3882" y="3155"/>
                </a:cubicBezTo>
                <a:cubicBezTo>
                  <a:pt x="3965" y="2977"/>
                  <a:pt x="4025" y="2798"/>
                  <a:pt x="4084" y="2608"/>
                </a:cubicBezTo>
                <a:cubicBezTo>
                  <a:pt x="4096" y="2536"/>
                  <a:pt x="4108" y="2465"/>
                  <a:pt x="4120" y="2381"/>
                </a:cubicBezTo>
                <a:cubicBezTo>
                  <a:pt x="4132" y="2465"/>
                  <a:pt x="4144" y="2536"/>
                  <a:pt x="4156" y="2608"/>
                </a:cubicBezTo>
                <a:cubicBezTo>
                  <a:pt x="4215" y="2798"/>
                  <a:pt x="4287" y="2977"/>
                  <a:pt x="4358" y="3155"/>
                </a:cubicBezTo>
                <a:cubicBezTo>
                  <a:pt x="4382" y="3274"/>
                  <a:pt x="4370" y="3393"/>
                  <a:pt x="4311" y="3489"/>
                </a:cubicBezTo>
                <a:cubicBezTo>
                  <a:pt x="4477" y="3322"/>
                  <a:pt x="4358" y="3036"/>
                  <a:pt x="4120" y="3036"/>
                </a:cubicBezTo>
                <a:cubicBezTo>
                  <a:pt x="3882" y="3036"/>
                  <a:pt x="3763" y="3322"/>
                  <a:pt x="3930" y="3489"/>
                </a:cubicBezTo>
                <a:close/>
                <a:moveTo>
                  <a:pt x="4120" y="5215"/>
                </a:moveTo>
                <a:cubicBezTo>
                  <a:pt x="4251" y="5108"/>
                  <a:pt x="4323" y="4941"/>
                  <a:pt x="4311" y="4774"/>
                </a:cubicBezTo>
                <a:cubicBezTo>
                  <a:pt x="4370" y="4870"/>
                  <a:pt x="4382" y="4989"/>
                  <a:pt x="4358" y="5096"/>
                </a:cubicBezTo>
                <a:cubicBezTo>
                  <a:pt x="4287" y="5274"/>
                  <a:pt x="4215" y="5453"/>
                  <a:pt x="4156" y="5644"/>
                </a:cubicBezTo>
                <a:cubicBezTo>
                  <a:pt x="4144" y="5715"/>
                  <a:pt x="4132" y="5798"/>
                  <a:pt x="4120" y="5870"/>
                </a:cubicBezTo>
                <a:cubicBezTo>
                  <a:pt x="4108" y="5798"/>
                  <a:pt x="4096" y="5715"/>
                  <a:pt x="4084" y="5644"/>
                </a:cubicBezTo>
                <a:cubicBezTo>
                  <a:pt x="4025" y="5453"/>
                  <a:pt x="3965" y="5274"/>
                  <a:pt x="3882" y="5096"/>
                </a:cubicBezTo>
                <a:cubicBezTo>
                  <a:pt x="3858" y="4989"/>
                  <a:pt x="3870" y="4870"/>
                  <a:pt x="3930" y="4774"/>
                </a:cubicBezTo>
                <a:cubicBezTo>
                  <a:pt x="3930" y="4941"/>
                  <a:pt x="3989" y="5108"/>
                  <a:pt x="4120" y="5215"/>
                </a:cubicBezTo>
                <a:close/>
                <a:moveTo>
                  <a:pt x="3227" y="5179"/>
                </a:moveTo>
                <a:close/>
                <a:moveTo>
                  <a:pt x="3346" y="3358"/>
                </a:moveTo>
                <a:cubicBezTo>
                  <a:pt x="3334" y="3524"/>
                  <a:pt x="3406" y="3691"/>
                  <a:pt x="3525" y="3798"/>
                </a:cubicBezTo>
                <a:cubicBezTo>
                  <a:pt x="3418" y="3774"/>
                  <a:pt x="3322" y="3703"/>
                  <a:pt x="3263" y="3608"/>
                </a:cubicBezTo>
                <a:cubicBezTo>
                  <a:pt x="3191" y="3429"/>
                  <a:pt x="3108" y="3250"/>
                  <a:pt x="3013" y="3072"/>
                </a:cubicBezTo>
                <a:cubicBezTo>
                  <a:pt x="2977" y="3012"/>
                  <a:pt x="2929" y="2953"/>
                  <a:pt x="2882" y="2881"/>
                </a:cubicBezTo>
                <a:cubicBezTo>
                  <a:pt x="2941" y="2941"/>
                  <a:pt x="3001" y="2977"/>
                  <a:pt x="3072" y="3024"/>
                </a:cubicBezTo>
                <a:cubicBezTo>
                  <a:pt x="3239" y="3119"/>
                  <a:pt x="3418" y="3191"/>
                  <a:pt x="3596" y="3262"/>
                </a:cubicBezTo>
                <a:cubicBezTo>
                  <a:pt x="3691" y="3334"/>
                  <a:pt x="3763" y="3417"/>
                  <a:pt x="3799" y="3536"/>
                </a:cubicBezTo>
                <a:cubicBezTo>
                  <a:pt x="3680" y="3417"/>
                  <a:pt x="3513" y="3346"/>
                  <a:pt x="3346" y="3358"/>
                </a:cubicBezTo>
                <a:close/>
                <a:moveTo>
                  <a:pt x="3787" y="4715"/>
                </a:moveTo>
                <a:cubicBezTo>
                  <a:pt x="3763" y="4822"/>
                  <a:pt x="3691" y="4917"/>
                  <a:pt x="3596" y="4977"/>
                </a:cubicBezTo>
                <a:cubicBezTo>
                  <a:pt x="3418" y="5048"/>
                  <a:pt x="3239" y="5132"/>
                  <a:pt x="3060" y="5227"/>
                </a:cubicBezTo>
                <a:cubicBezTo>
                  <a:pt x="3001" y="5263"/>
                  <a:pt x="2941" y="5310"/>
                  <a:pt x="2882" y="5358"/>
                </a:cubicBezTo>
                <a:cubicBezTo>
                  <a:pt x="2929" y="5298"/>
                  <a:pt x="2977" y="5227"/>
                  <a:pt x="3013" y="5167"/>
                </a:cubicBezTo>
                <a:cubicBezTo>
                  <a:pt x="3108" y="5001"/>
                  <a:pt x="3191" y="4822"/>
                  <a:pt x="3263" y="4643"/>
                </a:cubicBezTo>
                <a:cubicBezTo>
                  <a:pt x="3322" y="4548"/>
                  <a:pt x="3418" y="4477"/>
                  <a:pt x="3525" y="4441"/>
                </a:cubicBezTo>
                <a:cubicBezTo>
                  <a:pt x="3394" y="4560"/>
                  <a:pt x="3334" y="4727"/>
                  <a:pt x="3334" y="4893"/>
                </a:cubicBezTo>
                <a:cubicBezTo>
                  <a:pt x="3513" y="4905"/>
                  <a:pt x="3680" y="4846"/>
                  <a:pt x="3799" y="4715"/>
                </a:cubicBezTo>
                <a:close/>
                <a:moveTo>
                  <a:pt x="2739" y="4012"/>
                </a:moveTo>
                <a:close/>
                <a:moveTo>
                  <a:pt x="2596" y="4096"/>
                </a:moveTo>
                <a:cubicBezTo>
                  <a:pt x="2775" y="4036"/>
                  <a:pt x="2965" y="3965"/>
                  <a:pt x="3144" y="3893"/>
                </a:cubicBezTo>
                <a:cubicBezTo>
                  <a:pt x="3251" y="3870"/>
                  <a:pt x="3370" y="3881"/>
                  <a:pt x="3465" y="3941"/>
                </a:cubicBezTo>
                <a:cubicBezTo>
                  <a:pt x="3299" y="3929"/>
                  <a:pt x="3132" y="4001"/>
                  <a:pt x="3025" y="4131"/>
                </a:cubicBezTo>
                <a:cubicBezTo>
                  <a:pt x="3132" y="4251"/>
                  <a:pt x="3299" y="4322"/>
                  <a:pt x="3465" y="4322"/>
                </a:cubicBezTo>
                <a:cubicBezTo>
                  <a:pt x="3370" y="4370"/>
                  <a:pt x="3251" y="4393"/>
                  <a:pt x="3144" y="4370"/>
                </a:cubicBezTo>
                <a:cubicBezTo>
                  <a:pt x="2965" y="4286"/>
                  <a:pt x="2775" y="4227"/>
                  <a:pt x="2596" y="4167"/>
                </a:cubicBezTo>
                <a:cubicBezTo>
                  <a:pt x="2513" y="4143"/>
                  <a:pt x="2441" y="4131"/>
                  <a:pt x="2358" y="4131"/>
                </a:cubicBezTo>
                <a:cubicBezTo>
                  <a:pt x="2441" y="4120"/>
                  <a:pt x="2525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6" name="Google Shape;5716;p26"/>
          <p:cNvSpPr/>
          <p:nvPr/>
        </p:nvSpPr>
        <p:spPr>
          <a:xfrm rot="5400000">
            <a:off x="2841955" y="232362"/>
            <a:ext cx="560847" cy="562410"/>
          </a:xfrm>
          <a:custGeom>
            <a:avLst/>
            <a:gdLst/>
            <a:ahLst/>
            <a:cxnLst/>
            <a:rect l="l" t="t" r="r" b="b"/>
            <a:pathLst>
              <a:path w="8252" h="8275" extrusionOk="0">
                <a:moveTo>
                  <a:pt x="0" y="4120"/>
                </a:moveTo>
                <a:cubicBezTo>
                  <a:pt x="334" y="4155"/>
                  <a:pt x="465" y="4453"/>
                  <a:pt x="1001" y="4227"/>
                </a:cubicBezTo>
                <a:lnTo>
                  <a:pt x="1001" y="4227"/>
                </a:lnTo>
                <a:cubicBezTo>
                  <a:pt x="786" y="4322"/>
                  <a:pt x="500" y="4310"/>
                  <a:pt x="465" y="4727"/>
                </a:cubicBezTo>
                <a:cubicBezTo>
                  <a:pt x="691" y="4524"/>
                  <a:pt x="953" y="4643"/>
                  <a:pt x="1131" y="4298"/>
                </a:cubicBezTo>
                <a:lnTo>
                  <a:pt x="1131" y="4298"/>
                </a:lnTo>
                <a:cubicBezTo>
                  <a:pt x="1060" y="4465"/>
                  <a:pt x="822" y="4548"/>
                  <a:pt x="1012" y="4965"/>
                </a:cubicBezTo>
                <a:cubicBezTo>
                  <a:pt x="1036" y="4751"/>
                  <a:pt x="1131" y="4798"/>
                  <a:pt x="1227" y="4655"/>
                </a:cubicBezTo>
                <a:cubicBezTo>
                  <a:pt x="1358" y="4846"/>
                  <a:pt x="1715" y="4893"/>
                  <a:pt x="1786" y="4643"/>
                </a:cubicBezTo>
                <a:cubicBezTo>
                  <a:pt x="1536" y="4739"/>
                  <a:pt x="1465" y="4548"/>
                  <a:pt x="1477" y="4417"/>
                </a:cubicBezTo>
                <a:cubicBezTo>
                  <a:pt x="1477" y="4370"/>
                  <a:pt x="1489" y="4322"/>
                  <a:pt x="1524" y="4298"/>
                </a:cubicBezTo>
                <a:cubicBezTo>
                  <a:pt x="1560" y="4251"/>
                  <a:pt x="1667" y="4215"/>
                  <a:pt x="1727" y="4251"/>
                </a:cubicBezTo>
                <a:cubicBezTo>
                  <a:pt x="1774" y="4298"/>
                  <a:pt x="1751" y="4405"/>
                  <a:pt x="1643" y="4370"/>
                </a:cubicBezTo>
                <a:cubicBezTo>
                  <a:pt x="1715" y="4489"/>
                  <a:pt x="1893" y="4441"/>
                  <a:pt x="1893" y="4310"/>
                </a:cubicBezTo>
                <a:cubicBezTo>
                  <a:pt x="1893" y="4298"/>
                  <a:pt x="1893" y="4274"/>
                  <a:pt x="1893" y="4262"/>
                </a:cubicBezTo>
                <a:lnTo>
                  <a:pt x="1893" y="4251"/>
                </a:lnTo>
                <a:cubicBezTo>
                  <a:pt x="1893" y="4215"/>
                  <a:pt x="1870" y="4191"/>
                  <a:pt x="1834" y="4167"/>
                </a:cubicBezTo>
                <a:cubicBezTo>
                  <a:pt x="2144" y="4108"/>
                  <a:pt x="2453" y="4132"/>
                  <a:pt x="2751" y="4239"/>
                </a:cubicBezTo>
                <a:lnTo>
                  <a:pt x="2751" y="4239"/>
                </a:lnTo>
                <a:cubicBezTo>
                  <a:pt x="1870" y="4024"/>
                  <a:pt x="2155" y="4905"/>
                  <a:pt x="1620" y="4905"/>
                </a:cubicBezTo>
                <a:lnTo>
                  <a:pt x="1620" y="4905"/>
                </a:lnTo>
                <a:cubicBezTo>
                  <a:pt x="1870" y="4977"/>
                  <a:pt x="2024" y="4977"/>
                  <a:pt x="2132" y="4917"/>
                </a:cubicBezTo>
                <a:cubicBezTo>
                  <a:pt x="2417" y="4786"/>
                  <a:pt x="2310" y="4501"/>
                  <a:pt x="2417" y="4405"/>
                </a:cubicBezTo>
                <a:cubicBezTo>
                  <a:pt x="2441" y="4572"/>
                  <a:pt x="2536" y="4620"/>
                  <a:pt x="2679" y="4560"/>
                </a:cubicBezTo>
                <a:cubicBezTo>
                  <a:pt x="2536" y="4453"/>
                  <a:pt x="2644" y="4310"/>
                  <a:pt x="2775" y="4310"/>
                </a:cubicBezTo>
                <a:cubicBezTo>
                  <a:pt x="2989" y="4322"/>
                  <a:pt x="3251" y="4536"/>
                  <a:pt x="3584" y="4310"/>
                </a:cubicBezTo>
                <a:cubicBezTo>
                  <a:pt x="3656" y="4298"/>
                  <a:pt x="3727" y="4286"/>
                  <a:pt x="3787" y="4262"/>
                </a:cubicBezTo>
                <a:cubicBezTo>
                  <a:pt x="3727" y="4298"/>
                  <a:pt x="3668" y="4334"/>
                  <a:pt x="3620" y="4382"/>
                </a:cubicBezTo>
                <a:cubicBezTo>
                  <a:pt x="3203" y="4453"/>
                  <a:pt x="3179" y="4798"/>
                  <a:pt x="3036" y="4941"/>
                </a:cubicBezTo>
                <a:cubicBezTo>
                  <a:pt x="2941" y="5048"/>
                  <a:pt x="2775" y="5013"/>
                  <a:pt x="2786" y="4846"/>
                </a:cubicBezTo>
                <a:cubicBezTo>
                  <a:pt x="2655" y="4893"/>
                  <a:pt x="2608" y="4989"/>
                  <a:pt x="2715" y="5144"/>
                </a:cubicBezTo>
                <a:cubicBezTo>
                  <a:pt x="2572" y="5144"/>
                  <a:pt x="2441" y="4870"/>
                  <a:pt x="2155" y="4965"/>
                </a:cubicBezTo>
                <a:cubicBezTo>
                  <a:pt x="2036" y="5013"/>
                  <a:pt x="1917" y="5120"/>
                  <a:pt x="1798" y="5346"/>
                </a:cubicBezTo>
                <a:cubicBezTo>
                  <a:pt x="1810" y="5334"/>
                  <a:pt x="1822" y="5322"/>
                  <a:pt x="1834" y="5310"/>
                </a:cubicBezTo>
                <a:lnTo>
                  <a:pt x="1798" y="5346"/>
                </a:lnTo>
                <a:cubicBezTo>
                  <a:pt x="2179" y="4965"/>
                  <a:pt x="2596" y="5798"/>
                  <a:pt x="3072" y="5024"/>
                </a:cubicBezTo>
                <a:lnTo>
                  <a:pt x="3072" y="5024"/>
                </a:lnTo>
                <a:cubicBezTo>
                  <a:pt x="2941" y="5298"/>
                  <a:pt x="2727" y="5536"/>
                  <a:pt x="2477" y="5715"/>
                </a:cubicBezTo>
                <a:cubicBezTo>
                  <a:pt x="2477" y="5679"/>
                  <a:pt x="2477" y="5644"/>
                  <a:pt x="2453" y="5608"/>
                </a:cubicBezTo>
                <a:lnTo>
                  <a:pt x="2453" y="5608"/>
                </a:lnTo>
                <a:lnTo>
                  <a:pt x="2429" y="5584"/>
                </a:lnTo>
                <a:cubicBezTo>
                  <a:pt x="2322" y="5489"/>
                  <a:pt x="2167" y="5584"/>
                  <a:pt x="2203" y="5715"/>
                </a:cubicBezTo>
                <a:cubicBezTo>
                  <a:pt x="2263" y="5620"/>
                  <a:pt x="2358" y="5679"/>
                  <a:pt x="2346" y="5739"/>
                </a:cubicBezTo>
                <a:cubicBezTo>
                  <a:pt x="2322" y="5810"/>
                  <a:pt x="2227" y="5858"/>
                  <a:pt x="2167" y="5858"/>
                </a:cubicBezTo>
                <a:cubicBezTo>
                  <a:pt x="2120" y="5858"/>
                  <a:pt x="2084" y="5834"/>
                  <a:pt x="2048" y="5798"/>
                </a:cubicBezTo>
                <a:cubicBezTo>
                  <a:pt x="1893" y="5703"/>
                  <a:pt x="1929" y="5465"/>
                  <a:pt x="2108" y="5429"/>
                </a:cubicBezTo>
                <a:cubicBezTo>
                  <a:pt x="1882" y="5298"/>
                  <a:pt x="1667" y="5572"/>
                  <a:pt x="1715" y="5810"/>
                </a:cubicBezTo>
                <a:cubicBezTo>
                  <a:pt x="1536" y="5775"/>
                  <a:pt x="1512" y="5882"/>
                  <a:pt x="1346" y="5739"/>
                </a:cubicBezTo>
                <a:cubicBezTo>
                  <a:pt x="1489" y="6167"/>
                  <a:pt x="1727" y="6060"/>
                  <a:pt x="1893" y="6132"/>
                </a:cubicBezTo>
                <a:lnTo>
                  <a:pt x="1893" y="6132"/>
                </a:lnTo>
                <a:cubicBezTo>
                  <a:pt x="1524" y="6013"/>
                  <a:pt x="1417" y="6287"/>
                  <a:pt x="1120" y="6298"/>
                </a:cubicBezTo>
                <a:cubicBezTo>
                  <a:pt x="1429" y="6560"/>
                  <a:pt x="1632" y="6346"/>
                  <a:pt x="1858" y="6275"/>
                </a:cubicBezTo>
                <a:lnTo>
                  <a:pt x="1858" y="6275"/>
                </a:lnTo>
                <a:cubicBezTo>
                  <a:pt x="1310" y="6489"/>
                  <a:pt x="1429" y="6798"/>
                  <a:pt x="1215" y="7060"/>
                </a:cubicBezTo>
                <a:cubicBezTo>
                  <a:pt x="1477" y="6834"/>
                  <a:pt x="1786" y="6965"/>
                  <a:pt x="2001" y="6417"/>
                </a:cubicBezTo>
                <a:lnTo>
                  <a:pt x="2001" y="6417"/>
                </a:lnTo>
                <a:cubicBezTo>
                  <a:pt x="1917" y="6632"/>
                  <a:pt x="1703" y="6834"/>
                  <a:pt x="1965" y="7144"/>
                </a:cubicBezTo>
                <a:cubicBezTo>
                  <a:pt x="1977" y="6846"/>
                  <a:pt x="2251" y="6739"/>
                  <a:pt x="2144" y="6382"/>
                </a:cubicBezTo>
                <a:lnTo>
                  <a:pt x="2144" y="6382"/>
                </a:lnTo>
                <a:cubicBezTo>
                  <a:pt x="2215" y="6548"/>
                  <a:pt x="2096" y="6775"/>
                  <a:pt x="2536" y="6929"/>
                </a:cubicBezTo>
                <a:cubicBezTo>
                  <a:pt x="2382" y="6763"/>
                  <a:pt x="2501" y="6727"/>
                  <a:pt x="2465" y="6560"/>
                </a:cubicBezTo>
                <a:cubicBezTo>
                  <a:pt x="2691" y="6608"/>
                  <a:pt x="2965" y="6394"/>
                  <a:pt x="2846" y="6156"/>
                </a:cubicBezTo>
                <a:cubicBezTo>
                  <a:pt x="2798" y="6334"/>
                  <a:pt x="2560" y="6370"/>
                  <a:pt x="2465" y="6215"/>
                </a:cubicBezTo>
                <a:cubicBezTo>
                  <a:pt x="2429" y="6191"/>
                  <a:pt x="2417" y="6144"/>
                  <a:pt x="2417" y="6096"/>
                </a:cubicBezTo>
                <a:cubicBezTo>
                  <a:pt x="2417" y="6036"/>
                  <a:pt x="2465" y="5941"/>
                  <a:pt x="2525" y="5929"/>
                </a:cubicBezTo>
                <a:cubicBezTo>
                  <a:pt x="2584" y="5917"/>
                  <a:pt x="2655" y="6013"/>
                  <a:pt x="2548" y="6060"/>
                </a:cubicBezTo>
                <a:cubicBezTo>
                  <a:pt x="2679" y="6096"/>
                  <a:pt x="2775" y="5941"/>
                  <a:pt x="2691" y="5846"/>
                </a:cubicBezTo>
                <a:cubicBezTo>
                  <a:pt x="2679" y="5834"/>
                  <a:pt x="2667" y="5822"/>
                  <a:pt x="2655" y="5810"/>
                </a:cubicBezTo>
                <a:lnTo>
                  <a:pt x="2655" y="5810"/>
                </a:lnTo>
                <a:cubicBezTo>
                  <a:pt x="2620" y="5798"/>
                  <a:pt x="2584" y="5786"/>
                  <a:pt x="2548" y="5798"/>
                </a:cubicBezTo>
                <a:cubicBezTo>
                  <a:pt x="2727" y="5536"/>
                  <a:pt x="2965" y="5334"/>
                  <a:pt x="3251" y="5203"/>
                </a:cubicBezTo>
                <a:cubicBezTo>
                  <a:pt x="2477" y="5679"/>
                  <a:pt x="3298" y="6096"/>
                  <a:pt x="2917" y="6477"/>
                </a:cubicBezTo>
                <a:cubicBezTo>
                  <a:pt x="2929" y="6465"/>
                  <a:pt x="2941" y="6453"/>
                  <a:pt x="2953" y="6441"/>
                </a:cubicBezTo>
                <a:cubicBezTo>
                  <a:pt x="2941" y="6453"/>
                  <a:pt x="2929" y="6465"/>
                  <a:pt x="2917" y="6477"/>
                </a:cubicBezTo>
                <a:cubicBezTo>
                  <a:pt x="3084" y="6406"/>
                  <a:pt x="3215" y="6287"/>
                  <a:pt x="3298" y="6120"/>
                </a:cubicBezTo>
                <a:cubicBezTo>
                  <a:pt x="3394" y="5822"/>
                  <a:pt x="3120" y="5703"/>
                  <a:pt x="3132" y="5560"/>
                </a:cubicBezTo>
                <a:cubicBezTo>
                  <a:pt x="3263" y="5667"/>
                  <a:pt x="3370" y="5620"/>
                  <a:pt x="3429" y="5489"/>
                </a:cubicBezTo>
                <a:cubicBezTo>
                  <a:pt x="3251" y="5501"/>
                  <a:pt x="3227" y="5322"/>
                  <a:pt x="3322" y="5239"/>
                </a:cubicBezTo>
                <a:cubicBezTo>
                  <a:pt x="3465" y="5096"/>
                  <a:pt x="3810" y="5060"/>
                  <a:pt x="3894" y="4655"/>
                </a:cubicBezTo>
                <a:cubicBezTo>
                  <a:pt x="3929" y="4608"/>
                  <a:pt x="3965" y="4548"/>
                  <a:pt x="4001" y="4489"/>
                </a:cubicBezTo>
                <a:cubicBezTo>
                  <a:pt x="3977" y="4548"/>
                  <a:pt x="3965" y="4620"/>
                  <a:pt x="3953" y="4691"/>
                </a:cubicBezTo>
                <a:cubicBezTo>
                  <a:pt x="3715" y="5024"/>
                  <a:pt x="3941" y="5286"/>
                  <a:pt x="3953" y="5489"/>
                </a:cubicBezTo>
                <a:cubicBezTo>
                  <a:pt x="3953" y="5632"/>
                  <a:pt x="3822" y="5739"/>
                  <a:pt x="3703" y="5596"/>
                </a:cubicBezTo>
                <a:cubicBezTo>
                  <a:pt x="3644" y="5727"/>
                  <a:pt x="3691" y="5834"/>
                  <a:pt x="3858" y="5858"/>
                </a:cubicBezTo>
                <a:cubicBezTo>
                  <a:pt x="3763" y="5965"/>
                  <a:pt x="3477" y="5858"/>
                  <a:pt x="3346" y="6132"/>
                </a:cubicBezTo>
                <a:cubicBezTo>
                  <a:pt x="3287" y="6251"/>
                  <a:pt x="3287" y="6406"/>
                  <a:pt x="3358" y="6656"/>
                </a:cubicBezTo>
                <a:lnTo>
                  <a:pt x="3358" y="6656"/>
                </a:lnTo>
                <a:cubicBezTo>
                  <a:pt x="3358" y="6120"/>
                  <a:pt x="4239" y="6406"/>
                  <a:pt x="4025" y="5525"/>
                </a:cubicBezTo>
                <a:lnTo>
                  <a:pt x="4025" y="5525"/>
                </a:lnTo>
                <a:cubicBezTo>
                  <a:pt x="4132" y="5810"/>
                  <a:pt x="4156" y="6132"/>
                  <a:pt x="4096" y="6441"/>
                </a:cubicBezTo>
                <a:cubicBezTo>
                  <a:pt x="4072" y="6406"/>
                  <a:pt x="4049" y="6382"/>
                  <a:pt x="4013" y="6382"/>
                </a:cubicBezTo>
                <a:lnTo>
                  <a:pt x="3977" y="6382"/>
                </a:lnTo>
                <a:cubicBezTo>
                  <a:pt x="3953" y="6370"/>
                  <a:pt x="3941" y="6370"/>
                  <a:pt x="3929" y="6382"/>
                </a:cubicBezTo>
                <a:cubicBezTo>
                  <a:pt x="3798" y="6382"/>
                  <a:pt x="3751" y="6560"/>
                  <a:pt x="3870" y="6632"/>
                </a:cubicBezTo>
                <a:cubicBezTo>
                  <a:pt x="3834" y="6525"/>
                  <a:pt x="3941" y="6501"/>
                  <a:pt x="3989" y="6548"/>
                </a:cubicBezTo>
                <a:cubicBezTo>
                  <a:pt x="4025" y="6608"/>
                  <a:pt x="3989" y="6715"/>
                  <a:pt x="3941" y="6751"/>
                </a:cubicBezTo>
                <a:cubicBezTo>
                  <a:pt x="3906" y="6787"/>
                  <a:pt x="3870" y="6798"/>
                  <a:pt x="3822" y="6798"/>
                </a:cubicBezTo>
                <a:cubicBezTo>
                  <a:pt x="3691" y="6810"/>
                  <a:pt x="3501" y="6727"/>
                  <a:pt x="3596" y="6489"/>
                </a:cubicBezTo>
                <a:cubicBezTo>
                  <a:pt x="3346" y="6560"/>
                  <a:pt x="3394" y="6918"/>
                  <a:pt x="3584" y="7049"/>
                </a:cubicBezTo>
                <a:cubicBezTo>
                  <a:pt x="3429" y="7144"/>
                  <a:pt x="3489" y="7239"/>
                  <a:pt x="3275" y="7251"/>
                </a:cubicBezTo>
                <a:cubicBezTo>
                  <a:pt x="3679" y="7453"/>
                  <a:pt x="3775" y="7203"/>
                  <a:pt x="3941" y="7144"/>
                </a:cubicBezTo>
                <a:lnTo>
                  <a:pt x="3941" y="7144"/>
                </a:lnTo>
                <a:cubicBezTo>
                  <a:pt x="3596" y="7322"/>
                  <a:pt x="3715" y="7596"/>
                  <a:pt x="3513" y="7811"/>
                </a:cubicBezTo>
                <a:cubicBezTo>
                  <a:pt x="3929" y="7775"/>
                  <a:pt x="3918" y="7477"/>
                  <a:pt x="4013" y="7275"/>
                </a:cubicBezTo>
                <a:lnTo>
                  <a:pt x="4013" y="7275"/>
                </a:lnTo>
                <a:cubicBezTo>
                  <a:pt x="3775" y="7811"/>
                  <a:pt x="4084" y="7941"/>
                  <a:pt x="4120" y="8275"/>
                </a:cubicBezTo>
                <a:cubicBezTo>
                  <a:pt x="4144" y="7941"/>
                  <a:pt x="4453" y="7811"/>
                  <a:pt x="4215" y="7275"/>
                </a:cubicBezTo>
                <a:lnTo>
                  <a:pt x="4215" y="7275"/>
                </a:lnTo>
                <a:cubicBezTo>
                  <a:pt x="4322" y="7477"/>
                  <a:pt x="4310" y="7775"/>
                  <a:pt x="4715" y="7811"/>
                </a:cubicBezTo>
                <a:cubicBezTo>
                  <a:pt x="4513" y="7584"/>
                  <a:pt x="4632" y="7322"/>
                  <a:pt x="4299" y="7144"/>
                </a:cubicBezTo>
                <a:lnTo>
                  <a:pt x="4299" y="7144"/>
                </a:lnTo>
                <a:cubicBezTo>
                  <a:pt x="4453" y="7203"/>
                  <a:pt x="4549" y="7453"/>
                  <a:pt x="4953" y="7251"/>
                </a:cubicBezTo>
                <a:cubicBezTo>
                  <a:pt x="4739" y="7239"/>
                  <a:pt x="4787" y="7144"/>
                  <a:pt x="4644" y="7049"/>
                </a:cubicBezTo>
                <a:cubicBezTo>
                  <a:pt x="4846" y="6918"/>
                  <a:pt x="4882" y="6560"/>
                  <a:pt x="4632" y="6489"/>
                </a:cubicBezTo>
                <a:cubicBezTo>
                  <a:pt x="4727" y="6727"/>
                  <a:pt x="4537" y="6810"/>
                  <a:pt x="4406" y="6798"/>
                </a:cubicBezTo>
                <a:cubicBezTo>
                  <a:pt x="4358" y="6798"/>
                  <a:pt x="4322" y="6787"/>
                  <a:pt x="4287" y="6751"/>
                </a:cubicBezTo>
                <a:cubicBezTo>
                  <a:pt x="4251" y="6715"/>
                  <a:pt x="4203" y="6596"/>
                  <a:pt x="4251" y="6548"/>
                </a:cubicBezTo>
                <a:cubicBezTo>
                  <a:pt x="4287" y="6501"/>
                  <a:pt x="4394" y="6525"/>
                  <a:pt x="4358" y="6632"/>
                </a:cubicBezTo>
                <a:cubicBezTo>
                  <a:pt x="4370" y="6620"/>
                  <a:pt x="4382" y="6608"/>
                  <a:pt x="4394" y="6596"/>
                </a:cubicBezTo>
                <a:cubicBezTo>
                  <a:pt x="4441" y="6548"/>
                  <a:pt x="4441" y="6465"/>
                  <a:pt x="4394" y="6417"/>
                </a:cubicBezTo>
                <a:cubicBezTo>
                  <a:pt x="4370" y="6394"/>
                  <a:pt x="4334" y="6382"/>
                  <a:pt x="4299" y="6382"/>
                </a:cubicBezTo>
                <a:cubicBezTo>
                  <a:pt x="4287" y="6370"/>
                  <a:pt x="4275" y="6370"/>
                  <a:pt x="4263" y="6382"/>
                </a:cubicBezTo>
                <a:lnTo>
                  <a:pt x="4251" y="6382"/>
                </a:lnTo>
                <a:cubicBezTo>
                  <a:pt x="4215" y="6382"/>
                  <a:pt x="4179" y="6406"/>
                  <a:pt x="4168" y="6441"/>
                </a:cubicBezTo>
                <a:cubicBezTo>
                  <a:pt x="4108" y="6132"/>
                  <a:pt x="4132" y="5810"/>
                  <a:pt x="4227" y="5525"/>
                </a:cubicBezTo>
                <a:cubicBezTo>
                  <a:pt x="4025" y="6406"/>
                  <a:pt x="4894" y="6120"/>
                  <a:pt x="4906" y="6656"/>
                </a:cubicBezTo>
                <a:lnTo>
                  <a:pt x="4906" y="6608"/>
                </a:lnTo>
                <a:lnTo>
                  <a:pt x="4906" y="6656"/>
                </a:lnTo>
                <a:cubicBezTo>
                  <a:pt x="4977" y="6406"/>
                  <a:pt x="4977" y="6251"/>
                  <a:pt x="4918" y="6144"/>
                </a:cubicBezTo>
                <a:cubicBezTo>
                  <a:pt x="4787" y="5870"/>
                  <a:pt x="4501" y="5965"/>
                  <a:pt x="4394" y="5858"/>
                </a:cubicBezTo>
                <a:cubicBezTo>
                  <a:pt x="4572" y="5834"/>
                  <a:pt x="4620" y="5739"/>
                  <a:pt x="4549" y="5596"/>
                </a:cubicBezTo>
                <a:cubicBezTo>
                  <a:pt x="4430" y="5739"/>
                  <a:pt x="4299" y="5632"/>
                  <a:pt x="4299" y="5501"/>
                </a:cubicBezTo>
                <a:cubicBezTo>
                  <a:pt x="4310" y="5286"/>
                  <a:pt x="4525" y="5024"/>
                  <a:pt x="4299" y="4691"/>
                </a:cubicBezTo>
                <a:cubicBezTo>
                  <a:pt x="4287" y="4620"/>
                  <a:pt x="4275" y="4548"/>
                  <a:pt x="4251" y="4489"/>
                </a:cubicBezTo>
                <a:cubicBezTo>
                  <a:pt x="4287" y="4548"/>
                  <a:pt x="4322" y="4608"/>
                  <a:pt x="4370" y="4667"/>
                </a:cubicBezTo>
                <a:cubicBezTo>
                  <a:pt x="4441" y="5072"/>
                  <a:pt x="4775" y="5096"/>
                  <a:pt x="4930" y="5239"/>
                </a:cubicBezTo>
                <a:cubicBezTo>
                  <a:pt x="5037" y="5334"/>
                  <a:pt x="5001" y="5501"/>
                  <a:pt x="4834" y="5489"/>
                </a:cubicBezTo>
                <a:cubicBezTo>
                  <a:pt x="4882" y="5620"/>
                  <a:pt x="4977" y="5667"/>
                  <a:pt x="5132" y="5560"/>
                </a:cubicBezTo>
                <a:cubicBezTo>
                  <a:pt x="5132" y="5703"/>
                  <a:pt x="4858" y="5834"/>
                  <a:pt x="4953" y="6120"/>
                </a:cubicBezTo>
                <a:cubicBezTo>
                  <a:pt x="5001" y="6239"/>
                  <a:pt x="5108" y="6358"/>
                  <a:pt x="5334" y="6477"/>
                </a:cubicBezTo>
                <a:lnTo>
                  <a:pt x="5334" y="6477"/>
                </a:lnTo>
                <a:cubicBezTo>
                  <a:pt x="4965" y="6096"/>
                  <a:pt x="5787" y="5679"/>
                  <a:pt x="5013" y="5203"/>
                </a:cubicBezTo>
                <a:lnTo>
                  <a:pt x="5013" y="5203"/>
                </a:lnTo>
                <a:cubicBezTo>
                  <a:pt x="5287" y="5334"/>
                  <a:pt x="5525" y="5548"/>
                  <a:pt x="5703" y="5798"/>
                </a:cubicBezTo>
                <a:cubicBezTo>
                  <a:pt x="5668" y="5798"/>
                  <a:pt x="5632" y="5798"/>
                  <a:pt x="5596" y="5822"/>
                </a:cubicBezTo>
                <a:lnTo>
                  <a:pt x="5596" y="5822"/>
                </a:lnTo>
                <a:cubicBezTo>
                  <a:pt x="5584" y="5822"/>
                  <a:pt x="5573" y="5834"/>
                  <a:pt x="5561" y="5846"/>
                </a:cubicBezTo>
                <a:cubicBezTo>
                  <a:pt x="5513" y="5906"/>
                  <a:pt x="5513" y="5989"/>
                  <a:pt x="5561" y="6036"/>
                </a:cubicBezTo>
                <a:cubicBezTo>
                  <a:pt x="5584" y="6060"/>
                  <a:pt x="5632" y="6072"/>
                  <a:pt x="5668" y="6072"/>
                </a:cubicBezTo>
                <a:cubicBezTo>
                  <a:pt x="5668" y="6072"/>
                  <a:pt x="5680" y="6072"/>
                  <a:pt x="5692" y="6072"/>
                </a:cubicBezTo>
                <a:cubicBezTo>
                  <a:pt x="5596" y="6013"/>
                  <a:pt x="5656" y="5929"/>
                  <a:pt x="5715" y="5941"/>
                </a:cubicBezTo>
                <a:cubicBezTo>
                  <a:pt x="5787" y="5941"/>
                  <a:pt x="5834" y="6048"/>
                  <a:pt x="5834" y="6108"/>
                </a:cubicBezTo>
                <a:cubicBezTo>
                  <a:pt x="5823" y="6156"/>
                  <a:pt x="5811" y="6191"/>
                  <a:pt x="5775" y="6227"/>
                </a:cubicBezTo>
                <a:cubicBezTo>
                  <a:pt x="5680" y="6382"/>
                  <a:pt x="5442" y="6346"/>
                  <a:pt x="5406" y="6167"/>
                </a:cubicBezTo>
                <a:cubicBezTo>
                  <a:pt x="5275" y="6406"/>
                  <a:pt x="5549" y="6620"/>
                  <a:pt x="5787" y="6572"/>
                </a:cubicBezTo>
                <a:cubicBezTo>
                  <a:pt x="5751" y="6739"/>
                  <a:pt x="5858" y="6775"/>
                  <a:pt x="5715" y="6941"/>
                </a:cubicBezTo>
                <a:cubicBezTo>
                  <a:pt x="6144" y="6787"/>
                  <a:pt x="6037" y="6548"/>
                  <a:pt x="6108" y="6394"/>
                </a:cubicBezTo>
                <a:lnTo>
                  <a:pt x="6108" y="6394"/>
                </a:lnTo>
                <a:cubicBezTo>
                  <a:pt x="5989" y="6751"/>
                  <a:pt x="6263" y="6858"/>
                  <a:pt x="6275" y="7156"/>
                </a:cubicBezTo>
                <a:cubicBezTo>
                  <a:pt x="6537" y="6846"/>
                  <a:pt x="6323" y="6644"/>
                  <a:pt x="6239" y="6429"/>
                </a:cubicBezTo>
                <a:lnTo>
                  <a:pt x="6239" y="6429"/>
                </a:lnTo>
                <a:cubicBezTo>
                  <a:pt x="6465" y="6965"/>
                  <a:pt x="6763" y="6846"/>
                  <a:pt x="7025" y="7060"/>
                </a:cubicBezTo>
                <a:cubicBezTo>
                  <a:pt x="6811" y="6798"/>
                  <a:pt x="6930" y="6501"/>
                  <a:pt x="6394" y="6275"/>
                </a:cubicBezTo>
                <a:lnTo>
                  <a:pt x="6394" y="6275"/>
                </a:lnTo>
                <a:cubicBezTo>
                  <a:pt x="6608" y="6358"/>
                  <a:pt x="6811" y="6572"/>
                  <a:pt x="7120" y="6310"/>
                </a:cubicBezTo>
                <a:cubicBezTo>
                  <a:pt x="6823" y="6298"/>
                  <a:pt x="6716" y="6025"/>
                  <a:pt x="6358" y="6132"/>
                </a:cubicBezTo>
                <a:lnTo>
                  <a:pt x="6358" y="6132"/>
                </a:lnTo>
                <a:cubicBezTo>
                  <a:pt x="6513" y="6072"/>
                  <a:pt x="6751" y="6179"/>
                  <a:pt x="6906" y="5751"/>
                </a:cubicBezTo>
                <a:cubicBezTo>
                  <a:pt x="6739" y="5894"/>
                  <a:pt x="6704" y="5786"/>
                  <a:pt x="6537" y="5810"/>
                </a:cubicBezTo>
                <a:cubicBezTo>
                  <a:pt x="6573" y="5584"/>
                  <a:pt x="6358" y="5310"/>
                  <a:pt x="6132" y="5441"/>
                </a:cubicBezTo>
                <a:cubicBezTo>
                  <a:pt x="6311" y="5477"/>
                  <a:pt x="6346" y="5715"/>
                  <a:pt x="6192" y="5810"/>
                </a:cubicBezTo>
                <a:cubicBezTo>
                  <a:pt x="6156" y="5846"/>
                  <a:pt x="6120" y="5858"/>
                  <a:pt x="6073" y="5870"/>
                </a:cubicBezTo>
                <a:cubicBezTo>
                  <a:pt x="6013" y="5870"/>
                  <a:pt x="5906" y="5822"/>
                  <a:pt x="5906" y="5751"/>
                </a:cubicBezTo>
                <a:cubicBezTo>
                  <a:pt x="5894" y="5691"/>
                  <a:pt x="5977" y="5632"/>
                  <a:pt x="6037" y="5727"/>
                </a:cubicBezTo>
                <a:cubicBezTo>
                  <a:pt x="6037" y="5715"/>
                  <a:pt x="6037" y="5703"/>
                  <a:pt x="6037" y="5703"/>
                </a:cubicBezTo>
                <a:cubicBezTo>
                  <a:pt x="6037" y="5655"/>
                  <a:pt x="6025" y="5620"/>
                  <a:pt x="6001" y="5596"/>
                </a:cubicBezTo>
                <a:cubicBezTo>
                  <a:pt x="5942" y="5548"/>
                  <a:pt x="5858" y="5548"/>
                  <a:pt x="5811" y="5596"/>
                </a:cubicBezTo>
                <a:cubicBezTo>
                  <a:pt x="5799" y="5608"/>
                  <a:pt x="5787" y="5620"/>
                  <a:pt x="5775" y="5632"/>
                </a:cubicBezTo>
                <a:lnTo>
                  <a:pt x="5775" y="5632"/>
                </a:lnTo>
                <a:cubicBezTo>
                  <a:pt x="5763" y="5667"/>
                  <a:pt x="5751" y="5703"/>
                  <a:pt x="5763" y="5739"/>
                </a:cubicBezTo>
                <a:cubicBezTo>
                  <a:pt x="5501" y="5560"/>
                  <a:pt x="5299" y="5322"/>
                  <a:pt x="5168" y="5048"/>
                </a:cubicBezTo>
                <a:cubicBezTo>
                  <a:pt x="5644" y="5822"/>
                  <a:pt x="6061" y="5001"/>
                  <a:pt x="6442" y="5370"/>
                </a:cubicBezTo>
                <a:cubicBezTo>
                  <a:pt x="6430" y="5358"/>
                  <a:pt x="6418" y="5346"/>
                  <a:pt x="6406" y="5334"/>
                </a:cubicBezTo>
                <a:cubicBezTo>
                  <a:pt x="6418" y="5346"/>
                  <a:pt x="6430" y="5358"/>
                  <a:pt x="6442" y="5370"/>
                </a:cubicBezTo>
                <a:cubicBezTo>
                  <a:pt x="6323" y="5144"/>
                  <a:pt x="6204" y="5036"/>
                  <a:pt x="6084" y="5001"/>
                </a:cubicBezTo>
                <a:cubicBezTo>
                  <a:pt x="5787" y="4893"/>
                  <a:pt x="5668" y="5167"/>
                  <a:pt x="5525" y="5167"/>
                </a:cubicBezTo>
                <a:cubicBezTo>
                  <a:pt x="5632" y="5024"/>
                  <a:pt x="5584" y="4917"/>
                  <a:pt x="5453" y="4870"/>
                </a:cubicBezTo>
                <a:cubicBezTo>
                  <a:pt x="5465" y="5048"/>
                  <a:pt x="5299" y="5072"/>
                  <a:pt x="5203" y="4965"/>
                </a:cubicBezTo>
                <a:cubicBezTo>
                  <a:pt x="5061" y="4822"/>
                  <a:pt x="5037" y="4477"/>
                  <a:pt x="4620" y="4405"/>
                </a:cubicBezTo>
                <a:cubicBezTo>
                  <a:pt x="4572" y="4358"/>
                  <a:pt x="4513" y="4322"/>
                  <a:pt x="4453" y="4298"/>
                </a:cubicBezTo>
                <a:cubicBezTo>
                  <a:pt x="4513" y="4310"/>
                  <a:pt x="4584" y="4334"/>
                  <a:pt x="4656" y="4334"/>
                </a:cubicBezTo>
                <a:cubicBezTo>
                  <a:pt x="4989" y="4572"/>
                  <a:pt x="5251" y="4358"/>
                  <a:pt x="5465" y="4334"/>
                </a:cubicBezTo>
                <a:cubicBezTo>
                  <a:pt x="5596" y="4334"/>
                  <a:pt x="5703" y="4477"/>
                  <a:pt x="5561" y="4584"/>
                </a:cubicBezTo>
                <a:cubicBezTo>
                  <a:pt x="5703" y="4643"/>
                  <a:pt x="5799" y="4608"/>
                  <a:pt x="5823" y="4429"/>
                </a:cubicBezTo>
                <a:cubicBezTo>
                  <a:pt x="5930" y="4524"/>
                  <a:pt x="5823" y="4810"/>
                  <a:pt x="6108" y="4953"/>
                </a:cubicBezTo>
                <a:cubicBezTo>
                  <a:pt x="6215" y="5001"/>
                  <a:pt x="6370" y="5001"/>
                  <a:pt x="6620" y="4929"/>
                </a:cubicBezTo>
                <a:lnTo>
                  <a:pt x="6620" y="4929"/>
                </a:lnTo>
                <a:cubicBezTo>
                  <a:pt x="6084" y="4929"/>
                  <a:pt x="6370" y="4060"/>
                  <a:pt x="5489" y="4262"/>
                </a:cubicBezTo>
                <a:lnTo>
                  <a:pt x="5489" y="4262"/>
                </a:lnTo>
                <a:cubicBezTo>
                  <a:pt x="5787" y="4155"/>
                  <a:pt x="6096" y="4132"/>
                  <a:pt x="6406" y="4191"/>
                </a:cubicBezTo>
                <a:cubicBezTo>
                  <a:pt x="6370" y="4215"/>
                  <a:pt x="6358" y="4251"/>
                  <a:pt x="6346" y="4286"/>
                </a:cubicBezTo>
                <a:lnTo>
                  <a:pt x="6346" y="4286"/>
                </a:lnTo>
                <a:cubicBezTo>
                  <a:pt x="6346" y="4310"/>
                  <a:pt x="6346" y="4322"/>
                  <a:pt x="6346" y="4334"/>
                </a:cubicBezTo>
                <a:cubicBezTo>
                  <a:pt x="6346" y="4465"/>
                  <a:pt x="6537" y="4512"/>
                  <a:pt x="6596" y="4393"/>
                </a:cubicBezTo>
                <a:cubicBezTo>
                  <a:pt x="6489" y="4429"/>
                  <a:pt x="6477" y="4322"/>
                  <a:pt x="6525" y="4274"/>
                </a:cubicBezTo>
                <a:cubicBezTo>
                  <a:pt x="6573" y="4239"/>
                  <a:pt x="6680" y="4274"/>
                  <a:pt x="6716" y="4322"/>
                </a:cubicBezTo>
                <a:cubicBezTo>
                  <a:pt x="6751" y="4358"/>
                  <a:pt x="6775" y="4393"/>
                  <a:pt x="6775" y="4441"/>
                </a:cubicBezTo>
                <a:cubicBezTo>
                  <a:pt x="6775" y="4572"/>
                  <a:pt x="6704" y="4763"/>
                  <a:pt x="6465" y="4667"/>
                </a:cubicBezTo>
                <a:cubicBezTo>
                  <a:pt x="6537" y="4917"/>
                  <a:pt x="6882" y="4870"/>
                  <a:pt x="7013" y="4679"/>
                </a:cubicBezTo>
                <a:cubicBezTo>
                  <a:pt x="7108" y="4834"/>
                  <a:pt x="7216" y="4774"/>
                  <a:pt x="7227" y="4989"/>
                </a:cubicBezTo>
                <a:cubicBezTo>
                  <a:pt x="7430" y="4572"/>
                  <a:pt x="7180" y="4489"/>
                  <a:pt x="7120" y="4322"/>
                </a:cubicBezTo>
                <a:lnTo>
                  <a:pt x="7120" y="4322"/>
                </a:lnTo>
                <a:cubicBezTo>
                  <a:pt x="7287" y="4667"/>
                  <a:pt x="7561" y="4548"/>
                  <a:pt x="7775" y="4751"/>
                </a:cubicBezTo>
                <a:cubicBezTo>
                  <a:pt x="7739" y="4334"/>
                  <a:pt x="7454" y="4346"/>
                  <a:pt x="7239" y="4251"/>
                </a:cubicBezTo>
                <a:lnTo>
                  <a:pt x="7239" y="4251"/>
                </a:lnTo>
                <a:cubicBezTo>
                  <a:pt x="7775" y="4477"/>
                  <a:pt x="7906" y="4179"/>
                  <a:pt x="8251" y="4143"/>
                </a:cubicBezTo>
                <a:cubicBezTo>
                  <a:pt x="7906" y="4120"/>
                  <a:pt x="7775" y="3810"/>
                  <a:pt x="7239" y="4048"/>
                </a:cubicBezTo>
                <a:lnTo>
                  <a:pt x="7239" y="4048"/>
                </a:lnTo>
                <a:cubicBezTo>
                  <a:pt x="7454" y="3941"/>
                  <a:pt x="7739" y="3953"/>
                  <a:pt x="7775" y="3548"/>
                </a:cubicBezTo>
                <a:cubicBezTo>
                  <a:pt x="7561" y="3751"/>
                  <a:pt x="7287" y="3631"/>
                  <a:pt x="7120" y="3965"/>
                </a:cubicBezTo>
                <a:lnTo>
                  <a:pt x="7120" y="3965"/>
                </a:lnTo>
                <a:cubicBezTo>
                  <a:pt x="7180" y="3810"/>
                  <a:pt x="7430" y="3715"/>
                  <a:pt x="7227" y="3310"/>
                </a:cubicBezTo>
                <a:cubicBezTo>
                  <a:pt x="7216" y="3524"/>
                  <a:pt x="7108" y="3477"/>
                  <a:pt x="7013" y="3620"/>
                </a:cubicBezTo>
                <a:cubicBezTo>
                  <a:pt x="6882" y="3417"/>
                  <a:pt x="6537" y="3381"/>
                  <a:pt x="6465" y="3631"/>
                </a:cubicBezTo>
                <a:cubicBezTo>
                  <a:pt x="6704" y="3524"/>
                  <a:pt x="6775" y="3727"/>
                  <a:pt x="6775" y="3858"/>
                </a:cubicBezTo>
                <a:cubicBezTo>
                  <a:pt x="6775" y="3905"/>
                  <a:pt x="6751" y="3941"/>
                  <a:pt x="6716" y="3977"/>
                </a:cubicBezTo>
                <a:cubicBezTo>
                  <a:pt x="6680" y="4012"/>
                  <a:pt x="6573" y="4060"/>
                  <a:pt x="6525" y="4012"/>
                </a:cubicBezTo>
                <a:cubicBezTo>
                  <a:pt x="6477" y="3977"/>
                  <a:pt x="6489" y="3870"/>
                  <a:pt x="6596" y="3905"/>
                </a:cubicBezTo>
                <a:cubicBezTo>
                  <a:pt x="6585" y="3893"/>
                  <a:pt x="6573" y="3870"/>
                  <a:pt x="6561" y="3858"/>
                </a:cubicBezTo>
                <a:cubicBezTo>
                  <a:pt x="6513" y="3822"/>
                  <a:pt x="6442" y="3822"/>
                  <a:pt x="6394" y="3858"/>
                </a:cubicBezTo>
                <a:cubicBezTo>
                  <a:pt x="6370" y="3893"/>
                  <a:pt x="6346" y="3929"/>
                  <a:pt x="6346" y="3965"/>
                </a:cubicBezTo>
                <a:cubicBezTo>
                  <a:pt x="6346" y="3977"/>
                  <a:pt x="6346" y="3989"/>
                  <a:pt x="6346" y="4001"/>
                </a:cubicBezTo>
                <a:lnTo>
                  <a:pt x="6346" y="4012"/>
                </a:lnTo>
                <a:cubicBezTo>
                  <a:pt x="6358" y="4048"/>
                  <a:pt x="6370" y="4084"/>
                  <a:pt x="6406" y="4096"/>
                </a:cubicBezTo>
                <a:cubicBezTo>
                  <a:pt x="6096" y="4155"/>
                  <a:pt x="5787" y="4132"/>
                  <a:pt x="5489" y="4024"/>
                </a:cubicBezTo>
                <a:cubicBezTo>
                  <a:pt x="6382" y="4239"/>
                  <a:pt x="6084" y="3370"/>
                  <a:pt x="6632" y="3358"/>
                </a:cubicBezTo>
                <a:lnTo>
                  <a:pt x="6573" y="3358"/>
                </a:lnTo>
                <a:cubicBezTo>
                  <a:pt x="6585" y="3358"/>
                  <a:pt x="6608" y="3358"/>
                  <a:pt x="6632" y="3358"/>
                </a:cubicBezTo>
                <a:cubicBezTo>
                  <a:pt x="6382" y="3286"/>
                  <a:pt x="6215" y="3286"/>
                  <a:pt x="6108" y="3346"/>
                </a:cubicBezTo>
                <a:cubicBezTo>
                  <a:pt x="5834" y="3477"/>
                  <a:pt x="5942" y="3762"/>
                  <a:pt x="5834" y="3858"/>
                </a:cubicBezTo>
                <a:cubicBezTo>
                  <a:pt x="5811" y="3691"/>
                  <a:pt x="5703" y="3643"/>
                  <a:pt x="5573" y="3703"/>
                </a:cubicBezTo>
                <a:cubicBezTo>
                  <a:pt x="5703" y="3822"/>
                  <a:pt x="5596" y="3965"/>
                  <a:pt x="5465" y="3953"/>
                </a:cubicBezTo>
                <a:cubicBezTo>
                  <a:pt x="5263" y="3941"/>
                  <a:pt x="5001" y="3727"/>
                  <a:pt x="4656" y="3953"/>
                </a:cubicBezTo>
                <a:cubicBezTo>
                  <a:pt x="4584" y="3965"/>
                  <a:pt x="4525" y="3977"/>
                  <a:pt x="4453" y="4001"/>
                </a:cubicBezTo>
                <a:cubicBezTo>
                  <a:pt x="4513" y="3965"/>
                  <a:pt x="4572" y="3929"/>
                  <a:pt x="4632" y="3893"/>
                </a:cubicBezTo>
                <a:cubicBezTo>
                  <a:pt x="5037" y="3810"/>
                  <a:pt x="5072" y="3477"/>
                  <a:pt x="5203" y="3322"/>
                </a:cubicBezTo>
                <a:cubicBezTo>
                  <a:pt x="5299" y="3227"/>
                  <a:pt x="5477" y="3250"/>
                  <a:pt x="5453" y="3429"/>
                </a:cubicBezTo>
                <a:cubicBezTo>
                  <a:pt x="5596" y="3370"/>
                  <a:pt x="5632" y="3274"/>
                  <a:pt x="5525" y="3131"/>
                </a:cubicBezTo>
                <a:cubicBezTo>
                  <a:pt x="5680" y="3119"/>
                  <a:pt x="5799" y="3393"/>
                  <a:pt x="6096" y="3298"/>
                </a:cubicBezTo>
                <a:cubicBezTo>
                  <a:pt x="6215" y="3262"/>
                  <a:pt x="6323" y="3143"/>
                  <a:pt x="6454" y="2917"/>
                </a:cubicBezTo>
                <a:lnTo>
                  <a:pt x="6454" y="2917"/>
                </a:lnTo>
                <a:cubicBezTo>
                  <a:pt x="6061" y="3298"/>
                  <a:pt x="5656" y="2477"/>
                  <a:pt x="5180" y="3239"/>
                </a:cubicBezTo>
                <a:lnTo>
                  <a:pt x="5180" y="3239"/>
                </a:lnTo>
                <a:cubicBezTo>
                  <a:pt x="5311" y="2965"/>
                  <a:pt x="5513" y="2727"/>
                  <a:pt x="5775" y="2548"/>
                </a:cubicBezTo>
                <a:cubicBezTo>
                  <a:pt x="5763" y="2584"/>
                  <a:pt x="5763" y="2619"/>
                  <a:pt x="5787" y="2655"/>
                </a:cubicBezTo>
                <a:lnTo>
                  <a:pt x="5787" y="2655"/>
                </a:lnTo>
                <a:cubicBezTo>
                  <a:pt x="5799" y="2667"/>
                  <a:pt x="5811" y="2679"/>
                  <a:pt x="5823" y="2691"/>
                </a:cubicBezTo>
                <a:cubicBezTo>
                  <a:pt x="5918" y="2786"/>
                  <a:pt x="6073" y="2691"/>
                  <a:pt x="6037" y="2560"/>
                </a:cubicBezTo>
                <a:cubicBezTo>
                  <a:pt x="5989" y="2655"/>
                  <a:pt x="5894" y="2596"/>
                  <a:pt x="5906" y="2524"/>
                </a:cubicBezTo>
                <a:cubicBezTo>
                  <a:pt x="5918" y="2465"/>
                  <a:pt x="6013" y="2417"/>
                  <a:pt x="6073" y="2417"/>
                </a:cubicBezTo>
                <a:cubicBezTo>
                  <a:pt x="6120" y="2417"/>
                  <a:pt x="6168" y="2441"/>
                  <a:pt x="6192" y="2465"/>
                </a:cubicBezTo>
                <a:cubicBezTo>
                  <a:pt x="6287" y="2548"/>
                  <a:pt x="6382" y="2750"/>
                  <a:pt x="6132" y="2846"/>
                </a:cubicBezTo>
                <a:cubicBezTo>
                  <a:pt x="6370" y="2977"/>
                  <a:pt x="6585" y="2691"/>
                  <a:pt x="6537" y="2465"/>
                </a:cubicBezTo>
                <a:cubicBezTo>
                  <a:pt x="6704" y="2500"/>
                  <a:pt x="6739" y="2393"/>
                  <a:pt x="6906" y="2536"/>
                </a:cubicBezTo>
                <a:cubicBezTo>
                  <a:pt x="6751" y="2107"/>
                  <a:pt x="6525" y="2215"/>
                  <a:pt x="6358" y="2143"/>
                </a:cubicBezTo>
                <a:lnTo>
                  <a:pt x="6358" y="2143"/>
                </a:lnTo>
                <a:cubicBezTo>
                  <a:pt x="6716" y="2262"/>
                  <a:pt x="6823" y="2000"/>
                  <a:pt x="7120" y="1976"/>
                </a:cubicBezTo>
                <a:cubicBezTo>
                  <a:pt x="6811" y="1703"/>
                  <a:pt x="6608" y="1917"/>
                  <a:pt x="6394" y="2000"/>
                </a:cubicBezTo>
                <a:lnTo>
                  <a:pt x="6394" y="2000"/>
                </a:lnTo>
                <a:cubicBezTo>
                  <a:pt x="6942" y="1786"/>
                  <a:pt x="6811" y="1476"/>
                  <a:pt x="7037" y="1214"/>
                </a:cubicBezTo>
                <a:cubicBezTo>
                  <a:pt x="6775" y="1429"/>
                  <a:pt x="6465" y="1310"/>
                  <a:pt x="6251" y="1857"/>
                </a:cubicBezTo>
                <a:lnTo>
                  <a:pt x="6251" y="1857"/>
                </a:lnTo>
                <a:cubicBezTo>
                  <a:pt x="6323" y="1631"/>
                  <a:pt x="6549" y="1441"/>
                  <a:pt x="6275" y="1119"/>
                </a:cubicBezTo>
                <a:cubicBezTo>
                  <a:pt x="6263" y="1417"/>
                  <a:pt x="5989" y="1524"/>
                  <a:pt x="6108" y="1893"/>
                </a:cubicBezTo>
                <a:lnTo>
                  <a:pt x="6108" y="1893"/>
                </a:lnTo>
                <a:cubicBezTo>
                  <a:pt x="6037" y="1726"/>
                  <a:pt x="6144" y="1488"/>
                  <a:pt x="5715" y="1345"/>
                </a:cubicBezTo>
                <a:cubicBezTo>
                  <a:pt x="5858" y="1512"/>
                  <a:pt x="5751" y="1536"/>
                  <a:pt x="5787" y="1715"/>
                </a:cubicBezTo>
                <a:cubicBezTo>
                  <a:pt x="5561" y="1667"/>
                  <a:pt x="5275" y="1881"/>
                  <a:pt x="5406" y="2107"/>
                </a:cubicBezTo>
                <a:cubicBezTo>
                  <a:pt x="5453" y="1941"/>
                  <a:pt x="5680" y="1893"/>
                  <a:pt x="5775" y="2048"/>
                </a:cubicBezTo>
                <a:cubicBezTo>
                  <a:pt x="5811" y="2084"/>
                  <a:pt x="5834" y="2131"/>
                  <a:pt x="5834" y="2179"/>
                </a:cubicBezTo>
                <a:cubicBezTo>
                  <a:pt x="5834" y="2227"/>
                  <a:pt x="5787" y="2334"/>
                  <a:pt x="5727" y="2346"/>
                </a:cubicBezTo>
                <a:cubicBezTo>
                  <a:pt x="5656" y="2346"/>
                  <a:pt x="5596" y="2262"/>
                  <a:pt x="5692" y="2203"/>
                </a:cubicBezTo>
                <a:cubicBezTo>
                  <a:pt x="5561" y="2167"/>
                  <a:pt x="5465" y="2334"/>
                  <a:pt x="5561" y="2429"/>
                </a:cubicBezTo>
                <a:cubicBezTo>
                  <a:pt x="5573" y="2441"/>
                  <a:pt x="5573" y="2453"/>
                  <a:pt x="5596" y="2453"/>
                </a:cubicBezTo>
                <a:cubicBezTo>
                  <a:pt x="5596" y="2453"/>
                  <a:pt x="5596" y="2453"/>
                  <a:pt x="5596" y="2453"/>
                </a:cubicBezTo>
                <a:cubicBezTo>
                  <a:pt x="5632" y="2477"/>
                  <a:pt x="5668" y="2488"/>
                  <a:pt x="5703" y="2477"/>
                </a:cubicBezTo>
                <a:cubicBezTo>
                  <a:pt x="5525" y="2738"/>
                  <a:pt x="5287" y="2941"/>
                  <a:pt x="5013" y="3072"/>
                </a:cubicBezTo>
                <a:cubicBezTo>
                  <a:pt x="5775" y="2596"/>
                  <a:pt x="4953" y="2179"/>
                  <a:pt x="5334" y="1786"/>
                </a:cubicBezTo>
                <a:lnTo>
                  <a:pt x="5299" y="1834"/>
                </a:lnTo>
                <a:lnTo>
                  <a:pt x="5334" y="1786"/>
                </a:lnTo>
                <a:cubicBezTo>
                  <a:pt x="5108" y="1917"/>
                  <a:pt x="5001" y="2036"/>
                  <a:pt x="4953" y="2143"/>
                </a:cubicBezTo>
                <a:cubicBezTo>
                  <a:pt x="4858" y="2441"/>
                  <a:pt x="5132" y="2572"/>
                  <a:pt x="5132" y="2715"/>
                </a:cubicBezTo>
                <a:cubicBezTo>
                  <a:pt x="4989" y="2608"/>
                  <a:pt x="4882" y="2643"/>
                  <a:pt x="4834" y="2786"/>
                </a:cubicBezTo>
                <a:cubicBezTo>
                  <a:pt x="5013" y="2774"/>
                  <a:pt x="5037" y="2941"/>
                  <a:pt x="4930" y="3036"/>
                </a:cubicBezTo>
                <a:cubicBezTo>
                  <a:pt x="4787" y="3179"/>
                  <a:pt x="4441" y="3203"/>
                  <a:pt x="4370" y="3608"/>
                </a:cubicBezTo>
                <a:cubicBezTo>
                  <a:pt x="4322" y="3667"/>
                  <a:pt x="4287" y="3727"/>
                  <a:pt x="4251" y="3786"/>
                </a:cubicBezTo>
                <a:cubicBezTo>
                  <a:pt x="4275" y="3715"/>
                  <a:pt x="4287" y="3655"/>
                  <a:pt x="4299" y="3584"/>
                </a:cubicBezTo>
                <a:cubicBezTo>
                  <a:pt x="4537" y="3250"/>
                  <a:pt x="4322" y="2989"/>
                  <a:pt x="4299" y="2774"/>
                </a:cubicBezTo>
                <a:cubicBezTo>
                  <a:pt x="4299" y="2643"/>
                  <a:pt x="4441" y="2536"/>
                  <a:pt x="4549" y="2679"/>
                </a:cubicBezTo>
                <a:cubicBezTo>
                  <a:pt x="4608" y="2536"/>
                  <a:pt x="4572" y="2441"/>
                  <a:pt x="4406" y="2417"/>
                </a:cubicBezTo>
                <a:cubicBezTo>
                  <a:pt x="4501" y="2310"/>
                  <a:pt x="4787" y="2417"/>
                  <a:pt x="4918" y="2131"/>
                </a:cubicBezTo>
                <a:cubicBezTo>
                  <a:pt x="4977" y="2024"/>
                  <a:pt x="4977" y="1869"/>
                  <a:pt x="4906" y="1619"/>
                </a:cubicBezTo>
                <a:lnTo>
                  <a:pt x="4906" y="1619"/>
                </a:lnTo>
                <a:cubicBezTo>
                  <a:pt x="4906" y="2155"/>
                  <a:pt x="4025" y="1869"/>
                  <a:pt x="4239" y="2750"/>
                </a:cubicBezTo>
                <a:lnTo>
                  <a:pt x="4239" y="2750"/>
                </a:lnTo>
                <a:cubicBezTo>
                  <a:pt x="4132" y="2453"/>
                  <a:pt x="4108" y="2143"/>
                  <a:pt x="4168" y="1834"/>
                </a:cubicBezTo>
                <a:cubicBezTo>
                  <a:pt x="4179" y="1869"/>
                  <a:pt x="4215" y="1881"/>
                  <a:pt x="4251" y="1893"/>
                </a:cubicBezTo>
                <a:lnTo>
                  <a:pt x="4263" y="1893"/>
                </a:lnTo>
                <a:cubicBezTo>
                  <a:pt x="4275" y="1893"/>
                  <a:pt x="4287" y="1893"/>
                  <a:pt x="4310" y="1893"/>
                </a:cubicBezTo>
                <a:cubicBezTo>
                  <a:pt x="4441" y="1893"/>
                  <a:pt x="4489" y="1703"/>
                  <a:pt x="4370" y="1643"/>
                </a:cubicBezTo>
                <a:cubicBezTo>
                  <a:pt x="4394" y="1750"/>
                  <a:pt x="4299" y="1762"/>
                  <a:pt x="4251" y="1715"/>
                </a:cubicBezTo>
                <a:cubicBezTo>
                  <a:pt x="4215" y="1667"/>
                  <a:pt x="4251" y="1560"/>
                  <a:pt x="4287" y="1524"/>
                </a:cubicBezTo>
                <a:cubicBezTo>
                  <a:pt x="4322" y="1488"/>
                  <a:pt x="4370" y="1476"/>
                  <a:pt x="4418" y="1476"/>
                </a:cubicBezTo>
                <a:cubicBezTo>
                  <a:pt x="4537" y="1465"/>
                  <a:pt x="4739" y="1548"/>
                  <a:pt x="4632" y="1786"/>
                </a:cubicBezTo>
                <a:cubicBezTo>
                  <a:pt x="4894" y="1715"/>
                  <a:pt x="4846" y="1357"/>
                  <a:pt x="4656" y="1226"/>
                </a:cubicBezTo>
                <a:cubicBezTo>
                  <a:pt x="4799" y="1131"/>
                  <a:pt x="4739" y="1036"/>
                  <a:pt x="4965" y="1024"/>
                </a:cubicBezTo>
                <a:cubicBezTo>
                  <a:pt x="4549" y="822"/>
                  <a:pt x="4465" y="1072"/>
                  <a:pt x="4299" y="1131"/>
                </a:cubicBezTo>
                <a:lnTo>
                  <a:pt x="4299" y="1131"/>
                </a:lnTo>
                <a:cubicBezTo>
                  <a:pt x="4632" y="953"/>
                  <a:pt x="4525" y="679"/>
                  <a:pt x="4715" y="464"/>
                </a:cubicBezTo>
                <a:cubicBezTo>
                  <a:pt x="4310" y="500"/>
                  <a:pt x="4322" y="798"/>
                  <a:pt x="4227" y="1000"/>
                </a:cubicBezTo>
                <a:lnTo>
                  <a:pt x="4227" y="1000"/>
                </a:lnTo>
                <a:cubicBezTo>
                  <a:pt x="4453" y="464"/>
                  <a:pt x="4156" y="333"/>
                  <a:pt x="4120" y="0"/>
                </a:cubicBezTo>
                <a:cubicBezTo>
                  <a:pt x="4096" y="333"/>
                  <a:pt x="3787" y="464"/>
                  <a:pt x="4013" y="1000"/>
                </a:cubicBezTo>
                <a:lnTo>
                  <a:pt x="4013" y="1000"/>
                </a:lnTo>
                <a:cubicBezTo>
                  <a:pt x="3918" y="798"/>
                  <a:pt x="3929" y="500"/>
                  <a:pt x="3525" y="464"/>
                </a:cubicBezTo>
                <a:cubicBezTo>
                  <a:pt x="3727" y="691"/>
                  <a:pt x="3608" y="953"/>
                  <a:pt x="3941" y="1131"/>
                </a:cubicBezTo>
                <a:lnTo>
                  <a:pt x="3941" y="1131"/>
                </a:lnTo>
                <a:cubicBezTo>
                  <a:pt x="3775" y="1072"/>
                  <a:pt x="3691" y="822"/>
                  <a:pt x="3275" y="1024"/>
                </a:cubicBezTo>
                <a:cubicBezTo>
                  <a:pt x="3501" y="1036"/>
                  <a:pt x="3441" y="1131"/>
                  <a:pt x="3584" y="1226"/>
                </a:cubicBezTo>
                <a:cubicBezTo>
                  <a:pt x="3394" y="1357"/>
                  <a:pt x="3346" y="1715"/>
                  <a:pt x="3608" y="1786"/>
                </a:cubicBezTo>
                <a:cubicBezTo>
                  <a:pt x="3501" y="1548"/>
                  <a:pt x="3703" y="1465"/>
                  <a:pt x="3822" y="1476"/>
                </a:cubicBezTo>
                <a:cubicBezTo>
                  <a:pt x="3870" y="1476"/>
                  <a:pt x="3918" y="1488"/>
                  <a:pt x="3953" y="1524"/>
                </a:cubicBezTo>
                <a:cubicBezTo>
                  <a:pt x="3989" y="1560"/>
                  <a:pt x="4025" y="1679"/>
                  <a:pt x="3989" y="1726"/>
                </a:cubicBezTo>
                <a:cubicBezTo>
                  <a:pt x="3953" y="1774"/>
                  <a:pt x="3846" y="1762"/>
                  <a:pt x="3882" y="1643"/>
                </a:cubicBezTo>
                <a:cubicBezTo>
                  <a:pt x="3751" y="1715"/>
                  <a:pt x="3798" y="1893"/>
                  <a:pt x="3941" y="1905"/>
                </a:cubicBezTo>
                <a:cubicBezTo>
                  <a:pt x="3953" y="1905"/>
                  <a:pt x="3965" y="1905"/>
                  <a:pt x="3977" y="1905"/>
                </a:cubicBezTo>
                <a:lnTo>
                  <a:pt x="3989" y="1905"/>
                </a:lnTo>
                <a:cubicBezTo>
                  <a:pt x="4025" y="1893"/>
                  <a:pt x="4060" y="1869"/>
                  <a:pt x="4072" y="1834"/>
                </a:cubicBezTo>
                <a:cubicBezTo>
                  <a:pt x="4132" y="2143"/>
                  <a:pt x="4108" y="2465"/>
                  <a:pt x="4001" y="2750"/>
                </a:cubicBezTo>
                <a:cubicBezTo>
                  <a:pt x="4215" y="1869"/>
                  <a:pt x="3346" y="2155"/>
                  <a:pt x="3334" y="1619"/>
                </a:cubicBezTo>
                <a:lnTo>
                  <a:pt x="3334" y="1679"/>
                </a:lnTo>
                <a:lnTo>
                  <a:pt x="3334" y="1619"/>
                </a:lnTo>
                <a:cubicBezTo>
                  <a:pt x="3263" y="1869"/>
                  <a:pt x="3263" y="2024"/>
                  <a:pt x="3322" y="2131"/>
                </a:cubicBezTo>
                <a:cubicBezTo>
                  <a:pt x="3453" y="2417"/>
                  <a:pt x="3739" y="2310"/>
                  <a:pt x="3834" y="2417"/>
                </a:cubicBezTo>
                <a:cubicBezTo>
                  <a:pt x="3668" y="2441"/>
                  <a:pt x="3620" y="2536"/>
                  <a:pt x="3679" y="2679"/>
                </a:cubicBezTo>
                <a:cubicBezTo>
                  <a:pt x="3798" y="2536"/>
                  <a:pt x="3941" y="2643"/>
                  <a:pt x="3929" y="2774"/>
                </a:cubicBezTo>
                <a:cubicBezTo>
                  <a:pt x="3918" y="2989"/>
                  <a:pt x="3703" y="3250"/>
                  <a:pt x="3929" y="3584"/>
                </a:cubicBezTo>
                <a:cubicBezTo>
                  <a:pt x="3941" y="3655"/>
                  <a:pt x="3953" y="3727"/>
                  <a:pt x="3977" y="3786"/>
                </a:cubicBezTo>
                <a:cubicBezTo>
                  <a:pt x="3941" y="3727"/>
                  <a:pt x="3906" y="3667"/>
                  <a:pt x="3870" y="3620"/>
                </a:cubicBezTo>
                <a:cubicBezTo>
                  <a:pt x="3787" y="3203"/>
                  <a:pt x="3453" y="3179"/>
                  <a:pt x="3298" y="3036"/>
                </a:cubicBezTo>
                <a:cubicBezTo>
                  <a:pt x="3203" y="2941"/>
                  <a:pt x="3227" y="2774"/>
                  <a:pt x="3406" y="2786"/>
                </a:cubicBezTo>
                <a:cubicBezTo>
                  <a:pt x="3346" y="2655"/>
                  <a:pt x="3251" y="2608"/>
                  <a:pt x="3108" y="2715"/>
                </a:cubicBezTo>
                <a:cubicBezTo>
                  <a:pt x="3096" y="2572"/>
                  <a:pt x="3370" y="2441"/>
                  <a:pt x="3275" y="2155"/>
                </a:cubicBezTo>
                <a:cubicBezTo>
                  <a:pt x="3191" y="1988"/>
                  <a:pt x="3060" y="1869"/>
                  <a:pt x="2894" y="1798"/>
                </a:cubicBezTo>
                <a:cubicBezTo>
                  <a:pt x="3275" y="2179"/>
                  <a:pt x="2453" y="2596"/>
                  <a:pt x="3227" y="3072"/>
                </a:cubicBezTo>
                <a:cubicBezTo>
                  <a:pt x="2941" y="2941"/>
                  <a:pt x="2703" y="2738"/>
                  <a:pt x="2525" y="2477"/>
                </a:cubicBezTo>
                <a:cubicBezTo>
                  <a:pt x="2572" y="2488"/>
                  <a:pt x="2608" y="2477"/>
                  <a:pt x="2632" y="2465"/>
                </a:cubicBezTo>
                <a:cubicBezTo>
                  <a:pt x="2644" y="2453"/>
                  <a:pt x="2655" y="2441"/>
                  <a:pt x="2667" y="2429"/>
                </a:cubicBezTo>
                <a:cubicBezTo>
                  <a:pt x="2751" y="2346"/>
                  <a:pt x="2679" y="2191"/>
                  <a:pt x="2560" y="2203"/>
                </a:cubicBezTo>
                <a:lnTo>
                  <a:pt x="2536" y="2203"/>
                </a:lnTo>
                <a:cubicBezTo>
                  <a:pt x="2632" y="2262"/>
                  <a:pt x="2572" y="2357"/>
                  <a:pt x="2501" y="2346"/>
                </a:cubicBezTo>
                <a:cubicBezTo>
                  <a:pt x="2441" y="2322"/>
                  <a:pt x="2394" y="2227"/>
                  <a:pt x="2394" y="2167"/>
                </a:cubicBezTo>
                <a:cubicBezTo>
                  <a:pt x="2394" y="2131"/>
                  <a:pt x="2417" y="2084"/>
                  <a:pt x="2441" y="2048"/>
                </a:cubicBezTo>
                <a:cubicBezTo>
                  <a:pt x="2548" y="1893"/>
                  <a:pt x="2775" y="1929"/>
                  <a:pt x="2822" y="2107"/>
                </a:cubicBezTo>
                <a:cubicBezTo>
                  <a:pt x="2953" y="1881"/>
                  <a:pt x="2667" y="1667"/>
                  <a:pt x="2441" y="1715"/>
                </a:cubicBezTo>
                <a:cubicBezTo>
                  <a:pt x="2477" y="1536"/>
                  <a:pt x="2370" y="1512"/>
                  <a:pt x="2513" y="1334"/>
                </a:cubicBezTo>
                <a:cubicBezTo>
                  <a:pt x="2072" y="1488"/>
                  <a:pt x="2191" y="1726"/>
                  <a:pt x="2120" y="1893"/>
                </a:cubicBezTo>
                <a:lnTo>
                  <a:pt x="2120" y="1893"/>
                </a:lnTo>
                <a:cubicBezTo>
                  <a:pt x="2239" y="1524"/>
                  <a:pt x="1965" y="1417"/>
                  <a:pt x="1953" y="1119"/>
                </a:cubicBezTo>
                <a:cubicBezTo>
                  <a:pt x="1679" y="1441"/>
                  <a:pt x="1893" y="1631"/>
                  <a:pt x="1977" y="1857"/>
                </a:cubicBezTo>
                <a:lnTo>
                  <a:pt x="1977" y="1857"/>
                </a:lnTo>
                <a:cubicBezTo>
                  <a:pt x="1763" y="1310"/>
                  <a:pt x="1453" y="1429"/>
                  <a:pt x="1191" y="1214"/>
                </a:cubicBezTo>
                <a:cubicBezTo>
                  <a:pt x="1417" y="1476"/>
                  <a:pt x="1286" y="1786"/>
                  <a:pt x="1834" y="2000"/>
                </a:cubicBezTo>
                <a:lnTo>
                  <a:pt x="1834" y="2000"/>
                </a:lnTo>
                <a:cubicBezTo>
                  <a:pt x="1608" y="1917"/>
                  <a:pt x="1417" y="1703"/>
                  <a:pt x="1096" y="1976"/>
                </a:cubicBezTo>
                <a:cubicBezTo>
                  <a:pt x="1393" y="1988"/>
                  <a:pt x="1501" y="2262"/>
                  <a:pt x="1870" y="2143"/>
                </a:cubicBezTo>
                <a:lnTo>
                  <a:pt x="1870" y="2143"/>
                </a:lnTo>
                <a:cubicBezTo>
                  <a:pt x="1703" y="2215"/>
                  <a:pt x="1477" y="2096"/>
                  <a:pt x="1322" y="2536"/>
                </a:cubicBezTo>
                <a:cubicBezTo>
                  <a:pt x="1489" y="2381"/>
                  <a:pt x="1524" y="2500"/>
                  <a:pt x="1691" y="2465"/>
                </a:cubicBezTo>
                <a:cubicBezTo>
                  <a:pt x="1643" y="2691"/>
                  <a:pt x="1858" y="2977"/>
                  <a:pt x="2096" y="2846"/>
                </a:cubicBezTo>
                <a:cubicBezTo>
                  <a:pt x="1846" y="2750"/>
                  <a:pt x="1941" y="2548"/>
                  <a:pt x="2024" y="2465"/>
                </a:cubicBezTo>
                <a:cubicBezTo>
                  <a:pt x="2060" y="2441"/>
                  <a:pt x="2108" y="2417"/>
                  <a:pt x="2155" y="2417"/>
                </a:cubicBezTo>
                <a:cubicBezTo>
                  <a:pt x="2203" y="2417"/>
                  <a:pt x="2310" y="2465"/>
                  <a:pt x="2322" y="2524"/>
                </a:cubicBezTo>
                <a:cubicBezTo>
                  <a:pt x="2322" y="2596"/>
                  <a:pt x="2239" y="2655"/>
                  <a:pt x="2191" y="2560"/>
                </a:cubicBezTo>
                <a:cubicBezTo>
                  <a:pt x="2144" y="2691"/>
                  <a:pt x="2310" y="2786"/>
                  <a:pt x="2405" y="2691"/>
                </a:cubicBezTo>
                <a:lnTo>
                  <a:pt x="2441" y="2655"/>
                </a:lnTo>
                <a:lnTo>
                  <a:pt x="2441" y="2655"/>
                </a:lnTo>
                <a:cubicBezTo>
                  <a:pt x="2453" y="2619"/>
                  <a:pt x="2465" y="2584"/>
                  <a:pt x="2453" y="2548"/>
                </a:cubicBezTo>
                <a:cubicBezTo>
                  <a:pt x="2715" y="2727"/>
                  <a:pt x="2917" y="2965"/>
                  <a:pt x="3048" y="3239"/>
                </a:cubicBezTo>
                <a:cubicBezTo>
                  <a:pt x="2572" y="2465"/>
                  <a:pt x="2155" y="3286"/>
                  <a:pt x="1774" y="2917"/>
                </a:cubicBezTo>
                <a:cubicBezTo>
                  <a:pt x="1893" y="3143"/>
                  <a:pt x="2013" y="3250"/>
                  <a:pt x="2132" y="3286"/>
                </a:cubicBezTo>
                <a:cubicBezTo>
                  <a:pt x="2429" y="3393"/>
                  <a:pt x="2548" y="3108"/>
                  <a:pt x="2691" y="3119"/>
                </a:cubicBezTo>
                <a:cubicBezTo>
                  <a:pt x="2584" y="3262"/>
                  <a:pt x="2632" y="3370"/>
                  <a:pt x="2763" y="3417"/>
                </a:cubicBezTo>
                <a:cubicBezTo>
                  <a:pt x="2751" y="3239"/>
                  <a:pt x="2917" y="3215"/>
                  <a:pt x="3013" y="3322"/>
                </a:cubicBezTo>
                <a:cubicBezTo>
                  <a:pt x="3156" y="3465"/>
                  <a:pt x="3179" y="3810"/>
                  <a:pt x="3596" y="3881"/>
                </a:cubicBezTo>
                <a:cubicBezTo>
                  <a:pt x="3644" y="3929"/>
                  <a:pt x="3703" y="3965"/>
                  <a:pt x="3763" y="3989"/>
                </a:cubicBezTo>
                <a:cubicBezTo>
                  <a:pt x="3703" y="3977"/>
                  <a:pt x="3632" y="3953"/>
                  <a:pt x="3560" y="3953"/>
                </a:cubicBezTo>
                <a:cubicBezTo>
                  <a:pt x="3227" y="3715"/>
                  <a:pt x="2965" y="3929"/>
                  <a:pt x="2751" y="3953"/>
                </a:cubicBezTo>
                <a:cubicBezTo>
                  <a:pt x="2620" y="3953"/>
                  <a:pt x="2513" y="3810"/>
                  <a:pt x="2655" y="3703"/>
                </a:cubicBezTo>
                <a:cubicBezTo>
                  <a:pt x="2513" y="3643"/>
                  <a:pt x="2417" y="3679"/>
                  <a:pt x="2394" y="3858"/>
                </a:cubicBezTo>
                <a:cubicBezTo>
                  <a:pt x="2286" y="3762"/>
                  <a:pt x="2394" y="3477"/>
                  <a:pt x="2108" y="3334"/>
                </a:cubicBezTo>
                <a:cubicBezTo>
                  <a:pt x="2001" y="3286"/>
                  <a:pt x="1846" y="3286"/>
                  <a:pt x="1596" y="3358"/>
                </a:cubicBezTo>
                <a:lnTo>
                  <a:pt x="1596" y="3358"/>
                </a:lnTo>
                <a:cubicBezTo>
                  <a:pt x="2132" y="3358"/>
                  <a:pt x="1846" y="4227"/>
                  <a:pt x="2727" y="4024"/>
                </a:cubicBezTo>
                <a:cubicBezTo>
                  <a:pt x="2441" y="4132"/>
                  <a:pt x="2120" y="4155"/>
                  <a:pt x="1810" y="4096"/>
                </a:cubicBezTo>
                <a:cubicBezTo>
                  <a:pt x="1846" y="4072"/>
                  <a:pt x="1870" y="4036"/>
                  <a:pt x="1870" y="4001"/>
                </a:cubicBezTo>
                <a:lnTo>
                  <a:pt x="1870" y="4001"/>
                </a:lnTo>
                <a:cubicBezTo>
                  <a:pt x="1882" y="3977"/>
                  <a:pt x="1882" y="3965"/>
                  <a:pt x="1870" y="3953"/>
                </a:cubicBezTo>
                <a:cubicBezTo>
                  <a:pt x="1870" y="3822"/>
                  <a:pt x="1691" y="3774"/>
                  <a:pt x="1620" y="3893"/>
                </a:cubicBezTo>
                <a:cubicBezTo>
                  <a:pt x="1727" y="3858"/>
                  <a:pt x="1751" y="3965"/>
                  <a:pt x="1703" y="4001"/>
                </a:cubicBezTo>
                <a:cubicBezTo>
                  <a:pt x="1643" y="4048"/>
                  <a:pt x="1536" y="4001"/>
                  <a:pt x="1501" y="3965"/>
                </a:cubicBezTo>
                <a:cubicBezTo>
                  <a:pt x="1465" y="3929"/>
                  <a:pt x="1453" y="3893"/>
                  <a:pt x="1453" y="3846"/>
                </a:cubicBezTo>
                <a:cubicBezTo>
                  <a:pt x="1453" y="3715"/>
                  <a:pt x="1524" y="3524"/>
                  <a:pt x="1763" y="3620"/>
                </a:cubicBezTo>
                <a:cubicBezTo>
                  <a:pt x="1691" y="3370"/>
                  <a:pt x="1334" y="3405"/>
                  <a:pt x="1203" y="3608"/>
                </a:cubicBezTo>
                <a:cubicBezTo>
                  <a:pt x="1108" y="3453"/>
                  <a:pt x="1012" y="3512"/>
                  <a:pt x="1001" y="3298"/>
                </a:cubicBezTo>
                <a:cubicBezTo>
                  <a:pt x="798" y="3703"/>
                  <a:pt x="1036" y="3798"/>
                  <a:pt x="1108" y="3953"/>
                </a:cubicBezTo>
                <a:lnTo>
                  <a:pt x="1108" y="3953"/>
                </a:lnTo>
                <a:cubicBezTo>
                  <a:pt x="929" y="3620"/>
                  <a:pt x="655" y="3739"/>
                  <a:pt x="441" y="3536"/>
                </a:cubicBezTo>
                <a:cubicBezTo>
                  <a:pt x="477" y="3941"/>
                  <a:pt x="774" y="3929"/>
                  <a:pt x="977" y="4036"/>
                </a:cubicBezTo>
                <a:lnTo>
                  <a:pt x="977" y="4036"/>
                </a:lnTo>
                <a:cubicBezTo>
                  <a:pt x="465" y="3786"/>
                  <a:pt x="334" y="4096"/>
                  <a:pt x="0" y="4120"/>
                </a:cubicBezTo>
                <a:close/>
                <a:moveTo>
                  <a:pt x="5489" y="4012"/>
                </a:moveTo>
                <a:close/>
                <a:moveTo>
                  <a:pt x="4763" y="3929"/>
                </a:moveTo>
                <a:cubicBezTo>
                  <a:pt x="4858" y="3881"/>
                  <a:pt x="4977" y="3858"/>
                  <a:pt x="5084" y="3881"/>
                </a:cubicBezTo>
                <a:cubicBezTo>
                  <a:pt x="5263" y="3965"/>
                  <a:pt x="5442" y="4024"/>
                  <a:pt x="5632" y="4084"/>
                </a:cubicBezTo>
                <a:cubicBezTo>
                  <a:pt x="5703" y="4096"/>
                  <a:pt x="5787" y="4108"/>
                  <a:pt x="5858" y="4120"/>
                </a:cubicBezTo>
                <a:cubicBezTo>
                  <a:pt x="5787" y="4132"/>
                  <a:pt x="5703" y="4143"/>
                  <a:pt x="5632" y="4155"/>
                </a:cubicBezTo>
                <a:cubicBezTo>
                  <a:pt x="5442" y="4215"/>
                  <a:pt x="5263" y="4286"/>
                  <a:pt x="5084" y="4358"/>
                </a:cubicBezTo>
                <a:cubicBezTo>
                  <a:pt x="4977" y="4382"/>
                  <a:pt x="4858" y="4370"/>
                  <a:pt x="4763" y="4310"/>
                </a:cubicBezTo>
                <a:cubicBezTo>
                  <a:pt x="4930" y="4322"/>
                  <a:pt x="5096" y="4251"/>
                  <a:pt x="5203" y="4120"/>
                </a:cubicBezTo>
                <a:cubicBezTo>
                  <a:pt x="5096" y="4001"/>
                  <a:pt x="4930" y="3929"/>
                  <a:pt x="4763" y="3929"/>
                </a:cubicBezTo>
                <a:close/>
                <a:moveTo>
                  <a:pt x="5168" y="5013"/>
                </a:moveTo>
                <a:close/>
                <a:moveTo>
                  <a:pt x="4894" y="4905"/>
                </a:moveTo>
                <a:cubicBezTo>
                  <a:pt x="4894" y="4727"/>
                  <a:pt x="4834" y="4572"/>
                  <a:pt x="4703" y="4453"/>
                </a:cubicBezTo>
                <a:cubicBezTo>
                  <a:pt x="4811" y="4489"/>
                  <a:pt x="4906" y="4560"/>
                  <a:pt x="4977" y="4655"/>
                </a:cubicBezTo>
                <a:cubicBezTo>
                  <a:pt x="5037" y="4834"/>
                  <a:pt x="5120" y="5013"/>
                  <a:pt x="5215" y="5179"/>
                </a:cubicBezTo>
                <a:cubicBezTo>
                  <a:pt x="5251" y="5239"/>
                  <a:pt x="5299" y="5298"/>
                  <a:pt x="5346" y="5370"/>
                </a:cubicBezTo>
                <a:cubicBezTo>
                  <a:pt x="5287" y="5322"/>
                  <a:pt x="5227" y="5274"/>
                  <a:pt x="5168" y="5239"/>
                </a:cubicBezTo>
                <a:cubicBezTo>
                  <a:pt x="4989" y="5144"/>
                  <a:pt x="4811" y="5060"/>
                  <a:pt x="4632" y="4989"/>
                </a:cubicBezTo>
                <a:cubicBezTo>
                  <a:pt x="4537" y="4929"/>
                  <a:pt x="4465" y="4834"/>
                  <a:pt x="4441" y="4727"/>
                </a:cubicBezTo>
                <a:cubicBezTo>
                  <a:pt x="4549" y="4846"/>
                  <a:pt x="4715" y="4905"/>
                  <a:pt x="4894" y="4905"/>
                </a:cubicBezTo>
                <a:close/>
                <a:moveTo>
                  <a:pt x="5013" y="3072"/>
                </a:moveTo>
                <a:close/>
                <a:moveTo>
                  <a:pt x="4644" y="3274"/>
                </a:moveTo>
                <a:cubicBezTo>
                  <a:pt x="4822" y="3203"/>
                  <a:pt x="4989" y="3119"/>
                  <a:pt x="5168" y="3024"/>
                </a:cubicBezTo>
                <a:cubicBezTo>
                  <a:pt x="5227" y="2989"/>
                  <a:pt x="5287" y="2941"/>
                  <a:pt x="5346" y="2893"/>
                </a:cubicBezTo>
                <a:cubicBezTo>
                  <a:pt x="5299" y="2953"/>
                  <a:pt x="5251" y="3012"/>
                  <a:pt x="5215" y="3072"/>
                </a:cubicBezTo>
                <a:cubicBezTo>
                  <a:pt x="5120" y="3250"/>
                  <a:pt x="5037" y="3429"/>
                  <a:pt x="4965" y="3608"/>
                </a:cubicBezTo>
                <a:cubicBezTo>
                  <a:pt x="4906" y="3703"/>
                  <a:pt x="4811" y="3774"/>
                  <a:pt x="4703" y="3810"/>
                </a:cubicBezTo>
                <a:cubicBezTo>
                  <a:pt x="4822" y="3691"/>
                  <a:pt x="4894" y="3524"/>
                  <a:pt x="4882" y="3358"/>
                </a:cubicBezTo>
                <a:cubicBezTo>
                  <a:pt x="4715" y="3346"/>
                  <a:pt x="4560" y="3417"/>
                  <a:pt x="4441" y="3536"/>
                </a:cubicBezTo>
                <a:cubicBezTo>
                  <a:pt x="4465" y="3429"/>
                  <a:pt x="4537" y="3334"/>
                  <a:pt x="4632" y="3274"/>
                </a:cubicBezTo>
                <a:close/>
                <a:moveTo>
                  <a:pt x="4239" y="5501"/>
                </a:moveTo>
                <a:close/>
                <a:moveTo>
                  <a:pt x="4001" y="2762"/>
                </a:moveTo>
                <a:close/>
                <a:moveTo>
                  <a:pt x="3929" y="3489"/>
                </a:moveTo>
                <a:cubicBezTo>
                  <a:pt x="3870" y="3381"/>
                  <a:pt x="3858" y="3274"/>
                  <a:pt x="3882" y="3155"/>
                </a:cubicBezTo>
                <a:cubicBezTo>
                  <a:pt x="3918" y="3012"/>
                  <a:pt x="4025" y="2881"/>
                  <a:pt x="4084" y="2608"/>
                </a:cubicBezTo>
                <a:cubicBezTo>
                  <a:pt x="4096" y="2536"/>
                  <a:pt x="4108" y="2453"/>
                  <a:pt x="4120" y="2381"/>
                </a:cubicBezTo>
                <a:cubicBezTo>
                  <a:pt x="4132" y="2453"/>
                  <a:pt x="4144" y="2536"/>
                  <a:pt x="4156" y="2608"/>
                </a:cubicBezTo>
                <a:cubicBezTo>
                  <a:pt x="4215" y="2881"/>
                  <a:pt x="4322" y="3012"/>
                  <a:pt x="4358" y="3155"/>
                </a:cubicBezTo>
                <a:cubicBezTo>
                  <a:pt x="4382" y="3274"/>
                  <a:pt x="4370" y="3381"/>
                  <a:pt x="4310" y="3489"/>
                </a:cubicBezTo>
                <a:cubicBezTo>
                  <a:pt x="4310" y="3310"/>
                  <a:pt x="4251" y="3155"/>
                  <a:pt x="4120" y="3036"/>
                </a:cubicBezTo>
                <a:cubicBezTo>
                  <a:pt x="3989" y="3155"/>
                  <a:pt x="3918" y="3310"/>
                  <a:pt x="3929" y="3477"/>
                </a:cubicBezTo>
                <a:close/>
                <a:moveTo>
                  <a:pt x="4120" y="5215"/>
                </a:moveTo>
                <a:cubicBezTo>
                  <a:pt x="4251" y="5096"/>
                  <a:pt x="4322" y="4941"/>
                  <a:pt x="4310" y="4763"/>
                </a:cubicBezTo>
                <a:cubicBezTo>
                  <a:pt x="4370" y="4870"/>
                  <a:pt x="4382" y="4977"/>
                  <a:pt x="4358" y="5096"/>
                </a:cubicBezTo>
                <a:cubicBezTo>
                  <a:pt x="4322" y="5239"/>
                  <a:pt x="4203" y="5370"/>
                  <a:pt x="4156" y="5644"/>
                </a:cubicBezTo>
                <a:cubicBezTo>
                  <a:pt x="4144" y="5715"/>
                  <a:pt x="4132" y="5786"/>
                  <a:pt x="4120" y="5870"/>
                </a:cubicBezTo>
                <a:cubicBezTo>
                  <a:pt x="4108" y="5786"/>
                  <a:pt x="4096" y="5715"/>
                  <a:pt x="4084" y="5644"/>
                </a:cubicBezTo>
                <a:cubicBezTo>
                  <a:pt x="4025" y="5453"/>
                  <a:pt x="3953" y="5274"/>
                  <a:pt x="3882" y="5096"/>
                </a:cubicBezTo>
                <a:cubicBezTo>
                  <a:pt x="3858" y="4977"/>
                  <a:pt x="3870" y="4870"/>
                  <a:pt x="3929" y="4763"/>
                </a:cubicBezTo>
                <a:cubicBezTo>
                  <a:pt x="3918" y="4941"/>
                  <a:pt x="3989" y="5096"/>
                  <a:pt x="4120" y="5215"/>
                </a:cubicBezTo>
                <a:close/>
                <a:moveTo>
                  <a:pt x="3227" y="5167"/>
                </a:moveTo>
                <a:close/>
                <a:moveTo>
                  <a:pt x="3346" y="3346"/>
                </a:moveTo>
                <a:cubicBezTo>
                  <a:pt x="3334" y="3524"/>
                  <a:pt x="3406" y="3679"/>
                  <a:pt x="3525" y="3798"/>
                </a:cubicBezTo>
                <a:cubicBezTo>
                  <a:pt x="3417" y="3762"/>
                  <a:pt x="3322" y="3691"/>
                  <a:pt x="3263" y="3596"/>
                </a:cubicBezTo>
                <a:cubicBezTo>
                  <a:pt x="3191" y="3417"/>
                  <a:pt x="3108" y="3239"/>
                  <a:pt x="3013" y="3072"/>
                </a:cubicBezTo>
                <a:cubicBezTo>
                  <a:pt x="2977" y="3012"/>
                  <a:pt x="2929" y="2953"/>
                  <a:pt x="2882" y="2881"/>
                </a:cubicBezTo>
                <a:cubicBezTo>
                  <a:pt x="2941" y="2941"/>
                  <a:pt x="3013" y="2977"/>
                  <a:pt x="3060" y="3024"/>
                </a:cubicBezTo>
                <a:cubicBezTo>
                  <a:pt x="3239" y="3108"/>
                  <a:pt x="3417" y="3191"/>
                  <a:pt x="3596" y="3262"/>
                </a:cubicBezTo>
                <a:cubicBezTo>
                  <a:pt x="3691" y="3322"/>
                  <a:pt x="3763" y="3417"/>
                  <a:pt x="3798" y="3524"/>
                </a:cubicBezTo>
                <a:cubicBezTo>
                  <a:pt x="3679" y="3405"/>
                  <a:pt x="3513" y="3346"/>
                  <a:pt x="3346" y="3346"/>
                </a:cubicBezTo>
                <a:close/>
                <a:moveTo>
                  <a:pt x="3787" y="4715"/>
                </a:moveTo>
                <a:cubicBezTo>
                  <a:pt x="3763" y="4822"/>
                  <a:pt x="3691" y="4917"/>
                  <a:pt x="3596" y="4977"/>
                </a:cubicBezTo>
                <a:cubicBezTo>
                  <a:pt x="3406" y="5048"/>
                  <a:pt x="3239" y="5132"/>
                  <a:pt x="3060" y="5215"/>
                </a:cubicBezTo>
                <a:cubicBezTo>
                  <a:pt x="3001" y="5263"/>
                  <a:pt x="2941" y="5298"/>
                  <a:pt x="2870" y="5358"/>
                </a:cubicBezTo>
                <a:cubicBezTo>
                  <a:pt x="2929" y="5286"/>
                  <a:pt x="2977" y="5227"/>
                  <a:pt x="3013" y="5167"/>
                </a:cubicBezTo>
                <a:cubicBezTo>
                  <a:pt x="3096" y="5001"/>
                  <a:pt x="3179" y="4822"/>
                  <a:pt x="3251" y="4643"/>
                </a:cubicBezTo>
                <a:cubicBezTo>
                  <a:pt x="3310" y="4536"/>
                  <a:pt x="3417" y="4465"/>
                  <a:pt x="3525" y="4441"/>
                </a:cubicBezTo>
                <a:cubicBezTo>
                  <a:pt x="3406" y="4560"/>
                  <a:pt x="3334" y="4715"/>
                  <a:pt x="3346" y="4882"/>
                </a:cubicBezTo>
                <a:cubicBezTo>
                  <a:pt x="3513" y="4905"/>
                  <a:pt x="3679" y="4834"/>
                  <a:pt x="3798" y="4715"/>
                </a:cubicBezTo>
                <a:close/>
                <a:moveTo>
                  <a:pt x="2751" y="4012"/>
                </a:moveTo>
                <a:close/>
                <a:moveTo>
                  <a:pt x="2596" y="4084"/>
                </a:moveTo>
                <a:cubicBezTo>
                  <a:pt x="2786" y="4024"/>
                  <a:pt x="2965" y="3965"/>
                  <a:pt x="3144" y="3881"/>
                </a:cubicBezTo>
                <a:cubicBezTo>
                  <a:pt x="3263" y="3858"/>
                  <a:pt x="3370" y="3881"/>
                  <a:pt x="3477" y="3929"/>
                </a:cubicBezTo>
                <a:cubicBezTo>
                  <a:pt x="3310" y="3929"/>
                  <a:pt x="3144" y="4001"/>
                  <a:pt x="3025" y="4120"/>
                </a:cubicBezTo>
                <a:cubicBezTo>
                  <a:pt x="3144" y="4251"/>
                  <a:pt x="3310" y="4322"/>
                  <a:pt x="3477" y="4310"/>
                </a:cubicBezTo>
                <a:cubicBezTo>
                  <a:pt x="3370" y="4370"/>
                  <a:pt x="3263" y="4382"/>
                  <a:pt x="3144" y="4358"/>
                </a:cubicBezTo>
                <a:cubicBezTo>
                  <a:pt x="2965" y="4286"/>
                  <a:pt x="2786" y="4215"/>
                  <a:pt x="2608" y="4155"/>
                </a:cubicBezTo>
                <a:cubicBezTo>
                  <a:pt x="2525" y="4143"/>
                  <a:pt x="2453" y="4132"/>
                  <a:pt x="2382" y="4120"/>
                </a:cubicBezTo>
                <a:cubicBezTo>
                  <a:pt x="2453" y="4108"/>
                  <a:pt x="2536" y="4096"/>
                  <a:pt x="2608" y="4084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7" name="Google Shape;5717;p26"/>
          <p:cNvSpPr/>
          <p:nvPr/>
        </p:nvSpPr>
        <p:spPr>
          <a:xfrm rot="5400000">
            <a:off x="2841547" y="1077575"/>
            <a:ext cx="562478" cy="563226"/>
          </a:xfrm>
          <a:custGeom>
            <a:avLst/>
            <a:gdLst/>
            <a:ahLst/>
            <a:cxnLst/>
            <a:rect l="l" t="t" r="r" b="b"/>
            <a:pathLst>
              <a:path w="8276" h="8287" extrusionOk="0">
                <a:moveTo>
                  <a:pt x="1" y="4132"/>
                </a:moveTo>
                <a:cubicBezTo>
                  <a:pt x="334" y="4167"/>
                  <a:pt x="465" y="4465"/>
                  <a:pt x="1001" y="4239"/>
                </a:cubicBezTo>
                <a:lnTo>
                  <a:pt x="1001" y="4239"/>
                </a:lnTo>
                <a:cubicBezTo>
                  <a:pt x="786" y="4334"/>
                  <a:pt x="501" y="4322"/>
                  <a:pt x="465" y="4739"/>
                </a:cubicBezTo>
                <a:cubicBezTo>
                  <a:pt x="691" y="4536"/>
                  <a:pt x="953" y="4655"/>
                  <a:pt x="1132" y="4310"/>
                </a:cubicBezTo>
                <a:lnTo>
                  <a:pt x="1132" y="4310"/>
                </a:lnTo>
                <a:cubicBezTo>
                  <a:pt x="1060" y="4477"/>
                  <a:pt x="822" y="4560"/>
                  <a:pt x="1024" y="4977"/>
                </a:cubicBezTo>
                <a:cubicBezTo>
                  <a:pt x="1036" y="4763"/>
                  <a:pt x="1132" y="4810"/>
                  <a:pt x="1227" y="4667"/>
                </a:cubicBezTo>
                <a:cubicBezTo>
                  <a:pt x="1358" y="4858"/>
                  <a:pt x="1715" y="4905"/>
                  <a:pt x="1786" y="4655"/>
                </a:cubicBezTo>
                <a:cubicBezTo>
                  <a:pt x="1536" y="4751"/>
                  <a:pt x="1465" y="4560"/>
                  <a:pt x="1477" y="4429"/>
                </a:cubicBezTo>
                <a:cubicBezTo>
                  <a:pt x="1477" y="4382"/>
                  <a:pt x="1489" y="4334"/>
                  <a:pt x="1525" y="4310"/>
                </a:cubicBezTo>
                <a:cubicBezTo>
                  <a:pt x="1560" y="4263"/>
                  <a:pt x="1667" y="4227"/>
                  <a:pt x="1727" y="4263"/>
                </a:cubicBezTo>
                <a:cubicBezTo>
                  <a:pt x="1775" y="4310"/>
                  <a:pt x="1751" y="4417"/>
                  <a:pt x="1644" y="4382"/>
                </a:cubicBezTo>
                <a:cubicBezTo>
                  <a:pt x="1715" y="4501"/>
                  <a:pt x="1894" y="4453"/>
                  <a:pt x="1894" y="4322"/>
                </a:cubicBezTo>
                <a:cubicBezTo>
                  <a:pt x="1906" y="4310"/>
                  <a:pt x="1906" y="4286"/>
                  <a:pt x="1894" y="4274"/>
                </a:cubicBezTo>
                <a:cubicBezTo>
                  <a:pt x="1894" y="4274"/>
                  <a:pt x="1894" y="4274"/>
                  <a:pt x="1894" y="4263"/>
                </a:cubicBezTo>
                <a:cubicBezTo>
                  <a:pt x="1894" y="4227"/>
                  <a:pt x="1870" y="4203"/>
                  <a:pt x="1834" y="4179"/>
                </a:cubicBezTo>
                <a:cubicBezTo>
                  <a:pt x="2144" y="4120"/>
                  <a:pt x="2465" y="4144"/>
                  <a:pt x="2751" y="4251"/>
                </a:cubicBezTo>
                <a:lnTo>
                  <a:pt x="2751" y="4251"/>
                </a:lnTo>
                <a:cubicBezTo>
                  <a:pt x="1870" y="4036"/>
                  <a:pt x="2156" y="4917"/>
                  <a:pt x="1620" y="4917"/>
                </a:cubicBezTo>
                <a:lnTo>
                  <a:pt x="1620" y="4917"/>
                </a:lnTo>
                <a:cubicBezTo>
                  <a:pt x="1870" y="4989"/>
                  <a:pt x="2025" y="4989"/>
                  <a:pt x="2132" y="4929"/>
                </a:cubicBezTo>
                <a:cubicBezTo>
                  <a:pt x="2417" y="4798"/>
                  <a:pt x="2310" y="4513"/>
                  <a:pt x="2417" y="4417"/>
                </a:cubicBezTo>
                <a:cubicBezTo>
                  <a:pt x="2441" y="4584"/>
                  <a:pt x="2548" y="4632"/>
                  <a:pt x="2679" y="4572"/>
                </a:cubicBezTo>
                <a:cubicBezTo>
                  <a:pt x="2537" y="4465"/>
                  <a:pt x="2644" y="4322"/>
                  <a:pt x="2787" y="4322"/>
                </a:cubicBezTo>
                <a:cubicBezTo>
                  <a:pt x="2989" y="4334"/>
                  <a:pt x="3251" y="4548"/>
                  <a:pt x="3584" y="4322"/>
                </a:cubicBezTo>
                <a:cubicBezTo>
                  <a:pt x="3656" y="4310"/>
                  <a:pt x="3727" y="4298"/>
                  <a:pt x="3787" y="4274"/>
                </a:cubicBezTo>
                <a:cubicBezTo>
                  <a:pt x="3727" y="4310"/>
                  <a:pt x="3668" y="4346"/>
                  <a:pt x="3620" y="4394"/>
                </a:cubicBezTo>
                <a:cubicBezTo>
                  <a:pt x="3203" y="4465"/>
                  <a:pt x="3179" y="4810"/>
                  <a:pt x="3037" y="4953"/>
                </a:cubicBezTo>
                <a:cubicBezTo>
                  <a:pt x="2941" y="5060"/>
                  <a:pt x="2775" y="5025"/>
                  <a:pt x="2787" y="4858"/>
                </a:cubicBezTo>
                <a:cubicBezTo>
                  <a:pt x="2656" y="4905"/>
                  <a:pt x="2608" y="5001"/>
                  <a:pt x="2715" y="5156"/>
                </a:cubicBezTo>
                <a:cubicBezTo>
                  <a:pt x="2572" y="5156"/>
                  <a:pt x="2441" y="4882"/>
                  <a:pt x="2156" y="4977"/>
                </a:cubicBezTo>
                <a:cubicBezTo>
                  <a:pt x="2036" y="5025"/>
                  <a:pt x="1917" y="5132"/>
                  <a:pt x="1798" y="5358"/>
                </a:cubicBezTo>
                <a:cubicBezTo>
                  <a:pt x="1810" y="5346"/>
                  <a:pt x="1822" y="5334"/>
                  <a:pt x="1834" y="5322"/>
                </a:cubicBezTo>
                <a:lnTo>
                  <a:pt x="1798" y="5358"/>
                </a:lnTo>
                <a:cubicBezTo>
                  <a:pt x="2179" y="4977"/>
                  <a:pt x="2596" y="5810"/>
                  <a:pt x="3072" y="5036"/>
                </a:cubicBezTo>
                <a:lnTo>
                  <a:pt x="3072" y="5036"/>
                </a:lnTo>
                <a:cubicBezTo>
                  <a:pt x="2941" y="5310"/>
                  <a:pt x="2739" y="5548"/>
                  <a:pt x="2477" y="5727"/>
                </a:cubicBezTo>
                <a:cubicBezTo>
                  <a:pt x="2489" y="5691"/>
                  <a:pt x="2477" y="5656"/>
                  <a:pt x="2453" y="5620"/>
                </a:cubicBezTo>
                <a:lnTo>
                  <a:pt x="2453" y="5620"/>
                </a:lnTo>
                <a:lnTo>
                  <a:pt x="2429" y="5596"/>
                </a:lnTo>
                <a:cubicBezTo>
                  <a:pt x="2334" y="5501"/>
                  <a:pt x="2167" y="5596"/>
                  <a:pt x="2203" y="5727"/>
                </a:cubicBezTo>
                <a:cubicBezTo>
                  <a:pt x="2263" y="5632"/>
                  <a:pt x="2358" y="5691"/>
                  <a:pt x="2346" y="5751"/>
                </a:cubicBezTo>
                <a:cubicBezTo>
                  <a:pt x="2322" y="5822"/>
                  <a:pt x="2227" y="5870"/>
                  <a:pt x="2167" y="5870"/>
                </a:cubicBezTo>
                <a:cubicBezTo>
                  <a:pt x="2132" y="5870"/>
                  <a:pt x="2084" y="5846"/>
                  <a:pt x="2048" y="5810"/>
                </a:cubicBezTo>
                <a:cubicBezTo>
                  <a:pt x="1894" y="5715"/>
                  <a:pt x="1941" y="5477"/>
                  <a:pt x="2108" y="5441"/>
                </a:cubicBezTo>
                <a:cubicBezTo>
                  <a:pt x="1882" y="5310"/>
                  <a:pt x="1667" y="5584"/>
                  <a:pt x="1715" y="5822"/>
                </a:cubicBezTo>
                <a:cubicBezTo>
                  <a:pt x="1536" y="5787"/>
                  <a:pt x="1513" y="5894"/>
                  <a:pt x="1346" y="5751"/>
                </a:cubicBezTo>
                <a:cubicBezTo>
                  <a:pt x="1489" y="6179"/>
                  <a:pt x="1727" y="6072"/>
                  <a:pt x="1894" y="6144"/>
                </a:cubicBezTo>
                <a:lnTo>
                  <a:pt x="1894" y="6144"/>
                </a:lnTo>
                <a:cubicBezTo>
                  <a:pt x="1525" y="6025"/>
                  <a:pt x="1417" y="6299"/>
                  <a:pt x="1120" y="6310"/>
                </a:cubicBezTo>
                <a:cubicBezTo>
                  <a:pt x="1429" y="6572"/>
                  <a:pt x="1632" y="6358"/>
                  <a:pt x="1858" y="6287"/>
                </a:cubicBezTo>
                <a:lnTo>
                  <a:pt x="1858" y="6287"/>
                </a:lnTo>
                <a:cubicBezTo>
                  <a:pt x="1310" y="6501"/>
                  <a:pt x="1429" y="6810"/>
                  <a:pt x="1215" y="7072"/>
                </a:cubicBezTo>
                <a:cubicBezTo>
                  <a:pt x="1477" y="6846"/>
                  <a:pt x="1775" y="6977"/>
                  <a:pt x="2001" y="6429"/>
                </a:cubicBezTo>
                <a:lnTo>
                  <a:pt x="2001" y="6429"/>
                </a:lnTo>
                <a:cubicBezTo>
                  <a:pt x="1917" y="6644"/>
                  <a:pt x="1703" y="6846"/>
                  <a:pt x="1965" y="7156"/>
                </a:cubicBezTo>
                <a:cubicBezTo>
                  <a:pt x="1989" y="6858"/>
                  <a:pt x="2251" y="6751"/>
                  <a:pt x="2144" y="6394"/>
                </a:cubicBezTo>
                <a:lnTo>
                  <a:pt x="2144" y="6394"/>
                </a:lnTo>
                <a:cubicBezTo>
                  <a:pt x="2215" y="6560"/>
                  <a:pt x="2096" y="6787"/>
                  <a:pt x="2537" y="6941"/>
                </a:cubicBezTo>
                <a:cubicBezTo>
                  <a:pt x="2382" y="6775"/>
                  <a:pt x="2501" y="6739"/>
                  <a:pt x="2465" y="6572"/>
                </a:cubicBezTo>
                <a:cubicBezTo>
                  <a:pt x="2691" y="6620"/>
                  <a:pt x="2977" y="6406"/>
                  <a:pt x="2846" y="6168"/>
                </a:cubicBezTo>
                <a:cubicBezTo>
                  <a:pt x="2798" y="6346"/>
                  <a:pt x="2572" y="6382"/>
                  <a:pt x="2465" y="6227"/>
                </a:cubicBezTo>
                <a:cubicBezTo>
                  <a:pt x="2441" y="6203"/>
                  <a:pt x="2417" y="6156"/>
                  <a:pt x="2417" y="6108"/>
                </a:cubicBezTo>
                <a:cubicBezTo>
                  <a:pt x="2417" y="6048"/>
                  <a:pt x="2465" y="5953"/>
                  <a:pt x="2525" y="5941"/>
                </a:cubicBezTo>
                <a:cubicBezTo>
                  <a:pt x="2596" y="5929"/>
                  <a:pt x="2656" y="6025"/>
                  <a:pt x="2560" y="6072"/>
                </a:cubicBezTo>
                <a:cubicBezTo>
                  <a:pt x="2691" y="6108"/>
                  <a:pt x="2787" y="5953"/>
                  <a:pt x="2691" y="5858"/>
                </a:cubicBezTo>
                <a:cubicBezTo>
                  <a:pt x="2679" y="5846"/>
                  <a:pt x="2668" y="5834"/>
                  <a:pt x="2656" y="5822"/>
                </a:cubicBezTo>
                <a:lnTo>
                  <a:pt x="2656" y="5822"/>
                </a:lnTo>
                <a:cubicBezTo>
                  <a:pt x="2620" y="5810"/>
                  <a:pt x="2584" y="5798"/>
                  <a:pt x="2548" y="5810"/>
                </a:cubicBezTo>
                <a:cubicBezTo>
                  <a:pt x="2715" y="5548"/>
                  <a:pt x="2965" y="5346"/>
                  <a:pt x="3239" y="5215"/>
                </a:cubicBezTo>
                <a:lnTo>
                  <a:pt x="3239" y="5215"/>
                </a:lnTo>
                <a:cubicBezTo>
                  <a:pt x="2465" y="5691"/>
                  <a:pt x="3287" y="6108"/>
                  <a:pt x="2918" y="6489"/>
                </a:cubicBezTo>
                <a:cubicBezTo>
                  <a:pt x="2929" y="6477"/>
                  <a:pt x="2941" y="6465"/>
                  <a:pt x="2953" y="6453"/>
                </a:cubicBezTo>
                <a:cubicBezTo>
                  <a:pt x="2941" y="6465"/>
                  <a:pt x="2929" y="6477"/>
                  <a:pt x="2918" y="6489"/>
                </a:cubicBezTo>
                <a:cubicBezTo>
                  <a:pt x="3144" y="6358"/>
                  <a:pt x="3251" y="6251"/>
                  <a:pt x="3287" y="6132"/>
                </a:cubicBezTo>
                <a:cubicBezTo>
                  <a:pt x="3394" y="5834"/>
                  <a:pt x="3108" y="5715"/>
                  <a:pt x="3120" y="5572"/>
                </a:cubicBezTo>
                <a:cubicBezTo>
                  <a:pt x="3263" y="5679"/>
                  <a:pt x="3370" y="5632"/>
                  <a:pt x="3418" y="5501"/>
                </a:cubicBezTo>
                <a:cubicBezTo>
                  <a:pt x="3239" y="5513"/>
                  <a:pt x="3215" y="5334"/>
                  <a:pt x="3310" y="5251"/>
                </a:cubicBezTo>
                <a:cubicBezTo>
                  <a:pt x="3465" y="5108"/>
                  <a:pt x="3811" y="5072"/>
                  <a:pt x="3882" y="4667"/>
                </a:cubicBezTo>
                <a:cubicBezTo>
                  <a:pt x="3930" y="4620"/>
                  <a:pt x="3965" y="4560"/>
                  <a:pt x="3989" y="4501"/>
                </a:cubicBezTo>
                <a:cubicBezTo>
                  <a:pt x="3977" y="4560"/>
                  <a:pt x="3953" y="4632"/>
                  <a:pt x="3941" y="4703"/>
                </a:cubicBezTo>
                <a:cubicBezTo>
                  <a:pt x="3715" y="5036"/>
                  <a:pt x="3930" y="5298"/>
                  <a:pt x="3941" y="5501"/>
                </a:cubicBezTo>
                <a:cubicBezTo>
                  <a:pt x="3941" y="5644"/>
                  <a:pt x="3811" y="5751"/>
                  <a:pt x="3703" y="5608"/>
                </a:cubicBezTo>
                <a:cubicBezTo>
                  <a:pt x="3644" y="5739"/>
                  <a:pt x="3680" y="5846"/>
                  <a:pt x="3858" y="5870"/>
                </a:cubicBezTo>
                <a:cubicBezTo>
                  <a:pt x="3763" y="5977"/>
                  <a:pt x="3477" y="5870"/>
                  <a:pt x="3334" y="6144"/>
                </a:cubicBezTo>
                <a:cubicBezTo>
                  <a:pt x="3275" y="6322"/>
                  <a:pt x="3287" y="6501"/>
                  <a:pt x="3346" y="6668"/>
                </a:cubicBezTo>
                <a:lnTo>
                  <a:pt x="3346" y="6668"/>
                </a:lnTo>
                <a:cubicBezTo>
                  <a:pt x="3346" y="6132"/>
                  <a:pt x="4227" y="6418"/>
                  <a:pt x="4025" y="5537"/>
                </a:cubicBezTo>
                <a:lnTo>
                  <a:pt x="4025" y="5537"/>
                </a:lnTo>
                <a:cubicBezTo>
                  <a:pt x="4132" y="5822"/>
                  <a:pt x="4156" y="6144"/>
                  <a:pt x="4096" y="6453"/>
                </a:cubicBezTo>
                <a:cubicBezTo>
                  <a:pt x="4072" y="6418"/>
                  <a:pt x="4037" y="6394"/>
                  <a:pt x="4001" y="6394"/>
                </a:cubicBezTo>
                <a:lnTo>
                  <a:pt x="3989" y="6394"/>
                </a:lnTo>
                <a:cubicBezTo>
                  <a:pt x="3977" y="6382"/>
                  <a:pt x="3965" y="6382"/>
                  <a:pt x="3953" y="6394"/>
                </a:cubicBezTo>
                <a:cubicBezTo>
                  <a:pt x="3822" y="6394"/>
                  <a:pt x="3775" y="6572"/>
                  <a:pt x="3894" y="6644"/>
                </a:cubicBezTo>
                <a:cubicBezTo>
                  <a:pt x="3858" y="6537"/>
                  <a:pt x="3965" y="6513"/>
                  <a:pt x="4001" y="6560"/>
                </a:cubicBezTo>
                <a:cubicBezTo>
                  <a:pt x="4049" y="6620"/>
                  <a:pt x="4001" y="6727"/>
                  <a:pt x="3965" y="6763"/>
                </a:cubicBezTo>
                <a:cubicBezTo>
                  <a:pt x="3930" y="6799"/>
                  <a:pt x="3894" y="6810"/>
                  <a:pt x="3846" y="6810"/>
                </a:cubicBezTo>
                <a:cubicBezTo>
                  <a:pt x="3715" y="6822"/>
                  <a:pt x="3513" y="6739"/>
                  <a:pt x="3620" y="6501"/>
                </a:cubicBezTo>
                <a:cubicBezTo>
                  <a:pt x="3370" y="6572"/>
                  <a:pt x="3406" y="6930"/>
                  <a:pt x="3608" y="7061"/>
                </a:cubicBezTo>
                <a:cubicBezTo>
                  <a:pt x="3453" y="7156"/>
                  <a:pt x="3513" y="7251"/>
                  <a:pt x="3299" y="7263"/>
                </a:cubicBezTo>
                <a:cubicBezTo>
                  <a:pt x="3703" y="7465"/>
                  <a:pt x="3799" y="7215"/>
                  <a:pt x="3965" y="7156"/>
                </a:cubicBezTo>
                <a:lnTo>
                  <a:pt x="3965" y="7156"/>
                </a:lnTo>
                <a:cubicBezTo>
                  <a:pt x="3620" y="7334"/>
                  <a:pt x="3739" y="7608"/>
                  <a:pt x="3537" y="7823"/>
                </a:cubicBezTo>
                <a:cubicBezTo>
                  <a:pt x="3953" y="7787"/>
                  <a:pt x="3941" y="7489"/>
                  <a:pt x="4037" y="7287"/>
                </a:cubicBezTo>
                <a:lnTo>
                  <a:pt x="4037" y="7287"/>
                </a:lnTo>
                <a:cubicBezTo>
                  <a:pt x="3799" y="7823"/>
                  <a:pt x="4108" y="7953"/>
                  <a:pt x="4144" y="8287"/>
                </a:cubicBezTo>
                <a:cubicBezTo>
                  <a:pt x="4168" y="7953"/>
                  <a:pt x="4477" y="7823"/>
                  <a:pt x="4239" y="7287"/>
                </a:cubicBezTo>
                <a:lnTo>
                  <a:pt x="4239" y="7287"/>
                </a:lnTo>
                <a:cubicBezTo>
                  <a:pt x="4346" y="7489"/>
                  <a:pt x="4334" y="7787"/>
                  <a:pt x="4739" y="7823"/>
                </a:cubicBezTo>
                <a:cubicBezTo>
                  <a:pt x="4537" y="7596"/>
                  <a:pt x="4656" y="7334"/>
                  <a:pt x="4322" y="7156"/>
                </a:cubicBezTo>
                <a:lnTo>
                  <a:pt x="4322" y="7156"/>
                </a:lnTo>
                <a:cubicBezTo>
                  <a:pt x="4489" y="7215"/>
                  <a:pt x="4573" y="7465"/>
                  <a:pt x="4977" y="7263"/>
                </a:cubicBezTo>
                <a:cubicBezTo>
                  <a:pt x="4763" y="7251"/>
                  <a:pt x="4811" y="7156"/>
                  <a:pt x="4668" y="7061"/>
                </a:cubicBezTo>
                <a:cubicBezTo>
                  <a:pt x="4870" y="6930"/>
                  <a:pt x="4906" y="6572"/>
                  <a:pt x="4656" y="6501"/>
                </a:cubicBezTo>
                <a:cubicBezTo>
                  <a:pt x="4763" y="6739"/>
                  <a:pt x="4561" y="6822"/>
                  <a:pt x="4442" y="6810"/>
                </a:cubicBezTo>
                <a:cubicBezTo>
                  <a:pt x="4394" y="6810"/>
                  <a:pt x="4346" y="6799"/>
                  <a:pt x="4311" y="6763"/>
                </a:cubicBezTo>
                <a:cubicBezTo>
                  <a:pt x="4275" y="6727"/>
                  <a:pt x="4227" y="6608"/>
                  <a:pt x="4275" y="6560"/>
                </a:cubicBezTo>
                <a:cubicBezTo>
                  <a:pt x="4311" y="6513"/>
                  <a:pt x="4418" y="6537"/>
                  <a:pt x="4382" y="6644"/>
                </a:cubicBezTo>
                <a:cubicBezTo>
                  <a:pt x="4394" y="6632"/>
                  <a:pt x="4418" y="6620"/>
                  <a:pt x="4430" y="6608"/>
                </a:cubicBezTo>
                <a:cubicBezTo>
                  <a:pt x="4465" y="6560"/>
                  <a:pt x="4465" y="6477"/>
                  <a:pt x="4430" y="6429"/>
                </a:cubicBezTo>
                <a:cubicBezTo>
                  <a:pt x="4394" y="6406"/>
                  <a:pt x="4358" y="6394"/>
                  <a:pt x="4322" y="6394"/>
                </a:cubicBezTo>
                <a:cubicBezTo>
                  <a:pt x="4311" y="6382"/>
                  <a:pt x="4299" y="6382"/>
                  <a:pt x="4287" y="6394"/>
                </a:cubicBezTo>
                <a:lnTo>
                  <a:pt x="4275" y="6394"/>
                </a:lnTo>
                <a:cubicBezTo>
                  <a:pt x="4239" y="6394"/>
                  <a:pt x="4203" y="6418"/>
                  <a:pt x="4192" y="6453"/>
                </a:cubicBezTo>
                <a:cubicBezTo>
                  <a:pt x="4132" y="6144"/>
                  <a:pt x="4156" y="5822"/>
                  <a:pt x="4251" y="5537"/>
                </a:cubicBezTo>
                <a:cubicBezTo>
                  <a:pt x="4049" y="6418"/>
                  <a:pt x="4918" y="6132"/>
                  <a:pt x="4930" y="6668"/>
                </a:cubicBezTo>
                <a:lnTo>
                  <a:pt x="4930" y="6620"/>
                </a:lnTo>
                <a:lnTo>
                  <a:pt x="4930" y="6668"/>
                </a:lnTo>
                <a:cubicBezTo>
                  <a:pt x="5001" y="6418"/>
                  <a:pt x="5001" y="6263"/>
                  <a:pt x="4942" y="6156"/>
                </a:cubicBezTo>
                <a:cubicBezTo>
                  <a:pt x="4811" y="5882"/>
                  <a:pt x="4525" y="5977"/>
                  <a:pt x="4430" y="5870"/>
                </a:cubicBezTo>
                <a:cubicBezTo>
                  <a:pt x="4596" y="5846"/>
                  <a:pt x="4644" y="5751"/>
                  <a:pt x="4573" y="5608"/>
                </a:cubicBezTo>
                <a:cubicBezTo>
                  <a:pt x="4465" y="5751"/>
                  <a:pt x="4322" y="5644"/>
                  <a:pt x="4322" y="5513"/>
                </a:cubicBezTo>
                <a:cubicBezTo>
                  <a:pt x="4322" y="5298"/>
                  <a:pt x="4549" y="5036"/>
                  <a:pt x="4322" y="4703"/>
                </a:cubicBezTo>
                <a:cubicBezTo>
                  <a:pt x="4311" y="4632"/>
                  <a:pt x="4299" y="4560"/>
                  <a:pt x="4275" y="4501"/>
                </a:cubicBezTo>
                <a:cubicBezTo>
                  <a:pt x="4311" y="4560"/>
                  <a:pt x="4346" y="4620"/>
                  <a:pt x="4394" y="4679"/>
                </a:cubicBezTo>
                <a:cubicBezTo>
                  <a:pt x="4465" y="5084"/>
                  <a:pt x="4811" y="5108"/>
                  <a:pt x="4954" y="5251"/>
                </a:cubicBezTo>
                <a:cubicBezTo>
                  <a:pt x="5061" y="5346"/>
                  <a:pt x="5025" y="5513"/>
                  <a:pt x="4858" y="5501"/>
                </a:cubicBezTo>
                <a:cubicBezTo>
                  <a:pt x="4906" y="5632"/>
                  <a:pt x="5001" y="5679"/>
                  <a:pt x="5156" y="5572"/>
                </a:cubicBezTo>
                <a:cubicBezTo>
                  <a:pt x="5156" y="5715"/>
                  <a:pt x="4882" y="5846"/>
                  <a:pt x="4989" y="6132"/>
                </a:cubicBezTo>
                <a:cubicBezTo>
                  <a:pt x="5025" y="6251"/>
                  <a:pt x="5132" y="6370"/>
                  <a:pt x="5358" y="6489"/>
                </a:cubicBezTo>
                <a:lnTo>
                  <a:pt x="5358" y="6489"/>
                </a:lnTo>
                <a:cubicBezTo>
                  <a:pt x="4989" y="6108"/>
                  <a:pt x="5811" y="5691"/>
                  <a:pt x="5037" y="5215"/>
                </a:cubicBezTo>
                <a:lnTo>
                  <a:pt x="5037" y="5215"/>
                </a:lnTo>
                <a:cubicBezTo>
                  <a:pt x="5323" y="5346"/>
                  <a:pt x="5561" y="5560"/>
                  <a:pt x="5739" y="5810"/>
                </a:cubicBezTo>
                <a:cubicBezTo>
                  <a:pt x="5692" y="5810"/>
                  <a:pt x="5656" y="5810"/>
                  <a:pt x="5632" y="5834"/>
                </a:cubicBezTo>
                <a:lnTo>
                  <a:pt x="5620" y="5834"/>
                </a:lnTo>
                <a:cubicBezTo>
                  <a:pt x="5608" y="5834"/>
                  <a:pt x="5596" y="5846"/>
                  <a:pt x="5585" y="5858"/>
                </a:cubicBezTo>
                <a:cubicBezTo>
                  <a:pt x="5537" y="5918"/>
                  <a:pt x="5537" y="6001"/>
                  <a:pt x="5585" y="6048"/>
                </a:cubicBezTo>
                <a:cubicBezTo>
                  <a:pt x="5620" y="6072"/>
                  <a:pt x="5656" y="6084"/>
                  <a:pt x="5692" y="6084"/>
                </a:cubicBezTo>
                <a:cubicBezTo>
                  <a:pt x="5704" y="6084"/>
                  <a:pt x="5716" y="6084"/>
                  <a:pt x="5716" y="6084"/>
                </a:cubicBezTo>
                <a:cubicBezTo>
                  <a:pt x="5620" y="6025"/>
                  <a:pt x="5680" y="5941"/>
                  <a:pt x="5739" y="5953"/>
                </a:cubicBezTo>
                <a:cubicBezTo>
                  <a:pt x="5811" y="5953"/>
                  <a:pt x="5858" y="6060"/>
                  <a:pt x="5858" y="6120"/>
                </a:cubicBezTo>
                <a:cubicBezTo>
                  <a:pt x="5858" y="6168"/>
                  <a:pt x="5835" y="6203"/>
                  <a:pt x="5799" y="6239"/>
                </a:cubicBezTo>
                <a:cubicBezTo>
                  <a:pt x="5704" y="6394"/>
                  <a:pt x="5477" y="6358"/>
                  <a:pt x="5430" y="6179"/>
                </a:cubicBezTo>
                <a:cubicBezTo>
                  <a:pt x="5299" y="6418"/>
                  <a:pt x="5585" y="6632"/>
                  <a:pt x="5811" y="6584"/>
                </a:cubicBezTo>
                <a:cubicBezTo>
                  <a:pt x="5775" y="6751"/>
                  <a:pt x="5882" y="6787"/>
                  <a:pt x="5739" y="6953"/>
                </a:cubicBezTo>
                <a:cubicBezTo>
                  <a:pt x="6168" y="6799"/>
                  <a:pt x="6061" y="6560"/>
                  <a:pt x="6132" y="6406"/>
                </a:cubicBezTo>
                <a:lnTo>
                  <a:pt x="6132" y="6406"/>
                </a:lnTo>
                <a:cubicBezTo>
                  <a:pt x="6013" y="6763"/>
                  <a:pt x="6287" y="6870"/>
                  <a:pt x="6299" y="7168"/>
                </a:cubicBezTo>
                <a:cubicBezTo>
                  <a:pt x="6561" y="6858"/>
                  <a:pt x="6347" y="6656"/>
                  <a:pt x="6275" y="6441"/>
                </a:cubicBezTo>
                <a:lnTo>
                  <a:pt x="6275" y="6441"/>
                </a:lnTo>
                <a:cubicBezTo>
                  <a:pt x="6489" y="6977"/>
                  <a:pt x="6799" y="6858"/>
                  <a:pt x="7061" y="7072"/>
                </a:cubicBezTo>
                <a:cubicBezTo>
                  <a:pt x="6835" y="6810"/>
                  <a:pt x="6966" y="6513"/>
                  <a:pt x="6418" y="6287"/>
                </a:cubicBezTo>
                <a:lnTo>
                  <a:pt x="6418" y="6287"/>
                </a:lnTo>
                <a:cubicBezTo>
                  <a:pt x="6632" y="6370"/>
                  <a:pt x="6835" y="6584"/>
                  <a:pt x="7144" y="6322"/>
                </a:cubicBezTo>
                <a:cubicBezTo>
                  <a:pt x="6847" y="6310"/>
                  <a:pt x="6739" y="6037"/>
                  <a:pt x="6382" y="6144"/>
                </a:cubicBezTo>
                <a:lnTo>
                  <a:pt x="6382" y="6144"/>
                </a:lnTo>
                <a:cubicBezTo>
                  <a:pt x="6549" y="6084"/>
                  <a:pt x="6775" y="6191"/>
                  <a:pt x="6930" y="5763"/>
                </a:cubicBezTo>
                <a:cubicBezTo>
                  <a:pt x="6763" y="5906"/>
                  <a:pt x="6728" y="5798"/>
                  <a:pt x="6561" y="5822"/>
                </a:cubicBezTo>
                <a:cubicBezTo>
                  <a:pt x="6608" y="5596"/>
                  <a:pt x="6394" y="5322"/>
                  <a:pt x="6156" y="5453"/>
                </a:cubicBezTo>
                <a:cubicBezTo>
                  <a:pt x="6335" y="5489"/>
                  <a:pt x="6370" y="5727"/>
                  <a:pt x="6216" y="5822"/>
                </a:cubicBezTo>
                <a:cubicBezTo>
                  <a:pt x="6192" y="5858"/>
                  <a:pt x="6144" y="5870"/>
                  <a:pt x="6097" y="5882"/>
                </a:cubicBezTo>
                <a:cubicBezTo>
                  <a:pt x="6037" y="5882"/>
                  <a:pt x="5930" y="5834"/>
                  <a:pt x="5930" y="5763"/>
                </a:cubicBezTo>
                <a:cubicBezTo>
                  <a:pt x="5918" y="5703"/>
                  <a:pt x="6001" y="5644"/>
                  <a:pt x="6061" y="5739"/>
                </a:cubicBezTo>
                <a:cubicBezTo>
                  <a:pt x="6061" y="5727"/>
                  <a:pt x="6061" y="5715"/>
                  <a:pt x="6061" y="5715"/>
                </a:cubicBezTo>
                <a:cubicBezTo>
                  <a:pt x="6061" y="5667"/>
                  <a:pt x="6049" y="5632"/>
                  <a:pt x="6025" y="5608"/>
                </a:cubicBezTo>
                <a:cubicBezTo>
                  <a:pt x="5977" y="5560"/>
                  <a:pt x="5894" y="5560"/>
                  <a:pt x="5835" y="5608"/>
                </a:cubicBezTo>
                <a:cubicBezTo>
                  <a:pt x="5823" y="5620"/>
                  <a:pt x="5811" y="5632"/>
                  <a:pt x="5811" y="5644"/>
                </a:cubicBezTo>
                <a:lnTo>
                  <a:pt x="5811" y="5644"/>
                </a:lnTo>
                <a:cubicBezTo>
                  <a:pt x="5787" y="5679"/>
                  <a:pt x="5775" y="5715"/>
                  <a:pt x="5787" y="5751"/>
                </a:cubicBezTo>
                <a:cubicBezTo>
                  <a:pt x="5525" y="5572"/>
                  <a:pt x="5323" y="5334"/>
                  <a:pt x="5192" y="5060"/>
                </a:cubicBezTo>
                <a:cubicBezTo>
                  <a:pt x="5668" y="5834"/>
                  <a:pt x="6085" y="5013"/>
                  <a:pt x="6478" y="5382"/>
                </a:cubicBezTo>
                <a:cubicBezTo>
                  <a:pt x="6454" y="5370"/>
                  <a:pt x="6442" y="5358"/>
                  <a:pt x="6430" y="5346"/>
                </a:cubicBezTo>
                <a:cubicBezTo>
                  <a:pt x="6442" y="5358"/>
                  <a:pt x="6454" y="5370"/>
                  <a:pt x="6478" y="5382"/>
                </a:cubicBezTo>
                <a:cubicBezTo>
                  <a:pt x="6347" y="5156"/>
                  <a:pt x="6227" y="5048"/>
                  <a:pt x="6120" y="5013"/>
                </a:cubicBezTo>
                <a:cubicBezTo>
                  <a:pt x="5823" y="4905"/>
                  <a:pt x="5692" y="5179"/>
                  <a:pt x="5549" y="5179"/>
                </a:cubicBezTo>
                <a:cubicBezTo>
                  <a:pt x="5656" y="5036"/>
                  <a:pt x="5620" y="4929"/>
                  <a:pt x="5477" y="4882"/>
                </a:cubicBezTo>
                <a:cubicBezTo>
                  <a:pt x="5489" y="5060"/>
                  <a:pt x="5323" y="5084"/>
                  <a:pt x="5227" y="4977"/>
                </a:cubicBezTo>
                <a:cubicBezTo>
                  <a:pt x="5084" y="4834"/>
                  <a:pt x="5061" y="4489"/>
                  <a:pt x="4656" y="4417"/>
                </a:cubicBezTo>
                <a:cubicBezTo>
                  <a:pt x="4596" y="4370"/>
                  <a:pt x="4537" y="4334"/>
                  <a:pt x="4477" y="4310"/>
                </a:cubicBezTo>
                <a:cubicBezTo>
                  <a:pt x="4549" y="4322"/>
                  <a:pt x="4608" y="4346"/>
                  <a:pt x="4680" y="4346"/>
                </a:cubicBezTo>
                <a:cubicBezTo>
                  <a:pt x="5025" y="4584"/>
                  <a:pt x="5287" y="4370"/>
                  <a:pt x="5489" y="4346"/>
                </a:cubicBezTo>
                <a:cubicBezTo>
                  <a:pt x="5620" y="4346"/>
                  <a:pt x="5727" y="4489"/>
                  <a:pt x="5585" y="4596"/>
                </a:cubicBezTo>
                <a:cubicBezTo>
                  <a:pt x="5727" y="4655"/>
                  <a:pt x="5823" y="4620"/>
                  <a:pt x="5846" y="4441"/>
                </a:cubicBezTo>
                <a:cubicBezTo>
                  <a:pt x="5954" y="4536"/>
                  <a:pt x="5846" y="4822"/>
                  <a:pt x="6132" y="4965"/>
                </a:cubicBezTo>
                <a:cubicBezTo>
                  <a:pt x="6239" y="5013"/>
                  <a:pt x="6394" y="5013"/>
                  <a:pt x="6644" y="4941"/>
                </a:cubicBezTo>
                <a:lnTo>
                  <a:pt x="6644" y="4941"/>
                </a:lnTo>
                <a:cubicBezTo>
                  <a:pt x="6108" y="4941"/>
                  <a:pt x="6394" y="4072"/>
                  <a:pt x="5513" y="4274"/>
                </a:cubicBezTo>
                <a:lnTo>
                  <a:pt x="5513" y="4274"/>
                </a:lnTo>
                <a:cubicBezTo>
                  <a:pt x="5811" y="4167"/>
                  <a:pt x="6132" y="4144"/>
                  <a:pt x="6430" y="4203"/>
                </a:cubicBezTo>
                <a:cubicBezTo>
                  <a:pt x="6406" y="4227"/>
                  <a:pt x="6382" y="4263"/>
                  <a:pt x="6370" y="4298"/>
                </a:cubicBezTo>
                <a:cubicBezTo>
                  <a:pt x="6370" y="4298"/>
                  <a:pt x="6370" y="4298"/>
                  <a:pt x="6370" y="4298"/>
                </a:cubicBezTo>
                <a:cubicBezTo>
                  <a:pt x="6370" y="4322"/>
                  <a:pt x="6370" y="4334"/>
                  <a:pt x="6370" y="4346"/>
                </a:cubicBezTo>
                <a:cubicBezTo>
                  <a:pt x="6382" y="4477"/>
                  <a:pt x="6561" y="4524"/>
                  <a:pt x="6620" y="4405"/>
                </a:cubicBezTo>
                <a:cubicBezTo>
                  <a:pt x="6513" y="4441"/>
                  <a:pt x="6501" y="4334"/>
                  <a:pt x="6549" y="4286"/>
                </a:cubicBezTo>
                <a:cubicBezTo>
                  <a:pt x="6597" y="4251"/>
                  <a:pt x="6704" y="4286"/>
                  <a:pt x="6751" y="4334"/>
                </a:cubicBezTo>
                <a:cubicBezTo>
                  <a:pt x="6775" y="4370"/>
                  <a:pt x="6799" y="4405"/>
                  <a:pt x="6799" y="4453"/>
                </a:cubicBezTo>
                <a:cubicBezTo>
                  <a:pt x="6799" y="4584"/>
                  <a:pt x="6728" y="4775"/>
                  <a:pt x="6489" y="4679"/>
                </a:cubicBezTo>
                <a:cubicBezTo>
                  <a:pt x="6561" y="4929"/>
                  <a:pt x="6918" y="4882"/>
                  <a:pt x="7037" y="4691"/>
                </a:cubicBezTo>
                <a:cubicBezTo>
                  <a:pt x="7132" y="4846"/>
                  <a:pt x="7240" y="4786"/>
                  <a:pt x="7251" y="5001"/>
                </a:cubicBezTo>
                <a:cubicBezTo>
                  <a:pt x="7454" y="4584"/>
                  <a:pt x="7204" y="4501"/>
                  <a:pt x="7144" y="4334"/>
                </a:cubicBezTo>
                <a:lnTo>
                  <a:pt x="7144" y="4334"/>
                </a:lnTo>
                <a:cubicBezTo>
                  <a:pt x="7311" y="4679"/>
                  <a:pt x="7585" y="4560"/>
                  <a:pt x="7799" y="4763"/>
                </a:cubicBezTo>
                <a:cubicBezTo>
                  <a:pt x="7775" y="4346"/>
                  <a:pt x="7478" y="4358"/>
                  <a:pt x="7263" y="4263"/>
                </a:cubicBezTo>
                <a:lnTo>
                  <a:pt x="7263" y="4263"/>
                </a:lnTo>
                <a:cubicBezTo>
                  <a:pt x="7811" y="4489"/>
                  <a:pt x="7930" y="4191"/>
                  <a:pt x="8275" y="4155"/>
                </a:cubicBezTo>
                <a:cubicBezTo>
                  <a:pt x="7930" y="4132"/>
                  <a:pt x="7811" y="3822"/>
                  <a:pt x="7263" y="4060"/>
                </a:cubicBezTo>
                <a:lnTo>
                  <a:pt x="7263" y="4060"/>
                </a:lnTo>
                <a:cubicBezTo>
                  <a:pt x="7478" y="3953"/>
                  <a:pt x="7775" y="3965"/>
                  <a:pt x="7799" y="3560"/>
                </a:cubicBezTo>
                <a:cubicBezTo>
                  <a:pt x="7585" y="3763"/>
                  <a:pt x="7311" y="3643"/>
                  <a:pt x="7144" y="3977"/>
                </a:cubicBezTo>
                <a:lnTo>
                  <a:pt x="7144" y="3977"/>
                </a:lnTo>
                <a:cubicBezTo>
                  <a:pt x="7204" y="3822"/>
                  <a:pt x="7454" y="3727"/>
                  <a:pt x="7251" y="3322"/>
                </a:cubicBezTo>
                <a:cubicBezTo>
                  <a:pt x="7240" y="3536"/>
                  <a:pt x="7132" y="3489"/>
                  <a:pt x="7037" y="3632"/>
                </a:cubicBezTo>
                <a:cubicBezTo>
                  <a:pt x="6918" y="3429"/>
                  <a:pt x="6561" y="3393"/>
                  <a:pt x="6489" y="3643"/>
                </a:cubicBezTo>
                <a:cubicBezTo>
                  <a:pt x="6728" y="3536"/>
                  <a:pt x="6811" y="3739"/>
                  <a:pt x="6799" y="3870"/>
                </a:cubicBezTo>
                <a:cubicBezTo>
                  <a:pt x="6799" y="3917"/>
                  <a:pt x="6775" y="3953"/>
                  <a:pt x="6751" y="3989"/>
                </a:cubicBezTo>
                <a:cubicBezTo>
                  <a:pt x="6704" y="4024"/>
                  <a:pt x="6597" y="4072"/>
                  <a:pt x="6549" y="4024"/>
                </a:cubicBezTo>
                <a:cubicBezTo>
                  <a:pt x="6501" y="3989"/>
                  <a:pt x="6513" y="3882"/>
                  <a:pt x="6620" y="3917"/>
                </a:cubicBezTo>
                <a:cubicBezTo>
                  <a:pt x="6620" y="3905"/>
                  <a:pt x="6608" y="3882"/>
                  <a:pt x="6597" y="3870"/>
                </a:cubicBezTo>
                <a:cubicBezTo>
                  <a:pt x="6549" y="3834"/>
                  <a:pt x="6466" y="3834"/>
                  <a:pt x="6418" y="3870"/>
                </a:cubicBezTo>
                <a:cubicBezTo>
                  <a:pt x="6394" y="3905"/>
                  <a:pt x="6370" y="3941"/>
                  <a:pt x="6370" y="3977"/>
                </a:cubicBezTo>
                <a:cubicBezTo>
                  <a:pt x="6370" y="3989"/>
                  <a:pt x="6370" y="4001"/>
                  <a:pt x="6370" y="4013"/>
                </a:cubicBezTo>
                <a:cubicBezTo>
                  <a:pt x="6370" y="4013"/>
                  <a:pt x="6370" y="4024"/>
                  <a:pt x="6370" y="4024"/>
                </a:cubicBezTo>
                <a:cubicBezTo>
                  <a:pt x="6382" y="4060"/>
                  <a:pt x="6406" y="4096"/>
                  <a:pt x="6430" y="4108"/>
                </a:cubicBezTo>
                <a:cubicBezTo>
                  <a:pt x="6132" y="4167"/>
                  <a:pt x="5811" y="4144"/>
                  <a:pt x="5525" y="4036"/>
                </a:cubicBezTo>
                <a:cubicBezTo>
                  <a:pt x="6418" y="4251"/>
                  <a:pt x="6120" y="3382"/>
                  <a:pt x="6656" y="3370"/>
                </a:cubicBezTo>
                <a:lnTo>
                  <a:pt x="6573" y="3370"/>
                </a:lnTo>
                <a:cubicBezTo>
                  <a:pt x="6597" y="3370"/>
                  <a:pt x="6608" y="3370"/>
                  <a:pt x="6632" y="3370"/>
                </a:cubicBezTo>
                <a:cubicBezTo>
                  <a:pt x="6382" y="3298"/>
                  <a:pt x="6216" y="3298"/>
                  <a:pt x="6108" y="3358"/>
                </a:cubicBezTo>
                <a:cubicBezTo>
                  <a:pt x="5835" y="3489"/>
                  <a:pt x="5942" y="3774"/>
                  <a:pt x="5835" y="3870"/>
                </a:cubicBezTo>
                <a:cubicBezTo>
                  <a:pt x="5811" y="3703"/>
                  <a:pt x="5704" y="3655"/>
                  <a:pt x="5573" y="3715"/>
                </a:cubicBezTo>
                <a:cubicBezTo>
                  <a:pt x="5704" y="3834"/>
                  <a:pt x="5608" y="3977"/>
                  <a:pt x="5465" y="3965"/>
                </a:cubicBezTo>
                <a:cubicBezTo>
                  <a:pt x="5263" y="3953"/>
                  <a:pt x="5001" y="3739"/>
                  <a:pt x="4656" y="3965"/>
                </a:cubicBezTo>
                <a:cubicBezTo>
                  <a:pt x="4596" y="3977"/>
                  <a:pt x="4525" y="3989"/>
                  <a:pt x="4465" y="4013"/>
                </a:cubicBezTo>
                <a:cubicBezTo>
                  <a:pt x="4525" y="3977"/>
                  <a:pt x="4573" y="3941"/>
                  <a:pt x="4632" y="3905"/>
                </a:cubicBezTo>
                <a:cubicBezTo>
                  <a:pt x="5037" y="3822"/>
                  <a:pt x="5073" y="3489"/>
                  <a:pt x="5204" y="3334"/>
                </a:cubicBezTo>
                <a:cubicBezTo>
                  <a:pt x="5299" y="3239"/>
                  <a:pt x="5477" y="3262"/>
                  <a:pt x="5454" y="3441"/>
                </a:cubicBezTo>
                <a:cubicBezTo>
                  <a:pt x="5596" y="3382"/>
                  <a:pt x="5632" y="3286"/>
                  <a:pt x="5525" y="3143"/>
                </a:cubicBezTo>
                <a:cubicBezTo>
                  <a:pt x="5680" y="3131"/>
                  <a:pt x="5799" y="3405"/>
                  <a:pt x="6097" y="3310"/>
                </a:cubicBezTo>
                <a:cubicBezTo>
                  <a:pt x="6216" y="3274"/>
                  <a:pt x="6323" y="3155"/>
                  <a:pt x="6454" y="2929"/>
                </a:cubicBezTo>
                <a:lnTo>
                  <a:pt x="6454" y="2929"/>
                </a:lnTo>
                <a:cubicBezTo>
                  <a:pt x="6073" y="3310"/>
                  <a:pt x="5656" y="2489"/>
                  <a:pt x="5180" y="3251"/>
                </a:cubicBezTo>
                <a:lnTo>
                  <a:pt x="5180" y="3251"/>
                </a:lnTo>
                <a:cubicBezTo>
                  <a:pt x="5311" y="2977"/>
                  <a:pt x="5513" y="2739"/>
                  <a:pt x="5775" y="2560"/>
                </a:cubicBezTo>
                <a:cubicBezTo>
                  <a:pt x="5763" y="2596"/>
                  <a:pt x="5775" y="2631"/>
                  <a:pt x="5787" y="2667"/>
                </a:cubicBezTo>
                <a:lnTo>
                  <a:pt x="5787" y="2667"/>
                </a:lnTo>
                <a:cubicBezTo>
                  <a:pt x="5799" y="2679"/>
                  <a:pt x="5811" y="2691"/>
                  <a:pt x="5823" y="2703"/>
                </a:cubicBezTo>
                <a:cubicBezTo>
                  <a:pt x="5918" y="2798"/>
                  <a:pt x="6073" y="2703"/>
                  <a:pt x="6037" y="2572"/>
                </a:cubicBezTo>
                <a:cubicBezTo>
                  <a:pt x="5989" y="2667"/>
                  <a:pt x="5894" y="2608"/>
                  <a:pt x="5906" y="2536"/>
                </a:cubicBezTo>
                <a:cubicBezTo>
                  <a:pt x="5918" y="2477"/>
                  <a:pt x="6013" y="2429"/>
                  <a:pt x="6073" y="2429"/>
                </a:cubicBezTo>
                <a:cubicBezTo>
                  <a:pt x="6120" y="2429"/>
                  <a:pt x="6168" y="2453"/>
                  <a:pt x="6204" y="2477"/>
                </a:cubicBezTo>
                <a:cubicBezTo>
                  <a:pt x="6287" y="2560"/>
                  <a:pt x="6382" y="2762"/>
                  <a:pt x="6132" y="2858"/>
                </a:cubicBezTo>
                <a:cubicBezTo>
                  <a:pt x="6370" y="2989"/>
                  <a:pt x="6585" y="2703"/>
                  <a:pt x="6537" y="2477"/>
                </a:cubicBezTo>
                <a:cubicBezTo>
                  <a:pt x="6704" y="2512"/>
                  <a:pt x="6739" y="2405"/>
                  <a:pt x="6906" y="2548"/>
                </a:cubicBezTo>
                <a:cubicBezTo>
                  <a:pt x="6763" y="2119"/>
                  <a:pt x="6525" y="2227"/>
                  <a:pt x="6358" y="2155"/>
                </a:cubicBezTo>
                <a:lnTo>
                  <a:pt x="6358" y="2155"/>
                </a:lnTo>
                <a:cubicBezTo>
                  <a:pt x="6716" y="2274"/>
                  <a:pt x="6823" y="2012"/>
                  <a:pt x="7120" y="1988"/>
                </a:cubicBezTo>
                <a:cubicBezTo>
                  <a:pt x="6811" y="1715"/>
                  <a:pt x="6608" y="1929"/>
                  <a:pt x="6394" y="2012"/>
                </a:cubicBezTo>
                <a:lnTo>
                  <a:pt x="6394" y="2012"/>
                </a:lnTo>
                <a:cubicBezTo>
                  <a:pt x="6942" y="1798"/>
                  <a:pt x="6811" y="1488"/>
                  <a:pt x="7037" y="1226"/>
                </a:cubicBezTo>
                <a:cubicBezTo>
                  <a:pt x="6775" y="1441"/>
                  <a:pt x="6466" y="1322"/>
                  <a:pt x="6251" y="1869"/>
                </a:cubicBezTo>
                <a:lnTo>
                  <a:pt x="6251" y="1869"/>
                </a:lnTo>
                <a:cubicBezTo>
                  <a:pt x="6335" y="1643"/>
                  <a:pt x="6549" y="1453"/>
                  <a:pt x="6275" y="1131"/>
                </a:cubicBezTo>
                <a:cubicBezTo>
                  <a:pt x="6263" y="1429"/>
                  <a:pt x="5989" y="1536"/>
                  <a:pt x="6108" y="1905"/>
                </a:cubicBezTo>
                <a:lnTo>
                  <a:pt x="6108" y="1905"/>
                </a:lnTo>
                <a:cubicBezTo>
                  <a:pt x="6037" y="1738"/>
                  <a:pt x="6144" y="1500"/>
                  <a:pt x="5716" y="1357"/>
                </a:cubicBezTo>
                <a:cubicBezTo>
                  <a:pt x="5858" y="1524"/>
                  <a:pt x="5751" y="1548"/>
                  <a:pt x="5787" y="1727"/>
                </a:cubicBezTo>
                <a:cubicBezTo>
                  <a:pt x="5561" y="1679"/>
                  <a:pt x="5275" y="1893"/>
                  <a:pt x="5406" y="2119"/>
                </a:cubicBezTo>
                <a:cubicBezTo>
                  <a:pt x="5454" y="1953"/>
                  <a:pt x="5680" y="1905"/>
                  <a:pt x="5775" y="2060"/>
                </a:cubicBezTo>
                <a:cubicBezTo>
                  <a:pt x="5811" y="2096"/>
                  <a:pt x="5835" y="2143"/>
                  <a:pt x="5835" y="2191"/>
                </a:cubicBezTo>
                <a:cubicBezTo>
                  <a:pt x="5835" y="2239"/>
                  <a:pt x="5787" y="2346"/>
                  <a:pt x="5716" y="2358"/>
                </a:cubicBezTo>
                <a:cubicBezTo>
                  <a:pt x="5656" y="2358"/>
                  <a:pt x="5596" y="2274"/>
                  <a:pt x="5692" y="2215"/>
                </a:cubicBezTo>
                <a:cubicBezTo>
                  <a:pt x="5561" y="2179"/>
                  <a:pt x="5465" y="2346"/>
                  <a:pt x="5561" y="2441"/>
                </a:cubicBezTo>
                <a:cubicBezTo>
                  <a:pt x="5573" y="2453"/>
                  <a:pt x="5585" y="2465"/>
                  <a:pt x="5585" y="2465"/>
                </a:cubicBezTo>
                <a:lnTo>
                  <a:pt x="5596" y="2465"/>
                </a:lnTo>
                <a:cubicBezTo>
                  <a:pt x="5632" y="2489"/>
                  <a:pt x="5668" y="2500"/>
                  <a:pt x="5704" y="2489"/>
                </a:cubicBezTo>
                <a:cubicBezTo>
                  <a:pt x="5525" y="2750"/>
                  <a:pt x="5287" y="2953"/>
                  <a:pt x="5001" y="3084"/>
                </a:cubicBezTo>
                <a:cubicBezTo>
                  <a:pt x="5775" y="2608"/>
                  <a:pt x="4954" y="2191"/>
                  <a:pt x="5335" y="1798"/>
                </a:cubicBezTo>
                <a:lnTo>
                  <a:pt x="5299" y="1846"/>
                </a:lnTo>
                <a:lnTo>
                  <a:pt x="5335" y="1798"/>
                </a:lnTo>
                <a:cubicBezTo>
                  <a:pt x="5108" y="1929"/>
                  <a:pt x="5001" y="2048"/>
                  <a:pt x="4954" y="2155"/>
                </a:cubicBezTo>
                <a:cubicBezTo>
                  <a:pt x="4858" y="2453"/>
                  <a:pt x="5132" y="2584"/>
                  <a:pt x="5132" y="2727"/>
                </a:cubicBezTo>
                <a:cubicBezTo>
                  <a:pt x="4989" y="2620"/>
                  <a:pt x="4882" y="2655"/>
                  <a:pt x="4834" y="2798"/>
                </a:cubicBezTo>
                <a:cubicBezTo>
                  <a:pt x="5001" y="2786"/>
                  <a:pt x="5037" y="2953"/>
                  <a:pt x="4930" y="3048"/>
                </a:cubicBezTo>
                <a:cubicBezTo>
                  <a:pt x="4787" y="3191"/>
                  <a:pt x="4442" y="3215"/>
                  <a:pt x="4370" y="3620"/>
                </a:cubicBezTo>
                <a:cubicBezTo>
                  <a:pt x="4322" y="3679"/>
                  <a:pt x="4287" y="3739"/>
                  <a:pt x="4251" y="3798"/>
                </a:cubicBezTo>
                <a:cubicBezTo>
                  <a:pt x="4275" y="3739"/>
                  <a:pt x="4287" y="3667"/>
                  <a:pt x="4299" y="3596"/>
                </a:cubicBezTo>
                <a:cubicBezTo>
                  <a:pt x="4537" y="3262"/>
                  <a:pt x="4311" y="3001"/>
                  <a:pt x="4299" y="2786"/>
                </a:cubicBezTo>
                <a:cubicBezTo>
                  <a:pt x="4299" y="2655"/>
                  <a:pt x="4442" y="2548"/>
                  <a:pt x="4549" y="2691"/>
                </a:cubicBezTo>
                <a:cubicBezTo>
                  <a:pt x="4608" y="2548"/>
                  <a:pt x="4561" y="2453"/>
                  <a:pt x="4406" y="2429"/>
                </a:cubicBezTo>
                <a:cubicBezTo>
                  <a:pt x="4501" y="2322"/>
                  <a:pt x="4787" y="2429"/>
                  <a:pt x="4918" y="2143"/>
                </a:cubicBezTo>
                <a:cubicBezTo>
                  <a:pt x="4977" y="2036"/>
                  <a:pt x="4977" y="1881"/>
                  <a:pt x="4906" y="1631"/>
                </a:cubicBezTo>
                <a:lnTo>
                  <a:pt x="4906" y="1631"/>
                </a:lnTo>
                <a:cubicBezTo>
                  <a:pt x="4906" y="2167"/>
                  <a:pt x="4025" y="1881"/>
                  <a:pt x="4227" y="2762"/>
                </a:cubicBezTo>
                <a:lnTo>
                  <a:pt x="4227" y="2762"/>
                </a:lnTo>
                <a:cubicBezTo>
                  <a:pt x="4120" y="2465"/>
                  <a:pt x="4096" y="2155"/>
                  <a:pt x="4168" y="1846"/>
                </a:cubicBezTo>
                <a:cubicBezTo>
                  <a:pt x="4180" y="1881"/>
                  <a:pt x="4215" y="1893"/>
                  <a:pt x="4251" y="1905"/>
                </a:cubicBezTo>
                <a:lnTo>
                  <a:pt x="4263" y="1905"/>
                </a:lnTo>
                <a:cubicBezTo>
                  <a:pt x="4275" y="1905"/>
                  <a:pt x="4287" y="1905"/>
                  <a:pt x="4299" y="1905"/>
                </a:cubicBezTo>
                <a:cubicBezTo>
                  <a:pt x="4442" y="1905"/>
                  <a:pt x="4489" y="1715"/>
                  <a:pt x="4358" y="1655"/>
                </a:cubicBezTo>
                <a:cubicBezTo>
                  <a:pt x="4394" y="1762"/>
                  <a:pt x="4287" y="1774"/>
                  <a:pt x="4251" y="1727"/>
                </a:cubicBezTo>
                <a:cubicBezTo>
                  <a:pt x="4203" y="1679"/>
                  <a:pt x="4251" y="1572"/>
                  <a:pt x="4287" y="1536"/>
                </a:cubicBezTo>
                <a:cubicBezTo>
                  <a:pt x="4322" y="1500"/>
                  <a:pt x="4370" y="1477"/>
                  <a:pt x="4418" y="1477"/>
                </a:cubicBezTo>
                <a:cubicBezTo>
                  <a:pt x="4537" y="1477"/>
                  <a:pt x="4739" y="1548"/>
                  <a:pt x="4632" y="1786"/>
                </a:cubicBezTo>
                <a:cubicBezTo>
                  <a:pt x="4882" y="1715"/>
                  <a:pt x="4846" y="1369"/>
                  <a:pt x="4644" y="1238"/>
                </a:cubicBezTo>
                <a:cubicBezTo>
                  <a:pt x="4799" y="1143"/>
                  <a:pt x="4739" y="1048"/>
                  <a:pt x="4954" y="1024"/>
                </a:cubicBezTo>
                <a:cubicBezTo>
                  <a:pt x="4549" y="822"/>
                  <a:pt x="4465" y="1072"/>
                  <a:pt x="4299" y="1131"/>
                </a:cubicBezTo>
                <a:lnTo>
                  <a:pt x="4299" y="1131"/>
                </a:lnTo>
                <a:cubicBezTo>
                  <a:pt x="4632" y="965"/>
                  <a:pt x="4513" y="691"/>
                  <a:pt x="4715" y="476"/>
                </a:cubicBezTo>
                <a:cubicBezTo>
                  <a:pt x="4311" y="512"/>
                  <a:pt x="4322" y="798"/>
                  <a:pt x="4215" y="1012"/>
                </a:cubicBezTo>
                <a:lnTo>
                  <a:pt x="4215" y="1012"/>
                </a:lnTo>
                <a:cubicBezTo>
                  <a:pt x="4453" y="476"/>
                  <a:pt x="4144" y="345"/>
                  <a:pt x="4120" y="0"/>
                </a:cubicBezTo>
                <a:cubicBezTo>
                  <a:pt x="4084" y="345"/>
                  <a:pt x="3775" y="476"/>
                  <a:pt x="4013" y="1012"/>
                </a:cubicBezTo>
                <a:lnTo>
                  <a:pt x="4013" y="1012"/>
                </a:lnTo>
                <a:cubicBezTo>
                  <a:pt x="3918" y="798"/>
                  <a:pt x="3930" y="512"/>
                  <a:pt x="3513" y="476"/>
                </a:cubicBezTo>
                <a:cubicBezTo>
                  <a:pt x="3715" y="691"/>
                  <a:pt x="3596" y="965"/>
                  <a:pt x="3941" y="1131"/>
                </a:cubicBezTo>
                <a:lnTo>
                  <a:pt x="3941" y="1131"/>
                </a:lnTo>
                <a:cubicBezTo>
                  <a:pt x="3775" y="1072"/>
                  <a:pt x="3680" y="822"/>
                  <a:pt x="3275" y="1024"/>
                </a:cubicBezTo>
                <a:cubicBezTo>
                  <a:pt x="3489" y="1048"/>
                  <a:pt x="3441" y="1143"/>
                  <a:pt x="3584" y="1238"/>
                </a:cubicBezTo>
                <a:cubicBezTo>
                  <a:pt x="3394" y="1369"/>
                  <a:pt x="3346" y="1715"/>
                  <a:pt x="3596" y="1786"/>
                </a:cubicBezTo>
                <a:cubicBezTo>
                  <a:pt x="3501" y="1548"/>
                  <a:pt x="3691" y="1477"/>
                  <a:pt x="3822" y="1477"/>
                </a:cubicBezTo>
                <a:cubicBezTo>
                  <a:pt x="3870" y="1477"/>
                  <a:pt x="3906" y="1500"/>
                  <a:pt x="3941" y="1536"/>
                </a:cubicBezTo>
                <a:cubicBezTo>
                  <a:pt x="3977" y="1572"/>
                  <a:pt x="4025" y="1679"/>
                  <a:pt x="3989" y="1727"/>
                </a:cubicBezTo>
                <a:cubicBezTo>
                  <a:pt x="3941" y="1774"/>
                  <a:pt x="3834" y="1762"/>
                  <a:pt x="3870" y="1655"/>
                </a:cubicBezTo>
                <a:cubicBezTo>
                  <a:pt x="3751" y="1715"/>
                  <a:pt x="3787" y="1905"/>
                  <a:pt x="3930" y="1905"/>
                </a:cubicBezTo>
                <a:cubicBezTo>
                  <a:pt x="3941" y="1905"/>
                  <a:pt x="3953" y="1905"/>
                  <a:pt x="3977" y="1905"/>
                </a:cubicBezTo>
                <a:lnTo>
                  <a:pt x="3977" y="1905"/>
                </a:lnTo>
                <a:cubicBezTo>
                  <a:pt x="4013" y="1893"/>
                  <a:pt x="4049" y="1881"/>
                  <a:pt x="4072" y="1846"/>
                </a:cubicBezTo>
                <a:cubicBezTo>
                  <a:pt x="4132" y="2155"/>
                  <a:pt x="4108" y="2465"/>
                  <a:pt x="4001" y="2762"/>
                </a:cubicBezTo>
                <a:cubicBezTo>
                  <a:pt x="4203" y="1881"/>
                  <a:pt x="3334" y="2167"/>
                  <a:pt x="3334" y="1619"/>
                </a:cubicBezTo>
                <a:lnTo>
                  <a:pt x="3334" y="1679"/>
                </a:lnTo>
                <a:cubicBezTo>
                  <a:pt x="3322" y="1667"/>
                  <a:pt x="3322" y="1643"/>
                  <a:pt x="3334" y="1619"/>
                </a:cubicBezTo>
                <a:cubicBezTo>
                  <a:pt x="3263" y="1786"/>
                  <a:pt x="3263" y="1977"/>
                  <a:pt x="3310" y="2143"/>
                </a:cubicBezTo>
                <a:cubicBezTo>
                  <a:pt x="3453" y="2417"/>
                  <a:pt x="3739" y="2310"/>
                  <a:pt x="3834" y="2429"/>
                </a:cubicBezTo>
                <a:cubicBezTo>
                  <a:pt x="3656" y="2453"/>
                  <a:pt x="3620" y="2548"/>
                  <a:pt x="3680" y="2679"/>
                </a:cubicBezTo>
                <a:cubicBezTo>
                  <a:pt x="3787" y="2548"/>
                  <a:pt x="3930" y="2655"/>
                  <a:pt x="3930" y="2786"/>
                </a:cubicBezTo>
                <a:cubicBezTo>
                  <a:pt x="3930" y="2989"/>
                  <a:pt x="3703" y="3251"/>
                  <a:pt x="3930" y="3596"/>
                </a:cubicBezTo>
                <a:cubicBezTo>
                  <a:pt x="3930" y="3667"/>
                  <a:pt x="3953" y="3727"/>
                  <a:pt x="3965" y="3798"/>
                </a:cubicBezTo>
                <a:cubicBezTo>
                  <a:pt x="3941" y="3739"/>
                  <a:pt x="3906" y="3679"/>
                  <a:pt x="3858" y="3620"/>
                </a:cubicBezTo>
                <a:cubicBezTo>
                  <a:pt x="3787" y="3215"/>
                  <a:pt x="3441" y="3179"/>
                  <a:pt x="3299" y="3048"/>
                </a:cubicBezTo>
                <a:cubicBezTo>
                  <a:pt x="3191" y="2953"/>
                  <a:pt x="3215" y="2774"/>
                  <a:pt x="3394" y="2798"/>
                </a:cubicBezTo>
                <a:cubicBezTo>
                  <a:pt x="3346" y="2655"/>
                  <a:pt x="3251" y="2620"/>
                  <a:pt x="3096" y="2727"/>
                </a:cubicBezTo>
                <a:cubicBezTo>
                  <a:pt x="3084" y="2572"/>
                  <a:pt x="3370" y="2453"/>
                  <a:pt x="3263" y="2155"/>
                </a:cubicBezTo>
                <a:cubicBezTo>
                  <a:pt x="3227" y="2048"/>
                  <a:pt x="3120" y="1929"/>
                  <a:pt x="2894" y="1798"/>
                </a:cubicBezTo>
                <a:cubicBezTo>
                  <a:pt x="3263" y="2191"/>
                  <a:pt x="2441" y="2608"/>
                  <a:pt x="3215" y="3084"/>
                </a:cubicBezTo>
                <a:cubicBezTo>
                  <a:pt x="2941" y="2953"/>
                  <a:pt x="2703" y="2739"/>
                  <a:pt x="2525" y="2489"/>
                </a:cubicBezTo>
                <a:cubicBezTo>
                  <a:pt x="2560" y="2489"/>
                  <a:pt x="2596" y="2489"/>
                  <a:pt x="2632" y="2465"/>
                </a:cubicBezTo>
                <a:lnTo>
                  <a:pt x="2632" y="2465"/>
                </a:lnTo>
                <a:cubicBezTo>
                  <a:pt x="2644" y="2453"/>
                  <a:pt x="2656" y="2453"/>
                  <a:pt x="2668" y="2441"/>
                </a:cubicBezTo>
                <a:cubicBezTo>
                  <a:pt x="2751" y="2346"/>
                  <a:pt x="2679" y="2203"/>
                  <a:pt x="2560" y="2215"/>
                </a:cubicBezTo>
                <a:lnTo>
                  <a:pt x="2537" y="2215"/>
                </a:lnTo>
                <a:cubicBezTo>
                  <a:pt x="2632" y="2262"/>
                  <a:pt x="2572" y="2358"/>
                  <a:pt x="2501" y="2346"/>
                </a:cubicBezTo>
                <a:cubicBezTo>
                  <a:pt x="2441" y="2334"/>
                  <a:pt x="2406" y="2227"/>
                  <a:pt x="2406" y="2179"/>
                </a:cubicBezTo>
                <a:cubicBezTo>
                  <a:pt x="2406" y="2131"/>
                  <a:pt x="2429" y="2084"/>
                  <a:pt x="2453" y="2060"/>
                </a:cubicBezTo>
                <a:cubicBezTo>
                  <a:pt x="2560" y="1905"/>
                  <a:pt x="2787" y="1941"/>
                  <a:pt x="2834" y="2119"/>
                </a:cubicBezTo>
                <a:cubicBezTo>
                  <a:pt x="2965" y="1881"/>
                  <a:pt x="2679" y="1667"/>
                  <a:pt x="2453" y="1715"/>
                </a:cubicBezTo>
                <a:cubicBezTo>
                  <a:pt x="2489" y="1548"/>
                  <a:pt x="2382" y="1512"/>
                  <a:pt x="2525" y="1346"/>
                </a:cubicBezTo>
                <a:cubicBezTo>
                  <a:pt x="2084" y="1488"/>
                  <a:pt x="2203" y="1727"/>
                  <a:pt x="2132" y="1893"/>
                </a:cubicBezTo>
                <a:lnTo>
                  <a:pt x="2132" y="1893"/>
                </a:lnTo>
                <a:cubicBezTo>
                  <a:pt x="2251" y="1536"/>
                  <a:pt x="1977" y="1429"/>
                  <a:pt x="1965" y="1131"/>
                </a:cubicBezTo>
                <a:cubicBezTo>
                  <a:pt x="1691" y="1441"/>
                  <a:pt x="1906" y="1643"/>
                  <a:pt x="1989" y="1858"/>
                </a:cubicBezTo>
                <a:lnTo>
                  <a:pt x="1989" y="1858"/>
                </a:lnTo>
                <a:cubicBezTo>
                  <a:pt x="1775" y="1310"/>
                  <a:pt x="1465" y="1441"/>
                  <a:pt x="1203" y="1215"/>
                </a:cubicBezTo>
                <a:cubicBezTo>
                  <a:pt x="1417" y="1477"/>
                  <a:pt x="1298" y="1786"/>
                  <a:pt x="1846" y="2000"/>
                </a:cubicBezTo>
                <a:lnTo>
                  <a:pt x="1846" y="2000"/>
                </a:lnTo>
                <a:cubicBezTo>
                  <a:pt x="1620" y="1929"/>
                  <a:pt x="1429" y="1703"/>
                  <a:pt x="1108" y="1977"/>
                </a:cubicBezTo>
                <a:cubicBezTo>
                  <a:pt x="1405" y="1988"/>
                  <a:pt x="1513" y="2262"/>
                  <a:pt x="1882" y="2143"/>
                </a:cubicBezTo>
                <a:lnTo>
                  <a:pt x="1882" y="2143"/>
                </a:lnTo>
                <a:cubicBezTo>
                  <a:pt x="1715" y="2215"/>
                  <a:pt x="1477" y="2108"/>
                  <a:pt x="1334" y="2536"/>
                </a:cubicBezTo>
                <a:cubicBezTo>
                  <a:pt x="1501" y="2393"/>
                  <a:pt x="1525" y="2500"/>
                  <a:pt x="1703" y="2465"/>
                </a:cubicBezTo>
                <a:cubicBezTo>
                  <a:pt x="1655" y="2703"/>
                  <a:pt x="1870" y="2977"/>
                  <a:pt x="2108" y="2846"/>
                </a:cubicBezTo>
                <a:cubicBezTo>
                  <a:pt x="1858" y="2750"/>
                  <a:pt x="1941" y="2560"/>
                  <a:pt x="2036" y="2477"/>
                </a:cubicBezTo>
                <a:cubicBezTo>
                  <a:pt x="2072" y="2441"/>
                  <a:pt x="2120" y="2417"/>
                  <a:pt x="2167" y="2417"/>
                </a:cubicBezTo>
                <a:cubicBezTo>
                  <a:pt x="2215" y="2417"/>
                  <a:pt x="2322" y="2465"/>
                  <a:pt x="2334" y="2536"/>
                </a:cubicBezTo>
                <a:cubicBezTo>
                  <a:pt x="2334" y="2596"/>
                  <a:pt x="2251" y="2655"/>
                  <a:pt x="2191" y="2560"/>
                </a:cubicBezTo>
                <a:cubicBezTo>
                  <a:pt x="2156" y="2691"/>
                  <a:pt x="2322" y="2798"/>
                  <a:pt x="2417" y="2691"/>
                </a:cubicBezTo>
                <a:lnTo>
                  <a:pt x="2441" y="2667"/>
                </a:lnTo>
                <a:lnTo>
                  <a:pt x="2441" y="2655"/>
                </a:lnTo>
                <a:cubicBezTo>
                  <a:pt x="2465" y="2620"/>
                  <a:pt x="2477" y="2584"/>
                  <a:pt x="2465" y="2548"/>
                </a:cubicBezTo>
                <a:cubicBezTo>
                  <a:pt x="2727" y="2727"/>
                  <a:pt x="2929" y="2965"/>
                  <a:pt x="3060" y="3251"/>
                </a:cubicBezTo>
                <a:cubicBezTo>
                  <a:pt x="2584" y="2477"/>
                  <a:pt x="2167" y="3298"/>
                  <a:pt x="1786" y="2917"/>
                </a:cubicBezTo>
                <a:cubicBezTo>
                  <a:pt x="1906" y="3143"/>
                  <a:pt x="2025" y="3251"/>
                  <a:pt x="2144" y="3298"/>
                </a:cubicBezTo>
                <a:cubicBezTo>
                  <a:pt x="2441" y="3393"/>
                  <a:pt x="2560" y="3120"/>
                  <a:pt x="2703" y="3131"/>
                </a:cubicBezTo>
                <a:cubicBezTo>
                  <a:pt x="2596" y="3262"/>
                  <a:pt x="2644" y="3370"/>
                  <a:pt x="2775" y="3429"/>
                </a:cubicBezTo>
                <a:cubicBezTo>
                  <a:pt x="2763" y="3251"/>
                  <a:pt x="2929" y="3227"/>
                  <a:pt x="3025" y="3322"/>
                </a:cubicBezTo>
                <a:cubicBezTo>
                  <a:pt x="3168" y="3465"/>
                  <a:pt x="3191" y="3810"/>
                  <a:pt x="3608" y="3882"/>
                </a:cubicBezTo>
                <a:cubicBezTo>
                  <a:pt x="3656" y="3929"/>
                  <a:pt x="3715" y="3965"/>
                  <a:pt x="3775" y="4001"/>
                </a:cubicBezTo>
                <a:cubicBezTo>
                  <a:pt x="3715" y="3977"/>
                  <a:pt x="3644" y="3965"/>
                  <a:pt x="3572" y="3953"/>
                </a:cubicBezTo>
                <a:cubicBezTo>
                  <a:pt x="3239" y="3715"/>
                  <a:pt x="2977" y="3941"/>
                  <a:pt x="2763" y="3953"/>
                </a:cubicBezTo>
                <a:cubicBezTo>
                  <a:pt x="2632" y="3953"/>
                  <a:pt x="2525" y="3822"/>
                  <a:pt x="2668" y="3703"/>
                </a:cubicBezTo>
                <a:cubicBezTo>
                  <a:pt x="2525" y="3643"/>
                  <a:pt x="2429" y="3691"/>
                  <a:pt x="2406" y="3858"/>
                </a:cubicBezTo>
                <a:cubicBezTo>
                  <a:pt x="2298" y="3763"/>
                  <a:pt x="2406" y="3477"/>
                  <a:pt x="2120" y="3346"/>
                </a:cubicBezTo>
                <a:cubicBezTo>
                  <a:pt x="2013" y="3286"/>
                  <a:pt x="1858" y="3286"/>
                  <a:pt x="1608" y="3358"/>
                </a:cubicBezTo>
                <a:lnTo>
                  <a:pt x="1608" y="3358"/>
                </a:lnTo>
                <a:cubicBezTo>
                  <a:pt x="2144" y="3358"/>
                  <a:pt x="1858" y="4239"/>
                  <a:pt x="2739" y="4024"/>
                </a:cubicBezTo>
                <a:cubicBezTo>
                  <a:pt x="2453" y="4132"/>
                  <a:pt x="2132" y="4155"/>
                  <a:pt x="1822" y="4096"/>
                </a:cubicBezTo>
                <a:cubicBezTo>
                  <a:pt x="1858" y="4072"/>
                  <a:pt x="1882" y="4048"/>
                  <a:pt x="1882" y="4013"/>
                </a:cubicBezTo>
                <a:cubicBezTo>
                  <a:pt x="1882" y="4013"/>
                  <a:pt x="1882" y="4001"/>
                  <a:pt x="1882" y="4001"/>
                </a:cubicBezTo>
                <a:cubicBezTo>
                  <a:pt x="1894" y="3989"/>
                  <a:pt x="1894" y="3977"/>
                  <a:pt x="1882" y="3953"/>
                </a:cubicBezTo>
                <a:cubicBezTo>
                  <a:pt x="1882" y="3822"/>
                  <a:pt x="1703" y="3774"/>
                  <a:pt x="1632" y="3893"/>
                </a:cubicBezTo>
                <a:cubicBezTo>
                  <a:pt x="1739" y="3870"/>
                  <a:pt x="1763" y="3977"/>
                  <a:pt x="1715" y="4013"/>
                </a:cubicBezTo>
                <a:cubicBezTo>
                  <a:pt x="1655" y="4048"/>
                  <a:pt x="1548" y="4013"/>
                  <a:pt x="1513" y="3977"/>
                </a:cubicBezTo>
                <a:cubicBezTo>
                  <a:pt x="1477" y="3941"/>
                  <a:pt x="1465" y="3893"/>
                  <a:pt x="1465" y="3846"/>
                </a:cubicBezTo>
                <a:cubicBezTo>
                  <a:pt x="1465" y="3727"/>
                  <a:pt x="1525" y="3524"/>
                  <a:pt x="1775" y="3632"/>
                </a:cubicBezTo>
                <a:cubicBezTo>
                  <a:pt x="1703" y="3370"/>
                  <a:pt x="1346" y="3417"/>
                  <a:pt x="1215" y="3608"/>
                </a:cubicBezTo>
                <a:cubicBezTo>
                  <a:pt x="1120" y="3465"/>
                  <a:pt x="1024" y="3524"/>
                  <a:pt x="1013" y="3298"/>
                </a:cubicBezTo>
                <a:cubicBezTo>
                  <a:pt x="810" y="3715"/>
                  <a:pt x="1048" y="3798"/>
                  <a:pt x="1120" y="3965"/>
                </a:cubicBezTo>
                <a:lnTo>
                  <a:pt x="1120" y="3965"/>
                </a:lnTo>
                <a:cubicBezTo>
                  <a:pt x="941" y="3620"/>
                  <a:pt x="667" y="3739"/>
                  <a:pt x="453" y="3536"/>
                </a:cubicBezTo>
                <a:cubicBezTo>
                  <a:pt x="489" y="3953"/>
                  <a:pt x="774" y="3941"/>
                  <a:pt x="989" y="4036"/>
                </a:cubicBezTo>
                <a:lnTo>
                  <a:pt x="989" y="4036"/>
                </a:lnTo>
                <a:cubicBezTo>
                  <a:pt x="465" y="3798"/>
                  <a:pt x="334" y="4108"/>
                  <a:pt x="1" y="4132"/>
                </a:cubicBezTo>
                <a:close/>
                <a:moveTo>
                  <a:pt x="5489" y="4024"/>
                </a:moveTo>
                <a:close/>
                <a:moveTo>
                  <a:pt x="4763" y="3941"/>
                </a:moveTo>
                <a:cubicBezTo>
                  <a:pt x="4858" y="3893"/>
                  <a:pt x="4977" y="3870"/>
                  <a:pt x="5084" y="3893"/>
                </a:cubicBezTo>
                <a:cubicBezTo>
                  <a:pt x="5263" y="3977"/>
                  <a:pt x="5442" y="4036"/>
                  <a:pt x="5632" y="4096"/>
                </a:cubicBezTo>
                <a:cubicBezTo>
                  <a:pt x="5704" y="4108"/>
                  <a:pt x="5787" y="4120"/>
                  <a:pt x="5858" y="4132"/>
                </a:cubicBezTo>
                <a:cubicBezTo>
                  <a:pt x="5787" y="4144"/>
                  <a:pt x="5704" y="4155"/>
                  <a:pt x="5632" y="4167"/>
                </a:cubicBezTo>
                <a:cubicBezTo>
                  <a:pt x="5442" y="4227"/>
                  <a:pt x="5263" y="4298"/>
                  <a:pt x="5084" y="4370"/>
                </a:cubicBezTo>
                <a:cubicBezTo>
                  <a:pt x="4977" y="4394"/>
                  <a:pt x="4858" y="4382"/>
                  <a:pt x="4763" y="4322"/>
                </a:cubicBezTo>
                <a:cubicBezTo>
                  <a:pt x="4930" y="4334"/>
                  <a:pt x="5084" y="4263"/>
                  <a:pt x="5204" y="4132"/>
                </a:cubicBezTo>
                <a:cubicBezTo>
                  <a:pt x="5084" y="4013"/>
                  <a:pt x="4930" y="3941"/>
                  <a:pt x="4763" y="3941"/>
                </a:cubicBezTo>
                <a:close/>
                <a:moveTo>
                  <a:pt x="5168" y="5025"/>
                </a:moveTo>
                <a:close/>
                <a:moveTo>
                  <a:pt x="4894" y="4917"/>
                </a:moveTo>
                <a:cubicBezTo>
                  <a:pt x="4894" y="4739"/>
                  <a:pt x="4834" y="4584"/>
                  <a:pt x="4703" y="4465"/>
                </a:cubicBezTo>
                <a:cubicBezTo>
                  <a:pt x="4811" y="4501"/>
                  <a:pt x="4906" y="4572"/>
                  <a:pt x="4977" y="4667"/>
                </a:cubicBezTo>
                <a:cubicBezTo>
                  <a:pt x="5037" y="4846"/>
                  <a:pt x="5120" y="5025"/>
                  <a:pt x="5215" y="5191"/>
                </a:cubicBezTo>
                <a:cubicBezTo>
                  <a:pt x="5251" y="5263"/>
                  <a:pt x="5299" y="5322"/>
                  <a:pt x="5346" y="5382"/>
                </a:cubicBezTo>
                <a:cubicBezTo>
                  <a:pt x="5287" y="5334"/>
                  <a:pt x="5227" y="5286"/>
                  <a:pt x="5168" y="5251"/>
                </a:cubicBezTo>
                <a:cubicBezTo>
                  <a:pt x="4989" y="5144"/>
                  <a:pt x="4823" y="5060"/>
                  <a:pt x="4644" y="4989"/>
                </a:cubicBezTo>
                <a:cubicBezTo>
                  <a:pt x="4537" y="4929"/>
                  <a:pt x="4465" y="4834"/>
                  <a:pt x="4442" y="4727"/>
                </a:cubicBezTo>
                <a:cubicBezTo>
                  <a:pt x="4561" y="4846"/>
                  <a:pt x="4715" y="4917"/>
                  <a:pt x="4894" y="4917"/>
                </a:cubicBezTo>
                <a:close/>
                <a:moveTo>
                  <a:pt x="5001" y="3096"/>
                </a:moveTo>
                <a:close/>
                <a:moveTo>
                  <a:pt x="4644" y="3286"/>
                </a:moveTo>
                <a:cubicBezTo>
                  <a:pt x="4823" y="3215"/>
                  <a:pt x="5001" y="3131"/>
                  <a:pt x="5168" y="3036"/>
                </a:cubicBezTo>
                <a:cubicBezTo>
                  <a:pt x="5227" y="3001"/>
                  <a:pt x="5299" y="2953"/>
                  <a:pt x="5358" y="2905"/>
                </a:cubicBezTo>
                <a:cubicBezTo>
                  <a:pt x="5311" y="2965"/>
                  <a:pt x="5263" y="3024"/>
                  <a:pt x="5215" y="3084"/>
                </a:cubicBezTo>
                <a:cubicBezTo>
                  <a:pt x="5132" y="3262"/>
                  <a:pt x="5049" y="3441"/>
                  <a:pt x="4977" y="3620"/>
                </a:cubicBezTo>
                <a:cubicBezTo>
                  <a:pt x="4918" y="3715"/>
                  <a:pt x="4823" y="3786"/>
                  <a:pt x="4715" y="3822"/>
                </a:cubicBezTo>
                <a:cubicBezTo>
                  <a:pt x="4834" y="3703"/>
                  <a:pt x="4906" y="3536"/>
                  <a:pt x="4894" y="3370"/>
                </a:cubicBezTo>
                <a:cubicBezTo>
                  <a:pt x="4727" y="3358"/>
                  <a:pt x="4561" y="3429"/>
                  <a:pt x="4442" y="3548"/>
                </a:cubicBezTo>
                <a:cubicBezTo>
                  <a:pt x="4477" y="3441"/>
                  <a:pt x="4549" y="3346"/>
                  <a:pt x="4644" y="3286"/>
                </a:cubicBezTo>
                <a:close/>
                <a:moveTo>
                  <a:pt x="4239" y="5513"/>
                </a:moveTo>
                <a:close/>
                <a:moveTo>
                  <a:pt x="4001" y="2774"/>
                </a:moveTo>
                <a:close/>
                <a:moveTo>
                  <a:pt x="3930" y="3501"/>
                </a:moveTo>
                <a:cubicBezTo>
                  <a:pt x="3870" y="3393"/>
                  <a:pt x="3858" y="3286"/>
                  <a:pt x="3882" y="3167"/>
                </a:cubicBezTo>
                <a:cubicBezTo>
                  <a:pt x="3953" y="2989"/>
                  <a:pt x="4025" y="2810"/>
                  <a:pt x="4084" y="2620"/>
                </a:cubicBezTo>
                <a:cubicBezTo>
                  <a:pt x="4096" y="2548"/>
                  <a:pt x="4108" y="2465"/>
                  <a:pt x="4120" y="2393"/>
                </a:cubicBezTo>
                <a:cubicBezTo>
                  <a:pt x="4132" y="2465"/>
                  <a:pt x="4144" y="2548"/>
                  <a:pt x="4156" y="2620"/>
                </a:cubicBezTo>
                <a:cubicBezTo>
                  <a:pt x="4215" y="2810"/>
                  <a:pt x="4275" y="2989"/>
                  <a:pt x="4358" y="3167"/>
                </a:cubicBezTo>
                <a:cubicBezTo>
                  <a:pt x="4382" y="3286"/>
                  <a:pt x="4370" y="3393"/>
                  <a:pt x="4311" y="3501"/>
                </a:cubicBezTo>
                <a:cubicBezTo>
                  <a:pt x="4311" y="3322"/>
                  <a:pt x="4239" y="3167"/>
                  <a:pt x="4120" y="3048"/>
                </a:cubicBezTo>
                <a:cubicBezTo>
                  <a:pt x="3989" y="3167"/>
                  <a:pt x="3918" y="3322"/>
                  <a:pt x="3930" y="3489"/>
                </a:cubicBezTo>
                <a:close/>
                <a:moveTo>
                  <a:pt x="4120" y="5227"/>
                </a:moveTo>
                <a:cubicBezTo>
                  <a:pt x="4239" y="5108"/>
                  <a:pt x="4311" y="4953"/>
                  <a:pt x="4311" y="4786"/>
                </a:cubicBezTo>
                <a:cubicBezTo>
                  <a:pt x="4370" y="4882"/>
                  <a:pt x="4382" y="5001"/>
                  <a:pt x="4358" y="5108"/>
                </a:cubicBezTo>
                <a:cubicBezTo>
                  <a:pt x="4275" y="5286"/>
                  <a:pt x="4215" y="5465"/>
                  <a:pt x="4156" y="5656"/>
                </a:cubicBezTo>
                <a:cubicBezTo>
                  <a:pt x="4144" y="5727"/>
                  <a:pt x="4132" y="5810"/>
                  <a:pt x="4120" y="5882"/>
                </a:cubicBezTo>
                <a:cubicBezTo>
                  <a:pt x="4108" y="5810"/>
                  <a:pt x="4096" y="5727"/>
                  <a:pt x="4084" y="5656"/>
                </a:cubicBezTo>
                <a:cubicBezTo>
                  <a:pt x="4025" y="5465"/>
                  <a:pt x="3953" y="5286"/>
                  <a:pt x="3882" y="5108"/>
                </a:cubicBezTo>
                <a:cubicBezTo>
                  <a:pt x="3858" y="5001"/>
                  <a:pt x="3870" y="4882"/>
                  <a:pt x="3930" y="4786"/>
                </a:cubicBezTo>
                <a:cubicBezTo>
                  <a:pt x="3918" y="4953"/>
                  <a:pt x="3989" y="5108"/>
                  <a:pt x="4120" y="5227"/>
                </a:cubicBezTo>
                <a:close/>
                <a:moveTo>
                  <a:pt x="3346" y="3370"/>
                </a:moveTo>
                <a:cubicBezTo>
                  <a:pt x="3334" y="3536"/>
                  <a:pt x="3406" y="3703"/>
                  <a:pt x="3537" y="3810"/>
                </a:cubicBezTo>
                <a:cubicBezTo>
                  <a:pt x="3418" y="3786"/>
                  <a:pt x="3322" y="3715"/>
                  <a:pt x="3263" y="3620"/>
                </a:cubicBezTo>
                <a:cubicBezTo>
                  <a:pt x="3191" y="3429"/>
                  <a:pt x="3108" y="3262"/>
                  <a:pt x="3025" y="3084"/>
                </a:cubicBezTo>
                <a:cubicBezTo>
                  <a:pt x="2977" y="3024"/>
                  <a:pt x="2941" y="2965"/>
                  <a:pt x="2882" y="2893"/>
                </a:cubicBezTo>
                <a:cubicBezTo>
                  <a:pt x="2941" y="2941"/>
                  <a:pt x="3013" y="2989"/>
                  <a:pt x="3072" y="3036"/>
                </a:cubicBezTo>
                <a:cubicBezTo>
                  <a:pt x="3251" y="3120"/>
                  <a:pt x="3418" y="3203"/>
                  <a:pt x="3608" y="3274"/>
                </a:cubicBezTo>
                <a:cubicBezTo>
                  <a:pt x="3703" y="3346"/>
                  <a:pt x="3775" y="3429"/>
                  <a:pt x="3799" y="3548"/>
                </a:cubicBezTo>
                <a:cubicBezTo>
                  <a:pt x="3680" y="3417"/>
                  <a:pt x="3513" y="3358"/>
                  <a:pt x="3346" y="3358"/>
                </a:cubicBezTo>
                <a:close/>
                <a:moveTo>
                  <a:pt x="3799" y="4727"/>
                </a:moveTo>
                <a:cubicBezTo>
                  <a:pt x="3763" y="4834"/>
                  <a:pt x="3691" y="4929"/>
                  <a:pt x="3596" y="4989"/>
                </a:cubicBezTo>
                <a:cubicBezTo>
                  <a:pt x="3418" y="5060"/>
                  <a:pt x="3239" y="5144"/>
                  <a:pt x="3072" y="5239"/>
                </a:cubicBezTo>
                <a:cubicBezTo>
                  <a:pt x="3001" y="5275"/>
                  <a:pt x="2941" y="5322"/>
                  <a:pt x="2882" y="5370"/>
                </a:cubicBezTo>
                <a:cubicBezTo>
                  <a:pt x="2929" y="5310"/>
                  <a:pt x="2977" y="5239"/>
                  <a:pt x="3013" y="5179"/>
                </a:cubicBezTo>
                <a:cubicBezTo>
                  <a:pt x="3108" y="5013"/>
                  <a:pt x="3191" y="4834"/>
                  <a:pt x="3263" y="4655"/>
                </a:cubicBezTo>
                <a:cubicBezTo>
                  <a:pt x="3322" y="4560"/>
                  <a:pt x="3418" y="4489"/>
                  <a:pt x="3525" y="4453"/>
                </a:cubicBezTo>
                <a:cubicBezTo>
                  <a:pt x="3406" y="4572"/>
                  <a:pt x="3334" y="4727"/>
                  <a:pt x="3346" y="4905"/>
                </a:cubicBezTo>
                <a:cubicBezTo>
                  <a:pt x="3513" y="4917"/>
                  <a:pt x="3680" y="4846"/>
                  <a:pt x="3799" y="4727"/>
                </a:cubicBezTo>
                <a:close/>
                <a:moveTo>
                  <a:pt x="2751" y="4024"/>
                </a:moveTo>
                <a:close/>
                <a:moveTo>
                  <a:pt x="2596" y="4096"/>
                </a:moveTo>
                <a:cubicBezTo>
                  <a:pt x="2787" y="4036"/>
                  <a:pt x="2965" y="3977"/>
                  <a:pt x="3156" y="3893"/>
                </a:cubicBezTo>
                <a:cubicBezTo>
                  <a:pt x="3263" y="3870"/>
                  <a:pt x="3382" y="3893"/>
                  <a:pt x="3477" y="3941"/>
                </a:cubicBezTo>
                <a:cubicBezTo>
                  <a:pt x="3310" y="3941"/>
                  <a:pt x="3144" y="4013"/>
                  <a:pt x="3025" y="4132"/>
                </a:cubicBezTo>
                <a:cubicBezTo>
                  <a:pt x="3144" y="4263"/>
                  <a:pt x="3310" y="4334"/>
                  <a:pt x="3477" y="4322"/>
                </a:cubicBezTo>
                <a:cubicBezTo>
                  <a:pt x="3382" y="4382"/>
                  <a:pt x="3263" y="4394"/>
                  <a:pt x="3156" y="4370"/>
                </a:cubicBezTo>
                <a:cubicBezTo>
                  <a:pt x="2977" y="4298"/>
                  <a:pt x="2787" y="4227"/>
                  <a:pt x="2608" y="4167"/>
                </a:cubicBezTo>
                <a:cubicBezTo>
                  <a:pt x="2525" y="4155"/>
                  <a:pt x="2453" y="4144"/>
                  <a:pt x="2382" y="4132"/>
                </a:cubicBezTo>
                <a:cubicBezTo>
                  <a:pt x="2453" y="4120"/>
                  <a:pt x="2537" y="4108"/>
                  <a:pt x="2608" y="4096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8" name="Google Shape;5718;p26"/>
          <p:cNvSpPr/>
          <p:nvPr/>
        </p:nvSpPr>
        <p:spPr>
          <a:xfrm rot="5400000">
            <a:off x="2843960" y="1903723"/>
            <a:ext cx="561663" cy="562478"/>
          </a:xfrm>
          <a:custGeom>
            <a:avLst/>
            <a:gdLst/>
            <a:ahLst/>
            <a:cxnLst/>
            <a:rect l="l" t="t" r="r" b="b"/>
            <a:pathLst>
              <a:path w="8264" h="8276" extrusionOk="0">
                <a:moveTo>
                  <a:pt x="1" y="4156"/>
                </a:moveTo>
                <a:cubicBezTo>
                  <a:pt x="346" y="4191"/>
                  <a:pt x="465" y="4489"/>
                  <a:pt x="1013" y="4263"/>
                </a:cubicBezTo>
                <a:lnTo>
                  <a:pt x="1013" y="4263"/>
                </a:lnTo>
                <a:cubicBezTo>
                  <a:pt x="799" y="4358"/>
                  <a:pt x="501" y="4346"/>
                  <a:pt x="477" y="4763"/>
                </a:cubicBezTo>
                <a:cubicBezTo>
                  <a:pt x="691" y="4560"/>
                  <a:pt x="965" y="4679"/>
                  <a:pt x="1132" y="4334"/>
                </a:cubicBezTo>
                <a:lnTo>
                  <a:pt x="1132" y="4334"/>
                </a:lnTo>
                <a:cubicBezTo>
                  <a:pt x="1072" y="4501"/>
                  <a:pt x="822" y="4584"/>
                  <a:pt x="1025" y="5001"/>
                </a:cubicBezTo>
                <a:cubicBezTo>
                  <a:pt x="1049" y="4787"/>
                  <a:pt x="1144" y="4834"/>
                  <a:pt x="1239" y="4691"/>
                </a:cubicBezTo>
                <a:cubicBezTo>
                  <a:pt x="1370" y="4882"/>
                  <a:pt x="1715" y="4929"/>
                  <a:pt x="1787" y="4679"/>
                </a:cubicBezTo>
                <a:cubicBezTo>
                  <a:pt x="1549" y="4775"/>
                  <a:pt x="1477" y="4584"/>
                  <a:pt x="1477" y="4453"/>
                </a:cubicBezTo>
                <a:cubicBezTo>
                  <a:pt x="1477" y="4406"/>
                  <a:pt x="1501" y="4358"/>
                  <a:pt x="1537" y="4334"/>
                </a:cubicBezTo>
                <a:cubicBezTo>
                  <a:pt x="1572" y="4287"/>
                  <a:pt x="1680" y="4251"/>
                  <a:pt x="1727" y="4287"/>
                </a:cubicBezTo>
                <a:cubicBezTo>
                  <a:pt x="1775" y="4334"/>
                  <a:pt x="1763" y="4441"/>
                  <a:pt x="1656" y="4406"/>
                </a:cubicBezTo>
                <a:cubicBezTo>
                  <a:pt x="1715" y="4525"/>
                  <a:pt x="1906" y="4477"/>
                  <a:pt x="1906" y="4346"/>
                </a:cubicBezTo>
                <a:cubicBezTo>
                  <a:pt x="1906" y="4334"/>
                  <a:pt x="1906" y="4310"/>
                  <a:pt x="1906" y="4298"/>
                </a:cubicBezTo>
                <a:cubicBezTo>
                  <a:pt x="1906" y="4298"/>
                  <a:pt x="1906" y="4298"/>
                  <a:pt x="1906" y="4287"/>
                </a:cubicBezTo>
                <a:cubicBezTo>
                  <a:pt x="1894" y="4251"/>
                  <a:pt x="1870" y="4227"/>
                  <a:pt x="1846" y="4203"/>
                </a:cubicBezTo>
                <a:cubicBezTo>
                  <a:pt x="2156" y="4144"/>
                  <a:pt x="2465" y="4168"/>
                  <a:pt x="2763" y="4275"/>
                </a:cubicBezTo>
                <a:lnTo>
                  <a:pt x="2763" y="4275"/>
                </a:lnTo>
                <a:cubicBezTo>
                  <a:pt x="1882" y="4060"/>
                  <a:pt x="2168" y="4941"/>
                  <a:pt x="1620" y="4941"/>
                </a:cubicBezTo>
                <a:lnTo>
                  <a:pt x="1620" y="4941"/>
                </a:lnTo>
                <a:cubicBezTo>
                  <a:pt x="1870" y="5013"/>
                  <a:pt x="2037" y="5013"/>
                  <a:pt x="2144" y="4953"/>
                </a:cubicBezTo>
                <a:cubicBezTo>
                  <a:pt x="2418" y="4822"/>
                  <a:pt x="2311" y="4537"/>
                  <a:pt x="2430" y="4441"/>
                </a:cubicBezTo>
                <a:cubicBezTo>
                  <a:pt x="2453" y="4608"/>
                  <a:pt x="2549" y="4656"/>
                  <a:pt x="2680" y="4596"/>
                </a:cubicBezTo>
                <a:cubicBezTo>
                  <a:pt x="2549" y="4489"/>
                  <a:pt x="2656" y="4346"/>
                  <a:pt x="2787" y="4346"/>
                </a:cubicBezTo>
                <a:cubicBezTo>
                  <a:pt x="2989" y="4358"/>
                  <a:pt x="3251" y="4572"/>
                  <a:pt x="3596" y="4346"/>
                </a:cubicBezTo>
                <a:cubicBezTo>
                  <a:pt x="3668" y="4334"/>
                  <a:pt x="3727" y="4322"/>
                  <a:pt x="3799" y="4298"/>
                </a:cubicBezTo>
                <a:cubicBezTo>
                  <a:pt x="3739" y="4334"/>
                  <a:pt x="3680" y="4370"/>
                  <a:pt x="3620" y="4418"/>
                </a:cubicBezTo>
                <a:cubicBezTo>
                  <a:pt x="3215" y="4489"/>
                  <a:pt x="3192" y="4834"/>
                  <a:pt x="3049" y="4977"/>
                </a:cubicBezTo>
                <a:cubicBezTo>
                  <a:pt x="2954" y="5084"/>
                  <a:pt x="2787" y="5049"/>
                  <a:pt x="2799" y="4882"/>
                </a:cubicBezTo>
                <a:cubicBezTo>
                  <a:pt x="2656" y="4929"/>
                  <a:pt x="2620" y="5025"/>
                  <a:pt x="2727" y="5180"/>
                </a:cubicBezTo>
                <a:cubicBezTo>
                  <a:pt x="2573" y="5180"/>
                  <a:pt x="2453" y="4906"/>
                  <a:pt x="2156" y="5001"/>
                </a:cubicBezTo>
                <a:cubicBezTo>
                  <a:pt x="2049" y="5049"/>
                  <a:pt x="1930" y="5156"/>
                  <a:pt x="1799" y="5382"/>
                </a:cubicBezTo>
                <a:lnTo>
                  <a:pt x="1846" y="5346"/>
                </a:lnTo>
                <a:lnTo>
                  <a:pt x="1799" y="5382"/>
                </a:lnTo>
                <a:cubicBezTo>
                  <a:pt x="2192" y="5001"/>
                  <a:pt x="2608" y="5834"/>
                  <a:pt x="3085" y="5060"/>
                </a:cubicBezTo>
                <a:lnTo>
                  <a:pt x="3085" y="5060"/>
                </a:lnTo>
                <a:cubicBezTo>
                  <a:pt x="2954" y="5334"/>
                  <a:pt x="2739" y="5572"/>
                  <a:pt x="2489" y="5751"/>
                </a:cubicBezTo>
                <a:cubicBezTo>
                  <a:pt x="2489" y="5715"/>
                  <a:pt x="2489" y="5680"/>
                  <a:pt x="2465" y="5644"/>
                </a:cubicBezTo>
                <a:lnTo>
                  <a:pt x="2465" y="5644"/>
                </a:lnTo>
                <a:cubicBezTo>
                  <a:pt x="2453" y="5632"/>
                  <a:pt x="2453" y="5620"/>
                  <a:pt x="2442" y="5620"/>
                </a:cubicBezTo>
                <a:cubicBezTo>
                  <a:pt x="2334" y="5525"/>
                  <a:pt x="2180" y="5620"/>
                  <a:pt x="2215" y="5751"/>
                </a:cubicBezTo>
                <a:cubicBezTo>
                  <a:pt x="2275" y="5656"/>
                  <a:pt x="2370" y="5715"/>
                  <a:pt x="2346" y="5775"/>
                </a:cubicBezTo>
                <a:cubicBezTo>
                  <a:pt x="2334" y="5846"/>
                  <a:pt x="2239" y="5894"/>
                  <a:pt x="2180" y="5894"/>
                </a:cubicBezTo>
                <a:cubicBezTo>
                  <a:pt x="2132" y="5894"/>
                  <a:pt x="2096" y="5870"/>
                  <a:pt x="2061" y="5834"/>
                </a:cubicBezTo>
                <a:cubicBezTo>
                  <a:pt x="1906" y="5739"/>
                  <a:pt x="1942" y="5501"/>
                  <a:pt x="2120" y="5465"/>
                </a:cubicBezTo>
                <a:cubicBezTo>
                  <a:pt x="1894" y="5334"/>
                  <a:pt x="1680" y="5608"/>
                  <a:pt x="1715" y="5846"/>
                </a:cubicBezTo>
                <a:cubicBezTo>
                  <a:pt x="1549" y="5811"/>
                  <a:pt x="1513" y="5918"/>
                  <a:pt x="1346" y="5775"/>
                </a:cubicBezTo>
                <a:cubicBezTo>
                  <a:pt x="1501" y="6203"/>
                  <a:pt x="1739" y="6096"/>
                  <a:pt x="1894" y="6168"/>
                </a:cubicBezTo>
                <a:lnTo>
                  <a:pt x="1894" y="6168"/>
                </a:lnTo>
                <a:cubicBezTo>
                  <a:pt x="1537" y="6049"/>
                  <a:pt x="1430" y="6323"/>
                  <a:pt x="1132" y="6334"/>
                </a:cubicBezTo>
                <a:cubicBezTo>
                  <a:pt x="1441" y="6596"/>
                  <a:pt x="1644" y="6382"/>
                  <a:pt x="1858" y="6311"/>
                </a:cubicBezTo>
                <a:lnTo>
                  <a:pt x="1858" y="6311"/>
                </a:lnTo>
                <a:cubicBezTo>
                  <a:pt x="1322" y="6525"/>
                  <a:pt x="1441" y="6834"/>
                  <a:pt x="1227" y="7096"/>
                </a:cubicBezTo>
                <a:cubicBezTo>
                  <a:pt x="1477" y="6870"/>
                  <a:pt x="1787" y="7001"/>
                  <a:pt x="2001" y="6453"/>
                </a:cubicBezTo>
                <a:lnTo>
                  <a:pt x="2001" y="6453"/>
                </a:lnTo>
                <a:cubicBezTo>
                  <a:pt x="1930" y="6668"/>
                  <a:pt x="1703" y="6870"/>
                  <a:pt x="1977" y="7180"/>
                </a:cubicBezTo>
                <a:cubicBezTo>
                  <a:pt x="1989" y="6882"/>
                  <a:pt x="2263" y="6775"/>
                  <a:pt x="2144" y="6418"/>
                </a:cubicBezTo>
                <a:lnTo>
                  <a:pt x="2144" y="6418"/>
                </a:lnTo>
                <a:cubicBezTo>
                  <a:pt x="2215" y="6584"/>
                  <a:pt x="2108" y="6811"/>
                  <a:pt x="2537" y="6965"/>
                </a:cubicBezTo>
                <a:cubicBezTo>
                  <a:pt x="2394" y="6799"/>
                  <a:pt x="2513" y="6763"/>
                  <a:pt x="2477" y="6596"/>
                </a:cubicBezTo>
                <a:cubicBezTo>
                  <a:pt x="2704" y="6644"/>
                  <a:pt x="2977" y="6430"/>
                  <a:pt x="2846" y="6192"/>
                </a:cubicBezTo>
                <a:cubicBezTo>
                  <a:pt x="2751" y="6442"/>
                  <a:pt x="2561" y="6346"/>
                  <a:pt x="2477" y="6251"/>
                </a:cubicBezTo>
                <a:cubicBezTo>
                  <a:pt x="2442" y="6227"/>
                  <a:pt x="2430" y="6180"/>
                  <a:pt x="2430" y="6132"/>
                </a:cubicBezTo>
                <a:cubicBezTo>
                  <a:pt x="2430" y="6072"/>
                  <a:pt x="2465" y="5977"/>
                  <a:pt x="2537" y="5965"/>
                </a:cubicBezTo>
                <a:cubicBezTo>
                  <a:pt x="2596" y="5953"/>
                  <a:pt x="2668" y="6049"/>
                  <a:pt x="2561" y="6096"/>
                </a:cubicBezTo>
                <a:cubicBezTo>
                  <a:pt x="2692" y="6132"/>
                  <a:pt x="2787" y="5977"/>
                  <a:pt x="2704" y="5882"/>
                </a:cubicBezTo>
                <a:cubicBezTo>
                  <a:pt x="2692" y="5870"/>
                  <a:pt x="2680" y="5858"/>
                  <a:pt x="2668" y="5846"/>
                </a:cubicBezTo>
                <a:lnTo>
                  <a:pt x="2668" y="5846"/>
                </a:lnTo>
                <a:cubicBezTo>
                  <a:pt x="2632" y="5834"/>
                  <a:pt x="2596" y="5822"/>
                  <a:pt x="2561" y="5834"/>
                </a:cubicBezTo>
                <a:cubicBezTo>
                  <a:pt x="2739" y="5572"/>
                  <a:pt x="2977" y="5370"/>
                  <a:pt x="3263" y="5239"/>
                </a:cubicBezTo>
                <a:cubicBezTo>
                  <a:pt x="2489" y="5715"/>
                  <a:pt x="3311" y="6132"/>
                  <a:pt x="2930" y="6513"/>
                </a:cubicBezTo>
                <a:cubicBezTo>
                  <a:pt x="2942" y="6501"/>
                  <a:pt x="2954" y="6489"/>
                  <a:pt x="2965" y="6477"/>
                </a:cubicBezTo>
                <a:cubicBezTo>
                  <a:pt x="2954" y="6489"/>
                  <a:pt x="2942" y="6501"/>
                  <a:pt x="2930" y="6513"/>
                </a:cubicBezTo>
                <a:cubicBezTo>
                  <a:pt x="3156" y="6382"/>
                  <a:pt x="3263" y="6275"/>
                  <a:pt x="3311" y="6156"/>
                </a:cubicBezTo>
                <a:cubicBezTo>
                  <a:pt x="3406" y="5858"/>
                  <a:pt x="3132" y="5739"/>
                  <a:pt x="3132" y="5596"/>
                </a:cubicBezTo>
                <a:cubicBezTo>
                  <a:pt x="3275" y="5703"/>
                  <a:pt x="3382" y="5656"/>
                  <a:pt x="3430" y="5525"/>
                </a:cubicBezTo>
                <a:cubicBezTo>
                  <a:pt x="3263" y="5537"/>
                  <a:pt x="3227" y="5358"/>
                  <a:pt x="3335" y="5275"/>
                </a:cubicBezTo>
                <a:cubicBezTo>
                  <a:pt x="3477" y="5132"/>
                  <a:pt x="3823" y="5096"/>
                  <a:pt x="3894" y="4691"/>
                </a:cubicBezTo>
                <a:cubicBezTo>
                  <a:pt x="3930" y="4632"/>
                  <a:pt x="3966" y="4560"/>
                  <a:pt x="3989" y="4489"/>
                </a:cubicBezTo>
                <a:cubicBezTo>
                  <a:pt x="3966" y="4560"/>
                  <a:pt x="3954" y="4620"/>
                  <a:pt x="3942" y="4691"/>
                </a:cubicBezTo>
                <a:cubicBezTo>
                  <a:pt x="3704" y="5037"/>
                  <a:pt x="3930" y="5287"/>
                  <a:pt x="3942" y="5501"/>
                </a:cubicBezTo>
                <a:cubicBezTo>
                  <a:pt x="3942" y="5632"/>
                  <a:pt x="3811" y="5739"/>
                  <a:pt x="3692" y="5596"/>
                </a:cubicBezTo>
                <a:cubicBezTo>
                  <a:pt x="3632" y="5739"/>
                  <a:pt x="3680" y="5834"/>
                  <a:pt x="3847" y="5858"/>
                </a:cubicBezTo>
                <a:cubicBezTo>
                  <a:pt x="3751" y="5965"/>
                  <a:pt x="3466" y="5858"/>
                  <a:pt x="3335" y="6144"/>
                </a:cubicBezTo>
                <a:cubicBezTo>
                  <a:pt x="3275" y="6311"/>
                  <a:pt x="3275" y="6489"/>
                  <a:pt x="3346" y="6656"/>
                </a:cubicBezTo>
                <a:lnTo>
                  <a:pt x="3346" y="6656"/>
                </a:lnTo>
                <a:cubicBezTo>
                  <a:pt x="3346" y="6120"/>
                  <a:pt x="4228" y="6406"/>
                  <a:pt x="4013" y="5525"/>
                </a:cubicBezTo>
                <a:lnTo>
                  <a:pt x="4013" y="5525"/>
                </a:lnTo>
                <a:cubicBezTo>
                  <a:pt x="4120" y="5822"/>
                  <a:pt x="4144" y="6132"/>
                  <a:pt x="4085" y="6442"/>
                </a:cubicBezTo>
                <a:cubicBezTo>
                  <a:pt x="4061" y="6406"/>
                  <a:pt x="4037" y="6394"/>
                  <a:pt x="4001" y="6382"/>
                </a:cubicBezTo>
                <a:lnTo>
                  <a:pt x="3989" y="6382"/>
                </a:lnTo>
                <a:cubicBezTo>
                  <a:pt x="3977" y="6382"/>
                  <a:pt x="3966" y="6382"/>
                  <a:pt x="3954" y="6382"/>
                </a:cubicBezTo>
                <a:cubicBezTo>
                  <a:pt x="3811" y="6382"/>
                  <a:pt x="3763" y="6573"/>
                  <a:pt x="3894" y="6632"/>
                </a:cubicBezTo>
                <a:cubicBezTo>
                  <a:pt x="3858" y="6525"/>
                  <a:pt x="3966" y="6501"/>
                  <a:pt x="4001" y="6561"/>
                </a:cubicBezTo>
                <a:cubicBezTo>
                  <a:pt x="4037" y="6608"/>
                  <a:pt x="4001" y="6715"/>
                  <a:pt x="3966" y="6751"/>
                </a:cubicBezTo>
                <a:cubicBezTo>
                  <a:pt x="3930" y="6787"/>
                  <a:pt x="3882" y="6799"/>
                  <a:pt x="3835" y="6811"/>
                </a:cubicBezTo>
                <a:cubicBezTo>
                  <a:pt x="3716" y="6811"/>
                  <a:pt x="3513" y="6739"/>
                  <a:pt x="3620" y="6489"/>
                </a:cubicBezTo>
                <a:cubicBezTo>
                  <a:pt x="3358" y="6573"/>
                  <a:pt x="3406" y="6918"/>
                  <a:pt x="3596" y="7049"/>
                </a:cubicBezTo>
                <a:cubicBezTo>
                  <a:pt x="3454" y="7144"/>
                  <a:pt x="3513" y="7239"/>
                  <a:pt x="3287" y="7263"/>
                </a:cubicBezTo>
                <a:cubicBezTo>
                  <a:pt x="3704" y="7454"/>
                  <a:pt x="3787" y="7215"/>
                  <a:pt x="3954" y="7144"/>
                </a:cubicBezTo>
                <a:lnTo>
                  <a:pt x="3954" y="7144"/>
                </a:lnTo>
                <a:cubicBezTo>
                  <a:pt x="3620" y="7323"/>
                  <a:pt x="3727" y="7596"/>
                  <a:pt x="3537" y="7811"/>
                </a:cubicBezTo>
                <a:cubicBezTo>
                  <a:pt x="3942" y="7775"/>
                  <a:pt x="3930" y="7489"/>
                  <a:pt x="4025" y="7275"/>
                </a:cubicBezTo>
                <a:lnTo>
                  <a:pt x="4025" y="7275"/>
                </a:lnTo>
                <a:cubicBezTo>
                  <a:pt x="3799" y="7811"/>
                  <a:pt x="4108" y="7942"/>
                  <a:pt x="4132" y="8275"/>
                </a:cubicBezTo>
                <a:cubicBezTo>
                  <a:pt x="4168" y="7942"/>
                  <a:pt x="4466" y="7811"/>
                  <a:pt x="4239" y="7275"/>
                </a:cubicBezTo>
                <a:lnTo>
                  <a:pt x="4239" y="7275"/>
                </a:lnTo>
                <a:cubicBezTo>
                  <a:pt x="4335" y="7489"/>
                  <a:pt x="4323" y="7775"/>
                  <a:pt x="4728" y="7811"/>
                </a:cubicBezTo>
                <a:cubicBezTo>
                  <a:pt x="4537" y="7596"/>
                  <a:pt x="4644" y="7323"/>
                  <a:pt x="4311" y="7144"/>
                </a:cubicBezTo>
                <a:lnTo>
                  <a:pt x="4311" y="7144"/>
                </a:lnTo>
                <a:cubicBezTo>
                  <a:pt x="4478" y="7215"/>
                  <a:pt x="4561" y="7454"/>
                  <a:pt x="4978" y="7263"/>
                </a:cubicBezTo>
                <a:cubicBezTo>
                  <a:pt x="4751" y="7239"/>
                  <a:pt x="4811" y="7144"/>
                  <a:pt x="4668" y="7049"/>
                </a:cubicBezTo>
                <a:cubicBezTo>
                  <a:pt x="4859" y="6918"/>
                  <a:pt x="4906" y="6573"/>
                  <a:pt x="4644" y="6489"/>
                </a:cubicBezTo>
                <a:cubicBezTo>
                  <a:pt x="4751" y="6739"/>
                  <a:pt x="4549" y="6811"/>
                  <a:pt x="4430" y="6799"/>
                </a:cubicBezTo>
                <a:cubicBezTo>
                  <a:pt x="4382" y="6799"/>
                  <a:pt x="4335" y="6787"/>
                  <a:pt x="4299" y="6751"/>
                </a:cubicBezTo>
                <a:cubicBezTo>
                  <a:pt x="4263" y="6715"/>
                  <a:pt x="4228" y="6608"/>
                  <a:pt x="4263" y="6561"/>
                </a:cubicBezTo>
                <a:cubicBezTo>
                  <a:pt x="4311" y="6501"/>
                  <a:pt x="4418" y="6525"/>
                  <a:pt x="4382" y="6632"/>
                </a:cubicBezTo>
                <a:cubicBezTo>
                  <a:pt x="4394" y="6620"/>
                  <a:pt x="4406" y="6608"/>
                  <a:pt x="4418" y="6596"/>
                </a:cubicBezTo>
                <a:cubicBezTo>
                  <a:pt x="4466" y="6549"/>
                  <a:pt x="4466" y="6477"/>
                  <a:pt x="4418" y="6430"/>
                </a:cubicBezTo>
                <a:cubicBezTo>
                  <a:pt x="4394" y="6394"/>
                  <a:pt x="4358" y="6382"/>
                  <a:pt x="4323" y="6382"/>
                </a:cubicBezTo>
                <a:cubicBezTo>
                  <a:pt x="4311" y="6382"/>
                  <a:pt x="4287" y="6382"/>
                  <a:pt x="4275" y="6382"/>
                </a:cubicBezTo>
                <a:lnTo>
                  <a:pt x="4275" y="6382"/>
                </a:lnTo>
                <a:cubicBezTo>
                  <a:pt x="4228" y="6394"/>
                  <a:pt x="4204" y="6406"/>
                  <a:pt x="4180" y="6442"/>
                </a:cubicBezTo>
                <a:cubicBezTo>
                  <a:pt x="4120" y="6144"/>
                  <a:pt x="4144" y="5822"/>
                  <a:pt x="4239" y="5537"/>
                </a:cubicBezTo>
                <a:cubicBezTo>
                  <a:pt x="4037" y="6418"/>
                  <a:pt x="4906" y="6132"/>
                  <a:pt x="4906" y="6668"/>
                </a:cubicBezTo>
                <a:lnTo>
                  <a:pt x="4906" y="6608"/>
                </a:lnTo>
                <a:cubicBezTo>
                  <a:pt x="4918" y="6632"/>
                  <a:pt x="4918" y="6644"/>
                  <a:pt x="4906" y="6668"/>
                </a:cubicBezTo>
                <a:cubicBezTo>
                  <a:pt x="4978" y="6418"/>
                  <a:pt x="4978" y="6263"/>
                  <a:pt x="4930" y="6144"/>
                </a:cubicBezTo>
                <a:cubicBezTo>
                  <a:pt x="4787" y="5870"/>
                  <a:pt x="4501" y="5977"/>
                  <a:pt x="4406" y="5870"/>
                </a:cubicBezTo>
                <a:cubicBezTo>
                  <a:pt x="4585" y="5846"/>
                  <a:pt x="4620" y="5739"/>
                  <a:pt x="4561" y="5608"/>
                </a:cubicBezTo>
                <a:cubicBezTo>
                  <a:pt x="4454" y="5739"/>
                  <a:pt x="4311" y="5644"/>
                  <a:pt x="4311" y="5501"/>
                </a:cubicBezTo>
                <a:cubicBezTo>
                  <a:pt x="4311" y="5299"/>
                  <a:pt x="4537" y="5037"/>
                  <a:pt x="4311" y="4691"/>
                </a:cubicBezTo>
                <a:cubicBezTo>
                  <a:pt x="4311" y="4632"/>
                  <a:pt x="4287" y="4560"/>
                  <a:pt x="4275" y="4501"/>
                </a:cubicBezTo>
                <a:cubicBezTo>
                  <a:pt x="4299" y="4560"/>
                  <a:pt x="4335" y="4620"/>
                  <a:pt x="4382" y="4668"/>
                </a:cubicBezTo>
                <a:cubicBezTo>
                  <a:pt x="4454" y="5072"/>
                  <a:pt x="4799" y="5108"/>
                  <a:pt x="4942" y="5251"/>
                </a:cubicBezTo>
                <a:cubicBezTo>
                  <a:pt x="5049" y="5334"/>
                  <a:pt x="5025" y="5513"/>
                  <a:pt x="4847" y="5501"/>
                </a:cubicBezTo>
                <a:cubicBezTo>
                  <a:pt x="4894" y="5632"/>
                  <a:pt x="4990" y="5680"/>
                  <a:pt x="5144" y="5572"/>
                </a:cubicBezTo>
                <a:cubicBezTo>
                  <a:pt x="5144" y="5715"/>
                  <a:pt x="4870" y="5846"/>
                  <a:pt x="4978" y="6132"/>
                </a:cubicBezTo>
                <a:cubicBezTo>
                  <a:pt x="5013" y="6251"/>
                  <a:pt x="5120" y="6358"/>
                  <a:pt x="5347" y="6489"/>
                </a:cubicBezTo>
                <a:lnTo>
                  <a:pt x="5347" y="6489"/>
                </a:lnTo>
                <a:cubicBezTo>
                  <a:pt x="4978" y="6108"/>
                  <a:pt x="5799" y="5691"/>
                  <a:pt x="5025" y="5215"/>
                </a:cubicBezTo>
                <a:lnTo>
                  <a:pt x="5025" y="5215"/>
                </a:lnTo>
                <a:cubicBezTo>
                  <a:pt x="5311" y="5346"/>
                  <a:pt x="5549" y="5549"/>
                  <a:pt x="5716" y="5811"/>
                </a:cubicBezTo>
                <a:cubicBezTo>
                  <a:pt x="5680" y="5799"/>
                  <a:pt x="5644" y="5811"/>
                  <a:pt x="5621" y="5834"/>
                </a:cubicBezTo>
                <a:lnTo>
                  <a:pt x="5609" y="5834"/>
                </a:lnTo>
                <a:cubicBezTo>
                  <a:pt x="5597" y="5834"/>
                  <a:pt x="5585" y="5846"/>
                  <a:pt x="5573" y="5858"/>
                </a:cubicBezTo>
                <a:cubicBezTo>
                  <a:pt x="5525" y="5918"/>
                  <a:pt x="5525" y="5989"/>
                  <a:pt x="5573" y="6049"/>
                </a:cubicBezTo>
                <a:cubicBezTo>
                  <a:pt x="5609" y="6072"/>
                  <a:pt x="5644" y="6084"/>
                  <a:pt x="5680" y="6084"/>
                </a:cubicBezTo>
                <a:lnTo>
                  <a:pt x="5704" y="6084"/>
                </a:lnTo>
                <a:cubicBezTo>
                  <a:pt x="5609" y="6025"/>
                  <a:pt x="5668" y="5942"/>
                  <a:pt x="5728" y="5953"/>
                </a:cubicBezTo>
                <a:cubicBezTo>
                  <a:pt x="5799" y="5953"/>
                  <a:pt x="5847" y="6061"/>
                  <a:pt x="5847" y="6120"/>
                </a:cubicBezTo>
                <a:cubicBezTo>
                  <a:pt x="5847" y="6168"/>
                  <a:pt x="5823" y="6203"/>
                  <a:pt x="5787" y="6239"/>
                </a:cubicBezTo>
                <a:cubicBezTo>
                  <a:pt x="5692" y="6394"/>
                  <a:pt x="5466" y="6358"/>
                  <a:pt x="5418" y="6180"/>
                </a:cubicBezTo>
                <a:cubicBezTo>
                  <a:pt x="5287" y="6406"/>
                  <a:pt x="5573" y="6620"/>
                  <a:pt x="5799" y="6573"/>
                </a:cubicBezTo>
                <a:cubicBezTo>
                  <a:pt x="5763" y="6751"/>
                  <a:pt x="5871" y="6775"/>
                  <a:pt x="5728" y="6954"/>
                </a:cubicBezTo>
                <a:cubicBezTo>
                  <a:pt x="6156" y="6799"/>
                  <a:pt x="6049" y="6561"/>
                  <a:pt x="6121" y="6394"/>
                </a:cubicBezTo>
                <a:lnTo>
                  <a:pt x="6121" y="6394"/>
                </a:lnTo>
                <a:cubicBezTo>
                  <a:pt x="6002" y="6763"/>
                  <a:pt x="6275" y="6870"/>
                  <a:pt x="6287" y="7168"/>
                </a:cubicBezTo>
                <a:cubicBezTo>
                  <a:pt x="6561" y="6846"/>
                  <a:pt x="6347" y="6656"/>
                  <a:pt x="6263" y="6430"/>
                </a:cubicBezTo>
                <a:lnTo>
                  <a:pt x="6263" y="6430"/>
                </a:lnTo>
                <a:cubicBezTo>
                  <a:pt x="6478" y="6977"/>
                  <a:pt x="6787" y="6858"/>
                  <a:pt x="7049" y="7073"/>
                </a:cubicBezTo>
                <a:cubicBezTo>
                  <a:pt x="6823" y="6811"/>
                  <a:pt x="6954" y="6501"/>
                  <a:pt x="6406" y="6287"/>
                </a:cubicBezTo>
                <a:lnTo>
                  <a:pt x="6406" y="6287"/>
                </a:lnTo>
                <a:cubicBezTo>
                  <a:pt x="6633" y="6370"/>
                  <a:pt x="6823" y="6584"/>
                  <a:pt x="7133" y="6323"/>
                </a:cubicBezTo>
                <a:cubicBezTo>
                  <a:pt x="6835" y="6299"/>
                  <a:pt x="6728" y="6025"/>
                  <a:pt x="6371" y="6144"/>
                </a:cubicBezTo>
                <a:lnTo>
                  <a:pt x="6371" y="6144"/>
                </a:lnTo>
                <a:cubicBezTo>
                  <a:pt x="6537" y="6072"/>
                  <a:pt x="6764" y="6192"/>
                  <a:pt x="6918" y="5751"/>
                </a:cubicBezTo>
                <a:cubicBezTo>
                  <a:pt x="6752" y="5906"/>
                  <a:pt x="6716" y="5787"/>
                  <a:pt x="6549" y="5822"/>
                </a:cubicBezTo>
                <a:cubicBezTo>
                  <a:pt x="6597" y="5596"/>
                  <a:pt x="6383" y="5310"/>
                  <a:pt x="6144" y="5441"/>
                </a:cubicBezTo>
                <a:cubicBezTo>
                  <a:pt x="6323" y="5489"/>
                  <a:pt x="6359" y="5727"/>
                  <a:pt x="6216" y="5822"/>
                </a:cubicBezTo>
                <a:cubicBezTo>
                  <a:pt x="6180" y="5858"/>
                  <a:pt x="6133" y="5870"/>
                  <a:pt x="6085" y="5870"/>
                </a:cubicBezTo>
                <a:cubicBezTo>
                  <a:pt x="6037" y="5870"/>
                  <a:pt x="5930" y="5822"/>
                  <a:pt x="5918" y="5763"/>
                </a:cubicBezTo>
                <a:cubicBezTo>
                  <a:pt x="5906" y="5691"/>
                  <a:pt x="6002" y="5632"/>
                  <a:pt x="6049" y="5739"/>
                </a:cubicBezTo>
                <a:cubicBezTo>
                  <a:pt x="6049" y="5727"/>
                  <a:pt x="6049" y="5715"/>
                  <a:pt x="6049" y="5703"/>
                </a:cubicBezTo>
                <a:cubicBezTo>
                  <a:pt x="6061" y="5668"/>
                  <a:pt x="6049" y="5632"/>
                  <a:pt x="6025" y="5608"/>
                </a:cubicBezTo>
                <a:cubicBezTo>
                  <a:pt x="5966" y="5561"/>
                  <a:pt x="5882" y="5561"/>
                  <a:pt x="5823" y="5608"/>
                </a:cubicBezTo>
                <a:cubicBezTo>
                  <a:pt x="5811" y="5620"/>
                  <a:pt x="5811" y="5620"/>
                  <a:pt x="5799" y="5632"/>
                </a:cubicBezTo>
                <a:lnTo>
                  <a:pt x="5799" y="5644"/>
                </a:lnTo>
                <a:cubicBezTo>
                  <a:pt x="5775" y="5680"/>
                  <a:pt x="5775" y="5715"/>
                  <a:pt x="5775" y="5751"/>
                </a:cubicBezTo>
                <a:cubicBezTo>
                  <a:pt x="5525" y="5572"/>
                  <a:pt x="5311" y="5334"/>
                  <a:pt x="5180" y="5049"/>
                </a:cubicBezTo>
                <a:cubicBezTo>
                  <a:pt x="5668" y="5822"/>
                  <a:pt x="6073" y="5001"/>
                  <a:pt x="6466" y="5382"/>
                </a:cubicBezTo>
                <a:lnTo>
                  <a:pt x="6418" y="5346"/>
                </a:lnTo>
                <a:cubicBezTo>
                  <a:pt x="6442" y="5358"/>
                  <a:pt x="6454" y="5370"/>
                  <a:pt x="6466" y="5382"/>
                </a:cubicBezTo>
                <a:cubicBezTo>
                  <a:pt x="6335" y="5156"/>
                  <a:pt x="6228" y="5049"/>
                  <a:pt x="6109" y="5001"/>
                </a:cubicBezTo>
                <a:cubicBezTo>
                  <a:pt x="5811" y="4906"/>
                  <a:pt x="5692" y="5180"/>
                  <a:pt x="5537" y="5168"/>
                </a:cubicBezTo>
                <a:cubicBezTo>
                  <a:pt x="5644" y="5037"/>
                  <a:pt x="5609" y="4929"/>
                  <a:pt x="5466" y="4870"/>
                </a:cubicBezTo>
                <a:cubicBezTo>
                  <a:pt x="5490" y="5049"/>
                  <a:pt x="5323" y="5084"/>
                  <a:pt x="5216" y="4977"/>
                </a:cubicBezTo>
                <a:cubicBezTo>
                  <a:pt x="5085" y="4834"/>
                  <a:pt x="5049" y="4489"/>
                  <a:pt x="4644" y="4418"/>
                </a:cubicBezTo>
                <a:cubicBezTo>
                  <a:pt x="4585" y="4370"/>
                  <a:pt x="4525" y="4334"/>
                  <a:pt x="4466" y="4298"/>
                </a:cubicBezTo>
                <a:cubicBezTo>
                  <a:pt x="4537" y="4322"/>
                  <a:pt x="4609" y="4334"/>
                  <a:pt x="4668" y="4346"/>
                </a:cubicBezTo>
                <a:cubicBezTo>
                  <a:pt x="5013" y="4584"/>
                  <a:pt x="5275" y="4358"/>
                  <a:pt x="5478" y="4346"/>
                </a:cubicBezTo>
                <a:cubicBezTo>
                  <a:pt x="5609" y="4346"/>
                  <a:pt x="5716" y="4477"/>
                  <a:pt x="5585" y="4596"/>
                </a:cubicBezTo>
                <a:cubicBezTo>
                  <a:pt x="5716" y="4656"/>
                  <a:pt x="5811" y="4608"/>
                  <a:pt x="5835" y="4441"/>
                </a:cubicBezTo>
                <a:cubicBezTo>
                  <a:pt x="5954" y="4537"/>
                  <a:pt x="5835" y="4822"/>
                  <a:pt x="6121" y="4953"/>
                </a:cubicBezTo>
                <a:cubicBezTo>
                  <a:pt x="6228" y="5013"/>
                  <a:pt x="6394" y="5013"/>
                  <a:pt x="6644" y="4941"/>
                </a:cubicBezTo>
                <a:lnTo>
                  <a:pt x="6644" y="4941"/>
                </a:lnTo>
                <a:cubicBezTo>
                  <a:pt x="6109" y="4929"/>
                  <a:pt x="6383" y="4060"/>
                  <a:pt x="5513" y="4275"/>
                </a:cubicBezTo>
                <a:lnTo>
                  <a:pt x="5513" y="4275"/>
                </a:lnTo>
                <a:cubicBezTo>
                  <a:pt x="5799" y="4168"/>
                  <a:pt x="6121" y="4144"/>
                  <a:pt x="6430" y="4203"/>
                </a:cubicBezTo>
                <a:cubicBezTo>
                  <a:pt x="6394" y="4227"/>
                  <a:pt x="6371" y="4251"/>
                  <a:pt x="6371" y="4287"/>
                </a:cubicBezTo>
                <a:lnTo>
                  <a:pt x="6371" y="4298"/>
                </a:lnTo>
                <a:cubicBezTo>
                  <a:pt x="6359" y="4310"/>
                  <a:pt x="6359" y="4334"/>
                  <a:pt x="6371" y="4346"/>
                </a:cubicBezTo>
                <a:cubicBezTo>
                  <a:pt x="6371" y="4477"/>
                  <a:pt x="6549" y="4525"/>
                  <a:pt x="6621" y="4406"/>
                </a:cubicBezTo>
                <a:cubicBezTo>
                  <a:pt x="6514" y="4429"/>
                  <a:pt x="6490" y="4334"/>
                  <a:pt x="6537" y="4287"/>
                </a:cubicBezTo>
                <a:cubicBezTo>
                  <a:pt x="6597" y="4251"/>
                  <a:pt x="6704" y="4287"/>
                  <a:pt x="6740" y="4322"/>
                </a:cubicBezTo>
                <a:cubicBezTo>
                  <a:pt x="6775" y="4358"/>
                  <a:pt x="6787" y="4406"/>
                  <a:pt x="6787" y="4453"/>
                </a:cubicBezTo>
                <a:cubicBezTo>
                  <a:pt x="6787" y="4572"/>
                  <a:pt x="6716" y="4775"/>
                  <a:pt x="6478" y="4668"/>
                </a:cubicBezTo>
                <a:cubicBezTo>
                  <a:pt x="6549" y="4929"/>
                  <a:pt x="6906" y="4882"/>
                  <a:pt x="7037" y="4691"/>
                </a:cubicBezTo>
                <a:cubicBezTo>
                  <a:pt x="7133" y="4834"/>
                  <a:pt x="7228" y="4775"/>
                  <a:pt x="7252" y="5001"/>
                </a:cubicBezTo>
                <a:cubicBezTo>
                  <a:pt x="7442" y="4584"/>
                  <a:pt x="7204" y="4501"/>
                  <a:pt x="7133" y="4334"/>
                </a:cubicBezTo>
                <a:lnTo>
                  <a:pt x="7133" y="4334"/>
                </a:lnTo>
                <a:cubicBezTo>
                  <a:pt x="7311" y="4668"/>
                  <a:pt x="7585" y="4560"/>
                  <a:pt x="7799" y="4751"/>
                </a:cubicBezTo>
                <a:cubicBezTo>
                  <a:pt x="7764" y="4346"/>
                  <a:pt x="7466" y="4358"/>
                  <a:pt x="7264" y="4263"/>
                </a:cubicBezTo>
                <a:lnTo>
                  <a:pt x="7264" y="4263"/>
                </a:lnTo>
                <a:cubicBezTo>
                  <a:pt x="7799" y="4489"/>
                  <a:pt x="7930" y="4191"/>
                  <a:pt x="8264" y="4156"/>
                </a:cubicBezTo>
                <a:cubicBezTo>
                  <a:pt x="7930" y="4120"/>
                  <a:pt x="7799" y="3822"/>
                  <a:pt x="7264" y="4048"/>
                </a:cubicBezTo>
                <a:lnTo>
                  <a:pt x="7264" y="4048"/>
                </a:lnTo>
                <a:cubicBezTo>
                  <a:pt x="7466" y="3953"/>
                  <a:pt x="7764" y="3965"/>
                  <a:pt x="7799" y="3560"/>
                </a:cubicBezTo>
                <a:cubicBezTo>
                  <a:pt x="7573" y="3751"/>
                  <a:pt x="7311" y="3644"/>
                  <a:pt x="7133" y="3977"/>
                </a:cubicBezTo>
                <a:lnTo>
                  <a:pt x="7133" y="3977"/>
                </a:lnTo>
                <a:cubicBezTo>
                  <a:pt x="7204" y="3810"/>
                  <a:pt x="7442" y="3727"/>
                  <a:pt x="7252" y="3310"/>
                </a:cubicBezTo>
                <a:cubicBezTo>
                  <a:pt x="7228" y="3536"/>
                  <a:pt x="7133" y="3477"/>
                  <a:pt x="7037" y="3620"/>
                </a:cubicBezTo>
                <a:cubicBezTo>
                  <a:pt x="6906" y="3429"/>
                  <a:pt x="6549" y="3382"/>
                  <a:pt x="6478" y="3644"/>
                </a:cubicBezTo>
                <a:cubicBezTo>
                  <a:pt x="6716" y="3536"/>
                  <a:pt x="6799" y="3739"/>
                  <a:pt x="6787" y="3858"/>
                </a:cubicBezTo>
                <a:cubicBezTo>
                  <a:pt x="6787" y="3906"/>
                  <a:pt x="6775" y="3953"/>
                  <a:pt x="6740" y="3989"/>
                </a:cubicBezTo>
                <a:cubicBezTo>
                  <a:pt x="6704" y="4025"/>
                  <a:pt x="6597" y="4072"/>
                  <a:pt x="6537" y="4025"/>
                </a:cubicBezTo>
                <a:cubicBezTo>
                  <a:pt x="6490" y="3989"/>
                  <a:pt x="6514" y="3882"/>
                  <a:pt x="6621" y="3917"/>
                </a:cubicBezTo>
                <a:cubicBezTo>
                  <a:pt x="6609" y="3894"/>
                  <a:pt x="6597" y="3882"/>
                  <a:pt x="6585" y="3870"/>
                </a:cubicBezTo>
                <a:cubicBezTo>
                  <a:pt x="6537" y="3822"/>
                  <a:pt x="6466" y="3822"/>
                  <a:pt x="6418" y="3870"/>
                </a:cubicBezTo>
                <a:cubicBezTo>
                  <a:pt x="6383" y="3894"/>
                  <a:pt x="6371" y="3929"/>
                  <a:pt x="6371" y="3965"/>
                </a:cubicBezTo>
                <a:cubicBezTo>
                  <a:pt x="6359" y="3989"/>
                  <a:pt x="6359" y="4001"/>
                  <a:pt x="6371" y="4013"/>
                </a:cubicBezTo>
                <a:lnTo>
                  <a:pt x="6371" y="4025"/>
                </a:lnTo>
                <a:cubicBezTo>
                  <a:pt x="6371" y="4060"/>
                  <a:pt x="6394" y="4084"/>
                  <a:pt x="6430" y="4108"/>
                </a:cubicBezTo>
                <a:cubicBezTo>
                  <a:pt x="6121" y="4168"/>
                  <a:pt x="5811" y="4144"/>
                  <a:pt x="5513" y="4037"/>
                </a:cubicBezTo>
                <a:cubicBezTo>
                  <a:pt x="6394" y="4251"/>
                  <a:pt x="6109" y="3370"/>
                  <a:pt x="6656" y="3370"/>
                </a:cubicBezTo>
                <a:lnTo>
                  <a:pt x="6597" y="3370"/>
                </a:lnTo>
                <a:cubicBezTo>
                  <a:pt x="6609" y="3370"/>
                  <a:pt x="6633" y="3370"/>
                  <a:pt x="6644" y="3370"/>
                </a:cubicBezTo>
                <a:cubicBezTo>
                  <a:pt x="6478" y="3298"/>
                  <a:pt x="6299" y="3298"/>
                  <a:pt x="6133" y="3358"/>
                </a:cubicBezTo>
                <a:cubicBezTo>
                  <a:pt x="5859" y="3489"/>
                  <a:pt x="5954" y="3775"/>
                  <a:pt x="5847" y="3870"/>
                </a:cubicBezTo>
                <a:cubicBezTo>
                  <a:pt x="5823" y="3703"/>
                  <a:pt x="5728" y="3656"/>
                  <a:pt x="5585" y="3715"/>
                </a:cubicBezTo>
                <a:cubicBezTo>
                  <a:pt x="5728" y="3834"/>
                  <a:pt x="5621" y="3965"/>
                  <a:pt x="5490" y="3965"/>
                </a:cubicBezTo>
                <a:cubicBezTo>
                  <a:pt x="5275" y="3953"/>
                  <a:pt x="5013" y="3739"/>
                  <a:pt x="4680" y="3965"/>
                </a:cubicBezTo>
                <a:cubicBezTo>
                  <a:pt x="4609" y="3977"/>
                  <a:pt x="4549" y="3989"/>
                  <a:pt x="4478" y="4013"/>
                </a:cubicBezTo>
                <a:cubicBezTo>
                  <a:pt x="4537" y="3977"/>
                  <a:pt x="4597" y="3941"/>
                  <a:pt x="4656" y="3894"/>
                </a:cubicBezTo>
                <a:cubicBezTo>
                  <a:pt x="5061" y="3822"/>
                  <a:pt x="5085" y="3477"/>
                  <a:pt x="5228" y="3334"/>
                </a:cubicBezTo>
                <a:cubicBezTo>
                  <a:pt x="5323" y="3227"/>
                  <a:pt x="5490" y="3263"/>
                  <a:pt x="5478" y="3429"/>
                </a:cubicBezTo>
                <a:cubicBezTo>
                  <a:pt x="5621" y="3382"/>
                  <a:pt x="5656" y="3286"/>
                  <a:pt x="5549" y="3132"/>
                </a:cubicBezTo>
                <a:cubicBezTo>
                  <a:pt x="5704" y="3132"/>
                  <a:pt x="5823" y="3406"/>
                  <a:pt x="6121" y="3310"/>
                </a:cubicBezTo>
                <a:cubicBezTo>
                  <a:pt x="6228" y="3263"/>
                  <a:pt x="6347" y="3155"/>
                  <a:pt x="6478" y="2929"/>
                </a:cubicBezTo>
                <a:lnTo>
                  <a:pt x="6478" y="2929"/>
                </a:lnTo>
                <a:cubicBezTo>
                  <a:pt x="6085" y="3298"/>
                  <a:pt x="5668" y="2477"/>
                  <a:pt x="5192" y="3251"/>
                </a:cubicBezTo>
                <a:lnTo>
                  <a:pt x="5192" y="3251"/>
                </a:lnTo>
                <a:cubicBezTo>
                  <a:pt x="5323" y="2977"/>
                  <a:pt x="5537" y="2727"/>
                  <a:pt x="5787" y="2560"/>
                </a:cubicBezTo>
                <a:cubicBezTo>
                  <a:pt x="5787" y="2596"/>
                  <a:pt x="5787" y="2632"/>
                  <a:pt x="5811" y="2667"/>
                </a:cubicBezTo>
                <a:lnTo>
                  <a:pt x="5811" y="2667"/>
                </a:lnTo>
                <a:cubicBezTo>
                  <a:pt x="5823" y="2679"/>
                  <a:pt x="5823" y="2691"/>
                  <a:pt x="5835" y="2703"/>
                </a:cubicBezTo>
                <a:cubicBezTo>
                  <a:pt x="5942" y="2798"/>
                  <a:pt x="6097" y="2703"/>
                  <a:pt x="6061" y="2560"/>
                </a:cubicBezTo>
                <a:cubicBezTo>
                  <a:pt x="6002" y="2667"/>
                  <a:pt x="5918" y="2608"/>
                  <a:pt x="5930" y="2536"/>
                </a:cubicBezTo>
                <a:cubicBezTo>
                  <a:pt x="5930" y="2477"/>
                  <a:pt x="6037" y="2429"/>
                  <a:pt x="6097" y="2429"/>
                </a:cubicBezTo>
                <a:cubicBezTo>
                  <a:pt x="6144" y="2429"/>
                  <a:pt x="6180" y="2453"/>
                  <a:pt x="6216" y="2477"/>
                </a:cubicBezTo>
                <a:cubicBezTo>
                  <a:pt x="6311" y="2560"/>
                  <a:pt x="6394" y="2751"/>
                  <a:pt x="6156" y="2858"/>
                </a:cubicBezTo>
                <a:cubicBezTo>
                  <a:pt x="6383" y="2989"/>
                  <a:pt x="6597" y="2703"/>
                  <a:pt x="6561" y="2477"/>
                </a:cubicBezTo>
                <a:cubicBezTo>
                  <a:pt x="6728" y="2513"/>
                  <a:pt x="6764" y="2405"/>
                  <a:pt x="6930" y="2548"/>
                </a:cubicBezTo>
                <a:cubicBezTo>
                  <a:pt x="6775" y="2108"/>
                  <a:pt x="6537" y="2227"/>
                  <a:pt x="6383" y="2155"/>
                </a:cubicBezTo>
                <a:lnTo>
                  <a:pt x="6383" y="2155"/>
                </a:lnTo>
                <a:cubicBezTo>
                  <a:pt x="6740" y="2263"/>
                  <a:pt x="6847" y="2001"/>
                  <a:pt x="7145" y="1977"/>
                </a:cubicBezTo>
                <a:cubicBezTo>
                  <a:pt x="6835" y="1715"/>
                  <a:pt x="6633" y="1929"/>
                  <a:pt x="6418" y="2012"/>
                </a:cubicBezTo>
                <a:lnTo>
                  <a:pt x="6418" y="2012"/>
                </a:lnTo>
                <a:cubicBezTo>
                  <a:pt x="6954" y="1786"/>
                  <a:pt x="6835" y="1489"/>
                  <a:pt x="7049" y="1227"/>
                </a:cubicBezTo>
                <a:cubicBezTo>
                  <a:pt x="6787" y="1441"/>
                  <a:pt x="6490" y="1322"/>
                  <a:pt x="6263" y="1858"/>
                </a:cubicBezTo>
                <a:lnTo>
                  <a:pt x="6263" y="1858"/>
                </a:lnTo>
                <a:cubicBezTo>
                  <a:pt x="6347" y="1643"/>
                  <a:pt x="6561" y="1441"/>
                  <a:pt x="6299" y="1131"/>
                </a:cubicBezTo>
                <a:cubicBezTo>
                  <a:pt x="6287" y="1429"/>
                  <a:pt x="6013" y="1536"/>
                  <a:pt x="6121" y="1893"/>
                </a:cubicBezTo>
                <a:lnTo>
                  <a:pt x="6121" y="1893"/>
                </a:lnTo>
                <a:cubicBezTo>
                  <a:pt x="6061" y="1739"/>
                  <a:pt x="6168" y="1501"/>
                  <a:pt x="5740" y="1346"/>
                </a:cubicBezTo>
                <a:cubicBezTo>
                  <a:pt x="5882" y="1524"/>
                  <a:pt x="5775" y="1548"/>
                  <a:pt x="5799" y="1715"/>
                </a:cubicBezTo>
                <a:cubicBezTo>
                  <a:pt x="5573" y="1679"/>
                  <a:pt x="5299" y="1893"/>
                  <a:pt x="5430" y="2120"/>
                </a:cubicBezTo>
                <a:cubicBezTo>
                  <a:pt x="5466" y="1941"/>
                  <a:pt x="5704" y="1905"/>
                  <a:pt x="5799" y="2060"/>
                </a:cubicBezTo>
                <a:cubicBezTo>
                  <a:pt x="5835" y="2096"/>
                  <a:pt x="5847" y="2132"/>
                  <a:pt x="5859" y="2179"/>
                </a:cubicBezTo>
                <a:cubicBezTo>
                  <a:pt x="5859" y="2239"/>
                  <a:pt x="5811" y="2346"/>
                  <a:pt x="5740" y="2346"/>
                </a:cubicBezTo>
                <a:cubicBezTo>
                  <a:pt x="5680" y="2358"/>
                  <a:pt x="5621" y="2274"/>
                  <a:pt x="5716" y="2215"/>
                </a:cubicBezTo>
                <a:cubicBezTo>
                  <a:pt x="5585" y="2179"/>
                  <a:pt x="5478" y="2334"/>
                  <a:pt x="5573" y="2441"/>
                </a:cubicBezTo>
                <a:cubicBezTo>
                  <a:pt x="5585" y="2453"/>
                  <a:pt x="5597" y="2453"/>
                  <a:pt x="5609" y="2465"/>
                </a:cubicBezTo>
                <a:lnTo>
                  <a:pt x="5621" y="2465"/>
                </a:lnTo>
                <a:cubicBezTo>
                  <a:pt x="5644" y="2489"/>
                  <a:pt x="5680" y="2489"/>
                  <a:pt x="5716" y="2489"/>
                </a:cubicBezTo>
                <a:cubicBezTo>
                  <a:pt x="5549" y="2739"/>
                  <a:pt x="5311" y="2953"/>
                  <a:pt x="5025" y="3084"/>
                </a:cubicBezTo>
                <a:cubicBezTo>
                  <a:pt x="5799" y="2608"/>
                  <a:pt x="4978" y="2191"/>
                  <a:pt x="5359" y="1798"/>
                </a:cubicBezTo>
                <a:lnTo>
                  <a:pt x="5311" y="1846"/>
                </a:lnTo>
                <a:cubicBezTo>
                  <a:pt x="5335" y="1834"/>
                  <a:pt x="5347" y="1810"/>
                  <a:pt x="5359" y="1798"/>
                </a:cubicBezTo>
                <a:cubicBezTo>
                  <a:pt x="5132" y="1929"/>
                  <a:pt x="5013" y="2048"/>
                  <a:pt x="4978" y="2155"/>
                </a:cubicBezTo>
                <a:cubicBezTo>
                  <a:pt x="4882" y="2453"/>
                  <a:pt x="5156" y="2572"/>
                  <a:pt x="5144" y="2727"/>
                </a:cubicBezTo>
                <a:cubicBezTo>
                  <a:pt x="5001" y="2620"/>
                  <a:pt x="4906" y="2655"/>
                  <a:pt x="4847" y="2798"/>
                </a:cubicBezTo>
                <a:cubicBezTo>
                  <a:pt x="5025" y="2774"/>
                  <a:pt x="5049" y="2953"/>
                  <a:pt x="4954" y="3048"/>
                </a:cubicBezTo>
                <a:cubicBezTo>
                  <a:pt x="4799" y="3179"/>
                  <a:pt x="4466" y="3215"/>
                  <a:pt x="4382" y="3620"/>
                </a:cubicBezTo>
                <a:cubicBezTo>
                  <a:pt x="4347" y="3679"/>
                  <a:pt x="4311" y="3739"/>
                  <a:pt x="4275" y="3798"/>
                </a:cubicBezTo>
                <a:cubicBezTo>
                  <a:pt x="4299" y="3727"/>
                  <a:pt x="4311" y="3667"/>
                  <a:pt x="4323" y="3596"/>
                </a:cubicBezTo>
                <a:cubicBezTo>
                  <a:pt x="4561" y="3251"/>
                  <a:pt x="4335" y="3001"/>
                  <a:pt x="4323" y="2786"/>
                </a:cubicBezTo>
                <a:cubicBezTo>
                  <a:pt x="4323" y="2655"/>
                  <a:pt x="4454" y="2548"/>
                  <a:pt x="4573" y="2679"/>
                </a:cubicBezTo>
                <a:cubicBezTo>
                  <a:pt x="4632" y="2548"/>
                  <a:pt x="4585" y="2453"/>
                  <a:pt x="4406" y="2429"/>
                </a:cubicBezTo>
                <a:cubicBezTo>
                  <a:pt x="4513" y="2310"/>
                  <a:pt x="4799" y="2429"/>
                  <a:pt x="4930" y="2143"/>
                </a:cubicBezTo>
                <a:cubicBezTo>
                  <a:pt x="4990" y="2036"/>
                  <a:pt x="4990" y="1870"/>
                  <a:pt x="4918" y="1620"/>
                </a:cubicBezTo>
                <a:lnTo>
                  <a:pt x="4918" y="1620"/>
                </a:lnTo>
                <a:cubicBezTo>
                  <a:pt x="4918" y="2167"/>
                  <a:pt x="4037" y="1870"/>
                  <a:pt x="4251" y="2763"/>
                </a:cubicBezTo>
                <a:lnTo>
                  <a:pt x="4251" y="2763"/>
                </a:lnTo>
                <a:cubicBezTo>
                  <a:pt x="4144" y="2465"/>
                  <a:pt x="4120" y="2143"/>
                  <a:pt x="4180" y="1846"/>
                </a:cubicBezTo>
                <a:cubicBezTo>
                  <a:pt x="4192" y="1870"/>
                  <a:pt x="4228" y="1893"/>
                  <a:pt x="4263" y="1905"/>
                </a:cubicBezTo>
                <a:lnTo>
                  <a:pt x="4275" y="1905"/>
                </a:lnTo>
                <a:cubicBezTo>
                  <a:pt x="4287" y="1905"/>
                  <a:pt x="4299" y="1905"/>
                  <a:pt x="4323" y="1905"/>
                </a:cubicBezTo>
                <a:cubicBezTo>
                  <a:pt x="4454" y="1905"/>
                  <a:pt x="4501" y="1715"/>
                  <a:pt x="4382" y="1655"/>
                </a:cubicBezTo>
                <a:cubicBezTo>
                  <a:pt x="4406" y="1762"/>
                  <a:pt x="4299" y="1774"/>
                  <a:pt x="4263" y="1727"/>
                </a:cubicBezTo>
                <a:cubicBezTo>
                  <a:pt x="4228" y="1679"/>
                  <a:pt x="4263" y="1572"/>
                  <a:pt x="4299" y="1524"/>
                </a:cubicBezTo>
                <a:cubicBezTo>
                  <a:pt x="4335" y="1501"/>
                  <a:pt x="4382" y="1477"/>
                  <a:pt x="4430" y="1477"/>
                </a:cubicBezTo>
                <a:cubicBezTo>
                  <a:pt x="4549" y="1465"/>
                  <a:pt x="4751" y="1548"/>
                  <a:pt x="4644" y="1786"/>
                </a:cubicBezTo>
                <a:cubicBezTo>
                  <a:pt x="4906" y="1715"/>
                  <a:pt x="4859" y="1370"/>
                  <a:pt x="4668" y="1239"/>
                </a:cubicBezTo>
                <a:cubicBezTo>
                  <a:pt x="4811" y="1143"/>
                  <a:pt x="4751" y="1036"/>
                  <a:pt x="4978" y="1024"/>
                </a:cubicBezTo>
                <a:cubicBezTo>
                  <a:pt x="4561" y="822"/>
                  <a:pt x="4478" y="1072"/>
                  <a:pt x="4311" y="1131"/>
                </a:cubicBezTo>
                <a:lnTo>
                  <a:pt x="4311" y="1131"/>
                </a:lnTo>
                <a:cubicBezTo>
                  <a:pt x="4644" y="965"/>
                  <a:pt x="4525" y="691"/>
                  <a:pt x="4728" y="465"/>
                </a:cubicBezTo>
                <a:cubicBezTo>
                  <a:pt x="4323" y="500"/>
                  <a:pt x="4335" y="798"/>
                  <a:pt x="4239" y="1012"/>
                </a:cubicBezTo>
                <a:lnTo>
                  <a:pt x="4239" y="1012"/>
                </a:lnTo>
                <a:cubicBezTo>
                  <a:pt x="4466" y="465"/>
                  <a:pt x="4156" y="346"/>
                  <a:pt x="4132" y="0"/>
                </a:cubicBezTo>
                <a:cubicBezTo>
                  <a:pt x="4097" y="346"/>
                  <a:pt x="3799" y="465"/>
                  <a:pt x="4025" y="1012"/>
                </a:cubicBezTo>
                <a:lnTo>
                  <a:pt x="4025" y="1012"/>
                </a:lnTo>
                <a:cubicBezTo>
                  <a:pt x="3930" y="798"/>
                  <a:pt x="3942" y="500"/>
                  <a:pt x="3525" y="465"/>
                </a:cubicBezTo>
                <a:cubicBezTo>
                  <a:pt x="3727" y="691"/>
                  <a:pt x="3608" y="965"/>
                  <a:pt x="3954" y="1131"/>
                </a:cubicBezTo>
                <a:lnTo>
                  <a:pt x="3954" y="1131"/>
                </a:lnTo>
                <a:cubicBezTo>
                  <a:pt x="3787" y="1072"/>
                  <a:pt x="3704" y="822"/>
                  <a:pt x="3287" y="1024"/>
                </a:cubicBezTo>
                <a:cubicBezTo>
                  <a:pt x="3513" y="1036"/>
                  <a:pt x="3454" y="1143"/>
                  <a:pt x="3596" y="1239"/>
                </a:cubicBezTo>
                <a:cubicBezTo>
                  <a:pt x="3406" y="1370"/>
                  <a:pt x="3358" y="1715"/>
                  <a:pt x="3620" y="1786"/>
                </a:cubicBezTo>
                <a:cubicBezTo>
                  <a:pt x="3513" y="1548"/>
                  <a:pt x="3716" y="1465"/>
                  <a:pt x="3835" y="1477"/>
                </a:cubicBezTo>
                <a:cubicBezTo>
                  <a:pt x="3882" y="1477"/>
                  <a:pt x="3930" y="1501"/>
                  <a:pt x="3954" y="1524"/>
                </a:cubicBezTo>
                <a:cubicBezTo>
                  <a:pt x="4001" y="1572"/>
                  <a:pt x="4037" y="1679"/>
                  <a:pt x="4001" y="1727"/>
                </a:cubicBezTo>
                <a:cubicBezTo>
                  <a:pt x="3954" y="1774"/>
                  <a:pt x="3847" y="1762"/>
                  <a:pt x="3882" y="1655"/>
                </a:cubicBezTo>
                <a:cubicBezTo>
                  <a:pt x="3763" y="1715"/>
                  <a:pt x="3811" y="1905"/>
                  <a:pt x="3942" y="1905"/>
                </a:cubicBezTo>
                <a:cubicBezTo>
                  <a:pt x="3966" y="1905"/>
                  <a:pt x="3977" y="1905"/>
                  <a:pt x="3989" y="1905"/>
                </a:cubicBezTo>
                <a:lnTo>
                  <a:pt x="4001" y="1905"/>
                </a:lnTo>
                <a:cubicBezTo>
                  <a:pt x="4037" y="1893"/>
                  <a:pt x="4061" y="1870"/>
                  <a:pt x="4085" y="1846"/>
                </a:cubicBezTo>
                <a:cubicBezTo>
                  <a:pt x="4144" y="2143"/>
                  <a:pt x="4120" y="2465"/>
                  <a:pt x="4013" y="2763"/>
                </a:cubicBezTo>
                <a:cubicBezTo>
                  <a:pt x="4228" y="1870"/>
                  <a:pt x="3346" y="2167"/>
                  <a:pt x="3346" y="1620"/>
                </a:cubicBezTo>
                <a:lnTo>
                  <a:pt x="3346" y="1679"/>
                </a:lnTo>
                <a:cubicBezTo>
                  <a:pt x="3346" y="1655"/>
                  <a:pt x="3346" y="1643"/>
                  <a:pt x="3346" y="1620"/>
                </a:cubicBezTo>
                <a:cubicBezTo>
                  <a:pt x="3275" y="1786"/>
                  <a:pt x="3275" y="1977"/>
                  <a:pt x="3335" y="2143"/>
                </a:cubicBezTo>
                <a:cubicBezTo>
                  <a:pt x="3466" y="2417"/>
                  <a:pt x="3751" y="2310"/>
                  <a:pt x="3847" y="2417"/>
                </a:cubicBezTo>
                <a:cubicBezTo>
                  <a:pt x="3680" y="2441"/>
                  <a:pt x="3632" y="2548"/>
                  <a:pt x="3692" y="2679"/>
                </a:cubicBezTo>
                <a:cubicBezTo>
                  <a:pt x="3811" y="2548"/>
                  <a:pt x="3942" y="2644"/>
                  <a:pt x="3942" y="2786"/>
                </a:cubicBezTo>
                <a:cubicBezTo>
                  <a:pt x="3942" y="2989"/>
                  <a:pt x="3716" y="3251"/>
                  <a:pt x="3942" y="3596"/>
                </a:cubicBezTo>
                <a:cubicBezTo>
                  <a:pt x="3954" y="3656"/>
                  <a:pt x="3966" y="3727"/>
                  <a:pt x="3989" y="3787"/>
                </a:cubicBezTo>
                <a:cubicBezTo>
                  <a:pt x="3954" y="3727"/>
                  <a:pt x="3918" y="3679"/>
                  <a:pt x="3870" y="3620"/>
                </a:cubicBezTo>
                <a:cubicBezTo>
                  <a:pt x="3799" y="3215"/>
                  <a:pt x="3454" y="3179"/>
                  <a:pt x="3311" y="3036"/>
                </a:cubicBezTo>
                <a:cubicBezTo>
                  <a:pt x="3204" y="2953"/>
                  <a:pt x="3239" y="2774"/>
                  <a:pt x="3406" y="2798"/>
                </a:cubicBezTo>
                <a:cubicBezTo>
                  <a:pt x="3358" y="2655"/>
                  <a:pt x="3263" y="2620"/>
                  <a:pt x="3108" y="2727"/>
                </a:cubicBezTo>
                <a:cubicBezTo>
                  <a:pt x="3108" y="2572"/>
                  <a:pt x="3382" y="2441"/>
                  <a:pt x="3287" y="2155"/>
                </a:cubicBezTo>
                <a:cubicBezTo>
                  <a:pt x="3239" y="2036"/>
                  <a:pt x="3132" y="1929"/>
                  <a:pt x="2906" y="1798"/>
                </a:cubicBezTo>
                <a:cubicBezTo>
                  <a:pt x="3287" y="2191"/>
                  <a:pt x="2453" y="2596"/>
                  <a:pt x="3239" y="3072"/>
                </a:cubicBezTo>
                <a:cubicBezTo>
                  <a:pt x="2954" y="2941"/>
                  <a:pt x="2715" y="2739"/>
                  <a:pt x="2537" y="2477"/>
                </a:cubicBezTo>
                <a:cubicBezTo>
                  <a:pt x="2573" y="2489"/>
                  <a:pt x="2608" y="2489"/>
                  <a:pt x="2644" y="2465"/>
                </a:cubicBezTo>
                <a:lnTo>
                  <a:pt x="2644" y="2465"/>
                </a:lnTo>
                <a:cubicBezTo>
                  <a:pt x="2656" y="2453"/>
                  <a:pt x="2668" y="2441"/>
                  <a:pt x="2680" y="2429"/>
                </a:cubicBezTo>
                <a:cubicBezTo>
                  <a:pt x="2763" y="2346"/>
                  <a:pt x="2692" y="2203"/>
                  <a:pt x="2561" y="2215"/>
                </a:cubicBezTo>
                <a:lnTo>
                  <a:pt x="2537" y="2215"/>
                </a:lnTo>
                <a:cubicBezTo>
                  <a:pt x="2644" y="2263"/>
                  <a:pt x="2573" y="2358"/>
                  <a:pt x="2513" y="2346"/>
                </a:cubicBezTo>
                <a:cubicBezTo>
                  <a:pt x="2442" y="2334"/>
                  <a:pt x="2406" y="2227"/>
                  <a:pt x="2406" y="2179"/>
                </a:cubicBezTo>
                <a:cubicBezTo>
                  <a:pt x="2406" y="2132"/>
                  <a:pt x="2418" y="2084"/>
                  <a:pt x="2453" y="2048"/>
                </a:cubicBezTo>
                <a:cubicBezTo>
                  <a:pt x="2537" y="1953"/>
                  <a:pt x="2727" y="1870"/>
                  <a:pt x="2823" y="2120"/>
                </a:cubicBezTo>
                <a:cubicBezTo>
                  <a:pt x="2954" y="1882"/>
                  <a:pt x="2680" y="1667"/>
                  <a:pt x="2453" y="1715"/>
                </a:cubicBezTo>
                <a:cubicBezTo>
                  <a:pt x="2489" y="1548"/>
                  <a:pt x="2370" y="1512"/>
                  <a:pt x="2513" y="1346"/>
                </a:cubicBezTo>
                <a:cubicBezTo>
                  <a:pt x="2084" y="1489"/>
                  <a:pt x="2203" y="1727"/>
                  <a:pt x="2132" y="1893"/>
                </a:cubicBezTo>
                <a:lnTo>
                  <a:pt x="2132" y="1893"/>
                </a:lnTo>
                <a:cubicBezTo>
                  <a:pt x="2239" y="1536"/>
                  <a:pt x="1965" y="1417"/>
                  <a:pt x="1953" y="1131"/>
                </a:cubicBezTo>
                <a:cubicBezTo>
                  <a:pt x="1691" y="1441"/>
                  <a:pt x="1906" y="1631"/>
                  <a:pt x="1989" y="1858"/>
                </a:cubicBezTo>
                <a:lnTo>
                  <a:pt x="1989" y="1858"/>
                </a:lnTo>
                <a:cubicBezTo>
                  <a:pt x="1763" y="1310"/>
                  <a:pt x="1465" y="1441"/>
                  <a:pt x="1203" y="1215"/>
                </a:cubicBezTo>
                <a:cubicBezTo>
                  <a:pt x="1418" y="1477"/>
                  <a:pt x="1299" y="1786"/>
                  <a:pt x="1834" y="2001"/>
                </a:cubicBezTo>
                <a:lnTo>
                  <a:pt x="1834" y="2001"/>
                </a:lnTo>
                <a:cubicBezTo>
                  <a:pt x="1620" y="1929"/>
                  <a:pt x="1418" y="1703"/>
                  <a:pt x="1108" y="1977"/>
                </a:cubicBezTo>
                <a:cubicBezTo>
                  <a:pt x="1406" y="1989"/>
                  <a:pt x="1513" y="2263"/>
                  <a:pt x="1870" y="2143"/>
                </a:cubicBezTo>
                <a:lnTo>
                  <a:pt x="1870" y="2143"/>
                </a:lnTo>
                <a:cubicBezTo>
                  <a:pt x="1715" y="2215"/>
                  <a:pt x="1477" y="2108"/>
                  <a:pt x="1322" y="2536"/>
                </a:cubicBezTo>
                <a:cubicBezTo>
                  <a:pt x="1501" y="2393"/>
                  <a:pt x="1525" y="2501"/>
                  <a:pt x="1703" y="2465"/>
                </a:cubicBezTo>
                <a:cubicBezTo>
                  <a:pt x="1656" y="2691"/>
                  <a:pt x="1870" y="2977"/>
                  <a:pt x="2096" y="2846"/>
                </a:cubicBezTo>
                <a:cubicBezTo>
                  <a:pt x="1858" y="2751"/>
                  <a:pt x="1953" y="2560"/>
                  <a:pt x="2037" y="2477"/>
                </a:cubicBezTo>
                <a:cubicBezTo>
                  <a:pt x="2072" y="2441"/>
                  <a:pt x="2108" y="2417"/>
                  <a:pt x="2156" y="2417"/>
                </a:cubicBezTo>
                <a:cubicBezTo>
                  <a:pt x="2215" y="2417"/>
                  <a:pt x="2323" y="2465"/>
                  <a:pt x="2323" y="2536"/>
                </a:cubicBezTo>
                <a:cubicBezTo>
                  <a:pt x="2334" y="2596"/>
                  <a:pt x="2251" y="2655"/>
                  <a:pt x="2192" y="2560"/>
                </a:cubicBezTo>
                <a:cubicBezTo>
                  <a:pt x="2156" y="2691"/>
                  <a:pt x="2311" y="2786"/>
                  <a:pt x="2418" y="2691"/>
                </a:cubicBezTo>
                <a:cubicBezTo>
                  <a:pt x="2430" y="2679"/>
                  <a:pt x="2430" y="2679"/>
                  <a:pt x="2442" y="2667"/>
                </a:cubicBezTo>
                <a:lnTo>
                  <a:pt x="2442" y="2655"/>
                </a:lnTo>
                <a:cubicBezTo>
                  <a:pt x="2465" y="2620"/>
                  <a:pt x="2465" y="2584"/>
                  <a:pt x="2465" y="2548"/>
                </a:cubicBezTo>
                <a:cubicBezTo>
                  <a:pt x="2715" y="2727"/>
                  <a:pt x="2930" y="2965"/>
                  <a:pt x="3061" y="3251"/>
                </a:cubicBezTo>
                <a:cubicBezTo>
                  <a:pt x="2584" y="2477"/>
                  <a:pt x="2168" y="3298"/>
                  <a:pt x="1775" y="2917"/>
                </a:cubicBezTo>
                <a:cubicBezTo>
                  <a:pt x="1906" y="3144"/>
                  <a:pt x="2025" y="3251"/>
                  <a:pt x="2132" y="3298"/>
                </a:cubicBezTo>
                <a:cubicBezTo>
                  <a:pt x="2430" y="3394"/>
                  <a:pt x="2549" y="3120"/>
                  <a:pt x="2704" y="3120"/>
                </a:cubicBezTo>
                <a:cubicBezTo>
                  <a:pt x="2596" y="3263"/>
                  <a:pt x="2632" y="3370"/>
                  <a:pt x="2775" y="3417"/>
                </a:cubicBezTo>
                <a:cubicBezTo>
                  <a:pt x="2751" y="3251"/>
                  <a:pt x="2918" y="3215"/>
                  <a:pt x="3025" y="3322"/>
                </a:cubicBezTo>
                <a:cubicBezTo>
                  <a:pt x="3156" y="3465"/>
                  <a:pt x="3192" y="3810"/>
                  <a:pt x="3596" y="3882"/>
                </a:cubicBezTo>
                <a:cubicBezTo>
                  <a:pt x="3656" y="3929"/>
                  <a:pt x="3716" y="3965"/>
                  <a:pt x="3775" y="4001"/>
                </a:cubicBezTo>
                <a:cubicBezTo>
                  <a:pt x="3704" y="3977"/>
                  <a:pt x="3644" y="3965"/>
                  <a:pt x="3573" y="3953"/>
                </a:cubicBezTo>
                <a:cubicBezTo>
                  <a:pt x="3227" y="3715"/>
                  <a:pt x="2977" y="3941"/>
                  <a:pt x="2763" y="3953"/>
                </a:cubicBezTo>
                <a:cubicBezTo>
                  <a:pt x="2632" y="3953"/>
                  <a:pt x="2525" y="3822"/>
                  <a:pt x="2656" y="3703"/>
                </a:cubicBezTo>
                <a:cubicBezTo>
                  <a:pt x="2525" y="3644"/>
                  <a:pt x="2430" y="3691"/>
                  <a:pt x="2406" y="3858"/>
                </a:cubicBezTo>
                <a:cubicBezTo>
                  <a:pt x="2287" y="3763"/>
                  <a:pt x="2406" y="3477"/>
                  <a:pt x="2120" y="3346"/>
                </a:cubicBezTo>
                <a:cubicBezTo>
                  <a:pt x="2013" y="3286"/>
                  <a:pt x="1846" y="3286"/>
                  <a:pt x="1596" y="3358"/>
                </a:cubicBezTo>
                <a:lnTo>
                  <a:pt x="1596" y="3358"/>
                </a:lnTo>
                <a:cubicBezTo>
                  <a:pt x="2144" y="3358"/>
                  <a:pt x="1858" y="4239"/>
                  <a:pt x="2739" y="4025"/>
                </a:cubicBezTo>
                <a:cubicBezTo>
                  <a:pt x="2442" y="4132"/>
                  <a:pt x="2132" y="4156"/>
                  <a:pt x="1822" y="4096"/>
                </a:cubicBezTo>
                <a:cubicBezTo>
                  <a:pt x="1858" y="4072"/>
                  <a:pt x="1870" y="4048"/>
                  <a:pt x="1882" y="4013"/>
                </a:cubicBezTo>
                <a:cubicBezTo>
                  <a:pt x="1882" y="4001"/>
                  <a:pt x="1882" y="4001"/>
                  <a:pt x="1882" y="4001"/>
                </a:cubicBezTo>
                <a:cubicBezTo>
                  <a:pt x="1882" y="3989"/>
                  <a:pt x="1882" y="3977"/>
                  <a:pt x="1882" y="3953"/>
                </a:cubicBezTo>
                <a:cubicBezTo>
                  <a:pt x="1882" y="3822"/>
                  <a:pt x="1703" y="3775"/>
                  <a:pt x="1632" y="3894"/>
                </a:cubicBezTo>
                <a:cubicBezTo>
                  <a:pt x="1739" y="3870"/>
                  <a:pt x="1763" y="3965"/>
                  <a:pt x="1703" y="4013"/>
                </a:cubicBezTo>
                <a:cubicBezTo>
                  <a:pt x="1656" y="4048"/>
                  <a:pt x="1549" y="4013"/>
                  <a:pt x="1513" y="3965"/>
                </a:cubicBezTo>
                <a:cubicBezTo>
                  <a:pt x="1477" y="3941"/>
                  <a:pt x="1453" y="3894"/>
                  <a:pt x="1465" y="3846"/>
                </a:cubicBezTo>
                <a:cubicBezTo>
                  <a:pt x="1465" y="3715"/>
                  <a:pt x="1525" y="3525"/>
                  <a:pt x="1763" y="3620"/>
                </a:cubicBezTo>
                <a:cubicBezTo>
                  <a:pt x="1691" y="3370"/>
                  <a:pt x="1346" y="3417"/>
                  <a:pt x="1215" y="3608"/>
                </a:cubicBezTo>
                <a:cubicBezTo>
                  <a:pt x="1120" y="3465"/>
                  <a:pt x="1025" y="3525"/>
                  <a:pt x="1001" y="3298"/>
                </a:cubicBezTo>
                <a:cubicBezTo>
                  <a:pt x="799" y="3715"/>
                  <a:pt x="1049" y="3798"/>
                  <a:pt x="1108" y="3965"/>
                </a:cubicBezTo>
                <a:lnTo>
                  <a:pt x="1108" y="3965"/>
                </a:lnTo>
                <a:cubicBezTo>
                  <a:pt x="941" y="3620"/>
                  <a:pt x="668" y="3739"/>
                  <a:pt x="453" y="3536"/>
                </a:cubicBezTo>
                <a:cubicBezTo>
                  <a:pt x="489" y="3953"/>
                  <a:pt x="775" y="3941"/>
                  <a:pt x="989" y="4037"/>
                </a:cubicBezTo>
                <a:lnTo>
                  <a:pt x="989" y="4037"/>
                </a:lnTo>
                <a:cubicBezTo>
                  <a:pt x="465" y="3822"/>
                  <a:pt x="346" y="4132"/>
                  <a:pt x="1" y="4156"/>
                </a:cubicBezTo>
                <a:close/>
                <a:moveTo>
                  <a:pt x="5501" y="4048"/>
                </a:moveTo>
                <a:close/>
                <a:moveTo>
                  <a:pt x="4763" y="3965"/>
                </a:moveTo>
                <a:cubicBezTo>
                  <a:pt x="4870" y="3917"/>
                  <a:pt x="4978" y="3894"/>
                  <a:pt x="5097" y="3917"/>
                </a:cubicBezTo>
                <a:cubicBezTo>
                  <a:pt x="5275" y="4001"/>
                  <a:pt x="5454" y="4060"/>
                  <a:pt x="5644" y="4120"/>
                </a:cubicBezTo>
                <a:cubicBezTo>
                  <a:pt x="5716" y="4132"/>
                  <a:pt x="5787" y="4144"/>
                  <a:pt x="5871" y="4156"/>
                </a:cubicBezTo>
                <a:cubicBezTo>
                  <a:pt x="5787" y="4168"/>
                  <a:pt x="5716" y="4179"/>
                  <a:pt x="5644" y="4191"/>
                </a:cubicBezTo>
                <a:cubicBezTo>
                  <a:pt x="5454" y="4251"/>
                  <a:pt x="5275" y="4322"/>
                  <a:pt x="5097" y="4394"/>
                </a:cubicBezTo>
                <a:cubicBezTo>
                  <a:pt x="4978" y="4418"/>
                  <a:pt x="4870" y="4406"/>
                  <a:pt x="4763" y="4346"/>
                </a:cubicBezTo>
                <a:cubicBezTo>
                  <a:pt x="4930" y="4358"/>
                  <a:pt x="5097" y="4287"/>
                  <a:pt x="5216" y="4156"/>
                </a:cubicBezTo>
                <a:cubicBezTo>
                  <a:pt x="5097" y="4037"/>
                  <a:pt x="4942" y="3965"/>
                  <a:pt x="4763" y="3965"/>
                </a:cubicBezTo>
                <a:close/>
                <a:moveTo>
                  <a:pt x="5180" y="5049"/>
                </a:moveTo>
                <a:close/>
                <a:moveTo>
                  <a:pt x="4894" y="4941"/>
                </a:moveTo>
                <a:cubicBezTo>
                  <a:pt x="4906" y="4763"/>
                  <a:pt x="4835" y="4608"/>
                  <a:pt x="4716" y="4489"/>
                </a:cubicBezTo>
                <a:cubicBezTo>
                  <a:pt x="4823" y="4513"/>
                  <a:pt x="4918" y="4584"/>
                  <a:pt x="4990" y="4679"/>
                </a:cubicBezTo>
                <a:cubicBezTo>
                  <a:pt x="5049" y="4858"/>
                  <a:pt x="5132" y="5037"/>
                  <a:pt x="5228" y="5203"/>
                </a:cubicBezTo>
                <a:cubicBezTo>
                  <a:pt x="5263" y="5263"/>
                  <a:pt x="5311" y="5334"/>
                  <a:pt x="5359" y="5394"/>
                </a:cubicBezTo>
                <a:cubicBezTo>
                  <a:pt x="5299" y="5346"/>
                  <a:pt x="5240" y="5299"/>
                  <a:pt x="5180" y="5251"/>
                </a:cubicBezTo>
                <a:cubicBezTo>
                  <a:pt x="5001" y="5168"/>
                  <a:pt x="4823" y="5084"/>
                  <a:pt x="4644" y="5013"/>
                </a:cubicBezTo>
                <a:cubicBezTo>
                  <a:pt x="4549" y="4953"/>
                  <a:pt x="4478" y="4858"/>
                  <a:pt x="4454" y="4751"/>
                </a:cubicBezTo>
                <a:cubicBezTo>
                  <a:pt x="4561" y="4870"/>
                  <a:pt x="4728" y="4941"/>
                  <a:pt x="4894" y="4941"/>
                </a:cubicBezTo>
                <a:close/>
                <a:moveTo>
                  <a:pt x="5013" y="3120"/>
                </a:moveTo>
                <a:close/>
                <a:moveTo>
                  <a:pt x="4644" y="3310"/>
                </a:moveTo>
                <a:cubicBezTo>
                  <a:pt x="4823" y="3239"/>
                  <a:pt x="5001" y="3155"/>
                  <a:pt x="5168" y="3072"/>
                </a:cubicBezTo>
                <a:cubicBezTo>
                  <a:pt x="5240" y="3025"/>
                  <a:pt x="5299" y="2977"/>
                  <a:pt x="5359" y="2929"/>
                </a:cubicBezTo>
                <a:cubicBezTo>
                  <a:pt x="5311" y="2989"/>
                  <a:pt x="5263" y="3060"/>
                  <a:pt x="5228" y="3120"/>
                </a:cubicBezTo>
                <a:cubicBezTo>
                  <a:pt x="5132" y="3286"/>
                  <a:pt x="5049" y="3465"/>
                  <a:pt x="4990" y="3644"/>
                </a:cubicBezTo>
                <a:cubicBezTo>
                  <a:pt x="4918" y="3739"/>
                  <a:pt x="4823" y="3810"/>
                  <a:pt x="4716" y="3846"/>
                </a:cubicBezTo>
                <a:cubicBezTo>
                  <a:pt x="4847" y="3727"/>
                  <a:pt x="4906" y="3560"/>
                  <a:pt x="4906" y="3394"/>
                </a:cubicBezTo>
                <a:cubicBezTo>
                  <a:pt x="4728" y="3382"/>
                  <a:pt x="4573" y="3453"/>
                  <a:pt x="4454" y="3572"/>
                </a:cubicBezTo>
                <a:cubicBezTo>
                  <a:pt x="4478" y="3465"/>
                  <a:pt x="4549" y="3370"/>
                  <a:pt x="4644" y="3310"/>
                </a:cubicBezTo>
                <a:close/>
                <a:moveTo>
                  <a:pt x="4239" y="5537"/>
                </a:moveTo>
                <a:close/>
                <a:moveTo>
                  <a:pt x="4013" y="2798"/>
                </a:moveTo>
                <a:close/>
                <a:moveTo>
                  <a:pt x="3942" y="3513"/>
                </a:moveTo>
                <a:cubicBezTo>
                  <a:pt x="3882" y="3417"/>
                  <a:pt x="3870" y="3298"/>
                  <a:pt x="3894" y="3191"/>
                </a:cubicBezTo>
                <a:cubicBezTo>
                  <a:pt x="3966" y="3013"/>
                  <a:pt x="4037" y="2834"/>
                  <a:pt x="4097" y="2644"/>
                </a:cubicBezTo>
                <a:cubicBezTo>
                  <a:pt x="4108" y="2572"/>
                  <a:pt x="4120" y="2489"/>
                  <a:pt x="4132" y="2417"/>
                </a:cubicBezTo>
                <a:cubicBezTo>
                  <a:pt x="4132" y="2489"/>
                  <a:pt x="4144" y="2572"/>
                  <a:pt x="4168" y="2644"/>
                </a:cubicBezTo>
                <a:cubicBezTo>
                  <a:pt x="4216" y="2834"/>
                  <a:pt x="4287" y="3013"/>
                  <a:pt x="4370" y="3191"/>
                </a:cubicBezTo>
                <a:cubicBezTo>
                  <a:pt x="4394" y="3298"/>
                  <a:pt x="4370" y="3417"/>
                  <a:pt x="4323" y="3513"/>
                </a:cubicBezTo>
                <a:cubicBezTo>
                  <a:pt x="4323" y="3346"/>
                  <a:pt x="4251" y="3179"/>
                  <a:pt x="4132" y="3072"/>
                </a:cubicBezTo>
                <a:cubicBezTo>
                  <a:pt x="4001" y="3179"/>
                  <a:pt x="3930" y="3346"/>
                  <a:pt x="3942" y="3513"/>
                </a:cubicBezTo>
                <a:close/>
                <a:moveTo>
                  <a:pt x="4132" y="5251"/>
                </a:moveTo>
                <a:cubicBezTo>
                  <a:pt x="4263" y="5132"/>
                  <a:pt x="4335" y="4965"/>
                  <a:pt x="4323" y="4799"/>
                </a:cubicBezTo>
                <a:cubicBezTo>
                  <a:pt x="4382" y="4906"/>
                  <a:pt x="4394" y="5013"/>
                  <a:pt x="4370" y="5132"/>
                </a:cubicBezTo>
                <a:cubicBezTo>
                  <a:pt x="4299" y="5310"/>
                  <a:pt x="4228" y="5489"/>
                  <a:pt x="4168" y="5680"/>
                </a:cubicBezTo>
                <a:cubicBezTo>
                  <a:pt x="4156" y="5751"/>
                  <a:pt x="4144" y="5822"/>
                  <a:pt x="4132" y="5906"/>
                </a:cubicBezTo>
                <a:cubicBezTo>
                  <a:pt x="4120" y="5834"/>
                  <a:pt x="4108" y="5751"/>
                  <a:pt x="4097" y="5680"/>
                </a:cubicBezTo>
                <a:cubicBezTo>
                  <a:pt x="4037" y="5489"/>
                  <a:pt x="3966" y="5310"/>
                  <a:pt x="3894" y="5132"/>
                </a:cubicBezTo>
                <a:cubicBezTo>
                  <a:pt x="3870" y="5025"/>
                  <a:pt x="3882" y="4906"/>
                  <a:pt x="3942" y="4810"/>
                </a:cubicBezTo>
                <a:cubicBezTo>
                  <a:pt x="3930" y="4977"/>
                  <a:pt x="4001" y="5132"/>
                  <a:pt x="4132" y="5251"/>
                </a:cubicBezTo>
                <a:close/>
                <a:moveTo>
                  <a:pt x="3239" y="5203"/>
                </a:moveTo>
                <a:close/>
                <a:moveTo>
                  <a:pt x="3358" y="3394"/>
                </a:moveTo>
                <a:cubicBezTo>
                  <a:pt x="3346" y="3560"/>
                  <a:pt x="3418" y="3715"/>
                  <a:pt x="3537" y="3834"/>
                </a:cubicBezTo>
                <a:cubicBezTo>
                  <a:pt x="3430" y="3798"/>
                  <a:pt x="3335" y="3727"/>
                  <a:pt x="3275" y="3632"/>
                </a:cubicBezTo>
                <a:cubicBezTo>
                  <a:pt x="3204" y="3453"/>
                  <a:pt x="3120" y="3275"/>
                  <a:pt x="3037" y="3108"/>
                </a:cubicBezTo>
                <a:cubicBezTo>
                  <a:pt x="2989" y="3048"/>
                  <a:pt x="2954" y="2989"/>
                  <a:pt x="2894" y="2917"/>
                </a:cubicBezTo>
                <a:cubicBezTo>
                  <a:pt x="2954" y="2965"/>
                  <a:pt x="3013" y="3013"/>
                  <a:pt x="3085" y="3060"/>
                </a:cubicBezTo>
                <a:cubicBezTo>
                  <a:pt x="3251" y="3144"/>
                  <a:pt x="3430" y="3227"/>
                  <a:pt x="3608" y="3298"/>
                </a:cubicBezTo>
                <a:cubicBezTo>
                  <a:pt x="3704" y="3358"/>
                  <a:pt x="3775" y="3453"/>
                  <a:pt x="3811" y="3560"/>
                </a:cubicBezTo>
                <a:cubicBezTo>
                  <a:pt x="3692" y="3441"/>
                  <a:pt x="3525" y="3370"/>
                  <a:pt x="3358" y="3382"/>
                </a:cubicBezTo>
                <a:close/>
                <a:moveTo>
                  <a:pt x="3799" y="4751"/>
                </a:moveTo>
                <a:cubicBezTo>
                  <a:pt x="3775" y="4858"/>
                  <a:pt x="3704" y="4953"/>
                  <a:pt x="3608" y="5013"/>
                </a:cubicBezTo>
                <a:cubicBezTo>
                  <a:pt x="3430" y="5084"/>
                  <a:pt x="3251" y="5168"/>
                  <a:pt x="3073" y="5251"/>
                </a:cubicBezTo>
                <a:cubicBezTo>
                  <a:pt x="3013" y="5299"/>
                  <a:pt x="2954" y="5346"/>
                  <a:pt x="2894" y="5394"/>
                </a:cubicBezTo>
                <a:cubicBezTo>
                  <a:pt x="2942" y="5334"/>
                  <a:pt x="2977" y="5263"/>
                  <a:pt x="3025" y="5203"/>
                </a:cubicBezTo>
                <a:cubicBezTo>
                  <a:pt x="3120" y="5037"/>
                  <a:pt x="3204" y="4858"/>
                  <a:pt x="3275" y="4679"/>
                </a:cubicBezTo>
                <a:cubicBezTo>
                  <a:pt x="3335" y="4572"/>
                  <a:pt x="3430" y="4501"/>
                  <a:pt x="3537" y="4477"/>
                </a:cubicBezTo>
                <a:cubicBezTo>
                  <a:pt x="3406" y="4596"/>
                  <a:pt x="3346" y="4751"/>
                  <a:pt x="3346" y="4918"/>
                </a:cubicBezTo>
                <a:cubicBezTo>
                  <a:pt x="3525" y="4929"/>
                  <a:pt x="3692" y="4870"/>
                  <a:pt x="3811" y="4751"/>
                </a:cubicBezTo>
                <a:close/>
                <a:moveTo>
                  <a:pt x="2751" y="4048"/>
                </a:moveTo>
                <a:close/>
                <a:moveTo>
                  <a:pt x="2608" y="4120"/>
                </a:moveTo>
                <a:cubicBezTo>
                  <a:pt x="2787" y="4060"/>
                  <a:pt x="2977" y="4001"/>
                  <a:pt x="3156" y="3917"/>
                </a:cubicBezTo>
                <a:cubicBezTo>
                  <a:pt x="3263" y="3894"/>
                  <a:pt x="3382" y="3917"/>
                  <a:pt x="3477" y="3965"/>
                </a:cubicBezTo>
                <a:cubicBezTo>
                  <a:pt x="3311" y="3965"/>
                  <a:pt x="3144" y="4037"/>
                  <a:pt x="3025" y="4156"/>
                </a:cubicBezTo>
                <a:cubicBezTo>
                  <a:pt x="3144" y="4287"/>
                  <a:pt x="3311" y="4358"/>
                  <a:pt x="3477" y="4346"/>
                </a:cubicBezTo>
                <a:cubicBezTo>
                  <a:pt x="3382" y="4406"/>
                  <a:pt x="3263" y="4418"/>
                  <a:pt x="3156" y="4394"/>
                </a:cubicBezTo>
                <a:cubicBezTo>
                  <a:pt x="2977" y="4322"/>
                  <a:pt x="2799" y="4251"/>
                  <a:pt x="2608" y="4191"/>
                </a:cubicBezTo>
                <a:cubicBezTo>
                  <a:pt x="2537" y="4179"/>
                  <a:pt x="2453" y="4168"/>
                  <a:pt x="2382" y="4156"/>
                </a:cubicBezTo>
                <a:cubicBezTo>
                  <a:pt x="2465" y="4144"/>
                  <a:pt x="2549" y="4132"/>
                  <a:pt x="2608" y="4120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9" name="Google Shape;5719;p26"/>
          <p:cNvSpPr/>
          <p:nvPr/>
        </p:nvSpPr>
        <p:spPr>
          <a:xfrm rot="5400000">
            <a:off x="2842329" y="2740441"/>
            <a:ext cx="563294" cy="562478"/>
          </a:xfrm>
          <a:custGeom>
            <a:avLst/>
            <a:gdLst/>
            <a:ahLst/>
            <a:cxnLst/>
            <a:rect l="l" t="t" r="r" b="b"/>
            <a:pathLst>
              <a:path w="8288" h="8276" extrusionOk="0">
                <a:moveTo>
                  <a:pt x="1" y="4144"/>
                </a:moveTo>
                <a:cubicBezTo>
                  <a:pt x="334" y="4179"/>
                  <a:pt x="465" y="4477"/>
                  <a:pt x="1001" y="4251"/>
                </a:cubicBezTo>
                <a:lnTo>
                  <a:pt x="1001" y="4251"/>
                </a:lnTo>
                <a:cubicBezTo>
                  <a:pt x="799" y="4346"/>
                  <a:pt x="501" y="4334"/>
                  <a:pt x="465" y="4751"/>
                </a:cubicBezTo>
                <a:cubicBezTo>
                  <a:pt x="692" y="4548"/>
                  <a:pt x="953" y="4667"/>
                  <a:pt x="1132" y="4322"/>
                </a:cubicBezTo>
                <a:lnTo>
                  <a:pt x="1132" y="4322"/>
                </a:lnTo>
                <a:cubicBezTo>
                  <a:pt x="1073" y="4489"/>
                  <a:pt x="822" y="4572"/>
                  <a:pt x="1025" y="4989"/>
                </a:cubicBezTo>
                <a:cubicBezTo>
                  <a:pt x="1037" y="4775"/>
                  <a:pt x="1132" y="4822"/>
                  <a:pt x="1227" y="4679"/>
                </a:cubicBezTo>
                <a:cubicBezTo>
                  <a:pt x="1358" y="4870"/>
                  <a:pt x="1715" y="4917"/>
                  <a:pt x="1787" y="4667"/>
                </a:cubicBezTo>
                <a:cubicBezTo>
                  <a:pt x="1549" y="4763"/>
                  <a:pt x="1465" y="4572"/>
                  <a:pt x="1477" y="4441"/>
                </a:cubicBezTo>
                <a:cubicBezTo>
                  <a:pt x="1477" y="4394"/>
                  <a:pt x="1489" y="4346"/>
                  <a:pt x="1525" y="4322"/>
                </a:cubicBezTo>
                <a:cubicBezTo>
                  <a:pt x="1561" y="4275"/>
                  <a:pt x="1680" y="4239"/>
                  <a:pt x="1727" y="4275"/>
                </a:cubicBezTo>
                <a:cubicBezTo>
                  <a:pt x="1775" y="4322"/>
                  <a:pt x="1751" y="4429"/>
                  <a:pt x="1644" y="4394"/>
                </a:cubicBezTo>
                <a:cubicBezTo>
                  <a:pt x="1715" y="4513"/>
                  <a:pt x="1894" y="4465"/>
                  <a:pt x="1894" y="4334"/>
                </a:cubicBezTo>
                <a:cubicBezTo>
                  <a:pt x="1906" y="4322"/>
                  <a:pt x="1906" y="4298"/>
                  <a:pt x="1894" y="4286"/>
                </a:cubicBezTo>
                <a:lnTo>
                  <a:pt x="1894" y="4275"/>
                </a:lnTo>
                <a:cubicBezTo>
                  <a:pt x="1894" y="4239"/>
                  <a:pt x="1870" y="4215"/>
                  <a:pt x="1835" y="4191"/>
                </a:cubicBezTo>
                <a:cubicBezTo>
                  <a:pt x="2144" y="4132"/>
                  <a:pt x="2466" y="4156"/>
                  <a:pt x="2751" y="4263"/>
                </a:cubicBezTo>
                <a:lnTo>
                  <a:pt x="2751" y="4263"/>
                </a:lnTo>
                <a:cubicBezTo>
                  <a:pt x="1870" y="4048"/>
                  <a:pt x="2156" y="4929"/>
                  <a:pt x="1620" y="4929"/>
                </a:cubicBezTo>
                <a:lnTo>
                  <a:pt x="1620" y="4929"/>
                </a:lnTo>
                <a:cubicBezTo>
                  <a:pt x="1870" y="5001"/>
                  <a:pt x="2025" y="5001"/>
                  <a:pt x="2144" y="4941"/>
                </a:cubicBezTo>
                <a:cubicBezTo>
                  <a:pt x="2418" y="4810"/>
                  <a:pt x="2311" y="4525"/>
                  <a:pt x="2418" y="4429"/>
                </a:cubicBezTo>
                <a:cubicBezTo>
                  <a:pt x="2442" y="4596"/>
                  <a:pt x="2549" y="4644"/>
                  <a:pt x="2680" y="4584"/>
                </a:cubicBezTo>
                <a:cubicBezTo>
                  <a:pt x="2537" y="4477"/>
                  <a:pt x="2644" y="4334"/>
                  <a:pt x="2787" y="4334"/>
                </a:cubicBezTo>
                <a:cubicBezTo>
                  <a:pt x="2989" y="4346"/>
                  <a:pt x="3251" y="4560"/>
                  <a:pt x="3585" y="4334"/>
                </a:cubicBezTo>
                <a:cubicBezTo>
                  <a:pt x="3656" y="4322"/>
                  <a:pt x="3728" y="4310"/>
                  <a:pt x="3787" y="4286"/>
                </a:cubicBezTo>
                <a:cubicBezTo>
                  <a:pt x="3728" y="4322"/>
                  <a:pt x="3668" y="4358"/>
                  <a:pt x="3620" y="4406"/>
                </a:cubicBezTo>
                <a:cubicBezTo>
                  <a:pt x="3216" y="4477"/>
                  <a:pt x="3180" y="4822"/>
                  <a:pt x="3037" y="4965"/>
                </a:cubicBezTo>
                <a:cubicBezTo>
                  <a:pt x="2954" y="5072"/>
                  <a:pt x="2775" y="5037"/>
                  <a:pt x="2787" y="4870"/>
                </a:cubicBezTo>
                <a:cubicBezTo>
                  <a:pt x="2656" y="4917"/>
                  <a:pt x="2608" y="5013"/>
                  <a:pt x="2716" y="5168"/>
                </a:cubicBezTo>
                <a:cubicBezTo>
                  <a:pt x="2573" y="5168"/>
                  <a:pt x="2442" y="4894"/>
                  <a:pt x="2156" y="4989"/>
                </a:cubicBezTo>
                <a:cubicBezTo>
                  <a:pt x="2037" y="5037"/>
                  <a:pt x="1930" y="5144"/>
                  <a:pt x="1799" y="5370"/>
                </a:cubicBezTo>
                <a:cubicBezTo>
                  <a:pt x="1811" y="5358"/>
                  <a:pt x="1823" y="5346"/>
                  <a:pt x="1835" y="5334"/>
                </a:cubicBezTo>
                <a:lnTo>
                  <a:pt x="1799" y="5370"/>
                </a:lnTo>
                <a:cubicBezTo>
                  <a:pt x="2180" y="4989"/>
                  <a:pt x="2597" y="5822"/>
                  <a:pt x="3073" y="5048"/>
                </a:cubicBezTo>
                <a:lnTo>
                  <a:pt x="3073" y="5048"/>
                </a:lnTo>
                <a:cubicBezTo>
                  <a:pt x="2942" y="5322"/>
                  <a:pt x="2739" y="5560"/>
                  <a:pt x="2477" y="5739"/>
                </a:cubicBezTo>
                <a:cubicBezTo>
                  <a:pt x="2489" y="5703"/>
                  <a:pt x="2477" y="5668"/>
                  <a:pt x="2466" y="5632"/>
                </a:cubicBezTo>
                <a:cubicBezTo>
                  <a:pt x="2454" y="5620"/>
                  <a:pt x="2442" y="5608"/>
                  <a:pt x="2430" y="5608"/>
                </a:cubicBezTo>
                <a:cubicBezTo>
                  <a:pt x="2335" y="5513"/>
                  <a:pt x="2168" y="5608"/>
                  <a:pt x="2216" y="5739"/>
                </a:cubicBezTo>
                <a:cubicBezTo>
                  <a:pt x="2263" y="5644"/>
                  <a:pt x="2346" y="5703"/>
                  <a:pt x="2346" y="5763"/>
                </a:cubicBezTo>
                <a:cubicBezTo>
                  <a:pt x="2335" y="5834"/>
                  <a:pt x="2227" y="5882"/>
                  <a:pt x="2180" y="5882"/>
                </a:cubicBezTo>
                <a:cubicBezTo>
                  <a:pt x="2132" y="5882"/>
                  <a:pt x="2085" y="5858"/>
                  <a:pt x="2049" y="5822"/>
                </a:cubicBezTo>
                <a:cubicBezTo>
                  <a:pt x="1894" y="5727"/>
                  <a:pt x="1942" y="5489"/>
                  <a:pt x="2120" y="5453"/>
                </a:cubicBezTo>
                <a:cubicBezTo>
                  <a:pt x="1882" y="5322"/>
                  <a:pt x="1668" y="5596"/>
                  <a:pt x="1715" y="5834"/>
                </a:cubicBezTo>
                <a:cubicBezTo>
                  <a:pt x="1549" y="5799"/>
                  <a:pt x="1513" y="5906"/>
                  <a:pt x="1346" y="5763"/>
                </a:cubicBezTo>
                <a:cubicBezTo>
                  <a:pt x="1489" y="6191"/>
                  <a:pt x="1727" y="6084"/>
                  <a:pt x="1894" y="6156"/>
                </a:cubicBezTo>
                <a:lnTo>
                  <a:pt x="1894" y="6156"/>
                </a:lnTo>
                <a:cubicBezTo>
                  <a:pt x="1537" y="6037"/>
                  <a:pt x="1430" y="6311"/>
                  <a:pt x="1132" y="6322"/>
                </a:cubicBezTo>
                <a:cubicBezTo>
                  <a:pt x="1442" y="6584"/>
                  <a:pt x="1644" y="6370"/>
                  <a:pt x="1858" y="6299"/>
                </a:cubicBezTo>
                <a:lnTo>
                  <a:pt x="1858" y="6299"/>
                </a:lnTo>
                <a:cubicBezTo>
                  <a:pt x="1311" y="6513"/>
                  <a:pt x="1442" y="6822"/>
                  <a:pt x="1215" y="7084"/>
                </a:cubicBezTo>
                <a:cubicBezTo>
                  <a:pt x="1477" y="6858"/>
                  <a:pt x="1787" y="6989"/>
                  <a:pt x="2001" y="6441"/>
                </a:cubicBezTo>
                <a:lnTo>
                  <a:pt x="2001" y="6441"/>
                </a:lnTo>
                <a:cubicBezTo>
                  <a:pt x="1930" y="6656"/>
                  <a:pt x="1704" y="6858"/>
                  <a:pt x="1977" y="7168"/>
                </a:cubicBezTo>
                <a:cubicBezTo>
                  <a:pt x="1989" y="6870"/>
                  <a:pt x="2263" y="6763"/>
                  <a:pt x="2144" y="6406"/>
                </a:cubicBezTo>
                <a:lnTo>
                  <a:pt x="2144" y="6406"/>
                </a:lnTo>
                <a:cubicBezTo>
                  <a:pt x="2216" y="6572"/>
                  <a:pt x="2108" y="6799"/>
                  <a:pt x="2537" y="6953"/>
                </a:cubicBezTo>
                <a:cubicBezTo>
                  <a:pt x="2394" y="6787"/>
                  <a:pt x="2501" y="6751"/>
                  <a:pt x="2466" y="6584"/>
                </a:cubicBezTo>
                <a:cubicBezTo>
                  <a:pt x="2692" y="6632"/>
                  <a:pt x="2978" y="6418"/>
                  <a:pt x="2847" y="6180"/>
                </a:cubicBezTo>
                <a:cubicBezTo>
                  <a:pt x="2799" y="6358"/>
                  <a:pt x="2573" y="6394"/>
                  <a:pt x="2477" y="6239"/>
                </a:cubicBezTo>
                <a:cubicBezTo>
                  <a:pt x="2442" y="6215"/>
                  <a:pt x="2418" y="6168"/>
                  <a:pt x="2418" y="6120"/>
                </a:cubicBezTo>
                <a:cubicBezTo>
                  <a:pt x="2418" y="6060"/>
                  <a:pt x="2466" y="5965"/>
                  <a:pt x="2537" y="5953"/>
                </a:cubicBezTo>
                <a:cubicBezTo>
                  <a:pt x="2597" y="5941"/>
                  <a:pt x="2656" y="6037"/>
                  <a:pt x="2561" y="6084"/>
                </a:cubicBezTo>
                <a:cubicBezTo>
                  <a:pt x="2692" y="6132"/>
                  <a:pt x="2787" y="5965"/>
                  <a:pt x="2692" y="5870"/>
                </a:cubicBezTo>
                <a:cubicBezTo>
                  <a:pt x="2680" y="5846"/>
                  <a:pt x="2668" y="5834"/>
                  <a:pt x="2656" y="5822"/>
                </a:cubicBezTo>
                <a:cubicBezTo>
                  <a:pt x="2620" y="5799"/>
                  <a:pt x="2585" y="5787"/>
                  <a:pt x="2549" y="5799"/>
                </a:cubicBezTo>
                <a:cubicBezTo>
                  <a:pt x="2727" y="5537"/>
                  <a:pt x="2966" y="5334"/>
                  <a:pt x="3251" y="5203"/>
                </a:cubicBezTo>
                <a:cubicBezTo>
                  <a:pt x="2477" y="5679"/>
                  <a:pt x="3299" y="6096"/>
                  <a:pt x="2918" y="6477"/>
                </a:cubicBezTo>
                <a:cubicBezTo>
                  <a:pt x="2930" y="6465"/>
                  <a:pt x="2942" y="6453"/>
                  <a:pt x="2954" y="6441"/>
                </a:cubicBezTo>
                <a:cubicBezTo>
                  <a:pt x="2942" y="6453"/>
                  <a:pt x="2930" y="6465"/>
                  <a:pt x="2918" y="6477"/>
                </a:cubicBezTo>
                <a:cubicBezTo>
                  <a:pt x="3144" y="6358"/>
                  <a:pt x="3251" y="6239"/>
                  <a:pt x="3299" y="6120"/>
                </a:cubicBezTo>
                <a:cubicBezTo>
                  <a:pt x="3394" y="5822"/>
                  <a:pt x="3120" y="5703"/>
                  <a:pt x="3132" y="5560"/>
                </a:cubicBezTo>
                <a:cubicBezTo>
                  <a:pt x="3263" y="5668"/>
                  <a:pt x="3370" y="5620"/>
                  <a:pt x="3430" y="5489"/>
                </a:cubicBezTo>
                <a:cubicBezTo>
                  <a:pt x="3251" y="5501"/>
                  <a:pt x="3216" y="5334"/>
                  <a:pt x="3323" y="5239"/>
                </a:cubicBezTo>
                <a:cubicBezTo>
                  <a:pt x="3466" y="5096"/>
                  <a:pt x="3811" y="5072"/>
                  <a:pt x="3882" y="4656"/>
                </a:cubicBezTo>
                <a:cubicBezTo>
                  <a:pt x="3930" y="4608"/>
                  <a:pt x="3966" y="4548"/>
                  <a:pt x="4001" y="4489"/>
                </a:cubicBezTo>
                <a:cubicBezTo>
                  <a:pt x="3978" y="4548"/>
                  <a:pt x="3966" y="4620"/>
                  <a:pt x="3954" y="4691"/>
                </a:cubicBezTo>
                <a:cubicBezTo>
                  <a:pt x="3716" y="5025"/>
                  <a:pt x="3942" y="5287"/>
                  <a:pt x="3954" y="5501"/>
                </a:cubicBezTo>
                <a:cubicBezTo>
                  <a:pt x="3954" y="5632"/>
                  <a:pt x="3811" y="5739"/>
                  <a:pt x="3704" y="5596"/>
                </a:cubicBezTo>
                <a:cubicBezTo>
                  <a:pt x="3644" y="5739"/>
                  <a:pt x="3692" y="5834"/>
                  <a:pt x="3859" y="5858"/>
                </a:cubicBezTo>
                <a:cubicBezTo>
                  <a:pt x="3763" y="5965"/>
                  <a:pt x="3478" y="5858"/>
                  <a:pt x="3347" y="6144"/>
                </a:cubicBezTo>
                <a:cubicBezTo>
                  <a:pt x="3287" y="6251"/>
                  <a:pt x="3287" y="6406"/>
                  <a:pt x="3359" y="6656"/>
                </a:cubicBezTo>
                <a:lnTo>
                  <a:pt x="3359" y="6656"/>
                </a:lnTo>
                <a:cubicBezTo>
                  <a:pt x="3359" y="6120"/>
                  <a:pt x="4240" y="6406"/>
                  <a:pt x="4025" y="5525"/>
                </a:cubicBezTo>
                <a:lnTo>
                  <a:pt x="4025" y="5525"/>
                </a:lnTo>
                <a:cubicBezTo>
                  <a:pt x="4132" y="5822"/>
                  <a:pt x="4156" y="6132"/>
                  <a:pt x="4097" y="6441"/>
                </a:cubicBezTo>
                <a:cubicBezTo>
                  <a:pt x="4073" y="6406"/>
                  <a:pt x="4049" y="6382"/>
                  <a:pt x="4013" y="6382"/>
                </a:cubicBezTo>
                <a:lnTo>
                  <a:pt x="4001" y="6382"/>
                </a:lnTo>
                <a:cubicBezTo>
                  <a:pt x="3990" y="6382"/>
                  <a:pt x="3966" y="6382"/>
                  <a:pt x="3954" y="6382"/>
                </a:cubicBezTo>
                <a:cubicBezTo>
                  <a:pt x="3823" y="6382"/>
                  <a:pt x="3775" y="6561"/>
                  <a:pt x="3894" y="6632"/>
                </a:cubicBezTo>
                <a:cubicBezTo>
                  <a:pt x="3870" y="6525"/>
                  <a:pt x="3966" y="6501"/>
                  <a:pt x="4013" y="6549"/>
                </a:cubicBezTo>
                <a:cubicBezTo>
                  <a:pt x="4049" y="6608"/>
                  <a:pt x="4013" y="6715"/>
                  <a:pt x="3966" y="6751"/>
                </a:cubicBezTo>
                <a:cubicBezTo>
                  <a:pt x="3942" y="6787"/>
                  <a:pt x="3894" y="6799"/>
                  <a:pt x="3847" y="6799"/>
                </a:cubicBezTo>
                <a:cubicBezTo>
                  <a:pt x="3728" y="6811"/>
                  <a:pt x="3525" y="6739"/>
                  <a:pt x="3620" y="6489"/>
                </a:cubicBezTo>
                <a:cubicBezTo>
                  <a:pt x="3370" y="6561"/>
                  <a:pt x="3418" y="6918"/>
                  <a:pt x="3609" y="7049"/>
                </a:cubicBezTo>
                <a:cubicBezTo>
                  <a:pt x="3466" y="7144"/>
                  <a:pt x="3525" y="7239"/>
                  <a:pt x="3299" y="7263"/>
                </a:cubicBezTo>
                <a:cubicBezTo>
                  <a:pt x="3716" y="7454"/>
                  <a:pt x="3799" y="7215"/>
                  <a:pt x="3966" y="7144"/>
                </a:cubicBezTo>
                <a:lnTo>
                  <a:pt x="3966" y="7144"/>
                </a:lnTo>
                <a:cubicBezTo>
                  <a:pt x="3632" y="7323"/>
                  <a:pt x="3740" y="7596"/>
                  <a:pt x="3549" y="7811"/>
                </a:cubicBezTo>
                <a:cubicBezTo>
                  <a:pt x="3954" y="7775"/>
                  <a:pt x="3942" y="7489"/>
                  <a:pt x="4037" y="7275"/>
                </a:cubicBezTo>
                <a:lnTo>
                  <a:pt x="4037" y="7275"/>
                </a:lnTo>
                <a:cubicBezTo>
                  <a:pt x="3811" y="7811"/>
                  <a:pt x="4109" y="7942"/>
                  <a:pt x="4144" y="8275"/>
                </a:cubicBezTo>
                <a:cubicBezTo>
                  <a:pt x="4180" y="7942"/>
                  <a:pt x="4478" y="7811"/>
                  <a:pt x="4251" y="7275"/>
                </a:cubicBezTo>
                <a:lnTo>
                  <a:pt x="4251" y="7275"/>
                </a:lnTo>
                <a:cubicBezTo>
                  <a:pt x="4347" y="7489"/>
                  <a:pt x="4335" y="7775"/>
                  <a:pt x="4740" y="7811"/>
                </a:cubicBezTo>
                <a:cubicBezTo>
                  <a:pt x="4549" y="7584"/>
                  <a:pt x="4656" y="7323"/>
                  <a:pt x="4323" y="7144"/>
                </a:cubicBezTo>
                <a:lnTo>
                  <a:pt x="4323" y="7144"/>
                </a:lnTo>
                <a:cubicBezTo>
                  <a:pt x="4490" y="7215"/>
                  <a:pt x="4573" y="7454"/>
                  <a:pt x="4990" y="7263"/>
                </a:cubicBezTo>
                <a:cubicBezTo>
                  <a:pt x="4763" y="7239"/>
                  <a:pt x="4823" y="7144"/>
                  <a:pt x="4680" y="7049"/>
                </a:cubicBezTo>
                <a:cubicBezTo>
                  <a:pt x="4871" y="6918"/>
                  <a:pt x="4918" y="6572"/>
                  <a:pt x="4656" y="6489"/>
                </a:cubicBezTo>
                <a:cubicBezTo>
                  <a:pt x="4763" y="6739"/>
                  <a:pt x="4561" y="6811"/>
                  <a:pt x="4442" y="6799"/>
                </a:cubicBezTo>
                <a:cubicBezTo>
                  <a:pt x="4394" y="6799"/>
                  <a:pt x="4347" y="6787"/>
                  <a:pt x="4311" y="6751"/>
                </a:cubicBezTo>
                <a:cubicBezTo>
                  <a:pt x="4275" y="6715"/>
                  <a:pt x="4228" y="6608"/>
                  <a:pt x="4275" y="6549"/>
                </a:cubicBezTo>
                <a:cubicBezTo>
                  <a:pt x="4311" y="6501"/>
                  <a:pt x="4418" y="6525"/>
                  <a:pt x="4382" y="6632"/>
                </a:cubicBezTo>
                <a:cubicBezTo>
                  <a:pt x="4406" y="6620"/>
                  <a:pt x="4418" y="6608"/>
                  <a:pt x="4430" y="6596"/>
                </a:cubicBezTo>
                <a:cubicBezTo>
                  <a:pt x="4478" y="6549"/>
                  <a:pt x="4478" y="6477"/>
                  <a:pt x="4430" y="6430"/>
                </a:cubicBezTo>
                <a:cubicBezTo>
                  <a:pt x="4406" y="6394"/>
                  <a:pt x="4371" y="6382"/>
                  <a:pt x="4335" y="6382"/>
                </a:cubicBezTo>
                <a:cubicBezTo>
                  <a:pt x="4311" y="6382"/>
                  <a:pt x="4299" y="6382"/>
                  <a:pt x="4287" y="6382"/>
                </a:cubicBezTo>
                <a:lnTo>
                  <a:pt x="4275" y="6382"/>
                </a:lnTo>
                <a:cubicBezTo>
                  <a:pt x="4240" y="6382"/>
                  <a:pt x="4216" y="6406"/>
                  <a:pt x="4192" y="6441"/>
                </a:cubicBezTo>
                <a:cubicBezTo>
                  <a:pt x="4132" y="6132"/>
                  <a:pt x="4156" y="5822"/>
                  <a:pt x="4263" y="5525"/>
                </a:cubicBezTo>
                <a:cubicBezTo>
                  <a:pt x="4049" y="6406"/>
                  <a:pt x="4930" y="6120"/>
                  <a:pt x="4930" y="6656"/>
                </a:cubicBezTo>
                <a:lnTo>
                  <a:pt x="4930" y="6608"/>
                </a:lnTo>
                <a:cubicBezTo>
                  <a:pt x="4930" y="6620"/>
                  <a:pt x="4930" y="6644"/>
                  <a:pt x="4930" y="6656"/>
                </a:cubicBezTo>
                <a:cubicBezTo>
                  <a:pt x="5002" y="6501"/>
                  <a:pt x="5002" y="6311"/>
                  <a:pt x="4942" y="6144"/>
                </a:cubicBezTo>
                <a:cubicBezTo>
                  <a:pt x="4811" y="5870"/>
                  <a:pt x="4525" y="5977"/>
                  <a:pt x="4430" y="5858"/>
                </a:cubicBezTo>
                <a:cubicBezTo>
                  <a:pt x="4597" y="5834"/>
                  <a:pt x="4644" y="5739"/>
                  <a:pt x="4585" y="5596"/>
                </a:cubicBezTo>
                <a:cubicBezTo>
                  <a:pt x="4466" y="5739"/>
                  <a:pt x="4335" y="5632"/>
                  <a:pt x="4335" y="5501"/>
                </a:cubicBezTo>
                <a:cubicBezTo>
                  <a:pt x="4335" y="5298"/>
                  <a:pt x="4561" y="5037"/>
                  <a:pt x="4335" y="4691"/>
                </a:cubicBezTo>
                <a:cubicBezTo>
                  <a:pt x="4323" y="4620"/>
                  <a:pt x="4299" y="4560"/>
                  <a:pt x="4287" y="4489"/>
                </a:cubicBezTo>
                <a:cubicBezTo>
                  <a:pt x="4311" y="4548"/>
                  <a:pt x="4359" y="4608"/>
                  <a:pt x="4394" y="4667"/>
                </a:cubicBezTo>
                <a:cubicBezTo>
                  <a:pt x="4466" y="5072"/>
                  <a:pt x="4811" y="5096"/>
                  <a:pt x="4966" y="5239"/>
                </a:cubicBezTo>
                <a:cubicBezTo>
                  <a:pt x="5061" y="5334"/>
                  <a:pt x="5037" y="5501"/>
                  <a:pt x="4859" y="5489"/>
                </a:cubicBezTo>
                <a:cubicBezTo>
                  <a:pt x="4906" y="5632"/>
                  <a:pt x="5002" y="5668"/>
                  <a:pt x="5156" y="5560"/>
                </a:cubicBezTo>
                <a:cubicBezTo>
                  <a:pt x="5168" y="5715"/>
                  <a:pt x="4894" y="5834"/>
                  <a:pt x="4990" y="6132"/>
                </a:cubicBezTo>
                <a:cubicBezTo>
                  <a:pt x="5025" y="6239"/>
                  <a:pt x="5133" y="6358"/>
                  <a:pt x="5371" y="6489"/>
                </a:cubicBezTo>
                <a:lnTo>
                  <a:pt x="5371" y="6489"/>
                </a:lnTo>
                <a:cubicBezTo>
                  <a:pt x="4990" y="6096"/>
                  <a:pt x="5811" y="5679"/>
                  <a:pt x="5037" y="5203"/>
                </a:cubicBezTo>
                <a:lnTo>
                  <a:pt x="5037" y="5203"/>
                </a:lnTo>
                <a:cubicBezTo>
                  <a:pt x="5323" y="5346"/>
                  <a:pt x="5561" y="5549"/>
                  <a:pt x="5740" y="5799"/>
                </a:cubicBezTo>
                <a:cubicBezTo>
                  <a:pt x="5704" y="5799"/>
                  <a:pt x="5656" y="5799"/>
                  <a:pt x="5633" y="5822"/>
                </a:cubicBezTo>
                <a:cubicBezTo>
                  <a:pt x="5621" y="5834"/>
                  <a:pt x="5609" y="5834"/>
                  <a:pt x="5597" y="5846"/>
                </a:cubicBezTo>
                <a:cubicBezTo>
                  <a:pt x="5549" y="5906"/>
                  <a:pt x="5549" y="5989"/>
                  <a:pt x="5597" y="6049"/>
                </a:cubicBezTo>
                <a:cubicBezTo>
                  <a:pt x="5621" y="6072"/>
                  <a:pt x="5668" y="6084"/>
                  <a:pt x="5704" y="6072"/>
                </a:cubicBezTo>
                <a:lnTo>
                  <a:pt x="5728" y="6072"/>
                </a:lnTo>
                <a:cubicBezTo>
                  <a:pt x="5633" y="6025"/>
                  <a:pt x="5692" y="5941"/>
                  <a:pt x="5752" y="5941"/>
                </a:cubicBezTo>
                <a:cubicBezTo>
                  <a:pt x="5823" y="5941"/>
                  <a:pt x="5871" y="6049"/>
                  <a:pt x="5871" y="6108"/>
                </a:cubicBezTo>
                <a:cubicBezTo>
                  <a:pt x="5871" y="6156"/>
                  <a:pt x="5847" y="6203"/>
                  <a:pt x="5811" y="6227"/>
                </a:cubicBezTo>
                <a:cubicBezTo>
                  <a:pt x="5728" y="6322"/>
                  <a:pt x="5537" y="6418"/>
                  <a:pt x="5442" y="6168"/>
                </a:cubicBezTo>
                <a:cubicBezTo>
                  <a:pt x="5311" y="6406"/>
                  <a:pt x="5585" y="6620"/>
                  <a:pt x="5823" y="6572"/>
                </a:cubicBezTo>
                <a:cubicBezTo>
                  <a:pt x="5787" y="6739"/>
                  <a:pt x="5895" y="6775"/>
                  <a:pt x="5752" y="6942"/>
                </a:cubicBezTo>
                <a:cubicBezTo>
                  <a:pt x="6180" y="6799"/>
                  <a:pt x="6073" y="6561"/>
                  <a:pt x="6145" y="6394"/>
                </a:cubicBezTo>
                <a:lnTo>
                  <a:pt x="6145" y="6394"/>
                </a:lnTo>
                <a:cubicBezTo>
                  <a:pt x="6026" y="6751"/>
                  <a:pt x="6287" y="6858"/>
                  <a:pt x="6311" y="7156"/>
                </a:cubicBezTo>
                <a:cubicBezTo>
                  <a:pt x="6573" y="6846"/>
                  <a:pt x="6359" y="6644"/>
                  <a:pt x="6287" y="6430"/>
                </a:cubicBezTo>
                <a:lnTo>
                  <a:pt x="6287" y="6430"/>
                </a:lnTo>
                <a:cubicBezTo>
                  <a:pt x="6502" y="6977"/>
                  <a:pt x="6811" y="6846"/>
                  <a:pt x="7073" y="7073"/>
                </a:cubicBezTo>
                <a:cubicBezTo>
                  <a:pt x="6847" y="6811"/>
                  <a:pt x="6978" y="6501"/>
                  <a:pt x="6430" y="6287"/>
                </a:cubicBezTo>
                <a:lnTo>
                  <a:pt x="6430" y="6287"/>
                </a:lnTo>
                <a:cubicBezTo>
                  <a:pt x="6645" y="6358"/>
                  <a:pt x="6847" y="6584"/>
                  <a:pt x="7157" y="6311"/>
                </a:cubicBezTo>
                <a:cubicBezTo>
                  <a:pt x="6859" y="6299"/>
                  <a:pt x="6752" y="6025"/>
                  <a:pt x="6395" y="6144"/>
                </a:cubicBezTo>
                <a:lnTo>
                  <a:pt x="6395" y="6144"/>
                </a:lnTo>
                <a:cubicBezTo>
                  <a:pt x="6561" y="6072"/>
                  <a:pt x="6788" y="6180"/>
                  <a:pt x="6942" y="5751"/>
                </a:cubicBezTo>
                <a:cubicBezTo>
                  <a:pt x="6776" y="5894"/>
                  <a:pt x="6740" y="5787"/>
                  <a:pt x="6573" y="5822"/>
                </a:cubicBezTo>
                <a:cubicBezTo>
                  <a:pt x="6621" y="5584"/>
                  <a:pt x="6407" y="5310"/>
                  <a:pt x="6168" y="5441"/>
                </a:cubicBezTo>
                <a:cubicBezTo>
                  <a:pt x="6347" y="5489"/>
                  <a:pt x="6383" y="5715"/>
                  <a:pt x="6240" y="5810"/>
                </a:cubicBezTo>
                <a:cubicBezTo>
                  <a:pt x="6204" y="5846"/>
                  <a:pt x="6156" y="5870"/>
                  <a:pt x="6109" y="5870"/>
                </a:cubicBezTo>
                <a:cubicBezTo>
                  <a:pt x="6061" y="5870"/>
                  <a:pt x="5954" y="5822"/>
                  <a:pt x="5942" y="5751"/>
                </a:cubicBezTo>
                <a:cubicBezTo>
                  <a:pt x="5930" y="5691"/>
                  <a:pt x="6026" y="5632"/>
                  <a:pt x="6073" y="5727"/>
                </a:cubicBezTo>
                <a:cubicBezTo>
                  <a:pt x="6073" y="5715"/>
                  <a:pt x="6073" y="5715"/>
                  <a:pt x="6073" y="5703"/>
                </a:cubicBezTo>
                <a:cubicBezTo>
                  <a:pt x="6085" y="5668"/>
                  <a:pt x="6073" y="5632"/>
                  <a:pt x="6049" y="5596"/>
                </a:cubicBezTo>
                <a:cubicBezTo>
                  <a:pt x="5990" y="5549"/>
                  <a:pt x="5906" y="5549"/>
                  <a:pt x="5847" y="5596"/>
                </a:cubicBezTo>
                <a:cubicBezTo>
                  <a:pt x="5835" y="5608"/>
                  <a:pt x="5835" y="5620"/>
                  <a:pt x="5823" y="5632"/>
                </a:cubicBezTo>
                <a:lnTo>
                  <a:pt x="5823" y="5644"/>
                </a:lnTo>
                <a:cubicBezTo>
                  <a:pt x="5799" y="5668"/>
                  <a:pt x="5799" y="5703"/>
                  <a:pt x="5799" y="5739"/>
                </a:cubicBezTo>
                <a:cubicBezTo>
                  <a:pt x="5549" y="5572"/>
                  <a:pt x="5335" y="5334"/>
                  <a:pt x="5204" y="5048"/>
                </a:cubicBezTo>
                <a:cubicBezTo>
                  <a:pt x="5692" y="5822"/>
                  <a:pt x="6097" y="5001"/>
                  <a:pt x="6490" y="5382"/>
                </a:cubicBezTo>
                <a:lnTo>
                  <a:pt x="6442" y="5334"/>
                </a:lnTo>
                <a:cubicBezTo>
                  <a:pt x="6466" y="5346"/>
                  <a:pt x="6478" y="5358"/>
                  <a:pt x="6490" y="5382"/>
                </a:cubicBezTo>
                <a:cubicBezTo>
                  <a:pt x="6359" y="5144"/>
                  <a:pt x="6252" y="5037"/>
                  <a:pt x="6133" y="5001"/>
                </a:cubicBezTo>
                <a:cubicBezTo>
                  <a:pt x="5835" y="4906"/>
                  <a:pt x="5716" y="5179"/>
                  <a:pt x="5561" y="5168"/>
                </a:cubicBezTo>
                <a:cubicBezTo>
                  <a:pt x="5668" y="5025"/>
                  <a:pt x="5633" y="4929"/>
                  <a:pt x="5490" y="4870"/>
                </a:cubicBezTo>
                <a:cubicBezTo>
                  <a:pt x="5514" y="5048"/>
                  <a:pt x="5347" y="5072"/>
                  <a:pt x="5240" y="4977"/>
                </a:cubicBezTo>
                <a:cubicBezTo>
                  <a:pt x="5109" y="4822"/>
                  <a:pt x="5073" y="4477"/>
                  <a:pt x="4668" y="4406"/>
                </a:cubicBezTo>
                <a:cubicBezTo>
                  <a:pt x="4609" y="4370"/>
                  <a:pt x="4549" y="4334"/>
                  <a:pt x="4490" y="4298"/>
                </a:cubicBezTo>
                <a:cubicBezTo>
                  <a:pt x="4561" y="4322"/>
                  <a:pt x="4632" y="4334"/>
                  <a:pt x="4692" y="4346"/>
                </a:cubicBezTo>
                <a:cubicBezTo>
                  <a:pt x="5037" y="4572"/>
                  <a:pt x="5287" y="4358"/>
                  <a:pt x="5502" y="4346"/>
                </a:cubicBezTo>
                <a:cubicBezTo>
                  <a:pt x="5645" y="4346"/>
                  <a:pt x="5740" y="4477"/>
                  <a:pt x="5609" y="4584"/>
                </a:cubicBezTo>
                <a:cubicBezTo>
                  <a:pt x="5740" y="4656"/>
                  <a:pt x="5847" y="4608"/>
                  <a:pt x="5871" y="4429"/>
                </a:cubicBezTo>
                <a:cubicBezTo>
                  <a:pt x="5978" y="4525"/>
                  <a:pt x="5871" y="4810"/>
                  <a:pt x="6145" y="4953"/>
                </a:cubicBezTo>
                <a:cubicBezTo>
                  <a:pt x="6252" y="5001"/>
                  <a:pt x="6418" y="5013"/>
                  <a:pt x="6668" y="4941"/>
                </a:cubicBezTo>
                <a:lnTo>
                  <a:pt x="6668" y="4941"/>
                </a:lnTo>
                <a:cubicBezTo>
                  <a:pt x="6133" y="4929"/>
                  <a:pt x="6418" y="4060"/>
                  <a:pt x="5537" y="4263"/>
                </a:cubicBezTo>
                <a:lnTo>
                  <a:pt x="5537" y="4263"/>
                </a:lnTo>
                <a:cubicBezTo>
                  <a:pt x="5823" y="4156"/>
                  <a:pt x="6145" y="4132"/>
                  <a:pt x="6454" y="4191"/>
                </a:cubicBezTo>
                <a:cubicBezTo>
                  <a:pt x="6418" y="4215"/>
                  <a:pt x="6395" y="4251"/>
                  <a:pt x="6395" y="4286"/>
                </a:cubicBezTo>
                <a:lnTo>
                  <a:pt x="6395" y="4298"/>
                </a:lnTo>
                <a:cubicBezTo>
                  <a:pt x="6383" y="4310"/>
                  <a:pt x="6383" y="4322"/>
                  <a:pt x="6395" y="4334"/>
                </a:cubicBezTo>
                <a:cubicBezTo>
                  <a:pt x="6395" y="4477"/>
                  <a:pt x="6573" y="4525"/>
                  <a:pt x="6645" y="4394"/>
                </a:cubicBezTo>
                <a:cubicBezTo>
                  <a:pt x="6537" y="4429"/>
                  <a:pt x="6514" y="4322"/>
                  <a:pt x="6561" y="4286"/>
                </a:cubicBezTo>
                <a:cubicBezTo>
                  <a:pt x="6621" y="4239"/>
                  <a:pt x="6728" y="4286"/>
                  <a:pt x="6764" y="4322"/>
                </a:cubicBezTo>
                <a:cubicBezTo>
                  <a:pt x="6799" y="4358"/>
                  <a:pt x="6811" y="4406"/>
                  <a:pt x="6811" y="4441"/>
                </a:cubicBezTo>
                <a:cubicBezTo>
                  <a:pt x="6823" y="4572"/>
                  <a:pt x="6752" y="4775"/>
                  <a:pt x="6502" y="4667"/>
                </a:cubicBezTo>
                <a:cubicBezTo>
                  <a:pt x="6573" y="4917"/>
                  <a:pt x="6930" y="4882"/>
                  <a:pt x="7061" y="4679"/>
                </a:cubicBezTo>
                <a:cubicBezTo>
                  <a:pt x="7157" y="4834"/>
                  <a:pt x="7252" y="4775"/>
                  <a:pt x="7264" y="4989"/>
                </a:cubicBezTo>
                <a:cubicBezTo>
                  <a:pt x="7466" y="4584"/>
                  <a:pt x="7228" y="4489"/>
                  <a:pt x="7157" y="4334"/>
                </a:cubicBezTo>
                <a:lnTo>
                  <a:pt x="7157" y="4334"/>
                </a:lnTo>
                <a:cubicBezTo>
                  <a:pt x="7335" y="4667"/>
                  <a:pt x="7609" y="4548"/>
                  <a:pt x="7823" y="4751"/>
                </a:cubicBezTo>
                <a:cubicBezTo>
                  <a:pt x="7788" y="4346"/>
                  <a:pt x="7502" y="4358"/>
                  <a:pt x="7288" y="4251"/>
                </a:cubicBezTo>
                <a:lnTo>
                  <a:pt x="7288" y="4251"/>
                </a:lnTo>
                <a:cubicBezTo>
                  <a:pt x="7823" y="4489"/>
                  <a:pt x="7954" y="4179"/>
                  <a:pt x="8288" y="4156"/>
                </a:cubicBezTo>
                <a:cubicBezTo>
                  <a:pt x="7954" y="4120"/>
                  <a:pt x="7823" y="3810"/>
                  <a:pt x="7288" y="4048"/>
                </a:cubicBezTo>
                <a:lnTo>
                  <a:pt x="7288" y="4048"/>
                </a:lnTo>
                <a:cubicBezTo>
                  <a:pt x="7502" y="3953"/>
                  <a:pt x="7788" y="3965"/>
                  <a:pt x="7823" y="3548"/>
                </a:cubicBezTo>
                <a:cubicBezTo>
                  <a:pt x="7597" y="3751"/>
                  <a:pt x="7335" y="3632"/>
                  <a:pt x="7157" y="3977"/>
                </a:cubicBezTo>
                <a:lnTo>
                  <a:pt x="7157" y="3977"/>
                </a:lnTo>
                <a:cubicBezTo>
                  <a:pt x="7228" y="3810"/>
                  <a:pt x="7466" y="3727"/>
                  <a:pt x="7276" y="3310"/>
                </a:cubicBezTo>
                <a:cubicBezTo>
                  <a:pt x="7252" y="3524"/>
                  <a:pt x="7157" y="3477"/>
                  <a:pt x="7061" y="3620"/>
                </a:cubicBezTo>
                <a:cubicBezTo>
                  <a:pt x="6930" y="3429"/>
                  <a:pt x="6585" y="3382"/>
                  <a:pt x="6502" y="3632"/>
                </a:cubicBezTo>
                <a:cubicBezTo>
                  <a:pt x="6752" y="3536"/>
                  <a:pt x="6823" y="3727"/>
                  <a:pt x="6811" y="3858"/>
                </a:cubicBezTo>
                <a:cubicBezTo>
                  <a:pt x="6811" y="3905"/>
                  <a:pt x="6799" y="3953"/>
                  <a:pt x="6764" y="3977"/>
                </a:cubicBezTo>
                <a:cubicBezTo>
                  <a:pt x="6728" y="4025"/>
                  <a:pt x="6621" y="4060"/>
                  <a:pt x="6573" y="4025"/>
                </a:cubicBezTo>
                <a:cubicBezTo>
                  <a:pt x="6514" y="3977"/>
                  <a:pt x="6537" y="3870"/>
                  <a:pt x="6645" y="3905"/>
                </a:cubicBezTo>
                <a:cubicBezTo>
                  <a:pt x="6633" y="3894"/>
                  <a:pt x="6621" y="3882"/>
                  <a:pt x="6609" y="3870"/>
                </a:cubicBezTo>
                <a:cubicBezTo>
                  <a:pt x="6561" y="3822"/>
                  <a:pt x="6490" y="3822"/>
                  <a:pt x="6442" y="3870"/>
                </a:cubicBezTo>
                <a:cubicBezTo>
                  <a:pt x="6407" y="3894"/>
                  <a:pt x="6395" y="3929"/>
                  <a:pt x="6395" y="3965"/>
                </a:cubicBezTo>
                <a:cubicBezTo>
                  <a:pt x="6383" y="3977"/>
                  <a:pt x="6383" y="3989"/>
                  <a:pt x="6395" y="4001"/>
                </a:cubicBezTo>
                <a:lnTo>
                  <a:pt x="6395" y="4013"/>
                </a:lnTo>
                <a:cubicBezTo>
                  <a:pt x="6395" y="4048"/>
                  <a:pt x="6418" y="4084"/>
                  <a:pt x="6454" y="4096"/>
                </a:cubicBezTo>
                <a:cubicBezTo>
                  <a:pt x="6145" y="4167"/>
                  <a:pt x="5835" y="4144"/>
                  <a:pt x="5537" y="4036"/>
                </a:cubicBezTo>
                <a:cubicBezTo>
                  <a:pt x="6418" y="4239"/>
                  <a:pt x="6133" y="3370"/>
                  <a:pt x="6668" y="3358"/>
                </a:cubicBezTo>
                <a:lnTo>
                  <a:pt x="6621" y="3358"/>
                </a:lnTo>
                <a:cubicBezTo>
                  <a:pt x="6633" y="3358"/>
                  <a:pt x="6657" y="3358"/>
                  <a:pt x="6668" y="3358"/>
                </a:cubicBezTo>
                <a:cubicBezTo>
                  <a:pt x="6502" y="3298"/>
                  <a:pt x="6323" y="3286"/>
                  <a:pt x="6156" y="3346"/>
                </a:cubicBezTo>
                <a:cubicBezTo>
                  <a:pt x="5883" y="3477"/>
                  <a:pt x="5978" y="3763"/>
                  <a:pt x="5871" y="3870"/>
                </a:cubicBezTo>
                <a:cubicBezTo>
                  <a:pt x="5847" y="3691"/>
                  <a:pt x="5752" y="3644"/>
                  <a:pt x="5609" y="3703"/>
                </a:cubicBezTo>
                <a:cubicBezTo>
                  <a:pt x="5752" y="3822"/>
                  <a:pt x="5645" y="3965"/>
                  <a:pt x="5514" y="3953"/>
                </a:cubicBezTo>
                <a:cubicBezTo>
                  <a:pt x="5299" y="3953"/>
                  <a:pt x="5037" y="3727"/>
                  <a:pt x="4704" y="3953"/>
                </a:cubicBezTo>
                <a:cubicBezTo>
                  <a:pt x="4632" y="3965"/>
                  <a:pt x="4573" y="3977"/>
                  <a:pt x="4502" y="4001"/>
                </a:cubicBezTo>
                <a:cubicBezTo>
                  <a:pt x="4561" y="3965"/>
                  <a:pt x="4621" y="3929"/>
                  <a:pt x="4680" y="3894"/>
                </a:cubicBezTo>
                <a:cubicBezTo>
                  <a:pt x="5085" y="3822"/>
                  <a:pt x="5109" y="3477"/>
                  <a:pt x="5252" y="3322"/>
                </a:cubicBezTo>
                <a:cubicBezTo>
                  <a:pt x="5347" y="3227"/>
                  <a:pt x="5514" y="3251"/>
                  <a:pt x="5502" y="3429"/>
                </a:cubicBezTo>
                <a:cubicBezTo>
                  <a:pt x="5645" y="3382"/>
                  <a:pt x="5680" y="3274"/>
                  <a:pt x="5573" y="3132"/>
                </a:cubicBezTo>
                <a:cubicBezTo>
                  <a:pt x="5716" y="3120"/>
                  <a:pt x="5847" y="3394"/>
                  <a:pt x="6145" y="3298"/>
                </a:cubicBezTo>
                <a:cubicBezTo>
                  <a:pt x="6252" y="3263"/>
                  <a:pt x="6371" y="3155"/>
                  <a:pt x="6502" y="2917"/>
                </a:cubicBezTo>
                <a:lnTo>
                  <a:pt x="6502" y="2917"/>
                </a:lnTo>
                <a:cubicBezTo>
                  <a:pt x="6109" y="3298"/>
                  <a:pt x="5692" y="2477"/>
                  <a:pt x="5216" y="3251"/>
                </a:cubicBezTo>
                <a:lnTo>
                  <a:pt x="5216" y="3251"/>
                </a:lnTo>
                <a:cubicBezTo>
                  <a:pt x="5347" y="2965"/>
                  <a:pt x="5561" y="2727"/>
                  <a:pt x="5811" y="2548"/>
                </a:cubicBezTo>
                <a:cubicBezTo>
                  <a:pt x="5811" y="2584"/>
                  <a:pt x="5811" y="2620"/>
                  <a:pt x="5835" y="2655"/>
                </a:cubicBezTo>
                <a:lnTo>
                  <a:pt x="5835" y="2667"/>
                </a:lnTo>
                <a:cubicBezTo>
                  <a:pt x="5847" y="2679"/>
                  <a:pt x="5847" y="2691"/>
                  <a:pt x="5859" y="2691"/>
                </a:cubicBezTo>
                <a:cubicBezTo>
                  <a:pt x="5966" y="2786"/>
                  <a:pt x="6121" y="2691"/>
                  <a:pt x="6085" y="2560"/>
                </a:cubicBezTo>
                <a:cubicBezTo>
                  <a:pt x="6026" y="2655"/>
                  <a:pt x="5930" y="2596"/>
                  <a:pt x="5954" y="2536"/>
                </a:cubicBezTo>
                <a:cubicBezTo>
                  <a:pt x="5966" y="2465"/>
                  <a:pt x="6061" y="2417"/>
                  <a:pt x="6121" y="2417"/>
                </a:cubicBezTo>
                <a:cubicBezTo>
                  <a:pt x="6168" y="2417"/>
                  <a:pt x="6204" y="2441"/>
                  <a:pt x="6240" y="2477"/>
                </a:cubicBezTo>
                <a:cubicBezTo>
                  <a:pt x="6335" y="2560"/>
                  <a:pt x="6418" y="2751"/>
                  <a:pt x="6180" y="2846"/>
                </a:cubicBezTo>
                <a:cubicBezTo>
                  <a:pt x="6407" y="2977"/>
                  <a:pt x="6621" y="2703"/>
                  <a:pt x="6573" y="2465"/>
                </a:cubicBezTo>
                <a:cubicBezTo>
                  <a:pt x="6752" y="2501"/>
                  <a:pt x="6776" y="2393"/>
                  <a:pt x="6954" y="2536"/>
                </a:cubicBezTo>
                <a:cubicBezTo>
                  <a:pt x="6799" y="2108"/>
                  <a:pt x="6561" y="2215"/>
                  <a:pt x="6407" y="2143"/>
                </a:cubicBezTo>
                <a:lnTo>
                  <a:pt x="6407" y="2143"/>
                </a:lnTo>
                <a:cubicBezTo>
                  <a:pt x="6764" y="2262"/>
                  <a:pt x="6871" y="2000"/>
                  <a:pt x="7169" y="1977"/>
                </a:cubicBezTo>
                <a:cubicBezTo>
                  <a:pt x="6859" y="1715"/>
                  <a:pt x="6657" y="1929"/>
                  <a:pt x="6442" y="2000"/>
                </a:cubicBezTo>
                <a:lnTo>
                  <a:pt x="6442" y="2000"/>
                </a:lnTo>
                <a:cubicBezTo>
                  <a:pt x="6978" y="1786"/>
                  <a:pt x="6859" y="1477"/>
                  <a:pt x="7073" y="1215"/>
                </a:cubicBezTo>
                <a:cubicBezTo>
                  <a:pt x="6811" y="1441"/>
                  <a:pt x="6514" y="1310"/>
                  <a:pt x="6287" y="1858"/>
                </a:cubicBezTo>
                <a:lnTo>
                  <a:pt x="6287" y="1858"/>
                </a:lnTo>
                <a:cubicBezTo>
                  <a:pt x="6371" y="1643"/>
                  <a:pt x="6585" y="1441"/>
                  <a:pt x="6323" y="1131"/>
                </a:cubicBezTo>
                <a:cubicBezTo>
                  <a:pt x="6299" y="1429"/>
                  <a:pt x="6037" y="1536"/>
                  <a:pt x="6145" y="1893"/>
                </a:cubicBezTo>
                <a:lnTo>
                  <a:pt x="6145" y="1893"/>
                </a:lnTo>
                <a:cubicBezTo>
                  <a:pt x="6073" y="1727"/>
                  <a:pt x="6192" y="1500"/>
                  <a:pt x="5752" y="1346"/>
                </a:cubicBezTo>
                <a:cubicBezTo>
                  <a:pt x="5906" y="1512"/>
                  <a:pt x="5787" y="1548"/>
                  <a:pt x="5823" y="1715"/>
                </a:cubicBezTo>
                <a:cubicBezTo>
                  <a:pt x="5597" y="1667"/>
                  <a:pt x="5323" y="1881"/>
                  <a:pt x="5454" y="2120"/>
                </a:cubicBezTo>
                <a:cubicBezTo>
                  <a:pt x="5549" y="1870"/>
                  <a:pt x="5752" y="1965"/>
                  <a:pt x="5823" y="2048"/>
                </a:cubicBezTo>
                <a:cubicBezTo>
                  <a:pt x="5859" y="2084"/>
                  <a:pt x="5871" y="2131"/>
                  <a:pt x="5871" y="2179"/>
                </a:cubicBezTo>
                <a:cubicBezTo>
                  <a:pt x="5871" y="2227"/>
                  <a:pt x="5823" y="2334"/>
                  <a:pt x="5764" y="2346"/>
                </a:cubicBezTo>
                <a:cubicBezTo>
                  <a:pt x="5692" y="2358"/>
                  <a:pt x="5633" y="2262"/>
                  <a:pt x="5740" y="2215"/>
                </a:cubicBezTo>
                <a:cubicBezTo>
                  <a:pt x="5609" y="2179"/>
                  <a:pt x="5502" y="2334"/>
                  <a:pt x="5597" y="2429"/>
                </a:cubicBezTo>
                <a:cubicBezTo>
                  <a:pt x="5609" y="2441"/>
                  <a:pt x="5621" y="2453"/>
                  <a:pt x="5633" y="2465"/>
                </a:cubicBezTo>
                <a:lnTo>
                  <a:pt x="5633" y="2465"/>
                </a:lnTo>
                <a:cubicBezTo>
                  <a:pt x="5668" y="2477"/>
                  <a:pt x="5704" y="2489"/>
                  <a:pt x="5740" y="2477"/>
                </a:cubicBezTo>
                <a:cubicBezTo>
                  <a:pt x="5561" y="2739"/>
                  <a:pt x="5323" y="2941"/>
                  <a:pt x="5037" y="3072"/>
                </a:cubicBezTo>
                <a:cubicBezTo>
                  <a:pt x="5811" y="2596"/>
                  <a:pt x="4990" y="2179"/>
                  <a:pt x="5371" y="1798"/>
                </a:cubicBezTo>
                <a:lnTo>
                  <a:pt x="5335" y="1834"/>
                </a:lnTo>
                <a:lnTo>
                  <a:pt x="5371" y="1798"/>
                </a:lnTo>
                <a:cubicBezTo>
                  <a:pt x="5144" y="1917"/>
                  <a:pt x="5037" y="2036"/>
                  <a:pt x="4990" y="2155"/>
                </a:cubicBezTo>
                <a:cubicBezTo>
                  <a:pt x="4894" y="2453"/>
                  <a:pt x="5168" y="2572"/>
                  <a:pt x="5156" y="2715"/>
                </a:cubicBezTo>
                <a:cubicBezTo>
                  <a:pt x="5025" y="2608"/>
                  <a:pt x="4918" y="2655"/>
                  <a:pt x="4859" y="2786"/>
                </a:cubicBezTo>
                <a:cubicBezTo>
                  <a:pt x="5037" y="2774"/>
                  <a:pt x="5061" y="2941"/>
                  <a:pt x="4966" y="3036"/>
                </a:cubicBezTo>
                <a:cubicBezTo>
                  <a:pt x="4823" y="3179"/>
                  <a:pt x="4478" y="3203"/>
                  <a:pt x="4406" y="3620"/>
                </a:cubicBezTo>
                <a:cubicBezTo>
                  <a:pt x="4359" y="3667"/>
                  <a:pt x="4323" y="3727"/>
                  <a:pt x="4287" y="3786"/>
                </a:cubicBezTo>
                <a:cubicBezTo>
                  <a:pt x="4311" y="3727"/>
                  <a:pt x="4323" y="3655"/>
                  <a:pt x="4335" y="3584"/>
                </a:cubicBezTo>
                <a:cubicBezTo>
                  <a:pt x="4573" y="3251"/>
                  <a:pt x="4347" y="2989"/>
                  <a:pt x="4347" y="2774"/>
                </a:cubicBezTo>
                <a:cubicBezTo>
                  <a:pt x="4347" y="2643"/>
                  <a:pt x="4478" y="2536"/>
                  <a:pt x="4597" y="2679"/>
                </a:cubicBezTo>
                <a:cubicBezTo>
                  <a:pt x="4656" y="2536"/>
                  <a:pt x="4609" y="2441"/>
                  <a:pt x="4430" y="2417"/>
                </a:cubicBezTo>
                <a:cubicBezTo>
                  <a:pt x="4537" y="2310"/>
                  <a:pt x="4823" y="2417"/>
                  <a:pt x="4954" y="2131"/>
                </a:cubicBezTo>
                <a:cubicBezTo>
                  <a:pt x="5013" y="1965"/>
                  <a:pt x="5002" y="1786"/>
                  <a:pt x="4942" y="1619"/>
                </a:cubicBezTo>
                <a:lnTo>
                  <a:pt x="4942" y="1619"/>
                </a:lnTo>
                <a:cubicBezTo>
                  <a:pt x="4930" y="2155"/>
                  <a:pt x="4061" y="1870"/>
                  <a:pt x="4263" y="2751"/>
                </a:cubicBezTo>
                <a:lnTo>
                  <a:pt x="4263" y="2751"/>
                </a:lnTo>
                <a:cubicBezTo>
                  <a:pt x="4156" y="2465"/>
                  <a:pt x="4132" y="2143"/>
                  <a:pt x="4204" y="1834"/>
                </a:cubicBezTo>
                <a:cubicBezTo>
                  <a:pt x="4216" y="1870"/>
                  <a:pt x="4251" y="1893"/>
                  <a:pt x="4287" y="1893"/>
                </a:cubicBezTo>
                <a:lnTo>
                  <a:pt x="4299" y="1893"/>
                </a:lnTo>
                <a:cubicBezTo>
                  <a:pt x="4311" y="1905"/>
                  <a:pt x="4323" y="1905"/>
                  <a:pt x="4335" y="1893"/>
                </a:cubicBezTo>
                <a:cubicBezTo>
                  <a:pt x="4478" y="1893"/>
                  <a:pt x="4513" y="1715"/>
                  <a:pt x="4394" y="1643"/>
                </a:cubicBezTo>
                <a:cubicBezTo>
                  <a:pt x="4430" y="1750"/>
                  <a:pt x="4323" y="1774"/>
                  <a:pt x="4287" y="1715"/>
                </a:cubicBezTo>
                <a:cubicBezTo>
                  <a:pt x="4240" y="1667"/>
                  <a:pt x="4287" y="1560"/>
                  <a:pt x="4323" y="1524"/>
                </a:cubicBezTo>
                <a:cubicBezTo>
                  <a:pt x="4359" y="1489"/>
                  <a:pt x="4406" y="1477"/>
                  <a:pt x="4454" y="1477"/>
                </a:cubicBezTo>
                <a:cubicBezTo>
                  <a:pt x="4573" y="1465"/>
                  <a:pt x="4775" y="1536"/>
                  <a:pt x="4668" y="1786"/>
                </a:cubicBezTo>
                <a:cubicBezTo>
                  <a:pt x="4930" y="1703"/>
                  <a:pt x="4883" y="1358"/>
                  <a:pt x="4680" y="1227"/>
                </a:cubicBezTo>
                <a:cubicBezTo>
                  <a:pt x="4835" y="1131"/>
                  <a:pt x="4775" y="1036"/>
                  <a:pt x="5002" y="1012"/>
                </a:cubicBezTo>
                <a:cubicBezTo>
                  <a:pt x="4585" y="822"/>
                  <a:pt x="4502" y="1060"/>
                  <a:pt x="4335" y="1131"/>
                </a:cubicBezTo>
                <a:lnTo>
                  <a:pt x="4335" y="1131"/>
                </a:lnTo>
                <a:cubicBezTo>
                  <a:pt x="4668" y="953"/>
                  <a:pt x="4549" y="679"/>
                  <a:pt x="4752" y="465"/>
                </a:cubicBezTo>
                <a:cubicBezTo>
                  <a:pt x="4347" y="500"/>
                  <a:pt x="4359" y="786"/>
                  <a:pt x="4263" y="1000"/>
                </a:cubicBezTo>
                <a:lnTo>
                  <a:pt x="4263" y="1000"/>
                </a:lnTo>
                <a:cubicBezTo>
                  <a:pt x="4490" y="465"/>
                  <a:pt x="4180" y="334"/>
                  <a:pt x="4156" y="0"/>
                </a:cubicBezTo>
                <a:cubicBezTo>
                  <a:pt x="4121" y="334"/>
                  <a:pt x="3823" y="465"/>
                  <a:pt x="4049" y="1000"/>
                </a:cubicBezTo>
                <a:lnTo>
                  <a:pt x="4049" y="1000"/>
                </a:lnTo>
                <a:cubicBezTo>
                  <a:pt x="3954" y="786"/>
                  <a:pt x="3966" y="500"/>
                  <a:pt x="3549" y="465"/>
                </a:cubicBezTo>
                <a:cubicBezTo>
                  <a:pt x="3751" y="691"/>
                  <a:pt x="3632" y="953"/>
                  <a:pt x="3978" y="1131"/>
                </a:cubicBezTo>
                <a:lnTo>
                  <a:pt x="3978" y="1131"/>
                </a:lnTo>
                <a:cubicBezTo>
                  <a:pt x="3811" y="1060"/>
                  <a:pt x="3728" y="822"/>
                  <a:pt x="3311" y="1012"/>
                </a:cubicBezTo>
                <a:cubicBezTo>
                  <a:pt x="3525" y="1036"/>
                  <a:pt x="3478" y="1131"/>
                  <a:pt x="3620" y="1227"/>
                </a:cubicBezTo>
                <a:cubicBezTo>
                  <a:pt x="3430" y="1358"/>
                  <a:pt x="3382" y="1703"/>
                  <a:pt x="3632" y="1786"/>
                </a:cubicBezTo>
                <a:cubicBezTo>
                  <a:pt x="3537" y="1536"/>
                  <a:pt x="3728" y="1465"/>
                  <a:pt x="3859" y="1477"/>
                </a:cubicBezTo>
                <a:cubicBezTo>
                  <a:pt x="3906" y="1477"/>
                  <a:pt x="3954" y="1489"/>
                  <a:pt x="3978" y="1524"/>
                </a:cubicBezTo>
                <a:cubicBezTo>
                  <a:pt x="4025" y="1560"/>
                  <a:pt x="4061" y="1667"/>
                  <a:pt x="4025" y="1715"/>
                </a:cubicBezTo>
                <a:cubicBezTo>
                  <a:pt x="3978" y="1774"/>
                  <a:pt x="3870" y="1750"/>
                  <a:pt x="3906" y="1643"/>
                </a:cubicBezTo>
                <a:cubicBezTo>
                  <a:pt x="3787" y="1703"/>
                  <a:pt x="3823" y="1893"/>
                  <a:pt x="3966" y="1893"/>
                </a:cubicBezTo>
                <a:cubicBezTo>
                  <a:pt x="3978" y="1905"/>
                  <a:pt x="4001" y="1905"/>
                  <a:pt x="4013" y="1893"/>
                </a:cubicBezTo>
                <a:lnTo>
                  <a:pt x="4025" y="1893"/>
                </a:lnTo>
                <a:cubicBezTo>
                  <a:pt x="4061" y="1893"/>
                  <a:pt x="4085" y="1870"/>
                  <a:pt x="4109" y="1834"/>
                </a:cubicBezTo>
                <a:cubicBezTo>
                  <a:pt x="4168" y="2143"/>
                  <a:pt x="4144" y="2465"/>
                  <a:pt x="4037" y="2751"/>
                </a:cubicBezTo>
                <a:cubicBezTo>
                  <a:pt x="4251" y="1870"/>
                  <a:pt x="3370" y="2155"/>
                  <a:pt x="3370" y="1619"/>
                </a:cubicBezTo>
                <a:lnTo>
                  <a:pt x="3370" y="1667"/>
                </a:lnTo>
                <a:cubicBezTo>
                  <a:pt x="3370" y="1655"/>
                  <a:pt x="3370" y="1631"/>
                  <a:pt x="3370" y="1619"/>
                </a:cubicBezTo>
                <a:cubicBezTo>
                  <a:pt x="3299" y="1870"/>
                  <a:pt x="3299" y="2024"/>
                  <a:pt x="3347" y="2131"/>
                </a:cubicBezTo>
                <a:cubicBezTo>
                  <a:pt x="3489" y="2405"/>
                  <a:pt x="3775" y="2310"/>
                  <a:pt x="3870" y="2417"/>
                </a:cubicBezTo>
                <a:cubicBezTo>
                  <a:pt x="3692" y="2441"/>
                  <a:pt x="3656" y="2536"/>
                  <a:pt x="3716" y="2679"/>
                </a:cubicBezTo>
                <a:cubicBezTo>
                  <a:pt x="3823" y="2536"/>
                  <a:pt x="3966" y="2643"/>
                  <a:pt x="3966" y="2774"/>
                </a:cubicBezTo>
                <a:cubicBezTo>
                  <a:pt x="3966" y="2989"/>
                  <a:pt x="3740" y="3251"/>
                  <a:pt x="3966" y="3584"/>
                </a:cubicBezTo>
                <a:cubicBezTo>
                  <a:pt x="3978" y="3655"/>
                  <a:pt x="3990" y="3715"/>
                  <a:pt x="4013" y="3786"/>
                </a:cubicBezTo>
                <a:cubicBezTo>
                  <a:pt x="3978" y="3727"/>
                  <a:pt x="3942" y="3667"/>
                  <a:pt x="3894" y="3608"/>
                </a:cubicBezTo>
                <a:cubicBezTo>
                  <a:pt x="3823" y="3203"/>
                  <a:pt x="3478" y="3179"/>
                  <a:pt x="3335" y="3036"/>
                </a:cubicBezTo>
                <a:cubicBezTo>
                  <a:pt x="3228" y="2941"/>
                  <a:pt x="3263" y="2774"/>
                  <a:pt x="3430" y="2786"/>
                </a:cubicBezTo>
                <a:cubicBezTo>
                  <a:pt x="3382" y="2643"/>
                  <a:pt x="3287" y="2608"/>
                  <a:pt x="3132" y="2715"/>
                </a:cubicBezTo>
                <a:cubicBezTo>
                  <a:pt x="3132" y="2572"/>
                  <a:pt x="3406" y="2441"/>
                  <a:pt x="3311" y="2143"/>
                </a:cubicBezTo>
                <a:cubicBezTo>
                  <a:pt x="3263" y="2036"/>
                  <a:pt x="3156" y="1917"/>
                  <a:pt x="2930" y="1786"/>
                </a:cubicBezTo>
                <a:cubicBezTo>
                  <a:pt x="3311" y="2179"/>
                  <a:pt x="2477" y="2596"/>
                  <a:pt x="3263" y="3072"/>
                </a:cubicBezTo>
                <a:cubicBezTo>
                  <a:pt x="2978" y="2941"/>
                  <a:pt x="2739" y="2739"/>
                  <a:pt x="2561" y="2477"/>
                </a:cubicBezTo>
                <a:cubicBezTo>
                  <a:pt x="2597" y="2489"/>
                  <a:pt x="2632" y="2477"/>
                  <a:pt x="2668" y="2453"/>
                </a:cubicBezTo>
                <a:lnTo>
                  <a:pt x="2680" y="2453"/>
                </a:lnTo>
                <a:cubicBezTo>
                  <a:pt x="2680" y="2453"/>
                  <a:pt x="2692" y="2441"/>
                  <a:pt x="2704" y="2429"/>
                </a:cubicBezTo>
                <a:cubicBezTo>
                  <a:pt x="2787" y="2334"/>
                  <a:pt x="2716" y="2191"/>
                  <a:pt x="2597" y="2203"/>
                </a:cubicBezTo>
                <a:lnTo>
                  <a:pt x="2573" y="2203"/>
                </a:lnTo>
                <a:cubicBezTo>
                  <a:pt x="2668" y="2262"/>
                  <a:pt x="2608" y="2358"/>
                  <a:pt x="2549" y="2334"/>
                </a:cubicBezTo>
                <a:cubicBezTo>
                  <a:pt x="2477" y="2322"/>
                  <a:pt x="2430" y="2227"/>
                  <a:pt x="2430" y="2167"/>
                </a:cubicBezTo>
                <a:cubicBezTo>
                  <a:pt x="2430" y="2120"/>
                  <a:pt x="2454" y="2084"/>
                  <a:pt x="2489" y="2048"/>
                </a:cubicBezTo>
                <a:cubicBezTo>
                  <a:pt x="2585" y="1893"/>
                  <a:pt x="2811" y="1929"/>
                  <a:pt x="2858" y="2108"/>
                </a:cubicBezTo>
                <a:cubicBezTo>
                  <a:pt x="2989" y="1881"/>
                  <a:pt x="2704" y="1667"/>
                  <a:pt x="2477" y="1703"/>
                </a:cubicBezTo>
                <a:cubicBezTo>
                  <a:pt x="2513" y="1536"/>
                  <a:pt x="2406" y="1500"/>
                  <a:pt x="2549" y="1334"/>
                </a:cubicBezTo>
                <a:cubicBezTo>
                  <a:pt x="2120" y="1489"/>
                  <a:pt x="2227" y="1727"/>
                  <a:pt x="2156" y="1881"/>
                </a:cubicBezTo>
                <a:lnTo>
                  <a:pt x="2156" y="1881"/>
                </a:lnTo>
                <a:cubicBezTo>
                  <a:pt x="2275" y="1524"/>
                  <a:pt x="2013" y="1417"/>
                  <a:pt x="1989" y="1119"/>
                </a:cubicBezTo>
                <a:cubicBezTo>
                  <a:pt x="1715" y="1429"/>
                  <a:pt x="1942" y="1631"/>
                  <a:pt x="2013" y="1846"/>
                </a:cubicBezTo>
                <a:lnTo>
                  <a:pt x="2013" y="1846"/>
                </a:lnTo>
                <a:cubicBezTo>
                  <a:pt x="1799" y="1310"/>
                  <a:pt x="1489" y="1429"/>
                  <a:pt x="1227" y="1215"/>
                </a:cubicBezTo>
                <a:cubicBezTo>
                  <a:pt x="1454" y="1477"/>
                  <a:pt x="1323" y="1774"/>
                  <a:pt x="1870" y="2000"/>
                </a:cubicBezTo>
                <a:lnTo>
                  <a:pt x="1870" y="2000"/>
                </a:lnTo>
                <a:cubicBezTo>
                  <a:pt x="1644" y="1917"/>
                  <a:pt x="1454" y="1703"/>
                  <a:pt x="1144" y="1965"/>
                </a:cubicBezTo>
                <a:cubicBezTo>
                  <a:pt x="1442" y="1989"/>
                  <a:pt x="1549" y="2251"/>
                  <a:pt x="1906" y="2143"/>
                </a:cubicBezTo>
                <a:lnTo>
                  <a:pt x="1906" y="2143"/>
                </a:lnTo>
                <a:cubicBezTo>
                  <a:pt x="1739" y="2215"/>
                  <a:pt x="1501" y="2096"/>
                  <a:pt x="1358" y="2536"/>
                </a:cubicBezTo>
                <a:cubicBezTo>
                  <a:pt x="1525" y="2381"/>
                  <a:pt x="1561" y="2501"/>
                  <a:pt x="1727" y="2465"/>
                </a:cubicBezTo>
                <a:cubicBezTo>
                  <a:pt x="1680" y="2691"/>
                  <a:pt x="1894" y="2965"/>
                  <a:pt x="2132" y="2834"/>
                </a:cubicBezTo>
                <a:cubicBezTo>
                  <a:pt x="1882" y="2739"/>
                  <a:pt x="1977" y="2548"/>
                  <a:pt x="2061" y="2465"/>
                </a:cubicBezTo>
                <a:cubicBezTo>
                  <a:pt x="2096" y="2429"/>
                  <a:pt x="2144" y="2417"/>
                  <a:pt x="2192" y="2417"/>
                </a:cubicBezTo>
                <a:cubicBezTo>
                  <a:pt x="2239" y="2417"/>
                  <a:pt x="2346" y="2465"/>
                  <a:pt x="2358" y="2524"/>
                </a:cubicBezTo>
                <a:cubicBezTo>
                  <a:pt x="2370" y="2596"/>
                  <a:pt x="2275" y="2655"/>
                  <a:pt x="2227" y="2548"/>
                </a:cubicBezTo>
                <a:cubicBezTo>
                  <a:pt x="2180" y="2679"/>
                  <a:pt x="2346" y="2786"/>
                  <a:pt x="2442" y="2691"/>
                </a:cubicBezTo>
                <a:cubicBezTo>
                  <a:pt x="2454" y="2679"/>
                  <a:pt x="2466" y="2667"/>
                  <a:pt x="2466" y="2655"/>
                </a:cubicBezTo>
                <a:cubicBezTo>
                  <a:pt x="2466" y="2655"/>
                  <a:pt x="2466" y="2655"/>
                  <a:pt x="2466" y="2643"/>
                </a:cubicBezTo>
                <a:cubicBezTo>
                  <a:pt x="2489" y="2620"/>
                  <a:pt x="2501" y="2584"/>
                  <a:pt x="2489" y="2548"/>
                </a:cubicBezTo>
                <a:cubicBezTo>
                  <a:pt x="2751" y="2715"/>
                  <a:pt x="2954" y="2965"/>
                  <a:pt x="3085" y="3239"/>
                </a:cubicBezTo>
                <a:cubicBezTo>
                  <a:pt x="2608" y="2465"/>
                  <a:pt x="2192" y="3286"/>
                  <a:pt x="1811" y="2905"/>
                </a:cubicBezTo>
                <a:cubicBezTo>
                  <a:pt x="1930" y="3132"/>
                  <a:pt x="2049" y="3251"/>
                  <a:pt x="2168" y="3286"/>
                </a:cubicBezTo>
                <a:cubicBezTo>
                  <a:pt x="2466" y="3382"/>
                  <a:pt x="2585" y="3108"/>
                  <a:pt x="2727" y="3120"/>
                </a:cubicBezTo>
                <a:cubicBezTo>
                  <a:pt x="2620" y="3263"/>
                  <a:pt x="2668" y="3358"/>
                  <a:pt x="2799" y="3417"/>
                </a:cubicBezTo>
                <a:cubicBezTo>
                  <a:pt x="2787" y="3239"/>
                  <a:pt x="2954" y="3215"/>
                  <a:pt x="3049" y="3310"/>
                </a:cubicBezTo>
                <a:cubicBezTo>
                  <a:pt x="3192" y="3465"/>
                  <a:pt x="3216" y="3810"/>
                  <a:pt x="3632" y="3882"/>
                </a:cubicBezTo>
                <a:cubicBezTo>
                  <a:pt x="3680" y="3917"/>
                  <a:pt x="3740" y="3953"/>
                  <a:pt x="3799" y="3989"/>
                </a:cubicBezTo>
                <a:cubicBezTo>
                  <a:pt x="3740" y="3965"/>
                  <a:pt x="3668" y="3953"/>
                  <a:pt x="3597" y="3941"/>
                </a:cubicBezTo>
                <a:cubicBezTo>
                  <a:pt x="3263" y="3715"/>
                  <a:pt x="3001" y="3929"/>
                  <a:pt x="2787" y="3941"/>
                </a:cubicBezTo>
                <a:cubicBezTo>
                  <a:pt x="2656" y="3941"/>
                  <a:pt x="2549" y="3810"/>
                  <a:pt x="2692" y="3691"/>
                </a:cubicBezTo>
                <a:cubicBezTo>
                  <a:pt x="2549" y="3632"/>
                  <a:pt x="2454" y="3679"/>
                  <a:pt x="2430" y="3858"/>
                </a:cubicBezTo>
                <a:cubicBezTo>
                  <a:pt x="2323" y="3751"/>
                  <a:pt x="2430" y="3465"/>
                  <a:pt x="2144" y="3334"/>
                </a:cubicBezTo>
                <a:cubicBezTo>
                  <a:pt x="2037" y="3274"/>
                  <a:pt x="1882" y="3274"/>
                  <a:pt x="1632" y="3346"/>
                </a:cubicBezTo>
                <a:lnTo>
                  <a:pt x="1632" y="3346"/>
                </a:lnTo>
                <a:cubicBezTo>
                  <a:pt x="2168" y="3346"/>
                  <a:pt x="1882" y="4227"/>
                  <a:pt x="2763" y="4025"/>
                </a:cubicBezTo>
                <a:cubicBezTo>
                  <a:pt x="2477" y="4132"/>
                  <a:pt x="2156" y="4156"/>
                  <a:pt x="1846" y="4084"/>
                </a:cubicBezTo>
                <a:cubicBezTo>
                  <a:pt x="1882" y="4072"/>
                  <a:pt x="1906" y="4036"/>
                  <a:pt x="1918" y="4001"/>
                </a:cubicBezTo>
                <a:lnTo>
                  <a:pt x="1918" y="3989"/>
                </a:lnTo>
                <a:cubicBezTo>
                  <a:pt x="1918" y="3977"/>
                  <a:pt x="1918" y="3965"/>
                  <a:pt x="1918" y="3953"/>
                </a:cubicBezTo>
                <a:cubicBezTo>
                  <a:pt x="1906" y="3810"/>
                  <a:pt x="1727" y="3775"/>
                  <a:pt x="1656" y="3894"/>
                </a:cubicBezTo>
                <a:cubicBezTo>
                  <a:pt x="1775" y="3858"/>
                  <a:pt x="1787" y="3965"/>
                  <a:pt x="1739" y="4001"/>
                </a:cubicBezTo>
                <a:cubicBezTo>
                  <a:pt x="1692" y="4048"/>
                  <a:pt x="1573" y="4001"/>
                  <a:pt x="1537" y="3965"/>
                </a:cubicBezTo>
                <a:cubicBezTo>
                  <a:pt x="1501" y="3929"/>
                  <a:pt x="1489" y="3882"/>
                  <a:pt x="1489" y="3834"/>
                </a:cubicBezTo>
                <a:cubicBezTo>
                  <a:pt x="1489" y="3715"/>
                  <a:pt x="1561" y="3513"/>
                  <a:pt x="1799" y="3620"/>
                </a:cubicBezTo>
                <a:cubicBezTo>
                  <a:pt x="1727" y="3358"/>
                  <a:pt x="1370" y="3405"/>
                  <a:pt x="1251" y="3608"/>
                </a:cubicBezTo>
                <a:cubicBezTo>
                  <a:pt x="1156" y="3453"/>
                  <a:pt x="1049" y="3513"/>
                  <a:pt x="1037" y="3286"/>
                </a:cubicBezTo>
                <a:cubicBezTo>
                  <a:pt x="834" y="3703"/>
                  <a:pt x="1084" y="3786"/>
                  <a:pt x="1144" y="3953"/>
                </a:cubicBezTo>
                <a:lnTo>
                  <a:pt x="1144" y="3953"/>
                </a:lnTo>
                <a:cubicBezTo>
                  <a:pt x="965" y="3620"/>
                  <a:pt x="703" y="3739"/>
                  <a:pt x="477" y="3536"/>
                </a:cubicBezTo>
                <a:cubicBezTo>
                  <a:pt x="513" y="3941"/>
                  <a:pt x="811" y="3929"/>
                  <a:pt x="1013" y="4025"/>
                </a:cubicBezTo>
                <a:lnTo>
                  <a:pt x="1013" y="4025"/>
                </a:lnTo>
                <a:cubicBezTo>
                  <a:pt x="465" y="3810"/>
                  <a:pt x="334" y="4120"/>
                  <a:pt x="1" y="4144"/>
                </a:cubicBezTo>
                <a:close/>
                <a:moveTo>
                  <a:pt x="5490" y="4036"/>
                </a:moveTo>
                <a:close/>
                <a:moveTo>
                  <a:pt x="4763" y="3953"/>
                </a:moveTo>
                <a:cubicBezTo>
                  <a:pt x="4859" y="3905"/>
                  <a:pt x="4978" y="3882"/>
                  <a:pt x="5085" y="3905"/>
                </a:cubicBezTo>
                <a:cubicBezTo>
                  <a:pt x="5264" y="3989"/>
                  <a:pt x="5442" y="4048"/>
                  <a:pt x="5633" y="4108"/>
                </a:cubicBezTo>
                <a:cubicBezTo>
                  <a:pt x="5704" y="4120"/>
                  <a:pt x="5787" y="4132"/>
                  <a:pt x="5859" y="4144"/>
                </a:cubicBezTo>
                <a:cubicBezTo>
                  <a:pt x="5787" y="4156"/>
                  <a:pt x="5704" y="4167"/>
                  <a:pt x="5633" y="4179"/>
                </a:cubicBezTo>
                <a:cubicBezTo>
                  <a:pt x="5442" y="4239"/>
                  <a:pt x="5264" y="4310"/>
                  <a:pt x="5085" y="4382"/>
                </a:cubicBezTo>
                <a:cubicBezTo>
                  <a:pt x="4978" y="4406"/>
                  <a:pt x="4859" y="4394"/>
                  <a:pt x="4763" y="4334"/>
                </a:cubicBezTo>
                <a:cubicBezTo>
                  <a:pt x="4930" y="4334"/>
                  <a:pt x="5097" y="4275"/>
                  <a:pt x="5204" y="4144"/>
                </a:cubicBezTo>
                <a:cubicBezTo>
                  <a:pt x="5097" y="4025"/>
                  <a:pt x="4930" y="3953"/>
                  <a:pt x="4763" y="3953"/>
                </a:cubicBezTo>
                <a:close/>
                <a:moveTo>
                  <a:pt x="5168" y="5037"/>
                </a:moveTo>
                <a:close/>
                <a:moveTo>
                  <a:pt x="4894" y="4929"/>
                </a:moveTo>
                <a:cubicBezTo>
                  <a:pt x="4894" y="4751"/>
                  <a:pt x="4835" y="4596"/>
                  <a:pt x="4704" y="4477"/>
                </a:cubicBezTo>
                <a:cubicBezTo>
                  <a:pt x="4811" y="4513"/>
                  <a:pt x="4906" y="4584"/>
                  <a:pt x="4966" y="4679"/>
                </a:cubicBezTo>
                <a:cubicBezTo>
                  <a:pt x="5037" y="4858"/>
                  <a:pt x="5121" y="5037"/>
                  <a:pt x="5216" y="5203"/>
                </a:cubicBezTo>
                <a:cubicBezTo>
                  <a:pt x="5252" y="5275"/>
                  <a:pt x="5299" y="5334"/>
                  <a:pt x="5347" y="5394"/>
                </a:cubicBezTo>
                <a:cubicBezTo>
                  <a:pt x="5287" y="5346"/>
                  <a:pt x="5228" y="5298"/>
                  <a:pt x="5168" y="5263"/>
                </a:cubicBezTo>
                <a:cubicBezTo>
                  <a:pt x="4930" y="5108"/>
                  <a:pt x="4763" y="5096"/>
                  <a:pt x="4632" y="5013"/>
                </a:cubicBezTo>
                <a:cubicBezTo>
                  <a:pt x="4537" y="4941"/>
                  <a:pt x="4466" y="4846"/>
                  <a:pt x="4442" y="4739"/>
                </a:cubicBezTo>
                <a:cubicBezTo>
                  <a:pt x="4561" y="4858"/>
                  <a:pt x="4716" y="4929"/>
                  <a:pt x="4894" y="4929"/>
                </a:cubicBezTo>
                <a:close/>
                <a:moveTo>
                  <a:pt x="5002" y="3108"/>
                </a:moveTo>
                <a:close/>
                <a:moveTo>
                  <a:pt x="4632" y="3298"/>
                </a:moveTo>
                <a:cubicBezTo>
                  <a:pt x="4811" y="3227"/>
                  <a:pt x="4990" y="3143"/>
                  <a:pt x="5168" y="3060"/>
                </a:cubicBezTo>
                <a:cubicBezTo>
                  <a:pt x="5228" y="3013"/>
                  <a:pt x="5287" y="2965"/>
                  <a:pt x="5347" y="2917"/>
                </a:cubicBezTo>
                <a:cubicBezTo>
                  <a:pt x="5299" y="2977"/>
                  <a:pt x="5252" y="3048"/>
                  <a:pt x="5216" y="3108"/>
                </a:cubicBezTo>
                <a:cubicBezTo>
                  <a:pt x="5121" y="3274"/>
                  <a:pt x="5037" y="3453"/>
                  <a:pt x="4966" y="3632"/>
                </a:cubicBezTo>
                <a:cubicBezTo>
                  <a:pt x="4906" y="3739"/>
                  <a:pt x="4811" y="3810"/>
                  <a:pt x="4704" y="3834"/>
                </a:cubicBezTo>
                <a:cubicBezTo>
                  <a:pt x="4835" y="3727"/>
                  <a:pt x="4894" y="3560"/>
                  <a:pt x="4883" y="3394"/>
                </a:cubicBezTo>
                <a:cubicBezTo>
                  <a:pt x="4716" y="3382"/>
                  <a:pt x="4561" y="3453"/>
                  <a:pt x="4442" y="3572"/>
                </a:cubicBezTo>
                <a:cubicBezTo>
                  <a:pt x="4466" y="3453"/>
                  <a:pt x="4537" y="3358"/>
                  <a:pt x="4644" y="3298"/>
                </a:cubicBezTo>
                <a:close/>
                <a:moveTo>
                  <a:pt x="4240" y="5525"/>
                </a:moveTo>
                <a:close/>
                <a:moveTo>
                  <a:pt x="4013" y="2786"/>
                </a:moveTo>
                <a:close/>
                <a:moveTo>
                  <a:pt x="3930" y="3513"/>
                </a:moveTo>
                <a:cubicBezTo>
                  <a:pt x="3882" y="3405"/>
                  <a:pt x="3859" y="3298"/>
                  <a:pt x="3882" y="3179"/>
                </a:cubicBezTo>
                <a:cubicBezTo>
                  <a:pt x="3966" y="3001"/>
                  <a:pt x="4025" y="2822"/>
                  <a:pt x="4085" y="2632"/>
                </a:cubicBezTo>
                <a:cubicBezTo>
                  <a:pt x="4097" y="2560"/>
                  <a:pt x="4109" y="2477"/>
                  <a:pt x="4121" y="2405"/>
                </a:cubicBezTo>
                <a:cubicBezTo>
                  <a:pt x="4132" y="2489"/>
                  <a:pt x="4144" y="2560"/>
                  <a:pt x="4156" y="2632"/>
                </a:cubicBezTo>
                <a:cubicBezTo>
                  <a:pt x="4216" y="2822"/>
                  <a:pt x="4287" y="3001"/>
                  <a:pt x="4359" y="3179"/>
                </a:cubicBezTo>
                <a:cubicBezTo>
                  <a:pt x="4382" y="3298"/>
                  <a:pt x="4371" y="3405"/>
                  <a:pt x="4311" y="3513"/>
                </a:cubicBezTo>
                <a:cubicBezTo>
                  <a:pt x="4323" y="3334"/>
                  <a:pt x="4251" y="3179"/>
                  <a:pt x="4121" y="3060"/>
                </a:cubicBezTo>
                <a:cubicBezTo>
                  <a:pt x="4001" y="3179"/>
                  <a:pt x="3930" y="3334"/>
                  <a:pt x="3930" y="3501"/>
                </a:cubicBezTo>
                <a:close/>
                <a:moveTo>
                  <a:pt x="4121" y="5239"/>
                </a:moveTo>
                <a:cubicBezTo>
                  <a:pt x="4251" y="5120"/>
                  <a:pt x="4323" y="4965"/>
                  <a:pt x="4311" y="4798"/>
                </a:cubicBezTo>
                <a:cubicBezTo>
                  <a:pt x="4371" y="4894"/>
                  <a:pt x="4382" y="5013"/>
                  <a:pt x="4359" y="5120"/>
                </a:cubicBezTo>
                <a:cubicBezTo>
                  <a:pt x="4287" y="5298"/>
                  <a:pt x="4216" y="5477"/>
                  <a:pt x="4156" y="5668"/>
                </a:cubicBezTo>
                <a:cubicBezTo>
                  <a:pt x="4144" y="5739"/>
                  <a:pt x="4132" y="5822"/>
                  <a:pt x="4121" y="5894"/>
                </a:cubicBezTo>
                <a:cubicBezTo>
                  <a:pt x="4109" y="5822"/>
                  <a:pt x="4097" y="5739"/>
                  <a:pt x="4085" y="5668"/>
                </a:cubicBezTo>
                <a:cubicBezTo>
                  <a:pt x="4025" y="5477"/>
                  <a:pt x="3966" y="5298"/>
                  <a:pt x="3882" y="5120"/>
                </a:cubicBezTo>
                <a:cubicBezTo>
                  <a:pt x="3859" y="5013"/>
                  <a:pt x="3882" y="4894"/>
                  <a:pt x="3930" y="4798"/>
                </a:cubicBezTo>
                <a:cubicBezTo>
                  <a:pt x="3930" y="4965"/>
                  <a:pt x="4001" y="5120"/>
                  <a:pt x="4121" y="5239"/>
                </a:cubicBezTo>
                <a:close/>
                <a:moveTo>
                  <a:pt x="3239" y="5203"/>
                </a:moveTo>
                <a:close/>
                <a:moveTo>
                  <a:pt x="3359" y="3382"/>
                </a:moveTo>
                <a:cubicBezTo>
                  <a:pt x="3347" y="3548"/>
                  <a:pt x="3406" y="3715"/>
                  <a:pt x="3537" y="3822"/>
                </a:cubicBezTo>
                <a:cubicBezTo>
                  <a:pt x="3430" y="3798"/>
                  <a:pt x="3335" y="3727"/>
                  <a:pt x="3275" y="3632"/>
                </a:cubicBezTo>
                <a:cubicBezTo>
                  <a:pt x="3192" y="3501"/>
                  <a:pt x="3168" y="3334"/>
                  <a:pt x="3025" y="3096"/>
                </a:cubicBezTo>
                <a:cubicBezTo>
                  <a:pt x="2989" y="3036"/>
                  <a:pt x="2942" y="2965"/>
                  <a:pt x="2894" y="2905"/>
                </a:cubicBezTo>
                <a:cubicBezTo>
                  <a:pt x="2954" y="2953"/>
                  <a:pt x="3013" y="3001"/>
                  <a:pt x="3073" y="3048"/>
                </a:cubicBezTo>
                <a:cubicBezTo>
                  <a:pt x="3251" y="3132"/>
                  <a:pt x="3430" y="3215"/>
                  <a:pt x="3609" y="3286"/>
                </a:cubicBezTo>
                <a:cubicBezTo>
                  <a:pt x="3704" y="3358"/>
                  <a:pt x="3775" y="3441"/>
                  <a:pt x="3799" y="3560"/>
                </a:cubicBezTo>
                <a:cubicBezTo>
                  <a:pt x="3692" y="3429"/>
                  <a:pt x="3525" y="3370"/>
                  <a:pt x="3359" y="3370"/>
                </a:cubicBezTo>
                <a:close/>
                <a:moveTo>
                  <a:pt x="3799" y="4739"/>
                </a:moveTo>
                <a:cubicBezTo>
                  <a:pt x="3763" y="4846"/>
                  <a:pt x="3692" y="4941"/>
                  <a:pt x="3597" y="5001"/>
                </a:cubicBezTo>
                <a:cubicBezTo>
                  <a:pt x="3418" y="5072"/>
                  <a:pt x="3239" y="5156"/>
                  <a:pt x="3073" y="5251"/>
                </a:cubicBezTo>
                <a:cubicBezTo>
                  <a:pt x="3001" y="5287"/>
                  <a:pt x="2942" y="5334"/>
                  <a:pt x="2882" y="5382"/>
                </a:cubicBezTo>
                <a:cubicBezTo>
                  <a:pt x="2930" y="5322"/>
                  <a:pt x="2978" y="5263"/>
                  <a:pt x="3025" y="5191"/>
                </a:cubicBezTo>
                <a:cubicBezTo>
                  <a:pt x="3108" y="5025"/>
                  <a:pt x="3192" y="4846"/>
                  <a:pt x="3263" y="4667"/>
                </a:cubicBezTo>
                <a:cubicBezTo>
                  <a:pt x="3323" y="4572"/>
                  <a:pt x="3418" y="4501"/>
                  <a:pt x="3525" y="4465"/>
                </a:cubicBezTo>
                <a:cubicBezTo>
                  <a:pt x="3406" y="4584"/>
                  <a:pt x="3335" y="4739"/>
                  <a:pt x="3347" y="4917"/>
                </a:cubicBezTo>
                <a:cubicBezTo>
                  <a:pt x="3513" y="4929"/>
                  <a:pt x="3692" y="4858"/>
                  <a:pt x="3811" y="4739"/>
                </a:cubicBezTo>
                <a:close/>
                <a:moveTo>
                  <a:pt x="2751" y="4036"/>
                </a:moveTo>
                <a:close/>
                <a:moveTo>
                  <a:pt x="2608" y="4108"/>
                </a:moveTo>
                <a:cubicBezTo>
                  <a:pt x="2787" y="4048"/>
                  <a:pt x="2978" y="3989"/>
                  <a:pt x="3156" y="3905"/>
                </a:cubicBezTo>
                <a:cubicBezTo>
                  <a:pt x="3263" y="3882"/>
                  <a:pt x="3382" y="3905"/>
                  <a:pt x="3478" y="3953"/>
                </a:cubicBezTo>
                <a:cubicBezTo>
                  <a:pt x="3311" y="3953"/>
                  <a:pt x="3144" y="4025"/>
                  <a:pt x="3037" y="4144"/>
                </a:cubicBezTo>
                <a:cubicBezTo>
                  <a:pt x="3144" y="4275"/>
                  <a:pt x="3311" y="4346"/>
                  <a:pt x="3478" y="4334"/>
                </a:cubicBezTo>
                <a:cubicBezTo>
                  <a:pt x="3382" y="4394"/>
                  <a:pt x="3263" y="4406"/>
                  <a:pt x="3156" y="4382"/>
                </a:cubicBezTo>
                <a:cubicBezTo>
                  <a:pt x="2978" y="4310"/>
                  <a:pt x="2799" y="4239"/>
                  <a:pt x="2608" y="4179"/>
                </a:cubicBezTo>
                <a:cubicBezTo>
                  <a:pt x="2537" y="4167"/>
                  <a:pt x="2454" y="4156"/>
                  <a:pt x="2382" y="4144"/>
                </a:cubicBezTo>
                <a:cubicBezTo>
                  <a:pt x="2466" y="4132"/>
                  <a:pt x="2537" y="4120"/>
                  <a:pt x="2608" y="4108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0" name="Google Shape;5720;p26"/>
          <p:cNvSpPr/>
          <p:nvPr/>
        </p:nvSpPr>
        <p:spPr>
          <a:xfrm rot="5400000">
            <a:off x="2841989" y="3557380"/>
            <a:ext cx="563226" cy="564857"/>
          </a:xfrm>
          <a:custGeom>
            <a:avLst/>
            <a:gdLst/>
            <a:ahLst/>
            <a:cxnLst/>
            <a:rect l="l" t="t" r="r" b="b"/>
            <a:pathLst>
              <a:path w="8287" h="8311" extrusionOk="0">
                <a:moveTo>
                  <a:pt x="0" y="4156"/>
                </a:moveTo>
                <a:cubicBezTo>
                  <a:pt x="345" y="4191"/>
                  <a:pt x="476" y="4489"/>
                  <a:pt x="1012" y="4263"/>
                </a:cubicBezTo>
                <a:lnTo>
                  <a:pt x="1012" y="4263"/>
                </a:lnTo>
                <a:cubicBezTo>
                  <a:pt x="798" y="4358"/>
                  <a:pt x="500" y="4346"/>
                  <a:pt x="476" y="4763"/>
                </a:cubicBezTo>
                <a:cubicBezTo>
                  <a:pt x="691" y="4560"/>
                  <a:pt x="965" y="4679"/>
                  <a:pt x="1131" y="4334"/>
                </a:cubicBezTo>
                <a:lnTo>
                  <a:pt x="1131" y="4334"/>
                </a:lnTo>
                <a:cubicBezTo>
                  <a:pt x="1072" y="4501"/>
                  <a:pt x="822" y="4584"/>
                  <a:pt x="1024" y="5001"/>
                </a:cubicBezTo>
                <a:cubicBezTo>
                  <a:pt x="1036" y="4787"/>
                  <a:pt x="1143" y="4834"/>
                  <a:pt x="1238" y="4691"/>
                </a:cubicBezTo>
                <a:cubicBezTo>
                  <a:pt x="1369" y="4882"/>
                  <a:pt x="1715" y="4929"/>
                  <a:pt x="1786" y="4679"/>
                </a:cubicBezTo>
                <a:cubicBezTo>
                  <a:pt x="1548" y="4775"/>
                  <a:pt x="1477" y="4584"/>
                  <a:pt x="1477" y="4453"/>
                </a:cubicBezTo>
                <a:cubicBezTo>
                  <a:pt x="1477" y="4406"/>
                  <a:pt x="1500" y="4358"/>
                  <a:pt x="1536" y="4334"/>
                </a:cubicBezTo>
                <a:cubicBezTo>
                  <a:pt x="1572" y="4287"/>
                  <a:pt x="1679" y="4251"/>
                  <a:pt x="1727" y="4287"/>
                </a:cubicBezTo>
                <a:cubicBezTo>
                  <a:pt x="1774" y="4334"/>
                  <a:pt x="1762" y="4441"/>
                  <a:pt x="1655" y="4406"/>
                </a:cubicBezTo>
                <a:cubicBezTo>
                  <a:pt x="1715" y="4525"/>
                  <a:pt x="1893" y="4477"/>
                  <a:pt x="1905" y="4346"/>
                </a:cubicBezTo>
                <a:cubicBezTo>
                  <a:pt x="1905" y="4334"/>
                  <a:pt x="1905" y="4310"/>
                  <a:pt x="1905" y="4298"/>
                </a:cubicBezTo>
                <a:lnTo>
                  <a:pt x="1905" y="4287"/>
                </a:lnTo>
                <a:cubicBezTo>
                  <a:pt x="1893" y="4251"/>
                  <a:pt x="1869" y="4227"/>
                  <a:pt x="1846" y="4203"/>
                </a:cubicBezTo>
                <a:cubicBezTo>
                  <a:pt x="2143" y="4144"/>
                  <a:pt x="2465" y="4168"/>
                  <a:pt x="2762" y="4275"/>
                </a:cubicBezTo>
                <a:lnTo>
                  <a:pt x="2762" y="4275"/>
                </a:lnTo>
                <a:cubicBezTo>
                  <a:pt x="1881" y="4060"/>
                  <a:pt x="2167" y="4941"/>
                  <a:pt x="1619" y="4941"/>
                </a:cubicBezTo>
                <a:lnTo>
                  <a:pt x="1619" y="4941"/>
                </a:lnTo>
                <a:cubicBezTo>
                  <a:pt x="1881" y="5013"/>
                  <a:pt x="2036" y="5013"/>
                  <a:pt x="2143" y="4953"/>
                </a:cubicBezTo>
                <a:cubicBezTo>
                  <a:pt x="2417" y="4822"/>
                  <a:pt x="2310" y="4537"/>
                  <a:pt x="2429" y="4441"/>
                </a:cubicBezTo>
                <a:cubicBezTo>
                  <a:pt x="2453" y="4608"/>
                  <a:pt x="2548" y="4656"/>
                  <a:pt x="2691" y="4596"/>
                </a:cubicBezTo>
                <a:cubicBezTo>
                  <a:pt x="2548" y="4489"/>
                  <a:pt x="2655" y="4346"/>
                  <a:pt x="2786" y="4346"/>
                </a:cubicBezTo>
                <a:cubicBezTo>
                  <a:pt x="2989" y="4358"/>
                  <a:pt x="3251" y="4572"/>
                  <a:pt x="3596" y="4346"/>
                </a:cubicBezTo>
                <a:cubicBezTo>
                  <a:pt x="3667" y="4334"/>
                  <a:pt x="3727" y="4322"/>
                  <a:pt x="3798" y="4298"/>
                </a:cubicBezTo>
                <a:cubicBezTo>
                  <a:pt x="3739" y="4334"/>
                  <a:pt x="3679" y="4370"/>
                  <a:pt x="3620" y="4418"/>
                </a:cubicBezTo>
                <a:cubicBezTo>
                  <a:pt x="3215" y="4489"/>
                  <a:pt x="3191" y="4834"/>
                  <a:pt x="3048" y="4977"/>
                </a:cubicBezTo>
                <a:cubicBezTo>
                  <a:pt x="2953" y="5084"/>
                  <a:pt x="2786" y="5049"/>
                  <a:pt x="2798" y="4882"/>
                </a:cubicBezTo>
                <a:cubicBezTo>
                  <a:pt x="2655" y="4929"/>
                  <a:pt x="2620" y="5025"/>
                  <a:pt x="2727" y="5180"/>
                </a:cubicBezTo>
                <a:cubicBezTo>
                  <a:pt x="2572" y="5180"/>
                  <a:pt x="2453" y="4906"/>
                  <a:pt x="2155" y="5001"/>
                </a:cubicBezTo>
                <a:cubicBezTo>
                  <a:pt x="2048" y="5049"/>
                  <a:pt x="1929" y="5156"/>
                  <a:pt x="1798" y="5382"/>
                </a:cubicBezTo>
                <a:cubicBezTo>
                  <a:pt x="1810" y="5370"/>
                  <a:pt x="1834" y="5358"/>
                  <a:pt x="1846" y="5346"/>
                </a:cubicBezTo>
                <a:lnTo>
                  <a:pt x="1798" y="5382"/>
                </a:lnTo>
                <a:cubicBezTo>
                  <a:pt x="2191" y="5001"/>
                  <a:pt x="2608" y="5834"/>
                  <a:pt x="3084" y="5060"/>
                </a:cubicBezTo>
                <a:lnTo>
                  <a:pt x="3084" y="5060"/>
                </a:lnTo>
                <a:cubicBezTo>
                  <a:pt x="2953" y="5334"/>
                  <a:pt x="2739" y="5572"/>
                  <a:pt x="2489" y="5751"/>
                </a:cubicBezTo>
                <a:cubicBezTo>
                  <a:pt x="2489" y="5715"/>
                  <a:pt x="2489" y="5680"/>
                  <a:pt x="2465" y="5644"/>
                </a:cubicBezTo>
                <a:lnTo>
                  <a:pt x="2465" y="5644"/>
                </a:lnTo>
                <a:cubicBezTo>
                  <a:pt x="2453" y="5632"/>
                  <a:pt x="2453" y="5620"/>
                  <a:pt x="2441" y="5620"/>
                </a:cubicBezTo>
                <a:cubicBezTo>
                  <a:pt x="2334" y="5525"/>
                  <a:pt x="2179" y="5620"/>
                  <a:pt x="2215" y="5751"/>
                </a:cubicBezTo>
                <a:cubicBezTo>
                  <a:pt x="2274" y="5656"/>
                  <a:pt x="2358" y="5715"/>
                  <a:pt x="2346" y="5775"/>
                </a:cubicBezTo>
                <a:cubicBezTo>
                  <a:pt x="2346" y="5846"/>
                  <a:pt x="2239" y="5894"/>
                  <a:pt x="2179" y="5894"/>
                </a:cubicBezTo>
                <a:cubicBezTo>
                  <a:pt x="2131" y="5894"/>
                  <a:pt x="2096" y="5870"/>
                  <a:pt x="2060" y="5834"/>
                </a:cubicBezTo>
                <a:cubicBezTo>
                  <a:pt x="1905" y="5739"/>
                  <a:pt x="1941" y="5501"/>
                  <a:pt x="2119" y="5465"/>
                </a:cubicBezTo>
                <a:cubicBezTo>
                  <a:pt x="1893" y="5334"/>
                  <a:pt x="1679" y="5608"/>
                  <a:pt x="1727" y="5846"/>
                </a:cubicBezTo>
                <a:cubicBezTo>
                  <a:pt x="1548" y="5811"/>
                  <a:pt x="1524" y="5918"/>
                  <a:pt x="1346" y="5775"/>
                </a:cubicBezTo>
                <a:cubicBezTo>
                  <a:pt x="1500" y="6203"/>
                  <a:pt x="1738" y="6096"/>
                  <a:pt x="1893" y="6168"/>
                </a:cubicBezTo>
                <a:lnTo>
                  <a:pt x="1893" y="6168"/>
                </a:lnTo>
                <a:cubicBezTo>
                  <a:pt x="1536" y="6049"/>
                  <a:pt x="1429" y="6323"/>
                  <a:pt x="1131" y="6334"/>
                </a:cubicBezTo>
                <a:cubicBezTo>
                  <a:pt x="1441" y="6596"/>
                  <a:pt x="1643" y="6382"/>
                  <a:pt x="1858" y="6311"/>
                </a:cubicBezTo>
                <a:lnTo>
                  <a:pt x="1858" y="6311"/>
                </a:lnTo>
                <a:cubicBezTo>
                  <a:pt x="1322" y="6525"/>
                  <a:pt x="1441" y="6834"/>
                  <a:pt x="1227" y="7096"/>
                </a:cubicBezTo>
                <a:cubicBezTo>
                  <a:pt x="1488" y="6870"/>
                  <a:pt x="1786" y="7001"/>
                  <a:pt x="2012" y="6453"/>
                </a:cubicBezTo>
                <a:lnTo>
                  <a:pt x="2012" y="6453"/>
                </a:lnTo>
                <a:cubicBezTo>
                  <a:pt x="1929" y="6668"/>
                  <a:pt x="1715" y="6870"/>
                  <a:pt x="1977" y="7180"/>
                </a:cubicBezTo>
                <a:cubicBezTo>
                  <a:pt x="1989" y="6882"/>
                  <a:pt x="2262" y="6775"/>
                  <a:pt x="2155" y="6418"/>
                </a:cubicBezTo>
                <a:lnTo>
                  <a:pt x="2155" y="6418"/>
                </a:lnTo>
                <a:cubicBezTo>
                  <a:pt x="2215" y="6584"/>
                  <a:pt x="2108" y="6811"/>
                  <a:pt x="2536" y="6965"/>
                </a:cubicBezTo>
                <a:cubicBezTo>
                  <a:pt x="2393" y="6799"/>
                  <a:pt x="2500" y="6763"/>
                  <a:pt x="2477" y="6596"/>
                </a:cubicBezTo>
                <a:cubicBezTo>
                  <a:pt x="2703" y="6644"/>
                  <a:pt x="2977" y="6430"/>
                  <a:pt x="2846" y="6192"/>
                </a:cubicBezTo>
                <a:cubicBezTo>
                  <a:pt x="2810" y="6370"/>
                  <a:pt x="2572" y="6406"/>
                  <a:pt x="2477" y="6251"/>
                </a:cubicBezTo>
                <a:cubicBezTo>
                  <a:pt x="2441" y="6227"/>
                  <a:pt x="2417" y="6180"/>
                  <a:pt x="2417" y="6132"/>
                </a:cubicBezTo>
                <a:cubicBezTo>
                  <a:pt x="2417" y="6072"/>
                  <a:pt x="2465" y="5977"/>
                  <a:pt x="2536" y="5965"/>
                </a:cubicBezTo>
                <a:cubicBezTo>
                  <a:pt x="2596" y="5953"/>
                  <a:pt x="2655" y="6049"/>
                  <a:pt x="2560" y="6096"/>
                </a:cubicBezTo>
                <a:cubicBezTo>
                  <a:pt x="2691" y="6132"/>
                  <a:pt x="2786" y="5977"/>
                  <a:pt x="2691" y="5882"/>
                </a:cubicBezTo>
                <a:cubicBezTo>
                  <a:pt x="2691" y="5870"/>
                  <a:pt x="2679" y="5858"/>
                  <a:pt x="2667" y="5846"/>
                </a:cubicBezTo>
                <a:lnTo>
                  <a:pt x="2655" y="5846"/>
                </a:lnTo>
                <a:cubicBezTo>
                  <a:pt x="2620" y="5834"/>
                  <a:pt x="2584" y="5822"/>
                  <a:pt x="2548" y="5834"/>
                </a:cubicBezTo>
                <a:cubicBezTo>
                  <a:pt x="2727" y="5572"/>
                  <a:pt x="2965" y="5370"/>
                  <a:pt x="3251" y="5239"/>
                </a:cubicBezTo>
                <a:cubicBezTo>
                  <a:pt x="2477" y="5715"/>
                  <a:pt x="3298" y="6132"/>
                  <a:pt x="2917" y="6513"/>
                </a:cubicBezTo>
                <a:cubicBezTo>
                  <a:pt x="2929" y="6501"/>
                  <a:pt x="2941" y="6489"/>
                  <a:pt x="2953" y="6477"/>
                </a:cubicBezTo>
                <a:cubicBezTo>
                  <a:pt x="2941" y="6489"/>
                  <a:pt x="2929" y="6501"/>
                  <a:pt x="2917" y="6513"/>
                </a:cubicBezTo>
                <a:cubicBezTo>
                  <a:pt x="3143" y="6382"/>
                  <a:pt x="3262" y="6275"/>
                  <a:pt x="3298" y="6156"/>
                </a:cubicBezTo>
                <a:cubicBezTo>
                  <a:pt x="3393" y="5858"/>
                  <a:pt x="3120" y="5739"/>
                  <a:pt x="3132" y="5596"/>
                </a:cubicBezTo>
                <a:cubicBezTo>
                  <a:pt x="3262" y="5703"/>
                  <a:pt x="3370" y="5656"/>
                  <a:pt x="3429" y="5525"/>
                </a:cubicBezTo>
                <a:cubicBezTo>
                  <a:pt x="3251" y="5537"/>
                  <a:pt x="3227" y="5358"/>
                  <a:pt x="3322" y="5275"/>
                </a:cubicBezTo>
                <a:cubicBezTo>
                  <a:pt x="3477" y="5132"/>
                  <a:pt x="3810" y="5096"/>
                  <a:pt x="3894" y="4691"/>
                </a:cubicBezTo>
                <a:cubicBezTo>
                  <a:pt x="3929" y="4644"/>
                  <a:pt x="3965" y="4584"/>
                  <a:pt x="4001" y="4525"/>
                </a:cubicBezTo>
                <a:cubicBezTo>
                  <a:pt x="3977" y="4584"/>
                  <a:pt x="3965" y="4656"/>
                  <a:pt x="3953" y="4727"/>
                </a:cubicBezTo>
                <a:cubicBezTo>
                  <a:pt x="3715" y="5060"/>
                  <a:pt x="3941" y="5322"/>
                  <a:pt x="3953" y="5525"/>
                </a:cubicBezTo>
                <a:cubicBezTo>
                  <a:pt x="3953" y="5668"/>
                  <a:pt x="3822" y="5775"/>
                  <a:pt x="3703" y="5632"/>
                </a:cubicBezTo>
                <a:cubicBezTo>
                  <a:pt x="3643" y="5763"/>
                  <a:pt x="3691" y="5870"/>
                  <a:pt x="3858" y="5894"/>
                </a:cubicBezTo>
                <a:cubicBezTo>
                  <a:pt x="3763" y="6001"/>
                  <a:pt x="3477" y="5894"/>
                  <a:pt x="3334" y="6168"/>
                </a:cubicBezTo>
                <a:cubicBezTo>
                  <a:pt x="3286" y="6287"/>
                  <a:pt x="3274" y="6442"/>
                  <a:pt x="3346" y="6692"/>
                </a:cubicBezTo>
                <a:lnTo>
                  <a:pt x="3346" y="6692"/>
                </a:lnTo>
                <a:cubicBezTo>
                  <a:pt x="3346" y="6156"/>
                  <a:pt x="4227" y="6442"/>
                  <a:pt x="4024" y="5561"/>
                </a:cubicBezTo>
                <a:lnTo>
                  <a:pt x="4024" y="5561"/>
                </a:lnTo>
                <a:cubicBezTo>
                  <a:pt x="4132" y="5846"/>
                  <a:pt x="4155" y="6168"/>
                  <a:pt x="4096" y="6477"/>
                </a:cubicBezTo>
                <a:cubicBezTo>
                  <a:pt x="4072" y="6442"/>
                  <a:pt x="4036" y="6418"/>
                  <a:pt x="4001" y="6418"/>
                </a:cubicBezTo>
                <a:lnTo>
                  <a:pt x="3989" y="6418"/>
                </a:lnTo>
                <a:cubicBezTo>
                  <a:pt x="3977" y="6406"/>
                  <a:pt x="3965" y="6406"/>
                  <a:pt x="3953" y="6418"/>
                </a:cubicBezTo>
                <a:cubicBezTo>
                  <a:pt x="3810" y="6418"/>
                  <a:pt x="3774" y="6596"/>
                  <a:pt x="3894" y="6668"/>
                </a:cubicBezTo>
                <a:cubicBezTo>
                  <a:pt x="3858" y="6561"/>
                  <a:pt x="3965" y="6537"/>
                  <a:pt x="4001" y="6584"/>
                </a:cubicBezTo>
                <a:cubicBezTo>
                  <a:pt x="4048" y="6644"/>
                  <a:pt x="4001" y="6751"/>
                  <a:pt x="3965" y="6787"/>
                </a:cubicBezTo>
                <a:cubicBezTo>
                  <a:pt x="3929" y="6823"/>
                  <a:pt x="3882" y="6834"/>
                  <a:pt x="3846" y="6834"/>
                </a:cubicBezTo>
                <a:cubicBezTo>
                  <a:pt x="3715" y="6846"/>
                  <a:pt x="3524" y="6763"/>
                  <a:pt x="3620" y="6525"/>
                </a:cubicBezTo>
                <a:cubicBezTo>
                  <a:pt x="3370" y="6596"/>
                  <a:pt x="3405" y="6954"/>
                  <a:pt x="3608" y="7085"/>
                </a:cubicBezTo>
                <a:cubicBezTo>
                  <a:pt x="3453" y="7180"/>
                  <a:pt x="3513" y="7275"/>
                  <a:pt x="3298" y="7287"/>
                </a:cubicBezTo>
                <a:cubicBezTo>
                  <a:pt x="3703" y="7489"/>
                  <a:pt x="3798" y="7239"/>
                  <a:pt x="3953" y="7180"/>
                </a:cubicBezTo>
                <a:lnTo>
                  <a:pt x="3953" y="7180"/>
                </a:lnTo>
                <a:cubicBezTo>
                  <a:pt x="3620" y="7358"/>
                  <a:pt x="3739" y="7632"/>
                  <a:pt x="3536" y="7847"/>
                </a:cubicBezTo>
                <a:cubicBezTo>
                  <a:pt x="3941" y="7811"/>
                  <a:pt x="3929" y="7513"/>
                  <a:pt x="4036" y="7311"/>
                </a:cubicBezTo>
                <a:lnTo>
                  <a:pt x="4036" y="7311"/>
                </a:lnTo>
                <a:cubicBezTo>
                  <a:pt x="3798" y="7847"/>
                  <a:pt x="4108" y="7977"/>
                  <a:pt x="4132" y="8311"/>
                </a:cubicBezTo>
                <a:cubicBezTo>
                  <a:pt x="4167" y="7977"/>
                  <a:pt x="4477" y="7847"/>
                  <a:pt x="4239" y="7311"/>
                </a:cubicBezTo>
                <a:lnTo>
                  <a:pt x="4239" y="7311"/>
                </a:lnTo>
                <a:cubicBezTo>
                  <a:pt x="4334" y="7513"/>
                  <a:pt x="4322" y="7811"/>
                  <a:pt x="4739" y="7847"/>
                </a:cubicBezTo>
                <a:cubicBezTo>
                  <a:pt x="4536" y="7620"/>
                  <a:pt x="4656" y="7358"/>
                  <a:pt x="4310" y="7180"/>
                </a:cubicBezTo>
                <a:lnTo>
                  <a:pt x="4310" y="7180"/>
                </a:lnTo>
                <a:cubicBezTo>
                  <a:pt x="4477" y="7239"/>
                  <a:pt x="4572" y="7489"/>
                  <a:pt x="4977" y="7287"/>
                </a:cubicBezTo>
                <a:cubicBezTo>
                  <a:pt x="4763" y="7275"/>
                  <a:pt x="4810" y="7180"/>
                  <a:pt x="4667" y="7085"/>
                </a:cubicBezTo>
                <a:cubicBezTo>
                  <a:pt x="4858" y="6954"/>
                  <a:pt x="4906" y="6596"/>
                  <a:pt x="4656" y="6525"/>
                </a:cubicBezTo>
                <a:cubicBezTo>
                  <a:pt x="4751" y="6763"/>
                  <a:pt x="4560" y="6846"/>
                  <a:pt x="4429" y="6834"/>
                </a:cubicBezTo>
                <a:cubicBezTo>
                  <a:pt x="4382" y="6834"/>
                  <a:pt x="4346" y="6823"/>
                  <a:pt x="4310" y="6787"/>
                </a:cubicBezTo>
                <a:cubicBezTo>
                  <a:pt x="4275" y="6751"/>
                  <a:pt x="4227" y="6632"/>
                  <a:pt x="4263" y="6584"/>
                </a:cubicBezTo>
                <a:cubicBezTo>
                  <a:pt x="4310" y="6537"/>
                  <a:pt x="4417" y="6561"/>
                  <a:pt x="4382" y="6668"/>
                </a:cubicBezTo>
                <a:cubicBezTo>
                  <a:pt x="4394" y="6656"/>
                  <a:pt x="4405" y="6644"/>
                  <a:pt x="4417" y="6632"/>
                </a:cubicBezTo>
                <a:cubicBezTo>
                  <a:pt x="4465" y="6584"/>
                  <a:pt x="4465" y="6501"/>
                  <a:pt x="4417" y="6453"/>
                </a:cubicBezTo>
                <a:cubicBezTo>
                  <a:pt x="4394" y="6430"/>
                  <a:pt x="4358" y="6418"/>
                  <a:pt x="4322" y="6418"/>
                </a:cubicBezTo>
                <a:cubicBezTo>
                  <a:pt x="4310" y="6406"/>
                  <a:pt x="4298" y="6406"/>
                  <a:pt x="4286" y="6418"/>
                </a:cubicBezTo>
                <a:lnTo>
                  <a:pt x="4275" y="6418"/>
                </a:lnTo>
                <a:cubicBezTo>
                  <a:pt x="4239" y="6418"/>
                  <a:pt x="4203" y="6442"/>
                  <a:pt x="4179" y="6477"/>
                </a:cubicBezTo>
                <a:cubicBezTo>
                  <a:pt x="4120" y="6168"/>
                  <a:pt x="4144" y="5846"/>
                  <a:pt x="4251" y="5561"/>
                </a:cubicBezTo>
                <a:cubicBezTo>
                  <a:pt x="4048" y="6442"/>
                  <a:pt x="4917" y="6156"/>
                  <a:pt x="4929" y="6692"/>
                </a:cubicBezTo>
                <a:lnTo>
                  <a:pt x="4929" y="6644"/>
                </a:lnTo>
                <a:lnTo>
                  <a:pt x="4929" y="6692"/>
                </a:lnTo>
                <a:cubicBezTo>
                  <a:pt x="5001" y="6442"/>
                  <a:pt x="4989" y="6287"/>
                  <a:pt x="4941" y="6180"/>
                </a:cubicBezTo>
                <a:cubicBezTo>
                  <a:pt x="4798" y="5906"/>
                  <a:pt x="4513" y="6001"/>
                  <a:pt x="4417" y="5894"/>
                </a:cubicBezTo>
                <a:cubicBezTo>
                  <a:pt x="4596" y="5870"/>
                  <a:pt x="4644" y="5775"/>
                  <a:pt x="4584" y="5632"/>
                </a:cubicBezTo>
                <a:cubicBezTo>
                  <a:pt x="4465" y="5775"/>
                  <a:pt x="4322" y="5668"/>
                  <a:pt x="4334" y="5537"/>
                </a:cubicBezTo>
                <a:cubicBezTo>
                  <a:pt x="4334" y="5322"/>
                  <a:pt x="4560" y="5060"/>
                  <a:pt x="4334" y="4727"/>
                </a:cubicBezTo>
                <a:cubicBezTo>
                  <a:pt x="4322" y="4656"/>
                  <a:pt x="4298" y="4584"/>
                  <a:pt x="4286" y="4525"/>
                </a:cubicBezTo>
                <a:cubicBezTo>
                  <a:pt x="4310" y="4584"/>
                  <a:pt x="4346" y="4644"/>
                  <a:pt x="4394" y="4703"/>
                </a:cubicBezTo>
                <a:cubicBezTo>
                  <a:pt x="4465" y="5108"/>
                  <a:pt x="4810" y="5132"/>
                  <a:pt x="4965" y="5275"/>
                </a:cubicBezTo>
                <a:cubicBezTo>
                  <a:pt x="5060" y="5370"/>
                  <a:pt x="5037" y="5537"/>
                  <a:pt x="4858" y="5525"/>
                </a:cubicBezTo>
                <a:cubicBezTo>
                  <a:pt x="4906" y="5656"/>
                  <a:pt x="5001" y="5703"/>
                  <a:pt x="5156" y="5596"/>
                </a:cubicBezTo>
                <a:cubicBezTo>
                  <a:pt x="5167" y="5739"/>
                  <a:pt x="4882" y="5870"/>
                  <a:pt x="4989" y="6156"/>
                </a:cubicBezTo>
                <a:cubicBezTo>
                  <a:pt x="5060" y="6323"/>
                  <a:pt x="5203" y="6442"/>
                  <a:pt x="5358" y="6513"/>
                </a:cubicBezTo>
                <a:lnTo>
                  <a:pt x="5358" y="6513"/>
                </a:lnTo>
                <a:cubicBezTo>
                  <a:pt x="4989" y="6132"/>
                  <a:pt x="5810" y="5715"/>
                  <a:pt x="5037" y="5239"/>
                </a:cubicBezTo>
                <a:lnTo>
                  <a:pt x="5037" y="5239"/>
                </a:lnTo>
                <a:cubicBezTo>
                  <a:pt x="5322" y="5370"/>
                  <a:pt x="5560" y="5584"/>
                  <a:pt x="5739" y="5834"/>
                </a:cubicBezTo>
                <a:cubicBezTo>
                  <a:pt x="5703" y="5834"/>
                  <a:pt x="5656" y="5834"/>
                  <a:pt x="5632" y="5858"/>
                </a:cubicBezTo>
                <a:lnTo>
                  <a:pt x="5632" y="5858"/>
                </a:lnTo>
                <a:cubicBezTo>
                  <a:pt x="5620" y="5858"/>
                  <a:pt x="5608" y="5870"/>
                  <a:pt x="5596" y="5882"/>
                </a:cubicBezTo>
                <a:cubicBezTo>
                  <a:pt x="5548" y="5942"/>
                  <a:pt x="5548" y="6025"/>
                  <a:pt x="5596" y="6072"/>
                </a:cubicBezTo>
                <a:cubicBezTo>
                  <a:pt x="5632" y="6096"/>
                  <a:pt x="5668" y="6108"/>
                  <a:pt x="5703" y="6108"/>
                </a:cubicBezTo>
                <a:cubicBezTo>
                  <a:pt x="5715" y="6108"/>
                  <a:pt x="5715" y="6108"/>
                  <a:pt x="5727" y="6108"/>
                </a:cubicBezTo>
                <a:cubicBezTo>
                  <a:pt x="5632" y="6049"/>
                  <a:pt x="5691" y="5965"/>
                  <a:pt x="5751" y="5977"/>
                </a:cubicBezTo>
                <a:cubicBezTo>
                  <a:pt x="5822" y="5977"/>
                  <a:pt x="5870" y="6084"/>
                  <a:pt x="5870" y="6144"/>
                </a:cubicBezTo>
                <a:cubicBezTo>
                  <a:pt x="5870" y="6192"/>
                  <a:pt x="5846" y="6239"/>
                  <a:pt x="5810" y="6263"/>
                </a:cubicBezTo>
                <a:cubicBezTo>
                  <a:pt x="5715" y="6418"/>
                  <a:pt x="5477" y="6382"/>
                  <a:pt x="5441" y="6203"/>
                </a:cubicBezTo>
                <a:cubicBezTo>
                  <a:pt x="5310" y="6442"/>
                  <a:pt x="5584" y="6656"/>
                  <a:pt x="5822" y="6608"/>
                </a:cubicBezTo>
                <a:cubicBezTo>
                  <a:pt x="5787" y="6775"/>
                  <a:pt x="5894" y="6811"/>
                  <a:pt x="5751" y="6977"/>
                </a:cubicBezTo>
                <a:cubicBezTo>
                  <a:pt x="6180" y="6823"/>
                  <a:pt x="6072" y="6584"/>
                  <a:pt x="6144" y="6430"/>
                </a:cubicBezTo>
                <a:lnTo>
                  <a:pt x="6144" y="6430"/>
                </a:lnTo>
                <a:cubicBezTo>
                  <a:pt x="6025" y="6787"/>
                  <a:pt x="6299" y="6894"/>
                  <a:pt x="6310" y="7192"/>
                </a:cubicBezTo>
                <a:cubicBezTo>
                  <a:pt x="6572" y="6882"/>
                  <a:pt x="6358" y="6680"/>
                  <a:pt x="6287" y="6465"/>
                </a:cubicBezTo>
                <a:lnTo>
                  <a:pt x="6287" y="6465"/>
                </a:lnTo>
                <a:cubicBezTo>
                  <a:pt x="6501" y="7001"/>
                  <a:pt x="6811" y="6882"/>
                  <a:pt x="7072" y="7096"/>
                </a:cubicBezTo>
                <a:cubicBezTo>
                  <a:pt x="6846" y="6834"/>
                  <a:pt x="6977" y="6537"/>
                  <a:pt x="6430" y="6311"/>
                </a:cubicBezTo>
                <a:lnTo>
                  <a:pt x="6430" y="6311"/>
                </a:lnTo>
                <a:cubicBezTo>
                  <a:pt x="6644" y="6394"/>
                  <a:pt x="6846" y="6608"/>
                  <a:pt x="7156" y="6346"/>
                </a:cubicBezTo>
                <a:cubicBezTo>
                  <a:pt x="6858" y="6334"/>
                  <a:pt x="6751" y="6061"/>
                  <a:pt x="6394" y="6168"/>
                </a:cubicBezTo>
                <a:lnTo>
                  <a:pt x="6394" y="6168"/>
                </a:lnTo>
                <a:cubicBezTo>
                  <a:pt x="6561" y="6108"/>
                  <a:pt x="6787" y="6215"/>
                  <a:pt x="6942" y="5787"/>
                </a:cubicBezTo>
                <a:cubicBezTo>
                  <a:pt x="6775" y="5930"/>
                  <a:pt x="6739" y="5822"/>
                  <a:pt x="6572" y="5846"/>
                </a:cubicBezTo>
                <a:cubicBezTo>
                  <a:pt x="6620" y="5620"/>
                  <a:pt x="6406" y="5346"/>
                  <a:pt x="6168" y="5477"/>
                </a:cubicBezTo>
                <a:cubicBezTo>
                  <a:pt x="6346" y="5513"/>
                  <a:pt x="6382" y="5751"/>
                  <a:pt x="6227" y="5846"/>
                </a:cubicBezTo>
                <a:cubicBezTo>
                  <a:pt x="6203" y="5882"/>
                  <a:pt x="6156" y="5894"/>
                  <a:pt x="6108" y="5906"/>
                </a:cubicBezTo>
                <a:cubicBezTo>
                  <a:pt x="6049" y="5906"/>
                  <a:pt x="5953" y="5858"/>
                  <a:pt x="5941" y="5787"/>
                </a:cubicBezTo>
                <a:cubicBezTo>
                  <a:pt x="5929" y="5727"/>
                  <a:pt x="6025" y="5668"/>
                  <a:pt x="6072" y="5763"/>
                </a:cubicBezTo>
                <a:lnTo>
                  <a:pt x="6072" y="5739"/>
                </a:lnTo>
                <a:cubicBezTo>
                  <a:pt x="6084" y="5691"/>
                  <a:pt x="6072" y="5656"/>
                  <a:pt x="6037" y="5632"/>
                </a:cubicBezTo>
                <a:cubicBezTo>
                  <a:pt x="5989" y="5584"/>
                  <a:pt x="5906" y="5584"/>
                  <a:pt x="5846" y="5632"/>
                </a:cubicBezTo>
                <a:lnTo>
                  <a:pt x="5822" y="5668"/>
                </a:lnTo>
                <a:lnTo>
                  <a:pt x="5822" y="5668"/>
                </a:lnTo>
                <a:cubicBezTo>
                  <a:pt x="5799" y="5703"/>
                  <a:pt x="5799" y="5739"/>
                  <a:pt x="5799" y="5775"/>
                </a:cubicBezTo>
                <a:cubicBezTo>
                  <a:pt x="5548" y="5596"/>
                  <a:pt x="5334" y="5358"/>
                  <a:pt x="5203" y="5084"/>
                </a:cubicBezTo>
                <a:cubicBezTo>
                  <a:pt x="5679" y="5858"/>
                  <a:pt x="6096" y="5037"/>
                  <a:pt x="6489" y="5406"/>
                </a:cubicBezTo>
                <a:cubicBezTo>
                  <a:pt x="6477" y="5394"/>
                  <a:pt x="6453" y="5382"/>
                  <a:pt x="6441" y="5370"/>
                </a:cubicBezTo>
                <a:cubicBezTo>
                  <a:pt x="6453" y="5382"/>
                  <a:pt x="6477" y="5394"/>
                  <a:pt x="6489" y="5406"/>
                </a:cubicBezTo>
                <a:cubicBezTo>
                  <a:pt x="6358" y="5180"/>
                  <a:pt x="6239" y="5072"/>
                  <a:pt x="6132" y="5037"/>
                </a:cubicBezTo>
                <a:cubicBezTo>
                  <a:pt x="5834" y="4929"/>
                  <a:pt x="5715" y="5203"/>
                  <a:pt x="5560" y="5203"/>
                </a:cubicBezTo>
                <a:cubicBezTo>
                  <a:pt x="5668" y="5060"/>
                  <a:pt x="5632" y="4953"/>
                  <a:pt x="5489" y="4906"/>
                </a:cubicBezTo>
                <a:cubicBezTo>
                  <a:pt x="5501" y="5084"/>
                  <a:pt x="5346" y="5108"/>
                  <a:pt x="5239" y="5001"/>
                </a:cubicBezTo>
                <a:cubicBezTo>
                  <a:pt x="5096" y="4858"/>
                  <a:pt x="5072" y="4513"/>
                  <a:pt x="4667" y="4441"/>
                </a:cubicBezTo>
                <a:cubicBezTo>
                  <a:pt x="4608" y="4394"/>
                  <a:pt x="4548" y="4358"/>
                  <a:pt x="4489" y="4334"/>
                </a:cubicBezTo>
                <a:cubicBezTo>
                  <a:pt x="4560" y="4346"/>
                  <a:pt x="4620" y="4370"/>
                  <a:pt x="4691" y="4370"/>
                </a:cubicBezTo>
                <a:cubicBezTo>
                  <a:pt x="5037" y="4608"/>
                  <a:pt x="5298" y="4394"/>
                  <a:pt x="5501" y="4370"/>
                </a:cubicBezTo>
                <a:cubicBezTo>
                  <a:pt x="5632" y="4370"/>
                  <a:pt x="5739" y="4513"/>
                  <a:pt x="5608" y="4620"/>
                </a:cubicBezTo>
                <a:cubicBezTo>
                  <a:pt x="5739" y="4679"/>
                  <a:pt x="5834" y="4644"/>
                  <a:pt x="5858" y="4465"/>
                </a:cubicBezTo>
                <a:cubicBezTo>
                  <a:pt x="5977" y="4560"/>
                  <a:pt x="5858" y="4846"/>
                  <a:pt x="6144" y="4989"/>
                </a:cubicBezTo>
                <a:cubicBezTo>
                  <a:pt x="6251" y="5037"/>
                  <a:pt x="6418" y="5037"/>
                  <a:pt x="6668" y="4965"/>
                </a:cubicBezTo>
                <a:lnTo>
                  <a:pt x="6668" y="4965"/>
                </a:lnTo>
                <a:cubicBezTo>
                  <a:pt x="6132" y="4965"/>
                  <a:pt x="6406" y="4096"/>
                  <a:pt x="5537" y="4298"/>
                </a:cubicBezTo>
                <a:lnTo>
                  <a:pt x="5537" y="4298"/>
                </a:lnTo>
                <a:cubicBezTo>
                  <a:pt x="5822" y="4191"/>
                  <a:pt x="6144" y="4168"/>
                  <a:pt x="6453" y="4227"/>
                </a:cubicBezTo>
                <a:cubicBezTo>
                  <a:pt x="6418" y="4251"/>
                  <a:pt x="6394" y="4287"/>
                  <a:pt x="6394" y="4322"/>
                </a:cubicBezTo>
                <a:lnTo>
                  <a:pt x="6394" y="4322"/>
                </a:lnTo>
                <a:cubicBezTo>
                  <a:pt x="6382" y="4346"/>
                  <a:pt x="6382" y="4358"/>
                  <a:pt x="6394" y="4370"/>
                </a:cubicBezTo>
                <a:cubicBezTo>
                  <a:pt x="6394" y="4501"/>
                  <a:pt x="6572" y="4548"/>
                  <a:pt x="6644" y="4429"/>
                </a:cubicBezTo>
                <a:cubicBezTo>
                  <a:pt x="6537" y="4465"/>
                  <a:pt x="6513" y="4358"/>
                  <a:pt x="6561" y="4310"/>
                </a:cubicBezTo>
                <a:cubicBezTo>
                  <a:pt x="6620" y="4275"/>
                  <a:pt x="6727" y="4310"/>
                  <a:pt x="6763" y="4358"/>
                </a:cubicBezTo>
                <a:cubicBezTo>
                  <a:pt x="6799" y="4394"/>
                  <a:pt x="6811" y="4429"/>
                  <a:pt x="6811" y="4477"/>
                </a:cubicBezTo>
                <a:cubicBezTo>
                  <a:pt x="6811" y="4608"/>
                  <a:pt x="6739" y="4799"/>
                  <a:pt x="6501" y="4703"/>
                </a:cubicBezTo>
                <a:cubicBezTo>
                  <a:pt x="6572" y="4953"/>
                  <a:pt x="6930" y="4906"/>
                  <a:pt x="7061" y="4715"/>
                </a:cubicBezTo>
                <a:cubicBezTo>
                  <a:pt x="7156" y="4870"/>
                  <a:pt x="7251" y="4810"/>
                  <a:pt x="7263" y="5025"/>
                </a:cubicBezTo>
                <a:cubicBezTo>
                  <a:pt x="7465" y="4608"/>
                  <a:pt x="7227" y="4525"/>
                  <a:pt x="7156" y="4358"/>
                </a:cubicBezTo>
                <a:lnTo>
                  <a:pt x="7156" y="4358"/>
                </a:lnTo>
                <a:cubicBezTo>
                  <a:pt x="7334" y="4703"/>
                  <a:pt x="7608" y="4584"/>
                  <a:pt x="7823" y="4787"/>
                </a:cubicBezTo>
                <a:cubicBezTo>
                  <a:pt x="7787" y="4370"/>
                  <a:pt x="7489" y="4382"/>
                  <a:pt x="7287" y="4287"/>
                </a:cubicBezTo>
                <a:lnTo>
                  <a:pt x="7287" y="4287"/>
                </a:lnTo>
                <a:cubicBezTo>
                  <a:pt x="7823" y="4513"/>
                  <a:pt x="7954" y="4215"/>
                  <a:pt x="8287" y="4179"/>
                </a:cubicBezTo>
                <a:cubicBezTo>
                  <a:pt x="7954" y="4156"/>
                  <a:pt x="7823" y="3846"/>
                  <a:pt x="7287" y="4084"/>
                </a:cubicBezTo>
                <a:lnTo>
                  <a:pt x="7287" y="4084"/>
                </a:lnTo>
                <a:cubicBezTo>
                  <a:pt x="7489" y="3977"/>
                  <a:pt x="7787" y="3989"/>
                  <a:pt x="7823" y="3584"/>
                </a:cubicBezTo>
                <a:cubicBezTo>
                  <a:pt x="7596" y="3787"/>
                  <a:pt x="7334" y="3667"/>
                  <a:pt x="7156" y="4001"/>
                </a:cubicBezTo>
                <a:lnTo>
                  <a:pt x="7156" y="4001"/>
                </a:lnTo>
                <a:cubicBezTo>
                  <a:pt x="7227" y="3846"/>
                  <a:pt x="7465" y="3751"/>
                  <a:pt x="7263" y="3346"/>
                </a:cubicBezTo>
                <a:cubicBezTo>
                  <a:pt x="7251" y="3560"/>
                  <a:pt x="7156" y="3513"/>
                  <a:pt x="7061" y="3656"/>
                </a:cubicBezTo>
                <a:cubicBezTo>
                  <a:pt x="6930" y="3453"/>
                  <a:pt x="6572" y="3417"/>
                  <a:pt x="6501" y="3667"/>
                </a:cubicBezTo>
                <a:cubicBezTo>
                  <a:pt x="6739" y="3560"/>
                  <a:pt x="6822" y="3763"/>
                  <a:pt x="6811" y="3894"/>
                </a:cubicBezTo>
                <a:cubicBezTo>
                  <a:pt x="6811" y="3941"/>
                  <a:pt x="6799" y="3977"/>
                  <a:pt x="6763" y="4013"/>
                </a:cubicBezTo>
                <a:cubicBezTo>
                  <a:pt x="6727" y="4048"/>
                  <a:pt x="6608" y="4096"/>
                  <a:pt x="6561" y="4048"/>
                </a:cubicBezTo>
                <a:cubicBezTo>
                  <a:pt x="6513" y="4013"/>
                  <a:pt x="6537" y="3906"/>
                  <a:pt x="6644" y="3941"/>
                </a:cubicBezTo>
                <a:cubicBezTo>
                  <a:pt x="6632" y="3929"/>
                  <a:pt x="6620" y="3906"/>
                  <a:pt x="6608" y="3894"/>
                </a:cubicBezTo>
                <a:cubicBezTo>
                  <a:pt x="6561" y="3858"/>
                  <a:pt x="6477" y="3858"/>
                  <a:pt x="6430" y="3894"/>
                </a:cubicBezTo>
                <a:cubicBezTo>
                  <a:pt x="6406" y="3929"/>
                  <a:pt x="6394" y="3965"/>
                  <a:pt x="6394" y="4001"/>
                </a:cubicBezTo>
                <a:cubicBezTo>
                  <a:pt x="6382" y="4013"/>
                  <a:pt x="6382" y="4025"/>
                  <a:pt x="6394" y="4037"/>
                </a:cubicBezTo>
                <a:lnTo>
                  <a:pt x="6394" y="4048"/>
                </a:lnTo>
                <a:cubicBezTo>
                  <a:pt x="6394" y="4084"/>
                  <a:pt x="6418" y="4120"/>
                  <a:pt x="6453" y="4132"/>
                </a:cubicBezTo>
                <a:cubicBezTo>
                  <a:pt x="6132" y="4191"/>
                  <a:pt x="5799" y="4156"/>
                  <a:pt x="5501" y="4048"/>
                </a:cubicBezTo>
                <a:cubicBezTo>
                  <a:pt x="6394" y="4251"/>
                  <a:pt x="6096" y="3382"/>
                  <a:pt x="6644" y="3370"/>
                </a:cubicBezTo>
                <a:lnTo>
                  <a:pt x="6584" y="3370"/>
                </a:lnTo>
                <a:cubicBezTo>
                  <a:pt x="6596" y="3370"/>
                  <a:pt x="6620" y="3370"/>
                  <a:pt x="6644" y="3370"/>
                </a:cubicBezTo>
                <a:cubicBezTo>
                  <a:pt x="6394" y="3298"/>
                  <a:pt x="6227" y="3298"/>
                  <a:pt x="6120" y="3358"/>
                </a:cubicBezTo>
                <a:cubicBezTo>
                  <a:pt x="5846" y="3489"/>
                  <a:pt x="5953" y="3775"/>
                  <a:pt x="5834" y="3882"/>
                </a:cubicBezTo>
                <a:cubicBezTo>
                  <a:pt x="5810" y="3703"/>
                  <a:pt x="5715" y="3656"/>
                  <a:pt x="5584" y="3715"/>
                </a:cubicBezTo>
                <a:cubicBezTo>
                  <a:pt x="5715" y="3834"/>
                  <a:pt x="5608" y="3977"/>
                  <a:pt x="5477" y="3965"/>
                </a:cubicBezTo>
                <a:cubicBezTo>
                  <a:pt x="5275" y="3965"/>
                  <a:pt x="5013" y="3739"/>
                  <a:pt x="4667" y="3965"/>
                </a:cubicBezTo>
                <a:cubicBezTo>
                  <a:pt x="4596" y="3977"/>
                  <a:pt x="4536" y="3989"/>
                  <a:pt x="4465" y="4013"/>
                </a:cubicBezTo>
                <a:cubicBezTo>
                  <a:pt x="4525" y="3977"/>
                  <a:pt x="4584" y="3941"/>
                  <a:pt x="4644" y="3906"/>
                </a:cubicBezTo>
                <a:cubicBezTo>
                  <a:pt x="5048" y="3822"/>
                  <a:pt x="5072" y="3489"/>
                  <a:pt x="5215" y="3334"/>
                </a:cubicBezTo>
                <a:cubicBezTo>
                  <a:pt x="5310" y="3239"/>
                  <a:pt x="5477" y="3263"/>
                  <a:pt x="5465" y="3441"/>
                </a:cubicBezTo>
                <a:cubicBezTo>
                  <a:pt x="5608" y="3382"/>
                  <a:pt x="5644" y="3286"/>
                  <a:pt x="5537" y="3144"/>
                </a:cubicBezTo>
                <a:cubicBezTo>
                  <a:pt x="5691" y="3132"/>
                  <a:pt x="5810" y="3406"/>
                  <a:pt x="6108" y="3310"/>
                </a:cubicBezTo>
                <a:cubicBezTo>
                  <a:pt x="6215" y="3275"/>
                  <a:pt x="6334" y="3155"/>
                  <a:pt x="6465" y="2929"/>
                </a:cubicBezTo>
                <a:lnTo>
                  <a:pt x="6465" y="2929"/>
                </a:lnTo>
                <a:cubicBezTo>
                  <a:pt x="6072" y="3310"/>
                  <a:pt x="5656" y="2489"/>
                  <a:pt x="5179" y="3251"/>
                </a:cubicBezTo>
                <a:lnTo>
                  <a:pt x="5179" y="3251"/>
                </a:lnTo>
                <a:cubicBezTo>
                  <a:pt x="5322" y="2977"/>
                  <a:pt x="5525" y="2739"/>
                  <a:pt x="5775" y="2560"/>
                </a:cubicBezTo>
                <a:cubicBezTo>
                  <a:pt x="5775" y="2596"/>
                  <a:pt x="5775" y="2632"/>
                  <a:pt x="5799" y="2667"/>
                </a:cubicBezTo>
                <a:lnTo>
                  <a:pt x="5799" y="2667"/>
                </a:lnTo>
                <a:lnTo>
                  <a:pt x="5822" y="2703"/>
                </a:lnTo>
                <a:cubicBezTo>
                  <a:pt x="5929" y="2798"/>
                  <a:pt x="6084" y="2703"/>
                  <a:pt x="6049" y="2572"/>
                </a:cubicBezTo>
                <a:cubicBezTo>
                  <a:pt x="5989" y="2667"/>
                  <a:pt x="5906" y="2608"/>
                  <a:pt x="5918" y="2536"/>
                </a:cubicBezTo>
                <a:cubicBezTo>
                  <a:pt x="5929" y="2477"/>
                  <a:pt x="6025" y="2429"/>
                  <a:pt x="6084" y="2429"/>
                </a:cubicBezTo>
                <a:cubicBezTo>
                  <a:pt x="6132" y="2429"/>
                  <a:pt x="6168" y="2453"/>
                  <a:pt x="6203" y="2477"/>
                </a:cubicBezTo>
                <a:cubicBezTo>
                  <a:pt x="6299" y="2560"/>
                  <a:pt x="6382" y="2763"/>
                  <a:pt x="6144" y="2858"/>
                </a:cubicBezTo>
                <a:cubicBezTo>
                  <a:pt x="6382" y="2989"/>
                  <a:pt x="6584" y="2703"/>
                  <a:pt x="6549" y="2477"/>
                </a:cubicBezTo>
                <a:cubicBezTo>
                  <a:pt x="6715" y="2513"/>
                  <a:pt x="6751" y="2405"/>
                  <a:pt x="6918" y="2548"/>
                </a:cubicBezTo>
                <a:cubicBezTo>
                  <a:pt x="6763" y="2120"/>
                  <a:pt x="6525" y="2227"/>
                  <a:pt x="6370" y="2155"/>
                </a:cubicBezTo>
                <a:lnTo>
                  <a:pt x="6370" y="2155"/>
                </a:lnTo>
                <a:cubicBezTo>
                  <a:pt x="6727" y="2274"/>
                  <a:pt x="6834" y="2012"/>
                  <a:pt x="7132" y="1989"/>
                </a:cubicBezTo>
                <a:cubicBezTo>
                  <a:pt x="6822" y="1715"/>
                  <a:pt x="6620" y="1929"/>
                  <a:pt x="6406" y="2012"/>
                </a:cubicBezTo>
                <a:lnTo>
                  <a:pt x="6406" y="2012"/>
                </a:lnTo>
                <a:cubicBezTo>
                  <a:pt x="6942" y="1798"/>
                  <a:pt x="6822" y="1489"/>
                  <a:pt x="7037" y="1227"/>
                </a:cubicBezTo>
                <a:cubicBezTo>
                  <a:pt x="6787" y="1441"/>
                  <a:pt x="6477" y="1322"/>
                  <a:pt x="6263" y="1870"/>
                </a:cubicBezTo>
                <a:lnTo>
                  <a:pt x="6263" y="1870"/>
                </a:lnTo>
                <a:cubicBezTo>
                  <a:pt x="6334" y="1643"/>
                  <a:pt x="6561" y="1453"/>
                  <a:pt x="6287" y="1131"/>
                </a:cubicBezTo>
                <a:cubicBezTo>
                  <a:pt x="6275" y="1429"/>
                  <a:pt x="6001" y="1536"/>
                  <a:pt x="6120" y="1905"/>
                </a:cubicBezTo>
                <a:lnTo>
                  <a:pt x="6120" y="1905"/>
                </a:lnTo>
                <a:cubicBezTo>
                  <a:pt x="6049" y="1739"/>
                  <a:pt x="6156" y="1501"/>
                  <a:pt x="5727" y="1358"/>
                </a:cubicBezTo>
                <a:cubicBezTo>
                  <a:pt x="5870" y="1524"/>
                  <a:pt x="5763" y="1548"/>
                  <a:pt x="5799" y="1727"/>
                </a:cubicBezTo>
                <a:cubicBezTo>
                  <a:pt x="5560" y="1679"/>
                  <a:pt x="5287" y="1893"/>
                  <a:pt x="5418" y="2120"/>
                </a:cubicBezTo>
                <a:cubicBezTo>
                  <a:pt x="5453" y="1953"/>
                  <a:pt x="5691" y="1905"/>
                  <a:pt x="5787" y="2060"/>
                </a:cubicBezTo>
                <a:cubicBezTo>
                  <a:pt x="5822" y="2096"/>
                  <a:pt x="5846" y="2143"/>
                  <a:pt x="5846" y="2191"/>
                </a:cubicBezTo>
                <a:cubicBezTo>
                  <a:pt x="5846" y="2239"/>
                  <a:pt x="5799" y="2346"/>
                  <a:pt x="5727" y="2358"/>
                </a:cubicBezTo>
                <a:cubicBezTo>
                  <a:pt x="5668" y="2358"/>
                  <a:pt x="5608" y="2274"/>
                  <a:pt x="5703" y="2215"/>
                </a:cubicBezTo>
                <a:cubicBezTo>
                  <a:pt x="5572" y="2179"/>
                  <a:pt x="5477" y="2346"/>
                  <a:pt x="5572" y="2441"/>
                </a:cubicBezTo>
                <a:cubicBezTo>
                  <a:pt x="5572" y="2453"/>
                  <a:pt x="5584" y="2465"/>
                  <a:pt x="5596" y="2465"/>
                </a:cubicBezTo>
                <a:cubicBezTo>
                  <a:pt x="5632" y="2489"/>
                  <a:pt x="5668" y="2501"/>
                  <a:pt x="5703" y="2489"/>
                </a:cubicBezTo>
                <a:cubicBezTo>
                  <a:pt x="5525" y="2751"/>
                  <a:pt x="5287" y="2953"/>
                  <a:pt x="5013" y="3084"/>
                </a:cubicBezTo>
                <a:cubicBezTo>
                  <a:pt x="5787" y="2608"/>
                  <a:pt x="4965" y="2191"/>
                  <a:pt x="5334" y="1798"/>
                </a:cubicBezTo>
                <a:lnTo>
                  <a:pt x="5298" y="1846"/>
                </a:lnTo>
                <a:lnTo>
                  <a:pt x="5334" y="1798"/>
                </a:lnTo>
                <a:cubicBezTo>
                  <a:pt x="5167" y="1870"/>
                  <a:pt x="5037" y="2001"/>
                  <a:pt x="4965" y="2155"/>
                </a:cubicBezTo>
                <a:cubicBezTo>
                  <a:pt x="4858" y="2453"/>
                  <a:pt x="5144" y="2584"/>
                  <a:pt x="5132" y="2727"/>
                </a:cubicBezTo>
                <a:cubicBezTo>
                  <a:pt x="4989" y="2620"/>
                  <a:pt x="4882" y="2655"/>
                  <a:pt x="4834" y="2798"/>
                </a:cubicBezTo>
                <a:cubicBezTo>
                  <a:pt x="5013" y="2786"/>
                  <a:pt x="5037" y="2953"/>
                  <a:pt x="4929" y="3048"/>
                </a:cubicBezTo>
                <a:cubicBezTo>
                  <a:pt x="4786" y="3191"/>
                  <a:pt x="4441" y="3215"/>
                  <a:pt x="4370" y="3620"/>
                </a:cubicBezTo>
                <a:cubicBezTo>
                  <a:pt x="4322" y="3679"/>
                  <a:pt x="4286" y="3739"/>
                  <a:pt x="4263" y="3798"/>
                </a:cubicBezTo>
                <a:cubicBezTo>
                  <a:pt x="4275" y="3727"/>
                  <a:pt x="4298" y="3667"/>
                  <a:pt x="4298" y="3596"/>
                </a:cubicBezTo>
                <a:cubicBezTo>
                  <a:pt x="4536" y="3263"/>
                  <a:pt x="4322" y="3001"/>
                  <a:pt x="4298" y="2786"/>
                </a:cubicBezTo>
                <a:cubicBezTo>
                  <a:pt x="4298" y="2655"/>
                  <a:pt x="4441" y="2548"/>
                  <a:pt x="4548" y="2691"/>
                </a:cubicBezTo>
                <a:cubicBezTo>
                  <a:pt x="4608" y="2548"/>
                  <a:pt x="4572" y="2453"/>
                  <a:pt x="4394" y="2429"/>
                </a:cubicBezTo>
                <a:cubicBezTo>
                  <a:pt x="4489" y="2322"/>
                  <a:pt x="4775" y="2429"/>
                  <a:pt x="4917" y="2143"/>
                </a:cubicBezTo>
                <a:cubicBezTo>
                  <a:pt x="4965" y="2036"/>
                  <a:pt x="4965" y="1882"/>
                  <a:pt x="4906" y="1631"/>
                </a:cubicBezTo>
                <a:lnTo>
                  <a:pt x="4906" y="1631"/>
                </a:lnTo>
                <a:cubicBezTo>
                  <a:pt x="4906" y="2167"/>
                  <a:pt x="4024" y="1882"/>
                  <a:pt x="4227" y="2763"/>
                </a:cubicBezTo>
                <a:lnTo>
                  <a:pt x="4227" y="2763"/>
                </a:lnTo>
                <a:cubicBezTo>
                  <a:pt x="4120" y="2465"/>
                  <a:pt x="4096" y="2155"/>
                  <a:pt x="4155" y="1846"/>
                </a:cubicBezTo>
                <a:cubicBezTo>
                  <a:pt x="4179" y="1882"/>
                  <a:pt x="4215" y="1893"/>
                  <a:pt x="4251" y="1905"/>
                </a:cubicBezTo>
                <a:lnTo>
                  <a:pt x="4263" y="1905"/>
                </a:lnTo>
                <a:cubicBezTo>
                  <a:pt x="4275" y="1905"/>
                  <a:pt x="4286" y="1905"/>
                  <a:pt x="4298" y="1905"/>
                </a:cubicBezTo>
                <a:cubicBezTo>
                  <a:pt x="4441" y="1905"/>
                  <a:pt x="4477" y="1715"/>
                  <a:pt x="4358" y="1655"/>
                </a:cubicBezTo>
                <a:cubicBezTo>
                  <a:pt x="4394" y="1762"/>
                  <a:pt x="4286" y="1774"/>
                  <a:pt x="4251" y="1727"/>
                </a:cubicBezTo>
                <a:cubicBezTo>
                  <a:pt x="4203" y="1679"/>
                  <a:pt x="4251" y="1572"/>
                  <a:pt x="4286" y="1536"/>
                </a:cubicBezTo>
                <a:cubicBezTo>
                  <a:pt x="4322" y="1501"/>
                  <a:pt x="4358" y="1477"/>
                  <a:pt x="4405" y="1477"/>
                </a:cubicBezTo>
                <a:cubicBezTo>
                  <a:pt x="4536" y="1477"/>
                  <a:pt x="4727" y="1548"/>
                  <a:pt x="4632" y="1786"/>
                </a:cubicBezTo>
                <a:cubicBezTo>
                  <a:pt x="4882" y="1715"/>
                  <a:pt x="4846" y="1370"/>
                  <a:pt x="4644" y="1239"/>
                </a:cubicBezTo>
                <a:cubicBezTo>
                  <a:pt x="4798" y="1143"/>
                  <a:pt x="4739" y="1048"/>
                  <a:pt x="4953" y="1024"/>
                </a:cubicBezTo>
                <a:cubicBezTo>
                  <a:pt x="4548" y="834"/>
                  <a:pt x="4453" y="1072"/>
                  <a:pt x="4298" y="1131"/>
                </a:cubicBezTo>
                <a:lnTo>
                  <a:pt x="4298" y="1131"/>
                </a:lnTo>
                <a:cubicBezTo>
                  <a:pt x="4632" y="965"/>
                  <a:pt x="4513" y="691"/>
                  <a:pt x="4715" y="477"/>
                </a:cubicBezTo>
                <a:cubicBezTo>
                  <a:pt x="4298" y="512"/>
                  <a:pt x="4310" y="798"/>
                  <a:pt x="4215" y="1012"/>
                </a:cubicBezTo>
                <a:lnTo>
                  <a:pt x="4215" y="1012"/>
                </a:lnTo>
                <a:cubicBezTo>
                  <a:pt x="4453" y="477"/>
                  <a:pt x="4144" y="346"/>
                  <a:pt x="4108" y="0"/>
                </a:cubicBezTo>
                <a:cubicBezTo>
                  <a:pt x="4084" y="346"/>
                  <a:pt x="3774" y="477"/>
                  <a:pt x="4013" y="1012"/>
                </a:cubicBezTo>
                <a:lnTo>
                  <a:pt x="4013" y="1012"/>
                </a:lnTo>
                <a:cubicBezTo>
                  <a:pt x="3905" y="798"/>
                  <a:pt x="3929" y="512"/>
                  <a:pt x="3513" y="477"/>
                </a:cubicBezTo>
                <a:cubicBezTo>
                  <a:pt x="3715" y="691"/>
                  <a:pt x="3596" y="965"/>
                  <a:pt x="3929" y="1131"/>
                </a:cubicBezTo>
                <a:lnTo>
                  <a:pt x="3929" y="1131"/>
                </a:lnTo>
                <a:cubicBezTo>
                  <a:pt x="3774" y="1072"/>
                  <a:pt x="3679" y="822"/>
                  <a:pt x="3274" y="1024"/>
                </a:cubicBezTo>
                <a:cubicBezTo>
                  <a:pt x="3489" y="1048"/>
                  <a:pt x="3441" y="1143"/>
                  <a:pt x="3584" y="1239"/>
                </a:cubicBezTo>
                <a:cubicBezTo>
                  <a:pt x="3382" y="1370"/>
                  <a:pt x="3346" y="1715"/>
                  <a:pt x="3596" y="1786"/>
                </a:cubicBezTo>
                <a:cubicBezTo>
                  <a:pt x="3501" y="1548"/>
                  <a:pt x="3691" y="1477"/>
                  <a:pt x="3822" y="1477"/>
                </a:cubicBezTo>
                <a:cubicBezTo>
                  <a:pt x="3870" y="1477"/>
                  <a:pt x="3905" y="1501"/>
                  <a:pt x="3941" y="1536"/>
                </a:cubicBezTo>
                <a:cubicBezTo>
                  <a:pt x="3977" y="1572"/>
                  <a:pt x="4024" y="1679"/>
                  <a:pt x="3977" y="1727"/>
                </a:cubicBezTo>
                <a:cubicBezTo>
                  <a:pt x="3941" y="1774"/>
                  <a:pt x="3834" y="1762"/>
                  <a:pt x="3870" y="1655"/>
                </a:cubicBezTo>
                <a:cubicBezTo>
                  <a:pt x="3751" y="1715"/>
                  <a:pt x="3786" y="1905"/>
                  <a:pt x="3929" y="1905"/>
                </a:cubicBezTo>
                <a:cubicBezTo>
                  <a:pt x="3941" y="1905"/>
                  <a:pt x="3953" y="1905"/>
                  <a:pt x="3965" y="1905"/>
                </a:cubicBezTo>
                <a:lnTo>
                  <a:pt x="3977" y="1905"/>
                </a:lnTo>
                <a:cubicBezTo>
                  <a:pt x="4013" y="1893"/>
                  <a:pt x="4048" y="1882"/>
                  <a:pt x="4072" y="1846"/>
                </a:cubicBezTo>
                <a:cubicBezTo>
                  <a:pt x="4132" y="2155"/>
                  <a:pt x="4108" y="2465"/>
                  <a:pt x="4001" y="2763"/>
                </a:cubicBezTo>
                <a:cubicBezTo>
                  <a:pt x="4203" y="1882"/>
                  <a:pt x="3334" y="2167"/>
                  <a:pt x="3322" y="1620"/>
                </a:cubicBezTo>
                <a:lnTo>
                  <a:pt x="3322" y="1679"/>
                </a:lnTo>
                <a:lnTo>
                  <a:pt x="3322" y="1620"/>
                </a:lnTo>
                <a:cubicBezTo>
                  <a:pt x="3262" y="1870"/>
                  <a:pt x="3262" y="2036"/>
                  <a:pt x="3310" y="2143"/>
                </a:cubicBezTo>
                <a:cubicBezTo>
                  <a:pt x="3453" y="2417"/>
                  <a:pt x="3739" y="2310"/>
                  <a:pt x="3834" y="2429"/>
                </a:cubicBezTo>
                <a:cubicBezTo>
                  <a:pt x="3655" y="2453"/>
                  <a:pt x="3620" y="2548"/>
                  <a:pt x="3679" y="2679"/>
                </a:cubicBezTo>
                <a:cubicBezTo>
                  <a:pt x="3798" y="2548"/>
                  <a:pt x="3941" y="2655"/>
                  <a:pt x="3929" y="2786"/>
                </a:cubicBezTo>
                <a:cubicBezTo>
                  <a:pt x="3917" y="2989"/>
                  <a:pt x="3703" y="3251"/>
                  <a:pt x="3929" y="3596"/>
                </a:cubicBezTo>
                <a:cubicBezTo>
                  <a:pt x="3941" y="3667"/>
                  <a:pt x="3953" y="3727"/>
                  <a:pt x="3977" y="3798"/>
                </a:cubicBezTo>
                <a:cubicBezTo>
                  <a:pt x="3941" y="3739"/>
                  <a:pt x="3905" y="3679"/>
                  <a:pt x="3870" y="3620"/>
                </a:cubicBezTo>
                <a:cubicBezTo>
                  <a:pt x="3786" y="3215"/>
                  <a:pt x="3453" y="3179"/>
                  <a:pt x="3298" y="3048"/>
                </a:cubicBezTo>
                <a:cubicBezTo>
                  <a:pt x="3203" y="2953"/>
                  <a:pt x="3227" y="2774"/>
                  <a:pt x="3405" y="2798"/>
                </a:cubicBezTo>
                <a:cubicBezTo>
                  <a:pt x="3346" y="2655"/>
                  <a:pt x="3251" y="2620"/>
                  <a:pt x="3108" y="2727"/>
                </a:cubicBezTo>
                <a:cubicBezTo>
                  <a:pt x="3096" y="2572"/>
                  <a:pt x="3370" y="2453"/>
                  <a:pt x="3274" y="2155"/>
                </a:cubicBezTo>
                <a:cubicBezTo>
                  <a:pt x="3239" y="2048"/>
                  <a:pt x="3132" y="1929"/>
                  <a:pt x="2893" y="1798"/>
                </a:cubicBezTo>
                <a:cubicBezTo>
                  <a:pt x="3274" y="2191"/>
                  <a:pt x="2453" y="2608"/>
                  <a:pt x="3227" y="3084"/>
                </a:cubicBezTo>
                <a:cubicBezTo>
                  <a:pt x="2941" y="2953"/>
                  <a:pt x="2703" y="2739"/>
                  <a:pt x="2524" y="2489"/>
                </a:cubicBezTo>
                <a:cubicBezTo>
                  <a:pt x="2572" y="2489"/>
                  <a:pt x="2608" y="2489"/>
                  <a:pt x="2631" y="2465"/>
                </a:cubicBezTo>
                <a:cubicBezTo>
                  <a:pt x="2643" y="2465"/>
                  <a:pt x="2643" y="2465"/>
                  <a:pt x="2643" y="2465"/>
                </a:cubicBezTo>
                <a:cubicBezTo>
                  <a:pt x="2655" y="2465"/>
                  <a:pt x="2667" y="2453"/>
                  <a:pt x="2679" y="2441"/>
                </a:cubicBezTo>
                <a:cubicBezTo>
                  <a:pt x="2762" y="2346"/>
                  <a:pt x="2691" y="2203"/>
                  <a:pt x="2560" y="2215"/>
                </a:cubicBezTo>
                <a:lnTo>
                  <a:pt x="2536" y="2215"/>
                </a:lnTo>
                <a:cubicBezTo>
                  <a:pt x="2643" y="2263"/>
                  <a:pt x="2572" y="2358"/>
                  <a:pt x="2512" y="2346"/>
                </a:cubicBezTo>
                <a:cubicBezTo>
                  <a:pt x="2441" y="2334"/>
                  <a:pt x="2405" y="2239"/>
                  <a:pt x="2405" y="2179"/>
                </a:cubicBezTo>
                <a:cubicBezTo>
                  <a:pt x="2405" y="2132"/>
                  <a:pt x="2417" y="2084"/>
                  <a:pt x="2453" y="2060"/>
                </a:cubicBezTo>
                <a:cubicBezTo>
                  <a:pt x="2548" y="1905"/>
                  <a:pt x="2786" y="1941"/>
                  <a:pt x="2822" y="2120"/>
                </a:cubicBezTo>
                <a:cubicBezTo>
                  <a:pt x="2953" y="1882"/>
                  <a:pt x="2679" y="1667"/>
                  <a:pt x="2453" y="1715"/>
                </a:cubicBezTo>
                <a:cubicBezTo>
                  <a:pt x="2489" y="1548"/>
                  <a:pt x="2370" y="1512"/>
                  <a:pt x="2524" y="1346"/>
                </a:cubicBezTo>
                <a:cubicBezTo>
                  <a:pt x="2084" y="1489"/>
                  <a:pt x="2203" y="1727"/>
                  <a:pt x="2131" y="1893"/>
                </a:cubicBezTo>
                <a:lnTo>
                  <a:pt x="2131" y="1893"/>
                </a:lnTo>
                <a:cubicBezTo>
                  <a:pt x="2239" y="1536"/>
                  <a:pt x="1977" y="1429"/>
                  <a:pt x="1953" y="1131"/>
                </a:cubicBezTo>
                <a:cubicBezTo>
                  <a:pt x="1691" y="1441"/>
                  <a:pt x="1905" y="1643"/>
                  <a:pt x="1989" y="1858"/>
                </a:cubicBezTo>
                <a:lnTo>
                  <a:pt x="1989" y="1858"/>
                </a:lnTo>
                <a:cubicBezTo>
                  <a:pt x="1774" y="1310"/>
                  <a:pt x="1465" y="1441"/>
                  <a:pt x="1203" y="1227"/>
                </a:cubicBezTo>
                <a:cubicBezTo>
                  <a:pt x="1417" y="1477"/>
                  <a:pt x="1298" y="1786"/>
                  <a:pt x="1846" y="2001"/>
                </a:cubicBezTo>
                <a:lnTo>
                  <a:pt x="1846" y="2001"/>
                </a:lnTo>
                <a:cubicBezTo>
                  <a:pt x="1619" y="1929"/>
                  <a:pt x="1429" y="1703"/>
                  <a:pt x="1107" y="1977"/>
                </a:cubicBezTo>
                <a:cubicBezTo>
                  <a:pt x="1405" y="1989"/>
                  <a:pt x="1512" y="2263"/>
                  <a:pt x="1881" y="2143"/>
                </a:cubicBezTo>
                <a:lnTo>
                  <a:pt x="1881" y="2143"/>
                </a:lnTo>
                <a:cubicBezTo>
                  <a:pt x="1715" y="2215"/>
                  <a:pt x="1477" y="2108"/>
                  <a:pt x="1334" y="2536"/>
                </a:cubicBezTo>
                <a:cubicBezTo>
                  <a:pt x="1500" y="2393"/>
                  <a:pt x="1524" y="2501"/>
                  <a:pt x="1703" y="2465"/>
                </a:cubicBezTo>
                <a:cubicBezTo>
                  <a:pt x="1655" y="2703"/>
                  <a:pt x="1869" y="2977"/>
                  <a:pt x="2096" y="2846"/>
                </a:cubicBezTo>
                <a:cubicBezTo>
                  <a:pt x="1858" y="2751"/>
                  <a:pt x="1953" y="2560"/>
                  <a:pt x="2036" y="2477"/>
                </a:cubicBezTo>
                <a:cubicBezTo>
                  <a:pt x="2072" y="2441"/>
                  <a:pt x="2119" y="2429"/>
                  <a:pt x="2155" y="2417"/>
                </a:cubicBezTo>
                <a:cubicBezTo>
                  <a:pt x="2215" y="2417"/>
                  <a:pt x="2322" y="2465"/>
                  <a:pt x="2334" y="2536"/>
                </a:cubicBezTo>
                <a:cubicBezTo>
                  <a:pt x="2334" y="2596"/>
                  <a:pt x="2250" y="2655"/>
                  <a:pt x="2191" y="2560"/>
                </a:cubicBezTo>
                <a:cubicBezTo>
                  <a:pt x="2155" y="2691"/>
                  <a:pt x="2322" y="2786"/>
                  <a:pt x="2417" y="2691"/>
                </a:cubicBezTo>
                <a:cubicBezTo>
                  <a:pt x="2429" y="2691"/>
                  <a:pt x="2441" y="2679"/>
                  <a:pt x="2441" y="2667"/>
                </a:cubicBezTo>
                <a:lnTo>
                  <a:pt x="2441" y="2655"/>
                </a:lnTo>
                <a:cubicBezTo>
                  <a:pt x="2465" y="2632"/>
                  <a:pt x="2477" y="2584"/>
                  <a:pt x="2465" y="2548"/>
                </a:cubicBezTo>
                <a:cubicBezTo>
                  <a:pt x="2727" y="2727"/>
                  <a:pt x="2929" y="2965"/>
                  <a:pt x="3060" y="3251"/>
                </a:cubicBezTo>
                <a:cubicBezTo>
                  <a:pt x="2584" y="2477"/>
                  <a:pt x="2167" y="3298"/>
                  <a:pt x="1774" y="2917"/>
                </a:cubicBezTo>
                <a:cubicBezTo>
                  <a:pt x="1905" y="3144"/>
                  <a:pt x="2024" y="3263"/>
                  <a:pt x="2131" y="3298"/>
                </a:cubicBezTo>
                <a:cubicBezTo>
                  <a:pt x="2429" y="3394"/>
                  <a:pt x="2560" y="3120"/>
                  <a:pt x="2703" y="3132"/>
                </a:cubicBezTo>
                <a:cubicBezTo>
                  <a:pt x="2596" y="3263"/>
                  <a:pt x="2631" y="3370"/>
                  <a:pt x="2774" y="3429"/>
                </a:cubicBezTo>
                <a:cubicBezTo>
                  <a:pt x="2762" y="3251"/>
                  <a:pt x="2917" y="3227"/>
                  <a:pt x="3024" y="3322"/>
                </a:cubicBezTo>
                <a:cubicBezTo>
                  <a:pt x="3167" y="3477"/>
                  <a:pt x="3191" y="3810"/>
                  <a:pt x="3596" y="3894"/>
                </a:cubicBezTo>
                <a:cubicBezTo>
                  <a:pt x="3655" y="3929"/>
                  <a:pt x="3715" y="3965"/>
                  <a:pt x="3774" y="4001"/>
                </a:cubicBezTo>
                <a:cubicBezTo>
                  <a:pt x="3703" y="3977"/>
                  <a:pt x="3643" y="3965"/>
                  <a:pt x="3572" y="3953"/>
                </a:cubicBezTo>
                <a:cubicBezTo>
                  <a:pt x="3227" y="3715"/>
                  <a:pt x="2965" y="3941"/>
                  <a:pt x="2762" y="3953"/>
                </a:cubicBezTo>
                <a:cubicBezTo>
                  <a:pt x="2631" y="3953"/>
                  <a:pt x="2524" y="3822"/>
                  <a:pt x="2667" y="3703"/>
                </a:cubicBezTo>
                <a:cubicBezTo>
                  <a:pt x="2524" y="3644"/>
                  <a:pt x="2429" y="3691"/>
                  <a:pt x="2405" y="3858"/>
                </a:cubicBezTo>
                <a:cubicBezTo>
                  <a:pt x="2286" y="3763"/>
                  <a:pt x="2405" y="3477"/>
                  <a:pt x="2119" y="3346"/>
                </a:cubicBezTo>
                <a:cubicBezTo>
                  <a:pt x="2012" y="3286"/>
                  <a:pt x="1858" y="3286"/>
                  <a:pt x="1596" y="3358"/>
                </a:cubicBezTo>
                <a:lnTo>
                  <a:pt x="1596" y="3358"/>
                </a:lnTo>
                <a:cubicBezTo>
                  <a:pt x="2143" y="3358"/>
                  <a:pt x="1858" y="4239"/>
                  <a:pt x="2739" y="4025"/>
                </a:cubicBezTo>
                <a:cubicBezTo>
                  <a:pt x="2441" y="4132"/>
                  <a:pt x="2131" y="4156"/>
                  <a:pt x="1822" y="4096"/>
                </a:cubicBezTo>
                <a:cubicBezTo>
                  <a:pt x="1858" y="4084"/>
                  <a:pt x="1881" y="4048"/>
                  <a:pt x="1881" y="4013"/>
                </a:cubicBezTo>
                <a:lnTo>
                  <a:pt x="1881" y="4001"/>
                </a:lnTo>
                <a:cubicBezTo>
                  <a:pt x="1881" y="3989"/>
                  <a:pt x="1881" y="3977"/>
                  <a:pt x="1881" y="3965"/>
                </a:cubicBezTo>
                <a:cubicBezTo>
                  <a:pt x="1881" y="3822"/>
                  <a:pt x="1703" y="3775"/>
                  <a:pt x="1631" y="3894"/>
                </a:cubicBezTo>
                <a:cubicBezTo>
                  <a:pt x="1738" y="3870"/>
                  <a:pt x="1762" y="3977"/>
                  <a:pt x="1703" y="4013"/>
                </a:cubicBezTo>
                <a:cubicBezTo>
                  <a:pt x="1655" y="4048"/>
                  <a:pt x="1548" y="4013"/>
                  <a:pt x="1512" y="3977"/>
                </a:cubicBezTo>
                <a:cubicBezTo>
                  <a:pt x="1477" y="3941"/>
                  <a:pt x="1465" y="3894"/>
                  <a:pt x="1453" y="3846"/>
                </a:cubicBezTo>
                <a:cubicBezTo>
                  <a:pt x="1453" y="3727"/>
                  <a:pt x="1524" y="3525"/>
                  <a:pt x="1762" y="3632"/>
                </a:cubicBezTo>
                <a:cubicBezTo>
                  <a:pt x="1691" y="3370"/>
                  <a:pt x="1346" y="3417"/>
                  <a:pt x="1215" y="3608"/>
                </a:cubicBezTo>
                <a:cubicBezTo>
                  <a:pt x="1119" y="3465"/>
                  <a:pt x="1024" y="3525"/>
                  <a:pt x="1000" y="3298"/>
                </a:cubicBezTo>
                <a:cubicBezTo>
                  <a:pt x="798" y="3715"/>
                  <a:pt x="1048" y="3798"/>
                  <a:pt x="1119" y="3965"/>
                </a:cubicBezTo>
                <a:lnTo>
                  <a:pt x="1119" y="3965"/>
                </a:lnTo>
                <a:cubicBezTo>
                  <a:pt x="941" y="3632"/>
                  <a:pt x="667" y="3739"/>
                  <a:pt x="453" y="3548"/>
                </a:cubicBezTo>
                <a:cubicBezTo>
                  <a:pt x="488" y="3953"/>
                  <a:pt x="774" y="3941"/>
                  <a:pt x="988" y="4037"/>
                </a:cubicBezTo>
                <a:lnTo>
                  <a:pt x="988" y="4037"/>
                </a:lnTo>
                <a:cubicBezTo>
                  <a:pt x="476" y="3822"/>
                  <a:pt x="345" y="4132"/>
                  <a:pt x="0" y="4156"/>
                </a:cubicBezTo>
                <a:close/>
                <a:moveTo>
                  <a:pt x="5501" y="4048"/>
                </a:moveTo>
                <a:close/>
                <a:moveTo>
                  <a:pt x="4775" y="3965"/>
                </a:moveTo>
                <a:cubicBezTo>
                  <a:pt x="4870" y="3917"/>
                  <a:pt x="4989" y="3894"/>
                  <a:pt x="5096" y="3917"/>
                </a:cubicBezTo>
                <a:cubicBezTo>
                  <a:pt x="5275" y="4001"/>
                  <a:pt x="5465" y="4060"/>
                  <a:pt x="5656" y="4120"/>
                </a:cubicBezTo>
                <a:cubicBezTo>
                  <a:pt x="5715" y="4132"/>
                  <a:pt x="5799" y="4144"/>
                  <a:pt x="5882" y="4156"/>
                </a:cubicBezTo>
                <a:cubicBezTo>
                  <a:pt x="5799" y="4168"/>
                  <a:pt x="5727" y="4179"/>
                  <a:pt x="5656" y="4191"/>
                </a:cubicBezTo>
                <a:cubicBezTo>
                  <a:pt x="5465" y="4251"/>
                  <a:pt x="5287" y="4310"/>
                  <a:pt x="5108" y="4394"/>
                </a:cubicBezTo>
                <a:cubicBezTo>
                  <a:pt x="4989" y="4418"/>
                  <a:pt x="4870" y="4406"/>
                  <a:pt x="4775" y="4346"/>
                </a:cubicBezTo>
                <a:cubicBezTo>
                  <a:pt x="4941" y="4346"/>
                  <a:pt x="5108" y="4287"/>
                  <a:pt x="5227" y="4156"/>
                </a:cubicBezTo>
                <a:cubicBezTo>
                  <a:pt x="5108" y="4025"/>
                  <a:pt x="4941" y="3953"/>
                  <a:pt x="4763" y="3965"/>
                </a:cubicBezTo>
                <a:close/>
                <a:moveTo>
                  <a:pt x="5179" y="5049"/>
                </a:moveTo>
                <a:close/>
                <a:moveTo>
                  <a:pt x="4906" y="4941"/>
                </a:moveTo>
                <a:cubicBezTo>
                  <a:pt x="4917" y="4763"/>
                  <a:pt x="4846" y="4608"/>
                  <a:pt x="4727" y="4489"/>
                </a:cubicBezTo>
                <a:cubicBezTo>
                  <a:pt x="4834" y="4525"/>
                  <a:pt x="4929" y="4596"/>
                  <a:pt x="4989" y="4691"/>
                </a:cubicBezTo>
                <a:cubicBezTo>
                  <a:pt x="5060" y="4870"/>
                  <a:pt x="5144" y="5049"/>
                  <a:pt x="5227" y="5215"/>
                </a:cubicBezTo>
                <a:cubicBezTo>
                  <a:pt x="5275" y="5275"/>
                  <a:pt x="5310" y="5334"/>
                  <a:pt x="5370" y="5406"/>
                </a:cubicBezTo>
                <a:cubicBezTo>
                  <a:pt x="5298" y="5358"/>
                  <a:pt x="5239" y="5310"/>
                  <a:pt x="5179" y="5275"/>
                </a:cubicBezTo>
                <a:cubicBezTo>
                  <a:pt x="5013" y="5180"/>
                  <a:pt x="4834" y="5096"/>
                  <a:pt x="4656" y="5025"/>
                </a:cubicBezTo>
                <a:cubicBezTo>
                  <a:pt x="4548" y="4965"/>
                  <a:pt x="4489" y="4870"/>
                  <a:pt x="4453" y="4763"/>
                </a:cubicBezTo>
                <a:cubicBezTo>
                  <a:pt x="4572" y="4882"/>
                  <a:pt x="4739" y="4941"/>
                  <a:pt x="4906" y="4941"/>
                </a:cubicBezTo>
                <a:close/>
                <a:moveTo>
                  <a:pt x="5025" y="3120"/>
                </a:moveTo>
                <a:close/>
                <a:moveTo>
                  <a:pt x="4656" y="3310"/>
                </a:moveTo>
                <a:cubicBezTo>
                  <a:pt x="4834" y="3239"/>
                  <a:pt x="5013" y="3155"/>
                  <a:pt x="5179" y="3072"/>
                </a:cubicBezTo>
                <a:cubicBezTo>
                  <a:pt x="5239" y="3025"/>
                  <a:pt x="5298" y="2989"/>
                  <a:pt x="5370" y="2929"/>
                </a:cubicBezTo>
                <a:cubicBezTo>
                  <a:pt x="5310" y="3001"/>
                  <a:pt x="5275" y="3060"/>
                  <a:pt x="5227" y="3120"/>
                </a:cubicBezTo>
                <a:cubicBezTo>
                  <a:pt x="5144" y="3286"/>
                  <a:pt x="5048" y="3465"/>
                  <a:pt x="4977" y="3644"/>
                </a:cubicBezTo>
                <a:cubicBezTo>
                  <a:pt x="4917" y="3739"/>
                  <a:pt x="4822" y="3810"/>
                  <a:pt x="4715" y="3846"/>
                </a:cubicBezTo>
                <a:cubicBezTo>
                  <a:pt x="4834" y="3727"/>
                  <a:pt x="4906" y="3560"/>
                  <a:pt x="4894" y="3394"/>
                </a:cubicBezTo>
                <a:cubicBezTo>
                  <a:pt x="4727" y="3382"/>
                  <a:pt x="4560" y="3453"/>
                  <a:pt x="4453" y="3572"/>
                </a:cubicBezTo>
                <a:cubicBezTo>
                  <a:pt x="4477" y="3465"/>
                  <a:pt x="4548" y="3370"/>
                  <a:pt x="4644" y="3310"/>
                </a:cubicBezTo>
                <a:close/>
                <a:moveTo>
                  <a:pt x="4239" y="5537"/>
                </a:moveTo>
                <a:close/>
                <a:moveTo>
                  <a:pt x="4013" y="2786"/>
                </a:moveTo>
                <a:close/>
                <a:moveTo>
                  <a:pt x="3941" y="3513"/>
                </a:moveTo>
                <a:cubicBezTo>
                  <a:pt x="3882" y="3417"/>
                  <a:pt x="3870" y="3298"/>
                  <a:pt x="3894" y="3191"/>
                </a:cubicBezTo>
                <a:cubicBezTo>
                  <a:pt x="3929" y="3036"/>
                  <a:pt x="4036" y="2905"/>
                  <a:pt x="4096" y="2644"/>
                </a:cubicBezTo>
                <a:cubicBezTo>
                  <a:pt x="4108" y="2572"/>
                  <a:pt x="4120" y="2489"/>
                  <a:pt x="4132" y="2417"/>
                </a:cubicBezTo>
                <a:cubicBezTo>
                  <a:pt x="4132" y="2489"/>
                  <a:pt x="4144" y="2572"/>
                  <a:pt x="4167" y="2644"/>
                </a:cubicBezTo>
                <a:cubicBezTo>
                  <a:pt x="4215" y="2905"/>
                  <a:pt x="4334" y="3048"/>
                  <a:pt x="4370" y="3191"/>
                </a:cubicBezTo>
                <a:cubicBezTo>
                  <a:pt x="4394" y="3298"/>
                  <a:pt x="4370" y="3417"/>
                  <a:pt x="4322" y="3513"/>
                </a:cubicBezTo>
                <a:cubicBezTo>
                  <a:pt x="4322" y="3346"/>
                  <a:pt x="4251" y="3179"/>
                  <a:pt x="4132" y="3072"/>
                </a:cubicBezTo>
                <a:cubicBezTo>
                  <a:pt x="4001" y="3179"/>
                  <a:pt x="3929" y="3346"/>
                  <a:pt x="3941" y="3513"/>
                </a:cubicBezTo>
                <a:close/>
                <a:moveTo>
                  <a:pt x="4132" y="5251"/>
                </a:moveTo>
                <a:cubicBezTo>
                  <a:pt x="4251" y="5132"/>
                  <a:pt x="4322" y="4977"/>
                  <a:pt x="4322" y="4799"/>
                </a:cubicBezTo>
                <a:cubicBezTo>
                  <a:pt x="4370" y="4906"/>
                  <a:pt x="4394" y="5013"/>
                  <a:pt x="4370" y="5132"/>
                </a:cubicBezTo>
                <a:cubicBezTo>
                  <a:pt x="4334" y="5275"/>
                  <a:pt x="4215" y="5406"/>
                  <a:pt x="4167" y="5680"/>
                </a:cubicBezTo>
                <a:cubicBezTo>
                  <a:pt x="4144" y="5751"/>
                  <a:pt x="4132" y="5822"/>
                  <a:pt x="4132" y="5906"/>
                </a:cubicBezTo>
                <a:cubicBezTo>
                  <a:pt x="4120" y="5822"/>
                  <a:pt x="4108" y="5751"/>
                  <a:pt x="4096" y="5680"/>
                </a:cubicBezTo>
                <a:cubicBezTo>
                  <a:pt x="4036" y="5489"/>
                  <a:pt x="3965" y="5310"/>
                  <a:pt x="3894" y="5132"/>
                </a:cubicBezTo>
                <a:cubicBezTo>
                  <a:pt x="3870" y="5013"/>
                  <a:pt x="3882" y="4906"/>
                  <a:pt x="3941" y="4799"/>
                </a:cubicBezTo>
                <a:cubicBezTo>
                  <a:pt x="3929" y="4965"/>
                  <a:pt x="4001" y="5132"/>
                  <a:pt x="4132" y="5251"/>
                </a:cubicBezTo>
                <a:close/>
                <a:moveTo>
                  <a:pt x="3239" y="5203"/>
                </a:moveTo>
                <a:close/>
                <a:moveTo>
                  <a:pt x="3346" y="3394"/>
                </a:moveTo>
                <a:cubicBezTo>
                  <a:pt x="3346" y="3560"/>
                  <a:pt x="3405" y="3715"/>
                  <a:pt x="3536" y="3834"/>
                </a:cubicBezTo>
                <a:cubicBezTo>
                  <a:pt x="3429" y="3810"/>
                  <a:pt x="3334" y="3739"/>
                  <a:pt x="3274" y="3644"/>
                </a:cubicBezTo>
                <a:cubicBezTo>
                  <a:pt x="3191" y="3465"/>
                  <a:pt x="3120" y="3286"/>
                  <a:pt x="3024" y="3108"/>
                </a:cubicBezTo>
                <a:cubicBezTo>
                  <a:pt x="2989" y="3048"/>
                  <a:pt x="2941" y="2989"/>
                  <a:pt x="2893" y="2929"/>
                </a:cubicBezTo>
                <a:cubicBezTo>
                  <a:pt x="2953" y="2977"/>
                  <a:pt x="3012" y="3025"/>
                  <a:pt x="3072" y="3060"/>
                </a:cubicBezTo>
                <a:cubicBezTo>
                  <a:pt x="3251" y="3155"/>
                  <a:pt x="3429" y="3239"/>
                  <a:pt x="3608" y="3310"/>
                </a:cubicBezTo>
                <a:cubicBezTo>
                  <a:pt x="3703" y="3370"/>
                  <a:pt x="3774" y="3465"/>
                  <a:pt x="3798" y="3572"/>
                </a:cubicBezTo>
                <a:cubicBezTo>
                  <a:pt x="3691" y="3441"/>
                  <a:pt x="3524" y="3382"/>
                  <a:pt x="3358" y="3382"/>
                </a:cubicBezTo>
                <a:close/>
                <a:moveTo>
                  <a:pt x="3798" y="4751"/>
                </a:moveTo>
                <a:cubicBezTo>
                  <a:pt x="3763" y="4858"/>
                  <a:pt x="3691" y="4953"/>
                  <a:pt x="3596" y="5013"/>
                </a:cubicBezTo>
                <a:cubicBezTo>
                  <a:pt x="3417" y="5084"/>
                  <a:pt x="3239" y="5168"/>
                  <a:pt x="3072" y="5251"/>
                </a:cubicBezTo>
                <a:cubicBezTo>
                  <a:pt x="3001" y="5299"/>
                  <a:pt x="2941" y="5346"/>
                  <a:pt x="2881" y="5394"/>
                </a:cubicBezTo>
                <a:cubicBezTo>
                  <a:pt x="2941" y="5322"/>
                  <a:pt x="2977" y="5263"/>
                  <a:pt x="3024" y="5203"/>
                </a:cubicBezTo>
                <a:cubicBezTo>
                  <a:pt x="3108" y="5037"/>
                  <a:pt x="3191" y="4858"/>
                  <a:pt x="3274" y="4679"/>
                </a:cubicBezTo>
                <a:cubicBezTo>
                  <a:pt x="3334" y="4572"/>
                  <a:pt x="3429" y="4501"/>
                  <a:pt x="3536" y="4477"/>
                </a:cubicBezTo>
                <a:cubicBezTo>
                  <a:pt x="3405" y="4596"/>
                  <a:pt x="3346" y="4751"/>
                  <a:pt x="3346" y="4918"/>
                </a:cubicBezTo>
                <a:cubicBezTo>
                  <a:pt x="3524" y="4941"/>
                  <a:pt x="3691" y="4870"/>
                  <a:pt x="3810" y="4751"/>
                </a:cubicBezTo>
                <a:close/>
                <a:moveTo>
                  <a:pt x="2762" y="4048"/>
                </a:moveTo>
                <a:close/>
                <a:moveTo>
                  <a:pt x="2608" y="4120"/>
                </a:moveTo>
                <a:cubicBezTo>
                  <a:pt x="2798" y="4060"/>
                  <a:pt x="2977" y="4001"/>
                  <a:pt x="3155" y="3917"/>
                </a:cubicBezTo>
                <a:cubicBezTo>
                  <a:pt x="3262" y="3894"/>
                  <a:pt x="3382" y="3917"/>
                  <a:pt x="3489" y="3965"/>
                </a:cubicBezTo>
                <a:cubicBezTo>
                  <a:pt x="3310" y="3965"/>
                  <a:pt x="3155" y="4037"/>
                  <a:pt x="3036" y="4156"/>
                </a:cubicBezTo>
                <a:cubicBezTo>
                  <a:pt x="3155" y="4287"/>
                  <a:pt x="3310" y="4358"/>
                  <a:pt x="3489" y="4346"/>
                </a:cubicBezTo>
                <a:cubicBezTo>
                  <a:pt x="3382" y="4406"/>
                  <a:pt x="3262" y="4418"/>
                  <a:pt x="3155" y="4394"/>
                </a:cubicBezTo>
                <a:cubicBezTo>
                  <a:pt x="2977" y="4322"/>
                  <a:pt x="2798" y="4251"/>
                  <a:pt x="2608" y="4191"/>
                </a:cubicBezTo>
                <a:cubicBezTo>
                  <a:pt x="2536" y="4179"/>
                  <a:pt x="2465" y="4168"/>
                  <a:pt x="2381" y="4156"/>
                </a:cubicBezTo>
                <a:cubicBezTo>
                  <a:pt x="2465" y="4144"/>
                  <a:pt x="2548" y="4132"/>
                  <a:pt x="2608" y="4120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1" name="Google Shape;5721;p26"/>
          <p:cNvSpPr/>
          <p:nvPr/>
        </p:nvSpPr>
        <p:spPr>
          <a:xfrm rot="5400000">
            <a:off x="2842363" y="4401811"/>
            <a:ext cx="562478" cy="564857"/>
          </a:xfrm>
          <a:custGeom>
            <a:avLst/>
            <a:gdLst/>
            <a:ahLst/>
            <a:cxnLst/>
            <a:rect l="l" t="t" r="r" b="b"/>
            <a:pathLst>
              <a:path w="8276" h="8311" extrusionOk="0">
                <a:moveTo>
                  <a:pt x="0" y="4156"/>
                </a:moveTo>
                <a:cubicBezTo>
                  <a:pt x="346" y="4191"/>
                  <a:pt x="477" y="4489"/>
                  <a:pt x="1012" y="4263"/>
                </a:cubicBezTo>
                <a:lnTo>
                  <a:pt x="1012" y="4263"/>
                </a:lnTo>
                <a:cubicBezTo>
                  <a:pt x="798" y="4358"/>
                  <a:pt x="512" y="4346"/>
                  <a:pt x="477" y="4763"/>
                </a:cubicBezTo>
                <a:cubicBezTo>
                  <a:pt x="691" y="4560"/>
                  <a:pt x="965" y="4679"/>
                  <a:pt x="1143" y="4334"/>
                </a:cubicBezTo>
                <a:lnTo>
                  <a:pt x="1143" y="4334"/>
                </a:lnTo>
                <a:cubicBezTo>
                  <a:pt x="1072" y="4501"/>
                  <a:pt x="822" y="4584"/>
                  <a:pt x="1024" y="5001"/>
                </a:cubicBezTo>
                <a:cubicBezTo>
                  <a:pt x="1048" y="4787"/>
                  <a:pt x="1143" y="4834"/>
                  <a:pt x="1239" y="4691"/>
                </a:cubicBezTo>
                <a:cubicBezTo>
                  <a:pt x="1370" y="4882"/>
                  <a:pt x="1715" y="4929"/>
                  <a:pt x="1786" y="4679"/>
                </a:cubicBezTo>
                <a:cubicBezTo>
                  <a:pt x="1548" y="4775"/>
                  <a:pt x="1477" y="4584"/>
                  <a:pt x="1477" y="4453"/>
                </a:cubicBezTo>
                <a:cubicBezTo>
                  <a:pt x="1477" y="4406"/>
                  <a:pt x="1500" y="4358"/>
                  <a:pt x="1536" y="4334"/>
                </a:cubicBezTo>
                <a:cubicBezTo>
                  <a:pt x="1572" y="4287"/>
                  <a:pt x="1679" y="4251"/>
                  <a:pt x="1727" y="4287"/>
                </a:cubicBezTo>
                <a:cubicBezTo>
                  <a:pt x="1786" y="4334"/>
                  <a:pt x="1762" y="4441"/>
                  <a:pt x="1655" y="4406"/>
                </a:cubicBezTo>
                <a:cubicBezTo>
                  <a:pt x="1715" y="4525"/>
                  <a:pt x="1905" y="4477"/>
                  <a:pt x="1905" y="4346"/>
                </a:cubicBezTo>
                <a:cubicBezTo>
                  <a:pt x="1905" y="4334"/>
                  <a:pt x="1905" y="4310"/>
                  <a:pt x="1905" y="4298"/>
                </a:cubicBezTo>
                <a:lnTo>
                  <a:pt x="1905" y="4287"/>
                </a:lnTo>
                <a:cubicBezTo>
                  <a:pt x="1893" y="4251"/>
                  <a:pt x="1870" y="4227"/>
                  <a:pt x="1846" y="4203"/>
                </a:cubicBezTo>
                <a:cubicBezTo>
                  <a:pt x="2155" y="4144"/>
                  <a:pt x="2465" y="4168"/>
                  <a:pt x="2763" y="4275"/>
                </a:cubicBezTo>
                <a:lnTo>
                  <a:pt x="2763" y="4275"/>
                </a:lnTo>
                <a:cubicBezTo>
                  <a:pt x="1881" y="4060"/>
                  <a:pt x="2167" y="4941"/>
                  <a:pt x="1620" y="4941"/>
                </a:cubicBezTo>
                <a:lnTo>
                  <a:pt x="1620" y="4941"/>
                </a:lnTo>
                <a:cubicBezTo>
                  <a:pt x="1881" y="5013"/>
                  <a:pt x="2036" y="5013"/>
                  <a:pt x="2143" y="4953"/>
                </a:cubicBezTo>
                <a:cubicBezTo>
                  <a:pt x="2417" y="4822"/>
                  <a:pt x="2310" y="4537"/>
                  <a:pt x="2429" y="4441"/>
                </a:cubicBezTo>
                <a:cubicBezTo>
                  <a:pt x="2453" y="4608"/>
                  <a:pt x="2548" y="4656"/>
                  <a:pt x="2679" y="4596"/>
                </a:cubicBezTo>
                <a:cubicBezTo>
                  <a:pt x="2548" y="4489"/>
                  <a:pt x="2655" y="4346"/>
                  <a:pt x="2786" y="4346"/>
                </a:cubicBezTo>
                <a:cubicBezTo>
                  <a:pt x="2989" y="4358"/>
                  <a:pt x="3251" y="4572"/>
                  <a:pt x="3596" y="4346"/>
                </a:cubicBezTo>
                <a:cubicBezTo>
                  <a:pt x="3667" y="4334"/>
                  <a:pt x="3727" y="4322"/>
                  <a:pt x="3798" y="4298"/>
                </a:cubicBezTo>
                <a:cubicBezTo>
                  <a:pt x="3739" y="4334"/>
                  <a:pt x="3679" y="4370"/>
                  <a:pt x="3620" y="4418"/>
                </a:cubicBezTo>
                <a:cubicBezTo>
                  <a:pt x="3215" y="4489"/>
                  <a:pt x="3191" y="4834"/>
                  <a:pt x="3048" y="4977"/>
                </a:cubicBezTo>
                <a:cubicBezTo>
                  <a:pt x="2953" y="5084"/>
                  <a:pt x="2786" y="5049"/>
                  <a:pt x="2798" y="4882"/>
                </a:cubicBezTo>
                <a:cubicBezTo>
                  <a:pt x="2655" y="4929"/>
                  <a:pt x="2620" y="5025"/>
                  <a:pt x="2727" y="5180"/>
                </a:cubicBezTo>
                <a:cubicBezTo>
                  <a:pt x="2572" y="5180"/>
                  <a:pt x="2453" y="4906"/>
                  <a:pt x="2155" y="5001"/>
                </a:cubicBezTo>
                <a:cubicBezTo>
                  <a:pt x="2048" y="5049"/>
                  <a:pt x="1929" y="5156"/>
                  <a:pt x="1798" y="5382"/>
                </a:cubicBezTo>
                <a:cubicBezTo>
                  <a:pt x="1810" y="5370"/>
                  <a:pt x="1834" y="5358"/>
                  <a:pt x="1846" y="5346"/>
                </a:cubicBezTo>
                <a:lnTo>
                  <a:pt x="1798" y="5382"/>
                </a:lnTo>
                <a:cubicBezTo>
                  <a:pt x="2191" y="5001"/>
                  <a:pt x="2608" y="5834"/>
                  <a:pt x="3084" y="5060"/>
                </a:cubicBezTo>
                <a:lnTo>
                  <a:pt x="3084" y="5060"/>
                </a:lnTo>
                <a:cubicBezTo>
                  <a:pt x="2941" y="5334"/>
                  <a:pt x="2739" y="5572"/>
                  <a:pt x="2489" y="5751"/>
                </a:cubicBezTo>
                <a:cubicBezTo>
                  <a:pt x="2489" y="5715"/>
                  <a:pt x="2489" y="5680"/>
                  <a:pt x="2465" y="5644"/>
                </a:cubicBezTo>
                <a:lnTo>
                  <a:pt x="2465" y="5644"/>
                </a:lnTo>
                <a:lnTo>
                  <a:pt x="2441" y="5620"/>
                </a:lnTo>
                <a:cubicBezTo>
                  <a:pt x="2334" y="5525"/>
                  <a:pt x="2179" y="5620"/>
                  <a:pt x="2215" y="5751"/>
                </a:cubicBezTo>
                <a:cubicBezTo>
                  <a:pt x="2274" y="5656"/>
                  <a:pt x="2358" y="5715"/>
                  <a:pt x="2346" y="5775"/>
                </a:cubicBezTo>
                <a:cubicBezTo>
                  <a:pt x="2334" y="5846"/>
                  <a:pt x="2239" y="5894"/>
                  <a:pt x="2179" y="5894"/>
                </a:cubicBezTo>
                <a:cubicBezTo>
                  <a:pt x="2132" y="5894"/>
                  <a:pt x="2096" y="5870"/>
                  <a:pt x="2060" y="5834"/>
                </a:cubicBezTo>
                <a:cubicBezTo>
                  <a:pt x="1905" y="5739"/>
                  <a:pt x="1941" y="5501"/>
                  <a:pt x="2120" y="5465"/>
                </a:cubicBezTo>
                <a:cubicBezTo>
                  <a:pt x="1893" y="5334"/>
                  <a:pt x="1679" y="5608"/>
                  <a:pt x="1715" y="5846"/>
                </a:cubicBezTo>
                <a:cubicBezTo>
                  <a:pt x="1548" y="5811"/>
                  <a:pt x="1512" y="5918"/>
                  <a:pt x="1346" y="5775"/>
                </a:cubicBezTo>
                <a:cubicBezTo>
                  <a:pt x="1500" y="6203"/>
                  <a:pt x="1739" y="6096"/>
                  <a:pt x="1893" y="6168"/>
                </a:cubicBezTo>
                <a:lnTo>
                  <a:pt x="1893" y="6168"/>
                </a:lnTo>
                <a:cubicBezTo>
                  <a:pt x="1536" y="6049"/>
                  <a:pt x="1429" y="6323"/>
                  <a:pt x="1131" y="6334"/>
                </a:cubicBezTo>
                <a:cubicBezTo>
                  <a:pt x="1441" y="6596"/>
                  <a:pt x="1643" y="6382"/>
                  <a:pt x="1858" y="6311"/>
                </a:cubicBezTo>
                <a:lnTo>
                  <a:pt x="1858" y="6311"/>
                </a:lnTo>
                <a:cubicBezTo>
                  <a:pt x="1322" y="6525"/>
                  <a:pt x="1441" y="6834"/>
                  <a:pt x="1227" y="7096"/>
                </a:cubicBezTo>
                <a:cubicBezTo>
                  <a:pt x="1489" y="6870"/>
                  <a:pt x="1786" y="7001"/>
                  <a:pt x="2012" y="6453"/>
                </a:cubicBezTo>
                <a:lnTo>
                  <a:pt x="2012" y="6453"/>
                </a:lnTo>
                <a:cubicBezTo>
                  <a:pt x="1929" y="6668"/>
                  <a:pt x="1715" y="6870"/>
                  <a:pt x="1977" y="7180"/>
                </a:cubicBezTo>
                <a:cubicBezTo>
                  <a:pt x="1989" y="6882"/>
                  <a:pt x="2262" y="6775"/>
                  <a:pt x="2143" y="6418"/>
                </a:cubicBezTo>
                <a:lnTo>
                  <a:pt x="2143" y="6418"/>
                </a:lnTo>
                <a:cubicBezTo>
                  <a:pt x="2215" y="6584"/>
                  <a:pt x="2108" y="6811"/>
                  <a:pt x="2536" y="6965"/>
                </a:cubicBezTo>
                <a:cubicBezTo>
                  <a:pt x="2393" y="6799"/>
                  <a:pt x="2501" y="6763"/>
                  <a:pt x="2465" y="6596"/>
                </a:cubicBezTo>
                <a:cubicBezTo>
                  <a:pt x="2703" y="6644"/>
                  <a:pt x="2977" y="6430"/>
                  <a:pt x="2846" y="6192"/>
                </a:cubicBezTo>
                <a:cubicBezTo>
                  <a:pt x="2810" y="6370"/>
                  <a:pt x="2572" y="6406"/>
                  <a:pt x="2477" y="6251"/>
                </a:cubicBezTo>
                <a:cubicBezTo>
                  <a:pt x="2441" y="6227"/>
                  <a:pt x="2417" y="6180"/>
                  <a:pt x="2417" y="6132"/>
                </a:cubicBezTo>
                <a:cubicBezTo>
                  <a:pt x="2417" y="6072"/>
                  <a:pt x="2465" y="5977"/>
                  <a:pt x="2536" y="5965"/>
                </a:cubicBezTo>
                <a:cubicBezTo>
                  <a:pt x="2596" y="5953"/>
                  <a:pt x="2655" y="6049"/>
                  <a:pt x="2560" y="6096"/>
                </a:cubicBezTo>
                <a:cubicBezTo>
                  <a:pt x="2691" y="6132"/>
                  <a:pt x="2786" y="5977"/>
                  <a:pt x="2691" y="5882"/>
                </a:cubicBezTo>
                <a:cubicBezTo>
                  <a:pt x="2691" y="5870"/>
                  <a:pt x="2679" y="5858"/>
                  <a:pt x="2667" y="5846"/>
                </a:cubicBezTo>
                <a:lnTo>
                  <a:pt x="2655" y="5846"/>
                </a:lnTo>
                <a:cubicBezTo>
                  <a:pt x="2620" y="5834"/>
                  <a:pt x="2584" y="5822"/>
                  <a:pt x="2548" y="5834"/>
                </a:cubicBezTo>
                <a:cubicBezTo>
                  <a:pt x="2727" y="5572"/>
                  <a:pt x="2965" y="5370"/>
                  <a:pt x="3251" y="5239"/>
                </a:cubicBezTo>
                <a:lnTo>
                  <a:pt x="3251" y="5239"/>
                </a:lnTo>
                <a:cubicBezTo>
                  <a:pt x="2477" y="5715"/>
                  <a:pt x="3298" y="6132"/>
                  <a:pt x="2917" y="6513"/>
                </a:cubicBezTo>
                <a:cubicBezTo>
                  <a:pt x="2929" y="6501"/>
                  <a:pt x="2941" y="6489"/>
                  <a:pt x="2953" y="6477"/>
                </a:cubicBezTo>
                <a:cubicBezTo>
                  <a:pt x="2941" y="6489"/>
                  <a:pt x="2929" y="6501"/>
                  <a:pt x="2917" y="6513"/>
                </a:cubicBezTo>
                <a:cubicBezTo>
                  <a:pt x="3084" y="6442"/>
                  <a:pt x="3215" y="6323"/>
                  <a:pt x="3298" y="6156"/>
                </a:cubicBezTo>
                <a:cubicBezTo>
                  <a:pt x="3394" y="5858"/>
                  <a:pt x="3120" y="5739"/>
                  <a:pt x="3132" y="5596"/>
                </a:cubicBezTo>
                <a:cubicBezTo>
                  <a:pt x="3263" y="5703"/>
                  <a:pt x="3370" y="5656"/>
                  <a:pt x="3429" y="5525"/>
                </a:cubicBezTo>
                <a:cubicBezTo>
                  <a:pt x="3251" y="5537"/>
                  <a:pt x="3227" y="5358"/>
                  <a:pt x="3322" y="5275"/>
                </a:cubicBezTo>
                <a:cubicBezTo>
                  <a:pt x="3477" y="5132"/>
                  <a:pt x="3810" y="5096"/>
                  <a:pt x="3894" y="4691"/>
                </a:cubicBezTo>
                <a:cubicBezTo>
                  <a:pt x="3929" y="4644"/>
                  <a:pt x="3965" y="4584"/>
                  <a:pt x="4001" y="4525"/>
                </a:cubicBezTo>
                <a:cubicBezTo>
                  <a:pt x="3977" y="4584"/>
                  <a:pt x="3965" y="4656"/>
                  <a:pt x="3953" y="4727"/>
                </a:cubicBezTo>
                <a:cubicBezTo>
                  <a:pt x="3715" y="5060"/>
                  <a:pt x="3941" y="5322"/>
                  <a:pt x="3953" y="5525"/>
                </a:cubicBezTo>
                <a:cubicBezTo>
                  <a:pt x="3953" y="5668"/>
                  <a:pt x="3822" y="5775"/>
                  <a:pt x="3703" y="5632"/>
                </a:cubicBezTo>
                <a:cubicBezTo>
                  <a:pt x="3644" y="5763"/>
                  <a:pt x="3691" y="5870"/>
                  <a:pt x="3858" y="5894"/>
                </a:cubicBezTo>
                <a:cubicBezTo>
                  <a:pt x="3763" y="6001"/>
                  <a:pt x="3477" y="5894"/>
                  <a:pt x="3346" y="6168"/>
                </a:cubicBezTo>
                <a:cubicBezTo>
                  <a:pt x="3286" y="6287"/>
                  <a:pt x="3286" y="6442"/>
                  <a:pt x="3358" y="6692"/>
                </a:cubicBezTo>
                <a:lnTo>
                  <a:pt x="3358" y="6692"/>
                </a:lnTo>
                <a:cubicBezTo>
                  <a:pt x="3358" y="6156"/>
                  <a:pt x="4239" y="6442"/>
                  <a:pt x="4025" y="5561"/>
                </a:cubicBezTo>
                <a:lnTo>
                  <a:pt x="4025" y="5561"/>
                </a:lnTo>
                <a:cubicBezTo>
                  <a:pt x="4132" y="5846"/>
                  <a:pt x="4156" y="6168"/>
                  <a:pt x="4096" y="6477"/>
                </a:cubicBezTo>
                <a:cubicBezTo>
                  <a:pt x="4072" y="6442"/>
                  <a:pt x="4048" y="6418"/>
                  <a:pt x="4013" y="6418"/>
                </a:cubicBezTo>
                <a:lnTo>
                  <a:pt x="4001" y="6418"/>
                </a:lnTo>
                <a:cubicBezTo>
                  <a:pt x="3989" y="6406"/>
                  <a:pt x="3977" y="6406"/>
                  <a:pt x="3953" y="6418"/>
                </a:cubicBezTo>
                <a:cubicBezTo>
                  <a:pt x="3822" y="6418"/>
                  <a:pt x="3775" y="6596"/>
                  <a:pt x="3894" y="6668"/>
                </a:cubicBezTo>
                <a:cubicBezTo>
                  <a:pt x="3870" y="6561"/>
                  <a:pt x="3965" y="6537"/>
                  <a:pt x="4013" y="6584"/>
                </a:cubicBezTo>
                <a:cubicBezTo>
                  <a:pt x="4048" y="6644"/>
                  <a:pt x="4013" y="6751"/>
                  <a:pt x="3977" y="6787"/>
                </a:cubicBezTo>
                <a:cubicBezTo>
                  <a:pt x="3941" y="6823"/>
                  <a:pt x="3894" y="6834"/>
                  <a:pt x="3846" y="6834"/>
                </a:cubicBezTo>
                <a:cubicBezTo>
                  <a:pt x="3727" y="6846"/>
                  <a:pt x="3525" y="6763"/>
                  <a:pt x="3632" y="6525"/>
                </a:cubicBezTo>
                <a:cubicBezTo>
                  <a:pt x="3370" y="6596"/>
                  <a:pt x="3417" y="6954"/>
                  <a:pt x="3608" y="7085"/>
                </a:cubicBezTo>
                <a:cubicBezTo>
                  <a:pt x="3465" y="7180"/>
                  <a:pt x="3525" y="7275"/>
                  <a:pt x="3298" y="7287"/>
                </a:cubicBezTo>
                <a:cubicBezTo>
                  <a:pt x="3715" y="7489"/>
                  <a:pt x="3798" y="7239"/>
                  <a:pt x="3965" y="7180"/>
                </a:cubicBezTo>
                <a:lnTo>
                  <a:pt x="3965" y="7180"/>
                </a:lnTo>
                <a:cubicBezTo>
                  <a:pt x="3632" y="7358"/>
                  <a:pt x="3739" y="7632"/>
                  <a:pt x="3548" y="7847"/>
                </a:cubicBezTo>
                <a:cubicBezTo>
                  <a:pt x="3953" y="7811"/>
                  <a:pt x="3941" y="7513"/>
                  <a:pt x="4037" y="7311"/>
                </a:cubicBezTo>
                <a:lnTo>
                  <a:pt x="4037" y="7311"/>
                </a:lnTo>
                <a:cubicBezTo>
                  <a:pt x="3810" y="7847"/>
                  <a:pt x="4108" y="7977"/>
                  <a:pt x="4144" y="8311"/>
                </a:cubicBezTo>
                <a:cubicBezTo>
                  <a:pt x="4167" y="7977"/>
                  <a:pt x="4477" y="7847"/>
                  <a:pt x="4251" y="7311"/>
                </a:cubicBezTo>
                <a:lnTo>
                  <a:pt x="4251" y="7311"/>
                </a:lnTo>
                <a:cubicBezTo>
                  <a:pt x="4346" y="7513"/>
                  <a:pt x="4334" y="7811"/>
                  <a:pt x="4739" y="7847"/>
                </a:cubicBezTo>
                <a:cubicBezTo>
                  <a:pt x="4537" y="7620"/>
                  <a:pt x="4656" y="7358"/>
                  <a:pt x="4322" y="7180"/>
                </a:cubicBezTo>
                <a:lnTo>
                  <a:pt x="4322" y="7180"/>
                </a:lnTo>
                <a:cubicBezTo>
                  <a:pt x="4489" y="7239"/>
                  <a:pt x="4572" y="7489"/>
                  <a:pt x="4989" y="7287"/>
                </a:cubicBezTo>
                <a:cubicBezTo>
                  <a:pt x="4763" y="7275"/>
                  <a:pt x="4822" y="7180"/>
                  <a:pt x="4679" y="7085"/>
                </a:cubicBezTo>
                <a:cubicBezTo>
                  <a:pt x="4870" y="6954"/>
                  <a:pt x="4918" y="6596"/>
                  <a:pt x="4656" y="6525"/>
                </a:cubicBezTo>
                <a:cubicBezTo>
                  <a:pt x="4763" y="6763"/>
                  <a:pt x="4560" y="6846"/>
                  <a:pt x="4441" y="6834"/>
                </a:cubicBezTo>
                <a:cubicBezTo>
                  <a:pt x="4394" y="6834"/>
                  <a:pt x="4346" y="6823"/>
                  <a:pt x="4310" y="6787"/>
                </a:cubicBezTo>
                <a:cubicBezTo>
                  <a:pt x="4275" y="6751"/>
                  <a:pt x="4239" y="6632"/>
                  <a:pt x="4275" y="6584"/>
                </a:cubicBezTo>
                <a:cubicBezTo>
                  <a:pt x="4310" y="6537"/>
                  <a:pt x="4418" y="6561"/>
                  <a:pt x="4382" y="6668"/>
                </a:cubicBezTo>
                <a:cubicBezTo>
                  <a:pt x="4406" y="6656"/>
                  <a:pt x="4418" y="6644"/>
                  <a:pt x="4429" y="6632"/>
                </a:cubicBezTo>
                <a:cubicBezTo>
                  <a:pt x="4477" y="6584"/>
                  <a:pt x="4477" y="6501"/>
                  <a:pt x="4429" y="6453"/>
                </a:cubicBezTo>
                <a:cubicBezTo>
                  <a:pt x="4406" y="6430"/>
                  <a:pt x="4370" y="6418"/>
                  <a:pt x="4334" y="6418"/>
                </a:cubicBezTo>
                <a:cubicBezTo>
                  <a:pt x="4310" y="6406"/>
                  <a:pt x="4298" y="6406"/>
                  <a:pt x="4287" y="6418"/>
                </a:cubicBezTo>
                <a:lnTo>
                  <a:pt x="4275" y="6418"/>
                </a:lnTo>
                <a:cubicBezTo>
                  <a:pt x="4239" y="6418"/>
                  <a:pt x="4215" y="6442"/>
                  <a:pt x="4191" y="6477"/>
                </a:cubicBezTo>
                <a:cubicBezTo>
                  <a:pt x="4132" y="6168"/>
                  <a:pt x="4156" y="5846"/>
                  <a:pt x="4263" y="5561"/>
                </a:cubicBezTo>
                <a:cubicBezTo>
                  <a:pt x="4048" y="6442"/>
                  <a:pt x="4929" y="6156"/>
                  <a:pt x="4929" y="6692"/>
                </a:cubicBezTo>
                <a:lnTo>
                  <a:pt x="4929" y="6644"/>
                </a:lnTo>
                <a:lnTo>
                  <a:pt x="4929" y="6692"/>
                </a:lnTo>
                <a:cubicBezTo>
                  <a:pt x="5001" y="6442"/>
                  <a:pt x="5001" y="6287"/>
                  <a:pt x="4941" y="6180"/>
                </a:cubicBezTo>
                <a:cubicBezTo>
                  <a:pt x="4810" y="5906"/>
                  <a:pt x="4525" y="6001"/>
                  <a:pt x="4429" y="5894"/>
                </a:cubicBezTo>
                <a:cubicBezTo>
                  <a:pt x="4596" y="5870"/>
                  <a:pt x="4644" y="5775"/>
                  <a:pt x="4572" y="5632"/>
                </a:cubicBezTo>
                <a:cubicBezTo>
                  <a:pt x="4465" y="5775"/>
                  <a:pt x="4322" y="5668"/>
                  <a:pt x="4322" y="5537"/>
                </a:cubicBezTo>
                <a:cubicBezTo>
                  <a:pt x="4334" y="5322"/>
                  <a:pt x="4560" y="5060"/>
                  <a:pt x="4322" y="4727"/>
                </a:cubicBezTo>
                <a:cubicBezTo>
                  <a:pt x="4322" y="4656"/>
                  <a:pt x="4298" y="4584"/>
                  <a:pt x="4287" y="4525"/>
                </a:cubicBezTo>
                <a:cubicBezTo>
                  <a:pt x="4310" y="4572"/>
                  <a:pt x="4346" y="4620"/>
                  <a:pt x="4382" y="4668"/>
                </a:cubicBezTo>
                <a:cubicBezTo>
                  <a:pt x="4453" y="5072"/>
                  <a:pt x="4799" y="5108"/>
                  <a:pt x="4953" y="5239"/>
                </a:cubicBezTo>
                <a:cubicBezTo>
                  <a:pt x="5049" y="5334"/>
                  <a:pt x="5025" y="5513"/>
                  <a:pt x="4846" y="5489"/>
                </a:cubicBezTo>
                <a:cubicBezTo>
                  <a:pt x="4894" y="5632"/>
                  <a:pt x="5001" y="5668"/>
                  <a:pt x="5144" y="5561"/>
                </a:cubicBezTo>
                <a:cubicBezTo>
                  <a:pt x="5156" y="5715"/>
                  <a:pt x="4882" y="5834"/>
                  <a:pt x="4977" y="6132"/>
                </a:cubicBezTo>
                <a:cubicBezTo>
                  <a:pt x="5013" y="6251"/>
                  <a:pt x="5120" y="6358"/>
                  <a:pt x="5346" y="6489"/>
                </a:cubicBezTo>
                <a:lnTo>
                  <a:pt x="5346" y="6489"/>
                </a:lnTo>
                <a:cubicBezTo>
                  <a:pt x="4977" y="6108"/>
                  <a:pt x="5799" y="5691"/>
                  <a:pt x="5025" y="5215"/>
                </a:cubicBezTo>
                <a:lnTo>
                  <a:pt x="5025" y="5215"/>
                </a:lnTo>
                <a:cubicBezTo>
                  <a:pt x="5310" y="5346"/>
                  <a:pt x="5549" y="5549"/>
                  <a:pt x="5727" y="5811"/>
                </a:cubicBezTo>
                <a:cubicBezTo>
                  <a:pt x="5691" y="5799"/>
                  <a:pt x="5644" y="5811"/>
                  <a:pt x="5620" y="5822"/>
                </a:cubicBezTo>
                <a:lnTo>
                  <a:pt x="5620" y="5822"/>
                </a:lnTo>
                <a:cubicBezTo>
                  <a:pt x="5608" y="5834"/>
                  <a:pt x="5596" y="5846"/>
                  <a:pt x="5584" y="5858"/>
                </a:cubicBezTo>
                <a:cubicBezTo>
                  <a:pt x="5537" y="5906"/>
                  <a:pt x="5537" y="5989"/>
                  <a:pt x="5584" y="6049"/>
                </a:cubicBezTo>
                <a:cubicBezTo>
                  <a:pt x="5620" y="6072"/>
                  <a:pt x="5656" y="6084"/>
                  <a:pt x="5691" y="6084"/>
                </a:cubicBezTo>
                <a:cubicBezTo>
                  <a:pt x="5703" y="6084"/>
                  <a:pt x="5703" y="6084"/>
                  <a:pt x="5715" y="6084"/>
                </a:cubicBezTo>
                <a:cubicBezTo>
                  <a:pt x="5620" y="6025"/>
                  <a:pt x="5680" y="5942"/>
                  <a:pt x="5739" y="5942"/>
                </a:cubicBezTo>
                <a:cubicBezTo>
                  <a:pt x="5811" y="5953"/>
                  <a:pt x="5858" y="6061"/>
                  <a:pt x="5858" y="6108"/>
                </a:cubicBezTo>
                <a:cubicBezTo>
                  <a:pt x="5858" y="6156"/>
                  <a:pt x="5834" y="6203"/>
                  <a:pt x="5799" y="6239"/>
                </a:cubicBezTo>
                <a:cubicBezTo>
                  <a:pt x="5703" y="6394"/>
                  <a:pt x="5465" y="6346"/>
                  <a:pt x="5430" y="6168"/>
                </a:cubicBezTo>
                <a:cubicBezTo>
                  <a:pt x="5299" y="6406"/>
                  <a:pt x="5572" y="6620"/>
                  <a:pt x="5811" y="6573"/>
                </a:cubicBezTo>
                <a:cubicBezTo>
                  <a:pt x="5775" y="6739"/>
                  <a:pt x="5882" y="6775"/>
                  <a:pt x="5739" y="6942"/>
                </a:cubicBezTo>
                <a:cubicBezTo>
                  <a:pt x="6168" y="6799"/>
                  <a:pt x="6061" y="6561"/>
                  <a:pt x="6132" y="6394"/>
                </a:cubicBezTo>
                <a:lnTo>
                  <a:pt x="6132" y="6394"/>
                </a:lnTo>
                <a:cubicBezTo>
                  <a:pt x="6013" y="6751"/>
                  <a:pt x="6275" y="6870"/>
                  <a:pt x="6299" y="7156"/>
                </a:cubicBezTo>
                <a:cubicBezTo>
                  <a:pt x="6561" y="6846"/>
                  <a:pt x="6346" y="6656"/>
                  <a:pt x="6275" y="6430"/>
                </a:cubicBezTo>
                <a:lnTo>
                  <a:pt x="6275" y="6430"/>
                </a:lnTo>
                <a:cubicBezTo>
                  <a:pt x="6489" y="6977"/>
                  <a:pt x="6799" y="6846"/>
                  <a:pt x="7049" y="7073"/>
                </a:cubicBezTo>
                <a:cubicBezTo>
                  <a:pt x="6834" y="6811"/>
                  <a:pt x="6954" y="6501"/>
                  <a:pt x="6418" y="6287"/>
                </a:cubicBezTo>
                <a:lnTo>
                  <a:pt x="6418" y="6287"/>
                </a:lnTo>
                <a:cubicBezTo>
                  <a:pt x="6632" y="6370"/>
                  <a:pt x="6834" y="6584"/>
                  <a:pt x="7144" y="6311"/>
                </a:cubicBezTo>
                <a:cubicBezTo>
                  <a:pt x="6846" y="6299"/>
                  <a:pt x="6739" y="6025"/>
                  <a:pt x="6382" y="6144"/>
                </a:cubicBezTo>
                <a:lnTo>
                  <a:pt x="6382" y="6144"/>
                </a:lnTo>
                <a:cubicBezTo>
                  <a:pt x="6537" y="6072"/>
                  <a:pt x="6775" y="6180"/>
                  <a:pt x="6930" y="5751"/>
                </a:cubicBezTo>
                <a:cubicBezTo>
                  <a:pt x="6763" y="5906"/>
                  <a:pt x="6727" y="5787"/>
                  <a:pt x="6561" y="5822"/>
                </a:cubicBezTo>
                <a:cubicBezTo>
                  <a:pt x="6608" y="5596"/>
                  <a:pt x="6394" y="5310"/>
                  <a:pt x="6156" y="5441"/>
                </a:cubicBezTo>
                <a:cubicBezTo>
                  <a:pt x="6334" y="5489"/>
                  <a:pt x="6370" y="5715"/>
                  <a:pt x="6215" y="5822"/>
                </a:cubicBezTo>
                <a:cubicBezTo>
                  <a:pt x="6180" y="5846"/>
                  <a:pt x="6144" y="5870"/>
                  <a:pt x="6096" y="5870"/>
                </a:cubicBezTo>
                <a:cubicBezTo>
                  <a:pt x="6037" y="5870"/>
                  <a:pt x="5930" y="5822"/>
                  <a:pt x="5930" y="5763"/>
                </a:cubicBezTo>
                <a:cubicBezTo>
                  <a:pt x="5918" y="5691"/>
                  <a:pt x="6001" y="5632"/>
                  <a:pt x="6061" y="5727"/>
                </a:cubicBezTo>
                <a:cubicBezTo>
                  <a:pt x="6061" y="5727"/>
                  <a:pt x="6061" y="5715"/>
                  <a:pt x="6061" y="5703"/>
                </a:cubicBezTo>
                <a:cubicBezTo>
                  <a:pt x="6061" y="5668"/>
                  <a:pt x="6049" y="5632"/>
                  <a:pt x="6025" y="5596"/>
                </a:cubicBezTo>
                <a:cubicBezTo>
                  <a:pt x="5965" y="5549"/>
                  <a:pt x="5894" y="5549"/>
                  <a:pt x="5834" y="5596"/>
                </a:cubicBezTo>
                <a:cubicBezTo>
                  <a:pt x="5822" y="5608"/>
                  <a:pt x="5811" y="5620"/>
                  <a:pt x="5811" y="5632"/>
                </a:cubicBezTo>
                <a:lnTo>
                  <a:pt x="5811" y="5644"/>
                </a:lnTo>
                <a:cubicBezTo>
                  <a:pt x="5787" y="5668"/>
                  <a:pt x="5775" y="5715"/>
                  <a:pt x="5787" y="5751"/>
                </a:cubicBezTo>
                <a:cubicBezTo>
                  <a:pt x="5525" y="5572"/>
                  <a:pt x="5322" y="5334"/>
                  <a:pt x="5191" y="5049"/>
                </a:cubicBezTo>
                <a:cubicBezTo>
                  <a:pt x="5668" y="5822"/>
                  <a:pt x="6084" y="5001"/>
                  <a:pt x="6465" y="5382"/>
                </a:cubicBezTo>
                <a:cubicBezTo>
                  <a:pt x="6453" y="5370"/>
                  <a:pt x="6442" y="5358"/>
                  <a:pt x="6430" y="5346"/>
                </a:cubicBezTo>
                <a:cubicBezTo>
                  <a:pt x="6442" y="5358"/>
                  <a:pt x="6453" y="5370"/>
                  <a:pt x="6465" y="5382"/>
                </a:cubicBezTo>
                <a:cubicBezTo>
                  <a:pt x="6346" y="5156"/>
                  <a:pt x="6227" y="5037"/>
                  <a:pt x="6108" y="5001"/>
                </a:cubicBezTo>
                <a:cubicBezTo>
                  <a:pt x="5811" y="4906"/>
                  <a:pt x="5691" y="5180"/>
                  <a:pt x="5549" y="5168"/>
                </a:cubicBezTo>
                <a:cubicBezTo>
                  <a:pt x="5656" y="5025"/>
                  <a:pt x="5608" y="4929"/>
                  <a:pt x="5477" y="4870"/>
                </a:cubicBezTo>
                <a:cubicBezTo>
                  <a:pt x="5489" y="5049"/>
                  <a:pt x="5322" y="5072"/>
                  <a:pt x="5227" y="4977"/>
                </a:cubicBezTo>
                <a:cubicBezTo>
                  <a:pt x="5084" y="4822"/>
                  <a:pt x="5060" y="4489"/>
                  <a:pt x="4656" y="4406"/>
                </a:cubicBezTo>
                <a:cubicBezTo>
                  <a:pt x="4596" y="4370"/>
                  <a:pt x="4537" y="4334"/>
                  <a:pt x="4477" y="4298"/>
                </a:cubicBezTo>
                <a:cubicBezTo>
                  <a:pt x="4537" y="4322"/>
                  <a:pt x="4608" y="4334"/>
                  <a:pt x="4679" y="4346"/>
                </a:cubicBezTo>
                <a:cubicBezTo>
                  <a:pt x="5013" y="4584"/>
                  <a:pt x="5275" y="4358"/>
                  <a:pt x="5489" y="4346"/>
                </a:cubicBezTo>
                <a:cubicBezTo>
                  <a:pt x="5620" y="4346"/>
                  <a:pt x="5727" y="4477"/>
                  <a:pt x="5584" y="4596"/>
                </a:cubicBezTo>
                <a:cubicBezTo>
                  <a:pt x="5727" y="4656"/>
                  <a:pt x="5822" y="4608"/>
                  <a:pt x="5846" y="4429"/>
                </a:cubicBezTo>
                <a:cubicBezTo>
                  <a:pt x="5953" y="4537"/>
                  <a:pt x="5846" y="4822"/>
                  <a:pt x="6132" y="4953"/>
                </a:cubicBezTo>
                <a:cubicBezTo>
                  <a:pt x="6239" y="5013"/>
                  <a:pt x="6394" y="5013"/>
                  <a:pt x="6644" y="4941"/>
                </a:cubicBezTo>
                <a:lnTo>
                  <a:pt x="6644" y="4941"/>
                </a:lnTo>
                <a:cubicBezTo>
                  <a:pt x="6108" y="4929"/>
                  <a:pt x="6394" y="4060"/>
                  <a:pt x="5513" y="4263"/>
                </a:cubicBezTo>
                <a:lnTo>
                  <a:pt x="5513" y="4263"/>
                </a:lnTo>
                <a:cubicBezTo>
                  <a:pt x="5811" y="4168"/>
                  <a:pt x="6120" y="4144"/>
                  <a:pt x="6430" y="4203"/>
                </a:cubicBezTo>
                <a:cubicBezTo>
                  <a:pt x="6406" y="4215"/>
                  <a:pt x="6382" y="4251"/>
                  <a:pt x="6370" y="4287"/>
                </a:cubicBezTo>
                <a:lnTo>
                  <a:pt x="6370" y="4298"/>
                </a:lnTo>
                <a:cubicBezTo>
                  <a:pt x="6370" y="4310"/>
                  <a:pt x="6370" y="4322"/>
                  <a:pt x="6370" y="4334"/>
                </a:cubicBezTo>
                <a:cubicBezTo>
                  <a:pt x="6382" y="4477"/>
                  <a:pt x="6561" y="4525"/>
                  <a:pt x="6620" y="4394"/>
                </a:cubicBezTo>
                <a:cubicBezTo>
                  <a:pt x="6513" y="4429"/>
                  <a:pt x="6501" y="4322"/>
                  <a:pt x="6549" y="4287"/>
                </a:cubicBezTo>
                <a:cubicBezTo>
                  <a:pt x="6596" y="4251"/>
                  <a:pt x="6704" y="4287"/>
                  <a:pt x="6751" y="4322"/>
                </a:cubicBezTo>
                <a:cubicBezTo>
                  <a:pt x="6775" y="4358"/>
                  <a:pt x="6799" y="4406"/>
                  <a:pt x="6799" y="4453"/>
                </a:cubicBezTo>
                <a:cubicBezTo>
                  <a:pt x="6799" y="4572"/>
                  <a:pt x="6727" y="4775"/>
                  <a:pt x="6489" y="4668"/>
                </a:cubicBezTo>
                <a:cubicBezTo>
                  <a:pt x="6561" y="4929"/>
                  <a:pt x="6906" y="4882"/>
                  <a:pt x="7037" y="4691"/>
                </a:cubicBezTo>
                <a:cubicBezTo>
                  <a:pt x="7132" y="4834"/>
                  <a:pt x="7239" y="4775"/>
                  <a:pt x="7251" y="5001"/>
                </a:cubicBezTo>
                <a:cubicBezTo>
                  <a:pt x="7454" y="4584"/>
                  <a:pt x="7204" y="4501"/>
                  <a:pt x="7144" y="4334"/>
                </a:cubicBezTo>
                <a:lnTo>
                  <a:pt x="7144" y="4334"/>
                </a:lnTo>
                <a:cubicBezTo>
                  <a:pt x="7311" y="4668"/>
                  <a:pt x="7585" y="4548"/>
                  <a:pt x="7799" y="4751"/>
                </a:cubicBezTo>
                <a:cubicBezTo>
                  <a:pt x="7775" y="4346"/>
                  <a:pt x="7477" y="4358"/>
                  <a:pt x="7263" y="4263"/>
                </a:cubicBezTo>
                <a:lnTo>
                  <a:pt x="7263" y="4263"/>
                </a:lnTo>
                <a:cubicBezTo>
                  <a:pt x="7799" y="4489"/>
                  <a:pt x="7930" y="4179"/>
                  <a:pt x="8275" y="4156"/>
                </a:cubicBezTo>
                <a:cubicBezTo>
                  <a:pt x="7930" y="4120"/>
                  <a:pt x="7799" y="3822"/>
                  <a:pt x="7263" y="4048"/>
                </a:cubicBezTo>
                <a:lnTo>
                  <a:pt x="7263" y="4048"/>
                </a:lnTo>
                <a:cubicBezTo>
                  <a:pt x="7477" y="3953"/>
                  <a:pt x="7775" y="3965"/>
                  <a:pt x="7799" y="3548"/>
                </a:cubicBezTo>
                <a:cubicBezTo>
                  <a:pt x="7585" y="3751"/>
                  <a:pt x="7311" y="3632"/>
                  <a:pt x="7144" y="3977"/>
                </a:cubicBezTo>
                <a:lnTo>
                  <a:pt x="7144" y="3977"/>
                </a:lnTo>
                <a:cubicBezTo>
                  <a:pt x="7204" y="3810"/>
                  <a:pt x="7454" y="3727"/>
                  <a:pt x="7251" y="3310"/>
                </a:cubicBezTo>
                <a:cubicBezTo>
                  <a:pt x="7239" y="3536"/>
                  <a:pt x="7132" y="3477"/>
                  <a:pt x="7037" y="3620"/>
                </a:cubicBezTo>
                <a:cubicBezTo>
                  <a:pt x="6906" y="3429"/>
                  <a:pt x="6561" y="3382"/>
                  <a:pt x="6489" y="3644"/>
                </a:cubicBezTo>
                <a:cubicBezTo>
                  <a:pt x="6727" y="3536"/>
                  <a:pt x="6799" y="3739"/>
                  <a:pt x="6799" y="3858"/>
                </a:cubicBezTo>
                <a:cubicBezTo>
                  <a:pt x="6799" y="3906"/>
                  <a:pt x="6775" y="3953"/>
                  <a:pt x="6751" y="3989"/>
                </a:cubicBezTo>
                <a:cubicBezTo>
                  <a:pt x="6704" y="4025"/>
                  <a:pt x="6596" y="4060"/>
                  <a:pt x="6549" y="4025"/>
                </a:cubicBezTo>
                <a:cubicBezTo>
                  <a:pt x="6501" y="3977"/>
                  <a:pt x="6513" y="3870"/>
                  <a:pt x="6620" y="3906"/>
                </a:cubicBezTo>
                <a:cubicBezTo>
                  <a:pt x="6620" y="3894"/>
                  <a:pt x="6608" y="3882"/>
                  <a:pt x="6596" y="3870"/>
                </a:cubicBezTo>
                <a:cubicBezTo>
                  <a:pt x="6537" y="3822"/>
                  <a:pt x="6465" y="3822"/>
                  <a:pt x="6418" y="3870"/>
                </a:cubicBezTo>
                <a:cubicBezTo>
                  <a:pt x="6394" y="3894"/>
                  <a:pt x="6370" y="3929"/>
                  <a:pt x="6370" y="3965"/>
                </a:cubicBezTo>
                <a:cubicBezTo>
                  <a:pt x="6370" y="3977"/>
                  <a:pt x="6370" y="3989"/>
                  <a:pt x="6370" y="4013"/>
                </a:cubicBezTo>
                <a:lnTo>
                  <a:pt x="6370" y="4013"/>
                </a:lnTo>
                <a:cubicBezTo>
                  <a:pt x="6382" y="4048"/>
                  <a:pt x="6406" y="4084"/>
                  <a:pt x="6430" y="4108"/>
                </a:cubicBezTo>
                <a:cubicBezTo>
                  <a:pt x="6132" y="4168"/>
                  <a:pt x="5811" y="4144"/>
                  <a:pt x="5513" y="4037"/>
                </a:cubicBezTo>
                <a:cubicBezTo>
                  <a:pt x="6406" y="4239"/>
                  <a:pt x="6108" y="3370"/>
                  <a:pt x="6656" y="3370"/>
                </a:cubicBezTo>
                <a:lnTo>
                  <a:pt x="6596" y="3370"/>
                </a:lnTo>
                <a:cubicBezTo>
                  <a:pt x="6620" y="3358"/>
                  <a:pt x="6632" y="3358"/>
                  <a:pt x="6656" y="3370"/>
                </a:cubicBezTo>
                <a:cubicBezTo>
                  <a:pt x="6406" y="3298"/>
                  <a:pt x="6239" y="3298"/>
                  <a:pt x="6132" y="3346"/>
                </a:cubicBezTo>
                <a:cubicBezTo>
                  <a:pt x="5858" y="3489"/>
                  <a:pt x="5965" y="3775"/>
                  <a:pt x="5858" y="3870"/>
                </a:cubicBezTo>
                <a:cubicBezTo>
                  <a:pt x="5834" y="3691"/>
                  <a:pt x="5727" y="3656"/>
                  <a:pt x="5596" y="3715"/>
                </a:cubicBezTo>
                <a:cubicBezTo>
                  <a:pt x="5727" y="3822"/>
                  <a:pt x="5632" y="3965"/>
                  <a:pt x="5489" y="3965"/>
                </a:cubicBezTo>
                <a:cubicBezTo>
                  <a:pt x="5287" y="3953"/>
                  <a:pt x="5025" y="3727"/>
                  <a:pt x="4679" y="3965"/>
                </a:cubicBezTo>
                <a:cubicBezTo>
                  <a:pt x="4620" y="3965"/>
                  <a:pt x="4548" y="3989"/>
                  <a:pt x="4489" y="4001"/>
                </a:cubicBezTo>
                <a:cubicBezTo>
                  <a:pt x="4548" y="3977"/>
                  <a:pt x="4596" y="3941"/>
                  <a:pt x="4656" y="3894"/>
                </a:cubicBezTo>
                <a:cubicBezTo>
                  <a:pt x="5060" y="3822"/>
                  <a:pt x="5096" y="3477"/>
                  <a:pt x="5227" y="3334"/>
                </a:cubicBezTo>
                <a:cubicBezTo>
                  <a:pt x="5322" y="3227"/>
                  <a:pt x="5501" y="3251"/>
                  <a:pt x="5477" y="3429"/>
                </a:cubicBezTo>
                <a:cubicBezTo>
                  <a:pt x="5620" y="3382"/>
                  <a:pt x="5656" y="3286"/>
                  <a:pt x="5549" y="3132"/>
                </a:cubicBezTo>
                <a:cubicBezTo>
                  <a:pt x="5703" y="3120"/>
                  <a:pt x="5834" y="3406"/>
                  <a:pt x="6120" y="3298"/>
                </a:cubicBezTo>
                <a:cubicBezTo>
                  <a:pt x="6239" y="3263"/>
                  <a:pt x="6346" y="3155"/>
                  <a:pt x="6477" y="2929"/>
                </a:cubicBezTo>
                <a:lnTo>
                  <a:pt x="6477" y="2929"/>
                </a:lnTo>
                <a:cubicBezTo>
                  <a:pt x="6084" y="3298"/>
                  <a:pt x="5680" y="2477"/>
                  <a:pt x="5203" y="3251"/>
                </a:cubicBezTo>
                <a:lnTo>
                  <a:pt x="5203" y="3251"/>
                </a:lnTo>
                <a:cubicBezTo>
                  <a:pt x="5334" y="2965"/>
                  <a:pt x="5537" y="2727"/>
                  <a:pt x="5799" y="2548"/>
                </a:cubicBezTo>
                <a:cubicBezTo>
                  <a:pt x="5787" y="2596"/>
                  <a:pt x="5799" y="2632"/>
                  <a:pt x="5811" y="2655"/>
                </a:cubicBezTo>
                <a:lnTo>
                  <a:pt x="5811" y="2667"/>
                </a:lnTo>
                <a:cubicBezTo>
                  <a:pt x="5822" y="2679"/>
                  <a:pt x="5834" y="2691"/>
                  <a:pt x="5846" y="2703"/>
                </a:cubicBezTo>
                <a:cubicBezTo>
                  <a:pt x="5942" y="2786"/>
                  <a:pt x="6096" y="2691"/>
                  <a:pt x="6061" y="2560"/>
                </a:cubicBezTo>
                <a:cubicBezTo>
                  <a:pt x="6013" y="2667"/>
                  <a:pt x="5918" y="2596"/>
                  <a:pt x="5930" y="2536"/>
                </a:cubicBezTo>
                <a:cubicBezTo>
                  <a:pt x="5942" y="2465"/>
                  <a:pt x="6037" y="2429"/>
                  <a:pt x="6096" y="2429"/>
                </a:cubicBezTo>
                <a:cubicBezTo>
                  <a:pt x="6144" y="2429"/>
                  <a:pt x="6192" y="2441"/>
                  <a:pt x="6227" y="2477"/>
                </a:cubicBezTo>
                <a:cubicBezTo>
                  <a:pt x="6311" y="2560"/>
                  <a:pt x="6406" y="2751"/>
                  <a:pt x="6156" y="2846"/>
                </a:cubicBezTo>
                <a:cubicBezTo>
                  <a:pt x="6394" y="2977"/>
                  <a:pt x="6608" y="2703"/>
                  <a:pt x="6561" y="2477"/>
                </a:cubicBezTo>
                <a:cubicBezTo>
                  <a:pt x="6727" y="2513"/>
                  <a:pt x="6763" y="2393"/>
                  <a:pt x="6930" y="2536"/>
                </a:cubicBezTo>
                <a:cubicBezTo>
                  <a:pt x="6787" y="2108"/>
                  <a:pt x="6549" y="2227"/>
                  <a:pt x="6382" y="2155"/>
                </a:cubicBezTo>
                <a:lnTo>
                  <a:pt x="6382" y="2155"/>
                </a:lnTo>
                <a:cubicBezTo>
                  <a:pt x="6739" y="2263"/>
                  <a:pt x="6846" y="2001"/>
                  <a:pt x="7144" y="1977"/>
                </a:cubicBezTo>
                <a:cubicBezTo>
                  <a:pt x="6834" y="1715"/>
                  <a:pt x="6632" y="1929"/>
                  <a:pt x="6418" y="2012"/>
                </a:cubicBezTo>
                <a:lnTo>
                  <a:pt x="6418" y="2012"/>
                </a:lnTo>
                <a:cubicBezTo>
                  <a:pt x="6965" y="1786"/>
                  <a:pt x="6834" y="1489"/>
                  <a:pt x="7061" y="1227"/>
                </a:cubicBezTo>
                <a:cubicBezTo>
                  <a:pt x="6799" y="1441"/>
                  <a:pt x="6489" y="1322"/>
                  <a:pt x="6275" y="1858"/>
                </a:cubicBezTo>
                <a:lnTo>
                  <a:pt x="6275" y="1858"/>
                </a:lnTo>
                <a:cubicBezTo>
                  <a:pt x="6358" y="1643"/>
                  <a:pt x="6573" y="1441"/>
                  <a:pt x="6299" y="1131"/>
                </a:cubicBezTo>
                <a:cubicBezTo>
                  <a:pt x="6287" y="1429"/>
                  <a:pt x="6013" y="1536"/>
                  <a:pt x="6132" y="1893"/>
                </a:cubicBezTo>
                <a:lnTo>
                  <a:pt x="6132" y="1893"/>
                </a:lnTo>
                <a:cubicBezTo>
                  <a:pt x="6061" y="1739"/>
                  <a:pt x="6180" y="1501"/>
                  <a:pt x="5739" y="1346"/>
                </a:cubicBezTo>
                <a:cubicBezTo>
                  <a:pt x="5894" y="1512"/>
                  <a:pt x="5775" y="1548"/>
                  <a:pt x="5811" y="1715"/>
                </a:cubicBezTo>
                <a:cubicBezTo>
                  <a:pt x="5584" y="1667"/>
                  <a:pt x="5299" y="1882"/>
                  <a:pt x="5430" y="2120"/>
                </a:cubicBezTo>
                <a:cubicBezTo>
                  <a:pt x="5477" y="1941"/>
                  <a:pt x="5703" y="1905"/>
                  <a:pt x="5811" y="2060"/>
                </a:cubicBezTo>
                <a:cubicBezTo>
                  <a:pt x="5834" y="2096"/>
                  <a:pt x="5858" y="2132"/>
                  <a:pt x="5858" y="2179"/>
                </a:cubicBezTo>
                <a:cubicBezTo>
                  <a:pt x="5858" y="2239"/>
                  <a:pt x="5811" y="2346"/>
                  <a:pt x="5751" y="2346"/>
                </a:cubicBezTo>
                <a:cubicBezTo>
                  <a:pt x="5680" y="2358"/>
                  <a:pt x="5620" y="2274"/>
                  <a:pt x="5715" y="2215"/>
                </a:cubicBezTo>
                <a:cubicBezTo>
                  <a:pt x="5584" y="2179"/>
                  <a:pt x="5489" y="2334"/>
                  <a:pt x="5584" y="2429"/>
                </a:cubicBezTo>
                <a:cubicBezTo>
                  <a:pt x="5596" y="2441"/>
                  <a:pt x="5608" y="2453"/>
                  <a:pt x="5620" y="2465"/>
                </a:cubicBezTo>
                <a:cubicBezTo>
                  <a:pt x="5644" y="2489"/>
                  <a:pt x="5680" y="2489"/>
                  <a:pt x="5727" y="2477"/>
                </a:cubicBezTo>
                <a:cubicBezTo>
                  <a:pt x="5549" y="2739"/>
                  <a:pt x="5310" y="2941"/>
                  <a:pt x="5025" y="3072"/>
                </a:cubicBezTo>
                <a:cubicBezTo>
                  <a:pt x="5799" y="2596"/>
                  <a:pt x="4977" y="2179"/>
                  <a:pt x="5358" y="1798"/>
                </a:cubicBezTo>
                <a:lnTo>
                  <a:pt x="5310" y="1834"/>
                </a:lnTo>
                <a:lnTo>
                  <a:pt x="5358" y="1798"/>
                </a:lnTo>
                <a:cubicBezTo>
                  <a:pt x="5132" y="1929"/>
                  <a:pt x="5013" y="2036"/>
                  <a:pt x="4977" y="2155"/>
                </a:cubicBezTo>
                <a:cubicBezTo>
                  <a:pt x="4882" y="2453"/>
                  <a:pt x="5156" y="2572"/>
                  <a:pt x="5144" y="2727"/>
                </a:cubicBezTo>
                <a:cubicBezTo>
                  <a:pt x="5001" y="2620"/>
                  <a:pt x="4906" y="2655"/>
                  <a:pt x="4846" y="2798"/>
                </a:cubicBezTo>
                <a:cubicBezTo>
                  <a:pt x="5025" y="2774"/>
                  <a:pt x="5049" y="2953"/>
                  <a:pt x="4953" y="3036"/>
                </a:cubicBezTo>
                <a:cubicBezTo>
                  <a:pt x="4799" y="3179"/>
                  <a:pt x="4465" y="3215"/>
                  <a:pt x="4382" y="3620"/>
                </a:cubicBezTo>
                <a:cubicBezTo>
                  <a:pt x="4346" y="3679"/>
                  <a:pt x="4310" y="3727"/>
                  <a:pt x="4275" y="3787"/>
                </a:cubicBezTo>
                <a:cubicBezTo>
                  <a:pt x="4298" y="3727"/>
                  <a:pt x="4310" y="3656"/>
                  <a:pt x="4322" y="3596"/>
                </a:cubicBezTo>
                <a:cubicBezTo>
                  <a:pt x="4548" y="3251"/>
                  <a:pt x="4334" y="3001"/>
                  <a:pt x="4322" y="2786"/>
                </a:cubicBezTo>
                <a:cubicBezTo>
                  <a:pt x="4322" y="2644"/>
                  <a:pt x="4453" y="2548"/>
                  <a:pt x="4572" y="2679"/>
                </a:cubicBezTo>
                <a:cubicBezTo>
                  <a:pt x="4632" y="2548"/>
                  <a:pt x="4584" y="2441"/>
                  <a:pt x="4418" y="2417"/>
                </a:cubicBezTo>
                <a:cubicBezTo>
                  <a:pt x="4513" y="2310"/>
                  <a:pt x="4799" y="2417"/>
                  <a:pt x="4941" y="2143"/>
                </a:cubicBezTo>
                <a:cubicBezTo>
                  <a:pt x="4989" y="2036"/>
                  <a:pt x="4989" y="1870"/>
                  <a:pt x="4929" y="1620"/>
                </a:cubicBezTo>
                <a:lnTo>
                  <a:pt x="4929" y="1620"/>
                </a:lnTo>
                <a:cubicBezTo>
                  <a:pt x="4929" y="2155"/>
                  <a:pt x="4048" y="1870"/>
                  <a:pt x="4251" y="2751"/>
                </a:cubicBezTo>
                <a:lnTo>
                  <a:pt x="4251" y="2751"/>
                </a:lnTo>
                <a:cubicBezTo>
                  <a:pt x="4144" y="2465"/>
                  <a:pt x="4120" y="2143"/>
                  <a:pt x="4179" y="1834"/>
                </a:cubicBezTo>
                <a:cubicBezTo>
                  <a:pt x="4203" y="1870"/>
                  <a:pt x="4239" y="1893"/>
                  <a:pt x="4275" y="1905"/>
                </a:cubicBezTo>
                <a:lnTo>
                  <a:pt x="4287" y="1905"/>
                </a:lnTo>
                <a:cubicBezTo>
                  <a:pt x="4298" y="1905"/>
                  <a:pt x="4310" y="1905"/>
                  <a:pt x="4322" y="1905"/>
                </a:cubicBezTo>
                <a:cubicBezTo>
                  <a:pt x="4465" y="1893"/>
                  <a:pt x="4501" y="1715"/>
                  <a:pt x="4382" y="1643"/>
                </a:cubicBezTo>
                <a:cubicBezTo>
                  <a:pt x="4418" y="1762"/>
                  <a:pt x="4310" y="1774"/>
                  <a:pt x="4275" y="1727"/>
                </a:cubicBezTo>
                <a:cubicBezTo>
                  <a:pt x="4227" y="1667"/>
                  <a:pt x="4275" y="1560"/>
                  <a:pt x="4310" y="1524"/>
                </a:cubicBezTo>
                <a:cubicBezTo>
                  <a:pt x="4346" y="1489"/>
                  <a:pt x="4382" y="1477"/>
                  <a:pt x="4429" y="1477"/>
                </a:cubicBezTo>
                <a:cubicBezTo>
                  <a:pt x="4560" y="1465"/>
                  <a:pt x="4751" y="1548"/>
                  <a:pt x="4656" y="1786"/>
                </a:cubicBezTo>
                <a:cubicBezTo>
                  <a:pt x="4906" y="1715"/>
                  <a:pt x="4870" y="1358"/>
                  <a:pt x="4668" y="1227"/>
                </a:cubicBezTo>
                <a:cubicBezTo>
                  <a:pt x="4822" y="1131"/>
                  <a:pt x="4763" y="1036"/>
                  <a:pt x="4977" y="1024"/>
                </a:cubicBezTo>
                <a:cubicBezTo>
                  <a:pt x="4572" y="822"/>
                  <a:pt x="4477" y="1072"/>
                  <a:pt x="4322" y="1131"/>
                </a:cubicBezTo>
                <a:lnTo>
                  <a:pt x="4322" y="1131"/>
                </a:lnTo>
                <a:cubicBezTo>
                  <a:pt x="4656" y="953"/>
                  <a:pt x="4537" y="679"/>
                  <a:pt x="4739" y="465"/>
                </a:cubicBezTo>
                <a:cubicBezTo>
                  <a:pt x="4334" y="500"/>
                  <a:pt x="4334" y="798"/>
                  <a:pt x="4239" y="1000"/>
                </a:cubicBezTo>
                <a:lnTo>
                  <a:pt x="4239" y="1000"/>
                </a:lnTo>
                <a:cubicBezTo>
                  <a:pt x="4477" y="465"/>
                  <a:pt x="4167" y="334"/>
                  <a:pt x="4144" y="0"/>
                </a:cubicBezTo>
                <a:cubicBezTo>
                  <a:pt x="4108" y="334"/>
                  <a:pt x="3798" y="465"/>
                  <a:pt x="4037" y="1000"/>
                </a:cubicBezTo>
                <a:lnTo>
                  <a:pt x="4037" y="1000"/>
                </a:lnTo>
                <a:cubicBezTo>
                  <a:pt x="3929" y="798"/>
                  <a:pt x="3953" y="500"/>
                  <a:pt x="3536" y="465"/>
                </a:cubicBezTo>
                <a:cubicBezTo>
                  <a:pt x="3739" y="691"/>
                  <a:pt x="3620" y="953"/>
                  <a:pt x="3965" y="1131"/>
                </a:cubicBezTo>
                <a:lnTo>
                  <a:pt x="3965" y="1131"/>
                </a:lnTo>
                <a:cubicBezTo>
                  <a:pt x="3798" y="1072"/>
                  <a:pt x="3703" y="822"/>
                  <a:pt x="3298" y="1024"/>
                </a:cubicBezTo>
                <a:cubicBezTo>
                  <a:pt x="3513" y="1036"/>
                  <a:pt x="3465" y="1131"/>
                  <a:pt x="3608" y="1227"/>
                </a:cubicBezTo>
                <a:cubicBezTo>
                  <a:pt x="3405" y="1358"/>
                  <a:pt x="3370" y="1715"/>
                  <a:pt x="3620" y="1786"/>
                </a:cubicBezTo>
                <a:cubicBezTo>
                  <a:pt x="3525" y="1548"/>
                  <a:pt x="3715" y="1465"/>
                  <a:pt x="3846" y="1477"/>
                </a:cubicBezTo>
                <a:cubicBezTo>
                  <a:pt x="3894" y="1477"/>
                  <a:pt x="3929" y="1489"/>
                  <a:pt x="3965" y="1524"/>
                </a:cubicBezTo>
                <a:cubicBezTo>
                  <a:pt x="4001" y="1560"/>
                  <a:pt x="4048" y="1679"/>
                  <a:pt x="4001" y="1727"/>
                </a:cubicBezTo>
                <a:cubicBezTo>
                  <a:pt x="3965" y="1774"/>
                  <a:pt x="3858" y="1762"/>
                  <a:pt x="3894" y="1643"/>
                </a:cubicBezTo>
                <a:cubicBezTo>
                  <a:pt x="3775" y="1715"/>
                  <a:pt x="3810" y="1893"/>
                  <a:pt x="3953" y="1905"/>
                </a:cubicBezTo>
                <a:cubicBezTo>
                  <a:pt x="3965" y="1905"/>
                  <a:pt x="3977" y="1905"/>
                  <a:pt x="3989" y="1905"/>
                </a:cubicBezTo>
                <a:lnTo>
                  <a:pt x="4001" y="1905"/>
                </a:lnTo>
                <a:cubicBezTo>
                  <a:pt x="4037" y="1893"/>
                  <a:pt x="4072" y="1870"/>
                  <a:pt x="4096" y="1834"/>
                </a:cubicBezTo>
                <a:cubicBezTo>
                  <a:pt x="4156" y="2143"/>
                  <a:pt x="4132" y="2465"/>
                  <a:pt x="4025" y="2751"/>
                </a:cubicBezTo>
                <a:cubicBezTo>
                  <a:pt x="4227" y="1870"/>
                  <a:pt x="3358" y="2155"/>
                  <a:pt x="3346" y="1620"/>
                </a:cubicBezTo>
                <a:lnTo>
                  <a:pt x="3346" y="1679"/>
                </a:lnTo>
                <a:lnTo>
                  <a:pt x="3346" y="1620"/>
                </a:lnTo>
                <a:cubicBezTo>
                  <a:pt x="3286" y="1870"/>
                  <a:pt x="3286" y="2024"/>
                  <a:pt x="3334" y="2132"/>
                </a:cubicBezTo>
                <a:cubicBezTo>
                  <a:pt x="3477" y="2417"/>
                  <a:pt x="3763" y="2310"/>
                  <a:pt x="3858" y="2417"/>
                </a:cubicBezTo>
                <a:cubicBezTo>
                  <a:pt x="3679" y="2441"/>
                  <a:pt x="3644" y="2536"/>
                  <a:pt x="3703" y="2679"/>
                </a:cubicBezTo>
                <a:cubicBezTo>
                  <a:pt x="3810" y="2536"/>
                  <a:pt x="3953" y="2644"/>
                  <a:pt x="3953" y="2774"/>
                </a:cubicBezTo>
                <a:cubicBezTo>
                  <a:pt x="3941" y="2989"/>
                  <a:pt x="3715" y="3251"/>
                  <a:pt x="3953" y="3584"/>
                </a:cubicBezTo>
                <a:cubicBezTo>
                  <a:pt x="3953" y="3656"/>
                  <a:pt x="3977" y="3727"/>
                  <a:pt x="3989" y="3787"/>
                </a:cubicBezTo>
                <a:cubicBezTo>
                  <a:pt x="3965" y="3727"/>
                  <a:pt x="3929" y="3667"/>
                  <a:pt x="3882" y="3620"/>
                </a:cubicBezTo>
                <a:cubicBezTo>
                  <a:pt x="3810" y="3203"/>
                  <a:pt x="3465" y="3179"/>
                  <a:pt x="3322" y="3036"/>
                </a:cubicBezTo>
                <a:cubicBezTo>
                  <a:pt x="3215" y="2941"/>
                  <a:pt x="3239" y="2774"/>
                  <a:pt x="3417" y="2786"/>
                </a:cubicBezTo>
                <a:cubicBezTo>
                  <a:pt x="3370" y="2655"/>
                  <a:pt x="3275" y="2608"/>
                  <a:pt x="3120" y="2715"/>
                </a:cubicBezTo>
                <a:cubicBezTo>
                  <a:pt x="3108" y="2572"/>
                  <a:pt x="3394" y="2441"/>
                  <a:pt x="3286" y="2155"/>
                </a:cubicBezTo>
                <a:cubicBezTo>
                  <a:pt x="3215" y="1989"/>
                  <a:pt x="3084" y="1870"/>
                  <a:pt x="2917" y="1798"/>
                </a:cubicBezTo>
                <a:cubicBezTo>
                  <a:pt x="3286" y="2179"/>
                  <a:pt x="2465" y="2596"/>
                  <a:pt x="3251" y="3072"/>
                </a:cubicBezTo>
                <a:cubicBezTo>
                  <a:pt x="2965" y="2941"/>
                  <a:pt x="2727" y="2739"/>
                  <a:pt x="2548" y="2477"/>
                </a:cubicBezTo>
                <a:cubicBezTo>
                  <a:pt x="2584" y="2489"/>
                  <a:pt x="2620" y="2477"/>
                  <a:pt x="2655" y="2465"/>
                </a:cubicBezTo>
                <a:cubicBezTo>
                  <a:pt x="2655" y="2465"/>
                  <a:pt x="2655" y="2465"/>
                  <a:pt x="2655" y="2465"/>
                </a:cubicBezTo>
                <a:cubicBezTo>
                  <a:pt x="2667" y="2453"/>
                  <a:pt x="2679" y="2441"/>
                  <a:pt x="2691" y="2429"/>
                </a:cubicBezTo>
                <a:cubicBezTo>
                  <a:pt x="2774" y="2346"/>
                  <a:pt x="2703" y="2191"/>
                  <a:pt x="2584" y="2203"/>
                </a:cubicBezTo>
                <a:cubicBezTo>
                  <a:pt x="2572" y="2203"/>
                  <a:pt x="2560" y="2203"/>
                  <a:pt x="2560" y="2203"/>
                </a:cubicBezTo>
                <a:cubicBezTo>
                  <a:pt x="2655" y="2263"/>
                  <a:pt x="2596" y="2358"/>
                  <a:pt x="2524" y="2346"/>
                </a:cubicBezTo>
                <a:cubicBezTo>
                  <a:pt x="2465" y="2322"/>
                  <a:pt x="2417" y="2227"/>
                  <a:pt x="2417" y="2167"/>
                </a:cubicBezTo>
                <a:cubicBezTo>
                  <a:pt x="2417" y="2132"/>
                  <a:pt x="2441" y="2084"/>
                  <a:pt x="2465" y="2048"/>
                </a:cubicBezTo>
                <a:cubicBezTo>
                  <a:pt x="2572" y="1893"/>
                  <a:pt x="2798" y="1929"/>
                  <a:pt x="2846" y="2108"/>
                </a:cubicBezTo>
                <a:cubicBezTo>
                  <a:pt x="2977" y="1882"/>
                  <a:pt x="2691" y="1667"/>
                  <a:pt x="2465" y="1715"/>
                </a:cubicBezTo>
                <a:cubicBezTo>
                  <a:pt x="2501" y="1536"/>
                  <a:pt x="2393" y="1512"/>
                  <a:pt x="2536" y="1334"/>
                </a:cubicBezTo>
                <a:cubicBezTo>
                  <a:pt x="2096" y="1489"/>
                  <a:pt x="2215" y="1727"/>
                  <a:pt x="2143" y="1893"/>
                </a:cubicBezTo>
                <a:lnTo>
                  <a:pt x="2143" y="1893"/>
                </a:lnTo>
                <a:cubicBezTo>
                  <a:pt x="2262" y="1524"/>
                  <a:pt x="1989" y="1417"/>
                  <a:pt x="1977" y="1120"/>
                </a:cubicBezTo>
                <a:cubicBezTo>
                  <a:pt x="1703" y="1441"/>
                  <a:pt x="1917" y="1631"/>
                  <a:pt x="2001" y="1858"/>
                </a:cubicBezTo>
                <a:lnTo>
                  <a:pt x="2001" y="1858"/>
                </a:lnTo>
                <a:cubicBezTo>
                  <a:pt x="1786" y="1310"/>
                  <a:pt x="1477" y="1429"/>
                  <a:pt x="1215" y="1215"/>
                </a:cubicBezTo>
                <a:cubicBezTo>
                  <a:pt x="1441" y="1477"/>
                  <a:pt x="1310" y="1786"/>
                  <a:pt x="1858" y="2001"/>
                </a:cubicBezTo>
                <a:lnTo>
                  <a:pt x="1858" y="2001"/>
                </a:lnTo>
                <a:cubicBezTo>
                  <a:pt x="1631" y="1917"/>
                  <a:pt x="1441" y="1703"/>
                  <a:pt x="1119" y="1977"/>
                </a:cubicBezTo>
                <a:cubicBezTo>
                  <a:pt x="1417" y="1989"/>
                  <a:pt x="1524" y="2263"/>
                  <a:pt x="1893" y="2143"/>
                </a:cubicBezTo>
                <a:lnTo>
                  <a:pt x="1893" y="2143"/>
                </a:lnTo>
                <a:cubicBezTo>
                  <a:pt x="1727" y="2215"/>
                  <a:pt x="1500" y="2096"/>
                  <a:pt x="1346" y="2536"/>
                </a:cubicBezTo>
                <a:cubicBezTo>
                  <a:pt x="1512" y="2382"/>
                  <a:pt x="1548" y="2501"/>
                  <a:pt x="1715" y="2465"/>
                </a:cubicBezTo>
                <a:cubicBezTo>
                  <a:pt x="1667" y="2691"/>
                  <a:pt x="1881" y="2977"/>
                  <a:pt x="2120" y="2846"/>
                </a:cubicBezTo>
                <a:cubicBezTo>
                  <a:pt x="1870" y="2751"/>
                  <a:pt x="1965" y="2548"/>
                  <a:pt x="2048" y="2465"/>
                </a:cubicBezTo>
                <a:cubicBezTo>
                  <a:pt x="2084" y="2441"/>
                  <a:pt x="2132" y="2417"/>
                  <a:pt x="2179" y="2417"/>
                </a:cubicBezTo>
                <a:cubicBezTo>
                  <a:pt x="2227" y="2417"/>
                  <a:pt x="2334" y="2465"/>
                  <a:pt x="2346" y="2524"/>
                </a:cubicBezTo>
                <a:cubicBezTo>
                  <a:pt x="2346" y="2596"/>
                  <a:pt x="2262" y="2655"/>
                  <a:pt x="2215" y="2560"/>
                </a:cubicBezTo>
                <a:cubicBezTo>
                  <a:pt x="2167" y="2691"/>
                  <a:pt x="2334" y="2786"/>
                  <a:pt x="2429" y="2691"/>
                </a:cubicBezTo>
                <a:lnTo>
                  <a:pt x="2465" y="2655"/>
                </a:lnTo>
                <a:lnTo>
                  <a:pt x="2465" y="2655"/>
                </a:lnTo>
                <a:cubicBezTo>
                  <a:pt x="2477" y="2620"/>
                  <a:pt x="2489" y="2584"/>
                  <a:pt x="2477" y="2548"/>
                </a:cubicBezTo>
                <a:cubicBezTo>
                  <a:pt x="2739" y="2727"/>
                  <a:pt x="2941" y="2965"/>
                  <a:pt x="3072" y="3239"/>
                </a:cubicBezTo>
                <a:cubicBezTo>
                  <a:pt x="2596" y="2465"/>
                  <a:pt x="2179" y="3286"/>
                  <a:pt x="1798" y="2917"/>
                </a:cubicBezTo>
                <a:cubicBezTo>
                  <a:pt x="1917" y="3144"/>
                  <a:pt x="2036" y="3251"/>
                  <a:pt x="2155" y="3286"/>
                </a:cubicBezTo>
                <a:cubicBezTo>
                  <a:pt x="2453" y="3394"/>
                  <a:pt x="2572" y="3108"/>
                  <a:pt x="2715" y="3120"/>
                </a:cubicBezTo>
                <a:cubicBezTo>
                  <a:pt x="2608" y="3263"/>
                  <a:pt x="2655" y="3370"/>
                  <a:pt x="2786" y="3417"/>
                </a:cubicBezTo>
                <a:cubicBezTo>
                  <a:pt x="2774" y="3239"/>
                  <a:pt x="2941" y="3215"/>
                  <a:pt x="3036" y="3322"/>
                </a:cubicBezTo>
                <a:cubicBezTo>
                  <a:pt x="3179" y="3465"/>
                  <a:pt x="3215" y="3810"/>
                  <a:pt x="3620" y="3882"/>
                </a:cubicBezTo>
                <a:cubicBezTo>
                  <a:pt x="3667" y="3929"/>
                  <a:pt x="3727" y="3965"/>
                  <a:pt x="3786" y="3989"/>
                </a:cubicBezTo>
                <a:cubicBezTo>
                  <a:pt x="3727" y="3977"/>
                  <a:pt x="3656" y="3953"/>
                  <a:pt x="3584" y="3953"/>
                </a:cubicBezTo>
                <a:cubicBezTo>
                  <a:pt x="3251" y="3715"/>
                  <a:pt x="2989" y="3929"/>
                  <a:pt x="2774" y="3953"/>
                </a:cubicBezTo>
                <a:cubicBezTo>
                  <a:pt x="2643" y="3953"/>
                  <a:pt x="2536" y="3810"/>
                  <a:pt x="2679" y="3703"/>
                </a:cubicBezTo>
                <a:cubicBezTo>
                  <a:pt x="2536" y="3644"/>
                  <a:pt x="2441" y="3679"/>
                  <a:pt x="2417" y="3858"/>
                </a:cubicBezTo>
                <a:cubicBezTo>
                  <a:pt x="2310" y="3763"/>
                  <a:pt x="2417" y="3477"/>
                  <a:pt x="2132" y="3334"/>
                </a:cubicBezTo>
                <a:cubicBezTo>
                  <a:pt x="2024" y="3286"/>
                  <a:pt x="1870" y="3286"/>
                  <a:pt x="1620" y="3358"/>
                </a:cubicBezTo>
                <a:lnTo>
                  <a:pt x="1620" y="3358"/>
                </a:lnTo>
                <a:cubicBezTo>
                  <a:pt x="2155" y="3358"/>
                  <a:pt x="1870" y="4227"/>
                  <a:pt x="2751" y="4025"/>
                </a:cubicBezTo>
                <a:cubicBezTo>
                  <a:pt x="2465" y="4132"/>
                  <a:pt x="2143" y="4156"/>
                  <a:pt x="1834" y="4096"/>
                </a:cubicBezTo>
                <a:cubicBezTo>
                  <a:pt x="1870" y="4072"/>
                  <a:pt x="1893" y="4037"/>
                  <a:pt x="1893" y="4001"/>
                </a:cubicBezTo>
                <a:lnTo>
                  <a:pt x="1893" y="4001"/>
                </a:lnTo>
                <a:cubicBezTo>
                  <a:pt x="1905" y="3977"/>
                  <a:pt x="1905" y="3965"/>
                  <a:pt x="1893" y="3953"/>
                </a:cubicBezTo>
                <a:cubicBezTo>
                  <a:pt x="1893" y="3822"/>
                  <a:pt x="1715" y="3775"/>
                  <a:pt x="1643" y="3894"/>
                </a:cubicBezTo>
                <a:cubicBezTo>
                  <a:pt x="1751" y="3858"/>
                  <a:pt x="1774" y="3965"/>
                  <a:pt x="1727" y="4001"/>
                </a:cubicBezTo>
                <a:cubicBezTo>
                  <a:pt x="1667" y="4048"/>
                  <a:pt x="1560" y="4001"/>
                  <a:pt x="1524" y="3965"/>
                </a:cubicBezTo>
                <a:cubicBezTo>
                  <a:pt x="1489" y="3929"/>
                  <a:pt x="1477" y="3894"/>
                  <a:pt x="1477" y="3846"/>
                </a:cubicBezTo>
                <a:cubicBezTo>
                  <a:pt x="1477" y="3715"/>
                  <a:pt x="1536" y="3525"/>
                  <a:pt x="1786" y="3620"/>
                </a:cubicBezTo>
                <a:cubicBezTo>
                  <a:pt x="1715" y="3370"/>
                  <a:pt x="1358" y="3406"/>
                  <a:pt x="1227" y="3608"/>
                </a:cubicBezTo>
                <a:cubicBezTo>
                  <a:pt x="1131" y="3453"/>
                  <a:pt x="1036" y="3513"/>
                  <a:pt x="1024" y="3298"/>
                </a:cubicBezTo>
                <a:cubicBezTo>
                  <a:pt x="822" y="3703"/>
                  <a:pt x="1060" y="3798"/>
                  <a:pt x="1131" y="3953"/>
                </a:cubicBezTo>
                <a:lnTo>
                  <a:pt x="1131" y="3953"/>
                </a:lnTo>
                <a:cubicBezTo>
                  <a:pt x="953" y="3620"/>
                  <a:pt x="679" y="3739"/>
                  <a:pt x="465" y="3536"/>
                </a:cubicBezTo>
                <a:cubicBezTo>
                  <a:pt x="500" y="3941"/>
                  <a:pt x="786" y="3929"/>
                  <a:pt x="1000" y="4037"/>
                </a:cubicBezTo>
                <a:lnTo>
                  <a:pt x="1000" y="4037"/>
                </a:lnTo>
                <a:cubicBezTo>
                  <a:pt x="477" y="3822"/>
                  <a:pt x="346" y="4132"/>
                  <a:pt x="0" y="4156"/>
                </a:cubicBezTo>
                <a:close/>
                <a:moveTo>
                  <a:pt x="5501" y="4048"/>
                </a:moveTo>
                <a:close/>
                <a:moveTo>
                  <a:pt x="4763" y="3965"/>
                </a:moveTo>
                <a:cubicBezTo>
                  <a:pt x="4870" y="3917"/>
                  <a:pt x="4989" y="3894"/>
                  <a:pt x="5096" y="3917"/>
                </a:cubicBezTo>
                <a:cubicBezTo>
                  <a:pt x="5275" y="4001"/>
                  <a:pt x="5453" y="4060"/>
                  <a:pt x="5644" y="4120"/>
                </a:cubicBezTo>
                <a:cubicBezTo>
                  <a:pt x="5715" y="4132"/>
                  <a:pt x="5787" y="4144"/>
                  <a:pt x="5870" y="4156"/>
                </a:cubicBezTo>
                <a:cubicBezTo>
                  <a:pt x="5799" y="4168"/>
                  <a:pt x="5715" y="4179"/>
                  <a:pt x="5644" y="4191"/>
                </a:cubicBezTo>
                <a:cubicBezTo>
                  <a:pt x="5453" y="4251"/>
                  <a:pt x="5275" y="4322"/>
                  <a:pt x="5096" y="4394"/>
                </a:cubicBezTo>
                <a:cubicBezTo>
                  <a:pt x="4989" y="4418"/>
                  <a:pt x="4870" y="4406"/>
                  <a:pt x="4763" y="4346"/>
                </a:cubicBezTo>
                <a:cubicBezTo>
                  <a:pt x="4941" y="4358"/>
                  <a:pt x="5096" y="4287"/>
                  <a:pt x="5215" y="4156"/>
                </a:cubicBezTo>
                <a:cubicBezTo>
                  <a:pt x="5096" y="4037"/>
                  <a:pt x="4941" y="3965"/>
                  <a:pt x="4763" y="3965"/>
                </a:cubicBezTo>
                <a:close/>
                <a:moveTo>
                  <a:pt x="5180" y="5049"/>
                </a:moveTo>
                <a:close/>
                <a:moveTo>
                  <a:pt x="4894" y="4941"/>
                </a:moveTo>
                <a:cubicBezTo>
                  <a:pt x="4906" y="4763"/>
                  <a:pt x="4834" y="4608"/>
                  <a:pt x="4715" y="4489"/>
                </a:cubicBezTo>
                <a:cubicBezTo>
                  <a:pt x="4822" y="4513"/>
                  <a:pt x="4918" y="4584"/>
                  <a:pt x="4977" y="4679"/>
                </a:cubicBezTo>
                <a:cubicBezTo>
                  <a:pt x="5049" y="4858"/>
                  <a:pt x="5132" y="5037"/>
                  <a:pt x="5227" y="5203"/>
                </a:cubicBezTo>
                <a:cubicBezTo>
                  <a:pt x="5263" y="5263"/>
                  <a:pt x="5310" y="5322"/>
                  <a:pt x="5358" y="5394"/>
                </a:cubicBezTo>
                <a:cubicBezTo>
                  <a:pt x="5299" y="5346"/>
                  <a:pt x="5239" y="5299"/>
                  <a:pt x="5168" y="5251"/>
                </a:cubicBezTo>
                <a:cubicBezTo>
                  <a:pt x="5001" y="5168"/>
                  <a:pt x="4822" y="5084"/>
                  <a:pt x="4644" y="5013"/>
                </a:cubicBezTo>
                <a:cubicBezTo>
                  <a:pt x="4548" y="4953"/>
                  <a:pt x="4477" y="4858"/>
                  <a:pt x="4441" y="4751"/>
                </a:cubicBezTo>
                <a:cubicBezTo>
                  <a:pt x="4560" y="4870"/>
                  <a:pt x="4727" y="4941"/>
                  <a:pt x="4894" y="4941"/>
                </a:cubicBezTo>
                <a:close/>
                <a:moveTo>
                  <a:pt x="5013" y="3120"/>
                </a:moveTo>
                <a:close/>
                <a:moveTo>
                  <a:pt x="4644" y="3310"/>
                </a:moveTo>
                <a:cubicBezTo>
                  <a:pt x="4822" y="3239"/>
                  <a:pt x="5001" y="3155"/>
                  <a:pt x="5168" y="3072"/>
                </a:cubicBezTo>
                <a:cubicBezTo>
                  <a:pt x="5239" y="3025"/>
                  <a:pt x="5299" y="2977"/>
                  <a:pt x="5358" y="2929"/>
                </a:cubicBezTo>
                <a:cubicBezTo>
                  <a:pt x="5310" y="3001"/>
                  <a:pt x="5263" y="3060"/>
                  <a:pt x="5227" y="3120"/>
                </a:cubicBezTo>
                <a:cubicBezTo>
                  <a:pt x="5132" y="3286"/>
                  <a:pt x="5049" y="3465"/>
                  <a:pt x="4977" y="3644"/>
                </a:cubicBezTo>
                <a:cubicBezTo>
                  <a:pt x="4918" y="3739"/>
                  <a:pt x="4822" y="3810"/>
                  <a:pt x="4715" y="3846"/>
                </a:cubicBezTo>
                <a:cubicBezTo>
                  <a:pt x="4834" y="3727"/>
                  <a:pt x="4906" y="3560"/>
                  <a:pt x="4894" y="3394"/>
                </a:cubicBezTo>
                <a:cubicBezTo>
                  <a:pt x="4727" y="3382"/>
                  <a:pt x="4560" y="3453"/>
                  <a:pt x="4453" y="3572"/>
                </a:cubicBezTo>
                <a:cubicBezTo>
                  <a:pt x="4477" y="3465"/>
                  <a:pt x="4548" y="3370"/>
                  <a:pt x="4644" y="3310"/>
                </a:cubicBezTo>
                <a:close/>
                <a:moveTo>
                  <a:pt x="4239" y="5537"/>
                </a:moveTo>
                <a:close/>
                <a:moveTo>
                  <a:pt x="4013" y="2798"/>
                </a:moveTo>
                <a:close/>
                <a:moveTo>
                  <a:pt x="3941" y="3513"/>
                </a:moveTo>
                <a:cubicBezTo>
                  <a:pt x="3882" y="3417"/>
                  <a:pt x="3858" y="3298"/>
                  <a:pt x="3894" y="3191"/>
                </a:cubicBezTo>
                <a:cubicBezTo>
                  <a:pt x="3917" y="3036"/>
                  <a:pt x="4037" y="2905"/>
                  <a:pt x="4096" y="2644"/>
                </a:cubicBezTo>
                <a:cubicBezTo>
                  <a:pt x="4108" y="2572"/>
                  <a:pt x="4120" y="2489"/>
                  <a:pt x="4132" y="2417"/>
                </a:cubicBezTo>
                <a:cubicBezTo>
                  <a:pt x="4132" y="2489"/>
                  <a:pt x="4144" y="2572"/>
                  <a:pt x="4167" y="2644"/>
                </a:cubicBezTo>
                <a:cubicBezTo>
                  <a:pt x="4215" y="2834"/>
                  <a:pt x="4287" y="3013"/>
                  <a:pt x="4370" y="3191"/>
                </a:cubicBezTo>
                <a:cubicBezTo>
                  <a:pt x="4394" y="3298"/>
                  <a:pt x="4370" y="3417"/>
                  <a:pt x="4322" y="3513"/>
                </a:cubicBezTo>
                <a:cubicBezTo>
                  <a:pt x="4322" y="3346"/>
                  <a:pt x="4251" y="3179"/>
                  <a:pt x="4132" y="3072"/>
                </a:cubicBezTo>
                <a:cubicBezTo>
                  <a:pt x="4001" y="3179"/>
                  <a:pt x="3929" y="3346"/>
                  <a:pt x="3941" y="3513"/>
                </a:cubicBezTo>
                <a:close/>
                <a:moveTo>
                  <a:pt x="4132" y="5251"/>
                </a:moveTo>
                <a:cubicBezTo>
                  <a:pt x="4251" y="5132"/>
                  <a:pt x="4322" y="4977"/>
                  <a:pt x="4322" y="4799"/>
                </a:cubicBezTo>
                <a:cubicBezTo>
                  <a:pt x="4370" y="4906"/>
                  <a:pt x="4394" y="5013"/>
                  <a:pt x="4370" y="5132"/>
                </a:cubicBezTo>
                <a:cubicBezTo>
                  <a:pt x="4334" y="5275"/>
                  <a:pt x="4215" y="5406"/>
                  <a:pt x="4167" y="5680"/>
                </a:cubicBezTo>
                <a:cubicBezTo>
                  <a:pt x="4144" y="5751"/>
                  <a:pt x="4132" y="5822"/>
                  <a:pt x="4132" y="5906"/>
                </a:cubicBezTo>
                <a:cubicBezTo>
                  <a:pt x="4120" y="5822"/>
                  <a:pt x="4108" y="5751"/>
                  <a:pt x="4096" y="5680"/>
                </a:cubicBezTo>
                <a:cubicBezTo>
                  <a:pt x="4037" y="5489"/>
                  <a:pt x="3965" y="5310"/>
                  <a:pt x="3894" y="5132"/>
                </a:cubicBezTo>
                <a:cubicBezTo>
                  <a:pt x="3858" y="5013"/>
                  <a:pt x="3882" y="4906"/>
                  <a:pt x="3941" y="4799"/>
                </a:cubicBezTo>
                <a:cubicBezTo>
                  <a:pt x="3929" y="4977"/>
                  <a:pt x="4001" y="5132"/>
                  <a:pt x="4132" y="5251"/>
                </a:cubicBezTo>
                <a:close/>
                <a:moveTo>
                  <a:pt x="3358" y="3394"/>
                </a:moveTo>
                <a:cubicBezTo>
                  <a:pt x="3346" y="3560"/>
                  <a:pt x="3417" y="3715"/>
                  <a:pt x="3536" y="3834"/>
                </a:cubicBezTo>
                <a:cubicBezTo>
                  <a:pt x="3429" y="3798"/>
                  <a:pt x="3334" y="3727"/>
                  <a:pt x="3275" y="3632"/>
                </a:cubicBezTo>
                <a:cubicBezTo>
                  <a:pt x="3203" y="3453"/>
                  <a:pt x="3120" y="3275"/>
                  <a:pt x="3024" y="3108"/>
                </a:cubicBezTo>
                <a:cubicBezTo>
                  <a:pt x="2989" y="3048"/>
                  <a:pt x="2941" y="2989"/>
                  <a:pt x="2894" y="2917"/>
                </a:cubicBezTo>
                <a:cubicBezTo>
                  <a:pt x="2953" y="2977"/>
                  <a:pt x="3024" y="3013"/>
                  <a:pt x="3084" y="3060"/>
                </a:cubicBezTo>
                <a:cubicBezTo>
                  <a:pt x="3251" y="3144"/>
                  <a:pt x="3429" y="3227"/>
                  <a:pt x="3608" y="3298"/>
                </a:cubicBezTo>
                <a:cubicBezTo>
                  <a:pt x="3703" y="3358"/>
                  <a:pt x="3775" y="3453"/>
                  <a:pt x="3810" y="3560"/>
                </a:cubicBezTo>
                <a:cubicBezTo>
                  <a:pt x="3691" y="3441"/>
                  <a:pt x="3525" y="3382"/>
                  <a:pt x="3358" y="3382"/>
                </a:cubicBezTo>
                <a:close/>
                <a:moveTo>
                  <a:pt x="3798" y="4751"/>
                </a:moveTo>
                <a:cubicBezTo>
                  <a:pt x="3775" y="4858"/>
                  <a:pt x="3703" y="4953"/>
                  <a:pt x="3608" y="5013"/>
                </a:cubicBezTo>
                <a:cubicBezTo>
                  <a:pt x="3429" y="5084"/>
                  <a:pt x="3251" y="5168"/>
                  <a:pt x="3072" y="5251"/>
                </a:cubicBezTo>
                <a:cubicBezTo>
                  <a:pt x="3013" y="5299"/>
                  <a:pt x="2953" y="5334"/>
                  <a:pt x="2894" y="5394"/>
                </a:cubicBezTo>
                <a:cubicBezTo>
                  <a:pt x="2941" y="5322"/>
                  <a:pt x="2989" y="5263"/>
                  <a:pt x="3024" y="5203"/>
                </a:cubicBezTo>
                <a:cubicBezTo>
                  <a:pt x="3120" y="5037"/>
                  <a:pt x="3191" y="4858"/>
                  <a:pt x="3263" y="4679"/>
                </a:cubicBezTo>
                <a:cubicBezTo>
                  <a:pt x="3334" y="4572"/>
                  <a:pt x="3417" y="4501"/>
                  <a:pt x="3536" y="4477"/>
                </a:cubicBezTo>
                <a:cubicBezTo>
                  <a:pt x="3405" y="4596"/>
                  <a:pt x="3346" y="4751"/>
                  <a:pt x="3346" y="4918"/>
                </a:cubicBezTo>
                <a:cubicBezTo>
                  <a:pt x="3525" y="4941"/>
                  <a:pt x="3691" y="4870"/>
                  <a:pt x="3810" y="4751"/>
                </a:cubicBezTo>
                <a:close/>
                <a:moveTo>
                  <a:pt x="2763" y="4048"/>
                </a:moveTo>
                <a:close/>
                <a:moveTo>
                  <a:pt x="2608" y="4120"/>
                </a:moveTo>
                <a:cubicBezTo>
                  <a:pt x="2798" y="4060"/>
                  <a:pt x="2977" y="4001"/>
                  <a:pt x="3155" y="3917"/>
                </a:cubicBezTo>
                <a:cubicBezTo>
                  <a:pt x="3263" y="3894"/>
                  <a:pt x="3382" y="3917"/>
                  <a:pt x="3489" y="3965"/>
                </a:cubicBezTo>
                <a:cubicBezTo>
                  <a:pt x="3310" y="3965"/>
                  <a:pt x="3155" y="4037"/>
                  <a:pt x="3036" y="4156"/>
                </a:cubicBezTo>
                <a:cubicBezTo>
                  <a:pt x="3155" y="4287"/>
                  <a:pt x="3310" y="4358"/>
                  <a:pt x="3489" y="4346"/>
                </a:cubicBezTo>
                <a:cubicBezTo>
                  <a:pt x="3382" y="4406"/>
                  <a:pt x="3263" y="4418"/>
                  <a:pt x="3155" y="4394"/>
                </a:cubicBezTo>
                <a:cubicBezTo>
                  <a:pt x="2977" y="4322"/>
                  <a:pt x="2798" y="4251"/>
                  <a:pt x="2608" y="4191"/>
                </a:cubicBezTo>
                <a:cubicBezTo>
                  <a:pt x="2536" y="4179"/>
                  <a:pt x="2465" y="4168"/>
                  <a:pt x="2382" y="4156"/>
                </a:cubicBezTo>
                <a:cubicBezTo>
                  <a:pt x="2465" y="4144"/>
                  <a:pt x="2548" y="4132"/>
                  <a:pt x="2608" y="4120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2" name="Google Shape;5722;p26"/>
          <p:cNvSpPr/>
          <p:nvPr/>
        </p:nvSpPr>
        <p:spPr>
          <a:xfrm rot="5400000">
            <a:off x="2841955" y="5237305"/>
            <a:ext cx="563294" cy="564857"/>
          </a:xfrm>
          <a:custGeom>
            <a:avLst/>
            <a:gdLst/>
            <a:ahLst/>
            <a:cxnLst/>
            <a:rect l="l" t="t" r="r" b="b"/>
            <a:pathLst>
              <a:path w="8288" h="8311" extrusionOk="0">
                <a:moveTo>
                  <a:pt x="1" y="4156"/>
                </a:moveTo>
                <a:cubicBezTo>
                  <a:pt x="334" y="4191"/>
                  <a:pt x="465" y="4489"/>
                  <a:pt x="1001" y="4263"/>
                </a:cubicBezTo>
                <a:lnTo>
                  <a:pt x="1001" y="4263"/>
                </a:lnTo>
                <a:cubicBezTo>
                  <a:pt x="798" y="4358"/>
                  <a:pt x="501" y="4346"/>
                  <a:pt x="465" y="4763"/>
                </a:cubicBezTo>
                <a:cubicBezTo>
                  <a:pt x="691" y="4560"/>
                  <a:pt x="953" y="4679"/>
                  <a:pt x="1132" y="4334"/>
                </a:cubicBezTo>
                <a:lnTo>
                  <a:pt x="1132" y="4334"/>
                </a:lnTo>
                <a:cubicBezTo>
                  <a:pt x="1072" y="4501"/>
                  <a:pt x="822" y="4584"/>
                  <a:pt x="1024" y="5001"/>
                </a:cubicBezTo>
                <a:cubicBezTo>
                  <a:pt x="1036" y="4787"/>
                  <a:pt x="1144" y="4834"/>
                  <a:pt x="1239" y="4691"/>
                </a:cubicBezTo>
                <a:cubicBezTo>
                  <a:pt x="1358" y="4882"/>
                  <a:pt x="1715" y="4929"/>
                  <a:pt x="1786" y="4679"/>
                </a:cubicBezTo>
                <a:cubicBezTo>
                  <a:pt x="1548" y="4775"/>
                  <a:pt x="1465" y="4584"/>
                  <a:pt x="1477" y="4453"/>
                </a:cubicBezTo>
                <a:cubicBezTo>
                  <a:pt x="1477" y="4406"/>
                  <a:pt x="1489" y="4358"/>
                  <a:pt x="1525" y="4334"/>
                </a:cubicBezTo>
                <a:cubicBezTo>
                  <a:pt x="1572" y="4287"/>
                  <a:pt x="1679" y="4251"/>
                  <a:pt x="1727" y="4287"/>
                </a:cubicBezTo>
                <a:cubicBezTo>
                  <a:pt x="1775" y="4334"/>
                  <a:pt x="1763" y="4441"/>
                  <a:pt x="1644" y="4406"/>
                </a:cubicBezTo>
                <a:cubicBezTo>
                  <a:pt x="1715" y="4525"/>
                  <a:pt x="1894" y="4477"/>
                  <a:pt x="1906" y="4346"/>
                </a:cubicBezTo>
                <a:cubicBezTo>
                  <a:pt x="1906" y="4334"/>
                  <a:pt x="1906" y="4310"/>
                  <a:pt x="1906" y="4298"/>
                </a:cubicBezTo>
                <a:cubicBezTo>
                  <a:pt x="1906" y="4298"/>
                  <a:pt x="1906" y="4298"/>
                  <a:pt x="1906" y="4287"/>
                </a:cubicBezTo>
                <a:cubicBezTo>
                  <a:pt x="1894" y="4251"/>
                  <a:pt x="1870" y="4227"/>
                  <a:pt x="1846" y="4203"/>
                </a:cubicBezTo>
                <a:cubicBezTo>
                  <a:pt x="2144" y="4144"/>
                  <a:pt x="2465" y="4168"/>
                  <a:pt x="2763" y="4275"/>
                </a:cubicBezTo>
                <a:lnTo>
                  <a:pt x="2763" y="4275"/>
                </a:lnTo>
                <a:cubicBezTo>
                  <a:pt x="1870" y="4060"/>
                  <a:pt x="2167" y="4941"/>
                  <a:pt x="1620" y="4941"/>
                </a:cubicBezTo>
                <a:lnTo>
                  <a:pt x="1620" y="4941"/>
                </a:lnTo>
                <a:cubicBezTo>
                  <a:pt x="1870" y="5013"/>
                  <a:pt x="2037" y="5013"/>
                  <a:pt x="2144" y="4953"/>
                </a:cubicBezTo>
                <a:cubicBezTo>
                  <a:pt x="2418" y="4822"/>
                  <a:pt x="2310" y="4537"/>
                  <a:pt x="2418" y="4441"/>
                </a:cubicBezTo>
                <a:cubicBezTo>
                  <a:pt x="2441" y="4608"/>
                  <a:pt x="2548" y="4656"/>
                  <a:pt x="2679" y="4596"/>
                </a:cubicBezTo>
                <a:cubicBezTo>
                  <a:pt x="2548" y="4489"/>
                  <a:pt x="2644" y="4346"/>
                  <a:pt x="2787" y="4346"/>
                </a:cubicBezTo>
                <a:cubicBezTo>
                  <a:pt x="2989" y="4358"/>
                  <a:pt x="3251" y="4572"/>
                  <a:pt x="3596" y="4346"/>
                </a:cubicBezTo>
                <a:cubicBezTo>
                  <a:pt x="3656" y="4334"/>
                  <a:pt x="3727" y="4322"/>
                  <a:pt x="3787" y="4298"/>
                </a:cubicBezTo>
                <a:cubicBezTo>
                  <a:pt x="3727" y="4334"/>
                  <a:pt x="3668" y="4370"/>
                  <a:pt x="3620" y="4418"/>
                </a:cubicBezTo>
                <a:cubicBezTo>
                  <a:pt x="3215" y="4489"/>
                  <a:pt x="3180" y="4834"/>
                  <a:pt x="3037" y="4977"/>
                </a:cubicBezTo>
                <a:cubicBezTo>
                  <a:pt x="2953" y="5084"/>
                  <a:pt x="2775" y="5049"/>
                  <a:pt x="2799" y="4882"/>
                </a:cubicBezTo>
                <a:cubicBezTo>
                  <a:pt x="2656" y="4929"/>
                  <a:pt x="2608" y="5025"/>
                  <a:pt x="2727" y="5180"/>
                </a:cubicBezTo>
                <a:cubicBezTo>
                  <a:pt x="2572" y="5180"/>
                  <a:pt x="2441" y="4906"/>
                  <a:pt x="2156" y="5001"/>
                </a:cubicBezTo>
                <a:cubicBezTo>
                  <a:pt x="2037" y="5049"/>
                  <a:pt x="1929" y="5156"/>
                  <a:pt x="1798" y="5382"/>
                </a:cubicBezTo>
                <a:cubicBezTo>
                  <a:pt x="1810" y="5370"/>
                  <a:pt x="1822" y="5358"/>
                  <a:pt x="1834" y="5346"/>
                </a:cubicBezTo>
                <a:lnTo>
                  <a:pt x="1798" y="5382"/>
                </a:lnTo>
                <a:cubicBezTo>
                  <a:pt x="2179" y="5001"/>
                  <a:pt x="2596" y="5834"/>
                  <a:pt x="3072" y="5060"/>
                </a:cubicBezTo>
                <a:lnTo>
                  <a:pt x="3072" y="5060"/>
                </a:lnTo>
                <a:cubicBezTo>
                  <a:pt x="2941" y="5334"/>
                  <a:pt x="2739" y="5572"/>
                  <a:pt x="2477" y="5751"/>
                </a:cubicBezTo>
                <a:cubicBezTo>
                  <a:pt x="2489" y="5715"/>
                  <a:pt x="2477" y="5680"/>
                  <a:pt x="2465" y="5644"/>
                </a:cubicBezTo>
                <a:lnTo>
                  <a:pt x="2465" y="5644"/>
                </a:lnTo>
                <a:cubicBezTo>
                  <a:pt x="2453" y="5632"/>
                  <a:pt x="2441" y="5620"/>
                  <a:pt x="2429" y="5620"/>
                </a:cubicBezTo>
                <a:cubicBezTo>
                  <a:pt x="2334" y="5525"/>
                  <a:pt x="2167" y="5620"/>
                  <a:pt x="2215" y="5751"/>
                </a:cubicBezTo>
                <a:cubicBezTo>
                  <a:pt x="2263" y="5656"/>
                  <a:pt x="2358" y="5715"/>
                  <a:pt x="2346" y="5775"/>
                </a:cubicBezTo>
                <a:cubicBezTo>
                  <a:pt x="2334" y="5846"/>
                  <a:pt x="2227" y="5894"/>
                  <a:pt x="2179" y="5894"/>
                </a:cubicBezTo>
                <a:cubicBezTo>
                  <a:pt x="2132" y="5894"/>
                  <a:pt x="2084" y="5870"/>
                  <a:pt x="2048" y="5834"/>
                </a:cubicBezTo>
                <a:cubicBezTo>
                  <a:pt x="1906" y="5739"/>
                  <a:pt x="1941" y="5501"/>
                  <a:pt x="2120" y="5465"/>
                </a:cubicBezTo>
                <a:cubicBezTo>
                  <a:pt x="1882" y="5334"/>
                  <a:pt x="1667" y="5608"/>
                  <a:pt x="1715" y="5846"/>
                </a:cubicBezTo>
                <a:cubicBezTo>
                  <a:pt x="1548" y="5811"/>
                  <a:pt x="1513" y="5918"/>
                  <a:pt x="1346" y="5775"/>
                </a:cubicBezTo>
                <a:cubicBezTo>
                  <a:pt x="1489" y="6203"/>
                  <a:pt x="1727" y="6096"/>
                  <a:pt x="1894" y="6168"/>
                </a:cubicBezTo>
                <a:lnTo>
                  <a:pt x="1894" y="6168"/>
                </a:lnTo>
                <a:cubicBezTo>
                  <a:pt x="1536" y="6049"/>
                  <a:pt x="1429" y="6323"/>
                  <a:pt x="1132" y="6334"/>
                </a:cubicBezTo>
                <a:cubicBezTo>
                  <a:pt x="1441" y="6596"/>
                  <a:pt x="1632" y="6382"/>
                  <a:pt x="1858" y="6311"/>
                </a:cubicBezTo>
                <a:lnTo>
                  <a:pt x="1858" y="6311"/>
                </a:lnTo>
                <a:cubicBezTo>
                  <a:pt x="1310" y="6525"/>
                  <a:pt x="1429" y="6834"/>
                  <a:pt x="1215" y="7096"/>
                </a:cubicBezTo>
                <a:cubicBezTo>
                  <a:pt x="1477" y="6870"/>
                  <a:pt x="1786" y="7001"/>
                  <a:pt x="2001" y="6453"/>
                </a:cubicBezTo>
                <a:lnTo>
                  <a:pt x="2001" y="6453"/>
                </a:lnTo>
                <a:cubicBezTo>
                  <a:pt x="1917" y="6668"/>
                  <a:pt x="1703" y="6870"/>
                  <a:pt x="1977" y="7180"/>
                </a:cubicBezTo>
                <a:cubicBezTo>
                  <a:pt x="1989" y="6882"/>
                  <a:pt x="2263" y="6775"/>
                  <a:pt x="2144" y="6418"/>
                </a:cubicBezTo>
                <a:lnTo>
                  <a:pt x="2144" y="6418"/>
                </a:lnTo>
                <a:cubicBezTo>
                  <a:pt x="2215" y="6584"/>
                  <a:pt x="2108" y="6811"/>
                  <a:pt x="2537" y="6965"/>
                </a:cubicBezTo>
                <a:cubicBezTo>
                  <a:pt x="2394" y="6799"/>
                  <a:pt x="2501" y="6763"/>
                  <a:pt x="2465" y="6596"/>
                </a:cubicBezTo>
                <a:cubicBezTo>
                  <a:pt x="2691" y="6644"/>
                  <a:pt x="2977" y="6430"/>
                  <a:pt x="2846" y="6192"/>
                </a:cubicBezTo>
                <a:cubicBezTo>
                  <a:pt x="2751" y="6442"/>
                  <a:pt x="2548" y="6346"/>
                  <a:pt x="2465" y="6251"/>
                </a:cubicBezTo>
                <a:cubicBezTo>
                  <a:pt x="2441" y="6227"/>
                  <a:pt x="2418" y="6180"/>
                  <a:pt x="2418" y="6132"/>
                </a:cubicBezTo>
                <a:cubicBezTo>
                  <a:pt x="2418" y="6072"/>
                  <a:pt x="2465" y="5977"/>
                  <a:pt x="2537" y="5965"/>
                </a:cubicBezTo>
                <a:cubicBezTo>
                  <a:pt x="2596" y="5953"/>
                  <a:pt x="2656" y="6049"/>
                  <a:pt x="2560" y="6096"/>
                </a:cubicBezTo>
                <a:cubicBezTo>
                  <a:pt x="2691" y="6132"/>
                  <a:pt x="2787" y="5977"/>
                  <a:pt x="2691" y="5882"/>
                </a:cubicBezTo>
                <a:cubicBezTo>
                  <a:pt x="2679" y="5870"/>
                  <a:pt x="2668" y="5858"/>
                  <a:pt x="2668" y="5846"/>
                </a:cubicBezTo>
                <a:lnTo>
                  <a:pt x="2668" y="5846"/>
                </a:lnTo>
                <a:cubicBezTo>
                  <a:pt x="2632" y="5834"/>
                  <a:pt x="2596" y="5822"/>
                  <a:pt x="2560" y="5834"/>
                </a:cubicBezTo>
                <a:cubicBezTo>
                  <a:pt x="2727" y="5572"/>
                  <a:pt x="2977" y="5370"/>
                  <a:pt x="3251" y="5239"/>
                </a:cubicBezTo>
                <a:cubicBezTo>
                  <a:pt x="2477" y="5715"/>
                  <a:pt x="3299" y="6132"/>
                  <a:pt x="2918" y="6513"/>
                </a:cubicBezTo>
                <a:cubicBezTo>
                  <a:pt x="2941" y="6501"/>
                  <a:pt x="2953" y="6489"/>
                  <a:pt x="2965" y="6477"/>
                </a:cubicBezTo>
                <a:cubicBezTo>
                  <a:pt x="2953" y="6489"/>
                  <a:pt x="2941" y="6501"/>
                  <a:pt x="2918" y="6513"/>
                </a:cubicBezTo>
                <a:cubicBezTo>
                  <a:pt x="3156" y="6382"/>
                  <a:pt x="3263" y="6275"/>
                  <a:pt x="3299" y="6156"/>
                </a:cubicBezTo>
                <a:cubicBezTo>
                  <a:pt x="3406" y="5858"/>
                  <a:pt x="3120" y="5739"/>
                  <a:pt x="3132" y="5596"/>
                </a:cubicBezTo>
                <a:cubicBezTo>
                  <a:pt x="3275" y="5703"/>
                  <a:pt x="3370" y="5656"/>
                  <a:pt x="3430" y="5525"/>
                </a:cubicBezTo>
                <a:cubicBezTo>
                  <a:pt x="3251" y="5537"/>
                  <a:pt x="3227" y="5358"/>
                  <a:pt x="3322" y="5275"/>
                </a:cubicBezTo>
                <a:cubicBezTo>
                  <a:pt x="3477" y="5132"/>
                  <a:pt x="3822" y="5096"/>
                  <a:pt x="3894" y="4691"/>
                </a:cubicBezTo>
                <a:cubicBezTo>
                  <a:pt x="3930" y="4644"/>
                  <a:pt x="3965" y="4584"/>
                  <a:pt x="4001" y="4525"/>
                </a:cubicBezTo>
                <a:cubicBezTo>
                  <a:pt x="3977" y="4584"/>
                  <a:pt x="3965" y="4656"/>
                  <a:pt x="3953" y="4727"/>
                </a:cubicBezTo>
                <a:cubicBezTo>
                  <a:pt x="3727" y="5060"/>
                  <a:pt x="3942" y="5322"/>
                  <a:pt x="3953" y="5525"/>
                </a:cubicBezTo>
                <a:cubicBezTo>
                  <a:pt x="3953" y="5668"/>
                  <a:pt x="3822" y="5775"/>
                  <a:pt x="3703" y="5632"/>
                </a:cubicBezTo>
                <a:cubicBezTo>
                  <a:pt x="3644" y="5763"/>
                  <a:pt x="3691" y="5870"/>
                  <a:pt x="3870" y="5894"/>
                </a:cubicBezTo>
                <a:cubicBezTo>
                  <a:pt x="3775" y="6001"/>
                  <a:pt x="3489" y="5894"/>
                  <a:pt x="3346" y="6168"/>
                </a:cubicBezTo>
                <a:cubicBezTo>
                  <a:pt x="3287" y="6346"/>
                  <a:pt x="3299" y="6525"/>
                  <a:pt x="3358" y="6692"/>
                </a:cubicBezTo>
                <a:lnTo>
                  <a:pt x="3358" y="6692"/>
                </a:lnTo>
                <a:cubicBezTo>
                  <a:pt x="3358" y="6156"/>
                  <a:pt x="4239" y="6442"/>
                  <a:pt x="4037" y="5561"/>
                </a:cubicBezTo>
                <a:lnTo>
                  <a:pt x="4037" y="5561"/>
                </a:lnTo>
                <a:cubicBezTo>
                  <a:pt x="4144" y="5846"/>
                  <a:pt x="4168" y="6168"/>
                  <a:pt x="4108" y="6477"/>
                </a:cubicBezTo>
                <a:cubicBezTo>
                  <a:pt x="4084" y="6442"/>
                  <a:pt x="4049" y="6418"/>
                  <a:pt x="4013" y="6418"/>
                </a:cubicBezTo>
                <a:lnTo>
                  <a:pt x="4001" y="6418"/>
                </a:lnTo>
                <a:cubicBezTo>
                  <a:pt x="3989" y="6406"/>
                  <a:pt x="3977" y="6406"/>
                  <a:pt x="3965" y="6418"/>
                </a:cubicBezTo>
                <a:cubicBezTo>
                  <a:pt x="3822" y="6418"/>
                  <a:pt x="3787" y="6596"/>
                  <a:pt x="3906" y="6668"/>
                </a:cubicBezTo>
                <a:cubicBezTo>
                  <a:pt x="3870" y="6561"/>
                  <a:pt x="3977" y="6537"/>
                  <a:pt x="4013" y="6584"/>
                </a:cubicBezTo>
                <a:cubicBezTo>
                  <a:pt x="4061" y="6644"/>
                  <a:pt x="4013" y="6751"/>
                  <a:pt x="3977" y="6787"/>
                </a:cubicBezTo>
                <a:cubicBezTo>
                  <a:pt x="3942" y="6823"/>
                  <a:pt x="3894" y="6834"/>
                  <a:pt x="3846" y="6834"/>
                </a:cubicBezTo>
                <a:cubicBezTo>
                  <a:pt x="3727" y="6846"/>
                  <a:pt x="3525" y="6763"/>
                  <a:pt x="3632" y="6525"/>
                </a:cubicBezTo>
                <a:cubicBezTo>
                  <a:pt x="3370" y="6596"/>
                  <a:pt x="3418" y="6954"/>
                  <a:pt x="3620" y="7085"/>
                </a:cubicBezTo>
                <a:cubicBezTo>
                  <a:pt x="3465" y="7180"/>
                  <a:pt x="3525" y="7275"/>
                  <a:pt x="3310" y="7287"/>
                </a:cubicBezTo>
                <a:cubicBezTo>
                  <a:pt x="3715" y="7489"/>
                  <a:pt x="3799" y="7239"/>
                  <a:pt x="3965" y="7180"/>
                </a:cubicBezTo>
                <a:lnTo>
                  <a:pt x="3965" y="7180"/>
                </a:lnTo>
                <a:cubicBezTo>
                  <a:pt x="3632" y="7358"/>
                  <a:pt x="3751" y="7632"/>
                  <a:pt x="3549" y="7847"/>
                </a:cubicBezTo>
                <a:cubicBezTo>
                  <a:pt x="3953" y="7811"/>
                  <a:pt x="3942" y="7513"/>
                  <a:pt x="4049" y="7311"/>
                </a:cubicBezTo>
                <a:lnTo>
                  <a:pt x="4049" y="7311"/>
                </a:lnTo>
                <a:cubicBezTo>
                  <a:pt x="3811" y="7847"/>
                  <a:pt x="4120" y="7977"/>
                  <a:pt x="4144" y="8311"/>
                </a:cubicBezTo>
                <a:cubicBezTo>
                  <a:pt x="4180" y="7977"/>
                  <a:pt x="4489" y="7847"/>
                  <a:pt x="4251" y="7311"/>
                </a:cubicBezTo>
                <a:lnTo>
                  <a:pt x="4251" y="7311"/>
                </a:lnTo>
                <a:cubicBezTo>
                  <a:pt x="4358" y="7513"/>
                  <a:pt x="4346" y="7811"/>
                  <a:pt x="4751" y="7847"/>
                </a:cubicBezTo>
                <a:cubicBezTo>
                  <a:pt x="4549" y="7620"/>
                  <a:pt x="4668" y="7358"/>
                  <a:pt x="4334" y="7180"/>
                </a:cubicBezTo>
                <a:lnTo>
                  <a:pt x="4334" y="7180"/>
                </a:lnTo>
                <a:cubicBezTo>
                  <a:pt x="4489" y="7239"/>
                  <a:pt x="4584" y="7489"/>
                  <a:pt x="4989" y="7287"/>
                </a:cubicBezTo>
                <a:cubicBezTo>
                  <a:pt x="4775" y="7275"/>
                  <a:pt x="4823" y="7180"/>
                  <a:pt x="4680" y="7085"/>
                </a:cubicBezTo>
                <a:cubicBezTo>
                  <a:pt x="4882" y="6954"/>
                  <a:pt x="4918" y="6596"/>
                  <a:pt x="4668" y="6525"/>
                </a:cubicBezTo>
                <a:cubicBezTo>
                  <a:pt x="4763" y="6763"/>
                  <a:pt x="4573" y="6846"/>
                  <a:pt x="4442" y="6834"/>
                </a:cubicBezTo>
                <a:cubicBezTo>
                  <a:pt x="4394" y="6834"/>
                  <a:pt x="4358" y="6823"/>
                  <a:pt x="4323" y="6787"/>
                </a:cubicBezTo>
                <a:cubicBezTo>
                  <a:pt x="4287" y="6751"/>
                  <a:pt x="4239" y="6632"/>
                  <a:pt x="4287" y="6584"/>
                </a:cubicBezTo>
                <a:cubicBezTo>
                  <a:pt x="4323" y="6537"/>
                  <a:pt x="4430" y="6561"/>
                  <a:pt x="4394" y="6668"/>
                </a:cubicBezTo>
                <a:cubicBezTo>
                  <a:pt x="4406" y="6656"/>
                  <a:pt x="4418" y="6644"/>
                  <a:pt x="4430" y="6632"/>
                </a:cubicBezTo>
                <a:cubicBezTo>
                  <a:pt x="4477" y="6584"/>
                  <a:pt x="4477" y="6501"/>
                  <a:pt x="4430" y="6453"/>
                </a:cubicBezTo>
                <a:cubicBezTo>
                  <a:pt x="4406" y="6430"/>
                  <a:pt x="4370" y="6418"/>
                  <a:pt x="4334" y="6418"/>
                </a:cubicBezTo>
                <a:cubicBezTo>
                  <a:pt x="4323" y="6406"/>
                  <a:pt x="4311" y="6406"/>
                  <a:pt x="4299" y="6418"/>
                </a:cubicBezTo>
                <a:lnTo>
                  <a:pt x="4287" y="6418"/>
                </a:lnTo>
                <a:cubicBezTo>
                  <a:pt x="4251" y="6418"/>
                  <a:pt x="4215" y="6442"/>
                  <a:pt x="4203" y="6477"/>
                </a:cubicBezTo>
                <a:cubicBezTo>
                  <a:pt x="4132" y="6168"/>
                  <a:pt x="4156" y="5846"/>
                  <a:pt x="4263" y="5561"/>
                </a:cubicBezTo>
                <a:cubicBezTo>
                  <a:pt x="4061" y="6442"/>
                  <a:pt x="4930" y="6156"/>
                  <a:pt x="4942" y="6692"/>
                </a:cubicBezTo>
                <a:lnTo>
                  <a:pt x="4942" y="6644"/>
                </a:lnTo>
                <a:lnTo>
                  <a:pt x="4942" y="6692"/>
                </a:lnTo>
                <a:cubicBezTo>
                  <a:pt x="5013" y="6442"/>
                  <a:pt x="5013" y="6287"/>
                  <a:pt x="4954" y="6180"/>
                </a:cubicBezTo>
                <a:cubicBezTo>
                  <a:pt x="4823" y="5906"/>
                  <a:pt x="4537" y="6001"/>
                  <a:pt x="4430" y="5894"/>
                </a:cubicBezTo>
                <a:cubicBezTo>
                  <a:pt x="4608" y="5870"/>
                  <a:pt x="4656" y="5775"/>
                  <a:pt x="4584" y="5632"/>
                </a:cubicBezTo>
                <a:cubicBezTo>
                  <a:pt x="4465" y="5775"/>
                  <a:pt x="4334" y="5668"/>
                  <a:pt x="4334" y="5537"/>
                </a:cubicBezTo>
                <a:cubicBezTo>
                  <a:pt x="4346" y="5322"/>
                  <a:pt x="4561" y="5060"/>
                  <a:pt x="4334" y="4727"/>
                </a:cubicBezTo>
                <a:cubicBezTo>
                  <a:pt x="4323" y="4656"/>
                  <a:pt x="4311" y="4584"/>
                  <a:pt x="4287" y="4525"/>
                </a:cubicBezTo>
                <a:cubicBezTo>
                  <a:pt x="4323" y="4584"/>
                  <a:pt x="4358" y="4644"/>
                  <a:pt x="4406" y="4703"/>
                </a:cubicBezTo>
                <a:cubicBezTo>
                  <a:pt x="4477" y="5108"/>
                  <a:pt x="4811" y="5132"/>
                  <a:pt x="4965" y="5275"/>
                </a:cubicBezTo>
                <a:cubicBezTo>
                  <a:pt x="5073" y="5370"/>
                  <a:pt x="5037" y="5537"/>
                  <a:pt x="4858" y="5525"/>
                </a:cubicBezTo>
                <a:cubicBezTo>
                  <a:pt x="4918" y="5656"/>
                  <a:pt x="5013" y="5703"/>
                  <a:pt x="5156" y="5596"/>
                </a:cubicBezTo>
                <a:cubicBezTo>
                  <a:pt x="5168" y="5739"/>
                  <a:pt x="4894" y="5870"/>
                  <a:pt x="4989" y="6156"/>
                </a:cubicBezTo>
                <a:cubicBezTo>
                  <a:pt x="5037" y="6275"/>
                  <a:pt x="5144" y="6394"/>
                  <a:pt x="5370" y="6513"/>
                </a:cubicBezTo>
                <a:lnTo>
                  <a:pt x="5370" y="6513"/>
                </a:lnTo>
                <a:cubicBezTo>
                  <a:pt x="5001" y="6132"/>
                  <a:pt x="5823" y="5715"/>
                  <a:pt x="5049" y="5239"/>
                </a:cubicBezTo>
                <a:lnTo>
                  <a:pt x="5049" y="5239"/>
                </a:lnTo>
                <a:cubicBezTo>
                  <a:pt x="5323" y="5370"/>
                  <a:pt x="5573" y="5584"/>
                  <a:pt x="5739" y="5834"/>
                </a:cubicBezTo>
                <a:cubicBezTo>
                  <a:pt x="5704" y="5834"/>
                  <a:pt x="5668" y="5834"/>
                  <a:pt x="5632" y="5858"/>
                </a:cubicBezTo>
                <a:lnTo>
                  <a:pt x="5632" y="5858"/>
                </a:lnTo>
                <a:cubicBezTo>
                  <a:pt x="5620" y="5858"/>
                  <a:pt x="5608" y="5870"/>
                  <a:pt x="5596" y="5882"/>
                </a:cubicBezTo>
                <a:cubicBezTo>
                  <a:pt x="5549" y="5942"/>
                  <a:pt x="5549" y="6025"/>
                  <a:pt x="5596" y="6072"/>
                </a:cubicBezTo>
                <a:cubicBezTo>
                  <a:pt x="5620" y="6096"/>
                  <a:pt x="5668" y="6108"/>
                  <a:pt x="5704" y="6108"/>
                </a:cubicBezTo>
                <a:lnTo>
                  <a:pt x="5727" y="6108"/>
                </a:lnTo>
                <a:cubicBezTo>
                  <a:pt x="5632" y="6049"/>
                  <a:pt x="5692" y="5965"/>
                  <a:pt x="5751" y="5977"/>
                </a:cubicBezTo>
                <a:cubicBezTo>
                  <a:pt x="5823" y="5977"/>
                  <a:pt x="5870" y="6084"/>
                  <a:pt x="5870" y="6144"/>
                </a:cubicBezTo>
                <a:cubicBezTo>
                  <a:pt x="5858" y="6192"/>
                  <a:pt x="5847" y="6227"/>
                  <a:pt x="5811" y="6263"/>
                </a:cubicBezTo>
                <a:cubicBezTo>
                  <a:pt x="5716" y="6418"/>
                  <a:pt x="5477" y="6382"/>
                  <a:pt x="5442" y="6203"/>
                </a:cubicBezTo>
                <a:cubicBezTo>
                  <a:pt x="5311" y="6442"/>
                  <a:pt x="5585" y="6656"/>
                  <a:pt x="5823" y="6608"/>
                </a:cubicBezTo>
                <a:cubicBezTo>
                  <a:pt x="5787" y="6775"/>
                  <a:pt x="5894" y="6811"/>
                  <a:pt x="5751" y="6977"/>
                </a:cubicBezTo>
                <a:cubicBezTo>
                  <a:pt x="6180" y="6823"/>
                  <a:pt x="6073" y="6584"/>
                  <a:pt x="6144" y="6430"/>
                </a:cubicBezTo>
                <a:lnTo>
                  <a:pt x="6144" y="6430"/>
                </a:lnTo>
                <a:cubicBezTo>
                  <a:pt x="6025" y="6787"/>
                  <a:pt x="6287" y="6894"/>
                  <a:pt x="6311" y="7192"/>
                </a:cubicBezTo>
                <a:cubicBezTo>
                  <a:pt x="6573" y="6882"/>
                  <a:pt x="6358" y="6680"/>
                  <a:pt x="6275" y="6465"/>
                </a:cubicBezTo>
                <a:lnTo>
                  <a:pt x="6275" y="6465"/>
                </a:lnTo>
                <a:cubicBezTo>
                  <a:pt x="6501" y="7001"/>
                  <a:pt x="6811" y="6882"/>
                  <a:pt x="7061" y="7096"/>
                </a:cubicBezTo>
                <a:cubicBezTo>
                  <a:pt x="6847" y="6834"/>
                  <a:pt x="6966" y="6537"/>
                  <a:pt x="6430" y="6311"/>
                </a:cubicBezTo>
                <a:lnTo>
                  <a:pt x="6430" y="6311"/>
                </a:lnTo>
                <a:cubicBezTo>
                  <a:pt x="6644" y="6394"/>
                  <a:pt x="6847" y="6608"/>
                  <a:pt x="7156" y="6346"/>
                </a:cubicBezTo>
                <a:cubicBezTo>
                  <a:pt x="6859" y="6334"/>
                  <a:pt x="6751" y="6061"/>
                  <a:pt x="6394" y="6168"/>
                </a:cubicBezTo>
                <a:lnTo>
                  <a:pt x="6394" y="6168"/>
                </a:lnTo>
                <a:cubicBezTo>
                  <a:pt x="6549" y="6108"/>
                  <a:pt x="6787" y="6215"/>
                  <a:pt x="6942" y="5787"/>
                </a:cubicBezTo>
                <a:cubicBezTo>
                  <a:pt x="6775" y="5930"/>
                  <a:pt x="6739" y="5822"/>
                  <a:pt x="6573" y="5846"/>
                </a:cubicBezTo>
                <a:cubicBezTo>
                  <a:pt x="6620" y="5620"/>
                  <a:pt x="6394" y="5346"/>
                  <a:pt x="6168" y="5477"/>
                </a:cubicBezTo>
                <a:cubicBezTo>
                  <a:pt x="6347" y="5513"/>
                  <a:pt x="6382" y="5751"/>
                  <a:pt x="6228" y="5846"/>
                </a:cubicBezTo>
                <a:cubicBezTo>
                  <a:pt x="6192" y="5882"/>
                  <a:pt x="6156" y="5894"/>
                  <a:pt x="6108" y="5906"/>
                </a:cubicBezTo>
                <a:cubicBezTo>
                  <a:pt x="6049" y="5906"/>
                  <a:pt x="5942" y="5858"/>
                  <a:pt x="5942" y="5787"/>
                </a:cubicBezTo>
                <a:cubicBezTo>
                  <a:pt x="5930" y="5727"/>
                  <a:pt x="6013" y="5668"/>
                  <a:pt x="6073" y="5763"/>
                </a:cubicBezTo>
                <a:cubicBezTo>
                  <a:pt x="6073" y="5751"/>
                  <a:pt x="6073" y="5739"/>
                  <a:pt x="6073" y="5739"/>
                </a:cubicBezTo>
                <a:cubicBezTo>
                  <a:pt x="6073" y="5691"/>
                  <a:pt x="6061" y="5656"/>
                  <a:pt x="6037" y="5632"/>
                </a:cubicBezTo>
                <a:cubicBezTo>
                  <a:pt x="5977" y="5584"/>
                  <a:pt x="5906" y="5584"/>
                  <a:pt x="5847" y="5632"/>
                </a:cubicBezTo>
                <a:cubicBezTo>
                  <a:pt x="5835" y="5644"/>
                  <a:pt x="5823" y="5656"/>
                  <a:pt x="5823" y="5668"/>
                </a:cubicBezTo>
                <a:lnTo>
                  <a:pt x="5823" y="5668"/>
                </a:lnTo>
                <a:cubicBezTo>
                  <a:pt x="5799" y="5703"/>
                  <a:pt x="5787" y="5739"/>
                  <a:pt x="5799" y="5775"/>
                </a:cubicBezTo>
                <a:cubicBezTo>
                  <a:pt x="5537" y="5608"/>
                  <a:pt x="5335" y="5358"/>
                  <a:pt x="5204" y="5084"/>
                </a:cubicBezTo>
                <a:cubicBezTo>
                  <a:pt x="5680" y="5858"/>
                  <a:pt x="6097" y="5037"/>
                  <a:pt x="6478" y="5406"/>
                </a:cubicBezTo>
                <a:cubicBezTo>
                  <a:pt x="6466" y="5394"/>
                  <a:pt x="6454" y="5382"/>
                  <a:pt x="6442" y="5370"/>
                </a:cubicBezTo>
                <a:cubicBezTo>
                  <a:pt x="6454" y="5382"/>
                  <a:pt x="6466" y="5394"/>
                  <a:pt x="6478" y="5406"/>
                </a:cubicBezTo>
                <a:cubicBezTo>
                  <a:pt x="6358" y="5180"/>
                  <a:pt x="6239" y="5072"/>
                  <a:pt x="6120" y="5037"/>
                </a:cubicBezTo>
                <a:cubicBezTo>
                  <a:pt x="5823" y="4929"/>
                  <a:pt x="5704" y="5203"/>
                  <a:pt x="5561" y="5203"/>
                </a:cubicBezTo>
                <a:cubicBezTo>
                  <a:pt x="5668" y="5060"/>
                  <a:pt x="5620" y="4953"/>
                  <a:pt x="5489" y="4906"/>
                </a:cubicBezTo>
                <a:cubicBezTo>
                  <a:pt x="5501" y="5084"/>
                  <a:pt x="5335" y="5108"/>
                  <a:pt x="5239" y="5001"/>
                </a:cubicBezTo>
                <a:cubicBezTo>
                  <a:pt x="5096" y="4858"/>
                  <a:pt x="5073" y="4513"/>
                  <a:pt x="4668" y="4441"/>
                </a:cubicBezTo>
                <a:cubicBezTo>
                  <a:pt x="4608" y="4394"/>
                  <a:pt x="4549" y="4358"/>
                  <a:pt x="4489" y="4334"/>
                </a:cubicBezTo>
                <a:cubicBezTo>
                  <a:pt x="4549" y="4346"/>
                  <a:pt x="4620" y="4370"/>
                  <a:pt x="4692" y="4370"/>
                </a:cubicBezTo>
                <a:cubicBezTo>
                  <a:pt x="5025" y="4608"/>
                  <a:pt x="5287" y="4394"/>
                  <a:pt x="5501" y="4370"/>
                </a:cubicBezTo>
                <a:cubicBezTo>
                  <a:pt x="5632" y="4370"/>
                  <a:pt x="5739" y="4513"/>
                  <a:pt x="5596" y="4620"/>
                </a:cubicBezTo>
                <a:cubicBezTo>
                  <a:pt x="5739" y="4679"/>
                  <a:pt x="5835" y="4644"/>
                  <a:pt x="5858" y="4465"/>
                </a:cubicBezTo>
                <a:cubicBezTo>
                  <a:pt x="5966" y="4560"/>
                  <a:pt x="5858" y="4846"/>
                  <a:pt x="6144" y="4989"/>
                </a:cubicBezTo>
                <a:cubicBezTo>
                  <a:pt x="6251" y="5037"/>
                  <a:pt x="6406" y="5037"/>
                  <a:pt x="6656" y="4965"/>
                </a:cubicBezTo>
                <a:lnTo>
                  <a:pt x="6656" y="4965"/>
                </a:lnTo>
                <a:cubicBezTo>
                  <a:pt x="6120" y="4965"/>
                  <a:pt x="6406" y="4096"/>
                  <a:pt x="5525" y="4298"/>
                </a:cubicBezTo>
                <a:lnTo>
                  <a:pt x="5525" y="4298"/>
                </a:lnTo>
                <a:cubicBezTo>
                  <a:pt x="5823" y="4191"/>
                  <a:pt x="6144" y="4168"/>
                  <a:pt x="6442" y="4227"/>
                </a:cubicBezTo>
                <a:cubicBezTo>
                  <a:pt x="6418" y="4251"/>
                  <a:pt x="6394" y="4287"/>
                  <a:pt x="6382" y="4322"/>
                </a:cubicBezTo>
                <a:cubicBezTo>
                  <a:pt x="6382" y="4322"/>
                  <a:pt x="6382" y="4322"/>
                  <a:pt x="6382" y="4322"/>
                </a:cubicBezTo>
                <a:cubicBezTo>
                  <a:pt x="6382" y="4346"/>
                  <a:pt x="6382" y="4358"/>
                  <a:pt x="6382" y="4370"/>
                </a:cubicBezTo>
                <a:cubicBezTo>
                  <a:pt x="6394" y="4501"/>
                  <a:pt x="6573" y="4548"/>
                  <a:pt x="6632" y="4429"/>
                </a:cubicBezTo>
                <a:cubicBezTo>
                  <a:pt x="6525" y="4465"/>
                  <a:pt x="6513" y="4358"/>
                  <a:pt x="6561" y="4310"/>
                </a:cubicBezTo>
                <a:cubicBezTo>
                  <a:pt x="6609" y="4275"/>
                  <a:pt x="6716" y="4310"/>
                  <a:pt x="6763" y="4358"/>
                </a:cubicBezTo>
                <a:cubicBezTo>
                  <a:pt x="6787" y="4394"/>
                  <a:pt x="6811" y="4429"/>
                  <a:pt x="6811" y="4477"/>
                </a:cubicBezTo>
                <a:cubicBezTo>
                  <a:pt x="6811" y="4608"/>
                  <a:pt x="6739" y="4799"/>
                  <a:pt x="6501" y="4703"/>
                </a:cubicBezTo>
                <a:cubicBezTo>
                  <a:pt x="6573" y="4953"/>
                  <a:pt x="6918" y="4906"/>
                  <a:pt x="7049" y="4715"/>
                </a:cubicBezTo>
                <a:cubicBezTo>
                  <a:pt x="7144" y="4870"/>
                  <a:pt x="7251" y="4810"/>
                  <a:pt x="7263" y="5025"/>
                </a:cubicBezTo>
                <a:cubicBezTo>
                  <a:pt x="7466" y="4608"/>
                  <a:pt x="7216" y="4525"/>
                  <a:pt x="7156" y="4358"/>
                </a:cubicBezTo>
                <a:lnTo>
                  <a:pt x="7156" y="4358"/>
                </a:lnTo>
                <a:cubicBezTo>
                  <a:pt x="7323" y="4703"/>
                  <a:pt x="7597" y="4584"/>
                  <a:pt x="7811" y="4787"/>
                </a:cubicBezTo>
                <a:cubicBezTo>
                  <a:pt x="7775" y="4370"/>
                  <a:pt x="7490" y="4382"/>
                  <a:pt x="7275" y="4287"/>
                </a:cubicBezTo>
                <a:lnTo>
                  <a:pt x="7275" y="4287"/>
                </a:lnTo>
                <a:cubicBezTo>
                  <a:pt x="7811" y="4513"/>
                  <a:pt x="7942" y="4215"/>
                  <a:pt x="8287" y="4179"/>
                </a:cubicBezTo>
                <a:cubicBezTo>
                  <a:pt x="7942" y="4156"/>
                  <a:pt x="7811" y="3846"/>
                  <a:pt x="7275" y="4084"/>
                </a:cubicBezTo>
                <a:lnTo>
                  <a:pt x="7275" y="4084"/>
                </a:lnTo>
                <a:cubicBezTo>
                  <a:pt x="7490" y="3977"/>
                  <a:pt x="7775" y="3989"/>
                  <a:pt x="7811" y="3584"/>
                </a:cubicBezTo>
                <a:cubicBezTo>
                  <a:pt x="7597" y="3787"/>
                  <a:pt x="7323" y="3667"/>
                  <a:pt x="7156" y="4001"/>
                </a:cubicBezTo>
                <a:lnTo>
                  <a:pt x="7156" y="4001"/>
                </a:lnTo>
                <a:cubicBezTo>
                  <a:pt x="7216" y="3846"/>
                  <a:pt x="7466" y="3751"/>
                  <a:pt x="7263" y="3346"/>
                </a:cubicBezTo>
                <a:cubicBezTo>
                  <a:pt x="7251" y="3560"/>
                  <a:pt x="7144" y="3513"/>
                  <a:pt x="7049" y="3656"/>
                </a:cubicBezTo>
                <a:cubicBezTo>
                  <a:pt x="6918" y="3453"/>
                  <a:pt x="6573" y="3417"/>
                  <a:pt x="6501" y="3667"/>
                </a:cubicBezTo>
                <a:cubicBezTo>
                  <a:pt x="6739" y="3560"/>
                  <a:pt x="6811" y="3763"/>
                  <a:pt x="6811" y="3894"/>
                </a:cubicBezTo>
                <a:cubicBezTo>
                  <a:pt x="6811" y="3941"/>
                  <a:pt x="6787" y="3977"/>
                  <a:pt x="6763" y="4013"/>
                </a:cubicBezTo>
                <a:cubicBezTo>
                  <a:pt x="6716" y="4048"/>
                  <a:pt x="6609" y="4096"/>
                  <a:pt x="6561" y="4048"/>
                </a:cubicBezTo>
                <a:cubicBezTo>
                  <a:pt x="6513" y="4013"/>
                  <a:pt x="6525" y="3906"/>
                  <a:pt x="6632" y="3941"/>
                </a:cubicBezTo>
                <a:cubicBezTo>
                  <a:pt x="6632" y="3929"/>
                  <a:pt x="6620" y="3906"/>
                  <a:pt x="6609" y="3894"/>
                </a:cubicBezTo>
                <a:cubicBezTo>
                  <a:pt x="6549" y="3858"/>
                  <a:pt x="6478" y="3858"/>
                  <a:pt x="6430" y="3894"/>
                </a:cubicBezTo>
                <a:cubicBezTo>
                  <a:pt x="6406" y="3929"/>
                  <a:pt x="6382" y="3965"/>
                  <a:pt x="6382" y="4001"/>
                </a:cubicBezTo>
                <a:cubicBezTo>
                  <a:pt x="6382" y="4013"/>
                  <a:pt x="6382" y="4025"/>
                  <a:pt x="6382" y="4037"/>
                </a:cubicBezTo>
                <a:lnTo>
                  <a:pt x="6382" y="4048"/>
                </a:lnTo>
                <a:cubicBezTo>
                  <a:pt x="6394" y="4084"/>
                  <a:pt x="6418" y="4120"/>
                  <a:pt x="6442" y="4132"/>
                </a:cubicBezTo>
                <a:cubicBezTo>
                  <a:pt x="6120" y="4191"/>
                  <a:pt x="5787" y="4168"/>
                  <a:pt x="5489" y="4048"/>
                </a:cubicBezTo>
                <a:cubicBezTo>
                  <a:pt x="6382" y="4251"/>
                  <a:pt x="6085" y="3382"/>
                  <a:pt x="6632" y="3370"/>
                </a:cubicBezTo>
                <a:lnTo>
                  <a:pt x="6573" y="3370"/>
                </a:lnTo>
                <a:cubicBezTo>
                  <a:pt x="6585" y="3370"/>
                  <a:pt x="6609" y="3370"/>
                  <a:pt x="6632" y="3370"/>
                </a:cubicBezTo>
                <a:cubicBezTo>
                  <a:pt x="6382" y="3298"/>
                  <a:pt x="6216" y="3298"/>
                  <a:pt x="6108" y="3358"/>
                </a:cubicBezTo>
                <a:cubicBezTo>
                  <a:pt x="5835" y="3489"/>
                  <a:pt x="5942" y="3775"/>
                  <a:pt x="5823" y="3882"/>
                </a:cubicBezTo>
                <a:cubicBezTo>
                  <a:pt x="5799" y="3703"/>
                  <a:pt x="5704" y="3656"/>
                  <a:pt x="5573" y="3715"/>
                </a:cubicBezTo>
                <a:cubicBezTo>
                  <a:pt x="5704" y="3834"/>
                  <a:pt x="5596" y="3977"/>
                  <a:pt x="5466" y="3965"/>
                </a:cubicBezTo>
                <a:cubicBezTo>
                  <a:pt x="5263" y="3965"/>
                  <a:pt x="5001" y="3739"/>
                  <a:pt x="4656" y="3965"/>
                </a:cubicBezTo>
                <a:cubicBezTo>
                  <a:pt x="4584" y="3977"/>
                  <a:pt x="4525" y="3989"/>
                  <a:pt x="4453" y="4013"/>
                </a:cubicBezTo>
                <a:cubicBezTo>
                  <a:pt x="4513" y="3977"/>
                  <a:pt x="4573" y="3941"/>
                  <a:pt x="4632" y="3906"/>
                </a:cubicBezTo>
                <a:cubicBezTo>
                  <a:pt x="5037" y="3822"/>
                  <a:pt x="5061" y="3489"/>
                  <a:pt x="5204" y="3334"/>
                </a:cubicBezTo>
                <a:cubicBezTo>
                  <a:pt x="5299" y="3239"/>
                  <a:pt x="5466" y="3263"/>
                  <a:pt x="5454" y="3441"/>
                </a:cubicBezTo>
                <a:cubicBezTo>
                  <a:pt x="5596" y="3382"/>
                  <a:pt x="5632" y="3286"/>
                  <a:pt x="5525" y="3144"/>
                </a:cubicBezTo>
                <a:cubicBezTo>
                  <a:pt x="5680" y="3132"/>
                  <a:pt x="5799" y="3406"/>
                  <a:pt x="6097" y="3310"/>
                </a:cubicBezTo>
                <a:cubicBezTo>
                  <a:pt x="6204" y="3275"/>
                  <a:pt x="6323" y="3155"/>
                  <a:pt x="6454" y="2929"/>
                </a:cubicBezTo>
                <a:lnTo>
                  <a:pt x="6454" y="2929"/>
                </a:lnTo>
                <a:cubicBezTo>
                  <a:pt x="6061" y="3310"/>
                  <a:pt x="5656" y="2489"/>
                  <a:pt x="5168" y="3251"/>
                </a:cubicBezTo>
                <a:lnTo>
                  <a:pt x="5168" y="3251"/>
                </a:lnTo>
                <a:cubicBezTo>
                  <a:pt x="5311" y="2977"/>
                  <a:pt x="5513" y="2739"/>
                  <a:pt x="5763" y="2560"/>
                </a:cubicBezTo>
                <a:cubicBezTo>
                  <a:pt x="5763" y="2596"/>
                  <a:pt x="5763" y="2632"/>
                  <a:pt x="5787" y="2667"/>
                </a:cubicBezTo>
                <a:lnTo>
                  <a:pt x="5787" y="2667"/>
                </a:lnTo>
                <a:cubicBezTo>
                  <a:pt x="5799" y="2679"/>
                  <a:pt x="5799" y="2691"/>
                  <a:pt x="5811" y="2703"/>
                </a:cubicBezTo>
                <a:cubicBezTo>
                  <a:pt x="5918" y="2798"/>
                  <a:pt x="6073" y="2703"/>
                  <a:pt x="6037" y="2572"/>
                </a:cubicBezTo>
                <a:cubicBezTo>
                  <a:pt x="5977" y="2667"/>
                  <a:pt x="5894" y="2608"/>
                  <a:pt x="5906" y="2536"/>
                </a:cubicBezTo>
                <a:cubicBezTo>
                  <a:pt x="5906" y="2477"/>
                  <a:pt x="6013" y="2429"/>
                  <a:pt x="6073" y="2429"/>
                </a:cubicBezTo>
                <a:cubicBezTo>
                  <a:pt x="6120" y="2429"/>
                  <a:pt x="6156" y="2453"/>
                  <a:pt x="6192" y="2477"/>
                </a:cubicBezTo>
                <a:cubicBezTo>
                  <a:pt x="6287" y="2560"/>
                  <a:pt x="6370" y="2763"/>
                  <a:pt x="6132" y="2858"/>
                </a:cubicBezTo>
                <a:cubicBezTo>
                  <a:pt x="6358" y="2989"/>
                  <a:pt x="6573" y="2703"/>
                  <a:pt x="6537" y="2477"/>
                </a:cubicBezTo>
                <a:cubicBezTo>
                  <a:pt x="6704" y="2513"/>
                  <a:pt x="6739" y="2405"/>
                  <a:pt x="6906" y="2548"/>
                </a:cubicBezTo>
                <a:cubicBezTo>
                  <a:pt x="6751" y="2120"/>
                  <a:pt x="6513" y="2227"/>
                  <a:pt x="6358" y="2155"/>
                </a:cubicBezTo>
                <a:lnTo>
                  <a:pt x="6358" y="2155"/>
                </a:lnTo>
                <a:cubicBezTo>
                  <a:pt x="6716" y="2274"/>
                  <a:pt x="6823" y="2012"/>
                  <a:pt x="7120" y="1989"/>
                </a:cubicBezTo>
                <a:cubicBezTo>
                  <a:pt x="6811" y="1715"/>
                  <a:pt x="6609" y="1929"/>
                  <a:pt x="6394" y="2012"/>
                </a:cubicBezTo>
                <a:lnTo>
                  <a:pt x="6394" y="2012"/>
                </a:lnTo>
                <a:cubicBezTo>
                  <a:pt x="6930" y="1798"/>
                  <a:pt x="6811" y="1489"/>
                  <a:pt x="7025" y="1227"/>
                </a:cubicBezTo>
                <a:cubicBezTo>
                  <a:pt x="6775" y="1441"/>
                  <a:pt x="6466" y="1322"/>
                  <a:pt x="6251" y="1870"/>
                </a:cubicBezTo>
                <a:lnTo>
                  <a:pt x="6251" y="1870"/>
                </a:lnTo>
                <a:cubicBezTo>
                  <a:pt x="6323" y="1643"/>
                  <a:pt x="6549" y="1453"/>
                  <a:pt x="6275" y="1131"/>
                </a:cubicBezTo>
                <a:cubicBezTo>
                  <a:pt x="6263" y="1429"/>
                  <a:pt x="5989" y="1536"/>
                  <a:pt x="6108" y="1905"/>
                </a:cubicBezTo>
                <a:lnTo>
                  <a:pt x="6108" y="1905"/>
                </a:lnTo>
                <a:cubicBezTo>
                  <a:pt x="6037" y="1739"/>
                  <a:pt x="6144" y="1501"/>
                  <a:pt x="5716" y="1358"/>
                </a:cubicBezTo>
                <a:cubicBezTo>
                  <a:pt x="5858" y="1524"/>
                  <a:pt x="5751" y="1548"/>
                  <a:pt x="5787" y="1727"/>
                </a:cubicBezTo>
                <a:cubicBezTo>
                  <a:pt x="5549" y="1679"/>
                  <a:pt x="5275" y="1893"/>
                  <a:pt x="5406" y="2120"/>
                </a:cubicBezTo>
                <a:cubicBezTo>
                  <a:pt x="5442" y="1953"/>
                  <a:pt x="5680" y="1905"/>
                  <a:pt x="5775" y="2060"/>
                </a:cubicBezTo>
                <a:cubicBezTo>
                  <a:pt x="5811" y="2096"/>
                  <a:pt x="5835" y="2143"/>
                  <a:pt x="5835" y="2191"/>
                </a:cubicBezTo>
                <a:cubicBezTo>
                  <a:pt x="5835" y="2239"/>
                  <a:pt x="5787" y="2346"/>
                  <a:pt x="5716" y="2358"/>
                </a:cubicBezTo>
                <a:cubicBezTo>
                  <a:pt x="5656" y="2358"/>
                  <a:pt x="5596" y="2274"/>
                  <a:pt x="5692" y="2215"/>
                </a:cubicBezTo>
                <a:cubicBezTo>
                  <a:pt x="5561" y="2179"/>
                  <a:pt x="5466" y="2346"/>
                  <a:pt x="5561" y="2441"/>
                </a:cubicBezTo>
                <a:cubicBezTo>
                  <a:pt x="5561" y="2453"/>
                  <a:pt x="5573" y="2465"/>
                  <a:pt x="5585" y="2465"/>
                </a:cubicBezTo>
                <a:lnTo>
                  <a:pt x="5596" y="2465"/>
                </a:lnTo>
                <a:cubicBezTo>
                  <a:pt x="5632" y="2489"/>
                  <a:pt x="5668" y="2501"/>
                  <a:pt x="5704" y="2489"/>
                </a:cubicBezTo>
                <a:cubicBezTo>
                  <a:pt x="5525" y="2751"/>
                  <a:pt x="5287" y="2953"/>
                  <a:pt x="5001" y="3084"/>
                </a:cubicBezTo>
                <a:cubicBezTo>
                  <a:pt x="5775" y="2608"/>
                  <a:pt x="4954" y="2191"/>
                  <a:pt x="5335" y="1798"/>
                </a:cubicBezTo>
                <a:lnTo>
                  <a:pt x="5299" y="1846"/>
                </a:lnTo>
                <a:lnTo>
                  <a:pt x="5335" y="1798"/>
                </a:lnTo>
                <a:cubicBezTo>
                  <a:pt x="5108" y="1929"/>
                  <a:pt x="4989" y="2048"/>
                  <a:pt x="4954" y="2155"/>
                </a:cubicBezTo>
                <a:cubicBezTo>
                  <a:pt x="4858" y="2453"/>
                  <a:pt x="5132" y="2584"/>
                  <a:pt x="5120" y="2727"/>
                </a:cubicBezTo>
                <a:cubicBezTo>
                  <a:pt x="4989" y="2620"/>
                  <a:pt x="4882" y="2655"/>
                  <a:pt x="4823" y="2798"/>
                </a:cubicBezTo>
                <a:cubicBezTo>
                  <a:pt x="5001" y="2786"/>
                  <a:pt x="5025" y="2953"/>
                  <a:pt x="4930" y="3048"/>
                </a:cubicBezTo>
                <a:cubicBezTo>
                  <a:pt x="4775" y="3191"/>
                  <a:pt x="4442" y="3215"/>
                  <a:pt x="4358" y="3620"/>
                </a:cubicBezTo>
                <a:cubicBezTo>
                  <a:pt x="4323" y="3679"/>
                  <a:pt x="4287" y="3739"/>
                  <a:pt x="4251" y="3798"/>
                </a:cubicBezTo>
                <a:cubicBezTo>
                  <a:pt x="4275" y="3739"/>
                  <a:pt x="4287" y="3667"/>
                  <a:pt x="4299" y="3596"/>
                </a:cubicBezTo>
                <a:cubicBezTo>
                  <a:pt x="4537" y="3263"/>
                  <a:pt x="4311" y="3001"/>
                  <a:pt x="4299" y="2786"/>
                </a:cubicBezTo>
                <a:cubicBezTo>
                  <a:pt x="4299" y="2655"/>
                  <a:pt x="4430" y="2548"/>
                  <a:pt x="4549" y="2691"/>
                </a:cubicBezTo>
                <a:cubicBezTo>
                  <a:pt x="4608" y="2548"/>
                  <a:pt x="4561" y="2453"/>
                  <a:pt x="4394" y="2429"/>
                </a:cubicBezTo>
                <a:cubicBezTo>
                  <a:pt x="4489" y="2322"/>
                  <a:pt x="4775" y="2429"/>
                  <a:pt x="4918" y="2143"/>
                </a:cubicBezTo>
                <a:cubicBezTo>
                  <a:pt x="4965" y="2036"/>
                  <a:pt x="4965" y="1882"/>
                  <a:pt x="4906" y="1631"/>
                </a:cubicBezTo>
                <a:lnTo>
                  <a:pt x="4906" y="1631"/>
                </a:lnTo>
                <a:cubicBezTo>
                  <a:pt x="4906" y="2167"/>
                  <a:pt x="4025" y="1882"/>
                  <a:pt x="4227" y="2763"/>
                </a:cubicBezTo>
                <a:lnTo>
                  <a:pt x="4227" y="2763"/>
                </a:lnTo>
                <a:cubicBezTo>
                  <a:pt x="4120" y="2465"/>
                  <a:pt x="4096" y="2155"/>
                  <a:pt x="4156" y="1846"/>
                </a:cubicBezTo>
                <a:cubicBezTo>
                  <a:pt x="4180" y="1882"/>
                  <a:pt x="4215" y="1893"/>
                  <a:pt x="4251" y="1905"/>
                </a:cubicBezTo>
                <a:lnTo>
                  <a:pt x="4251" y="1905"/>
                </a:lnTo>
                <a:cubicBezTo>
                  <a:pt x="4275" y="1905"/>
                  <a:pt x="4287" y="1905"/>
                  <a:pt x="4299" y="1905"/>
                </a:cubicBezTo>
                <a:cubicBezTo>
                  <a:pt x="4442" y="1905"/>
                  <a:pt x="4477" y="1715"/>
                  <a:pt x="4358" y="1655"/>
                </a:cubicBezTo>
                <a:cubicBezTo>
                  <a:pt x="4394" y="1762"/>
                  <a:pt x="4287" y="1774"/>
                  <a:pt x="4251" y="1727"/>
                </a:cubicBezTo>
                <a:cubicBezTo>
                  <a:pt x="4203" y="1679"/>
                  <a:pt x="4251" y="1572"/>
                  <a:pt x="4287" y="1536"/>
                </a:cubicBezTo>
                <a:cubicBezTo>
                  <a:pt x="4323" y="1501"/>
                  <a:pt x="4358" y="1477"/>
                  <a:pt x="4406" y="1477"/>
                </a:cubicBezTo>
                <a:cubicBezTo>
                  <a:pt x="4537" y="1477"/>
                  <a:pt x="4727" y="1548"/>
                  <a:pt x="4632" y="1786"/>
                </a:cubicBezTo>
                <a:cubicBezTo>
                  <a:pt x="4882" y="1715"/>
                  <a:pt x="4846" y="1370"/>
                  <a:pt x="4644" y="1239"/>
                </a:cubicBezTo>
                <a:cubicBezTo>
                  <a:pt x="4799" y="1143"/>
                  <a:pt x="4739" y="1048"/>
                  <a:pt x="4954" y="1024"/>
                </a:cubicBezTo>
                <a:cubicBezTo>
                  <a:pt x="4537" y="834"/>
                  <a:pt x="4453" y="1072"/>
                  <a:pt x="4287" y="1131"/>
                </a:cubicBezTo>
                <a:lnTo>
                  <a:pt x="4287" y="1131"/>
                </a:lnTo>
                <a:cubicBezTo>
                  <a:pt x="4632" y="965"/>
                  <a:pt x="4513" y="691"/>
                  <a:pt x="4715" y="477"/>
                </a:cubicBezTo>
                <a:cubicBezTo>
                  <a:pt x="4299" y="512"/>
                  <a:pt x="4311" y="798"/>
                  <a:pt x="4215" y="1012"/>
                </a:cubicBezTo>
                <a:lnTo>
                  <a:pt x="4215" y="1012"/>
                </a:lnTo>
                <a:cubicBezTo>
                  <a:pt x="4442" y="477"/>
                  <a:pt x="4144" y="346"/>
                  <a:pt x="4108" y="0"/>
                </a:cubicBezTo>
                <a:cubicBezTo>
                  <a:pt x="4084" y="346"/>
                  <a:pt x="3775" y="477"/>
                  <a:pt x="4013" y="1012"/>
                </a:cubicBezTo>
                <a:lnTo>
                  <a:pt x="4013" y="1012"/>
                </a:lnTo>
                <a:cubicBezTo>
                  <a:pt x="3906" y="798"/>
                  <a:pt x="3918" y="512"/>
                  <a:pt x="3513" y="477"/>
                </a:cubicBezTo>
                <a:cubicBezTo>
                  <a:pt x="3715" y="691"/>
                  <a:pt x="3596" y="965"/>
                  <a:pt x="3930" y="1131"/>
                </a:cubicBezTo>
                <a:lnTo>
                  <a:pt x="3930" y="1131"/>
                </a:lnTo>
                <a:cubicBezTo>
                  <a:pt x="3763" y="1072"/>
                  <a:pt x="3680" y="822"/>
                  <a:pt x="3263" y="1024"/>
                </a:cubicBezTo>
                <a:cubicBezTo>
                  <a:pt x="3489" y="1048"/>
                  <a:pt x="3441" y="1143"/>
                  <a:pt x="3584" y="1239"/>
                </a:cubicBezTo>
                <a:cubicBezTo>
                  <a:pt x="3382" y="1370"/>
                  <a:pt x="3334" y="1715"/>
                  <a:pt x="3596" y="1786"/>
                </a:cubicBezTo>
                <a:cubicBezTo>
                  <a:pt x="3489" y="1548"/>
                  <a:pt x="3691" y="1477"/>
                  <a:pt x="3811" y="1477"/>
                </a:cubicBezTo>
                <a:cubicBezTo>
                  <a:pt x="3858" y="1477"/>
                  <a:pt x="3906" y="1501"/>
                  <a:pt x="3942" y="1536"/>
                </a:cubicBezTo>
                <a:cubicBezTo>
                  <a:pt x="3977" y="1572"/>
                  <a:pt x="4025" y="1679"/>
                  <a:pt x="3977" y="1727"/>
                </a:cubicBezTo>
                <a:cubicBezTo>
                  <a:pt x="3942" y="1774"/>
                  <a:pt x="3834" y="1762"/>
                  <a:pt x="3870" y="1655"/>
                </a:cubicBezTo>
                <a:cubicBezTo>
                  <a:pt x="3739" y="1715"/>
                  <a:pt x="3787" y="1905"/>
                  <a:pt x="3930" y="1905"/>
                </a:cubicBezTo>
                <a:cubicBezTo>
                  <a:pt x="3942" y="1905"/>
                  <a:pt x="3953" y="1905"/>
                  <a:pt x="3965" y="1905"/>
                </a:cubicBezTo>
                <a:lnTo>
                  <a:pt x="3977" y="1905"/>
                </a:lnTo>
                <a:cubicBezTo>
                  <a:pt x="4013" y="1893"/>
                  <a:pt x="4049" y="1882"/>
                  <a:pt x="4072" y="1846"/>
                </a:cubicBezTo>
                <a:cubicBezTo>
                  <a:pt x="4132" y="2155"/>
                  <a:pt x="4108" y="2465"/>
                  <a:pt x="4001" y="2763"/>
                </a:cubicBezTo>
                <a:cubicBezTo>
                  <a:pt x="4203" y="1882"/>
                  <a:pt x="3334" y="2167"/>
                  <a:pt x="3322" y="1620"/>
                </a:cubicBezTo>
                <a:lnTo>
                  <a:pt x="3322" y="1679"/>
                </a:lnTo>
                <a:cubicBezTo>
                  <a:pt x="3322" y="1667"/>
                  <a:pt x="3322" y="1643"/>
                  <a:pt x="3322" y="1620"/>
                </a:cubicBezTo>
                <a:cubicBezTo>
                  <a:pt x="3263" y="1786"/>
                  <a:pt x="3251" y="1977"/>
                  <a:pt x="3310" y="2143"/>
                </a:cubicBezTo>
                <a:cubicBezTo>
                  <a:pt x="3453" y="2417"/>
                  <a:pt x="3739" y="2310"/>
                  <a:pt x="3834" y="2429"/>
                </a:cubicBezTo>
                <a:cubicBezTo>
                  <a:pt x="3656" y="2453"/>
                  <a:pt x="3608" y="2548"/>
                  <a:pt x="3668" y="2679"/>
                </a:cubicBezTo>
                <a:cubicBezTo>
                  <a:pt x="3787" y="2548"/>
                  <a:pt x="3930" y="2655"/>
                  <a:pt x="3918" y="2786"/>
                </a:cubicBezTo>
                <a:cubicBezTo>
                  <a:pt x="3918" y="2989"/>
                  <a:pt x="3691" y="3251"/>
                  <a:pt x="3918" y="3596"/>
                </a:cubicBezTo>
                <a:cubicBezTo>
                  <a:pt x="3930" y="3667"/>
                  <a:pt x="3942" y="3727"/>
                  <a:pt x="3965" y="3798"/>
                </a:cubicBezTo>
                <a:cubicBezTo>
                  <a:pt x="3942" y="3739"/>
                  <a:pt x="3894" y="3679"/>
                  <a:pt x="3858" y="3620"/>
                </a:cubicBezTo>
                <a:cubicBezTo>
                  <a:pt x="3787" y="3215"/>
                  <a:pt x="3441" y="3179"/>
                  <a:pt x="3287" y="3048"/>
                </a:cubicBezTo>
                <a:cubicBezTo>
                  <a:pt x="3191" y="2953"/>
                  <a:pt x="3215" y="2774"/>
                  <a:pt x="3394" y="2798"/>
                </a:cubicBezTo>
                <a:cubicBezTo>
                  <a:pt x="3346" y="2655"/>
                  <a:pt x="3239" y="2620"/>
                  <a:pt x="3096" y="2727"/>
                </a:cubicBezTo>
                <a:cubicBezTo>
                  <a:pt x="3084" y="2572"/>
                  <a:pt x="3358" y="2453"/>
                  <a:pt x="3263" y="2155"/>
                </a:cubicBezTo>
                <a:cubicBezTo>
                  <a:pt x="3227" y="2048"/>
                  <a:pt x="3120" y="1929"/>
                  <a:pt x="2882" y="1798"/>
                </a:cubicBezTo>
                <a:cubicBezTo>
                  <a:pt x="3263" y="2191"/>
                  <a:pt x="2441" y="2608"/>
                  <a:pt x="3215" y="3084"/>
                </a:cubicBezTo>
                <a:cubicBezTo>
                  <a:pt x="2941" y="2953"/>
                  <a:pt x="2691" y="2739"/>
                  <a:pt x="2525" y="2489"/>
                </a:cubicBezTo>
                <a:cubicBezTo>
                  <a:pt x="2560" y="2489"/>
                  <a:pt x="2596" y="2489"/>
                  <a:pt x="2620" y="2465"/>
                </a:cubicBezTo>
                <a:lnTo>
                  <a:pt x="2620" y="2465"/>
                </a:lnTo>
                <a:cubicBezTo>
                  <a:pt x="2632" y="2453"/>
                  <a:pt x="2644" y="2453"/>
                  <a:pt x="2656" y="2441"/>
                </a:cubicBezTo>
                <a:cubicBezTo>
                  <a:pt x="2739" y="2346"/>
                  <a:pt x="2668" y="2203"/>
                  <a:pt x="2548" y="2215"/>
                </a:cubicBezTo>
                <a:cubicBezTo>
                  <a:pt x="2537" y="2215"/>
                  <a:pt x="2525" y="2215"/>
                  <a:pt x="2525" y="2215"/>
                </a:cubicBezTo>
                <a:cubicBezTo>
                  <a:pt x="2620" y="2263"/>
                  <a:pt x="2560" y="2358"/>
                  <a:pt x="2489" y="2346"/>
                </a:cubicBezTo>
                <a:cubicBezTo>
                  <a:pt x="2429" y="2334"/>
                  <a:pt x="2382" y="2239"/>
                  <a:pt x="2382" y="2179"/>
                </a:cubicBezTo>
                <a:cubicBezTo>
                  <a:pt x="2382" y="2132"/>
                  <a:pt x="2406" y="2084"/>
                  <a:pt x="2429" y="2060"/>
                </a:cubicBezTo>
                <a:cubicBezTo>
                  <a:pt x="2513" y="1965"/>
                  <a:pt x="2715" y="1870"/>
                  <a:pt x="2810" y="2120"/>
                </a:cubicBezTo>
                <a:cubicBezTo>
                  <a:pt x="2941" y="1882"/>
                  <a:pt x="2656" y="1667"/>
                  <a:pt x="2429" y="1715"/>
                </a:cubicBezTo>
                <a:cubicBezTo>
                  <a:pt x="2465" y="1548"/>
                  <a:pt x="2358" y="1512"/>
                  <a:pt x="2501" y="1346"/>
                </a:cubicBezTo>
                <a:cubicBezTo>
                  <a:pt x="2072" y="1489"/>
                  <a:pt x="2179" y="1727"/>
                  <a:pt x="2108" y="1893"/>
                </a:cubicBezTo>
                <a:lnTo>
                  <a:pt x="2108" y="1893"/>
                </a:lnTo>
                <a:cubicBezTo>
                  <a:pt x="2227" y="1536"/>
                  <a:pt x="1965" y="1429"/>
                  <a:pt x="1941" y="1131"/>
                </a:cubicBezTo>
                <a:cubicBezTo>
                  <a:pt x="1667" y="1441"/>
                  <a:pt x="1882" y="1643"/>
                  <a:pt x="1965" y="1858"/>
                </a:cubicBezTo>
                <a:lnTo>
                  <a:pt x="1965" y="1858"/>
                </a:lnTo>
                <a:cubicBezTo>
                  <a:pt x="1751" y="1310"/>
                  <a:pt x="1441" y="1441"/>
                  <a:pt x="1179" y="1227"/>
                </a:cubicBezTo>
                <a:cubicBezTo>
                  <a:pt x="1405" y="1477"/>
                  <a:pt x="1275" y="1786"/>
                  <a:pt x="1822" y="2001"/>
                </a:cubicBezTo>
                <a:lnTo>
                  <a:pt x="1822" y="2001"/>
                </a:lnTo>
                <a:cubicBezTo>
                  <a:pt x="1596" y="1929"/>
                  <a:pt x="1405" y="1703"/>
                  <a:pt x="1096" y="1977"/>
                </a:cubicBezTo>
                <a:cubicBezTo>
                  <a:pt x="1394" y="1989"/>
                  <a:pt x="1501" y="2263"/>
                  <a:pt x="1858" y="2143"/>
                </a:cubicBezTo>
                <a:lnTo>
                  <a:pt x="1858" y="2143"/>
                </a:lnTo>
                <a:cubicBezTo>
                  <a:pt x="1691" y="2215"/>
                  <a:pt x="1465" y="2108"/>
                  <a:pt x="1310" y="2536"/>
                </a:cubicBezTo>
                <a:cubicBezTo>
                  <a:pt x="1477" y="2393"/>
                  <a:pt x="1513" y="2501"/>
                  <a:pt x="1679" y="2465"/>
                </a:cubicBezTo>
                <a:cubicBezTo>
                  <a:pt x="1632" y="2703"/>
                  <a:pt x="1846" y="2977"/>
                  <a:pt x="2084" y="2846"/>
                </a:cubicBezTo>
                <a:cubicBezTo>
                  <a:pt x="1834" y="2751"/>
                  <a:pt x="1929" y="2560"/>
                  <a:pt x="2013" y="2477"/>
                </a:cubicBezTo>
                <a:cubicBezTo>
                  <a:pt x="2048" y="2441"/>
                  <a:pt x="2096" y="2429"/>
                  <a:pt x="2144" y="2417"/>
                </a:cubicBezTo>
                <a:cubicBezTo>
                  <a:pt x="2191" y="2417"/>
                  <a:pt x="2298" y="2465"/>
                  <a:pt x="2310" y="2536"/>
                </a:cubicBezTo>
                <a:cubicBezTo>
                  <a:pt x="2322" y="2596"/>
                  <a:pt x="2227" y="2655"/>
                  <a:pt x="2179" y="2560"/>
                </a:cubicBezTo>
                <a:cubicBezTo>
                  <a:pt x="2144" y="2691"/>
                  <a:pt x="2298" y="2786"/>
                  <a:pt x="2394" y="2691"/>
                </a:cubicBezTo>
                <a:cubicBezTo>
                  <a:pt x="2406" y="2691"/>
                  <a:pt x="2418" y="2679"/>
                  <a:pt x="2429" y="2667"/>
                </a:cubicBezTo>
                <a:lnTo>
                  <a:pt x="2429" y="2655"/>
                </a:lnTo>
                <a:cubicBezTo>
                  <a:pt x="2441" y="2632"/>
                  <a:pt x="2453" y="2584"/>
                  <a:pt x="2441" y="2548"/>
                </a:cubicBezTo>
                <a:cubicBezTo>
                  <a:pt x="2703" y="2727"/>
                  <a:pt x="2906" y="2965"/>
                  <a:pt x="3037" y="3251"/>
                </a:cubicBezTo>
                <a:cubicBezTo>
                  <a:pt x="2560" y="2477"/>
                  <a:pt x="2144" y="3298"/>
                  <a:pt x="1763" y="2917"/>
                </a:cubicBezTo>
                <a:cubicBezTo>
                  <a:pt x="1882" y="3144"/>
                  <a:pt x="2001" y="3263"/>
                  <a:pt x="2120" y="3298"/>
                </a:cubicBezTo>
                <a:cubicBezTo>
                  <a:pt x="2418" y="3394"/>
                  <a:pt x="2537" y="3120"/>
                  <a:pt x="2679" y="3132"/>
                </a:cubicBezTo>
                <a:cubicBezTo>
                  <a:pt x="2572" y="3263"/>
                  <a:pt x="2620" y="3370"/>
                  <a:pt x="2751" y="3429"/>
                </a:cubicBezTo>
                <a:cubicBezTo>
                  <a:pt x="2739" y="3251"/>
                  <a:pt x="2906" y="3227"/>
                  <a:pt x="3001" y="3322"/>
                </a:cubicBezTo>
                <a:cubicBezTo>
                  <a:pt x="3144" y="3477"/>
                  <a:pt x="3168" y="3810"/>
                  <a:pt x="3584" y="3894"/>
                </a:cubicBezTo>
                <a:cubicBezTo>
                  <a:pt x="3632" y="3929"/>
                  <a:pt x="3691" y="3965"/>
                  <a:pt x="3751" y="4001"/>
                </a:cubicBezTo>
                <a:cubicBezTo>
                  <a:pt x="3691" y="3977"/>
                  <a:pt x="3620" y="3965"/>
                  <a:pt x="3549" y="3953"/>
                </a:cubicBezTo>
                <a:cubicBezTo>
                  <a:pt x="3215" y="3715"/>
                  <a:pt x="2953" y="3941"/>
                  <a:pt x="2739" y="3953"/>
                </a:cubicBezTo>
                <a:cubicBezTo>
                  <a:pt x="2608" y="3953"/>
                  <a:pt x="2501" y="3822"/>
                  <a:pt x="2644" y="3703"/>
                </a:cubicBezTo>
                <a:cubicBezTo>
                  <a:pt x="2501" y="3644"/>
                  <a:pt x="2406" y="3691"/>
                  <a:pt x="2382" y="3858"/>
                </a:cubicBezTo>
                <a:cubicBezTo>
                  <a:pt x="2275" y="3763"/>
                  <a:pt x="2382" y="3477"/>
                  <a:pt x="2096" y="3346"/>
                </a:cubicBezTo>
                <a:cubicBezTo>
                  <a:pt x="1989" y="3286"/>
                  <a:pt x="1834" y="3286"/>
                  <a:pt x="1584" y="3358"/>
                </a:cubicBezTo>
                <a:lnTo>
                  <a:pt x="1584" y="3358"/>
                </a:lnTo>
                <a:cubicBezTo>
                  <a:pt x="2120" y="3358"/>
                  <a:pt x="1834" y="4239"/>
                  <a:pt x="2715" y="4025"/>
                </a:cubicBezTo>
                <a:cubicBezTo>
                  <a:pt x="2429" y="4132"/>
                  <a:pt x="2108" y="4156"/>
                  <a:pt x="1798" y="4096"/>
                </a:cubicBezTo>
                <a:cubicBezTo>
                  <a:pt x="1834" y="4084"/>
                  <a:pt x="1858" y="4048"/>
                  <a:pt x="1858" y="4013"/>
                </a:cubicBezTo>
                <a:cubicBezTo>
                  <a:pt x="1870" y="4013"/>
                  <a:pt x="1870" y="4001"/>
                  <a:pt x="1858" y="4001"/>
                </a:cubicBezTo>
                <a:cubicBezTo>
                  <a:pt x="1870" y="3989"/>
                  <a:pt x="1870" y="3977"/>
                  <a:pt x="1858" y="3965"/>
                </a:cubicBezTo>
                <a:cubicBezTo>
                  <a:pt x="1858" y="3822"/>
                  <a:pt x="1679" y="3775"/>
                  <a:pt x="1608" y="3894"/>
                </a:cubicBezTo>
                <a:cubicBezTo>
                  <a:pt x="1715" y="3870"/>
                  <a:pt x="1739" y="3977"/>
                  <a:pt x="1691" y="4013"/>
                </a:cubicBezTo>
                <a:cubicBezTo>
                  <a:pt x="1632" y="4048"/>
                  <a:pt x="1525" y="4013"/>
                  <a:pt x="1489" y="3977"/>
                </a:cubicBezTo>
                <a:cubicBezTo>
                  <a:pt x="1453" y="3941"/>
                  <a:pt x="1441" y="3894"/>
                  <a:pt x="1441" y="3846"/>
                </a:cubicBezTo>
                <a:cubicBezTo>
                  <a:pt x="1441" y="3727"/>
                  <a:pt x="1501" y="3525"/>
                  <a:pt x="1751" y="3632"/>
                </a:cubicBezTo>
                <a:cubicBezTo>
                  <a:pt x="1679" y="3370"/>
                  <a:pt x="1322" y="3417"/>
                  <a:pt x="1191" y="3608"/>
                </a:cubicBezTo>
                <a:cubicBezTo>
                  <a:pt x="1096" y="3465"/>
                  <a:pt x="1001" y="3525"/>
                  <a:pt x="989" y="3298"/>
                </a:cubicBezTo>
                <a:cubicBezTo>
                  <a:pt x="786" y="3715"/>
                  <a:pt x="1024" y="3798"/>
                  <a:pt x="1096" y="3965"/>
                </a:cubicBezTo>
                <a:lnTo>
                  <a:pt x="1096" y="3965"/>
                </a:lnTo>
                <a:cubicBezTo>
                  <a:pt x="917" y="3632"/>
                  <a:pt x="643" y="3739"/>
                  <a:pt x="429" y="3548"/>
                </a:cubicBezTo>
                <a:cubicBezTo>
                  <a:pt x="465" y="3953"/>
                  <a:pt x="751" y="3941"/>
                  <a:pt x="965" y="4037"/>
                </a:cubicBezTo>
                <a:lnTo>
                  <a:pt x="965" y="4037"/>
                </a:lnTo>
                <a:cubicBezTo>
                  <a:pt x="465" y="3822"/>
                  <a:pt x="334" y="4132"/>
                  <a:pt x="1" y="4156"/>
                </a:cubicBezTo>
                <a:close/>
                <a:moveTo>
                  <a:pt x="5489" y="4048"/>
                </a:moveTo>
                <a:close/>
                <a:moveTo>
                  <a:pt x="4763" y="3965"/>
                </a:moveTo>
                <a:cubicBezTo>
                  <a:pt x="4858" y="3917"/>
                  <a:pt x="4977" y="3894"/>
                  <a:pt x="5085" y="3917"/>
                </a:cubicBezTo>
                <a:cubicBezTo>
                  <a:pt x="5263" y="4001"/>
                  <a:pt x="5454" y="4060"/>
                  <a:pt x="5644" y="4120"/>
                </a:cubicBezTo>
                <a:cubicBezTo>
                  <a:pt x="5704" y="4132"/>
                  <a:pt x="5787" y="4144"/>
                  <a:pt x="5870" y="4156"/>
                </a:cubicBezTo>
                <a:cubicBezTo>
                  <a:pt x="5787" y="4168"/>
                  <a:pt x="5716" y="4179"/>
                  <a:pt x="5644" y="4191"/>
                </a:cubicBezTo>
                <a:cubicBezTo>
                  <a:pt x="5454" y="4251"/>
                  <a:pt x="5275" y="4310"/>
                  <a:pt x="5096" y="4394"/>
                </a:cubicBezTo>
                <a:cubicBezTo>
                  <a:pt x="4977" y="4418"/>
                  <a:pt x="4858" y="4406"/>
                  <a:pt x="4763" y="4346"/>
                </a:cubicBezTo>
                <a:cubicBezTo>
                  <a:pt x="4930" y="4346"/>
                  <a:pt x="5096" y="4287"/>
                  <a:pt x="5215" y="4156"/>
                </a:cubicBezTo>
                <a:cubicBezTo>
                  <a:pt x="5096" y="4025"/>
                  <a:pt x="4930" y="3965"/>
                  <a:pt x="4763" y="3965"/>
                </a:cubicBezTo>
                <a:close/>
                <a:moveTo>
                  <a:pt x="5168" y="5049"/>
                </a:moveTo>
                <a:close/>
                <a:moveTo>
                  <a:pt x="4894" y="4941"/>
                </a:moveTo>
                <a:cubicBezTo>
                  <a:pt x="4906" y="4763"/>
                  <a:pt x="4834" y="4608"/>
                  <a:pt x="4715" y="4489"/>
                </a:cubicBezTo>
                <a:cubicBezTo>
                  <a:pt x="4823" y="4525"/>
                  <a:pt x="4918" y="4596"/>
                  <a:pt x="4977" y="4691"/>
                </a:cubicBezTo>
                <a:cubicBezTo>
                  <a:pt x="5049" y="4870"/>
                  <a:pt x="5132" y="5049"/>
                  <a:pt x="5227" y="5215"/>
                </a:cubicBezTo>
                <a:cubicBezTo>
                  <a:pt x="5263" y="5287"/>
                  <a:pt x="5311" y="5346"/>
                  <a:pt x="5358" y="5406"/>
                </a:cubicBezTo>
                <a:cubicBezTo>
                  <a:pt x="5299" y="5358"/>
                  <a:pt x="5239" y="5310"/>
                  <a:pt x="5168" y="5275"/>
                </a:cubicBezTo>
                <a:cubicBezTo>
                  <a:pt x="5001" y="5180"/>
                  <a:pt x="4823" y="5096"/>
                  <a:pt x="4644" y="5025"/>
                </a:cubicBezTo>
                <a:cubicBezTo>
                  <a:pt x="4549" y="4965"/>
                  <a:pt x="4477" y="4870"/>
                  <a:pt x="4442" y="4763"/>
                </a:cubicBezTo>
                <a:cubicBezTo>
                  <a:pt x="4561" y="4882"/>
                  <a:pt x="4727" y="4941"/>
                  <a:pt x="4894" y="4941"/>
                </a:cubicBezTo>
                <a:close/>
                <a:moveTo>
                  <a:pt x="5013" y="3120"/>
                </a:moveTo>
                <a:close/>
                <a:moveTo>
                  <a:pt x="4644" y="3310"/>
                </a:moveTo>
                <a:cubicBezTo>
                  <a:pt x="4823" y="3239"/>
                  <a:pt x="5001" y="3155"/>
                  <a:pt x="5168" y="3072"/>
                </a:cubicBezTo>
                <a:cubicBezTo>
                  <a:pt x="5239" y="3025"/>
                  <a:pt x="5299" y="2977"/>
                  <a:pt x="5358" y="2929"/>
                </a:cubicBezTo>
                <a:cubicBezTo>
                  <a:pt x="5311" y="2989"/>
                  <a:pt x="5263" y="3060"/>
                  <a:pt x="5215" y="3120"/>
                </a:cubicBezTo>
                <a:cubicBezTo>
                  <a:pt x="5132" y="3286"/>
                  <a:pt x="5049" y="3465"/>
                  <a:pt x="4977" y="3644"/>
                </a:cubicBezTo>
                <a:cubicBezTo>
                  <a:pt x="4918" y="3751"/>
                  <a:pt x="4823" y="3810"/>
                  <a:pt x="4715" y="3846"/>
                </a:cubicBezTo>
                <a:cubicBezTo>
                  <a:pt x="4834" y="3727"/>
                  <a:pt x="4906" y="3572"/>
                  <a:pt x="4894" y="3406"/>
                </a:cubicBezTo>
                <a:cubicBezTo>
                  <a:pt x="4727" y="3394"/>
                  <a:pt x="4561" y="3465"/>
                  <a:pt x="4453" y="3584"/>
                </a:cubicBezTo>
                <a:cubicBezTo>
                  <a:pt x="4477" y="3477"/>
                  <a:pt x="4537" y="3370"/>
                  <a:pt x="4632" y="3310"/>
                </a:cubicBezTo>
                <a:close/>
                <a:moveTo>
                  <a:pt x="4239" y="5537"/>
                </a:moveTo>
                <a:close/>
                <a:moveTo>
                  <a:pt x="4001" y="2786"/>
                </a:moveTo>
                <a:close/>
                <a:moveTo>
                  <a:pt x="3930" y="3513"/>
                </a:moveTo>
                <a:cubicBezTo>
                  <a:pt x="3870" y="3417"/>
                  <a:pt x="3858" y="3298"/>
                  <a:pt x="3882" y="3191"/>
                </a:cubicBezTo>
                <a:cubicBezTo>
                  <a:pt x="3953" y="3013"/>
                  <a:pt x="4025" y="2834"/>
                  <a:pt x="4084" y="2644"/>
                </a:cubicBezTo>
                <a:cubicBezTo>
                  <a:pt x="4096" y="2572"/>
                  <a:pt x="4108" y="2489"/>
                  <a:pt x="4120" y="2417"/>
                </a:cubicBezTo>
                <a:cubicBezTo>
                  <a:pt x="4120" y="2489"/>
                  <a:pt x="4132" y="2572"/>
                  <a:pt x="4156" y="2644"/>
                </a:cubicBezTo>
                <a:cubicBezTo>
                  <a:pt x="4215" y="2834"/>
                  <a:pt x="4275" y="3013"/>
                  <a:pt x="4358" y="3191"/>
                </a:cubicBezTo>
                <a:cubicBezTo>
                  <a:pt x="4382" y="3298"/>
                  <a:pt x="4358" y="3417"/>
                  <a:pt x="4311" y="3513"/>
                </a:cubicBezTo>
                <a:cubicBezTo>
                  <a:pt x="4311" y="3346"/>
                  <a:pt x="4239" y="3179"/>
                  <a:pt x="4120" y="3072"/>
                </a:cubicBezTo>
                <a:cubicBezTo>
                  <a:pt x="3989" y="3179"/>
                  <a:pt x="3930" y="3346"/>
                  <a:pt x="3930" y="3513"/>
                </a:cubicBezTo>
                <a:close/>
                <a:moveTo>
                  <a:pt x="4120" y="5251"/>
                </a:moveTo>
                <a:cubicBezTo>
                  <a:pt x="4239" y="5132"/>
                  <a:pt x="4311" y="4965"/>
                  <a:pt x="4311" y="4799"/>
                </a:cubicBezTo>
                <a:cubicBezTo>
                  <a:pt x="4358" y="4906"/>
                  <a:pt x="4382" y="5013"/>
                  <a:pt x="4358" y="5132"/>
                </a:cubicBezTo>
                <a:cubicBezTo>
                  <a:pt x="4275" y="5310"/>
                  <a:pt x="4215" y="5489"/>
                  <a:pt x="4156" y="5680"/>
                </a:cubicBezTo>
                <a:cubicBezTo>
                  <a:pt x="4132" y="5751"/>
                  <a:pt x="4120" y="5822"/>
                  <a:pt x="4120" y="5906"/>
                </a:cubicBezTo>
                <a:cubicBezTo>
                  <a:pt x="4108" y="5822"/>
                  <a:pt x="4096" y="5751"/>
                  <a:pt x="4084" y="5680"/>
                </a:cubicBezTo>
                <a:cubicBezTo>
                  <a:pt x="4025" y="5489"/>
                  <a:pt x="3953" y="5310"/>
                  <a:pt x="3882" y="5132"/>
                </a:cubicBezTo>
                <a:cubicBezTo>
                  <a:pt x="3858" y="5013"/>
                  <a:pt x="3870" y="4906"/>
                  <a:pt x="3930" y="4799"/>
                </a:cubicBezTo>
                <a:cubicBezTo>
                  <a:pt x="3918" y="4977"/>
                  <a:pt x="3989" y="5132"/>
                  <a:pt x="4120" y="5251"/>
                </a:cubicBezTo>
                <a:close/>
                <a:moveTo>
                  <a:pt x="3227" y="5203"/>
                </a:moveTo>
                <a:close/>
                <a:moveTo>
                  <a:pt x="3346" y="3394"/>
                </a:moveTo>
                <a:cubicBezTo>
                  <a:pt x="3334" y="3560"/>
                  <a:pt x="3394" y="3715"/>
                  <a:pt x="3525" y="3834"/>
                </a:cubicBezTo>
                <a:cubicBezTo>
                  <a:pt x="3418" y="3798"/>
                  <a:pt x="3322" y="3727"/>
                  <a:pt x="3263" y="3632"/>
                </a:cubicBezTo>
                <a:cubicBezTo>
                  <a:pt x="3191" y="3453"/>
                  <a:pt x="3108" y="3275"/>
                  <a:pt x="3013" y="3108"/>
                </a:cubicBezTo>
                <a:cubicBezTo>
                  <a:pt x="2977" y="3048"/>
                  <a:pt x="2929" y="2989"/>
                  <a:pt x="2882" y="2917"/>
                </a:cubicBezTo>
                <a:cubicBezTo>
                  <a:pt x="2941" y="2965"/>
                  <a:pt x="3001" y="3013"/>
                  <a:pt x="3060" y="3060"/>
                </a:cubicBezTo>
                <a:cubicBezTo>
                  <a:pt x="3239" y="3144"/>
                  <a:pt x="3418" y="3227"/>
                  <a:pt x="3596" y="3298"/>
                </a:cubicBezTo>
                <a:cubicBezTo>
                  <a:pt x="3691" y="3358"/>
                  <a:pt x="3763" y="3453"/>
                  <a:pt x="3787" y="3560"/>
                </a:cubicBezTo>
                <a:cubicBezTo>
                  <a:pt x="3680" y="3441"/>
                  <a:pt x="3513" y="3382"/>
                  <a:pt x="3346" y="3382"/>
                </a:cubicBezTo>
                <a:close/>
                <a:moveTo>
                  <a:pt x="3787" y="4751"/>
                </a:moveTo>
                <a:cubicBezTo>
                  <a:pt x="3751" y="4858"/>
                  <a:pt x="3691" y="4953"/>
                  <a:pt x="3596" y="5013"/>
                </a:cubicBezTo>
                <a:cubicBezTo>
                  <a:pt x="3406" y="5084"/>
                  <a:pt x="3227" y="5168"/>
                  <a:pt x="3060" y="5251"/>
                </a:cubicBezTo>
                <a:cubicBezTo>
                  <a:pt x="2989" y="5299"/>
                  <a:pt x="2929" y="5346"/>
                  <a:pt x="2870" y="5394"/>
                </a:cubicBezTo>
                <a:cubicBezTo>
                  <a:pt x="2929" y="5322"/>
                  <a:pt x="2965" y="5263"/>
                  <a:pt x="3013" y="5203"/>
                </a:cubicBezTo>
                <a:cubicBezTo>
                  <a:pt x="3096" y="5037"/>
                  <a:pt x="3180" y="4858"/>
                  <a:pt x="3251" y="4679"/>
                </a:cubicBezTo>
                <a:cubicBezTo>
                  <a:pt x="3310" y="4572"/>
                  <a:pt x="3406" y="4501"/>
                  <a:pt x="3513" y="4477"/>
                </a:cubicBezTo>
                <a:cubicBezTo>
                  <a:pt x="3394" y="4596"/>
                  <a:pt x="3322" y="4751"/>
                  <a:pt x="3334" y="4918"/>
                </a:cubicBezTo>
                <a:cubicBezTo>
                  <a:pt x="3513" y="4941"/>
                  <a:pt x="3680" y="4870"/>
                  <a:pt x="3799" y="4751"/>
                </a:cubicBezTo>
                <a:close/>
                <a:moveTo>
                  <a:pt x="2751" y="4048"/>
                </a:moveTo>
                <a:close/>
                <a:moveTo>
                  <a:pt x="2608" y="4120"/>
                </a:moveTo>
                <a:cubicBezTo>
                  <a:pt x="2787" y="4060"/>
                  <a:pt x="2977" y="4001"/>
                  <a:pt x="3156" y="3917"/>
                </a:cubicBezTo>
                <a:cubicBezTo>
                  <a:pt x="3263" y="3894"/>
                  <a:pt x="3382" y="3917"/>
                  <a:pt x="3477" y="3965"/>
                </a:cubicBezTo>
                <a:cubicBezTo>
                  <a:pt x="3310" y="3965"/>
                  <a:pt x="3144" y="4037"/>
                  <a:pt x="3037" y="4156"/>
                </a:cubicBezTo>
                <a:cubicBezTo>
                  <a:pt x="3144" y="4287"/>
                  <a:pt x="3310" y="4358"/>
                  <a:pt x="3477" y="4346"/>
                </a:cubicBezTo>
                <a:cubicBezTo>
                  <a:pt x="3382" y="4406"/>
                  <a:pt x="3263" y="4418"/>
                  <a:pt x="3156" y="4394"/>
                </a:cubicBezTo>
                <a:cubicBezTo>
                  <a:pt x="2977" y="4322"/>
                  <a:pt x="2787" y="4251"/>
                  <a:pt x="2608" y="4191"/>
                </a:cubicBezTo>
                <a:cubicBezTo>
                  <a:pt x="2537" y="4179"/>
                  <a:pt x="2453" y="4168"/>
                  <a:pt x="2382" y="4156"/>
                </a:cubicBezTo>
                <a:cubicBezTo>
                  <a:pt x="2465" y="4144"/>
                  <a:pt x="2537" y="4132"/>
                  <a:pt x="2608" y="4120"/>
                </a:cubicBez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3" name="Google Shape;5723;p26"/>
          <p:cNvSpPr/>
          <p:nvPr/>
        </p:nvSpPr>
        <p:spPr>
          <a:xfrm rot="5400000">
            <a:off x="2860543" y="4087371"/>
            <a:ext cx="60761" cy="62392"/>
          </a:xfrm>
          <a:custGeom>
            <a:avLst/>
            <a:gdLst/>
            <a:ahLst/>
            <a:cxnLst/>
            <a:rect l="l" t="t" r="r" b="b"/>
            <a:pathLst>
              <a:path w="894" h="918" extrusionOk="0">
                <a:moveTo>
                  <a:pt x="894" y="703"/>
                </a:moveTo>
                <a:lnTo>
                  <a:pt x="572" y="679"/>
                </a:lnTo>
                <a:lnTo>
                  <a:pt x="358" y="917"/>
                </a:lnTo>
                <a:lnTo>
                  <a:pt x="298" y="607"/>
                </a:lnTo>
                <a:lnTo>
                  <a:pt x="1" y="476"/>
                </a:lnTo>
                <a:lnTo>
                  <a:pt x="275" y="322"/>
                </a:lnTo>
                <a:lnTo>
                  <a:pt x="298" y="0"/>
                </a:lnTo>
                <a:lnTo>
                  <a:pt x="537" y="215"/>
                </a:lnTo>
                <a:lnTo>
                  <a:pt x="858" y="143"/>
                </a:lnTo>
                <a:lnTo>
                  <a:pt x="727" y="429"/>
                </a:ln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4" name="Google Shape;5724;p26"/>
          <p:cNvSpPr/>
          <p:nvPr/>
        </p:nvSpPr>
        <p:spPr>
          <a:xfrm rot="5400000">
            <a:off x="606110" y="5020428"/>
            <a:ext cx="53488" cy="55052"/>
          </a:xfrm>
          <a:custGeom>
            <a:avLst/>
            <a:gdLst/>
            <a:ahLst/>
            <a:cxnLst/>
            <a:rect l="l" t="t" r="r" b="b"/>
            <a:pathLst>
              <a:path w="787" h="810" extrusionOk="0">
                <a:moveTo>
                  <a:pt x="1" y="191"/>
                </a:moveTo>
                <a:lnTo>
                  <a:pt x="275" y="214"/>
                </a:lnTo>
                <a:lnTo>
                  <a:pt x="465" y="0"/>
                </a:lnTo>
                <a:lnTo>
                  <a:pt x="525" y="286"/>
                </a:lnTo>
                <a:lnTo>
                  <a:pt x="786" y="393"/>
                </a:lnTo>
                <a:lnTo>
                  <a:pt x="536" y="536"/>
                </a:lnTo>
                <a:lnTo>
                  <a:pt x="513" y="810"/>
                </a:lnTo>
                <a:lnTo>
                  <a:pt x="310" y="619"/>
                </a:lnTo>
                <a:lnTo>
                  <a:pt x="24" y="691"/>
                </a:lnTo>
                <a:lnTo>
                  <a:pt x="144" y="429"/>
                </a:lnTo>
                <a:close/>
              </a:path>
            </a:pathLst>
          </a:custGeom>
          <a:solidFill>
            <a:schemeClr val="accent2">
              <a:alpha val="147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5" name="Google Shape;5725;p26"/>
          <p:cNvSpPr/>
          <p:nvPr/>
        </p:nvSpPr>
        <p:spPr>
          <a:xfrm>
            <a:off x="2258100" y="-1269900"/>
            <a:ext cx="4627800" cy="56943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114300" dist="57150" dir="6120000" algn="b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6" name="Google Shape;5726;p26"/>
          <p:cNvSpPr txBox="1"/>
          <p:nvPr/>
        </p:nvSpPr>
        <p:spPr>
          <a:xfrm>
            <a:off x="3032550" y="2941075"/>
            <a:ext cx="30789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 b="1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27" name="Google Shape;5727;p26"/>
          <p:cNvSpPr txBox="1">
            <a:spLocks noGrp="1"/>
          </p:cNvSpPr>
          <p:nvPr>
            <p:ph type="subTitle" idx="1"/>
          </p:nvPr>
        </p:nvSpPr>
        <p:spPr>
          <a:xfrm>
            <a:off x="3157050" y="1321232"/>
            <a:ext cx="2829900" cy="10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28" name="Google Shape;5728;p26"/>
          <p:cNvSpPr txBox="1">
            <a:spLocks noGrp="1"/>
          </p:cNvSpPr>
          <p:nvPr>
            <p:ph type="title"/>
          </p:nvPr>
        </p:nvSpPr>
        <p:spPr>
          <a:xfrm>
            <a:off x="2599800" y="731398"/>
            <a:ext cx="39444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000"/>
              <a:buFont typeface="El Messiri"/>
              <a:buNone/>
              <a:defRPr sz="5000" b="1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71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  <p:sldLayoutId id="2147483669" r:id="rId4"/>
    <p:sldLayoutId id="2147483674" r:id="rId5"/>
    <p:sldLayoutId id="214748367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1" name="Google Shape;5781;p31"/>
          <p:cNvSpPr/>
          <p:nvPr/>
        </p:nvSpPr>
        <p:spPr>
          <a:xfrm>
            <a:off x="5362575" y="-189750"/>
            <a:ext cx="3838500" cy="55230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2" name="Google Shape;5782;p31"/>
          <p:cNvGrpSpPr/>
          <p:nvPr/>
        </p:nvGrpSpPr>
        <p:grpSpPr>
          <a:xfrm rot="5400000">
            <a:off x="4376569" y="1144941"/>
            <a:ext cx="6659822" cy="3801690"/>
            <a:chOff x="4501750" y="756775"/>
            <a:chExt cx="2449725" cy="1398400"/>
          </a:xfrm>
        </p:grpSpPr>
        <p:sp>
          <p:nvSpPr>
            <p:cNvPr id="5783" name="Google Shape;5783;p31"/>
            <p:cNvSpPr/>
            <p:nvPr/>
          </p:nvSpPr>
          <p:spPr>
            <a:xfrm>
              <a:off x="4521100" y="1718500"/>
              <a:ext cx="273550" cy="273575"/>
            </a:xfrm>
            <a:custGeom>
              <a:avLst/>
              <a:gdLst/>
              <a:ahLst/>
              <a:cxnLst/>
              <a:rect l="l" t="t" r="r" b="b"/>
              <a:pathLst>
                <a:path w="10942" h="10943" extrusionOk="0">
                  <a:moveTo>
                    <a:pt x="1631" y="6168"/>
                  </a:moveTo>
                  <a:cubicBezTo>
                    <a:pt x="1810" y="6418"/>
                    <a:pt x="2274" y="6477"/>
                    <a:pt x="2369" y="6144"/>
                  </a:cubicBezTo>
                  <a:cubicBezTo>
                    <a:pt x="2048" y="6275"/>
                    <a:pt x="1941" y="6013"/>
                    <a:pt x="1953" y="5846"/>
                  </a:cubicBezTo>
                  <a:cubicBezTo>
                    <a:pt x="1953" y="5775"/>
                    <a:pt x="1976" y="5715"/>
                    <a:pt x="2024" y="5680"/>
                  </a:cubicBezTo>
                  <a:cubicBezTo>
                    <a:pt x="2072" y="5620"/>
                    <a:pt x="2215" y="5572"/>
                    <a:pt x="2286" y="5620"/>
                  </a:cubicBezTo>
                  <a:cubicBezTo>
                    <a:pt x="2357" y="5680"/>
                    <a:pt x="2334" y="5811"/>
                    <a:pt x="2191" y="5775"/>
                  </a:cubicBezTo>
                  <a:cubicBezTo>
                    <a:pt x="2274" y="5942"/>
                    <a:pt x="2512" y="5882"/>
                    <a:pt x="2524" y="5692"/>
                  </a:cubicBezTo>
                  <a:cubicBezTo>
                    <a:pt x="2524" y="5680"/>
                    <a:pt x="2524" y="5656"/>
                    <a:pt x="2524" y="5632"/>
                  </a:cubicBezTo>
                  <a:lnTo>
                    <a:pt x="2524" y="5620"/>
                  </a:lnTo>
                  <a:cubicBezTo>
                    <a:pt x="2512" y="5572"/>
                    <a:pt x="2477" y="5537"/>
                    <a:pt x="2441" y="5513"/>
                  </a:cubicBezTo>
                  <a:cubicBezTo>
                    <a:pt x="2846" y="5430"/>
                    <a:pt x="3262" y="5465"/>
                    <a:pt x="3655" y="5596"/>
                  </a:cubicBezTo>
                  <a:cubicBezTo>
                    <a:pt x="2477" y="5322"/>
                    <a:pt x="2858" y="6489"/>
                    <a:pt x="2143" y="6489"/>
                  </a:cubicBezTo>
                  <a:lnTo>
                    <a:pt x="2215" y="6489"/>
                  </a:lnTo>
                  <a:cubicBezTo>
                    <a:pt x="2191" y="6489"/>
                    <a:pt x="2167" y="6489"/>
                    <a:pt x="2143" y="6489"/>
                  </a:cubicBezTo>
                  <a:cubicBezTo>
                    <a:pt x="2477" y="6584"/>
                    <a:pt x="2691" y="6584"/>
                    <a:pt x="2834" y="6513"/>
                  </a:cubicBezTo>
                  <a:cubicBezTo>
                    <a:pt x="3203" y="6334"/>
                    <a:pt x="3060" y="5953"/>
                    <a:pt x="3203" y="5822"/>
                  </a:cubicBezTo>
                  <a:cubicBezTo>
                    <a:pt x="3239" y="6049"/>
                    <a:pt x="3370" y="6108"/>
                    <a:pt x="3548" y="6037"/>
                  </a:cubicBezTo>
                  <a:cubicBezTo>
                    <a:pt x="3370" y="5882"/>
                    <a:pt x="3512" y="5692"/>
                    <a:pt x="3691" y="5703"/>
                  </a:cubicBezTo>
                  <a:cubicBezTo>
                    <a:pt x="3965" y="5715"/>
                    <a:pt x="4310" y="6001"/>
                    <a:pt x="4763" y="5692"/>
                  </a:cubicBezTo>
                  <a:cubicBezTo>
                    <a:pt x="4858" y="5680"/>
                    <a:pt x="4941" y="5656"/>
                    <a:pt x="5036" y="5632"/>
                  </a:cubicBezTo>
                  <a:cubicBezTo>
                    <a:pt x="4953" y="5668"/>
                    <a:pt x="4870" y="5727"/>
                    <a:pt x="4798" y="5775"/>
                  </a:cubicBezTo>
                  <a:cubicBezTo>
                    <a:pt x="4262" y="5882"/>
                    <a:pt x="4215" y="6334"/>
                    <a:pt x="4036" y="6537"/>
                  </a:cubicBezTo>
                  <a:cubicBezTo>
                    <a:pt x="3917" y="6668"/>
                    <a:pt x="3679" y="6632"/>
                    <a:pt x="3703" y="6394"/>
                  </a:cubicBezTo>
                  <a:cubicBezTo>
                    <a:pt x="3524" y="6465"/>
                    <a:pt x="3465" y="6596"/>
                    <a:pt x="3608" y="6787"/>
                  </a:cubicBezTo>
                  <a:cubicBezTo>
                    <a:pt x="3417" y="6799"/>
                    <a:pt x="3239" y="6430"/>
                    <a:pt x="2858" y="6561"/>
                  </a:cubicBezTo>
                  <a:cubicBezTo>
                    <a:pt x="2703" y="6620"/>
                    <a:pt x="2548" y="6763"/>
                    <a:pt x="2381" y="7073"/>
                  </a:cubicBezTo>
                  <a:lnTo>
                    <a:pt x="2381" y="7073"/>
                  </a:lnTo>
                  <a:cubicBezTo>
                    <a:pt x="2893" y="6573"/>
                    <a:pt x="3441" y="7668"/>
                    <a:pt x="4084" y="6632"/>
                  </a:cubicBezTo>
                  <a:lnTo>
                    <a:pt x="4084" y="6632"/>
                  </a:lnTo>
                  <a:cubicBezTo>
                    <a:pt x="3905" y="7001"/>
                    <a:pt x="3631" y="7323"/>
                    <a:pt x="3286" y="7561"/>
                  </a:cubicBezTo>
                  <a:cubicBezTo>
                    <a:pt x="3298" y="7513"/>
                    <a:pt x="3286" y="7454"/>
                    <a:pt x="3262" y="7418"/>
                  </a:cubicBezTo>
                  <a:lnTo>
                    <a:pt x="3262" y="7406"/>
                  </a:lnTo>
                  <a:cubicBezTo>
                    <a:pt x="3250" y="7394"/>
                    <a:pt x="3239" y="7382"/>
                    <a:pt x="3227" y="7370"/>
                  </a:cubicBezTo>
                  <a:cubicBezTo>
                    <a:pt x="3084" y="7227"/>
                    <a:pt x="2858" y="7370"/>
                    <a:pt x="2929" y="7549"/>
                  </a:cubicBezTo>
                  <a:cubicBezTo>
                    <a:pt x="3000" y="7418"/>
                    <a:pt x="3108" y="7501"/>
                    <a:pt x="3096" y="7585"/>
                  </a:cubicBezTo>
                  <a:cubicBezTo>
                    <a:pt x="3096" y="7668"/>
                    <a:pt x="2953" y="7727"/>
                    <a:pt x="2881" y="7727"/>
                  </a:cubicBezTo>
                  <a:cubicBezTo>
                    <a:pt x="2810" y="7727"/>
                    <a:pt x="2750" y="7704"/>
                    <a:pt x="2715" y="7656"/>
                  </a:cubicBezTo>
                  <a:cubicBezTo>
                    <a:pt x="2584" y="7549"/>
                    <a:pt x="2477" y="7299"/>
                    <a:pt x="2798" y="7168"/>
                  </a:cubicBezTo>
                  <a:cubicBezTo>
                    <a:pt x="2488" y="6989"/>
                    <a:pt x="2203" y="7358"/>
                    <a:pt x="2262" y="7668"/>
                  </a:cubicBezTo>
                  <a:cubicBezTo>
                    <a:pt x="2036" y="7620"/>
                    <a:pt x="1988" y="7763"/>
                    <a:pt x="1774" y="7573"/>
                  </a:cubicBezTo>
                  <a:cubicBezTo>
                    <a:pt x="1976" y="8156"/>
                    <a:pt x="2286" y="8001"/>
                    <a:pt x="2500" y="8097"/>
                  </a:cubicBezTo>
                  <a:lnTo>
                    <a:pt x="2500" y="8097"/>
                  </a:lnTo>
                  <a:cubicBezTo>
                    <a:pt x="2024" y="7942"/>
                    <a:pt x="1881" y="8299"/>
                    <a:pt x="1476" y="8323"/>
                  </a:cubicBezTo>
                  <a:cubicBezTo>
                    <a:pt x="1893" y="8680"/>
                    <a:pt x="2155" y="8394"/>
                    <a:pt x="2453" y="8287"/>
                  </a:cubicBezTo>
                  <a:lnTo>
                    <a:pt x="2453" y="8287"/>
                  </a:lnTo>
                  <a:cubicBezTo>
                    <a:pt x="1726" y="8573"/>
                    <a:pt x="1893" y="8978"/>
                    <a:pt x="1607" y="9323"/>
                  </a:cubicBezTo>
                  <a:cubicBezTo>
                    <a:pt x="1953" y="9037"/>
                    <a:pt x="2357" y="9204"/>
                    <a:pt x="2643" y="8478"/>
                  </a:cubicBezTo>
                  <a:lnTo>
                    <a:pt x="2643" y="8478"/>
                  </a:lnTo>
                  <a:cubicBezTo>
                    <a:pt x="2536" y="8775"/>
                    <a:pt x="2250" y="9037"/>
                    <a:pt x="2608" y="9442"/>
                  </a:cubicBezTo>
                  <a:cubicBezTo>
                    <a:pt x="2631" y="9049"/>
                    <a:pt x="2989" y="8906"/>
                    <a:pt x="2834" y="8430"/>
                  </a:cubicBezTo>
                  <a:lnTo>
                    <a:pt x="2834" y="8430"/>
                  </a:lnTo>
                  <a:cubicBezTo>
                    <a:pt x="2929" y="8644"/>
                    <a:pt x="2774" y="8954"/>
                    <a:pt x="3358" y="9156"/>
                  </a:cubicBezTo>
                  <a:cubicBezTo>
                    <a:pt x="3167" y="8930"/>
                    <a:pt x="3310" y="8894"/>
                    <a:pt x="3262" y="8668"/>
                  </a:cubicBezTo>
                  <a:cubicBezTo>
                    <a:pt x="3560" y="8728"/>
                    <a:pt x="3941" y="8442"/>
                    <a:pt x="3762" y="8132"/>
                  </a:cubicBezTo>
                  <a:cubicBezTo>
                    <a:pt x="3631" y="8454"/>
                    <a:pt x="3381" y="8335"/>
                    <a:pt x="3262" y="8216"/>
                  </a:cubicBezTo>
                  <a:cubicBezTo>
                    <a:pt x="3227" y="8168"/>
                    <a:pt x="3203" y="8108"/>
                    <a:pt x="3203" y="8049"/>
                  </a:cubicBezTo>
                  <a:cubicBezTo>
                    <a:pt x="3203" y="7978"/>
                    <a:pt x="3262" y="7835"/>
                    <a:pt x="3346" y="7823"/>
                  </a:cubicBezTo>
                  <a:cubicBezTo>
                    <a:pt x="3429" y="7823"/>
                    <a:pt x="3512" y="7930"/>
                    <a:pt x="3381" y="8001"/>
                  </a:cubicBezTo>
                  <a:cubicBezTo>
                    <a:pt x="3405" y="8013"/>
                    <a:pt x="3429" y="8013"/>
                    <a:pt x="3453" y="8013"/>
                  </a:cubicBezTo>
                  <a:cubicBezTo>
                    <a:pt x="3536" y="8001"/>
                    <a:pt x="3608" y="7930"/>
                    <a:pt x="3608" y="7847"/>
                  </a:cubicBezTo>
                  <a:cubicBezTo>
                    <a:pt x="3608" y="7799"/>
                    <a:pt x="3596" y="7751"/>
                    <a:pt x="3560" y="7716"/>
                  </a:cubicBezTo>
                  <a:cubicBezTo>
                    <a:pt x="3548" y="7692"/>
                    <a:pt x="3536" y="7680"/>
                    <a:pt x="3524" y="7680"/>
                  </a:cubicBezTo>
                  <a:lnTo>
                    <a:pt x="3512" y="7668"/>
                  </a:lnTo>
                  <a:cubicBezTo>
                    <a:pt x="3465" y="7644"/>
                    <a:pt x="3417" y="7632"/>
                    <a:pt x="3370" y="7644"/>
                  </a:cubicBezTo>
                  <a:cubicBezTo>
                    <a:pt x="3596" y="7299"/>
                    <a:pt x="3917" y="7025"/>
                    <a:pt x="4298" y="6846"/>
                  </a:cubicBezTo>
                  <a:cubicBezTo>
                    <a:pt x="3262" y="7477"/>
                    <a:pt x="4358" y="8037"/>
                    <a:pt x="3846" y="8549"/>
                  </a:cubicBezTo>
                  <a:cubicBezTo>
                    <a:pt x="3870" y="8525"/>
                    <a:pt x="3881" y="8513"/>
                    <a:pt x="3905" y="8489"/>
                  </a:cubicBezTo>
                  <a:cubicBezTo>
                    <a:pt x="3881" y="8513"/>
                    <a:pt x="3870" y="8525"/>
                    <a:pt x="3846" y="8549"/>
                  </a:cubicBezTo>
                  <a:cubicBezTo>
                    <a:pt x="4143" y="8382"/>
                    <a:pt x="4298" y="8228"/>
                    <a:pt x="4358" y="8073"/>
                  </a:cubicBezTo>
                  <a:cubicBezTo>
                    <a:pt x="4489" y="7680"/>
                    <a:pt x="4120" y="7513"/>
                    <a:pt x="4132" y="7323"/>
                  </a:cubicBezTo>
                  <a:cubicBezTo>
                    <a:pt x="4310" y="7466"/>
                    <a:pt x="4453" y="7406"/>
                    <a:pt x="4524" y="7227"/>
                  </a:cubicBezTo>
                  <a:cubicBezTo>
                    <a:pt x="4286" y="7239"/>
                    <a:pt x="4251" y="7013"/>
                    <a:pt x="4382" y="6894"/>
                  </a:cubicBezTo>
                  <a:cubicBezTo>
                    <a:pt x="4584" y="6704"/>
                    <a:pt x="5036" y="6668"/>
                    <a:pt x="5132" y="6132"/>
                  </a:cubicBezTo>
                  <a:cubicBezTo>
                    <a:pt x="5191" y="6049"/>
                    <a:pt x="5239" y="5977"/>
                    <a:pt x="5286" y="5894"/>
                  </a:cubicBezTo>
                  <a:cubicBezTo>
                    <a:pt x="5263" y="5977"/>
                    <a:pt x="5239" y="6073"/>
                    <a:pt x="5227" y="6168"/>
                  </a:cubicBezTo>
                  <a:cubicBezTo>
                    <a:pt x="4917" y="6608"/>
                    <a:pt x="5203" y="6965"/>
                    <a:pt x="5215" y="7239"/>
                  </a:cubicBezTo>
                  <a:cubicBezTo>
                    <a:pt x="5215" y="7418"/>
                    <a:pt x="5036" y="7561"/>
                    <a:pt x="4882" y="7370"/>
                  </a:cubicBezTo>
                  <a:cubicBezTo>
                    <a:pt x="4810" y="7549"/>
                    <a:pt x="4870" y="7692"/>
                    <a:pt x="5096" y="7716"/>
                  </a:cubicBezTo>
                  <a:cubicBezTo>
                    <a:pt x="4965" y="7870"/>
                    <a:pt x="4584" y="7727"/>
                    <a:pt x="4405" y="8097"/>
                  </a:cubicBezTo>
                  <a:cubicBezTo>
                    <a:pt x="4334" y="8239"/>
                    <a:pt x="4334" y="8454"/>
                    <a:pt x="4429" y="8787"/>
                  </a:cubicBezTo>
                  <a:lnTo>
                    <a:pt x="4429" y="8787"/>
                  </a:lnTo>
                  <a:cubicBezTo>
                    <a:pt x="4429" y="8073"/>
                    <a:pt x="5596" y="8442"/>
                    <a:pt x="5322" y="7275"/>
                  </a:cubicBezTo>
                  <a:lnTo>
                    <a:pt x="5322" y="7275"/>
                  </a:lnTo>
                  <a:cubicBezTo>
                    <a:pt x="5453" y="7668"/>
                    <a:pt x="5489" y="8085"/>
                    <a:pt x="5405" y="8489"/>
                  </a:cubicBezTo>
                  <a:cubicBezTo>
                    <a:pt x="5382" y="8454"/>
                    <a:pt x="5334" y="8418"/>
                    <a:pt x="5286" y="8418"/>
                  </a:cubicBezTo>
                  <a:lnTo>
                    <a:pt x="5275" y="8418"/>
                  </a:lnTo>
                  <a:cubicBezTo>
                    <a:pt x="5263" y="8406"/>
                    <a:pt x="5239" y="8406"/>
                    <a:pt x="5227" y="8418"/>
                  </a:cubicBezTo>
                  <a:cubicBezTo>
                    <a:pt x="5120" y="8418"/>
                    <a:pt x="5048" y="8501"/>
                    <a:pt x="5048" y="8597"/>
                  </a:cubicBezTo>
                  <a:cubicBezTo>
                    <a:pt x="5048" y="8644"/>
                    <a:pt x="5072" y="8692"/>
                    <a:pt x="5120" y="8728"/>
                  </a:cubicBezTo>
                  <a:cubicBezTo>
                    <a:pt x="5120" y="8740"/>
                    <a:pt x="5132" y="8740"/>
                    <a:pt x="5144" y="8751"/>
                  </a:cubicBezTo>
                  <a:cubicBezTo>
                    <a:pt x="5108" y="8597"/>
                    <a:pt x="5239" y="8585"/>
                    <a:pt x="5298" y="8644"/>
                  </a:cubicBezTo>
                  <a:cubicBezTo>
                    <a:pt x="5346" y="8716"/>
                    <a:pt x="5298" y="8859"/>
                    <a:pt x="5239" y="8906"/>
                  </a:cubicBezTo>
                  <a:cubicBezTo>
                    <a:pt x="5191" y="8954"/>
                    <a:pt x="5132" y="8978"/>
                    <a:pt x="5072" y="8978"/>
                  </a:cubicBezTo>
                  <a:cubicBezTo>
                    <a:pt x="4905" y="8990"/>
                    <a:pt x="4643" y="8882"/>
                    <a:pt x="4774" y="8561"/>
                  </a:cubicBezTo>
                  <a:cubicBezTo>
                    <a:pt x="4429" y="8668"/>
                    <a:pt x="4501" y="9132"/>
                    <a:pt x="4751" y="9299"/>
                  </a:cubicBezTo>
                  <a:cubicBezTo>
                    <a:pt x="4560" y="9430"/>
                    <a:pt x="4632" y="9561"/>
                    <a:pt x="4334" y="9585"/>
                  </a:cubicBezTo>
                  <a:cubicBezTo>
                    <a:pt x="4894" y="9847"/>
                    <a:pt x="5001" y="9525"/>
                    <a:pt x="5227" y="9430"/>
                  </a:cubicBezTo>
                  <a:lnTo>
                    <a:pt x="5227" y="9430"/>
                  </a:lnTo>
                  <a:cubicBezTo>
                    <a:pt x="4774" y="9668"/>
                    <a:pt x="4929" y="10025"/>
                    <a:pt x="4667" y="10311"/>
                  </a:cubicBezTo>
                  <a:cubicBezTo>
                    <a:pt x="5203" y="10275"/>
                    <a:pt x="5191" y="9883"/>
                    <a:pt x="5322" y="9597"/>
                  </a:cubicBezTo>
                  <a:lnTo>
                    <a:pt x="5322" y="9597"/>
                  </a:lnTo>
                  <a:cubicBezTo>
                    <a:pt x="5024" y="10311"/>
                    <a:pt x="5417" y="10490"/>
                    <a:pt x="5453" y="10942"/>
                  </a:cubicBezTo>
                  <a:cubicBezTo>
                    <a:pt x="5501" y="10490"/>
                    <a:pt x="5906" y="10311"/>
                    <a:pt x="5596" y="9597"/>
                  </a:cubicBezTo>
                  <a:lnTo>
                    <a:pt x="5596" y="9597"/>
                  </a:lnTo>
                  <a:cubicBezTo>
                    <a:pt x="5727" y="9883"/>
                    <a:pt x="5715" y="10275"/>
                    <a:pt x="6251" y="10311"/>
                  </a:cubicBezTo>
                  <a:cubicBezTo>
                    <a:pt x="5989" y="10013"/>
                    <a:pt x="6144" y="9668"/>
                    <a:pt x="5691" y="9430"/>
                  </a:cubicBezTo>
                  <a:lnTo>
                    <a:pt x="5691" y="9430"/>
                  </a:lnTo>
                  <a:cubicBezTo>
                    <a:pt x="5917" y="9525"/>
                    <a:pt x="6025" y="9847"/>
                    <a:pt x="6584" y="9585"/>
                  </a:cubicBezTo>
                  <a:cubicBezTo>
                    <a:pt x="6287" y="9561"/>
                    <a:pt x="6358" y="9430"/>
                    <a:pt x="6167" y="9299"/>
                  </a:cubicBezTo>
                  <a:cubicBezTo>
                    <a:pt x="6429" y="9132"/>
                    <a:pt x="6489" y="8668"/>
                    <a:pt x="6144" y="8561"/>
                  </a:cubicBezTo>
                  <a:cubicBezTo>
                    <a:pt x="6275" y="8882"/>
                    <a:pt x="6013" y="8990"/>
                    <a:pt x="5846" y="8978"/>
                  </a:cubicBezTo>
                  <a:cubicBezTo>
                    <a:pt x="5786" y="8978"/>
                    <a:pt x="5727" y="8954"/>
                    <a:pt x="5679" y="8906"/>
                  </a:cubicBezTo>
                  <a:cubicBezTo>
                    <a:pt x="5632" y="8859"/>
                    <a:pt x="5572" y="8716"/>
                    <a:pt x="5632" y="8644"/>
                  </a:cubicBezTo>
                  <a:cubicBezTo>
                    <a:pt x="5679" y="8573"/>
                    <a:pt x="5822" y="8609"/>
                    <a:pt x="5775" y="8751"/>
                  </a:cubicBezTo>
                  <a:cubicBezTo>
                    <a:pt x="5786" y="8740"/>
                    <a:pt x="5798" y="8740"/>
                    <a:pt x="5810" y="8728"/>
                  </a:cubicBezTo>
                  <a:cubicBezTo>
                    <a:pt x="5846" y="8692"/>
                    <a:pt x="5870" y="8644"/>
                    <a:pt x="5870" y="8597"/>
                  </a:cubicBezTo>
                  <a:cubicBezTo>
                    <a:pt x="5870" y="8501"/>
                    <a:pt x="5798" y="8418"/>
                    <a:pt x="5691" y="8418"/>
                  </a:cubicBezTo>
                  <a:cubicBezTo>
                    <a:pt x="5679" y="8406"/>
                    <a:pt x="5656" y="8406"/>
                    <a:pt x="5644" y="8418"/>
                  </a:cubicBezTo>
                  <a:lnTo>
                    <a:pt x="5632" y="8418"/>
                  </a:lnTo>
                  <a:cubicBezTo>
                    <a:pt x="5584" y="8418"/>
                    <a:pt x="5536" y="8454"/>
                    <a:pt x="5513" y="8489"/>
                  </a:cubicBezTo>
                  <a:cubicBezTo>
                    <a:pt x="5429" y="8085"/>
                    <a:pt x="5465" y="7668"/>
                    <a:pt x="5608" y="7275"/>
                  </a:cubicBezTo>
                  <a:cubicBezTo>
                    <a:pt x="5322" y="8454"/>
                    <a:pt x="6489" y="8073"/>
                    <a:pt x="6501" y="8787"/>
                  </a:cubicBezTo>
                  <a:lnTo>
                    <a:pt x="6501" y="8716"/>
                  </a:lnTo>
                  <a:cubicBezTo>
                    <a:pt x="6501" y="8740"/>
                    <a:pt x="6501" y="8763"/>
                    <a:pt x="6501" y="8787"/>
                  </a:cubicBezTo>
                  <a:cubicBezTo>
                    <a:pt x="6584" y="8454"/>
                    <a:pt x="6584" y="8239"/>
                    <a:pt x="6513" y="8097"/>
                  </a:cubicBezTo>
                  <a:cubicBezTo>
                    <a:pt x="6334" y="7727"/>
                    <a:pt x="5953" y="7870"/>
                    <a:pt x="5822" y="7727"/>
                  </a:cubicBezTo>
                  <a:cubicBezTo>
                    <a:pt x="6060" y="7692"/>
                    <a:pt x="6120" y="7561"/>
                    <a:pt x="6037" y="7382"/>
                  </a:cubicBezTo>
                  <a:cubicBezTo>
                    <a:pt x="5882" y="7561"/>
                    <a:pt x="5691" y="7418"/>
                    <a:pt x="5703" y="7239"/>
                  </a:cubicBezTo>
                  <a:cubicBezTo>
                    <a:pt x="5715" y="6965"/>
                    <a:pt x="6001" y="6620"/>
                    <a:pt x="5691" y="6168"/>
                  </a:cubicBezTo>
                  <a:cubicBezTo>
                    <a:pt x="5679" y="6073"/>
                    <a:pt x="5656" y="5989"/>
                    <a:pt x="5632" y="5906"/>
                  </a:cubicBezTo>
                  <a:cubicBezTo>
                    <a:pt x="5679" y="5977"/>
                    <a:pt x="5727" y="6061"/>
                    <a:pt x="5786" y="6132"/>
                  </a:cubicBezTo>
                  <a:cubicBezTo>
                    <a:pt x="5882" y="6668"/>
                    <a:pt x="6334" y="6715"/>
                    <a:pt x="6537" y="6894"/>
                  </a:cubicBezTo>
                  <a:cubicBezTo>
                    <a:pt x="6668" y="7025"/>
                    <a:pt x="6632" y="7251"/>
                    <a:pt x="6394" y="7227"/>
                  </a:cubicBezTo>
                  <a:cubicBezTo>
                    <a:pt x="6465" y="7418"/>
                    <a:pt x="6608" y="7466"/>
                    <a:pt x="6787" y="7323"/>
                  </a:cubicBezTo>
                  <a:cubicBezTo>
                    <a:pt x="6799" y="7525"/>
                    <a:pt x="6441" y="7692"/>
                    <a:pt x="6572" y="8073"/>
                  </a:cubicBezTo>
                  <a:cubicBezTo>
                    <a:pt x="6620" y="8228"/>
                    <a:pt x="6763" y="8382"/>
                    <a:pt x="7072" y="8549"/>
                  </a:cubicBezTo>
                  <a:lnTo>
                    <a:pt x="7072" y="8549"/>
                  </a:lnTo>
                  <a:cubicBezTo>
                    <a:pt x="6572" y="8037"/>
                    <a:pt x="7656" y="7489"/>
                    <a:pt x="6632" y="6858"/>
                  </a:cubicBezTo>
                  <a:lnTo>
                    <a:pt x="6632" y="6858"/>
                  </a:lnTo>
                  <a:cubicBezTo>
                    <a:pt x="7013" y="7037"/>
                    <a:pt x="7334" y="7311"/>
                    <a:pt x="7561" y="7656"/>
                  </a:cubicBezTo>
                  <a:cubicBezTo>
                    <a:pt x="7513" y="7644"/>
                    <a:pt x="7465" y="7656"/>
                    <a:pt x="7430" y="7680"/>
                  </a:cubicBezTo>
                  <a:lnTo>
                    <a:pt x="7418" y="7680"/>
                  </a:lnTo>
                  <a:cubicBezTo>
                    <a:pt x="7394" y="7692"/>
                    <a:pt x="7382" y="7704"/>
                    <a:pt x="7370" y="7727"/>
                  </a:cubicBezTo>
                  <a:cubicBezTo>
                    <a:pt x="7239" y="7858"/>
                    <a:pt x="7370" y="8085"/>
                    <a:pt x="7549" y="8025"/>
                  </a:cubicBezTo>
                  <a:cubicBezTo>
                    <a:pt x="7418" y="7942"/>
                    <a:pt x="7501" y="7835"/>
                    <a:pt x="7584" y="7847"/>
                  </a:cubicBezTo>
                  <a:cubicBezTo>
                    <a:pt x="7680" y="7847"/>
                    <a:pt x="7739" y="7989"/>
                    <a:pt x="7739" y="8061"/>
                  </a:cubicBezTo>
                  <a:cubicBezTo>
                    <a:pt x="7739" y="8132"/>
                    <a:pt x="7715" y="8192"/>
                    <a:pt x="7668" y="8228"/>
                  </a:cubicBezTo>
                  <a:cubicBezTo>
                    <a:pt x="7561" y="8359"/>
                    <a:pt x="7299" y="8466"/>
                    <a:pt x="7168" y="8144"/>
                  </a:cubicBezTo>
                  <a:cubicBezTo>
                    <a:pt x="7001" y="8454"/>
                    <a:pt x="7370" y="8740"/>
                    <a:pt x="7668" y="8680"/>
                  </a:cubicBezTo>
                  <a:cubicBezTo>
                    <a:pt x="7632" y="8906"/>
                    <a:pt x="7775" y="8954"/>
                    <a:pt x="7584" y="9168"/>
                  </a:cubicBezTo>
                  <a:cubicBezTo>
                    <a:pt x="8156" y="8978"/>
                    <a:pt x="8001" y="8656"/>
                    <a:pt x="8096" y="8442"/>
                  </a:cubicBezTo>
                  <a:lnTo>
                    <a:pt x="8096" y="8442"/>
                  </a:lnTo>
                  <a:cubicBezTo>
                    <a:pt x="7953" y="8918"/>
                    <a:pt x="8311" y="9073"/>
                    <a:pt x="8323" y="9466"/>
                  </a:cubicBezTo>
                  <a:cubicBezTo>
                    <a:pt x="8680" y="9049"/>
                    <a:pt x="8394" y="8787"/>
                    <a:pt x="8287" y="8489"/>
                  </a:cubicBezTo>
                  <a:lnTo>
                    <a:pt x="8287" y="8489"/>
                  </a:lnTo>
                  <a:cubicBezTo>
                    <a:pt x="8584" y="9216"/>
                    <a:pt x="8989" y="9049"/>
                    <a:pt x="9335" y="9335"/>
                  </a:cubicBezTo>
                  <a:cubicBezTo>
                    <a:pt x="9037" y="8990"/>
                    <a:pt x="9204" y="8585"/>
                    <a:pt x="8477" y="8299"/>
                  </a:cubicBezTo>
                  <a:lnTo>
                    <a:pt x="8477" y="8299"/>
                  </a:lnTo>
                  <a:cubicBezTo>
                    <a:pt x="8775" y="8406"/>
                    <a:pt x="9037" y="8692"/>
                    <a:pt x="9454" y="8335"/>
                  </a:cubicBezTo>
                  <a:cubicBezTo>
                    <a:pt x="9061" y="8323"/>
                    <a:pt x="8918" y="7954"/>
                    <a:pt x="8430" y="8108"/>
                  </a:cubicBezTo>
                  <a:lnTo>
                    <a:pt x="8430" y="8108"/>
                  </a:lnTo>
                  <a:cubicBezTo>
                    <a:pt x="8656" y="8013"/>
                    <a:pt x="8965" y="8168"/>
                    <a:pt x="9168" y="7585"/>
                  </a:cubicBezTo>
                  <a:cubicBezTo>
                    <a:pt x="8942" y="7787"/>
                    <a:pt x="8894" y="7632"/>
                    <a:pt x="8668" y="7680"/>
                  </a:cubicBezTo>
                  <a:cubicBezTo>
                    <a:pt x="8739" y="7382"/>
                    <a:pt x="8442" y="7001"/>
                    <a:pt x="8132" y="7180"/>
                  </a:cubicBezTo>
                  <a:cubicBezTo>
                    <a:pt x="8465" y="7311"/>
                    <a:pt x="8346" y="7561"/>
                    <a:pt x="8227" y="7680"/>
                  </a:cubicBezTo>
                  <a:cubicBezTo>
                    <a:pt x="8180" y="7716"/>
                    <a:pt x="8120" y="7739"/>
                    <a:pt x="8061" y="7751"/>
                  </a:cubicBezTo>
                  <a:cubicBezTo>
                    <a:pt x="7989" y="7751"/>
                    <a:pt x="7846" y="7680"/>
                    <a:pt x="7834" y="7597"/>
                  </a:cubicBezTo>
                  <a:cubicBezTo>
                    <a:pt x="7822" y="7513"/>
                    <a:pt x="7942" y="7430"/>
                    <a:pt x="8013" y="7561"/>
                  </a:cubicBezTo>
                  <a:cubicBezTo>
                    <a:pt x="8013" y="7537"/>
                    <a:pt x="8013" y="7513"/>
                    <a:pt x="8013" y="7489"/>
                  </a:cubicBezTo>
                  <a:cubicBezTo>
                    <a:pt x="8001" y="7406"/>
                    <a:pt x="7930" y="7335"/>
                    <a:pt x="7846" y="7335"/>
                  </a:cubicBezTo>
                  <a:cubicBezTo>
                    <a:pt x="7799" y="7335"/>
                    <a:pt x="7751" y="7346"/>
                    <a:pt x="7715" y="7382"/>
                  </a:cubicBezTo>
                  <a:cubicBezTo>
                    <a:pt x="7691" y="7394"/>
                    <a:pt x="7680" y="7406"/>
                    <a:pt x="7668" y="7418"/>
                  </a:cubicBezTo>
                  <a:lnTo>
                    <a:pt x="7668" y="7430"/>
                  </a:lnTo>
                  <a:cubicBezTo>
                    <a:pt x="7644" y="7477"/>
                    <a:pt x="7632" y="7525"/>
                    <a:pt x="7644" y="7573"/>
                  </a:cubicBezTo>
                  <a:cubicBezTo>
                    <a:pt x="7299" y="7346"/>
                    <a:pt x="7025" y="7025"/>
                    <a:pt x="6846" y="6644"/>
                  </a:cubicBezTo>
                  <a:cubicBezTo>
                    <a:pt x="7489" y="7680"/>
                    <a:pt x="8037" y="6584"/>
                    <a:pt x="8549" y="7085"/>
                  </a:cubicBezTo>
                  <a:cubicBezTo>
                    <a:pt x="8537" y="7073"/>
                    <a:pt x="8513" y="7049"/>
                    <a:pt x="8501" y="7037"/>
                  </a:cubicBezTo>
                  <a:cubicBezTo>
                    <a:pt x="8513" y="7049"/>
                    <a:pt x="8537" y="7061"/>
                    <a:pt x="8549" y="7085"/>
                  </a:cubicBezTo>
                  <a:cubicBezTo>
                    <a:pt x="8382" y="6787"/>
                    <a:pt x="8227" y="6644"/>
                    <a:pt x="8072" y="6584"/>
                  </a:cubicBezTo>
                  <a:cubicBezTo>
                    <a:pt x="7691" y="6454"/>
                    <a:pt x="7525" y="6823"/>
                    <a:pt x="7322" y="6811"/>
                  </a:cubicBezTo>
                  <a:cubicBezTo>
                    <a:pt x="7477" y="6620"/>
                    <a:pt x="7418" y="6489"/>
                    <a:pt x="7227" y="6418"/>
                  </a:cubicBezTo>
                  <a:cubicBezTo>
                    <a:pt x="7251" y="6656"/>
                    <a:pt x="7025" y="6680"/>
                    <a:pt x="6894" y="6549"/>
                  </a:cubicBezTo>
                  <a:cubicBezTo>
                    <a:pt x="6715" y="6346"/>
                    <a:pt x="6668" y="5894"/>
                    <a:pt x="6132" y="5799"/>
                  </a:cubicBezTo>
                  <a:cubicBezTo>
                    <a:pt x="6060" y="5739"/>
                    <a:pt x="5977" y="5692"/>
                    <a:pt x="5906" y="5656"/>
                  </a:cubicBezTo>
                  <a:cubicBezTo>
                    <a:pt x="5989" y="5680"/>
                    <a:pt x="6072" y="5692"/>
                    <a:pt x="6167" y="5715"/>
                  </a:cubicBezTo>
                  <a:cubicBezTo>
                    <a:pt x="6620" y="6025"/>
                    <a:pt x="6965" y="5727"/>
                    <a:pt x="7239" y="5715"/>
                  </a:cubicBezTo>
                  <a:cubicBezTo>
                    <a:pt x="7418" y="5715"/>
                    <a:pt x="7561" y="5894"/>
                    <a:pt x="7382" y="6049"/>
                  </a:cubicBezTo>
                  <a:cubicBezTo>
                    <a:pt x="7561" y="6132"/>
                    <a:pt x="7691" y="6073"/>
                    <a:pt x="7727" y="5846"/>
                  </a:cubicBezTo>
                  <a:cubicBezTo>
                    <a:pt x="7870" y="5965"/>
                    <a:pt x="7727" y="6346"/>
                    <a:pt x="8096" y="6537"/>
                  </a:cubicBezTo>
                  <a:cubicBezTo>
                    <a:pt x="8251" y="6608"/>
                    <a:pt x="8453" y="6608"/>
                    <a:pt x="8787" y="6513"/>
                  </a:cubicBezTo>
                  <a:lnTo>
                    <a:pt x="8787" y="6513"/>
                  </a:lnTo>
                  <a:cubicBezTo>
                    <a:pt x="8072" y="6501"/>
                    <a:pt x="8453" y="5346"/>
                    <a:pt x="7287" y="5620"/>
                  </a:cubicBezTo>
                  <a:lnTo>
                    <a:pt x="7287" y="5620"/>
                  </a:lnTo>
                  <a:cubicBezTo>
                    <a:pt x="7668" y="5477"/>
                    <a:pt x="8096" y="5441"/>
                    <a:pt x="8501" y="5525"/>
                  </a:cubicBezTo>
                  <a:cubicBezTo>
                    <a:pt x="8453" y="5549"/>
                    <a:pt x="8430" y="5596"/>
                    <a:pt x="8418" y="5644"/>
                  </a:cubicBezTo>
                  <a:lnTo>
                    <a:pt x="8418" y="5656"/>
                  </a:lnTo>
                  <a:cubicBezTo>
                    <a:pt x="8418" y="5680"/>
                    <a:pt x="8418" y="5692"/>
                    <a:pt x="8418" y="5715"/>
                  </a:cubicBezTo>
                  <a:cubicBezTo>
                    <a:pt x="8418" y="5894"/>
                    <a:pt x="8668" y="5953"/>
                    <a:pt x="8751" y="5787"/>
                  </a:cubicBezTo>
                  <a:cubicBezTo>
                    <a:pt x="8608" y="5834"/>
                    <a:pt x="8584" y="5692"/>
                    <a:pt x="8656" y="5644"/>
                  </a:cubicBezTo>
                  <a:cubicBezTo>
                    <a:pt x="8715" y="5584"/>
                    <a:pt x="8858" y="5644"/>
                    <a:pt x="8918" y="5692"/>
                  </a:cubicBezTo>
                  <a:cubicBezTo>
                    <a:pt x="8954" y="5739"/>
                    <a:pt x="8977" y="5799"/>
                    <a:pt x="8977" y="5858"/>
                  </a:cubicBezTo>
                  <a:cubicBezTo>
                    <a:pt x="8989" y="6025"/>
                    <a:pt x="8894" y="6287"/>
                    <a:pt x="8573" y="6156"/>
                  </a:cubicBezTo>
                  <a:cubicBezTo>
                    <a:pt x="8668" y="6501"/>
                    <a:pt x="9132" y="6442"/>
                    <a:pt x="9311" y="6180"/>
                  </a:cubicBezTo>
                  <a:cubicBezTo>
                    <a:pt x="9430" y="6370"/>
                    <a:pt x="9561" y="6299"/>
                    <a:pt x="9585" y="6596"/>
                  </a:cubicBezTo>
                  <a:cubicBezTo>
                    <a:pt x="9858" y="6049"/>
                    <a:pt x="9525" y="5930"/>
                    <a:pt x="9442" y="5715"/>
                  </a:cubicBezTo>
                  <a:lnTo>
                    <a:pt x="9442" y="5715"/>
                  </a:lnTo>
                  <a:cubicBezTo>
                    <a:pt x="9668" y="6156"/>
                    <a:pt x="10037" y="6013"/>
                    <a:pt x="10323" y="6275"/>
                  </a:cubicBezTo>
                  <a:cubicBezTo>
                    <a:pt x="10275" y="5727"/>
                    <a:pt x="9882" y="5751"/>
                    <a:pt x="9608" y="5620"/>
                  </a:cubicBezTo>
                  <a:lnTo>
                    <a:pt x="9608" y="5620"/>
                  </a:lnTo>
                  <a:cubicBezTo>
                    <a:pt x="10323" y="5918"/>
                    <a:pt x="10501" y="5513"/>
                    <a:pt x="10942" y="5477"/>
                  </a:cubicBezTo>
                  <a:cubicBezTo>
                    <a:pt x="10501" y="5441"/>
                    <a:pt x="10323" y="5037"/>
                    <a:pt x="9608" y="5334"/>
                  </a:cubicBezTo>
                  <a:lnTo>
                    <a:pt x="9608" y="5334"/>
                  </a:lnTo>
                  <a:cubicBezTo>
                    <a:pt x="9882" y="5203"/>
                    <a:pt x="10275" y="5227"/>
                    <a:pt x="10323" y="4679"/>
                  </a:cubicBezTo>
                  <a:cubicBezTo>
                    <a:pt x="10025" y="4941"/>
                    <a:pt x="9668" y="4787"/>
                    <a:pt x="9442" y="5239"/>
                  </a:cubicBezTo>
                  <a:lnTo>
                    <a:pt x="9442" y="5239"/>
                  </a:lnTo>
                  <a:cubicBezTo>
                    <a:pt x="9525" y="5025"/>
                    <a:pt x="9847" y="4906"/>
                    <a:pt x="9585" y="4358"/>
                  </a:cubicBezTo>
                  <a:cubicBezTo>
                    <a:pt x="9561" y="4656"/>
                    <a:pt x="9442" y="4572"/>
                    <a:pt x="9311" y="4775"/>
                  </a:cubicBezTo>
                  <a:cubicBezTo>
                    <a:pt x="9132" y="4513"/>
                    <a:pt x="8668" y="4453"/>
                    <a:pt x="8573" y="4787"/>
                  </a:cubicBezTo>
                  <a:cubicBezTo>
                    <a:pt x="8894" y="4656"/>
                    <a:pt x="8989" y="4918"/>
                    <a:pt x="8977" y="5084"/>
                  </a:cubicBezTo>
                  <a:cubicBezTo>
                    <a:pt x="8977" y="5156"/>
                    <a:pt x="8954" y="5215"/>
                    <a:pt x="8918" y="5251"/>
                  </a:cubicBezTo>
                  <a:cubicBezTo>
                    <a:pt x="8858" y="5311"/>
                    <a:pt x="8715" y="5358"/>
                    <a:pt x="8656" y="5311"/>
                  </a:cubicBezTo>
                  <a:cubicBezTo>
                    <a:pt x="8584" y="5251"/>
                    <a:pt x="8608" y="5120"/>
                    <a:pt x="8751" y="5156"/>
                  </a:cubicBezTo>
                  <a:cubicBezTo>
                    <a:pt x="8668" y="5001"/>
                    <a:pt x="8418" y="5049"/>
                    <a:pt x="8418" y="5239"/>
                  </a:cubicBezTo>
                  <a:cubicBezTo>
                    <a:pt x="8418" y="5263"/>
                    <a:pt x="8418" y="5275"/>
                    <a:pt x="8418" y="5299"/>
                  </a:cubicBezTo>
                  <a:lnTo>
                    <a:pt x="8418" y="5311"/>
                  </a:lnTo>
                  <a:cubicBezTo>
                    <a:pt x="8430" y="5358"/>
                    <a:pt x="8453" y="5394"/>
                    <a:pt x="8501" y="5430"/>
                  </a:cubicBezTo>
                  <a:cubicBezTo>
                    <a:pt x="8096" y="5501"/>
                    <a:pt x="7668" y="5477"/>
                    <a:pt x="7287" y="5334"/>
                  </a:cubicBezTo>
                  <a:cubicBezTo>
                    <a:pt x="8453" y="5608"/>
                    <a:pt x="8072" y="4453"/>
                    <a:pt x="8799" y="4441"/>
                  </a:cubicBezTo>
                  <a:lnTo>
                    <a:pt x="8715" y="4441"/>
                  </a:lnTo>
                  <a:cubicBezTo>
                    <a:pt x="8739" y="4441"/>
                    <a:pt x="8775" y="4441"/>
                    <a:pt x="8799" y="4441"/>
                  </a:cubicBezTo>
                  <a:cubicBezTo>
                    <a:pt x="8465" y="4346"/>
                    <a:pt x="8251" y="4346"/>
                    <a:pt x="8108" y="4418"/>
                  </a:cubicBezTo>
                  <a:cubicBezTo>
                    <a:pt x="7739" y="4596"/>
                    <a:pt x="7882" y="4977"/>
                    <a:pt x="7727" y="5108"/>
                  </a:cubicBezTo>
                  <a:cubicBezTo>
                    <a:pt x="7703" y="4882"/>
                    <a:pt x="7561" y="4822"/>
                    <a:pt x="7382" y="4906"/>
                  </a:cubicBezTo>
                  <a:cubicBezTo>
                    <a:pt x="7572" y="5049"/>
                    <a:pt x="7430" y="5239"/>
                    <a:pt x="7251" y="5227"/>
                  </a:cubicBezTo>
                  <a:cubicBezTo>
                    <a:pt x="6977" y="5227"/>
                    <a:pt x="6632" y="4930"/>
                    <a:pt x="6179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63"/>
                    <a:pt x="6060" y="5203"/>
                    <a:pt x="6144" y="5156"/>
                  </a:cubicBezTo>
                  <a:cubicBezTo>
                    <a:pt x="6679" y="5049"/>
                    <a:pt x="6715" y="4596"/>
                    <a:pt x="6906" y="4394"/>
                  </a:cubicBezTo>
                  <a:cubicBezTo>
                    <a:pt x="7025" y="4263"/>
                    <a:pt x="7251" y="4298"/>
                    <a:pt x="7239" y="4537"/>
                  </a:cubicBezTo>
                  <a:cubicBezTo>
                    <a:pt x="7418" y="4465"/>
                    <a:pt x="7477" y="4334"/>
                    <a:pt x="7334" y="4144"/>
                  </a:cubicBezTo>
                  <a:cubicBezTo>
                    <a:pt x="7525" y="4132"/>
                    <a:pt x="7691" y="4501"/>
                    <a:pt x="8084" y="4370"/>
                  </a:cubicBezTo>
                  <a:cubicBezTo>
                    <a:pt x="8227" y="4310"/>
                    <a:pt x="8394" y="4168"/>
                    <a:pt x="8561" y="3870"/>
                  </a:cubicBezTo>
                  <a:lnTo>
                    <a:pt x="8561" y="3870"/>
                  </a:lnTo>
                  <a:cubicBezTo>
                    <a:pt x="8049" y="4370"/>
                    <a:pt x="7489" y="3275"/>
                    <a:pt x="6858" y="4298"/>
                  </a:cubicBezTo>
                  <a:lnTo>
                    <a:pt x="6858" y="4298"/>
                  </a:lnTo>
                  <a:cubicBezTo>
                    <a:pt x="7037" y="3929"/>
                    <a:pt x="7310" y="3608"/>
                    <a:pt x="7656" y="3370"/>
                  </a:cubicBezTo>
                  <a:cubicBezTo>
                    <a:pt x="7644" y="3429"/>
                    <a:pt x="7656" y="3477"/>
                    <a:pt x="7680" y="3513"/>
                  </a:cubicBezTo>
                  <a:lnTo>
                    <a:pt x="7680" y="3525"/>
                  </a:lnTo>
                  <a:cubicBezTo>
                    <a:pt x="7691" y="3536"/>
                    <a:pt x="7703" y="3560"/>
                    <a:pt x="7715" y="3572"/>
                  </a:cubicBezTo>
                  <a:cubicBezTo>
                    <a:pt x="7846" y="3703"/>
                    <a:pt x="8072" y="3572"/>
                    <a:pt x="8013" y="3382"/>
                  </a:cubicBezTo>
                  <a:cubicBezTo>
                    <a:pt x="7942" y="3513"/>
                    <a:pt x="7822" y="3441"/>
                    <a:pt x="7834" y="3346"/>
                  </a:cubicBezTo>
                  <a:cubicBezTo>
                    <a:pt x="7846" y="3263"/>
                    <a:pt x="7989" y="3203"/>
                    <a:pt x="8061" y="3203"/>
                  </a:cubicBezTo>
                  <a:cubicBezTo>
                    <a:pt x="8120" y="3203"/>
                    <a:pt x="8180" y="3227"/>
                    <a:pt x="8227" y="3275"/>
                  </a:cubicBezTo>
                  <a:cubicBezTo>
                    <a:pt x="8346" y="3382"/>
                    <a:pt x="8465" y="3644"/>
                    <a:pt x="8144" y="3775"/>
                  </a:cubicBezTo>
                  <a:cubicBezTo>
                    <a:pt x="8453" y="3941"/>
                    <a:pt x="8739" y="3572"/>
                    <a:pt x="8680" y="3263"/>
                  </a:cubicBezTo>
                  <a:cubicBezTo>
                    <a:pt x="8906" y="3310"/>
                    <a:pt x="8942" y="3167"/>
                    <a:pt x="9168" y="3358"/>
                  </a:cubicBezTo>
                  <a:cubicBezTo>
                    <a:pt x="8965" y="2786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89" y="2655"/>
                  </a:cubicBezTo>
                  <a:lnTo>
                    <a:pt x="8489" y="2655"/>
                  </a:lnTo>
                  <a:cubicBezTo>
                    <a:pt x="9204" y="2358"/>
                    <a:pt x="9049" y="1953"/>
                    <a:pt x="9335" y="1608"/>
                  </a:cubicBezTo>
                  <a:cubicBezTo>
                    <a:pt x="8989" y="1893"/>
                    <a:pt x="8584" y="1739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34" y="1489"/>
                  </a:cubicBezTo>
                  <a:cubicBezTo>
                    <a:pt x="8311" y="1882"/>
                    <a:pt x="7953" y="2024"/>
                    <a:pt x="8108" y="2501"/>
                  </a:cubicBezTo>
                  <a:lnTo>
                    <a:pt x="8108" y="2501"/>
                  </a:lnTo>
                  <a:cubicBezTo>
                    <a:pt x="8013" y="2286"/>
                    <a:pt x="8156" y="1977"/>
                    <a:pt x="7584" y="1774"/>
                  </a:cubicBezTo>
                  <a:cubicBezTo>
                    <a:pt x="7775" y="2001"/>
                    <a:pt x="7632" y="2036"/>
                    <a:pt x="7680" y="2263"/>
                  </a:cubicBezTo>
                  <a:cubicBezTo>
                    <a:pt x="7382" y="2203"/>
                    <a:pt x="7001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5" y="2763"/>
                    <a:pt x="7739" y="2822"/>
                    <a:pt x="7739" y="2882"/>
                  </a:cubicBezTo>
                  <a:cubicBezTo>
                    <a:pt x="7739" y="2953"/>
                    <a:pt x="7680" y="3096"/>
                    <a:pt x="7596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406" y="3251"/>
                    <a:pt x="7418" y="3263"/>
                  </a:cubicBezTo>
                  <a:lnTo>
                    <a:pt x="7430" y="3275"/>
                  </a:lnTo>
                  <a:cubicBezTo>
                    <a:pt x="7465" y="3298"/>
                    <a:pt x="7513" y="3310"/>
                    <a:pt x="7572" y="3298"/>
                  </a:cubicBezTo>
                  <a:cubicBezTo>
                    <a:pt x="7334" y="3644"/>
                    <a:pt x="7013" y="3917"/>
                    <a:pt x="6644" y="4096"/>
                  </a:cubicBezTo>
                  <a:cubicBezTo>
                    <a:pt x="7668" y="3453"/>
                    <a:pt x="6572" y="2905"/>
                    <a:pt x="7084" y="2393"/>
                  </a:cubicBezTo>
                  <a:cubicBezTo>
                    <a:pt x="7072" y="2405"/>
                    <a:pt x="7049" y="2429"/>
                    <a:pt x="7037" y="2441"/>
                  </a:cubicBezTo>
                  <a:cubicBezTo>
                    <a:pt x="7049" y="2429"/>
                    <a:pt x="7072" y="2405"/>
                    <a:pt x="7084" y="2393"/>
                  </a:cubicBezTo>
                  <a:cubicBezTo>
                    <a:pt x="6787" y="2560"/>
                    <a:pt x="6644" y="2715"/>
                    <a:pt x="6584" y="2870"/>
                  </a:cubicBezTo>
                  <a:cubicBezTo>
                    <a:pt x="6453" y="3251"/>
                    <a:pt x="6822" y="3429"/>
                    <a:pt x="6810" y="3620"/>
                  </a:cubicBezTo>
                  <a:cubicBezTo>
                    <a:pt x="6620" y="3477"/>
                    <a:pt x="6489" y="3525"/>
                    <a:pt x="6418" y="3715"/>
                  </a:cubicBezTo>
                  <a:cubicBezTo>
                    <a:pt x="6656" y="3691"/>
                    <a:pt x="6679" y="3917"/>
                    <a:pt x="6548" y="4048"/>
                  </a:cubicBezTo>
                  <a:cubicBezTo>
                    <a:pt x="6346" y="4227"/>
                    <a:pt x="5894" y="4275"/>
                    <a:pt x="5798" y="4810"/>
                  </a:cubicBezTo>
                  <a:cubicBezTo>
                    <a:pt x="5739" y="4882"/>
                    <a:pt x="5691" y="4965"/>
                    <a:pt x="5656" y="5049"/>
                  </a:cubicBezTo>
                  <a:cubicBezTo>
                    <a:pt x="5679" y="4953"/>
                    <a:pt x="5691" y="4870"/>
                    <a:pt x="5715" y="4775"/>
                  </a:cubicBezTo>
                  <a:cubicBezTo>
                    <a:pt x="6025" y="4334"/>
                    <a:pt x="5727" y="3977"/>
                    <a:pt x="5715" y="3703"/>
                  </a:cubicBezTo>
                  <a:cubicBezTo>
                    <a:pt x="5715" y="3525"/>
                    <a:pt x="5894" y="3382"/>
                    <a:pt x="6048" y="3560"/>
                  </a:cubicBezTo>
                  <a:cubicBezTo>
                    <a:pt x="6132" y="3382"/>
                    <a:pt x="6072" y="3251"/>
                    <a:pt x="5846" y="3215"/>
                  </a:cubicBezTo>
                  <a:cubicBezTo>
                    <a:pt x="5965" y="3072"/>
                    <a:pt x="6346" y="3215"/>
                    <a:pt x="6537" y="2846"/>
                  </a:cubicBezTo>
                  <a:cubicBezTo>
                    <a:pt x="6608" y="2691"/>
                    <a:pt x="6608" y="2489"/>
                    <a:pt x="6513" y="2155"/>
                  </a:cubicBezTo>
                  <a:cubicBezTo>
                    <a:pt x="6501" y="2870"/>
                    <a:pt x="5346" y="2489"/>
                    <a:pt x="5620" y="3667"/>
                  </a:cubicBezTo>
                  <a:cubicBezTo>
                    <a:pt x="5477" y="3275"/>
                    <a:pt x="5441" y="2858"/>
                    <a:pt x="5525" y="2453"/>
                  </a:cubicBezTo>
                  <a:cubicBezTo>
                    <a:pt x="5548" y="2489"/>
                    <a:pt x="5596" y="2524"/>
                    <a:pt x="5644" y="2536"/>
                  </a:cubicBezTo>
                  <a:lnTo>
                    <a:pt x="5656" y="2536"/>
                  </a:lnTo>
                  <a:cubicBezTo>
                    <a:pt x="5679" y="2536"/>
                    <a:pt x="5691" y="2536"/>
                    <a:pt x="5715" y="2536"/>
                  </a:cubicBezTo>
                  <a:cubicBezTo>
                    <a:pt x="5882" y="2524"/>
                    <a:pt x="5953" y="2322"/>
                    <a:pt x="5822" y="2215"/>
                  </a:cubicBezTo>
                  <a:cubicBezTo>
                    <a:pt x="5810" y="2215"/>
                    <a:pt x="5798" y="2203"/>
                    <a:pt x="5786" y="2203"/>
                  </a:cubicBezTo>
                  <a:cubicBezTo>
                    <a:pt x="5834" y="2346"/>
                    <a:pt x="5691" y="2370"/>
                    <a:pt x="5644" y="2298"/>
                  </a:cubicBezTo>
                  <a:cubicBezTo>
                    <a:pt x="5584" y="2227"/>
                    <a:pt x="5644" y="2084"/>
                    <a:pt x="5691" y="2036"/>
                  </a:cubicBezTo>
                  <a:cubicBezTo>
                    <a:pt x="5739" y="1989"/>
                    <a:pt x="5798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86"/>
                    <a:pt x="6441" y="1822"/>
                    <a:pt x="6179" y="1643"/>
                  </a:cubicBezTo>
                  <a:cubicBezTo>
                    <a:pt x="6370" y="1524"/>
                    <a:pt x="6298" y="1381"/>
                    <a:pt x="6596" y="1358"/>
                  </a:cubicBezTo>
                  <a:cubicBezTo>
                    <a:pt x="6048" y="1096"/>
                    <a:pt x="5929" y="1429"/>
                    <a:pt x="5715" y="1512"/>
                  </a:cubicBezTo>
                  <a:lnTo>
                    <a:pt x="5715" y="1512"/>
                  </a:lnTo>
                  <a:cubicBezTo>
                    <a:pt x="6156" y="1274"/>
                    <a:pt x="6013" y="929"/>
                    <a:pt x="6275" y="631"/>
                  </a:cubicBezTo>
                  <a:cubicBezTo>
                    <a:pt x="5727" y="679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06" y="631"/>
                    <a:pt x="5513" y="453"/>
                    <a:pt x="5477" y="0"/>
                  </a:cubicBezTo>
                  <a:cubicBezTo>
                    <a:pt x="5441" y="453"/>
                    <a:pt x="5024" y="631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27" y="679"/>
                    <a:pt x="4679" y="631"/>
                  </a:cubicBezTo>
                  <a:cubicBezTo>
                    <a:pt x="4941" y="929"/>
                    <a:pt x="4786" y="1286"/>
                    <a:pt x="5239" y="1512"/>
                  </a:cubicBezTo>
                  <a:lnTo>
                    <a:pt x="5239" y="1512"/>
                  </a:lnTo>
                  <a:cubicBezTo>
                    <a:pt x="5024" y="1429"/>
                    <a:pt x="4905" y="1096"/>
                    <a:pt x="4358" y="1358"/>
                  </a:cubicBezTo>
                  <a:cubicBezTo>
                    <a:pt x="4655" y="1381"/>
                    <a:pt x="4572" y="1524"/>
                    <a:pt x="4774" y="1643"/>
                  </a:cubicBezTo>
                  <a:cubicBezTo>
                    <a:pt x="4513" y="1822"/>
                    <a:pt x="4453" y="2286"/>
                    <a:pt x="4798" y="2382"/>
                  </a:cubicBezTo>
                  <a:cubicBezTo>
                    <a:pt x="4655" y="2060"/>
                    <a:pt x="4917" y="1953"/>
                    <a:pt x="5096" y="1965"/>
                  </a:cubicBezTo>
                  <a:cubicBezTo>
                    <a:pt x="5155" y="1965"/>
                    <a:pt x="5215" y="1989"/>
                    <a:pt x="5251" y="2036"/>
                  </a:cubicBezTo>
                  <a:cubicBezTo>
                    <a:pt x="5310" y="2084"/>
                    <a:pt x="5370" y="2227"/>
                    <a:pt x="5310" y="2298"/>
                  </a:cubicBezTo>
                  <a:cubicBezTo>
                    <a:pt x="5251" y="2370"/>
                    <a:pt x="5120" y="2346"/>
                    <a:pt x="5155" y="2203"/>
                  </a:cubicBezTo>
                  <a:cubicBezTo>
                    <a:pt x="5001" y="2286"/>
                    <a:pt x="5048" y="2524"/>
                    <a:pt x="5239" y="2536"/>
                  </a:cubicBezTo>
                  <a:cubicBezTo>
                    <a:pt x="5263" y="2536"/>
                    <a:pt x="5275" y="2536"/>
                    <a:pt x="5298" y="2536"/>
                  </a:cubicBezTo>
                  <a:lnTo>
                    <a:pt x="5310" y="2536"/>
                  </a:lnTo>
                  <a:cubicBezTo>
                    <a:pt x="5358" y="2524"/>
                    <a:pt x="5394" y="2489"/>
                    <a:pt x="5429" y="2453"/>
                  </a:cubicBezTo>
                  <a:cubicBezTo>
                    <a:pt x="5501" y="2858"/>
                    <a:pt x="5477" y="3275"/>
                    <a:pt x="5334" y="3667"/>
                  </a:cubicBezTo>
                  <a:cubicBezTo>
                    <a:pt x="5608" y="2489"/>
                    <a:pt x="4453" y="2870"/>
                    <a:pt x="4441" y="2155"/>
                  </a:cubicBezTo>
                  <a:cubicBezTo>
                    <a:pt x="4346" y="2489"/>
                    <a:pt x="4346" y="2703"/>
                    <a:pt x="4417" y="2846"/>
                  </a:cubicBezTo>
                  <a:cubicBezTo>
                    <a:pt x="4608" y="3215"/>
                    <a:pt x="4977" y="3072"/>
                    <a:pt x="5108" y="3215"/>
                  </a:cubicBezTo>
                  <a:cubicBezTo>
                    <a:pt x="4882" y="3251"/>
                    <a:pt x="4822" y="3382"/>
                    <a:pt x="4905" y="3560"/>
                  </a:cubicBezTo>
                  <a:cubicBezTo>
                    <a:pt x="5048" y="3382"/>
                    <a:pt x="5239" y="3525"/>
                    <a:pt x="5239" y="3703"/>
                  </a:cubicBezTo>
                  <a:cubicBezTo>
                    <a:pt x="5227" y="3977"/>
                    <a:pt x="4941" y="4322"/>
                    <a:pt x="5239" y="4775"/>
                  </a:cubicBezTo>
                  <a:cubicBezTo>
                    <a:pt x="5251" y="4870"/>
                    <a:pt x="5275" y="4953"/>
                    <a:pt x="5298" y="5049"/>
                  </a:cubicBezTo>
                  <a:cubicBezTo>
                    <a:pt x="5263" y="4965"/>
                    <a:pt x="5203" y="4882"/>
                    <a:pt x="5155" y="4810"/>
                  </a:cubicBezTo>
                  <a:cubicBezTo>
                    <a:pt x="5048" y="4275"/>
                    <a:pt x="4596" y="4239"/>
                    <a:pt x="4405" y="4048"/>
                  </a:cubicBezTo>
                  <a:cubicBezTo>
                    <a:pt x="4262" y="3929"/>
                    <a:pt x="4298" y="3691"/>
                    <a:pt x="4536" y="3715"/>
                  </a:cubicBezTo>
                  <a:cubicBezTo>
                    <a:pt x="4465" y="3525"/>
                    <a:pt x="4334" y="3477"/>
                    <a:pt x="4143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22" y="2715"/>
                    <a:pt x="4167" y="2560"/>
                    <a:pt x="3870" y="2393"/>
                  </a:cubicBezTo>
                  <a:lnTo>
                    <a:pt x="3870" y="2393"/>
                  </a:lnTo>
                  <a:cubicBezTo>
                    <a:pt x="4370" y="2905"/>
                    <a:pt x="3274" y="3453"/>
                    <a:pt x="4310" y="4096"/>
                  </a:cubicBezTo>
                  <a:cubicBezTo>
                    <a:pt x="3941" y="3917"/>
                    <a:pt x="3620" y="3644"/>
                    <a:pt x="3381" y="3298"/>
                  </a:cubicBezTo>
                  <a:cubicBezTo>
                    <a:pt x="3429" y="3310"/>
                    <a:pt x="3489" y="3298"/>
                    <a:pt x="3524" y="3275"/>
                  </a:cubicBezTo>
                  <a:lnTo>
                    <a:pt x="3536" y="3263"/>
                  </a:lnTo>
                  <a:cubicBezTo>
                    <a:pt x="3548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3" y="2929"/>
                  </a:cubicBezTo>
                  <a:cubicBezTo>
                    <a:pt x="3524" y="3001"/>
                    <a:pt x="3453" y="3120"/>
                    <a:pt x="3358" y="3108"/>
                  </a:cubicBezTo>
                  <a:cubicBezTo>
                    <a:pt x="3274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3" y="2596"/>
                    <a:pt x="3655" y="2477"/>
                    <a:pt x="3774" y="2798"/>
                  </a:cubicBezTo>
                  <a:cubicBezTo>
                    <a:pt x="3953" y="2489"/>
                    <a:pt x="3584" y="2203"/>
                    <a:pt x="3274" y="2263"/>
                  </a:cubicBezTo>
                  <a:cubicBezTo>
                    <a:pt x="3322" y="2036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0" y="2024"/>
                    <a:pt x="2643" y="1882"/>
                    <a:pt x="2619" y="1489"/>
                  </a:cubicBezTo>
                  <a:cubicBezTo>
                    <a:pt x="2274" y="1905"/>
                    <a:pt x="2560" y="2167"/>
                    <a:pt x="2655" y="2453"/>
                  </a:cubicBezTo>
                  <a:lnTo>
                    <a:pt x="2655" y="2453"/>
                  </a:lnTo>
                  <a:cubicBezTo>
                    <a:pt x="2369" y="1739"/>
                    <a:pt x="1965" y="1893"/>
                    <a:pt x="1619" y="1608"/>
                  </a:cubicBezTo>
                  <a:cubicBezTo>
                    <a:pt x="1917" y="1953"/>
                    <a:pt x="1738" y="2358"/>
                    <a:pt x="2465" y="2655"/>
                  </a:cubicBezTo>
                  <a:lnTo>
                    <a:pt x="2465" y="2655"/>
                  </a:lnTo>
                  <a:cubicBezTo>
                    <a:pt x="2167" y="2548"/>
                    <a:pt x="1917" y="2263"/>
                    <a:pt x="1500" y="2608"/>
                  </a:cubicBezTo>
                  <a:cubicBezTo>
                    <a:pt x="1893" y="2632"/>
                    <a:pt x="2036" y="2989"/>
                    <a:pt x="2512" y="2834"/>
                  </a:cubicBezTo>
                  <a:lnTo>
                    <a:pt x="2512" y="2834"/>
                  </a:lnTo>
                  <a:cubicBezTo>
                    <a:pt x="2298" y="2929"/>
                    <a:pt x="1988" y="2786"/>
                    <a:pt x="1786" y="3358"/>
                  </a:cubicBezTo>
                  <a:cubicBezTo>
                    <a:pt x="2012" y="3167"/>
                    <a:pt x="2048" y="3310"/>
                    <a:pt x="2274" y="3263"/>
                  </a:cubicBezTo>
                  <a:cubicBezTo>
                    <a:pt x="2215" y="3560"/>
                    <a:pt x="2500" y="3941"/>
                    <a:pt x="2810" y="3775"/>
                  </a:cubicBezTo>
                  <a:cubicBezTo>
                    <a:pt x="2488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3" y="3203"/>
                  </a:cubicBezTo>
                  <a:cubicBezTo>
                    <a:pt x="2965" y="3203"/>
                    <a:pt x="3108" y="3263"/>
                    <a:pt x="3119" y="3346"/>
                  </a:cubicBezTo>
                  <a:cubicBezTo>
                    <a:pt x="3119" y="3441"/>
                    <a:pt x="3012" y="3513"/>
                    <a:pt x="2941" y="3382"/>
                  </a:cubicBezTo>
                  <a:cubicBezTo>
                    <a:pt x="2881" y="3572"/>
                    <a:pt x="3108" y="3703"/>
                    <a:pt x="3239" y="3572"/>
                  </a:cubicBezTo>
                  <a:cubicBezTo>
                    <a:pt x="3250" y="3560"/>
                    <a:pt x="3262" y="3536"/>
                    <a:pt x="3274" y="3525"/>
                  </a:cubicBezTo>
                  <a:lnTo>
                    <a:pt x="3274" y="3513"/>
                  </a:lnTo>
                  <a:cubicBezTo>
                    <a:pt x="3298" y="3477"/>
                    <a:pt x="3310" y="3429"/>
                    <a:pt x="3298" y="3382"/>
                  </a:cubicBezTo>
                  <a:cubicBezTo>
                    <a:pt x="3643" y="3608"/>
                    <a:pt x="3917" y="3929"/>
                    <a:pt x="4096" y="4298"/>
                  </a:cubicBezTo>
                  <a:lnTo>
                    <a:pt x="4096" y="4298"/>
                  </a:lnTo>
                  <a:cubicBezTo>
                    <a:pt x="3453" y="3275"/>
                    <a:pt x="2905" y="4370"/>
                    <a:pt x="2393" y="3870"/>
                  </a:cubicBezTo>
                  <a:lnTo>
                    <a:pt x="2393" y="3870"/>
                  </a:lnTo>
                  <a:cubicBezTo>
                    <a:pt x="2560" y="4168"/>
                    <a:pt x="2715" y="4310"/>
                    <a:pt x="2869" y="4370"/>
                  </a:cubicBezTo>
                  <a:cubicBezTo>
                    <a:pt x="3250" y="4501"/>
                    <a:pt x="3429" y="4132"/>
                    <a:pt x="3620" y="4144"/>
                  </a:cubicBezTo>
                  <a:cubicBezTo>
                    <a:pt x="3477" y="4334"/>
                    <a:pt x="3536" y="4465"/>
                    <a:pt x="3715" y="4537"/>
                  </a:cubicBezTo>
                  <a:cubicBezTo>
                    <a:pt x="3691" y="4298"/>
                    <a:pt x="3929" y="4275"/>
                    <a:pt x="4048" y="4406"/>
                  </a:cubicBezTo>
                  <a:cubicBezTo>
                    <a:pt x="4239" y="4608"/>
                    <a:pt x="4274" y="5049"/>
                    <a:pt x="4810" y="5156"/>
                  </a:cubicBezTo>
                  <a:cubicBezTo>
                    <a:pt x="4882" y="5215"/>
                    <a:pt x="4965" y="5263"/>
                    <a:pt x="5048" y="5299"/>
                  </a:cubicBezTo>
                  <a:cubicBezTo>
                    <a:pt x="4953" y="5275"/>
                    <a:pt x="4870" y="5251"/>
                    <a:pt x="4774" y="5239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4" y="5239"/>
                    <a:pt x="3381" y="5060"/>
                    <a:pt x="3572" y="4906"/>
                  </a:cubicBezTo>
                  <a:cubicBezTo>
                    <a:pt x="3381" y="4822"/>
                    <a:pt x="3250" y="4882"/>
                    <a:pt x="3227" y="5108"/>
                  </a:cubicBezTo>
                  <a:cubicBezTo>
                    <a:pt x="3072" y="4977"/>
                    <a:pt x="3215" y="4608"/>
                    <a:pt x="2846" y="4418"/>
                  </a:cubicBezTo>
                  <a:cubicBezTo>
                    <a:pt x="2703" y="4346"/>
                    <a:pt x="2488" y="4346"/>
                    <a:pt x="2155" y="4441"/>
                  </a:cubicBezTo>
                  <a:cubicBezTo>
                    <a:pt x="2179" y="4441"/>
                    <a:pt x="2203" y="4441"/>
                    <a:pt x="2227" y="4441"/>
                  </a:cubicBezTo>
                  <a:lnTo>
                    <a:pt x="2155" y="4441"/>
                  </a:lnTo>
                  <a:cubicBezTo>
                    <a:pt x="2881" y="4453"/>
                    <a:pt x="2488" y="5608"/>
                    <a:pt x="3667" y="5334"/>
                  </a:cubicBezTo>
                  <a:lnTo>
                    <a:pt x="3667" y="5334"/>
                  </a:lnTo>
                  <a:cubicBezTo>
                    <a:pt x="3274" y="5477"/>
                    <a:pt x="2858" y="5501"/>
                    <a:pt x="2453" y="5430"/>
                  </a:cubicBezTo>
                  <a:cubicBezTo>
                    <a:pt x="2488" y="5394"/>
                    <a:pt x="2524" y="5358"/>
                    <a:pt x="2536" y="5311"/>
                  </a:cubicBezTo>
                  <a:lnTo>
                    <a:pt x="2536" y="5299"/>
                  </a:lnTo>
                  <a:cubicBezTo>
                    <a:pt x="2536" y="5275"/>
                    <a:pt x="2536" y="5263"/>
                    <a:pt x="2536" y="5239"/>
                  </a:cubicBezTo>
                  <a:cubicBezTo>
                    <a:pt x="2524" y="5060"/>
                    <a:pt x="2286" y="5001"/>
                    <a:pt x="2191" y="5168"/>
                  </a:cubicBezTo>
                  <a:cubicBezTo>
                    <a:pt x="2346" y="5120"/>
                    <a:pt x="2369" y="5263"/>
                    <a:pt x="2298" y="5311"/>
                  </a:cubicBezTo>
                  <a:cubicBezTo>
                    <a:pt x="2227" y="5370"/>
                    <a:pt x="2084" y="5311"/>
                    <a:pt x="2036" y="5263"/>
                  </a:cubicBezTo>
                  <a:cubicBezTo>
                    <a:pt x="1988" y="5215"/>
                    <a:pt x="1965" y="5156"/>
                    <a:pt x="1965" y="5096"/>
                  </a:cubicBezTo>
                  <a:cubicBezTo>
                    <a:pt x="1953" y="4930"/>
                    <a:pt x="2060" y="4668"/>
                    <a:pt x="2381" y="4799"/>
                  </a:cubicBezTo>
                  <a:cubicBezTo>
                    <a:pt x="2286" y="4453"/>
                    <a:pt x="1810" y="4513"/>
                    <a:pt x="1643" y="4775"/>
                  </a:cubicBezTo>
                  <a:cubicBezTo>
                    <a:pt x="1512" y="4584"/>
                    <a:pt x="1381" y="4656"/>
                    <a:pt x="1357" y="4358"/>
                  </a:cubicBezTo>
                  <a:cubicBezTo>
                    <a:pt x="1095" y="4906"/>
                    <a:pt x="1417" y="5025"/>
                    <a:pt x="1512" y="5239"/>
                  </a:cubicBezTo>
                  <a:lnTo>
                    <a:pt x="1512" y="5239"/>
                  </a:lnTo>
                  <a:cubicBezTo>
                    <a:pt x="1274" y="4799"/>
                    <a:pt x="917" y="4941"/>
                    <a:pt x="631" y="4679"/>
                  </a:cubicBezTo>
                  <a:cubicBezTo>
                    <a:pt x="679" y="5227"/>
                    <a:pt x="1060" y="5215"/>
                    <a:pt x="1345" y="5346"/>
                  </a:cubicBezTo>
                  <a:lnTo>
                    <a:pt x="1345" y="5346"/>
                  </a:lnTo>
                  <a:cubicBezTo>
                    <a:pt x="631" y="5049"/>
                    <a:pt x="452" y="5441"/>
                    <a:pt x="0" y="5477"/>
                  </a:cubicBezTo>
                  <a:cubicBezTo>
                    <a:pt x="452" y="5513"/>
                    <a:pt x="631" y="5930"/>
                    <a:pt x="1345" y="5620"/>
                  </a:cubicBezTo>
                  <a:lnTo>
                    <a:pt x="1345" y="5620"/>
                  </a:lnTo>
                  <a:cubicBezTo>
                    <a:pt x="1060" y="5751"/>
                    <a:pt x="679" y="5727"/>
                    <a:pt x="631" y="6275"/>
                  </a:cubicBezTo>
                  <a:cubicBezTo>
                    <a:pt x="929" y="6013"/>
                    <a:pt x="1274" y="6168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5" y="6049"/>
                    <a:pt x="1357" y="6596"/>
                  </a:cubicBezTo>
                  <a:cubicBezTo>
                    <a:pt x="1369" y="6287"/>
                    <a:pt x="1512" y="6358"/>
                    <a:pt x="1631" y="6168"/>
                  </a:cubicBezTo>
                  <a:close/>
                  <a:moveTo>
                    <a:pt x="7287" y="5299"/>
                  </a:moveTo>
                  <a:close/>
                  <a:moveTo>
                    <a:pt x="6751" y="5132"/>
                  </a:moveTo>
                  <a:cubicBezTo>
                    <a:pt x="6953" y="5180"/>
                    <a:pt x="7132" y="5334"/>
                    <a:pt x="7477" y="5406"/>
                  </a:cubicBezTo>
                  <a:cubicBezTo>
                    <a:pt x="7572" y="5418"/>
                    <a:pt x="7668" y="5441"/>
                    <a:pt x="7775" y="5453"/>
                  </a:cubicBezTo>
                  <a:cubicBezTo>
                    <a:pt x="7668" y="5465"/>
                    <a:pt x="7572" y="5477"/>
                    <a:pt x="7477" y="5501"/>
                  </a:cubicBezTo>
                  <a:cubicBezTo>
                    <a:pt x="7132" y="5572"/>
                    <a:pt x="6953" y="5727"/>
                    <a:pt x="6751" y="5775"/>
                  </a:cubicBezTo>
                  <a:cubicBezTo>
                    <a:pt x="6608" y="5799"/>
                    <a:pt x="6453" y="5775"/>
                    <a:pt x="6322" y="5703"/>
                  </a:cubicBezTo>
                  <a:cubicBezTo>
                    <a:pt x="6548" y="5715"/>
                    <a:pt x="6763" y="5620"/>
                    <a:pt x="6918" y="5453"/>
                  </a:cubicBezTo>
                  <a:cubicBezTo>
                    <a:pt x="6763" y="5287"/>
                    <a:pt x="6548" y="5191"/>
                    <a:pt x="6322" y="5203"/>
                  </a:cubicBezTo>
                  <a:cubicBezTo>
                    <a:pt x="6453" y="5120"/>
                    <a:pt x="6608" y="5096"/>
                    <a:pt x="6763" y="5132"/>
                  </a:cubicBezTo>
                  <a:close/>
                  <a:moveTo>
                    <a:pt x="6870" y="6632"/>
                  </a:moveTo>
                  <a:close/>
                  <a:moveTo>
                    <a:pt x="6644" y="4060"/>
                  </a:moveTo>
                  <a:close/>
                  <a:moveTo>
                    <a:pt x="6156" y="4322"/>
                  </a:moveTo>
                  <a:cubicBezTo>
                    <a:pt x="6322" y="4215"/>
                    <a:pt x="6560" y="4191"/>
                    <a:pt x="6858" y="3989"/>
                  </a:cubicBezTo>
                  <a:cubicBezTo>
                    <a:pt x="6941" y="3941"/>
                    <a:pt x="7025" y="3882"/>
                    <a:pt x="7108" y="3810"/>
                  </a:cubicBezTo>
                  <a:cubicBezTo>
                    <a:pt x="7037" y="3894"/>
                    <a:pt x="6977" y="3977"/>
                    <a:pt x="6929" y="4060"/>
                  </a:cubicBezTo>
                  <a:cubicBezTo>
                    <a:pt x="6727" y="4358"/>
                    <a:pt x="6703" y="4596"/>
                    <a:pt x="6596" y="4763"/>
                  </a:cubicBezTo>
                  <a:cubicBezTo>
                    <a:pt x="6525" y="4894"/>
                    <a:pt x="6394" y="4989"/>
                    <a:pt x="6251" y="5025"/>
                  </a:cubicBezTo>
                  <a:cubicBezTo>
                    <a:pt x="6418" y="4882"/>
                    <a:pt x="6501" y="4656"/>
                    <a:pt x="6489" y="4429"/>
                  </a:cubicBezTo>
                  <a:cubicBezTo>
                    <a:pt x="6263" y="4418"/>
                    <a:pt x="6048" y="4513"/>
                    <a:pt x="5894" y="4679"/>
                  </a:cubicBezTo>
                  <a:cubicBezTo>
                    <a:pt x="5941" y="4525"/>
                    <a:pt x="6025" y="4406"/>
                    <a:pt x="6156" y="4322"/>
                  </a:cubicBezTo>
                  <a:close/>
                  <a:moveTo>
                    <a:pt x="6489" y="6477"/>
                  </a:moveTo>
                  <a:cubicBezTo>
                    <a:pt x="6501" y="6251"/>
                    <a:pt x="6418" y="6037"/>
                    <a:pt x="6251" y="5882"/>
                  </a:cubicBezTo>
                  <a:cubicBezTo>
                    <a:pt x="6394" y="5918"/>
                    <a:pt x="6525" y="6013"/>
                    <a:pt x="6596" y="6144"/>
                  </a:cubicBezTo>
                  <a:cubicBezTo>
                    <a:pt x="6703" y="6311"/>
                    <a:pt x="6727" y="6549"/>
                    <a:pt x="6929" y="6846"/>
                  </a:cubicBezTo>
                  <a:cubicBezTo>
                    <a:pt x="6977" y="6930"/>
                    <a:pt x="7037" y="7013"/>
                    <a:pt x="7108" y="7096"/>
                  </a:cubicBezTo>
                  <a:cubicBezTo>
                    <a:pt x="7025" y="7037"/>
                    <a:pt x="6941" y="6977"/>
                    <a:pt x="6858" y="6918"/>
                  </a:cubicBezTo>
                  <a:cubicBezTo>
                    <a:pt x="6560" y="6727"/>
                    <a:pt x="6322" y="6692"/>
                    <a:pt x="6156" y="6596"/>
                  </a:cubicBezTo>
                  <a:cubicBezTo>
                    <a:pt x="6025" y="6513"/>
                    <a:pt x="5929" y="6382"/>
                    <a:pt x="5894" y="6239"/>
                  </a:cubicBezTo>
                  <a:cubicBezTo>
                    <a:pt x="6048" y="6406"/>
                    <a:pt x="6275" y="6489"/>
                    <a:pt x="6501" y="6477"/>
                  </a:cubicBezTo>
                  <a:close/>
                  <a:moveTo>
                    <a:pt x="5620" y="7275"/>
                  </a:moveTo>
                  <a:close/>
                  <a:moveTo>
                    <a:pt x="5215" y="4596"/>
                  </a:moveTo>
                  <a:cubicBezTo>
                    <a:pt x="5144" y="4465"/>
                    <a:pt x="5120" y="4310"/>
                    <a:pt x="5155" y="4156"/>
                  </a:cubicBezTo>
                  <a:cubicBezTo>
                    <a:pt x="5203" y="3965"/>
                    <a:pt x="5346" y="3787"/>
                    <a:pt x="5417" y="3429"/>
                  </a:cubicBezTo>
                  <a:cubicBezTo>
                    <a:pt x="5441" y="3346"/>
                    <a:pt x="5453" y="3239"/>
                    <a:pt x="5465" y="3132"/>
                  </a:cubicBezTo>
                  <a:cubicBezTo>
                    <a:pt x="5477" y="3251"/>
                    <a:pt x="5501" y="3346"/>
                    <a:pt x="5513" y="3429"/>
                  </a:cubicBezTo>
                  <a:cubicBezTo>
                    <a:pt x="5596" y="3787"/>
                    <a:pt x="5739" y="3965"/>
                    <a:pt x="5786" y="4156"/>
                  </a:cubicBezTo>
                  <a:cubicBezTo>
                    <a:pt x="5822" y="4310"/>
                    <a:pt x="5798" y="4465"/>
                    <a:pt x="5715" y="4596"/>
                  </a:cubicBezTo>
                  <a:cubicBezTo>
                    <a:pt x="5941" y="4370"/>
                    <a:pt x="5775" y="4001"/>
                    <a:pt x="5465" y="4001"/>
                  </a:cubicBezTo>
                  <a:cubicBezTo>
                    <a:pt x="5155" y="4001"/>
                    <a:pt x="5001" y="4370"/>
                    <a:pt x="5215" y="4596"/>
                  </a:cubicBezTo>
                  <a:close/>
                  <a:moveTo>
                    <a:pt x="5465" y="6894"/>
                  </a:moveTo>
                  <a:cubicBezTo>
                    <a:pt x="5632" y="6739"/>
                    <a:pt x="5727" y="6525"/>
                    <a:pt x="5727" y="6299"/>
                  </a:cubicBezTo>
                  <a:cubicBezTo>
                    <a:pt x="5798" y="6430"/>
                    <a:pt x="5822" y="6584"/>
                    <a:pt x="5786" y="6739"/>
                  </a:cubicBezTo>
                  <a:cubicBezTo>
                    <a:pt x="5739" y="6930"/>
                    <a:pt x="5596" y="7108"/>
                    <a:pt x="5513" y="7466"/>
                  </a:cubicBezTo>
                  <a:cubicBezTo>
                    <a:pt x="5501" y="7561"/>
                    <a:pt x="5477" y="7656"/>
                    <a:pt x="5465" y="7763"/>
                  </a:cubicBezTo>
                  <a:cubicBezTo>
                    <a:pt x="5453" y="7644"/>
                    <a:pt x="5441" y="7549"/>
                    <a:pt x="5417" y="7466"/>
                  </a:cubicBezTo>
                  <a:cubicBezTo>
                    <a:pt x="5346" y="7108"/>
                    <a:pt x="5203" y="6930"/>
                    <a:pt x="5155" y="6739"/>
                  </a:cubicBezTo>
                  <a:cubicBezTo>
                    <a:pt x="5120" y="6584"/>
                    <a:pt x="5144" y="6430"/>
                    <a:pt x="5215" y="6299"/>
                  </a:cubicBezTo>
                  <a:cubicBezTo>
                    <a:pt x="5203" y="6525"/>
                    <a:pt x="5298" y="6751"/>
                    <a:pt x="5477" y="6906"/>
                  </a:cubicBezTo>
                  <a:close/>
                  <a:moveTo>
                    <a:pt x="4286" y="6846"/>
                  </a:moveTo>
                  <a:close/>
                  <a:moveTo>
                    <a:pt x="4286" y="4048"/>
                  </a:moveTo>
                  <a:close/>
                  <a:moveTo>
                    <a:pt x="4441" y="4418"/>
                  </a:moveTo>
                  <a:cubicBezTo>
                    <a:pt x="4429" y="4644"/>
                    <a:pt x="4513" y="4870"/>
                    <a:pt x="4679" y="5013"/>
                  </a:cubicBezTo>
                  <a:cubicBezTo>
                    <a:pt x="4536" y="4977"/>
                    <a:pt x="4405" y="4882"/>
                    <a:pt x="4334" y="4751"/>
                  </a:cubicBezTo>
                  <a:cubicBezTo>
                    <a:pt x="4227" y="4584"/>
                    <a:pt x="4203" y="4358"/>
                    <a:pt x="4001" y="4048"/>
                  </a:cubicBezTo>
                  <a:cubicBezTo>
                    <a:pt x="3941" y="3965"/>
                    <a:pt x="3881" y="3882"/>
                    <a:pt x="3822" y="3798"/>
                  </a:cubicBezTo>
                  <a:cubicBezTo>
                    <a:pt x="3905" y="3870"/>
                    <a:pt x="3989" y="3929"/>
                    <a:pt x="4072" y="3977"/>
                  </a:cubicBezTo>
                  <a:cubicBezTo>
                    <a:pt x="4370" y="4179"/>
                    <a:pt x="4608" y="4203"/>
                    <a:pt x="4774" y="4310"/>
                  </a:cubicBezTo>
                  <a:cubicBezTo>
                    <a:pt x="4905" y="4394"/>
                    <a:pt x="5001" y="4513"/>
                    <a:pt x="5036" y="4656"/>
                  </a:cubicBezTo>
                  <a:cubicBezTo>
                    <a:pt x="4882" y="4501"/>
                    <a:pt x="4667" y="4418"/>
                    <a:pt x="4453" y="4429"/>
                  </a:cubicBezTo>
                  <a:close/>
                  <a:moveTo>
                    <a:pt x="5036" y="6227"/>
                  </a:moveTo>
                  <a:cubicBezTo>
                    <a:pt x="4989" y="6370"/>
                    <a:pt x="4894" y="6501"/>
                    <a:pt x="4774" y="6584"/>
                  </a:cubicBezTo>
                  <a:cubicBezTo>
                    <a:pt x="4596" y="6680"/>
                    <a:pt x="4370" y="6704"/>
                    <a:pt x="4060" y="6906"/>
                  </a:cubicBezTo>
                  <a:cubicBezTo>
                    <a:pt x="3977" y="6965"/>
                    <a:pt x="3893" y="7025"/>
                    <a:pt x="3822" y="7085"/>
                  </a:cubicBezTo>
                  <a:cubicBezTo>
                    <a:pt x="3881" y="7001"/>
                    <a:pt x="3941" y="6918"/>
                    <a:pt x="4001" y="6835"/>
                  </a:cubicBezTo>
                  <a:cubicBezTo>
                    <a:pt x="4191" y="6537"/>
                    <a:pt x="4215" y="6299"/>
                    <a:pt x="4322" y="6132"/>
                  </a:cubicBezTo>
                  <a:cubicBezTo>
                    <a:pt x="4405" y="6001"/>
                    <a:pt x="4524" y="5906"/>
                    <a:pt x="4679" y="5870"/>
                  </a:cubicBezTo>
                  <a:cubicBezTo>
                    <a:pt x="4513" y="6025"/>
                    <a:pt x="4417" y="6239"/>
                    <a:pt x="4429" y="6465"/>
                  </a:cubicBezTo>
                  <a:cubicBezTo>
                    <a:pt x="4667" y="6489"/>
                    <a:pt x="4894" y="6406"/>
                    <a:pt x="5048" y="6239"/>
                  </a:cubicBezTo>
                  <a:close/>
                  <a:moveTo>
                    <a:pt x="3631" y="5596"/>
                  </a:moveTo>
                  <a:close/>
                  <a:moveTo>
                    <a:pt x="3441" y="5394"/>
                  </a:moveTo>
                  <a:cubicBezTo>
                    <a:pt x="3798" y="5322"/>
                    <a:pt x="3977" y="5180"/>
                    <a:pt x="4167" y="5132"/>
                  </a:cubicBezTo>
                  <a:cubicBezTo>
                    <a:pt x="4322" y="5096"/>
                    <a:pt x="4477" y="5120"/>
                    <a:pt x="4608" y="5191"/>
                  </a:cubicBezTo>
                  <a:cubicBezTo>
                    <a:pt x="4382" y="5180"/>
                    <a:pt x="4155" y="5275"/>
                    <a:pt x="4012" y="5441"/>
                  </a:cubicBezTo>
                  <a:cubicBezTo>
                    <a:pt x="4155" y="5620"/>
                    <a:pt x="4382" y="5703"/>
                    <a:pt x="4608" y="5703"/>
                  </a:cubicBezTo>
                  <a:cubicBezTo>
                    <a:pt x="4477" y="5775"/>
                    <a:pt x="4322" y="5799"/>
                    <a:pt x="4167" y="5763"/>
                  </a:cubicBezTo>
                  <a:cubicBezTo>
                    <a:pt x="3977" y="5715"/>
                    <a:pt x="3798" y="5572"/>
                    <a:pt x="3441" y="5489"/>
                  </a:cubicBezTo>
                  <a:cubicBezTo>
                    <a:pt x="3346" y="5477"/>
                    <a:pt x="3250" y="5453"/>
                    <a:pt x="3143" y="5441"/>
                  </a:cubicBezTo>
                  <a:cubicBezTo>
                    <a:pt x="3262" y="5441"/>
                    <a:pt x="3370" y="5430"/>
                    <a:pt x="3453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31"/>
            <p:cNvSpPr/>
            <p:nvPr/>
          </p:nvSpPr>
          <p:spPr>
            <a:xfrm>
              <a:off x="4823800" y="1717900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35" y="4763"/>
                  </a:moveTo>
                  <a:cubicBezTo>
                    <a:pt x="9169" y="4513"/>
                    <a:pt x="8704" y="4453"/>
                    <a:pt x="8597" y="4787"/>
                  </a:cubicBezTo>
                  <a:cubicBezTo>
                    <a:pt x="8918" y="4656"/>
                    <a:pt x="9026" y="4918"/>
                    <a:pt x="9014" y="5084"/>
                  </a:cubicBezTo>
                  <a:cubicBezTo>
                    <a:pt x="9014" y="5144"/>
                    <a:pt x="8990" y="5204"/>
                    <a:pt x="8942" y="5251"/>
                  </a:cubicBezTo>
                  <a:cubicBezTo>
                    <a:pt x="8895" y="5299"/>
                    <a:pt x="8752" y="5358"/>
                    <a:pt x="8680" y="5311"/>
                  </a:cubicBezTo>
                  <a:cubicBezTo>
                    <a:pt x="8609" y="5251"/>
                    <a:pt x="8645" y="5120"/>
                    <a:pt x="8788" y="5156"/>
                  </a:cubicBezTo>
                  <a:cubicBezTo>
                    <a:pt x="8704" y="4989"/>
                    <a:pt x="8454" y="5049"/>
                    <a:pt x="8454" y="5239"/>
                  </a:cubicBezTo>
                  <a:cubicBezTo>
                    <a:pt x="8442" y="5251"/>
                    <a:pt x="8442" y="5275"/>
                    <a:pt x="8454" y="5287"/>
                  </a:cubicBezTo>
                  <a:lnTo>
                    <a:pt x="8454" y="5299"/>
                  </a:lnTo>
                  <a:cubicBezTo>
                    <a:pt x="8454" y="5358"/>
                    <a:pt x="8490" y="5394"/>
                    <a:pt x="8526" y="5418"/>
                  </a:cubicBezTo>
                  <a:cubicBezTo>
                    <a:pt x="8121" y="5501"/>
                    <a:pt x="7704" y="5465"/>
                    <a:pt x="7311" y="5335"/>
                  </a:cubicBezTo>
                  <a:cubicBezTo>
                    <a:pt x="8490" y="5608"/>
                    <a:pt x="8109" y="4442"/>
                    <a:pt x="8823" y="4442"/>
                  </a:cubicBezTo>
                  <a:lnTo>
                    <a:pt x="8752" y="4442"/>
                  </a:lnTo>
                  <a:cubicBezTo>
                    <a:pt x="8776" y="4430"/>
                    <a:pt x="8799" y="4430"/>
                    <a:pt x="8823" y="4442"/>
                  </a:cubicBezTo>
                  <a:cubicBezTo>
                    <a:pt x="8490" y="4346"/>
                    <a:pt x="8276" y="4346"/>
                    <a:pt x="8133" y="4418"/>
                  </a:cubicBezTo>
                  <a:cubicBezTo>
                    <a:pt x="7764" y="4596"/>
                    <a:pt x="7906" y="4977"/>
                    <a:pt x="7764" y="5108"/>
                  </a:cubicBezTo>
                  <a:cubicBezTo>
                    <a:pt x="7728" y="4882"/>
                    <a:pt x="7597" y="4823"/>
                    <a:pt x="7418" y="4906"/>
                  </a:cubicBezTo>
                  <a:cubicBezTo>
                    <a:pt x="7597" y="5049"/>
                    <a:pt x="7454" y="5239"/>
                    <a:pt x="7275" y="5227"/>
                  </a:cubicBezTo>
                  <a:cubicBezTo>
                    <a:pt x="7002" y="5215"/>
                    <a:pt x="6656" y="4930"/>
                    <a:pt x="6204" y="5239"/>
                  </a:cubicBezTo>
                  <a:cubicBezTo>
                    <a:pt x="6109" y="5251"/>
                    <a:pt x="6025" y="5275"/>
                    <a:pt x="5942" y="5299"/>
                  </a:cubicBezTo>
                  <a:cubicBezTo>
                    <a:pt x="6013" y="5251"/>
                    <a:pt x="6097" y="5204"/>
                    <a:pt x="6168" y="5156"/>
                  </a:cubicBezTo>
                  <a:cubicBezTo>
                    <a:pt x="6704" y="5049"/>
                    <a:pt x="6752" y="4596"/>
                    <a:pt x="6930" y="4394"/>
                  </a:cubicBezTo>
                  <a:cubicBezTo>
                    <a:pt x="7061" y="4263"/>
                    <a:pt x="7287" y="4299"/>
                    <a:pt x="7264" y="4537"/>
                  </a:cubicBezTo>
                  <a:cubicBezTo>
                    <a:pt x="7454" y="4465"/>
                    <a:pt x="7502" y="4334"/>
                    <a:pt x="7359" y="4144"/>
                  </a:cubicBezTo>
                  <a:cubicBezTo>
                    <a:pt x="7561" y="4132"/>
                    <a:pt x="7728" y="4501"/>
                    <a:pt x="8109" y="4370"/>
                  </a:cubicBezTo>
                  <a:cubicBezTo>
                    <a:pt x="8264" y="4311"/>
                    <a:pt x="8418" y="4168"/>
                    <a:pt x="8585" y="3858"/>
                  </a:cubicBezTo>
                  <a:lnTo>
                    <a:pt x="8585" y="3858"/>
                  </a:lnTo>
                  <a:cubicBezTo>
                    <a:pt x="8073" y="4358"/>
                    <a:pt x="7525" y="3263"/>
                    <a:pt x="6883" y="4299"/>
                  </a:cubicBezTo>
                  <a:lnTo>
                    <a:pt x="6883" y="4299"/>
                  </a:lnTo>
                  <a:cubicBezTo>
                    <a:pt x="7061" y="3930"/>
                    <a:pt x="7335" y="3608"/>
                    <a:pt x="7680" y="3370"/>
                  </a:cubicBezTo>
                  <a:cubicBezTo>
                    <a:pt x="7668" y="3418"/>
                    <a:pt x="7680" y="3477"/>
                    <a:pt x="7704" y="3513"/>
                  </a:cubicBezTo>
                  <a:lnTo>
                    <a:pt x="7704" y="3525"/>
                  </a:lnTo>
                  <a:cubicBezTo>
                    <a:pt x="7716" y="3537"/>
                    <a:pt x="7728" y="3549"/>
                    <a:pt x="7752" y="3560"/>
                  </a:cubicBezTo>
                  <a:cubicBezTo>
                    <a:pt x="7883" y="3703"/>
                    <a:pt x="8109" y="3560"/>
                    <a:pt x="8049" y="3382"/>
                  </a:cubicBezTo>
                  <a:cubicBezTo>
                    <a:pt x="7966" y="3513"/>
                    <a:pt x="7859" y="3430"/>
                    <a:pt x="7871" y="3346"/>
                  </a:cubicBezTo>
                  <a:cubicBezTo>
                    <a:pt x="7871" y="3263"/>
                    <a:pt x="8014" y="3203"/>
                    <a:pt x="8085" y="3203"/>
                  </a:cubicBezTo>
                  <a:cubicBezTo>
                    <a:pt x="8156" y="3203"/>
                    <a:pt x="8216" y="3227"/>
                    <a:pt x="8252" y="3275"/>
                  </a:cubicBezTo>
                  <a:cubicBezTo>
                    <a:pt x="8383" y="3382"/>
                    <a:pt x="8490" y="3632"/>
                    <a:pt x="8168" y="3763"/>
                  </a:cubicBezTo>
                  <a:cubicBezTo>
                    <a:pt x="8478" y="3941"/>
                    <a:pt x="8764" y="3572"/>
                    <a:pt x="8704" y="3263"/>
                  </a:cubicBezTo>
                  <a:cubicBezTo>
                    <a:pt x="8930" y="3310"/>
                    <a:pt x="8978" y="3168"/>
                    <a:pt x="9192" y="3358"/>
                  </a:cubicBezTo>
                  <a:cubicBezTo>
                    <a:pt x="8990" y="2775"/>
                    <a:pt x="8680" y="2929"/>
                    <a:pt x="8466" y="2834"/>
                  </a:cubicBezTo>
                  <a:lnTo>
                    <a:pt x="8466" y="2834"/>
                  </a:lnTo>
                  <a:cubicBezTo>
                    <a:pt x="8942" y="2989"/>
                    <a:pt x="9085" y="2632"/>
                    <a:pt x="9490" y="2608"/>
                  </a:cubicBezTo>
                  <a:cubicBezTo>
                    <a:pt x="9073" y="2251"/>
                    <a:pt x="8811" y="2537"/>
                    <a:pt x="8514" y="2644"/>
                  </a:cubicBezTo>
                  <a:lnTo>
                    <a:pt x="8514" y="2644"/>
                  </a:lnTo>
                  <a:cubicBezTo>
                    <a:pt x="9240" y="2358"/>
                    <a:pt x="9073" y="1953"/>
                    <a:pt x="9359" y="1608"/>
                  </a:cubicBezTo>
                  <a:cubicBezTo>
                    <a:pt x="9014" y="1894"/>
                    <a:pt x="8609" y="1727"/>
                    <a:pt x="8323" y="2453"/>
                  </a:cubicBezTo>
                  <a:lnTo>
                    <a:pt x="8323" y="2453"/>
                  </a:lnTo>
                  <a:cubicBezTo>
                    <a:pt x="8430" y="2156"/>
                    <a:pt x="8716" y="1894"/>
                    <a:pt x="8359" y="1489"/>
                  </a:cubicBezTo>
                  <a:cubicBezTo>
                    <a:pt x="8335" y="1882"/>
                    <a:pt x="7978" y="2025"/>
                    <a:pt x="8133" y="2501"/>
                  </a:cubicBezTo>
                  <a:lnTo>
                    <a:pt x="8133" y="2501"/>
                  </a:lnTo>
                  <a:cubicBezTo>
                    <a:pt x="8037" y="2287"/>
                    <a:pt x="8192" y="1977"/>
                    <a:pt x="7609" y="1775"/>
                  </a:cubicBezTo>
                  <a:cubicBezTo>
                    <a:pt x="7799" y="2001"/>
                    <a:pt x="7656" y="2036"/>
                    <a:pt x="7704" y="2263"/>
                  </a:cubicBezTo>
                  <a:cubicBezTo>
                    <a:pt x="7406" y="2203"/>
                    <a:pt x="7025" y="2489"/>
                    <a:pt x="7204" y="2798"/>
                  </a:cubicBezTo>
                  <a:cubicBezTo>
                    <a:pt x="7335" y="2477"/>
                    <a:pt x="7585" y="2596"/>
                    <a:pt x="7704" y="2715"/>
                  </a:cubicBezTo>
                  <a:cubicBezTo>
                    <a:pt x="7740" y="2763"/>
                    <a:pt x="7764" y="2822"/>
                    <a:pt x="7764" y="2882"/>
                  </a:cubicBezTo>
                  <a:cubicBezTo>
                    <a:pt x="7764" y="2953"/>
                    <a:pt x="7704" y="3096"/>
                    <a:pt x="7621" y="3108"/>
                  </a:cubicBezTo>
                  <a:cubicBezTo>
                    <a:pt x="7537" y="3108"/>
                    <a:pt x="7454" y="3001"/>
                    <a:pt x="7585" y="2929"/>
                  </a:cubicBezTo>
                  <a:cubicBezTo>
                    <a:pt x="7406" y="2870"/>
                    <a:pt x="7264" y="3096"/>
                    <a:pt x="7406" y="3227"/>
                  </a:cubicBezTo>
                  <a:cubicBezTo>
                    <a:pt x="7418" y="3239"/>
                    <a:pt x="7430" y="3251"/>
                    <a:pt x="7442" y="3263"/>
                  </a:cubicBezTo>
                  <a:lnTo>
                    <a:pt x="7454" y="3263"/>
                  </a:lnTo>
                  <a:cubicBezTo>
                    <a:pt x="7502" y="3299"/>
                    <a:pt x="7549" y="3299"/>
                    <a:pt x="7597" y="3299"/>
                  </a:cubicBezTo>
                  <a:cubicBezTo>
                    <a:pt x="7371" y="3632"/>
                    <a:pt x="7049" y="3918"/>
                    <a:pt x="6668" y="4096"/>
                  </a:cubicBezTo>
                  <a:cubicBezTo>
                    <a:pt x="7704" y="3453"/>
                    <a:pt x="6609" y="2906"/>
                    <a:pt x="7121" y="2394"/>
                  </a:cubicBezTo>
                  <a:cubicBezTo>
                    <a:pt x="7097" y="2406"/>
                    <a:pt x="7085" y="2429"/>
                    <a:pt x="7061" y="2441"/>
                  </a:cubicBezTo>
                  <a:cubicBezTo>
                    <a:pt x="7085" y="2429"/>
                    <a:pt x="7097" y="2406"/>
                    <a:pt x="7121" y="2394"/>
                  </a:cubicBezTo>
                  <a:cubicBezTo>
                    <a:pt x="6823" y="2560"/>
                    <a:pt x="6668" y="2715"/>
                    <a:pt x="6609" y="2858"/>
                  </a:cubicBezTo>
                  <a:cubicBezTo>
                    <a:pt x="6478" y="3251"/>
                    <a:pt x="6847" y="3418"/>
                    <a:pt x="6835" y="3620"/>
                  </a:cubicBezTo>
                  <a:cubicBezTo>
                    <a:pt x="6656" y="3477"/>
                    <a:pt x="6513" y="3525"/>
                    <a:pt x="6442" y="3715"/>
                  </a:cubicBezTo>
                  <a:cubicBezTo>
                    <a:pt x="6680" y="3691"/>
                    <a:pt x="6716" y="3918"/>
                    <a:pt x="6585" y="4049"/>
                  </a:cubicBezTo>
                  <a:cubicBezTo>
                    <a:pt x="6382" y="4227"/>
                    <a:pt x="5930" y="4263"/>
                    <a:pt x="5835" y="4811"/>
                  </a:cubicBezTo>
                  <a:cubicBezTo>
                    <a:pt x="5775" y="4882"/>
                    <a:pt x="5728" y="4954"/>
                    <a:pt x="5680" y="5037"/>
                  </a:cubicBezTo>
                  <a:cubicBezTo>
                    <a:pt x="5704" y="4954"/>
                    <a:pt x="5728" y="4858"/>
                    <a:pt x="5740" y="4775"/>
                  </a:cubicBezTo>
                  <a:cubicBezTo>
                    <a:pt x="6049" y="4322"/>
                    <a:pt x="5763" y="3977"/>
                    <a:pt x="5751" y="3703"/>
                  </a:cubicBezTo>
                  <a:cubicBezTo>
                    <a:pt x="5751" y="3525"/>
                    <a:pt x="5930" y="3382"/>
                    <a:pt x="6085" y="3560"/>
                  </a:cubicBezTo>
                  <a:cubicBezTo>
                    <a:pt x="6156" y="3382"/>
                    <a:pt x="6097" y="3251"/>
                    <a:pt x="5870" y="3215"/>
                  </a:cubicBezTo>
                  <a:cubicBezTo>
                    <a:pt x="6001" y="3072"/>
                    <a:pt x="6382" y="3215"/>
                    <a:pt x="6561" y="2846"/>
                  </a:cubicBezTo>
                  <a:cubicBezTo>
                    <a:pt x="6632" y="2691"/>
                    <a:pt x="6632" y="2489"/>
                    <a:pt x="6537" y="2156"/>
                  </a:cubicBezTo>
                  <a:cubicBezTo>
                    <a:pt x="6537" y="2870"/>
                    <a:pt x="5370" y="2489"/>
                    <a:pt x="5644" y="3668"/>
                  </a:cubicBezTo>
                  <a:cubicBezTo>
                    <a:pt x="5513" y="3275"/>
                    <a:pt x="5478" y="2858"/>
                    <a:pt x="5561" y="2453"/>
                  </a:cubicBezTo>
                  <a:cubicBezTo>
                    <a:pt x="5585" y="2489"/>
                    <a:pt x="5632" y="2513"/>
                    <a:pt x="5680" y="2525"/>
                  </a:cubicBezTo>
                  <a:lnTo>
                    <a:pt x="5692" y="2525"/>
                  </a:lnTo>
                  <a:cubicBezTo>
                    <a:pt x="5704" y="2537"/>
                    <a:pt x="5728" y="2537"/>
                    <a:pt x="5740" y="2525"/>
                  </a:cubicBezTo>
                  <a:cubicBezTo>
                    <a:pt x="5906" y="2525"/>
                    <a:pt x="5978" y="2322"/>
                    <a:pt x="5847" y="2215"/>
                  </a:cubicBezTo>
                  <a:cubicBezTo>
                    <a:pt x="5847" y="2203"/>
                    <a:pt x="5835" y="2203"/>
                    <a:pt x="5823" y="2191"/>
                  </a:cubicBezTo>
                  <a:cubicBezTo>
                    <a:pt x="5859" y="2346"/>
                    <a:pt x="5728" y="2358"/>
                    <a:pt x="5668" y="2298"/>
                  </a:cubicBezTo>
                  <a:cubicBezTo>
                    <a:pt x="5620" y="2227"/>
                    <a:pt x="5668" y="2084"/>
                    <a:pt x="5728" y="2036"/>
                  </a:cubicBezTo>
                  <a:cubicBezTo>
                    <a:pt x="5775" y="1989"/>
                    <a:pt x="5835" y="1965"/>
                    <a:pt x="5894" y="1965"/>
                  </a:cubicBezTo>
                  <a:cubicBezTo>
                    <a:pt x="6061" y="1953"/>
                    <a:pt x="6323" y="2060"/>
                    <a:pt x="6192" y="2382"/>
                  </a:cubicBezTo>
                  <a:cubicBezTo>
                    <a:pt x="6537" y="2275"/>
                    <a:pt x="6466" y="1810"/>
                    <a:pt x="6216" y="1644"/>
                  </a:cubicBezTo>
                  <a:cubicBezTo>
                    <a:pt x="6406" y="1513"/>
                    <a:pt x="6335" y="1382"/>
                    <a:pt x="6632" y="1358"/>
                  </a:cubicBezTo>
                  <a:cubicBezTo>
                    <a:pt x="6073" y="1096"/>
                    <a:pt x="5966" y="1417"/>
                    <a:pt x="5740" y="1513"/>
                  </a:cubicBezTo>
                  <a:lnTo>
                    <a:pt x="5740" y="1513"/>
                  </a:lnTo>
                  <a:cubicBezTo>
                    <a:pt x="6192" y="1274"/>
                    <a:pt x="6037" y="917"/>
                    <a:pt x="6299" y="632"/>
                  </a:cubicBezTo>
                  <a:cubicBezTo>
                    <a:pt x="5763" y="667"/>
                    <a:pt x="5775" y="1060"/>
                    <a:pt x="5644" y="1346"/>
                  </a:cubicBezTo>
                  <a:lnTo>
                    <a:pt x="5644" y="1346"/>
                  </a:lnTo>
                  <a:cubicBezTo>
                    <a:pt x="5942" y="632"/>
                    <a:pt x="5549" y="453"/>
                    <a:pt x="5513" y="1"/>
                  </a:cubicBezTo>
                  <a:cubicBezTo>
                    <a:pt x="5466" y="453"/>
                    <a:pt x="5061" y="620"/>
                    <a:pt x="5370" y="1346"/>
                  </a:cubicBezTo>
                  <a:lnTo>
                    <a:pt x="5370" y="1346"/>
                  </a:lnTo>
                  <a:cubicBezTo>
                    <a:pt x="5239" y="1060"/>
                    <a:pt x="5251" y="667"/>
                    <a:pt x="4716" y="632"/>
                  </a:cubicBezTo>
                  <a:cubicBezTo>
                    <a:pt x="4978" y="929"/>
                    <a:pt x="4823" y="1274"/>
                    <a:pt x="5275" y="1513"/>
                  </a:cubicBezTo>
                  <a:lnTo>
                    <a:pt x="5275" y="1513"/>
                  </a:lnTo>
                  <a:cubicBezTo>
                    <a:pt x="5049" y="1429"/>
                    <a:pt x="4942" y="1096"/>
                    <a:pt x="4382" y="1358"/>
                  </a:cubicBezTo>
                  <a:cubicBezTo>
                    <a:pt x="4680" y="1382"/>
                    <a:pt x="4608" y="1513"/>
                    <a:pt x="4799" y="1644"/>
                  </a:cubicBezTo>
                  <a:cubicBezTo>
                    <a:pt x="4537" y="1810"/>
                    <a:pt x="4477" y="2275"/>
                    <a:pt x="4823" y="2382"/>
                  </a:cubicBezTo>
                  <a:cubicBezTo>
                    <a:pt x="4692" y="2060"/>
                    <a:pt x="4954" y="1953"/>
                    <a:pt x="5120" y="1965"/>
                  </a:cubicBezTo>
                  <a:cubicBezTo>
                    <a:pt x="5180" y="1965"/>
                    <a:pt x="5239" y="1989"/>
                    <a:pt x="5287" y="2036"/>
                  </a:cubicBezTo>
                  <a:cubicBezTo>
                    <a:pt x="5335" y="2084"/>
                    <a:pt x="5394" y="2227"/>
                    <a:pt x="5335" y="2298"/>
                  </a:cubicBezTo>
                  <a:cubicBezTo>
                    <a:pt x="5287" y="2370"/>
                    <a:pt x="5144" y="2334"/>
                    <a:pt x="5192" y="2191"/>
                  </a:cubicBezTo>
                  <a:cubicBezTo>
                    <a:pt x="5025" y="2275"/>
                    <a:pt x="5085" y="2525"/>
                    <a:pt x="5275" y="2525"/>
                  </a:cubicBezTo>
                  <a:cubicBezTo>
                    <a:pt x="5287" y="2537"/>
                    <a:pt x="5311" y="2537"/>
                    <a:pt x="5323" y="2525"/>
                  </a:cubicBezTo>
                  <a:lnTo>
                    <a:pt x="5335" y="2525"/>
                  </a:lnTo>
                  <a:cubicBezTo>
                    <a:pt x="5382" y="2513"/>
                    <a:pt x="5430" y="2489"/>
                    <a:pt x="5454" y="2453"/>
                  </a:cubicBezTo>
                  <a:cubicBezTo>
                    <a:pt x="5537" y="2858"/>
                    <a:pt x="5501" y="3275"/>
                    <a:pt x="5359" y="3668"/>
                  </a:cubicBezTo>
                  <a:cubicBezTo>
                    <a:pt x="5644" y="2489"/>
                    <a:pt x="4477" y="2870"/>
                    <a:pt x="4466" y="2156"/>
                  </a:cubicBezTo>
                  <a:cubicBezTo>
                    <a:pt x="4382" y="2489"/>
                    <a:pt x="4382" y="2703"/>
                    <a:pt x="4454" y="2846"/>
                  </a:cubicBezTo>
                  <a:cubicBezTo>
                    <a:pt x="4632" y="3215"/>
                    <a:pt x="5013" y="3072"/>
                    <a:pt x="5144" y="3215"/>
                  </a:cubicBezTo>
                  <a:cubicBezTo>
                    <a:pt x="4906" y="3251"/>
                    <a:pt x="4847" y="3382"/>
                    <a:pt x="4930" y="3560"/>
                  </a:cubicBezTo>
                  <a:cubicBezTo>
                    <a:pt x="5085" y="3382"/>
                    <a:pt x="5275" y="3525"/>
                    <a:pt x="5263" y="3703"/>
                  </a:cubicBezTo>
                  <a:cubicBezTo>
                    <a:pt x="5251" y="3977"/>
                    <a:pt x="4966" y="4322"/>
                    <a:pt x="5275" y="4775"/>
                  </a:cubicBezTo>
                  <a:cubicBezTo>
                    <a:pt x="5287" y="4858"/>
                    <a:pt x="5311" y="4954"/>
                    <a:pt x="5335" y="5037"/>
                  </a:cubicBezTo>
                  <a:cubicBezTo>
                    <a:pt x="5287" y="4954"/>
                    <a:pt x="5239" y="4882"/>
                    <a:pt x="5180" y="4811"/>
                  </a:cubicBezTo>
                  <a:cubicBezTo>
                    <a:pt x="5085" y="4275"/>
                    <a:pt x="4632" y="4227"/>
                    <a:pt x="4430" y="4049"/>
                  </a:cubicBezTo>
                  <a:cubicBezTo>
                    <a:pt x="4299" y="3918"/>
                    <a:pt x="4335" y="3691"/>
                    <a:pt x="4573" y="3715"/>
                  </a:cubicBezTo>
                  <a:cubicBezTo>
                    <a:pt x="4501" y="3525"/>
                    <a:pt x="4358" y="3477"/>
                    <a:pt x="4180" y="3620"/>
                  </a:cubicBezTo>
                  <a:cubicBezTo>
                    <a:pt x="4168" y="3418"/>
                    <a:pt x="4525" y="3251"/>
                    <a:pt x="4394" y="2870"/>
                  </a:cubicBezTo>
                  <a:cubicBezTo>
                    <a:pt x="4346" y="2715"/>
                    <a:pt x="4204" y="2560"/>
                    <a:pt x="3894" y="2394"/>
                  </a:cubicBezTo>
                  <a:lnTo>
                    <a:pt x="3894" y="2394"/>
                  </a:lnTo>
                  <a:cubicBezTo>
                    <a:pt x="4394" y="2906"/>
                    <a:pt x="3299" y="3453"/>
                    <a:pt x="4346" y="4096"/>
                  </a:cubicBezTo>
                  <a:cubicBezTo>
                    <a:pt x="3965" y="3918"/>
                    <a:pt x="3644" y="3644"/>
                    <a:pt x="3418" y="3299"/>
                  </a:cubicBezTo>
                  <a:cubicBezTo>
                    <a:pt x="3465" y="3299"/>
                    <a:pt x="3513" y="3299"/>
                    <a:pt x="3561" y="3275"/>
                  </a:cubicBezTo>
                  <a:lnTo>
                    <a:pt x="3561" y="3263"/>
                  </a:lnTo>
                  <a:cubicBezTo>
                    <a:pt x="3584" y="3251"/>
                    <a:pt x="3596" y="3239"/>
                    <a:pt x="3608" y="3227"/>
                  </a:cubicBezTo>
                  <a:cubicBezTo>
                    <a:pt x="3751" y="3096"/>
                    <a:pt x="3608" y="2870"/>
                    <a:pt x="3430" y="2929"/>
                  </a:cubicBezTo>
                  <a:cubicBezTo>
                    <a:pt x="3561" y="3001"/>
                    <a:pt x="3477" y="3108"/>
                    <a:pt x="3394" y="3108"/>
                  </a:cubicBezTo>
                  <a:cubicBezTo>
                    <a:pt x="3311" y="3096"/>
                    <a:pt x="3239" y="2953"/>
                    <a:pt x="3239" y="2882"/>
                  </a:cubicBezTo>
                  <a:cubicBezTo>
                    <a:pt x="3251" y="2822"/>
                    <a:pt x="3275" y="2763"/>
                    <a:pt x="3311" y="2715"/>
                  </a:cubicBezTo>
                  <a:cubicBezTo>
                    <a:pt x="3418" y="2596"/>
                    <a:pt x="3680" y="2477"/>
                    <a:pt x="3811" y="2798"/>
                  </a:cubicBezTo>
                  <a:cubicBezTo>
                    <a:pt x="3977" y="2489"/>
                    <a:pt x="3608" y="2203"/>
                    <a:pt x="3311" y="2263"/>
                  </a:cubicBezTo>
                  <a:cubicBezTo>
                    <a:pt x="3346" y="2036"/>
                    <a:pt x="3203" y="2001"/>
                    <a:pt x="3394" y="1775"/>
                  </a:cubicBezTo>
                  <a:cubicBezTo>
                    <a:pt x="2822" y="1977"/>
                    <a:pt x="2977" y="2287"/>
                    <a:pt x="2882" y="2501"/>
                  </a:cubicBezTo>
                  <a:lnTo>
                    <a:pt x="2882" y="2501"/>
                  </a:lnTo>
                  <a:cubicBezTo>
                    <a:pt x="3025" y="2025"/>
                    <a:pt x="2668" y="1882"/>
                    <a:pt x="2656" y="1489"/>
                  </a:cubicBezTo>
                  <a:cubicBezTo>
                    <a:pt x="2299" y="1894"/>
                    <a:pt x="2584" y="2167"/>
                    <a:pt x="2692" y="2453"/>
                  </a:cubicBezTo>
                  <a:lnTo>
                    <a:pt x="2692" y="2453"/>
                  </a:lnTo>
                  <a:cubicBezTo>
                    <a:pt x="2406" y="1727"/>
                    <a:pt x="1989" y="1894"/>
                    <a:pt x="1644" y="1608"/>
                  </a:cubicBezTo>
                  <a:cubicBezTo>
                    <a:pt x="1941" y="1953"/>
                    <a:pt x="1775" y="2358"/>
                    <a:pt x="2501" y="2644"/>
                  </a:cubicBezTo>
                  <a:lnTo>
                    <a:pt x="2501" y="2644"/>
                  </a:lnTo>
                  <a:cubicBezTo>
                    <a:pt x="2203" y="2537"/>
                    <a:pt x="1941" y="2263"/>
                    <a:pt x="1525" y="2608"/>
                  </a:cubicBezTo>
                  <a:cubicBezTo>
                    <a:pt x="1918" y="2632"/>
                    <a:pt x="2060" y="2989"/>
                    <a:pt x="2549" y="2834"/>
                  </a:cubicBezTo>
                  <a:lnTo>
                    <a:pt x="2549" y="2834"/>
                  </a:lnTo>
                  <a:cubicBezTo>
                    <a:pt x="2334" y="2929"/>
                    <a:pt x="2013" y="2787"/>
                    <a:pt x="1810" y="3358"/>
                  </a:cubicBezTo>
                  <a:cubicBezTo>
                    <a:pt x="2037" y="3168"/>
                    <a:pt x="2084" y="3310"/>
                    <a:pt x="2311" y="3263"/>
                  </a:cubicBezTo>
                  <a:cubicBezTo>
                    <a:pt x="2251" y="3560"/>
                    <a:pt x="2537" y="3941"/>
                    <a:pt x="2846" y="3763"/>
                  </a:cubicBezTo>
                  <a:cubicBezTo>
                    <a:pt x="2525" y="3632"/>
                    <a:pt x="2632" y="3382"/>
                    <a:pt x="2763" y="3275"/>
                  </a:cubicBezTo>
                  <a:cubicBezTo>
                    <a:pt x="2799" y="3227"/>
                    <a:pt x="2858" y="3203"/>
                    <a:pt x="2918" y="3203"/>
                  </a:cubicBezTo>
                  <a:cubicBezTo>
                    <a:pt x="3001" y="3203"/>
                    <a:pt x="3132" y="3263"/>
                    <a:pt x="3144" y="3346"/>
                  </a:cubicBezTo>
                  <a:cubicBezTo>
                    <a:pt x="3156" y="3430"/>
                    <a:pt x="3037" y="3513"/>
                    <a:pt x="2965" y="3382"/>
                  </a:cubicBezTo>
                  <a:cubicBezTo>
                    <a:pt x="2906" y="3560"/>
                    <a:pt x="3132" y="3703"/>
                    <a:pt x="3263" y="3560"/>
                  </a:cubicBezTo>
                  <a:cubicBezTo>
                    <a:pt x="3287" y="3549"/>
                    <a:pt x="3299" y="3537"/>
                    <a:pt x="3299" y="3525"/>
                  </a:cubicBezTo>
                  <a:lnTo>
                    <a:pt x="3299" y="3513"/>
                  </a:lnTo>
                  <a:cubicBezTo>
                    <a:pt x="3334" y="3477"/>
                    <a:pt x="3334" y="3418"/>
                    <a:pt x="3334" y="3370"/>
                  </a:cubicBezTo>
                  <a:cubicBezTo>
                    <a:pt x="3656" y="3608"/>
                    <a:pt x="3930" y="3930"/>
                    <a:pt x="4096" y="4299"/>
                  </a:cubicBezTo>
                  <a:lnTo>
                    <a:pt x="4096" y="4299"/>
                  </a:lnTo>
                  <a:cubicBezTo>
                    <a:pt x="3465" y="3263"/>
                    <a:pt x="2906" y="4358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5" y="4299"/>
                    <a:pt x="2870" y="4358"/>
                  </a:cubicBezTo>
                  <a:cubicBezTo>
                    <a:pt x="3263" y="4489"/>
                    <a:pt x="3430" y="4120"/>
                    <a:pt x="3620" y="4132"/>
                  </a:cubicBezTo>
                  <a:cubicBezTo>
                    <a:pt x="3477" y="4322"/>
                    <a:pt x="3537" y="4453"/>
                    <a:pt x="3715" y="4525"/>
                  </a:cubicBezTo>
                  <a:cubicBezTo>
                    <a:pt x="3704" y="4299"/>
                    <a:pt x="3930" y="4263"/>
                    <a:pt x="4049" y="4394"/>
                  </a:cubicBezTo>
                  <a:cubicBezTo>
                    <a:pt x="4239" y="4596"/>
                    <a:pt x="4275" y="5049"/>
                    <a:pt x="4823" y="5144"/>
                  </a:cubicBezTo>
                  <a:cubicBezTo>
                    <a:pt x="4894" y="5204"/>
                    <a:pt x="4966" y="5251"/>
                    <a:pt x="5049" y="5287"/>
                  </a:cubicBezTo>
                  <a:cubicBezTo>
                    <a:pt x="4966" y="5263"/>
                    <a:pt x="4870" y="5251"/>
                    <a:pt x="4787" y="5239"/>
                  </a:cubicBezTo>
                  <a:cubicBezTo>
                    <a:pt x="4335" y="4918"/>
                    <a:pt x="3977" y="5215"/>
                    <a:pt x="3704" y="5227"/>
                  </a:cubicBezTo>
                  <a:cubicBezTo>
                    <a:pt x="3525" y="5227"/>
                    <a:pt x="3394" y="5049"/>
                    <a:pt x="3573" y="4894"/>
                  </a:cubicBezTo>
                  <a:cubicBezTo>
                    <a:pt x="3394" y="4811"/>
                    <a:pt x="3263" y="4870"/>
                    <a:pt x="3227" y="5096"/>
                  </a:cubicBezTo>
                  <a:cubicBezTo>
                    <a:pt x="3073" y="4977"/>
                    <a:pt x="3227" y="4596"/>
                    <a:pt x="2846" y="4406"/>
                  </a:cubicBezTo>
                  <a:cubicBezTo>
                    <a:pt x="2703" y="4334"/>
                    <a:pt x="2489" y="4334"/>
                    <a:pt x="2156" y="4430"/>
                  </a:cubicBezTo>
                  <a:cubicBezTo>
                    <a:pt x="2180" y="4430"/>
                    <a:pt x="2215" y="4430"/>
                    <a:pt x="2239" y="4430"/>
                  </a:cubicBezTo>
                  <a:lnTo>
                    <a:pt x="2156" y="4430"/>
                  </a:lnTo>
                  <a:cubicBezTo>
                    <a:pt x="2882" y="4442"/>
                    <a:pt x="2501" y="5596"/>
                    <a:pt x="3668" y="5323"/>
                  </a:cubicBezTo>
                  <a:lnTo>
                    <a:pt x="3668" y="5323"/>
                  </a:lnTo>
                  <a:cubicBezTo>
                    <a:pt x="3275" y="5465"/>
                    <a:pt x="2858" y="5501"/>
                    <a:pt x="2453" y="5418"/>
                  </a:cubicBezTo>
                  <a:cubicBezTo>
                    <a:pt x="2489" y="5394"/>
                    <a:pt x="2525" y="5346"/>
                    <a:pt x="2537" y="5299"/>
                  </a:cubicBezTo>
                  <a:lnTo>
                    <a:pt x="2537" y="5287"/>
                  </a:lnTo>
                  <a:cubicBezTo>
                    <a:pt x="2537" y="5263"/>
                    <a:pt x="2537" y="5251"/>
                    <a:pt x="2537" y="5227"/>
                  </a:cubicBezTo>
                  <a:cubicBezTo>
                    <a:pt x="2537" y="5049"/>
                    <a:pt x="2287" y="4989"/>
                    <a:pt x="2203" y="5156"/>
                  </a:cubicBezTo>
                  <a:cubicBezTo>
                    <a:pt x="2346" y="5108"/>
                    <a:pt x="2370" y="5251"/>
                    <a:pt x="2299" y="5299"/>
                  </a:cubicBezTo>
                  <a:cubicBezTo>
                    <a:pt x="2239" y="5358"/>
                    <a:pt x="2084" y="5299"/>
                    <a:pt x="2037" y="5251"/>
                  </a:cubicBezTo>
                  <a:cubicBezTo>
                    <a:pt x="1989" y="5204"/>
                    <a:pt x="1965" y="5144"/>
                    <a:pt x="1965" y="5084"/>
                  </a:cubicBezTo>
                  <a:cubicBezTo>
                    <a:pt x="1965" y="4918"/>
                    <a:pt x="2060" y="4656"/>
                    <a:pt x="2382" y="4787"/>
                  </a:cubicBezTo>
                  <a:cubicBezTo>
                    <a:pt x="2287" y="4442"/>
                    <a:pt x="1822" y="4501"/>
                    <a:pt x="1644" y="4763"/>
                  </a:cubicBezTo>
                  <a:cubicBezTo>
                    <a:pt x="1525" y="4573"/>
                    <a:pt x="1382" y="4644"/>
                    <a:pt x="1358" y="4346"/>
                  </a:cubicBezTo>
                  <a:cubicBezTo>
                    <a:pt x="1096" y="4894"/>
                    <a:pt x="1429" y="5013"/>
                    <a:pt x="1513" y="5227"/>
                  </a:cubicBezTo>
                  <a:lnTo>
                    <a:pt x="1513" y="5227"/>
                  </a:lnTo>
                  <a:cubicBezTo>
                    <a:pt x="1287" y="4787"/>
                    <a:pt x="917" y="4930"/>
                    <a:pt x="632" y="4668"/>
                  </a:cubicBezTo>
                  <a:cubicBezTo>
                    <a:pt x="679" y="5215"/>
                    <a:pt x="1060" y="5204"/>
                    <a:pt x="1346" y="5335"/>
                  </a:cubicBezTo>
                  <a:lnTo>
                    <a:pt x="1346" y="5335"/>
                  </a:lnTo>
                  <a:cubicBezTo>
                    <a:pt x="632" y="5037"/>
                    <a:pt x="453" y="5430"/>
                    <a:pt x="1" y="5465"/>
                  </a:cubicBezTo>
                  <a:cubicBezTo>
                    <a:pt x="453" y="5513"/>
                    <a:pt x="632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79" y="5716"/>
                    <a:pt x="632" y="6263"/>
                  </a:cubicBezTo>
                  <a:cubicBezTo>
                    <a:pt x="929" y="6001"/>
                    <a:pt x="1287" y="6156"/>
                    <a:pt x="1513" y="5704"/>
                  </a:cubicBezTo>
                  <a:lnTo>
                    <a:pt x="1513" y="5704"/>
                  </a:lnTo>
                  <a:cubicBezTo>
                    <a:pt x="1429" y="5918"/>
                    <a:pt x="1096" y="6037"/>
                    <a:pt x="1358" y="6585"/>
                  </a:cubicBezTo>
                  <a:cubicBezTo>
                    <a:pt x="1382" y="6287"/>
                    <a:pt x="1513" y="6370"/>
                    <a:pt x="1644" y="6168"/>
                  </a:cubicBezTo>
                  <a:cubicBezTo>
                    <a:pt x="1822" y="6430"/>
                    <a:pt x="2287" y="6489"/>
                    <a:pt x="2382" y="6156"/>
                  </a:cubicBezTo>
                  <a:cubicBezTo>
                    <a:pt x="2060" y="6287"/>
                    <a:pt x="1965" y="6025"/>
                    <a:pt x="1965" y="5858"/>
                  </a:cubicBezTo>
                  <a:cubicBezTo>
                    <a:pt x="1965" y="5787"/>
                    <a:pt x="1989" y="5727"/>
                    <a:pt x="2037" y="5692"/>
                  </a:cubicBezTo>
                  <a:cubicBezTo>
                    <a:pt x="2084" y="5632"/>
                    <a:pt x="2227" y="5585"/>
                    <a:pt x="2299" y="5632"/>
                  </a:cubicBezTo>
                  <a:cubicBezTo>
                    <a:pt x="2370" y="5692"/>
                    <a:pt x="2346" y="5823"/>
                    <a:pt x="2203" y="5787"/>
                  </a:cubicBezTo>
                  <a:cubicBezTo>
                    <a:pt x="2287" y="5942"/>
                    <a:pt x="2537" y="5894"/>
                    <a:pt x="2537" y="5704"/>
                  </a:cubicBezTo>
                  <a:cubicBezTo>
                    <a:pt x="2537" y="5680"/>
                    <a:pt x="2537" y="5668"/>
                    <a:pt x="2537" y="5644"/>
                  </a:cubicBezTo>
                  <a:lnTo>
                    <a:pt x="2537" y="5632"/>
                  </a:lnTo>
                  <a:cubicBezTo>
                    <a:pt x="2525" y="5585"/>
                    <a:pt x="2489" y="5549"/>
                    <a:pt x="2453" y="5513"/>
                  </a:cubicBezTo>
                  <a:cubicBezTo>
                    <a:pt x="2858" y="5442"/>
                    <a:pt x="3275" y="5465"/>
                    <a:pt x="3668" y="5608"/>
                  </a:cubicBezTo>
                  <a:cubicBezTo>
                    <a:pt x="2489" y="5335"/>
                    <a:pt x="2882" y="6489"/>
                    <a:pt x="2156" y="6501"/>
                  </a:cubicBezTo>
                  <a:lnTo>
                    <a:pt x="2227" y="6501"/>
                  </a:lnTo>
                  <a:cubicBezTo>
                    <a:pt x="2203" y="6501"/>
                    <a:pt x="2180" y="6501"/>
                    <a:pt x="2156" y="6501"/>
                  </a:cubicBezTo>
                  <a:cubicBezTo>
                    <a:pt x="2489" y="6597"/>
                    <a:pt x="2703" y="6597"/>
                    <a:pt x="2846" y="6525"/>
                  </a:cubicBezTo>
                  <a:cubicBezTo>
                    <a:pt x="3215" y="6347"/>
                    <a:pt x="3073" y="5966"/>
                    <a:pt x="3227" y="5835"/>
                  </a:cubicBezTo>
                  <a:cubicBezTo>
                    <a:pt x="3251" y="6061"/>
                    <a:pt x="3382" y="6120"/>
                    <a:pt x="3573" y="6037"/>
                  </a:cubicBezTo>
                  <a:cubicBezTo>
                    <a:pt x="3382" y="5894"/>
                    <a:pt x="3525" y="5704"/>
                    <a:pt x="3704" y="5716"/>
                  </a:cubicBezTo>
                  <a:cubicBezTo>
                    <a:pt x="3977" y="5716"/>
                    <a:pt x="4323" y="6013"/>
                    <a:pt x="4775" y="5704"/>
                  </a:cubicBezTo>
                  <a:cubicBezTo>
                    <a:pt x="4870" y="5692"/>
                    <a:pt x="4954" y="5668"/>
                    <a:pt x="5049" y="5644"/>
                  </a:cubicBezTo>
                  <a:cubicBezTo>
                    <a:pt x="4966" y="5680"/>
                    <a:pt x="4882" y="5739"/>
                    <a:pt x="4811" y="5787"/>
                  </a:cubicBezTo>
                  <a:cubicBezTo>
                    <a:pt x="4275" y="5894"/>
                    <a:pt x="4239" y="6347"/>
                    <a:pt x="4049" y="6549"/>
                  </a:cubicBezTo>
                  <a:cubicBezTo>
                    <a:pt x="3930" y="6680"/>
                    <a:pt x="3692" y="6644"/>
                    <a:pt x="3715" y="6406"/>
                  </a:cubicBezTo>
                  <a:cubicBezTo>
                    <a:pt x="3537" y="6478"/>
                    <a:pt x="3477" y="6608"/>
                    <a:pt x="3620" y="6799"/>
                  </a:cubicBezTo>
                  <a:cubicBezTo>
                    <a:pt x="3430" y="6811"/>
                    <a:pt x="3251" y="6442"/>
                    <a:pt x="2870" y="6573"/>
                  </a:cubicBezTo>
                  <a:cubicBezTo>
                    <a:pt x="2715" y="6632"/>
                    <a:pt x="2561" y="6775"/>
                    <a:pt x="2394" y="7073"/>
                  </a:cubicBezTo>
                  <a:lnTo>
                    <a:pt x="2394" y="7073"/>
                  </a:lnTo>
                  <a:cubicBezTo>
                    <a:pt x="2906" y="6573"/>
                    <a:pt x="3454" y="7668"/>
                    <a:pt x="4096" y="6644"/>
                  </a:cubicBezTo>
                  <a:lnTo>
                    <a:pt x="4096" y="6644"/>
                  </a:lnTo>
                  <a:cubicBezTo>
                    <a:pt x="3918" y="7013"/>
                    <a:pt x="3644" y="7335"/>
                    <a:pt x="3299" y="7573"/>
                  </a:cubicBezTo>
                  <a:cubicBezTo>
                    <a:pt x="3311" y="7525"/>
                    <a:pt x="3299" y="7466"/>
                    <a:pt x="3275" y="7430"/>
                  </a:cubicBezTo>
                  <a:lnTo>
                    <a:pt x="3275" y="7418"/>
                  </a:lnTo>
                  <a:cubicBezTo>
                    <a:pt x="3263" y="7406"/>
                    <a:pt x="3251" y="7394"/>
                    <a:pt x="3239" y="7382"/>
                  </a:cubicBezTo>
                  <a:cubicBezTo>
                    <a:pt x="3096" y="7240"/>
                    <a:pt x="2870" y="7382"/>
                    <a:pt x="2942" y="7561"/>
                  </a:cubicBezTo>
                  <a:cubicBezTo>
                    <a:pt x="3013" y="7430"/>
                    <a:pt x="3120" y="7501"/>
                    <a:pt x="3120" y="7597"/>
                  </a:cubicBezTo>
                  <a:cubicBezTo>
                    <a:pt x="3108" y="7680"/>
                    <a:pt x="2965" y="7740"/>
                    <a:pt x="2894" y="7740"/>
                  </a:cubicBezTo>
                  <a:cubicBezTo>
                    <a:pt x="2834" y="7740"/>
                    <a:pt x="2775" y="7716"/>
                    <a:pt x="2727" y="7668"/>
                  </a:cubicBezTo>
                  <a:cubicBezTo>
                    <a:pt x="2608" y="7561"/>
                    <a:pt x="2489" y="7299"/>
                    <a:pt x="2811" y="7180"/>
                  </a:cubicBezTo>
                  <a:cubicBezTo>
                    <a:pt x="2501" y="7001"/>
                    <a:pt x="2215" y="7370"/>
                    <a:pt x="2275" y="7680"/>
                  </a:cubicBezTo>
                  <a:cubicBezTo>
                    <a:pt x="2049" y="7632"/>
                    <a:pt x="2013" y="7775"/>
                    <a:pt x="1787" y="7585"/>
                  </a:cubicBezTo>
                  <a:cubicBezTo>
                    <a:pt x="1989" y="8156"/>
                    <a:pt x="2299" y="8013"/>
                    <a:pt x="2513" y="8109"/>
                  </a:cubicBezTo>
                  <a:lnTo>
                    <a:pt x="2513" y="8109"/>
                  </a:lnTo>
                  <a:cubicBezTo>
                    <a:pt x="2037" y="7954"/>
                    <a:pt x="1894" y="8311"/>
                    <a:pt x="1501" y="8335"/>
                  </a:cubicBezTo>
                  <a:cubicBezTo>
                    <a:pt x="1906" y="8680"/>
                    <a:pt x="2180" y="8394"/>
                    <a:pt x="2465" y="8299"/>
                  </a:cubicBezTo>
                  <a:lnTo>
                    <a:pt x="2465" y="8299"/>
                  </a:lnTo>
                  <a:cubicBezTo>
                    <a:pt x="1739" y="8585"/>
                    <a:pt x="1906" y="8990"/>
                    <a:pt x="1620" y="9335"/>
                  </a:cubicBezTo>
                  <a:cubicBezTo>
                    <a:pt x="1965" y="9049"/>
                    <a:pt x="2370" y="9216"/>
                    <a:pt x="2656" y="8490"/>
                  </a:cubicBezTo>
                  <a:lnTo>
                    <a:pt x="2656" y="8490"/>
                  </a:lnTo>
                  <a:cubicBezTo>
                    <a:pt x="2549" y="8787"/>
                    <a:pt x="2263" y="9037"/>
                    <a:pt x="2620" y="9454"/>
                  </a:cubicBezTo>
                  <a:cubicBezTo>
                    <a:pt x="2644" y="9061"/>
                    <a:pt x="3001" y="8918"/>
                    <a:pt x="2846" y="8442"/>
                  </a:cubicBezTo>
                  <a:lnTo>
                    <a:pt x="2846" y="8442"/>
                  </a:lnTo>
                  <a:cubicBezTo>
                    <a:pt x="2942" y="8656"/>
                    <a:pt x="2787" y="8966"/>
                    <a:pt x="3370" y="9168"/>
                  </a:cubicBezTo>
                  <a:cubicBezTo>
                    <a:pt x="3180" y="8942"/>
                    <a:pt x="3323" y="8906"/>
                    <a:pt x="3275" y="8680"/>
                  </a:cubicBezTo>
                  <a:cubicBezTo>
                    <a:pt x="3573" y="8740"/>
                    <a:pt x="3954" y="8454"/>
                    <a:pt x="3775" y="8144"/>
                  </a:cubicBezTo>
                  <a:cubicBezTo>
                    <a:pt x="3644" y="8466"/>
                    <a:pt x="3394" y="8347"/>
                    <a:pt x="3287" y="8228"/>
                  </a:cubicBezTo>
                  <a:cubicBezTo>
                    <a:pt x="3239" y="8180"/>
                    <a:pt x="3215" y="8121"/>
                    <a:pt x="3215" y="8061"/>
                  </a:cubicBezTo>
                  <a:cubicBezTo>
                    <a:pt x="3215" y="7990"/>
                    <a:pt x="3275" y="7847"/>
                    <a:pt x="3358" y="7835"/>
                  </a:cubicBezTo>
                  <a:cubicBezTo>
                    <a:pt x="3442" y="7835"/>
                    <a:pt x="3525" y="7942"/>
                    <a:pt x="3394" y="8013"/>
                  </a:cubicBezTo>
                  <a:cubicBezTo>
                    <a:pt x="3418" y="8025"/>
                    <a:pt x="3442" y="8025"/>
                    <a:pt x="3465" y="8025"/>
                  </a:cubicBezTo>
                  <a:cubicBezTo>
                    <a:pt x="3549" y="8013"/>
                    <a:pt x="3620" y="7942"/>
                    <a:pt x="3620" y="7859"/>
                  </a:cubicBezTo>
                  <a:cubicBezTo>
                    <a:pt x="3620" y="7811"/>
                    <a:pt x="3608" y="7763"/>
                    <a:pt x="3573" y="7728"/>
                  </a:cubicBezTo>
                  <a:cubicBezTo>
                    <a:pt x="3561" y="7704"/>
                    <a:pt x="3549" y="7692"/>
                    <a:pt x="3537" y="7680"/>
                  </a:cubicBezTo>
                  <a:lnTo>
                    <a:pt x="3525" y="7680"/>
                  </a:lnTo>
                  <a:cubicBezTo>
                    <a:pt x="3477" y="7656"/>
                    <a:pt x="3430" y="7644"/>
                    <a:pt x="3382" y="7656"/>
                  </a:cubicBezTo>
                  <a:cubicBezTo>
                    <a:pt x="3620" y="7311"/>
                    <a:pt x="3930" y="7037"/>
                    <a:pt x="4311" y="6859"/>
                  </a:cubicBezTo>
                  <a:cubicBezTo>
                    <a:pt x="3287" y="7490"/>
                    <a:pt x="4370" y="8049"/>
                    <a:pt x="3858" y="8561"/>
                  </a:cubicBezTo>
                  <a:cubicBezTo>
                    <a:pt x="3882" y="8537"/>
                    <a:pt x="3894" y="8525"/>
                    <a:pt x="3918" y="8502"/>
                  </a:cubicBezTo>
                  <a:cubicBezTo>
                    <a:pt x="3894" y="8525"/>
                    <a:pt x="3882" y="8537"/>
                    <a:pt x="3858" y="8561"/>
                  </a:cubicBezTo>
                  <a:cubicBezTo>
                    <a:pt x="4156" y="8394"/>
                    <a:pt x="4311" y="8240"/>
                    <a:pt x="4370" y="8085"/>
                  </a:cubicBezTo>
                  <a:cubicBezTo>
                    <a:pt x="4501" y="7692"/>
                    <a:pt x="4132" y="7525"/>
                    <a:pt x="4144" y="7335"/>
                  </a:cubicBezTo>
                  <a:cubicBezTo>
                    <a:pt x="4335" y="7478"/>
                    <a:pt x="4466" y="7418"/>
                    <a:pt x="4537" y="7240"/>
                  </a:cubicBezTo>
                  <a:cubicBezTo>
                    <a:pt x="4299" y="7251"/>
                    <a:pt x="4263" y="7025"/>
                    <a:pt x="4394" y="6906"/>
                  </a:cubicBezTo>
                  <a:cubicBezTo>
                    <a:pt x="4597" y="6716"/>
                    <a:pt x="5049" y="6680"/>
                    <a:pt x="5156" y="6132"/>
                  </a:cubicBezTo>
                  <a:cubicBezTo>
                    <a:pt x="5204" y="6061"/>
                    <a:pt x="5251" y="5989"/>
                    <a:pt x="5299" y="5906"/>
                  </a:cubicBezTo>
                  <a:cubicBezTo>
                    <a:pt x="5275" y="5989"/>
                    <a:pt x="5251" y="6085"/>
                    <a:pt x="5239" y="6168"/>
                  </a:cubicBezTo>
                  <a:cubicBezTo>
                    <a:pt x="4930" y="6620"/>
                    <a:pt x="5216" y="6978"/>
                    <a:pt x="5228" y="7251"/>
                  </a:cubicBezTo>
                  <a:cubicBezTo>
                    <a:pt x="5228" y="7430"/>
                    <a:pt x="5049" y="7561"/>
                    <a:pt x="4894" y="7382"/>
                  </a:cubicBezTo>
                  <a:cubicBezTo>
                    <a:pt x="4823" y="7561"/>
                    <a:pt x="4882" y="7692"/>
                    <a:pt x="5108" y="7728"/>
                  </a:cubicBezTo>
                  <a:cubicBezTo>
                    <a:pt x="4978" y="7882"/>
                    <a:pt x="4597" y="7740"/>
                    <a:pt x="4418" y="8109"/>
                  </a:cubicBezTo>
                  <a:cubicBezTo>
                    <a:pt x="4346" y="8252"/>
                    <a:pt x="4346" y="8466"/>
                    <a:pt x="4442" y="8799"/>
                  </a:cubicBezTo>
                  <a:lnTo>
                    <a:pt x="4442" y="8799"/>
                  </a:lnTo>
                  <a:cubicBezTo>
                    <a:pt x="4454" y="8073"/>
                    <a:pt x="5609" y="8454"/>
                    <a:pt x="5335" y="7287"/>
                  </a:cubicBezTo>
                  <a:lnTo>
                    <a:pt x="5335" y="7287"/>
                  </a:lnTo>
                  <a:cubicBezTo>
                    <a:pt x="5466" y="7680"/>
                    <a:pt x="5501" y="8097"/>
                    <a:pt x="5418" y="8502"/>
                  </a:cubicBezTo>
                  <a:cubicBezTo>
                    <a:pt x="5394" y="8466"/>
                    <a:pt x="5359" y="8430"/>
                    <a:pt x="5311" y="8418"/>
                  </a:cubicBezTo>
                  <a:lnTo>
                    <a:pt x="5299" y="8418"/>
                  </a:lnTo>
                  <a:cubicBezTo>
                    <a:pt x="5275" y="8418"/>
                    <a:pt x="5251" y="8418"/>
                    <a:pt x="5239" y="8418"/>
                  </a:cubicBezTo>
                  <a:cubicBezTo>
                    <a:pt x="5132" y="8430"/>
                    <a:pt x="5061" y="8513"/>
                    <a:pt x="5061" y="8609"/>
                  </a:cubicBezTo>
                  <a:cubicBezTo>
                    <a:pt x="5061" y="8656"/>
                    <a:pt x="5085" y="8704"/>
                    <a:pt x="5132" y="8740"/>
                  </a:cubicBezTo>
                  <a:cubicBezTo>
                    <a:pt x="5132" y="8740"/>
                    <a:pt x="5144" y="8752"/>
                    <a:pt x="5156" y="8764"/>
                  </a:cubicBezTo>
                  <a:cubicBezTo>
                    <a:pt x="5120" y="8609"/>
                    <a:pt x="5251" y="8585"/>
                    <a:pt x="5311" y="8656"/>
                  </a:cubicBezTo>
                  <a:cubicBezTo>
                    <a:pt x="5359" y="8728"/>
                    <a:pt x="5311" y="8871"/>
                    <a:pt x="5251" y="8918"/>
                  </a:cubicBezTo>
                  <a:cubicBezTo>
                    <a:pt x="5204" y="8966"/>
                    <a:pt x="5144" y="8990"/>
                    <a:pt x="5085" y="8990"/>
                  </a:cubicBezTo>
                  <a:cubicBezTo>
                    <a:pt x="4918" y="9002"/>
                    <a:pt x="4656" y="8894"/>
                    <a:pt x="4787" y="8573"/>
                  </a:cubicBezTo>
                  <a:cubicBezTo>
                    <a:pt x="4454" y="8668"/>
                    <a:pt x="4513" y="9145"/>
                    <a:pt x="4763" y="9311"/>
                  </a:cubicBezTo>
                  <a:cubicBezTo>
                    <a:pt x="4573" y="9442"/>
                    <a:pt x="4644" y="9573"/>
                    <a:pt x="4358" y="9597"/>
                  </a:cubicBezTo>
                  <a:cubicBezTo>
                    <a:pt x="4906" y="9859"/>
                    <a:pt x="5013" y="9537"/>
                    <a:pt x="5239" y="9442"/>
                  </a:cubicBezTo>
                  <a:lnTo>
                    <a:pt x="5239" y="9442"/>
                  </a:lnTo>
                  <a:cubicBezTo>
                    <a:pt x="4787" y="9680"/>
                    <a:pt x="4942" y="10037"/>
                    <a:pt x="4680" y="10323"/>
                  </a:cubicBezTo>
                  <a:cubicBezTo>
                    <a:pt x="5216" y="10276"/>
                    <a:pt x="5204" y="9895"/>
                    <a:pt x="5335" y="9609"/>
                  </a:cubicBezTo>
                  <a:lnTo>
                    <a:pt x="5335" y="9609"/>
                  </a:lnTo>
                  <a:cubicBezTo>
                    <a:pt x="5037" y="10323"/>
                    <a:pt x="5430" y="10502"/>
                    <a:pt x="5478" y="10954"/>
                  </a:cubicBezTo>
                  <a:cubicBezTo>
                    <a:pt x="5513" y="10502"/>
                    <a:pt x="5918" y="10323"/>
                    <a:pt x="5609" y="9609"/>
                  </a:cubicBezTo>
                  <a:lnTo>
                    <a:pt x="5609" y="9609"/>
                  </a:lnTo>
                  <a:cubicBezTo>
                    <a:pt x="5740" y="9895"/>
                    <a:pt x="5728" y="10276"/>
                    <a:pt x="6275" y="10323"/>
                  </a:cubicBezTo>
                  <a:cubicBezTo>
                    <a:pt x="6001" y="10026"/>
                    <a:pt x="6156" y="9680"/>
                    <a:pt x="5716" y="9442"/>
                  </a:cubicBezTo>
                  <a:lnTo>
                    <a:pt x="5716" y="9442"/>
                  </a:lnTo>
                  <a:cubicBezTo>
                    <a:pt x="5930" y="9526"/>
                    <a:pt x="6049" y="9859"/>
                    <a:pt x="6597" y="9597"/>
                  </a:cubicBezTo>
                  <a:cubicBezTo>
                    <a:pt x="6299" y="9573"/>
                    <a:pt x="6371" y="9442"/>
                    <a:pt x="6180" y="9311"/>
                  </a:cubicBezTo>
                  <a:cubicBezTo>
                    <a:pt x="6442" y="9145"/>
                    <a:pt x="6502" y="8668"/>
                    <a:pt x="6156" y="8573"/>
                  </a:cubicBezTo>
                  <a:cubicBezTo>
                    <a:pt x="6299" y="8894"/>
                    <a:pt x="6025" y="9002"/>
                    <a:pt x="5859" y="8990"/>
                  </a:cubicBezTo>
                  <a:cubicBezTo>
                    <a:pt x="5799" y="8990"/>
                    <a:pt x="5740" y="8966"/>
                    <a:pt x="5692" y="8918"/>
                  </a:cubicBezTo>
                  <a:cubicBezTo>
                    <a:pt x="5644" y="8871"/>
                    <a:pt x="5585" y="8728"/>
                    <a:pt x="5644" y="8656"/>
                  </a:cubicBezTo>
                  <a:cubicBezTo>
                    <a:pt x="5692" y="8585"/>
                    <a:pt x="5835" y="8609"/>
                    <a:pt x="5787" y="8764"/>
                  </a:cubicBezTo>
                  <a:cubicBezTo>
                    <a:pt x="5799" y="8752"/>
                    <a:pt x="5811" y="8740"/>
                    <a:pt x="5823" y="8740"/>
                  </a:cubicBezTo>
                  <a:cubicBezTo>
                    <a:pt x="5859" y="8704"/>
                    <a:pt x="5882" y="8656"/>
                    <a:pt x="5882" y="8609"/>
                  </a:cubicBezTo>
                  <a:cubicBezTo>
                    <a:pt x="5882" y="8513"/>
                    <a:pt x="5811" y="8430"/>
                    <a:pt x="5716" y="8418"/>
                  </a:cubicBezTo>
                  <a:cubicBezTo>
                    <a:pt x="5692" y="8418"/>
                    <a:pt x="5668" y="8418"/>
                    <a:pt x="5656" y="8418"/>
                  </a:cubicBezTo>
                  <a:lnTo>
                    <a:pt x="5644" y="8418"/>
                  </a:lnTo>
                  <a:cubicBezTo>
                    <a:pt x="5597" y="8430"/>
                    <a:pt x="5549" y="8466"/>
                    <a:pt x="5525" y="8502"/>
                  </a:cubicBezTo>
                  <a:cubicBezTo>
                    <a:pt x="5442" y="8097"/>
                    <a:pt x="5478" y="7680"/>
                    <a:pt x="5620" y="7287"/>
                  </a:cubicBezTo>
                  <a:cubicBezTo>
                    <a:pt x="5335" y="8466"/>
                    <a:pt x="6502" y="8085"/>
                    <a:pt x="6513" y="8799"/>
                  </a:cubicBezTo>
                  <a:lnTo>
                    <a:pt x="6513" y="8728"/>
                  </a:lnTo>
                  <a:cubicBezTo>
                    <a:pt x="6513" y="8752"/>
                    <a:pt x="6513" y="8775"/>
                    <a:pt x="6513" y="8799"/>
                  </a:cubicBezTo>
                  <a:cubicBezTo>
                    <a:pt x="6609" y="8466"/>
                    <a:pt x="6597" y="8252"/>
                    <a:pt x="6525" y="8109"/>
                  </a:cubicBezTo>
                  <a:cubicBezTo>
                    <a:pt x="6347" y="7740"/>
                    <a:pt x="5966" y="7882"/>
                    <a:pt x="5835" y="7740"/>
                  </a:cubicBezTo>
                  <a:cubicBezTo>
                    <a:pt x="6073" y="7704"/>
                    <a:pt x="6132" y="7573"/>
                    <a:pt x="6049" y="7394"/>
                  </a:cubicBezTo>
                  <a:cubicBezTo>
                    <a:pt x="5894" y="7573"/>
                    <a:pt x="5716" y="7430"/>
                    <a:pt x="5716" y="7251"/>
                  </a:cubicBezTo>
                  <a:cubicBezTo>
                    <a:pt x="5728" y="6978"/>
                    <a:pt x="6013" y="6632"/>
                    <a:pt x="5704" y="6180"/>
                  </a:cubicBezTo>
                  <a:cubicBezTo>
                    <a:pt x="5692" y="6085"/>
                    <a:pt x="5680" y="6001"/>
                    <a:pt x="5644" y="5918"/>
                  </a:cubicBezTo>
                  <a:cubicBezTo>
                    <a:pt x="5692" y="5989"/>
                    <a:pt x="5740" y="6073"/>
                    <a:pt x="5799" y="6144"/>
                  </a:cubicBezTo>
                  <a:cubicBezTo>
                    <a:pt x="5894" y="6680"/>
                    <a:pt x="6347" y="6728"/>
                    <a:pt x="6549" y="6906"/>
                  </a:cubicBezTo>
                  <a:cubicBezTo>
                    <a:pt x="6680" y="7037"/>
                    <a:pt x="6644" y="7263"/>
                    <a:pt x="6418" y="7240"/>
                  </a:cubicBezTo>
                  <a:cubicBezTo>
                    <a:pt x="6478" y="7430"/>
                    <a:pt x="6621" y="7478"/>
                    <a:pt x="6811" y="7335"/>
                  </a:cubicBezTo>
                  <a:cubicBezTo>
                    <a:pt x="6811" y="7525"/>
                    <a:pt x="6454" y="7704"/>
                    <a:pt x="6585" y="8085"/>
                  </a:cubicBezTo>
                  <a:cubicBezTo>
                    <a:pt x="6632" y="8240"/>
                    <a:pt x="6787" y="8394"/>
                    <a:pt x="7085" y="8561"/>
                  </a:cubicBezTo>
                  <a:lnTo>
                    <a:pt x="7085" y="8561"/>
                  </a:lnTo>
                  <a:cubicBezTo>
                    <a:pt x="6585" y="8049"/>
                    <a:pt x="7668" y="7501"/>
                    <a:pt x="6656" y="6870"/>
                  </a:cubicBezTo>
                  <a:cubicBezTo>
                    <a:pt x="7025" y="7037"/>
                    <a:pt x="7347" y="7323"/>
                    <a:pt x="7573" y="7668"/>
                  </a:cubicBezTo>
                  <a:cubicBezTo>
                    <a:pt x="7525" y="7656"/>
                    <a:pt x="7478" y="7656"/>
                    <a:pt x="7442" y="7692"/>
                  </a:cubicBezTo>
                  <a:lnTo>
                    <a:pt x="7430" y="7692"/>
                  </a:lnTo>
                  <a:cubicBezTo>
                    <a:pt x="7406" y="7704"/>
                    <a:pt x="7394" y="7716"/>
                    <a:pt x="7383" y="7728"/>
                  </a:cubicBezTo>
                  <a:cubicBezTo>
                    <a:pt x="7252" y="7871"/>
                    <a:pt x="7383" y="8097"/>
                    <a:pt x="7573" y="8025"/>
                  </a:cubicBezTo>
                  <a:cubicBezTo>
                    <a:pt x="7430" y="7954"/>
                    <a:pt x="7514" y="7847"/>
                    <a:pt x="7597" y="7859"/>
                  </a:cubicBezTo>
                  <a:cubicBezTo>
                    <a:pt x="7692" y="7859"/>
                    <a:pt x="7752" y="8002"/>
                    <a:pt x="7752" y="8073"/>
                  </a:cubicBezTo>
                  <a:cubicBezTo>
                    <a:pt x="7752" y="8132"/>
                    <a:pt x="7728" y="8192"/>
                    <a:pt x="7680" y="8240"/>
                  </a:cubicBezTo>
                  <a:cubicBezTo>
                    <a:pt x="7573" y="8371"/>
                    <a:pt x="7311" y="8478"/>
                    <a:pt x="7180" y="8156"/>
                  </a:cubicBezTo>
                  <a:cubicBezTo>
                    <a:pt x="7013" y="8466"/>
                    <a:pt x="7383" y="8752"/>
                    <a:pt x="7692" y="8692"/>
                  </a:cubicBezTo>
                  <a:cubicBezTo>
                    <a:pt x="7645" y="8918"/>
                    <a:pt x="7787" y="8966"/>
                    <a:pt x="7597" y="9180"/>
                  </a:cubicBezTo>
                  <a:cubicBezTo>
                    <a:pt x="8168" y="8978"/>
                    <a:pt x="8026" y="8668"/>
                    <a:pt x="8109" y="8454"/>
                  </a:cubicBezTo>
                  <a:lnTo>
                    <a:pt x="8109" y="8454"/>
                  </a:lnTo>
                  <a:cubicBezTo>
                    <a:pt x="7966" y="8930"/>
                    <a:pt x="8323" y="9073"/>
                    <a:pt x="8347" y="9478"/>
                  </a:cubicBezTo>
                  <a:cubicBezTo>
                    <a:pt x="8692" y="9061"/>
                    <a:pt x="8407" y="8799"/>
                    <a:pt x="8299" y="8502"/>
                  </a:cubicBezTo>
                  <a:lnTo>
                    <a:pt x="8299" y="8502"/>
                  </a:lnTo>
                  <a:cubicBezTo>
                    <a:pt x="8597" y="9228"/>
                    <a:pt x="9002" y="9061"/>
                    <a:pt x="9347" y="9347"/>
                  </a:cubicBezTo>
                  <a:cubicBezTo>
                    <a:pt x="9049" y="9002"/>
                    <a:pt x="9216" y="8597"/>
                    <a:pt x="8502" y="8311"/>
                  </a:cubicBezTo>
                  <a:lnTo>
                    <a:pt x="8502" y="8311"/>
                  </a:lnTo>
                  <a:cubicBezTo>
                    <a:pt x="8799" y="8418"/>
                    <a:pt x="9049" y="8704"/>
                    <a:pt x="9466" y="8347"/>
                  </a:cubicBezTo>
                  <a:cubicBezTo>
                    <a:pt x="9073" y="8323"/>
                    <a:pt x="8930" y="7966"/>
                    <a:pt x="8454" y="8121"/>
                  </a:cubicBezTo>
                  <a:lnTo>
                    <a:pt x="8454" y="8121"/>
                  </a:lnTo>
                  <a:cubicBezTo>
                    <a:pt x="8668" y="8025"/>
                    <a:pt x="8978" y="8180"/>
                    <a:pt x="9180" y="7597"/>
                  </a:cubicBezTo>
                  <a:cubicBezTo>
                    <a:pt x="8954" y="7787"/>
                    <a:pt x="8907" y="7644"/>
                    <a:pt x="8680" y="7692"/>
                  </a:cubicBezTo>
                  <a:cubicBezTo>
                    <a:pt x="8752" y="7394"/>
                    <a:pt x="8466" y="7013"/>
                    <a:pt x="8156" y="7192"/>
                  </a:cubicBezTo>
                  <a:cubicBezTo>
                    <a:pt x="8478" y="7323"/>
                    <a:pt x="8359" y="7573"/>
                    <a:pt x="8240" y="7692"/>
                  </a:cubicBezTo>
                  <a:cubicBezTo>
                    <a:pt x="8192" y="7728"/>
                    <a:pt x="8133" y="7751"/>
                    <a:pt x="8073" y="7751"/>
                  </a:cubicBezTo>
                  <a:cubicBezTo>
                    <a:pt x="8002" y="7751"/>
                    <a:pt x="7859" y="7692"/>
                    <a:pt x="7847" y="7609"/>
                  </a:cubicBezTo>
                  <a:cubicBezTo>
                    <a:pt x="7835" y="7525"/>
                    <a:pt x="7954" y="7442"/>
                    <a:pt x="8026" y="7573"/>
                  </a:cubicBezTo>
                  <a:cubicBezTo>
                    <a:pt x="8026" y="7549"/>
                    <a:pt x="8026" y="7525"/>
                    <a:pt x="8026" y="7501"/>
                  </a:cubicBezTo>
                  <a:cubicBezTo>
                    <a:pt x="8014" y="7418"/>
                    <a:pt x="7942" y="7347"/>
                    <a:pt x="7859" y="7347"/>
                  </a:cubicBezTo>
                  <a:cubicBezTo>
                    <a:pt x="7811" y="7347"/>
                    <a:pt x="7764" y="7359"/>
                    <a:pt x="7728" y="7394"/>
                  </a:cubicBezTo>
                  <a:cubicBezTo>
                    <a:pt x="7704" y="7406"/>
                    <a:pt x="7692" y="7418"/>
                    <a:pt x="7692" y="7430"/>
                  </a:cubicBezTo>
                  <a:lnTo>
                    <a:pt x="7692" y="7442"/>
                  </a:lnTo>
                  <a:cubicBezTo>
                    <a:pt x="7656" y="7490"/>
                    <a:pt x="7656" y="7537"/>
                    <a:pt x="7656" y="7585"/>
                  </a:cubicBezTo>
                  <a:cubicBezTo>
                    <a:pt x="7323" y="7347"/>
                    <a:pt x="7037" y="7037"/>
                    <a:pt x="6871" y="6656"/>
                  </a:cubicBezTo>
                  <a:cubicBezTo>
                    <a:pt x="7502" y="7692"/>
                    <a:pt x="8061" y="6597"/>
                    <a:pt x="8561" y="7097"/>
                  </a:cubicBezTo>
                  <a:cubicBezTo>
                    <a:pt x="8549" y="7073"/>
                    <a:pt x="8526" y="7061"/>
                    <a:pt x="8514" y="7049"/>
                  </a:cubicBezTo>
                  <a:cubicBezTo>
                    <a:pt x="8526" y="7061"/>
                    <a:pt x="8549" y="7073"/>
                    <a:pt x="8561" y="7097"/>
                  </a:cubicBezTo>
                  <a:cubicBezTo>
                    <a:pt x="8395" y="6799"/>
                    <a:pt x="8240" y="6656"/>
                    <a:pt x="8097" y="6597"/>
                  </a:cubicBezTo>
                  <a:cubicBezTo>
                    <a:pt x="7704" y="6466"/>
                    <a:pt x="7537" y="6835"/>
                    <a:pt x="7335" y="6823"/>
                  </a:cubicBezTo>
                  <a:cubicBezTo>
                    <a:pt x="7490" y="6632"/>
                    <a:pt x="7430" y="6501"/>
                    <a:pt x="7240" y="6430"/>
                  </a:cubicBezTo>
                  <a:cubicBezTo>
                    <a:pt x="7264" y="6656"/>
                    <a:pt x="7037" y="6692"/>
                    <a:pt x="6918" y="6561"/>
                  </a:cubicBezTo>
                  <a:cubicBezTo>
                    <a:pt x="6728" y="6358"/>
                    <a:pt x="6692" y="5906"/>
                    <a:pt x="6144" y="5811"/>
                  </a:cubicBezTo>
                  <a:cubicBezTo>
                    <a:pt x="6073" y="5751"/>
                    <a:pt x="6001" y="5704"/>
                    <a:pt x="5918" y="5656"/>
                  </a:cubicBezTo>
                  <a:cubicBezTo>
                    <a:pt x="6001" y="5692"/>
                    <a:pt x="6097" y="5704"/>
                    <a:pt x="6180" y="5716"/>
                  </a:cubicBezTo>
                  <a:cubicBezTo>
                    <a:pt x="6632" y="6037"/>
                    <a:pt x="6978" y="5739"/>
                    <a:pt x="7252" y="5727"/>
                  </a:cubicBezTo>
                  <a:cubicBezTo>
                    <a:pt x="7442" y="5727"/>
                    <a:pt x="7573" y="5906"/>
                    <a:pt x="7394" y="6061"/>
                  </a:cubicBezTo>
                  <a:cubicBezTo>
                    <a:pt x="7573" y="6144"/>
                    <a:pt x="7704" y="6085"/>
                    <a:pt x="7740" y="5846"/>
                  </a:cubicBezTo>
                  <a:cubicBezTo>
                    <a:pt x="7883" y="5977"/>
                    <a:pt x="7740" y="6358"/>
                    <a:pt x="8109" y="6537"/>
                  </a:cubicBezTo>
                  <a:cubicBezTo>
                    <a:pt x="8264" y="6608"/>
                    <a:pt x="8466" y="6620"/>
                    <a:pt x="8799" y="6525"/>
                  </a:cubicBezTo>
                  <a:lnTo>
                    <a:pt x="8799" y="6525"/>
                  </a:lnTo>
                  <a:cubicBezTo>
                    <a:pt x="8085" y="6513"/>
                    <a:pt x="8466" y="5358"/>
                    <a:pt x="7299" y="5632"/>
                  </a:cubicBezTo>
                  <a:lnTo>
                    <a:pt x="7299" y="5632"/>
                  </a:lnTo>
                  <a:cubicBezTo>
                    <a:pt x="7680" y="5489"/>
                    <a:pt x="8109" y="5454"/>
                    <a:pt x="8514" y="5537"/>
                  </a:cubicBezTo>
                  <a:cubicBezTo>
                    <a:pt x="8478" y="5561"/>
                    <a:pt x="8442" y="5608"/>
                    <a:pt x="8430" y="5656"/>
                  </a:cubicBezTo>
                  <a:lnTo>
                    <a:pt x="8430" y="5668"/>
                  </a:lnTo>
                  <a:cubicBezTo>
                    <a:pt x="8430" y="5680"/>
                    <a:pt x="8430" y="5704"/>
                    <a:pt x="8430" y="5727"/>
                  </a:cubicBezTo>
                  <a:cubicBezTo>
                    <a:pt x="8430" y="5906"/>
                    <a:pt x="8680" y="5966"/>
                    <a:pt x="8764" y="5799"/>
                  </a:cubicBezTo>
                  <a:cubicBezTo>
                    <a:pt x="8621" y="5846"/>
                    <a:pt x="8597" y="5704"/>
                    <a:pt x="8668" y="5656"/>
                  </a:cubicBezTo>
                  <a:cubicBezTo>
                    <a:pt x="8728" y="5596"/>
                    <a:pt x="8883" y="5656"/>
                    <a:pt x="8930" y="5704"/>
                  </a:cubicBezTo>
                  <a:cubicBezTo>
                    <a:pt x="8966" y="5751"/>
                    <a:pt x="9002" y="5811"/>
                    <a:pt x="9002" y="5870"/>
                  </a:cubicBezTo>
                  <a:cubicBezTo>
                    <a:pt x="9002" y="6037"/>
                    <a:pt x="8907" y="6299"/>
                    <a:pt x="8585" y="6168"/>
                  </a:cubicBezTo>
                  <a:cubicBezTo>
                    <a:pt x="8680" y="6513"/>
                    <a:pt x="9145" y="6454"/>
                    <a:pt x="9323" y="6192"/>
                  </a:cubicBezTo>
                  <a:cubicBezTo>
                    <a:pt x="9442" y="6382"/>
                    <a:pt x="9585" y="6311"/>
                    <a:pt x="9597" y="6608"/>
                  </a:cubicBezTo>
                  <a:cubicBezTo>
                    <a:pt x="9871" y="6061"/>
                    <a:pt x="9538" y="5942"/>
                    <a:pt x="9454" y="5727"/>
                  </a:cubicBezTo>
                  <a:lnTo>
                    <a:pt x="9454" y="5727"/>
                  </a:lnTo>
                  <a:cubicBezTo>
                    <a:pt x="9680" y="6168"/>
                    <a:pt x="10050" y="6025"/>
                    <a:pt x="10335" y="6287"/>
                  </a:cubicBezTo>
                  <a:cubicBezTo>
                    <a:pt x="10288" y="5739"/>
                    <a:pt x="9907" y="5751"/>
                    <a:pt x="9621" y="5620"/>
                  </a:cubicBezTo>
                  <a:lnTo>
                    <a:pt x="9621" y="5620"/>
                  </a:lnTo>
                  <a:cubicBezTo>
                    <a:pt x="10335" y="5930"/>
                    <a:pt x="10514" y="5525"/>
                    <a:pt x="10954" y="5489"/>
                  </a:cubicBezTo>
                  <a:cubicBezTo>
                    <a:pt x="10514" y="5454"/>
                    <a:pt x="10335" y="5037"/>
                    <a:pt x="9621" y="5346"/>
                  </a:cubicBezTo>
                  <a:lnTo>
                    <a:pt x="9621" y="5346"/>
                  </a:lnTo>
                  <a:cubicBezTo>
                    <a:pt x="9907" y="5215"/>
                    <a:pt x="10288" y="5239"/>
                    <a:pt x="10335" y="4692"/>
                  </a:cubicBezTo>
                  <a:cubicBezTo>
                    <a:pt x="10038" y="4954"/>
                    <a:pt x="9680" y="4799"/>
                    <a:pt x="9454" y="5251"/>
                  </a:cubicBezTo>
                  <a:lnTo>
                    <a:pt x="9454" y="5251"/>
                  </a:lnTo>
                  <a:cubicBezTo>
                    <a:pt x="9538" y="5025"/>
                    <a:pt x="9871" y="4918"/>
                    <a:pt x="9597" y="4370"/>
                  </a:cubicBezTo>
                  <a:cubicBezTo>
                    <a:pt x="9609" y="4644"/>
                    <a:pt x="9466" y="4573"/>
                    <a:pt x="9335" y="4763"/>
                  </a:cubicBezTo>
                  <a:close/>
                  <a:moveTo>
                    <a:pt x="3680" y="5632"/>
                  </a:moveTo>
                  <a:close/>
                  <a:moveTo>
                    <a:pt x="4644" y="5727"/>
                  </a:moveTo>
                  <a:cubicBezTo>
                    <a:pt x="4513" y="5799"/>
                    <a:pt x="4358" y="5823"/>
                    <a:pt x="4216" y="5799"/>
                  </a:cubicBezTo>
                  <a:cubicBezTo>
                    <a:pt x="4025" y="5751"/>
                    <a:pt x="3835" y="5596"/>
                    <a:pt x="3489" y="5525"/>
                  </a:cubicBezTo>
                  <a:cubicBezTo>
                    <a:pt x="3394" y="5501"/>
                    <a:pt x="3287" y="5489"/>
                    <a:pt x="3192" y="5477"/>
                  </a:cubicBezTo>
                  <a:cubicBezTo>
                    <a:pt x="3299" y="5465"/>
                    <a:pt x="3394" y="5454"/>
                    <a:pt x="3489" y="5430"/>
                  </a:cubicBezTo>
                  <a:cubicBezTo>
                    <a:pt x="3835" y="5358"/>
                    <a:pt x="4025" y="5204"/>
                    <a:pt x="4216" y="5156"/>
                  </a:cubicBezTo>
                  <a:cubicBezTo>
                    <a:pt x="4358" y="5132"/>
                    <a:pt x="4513" y="5144"/>
                    <a:pt x="4644" y="5227"/>
                  </a:cubicBezTo>
                  <a:cubicBezTo>
                    <a:pt x="4418" y="5215"/>
                    <a:pt x="4204" y="5311"/>
                    <a:pt x="4049" y="5477"/>
                  </a:cubicBezTo>
                  <a:cubicBezTo>
                    <a:pt x="4204" y="5644"/>
                    <a:pt x="4418" y="5739"/>
                    <a:pt x="4644" y="5727"/>
                  </a:cubicBezTo>
                  <a:close/>
                  <a:moveTo>
                    <a:pt x="4323" y="4084"/>
                  </a:moveTo>
                  <a:close/>
                  <a:moveTo>
                    <a:pt x="4323" y="6870"/>
                  </a:moveTo>
                  <a:close/>
                  <a:moveTo>
                    <a:pt x="4811" y="6608"/>
                  </a:moveTo>
                  <a:cubicBezTo>
                    <a:pt x="4644" y="6716"/>
                    <a:pt x="4418" y="6739"/>
                    <a:pt x="4108" y="6942"/>
                  </a:cubicBezTo>
                  <a:cubicBezTo>
                    <a:pt x="4025" y="6989"/>
                    <a:pt x="3942" y="7049"/>
                    <a:pt x="3858" y="7120"/>
                  </a:cubicBezTo>
                  <a:cubicBezTo>
                    <a:pt x="3930" y="7037"/>
                    <a:pt x="3989" y="6954"/>
                    <a:pt x="4037" y="6870"/>
                  </a:cubicBezTo>
                  <a:cubicBezTo>
                    <a:pt x="4239" y="6573"/>
                    <a:pt x="4263" y="6335"/>
                    <a:pt x="4370" y="6168"/>
                  </a:cubicBezTo>
                  <a:cubicBezTo>
                    <a:pt x="4454" y="6037"/>
                    <a:pt x="4573" y="5942"/>
                    <a:pt x="4716" y="5906"/>
                  </a:cubicBezTo>
                  <a:cubicBezTo>
                    <a:pt x="4561" y="6049"/>
                    <a:pt x="4466" y="6275"/>
                    <a:pt x="4477" y="6501"/>
                  </a:cubicBezTo>
                  <a:cubicBezTo>
                    <a:pt x="4704" y="6501"/>
                    <a:pt x="4918" y="6418"/>
                    <a:pt x="5073" y="6251"/>
                  </a:cubicBezTo>
                  <a:cubicBezTo>
                    <a:pt x="5037" y="6406"/>
                    <a:pt x="4942" y="6525"/>
                    <a:pt x="4811" y="6608"/>
                  </a:cubicBezTo>
                  <a:close/>
                  <a:moveTo>
                    <a:pt x="4477" y="4453"/>
                  </a:moveTo>
                  <a:cubicBezTo>
                    <a:pt x="4466" y="4680"/>
                    <a:pt x="4561" y="4894"/>
                    <a:pt x="4716" y="5049"/>
                  </a:cubicBezTo>
                  <a:cubicBezTo>
                    <a:pt x="4573" y="5001"/>
                    <a:pt x="4454" y="4918"/>
                    <a:pt x="4370" y="4787"/>
                  </a:cubicBezTo>
                  <a:cubicBezTo>
                    <a:pt x="4263" y="4620"/>
                    <a:pt x="4239" y="4382"/>
                    <a:pt x="4049" y="4084"/>
                  </a:cubicBezTo>
                  <a:cubicBezTo>
                    <a:pt x="3989" y="3989"/>
                    <a:pt x="3930" y="3906"/>
                    <a:pt x="3858" y="3834"/>
                  </a:cubicBezTo>
                  <a:cubicBezTo>
                    <a:pt x="3942" y="3894"/>
                    <a:pt x="4025" y="3953"/>
                    <a:pt x="4108" y="4013"/>
                  </a:cubicBezTo>
                  <a:cubicBezTo>
                    <a:pt x="4406" y="4203"/>
                    <a:pt x="4644" y="4239"/>
                    <a:pt x="4823" y="4334"/>
                  </a:cubicBezTo>
                  <a:cubicBezTo>
                    <a:pt x="4942" y="4418"/>
                    <a:pt x="5037" y="4549"/>
                    <a:pt x="5085" y="4692"/>
                  </a:cubicBezTo>
                  <a:cubicBezTo>
                    <a:pt x="4918" y="4525"/>
                    <a:pt x="4704" y="4430"/>
                    <a:pt x="4466" y="4453"/>
                  </a:cubicBezTo>
                  <a:close/>
                  <a:moveTo>
                    <a:pt x="5656" y="7299"/>
                  </a:moveTo>
                  <a:close/>
                  <a:moveTo>
                    <a:pt x="5751" y="6335"/>
                  </a:moveTo>
                  <a:cubicBezTo>
                    <a:pt x="5835" y="6466"/>
                    <a:pt x="5847" y="6620"/>
                    <a:pt x="5823" y="6763"/>
                  </a:cubicBezTo>
                  <a:cubicBezTo>
                    <a:pt x="5775" y="6954"/>
                    <a:pt x="5632" y="7144"/>
                    <a:pt x="5549" y="7490"/>
                  </a:cubicBezTo>
                  <a:cubicBezTo>
                    <a:pt x="5537" y="7585"/>
                    <a:pt x="5513" y="7680"/>
                    <a:pt x="5501" y="7787"/>
                  </a:cubicBezTo>
                  <a:cubicBezTo>
                    <a:pt x="5489" y="7680"/>
                    <a:pt x="5478" y="7585"/>
                    <a:pt x="5454" y="7490"/>
                  </a:cubicBezTo>
                  <a:cubicBezTo>
                    <a:pt x="5382" y="7144"/>
                    <a:pt x="5228" y="6954"/>
                    <a:pt x="5180" y="6763"/>
                  </a:cubicBezTo>
                  <a:cubicBezTo>
                    <a:pt x="5156" y="6620"/>
                    <a:pt x="5180" y="6466"/>
                    <a:pt x="5251" y="6335"/>
                  </a:cubicBezTo>
                  <a:cubicBezTo>
                    <a:pt x="5037" y="6549"/>
                    <a:pt x="5192" y="6930"/>
                    <a:pt x="5501" y="6930"/>
                  </a:cubicBezTo>
                  <a:cubicBezTo>
                    <a:pt x="5811" y="6930"/>
                    <a:pt x="5978" y="6549"/>
                    <a:pt x="5751" y="6335"/>
                  </a:cubicBezTo>
                  <a:close/>
                  <a:moveTo>
                    <a:pt x="5501" y="4025"/>
                  </a:moveTo>
                  <a:cubicBezTo>
                    <a:pt x="5335" y="4180"/>
                    <a:pt x="5239" y="4394"/>
                    <a:pt x="5251" y="4620"/>
                  </a:cubicBezTo>
                  <a:cubicBezTo>
                    <a:pt x="5180" y="4489"/>
                    <a:pt x="5156" y="4334"/>
                    <a:pt x="5180" y="4192"/>
                  </a:cubicBezTo>
                  <a:cubicBezTo>
                    <a:pt x="5228" y="4001"/>
                    <a:pt x="5382" y="3811"/>
                    <a:pt x="5454" y="3465"/>
                  </a:cubicBezTo>
                  <a:cubicBezTo>
                    <a:pt x="5478" y="3370"/>
                    <a:pt x="5489" y="3275"/>
                    <a:pt x="5501" y="3168"/>
                  </a:cubicBezTo>
                  <a:cubicBezTo>
                    <a:pt x="5513" y="3275"/>
                    <a:pt x="5525" y="3370"/>
                    <a:pt x="5549" y="3465"/>
                  </a:cubicBezTo>
                  <a:cubicBezTo>
                    <a:pt x="5620" y="3811"/>
                    <a:pt x="5775" y="4001"/>
                    <a:pt x="5823" y="4192"/>
                  </a:cubicBezTo>
                  <a:cubicBezTo>
                    <a:pt x="5847" y="4334"/>
                    <a:pt x="5835" y="4489"/>
                    <a:pt x="5751" y="4620"/>
                  </a:cubicBezTo>
                  <a:cubicBezTo>
                    <a:pt x="5763" y="4394"/>
                    <a:pt x="5668" y="4180"/>
                    <a:pt x="5501" y="4025"/>
                  </a:cubicBezTo>
                  <a:close/>
                  <a:moveTo>
                    <a:pt x="6680" y="4084"/>
                  </a:moveTo>
                  <a:close/>
                  <a:moveTo>
                    <a:pt x="6894" y="6656"/>
                  </a:moveTo>
                  <a:close/>
                  <a:moveTo>
                    <a:pt x="6525" y="6513"/>
                  </a:moveTo>
                  <a:cubicBezTo>
                    <a:pt x="6537" y="6287"/>
                    <a:pt x="6454" y="6061"/>
                    <a:pt x="6287" y="5918"/>
                  </a:cubicBezTo>
                  <a:cubicBezTo>
                    <a:pt x="6430" y="5954"/>
                    <a:pt x="6549" y="6049"/>
                    <a:pt x="6632" y="6180"/>
                  </a:cubicBezTo>
                  <a:cubicBezTo>
                    <a:pt x="6740" y="6347"/>
                    <a:pt x="6763" y="6573"/>
                    <a:pt x="6966" y="6882"/>
                  </a:cubicBezTo>
                  <a:cubicBezTo>
                    <a:pt x="7013" y="6966"/>
                    <a:pt x="7073" y="7049"/>
                    <a:pt x="7144" y="7132"/>
                  </a:cubicBezTo>
                  <a:cubicBezTo>
                    <a:pt x="7061" y="7061"/>
                    <a:pt x="6978" y="7001"/>
                    <a:pt x="6894" y="6954"/>
                  </a:cubicBezTo>
                  <a:cubicBezTo>
                    <a:pt x="6597" y="6751"/>
                    <a:pt x="6359" y="6728"/>
                    <a:pt x="6192" y="6620"/>
                  </a:cubicBezTo>
                  <a:cubicBezTo>
                    <a:pt x="6061" y="6537"/>
                    <a:pt x="5966" y="6418"/>
                    <a:pt x="5930" y="6275"/>
                  </a:cubicBezTo>
                  <a:cubicBezTo>
                    <a:pt x="6085" y="6430"/>
                    <a:pt x="6299" y="6513"/>
                    <a:pt x="6525" y="6501"/>
                  </a:cubicBezTo>
                  <a:close/>
                  <a:moveTo>
                    <a:pt x="5930" y="4703"/>
                  </a:moveTo>
                  <a:cubicBezTo>
                    <a:pt x="5978" y="4561"/>
                    <a:pt x="6061" y="4430"/>
                    <a:pt x="6192" y="4346"/>
                  </a:cubicBezTo>
                  <a:cubicBezTo>
                    <a:pt x="6359" y="4251"/>
                    <a:pt x="6597" y="4215"/>
                    <a:pt x="6894" y="4025"/>
                  </a:cubicBezTo>
                  <a:cubicBezTo>
                    <a:pt x="6990" y="3965"/>
                    <a:pt x="7073" y="3906"/>
                    <a:pt x="7144" y="3846"/>
                  </a:cubicBezTo>
                  <a:cubicBezTo>
                    <a:pt x="7085" y="3918"/>
                    <a:pt x="7025" y="4001"/>
                    <a:pt x="6966" y="4096"/>
                  </a:cubicBezTo>
                  <a:cubicBezTo>
                    <a:pt x="6775" y="4394"/>
                    <a:pt x="6752" y="4632"/>
                    <a:pt x="6644" y="4799"/>
                  </a:cubicBezTo>
                  <a:cubicBezTo>
                    <a:pt x="6561" y="4930"/>
                    <a:pt x="6430" y="5013"/>
                    <a:pt x="6287" y="5061"/>
                  </a:cubicBezTo>
                  <a:cubicBezTo>
                    <a:pt x="6454" y="4906"/>
                    <a:pt x="6549" y="4692"/>
                    <a:pt x="6537" y="4465"/>
                  </a:cubicBezTo>
                  <a:cubicBezTo>
                    <a:pt x="6299" y="4442"/>
                    <a:pt x="6073" y="4525"/>
                    <a:pt x="5918" y="4692"/>
                  </a:cubicBezTo>
                  <a:close/>
                  <a:moveTo>
                    <a:pt x="7335" y="5335"/>
                  </a:moveTo>
                  <a:close/>
                  <a:moveTo>
                    <a:pt x="7525" y="5537"/>
                  </a:moveTo>
                  <a:cubicBezTo>
                    <a:pt x="7168" y="5608"/>
                    <a:pt x="6990" y="5751"/>
                    <a:pt x="6799" y="5799"/>
                  </a:cubicBezTo>
                  <a:cubicBezTo>
                    <a:pt x="6644" y="5835"/>
                    <a:pt x="6490" y="5811"/>
                    <a:pt x="6359" y="5739"/>
                  </a:cubicBezTo>
                  <a:cubicBezTo>
                    <a:pt x="6585" y="5739"/>
                    <a:pt x="6799" y="5656"/>
                    <a:pt x="6954" y="5489"/>
                  </a:cubicBezTo>
                  <a:cubicBezTo>
                    <a:pt x="6799" y="5311"/>
                    <a:pt x="6585" y="5215"/>
                    <a:pt x="6359" y="5227"/>
                  </a:cubicBezTo>
                  <a:cubicBezTo>
                    <a:pt x="6490" y="5156"/>
                    <a:pt x="6644" y="5132"/>
                    <a:pt x="6799" y="5168"/>
                  </a:cubicBezTo>
                  <a:cubicBezTo>
                    <a:pt x="6990" y="5215"/>
                    <a:pt x="7168" y="5358"/>
                    <a:pt x="7525" y="5430"/>
                  </a:cubicBezTo>
                  <a:cubicBezTo>
                    <a:pt x="7621" y="5454"/>
                    <a:pt x="7716" y="5465"/>
                    <a:pt x="7823" y="5489"/>
                  </a:cubicBezTo>
                  <a:cubicBezTo>
                    <a:pt x="7704" y="5489"/>
                    <a:pt x="7597" y="5501"/>
                    <a:pt x="7514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31"/>
            <p:cNvSpPr/>
            <p:nvPr/>
          </p:nvSpPr>
          <p:spPr>
            <a:xfrm>
              <a:off x="5133375" y="171850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31" y="6168"/>
                  </a:moveTo>
                  <a:cubicBezTo>
                    <a:pt x="1810" y="6418"/>
                    <a:pt x="2274" y="6477"/>
                    <a:pt x="2370" y="6144"/>
                  </a:cubicBezTo>
                  <a:cubicBezTo>
                    <a:pt x="2048" y="6275"/>
                    <a:pt x="1953" y="6013"/>
                    <a:pt x="1953" y="5846"/>
                  </a:cubicBezTo>
                  <a:cubicBezTo>
                    <a:pt x="1953" y="5775"/>
                    <a:pt x="1977" y="5715"/>
                    <a:pt x="2024" y="5680"/>
                  </a:cubicBezTo>
                  <a:cubicBezTo>
                    <a:pt x="2072" y="5620"/>
                    <a:pt x="2215" y="5572"/>
                    <a:pt x="2286" y="5620"/>
                  </a:cubicBezTo>
                  <a:cubicBezTo>
                    <a:pt x="2358" y="5680"/>
                    <a:pt x="2334" y="5811"/>
                    <a:pt x="2191" y="5775"/>
                  </a:cubicBezTo>
                  <a:cubicBezTo>
                    <a:pt x="2274" y="5942"/>
                    <a:pt x="2524" y="5882"/>
                    <a:pt x="2524" y="5692"/>
                  </a:cubicBezTo>
                  <a:cubicBezTo>
                    <a:pt x="2524" y="5680"/>
                    <a:pt x="2524" y="5656"/>
                    <a:pt x="2524" y="5632"/>
                  </a:cubicBezTo>
                  <a:lnTo>
                    <a:pt x="2524" y="5620"/>
                  </a:lnTo>
                  <a:cubicBezTo>
                    <a:pt x="2512" y="5572"/>
                    <a:pt x="2477" y="5537"/>
                    <a:pt x="2441" y="5513"/>
                  </a:cubicBezTo>
                  <a:cubicBezTo>
                    <a:pt x="2846" y="5430"/>
                    <a:pt x="3274" y="5465"/>
                    <a:pt x="3655" y="5596"/>
                  </a:cubicBezTo>
                  <a:cubicBezTo>
                    <a:pt x="2477" y="5322"/>
                    <a:pt x="2870" y="6489"/>
                    <a:pt x="2143" y="6489"/>
                  </a:cubicBezTo>
                  <a:lnTo>
                    <a:pt x="2227" y="6489"/>
                  </a:lnTo>
                  <a:cubicBezTo>
                    <a:pt x="2191" y="6489"/>
                    <a:pt x="2167" y="6489"/>
                    <a:pt x="2143" y="6489"/>
                  </a:cubicBezTo>
                  <a:cubicBezTo>
                    <a:pt x="2477" y="6584"/>
                    <a:pt x="2691" y="6584"/>
                    <a:pt x="2834" y="6513"/>
                  </a:cubicBezTo>
                  <a:cubicBezTo>
                    <a:pt x="3203" y="6334"/>
                    <a:pt x="3060" y="5953"/>
                    <a:pt x="3215" y="5822"/>
                  </a:cubicBezTo>
                  <a:cubicBezTo>
                    <a:pt x="3239" y="6049"/>
                    <a:pt x="3382" y="6108"/>
                    <a:pt x="3560" y="6037"/>
                  </a:cubicBezTo>
                  <a:cubicBezTo>
                    <a:pt x="3370" y="5882"/>
                    <a:pt x="3513" y="5692"/>
                    <a:pt x="3691" y="5703"/>
                  </a:cubicBezTo>
                  <a:cubicBezTo>
                    <a:pt x="3965" y="5715"/>
                    <a:pt x="4310" y="6001"/>
                    <a:pt x="4763" y="5692"/>
                  </a:cubicBezTo>
                  <a:cubicBezTo>
                    <a:pt x="4858" y="5680"/>
                    <a:pt x="4941" y="5656"/>
                    <a:pt x="5037" y="5632"/>
                  </a:cubicBezTo>
                  <a:cubicBezTo>
                    <a:pt x="4953" y="5668"/>
                    <a:pt x="4870" y="5727"/>
                    <a:pt x="4798" y="5775"/>
                  </a:cubicBezTo>
                  <a:cubicBezTo>
                    <a:pt x="4263" y="5882"/>
                    <a:pt x="4227" y="6334"/>
                    <a:pt x="4036" y="6537"/>
                  </a:cubicBezTo>
                  <a:cubicBezTo>
                    <a:pt x="3917" y="6668"/>
                    <a:pt x="3679" y="6632"/>
                    <a:pt x="3703" y="6394"/>
                  </a:cubicBezTo>
                  <a:cubicBezTo>
                    <a:pt x="3524" y="6465"/>
                    <a:pt x="3465" y="6596"/>
                    <a:pt x="3608" y="6787"/>
                  </a:cubicBezTo>
                  <a:cubicBezTo>
                    <a:pt x="3417" y="6799"/>
                    <a:pt x="3251" y="6430"/>
                    <a:pt x="2858" y="6561"/>
                  </a:cubicBezTo>
                  <a:cubicBezTo>
                    <a:pt x="2703" y="6620"/>
                    <a:pt x="2560" y="6763"/>
                    <a:pt x="2381" y="7073"/>
                  </a:cubicBezTo>
                  <a:lnTo>
                    <a:pt x="2381" y="7073"/>
                  </a:lnTo>
                  <a:cubicBezTo>
                    <a:pt x="2893" y="6573"/>
                    <a:pt x="3441" y="7668"/>
                    <a:pt x="4084" y="6632"/>
                  </a:cubicBezTo>
                  <a:lnTo>
                    <a:pt x="4084" y="6632"/>
                  </a:lnTo>
                  <a:cubicBezTo>
                    <a:pt x="3905" y="7001"/>
                    <a:pt x="3632" y="7323"/>
                    <a:pt x="3286" y="7561"/>
                  </a:cubicBezTo>
                  <a:cubicBezTo>
                    <a:pt x="3298" y="7513"/>
                    <a:pt x="3286" y="7454"/>
                    <a:pt x="3263" y="7418"/>
                  </a:cubicBezTo>
                  <a:cubicBezTo>
                    <a:pt x="3263" y="7418"/>
                    <a:pt x="3263" y="7406"/>
                    <a:pt x="3263" y="7406"/>
                  </a:cubicBezTo>
                  <a:cubicBezTo>
                    <a:pt x="3251" y="7394"/>
                    <a:pt x="3239" y="7382"/>
                    <a:pt x="3227" y="7370"/>
                  </a:cubicBezTo>
                  <a:cubicBezTo>
                    <a:pt x="3084" y="7227"/>
                    <a:pt x="2858" y="7370"/>
                    <a:pt x="2929" y="7549"/>
                  </a:cubicBezTo>
                  <a:cubicBezTo>
                    <a:pt x="3001" y="7418"/>
                    <a:pt x="3108" y="7501"/>
                    <a:pt x="3108" y="7585"/>
                  </a:cubicBezTo>
                  <a:cubicBezTo>
                    <a:pt x="3096" y="7668"/>
                    <a:pt x="2953" y="7727"/>
                    <a:pt x="2882" y="7727"/>
                  </a:cubicBezTo>
                  <a:cubicBezTo>
                    <a:pt x="2822" y="7727"/>
                    <a:pt x="2762" y="7704"/>
                    <a:pt x="2715" y="7656"/>
                  </a:cubicBezTo>
                  <a:cubicBezTo>
                    <a:pt x="2596" y="7549"/>
                    <a:pt x="2477" y="7299"/>
                    <a:pt x="2798" y="7168"/>
                  </a:cubicBezTo>
                  <a:cubicBezTo>
                    <a:pt x="2489" y="6989"/>
                    <a:pt x="2203" y="7358"/>
                    <a:pt x="2262" y="7668"/>
                  </a:cubicBezTo>
                  <a:cubicBezTo>
                    <a:pt x="2036" y="7620"/>
                    <a:pt x="2000" y="7763"/>
                    <a:pt x="1774" y="7573"/>
                  </a:cubicBezTo>
                  <a:cubicBezTo>
                    <a:pt x="1977" y="8156"/>
                    <a:pt x="2286" y="8001"/>
                    <a:pt x="2501" y="8097"/>
                  </a:cubicBezTo>
                  <a:lnTo>
                    <a:pt x="2501" y="8097"/>
                  </a:lnTo>
                  <a:cubicBezTo>
                    <a:pt x="2024" y="7942"/>
                    <a:pt x="1881" y="8299"/>
                    <a:pt x="1477" y="8323"/>
                  </a:cubicBezTo>
                  <a:cubicBezTo>
                    <a:pt x="1893" y="8680"/>
                    <a:pt x="2155" y="8394"/>
                    <a:pt x="2453" y="8287"/>
                  </a:cubicBezTo>
                  <a:lnTo>
                    <a:pt x="2453" y="8287"/>
                  </a:lnTo>
                  <a:cubicBezTo>
                    <a:pt x="1727" y="8573"/>
                    <a:pt x="1893" y="8978"/>
                    <a:pt x="1608" y="9323"/>
                  </a:cubicBezTo>
                  <a:cubicBezTo>
                    <a:pt x="1953" y="9037"/>
                    <a:pt x="2358" y="9204"/>
                    <a:pt x="2643" y="8478"/>
                  </a:cubicBezTo>
                  <a:lnTo>
                    <a:pt x="2643" y="8478"/>
                  </a:lnTo>
                  <a:cubicBezTo>
                    <a:pt x="2536" y="8775"/>
                    <a:pt x="2250" y="9037"/>
                    <a:pt x="2608" y="9442"/>
                  </a:cubicBezTo>
                  <a:cubicBezTo>
                    <a:pt x="2631" y="9049"/>
                    <a:pt x="2989" y="8906"/>
                    <a:pt x="2834" y="8430"/>
                  </a:cubicBezTo>
                  <a:lnTo>
                    <a:pt x="2834" y="8430"/>
                  </a:lnTo>
                  <a:cubicBezTo>
                    <a:pt x="2929" y="8644"/>
                    <a:pt x="2774" y="8954"/>
                    <a:pt x="3358" y="9156"/>
                  </a:cubicBezTo>
                  <a:cubicBezTo>
                    <a:pt x="3167" y="8930"/>
                    <a:pt x="3310" y="8894"/>
                    <a:pt x="3263" y="8668"/>
                  </a:cubicBezTo>
                  <a:cubicBezTo>
                    <a:pt x="3572" y="8728"/>
                    <a:pt x="3941" y="8442"/>
                    <a:pt x="3763" y="8132"/>
                  </a:cubicBezTo>
                  <a:cubicBezTo>
                    <a:pt x="3632" y="8454"/>
                    <a:pt x="3382" y="8335"/>
                    <a:pt x="3274" y="8216"/>
                  </a:cubicBezTo>
                  <a:cubicBezTo>
                    <a:pt x="3227" y="8168"/>
                    <a:pt x="3203" y="8108"/>
                    <a:pt x="3203" y="8049"/>
                  </a:cubicBezTo>
                  <a:cubicBezTo>
                    <a:pt x="3203" y="7978"/>
                    <a:pt x="3263" y="7835"/>
                    <a:pt x="3346" y="7823"/>
                  </a:cubicBezTo>
                  <a:cubicBezTo>
                    <a:pt x="3429" y="7823"/>
                    <a:pt x="3513" y="7930"/>
                    <a:pt x="3382" y="8001"/>
                  </a:cubicBezTo>
                  <a:cubicBezTo>
                    <a:pt x="3405" y="8013"/>
                    <a:pt x="3429" y="8013"/>
                    <a:pt x="3453" y="8013"/>
                  </a:cubicBezTo>
                  <a:cubicBezTo>
                    <a:pt x="3536" y="8001"/>
                    <a:pt x="3608" y="7930"/>
                    <a:pt x="3608" y="7847"/>
                  </a:cubicBezTo>
                  <a:cubicBezTo>
                    <a:pt x="3608" y="7799"/>
                    <a:pt x="3596" y="7751"/>
                    <a:pt x="3560" y="7716"/>
                  </a:cubicBezTo>
                  <a:cubicBezTo>
                    <a:pt x="3548" y="7692"/>
                    <a:pt x="3536" y="7680"/>
                    <a:pt x="3524" y="7680"/>
                  </a:cubicBezTo>
                  <a:lnTo>
                    <a:pt x="3513" y="7668"/>
                  </a:lnTo>
                  <a:cubicBezTo>
                    <a:pt x="3465" y="7632"/>
                    <a:pt x="3417" y="7632"/>
                    <a:pt x="3358" y="7644"/>
                  </a:cubicBezTo>
                  <a:cubicBezTo>
                    <a:pt x="3596" y="7299"/>
                    <a:pt x="3917" y="7025"/>
                    <a:pt x="4286" y="6846"/>
                  </a:cubicBezTo>
                  <a:cubicBezTo>
                    <a:pt x="3263" y="7477"/>
                    <a:pt x="4358" y="8037"/>
                    <a:pt x="3846" y="8549"/>
                  </a:cubicBezTo>
                  <a:cubicBezTo>
                    <a:pt x="3858" y="8525"/>
                    <a:pt x="3882" y="8513"/>
                    <a:pt x="3894" y="8489"/>
                  </a:cubicBezTo>
                  <a:cubicBezTo>
                    <a:pt x="3882" y="8513"/>
                    <a:pt x="3858" y="8525"/>
                    <a:pt x="3846" y="8549"/>
                  </a:cubicBezTo>
                  <a:cubicBezTo>
                    <a:pt x="4144" y="8382"/>
                    <a:pt x="4286" y="8228"/>
                    <a:pt x="4346" y="8073"/>
                  </a:cubicBezTo>
                  <a:cubicBezTo>
                    <a:pt x="4477" y="7680"/>
                    <a:pt x="4108" y="7513"/>
                    <a:pt x="4120" y="7323"/>
                  </a:cubicBezTo>
                  <a:cubicBezTo>
                    <a:pt x="4310" y="7466"/>
                    <a:pt x="4441" y="7406"/>
                    <a:pt x="4513" y="7227"/>
                  </a:cubicBezTo>
                  <a:cubicBezTo>
                    <a:pt x="4275" y="7239"/>
                    <a:pt x="4239" y="7013"/>
                    <a:pt x="4382" y="6894"/>
                  </a:cubicBezTo>
                  <a:cubicBezTo>
                    <a:pt x="4572" y="6704"/>
                    <a:pt x="5037" y="6668"/>
                    <a:pt x="5132" y="6132"/>
                  </a:cubicBezTo>
                  <a:cubicBezTo>
                    <a:pt x="5191" y="6049"/>
                    <a:pt x="5239" y="5977"/>
                    <a:pt x="5275" y="5894"/>
                  </a:cubicBezTo>
                  <a:cubicBezTo>
                    <a:pt x="5251" y="5977"/>
                    <a:pt x="5227" y="6073"/>
                    <a:pt x="5215" y="6168"/>
                  </a:cubicBezTo>
                  <a:cubicBezTo>
                    <a:pt x="4906" y="6608"/>
                    <a:pt x="5203" y="6965"/>
                    <a:pt x="5215" y="7239"/>
                  </a:cubicBezTo>
                  <a:cubicBezTo>
                    <a:pt x="5215" y="7418"/>
                    <a:pt x="5037" y="7561"/>
                    <a:pt x="4882" y="7370"/>
                  </a:cubicBezTo>
                  <a:cubicBezTo>
                    <a:pt x="4798" y="7549"/>
                    <a:pt x="4858" y="7692"/>
                    <a:pt x="5084" y="7716"/>
                  </a:cubicBezTo>
                  <a:cubicBezTo>
                    <a:pt x="4965" y="7870"/>
                    <a:pt x="4584" y="7727"/>
                    <a:pt x="4394" y="8097"/>
                  </a:cubicBezTo>
                  <a:cubicBezTo>
                    <a:pt x="4322" y="8239"/>
                    <a:pt x="4322" y="8454"/>
                    <a:pt x="4417" y="8787"/>
                  </a:cubicBezTo>
                  <a:lnTo>
                    <a:pt x="4417" y="8787"/>
                  </a:lnTo>
                  <a:cubicBezTo>
                    <a:pt x="4429" y="8073"/>
                    <a:pt x="5584" y="8442"/>
                    <a:pt x="5310" y="7275"/>
                  </a:cubicBezTo>
                  <a:lnTo>
                    <a:pt x="5310" y="7275"/>
                  </a:lnTo>
                  <a:cubicBezTo>
                    <a:pt x="5453" y="7668"/>
                    <a:pt x="5477" y="8085"/>
                    <a:pt x="5406" y="8489"/>
                  </a:cubicBezTo>
                  <a:cubicBezTo>
                    <a:pt x="5370" y="8454"/>
                    <a:pt x="5334" y="8418"/>
                    <a:pt x="5287" y="8418"/>
                  </a:cubicBezTo>
                  <a:lnTo>
                    <a:pt x="5275" y="8418"/>
                  </a:lnTo>
                  <a:cubicBezTo>
                    <a:pt x="5251" y="8406"/>
                    <a:pt x="5239" y="8406"/>
                    <a:pt x="5215" y="8418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72" y="8692"/>
                    <a:pt x="5108" y="8728"/>
                  </a:cubicBezTo>
                  <a:cubicBezTo>
                    <a:pt x="5120" y="8740"/>
                    <a:pt x="5132" y="8740"/>
                    <a:pt x="5144" y="8751"/>
                  </a:cubicBezTo>
                  <a:cubicBezTo>
                    <a:pt x="5096" y="8597"/>
                    <a:pt x="5239" y="8585"/>
                    <a:pt x="5287" y="8644"/>
                  </a:cubicBezTo>
                  <a:cubicBezTo>
                    <a:pt x="5346" y="8716"/>
                    <a:pt x="5287" y="8859"/>
                    <a:pt x="5239" y="8906"/>
                  </a:cubicBezTo>
                  <a:cubicBezTo>
                    <a:pt x="5191" y="8954"/>
                    <a:pt x="5132" y="8978"/>
                    <a:pt x="5072" y="8978"/>
                  </a:cubicBezTo>
                  <a:cubicBezTo>
                    <a:pt x="4906" y="8990"/>
                    <a:pt x="4644" y="8882"/>
                    <a:pt x="4775" y="8561"/>
                  </a:cubicBezTo>
                  <a:cubicBezTo>
                    <a:pt x="4429" y="8668"/>
                    <a:pt x="4489" y="9132"/>
                    <a:pt x="4751" y="9299"/>
                  </a:cubicBezTo>
                  <a:cubicBezTo>
                    <a:pt x="4560" y="9430"/>
                    <a:pt x="4632" y="9561"/>
                    <a:pt x="4334" y="9585"/>
                  </a:cubicBezTo>
                  <a:cubicBezTo>
                    <a:pt x="4882" y="9847"/>
                    <a:pt x="5001" y="9525"/>
                    <a:pt x="5215" y="9430"/>
                  </a:cubicBezTo>
                  <a:lnTo>
                    <a:pt x="5215" y="9430"/>
                  </a:lnTo>
                  <a:cubicBezTo>
                    <a:pt x="4775" y="9668"/>
                    <a:pt x="4917" y="10025"/>
                    <a:pt x="4656" y="10311"/>
                  </a:cubicBezTo>
                  <a:cubicBezTo>
                    <a:pt x="5203" y="10275"/>
                    <a:pt x="5191" y="9883"/>
                    <a:pt x="5322" y="9597"/>
                  </a:cubicBezTo>
                  <a:lnTo>
                    <a:pt x="5322" y="9597"/>
                  </a:lnTo>
                  <a:cubicBezTo>
                    <a:pt x="5013" y="10311"/>
                    <a:pt x="5418" y="10490"/>
                    <a:pt x="5453" y="10942"/>
                  </a:cubicBezTo>
                  <a:cubicBezTo>
                    <a:pt x="5501" y="10490"/>
                    <a:pt x="5906" y="10311"/>
                    <a:pt x="5596" y="9597"/>
                  </a:cubicBezTo>
                  <a:lnTo>
                    <a:pt x="5596" y="9597"/>
                  </a:lnTo>
                  <a:cubicBezTo>
                    <a:pt x="5727" y="9883"/>
                    <a:pt x="5703" y="10275"/>
                    <a:pt x="6251" y="10311"/>
                  </a:cubicBezTo>
                  <a:cubicBezTo>
                    <a:pt x="5989" y="10013"/>
                    <a:pt x="6144" y="9668"/>
                    <a:pt x="5691" y="9430"/>
                  </a:cubicBezTo>
                  <a:lnTo>
                    <a:pt x="5691" y="9430"/>
                  </a:lnTo>
                  <a:cubicBezTo>
                    <a:pt x="5918" y="9525"/>
                    <a:pt x="6025" y="9847"/>
                    <a:pt x="6572" y="9585"/>
                  </a:cubicBezTo>
                  <a:cubicBezTo>
                    <a:pt x="6275" y="9561"/>
                    <a:pt x="6358" y="9430"/>
                    <a:pt x="6168" y="9299"/>
                  </a:cubicBezTo>
                  <a:cubicBezTo>
                    <a:pt x="6418" y="9132"/>
                    <a:pt x="6477" y="8668"/>
                    <a:pt x="6144" y="8561"/>
                  </a:cubicBezTo>
                  <a:cubicBezTo>
                    <a:pt x="6275" y="8882"/>
                    <a:pt x="6013" y="8990"/>
                    <a:pt x="5846" y="8978"/>
                  </a:cubicBezTo>
                  <a:cubicBezTo>
                    <a:pt x="5787" y="8978"/>
                    <a:pt x="5727" y="8954"/>
                    <a:pt x="5679" y="8906"/>
                  </a:cubicBezTo>
                  <a:cubicBezTo>
                    <a:pt x="5620" y="8859"/>
                    <a:pt x="5572" y="8716"/>
                    <a:pt x="5620" y="8644"/>
                  </a:cubicBezTo>
                  <a:cubicBezTo>
                    <a:pt x="5679" y="8573"/>
                    <a:pt x="5822" y="8609"/>
                    <a:pt x="5775" y="8751"/>
                  </a:cubicBezTo>
                  <a:lnTo>
                    <a:pt x="5799" y="8728"/>
                  </a:lnTo>
                  <a:cubicBezTo>
                    <a:pt x="5846" y="8692"/>
                    <a:pt x="5870" y="8644"/>
                    <a:pt x="5870" y="8597"/>
                  </a:cubicBezTo>
                  <a:cubicBezTo>
                    <a:pt x="5870" y="8501"/>
                    <a:pt x="5787" y="8418"/>
                    <a:pt x="5691" y="8418"/>
                  </a:cubicBezTo>
                  <a:cubicBezTo>
                    <a:pt x="5679" y="8406"/>
                    <a:pt x="5656" y="8406"/>
                    <a:pt x="5644" y="8418"/>
                  </a:cubicBezTo>
                  <a:lnTo>
                    <a:pt x="5632" y="8418"/>
                  </a:lnTo>
                  <a:cubicBezTo>
                    <a:pt x="5572" y="8418"/>
                    <a:pt x="5537" y="8454"/>
                    <a:pt x="5513" y="8489"/>
                  </a:cubicBezTo>
                  <a:cubicBezTo>
                    <a:pt x="5429" y="8085"/>
                    <a:pt x="5465" y="7668"/>
                    <a:pt x="5596" y="7275"/>
                  </a:cubicBezTo>
                  <a:cubicBezTo>
                    <a:pt x="5322" y="8454"/>
                    <a:pt x="6489" y="8073"/>
                    <a:pt x="6489" y="8787"/>
                  </a:cubicBezTo>
                  <a:cubicBezTo>
                    <a:pt x="6489" y="8763"/>
                    <a:pt x="6489" y="8740"/>
                    <a:pt x="6489" y="8716"/>
                  </a:cubicBezTo>
                  <a:cubicBezTo>
                    <a:pt x="6489" y="8740"/>
                    <a:pt x="6489" y="8763"/>
                    <a:pt x="6489" y="8787"/>
                  </a:cubicBezTo>
                  <a:cubicBezTo>
                    <a:pt x="6584" y="8454"/>
                    <a:pt x="6584" y="8239"/>
                    <a:pt x="6513" y="8097"/>
                  </a:cubicBezTo>
                  <a:cubicBezTo>
                    <a:pt x="6334" y="7727"/>
                    <a:pt x="5953" y="7870"/>
                    <a:pt x="5822" y="7727"/>
                  </a:cubicBezTo>
                  <a:cubicBezTo>
                    <a:pt x="6049" y="7692"/>
                    <a:pt x="6108" y="7561"/>
                    <a:pt x="6037" y="7382"/>
                  </a:cubicBezTo>
                  <a:cubicBezTo>
                    <a:pt x="5882" y="7561"/>
                    <a:pt x="5691" y="7418"/>
                    <a:pt x="5703" y="7239"/>
                  </a:cubicBezTo>
                  <a:cubicBezTo>
                    <a:pt x="5715" y="6965"/>
                    <a:pt x="6001" y="6620"/>
                    <a:pt x="5691" y="6168"/>
                  </a:cubicBezTo>
                  <a:cubicBezTo>
                    <a:pt x="5679" y="6073"/>
                    <a:pt x="5656" y="5989"/>
                    <a:pt x="5632" y="5906"/>
                  </a:cubicBezTo>
                  <a:cubicBezTo>
                    <a:pt x="5679" y="5977"/>
                    <a:pt x="5727" y="6061"/>
                    <a:pt x="5787" y="6132"/>
                  </a:cubicBezTo>
                  <a:cubicBezTo>
                    <a:pt x="5882" y="6668"/>
                    <a:pt x="6334" y="6715"/>
                    <a:pt x="6537" y="6894"/>
                  </a:cubicBezTo>
                  <a:cubicBezTo>
                    <a:pt x="6668" y="7025"/>
                    <a:pt x="6632" y="7251"/>
                    <a:pt x="6394" y="7227"/>
                  </a:cubicBezTo>
                  <a:cubicBezTo>
                    <a:pt x="6465" y="7418"/>
                    <a:pt x="6608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20" y="8228"/>
                    <a:pt x="6763" y="8382"/>
                    <a:pt x="7073" y="8549"/>
                  </a:cubicBezTo>
                  <a:lnTo>
                    <a:pt x="7073" y="8549"/>
                  </a:lnTo>
                  <a:cubicBezTo>
                    <a:pt x="6572" y="8037"/>
                    <a:pt x="7656" y="7489"/>
                    <a:pt x="6632" y="6858"/>
                  </a:cubicBezTo>
                  <a:lnTo>
                    <a:pt x="6632" y="6858"/>
                  </a:lnTo>
                  <a:cubicBezTo>
                    <a:pt x="7013" y="7037"/>
                    <a:pt x="7334" y="7311"/>
                    <a:pt x="7561" y="7656"/>
                  </a:cubicBezTo>
                  <a:cubicBezTo>
                    <a:pt x="7513" y="7644"/>
                    <a:pt x="7465" y="7656"/>
                    <a:pt x="7418" y="7680"/>
                  </a:cubicBezTo>
                  <a:lnTo>
                    <a:pt x="7418" y="7680"/>
                  </a:lnTo>
                  <a:cubicBezTo>
                    <a:pt x="7394" y="7692"/>
                    <a:pt x="7382" y="7704"/>
                    <a:pt x="7370" y="7727"/>
                  </a:cubicBezTo>
                  <a:cubicBezTo>
                    <a:pt x="7227" y="7847"/>
                    <a:pt x="7370" y="8085"/>
                    <a:pt x="7549" y="8025"/>
                  </a:cubicBezTo>
                  <a:cubicBezTo>
                    <a:pt x="7418" y="7942"/>
                    <a:pt x="7501" y="7835"/>
                    <a:pt x="7584" y="7847"/>
                  </a:cubicBezTo>
                  <a:cubicBezTo>
                    <a:pt x="7668" y="7847"/>
                    <a:pt x="7739" y="7989"/>
                    <a:pt x="7739" y="8061"/>
                  </a:cubicBezTo>
                  <a:cubicBezTo>
                    <a:pt x="7727" y="8132"/>
                    <a:pt x="7704" y="8192"/>
                    <a:pt x="7668" y="8228"/>
                  </a:cubicBezTo>
                  <a:cubicBezTo>
                    <a:pt x="7561" y="8359"/>
                    <a:pt x="7299" y="8466"/>
                    <a:pt x="7168" y="8144"/>
                  </a:cubicBezTo>
                  <a:cubicBezTo>
                    <a:pt x="6989" y="8454"/>
                    <a:pt x="7370" y="8740"/>
                    <a:pt x="7668" y="8680"/>
                  </a:cubicBezTo>
                  <a:cubicBezTo>
                    <a:pt x="7620" y="8906"/>
                    <a:pt x="7775" y="8954"/>
                    <a:pt x="7573" y="9168"/>
                  </a:cubicBezTo>
                  <a:cubicBezTo>
                    <a:pt x="8156" y="8978"/>
                    <a:pt x="8001" y="8656"/>
                    <a:pt x="8096" y="8442"/>
                  </a:cubicBezTo>
                  <a:lnTo>
                    <a:pt x="8096" y="8442"/>
                  </a:lnTo>
                  <a:cubicBezTo>
                    <a:pt x="7954" y="8918"/>
                    <a:pt x="8311" y="9073"/>
                    <a:pt x="8323" y="9466"/>
                  </a:cubicBezTo>
                  <a:cubicBezTo>
                    <a:pt x="8680" y="9049"/>
                    <a:pt x="8394" y="8787"/>
                    <a:pt x="8287" y="8489"/>
                  </a:cubicBezTo>
                  <a:lnTo>
                    <a:pt x="8287" y="8489"/>
                  </a:lnTo>
                  <a:cubicBezTo>
                    <a:pt x="8585" y="9216"/>
                    <a:pt x="8989" y="9049"/>
                    <a:pt x="9335" y="9335"/>
                  </a:cubicBezTo>
                  <a:cubicBezTo>
                    <a:pt x="9037" y="8990"/>
                    <a:pt x="9204" y="8585"/>
                    <a:pt x="8477" y="8299"/>
                  </a:cubicBezTo>
                  <a:lnTo>
                    <a:pt x="8477" y="8299"/>
                  </a:lnTo>
                  <a:cubicBezTo>
                    <a:pt x="8775" y="8406"/>
                    <a:pt x="9037" y="8692"/>
                    <a:pt x="9454" y="8335"/>
                  </a:cubicBezTo>
                  <a:cubicBezTo>
                    <a:pt x="9049" y="8323"/>
                    <a:pt x="8906" y="7954"/>
                    <a:pt x="8430" y="8108"/>
                  </a:cubicBezTo>
                  <a:lnTo>
                    <a:pt x="8430" y="8108"/>
                  </a:lnTo>
                  <a:cubicBezTo>
                    <a:pt x="8644" y="8013"/>
                    <a:pt x="8954" y="8168"/>
                    <a:pt x="9156" y="7585"/>
                  </a:cubicBezTo>
                  <a:cubicBezTo>
                    <a:pt x="8942" y="7787"/>
                    <a:pt x="8894" y="7632"/>
                    <a:pt x="8668" y="7680"/>
                  </a:cubicBezTo>
                  <a:cubicBezTo>
                    <a:pt x="8727" y="7382"/>
                    <a:pt x="8442" y="7001"/>
                    <a:pt x="8132" y="7180"/>
                  </a:cubicBezTo>
                  <a:cubicBezTo>
                    <a:pt x="8454" y="7311"/>
                    <a:pt x="8346" y="7561"/>
                    <a:pt x="8216" y="7680"/>
                  </a:cubicBezTo>
                  <a:cubicBezTo>
                    <a:pt x="8168" y="7716"/>
                    <a:pt x="8108" y="7739"/>
                    <a:pt x="8049" y="7751"/>
                  </a:cubicBezTo>
                  <a:cubicBezTo>
                    <a:pt x="7977" y="7751"/>
                    <a:pt x="7835" y="7680"/>
                    <a:pt x="7835" y="7597"/>
                  </a:cubicBezTo>
                  <a:cubicBezTo>
                    <a:pt x="7823" y="7513"/>
                    <a:pt x="7930" y="7430"/>
                    <a:pt x="8001" y="7561"/>
                  </a:cubicBezTo>
                  <a:cubicBezTo>
                    <a:pt x="8013" y="7537"/>
                    <a:pt x="8013" y="7513"/>
                    <a:pt x="8001" y="7489"/>
                  </a:cubicBezTo>
                  <a:cubicBezTo>
                    <a:pt x="8001" y="7406"/>
                    <a:pt x="7930" y="7335"/>
                    <a:pt x="7846" y="7335"/>
                  </a:cubicBezTo>
                  <a:cubicBezTo>
                    <a:pt x="7787" y="7335"/>
                    <a:pt x="7739" y="7346"/>
                    <a:pt x="7704" y="7382"/>
                  </a:cubicBezTo>
                  <a:cubicBezTo>
                    <a:pt x="7692" y="7394"/>
                    <a:pt x="7680" y="7406"/>
                    <a:pt x="7668" y="7418"/>
                  </a:cubicBezTo>
                  <a:lnTo>
                    <a:pt x="7656" y="7430"/>
                  </a:lnTo>
                  <a:cubicBezTo>
                    <a:pt x="7632" y="7477"/>
                    <a:pt x="7620" y="7525"/>
                    <a:pt x="7632" y="7573"/>
                  </a:cubicBezTo>
                  <a:cubicBezTo>
                    <a:pt x="7287" y="7346"/>
                    <a:pt x="7013" y="7025"/>
                    <a:pt x="6834" y="6644"/>
                  </a:cubicBezTo>
                  <a:cubicBezTo>
                    <a:pt x="7477" y="7680"/>
                    <a:pt x="8025" y="6584"/>
                    <a:pt x="8537" y="7085"/>
                  </a:cubicBezTo>
                  <a:lnTo>
                    <a:pt x="8489" y="7037"/>
                  </a:lnTo>
                  <a:cubicBezTo>
                    <a:pt x="8501" y="7049"/>
                    <a:pt x="8525" y="7073"/>
                    <a:pt x="8537" y="7085"/>
                  </a:cubicBezTo>
                  <a:cubicBezTo>
                    <a:pt x="8370" y="6787"/>
                    <a:pt x="8216" y="6644"/>
                    <a:pt x="8061" y="6584"/>
                  </a:cubicBezTo>
                  <a:cubicBezTo>
                    <a:pt x="7680" y="6454"/>
                    <a:pt x="7513" y="6823"/>
                    <a:pt x="7311" y="6811"/>
                  </a:cubicBezTo>
                  <a:cubicBezTo>
                    <a:pt x="7465" y="6620"/>
                    <a:pt x="7406" y="6489"/>
                    <a:pt x="7215" y="6418"/>
                  </a:cubicBezTo>
                  <a:cubicBezTo>
                    <a:pt x="7239" y="6656"/>
                    <a:pt x="7013" y="6680"/>
                    <a:pt x="6882" y="6549"/>
                  </a:cubicBezTo>
                  <a:cubicBezTo>
                    <a:pt x="6703" y="6346"/>
                    <a:pt x="6656" y="5894"/>
                    <a:pt x="6120" y="5799"/>
                  </a:cubicBezTo>
                  <a:cubicBezTo>
                    <a:pt x="6049" y="5739"/>
                    <a:pt x="5965" y="5692"/>
                    <a:pt x="5894" y="5656"/>
                  </a:cubicBezTo>
                  <a:cubicBezTo>
                    <a:pt x="5977" y="5680"/>
                    <a:pt x="6060" y="5692"/>
                    <a:pt x="6156" y="5715"/>
                  </a:cubicBezTo>
                  <a:cubicBezTo>
                    <a:pt x="6596" y="6025"/>
                    <a:pt x="6953" y="5727"/>
                    <a:pt x="7227" y="5715"/>
                  </a:cubicBezTo>
                  <a:cubicBezTo>
                    <a:pt x="7406" y="5715"/>
                    <a:pt x="7549" y="5894"/>
                    <a:pt x="7370" y="6049"/>
                  </a:cubicBezTo>
                  <a:cubicBezTo>
                    <a:pt x="7549" y="6132"/>
                    <a:pt x="7680" y="6073"/>
                    <a:pt x="7715" y="5846"/>
                  </a:cubicBezTo>
                  <a:cubicBezTo>
                    <a:pt x="7858" y="5965"/>
                    <a:pt x="7715" y="6346"/>
                    <a:pt x="8085" y="6537"/>
                  </a:cubicBezTo>
                  <a:cubicBezTo>
                    <a:pt x="8239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61" y="6501"/>
                    <a:pt x="8442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85" y="5441"/>
                    <a:pt x="8489" y="5525"/>
                  </a:cubicBezTo>
                  <a:cubicBezTo>
                    <a:pt x="8442" y="5549"/>
                    <a:pt x="8418" y="5596"/>
                    <a:pt x="8406" y="5644"/>
                  </a:cubicBezTo>
                  <a:cubicBezTo>
                    <a:pt x="8406" y="5644"/>
                    <a:pt x="8406" y="5656"/>
                    <a:pt x="8406" y="5656"/>
                  </a:cubicBez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894"/>
                    <a:pt x="8656" y="5953"/>
                    <a:pt x="8739" y="5787"/>
                  </a:cubicBezTo>
                  <a:cubicBezTo>
                    <a:pt x="8597" y="5834"/>
                    <a:pt x="8573" y="5692"/>
                    <a:pt x="8644" y="5644"/>
                  </a:cubicBezTo>
                  <a:cubicBezTo>
                    <a:pt x="8704" y="5584"/>
                    <a:pt x="8847" y="5644"/>
                    <a:pt x="8906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2" y="6287"/>
                    <a:pt x="8561" y="6156"/>
                  </a:cubicBezTo>
                  <a:cubicBezTo>
                    <a:pt x="8656" y="6501"/>
                    <a:pt x="9120" y="6442"/>
                    <a:pt x="9299" y="6180"/>
                  </a:cubicBezTo>
                  <a:cubicBezTo>
                    <a:pt x="9418" y="6370"/>
                    <a:pt x="9549" y="6299"/>
                    <a:pt x="9573" y="6596"/>
                  </a:cubicBezTo>
                  <a:cubicBezTo>
                    <a:pt x="9835" y="6049"/>
                    <a:pt x="9513" y="5930"/>
                    <a:pt x="9430" y="5715"/>
                  </a:cubicBezTo>
                  <a:lnTo>
                    <a:pt x="9430" y="5715"/>
                  </a:lnTo>
                  <a:cubicBezTo>
                    <a:pt x="9656" y="6156"/>
                    <a:pt x="10025" y="6013"/>
                    <a:pt x="10311" y="6275"/>
                  </a:cubicBezTo>
                  <a:cubicBezTo>
                    <a:pt x="10263" y="5727"/>
                    <a:pt x="9882" y="5751"/>
                    <a:pt x="9597" y="5620"/>
                  </a:cubicBezTo>
                  <a:lnTo>
                    <a:pt x="9597" y="5620"/>
                  </a:lnTo>
                  <a:cubicBezTo>
                    <a:pt x="10311" y="5918"/>
                    <a:pt x="10490" y="5513"/>
                    <a:pt x="10930" y="5477"/>
                  </a:cubicBezTo>
                  <a:cubicBezTo>
                    <a:pt x="10490" y="5441"/>
                    <a:pt x="10311" y="5037"/>
                    <a:pt x="9597" y="5334"/>
                  </a:cubicBezTo>
                  <a:lnTo>
                    <a:pt x="9597" y="5334"/>
                  </a:lnTo>
                  <a:cubicBezTo>
                    <a:pt x="9882" y="5203"/>
                    <a:pt x="10263" y="5227"/>
                    <a:pt x="10311" y="4679"/>
                  </a:cubicBezTo>
                  <a:cubicBezTo>
                    <a:pt x="10013" y="4941"/>
                    <a:pt x="9656" y="4787"/>
                    <a:pt x="9430" y="5239"/>
                  </a:cubicBezTo>
                  <a:lnTo>
                    <a:pt x="9430" y="5239"/>
                  </a:lnTo>
                  <a:cubicBezTo>
                    <a:pt x="9513" y="5025"/>
                    <a:pt x="9835" y="4906"/>
                    <a:pt x="9573" y="4358"/>
                  </a:cubicBezTo>
                  <a:cubicBezTo>
                    <a:pt x="9549" y="4656"/>
                    <a:pt x="9418" y="4572"/>
                    <a:pt x="9299" y="4775"/>
                  </a:cubicBezTo>
                  <a:cubicBezTo>
                    <a:pt x="9120" y="4513"/>
                    <a:pt x="8656" y="4453"/>
                    <a:pt x="8561" y="4787"/>
                  </a:cubicBezTo>
                  <a:cubicBezTo>
                    <a:pt x="8882" y="4656"/>
                    <a:pt x="8978" y="4918"/>
                    <a:pt x="8966" y="5084"/>
                  </a:cubicBezTo>
                  <a:cubicBezTo>
                    <a:pt x="8966" y="5156"/>
                    <a:pt x="8942" y="5215"/>
                    <a:pt x="8906" y="5251"/>
                  </a:cubicBezTo>
                  <a:cubicBezTo>
                    <a:pt x="8847" y="5311"/>
                    <a:pt x="8704" y="5358"/>
                    <a:pt x="8644" y="5311"/>
                  </a:cubicBezTo>
                  <a:cubicBezTo>
                    <a:pt x="8573" y="5251"/>
                    <a:pt x="8597" y="5120"/>
                    <a:pt x="8739" y="5156"/>
                  </a:cubicBezTo>
                  <a:cubicBezTo>
                    <a:pt x="8656" y="5001"/>
                    <a:pt x="8406" y="5049"/>
                    <a:pt x="8406" y="5239"/>
                  </a:cubicBezTo>
                  <a:cubicBezTo>
                    <a:pt x="8406" y="5263"/>
                    <a:pt x="8406" y="5275"/>
                    <a:pt x="8406" y="5299"/>
                  </a:cubicBezTo>
                  <a:cubicBezTo>
                    <a:pt x="8406" y="5299"/>
                    <a:pt x="8406" y="5299"/>
                    <a:pt x="8406" y="5311"/>
                  </a:cubicBezTo>
                  <a:cubicBezTo>
                    <a:pt x="8418" y="5358"/>
                    <a:pt x="8442" y="5394"/>
                    <a:pt x="8489" y="5430"/>
                  </a:cubicBezTo>
                  <a:cubicBezTo>
                    <a:pt x="8085" y="5501"/>
                    <a:pt x="7656" y="5477"/>
                    <a:pt x="7275" y="5334"/>
                  </a:cubicBezTo>
                  <a:cubicBezTo>
                    <a:pt x="8442" y="5608"/>
                    <a:pt x="8061" y="4453"/>
                    <a:pt x="8787" y="4441"/>
                  </a:cubicBezTo>
                  <a:lnTo>
                    <a:pt x="8704" y="4441"/>
                  </a:lnTo>
                  <a:cubicBezTo>
                    <a:pt x="8727" y="4441"/>
                    <a:pt x="8763" y="4441"/>
                    <a:pt x="8787" y="4441"/>
                  </a:cubicBezTo>
                  <a:cubicBezTo>
                    <a:pt x="8454" y="4346"/>
                    <a:pt x="8239" y="4346"/>
                    <a:pt x="8096" y="4418"/>
                  </a:cubicBezTo>
                  <a:cubicBezTo>
                    <a:pt x="7727" y="4596"/>
                    <a:pt x="7870" y="4977"/>
                    <a:pt x="7715" y="5108"/>
                  </a:cubicBezTo>
                  <a:cubicBezTo>
                    <a:pt x="7692" y="4882"/>
                    <a:pt x="7549" y="4822"/>
                    <a:pt x="7370" y="4906"/>
                  </a:cubicBezTo>
                  <a:cubicBezTo>
                    <a:pt x="7561" y="5049"/>
                    <a:pt x="7418" y="5239"/>
                    <a:pt x="7239" y="5227"/>
                  </a:cubicBezTo>
                  <a:cubicBezTo>
                    <a:pt x="6965" y="5227"/>
                    <a:pt x="6620" y="4930"/>
                    <a:pt x="6156" y="5239"/>
                  </a:cubicBezTo>
                  <a:cubicBezTo>
                    <a:pt x="6072" y="5251"/>
                    <a:pt x="5977" y="5275"/>
                    <a:pt x="5894" y="5299"/>
                  </a:cubicBezTo>
                  <a:cubicBezTo>
                    <a:pt x="5977" y="5263"/>
                    <a:pt x="6049" y="5203"/>
                    <a:pt x="6120" y="5156"/>
                  </a:cubicBezTo>
                  <a:cubicBezTo>
                    <a:pt x="6668" y="5049"/>
                    <a:pt x="6703" y="4596"/>
                    <a:pt x="6894" y="4394"/>
                  </a:cubicBezTo>
                  <a:cubicBezTo>
                    <a:pt x="7013" y="4263"/>
                    <a:pt x="7239" y="4298"/>
                    <a:pt x="7227" y="4537"/>
                  </a:cubicBezTo>
                  <a:cubicBezTo>
                    <a:pt x="7406" y="4465"/>
                    <a:pt x="7465" y="4334"/>
                    <a:pt x="7323" y="4144"/>
                  </a:cubicBezTo>
                  <a:cubicBezTo>
                    <a:pt x="7513" y="4132"/>
                    <a:pt x="7680" y="4501"/>
                    <a:pt x="8073" y="4370"/>
                  </a:cubicBezTo>
                  <a:cubicBezTo>
                    <a:pt x="8216" y="4310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77" y="3275"/>
                    <a:pt x="6846" y="4298"/>
                  </a:cubicBezTo>
                  <a:lnTo>
                    <a:pt x="6846" y="4298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2" y="3429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92" y="3536"/>
                    <a:pt x="7704" y="3560"/>
                    <a:pt x="7715" y="3572"/>
                  </a:cubicBezTo>
                  <a:cubicBezTo>
                    <a:pt x="7846" y="3703"/>
                    <a:pt x="8073" y="3572"/>
                    <a:pt x="8013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6" y="3263"/>
                    <a:pt x="7989" y="3203"/>
                    <a:pt x="8061" y="3203"/>
                  </a:cubicBezTo>
                  <a:cubicBezTo>
                    <a:pt x="8120" y="3203"/>
                    <a:pt x="8180" y="3227"/>
                    <a:pt x="8227" y="3275"/>
                  </a:cubicBezTo>
                  <a:cubicBezTo>
                    <a:pt x="8346" y="3382"/>
                    <a:pt x="8466" y="3644"/>
                    <a:pt x="8144" y="3775"/>
                  </a:cubicBezTo>
                  <a:cubicBezTo>
                    <a:pt x="8454" y="3941"/>
                    <a:pt x="8739" y="3572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86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89" y="2655"/>
                  </a:cubicBezTo>
                  <a:lnTo>
                    <a:pt x="8489" y="2655"/>
                  </a:lnTo>
                  <a:cubicBezTo>
                    <a:pt x="9216" y="2358"/>
                    <a:pt x="9049" y="1953"/>
                    <a:pt x="9335" y="1608"/>
                  </a:cubicBezTo>
                  <a:cubicBezTo>
                    <a:pt x="8989" y="1893"/>
                    <a:pt x="8585" y="1739"/>
                    <a:pt x="8299" y="2453"/>
                  </a:cubicBezTo>
                  <a:lnTo>
                    <a:pt x="8299" y="2453"/>
                  </a:lnTo>
                  <a:cubicBezTo>
                    <a:pt x="8394" y="2155"/>
                    <a:pt x="8680" y="1905"/>
                    <a:pt x="8335" y="1489"/>
                  </a:cubicBezTo>
                  <a:cubicBezTo>
                    <a:pt x="8311" y="1882"/>
                    <a:pt x="7954" y="2024"/>
                    <a:pt x="8108" y="2501"/>
                  </a:cubicBezTo>
                  <a:lnTo>
                    <a:pt x="8108" y="2501"/>
                  </a:lnTo>
                  <a:cubicBezTo>
                    <a:pt x="8013" y="2286"/>
                    <a:pt x="8156" y="1977"/>
                    <a:pt x="7584" y="1774"/>
                  </a:cubicBezTo>
                  <a:cubicBezTo>
                    <a:pt x="7775" y="2001"/>
                    <a:pt x="7632" y="2036"/>
                    <a:pt x="7680" y="2263"/>
                  </a:cubicBezTo>
                  <a:cubicBezTo>
                    <a:pt x="7382" y="2203"/>
                    <a:pt x="7001" y="2489"/>
                    <a:pt x="7180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5" y="2763"/>
                    <a:pt x="7739" y="2822"/>
                    <a:pt x="7739" y="2882"/>
                  </a:cubicBezTo>
                  <a:cubicBezTo>
                    <a:pt x="7739" y="2953"/>
                    <a:pt x="7680" y="3096"/>
                    <a:pt x="7596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70" y="2858"/>
                    <a:pt x="7227" y="3096"/>
                    <a:pt x="7382" y="3227"/>
                  </a:cubicBezTo>
                  <a:cubicBezTo>
                    <a:pt x="7394" y="3239"/>
                    <a:pt x="7406" y="3251"/>
                    <a:pt x="7418" y="3263"/>
                  </a:cubicBezTo>
                  <a:lnTo>
                    <a:pt x="7430" y="3275"/>
                  </a:lnTo>
                  <a:cubicBezTo>
                    <a:pt x="7465" y="3298"/>
                    <a:pt x="7525" y="3310"/>
                    <a:pt x="7573" y="3298"/>
                  </a:cubicBezTo>
                  <a:cubicBezTo>
                    <a:pt x="7334" y="3644"/>
                    <a:pt x="7013" y="3917"/>
                    <a:pt x="6644" y="4096"/>
                  </a:cubicBezTo>
                  <a:cubicBezTo>
                    <a:pt x="7668" y="3453"/>
                    <a:pt x="6572" y="2905"/>
                    <a:pt x="7084" y="2393"/>
                  </a:cubicBezTo>
                  <a:lnTo>
                    <a:pt x="7025" y="2441"/>
                  </a:lnTo>
                  <a:cubicBezTo>
                    <a:pt x="7049" y="2429"/>
                    <a:pt x="7061" y="2405"/>
                    <a:pt x="7084" y="2393"/>
                  </a:cubicBezTo>
                  <a:cubicBezTo>
                    <a:pt x="6787" y="2560"/>
                    <a:pt x="6632" y="2715"/>
                    <a:pt x="6584" y="2870"/>
                  </a:cubicBezTo>
                  <a:cubicBezTo>
                    <a:pt x="6453" y="3251"/>
                    <a:pt x="6811" y="3429"/>
                    <a:pt x="6799" y="3620"/>
                  </a:cubicBezTo>
                  <a:cubicBezTo>
                    <a:pt x="6620" y="3477"/>
                    <a:pt x="6477" y="3525"/>
                    <a:pt x="6406" y="3715"/>
                  </a:cubicBezTo>
                  <a:cubicBezTo>
                    <a:pt x="6644" y="3691"/>
                    <a:pt x="6680" y="3917"/>
                    <a:pt x="6549" y="4048"/>
                  </a:cubicBezTo>
                  <a:cubicBezTo>
                    <a:pt x="6346" y="4227"/>
                    <a:pt x="5894" y="4275"/>
                    <a:pt x="5799" y="4810"/>
                  </a:cubicBezTo>
                  <a:cubicBezTo>
                    <a:pt x="5739" y="4882"/>
                    <a:pt x="5691" y="4965"/>
                    <a:pt x="5644" y="5049"/>
                  </a:cubicBezTo>
                  <a:cubicBezTo>
                    <a:pt x="5668" y="4953"/>
                    <a:pt x="5691" y="4870"/>
                    <a:pt x="5703" y="4775"/>
                  </a:cubicBezTo>
                  <a:cubicBezTo>
                    <a:pt x="6013" y="4334"/>
                    <a:pt x="5727" y="3977"/>
                    <a:pt x="5715" y="3703"/>
                  </a:cubicBezTo>
                  <a:cubicBezTo>
                    <a:pt x="5703" y="3525"/>
                    <a:pt x="5894" y="3382"/>
                    <a:pt x="6049" y="3560"/>
                  </a:cubicBezTo>
                  <a:cubicBezTo>
                    <a:pt x="6120" y="3382"/>
                    <a:pt x="6072" y="3251"/>
                    <a:pt x="5834" y="3215"/>
                  </a:cubicBezTo>
                  <a:cubicBezTo>
                    <a:pt x="5965" y="3072"/>
                    <a:pt x="6346" y="3215"/>
                    <a:pt x="6525" y="2846"/>
                  </a:cubicBezTo>
                  <a:cubicBezTo>
                    <a:pt x="6596" y="2691"/>
                    <a:pt x="6596" y="2489"/>
                    <a:pt x="6513" y="2155"/>
                  </a:cubicBezTo>
                  <a:cubicBezTo>
                    <a:pt x="6501" y="2870"/>
                    <a:pt x="5334" y="2489"/>
                    <a:pt x="5620" y="3667"/>
                  </a:cubicBezTo>
                  <a:cubicBezTo>
                    <a:pt x="5477" y="3275"/>
                    <a:pt x="5441" y="2858"/>
                    <a:pt x="5525" y="2453"/>
                  </a:cubicBezTo>
                  <a:cubicBezTo>
                    <a:pt x="5549" y="2489"/>
                    <a:pt x="5584" y="2524"/>
                    <a:pt x="5644" y="2536"/>
                  </a:cubicBezTo>
                  <a:lnTo>
                    <a:pt x="5656" y="2536"/>
                  </a:lnTo>
                  <a:cubicBezTo>
                    <a:pt x="5668" y="2536"/>
                    <a:pt x="5691" y="2536"/>
                    <a:pt x="5703" y="2536"/>
                  </a:cubicBezTo>
                  <a:cubicBezTo>
                    <a:pt x="5870" y="2524"/>
                    <a:pt x="5941" y="2322"/>
                    <a:pt x="5822" y="2215"/>
                  </a:cubicBezTo>
                  <a:lnTo>
                    <a:pt x="5787" y="2203"/>
                  </a:lnTo>
                  <a:cubicBezTo>
                    <a:pt x="5834" y="2346"/>
                    <a:pt x="5691" y="2370"/>
                    <a:pt x="5644" y="2298"/>
                  </a:cubicBezTo>
                  <a:cubicBezTo>
                    <a:pt x="5584" y="2227"/>
                    <a:pt x="5644" y="2084"/>
                    <a:pt x="5691" y="2036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86"/>
                    <a:pt x="6441" y="1822"/>
                    <a:pt x="6180" y="1643"/>
                  </a:cubicBezTo>
                  <a:cubicBezTo>
                    <a:pt x="6370" y="1524"/>
                    <a:pt x="6299" y="1381"/>
                    <a:pt x="6596" y="1358"/>
                  </a:cubicBezTo>
                  <a:cubicBezTo>
                    <a:pt x="6037" y="1096"/>
                    <a:pt x="5930" y="1429"/>
                    <a:pt x="5703" y="1512"/>
                  </a:cubicBezTo>
                  <a:lnTo>
                    <a:pt x="5703" y="1512"/>
                  </a:lnTo>
                  <a:cubicBezTo>
                    <a:pt x="6156" y="1274"/>
                    <a:pt x="6001" y="929"/>
                    <a:pt x="6263" y="631"/>
                  </a:cubicBezTo>
                  <a:cubicBezTo>
                    <a:pt x="5727" y="679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06" y="631"/>
                    <a:pt x="5513" y="453"/>
                    <a:pt x="5465" y="0"/>
                  </a:cubicBezTo>
                  <a:cubicBezTo>
                    <a:pt x="5429" y="453"/>
                    <a:pt x="5025" y="631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15" y="679"/>
                    <a:pt x="4679" y="631"/>
                  </a:cubicBezTo>
                  <a:cubicBezTo>
                    <a:pt x="4941" y="929"/>
                    <a:pt x="4787" y="1286"/>
                    <a:pt x="5227" y="1512"/>
                  </a:cubicBezTo>
                  <a:lnTo>
                    <a:pt x="5227" y="1512"/>
                  </a:lnTo>
                  <a:cubicBezTo>
                    <a:pt x="5013" y="1429"/>
                    <a:pt x="4894" y="1096"/>
                    <a:pt x="4346" y="1358"/>
                  </a:cubicBezTo>
                  <a:cubicBezTo>
                    <a:pt x="4644" y="1381"/>
                    <a:pt x="4572" y="1524"/>
                    <a:pt x="4763" y="1643"/>
                  </a:cubicBezTo>
                  <a:cubicBezTo>
                    <a:pt x="4501" y="1822"/>
                    <a:pt x="4441" y="2286"/>
                    <a:pt x="4787" y="2382"/>
                  </a:cubicBezTo>
                  <a:cubicBezTo>
                    <a:pt x="4644" y="2060"/>
                    <a:pt x="4917" y="1953"/>
                    <a:pt x="5084" y="1965"/>
                  </a:cubicBezTo>
                  <a:cubicBezTo>
                    <a:pt x="5144" y="1965"/>
                    <a:pt x="5203" y="1989"/>
                    <a:pt x="5251" y="2036"/>
                  </a:cubicBezTo>
                  <a:cubicBezTo>
                    <a:pt x="5298" y="2084"/>
                    <a:pt x="5358" y="2227"/>
                    <a:pt x="5298" y="2298"/>
                  </a:cubicBezTo>
                  <a:cubicBezTo>
                    <a:pt x="5251" y="2370"/>
                    <a:pt x="5108" y="2346"/>
                    <a:pt x="5156" y="2203"/>
                  </a:cubicBezTo>
                  <a:cubicBezTo>
                    <a:pt x="4989" y="2286"/>
                    <a:pt x="5048" y="2524"/>
                    <a:pt x="5227" y="2536"/>
                  </a:cubicBezTo>
                  <a:cubicBezTo>
                    <a:pt x="5251" y="2536"/>
                    <a:pt x="5263" y="2536"/>
                    <a:pt x="5287" y="2536"/>
                  </a:cubicBezTo>
                  <a:lnTo>
                    <a:pt x="5298" y="2536"/>
                  </a:lnTo>
                  <a:cubicBezTo>
                    <a:pt x="5346" y="2524"/>
                    <a:pt x="5394" y="2489"/>
                    <a:pt x="5418" y="2453"/>
                  </a:cubicBezTo>
                  <a:cubicBezTo>
                    <a:pt x="5489" y="2858"/>
                    <a:pt x="5465" y="3275"/>
                    <a:pt x="5322" y="3667"/>
                  </a:cubicBezTo>
                  <a:cubicBezTo>
                    <a:pt x="5608" y="2489"/>
                    <a:pt x="4429" y="2870"/>
                    <a:pt x="4429" y="2155"/>
                  </a:cubicBezTo>
                  <a:cubicBezTo>
                    <a:pt x="4334" y="2489"/>
                    <a:pt x="4334" y="2703"/>
                    <a:pt x="4406" y="2846"/>
                  </a:cubicBezTo>
                  <a:cubicBezTo>
                    <a:pt x="4596" y="3215"/>
                    <a:pt x="4977" y="3072"/>
                    <a:pt x="5108" y="3215"/>
                  </a:cubicBezTo>
                  <a:cubicBezTo>
                    <a:pt x="4870" y="3251"/>
                    <a:pt x="4810" y="3382"/>
                    <a:pt x="4894" y="3560"/>
                  </a:cubicBezTo>
                  <a:cubicBezTo>
                    <a:pt x="5037" y="3382"/>
                    <a:pt x="5227" y="3525"/>
                    <a:pt x="5227" y="3703"/>
                  </a:cubicBezTo>
                  <a:cubicBezTo>
                    <a:pt x="5215" y="3977"/>
                    <a:pt x="4929" y="4322"/>
                    <a:pt x="5239" y="4775"/>
                  </a:cubicBezTo>
                  <a:cubicBezTo>
                    <a:pt x="5239" y="4870"/>
                    <a:pt x="5263" y="4953"/>
                    <a:pt x="5298" y="5049"/>
                  </a:cubicBezTo>
                  <a:cubicBezTo>
                    <a:pt x="5251" y="4965"/>
                    <a:pt x="5203" y="4882"/>
                    <a:pt x="5144" y="4810"/>
                  </a:cubicBezTo>
                  <a:cubicBezTo>
                    <a:pt x="5048" y="4275"/>
                    <a:pt x="4596" y="4239"/>
                    <a:pt x="4394" y="4048"/>
                  </a:cubicBezTo>
                  <a:cubicBezTo>
                    <a:pt x="4263" y="3929"/>
                    <a:pt x="4286" y="3691"/>
                    <a:pt x="4525" y="3715"/>
                  </a:cubicBezTo>
                  <a:cubicBezTo>
                    <a:pt x="4453" y="3525"/>
                    <a:pt x="4322" y="3477"/>
                    <a:pt x="4132" y="3620"/>
                  </a:cubicBezTo>
                  <a:cubicBezTo>
                    <a:pt x="4120" y="3429"/>
                    <a:pt x="4489" y="3251"/>
                    <a:pt x="4358" y="2870"/>
                  </a:cubicBezTo>
                  <a:cubicBezTo>
                    <a:pt x="4310" y="2715"/>
                    <a:pt x="4155" y="2560"/>
                    <a:pt x="3858" y="2393"/>
                  </a:cubicBezTo>
                  <a:lnTo>
                    <a:pt x="3858" y="2393"/>
                  </a:lnTo>
                  <a:cubicBezTo>
                    <a:pt x="4358" y="2905"/>
                    <a:pt x="3263" y="3453"/>
                    <a:pt x="4298" y="4096"/>
                  </a:cubicBezTo>
                  <a:cubicBezTo>
                    <a:pt x="3929" y="3917"/>
                    <a:pt x="3608" y="3644"/>
                    <a:pt x="3382" y="3298"/>
                  </a:cubicBezTo>
                  <a:cubicBezTo>
                    <a:pt x="3429" y="3310"/>
                    <a:pt x="3477" y="3298"/>
                    <a:pt x="3524" y="3275"/>
                  </a:cubicBezTo>
                  <a:lnTo>
                    <a:pt x="3536" y="3263"/>
                  </a:lnTo>
                  <a:cubicBezTo>
                    <a:pt x="3548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3" y="2929"/>
                  </a:cubicBezTo>
                  <a:cubicBezTo>
                    <a:pt x="3524" y="3001"/>
                    <a:pt x="3453" y="3120"/>
                    <a:pt x="3358" y="3108"/>
                  </a:cubicBezTo>
                  <a:cubicBezTo>
                    <a:pt x="3274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3" y="2596"/>
                    <a:pt x="3644" y="2477"/>
                    <a:pt x="3774" y="2798"/>
                  </a:cubicBezTo>
                  <a:cubicBezTo>
                    <a:pt x="3953" y="2489"/>
                    <a:pt x="3584" y="2203"/>
                    <a:pt x="3274" y="2263"/>
                  </a:cubicBezTo>
                  <a:cubicBezTo>
                    <a:pt x="3322" y="2036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3" y="1882"/>
                    <a:pt x="2620" y="1489"/>
                  </a:cubicBezTo>
                  <a:cubicBezTo>
                    <a:pt x="2262" y="1905"/>
                    <a:pt x="2548" y="2167"/>
                    <a:pt x="2655" y="2453"/>
                  </a:cubicBezTo>
                  <a:lnTo>
                    <a:pt x="2655" y="2453"/>
                  </a:lnTo>
                  <a:cubicBezTo>
                    <a:pt x="2358" y="1739"/>
                    <a:pt x="1965" y="1893"/>
                    <a:pt x="1619" y="1608"/>
                  </a:cubicBezTo>
                  <a:cubicBezTo>
                    <a:pt x="1905" y="1953"/>
                    <a:pt x="1739" y="2358"/>
                    <a:pt x="2465" y="2655"/>
                  </a:cubicBezTo>
                  <a:lnTo>
                    <a:pt x="2465" y="2655"/>
                  </a:lnTo>
                  <a:cubicBezTo>
                    <a:pt x="2167" y="2548"/>
                    <a:pt x="1905" y="2263"/>
                    <a:pt x="1500" y="2608"/>
                  </a:cubicBezTo>
                  <a:cubicBezTo>
                    <a:pt x="1893" y="2632"/>
                    <a:pt x="2036" y="2989"/>
                    <a:pt x="2512" y="2834"/>
                  </a:cubicBezTo>
                  <a:lnTo>
                    <a:pt x="2512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2" y="3167"/>
                    <a:pt x="2048" y="3310"/>
                    <a:pt x="2274" y="3263"/>
                  </a:cubicBezTo>
                  <a:cubicBezTo>
                    <a:pt x="2215" y="3560"/>
                    <a:pt x="2501" y="3941"/>
                    <a:pt x="2810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3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32" y="3441"/>
                    <a:pt x="3012" y="3513"/>
                    <a:pt x="2941" y="3382"/>
                  </a:cubicBezTo>
                  <a:cubicBezTo>
                    <a:pt x="2870" y="3572"/>
                    <a:pt x="3096" y="3703"/>
                    <a:pt x="3239" y="3572"/>
                  </a:cubicBezTo>
                  <a:cubicBezTo>
                    <a:pt x="3251" y="3560"/>
                    <a:pt x="3263" y="3536"/>
                    <a:pt x="3274" y="3525"/>
                  </a:cubicBezTo>
                  <a:lnTo>
                    <a:pt x="3274" y="3513"/>
                  </a:lnTo>
                  <a:cubicBezTo>
                    <a:pt x="3298" y="3477"/>
                    <a:pt x="3310" y="3429"/>
                    <a:pt x="3298" y="3382"/>
                  </a:cubicBezTo>
                  <a:cubicBezTo>
                    <a:pt x="3644" y="3608"/>
                    <a:pt x="3917" y="3929"/>
                    <a:pt x="4096" y="4298"/>
                  </a:cubicBezTo>
                  <a:lnTo>
                    <a:pt x="4096" y="4298"/>
                  </a:lnTo>
                  <a:cubicBezTo>
                    <a:pt x="3465" y="3275"/>
                    <a:pt x="2905" y="4370"/>
                    <a:pt x="2393" y="3870"/>
                  </a:cubicBezTo>
                  <a:lnTo>
                    <a:pt x="2393" y="3870"/>
                  </a:lnTo>
                  <a:cubicBezTo>
                    <a:pt x="2560" y="4168"/>
                    <a:pt x="2715" y="4310"/>
                    <a:pt x="2870" y="4370"/>
                  </a:cubicBezTo>
                  <a:cubicBezTo>
                    <a:pt x="3263" y="4501"/>
                    <a:pt x="3429" y="4132"/>
                    <a:pt x="3620" y="4144"/>
                  </a:cubicBezTo>
                  <a:cubicBezTo>
                    <a:pt x="3477" y="4334"/>
                    <a:pt x="3536" y="4465"/>
                    <a:pt x="3715" y="4537"/>
                  </a:cubicBezTo>
                  <a:cubicBezTo>
                    <a:pt x="3703" y="4298"/>
                    <a:pt x="3929" y="4275"/>
                    <a:pt x="4048" y="4406"/>
                  </a:cubicBezTo>
                  <a:cubicBezTo>
                    <a:pt x="4239" y="4608"/>
                    <a:pt x="4275" y="5049"/>
                    <a:pt x="4822" y="5156"/>
                  </a:cubicBezTo>
                  <a:cubicBezTo>
                    <a:pt x="4894" y="5215"/>
                    <a:pt x="4965" y="5263"/>
                    <a:pt x="5048" y="5299"/>
                  </a:cubicBezTo>
                  <a:cubicBezTo>
                    <a:pt x="4965" y="5275"/>
                    <a:pt x="4870" y="5251"/>
                    <a:pt x="4787" y="5239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4" y="5239"/>
                    <a:pt x="3393" y="5060"/>
                    <a:pt x="3572" y="4906"/>
                  </a:cubicBezTo>
                  <a:cubicBezTo>
                    <a:pt x="3393" y="4822"/>
                    <a:pt x="3251" y="4882"/>
                    <a:pt x="3227" y="5108"/>
                  </a:cubicBezTo>
                  <a:cubicBezTo>
                    <a:pt x="3072" y="4977"/>
                    <a:pt x="3227" y="4608"/>
                    <a:pt x="2846" y="4418"/>
                  </a:cubicBezTo>
                  <a:cubicBezTo>
                    <a:pt x="2703" y="4346"/>
                    <a:pt x="2489" y="4346"/>
                    <a:pt x="2155" y="4441"/>
                  </a:cubicBezTo>
                  <a:cubicBezTo>
                    <a:pt x="2179" y="4441"/>
                    <a:pt x="2215" y="4441"/>
                    <a:pt x="2239" y="4441"/>
                  </a:cubicBezTo>
                  <a:lnTo>
                    <a:pt x="2155" y="4441"/>
                  </a:lnTo>
                  <a:cubicBezTo>
                    <a:pt x="2882" y="4453"/>
                    <a:pt x="2501" y="5608"/>
                    <a:pt x="3667" y="5334"/>
                  </a:cubicBezTo>
                  <a:lnTo>
                    <a:pt x="3667" y="5334"/>
                  </a:lnTo>
                  <a:cubicBezTo>
                    <a:pt x="3274" y="5477"/>
                    <a:pt x="2858" y="5501"/>
                    <a:pt x="2453" y="5430"/>
                  </a:cubicBezTo>
                  <a:cubicBezTo>
                    <a:pt x="2489" y="5394"/>
                    <a:pt x="2524" y="5358"/>
                    <a:pt x="2536" y="5311"/>
                  </a:cubicBezTo>
                  <a:lnTo>
                    <a:pt x="2536" y="5299"/>
                  </a:lnTo>
                  <a:cubicBezTo>
                    <a:pt x="2536" y="5275"/>
                    <a:pt x="2536" y="5263"/>
                    <a:pt x="2536" y="5239"/>
                  </a:cubicBezTo>
                  <a:cubicBezTo>
                    <a:pt x="2524" y="5060"/>
                    <a:pt x="2274" y="5001"/>
                    <a:pt x="2191" y="5168"/>
                  </a:cubicBezTo>
                  <a:cubicBezTo>
                    <a:pt x="2346" y="5120"/>
                    <a:pt x="2370" y="5263"/>
                    <a:pt x="2298" y="5311"/>
                  </a:cubicBezTo>
                  <a:cubicBezTo>
                    <a:pt x="2227" y="5370"/>
                    <a:pt x="2084" y="5311"/>
                    <a:pt x="2036" y="5263"/>
                  </a:cubicBezTo>
                  <a:cubicBezTo>
                    <a:pt x="1989" y="5215"/>
                    <a:pt x="1965" y="5156"/>
                    <a:pt x="1965" y="5096"/>
                  </a:cubicBezTo>
                  <a:cubicBezTo>
                    <a:pt x="1953" y="4930"/>
                    <a:pt x="2060" y="4668"/>
                    <a:pt x="2381" y="4799"/>
                  </a:cubicBezTo>
                  <a:cubicBezTo>
                    <a:pt x="2286" y="4453"/>
                    <a:pt x="1810" y="4513"/>
                    <a:pt x="1643" y="4775"/>
                  </a:cubicBezTo>
                  <a:cubicBezTo>
                    <a:pt x="1512" y="4584"/>
                    <a:pt x="1381" y="4656"/>
                    <a:pt x="1358" y="4358"/>
                  </a:cubicBezTo>
                  <a:cubicBezTo>
                    <a:pt x="1096" y="4906"/>
                    <a:pt x="1417" y="5025"/>
                    <a:pt x="1512" y="5239"/>
                  </a:cubicBezTo>
                  <a:lnTo>
                    <a:pt x="1512" y="5239"/>
                  </a:lnTo>
                  <a:cubicBezTo>
                    <a:pt x="1274" y="4799"/>
                    <a:pt x="917" y="4941"/>
                    <a:pt x="631" y="4679"/>
                  </a:cubicBezTo>
                  <a:cubicBezTo>
                    <a:pt x="667" y="5227"/>
                    <a:pt x="1060" y="5215"/>
                    <a:pt x="1346" y="5346"/>
                  </a:cubicBezTo>
                  <a:lnTo>
                    <a:pt x="1346" y="5346"/>
                  </a:lnTo>
                  <a:cubicBezTo>
                    <a:pt x="631" y="5049"/>
                    <a:pt x="453" y="5441"/>
                    <a:pt x="0" y="5477"/>
                  </a:cubicBezTo>
                  <a:cubicBezTo>
                    <a:pt x="453" y="5513"/>
                    <a:pt x="631" y="5930"/>
                    <a:pt x="1346" y="5620"/>
                  </a:cubicBezTo>
                  <a:lnTo>
                    <a:pt x="1346" y="5620"/>
                  </a:lnTo>
                  <a:cubicBezTo>
                    <a:pt x="1060" y="5751"/>
                    <a:pt x="667" y="5727"/>
                    <a:pt x="631" y="6275"/>
                  </a:cubicBezTo>
                  <a:cubicBezTo>
                    <a:pt x="929" y="6013"/>
                    <a:pt x="1274" y="6168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6" y="6049"/>
                    <a:pt x="1358" y="6596"/>
                  </a:cubicBezTo>
                  <a:cubicBezTo>
                    <a:pt x="1369" y="6287"/>
                    <a:pt x="1512" y="6358"/>
                    <a:pt x="1631" y="6168"/>
                  </a:cubicBezTo>
                  <a:close/>
                  <a:moveTo>
                    <a:pt x="7287" y="5299"/>
                  </a:moveTo>
                  <a:close/>
                  <a:moveTo>
                    <a:pt x="6751" y="5132"/>
                  </a:moveTo>
                  <a:cubicBezTo>
                    <a:pt x="6953" y="5180"/>
                    <a:pt x="7132" y="5334"/>
                    <a:pt x="7489" y="5406"/>
                  </a:cubicBezTo>
                  <a:cubicBezTo>
                    <a:pt x="7573" y="5418"/>
                    <a:pt x="7680" y="5441"/>
                    <a:pt x="7787" y="5453"/>
                  </a:cubicBezTo>
                  <a:cubicBezTo>
                    <a:pt x="7668" y="5465"/>
                    <a:pt x="7573" y="5477"/>
                    <a:pt x="7489" y="5501"/>
                  </a:cubicBezTo>
                  <a:cubicBezTo>
                    <a:pt x="7132" y="5572"/>
                    <a:pt x="6953" y="5727"/>
                    <a:pt x="6751" y="5775"/>
                  </a:cubicBezTo>
                  <a:cubicBezTo>
                    <a:pt x="6608" y="5799"/>
                    <a:pt x="6453" y="5775"/>
                    <a:pt x="6322" y="5703"/>
                  </a:cubicBezTo>
                  <a:cubicBezTo>
                    <a:pt x="6549" y="5715"/>
                    <a:pt x="6763" y="5620"/>
                    <a:pt x="6918" y="5453"/>
                  </a:cubicBezTo>
                  <a:cubicBezTo>
                    <a:pt x="6763" y="5287"/>
                    <a:pt x="6549" y="5191"/>
                    <a:pt x="6322" y="5203"/>
                  </a:cubicBezTo>
                  <a:cubicBezTo>
                    <a:pt x="6453" y="5120"/>
                    <a:pt x="6608" y="5096"/>
                    <a:pt x="6763" y="5132"/>
                  </a:cubicBezTo>
                  <a:close/>
                  <a:moveTo>
                    <a:pt x="6870" y="6632"/>
                  </a:moveTo>
                  <a:close/>
                  <a:moveTo>
                    <a:pt x="6644" y="4060"/>
                  </a:moveTo>
                  <a:close/>
                  <a:moveTo>
                    <a:pt x="6156" y="4322"/>
                  </a:moveTo>
                  <a:cubicBezTo>
                    <a:pt x="6322" y="4215"/>
                    <a:pt x="6561" y="4191"/>
                    <a:pt x="6858" y="3989"/>
                  </a:cubicBezTo>
                  <a:cubicBezTo>
                    <a:pt x="6942" y="3941"/>
                    <a:pt x="7025" y="3882"/>
                    <a:pt x="7108" y="3810"/>
                  </a:cubicBezTo>
                  <a:cubicBezTo>
                    <a:pt x="7037" y="3906"/>
                    <a:pt x="6977" y="3989"/>
                    <a:pt x="6930" y="4060"/>
                  </a:cubicBezTo>
                  <a:cubicBezTo>
                    <a:pt x="6727" y="4358"/>
                    <a:pt x="6703" y="4596"/>
                    <a:pt x="6608" y="4763"/>
                  </a:cubicBezTo>
                  <a:cubicBezTo>
                    <a:pt x="6525" y="4894"/>
                    <a:pt x="6394" y="4989"/>
                    <a:pt x="6251" y="5025"/>
                  </a:cubicBezTo>
                  <a:cubicBezTo>
                    <a:pt x="6418" y="4870"/>
                    <a:pt x="6501" y="4656"/>
                    <a:pt x="6489" y="4429"/>
                  </a:cubicBezTo>
                  <a:cubicBezTo>
                    <a:pt x="6275" y="4429"/>
                    <a:pt x="6049" y="4513"/>
                    <a:pt x="5894" y="4679"/>
                  </a:cubicBezTo>
                  <a:cubicBezTo>
                    <a:pt x="5941" y="4525"/>
                    <a:pt x="6037" y="4406"/>
                    <a:pt x="6156" y="4322"/>
                  </a:cubicBezTo>
                  <a:close/>
                  <a:moveTo>
                    <a:pt x="6489" y="6477"/>
                  </a:moveTo>
                  <a:cubicBezTo>
                    <a:pt x="6501" y="6251"/>
                    <a:pt x="6418" y="6037"/>
                    <a:pt x="6251" y="5882"/>
                  </a:cubicBezTo>
                  <a:cubicBezTo>
                    <a:pt x="6394" y="5918"/>
                    <a:pt x="6525" y="6013"/>
                    <a:pt x="6608" y="6144"/>
                  </a:cubicBezTo>
                  <a:cubicBezTo>
                    <a:pt x="6703" y="6311"/>
                    <a:pt x="6727" y="6549"/>
                    <a:pt x="6930" y="6846"/>
                  </a:cubicBezTo>
                  <a:cubicBezTo>
                    <a:pt x="6977" y="6930"/>
                    <a:pt x="7037" y="7013"/>
                    <a:pt x="7108" y="7096"/>
                  </a:cubicBezTo>
                  <a:cubicBezTo>
                    <a:pt x="7025" y="7037"/>
                    <a:pt x="6942" y="6977"/>
                    <a:pt x="6858" y="6918"/>
                  </a:cubicBezTo>
                  <a:cubicBezTo>
                    <a:pt x="6561" y="6727"/>
                    <a:pt x="6322" y="6692"/>
                    <a:pt x="6156" y="6596"/>
                  </a:cubicBezTo>
                  <a:cubicBezTo>
                    <a:pt x="6025" y="6513"/>
                    <a:pt x="5930" y="6382"/>
                    <a:pt x="5894" y="6239"/>
                  </a:cubicBezTo>
                  <a:cubicBezTo>
                    <a:pt x="6049" y="6406"/>
                    <a:pt x="6275" y="6489"/>
                    <a:pt x="6501" y="6477"/>
                  </a:cubicBezTo>
                  <a:close/>
                  <a:moveTo>
                    <a:pt x="5620" y="7275"/>
                  </a:moveTo>
                  <a:close/>
                  <a:moveTo>
                    <a:pt x="5215" y="4596"/>
                  </a:moveTo>
                  <a:cubicBezTo>
                    <a:pt x="5144" y="4465"/>
                    <a:pt x="5120" y="4310"/>
                    <a:pt x="5156" y="4156"/>
                  </a:cubicBezTo>
                  <a:cubicBezTo>
                    <a:pt x="5203" y="3965"/>
                    <a:pt x="5346" y="3787"/>
                    <a:pt x="5418" y="3429"/>
                  </a:cubicBezTo>
                  <a:cubicBezTo>
                    <a:pt x="5441" y="3346"/>
                    <a:pt x="5453" y="3239"/>
                    <a:pt x="5465" y="3132"/>
                  </a:cubicBezTo>
                  <a:cubicBezTo>
                    <a:pt x="5477" y="3239"/>
                    <a:pt x="5501" y="3334"/>
                    <a:pt x="5513" y="3429"/>
                  </a:cubicBezTo>
                  <a:cubicBezTo>
                    <a:pt x="5596" y="3787"/>
                    <a:pt x="5739" y="3965"/>
                    <a:pt x="5787" y="4156"/>
                  </a:cubicBezTo>
                  <a:cubicBezTo>
                    <a:pt x="5822" y="4310"/>
                    <a:pt x="5799" y="4465"/>
                    <a:pt x="5727" y="4596"/>
                  </a:cubicBezTo>
                  <a:cubicBezTo>
                    <a:pt x="5941" y="4370"/>
                    <a:pt x="5775" y="4001"/>
                    <a:pt x="5465" y="4001"/>
                  </a:cubicBezTo>
                  <a:cubicBezTo>
                    <a:pt x="5156" y="4001"/>
                    <a:pt x="5001" y="4370"/>
                    <a:pt x="5215" y="4596"/>
                  </a:cubicBezTo>
                  <a:close/>
                  <a:moveTo>
                    <a:pt x="5465" y="6894"/>
                  </a:moveTo>
                  <a:cubicBezTo>
                    <a:pt x="5632" y="6739"/>
                    <a:pt x="5727" y="6525"/>
                    <a:pt x="5727" y="6299"/>
                  </a:cubicBezTo>
                  <a:cubicBezTo>
                    <a:pt x="5799" y="6430"/>
                    <a:pt x="5822" y="6584"/>
                    <a:pt x="5787" y="6739"/>
                  </a:cubicBezTo>
                  <a:cubicBezTo>
                    <a:pt x="5739" y="6930"/>
                    <a:pt x="5596" y="7108"/>
                    <a:pt x="5513" y="7466"/>
                  </a:cubicBezTo>
                  <a:cubicBezTo>
                    <a:pt x="5501" y="7561"/>
                    <a:pt x="5477" y="7656"/>
                    <a:pt x="5465" y="7763"/>
                  </a:cubicBezTo>
                  <a:cubicBezTo>
                    <a:pt x="5453" y="7644"/>
                    <a:pt x="5441" y="7549"/>
                    <a:pt x="5418" y="7466"/>
                  </a:cubicBezTo>
                  <a:cubicBezTo>
                    <a:pt x="5346" y="7108"/>
                    <a:pt x="5203" y="6930"/>
                    <a:pt x="5156" y="6739"/>
                  </a:cubicBezTo>
                  <a:cubicBezTo>
                    <a:pt x="5120" y="6584"/>
                    <a:pt x="5144" y="6430"/>
                    <a:pt x="5215" y="6299"/>
                  </a:cubicBezTo>
                  <a:cubicBezTo>
                    <a:pt x="5203" y="6525"/>
                    <a:pt x="5298" y="6751"/>
                    <a:pt x="5477" y="6906"/>
                  </a:cubicBezTo>
                  <a:close/>
                  <a:moveTo>
                    <a:pt x="4286" y="6846"/>
                  </a:moveTo>
                  <a:close/>
                  <a:moveTo>
                    <a:pt x="4286" y="4048"/>
                  </a:moveTo>
                  <a:close/>
                  <a:moveTo>
                    <a:pt x="4441" y="4418"/>
                  </a:moveTo>
                  <a:cubicBezTo>
                    <a:pt x="4429" y="4644"/>
                    <a:pt x="4513" y="4870"/>
                    <a:pt x="4679" y="5013"/>
                  </a:cubicBezTo>
                  <a:cubicBezTo>
                    <a:pt x="4536" y="4977"/>
                    <a:pt x="4406" y="4882"/>
                    <a:pt x="4334" y="4751"/>
                  </a:cubicBezTo>
                  <a:cubicBezTo>
                    <a:pt x="4227" y="4584"/>
                    <a:pt x="4203" y="4358"/>
                    <a:pt x="4001" y="4048"/>
                  </a:cubicBezTo>
                  <a:cubicBezTo>
                    <a:pt x="3953" y="3977"/>
                    <a:pt x="3894" y="3894"/>
                    <a:pt x="3822" y="3798"/>
                  </a:cubicBezTo>
                  <a:cubicBezTo>
                    <a:pt x="3905" y="3870"/>
                    <a:pt x="3989" y="3929"/>
                    <a:pt x="4072" y="3977"/>
                  </a:cubicBezTo>
                  <a:cubicBezTo>
                    <a:pt x="4370" y="4179"/>
                    <a:pt x="4608" y="4203"/>
                    <a:pt x="4775" y="4310"/>
                  </a:cubicBezTo>
                  <a:cubicBezTo>
                    <a:pt x="4906" y="4394"/>
                    <a:pt x="5001" y="4513"/>
                    <a:pt x="5037" y="4656"/>
                  </a:cubicBezTo>
                  <a:cubicBezTo>
                    <a:pt x="4882" y="4501"/>
                    <a:pt x="4667" y="4418"/>
                    <a:pt x="4453" y="4429"/>
                  </a:cubicBezTo>
                  <a:close/>
                  <a:moveTo>
                    <a:pt x="5037" y="6227"/>
                  </a:moveTo>
                  <a:cubicBezTo>
                    <a:pt x="4989" y="6370"/>
                    <a:pt x="4894" y="6501"/>
                    <a:pt x="4775" y="6584"/>
                  </a:cubicBezTo>
                  <a:cubicBezTo>
                    <a:pt x="4608" y="6680"/>
                    <a:pt x="4370" y="6704"/>
                    <a:pt x="4072" y="6906"/>
                  </a:cubicBezTo>
                  <a:cubicBezTo>
                    <a:pt x="3977" y="6965"/>
                    <a:pt x="3894" y="7025"/>
                    <a:pt x="3822" y="7085"/>
                  </a:cubicBezTo>
                  <a:cubicBezTo>
                    <a:pt x="3882" y="7001"/>
                    <a:pt x="3953" y="6918"/>
                    <a:pt x="4001" y="6835"/>
                  </a:cubicBezTo>
                  <a:cubicBezTo>
                    <a:pt x="4191" y="6537"/>
                    <a:pt x="4215" y="6299"/>
                    <a:pt x="4322" y="6132"/>
                  </a:cubicBezTo>
                  <a:cubicBezTo>
                    <a:pt x="4406" y="6001"/>
                    <a:pt x="4525" y="5906"/>
                    <a:pt x="4679" y="5870"/>
                  </a:cubicBezTo>
                  <a:cubicBezTo>
                    <a:pt x="4513" y="6025"/>
                    <a:pt x="4417" y="6239"/>
                    <a:pt x="4429" y="6465"/>
                  </a:cubicBezTo>
                  <a:cubicBezTo>
                    <a:pt x="4667" y="6489"/>
                    <a:pt x="4894" y="6406"/>
                    <a:pt x="5048" y="6239"/>
                  </a:cubicBezTo>
                  <a:close/>
                  <a:moveTo>
                    <a:pt x="3632" y="5596"/>
                  </a:moveTo>
                  <a:close/>
                  <a:moveTo>
                    <a:pt x="3441" y="5394"/>
                  </a:moveTo>
                  <a:cubicBezTo>
                    <a:pt x="3798" y="5322"/>
                    <a:pt x="3977" y="5180"/>
                    <a:pt x="4167" y="5132"/>
                  </a:cubicBezTo>
                  <a:cubicBezTo>
                    <a:pt x="4322" y="5096"/>
                    <a:pt x="4477" y="5120"/>
                    <a:pt x="4608" y="5191"/>
                  </a:cubicBezTo>
                  <a:cubicBezTo>
                    <a:pt x="4382" y="5180"/>
                    <a:pt x="4155" y="5275"/>
                    <a:pt x="4013" y="5441"/>
                  </a:cubicBezTo>
                  <a:cubicBezTo>
                    <a:pt x="4155" y="5620"/>
                    <a:pt x="4382" y="5703"/>
                    <a:pt x="4608" y="5703"/>
                  </a:cubicBezTo>
                  <a:cubicBezTo>
                    <a:pt x="4477" y="5775"/>
                    <a:pt x="4322" y="5799"/>
                    <a:pt x="4167" y="5763"/>
                  </a:cubicBezTo>
                  <a:cubicBezTo>
                    <a:pt x="3977" y="5715"/>
                    <a:pt x="3798" y="5572"/>
                    <a:pt x="3441" y="5489"/>
                  </a:cubicBezTo>
                  <a:cubicBezTo>
                    <a:pt x="3346" y="5477"/>
                    <a:pt x="3239" y="5453"/>
                    <a:pt x="3143" y="5441"/>
                  </a:cubicBezTo>
                  <a:cubicBezTo>
                    <a:pt x="3263" y="5441"/>
                    <a:pt x="3370" y="5430"/>
                    <a:pt x="3465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31"/>
            <p:cNvSpPr/>
            <p:nvPr/>
          </p:nvSpPr>
          <p:spPr>
            <a:xfrm>
              <a:off x="5436675" y="171850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32" y="6168"/>
                  </a:moveTo>
                  <a:cubicBezTo>
                    <a:pt x="1799" y="6418"/>
                    <a:pt x="2275" y="6477"/>
                    <a:pt x="2370" y="6144"/>
                  </a:cubicBezTo>
                  <a:cubicBezTo>
                    <a:pt x="2049" y="6275"/>
                    <a:pt x="1941" y="6013"/>
                    <a:pt x="1953" y="5846"/>
                  </a:cubicBezTo>
                  <a:cubicBezTo>
                    <a:pt x="1953" y="5775"/>
                    <a:pt x="1977" y="5715"/>
                    <a:pt x="2025" y="5680"/>
                  </a:cubicBezTo>
                  <a:cubicBezTo>
                    <a:pt x="2072" y="5620"/>
                    <a:pt x="2215" y="5572"/>
                    <a:pt x="2287" y="5620"/>
                  </a:cubicBezTo>
                  <a:cubicBezTo>
                    <a:pt x="2346" y="5680"/>
                    <a:pt x="2334" y="5811"/>
                    <a:pt x="2180" y="5775"/>
                  </a:cubicBezTo>
                  <a:cubicBezTo>
                    <a:pt x="2263" y="5942"/>
                    <a:pt x="2513" y="5882"/>
                    <a:pt x="2525" y="5692"/>
                  </a:cubicBezTo>
                  <a:cubicBezTo>
                    <a:pt x="2525" y="5680"/>
                    <a:pt x="2525" y="5656"/>
                    <a:pt x="2525" y="5632"/>
                  </a:cubicBezTo>
                  <a:cubicBezTo>
                    <a:pt x="2525" y="5632"/>
                    <a:pt x="2525" y="5632"/>
                    <a:pt x="2525" y="5620"/>
                  </a:cubicBezTo>
                  <a:cubicBezTo>
                    <a:pt x="2513" y="5572"/>
                    <a:pt x="2477" y="5537"/>
                    <a:pt x="2441" y="5513"/>
                  </a:cubicBezTo>
                  <a:cubicBezTo>
                    <a:pt x="2846" y="5430"/>
                    <a:pt x="3263" y="5465"/>
                    <a:pt x="3656" y="5596"/>
                  </a:cubicBezTo>
                  <a:cubicBezTo>
                    <a:pt x="2477" y="5322"/>
                    <a:pt x="2858" y="6489"/>
                    <a:pt x="2144" y="6489"/>
                  </a:cubicBezTo>
                  <a:lnTo>
                    <a:pt x="2215" y="6489"/>
                  </a:lnTo>
                  <a:cubicBezTo>
                    <a:pt x="2191" y="6489"/>
                    <a:pt x="2168" y="6489"/>
                    <a:pt x="2144" y="6489"/>
                  </a:cubicBezTo>
                  <a:cubicBezTo>
                    <a:pt x="2477" y="6584"/>
                    <a:pt x="2691" y="6584"/>
                    <a:pt x="2834" y="6513"/>
                  </a:cubicBezTo>
                  <a:cubicBezTo>
                    <a:pt x="3203" y="6334"/>
                    <a:pt x="3061" y="5953"/>
                    <a:pt x="3203" y="5822"/>
                  </a:cubicBezTo>
                  <a:cubicBezTo>
                    <a:pt x="3239" y="6049"/>
                    <a:pt x="3370" y="6108"/>
                    <a:pt x="3549" y="6037"/>
                  </a:cubicBezTo>
                  <a:cubicBezTo>
                    <a:pt x="3370" y="5882"/>
                    <a:pt x="3513" y="5692"/>
                    <a:pt x="3692" y="5703"/>
                  </a:cubicBezTo>
                  <a:cubicBezTo>
                    <a:pt x="3965" y="5715"/>
                    <a:pt x="4311" y="6001"/>
                    <a:pt x="4763" y="5692"/>
                  </a:cubicBezTo>
                  <a:cubicBezTo>
                    <a:pt x="4858" y="5680"/>
                    <a:pt x="4942" y="5656"/>
                    <a:pt x="5037" y="5632"/>
                  </a:cubicBezTo>
                  <a:cubicBezTo>
                    <a:pt x="4954" y="5668"/>
                    <a:pt x="4870" y="5727"/>
                    <a:pt x="4799" y="5775"/>
                  </a:cubicBezTo>
                  <a:cubicBezTo>
                    <a:pt x="4263" y="5882"/>
                    <a:pt x="4215" y="6334"/>
                    <a:pt x="4037" y="6537"/>
                  </a:cubicBezTo>
                  <a:cubicBezTo>
                    <a:pt x="3906" y="6668"/>
                    <a:pt x="3680" y="6632"/>
                    <a:pt x="3704" y="6394"/>
                  </a:cubicBezTo>
                  <a:cubicBezTo>
                    <a:pt x="3525" y="6465"/>
                    <a:pt x="3465" y="6596"/>
                    <a:pt x="3608" y="6787"/>
                  </a:cubicBezTo>
                  <a:cubicBezTo>
                    <a:pt x="3418" y="6799"/>
                    <a:pt x="3239" y="6430"/>
                    <a:pt x="2858" y="6561"/>
                  </a:cubicBezTo>
                  <a:cubicBezTo>
                    <a:pt x="2703" y="6620"/>
                    <a:pt x="2561" y="6763"/>
                    <a:pt x="2382" y="7073"/>
                  </a:cubicBezTo>
                  <a:lnTo>
                    <a:pt x="2382" y="7073"/>
                  </a:lnTo>
                  <a:cubicBezTo>
                    <a:pt x="2894" y="6573"/>
                    <a:pt x="3442" y="7668"/>
                    <a:pt x="4085" y="6632"/>
                  </a:cubicBezTo>
                  <a:lnTo>
                    <a:pt x="4085" y="6632"/>
                  </a:lnTo>
                  <a:cubicBezTo>
                    <a:pt x="3906" y="7001"/>
                    <a:pt x="3632" y="7323"/>
                    <a:pt x="3287" y="7561"/>
                  </a:cubicBezTo>
                  <a:cubicBezTo>
                    <a:pt x="3287" y="7513"/>
                    <a:pt x="3287" y="7466"/>
                    <a:pt x="3263" y="7418"/>
                  </a:cubicBezTo>
                  <a:lnTo>
                    <a:pt x="3263" y="7406"/>
                  </a:lnTo>
                  <a:cubicBezTo>
                    <a:pt x="3251" y="7394"/>
                    <a:pt x="3239" y="7382"/>
                    <a:pt x="3215" y="7370"/>
                  </a:cubicBezTo>
                  <a:cubicBezTo>
                    <a:pt x="3084" y="7227"/>
                    <a:pt x="2858" y="7370"/>
                    <a:pt x="2918" y="7549"/>
                  </a:cubicBezTo>
                  <a:cubicBezTo>
                    <a:pt x="3001" y="7418"/>
                    <a:pt x="3108" y="7501"/>
                    <a:pt x="3096" y="7585"/>
                  </a:cubicBezTo>
                  <a:cubicBezTo>
                    <a:pt x="3096" y="7668"/>
                    <a:pt x="2953" y="7727"/>
                    <a:pt x="2882" y="7727"/>
                  </a:cubicBezTo>
                  <a:cubicBezTo>
                    <a:pt x="2811" y="7727"/>
                    <a:pt x="2751" y="7704"/>
                    <a:pt x="2715" y="7656"/>
                  </a:cubicBezTo>
                  <a:cubicBezTo>
                    <a:pt x="2584" y="7549"/>
                    <a:pt x="2477" y="7299"/>
                    <a:pt x="2799" y="7168"/>
                  </a:cubicBezTo>
                  <a:cubicBezTo>
                    <a:pt x="2489" y="6989"/>
                    <a:pt x="2203" y="7358"/>
                    <a:pt x="2263" y="7668"/>
                  </a:cubicBezTo>
                  <a:cubicBezTo>
                    <a:pt x="2037" y="7620"/>
                    <a:pt x="1989" y="7763"/>
                    <a:pt x="1775" y="7573"/>
                  </a:cubicBezTo>
                  <a:cubicBezTo>
                    <a:pt x="1977" y="8156"/>
                    <a:pt x="2287" y="8001"/>
                    <a:pt x="2501" y="8097"/>
                  </a:cubicBezTo>
                  <a:lnTo>
                    <a:pt x="2501" y="8097"/>
                  </a:lnTo>
                  <a:cubicBezTo>
                    <a:pt x="2013" y="7942"/>
                    <a:pt x="1870" y="8299"/>
                    <a:pt x="1477" y="8323"/>
                  </a:cubicBezTo>
                  <a:cubicBezTo>
                    <a:pt x="1894" y="8680"/>
                    <a:pt x="2156" y="8394"/>
                    <a:pt x="2453" y="8287"/>
                  </a:cubicBezTo>
                  <a:lnTo>
                    <a:pt x="2453" y="8287"/>
                  </a:lnTo>
                  <a:cubicBezTo>
                    <a:pt x="1727" y="8573"/>
                    <a:pt x="1894" y="8978"/>
                    <a:pt x="1608" y="9323"/>
                  </a:cubicBezTo>
                  <a:cubicBezTo>
                    <a:pt x="1953" y="9037"/>
                    <a:pt x="2358" y="9204"/>
                    <a:pt x="2644" y="8478"/>
                  </a:cubicBezTo>
                  <a:lnTo>
                    <a:pt x="2644" y="8478"/>
                  </a:lnTo>
                  <a:cubicBezTo>
                    <a:pt x="2537" y="8775"/>
                    <a:pt x="2251" y="9037"/>
                    <a:pt x="2608" y="9442"/>
                  </a:cubicBezTo>
                  <a:cubicBezTo>
                    <a:pt x="2620" y="9049"/>
                    <a:pt x="2989" y="8906"/>
                    <a:pt x="2834" y="8430"/>
                  </a:cubicBezTo>
                  <a:lnTo>
                    <a:pt x="2834" y="8430"/>
                  </a:lnTo>
                  <a:cubicBezTo>
                    <a:pt x="2930" y="8644"/>
                    <a:pt x="2775" y="8954"/>
                    <a:pt x="3358" y="9156"/>
                  </a:cubicBezTo>
                  <a:cubicBezTo>
                    <a:pt x="3168" y="8930"/>
                    <a:pt x="3311" y="8894"/>
                    <a:pt x="3263" y="8668"/>
                  </a:cubicBezTo>
                  <a:cubicBezTo>
                    <a:pt x="3561" y="8728"/>
                    <a:pt x="3942" y="8442"/>
                    <a:pt x="3763" y="8132"/>
                  </a:cubicBezTo>
                  <a:cubicBezTo>
                    <a:pt x="3632" y="8454"/>
                    <a:pt x="3382" y="8335"/>
                    <a:pt x="3263" y="8216"/>
                  </a:cubicBezTo>
                  <a:cubicBezTo>
                    <a:pt x="3227" y="8168"/>
                    <a:pt x="3203" y="8108"/>
                    <a:pt x="3192" y="8049"/>
                  </a:cubicBezTo>
                  <a:cubicBezTo>
                    <a:pt x="3192" y="7978"/>
                    <a:pt x="3263" y="7835"/>
                    <a:pt x="3346" y="7823"/>
                  </a:cubicBezTo>
                  <a:cubicBezTo>
                    <a:pt x="3430" y="7823"/>
                    <a:pt x="3513" y="7930"/>
                    <a:pt x="3382" y="8001"/>
                  </a:cubicBezTo>
                  <a:cubicBezTo>
                    <a:pt x="3406" y="8013"/>
                    <a:pt x="3430" y="8013"/>
                    <a:pt x="3453" y="8013"/>
                  </a:cubicBezTo>
                  <a:cubicBezTo>
                    <a:pt x="3537" y="8001"/>
                    <a:pt x="3608" y="7930"/>
                    <a:pt x="3608" y="7847"/>
                  </a:cubicBezTo>
                  <a:cubicBezTo>
                    <a:pt x="3608" y="7799"/>
                    <a:pt x="3596" y="7751"/>
                    <a:pt x="3561" y="7716"/>
                  </a:cubicBezTo>
                  <a:cubicBezTo>
                    <a:pt x="3549" y="7692"/>
                    <a:pt x="3537" y="7680"/>
                    <a:pt x="3525" y="7680"/>
                  </a:cubicBezTo>
                  <a:lnTo>
                    <a:pt x="3513" y="7668"/>
                  </a:lnTo>
                  <a:cubicBezTo>
                    <a:pt x="3465" y="7632"/>
                    <a:pt x="3406" y="7632"/>
                    <a:pt x="3358" y="7644"/>
                  </a:cubicBezTo>
                  <a:cubicBezTo>
                    <a:pt x="3596" y="7299"/>
                    <a:pt x="3918" y="7025"/>
                    <a:pt x="4287" y="6846"/>
                  </a:cubicBezTo>
                  <a:cubicBezTo>
                    <a:pt x="3263" y="7477"/>
                    <a:pt x="4346" y="8037"/>
                    <a:pt x="3846" y="8549"/>
                  </a:cubicBezTo>
                  <a:cubicBezTo>
                    <a:pt x="3858" y="8525"/>
                    <a:pt x="3882" y="8513"/>
                    <a:pt x="3894" y="8489"/>
                  </a:cubicBezTo>
                  <a:cubicBezTo>
                    <a:pt x="3882" y="8513"/>
                    <a:pt x="3858" y="8525"/>
                    <a:pt x="3846" y="8549"/>
                  </a:cubicBezTo>
                  <a:cubicBezTo>
                    <a:pt x="4144" y="8382"/>
                    <a:pt x="4287" y="8228"/>
                    <a:pt x="4346" y="8073"/>
                  </a:cubicBezTo>
                  <a:cubicBezTo>
                    <a:pt x="4477" y="7680"/>
                    <a:pt x="4108" y="7513"/>
                    <a:pt x="4120" y="7323"/>
                  </a:cubicBezTo>
                  <a:cubicBezTo>
                    <a:pt x="4311" y="7466"/>
                    <a:pt x="4442" y="7406"/>
                    <a:pt x="4513" y="7227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3" y="6704"/>
                    <a:pt x="5025" y="6668"/>
                    <a:pt x="5132" y="6132"/>
                  </a:cubicBezTo>
                  <a:cubicBezTo>
                    <a:pt x="5180" y="6049"/>
                    <a:pt x="5239" y="5977"/>
                    <a:pt x="5275" y="5894"/>
                  </a:cubicBezTo>
                  <a:cubicBezTo>
                    <a:pt x="5251" y="5977"/>
                    <a:pt x="5228" y="6073"/>
                    <a:pt x="5216" y="6168"/>
                  </a:cubicBezTo>
                  <a:cubicBezTo>
                    <a:pt x="4906" y="6608"/>
                    <a:pt x="5204" y="6965"/>
                    <a:pt x="5204" y="7239"/>
                  </a:cubicBezTo>
                  <a:cubicBezTo>
                    <a:pt x="5204" y="7418"/>
                    <a:pt x="5025" y="7561"/>
                    <a:pt x="4882" y="7370"/>
                  </a:cubicBezTo>
                  <a:cubicBezTo>
                    <a:pt x="4799" y="7549"/>
                    <a:pt x="4858" y="7692"/>
                    <a:pt x="5085" y="7716"/>
                  </a:cubicBezTo>
                  <a:cubicBezTo>
                    <a:pt x="4954" y="7870"/>
                    <a:pt x="4573" y="7727"/>
                    <a:pt x="4394" y="8097"/>
                  </a:cubicBezTo>
                  <a:cubicBezTo>
                    <a:pt x="4323" y="8239"/>
                    <a:pt x="4323" y="8454"/>
                    <a:pt x="4418" y="8787"/>
                  </a:cubicBezTo>
                  <a:lnTo>
                    <a:pt x="4418" y="8787"/>
                  </a:lnTo>
                  <a:cubicBezTo>
                    <a:pt x="4430" y="8073"/>
                    <a:pt x="5585" y="8442"/>
                    <a:pt x="5311" y="7275"/>
                  </a:cubicBezTo>
                  <a:lnTo>
                    <a:pt x="5311" y="7275"/>
                  </a:lnTo>
                  <a:cubicBezTo>
                    <a:pt x="5442" y="7668"/>
                    <a:pt x="5478" y="8085"/>
                    <a:pt x="5406" y="8489"/>
                  </a:cubicBezTo>
                  <a:cubicBezTo>
                    <a:pt x="5370" y="8454"/>
                    <a:pt x="5335" y="8418"/>
                    <a:pt x="5287" y="8418"/>
                  </a:cubicBezTo>
                  <a:lnTo>
                    <a:pt x="5275" y="8418"/>
                  </a:lnTo>
                  <a:cubicBezTo>
                    <a:pt x="5251" y="8406"/>
                    <a:pt x="5228" y="8406"/>
                    <a:pt x="5216" y="8418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cubicBezTo>
                    <a:pt x="5108" y="8740"/>
                    <a:pt x="5120" y="8740"/>
                    <a:pt x="5132" y="8751"/>
                  </a:cubicBezTo>
                  <a:cubicBezTo>
                    <a:pt x="5097" y="8597"/>
                    <a:pt x="5228" y="8585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92" y="8954"/>
                    <a:pt x="5132" y="8978"/>
                    <a:pt x="5061" y="8978"/>
                  </a:cubicBezTo>
                  <a:cubicBezTo>
                    <a:pt x="4906" y="8990"/>
                    <a:pt x="4632" y="8882"/>
                    <a:pt x="4763" y="8561"/>
                  </a:cubicBezTo>
                  <a:cubicBezTo>
                    <a:pt x="4430" y="8668"/>
                    <a:pt x="4489" y="9132"/>
                    <a:pt x="4751" y="9299"/>
                  </a:cubicBezTo>
                  <a:cubicBezTo>
                    <a:pt x="4549" y="9430"/>
                    <a:pt x="4620" y="9561"/>
                    <a:pt x="4335" y="9585"/>
                  </a:cubicBezTo>
                  <a:cubicBezTo>
                    <a:pt x="4882" y="9847"/>
                    <a:pt x="5001" y="9525"/>
                    <a:pt x="5216" y="9430"/>
                  </a:cubicBezTo>
                  <a:lnTo>
                    <a:pt x="5216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204" y="10275"/>
                    <a:pt x="5180" y="9883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54" y="10942"/>
                  </a:cubicBezTo>
                  <a:cubicBezTo>
                    <a:pt x="5489" y="10490"/>
                    <a:pt x="5894" y="10311"/>
                    <a:pt x="5585" y="9597"/>
                  </a:cubicBezTo>
                  <a:lnTo>
                    <a:pt x="5585" y="9597"/>
                  </a:lnTo>
                  <a:cubicBezTo>
                    <a:pt x="5716" y="9883"/>
                    <a:pt x="5704" y="10275"/>
                    <a:pt x="6251" y="10311"/>
                  </a:cubicBezTo>
                  <a:cubicBezTo>
                    <a:pt x="5990" y="10013"/>
                    <a:pt x="6132" y="9668"/>
                    <a:pt x="5692" y="9430"/>
                  </a:cubicBezTo>
                  <a:lnTo>
                    <a:pt x="5692" y="9430"/>
                  </a:lnTo>
                  <a:cubicBezTo>
                    <a:pt x="5906" y="9525"/>
                    <a:pt x="6025" y="9847"/>
                    <a:pt x="6573" y="9585"/>
                  </a:cubicBezTo>
                  <a:cubicBezTo>
                    <a:pt x="6275" y="9561"/>
                    <a:pt x="6347" y="9430"/>
                    <a:pt x="6156" y="9299"/>
                  </a:cubicBezTo>
                  <a:cubicBezTo>
                    <a:pt x="6418" y="9132"/>
                    <a:pt x="6478" y="8668"/>
                    <a:pt x="6132" y="8561"/>
                  </a:cubicBezTo>
                  <a:cubicBezTo>
                    <a:pt x="6275" y="8882"/>
                    <a:pt x="6013" y="8990"/>
                    <a:pt x="5835" y="8978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80" y="8573"/>
                    <a:pt x="5811" y="8609"/>
                    <a:pt x="5775" y="8751"/>
                  </a:cubicBezTo>
                  <a:lnTo>
                    <a:pt x="5799" y="8728"/>
                  </a:lnTo>
                  <a:cubicBezTo>
                    <a:pt x="5835" y="8692"/>
                    <a:pt x="5859" y="8644"/>
                    <a:pt x="5870" y="8597"/>
                  </a:cubicBezTo>
                  <a:cubicBezTo>
                    <a:pt x="5870" y="8501"/>
                    <a:pt x="5787" y="8418"/>
                    <a:pt x="5692" y="8418"/>
                  </a:cubicBezTo>
                  <a:cubicBezTo>
                    <a:pt x="5668" y="8406"/>
                    <a:pt x="5656" y="8406"/>
                    <a:pt x="5632" y="8418"/>
                  </a:cubicBezTo>
                  <a:lnTo>
                    <a:pt x="5620" y="8418"/>
                  </a:lnTo>
                  <a:cubicBezTo>
                    <a:pt x="5573" y="8418"/>
                    <a:pt x="5537" y="8454"/>
                    <a:pt x="5501" y="8489"/>
                  </a:cubicBezTo>
                  <a:cubicBezTo>
                    <a:pt x="5430" y="8085"/>
                    <a:pt x="5454" y="7668"/>
                    <a:pt x="5597" y="7275"/>
                  </a:cubicBezTo>
                  <a:cubicBezTo>
                    <a:pt x="5323" y="8454"/>
                    <a:pt x="6478" y="8073"/>
                    <a:pt x="6490" y="8787"/>
                  </a:cubicBezTo>
                  <a:cubicBezTo>
                    <a:pt x="6490" y="8763"/>
                    <a:pt x="6490" y="8740"/>
                    <a:pt x="6490" y="8716"/>
                  </a:cubicBezTo>
                  <a:cubicBezTo>
                    <a:pt x="6490" y="8740"/>
                    <a:pt x="6490" y="8763"/>
                    <a:pt x="6490" y="8787"/>
                  </a:cubicBezTo>
                  <a:cubicBezTo>
                    <a:pt x="6585" y="8454"/>
                    <a:pt x="6585" y="8239"/>
                    <a:pt x="6513" y="8097"/>
                  </a:cubicBezTo>
                  <a:cubicBezTo>
                    <a:pt x="6323" y="7727"/>
                    <a:pt x="5954" y="7870"/>
                    <a:pt x="5823" y="7727"/>
                  </a:cubicBezTo>
                  <a:cubicBezTo>
                    <a:pt x="6049" y="7692"/>
                    <a:pt x="6109" y="7561"/>
                    <a:pt x="6025" y="7382"/>
                  </a:cubicBezTo>
                  <a:cubicBezTo>
                    <a:pt x="5882" y="7561"/>
                    <a:pt x="5692" y="7418"/>
                    <a:pt x="5692" y="7239"/>
                  </a:cubicBezTo>
                  <a:cubicBezTo>
                    <a:pt x="5704" y="6965"/>
                    <a:pt x="5990" y="6620"/>
                    <a:pt x="5692" y="6168"/>
                  </a:cubicBezTo>
                  <a:cubicBezTo>
                    <a:pt x="5680" y="6073"/>
                    <a:pt x="5656" y="5989"/>
                    <a:pt x="5632" y="5906"/>
                  </a:cubicBezTo>
                  <a:cubicBezTo>
                    <a:pt x="5668" y="5977"/>
                    <a:pt x="5716" y="6061"/>
                    <a:pt x="5775" y="6132"/>
                  </a:cubicBezTo>
                  <a:cubicBezTo>
                    <a:pt x="5882" y="6668"/>
                    <a:pt x="6335" y="6715"/>
                    <a:pt x="6525" y="6894"/>
                  </a:cubicBezTo>
                  <a:cubicBezTo>
                    <a:pt x="6668" y="7025"/>
                    <a:pt x="6632" y="7251"/>
                    <a:pt x="6394" y="7227"/>
                  </a:cubicBezTo>
                  <a:cubicBezTo>
                    <a:pt x="6466" y="7418"/>
                    <a:pt x="6597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9" y="8228"/>
                    <a:pt x="6763" y="8382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2" y="7037"/>
                    <a:pt x="7323" y="7311"/>
                    <a:pt x="7561" y="7656"/>
                  </a:cubicBezTo>
                  <a:cubicBezTo>
                    <a:pt x="7514" y="7644"/>
                    <a:pt x="7454" y="7656"/>
                    <a:pt x="7418" y="7680"/>
                  </a:cubicBezTo>
                  <a:lnTo>
                    <a:pt x="7406" y="7680"/>
                  </a:lnTo>
                  <a:cubicBezTo>
                    <a:pt x="7394" y="7692"/>
                    <a:pt x="7383" y="7704"/>
                    <a:pt x="7371" y="7727"/>
                  </a:cubicBezTo>
                  <a:cubicBezTo>
                    <a:pt x="7216" y="7847"/>
                    <a:pt x="7359" y="8085"/>
                    <a:pt x="7549" y="8025"/>
                  </a:cubicBezTo>
                  <a:cubicBezTo>
                    <a:pt x="7418" y="7942"/>
                    <a:pt x="7502" y="7835"/>
                    <a:pt x="7585" y="7847"/>
                  </a:cubicBezTo>
                  <a:cubicBezTo>
                    <a:pt x="7668" y="7847"/>
                    <a:pt x="7728" y="7989"/>
                    <a:pt x="7728" y="8061"/>
                  </a:cubicBezTo>
                  <a:cubicBezTo>
                    <a:pt x="7728" y="8132"/>
                    <a:pt x="7704" y="8192"/>
                    <a:pt x="7656" y="8228"/>
                  </a:cubicBezTo>
                  <a:cubicBezTo>
                    <a:pt x="7549" y="8359"/>
                    <a:pt x="7299" y="8466"/>
                    <a:pt x="7168" y="8144"/>
                  </a:cubicBezTo>
                  <a:cubicBezTo>
                    <a:pt x="6990" y="8454"/>
                    <a:pt x="7359" y="8740"/>
                    <a:pt x="7668" y="8680"/>
                  </a:cubicBezTo>
                  <a:cubicBezTo>
                    <a:pt x="7621" y="8906"/>
                    <a:pt x="7764" y="8954"/>
                    <a:pt x="7573" y="9168"/>
                  </a:cubicBezTo>
                  <a:cubicBezTo>
                    <a:pt x="8156" y="8978"/>
                    <a:pt x="8002" y="8656"/>
                    <a:pt x="8097" y="8442"/>
                  </a:cubicBezTo>
                  <a:lnTo>
                    <a:pt x="8097" y="8442"/>
                  </a:lnTo>
                  <a:cubicBezTo>
                    <a:pt x="7942" y="8918"/>
                    <a:pt x="8299" y="9073"/>
                    <a:pt x="8323" y="9466"/>
                  </a:cubicBezTo>
                  <a:cubicBezTo>
                    <a:pt x="8680" y="9049"/>
                    <a:pt x="8395" y="8787"/>
                    <a:pt x="8287" y="8489"/>
                  </a:cubicBezTo>
                  <a:lnTo>
                    <a:pt x="8287" y="8489"/>
                  </a:lnTo>
                  <a:cubicBezTo>
                    <a:pt x="8585" y="9216"/>
                    <a:pt x="8978" y="9049"/>
                    <a:pt x="9323" y="9335"/>
                  </a:cubicBezTo>
                  <a:cubicBezTo>
                    <a:pt x="9026" y="8990"/>
                    <a:pt x="9204" y="8585"/>
                    <a:pt x="8478" y="8299"/>
                  </a:cubicBezTo>
                  <a:lnTo>
                    <a:pt x="8478" y="8299"/>
                  </a:lnTo>
                  <a:cubicBezTo>
                    <a:pt x="8776" y="8406"/>
                    <a:pt x="9026" y="8692"/>
                    <a:pt x="9442" y="8335"/>
                  </a:cubicBezTo>
                  <a:cubicBezTo>
                    <a:pt x="9049" y="8323"/>
                    <a:pt x="8907" y="7954"/>
                    <a:pt x="8430" y="8108"/>
                  </a:cubicBezTo>
                  <a:lnTo>
                    <a:pt x="8430" y="8108"/>
                  </a:lnTo>
                  <a:cubicBezTo>
                    <a:pt x="8645" y="8013"/>
                    <a:pt x="8954" y="8168"/>
                    <a:pt x="9157" y="7585"/>
                  </a:cubicBezTo>
                  <a:cubicBezTo>
                    <a:pt x="8930" y="7787"/>
                    <a:pt x="8895" y="7632"/>
                    <a:pt x="8668" y="7680"/>
                  </a:cubicBezTo>
                  <a:cubicBezTo>
                    <a:pt x="8728" y="7382"/>
                    <a:pt x="8442" y="7001"/>
                    <a:pt x="8133" y="7180"/>
                  </a:cubicBezTo>
                  <a:cubicBezTo>
                    <a:pt x="8454" y="7311"/>
                    <a:pt x="8335" y="7561"/>
                    <a:pt x="8216" y="7680"/>
                  </a:cubicBezTo>
                  <a:cubicBezTo>
                    <a:pt x="8168" y="7716"/>
                    <a:pt x="8109" y="7739"/>
                    <a:pt x="8049" y="7751"/>
                  </a:cubicBezTo>
                  <a:cubicBezTo>
                    <a:pt x="7978" y="7751"/>
                    <a:pt x="7835" y="7680"/>
                    <a:pt x="7823" y="7597"/>
                  </a:cubicBezTo>
                  <a:cubicBezTo>
                    <a:pt x="7823" y="7513"/>
                    <a:pt x="7930" y="7430"/>
                    <a:pt x="8002" y="7561"/>
                  </a:cubicBezTo>
                  <a:cubicBezTo>
                    <a:pt x="8002" y="7537"/>
                    <a:pt x="8002" y="7513"/>
                    <a:pt x="8002" y="7489"/>
                  </a:cubicBezTo>
                  <a:cubicBezTo>
                    <a:pt x="8002" y="7406"/>
                    <a:pt x="7930" y="7335"/>
                    <a:pt x="7835" y="7335"/>
                  </a:cubicBezTo>
                  <a:cubicBezTo>
                    <a:pt x="7787" y="7335"/>
                    <a:pt x="7740" y="7346"/>
                    <a:pt x="7704" y="7382"/>
                  </a:cubicBezTo>
                  <a:cubicBezTo>
                    <a:pt x="7692" y="7394"/>
                    <a:pt x="7680" y="7406"/>
                    <a:pt x="7668" y="7418"/>
                  </a:cubicBezTo>
                  <a:lnTo>
                    <a:pt x="7656" y="7430"/>
                  </a:lnTo>
                  <a:cubicBezTo>
                    <a:pt x="7633" y="7477"/>
                    <a:pt x="7621" y="7525"/>
                    <a:pt x="7633" y="7573"/>
                  </a:cubicBezTo>
                  <a:cubicBezTo>
                    <a:pt x="7287" y="7346"/>
                    <a:pt x="7013" y="7025"/>
                    <a:pt x="6835" y="6644"/>
                  </a:cubicBezTo>
                  <a:cubicBezTo>
                    <a:pt x="7478" y="7680"/>
                    <a:pt x="8025" y="6584"/>
                    <a:pt x="8537" y="7085"/>
                  </a:cubicBezTo>
                  <a:lnTo>
                    <a:pt x="8478" y="7037"/>
                  </a:lnTo>
                  <a:cubicBezTo>
                    <a:pt x="8502" y="7049"/>
                    <a:pt x="8526" y="7073"/>
                    <a:pt x="8537" y="7085"/>
                  </a:cubicBezTo>
                  <a:cubicBezTo>
                    <a:pt x="8371" y="6787"/>
                    <a:pt x="8216" y="6644"/>
                    <a:pt x="8061" y="6584"/>
                  </a:cubicBezTo>
                  <a:cubicBezTo>
                    <a:pt x="7680" y="6454"/>
                    <a:pt x="7502" y="6823"/>
                    <a:pt x="7311" y="6811"/>
                  </a:cubicBezTo>
                  <a:cubicBezTo>
                    <a:pt x="7454" y="6620"/>
                    <a:pt x="7394" y="6489"/>
                    <a:pt x="7216" y="6418"/>
                  </a:cubicBezTo>
                  <a:cubicBezTo>
                    <a:pt x="7240" y="6656"/>
                    <a:pt x="7002" y="6680"/>
                    <a:pt x="6882" y="6549"/>
                  </a:cubicBezTo>
                  <a:cubicBezTo>
                    <a:pt x="6692" y="6346"/>
                    <a:pt x="6656" y="5894"/>
                    <a:pt x="6120" y="5799"/>
                  </a:cubicBezTo>
                  <a:cubicBezTo>
                    <a:pt x="6049" y="5739"/>
                    <a:pt x="5966" y="5692"/>
                    <a:pt x="5882" y="5656"/>
                  </a:cubicBezTo>
                  <a:cubicBezTo>
                    <a:pt x="5978" y="5680"/>
                    <a:pt x="6061" y="5692"/>
                    <a:pt x="6156" y="5715"/>
                  </a:cubicBezTo>
                  <a:cubicBezTo>
                    <a:pt x="6597" y="6025"/>
                    <a:pt x="6954" y="5727"/>
                    <a:pt x="7228" y="5715"/>
                  </a:cubicBezTo>
                  <a:cubicBezTo>
                    <a:pt x="7406" y="5715"/>
                    <a:pt x="7549" y="5894"/>
                    <a:pt x="7371" y="6049"/>
                  </a:cubicBezTo>
                  <a:cubicBezTo>
                    <a:pt x="7549" y="6132"/>
                    <a:pt x="7680" y="6073"/>
                    <a:pt x="7704" y="5846"/>
                  </a:cubicBezTo>
                  <a:cubicBezTo>
                    <a:pt x="7859" y="5965"/>
                    <a:pt x="7704" y="6346"/>
                    <a:pt x="8085" y="6537"/>
                  </a:cubicBezTo>
                  <a:cubicBezTo>
                    <a:pt x="8228" y="6608"/>
                    <a:pt x="8442" y="6608"/>
                    <a:pt x="8776" y="6513"/>
                  </a:cubicBezTo>
                  <a:lnTo>
                    <a:pt x="8776" y="6513"/>
                  </a:lnTo>
                  <a:cubicBezTo>
                    <a:pt x="8061" y="6501"/>
                    <a:pt x="8442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41"/>
                    <a:pt x="8490" y="5525"/>
                  </a:cubicBezTo>
                  <a:cubicBezTo>
                    <a:pt x="8442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894"/>
                    <a:pt x="8657" y="5953"/>
                    <a:pt x="8740" y="5787"/>
                  </a:cubicBezTo>
                  <a:cubicBezTo>
                    <a:pt x="8585" y="5834"/>
                    <a:pt x="8573" y="5692"/>
                    <a:pt x="8633" y="5644"/>
                  </a:cubicBezTo>
                  <a:cubicBezTo>
                    <a:pt x="8704" y="5584"/>
                    <a:pt x="8847" y="5644"/>
                    <a:pt x="8907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3" y="6287"/>
                    <a:pt x="8561" y="6156"/>
                  </a:cubicBezTo>
                  <a:cubicBezTo>
                    <a:pt x="8657" y="6501"/>
                    <a:pt x="9121" y="6442"/>
                    <a:pt x="9288" y="6180"/>
                  </a:cubicBezTo>
                  <a:cubicBezTo>
                    <a:pt x="9419" y="6370"/>
                    <a:pt x="9549" y="6299"/>
                    <a:pt x="9573" y="6596"/>
                  </a:cubicBezTo>
                  <a:cubicBezTo>
                    <a:pt x="9835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57" y="6156"/>
                    <a:pt x="10026" y="6013"/>
                    <a:pt x="10311" y="6275"/>
                  </a:cubicBezTo>
                  <a:cubicBezTo>
                    <a:pt x="10264" y="5727"/>
                    <a:pt x="9871" y="5751"/>
                    <a:pt x="9597" y="5620"/>
                  </a:cubicBezTo>
                  <a:lnTo>
                    <a:pt x="9597" y="5620"/>
                  </a:lnTo>
                  <a:cubicBezTo>
                    <a:pt x="10311" y="5918"/>
                    <a:pt x="10490" y="5513"/>
                    <a:pt x="10931" y="5477"/>
                  </a:cubicBezTo>
                  <a:cubicBezTo>
                    <a:pt x="10490" y="5441"/>
                    <a:pt x="10311" y="5037"/>
                    <a:pt x="9597" y="5334"/>
                  </a:cubicBezTo>
                  <a:lnTo>
                    <a:pt x="9597" y="5334"/>
                  </a:lnTo>
                  <a:cubicBezTo>
                    <a:pt x="9871" y="5203"/>
                    <a:pt x="10264" y="5227"/>
                    <a:pt x="10311" y="4679"/>
                  </a:cubicBezTo>
                  <a:cubicBezTo>
                    <a:pt x="10014" y="4941"/>
                    <a:pt x="9657" y="4787"/>
                    <a:pt x="9430" y="5239"/>
                  </a:cubicBezTo>
                  <a:lnTo>
                    <a:pt x="9430" y="5239"/>
                  </a:lnTo>
                  <a:cubicBezTo>
                    <a:pt x="9514" y="5025"/>
                    <a:pt x="9835" y="4906"/>
                    <a:pt x="9573" y="4358"/>
                  </a:cubicBezTo>
                  <a:cubicBezTo>
                    <a:pt x="9549" y="4656"/>
                    <a:pt x="9419" y="4572"/>
                    <a:pt x="9288" y="4775"/>
                  </a:cubicBezTo>
                  <a:cubicBezTo>
                    <a:pt x="9121" y="4513"/>
                    <a:pt x="8657" y="4453"/>
                    <a:pt x="8561" y="4787"/>
                  </a:cubicBezTo>
                  <a:cubicBezTo>
                    <a:pt x="8883" y="4656"/>
                    <a:pt x="8978" y="4918"/>
                    <a:pt x="8966" y="5084"/>
                  </a:cubicBezTo>
                  <a:cubicBezTo>
                    <a:pt x="8966" y="5156"/>
                    <a:pt x="8942" y="5215"/>
                    <a:pt x="8907" y="5251"/>
                  </a:cubicBezTo>
                  <a:cubicBezTo>
                    <a:pt x="8847" y="5311"/>
                    <a:pt x="8704" y="5358"/>
                    <a:pt x="8633" y="5311"/>
                  </a:cubicBezTo>
                  <a:cubicBezTo>
                    <a:pt x="8573" y="5251"/>
                    <a:pt x="8597" y="5120"/>
                    <a:pt x="8740" y="5156"/>
                  </a:cubicBezTo>
                  <a:cubicBezTo>
                    <a:pt x="8657" y="5001"/>
                    <a:pt x="8406" y="5049"/>
                    <a:pt x="8406" y="5239"/>
                  </a:cubicBezTo>
                  <a:cubicBezTo>
                    <a:pt x="8406" y="5263"/>
                    <a:pt x="8406" y="5275"/>
                    <a:pt x="8406" y="5299"/>
                  </a:cubicBezTo>
                  <a:lnTo>
                    <a:pt x="8406" y="5311"/>
                  </a:lnTo>
                  <a:cubicBezTo>
                    <a:pt x="8418" y="5358"/>
                    <a:pt x="8442" y="5394"/>
                    <a:pt x="8490" y="5430"/>
                  </a:cubicBezTo>
                  <a:cubicBezTo>
                    <a:pt x="8073" y="5501"/>
                    <a:pt x="7656" y="5477"/>
                    <a:pt x="7263" y="5334"/>
                  </a:cubicBezTo>
                  <a:cubicBezTo>
                    <a:pt x="8442" y="5608"/>
                    <a:pt x="8061" y="4453"/>
                    <a:pt x="8776" y="4441"/>
                  </a:cubicBezTo>
                  <a:lnTo>
                    <a:pt x="8704" y="4441"/>
                  </a:lnTo>
                  <a:cubicBezTo>
                    <a:pt x="8728" y="4441"/>
                    <a:pt x="8752" y="4441"/>
                    <a:pt x="8776" y="4441"/>
                  </a:cubicBezTo>
                  <a:cubicBezTo>
                    <a:pt x="8442" y="4346"/>
                    <a:pt x="8240" y="4346"/>
                    <a:pt x="8085" y="4418"/>
                  </a:cubicBezTo>
                  <a:cubicBezTo>
                    <a:pt x="7728" y="4596"/>
                    <a:pt x="7859" y="4977"/>
                    <a:pt x="7716" y="5108"/>
                  </a:cubicBezTo>
                  <a:cubicBezTo>
                    <a:pt x="7680" y="4882"/>
                    <a:pt x="7549" y="4822"/>
                    <a:pt x="7371" y="4906"/>
                  </a:cubicBezTo>
                  <a:cubicBezTo>
                    <a:pt x="7549" y="5049"/>
                    <a:pt x="7418" y="5239"/>
                    <a:pt x="7240" y="5227"/>
                  </a:cubicBezTo>
                  <a:cubicBezTo>
                    <a:pt x="6966" y="5227"/>
                    <a:pt x="6609" y="4930"/>
                    <a:pt x="6156" y="5239"/>
                  </a:cubicBezTo>
                  <a:cubicBezTo>
                    <a:pt x="6073" y="5251"/>
                    <a:pt x="5978" y="5275"/>
                    <a:pt x="5894" y="5299"/>
                  </a:cubicBezTo>
                  <a:cubicBezTo>
                    <a:pt x="5978" y="5263"/>
                    <a:pt x="6049" y="5203"/>
                    <a:pt x="6120" y="5156"/>
                  </a:cubicBezTo>
                  <a:cubicBezTo>
                    <a:pt x="6668" y="5049"/>
                    <a:pt x="6704" y="4596"/>
                    <a:pt x="6894" y="4394"/>
                  </a:cubicBezTo>
                  <a:cubicBezTo>
                    <a:pt x="7013" y="4263"/>
                    <a:pt x="7240" y="4298"/>
                    <a:pt x="7216" y="4537"/>
                  </a:cubicBezTo>
                  <a:cubicBezTo>
                    <a:pt x="7406" y="4465"/>
                    <a:pt x="7454" y="4334"/>
                    <a:pt x="7311" y="4144"/>
                  </a:cubicBezTo>
                  <a:cubicBezTo>
                    <a:pt x="7514" y="4132"/>
                    <a:pt x="7680" y="4501"/>
                    <a:pt x="8073" y="4370"/>
                  </a:cubicBezTo>
                  <a:cubicBezTo>
                    <a:pt x="8216" y="4310"/>
                    <a:pt x="8371" y="4168"/>
                    <a:pt x="8549" y="3870"/>
                  </a:cubicBezTo>
                  <a:lnTo>
                    <a:pt x="8549" y="3870"/>
                  </a:lnTo>
                  <a:cubicBezTo>
                    <a:pt x="8025" y="4370"/>
                    <a:pt x="7478" y="3275"/>
                    <a:pt x="6847" y="4298"/>
                  </a:cubicBezTo>
                  <a:lnTo>
                    <a:pt x="6847" y="4298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3" y="3429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80" y="3536"/>
                    <a:pt x="7692" y="3560"/>
                    <a:pt x="7716" y="3572"/>
                  </a:cubicBezTo>
                  <a:cubicBezTo>
                    <a:pt x="7847" y="3703"/>
                    <a:pt x="8073" y="3572"/>
                    <a:pt x="8014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7" y="3263"/>
                    <a:pt x="7978" y="3203"/>
                    <a:pt x="8061" y="3203"/>
                  </a:cubicBezTo>
                  <a:cubicBezTo>
                    <a:pt x="8121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3" y="3775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5" y="3310"/>
                    <a:pt x="8942" y="3167"/>
                    <a:pt x="9168" y="3358"/>
                  </a:cubicBezTo>
                  <a:cubicBezTo>
                    <a:pt x="8966" y="2786"/>
                    <a:pt x="8645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8" y="2263"/>
                    <a:pt x="8776" y="2548"/>
                    <a:pt x="8478" y="2655"/>
                  </a:cubicBezTo>
                  <a:lnTo>
                    <a:pt x="8478" y="2655"/>
                  </a:lnTo>
                  <a:cubicBezTo>
                    <a:pt x="9204" y="2358"/>
                    <a:pt x="9038" y="1953"/>
                    <a:pt x="9335" y="1608"/>
                  </a:cubicBezTo>
                  <a:cubicBezTo>
                    <a:pt x="8990" y="1893"/>
                    <a:pt x="8573" y="1739"/>
                    <a:pt x="8287" y="2453"/>
                  </a:cubicBezTo>
                  <a:lnTo>
                    <a:pt x="8287" y="2453"/>
                  </a:lnTo>
                  <a:cubicBezTo>
                    <a:pt x="8395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2" y="2286"/>
                    <a:pt x="8156" y="1977"/>
                    <a:pt x="7585" y="1774"/>
                  </a:cubicBezTo>
                  <a:cubicBezTo>
                    <a:pt x="7775" y="2001"/>
                    <a:pt x="7633" y="2036"/>
                    <a:pt x="7668" y="2263"/>
                  </a:cubicBezTo>
                  <a:cubicBezTo>
                    <a:pt x="7371" y="2203"/>
                    <a:pt x="7002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85" y="3108"/>
                  </a:cubicBezTo>
                  <a:cubicBezTo>
                    <a:pt x="7502" y="3120"/>
                    <a:pt x="7418" y="3001"/>
                    <a:pt x="7549" y="2929"/>
                  </a:cubicBezTo>
                  <a:cubicBezTo>
                    <a:pt x="7371" y="2858"/>
                    <a:pt x="7228" y="3096"/>
                    <a:pt x="7371" y="3227"/>
                  </a:cubicBezTo>
                  <a:cubicBezTo>
                    <a:pt x="7383" y="3239"/>
                    <a:pt x="7394" y="3251"/>
                    <a:pt x="7418" y="3263"/>
                  </a:cubicBezTo>
                  <a:lnTo>
                    <a:pt x="7430" y="3275"/>
                  </a:lnTo>
                  <a:cubicBezTo>
                    <a:pt x="7466" y="3298"/>
                    <a:pt x="7514" y="3310"/>
                    <a:pt x="7561" y="3298"/>
                  </a:cubicBezTo>
                  <a:cubicBezTo>
                    <a:pt x="7335" y="3644"/>
                    <a:pt x="7013" y="3917"/>
                    <a:pt x="6632" y="4096"/>
                  </a:cubicBezTo>
                  <a:cubicBezTo>
                    <a:pt x="7668" y="3453"/>
                    <a:pt x="6573" y="2905"/>
                    <a:pt x="7073" y="2393"/>
                  </a:cubicBezTo>
                  <a:lnTo>
                    <a:pt x="7025" y="2441"/>
                  </a:lnTo>
                  <a:cubicBezTo>
                    <a:pt x="7037" y="2429"/>
                    <a:pt x="7061" y="2405"/>
                    <a:pt x="7073" y="2393"/>
                  </a:cubicBezTo>
                  <a:cubicBezTo>
                    <a:pt x="6775" y="2560"/>
                    <a:pt x="6632" y="2715"/>
                    <a:pt x="6573" y="2870"/>
                  </a:cubicBezTo>
                  <a:cubicBezTo>
                    <a:pt x="6442" y="3251"/>
                    <a:pt x="6811" y="3429"/>
                    <a:pt x="6799" y="3620"/>
                  </a:cubicBezTo>
                  <a:cubicBezTo>
                    <a:pt x="6609" y="3477"/>
                    <a:pt x="6478" y="3525"/>
                    <a:pt x="6406" y="3715"/>
                  </a:cubicBezTo>
                  <a:cubicBezTo>
                    <a:pt x="6644" y="3691"/>
                    <a:pt x="6680" y="3917"/>
                    <a:pt x="6549" y="4048"/>
                  </a:cubicBezTo>
                  <a:cubicBezTo>
                    <a:pt x="6347" y="4227"/>
                    <a:pt x="5894" y="4275"/>
                    <a:pt x="5787" y="4810"/>
                  </a:cubicBezTo>
                  <a:cubicBezTo>
                    <a:pt x="5728" y="4882"/>
                    <a:pt x="5680" y="4965"/>
                    <a:pt x="5644" y="5049"/>
                  </a:cubicBezTo>
                  <a:cubicBezTo>
                    <a:pt x="5668" y="4953"/>
                    <a:pt x="5692" y="4870"/>
                    <a:pt x="5704" y="4775"/>
                  </a:cubicBezTo>
                  <a:cubicBezTo>
                    <a:pt x="6013" y="4334"/>
                    <a:pt x="5716" y="3977"/>
                    <a:pt x="5716" y="3703"/>
                  </a:cubicBezTo>
                  <a:cubicBezTo>
                    <a:pt x="5704" y="3525"/>
                    <a:pt x="5894" y="3382"/>
                    <a:pt x="6037" y="3560"/>
                  </a:cubicBezTo>
                  <a:cubicBezTo>
                    <a:pt x="6120" y="3382"/>
                    <a:pt x="6061" y="3251"/>
                    <a:pt x="5835" y="3215"/>
                  </a:cubicBezTo>
                  <a:cubicBezTo>
                    <a:pt x="5966" y="3072"/>
                    <a:pt x="6347" y="3215"/>
                    <a:pt x="6525" y="2846"/>
                  </a:cubicBezTo>
                  <a:cubicBezTo>
                    <a:pt x="6597" y="2691"/>
                    <a:pt x="6597" y="2489"/>
                    <a:pt x="6501" y="2155"/>
                  </a:cubicBezTo>
                  <a:cubicBezTo>
                    <a:pt x="6490" y="2870"/>
                    <a:pt x="5335" y="2489"/>
                    <a:pt x="5609" y="3667"/>
                  </a:cubicBezTo>
                  <a:cubicBezTo>
                    <a:pt x="5466" y="3275"/>
                    <a:pt x="5442" y="2858"/>
                    <a:pt x="5513" y="2453"/>
                  </a:cubicBezTo>
                  <a:cubicBezTo>
                    <a:pt x="5549" y="2489"/>
                    <a:pt x="5585" y="2524"/>
                    <a:pt x="5632" y="2536"/>
                  </a:cubicBezTo>
                  <a:lnTo>
                    <a:pt x="5644" y="2536"/>
                  </a:lnTo>
                  <a:cubicBezTo>
                    <a:pt x="5668" y="2536"/>
                    <a:pt x="5680" y="2536"/>
                    <a:pt x="5704" y="2536"/>
                  </a:cubicBezTo>
                  <a:cubicBezTo>
                    <a:pt x="5870" y="2524"/>
                    <a:pt x="5942" y="2322"/>
                    <a:pt x="5811" y="2215"/>
                  </a:cubicBezTo>
                  <a:lnTo>
                    <a:pt x="5787" y="2203"/>
                  </a:lnTo>
                  <a:cubicBezTo>
                    <a:pt x="5823" y="2346"/>
                    <a:pt x="5692" y="2370"/>
                    <a:pt x="5632" y="2298"/>
                  </a:cubicBezTo>
                  <a:cubicBezTo>
                    <a:pt x="5585" y="2227"/>
                    <a:pt x="5632" y="2084"/>
                    <a:pt x="5692" y="2036"/>
                  </a:cubicBezTo>
                  <a:cubicBezTo>
                    <a:pt x="5728" y="1989"/>
                    <a:pt x="5787" y="1965"/>
                    <a:pt x="5859" y="1965"/>
                  </a:cubicBezTo>
                  <a:cubicBezTo>
                    <a:pt x="6013" y="1953"/>
                    <a:pt x="6287" y="2060"/>
                    <a:pt x="6156" y="2382"/>
                  </a:cubicBezTo>
                  <a:cubicBezTo>
                    <a:pt x="6490" y="2286"/>
                    <a:pt x="6430" y="1822"/>
                    <a:pt x="6168" y="1643"/>
                  </a:cubicBezTo>
                  <a:cubicBezTo>
                    <a:pt x="6371" y="1524"/>
                    <a:pt x="6287" y="1381"/>
                    <a:pt x="6585" y="1358"/>
                  </a:cubicBezTo>
                  <a:cubicBezTo>
                    <a:pt x="6037" y="1096"/>
                    <a:pt x="5918" y="1429"/>
                    <a:pt x="5704" y="1512"/>
                  </a:cubicBezTo>
                  <a:lnTo>
                    <a:pt x="5704" y="1512"/>
                  </a:lnTo>
                  <a:cubicBezTo>
                    <a:pt x="6144" y="1274"/>
                    <a:pt x="6001" y="929"/>
                    <a:pt x="6263" y="631"/>
                  </a:cubicBezTo>
                  <a:cubicBezTo>
                    <a:pt x="5716" y="679"/>
                    <a:pt x="5739" y="1060"/>
                    <a:pt x="5609" y="1346"/>
                  </a:cubicBezTo>
                  <a:lnTo>
                    <a:pt x="5609" y="1346"/>
                  </a:lnTo>
                  <a:cubicBezTo>
                    <a:pt x="5906" y="631"/>
                    <a:pt x="5501" y="453"/>
                    <a:pt x="5466" y="0"/>
                  </a:cubicBezTo>
                  <a:cubicBezTo>
                    <a:pt x="5430" y="453"/>
                    <a:pt x="5013" y="631"/>
                    <a:pt x="5323" y="1346"/>
                  </a:cubicBezTo>
                  <a:lnTo>
                    <a:pt x="5323" y="1346"/>
                  </a:lnTo>
                  <a:cubicBezTo>
                    <a:pt x="5192" y="1060"/>
                    <a:pt x="5216" y="679"/>
                    <a:pt x="4668" y="631"/>
                  </a:cubicBezTo>
                  <a:cubicBezTo>
                    <a:pt x="4930" y="929"/>
                    <a:pt x="4775" y="1286"/>
                    <a:pt x="5228" y="1512"/>
                  </a:cubicBezTo>
                  <a:lnTo>
                    <a:pt x="5228" y="1512"/>
                  </a:lnTo>
                  <a:cubicBezTo>
                    <a:pt x="5013" y="1429"/>
                    <a:pt x="4894" y="1096"/>
                    <a:pt x="4346" y="1358"/>
                  </a:cubicBezTo>
                  <a:cubicBezTo>
                    <a:pt x="4644" y="1381"/>
                    <a:pt x="4561" y="1524"/>
                    <a:pt x="4763" y="1643"/>
                  </a:cubicBezTo>
                  <a:cubicBezTo>
                    <a:pt x="4501" y="1822"/>
                    <a:pt x="4442" y="2286"/>
                    <a:pt x="4787" y="2382"/>
                  </a:cubicBezTo>
                  <a:cubicBezTo>
                    <a:pt x="4644" y="2060"/>
                    <a:pt x="4906" y="1953"/>
                    <a:pt x="5085" y="1965"/>
                  </a:cubicBezTo>
                  <a:cubicBezTo>
                    <a:pt x="5144" y="1965"/>
                    <a:pt x="5204" y="1989"/>
                    <a:pt x="5239" y="2036"/>
                  </a:cubicBezTo>
                  <a:cubicBezTo>
                    <a:pt x="5299" y="2084"/>
                    <a:pt x="5347" y="2227"/>
                    <a:pt x="5299" y="2298"/>
                  </a:cubicBezTo>
                  <a:cubicBezTo>
                    <a:pt x="5239" y="2370"/>
                    <a:pt x="5108" y="2346"/>
                    <a:pt x="5144" y="2203"/>
                  </a:cubicBezTo>
                  <a:cubicBezTo>
                    <a:pt x="4989" y="2286"/>
                    <a:pt x="5037" y="2524"/>
                    <a:pt x="5228" y="2536"/>
                  </a:cubicBezTo>
                  <a:cubicBezTo>
                    <a:pt x="5251" y="2536"/>
                    <a:pt x="5263" y="2536"/>
                    <a:pt x="5287" y="2536"/>
                  </a:cubicBezTo>
                  <a:lnTo>
                    <a:pt x="5299" y="2536"/>
                  </a:lnTo>
                  <a:cubicBezTo>
                    <a:pt x="5347" y="2524"/>
                    <a:pt x="5382" y="2489"/>
                    <a:pt x="5418" y="2453"/>
                  </a:cubicBezTo>
                  <a:cubicBezTo>
                    <a:pt x="5489" y="2858"/>
                    <a:pt x="5466" y="3275"/>
                    <a:pt x="5323" y="3667"/>
                  </a:cubicBezTo>
                  <a:cubicBezTo>
                    <a:pt x="5597" y="2489"/>
                    <a:pt x="4442" y="2870"/>
                    <a:pt x="4430" y="2155"/>
                  </a:cubicBezTo>
                  <a:cubicBezTo>
                    <a:pt x="4335" y="2489"/>
                    <a:pt x="4335" y="2703"/>
                    <a:pt x="4406" y="2846"/>
                  </a:cubicBezTo>
                  <a:cubicBezTo>
                    <a:pt x="4596" y="3215"/>
                    <a:pt x="4966" y="3072"/>
                    <a:pt x="5097" y="3215"/>
                  </a:cubicBezTo>
                  <a:cubicBezTo>
                    <a:pt x="4870" y="3251"/>
                    <a:pt x="4799" y="3382"/>
                    <a:pt x="4894" y="3560"/>
                  </a:cubicBezTo>
                  <a:cubicBezTo>
                    <a:pt x="5037" y="3382"/>
                    <a:pt x="5228" y="3525"/>
                    <a:pt x="5228" y="3703"/>
                  </a:cubicBezTo>
                  <a:cubicBezTo>
                    <a:pt x="5216" y="3977"/>
                    <a:pt x="4930" y="4322"/>
                    <a:pt x="5228" y="4775"/>
                  </a:cubicBezTo>
                  <a:cubicBezTo>
                    <a:pt x="5239" y="4870"/>
                    <a:pt x="5263" y="4953"/>
                    <a:pt x="5287" y="5049"/>
                  </a:cubicBezTo>
                  <a:cubicBezTo>
                    <a:pt x="5251" y="4965"/>
                    <a:pt x="5192" y="4882"/>
                    <a:pt x="5144" y="4810"/>
                  </a:cubicBezTo>
                  <a:cubicBezTo>
                    <a:pt x="5037" y="4275"/>
                    <a:pt x="4585" y="4239"/>
                    <a:pt x="4394" y="4048"/>
                  </a:cubicBezTo>
                  <a:cubicBezTo>
                    <a:pt x="4251" y="3929"/>
                    <a:pt x="4287" y="3691"/>
                    <a:pt x="4525" y="3715"/>
                  </a:cubicBezTo>
                  <a:cubicBezTo>
                    <a:pt x="4454" y="3525"/>
                    <a:pt x="4323" y="3477"/>
                    <a:pt x="4132" y="3620"/>
                  </a:cubicBezTo>
                  <a:cubicBezTo>
                    <a:pt x="4120" y="3429"/>
                    <a:pt x="4489" y="3251"/>
                    <a:pt x="4358" y="2870"/>
                  </a:cubicBezTo>
                  <a:cubicBezTo>
                    <a:pt x="4311" y="2715"/>
                    <a:pt x="4156" y="2560"/>
                    <a:pt x="3858" y="2393"/>
                  </a:cubicBezTo>
                  <a:lnTo>
                    <a:pt x="3858" y="2393"/>
                  </a:lnTo>
                  <a:cubicBezTo>
                    <a:pt x="4358" y="2905"/>
                    <a:pt x="3263" y="3453"/>
                    <a:pt x="4299" y="4096"/>
                  </a:cubicBezTo>
                  <a:cubicBezTo>
                    <a:pt x="3930" y="3917"/>
                    <a:pt x="3608" y="3644"/>
                    <a:pt x="3370" y="3298"/>
                  </a:cubicBezTo>
                  <a:cubicBezTo>
                    <a:pt x="3430" y="3310"/>
                    <a:pt x="3477" y="3298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5" y="3096"/>
                    <a:pt x="3573" y="2870"/>
                    <a:pt x="3394" y="2929"/>
                  </a:cubicBezTo>
                  <a:cubicBezTo>
                    <a:pt x="3525" y="3001"/>
                    <a:pt x="3442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44" y="2477"/>
                    <a:pt x="3775" y="2798"/>
                  </a:cubicBezTo>
                  <a:cubicBezTo>
                    <a:pt x="3954" y="2489"/>
                    <a:pt x="3584" y="2203"/>
                    <a:pt x="3275" y="2263"/>
                  </a:cubicBezTo>
                  <a:cubicBezTo>
                    <a:pt x="3323" y="2036"/>
                    <a:pt x="3180" y="2001"/>
                    <a:pt x="3370" y="1774"/>
                  </a:cubicBezTo>
                  <a:cubicBezTo>
                    <a:pt x="2787" y="1977"/>
                    <a:pt x="2942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9" y="2167"/>
                    <a:pt x="2656" y="2453"/>
                  </a:cubicBezTo>
                  <a:lnTo>
                    <a:pt x="2656" y="2453"/>
                  </a:lnTo>
                  <a:cubicBezTo>
                    <a:pt x="2358" y="1739"/>
                    <a:pt x="1965" y="1893"/>
                    <a:pt x="1620" y="1608"/>
                  </a:cubicBezTo>
                  <a:cubicBezTo>
                    <a:pt x="1906" y="1953"/>
                    <a:pt x="1739" y="2358"/>
                    <a:pt x="2465" y="2655"/>
                  </a:cubicBezTo>
                  <a:lnTo>
                    <a:pt x="2465" y="2655"/>
                  </a:lnTo>
                  <a:cubicBezTo>
                    <a:pt x="2168" y="2548"/>
                    <a:pt x="1906" y="2263"/>
                    <a:pt x="1489" y="2608"/>
                  </a:cubicBezTo>
                  <a:cubicBezTo>
                    <a:pt x="1894" y="2632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86"/>
                    <a:pt x="1787" y="3358"/>
                  </a:cubicBezTo>
                  <a:cubicBezTo>
                    <a:pt x="2013" y="3167"/>
                    <a:pt x="2049" y="3310"/>
                    <a:pt x="2275" y="3263"/>
                  </a:cubicBezTo>
                  <a:cubicBezTo>
                    <a:pt x="2215" y="3560"/>
                    <a:pt x="2501" y="3941"/>
                    <a:pt x="2811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20" y="3441"/>
                    <a:pt x="3013" y="3513"/>
                    <a:pt x="2942" y="3382"/>
                  </a:cubicBezTo>
                  <a:cubicBezTo>
                    <a:pt x="2870" y="3572"/>
                    <a:pt x="3096" y="3703"/>
                    <a:pt x="3239" y="3572"/>
                  </a:cubicBezTo>
                  <a:cubicBezTo>
                    <a:pt x="3251" y="3560"/>
                    <a:pt x="3263" y="3536"/>
                    <a:pt x="3275" y="3525"/>
                  </a:cubicBezTo>
                  <a:lnTo>
                    <a:pt x="3275" y="3513"/>
                  </a:lnTo>
                  <a:cubicBezTo>
                    <a:pt x="3299" y="3477"/>
                    <a:pt x="3311" y="3429"/>
                    <a:pt x="3299" y="3382"/>
                  </a:cubicBezTo>
                  <a:cubicBezTo>
                    <a:pt x="3644" y="3608"/>
                    <a:pt x="3918" y="3929"/>
                    <a:pt x="4096" y="4298"/>
                  </a:cubicBezTo>
                  <a:lnTo>
                    <a:pt x="4096" y="4298"/>
                  </a:lnTo>
                  <a:cubicBezTo>
                    <a:pt x="3453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1" y="4168"/>
                    <a:pt x="2715" y="4310"/>
                    <a:pt x="2870" y="4370"/>
                  </a:cubicBezTo>
                  <a:cubicBezTo>
                    <a:pt x="3251" y="4501"/>
                    <a:pt x="3430" y="4132"/>
                    <a:pt x="3620" y="4144"/>
                  </a:cubicBezTo>
                  <a:cubicBezTo>
                    <a:pt x="3477" y="4334"/>
                    <a:pt x="3537" y="4465"/>
                    <a:pt x="3715" y="4537"/>
                  </a:cubicBezTo>
                  <a:cubicBezTo>
                    <a:pt x="3692" y="4298"/>
                    <a:pt x="3930" y="4275"/>
                    <a:pt x="4049" y="4406"/>
                  </a:cubicBezTo>
                  <a:cubicBezTo>
                    <a:pt x="4239" y="4608"/>
                    <a:pt x="4275" y="5049"/>
                    <a:pt x="4811" y="5156"/>
                  </a:cubicBezTo>
                  <a:cubicBezTo>
                    <a:pt x="4882" y="5215"/>
                    <a:pt x="4966" y="5263"/>
                    <a:pt x="5049" y="5299"/>
                  </a:cubicBezTo>
                  <a:cubicBezTo>
                    <a:pt x="4954" y="5275"/>
                    <a:pt x="4870" y="5251"/>
                    <a:pt x="4775" y="5239"/>
                  </a:cubicBezTo>
                  <a:cubicBezTo>
                    <a:pt x="4335" y="4930"/>
                    <a:pt x="3977" y="5227"/>
                    <a:pt x="3704" y="5239"/>
                  </a:cubicBezTo>
                  <a:cubicBezTo>
                    <a:pt x="3525" y="5239"/>
                    <a:pt x="3382" y="5060"/>
                    <a:pt x="3573" y="4906"/>
                  </a:cubicBezTo>
                  <a:cubicBezTo>
                    <a:pt x="3382" y="4822"/>
                    <a:pt x="3251" y="4882"/>
                    <a:pt x="3227" y="5108"/>
                  </a:cubicBezTo>
                  <a:cubicBezTo>
                    <a:pt x="3072" y="4977"/>
                    <a:pt x="3227" y="4608"/>
                    <a:pt x="2846" y="4418"/>
                  </a:cubicBezTo>
                  <a:cubicBezTo>
                    <a:pt x="2703" y="4346"/>
                    <a:pt x="2489" y="4346"/>
                    <a:pt x="2156" y="4441"/>
                  </a:cubicBezTo>
                  <a:cubicBezTo>
                    <a:pt x="2180" y="4441"/>
                    <a:pt x="2203" y="4441"/>
                    <a:pt x="2227" y="4441"/>
                  </a:cubicBezTo>
                  <a:lnTo>
                    <a:pt x="2156" y="4441"/>
                  </a:lnTo>
                  <a:cubicBezTo>
                    <a:pt x="2882" y="4453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77"/>
                    <a:pt x="2858" y="5501"/>
                    <a:pt x="2453" y="5430"/>
                  </a:cubicBezTo>
                  <a:cubicBezTo>
                    <a:pt x="2489" y="5406"/>
                    <a:pt x="2513" y="5358"/>
                    <a:pt x="2525" y="5311"/>
                  </a:cubicBezTo>
                  <a:cubicBezTo>
                    <a:pt x="2525" y="5311"/>
                    <a:pt x="2525" y="5299"/>
                    <a:pt x="2525" y="5299"/>
                  </a:cubicBezTo>
                  <a:cubicBezTo>
                    <a:pt x="2525" y="5275"/>
                    <a:pt x="2525" y="5263"/>
                    <a:pt x="2525" y="5239"/>
                  </a:cubicBezTo>
                  <a:cubicBezTo>
                    <a:pt x="2525" y="5060"/>
                    <a:pt x="2275" y="5001"/>
                    <a:pt x="2191" y="5168"/>
                  </a:cubicBezTo>
                  <a:cubicBezTo>
                    <a:pt x="2346" y="5120"/>
                    <a:pt x="2358" y="5263"/>
                    <a:pt x="2299" y="5311"/>
                  </a:cubicBezTo>
                  <a:cubicBezTo>
                    <a:pt x="2227" y="5370"/>
                    <a:pt x="2084" y="5311"/>
                    <a:pt x="2025" y="5263"/>
                  </a:cubicBezTo>
                  <a:cubicBezTo>
                    <a:pt x="1989" y="5215"/>
                    <a:pt x="1965" y="5156"/>
                    <a:pt x="1965" y="5096"/>
                  </a:cubicBezTo>
                  <a:cubicBezTo>
                    <a:pt x="1953" y="4930"/>
                    <a:pt x="2049" y="4668"/>
                    <a:pt x="2370" y="4799"/>
                  </a:cubicBezTo>
                  <a:cubicBezTo>
                    <a:pt x="2275" y="4453"/>
                    <a:pt x="1810" y="4513"/>
                    <a:pt x="1644" y="4775"/>
                  </a:cubicBezTo>
                  <a:cubicBezTo>
                    <a:pt x="1513" y="4584"/>
                    <a:pt x="1382" y="4656"/>
                    <a:pt x="1358" y="4358"/>
                  </a:cubicBezTo>
                  <a:cubicBezTo>
                    <a:pt x="1096" y="4906"/>
                    <a:pt x="1418" y="5025"/>
                    <a:pt x="1513" y="5239"/>
                  </a:cubicBezTo>
                  <a:lnTo>
                    <a:pt x="1513" y="5239"/>
                  </a:lnTo>
                  <a:cubicBezTo>
                    <a:pt x="1275" y="4799"/>
                    <a:pt x="917" y="4941"/>
                    <a:pt x="632" y="4679"/>
                  </a:cubicBezTo>
                  <a:cubicBezTo>
                    <a:pt x="667" y="5227"/>
                    <a:pt x="1060" y="5215"/>
                    <a:pt x="1334" y="5346"/>
                  </a:cubicBezTo>
                  <a:lnTo>
                    <a:pt x="1334" y="5346"/>
                  </a:lnTo>
                  <a:cubicBezTo>
                    <a:pt x="620" y="5049"/>
                    <a:pt x="441" y="5441"/>
                    <a:pt x="1" y="5477"/>
                  </a:cubicBezTo>
                  <a:cubicBezTo>
                    <a:pt x="441" y="5513"/>
                    <a:pt x="620" y="5930"/>
                    <a:pt x="1334" y="5620"/>
                  </a:cubicBezTo>
                  <a:lnTo>
                    <a:pt x="1334" y="5620"/>
                  </a:lnTo>
                  <a:cubicBezTo>
                    <a:pt x="1060" y="5751"/>
                    <a:pt x="667" y="5727"/>
                    <a:pt x="632" y="6275"/>
                  </a:cubicBezTo>
                  <a:cubicBezTo>
                    <a:pt x="929" y="6013"/>
                    <a:pt x="1275" y="6168"/>
                    <a:pt x="1513" y="5715"/>
                  </a:cubicBezTo>
                  <a:lnTo>
                    <a:pt x="1513" y="5715"/>
                  </a:lnTo>
                  <a:cubicBezTo>
                    <a:pt x="1418" y="5930"/>
                    <a:pt x="1096" y="6049"/>
                    <a:pt x="1358" y="6596"/>
                  </a:cubicBezTo>
                  <a:cubicBezTo>
                    <a:pt x="1370" y="6287"/>
                    <a:pt x="1501" y="6358"/>
                    <a:pt x="1632" y="6168"/>
                  </a:cubicBezTo>
                  <a:close/>
                  <a:moveTo>
                    <a:pt x="7287" y="5299"/>
                  </a:moveTo>
                  <a:close/>
                  <a:moveTo>
                    <a:pt x="6752" y="5132"/>
                  </a:moveTo>
                  <a:cubicBezTo>
                    <a:pt x="6942" y="5180"/>
                    <a:pt x="7133" y="5334"/>
                    <a:pt x="7478" y="5406"/>
                  </a:cubicBezTo>
                  <a:cubicBezTo>
                    <a:pt x="7573" y="5418"/>
                    <a:pt x="7668" y="5441"/>
                    <a:pt x="7775" y="5453"/>
                  </a:cubicBezTo>
                  <a:cubicBezTo>
                    <a:pt x="7668" y="5465"/>
                    <a:pt x="7573" y="5477"/>
                    <a:pt x="7478" y="5501"/>
                  </a:cubicBezTo>
                  <a:cubicBezTo>
                    <a:pt x="7133" y="5572"/>
                    <a:pt x="6942" y="5727"/>
                    <a:pt x="6752" y="5775"/>
                  </a:cubicBezTo>
                  <a:cubicBezTo>
                    <a:pt x="6609" y="5799"/>
                    <a:pt x="6454" y="5775"/>
                    <a:pt x="6323" y="5703"/>
                  </a:cubicBezTo>
                  <a:cubicBezTo>
                    <a:pt x="6549" y="5715"/>
                    <a:pt x="6763" y="5620"/>
                    <a:pt x="6918" y="5453"/>
                  </a:cubicBezTo>
                  <a:cubicBezTo>
                    <a:pt x="6763" y="5287"/>
                    <a:pt x="6549" y="5191"/>
                    <a:pt x="6323" y="5203"/>
                  </a:cubicBezTo>
                  <a:cubicBezTo>
                    <a:pt x="6454" y="5120"/>
                    <a:pt x="6609" y="5096"/>
                    <a:pt x="6763" y="5132"/>
                  </a:cubicBezTo>
                  <a:close/>
                  <a:moveTo>
                    <a:pt x="6859" y="6632"/>
                  </a:moveTo>
                  <a:close/>
                  <a:moveTo>
                    <a:pt x="6644" y="4060"/>
                  </a:moveTo>
                  <a:close/>
                  <a:moveTo>
                    <a:pt x="6156" y="4322"/>
                  </a:moveTo>
                  <a:cubicBezTo>
                    <a:pt x="6323" y="4215"/>
                    <a:pt x="6549" y="4191"/>
                    <a:pt x="6859" y="3989"/>
                  </a:cubicBezTo>
                  <a:cubicBezTo>
                    <a:pt x="6942" y="3941"/>
                    <a:pt x="7025" y="3882"/>
                    <a:pt x="7109" y="3810"/>
                  </a:cubicBezTo>
                  <a:cubicBezTo>
                    <a:pt x="7037" y="3906"/>
                    <a:pt x="6978" y="3989"/>
                    <a:pt x="6930" y="4060"/>
                  </a:cubicBezTo>
                  <a:cubicBezTo>
                    <a:pt x="6728" y="4358"/>
                    <a:pt x="6704" y="4596"/>
                    <a:pt x="6597" y="4763"/>
                  </a:cubicBezTo>
                  <a:cubicBezTo>
                    <a:pt x="6513" y="4894"/>
                    <a:pt x="6394" y="4989"/>
                    <a:pt x="6251" y="5025"/>
                  </a:cubicBezTo>
                  <a:cubicBezTo>
                    <a:pt x="6418" y="4870"/>
                    <a:pt x="6501" y="4656"/>
                    <a:pt x="6490" y="4429"/>
                  </a:cubicBezTo>
                  <a:cubicBezTo>
                    <a:pt x="6263" y="4429"/>
                    <a:pt x="6049" y="4513"/>
                    <a:pt x="5894" y="4679"/>
                  </a:cubicBezTo>
                  <a:cubicBezTo>
                    <a:pt x="5942" y="4525"/>
                    <a:pt x="6025" y="4406"/>
                    <a:pt x="6156" y="4322"/>
                  </a:cubicBezTo>
                  <a:close/>
                  <a:moveTo>
                    <a:pt x="6490" y="6477"/>
                  </a:moveTo>
                  <a:cubicBezTo>
                    <a:pt x="6501" y="6251"/>
                    <a:pt x="6418" y="6037"/>
                    <a:pt x="6251" y="5882"/>
                  </a:cubicBezTo>
                  <a:cubicBezTo>
                    <a:pt x="6394" y="5918"/>
                    <a:pt x="6513" y="6013"/>
                    <a:pt x="6597" y="6144"/>
                  </a:cubicBezTo>
                  <a:cubicBezTo>
                    <a:pt x="6704" y="6311"/>
                    <a:pt x="6728" y="6549"/>
                    <a:pt x="6930" y="6846"/>
                  </a:cubicBezTo>
                  <a:cubicBezTo>
                    <a:pt x="6978" y="6930"/>
                    <a:pt x="7037" y="7013"/>
                    <a:pt x="7109" y="7096"/>
                  </a:cubicBezTo>
                  <a:cubicBezTo>
                    <a:pt x="7025" y="7037"/>
                    <a:pt x="6942" y="6977"/>
                    <a:pt x="6859" y="6918"/>
                  </a:cubicBezTo>
                  <a:cubicBezTo>
                    <a:pt x="6561" y="6727"/>
                    <a:pt x="6323" y="6692"/>
                    <a:pt x="6156" y="6596"/>
                  </a:cubicBezTo>
                  <a:cubicBezTo>
                    <a:pt x="6025" y="6513"/>
                    <a:pt x="5930" y="6382"/>
                    <a:pt x="5894" y="6239"/>
                  </a:cubicBezTo>
                  <a:cubicBezTo>
                    <a:pt x="6049" y="6406"/>
                    <a:pt x="6263" y="6489"/>
                    <a:pt x="6501" y="6477"/>
                  </a:cubicBezTo>
                  <a:close/>
                  <a:moveTo>
                    <a:pt x="5620" y="7275"/>
                  </a:moveTo>
                  <a:close/>
                  <a:moveTo>
                    <a:pt x="5216" y="4596"/>
                  </a:moveTo>
                  <a:cubicBezTo>
                    <a:pt x="5144" y="4465"/>
                    <a:pt x="5120" y="4310"/>
                    <a:pt x="5144" y="4156"/>
                  </a:cubicBezTo>
                  <a:cubicBezTo>
                    <a:pt x="5192" y="3965"/>
                    <a:pt x="5347" y="3787"/>
                    <a:pt x="5418" y="3429"/>
                  </a:cubicBezTo>
                  <a:cubicBezTo>
                    <a:pt x="5442" y="3346"/>
                    <a:pt x="5454" y="3239"/>
                    <a:pt x="5466" y="3132"/>
                  </a:cubicBezTo>
                  <a:cubicBezTo>
                    <a:pt x="5478" y="3251"/>
                    <a:pt x="5489" y="3346"/>
                    <a:pt x="5513" y="3429"/>
                  </a:cubicBezTo>
                  <a:cubicBezTo>
                    <a:pt x="5597" y="3787"/>
                    <a:pt x="5739" y="3965"/>
                    <a:pt x="5787" y="4156"/>
                  </a:cubicBezTo>
                  <a:cubicBezTo>
                    <a:pt x="5811" y="4310"/>
                    <a:pt x="5799" y="4465"/>
                    <a:pt x="5716" y="4596"/>
                  </a:cubicBezTo>
                  <a:cubicBezTo>
                    <a:pt x="5942" y="4370"/>
                    <a:pt x="5775" y="4001"/>
                    <a:pt x="5466" y="4001"/>
                  </a:cubicBezTo>
                  <a:cubicBezTo>
                    <a:pt x="5156" y="4001"/>
                    <a:pt x="5001" y="4370"/>
                    <a:pt x="5216" y="4596"/>
                  </a:cubicBezTo>
                  <a:close/>
                  <a:moveTo>
                    <a:pt x="5466" y="6894"/>
                  </a:moveTo>
                  <a:cubicBezTo>
                    <a:pt x="5632" y="6739"/>
                    <a:pt x="5728" y="6525"/>
                    <a:pt x="5716" y="6299"/>
                  </a:cubicBezTo>
                  <a:cubicBezTo>
                    <a:pt x="5799" y="6430"/>
                    <a:pt x="5811" y="6584"/>
                    <a:pt x="5787" y="6739"/>
                  </a:cubicBezTo>
                  <a:cubicBezTo>
                    <a:pt x="5739" y="6930"/>
                    <a:pt x="5597" y="7108"/>
                    <a:pt x="5513" y="7466"/>
                  </a:cubicBezTo>
                  <a:cubicBezTo>
                    <a:pt x="5489" y="7561"/>
                    <a:pt x="5478" y="7656"/>
                    <a:pt x="5466" y="7763"/>
                  </a:cubicBezTo>
                  <a:cubicBezTo>
                    <a:pt x="5454" y="7644"/>
                    <a:pt x="5442" y="7549"/>
                    <a:pt x="5418" y="7466"/>
                  </a:cubicBezTo>
                  <a:cubicBezTo>
                    <a:pt x="5347" y="7108"/>
                    <a:pt x="5192" y="6930"/>
                    <a:pt x="5144" y="6739"/>
                  </a:cubicBezTo>
                  <a:cubicBezTo>
                    <a:pt x="5120" y="6584"/>
                    <a:pt x="5144" y="6430"/>
                    <a:pt x="5216" y="6299"/>
                  </a:cubicBezTo>
                  <a:cubicBezTo>
                    <a:pt x="5204" y="6525"/>
                    <a:pt x="5299" y="6751"/>
                    <a:pt x="5478" y="6906"/>
                  </a:cubicBezTo>
                  <a:close/>
                  <a:moveTo>
                    <a:pt x="4287" y="6846"/>
                  </a:moveTo>
                  <a:close/>
                  <a:moveTo>
                    <a:pt x="4287" y="4048"/>
                  </a:moveTo>
                  <a:close/>
                  <a:moveTo>
                    <a:pt x="4442" y="4418"/>
                  </a:moveTo>
                  <a:cubicBezTo>
                    <a:pt x="4430" y="4644"/>
                    <a:pt x="4513" y="4870"/>
                    <a:pt x="4680" y="5013"/>
                  </a:cubicBezTo>
                  <a:cubicBezTo>
                    <a:pt x="4537" y="4977"/>
                    <a:pt x="4406" y="4882"/>
                    <a:pt x="4323" y="4751"/>
                  </a:cubicBezTo>
                  <a:cubicBezTo>
                    <a:pt x="4227" y="4584"/>
                    <a:pt x="4192" y="4358"/>
                    <a:pt x="4001" y="4048"/>
                  </a:cubicBezTo>
                  <a:cubicBezTo>
                    <a:pt x="3942" y="3965"/>
                    <a:pt x="3882" y="3882"/>
                    <a:pt x="3823" y="3798"/>
                  </a:cubicBezTo>
                  <a:cubicBezTo>
                    <a:pt x="3906" y="3870"/>
                    <a:pt x="3989" y="3929"/>
                    <a:pt x="4073" y="3977"/>
                  </a:cubicBezTo>
                  <a:cubicBezTo>
                    <a:pt x="4370" y="4179"/>
                    <a:pt x="4608" y="4203"/>
                    <a:pt x="4775" y="4310"/>
                  </a:cubicBezTo>
                  <a:cubicBezTo>
                    <a:pt x="4906" y="4394"/>
                    <a:pt x="5001" y="4513"/>
                    <a:pt x="5037" y="4656"/>
                  </a:cubicBezTo>
                  <a:cubicBezTo>
                    <a:pt x="4882" y="4501"/>
                    <a:pt x="4668" y="4418"/>
                    <a:pt x="4454" y="4429"/>
                  </a:cubicBezTo>
                  <a:close/>
                  <a:moveTo>
                    <a:pt x="5037" y="6227"/>
                  </a:moveTo>
                  <a:cubicBezTo>
                    <a:pt x="4989" y="6370"/>
                    <a:pt x="4894" y="6501"/>
                    <a:pt x="4775" y="6584"/>
                  </a:cubicBezTo>
                  <a:cubicBezTo>
                    <a:pt x="4596" y="6680"/>
                    <a:pt x="4370" y="6704"/>
                    <a:pt x="4061" y="6906"/>
                  </a:cubicBezTo>
                  <a:cubicBezTo>
                    <a:pt x="3989" y="6965"/>
                    <a:pt x="3906" y="7025"/>
                    <a:pt x="3846" y="7096"/>
                  </a:cubicBezTo>
                  <a:cubicBezTo>
                    <a:pt x="3906" y="7013"/>
                    <a:pt x="3965" y="6930"/>
                    <a:pt x="4025" y="6846"/>
                  </a:cubicBezTo>
                  <a:cubicBezTo>
                    <a:pt x="4215" y="6549"/>
                    <a:pt x="4239" y="6311"/>
                    <a:pt x="4346" y="6144"/>
                  </a:cubicBezTo>
                  <a:cubicBezTo>
                    <a:pt x="4430" y="6013"/>
                    <a:pt x="4549" y="5918"/>
                    <a:pt x="4704" y="5882"/>
                  </a:cubicBezTo>
                  <a:cubicBezTo>
                    <a:pt x="4537" y="6037"/>
                    <a:pt x="4442" y="6251"/>
                    <a:pt x="4454" y="6477"/>
                  </a:cubicBezTo>
                  <a:cubicBezTo>
                    <a:pt x="4680" y="6489"/>
                    <a:pt x="4894" y="6394"/>
                    <a:pt x="5049" y="6239"/>
                  </a:cubicBezTo>
                  <a:close/>
                  <a:moveTo>
                    <a:pt x="3632" y="5596"/>
                  </a:moveTo>
                  <a:close/>
                  <a:moveTo>
                    <a:pt x="3442" y="5394"/>
                  </a:moveTo>
                  <a:cubicBezTo>
                    <a:pt x="3799" y="5322"/>
                    <a:pt x="3977" y="5180"/>
                    <a:pt x="4168" y="5132"/>
                  </a:cubicBezTo>
                  <a:cubicBezTo>
                    <a:pt x="4311" y="5096"/>
                    <a:pt x="4466" y="5120"/>
                    <a:pt x="4608" y="5191"/>
                  </a:cubicBezTo>
                  <a:cubicBezTo>
                    <a:pt x="4370" y="5180"/>
                    <a:pt x="4156" y="5275"/>
                    <a:pt x="4013" y="5441"/>
                  </a:cubicBezTo>
                  <a:cubicBezTo>
                    <a:pt x="4156" y="5620"/>
                    <a:pt x="4382" y="5703"/>
                    <a:pt x="4608" y="5703"/>
                  </a:cubicBezTo>
                  <a:cubicBezTo>
                    <a:pt x="4466" y="5775"/>
                    <a:pt x="4311" y="5799"/>
                    <a:pt x="4168" y="5763"/>
                  </a:cubicBezTo>
                  <a:cubicBezTo>
                    <a:pt x="3977" y="5715"/>
                    <a:pt x="3799" y="5572"/>
                    <a:pt x="3442" y="5489"/>
                  </a:cubicBezTo>
                  <a:cubicBezTo>
                    <a:pt x="3334" y="5477"/>
                    <a:pt x="3239" y="5453"/>
                    <a:pt x="3144" y="5441"/>
                  </a:cubicBezTo>
                  <a:cubicBezTo>
                    <a:pt x="3263" y="5441"/>
                    <a:pt x="3370" y="5430"/>
                    <a:pt x="3453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31"/>
            <p:cNvSpPr/>
            <p:nvPr/>
          </p:nvSpPr>
          <p:spPr>
            <a:xfrm>
              <a:off x="5742675" y="171850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20" y="6168"/>
                  </a:moveTo>
                  <a:cubicBezTo>
                    <a:pt x="1798" y="6418"/>
                    <a:pt x="2262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75"/>
                    <a:pt x="1965" y="5715"/>
                    <a:pt x="2012" y="5680"/>
                  </a:cubicBezTo>
                  <a:cubicBezTo>
                    <a:pt x="2060" y="5620"/>
                    <a:pt x="2203" y="5572"/>
                    <a:pt x="2274" y="5620"/>
                  </a:cubicBezTo>
                  <a:cubicBezTo>
                    <a:pt x="2346" y="5680"/>
                    <a:pt x="2322" y="5811"/>
                    <a:pt x="2167" y="5775"/>
                  </a:cubicBezTo>
                  <a:cubicBezTo>
                    <a:pt x="2251" y="5942"/>
                    <a:pt x="2501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lnTo>
                    <a:pt x="2513" y="5620"/>
                  </a:lnTo>
                  <a:cubicBezTo>
                    <a:pt x="2501" y="5572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cubicBezTo>
                    <a:pt x="2465" y="5322"/>
                    <a:pt x="2846" y="6489"/>
                    <a:pt x="2132" y="6489"/>
                  </a:cubicBezTo>
                  <a:lnTo>
                    <a:pt x="2203" y="6489"/>
                  </a:lnTo>
                  <a:cubicBezTo>
                    <a:pt x="2179" y="6489"/>
                    <a:pt x="2155" y="6489"/>
                    <a:pt x="2132" y="6489"/>
                  </a:cubicBezTo>
                  <a:cubicBezTo>
                    <a:pt x="2465" y="6584"/>
                    <a:pt x="2679" y="6584"/>
                    <a:pt x="2822" y="6513"/>
                  </a:cubicBezTo>
                  <a:cubicBezTo>
                    <a:pt x="3191" y="6334"/>
                    <a:pt x="3048" y="5953"/>
                    <a:pt x="3191" y="5822"/>
                  </a:cubicBezTo>
                  <a:cubicBezTo>
                    <a:pt x="3227" y="6049"/>
                    <a:pt x="3358" y="6108"/>
                    <a:pt x="3536" y="6037"/>
                  </a:cubicBezTo>
                  <a:cubicBezTo>
                    <a:pt x="3358" y="5882"/>
                    <a:pt x="3501" y="5692"/>
                    <a:pt x="3679" y="5703"/>
                  </a:cubicBezTo>
                  <a:cubicBezTo>
                    <a:pt x="3953" y="5715"/>
                    <a:pt x="4298" y="6001"/>
                    <a:pt x="4751" y="5692"/>
                  </a:cubicBezTo>
                  <a:cubicBezTo>
                    <a:pt x="4846" y="5680"/>
                    <a:pt x="4929" y="5656"/>
                    <a:pt x="5013" y="5632"/>
                  </a:cubicBezTo>
                  <a:cubicBezTo>
                    <a:pt x="4941" y="5668"/>
                    <a:pt x="4858" y="5727"/>
                    <a:pt x="4787" y="5775"/>
                  </a:cubicBezTo>
                  <a:cubicBezTo>
                    <a:pt x="4251" y="5882"/>
                    <a:pt x="4203" y="6334"/>
                    <a:pt x="4025" y="6537"/>
                  </a:cubicBezTo>
                  <a:cubicBezTo>
                    <a:pt x="3894" y="6668"/>
                    <a:pt x="3667" y="6632"/>
                    <a:pt x="3691" y="6394"/>
                  </a:cubicBezTo>
                  <a:cubicBezTo>
                    <a:pt x="3513" y="6465"/>
                    <a:pt x="3453" y="6596"/>
                    <a:pt x="3596" y="6787"/>
                  </a:cubicBezTo>
                  <a:cubicBezTo>
                    <a:pt x="3405" y="6799"/>
                    <a:pt x="3227" y="6430"/>
                    <a:pt x="2846" y="6561"/>
                  </a:cubicBezTo>
                  <a:cubicBezTo>
                    <a:pt x="2691" y="6620"/>
                    <a:pt x="2536" y="6763"/>
                    <a:pt x="2370" y="7073"/>
                  </a:cubicBezTo>
                  <a:lnTo>
                    <a:pt x="2370" y="7073"/>
                  </a:lnTo>
                  <a:cubicBezTo>
                    <a:pt x="2882" y="6573"/>
                    <a:pt x="3429" y="7668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08" y="7323"/>
                    <a:pt x="3275" y="7561"/>
                  </a:cubicBezTo>
                  <a:cubicBezTo>
                    <a:pt x="3275" y="7513"/>
                    <a:pt x="3275" y="7454"/>
                    <a:pt x="3239" y="7418"/>
                  </a:cubicBezTo>
                  <a:lnTo>
                    <a:pt x="3239" y="7406"/>
                  </a:lnTo>
                  <a:cubicBezTo>
                    <a:pt x="3227" y="7394"/>
                    <a:pt x="3215" y="7382"/>
                    <a:pt x="3203" y="7370"/>
                  </a:cubicBezTo>
                  <a:cubicBezTo>
                    <a:pt x="3072" y="7227"/>
                    <a:pt x="2846" y="7370"/>
                    <a:pt x="2905" y="7549"/>
                  </a:cubicBezTo>
                  <a:cubicBezTo>
                    <a:pt x="2977" y="7418"/>
                    <a:pt x="3096" y="7501"/>
                    <a:pt x="3084" y="7585"/>
                  </a:cubicBezTo>
                  <a:cubicBezTo>
                    <a:pt x="3072" y="7668"/>
                    <a:pt x="2941" y="7727"/>
                    <a:pt x="2858" y="7727"/>
                  </a:cubicBezTo>
                  <a:cubicBezTo>
                    <a:pt x="2798" y="7727"/>
                    <a:pt x="2739" y="7704"/>
                    <a:pt x="2703" y="7656"/>
                  </a:cubicBezTo>
                  <a:cubicBezTo>
                    <a:pt x="2572" y="7549"/>
                    <a:pt x="2465" y="7299"/>
                    <a:pt x="2786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4" y="7620"/>
                    <a:pt x="1977" y="7763"/>
                    <a:pt x="1751" y="7573"/>
                  </a:cubicBezTo>
                  <a:cubicBezTo>
                    <a:pt x="1953" y="8156"/>
                    <a:pt x="2274" y="8001"/>
                    <a:pt x="2489" y="8097"/>
                  </a:cubicBezTo>
                  <a:lnTo>
                    <a:pt x="2489" y="8097"/>
                  </a:lnTo>
                  <a:cubicBezTo>
                    <a:pt x="2001" y="7942"/>
                    <a:pt x="1858" y="8299"/>
                    <a:pt x="1465" y="8323"/>
                  </a:cubicBezTo>
                  <a:cubicBezTo>
                    <a:pt x="1881" y="8680"/>
                    <a:pt x="2143" y="8394"/>
                    <a:pt x="2441" y="8287"/>
                  </a:cubicBezTo>
                  <a:lnTo>
                    <a:pt x="2441" y="8287"/>
                  </a:lnTo>
                  <a:cubicBezTo>
                    <a:pt x="1715" y="8573"/>
                    <a:pt x="1881" y="8978"/>
                    <a:pt x="1584" y="9323"/>
                  </a:cubicBezTo>
                  <a:cubicBezTo>
                    <a:pt x="1941" y="9037"/>
                    <a:pt x="2346" y="9204"/>
                    <a:pt x="2632" y="8478"/>
                  </a:cubicBezTo>
                  <a:lnTo>
                    <a:pt x="2632" y="8478"/>
                  </a:lnTo>
                  <a:cubicBezTo>
                    <a:pt x="2524" y="8775"/>
                    <a:pt x="2239" y="9037"/>
                    <a:pt x="2596" y="9442"/>
                  </a:cubicBezTo>
                  <a:cubicBezTo>
                    <a:pt x="2608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63" y="8954"/>
                    <a:pt x="3346" y="9156"/>
                  </a:cubicBezTo>
                  <a:cubicBezTo>
                    <a:pt x="3144" y="8930"/>
                    <a:pt x="3286" y="8894"/>
                    <a:pt x="3251" y="8668"/>
                  </a:cubicBezTo>
                  <a:cubicBezTo>
                    <a:pt x="3548" y="8728"/>
                    <a:pt x="3917" y="8442"/>
                    <a:pt x="3751" y="8132"/>
                  </a:cubicBezTo>
                  <a:cubicBezTo>
                    <a:pt x="3620" y="8454"/>
                    <a:pt x="3358" y="8335"/>
                    <a:pt x="3251" y="8216"/>
                  </a:cubicBezTo>
                  <a:cubicBezTo>
                    <a:pt x="3203" y="8168"/>
                    <a:pt x="3179" y="8108"/>
                    <a:pt x="3179" y="8049"/>
                  </a:cubicBezTo>
                  <a:cubicBezTo>
                    <a:pt x="3179" y="7978"/>
                    <a:pt x="3251" y="7835"/>
                    <a:pt x="3334" y="7823"/>
                  </a:cubicBezTo>
                  <a:cubicBezTo>
                    <a:pt x="3417" y="7823"/>
                    <a:pt x="3501" y="7930"/>
                    <a:pt x="3370" y="8001"/>
                  </a:cubicBezTo>
                  <a:cubicBezTo>
                    <a:pt x="3394" y="8013"/>
                    <a:pt x="3417" y="8013"/>
                    <a:pt x="3441" y="8013"/>
                  </a:cubicBezTo>
                  <a:cubicBezTo>
                    <a:pt x="3525" y="8001"/>
                    <a:pt x="3596" y="7930"/>
                    <a:pt x="3596" y="7847"/>
                  </a:cubicBezTo>
                  <a:cubicBezTo>
                    <a:pt x="3596" y="7799"/>
                    <a:pt x="3584" y="7751"/>
                    <a:pt x="3548" y="7716"/>
                  </a:cubicBezTo>
                  <a:cubicBezTo>
                    <a:pt x="3536" y="7692"/>
                    <a:pt x="3525" y="7680"/>
                    <a:pt x="3501" y="7680"/>
                  </a:cubicBezTo>
                  <a:lnTo>
                    <a:pt x="3501" y="7668"/>
                  </a:lnTo>
                  <a:cubicBezTo>
                    <a:pt x="3453" y="7644"/>
                    <a:pt x="3405" y="7632"/>
                    <a:pt x="3358" y="7644"/>
                  </a:cubicBezTo>
                  <a:cubicBezTo>
                    <a:pt x="3584" y="7299"/>
                    <a:pt x="3906" y="7025"/>
                    <a:pt x="4287" y="6846"/>
                  </a:cubicBezTo>
                  <a:cubicBezTo>
                    <a:pt x="3251" y="7477"/>
                    <a:pt x="4346" y="8037"/>
                    <a:pt x="3834" y="8549"/>
                  </a:cubicBezTo>
                  <a:cubicBezTo>
                    <a:pt x="3858" y="8525"/>
                    <a:pt x="3870" y="8513"/>
                    <a:pt x="3894" y="8489"/>
                  </a:cubicBezTo>
                  <a:cubicBezTo>
                    <a:pt x="3870" y="8513"/>
                    <a:pt x="3858" y="8525"/>
                    <a:pt x="3834" y="8549"/>
                  </a:cubicBezTo>
                  <a:cubicBezTo>
                    <a:pt x="4132" y="8382"/>
                    <a:pt x="4287" y="8228"/>
                    <a:pt x="4334" y="8073"/>
                  </a:cubicBezTo>
                  <a:cubicBezTo>
                    <a:pt x="4465" y="7680"/>
                    <a:pt x="4108" y="7513"/>
                    <a:pt x="4120" y="7323"/>
                  </a:cubicBezTo>
                  <a:cubicBezTo>
                    <a:pt x="4298" y="7466"/>
                    <a:pt x="4441" y="7406"/>
                    <a:pt x="4513" y="7227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2" y="6704"/>
                    <a:pt x="5025" y="6668"/>
                    <a:pt x="5120" y="6132"/>
                  </a:cubicBezTo>
                  <a:cubicBezTo>
                    <a:pt x="5180" y="6049"/>
                    <a:pt x="5227" y="5977"/>
                    <a:pt x="5275" y="5894"/>
                  </a:cubicBezTo>
                  <a:cubicBezTo>
                    <a:pt x="5239" y="5977"/>
                    <a:pt x="5227" y="6073"/>
                    <a:pt x="5215" y="6168"/>
                  </a:cubicBezTo>
                  <a:cubicBezTo>
                    <a:pt x="4906" y="6608"/>
                    <a:pt x="5191" y="6965"/>
                    <a:pt x="5203" y="7239"/>
                  </a:cubicBezTo>
                  <a:cubicBezTo>
                    <a:pt x="5203" y="7418"/>
                    <a:pt x="5025" y="7561"/>
                    <a:pt x="4870" y="7370"/>
                  </a:cubicBezTo>
                  <a:cubicBezTo>
                    <a:pt x="4799" y="7549"/>
                    <a:pt x="4846" y="7692"/>
                    <a:pt x="5084" y="7716"/>
                  </a:cubicBezTo>
                  <a:cubicBezTo>
                    <a:pt x="4953" y="7870"/>
                    <a:pt x="4572" y="7727"/>
                    <a:pt x="4394" y="8097"/>
                  </a:cubicBezTo>
                  <a:cubicBezTo>
                    <a:pt x="4322" y="8239"/>
                    <a:pt x="4322" y="8454"/>
                    <a:pt x="4406" y="8787"/>
                  </a:cubicBezTo>
                  <a:lnTo>
                    <a:pt x="4406" y="8787"/>
                  </a:lnTo>
                  <a:cubicBezTo>
                    <a:pt x="4418" y="8073"/>
                    <a:pt x="5572" y="8442"/>
                    <a:pt x="5299" y="7275"/>
                  </a:cubicBezTo>
                  <a:lnTo>
                    <a:pt x="5299" y="7275"/>
                  </a:lnTo>
                  <a:cubicBezTo>
                    <a:pt x="5441" y="7668"/>
                    <a:pt x="5477" y="8085"/>
                    <a:pt x="5394" y="8489"/>
                  </a:cubicBezTo>
                  <a:cubicBezTo>
                    <a:pt x="5370" y="8454"/>
                    <a:pt x="5322" y="8418"/>
                    <a:pt x="5275" y="8418"/>
                  </a:cubicBezTo>
                  <a:lnTo>
                    <a:pt x="5263" y="8418"/>
                  </a:lnTo>
                  <a:cubicBezTo>
                    <a:pt x="5251" y="8406"/>
                    <a:pt x="5227" y="8406"/>
                    <a:pt x="5215" y="8418"/>
                  </a:cubicBezTo>
                  <a:cubicBezTo>
                    <a:pt x="5108" y="8418"/>
                    <a:pt x="5037" y="8501"/>
                    <a:pt x="5037" y="8597"/>
                  </a:cubicBezTo>
                  <a:cubicBezTo>
                    <a:pt x="5037" y="8644"/>
                    <a:pt x="5060" y="8692"/>
                    <a:pt x="5096" y="8728"/>
                  </a:cubicBezTo>
                  <a:lnTo>
                    <a:pt x="5132" y="8751"/>
                  </a:lnTo>
                  <a:cubicBezTo>
                    <a:pt x="5084" y="8597"/>
                    <a:pt x="5227" y="8585"/>
                    <a:pt x="5275" y="8644"/>
                  </a:cubicBezTo>
                  <a:cubicBezTo>
                    <a:pt x="5334" y="8716"/>
                    <a:pt x="5275" y="8859"/>
                    <a:pt x="5227" y="8906"/>
                  </a:cubicBezTo>
                  <a:cubicBezTo>
                    <a:pt x="5180" y="8954"/>
                    <a:pt x="5120" y="8978"/>
                    <a:pt x="5060" y="8978"/>
                  </a:cubicBezTo>
                  <a:cubicBezTo>
                    <a:pt x="4894" y="8990"/>
                    <a:pt x="4632" y="8882"/>
                    <a:pt x="4763" y="8561"/>
                  </a:cubicBezTo>
                  <a:cubicBezTo>
                    <a:pt x="4418" y="8668"/>
                    <a:pt x="4477" y="9132"/>
                    <a:pt x="4739" y="9299"/>
                  </a:cubicBezTo>
                  <a:cubicBezTo>
                    <a:pt x="4548" y="9430"/>
                    <a:pt x="4620" y="9561"/>
                    <a:pt x="4322" y="9585"/>
                  </a:cubicBezTo>
                  <a:cubicBezTo>
                    <a:pt x="4882" y="9847"/>
                    <a:pt x="4989" y="9525"/>
                    <a:pt x="5215" y="9430"/>
                  </a:cubicBezTo>
                  <a:lnTo>
                    <a:pt x="5215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191" y="10275"/>
                    <a:pt x="5180" y="9883"/>
                    <a:pt x="5310" y="9597"/>
                  </a:cubicBezTo>
                  <a:lnTo>
                    <a:pt x="5310" y="9597"/>
                  </a:lnTo>
                  <a:cubicBezTo>
                    <a:pt x="5013" y="10311"/>
                    <a:pt x="5406" y="10490"/>
                    <a:pt x="5453" y="10942"/>
                  </a:cubicBezTo>
                  <a:cubicBezTo>
                    <a:pt x="5489" y="10490"/>
                    <a:pt x="5894" y="10311"/>
                    <a:pt x="5584" y="9597"/>
                  </a:cubicBezTo>
                  <a:lnTo>
                    <a:pt x="5584" y="9597"/>
                  </a:lnTo>
                  <a:cubicBezTo>
                    <a:pt x="5715" y="9883"/>
                    <a:pt x="5703" y="10275"/>
                    <a:pt x="6239" y="10311"/>
                  </a:cubicBezTo>
                  <a:cubicBezTo>
                    <a:pt x="5977" y="10013"/>
                    <a:pt x="6132" y="9668"/>
                    <a:pt x="5691" y="9430"/>
                  </a:cubicBezTo>
                  <a:lnTo>
                    <a:pt x="5691" y="9430"/>
                  </a:lnTo>
                  <a:cubicBezTo>
                    <a:pt x="5906" y="9525"/>
                    <a:pt x="6025" y="9847"/>
                    <a:pt x="6573" y="9585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32"/>
                    <a:pt x="6477" y="8668"/>
                    <a:pt x="6132" y="8561"/>
                  </a:cubicBezTo>
                  <a:cubicBezTo>
                    <a:pt x="6275" y="8882"/>
                    <a:pt x="6001" y="8990"/>
                    <a:pt x="5834" y="8978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68" y="8573"/>
                    <a:pt x="5811" y="8609"/>
                    <a:pt x="5763" y="8751"/>
                  </a:cubicBezTo>
                  <a:cubicBezTo>
                    <a:pt x="5775" y="8740"/>
                    <a:pt x="5787" y="8740"/>
                    <a:pt x="5799" y="8728"/>
                  </a:cubicBezTo>
                  <a:cubicBezTo>
                    <a:pt x="5834" y="8692"/>
                    <a:pt x="5858" y="8644"/>
                    <a:pt x="5858" y="8597"/>
                  </a:cubicBezTo>
                  <a:cubicBezTo>
                    <a:pt x="5858" y="8501"/>
                    <a:pt x="5787" y="8418"/>
                    <a:pt x="5691" y="8418"/>
                  </a:cubicBezTo>
                  <a:cubicBezTo>
                    <a:pt x="5668" y="8406"/>
                    <a:pt x="5644" y="8406"/>
                    <a:pt x="5632" y="8418"/>
                  </a:cubicBezTo>
                  <a:lnTo>
                    <a:pt x="5620" y="8418"/>
                  </a:lnTo>
                  <a:cubicBezTo>
                    <a:pt x="5572" y="8418"/>
                    <a:pt x="5525" y="8454"/>
                    <a:pt x="5501" y="8489"/>
                  </a:cubicBezTo>
                  <a:cubicBezTo>
                    <a:pt x="5418" y="8085"/>
                    <a:pt x="5453" y="7668"/>
                    <a:pt x="5596" y="7275"/>
                  </a:cubicBezTo>
                  <a:cubicBezTo>
                    <a:pt x="5310" y="8454"/>
                    <a:pt x="6477" y="8073"/>
                    <a:pt x="6489" y="8787"/>
                  </a:cubicBezTo>
                  <a:lnTo>
                    <a:pt x="6489" y="8716"/>
                  </a:lnTo>
                  <a:cubicBezTo>
                    <a:pt x="6489" y="8740"/>
                    <a:pt x="6489" y="8763"/>
                    <a:pt x="6489" y="8787"/>
                  </a:cubicBezTo>
                  <a:cubicBezTo>
                    <a:pt x="6584" y="8454"/>
                    <a:pt x="6573" y="8239"/>
                    <a:pt x="6501" y="8097"/>
                  </a:cubicBezTo>
                  <a:cubicBezTo>
                    <a:pt x="6323" y="7727"/>
                    <a:pt x="5942" y="7870"/>
                    <a:pt x="5811" y="7727"/>
                  </a:cubicBezTo>
                  <a:cubicBezTo>
                    <a:pt x="6049" y="7692"/>
                    <a:pt x="6108" y="7561"/>
                    <a:pt x="6025" y="7382"/>
                  </a:cubicBezTo>
                  <a:cubicBezTo>
                    <a:pt x="5870" y="7561"/>
                    <a:pt x="5691" y="7418"/>
                    <a:pt x="5691" y="7239"/>
                  </a:cubicBezTo>
                  <a:cubicBezTo>
                    <a:pt x="5703" y="6965"/>
                    <a:pt x="5989" y="6620"/>
                    <a:pt x="5680" y="6168"/>
                  </a:cubicBezTo>
                  <a:cubicBezTo>
                    <a:pt x="5668" y="6073"/>
                    <a:pt x="5656" y="5989"/>
                    <a:pt x="5620" y="5906"/>
                  </a:cubicBezTo>
                  <a:cubicBezTo>
                    <a:pt x="5668" y="5977"/>
                    <a:pt x="5715" y="6061"/>
                    <a:pt x="5775" y="6132"/>
                  </a:cubicBezTo>
                  <a:cubicBezTo>
                    <a:pt x="5870" y="6668"/>
                    <a:pt x="6323" y="6715"/>
                    <a:pt x="6525" y="6894"/>
                  </a:cubicBezTo>
                  <a:cubicBezTo>
                    <a:pt x="6656" y="7025"/>
                    <a:pt x="6620" y="7251"/>
                    <a:pt x="6394" y="7227"/>
                  </a:cubicBezTo>
                  <a:cubicBezTo>
                    <a:pt x="6453" y="7418"/>
                    <a:pt x="6596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8" y="8228"/>
                    <a:pt x="6763" y="8382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1" y="7037"/>
                    <a:pt x="7323" y="7311"/>
                    <a:pt x="7561" y="7656"/>
                  </a:cubicBezTo>
                  <a:cubicBezTo>
                    <a:pt x="7501" y="7644"/>
                    <a:pt x="7454" y="7644"/>
                    <a:pt x="7406" y="7680"/>
                  </a:cubicBezTo>
                  <a:lnTo>
                    <a:pt x="7394" y="7680"/>
                  </a:lnTo>
                  <a:cubicBezTo>
                    <a:pt x="7382" y="7692"/>
                    <a:pt x="7370" y="7704"/>
                    <a:pt x="7358" y="7727"/>
                  </a:cubicBezTo>
                  <a:cubicBezTo>
                    <a:pt x="7215" y="7858"/>
                    <a:pt x="7358" y="8085"/>
                    <a:pt x="7537" y="8025"/>
                  </a:cubicBezTo>
                  <a:cubicBezTo>
                    <a:pt x="7406" y="7942"/>
                    <a:pt x="7489" y="7835"/>
                    <a:pt x="7573" y="7847"/>
                  </a:cubicBezTo>
                  <a:cubicBezTo>
                    <a:pt x="7656" y="7847"/>
                    <a:pt x="7716" y="7989"/>
                    <a:pt x="7716" y="8061"/>
                  </a:cubicBezTo>
                  <a:cubicBezTo>
                    <a:pt x="7716" y="8132"/>
                    <a:pt x="7692" y="8192"/>
                    <a:pt x="7644" y="8228"/>
                  </a:cubicBezTo>
                  <a:cubicBezTo>
                    <a:pt x="7537" y="8359"/>
                    <a:pt x="7287" y="8466"/>
                    <a:pt x="7156" y="8144"/>
                  </a:cubicBezTo>
                  <a:cubicBezTo>
                    <a:pt x="6977" y="8454"/>
                    <a:pt x="7346" y="8740"/>
                    <a:pt x="7656" y="8680"/>
                  </a:cubicBezTo>
                  <a:cubicBezTo>
                    <a:pt x="7608" y="8906"/>
                    <a:pt x="7751" y="8954"/>
                    <a:pt x="7561" y="9168"/>
                  </a:cubicBezTo>
                  <a:cubicBezTo>
                    <a:pt x="8132" y="8978"/>
                    <a:pt x="7989" y="8656"/>
                    <a:pt x="8085" y="8442"/>
                  </a:cubicBezTo>
                  <a:lnTo>
                    <a:pt x="8085" y="8442"/>
                  </a:lnTo>
                  <a:cubicBezTo>
                    <a:pt x="7930" y="8918"/>
                    <a:pt x="8287" y="9073"/>
                    <a:pt x="8311" y="9466"/>
                  </a:cubicBezTo>
                  <a:cubicBezTo>
                    <a:pt x="8668" y="9049"/>
                    <a:pt x="8382" y="8787"/>
                    <a:pt x="8275" y="8489"/>
                  </a:cubicBezTo>
                  <a:lnTo>
                    <a:pt x="8275" y="8489"/>
                  </a:lnTo>
                  <a:cubicBezTo>
                    <a:pt x="8573" y="9216"/>
                    <a:pt x="8966" y="9049"/>
                    <a:pt x="9311" y="9335"/>
                  </a:cubicBezTo>
                  <a:cubicBezTo>
                    <a:pt x="9013" y="8990"/>
                    <a:pt x="9192" y="8585"/>
                    <a:pt x="8466" y="8299"/>
                  </a:cubicBezTo>
                  <a:lnTo>
                    <a:pt x="8466" y="8299"/>
                  </a:lnTo>
                  <a:cubicBezTo>
                    <a:pt x="8763" y="8406"/>
                    <a:pt x="9025" y="8692"/>
                    <a:pt x="9430" y="8335"/>
                  </a:cubicBezTo>
                  <a:cubicBezTo>
                    <a:pt x="9037" y="8323"/>
                    <a:pt x="8894" y="7954"/>
                    <a:pt x="8418" y="8108"/>
                  </a:cubicBezTo>
                  <a:lnTo>
                    <a:pt x="8418" y="8108"/>
                  </a:lnTo>
                  <a:cubicBezTo>
                    <a:pt x="8632" y="8013"/>
                    <a:pt x="8942" y="8168"/>
                    <a:pt x="9144" y="7585"/>
                  </a:cubicBezTo>
                  <a:cubicBezTo>
                    <a:pt x="8918" y="7787"/>
                    <a:pt x="8882" y="7632"/>
                    <a:pt x="8656" y="7680"/>
                  </a:cubicBezTo>
                  <a:cubicBezTo>
                    <a:pt x="8716" y="7382"/>
                    <a:pt x="8430" y="7001"/>
                    <a:pt x="8120" y="7180"/>
                  </a:cubicBezTo>
                  <a:cubicBezTo>
                    <a:pt x="8442" y="7311"/>
                    <a:pt x="8323" y="7561"/>
                    <a:pt x="8204" y="7680"/>
                  </a:cubicBezTo>
                  <a:cubicBezTo>
                    <a:pt x="8156" y="7716"/>
                    <a:pt x="8097" y="7739"/>
                    <a:pt x="8037" y="7751"/>
                  </a:cubicBezTo>
                  <a:cubicBezTo>
                    <a:pt x="7966" y="7751"/>
                    <a:pt x="7823" y="7680"/>
                    <a:pt x="7811" y="7597"/>
                  </a:cubicBezTo>
                  <a:cubicBezTo>
                    <a:pt x="7811" y="7513"/>
                    <a:pt x="7918" y="7430"/>
                    <a:pt x="7989" y="7561"/>
                  </a:cubicBezTo>
                  <a:cubicBezTo>
                    <a:pt x="7989" y="7537"/>
                    <a:pt x="7989" y="7513"/>
                    <a:pt x="7989" y="7489"/>
                  </a:cubicBezTo>
                  <a:cubicBezTo>
                    <a:pt x="7989" y="7406"/>
                    <a:pt x="7918" y="7335"/>
                    <a:pt x="7823" y="7335"/>
                  </a:cubicBezTo>
                  <a:cubicBezTo>
                    <a:pt x="7775" y="7335"/>
                    <a:pt x="7727" y="7346"/>
                    <a:pt x="7692" y="7382"/>
                  </a:cubicBezTo>
                  <a:cubicBezTo>
                    <a:pt x="7680" y="7394"/>
                    <a:pt x="7668" y="7406"/>
                    <a:pt x="7656" y="7418"/>
                  </a:cubicBezTo>
                  <a:lnTo>
                    <a:pt x="7656" y="7430"/>
                  </a:lnTo>
                  <a:cubicBezTo>
                    <a:pt x="7632" y="7477"/>
                    <a:pt x="7620" y="7525"/>
                    <a:pt x="7632" y="7573"/>
                  </a:cubicBezTo>
                  <a:cubicBezTo>
                    <a:pt x="7287" y="7335"/>
                    <a:pt x="7013" y="7025"/>
                    <a:pt x="6834" y="6644"/>
                  </a:cubicBezTo>
                  <a:cubicBezTo>
                    <a:pt x="7466" y="7680"/>
                    <a:pt x="8025" y="6584"/>
                    <a:pt x="8537" y="7085"/>
                  </a:cubicBezTo>
                  <a:lnTo>
                    <a:pt x="8478" y="7037"/>
                  </a:lnTo>
                  <a:cubicBezTo>
                    <a:pt x="8501" y="7049"/>
                    <a:pt x="8513" y="7073"/>
                    <a:pt x="8537" y="7085"/>
                  </a:cubicBezTo>
                  <a:cubicBezTo>
                    <a:pt x="8370" y="6787"/>
                    <a:pt x="8216" y="6644"/>
                    <a:pt x="8061" y="6584"/>
                  </a:cubicBezTo>
                  <a:cubicBezTo>
                    <a:pt x="7668" y="6454"/>
                    <a:pt x="7501" y="6823"/>
                    <a:pt x="7311" y="6811"/>
                  </a:cubicBezTo>
                  <a:cubicBezTo>
                    <a:pt x="7442" y="6620"/>
                    <a:pt x="7394" y="6489"/>
                    <a:pt x="7215" y="6418"/>
                  </a:cubicBezTo>
                  <a:cubicBezTo>
                    <a:pt x="7227" y="6656"/>
                    <a:pt x="7001" y="6680"/>
                    <a:pt x="6882" y="6549"/>
                  </a:cubicBezTo>
                  <a:cubicBezTo>
                    <a:pt x="6692" y="6346"/>
                    <a:pt x="6656" y="5894"/>
                    <a:pt x="6108" y="5799"/>
                  </a:cubicBezTo>
                  <a:cubicBezTo>
                    <a:pt x="6037" y="5739"/>
                    <a:pt x="5965" y="5692"/>
                    <a:pt x="5882" y="5656"/>
                  </a:cubicBezTo>
                  <a:cubicBezTo>
                    <a:pt x="5965" y="5680"/>
                    <a:pt x="6061" y="5692"/>
                    <a:pt x="6144" y="5715"/>
                  </a:cubicBezTo>
                  <a:cubicBezTo>
                    <a:pt x="6596" y="6025"/>
                    <a:pt x="6954" y="5727"/>
                    <a:pt x="7227" y="5715"/>
                  </a:cubicBezTo>
                  <a:cubicBezTo>
                    <a:pt x="7406" y="5715"/>
                    <a:pt x="7537" y="5894"/>
                    <a:pt x="7358" y="6049"/>
                  </a:cubicBezTo>
                  <a:cubicBezTo>
                    <a:pt x="7537" y="6132"/>
                    <a:pt x="7680" y="6073"/>
                    <a:pt x="7704" y="5846"/>
                  </a:cubicBezTo>
                  <a:cubicBezTo>
                    <a:pt x="7858" y="5965"/>
                    <a:pt x="7704" y="6346"/>
                    <a:pt x="8085" y="6537"/>
                  </a:cubicBezTo>
                  <a:cubicBezTo>
                    <a:pt x="8228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49" y="6501"/>
                    <a:pt x="8430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41"/>
                    <a:pt x="8478" y="5525"/>
                  </a:cubicBezTo>
                  <a:cubicBezTo>
                    <a:pt x="8442" y="5549"/>
                    <a:pt x="8406" y="5596"/>
                    <a:pt x="8406" y="5644"/>
                  </a:cubicBezTo>
                  <a:cubicBezTo>
                    <a:pt x="8394" y="5644"/>
                    <a:pt x="8394" y="5656"/>
                    <a:pt x="8406" y="5656"/>
                  </a:cubicBezTo>
                  <a:cubicBezTo>
                    <a:pt x="8394" y="5680"/>
                    <a:pt x="8394" y="5692"/>
                    <a:pt x="8406" y="5715"/>
                  </a:cubicBezTo>
                  <a:cubicBezTo>
                    <a:pt x="8406" y="5894"/>
                    <a:pt x="8656" y="5953"/>
                    <a:pt x="8739" y="5787"/>
                  </a:cubicBezTo>
                  <a:cubicBezTo>
                    <a:pt x="8585" y="5834"/>
                    <a:pt x="8573" y="5692"/>
                    <a:pt x="8632" y="5644"/>
                  </a:cubicBezTo>
                  <a:cubicBezTo>
                    <a:pt x="8704" y="5584"/>
                    <a:pt x="8847" y="5644"/>
                    <a:pt x="8894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70" y="6287"/>
                    <a:pt x="8549" y="6156"/>
                  </a:cubicBezTo>
                  <a:cubicBezTo>
                    <a:pt x="8656" y="6501"/>
                    <a:pt x="9120" y="6442"/>
                    <a:pt x="9287" y="6180"/>
                  </a:cubicBezTo>
                  <a:cubicBezTo>
                    <a:pt x="9418" y="6370"/>
                    <a:pt x="9549" y="6299"/>
                    <a:pt x="9573" y="6596"/>
                  </a:cubicBezTo>
                  <a:cubicBezTo>
                    <a:pt x="9835" y="6049"/>
                    <a:pt x="9513" y="5930"/>
                    <a:pt x="9418" y="5715"/>
                  </a:cubicBezTo>
                  <a:lnTo>
                    <a:pt x="9418" y="5715"/>
                  </a:lnTo>
                  <a:cubicBezTo>
                    <a:pt x="9656" y="6156"/>
                    <a:pt x="10013" y="6013"/>
                    <a:pt x="10299" y="6275"/>
                  </a:cubicBezTo>
                  <a:cubicBezTo>
                    <a:pt x="10263" y="5727"/>
                    <a:pt x="9871" y="5751"/>
                    <a:pt x="9585" y="5620"/>
                  </a:cubicBezTo>
                  <a:lnTo>
                    <a:pt x="9585" y="5620"/>
                  </a:lnTo>
                  <a:cubicBezTo>
                    <a:pt x="10299" y="5918"/>
                    <a:pt x="10478" y="5513"/>
                    <a:pt x="10930" y="5477"/>
                  </a:cubicBezTo>
                  <a:cubicBezTo>
                    <a:pt x="10478" y="5441"/>
                    <a:pt x="10299" y="5037"/>
                    <a:pt x="9585" y="5334"/>
                  </a:cubicBezTo>
                  <a:lnTo>
                    <a:pt x="9585" y="5334"/>
                  </a:lnTo>
                  <a:cubicBezTo>
                    <a:pt x="9871" y="5203"/>
                    <a:pt x="10263" y="5227"/>
                    <a:pt x="10299" y="4679"/>
                  </a:cubicBezTo>
                  <a:cubicBezTo>
                    <a:pt x="10002" y="4941"/>
                    <a:pt x="9656" y="4787"/>
                    <a:pt x="9418" y="5239"/>
                  </a:cubicBezTo>
                  <a:lnTo>
                    <a:pt x="9418" y="5239"/>
                  </a:lnTo>
                  <a:cubicBezTo>
                    <a:pt x="9513" y="5025"/>
                    <a:pt x="9835" y="4906"/>
                    <a:pt x="9573" y="4358"/>
                  </a:cubicBezTo>
                  <a:cubicBezTo>
                    <a:pt x="9549" y="4656"/>
                    <a:pt x="9418" y="4572"/>
                    <a:pt x="9287" y="4775"/>
                  </a:cubicBezTo>
                  <a:cubicBezTo>
                    <a:pt x="9120" y="4513"/>
                    <a:pt x="8656" y="4453"/>
                    <a:pt x="8549" y="4787"/>
                  </a:cubicBezTo>
                  <a:cubicBezTo>
                    <a:pt x="8870" y="4656"/>
                    <a:pt x="8978" y="4918"/>
                    <a:pt x="8966" y="5084"/>
                  </a:cubicBezTo>
                  <a:cubicBezTo>
                    <a:pt x="8966" y="5156"/>
                    <a:pt x="8942" y="5215"/>
                    <a:pt x="8894" y="5251"/>
                  </a:cubicBezTo>
                  <a:cubicBezTo>
                    <a:pt x="8847" y="5311"/>
                    <a:pt x="8704" y="5358"/>
                    <a:pt x="8632" y="5311"/>
                  </a:cubicBezTo>
                  <a:cubicBezTo>
                    <a:pt x="8573" y="5251"/>
                    <a:pt x="8597" y="5120"/>
                    <a:pt x="8739" y="5156"/>
                  </a:cubicBezTo>
                  <a:cubicBezTo>
                    <a:pt x="8656" y="5001"/>
                    <a:pt x="8406" y="5049"/>
                    <a:pt x="8406" y="5239"/>
                  </a:cubicBezTo>
                  <a:cubicBezTo>
                    <a:pt x="8394" y="5263"/>
                    <a:pt x="8394" y="5275"/>
                    <a:pt x="8406" y="5299"/>
                  </a:cubicBezTo>
                  <a:cubicBezTo>
                    <a:pt x="8394" y="5299"/>
                    <a:pt x="8394" y="5299"/>
                    <a:pt x="8406" y="5311"/>
                  </a:cubicBezTo>
                  <a:cubicBezTo>
                    <a:pt x="8406" y="5358"/>
                    <a:pt x="8442" y="5394"/>
                    <a:pt x="8478" y="5430"/>
                  </a:cubicBezTo>
                  <a:cubicBezTo>
                    <a:pt x="8073" y="5501"/>
                    <a:pt x="7656" y="5477"/>
                    <a:pt x="7263" y="5334"/>
                  </a:cubicBezTo>
                  <a:cubicBezTo>
                    <a:pt x="8442" y="5608"/>
                    <a:pt x="8061" y="4453"/>
                    <a:pt x="8775" y="4441"/>
                  </a:cubicBezTo>
                  <a:lnTo>
                    <a:pt x="8716" y="4441"/>
                  </a:lnTo>
                  <a:cubicBezTo>
                    <a:pt x="8739" y="4441"/>
                    <a:pt x="8763" y="4441"/>
                    <a:pt x="8787" y="4441"/>
                  </a:cubicBezTo>
                  <a:cubicBezTo>
                    <a:pt x="8454" y="4346"/>
                    <a:pt x="8239" y="4346"/>
                    <a:pt x="8097" y="4418"/>
                  </a:cubicBezTo>
                  <a:cubicBezTo>
                    <a:pt x="7739" y="4596"/>
                    <a:pt x="7870" y="4977"/>
                    <a:pt x="7727" y="5108"/>
                  </a:cubicBezTo>
                  <a:cubicBezTo>
                    <a:pt x="7692" y="4882"/>
                    <a:pt x="7561" y="4822"/>
                    <a:pt x="7382" y="4906"/>
                  </a:cubicBezTo>
                  <a:cubicBezTo>
                    <a:pt x="7561" y="5049"/>
                    <a:pt x="7430" y="5239"/>
                    <a:pt x="7239" y="5227"/>
                  </a:cubicBezTo>
                  <a:cubicBezTo>
                    <a:pt x="6965" y="5227"/>
                    <a:pt x="6620" y="4930"/>
                    <a:pt x="6168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63"/>
                    <a:pt x="6061" y="5203"/>
                    <a:pt x="6132" y="5156"/>
                  </a:cubicBezTo>
                  <a:cubicBezTo>
                    <a:pt x="6680" y="5049"/>
                    <a:pt x="6715" y="4596"/>
                    <a:pt x="6906" y="4394"/>
                  </a:cubicBezTo>
                  <a:cubicBezTo>
                    <a:pt x="7025" y="4263"/>
                    <a:pt x="7251" y="4298"/>
                    <a:pt x="7227" y="4537"/>
                  </a:cubicBezTo>
                  <a:cubicBezTo>
                    <a:pt x="7418" y="4465"/>
                    <a:pt x="7466" y="4334"/>
                    <a:pt x="7323" y="4144"/>
                  </a:cubicBezTo>
                  <a:cubicBezTo>
                    <a:pt x="7525" y="4132"/>
                    <a:pt x="7692" y="4501"/>
                    <a:pt x="8085" y="4370"/>
                  </a:cubicBezTo>
                  <a:cubicBezTo>
                    <a:pt x="8228" y="4310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58" y="4298"/>
                  </a:cubicBezTo>
                  <a:lnTo>
                    <a:pt x="6858" y="4298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44" y="3429"/>
                    <a:pt x="7644" y="3477"/>
                    <a:pt x="7680" y="3513"/>
                  </a:cubicBezTo>
                  <a:lnTo>
                    <a:pt x="7680" y="3525"/>
                  </a:lnTo>
                  <a:cubicBezTo>
                    <a:pt x="7680" y="3536"/>
                    <a:pt x="7692" y="3560"/>
                    <a:pt x="7716" y="3572"/>
                  </a:cubicBezTo>
                  <a:cubicBezTo>
                    <a:pt x="7847" y="3703"/>
                    <a:pt x="8073" y="3572"/>
                    <a:pt x="8013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7" y="3263"/>
                    <a:pt x="7977" y="3203"/>
                    <a:pt x="8061" y="3203"/>
                  </a:cubicBezTo>
                  <a:cubicBezTo>
                    <a:pt x="8120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2" y="3775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86"/>
                    <a:pt x="8644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78" y="2655"/>
                  </a:cubicBezTo>
                  <a:lnTo>
                    <a:pt x="8478" y="2655"/>
                  </a:lnTo>
                  <a:cubicBezTo>
                    <a:pt x="9204" y="2358"/>
                    <a:pt x="9037" y="1953"/>
                    <a:pt x="9335" y="1608"/>
                  </a:cubicBezTo>
                  <a:cubicBezTo>
                    <a:pt x="8978" y="1893"/>
                    <a:pt x="8573" y="1739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1" y="2286"/>
                    <a:pt x="8156" y="1977"/>
                    <a:pt x="7573" y="1774"/>
                  </a:cubicBezTo>
                  <a:cubicBezTo>
                    <a:pt x="7775" y="2001"/>
                    <a:pt x="7620" y="2036"/>
                    <a:pt x="7668" y="2263"/>
                  </a:cubicBezTo>
                  <a:cubicBezTo>
                    <a:pt x="7370" y="2203"/>
                    <a:pt x="6989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04" y="2763"/>
                    <a:pt x="7739" y="2822"/>
                    <a:pt x="7739" y="2882"/>
                  </a:cubicBezTo>
                  <a:cubicBezTo>
                    <a:pt x="7739" y="2953"/>
                    <a:pt x="7668" y="3096"/>
                    <a:pt x="7585" y="3108"/>
                  </a:cubicBezTo>
                  <a:cubicBezTo>
                    <a:pt x="7501" y="3120"/>
                    <a:pt x="7418" y="3001"/>
                    <a:pt x="7549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394" y="3251"/>
                    <a:pt x="7418" y="3263"/>
                  </a:cubicBezTo>
                  <a:lnTo>
                    <a:pt x="7418" y="3275"/>
                  </a:lnTo>
                  <a:cubicBezTo>
                    <a:pt x="7466" y="3298"/>
                    <a:pt x="7525" y="3310"/>
                    <a:pt x="7573" y="3298"/>
                  </a:cubicBezTo>
                  <a:cubicBezTo>
                    <a:pt x="7335" y="3644"/>
                    <a:pt x="7025" y="3917"/>
                    <a:pt x="6644" y="4096"/>
                  </a:cubicBezTo>
                  <a:cubicBezTo>
                    <a:pt x="7668" y="3453"/>
                    <a:pt x="6584" y="2905"/>
                    <a:pt x="7096" y="2393"/>
                  </a:cubicBezTo>
                  <a:cubicBezTo>
                    <a:pt x="7073" y="2405"/>
                    <a:pt x="7061" y="2429"/>
                    <a:pt x="7037" y="2441"/>
                  </a:cubicBezTo>
                  <a:cubicBezTo>
                    <a:pt x="7061" y="2429"/>
                    <a:pt x="7073" y="2405"/>
                    <a:pt x="7096" y="2393"/>
                  </a:cubicBezTo>
                  <a:cubicBezTo>
                    <a:pt x="6799" y="2560"/>
                    <a:pt x="6644" y="2715"/>
                    <a:pt x="6584" y="2870"/>
                  </a:cubicBezTo>
                  <a:cubicBezTo>
                    <a:pt x="6453" y="3251"/>
                    <a:pt x="6823" y="3429"/>
                    <a:pt x="6811" y="3620"/>
                  </a:cubicBezTo>
                  <a:cubicBezTo>
                    <a:pt x="6632" y="3477"/>
                    <a:pt x="6489" y="3525"/>
                    <a:pt x="6418" y="3715"/>
                  </a:cubicBezTo>
                  <a:cubicBezTo>
                    <a:pt x="6656" y="3691"/>
                    <a:pt x="6692" y="3917"/>
                    <a:pt x="6561" y="4048"/>
                  </a:cubicBezTo>
                  <a:cubicBezTo>
                    <a:pt x="6358" y="4227"/>
                    <a:pt x="5906" y="4275"/>
                    <a:pt x="5799" y="4810"/>
                  </a:cubicBezTo>
                  <a:cubicBezTo>
                    <a:pt x="5751" y="4882"/>
                    <a:pt x="5703" y="4965"/>
                    <a:pt x="5656" y="5049"/>
                  </a:cubicBezTo>
                  <a:cubicBezTo>
                    <a:pt x="5680" y="4953"/>
                    <a:pt x="5703" y="4870"/>
                    <a:pt x="5715" y="4775"/>
                  </a:cubicBezTo>
                  <a:cubicBezTo>
                    <a:pt x="6025" y="4334"/>
                    <a:pt x="5739" y="3977"/>
                    <a:pt x="5727" y="3703"/>
                  </a:cubicBezTo>
                  <a:cubicBezTo>
                    <a:pt x="5727" y="3525"/>
                    <a:pt x="5906" y="3382"/>
                    <a:pt x="6061" y="3560"/>
                  </a:cubicBezTo>
                  <a:cubicBezTo>
                    <a:pt x="6132" y="3382"/>
                    <a:pt x="6072" y="3251"/>
                    <a:pt x="5846" y="3215"/>
                  </a:cubicBezTo>
                  <a:cubicBezTo>
                    <a:pt x="5977" y="3072"/>
                    <a:pt x="6358" y="3215"/>
                    <a:pt x="6537" y="2846"/>
                  </a:cubicBezTo>
                  <a:cubicBezTo>
                    <a:pt x="6608" y="2691"/>
                    <a:pt x="6608" y="2489"/>
                    <a:pt x="6513" y="2155"/>
                  </a:cubicBezTo>
                  <a:cubicBezTo>
                    <a:pt x="6513" y="2870"/>
                    <a:pt x="5346" y="2489"/>
                    <a:pt x="5620" y="3667"/>
                  </a:cubicBezTo>
                  <a:cubicBezTo>
                    <a:pt x="5489" y="3275"/>
                    <a:pt x="5453" y="2858"/>
                    <a:pt x="5537" y="2453"/>
                  </a:cubicBezTo>
                  <a:cubicBezTo>
                    <a:pt x="5561" y="2489"/>
                    <a:pt x="5596" y="2524"/>
                    <a:pt x="5644" y="2536"/>
                  </a:cubicBezTo>
                  <a:lnTo>
                    <a:pt x="5656" y="2536"/>
                  </a:lnTo>
                  <a:cubicBezTo>
                    <a:pt x="5680" y="2536"/>
                    <a:pt x="5703" y="2536"/>
                    <a:pt x="5715" y="2536"/>
                  </a:cubicBezTo>
                  <a:cubicBezTo>
                    <a:pt x="5882" y="2524"/>
                    <a:pt x="5953" y="2322"/>
                    <a:pt x="5822" y="2215"/>
                  </a:cubicBezTo>
                  <a:cubicBezTo>
                    <a:pt x="5822" y="2215"/>
                    <a:pt x="5811" y="2203"/>
                    <a:pt x="5799" y="2203"/>
                  </a:cubicBezTo>
                  <a:cubicBezTo>
                    <a:pt x="5834" y="2346"/>
                    <a:pt x="5703" y="2370"/>
                    <a:pt x="5644" y="2298"/>
                  </a:cubicBezTo>
                  <a:cubicBezTo>
                    <a:pt x="5596" y="2227"/>
                    <a:pt x="5644" y="2084"/>
                    <a:pt x="5703" y="2036"/>
                  </a:cubicBezTo>
                  <a:cubicBezTo>
                    <a:pt x="5751" y="1989"/>
                    <a:pt x="5811" y="1965"/>
                    <a:pt x="5870" y="1965"/>
                  </a:cubicBezTo>
                  <a:cubicBezTo>
                    <a:pt x="6037" y="1953"/>
                    <a:pt x="6299" y="2060"/>
                    <a:pt x="6168" y="2382"/>
                  </a:cubicBezTo>
                  <a:cubicBezTo>
                    <a:pt x="6501" y="2286"/>
                    <a:pt x="6442" y="1822"/>
                    <a:pt x="6192" y="1643"/>
                  </a:cubicBezTo>
                  <a:cubicBezTo>
                    <a:pt x="6382" y="1524"/>
                    <a:pt x="6311" y="1381"/>
                    <a:pt x="6596" y="1358"/>
                  </a:cubicBezTo>
                  <a:cubicBezTo>
                    <a:pt x="6049" y="1096"/>
                    <a:pt x="5942" y="1429"/>
                    <a:pt x="5715" y="1512"/>
                  </a:cubicBezTo>
                  <a:lnTo>
                    <a:pt x="5715" y="1512"/>
                  </a:lnTo>
                  <a:cubicBezTo>
                    <a:pt x="6168" y="1274"/>
                    <a:pt x="6013" y="929"/>
                    <a:pt x="6275" y="631"/>
                  </a:cubicBezTo>
                  <a:cubicBezTo>
                    <a:pt x="5727" y="679"/>
                    <a:pt x="5751" y="1060"/>
                    <a:pt x="5620" y="1346"/>
                  </a:cubicBezTo>
                  <a:lnTo>
                    <a:pt x="5620" y="1346"/>
                  </a:lnTo>
                  <a:cubicBezTo>
                    <a:pt x="5930" y="631"/>
                    <a:pt x="5525" y="453"/>
                    <a:pt x="5477" y="0"/>
                  </a:cubicBezTo>
                  <a:cubicBezTo>
                    <a:pt x="5441" y="453"/>
                    <a:pt x="5037" y="631"/>
                    <a:pt x="5346" y="1346"/>
                  </a:cubicBezTo>
                  <a:lnTo>
                    <a:pt x="5346" y="1346"/>
                  </a:lnTo>
                  <a:cubicBezTo>
                    <a:pt x="5215" y="1060"/>
                    <a:pt x="5227" y="679"/>
                    <a:pt x="4679" y="631"/>
                  </a:cubicBezTo>
                  <a:cubicBezTo>
                    <a:pt x="4953" y="929"/>
                    <a:pt x="4799" y="1286"/>
                    <a:pt x="5239" y="1512"/>
                  </a:cubicBezTo>
                  <a:lnTo>
                    <a:pt x="5239" y="1512"/>
                  </a:lnTo>
                  <a:cubicBezTo>
                    <a:pt x="5025" y="1429"/>
                    <a:pt x="4906" y="1096"/>
                    <a:pt x="4358" y="1358"/>
                  </a:cubicBezTo>
                  <a:cubicBezTo>
                    <a:pt x="4656" y="1381"/>
                    <a:pt x="4584" y="1524"/>
                    <a:pt x="4775" y="1643"/>
                  </a:cubicBezTo>
                  <a:cubicBezTo>
                    <a:pt x="4513" y="1822"/>
                    <a:pt x="4453" y="2286"/>
                    <a:pt x="4799" y="2382"/>
                  </a:cubicBezTo>
                  <a:cubicBezTo>
                    <a:pt x="4656" y="2060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63" y="2036"/>
                  </a:cubicBezTo>
                  <a:cubicBezTo>
                    <a:pt x="5310" y="2084"/>
                    <a:pt x="5370" y="2227"/>
                    <a:pt x="5310" y="2298"/>
                  </a:cubicBezTo>
                  <a:cubicBezTo>
                    <a:pt x="5251" y="2370"/>
                    <a:pt x="5120" y="2346"/>
                    <a:pt x="5168" y="2203"/>
                  </a:cubicBezTo>
                  <a:cubicBezTo>
                    <a:pt x="5001" y="2286"/>
                    <a:pt x="5060" y="2524"/>
                    <a:pt x="5239" y="2536"/>
                  </a:cubicBezTo>
                  <a:cubicBezTo>
                    <a:pt x="5263" y="2536"/>
                    <a:pt x="5275" y="2536"/>
                    <a:pt x="5299" y="2536"/>
                  </a:cubicBezTo>
                  <a:lnTo>
                    <a:pt x="5310" y="2536"/>
                  </a:lnTo>
                  <a:cubicBezTo>
                    <a:pt x="5358" y="2524"/>
                    <a:pt x="5406" y="2489"/>
                    <a:pt x="5430" y="2453"/>
                  </a:cubicBezTo>
                  <a:cubicBezTo>
                    <a:pt x="5513" y="2858"/>
                    <a:pt x="5477" y="3275"/>
                    <a:pt x="5334" y="3667"/>
                  </a:cubicBezTo>
                  <a:cubicBezTo>
                    <a:pt x="5608" y="2489"/>
                    <a:pt x="4453" y="2870"/>
                    <a:pt x="4441" y="2155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608" y="3215"/>
                    <a:pt x="4989" y="3072"/>
                    <a:pt x="5108" y="3215"/>
                  </a:cubicBezTo>
                  <a:cubicBezTo>
                    <a:pt x="4882" y="3251"/>
                    <a:pt x="4822" y="3382"/>
                    <a:pt x="4906" y="3560"/>
                  </a:cubicBezTo>
                  <a:cubicBezTo>
                    <a:pt x="5049" y="3382"/>
                    <a:pt x="5239" y="3525"/>
                    <a:pt x="5239" y="3703"/>
                  </a:cubicBezTo>
                  <a:cubicBezTo>
                    <a:pt x="5227" y="3977"/>
                    <a:pt x="4941" y="4322"/>
                    <a:pt x="5239" y="4775"/>
                  </a:cubicBezTo>
                  <a:cubicBezTo>
                    <a:pt x="5263" y="4870"/>
                    <a:pt x="5275" y="4953"/>
                    <a:pt x="5299" y="5049"/>
                  </a:cubicBezTo>
                  <a:cubicBezTo>
                    <a:pt x="5263" y="4965"/>
                    <a:pt x="5215" y="4882"/>
                    <a:pt x="5156" y="4810"/>
                  </a:cubicBezTo>
                  <a:cubicBezTo>
                    <a:pt x="5060" y="4275"/>
                    <a:pt x="4608" y="4239"/>
                    <a:pt x="4406" y="4048"/>
                  </a:cubicBezTo>
                  <a:cubicBezTo>
                    <a:pt x="4275" y="3929"/>
                    <a:pt x="4298" y="3691"/>
                    <a:pt x="4537" y="3715"/>
                  </a:cubicBezTo>
                  <a:cubicBezTo>
                    <a:pt x="4465" y="3525"/>
                    <a:pt x="4334" y="3477"/>
                    <a:pt x="4144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22" y="2715"/>
                    <a:pt x="4167" y="2560"/>
                    <a:pt x="3870" y="2393"/>
                  </a:cubicBezTo>
                  <a:lnTo>
                    <a:pt x="3870" y="2393"/>
                  </a:lnTo>
                  <a:cubicBezTo>
                    <a:pt x="4370" y="2905"/>
                    <a:pt x="3275" y="3453"/>
                    <a:pt x="4310" y="4096"/>
                  </a:cubicBezTo>
                  <a:cubicBezTo>
                    <a:pt x="3941" y="3917"/>
                    <a:pt x="3620" y="3644"/>
                    <a:pt x="3394" y="3298"/>
                  </a:cubicBezTo>
                  <a:cubicBezTo>
                    <a:pt x="3441" y="3310"/>
                    <a:pt x="3489" y="3298"/>
                    <a:pt x="3525" y="3275"/>
                  </a:cubicBezTo>
                  <a:lnTo>
                    <a:pt x="3536" y="3263"/>
                  </a:lnTo>
                  <a:cubicBezTo>
                    <a:pt x="3560" y="3251"/>
                    <a:pt x="3572" y="3239"/>
                    <a:pt x="3584" y="3227"/>
                  </a:cubicBezTo>
                  <a:cubicBezTo>
                    <a:pt x="3727" y="3096"/>
                    <a:pt x="3584" y="2858"/>
                    <a:pt x="3405" y="2929"/>
                  </a:cubicBezTo>
                  <a:cubicBezTo>
                    <a:pt x="3536" y="3001"/>
                    <a:pt x="3453" y="3120"/>
                    <a:pt x="3370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4" y="2596"/>
                    <a:pt x="3656" y="2477"/>
                    <a:pt x="3786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36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58" y="2501"/>
                  </a:cubicBezTo>
                  <a:lnTo>
                    <a:pt x="2858" y="2501"/>
                  </a:lnTo>
                  <a:cubicBezTo>
                    <a:pt x="3001" y="2024"/>
                    <a:pt x="2643" y="1882"/>
                    <a:pt x="2620" y="1489"/>
                  </a:cubicBezTo>
                  <a:cubicBezTo>
                    <a:pt x="2274" y="1905"/>
                    <a:pt x="2560" y="2167"/>
                    <a:pt x="2667" y="2453"/>
                  </a:cubicBezTo>
                  <a:lnTo>
                    <a:pt x="2667" y="2453"/>
                  </a:lnTo>
                  <a:cubicBezTo>
                    <a:pt x="2370" y="1739"/>
                    <a:pt x="1965" y="1893"/>
                    <a:pt x="1620" y="1608"/>
                  </a:cubicBezTo>
                  <a:cubicBezTo>
                    <a:pt x="1917" y="1953"/>
                    <a:pt x="1751" y="2358"/>
                    <a:pt x="2465" y="2655"/>
                  </a:cubicBezTo>
                  <a:lnTo>
                    <a:pt x="2465" y="2655"/>
                  </a:lnTo>
                  <a:cubicBezTo>
                    <a:pt x="2167" y="2548"/>
                    <a:pt x="1917" y="2263"/>
                    <a:pt x="1500" y="2608"/>
                  </a:cubicBezTo>
                  <a:cubicBezTo>
                    <a:pt x="1893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2" y="3167"/>
                    <a:pt x="2060" y="3310"/>
                    <a:pt x="2286" y="3263"/>
                  </a:cubicBezTo>
                  <a:cubicBezTo>
                    <a:pt x="2215" y="3560"/>
                    <a:pt x="2501" y="3941"/>
                    <a:pt x="2810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32" y="3441"/>
                    <a:pt x="3013" y="3513"/>
                    <a:pt x="2941" y="3382"/>
                  </a:cubicBezTo>
                  <a:cubicBezTo>
                    <a:pt x="2882" y="3572"/>
                    <a:pt x="3108" y="3703"/>
                    <a:pt x="3239" y="3572"/>
                  </a:cubicBezTo>
                  <a:cubicBezTo>
                    <a:pt x="3251" y="3560"/>
                    <a:pt x="3263" y="3536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29"/>
                    <a:pt x="3298" y="3382"/>
                  </a:cubicBezTo>
                  <a:cubicBezTo>
                    <a:pt x="3644" y="3608"/>
                    <a:pt x="3917" y="3929"/>
                    <a:pt x="4096" y="4298"/>
                  </a:cubicBezTo>
                  <a:lnTo>
                    <a:pt x="4096" y="4298"/>
                  </a:lnTo>
                  <a:cubicBezTo>
                    <a:pt x="3465" y="3275"/>
                    <a:pt x="2905" y="4370"/>
                    <a:pt x="2393" y="3870"/>
                  </a:cubicBezTo>
                  <a:lnTo>
                    <a:pt x="2393" y="3870"/>
                  </a:lnTo>
                  <a:cubicBezTo>
                    <a:pt x="2572" y="4168"/>
                    <a:pt x="2715" y="4310"/>
                    <a:pt x="2870" y="4370"/>
                  </a:cubicBezTo>
                  <a:cubicBezTo>
                    <a:pt x="3263" y="4501"/>
                    <a:pt x="3429" y="4132"/>
                    <a:pt x="3632" y="4144"/>
                  </a:cubicBezTo>
                  <a:cubicBezTo>
                    <a:pt x="3477" y="4334"/>
                    <a:pt x="3536" y="4465"/>
                    <a:pt x="3727" y="4537"/>
                  </a:cubicBezTo>
                  <a:cubicBezTo>
                    <a:pt x="3703" y="4298"/>
                    <a:pt x="3929" y="4275"/>
                    <a:pt x="4048" y="4406"/>
                  </a:cubicBezTo>
                  <a:cubicBezTo>
                    <a:pt x="4239" y="4608"/>
                    <a:pt x="4275" y="5049"/>
                    <a:pt x="4822" y="5156"/>
                  </a:cubicBezTo>
                  <a:cubicBezTo>
                    <a:pt x="4894" y="5215"/>
                    <a:pt x="4965" y="5263"/>
                    <a:pt x="5049" y="5299"/>
                  </a:cubicBezTo>
                  <a:cubicBezTo>
                    <a:pt x="4965" y="5275"/>
                    <a:pt x="4870" y="5251"/>
                    <a:pt x="4787" y="5239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5" y="5239"/>
                    <a:pt x="3394" y="5060"/>
                    <a:pt x="3572" y="4906"/>
                  </a:cubicBezTo>
                  <a:cubicBezTo>
                    <a:pt x="3394" y="4822"/>
                    <a:pt x="3263" y="4882"/>
                    <a:pt x="3227" y="5108"/>
                  </a:cubicBezTo>
                  <a:cubicBezTo>
                    <a:pt x="3084" y="4977"/>
                    <a:pt x="3215" y="4608"/>
                    <a:pt x="2858" y="4418"/>
                  </a:cubicBezTo>
                  <a:cubicBezTo>
                    <a:pt x="2703" y="4346"/>
                    <a:pt x="2501" y="4346"/>
                    <a:pt x="2167" y="4441"/>
                  </a:cubicBezTo>
                  <a:cubicBezTo>
                    <a:pt x="2191" y="4441"/>
                    <a:pt x="2215" y="4441"/>
                    <a:pt x="2239" y="4441"/>
                  </a:cubicBezTo>
                  <a:lnTo>
                    <a:pt x="2167" y="4441"/>
                  </a:lnTo>
                  <a:cubicBezTo>
                    <a:pt x="2882" y="4453"/>
                    <a:pt x="2501" y="5608"/>
                    <a:pt x="3667" y="5334"/>
                  </a:cubicBezTo>
                  <a:lnTo>
                    <a:pt x="3667" y="5334"/>
                  </a:lnTo>
                  <a:cubicBezTo>
                    <a:pt x="3286" y="5477"/>
                    <a:pt x="2858" y="5501"/>
                    <a:pt x="2453" y="5430"/>
                  </a:cubicBezTo>
                  <a:cubicBezTo>
                    <a:pt x="2489" y="5394"/>
                    <a:pt x="2524" y="5358"/>
                    <a:pt x="2536" y="5311"/>
                  </a:cubicBezTo>
                  <a:lnTo>
                    <a:pt x="2536" y="5299"/>
                  </a:lnTo>
                  <a:cubicBezTo>
                    <a:pt x="2536" y="5275"/>
                    <a:pt x="2536" y="5263"/>
                    <a:pt x="2536" y="5239"/>
                  </a:cubicBezTo>
                  <a:cubicBezTo>
                    <a:pt x="2536" y="5060"/>
                    <a:pt x="2286" y="5001"/>
                    <a:pt x="2203" y="5168"/>
                  </a:cubicBezTo>
                  <a:cubicBezTo>
                    <a:pt x="2346" y="5120"/>
                    <a:pt x="2370" y="5263"/>
                    <a:pt x="2298" y="5311"/>
                  </a:cubicBezTo>
                  <a:cubicBezTo>
                    <a:pt x="2239" y="5370"/>
                    <a:pt x="2084" y="5311"/>
                    <a:pt x="2036" y="5263"/>
                  </a:cubicBezTo>
                  <a:cubicBezTo>
                    <a:pt x="2001" y="5215"/>
                    <a:pt x="1977" y="5156"/>
                    <a:pt x="1965" y="5096"/>
                  </a:cubicBezTo>
                  <a:cubicBezTo>
                    <a:pt x="1965" y="4930"/>
                    <a:pt x="2060" y="4668"/>
                    <a:pt x="2382" y="4799"/>
                  </a:cubicBezTo>
                  <a:cubicBezTo>
                    <a:pt x="2286" y="4453"/>
                    <a:pt x="1822" y="4513"/>
                    <a:pt x="1643" y="4775"/>
                  </a:cubicBezTo>
                  <a:cubicBezTo>
                    <a:pt x="1524" y="4584"/>
                    <a:pt x="1381" y="4656"/>
                    <a:pt x="1370" y="4358"/>
                  </a:cubicBezTo>
                  <a:cubicBezTo>
                    <a:pt x="1096" y="4906"/>
                    <a:pt x="1429" y="5025"/>
                    <a:pt x="1512" y="5239"/>
                  </a:cubicBezTo>
                  <a:lnTo>
                    <a:pt x="1512" y="5239"/>
                  </a:lnTo>
                  <a:cubicBezTo>
                    <a:pt x="1286" y="4799"/>
                    <a:pt x="917" y="4941"/>
                    <a:pt x="631" y="4679"/>
                  </a:cubicBezTo>
                  <a:cubicBezTo>
                    <a:pt x="679" y="5227"/>
                    <a:pt x="1060" y="5215"/>
                    <a:pt x="1346" y="5346"/>
                  </a:cubicBezTo>
                  <a:lnTo>
                    <a:pt x="1346" y="5346"/>
                  </a:lnTo>
                  <a:cubicBezTo>
                    <a:pt x="631" y="5049"/>
                    <a:pt x="453" y="5441"/>
                    <a:pt x="0" y="5477"/>
                  </a:cubicBezTo>
                  <a:cubicBezTo>
                    <a:pt x="453" y="5513"/>
                    <a:pt x="631" y="5930"/>
                    <a:pt x="1346" y="5620"/>
                  </a:cubicBezTo>
                  <a:lnTo>
                    <a:pt x="1346" y="5620"/>
                  </a:lnTo>
                  <a:cubicBezTo>
                    <a:pt x="1060" y="5751"/>
                    <a:pt x="679" y="5727"/>
                    <a:pt x="631" y="6275"/>
                  </a:cubicBezTo>
                  <a:cubicBezTo>
                    <a:pt x="929" y="6013"/>
                    <a:pt x="1286" y="6168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6" y="6049"/>
                    <a:pt x="1370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61" y="5418"/>
                    <a:pt x="7656" y="5441"/>
                    <a:pt x="7763" y="5453"/>
                  </a:cubicBezTo>
                  <a:cubicBezTo>
                    <a:pt x="7668" y="5465"/>
                    <a:pt x="7573" y="5477"/>
                    <a:pt x="7466" y="5501"/>
                  </a:cubicBezTo>
                  <a:cubicBezTo>
                    <a:pt x="7120" y="5572"/>
                    <a:pt x="6930" y="5727"/>
                    <a:pt x="6739" y="5775"/>
                  </a:cubicBezTo>
                  <a:cubicBezTo>
                    <a:pt x="6596" y="5799"/>
                    <a:pt x="6442" y="5775"/>
                    <a:pt x="6311" y="5703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1"/>
                    <a:pt x="6311" y="5203"/>
                  </a:cubicBezTo>
                  <a:cubicBezTo>
                    <a:pt x="6442" y="5120"/>
                    <a:pt x="6596" y="5096"/>
                    <a:pt x="6751" y="5132"/>
                  </a:cubicBezTo>
                  <a:close/>
                  <a:moveTo>
                    <a:pt x="6846" y="6632"/>
                  </a:moveTo>
                  <a:close/>
                  <a:moveTo>
                    <a:pt x="6632" y="4060"/>
                  </a:moveTo>
                  <a:close/>
                  <a:moveTo>
                    <a:pt x="6144" y="4322"/>
                  </a:moveTo>
                  <a:cubicBezTo>
                    <a:pt x="6311" y="4215"/>
                    <a:pt x="6537" y="4191"/>
                    <a:pt x="6846" y="3989"/>
                  </a:cubicBezTo>
                  <a:cubicBezTo>
                    <a:pt x="6930" y="3941"/>
                    <a:pt x="7013" y="3882"/>
                    <a:pt x="7096" y="3810"/>
                  </a:cubicBezTo>
                  <a:cubicBezTo>
                    <a:pt x="7025" y="3894"/>
                    <a:pt x="6965" y="3977"/>
                    <a:pt x="6918" y="4060"/>
                  </a:cubicBezTo>
                  <a:cubicBezTo>
                    <a:pt x="6715" y="4358"/>
                    <a:pt x="6692" y="4596"/>
                    <a:pt x="6584" y="4763"/>
                  </a:cubicBezTo>
                  <a:cubicBezTo>
                    <a:pt x="6513" y="4894"/>
                    <a:pt x="6382" y="4989"/>
                    <a:pt x="6239" y="5025"/>
                  </a:cubicBezTo>
                  <a:cubicBezTo>
                    <a:pt x="6406" y="4882"/>
                    <a:pt x="6489" y="4656"/>
                    <a:pt x="6477" y="4429"/>
                  </a:cubicBezTo>
                  <a:cubicBezTo>
                    <a:pt x="6251" y="4418"/>
                    <a:pt x="6037" y="4513"/>
                    <a:pt x="5882" y="4679"/>
                  </a:cubicBezTo>
                  <a:cubicBezTo>
                    <a:pt x="5918" y="4525"/>
                    <a:pt x="6013" y="4406"/>
                    <a:pt x="6144" y="4322"/>
                  </a:cubicBezTo>
                  <a:close/>
                  <a:moveTo>
                    <a:pt x="6477" y="6477"/>
                  </a:moveTo>
                  <a:cubicBezTo>
                    <a:pt x="6489" y="6251"/>
                    <a:pt x="6406" y="6037"/>
                    <a:pt x="6239" y="5882"/>
                  </a:cubicBezTo>
                  <a:cubicBezTo>
                    <a:pt x="6382" y="5918"/>
                    <a:pt x="6513" y="6013"/>
                    <a:pt x="6584" y="6144"/>
                  </a:cubicBezTo>
                  <a:cubicBezTo>
                    <a:pt x="6692" y="6311"/>
                    <a:pt x="6715" y="6549"/>
                    <a:pt x="6918" y="6846"/>
                  </a:cubicBezTo>
                  <a:cubicBezTo>
                    <a:pt x="6965" y="6930"/>
                    <a:pt x="7025" y="7013"/>
                    <a:pt x="7096" y="7096"/>
                  </a:cubicBezTo>
                  <a:cubicBezTo>
                    <a:pt x="7013" y="7037"/>
                    <a:pt x="6930" y="6977"/>
                    <a:pt x="6846" y="6918"/>
                  </a:cubicBezTo>
                  <a:cubicBezTo>
                    <a:pt x="6549" y="6727"/>
                    <a:pt x="6311" y="6692"/>
                    <a:pt x="6144" y="6596"/>
                  </a:cubicBezTo>
                  <a:cubicBezTo>
                    <a:pt x="6013" y="6513"/>
                    <a:pt x="5918" y="6382"/>
                    <a:pt x="5882" y="6239"/>
                  </a:cubicBezTo>
                  <a:cubicBezTo>
                    <a:pt x="6037" y="6406"/>
                    <a:pt x="6251" y="6489"/>
                    <a:pt x="6489" y="6477"/>
                  </a:cubicBezTo>
                  <a:close/>
                  <a:moveTo>
                    <a:pt x="5608" y="7275"/>
                  </a:moveTo>
                  <a:close/>
                  <a:moveTo>
                    <a:pt x="5203" y="4596"/>
                  </a:moveTo>
                  <a:cubicBezTo>
                    <a:pt x="5132" y="4465"/>
                    <a:pt x="5108" y="4310"/>
                    <a:pt x="5132" y="4156"/>
                  </a:cubicBezTo>
                  <a:cubicBezTo>
                    <a:pt x="5180" y="3965"/>
                    <a:pt x="5334" y="3787"/>
                    <a:pt x="5406" y="3429"/>
                  </a:cubicBezTo>
                  <a:cubicBezTo>
                    <a:pt x="5430" y="3346"/>
                    <a:pt x="5441" y="3239"/>
                    <a:pt x="5453" y="3132"/>
                  </a:cubicBezTo>
                  <a:cubicBezTo>
                    <a:pt x="5465" y="3251"/>
                    <a:pt x="5489" y="3346"/>
                    <a:pt x="5501" y="3429"/>
                  </a:cubicBezTo>
                  <a:cubicBezTo>
                    <a:pt x="5584" y="3787"/>
                    <a:pt x="5727" y="3965"/>
                    <a:pt x="5775" y="4156"/>
                  </a:cubicBezTo>
                  <a:cubicBezTo>
                    <a:pt x="5799" y="4310"/>
                    <a:pt x="5787" y="4465"/>
                    <a:pt x="5703" y="4596"/>
                  </a:cubicBezTo>
                  <a:cubicBezTo>
                    <a:pt x="5930" y="4370"/>
                    <a:pt x="5763" y="4001"/>
                    <a:pt x="5453" y="4001"/>
                  </a:cubicBezTo>
                  <a:cubicBezTo>
                    <a:pt x="5144" y="4001"/>
                    <a:pt x="4989" y="4370"/>
                    <a:pt x="5203" y="4596"/>
                  </a:cubicBezTo>
                  <a:close/>
                  <a:moveTo>
                    <a:pt x="5453" y="6894"/>
                  </a:moveTo>
                  <a:cubicBezTo>
                    <a:pt x="5620" y="6739"/>
                    <a:pt x="5715" y="6525"/>
                    <a:pt x="5703" y="6299"/>
                  </a:cubicBezTo>
                  <a:cubicBezTo>
                    <a:pt x="5787" y="6430"/>
                    <a:pt x="5799" y="6584"/>
                    <a:pt x="5775" y="6739"/>
                  </a:cubicBezTo>
                  <a:cubicBezTo>
                    <a:pt x="5727" y="6930"/>
                    <a:pt x="5584" y="7108"/>
                    <a:pt x="5501" y="7466"/>
                  </a:cubicBezTo>
                  <a:cubicBezTo>
                    <a:pt x="5489" y="7561"/>
                    <a:pt x="5465" y="7656"/>
                    <a:pt x="5453" y="7763"/>
                  </a:cubicBezTo>
                  <a:cubicBezTo>
                    <a:pt x="5441" y="7644"/>
                    <a:pt x="5430" y="7549"/>
                    <a:pt x="5406" y="7466"/>
                  </a:cubicBezTo>
                  <a:cubicBezTo>
                    <a:pt x="5334" y="7108"/>
                    <a:pt x="5180" y="6930"/>
                    <a:pt x="5132" y="6739"/>
                  </a:cubicBezTo>
                  <a:cubicBezTo>
                    <a:pt x="5108" y="6584"/>
                    <a:pt x="5132" y="6430"/>
                    <a:pt x="5203" y="6299"/>
                  </a:cubicBezTo>
                  <a:cubicBezTo>
                    <a:pt x="5191" y="6525"/>
                    <a:pt x="5287" y="6751"/>
                    <a:pt x="5465" y="6906"/>
                  </a:cubicBezTo>
                  <a:close/>
                  <a:moveTo>
                    <a:pt x="4275" y="6846"/>
                  </a:moveTo>
                  <a:close/>
                  <a:moveTo>
                    <a:pt x="4275" y="4048"/>
                  </a:moveTo>
                  <a:close/>
                  <a:moveTo>
                    <a:pt x="4429" y="4418"/>
                  </a:moveTo>
                  <a:cubicBezTo>
                    <a:pt x="4418" y="4644"/>
                    <a:pt x="4501" y="4858"/>
                    <a:pt x="4668" y="5013"/>
                  </a:cubicBezTo>
                  <a:cubicBezTo>
                    <a:pt x="4525" y="4977"/>
                    <a:pt x="4394" y="4882"/>
                    <a:pt x="4322" y="4751"/>
                  </a:cubicBezTo>
                  <a:cubicBezTo>
                    <a:pt x="4215" y="4584"/>
                    <a:pt x="4191" y="4358"/>
                    <a:pt x="3989" y="4048"/>
                  </a:cubicBezTo>
                  <a:cubicBezTo>
                    <a:pt x="3929" y="3965"/>
                    <a:pt x="3870" y="3882"/>
                    <a:pt x="3810" y="3798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79"/>
                    <a:pt x="4596" y="4203"/>
                    <a:pt x="4763" y="4310"/>
                  </a:cubicBezTo>
                  <a:cubicBezTo>
                    <a:pt x="4894" y="4394"/>
                    <a:pt x="4989" y="4513"/>
                    <a:pt x="5025" y="4656"/>
                  </a:cubicBezTo>
                  <a:cubicBezTo>
                    <a:pt x="4870" y="4501"/>
                    <a:pt x="4656" y="4418"/>
                    <a:pt x="4441" y="4429"/>
                  </a:cubicBezTo>
                  <a:close/>
                  <a:moveTo>
                    <a:pt x="5025" y="6227"/>
                  </a:moveTo>
                  <a:cubicBezTo>
                    <a:pt x="4977" y="6370"/>
                    <a:pt x="4882" y="6501"/>
                    <a:pt x="4763" y="6584"/>
                  </a:cubicBezTo>
                  <a:cubicBezTo>
                    <a:pt x="4584" y="6680"/>
                    <a:pt x="4358" y="6704"/>
                    <a:pt x="4048" y="6906"/>
                  </a:cubicBezTo>
                  <a:cubicBezTo>
                    <a:pt x="3965" y="6965"/>
                    <a:pt x="3882" y="7025"/>
                    <a:pt x="3810" y="7085"/>
                  </a:cubicBezTo>
                  <a:cubicBezTo>
                    <a:pt x="3870" y="7001"/>
                    <a:pt x="3929" y="6918"/>
                    <a:pt x="3989" y="6835"/>
                  </a:cubicBezTo>
                  <a:cubicBezTo>
                    <a:pt x="4179" y="6537"/>
                    <a:pt x="4203" y="6299"/>
                    <a:pt x="4310" y="6132"/>
                  </a:cubicBezTo>
                  <a:cubicBezTo>
                    <a:pt x="4394" y="6001"/>
                    <a:pt x="4513" y="5906"/>
                    <a:pt x="4668" y="5870"/>
                  </a:cubicBezTo>
                  <a:cubicBezTo>
                    <a:pt x="4501" y="6025"/>
                    <a:pt x="4406" y="6239"/>
                    <a:pt x="4418" y="6465"/>
                  </a:cubicBezTo>
                  <a:cubicBezTo>
                    <a:pt x="4644" y="6489"/>
                    <a:pt x="4882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29" y="5394"/>
                  </a:moveTo>
                  <a:cubicBezTo>
                    <a:pt x="3786" y="5322"/>
                    <a:pt x="3965" y="5180"/>
                    <a:pt x="4156" y="5132"/>
                  </a:cubicBezTo>
                  <a:cubicBezTo>
                    <a:pt x="4310" y="5096"/>
                    <a:pt x="4465" y="5120"/>
                    <a:pt x="4596" y="5191"/>
                  </a:cubicBezTo>
                  <a:cubicBezTo>
                    <a:pt x="4370" y="5180"/>
                    <a:pt x="4144" y="5275"/>
                    <a:pt x="4001" y="5441"/>
                  </a:cubicBezTo>
                  <a:cubicBezTo>
                    <a:pt x="4144" y="5620"/>
                    <a:pt x="4370" y="5703"/>
                    <a:pt x="4596" y="5703"/>
                  </a:cubicBezTo>
                  <a:cubicBezTo>
                    <a:pt x="4465" y="5775"/>
                    <a:pt x="4310" y="5799"/>
                    <a:pt x="4156" y="5763"/>
                  </a:cubicBezTo>
                  <a:cubicBezTo>
                    <a:pt x="3965" y="5715"/>
                    <a:pt x="3786" y="5572"/>
                    <a:pt x="3429" y="5489"/>
                  </a:cubicBezTo>
                  <a:cubicBezTo>
                    <a:pt x="3334" y="5477"/>
                    <a:pt x="3239" y="5453"/>
                    <a:pt x="3132" y="5441"/>
                  </a:cubicBezTo>
                  <a:cubicBezTo>
                    <a:pt x="3251" y="5441"/>
                    <a:pt x="3358" y="5430"/>
                    <a:pt x="3441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31"/>
            <p:cNvSpPr/>
            <p:nvPr/>
          </p:nvSpPr>
          <p:spPr>
            <a:xfrm>
              <a:off x="6045675" y="1717900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12" y="4763"/>
                  </a:moveTo>
                  <a:cubicBezTo>
                    <a:pt x="9145" y="4513"/>
                    <a:pt x="8669" y="4453"/>
                    <a:pt x="8573" y="4787"/>
                  </a:cubicBezTo>
                  <a:cubicBezTo>
                    <a:pt x="8895" y="4656"/>
                    <a:pt x="9002" y="4918"/>
                    <a:pt x="8990" y="5084"/>
                  </a:cubicBezTo>
                  <a:cubicBezTo>
                    <a:pt x="8990" y="5144"/>
                    <a:pt x="8966" y="5204"/>
                    <a:pt x="8919" y="5251"/>
                  </a:cubicBezTo>
                  <a:cubicBezTo>
                    <a:pt x="8871" y="5299"/>
                    <a:pt x="8728" y="5358"/>
                    <a:pt x="8657" y="5311"/>
                  </a:cubicBezTo>
                  <a:cubicBezTo>
                    <a:pt x="8597" y="5251"/>
                    <a:pt x="8609" y="5120"/>
                    <a:pt x="8764" y="5156"/>
                  </a:cubicBezTo>
                  <a:cubicBezTo>
                    <a:pt x="8669" y="4989"/>
                    <a:pt x="8430" y="5049"/>
                    <a:pt x="8419" y="5239"/>
                  </a:cubicBezTo>
                  <a:cubicBezTo>
                    <a:pt x="8419" y="5251"/>
                    <a:pt x="8419" y="5275"/>
                    <a:pt x="8419" y="5287"/>
                  </a:cubicBezTo>
                  <a:lnTo>
                    <a:pt x="8419" y="5299"/>
                  </a:lnTo>
                  <a:cubicBezTo>
                    <a:pt x="8430" y="5358"/>
                    <a:pt x="8466" y="5394"/>
                    <a:pt x="8502" y="5418"/>
                  </a:cubicBezTo>
                  <a:cubicBezTo>
                    <a:pt x="8097" y="5501"/>
                    <a:pt x="7680" y="5465"/>
                    <a:pt x="7287" y="5335"/>
                  </a:cubicBezTo>
                  <a:cubicBezTo>
                    <a:pt x="8466" y="5608"/>
                    <a:pt x="8085" y="4442"/>
                    <a:pt x="8800" y="4442"/>
                  </a:cubicBezTo>
                  <a:lnTo>
                    <a:pt x="8728" y="4442"/>
                  </a:lnTo>
                  <a:cubicBezTo>
                    <a:pt x="8752" y="4430"/>
                    <a:pt x="8776" y="4430"/>
                    <a:pt x="8800" y="4442"/>
                  </a:cubicBezTo>
                  <a:cubicBezTo>
                    <a:pt x="8466" y="4346"/>
                    <a:pt x="8252" y="4346"/>
                    <a:pt x="8109" y="4418"/>
                  </a:cubicBezTo>
                  <a:cubicBezTo>
                    <a:pt x="7740" y="4596"/>
                    <a:pt x="7883" y="4977"/>
                    <a:pt x="7740" y="5108"/>
                  </a:cubicBezTo>
                  <a:cubicBezTo>
                    <a:pt x="7704" y="4882"/>
                    <a:pt x="7573" y="4823"/>
                    <a:pt x="7395" y="4906"/>
                  </a:cubicBezTo>
                  <a:cubicBezTo>
                    <a:pt x="7573" y="5049"/>
                    <a:pt x="7430" y="5239"/>
                    <a:pt x="7252" y="5227"/>
                  </a:cubicBezTo>
                  <a:cubicBezTo>
                    <a:pt x="6978" y="5215"/>
                    <a:pt x="6633" y="4930"/>
                    <a:pt x="6180" y="5239"/>
                  </a:cubicBezTo>
                  <a:cubicBezTo>
                    <a:pt x="6085" y="5251"/>
                    <a:pt x="6002" y="5275"/>
                    <a:pt x="5906" y="5299"/>
                  </a:cubicBezTo>
                  <a:cubicBezTo>
                    <a:pt x="5990" y="5251"/>
                    <a:pt x="6073" y="5204"/>
                    <a:pt x="6144" y="5156"/>
                  </a:cubicBezTo>
                  <a:cubicBezTo>
                    <a:pt x="6680" y="5049"/>
                    <a:pt x="6728" y="4596"/>
                    <a:pt x="6906" y="4394"/>
                  </a:cubicBezTo>
                  <a:cubicBezTo>
                    <a:pt x="7037" y="4263"/>
                    <a:pt x="7264" y="4299"/>
                    <a:pt x="7240" y="4537"/>
                  </a:cubicBezTo>
                  <a:cubicBezTo>
                    <a:pt x="7418" y="4465"/>
                    <a:pt x="7478" y="4334"/>
                    <a:pt x="7335" y="4144"/>
                  </a:cubicBezTo>
                  <a:cubicBezTo>
                    <a:pt x="7526" y="4132"/>
                    <a:pt x="7704" y="4501"/>
                    <a:pt x="8085" y="4370"/>
                  </a:cubicBezTo>
                  <a:cubicBezTo>
                    <a:pt x="8240" y="4311"/>
                    <a:pt x="8383" y="4168"/>
                    <a:pt x="8561" y="3858"/>
                  </a:cubicBezTo>
                  <a:lnTo>
                    <a:pt x="8561" y="3858"/>
                  </a:lnTo>
                  <a:cubicBezTo>
                    <a:pt x="8049" y="4358"/>
                    <a:pt x="7502" y="3263"/>
                    <a:pt x="6859" y="4299"/>
                  </a:cubicBezTo>
                  <a:lnTo>
                    <a:pt x="6859" y="4299"/>
                  </a:lnTo>
                  <a:cubicBezTo>
                    <a:pt x="7037" y="3930"/>
                    <a:pt x="7311" y="3608"/>
                    <a:pt x="7657" y="3370"/>
                  </a:cubicBezTo>
                  <a:cubicBezTo>
                    <a:pt x="7645" y="3418"/>
                    <a:pt x="7657" y="3477"/>
                    <a:pt x="7680" y="3513"/>
                  </a:cubicBezTo>
                  <a:cubicBezTo>
                    <a:pt x="7680" y="3513"/>
                    <a:pt x="7680" y="3525"/>
                    <a:pt x="7680" y="3525"/>
                  </a:cubicBezTo>
                  <a:cubicBezTo>
                    <a:pt x="7692" y="3537"/>
                    <a:pt x="7704" y="3549"/>
                    <a:pt x="7728" y="3560"/>
                  </a:cubicBezTo>
                  <a:cubicBezTo>
                    <a:pt x="7859" y="3703"/>
                    <a:pt x="8085" y="3560"/>
                    <a:pt x="8026" y="3382"/>
                  </a:cubicBezTo>
                  <a:cubicBezTo>
                    <a:pt x="7942" y="3513"/>
                    <a:pt x="7835" y="3430"/>
                    <a:pt x="7847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0" y="3227"/>
                    <a:pt x="8228" y="3275"/>
                  </a:cubicBezTo>
                  <a:cubicBezTo>
                    <a:pt x="8347" y="3382"/>
                    <a:pt x="8466" y="3632"/>
                    <a:pt x="8145" y="3763"/>
                  </a:cubicBezTo>
                  <a:cubicBezTo>
                    <a:pt x="8454" y="3941"/>
                    <a:pt x="8740" y="3572"/>
                    <a:pt x="8681" y="3263"/>
                  </a:cubicBezTo>
                  <a:cubicBezTo>
                    <a:pt x="8907" y="3310"/>
                    <a:pt x="8942" y="3168"/>
                    <a:pt x="9169" y="3358"/>
                  </a:cubicBezTo>
                  <a:cubicBezTo>
                    <a:pt x="8966" y="2775"/>
                    <a:pt x="8657" y="2929"/>
                    <a:pt x="8442" y="2834"/>
                  </a:cubicBezTo>
                  <a:lnTo>
                    <a:pt x="8442" y="2834"/>
                  </a:lnTo>
                  <a:cubicBezTo>
                    <a:pt x="8919" y="2989"/>
                    <a:pt x="9062" y="2632"/>
                    <a:pt x="9466" y="2608"/>
                  </a:cubicBezTo>
                  <a:cubicBezTo>
                    <a:pt x="9050" y="2251"/>
                    <a:pt x="8788" y="2537"/>
                    <a:pt x="8490" y="2644"/>
                  </a:cubicBezTo>
                  <a:lnTo>
                    <a:pt x="8490" y="2644"/>
                  </a:lnTo>
                  <a:cubicBezTo>
                    <a:pt x="9216" y="2358"/>
                    <a:pt x="9050" y="1953"/>
                    <a:pt x="9335" y="1608"/>
                  </a:cubicBezTo>
                  <a:cubicBezTo>
                    <a:pt x="8990" y="1894"/>
                    <a:pt x="8585" y="1727"/>
                    <a:pt x="8300" y="2453"/>
                  </a:cubicBezTo>
                  <a:lnTo>
                    <a:pt x="8300" y="2453"/>
                  </a:lnTo>
                  <a:cubicBezTo>
                    <a:pt x="8407" y="2156"/>
                    <a:pt x="8692" y="1894"/>
                    <a:pt x="8335" y="1489"/>
                  </a:cubicBezTo>
                  <a:cubicBezTo>
                    <a:pt x="8311" y="1882"/>
                    <a:pt x="7954" y="2025"/>
                    <a:pt x="8109" y="2501"/>
                  </a:cubicBezTo>
                  <a:lnTo>
                    <a:pt x="8109" y="2501"/>
                  </a:lnTo>
                  <a:cubicBezTo>
                    <a:pt x="8014" y="2287"/>
                    <a:pt x="8169" y="1977"/>
                    <a:pt x="7585" y="1775"/>
                  </a:cubicBezTo>
                  <a:cubicBezTo>
                    <a:pt x="7776" y="2001"/>
                    <a:pt x="7633" y="2036"/>
                    <a:pt x="7680" y="2263"/>
                  </a:cubicBezTo>
                  <a:cubicBezTo>
                    <a:pt x="7383" y="2203"/>
                    <a:pt x="7002" y="2489"/>
                    <a:pt x="7180" y="2798"/>
                  </a:cubicBezTo>
                  <a:cubicBezTo>
                    <a:pt x="7311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14" y="3108"/>
                    <a:pt x="7430" y="3001"/>
                    <a:pt x="7561" y="2929"/>
                  </a:cubicBezTo>
                  <a:cubicBezTo>
                    <a:pt x="7383" y="2870"/>
                    <a:pt x="7240" y="3096"/>
                    <a:pt x="7383" y="3227"/>
                  </a:cubicBezTo>
                  <a:cubicBezTo>
                    <a:pt x="7395" y="3239"/>
                    <a:pt x="7407" y="3251"/>
                    <a:pt x="7418" y="3263"/>
                  </a:cubicBezTo>
                  <a:lnTo>
                    <a:pt x="7430" y="3263"/>
                  </a:lnTo>
                  <a:cubicBezTo>
                    <a:pt x="7478" y="3299"/>
                    <a:pt x="7526" y="3310"/>
                    <a:pt x="7585" y="3299"/>
                  </a:cubicBezTo>
                  <a:cubicBezTo>
                    <a:pt x="7347" y="3644"/>
                    <a:pt x="7026" y="3918"/>
                    <a:pt x="6656" y="4096"/>
                  </a:cubicBezTo>
                  <a:cubicBezTo>
                    <a:pt x="7680" y="3453"/>
                    <a:pt x="6585" y="2906"/>
                    <a:pt x="7097" y="2394"/>
                  </a:cubicBezTo>
                  <a:cubicBezTo>
                    <a:pt x="7085" y="2406"/>
                    <a:pt x="7061" y="2429"/>
                    <a:pt x="7049" y="2441"/>
                  </a:cubicBezTo>
                  <a:cubicBezTo>
                    <a:pt x="7061" y="2429"/>
                    <a:pt x="7085" y="2406"/>
                    <a:pt x="7097" y="2394"/>
                  </a:cubicBezTo>
                  <a:cubicBezTo>
                    <a:pt x="6799" y="2560"/>
                    <a:pt x="6656" y="2715"/>
                    <a:pt x="6597" y="2858"/>
                  </a:cubicBezTo>
                  <a:cubicBezTo>
                    <a:pt x="6466" y="3251"/>
                    <a:pt x="6835" y="3418"/>
                    <a:pt x="6823" y="3620"/>
                  </a:cubicBezTo>
                  <a:cubicBezTo>
                    <a:pt x="6633" y="3477"/>
                    <a:pt x="6502" y="3525"/>
                    <a:pt x="6430" y="3715"/>
                  </a:cubicBezTo>
                  <a:cubicBezTo>
                    <a:pt x="6668" y="3691"/>
                    <a:pt x="6704" y="3918"/>
                    <a:pt x="6561" y="4049"/>
                  </a:cubicBezTo>
                  <a:cubicBezTo>
                    <a:pt x="6371" y="4227"/>
                    <a:pt x="5918" y="4263"/>
                    <a:pt x="5811" y="4811"/>
                  </a:cubicBezTo>
                  <a:cubicBezTo>
                    <a:pt x="5763" y="4882"/>
                    <a:pt x="5704" y="4954"/>
                    <a:pt x="5668" y="5037"/>
                  </a:cubicBezTo>
                  <a:cubicBezTo>
                    <a:pt x="5692" y="4954"/>
                    <a:pt x="5716" y="4858"/>
                    <a:pt x="5728" y="4775"/>
                  </a:cubicBezTo>
                  <a:cubicBezTo>
                    <a:pt x="6037" y="4322"/>
                    <a:pt x="5740" y="3977"/>
                    <a:pt x="5740" y="3703"/>
                  </a:cubicBezTo>
                  <a:cubicBezTo>
                    <a:pt x="5740" y="3525"/>
                    <a:pt x="5918" y="3382"/>
                    <a:pt x="6061" y="3560"/>
                  </a:cubicBezTo>
                  <a:cubicBezTo>
                    <a:pt x="6144" y="3382"/>
                    <a:pt x="6085" y="3251"/>
                    <a:pt x="5859" y="3215"/>
                  </a:cubicBezTo>
                  <a:cubicBezTo>
                    <a:pt x="5990" y="3072"/>
                    <a:pt x="6371" y="3215"/>
                    <a:pt x="6549" y="2846"/>
                  </a:cubicBezTo>
                  <a:cubicBezTo>
                    <a:pt x="6621" y="2691"/>
                    <a:pt x="6621" y="2489"/>
                    <a:pt x="6525" y="2156"/>
                  </a:cubicBezTo>
                  <a:cubicBezTo>
                    <a:pt x="6514" y="2870"/>
                    <a:pt x="5359" y="2489"/>
                    <a:pt x="5633" y="3668"/>
                  </a:cubicBezTo>
                  <a:cubicBezTo>
                    <a:pt x="5490" y="3275"/>
                    <a:pt x="5466" y="2858"/>
                    <a:pt x="5537" y="2453"/>
                  </a:cubicBezTo>
                  <a:cubicBezTo>
                    <a:pt x="5573" y="2489"/>
                    <a:pt x="5609" y="2513"/>
                    <a:pt x="5656" y="2525"/>
                  </a:cubicBezTo>
                  <a:lnTo>
                    <a:pt x="5668" y="2525"/>
                  </a:lnTo>
                  <a:cubicBezTo>
                    <a:pt x="5692" y="2537"/>
                    <a:pt x="5704" y="2537"/>
                    <a:pt x="5728" y="2525"/>
                  </a:cubicBezTo>
                  <a:cubicBezTo>
                    <a:pt x="5894" y="2525"/>
                    <a:pt x="5954" y="2310"/>
                    <a:pt x="5823" y="2215"/>
                  </a:cubicBezTo>
                  <a:cubicBezTo>
                    <a:pt x="5811" y="2203"/>
                    <a:pt x="5799" y="2191"/>
                    <a:pt x="5787" y="2191"/>
                  </a:cubicBezTo>
                  <a:cubicBezTo>
                    <a:pt x="5835" y="2334"/>
                    <a:pt x="5692" y="2358"/>
                    <a:pt x="5644" y="2287"/>
                  </a:cubicBezTo>
                  <a:cubicBezTo>
                    <a:pt x="5585" y="2227"/>
                    <a:pt x="5644" y="2084"/>
                    <a:pt x="5692" y="2025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53"/>
                    <a:pt x="6287" y="2048"/>
                    <a:pt x="6156" y="2370"/>
                  </a:cubicBezTo>
                  <a:cubicBezTo>
                    <a:pt x="6502" y="2275"/>
                    <a:pt x="6442" y="1810"/>
                    <a:pt x="6180" y="1632"/>
                  </a:cubicBezTo>
                  <a:cubicBezTo>
                    <a:pt x="6371" y="1513"/>
                    <a:pt x="6299" y="1382"/>
                    <a:pt x="6597" y="1358"/>
                  </a:cubicBezTo>
                  <a:cubicBezTo>
                    <a:pt x="6049" y="1084"/>
                    <a:pt x="5930" y="1417"/>
                    <a:pt x="5716" y="1501"/>
                  </a:cubicBezTo>
                  <a:lnTo>
                    <a:pt x="5716" y="1501"/>
                  </a:lnTo>
                  <a:cubicBezTo>
                    <a:pt x="6156" y="1274"/>
                    <a:pt x="6014" y="917"/>
                    <a:pt x="6275" y="620"/>
                  </a:cubicBezTo>
                  <a:cubicBezTo>
                    <a:pt x="5728" y="667"/>
                    <a:pt x="5740" y="1060"/>
                    <a:pt x="5609" y="1334"/>
                  </a:cubicBezTo>
                  <a:lnTo>
                    <a:pt x="5609" y="1334"/>
                  </a:lnTo>
                  <a:cubicBezTo>
                    <a:pt x="5918" y="620"/>
                    <a:pt x="5513" y="441"/>
                    <a:pt x="5478" y="1"/>
                  </a:cubicBezTo>
                  <a:cubicBezTo>
                    <a:pt x="5430" y="441"/>
                    <a:pt x="5025" y="620"/>
                    <a:pt x="5335" y="1334"/>
                  </a:cubicBezTo>
                  <a:lnTo>
                    <a:pt x="5335" y="1334"/>
                  </a:lnTo>
                  <a:cubicBezTo>
                    <a:pt x="5204" y="1060"/>
                    <a:pt x="5228" y="667"/>
                    <a:pt x="4680" y="620"/>
                  </a:cubicBezTo>
                  <a:cubicBezTo>
                    <a:pt x="4942" y="917"/>
                    <a:pt x="4787" y="1274"/>
                    <a:pt x="5240" y="1501"/>
                  </a:cubicBezTo>
                  <a:lnTo>
                    <a:pt x="5240" y="1501"/>
                  </a:lnTo>
                  <a:cubicBezTo>
                    <a:pt x="5013" y="1417"/>
                    <a:pt x="4906" y="1096"/>
                    <a:pt x="4359" y="1358"/>
                  </a:cubicBezTo>
                  <a:cubicBezTo>
                    <a:pt x="4656" y="1382"/>
                    <a:pt x="4573" y="1513"/>
                    <a:pt x="4763" y="1632"/>
                  </a:cubicBezTo>
                  <a:cubicBezTo>
                    <a:pt x="4513" y="1810"/>
                    <a:pt x="4454" y="2275"/>
                    <a:pt x="4787" y="2370"/>
                  </a:cubicBezTo>
                  <a:cubicBezTo>
                    <a:pt x="4656" y="2048"/>
                    <a:pt x="4918" y="1953"/>
                    <a:pt x="5085" y="1965"/>
                  </a:cubicBezTo>
                  <a:cubicBezTo>
                    <a:pt x="5144" y="1965"/>
                    <a:pt x="5204" y="1989"/>
                    <a:pt x="5252" y="2025"/>
                  </a:cubicBezTo>
                  <a:cubicBezTo>
                    <a:pt x="5311" y="2084"/>
                    <a:pt x="5359" y="2227"/>
                    <a:pt x="5311" y="2287"/>
                  </a:cubicBezTo>
                  <a:cubicBezTo>
                    <a:pt x="5252" y="2358"/>
                    <a:pt x="5109" y="2334"/>
                    <a:pt x="5156" y="2191"/>
                  </a:cubicBezTo>
                  <a:cubicBezTo>
                    <a:pt x="4990" y="2275"/>
                    <a:pt x="5049" y="2525"/>
                    <a:pt x="5240" y="2525"/>
                  </a:cubicBezTo>
                  <a:cubicBezTo>
                    <a:pt x="5252" y="2525"/>
                    <a:pt x="5275" y="2525"/>
                    <a:pt x="5287" y="2525"/>
                  </a:cubicBezTo>
                  <a:lnTo>
                    <a:pt x="5299" y="2525"/>
                  </a:lnTo>
                  <a:cubicBezTo>
                    <a:pt x="5359" y="2513"/>
                    <a:pt x="5394" y="2477"/>
                    <a:pt x="5418" y="2441"/>
                  </a:cubicBezTo>
                  <a:cubicBezTo>
                    <a:pt x="5502" y="2846"/>
                    <a:pt x="5466" y="3275"/>
                    <a:pt x="5335" y="3656"/>
                  </a:cubicBezTo>
                  <a:cubicBezTo>
                    <a:pt x="5609" y="2489"/>
                    <a:pt x="4442" y="2870"/>
                    <a:pt x="4442" y="2144"/>
                  </a:cubicBezTo>
                  <a:cubicBezTo>
                    <a:pt x="4347" y="2477"/>
                    <a:pt x="4347" y="2691"/>
                    <a:pt x="4418" y="2834"/>
                  </a:cubicBezTo>
                  <a:cubicBezTo>
                    <a:pt x="4597" y="3203"/>
                    <a:pt x="4978" y="3060"/>
                    <a:pt x="5109" y="3215"/>
                  </a:cubicBezTo>
                  <a:cubicBezTo>
                    <a:pt x="4882" y="3239"/>
                    <a:pt x="4823" y="3370"/>
                    <a:pt x="4894" y="3560"/>
                  </a:cubicBezTo>
                  <a:cubicBezTo>
                    <a:pt x="5049" y="3370"/>
                    <a:pt x="5240" y="3513"/>
                    <a:pt x="5228" y="3691"/>
                  </a:cubicBezTo>
                  <a:cubicBezTo>
                    <a:pt x="5216" y="3965"/>
                    <a:pt x="4930" y="4311"/>
                    <a:pt x="5240" y="4763"/>
                  </a:cubicBezTo>
                  <a:cubicBezTo>
                    <a:pt x="5252" y="4858"/>
                    <a:pt x="5275" y="4942"/>
                    <a:pt x="5299" y="5037"/>
                  </a:cubicBezTo>
                  <a:cubicBezTo>
                    <a:pt x="5252" y="4954"/>
                    <a:pt x="5204" y="4882"/>
                    <a:pt x="5144" y="4811"/>
                  </a:cubicBezTo>
                  <a:cubicBezTo>
                    <a:pt x="5049" y="4263"/>
                    <a:pt x="4597" y="4227"/>
                    <a:pt x="4394" y="4037"/>
                  </a:cubicBezTo>
                  <a:cubicBezTo>
                    <a:pt x="4263" y="3918"/>
                    <a:pt x="4299" y="3691"/>
                    <a:pt x="4537" y="3703"/>
                  </a:cubicBezTo>
                  <a:cubicBezTo>
                    <a:pt x="4466" y="3525"/>
                    <a:pt x="4323" y="3465"/>
                    <a:pt x="4144" y="3608"/>
                  </a:cubicBezTo>
                  <a:cubicBezTo>
                    <a:pt x="4132" y="3418"/>
                    <a:pt x="4501" y="3251"/>
                    <a:pt x="4370" y="2858"/>
                  </a:cubicBezTo>
                  <a:cubicBezTo>
                    <a:pt x="4311" y="2715"/>
                    <a:pt x="4168" y="2548"/>
                    <a:pt x="3858" y="2382"/>
                  </a:cubicBezTo>
                  <a:lnTo>
                    <a:pt x="3858" y="2382"/>
                  </a:lnTo>
                  <a:cubicBezTo>
                    <a:pt x="4370" y="2894"/>
                    <a:pt x="3263" y="3453"/>
                    <a:pt x="4311" y="4084"/>
                  </a:cubicBezTo>
                  <a:cubicBezTo>
                    <a:pt x="3930" y="3906"/>
                    <a:pt x="3620" y="3632"/>
                    <a:pt x="3382" y="3287"/>
                  </a:cubicBezTo>
                  <a:cubicBezTo>
                    <a:pt x="3430" y="3299"/>
                    <a:pt x="3477" y="3287"/>
                    <a:pt x="3525" y="3263"/>
                  </a:cubicBezTo>
                  <a:lnTo>
                    <a:pt x="3537" y="3251"/>
                  </a:lnTo>
                  <a:cubicBezTo>
                    <a:pt x="3549" y="3239"/>
                    <a:pt x="3561" y="3227"/>
                    <a:pt x="3573" y="3215"/>
                  </a:cubicBezTo>
                  <a:cubicBezTo>
                    <a:pt x="3716" y="3084"/>
                    <a:pt x="3573" y="2858"/>
                    <a:pt x="3394" y="2918"/>
                  </a:cubicBezTo>
                  <a:cubicBezTo>
                    <a:pt x="3525" y="2989"/>
                    <a:pt x="3442" y="3108"/>
                    <a:pt x="3358" y="3096"/>
                  </a:cubicBezTo>
                  <a:cubicBezTo>
                    <a:pt x="3275" y="3084"/>
                    <a:pt x="3216" y="2953"/>
                    <a:pt x="3216" y="2870"/>
                  </a:cubicBezTo>
                  <a:cubicBezTo>
                    <a:pt x="3216" y="2810"/>
                    <a:pt x="3239" y="2751"/>
                    <a:pt x="3275" y="2703"/>
                  </a:cubicBezTo>
                  <a:cubicBezTo>
                    <a:pt x="3394" y="2584"/>
                    <a:pt x="3644" y="2465"/>
                    <a:pt x="3775" y="2798"/>
                  </a:cubicBezTo>
                  <a:cubicBezTo>
                    <a:pt x="3954" y="2489"/>
                    <a:pt x="3573" y="2203"/>
                    <a:pt x="3275" y="2263"/>
                  </a:cubicBezTo>
                  <a:cubicBezTo>
                    <a:pt x="3323" y="2036"/>
                    <a:pt x="3180" y="1989"/>
                    <a:pt x="3370" y="1763"/>
                  </a:cubicBezTo>
                  <a:cubicBezTo>
                    <a:pt x="2787" y="1965"/>
                    <a:pt x="2942" y="2275"/>
                    <a:pt x="2846" y="2501"/>
                  </a:cubicBezTo>
                  <a:lnTo>
                    <a:pt x="2846" y="2501"/>
                  </a:lnTo>
                  <a:cubicBezTo>
                    <a:pt x="3001" y="2013"/>
                    <a:pt x="2644" y="1870"/>
                    <a:pt x="2620" y="1477"/>
                  </a:cubicBezTo>
                  <a:cubicBezTo>
                    <a:pt x="2263" y="1894"/>
                    <a:pt x="2549" y="2156"/>
                    <a:pt x="2656" y="2453"/>
                  </a:cubicBezTo>
                  <a:lnTo>
                    <a:pt x="2656" y="2453"/>
                  </a:lnTo>
                  <a:cubicBezTo>
                    <a:pt x="2370" y="1727"/>
                    <a:pt x="1965" y="1894"/>
                    <a:pt x="1620" y="1596"/>
                  </a:cubicBezTo>
                  <a:cubicBezTo>
                    <a:pt x="1918" y="1941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8" y="2537"/>
                    <a:pt x="1918" y="2251"/>
                    <a:pt x="1501" y="2608"/>
                  </a:cubicBezTo>
                  <a:cubicBezTo>
                    <a:pt x="1894" y="2620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75"/>
                    <a:pt x="1787" y="3346"/>
                  </a:cubicBezTo>
                  <a:cubicBezTo>
                    <a:pt x="2013" y="3156"/>
                    <a:pt x="2049" y="3299"/>
                    <a:pt x="2275" y="3263"/>
                  </a:cubicBezTo>
                  <a:cubicBezTo>
                    <a:pt x="2215" y="3560"/>
                    <a:pt x="2501" y="3930"/>
                    <a:pt x="2811" y="3763"/>
                  </a:cubicBezTo>
                  <a:cubicBezTo>
                    <a:pt x="2489" y="3632"/>
                    <a:pt x="2608" y="3370"/>
                    <a:pt x="2727" y="3263"/>
                  </a:cubicBezTo>
                  <a:cubicBezTo>
                    <a:pt x="2775" y="3215"/>
                    <a:pt x="2835" y="3191"/>
                    <a:pt x="2894" y="3191"/>
                  </a:cubicBezTo>
                  <a:cubicBezTo>
                    <a:pt x="2966" y="3191"/>
                    <a:pt x="3108" y="3251"/>
                    <a:pt x="3120" y="3346"/>
                  </a:cubicBezTo>
                  <a:cubicBezTo>
                    <a:pt x="3120" y="3430"/>
                    <a:pt x="3013" y="3513"/>
                    <a:pt x="2942" y="3382"/>
                  </a:cubicBezTo>
                  <a:cubicBezTo>
                    <a:pt x="2882" y="3560"/>
                    <a:pt x="3108" y="3691"/>
                    <a:pt x="3239" y="3560"/>
                  </a:cubicBezTo>
                  <a:cubicBezTo>
                    <a:pt x="3251" y="3549"/>
                    <a:pt x="3263" y="3537"/>
                    <a:pt x="3275" y="3513"/>
                  </a:cubicBezTo>
                  <a:lnTo>
                    <a:pt x="3275" y="3513"/>
                  </a:lnTo>
                  <a:cubicBezTo>
                    <a:pt x="3299" y="3465"/>
                    <a:pt x="3311" y="3418"/>
                    <a:pt x="3299" y="3370"/>
                  </a:cubicBezTo>
                  <a:cubicBezTo>
                    <a:pt x="3644" y="3596"/>
                    <a:pt x="3918" y="3918"/>
                    <a:pt x="4097" y="4299"/>
                  </a:cubicBezTo>
                  <a:lnTo>
                    <a:pt x="4097" y="4299"/>
                  </a:lnTo>
                  <a:cubicBezTo>
                    <a:pt x="3466" y="3275"/>
                    <a:pt x="2906" y="4358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5" y="4311"/>
                    <a:pt x="2870" y="4358"/>
                  </a:cubicBezTo>
                  <a:cubicBezTo>
                    <a:pt x="3263" y="4489"/>
                    <a:pt x="3430" y="4132"/>
                    <a:pt x="3620" y="4144"/>
                  </a:cubicBezTo>
                  <a:cubicBezTo>
                    <a:pt x="3477" y="4322"/>
                    <a:pt x="3537" y="4465"/>
                    <a:pt x="3716" y="4525"/>
                  </a:cubicBezTo>
                  <a:cubicBezTo>
                    <a:pt x="3704" y="4299"/>
                    <a:pt x="3930" y="4263"/>
                    <a:pt x="4049" y="4394"/>
                  </a:cubicBezTo>
                  <a:cubicBezTo>
                    <a:pt x="4239" y="4596"/>
                    <a:pt x="4275" y="5049"/>
                    <a:pt x="4823" y="5144"/>
                  </a:cubicBezTo>
                  <a:cubicBezTo>
                    <a:pt x="4894" y="5204"/>
                    <a:pt x="4966" y="5251"/>
                    <a:pt x="5049" y="5299"/>
                  </a:cubicBezTo>
                  <a:cubicBezTo>
                    <a:pt x="4966" y="5263"/>
                    <a:pt x="4871" y="5251"/>
                    <a:pt x="4787" y="5239"/>
                  </a:cubicBezTo>
                  <a:cubicBezTo>
                    <a:pt x="4335" y="4918"/>
                    <a:pt x="3978" y="5215"/>
                    <a:pt x="3704" y="5227"/>
                  </a:cubicBezTo>
                  <a:cubicBezTo>
                    <a:pt x="3525" y="5227"/>
                    <a:pt x="3382" y="5049"/>
                    <a:pt x="3573" y="4894"/>
                  </a:cubicBezTo>
                  <a:cubicBezTo>
                    <a:pt x="3394" y="4811"/>
                    <a:pt x="3251" y="4870"/>
                    <a:pt x="3227" y="5108"/>
                  </a:cubicBezTo>
                  <a:cubicBezTo>
                    <a:pt x="3073" y="4977"/>
                    <a:pt x="3216" y="4596"/>
                    <a:pt x="2846" y="4418"/>
                  </a:cubicBezTo>
                  <a:cubicBezTo>
                    <a:pt x="2704" y="4346"/>
                    <a:pt x="2489" y="4334"/>
                    <a:pt x="2156" y="4430"/>
                  </a:cubicBezTo>
                  <a:cubicBezTo>
                    <a:pt x="2180" y="4430"/>
                    <a:pt x="2215" y="4430"/>
                    <a:pt x="2239" y="4430"/>
                  </a:cubicBezTo>
                  <a:lnTo>
                    <a:pt x="2156" y="4430"/>
                  </a:lnTo>
                  <a:cubicBezTo>
                    <a:pt x="2882" y="4442"/>
                    <a:pt x="2501" y="5596"/>
                    <a:pt x="3668" y="5323"/>
                  </a:cubicBezTo>
                  <a:lnTo>
                    <a:pt x="3668" y="5323"/>
                  </a:lnTo>
                  <a:cubicBezTo>
                    <a:pt x="3275" y="5465"/>
                    <a:pt x="2858" y="5501"/>
                    <a:pt x="2454" y="5418"/>
                  </a:cubicBezTo>
                  <a:cubicBezTo>
                    <a:pt x="2489" y="5394"/>
                    <a:pt x="2525" y="5346"/>
                    <a:pt x="2537" y="5299"/>
                  </a:cubicBezTo>
                  <a:lnTo>
                    <a:pt x="2537" y="5287"/>
                  </a:lnTo>
                  <a:cubicBezTo>
                    <a:pt x="2537" y="5275"/>
                    <a:pt x="2537" y="5251"/>
                    <a:pt x="2537" y="5227"/>
                  </a:cubicBezTo>
                  <a:cubicBezTo>
                    <a:pt x="2525" y="5049"/>
                    <a:pt x="2287" y="4989"/>
                    <a:pt x="2192" y="5156"/>
                  </a:cubicBezTo>
                  <a:cubicBezTo>
                    <a:pt x="2346" y="5108"/>
                    <a:pt x="2370" y="5251"/>
                    <a:pt x="2299" y="5299"/>
                  </a:cubicBezTo>
                  <a:cubicBezTo>
                    <a:pt x="2227" y="5358"/>
                    <a:pt x="2084" y="5299"/>
                    <a:pt x="2037" y="5251"/>
                  </a:cubicBezTo>
                  <a:cubicBezTo>
                    <a:pt x="1989" y="5204"/>
                    <a:pt x="1965" y="5144"/>
                    <a:pt x="1965" y="5084"/>
                  </a:cubicBezTo>
                  <a:cubicBezTo>
                    <a:pt x="1953" y="4918"/>
                    <a:pt x="2061" y="4656"/>
                    <a:pt x="2382" y="4787"/>
                  </a:cubicBezTo>
                  <a:cubicBezTo>
                    <a:pt x="2287" y="4442"/>
                    <a:pt x="1823" y="4501"/>
                    <a:pt x="1644" y="4763"/>
                  </a:cubicBezTo>
                  <a:cubicBezTo>
                    <a:pt x="1513" y="4573"/>
                    <a:pt x="1382" y="4644"/>
                    <a:pt x="1358" y="4346"/>
                  </a:cubicBezTo>
                  <a:cubicBezTo>
                    <a:pt x="1096" y="4894"/>
                    <a:pt x="1430" y="5013"/>
                    <a:pt x="1513" y="5227"/>
                  </a:cubicBezTo>
                  <a:lnTo>
                    <a:pt x="1513" y="5227"/>
                  </a:lnTo>
                  <a:cubicBezTo>
                    <a:pt x="1275" y="4787"/>
                    <a:pt x="918" y="4930"/>
                    <a:pt x="632" y="4668"/>
                  </a:cubicBezTo>
                  <a:cubicBezTo>
                    <a:pt x="668" y="5215"/>
                    <a:pt x="1061" y="5204"/>
                    <a:pt x="1346" y="5335"/>
                  </a:cubicBezTo>
                  <a:lnTo>
                    <a:pt x="1346" y="5335"/>
                  </a:lnTo>
                  <a:cubicBezTo>
                    <a:pt x="632" y="5037"/>
                    <a:pt x="453" y="5430"/>
                    <a:pt x="1" y="5465"/>
                  </a:cubicBezTo>
                  <a:cubicBezTo>
                    <a:pt x="453" y="5513"/>
                    <a:pt x="620" y="5918"/>
                    <a:pt x="1346" y="5608"/>
                  </a:cubicBezTo>
                  <a:lnTo>
                    <a:pt x="1346" y="5608"/>
                  </a:lnTo>
                  <a:cubicBezTo>
                    <a:pt x="1061" y="5739"/>
                    <a:pt x="668" y="5727"/>
                    <a:pt x="632" y="6263"/>
                  </a:cubicBezTo>
                  <a:cubicBezTo>
                    <a:pt x="930" y="6001"/>
                    <a:pt x="1275" y="6156"/>
                    <a:pt x="1513" y="5704"/>
                  </a:cubicBezTo>
                  <a:lnTo>
                    <a:pt x="1513" y="5704"/>
                  </a:lnTo>
                  <a:cubicBezTo>
                    <a:pt x="1430" y="5930"/>
                    <a:pt x="1096" y="6037"/>
                    <a:pt x="1358" y="6585"/>
                  </a:cubicBezTo>
                  <a:cubicBezTo>
                    <a:pt x="1382" y="6287"/>
                    <a:pt x="1513" y="6370"/>
                    <a:pt x="1644" y="6180"/>
                  </a:cubicBezTo>
                  <a:cubicBezTo>
                    <a:pt x="1823" y="6430"/>
                    <a:pt x="2287" y="6489"/>
                    <a:pt x="2382" y="6156"/>
                  </a:cubicBezTo>
                  <a:cubicBezTo>
                    <a:pt x="2061" y="6287"/>
                    <a:pt x="1953" y="6025"/>
                    <a:pt x="1965" y="5858"/>
                  </a:cubicBezTo>
                  <a:cubicBezTo>
                    <a:pt x="1965" y="5787"/>
                    <a:pt x="1989" y="5739"/>
                    <a:pt x="2037" y="5692"/>
                  </a:cubicBezTo>
                  <a:cubicBezTo>
                    <a:pt x="2084" y="5632"/>
                    <a:pt x="2227" y="5585"/>
                    <a:pt x="2299" y="5632"/>
                  </a:cubicBezTo>
                  <a:cubicBezTo>
                    <a:pt x="2370" y="5692"/>
                    <a:pt x="2346" y="5823"/>
                    <a:pt x="2192" y="5787"/>
                  </a:cubicBezTo>
                  <a:cubicBezTo>
                    <a:pt x="2287" y="5954"/>
                    <a:pt x="2525" y="5894"/>
                    <a:pt x="2537" y="5704"/>
                  </a:cubicBezTo>
                  <a:cubicBezTo>
                    <a:pt x="2537" y="5692"/>
                    <a:pt x="2537" y="5668"/>
                    <a:pt x="2537" y="5644"/>
                  </a:cubicBezTo>
                  <a:lnTo>
                    <a:pt x="2537" y="5632"/>
                  </a:lnTo>
                  <a:cubicBezTo>
                    <a:pt x="2525" y="5585"/>
                    <a:pt x="2489" y="5549"/>
                    <a:pt x="2454" y="5525"/>
                  </a:cubicBezTo>
                  <a:cubicBezTo>
                    <a:pt x="2858" y="5442"/>
                    <a:pt x="3275" y="5477"/>
                    <a:pt x="3668" y="5608"/>
                  </a:cubicBezTo>
                  <a:cubicBezTo>
                    <a:pt x="2489" y="5335"/>
                    <a:pt x="2870" y="6501"/>
                    <a:pt x="2156" y="6501"/>
                  </a:cubicBezTo>
                  <a:lnTo>
                    <a:pt x="2227" y="6501"/>
                  </a:lnTo>
                  <a:cubicBezTo>
                    <a:pt x="2204" y="6501"/>
                    <a:pt x="2180" y="6501"/>
                    <a:pt x="2156" y="6501"/>
                  </a:cubicBezTo>
                  <a:cubicBezTo>
                    <a:pt x="2489" y="6597"/>
                    <a:pt x="2704" y="6597"/>
                    <a:pt x="2846" y="6525"/>
                  </a:cubicBezTo>
                  <a:cubicBezTo>
                    <a:pt x="3216" y="6347"/>
                    <a:pt x="3073" y="5966"/>
                    <a:pt x="3216" y="5835"/>
                  </a:cubicBezTo>
                  <a:cubicBezTo>
                    <a:pt x="3251" y="6061"/>
                    <a:pt x="3382" y="6120"/>
                    <a:pt x="3561" y="6049"/>
                  </a:cubicBezTo>
                  <a:cubicBezTo>
                    <a:pt x="3382" y="5894"/>
                    <a:pt x="3525" y="5704"/>
                    <a:pt x="3704" y="5716"/>
                  </a:cubicBezTo>
                  <a:cubicBezTo>
                    <a:pt x="3978" y="5727"/>
                    <a:pt x="4323" y="6013"/>
                    <a:pt x="4775" y="5704"/>
                  </a:cubicBezTo>
                  <a:cubicBezTo>
                    <a:pt x="4871" y="5692"/>
                    <a:pt x="4954" y="5668"/>
                    <a:pt x="5037" y="5644"/>
                  </a:cubicBezTo>
                  <a:cubicBezTo>
                    <a:pt x="4966" y="5680"/>
                    <a:pt x="4882" y="5739"/>
                    <a:pt x="4811" y="5787"/>
                  </a:cubicBezTo>
                  <a:cubicBezTo>
                    <a:pt x="4275" y="5894"/>
                    <a:pt x="4228" y="6347"/>
                    <a:pt x="4049" y="6549"/>
                  </a:cubicBezTo>
                  <a:cubicBezTo>
                    <a:pt x="3918" y="6680"/>
                    <a:pt x="3692" y="6644"/>
                    <a:pt x="3716" y="6406"/>
                  </a:cubicBezTo>
                  <a:cubicBezTo>
                    <a:pt x="3537" y="6478"/>
                    <a:pt x="3477" y="6608"/>
                    <a:pt x="3620" y="6799"/>
                  </a:cubicBezTo>
                  <a:cubicBezTo>
                    <a:pt x="3430" y="6811"/>
                    <a:pt x="3251" y="6442"/>
                    <a:pt x="2870" y="6573"/>
                  </a:cubicBezTo>
                  <a:cubicBezTo>
                    <a:pt x="2715" y="6632"/>
                    <a:pt x="2561" y="6775"/>
                    <a:pt x="2394" y="7085"/>
                  </a:cubicBezTo>
                  <a:lnTo>
                    <a:pt x="2394" y="7085"/>
                  </a:lnTo>
                  <a:cubicBezTo>
                    <a:pt x="2906" y="6585"/>
                    <a:pt x="3454" y="7680"/>
                    <a:pt x="4097" y="6644"/>
                  </a:cubicBezTo>
                  <a:lnTo>
                    <a:pt x="4097" y="6644"/>
                  </a:lnTo>
                  <a:cubicBezTo>
                    <a:pt x="3918" y="7013"/>
                    <a:pt x="3644" y="7335"/>
                    <a:pt x="3299" y="7573"/>
                  </a:cubicBezTo>
                  <a:cubicBezTo>
                    <a:pt x="3311" y="7525"/>
                    <a:pt x="3299" y="7466"/>
                    <a:pt x="3275" y="7430"/>
                  </a:cubicBezTo>
                  <a:lnTo>
                    <a:pt x="3275" y="7418"/>
                  </a:lnTo>
                  <a:cubicBezTo>
                    <a:pt x="3263" y="7406"/>
                    <a:pt x="3251" y="7394"/>
                    <a:pt x="3227" y="7382"/>
                  </a:cubicBezTo>
                  <a:cubicBezTo>
                    <a:pt x="3096" y="7240"/>
                    <a:pt x="2870" y="7382"/>
                    <a:pt x="2930" y="7561"/>
                  </a:cubicBezTo>
                  <a:cubicBezTo>
                    <a:pt x="3013" y="7430"/>
                    <a:pt x="3120" y="7513"/>
                    <a:pt x="3108" y="7597"/>
                  </a:cubicBezTo>
                  <a:cubicBezTo>
                    <a:pt x="3096" y="7680"/>
                    <a:pt x="2966" y="7740"/>
                    <a:pt x="2894" y="7740"/>
                  </a:cubicBezTo>
                  <a:cubicBezTo>
                    <a:pt x="2823" y="7740"/>
                    <a:pt x="2775" y="7716"/>
                    <a:pt x="2727" y="7668"/>
                  </a:cubicBezTo>
                  <a:cubicBezTo>
                    <a:pt x="2596" y="7561"/>
                    <a:pt x="2489" y="7311"/>
                    <a:pt x="2811" y="7180"/>
                  </a:cubicBezTo>
                  <a:cubicBezTo>
                    <a:pt x="2501" y="7001"/>
                    <a:pt x="2215" y="7370"/>
                    <a:pt x="2275" y="7680"/>
                  </a:cubicBezTo>
                  <a:cubicBezTo>
                    <a:pt x="2049" y="7632"/>
                    <a:pt x="2001" y="7775"/>
                    <a:pt x="1787" y="7585"/>
                  </a:cubicBezTo>
                  <a:cubicBezTo>
                    <a:pt x="1989" y="8168"/>
                    <a:pt x="2299" y="8013"/>
                    <a:pt x="2513" y="8109"/>
                  </a:cubicBezTo>
                  <a:lnTo>
                    <a:pt x="2513" y="8109"/>
                  </a:lnTo>
                  <a:cubicBezTo>
                    <a:pt x="2025" y="7954"/>
                    <a:pt x="1882" y="8311"/>
                    <a:pt x="1489" y="8335"/>
                  </a:cubicBezTo>
                  <a:cubicBezTo>
                    <a:pt x="1906" y="8692"/>
                    <a:pt x="2168" y="8406"/>
                    <a:pt x="2465" y="8299"/>
                  </a:cubicBezTo>
                  <a:lnTo>
                    <a:pt x="2465" y="8299"/>
                  </a:lnTo>
                  <a:cubicBezTo>
                    <a:pt x="1739" y="8585"/>
                    <a:pt x="1906" y="8990"/>
                    <a:pt x="1608" y="9335"/>
                  </a:cubicBezTo>
                  <a:cubicBezTo>
                    <a:pt x="1965" y="9049"/>
                    <a:pt x="2370" y="9216"/>
                    <a:pt x="2656" y="8490"/>
                  </a:cubicBezTo>
                  <a:lnTo>
                    <a:pt x="2656" y="8490"/>
                  </a:lnTo>
                  <a:cubicBezTo>
                    <a:pt x="2549" y="8787"/>
                    <a:pt x="2263" y="9049"/>
                    <a:pt x="2620" y="9454"/>
                  </a:cubicBezTo>
                  <a:cubicBezTo>
                    <a:pt x="2632" y="9061"/>
                    <a:pt x="3001" y="8918"/>
                    <a:pt x="2846" y="8442"/>
                  </a:cubicBezTo>
                  <a:lnTo>
                    <a:pt x="2846" y="8442"/>
                  </a:lnTo>
                  <a:cubicBezTo>
                    <a:pt x="2942" y="8656"/>
                    <a:pt x="2787" y="8966"/>
                    <a:pt x="3370" y="9168"/>
                  </a:cubicBezTo>
                  <a:cubicBezTo>
                    <a:pt x="3168" y="8942"/>
                    <a:pt x="3311" y="8906"/>
                    <a:pt x="3275" y="8680"/>
                  </a:cubicBezTo>
                  <a:cubicBezTo>
                    <a:pt x="3573" y="8740"/>
                    <a:pt x="3954" y="8454"/>
                    <a:pt x="3775" y="8144"/>
                  </a:cubicBezTo>
                  <a:cubicBezTo>
                    <a:pt x="3644" y="8466"/>
                    <a:pt x="3382" y="8347"/>
                    <a:pt x="3275" y="8228"/>
                  </a:cubicBezTo>
                  <a:cubicBezTo>
                    <a:pt x="3239" y="8180"/>
                    <a:pt x="3216" y="8121"/>
                    <a:pt x="3204" y="8061"/>
                  </a:cubicBezTo>
                  <a:cubicBezTo>
                    <a:pt x="3204" y="7990"/>
                    <a:pt x="3275" y="7847"/>
                    <a:pt x="3358" y="7835"/>
                  </a:cubicBezTo>
                  <a:cubicBezTo>
                    <a:pt x="3442" y="7835"/>
                    <a:pt x="3525" y="7942"/>
                    <a:pt x="3394" y="8013"/>
                  </a:cubicBezTo>
                  <a:cubicBezTo>
                    <a:pt x="3418" y="8025"/>
                    <a:pt x="3442" y="8025"/>
                    <a:pt x="3466" y="8025"/>
                  </a:cubicBezTo>
                  <a:cubicBezTo>
                    <a:pt x="3549" y="8013"/>
                    <a:pt x="3620" y="7942"/>
                    <a:pt x="3620" y="7859"/>
                  </a:cubicBezTo>
                  <a:cubicBezTo>
                    <a:pt x="3620" y="7811"/>
                    <a:pt x="3608" y="7763"/>
                    <a:pt x="3573" y="7728"/>
                  </a:cubicBezTo>
                  <a:cubicBezTo>
                    <a:pt x="3561" y="7704"/>
                    <a:pt x="3549" y="7692"/>
                    <a:pt x="3525" y="7692"/>
                  </a:cubicBezTo>
                  <a:lnTo>
                    <a:pt x="3525" y="7680"/>
                  </a:lnTo>
                  <a:cubicBezTo>
                    <a:pt x="3477" y="7656"/>
                    <a:pt x="3430" y="7644"/>
                    <a:pt x="3382" y="7656"/>
                  </a:cubicBezTo>
                  <a:cubicBezTo>
                    <a:pt x="3608" y="7311"/>
                    <a:pt x="3930" y="7037"/>
                    <a:pt x="4311" y="6859"/>
                  </a:cubicBezTo>
                  <a:cubicBezTo>
                    <a:pt x="3275" y="7490"/>
                    <a:pt x="4370" y="8049"/>
                    <a:pt x="3858" y="8561"/>
                  </a:cubicBezTo>
                  <a:cubicBezTo>
                    <a:pt x="3882" y="8537"/>
                    <a:pt x="3894" y="8525"/>
                    <a:pt x="3918" y="8502"/>
                  </a:cubicBezTo>
                  <a:cubicBezTo>
                    <a:pt x="3894" y="8525"/>
                    <a:pt x="3882" y="8537"/>
                    <a:pt x="3858" y="8561"/>
                  </a:cubicBezTo>
                  <a:cubicBezTo>
                    <a:pt x="4156" y="8394"/>
                    <a:pt x="4311" y="8240"/>
                    <a:pt x="4359" y="8085"/>
                  </a:cubicBezTo>
                  <a:cubicBezTo>
                    <a:pt x="4490" y="7692"/>
                    <a:pt x="4132" y="7525"/>
                    <a:pt x="4144" y="7335"/>
                  </a:cubicBezTo>
                  <a:cubicBezTo>
                    <a:pt x="4323" y="7478"/>
                    <a:pt x="4466" y="7418"/>
                    <a:pt x="4537" y="7240"/>
                  </a:cubicBezTo>
                  <a:cubicBezTo>
                    <a:pt x="4299" y="7251"/>
                    <a:pt x="4263" y="7025"/>
                    <a:pt x="4394" y="6906"/>
                  </a:cubicBezTo>
                  <a:cubicBezTo>
                    <a:pt x="4597" y="6716"/>
                    <a:pt x="5049" y="6680"/>
                    <a:pt x="5144" y="6144"/>
                  </a:cubicBezTo>
                  <a:cubicBezTo>
                    <a:pt x="5204" y="6061"/>
                    <a:pt x="5252" y="5989"/>
                    <a:pt x="5299" y="5906"/>
                  </a:cubicBezTo>
                  <a:cubicBezTo>
                    <a:pt x="5275" y="5989"/>
                    <a:pt x="5252" y="6085"/>
                    <a:pt x="5240" y="6180"/>
                  </a:cubicBezTo>
                  <a:cubicBezTo>
                    <a:pt x="4930" y="6620"/>
                    <a:pt x="5216" y="6978"/>
                    <a:pt x="5228" y="7251"/>
                  </a:cubicBezTo>
                  <a:cubicBezTo>
                    <a:pt x="5228" y="7430"/>
                    <a:pt x="5049" y="7573"/>
                    <a:pt x="4894" y="7382"/>
                  </a:cubicBezTo>
                  <a:cubicBezTo>
                    <a:pt x="4823" y="7561"/>
                    <a:pt x="4871" y="7704"/>
                    <a:pt x="5109" y="7728"/>
                  </a:cubicBezTo>
                  <a:cubicBezTo>
                    <a:pt x="4978" y="7882"/>
                    <a:pt x="4597" y="7740"/>
                    <a:pt x="4418" y="8109"/>
                  </a:cubicBezTo>
                  <a:cubicBezTo>
                    <a:pt x="4347" y="8252"/>
                    <a:pt x="4347" y="8466"/>
                    <a:pt x="4430" y="8799"/>
                  </a:cubicBezTo>
                  <a:lnTo>
                    <a:pt x="4430" y="8799"/>
                  </a:lnTo>
                  <a:cubicBezTo>
                    <a:pt x="4442" y="8085"/>
                    <a:pt x="5597" y="8454"/>
                    <a:pt x="5323" y="7287"/>
                  </a:cubicBezTo>
                  <a:lnTo>
                    <a:pt x="5323" y="7287"/>
                  </a:lnTo>
                  <a:cubicBezTo>
                    <a:pt x="5466" y="7680"/>
                    <a:pt x="5502" y="8097"/>
                    <a:pt x="5418" y="8502"/>
                  </a:cubicBezTo>
                  <a:cubicBezTo>
                    <a:pt x="5394" y="8466"/>
                    <a:pt x="5347" y="8430"/>
                    <a:pt x="5299" y="8430"/>
                  </a:cubicBezTo>
                  <a:lnTo>
                    <a:pt x="5287" y="8430"/>
                  </a:lnTo>
                  <a:cubicBezTo>
                    <a:pt x="5275" y="8418"/>
                    <a:pt x="5252" y="8418"/>
                    <a:pt x="5240" y="8430"/>
                  </a:cubicBezTo>
                  <a:cubicBezTo>
                    <a:pt x="5132" y="8430"/>
                    <a:pt x="5061" y="8513"/>
                    <a:pt x="5061" y="8609"/>
                  </a:cubicBezTo>
                  <a:cubicBezTo>
                    <a:pt x="5061" y="8656"/>
                    <a:pt x="5085" y="8704"/>
                    <a:pt x="5121" y="8740"/>
                  </a:cubicBezTo>
                  <a:lnTo>
                    <a:pt x="5156" y="8764"/>
                  </a:lnTo>
                  <a:cubicBezTo>
                    <a:pt x="5109" y="8609"/>
                    <a:pt x="5252" y="8597"/>
                    <a:pt x="5299" y="8656"/>
                  </a:cubicBezTo>
                  <a:cubicBezTo>
                    <a:pt x="5359" y="8728"/>
                    <a:pt x="5299" y="8871"/>
                    <a:pt x="5252" y="8918"/>
                  </a:cubicBezTo>
                  <a:cubicBezTo>
                    <a:pt x="5204" y="8966"/>
                    <a:pt x="5144" y="8990"/>
                    <a:pt x="5085" y="8990"/>
                  </a:cubicBezTo>
                  <a:cubicBezTo>
                    <a:pt x="4918" y="9002"/>
                    <a:pt x="4656" y="8894"/>
                    <a:pt x="4787" y="8573"/>
                  </a:cubicBezTo>
                  <a:cubicBezTo>
                    <a:pt x="4442" y="8680"/>
                    <a:pt x="4501" y="9145"/>
                    <a:pt x="4763" y="9311"/>
                  </a:cubicBezTo>
                  <a:cubicBezTo>
                    <a:pt x="4573" y="9442"/>
                    <a:pt x="4644" y="9573"/>
                    <a:pt x="4347" y="9597"/>
                  </a:cubicBezTo>
                  <a:cubicBezTo>
                    <a:pt x="4906" y="9859"/>
                    <a:pt x="5013" y="9537"/>
                    <a:pt x="5240" y="9442"/>
                  </a:cubicBezTo>
                  <a:lnTo>
                    <a:pt x="5240" y="9442"/>
                  </a:lnTo>
                  <a:cubicBezTo>
                    <a:pt x="4787" y="9680"/>
                    <a:pt x="4942" y="10037"/>
                    <a:pt x="4680" y="10323"/>
                  </a:cubicBezTo>
                  <a:cubicBezTo>
                    <a:pt x="5216" y="10288"/>
                    <a:pt x="5204" y="9895"/>
                    <a:pt x="5335" y="9609"/>
                  </a:cubicBezTo>
                  <a:lnTo>
                    <a:pt x="5335" y="9609"/>
                  </a:lnTo>
                  <a:cubicBezTo>
                    <a:pt x="5037" y="10323"/>
                    <a:pt x="5430" y="10502"/>
                    <a:pt x="5478" y="10954"/>
                  </a:cubicBezTo>
                  <a:cubicBezTo>
                    <a:pt x="5513" y="10502"/>
                    <a:pt x="5918" y="10323"/>
                    <a:pt x="5609" y="9609"/>
                  </a:cubicBezTo>
                  <a:lnTo>
                    <a:pt x="5609" y="9609"/>
                  </a:lnTo>
                  <a:cubicBezTo>
                    <a:pt x="5740" y="9895"/>
                    <a:pt x="5728" y="10288"/>
                    <a:pt x="6264" y="10323"/>
                  </a:cubicBezTo>
                  <a:cubicBezTo>
                    <a:pt x="6002" y="10026"/>
                    <a:pt x="6156" y="9680"/>
                    <a:pt x="5716" y="9442"/>
                  </a:cubicBezTo>
                  <a:lnTo>
                    <a:pt x="5716" y="9442"/>
                  </a:lnTo>
                  <a:cubicBezTo>
                    <a:pt x="5930" y="9537"/>
                    <a:pt x="6049" y="9859"/>
                    <a:pt x="6597" y="9597"/>
                  </a:cubicBezTo>
                  <a:cubicBezTo>
                    <a:pt x="6299" y="9573"/>
                    <a:pt x="6371" y="9442"/>
                    <a:pt x="6180" y="9311"/>
                  </a:cubicBezTo>
                  <a:cubicBezTo>
                    <a:pt x="6442" y="9145"/>
                    <a:pt x="6502" y="8680"/>
                    <a:pt x="6156" y="8573"/>
                  </a:cubicBezTo>
                  <a:cubicBezTo>
                    <a:pt x="6299" y="8894"/>
                    <a:pt x="6037" y="9002"/>
                    <a:pt x="5859" y="8990"/>
                  </a:cubicBezTo>
                  <a:cubicBezTo>
                    <a:pt x="5799" y="8990"/>
                    <a:pt x="5740" y="8966"/>
                    <a:pt x="5692" y="8918"/>
                  </a:cubicBezTo>
                  <a:cubicBezTo>
                    <a:pt x="5644" y="8871"/>
                    <a:pt x="5585" y="8728"/>
                    <a:pt x="5644" y="8656"/>
                  </a:cubicBezTo>
                  <a:cubicBezTo>
                    <a:pt x="5692" y="8585"/>
                    <a:pt x="5835" y="8621"/>
                    <a:pt x="5787" y="8764"/>
                  </a:cubicBezTo>
                  <a:cubicBezTo>
                    <a:pt x="5799" y="8752"/>
                    <a:pt x="5811" y="8752"/>
                    <a:pt x="5823" y="8740"/>
                  </a:cubicBezTo>
                  <a:cubicBezTo>
                    <a:pt x="5859" y="8704"/>
                    <a:pt x="5883" y="8656"/>
                    <a:pt x="5883" y="8609"/>
                  </a:cubicBezTo>
                  <a:cubicBezTo>
                    <a:pt x="5883" y="8513"/>
                    <a:pt x="5811" y="8430"/>
                    <a:pt x="5716" y="8430"/>
                  </a:cubicBezTo>
                  <a:cubicBezTo>
                    <a:pt x="5692" y="8418"/>
                    <a:pt x="5668" y="8418"/>
                    <a:pt x="5656" y="8430"/>
                  </a:cubicBezTo>
                  <a:lnTo>
                    <a:pt x="5644" y="8430"/>
                  </a:lnTo>
                  <a:cubicBezTo>
                    <a:pt x="5597" y="8430"/>
                    <a:pt x="5549" y="8466"/>
                    <a:pt x="5525" y="8502"/>
                  </a:cubicBezTo>
                  <a:cubicBezTo>
                    <a:pt x="5442" y="8097"/>
                    <a:pt x="5478" y="7680"/>
                    <a:pt x="5621" y="7287"/>
                  </a:cubicBezTo>
                  <a:cubicBezTo>
                    <a:pt x="5335" y="8466"/>
                    <a:pt x="6502" y="8085"/>
                    <a:pt x="6514" y="8799"/>
                  </a:cubicBezTo>
                  <a:lnTo>
                    <a:pt x="6514" y="8728"/>
                  </a:lnTo>
                  <a:cubicBezTo>
                    <a:pt x="6514" y="8752"/>
                    <a:pt x="6514" y="8775"/>
                    <a:pt x="6514" y="8799"/>
                  </a:cubicBezTo>
                  <a:cubicBezTo>
                    <a:pt x="6609" y="8466"/>
                    <a:pt x="6597" y="8252"/>
                    <a:pt x="6537" y="8109"/>
                  </a:cubicBezTo>
                  <a:cubicBezTo>
                    <a:pt x="6347" y="7740"/>
                    <a:pt x="5966" y="7882"/>
                    <a:pt x="5835" y="7740"/>
                  </a:cubicBezTo>
                  <a:cubicBezTo>
                    <a:pt x="6073" y="7704"/>
                    <a:pt x="6133" y="7573"/>
                    <a:pt x="6049" y="7394"/>
                  </a:cubicBezTo>
                  <a:cubicBezTo>
                    <a:pt x="5906" y="7573"/>
                    <a:pt x="5716" y="7430"/>
                    <a:pt x="5716" y="7251"/>
                  </a:cubicBezTo>
                  <a:cubicBezTo>
                    <a:pt x="5728" y="6978"/>
                    <a:pt x="6014" y="6632"/>
                    <a:pt x="5704" y="6180"/>
                  </a:cubicBezTo>
                  <a:cubicBezTo>
                    <a:pt x="5692" y="6085"/>
                    <a:pt x="5680" y="6001"/>
                    <a:pt x="5644" y="5918"/>
                  </a:cubicBezTo>
                  <a:cubicBezTo>
                    <a:pt x="5692" y="5989"/>
                    <a:pt x="5740" y="6073"/>
                    <a:pt x="5799" y="6144"/>
                  </a:cubicBezTo>
                  <a:cubicBezTo>
                    <a:pt x="5894" y="6680"/>
                    <a:pt x="6347" y="6728"/>
                    <a:pt x="6549" y="6906"/>
                  </a:cubicBezTo>
                  <a:cubicBezTo>
                    <a:pt x="6680" y="7037"/>
                    <a:pt x="6656" y="7263"/>
                    <a:pt x="6418" y="7240"/>
                  </a:cubicBezTo>
                  <a:cubicBezTo>
                    <a:pt x="6490" y="7430"/>
                    <a:pt x="6621" y="7478"/>
                    <a:pt x="6811" y="7335"/>
                  </a:cubicBezTo>
                  <a:cubicBezTo>
                    <a:pt x="6823" y="7537"/>
                    <a:pt x="6454" y="7704"/>
                    <a:pt x="6585" y="8085"/>
                  </a:cubicBezTo>
                  <a:cubicBezTo>
                    <a:pt x="6633" y="8240"/>
                    <a:pt x="6787" y="8394"/>
                    <a:pt x="7085" y="8561"/>
                  </a:cubicBezTo>
                  <a:lnTo>
                    <a:pt x="7085" y="8561"/>
                  </a:lnTo>
                  <a:cubicBezTo>
                    <a:pt x="6585" y="8049"/>
                    <a:pt x="7668" y="7501"/>
                    <a:pt x="6656" y="6870"/>
                  </a:cubicBezTo>
                  <a:lnTo>
                    <a:pt x="6656" y="6870"/>
                  </a:lnTo>
                  <a:cubicBezTo>
                    <a:pt x="7026" y="7049"/>
                    <a:pt x="7347" y="7323"/>
                    <a:pt x="7585" y="7668"/>
                  </a:cubicBezTo>
                  <a:cubicBezTo>
                    <a:pt x="7526" y="7656"/>
                    <a:pt x="7478" y="7656"/>
                    <a:pt x="7430" y="7692"/>
                  </a:cubicBezTo>
                  <a:lnTo>
                    <a:pt x="7418" y="7692"/>
                  </a:lnTo>
                  <a:cubicBezTo>
                    <a:pt x="7407" y="7704"/>
                    <a:pt x="7395" y="7716"/>
                    <a:pt x="7383" y="7740"/>
                  </a:cubicBezTo>
                  <a:cubicBezTo>
                    <a:pt x="7240" y="7871"/>
                    <a:pt x="7383" y="8097"/>
                    <a:pt x="7561" y="8037"/>
                  </a:cubicBezTo>
                  <a:cubicBezTo>
                    <a:pt x="7430" y="7954"/>
                    <a:pt x="7514" y="7847"/>
                    <a:pt x="7597" y="7859"/>
                  </a:cubicBezTo>
                  <a:cubicBezTo>
                    <a:pt x="7680" y="7859"/>
                    <a:pt x="7740" y="8002"/>
                    <a:pt x="7740" y="8073"/>
                  </a:cubicBezTo>
                  <a:cubicBezTo>
                    <a:pt x="7740" y="8144"/>
                    <a:pt x="7716" y="8204"/>
                    <a:pt x="7668" y="8240"/>
                  </a:cubicBezTo>
                  <a:cubicBezTo>
                    <a:pt x="7561" y="8371"/>
                    <a:pt x="7311" y="8478"/>
                    <a:pt x="7180" y="8156"/>
                  </a:cubicBezTo>
                  <a:cubicBezTo>
                    <a:pt x="7002" y="8466"/>
                    <a:pt x="7371" y="8752"/>
                    <a:pt x="7680" y="8692"/>
                  </a:cubicBezTo>
                  <a:cubicBezTo>
                    <a:pt x="7633" y="8918"/>
                    <a:pt x="7776" y="8966"/>
                    <a:pt x="7585" y="9180"/>
                  </a:cubicBezTo>
                  <a:cubicBezTo>
                    <a:pt x="8157" y="8990"/>
                    <a:pt x="8014" y="8668"/>
                    <a:pt x="8109" y="8454"/>
                  </a:cubicBezTo>
                  <a:lnTo>
                    <a:pt x="8109" y="8454"/>
                  </a:lnTo>
                  <a:cubicBezTo>
                    <a:pt x="7954" y="8930"/>
                    <a:pt x="8311" y="9085"/>
                    <a:pt x="8335" y="9478"/>
                  </a:cubicBezTo>
                  <a:cubicBezTo>
                    <a:pt x="8692" y="9061"/>
                    <a:pt x="8407" y="8799"/>
                    <a:pt x="8300" y="8502"/>
                  </a:cubicBezTo>
                  <a:lnTo>
                    <a:pt x="8300" y="8502"/>
                  </a:lnTo>
                  <a:cubicBezTo>
                    <a:pt x="8585" y="9228"/>
                    <a:pt x="8990" y="9061"/>
                    <a:pt x="9335" y="9347"/>
                  </a:cubicBezTo>
                  <a:cubicBezTo>
                    <a:pt x="9038" y="9002"/>
                    <a:pt x="9216" y="8597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54" y="8347"/>
                  </a:cubicBezTo>
                  <a:cubicBezTo>
                    <a:pt x="9062" y="8335"/>
                    <a:pt x="8919" y="7966"/>
                    <a:pt x="8442" y="8121"/>
                  </a:cubicBezTo>
                  <a:lnTo>
                    <a:pt x="8442" y="8121"/>
                  </a:lnTo>
                  <a:cubicBezTo>
                    <a:pt x="8657" y="8025"/>
                    <a:pt x="8966" y="8180"/>
                    <a:pt x="9169" y="7597"/>
                  </a:cubicBezTo>
                  <a:cubicBezTo>
                    <a:pt x="8942" y="7799"/>
                    <a:pt x="8907" y="7644"/>
                    <a:pt x="8681" y="7692"/>
                  </a:cubicBezTo>
                  <a:cubicBezTo>
                    <a:pt x="8740" y="7394"/>
                    <a:pt x="8454" y="7013"/>
                    <a:pt x="8145" y="7192"/>
                  </a:cubicBezTo>
                  <a:cubicBezTo>
                    <a:pt x="8466" y="7323"/>
                    <a:pt x="8347" y="7573"/>
                    <a:pt x="8228" y="7692"/>
                  </a:cubicBezTo>
                  <a:cubicBezTo>
                    <a:pt x="8180" y="7728"/>
                    <a:pt x="8121" y="7751"/>
                    <a:pt x="8061" y="7763"/>
                  </a:cubicBezTo>
                  <a:cubicBezTo>
                    <a:pt x="7990" y="7763"/>
                    <a:pt x="7847" y="7692"/>
                    <a:pt x="7835" y="7609"/>
                  </a:cubicBezTo>
                  <a:cubicBezTo>
                    <a:pt x="7823" y="7525"/>
                    <a:pt x="7942" y="7442"/>
                    <a:pt x="8014" y="7573"/>
                  </a:cubicBezTo>
                  <a:cubicBezTo>
                    <a:pt x="8026" y="7549"/>
                    <a:pt x="8026" y="7525"/>
                    <a:pt x="8014" y="7501"/>
                  </a:cubicBezTo>
                  <a:cubicBezTo>
                    <a:pt x="8014" y="7418"/>
                    <a:pt x="7942" y="7347"/>
                    <a:pt x="7847" y="7347"/>
                  </a:cubicBezTo>
                  <a:cubicBezTo>
                    <a:pt x="7799" y="7347"/>
                    <a:pt x="7752" y="7359"/>
                    <a:pt x="7716" y="7394"/>
                  </a:cubicBezTo>
                  <a:cubicBezTo>
                    <a:pt x="7704" y="7406"/>
                    <a:pt x="7692" y="7418"/>
                    <a:pt x="7680" y="7430"/>
                  </a:cubicBezTo>
                  <a:lnTo>
                    <a:pt x="7680" y="7442"/>
                  </a:lnTo>
                  <a:cubicBezTo>
                    <a:pt x="7657" y="7490"/>
                    <a:pt x="7645" y="7537"/>
                    <a:pt x="7657" y="7585"/>
                  </a:cubicBezTo>
                  <a:cubicBezTo>
                    <a:pt x="7311" y="7347"/>
                    <a:pt x="7037" y="7037"/>
                    <a:pt x="6859" y="6656"/>
                  </a:cubicBezTo>
                  <a:cubicBezTo>
                    <a:pt x="7490" y="7692"/>
                    <a:pt x="8049" y="6597"/>
                    <a:pt x="8561" y="7097"/>
                  </a:cubicBezTo>
                  <a:lnTo>
                    <a:pt x="8502" y="7049"/>
                  </a:lnTo>
                  <a:cubicBezTo>
                    <a:pt x="8526" y="7061"/>
                    <a:pt x="8538" y="7073"/>
                    <a:pt x="8561" y="7097"/>
                  </a:cubicBezTo>
                  <a:cubicBezTo>
                    <a:pt x="8395" y="6799"/>
                    <a:pt x="8240" y="6656"/>
                    <a:pt x="8085" y="6597"/>
                  </a:cubicBezTo>
                  <a:cubicBezTo>
                    <a:pt x="7692" y="6466"/>
                    <a:pt x="7526" y="6835"/>
                    <a:pt x="7335" y="6823"/>
                  </a:cubicBezTo>
                  <a:cubicBezTo>
                    <a:pt x="7478" y="6632"/>
                    <a:pt x="7418" y="6501"/>
                    <a:pt x="7240" y="6430"/>
                  </a:cubicBezTo>
                  <a:cubicBezTo>
                    <a:pt x="7252" y="6668"/>
                    <a:pt x="7026" y="6692"/>
                    <a:pt x="6906" y="6561"/>
                  </a:cubicBezTo>
                  <a:cubicBezTo>
                    <a:pt x="6716" y="6358"/>
                    <a:pt x="6680" y="5906"/>
                    <a:pt x="6144" y="5811"/>
                  </a:cubicBezTo>
                  <a:cubicBezTo>
                    <a:pt x="6061" y="5751"/>
                    <a:pt x="5990" y="5704"/>
                    <a:pt x="5906" y="5668"/>
                  </a:cubicBezTo>
                  <a:cubicBezTo>
                    <a:pt x="5990" y="5692"/>
                    <a:pt x="6085" y="5704"/>
                    <a:pt x="6180" y="5727"/>
                  </a:cubicBezTo>
                  <a:cubicBezTo>
                    <a:pt x="6621" y="6037"/>
                    <a:pt x="6978" y="5739"/>
                    <a:pt x="7252" y="5727"/>
                  </a:cubicBezTo>
                  <a:cubicBezTo>
                    <a:pt x="7430" y="5727"/>
                    <a:pt x="7573" y="5906"/>
                    <a:pt x="7383" y="6061"/>
                  </a:cubicBezTo>
                  <a:cubicBezTo>
                    <a:pt x="7561" y="6144"/>
                    <a:pt x="7704" y="6085"/>
                    <a:pt x="7728" y="5858"/>
                  </a:cubicBezTo>
                  <a:cubicBezTo>
                    <a:pt x="7883" y="5977"/>
                    <a:pt x="7728" y="6358"/>
                    <a:pt x="8109" y="6549"/>
                  </a:cubicBezTo>
                  <a:cubicBezTo>
                    <a:pt x="8252" y="6620"/>
                    <a:pt x="8466" y="6620"/>
                    <a:pt x="8800" y="6525"/>
                  </a:cubicBezTo>
                  <a:lnTo>
                    <a:pt x="8800" y="6525"/>
                  </a:lnTo>
                  <a:cubicBezTo>
                    <a:pt x="8085" y="6513"/>
                    <a:pt x="8454" y="5358"/>
                    <a:pt x="7287" y="5632"/>
                  </a:cubicBezTo>
                  <a:lnTo>
                    <a:pt x="7287" y="5632"/>
                  </a:lnTo>
                  <a:cubicBezTo>
                    <a:pt x="7680" y="5489"/>
                    <a:pt x="8097" y="5454"/>
                    <a:pt x="8502" y="5537"/>
                  </a:cubicBezTo>
                  <a:cubicBezTo>
                    <a:pt x="8466" y="5561"/>
                    <a:pt x="8442" y="5608"/>
                    <a:pt x="8430" y="5656"/>
                  </a:cubicBezTo>
                  <a:lnTo>
                    <a:pt x="8430" y="5668"/>
                  </a:lnTo>
                  <a:cubicBezTo>
                    <a:pt x="8419" y="5692"/>
                    <a:pt x="8419" y="5704"/>
                    <a:pt x="8430" y="5727"/>
                  </a:cubicBezTo>
                  <a:cubicBezTo>
                    <a:pt x="8430" y="5906"/>
                    <a:pt x="8681" y="5966"/>
                    <a:pt x="8764" y="5799"/>
                  </a:cubicBezTo>
                  <a:cubicBezTo>
                    <a:pt x="8609" y="5846"/>
                    <a:pt x="8597" y="5704"/>
                    <a:pt x="8657" y="5656"/>
                  </a:cubicBezTo>
                  <a:cubicBezTo>
                    <a:pt x="8728" y="5596"/>
                    <a:pt x="8871" y="5656"/>
                    <a:pt x="8931" y="5704"/>
                  </a:cubicBezTo>
                  <a:cubicBezTo>
                    <a:pt x="8966" y="5751"/>
                    <a:pt x="8990" y="5811"/>
                    <a:pt x="8990" y="5870"/>
                  </a:cubicBezTo>
                  <a:cubicBezTo>
                    <a:pt x="9002" y="6037"/>
                    <a:pt x="8907" y="6299"/>
                    <a:pt x="8585" y="6168"/>
                  </a:cubicBezTo>
                  <a:cubicBezTo>
                    <a:pt x="8681" y="6513"/>
                    <a:pt x="9145" y="6454"/>
                    <a:pt x="9312" y="6192"/>
                  </a:cubicBezTo>
                  <a:cubicBezTo>
                    <a:pt x="9443" y="6382"/>
                    <a:pt x="9573" y="6311"/>
                    <a:pt x="9597" y="6608"/>
                  </a:cubicBezTo>
                  <a:cubicBezTo>
                    <a:pt x="9859" y="6061"/>
                    <a:pt x="9538" y="5942"/>
                    <a:pt x="9443" y="5727"/>
                  </a:cubicBezTo>
                  <a:lnTo>
                    <a:pt x="9443" y="5727"/>
                  </a:lnTo>
                  <a:cubicBezTo>
                    <a:pt x="9681" y="6168"/>
                    <a:pt x="10038" y="6025"/>
                    <a:pt x="10324" y="6287"/>
                  </a:cubicBezTo>
                  <a:cubicBezTo>
                    <a:pt x="10288" y="5739"/>
                    <a:pt x="9895" y="5763"/>
                    <a:pt x="9609" y="5632"/>
                  </a:cubicBezTo>
                  <a:lnTo>
                    <a:pt x="9609" y="5632"/>
                  </a:lnTo>
                  <a:cubicBezTo>
                    <a:pt x="10335" y="5930"/>
                    <a:pt x="10502" y="5525"/>
                    <a:pt x="10955" y="5489"/>
                  </a:cubicBezTo>
                  <a:cubicBezTo>
                    <a:pt x="10502" y="5454"/>
                    <a:pt x="10335" y="5049"/>
                    <a:pt x="9609" y="5346"/>
                  </a:cubicBezTo>
                  <a:lnTo>
                    <a:pt x="9609" y="5346"/>
                  </a:lnTo>
                  <a:cubicBezTo>
                    <a:pt x="9895" y="5215"/>
                    <a:pt x="10288" y="5239"/>
                    <a:pt x="10324" y="4692"/>
                  </a:cubicBezTo>
                  <a:cubicBezTo>
                    <a:pt x="10026" y="4954"/>
                    <a:pt x="9681" y="4799"/>
                    <a:pt x="9443" y="5251"/>
                  </a:cubicBezTo>
                  <a:lnTo>
                    <a:pt x="9443" y="5251"/>
                  </a:lnTo>
                  <a:cubicBezTo>
                    <a:pt x="9538" y="5037"/>
                    <a:pt x="9859" y="4918"/>
                    <a:pt x="9597" y="4370"/>
                  </a:cubicBezTo>
                  <a:cubicBezTo>
                    <a:pt x="9573" y="4644"/>
                    <a:pt x="9443" y="4573"/>
                    <a:pt x="9312" y="4763"/>
                  </a:cubicBezTo>
                  <a:close/>
                  <a:moveTo>
                    <a:pt x="3656" y="5632"/>
                  </a:moveTo>
                  <a:close/>
                  <a:moveTo>
                    <a:pt x="4620" y="5727"/>
                  </a:moveTo>
                  <a:cubicBezTo>
                    <a:pt x="4490" y="5799"/>
                    <a:pt x="4335" y="5823"/>
                    <a:pt x="4192" y="5799"/>
                  </a:cubicBezTo>
                  <a:cubicBezTo>
                    <a:pt x="4001" y="5751"/>
                    <a:pt x="3811" y="5596"/>
                    <a:pt x="3466" y="5525"/>
                  </a:cubicBezTo>
                  <a:cubicBezTo>
                    <a:pt x="3370" y="5501"/>
                    <a:pt x="3263" y="5489"/>
                    <a:pt x="3168" y="5477"/>
                  </a:cubicBezTo>
                  <a:cubicBezTo>
                    <a:pt x="3275" y="5465"/>
                    <a:pt x="3370" y="5454"/>
                    <a:pt x="3466" y="5430"/>
                  </a:cubicBezTo>
                  <a:cubicBezTo>
                    <a:pt x="3811" y="5358"/>
                    <a:pt x="4001" y="5204"/>
                    <a:pt x="4192" y="5156"/>
                  </a:cubicBezTo>
                  <a:cubicBezTo>
                    <a:pt x="4335" y="5132"/>
                    <a:pt x="4490" y="5144"/>
                    <a:pt x="4620" y="5227"/>
                  </a:cubicBezTo>
                  <a:cubicBezTo>
                    <a:pt x="4394" y="5215"/>
                    <a:pt x="4180" y="5311"/>
                    <a:pt x="4025" y="5477"/>
                  </a:cubicBezTo>
                  <a:cubicBezTo>
                    <a:pt x="4180" y="5644"/>
                    <a:pt x="4394" y="5739"/>
                    <a:pt x="4620" y="5727"/>
                  </a:cubicBezTo>
                  <a:close/>
                  <a:moveTo>
                    <a:pt x="4299" y="4084"/>
                  </a:moveTo>
                  <a:close/>
                  <a:moveTo>
                    <a:pt x="4299" y="6870"/>
                  </a:moveTo>
                  <a:close/>
                  <a:moveTo>
                    <a:pt x="4787" y="6608"/>
                  </a:moveTo>
                  <a:cubicBezTo>
                    <a:pt x="4620" y="6716"/>
                    <a:pt x="4394" y="6739"/>
                    <a:pt x="4085" y="6942"/>
                  </a:cubicBezTo>
                  <a:cubicBezTo>
                    <a:pt x="4001" y="6989"/>
                    <a:pt x="3918" y="7049"/>
                    <a:pt x="3835" y="7120"/>
                  </a:cubicBezTo>
                  <a:cubicBezTo>
                    <a:pt x="3906" y="7037"/>
                    <a:pt x="3966" y="6954"/>
                    <a:pt x="4013" y="6870"/>
                  </a:cubicBezTo>
                  <a:cubicBezTo>
                    <a:pt x="4216" y="6573"/>
                    <a:pt x="4239" y="6335"/>
                    <a:pt x="4347" y="6168"/>
                  </a:cubicBezTo>
                  <a:cubicBezTo>
                    <a:pt x="4418" y="6037"/>
                    <a:pt x="4549" y="5942"/>
                    <a:pt x="4692" y="5906"/>
                  </a:cubicBezTo>
                  <a:cubicBezTo>
                    <a:pt x="4525" y="6049"/>
                    <a:pt x="4442" y="6275"/>
                    <a:pt x="4454" y="6501"/>
                  </a:cubicBezTo>
                  <a:cubicBezTo>
                    <a:pt x="4680" y="6501"/>
                    <a:pt x="4894" y="6418"/>
                    <a:pt x="5049" y="6251"/>
                  </a:cubicBezTo>
                  <a:cubicBezTo>
                    <a:pt x="5001" y="6406"/>
                    <a:pt x="4906" y="6525"/>
                    <a:pt x="4787" y="6608"/>
                  </a:cubicBezTo>
                  <a:close/>
                  <a:moveTo>
                    <a:pt x="4454" y="4453"/>
                  </a:moveTo>
                  <a:cubicBezTo>
                    <a:pt x="4442" y="4680"/>
                    <a:pt x="4525" y="4894"/>
                    <a:pt x="4692" y="5049"/>
                  </a:cubicBezTo>
                  <a:cubicBezTo>
                    <a:pt x="4549" y="5001"/>
                    <a:pt x="4418" y="4918"/>
                    <a:pt x="4347" y="4787"/>
                  </a:cubicBezTo>
                  <a:cubicBezTo>
                    <a:pt x="4239" y="4620"/>
                    <a:pt x="4216" y="4382"/>
                    <a:pt x="4013" y="4084"/>
                  </a:cubicBezTo>
                  <a:cubicBezTo>
                    <a:pt x="3966" y="4001"/>
                    <a:pt x="3906" y="3918"/>
                    <a:pt x="3835" y="3834"/>
                  </a:cubicBezTo>
                  <a:cubicBezTo>
                    <a:pt x="3918" y="3894"/>
                    <a:pt x="4001" y="3953"/>
                    <a:pt x="4085" y="4013"/>
                  </a:cubicBezTo>
                  <a:cubicBezTo>
                    <a:pt x="4382" y="4203"/>
                    <a:pt x="4620" y="4239"/>
                    <a:pt x="4787" y="4334"/>
                  </a:cubicBezTo>
                  <a:cubicBezTo>
                    <a:pt x="4918" y="4418"/>
                    <a:pt x="5013" y="4549"/>
                    <a:pt x="5049" y="4692"/>
                  </a:cubicBezTo>
                  <a:cubicBezTo>
                    <a:pt x="4894" y="4525"/>
                    <a:pt x="4668" y="4442"/>
                    <a:pt x="4442" y="4453"/>
                  </a:cubicBezTo>
                  <a:close/>
                  <a:moveTo>
                    <a:pt x="5633" y="7299"/>
                  </a:moveTo>
                  <a:close/>
                  <a:moveTo>
                    <a:pt x="5728" y="6335"/>
                  </a:moveTo>
                  <a:cubicBezTo>
                    <a:pt x="5799" y="6466"/>
                    <a:pt x="5823" y="6620"/>
                    <a:pt x="5799" y="6763"/>
                  </a:cubicBezTo>
                  <a:cubicBezTo>
                    <a:pt x="5752" y="6954"/>
                    <a:pt x="5597" y="7144"/>
                    <a:pt x="5525" y="7490"/>
                  </a:cubicBezTo>
                  <a:cubicBezTo>
                    <a:pt x="5502" y="7585"/>
                    <a:pt x="5490" y="7680"/>
                    <a:pt x="5478" y="7787"/>
                  </a:cubicBezTo>
                  <a:cubicBezTo>
                    <a:pt x="5466" y="7692"/>
                    <a:pt x="5454" y="7585"/>
                    <a:pt x="5430" y="7490"/>
                  </a:cubicBezTo>
                  <a:cubicBezTo>
                    <a:pt x="5347" y="7144"/>
                    <a:pt x="5204" y="6954"/>
                    <a:pt x="5156" y="6763"/>
                  </a:cubicBezTo>
                  <a:cubicBezTo>
                    <a:pt x="5121" y="6620"/>
                    <a:pt x="5144" y="6466"/>
                    <a:pt x="5228" y="6335"/>
                  </a:cubicBezTo>
                  <a:cubicBezTo>
                    <a:pt x="5001" y="6549"/>
                    <a:pt x="5168" y="6930"/>
                    <a:pt x="5478" y="6930"/>
                  </a:cubicBezTo>
                  <a:cubicBezTo>
                    <a:pt x="5787" y="6930"/>
                    <a:pt x="5942" y="6549"/>
                    <a:pt x="5728" y="6335"/>
                  </a:cubicBezTo>
                  <a:close/>
                  <a:moveTo>
                    <a:pt x="5478" y="4025"/>
                  </a:moveTo>
                  <a:cubicBezTo>
                    <a:pt x="5311" y="4180"/>
                    <a:pt x="5216" y="4394"/>
                    <a:pt x="5228" y="4620"/>
                  </a:cubicBezTo>
                  <a:cubicBezTo>
                    <a:pt x="5144" y="4489"/>
                    <a:pt x="5121" y="4334"/>
                    <a:pt x="5156" y="4192"/>
                  </a:cubicBezTo>
                  <a:cubicBezTo>
                    <a:pt x="5204" y="4001"/>
                    <a:pt x="5347" y="3811"/>
                    <a:pt x="5430" y="3465"/>
                  </a:cubicBezTo>
                  <a:cubicBezTo>
                    <a:pt x="5454" y="3358"/>
                    <a:pt x="5466" y="3263"/>
                    <a:pt x="5478" y="3168"/>
                  </a:cubicBezTo>
                  <a:cubicBezTo>
                    <a:pt x="5490" y="3275"/>
                    <a:pt x="5502" y="3370"/>
                    <a:pt x="5525" y="3465"/>
                  </a:cubicBezTo>
                  <a:cubicBezTo>
                    <a:pt x="5597" y="3811"/>
                    <a:pt x="5740" y="4001"/>
                    <a:pt x="5787" y="4192"/>
                  </a:cubicBezTo>
                  <a:cubicBezTo>
                    <a:pt x="5823" y="4334"/>
                    <a:pt x="5799" y="4489"/>
                    <a:pt x="5728" y="4620"/>
                  </a:cubicBezTo>
                  <a:cubicBezTo>
                    <a:pt x="5740" y="4394"/>
                    <a:pt x="5644" y="4180"/>
                    <a:pt x="5466" y="4025"/>
                  </a:cubicBezTo>
                  <a:close/>
                  <a:moveTo>
                    <a:pt x="6656" y="4084"/>
                  </a:moveTo>
                  <a:close/>
                  <a:moveTo>
                    <a:pt x="6871" y="6656"/>
                  </a:moveTo>
                  <a:close/>
                  <a:moveTo>
                    <a:pt x="6502" y="6513"/>
                  </a:moveTo>
                  <a:cubicBezTo>
                    <a:pt x="6514" y="6287"/>
                    <a:pt x="6418" y="6061"/>
                    <a:pt x="6264" y="5918"/>
                  </a:cubicBezTo>
                  <a:cubicBezTo>
                    <a:pt x="6406" y="5954"/>
                    <a:pt x="6525" y="6049"/>
                    <a:pt x="6609" y="6180"/>
                  </a:cubicBezTo>
                  <a:cubicBezTo>
                    <a:pt x="6716" y="6347"/>
                    <a:pt x="6740" y="6573"/>
                    <a:pt x="6930" y="6882"/>
                  </a:cubicBezTo>
                  <a:cubicBezTo>
                    <a:pt x="6990" y="6966"/>
                    <a:pt x="7049" y="7049"/>
                    <a:pt x="7121" y="7132"/>
                  </a:cubicBezTo>
                  <a:cubicBezTo>
                    <a:pt x="7037" y="7061"/>
                    <a:pt x="6954" y="7001"/>
                    <a:pt x="6871" y="6954"/>
                  </a:cubicBezTo>
                  <a:cubicBezTo>
                    <a:pt x="6573" y="6751"/>
                    <a:pt x="6335" y="6728"/>
                    <a:pt x="6156" y="6620"/>
                  </a:cubicBezTo>
                  <a:cubicBezTo>
                    <a:pt x="6037" y="6537"/>
                    <a:pt x="5942" y="6418"/>
                    <a:pt x="5894" y="6275"/>
                  </a:cubicBezTo>
                  <a:cubicBezTo>
                    <a:pt x="6049" y="6430"/>
                    <a:pt x="6275" y="6513"/>
                    <a:pt x="6490" y="6501"/>
                  </a:cubicBezTo>
                  <a:close/>
                  <a:moveTo>
                    <a:pt x="5906" y="4703"/>
                  </a:moveTo>
                  <a:cubicBezTo>
                    <a:pt x="5942" y="4561"/>
                    <a:pt x="6037" y="4430"/>
                    <a:pt x="6168" y="4346"/>
                  </a:cubicBezTo>
                  <a:cubicBezTo>
                    <a:pt x="6335" y="4251"/>
                    <a:pt x="6573" y="4215"/>
                    <a:pt x="6871" y="4025"/>
                  </a:cubicBezTo>
                  <a:cubicBezTo>
                    <a:pt x="6954" y="3965"/>
                    <a:pt x="7037" y="3906"/>
                    <a:pt x="7121" y="3846"/>
                  </a:cubicBezTo>
                  <a:cubicBezTo>
                    <a:pt x="7061" y="3918"/>
                    <a:pt x="7002" y="4001"/>
                    <a:pt x="6942" y="4096"/>
                  </a:cubicBezTo>
                  <a:cubicBezTo>
                    <a:pt x="6752" y="4394"/>
                    <a:pt x="6716" y="4632"/>
                    <a:pt x="6621" y="4799"/>
                  </a:cubicBezTo>
                  <a:cubicBezTo>
                    <a:pt x="6537" y="4930"/>
                    <a:pt x="6406" y="5013"/>
                    <a:pt x="6264" y="5061"/>
                  </a:cubicBezTo>
                  <a:cubicBezTo>
                    <a:pt x="6430" y="4906"/>
                    <a:pt x="6514" y="4692"/>
                    <a:pt x="6502" y="4465"/>
                  </a:cubicBezTo>
                  <a:cubicBezTo>
                    <a:pt x="6275" y="4442"/>
                    <a:pt x="6049" y="4525"/>
                    <a:pt x="5894" y="4692"/>
                  </a:cubicBezTo>
                  <a:close/>
                  <a:moveTo>
                    <a:pt x="7299" y="5335"/>
                  </a:moveTo>
                  <a:close/>
                  <a:moveTo>
                    <a:pt x="7502" y="5537"/>
                  </a:moveTo>
                  <a:cubicBezTo>
                    <a:pt x="7145" y="5608"/>
                    <a:pt x="6966" y="5751"/>
                    <a:pt x="6764" y="5799"/>
                  </a:cubicBezTo>
                  <a:cubicBezTo>
                    <a:pt x="6621" y="5835"/>
                    <a:pt x="6466" y="5811"/>
                    <a:pt x="6335" y="5739"/>
                  </a:cubicBezTo>
                  <a:cubicBezTo>
                    <a:pt x="6561" y="5739"/>
                    <a:pt x="6776" y="5656"/>
                    <a:pt x="6930" y="5489"/>
                  </a:cubicBezTo>
                  <a:cubicBezTo>
                    <a:pt x="6776" y="5311"/>
                    <a:pt x="6561" y="5215"/>
                    <a:pt x="6335" y="5227"/>
                  </a:cubicBezTo>
                  <a:cubicBezTo>
                    <a:pt x="6466" y="5156"/>
                    <a:pt x="6621" y="5132"/>
                    <a:pt x="6764" y="5168"/>
                  </a:cubicBezTo>
                  <a:cubicBezTo>
                    <a:pt x="6966" y="5215"/>
                    <a:pt x="7145" y="5358"/>
                    <a:pt x="7502" y="5430"/>
                  </a:cubicBezTo>
                  <a:cubicBezTo>
                    <a:pt x="7585" y="5454"/>
                    <a:pt x="7692" y="5465"/>
                    <a:pt x="7799" y="5489"/>
                  </a:cubicBezTo>
                  <a:cubicBezTo>
                    <a:pt x="7692" y="5489"/>
                    <a:pt x="7585" y="5501"/>
                    <a:pt x="7490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31"/>
            <p:cNvSpPr/>
            <p:nvPr/>
          </p:nvSpPr>
          <p:spPr>
            <a:xfrm>
              <a:off x="6354950" y="1718500"/>
              <a:ext cx="273575" cy="273575"/>
            </a:xfrm>
            <a:custGeom>
              <a:avLst/>
              <a:gdLst/>
              <a:ahLst/>
              <a:cxnLst/>
              <a:rect l="l" t="t" r="r" b="b"/>
              <a:pathLst>
                <a:path w="10943" h="10943" extrusionOk="0">
                  <a:moveTo>
                    <a:pt x="1620" y="6168"/>
                  </a:moveTo>
                  <a:cubicBezTo>
                    <a:pt x="1798" y="6418"/>
                    <a:pt x="2263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75"/>
                    <a:pt x="1965" y="5715"/>
                    <a:pt x="2013" y="5680"/>
                  </a:cubicBezTo>
                  <a:cubicBezTo>
                    <a:pt x="2060" y="5620"/>
                    <a:pt x="2203" y="5572"/>
                    <a:pt x="2275" y="5620"/>
                  </a:cubicBezTo>
                  <a:cubicBezTo>
                    <a:pt x="2346" y="5680"/>
                    <a:pt x="2322" y="5811"/>
                    <a:pt x="2179" y="5775"/>
                  </a:cubicBezTo>
                  <a:cubicBezTo>
                    <a:pt x="2263" y="5942"/>
                    <a:pt x="2501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cubicBezTo>
                    <a:pt x="2513" y="5632"/>
                    <a:pt x="2513" y="5632"/>
                    <a:pt x="2513" y="5620"/>
                  </a:cubicBezTo>
                  <a:cubicBezTo>
                    <a:pt x="2501" y="5572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cubicBezTo>
                    <a:pt x="2465" y="5322"/>
                    <a:pt x="2858" y="6489"/>
                    <a:pt x="2132" y="6489"/>
                  </a:cubicBezTo>
                  <a:lnTo>
                    <a:pt x="2203" y="6489"/>
                  </a:lnTo>
                  <a:cubicBezTo>
                    <a:pt x="2179" y="6489"/>
                    <a:pt x="2155" y="6489"/>
                    <a:pt x="2132" y="6489"/>
                  </a:cubicBezTo>
                  <a:cubicBezTo>
                    <a:pt x="2465" y="6584"/>
                    <a:pt x="2679" y="6584"/>
                    <a:pt x="2822" y="6513"/>
                  </a:cubicBezTo>
                  <a:cubicBezTo>
                    <a:pt x="3191" y="6334"/>
                    <a:pt x="3048" y="5953"/>
                    <a:pt x="3203" y="5822"/>
                  </a:cubicBezTo>
                  <a:cubicBezTo>
                    <a:pt x="3227" y="6049"/>
                    <a:pt x="3358" y="6108"/>
                    <a:pt x="3549" y="6037"/>
                  </a:cubicBezTo>
                  <a:cubicBezTo>
                    <a:pt x="3358" y="5882"/>
                    <a:pt x="3501" y="5692"/>
                    <a:pt x="3679" y="5703"/>
                  </a:cubicBezTo>
                  <a:cubicBezTo>
                    <a:pt x="3953" y="5715"/>
                    <a:pt x="4299" y="6001"/>
                    <a:pt x="4751" y="5692"/>
                  </a:cubicBezTo>
                  <a:cubicBezTo>
                    <a:pt x="4846" y="5680"/>
                    <a:pt x="4930" y="5656"/>
                    <a:pt x="5025" y="5632"/>
                  </a:cubicBezTo>
                  <a:cubicBezTo>
                    <a:pt x="4942" y="5668"/>
                    <a:pt x="4858" y="5727"/>
                    <a:pt x="4787" y="5775"/>
                  </a:cubicBezTo>
                  <a:cubicBezTo>
                    <a:pt x="4251" y="5882"/>
                    <a:pt x="4215" y="6334"/>
                    <a:pt x="4025" y="6537"/>
                  </a:cubicBezTo>
                  <a:cubicBezTo>
                    <a:pt x="3906" y="6668"/>
                    <a:pt x="3668" y="6632"/>
                    <a:pt x="3691" y="6394"/>
                  </a:cubicBezTo>
                  <a:cubicBezTo>
                    <a:pt x="3513" y="6465"/>
                    <a:pt x="3453" y="6596"/>
                    <a:pt x="3596" y="6787"/>
                  </a:cubicBezTo>
                  <a:cubicBezTo>
                    <a:pt x="3406" y="6799"/>
                    <a:pt x="3227" y="6430"/>
                    <a:pt x="2846" y="6561"/>
                  </a:cubicBezTo>
                  <a:cubicBezTo>
                    <a:pt x="2691" y="6620"/>
                    <a:pt x="2548" y="6763"/>
                    <a:pt x="2370" y="7073"/>
                  </a:cubicBezTo>
                  <a:lnTo>
                    <a:pt x="2370" y="7073"/>
                  </a:lnTo>
                  <a:cubicBezTo>
                    <a:pt x="2882" y="6573"/>
                    <a:pt x="3429" y="7668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20" y="7323"/>
                    <a:pt x="3275" y="7561"/>
                  </a:cubicBezTo>
                  <a:cubicBezTo>
                    <a:pt x="3287" y="7513"/>
                    <a:pt x="3275" y="7454"/>
                    <a:pt x="3251" y="7418"/>
                  </a:cubicBezTo>
                  <a:lnTo>
                    <a:pt x="3251" y="7406"/>
                  </a:lnTo>
                  <a:cubicBezTo>
                    <a:pt x="3239" y="7394"/>
                    <a:pt x="3227" y="7382"/>
                    <a:pt x="3215" y="7370"/>
                  </a:cubicBezTo>
                  <a:cubicBezTo>
                    <a:pt x="3072" y="7227"/>
                    <a:pt x="2846" y="7370"/>
                    <a:pt x="2917" y="7549"/>
                  </a:cubicBezTo>
                  <a:cubicBezTo>
                    <a:pt x="2989" y="7418"/>
                    <a:pt x="3096" y="7501"/>
                    <a:pt x="3096" y="7585"/>
                  </a:cubicBezTo>
                  <a:cubicBezTo>
                    <a:pt x="3084" y="7668"/>
                    <a:pt x="2941" y="7727"/>
                    <a:pt x="2870" y="7727"/>
                  </a:cubicBezTo>
                  <a:cubicBezTo>
                    <a:pt x="2810" y="7727"/>
                    <a:pt x="2751" y="7704"/>
                    <a:pt x="2703" y="7656"/>
                  </a:cubicBezTo>
                  <a:cubicBezTo>
                    <a:pt x="2584" y="7549"/>
                    <a:pt x="2465" y="7299"/>
                    <a:pt x="2787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5" y="7620"/>
                    <a:pt x="1989" y="7763"/>
                    <a:pt x="1763" y="7573"/>
                  </a:cubicBezTo>
                  <a:cubicBezTo>
                    <a:pt x="1965" y="8156"/>
                    <a:pt x="2275" y="8001"/>
                    <a:pt x="2489" y="8097"/>
                  </a:cubicBezTo>
                  <a:lnTo>
                    <a:pt x="2489" y="8097"/>
                  </a:lnTo>
                  <a:cubicBezTo>
                    <a:pt x="2013" y="7942"/>
                    <a:pt x="1870" y="8299"/>
                    <a:pt x="1477" y="8323"/>
                  </a:cubicBezTo>
                  <a:cubicBezTo>
                    <a:pt x="1882" y="8680"/>
                    <a:pt x="2155" y="8394"/>
                    <a:pt x="2441" y="8287"/>
                  </a:cubicBezTo>
                  <a:lnTo>
                    <a:pt x="2441" y="8287"/>
                  </a:lnTo>
                  <a:cubicBezTo>
                    <a:pt x="1715" y="8573"/>
                    <a:pt x="1882" y="8978"/>
                    <a:pt x="1596" y="9323"/>
                  </a:cubicBezTo>
                  <a:cubicBezTo>
                    <a:pt x="1941" y="9037"/>
                    <a:pt x="2346" y="9204"/>
                    <a:pt x="2632" y="8478"/>
                  </a:cubicBezTo>
                  <a:lnTo>
                    <a:pt x="2632" y="8478"/>
                  </a:lnTo>
                  <a:cubicBezTo>
                    <a:pt x="2525" y="8775"/>
                    <a:pt x="2239" y="9037"/>
                    <a:pt x="2596" y="9442"/>
                  </a:cubicBezTo>
                  <a:cubicBezTo>
                    <a:pt x="2620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75" y="8954"/>
                    <a:pt x="3346" y="9156"/>
                  </a:cubicBezTo>
                  <a:cubicBezTo>
                    <a:pt x="3156" y="8930"/>
                    <a:pt x="3298" y="8894"/>
                    <a:pt x="3251" y="8668"/>
                  </a:cubicBezTo>
                  <a:cubicBezTo>
                    <a:pt x="3549" y="8728"/>
                    <a:pt x="3930" y="8442"/>
                    <a:pt x="3751" y="8132"/>
                  </a:cubicBezTo>
                  <a:cubicBezTo>
                    <a:pt x="3632" y="8454"/>
                    <a:pt x="3370" y="8335"/>
                    <a:pt x="3263" y="8216"/>
                  </a:cubicBezTo>
                  <a:cubicBezTo>
                    <a:pt x="3215" y="8168"/>
                    <a:pt x="3191" y="8108"/>
                    <a:pt x="3191" y="8049"/>
                  </a:cubicBezTo>
                  <a:cubicBezTo>
                    <a:pt x="3191" y="7978"/>
                    <a:pt x="3251" y="7835"/>
                    <a:pt x="3334" y="7823"/>
                  </a:cubicBezTo>
                  <a:cubicBezTo>
                    <a:pt x="3429" y="7823"/>
                    <a:pt x="3501" y="7930"/>
                    <a:pt x="3370" y="8001"/>
                  </a:cubicBezTo>
                  <a:cubicBezTo>
                    <a:pt x="3394" y="8013"/>
                    <a:pt x="3418" y="8013"/>
                    <a:pt x="3441" y="8013"/>
                  </a:cubicBezTo>
                  <a:cubicBezTo>
                    <a:pt x="3525" y="8001"/>
                    <a:pt x="3596" y="7930"/>
                    <a:pt x="3596" y="7847"/>
                  </a:cubicBezTo>
                  <a:cubicBezTo>
                    <a:pt x="3596" y="7799"/>
                    <a:pt x="3584" y="7751"/>
                    <a:pt x="3549" y="7716"/>
                  </a:cubicBezTo>
                  <a:cubicBezTo>
                    <a:pt x="3537" y="7692"/>
                    <a:pt x="3525" y="7680"/>
                    <a:pt x="3513" y="7680"/>
                  </a:cubicBezTo>
                  <a:lnTo>
                    <a:pt x="3501" y="7668"/>
                  </a:lnTo>
                  <a:cubicBezTo>
                    <a:pt x="3465" y="7644"/>
                    <a:pt x="3406" y="7632"/>
                    <a:pt x="3358" y="7644"/>
                  </a:cubicBezTo>
                  <a:cubicBezTo>
                    <a:pt x="3596" y="7299"/>
                    <a:pt x="3918" y="7025"/>
                    <a:pt x="4287" y="6846"/>
                  </a:cubicBezTo>
                  <a:cubicBezTo>
                    <a:pt x="3263" y="7477"/>
                    <a:pt x="4346" y="8037"/>
                    <a:pt x="3846" y="8549"/>
                  </a:cubicBezTo>
                  <a:cubicBezTo>
                    <a:pt x="3858" y="8525"/>
                    <a:pt x="3882" y="8513"/>
                    <a:pt x="3894" y="8489"/>
                  </a:cubicBezTo>
                  <a:cubicBezTo>
                    <a:pt x="3882" y="8513"/>
                    <a:pt x="3858" y="8525"/>
                    <a:pt x="3846" y="8549"/>
                  </a:cubicBezTo>
                  <a:cubicBezTo>
                    <a:pt x="4144" y="8382"/>
                    <a:pt x="4287" y="8228"/>
                    <a:pt x="4346" y="8073"/>
                  </a:cubicBezTo>
                  <a:cubicBezTo>
                    <a:pt x="4477" y="7680"/>
                    <a:pt x="4108" y="7513"/>
                    <a:pt x="4120" y="7323"/>
                  </a:cubicBezTo>
                  <a:cubicBezTo>
                    <a:pt x="4311" y="7466"/>
                    <a:pt x="4441" y="7406"/>
                    <a:pt x="4513" y="7227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2" y="6704"/>
                    <a:pt x="5025" y="6668"/>
                    <a:pt x="5132" y="6132"/>
                  </a:cubicBezTo>
                  <a:cubicBezTo>
                    <a:pt x="5180" y="6049"/>
                    <a:pt x="5239" y="5977"/>
                    <a:pt x="5275" y="5894"/>
                  </a:cubicBezTo>
                  <a:cubicBezTo>
                    <a:pt x="5251" y="5977"/>
                    <a:pt x="5227" y="6073"/>
                    <a:pt x="5215" y="6168"/>
                  </a:cubicBezTo>
                  <a:cubicBezTo>
                    <a:pt x="4906" y="6608"/>
                    <a:pt x="5203" y="6965"/>
                    <a:pt x="5203" y="7239"/>
                  </a:cubicBezTo>
                  <a:cubicBezTo>
                    <a:pt x="5203" y="7418"/>
                    <a:pt x="5025" y="7561"/>
                    <a:pt x="4882" y="7370"/>
                  </a:cubicBezTo>
                  <a:cubicBezTo>
                    <a:pt x="4799" y="7549"/>
                    <a:pt x="4858" y="7692"/>
                    <a:pt x="5084" y="7716"/>
                  </a:cubicBezTo>
                  <a:cubicBezTo>
                    <a:pt x="4953" y="7870"/>
                    <a:pt x="4572" y="7727"/>
                    <a:pt x="4394" y="8097"/>
                  </a:cubicBezTo>
                  <a:cubicBezTo>
                    <a:pt x="4322" y="8239"/>
                    <a:pt x="4322" y="8454"/>
                    <a:pt x="4418" y="8787"/>
                  </a:cubicBezTo>
                  <a:lnTo>
                    <a:pt x="4418" y="8787"/>
                  </a:lnTo>
                  <a:cubicBezTo>
                    <a:pt x="4430" y="8073"/>
                    <a:pt x="5584" y="8442"/>
                    <a:pt x="5311" y="7275"/>
                  </a:cubicBezTo>
                  <a:lnTo>
                    <a:pt x="5311" y="7275"/>
                  </a:lnTo>
                  <a:cubicBezTo>
                    <a:pt x="5442" y="7668"/>
                    <a:pt x="5477" y="8085"/>
                    <a:pt x="5406" y="8489"/>
                  </a:cubicBezTo>
                  <a:cubicBezTo>
                    <a:pt x="5370" y="8454"/>
                    <a:pt x="5334" y="8418"/>
                    <a:pt x="5287" y="8418"/>
                  </a:cubicBezTo>
                  <a:lnTo>
                    <a:pt x="5275" y="8418"/>
                  </a:lnTo>
                  <a:cubicBezTo>
                    <a:pt x="5251" y="8406"/>
                    <a:pt x="5227" y="8406"/>
                    <a:pt x="5215" y="8418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cubicBezTo>
                    <a:pt x="5120" y="8740"/>
                    <a:pt x="5120" y="8740"/>
                    <a:pt x="5132" y="8751"/>
                  </a:cubicBezTo>
                  <a:cubicBezTo>
                    <a:pt x="5096" y="8597"/>
                    <a:pt x="5227" y="8585"/>
                    <a:pt x="5287" y="8644"/>
                  </a:cubicBezTo>
                  <a:cubicBezTo>
                    <a:pt x="5334" y="8716"/>
                    <a:pt x="5287" y="8859"/>
                    <a:pt x="5227" y="8906"/>
                  </a:cubicBezTo>
                  <a:cubicBezTo>
                    <a:pt x="5192" y="8954"/>
                    <a:pt x="5132" y="8978"/>
                    <a:pt x="5061" y="8978"/>
                  </a:cubicBezTo>
                  <a:cubicBezTo>
                    <a:pt x="4906" y="8990"/>
                    <a:pt x="4632" y="8882"/>
                    <a:pt x="4763" y="8561"/>
                  </a:cubicBezTo>
                  <a:cubicBezTo>
                    <a:pt x="4430" y="8668"/>
                    <a:pt x="4489" y="9132"/>
                    <a:pt x="4751" y="9299"/>
                  </a:cubicBezTo>
                  <a:cubicBezTo>
                    <a:pt x="4549" y="9430"/>
                    <a:pt x="4620" y="9561"/>
                    <a:pt x="4334" y="9585"/>
                  </a:cubicBezTo>
                  <a:cubicBezTo>
                    <a:pt x="4882" y="9847"/>
                    <a:pt x="5001" y="9525"/>
                    <a:pt x="5215" y="9430"/>
                  </a:cubicBezTo>
                  <a:lnTo>
                    <a:pt x="5215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203" y="10275"/>
                    <a:pt x="5180" y="9883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18" y="10490"/>
                    <a:pt x="5454" y="10942"/>
                  </a:cubicBezTo>
                  <a:cubicBezTo>
                    <a:pt x="5489" y="10490"/>
                    <a:pt x="5894" y="10311"/>
                    <a:pt x="5584" y="9597"/>
                  </a:cubicBezTo>
                  <a:lnTo>
                    <a:pt x="5584" y="9597"/>
                  </a:lnTo>
                  <a:cubicBezTo>
                    <a:pt x="5715" y="9883"/>
                    <a:pt x="5704" y="10275"/>
                    <a:pt x="6251" y="10311"/>
                  </a:cubicBezTo>
                  <a:cubicBezTo>
                    <a:pt x="5989" y="10013"/>
                    <a:pt x="6132" y="9668"/>
                    <a:pt x="5692" y="9430"/>
                  </a:cubicBezTo>
                  <a:lnTo>
                    <a:pt x="5692" y="9430"/>
                  </a:lnTo>
                  <a:cubicBezTo>
                    <a:pt x="5906" y="9525"/>
                    <a:pt x="6025" y="9847"/>
                    <a:pt x="6573" y="9585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32"/>
                    <a:pt x="6477" y="8668"/>
                    <a:pt x="6132" y="8561"/>
                  </a:cubicBezTo>
                  <a:cubicBezTo>
                    <a:pt x="6275" y="8882"/>
                    <a:pt x="6013" y="8990"/>
                    <a:pt x="5835" y="8978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80" y="8573"/>
                    <a:pt x="5811" y="8609"/>
                    <a:pt x="5763" y="8751"/>
                  </a:cubicBezTo>
                  <a:lnTo>
                    <a:pt x="5799" y="8728"/>
                  </a:lnTo>
                  <a:cubicBezTo>
                    <a:pt x="5835" y="8692"/>
                    <a:pt x="5858" y="8644"/>
                    <a:pt x="5870" y="8597"/>
                  </a:cubicBezTo>
                  <a:cubicBezTo>
                    <a:pt x="5858" y="8501"/>
                    <a:pt x="5787" y="8418"/>
                    <a:pt x="5692" y="8418"/>
                  </a:cubicBezTo>
                  <a:cubicBezTo>
                    <a:pt x="5668" y="8406"/>
                    <a:pt x="5656" y="8406"/>
                    <a:pt x="5632" y="8418"/>
                  </a:cubicBezTo>
                  <a:lnTo>
                    <a:pt x="5620" y="8418"/>
                  </a:lnTo>
                  <a:cubicBezTo>
                    <a:pt x="5573" y="8418"/>
                    <a:pt x="5525" y="8454"/>
                    <a:pt x="5501" y="8489"/>
                  </a:cubicBezTo>
                  <a:cubicBezTo>
                    <a:pt x="5418" y="8085"/>
                    <a:pt x="5454" y="7668"/>
                    <a:pt x="5596" y="7275"/>
                  </a:cubicBezTo>
                  <a:cubicBezTo>
                    <a:pt x="5323" y="8454"/>
                    <a:pt x="6477" y="8073"/>
                    <a:pt x="6489" y="8787"/>
                  </a:cubicBezTo>
                  <a:lnTo>
                    <a:pt x="6489" y="8716"/>
                  </a:lnTo>
                  <a:cubicBezTo>
                    <a:pt x="6489" y="8740"/>
                    <a:pt x="6489" y="8763"/>
                    <a:pt x="6489" y="8787"/>
                  </a:cubicBezTo>
                  <a:cubicBezTo>
                    <a:pt x="6585" y="8454"/>
                    <a:pt x="6585" y="8239"/>
                    <a:pt x="6513" y="8097"/>
                  </a:cubicBezTo>
                  <a:cubicBezTo>
                    <a:pt x="6323" y="7727"/>
                    <a:pt x="5942" y="7870"/>
                    <a:pt x="5823" y="7727"/>
                  </a:cubicBezTo>
                  <a:cubicBezTo>
                    <a:pt x="6049" y="7692"/>
                    <a:pt x="6120" y="7561"/>
                    <a:pt x="6025" y="7382"/>
                  </a:cubicBezTo>
                  <a:cubicBezTo>
                    <a:pt x="5882" y="7561"/>
                    <a:pt x="5692" y="7418"/>
                    <a:pt x="5692" y="7239"/>
                  </a:cubicBezTo>
                  <a:cubicBezTo>
                    <a:pt x="5704" y="6965"/>
                    <a:pt x="5989" y="6620"/>
                    <a:pt x="5692" y="6168"/>
                  </a:cubicBezTo>
                  <a:cubicBezTo>
                    <a:pt x="5668" y="6073"/>
                    <a:pt x="5656" y="5989"/>
                    <a:pt x="5632" y="5906"/>
                  </a:cubicBezTo>
                  <a:cubicBezTo>
                    <a:pt x="5668" y="5977"/>
                    <a:pt x="5715" y="6061"/>
                    <a:pt x="5775" y="6132"/>
                  </a:cubicBezTo>
                  <a:cubicBezTo>
                    <a:pt x="5870" y="6668"/>
                    <a:pt x="6323" y="6715"/>
                    <a:pt x="6525" y="6894"/>
                  </a:cubicBezTo>
                  <a:cubicBezTo>
                    <a:pt x="6656" y="7025"/>
                    <a:pt x="6632" y="7251"/>
                    <a:pt x="6394" y="7227"/>
                  </a:cubicBezTo>
                  <a:cubicBezTo>
                    <a:pt x="6466" y="7418"/>
                    <a:pt x="6597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8" y="8228"/>
                    <a:pt x="6763" y="8382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1" y="7037"/>
                    <a:pt x="7323" y="7311"/>
                    <a:pt x="7561" y="7656"/>
                  </a:cubicBezTo>
                  <a:cubicBezTo>
                    <a:pt x="7513" y="7644"/>
                    <a:pt x="7454" y="7656"/>
                    <a:pt x="7418" y="7680"/>
                  </a:cubicBezTo>
                  <a:lnTo>
                    <a:pt x="7406" y="7680"/>
                  </a:lnTo>
                  <a:cubicBezTo>
                    <a:pt x="7394" y="7692"/>
                    <a:pt x="7382" y="7704"/>
                    <a:pt x="7370" y="7727"/>
                  </a:cubicBezTo>
                  <a:cubicBezTo>
                    <a:pt x="7216" y="7847"/>
                    <a:pt x="7359" y="8085"/>
                    <a:pt x="7549" y="8025"/>
                  </a:cubicBezTo>
                  <a:cubicBezTo>
                    <a:pt x="7418" y="7942"/>
                    <a:pt x="7489" y="7835"/>
                    <a:pt x="7585" y="7847"/>
                  </a:cubicBezTo>
                  <a:cubicBezTo>
                    <a:pt x="7668" y="7847"/>
                    <a:pt x="7728" y="7989"/>
                    <a:pt x="7728" y="8061"/>
                  </a:cubicBezTo>
                  <a:cubicBezTo>
                    <a:pt x="7728" y="8132"/>
                    <a:pt x="7704" y="8192"/>
                    <a:pt x="7656" y="8228"/>
                  </a:cubicBezTo>
                  <a:cubicBezTo>
                    <a:pt x="7549" y="8359"/>
                    <a:pt x="7287" y="8466"/>
                    <a:pt x="7168" y="8144"/>
                  </a:cubicBezTo>
                  <a:cubicBezTo>
                    <a:pt x="6989" y="8454"/>
                    <a:pt x="7359" y="8740"/>
                    <a:pt x="7668" y="8680"/>
                  </a:cubicBezTo>
                  <a:cubicBezTo>
                    <a:pt x="7620" y="8906"/>
                    <a:pt x="7763" y="8954"/>
                    <a:pt x="7573" y="9168"/>
                  </a:cubicBezTo>
                  <a:cubicBezTo>
                    <a:pt x="8144" y="8978"/>
                    <a:pt x="8001" y="8656"/>
                    <a:pt x="8097" y="8442"/>
                  </a:cubicBezTo>
                  <a:lnTo>
                    <a:pt x="8097" y="8442"/>
                  </a:lnTo>
                  <a:cubicBezTo>
                    <a:pt x="7942" y="8918"/>
                    <a:pt x="8299" y="9073"/>
                    <a:pt x="8323" y="9466"/>
                  </a:cubicBezTo>
                  <a:cubicBezTo>
                    <a:pt x="8668" y="9049"/>
                    <a:pt x="8382" y="8787"/>
                    <a:pt x="8287" y="8489"/>
                  </a:cubicBezTo>
                  <a:lnTo>
                    <a:pt x="8287" y="8489"/>
                  </a:lnTo>
                  <a:cubicBezTo>
                    <a:pt x="8585" y="9216"/>
                    <a:pt x="8978" y="9049"/>
                    <a:pt x="9323" y="9335"/>
                  </a:cubicBezTo>
                  <a:cubicBezTo>
                    <a:pt x="9025" y="8990"/>
                    <a:pt x="9204" y="8585"/>
                    <a:pt x="8478" y="8299"/>
                  </a:cubicBezTo>
                  <a:lnTo>
                    <a:pt x="8478" y="8299"/>
                  </a:lnTo>
                  <a:cubicBezTo>
                    <a:pt x="8775" y="8406"/>
                    <a:pt x="9025" y="8692"/>
                    <a:pt x="9442" y="8335"/>
                  </a:cubicBezTo>
                  <a:cubicBezTo>
                    <a:pt x="9049" y="8323"/>
                    <a:pt x="8906" y="7954"/>
                    <a:pt x="8430" y="8108"/>
                  </a:cubicBezTo>
                  <a:lnTo>
                    <a:pt x="8430" y="8108"/>
                  </a:lnTo>
                  <a:cubicBezTo>
                    <a:pt x="8644" y="8013"/>
                    <a:pt x="8954" y="8168"/>
                    <a:pt x="9156" y="7585"/>
                  </a:cubicBezTo>
                  <a:cubicBezTo>
                    <a:pt x="8930" y="7787"/>
                    <a:pt x="8894" y="7632"/>
                    <a:pt x="8668" y="7680"/>
                  </a:cubicBezTo>
                  <a:cubicBezTo>
                    <a:pt x="8728" y="7382"/>
                    <a:pt x="8442" y="7001"/>
                    <a:pt x="8132" y="7180"/>
                  </a:cubicBezTo>
                  <a:cubicBezTo>
                    <a:pt x="8454" y="7311"/>
                    <a:pt x="8335" y="7561"/>
                    <a:pt x="8216" y="7680"/>
                  </a:cubicBezTo>
                  <a:cubicBezTo>
                    <a:pt x="8168" y="7716"/>
                    <a:pt x="8109" y="7739"/>
                    <a:pt x="8049" y="7751"/>
                  </a:cubicBezTo>
                  <a:cubicBezTo>
                    <a:pt x="7978" y="7751"/>
                    <a:pt x="7835" y="7680"/>
                    <a:pt x="7823" y="7597"/>
                  </a:cubicBezTo>
                  <a:cubicBezTo>
                    <a:pt x="7823" y="7513"/>
                    <a:pt x="7930" y="7430"/>
                    <a:pt x="8001" y="7561"/>
                  </a:cubicBezTo>
                  <a:cubicBezTo>
                    <a:pt x="8013" y="7537"/>
                    <a:pt x="8013" y="7513"/>
                    <a:pt x="8013" y="7489"/>
                  </a:cubicBezTo>
                  <a:cubicBezTo>
                    <a:pt x="8001" y="7406"/>
                    <a:pt x="7930" y="7335"/>
                    <a:pt x="7847" y="7335"/>
                  </a:cubicBezTo>
                  <a:cubicBezTo>
                    <a:pt x="7799" y="7335"/>
                    <a:pt x="7751" y="7346"/>
                    <a:pt x="7716" y="7382"/>
                  </a:cubicBezTo>
                  <a:cubicBezTo>
                    <a:pt x="7692" y="7394"/>
                    <a:pt x="7680" y="7406"/>
                    <a:pt x="7668" y="7418"/>
                  </a:cubicBezTo>
                  <a:lnTo>
                    <a:pt x="7668" y="7430"/>
                  </a:lnTo>
                  <a:cubicBezTo>
                    <a:pt x="7644" y="7477"/>
                    <a:pt x="7632" y="7525"/>
                    <a:pt x="7644" y="7573"/>
                  </a:cubicBezTo>
                  <a:cubicBezTo>
                    <a:pt x="7299" y="7346"/>
                    <a:pt x="7025" y="7025"/>
                    <a:pt x="6847" y="6644"/>
                  </a:cubicBezTo>
                  <a:cubicBezTo>
                    <a:pt x="7478" y="7680"/>
                    <a:pt x="8037" y="6584"/>
                    <a:pt x="8549" y="7085"/>
                  </a:cubicBezTo>
                  <a:cubicBezTo>
                    <a:pt x="8525" y="7073"/>
                    <a:pt x="8513" y="7049"/>
                    <a:pt x="8490" y="7037"/>
                  </a:cubicBezTo>
                  <a:cubicBezTo>
                    <a:pt x="8513" y="7049"/>
                    <a:pt x="8525" y="7061"/>
                    <a:pt x="8549" y="7085"/>
                  </a:cubicBezTo>
                  <a:cubicBezTo>
                    <a:pt x="8382" y="6787"/>
                    <a:pt x="8228" y="6644"/>
                    <a:pt x="8073" y="6584"/>
                  </a:cubicBezTo>
                  <a:cubicBezTo>
                    <a:pt x="7680" y="6454"/>
                    <a:pt x="7513" y="6823"/>
                    <a:pt x="7323" y="6811"/>
                  </a:cubicBezTo>
                  <a:cubicBezTo>
                    <a:pt x="7466" y="6620"/>
                    <a:pt x="7406" y="6489"/>
                    <a:pt x="7228" y="6418"/>
                  </a:cubicBezTo>
                  <a:cubicBezTo>
                    <a:pt x="7239" y="6656"/>
                    <a:pt x="7013" y="6680"/>
                    <a:pt x="6894" y="6549"/>
                  </a:cubicBezTo>
                  <a:cubicBezTo>
                    <a:pt x="6704" y="6346"/>
                    <a:pt x="6668" y="5894"/>
                    <a:pt x="6120" y="5799"/>
                  </a:cubicBezTo>
                  <a:cubicBezTo>
                    <a:pt x="6049" y="5739"/>
                    <a:pt x="5977" y="5692"/>
                    <a:pt x="5894" y="5656"/>
                  </a:cubicBezTo>
                  <a:cubicBezTo>
                    <a:pt x="5977" y="5680"/>
                    <a:pt x="6073" y="5692"/>
                    <a:pt x="6156" y="5715"/>
                  </a:cubicBezTo>
                  <a:cubicBezTo>
                    <a:pt x="6608" y="6025"/>
                    <a:pt x="6966" y="5727"/>
                    <a:pt x="7239" y="5715"/>
                  </a:cubicBezTo>
                  <a:cubicBezTo>
                    <a:pt x="7418" y="5715"/>
                    <a:pt x="7549" y="5894"/>
                    <a:pt x="7370" y="6049"/>
                  </a:cubicBezTo>
                  <a:cubicBezTo>
                    <a:pt x="7549" y="6132"/>
                    <a:pt x="7680" y="6073"/>
                    <a:pt x="7716" y="5846"/>
                  </a:cubicBezTo>
                  <a:cubicBezTo>
                    <a:pt x="7870" y="5965"/>
                    <a:pt x="7716" y="6346"/>
                    <a:pt x="8097" y="6537"/>
                  </a:cubicBezTo>
                  <a:cubicBezTo>
                    <a:pt x="8240" y="6608"/>
                    <a:pt x="8454" y="6608"/>
                    <a:pt x="8787" y="6513"/>
                  </a:cubicBezTo>
                  <a:lnTo>
                    <a:pt x="8787" y="6513"/>
                  </a:lnTo>
                  <a:cubicBezTo>
                    <a:pt x="8061" y="6501"/>
                    <a:pt x="8442" y="5346"/>
                    <a:pt x="7275" y="5620"/>
                  </a:cubicBezTo>
                  <a:lnTo>
                    <a:pt x="7275" y="5620"/>
                  </a:lnTo>
                  <a:cubicBezTo>
                    <a:pt x="7668" y="5477"/>
                    <a:pt x="8085" y="5441"/>
                    <a:pt x="8490" y="5525"/>
                  </a:cubicBezTo>
                  <a:cubicBezTo>
                    <a:pt x="8454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18" y="5894"/>
                    <a:pt x="8656" y="5953"/>
                    <a:pt x="8752" y="5787"/>
                  </a:cubicBezTo>
                  <a:cubicBezTo>
                    <a:pt x="8597" y="5834"/>
                    <a:pt x="8573" y="5692"/>
                    <a:pt x="8644" y="5644"/>
                  </a:cubicBezTo>
                  <a:cubicBezTo>
                    <a:pt x="8716" y="5584"/>
                    <a:pt x="8859" y="5644"/>
                    <a:pt x="8906" y="5692"/>
                  </a:cubicBezTo>
                  <a:cubicBezTo>
                    <a:pt x="8954" y="5739"/>
                    <a:pt x="8978" y="5799"/>
                    <a:pt x="8978" y="5858"/>
                  </a:cubicBezTo>
                  <a:cubicBezTo>
                    <a:pt x="8990" y="6025"/>
                    <a:pt x="8883" y="6287"/>
                    <a:pt x="8561" y="6156"/>
                  </a:cubicBezTo>
                  <a:cubicBezTo>
                    <a:pt x="8656" y="6501"/>
                    <a:pt x="9121" y="6442"/>
                    <a:pt x="9299" y="6180"/>
                  </a:cubicBezTo>
                  <a:cubicBezTo>
                    <a:pt x="9430" y="6370"/>
                    <a:pt x="9561" y="6299"/>
                    <a:pt x="9585" y="6596"/>
                  </a:cubicBezTo>
                  <a:cubicBezTo>
                    <a:pt x="9847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68" y="6156"/>
                    <a:pt x="10026" y="6013"/>
                    <a:pt x="10311" y="6275"/>
                  </a:cubicBezTo>
                  <a:cubicBezTo>
                    <a:pt x="10276" y="5727"/>
                    <a:pt x="9883" y="5751"/>
                    <a:pt x="9597" y="5620"/>
                  </a:cubicBezTo>
                  <a:lnTo>
                    <a:pt x="9597" y="5620"/>
                  </a:lnTo>
                  <a:cubicBezTo>
                    <a:pt x="10311" y="5918"/>
                    <a:pt x="10490" y="5513"/>
                    <a:pt x="10942" y="5477"/>
                  </a:cubicBezTo>
                  <a:cubicBezTo>
                    <a:pt x="10490" y="5441"/>
                    <a:pt x="10323" y="5037"/>
                    <a:pt x="9597" y="5334"/>
                  </a:cubicBezTo>
                  <a:lnTo>
                    <a:pt x="9597" y="5334"/>
                  </a:lnTo>
                  <a:cubicBezTo>
                    <a:pt x="9883" y="5203"/>
                    <a:pt x="10276" y="5227"/>
                    <a:pt x="10311" y="4679"/>
                  </a:cubicBezTo>
                  <a:cubicBezTo>
                    <a:pt x="10014" y="4941"/>
                    <a:pt x="9668" y="4787"/>
                    <a:pt x="9430" y="5239"/>
                  </a:cubicBezTo>
                  <a:lnTo>
                    <a:pt x="9430" y="5239"/>
                  </a:lnTo>
                  <a:cubicBezTo>
                    <a:pt x="9514" y="5025"/>
                    <a:pt x="9847" y="4906"/>
                    <a:pt x="9585" y="4358"/>
                  </a:cubicBezTo>
                  <a:cubicBezTo>
                    <a:pt x="9561" y="4656"/>
                    <a:pt x="9430" y="4572"/>
                    <a:pt x="9299" y="4775"/>
                  </a:cubicBezTo>
                  <a:cubicBezTo>
                    <a:pt x="9121" y="4513"/>
                    <a:pt x="8656" y="4453"/>
                    <a:pt x="8561" y="4787"/>
                  </a:cubicBezTo>
                  <a:cubicBezTo>
                    <a:pt x="8883" y="4656"/>
                    <a:pt x="8990" y="4918"/>
                    <a:pt x="8978" y="5084"/>
                  </a:cubicBezTo>
                  <a:cubicBezTo>
                    <a:pt x="8978" y="5156"/>
                    <a:pt x="8954" y="5215"/>
                    <a:pt x="8906" y="5251"/>
                  </a:cubicBezTo>
                  <a:cubicBezTo>
                    <a:pt x="8859" y="5311"/>
                    <a:pt x="8716" y="5358"/>
                    <a:pt x="8644" y="5311"/>
                  </a:cubicBezTo>
                  <a:cubicBezTo>
                    <a:pt x="8573" y="5251"/>
                    <a:pt x="8597" y="5120"/>
                    <a:pt x="8752" y="5156"/>
                  </a:cubicBezTo>
                  <a:cubicBezTo>
                    <a:pt x="8656" y="5001"/>
                    <a:pt x="8418" y="5049"/>
                    <a:pt x="8406" y="5239"/>
                  </a:cubicBezTo>
                  <a:cubicBezTo>
                    <a:pt x="8406" y="5263"/>
                    <a:pt x="8406" y="5275"/>
                    <a:pt x="8406" y="5299"/>
                  </a:cubicBezTo>
                  <a:lnTo>
                    <a:pt x="8406" y="5311"/>
                  </a:lnTo>
                  <a:cubicBezTo>
                    <a:pt x="8418" y="5358"/>
                    <a:pt x="8454" y="5394"/>
                    <a:pt x="8490" y="5430"/>
                  </a:cubicBezTo>
                  <a:cubicBezTo>
                    <a:pt x="8085" y="5501"/>
                    <a:pt x="7668" y="5477"/>
                    <a:pt x="7275" y="5334"/>
                  </a:cubicBezTo>
                  <a:cubicBezTo>
                    <a:pt x="8454" y="5608"/>
                    <a:pt x="8073" y="4453"/>
                    <a:pt x="8787" y="4441"/>
                  </a:cubicBezTo>
                  <a:lnTo>
                    <a:pt x="8716" y="4441"/>
                  </a:lnTo>
                  <a:cubicBezTo>
                    <a:pt x="8740" y="4441"/>
                    <a:pt x="8763" y="4441"/>
                    <a:pt x="8787" y="4441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0" y="4977"/>
                    <a:pt x="7728" y="5108"/>
                  </a:cubicBezTo>
                  <a:cubicBezTo>
                    <a:pt x="7692" y="4882"/>
                    <a:pt x="7561" y="4822"/>
                    <a:pt x="7382" y="4906"/>
                  </a:cubicBezTo>
                  <a:cubicBezTo>
                    <a:pt x="7561" y="5049"/>
                    <a:pt x="7418" y="5239"/>
                    <a:pt x="7239" y="5227"/>
                  </a:cubicBezTo>
                  <a:cubicBezTo>
                    <a:pt x="6966" y="5227"/>
                    <a:pt x="6620" y="4930"/>
                    <a:pt x="6168" y="5239"/>
                  </a:cubicBezTo>
                  <a:cubicBezTo>
                    <a:pt x="6073" y="5251"/>
                    <a:pt x="5989" y="5275"/>
                    <a:pt x="5906" y="5299"/>
                  </a:cubicBezTo>
                  <a:cubicBezTo>
                    <a:pt x="5977" y="5263"/>
                    <a:pt x="6061" y="5203"/>
                    <a:pt x="6132" y="5156"/>
                  </a:cubicBezTo>
                  <a:cubicBezTo>
                    <a:pt x="6668" y="5049"/>
                    <a:pt x="6716" y="4596"/>
                    <a:pt x="6894" y="4394"/>
                  </a:cubicBezTo>
                  <a:cubicBezTo>
                    <a:pt x="7025" y="4263"/>
                    <a:pt x="7251" y="4298"/>
                    <a:pt x="7228" y="4537"/>
                  </a:cubicBezTo>
                  <a:cubicBezTo>
                    <a:pt x="7418" y="4465"/>
                    <a:pt x="7466" y="4334"/>
                    <a:pt x="7323" y="4144"/>
                  </a:cubicBezTo>
                  <a:cubicBezTo>
                    <a:pt x="7513" y="4132"/>
                    <a:pt x="7692" y="4501"/>
                    <a:pt x="8073" y="4370"/>
                  </a:cubicBezTo>
                  <a:cubicBezTo>
                    <a:pt x="8228" y="4310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47" y="4298"/>
                  </a:cubicBezTo>
                  <a:lnTo>
                    <a:pt x="6847" y="4298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2" y="3429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92" y="3536"/>
                    <a:pt x="7704" y="3560"/>
                    <a:pt x="7716" y="3572"/>
                  </a:cubicBezTo>
                  <a:cubicBezTo>
                    <a:pt x="7847" y="3703"/>
                    <a:pt x="8073" y="3572"/>
                    <a:pt x="8013" y="3382"/>
                  </a:cubicBezTo>
                  <a:cubicBezTo>
                    <a:pt x="7942" y="3513"/>
                    <a:pt x="7835" y="3441"/>
                    <a:pt x="7835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0" y="3227"/>
                    <a:pt x="8228" y="3275"/>
                  </a:cubicBezTo>
                  <a:cubicBezTo>
                    <a:pt x="8347" y="3382"/>
                    <a:pt x="8466" y="3644"/>
                    <a:pt x="8144" y="3775"/>
                  </a:cubicBezTo>
                  <a:cubicBezTo>
                    <a:pt x="8454" y="3941"/>
                    <a:pt x="8740" y="3572"/>
                    <a:pt x="8680" y="3263"/>
                  </a:cubicBezTo>
                  <a:cubicBezTo>
                    <a:pt x="8906" y="3310"/>
                    <a:pt x="8942" y="3167"/>
                    <a:pt x="9168" y="3358"/>
                  </a:cubicBezTo>
                  <a:cubicBezTo>
                    <a:pt x="8966" y="2786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90" y="2655"/>
                  </a:cubicBezTo>
                  <a:lnTo>
                    <a:pt x="8490" y="2655"/>
                  </a:lnTo>
                  <a:cubicBezTo>
                    <a:pt x="9216" y="2358"/>
                    <a:pt x="9049" y="1953"/>
                    <a:pt x="9335" y="1608"/>
                  </a:cubicBezTo>
                  <a:cubicBezTo>
                    <a:pt x="8990" y="1893"/>
                    <a:pt x="8585" y="1739"/>
                    <a:pt x="8299" y="2453"/>
                  </a:cubicBezTo>
                  <a:lnTo>
                    <a:pt x="8299" y="2453"/>
                  </a:lnTo>
                  <a:cubicBezTo>
                    <a:pt x="8394" y="2155"/>
                    <a:pt x="8680" y="1905"/>
                    <a:pt x="8335" y="1489"/>
                  </a:cubicBezTo>
                  <a:cubicBezTo>
                    <a:pt x="8311" y="1882"/>
                    <a:pt x="7954" y="2024"/>
                    <a:pt x="8109" y="2501"/>
                  </a:cubicBezTo>
                  <a:lnTo>
                    <a:pt x="8109" y="2501"/>
                  </a:lnTo>
                  <a:cubicBezTo>
                    <a:pt x="8013" y="2286"/>
                    <a:pt x="8156" y="1977"/>
                    <a:pt x="7585" y="1774"/>
                  </a:cubicBezTo>
                  <a:cubicBezTo>
                    <a:pt x="7775" y="2001"/>
                    <a:pt x="7632" y="2036"/>
                    <a:pt x="7680" y="2263"/>
                  </a:cubicBezTo>
                  <a:cubicBezTo>
                    <a:pt x="7382" y="2203"/>
                    <a:pt x="7001" y="2489"/>
                    <a:pt x="7180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82" y="2870"/>
                    <a:pt x="7239" y="3096"/>
                    <a:pt x="7382" y="3227"/>
                  </a:cubicBezTo>
                  <a:cubicBezTo>
                    <a:pt x="7394" y="3239"/>
                    <a:pt x="7406" y="3251"/>
                    <a:pt x="7418" y="3263"/>
                  </a:cubicBezTo>
                  <a:lnTo>
                    <a:pt x="7430" y="3275"/>
                  </a:lnTo>
                  <a:cubicBezTo>
                    <a:pt x="7466" y="3298"/>
                    <a:pt x="7525" y="3310"/>
                    <a:pt x="7573" y="3298"/>
                  </a:cubicBezTo>
                  <a:cubicBezTo>
                    <a:pt x="7335" y="3644"/>
                    <a:pt x="7013" y="3917"/>
                    <a:pt x="6644" y="4096"/>
                  </a:cubicBezTo>
                  <a:cubicBezTo>
                    <a:pt x="7668" y="3453"/>
                    <a:pt x="6585" y="2905"/>
                    <a:pt x="7085" y="2393"/>
                  </a:cubicBezTo>
                  <a:cubicBezTo>
                    <a:pt x="7073" y="2405"/>
                    <a:pt x="7049" y="2429"/>
                    <a:pt x="7037" y="2441"/>
                  </a:cubicBezTo>
                  <a:cubicBezTo>
                    <a:pt x="7049" y="2429"/>
                    <a:pt x="7073" y="2405"/>
                    <a:pt x="7085" y="2393"/>
                  </a:cubicBezTo>
                  <a:cubicBezTo>
                    <a:pt x="6787" y="2560"/>
                    <a:pt x="6644" y="2715"/>
                    <a:pt x="6585" y="2870"/>
                  </a:cubicBezTo>
                  <a:cubicBezTo>
                    <a:pt x="6454" y="3251"/>
                    <a:pt x="6823" y="3429"/>
                    <a:pt x="6811" y="3620"/>
                  </a:cubicBezTo>
                  <a:cubicBezTo>
                    <a:pt x="6620" y="3477"/>
                    <a:pt x="6489" y="3525"/>
                    <a:pt x="6418" y="3715"/>
                  </a:cubicBezTo>
                  <a:cubicBezTo>
                    <a:pt x="6656" y="3691"/>
                    <a:pt x="6692" y="3917"/>
                    <a:pt x="6549" y="4048"/>
                  </a:cubicBezTo>
                  <a:cubicBezTo>
                    <a:pt x="6358" y="4227"/>
                    <a:pt x="5906" y="4275"/>
                    <a:pt x="5799" y="4810"/>
                  </a:cubicBezTo>
                  <a:cubicBezTo>
                    <a:pt x="5739" y="4882"/>
                    <a:pt x="5692" y="4965"/>
                    <a:pt x="5656" y="5049"/>
                  </a:cubicBezTo>
                  <a:cubicBezTo>
                    <a:pt x="5680" y="4953"/>
                    <a:pt x="5704" y="4870"/>
                    <a:pt x="5715" y="4775"/>
                  </a:cubicBezTo>
                  <a:cubicBezTo>
                    <a:pt x="6025" y="4334"/>
                    <a:pt x="5727" y="3977"/>
                    <a:pt x="5715" y="3703"/>
                  </a:cubicBezTo>
                  <a:cubicBezTo>
                    <a:pt x="5715" y="3525"/>
                    <a:pt x="5906" y="3382"/>
                    <a:pt x="6049" y="3560"/>
                  </a:cubicBezTo>
                  <a:cubicBezTo>
                    <a:pt x="6132" y="3382"/>
                    <a:pt x="6073" y="3251"/>
                    <a:pt x="5846" y="3215"/>
                  </a:cubicBezTo>
                  <a:cubicBezTo>
                    <a:pt x="5977" y="3072"/>
                    <a:pt x="6346" y="3215"/>
                    <a:pt x="6537" y="2846"/>
                  </a:cubicBezTo>
                  <a:cubicBezTo>
                    <a:pt x="6608" y="2691"/>
                    <a:pt x="6608" y="2489"/>
                    <a:pt x="6513" y="2155"/>
                  </a:cubicBezTo>
                  <a:cubicBezTo>
                    <a:pt x="6501" y="2870"/>
                    <a:pt x="5346" y="2489"/>
                    <a:pt x="5620" y="3667"/>
                  </a:cubicBezTo>
                  <a:cubicBezTo>
                    <a:pt x="5477" y="3275"/>
                    <a:pt x="5454" y="2858"/>
                    <a:pt x="5525" y="2453"/>
                  </a:cubicBezTo>
                  <a:cubicBezTo>
                    <a:pt x="5561" y="2489"/>
                    <a:pt x="5596" y="2524"/>
                    <a:pt x="5644" y="2536"/>
                  </a:cubicBezTo>
                  <a:lnTo>
                    <a:pt x="5656" y="2536"/>
                  </a:lnTo>
                  <a:cubicBezTo>
                    <a:pt x="5680" y="2536"/>
                    <a:pt x="5692" y="2536"/>
                    <a:pt x="5715" y="2536"/>
                  </a:cubicBezTo>
                  <a:cubicBezTo>
                    <a:pt x="5882" y="2524"/>
                    <a:pt x="5954" y="2322"/>
                    <a:pt x="5823" y="2215"/>
                  </a:cubicBezTo>
                  <a:cubicBezTo>
                    <a:pt x="5811" y="2215"/>
                    <a:pt x="5799" y="2203"/>
                    <a:pt x="5799" y="2203"/>
                  </a:cubicBezTo>
                  <a:cubicBezTo>
                    <a:pt x="5835" y="2346"/>
                    <a:pt x="5704" y="2370"/>
                    <a:pt x="5644" y="2298"/>
                  </a:cubicBezTo>
                  <a:cubicBezTo>
                    <a:pt x="5596" y="2227"/>
                    <a:pt x="5644" y="2084"/>
                    <a:pt x="5692" y="2036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86"/>
                    <a:pt x="6442" y="1822"/>
                    <a:pt x="6180" y="1643"/>
                  </a:cubicBezTo>
                  <a:cubicBezTo>
                    <a:pt x="6382" y="1524"/>
                    <a:pt x="6299" y="1381"/>
                    <a:pt x="6597" y="1358"/>
                  </a:cubicBezTo>
                  <a:cubicBezTo>
                    <a:pt x="6049" y="1096"/>
                    <a:pt x="5930" y="1429"/>
                    <a:pt x="5715" y="1512"/>
                  </a:cubicBezTo>
                  <a:lnTo>
                    <a:pt x="5715" y="1512"/>
                  </a:lnTo>
                  <a:cubicBezTo>
                    <a:pt x="6156" y="1274"/>
                    <a:pt x="6013" y="929"/>
                    <a:pt x="6275" y="631"/>
                  </a:cubicBezTo>
                  <a:cubicBezTo>
                    <a:pt x="5727" y="679"/>
                    <a:pt x="5751" y="1060"/>
                    <a:pt x="5620" y="1346"/>
                  </a:cubicBezTo>
                  <a:lnTo>
                    <a:pt x="5620" y="1346"/>
                  </a:lnTo>
                  <a:cubicBezTo>
                    <a:pt x="5918" y="631"/>
                    <a:pt x="5513" y="453"/>
                    <a:pt x="5477" y="0"/>
                  </a:cubicBezTo>
                  <a:cubicBezTo>
                    <a:pt x="5442" y="453"/>
                    <a:pt x="5025" y="631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27" y="679"/>
                    <a:pt x="4680" y="631"/>
                  </a:cubicBezTo>
                  <a:cubicBezTo>
                    <a:pt x="4942" y="929"/>
                    <a:pt x="4799" y="1286"/>
                    <a:pt x="5239" y="1512"/>
                  </a:cubicBezTo>
                  <a:lnTo>
                    <a:pt x="5239" y="1512"/>
                  </a:lnTo>
                  <a:cubicBezTo>
                    <a:pt x="5025" y="1429"/>
                    <a:pt x="4906" y="1096"/>
                    <a:pt x="4358" y="1358"/>
                  </a:cubicBezTo>
                  <a:cubicBezTo>
                    <a:pt x="4656" y="1381"/>
                    <a:pt x="4572" y="1524"/>
                    <a:pt x="4775" y="1643"/>
                  </a:cubicBezTo>
                  <a:cubicBezTo>
                    <a:pt x="4513" y="1822"/>
                    <a:pt x="4453" y="2286"/>
                    <a:pt x="4799" y="2382"/>
                  </a:cubicBezTo>
                  <a:cubicBezTo>
                    <a:pt x="4656" y="2060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51" y="2036"/>
                  </a:cubicBezTo>
                  <a:cubicBezTo>
                    <a:pt x="5311" y="2084"/>
                    <a:pt x="5370" y="2227"/>
                    <a:pt x="5311" y="2298"/>
                  </a:cubicBezTo>
                  <a:cubicBezTo>
                    <a:pt x="5251" y="2370"/>
                    <a:pt x="5120" y="2346"/>
                    <a:pt x="5156" y="2203"/>
                  </a:cubicBezTo>
                  <a:cubicBezTo>
                    <a:pt x="5001" y="2286"/>
                    <a:pt x="5049" y="2524"/>
                    <a:pt x="5239" y="2536"/>
                  </a:cubicBezTo>
                  <a:cubicBezTo>
                    <a:pt x="5263" y="2536"/>
                    <a:pt x="5275" y="2536"/>
                    <a:pt x="5299" y="2536"/>
                  </a:cubicBezTo>
                  <a:lnTo>
                    <a:pt x="5311" y="2536"/>
                  </a:lnTo>
                  <a:cubicBezTo>
                    <a:pt x="5358" y="2524"/>
                    <a:pt x="5394" y="2489"/>
                    <a:pt x="5430" y="2453"/>
                  </a:cubicBezTo>
                  <a:cubicBezTo>
                    <a:pt x="5501" y="2858"/>
                    <a:pt x="5477" y="3275"/>
                    <a:pt x="5334" y="3667"/>
                  </a:cubicBezTo>
                  <a:cubicBezTo>
                    <a:pt x="5608" y="2489"/>
                    <a:pt x="4453" y="2870"/>
                    <a:pt x="4441" y="2155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608" y="3215"/>
                    <a:pt x="4977" y="3072"/>
                    <a:pt x="5108" y="3215"/>
                  </a:cubicBezTo>
                  <a:cubicBezTo>
                    <a:pt x="4882" y="3251"/>
                    <a:pt x="4811" y="3382"/>
                    <a:pt x="4906" y="3560"/>
                  </a:cubicBezTo>
                  <a:cubicBezTo>
                    <a:pt x="5049" y="3382"/>
                    <a:pt x="5239" y="3525"/>
                    <a:pt x="5239" y="3703"/>
                  </a:cubicBezTo>
                  <a:cubicBezTo>
                    <a:pt x="5227" y="3977"/>
                    <a:pt x="4942" y="4322"/>
                    <a:pt x="5239" y="4775"/>
                  </a:cubicBezTo>
                  <a:cubicBezTo>
                    <a:pt x="5251" y="4870"/>
                    <a:pt x="5275" y="4953"/>
                    <a:pt x="5299" y="5049"/>
                  </a:cubicBezTo>
                  <a:cubicBezTo>
                    <a:pt x="5263" y="4965"/>
                    <a:pt x="5203" y="4882"/>
                    <a:pt x="5156" y="4810"/>
                  </a:cubicBezTo>
                  <a:cubicBezTo>
                    <a:pt x="5049" y="4275"/>
                    <a:pt x="4596" y="4239"/>
                    <a:pt x="4406" y="4048"/>
                  </a:cubicBezTo>
                  <a:cubicBezTo>
                    <a:pt x="4263" y="3929"/>
                    <a:pt x="4299" y="3691"/>
                    <a:pt x="4537" y="3715"/>
                  </a:cubicBezTo>
                  <a:cubicBezTo>
                    <a:pt x="4465" y="3525"/>
                    <a:pt x="4334" y="3477"/>
                    <a:pt x="4144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22" y="2715"/>
                    <a:pt x="4168" y="2560"/>
                    <a:pt x="3870" y="2393"/>
                  </a:cubicBezTo>
                  <a:lnTo>
                    <a:pt x="3870" y="2393"/>
                  </a:lnTo>
                  <a:cubicBezTo>
                    <a:pt x="4370" y="2905"/>
                    <a:pt x="3275" y="3453"/>
                    <a:pt x="4311" y="4096"/>
                  </a:cubicBezTo>
                  <a:cubicBezTo>
                    <a:pt x="3941" y="3917"/>
                    <a:pt x="3620" y="3644"/>
                    <a:pt x="3382" y="3298"/>
                  </a:cubicBezTo>
                  <a:cubicBezTo>
                    <a:pt x="3429" y="3310"/>
                    <a:pt x="3489" y="3298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4" y="2929"/>
                  </a:cubicBezTo>
                  <a:cubicBezTo>
                    <a:pt x="3525" y="3001"/>
                    <a:pt x="3453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56" y="2477"/>
                    <a:pt x="3775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36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8" y="2167"/>
                    <a:pt x="2656" y="2453"/>
                  </a:cubicBezTo>
                  <a:lnTo>
                    <a:pt x="2656" y="2453"/>
                  </a:lnTo>
                  <a:cubicBezTo>
                    <a:pt x="2358" y="1739"/>
                    <a:pt x="1965" y="1893"/>
                    <a:pt x="1620" y="1608"/>
                  </a:cubicBezTo>
                  <a:cubicBezTo>
                    <a:pt x="1905" y="1953"/>
                    <a:pt x="1739" y="2358"/>
                    <a:pt x="2465" y="2655"/>
                  </a:cubicBezTo>
                  <a:lnTo>
                    <a:pt x="2465" y="2655"/>
                  </a:lnTo>
                  <a:cubicBezTo>
                    <a:pt x="2167" y="2548"/>
                    <a:pt x="1905" y="2263"/>
                    <a:pt x="1501" y="2608"/>
                  </a:cubicBezTo>
                  <a:cubicBezTo>
                    <a:pt x="1894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3" y="3167"/>
                    <a:pt x="2048" y="3310"/>
                    <a:pt x="2275" y="3263"/>
                  </a:cubicBezTo>
                  <a:cubicBezTo>
                    <a:pt x="2215" y="3560"/>
                    <a:pt x="2501" y="3941"/>
                    <a:pt x="2810" y="3775"/>
                  </a:cubicBezTo>
                  <a:cubicBezTo>
                    <a:pt x="2489" y="3644"/>
                    <a:pt x="2596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08" y="3346"/>
                  </a:cubicBezTo>
                  <a:cubicBezTo>
                    <a:pt x="3120" y="3441"/>
                    <a:pt x="3013" y="3513"/>
                    <a:pt x="2941" y="3382"/>
                  </a:cubicBezTo>
                  <a:cubicBezTo>
                    <a:pt x="2870" y="3572"/>
                    <a:pt x="3096" y="3703"/>
                    <a:pt x="3239" y="3572"/>
                  </a:cubicBezTo>
                  <a:cubicBezTo>
                    <a:pt x="3251" y="3560"/>
                    <a:pt x="3263" y="3536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29"/>
                    <a:pt x="3298" y="3382"/>
                  </a:cubicBezTo>
                  <a:cubicBezTo>
                    <a:pt x="3644" y="3608"/>
                    <a:pt x="3918" y="3929"/>
                    <a:pt x="4096" y="4298"/>
                  </a:cubicBezTo>
                  <a:lnTo>
                    <a:pt x="4096" y="4298"/>
                  </a:lnTo>
                  <a:cubicBezTo>
                    <a:pt x="3453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0" y="4168"/>
                    <a:pt x="2715" y="4310"/>
                    <a:pt x="2870" y="4370"/>
                  </a:cubicBezTo>
                  <a:cubicBezTo>
                    <a:pt x="3251" y="4501"/>
                    <a:pt x="3429" y="4132"/>
                    <a:pt x="3620" y="4144"/>
                  </a:cubicBezTo>
                  <a:cubicBezTo>
                    <a:pt x="3477" y="4334"/>
                    <a:pt x="3537" y="4465"/>
                    <a:pt x="3715" y="4537"/>
                  </a:cubicBezTo>
                  <a:cubicBezTo>
                    <a:pt x="3691" y="4298"/>
                    <a:pt x="3930" y="4275"/>
                    <a:pt x="4049" y="4406"/>
                  </a:cubicBezTo>
                  <a:cubicBezTo>
                    <a:pt x="4227" y="4608"/>
                    <a:pt x="4275" y="5049"/>
                    <a:pt x="4811" y="5156"/>
                  </a:cubicBezTo>
                  <a:cubicBezTo>
                    <a:pt x="4882" y="5215"/>
                    <a:pt x="4965" y="5263"/>
                    <a:pt x="5049" y="5299"/>
                  </a:cubicBezTo>
                  <a:cubicBezTo>
                    <a:pt x="4953" y="5275"/>
                    <a:pt x="4870" y="5251"/>
                    <a:pt x="4775" y="5239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5" y="5239"/>
                    <a:pt x="3382" y="5060"/>
                    <a:pt x="3560" y="4906"/>
                  </a:cubicBezTo>
                  <a:cubicBezTo>
                    <a:pt x="3382" y="4822"/>
                    <a:pt x="3251" y="4882"/>
                    <a:pt x="3227" y="5108"/>
                  </a:cubicBezTo>
                  <a:cubicBezTo>
                    <a:pt x="3072" y="4977"/>
                    <a:pt x="3227" y="4608"/>
                    <a:pt x="2846" y="4418"/>
                  </a:cubicBezTo>
                  <a:cubicBezTo>
                    <a:pt x="2703" y="4346"/>
                    <a:pt x="2489" y="4346"/>
                    <a:pt x="2155" y="4441"/>
                  </a:cubicBezTo>
                  <a:cubicBezTo>
                    <a:pt x="2179" y="4441"/>
                    <a:pt x="2203" y="4441"/>
                    <a:pt x="2227" y="4441"/>
                  </a:cubicBezTo>
                  <a:lnTo>
                    <a:pt x="2155" y="4441"/>
                  </a:lnTo>
                  <a:cubicBezTo>
                    <a:pt x="2870" y="4453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77"/>
                    <a:pt x="2858" y="5501"/>
                    <a:pt x="2441" y="5430"/>
                  </a:cubicBezTo>
                  <a:cubicBezTo>
                    <a:pt x="2489" y="5406"/>
                    <a:pt x="2513" y="5358"/>
                    <a:pt x="2525" y="5311"/>
                  </a:cubicBezTo>
                  <a:cubicBezTo>
                    <a:pt x="2525" y="5311"/>
                    <a:pt x="2525" y="5299"/>
                    <a:pt x="2525" y="5299"/>
                  </a:cubicBezTo>
                  <a:cubicBezTo>
                    <a:pt x="2525" y="5275"/>
                    <a:pt x="2525" y="5263"/>
                    <a:pt x="2525" y="5239"/>
                  </a:cubicBezTo>
                  <a:cubicBezTo>
                    <a:pt x="2525" y="5060"/>
                    <a:pt x="2275" y="5001"/>
                    <a:pt x="2191" y="5168"/>
                  </a:cubicBezTo>
                  <a:cubicBezTo>
                    <a:pt x="2346" y="5120"/>
                    <a:pt x="2358" y="5263"/>
                    <a:pt x="2298" y="5311"/>
                  </a:cubicBezTo>
                  <a:cubicBezTo>
                    <a:pt x="2227" y="5370"/>
                    <a:pt x="2084" y="5311"/>
                    <a:pt x="2036" y="5263"/>
                  </a:cubicBezTo>
                  <a:cubicBezTo>
                    <a:pt x="1989" y="5215"/>
                    <a:pt x="1965" y="5156"/>
                    <a:pt x="1965" y="5096"/>
                  </a:cubicBezTo>
                  <a:cubicBezTo>
                    <a:pt x="1953" y="4930"/>
                    <a:pt x="2048" y="4668"/>
                    <a:pt x="2370" y="4799"/>
                  </a:cubicBezTo>
                  <a:cubicBezTo>
                    <a:pt x="2275" y="4453"/>
                    <a:pt x="1810" y="4513"/>
                    <a:pt x="1644" y="4775"/>
                  </a:cubicBezTo>
                  <a:cubicBezTo>
                    <a:pt x="1513" y="4584"/>
                    <a:pt x="1382" y="4656"/>
                    <a:pt x="1358" y="4358"/>
                  </a:cubicBezTo>
                  <a:cubicBezTo>
                    <a:pt x="1096" y="4906"/>
                    <a:pt x="1417" y="5025"/>
                    <a:pt x="1501" y="5239"/>
                  </a:cubicBezTo>
                  <a:lnTo>
                    <a:pt x="1501" y="5239"/>
                  </a:lnTo>
                  <a:cubicBezTo>
                    <a:pt x="1274" y="4799"/>
                    <a:pt x="905" y="4941"/>
                    <a:pt x="620" y="4679"/>
                  </a:cubicBezTo>
                  <a:cubicBezTo>
                    <a:pt x="667" y="5227"/>
                    <a:pt x="1060" y="5215"/>
                    <a:pt x="1334" y="5346"/>
                  </a:cubicBezTo>
                  <a:lnTo>
                    <a:pt x="1334" y="5346"/>
                  </a:lnTo>
                  <a:cubicBezTo>
                    <a:pt x="620" y="5049"/>
                    <a:pt x="441" y="5441"/>
                    <a:pt x="0" y="5477"/>
                  </a:cubicBezTo>
                  <a:cubicBezTo>
                    <a:pt x="441" y="5513"/>
                    <a:pt x="620" y="5930"/>
                    <a:pt x="1334" y="5620"/>
                  </a:cubicBezTo>
                  <a:lnTo>
                    <a:pt x="1334" y="5620"/>
                  </a:lnTo>
                  <a:cubicBezTo>
                    <a:pt x="1060" y="5751"/>
                    <a:pt x="667" y="5727"/>
                    <a:pt x="620" y="6275"/>
                  </a:cubicBezTo>
                  <a:cubicBezTo>
                    <a:pt x="917" y="6013"/>
                    <a:pt x="1274" y="6168"/>
                    <a:pt x="1501" y="5715"/>
                  </a:cubicBezTo>
                  <a:lnTo>
                    <a:pt x="1501" y="5715"/>
                  </a:lnTo>
                  <a:cubicBezTo>
                    <a:pt x="1417" y="5930"/>
                    <a:pt x="1096" y="6049"/>
                    <a:pt x="1358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61" y="5418"/>
                    <a:pt x="7656" y="5441"/>
                    <a:pt x="7763" y="5453"/>
                  </a:cubicBezTo>
                  <a:cubicBezTo>
                    <a:pt x="7656" y="5465"/>
                    <a:pt x="7561" y="5477"/>
                    <a:pt x="7466" y="5501"/>
                  </a:cubicBezTo>
                  <a:cubicBezTo>
                    <a:pt x="7120" y="5572"/>
                    <a:pt x="6930" y="5727"/>
                    <a:pt x="6739" y="5775"/>
                  </a:cubicBezTo>
                  <a:cubicBezTo>
                    <a:pt x="6597" y="5799"/>
                    <a:pt x="6442" y="5775"/>
                    <a:pt x="6311" y="5703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1"/>
                    <a:pt x="6311" y="5203"/>
                  </a:cubicBezTo>
                  <a:cubicBezTo>
                    <a:pt x="6442" y="5120"/>
                    <a:pt x="6597" y="5096"/>
                    <a:pt x="6751" y="5132"/>
                  </a:cubicBezTo>
                  <a:close/>
                  <a:moveTo>
                    <a:pt x="6858" y="6632"/>
                  </a:moveTo>
                  <a:close/>
                  <a:moveTo>
                    <a:pt x="6632" y="4060"/>
                  </a:moveTo>
                  <a:close/>
                  <a:moveTo>
                    <a:pt x="6144" y="4322"/>
                  </a:moveTo>
                  <a:cubicBezTo>
                    <a:pt x="6311" y="4215"/>
                    <a:pt x="6549" y="4191"/>
                    <a:pt x="6847" y="3989"/>
                  </a:cubicBezTo>
                  <a:cubicBezTo>
                    <a:pt x="6930" y="3941"/>
                    <a:pt x="7013" y="3882"/>
                    <a:pt x="7097" y="3810"/>
                  </a:cubicBezTo>
                  <a:cubicBezTo>
                    <a:pt x="7025" y="3894"/>
                    <a:pt x="6966" y="3977"/>
                    <a:pt x="6918" y="4060"/>
                  </a:cubicBezTo>
                  <a:cubicBezTo>
                    <a:pt x="6716" y="4358"/>
                    <a:pt x="6692" y="4596"/>
                    <a:pt x="6585" y="4763"/>
                  </a:cubicBezTo>
                  <a:cubicBezTo>
                    <a:pt x="6513" y="4894"/>
                    <a:pt x="6382" y="4989"/>
                    <a:pt x="6239" y="5025"/>
                  </a:cubicBezTo>
                  <a:cubicBezTo>
                    <a:pt x="6406" y="4882"/>
                    <a:pt x="6489" y="4656"/>
                    <a:pt x="6477" y="4429"/>
                  </a:cubicBezTo>
                  <a:cubicBezTo>
                    <a:pt x="6251" y="4418"/>
                    <a:pt x="6037" y="4513"/>
                    <a:pt x="5882" y="4679"/>
                  </a:cubicBezTo>
                  <a:cubicBezTo>
                    <a:pt x="5930" y="4525"/>
                    <a:pt x="6013" y="4406"/>
                    <a:pt x="6144" y="4322"/>
                  </a:cubicBezTo>
                  <a:close/>
                  <a:moveTo>
                    <a:pt x="6477" y="6477"/>
                  </a:moveTo>
                  <a:cubicBezTo>
                    <a:pt x="6489" y="6251"/>
                    <a:pt x="6406" y="6037"/>
                    <a:pt x="6239" y="5882"/>
                  </a:cubicBezTo>
                  <a:cubicBezTo>
                    <a:pt x="6382" y="5918"/>
                    <a:pt x="6513" y="6013"/>
                    <a:pt x="6585" y="6144"/>
                  </a:cubicBezTo>
                  <a:cubicBezTo>
                    <a:pt x="6692" y="6311"/>
                    <a:pt x="6716" y="6549"/>
                    <a:pt x="6918" y="6846"/>
                  </a:cubicBezTo>
                  <a:cubicBezTo>
                    <a:pt x="6966" y="6930"/>
                    <a:pt x="7025" y="7013"/>
                    <a:pt x="7097" y="7096"/>
                  </a:cubicBezTo>
                  <a:cubicBezTo>
                    <a:pt x="7013" y="7037"/>
                    <a:pt x="6930" y="6977"/>
                    <a:pt x="6847" y="6918"/>
                  </a:cubicBezTo>
                  <a:cubicBezTo>
                    <a:pt x="6549" y="6727"/>
                    <a:pt x="6311" y="6692"/>
                    <a:pt x="6144" y="6596"/>
                  </a:cubicBezTo>
                  <a:cubicBezTo>
                    <a:pt x="6013" y="6513"/>
                    <a:pt x="5918" y="6382"/>
                    <a:pt x="5882" y="6239"/>
                  </a:cubicBezTo>
                  <a:cubicBezTo>
                    <a:pt x="6037" y="6406"/>
                    <a:pt x="6263" y="6489"/>
                    <a:pt x="6489" y="6477"/>
                  </a:cubicBezTo>
                  <a:close/>
                  <a:moveTo>
                    <a:pt x="5608" y="7275"/>
                  </a:moveTo>
                  <a:close/>
                  <a:moveTo>
                    <a:pt x="5203" y="4596"/>
                  </a:moveTo>
                  <a:cubicBezTo>
                    <a:pt x="5132" y="4465"/>
                    <a:pt x="5108" y="4310"/>
                    <a:pt x="5144" y="4156"/>
                  </a:cubicBezTo>
                  <a:cubicBezTo>
                    <a:pt x="5192" y="3965"/>
                    <a:pt x="5334" y="3787"/>
                    <a:pt x="5406" y="3429"/>
                  </a:cubicBezTo>
                  <a:cubicBezTo>
                    <a:pt x="5430" y="3346"/>
                    <a:pt x="5442" y="3239"/>
                    <a:pt x="5454" y="3132"/>
                  </a:cubicBezTo>
                  <a:cubicBezTo>
                    <a:pt x="5465" y="3251"/>
                    <a:pt x="5489" y="3346"/>
                    <a:pt x="5501" y="3429"/>
                  </a:cubicBezTo>
                  <a:cubicBezTo>
                    <a:pt x="5584" y="3787"/>
                    <a:pt x="5727" y="3965"/>
                    <a:pt x="5775" y="4156"/>
                  </a:cubicBezTo>
                  <a:cubicBezTo>
                    <a:pt x="5811" y="4310"/>
                    <a:pt x="5787" y="4465"/>
                    <a:pt x="5715" y="4596"/>
                  </a:cubicBezTo>
                  <a:cubicBezTo>
                    <a:pt x="5930" y="4370"/>
                    <a:pt x="5763" y="4001"/>
                    <a:pt x="5454" y="4001"/>
                  </a:cubicBezTo>
                  <a:cubicBezTo>
                    <a:pt x="5144" y="4001"/>
                    <a:pt x="4989" y="4370"/>
                    <a:pt x="5203" y="4596"/>
                  </a:cubicBezTo>
                  <a:close/>
                  <a:moveTo>
                    <a:pt x="5454" y="6894"/>
                  </a:moveTo>
                  <a:cubicBezTo>
                    <a:pt x="5620" y="6739"/>
                    <a:pt x="5715" y="6525"/>
                    <a:pt x="5715" y="6299"/>
                  </a:cubicBezTo>
                  <a:cubicBezTo>
                    <a:pt x="5787" y="6430"/>
                    <a:pt x="5811" y="6584"/>
                    <a:pt x="5775" y="6739"/>
                  </a:cubicBezTo>
                  <a:cubicBezTo>
                    <a:pt x="5727" y="6930"/>
                    <a:pt x="5584" y="7108"/>
                    <a:pt x="5501" y="7466"/>
                  </a:cubicBezTo>
                  <a:cubicBezTo>
                    <a:pt x="5489" y="7561"/>
                    <a:pt x="5465" y="7656"/>
                    <a:pt x="5454" y="7763"/>
                  </a:cubicBezTo>
                  <a:cubicBezTo>
                    <a:pt x="5442" y="7644"/>
                    <a:pt x="5430" y="7549"/>
                    <a:pt x="5406" y="7466"/>
                  </a:cubicBezTo>
                  <a:cubicBezTo>
                    <a:pt x="5334" y="7108"/>
                    <a:pt x="5192" y="6930"/>
                    <a:pt x="5144" y="6739"/>
                  </a:cubicBezTo>
                  <a:cubicBezTo>
                    <a:pt x="5108" y="6584"/>
                    <a:pt x="5132" y="6430"/>
                    <a:pt x="5203" y="6299"/>
                  </a:cubicBezTo>
                  <a:cubicBezTo>
                    <a:pt x="5192" y="6525"/>
                    <a:pt x="5287" y="6751"/>
                    <a:pt x="5465" y="6906"/>
                  </a:cubicBezTo>
                  <a:close/>
                  <a:moveTo>
                    <a:pt x="4275" y="6846"/>
                  </a:moveTo>
                  <a:close/>
                  <a:moveTo>
                    <a:pt x="4275" y="4048"/>
                  </a:moveTo>
                  <a:close/>
                  <a:moveTo>
                    <a:pt x="4430" y="4418"/>
                  </a:moveTo>
                  <a:cubicBezTo>
                    <a:pt x="4418" y="4644"/>
                    <a:pt x="4501" y="4870"/>
                    <a:pt x="4668" y="5013"/>
                  </a:cubicBezTo>
                  <a:cubicBezTo>
                    <a:pt x="4525" y="4977"/>
                    <a:pt x="4394" y="4882"/>
                    <a:pt x="4311" y="4751"/>
                  </a:cubicBezTo>
                  <a:cubicBezTo>
                    <a:pt x="4215" y="4584"/>
                    <a:pt x="4191" y="4358"/>
                    <a:pt x="3989" y="4048"/>
                  </a:cubicBezTo>
                  <a:cubicBezTo>
                    <a:pt x="3930" y="3965"/>
                    <a:pt x="3870" y="3882"/>
                    <a:pt x="3810" y="3798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79"/>
                    <a:pt x="4596" y="4203"/>
                    <a:pt x="4763" y="4310"/>
                  </a:cubicBezTo>
                  <a:cubicBezTo>
                    <a:pt x="4894" y="4394"/>
                    <a:pt x="4989" y="4513"/>
                    <a:pt x="5025" y="4656"/>
                  </a:cubicBezTo>
                  <a:cubicBezTo>
                    <a:pt x="4870" y="4501"/>
                    <a:pt x="4656" y="4418"/>
                    <a:pt x="4441" y="4429"/>
                  </a:cubicBezTo>
                  <a:close/>
                  <a:moveTo>
                    <a:pt x="5025" y="6227"/>
                  </a:moveTo>
                  <a:cubicBezTo>
                    <a:pt x="4977" y="6370"/>
                    <a:pt x="4882" y="6501"/>
                    <a:pt x="4763" y="6584"/>
                  </a:cubicBezTo>
                  <a:cubicBezTo>
                    <a:pt x="4584" y="6680"/>
                    <a:pt x="4358" y="6704"/>
                    <a:pt x="4049" y="6906"/>
                  </a:cubicBezTo>
                  <a:cubicBezTo>
                    <a:pt x="3965" y="6965"/>
                    <a:pt x="3882" y="7025"/>
                    <a:pt x="3810" y="7085"/>
                  </a:cubicBezTo>
                  <a:cubicBezTo>
                    <a:pt x="3870" y="7001"/>
                    <a:pt x="3930" y="6918"/>
                    <a:pt x="3989" y="6835"/>
                  </a:cubicBezTo>
                  <a:cubicBezTo>
                    <a:pt x="4180" y="6537"/>
                    <a:pt x="4203" y="6299"/>
                    <a:pt x="4311" y="6132"/>
                  </a:cubicBezTo>
                  <a:cubicBezTo>
                    <a:pt x="4394" y="6001"/>
                    <a:pt x="4513" y="5906"/>
                    <a:pt x="4668" y="5870"/>
                  </a:cubicBezTo>
                  <a:cubicBezTo>
                    <a:pt x="4501" y="6025"/>
                    <a:pt x="4406" y="6239"/>
                    <a:pt x="4418" y="6465"/>
                  </a:cubicBezTo>
                  <a:cubicBezTo>
                    <a:pt x="4656" y="6489"/>
                    <a:pt x="4882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29" y="5394"/>
                  </a:moveTo>
                  <a:cubicBezTo>
                    <a:pt x="3787" y="5322"/>
                    <a:pt x="3965" y="5180"/>
                    <a:pt x="4156" y="5132"/>
                  </a:cubicBezTo>
                  <a:cubicBezTo>
                    <a:pt x="4311" y="5096"/>
                    <a:pt x="4465" y="5120"/>
                    <a:pt x="4596" y="5191"/>
                  </a:cubicBezTo>
                  <a:cubicBezTo>
                    <a:pt x="4370" y="5180"/>
                    <a:pt x="4144" y="5275"/>
                    <a:pt x="4001" y="5441"/>
                  </a:cubicBezTo>
                  <a:cubicBezTo>
                    <a:pt x="4144" y="5620"/>
                    <a:pt x="4370" y="5703"/>
                    <a:pt x="4596" y="5703"/>
                  </a:cubicBezTo>
                  <a:cubicBezTo>
                    <a:pt x="4465" y="5775"/>
                    <a:pt x="4311" y="5799"/>
                    <a:pt x="4156" y="5763"/>
                  </a:cubicBezTo>
                  <a:cubicBezTo>
                    <a:pt x="3965" y="5715"/>
                    <a:pt x="3787" y="5572"/>
                    <a:pt x="3429" y="5489"/>
                  </a:cubicBezTo>
                  <a:cubicBezTo>
                    <a:pt x="3334" y="5477"/>
                    <a:pt x="3239" y="5453"/>
                    <a:pt x="3132" y="5441"/>
                  </a:cubicBezTo>
                  <a:cubicBezTo>
                    <a:pt x="3251" y="5441"/>
                    <a:pt x="3358" y="5430"/>
                    <a:pt x="3453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31"/>
            <p:cNvSpPr/>
            <p:nvPr/>
          </p:nvSpPr>
          <p:spPr>
            <a:xfrm>
              <a:off x="6658250" y="1717900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00" y="4763"/>
                  </a:moveTo>
                  <a:cubicBezTo>
                    <a:pt x="9133" y="4513"/>
                    <a:pt x="8669" y="4453"/>
                    <a:pt x="8562" y="4787"/>
                  </a:cubicBezTo>
                  <a:cubicBezTo>
                    <a:pt x="8883" y="4656"/>
                    <a:pt x="8990" y="4918"/>
                    <a:pt x="8978" y="5084"/>
                  </a:cubicBezTo>
                  <a:cubicBezTo>
                    <a:pt x="8978" y="5144"/>
                    <a:pt x="8954" y="5204"/>
                    <a:pt x="8907" y="5251"/>
                  </a:cubicBezTo>
                  <a:cubicBezTo>
                    <a:pt x="8859" y="5299"/>
                    <a:pt x="8716" y="5358"/>
                    <a:pt x="8645" y="5311"/>
                  </a:cubicBezTo>
                  <a:cubicBezTo>
                    <a:pt x="8573" y="5251"/>
                    <a:pt x="8609" y="5120"/>
                    <a:pt x="8752" y="5156"/>
                  </a:cubicBezTo>
                  <a:cubicBezTo>
                    <a:pt x="8669" y="4989"/>
                    <a:pt x="8419" y="5049"/>
                    <a:pt x="8419" y="5239"/>
                  </a:cubicBezTo>
                  <a:cubicBezTo>
                    <a:pt x="8407" y="5251"/>
                    <a:pt x="8407" y="5275"/>
                    <a:pt x="8419" y="5287"/>
                  </a:cubicBezTo>
                  <a:lnTo>
                    <a:pt x="8419" y="5299"/>
                  </a:lnTo>
                  <a:cubicBezTo>
                    <a:pt x="8419" y="5358"/>
                    <a:pt x="8454" y="5394"/>
                    <a:pt x="8490" y="5418"/>
                  </a:cubicBezTo>
                  <a:cubicBezTo>
                    <a:pt x="8085" y="5501"/>
                    <a:pt x="7669" y="5465"/>
                    <a:pt x="7276" y="5335"/>
                  </a:cubicBezTo>
                  <a:cubicBezTo>
                    <a:pt x="8454" y="5608"/>
                    <a:pt x="8073" y="4442"/>
                    <a:pt x="8788" y="4442"/>
                  </a:cubicBezTo>
                  <a:lnTo>
                    <a:pt x="8716" y="4442"/>
                  </a:lnTo>
                  <a:cubicBezTo>
                    <a:pt x="8740" y="4430"/>
                    <a:pt x="8764" y="4430"/>
                    <a:pt x="8788" y="4442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1" y="4977"/>
                    <a:pt x="7728" y="5108"/>
                  </a:cubicBezTo>
                  <a:cubicBezTo>
                    <a:pt x="7692" y="4882"/>
                    <a:pt x="7561" y="4823"/>
                    <a:pt x="7383" y="4906"/>
                  </a:cubicBezTo>
                  <a:cubicBezTo>
                    <a:pt x="7561" y="5049"/>
                    <a:pt x="7419" y="5239"/>
                    <a:pt x="7240" y="5227"/>
                  </a:cubicBezTo>
                  <a:cubicBezTo>
                    <a:pt x="6966" y="5215"/>
                    <a:pt x="6621" y="4930"/>
                    <a:pt x="6168" y="5239"/>
                  </a:cubicBezTo>
                  <a:cubicBezTo>
                    <a:pt x="6073" y="5251"/>
                    <a:pt x="5990" y="5275"/>
                    <a:pt x="5906" y="5299"/>
                  </a:cubicBezTo>
                  <a:cubicBezTo>
                    <a:pt x="5978" y="5251"/>
                    <a:pt x="6061" y="5204"/>
                    <a:pt x="6133" y="5156"/>
                  </a:cubicBezTo>
                  <a:cubicBezTo>
                    <a:pt x="6668" y="5049"/>
                    <a:pt x="6716" y="4596"/>
                    <a:pt x="6895" y="4394"/>
                  </a:cubicBezTo>
                  <a:cubicBezTo>
                    <a:pt x="7026" y="4263"/>
                    <a:pt x="7252" y="4299"/>
                    <a:pt x="7228" y="4537"/>
                  </a:cubicBezTo>
                  <a:cubicBezTo>
                    <a:pt x="7419" y="4465"/>
                    <a:pt x="7466" y="4334"/>
                    <a:pt x="7323" y="4144"/>
                  </a:cubicBezTo>
                  <a:cubicBezTo>
                    <a:pt x="7526" y="4132"/>
                    <a:pt x="7692" y="4501"/>
                    <a:pt x="8073" y="4370"/>
                  </a:cubicBezTo>
                  <a:cubicBezTo>
                    <a:pt x="8228" y="4311"/>
                    <a:pt x="8383" y="4168"/>
                    <a:pt x="8550" y="3858"/>
                  </a:cubicBezTo>
                  <a:lnTo>
                    <a:pt x="8550" y="3858"/>
                  </a:lnTo>
                  <a:cubicBezTo>
                    <a:pt x="8038" y="4358"/>
                    <a:pt x="7490" y="3263"/>
                    <a:pt x="6847" y="4299"/>
                  </a:cubicBezTo>
                  <a:lnTo>
                    <a:pt x="6847" y="4299"/>
                  </a:lnTo>
                  <a:cubicBezTo>
                    <a:pt x="7026" y="3930"/>
                    <a:pt x="7299" y="3608"/>
                    <a:pt x="7645" y="3370"/>
                  </a:cubicBezTo>
                  <a:cubicBezTo>
                    <a:pt x="7633" y="3418"/>
                    <a:pt x="7645" y="3477"/>
                    <a:pt x="7669" y="3513"/>
                  </a:cubicBezTo>
                  <a:lnTo>
                    <a:pt x="7680" y="3525"/>
                  </a:lnTo>
                  <a:cubicBezTo>
                    <a:pt x="7692" y="3537"/>
                    <a:pt x="7704" y="3549"/>
                    <a:pt x="7716" y="3560"/>
                  </a:cubicBezTo>
                  <a:cubicBezTo>
                    <a:pt x="7847" y="3703"/>
                    <a:pt x="8073" y="3560"/>
                    <a:pt x="8014" y="3382"/>
                  </a:cubicBezTo>
                  <a:cubicBezTo>
                    <a:pt x="7942" y="3513"/>
                    <a:pt x="7835" y="3430"/>
                    <a:pt x="7835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1" y="3227"/>
                    <a:pt x="8228" y="3275"/>
                  </a:cubicBezTo>
                  <a:cubicBezTo>
                    <a:pt x="8347" y="3382"/>
                    <a:pt x="8466" y="3632"/>
                    <a:pt x="8145" y="3763"/>
                  </a:cubicBezTo>
                  <a:cubicBezTo>
                    <a:pt x="8454" y="3941"/>
                    <a:pt x="8740" y="3572"/>
                    <a:pt x="8681" y="3263"/>
                  </a:cubicBezTo>
                  <a:cubicBezTo>
                    <a:pt x="8907" y="3310"/>
                    <a:pt x="8943" y="3168"/>
                    <a:pt x="9169" y="3358"/>
                  </a:cubicBezTo>
                  <a:cubicBezTo>
                    <a:pt x="8966" y="2775"/>
                    <a:pt x="8657" y="2929"/>
                    <a:pt x="8442" y="2834"/>
                  </a:cubicBezTo>
                  <a:lnTo>
                    <a:pt x="8442" y="2834"/>
                  </a:lnTo>
                  <a:cubicBezTo>
                    <a:pt x="8919" y="2989"/>
                    <a:pt x="9062" y="2632"/>
                    <a:pt x="9454" y="2608"/>
                  </a:cubicBezTo>
                  <a:cubicBezTo>
                    <a:pt x="9038" y="2251"/>
                    <a:pt x="8776" y="2537"/>
                    <a:pt x="8490" y="2644"/>
                  </a:cubicBezTo>
                  <a:lnTo>
                    <a:pt x="8490" y="2644"/>
                  </a:lnTo>
                  <a:cubicBezTo>
                    <a:pt x="9204" y="2358"/>
                    <a:pt x="9050" y="1953"/>
                    <a:pt x="9335" y="1608"/>
                  </a:cubicBezTo>
                  <a:cubicBezTo>
                    <a:pt x="8990" y="1894"/>
                    <a:pt x="8585" y="1727"/>
                    <a:pt x="8288" y="2453"/>
                  </a:cubicBezTo>
                  <a:lnTo>
                    <a:pt x="8288" y="2453"/>
                  </a:lnTo>
                  <a:cubicBezTo>
                    <a:pt x="8395" y="2156"/>
                    <a:pt x="8681" y="1894"/>
                    <a:pt x="8335" y="1489"/>
                  </a:cubicBezTo>
                  <a:cubicBezTo>
                    <a:pt x="8311" y="1882"/>
                    <a:pt x="7954" y="2025"/>
                    <a:pt x="8109" y="2501"/>
                  </a:cubicBezTo>
                  <a:lnTo>
                    <a:pt x="8109" y="2501"/>
                  </a:lnTo>
                  <a:cubicBezTo>
                    <a:pt x="8014" y="2287"/>
                    <a:pt x="8157" y="1977"/>
                    <a:pt x="7585" y="1775"/>
                  </a:cubicBezTo>
                  <a:cubicBezTo>
                    <a:pt x="7776" y="2001"/>
                    <a:pt x="7633" y="2036"/>
                    <a:pt x="7680" y="2263"/>
                  </a:cubicBezTo>
                  <a:cubicBezTo>
                    <a:pt x="7383" y="2203"/>
                    <a:pt x="7002" y="2489"/>
                    <a:pt x="7168" y="2798"/>
                  </a:cubicBezTo>
                  <a:cubicBezTo>
                    <a:pt x="7299" y="2477"/>
                    <a:pt x="7561" y="2596"/>
                    <a:pt x="7669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2" y="3108"/>
                    <a:pt x="7430" y="3001"/>
                    <a:pt x="7561" y="2929"/>
                  </a:cubicBezTo>
                  <a:cubicBezTo>
                    <a:pt x="7383" y="2870"/>
                    <a:pt x="7240" y="3096"/>
                    <a:pt x="7371" y="3227"/>
                  </a:cubicBezTo>
                  <a:cubicBezTo>
                    <a:pt x="7395" y="3239"/>
                    <a:pt x="7407" y="3251"/>
                    <a:pt x="7419" y="3263"/>
                  </a:cubicBezTo>
                  <a:lnTo>
                    <a:pt x="7430" y="3263"/>
                  </a:lnTo>
                  <a:cubicBezTo>
                    <a:pt x="7466" y="3299"/>
                    <a:pt x="7526" y="3299"/>
                    <a:pt x="7573" y="3299"/>
                  </a:cubicBezTo>
                  <a:cubicBezTo>
                    <a:pt x="7335" y="3644"/>
                    <a:pt x="7014" y="3918"/>
                    <a:pt x="6645" y="4096"/>
                  </a:cubicBezTo>
                  <a:cubicBezTo>
                    <a:pt x="7669" y="3453"/>
                    <a:pt x="6573" y="2906"/>
                    <a:pt x="7085" y="2394"/>
                  </a:cubicBezTo>
                  <a:cubicBezTo>
                    <a:pt x="7073" y="2406"/>
                    <a:pt x="7049" y="2429"/>
                    <a:pt x="7038" y="2441"/>
                  </a:cubicBezTo>
                  <a:cubicBezTo>
                    <a:pt x="7049" y="2429"/>
                    <a:pt x="7073" y="2406"/>
                    <a:pt x="7085" y="2394"/>
                  </a:cubicBezTo>
                  <a:cubicBezTo>
                    <a:pt x="6787" y="2560"/>
                    <a:pt x="6645" y="2715"/>
                    <a:pt x="6585" y="2858"/>
                  </a:cubicBezTo>
                  <a:cubicBezTo>
                    <a:pt x="6454" y="3251"/>
                    <a:pt x="6823" y="3418"/>
                    <a:pt x="6811" y="3620"/>
                  </a:cubicBezTo>
                  <a:cubicBezTo>
                    <a:pt x="6621" y="3477"/>
                    <a:pt x="6490" y="3525"/>
                    <a:pt x="6418" y="3715"/>
                  </a:cubicBezTo>
                  <a:cubicBezTo>
                    <a:pt x="6657" y="3691"/>
                    <a:pt x="6680" y="3918"/>
                    <a:pt x="6549" y="4049"/>
                  </a:cubicBezTo>
                  <a:cubicBezTo>
                    <a:pt x="6347" y="4227"/>
                    <a:pt x="5895" y="4263"/>
                    <a:pt x="5799" y="4811"/>
                  </a:cubicBezTo>
                  <a:cubicBezTo>
                    <a:pt x="5740" y="4882"/>
                    <a:pt x="5692" y="4954"/>
                    <a:pt x="5656" y="5037"/>
                  </a:cubicBezTo>
                  <a:cubicBezTo>
                    <a:pt x="5680" y="4954"/>
                    <a:pt x="5704" y="4858"/>
                    <a:pt x="5716" y="4775"/>
                  </a:cubicBezTo>
                  <a:cubicBezTo>
                    <a:pt x="6025" y="4322"/>
                    <a:pt x="5728" y="3977"/>
                    <a:pt x="5716" y="3703"/>
                  </a:cubicBezTo>
                  <a:cubicBezTo>
                    <a:pt x="5716" y="3525"/>
                    <a:pt x="5895" y="3382"/>
                    <a:pt x="6049" y="3560"/>
                  </a:cubicBezTo>
                  <a:cubicBezTo>
                    <a:pt x="6133" y="3382"/>
                    <a:pt x="6073" y="3251"/>
                    <a:pt x="5847" y="3215"/>
                  </a:cubicBezTo>
                  <a:cubicBezTo>
                    <a:pt x="5966" y="3072"/>
                    <a:pt x="6347" y="3215"/>
                    <a:pt x="6537" y="2846"/>
                  </a:cubicBezTo>
                  <a:cubicBezTo>
                    <a:pt x="6609" y="2691"/>
                    <a:pt x="6609" y="2489"/>
                    <a:pt x="6514" y="2156"/>
                  </a:cubicBezTo>
                  <a:cubicBezTo>
                    <a:pt x="6502" y="2870"/>
                    <a:pt x="5347" y="2489"/>
                    <a:pt x="5621" y="3668"/>
                  </a:cubicBezTo>
                  <a:cubicBezTo>
                    <a:pt x="5478" y="3275"/>
                    <a:pt x="5454" y="2858"/>
                    <a:pt x="5525" y="2453"/>
                  </a:cubicBezTo>
                  <a:cubicBezTo>
                    <a:pt x="5561" y="2489"/>
                    <a:pt x="5597" y="2513"/>
                    <a:pt x="5644" y="2525"/>
                  </a:cubicBezTo>
                  <a:lnTo>
                    <a:pt x="5656" y="2525"/>
                  </a:lnTo>
                  <a:cubicBezTo>
                    <a:pt x="5680" y="2537"/>
                    <a:pt x="5692" y="2537"/>
                    <a:pt x="5716" y="2525"/>
                  </a:cubicBezTo>
                  <a:cubicBezTo>
                    <a:pt x="5883" y="2525"/>
                    <a:pt x="5954" y="2322"/>
                    <a:pt x="5823" y="2215"/>
                  </a:cubicBezTo>
                  <a:cubicBezTo>
                    <a:pt x="5811" y="2203"/>
                    <a:pt x="5799" y="2203"/>
                    <a:pt x="5787" y="2191"/>
                  </a:cubicBezTo>
                  <a:cubicBezTo>
                    <a:pt x="5835" y="2346"/>
                    <a:pt x="5692" y="2358"/>
                    <a:pt x="5644" y="2298"/>
                  </a:cubicBezTo>
                  <a:cubicBezTo>
                    <a:pt x="5585" y="2227"/>
                    <a:pt x="5644" y="2084"/>
                    <a:pt x="5692" y="2036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2" y="2275"/>
                    <a:pt x="6442" y="1810"/>
                    <a:pt x="6180" y="1644"/>
                  </a:cubicBezTo>
                  <a:cubicBezTo>
                    <a:pt x="6371" y="1513"/>
                    <a:pt x="6299" y="1382"/>
                    <a:pt x="6597" y="1358"/>
                  </a:cubicBezTo>
                  <a:cubicBezTo>
                    <a:pt x="6049" y="1096"/>
                    <a:pt x="5930" y="1417"/>
                    <a:pt x="5716" y="1513"/>
                  </a:cubicBezTo>
                  <a:lnTo>
                    <a:pt x="5716" y="1513"/>
                  </a:lnTo>
                  <a:cubicBezTo>
                    <a:pt x="6156" y="1274"/>
                    <a:pt x="6014" y="917"/>
                    <a:pt x="6276" y="632"/>
                  </a:cubicBezTo>
                  <a:cubicBezTo>
                    <a:pt x="5728" y="667"/>
                    <a:pt x="5740" y="1060"/>
                    <a:pt x="5609" y="1346"/>
                  </a:cubicBezTo>
                  <a:lnTo>
                    <a:pt x="5609" y="1346"/>
                  </a:lnTo>
                  <a:cubicBezTo>
                    <a:pt x="5918" y="632"/>
                    <a:pt x="5514" y="453"/>
                    <a:pt x="5478" y="1"/>
                  </a:cubicBezTo>
                  <a:cubicBezTo>
                    <a:pt x="5442" y="453"/>
                    <a:pt x="5025" y="620"/>
                    <a:pt x="5335" y="1346"/>
                  </a:cubicBezTo>
                  <a:lnTo>
                    <a:pt x="5335" y="1346"/>
                  </a:lnTo>
                  <a:cubicBezTo>
                    <a:pt x="5204" y="1060"/>
                    <a:pt x="5228" y="667"/>
                    <a:pt x="4680" y="632"/>
                  </a:cubicBezTo>
                  <a:cubicBezTo>
                    <a:pt x="4942" y="929"/>
                    <a:pt x="4787" y="1274"/>
                    <a:pt x="5240" y="1513"/>
                  </a:cubicBezTo>
                  <a:lnTo>
                    <a:pt x="5240" y="1513"/>
                  </a:lnTo>
                  <a:cubicBezTo>
                    <a:pt x="5025" y="1429"/>
                    <a:pt x="4906" y="1096"/>
                    <a:pt x="4359" y="1358"/>
                  </a:cubicBezTo>
                  <a:cubicBezTo>
                    <a:pt x="4656" y="1382"/>
                    <a:pt x="4573" y="1513"/>
                    <a:pt x="4775" y="1644"/>
                  </a:cubicBezTo>
                  <a:cubicBezTo>
                    <a:pt x="4513" y="1810"/>
                    <a:pt x="4454" y="2275"/>
                    <a:pt x="4799" y="2382"/>
                  </a:cubicBezTo>
                  <a:cubicBezTo>
                    <a:pt x="4656" y="2060"/>
                    <a:pt x="4918" y="1953"/>
                    <a:pt x="5097" y="1965"/>
                  </a:cubicBezTo>
                  <a:cubicBezTo>
                    <a:pt x="5156" y="1965"/>
                    <a:pt x="5216" y="1989"/>
                    <a:pt x="5252" y="2036"/>
                  </a:cubicBezTo>
                  <a:cubicBezTo>
                    <a:pt x="5311" y="2084"/>
                    <a:pt x="5371" y="2227"/>
                    <a:pt x="5311" y="2298"/>
                  </a:cubicBezTo>
                  <a:cubicBezTo>
                    <a:pt x="5252" y="2370"/>
                    <a:pt x="5121" y="2334"/>
                    <a:pt x="5156" y="2191"/>
                  </a:cubicBezTo>
                  <a:cubicBezTo>
                    <a:pt x="5002" y="2275"/>
                    <a:pt x="5061" y="2525"/>
                    <a:pt x="5240" y="2525"/>
                  </a:cubicBezTo>
                  <a:cubicBezTo>
                    <a:pt x="5263" y="2537"/>
                    <a:pt x="5275" y="2537"/>
                    <a:pt x="5299" y="2525"/>
                  </a:cubicBezTo>
                  <a:lnTo>
                    <a:pt x="5311" y="2525"/>
                  </a:lnTo>
                  <a:cubicBezTo>
                    <a:pt x="5359" y="2513"/>
                    <a:pt x="5394" y="2489"/>
                    <a:pt x="5430" y="2453"/>
                  </a:cubicBezTo>
                  <a:cubicBezTo>
                    <a:pt x="5502" y="2858"/>
                    <a:pt x="5478" y="3275"/>
                    <a:pt x="5335" y="3668"/>
                  </a:cubicBezTo>
                  <a:cubicBezTo>
                    <a:pt x="5609" y="2489"/>
                    <a:pt x="4454" y="2870"/>
                    <a:pt x="4442" y="2156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609" y="3215"/>
                    <a:pt x="4978" y="3072"/>
                    <a:pt x="5109" y="3215"/>
                  </a:cubicBezTo>
                  <a:cubicBezTo>
                    <a:pt x="4882" y="3251"/>
                    <a:pt x="4811" y="3382"/>
                    <a:pt x="4906" y="3560"/>
                  </a:cubicBezTo>
                  <a:cubicBezTo>
                    <a:pt x="5049" y="3382"/>
                    <a:pt x="5240" y="3525"/>
                    <a:pt x="5240" y="3703"/>
                  </a:cubicBezTo>
                  <a:cubicBezTo>
                    <a:pt x="5228" y="3977"/>
                    <a:pt x="4942" y="4322"/>
                    <a:pt x="5240" y="4775"/>
                  </a:cubicBezTo>
                  <a:cubicBezTo>
                    <a:pt x="5252" y="4858"/>
                    <a:pt x="5275" y="4954"/>
                    <a:pt x="5299" y="5037"/>
                  </a:cubicBezTo>
                  <a:cubicBezTo>
                    <a:pt x="5263" y="4954"/>
                    <a:pt x="5216" y="4882"/>
                    <a:pt x="5156" y="4811"/>
                  </a:cubicBezTo>
                  <a:cubicBezTo>
                    <a:pt x="5049" y="4275"/>
                    <a:pt x="4597" y="4227"/>
                    <a:pt x="4406" y="4049"/>
                  </a:cubicBezTo>
                  <a:cubicBezTo>
                    <a:pt x="4263" y="3918"/>
                    <a:pt x="4299" y="3691"/>
                    <a:pt x="4537" y="3715"/>
                  </a:cubicBezTo>
                  <a:cubicBezTo>
                    <a:pt x="4466" y="3525"/>
                    <a:pt x="4335" y="3477"/>
                    <a:pt x="4144" y="3620"/>
                  </a:cubicBezTo>
                  <a:cubicBezTo>
                    <a:pt x="4132" y="3418"/>
                    <a:pt x="4501" y="3251"/>
                    <a:pt x="4371" y="2870"/>
                  </a:cubicBezTo>
                  <a:cubicBezTo>
                    <a:pt x="4323" y="2715"/>
                    <a:pt x="4168" y="2560"/>
                    <a:pt x="3870" y="2394"/>
                  </a:cubicBezTo>
                  <a:lnTo>
                    <a:pt x="3870" y="2394"/>
                  </a:lnTo>
                  <a:cubicBezTo>
                    <a:pt x="4371" y="2906"/>
                    <a:pt x="3275" y="3453"/>
                    <a:pt x="4311" y="4096"/>
                  </a:cubicBezTo>
                  <a:cubicBezTo>
                    <a:pt x="3942" y="3918"/>
                    <a:pt x="3620" y="3644"/>
                    <a:pt x="3382" y="3299"/>
                  </a:cubicBezTo>
                  <a:cubicBezTo>
                    <a:pt x="3430" y="3299"/>
                    <a:pt x="3489" y="3299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6" y="3096"/>
                    <a:pt x="3573" y="2870"/>
                    <a:pt x="3394" y="2929"/>
                  </a:cubicBezTo>
                  <a:cubicBezTo>
                    <a:pt x="3525" y="3001"/>
                    <a:pt x="3454" y="3108"/>
                    <a:pt x="3358" y="3108"/>
                  </a:cubicBezTo>
                  <a:cubicBezTo>
                    <a:pt x="3275" y="3096"/>
                    <a:pt x="3216" y="2953"/>
                    <a:pt x="3216" y="2882"/>
                  </a:cubicBezTo>
                  <a:cubicBezTo>
                    <a:pt x="3216" y="2822"/>
                    <a:pt x="3239" y="2763"/>
                    <a:pt x="3287" y="2715"/>
                  </a:cubicBezTo>
                  <a:cubicBezTo>
                    <a:pt x="3394" y="2596"/>
                    <a:pt x="3656" y="2477"/>
                    <a:pt x="3775" y="2798"/>
                  </a:cubicBezTo>
                  <a:cubicBezTo>
                    <a:pt x="3954" y="2489"/>
                    <a:pt x="3585" y="2203"/>
                    <a:pt x="3275" y="2263"/>
                  </a:cubicBezTo>
                  <a:cubicBezTo>
                    <a:pt x="3323" y="2036"/>
                    <a:pt x="3180" y="2001"/>
                    <a:pt x="3370" y="1775"/>
                  </a:cubicBezTo>
                  <a:cubicBezTo>
                    <a:pt x="2799" y="1977"/>
                    <a:pt x="2942" y="2287"/>
                    <a:pt x="2847" y="2501"/>
                  </a:cubicBezTo>
                  <a:lnTo>
                    <a:pt x="2847" y="2501"/>
                  </a:lnTo>
                  <a:cubicBezTo>
                    <a:pt x="3001" y="2025"/>
                    <a:pt x="2644" y="1882"/>
                    <a:pt x="2620" y="1489"/>
                  </a:cubicBezTo>
                  <a:cubicBezTo>
                    <a:pt x="2275" y="1894"/>
                    <a:pt x="2561" y="2167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6" y="1953"/>
                    <a:pt x="1739" y="2358"/>
                    <a:pt x="2466" y="2644"/>
                  </a:cubicBezTo>
                  <a:lnTo>
                    <a:pt x="2466" y="2644"/>
                  </a:lnTo>
                  <a:cubicBezTo>
                    <a:pt x="2168" y="2537"/>
                    <a:pt x="1918" y="2263"/>
                    <a:pt x="1501" y="2608"/>
                  </a:cubicBezTo>
                  <a:cubicBezTo>
                    <a:pt x="1894" y="2632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87"/>
                    <a:pt x="1787" y="3358"/>
                  </a:cubicBezTo>
                  <a:cubicBezTo>
                    <a:pt x="2013" y="3168"/>
                    <a:pt x="2049" y="3310"/>
                    <a:pt x="2275" y="3263"/>
                  </a:cubicBezTo>
                  <a:cubicBezTo>
                    <a:pt x="2215" y="3560"/>
                    <a:pt x="2501" y="3941"/>
                    <a:pt x="2811" y="3763"/>
                  </a:cubicBezTo>
                  <a:cubicBezTo>
                    <a:pt x="2489" y="3632"/>
                    <a:pt x="2608" y="3382"/>
                    <a:pt x="2727" y="3275"/>
                  </a:cubicBezTo>
                  <a:cubicBezTo>
                    <a:pt x="2775" y="3227"/>
                    <a:pt x="2835" y="3203"/>
                    <a:pt x="2894" y="3203"/>
                  </a:cubicBezTo>
                  <a:cubicBezTo>
                    <a:pt x="2966" y="3203"/>
                    <a:pt x="3108" y="3263"/>
                    <a:pt x="3120" y="3346"/>
                  </a:cubicBezTo>
                  <a:cubicBezTo>
                    <a:pt x="3120" y="3430"/>
                    <a:pt x="3013" y="3513"/>
                    <a:pt x="2942" y="3382"/>
                  </a:cubicBezTo>
                  <a:cubicBezTo>
                    <a:pt x="2882" y="3560"/>
                    <a:pt x="3108" y="3703"/>
                    <a:pt x="3239" y="3560"/>
                  </a:cubicBezTo>
                  <a:cubicBezTo>
                    <a:pt x="3251" y="3549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9" y="3477"/>
                    <a:pt x="3311" y="3418"/>
                    <a:pt x="3299" y="3370"/>
                  </a:cubicBezTo>
                  <a:cubicBezTo>
                    <a:pt x="3644" y="3608"/>
                    <a:pt x="3918" y="3930"/>
                    <a:pt x="4097" y="4299"/>
                  </a:cubicBezTo>
                  <a:lnTo>
                    <a:pt x="4097" y="4299"/>
                  </a:lnTo>
                  <a:cubicBezTo>
                    <a:pt x="3466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1" y="4168"/>
                    <a:pt x="2716" y="4311"/>
                    <a:pt x="2870" y="4370"/>
                  </a:cubicBezTo>
                  <a:cubicBezTo>
                    <a:pt x="3263" y="4501"/>
                    <a:pt x="3430" y="4132"/>
                    <a:pt x="3620" y="4144"/>
                  </a:cubicBezTo>
                  <a:cubicBezTo>
                    <a:pt x="3478" y="4334"/>
                    <a:pt x="3537" y="4465"/>
                    <a:pt x="3716" y="4537"/>
                  </a:cubicBezTo>
                  <a:cubicBezTo>
                    <a:pt x="3704" y="4299"/>
                    <a:pt x="3930" y="4263"/>
                    <a:pt x="4049" y="4394"/>
                  </a:cubicBezTo>
                  <a:cubicBezTo>
                    <a:pt x="4240" y="4596"/>
                    <a:pt x="4275" y="5049"/>
                    <a:pt x="4811" y="5156"/>
                  </a:cubicBezTo>
                  <a:cubicBezTo>
                    <a:pt x="4894" y="5204"/>
                    <a:pt x="4966" y="5263"/>
                    <a:pt x="5049" y="5299"/>
                  </a:cubicBezTo>
                  <a:cubicBezTo>
                    <a:pt x="4966" y="5275"/>
                    <a:pt x="4871" y="5251"/>
                    <a:pt x="4775" y="5239"/>
                  </a:cubicBezTo>
                  <a:cubicBezTo>
                    <a:pt x="4335" y="4930"/>
                    <a:pt x="3978" y="5227"/>
                    <a:pt x="3704" y="5227"/>
                  </a:cubicBezTo>
                  <a:cubicBezTo>
                    <a:pt x="3525" y="5227"/>
                    <a:pt x="3382" y="5049"/>
                    <a:pt x="3573" y="4906"/>
                  </a:cubicBezTo>
                  <a:cubicBezTo>
                    <a:pt x="3394" y="4823"/>
                    <a:pt x="3251" y="4882"/>
                    <a:pt x="3228" y="5108"/>
                  </a:cubicBezTo>
                  <a:cubicBezTo>
                    <a:pt x="3073" y="4977"/>
                    <a:pt x="3228" y="4596"/>
                    <a:pt x="2847" y="4418"/>
                  </a:cubicBezTo>
                  <a:cubicBezTo>
                    <a:pt x="2704" y="4346"/>
                    <a:pt x="2489" y="4346"/>
                    <a:pt x="2156" y="4442"/>
                  </a:cubicBezTo>
                  <a:cubicBezTo>
                    <a:pt x="2180" y="4442"/>
                    <a:pt x="2215" y="4442"/>
                    <a:pt x="2239" y="4442"/>
                  </a:cubicBezTo>
                  <a:lnTo>
                    <a:pt x="2156" y="4442"/>
                  </a:lnTo>
                  <a:cubicBezTo>
                    <a:pt x="2882" y="4453"/>
                    <a:pt x="2501" y="5608"/>
                    <a:pt x="3668" y="5335"/>
                  </a:cubicBezTo>
                  <a:lnTo>
                    <a:pt x="3668" y="5335"/>
                  </a:lnTo>
                  <a:cubicBezTo>
                    <a:pt x="3275" y="5465"/>
                    <a:pt x="2858" y="5501"/>
                    <a:pt x="2454" y="5430"/>
                  </a:cubicBezTo>
                  <a:cubicBezTo>
                    <a:pt x="2489" y="5394"/>
                    <a:pt x="2525" y="5358"/>
                    <a:pt x="2537" y="5311"/>
                  </a:cubicBezTo>
                  <a:lnTo>
                    <a:pt x="2537" y="5299"/>
                  </a:lnTo>
                  <a:cubicBezTo>
                    <a:pt x="2537" y="5275"/>
                    <a:pt x="2537" y="5251"/>
                    <a:pt x="2537" y="5239"/>
                  </a:cubicBezTo>
                  <a:cubicBezTo>
                    <a:pt x="2537" y="5049"/>
                    <a:pt x="2287" y="4989"/>
                    <a:pt x="2204" y="5156"/>
                  </a:cubicBezTo>
                  <a:cubicBezTo>
                    <a:pt x="2346" y="5120"/>
                    <a:pt x="2370" y="5251"/>
                    <a:pt x="2299" y="5311"/>
                  </a:cubicBezTo>
                  <a:cubicBezTo>
                    <a:pt x="2227" y="5358"/>
                    <a:pt x="2085" y="5311"/>
                    <a:pt x="2037" y="5251"/>
                  </a:cubicBezTo>
                  <a:cubicBezTo>
                    <a:pt x="1989" y="5215"/>
                    <a:pt x="1965" y="5156"/>
                    <a:pt x="1965" y="5084"/>
                  </a:cubicBezTo>
                  <a:cubicBezTo>
                    <a:pt x="1954" y="4930"/>
                    <a:pt x="2061" y="4656"/>
                    <a:pt x="2382" y="4787"/>
                  </a:cubicBezTo>
                  <a:cubicBezTo>
                    <a:pt x="2287" y="4453"/>
                    <a:pt x="1823" y="4513"/>
                    <a:pt x="1644" y="4775"/>
                  </a:cubicBezTo>
                  <a:cubicBezTo>
                    <a:pt x="1525" y="4573"/>
                    <a:pt x="1382" y="4656"/>
                    <a:pt x="1358" y="4358"/>
                  </a:cubicBezTo>
                  <a:cubicBezTo>
                    <a:pt x="1096" y="4906"/>
                    <a:pt x="1430" y="5025"/>
                    <a:pt x="1513" y="5239"/>
                  </a:cubicBezTo>
                  <a:lnTo>
                    <a:pt x="1513" y="5239"/>
                  </a:lnTo>
                  <a:cubicBezTo>
                    <a:pt x="1287" y="4787"/>
                    <a:pt x="918" y="4942"/>
                    <a:pt x="632" y="4680"/>
                  </a:cubicBezTo>
                  <a:cubicBezTo>
                    <a:pt x="680" y="5227"/>
                    <a:pt x="1061" y="5204"/>
                    <a:pt x="1346" y="5335"/>
                  </a:cubicBezTo>
                  <a:lnTo>
                    <a:pt x="1346" y="5335"/>
                  </a:lnTo>
                  <a:cubicBezTo>
                    <a:pt x="632" y="5037"/>
                    <a:pt x="453" y="5442"/>
                    <a:pt x="1" y="5477"/>
                  </a:cubicBezTo>
                  <a:cubicBezTo>
                    <a:pt x="453" y="5513"/>
                    <a:pt x="632" y="5918"/>
                    <a:pt x="1346" y="5608"/>
                  </a:cubicBezTo>
                  <a:lnTo>
                    <a:pt x="1346" y="5608"/>
                  </a:lnTo>
                  <a:cubicBezTo>
                    <a:pt x="1061" y="5739"/>
                    <a:pt x="680" y="5727"/>
                    <a:pt x="632" y="6275"/>
                  </a:cubicBezTo>
                  <a:cubicBezTo>
                    <a:pt x="930" y="6001"/>
                    <a:pt x="1287" y="6156"/>
                    <a:pt x="1513" y="5716"/>
                  </a:cubicBezTo>
                  <a:lnTo>
                    <a:pt x="1513" y="5716"/>
                  </a:lnTo>
                  <a:cubicBezTo>
                    <a:pt x="1430" y="5930"/>
                    <a:pt x="1096" y="6049"/>
                    <a:pt x="1358" y="6597"/>
                  </a:cubicBezTo>
                  <a:cubicBezTo>
                    <a:pt x="1382" y="6299"/>
                    <a:pt x="1513" y="6370"/>
                    <a:pt x="1644" y="6180"/>
                  </a:cubicBezTo>
                  <a:cubicBezTo>
                    <a:pt x="1823" y="6442"/>
                    <a:pt x="2287" y="6501"/>
                    <a:pt x="2382" y="6156"/>
                  </a:cubicBezTo>
                  <a:cubicBezTo>
                    <a:pt x="2061" y="6299"/>
                    <a:pt x="1954" y="6037"/>
                    <a:pt x="1965" y="5858"/>
                  </a:cubicBezTo>
                  <a:cubicBezTo>
                    <a:pt x="1965" y="5799"/>
                    <a:pt x="1989" y="5739"/>
                    <a:pt x="2037" y="5692"/>
                  </a:cubicBezTo>
                  <a:cubicBezTo>
                    <a:pt x="2085" y="5644"/>
                    <a:pt x="2227" y="5585"/>
                    <a:pt x="2299" y="5644"/>
                  </a:cubicBezTo>
                  <a:cubicBezTo>
                    <a:pt x="2370" y="5692"/>
                    <a:pt x="2346" y="5835"/>
                    <a:pt x="2204" y="5787"/>
                  </a:cubicBezTo>
                  <a:cubicBezTo>
                    <a:pt x="2287" y="5954"/>
                    <a:pt x="2537" y="5894"/>
                    <a:pt x="2537" y="5716"/>
                  </a:cubicBezTo>
                  <a:cubicBezTo>
                    <a:pt x="2537" y="5692"/>
                    <a:pt x="2537" y="5668"/>
                    <a:pt x="2537" y="5656"/>
                  </a:cubicBezTo>
                  <a:lnTo>
                    <a:pt x="2537" y="5644"/>
                  </a:lnTo>
                  <a:cubicBezTo>
                    <a:pt x="2525" y="5596"/>
                    <a:pt x="2489" y="5549"/>
                    <a:pt x="2454" y="5525"/>
                  </a:cubicBezTo>
                  <a:cubicBezTo>
                    <a:pt x="2858" y="5442"/>
                    <a:pt x="3275" y="5477"/>
                    <a:pt x="3668" y="5620"/>
                  </a:cubicBezTo>
                  <a:cubicBezTo>
                    <a:pt x="2489" y="5335"/>
                    <a:pt x="2870" y="6501"/>
                    <a:pt x="2156" y="6513"/>
                  </a:cubicBezTo>
                  <a:lnTo>
                    <a:pt x="2227" y="6513"/>
                  </a:lnTo>
                  <a:cubicBezTo>
                    <a:pt x="2204" y="6513"/>
                    <a:pt x="2180" y="6513"/>
                    <a:pt x="2156" y="6513"/>
                  </a:cubicBezTo>
                  <a:cubicBezTo>
                    <a:pt x="2489" y="6608"/>
                    <a:pt x="2704" y="6597"/>
                    <a:pt x="2847" y="6525"/>
                  </a:cubicBezTo>
                  <a:cubicBezTo>
                    <a:pt x="3216" y="6347"/>
                    <a:pt x="3073" y="5966"/>
                    <a:pt x="3216" y="5835"/>
                  </a:cubicBezTo>
                  <a:cubicBezTo>
                    <a:pt x="3251" y="6073"/>
                    <a:pt x="3382" y="6132"/>
                    <a:pt x="3561" y="6049"/>
                  </a:cubicBezTo>
                  <a:cubicBezTo>
                    <a:pt x="3382" y="5906"/>
                    <a:pt x="3525" y="5716"/>
                    <a:pt x="3704" y="5716"/>
                  </a:cubicBezTo>
                  <a:cubicBezTo>
                    <a:pt x="3978" y="5727"/>
                    <a:pt x="4323" y="6013"/>
                    <a:pt x="4775" y="5704"/>
                  </a:cubicBezTo>
                  <a:cubicBezTo>
                    <a:pt x="4871" y="5692"/>
                    <a:pt x="4954" y="5680"/>
                    <a:pt x="5049" y="5644"/>
                  </a:cubicBezTo>
                  <a:cubicBezTo>
                    <a:pt x="4966" y="5692"/>
                    <a:pt x="4882" y="5739"/>
                    <a:pt x="4811" y="5799"/>
                  </a:cubicBezTo>
                  <a:cubicBezTo>
                    <a:pt x="4275" y="5894"/>
                    <a:pt x="4228" y="6347"/>
                    <a:pt x="4049" y="6549"/>
                  </a:cubicBezTo>
                  <a:cubicBezTo>
                    <a:pt x="3930" y="6680"/>
                    <a:pt x="3692" y="6644"/>
                    <a:pt x="3716" y="6418"/>
                  </a:cubicBezTo>
                  <a:cubicBezTo>
                    <a:pt x="3537" y="6489"/>
                    <a:pt x="3478" y="6620"/>
                    <a:pt x="3620" y="6811"/>
                  </a:cubicBezTo>
                  <a:cubicBezTo>
                    <a:pt x="3430" y="6823"/>
                    <a:pt x="3251" y="6454"/>
                    <a:pt x="2870" y="6585"/>
                  </a:cubicBezTo>
                  <a:cubicBezTo>
                    <a:pt x="2716" y="6632"/>
                    <a:pt x="2561" y="6787"/>
                    <a:pt x="2394" y="7085"/>
                  </a:cubicBezTo>
                  <a:lnTo>
                    <a:pt x="2394" y="7085"/>
                  </a:lnTo>
                  <a:cubicBezTo>
                    <a:pt x="2906" y="6585"/>
                    <a:pt x="3454" y="7680"/>
                    <a:pt x="4097" y="6644"/>
                  </a:cubicBezTo>
                  <a:lnTo>
                    <a:pt x="4097" y="6644"/>
                  </a:lnTo>
                  <a:cubicBezTo>
                    <a:pt x="3918" y="7025"/>
                    <a:pt x="3644" y="7347"/>
                    <a:pt x="3299" y="7573"/>
                  </a:cubicBezTo>
                  <a:cubicBezTo>
                    <a:pt x="3311" y="7525"/>
                    <a:pt x="3299" y="7478"/>
                    <a:pt x="3275" y="7442"/>
                  </a:cubicBezTo>
                  <a:lnTo>
                    <a:pt x="3275" y="7430"/>
                  </a:lnTo>
                  <a:cubicBezTo>
                    <a:pt x="3263" y="7406"/>
                    <a:pt x="3251" y="7394"/>
                    <a:pt x="3239" y="7382"/>
                  </a:cubicBezTo>
                  <a:cubicBezTo>
                    <a:pt x="3097" y="7251"/>
                    <a:pt x="2870" y="7382"/>
                    <a:pt x="2942" y="7561"/>
                  </a:cubicBezTo>
                  <a:cubicBezTo>
                    <a:pt x="3013" y="7430"/>
                    <a:pt x="3120" y="7513"/>
                    <a:pt x="3108" y="7597"/>
                  </a:cubicBezTo>
                  <a:cubicBezTo>
                    <a:pt x="3108" y="7692"/>
                    <a:pt x="2966" y="7751"/>
                    <a:pt x="2894" y="7751"/>
                  </a:cubicBezTo>
                  <a:cubicBezTo>
                    <a:pt x="2835" y="7751"/>
                    <a:pt x="2775" y="7728"/>
                    <a:pt x="2727" y="7680"/>
                  </a:cubicBezTo>
                  <a:cubicBezTo>
                    <a:pt x="2596" y="7573"/>
                    <a:pt x="2489" y="7311"/>
                    <a:pt x="2811" y="7180"/>
                  </a:cubicBezTo>
                  <a:cubicBezTo>
                    <a:pt x="2501" y="7013"/>
                    <a:pt x="2215" y="7382"/>
                    <a:pt x="2275" y="7692"/>
                  </a:cubicBezTo>
                  <a:cubicBezTo>
                    <a:pt x="2049" y="7644"/>
                    <a:pt x="2001" y="7787"/>
                    <a:pt x="1787" y="7597"/>
                  </a:cubicBezTo>
                  <a:cubicBezTo>
                    <a:pt x="1989" y="8168"/>
                    <a:pt x="2299" y="8013"/>
                    <a:pt x="2513" y="8109"/>
                  </a:cubicBezTo>
                  <a:lnTo>
                    <a:pt x="2513" y="8109"/>
                  </a:lnTo>
                  <a:cubicBezTo>
                    <a:pt x="2037" y="7966"/>
                    <a:pt x="1894" y="8323"/>
                    <a:pt x="1489" y="8335"/>
                  </a:cubicBezTo>
                  <a:cubicBezTo>
                    <a:pt x="1906" y="8692"/>
                    <a:pt x="2168" y="8406"/>
                    <a:pt x="2466" y="8299"/>
                  </a:cubicBezTo>
                  <a:lnTo>
                    <a:pt x="2466" y="8299"/>
                  </a:lnTo>
                  <a:cubicBezTo>
                    <a:pt x="1739" y="8597"/>
                    <a:pt x="1906" y="9002"/>
                    <a:pt x="1620" y="9347"/>
                  </a:cubicBezTo>
                  <a:cubicBezTo>
                    <a:pt x="1965" y="9049"/>
                    <a:pt x="2370" y="9216"/>
                    <a:pt x="2656" y="8490"/>
                  </a:cubicBezTo>
                  <a:lnTo>
                    <a:pt x="2656" y="8490"/>
                  </a:lnTo>
                  <a:cubicBezTo>
                    <a:pt x="2549" y="8787"/>
                    <a:pt x="2263" y="9049"/>
                    <a:pt x="2620" y="9466"/>
                  </a:cubicBezTo>
                  <a:cubicBezTo>
                    <a:pt x="2644" y="9073"/>
                    <a:pt x="3001" y="8930"/>
                    <a:pt x="2847" y="8442"/>
                  </a:cubicBezTo>
                  <a:lnTo>
                    <a:pt x="2847" y="8442"/>
                  </a:lnTo>
                  <a:cubicBezTo>
                    <a:pt x="2942" y="8668"/>
                    <a:pt x="2787" y="8978"/>
                    <a:pt x="3370" y="9180"/>
                  </a:cubicBezTo>
                  <a:cubicBezTo>
                    <a:pt x="3180" y="8954"/>
                    <a:pt x="3323" y="8906"/>
                    <a:pt x="3275" y="8680"/>
                  </a:cubicBezTo>
                  <a:cubicBezTo>
                    <a:pt x="3573" y="8752"/>
                    <a:pt x="3954" y="8454"/>
                    <a:pt x="3775" y="8144"/>
                  </a:cubicBezTo>
                  <a:cubicBezTo>
                    <a:pt x="3644" y="8478"/>
                    <a:pt x="3394" y="8359"/>
                    <a:pt x="3275" y="8240"/>
                  </a:cubicBezTo>
                  <a:cubicBezTo>
                    <a:pt x="3239" y="8192"/>
                    <a:pt x="3216" y="8132"/>
                    <a:pt x="3216" y="8073"/>
                  </a:cubicBezTo>
                  <a:cubicBezTo>
                    <a:pt x="3216" y="8002"/>
                    <a:pt x="3275" y="7859"/>
                    <a:pt x="3358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42" y="8037"/>
                    <a:pt x="3466" y="8025"/>
                  </a:cubicBezTo>
                  <a:cubicBezTo>
                    <a:pt x="3549" y="8025"/>
                    <a:pt x="3620" y="7954"/>
                    <a:pt x="3620" y="7871"/>
                  </a:cubicBezTo>
                  <a:cubicBezTo>
                    <a:pt x="3620" y="7811"/>
                    <a:pt x="3609" y="7763"/>
                    <a:pt x="3573" y="7728"/>
                  </a:cubicBezTo>
                  <a:cubicBezTo>
                    <a:pt x="3561" y="7716"/>
                    <a:pt x="3549" y="7704"/>
                    <a:pt x="3537" y="7692"/>
                  </a:cubicBezTo>
                  <a:lnTo>
                    <a:pt x="3525" y="7680"/>
                  </a:lnTo>
                  <a:cubicBezTo>
                    <a:pt x="3478" y="7656"/>
                    <a:pt x="3430" y="7644"/>
                    <a:pt x="3382" y="7656"/>
                  </a:cubicBezTo>
                  <a:cubicBezTo>
                    <a:pt x="3620" y="7311"/>
                    <a:pt x="3930" y="7037"/>
                    <a:pt x="4311" y="6859"/>
                  </a:cubicBezTo>
                  <a:cubicBezTo>
                    <a:pt x="3275" y="7501"/>
                    <a:pt x="4371" y="8049"/>
                    <a:pt x="3859" y="8561"/>
                  </a:cubicBezTo>
                  <a:cubicBezTo>
                    <a:pt x="3882" y="8549"/>
                    <a:pt x="3894" y="8525"/>
                    <a:pt x="3918" y="8513"/>
                  </a:cubicBezTo>
                  <a:cubicBezTo>
                    <a:pt x="3894" y="8525"/>
                    <a:pt x="3882" y="8549"/>
                    <a:pt x="3859" y="8561"/>
                  </a:cubicBezTo>
                  <a:cubicBezTo>
                    <a:pt x="4156" y="8394"/>
                    <a:pt x="4311" y="8240"/>
                    <a:pt x="4371" y="8085"/>
                  </a:cubicBezTo>
                  <a:cubicBezTo>
                    <a:pt x="4501" y="7704"/>
                    <a:pt x="4132" y="7537"/>
                    <a:pt x="4144" y="7335"/>
                  </a:cubicBezTo>
                  <a:cubicBezTo>
                    <a:pt x="4323" y="7490"/>
                    <a:pt x="4466" y="7430"/>
                    <a:pt x="4537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7" y="6728"/>
                    <a:pt x="5049" y="6680"/>
                    <a:pt x="5144" y="6144"/>
                  </a:cubicBezTo>
                  <a:cubicBezTo>
                    <a:pt x="5204" y="6073"/>
                    <a:pt x="5252" y="5989"/>
                    <a:pt x="5299" y="5918"/>
                  </a:cubicBezTo>
                  <a:cubicBezTo>
                    <a:pt x="5275" y="6001"/>
                    <a:pt x="5252" y="6085"/>
                    <a:pt x="5240" y="6180"/>
                  </a:cubicBezTo>
                  <a:cubicBezTo>
                    <a:pt x="4930" y="6632"/>
                    <a:pt x="5216" y="6978"/>
                    <a:pt x="5228" y="7251"/>
                  </a:cubicBezTo>
                  <a:cubicBezTo>
                    <a:pt x="5228" y="7430"/>
                    <a:pt x="5049" y="7573"/>
                    <a:pt x="4894" y="7394"/>
                  </a:cubicBezTo>
                  <a:cubicBezTo>
                    <a:pt x="4823" y="7573"/>
                    <a:pt x="4882" y="7704"/>
                    <a:pt x="5109" y="7740"/>
                  </a:cubicBezTo>
                  <a:cubicBezTo>
                    <a:pt x="4978" y="7882"/>
                    <a:pt x="4597" y="7740"/>
                    <a:pt x="4418" y="8109"/>
                  </a:cubicBezTo>
                  <a:cubicBezTo>
                    <a:pt x="4347" y="8263"/>
                    <a:pt x="4347" y="8466"/>
                    <a:pt x="4442" y="8799"/>
                  </a:cubicBezTo>
                  <a:lnTo>
                    <a:pt x="4442" y="8799"/>
                  </a:lnTo>
                  <a:cubicBezTo>
                    <a:pt x="4442" y="8085"/>
                    <a:pt x="5609" y="8466"/>
                    <a:pt x="5335" y="7299"/>
                  </a:cubicBezTo>
                  <a:lnTo>
                    <a:pt x="5335" y="7299"/>
                  </a:lnTo>
                  <a:cubicBezTo>
                    <a:pt x="5466" y="7680"/>
                    <a:pt x="5502" y="8109"/>
                    <a:pt x="5418" y="8513"/>
                  </a:cubicBezTo>
                  <a:cubicBezTo>
                    <a:pt x="5394" y="8466"/>
                    <a:pt x="5359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2" y="8430"/>
                    <a:pt x="5240" y="8430"/>
                  </a:cubicBezTo>
                  <a:cubicBezTo>
                    <a:pt x="5133" y="8442"/>
                    <a:pt x="5061" y="8513"/>
                    <a:pt x="5061" y="8621"/>
                  </a:cubicBezTo>
                  <a:cubicBezTo>
                    <a:pt x="5061" y="8668"/>
                    <a:pt x="5085" y="8716"/>
                    <a:pt x="5133" y="8740"/>
                  </a:cubicBezTo>
                  <a:cubicBezTo>
                    <a:pt x="5133" y="8752"/>
                    <a:pt x="5144" y="8764"/>
                    <a:pt x="5156" y="8764"/>
                  </a:cubicBezTo>
                  <a:cubicBezTo>
                    <a:pt x="5121" y="8621"/>
                    <a:pt x="5252" y="8597"/>
                    <a:pt x="5311" y="8668"/>
                  </a:cubicBezTo>
                  <a:cubicBezTo>
                    <a:pt x="5359" y="8728"/>
                    <a:pt x="5311" y="8871"/>
                    <a:pt x="5252" y="8930"/>
                  </a:cubicBezTo>
                  <a:cubicBezTo>
                    <a:pt x="5204" y="8966"/>
                    <a:pt x="5144" y="8990"/>
                    <a:pt x="5085" y="8990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42" y="8680"/>
                    <a:pt x="4513" y="9145"/>
                    <a:pt x="4763" y="9323"/>
                  </a:cubicBezTo>
                  <a:cubicBezTo>
                    <a:pt x="4573" y="9442"/>
                    <a:pt x="4644" y="9573"/>
                    <a:pt x="4347" y="9597"/>
                  </a:cubicBezTo>
                  <a:cubicBezTo>
                    <a:pt x="4906" y="9871"/>
                    <a:pt x="5013" y="9537"/>
                    <a:pt x="5240" y="9454"/>
                  </a:cubicBezTo>
                  <a:lnTo>
                    <a:pt x="5240" y="9454"/>
                  </a:lnTo>
                  <a:cubicBezTo>
                    <a:pt x="4787" y="9680"/>
                    <a:pt x="4942" y="10037"/>
                    <a:pt x="4680" y="10335"/>
                  </a:cubicBezTo>
                  <a:cubicBezTo>
                    <a:pt x="5216" y="10288"/>
                    <a:pt x="5204" y="9895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30" y="10514"/>
                    <a:pt x="5466" y="10954"/>
                  </a:cubicBezTo>
                  <a:cubicBezTo>
                    <a:pt x="5514" y="10514"/>
                    <a:pt x="5918" y="10335"/>
                    <a:pt x="5609" y="9621"/>
                  </a:cubicBezTo>
                  <a:lnTo>
                    <a:pt x="5609" y="9621"/>
                  </a:lnTo>
                  <a:cubicBezTo>
                    <a:pt x="5740" y="9895"/>
                    <a:pt x="5728" y="10288"/>
                    <a:pt x="6264" y="10335"/>
                  </a:cubicBezTo>
                  <a:cubicBezTo>
                    <a:pt x="6002" y="10037"/>
                    <a:pt x="6156" y="9680"/>
                    <a:pt x="5704" y="9454"/>
                  </a:cubicBezTo>
                  <a:lnTo>
                    <a:pt x="5704" y="9454"/>
                  </a:lnTo>
                  <a:cubicBezTo>
                    <a:pt x="5930" y="9537"/>
                    <a:pt x="6037" y="9859"/>
                    <a:pt x="6597" y="9597"/>
                  </a:cubicBezTo>
                  <a:cubicBezTo>
                    <a:pt x="6299" y="9573"/>
                    <a:pt x="6371" y="9442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87" y="8906"/>
                    <a:pt x="6025" y="9002"/>
                    <a:pt x="5859" y="8990"/>
                  </a:cubicBezTo>
                  <a:cubicBezTo>
                    <a:pt x="5799" y="8990"/>
                    <a:pt x="5740" y="8966"/>
                    <a:pt x="5692" y="8930"/>
                  </a:cubicBezTo>
                  <a:cubicBezTo>
                    <a:pt x="5644" y="8871"/>
                    <a:pt x="5585" y="8728"/>
                    <a:pt x="5644" y="8668"/>
                  </a:cubicBezTo>
                  <a:cubicBezTo>
                    <a:pt x="5692" y="8597"/>
                    <a:pt x="5835" y="8621"/>
                    <a:pt x="5787" y="8764"/>
                  </a:cubicBezTo>
                  <a:cubicBezTo>
                    <a:pt x="5799" y="8764"/>
                    <a:pt x="5811" y="8752"/>
                    <a:pt x="5823" y="8740"/>
                  </a:cubicBezTo>
                  <a:cubicBezTo>
                    <a:pt x="5859" y="8716"/>
                    <a:pt x="5883" y="8668"/>
                    <a:pt x="5883" y="8621"/>
                  </a:cubicBezTo>
                  <a:cubicBezTo>
                    <a:pt x="5883" y="8513"/>
                    <a:pt x="5811" y="8442"/>
                    <a:pt x="5704" y="8430"/>
                  </a:cubicBezTo>
                  <a:cubicBezTo>
                    <a:pt x="5692" y="8430"/>
                    <a:pt x="5668" y="8430"/>
                    <a:pt x="5656" y="8430"/>
                  </a:cubicBezTo>
                  <a:lnTo>
                    <a:pt x="5644" y="8430"/>
                  </a:lnTo>
                  <a:cubicBezTo>
                    <a:pt x="5597" y="8442"/>
                    <a:pt x="5549" y="8466"/>
                    <a:pt x="5525" y="8513"/>
                  </a:cubicBezTo>
                  <a:cubicBezTo>
                    <a:pt x="5442" y="8109"/>
                    <a:pt x="5478" y="7680"/>
                    <a:pt x="5621" y="7299"/>
                  </a:cubicBezTo>
                  <a:cubicBezTo>
                    <a:pt x="5335" y="8466"/>
                    <a:pt x="6502" y="8085"/>
                    <a:pt x="6514" y="8811"/>
                  </a:cubicBezTo>
                  <a:lnTo>
                    <a:pt x="6514" y="8728"/>
                  </a:lnTo>
                  <a:cubicBezTo>
                    <a:pt x="6514" y="8752"/>
                    <a:pt x="6514" y="8787"/>
                    <a:pt x="6514" y="8811"/>
                  </a:cubicBezTo>
                  <a:cubicBezTo>
                    <a:pt x="6597" y="8478"/>
                    <a:pt x="6597" y="8263"/>
                    <a:pt x="6526" y="8121"/>
                  </a:cubicBezTo>
                  <a:cubicBezTo>
                    <a:pt x="6347" y="7751"/>
                    <a:pt x="5966" y="7894"/>
                    <a:pt x="5835" y="7740"/>
                  </a:cubicBezTo>
                  <a:cubicBezTo>
                    <a:pt x="6073" y="7716"/>
                    <a:pt x="6133" y="7573"/>
                    <a:pt x="6049" y="7394"/>
                  </a:cubicBezTo>
                  <a:cubicBezTo>
                    <a:pt x="5895" y="7585"/>
                    <a:pt x="5704" y="7442"/>
                    <a:pt x="5716" y="7263"/>
                  </a:cubicBezTo>
                  <a:cubicBezTo>
                    <a:pt x="5728" y="6989"/>
                    <a:pt x="6014" y="6644"/>
                    <a:pt x="5704" y="6192"/>
                  </a:cubicBezTo>
                  <a:cubicBezTo>
                    <a:pt x="5692" y="6097"/>
                    <a:pt x="5680" y="6001"/>
                    <a:pt x="5644" y="5918"/>
                  </a:cubicBezTo>
                  <a:cubicBezTo>
                    <a:pt x="5692" y="6001"/>
                    <a:pt x="5740" y="6073"/>
                    <a:pt x="5799" y="6156"/>
                  </a:cubicBezTo>
                  <a:cubicBezTo>
                    <a:pt x="5895" y="6692"/>
                    <a:pt x="6347" y="6728"/>
                    <a:pt x="6549" y="6918"/>
                  </a:cubicBezTo>
                  <a:cubicBezTo>
                    <a:pt x="6680" y="7037"/>
                    <a:pt x="6645" y="7263"/>
                    <a:pt x="6406" y="7251"/>
                  </a:cubicBezTo>
                  <a:cubicBezTo>
                    <a:pt x="6478" y="7430"/>
                    <a:pt x="6621" y="7490"/>
                    <a:pt x="6799" y="7347"/>
                  </a:cubicBezTo>
                  <a:cubicBezTo>
                    <a:pt x="6811" y="7537"/>
                    <a:pt x="6454" y="7704"/>
                    <a:pt x="6585" y="8097"/>
                  </a:cubicBezTo>
                  <a:cubicBezTo>
                    <a:pt x="6633" y="8240"/>
                    <a:pt x="6776" y="8406"/>
                    <a:pt x="7085" y="8573"/>
                  </a:cubicBezTo>
                  <a:lnTo>
                    <a:pt x="7085" y="8573"/>
                  </a:lnTo>
                  <a:cubicBezTo>
                    <a:pt x="6585" y="8061"/>
                    <a:pt x="7669" y="7513"/>
                    <a:pt x="6645" y="6870"/>
                  </a:cubicBezTo>
                  <a:cubicBezTo>
                    <a:pt x="7026" y="7049"/>
                    <a:pt x="7347" y="7323"/>
                    <a:pt x="7573" y="7668"/>
                  </a:cubicBezTo>
                  <a:cubicBezTo>
                    <a:pt x="7526" y="7656"/>
                    <a:pt x="7478" y="7668"/>
                    <a:pt x="7442" y="7692"/>
                  </a:cubicBezTo>
                  <a:lnTo>
                    <a:pt x="7430" y="7704"/>
                  </a:lnTo>
                  <a:cubicBezTo>
                    <a:pt x="7407" y="7716"/>
                    <a:pt x="7395" y="7728"/>
                    <a:pt x="7383" y="7740"/>
                  </a:cubicBezTo>
                  <a:cubicBezTo>
                    <a:pt x="7252" y="7871"/>
                    <a:pt x="7383" y="8097"/>
                    <a:pt x="7561" y="8037"/>
                  </a:cubicBezTo>
                  <a:cubicBezTo>
                    <a:pt x="7430" y="7966"/>
                    <a:pt x="7514" y="7847"/>
                    <a:pt x="7597" y="7859"/>
                  </a:cubicBezTo>
                  <a:cubicBezTo>
                    <a:pt x="7692" y="7871"/>
                    <a:pt x="7752" y="8013"/>
                    <a:pt x="7752" y="8085"/>
                  </a:cubicBezTo>
                  <a:cubicBezTo>
                    <a:pt x="7752" y="8144"/>
                    <a:pt x="7728" y="8204"/>
                    <a:pt x="7680" y="8252"/>
                  </a:cubicBezTo>
                  <a:cubicBezTo>
                    <a:pt x="7573" y="8371"/>
                    <a:pt x="7311" y="8490"/>
                    <a:pt x="7180" y="8168"/>
                  </a:cubicBezTo>
                  <a:cubicBezTo>
                    <a:pt x="7014" y="8478"/>
                    <a:pt x="7383" y="8764"/>
                    <a:pt x="7680" y="8704"/>
                  </a:cubicBezTo>
                  <a:cubicBezTo>
                    <a:pt x="7645" y="8930"/>
                    <a:pt x="7788" y="8966"/>
                    <a:pt x="7597" y="9192"/>
                  </a:cubicBezTo>
                  <a:cubicBezTo>
                    <a:pt x="8169" y="8990"/>
                    <a:pt x="8014" y="8680"/>
                    <a:pt x="8109" y="8466"/>
                  </a:cubicBezTo>
                  <a:lnTo>
                    <a:pt x="8109" y="8466"/>
                  </a:lnTo>
                  <a:cubicBezTo>
                    <a:pt x="7966" y="8942"/>
                    <a:pt x="8323" y="9085"/>
                    <a:pt x="8335" y="9478"/>
                  </a:cubicBezTo>
                  <a:cubicBezTo>
                    <a:pt x="8692" y="9061"/>
                    <a:pt x="8407" y="8799"/>
                    <a:pt x="8300" y="8513"/>
                  </a:cubicBezTo>
                  <a:lnTo>
                    <a:pt x="8300" y="8513"/>
                  </a:lnTo>
                  <a:cubicBezTo>
                    <a:pt x="8597" y="9228"/>
                    <a:pt x="9002" y="9073"/>
                    <a:pt x="9347" y="9359"/>
                  </a:cubicBezTo>
                  <a:cubicBezTo>
                    <a:pt x="9050" y="9014"/>
                    <a:pt x="9216" y="8609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66" y="8359"/>
                  </a:cubicBezTo>
                  <a:cubicBezTo>
                    <a:pt x="9073" y="8335"/>
                    <a:pt x="8931" y="7978"/>
                    <a:pt x="8442" y="8132"/>
                  </a:cubicBezTo>
                  <a:lnTo>
                    <a:pt x="8442" y="8132"/>
                  </a:lnTo>
                  <a:cubicBezTo>
                    <a:pt x="8669" y="8037"/>
                    <a:pt x="8978" y="8180"/>
                    <a:pt x="9181" y="7609"/>
                  </a:cubicBezTo>
                  <a:cubicBezTo>
                    <a:pt x="8954" y="7799"/>
                    <a:pt x="8907" y="7656"/>
                    <a:pt x="8681" y="7704"/>
                  </a:cubicBezTo>
                  <a:cubicBezTo>
                    <a:pt x="8752" y="7406"/>
                    <a:pt x="8454" y="7025"/>
                    <a:pt x="8145" y="7192"/>
                  </a:cubicBezTo>
                  <a:cubicBezTo>
                    <a:pt x="8478" y="7323"/>
                    <a:pt x="8359" y="7585"/>
                    <a:pt x="8240" y="7692"/>
                  </a:cubicBezTo>
                  <a:cubicBezTo>
                    <a:pt x="8192" y="7740"/>
                    <a:pt x="8133" y="7763"/>
                    <a:pt x="8073" y="7763"/>
                  </a:cubicBezTo>
                  <a:cubicBezTo>
                    <a:pt x="8002" y="7763"/>
                    <a:pt x="7859" y="7704"/>
                    <a:pt x="7847" y="7621"/>
                  </a:cubicBezTo>
                  <a:cubicBezTo>
                    <a:pt x="7835" y="7525"/>
                    <a:pt x="7954" y="7454"/>
                    <a:pt x="8026" y="7585"/>
                  </a:cubicBezTo>
                  <a:cubicBezTo>
                    <a:pt x="8026" y="7561"/>
                    <a:pt x="8038" y="7537"/>
                    <a:pt x="8026" y="7513"/>
                  </a:cubicBezTo>
                  <a:cubicBezTo>
                    <a:pt x="8026" y="7418"/>
                    <a:pt x="7954" y="7359"/>
                    <a:pt x="7871" y="7359"/>
                  </a:cubicBezTo>
                  <a:cubicBezTo>
                    <a:pt x="7811" y="7347"/>
                    <a:pt x="7764" y="7370"/>
                    <a:pt x="7728" y="7394"/>
                  </a:cubicBezTo>
                  <a:cubicBezTo>
                    <a:pt x="7716" y="7406"/>
                    <a:pt x="7704" y="7430"/>
                    <a:pt x="7692" y="7442"/>
                  </a:cubicBezTo>
                  <a:lnTo>
                    <a:pt x="7680" y="7454"/>
                  </a:lnTo>
                  <a:cubicBezTo>
                    <a:pt x="7657" y="7490"/>
                    <a:pt x="7657" y="7537"/>
                    <a:pt x="7657" y="7597"/>
                  </a:cubicBezTo>
                  <a:cubicBezTo>
                    <a:pt x="7323" y="7359"/>
                    <a:pt x="7038" y="7037"/>
                    <a:pt x="6859" y="6668"/>
                  </a:cubicBezTo>
                  <a:cubicBezTo>
                    <a:pt x="7502" y="7692"/>
                    <a:pt x="8050" y="6597"/>
                    <a:pt x="8562" y="7109"/>
                  </a:cubicBezTo>
                  <a:cubicBezTo>
                    <a:pt x="8550" y="7085"/>
                    <a:pt x="8526" y="7073"/>
                    <a:pt x="8514" y="7049"/>
                  </a:cubicBezTo>
                  <a:cubicBezTo>
                    <a:pt x="8526" y="7061"/>
                    <a:pt x="8550" y="7085"/>
                    <a:pt x="8562" y="7109"/>
                  </a:cubicBezTo>
                  <a:cubicBezTo>
                    <a:pt x="8395" y="6811"/>
                    <a:pt x="8240" y="6656"/>
                    <a:pt x="8085" y="6597"/>
                  </a:cubicBezTo>
                  <a:cubicBezTo>
                    <a:pt x="7704" y="6466"/>
                    <a:pt x="7538" y="6835"/>
                    <a:pt x="7335" y="6823"/>
                  </a:cubicBezTo>
                  <a:cubicBezTo>
                    <a:pt x="7490" y="6644"/>
                    <a:pt x="7430" y="6501"/>
                    <a:pt x="7240" y="6430"/>
                  </a:cubicBezTo>
                  <a:cubicBezTo>
                    <a:pt x="7264" y="6668"/>
                    <a:pt x="7038" y="6704"/>
                    <a:pt x="6907" y="6573"/>
                  </a:cubicBezTo>
                  <a:cubicBezTo>
                    <a:pt x="6728" y="6370"/>
                    <a:pt x="6680" y="5918"/>
                    <a:pt x="6145" y="5823"/>
                  </a:cubicBezTo>
                  <a:cubicBezTo>
                    <a:pt x="6073" y="5763"/>
                    <a:pt x="6002" y="5716"/>
                    <a:pt x="5918" y="5668"/>
                  </a:cubicBezTo>
                  <a:cubicBezTo>
                    <a:pt x="6002" y="5692"/>
                    <a:pt x="6097" y="5716"/>
                    <a:pt x="6180" y="5727"/>
                  </a:cubicBezTo>
                  <a:cubicBezTo>
                    <a:pt x="6633" y="6037"/>
                    <a:pt x="6978" y="5751"/>
                    <a:pt x="7252" y="5739"/>
                  </a:cubicBezTo>
                  <a:cubicBezTo>
                    <a:pt x="7430" y="5739"/>
                    <a:pt x="7573" y="5918"/>
                    <a:pt x="7395" y="6073"/>
                  </a:cubicBezTo>
                  <a:cubicBezTo>
                    <a:pt x="7573" y="6144"/>
                    <a:pt x="7704" y="6085"/>
                    <a:pt x="7740" y="5858"/>
                  </a:cubicBezTo>
                  <a:cubicBezTo>
                    <a:pt x="7883" y="5989"/>
                    <a:pt x="7740" y="6370"/>
                    <a:pt x="8109" y="6549"/>
                  </a:cubicBezTo>
                  <a:cubicBezTo>
                    <a:pt x="8264" y="6620"/>
                    <a:pt x="8466" y="6620"/>
                    <a:pt x="8800" y="6525"/>
                  </a:cubicBezTo>
                  <a:lnTo>
                    <a:pt x="8800" y="6525"/>
                  </a:lnTo>
                  <a:cubicBezTo>
                    <a:pt x="8085" y="6525"/>
                    <a:pt x="8466" y="5358"/>
                    <a:pt x="7299" y="5632"/>
                  </a:cubicBezTo>
                  <a:lnTo>
                    <a:pt x="7299" y="5632"/>
                  </a:lnTo>
                  <a:cubicBezTo>
                    <a:pt x="7680" y="5501"/>
                    <a:pt x="8109" y="5465"/>
                    <a:pt x="8514" y="5549"/>
                  </a:cubicBezTo>
                  <a:cubicBezTo>
                    <a:pt x="8478" y="5573"/>
                    <a:pt x="8442" y="5608"/>
                    <a:pt x="8431" y="5668"/>
                  </a:cubicBezTo>
                  <a:lnTo>
                    <a:pt x="8431" y="5680"/>
                  </a:lnTo>
                  <a:cubicBezTo>
                    <a:pt x="8431" y="5692"/>
                    <a:pt x="8431" y="5716"/>
                    <a:pt x="8431" y="5727"/>
                  </a:cubicBezTo>
                  <a:cubicBezTo>
                    <a:pt x="8431" y="5918"/>
                    <a:pt x="8681" y="5977"/>
                    <a:pt x="8764" y="5811"/>
                  </a:cubicBezTo>
                  <a:cubicBezTo>
                    <a:pt x="8621" y="5858"/>
                    <a:pt x="8597" y="5716"/>
                    <a:pt x="8669" y="5656"/>
                  </a:cubicBezTo>
                  <a:cubicBezTo>
                    <a:pt x="8728" y="5608"/>
                    <a:pt x="8871" y="5656"/>
                    <a:pt x="8931" y="5716"/>
                  </a:cubicBezTo>
                  <a:cubicBezTo>
                    <a:pt x="8966" y="5763"/>
                    <a:pt x="9002" y="5823"/>
                    <a:pt x="8990" y="5882"/>
                  </a:cubicBezTo>
                  <a:cubicBezTo>
                    <a:pt x="9002" y="6049"/>
                    <a:pt x="8907" y="6311"/>
                    <a:pt x="8585" y="6180"/>
                  </a:cubicBezTo>
                  <a:cubicBezTo>
                    <a:pt x="8681" y="6525"/>
                    <a:pt x="9145" y="6454"/>
                    <a:pt x="9324" y="6204"/>
                  </a:cubicBezTo>
                  <a:cubicBezTo>
                    <a:pt x="9443" y="6394"/>
                    <a:pt x="9574" y="6323"/>
                    <a:pt x="9597" y="6620"/>
                  </a:cubicBezTo>
                  <a:cubicBezTo>
                    <a:pt x="9871" y="6061"/>
                    <a:pt x="9538" y="5954"/>
                    <a:pt x="9454" y="5727"/>
                  </a:cubicBezTo>
                  <a:lnTo>
                    <a:pt x="9454" y="5727"/>
                  </a:lnTo>
                  <a:cubicBezTo>
                    <a:pt x="9681" y="6180"/>
                    <a:pt x="10038" y="6025"/>
                    <a:pt x="10336" y="6287"/>
                  </a:cubicBezTo>
                  <a:cubicBezTo>
                    <a:pt x="10288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6" y="5942"/>
                    <a:pt x="10514" y="5537"/>
                    <a:pt x="10955" y="5501"/>
                  </a:cubicBezTo>
                  <a:cubicBezTo>
                    <a:pt x="10514" y="5454"/>
                    <a:pt x="10336" y="5049"/>
                    <a:pt x="9621" y="5358"/>
                  </a:cubicBezTo>
                  <a:lnTo>
                    <a:pt x="9621" y="5358"/>
                  </a:lnTo>
                  <a:cubicBezTo>
                    <a:pt x="9907" y="5227"/>
                    <a:pt x="10288" y="5239"/>
                    <a:pt x="10336" y="4703"/>
                  </a:cubicBezTo>
                  <a:cubicBezTo>
                    <a:pt x="10038" y="4965"/>
                    <a:pt x="9681" y="4811"/>
                    <a:pt x="9454" y="5263"/>
                  </a:cubicBezTo>
                  <a:lnTo>
                    <a:pt x="9454" y="5263"/>
                  </a:lnTo>
                  <a:cubicBezTo>
                    <a:pt x="9538" y="5037"/>
                    <a:pt x="9859" y="4930"/>
                    <a:pt x="9597" y="4370"/>
                  </a:cubicBezTo>
                  <a:cubicBezTo>
                    <a:pt x="9562" y="4644"/>
                    <a:pt x="9431" y="4573"/>
                    <a:pt x="9300" y="4763"/>
                  </a:cubicBezTo>
                  <a:close/>
                  <a:moveTo>
                    <a:pt x="3644" y="5632"/>
                  </a:moveTo>
                  <a:close/>
                  <a:moveTo>
                    <a:pt x="4609" y="5727"/>
                  </a:moveTo>
                  <a:cubicBezTo>
                    <a:pt x="4478" y="5799"/>
                    <a:pt x="4323" y="5823"/>
                    <a:pt x="4180" y="5799"/>
                  </a:cubicBezTo>
                  <a:cubicBezTo>
                    <a:pt x="3990" y="5751"/>
                    <a:pt x="3799" y="5596"/>
                    <a:pt x="3454" y="5525"/>
                  </a:cubicBezTo>
                  <a:cubicBezTo>
                    <a:pt x="3358" y="5501"/>
                    <a:pt x="3263" y="5489"/>
                    <a:pt x="3156" y="5477"/>
                  </a:cubicBezTo>
                  <a:cubicBezTo>
                    <a:pt x="3263" y="5465"/>
                    <a:pt x="3358" y="5454"/>
                    <a:pt x="3454" y="5430"/>
                  </a:cubicBezTo>
                  <a:cubicBezTo>
                    <a:pt x="3799" y="5358"/>
                    <a:pt x="3990" y="5204"/>
                    <a:pt x="4180" y="5156"/>
                  </a:cubicBezTo>
                  <a:cubicBezTo>
                    <a:pt x="4323" y="5132"/>
                    <a:pt x="4478" y="5144"/>
                    <a:pt x="4609" y="5227"/>
                  </a:cubicBezTo>
                  <a:cubicBezTo>
                    <a:pt x="4382" y="5215"/>
                    <a:pt x="4168" y="5311"/>
                    <a:pt x="4013" y="5477"/>
                  </a:cubicBezTo>
                  <a:cubicBezTo>
                    <a:pt x="4168" y="5644"/>
                    <a:pt x="4382" y="5739"/>
                    <a:pt x="4609" y="5727"/>
                  </a:cubicBezTo>
                  <a:close/>
                  <a:moveTo>
                    <a:pt x="4287" y="4084"/>
                  </a:moveTo>
                  <a:close/>
                  <a:moveTo>
                    <a:pt x="4287" y="6870"/>
                  </a:moveTo>
                  <a:close/>
                  <a:moveTo>
                    <a:pt x="4787" y="6608"/>
                  </a:moveTo>
                  <a:cubicBezTo>
                    <a:pt x="4609" y="6716"/>
                    <a:pt x="4382" y="6739"/>
                    <a:pt x="4073" y="6942"/>
                  </a:cubicBezTo>
                  <a:cubicBezTo>
                    <a:pt x="3990" y="6989"/>
                    <a:pt x="3906" y="7049"/>
                    <a:pt x="3823" y="7120"/>
                  </a:cubicBezTo>
                  <a:cubicBezTo>
                    <a:pt x="3894" y="7037"/>
                    <a:pt x="3954" y="6954"/>
                    <a:pt x="4001" y="6870"/>
                  </a:cubicBezTo>
                  <a:cubicBezTo>
                    <a:pt x="4204" y="6573"/>
                    <a:pt x="4228" y="6335"/>
                    <a:pt x="4335" y="6168"/>
                  </a:cubicBezTo>
                  <a:cubicBezTo>
                    <a:pt x="4418" y="6037"/>
                    <a:pt x="4537" y="5942"/>
                    <a:pt x="4680" y="5906"/>
                  </a:cubicBezTo>
                  <a:cubicBezTo>
                    <a:pt x="4513" y="6049"/>
                    <a:pt x="4430" y="6275"/>
                    <a:pt x="4442" y="6501"/>
                  </a:cubicBezTo>
                  <a:cubicBezTo>
                    <a:pt x="4668" y="6501"/>
                    <a:pt x="4882" y="6418"/>
                    <a:pt x="5037" y="6251"/>
                  </a:cubicBezTo>
                  <a:cubicBezTo>
                    <a:pt x="5002" y="6406"/>
                    <a:pt x="4906" y="6525"/>
                    <a:pt x="4775" y="6608"/>
                  </a:cubicBezTo>
                  <a:close/>
                  <a:moveTo>
                    <a:pt x="4442" y="4453"/>
                  </a:moveTo>
                  <a:cubicBezTo>
                    <a:pt x="4430" y="4680"/>
                    <a:pt x="4513" y="4894"/>
                    <a:pt x="4680" y="5049"/>
                  </a:cubicBezTo>
                  <a:cubicBezTo>
                    <a:pt x="4537" y="5001"/>
                    <a:pt x="4418" y="4918"/>
                    <a:pt x="4335" y="4787"/>
                  </a:cubicBezTo>
                  <a:cubicBezTo>
                    <a:pt x="4228" y="4620"/>
                    <a:pt x="4204" y="4382"/>
                    <a:pt x="4013" y="4084"/>
                  </a:cubicBezTo>
                  <a:cubicBezTo>
                    <a:pt x="3954" y="3989"/>
                    <a:pt x="3894" y="3906"/>
                    <a:pt x="3823" y="3834"/>
                  </a:cubicBezTo>
                  <a:cubicBezTo>
                    <a:pt x="3906" y="3894"/>
                    <a:pt x="3990" y="3953"/>
                    <a:pt x="4073" y="4013"/>
                  </a:cubicBezTo>
                  <a:cubicBezTo>
                    <a:pt x="4371" y="4203"/>
                    <a:pt x="4609" y="4239"/>
                    <a:pt x="4787" y="4334"/>
                  </a:cubicBezTo>
                  <a:cubicBezTo>
                    <a:pt x="4906" y="4418"/>
                    <a:pt x="5002" y="4549"/>
                    <a:pt x="5049" y="4692"/>
                  </a:cubicBezTo>
                  <a:cubicBezTo>
                    <a:pt x="4882" y="4525"/>
                    <a:pt x="4668" y="4430"/>
                    <a:pt x="4430" y="4453"/>
                  </a:cubicBezTo>
                  <a:close/>
                  <a:moveTo>
                    <a:pt x="5621" y="7299"/>
                  </a:moveTo>
                  <a:close/>
                  <a:moveTo>
                    <a:pt x="5716" y="6335"/>
                  </a:moveTo>
                  <a:cubicBezTo>
                    <a:pt x="5799" y="6466"/>
                    <a:pt x="5811" y="6620"/>
                    <a:pt x="5787" y="6763"/>
                  </a:cubicBezTo>
                  <a:cubicBezTo>
                    <a:pt x="5740" y="6954"/>
                    <a:pt x="5597" y="7144"/>
                    <a:pt x="5514" y="7490"/>
                  </a:cubicBezTo>
                  <a:cubicBezTo>
                    <a:pt x="5502" y="7585"/>
                    <a:pt x="5478" y="7680"/>
                    <a:pt x="5466" y="7787"/>
                  </a:cubicBezTo>
                  <a:cubicBezTo>
                    <a:pt x="5454" y="7680"/>
                    <a:pt x="5442" y="7573"/>
                    <a:pt x="5418" y="7490"/>
                  </a:cubicBezTo>
                  <a:cubicBezTo>
                    <a:pt x="5347" y="7144"/>
                    <a:pt x="5192" y="6954"/>
                    <a:pt x="5144" y="6763"/>
                  </a:cubicBezTo>
                  <a:cubicBezTo>
                    <a:pt x="5121" y="6620"/>
                    <a:pt x="5144" y="6466"/>
                    <a:pt x="5216" y="6335"/>
                  </a:cubicBezTo>
                  <a:cubicBezTo>
                    <a:pt x="5002" y="6549"/>
                    <a:pt x="5156" y="6930"/>
                    <a:pt x="5466" y="6930"/>
                  </a:cubicBezTo>
                  <a:cubicBezTo>
                    <a:pt x="5775" y="6930"/>
                    <a:pt x="5942" y="6549"/>
                    <a:pt x="5716" y="6335"/>
                  </a:cubicBezTo>
                  <a:close/>
                  <a:moveTo>
                    <a:pt x="5466" y="4025"/>
                  </a:moveTo>
                  <a:cubicBezTo>
                    <a:pt x="5299" y="4180"/>
                    <a:pt x="5204" y="4394"/>
                    <a:pt x="5216" y="4620"/>
                  </a:cubicBezTo>
                  <a:cubicBezTo>
                    <a:pt x="5144" y="4489"/>
                    <a:pt x="5121" y="4334"/>
                    <a:pt x="5144" y="4192"/>
                  </a:cubicBezTo>
                  <a:cubicBezTo>
                    <a:pt x="5192" y="4001"/>
                    <a:pt x="5347" y="3811"/>
                    <a:pt x="5418" y="3465"/>
                  </a:cubicBezTo>
                  <a:cubicBezTo>
                    <a:pt x="5442" y="3370"/>
                    <a:pt x="5454" y="3263"/>
                    <a:pt x="5466" y="3168"/>
                  </a:cubicBezTo>
                  <a:cubicBezTo>
                    <a:pt x="5478" y="3275"/>
                    <a:pt x="5490" y="3370"/>
                    <a:pt x="5514" y="3465"/>
                  </a:cubicBezTo>
                  <a:cubicBezTo>
                    <a:pt x="5585" y="3811"/>
                    <a:pt x="5740" y="4001"/>
                    <a:pt x="5787" y="4192"/>
                  </a:cubicBezTo>
                  <a:cubicBezTo>
                    <a:pt x="5811" y="4334"/>
                    <a:pt x="5799" y="4489"/>
                    <a:pt x="5716" y="4620"/>
                  </a:cubicBezTo>
                  <a:cubicBezTo>
                    <a:pt x="5728" y="4394"/>
                    <a:pt x="5633" y="4180"/>
                    <a:pt x="5454" y="4025"/>
                  </a:cubicBezTo>
                  <a:close/>
                  <a:moveTo>
                    <a:pt x="6645" y="4084"/>
                  </a:moveTo>
                  <a:close/>
                  <a:moveTo>
                    <a:pt x="6859" y="6656"/>
                  </a:moveTo>
                  <a:close/>
                  <a:moveTo>
                    <a:pt x="6490" y="6513"/>
                  </a:moveTo>
                  <a:cubicBezTo>
                    <a:pt x="6502" y="6287"/>
                    <a:pt x="6418" y="6061"/>
                    <a:pt x="6252" y="5918"/>
                  </a:cubicBezTo>
                  <a:cubicBezTo>
                    <a:pt x="6395" y="5954"/>
                    <a:pt x="6514" y="6049"/>
                    <a:pt x="6597" y="6180"/>
                  </a:cubicBezTo>
                  <a:cubicBezTo>
                    <a:pt x="6704" y="6347"/>
                    <a:pt x="6728" y="6573"/>
                    <a:pt x="6930" y="6882"/>
                  </a:cubicBezTo>
                  <a:cubicBezTo>
                    <a:pt x="6978" y="6966"/>
                    <a:pt x="7038" y="7049"/>
                    <a:pt x="7109" y="7132"/>
                  </a:cubicBezTo>
                  <a:cubicBezTo>
                    <a:pt x="7026" y="7061"/>
                    <a:pt x="6942" y="7001"/>
                    <a:pt x="6859" y="6954"/>
                  </a:cubicBezTo>
                  <a:cubicBezTo>
                    <a:pt x="6561" y="6751"/>
                    <a:pt x="6323" y="6728"/>
                    <a:pt x="6156" y="6620"/>
                  </a:cubicBezTo>
                  <a:cubicBezTo>
                    <a:pt x="6025" y="6537"/>
                    <a:pt x="5930" y="6418"/>
                    <a:pt x="5895" y="6275"/>
                  </a:cubicBezTo>
                  <a:cubicBezTo>
                    <a:pt x="6049" y="6430"/>
                    <a:pt x="6264" y="6513"/>
                    <a:pt x="6490" y="6501"/>
                  </a:cubicBezTo>
                  <a:close/>
                  <a:moveTo>
                    <a:pt x="5895" y="4703"/>
                  </a:moveTo>
                  <a:cubicBezTo>
                    <a:pt x="5942" y="4561"/>
                    <a:pt x="6025" y="4430"/>
                    <a:pt x="6156" y="4346"/>
                  </a:cubicBezTo>
                  <a:cubicBezTo>
                    <a:pt x="6323" y="4251"/>
                    <a:pt x="6561" y="4215"/>
                    <a:pt x="6859" y="4025"/>
                  </a:cubicBezTo>
                  <a:cubicBezTo>
                    <a:pt x="6954" y="3965"/>
                    <a:pt x="7038" y="3906"/>
                    <a:pt x="7109" y="3846"/>
                  </a:cubicBezTo>
                  <a:cubicBezTo>
                    <a:pt x="7049" y="3918"/>
                    <a:pt x="6990" y="4001"/>
                    <a:pt x="6930" y="4096"/>
                  </a:cubicBezTo>
                  <a:cubicBezTo>
                    <a:pt x="6740" y="4394"/>
                    <a:pt x="6716" y="4632"/>
                    <a:pt x="6609" y="4799"/>
                  </a:cubicBezTo>
                  <a:cubicBezTo>
                    <a:pt x="6526" y="4930"/>
                    <a:pt x="6395" y="5013"/>
                    <a:pt x="6252" y="5061"/>
                  </a:cubicBezTo>
                  <a:cubicBezTo>
                    <a:pt x="6418" y="4906"/>
                    <a:pt x="6514" y="4692"/>
                    <a:pt x="6502" y="4465"/>
                  </a:cubicBezTo>
                  <a:cubicBezTo>
                    <a:pt x="6264" y="4442"/>
                    <a:pt x="6037" y="4525"/>
                    <a:pt x="5883" y="4692"/>
                  </a:cubicBezTo>
                  <a:close/>
                  <a:moveTo>
                    <a:pt x="7299" y="5335"/>
                  </a:moveTo>
                  <a:close/>
                  <a:moveTo>
                    <a:pt x="7490" y="5537"/>
                  </a:moveTo>
                  <a:cubicBezTo>
                    <a:pt x="7133" y="5608"/>
                    <a:pt x="6954" y="5751"/>
                    <a:pt x="6764" y="5799"/>
                  </a:cubicBezTo>
                  <a:cubicBezTo>
                    <a:pt x="6609" y="5835"/>
                    <a:pt x="6454" y="5811"/>
                    <a:pt x="6323" y="5739"/>
                  </a:cubicBezTo>
                  <a:cubicBezTo>
                    <a:pt x="6549" y="5739"/>
                    <a:pt x="6764" y="5656"/>
                    <a:pt x="6918" y="5489"/>
                  </a:cubicBezTo>
                  <a:cubicBezTo>
                    <a:pt x="6764" y="5311"/>
                    <a:pt x="6549" y="5215"/>
                    <a:pt x="6323" y="5227"/>
                  </a:cubicBezTo>
                  <a:cubicBezTo>
                    <a:pt x="6454" y="5156"/>
                    <a:pt x="6609" y="5132"/>
                    <a:pt x="6764" y="5168"/>
                  </a:cubicBezTo>
                  <a:cubicBezTo>
                    <a:pt x="6954" y="5215"/>
                    <a:pt x="7133" y="5358"/>
                    <a:pt x="7490" y="5430"/>
                  </a:cubicBezTo>
                  <a:cubicBezTo>
                    <a:pt x="7585" y="5454"/>
                    <a:pt x="7680" y="5465"/>
                    <a:pt x="7788" y="5489"/>
                  </a:cubicBezTo>
                  <a:cubicBezTo>
                    <a:pt x="7669" y="5489"/>
                    <a:pt x="7561" y="5501"/>
                    <a:pt x="7478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31"/>
            <p:cNvSpPr/>
            <p:nvPr/>
          </p:nvSpPr>
          <p:spPr>
            <a:xfrm>
              <a:off x="4502325" y="1698250"/>
              <a:ext cx="2449150" cy="313175"/>
            </a:xfrm>
            <a:custGeom>
              <a:avLst/>
              <a:gdLst/>
              <a:ahLst/>
              <a:cxnLst/>
              <a:rect l="l" t="t" r="r" b="b"/>
              <a:pathLst>
                <a:path w="97966" h="12527" extrusionOk="0">
                  <a:moveTo>
                    <a:pt x="96132" y="4430"/>
                  </a:moveTo>
                  <a:lnTo>
                    <a:pt x="96132" y="1834"/>
                  </a:lnTo>
                  <a:lnTo>
                    <a:pt x="93536" y="1834"/>
                  </a:lnTo>
                  <a:lnTo>
                    <a:pt x="91751" y="36"/>
                  </a:lnTo>
                  <a:lnTo>
                    <a:pt x="91703" y="1"/>
                  </a:lnTo>
                  <a:lnTo>
                    <a:pt x="91667" y="36"/>
                  </a:lnTo>
                  <a:lnTo>
                    <a:pt x="89881" y="1834"/>
                  </a:lnTo>
                  <a:lnTo>
                    <a:pt x="87286" y="1834"/>
                  </a:lnTo>
                  <a:lnTo>
                    <a:pt x="87286" y="4430"/>
                  </a:lnTo>
                  <a:lnTo>
                    <a:pt x="85643" y="6061"/>
                  </a:lnTo>
                  <a:lnTo>
                    <a:pt x="84011" y="4430"/>
                  </a:lnTo>
                  <a:lnTo>
                    <a:pt x="84011" y="1834"/>
                  </a:lnTo>
                  <a:lnTo>
                    <a:pt x="81404" y="1834"/>
                  </a:lnTo>
                  <a:lnTo>
                    <a:pt x="79618" y="36"/>
                  </a:lnTo>
                  <a:lnTo>
                    <a:pt x="79570" y="1"/>
                  </a:lnTo>
                  <a:lnTo>
                    <a:pt x="79523" y="36"/>
                  </a:lnTo>
                  <a:lnTo>
                    <a:pt x="77737" y="1834"/>
                  </a:lnTo>
                  <a:lnTo>
                    <a:pt x="75141" y="1834"/>
                  </a:lnTo>
                  <a:lnTo>
                    <a:pt x="75141" y="4430"/>
                  </a:lnTo>
                  <a:lnTo>
                    <a:pt x="73391" y="6180"/>
                  </a:lnTo>
                  <a:lnTo>
                    <a:pt x="71641" y="4430"/>
                  </a:lnTo>
                  <a:lnTo>
                    <a:pt x="71641" y="1834"/>
                  </a:lnTo>
                  <a:lnTo>
                    <a:pt x="69045" y="1834"/>
                  </a:lnTo>
                  <a:lnTo>
                    <a:pt x="67259" y="36"/>
                  </a:lnTo>
                  <a:lnTo>
                    <a:pt x="67212" y="1"/>
                  </a:lnTo>
                  <a:lnTo>
                    <a:pt x="67176" y="36"/>
                  </a:lnTo>
                  <a:lnTo>
                    <a:pt x="65390" y="1834"/>
                  </a:lnTo>
                  <a:lnTo>
                    <a:pt x="62795" y="1834"/>
                  </a:lnTo>
                  <a:lnTo>
                    <a:pt x="62795" y="4430"/>
                  </a:lnTo>
                  <a:lnTo>
                    <a:pt x="61151" y="6061"/>
                  </a:lnTo>
                  <a:lnTo>
                    <a:pt x="59520" y="4430"/>
                  </a:lnTo>
                  <a:lnTo>
                    <a:pt x="59520" y="1834"/>
                  </a:lnTo>
                  <a:lnTo>
                    <a:pt x="56925" y="1834"/>
                  </a:lnTo>
                  <a:lnTo>
                    <a:pt x="55139" y="36"/>
                  </a:lnTo>
                  <a:lnTo>
                    <a:pt x="55091" y="1"/>
                  </a:lnTo>
                  <a:lnTo>
                    <a:pt x="55044" y="36"/>
                  </a:lnTo>
                  <a:lnTo>
                    <a:pt x="53258" y="1834"/>
                  </a:lnTo>
                  <a:lnTo>
                    <a:pt x="50662" y="1834"/>
                  </a:lnTo>
                  <a:lnTo>
                    <a:pt x="50662" y="4430"/>
                  </a:lnTo>
                  <a:lnTo>
                    <a:pt x="48959" y="6109"/>
                  </a:lnTo>
                  <a:lnTo>
                    <a:pt x="47269" y="4430"/>
                  </a:lnTo>
                  <a:lnTo>
                    <a:pt x="47269" y="1834"/>
                  </a:lnTo>
                  <a:lnTo>
                    <a:pt x="44685" y="1834"/>
                  </a:lnTo>
                  <a:lnTo>
                    <a:pt x="42899" y="36"/>
                  </a:lnTo>
                  <a:lnTo>
                    <a:pt x="42852" y="1"/>
                  </a:lnTo>
                  <a:lnTo>
                    <a:pt x="42816" y="36"/>
                  </a:lnTo>
                  <a:lnTo>
                    <a:pt x="41030" y="1834"/>
                  </a:lnTo>
                  <a:lnTo>
                    <a:pt x="38422" y="1834"/>
                  </a:lnTo>
                  <a:lnTo>
                    <a:pt x="38422" y="4430"/>
                  </a:lnTo>
                  <a:lnTo>
                    <a:pt x="36791" y="6061"/>
                  </a:lnTo>
                  <a:lnTo>
                    <a:pt x="35148" y="4430"/>
                  </a:lnTo>
                  <a:lnTo>
                    <a:pt x="35148" y="1834"/>
                  </a:lnTo>
                  <a:lnTo>
                    <a:pt x="32553" y="1834"/>
                  </a:lnTo>
                  <a:lnTo>
                    <a:pt x="30767" y="36"/>
                  </a:lnTo>
                  <a:lnTo>
                    <a:pt x="30719" y="1"/>
                  </a:lnTo>
                  <a:lnTo>
                    <a:pt x="30683" y="36"/>
                  </a:lnTo>
                  <a:lnTo>
                    <a:pt x="28897" y="1834"/>
                  </a:lnTo>
                  <a:lnTo>
                    <a:pt x="26302" y="1834"/>
                  </a:lnTo>
                  <a:lnTo>
                    <a:pt x="26302" y="4430"/>
                  </a:lnTo>
                  <a:lnTo>
                    <a:pt x="24552" y="6180"/>
                  </a:lnTo>
                  <a:lnTo>
                    <a:pt x="22801" y="4430"/>
                  </a:lnTo>
                  <a:lnTo>
                    <a:pt x="22801" y="1834"/>
                  </a:lnTo>
                  <a:lnTo>
                    <a:pt x="20206" y="1834"/>
                  </a:lnTo>
                  <a:lnTo>
                    <a:pt x="18420" y="36"/>
                  </a:lnTo>
                  <a:lnTo>
                    <a:pt x="18372" y="1"/>
                  </a:lnTo>
                  <a:lnTo>
                    <a:pt x="18337" y="36"/>
                  </a:lnTo>
                  <a:lnTo>
                    <a:pt x="16551" y="1834"/>
                  </a:lnTo>
                  <a:lnTo>
                    <a:pt x="13955" y="1834"/>
                  </a:lnTo>
                  <a:lnTo>
                    <a:pt x="13955" y="4430"/>
                  </a:lnTo>
                  <a:lnTo>
                    <a:pt x="12312" y="6061"/>
                  </a:lnTo>
                  <a:lnTo>
                    <a:pt x="10681" y="4430"/>
                  </a:lnTo>
                  <a:lnTo>
                    <a:pt x="10681" y="1834"/>
                  </a:lnTo>
                  <a:lnTo>
                    <a:pt x="8073" y="1834"/>
                  </a:lnTo>
                  <a:lnTo>
                    <a:pt x="6287" y="36"/>
                  </a:lnTo>
                  <a:lnTo>
                    <a:pt x="6252" y="1"/>
                  </a:lnTo>
                  <a:lnTo>
                    <a:pt x="6204" y="36"/>
                  </a:lnTo>
                  <a:lnTo>
                    <a:pt x="4418" y="1834"/>
                  </a:lnTo>
                  <a:lnTo>
                    <a:pt x="1823" y="1834"/>
                  </a:lnTo>
                  <a:lnTo>
                    <a:pt x="1823" y="4430"/>
                  </a:lnTo>
                  <a:lnTo>
                    <a:pt x="37" y="6216"/>
                  </a:lnTo>
                  <a:lnTo>
                    <a:pt x="1" y="6263"/>
                  </a:lnTo>
                  <a:lnTo>
                    <a:pt x="37" y="6311"/>
                  </a:lnTo>
                  <a:lnTo>
                    <a:pt x="1823" y="8097"/>
                  </a:lnTo>
                  <a:lnTo>
                    <a:pt x="1823" y="10693"/>
                  </a:lnTo>
                  <a:lnTo>
                    <a:pt x="4418" y="10693"/>
                  </a:lnTo>
                  <a:lnTo>
                    <a:pt x="6204" y="12478"/>
                  </a:lnTo>
                  <a:lnTo>
                    <a:pt x="6252" y="12514"/>
                  </a:lnTo>
                  <a:lnTo>
                    <a:pt x="6252" y="12514"/>
                  </a:lnTo>
                  <a:lnTo>
                    <a:pt x="6287" y="12478"/>
                  </a:lnTo>
                  <a:lnTo>
                    <a:pt x="8073" y="10693"/>
                  </a:lnTo>
                  <a:lnTo>
                    <a:pt x="10669" y="10693"/>
                  </a:lnTo>
                  <a:lnTo>
                    <a:pt x="10669" y="8097"/>
                  </a:lnTo>
                  <a:lnTo>
                    <a:pt x="12312" y="6466"/>
                  </a:lnTo>
                  <a:lnTo>
                    <a:pt x="13943" y="8097"/>
                  </a:lnTo>
                  <a:lnTo>
                    <a:pt x="13943" y="10693"/>
                  </a:lnTo>
                  <a:lnTo>
                    <a:pt x="16539" y="10693"/>
                  </a:lnTo>
                  <a:lnTo>
                    <a:pt x="18325" y="12478"/>
                  </a:lnTo>
                  <a:lnTo>
                    <a:pt x="18372" y="12526"/>
                  </a:lnTo>
                  <a:lnTo>
                    <a:pt x="18372" y="12526"/>
                  </a:lnTo>
                  <a:lnTo>
                    <a:pt x="18420" y="12478"/>
                  </a:lnTo>
                  <a:lnTo>
                    <a:pt x="20206" y="10693"/>
                  </a:lnTo>
                  <a:lnTo>
                    <a:pt x="22801" y="10693"/>
                  </a:lnTo>
                  <a:lnTo>
                    <a:pt x="22801" y="8097"/>
                  </a:lnTo>
                  <a:lnTo>
                    <a:pt x="24552" y="6347"/>
                  </a:lnTo>
                  <a:lnTo>
                    <a:pt x="26290" y="8097"/>
                  </a:lnTo>
                  <a:lnTo>
                    <a:pt x="26290" y="10693"/>
                  </a:lnTo>
                  <a:lnTo>
                    <a:pt x="28897" y="10693"/>
                  </a:lnTo>
                  <a:lnTo>
                    <a:pt x="30683" y="12478"/>
                  </a:lnTo>
                  <a:lnTo>
                    <a:pt x="30719" y="12526"/>
                  </a:lnTo>
                  <a:lnTo>
                    <a:pt x="30719" y="12526"/>
                  </a:lnTo>
                  <a:lnTo>
                    <a:pt x="30767" y="12478"/>
                  </a:lnTo>
                  <a:lnTo>
                    <a:pt x="32553" y="10693"/>
                  </a:lnTo>
                  <a:lnTo>
                    <a:pt x="35148" y="10693"/>
                  </a:lnTo>
                  <a:lnTo>
                    <a:pt x="35148" y="8097"/>
                  </a:lnTo>
                  <a:lnTo>
                    <a:pt x="36779" y="6466"/>
                  </a:lnTo>
                  <a:lnTo>
                    <a:pt x="38422" y="8097"/>
                  </a:lnTo>
                  <a:lnTo>
                    <a:pt x="38422" y="10693"/>
                  </a:lnTo>
                  <a:lnTo>
                    <a:pt x="41018" y="10693"/>
                  </a:lnTo>
                  <a:lnTo>
                    <a:pt x="42804" y="12478"/>
                  </a:lnTo>
                  <a:lnTo>
                    <a:pt x="42852" y="12526"/>
                  </a:lnTo>
                  <a:lnTo>
                    <a:pt x="42852" y="12526"/>
                  </a:lnTo>
                  <a:lnTo>
                    <a:pt x="42887" y="12478"/>
                  </a:lnTo>
                  <a:lnTo>
                    <a:pt x="44673" y="10693"/>
                  </a:lnTo>
                  <a:lnTo>
                    <a:pt x="47269" y="10693"/>
                  </a:lnTo>
                  <a:lnTo>
                    <a:pt x="47269" y="8097"/>
                  </a:lnTo>
                  <a:lnTo>
                    <a:pt x="48959" y="6418"/>
                  </a:lnTo>
                  <a:lnTo>
                    <a:pt x="50638" y="8097"/>
                  </a:lnTo>
                  <a:lnTo>
                    <a:pt x="50638" y="10693"/>
                  </a:lnTo>
                  <a:lnTo>
                    <a:pt x="53234" y="10693"/>
                  </a:lnTo>
                  <a:lnTo>
                    <a:pt x="55020" y="12478"/>
                  </a:lnTo>
                  <a:lnTo>
                    <a:pt x="55067" y="12526"/>
                  </a:lnTo>
                  <a:lnTo>
                    <a:pt x="55067" y="12526"/>
                  </a:lnTo>
                  <a:lnTo>
                    <a:pt x="55103" y="12478"/>
                  </a:lnTo>
                  <a:lnTo>
                    <a:pt x="56889" y="10693"/>
                  </a:lnTo>
                  <a:lnTo>
                    <a:pt x="59485" y="10693"/>
                  </a:lnTo>
                  <a:lnTo>
                    <a:pt x="59485" y="8097"/>
                  </a:lnTo>
                  <a:lnTo>
                    <a:pt x="61128" y="6466"/>
                  </a:lnTo>
                  <a:lnTo>
                    <a:pt x="62759" y="8097"/>
                  </a:lnTo>
                  <a:lnTo>
                    <a:pt x="62759" y="10693"/>
                  </a:lnTo>
                  <a:lnTo>
                    <a:pt x="65354" y="10693"/>
                  </a:lnTo>
                  <a:lnTo>
                    <a:pt x="67140" y="12478"/>
                  </a:lnTo>
                  <a:lnTo>
                    <a:pt x="67188" y="12526"/>
                  </a:lnTo>
                  <a:lnTo>
                    <a:pt x="67188" y="12526"/>
                  </a:lnTo>
                  <a:lnTo>
                    <a:pt x="67236" y="12478"/>
                  </a:lnTo>
                  <a:lnTo>
                    <a:pt x="69021" y="10693"/>
                  </a:lnTo>
                  <a:lnTo>
                    <a:pt x="71617" y="10693"/>
                  </a:lnTo>
                  <a:lnTo>
                    <a:pt x="71617" y="8097"/>
                  </a:lnTo>
                  <a:lnTo>
                    <a:pt x="73367" y="6347"/>
                  </a:lnTo>
                  <a:lnTo>
                    <a:pt x="75117" y="8097"/>
                  </a:lnTo>
                  <a:lnTo>
                    <a:pt x="75117" y="10693"/>
                  </a:lnTo>
                  <a:lnTo>
                    <a:pt x="77713" y="10693"/>
                  </a:lnTo>
                  <a:lnTo>
                    <a:pt x="79499" y="12478"/>
                  </a:lnTo>
                  <a:lnTo>
                    <a:pt x="79535" y="12526"/>
                  </a:lnTo>
                  <a:lnTo>
                    <a:pt x="79535" y="12526"/>
                  </a:lnTo>
                  <a:lnTo>
                    <a:pt x="79582" y="12478"/>
                  </a:lnTo>
                  <a:lnTo>
                    <a:pt x="81368" y="10693"/>
                  </a:lnTo>
                  <a:lnTo>
                    <a:pt x="83964" y="10693"/>
                  </a:lnTo>
                  <a:lnTo>
                    <a:pt x="83964" y="8097"/>
                  </a:lnTo>
                  <a:lnTo>
                    <a:pt x="85595" y="6466"/>
                  </a:lnTo>
                  <a:lnTo>
                    <a:pt x="87238" y="8097"/>
                  </a:lnTo>
                  <a:lnTo>
                    <a:pt x="87238" y="10693"/>
                  </a:lnTo>
                  <a:lnTo>
                    <a:pt x="89834" y="10693"/>
                  </a:lnTo>
                  <a:lnTo>
                    <a:pt x="91620" y="12478"/>
                  </a:lnTo>
                  <a:lnTo>
                    <a:pt x="91655" y="12526"/>
                  </a:lnTo>
                  <a:lnTo>
                    <a:pt x="91655" y="12526"/>
                  </a:lnTo>
                  <a:lnTo>
                    <a:pt x="91703" y="12478"/>
                  </a:lnTo>
                  <a:lnTo>
                    <a:pt x="93489" y="10693"/>
                  </a:lnTo>
                  <a:lnTo>
                    <a:pt x="96132" y="10693"/>
                  </a:lnTo>
                  <a:lnTo>
                    <a:pt x="96132" y="8097"/>
                  </a:lnTo>
                  <a:lnTo>
                    <a:pt x="97918" y="6311"/>
                  </a:lnTo>
                  <a:lnTo>
                    <a:pt x="97966" y="6275"/>
                  </a:lnTo>
                  <a:lnTo>
                    <a:pt x="97966" y="6275"/>
                  </a:lnTo>
                  <a:lnTo>
                    <a:pt x="97918" y="6228"/>
                  </a:lnTo>
                  <a:close/>
                  <a:moveTo>
                    <a:pt x="50757" y="4501"/>
                  </a:moveTo>
                  <a:lnTo>
                    <a:pt x="50769" y="4477"/>
                  </a:lnTo>
                  <a:lnTo>
                    <a:pt x="50769" y="1953"/>
                  </a:lnTo>
                  <a:lnTo>
                    <a:pt x="53293" y="1953"/>
                  </a:lnTo>
                  <a:lnTo>
                    <a:pt x="53317" y="1941"/>
                  </a:lnTo>
                  <a:lnTo>
                    <a:pt x="55079" y="167"/>
                  </a:lnTo>
                  <a:lnTo>
                    <a:pt x="56841" y="1941"/>
                  </a:lnTo>
                  <a:lnTo>
                    <a:pt x="56865" y="1953"/>
                  </a:lnTo>
                  <a:lnTo>
                    <a:pt x="59389" y="1953"/>
                  </a:lnTo>
                  <a:lnTo>
                    <a:pt x="59389" y="4489"/>
                  </a:lnTo>
                  <a:lnTo>
                    <a:pt x="59413" y="4501"/>
                  </a:lnTo>
                  <a:lnTo>
                    <a:pt x="61056" y="6156"/>
                  </a:lnTo>
                  <a:lnTo>
                    <a:pt x="61020" y="6192"/>
                  </a:lnTo>
                  <a:lnTo>
                    <a:pt x="59342" y="4501"/>
                  </a:lnTo>
                  <a:lnTo>
                    <a:pt x="59342" y="2001"/>
                  </a:lnTo>
                  <a:lnTo>
                    <a:pt x="56841" y="2001"/>
                  </a:lnTo>
                  <a:lnTo>
                    <a:pt x="55115" y="275"/>
                  </a:lnTo>
                  <a:lnTo>
                    <a:pt x="55079" y="239"/>
                  </a:lnTo>
                  <a:lnTo>
                    <a:pt x="55032" y="275"/>
                  </a:lnTo>
                  <a:lnTo>
                    <a:pt x="53305" y="2001"/>
                  </a:lnTo>
                  <a:lnTo>
                    <a:pt x="50817" y="2001"/>
                  </a:lnTo>
                  <a:lnTo>
                    <a:pt x="50817" y="4501"/>
                  </a:lnTo>
                  <a:lnTo>
                    <a:pt x="49090" y="6216"/>
                  </a:lnTo>
                  <a:lnTo>
                    <a:pt x="49079" y="6228"/>
                  </a:lnTo>
                  <a:lnTo>
                    <a:pt x="49079" y="6216"/>
                  </a:lnTo>
                  <a:lnTo>
                    <a:pt x="49055" y="6192"/>
                  </a:lnTo>
                  <a:close/>
                  <a:moveTo>
                    <a:pt x="61175" y="6263"/>
                  </a:moveTo>
                  <a:lnTo>
                    <a:pt x="61140" y="6287"/>
                  </a:lnTo>
                  <a:lnTo>
                    <a:pt x="61104" y="6263"/>
                  </a:lnTo>
                  <a:lnTo>
                    <a:pt x="61140" y="6228"/>
                  </a:lnTo>
                  <a:close/>
                  <a:moveTo>
                    <a:pt x="50912" y="7966"/>
                  </a:moveTo>
                  <a:lnTo>
                    <a:pt x="49209" y="6275"/>
                  </a:lnTo>
                  <a:lnTo>
                    <a:pt x="50912" y="4573"/>
                  </a:lnTo>
                  <a:lnTo>
                    <a:pt x="50936" y="4549"/>
                  </a:lnTo>
                  <a:lnTo>
                    <a:pt x="50936" y="2120"/>
                  </a:lnTo>
                  <a:lnTo>
                    <a:pt x="53353" y="2120"/>
                  </a:lnTo>
                  <a:lnTo>
                    <a:pt x="53377" y="2096"/>
                  </a:lnTo>
                  <a:lnTo>
                    <a:pt x="55079" y="406"/>
                  </a:lnTo>
                  <a:lnTo>
                    <a:pt x="56770" y="2108"/>
                  </a:lnTo>
                  <a:lnTo>
                    <a:pt x="56794" y="2120"/>
                  </a:lnTo>
                  <a:lnTo>
                    <a:pt x="59223" y="2120"/>
                  </a:lnTo>
                  <a:lnTo>
                    <a:pt x="59223" y="4549"/>
                  </a:lnTo>
                  <a:lnTo>
                    <a:pt x="59235" y="4561"/>
                  </a:lnTo>
                  <a:lnTo>
                    <a:pt x="60937" y="6275"/>
                  </a:lnTo>
                  <a:lnTo>
                    <a:pt x="59235" y="7966"/>
                  </a:lnTo>
                  <a:lnTo>
                    <a:pt x="59223" y="7990"/>
                  </a:lnTo>
                  <a:lnTo>
                    <a:pt x="59223" y="10419"/>
                  </a:lnTo>
                  <a:lnTo>
                    <a:pt x="56794" y="10419"/>
                  </a:lnTo>
                  <a:lnTo>
                    <a:pt x="56770" y="10431"/>
                  </a:lnTo>
                  <a:lnTo>
                    <a:pt x="55079" y="12133"/>
                  </a:lnTo>
                  <a:lnTo>
                    <a:pt x="53377" y="10431"/>
                  </a:lnTo>
                  <a:lnTo>
                    <a:pt x="53353" y="10419"/>
                  </a:lnTo>
                  <a:lnTo>
                    <a:pt x="50936" y="10419"/>
                  </a:lnTo>
                  <a:lnTo>
                    <a:pt x="50936" y="7978"/>
                  </a:lnTo>
                  <a:close/>
                  <a:moveTo>
                    <a:pt x="38518" y="4501"/>
                  </a:moveTo>
                  <a:lnTo>
                    <a:pt x="38530" y="4477"/>
                  </a:lnTo>
                  <a:lnTo>
                    <a:pt x="38530" y="1953"/>
                  </a:lnTo>
                  <a:lnTo>
                    <a:pt x="41066" y="1953"/>
                  </a:lnTo>
                  <a:lnTo>
                    <a:pt x="41078" y="1941"/>
                  </a:lnTo>
                  <a:lnTo>
                    <a:pt x="42852" y="167"/>
                  </a:lnTo>
                  <a:lnTo>
                    <a:pt x="44626" y="1941"/>
                  </a:lnTo>
                  <a:lnTo>
                    <a:pt x="44637" y="1953"/>
                  </a:lnTo>
                  <a:lnTo>
                    <a:pt x="47174" y="1953"/>
                  </a:lnTo>
                  <a:lnTo>
                    <a:pt x="47174" y="4489"/>
                  </a:lnTo>
                  <a:lnTo>
                    <a:pt x="47185" y="4501"/>
                  </a:lnTo>
                  <a:lnTo>
                    <a:pt x="48888" y="6204"/>
                  </a:lnTo>
                  <a:lnTo>
                    <a:pt x="48864" y="6228"/>
                  </a:lnTo>
                  <a:lnTo>
                    <a:pt x="48852" y="6240"/>
                  </a:lnTo>
                  <a:lnTo>
                    <a:pt x="48852" y="6228"/>
                  </a:lnTo>
                  <a:lnTo>
                    <a:pt x="47126" y="4501"/>
                  </a:lnTo>
                  <a:lnTo>
                    <a:pt x="47126" y="2001"/>
                  </a:lnTo>
                  <a:lnTo>
                    <a:pt x="44637" y="2001"/>
                  </a:lnTo>
                  <a:lnTo>
                    <a:pt x="42911" y="275"/>
                  </a:lnTo>
                  <a:lnTo>
                    <a:pt x="42863" y="239"/>
                  </a:lnTo>
                  <a:lnTo>
                    <a:pt x="42828" y="275"/>
                  </a:lnTo>
                  <a:lnTo>
                    <a:pt x="41101" y="2001"/>
                  </a:lnTo>
                  <a:lnTo>
                    <a:pt x="38601" y="2001"/>
                  </a:lnTo>
                  <a:lnTo>
                    <a:pt x="38601" y="4501"/>
                  </a:lnTo>
                  <a:lnTo>
                    <a:pt x="36898" y="6180"/>
                  </a:lnTo>
                  <a:lnTo>
                    <a:pt x="36863" y="6144"/>
                  </a:lnTo>
                  <a:close/>
                  <a:moveTo>
                    <a:pt x="38684" y="7966"/>
                  </a:moveTo>
                  <a:lnTo>
                    <a:pt x="36982" y="6275"/>
                  </a:lnTo>
                  <a:lnTo>
                    <a:pt x="38684" y="4561"/>
                  </a:lnTo>
                  <a:lnTo>
                    <a:pt x="38696" y="4549"/>
                  </a:lnTo>
                  <a:lnTo>
                    <a:pt x="38696" y="2120"/>
                  </a:lnTo>
                  <a:lnTo>
                    <a:pt x="41125" y="2120"/>
                  </a:lnTo>
                  <a:lnTo>
                    <a:pt x="41149" y="2096"/>
                  </a:lnTo>
                  <a:lnTo>
                    <a:pt x="42852" y="406"/>
                  </a:lnTo>
                  <a:lnTo>
                    <a:pt x="44542" y="2108"/>
                  </a:lnTo>
                  <a:lnTo>
                    <a:pt x="44566" y="2120"/>
                  </a:lnTo>
                  <a:lnTo>
                    <a:pt x="46995" y="2120"/>
                  </a:lnTo>
                  <a:lnTo>
                    <a:pt x="46995" y="4549"/>
                  </a:lnTo>
                  <a:lnTo>
                    <a:pt x="47007" y="4561"/>
                  </a:lnTo>
                  <a:lnTo>
                    <a:pt x="48709" y="6275"/>
                  </a:lnTo>
                  <a:lnTo>
                    <a:pt x="47007" y="7966"/>
                  </a:lnTo>
                  <a:lnTo>
                    <a:pt x="46995" y="7990"/>
                  </a:lnTo>
                  <a:lnTo>
                    <a:pt x="46995" y="10419"/>
                  </a:lnTo>
                  <a:lnTo>
                    <a:pt x="44566" y="10419"/>
                  </a:lnTo>
                  <a:lnTo>
                    <a:pt x="44542" y="10431"/>
                  </a:lnTo>
                  <a:lnTo>
                    <a:pt x="42852" y="12121"/>
                  </a:lnTo>
                  <a:lnTo>
                    <a:pt x="41149" y="10419"/>
                  </a:lnTo>
                  <a:lnTo>
                    <a:pt x="41137" y="10407"/>
                  </a:lnTo>
                  <a:lnTo>
                    <a:pt x="38708" y="10407"/>
                  </a:lnTo>
                  <a:lnTo>
                    <a:pt x="38708" y="7978"/>
                  </a:lnTo>
                  <a:close/>
                  <a:moveTo>
                    <a:pt x="36756" y="6275"/>
                  </a:moveTo>
                  <a:lnTo>
                    <a:pt x="36779" y="6240"/>
                  </a:lnTo>
                  <a:lnTo>
                    <a:pt x="36815" y="6275"/>
                  </a:lnTo>
                  <a:lnTo>
                    <a:pt x="36779" y="6299"/>
                  </a:lnTo>
                  <a:close/>
                  <a:moveTo>
                    <a:pt x="10562" y="8037"/>
                  </a:moveTo>
                  <a:lnTo>
                    <a:pt x="10538" y="8049"/>
                  </a:lnTo>
                  <a:lnTo>
                    <a:pt x="10538" y="10585"/>
                  </a:lnTo>
                  <a:lnTo>
                    <a:pt x="8014" y="10585"/>
                  </a:lnTo>
                  <a:lnTo>
                    <a:pt x="7990" y="10597"/>
                  </a:lnTo>
                  <a:lnTo>
                    <a:pt x="6228" y="12371"/>
                  </a:lnTo>
                  <a:lnTo>
                    <a:pt x="4454" y="10585"/>
                  </a:lnTo>
                  <a:lnTo>
                    <a:pt x="4442" y="10573"/>
                  </a:lnTo>
                  <a:lnTo>
                    <a:pt x="1906" y="10573"/>
                  </a:lnTo>
                  <a:lnTo>
                    <a:pt x="1906" y="8061"/>
                  </a:lnTo>
                  <a:lnTo>
                    <a:pt x="1894" y="8037"/>
                  </a:lnTo>
                  <a:lnTo>
                    <a:pt x="132" y="6275"/>
                  </a:lnTo>
                  <a:lnTo>
                    <a:pt x="1894" y="4501"/>
                  </a:lnTo>
                  <a:lnTo>
                    <a:pt x="1918" y="4489"/>
                  </a:lnTo>
                  <a:lnTo>
                    <a:pt x="1918" y="1953"/>
                  </a:lnTo>
                  <a:lnTo>
                    <a:pt x="4442" y="1953"/>
                  </a:lnTo>
                  <a:lnTo>
                    <a:pt x="4466" y="1941"/>
                  </a:lnTo>
                  <a:lnTo>
                    <a:pt x="6228" y="167"/>
                  </a:lnTo>
                  <a:lnTo>
                    <a:pt x="7990" y="1941"/>
                  </a:lnTo>
                  <a:lnTo>
                    <a:pt x="8014" y="1953"/>
                  </a:lnTo>
                  <a:lnTo>
                    <a:pt x="10538" y="1953"/>
                  </a:lnTo>
                  <a:lnTo>
                    <a:pt x="10538" y="4489"/>
                  </a:lnTo>
                  <a:lnTo>
                    <a:pt x="10562" y="4501"/>
                  </a:lnTo>
                  <a:lnTo>
                    <a:pt x="12205" y="6156"/>
                  </a:lnTo>
                  <a:lnTo>
                    <a:pt x="12169" y="6192"/>
                  </a:lnTo>
                  <a:lnTo>
                    <a:pt x="10490" y="4501"/>
                  </a:lnTo>
                  <a:lnTo>
                    <a:pt x="10490" y="2001"/>
                  </a:lnTo>
                  <a:lnTo>
                    <a:pt x="8002" y="2001"/>
                  </a:lnTo>
                  <a:lnTo>
                    <a:pt x="6276" y="275"/>
                  </a:lnTo>
                  <a:lnTo>
                    <a:pt x="6228" y="239"/>
                  </a:lnTo>
                  <a:lnTo>
                    <a:pt x="6192" y="275"/>
                  </a:lnTo>
                  <a:lnTo>
                    <a:pt x="4454" y="2001"/>
                  </a:lnTo>
                  <a:lnTo>
                    <a:pt x="1954" y="2001"/>
                  </a:lnTo>
                  <a:lnTo>
                    <a:pt x="1954" y="4501"/>
                  </a:lnTo>
                  <a:lnTo>
                    <a:pt x="239" y="6216"/>
                  </a:lnTo>
                  <a:lnTo>
                    <a:pt x="191" y="6263"/>
                  </a:lnTo>
                  <a:lnTo>
                    <a:pt x="239" y="6299"/>
                  </a:lnTo>
                  <a:lnTo>
                    <a:pt x="1954" y="8026"/>
                  </a:lnTo>
                  <a:lnTo>
                    <a:pt x="1954" y="10526"/>
                  </a:lnTo>
                  <a:lnTo>
                    <a:pt x="4454" y="10526"/>
                  </a:lnTo>
                  <a:lnTo>
                    <a:pt x="6180" y="12252"/>
                  </a:lnTo>
                  <a:lnTo>
                    <a:pt x="6216" y="12288"/>
                  </a:lnTo>
                  <a:lnTo>
                    <a:pt x="6264" y="12252"/>
                  </a:lnTo>
                  <a:lnTo>
                    <a:pt x="7990" y="10526"/>
                  </a:lnTo>
                  <a:lnTo>
                    <a:pt x="10478" y="10526"/>
                  </a:lnTo>
                  <a:lnTo>
                    <a:pt x="10478" y="8026"/>
                  </a:lnTo>
                  <a:lnTo>
                    <a:pt x="12169" y="6347"/>
                  </a:lnTo>
                  <a:lnTo>
                    <a:pt x="12193" y="6382"/>
                  </a:lnTo>
                  <a:close/>
                  <a:moveTo>
                    <a:pt x="12324" y="6275"/>
                  </a:moveTo>
                  <a:lnTo>
                    <a:pt x="12288" y="6299"/>
                  </a:lnTo>
                  <a:lnTo>
                    <a:pt x="12252" y="6275"/>
                  </a:lnTo>
                  <a:lnTo>
                    <a:pt x="12288" y="6240"/>
                  </a:lnTo>
                  <a:close/>
                  <a:moveTo>
                    <a:pt x="2061" y="7966"/>
                  </a:moveTo>
                  <a:lnTo>
                    <a:pt x="358" y="6275"/>
                  </a:lnTo>
                  <a:lnTo>
                    <a:pt x="2061" y="4573"/>
                  </a:lnTo>
                  <a:lnTo>
                    <a:pt x="2085" y="4549"/>
                  </a:lnTo>
                  <a:lnTo>
                    <a:pt x="2085" y="2120"/>
                  </a:lnTo>
                  <a:lnTo>
                    <a:pt x="4502" y="2120"/>
                  </a:lnTo>
                  <a:lnTo>
                    <a:pt x="4525" y="2096"/>
                  </a:lnTo>
                  <a:lnTo>
                    <a:pt x="6228" y="406"/>
                  </a:lnTo>
                  <a:lnTo>
                    <a:pt x="7931" y="2108"/>
                  </a:lnTo>
                  <a:lnTo>
                    <a:pt x="7942" y="2120"/>
                  </a:lnTo>
                  <a:lnTo>
                    <a:pt x="10371" y="2120"/>
                  </a:lnTo>
                  <a:lnTo>
                    <a:pt x="10371" y="4549"/>
                  </a:lnTo>
                  <a:lnTo>
                    <a:pt x="10383" y="4561"/>
                  </a:lnTo>
                  <a:lnTo>
                    <a:pt x="12086" y="6275"/>
                  </a:lnTo>
                  <a:lnTo>
                    <a:pt x="10383" y="7966"/>
                  </a:lnTo>
                  <a:lnTo>
                    <a:pt x="10371" y="7990"/>
                  </a:lnTo>
                  <a:lnTo>
                    <a:pt x="10371" y="10419"/>
                  </a:lnTo>
                  <a:lnTo>
                    <a:pt x="7942" y="10419"/>
                  </a:lnTo>
                  <a:lnTo>
                    <a:pt x="7931" y="10431"/>
                  </a:lnTo>
                  <a:lnTo>
                    <a:pt x="6228" y="12133"/>
                  </a:lnTo>
                  <a:lnTo>
                    <a:pt x="4525" y="10431"/>
                  </a:lnTo>
                  <a:lnTo>
                    <a:pt x="4513" y="10419"/>
                  </a:lnTo>
                  <a:lnTo>
                    <a:pt x="2073" y="10419"/>
                  </a:lnTo>
                  <a:lnTo>
                    <a:pt x="2073" y="7978"/>
                  </a:lnTo>
                  <a:close/>
                  <a:moveTo>
                    <a:pt x="22682" y="8037"/>
                  </a:moveTo>
                  <a:lnTo>
                    <a:pt x="22659" y="8049"/>
                  </a:lnTo>
                  <a:lnTo>
                    <a:pt x="22659" y="10585"/>
                  </a:lnTo>
                  <a:lnTo>
                    <a:pt x="20134" y="10585"/>
                  </a:lnTo>
                  <a:lnTo>
                    <a:pt x="20111" y="10597"/>
                  </a:lnTo>
                  <a:lnTo>
                    <a:pt x="18348" y="12371"/>
                  </a:lnTo>
                  <a:lnTo>
                    <a:pt x="16586" y="10585"/>
                  </a:lnTo>
                  <a:lnTo>
                    <a:pt x="16574" y="10573"/>
                  </a:lnTo>
                  <a:lnTo>
                    <a:pt x="14038" y="10573"/>
                  </a:lnTo>
                  <a:lnTo>
                    <a:pt x="14038" y="8061"/>
                  </a:lnTo>
                  <a:lnTo>
                    <a:pt x="14027" y="8037"/>
                  </a:lnTo>
                  <a:lnTo>
                    <a:pt x="12372" y="6382"/>
                  </a:lnTo>
                  <a:lnTo>
                    <a:pt x="12407" y="6359"/>
                  </a:lnTo>
                  <a:lnTo>
                    <a:pt x="14086" y="8037"/>
                  </a:lnTo>
                  <a:lnTo>
                    <a:pt x="14086" y="10526"/>
                  </a:lnTo>
                  <a:lnTo>
                    <a:pt x="16586" y="10526"/>
                  </a:lnTo>
                  <a:lnTo>
                    <a:pt x="18313" y="12252"/>
                  </a:lnTo>
                  <a:lnTo>
                    <a:pt x="18348" y="12288"/>
                  </a:lnTo>
                  <a:lnTo>
                    <a:pt x="18384" y="12252"/>
                  </a:lnTo>
                  <a:lnTo>
                    <a:pt x="20111" y="10526"/>
                  </a:lnTo>
                  <a:lnTo>
                    <a:pt x="22611" y="10526"/>
                  </a:lnTo>
                  <a:lnTo>
                    <a:pt x="22611" y="8026"/>
                  </a:lnTo>
                  <a:lnTo>
                    <a:pt x="24337" y="6299"/>
                  </a:lnTo>
                  <a:lnTo>
                    <a:pt x="24373" y="6263"/>
                  </a:lnTo>
                  <a:lnTo>
                    <a:pt x="24337" y="6228"/>
                  </a:lnTo>
                  <a:lnTo>
                    <a:pt x="22611" y="4501"/>
                  </a:lnTo>
                  <a:lnTo>
                    <a:pt x="22611" y="2001"/>
                  </a:lnTo>
                  <a:lnTo>
                    <a:pt x="20111" y="2001"/>
                  </a:lnTo>
                  <a:lnTo>
                    <a:pt x="18384" y="275"/>
                  </a:lnTo>
                  <a:lnTo>
                    <a:pt x="18348" y="239"/>
                  </a:lnTo>
                  <a:lnTo>
                    <a:pt x="18313" y="275"/>
                  </a:lnTo>
                  <a:lnTo>
                    <a:pt x="16586" y="2001"/>
                  </a:lnTo>
                  <a:lnTo>
                    <a:pt x="14086" y="2001"/>
                  </a:lnTo>
                  <a:lnTo>
                    <a:pt x="14086" y="4501"/>
                  </a:lnTo>
                  <a:lnTo>
                    <a:pt x="12407" y="6180"/>
                  </a:lnTo>
                  <a:lnTo>
                    <a:pt x="12372" y="6144"/>
                  </a:lnTo>
                  <a:lnTo>
                    <a:pt x="14027" y="4501"/>
                  </a:lnTo>
                  <a:lnTo>
                    <a:pt x="14038" y="4477"/>
                  </a:lnTo>
                  <a:lnTo>
                    <a:pt x="14038" y="1953"/>
                  </a:lnTo>
                  <a:lnTo>
                    <a:pt x="16574" y="1953"/>
                  </a:lnTo>
                  <a:lnTo>
                    <a:pt x="16586" y="1941"/>
                  </a:lnTo>
                  <a:lnTo>
                    <a:pt x="18360" y="167"/>
                  </a:lnTo>
                  <a:lnTo>
                    <a:pt x="20123" y="1941"/>
                  </a:lnTo>
                  <a:lnTo>
                    <a:pt x="20134" y="1953"/>
                  </a:lnTo>
                  <a:lnTo>
                    <a:pt x="22670" y="1953"/>
                  </a:lnTo>
                  <a:lnTo>
                    <a:pt x="22670" y="4489"/>
                  </a:lnTo>
                  <a:lnTo>
                    <a:pt x="22682" y="4501"/>
                  </a:lnTo>
                  <a:lnTo>
                    <a:pt x="24444" y="6275"/>
                  </a:lnTo>
                  <a:close/>
                  <a:moveTo>
                    <a:pt x="22516" y="4573"/>
                  </a:moveTo>
                  <a:lnTo>
                    <a:pt x="24218" y="6275"/>
                  </a:lnTo>
                  <a:lnTo>
                    <a:pt x="22516" y="7966"/>
                  </a:lnTo>
                  <a:lnTo>
                    <a:pt x="22504" y="7990"/>
                  </a:lnTo>
                  <a:lnTo>
                    <a:pt x="22504" y="10419"/>
                  </a:lnTo>
                  <a:lnTo>
                    <a:pt x="20075" y="10419"/>
                  </a:lnTo>
                  <a:lnTo>
                    <a:pt x="20051" y="10431"/>
                  </a:lnTo>
                  <a:lnTo>
                    <a:pt x="18360" y="12133"/>
                  </a:lnTo>
                  <a:lnTo>
                    <a:pt x="16658" y="10431"/>
                  </a:lnTo>
                  <a:lnTo>
                    <a:pt x="16646" y="10407"/>
                  </a:lnTo>
                  <a:lnTo>
                    <a:pt x="14217" y="10407"/>
                  </a:lnTo>
                  <a:lnTo>
                    <a:pt x="14217" y="7978"/>
                  </a:lnTo>
                  <a:lnTo>
                    <a:pt x="14193" y="7966"/>
                  </a:lnTo>
                  <a:lnTo>
                    <a:pt x="12491" y="6275"/>
                  </a:lnTo>
                  <a:lnTo>
                    <a:pt x="14193" y="4573"/>
                  </a:lnTo>
                  <a:lnTo>
                    <a:pt x="14205" y="4549"/>
                  </a:lnTo>
                  <a:lnTo>
                    <a:pt x="14205" y="2120"/>
                  </a:lnTo>
                  <a:lnTo>
                    <a:pt x="16634" y="2120"/>
                  </a:lnTo>
                  <a:lnTo>
                    <a:pt x="16646" y="2096"/>
                  </a:lnTo>
                  <a:lnTo>
                    <a:pt x="18348" y="406"/>
                  </a:lnTo>
                  <a:lnTo>
                    <a:pt x="20051" y="2108"/>
                  </a:lnTo>
                  <a:lnTo>
                    <a:pt x="20075" y="2120"/>
                  </a:lnTo>
                  <a:lnTo>
                    <a:pt x="22504" y="2120"/>
                  </a:lnTo>
                  <a:lnTo>
                    <a:pt x="22504" y="4549"/>
                  </a:lnTo>
                  <a:close/>
                  <a:moveTo>
                    <a:pt x="35041" y="8037"/>
                  </a:moveTo>
                  <a:lnTo>
                    <a:pt x="35029" y="8049"/>
                  </a:lnTo>
                  <a:lnTo>
                    <a:pt x="35029" y="10585"/>
                  </a:lnTo>
                  <a:lnTo>
                    <a:pt x="32493" y="10585"/>
                  </a:lnTo>
                  <a:lnTo>
                    <a:pt x="32481" y="10597"/>
                  </a:lnTo>
                  <a:lnTo>
                    <a:pt x="30707" y="12371"/>
                  </a:lnTo>
                  <a:lnTo>
                    <a:pt x="28945" y="10585"/>
                  </a:lnTo>
                  <a:lnTo>
                    <a:pt x="28933" y="10573"/>
                  </a:lnTo>
                  <a:lnTo>
                    <a:pt x="26397" y="10573"/>
                  </a:lnTo>
                  <a:lnTo>
                    <a:pt x="26397" y="8061"/>
                  </a:lnTo>
                  <a:lnTo>
                    <a:pt x="26385" y="8037"/>
                  </a:lnTo>
                  <a:lnTo>
                    <a:pt x="24623" y="6275"/>
                  </a:lnTo>
                  <a:lnTo>
                    <a:pt x="26385" y="4501"/>
                  </a:lnTo>
                  <a:lnTo>
                    <a:pt x="26409" y="4489"/>
                  </a:lnTo>
                  <a:lnTo>
                    <a:pt x="26409" y="1953"/>
                  </a:lnTo>
                  <a:lnTo>
                    <a:pt x="28933" y="1953"/>
                  </a:lnTo>
                  <a:lnTo>
                    <a:pt x="28957" y="1941"/>
                  </a:lnTo>
                  <a:lnTo>
                    <a:pt x="30719" y="167"/>
                  </a:lnTo>
                  <a:lnTo>
                    <a:pt x="32481" y="1941"/>
                  </a:lnTo>
                  <a:lnTo>
                    <a:pt x="32505" y="1953"/>
                  </a:lnTo>
                  <a:lnTo>
                    <a:pt x="35029" y="1953"/>
                  </a:lnTo>
                  <a:lnTo>
                    <a:pt x="35029" y="4489"/>
                  </a:lnTo>
                  <a:lnTo>
                    <a:pt x="35053" y="4501"/>
                  </a:lnTo>
                  <a:lnTo>
                    <a:pt x="36696" y="6156"/>
                  </a:lnTo>
                  <a:lnTo>
                    <a:pt x="36672" y="6192"/>
                  </a:lnTo>
                  <a:lnTo>
                    <a:pt x="34982" y="4501"/>
                  </a:lnTo>
                  <a:lnTo>
                    <a:pt x="34982" y="2001"/>
                  </a:lnTo>
                  <a:lnTo>
                    <a:pt x="32493" y="2001"/>
                  </a:lnTo>
                  <a:lnTo>
                    <a:pt x="30767" y="275"/>
                  </a:lnTo>
                  <a:lnTo>
                    <a:pt x="30719" y="239"/>
                  </a:lnTo>
                  <a:lnTo>
                    <a:pt x="30683" y="275"/>
                  </a:lnTo>
                  <a:lnTo>
                    <a:pt x="28957" y="2001"/>
                  </a:lnTo>
                  <a:lnTo>
                    <a:pt x="26457" y="2001"/>
                  </a:lnTo>
                  <a:lnTo>
                    <a:pt x="26457" y="4501"/>
                  </a:lnTo>
                  <a:lnTo>
                    <a:pt x="24742" y="6216"/>
                  </a:lnTo>
                  <a:lnTo>
                    <a:pt x="24695" y="6263"/>
                  </a:lnTo>
                  <a:lnTo>
                    <a:pt x="24742" y="6299"/>
                  </a:lnTo>
                  <a:lnTo>
                    <a:pt x="26457" y="8026"/>
                  </a:lnTo>
                  <a:lnTo>
                    <a:pt x="26457" y="10526"/>
                  </a:lnTo>
                  <a:lnTo>
                    <a:pt x="28957" y="10526"/>
                  </a:lnTo>
                  <a:lnTo>
                    <a:pt x="30683" y="12252"/>
                  </a:lnTo>
                  <a:lnTo>
                    <a:pt x="30719" y="12288"/>
                  </a:lnTo>
                  <a:lnTo>
                    <a:pt x="30767" y="12252"/>
                  </a:lnTo>
                  <a:lnTo>
                    <a:pt x="32493" y="10526"/>
                  </a:lnTo>
                  <a:lnTo>
                    <a:pt x="34982" y="10526"/>
                  </a:lnTo>
                  <a:lnTo>
                    <a:pt x="34982" y="8026"/>
                  </a:lnTo>
                  <a:lnTo>
                    <a:pt x="36672" y="6347"/>
                  </a:lnTo>
                  <a:lnTo>
                    <a:pt x="36696" y="6382"/>
                  </a:lnTo>
                  <a:close/>
                  <a:moveTo>
                    <a:pt x="26564" y="7966"/>
                  </a:moveTo>
                  <a:lnTo>
                    <a:pt x="24849" y="6275"/>
                  </a:lnTo>
                  <a:lnTo>
                    <a:pt x="26552" y="4573"/>
                  </a:lnTo>
                  <a:lnTo>
                    <a:pt x="26576" y="4549"/>
                  </a:lnTo>
                  <a:lnTo>
                    <a:pt x="26576" y="2120"/>
                  </a:lnTo>
                  <a:lnTo>
                    <a:pt x="29005" y="2120"/>
                  </a:lnTo>
                  <a:lnTo>
                    <a:pt x="29016" y="2096"/>
                  </a:lnTo>
                  <a:lnTo>
                    <a:pt x="30719" y="406"/>
                  </a:lnTo>
                  <a:lnTo>
                    <a:pt x="32422" y="2108"/>
                  </a:lnTo>
                  <a:lnTo>
                    <a:pt x="32434" y="2120"/>
                  </a:lnTo>
                  <a:lnTo>
                    <a:pt x="34862" y="2120"/>
                  </a:lnTo>
                  <a:lnTo>
                    <a:pt x="34862" y="4549"/>
                  </a:lnTo>
                  <a:lnTo>
                    <a:pt x="34874" y="4561"/>
                  </a:lnTo>
                  <a:lnTo>
                    <a:pt x="36577" y="6275"/>
                  </a:lnTo>
                  <a:lnTo>
                    <a:pt x="34874" y="7966"/>
                  </a:lnTo>
                  <a:lnTo>
                    <a:pt x="34862" y="7990"/>
                  </a:lnTo>
                  <a:lnTo>
                    <a:pt x="34862" y="10419"/>
                  </a:lnTo>
                  <a:lnTo>
                    <a:pt x="32434" y="10419"/>
                  </a:lnTo>
                  <a:lnTo>
                    <a:pt x="32422" y="10431"/>
                  </a:lnTo>
                  <a:lnTo>
                    <a:pt x="30719" y="12133"/>
                  </a:lnTo>
                  <a:lnTo>
                    <a:pt x="29016" y="10431"/>
                  </a:lnTo>
                  <a:lnTo>
                    <a:pt x="28993" y="10407"/>
                  </a:lnTo>
                  <a:lnTo>
                    <a:pt x="26564" y="10407"/>
                  </a:lnTo>
                  <a:lnTo>
                    <a:pt x="26564" y="7978"/>
                  </a:lnTo>
                  <a:close/>
                  <a:moveTo>
                    <a:pt x="47185" y="8037"/>
                  </a:moveTo>
                  <a:lnTo>
                    <a:pt x="47162" y="8049"/>
                  </a:lnTo>
                  <a:lnTo>
                    <a:pt x="47162" y="10585"/>
                  </a:lnTo>
                  <a:lnTo>
                    <a:pt x="44637" y="10585"/>
                  </a:lnTo>
                  <a:lnTo>
                    <a:pt x="44614" y="10597"/>
                  </a:lnTo>
                  <a:lnTo>
                    <a:pt x="42852" y="12359"/>
                  </a:lnTo>
                  <a:lnTo>
                    <a:pt x="41078" y="10585"/>
                  </a:lnTo>
                  <a:lnTo>
                    <a:pt x="41066" y="10573"/>
                  </a:lnTo>
                  <a:lnTo>
                    <a:pt x="38530" y="10573"/>
                  </a:lnTo>
                  <a:lnTo>
                    <a:pt x="38530" y="8061"/>
                  </a:lnTo>
                  <a:lnTo>
                    <a:pt x="38518" y="8037"/>
                  </a:lnTo>
                  <a:lnTo>
                    <a:pt x="36863" y="6382"/>
                  </a:lnTo>
                  <a:lnTo>
                    <a:pt x="36898" y="6359"/>
                  </a:lnTo>
                  <a:lnTo>
                    <a:pt x="38577" y="8037"/>
                  </a:lnTo>
                  <a:lnTo>
                    <a:pt x="38577" y="10526"/>
                  </a:lnTo>
                  <a:lnTo>
                    <a:pt x="41078" y="10526"/>
                  </a:lnTo>
                  <a:lnTo>
                    <a:pt x="42804" y="12252"/>
                  </a:lnTo>
                  <a:lnTo>
                    <a:pt x="42840" y="12288"/>
                  </a:lnTo>
                  <a:lnTo>
                    <a:pt x="42887" y="12252"/>
                  </a:lnTo>
                  <a:lnTo>
                    <a:pt x="44614" y="10526"/>
                  </a:lnTo>
                  <a:lnTo>
                    <a:pt x="47102" y="10526"/>
                  </a:lnTo>
                  <a:lnTo>
                    <a:pt x="47102" y="8026"/>
                  </a:lnTo>
                  <a:lnTo>
                    <a:pt x="48828" y="6299"/>
                  </a:lnTo>
                  <a:lnTo>
                    <a:pt x="48828" y="6299"/>
                  </a:lnTo>
                  <a:lnTo>
                    <a:pt x="48840" y="6311"/>
                  </a:lnTo>
                  <a:lnTo>
                    <a:pt x="48864" y="6335"/>
                  </a:lnTo>
                  <a:close/>
                  <a:moveTo>
                    <a:pt x="59413" y="8037"/>
                  </a:moveTo>
                  <a:lnTo>
                    <a:pt x="59389" y="8049"/>
                  </a:lnTo>
                  <a:lnTo>
                    <a:pt x="59389" y="10585"/>
                  </a:lnTo>
                  <a:lnTo>
                    <a:pt x="56865" y="10585"/>
                  </a:lnTo>
                  <a:lnTo>
                    <a:pt x="56841" y="10597"/>
                  </a:lnTo>
                  <a:lnTo>
                    <a:pt x="55079" y="12371"/>
                  </a:lnTo>
                  <a:lnTo>
                    <a:pt x="53305" y="10585"/>
                  </a:lnTo>
                  <a:lnTo>
                    <a:pt x="53293" y="10573"/>
                  </a:lnTo>
                  <a:lnTo>
                    <a:pt x="50757" y="10573"/>
                  </a:lnTo>
                  <a:lnTo>
                    <a:pt x="50757" y="8061"/>
                  </a:lnTo>
                  <a:lnTo>
                    <a:pt x="50745" y="8037"/>
                  </a:lnTo>
                  <a:lnTo>
                    <a:pt x="49043" y="6335"/>
                  </a:lnTo>
                  <a:lnTo>
                    <a:pt x="49067" y="6311"/>
                  </a:lnTo>
                  <a:lnTo>
                    <a:pt x="49079" y="6299"/>
                  </a:lnTo>
                  <a:lnTo>
                    <a:pt x="49079" y="6311"/>
                  </a:lnTo>
                  <a:lnTo>
                    <a:pt x="50805" y="8037"/>
                  </a:lnTo>
                  <a:lnTo>
                    <a:pt x="50805" y="10526"/>
                  </a:lnTo>
                  <a:lnTo>
                    <a:pt x="53305" y="10526"/>
                  </a:lnTo>
                  <a:lnTo>
                    <a:pt x="55032" y="12252"/>
                  </a:lnTo>
                  <a:lnTo>
                    <a:pt x="55067" y="12288"/>
                  </a:lnTo>
                  <a:lnTo>
                    <a:pt x="55115" y="12252"/>
                  </a:lnTo>
                  <a:lnTo>
                    <a:pt x="56841" y="10526"/>
                  </a:lnTo>
                  <a:lnTo>
                    <a:pt x="59342" y="10526"/>
                  </a:lnTo>
                  <a:lnTo>
                    <a:pt x="59342" y="8026"/>
                  </a:lnTo>
                  <a:lnTo>
                    <a:pt x="61020" y="6347"/>
                  </a:lnTo>
                  <a:lnTo>
                    <a:pt x="61056" y="6382"/>
                  </a:lnTo>
                  <a:close/>
                  <a:moveTo>
                    <a:pt x="71534" y="8037"/>
                  </a:moveTo>
                  <a:lnTo>
                    <a:pt x="71522" y="8049"/>
                  </a:lnTo>
                  <a:lnTo>
                    <a:pt x="71522" y="10585"/>
                  </a:lnTo>
                  <a:lnTo>
                    <a:pt x="68986" y="10585"/>
                  </a:lnTo>
                  <a:lnTo>
                    <a:pt x="68974" y="10597"/>
                  </a:lnTo>
                  <a:lnTo>
                    <a:pt x="67212" y="12371"/>
                  </a:lnTo>
                  <a:lnTo>
                    <a:pt x="65438" y="10585"/>
                  </a:lnTo>
                  <a:lnTo>
                    <a:pt x="65414" y="10573"/>
                  </a:lnTo>
                  <a:lnTo>
                    <a:pt x="62890" y="10573"/>
                  </a:lnTo>
                  <a:lnTo>
                    <a:pt x="62890" y="8061"/>
                  </a:lnTo>
                  <a:lnTo>
                    <a:pt x="62866" y="8037"/>
                  </a:lnTo>
                  <a:lnTo>
                    <a:pt x="61223" y="6382"/>
                  </a:lnTo>
                  <a:lnTo>
                    <a:pt x="61259" y="6359"/>
                  </a:lnTo>
                  <a:lnTo>
                    <a:pt x="62949" y="8026"/>
                  </a:lnTo>
                  <a:lnTo>
                    <a:pt x="62949" y="10526"/>
                  </a:lnTo>
                  <a:lnTo>
                    <a:pt x="65438" y="10526"/>
                  </a:lnTo>
                  <a:lnTo>
                    <a:pt x="67164" y="12252"/>
                  </a:lnTo>
                  <a:lnTo>
                    <a:pt x="67212" y="12288"/>
                  </a:lnTo>
                  <a:lnTo>
                    <a:pt x="67247" y="12252"/>
                  </a:lnTo>
                  <a:lnTo>
                    <a:pt x="68974" y="10526"/>
                  </a:lnTo>
                  <a:lnTo>
                    <a:pt x="71462" y="10526"/>
                  </a:lnTo>
                  <a:lnTo>
                    <a:pt x="71462" y="8026"/>
                  </a:lnTo>
                  <a:lnTo>
                    <a:pt x="73189" y="6299"/>
                  </a:lnTo>
                  <a:lnTo>
                    <a:pt x="73236" y="6263"/>
                  </a:lnTo>
                  <a:lnTo>
                    <a:pt x="73189" y="6228"/>
                  </a:lnTo>
                  <a:lnTo>
                    <a:pt x="71462" y="4501"/>
                  </a:lnTo>
                  <a:lnTo>
                    <a:pt x="71462" y="2001"/>
                  </a:lnTo>
                  <a:lnTo>
                    <a:pt x="68974" y="2001"/>
                  </a:lnTo>
                  <a:lnTo>
                    <a:pt x="67247" y="275"/>
                  </a:lnTo>
                  <a:lnTo>
                    <a:pt x="67212" y="239"/>
                  </a:lnTo>
                  <a:lnTo>
                    <a:pt x="67164" y="275"/>
                  </a:lnTo>
                  <a:lnTo>
                    <a:pt x="65438" y="2001"/>
                  </a:lnTo>
                  <a:lnTo>
                    <a:pt x="62949" y="2001"/>
                  </a:lnTo>
                  <a:lnTo>
                    <a:pt x="62949" y="4501"/>
                  </a:lnTo>
                  <a:lnTo>
                    <a:pt x="61259" y="6180"/>
                  </a:lnTo>
                  <a:lnTo>
                    <a:pt x="61223" y="6144"/>
                  </a:lnTo>
                  <a:lnTo>
                    <a:pt x="62878" y="4501"/>
                  </a:lnTo>
                  <a:lnTo>
                    <a:pt x="62890" y="4477"/>
                  </a:lnTo>
                  <a:lnTo>
                    <a:pt x="62890" y="1953"/>
                  </a:lnTo>
                  <a:lnTo>
                    <a:pt x="65426" y="1953"/>
                  </a:lnTo>
                  <a:lnTo>
                    <a:pt x="65438" y="1941"/>
                  </a:lnTo>
                  <a:lnTo>
                    <a:pt x="67200" y="167"/>
                  </a:lnTo>
                  <a:lnTo>
                    <a:pt x="68974" y="1941"/>
                  </a:lnTo>
                  <a:lnTo>
                    <a:pt x="68986" y="1953"/>
                  </a:lnTo>
                  <a:lnTo>
                    <a:pt x="71522" y="1953"/>
                  </a:lnTo>
                  <a:lnTo>
                    <a:pt x="71522" y="4489"/>
                  </a:lnTo>
                  <a:lnTo>
                    <a:pt x="71534" y="4501"/>
                  </a:lnTo>
                  <a:lnTo>
                    <a:pt x="73296" y="6275"/>
                  </a:lnTo>
                  <a:close/>
                  <a:moveTo>
                    <a:pt x="71367" y="4573"/>
                  </a:moveTo>
                  <a:lnTo>
                    <a:pt x="73070" y="6275"/>
                  </a:lnTo>
                  <a:lnTo>
                    <a:pt x="71367" y="7966"/>
                  </a:lnTo>
                  <a:lnTo>
                    <a:pt x="71343" y="7990"/>
                  </a:lnTo>
                  <a:lnTo>
                    <a:pt x="71343" y="10419"/>
                  </a:lnTo>
                  <a:lnTo>
                    <a:pt x="68914" y="10419"/>
                  </a:lnTo>
                  <a:lnTo>
                    <a:pt x="68902" y="10431"/>
                  </a:lnTo>
                  <a:lnTo>
                    <a:pt x="67200" y="12133"/>
                  </a:lnTo>
                  <a:lnTo>
                    <a:pt x="65509" y="10431"/>
                  </a:lnTo>
                  <a:lnTo>
                    <a:pt x="65485" y="10419"/>
                  </a:lnTo>
                  <a:lnTo>
                    <a:pt x="63056" y="10419"/>
                  </a:lnTo>
                  <a:lnTo>
                    <a:pt x="63056" y="7978"/>
                  </a:lnTo>
                  <a:lnTo>
                    <a:pt x="63045" y="7966"/>
                  </a:lnTo>
                  <a:lnTo>
                    <a:pt x="61342" y="6275"/>
                  </a:lnTo>
                  <a:lnTo>
                    <a:pt x="63045" y="4573"/>
                  </a:lnTo>
                  <a:lnTo>
                    <a:pt x="63056" y="4549"/>
                  </a:lnTo>
                  <a:lnTo>
                    <a:pt x="63056" y="2120"/>
                  </a:lnTo>
                  <a:lnTo>
                    <a:pt x="65485" y="2120"/>
                  </a:lnTo>
                  <a:lnTo>
                    <a:pt x="65509" y="2096"/>
                  </a:lnTo>
                  <a:lnTo>
                    <a:pt x="67200" y="406"/>
                  </a:lnTo>
                  <a:lnTo>
                    <a:pt x="68902" y="2108"/>
                  </a:lnTo>
                  <a:lnTo>
                    <a:pt x="68926" y="2120"/>
                  </a:lnTo>
                  <a:lnTo>
                    <a:pt x="71343" y="2120"/>
                  </a:lnTo>
                  <a:lnTo>
                    <a:pt x="71343" y="4549"/>
                  </a:lnTo>
                  <a:close/>
                  <a:moveTo>
                    <a:pt x="83904" y="8037"/>
                  </a:moveTo>
                  <a:lnTo>
                    <a:pt x="83880" y="8049"/>
                  </a:lnTo>
                  <a:lnTo>
                    <a:pt x="83880" y="10585"/>
                  </a:lnTo>
                  <a:lnTo>
                    <a:pt x="81356" y="10585"/>
                  </a:lnTo>
                  <a:lnTo>
                    <a:pt x="81333" y="10597"/>
                  </a:lnTo>
                  <a:lnTo>
                    <a:pt x="79570" y="12371"/>
                  </a:lnTo>
                  <a:lnTo>
                    <a:pt x="77796" y="10585"/>
                  </a:lnTo>
                  <a:lnTo>
                    <a:pt x="77784" y="10573"/>
                  </a:lnTo>
                  <a:lnTo>
                    <a:pt x="75248" y="10573"/>
                  </a:lnTo>
                  <a:lnTo>
                    <a:pt x="75248" y="8061"/>
                  </a:lnTo>
                  <a:lnTo>
                    <a:pt x="75237" y="8037"/>
                  </a:lnTo>
                  <a:lnTo>
                    <a:pt x="73474" y="6275"/>
                  </a:lnTo>
                  <a:lnTo>
                    <a:pt x="75237" y="4501"/>
                  </a:lnTo>
                  <a:lnTo>
                    <a:pt x="75260" y="4489"/>
                  </a:lnTo>
                  <a:lnTo>
                    <a:pt x="75260" y="1953"/>
                  </a:lnTo>
                  <a:lnTo>
                    <a:pt x="77784" y="1953"/>
                  </a:lnTo>
                  <a:lnTo>
                    <a:pt x="77808" y="1941"/>
                  </a:lnTo>
                  <a:lnTo>
                    <a:pt x="79570" y="167"/>
                  </a:lnTo>
                  <a:lnTo>
                    <a:pt x="81333" y="1941"/>
                  </a:lnTo>
                  <a:lnTo>
                    <a:pt x="81356" y="1953"/>
                  </a:lnTo>
                  <a:lnTo>
                    <a:pt x="83880" y="1953"/>
                  </a:lnTo>
                  <a:lnTo>
                    <a:pt x="83880" y="4489"/>
                  </a:lnTo>
                  <a:lnTo>
                    <a:pt x="83904" y="4501"/>
                  </a:lnTo>
                  <a:lnTo>
                    <a:pt x="85547" y="6156"/>
                  </a:lnTo>
                  <a:lnTo>
                    <a:pt x="85512" y="6192"/>
                  </a:lnTo>
                  <a:lnTo>
                    <a:pt x="83833" y="4501"/>
                  </a:lnTo>
                  <a:lnTo>
                    <a:pt x="83833" y="2001"/>
                  </a:lnTo>
                  <a:lnTo>
                    <a:pt x="81344" y="2001"/>
                  </a:lnTo>
                  <a:lnTo>
                    <a:pt x="79618" y="275"/>
                  </a:lnTo>
                  <a:lnTo>
                    <a:pt x="79570" y="239"/>
                  </a:lnTo>
                  <a:lnTo>
                    <a:pt x="79535" y="275"/>
                  </a:lnTo>
                  <a:lnTo>
                    <a:pt x="77808" y="2001"/>
                  </a:lnTo>
                  <a:lnTo>
                    <a:pt x="75308" y="2001"/>
                  </a:lnTo>
                  <a:lnTo>
                    <a:pt x="75308" y="4501"/>
                  </a:lnTo>
                  <a:lnTo>
                    <a:pt x="73582" y="6216"/>
                  </a:lnTo>
                  <a:lnTo>
                    <a:pt x="73546" y="6263"/>
                  </a:lnTo>
                  <a:lnTo>
                    <a:pt x="73582" y="6299"/>
                  </a:lnTo>
                  <a:lnTo>
                    <a:pt x="75308" y="8026"/>
                  </a:lnTo>
                  <a:lnTo>
                    <a:pt x="75308" y="10526"/>
                  </a:lnTo>
                  <a:lnTo>
                    <a:pt x="77808" y="10526"/>
                  </a:lnTo>
                  <a:lnTo>
                    <a:pt x="79535" y="12252"/>
                  </a:lnTo>
                  <a:lnTo>
                    <a:pt x="79570" y="12288"/>
                  </a:lnTo>
                  <a:lnTo>
                    <a:pt x="79618" y="12252"/>
                  </a:lnTo>
                  <a:lnTo>
                    <a:pt x="81333" y="10526"/>
                  </a:lnTo>
                  <a:lnTo>
                    <a:pt x="83833" y="10526"/>
                  </a:lnTo>
                  <a:lnTo>
                    <a:pt x="83833" y="8026"/>
                  </a:lnTo>
                  <a:lnTo>
                    <a:pt x="85512" y="6347"/>
                  </a:lnTo>
                  <a:lnTo>
                    <a:pt x="85547" y="6382"/>
                  </a:lnTo>
                  <a:close/>
                  <a:moveTo>
                    <a:pt x="85666" y="6275"/>
                  </a:moveTo>
                  <a:lnTo>
                    <a:pt x="85631" y="6299"/>
                  </a:lnTo>
                  <a:lnTo>
                    <a:pt x="85607" y="6275"/>
                  </a:lnTo>
                  <a:lnTo>
                    <a:pt x="85631" y="6240"/>
                  </a:lnTo>
                  <a:close/>
                  <a:moveTo>
                    <a:pt x="75403" y="7966"/>
                  </a:moveTo>
                  <a:lnTo>
                    <a:pt x="73701" y="6275"/>
                  </a:lnTo>
                  <a:lnTo>
                    <a:pt x="75403" y="4573"/>
                  </a:lnTo>
                  <a:lnTo>
                    <a:pt x="75427" y="4549"/>
                  </a:lnTo>
                  <a:lnTo>
                    <a:pt x="75427" y="2120"/>
                  </a:lnTo>
                  <a:lnTo>
                    <a:pt x="77856" y="2120"/>
                  </a:lnTo>
                  <a:lnTo>
                    <a:pt x="77868" y="2096"/>
                  </a:lnTo>
                  <a:lnTo>
                    <a:pt x="79570" y="406"/>
                  </a:lnTo>
                  <a:lnTo>
                    <a:pt x="81261" y="2108"/>
                  </a:lnTo>
                  <a:lnTo>
                    <a:pt x="81285" y="2120"/>
                  </a:lnTo>
                  <a:lnTo>
                    <a:pt x="83714" y="2120"/>
                  </a:lnTo>
                  <a:lnTo>
                    <a:pt x="83714" y="4549"/>
                  </a:lnTo>
                  <a:lnTo>
                    <a:pt x="83726" y="4561"/>
                  </a:lnTo>
                  <a:lnTo>
                    <a:pt x="85428" y="6275"/>
                  </a:lnTo>
                  <a:lnTo>
                    <a:pt x="83726" y="7966"/>
                  </a:lnTo>
                  <a:lnTo>
                    <a:pt x="83714" y="7990"/>
                  </a:lnTo>
                  <a:lnTo>
                    <a:pt x="83714" y="10419"/>
                  </a:lnTo>
                  <a:lnTo>
                    <a:pt x="81285" y="10419"/>
                  </a:lnTo>
                  <a:lnTo>
                    <a:pt x="81261" y="10431"/>
                  </a:lnTo>
                  <a:lnTo>
                    <a:pt x="79570" y="12133"/>
                  </a:lnTo>
                  <a:lnTo>
                    <a:pt x="77868" y="10431"/>
                  </a:lnTo>
                  <a:lnTo>
                    <a:pt x="77856" y="10419"/>
                  </a:lnTo>
                  <a:lnTo>
                    <a:pt x="75427" y="10419"/>
                  </a:lnTo>
                  <a:lnTo>
                    <a:pt x="75427" y="7978"/>
                  </a:lnTo>
                  <a:close/>
                  <a:moveTo>
                    <a:pt x="96025" y="8037"/>
                  </a:moveTo>
                  <a:lnTo>
                    <a:pt x="96001" y="8049"/>
                  </a:lnTo>
                  <a:lnTo>
                    <a:pt x="96001" y="10585"/>
                  </a:lnTo>
                  <a:lnTo>
                    <a:pt x="93477" y="10585"/>
                  </a:lnTo>
                  <a:lnTo>
                    <a:pt x="93453" y="10597"/>
                  </a:lnTo>
                  <a:lnTo>
                    <a:pt x="91691" y="12371"/>
                  </a:lnTo>
                  <a:lnTo>
                    <a:pt x="89929" y="10585"/>
                  </a:lnTo>
                  <a:lnTo>
                    <a:pt x="89917" y="10573"/>
                  </a:lnTo>
                  <a:lnTo>
                    <a:pt x="87381" y="10573"/>
                  </a:lnTo>
                  <a:lnTo>
                    <a:pt x="87381" y="8061"/>
                  </a:lnTo>
                  <a:lnTo>
                    <a:pt x="87369" y="8037"/>
                  </a:lnTo>
                  <a:lnTo>
                    <a:pt x="85714" y="6382"/>
                  </a:lnTo>
                  <a:lnTo>
                    <a:pt x="85750" y="6347"/>
                  </a:lnTo>
                  <a:lnTo>
                    <a:pt x="87429" y="8026"/>
                  </a:lnTo>
                  <a:lnTo>
                    <a:pt x="87429" y="10526"/>
                  </a:lnTo>
                  <a:lnTo>
                    <a:pt x="89929" y="10526"/>
                  </a:lnTo>
                  <a:lnTo>
                    <a:pt x="91655" y="12252"/>
                  </a:lnTo>
                  <a:lnTo>
                    <a:pt x="91691" y="12288"/>
                  </a:lnTo>
                  <a:lnTo>
                    <a:pt x="91739" y="12252"/>
                  </a:lnTo>
                  <a:lnTo>
                    <a:pt x="93453" y="10526"/>
                  </a:lnTo>
                  <a:lnTo>
                    <a:pt x="95953" y="10526"/>
                  </a:lnTo>
                  <a:lnTo>
                    <a:pt x="95953" y="8026"/>
                  </a:lnTo>
                  <a:lnTo>
                    <a:pt x="97680" y="6299"/>
                  </a:lnTo>
                  <a:lnTo>
                    <a:pt x="97716" y="6263"/>
                  </a:lnTo>
                  <a:lnTo>
                    <a:pt x="97680" y="6228"/>
                  </a:lnTo>
                  <a:lnTo>
                    <a:pt x="95953" y="4501"/>
                  </a:lnTo>
                  <a:lnTo>
                    <a:pt x="95953" y="2001"/>
                  </a:lnTo>
                  <a:lnTo>
                    <a:pt x="93453" y="2001"/>
                  </a:lnTo>
                  <a:lnTo>
                    <a:pt x="91739" y="275"/>
                  </a:lnTo>
                  <a:lnTo>
                    <a:pt x="91691" y="239"/>
                  </a:lnTo>
                  <a:lnTo>
                    <a:pt x="91655" y="275"/>
                  </a:lnTo>
                  <a:lnTo>
                    <a:pt x="89929" y="2001"/>
                  </a:lnTo>
                  <a:lnTo>
                    <a:pt x="87429" y="2001"/>
                  </a:lnTo>
                  <a:lnTo>
                    <a:pt x="87429" y="4501"/>
                  </a:lnTo>
                  <a:lnTo>
                    <a:pt x="85750" y="6180"/>
                  </a:lnTo>
                  <a:lnTo>
                    <a:pt x="85714" y="6144"/>
                  </a:lnTo>
                  <a:lnTo>
                    <a:pt x="87369" y="4501"/>
                  </a:lnTo>
                  <a:lnTo>
                    <a:pt x="87381" y="4477"/>
                  </a:lnTo>
                  <a:lnTo>
                    <a:pt x="87381" y="1953"/>
                  </a:lnTo>
                  <a:lnTo>
                    <a:pt x="89917" y="1953"/>
                  </a:lnTo>
                  <a:lnTo>
                    <a:pt x="89929" y="1941"/>
                  </a:lnTo>
                  <a:lnTo>
                    <a:pt x="91691" y="167"/>
                  </a:lnTo>
                  <a:lnTo>
                    <a:pt x="93465" y="1941"/>
                  </a:lnTo>
                  <a:lnTo>
                    <a:pt x="93477" y="1953"/>
                  </a:lnTo>
                  <a:lnTo>
                    <a:pt x="96013" y="1953"/>
                  </a:lnTo>
                  <a:lnTo>
                    <a:pt x="96013" y="4489"/>
                  </a:lnTo>
                  <a:lnTo>
                    <a:pt x="96025" y="4501"/>
                  </a:lnTo>
                  <a:lnTo>
                    <a:pt x="97787" y="6275"/>
                  </a:lnTo>
                  <a:close/>
                  <a:moveTo>
                    <a:pt x="95858" y="4573"/>
                  </a:moveTo>
                  <a:lnTo>
                    <a:pt x="97561" y="6275"/>
                  </a:lnTo>
                  <a:lnTo>
                    <a:pt x="95858" y="7966"/>
                  </a:lnTo>
                  <a:lnTo>
                    <a:pt x="95846" y="7990"/>
                  </a:lnTo>
                  <a:lnTo>
                    <a:pt x="95846" y="10419"/>
                  </a:lnTo>
                  <a:lnTo>
                    <a:pt x="93417" y="10419"/>
                  </a:lnTo>
                  <a:lnTo>
                    <a:pt x="93394" y="10431"/>
                  </a:lnTo>
                  <a:lnTo>
                    <a:pt x="91691" y="12133"/>
                  </a:lnTo>
                  <a:lnTo>
                    <a:pt x="90000" y="10431"/>
                  </a:lnTo>
                  <a:lnTo>
                    <a:pt x="89976" y="10419"/>
                  </a:lnTo>
                  <a:lnTo>
                    <a:pt x="87548" y="10419"/>
                  </a:lnTo>
                  <a:lnTo>
                    <a:pt x="87548" y="7978"/>
                  </a:lnTo>
                  <a:lnTo>
                    <a:pt x="87536" y="7966"/>
                  </a:lnTo>
                  <a:lnTo>
                    <a:pt x="85833" y="6275"/>
                  </a:lnTo>
                  <a:lnTo>
                    <a:pt x="87536" y="4573"/>
                  </a:lnTo>
                  <a:lnTo>
                    <a:pt x="87548" y="4549"/>
                  </a:lnTo>
                  <a:lnTo>
                    <a:pt x="87548" y="2120"/>
                  </a:lnTo>
                  <a:lnTo>
                    <a:pt x="89976" y="2120"/>
                  </a:lnTo>
                  <a:lnTo>
                    <a:pt x="90000" y="2096"/>
                  </a:lnTo>
                  <a:lnTo>
                    <a:pt x="91691" y="406"/>
                  </a:lnTo>
                  <a:lnTo>
                    <a:pt x="93394" y="2108"/>
                  </a:lnTo>
                  <a:lnTo>
                    <a:pt x="93417" y="2120"/>
                  </a:lnTo>
                  <a:lnTo>
                    <a:pt x="95846" y="2120"/>
                  </a:lnTo>
                  <a:lnTo>
                    <a:pt x="95846" y="4549"/>
                  </a:ln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31"/>
            <p:cNvSpPr/>
            <p:nvPr/>
          </p:nvSpPr>
          <p:spPr>
            <a:xfrm>
              <a:off x="4704150" y="1948275"/>
              <a:ext cx="206300" cy="206900"/>
            </a:xfrm>
            <a:custGeom>
              <a:avLst/>
              <a:gdLst/>
              <a:ahLst/>
              <a:cxnLst/>
              <a:rect l="l" t="t" r="r" b="b"/>
              <a:pathLst>
                <a:path w="8252" h="8276" extrusionOk="0">
                  <a:moveTo>
                    <a:pt x="0" y="4132"/>
                  </a:moveTo>
                  <a:cubicBezTo>
                    <a:pt x="334" y="4156"/>
                    <a:pt x="465" y="4466"/>
                    <a:pt x="1001" y="4228"/>
                  </a:cubicBezTo>
                  <a:lnTo>
                    <a:pt x="1001" y="4228"/>
                  </a:lnTo>
                  <a:cubicBezTo>
                    <a:pt x="786" y="4335"/>
                    <a:pt x="500" y="4323"/>
                    <a:pt x="465" y="4728"/>
                  </a:cubicBezTo>
                  <a:cubicBezTo>
                    <a:pt x="691" y="4525"/>
                    <a:pt x="953" y="4644"/>
                    <a:pt x="1131" y="4311"/>
                  </a:cubicBezTo>
                  <a:lnTo>
                    <a:pt x="1131" y="4311"/>
                  </a:lnTo>
                  <a:cubicBezTo>
                    <a:pt x="1060" y="4466"/>
                    <a:pt x="822" y="4561"/>
                    <a:pt x="1012" y="4966"/>
                  </a:cubicBezTo>
                  <a:cubicBezTo>
                    <a:pt x="1036" y="4752"/>
                    <a:pt x="1131" y="4799"/>
                    <a:pt x="1227" y="4656"/>
                  </a:cubicBezTo>
                  <a:cubicBezTo>
                    <a:pt x="1358" y="4859"/>
                    <a:pt x="1715" y="4894"/>
                    <a:pt x="1786" y="4644"/>
                  </a:cubicBezTo>
                  <a:cubicBezTo>
                    <a:pt x="1536" y="4740"/>
                    <a:pt x="1465" y="4549"/>
                    <a:pt x="1477" y="4418"/>
                  </a:cubicBezTo>
                  <a:cubicBezTo>
                    <a:pt x="1477" y="4371"/>
                    <a:pt x="1489" y="4335"/>
                    <a:pt x="1524" y="4299"/>
                  </a:cubicBezTo>
                  <a:cubicBezTo>
                    <a:pt x="1560" y="4263"/>
                    <a:pt x="1667" y="4216"/>
                    <a:pt x="1727" y="4263"/>
                  </a:cubicBezTo>
                  <a:cubicBezTo>
                    <a:pt x="1774" y="4299"/>
                    <a:pt x="1751" y="4406"/>
                    <a:pt x="1643" y="4371"/>
                  </a:cubicBezTo>
                  <a:cubicBezTo>
                    <a:pt x="1715" y="4490"/>
                    <a:pt x="1893" y="4442"/>
                    <a:pt x="1893" y="4311"/>
                  </a:cubicBezTo>
                  <a:cubicBezTo>
                    <a:pt x="1893" y="4299"/>
                    <a:pt x="1893" y="4287"/>
                    <a:pt x="1893" y="4263"/>
                  </a:cubicBezTo>
                  <a:lnTo>
                    <a:pt x="1893" y="4263"/>
                  </a:lnTo>
                  <a:cubicBezTo>
                    <a:pt x="1893" y="4228"/>
                    <a:pt x="1870" y="4192"/>
                    <a:pt x="1834" y="4168"/>
                  </a:cubicBezTo>
                  <a:cubicBezTo>
                    <a:pt x="2144" y="4109"/>
                    <a:pt x="2453" y="4132"/>
                    <a:pt x="2751" y="4240"/>
                  </a:cubicBezTo>
                  <a:lnTo>
                    <a:pt x="2751" y="4240"/>
                  </a:lnTo>
                  <a:cubicBezTo>
                    <a:pt x="1870" y="4037"/>
                    <a:pt x="2155" y="4906"/>
                    <a:pt x="1620" y="4906"/>
                  </a:cubicBezTo>
                  <a:lnTo>
                    <a:pt x="1620" y="4906"/>
                  </a:lnTo>
                  <a:cubicBezTo>
                    <a:pt x="1870" y="4978"/>
                    <a:pt x="2024" y="4978"/>
                    <a:pt x="2132" y="4930"/>
                  </a:cubicBezTo>
                  <a:cubicBezTo>
                    <a:pt x="2417" y="4787"/>
                    <a:pt x="2310" y="4501"/>
                    <a:pt x="2417" y="4406"/>
                  </a:cubicBezTo>
                  <a:cubicBezTo>
                    <a:pt x="2441" y="4585"/>
                    <a:pt x="2536" y="4621"/>
                    <a:pt x="2679" y="4561"/>
                  </a:cubicBezTo>
                  <a:cubicBezTo>
                    <a:pt x="2536" y="4454"/>
                    <a:pt x="2644" y="4311"/>
                    <a:pt x="2775" y="4311"/>
                  </a:cubicBezTo>
                  <a:cubicBezTo>
                    <a:pt x="2989" y="4323"/>
                    <a:pt x="3251" y="4537"/>
                    <a:pt x="3584" y="4311"/>
                  </a:cubicBezTo>
                  <a:cubicBezTo>
                    <a:pt x="3656" y="4311"/>
                    <a:pt x="3727" y="4287"/>
                    <a:pt x="3787" y="4275"/>
                  </a:cubicBezTo>
                  <a:cubicBezTo>
                    <a:pt x="3727" y="4299"/>
                    <a:pt x="3668" y="4335"/>
                    <a:pt x="3620" y="4382"/>
                  </a:cubicBezTo>
                  <a:cubicBezTo>
                    <a:pt x="3203" y="4454"/>
                    <a:pt x="3179" y="4799"/>
                    <a:pt x="3036" y="4942"/>
                  </a:cubicBezTo>
                  <a:cubicBezTo>
                    <a:pt x="2941" y="5049"/>
                    <a:pt x="2775" y="5025"/>
                    <a:pt x="2786" y="4847"/>
                  </a:cubicBezTo>
                  <a:cubicBezTo>
                    <a:pt x="2655" y="4894"/>
                    <a:pt x="2608" y="4990"/>
                    <a:pt x="2715" y="5144"/>
                  </a:cubicBezTo>
                  <a:cubicBezTo>
                    <a:pt x="2572" y="5156"/>
                    <a:pt x="2441" y="4871"/>
                    <a:pt x="2155" y="4978"/>
                  </a:cubicBezTo>
                  <a:cubicBezTo>
                    <a:pt x="2036" y="5013"/>
                    <a:pt x="1917" y="5121"/>
                    <a:pt x="1798" y="5347"/>
                  </a:cubicBezTo>
                  <a:cubicBezTo>
                    <a:pt x="1810" y="5335"/>
                    <a:pt x="1822" y="5323"/>
                    <a:pt x="1834" y="5311"/>
                  </a:cubicBezTo>
                  <a:cubicBezTo>
                    <a:pt x="1822" y="5323"/>
                    <a:pt x="1810" y="5335"/>
                    <a:pt x="1798" y="5347"/>
                  </a:cubicBezTo>
                  <a:cubicBezTo>
                    <a:pt x="2179" y="4978"/>
                    <a:pt x="2596" y="5799"/>
                    <a:pt x="3072" y="5025"/>
                  </a:cubicBezTo>
                  <a:lnTo>
                    <a:pt x="3072" y="5025"/>
                  </a:lnTo>
                  <a:cubicBezTo>
                    <a:pt x="2941" y="5299"/>
                    <a:pt x="2727" y="5549"/>
                    <a:pt x="2477" y="5716"/>
                  </a:cubicBezTo>
                  <a:cubicBezTo>
                    <a:pt x="2477" y="5680"/>
                    <a:pt x="2477" y="5644"/>
                    <a:pt x="2453" y="5621"/>
                  </a:cubicBezTo>
                  <a:lnTo>
                    <a:pt x="2453" y="5609"/>
                  </a:lnTo>
                  <a:lnTo>
                    <a:pt x="2429" y="5573"/>
                  </a:lnTo>
                  <a:cubicBezTo>
                    <a:pt x="2334" y="5478"/>
                    <a:pt x="2167" y="5573"/>
                    <a:pt x="2203" y="5716"/>
                  </a:cubicBezTo>
                  <a:cubicBezTo>
                    <a:pt x="2263" y="5609"/>
                    <a:pt x="2358" y="5668"/>
                    <a:pt x="2346" y="5740"/>
                  </a:cubicBezTo>
                  <a:cubicBezTo>
                    <a:pt x="2322" y="5799"/>
                    <a:pt x="2227" y="5847"/>
                    <a:pt x="2167" y="5847"/>
                  </a:cubicBezTo>
                  <a:cubicBezTo>
                    <a:pt x="2120" y="5847"/>
                    <a:pt x="2084" y="5835"/>
                    <a:pt x="2048" y="5799"/>
                  </a:cubicBezTo>
                  <a:cubicBezTo>
                    <a:pt x="1953" y="5716"/>
                    <a:pt x="1870" y="5525"/>
                    <a:pt x="2108" y="5430"/>
                  </a:cubicBezTo>
                  <a:cubicBezTo>
                    <a:pt x="1882" y="5299"/>
                    <a:pt x="1667" y="5573"/>
                    <a:pt x="1715" y="5799"/>
                  </a:cubicBezTo>
                  <a:cubicBezTo>
                    <a:pt x="1536" y="5764"/>
                    <a:pt x="1512" y="5883"/>
                    <a:pt x="1346" y="5728"/>
                  </a:cubicBezTo>
                  <a:cubicBezTo>
                    <a:pt x="1489" y="6168"/>
                    <a:pt x="1727" y="6049"/>
                    <a:pt x="1893" y="6121"/>
                  </a:cubicBezTo>
                  <a:lnTo>
                    <a:pt x="1893" y="6121"/>
                  </a:lnTo>
                  <a:cubicBezTo>
                    <a:pt x="1524" y="6014"/>
                    <a:pt x="1417" y="6287"/>
                    <a:pt x="1120" y="6299"/>
                  </a:cubicBezTo>
                  <a:cubicBezTo>
                    <a:pt x="1429" y="6561"/>
                    <a:pt x="1632" y="6347"/>
                    <a:pt x="1858" y="6264"/>
                  </a:cubicBezTo>
                  <a:lnTo>
                    <a:pt x="1858" y="6264"/>
                  </a:lnTo>
                  <a:cubicBezTo>
                    <a:pt x="1310" y="6490"/>
                    <a:pt x="1429" y="6787"/>
                    <a:pt x="1215" y="7049"/>
                  </a:cubicBezTo>
                  <a:cubicBezTo>
                    <a:pt x="1477" y="6835"/>
                    <a:pt x="1786" y="6954"/>
                    <a:pt x="2001" y="6418"/>
                  </a:cubicBezTo>
                  <a:lnTo>
                    <a:pt x="2001" y="6418"/>
                  </a:lnTo>
                  <a:cubicBezTo>
                    <a:pt x="1917" y="6633"/>
                    <a:pt x="1703" y="6835"/>
                    <a:pt x="1965" y="7145"/>
                  </a:cubicBezTo>
                  <a:cubicBezTo>
                    <a:pt x="1977" y="6847"/>
                    <a:pt x="2251" y="6740"/>
                    <a:pt x="2144" y="6383"/>
                  </a:cubicBezTo>
                  <a:lnTo>
                    <a:pt x="2144" y="6383"/>
                  </a:lnTo>
                  <a:cubicBezTo>
                    <a:pt x="2215" y="6537"/>
                    <a:pt x="2096" y="6776"/>
                    <a:pt x="2536" y="6930"/>
                  </a:cubicBezTo>
                  <a:cubicBezTo>
                    <a:pt x="2382" y="6764"/>
                    <a:pt x="2501" y="6728"/>
                    <a:pt x="2465" y="6561"/>
                  </a:cubicBezTo>
                  <a:cubicBezTo>
                    <a:pt x="2691" y="6609"/>
                    <a:pt x="2965" y="6383"/>
                    <a:pt x="2846" y="6156"/>
                  </a:cubicBezTo>
                  <a:cubicBezTo>
                    <a:pt x="2798" y="6335"/>
                    <a:pt x="2560" y="6371"/>
                    <a:pt x="2465" y="6216"/>
                  </a:cubicBezTo>
                  <a:cubicBezTo>
                    <a:pt x="2429" y="6180"/>
                    <a:pt x="2417" y="6145"/>
                    <a:pt x="2417" y="6097"/>
                  </a:cubicBezTo>
                  <a:cubicBezTo>
                    <a:pt x="2417" y="6037"/>
                    <a:pt x="2465" y="5930"/>
                    <a:pt x="2525" y="5930"/>
                  </a:cubicBezTo>
                  <a:cubicBezTo>
                    <a:pt x="2584" y="5918"/>
                    <a:pt x="2655" y="6002"/>
                    <a:pt x="2548" y="6061"/>
                  </a:cubicBezTo>
                  <a:cubicBezTo>
                    <a:pt x="2679" y="6097"/>
                    <a:pt x="2775" y="5942"/>
                    <a:pt x="2691" y="5835"/>
                  </a:cubicBezTo>
                  <a:cubicBezTo>
                    <a:pt x="2679" y="5823"/>
                    <a:pt x="2667" y="5823"/>
                    <a:pt x="2655" y="5811"/>
                  </a:cubicBezTo>
                  <a:lnTo>
                    <a:pt x="2655" y="5811"/>
                  </a:lnTo>
                  <a:cubicBezTo>
                    <a:pt x="2620" y="5787"/>
                    <a:pt x="2584" y="5787"/>
                    <a:pt x="2548" y="5787"/>
                  </a:cubicBezTo>
                  <a:cubicBezTo>
                    <a:pt x="2727" y="5537"/>
                    <a:pt x="2965" y="5323"/>
                    <a:pt x="3251" y="5192"/>
                  </a:cubicBezTo>
                  <a:cubicBezTo>
                    <a:pt x="2477" y="5680"/>
                    <a:pt x="3298" y="6085"/>
                    <a:pt x="2917" y="6478"/>
                  </a:cubicBezTo>
                  <a:lnTo>
                    <a:pt x="2953" y="6430"/>
                  </a:lnTo>
                  <a:cubicBezTo>
                    <a:pt x="2941" y="6454"/>
                    <a:pt x="2929" y="6466"/>
                    <a:pt x="2917" y="6478"/>
                  </a:cubicBezTo>
                  <a:cubicBezTo>
                    <a:pt x="3084" y="6406"/>
                    <a:pt x="3215" y="6276"/>
                    <a:pt x="3298" y="6121"/>
                  </a:cubicBezTo>
                  <a:cubicBezTo>
                    <a:pt x="3394" y="5823"/>
                    <a:pt x="3120" y="5704"/>
                    <a:pt x="3132" y="5549"/>
                  </a:cubicBezTo>
                  <a:cubicBezTo>
                    <a:pt x="3263" y="5656"/>
                    <a:pt x="3370" y="5621"/>
                    <a:pt x="3429" y="5478"/>
                  </a:cubicBezTo>
                  <a:cubicBezTo>
                    <a:pt x="3251" y="5502"/>
                    <a:pt x="3227" y="5335"/>
                    <a:pt x="3322" y="5228"/>
                  </a:cubicBezTo>
                  <a:cubicBezTo>
                    <a:pt x="3465" y="5097"/>
                    <a:pt x="3810" y="5061"/>
                    <a:pt x="3894" y="4656"/>
                  </a:cubicBezTo>
                  <a:cubicBezTo>
                    <a:pt x="3929" y="4597"/>
                    <a:pt x="3965" y="4537"/>
                    <a:pt x="4001" y="4478"/>
                  </a:cubicBezTo>
                  <a:cubicBezTo>
                    <a:pt x="3977" y="4549"/>
                    <a:pt x="3965" y="4621"/>
                    <a:pt x="3953" y="4680"/>
                  </a:cubicBezTo>
                  <a:cubicBezTo>
                    <a:pt x="3715" y="5025"/>
                    <a:pt x="3941" y="5275"/>
                    <a:pt x="3953" y="5490"/>
                  </a:cubicBezTo>
                  <a:cubicBezTo>
                    <a:pt x="3953" y="5633"/>
                    <a:pt x="3822" y="5728"/>
                    <a:pt x="3703" y="5597"/>
                  </a:cubicBezTo>
                  <a:cubicBezTo>
                    <a:pt x="3644" y="5728"/>
                    <a:pt x="3691" y="5835"/>
                    <a:pt x="3858" y="5859"/>
                  </a:cubicBezTo>
                  <a:cubicBezTo>
                    <a:pt x="3763" y="5966"/>
                    <a:pt x="3477" y="5859"/>
                    <a:pt x="3346" y="6133"/>
                  </a:cubicBezTo>
                  <a:cubicBezTo>
                    <a:pt x="3287" y="6240"/>
                    <a:pt x="3287" y="6406"/>
                    <a:pt x="3358" y="6657"/>
                  </a:cubicBezTo>
                  <a:lnTo>
                    <a:pt x="3358" y="6657"/>
                  </a:lnTo>
                  <a:cubicBezTo>
                    <a:pt x="3358" y="6109"/>
                    <a:pt x="4239" y="6406"/>
                    <a:pt x="4025" y="5514"/>
                  </a:cubicBezTo>
                  <a:lnTo>
                    <a:pt x="4025" y="5514"/>
                  </a:lnTo>
                  <a:cubicBezTo>
                    <a:pt x="4132" y="5811"/>
                    <a:pt x="4156" y="6133"/>
                    <a:pt x="4096" y="6430"/>
                  </a:cubicBezTo>
                  <a:cubicBezTo>
                    <a:pt x="4072" y="6406"/>
                    <a:pt x="4049" y="6383"/>
                    <a:pt x="4013" y="6371"/>
                  </a:cubicBezTo>
                  <a:lnTo>
                    <a:pt x="3977" y="6371"/>
                  </a:lnTo>
                  <a:cubicBezTo>
                    <a:pt x="3953" y="6371"/>
                    <a:pt x="3941" y="6371"/>
                    <a:pt x="3929" y="6371"/>
                  </a:cubicBezTo>
                  <a:cubicBezTo>
                    <a:pt x="3787" y="6371"/>
                    <a:pt x="3751" y="6561"/>
                    <a:pt x="3870" y="6633"/>
                  </a:cubicBezTo>
                  <a:cubicBezTo>
                    <a:pt x="3834" y="6514"/>
                    <a:pt x="3941" y="6502"/>
                    <a:pt x="3989" y="6549"/>
                  </a:cubicBezTo>
                  <a:cubicBezTo>
                    <a:pt x="4025" y="6597"/>
                    <a:pt x="3989" y="6716"/>
                    <a:pt x="3941" y="6752"/>
                  </a:cubicBezTo>
                  <a:cubicBezTo>
                    <a:pt x="3906" y="6776"/>
                    <a:pt x="3870" y="6799"/>
                    <a:pt x="3822" y="6799"/>
                  </a:cubicBezTo>
                  <a:cubicBezTo>
                    <a:pt x="3691" y="6811"/>
                    <a:pt x="3501" y="6728"/>
                    <a:pt x="3596" y="6490"/>
                  </a:cubicBezTo>
                  <a:cubicBezTo>
                    <a:pt x="3346" y="6561"/>
                    <a:pt x="3394" y="6918"/>
                    <a:pt x="3584" y="7038"/>
                  </a:cubicBezTo>
                  <a:cubicBezTo>
                    <a:pt x="3429" y="7133"/>
                    <a:pt x="3489" y="7240"/>
                    <a:pt x="3275" y="7252"/>
                  </a:cubicBezTo>
                  <a:cubicBezTo>
                    <a:pt x="3679" y="7454"/>
                    <a:pt x="3775" y="7204"/>
                    <a:pt x="3941" y="7145"/>
                  </a:cubicBezTo>
                  <a:lnTo>
                    <a:pt x="3941" y="7145"/>
                  </a:lnTo>
                  <a:cubicBezTo>
                    <a:pt x="3596" y="7323"/>
                    <a:pt x="3715" y="7585"/>
                    <a:pt x="3513" y="7811"/>
                  </a:cubicBezTo>
                  <a:cubicBezTo>
                    <a:pt x="3929" y="7776"/>
                    <a:pt x="3918" y="7478"/>
                    <a:pt x="4013" y="7276"/>
                  </a:cubicBezTo>
                  <a:lnTo>
                    <a:pt x="4013" y="7276"/>
                  </a:lnTo>
                  <a:cubicBezTo>
                    <a:pt x="3775" y="7811"/>
                    <a:pt x="4084" y="7942"/>
                    <a:pt x="4120" y="8276"/>
                  </a:cubicBezTo>
                  <a:cubicBezTo>
                    <a:pt x="4144" y="7942"/>
                    <a:pt x="4453" y="7811"/>
                    <a:pt x="4215" y="7276"/>
                  </a:cubicBezTo>
                  <a:lnTo>
                    <a:pt x="4215" y="7276"/>
                  </a:lnTo>
                  <a:cubicBezTo>
                    <a:pt x="4322" y="7478"/>
                    <a:pt x="4310" y="7776"/>
                    <a:pt x="4715" y="7811"/>
                  </a:cubicBezTo>
                  <a:cubicBezTo>
                    <a:pt x="4513" y="7585"/>
                    <a:pt x="4632" y="7323"/>
                    <a:pt x="4299" y="7145"/>
                  </a:cubicBezTo>
                  <a:lnTo>
                    <a:pt x="4299" y="7145"/>
                  </a:lnTo>
                  <a:cubicBezTo>
                    <a:pt x="4453" y="7204"/>
                    <a:pt x="4549" y="7454"/>
                    <a:pt x="4953" y="7252"/>
                  </a:cubicBezTo>
                  <a:cubicBezTo>
                    <a:pt x="4739" y="7240"/>
                    <a:pt x="4787" y="7133"/>
                    <a:pt x="4644" y="7038"/>
                  </a:cubicBezTo>
                  <a:cubicBezTo>
                    <a:pt x="4846" y="6918"/>
                    <a:pt x="4882" y="6561"/>
                    <a:pt x="4632" y="6490"/>
                  </a:cubicBezTo>
                  <a:cubicBezTo>
                    <a:pt x="4727" y="6728"/>
                    <a:pt x="4537" y="6811"/>
                    <a:pt x="4406" y="6799"/>
                  </a:cubicBezTo>
                  <a:cubicBezTo>
                    <a:pt x="4358" y="6799"/>
                    <a:pt x="4322" y="6776"/>
                    <a:pt x="4287" y="6752"/>
                  </a:cubicBezTo>
                  <a:cubicBezTo>
                    <a:pt x="4251" y="6716"/>
                    <a:pt x="4203" y="6597"/>
                    <a:pt x="4251" y="6549"/>
                  </a:cubicBezTo>
                  <a:cubicBezTo>
                    <a:pt x="4287" y="6502"/>
                    <a:pt x="4394" y="6514"/>
                    <a:pt x="4358" y="6633"/>
                  </a:cubicBezTo>
                  <a:cubicBezTo>
                    <a:pt x="4370" y="6621"/>
                    <a:pt x="4382" y="6609"/>
                    <a:pt x="4394" y="6597"/>
                  </a:cubicBezTo>
                  <a:cubicBezTo>
                    <a:pt x="4441" y="6549"/>
                    <a:pt x="4441" y="6466"/>
                    <a:pt x="4394" y="6418"/>
                  </a:cubicBezTo>
                  <a:cubicBezTo>
                    <a:pt x="4370" y="6395"/>
                    <a:pt x="4334" y="6383"/>
                    <a:pt x="4299" y="6371"/>
                  </a:cubicBezTo>
                  <a:cubicBezTo>
                    <a:pt x="4287" y="6371"/>
                    <a:pt x="4275" y="6371"/>
                    <a:pt x="4263" y="6371"/>
                  </a:cubicBezTo>
                  <a:lnTo>
                    <a:pt x="4251" y="6371"/>
                  </a:lnTo>
                  <a:cubicBezTo>
                    <a:pt x="4215" y="6383"/>
                    <a:pt x="4179" y="6406"/>
                    <a:pt x="4168" y="6430"/>
                  </a:cubicBezTo>
                  <a:cubicBezTo>
                    <a:pt x="4108" y="6133"/>
                    <a:pt x="4132" y="5811"/>
                    <a:pt x="4227" y="5514"/>
                  </a:cubicBezTo>
                  <a:cubicBezTo>
                    <a:pt x="4025" y="6406"/>
                    <a:pt x="4894" y="6109"/>
                    <a:pt x="4906" y="6657"/>
                  </a:cubicBezTo>
                  <a:lnTo>
                    <a:pt x="4906" y="6597"/>
                  </a:lnTo>
                  <a:lnTo>
                    <a:pt x="4906" y="6657"/>
                  </a:lnTo>
                  <a:cubicBezTo>
                    <a:pt x="4977" y="6406"/>
                    <a:pt x="4977" y="6252"/>
                    <a:pt x="4918" y="6133"/>
                  </a:cubicBezTo>
                  <a:cubicBezTo>
                    <a:pt x="4787" y="5859"/>
                    <a:pt x="4501" y="5966"/>
                    <a:pt x="4394" y="5859"/>
                  </a:cubicBezTo>
                  <a:cubicBezTo>
                    <a:pt x="4572" y="5835"/>
                    <a:pt x="4620" y="5728"/>
                    <a:pt x="4549" y="5597"/>
                  </a:cubicBezTo>
                  <a:cubicBezTo>
                    <a:pt x="4430" y="5740"/>
                    <a:pt x="4299" y="5633"/>
                    <a:pt x="4299" y="5490"/>
                  </a:cubicBezTo>
                  <a:cubicBezTo>
                    <a:pt x="4310" y="5287"/>
                    <a:pt x="4525" y="5025"/>
                    <a:pt x="4299" y="4692"/>
                  </a:cubicBezTo>
                  <a:cubicBezTo>
                    <a:pt x="4287" y="4621"/>
                    <a:pt x="4275" y="4549"/>
                    <a:pt x="4251" y="4490"/>
                  </a:cubicBezTo>
                  <a:cubicBezTo>
                    <a:pt x="4287" y="4549"/>
                    <a:pt x="4322" y="4609"/>
                    <a:pt x="4370" y="4656"/>
                  </a:cubicBezTo>
                  <a:cubicBezTo>
                    <a:pt x="4441" y="5061"/>
                    <a:pt x="4775" y="5097"/>
                    <a:pt x="4930" y="5240"/>
                  </a:cubicBezTo>
                  <a:cubicBezTo>
                    <a:pt x="5037" y="5323"/>
                    <a:pt x="5001" y="5502"/>
                    <a:pt x="4834" y="5490"/>
                  </a:cubicBezTo>
                  <a:cubicBezTo>
                    <a:pt x="4882" y="5621"/>
                    <a:pt x="4977" y="5668"/>
                    <a:pt x="5132" y="5561"/>
                  </a:cubicBezTo>
                  <a:cubicBezTo>
                    <a:pt x="5132" y="5704"/>
                    <a:pt x="4858" y="5835"/>
                    <a:pt x="4953" y="6121"/>
                  </a:cubicBezTo>
                  <a:cubicBezTo>
                    <a:pt x="5001" y="6240"/>
                    <a:pt x="5108" y="6347"/>
                    <a:pt x="5334" y="6478"/>
                  </a:cubicBezTo>
                  <a:lnTo>
                    <a:pt x="5334" y="6478"/>
                  </a:lnTo>
                  <a:cubicBezTo>
                    <a:pt x="4965" y="6097"/>
                    <a:pt x="5787" y="5680"/>
                    <a:pt x="5013" y="5204"/>
                  </a:cubicBezTo>
                  <a:lnTo>
                    <a:pt x="5013" y="5204"/>
                  </a:lnTo>
                  <a:cubicBezTo>
                    <a:pt x="5287" y="5335"/>
                    <a:pt x="5525" y="5537"/>
                    <a:pt x="5703" y="5799"/>
                  </a:cubicBezTo>
                  <a:cubicBezTo>
                    <a:pt x="5668" y="5787"/>
                    <a:pt x="5632" y="5799"/>
                    <a:pt x="5596" y="5823"/>
                  </a:cubicBezTo>
                  <a:lnTo>
                    <a:pt x="5596" y="5823"/>
                  </a:lnTo>
                  <a:cubicBezTo>
                    <a:pt x="5584" y="5823"/>
                    <a:pt x="5573" y="5835"/>
                    <a:pt x="5561" y="5847"/>
                  </a:cubicBezTo>
                  <a:cubicBezTo>
                    <a:pt x="5513" y="5895"/>
                    <a:pt x="5513" y="5978"/>
                    <a:pt x="5561" y="6037"/>
                  </a:cubicBezTo>
                  <a:cubicBezTo>
                    <a:pt x="5584" y="6061"/>
                    <a:pt x="5632" y="6073"/>
                    <a:pt x="5668" y="6073"/>
                  </a:cubicBezTo>
                  <a:lnTo>
                    <a:pt x="5692" y="6073"/>
                  </a:lnTo>
                  <a:cubicBezTo>
                    <a:pt x="5596" y="6014"/>
                    <a:pt x="5656" y="5930"/>
                    <a:pt x="5715" y="5942"/>
                  </a:cubicBezTo>
                  <a:cubicBezTo>
                    <a:pt x="5787" y="5942"/>
                    <a:pt x="5834" y="6049"/>
                    <a:pt x="5834" y="6109"/>
                  </a:cubicBezTo>
                  <a:cubicBezTo>
                    <a:pt x="5823" y="6156"/>
                    <a:pt x="5811" y="6192"/>
                    <a:pt x="5775" y="6228"/>
                  </a:cubicBezTo>
                  <a:cubicBezTo>
                    <a:pt x="5680" y="6383"/>
                    <a:pt x="5442" y="6347"/>
                    <a:pt x="5406" y="6168"/>
                  </a:cubicBezTo>
                  <a:cubicBezTo>
                    <a:pt x="5275" y="6395"/>
                    <a:pt x="5549" y="6609"/>
                    <a:pt x="5787" y="6573"/>
                  </a:cubicBezTo>
                  <a:cubicBezTo>
                    <a:pt x="5751" y="6740"/>
                    <a:pt x="5858" y="6776"/>
                    <a:pt x="5715" y="6942"/>
                  </a:cubicBezTo>
                  <a:cubicBezTo>
                    <a:pt x="6144" y="6787"/>
                    <a:pt x="6037" y="6549"/>
                    <a:pt x="6108" y="6395"/>
                  </a:cubicBezTo>
                  <a:lnTo>
                    <a:pt x="6108" y="6395"/>
                  </a:lnTo>
                  <a:cubicBezTo>
                    <a:pt x="5989" y="6752"/>
                    <a:pt x="6263" y="6859"/>
                    <a:pt x="6275" y="7157"/>
                  </a:cubicBezTo>
                  <a:cubicBezTo>
                    <a:pt x="6537" y="6847"/>
                    <a:pt x="6323" y="6645"/>
                    <a:pt x="6239" y="6430"/>
                  </a:cubicBezTo>
                  <a:lnTo>
                    <a:pt x="6239" y="6430"/>
                  </a:lnTo>
                  <a:cubicBezTo>
                    <a:pt x="6465" y="6966"/>
                    <a:pt x="6763" y="6847"/>
                    <a:pt x="7025" y="7061"/>
                  </a:cubicBezTo>
                  <a:cubicBezTo>
                    <a:pt x="6811" y="6799"/>
                    <a:pt x="6930" y="6502"/>
                    <a:pt x="6394" y="6276"/>
                  </a:cubicBezTo>
                  <a:lnTo>
                    <a:pt x="6394" y="6276"/>
                  </a:lnTo>
                  <a:cubicBezTo>
                    <a:pt x="6608" y="6359"/>
                    <a:pt x="6811" y="6573"/>
                    <a:pt x="7120" y="6311"/>
                  </a:cubicBezTo>
                  <a:cubicBezTo>
                    <a:pt x="6823" y="6287"/>
                    <a:pt x="6716" y="6025"/>
                    <a:pt x="6358" y="6133"/>
                  </a:cubicBezTo>
                  <a:lnTo>
                    <a:pt x="6358" y="6133"/>
                  </a:lnTo>
                  <a:cubicBezTo>
                    <a:pt x="6513" y="6061"/>
                    <a:pt x="6751" y="6180"/>
                    <a:pt x="6906" y="5740"/>
                  </a:cubicBezTo>
                  <a:cubicBezTo>
                    <a:pt x="6739" y="5895"/>
                    <a:pt x="6704" y="5775"/>
                    <a:pt x="6537" y="5811"/>
                  </a:cubicBezTo>
                  <a:cubicBezTo>
                    <a:pt x="6573" y="5585"/>
                    <a:pt x="6358" y="5299"/>
                    <a:pt x="6132" y="5430"/>
                  </a:cubicBezTo>
                  <a:cubicBezTo>
                    <a:pt x="6370" y="5537"/>
                    <a:pt x="6275" y="5728"/>
                    <a:pt x="6192" y="5811"/>
                  </a:cubicBezTo>
                  <a:cubicBezTo>
                    <a:pt x="6156" y="5847"/>
                    <a:pt x="6120" y="5859"/>
                    <a:pt x="6073" y="5859"/>
                  </a:cubicBezTo>
                  <a:cubicBezTo>
                    <a:pt x="6013" y="5859"/>
                    <a:pt x="5906" y="5811"/>
                    <a:pt x="5906" y="5752"/>
                  </a:cubicBezTo>
                  <a:cubicBezTo>
                    <a:pt x="5894" y="5680"/>
                    <a:pt x="5977" y="5621"/>
                    <a:pt x="6037" y="5728"/>
                  </a:cubicBezTo>
                  <a:cubicBezTo>
                    <a:pt x="6037" y="5716"/>
                    <a:pt x="6037" y="5704"/>
                    <a:pt x="6037" y="5692"/>
                  </a:cubicBezTo>
                  <a:cubicBezTo>
                    <a:pt x="6037" y="5656"/>
                    <a:pt x="6025" y="5621"/>
                    <a:pt x="6001" y="5597"/>
                  </a:cubicBezTo>
                  <a:cubicBezTo>
                    <a:pt x="5942" y="5549"/>
                    <a:pt x="5858" y="5549"/>
                    <a:pt x="5811" y="5597"/>
                  </a:cubicBezTo>
                  <a:cubicBezTo>
                    <a:pt x="5799" y="5597"/>
                    <a:pt x="5787" y="5609"/>
                    <a:pt x="5775" y="5621"/>
                  </a:cubicBezTo>
                  <a:lnTo>
                    <a:pt x="5775" y="5633"/>
                  </a:lnTo>
                  <a:cubicBezTo>
                    <a:pt x="5763" y="5668"/>
                    <a:pt x="5751" y="5704"/>
                    <a:pt x="5763" y="5740"/>
                  </a:cubicBezTo>
                  <a:cubicBezTo>
                    <a:pt x="5501" y="5561"/>
                    <a:pt x="5299" y="5323"/>
                    <a:pt x="5168" y="5037"/>
                  </a:cubicBezTo>
                  <a:cubicBezTo>
                    <a:pt x="5644" y="5811"/>
                    <a:pt x="6061" y="4990"/>
                    <a:pt x="6442" y="5371"/>
                  </a:cubicBezTo>
                  <a:cubicBezTo>
                    <a:pt x="6430" y="5359"/>
                    <a:pt x="6418" y="5347"/>
                    <a:pt x="6406" y="5335"/>
                  </a:cubicBezTo>
                  <a:cubicBezTo>
                    <a:pt x="6418" y="5347"/>
                    <a:pt x="6430" y="5359"/>
                    <a:pt x="6442" y="5371"/>
                  </a:cubicBezTo>
                  <a:cubicBezTo>
                    <a:pt x="6323" y="5144"/>
                    <a:pt x="6204" y="5037"/>
                    <a:pt x="6084" y="4990"/>
                  </a:cubicBezTo>
                  <a:cubicBezTo>
                    <a:pt x="5787" y="4894"/>
                    <a:pt x="5668" y="5168"/>
                    <a:pt x="5525" y="5156"/>
                  </a:cubicBezTo>
                  <a:cubicBezTo>
                    <a:pt x="5632" y="5025"/>
                    <a:pt x="5584" y="4918"/>
                    <a:pt x="5453" y="4859"/>
                  </a:cubicBezTo>
                  <a:cubicBezTo>
                    <a:pt x="5465" y="5037"/>
                    <a:pt x="5299" y="5061"/>
                    <a:pt x="5203" y="4966"/>
                  </a:cubicBezTo>
                  <a:cubicBezTo>
                    <a:pt x="5061" y="4823"/>
                    <a:pt x="5037" y="4478"/>
                    <a:pt x="4620" y="4406"/>
                  </a:cubicBezTo>
                  <a:cubicBezTo>
                    <a:pt x="4572" y="4359"/>
                    <a:pt x="4513" y="4323"/>
                    <a:pt x="4453" y="4287"/>
                  </a:cubicBezTo>
                  <a:cubicBezTo>
                    <a:pt x="4513" y="4311"/>
                    <a:pt x="4584" y="4323"/>
                    <a:pt x="4656" y="4335"/>
                  </a:cubicBezTo>
                  <a:cubicBezTo>
                    <a:pt x="4989" y="4573"/>
                    <a:pt x="5251" y="4347"/>
                    <a:pt x="5465" y="4335"/>
                  </a:cubicBezTo>
                  <a:cubicBezTo>
                    <a:pt x="5596" y="4335"/>
                    <a:pt x="5703" y="4466"/>
                    <a:pt x="5561" y="4585"/>
                  </a:cubicBezTo>
                  <a:cubicBezTo>
                    <a:pt x="5703" y="4644"/>
                    <a:pt x="5799" y="4597"/>
                    <a:pt x="5823" y="4430"/>
                  </a:cubicBezTo>
                  <a:cubicBezTo>
                    <a:pt x="5930" y="4525"/>
                    <a:pt x="5823" y="4811"/>
                    <a:pt x="6108" y="4942"/>
                  </a:cubicBezTo>
                  <a:cubicBezTo>
                    <a:pt x="6215" y="5002"/>
                    <a:pt x="6370" y="5002"/>
                    <a:pt x="6620" y="4930"/>
                  </a:cubicBezTo>
                  <a:lnTo>
                    <a:pt x="6620" y="4930"/>
                  </a:lnTo>
                  <a:cubicBezTo>
                    <a:pt x="6084" y="4918"/>
                    <a:pt x="6370" y="4049"/>
                    <a:pt x="5489" y="4263"/>
                  </a:cubicBezTo>
                  <a:lnTo>
                    <a:pt x="5489" y="4263"/>
                  </a:lnTo>
                  <a:cubicBezTo>
                    <a:pt x="5787" y="4156"/>
                    <a:pt x="6096" y="4132"/>
                    <a:pt x="6406" y="4192"/>
                  </a:cubicBezTo>
                  <a:cubicBezTo>
                    <a:pt x="6370" y="4216"/>
                    <a:pt x="6358" y="4240"/>
                    <a:pt x="6346" y="4275"/>
                  </a:cubicBezTo>
                  <a:lnTo>
                    <a:pt x="6346" y="4287"/>
                  </a:lnTo>
                  <a:cubicBezTo>
                    <a:pt x="6346" y="4299"/>
                    <a:pt x="6346" y="4311"/>
                    <a:pt x="6346" y="4335"/>
                  </a:cubicBezTo>
                  <a:cubicBezTo>
                    <a:pt x="6346" y="4466"/>
                    <a:pt x="6537" y="4513"/>
                    <a:pt x="6596" y="4394"/>
                  </a:cubicBezTo>
                  <a:cubicBezTo>
                    <a:pt x="6489" y="4418"/>
                    <a:pt x="6477" y="4323"/>
                    <a:pt x="6525" y="4275"/>
                  </a:cubicBezTo>
                  <a:cubicBezTo>
                    <a:pt x="6573" y="4240"/>
                    <a:pt x="6680" y="4275"/>
                    <a:pt x="6716" y="4311"/>
                  </a:cubicBezTo>
                  <a:cubicBezTo>
                    <a:pt x="6751" y="4347"/>
                    <a:pt x="6775" y="4394"/>
                    <a:pt x="6775" y="4442"/>
                  </a:cubicBezTo>
                  <a:cubicBezTo>
                    <a:pt x="6775" y="4561"/>
                    <a:pt x="6704" y="4763"/>
                    <a:pt x="6465" y="4656"/>
                  </a:cubicBezTo>
                  <a:cubicBezTo>
                    <a:pt x="6537" y="4918"/>
                    <a:pt x="6882" y="4871"/>
                    <a:pt x="7013" y="4680"/>
                  </a:cubicBezTo>
                  <a:cubicBezTo>
                    <a:pt x="7108" y="4823"/>
                    <a:pt x="7216" y="4763"/>
                    <a:pt x="7227" y="4990"/>
                  </a:cubicBezTo>
                  <a:cubicBezTo>
                    <a:pt x="7430" y="4573"/>
                    <a:pt x="7180" y="4490"/>
                    <a:pt x="7120" y="4323"/>
                  </a:cubicBezTo>
                  <a:lnTo>
                    <a:pt x="7120" y="4323"/>
                  </a:lnTo>
                  <a:cubicBezTo>
                    <a:pt x="7287" y="4656"/>
                    <a:pt x="7561" y="4549"/>
                    <a:pt x="7775" y="4740"/>
                  </a:cubicBezTo>
                  <a:cubicBezTo>
                    <a:pt x="7739" y="4335"/>
                    <a:pt x="7454" y="4347"/>
                    <a:pt x="7239" y="4251"/>
                  </a:cubicBezTo>
                  <a:lnTo>
                    <a:pt x="7239" y="4251"/>
                  </a:lnTo>
                  <a:cubicBezTo>
                    <a:pt x="7775" y="4478"/>
                    <a:pt x="7906" y="4180"/>
                    <a:pt x="8251" y="4144"/>
                  </a:cubicBezTo>
                  <a:cubicBezTo>
                    <a:pt x="7906" y="4120"/>
                    <a:pt x="7775" y="3811"/>
                    <a:pt x="7239" y="4037"/>
                  </a:cubicBezTo>
                  <a:lnTo>
                    <a:pt x="7239" y="4037"/>
                  </a:lnTo>
                  <a:cubicBezTo>
                    <a:pt x="7454" y="3942"/>
                    <a:pt x="7739" y="3954"/>
                    <a:pt x="7775" y="3549"/>
                  </a:cubicBezTo>
                  <a:cubicBezTo>
                    <a:pt x="7561" y="3751"/>
                    <a:pt x="7287" y="3632"/>
                    <a:pt x="7120" y="3966"/>
                  </a:cubicBezTo>
                  <a:lnTo>
                    <a:pt x="7120" y="3966"/>
                  </a:lnTo>
                  <a:cubicBezTo>
                    <a:pt x="7180" y="3799"/>
                    <a:pt x="7430" y="3716"/>
                    <a:pt x="7227" y="3299"/>
                  </a:cubicBezTo>
                  <a:cubicBezTo>
                    <a:pt x="7216" y="3525"/>
                    <a:pt x="7108" y="3466"/>
                    <a:pt x="7013" y="3620"/>
                  </a:cubicBezTo>
                  <a:cubicBezTo>
                    <a:pt x="6882" y="3418"/>
                    <a:pt x="6537" y="3370"/>
                    <a:pt x="6465" y="3632"/>
                  </a:cubicBezTo>
                  <a:cubicBezTo>
                    <a:pt x="6704" y="3525"/>
                    <a:pt x="6775" y="3728"/>
                    <a:pt x="6775" y="3847"/>
                  </a:cubicBezTo>
                  <a:cubicBezTo>
                    <a:pt x="6775" y="3894"/>
                    <a:pt x="6751" y="3942"/>
                    <a:pt x="6716" y="3978"/>
                  </a:cubicBezTo>
                  <a:cubicBezTo>
                    <a:pt x="6680" y="4013"/>
                    <a:pt x="6573" y="4061"/>
                    <a:pt x="6525" y="4013"/>
                  </a:cubicBezTo>
                  <a:cubicBezTo>
                    <a:pt x="6477" y="3978"/>
                    <a:pt x="6489" y="3870"/>
                    <a:pt x="6596" y="3906"/>
                  </a:cubicBezTo>
                  <a:cubicBezTo>
                    <a:pt x="6585" y="3882"/>
                    <a:pt x="6573" y="3870"/>
                    <a:pt x="6561" y="3859"/>
                  </a:cubicBezTo>
                  <a:cubicBezTo>
                    <a:pt x="6513" y="3811"/>
                    <a:pt x="6442" y="3811"/>
                    <a:pt x="6394" y="3859"/>
                  </a:cubicBezTo>
                  <a:cubicBezTo>
                    <a:pt x="6370" y="3882"/>
                    <a:pt x="6346" y="3918"/>
                    <a:pt x="6346" y="3954"/>
                  </a:cubicBezTo>
                  <a:cubicBezTo>
                    <a:pt x="6346" y="3978"/>
                    <a:pt x="6346" y="3990"/>
                    <a:pt x="6346" y="4001"/>
                  </a:cubicBezTo>
                  <a:lnTo>
                    <a:pt x="6346" y="4013"/>
                  </a:lnTo>
                  <a:cubicBezTo>
                    <a:pt x="6358" y="4049"/>
                    <a:pt x="6370" y="4073"/>
                    <a:pt x="6406" y="4097"/>
                  </a:cubicBezTo>
                  <a:cubicBezTo>
                    <a:pt x="6096" y="4156"/>
                    <a:pt x="5787" y="4132"/>
                    <a:pt x="5489" y="4025"/>
                  </a:cubicBezTo>
                  <a:cubicBezTo>
                    <a:pt x="6382" y="4240"/>
                    <a:pt x="6084" y="3358"/>
                    <a:pt x="6632" y="3358"/>
                  </a:cubicBezTo>
                  <a:lnTo>
                    <a:pt x="6573" y="3358"/>
                  </a:lnTo>
                  <a:cubicBezTo>
                    <a:pt x="6585" y="3358"/>
                    <a:pt x="6608" y="3358"/>
                    <a:pt x="6632" y="3358"/>
                  </a:cubicBezTo>
                  <a:cubicBezTo>
                    <a:pt x="6382" y="3287"/>
                    <a:pt x="6215" y="3287"/>
                    <a:pt x="6108" y="3347"/>
                  </a:cubicBezTo>
                  <a:cubicBezTo>
                    <a:pt x="5834" y="3478"/>
                    <a:pt x="5942" y="3763"/>
                    <a:pt x="5834" y="3859"/>
                  </a:cubicBezTo>
                  <a:cubicBezTo>
                    <a:pt x="5811" y="3692"/>
                    <a:pt x="5703" y="3644"/>
                    <a:pt x="5573" y="3704"/>
                  </a:cubicBezTo>
                  <a:cubicBezTo>
                    <a:pt x="5703" y="3823"/>
                    <a:pt x="5596" y="3954"/>
                    <a:pt x="5465" y="3954"/>
                  </a:cubicBezTo>
                  <a:cubicBezTo>
                    <a:pt x="5263" y="3954"/>
                    <a:pt x="5001" y="3728"/>
                    <a:pt x="4656" y="3966"/>
                  </a:cubicBezTo>
                  <a:cubicBezTo>
                    <a:pt x="4584" y="3966"/>
                    <a:pt x="4525" y="3990"/>
                    <a:pt x="4453" y="4001"/>
                  </a:cubicBezTo>
                  <a:cubicBezTo>
                    <a:pt x="4513" y="3978"/>
                    <a:pt x="4572" y="3942"/>
                    <a:pt x="4632" y="3894"/>
                  </a:cubicBezTo>
                  <a:cubicBezTo>
                    <a:pt x="5037" y="3823"/>
                    <a:pt x="5072" y="3478"/>
                    <a:pt x="5203" y="3335"/>
                  </a:cubicBezTo>
                  <a:cubicBezTo>
                    <a:pt x="5299" y="3228"/>
                    <a:pt x="5477" y="3251"/>
                    <a:pt x="5453" y="3430"/>
                  </a:cubicBezTo>
                  <a:cubicBezTo>
                    <a:pt x="5596" y="3382"/>
                    <a:pt x="5632" y="3287"/>
                    <a:pt x="5525" y="3132"/>
                  </a:cubicBezTo>
                  <a:cubicBezTo>
                    <a:pt x="5680" y="3120"/>
                    <a:pt x="5799" y="3406"/>
                    <a:pt x="6096" y="3299"/>
                  </a:cubicBezTo>
                  <a:cubicBezTo>
                    <a:pt x="6215" y="3263"/>
                    <a:pt x="6323" y="3156"/>
                    <a:pt x="6454" y="2930"/>
                  </a:cubicBezTo>
                  <a:lnTo>
                    <a:pt x="6454" y="2930"/>
                  </a:lnTo>
                  <a:cubicBezTo>
                    <a:pt x="6061" y="3299"/>
                    <a:pt x="5656" y="2477"/>
                    <a:pt x="5180" y="3251"/>
                  </a:cubicBezTo>
                  <a:lnTo>
                    <a:pt x="5180" y="3251"/>
                  </a:lnTo>
                  <a:cubicBezTo>
                    <a:pt x="5311" y="2966"/>
                    <a:pt x="5513" y="2727"/>
                    <a:pt x="5775" y="2549"/>
                  </a:cubicBezTo>
                  <a:cubicBezTo>
                    <a:pt x="5763" y="2585"/>
                    <a:pt x="5763" y="2632"/>
                    <a:pt x="5787" y="2656"/>
                  </a:cubicBezTo>
                  <a:lnTo>
                    <a:pt x="5787" y="2668"/>
                  </a:lnTo>
                  <a:cubicBezTo>
                    <a:pt x="5799" y="2680"/>
                    <a:pt x="5811" y="2692"/>
                    <a:pt x="5823" y="2704"/>
                  </a:cubicBezTo>
                  <a:cubicBezTo>
                    <a:pt x="5918" y="2787"/>
                    <a:pt x="6073" y="2692"/>
                    <a:pt x="6037" y="2561"/>
                  </a:cubicBezTo>
                  <a:cubicBezTo>
                    <a:pt x="5989" y="2656"/>
                    <a:pt x="5894" y="2596"/>
                    <a:pt x="5906" y="2537"/>
                  </a:cubicBezTo>
                  <a:cubicBezTo>
                    <a:pt x="5918" y="2466"/>
                    <a:pt x="6013" y="2418"/>
                    <a:pt x="6073" y="2418"/>
                  </a:cubicBezTo>
                  <a:cubicBezTo>
                    <a:pt x="6120" y="2430"/>
                    <a:pt x="6168" y="2442"/>
                    <a:pt x="6192" y="2477"/>
                  </a:cubicBezTo>
                  <a:cubicBezTo>
                    <a:pt x="6287" y="2561"/>
                    <a:pt x="6382" y="2751"/>
                    <a:pt x="6132" y="2847"/>
                  </a:cubicBezTo>
                  <a:cubicBezTo>
                    <a:pt x="6370" y="2977"/>
                    <a:pt x="6585" y="2704"/>
                    <a:pt x="6537" y="2466"/>
                  </a:cubicBezTo>
                  <a:cubicBezTo>
                    <a:pt x="6704" y="2501"/>
                    <a:pt x="6739" y="2394"/>
                    <a:pt x="6906" y="2537"/>
                  </a:cubicBezTo>
                  <a:cubicBezTo>
                    <a:pt x="6751" y="2108"/>
                    <a:pt x="6525" y="2227"/>
                    <a:pt x="6358" y="2156"/>
                  </a:cubicBezTo>
                  <a:lnTo>
                    <a:pt x="6358" y="2156"/>
                  </a:lnTo>
                  <a:cubicBezTo>
                    <a:pt x="6716" y="2263"/>
                    <a:pt x="6823" y="1989"/>
                    <a:pt x="7120" y="1977"/>
                  </a:cubicBezTo>
                  <a:cubicBezTo>
                    <a:pt x="6811" y="1715"/>
                    <a:pt x="6608" y="1930"/>
                    <a:pt x="6394" y="2001"/>
                  </a:cubicBezTo>
                  <a:lnTo>
                    <a:pt x="6394" y="2001"/>
                  </a:lnTo>
                  <a:cubicBezTo>
                    <a:pt x="6942" y="1787"/>
                    <a:pt x="6811" y="1477"/>
                    <a:pt x="7037" y="1215"/>
                  </a:cubicBezTo>
                  <a:cubicBezTo>
                    <a:pt x="6775" y="1442"/>
                    <a:pt x="6465" y="1311"/>
                    <a:pt x="6251" y="1858"/>
                  </a:cubicBezTo>
                  <a:lnTo>
                    <a:pt x="6251" y="1858"/>
                  </a:lnTo>
                  <a:cubicBezTo>
                    <a:pt x="6323" y="1644"/>
                    <a:pt x="6549" y="1442"/>
                    <a:pt x="6275" y="1132"/>
                  </a:cubicBezTo>
                  <a:cubicBezTo>
                    <a:pt x="6263" y="1430"/>
                    <a:pt x="5989" y="1537"/>
                    <a:pt x="6108" y="1894"/>
                  </a:cubicBezTo>
                  <a:lnTo>
                    <a:pt x="6108" y="1894"/>
                  </a:lnTo>
                  <a:cubicBezTo>
                    <a:pt x="6037" y="1739"/>
                    <a:pt x="6144" y="1501"/>
                    <a:pt x="5715" y="1346"/>
                  </a:cubicBezTo>
                  <a:cubicBezTo>
                    <a:pt x="5858" y="1513"/>
                    <a:pt x="5751" y="1549"/>
                    <a:pt x="5787" y="1715"/>
                  </a:cubicBezTo>
                  <a:cubicBezTo>
                    <a:pt x="5561" y="1668"/>
                    <a:pt x="5275" y="1882"/>
                    <a:pt x="5406" y="2120"/>
                  </a:cubicBezTo>
                  <a:cubicBezTo>
                    <a:pt x="5453" y="1942"/>
                    <a:pt x="5680" y="1906"/>
                    <a:pt x="5775" y="2061"/>
                  </a:cubicBezTo>
                  <a:cubicBezTo>
                    <a:pt x="5811" y="2085"/>
                    <a:pt x="5834" y="2132"/>
                    <a:pt x="5834" y="2180"/>
                  </a:cubicBezTo>
                  <a:cubicBezTo>
                    <a:pt x="5834" y="2239"/>
                    <a:pt x="5787" y="2335"/>
                    <a:pt x="5727" y="2346"/>
                  </a:cubicBezTo>
                  <a:cubicBezTo>
                    <a:pt x="5656" y="2358"/>
                    <a:pt x="5596" y="2275"/>
                    <a:pt x="5692" y="2215"/>
                  </a:cubicBezTo>
                  <a:cubicBezTo>
                    <a:pt x="5561" y="2180"/>
                    <a:pt x="5465" y="2335"/>
                    <a:pt x="5561" y="2430"/>
                  </a:cubicBezTo>
                  <a:cubicBezTo>
                    <a:pt x="5573" y="2442"/>
                    <a:pt x="5573" y="2454"/>
                    <a:pt x="5596" y="2466"/>
                  </a:cubicBezTo>
                  <a:lnTo>
                    <a:pt x="5596" y="2466"/>
                  </a:lnTo>
                  <a:cubicBezTo>
                    <a:pt x="5632" y="2477"/>
                    <a:pt x="5668" y="2489"/>
                    <a:pt x="5703" y="2477"/>
                  </a:cubicBezTo>
                  <a:cubicBezTo>
                    <a:pt x="5525" y="2739"/>
                    <a:pt x="5287" y="2942"/>
                    <a:pt x="5013" y="3073"/>
                  </a:cubicBezTo>
                  <a:cubicBezTo>
                    <a:pt x="5775" y="2596"/>
                    <a:pt x="4953" y="2180"/>
                    <a:pt x="5334" y="1799"/>
                  </a:cubicBezTo>
                  <a:lnTo>
                    <a:pt x="5299" y="1834"/>
                  </a:lnTo>
                  <a:cubicBezTo>
                    <a:pt x="5311" y="1823"/>
                    <a:pt x="5322" y="1811"/>
                    <a:pt x="5334" y="1799"/>
                  </a:cubicBezTo>
                  <a:cubicBezTo>
                    <a:pt x="5108" y="1930"/>
                    <a:pt x="5001" y="2037"/>
                    <a:pt x="4953" y="2156"/>
                  </a:cubicBezTo>
                  <a:cubicBezTo>
                    <a:pt x="4858" y="2454"/>
                    <a:pt x="5132" y="2573"/>
                    <a:pt x="5132" y="2716"/>
                  </a:cubicBezTo>
                  <a:cubicBezTo>
                    <a:pt x="4989" y="2608"/>
                    <a:pt x="4882" y="2656"/>
                    <a:pt x="4834" y="2787"/>
                  </a:cubicBezTo>
                  <a:cubicBezTo>
                    <a:pt x="5013" y="2775"/>
                    <a:pt x="5037" y="2954"/>
                    <a:pt x="4930" y="3037"/>
                  </a:cubicBezTo>
                  <a:cubicBezTo>
                    <a:pt x="4787" y="3180"/>
                    <a:pt x="4441" y="3216"/>
                    <a:pt x="4370" y="3620"/>
                  </a:cubicBezTo>
                  <a:cubicBezTo>
                    <a:pt x="4322" y="3668"/>
                    <a:pt x="4287" y="3728"/>
                    <a:pt x="4251" y="3787"/>
                  </a:cubicBezTo>
                  <a:cubicBezTo>
                    <a:pt x="4275" y="3728"/>
                    <a:pt x="4287" y="3656"/>
                    <a:pt x="4299" y="3597"/>
                  </a:cubicBezTo>
                  <a:cubicBezTo>
                    <a:pt x="4537" y="3251"/>
                    <a:pt x="4322" y="3001"/>
                    <a:pt x="4299" y="2787"/>
                  </a:cubicBezTo>
                  <a:cubicBezTo>
                    <a:pt x="4299" y="2644"/>
                    <a:pt x="4441" y="2537"/>
                    <a:pt x="4549" y="2680"/>
                  </a:cubicBezTo>
                  <a:cubicBezTo>
                    <a:pt x="4608" y="2549"/>
                    <a:pt x="4572" y="2442"/>
                    <a:pt x="4406" y="2418"/>
                  </a:cubicBezTo>
                  <a:cubicBezTo>
                    <a:pt x="4501" y="2311"/>
                    <a:pt x="4787" y="2418"/>
                    <a:pt x="4918" y="2144"/>
                  </a:cubicBezTo>
                  <a:cubicBezTo>
                    <a:pt x="4977" y="2025"/>
                    <a:pt x="4977" y="1870"/>
                    <a:pt x="4906" y="1620"/>
                  </a:cubicBezTo>
                  <a:lnTo>
                    <a:pt x="4906" y="1620"/>
                  </a:lnTo>
                  <a:cubicBezTo>
                    <a:pt x="4906" y="2156"/>
                    <a:pt x="4025" y="1870"/>
                    <a:pt x="4239" y="2751"/>
                  </a:cubicBezTo>
                  <a:lnTo>
                    <a:pt x="4239" y="2751"/>
                  </a:lnTo>
                  <a:cubicBezTo>
                    <a:pt x="4132" y="2466"/>
                    <a:pt x="4108" y="2144"/>
                    <a:pt x="4168" y="1834"/>
                  </a:cubicBezTo>
                  <a:cubicBezTo>
                    <a:pt x="4179" y="1870"/>
                    <a:pt x="4215" y="1894"/>
                    <a:pt x="4251" y="1906"/>
                  </a:cubicBezTo>
                  <a:lnTo>
                    <a:pt x="4263" y="1906"/>
                  </a:lnTo>
                  <a:cubicBezTo>
                    <a:pt x="4275" y="1906"/>
                    <a:pt x="4287" y="1906"/>
                    <a:pt x="4310" y="1906"/>
                  </a:cubicBezTo>
                  <a:cubicBezTo>
                    <a:pt x="4441" y="1894"/>
                    <a:pt x="4489" y="1715"/>
                    <a:pt x="4370" y="1644"/>
                  </a:cubicBezTo>
                  <a:cubicBezTo>
                    <a:pt x="4394" y="1763"/>
                    <a:pt x="4299" y="1775"/>
                    <a:pt x="4251" y="1727"/>
                  </a:cubicBezTo>
                  <a:cubicBezTo>
                    <a:pt x="4215" y="1668"/>
                    <a:pt x="4251" y="1561"/>
                    <a:pt x="4287" y="1525"/>
                  </a:cubicBezTo>
                  <a:cubicBezTo>
                    <a:pt x="4322" y="1489"/>
                    <a:pt x="4370" y="1477"/>
                    <a:pt x="4418" y="1477"/>
                  </a:cubicBezTo>
                  <a:cubicBezTo>
                    <a:pt x="4537" y="1465"/>
                    <a:pt x="4739" y="1549"/>
                    <a:pt x="4632" y="1787"/>
                  </a:cubicBezTo>
                  <a:cubicBezTo>
                    <a:pt x="4894" y="1715"/>
                    <a:pt x="4846" y="1358"/>
                    <a:pt x="4656" y="1239"/>
                  </a:cubicBezTo>
                  <a:cubicBezTo>
                    <a:pt x="4799" y="1144"/>
                    <a:pt x="4739" y="1037"/>
                    <a:pt x="4965" y="1025"/>
                  </a:cubicBezTo>
                  <a:cubicBezTo>
                    <a:pt x="4549" y="822"/>
                    <a:pt x="4465" y="1073"/>
                    <a:pt x="4299" y="1132"/>
                  </a:cubicBezTo>
                  <a:lnTo>
                    <a:pt x="4299" y="1132"/>
                  </a:lnTo>
                  <a:cubicBezTo>
                    <a:pt x="4632" y="953"/>
                    <a:pt x="4525" y="692"/>
                    <a:pt x="4715" y="465"/>
                  </a:cubicBezTo>
                  <a:cubicBezTo>
                    <a:pt x="4310" y="501"/>
                    <a:pt x="4322" y="799"/>
                    <a:pt x="4227" y="1001"/>
                  </a:cubicBezTo>
                  <a:lnTo>
                    <a:pt x="4227" y="1001"/>
                  </a:lnTo>
                  <a:cubicBezTo>
                    <a:pt x="4453" y="465"/>
                    <a:pt x="4156" y="334"/>
                    <a:pt x="4120" y="1"/>
                  </a:cubicBezTo>
                  <a:cubicBezTo>
                    <a:pt x="4096" y="334"/>
                    <a:pt x="3787" y="465"/>
                    <a:pt x="4013" y="1001"/>
                  </a:cubicBezTo>
                  <a:lnTo>
                    <a:pt x="4013" y="1001"/>
                  </a:lnTo>
                  <a:cubicBezTo>
                    <a:pt x="3918" y="799"/>
                    <a:pt x="3929" y="501"/>
                    <a:pt x="3525" y="465"/>
                  </a:cubicBezTo>
                  <a:cubicBezTo>
                    <a:pt x="3727" y="692"/>
                    <a:pt x="3608" y="953"/>
                    <a:pt x="3941" y="1132"/>
                  </a:cubicBezTo>
                  <a:lnTo>
                    <a:pt x="3941" y="1132"/>
                  </a:lnTo>
                  <a:cubicBezTo>
                    <a:pt x="3775" y="1073"/>
                    <a:pt x="3691" y="822"/>
                    <a:pt x="3275" y="1025"/>
                  </a:cubicBezTo>
                  <a:cubicBezTo>
                    <a:pt x="3501" y="1037"/>
                    <a:pt x="3441" y="1132"/>
                    <a:pt x="3584" y="1239"/>
                  </a:cubicBezTo>
                  <a:cubicBezTo>
                    <a:pt x="3394" y="1358"/>
                    <a:pt x="3346" y="1715"/>
                    <a:pt x="3608" y="1787"/>
                  </a:cubicBezTo>
                  <a:cubicBezTo>
                    <a:pt x="3501" y="1549"/>
                    <a:pt x="3703" y="1465"/>
                    <a:pt x="3822" y="1477"/>
                  </a:cubicBezTo>
                  <a:cubicBezTo>
                    <a:pt x="3870" y="1477"/>
                    <a:pt x="3918" y="1489"/>
                    <a:pt x="3953" y="1525"/>
                  </a:cubicBezTo>
                  <a:cubicBezTo>
                    <a:pt x="3989" y="1561"/>
                    <a:pt x="4025" y="1680"/>
                    <a:pt x="3989" y="1727"/>
                  </a:cubicBezTo>
                  <a:cubicBezTo>
                    <a:pt x="3953" y="1775"/>
                    <a:pt x="3846" y="1763"/>
                    <a:pt x="3882" y="1644"/>
                  </a:cubicBezTo>
                  <a:cubicBezTo>
                    <a:pt x="3751" y="1715"/>
                    <a:pt x="3798" y="1894"/>
                    <a:pt x="3941" y="1906"/>
                  </a:cubicBezTo>
                  <a:cubicBezTo>
                    <a:pt x="3953" y="1906"/>
                    <a:pt x="3965" y="1906"/>
                    <a:pt x="3977" y="1906"/>
                  </a:cubicBezTo>
                  <a:lnTo>
                    <a:pt x="3989" y="1906"/>
                  </a:lnTo>
                  <a:cubicBezTo>
                    <a:pt x="4025" y="1894"/>
                    <a:pt x="4060" y="1870"/>
                    <a:pt x="4072" y="1834"/>
                  </a:cubicBezTo>
                  <a:cubicBezTo>
                    <a:pt x="4132" y="2144"/>
                    <a:pt x="4108" y="2466"/>
                    <a:pt x="4001" y="2751"/>
                  </a:cubicBezTo>
                  <a:cubicBezTo>
                    <a:pt x="4215" y="1870"/>
                    <a:pt x="3346" y="2156"/>
                    <a:pt x="3334" y="1620"/>
                  </a:cubicBezTo>
                  <a:lnTo>
                    <a:pt x="3334" y="1680"/>
                  </a:lnTo>
                  <a:lnTo>
                    <a:pt x="3334" y="1620"/>
                  </a:lnTo>
                  <a:cubicBezTo>
                    <a:pt x="3263" y="1870"/>
                    <a:pt x="3263" y="2025"/>
                    <a:pt x="3322" y="2144"/>
                  </a:cubicBezTo>
                  <a:cubicBezTo>
                    <a:pt x="3453" y="2418"/>
                    <a:pt x="3739" y="2311"/>
                    <a:pt x="3834" y="2418"/>
                  </a:cubicBezTo>
                  <a:cubicBezTo>
                    <a:pt x="3668" y="2442"/>
                    <a:pt x="3620" y="2537"/>
                    <a:pt x="3679" y="2680"/>
                  </a:cubicBezTo>
                  <a:cubicBezTo>
                    <a:pt x="3798" y="2537"/>
                    <a:pt x="3941" y="2644"/>
                    <a:pt x="3929" y="2787"/>
                  </a:cubicBezTo>
                  <a:cubicBezTo>
                    <a:pt x="3918" y="2989"/>
                    <a:pt x="3703" y="3251"/>
                    <a:pt x="3929" y="3585"/>
                  </a:cubicBezTo>
                  <a:cubicBezTo>
                    <a:pt x="3941" y="3656"/>
                    <a:pt x="3953" y="3728"/>
                    <a:pt x="3977" y="3787"/>
                  </a:cubicBezTo>
                  <a:cubicBezTo>
                    <a:pt x="3941" y="3728"/>
                    <a:pt x="3906" y="3668"/>
                    <a:pt x="3870" y="3620"/>
                  </a:cubicBezTo>
                  <a:cubicBezTo>
                    <a:pt x="3787" y="3216"/>
                    <a:pt x="3453" y="3180"/>
                    <a:pt x="3298" y="3037"/>
                  </a:cubicBezTo>
                  <a:cubicBezTo>
                    <a:pt x="3203" y="2954"/>
                    <a:pt x="3227" y="2775"/>
                    <a:pt x="3406" y="2787"/>
                  </a:cubicBezTo>
                  <a:cubicBezTo>
                    <a:pt x="3346" y="2656"/>
                    <a:pt x="3251" y="2608"/>
                    <a:pt x="3108" y="2716"/>
                  </a:cubicBezTo>
                  <a:cubicBezTo>
                    <a:pt x="3096" y="2573"/>
                    <a:pt x="3370" y="2442"/>
                    <a:pt x="3275" y="2156"/>
                  </a:cubicBezTo>
                  <a:cubicBezTo>
                    <a:pt x="3191" y="1989"/>
                    <a:pt x="3060" y="1870"/>
                    <a:pt x="2894" y="1799"/>
                  </a:cubicBezTo>
                  <a:cubicBezTo>
                    <a:pt x="3275" y="2180"/>
                    <a:pt x="2453" y="2596"/>
                    <a:pt x="3227" y="3073"/>
                  </a:cubicBezTo>
                  <a:cubicBezTo>
                    <a:pt x="2941" y="2942"/>
                    <a:pt x="2703" y="2739"/>
                    <a:pt x="2525" y="2477"/>
                  </a:cubicBezTo>
                  <a:cubicBezTo>
                    <a:pt x="2560" y="2489"/>
                    <a:pt x="2608" y="2477"/>
                    <a:pt x="2632" y="2466"/>
                  </a:cubicBezTo>
                  <a:lnTo>
                    <a:pt x="2632" y="2466"/>
                  </a:lnTo>
                  <a:cubicBezTo>
                    <a:pt x="2644" y="2454"/>
                    <a:pt x="2655" y="2442"/>
                    <a:pt x="2667" y="2430"/>
                  </a:cubicBezTo>
                  <a:cubicBezTo>
                    <a:pt x="2751" y="2346"/>
                    <a:pt x="2679" y="2192"/>
                    <a:pt x="2560" y="2204"/>
                  </a:cubicBezTo>
                  <a:lnTo>
                    <a:pt x="2536" y="2204"/>
                  </a:lnTo>
                  <a:cubicBezTo>
                    <a:pt x="2632" y="2263"/>
                    <a:pt x="2572" y="2346"/>
                    <a:pt x="2501" y="2346"/>
                  </a:cubicBezTo>
                  <a:cubicBezTo>
                    <a:pt x="2441" y="2335"/>
                    <a:pt x="2394" y="2227"/>
                    <a:pt x="2394" y="2180"/>
                  </a:cubicBezTo>
                  <a:cubicBezTo>
                    <a:pt x="2394" y="2132"/>
                    <a:pt x="2417" y="2085"/>
                    <a:pt x="2441" y="2049"/>
                  </a:cubicBezTo>
                  <a:cubicBezTo>
                    <a:pt x="2548" y="1894"/>
                    <a:pt x="2775" y="1930"/>
                    <a:pt x="2822" y="2108"/>
                  </a:cubicBezTo>
                  <a:cubicBezTo>
                    <a:pt x="2953" y="1882"/>
                    <a:pt x="2667" y="1668"/>
                    <a:pt x="2441" y="1715"/>
                  </a:cubicBezTo>
                  <a:cubicBezTo>
                    <a:pt x="2477" y="1537"/>
                    <a:pt x="2370" y="1513"/>
                    <a:pt x="2513" y="1346"/>
                  </a:cubicBezTo>
                  <a:cubicBezTo>
                    <a:pt x="2072" y="1489"/>
                    <a:pt x="2191" y="1727"/>
                    <a:pt x="2120" y="1894"/>
                  </a:cubicBezTo>
                  <a:lnTo>
                    <a:pt x="2120" y="1894"/>
                  </a:lnTo>
                  <a:cubicBezTo>
                    <a:pt x="2239" y="1525"/>
                    <a:pt x="1965" y="1418"/>
                    <a:pt x="1953" y="1120"/>
                  </a:cubicBezTo>
                  <a:cubicBezTo>
                    <a:pt x="1679" y="1442"/>
                    <a:pt x="1893" y="1632"/>
                    <a:pt x="1977" y="1858"/>
                  </a:cubicBezTo>
                  <a:lnTo>
                    <a:pt x="1977" y="1858"/>
                  </a:lnTo>
                  <a:cubicBezTo>
                    <a:pt x="1763" y="1311"/>
                    <a:pt x="1453" y="1430"/>
                    <a:pt x="1191" y="1215"/>
                  </a:cubicBezTo>
                  <a:cubicBezTo>
                    <a:pt x="1417" y="1477"/>
                    <a:pt x="1286" y="1787"/>
                    <a:pt x="1834" y="2001"/>
                  </a:cubicBezTo>
                  <a:lnTo>
                    <a:pt x="1834" y="2001"/>
                  </a:lnTo>
                  <a:cubicBezTo>
                    <a:pt x="1608" y="1918"/>
                    <a:pt x="1417" y="1704"/>
                    <a:pt x="1096" y="1977"/>
                  </a:cubicBezTo>
                  <a:cubicBezTo>
                    <a:pt x="1393" y="1989"/>
                    <a:pt x="1501" y="2263"/>
                    <a:pt x="1870" y="2144"/>
                  </a:cubicBezTo>
                  <a:lnTo>
                    <a:pt x="1870" y="2144"/>
                  </a:lnTo>
                  <a:cubicBezTo>
                    <a:pt x="1703" y="2215"/>
                    <a:pt x="1477" y="2108"/>
                    <a:pt x="1322" y="2537"/>
                  </a:cubicBezTo>
                  <a:cubicBezTo>
                    <a:pt x="1489" y="2382"/>
                    <a:pt x="1524" y="2501"/>
                    <a:pt x="1691" y="2466"/>
                  </a:cubicBezTo>
                  <a:cubicBezTo>
                    <a:pt x="1643" y="2692"/>
                    <a:pt x="1858" y="2977"/>
                    <a:pt x="2096" y="2847"/>
                  </a:cubicBezTo>
                  <a:cubicBezTo>
                    <a:pt x="1846" y="2751"/>
                    <a:pt x="1941" y="2549"/>
                    <a:pt x="2024" y="2466"/>
                  </a:cubicBezTo>
                  <a:cubicBezTo>
                    <a:pt x="2060" y="2442"/>
                    <a:pt x="2108" y="2418"/>
                    <a:pt x="2155" y="2418"/>
                  </a:cubicBezTo>
                  <a:cubicBezTo>
                    <a:pt x="2203" y="2418"/>
                    <a:pt x="2310" y="2466"/>
                    <a:pt x="2322" y="2525"/>
                  </a:cubicBezTo>
                  <a:cubicBezTo>
                    <a:pt x="2322" y="2596"/>
                    <a:pt x="2239" y="2656"/>
                    <a:pt x="2191" y="2561"/>
                  </a:cubicBezTo>
                  <a:cubicBezTo>
                    <a:pt x="2144" y="2692"/>
                    <a:pt x="2310" y="2787"/>
                    <a:pt x="2405" y="2692"/>
                  </a:cubicBezTo>
                  <a:lnTo>
                    <a:pt x="2441" y="2656"/>
                  </a:lnTo>
                  <a:lnTo>
                    <a:pt x="2441" y="2656"/>
                  </a:lnTo>
                  <a:cubicBezTo>
                    <a:pt x="2453" y="2620"/>
                    <a:pt x="2465" y="2585"/>
                    <a:pt x="2453" y="2549"/>
                  </a:cubicBezTo>
                  <a:cubicBezTo>
                    <a:pt x="2715" y="2727"/>
                    <a:pt x="2917" y="2966"/>
                    <a:pt x="3048" y="3239"/>
                  </a:cubicBezTo>
                  <a:cubicBezTo>
                    <a:pt x="2572" y="2466"/>
                    <a:pt x="2155" y="3287"/>
                    <a:pt x="1774" y="2918"/>
                  </a:cubicBezTo>
                  <a:cubicBezTo>
                    <a:pt x="1893" y="3144"/>
                    <a:pt x="2013" y="3251"/>
                    <a:pt x="2132" y="3287"/>
                  </a:cubicBezTo>
                  <a:cubicBezTo>
                    <a:pt x="2429" y="3394"/>
                    <a:pt x="2548" y="3120"/>
                    <a:pt x="2691" y="3120"/>
                  </a:cubicBezTo>
                  <a:cubicBezTo>
                    <a:pt x="2584" y="3263"/>
                    <a:pt x="2632" y="3370"/>
                    <a:pt x="2763" y="3418"/>
                  </a:cubicBezTo>
                  <a:cubicBezTo>
                    <a:pt x="2751" y="3239"/>
                    <a:pt x="2917" y="3216"/>
                    <a:pt x="3013" y="3323"/>
                  </a:cubicBezTo>
                  <a:cubicBezTo>
                    <a:pt x="3156" y="3466"/>
                    <a:pt x="3179" y="3811"/>
                    <a:pt x="3596" y="3882"/>
                  </a:cubicBezTo>
                  <a:cubicBezTo>
                    <a:pt x="3644" y="3930"/>
                    <a:pt x="3703" y="3966"/>
                    <a:pt x="3763" y="3990"/>
                  </a:cubicBezTo>
                  <a:cubicBezTo>
                    <a:pt x="3703" y="3978"/>
                    <a:pt x="3632" y="3954"/>
                    <a:pt x="3560" y="3954"/>
                  </a:cubicBezTo>
                  <a:cubicBezTo>
                    <a:pt x="3227" y="3716"/>
                    <a:pt x="2965" y="3930"/>
                    <a:pt x="2751" y="3942"/>
                  </a:cubicBezTo>
                  <a:cubicBezTo>
                    <a:pt x="2620" y="3942"/>
                    <a:pt x="2513" y="3811"/>
                    <a:pt x="2655" y="3692"/>
                  </a:cubicBezTo>
                  <a:cubicBezTo>
                    <a:pt x="2513" y="3632"/>
                    <a:pt x="2417" y="3680"/>
                    <a:pt x="2394" y="3847"/>
                  </a:cubicBezTo>
                  <a:cubicBezTo>
                    <a:pt x="2286" y="3751"/>
                    <a:pt x="2394" y="3466"/>
                    <a:pt x="2108" y="3335"/>
                  </a:cubicBezTo>
                  <a:cubicBezTo>
                    <a:pt x="2001" y="3275"/>
                    <a:pt x="1846" y="3275"/>
                    <a:pt x="1596" y="3347"/>
                  </a:cubicBezTo>
                  <a:lnTo>
                    <a:pt x="1596" y="3347"/>
                  </a:lnTo>
                  <a:cubicBezTo>
                    <a:pt x="2132" y="3347"/>
                    <a:pt x="1846" y="4228"/>
                    <a:pt x="2727" y="4013"/>
                  </a:cubicBezTo>
                  <a:cubicBezTo>
                    <a:pt x="2441" y="4120"/>
                    <a:pt x="2120" y="4144"/>
                    <a:pt x="1810" y="4085"/>
                  </a:cubicBezTo>
                  <a:cubicBezTo>
                    <a:pt x="1846" y="4061"/>
                    <a:pt x="1870" y="4037"/>
                    <a:pt x="1870" y="4001"/>
                  </a:cubicBezTo>
                  <a:lnTo>
                    <a:pt x="1870" y="3990"/>
                  </a:lnTo>
                  <a:cubicBezTo>
                    <a:pt x="1882" y="3978"/>
                    <a:pt x="1882" y="3966"/>
                    <a:pt x="1870" y="3954"/>
                  </a:cubicBezTo>
                  <a:cubicBezTo>
                    <a:pt x="1870" y="3811"/>
                    <a:pt x="1691" y="3763"/>
                    <a:pt x="1620" y="3882"/>
                  </a:cubicBezTo>
                  <a:cubicBezTo>
                    <a:pt x="1727" y="3859"/>
                    <a:pt x="1751" y="3966"/>
                    <a:pt x="1703" y="4001"/>
                  </a:cubicBezTo>
                  <a:cubicBezTo>
                    <a:pt x="1643" y="4037"/>
                    <a:pt x="1536" y="4001"/>
                    <a:pt x="1501" y="3966"/>
                  </a:cubicBezTo>
                  <a:cubicBezTo>
                    <a:pt x="1465" y="3930"/>
                    <a:pt x="1453" y="3882"/>
                    <a:pt x="1453" y="3835"/>
                  </a:cubicBezTo>
                  <a:cubicBezTo>
                    <a:pt x="1453" y="3716"/>
                    <a:pt x="1524" y="3513"/>
                    <a:pt x="1763" y="3620"/>
                  </a:cubicBezTo>
                  <a:cubicBezTo>
                    <a:pt x="1691" y="3358"/>
                    <a:pt x="1334" y="3406"/>
                    <a:pt x="1203" y="3597"/>
                  </a:cubicBezTo>
                  <a:cubicBezTo>
                    <a:pt x="1108" y="3454"/>
                    <a:pt x="1012" y="3513"/>
                    <a:pt x="1001" y="3287"/>
                  </a:cubicBezTo>
                  <a:cubicBezTo>
                    <a:pt x="798" y="3704"/>
                    <a:pt x="1036" y="3787"/>
                    <a:pt x="1108" y="3954"/>
                  </a:cubicBezTo>
                  <a:lnTo>
                    <a:pt x="1108" y="3954"/>
                  </a:lnTo>
                  <a:cubicBezTo>
                    <a:pt x="929" y="3620"/>
                    <a:pt x="655" y="3728"/>
                    <a:pt x="441" y="3537"/>
                  </a:cubicBezTo>
                  <a:cubicBezTo>
                    <a:pt x="477" y="3942"/>
                    <a:pt x="774" y="3930"/>
                    <a:pt x="977" y="4025"/>
                  </a:cubicBezTo>
                  <a:lnTo>
                    <a:pt x="977" y="4025"/>
                  </a:lnTo>
                  <a:cubicBezTo>
                    <a:pt x="465" y="3799"/>
                    <a:pt x="334" y="4097"/>
                    <a:pt x="0" y="4132"/>
                  </a:cubicBezTo>
                  <a:close/>
                  <a:moveTo>
                    <a:pt x="5489" y="4013"/>
                  </a:moveTo>
                  <a:close/>
                  <a:moveTo>
                    <a:pt x="4763" y="3942"/>
                  </a:moveTo>
                  <a:cubicBezTo>
                    <a:pt x="4858" y="3882"/>
                    <a:pt x="4977" y="3870"/>
                    <a:pt x="5084" y="3894"/>
                  </a:cubicBezTo>
                  <a:cubicBezTo>
                    <a:pt x="5263" y="3966"/>
                    <a:pt x="5442" y="4037"/>
                    <a:pt x="5632" y="4097"/>
                  </a:cubicBezTo>
                  <a:cubicBezTo>
                    <a:pt x="5703" y="4109"/>
                    <a:pt x="5787" y="4120"/>
                    <a:pt x="5858" y="4132"/>
                  </a:cubicBezTo>
                  <a:cubicBezTo>
                    <a:pt x="5787" y="4132"/>
                    <a:pt x="5703" y="4144"/>
                    <a:pt x="5632" y="4168"/>
                  </a:cubicBezTo>
                  <a:cubicBezTo>
                    <a:pt x="5442" y="4216"/>
                    <a:pt x="5263" y="4287"/>
                    <a:pt x="5084" y="4371"/>
                  </a:cubicBezTo>
                  <a:cubicBezTo>
                    <a:pt x="4977" y="4394"/>
                    <a:pt x="4858" y="4371"/>
                    <a:pt x="4763" y="4323"/>
                  </a:cubicBezTo>
                  <a:cubicBezTo>
                    <a:pt x="4930" y="4323"/>
                    <a:pt x="5096" y="4251"/>
                    <a:pt x="5203" y="4132"/>
                  </a:cubicBezTo>
                  <a:cubicBezTo>
                    <a:pt x="5096" y="4001"/>
                    <a:pt x="4930" y="3930"/>
                    <a:pt x="4763" y="3942"/>
                  </a:cubicBezTo>
                  <a:close/>
                  <a:moveTo>
                    <a:pt x="5168" y="5013"/>
                  </a:moveTo>
                  <a:close/>
                  <a:moveTo>
                    <a:pt x="4894" y="4894"/>
                  </a:moveTo>
                  <a:cubicBezTo>
                    <a:pt x="4894" y="4728"/>
                    <a:pt x="4834" y="4561"/>
                    <a:pt x="4703" y="4454"/>
                  </a:cubicBezTo>
                  <a:cubicBezTo>
                    <a:pt x="4811" y="4478"/>
                    <a:pt x="4906" y="4549"/>
                    <a:pt x="4977" y="4644"/>
                  </a:cubicBezTo>
                  <a:cubicBezTo>
                    <a:pt x="5049" y="4835"/>
                    <a:pt x="5120" y="5002"/>
                    <a:pt x="5215" y="5180"/>
                  </a:cubicBezTo>
                  <a:cubicBezTo>
                    <a:pt x="5251" y="5240"/>
                    <a:pt x="5299" y="5299"/>
                    <a:pt x="5346" y="5371"/>
                  </a:cubicBezTo>
                  <a:cubicBezTo>
                    <a:pt x="5287" y="5323"/>
                    <a:pt x="5227" y="5275"/>
                    <a:pt x="5168" y="5228"/>
                  </a:cubicBezTo>
                  <a:cubicBezTo>
                    <a:pt x="4989" y="5144"/>
                    <a:pt x="4811" y="5061"/>
                    <a:pt x="4632" y="4990"/>
                  </a:cubicBezTo>
                  <a:cubicBezTo>
                    <a:pt x="4537" y="4930"/>
                    <a:pt x="4465" y="4835"/>
                    <a:pt x="4441" y="4728"/>
                  </a:cubicBezTo>
                  <a:cubicBezTo>
                    <a:pt x="4549" y="4847"/>
                    <a:pt x="4715" y="4906"/>
                    <a:pt x="4894" y="4906"/>
                  </a:cubicBezTo>
                  <a:close/>
                  <a:moveTo>
                    <a:pt x="5001" y="3073"/>
                  </a:moveTo>
                  <a:close/>
                  <a:moveTo>
                    <a:pt x="4632" y="3275"/>
                  </a:moveTo>
                  <a:cubicBezTo>
                    <a:pt x="4811" y="3204"/>
                    <a:pt x="4989" y="3120"/>
                    <a:pt x="5168" y="3037"/>
                  </a:cubicBezTo>
                  <a:cubicBezTo>
                    <a:pt x="5227" y="2989"/>
                    <a:pt x="5287" y="2942"/>
                    <a:pt x="5346" y="2894"/>
                  </a:cubicBezTo>
                  <a:cubicBezTo>
                    <a:pt x="5299" y="2966"/>
                    <a:pt x="5251" y="3025"/>
                    <a:pt x="5215" y="3085"/>
                  </a:cubicBezTo>
                  <a:cubicBezTo>
                    <a:pt x="5120" y="3251"/>
                    <a:pt x="5049" y="3430"/>
                    <a:pt x="4965" y="3609"/>
                  </a:cubicBezTo>
                  <a:cubicBezTo>
                    <a:pt x="4906" y="3704"/>
                    <a:pt x="4811" y="3775"/>
                    <a:pt x="4703" y="3811"/>
                  </a:cubicBezTo>
                  <a:cubicBezTo>
                    <a:pt x="4834" y="3692"/>
                    <a:pt x="4894" y="3537"/>
                    <a:pt x="4894" y="3358"/>
                  </a:cubicBezTo>
                  <a:cubicBezTo>
                    <a:pt x="4715" y="3358"/>
                    <a:pt x="4560" y="3418"/>
                    <a:pt x="4441" y="3549"/>
                  </a:cubicBezTo>
                  <a:cubicBezTo>
                    <a:pt x="4477" y="3430"/>
                    <a:pt x="4537" y="3335"/>
                    <a:pt x="4632" y="3275"/>
                  </a:cubicBezTo>
                  <a:close/>
                  <a:moveTo>
                    <a:pt x="4239" y="5502"/>
                  </a:moveTo>
                  <a:close/>
                  <a:moveTo>
                    <a:pt x="4001" y="2763"/>
                  </a:moveTo>
                  <a:close/>
                  <a:moveTo>
                    <a:pt x="3929" y="3489"/>
                  </a:moveTo>
                  <a:cubicBezTo>
                    <a:pt x="3870" y="3382"/>
                    <a:pt x="3858" y="3275"/>
                    <a:pt x="3882" y="3156"/>
                  </a:cubicBezTo>
                  <a:cubicBezTo>
                    <a:pt x="3918" y="3013"/>
                    <a:pt x="4025" y="2882"/>
                    <a:pt x="4084" y="2608"/>
                  </a:cubicBezTo>
                  <a:cubicBezTo>
                    <a:pt x="4096" y="2537"/>
                    <a:pt x="4108" y="2454"/>
                    <a:pt x="4120" y="2382"/>
                  </a:cubicBezTo>
                  <a:cubicBezTo>
                    <a:pt x="4132" y="2454"/>
                    <a:pt x="4144" y="2537"/>
                    <a:pt x="4156" y="2608"/>
                  </a:cubicBezTo>
                  <a:cubicBezTo>
                    <a:pt x="4215" y="2870"/>
                    <a:pt x="4322" y="3013"/>
                    <a:pt x="4358" y="3156"/>
                  </a:cubicBezTo>
                  <a:cubicBezTo>
                    <a:pt x="4382" y="3275"/>
                    <a:pt x="4370" y="3382"/>
                    <a:pt x="4310" y="3489"/>
                  </a:cubicBezTo>
                  <a:cubicBezTo>
                    <a:pt x="4477" y="3323"/>
                    <a:pt x="4358" y="3037"/>
                    <a:pt x="4120" y="3037"/>
                  </a:cubicBezTo>
                  <a:cubicBezTo>
                    <a:pt x="3882" y="3037"/>
                    <a:pt x="3763" y="3323"/>
                    <a:pt x="3929" y="3489"/>
                  </a:cubicBezTo>
                  <a:close/>
                  <a:moveTo>
                    <a:pt x="4120" y="5216"/>
                  </a:moveTo>
                  <a:cubicBezTo>
                    <a:pt x="4251" y="5097"/>
                    <a:pt x="4310" y="4942"/>
                    <a:pt x="4310" y="4775"/>
                  </a:cubicBezTo>
                  <a:cubicBezTo>
                    <a:pt x="4370" y="4871"/>
                    <a:pt x="4382" y="4990"/>
                    <a:pt x="4358" y="5097"/>
                  </a:cubicBezTo>
                  <a:cubicBezTo>
                    <a:pt x="4322" y="5240"/>
                    <a:pt x="4203" y="5383"/>
                    <a:pt x="4156" y="5644"/>
                  </a:cubicBezTo>
                  <a:cubicBezTo>
                    <a:pt x="4144" y="5716"/>
                    <a:pt x="4132" y="5799"/>
                    <a:pt x="4120" y="5871"/>
                  </a:cubicBezTo>
                  <a:cubicBezTo>
                    <a:pt x="4108" y="5799"/>
                    <a:pt x="4096" y="5716"/>
                    <a:pt x="4084" y="5644"/>
                  </a:cubicBezTo>
                  <a:cubicBezTo>
                    <a:pt x="4025" y="5383"/>
                    <a:pt x="3918" y="5240"/>
                    <a:pt x="3882" y="5097"/>
                  </a:cubicBezTo>
                  <a:cubicBezTo>
                    <a:pt x="3858" y="4990"/>
                    <a:pt x="3870" y="4871"/>
                    <a:pt x="3929" y="4775"/>
                  </a:cubicBezTo>
                  <a:cubicBezTo>
                    <a:pt x="3918" y="4942"/>
                    <a:pt x="3989" y="5109"/>
                    <a:pt x="4120" y="5216"/>
                  </a:cubicBezTo>
                  <a:close/>
                  <a:moveTo>
                    <a:pt x="3227" y="5180"/>
                  </a:moveTo>
                  <a:close/>
                  <a:moveTo>
                    <a:pt x="3346" y="3358"/>
                  </a:moveTo>
                  <a:cubicBezTo>
                    <a:pt x="3334" y="3525"/>
                    <a:pt x="3406" y="3692"/>
                    <a:pt x="3525" y="3799"/>
                  </a:cubicBezTo>
                  <a:cubicBezTo>
                    <a:pt x="3417" y="3775"/>
                    <a:pt x="3322" y="3704"/>
                    <a:pt x="3263" y="3609"/>
                  </a:cubicBezTo>
                  <a:cubicBezTo>
                    <a:pt x="3191" y="3418"/>
                    <a:pt x="3108" y="3251"/>
                    <a:pt x="3013" y="3073"/>
                  </a:cubicBezTo>
                  <a:cubicBezTo>
                    <a:pt x="2977" y="3013"/>
                    <a:pt x="2929" y="2954"/>
                    <a:pt x="2882" y="2882"/>
                  </a:cubicBezTo>
                  <a:cubicBezTo>
                    <a:pt x="2941" y="2942"/>
                    <a:pt x="3001" y="2989"/>
                    <a:pt x="3060" y="3025"/>
                  </a:cubicBezTo>
                  <a:cubicBezTo>
                    <a:pt x="3298" y="3168"/>
                    <a:pt x="3465" y="3192"/>
                    <a:pt x="3596" y="3263"/>
                  </a:cubicBezTo>
                  <a:cubicBezTo>
                    <a:pt x="3691" y="3335"/>
                    <a:pt x="3763" y="3418"/>
                    <a:pt x="3787" y="3537"/>
                  </a:cubicBezTo>
                  <a:cubicBezTo>
                    <a:pt x="3679" y="3406"/>
                    <a:pt x="3513" y="3347"/>
                    <a:pt x="3346" y="3358"/>
                  </a:cubicBezTo>
                  <a:close/>
                  <a:moveTo>
                    <a:pt x="3787" y="4716"/>
                  </a:moveTo>
                  <a:cubicBezTo>
                    <a:pt x="3751" y="4823"/>
                    <a:pt x="3679" y="4918"/>
                    <a:pt x="3596" y="4978"/>
                  </a:cubicBezTo>
                  <a:cubicBezTo>
                    <a:pt x="3406" y="5049"/>
                    <a:pt x="3227" y="5133"/>
                    <a:pt x="3060" y="5228"/>
                  </a:cubicBezTo>
                  <a:cubicBezTo>
                    <a:pt x="3001" y="5263"/>
                    <a:pt x="2941" y="5311"/>
                    <a:pt x="2870" y="5359"/>
                  </a:cubicBezTo>
                  <a:cubicBezTo>
                    <a:pt x="2929" y="5299"/>
                    <a:pt x="2965" y="5228"/>
                    <a:pt x="3013" y="5168"/>
                  </a:cubicBezTo>
                  <a:cubicBezTo>
                    <a:pt x="3096" y="5002"/>
                    <a:pt x="3179" y="4823"/>
                    <a:pt x="3251" y="4644"/>
                  </a:cubicBezTo>
                  <a:cubicBezTo>
                    <a:pt x="3310" y="4549"/>
                    <a:pt x="3406" y="4478"/>
                    <a:pt x="3513" y="4442"/>
                  </a:cubicBezTo>
                  <a:cubicBezTo>
                    <a:pt x="3394" y="4561"/>
                    <a:pt x="3322" y="4716"/>
                    <a:pt x="3334" y="4894"/>
                  </a:cubicBezTo>
                  <a:cubicBezTo>
                    <a:pt x="3513" y="4906"/>
                    <a:pt x="3679" y="4847"/>
                    <a:pt x="3798" y="4716"/>
                  </a:cubicBezTo>
                  <a:close/>
                  <a:moveTo>
                    <a:pt x="2739" y="4013"/>
                  </a:moveTo>
                  <a:close/>
                  <a:moveTo>
                    <a:pt x="2584" y="4085"/>
                  </a:moveTo>
                  <a:cubicBezTo>
                    <a:pt x="2775" y="4037"/>
                    <a:pt x="2953" y="3966"/>
                    <a:pt x="3132" y="3882"/>
                  </a:cubicBezTo>
                  <a:cubicBezTo>
                    <a:pt x="3251" y="3859"/>
                    <a:pt x="3358" y="3882"/>
                    <a:pt x="3465" y="3930"/>
                  </a:cubicBezTo>
                  <a:cubicBezTo>
                    <a:pt x="3287" y="3930"/>
                    <a:pt x="3132" y="4001"/>
                    <a:pt x="3013" y="4120"/>
                  </a:cubicBezTo>
                  <a:cubicBezTo>
                    <a:pt x="3132" y="4251"/>
                    <a:pt x="3287" y="4323"/>
                    <a:pt x="3465" y="4311"/>
                  </a:cubicBezTo>
                  <a:cubicBezTo>
                    <a:pt x="3358" y="4371"/>
                    <a:pt x="3251" y="4382"/>
                    <a:pt x="3132" y="4359"/>
                  </a:cubicBezTo>
                  <a:cubicBezTo>
                    <a:pt x="2953" y="4287"/>
                    <a:pt x="2775" y="4216"/>
                    <a:pt x="2584" y="4156"/>
                  </a:cubicBezTo>
                  <a:cubicBezTo>
                    <a:pt x="2525" y="4144"/>
                    <a:pt x="2441" y="4132"/>
                    <a:pt x="2358" y="4120"/>
                  </a:cubicBezTo>
                  <a:cubicBezTo>
                    <a:pt x="2441" y="4120"/>
                    <a:pt x="2525" y="4109"/>
                    <a:pt x="2608" y="409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31"/>
            <p:cNvSpPr/>
            <p:nvPr/>
          </p:nvSpPr>
          <p:spPr>
            <a:xfrm>
              <a:off x="5014900" y="1948275"/>
              <a:ext cx="206900" cy="206900"/>
            </a:xfrm>
            <a:custGeom>
              <a:avLst/>
              <a:gdLst/>
              <a:ahLst/>
              <a:cxnLst/>
              <a:rect l="l" t="t" r="r" b="b"/>
              <a:pathLst>
                <a:path w="8276" h="8276" extrusionOk="0">
                  <a:moveTo>
                    <a:pt x="1" y="4132"/>
                  </a:moveTo>
                  <a:cubicBezTo>
                    <a:pt x="334" y="4156"/>
                    <a:pt x="465" y="4466"/>
                    <a:pt x="1001" y="4228"/>
                  </a:cubicBezTo>
                  <a:lnTo>
                    <a:pt x="1001" y="4228"/>
                  </a:lnTo>
                  <a:cubicBezTo>
                    <a:pt x="786" y="4335"/>
                    <a:pt x="501" y="4323"/>
                    <a:pt x="465" y="4728"/>
                  </a:cubicBezTo>
                  <a:cubicBezTo>
                    <a:pt x="691" y="4525"/>
                    <a:pt x="953" y="4644"/>
                    <a:pt x="1132" y="4311"/>
                  </a:cubicBezTo>
                  <a:lnTo>
                    <a:pt x="1132" y="4311"/>
                  </a:lnTo>
                  <a:cubicBezTo>
                    <a:pt x="1060" y="4466"/>
                    <a:pt x="822" y="4561"/>
                    <a:pt x="1024" y="4966"/>
                  </a:cubicBezTo>
                  <a:cubicBezTo>
                    <a:pt x="1036" y="4752"/>
                    <a:pt x="1132" y="4799"/>
                    <a:pt x="1227" y="4656"/>
                  </a:cubicBezTo>
                  <a:cubicBezTo>
                    <a:pt x="1358" y="4859"/>
                    <a:pt x="1715" y="4894"/>
                    <a:pt x="1786" y="4644"/>
                  </a:cubicBezTo>
                  <a:cubicBezTo>
                    <a:pt x="1536" y="4740"/>
                    <a:pt x="1465" y="4549"/>
                    <a:pt x="1477" y="4418"/>
                  </a:cubicBezTo>
                  <a:cubicBezTo>
                    <a:pt x="1477" y="4371"/>
                    <a:pt x="1489" y="4335"/>
                    <a:pt x="1525" y="4299"/>
                  </a:cubicBezTo>
                  <a:cubicBezTo>
                    <a:pt x="1560" y="4263"/>
                    <a:pt x="1667" y="4216"/>
                    <a:pt x="1727" y="4263"/>
                  </a:cubicBezTo>
                  <a:cubicBezTo>
                    <a:pt x="1775" y="4299"/>
                    <a:pt x="1751" y="4406"/>
                    <a:pt x="1644" y="4371"/>
                  </a:cubicBezTo>
                  <a:cubicBezTo>
                    <a:pt x="1715" y="4490"/>
                    <a:pt x="1894" y="4442"/>
                    <a:pt x="1894" y="4311"/>
                  </a:cubicBezTo>
                  <a:cubicBezTo>
                    <a:pt x="1906" y="4299"/>
                    <a:pt x="1906" y="4287"/>
                    <a:pt x="1894" y="4263"/>
                  </a:cubicBezTo>
                  <a:cubicBezTo>
                    <a:pt x="1894" y="4263"/>
                    <a:pt x="1894" y="4263"/>
                    <a:pt x="1894" y="4263"/>
                  </a:cubicBezTo>
                  <a:cubicBezTo>
                    <a:pt x="1894" y="4228"/>
                    <a:pt x="1870" y="4192"/>
                    <a:pt x="1834" y="4168"/>
                  </a:cubicBezTo>
                  <a:cubicBezTo>
                    <a:pt x="2144" y="4109"/>
                    <a:pt x="2465" y="4132"/>
                    <a:pt x="2751" y="4240"/>
                  </a:cubicBezTo>
                  <a:lnTo>
                    <a:pt x="2751" y="4240"/>
                  </a:lnTo>
                  <a:cubicBezTo>
                    <a:pt x="1870" y="4037"/>
                    <a:pt x="2156" y="4906"/>
                    <a:pt x="1620" y="4906"/>
                  </a:cubicBezTo>
                  <a:lnTo>
                    <a:pt x="1620" y="4906"/>
                  </a:lnTo>
                  <a:cubicBezTo>
                    <a:pt x="1870" y="4978"/>
                    <a:pt x="2025" y="4978"/>
                    <a:pt x="2132" y="4930"/>
                  </a:cubicBezTo>
                  <a:cubicBezTo>
                    <a:pt x="2417" y="4787"/>
                    <a:pt x="2310" y="4501"/>
                    <a:pt x="2417" y="4406"/>
                  </a:cubicBezTo>
                  <a:cubicBezTo>
                    <a:pt x="2441" y="4585"/>
                    <a:pt x="2548" y="4621"/>
                    <a:pt x="2679" y="4561"/>
                  </a:cubicBezTo>
                  <a:cubicBezTo>
                    <a:pt x="2537" y="4454"/>
                    <a:pt x="2644" y="4311"/>
                    <a:pt x="2787" y="4311"/>
                  </a:cubicBezTo>
                  <a:cubicBezTo>
                    <a:pt x="2989" y="4323"/>
                    <a:pt x="3251" y="4537"/>
                    <a:pt x="3584" y="4311"/>
                  </a:cubicBezTo>
                  <a:cubicBezTo>
                    <a:pt x="3656" y="4311"/>
                    <a:pt x="3727" y="4287"/>
                    <a:pt x="3787" y="4275"/>
                  </a:cubicBezTo>
                  <a:cubicBezTo>
                    <a:pt x="3727" y="4299"/>
                    <a:pt x="3668" y="4335"/>
                    <a:pt x="3620" y="4382"/>
                  </a:cubicBezTo>
                  <a:cubicBezTo>
                    <a:pt x="3203" y="4454"/>
                    <a:pt x="3179" y="4799"/>
                    <a:pt x="3037" y="4942"/>
                  </a:cubicBezTo>
                  <a:cubicBezTo>
                    <a:pt x="2941" y="5049"/>
                    <a:pt x="2775" y="5025"/>
                    <a:pt x="2787" y="4847"/>
                  </a:cubicBezTo>
                  <a:cubicBezTo>
                    <a:pt x="2656" y="4894"/>
                    <a:pt x="2608" y="4990"/>
                    <a:pt x="2715" y="5144"/>
                  </a:cubicBezTo>
                  <a:cubicBezTo>
                    <a:pt x="2572" y="5156"/>
                    <a:pt x="2441" y="4871"/>
                    <a:pt x="2156" y="4978"/>
                  </a:cubicBezTo>
                  <a:cubicBezTo>
                    <a:pt x="2036" y="5013"/>
                    <a:pt x="1917" y="5121"/>
                    <a:pt x="1798" y="5347"/>
                  </a:cubicBezTo>
                  <a:cubicBezTo>
                    <a:pt x="1810" y="5335"/>
                    <a:pt x="1822" y="5323"/>
                    <a:pt x="1834" y="5311"/>
                  </a:cubicBezTo>
                  <a:cubicBezTo>
                    <a:pt x="1822" y="5323"/>
                    <a:pt x="1810" y="5335"/>
                    <a:pt x="1798" y="5347"/>
                  </a:cubicBezTo>
                  <a:cubicBezTo>
                    <a:pt x="2179" y="4978"/>
                    <a:pt x="2596" y="5799"/>
                    <a:pt x="3072" y="5025"/>
                  </a:cubicBezTo>
                  <a:lnTo>
                    <a:pt x="3072" y="5025"/>
                  </a:lnTo>
                  <a:cubicBezTo>
                    <a:pt x="2941" y="5299"/>
                    <a:pt x="2739" y="5549"/>
                    <a:pt x="2477" y="5716"/>
                  </a:cubicBezTo>
                  <a:cubicBezTo>
                    <a:pt x="2489" y="5680"/>
                    <a:pt x="2477" y="5644"/>
                    <a:pt x="2453" y="5621"/>
                  </a:cubicBezTo>
                  <a:lnTo>
                    <a:pt x="2453" y="5609"/>
                  </a:lnTo>
                  <a:lnTo>
                    <a:pt x="2429" y="5573"/>
                  </a:lnTo>
                  <a:cubicBezTo>
                    <a:pt x="2334" y="5478"/>
                    <a:pt x="2167" y="5573"/>
                    <a:pt x="2203" y="5716"/>
                  </a:cubicBezTo>
                  <a:cubicBezTo>
                    <a:pt x="2263" y="5609"/>
                    <a:pt x="2358" y="5668"/>
                    <a:pt x="2346" y="5740"/>
                  </a:cubicBezTo>
                  <a:cubicBezTo>
                    <a:pt x="2322" y="5799"/>
                    <a:pt x="2227" y="5847"/>
                    <a:pt x="2167" y="5847"/>
                  </a:cubicBezTo>
                  <a:cubicBezTo>
                    <a:pt x="2132" y="5847"/>
                    <a:pt x="2084" y="5835"/>
                    <a:pt x="2048" y="5799"/>
                  </a:cubicBezTo>
                  <a:cubicBezTo>
                    <a:pt x="1953" y="5716"/>
                    <a:pt x="1870" y="5525"/>
                    <a:pt x="2108" y="5430"/>
                  </a:cubicBezTo>
                  <a:cubicBezTo>
                    <a:pt x="1882" y="5299"/>
                    <a:pt x="1667" y="5573"/>
                    <a:pt x="1715" y="5799"/>
                  </a:cubicBezTo>
                  <a:cubicBezTo>
                    <a:pt x="1536" y="5764"/>
                    <a:pt x="1513" y="5883"/>
                    <a:pt x="1346" y="5728"/>
                  </a:cubicBezTo>
                  <a:cubicBezTo>
                    <a:pt x="1489" y="6168"/>
                    <a:pt x="1727" y="6049"/>
                    <a:pt x="1894" y="6121"/>
                  </a:cubicBezTo>
                  <a:lnTo>
                    <a:pt x="1894" y="6121"/>
                  </a:lnTo>
                  <a:cubicBezTo>
                    <a:pt x="1525" y="6014"/>
                    <a:pt x="1417" y="6287"/>
                    <a:pt x="1120" y="6299"/>
                  </a:cubicBezTo>
                  <a:cubicBezTo>
                    <a:pt x="1429" y="6561"/>
                    <a:pt x="1632" y="6347"/>
                    <a:pt x="1858" y="6264"/>
                  </a:cubicBezTo>
                  <a:lnTo>
                    <a:pt x="1858" y="6264"/>
                  </a:lnTo>
                  <a:cubicBezTo>
                    <a:pt x="1310" y="6490"/>
                    <a:pt x="1429" y="6787"/>
                    <a:pt x="1215" y="7049"/>
                  </a:cubicBezTo>
                  <a:cubicBezTo>
                    <a:pt x="1477" y="6835"/>
                    <a:pt x="1775" y="6954"/>
                    <a:pt x="2001" y="6418"/>
                  </a:cubicBezTo>
                  <a:lnTo>
                    <a:pt x="2001" y="6418"/>
                  </a:lnTo>
                  <a:cubicBezTo>
                    <a:pt x="1917" y="6633"/>
                    <a:pt x="1703" y="6835"/>
                    <a:pt x="1965" y="7145"/>
                  </a:cubicBezTo>
                  <a:cubicBezTo>
                    <a:pt x="1989" y="6847"/>
                    <a:pt x="2251" y="6740"/>
                    <a:pt x="2144" y="6383"/>
                  </a:cubicBezTo>
                  <a:lnTo>
                    <a:pt x="2144" y="6383"/>
                  </a:lnTo>
                  <a:cubicBezTo>
                    <a:pt x="2215" y="6537"/>
                    <a:pt x="2096" y="6776"/>
                    <a:pt x="2537" y="6930"/>
                  </a:cubicBezTo>
                  <a:cubicBezTo>
                    <a:pt x="2382" y="6764"/>
                    <a:pt x="2501" y="6728"/>
                    <a:pt x="2465" y="6561"/>
                  </a:cubicBezTo>
                  <a:cubicBezTo>
                    <a:pt x="2691" y="6609"/>
                    <a:pt x="2977" y="6383"/>
                    <a:pt x="2846" y="6156"/>
                  </a:cubicBezTo>
                  <a:cubicBezTo>
                    <a:pt x="2798" y="6335"/>
                    <a:pt x="2572" y="6371"/>
                    <a:pt x="2465" y="6216"/>
                  </a:cubicBezTo>
                  <a:cubicBezTo>
                    <a:pt x="2441" y="6180"/>
                    <a:pt x="2417" y="6145"/>
                    <a:pt x="2417" y="6097"/>
                  </a:cubicBezTo>
                  <a:cubicBezTo>
                    <a:pt x="2417" y="6037"/>
                    <a:pt x="2465" y="5930"/>
                    <a:pt x="2525" y="5930"/>
                  </a:cubicBezTo>
                  <a:cubicBezTo>
                    <a:pt x="2596" y="5918"/>
                    <a:pt x="2656" y="6002"/>
                    <a:pt x="2560" y="6061"/>
                  </a:cubicBezTo>
                  <a:cubicBezTo>
                    <a:pt x="2691" y="6097"/>
                    <a:pt x="2787" y="5942"/>
                    <a:pt x="2691" y="5835"/>
                  </a:cubicBezTo>
                  <a:cubicBezTo>
                    <a:pt x="2679" y="5823"/>
                    <a:pt x="2668" y="5823"/>
                    <a:pt x="2656" y="5811"/>
                  </a:cubicBezTo>
                  <a:lnTo>
                    <a:pt x="2656" y="5811"/>
                  </a:lnTo>
                  <a:cubicBezTo>
                    <a:pt x="2620" y="5787"/>
                    <a:pt x="2584" y="5787"/>
                    <a:pt x="2548" y="5787"/>
                  </a:cubicBezTo>
                  <a:cubicBezTo>
                    <a:pt x="2715" y="5537"/>
                    <a:pt x="2965" y="5335"/>
                    <a:pt x="3239" y="5192"/>
                  </a:cubicBezTo>
                  <a:lnTo>
                    <a:pt x="3239" y="5192"/>
                  </a:lnTo>
                  <a:cubicBezTo>
                    <a:pt x="2465" y="5680"/>
                    <a:pt x="3287" y="6085"/>
                    <a:pt x="2918" y="6478"/>
                  </a:cubicBezTo>
                  <a:lnTo>
                    <a:pt x="2953" y="6430"/>
                  </a:lnTo>
                  <a:cubicBezTo>
                    <a:pt x="2941" y="6454"/>
                    <a:pt x="2929" y="6466"/>
                    <a:pt x="2918" y="6478"/>
                  </a:cubicBezTo>
                  <a:cubicBezTo>
                    <a:pt x="3144" y="6347"/>
                    <a:pt x="3251" y="6240"/>
                    <a:pt x="3287" y="6121"/>
                  </a:cubicBezTo>
                  <a:cubicBezTo>
                    <a:pt x="3394" y="5823"/>
                    <a:pt x="3108" y="5704"/>
                    <a:pt x="3120" y="5549"/>
                  </a:cubicBezTo>
                  <a:cubicBezTo>
                    <a:pt x="3263" y="5656"/>
                    <a:pt x="3370" y="5621"/>
                    <a:pt x="3418" y="5478"/>
                  </a:cubicBezTo>
                  <a:cubicBezTo>
                    <a:pt x="3239" y="5502"/>
                    <a:pt x="3215" y="5335"/>
                    <a:pt x="3310" y="5228"/>
                  </a:cubicBezTo>
                  <a:cubicBezTo>
                    <a:pt x="3465" y="5097"/>
                    <a:pt x="3811" y="5061"/>
                    <a:pt x="3882" y="4656"/>
                  </a:cubicBezTo>
                  <a:cubicBezTo>
                    <a:pt x="3930" y="4597"/>
                    <a:pt x="3965" y="4549"/>
                    <a:pt x="3989" y="4478"/>
                  </a:cubicBezTo>
                  <a:cubicBezTo>
                    <a:pt x="3977" y="4549"/>
                    <a:pt x="3953" y="4621"/>
                    <a:pt x="3941" y="4680"/>
                  </a:cubicBezTo>
                  <a:cubicBezTo>
                    <a:pt x="3715" y="5025"/>
                    <a:pt x="3930" y="5275"/>
                    <a:pt x="3941" y="5490"/>
                  </a:cubicBezTo>
                  <a:cubicBezTo>
                    <a:pt x="3941" y="5633"/>
                    <a:pt x="3811" y="5728"/>
                    <a:pt x="3703" y="5597"/>
                  </a:cubicBezTo>
                  <a:cubicBezTo>
                    <a:pt x="3644" y="5728"/>
                    <a:pt x="3680" y="5835"/>
                    <a:pt x="3858" y="5859"/>
                  </a:cubicBezTo>
                  <a:cubicBezTo>
                    <a:pt x="3763" y="5966"/>
                    <a:pt x="3477" y="5859"/>
                    <a:pt x="3334" y="6133"/>
                  </a:cubicBezTo>
                  <a:cubicBezTo>
                    <a:pt x="3275" y="6299"/>
                    <a:pt x="3287" y="6490"/>
                    <a:pt x="3346" y="6657"/>
                  </a:cubicBezTo>
                  <a:lnTo>
                    <a:pt x="3346" y="6657"/>
                  </a:lnTo>
                  <a:cubicBezTo>
                    <a:pt x="3346" y="6109"/>
                    <a:pt x="4227" y="6406"/>
                    <a:pt x="4025" y="5514"/>
                  </a:cubicBezTo>
                  <a:lnTo>
                    <a:pt x="4025" y="5514"/>
                  </a:lnTo>
                  <a:cubicBezTo>
                    <a:pt x="4132" y="5811"/>
                    <a:pt x="4156" y="6133"/>
                    <a:pt x="4096" y="6430"/>
                  </a:cubicBezTo>
                  <a:cubicBezTo>
                    <a:pt x="4072" y="6406"/>
                    <a:pt x="4037" y="6383"/>
                    <a:pt x="4001" y="6371"/>
                  </a:cubicBezTo>
                  <a:lnTo>
                    <a:pt x="3989" y="6371"/>
                  </a:lnTo>
                  <a:cubicBezTo>
                    <a:pt x="3977" y="6371"/>
                    <a:pt x="3965" y="6371"/>
                    <a:pt x="3953" y="6371"/>
                  </a:cubicBezTo>
                  <a:cubicBezTo>
                    <a:pt x="3811" y="6371"/>
                    <a:pt x="3775" y="6561"/>
                    <a:pt x="3894" y="6633"/>
                  </a:cubicBezTo>
                  <a:cubicBezTo>
                    <a:pt x="3858" y="6514"/>
                    <a:pt x="3965" y="6502"/>
                    <a:pt x="4001" y="6549"/>
                  </a:cubicBezTo>
                  <a:cubicBezTo>
                    <a:pt x="4049" y="6597"/>
                    <a:pt x="4001" y="6716"/>
                    <a:pt x="3965" y="6752"/>
                  </a:cubicBezTo>
                  <a:cubicBezTo>
                    <a:pt x="3930" y="6776"/>
                    <a:pt x="3894" y="6799"/>
                    <a:pt x="3846" y="6799"/>
                  </a:cubicBezTo>
                  <a:cubicBezTo>
                    <a:pt x="3715" y="6811"/>
                    <a:pt x="3513" y="6728"/>
                    <a:pt x="3620" y="6490"/>
                  </a:cubicBezTo>
                  <a:cubicBezTo>
                    <a:pt x="3370" y="6561"/>
                    <a:pt x="3406" y="6918"/>
                    <a:pt x="3608" y="7038"/>
                  </a:cubicBezTo>
                  <a:cubicBezTo>
                    <a:pt x="3453" y="7133"/>
                    <a:pt x="3513" y="7240"/>
                    <a:pt x="3299" y="7252"/>
                  </a:cubicBezTo>
                  <a:cubicBezTo>
                    <a:pt x="3703" y="7454"/>
                    <a:pt x="3799" y="7204"/>
                    <a:pt x="3965" y="7145"/>
                  </a:cubicBezTo>
                  <a:lnTo>
                    <a:pt x="3965" y="7145"/>
                  </a:lnTo>
                  <a:cubicBezTo>
                    <a:pt x="3620" y="7323"/>
                    <a:pt x="3739" y="7585"/>
                    <a:pt x="3537" y="7811"/>
                  </a:cubicBezTo>
                  <a:cubicBezTo>
                    <a:pt x="3953" y="7776"/>
                    <a:pt x="3941" y="7478"/>
                    <a:pt x="4037" y="7276"/>
                  </a:cubicBezTo>
                  <a:lnTo>
                    <a:pt x="4037" y="7276"/>
                  </a:lnTo>
                  <a:cubicBezTo>
                    <a:pt x="3799" y="7811"/>
                    <a:pt x="4108" y="7942"/>
                    <a:pt x="4144" y="8276"/>
                  </a:cubicBezTo>
                  <a:cubicBezTo>
                    <a:pt x="4168" y="7942"/>
                    <a:pt x="4477" y="7811"/>
                    <a:pt x="4239" y="7276"/>
                  </a:cubicBezTo>
                  <a:lnTo>
                    <a:pt x="4239" y="7276"/>
                  </a:lnTo>
                  <a:cubicBezTo>
                    <a:pt x="4346" y="7478"/>
                    <a:pt x="4334" y="7776"/>
                    <a:pt x="4739" y="7811"/>
                  </a:cubicBezTo>
                  <a:cubicBezTo>
                    <a:pt x="4537" y="7585"/>
                    <a:pt x="4656" y="7323"/>
                    <a:pt x="4322" y="7145"/>
                  </a:cubicBezTo>
                  <a:lnTo>
                    <a:pt x="4322" y="7145"/>
                  </a:lnTo>
                  <a:cubicBezTo>
                    <a:pt x="4489" y="7204"/>
                    <a:pt x="4573" y="7454"/>
                    <a:pt x="4977" y="7252"/>
                  </a:cubicBezTo>
                  <a:cubicBezTo>
                    <a:pt x="4763" y="7240"/>
                    <a:pt x="4811" y="7133"/>
                    <a:pt x="4668" y="7038"/>
                  </a:cubicBezTo>
                  <a:cubicBezTo>
                    <a:pt x="4870" y="6918"/>
                    <a:pt x="4906" y="6561"/>
                    <a:pt x="4656" y="6490"/>
                  </a:cubicBezTo>
                  <a:cubicBezTo>
                    <a:pt x="4763" y="6728"/>
                    <a:pt x="4561" y="6811"/>
                    <a:pt x="4442" y="6799"/>
                  </a:cubicBezTo>
                  <a:cubicBezTo>
                    <a:pt x="4394" y="6799"/>
                    <a:pt x="4346" y="6776"/>
                    <a:pt x="4311" y="6752"/>
                  </a:cubicBezTo>
                  <a:cubicBezTo>
                    <a:pt x="4275" y="6716"/>
                    <a:pt x="4227" y="6597"/>
                    <a:pt x="4275" y="6549"/>
                  </a:cubicBezTo>
                  <a:cubicBezTo>
                    <a:pt x="4311" y="6502"/>
                    <a:pt x="4418" y="6514"/>
                    <a:pt x="4382" y="6633"/>
                  </a:cubicBezTo>
                  <a:cubicBezTo>
                    <a:pt x="4394" y="6621"/>
                    <a:pt x="4418" y="6609"/>
                    <a:pt x="4430" y="6597"/>
                  </a:cubicBezTo>
                  <a:cubicBezTo>
                    <a:pt x="4465" y="6549"/>
                    <a:pt x="4465" y="6466"/>
                    <a:pt x="4430" y="6418"/>
                  </a:cubicBezTo>
                  <a:cubicBezTo>
                    <a:pt x="4394" y="6395"/>
                    <a:pt x="4358" y="6383"/>
                    <a:pt x="4322" y="6371"/>
                  </a:cubicBezTo>
                  <a:cubicBezTo>
                    <a:pt x="4311" y="6371"/>
                    <a:pt x="4299" y="6371"/>
                    <a:pt x="4287" y="6371"/>
                  </a:cubicBezTo>
                  <a:lnTo>
                    <a:pt x="4275" y="6371"/>
                  </a:lnTo>
                  <a:cubicBezTo>
                    <a:pt x="4239" y="6383"/>
                    <a:pt x="4203" y="6406"/>
                    <a:pt x="4192" y="6430"/>
                  </a:cubicBezTo>
                  <a:cubicBezTo>
                    <a:pt x="4132" y="6133"/>
                    <a:pt x="4156" y="5811"/>
                    <a:pt x="4251" y="5514"/>
                  </a:cubicBezTo>
                  <a:cubicBezTo>
                    <a:pt x="4049" y="6406"/>
                    <a:pt x="4918" y="6109"/>
                    <a:pt x="4930" y="6657"/>
                  </a:cubicBezTo>
                  <a:lnTo>
                    <a:pt x="4930" y="6597"/>
                  </a:lnTo>
                  <a:lnTo>
                    <a:pt x="4930" y="6657"/>
                  </a:lnTo>
                  <a:cubicBezTo>
                    <a:pt x="5001" y="6406"/>
                    <a:pt x="5001" y="6252"/>
                    <a:pt x="4942" y="6133"/>
                  </a:cubicBezTo>
                  <a:cubicBezTo>
                    <a:pt x="4811" y="5859"/>
                    <a:pt x="4525" y="5966"/>
                    <a:pt x="4430" y="5859"/>
                  </a:cubicBezTo>
                  <a:cubicBezTo>
                    <a:pt x="4596" y="5835"/>
                    <a:pt x="4644" y="5728"/>
                    <a:pt x="4573" y="5597"/>
                  </a:cubicBezTo>
                  <a:cubicBezTo>
                    <a:pt x="4465" y="5740"/>
                    <a:pt x="4322" y="5633"/>
                    <a:pt x="4322" y="5490"/>
                  </a:cubicBezTo>
                  <a:cubicBezTo>
                    <a:pt x="4322" y="5287"/>
                    <a:pt x="4549" y="5025"/>
                    <a:pt x="4322" y="4692"/>
                  </a:cubicBezTo>
                  <a:cubicBezTo>
                    <a:pt x="4311" y="4621"/>
                    <a:pt x="4299" y="4549"/>
                    <a:pt x="4275" y="4490"/>
                  </a:cubicBezTo>
                  <a:cubicBezTo>
                    <a:pt x="4311" y="4549"/>
                    <a:pt x="4346" y="4609"/>
                    <a:pt x="4394" y="4656"/>
                  </a:cubicBezTo>
                  <a:cubicBezTo>
                    <a:pt x="4465" y="5061"/>
                    <a:pt x="4811" y="5097"/>
                    <a:pt x="4954" y="5240"/>
                  </a:cubicBezTo>
                  <a:cubicBezTo>
                    <a:pt x="5061" y="5323"/>
                    <a:pt x="5025" y="5502"/>
                    <a:pt x="4858" y="5490"/>
                  </a:cubicBezTo>
                  <a:cubicBezTo>
                    <a:pt x="4906" y="5621"/>
                    <a:pt x="5001" y="5668"/>
                    <a:pt x="5156" y="5561"/>
                  </a:cubicBezTo>
                  <a:cubicBezTo>
                    <a:pt x="5156" y="5704"/>
                    <a:pt x="4882" y="5835"/>
                    <a:pt x="4989" y="6121"/>
                  </a:cubicBezTo>
                  <a:cubicBezTo>
                    <a:pt x="5025" y="6240"/>
                    <a:pt x="5132" y="6347"/>
                    <a:pt x="5358" y="6478"/>
                  </a:cubicBezTo>
                  <a:lnTo>
                    <a:pt x="5358" y="6478"/>
                  </a:lnTo>
                  <a:cubicBezTo>
                    <a:pt x="4989" y="6097"/>
                    <a:pt x="5811" y="5680"/>
                    <a:pt x="5037" y="5204"/>
                  </a:cubicBezTo>
                  <a:lnTo>
                    <a:pt x="5037" y="5204"/>
                  </a:lnTo>
                  <a:cubicBezTo>
                    <a:pt x="5323" y="5335"/>
                    <a:pt x="5561" y="5537"/>
                    <a:pt x="5739" y="5799"/>
                  </a:cubicBezTo>
                  <a:cubicBezTo>
                    <a:pt x="5692" y="5787"/>
                    <a:pt x="5656" y="5799"/>
                    <a:pt x="5632" y="5823"/>
                  </a:cubicBezTo>
                  <a:lnTo>
                    <a:pt x="5620" y="5823"/>
                  </a:lnTo>
                  <a:cubicBezTo>
                    <a:pt x="5608" y="5823"/>
                    <a:pt x="5596" y="5835"/>
                    <a:pt x="5585" y="5847"/>
                  </a:cubicBezTo>
                  <a:cubicBezTo>
                    <a:pt x="5537" y="5906"/>
                    <a:pt x="5537" y="5978"/>
                    <a:pt x="5585" y="6037"/>
                  </a:cubicBezTo>
                  <a:cubicBezTo>
                    <a:pt x="5620" y="6061"/>
                    <a:pt x="5656" y="6073"/>
                    <a:pt x="5692" y="6073"/>
                  </a:cubicBezTo>
                  <a:lnTo>
                    <a:pt x="5716" y="6073"/>
                  </a:lnTo>
                  <a:cubicBezTo>
                    <a:pt x="5620" y="6014"/>
                    <a:pt x="5680" y="5930"/>
                    <a:pt x="5739" y="5942"/>
                  </a:cubicBezTo>
                  <a:cubicBezTo>
                    <a:pt x="5811" y="5942"/>
                    <a:pt x="5858" y="6049"/>
                    <a:pt x="5858" y="6109"/>
                  </a:cubicBezTo>
                  <a:cubicBezTo>
                    <a:pt x="5858" y="6156"/>
                    <a:pt x="5835" y="6192"/>
                    <a:pt x="5799" y="6228"/>
                  </a:cubicBezTo>
                  <a:cubicBezTo>
                    <a:pt x="5704" y="6383"/>
                    <a:pt x="5477" y="6347"/>
                    <a:pt x="5430" y="6168"/>
                  </a:cubicBezTo>
                  <a:cubicBezTo>
                    <a:pt x="5299" y="6395"/>
                    <a:pt x="5585" y="6609"/>
                    <a:pt x="5811" y="6573"/>
                  </a:cubicBezTo>
                  <a:cubicBezTo>
                    <a:pt x="5775" y="6740"/>
                    <a:pt x="5882" y="6776"/>
                    <a:pt x="5739" y="6942"/>
                  </a:cubicBezTo>
                  <a:cubicBezTo>
                    <a:pt x="6168" y="6787"/>
                    <a:pt x="6061" y="6549"/>
                    <a:pt x="6132" y="6395"/>
                  </a:cubicBezTo>
                  <a:lnTo>
                    <a:pt x="6132" y="6395"/>
                  </a:lnTo>
                  <a:cubicBezTo>
                    <a:pt x="6013" y="6752"/>
                    <a:pt x="6287" y="6859"/>
                    <a:pt x="6299" y="7157"/>
                  </a:cubicBezTo>
                  <a:cubicBezTo>
                    <a:pt x="6561" y="6847"/>
                    <a:pt x="6347" y="6645"/>
                    <a:pt x="6275" y="6430"/>
                  </a:cubicBezTo>
                  <a:lnTo>
                    <a:pt x="6275" y="6430"/>
                  </a:lnTo>
                  <a:cubicBezTo>
                    <a:pt x="6489" y="6966"/>
                    <a:pt x="6799" y="6847"/>
                    <a:pt x="7061" y="7061"/>
                  </a:cubicBezTo>
                  <a:cubicBezTo>
                    <a:pt x="6835" y="6799"/>
                    <a:pt x="6966" y="6502"/>
                    <a:pt x="6418" y="6276"/>
                  </a:cubicBezTo>
                  <a:lnTo>
                    <a:pt x="6418" y="6276"/>
                  </a:lnTo>
                  <a:cubicBezTo>
                    <a:pt x="6632" y="6359"/>
                    <a:pt x="6835" y="6573"/>
                    <a:pt x="7144" y="6311"/>
                  </a:cubicBezTo>
                  <a:cubicBezTo>
                    <a:pt x="6847" y="6287"/>
                    <a:pt x="6739" y="6025"/>
                    <a:pt x="6382" y="6133"/>
                  </a:cubicBezTo>
                  <a:lnTo>
                    <a:pt x="6382" y="6133"/>
                  </a:lnTo>
                  <a:cubicBezTo>
                    <a:pt x="6549" y="6061"/>
                    <a:pt x="6775" y="6180"/>
                    <a:pt x="6930" y="5740"/>
                  </a:cubicBezTo>
                  <a:cubicBezTo>
                    <a:pt x="6763" y="5895"/>
                    <a:pt x="6728" y="5775"/>
                    <a:pt x="6561" y="5811"/>
                  </a:cubicBezTo>
                  <a:cubicBezTo>
                    <a:pt x="6608" y="5585"/>
                    <a:pt x="6394" y="5299"/>
                    <a:pt x="6156" y="5430"/>
                  </a:cubicBezTo>
                  <a:cubicBezTo>
                    <a:pt x="6406" y="5537"/>
                    <a:pt x="6311" y="5728"/>
                    <a:pt x="6216" y="5811"/>
                  </a:cubicBezTo>
                  <a:cubicBezTo>
                    <a:pt x="6192" y="5847"/>
                    <a:pt x="6144" y="5859"/>
                    <a:pt x="6097" y="5859"/>
                  </a:cubicBezTo>
                  <a:cubicBezTo>
                    <a:pt x="6037" y="5859"/>
                    <a:pt x="5930" y="5811"/>
                    <a:pt x="5930" y="5752"/>
                  </a:cubicBezTo>
                  <a:cubicBezTo>
                    <a:pt x="5918" y="5680"/>
                    <a:pt x="6001" y="5621"/>
                    <a:pt x="6061" y="5728"/>
                  </a:cubicBezTo>
                  <a:cubicBezTo>
                    <a:pt x="6061" y="5716"/>
                    <a:pt x="6061" y="5704"/>
                    <a:pt x="6061" y="5692"/>
                  </a:cubicBezTo>
                  <a:cubicBezTo>
                    <a:pt x="6061" y="5656"/>
                    <a:pt x="6049" y="5621"/>
                    <a:pt x="6025" y="5597"/>
                  </a:cubicBezTo>
                  <a:cubicBezTo>
                    <a:pt x="5977" y="5549"/>
                    <a:pt x="5894" y="5549"/>
                    <a:pt x="5835" y="5597"/>
                  </a:cubicBezTo>
                  <a:cubicBezTo>
                    <a:pt x="5823" y="5597"/>
                    <a:pt x="5811" y="5609"/>
                    <a:pt x="5811" y="5621"/>
                  </a:cubicBezTo>
                  <a:lnTo>
                    <a:pt x="5811" y="5633"/>
                  </a:lnTo>
                  <a:cubicBezTo>
                    <a:pt x="5787" y="5656"/>
                    <a:pt x="5775" y="5704"/>
                    <a:pt x="5787" y="5740"/>
                  </a:cubicBezTo>
                  <a:cubicBezTo>
                    <a:pt x="5525" y="5561"/>
                    <a:pt x="5323" y="5323"/>
                    <a:pt x="5192" y="5037"/>
                  </a:cubicBezTo>
                  <a:cubicBezTo>
                    <a:pt x="5668" y="5811"/>
                    <a:pt x="6085" y="4990"/>
                    <a:pt x="6478" y="5371"/>
                  </a:cubicBezTo>
                  <a:cubicBezTo>
                    <a:pt x="6454" y="5359"/>
                    <a:pt x="6442" y="5347"/>
                    <a:pt x="6430" y="5335"/>
                  </a:cubicBezTo>
                  <a:cubicBezTo>
                    <a:pt x="6442" y="5347"/>
                    <a:pt x="6454" y="5359"/>
                    <a:pt x="6478" y="5371"/>
                  </a:cubicBezTo>
                  <a:cubicBezTo>
                    <a:pt x="6347" y="5144"/>
                    <a:pt x="6227" y="5037"/>
                    <a:pt x="6120" y="4990"/>
                  </a:cubicBezTo>
                  <a:cubicBezTo>
                    <a:pt x="5823" y="4894"/>
                    <a:pt x="5692" y="5168"/>
                    <a:pt x="5549" y="5156"/>
                  </a:cubicBezTo>
                  <a:cubicBezTo>
                    <a:pt x="5656" y="5025"/>
                    <a:pt x="5620" y="4918"/>
                    <a:pt x="5477" y="4859"/>
                  </a:cubicBezTo>
                  <a:cubicBezTo>
                    <a:pt x="5489" y="5037"/>
                    <a:pt x="5323" y="5061"/>
                    <a:pt x="5227" y="4966"/>
                  </a:cubicBezTo>
                  <a:cubicBezTo>
                    <a:pt x="5084" y="4823"/>
                    <a:pt x="5061" y="4478"/>
                    <a:pt x="4656" y="4406"/>
                  </a:cubicBezTo>
                  <a:cubicBezTo>
                    <a:pt x="4596" y="4359"/>
                    <a:pt x="4537" y="4323"/>
                    <a:pt x="4477" y="4287"/>
                  </a:cubicBezTo>
                  <a:cubicBezTo>
                    <a:pt x="4549" y="4311"/>
                    <a:pt x="4608" y="4323"/>
                    <a:pt x="4680" y="4335"/>
                  </a:cubicBezTo>
                  <a:cubicBezTo>
                    <a:pt x="5025" y="4573"/>
                    <a:pt x="5287" y="4347"/>
                    <a:pt x="5489" y="4335"/>
                  </a:cubicBezTo>
                  <a:cubicBezTo>
                    <a:pt x="5620" y="4335"/>
                    <a:pt x="5727" y="4466"/>
                    <a:pt x="5585" y="4585"/>
                  </a:cubicBezTo>
                  <a:cubicBezTo>
                    <a:pt x="5727" y="4644"/>
                    <a:pt x="5823" y="4597"/>
                    <a:pt x="5846" y="4430"/>
                  </a:cubicBezTo>
                  <a:cubicBezTo>
                    <a:pt x="5954" y="4525"/>
                    <a:pt x="5846" y="4811"/>
                    <a:pt x="6132" y="4942"/>
                  </a:cubicBezTo>
                  <a:cubicBezTo>
                    <a:pt x="6239" y="5002"/>
                    <a:pt x="6394" y="5002"/>
                    <a:pt x="6644" y="4930"/>
                  </a:cubicBezTo>
                  <a:lnTo>
                    <a:pt x="6644" y="4930"/>
                  </a:lnTo>
                  <a:cubicBezTo>
                    <a:pt x="6108" y="4918"/>
                    <a:pt x="6394" y="4049"/>
                    <a:pt x="5513" y="4263"/>
                  </a:cubicBezTo>
                  <a:lnTo>
                    <a:pt x="5513" y="4263"/>
                  </a:lnTo>
                  <a:cubicBezTo>
                    <a:pt x="5811" y="4156"/>
                    <a:pt x="6132" y="4132"/>
                    <a:pt x="6430" y="4192"/>
                  </a:cubicBezTo>
                  <a:cubicBezTo>
                    <a:pt x="6406" y="4216"/>
                    <a:pt x="6382" y="4240"/>
                    <a:pt x="6370" y="4275"/>
                  </a:cubicBezTo>
                  <a:cubicBezTo>
                    <a:pt x="6370" y="4275"/>
                    <a:pt x="6370" y="4287"/>
                    <a:pt x="6370" y="4287"/>
                  </a:cubicBezTo>
                  <a:cubicBezTo>
                    <a:pt x="6370" y="4299"/>
                    <a:pt x="6370" y="4311"/>
                    <a:pt x="6370" y="4335"/>
                  </a:cubicBezTo>
                  <a:cubicBezTo>
                    <a:pt x="6382" y="4466"/>
                    <a:pt x="6561" y="4513"/>
                    <a:pt x="6620" y="4394"/>
                  </a:cubicBezTo>
                  <a:cubicBezTo>
                    <a:pt x="6513" y="4418"/>
                    <a:pt x="6501" y="4323"/>
                    <a:pt x="6549" y="4275"/>
                  </a:cubicBezTo>
                  <a:cubicBezTo>
                    <a:pt x="6597" y="4240"/>
                    <a:pt x="6704" y="4275"/>
                    <a:pt x="6751" y="4311"/>
                  </a:cubicBezTo>
                  <a:cubicBezTo>
                    <a:pt x="6775" y="4347"/>
                    <a:pt x="6799" y="4394"/>
                    <a:pt x="6799" y="4442"/>
                  </a:cubicBezTo>
                  <a:cubicBezTo>
                    <a:pt x="6799" y="4561"/>
                    <a:pt x="6728" y="4763"/>
                    <a:pt x="6489" y="4656"/>
                  </a:cubicBezTo>
                  <a:cubicBezTo>
                    <a:pt x="6561" y="4918"/>
                    <a:pt x="6918" y="4871"/>
                    <a:pt x="7037" y="4680"/>
                  </a:cubicBezTo>
                  <a:cubicBezTo>
                    <a:pt x="7132" y="4823"/>
                    <a:pt x="7240" y="4763"/>
                    <a:pt x="7251" y="4990"/>
                  </a:cubicBezTo>
                  <a:cubicBezTo>
                    <a:pt x="7454" y="4573"/>
                    <a:pt x="7204" y="4490"/>
                    <a:pt x="7144" y="4323"/>
                  </a:cubicBezTo>
                  <a:lnTo>
                    <a:pt x="7144" y="4323"/>
                  </a:lnTo>
                  <a:cubicBezTo>
                    <a:pt x="7311" y="4656"/>
                    <a:pt x="7585" y="4549"/>
                    <a:pt x="7799" y="4740"/>
                  </a:cubicBezTo>
                  <a:cubicBezTo>
                    <a:pt x="7775" y="4335"/>
                    <a:pt x="7478" y="4347"/>
                    <a:pt x="7263" y="4251"/>
                  </a:cubicBezTo>
                  <a:lnTo>
                    <a:pt x="7263" y="4251"/>
                  </a:lnTo>
                  <a:cubicBezTo>
                    <a:pt x="7811" y="4478"/>
                    <a:pt x="7930" y="4180"/>
                    <a:pt x="8275" y="4144"/>
                  </a:cubicBezTo>
                  <a:cubicBezTo>
                    <a:pt x="7930" y="4120"/>
                    <a:pt x="7811" y="3811"/>
                    <a:pt x="7263" y="4037"/>
                  </a:cubicBezTo>
                  <a:lnTo>
                    <a:pt x="7263" y="4037"/>
                  </a:lnTo>
                  <a:cubicBezTo>
                    <a:pt x="7478" y="3942"/>
                    <a:pt x="7775" y="3954"/>
                    <a:pt x="7799" y="3549"/>
                  </a:cubicBezTo>
                  <a:cubicBezTo>
                    <a:pt x="7585" y="3751"/>
                    <a:pt x="7311" y="3632"/>
                    <a:pt x="7144" y="3966"/>
                  </a:cubicBezTo>
                  <a:lnTo>
                    <a:pt x="7144" y="3966"/>
                  </a:lnTo>
                  <a:cubicBezTo>
                    <a:pt x="7204" y="3799"/>
                    <a:pt x="7454" y="3716"/>
                    <a:pt x="7251" y="3299"/>
                  </a:cubicBezTo>
                  <a:cubicBezTo>
                    <a:pt x="7240" y="3525"/>
                    <a:pt x="7132" y="3466"/>
                    <a:pt x="7037" y="3620"/>
                  </a:cubicBezTo>
                  <a:cubicBezTo>
                    <a:pt x="6918" y="3418"/>
                    <a:pt x="6561" y="3370"/>
                    <a:pt x="6489" y="3632"/>
                  </a:cubicBezTo>
                  <a:cubicBezTo>
                    <a:pt x="6728" y="3525"/>
                    <a:pt x="6811" y="3728"/>
                    <a:pt x="6799" y="3847"/>
                  </a:cubicBezTo>
                  <a:cubicBezTo>
                    <a:pt x="6799" y="3894"/>
                    <a:pt x="6775" y="3942"/>
                    <a:pt x="6751" y="3978"/>
                  </a:cubicBezTo>
                  <a:cubicBezTo>
                    <a:pt x="6704" y="4013"/>
                    <a:pt x="6597" y="4061"/>
                    <a:pt x="6549" y="4013"/>
                  </a:cubicBezTo>
                  <a:cubicBezTo>
                    <a:pt x="6501" y="3978"/>
                    <a:pt x="6513" y="3870"/>
                    <a:pt x="6620" y="3906"/>
                  </a:cubicBezTo>
                  <a:cubicBezTo>
                    <a:pt x="6620" y="3882"/>
                    <a:pt x="6608" y="3870"/>
                    <a:pt x="6597" y="3859"/>
                  </a:cubicBezTo>
                  <a:cubicBezTo>
                    <a:pt x="6549" y="3811"/>
                    <a:pt x="6466" y="3811"/>
                    <a:pt x="6418" y="3859"/>
                  </a:cubicBezTo>
                  <a:cubicBezTo>
                    <a:pt x="6394" y="3882"/>
                    <a:pt x="6370" y="3918"/>
                    <a:pt x="6370" y="3954"/>
                  </a:cubicBezTo>
                  <a:cubicBezTo>
                    <a:pt x="6370" y="3978"/>
                    <a:pt x="6370" y="3990"/>
                    <a:pt x="6370" y="4001"/>
                  </a:cubicBezTo>
                  <a:cubicBezTo>
                    <a:pt x="6370" y="4001"/>
                    <a:pt x="6370" y="4001"/>
                    <a:pt x="6370" y="4013"/>
                  </a:cubicBezTo>
                  <a:cubicBezTo>
                    <a:pt x="6382" y="4049"/>
                    <a:pt x="6406" y="4073"/>
                    <a:pt x="6430" y="4097"/>
                  </a:cubicBezTo>
                  <a:cubicBezTo>
                    <a:pt x="6132" y="4156"/>
                    <a:pt x="5811" y="4132"/>
                    <a:pt x="5525" y="4025"/>
                  </a:cubicBezTo>
                  <a:cubicBezTo>
                    <a:pt x="6418" y="4240"/>
                    <a:pt x="6120" y="3358"/>
                    <a:pt x="6656" y="3358"/>
                  </a:cubicBezTo>
                  <a:lnTo>
                    <a:pt x="6573" y="3358"/>
                  </a:lnTo>
                  <a:cubicBezTo>
                    <a:pt x="6597" y="3358"/>
                    <a:pt x="6608" y="3358"/>
                    <a:pt x="6632" y="3358"/>
                  </a:cubicBezTo>
                  <a:cubicBezTo>
                    <a:pt x="6382" y="3287"/>
                    <a:pt x="6216" y="3287"/>
                    <a:pt x="6108" y="3347"/>
                  </a:cubicBezTo>
                  <a:cubicBezTo>
                    <a:pt x="5835" y="3478"/>
                    <a:pt x="5942" y="3763"/>
                    <a:pt x="5835" y="3859"/>
                  </a:cubicBezTo>
                  <a:cubicBezTo>
                    <a:pt x="5811" y="3692"/>
                    <a:pt x="5704" y="3644"/>
                    <a:pt x="5573" y="3704"/>
                  </a:cubicBezTo>
                  <a:cubicBezTo>
                    <a:pt x="5704" y="3823"/>
                    <a:pt x="5608" y="3954"/>
                    <a:pt x="5465" y="3954"/>
                  </a:cubicBezTo>
                  <a:cubicBezTo>
                    <a:pt x="5263" y="3954"/>
                    <a:pt x="5001" y="3728"/>
                    <a:pt x="4656" y="3966"/>
                  </a:cubicBezTo>
                  <a:cubicBezTo>
                    <a:pt x="4596" y="3966"/>
                    <a:pt x="4525" y="3990"/>
                    <a:pt x="4465" y="4001"/>
                  </a:cubicBezTo>
                  <a:cubicBezTo>
                    <a:pt x="4525" y="3978"/>
                    <a:pt x="4573" y="3930"/>
                    <a:pt x="4632" y="3894"/>
                  </a:cubicBezTo>
                  <a:cubicBezTo>
                    <a:pt x="5037" y="3823"/>
                    <a:pt x="5073" y="3478"/>
                    <a:pt x="5204" y="3335"/>
                  </a:cubicBezTo>
                  <a:cubicBezTo>
                    <a:pt x="5299" y="3228"/>
                    <a:pt x="5477" y="3251"/>
                    <a:pt x="5454" y="3430"/>
                  </a:cubicBezTo>
                  <a:cubicBezTo>
                    <a:pt x="5596" y="3382"/>
                    <a:pt x="5632" y="3287"/>
                    <a:pt x="5525" y="3132"/>
                  </a:cubicBezTo>
                  <a:cubicBezTo>
                    <a:pt x="5680" y="3120"/>
                    <a:pt x="5799" y="3406"/>
                    <a:pt x="6097" y="3299"/>
                  </a:cubicBezTo>
                  <a:cubicBezTo>
                    <a:pt x="6216" y="3263"/>
                    <a:pt x="6323" y="3156"/>
                    <a:pt x="6454" y="2930"/>
                  </a:cubicBezTo>
                  <a:lnTo>
                    <a:pt x="6454" y="2930"/>
                  </a:lnTo>
                  <a:cubicBezTo>
                    <a:pt x="6073" y="3299"/>
                    <a:pt x="5656" y="2477"/>
                    <a:pt x="5180" y="3251"/>
                  </a:cubicBezTo>
                  <a:lnTo>
                    <a:pt x="5180" y="3251"/>
                  </a:lnTo>
                  <a:cubicBezTo>
                    <a:pt x="5311" y="2966"/>
                    <a:pt x="5513" y="2727"/>
                    <a:pt x="5775" y="2549"/>
                  </a:cubicBezTo>
                  <a:cubicBezTo>
                    <a:pt x="5763" y="2585"/>
                    <a:pt x="5775" y="2632"/>
                    <a:pt x="5787" y="2656"/>
                  </a:cubicBezTo>
                  <a:lnTo>
                    <a:pt x="5787" y="2668"/>
                  </a:lnTo>
                  <a:cubicBezTo>
                    <a:pt x="5799" y="2680"/>
                    <a:pt x="5811" y="2692"/>
                    <a:pt x="5823" y="2704"/>
                  </a:cubicBezTo>
                  <a:cubicBezTo>
                    <a:pt x="5918" y="2787"/>
                    <a:pt x="6073" y="2692"/>
                    <a:pt x="6037" y="2561"/>
                  </a:cubicBezTo>
                  <a:cubicBezTo>
                    <a:pt x="5989" y="2656"/>
                    <a:pt x="5894" y="2596"/>
                    <a:pt x="5906" y="2537"/>
                  </a:cubicBezTo>
                  <a:cubicBezTo>
                    <a:pt x="5918" y="2466"/>
                    <a:pt x="6013" y="2418"/>
                    <a:pt x="6073" y="2418"/>
                  </a:cubicBezTo>
                  <a:cubicBezTo>
                    <a:pt x="6120" y="2430"/>
                    <a:pt x="6168" y="2442"/>
                    <a:pt x="6204" y="2477"/>
                  </a:cubicBezTo>
                  <a:cubicBezTo>
                    <a:pt x="6287" y="2561"/>
                    <a:pt x="6382" y="2751"/>
                    <a:pt x="6132" y="2847"/>
                  </a:cubicBezTo>
                  <a:cubicBezTo>
                    <a:pt x="6370" y="2977"/>
                    <a:pt x="6585" y="2704"/>
                    <a:pt x="6537" y="2466"/>
                  </a:cubicBezTo>
                  <a:cubicBezTo>
                    <a:pt x="6704" y="2501"/>
                    <a:pt x="6739" y="2394"/>
                    <a:pt x="6906" y="2537"/>
                  </a:cubicBezTo>
                  <a:cubicBezTo>
                    <a:pt x="6763" y="2108"/>
                    <a:pt x="6525" y="2227"/>
                    <a:pt x="6358" y="2156"/>
                  </a:cubicBezTo>
                  <a:lnTo>
                    <a:pt x="6358" y="2156"/>
                  </a:lnTo>
                  <a:cubicBezTo>
                    <a:pt x="6716" y="2263"/>
                    <a:pt x="6823" y="1989"/>
                    <a:pt x="7120" y="1977"/>
                  </a:cubicBezTo>
                  <a:cubicBezTo>
                    <a:pt x="6811" y="1715"/>
                    <a:pt x="6608" y="1930"/>
                    <a:pt x="6394" y="2001"/>
                  </a:cubicBezTo>
                  <a:lnTo>
                    <a:pt x="6394" y="2001"/>
                  </a:lnTo>
                  <a:cubicBezTo>
                    <a:pt x="6942" y="1787"/>
                    <a:pt x="6811" y="1477"/>
                    <a:pt x="7037" y="1215"/>
                  </a:cubicBezTo>
                  <a:cubicBezTo>
                    <a:pt x="6775" y="1442"/>
                    <a:pt x="6466" y="1311"/>
                    <a:pt x="6251" y="1858"/>
                  </a:cubicBezTo>
                  <a:lnTo>
                    <a:pt x="6251" y="1858"/>
                  </a:lnTo>
                  <a:cubicBezTo>
                    <a:pt x="6335" y="1644"/>
                    <a:pt x="6549" y="1442"/>
                    <a:pt x="6275" y="1132"/>
                  </a:cubicBezTo>
                  <a:cubicBezTo>
                    <a:pt x="6263" y="1430"/>
                    <a:pt x="5989" y="1537"/>
                    <a:pt x="6108" y="1894"/>
                  </a:cubicBezTo>
                  <a:lnTo>
                    <a:pt x="6108" y="1894"/>
                  </a:lnTo>
                  <a:cubicBezTo>
                    <a:pt x="6037" y="1739"/>
                    <a:pt x="6144" y="1501"/>
                    <a:pt x="5716" y="1346"/>
                  </a:cubicBezTo>
                  <a:cubicBezTo>
                    <a:pt x="5858" y="1513"/>
                    <a:pt x="5751" y="1549"/>
                    <a:pt x="5787" y="1715"/>
                  </a:cubicBezTo>
                  <a:cubicBezTo>
                    <a:pt x="5561" y="1668"/>
                    <a:pt x="5275" y="1882"/>
                    <a:pt x="5406" y="2120"/>
                  </a:cubicBezTo>
                  <a:cubicBezTo>
                    <a:pt x="5454" y="1942"/>
                    <a:pt x="5680" y="1906"/>
                    <a:pt x="5775" y="2061"/>
                  </a:cubicBezTo>
                  <a:cubicBezTo>
                    <a:pt x="5811" y="2085"/>
                    <a:pt x="5835" y="2132"/>
                    <a:pt x="5835" y="2180"/>
                  </a:cubicBezTo>
                  <a:cubicBezTo>
                    <a:pt x="5835" y="2239"/>
                    <a:pt x="5787" y="2335"/>
                    <a:pt x="5716" y="2346"/>
                  </a:cubicBezTo>
                  <a:cubicBezTo>
                    <a:pt x="5656" y="2358"/>
                    <a:pt x="5596" y="2275"/>
                    <a:pt x="5692" y="2215"/>
                  </a:cubicBezTo>
                  <a:cubicBezTo>
                    <a:pt x="5561" y="2168"/>
                    <a:pt x="5465" y="2335"/>
                    <a:pt x="5561" y="2430"/>
                  </a:cubicBezTo>
                  <a:cubicBezTo>
                    <a:pt x="5573" y="2442"/>
                    <a:pt x="5585" y="2454"/>
                    <a:pt x="5585" y="2466"/>
                  </a:cubicBezTo>
                  <a:lnTo>
                    <a:pt x="5596" y="2466"/>
                  </a:lnTo>
                  <a:cubicBezTo>
                    <a:pt x="5632" y="2477"/>
                    <a:pt x="5668" y="2489"/>
                    <a:pt x="5704" y="2477"/>
                  </a:cubicBezTo>
                  <a:cubicBezTo>
                    <a:pt x="5525" y="2739"/>
                    <a:pt x="5287" y="2942"/>
                    <a:pt x="5001" y="3073"/>
                  </a:cubicBezTo>
                  <a:cubicBezTo>
                    <a:pt x="5775" y="2596"/>
                    <a:pt x="4954" y="2180"/>
                    <a:pt x="5335" y="1799"/>
                  </a:cubicBezTo>
                  <a:lnTo>
                    <a:pt x="5299" y="1834"/>
                  </a:lnTo>
                  <a:cubicBezTo>
                    <a:pt x="5311" y="1823"/>
                    <a:pt x="5323" y="1811"/>
                    <a:pt x="5335" y="1799"/>
                  </a:cubicBezTo>
                  <a:cubicBezTo>
                    <a:pt x="5108" y="1930"/>
                    <a:pt x="5001" y="2037"/>
                    <a:pt x="4954" y="2156"/>
                  </a:cubicBezTo>
                  <a:cubicBezTo>
                    <a:pt x="4858" y="2454"/>
                    <a:pt x="5132" y="2573"/>
                    <a:pt x="5132" y="2716"/>
                  </a:cubicBezTo>
                  <a:cubicBezTo>
                    <a:pt x="4989" y="2608"/>
                    <a:pt x="4882" y="2656"/>
                    <a:pt x="4834" y="2787"/>
                  </a:cubicBezTo>
                  <a:cubicBezTo>
                    <a:pt x="5001" y="2775"/>
                    <a:pt x="5037" y="2954"/>
                    <a:pt x="4930" y="3037"/>
                  </a:cubicBezTo>
                  <a:cubicBezTo>
                    <a:pt x="4787" y="3180"/>
                    <a:pt x="4442" y="3216"/>
                    <a:pt x="4370" y="3620"/>
                  </a:cubicBezTo>
                  <a:cubicBezTo>
                    <a:pt x="4322" y="3668"/>
                    <a:pt x="4287" y="3728"/>
                    <a:pt x="4251" y="3787"/>
                  </a:cubicBezTo>
                  <a:cubicBezTo>
                    <a:pt x="4275" y="3728"/>
                    <a:pt x="4287" y="3656"/>
                    <a:pt x="4299" y="3597"/>
                  </a:cubicBezTo>
                  <a:cubicBezTo>
                    <a:pt x="4537" y="3251"/>
                    <a:pt x="4311" y="3001"/>
                    <a:pt x="4299" y="2787"/>
                  </a:cubicBezTo>
                  <a:cubicBezTo>
                    <a:pt x="4299" y="2644"/>
                    <a:pt x="4442" y="2537"/>
                    <a:pt x="4549" y="2680"/>
                  </a:cubicBezTo>
                  <a:cubicBezTo>
                    <a:pt x="4608" y="2549"/>
                    <a:pt x="4561" y="2442"/>
                    <a:pt x="4406" y="2418"/>
                  </a:cubicBezTo>
                  <a:cubicBezTo>
                    <a:pt x="4501" y="2311"/>
                    <a:pt x="4787" y="2418"/>
                    <a:pt x="4918" y="2144"/>
                  </a:cubicBezTo>
                  <a:cubicBezTo>
                    <a:pt x="4977" y="2025"/>
                    <a:pt x="4977" y="1870"/>
                    <a:pt x="4906" y="1620"/>
                  </a:cubicBezTo>
                  <a:lnTo>
                    <a:pt x="4906" y="1620"/>
                  </a:lnTo>
                  <a:cubicBezTo>
                    <a:pt x="4906" y="2156"/>
                    <a:pt x="4025" y="1870"/>
                    <a:pt x="4227" y="2751"/>
                  </a:cubicBezTo>
                  <a:lnTo>
                    <a:pt x="4227" y="2751"/>
                  </a:lnTo>
                  <a:cubicBezTo>
                    <a:pt x="4120" y="2466"/>
                    <a:pt x="4096" y="2144"/>
                    <a:pt x="4168" y="1834"/>
                  </a:cubicBezTo>
                  <a:cubicBezTo>
                    <a:pt x="4180" y="1870"/>
                    <a:pt x="4215" y="1894"/>
                    <a:pt x="4251" y="1906"/>
                  </a:cubicBezTo>
                  <a:lnTo>
                    <a:pt x="4263" y="1906"/>
                  </a:lnTo>
                  <a:cubicBezTo>
                    <a:pt x="4275" y="1906"/>
                    <a:pt x="4287" y="1906"/>
                    <a:pt x="4299" y="1906"/>
                  </a:cubicBezTo>
                  <a:cubicBezTo>
                    <a:pt x="4442" y="1894"/>
                    <a:pt x="4489" y="1715"/>
                    <a:pt x="4358" y="1644"/>
                  </a:cubicBezTo>
                  <a:cubicBezTo>
                    <a:pt x="4394" y="1763"/>
                    <a:pt x="4287" y="1775"/>
                    <a:pt x="4251" y="1727"/>
                  </a:cubicBezTo>
                  <a:cubicBezTo>
                    <a:pt x="4203" y="1668"/>
                    <a:pt x="4251" y="1561"/>
                    <a:pt x="4287" y="1525"/>
                  </a:cubicBezTo>
                  <a:cubicBezTo>
                    <a:pt x="4322" y="1489"/>
                    <a:pt x="4370" y="1477"/>
                    <a:pt x="4418" y="1477"/>
                  </a:cubicBezTo>
                  <a:cubicBezTo>
                    <a:pt x="4537" y="1465"/>
                    <a:pt x="4739" y="1549"/>
                    <a:pt x="4632" y="1787"/>
                  </a:cubicBezTo>
                  <a:cubicBezTo>
                    <a:pt x="4882" y="1715"/>
                    <a:pt x="4846" y="1358"/>
                    <a:pt x="4644" y="1239"/>
                  </a:cubicBezTo>
                  <a:cubicBezTo>
                    <a:pt x="4799" y="1144"/>
                    <a:pt x="4739" y="1037"/>
                    <a:pt x="4954" y="1025"/>
                  </a:cubicBezTo>
                  <a:cubicBezTo>
                    <a:pt x="4549" y="822"/>
                    <a:pt x="4465" y="1073"/>
                    <a:pt x="4299" y="1132"/>
                  </a:cubicBezTo>
                  <a:lnTo>
                    <a:pt x="4299" y="1132"/>
                  </a:lnTo>
                  <a:cubicBezTo>
                    <a:pt x="4632" y="953"/>
                    <a:pt x="4513" y="692"/>
                    <a:pt x="4715" y="465"/>
                  </a:cubicBezTo>
                  <a:cubicBezTo>
                    <a:pt x="4311" y="501"/>
                    <a:pt x="4322" y="799"/>
                    <a:pt x="4215" y="1001"/>
                  </a:cubicBezTo>
                  <a:lnTo>
                    <a:pt x="4215" y="1001"/>
                  </a:lnTo>
                  <a:cubicBezTo>
                    <a:pt x="4453" y="465"/>
                    <a:pt x="4144" y="334"/>
                    <a:pt x="4120" y="1"/>
                  </a:cubicBezTo>
                  <a:cubicBezTo>
                    <a:pt x="4084" y="334"/>
                    <a:pt x="3775" y="465"/>
                    <a:pt x="4013" y="1001"/>
                  </a:cubicBezTo>
                  <a:lnTo>
                    <a:pt x="4013" y="1001"/>
                  </a:lnTo>
                  <a:cubicBezTo>
                    <a:pt x="3918" y="799"/>
                    <a:pt x="3930" y="501"/>
                    <a:pt x="3513" y="465"/>
                  </a:cubicBezTo>
                  <a:cubicBezTo>
                    <a:pt x="3715" y="692"/>
                    <a:pt x="3596" y="953"/>
                    <a:pt x="3941" y="1132"/>
                  </a:cubicBezTo>
                  <a:lnTo>
                    <a:pt x="3941" y="1132"/>
                  </a:lnTo>
                  <a:cubicBezTo>
                    <a:pt x="3775" y="1073"/>
                    <a:pt x="3680" y="822"/>
                    <a:pt x="3275" y="1025"/>
                  </a:cubicBezTo>
                  <a:cubicBezTo>
                    <a:pt x="3489" y="1037"/>
                    <a:pt x="3441" y="1132"/>
                    <a:pt x="3584" y="1239"/>
                  </a:cubicBezTo>
                  <a:cubicBezTo>
                    <a:pt x="3394" y="1358"/>
                    <a:pt x="3346" y="1715"/>
                    <a:pt x="3596" y="1787"/>
                  </a:cubicBezTo>
                  <a:cubicBezTo>
                    <a:pt x="3501" y="1549"/>
                    <a:pt x="3691" y="1465"/>
                    <a:pt x="3822" y="1477"/>
                  </a:cubicBezTo>
                  <a:cubicBezTo>
                    <a:pt x="3870" y="1477"/>
                    <a:pt x="3906" y="1489"/>
                    <a:pt x="3941" y="1525"/>
                  </a:cubicBezTo>
                  <a:cubicBezTo>
                    <a:pt x="3977" y="1561"/>
                    <a:pt x="4025" y="1680"/>
                    <a:pt x="3989" y="1727"/>
                  </a:cubicBezTo>
                  <a:cubicBezTo>
                    <a:pt x="3941" y="1775"/>
                    <a:pt x="3834" y="1763"/>
                    <a:pt x="3870" y="1644"/>
                  </a:cubicBezTo>
                  <a:cubicBezTo>
                    <a:pt x="3751" y="1715"/>
                    <a:pt x="3787" y="1894"/>
                    <a:pt x="3930" y="1906"/>
                  </a:cubicBezTo>
                  <a:cubicBezTo>
                    <a:pt x="3941" y="1906"/>
                    <a:pt x="3953" y="1906"/>
                    <a:pt x="3977" y="1906"/>
                  </a:cubicBezTo>
                  <a:lnTo>
                    <a:pt x="3977" y="1906"/>
                  </a:lnTo>
                  <a:cubicBezTo>
                    <a:pt x="4013" y="1894"/>
                    <a:pt x="4049" y="1870"/>
                    <a:pt x="4072" y="1834"/>
                  </a:cubicBezTo>
                  <a:cubicBezTo>
                    <a:pt x="4132" y="2144"/>
                    <a:pt x="4108" y="2466"/>
                    <a:pt x="4001" y="2751"/>
                  </a:cubicBezTo>
                  <a:cubicBezTo>
                    <a:pt x="4203" y="1870"/>
                    <a:pt x="3334" y="2156"/>
                    <a:pt x="3334" y="1620"/>
                  </a:cubicBezTo>
                  <a:lnTo>
                    <a:pt x="3334" y="1680"/>
                  </a:lnTo>
                  <a:cubicBezTo>
                    <a:pt x="3322" y="1656"/>
                    <a:pt x="3322" y="1632"/>
                    <a:pt x="3334" y="1620"/>
                  </a:cubicBezTo>
                  <a:cubicBezTo>
                    <a:pt x="3263" y="1787"/>
                    <a:pt x="3263" y="1965"/>
                    <a:pt x="3310" y="2144"/>
                  </a:cubicBezTo>
                  <a:cubicBezTo>
                    <a:pt x="3453" y="2418"/>
                    <a:pt x="3739" y="2311"/>
                    <a:pt x="3834" y="2418"/>
                  </a:cubicBezTo>
                  <a:cubicBezTo>
                    <a:pt x="3656" y="2442"/>
                    <a:pt x="3620" y="2537"/>
                    <a:pt x="3680" y="2680"/>
                  </a:cubicBezTo>
                  <a:cubicBezTo>
                    <a:pt x="3787" y="2537"/>
                    <a:pt x="3930" y="2644"/>
                    <a:pt x="3930" y="2787"/>
                  </a:cubicBezTo>
                  <a:cubicBezTo>
                    <a:pt x="3930" y="2989"/>
                    <a:pt x="3703" y="3251"/>
                    <a:pt x="3930" y="3585"/>
                  </a:cubicBezTo>
                  <a:cubicBezTo>
                    <a:pt x="3930" y="3656"/>
                    <a:pt x="3953" y="3728"/>
                    <a:pt x="3965" y="3787"/>
                  </a:cubicBezTo>
                  <a:cubicBezTo>
                    <a:pt x="3941" y="3728"/>
                    <a:pt x="3906" y="3668"/>
                    <a:pt x="3858" y="3620"/>
                  </a:cubicBezTo>
                  <a:cubicBezTo>
                    <a:pt x="3787" y="3216"/>
                    <a:pt x="3441" y="3180"/>
                    <a:pt x="3299" y="3037"/>
                  </a:cubicBezTo>
                  <a:cubicBezTo>
                    <a:pt x="3191" y="2954"/>
                    <a:pt x="3215" y="2775"/>
                    <a:pt x="3394" y="2787"/>
                  </a:cubicBezTo>
                  <a:cubicBezTo>
                    <a:pt x="3346" y="2656"/>
                    <a:pt x="3251" y="2608"/>
                    <a:pt x="3096" y="2716"/>
                  </a:cubicBezTo>
                  <a:cubicBezTo>
                    <a:pt x="3084" y="2573"/>
                    <a:pt x="3370" y="2442"/>
                    <a:pt x="3263" y="2156"/>
                  </a:cubicBezTo>
                  <a:cubicBezTo>
                    <a:pt x="3227" y="2037"/>
                    <a:pt x="3120" y="1918"/>
                    <a:pt x="2894" y="1799"/>
                  </a:cubicBezTo>
                  <a:cubicBezTo>
                    <a:pt x="3263" y="2180"/>
                    <a:pt x="2441" y="2596"/>
                    <a:pt x="3215" y="3073"/>
                  </a:cubicBezTo>
                  <a:cubicBezTo>
                    <a:pt x="2941" y="2942"/>
                    <a:pt x="2703" y="2739"/>
                    <a:pt x="2525" y="2477"/>
                  </a:cubicBezTo>
                  <a:cubicBezTo>
                    <a:pt x="2560" y="2489"/>
                    <a:pt x="2596" y="2477"/>
                    <a:pt x="2632" y="2466"/>
                  </a:cubicBezTo>
                  <a:lnTo>
                    <a:pt x="2632" y="2466"/>
                  </a:lnTo>
                  <a:cubicBezTo>
                    <a:pt x="2644" y="2454"/>
                    <a:pt x="2656" y="2442"/>
                    <a:pt x="2668" y="2430"/>
                  </a:cubicBezTo>
                  <a:cubicBezTo>
                    <a:pt x="2751" y="2346"/>
                    <a:pt x="2679" y="2204"/>
                    <a:pt x="2560" y="2204"/>
                  </a:cubicBezTo>
                  <a:lnTo>
                    <a:pt x="2537" y="2204"/>
                  </a:lnTo>
                  <a:cubicBezTo>
                    <a:pt x="2632" y="2263"/>
                    <a:pt x="2572" y="2346"/>
                    <a:pt x="2501" y="2346"/>
                  </a:cubicBezTo>
                  <a:cubicBezTo>
                    <a:pt x="2441" y="2335"/>
                    <a:pt x="2394" y="2227"/>
                    <a:pt x="2394" y="2180"/>
                  </a:cubicBezTo>
                  <a:cubicBezTo>
                    <a:pt x="2394" y="2132"/>
                    <a:pt x="2417" y="2085"/>
                    <a:pt x="2441" y="2049"/>
                  </a:cubicBezTo>
                  <a:cubicBezTo>
                    <a:pt x="2548" y="1894"/>
                    <a:pt x="2775" y="1942"/>
                    <a:pt x="2822" y="2108"/>
                  </a:cubicBezTo>
                  <a:cubicBezTo>
                    <a:pt x="2953" y="1882"/>
                    <a:pt x="2668" y="1668"/>
                    <a:pt x="2441" y="1715"/>
                  </a:cubicBezTo>
                  <a:cubicBezTo>
                    <a:pt x="2477" y="1537"/>
                    <a:pt x="2370" y="1513"/>
                    <a:pt x="2513" y="1346"/>
                  </a:cubicBezTo>
                  <a:cubicBezTo>
                    <a:pt x="2072" y="1489"/>
                    <a:pt x="2191" y="1727"/>
                    <a:pt x="2120" y="1894"/>
                  </a:cubicBezTo>
                  <a:lnTo>
                    <a:pt x="2120" y="1894"/>
                  </a:lnTo>
                  <a:cubicBezTo>
                    <a:pt x="2239" y="1525"/>
                    <a:pt x="1965" y="1418"/>
                    <a:pt x="1953" y="1120"/>
                  </a:cubicBezTo>
                  <a:cubicBezTo>
                    <a:pt x="1679" y="1442"/>
                    <a:pt x="1894" y="1632"/>
                    <a:pt x="1977" y="1858"/>
                  </a:cubicBezTo>
                  <a:lnTo>
                    <a:pt x="1977" y="1858"/>
                  </a:lnTo>
                  <a:cubicBezTo>
                    <a:pt x="1763" y="1311"/>
                    <a:pt x="1453" y="1430"/>
                    <a:pt x="1191" y="1215"/>
                  </a:cubicBezTo>
                  <a:cubicBezTo>
                    <a:pt x="1405" y="1477"/>
                    <a:pt x="1286" y="1787"/>
                    <a:pt x="1834" y="2001"/>
                  </a:cubicBezTo>
                  <a:lnTo>
                    <a:pt x="1834" y="2001"/>
                  </a:lnTo>
                  <a:cubicBezTo>
                    <a:pt x="1608" y="1918"/>
                    <a:pt x="1417" y="1704"/>
                    <a:pt x="1096" y="1977"/>
                  </a:cubicBezTo>
                  <a:cubicBezTo>
                    <a:pt x="1394" y="1989"/>
                    <a:pt x="1501" y="2263"/>
                    <a:pt x="1870" y="2144"/>
                  </a:cubicBezTo>
                  <a:lnTo>
                    <a:pt x="1870" y="2144"/>
                  </a:lnTo>
                  <a:cubicBezTo>
                    <a:pt x="1703" y="2215"/>
                    <a:pt x="1465" y="2108"/>
                    <a:pt x="1322" y="2537"/>
                  </a:cubicBezTo>
                  <a:cubicBezTo>
                    <a:pt x="1489" y="2382"/>
                    <a:pt x="1513" y="2501"/>
                    <a:pt x="1691" y="2466"/>
                  </a:cubicBezTo>
                  <a:cubicBezTo>
                    <a:pt x="1644" y="2692"/>
                    <a:pt x="1858" y="2977"/>
                    <a:pt x="2096" y="2847"/>
                  </a:cubicBezTo>
                  <a:cubicBezTo>
                    <a:pt x="1846" y="2751"/>
                    <a:pt x="1929" y="2549"/>
                    <a:pt x="2025" y="2466"/>
                  </a:cubicBezTo>
                  <a:cubicBezTo>
                    <a:pt x="2060" y="2442"/>
                    <a:pt x="2108" y="2418"/>
                    <a:pt x="2156" y="2418"/>
                  </a:cubicBezTo>
                  <a:cubicBezTo>
                    <a:pt x="2203" y="2418"/>
                    <a:pt x="2310" y="2466"/>
                    <a:pt x="2322" y="2525"/>
                  </a:cubicBezTo>
                  <a:cubicBezTo>
                    <a:pt x="2322" y="2596"/>
                    <a:pt x="2239" y="2656"/>
                    <a:pt x="2179" y="2561"/>
                  </a:cubicBezTo>
                  <a:cubicBezTo>
                    <a:pt x="2144" y="2692"/>
                    <a:pt x="2310" y="2787"/>
                    <a:pt x="2406" y="2692"/>
                  </a:cubicBezTo>
                  <a:lnTo>
                    <a:pt x="2429" y="2656"/>
                  </a:lnTo>
                  <a:lnTo>
                    <a:pt x="2429" y="2656"/>
                  </a:lnTo>
                  <a:cubicBezTo>
                    <a:pt x="2453" y="2620"/>
                    <a:pt x="2465" y="2585"/>
                    <a:pt x="2453" y="2549"/>
                  </a:cubicBezTo>
                  <a:cubicBezTo>
                    <a:pt x="2715" y="2727"/>
                    <a:pt x="2918" y="2966"/>
                    <a:pt x="3049" y="3239"/>
                  </a:cubicBezTo>
                  <a:cubicBezTo>
                    <a:pt x="2572" y="2466"/>
                    <a:pt x="2156" y="3287"/>
                    <a:pt x="1775" y="2918"/>
                  </a:cubicBezTo>
                  <a:cubicBezTo>
                    <a:pt x="1894" y="3144"/>
                    <a:pt x="2013" y="3251"/>
                    <a:pt x="2120" y="3287"/>
                  </a:cubicBezTo>
                  <a:cubicBezTo>
                    <a:pt x="2417" y="3394"/>
                    <a:pt x="2548" y="3120"/>
                    <a:pt x="2691" y="3120"/>
                  </a:cubicBezTo>
                  <a:cubicBezTo>
                    <a:pt x="2584" y="3263"/>
                    <a:pt x="2620" y="3370"/>
                    <a:pt x="2763" y="3418"/>
                  </a:cubicBezTo>
                  <a:cubicBezTo>
                    <a:pt x="2751" y="3239"/>
                    <a:pt x="2918" y="3216"/>
                    <a:pt x="3013" y="3323"/>
                  </a:cubicBezTo>
                  <a:cubicBezTo>
                    <a:pt x="3156" y="3466"/>
                    <a:pt x="3179" y="3811"/>
                    <a:pt x="3584" y="3882"/>
                  </a:cubicBezTo>
                  <a:cubicBezTo>
                    <a:pt x="3644" y="3930"/>
                    <a:pt x="3703" y="3966"/>
                    <a:pt x="3763" y="3990"/>
                  </a:cubicBezTo>
                  <a:cubicBezTo>
                    <a:pt x="3703" y="3978"/>
                    <a:pt x="3632" y="3954"/>
                    <a:pt x="3560" y="3954"/>
                  </a:cubicBezTo>
                  <a:cubicBezTo>
                    <a:pt x="3227" y="3716"/>
                    <a:pt x="2965" y="3930"/>
                    <a:pt x="2751" y="3942"/>
                  </a:cubicBezTo>
                  <a:cubicBezTo>
                    <a:pt x="2620" y="3942"/>
                    <a:pt x="2513" y="3811"/>
                    <a:pt x="2656" y="3692"/>
                  </a:cubicBezTo>
                  <a:cubicBezTo>
                    <a:pt x="2513" y="3632"/>
                    <a:pt x="2417" y="3680"/>
                    <a:pt x="2394" y="3847"/>
                  </a:cubicBezTo>
                  <a:cubicBezTo>
                    <a:pt x="2287" y="3751"/>
                    <a:pt x="2394" y="3466"/>
                    <a:pt x="2108" y="3335"/>
                  </a:cubicBezTo>
                  <a:cubicBezTo>
                    <a:pt x="2001" y="3275"/>
                    <a:pt x="1846" y="3275"/>
                    <a:pt x="1596" y="3347"/>
                  </a:cubicBezTo>
                  <a:lnTo>
                    <a:pt x="1596" y="3347"/>
                  </a:lnTo>
                  <a:cubicBezTo>
                    <a:pt x="2132" y="3347"/>
                    <a:pt x="1846" y="4228"/>
                    <a:pt x="2727" y="4013"/>
                  </a:cubicBezTo>
                  <a:cubicBezTo>
                    <a:pt x="2441" y="4120"/>
                    <a:pt x="2120" y="4144"/>
                    <a:pt x="1810" y="4085"/>
                  </a:cubicBezTo>
                  <a:cubicBezTo>
                    <a:pt x="1846" y="4061"/>
                    <a:pt x="1870" y="4037"/>
                    <a:pt x="1870" y="4001"/>
                  </a:cubicBezTo>
                  <a:cubicBezTo>
                    <a:pt x="1870" y="4001"/>
                    <a:pt x="1870" y="3990"/>
                    <a:pt x="1870" y="3990"/>
                  </a:cubicBezTo>
                  <a:cubicBezTo>
                    <a:pt x="1882" y="3978"/>
                    <a:pt x="1882" y="3966"/>
                    <a:pt x="1870" y="3954"/>
                  </a:cubicBezTo>
                  <a:cubicBezTo>
                    <a:pt x="1870" y="3811"/>
                    <a:pt x="1691" y="3763"/>
                    <a:pt x="1620" y="3882"/>
                  </a:cubicBezTo>
                  <a:cubicBezTo>
                    <a:pt x="1727" y="3859"/>
                    <a:pt x="1751" y="3966"/>
                    <a:pt x="1691" y="4001"/>
                  </a:cubicBezTo>
                  <a:cubicBezTo>
                    <a:pt x="1644" y="4037"/>
                    <a:pt x="1536" y="4001"/>
                    <a:pt x="1501" y="3966"/>
                  </a:cubicBezTo>
                  <a:cubicBezTo>
                    <a:pt x="1465" y="3930"/>
                    <a:pt x="1453" y="3882"/>
                    <a:pt x="1453" y="3835"/>
                  </a:cubicBezTo>
                  <a:cubicBezTo>
                    <a:pt x="1453" y="3716"/>
                    <a:pt x="1513" y="3513"/>
                    <a:pt x="1763" y="3620"/>
                  </a:cubicBezTo>
                  <a:cubicBezTo>
                    <a:pt x="1691" y="3358"/>
                    <a:pt x="1334" y="3406"/>
                    <a:pt x="1203" y="3597"/>
                  </a:cubicBezTo>
                  <a:cubicBezTo>
                    <a:pt x="1108" y="3454"/>
                    <a:pt x="1013" y="3513"/>
                    <a:pt x="989" y="3287"/>
                  </a:cubicBezTo>
                  <a:cubicBezTo>
                    <a:pt x="798" y="3704"/>
                    <a:pt x="1036" y="3787"/>
                    <a:pt x="1108" y="3954"/>
                  </a:cubicBezTo>
                  <a:lnTo>
                    <a:pt x="1108" y="3954"/>
                  </a:lnTo>
                  <a:cubicBezTo>
                    <a:pt x="929" y="3620"/>
                    <a:pt x="655" y="3728"/>
                    <a:pt x="441" y="3537"/>
                  </a:cubicBezTo>
                  <a:cubicBezTo>
                    <a:pt x="477" y="3942"/>
                    <a:pt x="763" y="3930"/>
                    <a:pt x="977" y="4025"/>
                  </a:cubicBezTo>
                  <a:lnTo>
                    <a:pt x="977" y="4025"/>
                  </a:lnTo>
                  <a:cubicBezTo>
                    <a:pt x="465" y="3799"/>
                    <a:pt x="334" y="4097"/>
                    <a:pt x="1" y="4132"/>
                  </a:cubicBezTo>
                  <a:close/>
                  <a:moveTo>
                    <a:pt x="5489" y="4013"/>
                  </a:moveTo>
                  <a:close/>
                  <a:moveTo>
                    <a:pt x="4763" y="3942"/>
                  </a:moveTo>
                  <a:cubicBezTo>
                    <a:pt x="4858" y="3882"/>
                    <a:pt x="4977" y="3870"/>
                    <a:pt x="5084" y="3894"/>
                  </a:cubicBezTo>
                  <a:cubicBezTo>
                    <a:pt x="5263" y="3966"/>
                    <a:pt x="5442" y="4037"/>
                    <a:pt x="5632" y="4097"/>
                  </a:cubicBezTo>
                  <a:cubicBezTo>
                    <a:pt x="5704" y="4109"/>
                    <a:pt x="5787" y="4120"/>
                    <a:pt x="5858" y="4132"/>
                  </a:cubicBezTo>
                  <a:cubicBezTo>
                    <a:pt x="5787" y="4132"/>
                    <a:pt x="5704" y="4144"/>
                    <a:pt x="5632" y="4168"/>
                  </a:cubicBezTo>
                  <a:cubicBezTo>
                    <a:pt x="5442" y="4216"/>
                    <a:pt x="5263" y="4287"/>
                    <a:pt x="5084" y="4371"/>
                  </a:cubicBezTo>
                  <a:cubicBezTo>
                    <a:pt x="4977" y="4394"/>
                    <a:pt x="4858" y="4371"/>
                    <a:pt x="4763" y="4323"/>
                  </a:cubicBezTo>
                  <a:cubicBezTo>
                    <a:pt x="4930" y="4323"/>
                    <a:pt x="5096" y="4251"/>
                    <a:pt x="5204" y="4132"/>
                  </a:cubicBezTo>
                  <a:cubicBezTo>
                    <a:pt x="5096" y="4001"/>
                    <a:pt x="4930" y="3930"/>
                    <a:pt x="4763" y="3942"/>
                  </a:cubicBezTo>
                  <a:close/>
                  <a:moveTo>
                    <a:pt x="5168" y="5013"/>
                  </a:moveTo>
                  <a:close/>
                  <a:moveTo>
                    <a:pt x="4894" y="4894"/>
                  </a:moveTo>
                  <a:cubicBezTo>
                    <a:pt x="4894" y="4728"/>
                    <a:pt x="4834" y="4561"/>
                    <a:pt x="4703" y="4454"/>
                  </a:cubicBezTo>
                  <a:cubicBezTo>
                    <a:pt x="4811" y="4478"/>
                    <a:pt x="4906" y="4549"/>
                    <a:pt x="4977" y="4644"/>
                  </a:cubicBezTo>
                  <a:cubicBezTo>
                    <a:pt x="5049" y="4835"/>
                    <a:pt x="5120" y="5002"/>
                    <a:pt x="5215" y="5180"/>
                  </a:cubicBezTo>
                  <a:cubicBezTo>
                    <a:pt x="5251" y="5240"/>
                    <a:pt x="5299" y="5311"/>
                    <a:pt x="5346" y="5371"/>
                  </a:cubicBezTo>
                  <a:cubicBezTo>
                    <a:pt x="5287" y="5323"/>
                    <a:pt x="5227" y="5275"/>
                    <a:pt x="5168" y="5228"/>
                  </a:cubicBezTo>
                  <a:cubicBezTo>
                    <a:pt x="4989" y="5144"/>
                    <a:pt x="4811" y="5061"/>
                    <a:pt x="4632" y="4990"/>
                  </a:cubicBezTo>
                  <a:cubicBezTo>
                    <a:pt x="4537" y="4930"/>
                    <a:pt x="4465" y="4835"/>
                    <a:pt x="4442" y="4728"/>
                  </a:cubicBezTo>
                  <a:cubicBezTo>
                    <a:pt x="4549" y="4847"/>
                    <a:pt x="4715" y="4906"/>
                    <a:pt x="4894" y="4906"/>
                  </a:cubicBezTo>
                  <a:close/>
                  <a:moveTo>
                    <a:pt x="5001" y="3073"/>
                  </a:moveTo>
                  <a:close/>
                  <a:moveTo>
                    <a:pt x="4632" y="3275"/>
                  </a:moveTo>
                  <a:cubicBezTo>
                    <a:pt x="4811" y="3204"/>
                    <a:pt x="4989" y="3120"/>
                    <a:pt x="5168" y="3037"/>
                  </a:cubicBezTo>
                  <a:cubicBezTo>
                    <a:pt x="5227" y="2989"/>
                    <a:pt x="5287" y="2942"/>
                    <a:pt x="5346" y="2894"/>
                  </a:cubicBezTo>
                  <a:cubicBezTo>
                    <a:pt x="5299" y="2954"/>
                    <a:pt x="5251" y="3013"/>
                    <a:pt x="5215" y="3085"/>
                  </a:cubicBezTo>
                  <a:cubicBezTo>
                    <a:pt x="5120" y="3251"/>
                    <a:pt x="5049" y="3430"/>
                    <a:pt x="4965" y="3609"/>
                  </a:cubicBezTo>
                  <a:cubicBezTo>
                    <a:pt x="4906" y="3704"/>
                    <a:pt x="4811" y="3775"/>
                    <a:pt x="4703" y="3811"/>
                  </a:cubicBezTo>
                  <a:cubicBezTo>
                    <a:pt x="4834" y="3692"/>
                    <a:pt x="4894" y="3537"/>
                    <a:pt x="4894" y="3358"/>
                  </a:cubicBezTo>
                  <a:cubicBezTo>
                    <a:pt x="4715" y="3358"/>
                    <a:pt x="4561" y="3418"/>
                    <a:pt x="4442" y="3549"/>
                  </a:cubicBezTo>
                  <a:cubicBezTo>
                    <a:pt x="4477" y="3430"/>
                    <a:pt x="4537" y="3335"/>
                    <a:pt x="4644" y="3275"/>
                  </a:cubicBezTo>
                  <a:close/>
                  <a:moveTo>
                    <a:pt x="4239" y="5502"/>
                  </a:moveTo>
                  <a:close/>
                  <a:moveTo>
                    <a:pt x="4001" y="2763"/>
                  </a:moveTo>
                  <a:close/>
                  <a:moveTo>
                    <a:pt x="3930" y="3489"/>
                  </a:moveTo>
                  <a:cubicBezTo>
                    <a:pt x="3870" y="3382"/>
                    <a:pt x="3858" y="3275"/>
                    <a:pt x="3882" y="3156"/>
                  </a:cubicBezTo>
                  <a:cubicBezTo>
                    <a:pt x="3953" y="2977"/>
                    <a:pt x="4025" y="2799"/>
                    <a:pt x="4084" y="2608"/>
                  </a:cubicBezTo>
                  <a:cubicBezTo>
                    <a:pt x="4096" y="2537"/>
                    <a:pt x="4108" y="2454"/>
                    <a:pt x="4120" y="2382"/>
                  </a:cubicBezTo>
                  <a:cubicBezTo>
                    <a:pt x="4132" y="2454"/>
                    <a:pt x="4144" y="2537"/>
                    <a:pt x="4156" y="2608"/>
                  </a:cubicBezTo>
                  <a:cubicBezTo>
                    <a:pt x="4215" y="2799"/>
                    <a:pt x="4275" y="2977"/>
                    <a:pt x="4358" y="3156"/>
                  </a:cubicBezTo>
                  <a:cubicBezTo>
                    <a:pt x="4382" y="3275"/>
                    <a:pt x="4370" y="3382"/>
                    <a:pt x="4311" y="3489"/>
                  </a:cubicBezTo>
                  <a:cubicBezTo>
                    <a:pt x="4477" y="3323"/>
                    <a:pt x="4358" y="3037"/>
                    <a:pt x="4120" y="3037"/>
                  </a:cubicBezTo>
                  <a:cubicBezTo>
                    <a:pt x="3882" y="3037"/>
                    <a:pt x="3763" y="3323"/>
                    <a:pt x="3930" y="3489"/>
                  </a:cubicBezTo>
                  <a:close/>
                  <a:moveTo>
                    <a:pt x="4120" y="5216"/>
                  </a:moveTo>
                  <a:cubicBezTo>
                    <a:pt x="4239" y="5097"/>
                    <a:pt x="4311" y="4942"/>
                    <a:pt x="4311" y="4775"/>
                  </a:cubicBezTo>
                  <a:cubicBezTo>
                    <a:pt x="4370" y="4871"/>
                    <a:pt x="4382" y="4990"/>
                    <a:pt x="4358" y="5097"/>
                  </a:cubicBezTo>
                  <a:cubicBezTo>
                    <a:pt x="4275" y="5275"/>
                    <a:pt x="4215" y="5454"/>
                    <a:pt x="4156" y="5644"/>
                  </a:cubicBezTo>
                  <a:cubicBezTo>
                    <a:pt x="4144" y="5716"/>
                    <a:pt x="4132" y="5799"/>
                    <a:pt x="4120" y="5871"/>
                  </a:cubicBezTo>
                  <a:cubicBezTo>
                    <a:pt x="4108" y="5799"/>
                    <a:pt x="4096" y="5716"/>
                    <a:pt x="4084" y="5644"/>
                  </a:cubicBezTo>
                  <a:cubicBezTo>
                    <a:pt x="4025" y="5454"/>
                    <a:pt x="3953" y="5275"/>
                    <a:pt x="3882" y="5097"/>
                  </a:cubicBezTo>
                  <a:cubicBezTo>
                    <a:pt x="3858" y="4990"/>
                    <a:pt x="3870" y="4871"/>
                    <a:pt x="3930" y="4775"/>
                  </a:cubicBezTo>
                  <a:cubicBezTo>
                    <a:pt x="3918" y="4942"/>
                    <a:pt x="3989" y="5109"/>
                    <a:pt x="4120" y="5216"/>
                  </a:cubicBezTo>
                  <a:close/>
                  <a:moveTo>
                    <a:pt x="3346" y="3358"/>
                  </a:moveTo>
                  <a:cubicBezTo>
                    <a:pt x="3334" y="3525"/>
                    <a:pt x="3406" y="3692"/>
                    <a:pt x="3537" y="3799"/>
                  </a:cubicBezTo>
                  <a:cubicBezTo>
                    <a:pt x="3418" y="3775"/>
                    <a:pt x="3322" y="3704"/>
                    <a:pt x="3263" y="3609"/>
                  </a:cubicBezTo>
                  <a:cubicBezTo>
                    <a:pt x="3191" y="3418"/>
                    <a:pt x="3108" y="3251"/>
                    <a:pt x="3025" y="3073"/>
                  </a:cubicBezTo>
                  <a:cubicBezTo>
                    <a:pt x="2977" y="3013"/>
                    <a:pt x="2941" y="2954"/>
                    <a:pt x="2882" y="2882"/>
                  </a:cubicBezTo>
                  <a:cubicBezTo>
                    <a:pt x="2953" y="2942"/>
                    <a:pt x="3013" y="2989"/>
                    <a:pt x="3072" y="3025"/>
                  </a:cubicBezTo>
                  <a:cubicBezTo>
                    <a:pt x="3299" y="3168"/>
                    <a:pt x="3477" y="3192"/>
                    <a:pt x="3608" y="3263"/>
                  </a:cubicBezTo>
                  <a:cubicBezTo>
                    <a:pt x="3703" y="3335"/>
                    <a:pt x="3763" y="3418"/>
                    <a:pt x="3799" y="3537"/>
                  </a:cubicBezTo>
                  <a:cubicBezTo>
                    <a:pt x="3680" y="3406"/>
                    <a:pt x="3513" y="3347"/>
                    <a:pt x="3346" y="3358"/>
                  </a:cubicBezTo>
                  <a:close/>
                  <a:moveTo>
                    <a:pt x="3799" y="4716"/>
                  </a:moveTo>
                  <a:cubicBezTo>
                    <a:pt x="3763" y="4823"/>
                    <a:pt x="3691" y="4918"/>
                    <a:pt x="3596" y="4978"/>
                  </a:cubicBezTo>
                  <a:cubicBezTo>
                    <a:pt x="3418" y="5049"/>
                    <a:pt x="3239" y="5133"/>
                    <a:pt x="3072" y="5228"/>
                  </a:cubicBezTo>
                  <a:cubicBezTo>
                    <a:pt x="3001" y="5263"/>
                    <a:pt x="2941" y="5311"/>
                    <a:pt x="2882" y="5359"/>
                  </a:cubicBezTo>
                  <a:cubicBezTo>
                    <a:pt x="2929" y="5299"/>
                    <a:pt x="2977" y="5228"/>
                    <a:pt x="3013" y="5168"/>
                  </a:cubicBezTo>
                  <a:cubicBezTo>
                    <a:pt x="3108" y="5002"/>
                    <a:pt x="3191" y="4823"/>
                    <a:pt x="3263" y="4644"/>
                  </a:cubicBezTo>
                  <a:cubicBezTo>
                    <a:pt x="3322" y="4549"/>
                    <a:pt x="3418" y="4478"/>
                    <a:pt x="3525" y="4442"/>
                  </a:cubicBezTo>
                  <a:cubicBezTo>
                    <a:pt x="3406" y="4561"/>
                    <a:pt x="3334" y="4716"/>
                    <a:pt x="3346" y="4894"/>
                  </a:cubicBezTo>
                  <a:cubicBezTo>
                    <a:pt x="3513" y="4906"/>
                    <a:pt x="3680" y="4835"/>
                    <a:pt x="3799" y="4716"/>
                  </a:cubicBezTo>
                  <a:close/>
                  <a:moveTo>
                    <a:pt x="2739" y="4013"/>
                  </a:moveTo>
                  <a:close/>
                  <a:moveTo>
                    <a:pt x="2596" y="4085"/>
                  </a:moveTo>
                  <a:cubicBezTo>
                    <a:pt x="2787" y="4037"/>
                    <a:pt x="2965" y="3966"/>
                    <a:pt x="3144" y="3882"/>
                  </a:cubicBezTo>
                  <a:cubicBezTo>
                    <a:pt x="3251" y="3859"/>
                    <a:pt x="3370" y="3882"/>
                    <a:pt x="3465" y="3930"/>
                  </a:cubicBezTo>
                  <a:cubicBezTo>
                    <a:pt x="3299" y="3930"/>
                    <a:pt x="3132" y="4001"/>
                    <a:pt x="3025" y="4120"/>
                  </a:cubicBezTo>
                  <a:cubicBezTo>
                    <a:pt x="3132" y="4251"/>
                    <a:pt x="3299" y="4323"/>
                    <a:pt x="3465" y="4311"/>
                  </a:cubicBezTo>
                  <a:cubicBezTo>
                    <a:pt x="3370" y="4371"/>
                    <a:pt x="3251" y="4394"/>
                    <a:pt x="3144" y="4359"/>
                  </a:cubicBezTo>
                  <a:cubicBezTo>
                    <a:pt x="2965" y="4287"/>
                    <a:pt x="2787" y="4216"/>
                    <a:pt x="2596" y="4156"/>
                  </a:cubicBezTo>
                  <a:cubicBezTo>
                    <a:pt x="2525" y="4144"/>
                    <a:pt x="2441" y="4132"/>
                    <a:pt x="2370" y="4120"/>
                  </a:cubicBezTo>
                  <a:cubicBezTo>
                    <a:pt x="2441" y="4120"/>
                    <a:pt x="2525" y="4109"/>
                    <a:pt x="2608" y="409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31"/>
            <p:cNvSpPr/>
            <p:nvPr/>
          </p:nvSpPr>
          <p:spPr>
            <a:xfrm>
              <a:off x="5318800" y="1947700"/>
              <a:ext cx="206600" cy="207475"/>
            </a:xfrm>
            <a:custGeom>
              <a:avLst/>
              <a:gdLst/>
              <a:ahLst/>
              <a:cxnLst/>
              <a:rect l="l" t="t" r="r" b="b"/>
              <a:pathLst>
                <a:path w="8264" h="8299" extrusionOk="0">
                  <a:moveTo>
                    <a:pt x="1" y="4155"/>
                  </a:moveTo>
                  <a:cubicBezTo>
                    <a:pt x="346" y="4179"/>
                    <a:pt x="465" y="4489"/>
                    <a:pt x="1013" y="4251"/>
                  </a:cubicBezTo>
                  <a:lnTo>
                    <a:pt x="1013" y="4251"/>
                  </a:lnTo>
                  <a:cubicBezTo>
                    <a:pt x="799" y="4358"/>
                    <a:pt x="501" y="4346"/>
                    <a:pt x="477" y="4751"/>
                  </a:cubicBezTo>
                  <a:cubicBezTo>
                    <a:pt x="691" y="4548"/>
                    <a:pt x="965" y="4667"/>
                    <a:pt x="1132" y="4334"/>
                  </a:cubicBezTo>
                  <a:lnTo>
                    <a:pt x="1132" y="4334"/>
                  </a:lnTo>
                  <a:cubicBezTo>
                    <a:pt x="1072" y="4489"/>
                    <a:pt x="822" y="4584"/>
                    <a:pt x="1025" y="4989"/>
                  </a:cubicBezTo>
                  <a:cubicBezTo>
                    <a:pt x="1049" y="4775"/>
                    <a:pt x="1144" y="4822"/>
                    <a:pt x="1239" y="4679"/>
                  </a:cubicBezTo>
                  <a:cubicBezTo>
                    <a:pt x="1370" y="4882"/>
                    <a:pt x="1715" y="4917"/>
                    <a:pt x="1787" y="4667"/>
                  </a:cubicBezTo>
                  <a:cubicBezTo>
                    <a:pt x="1549" y="4763"/>
                    <a:pt x="1477" y="4572"/>
                    <a:pt x="1477" y="4441"/>
                  </a:cubicBezTo>
                  <a:cubicBezTo>
                    <a:pt x="1477" y="4394"/>
                    <a:pt x="1501" y="4358"/>
                    <a:pt x="1537" y="4322"/>
                  </a:cubicBezTo>
                  <a:cubicBezTo>
                    <a:pt x="1572" y="4286"/>
                    <a:pt x="1680" y="4239"/>
                    <a:pt x="1727" y="4286"/>
                  </a:cubicBezTo>
                  <a:cubicBezTo>
                    <a:pt x="1775" y="4322"/>
                    <a:pt x="1763" y="4429"/>
                    <a:pt x="1656" y="4394"/>
                  </a:cubicBezTo>
                  <a:cubicBezTo>
                    <a:pt x="1715" y="4513"/>
                    <a:pt x="1906" y="4477"/>
                    <a:pt x="1906" y="4334"/>
                  </a:cubicBezTo>
                  <a:cubicBezTo>
                    <a:pt x="1906" y="4322"/>
                    <a:pt x="1906" y="4310"/>
                    <a:pt x="1906" y="4286"/>
                  </a:cubicBezTo>
                  <a:cubicBezTo>
                    <a:pt x="1906" y="4286"/>
                    <a:pt x="1906" y="4286"/>
                    <a:pt x="1906" y="4286"/>
                  </a:cubicBezTo>
                  <a:cubicBezTo>
                    <a:pt x="1894" y="4251"/>
                    <a:pt x="1870" y="4215"/>
                    <a:pt x="1846" y="4191"/>
                  </a:cubicBezTo>
                  <a:cubicBezTo>
                    <a:pt x="2156" y="4132"/>
                    <a:pt x="2465" y="4155"/>
                    <a:pt x="2763" y="4263"/>
                  </a:cubicBezTo>
                  <a:lnTo>
                    <a:pt x="2763" y="4263"/>
                  </a:lnTo>
                  <a:cubicBezTo>
                    <a:pt x="1882" y="4060"/>
                    <a:pt x="2168" y="4929"/>
                    <a:pt x="1620" y="4929"/>
                  </a:cubicBezTo>
                  <a:lnTo>
                    <a:pt x="1620" y="4929"/>
                  </a:lnTo>
                  <a:cubicBezTo>
                    <a:pt x="1870" y="5001"/>
                    <a:pt x="2037" y="5001"/>
                    <a:pt x="2144" y="4953"/>
                  </a:cubicBezTo>
                  <a:cubicBezTo>
                    <a:pt x="2418" y="4810"/>
                    <a:pt x="2311" y="4524"/>
                    <a:pt x="2430" y="4429"/>
                  </a:cubicBezTo>
                  <a:cubicBezTo>
                    <a:pt x="2453" y="4608"/>
                    <a:pt x="2549" y="4644"/>
                    <a:pt x="2680" y="4584"/>
                  </a:cubicBezTo>
                  <a:cubicBezTo>
                    <a:pt x="2549" y="4477"/>
                    <a:pt x="2656" y="4334"/>
                    <a:pt x="2787" y="4334"/>
                  </a:cubicBezTo>
                  <a:cubicBezTo>
                    <a:pt x="2989" y="4346"/>
                    <a:pt x="3251" y="4560"/>
                    <a:pt x="3596" y="4334"/>
                  </a:cubicBezTo>
                  <a:cubicBezTo>
                    <a:pt x="3668" y="4334"/>
                    <a:pt x="3727" y="4310"/>
                    <a:pt x="3799" y="4298"/>
                  </a:cubicBezTo>
                  <a:cubicBezTo>
                    <a:pt x="3739" y="4322"/>
                    <a:pt x="3680" y="4358"/>
                    <a:pt x="3620" y="4405"/>
                  </a:cubicBezTo>
                  <a:cubicBezTo>
                    <a:pt x="3215" y="4477"/>
                    <a:pt x="3192" y="4822"/>
                    <a:pt x="3049" y="4965"/>
                  </a:cubicBezTo>
                  <a:cubicBezTo>
                    <a:pt x="2954" y="5072"/>
                    <a:pt x="2787" y="5048"/>
                    <a:pt x="2799" y="4870"/>
                  </a:cubicBezTo>
                  <a:cubicBezTo>
                    <a:pt x="2656" y="4917"/>
                    <a:pt x="2620" y="5013"/>
                    <a:pt x="2727" y="5167"/>
                  </a:cubicBezTo>
                  <a:cubicBezTo>
                    <a:pt x="2573" y="5179"/>
                    <a:pt x="2453" y="4894"/>
                    <a:pt x="2156" y="5001"/>
                  </a:cubicBezTo>
                  <a:cubicBezTo>
                    <a:pt x="2049" y="5036"/>
                    <a:pt x="1930" y="5144"/>
                    <a:pt x="1799" y="5370"/>
                  </a:cubicBezTo>
                  <a:lnTo>
                    <a:pt x="1846" y="5334"/>
                  </a:lnTo>
                  <a:lnTo>
                    <a:pt x="1799" y="5370"/>
                  </a:lnTo>
                  <a:cubicBezTo>
                    <a:pt x="2192" y="5001"/>
                    <a:pt x="2608" y="5822"/>
                    <a:pt x="3085" y="5048"/>
                  </a:cubicBezTo>
                  <a:lnTo>
                    <a:pt x="3085" y="5048"/>
                  </a:lnTo>
                  <a:cubicBezTo>
                    <a:pt x="2954" y="5334"/>
                    <a:pt x="2739" y="5572"/>
                    <a:pt x="2489" y="5739"/>
                  </a:cubicBezTo>
                  <a:cubicBezTo>
                    <a:pt x="2489" y="5703"/>
                    <a:pt x="2489" y="5667"/>
                    <a:pt x="2465" y="5644"/>
                  </a:cubicBezTo>
                  <a:lnTo>
                    <a:pt x="2465" y="5632"/>
                  </a:lnTo>
                  <a:cubicBezTo>
                    <a:pt x="2453" y="5620"/>
                    <a:pt x="2453" y="5608"/>
                    <a:pt x="2442" y="5596"/>
                  </a:cubicBezTo>
                  <a:cubicBezTo>
                    <a:pt x="2334" y="5501"/>
                    <a:pt x="2180" y="5608"/>
                    <a:pt x="2215" y="5739"/>
                  </a:cubicBezTo>
                  <a:cubicBezTo>
                    <a:pt x="2275" y="5632"/>
                    <a:pt x="2370" y="5691"/>
                    <a:pt x="2346" y="5763"/>
                  </a:cubicBezTo>
                  <a:cubicBezTo>
                    <a:pt x="2334" y="5822"/>
                    <a:pt x="2239" y="5870"/>
                    <a:pt x="2180" y="5870"/>
                  </a:cubicBezTo>
                  <a:cubicBezTo>
                    <a:pt x="2132" y="5870"/>
                    <a:pt x="2096" y="5858"/>
                    <a:pt x="2061" y="5822"/>
                  </a:cubicBezTo>
                  <a:cubicBezTo>
                    <a:pt x="1965" y="5739"/>
                    <a:pt x="1882" y="5548"/>
                    <a:pt x="2120" y="5453"/>
                  </a:cubicBezTo>
                  <a:cubicBezTo>
                    <a:pt x="1894" y="5322"/>
                    <a:pt x="1680" y="5596"/>
                    <a:pt x="1715" y="5822"/>
                  </a:cubicBezTo>
                  <a:cubicBezTo>
                    <a:pt x="1549" y="5787"/>
                    <a:pt x="1513" y="5906"/>
                    <a:pt x="1346" y="5751"/>
                  </a:cubicBezTo>
                  <a:cubicBezTo>
                    <a:pt x="1501" y="6191"/>
                    <a:pt x="1739" y="6072"/>
                    <a:pt x="1894" y="6144"/>
                  </a:cubicBezTo>
                  <a:lnTo>
                    <a:pt x="1894" y="6144"/>
                  </a:lnTo>
                  <a:cubicBezTo>
                    <a:pt x="1537" y="6037"/>
                    <a:pt x="1430" y="6310"/>
                    <a:pt x="1132" y="6322"/>
                  </a:cubicBezTo>
                  <a:cubicBezTo>
                    <a:pt x="1441" y="6584"/>
                    <a:pt x="1644" y="6370"/>
                    <a:pt x="1858" y="6287"/>
                  </a:cubicBezTo>
                  <a:lnTo>
                    <a:pt x="1858" y="6287"/>
                  </a:lnTo>
                  <a:cubicBezTo>
                    <a:pt x="1322" y="6513"/>
                    <a:pt x="1441" y="6810"/>
                    <a:pt x="1227" y="7072"/>
                  </a:cubicBezTo>
                  <a:cubicBezTo>
                    <a:pt x="1477" y="6858"/>
                    <a:pt x="1787" y="6977"/>
                    <a:pt x="2001" y="6441"/>
                  </a:cubicBezTo>
                  <a:lnTo>
                    <a:pt x="2001" y="6441"/>
                  </a:lnTo>
                  <a:cubicBezTo>
                    <a:pt x="1930" y="6656"/>
                    <a:pt x="1703" y="6858"/>
                    <a:pt x="1977" y="7168"/>
                  </a:cubicBezTo>
                  <a:cubicBezTo>
                    <a:pt x="1989" y="6870"/>
                    <a:pt x="2263" y="6763"/>
                    <a:pt x="2144" y="6406"/>
                  </a:cubicBezTo>
                  <a:lnTo>
                    <a:pt x="2144" y="6406"/>
                  </a:lnTo>
                  <a:cubicBezTo>
                    <a:pt x="2215" y="6560"/>
                    <a:pt x="2108" y="6799"/>
                    <a:pt x="2537" y="6953"/>
                  </a:cubicBezTo>
                  <a:cubicBezTo>
                    <a:pt x="2394" y="6787"/>
                    <a:pt x="2513" y="6751"/>
                    <a:pt x="2477" y="6584"/>
                  </a:cubicBezTo>
                  <a:cubicBezTo>
                    <a:pt x="2704" y="6632"/>
                    <a:pt x="2977" y="6406"/>
                    <a:pt x="2846" y="6179"/>
                  </a:cubicBezTo>
                  <a:cubicBezTo>
                    <a:pt x="2751" y="6418"/>
                    <a:pt x="2561" y="6334"/>
                    <a:pt x="2477" y="6239"/>
                  </a:cubicBezTo>
                  <a:cubicBezTo>
                    <a:pt x="2442" y="6203"/>
                    <a:pt x="2430" y="6168"/>
                    <a:pt x="2430" y="6120"/>
                  </a:cubicBezTo>
                  <a:cubicBezTo>
                    <a:pt x="2430" y="6060"/>
                    <a:pt x="2465" y="5953"/>
                    <a:pt x="2537" y="5953"/>
                  </a:cubicBezTo>
                  <a:cubicBezTo>
                    <a:pt x="2596" y="5941"/>
                    <a:pt x="2668" y="6025"/>
                    <a:pt x="2561" y="6084"/>
                  </a:cubicBezTo>
                  <a:cubicBezTo>
                    <a:pt x="2692" y="6120"/>
                    <a:pt x="2787" y="5965"/>
                    <a:pt x="2704" y="5858"/>
                  </a:cubicBezTo>
                  <a:cubicBezTo>
                    <a:pt x="2692" y="5846"/>
                    <a:pt x="2680" y="5846"/>
                    <a:pt x="2668" y="5834"/>
                  </a:cubicBezTo>
                  <a:lnTo>
                    <a:pt x="2668" y="5834"/>
                  </a:lnTo>
                  <a:cubicBezTo>
                    <a:pt x="2632" y="5810"/>
                    <a:pt x="2596" y="5810"/>
                    <a:pt x="2561" y="5810"/>
                  </a:cubicBezTo>
                  <a:cubicBezTo>
                    <a:pt x="2739" y="5560"/>
                    <a:pt x="2977" y="5358"/>
                    <a:pt x="3263" y="5215"/>
                  </a:cubicBezTo>
                  <a:cubicBezTo>
                    <a:pt x="2489" y="5703"/>
                    <a:pt x="3311" y="6108"/>
                    <a:pt x="2930" y="6501"/>
                  </a:cubicBezTo>
                  <a:lnTo>
                    <a:pt x="2965" y="6453"/>
                  </a:lnTo>
                  <a:cubicBezTo>
                    <a:pt x="2954" y="6477"/>
                    <a:pt x="2942" y="6489"/>
                    <a:pt x="2930" y="6501"/>
                  </a:cubicBezTo>
                  <a:cubicBezTo>
                    <a:pt x="3156" y="6370"/>
                    <a:pt x="3263" y="6263"/>
                    <a:pt x="3311" y="6144"/>
                  </a:cubicBezTo>
                  <a:cubicBezTo>
                    <a:pt x="3406" y="5846"/>
                    <a:pt x="3132" y="5727"/>
                    <a:pt x="3132" y="5572"/>
                  </a:cubicBezTo>
                  <a:cubicBezTo>
                    <a:pt x="3275" y="5679"/>
                    <a:pt x="3382" y="5644"/>
                    <a:pt x="3430" y="5501"/>
                  </a:cubicBezTo>
                  <a:cubicBezTo>
                    <a:pt x="3263" y="5525"/>
                    <a:pt x="3227" y="5358"/>
                    <a:pt x="3335" y="5251"/>
                  </a:cubicBezTo>
                  <a:cubicBezTo>
                    <a:pt x="3477" y="5120"/>
                    <a:pt x="3823" y="5084"/>
                    <a:pt x="3894" y="4679"/>
                  </a:cubicBezTo>
                  <a:cubicBezTo>
                    <a:pt x="3942" y="4620"/>
                    <a:pt x="3977" y="4560"/>
                    <a:pt x="4001" y="4501"/>
                  </a:cubicBezTo>
                  <a:cubicBezTo>
                    <a:pt x="3989" y="4572"/>
                    <a:pt x="3977" y="4644"/>
                    <a:pt x="3966" y="4703"/>
                  </a:cubicBezTo>
                  <a:cubicBezTo>
                    <a:pt x="3727" y="5048"/>
                    <a:pt x="3954" y="5298"/>
                    <a:pt x="3966" y="5513"/>
                  </a:cubicBezTo>
                  <a:cubicBezTo>
                    <a:pt x="3966" y="5656"/>
                    <a:pt x="3823" y="5751"/>
                    <a:pt x="3716" y="5620"/>
                  </a:cubicBezTo>
                  <a:cubicBezTo>
                    <a:pt x="3656" y="5751"/>
                    <a:pt x="3704" y="5858"/>
                    <a:pt x="3870" y="5882"/>
                  </a:cubicBezTo>
                  <a:cubicBezTo>
                    <a:pt x="3775" y="5989"/>
                    <a:pt x="3489" y="5882"/>
                    <a:pt x="3346" y="6156"/>
                  </a:cubicBezTo>
                  <a:cubicBezTo>
                    <a:pt x="3299" y="6322"/>
                    <a:pt x="3299" y="6513"/>
                    <a:pt x="3370" y="6680"/>
                  </a:cubicBezTo>
                  <a:lnTo>
                    <a:pt x="3370" y="6680"/>
                  </a:lnTo>
                  <a:cubicBezTo>
                    <a:pt x="3370" y="6132"/>
                    <a:pt x="4239" y="6429"/>
                    <a:pt x="4037" y="5537"/>
                  </a:cubicBezTo>
                  <a:lnTo>
                    <a:pt x="4037" y="5537"/>
                  </a:lnTo>
                  <a:cubicBezTo>
                    <a:pt x="4144" y="5834"/>
                    <a:pt x="4168" y="6156"/>
                    <a:pt x="4108" y="6453"/>
                  </a:cubicBezTo>
                  <a:cubicBezTo>
                    <a:pt x="4085" y="6429"/>
                    <a:pt x="4061" y="6406"/>
                    <a:pt x="4013" y="6394"/>
                  </a:cubicBezTo>
                  <a:lnTo>
                    <a:pt x="4013" y="6394"/>
                  </a:lnTo>
                  <a:cubicBezTo>
                    <a:pt x="4001" y="6394"/>
                    <a:pt x="3977" y="6394"/>
                    <a:pt x="3966" y="6394"/>
                  </a:cubicBezTo>
                  <a:cubicBezTo>
                    <a:pt x="3835" y="6394"/>
                    <a:pt x="3787" y="6584"/>
                    <a:pt x="3906" y="6656"/>
                  </a:cubicBezTo>
                  <a:cubicBezTo>
                    <a:pt x="3870" y="6537"/>
                    <a:pt x="3977" y="6525"/>
                    <a:pt x="4025" y="6572"/>
                  </a:cubicBezTo>
                  <a:cubicBezTo>
                    <a:pt x="4061" y="6620"/>
                    <a:pt x="4025" y="6739"/>
                    <a:pt x="3977" y="6775"/>
                  </a:cubicBezTo>
                  <a:cubicBezTo>
                    <a:pt x="3954" y="6799"/>
                    <a:pt x="3906" y="6822"/>
                    <a:pt x="3858" y="6822"/>
                  </a:cubicBezTo>
                  <a:cubicBezTo>
                    <a:pt x="3739" y="6834"/>
                    <a:pt x="3537" y="6751"/>
                    <a:pt x="3632" y="6513"/>
                  </a:cubicBezTo>
                  <a:cubicBezTo>
                    <a:pt x="3382" y="6584"/>
                    <a:pt x="3430" y="6941"/>
                    <a:pt x="3620" y="7061"/>
                  </a:cubicBezTo>
                  <a:cubicBezTo>
                    <a:pt x="3477" y="7156"/>
                    <a:pt x="3537" y="7263"/>
                    <a:pt x="3311" y="7275"/>
                  </a:cubicBezTo>
                  <a:cubicBezTo>
                    <a:pt x="3727" y="7477"/>
                    <a:pt x="3811" y="7227"/>
                    <a:pt x="3977" y="7168"/>
                  </a:cubicBezTo>
                  <a:lnTo>
                    <a:pt x="3977" y="7168"/>
                  </a:lnTo>
                  <a:cubicBezTo>
                    <a:pt x="3632" y="7346"/>
                    <a:pt x="3751" y="7608"/>
                    <a:pt x="3549" y="7834"/>
                  </a:cubicBezTo>
                  <a:cubicBezTo>
                    <a:pt x="3966" y="7799"/>
                    <a:pt x="3954" y="7501"/>
                    <a:pt x="4049" y="7299"/>
                  </a:cubicBezTo>
                  <a:lnTo>
                    <a:pt x="4049" y="7299"/>
                  </a:lnTo>
                  <a:cubicBezTo>
                    <a:pt x="3823" y="7834"/>
                    <a:pt x="4120" y="7965"/>
                    <a:pt x="4156" y="8299"/>
                  </a:cubicBezTo>
                  <a:cubicBezTo>
                    <a:pt x="4180" y="7965"/>
                    <a:pt x="4489" y="7834"/>
                    <a:pt x="4263" y="7299"/>
                  </a:cubicBezTo>
                  <a:lnTo>
                    <a:pt x="4263" y="7299"/>
                  </a:lnTo>
                  <a:cubicBezTo>
                    <a:pt x="4358" y="7501"/>
                    <a:pt x="4347" y="7799"/>
                    <a:pt x="4751" y="7834"/>
                  </a:cubicBezTo>
                  <a:cubicBezTo>
                    <a:pt x="4549" y="7608"/>
                    <a:pt x="4668" y="7346"/>
                    <a:pt x="4335" y="7168"/>
                  </a:cubicBezTo>
                  <a:lnTo>
                    <a:pt x="4335" y="7168"/>
                  </a:lnTo>
                  <a:cubicBezTo>
                    <a:pt x="4501" y="7227"/>
                    <a:pt x="4585" y="7477"/>
                    <a:pt x="5001" y="7275"/>
                  </a:cubicBezTo>
                  <a:cubicBezTo>
                    <a:pt x="4775" y="7263"/>
                    <a:pt x="4835" y="7156"/>
                    <a:pt x="4692" y="7061"/>
                  </a:cubicBezTo>
                  <a:cubicBezTo>
                    <a:pt x="4882" y="6941"/>
                    <a:pt x="4930" y="6584"/>
                    <a:pt x="4668" y="6513"/>
                  </a:cubicBezTo>
                  <a:cubicBezTo>
                    <a:pt x="4775" y="6751"/>
                    <a:pt x="4573" y="6834"/>
                    <a:pt x="4454" y="6822"/>
                  </a:cubicBezTo>
                  <a:cubicBezTo>
                    <a:pt x="4406" y="6822"/>
                    <a:pt x="4358" y="6799"/>
                    <a:pt x="4323" y="6775"/>
                  </a:cubicBezTo>
                  <a:cubicBezTo>
                    <a:pt x="4287" y="6739"/>
                    <a:pt x="4239" y="6620"/>
                    <a:pt x="4287" y="6572"/>
                  </a:cubicBezTo>
                  <a:cubicBezTo>
                    <a:pt x="4323" y="6525"/>
                    <a:pt x="4430" y="6537"/>
                    <a:pt x="4394" y="6656"/>
                  </a:cubicBezTo>
                  <a:cubicBezTo>
                    <a:pt x="4418" y="6644"/>
                    <a:pt x="4430" y="6632"/>
                    <a:pt x="4442" y="6620"/>
                  </a:cubicBezTo>
                  <a:cubicBezTo>
                    <a:pt x="4489" y="6572"/>
                    <a:pt x="4489" y="6489"/>
                    <a:pt x="4442" y="6441"/>
                  </a:cubicBezTo>
                  <a:cubicBezTo>
                    <a:pt x="4418" y="6418"/>
                    <a:pt x="4382" y="6406"/>
                    <a:pt x="4347" y="6394"/>
                  </a:cubicBezTo>
                  <a:cubicBezTo>
                    <a:pt x="4323" y="6394"/>
                    <a:pt x="4311" y="6394"/>
                    <a:pt x="4299" y="6394"/>
                  </a:cubicBezTo>
                  <a:lnTo>
                    <a:pt x="4287" y="6394"/>
                  </a:lnTo>
                  <a:cubicBezTo>
                    <a:pt x="4251" y="6406"/>
                    <a:pt x="4228" y="6429"/>
                    <a:pt x="4204" y="6453"/>
                  </a:cubicBezTo>
                  <a:cubicBezTo>
                    <a:pt x="4132" y="6144"/>
                    <a:pt x="4144" y="5822"/>
                    <a:pt x="4239" y="5525"/>
                  </a:cubicBezTo>
                  <a:cubicBezTo>
                    <a:pt x="4037" y="6406"/>
                    <a:pt x="4906" y="6120"/>
                    <a:pt x="4906" y="6656"/>
                  </a:cubicBezTo>
                  <a:lnTo>
                    <a:pt x="4906" y="6596"/>
                  </a:lnTo>
                  <a:cubicBezTo>
                    <a:pt x="4918" y="6620"/>
                    <a:pt x="4918" y="6644"/>
                    <a:pt x="4906" y="6656"/>
                  </a:cubicBezTo>
                  <a:cubicBezTo>
                    <a:pt x="4978" y="6406"/>
                    <a:pt x="4978" y="6251"/>
                    <a:pt x="4930" y="6144"/>
                  </a:cubicBezTo>
                  <a:cubicBezTo>
                    <a:pt x="4787" y="5858"/>
                    <a:pt x="4501" y="5965"/>
                    <a:pt x="4406" y="5858"/>
                  </a:cubicBezTo>
                  <a:cubicBezTo>
                    <a:pt x="4585" y="5834"/>
                    <a:pt x="4620" y="5739"/>
                    <a:pt x="4561" y="5596"/>
                  </a:cubicBezTo>
                  <a:cubicBezTo>
                    <a:pt x="4454" y="5739"/>
                    <a:pt x="4311" y="5632"/>
                    <a:pt x="4311" y="5501"/>
                  </a:cubicBezTo>
                  <a:cubicBezTo>
                    <a:pt x="4311" y="5286"/>
                    <a:pt x="4537" y="5025"/>
                    <a:pt x="4311" y="4691"/>
                  </a:cubicBezTo>
                  <a:cubicBezTo>
                    <a:pt x="4311" y="4620"/>
                    <a:pt x="4287" y="4548"/>
                    <a:pt x="4275" y="4489"/>
                  </a:cubicBezTo>
                  <a:cubicBezTo>
                    <a:pt x="4299" y="4548"/>
                    <a:pt x="4335" y="4608"/>
                    <a:pt x="4382" y="4655"/>
                  </a:cubicBezTo>
                  <a:cubicBezTo>
                    <a:pt x="4454" y="5072"/>
                    <a:pt x="4799" y="5096"/>
                    <a:pt x="4942" y="5239"/>
                  </a:cubicBezTo>
                  <a:cubicBezTo>
                    <a:pt x="5049" y="5334"/>
                    <a:pt x="5025" y="5501"/>
                    <a:pt x="4847" y="5489"/>
                  </a:cubicBezTo>
                  <a:cubicBezTo>
                    <a:pt x="4894" y="5620"/>
                    <a:pt x="4990" y="5667"/>
                    <a:pt x="5144" y="5560"/>
                  </a:cubicBezTo>
                  <a:cubicBezTo>
                    <a:pt x="5144" y="5703"/>
                    <a:pt x="4870" y="5834"/>
                    <a:pt x="4978" y="6120"/>
                  </a:cubicBezTo>
                  <a:cubicBezTo>
                    <a:pt x="5013" y="6239"/>
                    <a:pt x="5120" y="6358"/>
                    <a:pt x="5347" y="6477"/>
                  </a:cubicBezTo>
                  <a:lnTo>
                    <a:pt x="5347" y="6477"/>
                  </a:lnTo>
                  <a:cubicBezTo>
                    <a:pt x="4978" y="6096"/>
                    <a:pt x="5799" y="5679"/>
                    <a:pt x="5025" y="5203"/>
                  </a:cubicBezTo>
                  <a:lnTo>
                    <a:pt x="5025" y="5203"/>
                  </a:lnTo>
                  <a:cubicBezTo>
                    <a:pt x="5311" y="5334"/>
                    <a:pt x="5549" y="5537"/>
                    <a:pt x="5716" y="5798"/>
                  </a:cubicBezTo>
                  <a:cubicBezTo>
                    <a:pt x="5680" y="5787"/>
                    <a:pt x="5644" y="5798"/>
                    <a:pt x="5621" y="5822"/>
                  </a:cubicBezTo>
                  <a:lnTo>
                    <a:pt x="5609" y="5822"/>
                  </a:lnTo>
                  <a:cubicBezTo>
                    <a:pt x="5597" y="5822"/>
                    <a:pt x="5585" y="5834"/>
                    <a:pt x="5573" y="5846"/>
                  </a:cubicBezTo>
                  <a:cubicBezTo>
                    <a:pt x="5525" y="5906"/>
                    <a:pt x="5525" y="5989"/>
                    <a:pt x="5573" y="6037"/>
                  </a:cubicBezTo>
                  <a:cubicBezTo>
                    <a:pt x="5609" y="6060"/>
                    <a:pt x="5644" y="6072"/>
                    <a:pt x="5680" y="6072"/>
                  </a:cubicBezTo>
                  <a:lnTo>
                    <a:pt x="5704" y="6072"/>
                  </a:lnTo>
                  <a:cubicBezTo>
                    <a:pt x="5609" y="6013"/>
                    <a:pt x="5668" y="5929"/>
                    <a:pt x="5728" y="5941"/>
                  </a:cubicBezTo>
                  <a:cubicBezTo>
                    <a:pt x="5799" y="5941"/>
                    <a:pt x="5847" y="6048"/>
                    <a:pt x="5847" y="6108"/>
                  </a:cubicBezTo>
                  <a:cubicBezTo>
                    <a:pt x="5847" y="6156"/>
                    <a:pt x="5823" y="6191"/>
                    <a:pt x="5787" y="6227"/>
                  </a:cubicBezTo>
                  <a:cubicBezTo>
                    <a:pt x="5692" y="6382"/>
                    <a:pt x="5466" y="6346"/>
                    <a:pt x="5418" y="6168"/>
                  </a:cubicBezTo>
                  <a:cubicBezTo>
                    <a:pt x="5287" y="6394"/>
                    <a:pt x="5573" y="6608"/>
                    <a:pt x="5799" y="6572"/>
                  </a:cubicBezTo>
                  <a:cubicBezTo>
                    <a:pt x="5763" y="6739"/>
                    <a:pt x="5871" y="6775"/>
                    <a:pt x="5728" y="6941"/>
                  </a:cubicBezTo>
                  <a:cubicBezTo>
                    <a:pt x="6156" y="6787"/>
                    <a:pt x="6049" y="6549"/>
                    <a:pt x="6121" y="6394"/>
                  </a:cubicBezTo>
                  <a:lnTo>
                    <a:pt x="6121" y="6394"/>
                  </a:lnTo>
                  <a:cubicBezTo>
                    <a:pt x="6002" y="6751"/>
                    <a:pt x="6275" y="6858"/>
                    <a:pt x="6287" y="7156"/>
                  </a:cubicBezTo>
                  <a:cubicBezTo>
                    <a:pt x="6561" y="6846"/>
                    <a:pt x="6347" y="6644"/>
                    <a:pt x="6263" y="6429"/>
                  </a:cubicBezTo>
                  <a:lnTo>
                    <a:pt x="6263" y="6429"/>
                  </a:lnTo>
                  <a:cubicBezTo>
                    <a:pt x="6478" y="6965"/>
                    <a:pt x="6787" y="6846"/>
                    <a:pt x="7049" y="7061"/>
                  </a:cubicBezTo>
                  <a:cubicBezTo>
                    <a:pt x="6823" y="6799"/>
                    <a:pt x="6954" y="6501"/>
                    <a:pt x="6406" y="6275"/>
                  </a:cubicBezTo>
                  <a:lnTo>
                    <a:pt x="6406" y="6275"/>
                  </a:lnTo>
                  <a:cubicBezTo>
                    <a:pt x="6633" y="6358"/>
                    <a:pt x="6823" y="6572"/>
                    <a:pt x="7133" y="6310"/>
                  </a:cubicBezTo>
                  <a:cubicBezTo>
                    <a:pt x="6835" y="6299"/>
                    <a:pt x="6728" y="6025"/>
                    <a:pt x="6371" y="6132"/>
                  </a:cubicBezTo>
                  <a:lnTo>
                    <a:pt x="6371" y="6132"/>
                  </a:lnTo>
                  <a:cubicBezTo>
                    <a:pt x="6537" y="6060"/>
                    <a:pt x="6764" y="6179"/>
                    <a:pt x="6918" y="5739"/>
                  </a:cubicBezTo>
                  <a:cubicBezTo>
                    <a:pt x="6752" y="5894"/>
                    <a:pt x="6716" y="5775"/>
                    <a:pt x="6549" y="5810"/>
                  </a:cubicBezTo>
                  <a:cubicBezTo>
                    <a:pt x="6597" y="5584"/>
                    <a:pt x="6383" y="5310"/>
                    <a:pt x="6144" y="5441"/>
                  </a:cubicBezTo>
                  <a:cubicBezTo>
                    <a:pt x="6394" y="5537"/>
                    <a:pt x="6299" y="5727"/>
                    <a:pt x="6216" y="5810"/>
                  </a:cubicBezTo>
                  <a:cubicBezTo>
                    <a:pt x="6180" y="5846"/>
                    <a:pt x="6133" y="5858"/>
                    <a:pt x="6085" y="5858"/>
                  </a:cubicBezTo>
                  <a:cubicBezTo>
                    <a:pt x="6037" y="5858"/>
                    <a:pt x="5930" y="5810"/>
                    <a:pt x="5918" y="5751"/>
                  </a:cubicBezTo>
                  <a:cubicBezTo>
                    <a:pt x="5906" y="5679"/>
                    <a:pt x="6002" y="5620"/>
                    <a:pt x="6049" y="5727"/>
                  </a:cubicBezTo>
                  <a:cubicBezTo>
                    <a:pt x="6049" y="5715"/>
                    <a:pt x="6049" y="5703"/>
                    <a:pt x="6049" y="5691"/>
                  </a:cubicBezTo>
                  <a:cubicBezTo>
                    <a:pt x="6061" y="5656"/>
                    <a:pt x="6049" y="5620"/>
                    <a:pt x="6025" y="5596"/>
                  </a:cubicBezTo>
                  <a:cubicBezTo>
                    <a:pt x="5966" y="5548"/>
                    <a:pt x="5882" y="5548"/>
                    <a:pt x="5823" y="5596"/>
                  </a:cubicBezTo>
                  <a:cubicBezTo>
                    <a:pt x="5811" y="5608"/>
                    <a:pt x="5811" y="5608"/>
                    <a:pt x="5799" y="5620"/>
                  </a:cubicBezTo>
                  <a:lnTo>
                    <a:pt x="5799" y="5632"/>
                  </a:lnTo>
                  <a:cubicBezTo>
                    <a:pt x="5775" y="5667"/>
                    <a:pt x="5775" y="5703"/>
                    <a:pt x="5775" y="5739"/>
                  </a:cubicBezTo>
                  <a:cubicBezTo>
                    <a:pt x="5525" y="5560"/>
                    <a:pt x="5311" y="5322"/>
                    <a:pt x="5180" y="5036"/>
                  </a:cubicBezTo>
                  <a:cubicBezTo>
                    <a:pt x="5668" y="5810"/>
                    <a:pt x="6073" y="4989"/>
                    <a:pt x="6466" y="5370"/>
                  </a:cubicBezTo>
                  <a:lnTo>
                    <a:pt x="6418" y="5334"/>
                  </a:lnTo>
                  <a:cubicBezTo>
                    <a:pt x="6442" y="5346"/>
                    <a:pt x="6454" y="5358"/>
                    <a:pt x="6466" y="5370"/>
                  </a:cubicBezTo>
                  <a:cubicBezTo>
                    <a:pt x="6335" y="5144"/>
                    <a:pt x="6228" y="5036"/>
                    <a:pt x="6109" y="4989"/>
                  </a:cubicBezTo>
                  <a:cubicBezTo>
                    <a:pt x="5811" y="4894"/>
                    <a:pt x="5692" y="5167"/>
                    <a:pt x="5537" y="5167"/>
                  </a:cubicBezTo>
                  <a:cubicBezTo>
                    <a:pt x="5644" y="5025"/>
                    <a:pt x="5609" y="4917"/>
                    <a:pt x="5466" y="4870"/>
                  </a:cubicBezTo>
                  <a:cubicBezTo>
                    <a:pt x="5490" y="5036"/>
                    <a:pt x="5323" y="5072"/>
                    <a:pt x="5216" y="4965"/>
                  </a:cubicBezTo>
                  <a:cubicBezTo>
                    <a:pt x="5085" y="4822"/>
                    <a:pt x="5049" y="4477"/>
                    <a:pt x="4644" y="4405"/>
                  </a:cubicBezTo>
                  <a:cubicBezTo>
                    <a:pt x="4585" y="4358"/>
                    <a:pt x="4525" y="4322"/>
                    <a:pt x="4466" y="4286"/>
                  </a:cubicBezTo>
                  <a:cubicBezTo>
                    <a:pt x="4537" y="4310"/>
                    <a:pt x="4609" y="4322"/>
                    <a:pt x="4668" y="4334"/>
                  </a:cubicBezTo>
                  <a:cubicBezTo>
                    <a:pt x="5013" y="4572"/>
                    <a:pt x="5275" y="4346"/>
                    <a:pt x="5478" y="4334"/>
                  </a:cubicBezTo>
                  <a:cubicBezTo>
                    <a:pt x="5609" y="4334"/>
                    <a:pt x="5716" y="4465"/>
                    <a:pt x="5585" y="4584"/>
                  </a:cubicBezTo>
                  <a:cubicBezTo>
                    <a:pt x="5716" y="4644"/>
                    <a:pt x="5811" y="4596"/>
                    <a:pt x="5835" y="4429"/>
                  </a:cubicBezTo>
                  <a:cubicBezTo>
                    <a:pt x="5954" y="4524"/>
                    <a:pt x="5835" y="4810"/>
                    <a:pt x="6121" y="4941"/>
                  </a:cubicBezTo>
                  <a:cubicBezTo>
                    <a:pt x="6228" y="5001"/>
                    <a:pt x="6394" y="5001"/>
                    <a:pt x="6644" y="4929"/>
                  </a:cubicBezTo>
                  <a:lnTo>
                    <a:pt x="6644" y="4929"/>
                  </a:lnTo>
                  <a:cubicBezTo>
                    <a:pt x="6109" y="4917"/>
                    <a:pt x="6383" y="4060"/>
                    <a:pt x="5513" y="4263"/>
                  </a:cubicBezTo>
                  <a:lnTo>
                    <a:pt x="5513" y="4263"/>
                  </a:lnTo>
                  <a:cubicBezTo>
                    <a:pt x="5799" y="4155"/>
                    <a:pt x="6121" y="4132"/>
                    <a:pt x="6430" y="4191"/>
                  </a:cubicBezTo>
                  <a:cubicBezTo>
                    <a:pt x="6394" y="4215"/>
                    <a:pt x="6371" y="4239"/>
                    <a:pt x="6371" y="4274"/>
                  </a:cubicBezTo>
                  <a:lnTo>
                    <a:pt x="6371" y="4286"/>
                  </a:lnTo>
                  <a:cubicBezTo>
                    <a:pt x="6359" y="4298"/>
                    <a:pt x="6359" y="4310"/>
                    <a:pt x="6371" y="4334"/>
                  </a:cubicBezTo>
                  <a:cubicBezTo>
                    <a:pt x="6371" y="4465"/>
                    <a:pt x="6549" y="4513"/>
                    <a:pt x="6621" y="4394"/>
                  </a:cubicBezTo>
                  <a:cubicBezTo>
                    <a:pt x="6514" y="4417"/>
                    <a:pt x="6490" y="4322"/>
                    <a:pt x="6537" y="4274"/>
                  </a:cubicBezTo>
                  <a:cubicBezTo>
                    <a:pt x="6597" y="4239"/>
                    <a:pt x="6704" y="4274"/>
                    <a:pt x="6740" y="4322"/>
                  </a:cubicBezTo>
                  <a:cubicBezTo>
                    <a:pt x="6775" y="4346"/>
                    <a:pt x="6787" y="4394"/>
                    <a:pt x="6787" y="4441"/>
                  </a:cubicBezTo>
                  <a:cubicBezTo>
                    <a:pt x="6787" y="4560"/>
                    <a:pt x="6716" y="4763"/>
                    <a:pt x="6478" y="4667"/>
                  </a:cubicBezTo>
                  <a:cubicBezTo>
                    <a:pt x="6549" y="4917"/>
                    <a:pt x="6906" y="4870"/>
                    <a:pt x="7037" y="4679"/>
                  </a:cubicBezTo>
                  <a:cubicBezTo>
                    <a:pt x="7133" y="4822"/>
                    <a:pt x="7228" y="4775"/>
                    <a:pt x="7252" y="4989"/>
                  </a:cubicBezTo>
                  <a:cubicBezTo>
                    <a:pt x="7442" y="4572"/>
                    <a:pt x="7204" y="4489"/>
                    <a:pt x="7133" y="4322"/>
                  </a:cubicBezTo>
                  <a:lnTo>
                    <a:pt x="7133" y="4322"/>
                  </a:lnTo>
                  <a:cubicBezTo>
                    <a:pt x="7311" y="4667"/>
                    <a:pt x="7585" y="4548"/>
                    <a:pt x="7799" y="4751"/>
                  </a:cubicBezTo>
                  <a:cubicBezTo>
                    <a:pt x="7764" y="4334"/>
                    <a:pt x="7466" y="4346"/>
                    <a:pt x="7264" y="4251"/>
                  </a:cubicBezTo>
                  <a:lnTo>
                    <a:pt x="7264" y="4251"/>
                  </a:lnTo>
                  <a:cubicBezTo>
                    <a:pt x="7799" y="4477"/>
                    <a:pt x="7930" y="4179"/>
                    <a:pt x="8264" y="4143"/>
                  </a:cubicBezTo>
                  <a:cubicBezTo>
                    <a:pt x="7930" y="4120"/>
                    <a:pt x="7799" y="3810"/>
                    <a:pt x="7264" y="4048"/>
                  </a:cubicBezTo>
                  <a:lnTo>
                    <a:pt x="7264" y="4048"/>
                  </a:lnTo>
                  <a:cubicBezTo>
                    <a:pt x="7466" y="3941"/>
                    <a:pt x="7764" y="3953"/>
                    <a:pt x="7799" y="3548"/>
                  </a:cubicBezTo>
                  <a:cubicBezTo>
                    <a:pt x="7573" y="3751"/>
                    <a:pt x="7311" y="3632"/>
                    <a:pt x="7133" y="3965"/>
                  </a:cubicBezTo>
                  <a:lnTo>
                    <a:pt x="7133" y="3965"/>
                  </a:lnTo>
                  <a:cubicBezTo>
                    <a:pt x="7204" y="3810"/>
                    <a:pt x="7442" y="3715"/>
                    <a:pt x="7252" y="3310"/>
                  </a:cubicBezTo>
                  <a:cubicBezTo>
                    <a:pt x="7228" y="3524"/>
                    <a:pt x="7133" y="3477"/>
                    <a:pt x="7037" y="3620"/>
                  </a:cubicBezTo>
                  <a:cubicBezTo>
                    <a:pt x="6906" y="3417"/>
                    <a:pt x="6549" y="3381"/>
                    <a:pt x="6478" y="3632"/>
                  </a:cubicBezTo>
                  <a:cubicBezTo>
                    <a:pt x="6716" y="3524"/>
                    <a:pt x="6799" y="3727"/>
                    <a:pt x="6787" y="3858"/>
                  </a:cubicBezTo>
                  <a:cubicBezTo>
                    <a:pt x="6787" y="3893"/>
                    <a:pt x="6775" y="3941"/>
                    <a:pt x="6740" y="3977"/>
                  </a:cubicBezTo>
                  <a:cubicBezTo>
                    <a:pt x="6704" y="4013"/>
                    <a:pt x="6597" y="4060"/>
                    <a:pt x="6537" y="4013"/>
                  </a:cubicBezTo>
                  <a:cubicBezTo>
                    <a:pt x="6490" y="3977"/>
                    <a:pt x="6514" y="3870"/>
                    <a:pt x="6621" y="3905"/>
                  </a:cubicBezTo>
                  <a:cubicBezTo>
                    <a:pt x="6609" y="3893"/>
                    <a:pt x="6597" y="3870"/>
                    <a:pt x="6585" y="3858"/>
                  </a:cubicBezTo>
                  <a:cubicBezTo>
                    <a:pt x="6537" y="3822"/>
                    <a:pt x="6466" y="3822"/>
                    <a:pt x="6418" y="3858"/>
                  </a:cubicBezTo>
                  <a:cubicBezTo>
                    <a:pt x="6383" y="3893"/>
                    <a:pt x="6371" y="3917"/>
                    <a:pt x="6371" y="3965"/>
                  </a:cubicBezTo>
                  <a:cubicBezTo>
                    <a:pt x="6359" y="3977"/>
                    <a:pt x="6359" y="3989"/>
                    <a:pt x="6371" y="4001"/>
                  </a:cubicBezTo>
                  <a:lnTo>
                    <a:pt x="6371" y="4013"/>
                  </a:lnTo>
                  <a:cubicBezTo>
                    <a:pt x="6371" y="4048"/>
                    <a:pt x="6394" y="4072"/>
                    <a:pt x="6430" y="4096"/>
                  </a:cubicBezTo>
                  <a:cubicBezTo>
                    <a:pt x="6121" y="4155"/>
                    <a:pt x="5811" y="4132"/>
                    <a:pt x="5513" y="4024"/>
                  </a:cubicBezTo>
                  <a:cubicBezTo>
                    <a:pt x="6394" y="4239"/>
                    <a:pt x="6109" y="3370"/>
                    <a:pt x="6656" y="3358"/>
                  </a:cubicBezTo>
                  <a:lnTo>
                    <a:pt x="6597" y="3358"/>
                  </a:lnTo>
                  <a:cubicBezTo>
                    <a:pt x="6609" y="3358"/>
                    <a:pt x="6633" y="3358"/>
                    <a:pt x="6644" y="3358"/>
                  </a:cubicBezTo>
                  <a:cubicBezTo>
                    <a:pt x="6394" y="3286"/>
                    <a:pt x="6240" y="3286"/>
                    <a:pt x="6133" y="3346"/>
                  </a:cubicBezTo>
                  <a:cubicBezTo>
                    <a:pt x="5859" y="3477"/>
                    <a:pt x="5954" y="3762"/>
                    <a:pt x="5847" y="3858"/>
                  </a:cubicBezTo>
                  <a:cubicBezTo>
                    <a:pt x="5823" y="3691"/>
                    <a:pt x="5728" y="3643"/>
                    <a:pt x="5585" y="3703"/>
                  </a:cubicBezTo>
                  <a:cubicBezTo>
                    <a:pt x="5728" y="3822"/>
                    <a:pt x="5621" y="3965"/>
                    <a:pt x="5490" y="3953"/>
                  </a:cubicBezTo>
                  <a:cubicBezTo>
                    <a:pt x="5275" y="3953"/>
                    <a:pt x="5013" y="3727"/>
                    <a:pt x="4680" y="3965"/>
                  </a:cubicBezTo>
                  <a:cubicBezTo>
                    <a:pt x="4609" y="3965"/>
                    <a:pt x="4549" y="3989"/>
                    <a:pt x="4478" y="4001"/>
                  </a:cubicBezTo>
                  <a:cubicBezTo>
                    <a:pt x="4537" y="3977"/>
                    <a:pt x="4597" y="3941"/>
                    <a:pt x="4656" y="3893"/>
                  </a:cubicBezTo>
                  <a:cubicBezTo>
                    <a:pt x="5061" y="3822"/>
                    <a:pt x="5085" y="3477"/>
                    <a:pt x="5228" y="3334"/>
                  </a:cubicBezTo>
                  <a:cubicBezTo>
                    <a:pt x="5323" y="3227"/>
                    <a:pt x="5490" y="3251"/>
                    <a:pt x="5478" y="3429"/>
                  </a:cubicBezTo>
                  <a:cubicBezTo>
                    <a:pt x="5621" y="3381"/>
                    <a:pt x="5656" y="3286"/>
                    <a:pt x="5549" y="3131"/>
                  </a:cubicBezTo>
                  <a:cubicBezTo>
                    <a:pt x="5704" y="3131"/>
                    <a:pt x="5823" y="3405"/>
                    <a:pt x="6121" y="3298"/>
                  </a:cubicBezTo>
                  <a:cubicBezTo>
                    <a:pt x="6228" y="3262"/>
                    <a:pt x="6347" y="3155"/>
                    <a:pt x="6478" y="2929"/>
                  </a:cubicBezTo>
                  <a:lnTo>
                    <a:pt x="6478" y="2929"/>
                  </a:lnTo>
                  <a:cubicBezTo>
                    <a:pt x="6085" y="3298"/>
                    <a:pt x="5668" y="2477"/>
                    <a:pt x="5192" y="3251"/>
                  </a:cubicBezTo>
                  <a:lnTo>
                    <a:pt x="5192" y="3251"/>
                  </a:lnTo>
                  <a:cubicBezTo>
                    <a:pt x="5323" y="2965"/>
                    <a:pt x="5537" y="2727"/>
                    <a:pt x="5787" y="2560"/>
                  </a:cubicBezTo>
                  <a:cubicBezTo>
                    <a:pt x="5787" y="2596"/>
                    <a:pt x="5787" y="2631"/>
                    <a:pt x="5811" y="2655"/>
                  </a:cubicBezTo>
                  <a:lnTo>
                    <a:pt x="5811" y="2667"/>
                  </a:lnTo>
                  <a:cubicBezTo>
                    <a:pt x="5823" y="2679"/>
                    <a:pt x="5823" y="2691"/>
                    <a:pt x="5835" y="2703"/>
                  </a:cubicBezTo>
                  <a:cubicBezTo>
                    <a:pt x="5942" y="2786"/>
                    <a:pt x="6097" y="2691"/>
                    <a:pt x="6061" y="2560"/>
                  </a:cubicBezTo>
                  <a:cubicBezTo>
                    <a:pt x="6002" y="2655"/>
                    <a:pt x="5918" y="2596"/>
                    <a:pt x="5930" y="2536"/>
                  </a:cubicBezTo>
                  <a:cubicBezTo>
                    <a:pt x="5930" y="2465"/>
                    <a:pt x="6037" y="2429"/>
                    <a:pt x="6097" y="2429"/>
                  </a:cubicBezTo>
                  <a:cubicBezTo>
                    <a:pt x="6144" y="2429"/>
                    <a:pt x="6180" y="2441"/>
                    <a:pt x="6216" y="2477"/>
                  </a:cubicBezTo>
                  <a:cubicBezTo>
                    <a:pt x="6311" y="2560"/>
                    <a:pt x="6394" y="2750"/>
                    <a:pt x="6156" y="2846"/>
                  </a:cubicBezTo>
                  <a:cubicBezTo>
                    <a:pt x="6383" y="2977"/>
                    <a:pt x="6597" y="2703"/>
                    <a:pt x="6561" y="2477"/>
                  </a:cubicBezTo>
                  <a:cubicBezTo>
                    <a:pt x="6728" y="2500"/>
                    <a:pt x="6764" y="2393"/>
                    <a:pt x="6930" y="2536"/>
                  </a:cubicBezTo>
                  <a:cubicBezTo>
                    <a:pt x="6775" y="2108"/>
                    <a:pt x="6537" y="2227"/>
                    <a:pt x="6383" y="2155"/>
                  </a:cubicBezTo>
                  <a:lnTo>
                    <a:pt x="6383" y="2155"/>
                  </a:lnTo>
                  <a:cubicBezTo>
                    <a:pt x="6740" y="2262"/>
                    <a:pt x="6847" y="1988"/>
                    <a:pt x="7145" y="1977"/>
                  </a:cubicBezTo>
                  <a:cubicBezTo>
                    <a:pt x="6835" y="1715"/>
                    <a:pt x="6633" y="1929"/>
                    <a:pt x="6418" y="2012"/>
                  </a:cubicBezTo>
                  <a:lnTo>
                    <a:pt x="6418" y="2012"/>
                  </a:lnTo>
                  <a:cubicBezTo>
                    <a:pt x="6954" y="1786"/>
                    <a:pt x="6835" y="1488"/>
                    <a:pt x="7049" y="1226"/>
                  </a:cubicBezTo>
                  <a:cubicBezTo>
                    <a:pt x="6787" y="1441"/>
                    <a:pt x="6490" y="1322"/>
                    <a:pt x="6263" y="1857"/>
                  </a:cubicBezTo>
                  <a:lnTo>
                    <a:pt x="6263" y="1857"/>
                  </a:lnTo>
                  <a:cubicBezTo>
                    <a:pt x="6347" y="1643"/>
                    <a:pt x="6561" y="1441"/>
                    <a:pt x="6299" y="1131"/>
                  </a:cubicBezTo>
                  <a:cubicBezTo>
                    <a:pt x="6287" y="1429"/>
                    <a:pt x="6013" y="1536"/>
                    <a:pt x="6121" y="1893"/>
                  </a:cubicBezTo>
                  <a:lnTo>
                    <a:pt x="6121" y="1893"/>
                  </a:lnTo>
                  <a:cubicBezTo>
                    <a:pt x="6061" y="1738"/>
                    <a:pt x="6168" y="1500"/>
                    <a:pt x="5740" y="1346"/>
                  </a:cubicBezTo>
                  <a:cubicBezTo>
                    <a:pt x="5882" y="1512"/>
                    <a:pt x="5775" y="1548"/>
                    <a:pt x="5799" y="1715"/>
                  </a:cubicBezTo>
                  <a:cubicBezTo>
                    <a:pt x="5573" y="1667"/>
                    <a:pt x="5299" y="1881"/>
                    <a:pt x="5430" y="2119"/>
                  </a:cubicBezTo>
                  <a:cubicBezTo>
                    <a:pt x="5466" y="1941"/>
                    <a:pt x="5704" y="1905"/>
                    <a:pt x="5799" y="2060"/>
                  </a:cubicBezTo>
                  <a:cubicBezTo>
                    <a:pt x="5835" y="2096"/>
                    <a:pt x="5847" y="2131"/>
                    <a:pt x="5859" y="2179"/>
                  </a:cubicBezTo>
                  <a:cubicBezTo>
                    <a:pt x="5859" y="2238"/>
                    <a:pt x="5811" y="2346"/>
                    <a:pt x="5740" y="2346"/>
                  </a:cubicBezTo>
                  <a:cubicBezTo>
                    <a:pt x="5680" y="2358"/>
                    <a:pt x="5621" y="2274"/>
                    <a:pt x="5716" y="2215"/>
                  </a:cubicBezTo>
                  <a:cubicBezTo>
                    <a:pt x="5585" y="2179"/>
                    <a:pt x="5478" y="2334"/>
                    <a:pt x="5573" y="2429"/>
                  </a:cubicBezTo>
                  <a:cubicBezTo>
                    <a:pt x="5585" y="2441"/>
                    <a:pt x="5597" y="2453"/>
                    <a:pt x="5609" y="2465"/>
                  </a:cubicBezTo>
                  <a:lnTo>
                    <a:pt x="5621" y="2465"/>
                  </a:lnTo>
                  <a:cubicBezTo>
                    <a:pt x="5644" y="2477"/>
                    <a:pt x="5680" y="2489"/>
                    <a:pt x="5716" y="2477"/>
                  </a:cubicBezTo>
                  <a:cubicBezTo>
                    <a:pt x="5549" y="2739"/>
                    <a:pt x="5311" y="2941"/>
                    <a:pt x="5025" y="3072"/>
                  </a:cubicBezTo>
                  <a:cubicBezTo>
                    <a:pt x="5799" y="2596"/>
                    <a:pt x="4978" y="2179"/>
                    <a:pt x="5359" y="1798"/>
                  </a:cubicBezTo>
                  <a:lnTo>
                    <a:pt x="5311" y="1834"/>
                  </a:lnTo>
                  <a:cubicBezTo>
                    <a:pt x="5323" y="1822"/>
                    <a:pt x="5347" y="1810"/>
                    <a:pt x="5359" y="1798"/>
                  </a:cubicBezTo>
                  <a:cubicBezTo>
                    <a:pt x="5132" y="1929"/>
                    <a:pt x="5013" y="2036"/>
                    <a:pt x="4978" y="2155"/>
                  </a:cubicBezTo>
                  <a:cubicBezTo>
                    <a:pt x="4882" y="2453"/>
                    <a:pt x="5156" y="2572"/>
                    <a:pt x="5144" y="2727"/>
                  </a:cubicBezTo>
                  <a:cubicBezTo>
                    <a:pt x="5001" y="2619"/>
                    <a:pt x="4906" y="2655"/>
                    <a:pt x="4847" y="2798"/>
                  </a:cubicBezTo>
                  <a:cubicBezTo>
                    <a:pt x="5025" y="2774"/>
                    <a:pt x="5049" y="2953"/>
                    <a:pt x="4954" y="3036"/>
                  </a:cubicBezTo>
                  <a:cubicBezTo>
                    <a:pt x="4799" y="3179"/>
                    <a:pt x="4466" y="3215"/>
                    <a:pt x="4382" y="3620"/>
                  </a:cubicBezTo>
                  <a:cubicBezTo>
                    <a:pt x="4347" y="3667"/>
                    <a:pt x="4311" y="3727"/>
                    <a:pt x="4275" y="3786"/>
                  </a:cubicBezTo>
                  <a:cubicBezTo>
                    <a:pt x="4299" y="3727"/>
                    <a:pt x="4311" y="3655"/>
                    <a:pt x="4323" y="3596"/>
                  </a:cubicBezTo>
                  <a:cubicBezTo>
                    <a:pt x="4561" y="3251"/>
                    <a:pt x="4335" y="3000"/>
                    <a:pt x="4323" y="2786"/>
                  </a:cubicBezTo>
                  <a:cubicBezTo>
                    <a:pt x="4323" y="2643"/>
                    <a:pt x="4454" y="2548"/>
                    <a:pt x="4573" y="2679"/>
                  </a:cubicBezTo>
                  <a:cubicBezTo>
                    <a:pt x="4632" y="2548"/>
                    <a:pt x="4585" y="2441"/>
                    <a:pt x="4406" y="2417"/>
                  </a:cubicBezTo>
                  <a:cubicBezTo>
                    <a:pt x="4513" y="2310"/>
                    <a:pt x="4799" y="2417"/>
                    <a:pt x="4930" y="2143"/>
                  </a:cubicBezTo>
                  <a:cubicBezTo>
                    <a:pt x="4990" y="2036"/>
                    <a:pt x="4990" y="1869"/>
                    <a:pt x="4918" y="1619"/>
                  </a:cubicBezTo>
                  <a:lnTo>
                    <a:pt x="4918" y="1619"/>
                  </a:lnTo>
                  <a:cubicBezTo>
                    <a:pt x="4918" y="2155"/>
                    <a:pt x="4037" y="1869"/>
                    <a:pt x="4251" y="2762"/>
                  </a:cubicBezTo>
                  <a:lnTo>
                    <a:pt x="4251" y="2762"/>
                  </a:lnTo>
                  <a:cubicBezTo>
                    <a:pt x="4144" y="2465"/>
                    <a:pt x="4120" y="2143"/>
                    <a:pt x="4180" y="1846"/>
                  </a:cubicBezTo>
                  <a:cubicBezTo>
                    <a:pt x="4192" y="1869"/>
                    <a:pt x="4228" y="1893"/>
                    <a:pt x="4263" y="1905"/>
                  </a:cubicBezTo>
                  <a:lnTo>
                    <a:pt x="4275" y="1905"/>
                  </a:lnTo>
                  <a:cubicBezTo>
                    <a:pt x="4287" y="1905"/>
                    <a:pt x="4299" y="1905"/>
                    <a:pt x="4323" y="1905"/>
                  </a:cubicBezTo>
                  <a:cubicBezTo>
                    <a:pt x="4454" y="1905"/>
                    <a:pt x="4501" y="1715"/>
                    <a:pt x="4382" y="1643"/>
                  </a:cubicBezTo>
                  <a:cubicBezTo>
                    <a:pt x="4406" y="1762"/>
                    <a:pt x="4299" y="1774"/>
                    <a:pt x="4263" y="1727"/>
                  </a:cubicBezTo>
                  <a:cubicBezTo>
                    <a:pt x="4228" y="1679"/>
                    <a:pt x="4263" y="1560"/>
                    <a:pt x="4299" y="1524"/>
                  </a:cubicBezTo>
                  <a:cubicBezTo>
                    <a:pt x="4335" y="1500"/>
                    <a:pt x="4382" y="1477"/>
                    <a:pt x="4430" y="1477"/>
                  </a:cubicBezTo>
                  <a:cubicBezTo>
                    <a:pt x="4549" y="1465"/>
                    <a:pt x="4751" y="1548"/>
                    <a:pt x="4644" y="1786"/>
                  </a:cubicBezTo>
                  <a:cubicBezTo>
                    <a:pt x="4906" y="1715"/>
                    <a:pt x="4859" y="1369"/>
                    <a:pt x="4668" y="1238"/>
                  </a:cubicBezTo>
                  <a:cubicBezTo>
                    <a:pt x="4811" y="1143"/>
                    <a:pt x="4751" y="1036"/>
                    <a:pt x="4978" y="1024"/>
                  </a:cubicBezTo>
                  <a:cubicBezTo>
                    <a:pt x="4561" y="822"/>
                    <a:pt x="4478" y="1072"/>
                    <a:pt x="4311" y="1131"/>
                  </a:cubicBezTo>
                  <a:lnTo>
                    <a:pt x="4311" y="1131"/>
                  </a:lnTo>
                  <a:cubicBezTo>
                    <a:pt x="4644" y="953"/>
                    <a:pt x="4525" y="691"/>
                    <a:pt x="4728" y="464"/>
                  </a:cubicBezTo>
                  <a:cubicBezTo>
                    <a:pt x="4323" y="500"/>
                    <a:pt x="4335" y="798"/>
                    <a:pt x="4239" y="1012"/>
                  </a:cubicBezTo>
                  <a:lnTo>
                    <a:pt x="4239" y="1012"/>
                  </a:lnTo>
                  <a:cubicBezTo>
                    <a:pt x="4466" y="464"/>
                    <a:pt x="4156" y="345"/>
                    <a:pt x="4132" y="0"/>
                  </a:cubicBezTo>
                  <a:cubicBezTo>
                    <a:pt x="4097" y="345"/>
                    <a:pt x="3799" y="464"/>
                    <a:pt x="4025" y="1012"/>
                  </a:cubicBezTo>
                  <a:lnTo>
                    <a:pt x="4025" y="1012"/>
                  </a:lnTo>
                  <a:cubicBezTo>
                    <a:pt x="3930" y="798"/>
                    <a:pt x="3942" y="500"/>
                    <a:pt x="3525" y="464"/>
                  </a:cubicBezTo>
                  <a:cubicBezTo>
                    <a:pt x="3727" y="691"/>
                    <a:pt x="3608" y="965"/>
                    <a:pt x="3954" y="1131"/>
                  </a:cubicBezTo>
                  <a:lnTo>
                    <a:pt x="3954" y="1131"/>
                  </a:lnTo>
                  <a:cubicBezTo>
                    <a:pt x="3787" y="1072"/>
                    <a:pt x="3704" y="822"/>
                    <a:pt x="3287" y="1024"/>
                  </a:cubicBezTo>
                  <a:cubicBezTo>
                    <a:pt x="3513" y="1036"/>
                    <a:pt x="3454" y="1143"/>
                    <a:pt x="3596" y="1238"/>
                  </a:cubicBezTo>
                  <a:cubicBezTo>
                    <a:pt x="3406" y="1369"/>
                    <a:pt x="3358" y="1715"/>
                    <a:pt x="3620" y="1786"/>
                  </a:cubicBezTo>
                  <a:cubicBezTo>
                    <a:pt x="3513" y="1548"/>
                    <a:pt x="3716" y="1465"/>
                    <a:pt x="3835" y="1477"/>
                  </a:cubicBezTo>
                  <a:cubicBezTo>
                    <a:pt x="3882" y="1477"/>
                    <a:pt x="3930" y="1500"/>
                    <a:pt x="3954" y="1524"/>
                  </a:cubicBezTo>
                  <a:cubicBezTo>
                    <a:pt x="4001" y="1560"/>
                    <a:pt x="4037" y="1679"/>
                    <a:pt x="4001" y="1727"/>
                  </a:cubicBezTo>
                  <a:cubicBezTo>
                    <a:pt x="3954" y="1774"/>
                    <a:pt x="3847" y="1762"/>
                    <a:pt x="3882" y="1643"/>
                  </a:cubicBezTo>
                  <a:cubicBezTo>
                    <a:pt x="3763" y="1715"/>
                    <a:pt x="3811" y="1905"/>
                    <a:pt x="3942" y="1905"/>
                  </a:cubicBezTo>
                  <a:cubicBezTo>
                    <a:pt x="3966" y="1905"/>
                    <a:pt x="3977" y="1905"/>
                    <a:pt x="3989" y="1905"/>
                  </a:cubicBezTo>
                  <a:lnTo>
                    <a:pt x="4001" y="1905"/>
                  </a:lnTo>
                  <a:cubicBezTo>
                    <a:pt x="4037" y="1893"/>
                    <a:pt x="4061" y="1869"/>
                    <a:pt x="4085" y="1846"/>
                  </a:cubicBezTo>
                  <a:cubicBezTo>
                    <a:pt x="4144" y="2143"/>
                    <a:pt x="4120" y="2465"/>
                    <a:pt x="4013" y="2762"/>
                  </a:cubicBezTo>
                  <a:cubicBezTo>
                    <a:pt x="4228" y="1869"/>
                    <a:pt x="3346" y="2167"/>
                    <a:pt x="3346" y="1619"/>
                  </a:cubicBezTo>
                  <a:lnTo>
                    <a:pt x="3346" y="1679"/>
                  </a:lnTo>
                  <a:cubicBezTo>
                    <a:pt x="3346" y="1655"/>
                    <a:pt x="3346" y="1643"/>
                    <a:pt x="3346" y="1619"/>
                  </a:cubicBezTo>
                  <a:cubicBezTo>
                    <a:pt x="3275" y="1786"/>
                    <a:pt x="3275" y="1965"/>
                    <a:pt x="3335" y="2143"/>
                  </a:cubicBezTo>
                  <a:cubicBezTo>
                    <a:pt x="3466" y="2417"/>
                    <a:pt x="3751" y="2310"/>
                    <a:pt x="3847" y="2417"/>
                  </a:cubicBezTo>
                  <a:cubicBezTo>
                    <a:pt x="3680" y="2441"/>
                    <a:pt x="3632" y="2548"/>
                    <a:pt x="3692" y="2679"/>
                  </a:cubicBezTo>
                  <a:cubicBezTo>
                    <a:pt x="3811" y="2536"/>
                    <a:pt x="3942" y="2643"/>
                    <a:pt x="3942" y="2786"/>
                  </a:cubicBezTo>
                  <a:cubicBezTo>
                    <a:pt x="3942" y="2989"/>
                    <a:pt x="3716" y="3251"/>
                    <a:pt x="3942" y="3584"/>
                  </a:cubicBezTo>
                  <a:cubicBezTo>
                    <a:pt x="3954" y="3655"/>
                    <a:pt x="3966" y="3727"/>
                    <a:pt x="3989" y="3786"/>
                  </a:cubicBezTo>
                  <a:cubicBezTo>
                    <a:pt x="3954" y="3727"/>
                    <a:pt x="3918" y="3667"/>
                    <a:pt x="3870" y="3620"/>
                  </a:cubicBezTo>
                  <a:cubicBezTo>
                    <a:pt x="3799" y="3215"/>
                    <a:pt x="3454" y="3179"/>
                    <a:pt x="3311" y="3036"/>
                  </a:cubicBezTo>
                  <a:cubicBezTo>
                    <a:pt x="3204" y="2953"/>
                    <a:pt x="3239" y="2774"/>
                    <a:pt x="3406" y="2786"/>
                  </a:cubicBezTo>
                  <a:cubicBezTo>
                    <a:pt x="3358" y="2655"/>
                    <a:pt x="3263" y="2608"/>
                    <a:pt x="3108" y="2715"/>
                  </a:cubicBezTo>
                  <a:cubicBezTo>
                    <a:pt x="3108" y="2572"/>
                    <a:pt x="3382" y="2441"/>
                    <a:pt x="3287" y="2155"/>
                  </a:cubicBezTo>
                  <a:cubicBezTo>
                    <a:pt x="3239" y="2036"/>
                    <a:pt x="3132" y="1929"/>
                    <a:pt x="2906" y="1798"/>
                  </a:cubicBezTo>
                  <a:cubicBezTo>
                    <a:pt x="3287" y="2179"/>
                    <a:pt x="2453" y="2596"/>
                    <a:pt x="3239" y="3072"/>
                  </a:cubicBezTo>
                  <a:cubicBezTo>
                    <a:pt x="2954" y="2941"/>
                    <a:pt x="2715" y="2739"/>
                    <a:pt x="2537" y="2477"/>
                  </a:cubicBezTo>
                  <a:cubicBezTo>
                    <a:pt x="2573" y="2489"/>
                    <a:pt x="2608" y="2477"/>
                    <a:pt x="2644" y="2465"/>
                  </a:cubicBezTo>
                  <a:lnTo>
                    <a:pt x="2644" y="2465"/>
                  </a:lnTo>
                  <a:cubicBezTo>
                    <a:pt x="2656" y="2453"/>
                    <a:pt x="2668" y="2441"/>
                    <a:pt x="2680" y="2429"/>
                  </a:cubicBezTo>
                  <a:cubicBezTo>
                    <a:pt x="2763" y="2346"/>
                    <a:pt x="2692" y="2203"/>
                    <a:pt x="2561" y="2215"/>
                  </a:cubicBezTo>
                  <a:lnTo>
                    <a:pt x="2537" y="2215"/>
                  </a:lnTo>
                  <a:cubicBezTo>
                    <a:pt x="2644" y="2262"/>
                    <a:pt x="2573" y="2346"/>
                    <a:pt x="2513" y="2346"/>
                  </a:cubicBezTo>
                  <a:cubicBezTo>
                    <a:pt x="2442" y="2334"/>
                    <a:pt x="2406" y="2227"/>
                    <a:pt x="2406" y="2179"/>
                  </a:cubicBezTo>
                  <a:cubicBezTo>
                    <a:pt x="2406" y="2131"/>
                    <a:pt x="2418" y="2084"/>
                    <a:pt x="2453" y="2048"/>
                  </a:cubicBezTo>
                  <a:cubicBezTo>
                    <a:pt x="2537" y="1953"/>
                    <a:pt x="2727" y="1869"/>
                    <a:pt x="2823" y="2119"/>
                  </a:cubicBezTo>
                  <a:cubicBezTo>
                    <a:pt x="2954" y="1881"/>
                    <a:pt x="2680" y="1667"/>
                    <a:pt x="2453" y="1715"/>
                  </a:cubicBezTo>
                  <a:cubicBezTo>
                    <a:pt x="2489" y="1548"/>
                    <a:pt x="2370" y="1512"/>
                    <a:pt x="2513" y="1346"/>
                  </a:cubicBezTo>
                  <a:cubicBezTo>
                    <a:pt x="2084" y="1488"/>
                    <a:pt x="2203" y="1727"/>
                    <a:pt x="2132" y="1893"/>
                  </a:cubicBezTo>
                  <a:lnTo>
                    <a:pt x="2132" y="1893"/>
                  </a:lnTo>
                  <a:cubicBezTo>
                    <a:pt x="2239" y="1536"/>
                    <a:pt x="1965" y="1417"/>
                    <a:pt x="1953" y="1131"/>
                  </a:cubicBezTo>
                  <a:cubicBezTo>
                    <a:pt x="1691" y="1441"/>
                    <a:pt x="1906" y="1631"/>
                    <a:pt x="1989" y="1857"/>
                  </a:cubicBezTo>
                  <a:lnTo>
                    <a:pt x="1989" y="1857"/>
                  </a:lnTo>
                  <a:cubicBezTo>
                    <a:pt x="1763" y="1310"/>
                    <a:pt x="1465" y="1441"/>
                    <a:pt x="1203" y="1215"/>
                  </a:cubicBezTo>
                  <a:cubicBezTo>
                    <a:pt x="1418" y="1477"/>
                    <a:pt x="1299" y="1786"/>
                    <a:pt x="1834" y="2000"/>
                  </a:cubicBezTo>
                  <a:lnTo>
                    <a:pt x="1834" y="2000"/>
                  </a:lnTo>
                  <a:cubicBezTo>
                    <a:pt x="1620" y="1917"/>
                    <a:pt x="1418" y="1703"/>
                    <a:pt x="1108" y="1977"/>
                  </a:cubicBezTo>
                  <a:cubicBezTo>
                    <a:pt x="1406" y="1988"/>
                    <a:pt x="1513" y="2262"/>
                    <a:pt x="1870" y="2143"/>
                  </a:cubicBezTo>
                  <a:lnTo>
                    <a:pt x="1870" y="2143"/>
                  </a:lnTo>
                  <a:cubicBezTo>
                    <a:pt x="1715" y="2215"/>
                    <a:pt x="1477" y="2108"/>
                    <a:pt x="1322" y="2536"/>
                  </a:cubicBezTo>
                  <a:cubicBezTo>
                    <a:pt x="1501" y="2381"/>
                    <a:pt x="1525" y="2500"/>
                    <a:pt x="1703" y="2465"/>
                  </a:cubicBezTo>
                  <a:cubicBezTo>
                    <a:pt x="1656" y="2691"/>
                    <a:pt x="1870" y="2977"/>
                    <a:pt x="2096" y="2846"/>
                  </a:cubicBezTo>
                  <a:cubicBezTo>
                    <a:pt x="1858" y="2750"/>
                    <a:pt x="1953" y="2548"/>
                    <a:pt x="2037" y="2477"/>
                  </a:cubicBezTo>
                  <a:cubicBezTo>
                    <a:pt x="2072" y="2441"/>
                    <a:pt x="2108" y="2417"/>
                    <a:pt x="2156" y="2417"/>
                  </a:cubicBezTo>
                  <a:cubicBezTo>
                    <a:pt x="2215" y="2417"/>
                    <a:pt x="2323" y="2465"/>
                    <a:pt x="2323" y="2524"/>
                  </a:cubicBezTo>
                  <a:cubicBezTo>
                    <a:pt x="2334" y="2596"/>
                    <a:pt x="2251" y="2655"/>
                    <a:pt x="2192" y="2560"/>
                  </a:cubicBezTo>
                  <a:cubicBezTo>
                    <a:pt x="2156" y="2691"/>
                    <a:pt x="2311" y="2786"/>
                    <a:pt x="2418" y="2691"/>
                  </a:cubicBezTo>
                  <a:cubicBezTo>
                    <a:pt x="2430" y="2679"/>
                    <a:pt x="2430" y="2667"/>
                    <a:pt x="2442" y="2667"/>
                  </a:cubicBezTo>
                  <a:lnTo>
                    <a:pt x="2442" y="2655"/>
                  </a:lnTo>
                  <a:cubicBezTo>
                    <a:pt x="2465" y="2619"/>
                    <a:pt x="2465" y="2584"/>
                    <a:pt x="2465" y="2548"/>
                  </a:cubicBezTo>
                  <a:cubicBezTo>
                    <a:pt x="2715" y="2727"/>
                    <a:pt x="2930" y="2965"/>
                    <a:pt x="3061" y="3251"/>
                  </a:cubicBezTo>
                  <a:cubicBezTo>
                    <a:pt x="2584" y="2477"/>
                    <a:pt x="2168" y="3298"/>
                    <a:pt x="1775" y="2917"/>
                  </a:cubicBezTo>
                  <a:cubicBezTo>
                    <a:pt x="1906" y="3143"/>
                    <a:pt x="2025" y="3251"/>
                    <a:pt x="2132" y="3298"/>
                  </a:cubicBezTo>
                  <a:cubicBezTo>
                    <a:pt x="2430" y="3393"/>
                    <a:pt x="2549" y="3120"/>
                    <a:pt x="2704" y="3120"/>
                  </a:cubicBezTo>
                  <a:cubicBezTo>
                    <a:pt x="2596" y="3262"/>
                    <a:pt x="2632" y="3370"/>
                    <a:pt x="2775" y="3417"/>
                  </a:cubicBezTo>
                  <a:cubicBezTo>
                    <a:pt x="2751" y="3251"/>
                    <a:pt x="2918" y="3215"/>
                    <a:pt x="3025" y="3322"/>
                  </a:cubicBezTo>
                  <a:cubicBezTo>
                    <a:pt x="3156" y="3465"/>
                    <a:pt x="3192" y="3810"/>
                    <a:pt x="3596" y="3882"/>
                  </a:cubicBezTo>
                  <a:cubicBezTo>
                    <a:pt x="3656" y="3929"/>
                    <a:pt x="3716" y="3965"/>
                    <a:pt x="3775" y="4001"/>
                  </a:cubicBezTo>
                  <a:cubicBezTo>
                    <a:pt x="3704" y="3977"/>
                    <a:pt x="3644" y="3953"/>
                    <a:pt x="3573" y="3953"/>
                  </a:cubicBezTo>
                  <a:cubicBezTo>
                    <a:pt x="3227" y="3715"/>
                    <a:pt x="2977" y="3941"/>
                    <a:pt x="2763" y="3941"/>
                  </a:cubicBezTo>
                  <a:cubicBezTo>
                    <a:pt x="2632" y="3941"/>
                    <a:pt x="2525" y="3810"/>
                    <a:pt x="2656" y="3691"/>
                  </a:cubicBezTo>
                  <a:cubicBezTo>
                    <a:pt x="2525" y="3632"/>
                    <a:pt x="2430" y="3679"/>
                    <a:pt x="2406" y="3858"/>
                  </a:cubicBezTo>
                  <a:cubicBezTo>
                    <a:pt x="2287" y="3751"/>
                    <a:pt x="2406" y="3465"/>
                    <a:pt x="2120" y="3334"/>
                  </a:cubicBezTo>
                  <a:cubicBezTo>
                    <a:pt x="2013" y="3274"/>
                    <a:pt x="1846" y="3274"/>
                    <a:pt x="1596" y="3346"/>
                  </a:cubicBezTo>
                  <a:lnTo>
                    <a:pt x="1596" y="3346"/>
                  </a:lnTo>
                  <a:cubicBezTo>
                    <a:pt x="2144" y="3346"/>
                    <a:pt x="1858" y="4227"/>
                    <a:pt x="2739" y="4024"/>
                  </a:cubicBezTo>
                  <a:cubicBezTo>
                    <a:pt x="2442" y="4120"/>
                    <a:pt x="2132" y="4143"/>
                    <a:pt x="1822" y="4084"/>
                  </a:cubicBezTo>
                  <a:cubicBezTo>
                    <a:pt x="1858" y="4072"/>
                    <a:pt x="1870" y="4036"/>
                    <a:pt x="1882" y="4001"/>
                  </a:cubicBezTo>
                  <a:cubicBezTo>
                    <a:pt x="1882" y="4001"/>
                    <a:pt x="1882" y="3989"/>
                    <a:pt x="1882" y="3989"/>
                  </a:cubicBezTo>
                  <a:cubicBezTo>
                    <a:pt x="1882" y="3977"/>
                    <a:pt x="1882" y="3965"/>
                    <a:pt x="1882" y="3953"/>
                  </a:cubicBezTo>
                  <a:cubicBezTo>
                    <a:pt x="1882" y="3810"/>
                    <a:pt x="1691" y="3762"/>
                    <a:pt x="1632" y="3893"/>
                  </a:cubicBezTo>
                  <a:cubicBezTo>
                    <a:pt x="1739" y="3858"/>
                    <a:pt x="1763" y="3965"/>
                    <a:pt x="1703" y="4001"/>
                  </a:cubicBezTo>
                  <a:cubicBezTo>
                    <a:pt x="1656" y="4036"/>
                    <a:pt x="1549" y="4001"/>
                    <a:pt x="1513" y="3965"/>
                  </a:cubicBezTo>
                  <a:cubicBezTo>
                    <a:pt x="1477" y="3929"/>
                    <a:pt x="1453" y="3882"/>
                    <a:pt x="1465" y="3834"/>
                  </a:cubicBezTo>
                  <a:cubicBezTo>
                    <a:pt x="1465" y="3715"/>
                    <a:pt x="1525" y="3512"/>
                    <a:pt x="1763" y="3620"/>
                  </a:cubicBezTo>
                  <a:cubicBezTo>
                    <a:pt x="1691" y="3358"/>
                    <a:pt x="1346" y="3405"/>
                    <a:pt x="1215" y="3596"/>
                  </a:cubicBezTo>
                  <a:cubicBezTo>
                    <a:pt x="1120" y="3453"/>
                    <a:pt x="1025" y="3512"/>
                    <a:pt x="1001" y="3286"/>
                  </a:cubicBezTo>
                  <a:cubicBezTo>
                    <a:pt x="799" y="3703"/>
                    <a:pt x="1049" y="3786"/>
                    <a:pt x="1108" y="3953"/>
                  </a:cubicBezTo>
                  <a:lnTo>
                    <a:pt x="1108" y="3953"/>
                  </a:lnTo>
                  <a:cubicBezTo>
                    <a:pt x="941" y="3620"/>
                    <a:pt x="668" y="3739"/>
                    <a:pt x="453" y="3536"/>
                  </a:cubicBezTo>
                  <a:cubicBezTo>
                    <a:pt x="489" y="3941"/>
                    <a:pt x="775" y="3929"/>
                    <a:pt x="989" y="4024"/>
                  </a:cubicBezTo>
                  <a:lnTo>
                    <a:pt x="989" y="4024"/>
                  </a:lnTo>
                  <a:cubicBezTo>
                    <a:pt x="465" y="3822"/>
                    <a:pt x="346" y="4120"/>
                    <a:pt x="1" y="4155"/>
                  </a:cubicBezTo>
                  <a:close/>
                  <a:moveTo>
                    <a:pt x="5501" y="4036"/>
                  </a:moveTo>
                  <a:close/>
                  <a:moveTo>
                    <a:pt x="4763" y="3965"/>
                  </a:moveTo>
                  <a:cubicBezTo>
                    <a:pt x="4870" y="3905"/>
                    <a:pt x="4978" y="3893"/>
                    <a:pt x="5097" y="3917"/>
                  </a:cubicBezTo>
                  <a:cubicBezTo>
                    <a:pt x="5275" y="3989"/>
                    <a:pt x="5454" y="4060"/>
                    <a:pt x="5644" y="4120"/>
                  </a:cubicBezTo>
                  <a:cubicBezTo>
                    <a:pt x="5716" y="4132"/>
                    <a:pt x="5787" y="4143"/>
                    <a:pt x="5871" y="4155"/>
                  </a:cubicBezTo>
                  <a:cubicBezTo>
                    <a:pt x="5787" y="4155"/>
                    <a:pt x="5716" y="4167"/>
                    <a:pt x="5644" y="4191"/>
                  </a:cubicBezTo>
                  <a:cubicBezTo>
                    <a:pt x="5454" y="4239"/>
                    <a:pt x="5275" y="4310"/>
                    <a:pt x="5097" y="4394"/>
                  </a:cubicBezTo>
                  <a:cubicBezTo>
                    <a:pt x="4978" y="4417"/>
                    <a:pt x="4870" y="4394"/>
                    <a:pt x="4763" y="4346"/>
                  </a:cubicBezTo>
                  <a:cubicBezTo>
                    <a:pt x="4942" y="4346"/>
                    <a:pt x="5097" y="4274"/>
                    <a:pt x="5216" y="4155"/>
                  </a:cubicBezTo>
                  <a:cubicBezTo>
                    <a:pt x="5097" y="4024"/>
                    <a:pt x="4930" y="3953"/>
                    <a:pt x="4763" y="3965"/>
                  </a:cubicBezTo>
                  <a:close/>
                  <a:moveTo>
                    <a:pt x="5180" y="5036"/>
                  </a:moveTo>
                  <a:close/>
                  <a:moveTo>
                    <a:pt x="4894" y="4917"/>
                  </a:moveTo>
                  <a:cubicBezTo>
                    <a:pt x="4906" y="4751"/>
                    <a:pt x="4835" y="4584"/>
                    <a:pt x="4716" y="4477"/>
                  </a:cubicBezTo>
                  <a:cubicBezTo>
                    <a:pt x="4823" y="4501"/>
                    <a:pt x="4918" y="4572"/>
                    <a:pt x="4978" y="4667"/>
                  </a:cubicBezTo>
                  <a:cubicBezTo>
                    <a:pt x="5049" y="4858"/>
                    <a:pt x="5132" y="5025"/>
                    <a:pt x="5228" y="5203"/>
                  </a:cubicBezTo>
                  <a:cubicBezTo>
                    <a:pt x="5263" y="5263"/>
                    <a:pt x="5311" y="5334"/>
                    <a:pt x="5359" y="5394"/>
                  </a:cubicBezTo>
                  <a:cubicBezTo>
                    <a:pt x="5299" y="5346"/>
                    <a:pt x="5240" y="5298"/>
                    <a:pt x="5168" y="5251"/>
                  </a:cubicBezTo>
                  <a:cubicBezTo>
                    <a:pt x="5001" y="5167"/>
                    <a:pt x="4823" y="5084"/>
                    <a:pt x="4644" y="5013"/>
                  </a:cubicBezTo>
                  <a:cubicBezTo>
                    <a:pt x="4549" y="4953"/>
                    <a:pt x="4478" y="4858"/>
                    <a:pt x="4442" y="4751"/>
                  </a:cubicBezTo>
                  <a:cubicBezTo>
                    <a:pt x="4561" y="4870"/>
                    <a:pt x="4728" y="4929"/>
                    <a:pt x="4894" y="4929"/>
                  </a:cubicBezTo>
                  <a:close/>
                  <a:moveTo>
                    <a:pt x="5013" y="3096"/>
                  </a:moveTo>
                  <a:close/>
                  <a:moveTo>
                    <a:pt x="4644" y="3298"/>
                  </a:moveTo>
                  <a:cubicBezTo>
                    <a:pt x="4823" y="3227"/>
                    <a:pt x="5001" y="3143"/>
                    <a:pt x="5168" y="3060"/>
                  </a:cubicBezTo>
                  <a:cubicBezTo>
                    <a:pt x="5240" y="3012"/>
                    <a:pt x="5299" y="2965"/>
                    <a:pt x="5359" y="2917"/>
                  </a:cubicBezTo>
                  <a:cubicBezTo>
                    <a:pt x="5311" y="2977"/>
                    <a:pt x="5263" y="3036"/>
                    <a:pt x="5228" y="3108"/>
                  </a:cubicBezTo>
                  <a:cubicBezTo>
                    <a:pt x="5132" y="3274"/>
                    <a:pt x="5049" y="3453"/>
                    <a:pt x="4978" y="3632"/>
                  </a:cubicBezTo>
                  <a:cubicBezTo>
                    <a:pt x="4918" y="3727"/>
                    <a:pt x="4823" y="3798"/>
                    <a:pt x="4716" y="3834"/>
                  </a:cubicBezTo>
                  <a:cubicBezTo>
                    <a:pt x="4835" y="3715"/>
                    <a:pt x="4906" y="3560"/>
                    <a:pt x="4894" y="3381"/>
                  </a:cubicBezTo>
                  <a:cubicBezTo>
                    <a:pt x="4728" y="3381"/>
                    <a:pt x="4561" y="3441"/>
                    <a:pt x="4454" y="3572"/>
                  </a:cubicBezTo>
                  <a:cubicBezTo>
                    <a:pt x="4478" y="3453"/>
                    <a:pt x="4549" y="3358"/>
                    <a:pt x="4644" y="3298"/>
                  </a:cubicBezTo>
                  <a:close/>
                  <a:moveTo>
                    <a:pt x="4239" y="5525"/>
                  </a:moveTo>
                  <a:close/>
                  <a:moveTo>
                    <a:pt x="4013" y="2786"/>
                  </a:moveTo>
                  <a:close/>
                  <a:moveTo>
                    <a:pt x="3930" y="3512"/>
                  </a:moveTo>
                  <a:cubicBezTo>
                    <a:pt x="3882" y="3405"/>
                    <a:pt x="3858" y="3298"/>
                    <a:pt x="3882" y="3179"/>
                  </a:cubicBezTo>
                  <a:cubicBezTo>
                    <a:pt x="3966" y="3000"/>
                    <a:pt x="4025" y="2822"/>
                    <a:pt x="4085" y="2631"/>
                  </a:cubicBezTo>
                  <a:cubicBezTo>
                    <a:pt x="4108" y="2560"/>
                    <a:pt x="4120" y="2477"/>
                    <a:pt x="4120" y="2405"/>
                  </a:cubicBezTo>
                  <a:cubicBezTo>
                    <a:pt x="4132" y="2477"/>
                    <a:pt x="4144" y="2560"/>
                    <a:pt x="4156" y="2631"/>
                  </a:cubicBezTo>
                  <a:cubicBezTo>
                    <a:pt x="4216" y="2822"/>
                    <a:pt x="4287" y="3000"/>
                    <a:pt x="4358" y="3179"/>
                  </a:cubicBezTo>
                  <a:cubicBezTo>
                    <a:pt x="4382" y="3298"/>
                    <a:pt x="4370" y="3405"/>
                    <a:pt x="4311" y="3512"/>
                  </a:cubicBezTo>
                  <a:cubicBezTo>
                    <a:pt x="4478" y="3334"/>
                    <a:pt x="4358" y="3060"/>
                    <a:pt x="4120" y="3060"/>
                  </a:cubicBezTo>
                  <a:cubicBezTo>
                    <a:pt x="3894" y="3060"/>
                    <a:pt x="3775" y="3334"/>
                    <a:pt x="3930" y="3512"/>
                  </a:cubicBezTo>
                  <a:close/>
                  <a:moveTo>
                    <a:pt x="4120" y="5239"/>
                  </a:moveTo>
                  <a:cubicBezTo>
                    <a:pt x="4251" y="5120"/>
                    <a:pt x="4323" y="4965"/>
                    <a:pt x="4311" y="4798"/>
                  </a:cubicBezTo>
                  <a:cubicBezTo>
                    <a:pt x="4370" y="4894"/>
                    <a:pt x="4382" y="5013"/>
                    <a:pt x="4358" y="5120"/>
                  </a:cubicBezTo>
                  <a:cubicBezTo>
                    <a:pt x="4287" y="5298"/>
                    <a:pt x="4216" y="5477"/>
                    <a:pt x="4156" y="5667"/>
                  </a:cubicBezTo>
                  <a:cubicBezTo>
                    <a:pt x="4144" y="5739"/>
                    <a:pt x="4132" y="5822"/>
                    <a:pt x="4120" y="5894"/>
                  </a:cubicBezTo>
                  <a:cubicBezTo>
                    <a:pt x="4120" y="5822"/>
                    <a:pt x="4108" y="5739"/>
                    <a:pt x="4097" y="5667"/>
                  </a:cubicBezTo>
                  <a:cubicBezTo>
                    <a:pt x="4037" y="5477"/>
                    <a:pt x="3966" y="5298"/>
                    <a:pt x="3894" y="5120"/>
                  </a:cubicBezTo>
                  <a:cubicBezTo>
                    <a:pt x="3870" y="5013"/>
                    <a:pt x="3882" y="4894"/>
                    <a:pt x="3942" y="4798"/>
                  </a:cubicBezTo>
                  <a:cubicBezTo>
                    <a:pt x="3930" y="4965"/>
                    <a:pt x="4001" y="5132"/>
                    <a:pt x="4132" y="5239"/>
                  </a:cubicBezTo>
                  <a:close/>
                  <a:moveTo>
                    <a:pt x="3227" y="5203"/>
                  </a:moveTo>
                  <a:close/>
                  <a:moveTo>
                    <a:pt x="3346" y="3381"/>
                  </a:moveTo>
                  <a:cubicBezTo>
                    <a:pt x="3335" y="3548"/>
                    <a:pt x="3406" y="3715"/>
                    <a:pt x="3537" y="3822"/>
                  </a:cubicBezTo>
                  <a:cubicBezTo>
                    <a:pt x="3418" y="3798"/>
                    <a:pt x="3323" y="3727"/>
                    <a:pt x="3263" y="3632"/>
                  </a:cubicBezTo>
                  <a:cubicBezTo>
                    <a:pt x="3192" y="3441"/>
                    <a:pt x="3108" y="3274"/>
                    <a:pt x="3025" y="3096"/>
                  </a:cubicBezTo>
                  <a:cubicBezTo>
                    <a:pt x="2989" y="3036"/>
                    <a:pt x="2942" y="2977"/>
                    <a:pt x="2882" y="2905"/>
                  </a:cubicBezTo>
                  <a:cubicBezTo>
                    <a:pt x="2942" y="2953"/>
                    <a:pt x="3013" y="3000"/>
                    <a:pt x="3073" y="3048"/>
                  </a:cubicBezTo>
                  <a:cubicBezTo>
                    <a:pt x="3299" y="3191"/>
                    <a:pt x="3477" y="3215"/>
                    <a:pt x="3608" y="3286"/>
                  </a:cubicBezTo>
                  <a:cubicBezTo>
                    <a:pt x="3704" y="3358"/>
                    <a:pt x="3763" y="3441"/>
                    <a:pt x="3799" y="3560"/>
                  </a:cubicBezTo>
                  <a:cubicBezTo>
                    <a:pt x="3680" y="3429"/>
                    <a:pt x="3525" y="3370"/>
                    <a:pt x="3358" y="3381"/>
                  </a:cubicBezTo>
                  <a:close/>
                  <a:moveTo>
                    <a:pt x="3799" y="4739"/>
                  </a:moveTo>
                  <a:cubicBezTo>
                    <a:pt x="3763" y="4846"/>
                    <a:pt x="3692" y="4941"/>
                    <a:pt x="3596" y="5001"/>
                  </a:cubicBezTo>
                  <a:cubicBezTo>
                    <a:pt x="3418" y="5072"/>
                    <a:pt x="3239" y="5156"/>
                    <a:pt x="3073" y="5251"/>
                  </a:cubicBezTo>
                  <a:cubicBezTo>
                    <a:pt x="3001" y="5286"/>
                    <a:pt x="2942" y="5334"/>
                    <a:pt x="2882" y="5382"/>
                  </a:cubicBezTo>
                  <a:cubicBezTo>
                    <a:pt x="2930" y="5322"/>
                    <a:pt x="2977" y="5263"/>
                    <a:pt x="3013" y="5191"/>
                  </a:cubicBezTo>
                  <a:cubicBezTo>
                    <a:pt x="3108" y="5025"/>
                    <a:pt x="3192" y="4846"/>
                    <a:pt x="3263" y="4667"/>
                  </a:cubicBezTo>
                  <a:cubicBezTo>
                    <a:pt x="3323" y="4572"/>
                    <a:pt x="3418" y="4501"/>
                    <a:pt x="3525" y="4465"/>
                  </a:cubicBezTo>
                  <a:cubicBezTo>
                    <a:pt x="3406" y="4584"/>
                    <a:pt x="3335" y="4739"/>
                    <a:pt x="3346" y="4917"/>
                  </a:cubicBezTo>
                  <a:cubicBezTo>
                    <a:pt x="3513" y="4929"/>
                    <a:pt x="3692" y="4870"/>
                    <a:pt x="3811" y="4739"/>
                  </a:cubicBezTo>
                  <a:close/>
                  <a:moveTo>
                    <a:pt x="2751" y="4036"/>
                  </a:moveTo>
                  <a:close/>
                  <a:moveTo>
                    <a:pt x="2608" y="4108"/>
                  </a:moveTo>
                  <a:cubicBezTo>
                    <a:pt x="2787" y="4048"/>
                    <a:pt x="2965" y="3989"/>
                    <a:pt x="3156" y="3905"/>
                  </a:cubicBezTo>
                  <a:cubicBezTo>
                    <a:pt x="3263" y="3882"/>
                    <a:pt x="3382" y="3905"/>
                    <a:pt x="3477" y="3953"/>
                  </a:cubicBezTo>
                  <a:cubicBezTo>
                    <a:pt x="3311" y="3953"/>
                    <a:pt x="3144" y="4013"/>
                    <a:pt x="3025" y="4143"/>
                  </a:cubicBezTo>
                  <a:cubicBezTo>
                    <a:pt x="3144" y="4274"/>
                    <a:pt x="3311" y="4346"/>
                    <a:pt x="3477" y="4334"/>
                  </a:cubicBezTo>
                  <a:cubicBezTo>
                    <a:pt x="3382" y="4394"/>
                    <a:pt x="3263" y="4405"/>
                    <a:pt x="3156" y="4382"/>
                  </a:cubicBezTo>
                  <a:cubicBezTo>
                    <a:pt x="2965" y="4310"/>
                    <a:pt x="2787" y="4239"/>
                    <a:pt x="2608" y="4179"/>
                  </a:cubicBezTo>
                  <a:cubicBezTo>
                    <a:pt x="2537" y="4167"/>
                    <a:pt x="2453" y="4155"/>
                    <a:pt x="2370" y="4143"/>
                  </a:cubicBezTo>
                  <a:cubicBezTo>
                    <a:pt x="2453" y="4143"/>
                    <a:pt x="2537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31"/>
            <p:cNvSpPr/>
            <p:nvPr/>
          </p:nvSpPr>
          <p:spPr>
            <a:xfrm>
              <a:off x="5626275" y="1948275"/>
              <a:ext cx="207500" cy="206900"/>
            </a:xfrm>
            <a:custGeom>
              <a:avLst/>
              <a:gdLst/>
              <a:ahLst/>
              <a:cxnLst/>
              <a:rect l="l" t="t" r="r" b="b"/>
              <a:pathLst>
                <a:path w="8300" h="8276" extrusionOk="0">
                  <a:moveTo>
                    <a:pt x="1" y="4132"/>
                  </a:moveTo>
                  <a:cubicBezTo>
                    <a:pt x="334" y="4156"/>
                    <a:pt x="465" y="4466"/>
                    <a:pt x="1001" y="4228"/>
                  </a:cubicBezTo>
                  <a:lnTo>
                    <a:pt x="1001" y="4228"/>
                  </a:lnTo>
                  <a:cubicBezTo>
                    <a:pt x="799" y="4335"/>
                    <a:pt x="501" y="4323"/>
                    <a:pt x="465" y="4728"/>
                  </a:cubicBezTo>
                  <a:cubicBezTo>
                    <a:pt x="692" y="4525"/>
                    <a:pt x="953" y="4644"/>
                    <a:pt x="1132" y="4311"/>
                  </a:cubicBezTo>
                  <a:lnTo>
                    <a:pt x="1132" y="4311"/>
                  </a:lnTo>
                  <a:cubicBezTo>
                    <a:pt x="1073" y="4466"/>
                    <a:pt x="822" y="4561"/>
                    <a:pt x="1025" y="4966"/>
                  </a:cubicBezTo>
                  <a:cubicBezTo>
                    <a:pt x="1037" y="4752"/>
                    <a:pt x="1132" y="4799"/>
                    <a:pt x="1227" y="4656"/>
                  </a:cubicBezTo>
                  <a:cubicBezTo>
                    <a:pt x="1358" y="4859"/>
                    <a:pt x="1715" y="4894"/>
                    <a:pt x="1787" y="4644"/>
                  </a:cubicBezTo>
                  <a:cubicBezTo>
                    <a:pt x="1549" y="4740"/>
                    <a:pt x="1465" y="4549"/>
                    <a:pt x="1477" y="4418"/>
                  </a:cubicBezTo>
                  <a:cubicBezTo>
                    <a:pt x="1477" y="4371"/>
                    <a:pt x="1489" y="4335"/>
                    <a:pt x="1525" y="4299"/>
                  </a:cubicBezTo>
                  <a:cubicBezTo>
                    <a:pt x="1561" y="4263"/>
                    <a:pt x="1680" y="4216"/>
                    <a:pt x="1727" y="4263"/>
                  </a:cubicBezTo>
                  <a:cubicBezTo>
                    <a:pt x="1775" y="4299"/>
                    <a:pt x="1751" y="4406"/>
                    <a:pt x="1644" y="4371"/>
                  </a:cubicBezTo>
                  <a:cubicBezTo>
                    <a:pt x="1715" y="4490"/>
                    <a:pt x="1894" y="4442"/>
                    <a:pt x="1894" y="4311"/>
                  </a:cubicBezTo>
                  <a:cubicBezTo>
                    <a:pt x="1906" y="4299"/>
                    <a:pt x="1906" y="4287"/>
                    <a:pt x="1894" y="4263"/>
                  </a:cubicBezTo>
                  <a:lnTo>
                    <a:pt x="1894" y="4263"/>
                  </a:lnTo>
                  <a:cubicBezTo>
                    <a:pt x="1894" y="4228"/>
                    <a:pt x="1870" y="4192"/>
                    <a:pt x="1835" y="4168"/>
                  </a:cubicBezTo>
                  <a:cubicBezTo>
                    <a:pt x="2144" y="4109"/>
                    <a:pt x="2466" y="4132"/>
                    <a:pt x="2751" y="4240"/>
                  </a:cubicBezTo>
                  <a:lnTo>
                    <a:pt x="2751" y="4240"/>
                  </a:lnTo>
                  <a:cubicBezTo>
                    <a:pt x="1870" y="4037"/>
                    <a:pt x="2156" y="4906"/>
                    <a:pt x="1620" y="4906"/>
                  </a:cubicBezTo>
                  <a:lnTo>
                    <a:pt x="1620" y="4906"/>
                  </a:lnTo>
                  <a:cubicBezTo>
                    <a:pt x="1870" y="4978"/>
                    <a:pt x="2025" y="4978"/>
                    <a:pt x="2144" y="4930"/>
                  </a:cubicBezTo>
                  <a:cubicBezTo>
                    <a:pt x="2418" y="4787"/>
                    <a:pt x="2311" y="4501"/>
                    <a:pt x="2418" y="4406"/>
                  </a:cubicBezTo>
                  <a:cubicBezTo>
                    <a:pt x="2442" y="4585"/>
                    <a:pt x="2549" y="4621"/>
                    <a:pt x="2680" y="4561"/>
                  </a:cubicBezTo>
                  <a:cubicBezTo>
                    <a:pt x="2537" y="4454"/>
                    <a:pt x="2644" y="4311"/>
                    <a:pt x="2787" y="4311"/>
                  </a:cubicBezTo>
                  <a:cubicBezTo>
                    <a:pt x="2989" y="4323"/>
                    <a:pt x="3251" y="4537"/>
                    <a:pt x="3585" y="4311"/>
                  </a:cubicBezTo>
                  <a:cubicBezTo>
                    <a:pt x="3656" y="4311"/>
                    <a:pt x="3728" y="4287"/>
                    <a:pt x="3787" y="4275"/>
                  </a:cubicBezTo>
                  <a:cubicBezTo>
                    <a:pt x="3728" y="4299"/>
                    <a:pt x="3668" y="4335"/>
                    <a:pt x="3620" y="4382"/>
                  </a:cubicBezTo>
                  <a:cubicBezTo>
                    <a:pt x="3216" y="4454"/>
                    <a:pt x="3180" y="4799"/>
                    <a:pt x="3037" y="4942"/>
                  </a:cubicBezTo>
                  <a:cubicBezTo>
                    <a:pt x="2954" y="5049"/>
                    <a:pt x="2775" y="5025"/>
                    <a:pt x="2787" y="4847"/>
                  </a:cubicBezTo>
                  <a:cubicBezTo>
                    <a:pt x="2656" y="4894"/>
                    <a:pt x="2608" y="4990"/>
                    <a:pt x="2716" y="5144"/>
                  </a:cubicBezTo>
                  <a:cubicBezTo>
                    <a:pt x="2573" y="5156"/>
                    <a:pt x="2442" y="4871"/>
                    <a:pt x="2156" y="4978"/>
                  </a:cubicBezTo>
                  <a:cubicBezTo>
                    <a:pt x="2037" y="5013"/>
                    <a:pt x="1930" y="5121"/>
                    <a:pt x="1799" y="5347"/>
                  </a:cubicBezTo>
                  <a:cubicBezTo>
                    <a:pt x="1811" y="5335"/>
                    <a:pt x="1823" y="5323"/>
                    <a:pt x="1835" y="5311"/>
                  </a:cubicBezTo>
                  <a:cubicBezTo>
                    <a:pt x="1823" y="5323"/>
                    <a:pt x="1811" y="5335"/>
                    <a:pt x="1799" y="5347"/>
                  </a:cubicBezTo>
                  <a:cubicBezTo>
                    <a:pt x="2180" y="4978"/>
                    <a:pt x="2597" y="5799"/>
                    <a:pt x="3073" y="5025"/>
                  </a:cubicBezTo>
                  <a:lnTo>
                    <a:pt x="3073" y="5025"/>
                  </a:lnTo>
                  <a:cubicBezTo>
                    <a:pt x="2942" y="5311"/>
                    <a:pt x="2739" y="5549"/>
                    <a:pt x="2477" y="5716"/>
                  </a:cubicBezTo>
                  <a:cubicBezTo>
                    <a:pt x="2489" y="5680"/>
                    <a:pt x="2477" y="5644"/>
                    <a:pt x="2466" y="5621"/>
                  </a:cubicBezTo>
                  <a:cubicBezTo>
                    <a:pt x="2454" y="5609"/>
                    <a:pt x="2454" y="5609"/>
                    <a:pt x="2466" y="5609"/>
                  </a:cubicBezTo>
                  <a:cubicBezTo>
                    <a:pt x="2454" y="5597"/>
                    <a:pt x="2442" y="5585"/>
                    <a:pt x="2430" y="5573"/>
                  </a:cubicBezTo>
                  <a:cubicBezTo>
                    <a:pt x="2335" y="5478"/>
                    <a:pt x="2168" y="5585"/>
                    <a:pt x="2216" y="5716"/>
                  </a:cubicBezTo>
                  <a:cubicBezTo>
                    <a:pt x="2263" y="5609"/>
                    <a:pt x="2346" y="5668"/>
                    <a:pt x="2346" y="5740"/>
                  </a:cubicBezTo>
                  <a:cubicBezTo>
                    <a:pt x="2335" y="5799"/>
                    <a:pt x="2227" y="5847"/>
                    <a:pt x="2180" y="5847"/>
                  </a:cubicBezTo>
                  <a:cubicBezTo>
                    <a:pt x="2132" y="5847"/>
                    <a:pt x="2085" y="5835"/>
                    <a:pt x="2049" y="5799"/>
                  </a:cubicBezTo>
                  <a:cubicBezTo>
                    <a:pt x="1965" y="5716"/>
                    <a:pt x="1870" y="5525"/>
                    <a:pt x="2120" y="5430"/>
                  </a:cubicBezTo>
                  <a:cubicBezTo>
                    <a:pt x="1882" y="5299"/>
                    <a:pt x="1668" y="5573"/>
                    <a:pt x="1715" y="5799"/>
                  </a:cubicBezTo>
                  <a:cubicBezTo>
                    <a:pt x="1549" y="5764"/>
                    <a:pt x="1513" y="5883"/>
                    <a:pt x="1346" y="5728"/>
                  </a:cubicBezTo>
                  <a:cubicBezTo>
                    <a:pt x="1489" y="6168"/>
                    <a:pt x="1727" y="6049"/>
                    <a:pt x="1894" y="6121"/>
                  </a:cubicBezTo>
                  <a:lnTo>
                    <a:pt x="1894" y="6121"/>
                  </a:lnTo>
                  <a:cubicBezTo>
                    <a:pt x="1537" y="6014"/>
                    <a:pt x="1430" y="6287"/>
                    <a:pt x="1132" y="6299"/>
                  </a:cubicBezTo>
                  <a:cubicBezTo>
                    <a:pt x="1442" y="6561"/>
                    <a:pt x="1644" y="6347"/>
                    <a:pt x="1858" y="6264"/>
                  </a:cubicBezTo>
                  <a:lnTo>
                    <a:pt x="1858" y="6264"/>
                  </a:lnTo>
                  <a:cubicBezTo>
                    <a:pt x="1311" y="6490"/>
                    <a:pt x="1442" y="6787"/>
                    <a:pt x="1215" y="7049"/>
                  </a:cubicBezTo>
                  <a:cubicBezTo>
                    <a:pt x="1477" y="6835"/>
                    <a:pt x="1787" y="6954"/>
                    <a:pt x="2001" y="6418"/>
                  </a:cubicBezTo>
                  <a:lnTo>
                    <a:pt x="2001" y="6418"/>
                  </a:lnTo>
                  <a:cubicBezTo>
                    <a:pt x="1930" y="6633"/>
                    <a:pt x="1704" y="6835"/>
                    <a:pt x="1977" y="7145"/>
                  </a:cubicBezTo>
                  <a:cubicBezTo>
                    <a:pt x="1989" y="6847"/>
                    <a:pt x="2263" y="6740"/>
                    <a:pt x="2144" y="6383"/>
                  </a:cubicBezTo>
                  <a:lnTo>
                    <a:pt x="2144" y="6383"/>
                  </a:lnTo>
                  <a:cubicBezTo>
                    <a:pt x="2216" y="6537"/>
                    <a:pt x="2108" y="6776"/>
                    <a:pt x="2537" y="6930"/>
                  </a:cubicBezTo>
                  <a:cubicBezTo>
                    <a:pt x="2394" y="6764"/>
                    <a:pt x="2501" y="6728"/>
                    <a:pt x="2466" y="6561"/>
                  </a:cubicBezTo>
                  <a:cubicBezTo>
                    <a:pt x="2692" y="6609"/>
                    <a:pt x="2978" y="6383"/>
                    <a:pt x="2847" y="6156"/>
                  </a:cubicBezTo>
                  <a:cubicBezTo>
                    <a:pt x="2799" y="6335"/>
                    <a:pt x="2573" y="6371"/>
                    <a:pt x="2477" y="6216"/>
                  </a:cubicBezTo>
                  <a:cubicBezTo>
                    <a:pt x="2442" y="6180"/>
                    <a:pt x="2418" y="6145"/>
                    <a:pt x="2418" y="6097"/>
                  </a:cubicBezTo>
                  <a:cubicBezTo>
                    <a:pt x="2418" y="6037"/>
                    <a:pt x="2466" y="5930"/>
                    <a:pt x="2537" y="5930"/>
                  </a:cubicBezTo>
                  <a:cubicBezTo>
                    <a:pt x="2597" y="5918"/>
                    <a:pt x="2656" y="6002"/>
                    <a:pt x="2561" y="6061"/>
                  </a:cubicBezTo>
                  <a:cubicBezTo>
                    <a:pt x="2692" y="6097"/>
                    <a:pt x="2787" y="5942"/>
                    <a:pt x="2692" y="5835"/>
                  </a:cubicBezTo>
                  <a:cubicBezTo>
                    <a:pt x="2680" y="5823"/>
                    <a:pt x="2668" y="5823"/>
                    <a:pt x="2668" y="5811"/>
                  </a:cubicBezTo>
                  <a:lnTo>
                    <a:pt x="2668" y="5811"/>
                  </a:lnTo>
                  <a:cubicBezTo>
                    <a:pt x="2632" y="5787"/>
                    <a:pt x="2597" y="5787"/>
                    <a:pt x="2561" y="5787"/>
                  </a:cubicBezTo>
                  <a:cubicBezTo>
                    <a:pt x="2727" y="5537"/>
                    <a:pt x="2966" y="5323"/>
                    <a:pt x="3251" y="5192"/>
                  </a:cubicBezTo>
                  <a:cubicBezTo>
                    <a:pt x="2477" y="5680"/>
                    <a:pt x="3299" y="6085"/>
                    <a:pt x="2918" y="6478"/>
                  </a:cubicBezTo>
                  <a:lnTo>
                    <a:pt x="2966" y="6430"/>
                  </a:lnTo>
                  <a:cubicBezTo>
                    <a:pt x="2954" y="6454"/>
                    <a:pt x="2942" y="6466"/>
                    <a:pt x="2918" y="6478"/>
                  </a:cubicBezTo>
                  <a:cubicBezTo>
                    <a:pt x="3156" y="6347"/>
                    <a:pt x="3263" y="6240"/>
                    <a:pt x="3299" y="6121"/>
                  </a:cubicBezTo>
                  <a:cubicBezTo>
                    <a:pt x="3394" y="5823"/>
                    <a:pt x="3120" y="5704"/>
                    <a:pt x="3132" y="5549"/>
                  </a:cubicBezTo>
                  <a:cubicBezTo>
                    <a:pt x="3275" y="5656"/>
                    <a:pt x="3370" y="5621"/>
                    <a:pt x="3430" y="5478"/>
                  </a:cubicBezTo>
                  <a:cubicBezTo>
                    <a:pt x="3251" y="5502"/>
                    <a:pt x="3228" y="5335"/>
                    <a:pt x="3323" y="5228"/>
                  </a:cubicBezTo>
                  <a:cubicBezTo>
                    <a:pt x="3478" y="5097"/>
                    <a:pt x="3823" y="5061"/>
                    <a:pt x="3894" y="4656"/>
                  </a:cubicBezTo>
                  <a:cubicBezTo>
                    <a:pt x="3930" y="4597"/>
                    <a:pt x="3966" y="4537"/>
                    <a:pt x="4001" y="4478"/>
                  </a:cubicBezTo>
                  <a:cubicBezTo>
                    <a:pt x="3978" y="4549"/>
                    <a:pt x="3966" y="4621"/>
                    <a:pt x="3954" y="4680"/>
                  </a:cubicBezTo>
                  <a:cubicBezTo>
                    <a:pt x="3728" y="5025"/>
                    <a:pt x="3942" y="5275"/>
                    <a:pt x="3954" y="5490"/>
                  </a:cubicBezTo>
                  <a:cubicBezTo>
                    <a:pt x="3954" y="5633"/>
                    <a:pt x="3823" y="5728"/>
                    <a:pt x="3716" y="5597"/>
                  </a:cubicBezTo>
                  <a:cubicBezTo>
                    <a:pt x="3644" y="5728"/>
                    <a:pt x="3692" y="5835"/>
                    <a:pt x="3870" y="5859"/>
                  </a:cubicBezTo>
                  <a:cubicBezTo>
                    <a:pt x="3775" y="5966"/>
                    <a:pt x="3489" y="5859"/>
                    <a:pt x="3347" y="6133"/>
                  </a:cubicBezTo>
                  <a:cubicBezTo>
                    <a:pt x="3299" y="6240"/>
                    <a:pt x="3287" y="6406"/>
                    <a:pt x="3359" y="6657"/>
                  </a:cubicBezTo>
                  <a:lnTo>
                    <a:pt x="3359" y="6657"/>
                  </a:lnTo>
                  <a:cubicBezTo>
                    <a:pt x="3359" y="6109"/>
                    <a:pt x="4240" y="6406"/>
                    <a:pt x="4037" y="5514"/>
                  </a:cubicBezTo>
                  <a:lnTo>
                    <a:pt x="4037" y="5514"/>
                  </a:lnTo>
                  <a:cubicBezTo>
                    <a:pt x="4144" y="5811"/>
                    <a:pt x="4168" y="6133"/>
                    <a:pt x="4109" y="6430"/>
                  </a:cubicBezTo>
                  <a:cubicBezTo>
                    <a:pt x="4085" y="6406"/>
                    <a:pt x="4049" y="6383"/>
                    <a:pt x="4013" y="6371"/>
                  </a:cubicBezTo>
                  <a:lnTo>
                    <a:pt x="4001" y="6371"/>
                  </a:lnTo>
                  <a:cubicBezTo>
                    <a:pt x="3990" y="6371"/>
                    <a:pt x="3978" y="6371"/>
                    <a:pt x="3966" y="6371"/>
                  </a:cubicBezTo>
                  <a:cubicBezTo>
                    <a:pt x="3823" y="6371"/>
                    <a:pt x="3775" y="6561"/>
                    <a:pt x="3906" y="6633"/>
                  </a:cubicBezTo>
                  <a:cubicBezTo>
                    <a:pt x="3870" y="6514"/>
                    <a:pt x="3978" y="6502"/>
                    <a:pt x="4013" y="6549"/>
                  </a:cubicBezTo>
                  <a:cubicBezTo>
                    <a:pt x="4061" y="6597"/>
                    <a:pt x="4013" y="6716"/>
                    <a:pt x="3978" y="6752"/>
                  </a:cubicBezTo>
                  <a:cubicBezTo>
                    <a:pt x="3942" y="6776"/>
                    <a:pt x="3894" y="6799"/>
                    <a:pt x="3859" y="6799"/>
                  </a:cubicBezTo>
                  <a:cubicBezTo>
                    <a:pt x="3728" y="6811"/>
                    <a:pt x="3525" y="6728"/>
                    <a:pt x="3632" y="6490"/>
                  </a:cubicBezTo>
                  <a:cubicBezTo>
                    <a:pt x="3382" y="6561"/>
                    <a:pt x="3418" y="6918"/>
                    <a:pt x="3620" y="7038"/>
                  </a:cubicBezTo>
                  <a:cubicBezTo>
                    <a:pt x="3466" y="7133"/>
                    <a:pt x="3525" y="7240"/>
                    <a:pt x="3311" y="7252"/>
                  </a:cubicBezTo>
                  <a:cubicBezTo>
                    <a:pt x="3716" y="7454"/>
                    <a:pt x="3811" y="7204"/>
                    <a:pt x="3966" y="7145"/>
                  </a:cubicBezTo>
                  <a:lnTo>
                    <a:pt x="3966" y="7145"/>
                  </a:lnTo>
                  <a:cubicBezTo>
                    <a:pt x="3632" y="7323"/>
                    <a:pt x="3751" y="7585"/>
                    <a:pt x="3549" y="7811"/>
                  </a:cubicBezTo>
                  <a:cubicBezTo>
                    <a:pt x="3954" y="7776"/>
                    <a:pt x="3942" y="7478"/>
                    <a:pt x="4049" y="7276"/>
                  </a:cubicBezTo>
                  <a:lnTo>
                    <a:pt x="4049" y="7276"/>
                  </a:lnTo>
                  <a:cubicBezTo>
                    <a:pt x="3811" y="7811"/>
                    <a:pt x="4121" y="7942"/>
                    <a:pt x="4144" y="8276"/>
                  </a:cubicBezTo>
                  <a:cubicBezTo>
                    <a:pt x="4180" y="7942"/>
                    <a:pt x="4490" y="7811"/>
                    <a:pt x="4251" y="7276"/>
                  </a:cubicBezTo>
                  <a:lnTo>
                    <a:pt x="4251" y="7276"/>
                  </a:lnTo>
                  <a:cubicBezTo>
                    <a:pt x="4347" y="7478"/>
                    <a:pt x="4335" y="7776"/>
                    <a:pt x="4752" y="7811"/>
                  </a:cubicBezTo>
                  <a:cubicBezTo>
                    <a:pt x="4549" y="7585"/>
                    <a:pt x="4668" y="7323"/>
                    <a:pt x="4323" y="7145"/>
                  </a:cubicBezTo>
                  <a:lnTo>
                    <a:pt x="4323" y="7145"/>
                  </a:lnTo>
                  <a:cubicBezTo>
                    <a:pt x="4490" y="7204"/>
                    <a:pt x="4573" y="7454"/>
                    <a:pt x="4990" y="7252"/>
                  </a:cubicBezTo>
                  <a:cubicBezTo>
                    <a:pt x="4775" y="7240"/>
                    <a:pt x="4823" y="7133"/>
                    <a:pt x="4680" y="7038"/>
                  </a:cubicBezTo>
                  <a:cubicBezTo>
                    <a:pt x="4871" y="6918"/>
                    <a:pt x="4918" y="6561"/>
                    <a:pt x="4668" y="6490"/>
                  </a:cubicBezTo>
                  <a:cubicBezTo>
                    <a:pt x="4763" y="6728"/>
                    <a:pt x="4573" y="6811"/>
                    <a:pt x="4442" y="6799"/>
                  </a:cubicBezTo>
                  <a:cubicBezTo>
                    <a:pt x="4394" y="6799"/>
                    <a:pt x="4347" y="6776"/>
                    <a:pt x="4323" y="6752"/>
                  </a:cubicBezTo>
                  <a:cubicBezTo>
                    <a:pt x="4275" y="6716"/>
                    <a:pt x="4240" y="6597"/>
                    <a:pt x="4275" y="6549"/>
                  </a:cubicBezTo>
                  <a:cubicBezTo>
                    <a:pt x="4323" y="6502"/>
                    <a:pt x="4430" y="6514"/>
                    <a:pt x="4394" y="6633"/>
                  </a:cubicBezTo>
                  <a:cubicBezTo>
                    <a:pt x="4406" y="6621"/>
                    <a:pt x="4418" y="6609"/>
                    <a:pt x="4430" y="6597"/>
                  </a:cubicBezTo>
                  <a:cubicBezTo>
                    <a:pt x="4478" y="6549"/>
                    <a:pt x="4478" y="6466"/>
                    <a:pt x="4430" y="6418"/>
                  </a:cubicBezTo>
                  <a:cubicBezTo>
                    <a:pt x="4406" y="6395"/>
                    <a:pt x="4371" y="6383"/>
                    <a:pt x="4335" y="6371"/>
                  </a:cubicBezTo>
                  <a:cubicBezTo>
                    <a:pt x="4323" y="6371"/>
                    <a:pt x="4311" y="6371"/>
                    <a:pt x="4299" y="6371"/>
                  </a:cubicBezTo>
                  <a:lnTo>
                    <a:pt x="4287" y="6371"/>
                  </a:lnTo>
                  <a:cubicBezTo>
                    <a:pt x="4251" y="6383"/>
                    <a:pt x="4216" y="6406"/>
                    <a:pt x="4204" y="6430"/>
                  </a:cubicBezTo>
                  <a:cubicBezTo>
                    <a:pt x="4132" y="6133"/>
                    <a:pt x="4156" y="5811"/>
                    <a:pt x="4263" y="5514"/>
                  </a:cubicBezTo>
                  <a:cubicBezTo>
                    <a:pt x="4061" y="6406"/>
                    <a:pt x="4930" y="6109"/>
                    <a:pt x="4942" y="6657"/>
                  </a:cubicBezTo>
                  <a:lnTo>
                    <a:pt x="4942" y="6597"/>
                  </a:lnTo>
                  <a:cubicBezTo>
                    <a:pt x="4942" y="6621"/>
                    <a:pt x="4942" y="6633"/>
                    <a:pt x="4942" y="6657"/>
                  </a:cubicBezTo>
                  <a:cubicBezTo>
                    <a:pt x="5002" y="6490"/>
                    <a:pt x="5013" y="6311"/>
                    <a:pt x="4954" y="6133"/>
                  </a:cubicBezTo>
                  <a:cubicBezTo>
                    <a:pt x="4823" y="5859"/>
                    <a:pt x="4537" y="5966"/>
                    <a:pt x="4430" y="5859"/>
                  </a:cubicBezTo>
                  <a:cubicBezTo>
                    <a:pt x="4609" y="5835"/>
                    <a:pt x="4656" y="5728"/>
                    <a:pt x="4597" y="5597"/>
                  </a:cubicBezTo>
                  <a:cubicBezTo>
                    <a:pt x="4478" y="5740"/>
                    <a:pt x="4335" y="5633"/>
                    <a:pt x="4347" y="5490"/>
                  </a:cubicBezTo>
                  <a:cubicBezTo>
                    <a:pt x="4347" y="5287"/>
                    <a:pt x="4573" y="5025"/>
                    <a:pt x="4335" y="4692"/>
                  </a:cubicBezTo>
                  <a:cubicBezTo>
                    <a:pt x="4323" y="4621"/>
                    <a:pt x="4311" y="4549"/>
                    <a:pt x="4287" y="4490"/>
                  </a:cubicBezTo>
                  <a:cubicBezTo>
                    <a:pt x="4323" y="4549"/>
                    <a:pt x="4359" y="4609"/>
                    <a:pt x="4406" y="4656"/>
                  </a:cubicBezTo>
                  <a:cubicBezTo>
                    <a:pt x="4478" y="5061"/>
                    <a:pt x="4811" y="5097"/>
                    <a:pt x="4966" y="5240"/>
                  </a:cubicBezTo>
                  <a:cubicBezTo>
                    <a:pt x="5061" y="5323"/>
                    <a:pt x="5037" y="5502"/>
                    <a:pt x="4859" y="5490"/>
                  </a:cubicBezTo>
                  <a:cubicBezTo>
                    <a:pt x="4918" y="5621"/>
                    <a:pt x="5013" y="5668"/>
                    <a:pt x="5156" y="5561"/>
                  </a:cubicBezTo>
                  <a:cubicBezTo>
                    <a:pt x="5168" y="5704"/>
                    <a:pt x="4894" y="5835"/>
                    <a:pt x="4990" y="6121"/>
                  </a:cubicBezTo>
                  <a:cubicBezTo>
                    <a:pt x="5037" y="6240"/>
                    <a:pt x="5144" y="6347"/>
                    <a:pt x="5371" y="6478"/>
                  </a:cubicBezTo>
                  <a:lnTo>
                    <a:pt x="5371" y="6478"/>
                  </a:lnTo>
                  <a:cubicBezTo>
                    <a:pt x="5002" y="6097"/>
                    <a:pt x="5823" y="5680"/>
                    <a:pt x="5049" y="5204"/>
                  </a:cubicBezTo>
                  <a:lnTo>
                    <a:pt x="5049" y="5204"/>
                  </a:lnTo>
                  <a:cubicBezTo>
                    <a:pt x="5323" y="5335"/>
                    <a:pt x="5561" y="5537"/>
                    <a:pt x="5740" y="5799"/>
                  </a:cubicBezTo>
                  <a:cubicBezTo>
                    <a:pt x="5704" y="5787"/>
                    <a:pt x="5668" y="5799"/>
                    <a:pt x="5633" y="5823"/>
                  </a:cubicBezTo>
                  <a:lnTo>
                    <a:pt x="5633" y="5823"/>
                  </a:lnTo>
                  <a:cubicBezTo>
                    <a:pt x="5621" y="5823"/>
                    <a:pt x="5609" y="5835"/>
                    <a:pt x="5609" y="5847"/>
                  </a:cubicBezTo>
                  <a:cubicBezTo>
                    <a:pt x="5549" y="5895"/>
                    <a:pt x="5549" y="5978"/>
                    <a:pt x="5609" y="6037"/>
                  </a:cubicBezTo>
                  <a:cubicBezTo>
                    <a:pt x="5633" y="6061"/>
                    <a:pt x="5668" y="6073"/>
                    <a:pt x="5704" y="6073"/>
                  </a:cubicBezTo>
                  <a:lnTo>
                    <a:pt x="5740" y="6073"/>
                  </a:lnTo>
                  <a:cubicBezTo>
                    <a:pt x="5633" y="6014"/>
                    <a:pt x="5692" y="5930"/>
                    <a:pt x="5764" y="5942"/>
                  </a:cubicBezTo>
                  <a:cubicBezTo>
                    <a:pt x="5823" y="5942"/>
                    <a:pt x="5871" y="6049"/>
                    <a:pt x="5871" y="6109"/>
                  </a:cubicBezTo>
                  <a:cubicBezTo>
                    <a:pt x="5871" y="6156"/>
                    <a:pt x="5847" y="6192"/>
                    <a:pt x="5823" y="6228"/>
                  </a:cubicBezTo>
                  <a:cubicBezTo>
                    <a:pt x="5740" y="6323"/>
                    <a:pt x="5549" y="6406"/>
                    <a:pt x="5442" y="6168"/>
                  </a:cubicBezTo>
                  <a:cubicBezTo>
                    <a:pt x="5311" y="6395"/>
                    <a:pt x="5597" y="6609"/>
                    <a:pt x="5823" y="6573"/>
                  </a:cubicBezTo>
                  <a:cubicBezTo>
                    <a:pt x="5787" y="6740"/>
                    <a:pt x="5895" y="6776"/>
                    <a:pt x="5752" y="6942"/>
                  </a:cubicBezTo>
                  <a:cubicBezTo>
                    <a:pt x="6192" y="6787"/>
                    <a:pt x="6073" y="6549"/>
                    <a:pt x="6145" y="6395"/>
                  </a:cubicBezTo>
                  <a:lnTo>
                    <a:pt x="6145" y="6395"/>
                  </a:lnTo>
                  <a:cubicBezTo>
                    <a:pt x="6037" y="6752"/>
                    <a:pt x="6299" y="6859"/>
                    <a:pt x="6323" y="7157"/>
                  </a:cubicBezTo>
                  <a:cubicBezTo>
                    <a:pt x="6585" y="6847"/>
                    <a:pt x="6371" y="6645"/>
                    <a:pt x="6287" y="6430"/>
                  </a:cubicBezTo>
                  <a:lnTo>
                    <a:pt x="6287" y="6430"/>
                  </a:lnTo>
                  <a:cubicBezTo>
                    <a:pt x="6514" y="6966"/>
                    <a:pt x="6811" y="6847"/>
                    <a:pt x="7073" y="7061"/>
                  </a:cubicBezTo>
                  <a:cubicBezTo>
                    <a:pt x="6859" y="6799"/>
                    <a:pt x="6978" y="6502"/>
                    <a:pt x="6442" y="6276"/>
                  </a:cubicBezTo>
                  <a:lnTo>
                    <a:pt x="6442" y="6276"/>
                  </a:lnTo>
                  <a:cubicBezTo>
                    <a:pt x="6657" y="6359"/>
                    <a:pt x="6859" y="6573"/>
                    <a:pt x="7169" y="6311"/>
                  </a:cubicBezTo>
                  <a:cubicBezTo>
                    <a:pt x="6871" y="6287"/>
                    <a:pt x="6764" y="6025"/>
                    <a:pt x="6407" y="6133"/>
                  </a:cubicBezTo>
                  <a:lnTo>
                    <a:pt x="6407" y="6133"/>
                  </a:lnTo>
                  <a:cubicBezTo>
                    <a:pt x="6561" y="6061"/>
                    <a:pt x="6799" y="6180"/>
                    <a:pt x="6954" y="5740"/>
                  </a:cubicBezTo>
                  <a:cubicBezTo>
                    <a:pt x="6776" y="5895"/>
                    <a:pt x="6752" y="5775"/>
                    <a:pt x="6585" y="5811"/>
                  </a:cubicBezTo>
                  <a:cubicBezTo>
                    <a:pt x="6621" y="5585"/>
                    <a:pt x="6407" y="5299"/>
                    <a:pt x="6180" y="5430"/>
                  </a:cubicBezTo>
                  <a:cubicBezTo>
                    <a:pt x="6418" y="5537"/>
                    <a:pt x="6323" y="5728"/>
                    <a:pt x="6240" y="5811"/>
                  </a:cubicBezTo>
                  <a:cubicBezTo>
                    <a:pt x="6204" y="5847"/>
                    <a:pt x="6168" y="5859"/>
                    <a:pt x="6121" y="5859"/>
                  </a:cubicBezTo>
                  <a:cubicBezTo>
                    <a:pt x="6061" y="5859"/>
                    <a:pt x="5954" y="5811"/>
                    <a:pt x="5954" y="5752"/>
                  </a:cubicBezTo>
                  <a:cubicBezTo>
                    <a:pt x="5942" y="5680"/>
                    <a:pt x="6026" y="5621"/>
                    <a:pt x="6085" y="5728"/>
                  </a:cubicBezTo>
                  <a:cubicBezTo>
                    <a:pt x="6085" y="5716"/>
                    <a:pt x="6085" y="5704"/>
                    <a:pt x="6085" y="5692"/>
                  </a:cubicBezTo>
                  <a:cubicBezTo>
                    <a:pt x="6085" y="5656"/>
                    <a:pt x="6073" y="5621"/>
                    <a:pt x="6049" y="5597"/>
                  </a:cubicBezTo>
                  <a:cubicBezTo>
                    <a:pt x="5990" y="5537"/>
                    <a:pt x="5906" y="5537"/>
                    <a:pt x="5859" y="5597"/>
                  </a:cubicBezTo>
                  <a:cubicBezTo>
                    <a:pt x="5847" y="5597"/>
                    <a:pt x="5835" y="5609"/>
                    <a:pt x="5835" y="5621"/>
                  </a:cubicBezTo>
                  <a:lnTo>
                    <a:pt x="5835" y="5633"/>
                  </a:lnTo>
                  <a:cubicBezTo>
                    <a:pt x="5811" y="5668"/>
                    <a:pt x="5799" y="5704"/>
                    <a:pt x="5811" y="5740"/>
                  </a:cubicBezTo>
                  <a:cubicBezTo>
                    <a:pt x="5549" y="5561"/>
                    <a:pt x="5347" y="5323"/>
                    <a:pt x="5216" y="5037"/>
                  </a:cubicBezTo>
                  <a:cubicBezTo>
                    <a:pt x="5692" y="5811"/>
                    <a:pt x="6109" y="4990"/>
                    <a:pt x="6490" y="5371"/>
                  </a:cubicBezTo>
                  <a:lnTo>
                    <a:pt x="6454" y="5335"/>
                  </a:lnTo>
                  <a:lnTo>
                    <a:pt x="6490" y="5371"/>
                  </a:lnTo>
                  <a:cubicBezTo>
                    <a:pt x="6371" y="5144"/>
                    <a:pt x="6252" y="5037"/>
                    <a:pt x="6133" y="4990"/>
                  </a:cubicBezTo>
                  <a:cubicBezTo>
                    <a:pt x="5835" y="4894"/>
                    <a:pt x="5716" y="5168"/>
                    <a:pt x="5573" y="5156"/>
                  </a:cubicBezTo>
                  <a:cubicBezTo>
                    <a:pt x="5680" y="5025"/>
                    <a:pt x="5633" y="4918"/>
                    <a:pt x="5502" y="4859"/>
                  </a:cubicBezTo>
                  <a:cubicBezTo>
                    <a:pt x="5514" y="5037"/>
                    <a:pt x="5347" y="5061"/>
                    <a:pt x="5252" y="4966"/>
                  </a:cubicBezTo>
                  <a:cubicBezTo>
                    <a:pt x="5109" y="4823"/>
                    <a:pt x="5085" y="4478"/>
                    <a:pt x="4668" y="4406"/>
                  </a:cubicBezTo>
                  <a:cubicBezTo>
                    <a:pt x="4621" y="4359"/>
                    <a:pt x="4561" y="4323"/>
                    <a:pt x="4502" y="4287"/>
                  </a:cubicBezTo>
                  <a:cubicBezTo>
                    <a:pt x="4561" y="4311"/>
                    <a:pt x="4632" y="4323"/>
                    <a:pt x="4704" y="4335"/>
                  </a:cubicBezTo>
                  <a:cubicBezTo>
                    <a:pt x="5037" y="4573"/>
                    <a:pt x="5299" y="4347"/>
                    <a:pt x="5514" y="4335"/>
                  </a:cubicBezTo>
                  <a:cubicBezTo>
                    <a:pt x="5645" y="4335"/>
                    <a:pt x="5752" y="4466"/>
                    <a:pt x="5609" y="4585"/>
                  </a:cubicBezTo>
                  <a:cubicBezTo>
                    <a:pt x="5752" y="4644"/>
                    <a:pt x="5847" y="4597"/>
                    <a:pt x="5871" y="4430"/>
                  </a:cubicBezTo>
                  <a:cubicBezTo>
                    <a:pt x="5978" y="4525"/>
                    <a:pt x="5871" y="4811"/>
                    <a:pt x="6156" y="4942"/>
                  </a:cubicBezTo>
                  <a:cubicBezTo>
                    <a:pt x="6264" y="5002"/>
                    <a:pt x="6418" y="5002"/>
                    <a:pt x="6668" y="4930"/>
                  </a:cubicBezTo>
                  <a:lnTo>
                    <a:pt x="6668" y="4930"/>
                  </a:lnTo>
                  <a:cubicBezTo>
                    <a:pt x="6133" y="4918"/>
                    <a:pt x="6418" y="4049"/>
                    <a:pt x="5537" y="4263"/>
                  </a:cubicBezTo>
                  <a:lnTo>
                    <a:pt x="5537" y="4263"/>
                  </a:lnTo>
                  <a:cubicBezTo>
                    <a:pt x="5835" y="4156"/>
                    <a:pt x="6145" y="4132"/>
                    <a:pt x="6454" y="4192"/>
                  </a:cubicBezTo>
                  <a:cubicBezTo>
                    <a:pt x="6430" y="4216"/>
                    <a:pt x="6407" y="4240"/>
                    <a:pt x="6395" y="4275"/>
                  </a:cubicBezTo>
                  <a:lnTo>
                    <a:pt x="6395" y="4287"/>
                  </a:lnTo>
                  <a:cubicBezTo>
                    <a:pt x="6395" y="4299"/>
                    <a:pt x="6395" y="4311"/>
                    <a:pt x="6395" y="4335"/>
                  </a:cubicBezTo>
                  <a:cubicBezTo>
                    <a:pt x="6395" y="4466"/>
                    <a:pt x="6585" y="4513"/>
                    <a:pt x="6645" y="4394"/>
                  </a:cubicBezTo>
                  <a:cubicBezTo>
                    <a:pt x="6537" y="4418"/>
                    <a:pt x="6526" y="4323"/>
                    <a:pt x="6573" y="4275"/>
                  </a:cubicBezTo>
                  <a:cubicBezTo>
                    <a:pt x="6621" y="4240"/>
                    <a:pt x="6728" y="4275"/>
                    <a:pt x="6776" y="4311"/>
                  </a:cubicBezTo>
                  <a:cubicBezTo>
                    <a:pt x="6799" y="4347"/>
                    <a:pt x="6823" y="4394"/>
                    <a:pt x="6823" y="4442"/>
                  </a:cubicBezTo>
                  <a:cubicBezTo>
                    <a:pt x="6823" y="4561"/>
                    <a:pt x="6752" y="4763"/>
                    <a:pt x="6514" y="4656"/>
                  </a:cubicBezTo>
                  <a:cubicBezTo>
                    <a:pt x="6585" y="4918"/>
                    <a:pt x="6930" y="4871"/>
                    <a:pt x="7061" y="4680"/>
                  </a:cubicBezTo>
                  <a:cubicBezTo>
                    <a:pt x="7157" y="4823"/>
                    <a:pt x="7264" y="4763"/>
                    <a:pt x="7276" y="4990"/>
                  </a:cubicBezTo>
                  <a:cubicBezTo>
                    <a:pt x="7478" y="4573"/>
                    <a:pt x="7228" y="4490"/>
                    <a:pt x="7169" y="4323"/>
                  </a:cubicBezTo>
                  <a:lnTo>
                    <a:pt x="7169" y="4323"/>
                  </a:lnTo>
                  <a:cubicBezTo>
                    <a:pt x="7335" y="4656"/>
                    <a:pt x="7609" y="4549"/>
                    <a:pt x="7823" y="4740"/>
                  </a:cubicBezTo>
                  <a:cubicBezTo>
                    <a:pt x="7800" y="4335"/>
                    <a:pt x="7502" y="4347"/>
                    <a:pt x="7288" y="4251"/>
                  </a:cubicBezTo>
                  <a:lnTo>
                    <a:pt x="7288" y="4251"/>
                  </a:lnTo>
                  <a:cubicBezTo>
                    <a:pt x="7835" y="4478"/>
                    <a:pt x="7954" y="4180"/>
                    <a:pt x="8300" y="4144"/>
                  </a:cubicBezTo>
                  <a:cubicBezTo>
                    <a:pt x="7954" y="4120"/>
                    <a:pt x="7835" y="3811"/>
                    <a:pt x="7288" y="4037"/>
                  </a:cubicBezTo>
                  <a:lnTo>
                    <a:pt x="7288" y="4037"/>
                  </a:lnTo>
                  <a:cubicBezTo>
                    <a:pt x="7502" y="3942"/>
                    <a:pt x="7800" y="3954"/>
                    <a:pt x="7835" y="3549"/>
                  </a:cubicBezTo>
                  <a:cubicBezTo>
                    <a:pt x="7609" y="3751"/>
                    <a:pt x="7335" y="3632"/>
                    <a:pt x="7169" y="3966"/>
                  </a:cubicBezTo>
                  <a:lnTo>
                    <a:pt x="7169" y="3966"/>
                  </a:lnTo>
                  <a:cubicBezTo>
                    <a:pt x="7228" y="3799"/>
                    <a:pt x="7478" y="3716"/>
                    <a:pt x="7276" y="3299"/>
                  </a:cubicBezTo>
                  <a:cubicBezTo>
                    <a:pt x="7264" y="3525"/>
                    <a:pt x="7157" y="3466"/>
                    <a:pt x="7061" y="3620"/>
                  </a:cubicBezTo>
                  <a:cubicBezTo>
                    <a:pt x="6930" y="3418"/>
                    <a:pt x="6585" y="3370"/>
                    <a:pt x="6514" y="3632"/>
                  </a:cubicBezTo>
                  <a:cubicBezTo>
                    <a:pt x="6752" y="3525"/>
                    <a:pt x="6835" y="3728"/>
                    <a:pt x="6823" y="3847"/>
                  </a:cubicBezTo>
                  <a:cubicBezTo>
                    <a:pt x="6823" y="3894"/>
                    <a:pt x="6799" y="3942"/>
                    <a:pt x="6776" y="3978"/>
                  </a:cubicBezTo>
                  <a:cubicBezTo>
                    <a:pt x="6728" y="4013"/>
                    <a:pt x="6621" y="4061"/>
                    <a:pt x="6573" y="4013"/>
                  </a:cubicBezTo>
                  <a:cubicBezTo>
                    <a:pt x="6526" y="3978"/>
                    <a:pt x="6537" y="3870"/>
                    <a:pt x="6645" y="3906"/>
                  </a:cubicBezTo>
                  <a:cubicBezTo>
                    <a:pt x="6645" y="3882"/>
                    <a:pt x="6633" y="3870"/>
                    <a:pt x="6621" y="3859"/>
                  </a:cubicBezTo>
                  <a:cubicBezTo>
                    <a:pt x="6573" y="3811"/>
                    <a:pt x="6490" y="3811"/>
                    <a:pt x="6442" y="3859"/>
                  </a:cubicBezTo>
                  <a:cubicBezTo>
                    <a:pt x="6418" y="3882"/>
                    <a:pt x="6395" y="3918"/>
                    <a:pt x="6395" y="3954"/>
                  </a:cubicBezTo>
                  <a:cubicBezTo>
                    <a:pt x="6395" y="3978"/>
                    <a:pt x="6395" y="3990"/>
                    <a:pt x="6395" y="4001"/>
                  </a:cubicBezTo>
                  <a:lnTo>
                    <a:pt x="6395" y="4013"/>
                  </a:lnTo>
                  <a:cubicBezTo>
                    <a:pt x="6407" y="4049"/>
                    <a:pt x="6430" y="4073"/>
                    <a:pt x="6454" y="4097"/>
                  </a:cubicBezTo>
                  <a:cubicBezTo>
                    <a:pt x="6156" y="4156"/>
                    <a:pt x="5835" y="4132"/>
                    <a:pt x="5537" y="4025"/>
                  </a:cubicBezTo>
                  <a:cubicBezTo>
                    <a:pt x="6430" y="4240"/>
                    <a:pt x="6133" y="3358"/>
                    <a:pt x="6680" y="3358"/>
                  </a:cubicBezTo>
                  <a:lnTo>
                    <a:pt x="6621" y="3358"/>
                  </a:lnTo>
                  <a:cubicBezTo>
                    <a:pt x="6645" y="3358"/>
                    <a:pt x="6657" y="3358"/>
                    <a:pt x="6680" y="3358"/>
                  </a:cubicBezTo>
                  <a:cubicBezTo>
                    <a:pt x="6430" y="3287"/>
                    <a:pt x="6264" y="3287"/>
                    <a:pt x="6156" y="3347"/>
                  </a:cubicBezTo>
                  <a:cubicBezTo>
                    <a:pt x="5883" y="3478"/>
                    <a:pt x="5990" y="3763"/>
                    <a:pt x="5883" y="3859"/>
                  </a:cubicBezTo>
                  <a:cubicBezTo>
                    <a:pt x="5859" y="3692"/>
                    <a:pt x="5752" y="3644"/>
                    <a:pt x="5621" y="3704"/>
                  </a:cubicBezTo>
                  <a:cubicBezTo>
                    <a:pt x="5752" y="3823"/>
                    <a:pt x="5656" y="3954"/>
                    <a:pt x="5514" y="3954"/>
                  </a:cubicBezTo>
                  <a:cubicBezTo>
                    <a:pt x="5311" y="3954"/>
                    <a:pt x="5049" y="3728"/>
                    <a:pt x="4704" y="3966"/>
                  </a:cubicBezTo>
                  <a:cubicBezTo>
                    <a:pt x="4644" y="3966"/>
                    <a:pt x="4573" y="3990"/>
                    <a:pt x="4513" y="4001"/>
                  </a:cubicBezTo>
                  <a:cubicBezTo>
                    <a:pt x="4573" y="3978"/>
                    <a:pt x="4621" y="3942"/>
                    <a:pt x="4680" y="3894"/>
                  </a:cubicBezTo>
                  <a:cubicBezTo>
                    <a:pt x="5085" y="3823"/>
                    <a:pt x="5121" y="3478"/>
                    <a:pt x="5264" y="3335"/>
                  </a:cubicBezTo>
                  <a:cubicBezTo>
                    <a:pt x="5347" y="3228"/>
                    <a:pt x="5525" y="3251"/>
                    <a:pt x="5502" y="3430"/>
                  </a:cubicBezTo>
                  <a:cubicBezTo>
                    <a:pt x="5645" y="3382"/>
                    <a:pt x="5680" y="3287"/>
                    <a:pt x="5573" y="3132"/>
                  </a:cubicBezTo>
                  <a:cubicBezTo>
                    <a:pt x="5728" y="3120"/>
                    <a:pt x="5859" y="3406"/>
                    <a:pt x="6145" y="3299"/>
                  </a:cubicBezTo>
                  <a:cubicBezTo>
                    <a:pt x="6264" y="3263"/>
                    <a:pt x="6371" y="3156"/>
                    <a:pt x="6502" y="2930"/>
                  </a:cubicBezTo>
                  <a:lnTo>
                    <a:pt x="6502" y="2930"/>
                  </a:lnTo>
                  <a:cubicBezTo>
                    <a:pt x="6121" y="3299"/>
                    <a:pt x="5704" y="2477"/>
                    <a:pt x="5228" y="3251"/>
                  </a:cubicBezTo>
                  <a:lnTo>
                    <a:pt x="5228" y="3251"/>
                  </a:lnTo>
                  <a:cubicBezTo>
                    <a:pt x="5359" y="2966"/>
                    <a:pt x="5561" y="2727"/>
                    <a:pt x="5823" y="2549"/>
                  </a:cubicBezTo>
                  <a:cubicBezTo>
                    <a:pt x="5811" y="2585"/>
                    <a:pt x="5823" y="2632"/>
                    <a:pt x="5835" y="2656"/>
                  </a:cubicBezTo>
                  <a:lnTo>
                    <a:pt x="5835" y="2668"/>
                  </a:lnTo>
                  <a:cubicBezTo>
                    <a:pt x="5847" y="2680"/>
                    <a:pt x="5859" y="2692"/>
                    <a:pt x="5871" y="2704"/>
                  </a:cubicBezTo>
                  <a:cubicBezTo>
                    <a:pt x="5966" y="2787"/>
                    <a:pt x="6121" y="2692"/>
                    <a:pt x="6085" y="2561"/>
                  </a:cubicBezTo>
                  <a:cubicBezTo>
                    <a:pt x="6037" y="2656"/>
                    <a:pt x="5942" y="2596"/>
                    <a:pt x="5954" y="2537"/>
                  </a:cubicBezTo>
                  <a:cubicBezTo>
                    <a:pt x="5966" y="2466"/>
                    <a:pt x="6073" y="2418"/>
                    <a:pt x="6121" y="2418"/>
                  </a:cubicBezTo>
                  <a:cubicBezTo>
                    <a:pt x="6168" y="2430"/>
                    <a:pt x="6216" y="2442"/>
                    <a:pt x="6252" y="2477"/>
                  </a:cubicBezTo>
                  <a:cubicBezTo>
                    <a:pt x="6335" y="2561"/>
                    <a:pt x="6430" y="2751"/>
                    <a:pt x="6180" y="2847"/>
                  </a:cubicBezTo>
                  <a:cubicBezTo>
                    <a:pt x="6418" y="2977"/>
                    <a:pt x="6633" y="2704"/>
                    <a:pt x="6585" y="2466"/>
                  </a:cubicBezTo>
                  <a:cubicBezTo>
                    <a:pt x="6752" y="2501"/>
                    <a:pt x="6788" y="2394"/>
                    <a:pt x="6954" y="2537"/>
                  </a:cubicBezTo>
                  <a:cubicBezTo>
                    <a:pt x="6811" y="2108"/>
                    <a:pt x="6573" y="2227"/>
                    <a:pt x="6407" y="2156"/>
                  </a:cubicBezTo>
                  <a:lnTo>
                    <a:pt x="6407" y="2156"/>
                  </a:lnTo>
                  <a:cubicBezTo>
                    <a:pt x="6764" y="2263"/>
                    <a:pt x="6883" y="1989"/>
                    <a:pt x="7169" y="1977"/>
                  </a:cubicBezTo>
                  <a:cubicBezTo>
                    <a:pt x="6859" y="1715"/>
                    <a:pt x="6668" y="1930"/>
                    <a:pt x="6442" y="2001"/>
                  </a:cubicBezTo>
                  <a:lnTo>
                    <a:pt x="6442" y="2001"/>
                  </a:lnTo>
                  <a:cubicBezTo>
                    <a:pt x="6990" y="1787"/>
                    <a:pt x="6859" y="1477"/>
                    <a:pt x="7085" y="1215"/>
                  </a:cubicBezTo>
                  <a:cubicBezTo>
                    <a:pt x="6823" y="1442"/>
                    <a:pt x="6514" y="1311"/>
                    <a:pt x="6299" y="1858"/>
                  </a:cubicBezTo>
                  <a:lnTo>
                    <a:pt x="6299" y="1858"/>
                  </a:lnTo>
                  <a:cubicBezTo>
                    <a:pt x="6371" y="1644"/>
                    <a:pt x="6597" y="1442"/>
                    <a:pt x="6323" y="1132"/>
                  </a:cubicBezTo>
                  <a:cubicBezTo>
                    <a:pt x="6311" y="1430"/>
                    <a:pt x="6037" y="1537"/>
                    <a:pt x="6156" y="1894"/>
                  </a:cubicBezTo>
                  <a:lnTo>
                    <a:pt x="6156" y="1894"/>
                  </a:lnTo>
                  <a:cubicBezTo>
                    <a:pt x="6085" y="1739"/>
                    <a:pt x="6192" y="1501"/>
                    <a:pt x="5764" y="1346"/>
                  </a:cubicBezTo>
                  <a:cubicBezTo>
                    <a:pt x="5906" y="1513"/>
                    <a:pt x="5799" y="1549"/>
                    <a:pt x="5835" y="1715"/>
                  </a:cubicBezTo>
                  <a:cubicBezTo>
                    <a:pt x="5609" y="1668"/>
                    <a:pt x="5323" y="1882"/>
                    <a:pt x="5454" y="2120"/>
                  </a:cubicBezTo>
                  <a:cubicBezTo>
                    <a:pt x="5549" y="1882"/>
                    <a:pt x="5752" y="1965"/>
                    <a:pt x="5823" y="2061"/>
                  </a:cubicBezTo>
                  <a:cubicBezTo>
                    <a:pt x="5859" y="2085"/>
                    <a:pt x="5883" y="2132"/>
                    <a:pt x="5883" y="2180"/>
                  </a:cubicBezTo>
                  <a:cubicBezTo>
                    <a:pt x="5883" y="2239"/>
                    <a:pt x="5835" y="2335"/>
                    <a:pt x="5764" y="2346"/>
                  </a:cubicBezTo>
                  <a:cubicBezTo>
                    <a:pt x="5704" y="2358"/>
                    <a:pt x="5645" y="2275"/>
                    <a:pt x="5740" y="2215"/>
                  </a:cubicBezTo>
                  <a:cubicBezTo>
                    <a:pt x="5609" y="2180"/>
                    <a:pt x="5514" y="2335"/>
                    <a:pt x="5609" y="2430"/>
                  </a:cubicBezTo>
                  <a:cubicBezTo>
                    <a:pt x="5621" y="2442"/>
                    <a:pt x="5621" y="2454"/>
                    <a:pt x="5633" y="2466"/>
                  </a:cubicBezTo>
                  <a:lnTo>
                    <a:pt x="5633" y="2466"/>
                  </a:lnTo>
                  <a:cubicBezTo>
                    <a:pt x="5668" y="2477"/>
                    <a:pt x="5704" y="2489"/>
                    <a:pt x="5740" y="2477"/>
                  </a:cubicBezTo>
                  <a:cubicBezTo>
                    <a:pt x="5573" y="2739"/>
                    <a:pt x="5323" y="2942"/>
                    <a:pt x="5049" y="3073"/>
                  </a:cubicBezTo>
                  <a:cubicBezTo>
                    <a:pt x="5823" y="2596"/>
                    <a:pt x="5002" y="2180"/>
                    <a:pt x="5383" y="1799"/>
                  </a:cubicBezTo>
                  <a:lnTo>
                    <a:pt x="5335" y="1834"/>
                  </a:lnTo>
                  <a:cubicBezTo>
                    <a:pt x="5347" y="1823"/>
                    <a:pt x="5359" y="1811"/>
                    <a:pt x="5383" y="1799"/>
                  </a:cubicBezTo>
                  <a:cubicBezTo>
                    <a:pt x="5144" y="1930"/>
                    <a:pt x="5037" y="2037"/>
                    <a:pt x="5002" y="2156"/>
                  </a:cubicBezTo>
                  <a:cubicBezTo>
                    <a:pt x="4906" y="2454"/>
                    <a:pt x="5180" y="2573"/>
                    <a:pt x="5168" y="2716"/>
                  </a:cubicBezTo>
                  <a:cubicBezTo>
                    <a:pt x="5025" y="2608"/>
                    <a:pt x="4930" y="2656"/>
                    <a:pt x="4871" y="2787"/>
                  </a:cubicBezTo>
                  <a:cubicBezTo>
                    <a:pt x="5049" y="2775"/>
                    <a:pt x="5073" y="2954"/>
                    <a:pt x="4978" y="3037"/>
                  </a:cubicBezTo>
                  <a:cubicBezTo>
                    <a:pt x="4823" y="3180"/>
                    <a:pt x="4478" y="3216"/>
                    <a:pt x="4406" y="3620"/>
                  </a:cubicBezTo>
                  <a:cubicBezTo>
                    <a:pt x="4371" y="3668"/>
                    <a:pt x="4323" y="3728"/>
                    <a:pt x="4299" y="3787"/>
                  </a:cubicBezTo>
                  <a:cubicBezTo>
                    <a:pt x="4311" y="3728"/>
                    <a:pt x="4335" y="3656"/>
                    <a:pt x="4347" y="3597"/>
                  </a:cubicBezTo>
                  <a:cubicBezTo>
                    <a:pt x="4573" y="3251"/>
                    <a:pt x="4359" y="3001"/>
                    <a:pt x="4347" y="2787"/>
                  </a:cubicBezTo>
                  <a:cubicBezTo>
                    <a:pt x="4347" y="2644"/>
                    <a:pt x="4478" y="2537"/>
                    <a:pt x="4597" y="2680"/>
                  </a:cubicBezTo>
                  <a:cubicBezTo>
                    <a:pt x="4656" y="2549"/>
                    <a:pt x="4609" y="2442"/>
                    <a:pt x="4442" y="2418"/>
                  </a:cubicBezTo>
                  <a:cubicBezTo>
                    <a:pt x="4537" y="2311"/>
                    <a:pt x="4823" y="2418"/>
                    <a:pt x="4954" y="2144"/>
                  </a:cubicBezTo>
                  <a:cubicBezTo>
                    <a:pt x="5013" y="1965"/>
                    <a:pt x="5013" y="1787"/>
                    <a:pt x="4942" y="1620"/>
                  </a:cubicBezTo>
                  <a:lnTo>
                    <a:pt x="4942" y="1620"/>
                  </a:lnTo>
                  <a:cubicBezTo>
                    <a:pt x="4942" y="2156"/>
                    <a:pt x="4061" y="1870"/>
                    <a:pt x="4275" y="2751"/>
                  </a:cubicBezTo>
                  <a:lnTo>
                    <a:pt x="4275" y="2751"/>
                  </a:lnTo>
                  <a:cubicBezTo>
                    <a:pt x="4168" y="2466"/>
                    <a:pt x="4144" y="2144"/>
                    <a:pt x="4204" y="1834"/>
                  </a:cubicBezTo>
                  <a:cubicBezTo>
                    <a:pt x="4228" y="1870"/>
                    <a:pt x="4251" y="1894"/>
                    <a:pt x="4287" y="1906"/>
                  </a:cubicBezTo>
                  <a:lnTo>
                    <a:pt x="4299" y="1906"/>
                  </a:lnTo>
                  <a:cubicBezTo>
                    <a:pt x="4311" y="1906"/>
                    <a:pt x="4323" y="1906"/>
                    <a:pt x="4347" y="1906"/>
                  </a:cubicBezTo>
                  <a:cubicBezTo>
                    <a:pt x="4478" y="1894"/>
                    <a:pt x="4525" y="1715"/>
                    <a:pt x="4406" y="1644"/>
                  </a:cubicBezTo>
                  <a:cubicBezTo>
                    <a:pt x="4430" y="1763"/>
                    <a:pt x="4335" y="1775"/>
                    <a:pt x="4287" y="1727"/>
                  </a:cubicBezTo>
                  <a:cubicBezTo>
                    <a:pt x="4251" y="1668"/>
                    <a:pt x="4287" y="1561"/>
                    <a:pt x="4335" y="1525"/>
                  </a:cubicBezTo>
                  <a:cubicBezTo>
                    <a:pt x="4359" y="1489"/>
                    <a:pt x="4406" y="1477"/>
                    <a:pt x="4454" y="1477"/>
                  </a:cubicBezTo>
                  <a:cubicBezTo>
                    <a:pt x="4585" y="1465"/>
                    <a:pt x="4775" y="1549"/>
                    <a:pt x="4680" y="1787"/>
                  </a:cubicBezTo>
                  <a:cubicBezTo>
                    <a:pt x="4930" y="1715"/>
                    <a:pt x="4883" y="1358"/>
                    <a:pt x="4692" y="1239"/>
                  </a:cubicBezTo>
                  <a:cubicBezTo>
                    <a:pt x="4835" y="1144"/>
                    <a:pt x="4775" y="1037"/>
                    <a:pt x="5002" y="1025"/>
                  </a:cubicBezTo>
                  <a:cubicBezTo>
                    <a:pt x="4585" y="822"/>
                    <a:pt x="4502" y="1073"/>
                    <a:pt x="4335" y="1132"/>
                  </a:cubicBezTo>
                  <a:lnTo>
                    <a:pt x="4335" y="1132"/>
                  </a:lnTo>
                  <a:cubicBezTo>
                    <a:pt x="4680" y="953"/>
                    <a:pt x="4561" y="692"/>
                    <a:pt x="4763" y="465"/>
                  </a:cubicBezTo>
                  <a:cubicBezTo>
                    <a:pt x="4347" y="501"/>
                    <a:pt x="4359" y="799"/>
                    <a:pt x="4263" y="1001"/>
                  </a:cubicBezTo>
                  <a:lnTo>
                    <a:pt x="4263" y="1001"/>
                  </a:lnTo>
                  <a:cubicBezTo>
                    <a:pt x="4490" y="465"/>
                    <a:pt x="4192" y="334"/>
                    <a:pt x="4156" y="1"/>
                  </a:cubicBezTo>
                  <a:cubicBezTo>
                    <a:pt x="4132" y="334"/>
                    <a:pt x="3823" y="465"/>
                    <a:pt x="4061" y="1001"/>
                  </a:cubicBezTo>
                  <a:lnTo>
                    <a:pt x="4061" y="1001"/>
                  </a:lnTo>
                  <a:cubicBezTo>
                    <a:pt x="3954" y="799"/>
                    <a:pt x="3966" y="501"/>
                    <a:pt x="3561" y="465"/>
                  </a:cubicBezTo>
                  <a:cubicBezTo>
                    <a:pt x="3763" y="692"/>
                    <a:pt x="3644" y="953"/>
                    <a:pt x="3978" y="1132"/>
                  </a:cubicBezTo>
                  <a:lnTo>
                    <a:pt x="3978" y="1132"/>
                  </a:lnTo>
                  <a:cubicBezTo>
                    <a:pt x="3811" y="1073"/>
                    <a:pt x="3728" y="822"/>
                    <a:pt x="3311" y="1025"/>
                  </a:cubicBezTo>
                  <a:cubicBezTo>
                    <a:pt x="3537" y="1037"/>
                    <a:pt x="3478" y="1132"/>
                    <a:pt x="3632" y="1239"/>
                  </a:cubicBezTo>
                  <a:cubicBezTo>
                    <a:pt x="3430" y="1358"/>
                    <a:pt x="3382" y="1715"/>
                    <a:pt x="3644" y="1787"/>
                  </a:cubicBezTo>
                  <a:cubicBezTo>
                    <a:pt x="3537" y="1549"/>
                    <a:pt x="3740" y="1465"/>
                    <a:pt x="3859" y="1477"/>
                  </a:cubicBezTo>
                  <a:cubicBezTo>
                    <a:pt x="3906" y="1477"/>
                    <a:pt x="3954" y="1489"/>
                    <a:pt x="3990" y="1525"/>
                  </a:cubicBezTo>
                  <a:cubicBezTo>
                    <a:pt x="4025" y="1561"/>
                    <a:pt x="4073" y="1680"/>
                    <a:pt x="4025" y="1727"/>
                  </a:cubicBezTo>
                  <a:cubicBezTo>
                    <a:pt x="3990" y="1775"/>
                    <a:pt x="3882" y="1763"/>
                    <a:pt x="3918" y="1644"/>
                  </a:cubicBezTo>
                  <a:cubicBezTo>
                    <a:pt x="3787" y="1715"/>
                    <a:pt x="3835" y="1894"/>
                    <a:pt x="3978" y="1906"/>
                  </a:cubicBezTo>
                  <a:cubicBezTo>
                    <a:pt x="3990" y="1906"/>
                    <a:pt x="4001" y="1906"/>
                    <a:pt x="4013" y="1906"/>
                  </a:cubicBezTo>
                  <a:lnTo>
                    <a:pt x="4025" y="1906"/>
                  </a:lnTo>
                  <a:cubicBezTo>
                    <a:pt x="4061" y="1894"/>
                    <a:pt x="4097" y="1870"/>
                    <a:pt x="4109" y="1834"/>
                  </a:cubicBezTo>
                  <a:cubicBezTo>
                    <a:pt x="4168" y="2144"/>
                    <a:pt x="4144" y="2466"/>
                    <a:pt x="4049" y="2751"/>
                  </a:cubicBezTo>
                  <a:cubicBezTo>
                    <a:pt x="4251" y="1870"/>
                    <a:pt x="3382" y="2156"/>
                    <a:pt x="3370" y="1620"/>
                  </a:cubicBezTo>
                  <a:lnTo>
                    <a:pt x="3370" y="1680"/>
                  </a:lnTo>
                  <a:cubicBezTo>
                    <a:pt x="3370" y="1656"/>
                    <a:pt x="3370" y="1632"/>
                    <a:pt x="3370" y="1620"/>
                  </a:cubicBezTo>
                  <a:cubicBezTo>
                    <a:pt x="3299" y="1870"/>
                    <a:pt x="3299" y="2025"/>
                    <a:pt x="3359" y="2144"/>
                  </a:cubicBezTo>
                  <a:cubicBezTo>
                    <a:pt x="3489" y="2418"/>
                    <a:pt x="3775" y="2311"/>
                    <a:pt x="3882" y="2418"/>
                  </a:cubicBezTo>
                  <a:cubicBezTo>
                    <a:pt x="3704" y="2442"/>
                    <a:pt x="3656" y="2537"/>
                    <a:pt x="3716" y="2680"/>
                  </a:cubicBezTo>
                  <a:cubicBezTo>
                    <a:pt x="3835" y="2537"/>
                    <a:pt x="3978" y="2644"/>
                    <a:pt x="3966" y="2787"/>
                  </a:cubicBezTo>
                  <a:cubicBezTo>
                    <a:pt x="3966" y="2989"/>
                    <a:pt x="3740" y="3251"/>
                    <a:pt x="3966" y="3585"/>
                  </a:cubicBezTo>
                  <a:cubicBezTo>
                    <a:pt x="3978" y="3656"/>
                    <a:pt x="3990" y="3728"/>
                    <a:pt x="4013" y="3787"/>
                  </a:cubicBezTo>
                  <a:cubicBezTo>
                    <a:pt x="3978" y="3728"/>
                    <a:pt x="3942" y="3668"/>
                    <a:pt x="3906" y="3620"/>
                  </a:cubicBezTo>
                  <a:cubicBezTo>
                    <a:pt x="3835" y="3216"/>
                    <a:pt x="3489" y="3180"/>
                    <a:pt x="3335" y="3037"/>
                  </a:cubicBezTo>
                  <a:cubicBezTo>
                    <a:pt x="3239" y="2954"/>
                    <a:pt x="3263" y="2775"/>
                    <a:pt x="3442" y="2787"/>
                  </a:cubicBezTo>
                  <a:cubicBezTo>
                    <a:pt x="3382" y="2656"/>
                    <a:pt x="3287" y="2608"/>
                    <a:pt x="3144" y="2716"/>
                  </a:cubicBezTo>
                  <a:cubicBezTo>
                    <a:pt x="3132" y="2573"/>
                    <a:pt x="3406" y="2442"/>
                    <a:pt x="3311" y="2156"/>
                  </a:cubicBezTo>
                  <a:cubicBezTo>
                    <a:pt x="3275" y="2037"/>
                    <a:pt x="3168" y="1918"/>
                    <a:pt x="2930" y="1799"/>
                  </a:cubicBezTo>
                  <a:cubicBezTo>
                    <a:pt x="3311" y="2180"/>
                    <a:pt x="2489" y="2596"/>
                    <a:pt x="3263" y="3073"/>
                  </a:cubicBezTo>
                  <a:cubicBezTo>
                    <a:pt x="2978" y="2942"/>
                    <a:pt x="2739" y="2739"/>
                    <a:pt x="2573" y="2477"/>
                  </a:cubicBezTo>
                  <a:cubicBezTo>
                    <a:pt x="2608" y="2489"/>
                    <a:pt x="2644" y="2477"/>
                    <a:pt x="2668" y="2466"/>
                  </a:cubicBezTo>
                  <a:lnTo>
                    <a:pt x="2680" y="2466"/>
                  </a:lnTo>
                  <a:cubicBezTo>
                    <a:pt x="2692" y="2454"/>
                    <a:pt x="2704" y="2442"/>
                    <a:pt x="2716" y="2430"/>
                  </a:cubicBezTo>
                  <a:cubicBezTo>
                    <a:pt x="2799" y="2346"/>
                    <a:pt x="2727" y="2204"/>
                    <a:pt x="2608" y="2204"/>
                  </a:cubicBezTo>
                  <a:lnTo>
                    <a:pt x="2573" y="2204"/>
                  </a:lnTo>
                  <a:cubicBezTo>
                    <a:pt x="2680" y="2263"/>
                    <a:pt x="2608" y="2346"/>
                    <a:pt x="2549" y="2346"/>
                  </a:cubicBezTo>
                  <a:cubicBezTo>
                    <a:pt x="2489" y="2335"/>
                    <a:pt x="2442" y="2227"/>
                    <a:pt x="2442" y="2180"/>
                  </a:cubicBezTo>
                  <a:cubicBezTo>
                    <a:pt x="2442" y="2132"/>
                    <a:pt x="2454" y="2085"/>
                    <a:pt x="2489" y="2049"/>
                  </a:cubicBezTo>
                  <a:cubicBezTo>
                    <a:pt x="2585" y="1894"/>
                    <a:pt x="2823" y="1930"/>
                    <a:pt x="2858" y="2108"/>
                  </a:cubicBezTo>
                  <a:cubicBezTo>
                    <a:pt x="2989" y="1882"/>
                    <a:pt x="2716" y="1668"/>
                    <a:pt x="2489" y="1715"/>
                  </a:cubicBezTo>
                  <a:cubicBezTo>
                    <a:pt x="2525" y="1537"/>
                    <a:pt x="2406" y="1513"/>
                    <a:pt x="2561" y="1346"/>
                  </a:cubicBezTo>
                  <a:cubicBezTo>
                    <a:pt x="2120" y="1489"/>
                    <a:pt x="2239" y="1727"/>
                    <a:pt x="2168" y="1894"/>
                  </a:cubicBezTo>
                  <a:lnTo>
                    <a:pt x="2168" y="1894"/>
                  </a:lnTo>
                  <a:cubicBezTo>
                    <a:pt x="2275" y="1525"/>
                    <a:pt x="2013" y="1418"/>
                    <a:pt x="1989" y="1120"/>
                  </a:cubicBezTo>
                  <a:cubicBezTo>
                    <a:pt x="1727" y="1442"/>
                    <a:pt x="1942" y="1632"/>
                    <a:pt x="2025" y="1858"/>
                  </a:cubicBezTo>
                  <a:lnTo>
                    <a:pt x="2025" y="1858"/>
                  </a:lnTo>
                  <a:cubicBezTo>
                    <a:pt x="1799" y="1311"/>
                    <a:pt x="1501" y="1430"/>
                    <a:pt x="1239" y="1215"/>
                  </a:cubicBezTo>
                  <a:cubicBezTo>
                    <a:pt x="1454" y="1477"/>
                    <a:pt x="1334" y="1787"/>
                    <a:pt x="1870" y="2001"/>
                  </a:cubicBezTo>
                  <a:lnTo>
                    <a:pt x="1870" y="2001"/>
                  </a:lnTo>
                  <a:cubicBezTo>
                    <a:pt x="1656" y="1918"/>
                    <a:pt x="1454" y="1704"/>
                    <a:pt x="1144" y="1977"/>
                  </a:cubicBezTo>
                  <a:cubicBezTo>
                    <a:pt x="1442" y="1989"/>
                    <a:pt x="1549" y="2263"/>
                    <a:pt x="1906" y="2144"/>
                  </a:cubicBezTo>
                  <a:lnTo>
                    <a:pt x="1906" y="2144"/>
                  </a:lnTo>
                  <a:cubicBezTo>
                    <a:pt x="1751" y="2215"/>
                    <a:pt x="1513" y="2108"/>
                    <a:pt x="1358" y="2537"/>
                  </a:cubicBezTo>
                  <a:cubicBezTo>
                    <a:pt x="1525" y="2382"/>
                    <a:pt x="1561" y="2501"/>
                    <a:pt x="1727" y="2466"/>
                  </a:cubicBezTo>
                  <a:cubicBezTo>
                    <a:pt x="1692" y="2692"/>
                    <a:pt x="1906" y="2977"/>
                    <a:pt x="2132" y="2847"/>
                  </a:cubicBezTo>
                  <a:cubicBezTo>
                    <a:pt x="1894" y="2751"/>
                    <a:pt x="1989" y="2549"/>
                    <a:pt x="2073" y="2466"/>
                  </a:cubicBezTo>
                  <a:cubicBezTo>
                    <a:pt x="2108" y="2442"/>
                    <a:pt x="2144" y="2418"/>
                    <a:pt x="2192" y="2418"/>
                  </a:cubicBezTo>
                  <a:cubicBezTo>
                    <a:pt x="2251" y="2418"/>
                    <a:pt x="2358" y="2466"/>
                    <a:pt x="2358" y="2525"/>
                  </a:cubicBezTo>
                  <a:cubicBezTo>
                    <a:pt x="2370" y="2596"/>
                    <a:pt x="2287" y="2656"/>
                    <a:pt x="2227" y="2561"/>
                  </a:cubicBezTo>
                  <a:cubicBezTo>
                    <a:pt x="2192" y="2692"/>
                    <a:pt x="2346" y="2787"/>
                    <a:pt x="2454" y="2692"/>
                  </a:cubicBezTo>
                  <a:cubicBezTo>
                    <a:pt x="2466" y="2680"/>
                    <a:pt x="2466" y="2668"/>
                    <a:pt x="2477" y="2656"/>
                  </a:cubicBezTo>
                  <a:cubicBezTo>
                    <a:pt x="2477" y="2656"/>
                    <a:pt x="2477" y="2656"/>
                    <a:pt x="2477" y="2656"/>
                  </a:cubicBezTo>
                  <a:cubicBezTo>
                    <a:pt x="2501" y="2620"/>
                    <a:pt x="2501" y="2585"/>
                    <a:pt x="2501" y="2549"/>
                  </a:cubicBezTo>
                  <a:cubicBezTo>
                    <a:pt x="2751" y="2727"/>
                    <a:pt x="2966" y="2966"/>
                    <a:pt x="3097" y="3239"/>
                  </a:cubicBezTo>
                  <a:cubicBezTo>
                    <a:pt x="2620" y="2466"/>
                    <a:pt x="2204" y="3287"/>
                    <a:pt x="1811" y="2918"/>
                  </a:cubicBezTo>
                  <a:cubicBezTo>
                    <a:pt x="1942" y="3144"/>
                    <a:pt x="2061" y="3251"/>
                    <a:pt x="2168" y="3287"/>
                  </a:cubicBezTo>
                  <a:cubicBezTo>
                    <a:pt x="2466" y="3394"/>
                    <a:pt x="2585" y="3120"/>
                    <a:pt x="2739" y="3120"/>
                  </a:cubicBezTo>
                  <a:cubicBezTo>
                    <a:pt x="2632" y="3263"/>
                    <a:pt x="2668" y="3370"/>
                    <a:pt x="2811" y="3418"/>
                  </a:cubicBezTo>
                  <a:cubicBezTo>
                    <a:pt x="2787" y="3239"/>
                    <a:pt x="2954" y="3216"/>
                    <a:pt x="3061" y="3323"/>
                  </a:cubicBezTo>
                  <a:cubicBezTo>
                    <a:pt x="3192" y="3466"/>
                    <a:pt x="3228" y="3811"/>
                    <a:pt x="3632" y="3882"/>
                  </a:cubicBezTo>
                  <a:cubicBezTo>
                    <a:pt x="3692" y="3930"/>
                    <a:pt x="3751" y="3966"/>
                    <a:pt x="3811" y="3990"/>
                  </a:cubicBezTo>
                  <a:cubicBezTo>
                    <a:pt x="3740" y="3978"/>
                    <a:pt x="3668" y="3954"/>
                    <a:pt x="3609" y="3954"/>
                  </a:cubicBezTo>
                  <a:cubicBezTo>
                    <a:pt x="3263" y="3716"/>
                    <a:pt x="3013" y="3930"/>
                    <a:pt x="2799" y="3942"/>
                  </a:cubicBezTo>
                  <a:cubicBezTo>
                    <a:pt x="2668" y="3942"/>
                    <a:pt x="2561" y="3811"/>
                    <a:pt x="2692" y="3692"/>
                  </a:cubicBezTo>
                  <a:cubicBezTo>
                    <a:pt x="2561" y="3632"/>
                    <a:pt x="2466" y="3680"/>
                    <a:pt x="2442" y="3847"/>
                  </a:cubicBezTo>
                  <a:cubicBezTo>
                    <a:pt x="2323" y="3751"/>
                    <a:pt x="2442" y="3466"/>
                    <a:pt x="2156" y="3335"/>
                  </a:cubicBezTo>
                  <a:cubicBezTo>
                    <a:pt x="2049" y="3275"/>
                    <a:pt x="1882" y="3275"/>
                    <a:pt x="1632" y="3347"/>
                  </a:cubicBezTo>
                  <a:lnTo>
                    <a:pt x="1632" y="3347"/>
                  </a:lnTo>
                  <a:cubicBezTo>
                    <a:pt x="2180" y="3347"/>
                    <a:pt x="1894" y="4228"/>
                    <a:pt x="2775" y="4013"/>
                  </a:cubicBezTo>
                  <a:cubicBezTo>
                    <a:pt x="2477" y="4120"/>
                    <a:pt x="2168" y="4144"/>
                    <a:pt x="1858" y="4085"/>
                  </a:cubicBezTo>
                  <a:cubicBezTo>
                    <a:pt x="1882" y="4061"/>
                    <a:pt x="1906" y="4037"/>
                    <a:pt x="1918" y="4001"/>
                  </a:cubicBezTo>
                  <a:lnTo>
                    <a:pt x="1918" y="3990"/>
                  </a:lnTo>
                  <a:cubicBezTo>
                    <a:pt x="1918" y="3978"/>
                    <a:pt x="1918" y="3966"/>
                    <a:pt x="1918" y="3954"/>
                  </a:cubicBezTo>
                  <a:cubicBezTo>
                    <a:pt x="1918" y="3811"/>
                    <a:pt x="1727" y="3763"/>
                    <a:pt x="1668" y="3882"/>
                  </a:cubicBezTo>
                  <a:cubicBezTo>
                    <a:pt x="1775" y="3859"/>
                    <a:pt x="1799" y="3966"/>
                    <a:pt x="1739" y="4001"/>
                  </a:cubicBezTo>
                  <a:cubicBezTo>
                    <a:pt x="1692" y="4037"/>
                    <a:pt x="1584" y="4001"/>
                    <a:pt x="1549" y="3966"/>
                  </a:cubicBezTo>
                  <a:cubicBezTo>
                    <a:pt x="1513" y="3930"/>
                    <a:pt x="1489" y="3882"/>
                    <a:pt x="1489" y="3835"/>
                  </a:cubicBezTo>
                  <a:cubicBezTo>
                    <a:pt x="1489" y="3716"/>
                    <a:pt x="1561" y="3513"/>
                    <a:pt x="1799" y="3620"/>
                  </a:cubicBezTo>
                  <a:cubicBezTo>
                    <a:pt x="1727" y="3358"/>
                    <a:pt x="1382" y="3406"/>
                    <a:pt x="1251" y="3597"/>
                  </a:cubicBezTo>
                  <a:cubicBezTo>
                    <a:pt x="1156" y="3454"/>
                    <a:pt x="1061" y="3513"/>
                    <a:pt x="1037" y="3287"/>
                  </a:cubicBezTo>
                  <a:cubicBezTo>
                    <a:pt x="846" y="3704"/>
                    <a:pt x="1084" y="3787"/>
                    <a:pt x="1156" y="3954"/>
                  </a:cubicBezTo>
                  <a:lnTo>
                    <a:pt x="1156" y="3954"/>
                  </a:lnTo>
                  <a:cubicBezTo>
                    <a:pt x="977" y="3620"/>
                    <a:pt x="703" y="3728"/>
                    <a:pt x="489" y="3537"/>
                  </a:cubicBezTo>
                  <a:cubicBezTo>
                    <a:pt x="525" y="3942"/>
                    <a:pt x="811" y="3930"/>
                    <a:pt x="1025" y="4025"/>
                  </a:cubicBezTo>
                  <a:lnTo>
                    <a:pt x="1025" y="4025"/>
                  </a:lnTo>
                  <a:cubicBezTo>
                    <a:pt x="465" y="3799"/>
                    <a:pt x="334" y="4097"/>
                    <a:pt x="1" y="4132"/>
                  </a:cubicBezTo>
                  <a:close/>
                  <a:moveTo>
                    <a:pt x="5490" y="4013"/>
                  </a:moveTo>
                  <a:close/>
                  <a:moveTo>
                    <a:pt x="4763" y="3942"/>
                  </a:moveTo>
                  <a:cubicBezTo>
                    <a:pt x="4859" y="3882"/>
                    <a:pt x="4978" y="3870"/>
                    <a:pt x="5085" y="3894"/>
                  </a:cubicBezTo>
                  <a:cubicBezTo>
                    <a:pt x="5264" y="3966"/>
                    <a:pt x="5454" y="4037"/>
                    <a:pt x="5633" y="4097"/>
                  </a:cubicBezTo>
                  <a:cubicBezTo>
                    <a:pt x="5704" y="4109"/>
                    <a:pt x="5787" y="4120"/>
                    <a:pt x="5871" y="4132"/>
                  </a:cubicBezTo>
                  <a:cubicBezTo>
                    <a:pt x="5787" y="4132"/>
                    <a:pt x="5716" y="4144"/>
                    <a:pt x="5633" y="4168"/>
                  </a:cubicBezTo>
                  <a:cubicBezTo>
                    <a:pt x="5454" y="4216"/>
                    <a:pt x="5264" y="4287"/>
                    <a:pt x="5085" y="4371"/>
                  </a:cubicBezTo>
                  <a:cubicBezTo>
                    <a:pt x="4978" y="4394"/>
                    <a:pt x="4859" y="4371"/>
                    <a:pt x="4763" y="4323"/>
                  </a:cubicBezTo>
                  <a:cubicBezTo>
                    <a:pt x="4930" y="4323"/>
                    <a:pt x="5097" y="4251"/>
                    <a:pt x="5216" y="4132"/>
                  </a:cubicBezTo>
                  <a:cubicBezTo>
                    <a:pt x="5097" y="4001"/>
                    <a:pt x="4930" y="3930"/>
                    <a:pt x="4763" y="3942"/>
                  </a:cubicBezTo>
                  <a:close/>
                  <a:moveTo>
                    <a:pt x="5168" y="5013"/>
                  </a:moveTo>
                  <a:close/>
                  <a:moveTo>
                    <a:pt x="4894" y="4906"/>
                  </a:moveTo>
                  <a:cubicBezTo>
                    <a:pt x="4894" y="4728"/>
                    <a:pt x="4835" y="4573"/>
                    <a:pt x="4704" y="4454"/>
                  </a:cubicBezTo>
                  <a:cubicBezTo>
                    <a:pt x="4811" y="4490"/>
                    <a:pt x="4906" y="4561"/>
                    <a:pt x="4966" y="4656"/>
                  </a:cubicBezTo>
                  <a:cubicBezTo>
                    <a:pt x="5037" y="4835"/>
                    <a:pt x="5121" y="5013"/>
                    <a:pt x="5216" y="5180"/>
                  </a:cubicBezTo>
                  <a:cubicBezTo>
                    <a:pt x="5252" y="5252"/>
                    <a:pt x="5299" y="5311"/>
                    <a:pt x="5347" y="5371"/>
                  </a:cubicBezTo>
                  <a:cubicBezTo>
                    <a:pt x="5287" y="5323"/>
                    <a:pt x="5228" y="5275"/>
                    <a:pt x="5168" y="5228"/>
                  </a:cubicBezTo>
                  <a:cubicBezTo>
                    <a:pt x="4930" y="5085"/>
                    <a:pt x="4763" y="5061"/>
                    <a:pt x="4632" y="4990"/>
                  </a:cubicBezTo>
                  <a:cubicBezTo>
                    <a:pt x="4537" y="4930"/>
                    <a:pt x="4466" y="4835"/>
                    <a:pt x="4442" y="4728"/>
                  </a:cubicBezTo>
                  <a:cubicBezTo>
                    <a:pt x="4549" y="4847"/>
                    <a:pt x="4716" y="4906"/>
                    <a:pt x="4894" y="4906"/>
                  </a:cubicBezTo>
                  <a:close/>
                  <a:moveTo>
                    <a:pt x="5002" y="3085"/>
                  </a:moveTo>
                  <a:close/>
                  <a:moveTo>
                    <a:pt x="4632" y="3275"/>
                  </a:moveTo>
                  <a:cubicBezTo>
                    <a:pt x="4763" y="3204"/>
                    <a:pt x="4930" y="3180"/>
                    <a:pt x="5168" y="3037"/>
                  </a:cubicBezTo>
                  <a:cubicBezTo>
                    <a:pt x="5228" y="2989"/>
                    <a:pt x="5287" y="2942"/>
                    <a:pt x="5347" y="2894"/>
                  </a:cubicBezTo>
                  <a:cubicBezTo>
                    <a:pt x="5299" y="2954"/>
                    <a:pt x="5252" y="3025"/>
                    <a:pt x="5216" y="3085"/>
                  </a:cubicBezTo>
                  <a:cubicBezTo>
                    <a:pt x="5121" y="3251"/>
                    <a:pt x="5037" y="3430"/>
                    <a:pt x="4966" y="3609"/>
                  </a:cubicBezTo>
                  <a:cubicBezTo>
                    <a:pt x="4906" y="3716"/>
                    <a:pt x="4811" y="3787"/>
                    <a:pt x="4704" y="3811"/>
                  </a:cubicBezTo>
                  <a:cubicBezTo>
                    <a:pt x="4835" y="3704"/>
                    <a:pt x="4894" y="3537"/>
                    <a:pt x="4883" y="3370"/>
                  </a:cubicBezTo>
                  <a:cubicBezTo>
                    <a:pt x="4716" y="3358"/>
                    <a:pt x="4561" y="3430"/>
                    <a:pt x="4442" y="3549"/>
                  </a:cubicBezTo>
                  <a:cubicBezTo>
                    <a:pt x="4466" y="3430"/>
                    <a:pt x="4537" y="3335"/>
                    <a:pt x="4644" y="3275"/>
                  </a:cubicBezTo>
                  <a:close/>
                  <a:moveTo>
                    <a:pt x="4240" y="5502"/>
                  </a:moveTo>
                  <a:close/>
                  <a:moveTo>
                    <a:pt x="4013" y="2763"/>
                  </a:moveTo>
                  <a:close/>
                  <a:moveTo>
                    <a:pt x="3930" y="3489"/>
                  </a:moveTo>
                  <a:cubicBezTo>
                    <a:pt x="3882" y="3382"/>
                    <a:pt x="3859" y="3275"/>
                    <a:pt x="3882" y="3156"/>
                  </a:cubicBezTo>
                  <a:cubicBezTo>
                    <a:pt x="3966" y="2977"/>
                    <a:pt x="4025" y="2799"/>
                    <a:pt x="4085" y="2608"/>
                  </a:cubicBezTo>
                  <a:cubicBezTo>
                    <a:pt x="4097" y="2537"/>
                    <a:pt x="4109" y="2454"/>
                    <a:pt x="4121" y="2382"/>
                  </a:cubicBezTo>
                  <a:cubicBezTo>
                    <a:pt x="4132" y="2466"/>
                    <a:pt x="4144" y="2537"/>
                    <a:pt x="4156" y="2608"/>
                  </a:cubicBezTo>
                  <a:cubicBezTo>
                    <a:pt x="4216" y="2799"/>
                    <a:pt x="4287" y="2977"/>
                    <a:pt x="4359" y="3156"/>
                  </a:cubicBezTo>
                  <a:cubicBezTo>
                    <a:pt x="4382" y="3275"/>
                    <a:pt x="4371" y="3382"/>
                    <a:pt x="4311" y="3489"/>
                  </a:cubicBezTo>
                  <a:cubicBezTo>
                    <a:pt x="4478" y="3311"/>
                    <a:pt x="4359" y="3037"/>
                    <a:pt x="4121" y="3037"/>
                  </a:cubicBezTo>
                  <a:cubicBezTo>
                    <a:pt x="3894" y="3037"/>
                    <a:pt x="3775" y="3311"/>
                    <a:pt x="3930" y="3489"/>
                  </a:cubicBezTo>
                  <a:close/>
                  <a:moveTo>
                    <a:pt x="4121" y="5216"/>
                  </a:moveTo>
                  <a:cubicBezTo>
                    <a:pt x="4251" y="5097"/>
                    <a:pt x="4323" y="4942"/>
                    <a:pt x="4311" y="4775"/>
                  </a:cubicBezTo>
                  <a:cubicBezTo>
                    <a:pt x="4371" y="4871"/>
                    <a:pt x="4382" y="4990"/>
                    <a:pt x="4359" y="5097"/>
                  </a:cubicBezTo>
                  <a:cubicBezTo>
                    <a:pt x="4287" y="5275"/>
                    <a:pt x="4216" y="5454"/>
                    <a:pt x="4156" y="5644"/>
                  </a:cubicBezTo>
                  <a:cubicBezTo>
                    <a:pt x="4144" y="5716"/>
                    <a:pt x="4132" y="5787"/>
                    <a:pt x="4121" y="5871"/>
                  </a:cubicBezTo>
                  <a:cubicBezTo>
                    <a:pt x="4109" y="5799"/>
                    <a:pt x="4097" y="5716"/>
                    <a:pt x="4085" y="5644"/>
                  </a:cubicBezTo>
                  <a:cubicBezTo>
                    <a:pt x="4025" y="5454"/>
                    <a:pt x="3966" y="5275"/>
                    <a:pt x="3882" y="5097"/>
                  </a:cubicBezTo>
                  <a:cubicBezTo>
                    <a:pt x="3859" y="4990"/>
                    <a:pt x="3882" y="4871"/>
                    <a:pt x="3930" y="4775"/>
                  </a:cubicBezTo>
                  <a:cubicBezTo>
                    <a:pt x="3930" y="4942"/>
                    <a:pt x="4001" y="5109"/>
                    <a:pt x="4121" y="5216"/>
                  </a:cubicBezTo>
                  <a:close/>
                  <a:moveTo>
                    <a:pt x="3239" y="5180"/>
                  </a:moveTo>
                  <a:close/>
                  <a:moveTo>
                    <a:pt x="3359" y="3358"/>
                  </a:moveTo>
                  <a:cubicBezTo>
                    <a:pt x="3347" y="3525"/>
                    <a:pt x="3406" y="3692"/>
                    <a:pt x="3537" y="3799"/>
                  </a:cubicBezTo>
                  <a:cubicBezTo>
                    <a:pt x="3430" y="3775"/>
                    <a:pt x="3335" y="3704"/>
                    <a:pt x="3275" y="3609"/>
                  </a:cubicBezTo>
                  <a:cubicBezTo>
                    <a:pt x="3192" y="3478"/>
                    <a:pt x="3168" y="3311"/>
                    <a:pt x="3025" y="3073"/>
                  </a:cubicBezTo>
                  <a:cubicBezTo>
                    <a:pt x="2989" y="3013"/>
                    <a:pt x="2942" y="2942"/>
                    <a:pt x="2894" y="2882"/>
                  </a:cubicBezTo>
                  <a:cubicBezTo>
                    <a:pt x="2954" y="2942"/>
                    <a:pt x="3013" y="2989"/>
                    <a:pt x="3073" y="3025"/>
                  </a:cubicBezTo>
                  <a:cubicBezTo>
                    <a:pt x="3311" y="3168"/>
                    <a:pt x="3478" y="3192"/>
                    <a:pt x="3609" y="3263"/>
                  </a:cubicBezTo>
                  <a:cubicBezTo>
                    <a:pt x="3704" y="3323"/>
                    <a:pt x="3775" y="3418"/>
                    <a:pt x="3799" y="3537"/>
                  </a:cubicBezTo>
                  <a:cubicBezTo>
                    <a:pt x="3692" y="3406"/>
                    <a:pt x="3525" y="3347"/>
                    <a:pt x="3359" y="3358"/>
                  </a:cubicBezTo>
                  <a:close/>
                  <a:moveTo>
                    <a:pt x="3799" y="4716"/>
                  </a:moveTo>
                  <a:cubicBezTo>
                    <a:pt x="3763" y="4823"/>
                    <a:pt x="3692" y="4918"/>
                    <a:pt x="3597" y="4978"/>
                  </a:cubicBezTo>
                  <a:cubicBezTo>
                    <a:pt x="3418" y="5049"/>
                    <a:pt x="3239" y="5133"/>
                    <a:pt x="3073" y="5228"/>
                  </a:cubicBezTo>
                  <a:cubicBezTo>
                    <a:pt x="3001" y="5263"/>
                    <a:pt x="2942" y="5311"/>
                    <a:pt x="2882" y="5359"/>
                  </a:cubicBezTo>
                  <a:cubicBezTo>
                    <a:pt x="2930" y="5299"/>
                    <a:pt x="2978" y="5240"/>
                    <a:pt x="3025" y="5168"/>
                  </a:cubicBezTo>
                  <a:cubicBezTo>
                    <a:pt x="3168" y="4942"/>
                    <a:pt x="3192" y="4763"/>
                    <a:pt x="3263" y="4644"/>
                  </a:cubicBezTo>
                  <a:cubicBezTo>
                    <a:pt x="3323" y="4549"/>
                    <a:pt x="3418" y="4478"/>
                    <a:pt x="3525" y="4442"/>
                  </a:cubicBezTo>
                  <a:cubicBezTo>
                    <a:pt x="3406" y="4561"/>
                    <a:pt x="3335" y="4716"/>
                    <a:pt x="3347" y="4894"/>
                  </a:cubicBezTo>
                  <a:cubicBezTo>
                    <a:pt x="3513" y="4906"/>
                    <a:pt x="3692" y="4835"/>
                    <a:pt x="3811" y="4716"/>
                  </a:cubicBezTo>
                  <a:close/>
                  <a:moveTo>
                    <a:pt x="2751" y="4013"/>
                  </a:moveTo>
                  <a:close/>
                  <a:moveTo>
                    <a:pt x="2597" y="4085"/>
                  </a:moveTo>
                  <a:cubicBezTo>
                    <a:pt x="2787" y="4037"/>
                    <a:pt x="2966" y="3966"/>
                    <a:pt x="3144" y="3882"/>
                  </a:cubicBezTo>
                  <a:cubicBezTo>
                    <a:pt x="3263" y="3859"/>
                    <a:pt x="3370" y="3882"/>
                    <a:pt x="3478" y="3930"/>
                  </a:cubicBezTo>
                  <a:cubicBezTo>
                    <a:pt x="3311" y="3930"/>
                    <a:pt x="3144" y="4001"/>
                    <a:pt x="3025" y="4120"/>
                  </a:cubicBezTo>
                  <a:cubicBezTo>
                    <a:pt x="3144" y="4251"/>
                    <a:pt x="3299" y="4323"/>
                    <a:pt x="3478" y="4311"/>
                  </a:cubicBezTo>
                  <a:cubicBezTo>
                    <a:pt x="3370" y="4371"/>
                    <a:pt x="3263" y="4382"/>
                    <a:pt x="3144" y="4359"/>
                  </a:cubicBezTo>
                  <a:cubicBezTo>
                    <a:pt x="2966" y="4287"/>
                    <a:pt x="2787" y="4216"/>
                    <a:pt x="2597" y="4156"/>
                  </a:cubicBezTo>
                  <a:cubicBezTo>
                    <a:pt x="2537" y="4144"/>
                    <a:pt x="2454" y="4132"/>
                    <a:pt x="2370" y="4120"/>
                  </a:cubicBezTo>
                  <a:cubicBezTo>
                    <a:pt x="2454" y="4120"/>
                    <a:pt x="2525" y="4109"/>
                    <a:pt x="2608" y="409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31"/>
            <p:cNvSpPr/>
            <p:nvPr/>
          </p:nvSpPr>
          <p:spPr>
            <a:xfrm>
              <a:off x="5927225" y="1947700"/>
              <a:ext cx="207175" cy="207475"/>
            </a:xfrm>
            <a:custGeom>
              <a:avLst/>
              <a:gdLst/>
              <a:ahLst/>
              <a:cxnLst/>
              <a:rect l="l" t="t" r="r" b="b"/>
              <a:pathLst>
                <a:path w="8287" h="8299" extrusionOk="0">
                  <a:moveTo>
                    <a:pt x="0" y="4155"/>
                  </a:moveTo>
                  <a:cubicBezTo>
                    <a:pt x="345" y="4179"/>
                    <a:pt x="476" y="4489"/>
                    <a:pt x="1012" y="4251"/>
                  </a:cubicBezTo>
                  <a:lnTo>
                    <a:pt x="1012" y="4251"/>
                  </a:lnTo>
                  <a:cubicBezTo>
                    <a:pt x="798" y="4358"/>
                    <a:pt x="500" y="4346"/>
                    <a:pt x="476" y="4751"/>
                  </a:cubicBezTo>
                  <a:cubicBezTo>
                    <a:pt x="691" y="4548"/>
                    <a:pt x="965" y="4667"/>
                    <a:pt x="1131" y="4334"/>
                  </a:cubicBezTo>
                  <a:lnTo>
                    <a:pt x="1131" y="4334"/>
                  </a:lnTo>
                  <a:cubicBezTo>
                    <a:pt x="1072" y="4489"/>
                    <a:pt x="822" y="4584"/>
                    <a:pt x="1024" y="4989"/>
                  </a:cubicBezTo>
                  <a:cubicBezTo>
                    <a:pt x="1036" y="4775"/>
                    <a:pt x="1143" y="4822"/>
                    <a:pt x="1238" y="4679"/>
                  </a:cubicBezTo>
                  <a:cubicBezTo>
                    <a:pt x="1369" y="4882"/>
                    <a:pt x="1715" y="4917"/>
                    <a:pt x="1786" y="4667"/>
                  </a:cubicBezTo>
                  <a:cubicBezTo>
                    <a:pt x="1548" y="4763"/>
                    <a:pt x="1477" y="4572"/>
                    <a:pt x="1477" y="4441"/>
                  </a:cubicBezTo>
                  <a:cubicBezTo>
                    <a:pt x="1477" y="4394"/>
                    <a:pt x="1500" y="4358"/>
                    <a:pt x="1536" y="4322"/>
                  </a:cubicBezTo>
                  <a:cubicBezTo>
                    <a:pt x="1572" y="4286"/>
                    <a:pt x="1679" y="4239"/>
                    <a:pt x="1727" y="4286"/>
                  </a:cubicBezTo>
                  <a:cubicBezTo>
                    <a:pt x="1774" y="4322"/>
                    <a:pt x="1762" y="4429"/>
                    <a:pt x="1655" y="4394"/>
                  </a:cubicBezTo>
                  <a:cubicBezTo>
                    <a:pt x="1715" y="4513"/>
                    <a:pt x="1905" y="4465"/>
                    <a:pt x="1905" y="4334"/>
                  </a:cubicBezTo>
                  <a:cubicBezTo>
                    <a:pt x="1905" y="4322"/>
                    <a:pt x="1905" y="4310"/>
                    <a:pt x="1905" y="4286"/>
                  </a:cubicBezTo>
                  <a:lnTo>
                    <a:pt x="1905" y="4286"/>
                  </a:lnTo>
                  <a:cubicBezTo>
                    <a:pt x="1893" y="4251"/>
                    <a:pt x="1869" y="4215"/>
                    <a:pt x="1846" y="4191"/>
                  </a:cubicBezTo>
                  <a:cubicBezTo>
                    <a:pt x="2143" y="4132"/>
                    <a:pt x="2465" y="4155"/>
                    <a:pt x="2762" y="4263"/>
                  </a:cubicBezTo>
                  <a:lnTo>
                    <a:pt x="2762" y="4263"/>
                  </a:lnTo>
                  <a:cubicBezTo>
                    <a:pt x="1881" y="4060"/>
                    <a:pt x="2167" y="4929"/>
                    <a:pt x="1619" y="4929"/>
                  </a:cubicBezTo>
                  <a:lnTo>
                    <a:pt x="1619" y="4929"/>
                  </a:lnTo>
                  <a:cubicBezTo>
                    <a:pt x="1881" y="5001"/>
                    <a:pt x="2036" y="5001"/>
                    <a:pt x="2143" y="4953"/>
                  </a:cubicBezTo>
                  <a:cubicBezTo>
                    <a:pt x="2417" y="4810"/>
                    <a:pt x="2310" y="4524"/>
                    <a:pt x="2429" y="4429"/>
                  </a:cubicBezTo>
                  <a:cubicBezTo>
                    <a:pt x="2453" y="4608"/>
                    <a:pt x="2548" y="4644"/>
                    <a:pt x="2691" y="4584"/>
                  </a:cubicBezTo>
                  <a:cubicBezTo>
                    <a:pt x="2548" y="4477"/>
                    <a:pt x="2655" y="4334"/>
                    <a:pt x="2786" y="4334"/>
                  </a:cubicBezTo>
                  <a:cubicBezTo>
                    <a:pt x="2989" y="4346"/>
                    <a:pt x="3251" y="4560"/>
                    <a:pt x="3596" y="4334"/>
                  </a:cubicBezTo>
                  <a:cubicBezTo>
                    <a:pt x="3667" y="4334"/>
                    <a:pt x="3727" y="4310"/>
                    <a:pt x="3798" y="4298"/>
                  </a:cubicBezTo>
                  <a:cubicBezTo>
                    <a:pt x="3739" y="4322"/>
                    <a:pt x="3679" y="4358"/>
                    <a:pt x="3620" y="4405"/>
                  </a:cubicBezTo>
                  <a:cubicBezTo>
                    <a:pt x="3215" y="4477"/>
                    <a:pt x="3191" y="4822"/>
                    <a:pt x="3048" y="4965"/>
                  </a:cubicBezTo>
                  <a:cubicBezTo>
                    <a:pt x="2953" y="5072"/>
                    <a:pt x="2786" y="5048"/>
                    <a:pt x="2798" y="4870"/>
                  </a:cubicBezTo>
                  <a:cubicBezTo>
                    <a:pt x="2655" y="4917"/>
                    <a:pt x="2620" y="5013"/>
                    <a:pt x="2727" y="5167"/>
                  </a:cubicBezTo>
                  <a:cubicBezTo>
                    <a:pt x="2572" y="5179"/>
                    <a:pt x="2453" y="4894"/>
                    <a:pt x="2155" y="5001"/>
                  </a:cubicBezTo>
                  <a:cubicBezTo>
                    <a:pt x="2048" y="5036"/>
                    <a:pt x="1929" y="5144"/>
                    <a:pt x="1798" y="5370"/>
                  </a:cubicBezTo>
                  <a:cubicBezTo>
                    <a:pt x="1810" y="5358"/>
                    <a:pt x="1834" y="5346"/>
                    <a:pt x="1846" y="5334"/>
                  </a:cubicBezTo>
                  <a:cubicBezTo>
                    <a:pt x="1834" y="5346"/>
                    <a:pt x="1810" y="5358"/>
                    <a:pt x="1798" y="5370"/>
                  </a:cubicBezTo>
                  <a:cubicBezTo>
                    <a:pt x="2191" y="5001"/>
                    <a:pt x="2608" y="5822"/>
                    <a:pt x="3084" y="5048"/>
                  </a:cubicBezTo>
                  <a:lnTo>
                    <a:pt x="3084" y="5048"/>
                  </a:lnTo>
                  <a:cubicBezTo>
                    <a:pt x="2953" y="5322"/>
                    <a:pt x="2739" y="5572"/>
                    <a:pt x="2489" y="5739"/>
                  </a:cubicBezTo>
                  <a:cubicBezTo>
                    <a:pt x="2489" y="5703"/>
                    <a:pt x="2489" y="5667"/>
                    <a:pt x="2465" y="5644"/>
                  </a:cubicBezTo>
                  <a:lnTo>
                    <a:pt x="2465" y="5632"/>
                  </a:lnTo>
                  <a:cubicBezTo>
                    <a:pt x="2453" y="5620"/>
                    <a:pt x="2453" y="5608"/>
                    <a:pt x="2441" y="5596"/>
                  </a:cubicBezTo>
                  <a:cubicBezTo>
                    <a:pt x="2334" y="5501"/>
                    <a:pt x="2179" y="5608"/>
                    <a:pt x="2215" y="5739"/>
                  </a:cubicBezTo>
                  <a:cubicBezTo>
                    <a:pt x="2274" y="5632"/>
                    <a:pt x="2358" y="5691"/>
                    <a:pt x="2346" y="5763"/>
                  </a:cubicBezTo>
                  <a:cubicBezTo>
                    <a:pt x="2346" y="5822"/>
                    <a:pt x="2239" y="5870"/>
                    <a:pt x="2179" y="5870"/>
                  </a:cubicBezTo>
                  <a:cubicBezTo>
                    <a:pt x="2131" y="5870"/>
                    <a:pt x="2096" y="5858"/>
                    <a:pt x="2060" y="5822"/>
                  </a:cubicBezTo>
                  <a:cubicBezTo>
                    <a:pt x="1965" y="5739"/>
                    <a:pt x="1881" y="5548"/>
                    <a:pt x="2119" y="5453"/>
                  </a:cubicBezTo>
                  <a:cubicBezTo>
                    <a:pt x="1893" y="5322"/>
                    <a:pt x="1679" y="5596"/>
                    <a:pt x="1727" y="5822"/>
                  </a:cubicBezTo>
                  <a:cubicBezTo>
                    <a:pt x="1548" y="5787"/>
                    <a:pt x="1524" y="5906"/>
                    <a:pt x="1346" y="5751"/>
                  </a:cubicBezTo>
                  <a:cubicBezTo>
                    <a:pt x="1500" y="6191"/>
                    <a:pt x="1738" y="6072"/>
                    <a:pt x="1893" y="6144"/>
                  </a:cubicBezTo>
                  <a:lnTo>
                    <a:pt x="1893" y="6144"/>
                  </a:lnTo>
                  <a:cubicBezTo>
                    <a:pt x="1536" y="6037"/>
                    <a:pt x="1429" y="6310"/>
                    <a:pt x="1131" y="6322"/>
                  </a:cubicBezTo>
                  <a:cubicBezTo>
                    <a:pt x="1441" y="6584"/>
                    <a:pt x="1643" y="6370"/>
                    <a:pt x="1858" y="6287"/>
                  </a:cubicBezTo>
                  <a:lnTo>
                    <a:pt x="1858" y="6287"/>
                  </a:lnTo>
                  <a:cubicBezTo>
                    <a:pt x="1322" y="6513"/>
                    <a:pt x="1441" y="6810"/>
                    <a:pt x="1227" y="7072"/>
                  </a:cubicBezTo>
                  <a:cubicBezTo>
                    <a:pt x="1488" y="6858"/>
                    <a:pt x="1786" y="6977"/>
                    <a:pt x="2012" y="6441"/>
                  </a:cubicBezTo>
                  <a:lnTo>
                    <a:pt x="2012" y="6441"/>
                  </a:lnTo>
                  <a:cubicBezTo>
                    <a:pt x="1929" y="6656"/>
                    <a:pt x="1715" y="6858"/>
                    <a:pt x="1977" y="7168"/>
                  </a:cubicBezTo>
                  <a:cubicBezTo>
                    <a:pt x="1989" y="6870"/>
                    <a:pt x="2262" y="6763"/>
                    <a:pt x="2155" y="6406"/>
                  </a:cubicBezTo>
                  <a:lnTo>
                    <a:pt x="2155" y="6406"/>
                  </a:lnTo>
                  <a:cubicBezTo>
                    <a:pt x="2215" y="6560"/>
                    <a:pt x="2108" y="6799"/>
                    <a:pt x="2536" y="6953"/>
                  </a:cubicBezTo>
                  <a:cubicBezTo>
                    <a:pt x="2393" y="6787"/>
                    <a:pt x="2500" y="6751"/>
                    <a:pt x="2477" y="6584"/>
                  </a:cubicBezTo>
                  <a:cubicBezTo>
                    <a:pt x="2703" y="6632"/>
                    <a:pt x="2977" y="6406"/>
                    <a:pt x="2846" y="6179"/>
                  </a:cubicBezTo>
                  <a:cubicBezTo>
                    <a:pt x="2810" y="6358"/>
                    <a:pt x="2572" y="6394"/>
                    <a:pt x="2477" y="6239"/>
                  </a:cubicBezTo>
                  <a:cubicBezTo>
                    <a:pt x="2441" y="6203"/>
                    <a:pt x="2417" y="6168"/>
                    <a:pt x="2417" y="6120"/>
                  </a:cubicBezTo>
                  <a:cubicBezTo>
                    <a:pt x="2417" y="6060"/>
                    <a:pt x="2465" y="5953"/>
                    <a:pt x="2536" y="5953"/>
                  </a:cubicBezTo>
                  <a:cubicBezTo>
                    <a:pt x="2596" y="5941"/>
                    <a:pt x="2655" y="6025"/>
                    <a:pt x="2560" y="6084"/>
                  </a:cubicBezTo>
                  <a:cubicBezTo>
                    <a:pt x="2691" y="6120"/>
                    <a:pt x="2786" y="5965"/>
                    <a:pt x="2691" y="5858"/>
                  </a:cubicBezTo>
                  <a:cubicBezTo>
                    <a:pt x="2691" y="5846"/>
                    <a:pt x="2679" y="5846"/>
                    <a:pt x="2667" y="5834"/>
                  </a:cubicBezTo>
                  <a:lnTo>
                    <a:pt x="2655" y="5834"/>
                  </a:lnTo>
                  <a:cubicBezTo>
                    <a:pt x="2620" y="5810"/>
                    <a:pt x="2584" y="5810"/>
                    <a:pt x="2548" y="5810"/>
                  </a:cubicBezTo>
                  <a:cubicBezTo>
                    <a:pt x="2727" y="5560"/>
                    <a:pt x="2965" y="5346"/>
                    <a:pt x="3251" y="5215"/>
                  </a:cubicBezTo>
                  <a:cubicBezTo>
                    <a:pt x="2477" y="5703"/>
                    <a:pt x="3298" y="6108"/>
                    <a:pt x="2917" y="6501"/>
                  </a:cubicBezTo>
                  <a:lnTo>
                    <a:pt x="2953" y="6453"/>
                  </a:lnTo>
                  <a:cubicBezTo>
                    <a:pt x="2941" y="6477"/>
                    <a:pt x="2929" y="6489"/>
                    <a:pt x="2917" y="6501"/>
                  </a:cubicBezTo>
                  <a:cubicBezTo>
                    <a:pt x="3143" y="6370"/>
                    <a:pt x="3262" y="6263"/>
                    <a:pt x="3298" y="6144"/>
                  </a:cubicBezTo>
                  <a:cubicBezTo>
                    <a:pt x="3393" y="5846"/>
                    <a:pt x="3120" y="5727"/>
                    <a:pt x="3132" y="5572"/>
                  </a:cubicBezTo>
                  <a:cubicBezTo>
                    <a:pt x="3262" y="5679"/>
                    <a:pt x="3370" y="5644"/>
                    <a:pt x="3429" y="5501"/>
                  </a:cubicBezTo>
                  <a:cubicBezTo>
                    <a:pt x="3251" y="5525"/>
                    <a:pt x="3227" y="5358"/>
                    <a:pt x="3322" y="5251"/>
                  </a:cubicBezTo>
                  <a:cubicBezTo>
                    <a:pt x="3477" y="5120"/>
                    <a:pt x="3810" y="5084"/>
                    <a:pt x="3894" y="4679"/>
                  </a:cubicBezTo>
                  <a:cubicBezTo>
                    <a:pt x="3929" y="4620"/>
                    <a:pt x="3965" y="4560"/>
                    <a:pt x="4001" y="4501"/>
                  </a:cubicBezTo>
                  <a:cubicBezTo>
                    <a:pt x="3977" y="4572"/>
                    <a:pt x="3965" y="4644"/>
                    <a:pt x="3953" y="4703"/>
                  </a:cubicBezTo>
                  <a:cubicBezTo>
                    <a:pt x="3715" y="5048"/>
                    <a:pt x="3941" y="5298"/>
                    <a:pt x="3953" y="5513"/>
                  </a:cubicBezTo>
                  <a:cubicBezTo>
                    <a:pt x="3953" y="5656"/>
                    <a:pt x="3822" y="5751"/>
                    <a:pt x="3703" y="5620"/>
                  </a:cubicBezTo>
                  <a:cubicBezTo>
                    <a:pt x="3643" y="5751"/>
                    <a:pt x="3691" y="5858"/>
                    <a:pt x="3858" y="5882"/>
                  </a:cubicBezTo>
                  <a:cubicBezTo>
                    <a:pt x="3763" y="5989"/>
                    <a:pt x="3477" y="5882"/>
                    <a:pt x="3334" y="6156"/>
                  </a:cubicBezTo>
                  <a:cubicBezTo>
                    <a:pt x="3286" y="6263"/>
                    <a:pt x="3274" y="6429"/>
                    <a:pt x="3346" y="6680"/>
                  </a:cubicBezTo>
                  <a:lnTo>
                    <a:pt x="3346" y="6680"/>
                  </a:lnTo>
                  <a:cubicBezTo>
                    <a:pt x="3346" y="6132"/>
                    <a:pt x="4227" y="6429"/>
                    <a:pt x="4024" y="5537"/>
                  </a:cubicBezTo>
                  <a:lnTo>
                    <a:pt x="4024" y="5537"/>
                  </a:lnTo>
                  <a:cubicBezTo>
                    <a:pt x="4132" y="5834"/>
                    <a:pt x="4155" y="6156"/>
                    <a:pt x="4096" y="6453"/>
                  </a:cubicBezTo>
                  <a:cubicBezTo>
                    <a:pt x="4072" y="6429"/>
                    <a:pt x="4036" y="6406"/>
                    <a:pt x="4001" y="6394"/>
                  </a:cubicBezTo>
                  <a:lnTo>
                    <a:pt x="3989" y="6394"/>
                  </a:lnTo>
                  <a:cubicBezTo>
                    <a:pt x="3977" y="6394"/>
                    <a:pt x="3965" y="6394"/>
                    <a:pt x="3953" y="6394"/>
                  </a:cubicBezTo>
                  <a:cubicBezTo>
                    <a:pt x="3810" y="6394"/>
                    <a:pt x="3763" y="6584"/>
                    <a:pt x="3894" y="6656"/>
                  </a:cubicBezTo>
                  <a:cubicBezTo>
                    <a:pt x="3858" y="6537"/>
                    <a:pt x="3965" y="6525"/>
                    <a:pt x="4001" y="6572"/>
                  </a:cubicBezTo>
                  <a:cubicBezTo>
                    <a:pt x="4048" y="6620"/>
                    <a:pt x="4001" y="6739"/>
                    <a:pt x="3965" y="6775"/>
                  </a:cubicBezTo>
                  <a:cubicBezTo>
                    <a:pt x="3929" y="6799"/>
                    <a:pt x="3882" y="6822"/>
                    <a:pt x="3846" y="6822"/>
                  </a:cubicBezTo>
                  <a:cubicBezTo>
                    <a:pt x="3715" y="6834"/>
                    <a:pt x="3524" y="6751"/>
                    <a:pt x="3620" y="6513"/>
                  </a:cubicBezTo>
                  <a:cubicBezTo>
                    <a:pt x="3370" y="6584"/>
                    <a:pt x="3405" y="6941"/>
                    <a:pt x="3608" y="7061"/>
                  </a:cubicBezTo>
                  <a:cubicBezTo>
                    <a:pt x="3453" y="7156"/>
                    <a:pt x="3513" y="7263"/>
                    <a:pt x="3298" y="7275"/>
                  </a:cubicBezTo>
                  <a:cubicBezTo>
                    <a:pt x="3703" y="7477"/>
                    <a:pt x="3798" y="7227"/>
                    <a:pt x="3953" y="7168"/>
                  </a:cubicBezTo>
                  <a:lnTo>
                    <a:pt x="3953" y="7168"/>
                  </a:lnTo>
                  <a:cubicBezTo>
                    <a:pt x="3620" y="7346"/>
                    <a:pt x="3739" y="7608"/>
                    <a:pt x="3536" y="7834"/>
                  </a:cubicBezTo>
                  <a:cubicBezTo>
                    <a:pt x="3941" y="7799"/>
                    <a:pt x="3929" y="7501"/>
                    <a:pt x="4036" y="7299"/>
                  </a:cubicBezTo>
                  <a:lnTo>
                    <a:pt x="4036" y="7299"/>
                  </a:lnTo>
                  <a:cubicBezTo>
                    <a:pt x="3798" y="7834"/>
                    <a:pt x="4108" y="7965"/>
                    <a:pt x="4132" y="8299"/>
                  </a:cubicBezTo>
                  <a:cubicBezTo>
                    <a:pt x="4167" y="7965"/>
                    <a:pt x="4477" y="7834"/>
                    <a:pt x="4239" y="7299"/>
                  </a:cubicBezTo>
                  <a:lnTo>
                    <a:pt x="4239" y="7299"/>
                  </a:lnTo>
                  <a:cubicBezTo>
                    <a:pt x="4334" y="7501"/>
                    <a:pt x="4322" y="7799"/>
                    <a:pt x="4739" y="7834"/>
                  </a:cubicBezTo>
                  <a:cubicBezTo>
                    <a:pt x="4536" y="7608"/>
                    <a:pt x="4656" y="7346"/>
                    <a:pt x="4310" y="7168"/>
                  </a:cubicBezTo>
                  <a:lnTo>
                    <a:pt x="4310" y="7168"/>
                  </a:lnTo>
                  <a:cubicBezTo>
                    <a:pt x="4477" y="7227"/>
                    <a:pt x="4572" y="7477"/>
                    <a:pt x="4977" y="7275"/>
                  </a:cubicBezTo>
                  <a:cubicBezTo>
                    <a:pt x="4763" y="7263"/>
                    <a:pt x="4810" y="7156"/>
                    <a:pt x="4667" y="7061"/>
                  </a:cubicBezTo>
                  <a:cubicBezTo>
                    <a:pt x="4858" y="6941"/>
                    <a:pt x="4906" y="6584"/>
                    <a:pt x="4656" y="6513"/>
                  </a:cubicBezTo>
                  <a:cubicBezTo>
                    <a:pt x="4751" y="6751"/>
                    <a:pt x="4560" y="6834"/>
                    <a:pt x="4429" y="6822"/>
                  </a:cubicBezTo>
                  <a:cubicBezTo>
                    <a:pt x="4382" y="6822"/>
                    <a:pt x="4346" y="6799"/>
                    <a:pt x="4310" y="6775"/>
                  </a:cubicBezTo>
                  <a:cubicBezTo>
                    <a:pt x="4275" y="6739"/>
                    <a:pt x="4227" y="6620"/>
                    <a:pt x="4263" y="6572"/>
                  </a:cubicBezTo>
                  <a:cubicBezTo>
                    <a:pt x="4310" y="6525"/>
                    <a:pt x="4417" y="6537"/>
                    <a:pt x="4382" y="6656"/>
                  </a:cubicBezTo>
                  <a:cubicBezTo>
                    <a:pt x="4394" y="6644"/>
                    <a:pt x="4405" y="6632"/>
                    <a:pt x="4417" y="6620"/>
                  </a:cubicBezTo>
                  <a:cubicBezTo>
                    <a:pt x="4465" y="6572"/>
                    <a:pt x="4465" y="6489"/>
                    <a:pt x="4417" y="6441"/>
                  </a:cubicBezTo>
                  <a:cubicBezTo>
                    <a:pt x="4394" y="6418"/>
                    <a:pt x="4358" y="6406"/>
                    <a:pt x="4322" y="6394"/>
                  </a:cubicBezTo>
                  <a:cubicBezTo>
                    <a:pt x="4310" y="6394"/>
                    <a:pt x="4298" y="6394"/>
                    <a:pt x="4286" y="6394"/>
                  </a:cubicBezTo>
                  <a:lnTo>
                    <a:pt x="4275" y="6394"/>
                  </a:lnTo>
                  <a:cubicBezTo>
                    <a:pt x="4239" y="6406"/>
                    <a:pt x="4203" y="6429"/>
                    <a:pt x="4179" y="6453"/>
                  </a:cubicBezTo>
                  <a:cubicBezTo>
                    <a:pt x="4120" y="6156"/>
                    <a:pt x="4144" y="5834"/>
                    <a:pt x="4251" y="5537"/>
                  </a:cubicBezTo>
                  <a:cubicBezTo>
                    <a:pt x="4048" y="6429"/>
                    <a:pt x="4917" y="6132"/>
                    <a:pt x="4929" y="6680"/>
                  </a:cubicBezTo>
                  <a:lnTo>
                    <a:pt x="4929" y="6620"/>
                  </a:lnTo>
                  <a:lnTo>
                    <a:pt x="4929" y="6680"/>
                  </a:lnTo>
                  <a:cubicBezTo>
                    <a:pt x="5001" y="6429"/>
                    <a:pt x="4989" y="6275"/>
                    <a:pt x="4941" y="6156"/>
                  </a:cubicBezTo>
                  <a:cubicBezTo>
                    <a:pt x="4798" y="5882"/>
                    <a:pt x="4513" y="5989"/>
                    <a:pt x="4417" y="5882"/>
                  </a:cubicBezTo>
                  <a:cubicBezTo>
                    <a:pt x="4596" y="5858"/>
                    <a:pt x="4644" y="5751"/>
                    <a:pt x="4584" y="5620"/>
                  </a:cubicBezTo>
                  <a:cubicBezTo>
                    <a:pt x="4465" y="5763"/>
                    <a:pt x="4322" y="5656"/>
                    <a:pt x="4334" y="5513"/>
                  </a:cubicBezTo>
                  <a:cubicBezTo>
                    <a:pt x="4334" y="5310"/>
                    <a:pt x="4560" y="5048"/>
                    <a:pt x="4334" y="4715"/>
                  </a:cubicBezTo>
                  <a:cubicBezTo>
                    <a:pt x="4322" y="4644"/>
                    <a:pt x="4298" y="4572"/>
                    <a:pt x="4286" y="4513"/>
                  </a:cubicBezTo>
                  <a:cubicBezTo>
                    <a:pt x="4310" y="4572"/>
                    <a:pt x="4346" y="4632"/>
                    <a:pt x="4394" y="4679"/>
                  </a:cubicBezTo>
                  <a:cubicBezTo>
                    <a:pt x="4465" y="5084"/>
                    <a:pt x="4810" y="5120"/>
                    <a:pt x="4965" y="5263"/>
                  </a:cubicBezTo>
                  <a:cubicBezTo>
                    <a:pt x="5060" y="5346"/>
                    <a:pt x="5037" y="5525"/>
                    <a:pt x="4858" y="5513"/>
                  </a:cubicBezTo>
                  <a:cubicBezTo>
                    <a:pt x="4906" y="5644"/>
                    <a:pt x="5001" y="5691"/>
                    <a:pt x="5156" y="5584"/>
                  </a:cubicBezTo>
                  <a:cubicBezTo>
                    <a:pt x="5167" y="5727"/>
                    <a:pt x="4882" y="5858"/>
                    <a:pt x="4989" y="6144"/>
                  </a:cubicBezTo>
                  <a:cubicBezTo>
                    <a:pt x="5060" y="6310"/>
                    <a:pt x="5203" y="6429"/>
                    <a:pt x="5358" y="6501"/>
                  </a:cubicBezTo>
                  <a:lnTo>
                    <a:pt x="5358" y="6501"/>
                  </a:lnTo>
                  <a:cubicBezTo>
                    <a:pt x="4989" y="6120"/>
                    <a:pt x="5810" y="5703"/>
                    <a:pt x="5037" y="5227"/>
                  </a:cubicBezTo>
                  <a:lnTo>
                    <a:pt x="5037" y="5227"/>
                  </a:lnTo>
                  <a:cubicBezTo>
                    <a:pt x="5322" y="5358"/>
                    <a:pt x="5560" y="5560"/>
                    <a:pt x="5739" y="5822"/>
                  </a:cubicBezTo>
                  <a:cubicBezTo>
                    <a:pt x="5703" y="5810"/>
                    <a:pt x="5656" y="5822"/>
                    <a:pt x="5632" y="5846"/>
                  </a:cubicBezTo>
                  <a:lnTo>
                    <a:pt x="5632" y="5846"/>
                  </a:lnTo>
                  <a:cubicBezTo>
                    <a:pt x="5620" y="5846"/>
                    <a:pt x="5608" y="5858"/>
                    <a:pt x="5596" y="5870"/>
                  </a:cubicBezTo>
                  <a:cubicBezTo>
                    <a:pt x="5548" y="5918"/>
                    <a:pt x="5548" y="6001"/>
                    <a:pt x="5596" y="6060"/>
                  </a:cubicBezTo>
                  <a:cubicBezTo>
                    <a:pt x="5620" y="6084"/>
                    <a:pt x="5668" y="6096"/>
                    <a:pt x="5703" y="6096"/>
                  </a:cubicBezTo>
                  <a:lnTo>
                    <a:pt x="5727" y="6096"/>
                  </a:lnTo>
                  <a:cubicBezTo>
                    <a:pt x="5632" y="6037"/>
                    <a:pt x="5691" y="5953"/>
                    <a:pt x="5751" y="5965"/>
                  </a:cubicBezTo>
                  <a:cubicBezTo>
                    <a:pt x="5822" y="5965"/>
                    <a:pt x="5870" y="6072"/>
                    <a:pt x="5870" y="6132"/>
                  </a:cubicBezTo>
                  <a:cubicBezTo>
                    <a:pt x="5870" y="6179"/>
                    <a:pt x="5846" y="6215"/>
                    <a:pt x="5810" y="6251"/>
                  </a:cubicBezTo>
                  <a:cubicBezTo>
                    <a:pt x="5715" y="6406"/>
                    <a:pt x="5477" y="6370"/>
                    <a:pt x="5441" y="6191"/>
                  </a:cubicBezTo>
                  <a:cubicBezTo>
                    <a:pt x="5310" y="6418"/>
                    <a:pt x="5584" y="6632"/>
                    <a:pt x="5822" y="6596"/>
                  </a:cubicBezTo>
                  <a:cubicBezTo>
                    <a:pt x="5787" y="6763"/>
                    <a:pt x="5894" y="6799"/>
                    <a:pt x="5751" y="6965"/>
                  </a:cubicBezTo>
                  <a:cubicBezTo>
                    <a:pt x="6180" y="6810"/>
                    <a:pt x="6072" y="6572"/>
                    <a:pt x="6144" y="6418"/>
                  </a:cubicBezTo>
                  <a:lnTo>
                    <a:pt x="6144" y="6418"/>
                  </a:lnTo>
                  <a:cubicBezTo>
                    <a:pt x="6025" y="6775"/>
                    <a:pt x="6299" y="6882"/>
                    <a:pt x="6310" y="7180"/>
                  </a:cubicBezTo>
                  <a:cubicBezTo>
                    <a:pt x="6572" y="6870"/>
                    <a:pt x="6358" y="6668"/>
                    <a:pt x="6287" y="6453"/>
                  </a:cubicBezTo>
                  <a:lnTo>
                    <a:pt x="6287" y="6453"/>
                  </a:lnTo>
                  <a:cubicBezTo>
                    <a:pt x="6501" y="6989"/>
                    <a:pt x="6811" y="6870"/>
                    <a:pt x="7072" y="7084"/>
                  </a:cubicBezTo>
                  <a:cubicBezTo>
                    <a:pt x="6846" y="6822"/>
                    <a:pt x="6977" y="6525"/>
                    <a:pt x="6430" y="6299"/>
                  </a:cubicBezTo>
                  <a:lnTo>
                    <a:pt x="6430" y="6299"/>
                  </a:lnTo>
                  <a:cubicBezTo>
                    <a:pt x="6644" y="6382"/>
                    <a:pt x="6846" y="6596"/>
                    <a:pt x="7156" y="6334"/>
                  </a:cubicBezTo>
                  <a:cubicBezTo>
                    <a:pt x="6858" y="6310"/>
                    <a:pt x="6751" y="6048"/>
                    <a:pt x="6394" y="6156"/>
                  </a:cubicBezTo>
                  <a:lnTo>
                    <a:pt x="6394" y="6156"/>
                  </a:lnTo>
                  <a:cubicBezTo>
                    <a:pt x="6561" y="6084"/>
                    <a:pt x="6787" y="6203"/>
                    <a:pt x="6942" y="5763"/>
                  </a:cubicBezTo>
                  <a:cubicBezTo>
                    <a:pt x="6775" y="5918"/>
                    <a:pt x="6739" y="5798"/>
                    <a:pt x="6572" y="5834"/>
                  </a:cubicBezTo>
                  <a:cubicBezTo>
                    <a:pt x="6620" y="5608"/>
                    <a:pt x="6406" y="5322"/>
                    <a:pt x="6168" y="5453"/>
                  </a:cubicBezTo>
                  <a:cubicBezTo>
                    <a:pt x="6418" y="5560"/>
                    <a:pt x="6322" y="5751"/>
                    <a:pt x="6227" y="5834"/>
                  </a:cubicBezTo>
                  <a:cubicBezTo>
                    <a:pt x="6203" y="5870"/>
                    <a:pt x="6156" y="5882"/>
                    <a:pt x="6108" y="5882"/>
                  </a:cubicBezTo>
                  <a:cubicBezTo>
                    <a:pt x="6049" y="5882"/>
                    <a:pt x="5953" y="5834"/>
                    <a:pt x="5941" y="5775"/>
                  </a:cubicBezTo>
                  <a:cubicBezTo>
                    <a:pt x="5929" y="5703"/>
                    <a:pt x="6025" y="5644"/>
                    <a:pt x="6072" y="5751"/>
                  </a:cubicBezTo>
                  <a:lnTo>
                    <a:pt x="6072" y="5715"/>
                  </a:lnTo>
                  <a:cubicBezTo>
                    <a:pt x="6084" y="5679"/>
                    <a:pt x="6072" y="5644"/>
                    <a:pt x="6037" y="5620"/>
                  </a:cubicBezTo>
                  <a:cubicBezTo>
                    <a:pt x="5989" y="5572"/>
                    <a:pt x="5906" y="5572"/>
                    <a:pt x="5846" y="5620"/>
                  </a:cubicBezTo>
                  <a:lnTo>
                    <a:pt x="5822" y="5644"/>
                  </a:lnTo>
                  <a:lnTo>
                    <a:pt x="5822" y="5656"/>
                  </a:lnTo>
                  <a:cubicBezTo>
                    <a:pt x="5799" y="5691"/>
                    <a:pt x="5799" y="5727"/>
                    <a:pt x="5799" y="5763"/>
                  </a:cubicBezTo>
                  <a:cubicBezTo>
                    <a:pt x="5548" y="5584"/>
                    <a:pt x="5334" y="5346"/>
                    <a:pt x="5203" y="5060"/>
                  </a:cubicBezTo>
                  <a:cubicBezTo>
                    <a:pt x="5679" y="5834"/>
                    <a:pt x="6096" y="5013"/>
                    <a:pt x="6489" y="5394"/>
                  </a:cubicBezTo>
                  <a:lnTo>
                    <a:pt x="6441" y="5358"/>
                  </a:lnTo>
                  <a:lnTo>
                    <a:pt x="6489" y="5394"/>
                  </a:lnTo>
                  <a:cubicBezTo>
                    <a:pt x="6358" y="5167"/>
                    <a:pt x="6239" y="5060"/>
                    <a:pt x="6132" y="5013"/>
                  </a:cubicBezTo>
                  <a:cubicBezTo>
                    <a:pt x="5834" y="4917"/>
                    <a:pt x="5715" y="5191"/>
                    <a:pt x="5560" y="5179"/>
                  </a:cubicBezTo>
                  <a:cubicBezTo>
                    <a:pt x="5668" y="5048"/>
                    <a:pt x="5632" y="4941"/>
                    <a:pt x="5489" y="4882"/>
                  </a:cubicBezTo>
                  <a:cubicBezTo>
                    <a:pt x="5501" y="5060"/>
                    <a:pt x="5346" y="5084"/>
                    <a:pt x="5239" y="4989"/>
                  </a:cubicBezTo>
                  <a:cubicBezTo>
                    <a:pt x="5096" y="4846"/>
                    <a:pt x="5072" y="4501"/>
                    <a:pt x="4667" y="4429"/>
                  </a:cubicBezTo>
                  <a:cubicBezTo>
                    <a:pt x="4608" y="4382"/>
                    <a:pt x="4548" y="4346"/>
                    <a:pt x="4489" y="4310"/>
                  </a:cubicBezTo>
                  <a:cubicBezTo>
                    <a:pt x="4560" y="4334"/>
                    <a:pt x="4620" y="4346"/>
                    <a:pt x="4691" y="4358"/>
                  </a:cubicBezTo>
                  <a:cubicBezTo>
                    <a:pt x="5037" y="4596"/>
                    <a:pt x="5298" y="4370"/>
                    <a:pt x="5501" y="4358"/>
                  </a:cubicBezTo>
                  <a:cubicBezTo>
                    <a:pt x="5632" y="4358"/>
                    <a:pt x="5739" y="4489"/>
                    <a:pt x="5608" y="4608"/>
                  </a:cubicBezTo>
                  <a:cubicBezTo>
                    <a:pt x="5739" y="4667"/>
                    <a:pt x="5834" y="4620"/>
                    <a:pt x="5858" y="4453"/>
                  </a:cubicBezTo>
                  <a:cubicBezTo>
                    <a:pt x="5977" y="4548"/>
                    <a:pt x="5858" y="4834"/>
                    <a:pt x="6144" y="4965"/>
                  </a:cubicBezTo>
                  <a:cubicBezTo>
                    <a:pt x="6251" y="5025"/>
                    <a:pt x="6418" y="5025"/>
                    <a:pt x="6668" y="4953"/>
                  </a:cubicBezTo>
                  <a:lnTo>
                    <a:pt x="6668" y="4953"/>
                  </a:lnTo>
                  <a:cubicBezTo>
                    <a:pt x="6132" y="4941"/>
                    <a:pt x="6406" y="4072"/>
                    <a:pt x="5537" y="4286"/>
                  </a:cubicBezTo>
                  <a:lnTo>
                    <a:pt x="5537" y="4286"/>
                  </a:lnTo>
                  <a:cubicBezTo>
                    <a:pt x="5822" y="4179"/>
                    <a:pt x="6144" y="4155"/>
                    <a:pt x="6453" y="4215"/>
                  </a:cubicBezTo>
                  <a:cubicBezTo>
                    <a:pt x="6418" y="4239"/>
                    <a:pt x="6394" y="4263"/>
                    <a:pt x="6394" y="4298"/>
                  </a:cubicBezTo>
                  <a:lnTo>
                    <a:pt x="6394" y="4310"/>
                  </a:lnTo>
                  <a:cubicBezTo>
                    <a:pt x="6382" y="4322"/>
                    <a:pt x="6382" y="4334"/>
                    <a:pt x="6394" y="4358"/>
                  </a:cubicBezTo>
                  <a:cubicBezTo>
                    <a:pt x="6394" y="4489"/>
                    <a:pt x="6572" y="4536"/>
                    <a:pt x="6644" y="4417"/>
                  </a:cubicBezTo>
                  <a:cubicBezTo>
                    <a:pt x="6537" y="4441"/>
                    <a:pt x="6513" y="4346"/>
                    <a:pt x="6561" y="4298"/>
                  </a:cubicBezTo>
                  <a:cubicBezTo>
                    <a:pt x="6620" y="4263"/>
                    <a:pt x="6727" y="4298"/>
                    <a:pt x="6763" y="4334"/>
                  </a:cubicBezTo>
                  <a:cubicBezTo>
                    <a:pt x="6799" y="4370"/>
                    <a:pt x="6811" y="4417"/>
                    <a:pt x="6811" y="4465"/>
                  </a:cubicBezTo>
                  <a:cubicBezTo>
                    <a:pt x="6811" y="4584"/>
                    <a:pt x="6739" y="4786"/>
                    <a:pt x="6501" y="4679"/>
                  </a:cubicBezTo>
                  <a:cubicBezTo>
                    <a:pt x="6572" y="4941"/>
                    <a:pt x="6930" y="4894"/>
                    <a:pt x="7061" y="4703"/>
                  </a:cubicBezTo>
                  <a:cubicBezTo>
                    <a:pt x="7156" y="4846"/>
                    <a:pt x="7251" y="4786"/>
                    <a:pt x="7263" y="5013"/>
                  </a:cubicBezTo>
                  <a:cubicBezTo>
                    <a:pt x="7465" y="4596"/>
                    <a:pt x="7227" y="4513"/>
                    <a:pt x="7156" y="4346"/>
                  </a:cubicBezTo>
                  <a:lnTo>
                    <a:pt x="7156" y="4346"/>
                  </a:lnTo>
                  <a:cubicBezTo>
                    <a:pt x="7334" y="4679"/>
                    <a:pt x="7608" y="4572"/>
                    <a:pt x="7823" y="4763"/>
                  </a:cubicBezTo>
                  <a:cubicBezTo>
                    <a:pt x="7787" y="4358"/>
                    <a:pt x="7489" y="4370"/>
                    <a:pt x="7287" y="4274"/>
                  </a:cubicBezTo>
                  <a:lnTo>
                    <a:pt x="7287" y="4274"/>
                  </a:lnTo>
                  <a:cubicBezTo>
                    <a:pt x="7823" y="4501"/>
                    <a:pt x="7954" y="4203"/>
                    <a:pt x="8287" y="4167"/>
                  </a:cubicBezTo>
                  <a:cubicBezTo>
                    <a:pt x="7954" y="4143"/>
                    <a:pt x="7823" y="3834"/>
                    <a:pt x="7287" y="4060"/>
                  </a:cubicBezTo>
                  <a:lnTo>
                    <a:pt x="7287" y="4060"/>
                  </a:lnTo>
                  <a:cubicBezTo>
                    <a:pt x="7489" y="3965"/>
                    <a:pt x="7787" y="3977"/>
                    <a:pt x="7823" y="3572"/>
                  </a:cubicBezTo>
                  <a:cubicBezTo>
                    <a:pt x="7596" y="3774"/>
                    <a:pt x="7334" y="3655"/>
                    <a:pt x="7156" y="3989"/>
                  </a:cubicBezTo>
                  <a:lnTo>
                    <a:pt x="7156" y="3989"/>
                  </a:lnTo>
                  <a:cubicBezTo>
                    <a:pt x="7227" y="3822"/>
                    <a:pt x="7465" y="3739"/>
                    <a:pt x="7263" y="3322"/>
                  </a:cubicBezTo>
                  <a:cubicBezTo>
                    <a:pt x="7251" y="3548"/>
                    <a:pt x="7156" y="3489"/>
                    <a:pt x="7061" y="3643"/>
                  </a:cubicBezTo>
                  <a:cubicBezTo>
                    <a:pt x="6930" y="3441"/>
                    <a:pt x="6572" y="3393"/>
                    <a:pt x="6501" y="3655"/>
                  </a:cubicBezTo>
                  <a:cubicBezTo>
                    <a:pt x="6739" y="3548"/>
                    <a:pt x="6822" y="3751"/>
                    <a:pt x="6811" y="3870"/>
                  </a:cubicBezTo>
                  <a:cubicBezTo>
                    <a:pt x="6811" y="3917"/>
                    <a:pt x="6799" y="3965"/>
                    <a:pt x="6763" y="4001"/>
                  </a:cubicBezTo>
                  <a:cubicBezTo>
                    <a:pt x="6727" y="4036"/>
                    <a:pt x="6608" y="4084"/>
                    <a:pt x="6561" y="4036"/>
                  </a:cubicBezTo>
                  <a:cubicBezTo>
                    <a:pt x="6513" y="4001"/>
                    <a:pt x="6537" y="3893"/>
                    <a:pt x="6644" y="3929"/>
                  </a:cubicBezTo>
                  <a:cubicBezTo>
                    <a:pt x="6632" y="3905"/>
                    <a:pt x="6620" y="3893"/>
                    <a:pt x="6608" y="3882"/>
                  </a:cubicBezTo>
                  <a:cubicBezTo>
                    <a:pt x="6561" y="3834"/>
                    <a:pt x="6477" y="3834"/>
                    <a:pt x="6430" y="3882"/>
                  </a:cubicBezTo>
                  <a:cubicBezTo>
                    <a:pt x="6406" y="3905"/>
                    <a:pt x="6394" y="3941"/>
                    <a:pt x="6394" y="3977"/>
                  </a:cubicBezTo>
                  <a:cubicBezTo>
                    <a:pt x="6382" y="4001"/>
                    <a:pt x="6382" y="4013"/>
                    <a:pt x="6394" y="4024"/>
                  </a:cubicBezTo>
                  <a:lnTo>
                    <a:pt x="6394" y="4036"/>
                  </a:lnTo>
                  <a:cubicBezTo>
                    <a:pt x="6394" y="4072"/>
                    <a:pt x="6418" y="4096"/>
                    <a:pt x="6453" y="4120"/>
                  </a:cubicBezTo>
                  <a:cubicBezTo>
                    <a:pt x="6132" y="4179"/>
                    <a:pt x="5799" y="4143"/>
                    <a:pt x="5501" y="4036"/>
                  </a:cubicBezTo>
                  <a:cubicBezTo>
                    <a:pt x="6394" y="4239"/>
                    <a:pt x="6096" y="3370"/>
                    <a:pt x="6644" y="3358"/>
                  </a:cubicBezTo>
                  <a:lnTo>
                    <a:pt x="6584" y="3358"/>
                  </a:lnTo>
                  <a:cubicBezTo>
                    <a:pt x="6596" y="3358"/>
                    <a:pt x="6620" y="3358"/>
                    <a:pt x="6644" y="3358"/>
                  </a:cubicBezTo>
                  <a:cubicBezTo>
                    <a:pt x="6394" y="3286"/>
                    <a:pt x="6227" y="3286"/>
                    <a:pt x="6120" y="3346"/>
                  </a:cubicBezTo>
                  <a:cubicBezTo>
                    <a:pt x="5846" y="3477"/>
                    <a:pt x="5953" y="3762"/>
                    <a:pt x="5834" y="3870"/>
                  </a:cubicBezTo>
                  <a:cubicBezTo>
                    <a:pt x="5810" y="3691"/>
                    <a:pt x="5715" y="3643"/>
                    <a:pt x="5584" y="3703"/>
                  </a:cubicBezTo>
                  <a:cubicBezTo>
                    <a:pt x="5715" y="3822"/>
                    <a:pt x="5608" y="3965"/>
                    <a:pt x="5477" y="3953"/>
                  </a:cubicBezTo>
                  <a:cubicBezTo>
                    <a:pt x="5275" y="3953"/>
                    <a:pt x="5013" y="3727"/>
                    <a:pt x="4667" y="3965"/>
                  </a:cubicBezTo>
                  <a:cubicBezTo>
                    <a:pt x="4596" y="3977"/>
                    <a:pt x="4536" y="3989"/>
                    <a:pt x="4465" y="4013"/>
                  </a:cubicBezTo>
                  <a:cubicBezTo>
                    <a:pt x="4525" y="3977"/>
                    <a:pt x="4584" y="3941"/>
                    <a:pt x="4644" y="3893"/>
                  </a:cubicBezTo>
                  <a:cubicBezTo>
                    <a:pt x="5048" y="3822"/>
                    <a:pt x="5072" y="3477"/>
                    <a:pt x="5215" y="3334"/>
                  </a:cubicBezTo>
                  <a:cubicBezTo>
                    <a:pt x="5310" y="3227"/>
                    <a:pt x="5477" y="3262"/>
                    <a:pt x="5465" y="3429"/>
                  </a:cubicBezTo>
                  <a:cubicBezTo>
                    <a:pt x="5608" y="3381"/>
                    <a:pt x="5644" y="3286"/>
                    <a:pt x="5537" y="3131"/>
                  </a:cubicBezTo>
                  <a:cubicBezTo>
                    <a:pt x="5691" y="3131"/>
                    <a:pt x="5810" y="3405"/>
                    <a:pt x="6108" y="3310"/>
                  </a:cubicBezTo>
                  <a:cubicBezTo>
                    <a:pt x="6215" y="3262"/>
                    <a:pt x="6334" y="3155"/>
                    <a:pt x="6465" y="2929"/>
                  </a:cubicBezTo>
                  <a:lnTo>
                    <a:pt x="6465" y="2929"/>
                  </a:lnTo>
                  <a:cubicBezTo>
                    <a:pt x="6072" y="3298"/>
                    <a:pt x="5656" y="2477"/>
                    <a:pt x="5179" y="3251"/>
                  </a:cubicBezTo>
                  <a:lnTo>
                    <a:pt x="5179" y="3251"/>
                  </a:lnTo>
                  <a:cubicBezTo>
                    <a:pt x="5322" y="2977"/>
                    <a:pt x="5525" y="2727"/>
                    <a:pt x="5775" y="2560"/>
                  </a:cubicBezTo>
                  <a:cubicBezTo>
                    <a:pt x="5775" y="2596"/>
                    <a:pt x="5775" y="2631"/>
                    <a:pt x="5799" y="2655"/>
                  </a:cubicBezTo>
                  <a:lnTo>
                    <a:pt x="5799" y="2667"/>
                  </a:lnTo>
                  <a:lnTo>
                    <a:pt x="5822" y="2703"/>
                  </a:lnTo>
                  <a:cubicBezTo>
                    <a:pt x="5929" y="2798"/>
                    <a:pt x="6084" y="2703"/>
                    <a:pt x="6049" y="2560"/>
                  </a:cubicBezTo>
                  <a:cubicBezTo>
                    <a:pt x="5989" y="2667"/>
                    <a:pt x="5906" y="2608"/>
                    <a:pt x="5918" y="2536"/>
                  </a:cubicBezTo>
                  <a:cubicBezTo>
                    <a:pt x="5929" y="2477"/>
                    <a:pt x="6025" y="2429"/>
                    <a:pt x="6084" y="2429"/>
                  </a:cubicBezTo>
                  <a:cubicBezTo>
                    <a:pt x="6132" y="2429"/>
                    <a:pt x="6168" y="2441"/>
                    <a:pt x="6203" y="2477"/>
                  </a:cubicBezTo>
                  <a:cubicBezTo>
                    <a:pt x="6299" y="2560"/>
                    <a:pt x="6382" y="2750"/>
                    <a:pt x="6144" y="2846"/>
                  </a:cubicBezTo>
                  <a:cubicBezTo>
                    <a:pt x="6382" y="2977"/>
                    <a:pt x="6584" y="2703"/>
                    <a:pt x="6549" y="2477"/>
                  </a:cubicBezTo>
                  <a:cubicBezTo>
                    <a:pt x="6715" y="2512"/>
                    <a:pt x="6751" y="2393"/>
                    <a:pt x="6918" y="2548"/>
                  </a:cubicBezTo>
                  <a:cubicBezTo>
                    <a:pt x="6763" y="2108"/>
                    <a:pt x="6525" y="2227"/>
                    <a:pt x="6370" y="2155"/>
                  </a:cubicBezTo>
                  <a:lnTo>
                    <a:pt x="6370" y="2155"/>
                  </a:lnTo>
                  <a:cubicBezTo>
                    <a:pt x="6727" y="2262"/>
                    <a:pt x="6834" y="1988"/>
                    <a:pt x="7132" y="1977"/>
                  </a:cubicBezTo>
                  <a:cubicBezTo>
                    <a:pt x="6822" y="1715"/>
                    <a:pt x="6620" y="1929"/>
                    <a:pt x="6406" y="2012"/>
                  </a:cubicBezTo>
                  <a:lnTo>
                    <a:pt x="6406" y="2012"/>
                  </a:lnTo>
                  <a:cubicBezTo>
                    <a:pt x="6942" y="1786"/>
                    <a:pt x="6822" y="1488"/>
                    <a:pt x="7037" y="1226"/>
                  </a:cubicBezTo>
                  <a:cubicBezTo>
                    <a:pt x="6787" y="1441"/>
                    <a:pt x="6477" y="1322"/>
                    <a:pt x="6263" y="1857"/>
                  </a:cubicBezTo>
                  <a:lnTo>
                    <a:pt x="6263" y="1857"/>
                  </a:lnTo>
                  <a:cubicBezTo>
                    <a:pt x="6334" y="1643"/>
                    <a:pt x="6561" y="1441"/>
                    <a:pt x="6287" y="1131"/>
                  </a:cubicBezTo>
                  <a:cubicBezTo>
                    <a:pt x="6275" y="1429"/>
                    <a:pt x="6001" y="1536"/>
                    <a:pt x="6120" y="1893"/>
                  </a:cubicBezTo>
                  <a:lnTo>
                    <a:pt x="6120" y="1893"/>
                  </a:lnTo>
                  <a:cubicBezTo>
                    <a:pt x="6049" y="1738"/>
                    <a:pt x="6156" y="1500"/>
                    <a:pt x="5727" y="1346"/>
                  </a:cubicBezTo>
                  <a:cubicBezTo>
                    <a:pt x="5870" y="1512"/>
                    <a:pt x="5763" y="1548"/>
                    <a:pt x="5799" y="1715"/>
                  </a:cubicBezTo>
                  <a:cubicBezTo>
                    <a:pt x="5560" y="1667"/>
                    <a:pt x="5287" y="1893"/>
                    <a:pt x="5418" y="2119"/>
                  </a:cubicBezTo>
                  <a:cubicBezTo>
                    <a:pt x="5453" y="1941"/>
                    <a:pt x="5691" y="1905"/>
                    <a:pt x="5787" y="2060"/>
                  </a:cubicBezTo>
                  <a:cubicBezTo>
                    <a:pt x="5822" y="2096"/>
                    <a:pt x="5846" y="2131"/>
                    <a:pt x="5846" y="2179"/>
                  </a:cubicBezTo>
                  <a:cubicBezTo>
                    <a:pt x="5846" y="2238"/>
                    <a:pt x="5799" y="2346"/>
                    <a:pt x="5727" y="2346"/>
                  </a:cubicBezTo>
                  <a:cubicBezTo>
                    <a:pt x="5668" y="2358"/>
                    <a:pt x="5608" y="2274"/>
                    <a:pt x="5703" y="2215"/>
                  </a:cubicBezTo>
                  <a:cubicBezTo>
                    <a:pt x="5572" y="2179"/>
                    <a:pt x="5477" y="2334"/>
                    <a:pt x="5572" y="2441"/>
                  </a:cubicBezTo>
                  <a:cubicBezTo>
                    <a:pt x="5572" y="2453"/>
                    <a:pt x="5584" y="2453"/>
                    <a:pt x="5596" y="2465"/>
                  </a:cubicBezTo>
                  <a:lnTo>
                    <a:pt x="5596" y="2465"/>
                  </a:lnTo>
                  <a:cubicBezTo>
                    <a:pt x="5632" y="2489"/>
                    <a:pt x="5668" y="2489"/>
                    <a:pt x="5703" y="2489"/>
                  </a:cubicBezTo>
                  <a:cubicBezTo>
                    <a:pt x="5525" y="2739"/>
                    <a:pt x="5287" y="2941"/>
                    <a:pt x="5013" y="3084"/>
                  </a:cubicBezTo>
                  <a:cubicBezTo>
                    <a:pt x="5787" y="2596"/>
                    <a:pt x="4965" y="2191"/>
                    <a:pt x="5334" y="1798"/>
                  </a:cubicBezTo>
                  <a:lnTo>
                    <a:pt x="5298" y="1846"/>
                  </a:lnTo>
                  <a:cubicBezTo>
                    <a:pt x="5310" y="1822"/>
                    <a:pt x="5322" y="1810"/>
                    <a:pt x="5334" y="1798"/>
                  </a:cubicBezTo>
                  <a:cubicBezTo>
                    <a:pt x="5167" y="1869"/>
                    <a:pt x="5037" y="2000"/>
                    <a:pt x="4965" y="2155"/>
                  </a:cubicBezTo>
                  <a:cubicBezTo>
                    <a:pt x="4858" y="2453"/>
                    <a:pt x="5144" y="2572"/>
                    <a:pt x="5132" y="2727"/>
                  </a:cubicBezTo>
                  <a:cubicBezTo>
                    <a:pt x="4989" y="2619"/>
                    <a:pt x="4882" y="2655"/>
                    <a:pt x="4834" y="2798"/>
                  </a:cubicBezTo>
                  <a:cubicBezTo>
                    <a:pt x="5013" y="2774"/>
                    <a:pt x="5037" y="2953"/>
                    <a:pt x="4929" y="3048"/>
                  </a:cubicBezTo>
                  <a:cubicBezTo>
                    <a:pt x="4786" y="3179"/>
                    <a:pt x="4441" y="3215"/>
                    <a:pt x="4370" y="3620"/>
                  </a:cubicBezTo>
                  <a:cubicBezTo>
                    <a:pt x="4322" y="3679"/>
                    <a:pt x="4286" y="3739"/>
                    <a:pt x="4263" y="3798"/>
                  </a:cubicBezTo>
                  <a:cubicBezTo>
                    <a:pt x="4275" y="3727"/>
                    <a:pt x="4298" y="3655"/>
                    <a:pt x="4298" y="3596"/>
                  </a:cubicBezTo>
                  <a:cubicBezTo>
                    <a:pt x="4536" y="3251"/>
                    <a:pt x="4322" y="3000"/>
                    <a:pt x="4298" y="2786"/>
                  </a:cubicBezTo>
                  <a:cubicBezTo>
                    <a:pt x="4298" y="2643"/>
                    <a:pt x="4441" y="2548"/>
                    <a:pt x="4548" y="2679"/>
                  </a:cubicBezTo>
                  <a:cubicBezTo>
                    <a:pt x="4608" y="2548"/>
                    <a:pt x="4572" y="2441"/>
                    <a:pt x="4394" y="2417"/>
                  </a:cubicBezTo>
                  <a:cubicBezTo>
                    <a:pt x="4489" y="2310"/>
                    <a:pt x="4775" y="2417"/>
                    <a:pt x="4917" y="2143"/>
                  </a:cubicBezTo>
                  <a:cubicBezTo>
                    <a:pt x="4965" y="2036"/>
                    <a:pt x="4965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4" y="1869"/>
                    <a:pt x="4227" y="2762"/>
                  </a:cubicBezTo>
                  <a:lnTo>
                    <a:pt x="4227" y="2762"/>
                  </a:lnTo>
                  <a:cubicBezTo>
                    <a:pt x="4120" y="2465"/>
                    <a:pt x="4096" y="2143"/>
                    <a:pt x="4155" y="1846"/>
                  </a:cubicBezTo>
                  <a:cubicBezTo>
                    <a:pt x="4179" y="1869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6" y="1905"/>
                    <a:pt x="4298" y="1905"/>
                  </a:cubicBezTo>
                  <a:cubicBezTo>
                    <a:pt x="4441" y="1905"/>
                    <a:pt x="4477" y="1715"/>
                    <a:pt x="4358" y="1655"/>
                  </a:cubicBezTo>
                  <a:cubicBezTo>
                    <a:pt x="4394" y="1762"/>
                    <a:pt x="4286" y="1774"/>
                    <a:pt x="4251" y="1727"/>
                  </a:cubicBezTo>
                  <a:cubicBezTo>
                    <a:pt x="4203" y="1679"/>
                    <a:pt x="4251" y="1572"/>
                    <a:pt x="4286" y="1524"/>
                  </a:cubicBezTo>
                  <a:cubicBezTo>
                    <a:pt x="4322" y="1500"/>
                    <a:pt x="4358" y="1477"/>
                    <a:pt x="4405" y="1477"/>
                  </a:cubicBezTo>
                  <a:cubicBezTo>
                    <a:pt x="4536" y="1465"/>
                    <a:pt x="4727" y="1548"/>
                    <a:pt x="4632" y="1786"/>
                  </a:cubicBezTo>
                  <a:cubicBezTo>
                    <a:pt x="4882" y="1715"/>
                    <a:pt x="4846" y="1369"/>
                    <a:pt x="4644" y="1238"/>
                  </a:cubicBezTo>
                  <a:cubicBezTo>
                    <a:pt x="4798" y="1143"/>
                    <a:pt x="4739" y="1036"/>
                    <a:pt x="4953" y="1024"/>
                  </a:cubicBezTo>
                  <a:cubicBezTo>
                    <a:pt x="4548" y="822"/>
                    <a:pt x="4453" y="1072"/>
                    <a:pt x="4298" y="1131"/>
                  </a:cubicBezTo>
                  <a:lnTo>
                    <a:pt x="4298" y="1131"/>
                  </a:lnTo>
                  <a:cubicBezTo>
                    <a:pt x="4632" y="965"/>
                    <a:pt x="4513" y="691"/>
                    <a:pt x="4715" y="476"/>
                  </a:cubicBezTo>
                  <a:cubicBezTo>
                    <a:pt x="4298" y="500"/>
                    <a:pt x="4310" y="798"/>
                    <a:pt x="4215" y="1012"/>
                  </a:cubicBezTo>
                  <a:lnTo>
                    <a:pt x="4215" y="1012"/>
                  </a:lnTo>
                  <a:cubicBezTo>
                    <a:pt x="4453" y="464"/>
                    <a:pt x="4144" y="345"/>
                    <a:pt x="4108" y="0"/>
                  </a:cubicBezTo>
                  <a:cubicBezTo>
                    <a:pt x="4084" y="345"/>
                    <a:pt x="3774" y="464"/>
                    <a:pt x="4013" y="1012"/>
                  </a:cubicBezTo>
                  <a:lnTo>
                    <a:pt x="4013" y="1012"/>
                  </a:lnTo>
                  <a:cubicBezTo>
                    <a:pt x="3905" y="798"/>
                    <a:pt x="3929" y="500"/>
                    <a:pt x="3513" y="476"/>
                  </a:cubicBezTo>
                  <a:cubicBezTo>
                    <a:pt x="3715" y="691"/>
                    <a:pt x="3596" y="965"/>
                    <a:pt x="3929" y="1131"/>
                  </a:cubicBezTo>
                  <a:lnTo>
                    <a:pt x="3929" y="1131"/>
                  </a:lnTo>
                  <a:cubicBezTo>
                    <a:pt x="3774" y="1072"/>
                    <a:pt x="3679" y="822"/>
                    <a:pt x="3274" y="1024"/>
                  </a:cubicBezTo>
                  <a:cubicBezTo>
                    <a:pt x="3489" y="1036"/>
                    <a:pt x="3441" y="1143"/>
                    <a:pt x="3584" y="1238"/>
                  </a:cubicBezTo>
                  <a:cubicBezTo>
                    <a:pt x="3382" y="1369"/>
                    <a:pt x="3346" y="1715"/>
                    <a:pt x="3596" y="1786"/>
                  </a:cubicBezTo>
                  <a:cubicBezTo>
                    <a:pt x="3501" y="1548"/>
                    <a:pt x="3691" y="1465"/>
                    <a:pt x="3822" y="1477"/>
                  </a:cubicBezTo>
                  <a:cubicBezTo>
                    <a:pt x="3870" y="1477"/>
                    <a:pt x="3905" y="1500"/>
                    <a:pt x="3941" y="1524"/>
                  </a:cubicBezTo>
                  <a:cubicBezTo>
                    <a:pt x="3977" y="1572"/>
                    <a:pt x="4024" y="1679"/>
                    <a:pt x="3977" y="1727"/>
                  </a:cubicBezTo>
                  <a:cubicBezTo>
                    <a:pt x="3941" y="1774"/>
                    <a:pt x="3834" y="1762"/>
                    <a:pt x="3870" y="1655"/>
                  </a:cubicBezTo>
                  <a:cubicBezTo>
                    <a:pt x="3751" y="1715"/>
                    <a:pt x="3786" y="1905"/>
                    <a:pt x="3929" y="1905"/>
                  </a:cubicBezTo>
                  <a:cubicBezTo>
                    <a:pt x="3941" y="1905"/>
                    <a:pt x="3953" y="1905"/>
                    <a:pt x="3965" y="1905"/>
                  </a:cubicBezTo>
                  <a:lnTo>
                    <a:pt x="3977" y="1905"/>
                  </a:lnTo>
                  <a:cubicBezTo>
                    <a:pt x="4013" y="1893"/>
                    <a:pt x="4048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03" y="1869"/>
                    <a:pt x="3334" y="2167"/>
                    <a:pt x="3322" y="1619"/>
                  </a:cubicBezTo>
                  <a:lnTo>
                    <a:pt x="3322" y="1679"/>
                  </a:lnTo>
                  <a:lnTo>
                    <a:pt x="3322" y="1619"/>
                  </a:lnTo>
                  <a:cubicBezTo>
                    <a:pt x="3262" y="1869"/>
                    <a:pt x="3262" y="2036"/>
                    <a:pt x="3310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55" y="2441"/>
                    <a:pt x="3620" y="2548"/>
                    <a:pt x="3679" y="2679"/>
                  </a:cubicBezTo>
                  <a:cubicBezTo>
                    <a:pt x="3798" y="2548"/>
                    <a:pt x="3941" y="2643"/>
                    <a:pt x="3929" y="2786"/>
                  </a:cubicBezTo>
                  <a:cubicBezTo>
                    <a:pt x="3917" y="2989"/>
                    <a:pt x="3703" y="3251"/>
                    <a:pt x="3929" y="3596"/>
                  </a:cubicBezTo>
                  <a:cubicBezTo>
                    <a:pt x="3941" y="3655"/>
                    <a:pt x="3953" y="3727"/>
                    <a:pt x="3977" y="3786"/>
                  </a:cubicBezTo>
                  <a:cubicBezTo>
                    <a:pt x="3941" y="3727"/>
                    <a:pt x="3905" y="3679"/>
                    <a:pt x="3870" y="3620"/>
                  </a:cubicBezTo>
                  <a:cubicBezTo>
                    <a:pt x="3786" y="3215"/>
                    <a:pt x="3453" y="3179"/>
                    <a:pt x="3298" y="3036"/>
                  </a:cubicBezTo>
                  <a:cubicBezTo>
                    <a:pt x="3203" y="2953"/>
                    <a:pt x="3227" y="2774"/>
                    <a:pt x="3405" y="2798"/>
                  </a:cubicBezTo>
                  <a:cubicBezTo>
                    <a:pt x="3346" y="2655"/>
                    <a:pt x="3251" y="2619"/>
                    <a:pt x="3108" y="2715"/>
                  </a:cubicBezTo>
                  <a:cubicBezTo>
                    <a:pt x="3096" y="2572"/>
                    <a:pt x="3370" y="2441"/>
                    <a:pt x="3274" y="2155"/>
                  </a:cubicBezTo>
                  <a:cubicBezTo>
                    <a:pt x="3239" y="2036"/>
                    <a:pt x="3132" y="1929"/>
                    <a:pt x="2893" y="1798"/>
                  </a:cubicBezTo>
                  <a:cubicBezTo>
                    <a:pt x="3274" y="2179"/>
                    <a:pt x="2453" y="2596"/>
                    <a:pt x="3227" y="3072"/>
                  </a:cubicBezTo>
                  <a:cubicBezTo>
                    <a:pt x="2941" y="2941"/>
                    <a:pt x="2703" y="2739"/>
                    <a:pt x="2524" y="2477"/>
                  </a:cubicBezTo>
                  <a:cubicBezTo>
                    <a:pt x="2572" y="2489"/>
                    <a:pt x="2608" y="2489"/>
                    <a:pt x="2631" y="2465"/>
                  </a:cubicBezTo>
                  <a:lnTo>
                    <a:pt x="2643" y="2465"/>
                  </a:lnTo>
                  <a:cubicBezTo>
                    <a:pt x="2655" y="2453"/>
                    <a:pt x="2667" y="2441"/>
                    <a:pt x="2679" y="2429"/>
                  </a:cubicBezTo>
                  <a:cubicBezTo>
                    <a:pt x="2762" y="2346"/>
                    <a:pt x="2691" y="2191"/>
                    <a:pt x="2560" y="2215"/>
                  </a:cubicBezTo>
                  <a:lnTo>
                    <a:pt x="2536" y="2215"/>
                  </a:lnTo>
                  <a:cubicBezTo>
                    <a:pt x="2643" y="2262"/>
                    <a:pt x="2572" y="2346"/>
                    <a:pt x="2512" y="2346"/>
                  </a:cubicBezTo>
                  <a:cubicBezTo>
                    <a:pt x="2441" y="2334"/>
                    <a:pt x="2405" y="2227"/>
                    <a:pt x="2405" y="2179"/>
                  </a:cubicBezTo>
                  <a:cubicBezTo>
                    <a:pt x="2405" y="2131"/>
                    <a:pt x="2417" y="2084"/>
                    <a:pt x="2453" y="2048"/>
                  </a:cubicBezTo>
                  <a:cubicBezTo>
                    <a:pt x="2548" y="1893"/>
                    <a:pt x="2786" y="1941"/>
                    <a:pt x="2822" y="2119"/>
                  </a:cubicBezTo>
                  <a:cubicBezTo>
                    <a:pt x="2953" y="1881"/>
                    <a:pt x="2679" y="1667"/>
                    <a:pt x="2453" y="1715"/>
                  </a:cubicBezTo>
                  <a:cubicBezTo>
                    <a:pt x="2489" y="1548"/>
                    <a:pt x="2370" y="1512"/>
                    <a:pt x="2524" y="1346"/>
                  </a:cubicBezTo>
                  <a:cubicBezTo>
                    <a:pt x="2084" y="1488"/>
                    <a:pt x="2203" y="1727"/>
                    <a:pt x="2131" y="1893"/>
                  </a:cubicBezTo>
                  <a:lnTo>
                    <a:pt x="2131" y="1893"/>
                  </a:lnTo>
                  <a:cubicBezTo>
                    <a:pt x="2239" y="1536"/>
                    <a:pt x="1977" y="1429"/>
                    <a:pt x="1953" y="1131"/>
                  </a:cubicBezTo>
                  <a:cubicBezTo>
                    <a:pt x="1691" y="1441"/>
                    <a:pt x="1905" y="1643"/>
                    <a:pt x="1989" y="1857"/>
                  </a:cubicBezTo>
                  <a:lnTo>
                    <a:pt x="1989" y="1857"/>
                  </a:lnTo>
                  <a:cubicBezTo>
                    <a:pt x="1774" y="1310"/>
                    <a:pt x="1465" y="1441"/>
                    <a:pt x="1203" y="1215"/>
                  </a:cubicBezTo>
                  <a:cubicBezTo>
                    <a:pt x="1417" y="1477"/>
                    <a:pt x="1298" y="1786"/>
                    <a:pt x="1846" y="2000"/>
                  </a:cubicBezTo>
                  <a:lnTo>
                    <a:pt x="1846" y="2000"/>
                  </a:lnTo>
                  <a:cubicBezTo>
                    <a:pt x="1619" y="1929"/>
                    <a:pt x="1429" y="1703"/>
                    <a:pt x="1107" y="1977"/>
                  </a:cubicBezTo>
                  <a:cubicBezTo>
                    <a:pt x="1405" y="1988"/>
                    <a:pt x="1512" y="2262"/>
                    <a:pt x="1881" y="2143"/>
                  </a:cubicBezTo>
                  <a:lnTo>
                    <a:pt x="1881" y="2143"/>
                  </a:lnTo>
                  <a:cubicBezTo>
                    <a:pt x="1715" y="2215"/>
                    <a:pt x="1477" y="2108"/>
                    <a:pt x="1334" y="2536"/>
                  </a:cubicBezTo>
                  <a:cubicBezTo>
                    <a:pt x="1500" y="2393"/>
                    <a:pt x="1524" y="2500"/>
                    <a:pt x="1703" y="2465"/>
                  </a:cubicBezTo>
                  <a:cubicBezTo>
                    <a:pt x="1655" y="2691"/>
                    <a:pt x="1869" y="2977"/>
                    <a:pt x="2096" y="2846"/>
                  </a:cubicBezTo>
                  <a:cubicBezTo>
                    <a:pt x="1858" y="2750"/>
                    <a:pt x="1953" y="2548"/>
                    <a:pt x="2036" y="2477"/>
                  </a:cubicBezTo>
                  <a:cubicBezTo>
                    <a:pt x="2072" y="2441"/>
                    <a:pt x="2119" y="2417"/>
                    <a:pt x="2155" y="2417"/>
                  </a:cubicBezTo>
                  <a:cubicBezTo>
                    <a:pt x="2215" y="2417"/>
                    <a:pt x="2322" y="2465"/>
                    <a:pt x="2334" y="2536"/>
                  </a:cubicBezTo>
                  <a:cubicBezTo>
                    <a:pt x="2334" y="2596"/>
                    <a:pt x="2250" y="2655"/>
                    <a:pt x="2191" y="2560"/>
                  </a:cubicBezTo>
                  <a:cubicBezTo>
                    <a:pt x="2155" y="2691"/>
                    <a:pt x="2322" y="2786"/>
                    <a:pt x="2417" y="2691"/>
                  </a:cubicBezTo>
                  <a:cubicBezTo>
                    <a:pt x="2429" y="2679"/>
                    <a:pt x="2441" y="2679"/>
                    <a:pt x="2441" y="2667"/>
                  </a:cubicBezTo>
                  <a:lnTo>
                    <a:pt x="2441" y="2655"/>
                  </a:lnTo>
                  <a:cubicBezTo>
                    <a:pt x="2465" y="2619"/>
                    <a:pt x="2477" y="2584"/>
                    <a:pt x="2465" y="2548"/>
                  </a:cubicBezTo>
                  <a:cubicBezTo>
                    <a:pt x="2727" y="2727"/>
                    <a:pt x="2929" y="2965"/>
                    <a:pt x="3060" y="3251"/>
                  </a:cubicBezTo>
                  <a:cubicBezTo>
                    <a:pt x="2584" y="2477"/>
                    <a:pt x="2167" y="3298"/>
                    <a:pt x="1774" y="2917"/>
                  </a:cubicBezTo>
                  <a:cubicBezTo>
                    <a:pt x="1905" y="3143"/>
                    <a:pt x="2024" y="3251"/>
                    <a:pt x="2131" y="3298"/>
                  </a:cubicBezTo>
                  <a:cubicBezTo>
                    <a:pt x="2429" y="3393"/>
                    <a:pt x="2560" y="3120"/>
                    <a:pt x="2703" y="3131"/>
                  </a:cubicBezTo>
                  <a:cubicBezTo>
                    <a:pt x="2596" y="3262"/>
                    <a:pt x="2631" y="3370"/>
                    <a:pt x="2774" y="3429"/>
                  </a:cubicBezTo>
                  <a:cubicBezTo>
                    <a:pt x="2762" y="3251"/>
                    <a:pt x="2917" y="3227"/>
                    <a:pt x="3024" y="3322"/>
                  </a:cubicBezTo>
                  <a:cubicBezTo>
                    <a:pt x="3167" y="3465"/>
                    <a:pt x="3191" y="3810"/>
                    <a:pt x="3596" y="3882"/>
                  </a:cubicBezTo>
                  <a:cubicBezTo>
                    <a:pt x="3655" y="3929"/>
                    <a:pt x="3715" y="3965"/>
                    <a:pt x="3774" y="4001"/>
                  </a:cubicBezTo>
                  <a:cubicBezTo>
                    <a:pt x="3703" y="3977"/>
                    <a:pt x="3643" y="3965"/>
                    <a:pt x="3572" y="3953"/>
                  </a:cubicBezTo>
                  <a:cubicBezTo>
                    <a:pt x="3227" y="3715"/>
                    <a:pt x="2965" y="3941"/>
                    <a:pt x="2762" y="3941"/>
                  </a:cubicBezTo>
                  <a:cubicBezTo>
                    <a:pt x="2631" y="3941"/>
                    <a:pt x="2524" y="3810"/>
                    <a:pt x="2667" y="3691"/>
                  </a:cubicBezTo>
                  <a:cubicBezTo>
                    <a:pt x="2524" y="3632"/>
                    <a:pt x="2429" y="3679"/>
                    <a:pt x="2405" y="3858"/>
                  </a:cubicBezTo>
                  <a:cubicBezTo>
                    <a:pt x="2286" y="3751"/>
                    <a:pt x="2405" y="3465"/>
                    <a:pt x="2119" y="3334"/>
                  </a:cubicBezTo>
                  <a:cubicBezTo>
                    <a:pt x="2012" y="3274"/>
                    <a:pt x="1858" y="3274"/>
                    <a:pt x="1596" y="3346"/>
                  </a:cubicBezTo>
                  <a:lnTo>
                    <a:pt x="1596" y="3346"/>
                  </a:lnTo>
                  <a:cubicBezTo>
                    <a:pt x="2143" y="3346"/>
                    <a:pt x="1858" y="4227"/>
                    <a:pt x="2739" y="4024"/>
                  </a:cubicBezTo>
                  <a:cubicBezTo>
                    <a:pt x="2441" y="4120"/>
                    <a:pt x="2131" y="4143"/>
                    <a:pt x="1822" y="4084"/>
                  </a:cubicBezTo>
                  <a:cubicBezTo>
                    <a:pt x="1858" y="4072"/>
                    <a:pt x="1881" y="4036"/>
                    <a:pt x="1881" y="4001"/>
                  </a:cubicBezTo>
                  <a:lnTo>
                    <a:pt x="1881" y="3989"/>
                  </a:lnTo>
                  <a:cubicBezTo>
                    <a:pt x="1881" y="3977"/>
                    <a:pt x="1881" y="3965"/>
                    <a:pt x="1881" y="3953"/>
                  </a:cubicBezTo>
                  <a:cubicBezTo>
                    <a:pt x="1881" y="3810"/>
                    <a:pt x="1703" y="3774"/>
                    <a:pt x="1631" y="3893"/>
                  </a:cubicBezTo>
                  <a:cubicBezTo>
                    <a:pt x="1738" y="3858"/>
                    <a:pt x="1762" y="3965"/>
                    <a:pt x="1703" y="4001"/>
                  </a:cubicBezTo>
                  <a:cubicBezTo>
                    <a:pt x="1655" y="4048"/>
                    <a:pt x="1548" y="4001"/>
                    <a:pt x="1512" y="3965"/>
                  </a:cubicBezTo>
                  <a:cubicBezTo>
                    <a:pt x="1477" y="3929"/>
                    <a:pt x="1465" y="3882"/>
                    <a:pt x="1453" y="3834"/>
                  </a:cubicBezTo>
                  <a:cubicBezTo>
                    <a:pt x="1453" y="3715"/>
                    <a:pt x="1524" y="3512"/>
                    <a:pt x="1762" y="3620"/>
                  </a:cubicBezTo>
                  <a:cubicBezTo>
                    <a:pt x="1691" y="3358"/>
                    <a:pt x="1346" y="3405"/>
                    <a:pt x="1215" y="3608"/>
                  </a:cubicBezTo>
                  <a:cubicBezTo>
                    <a:pt x="1119" y="3453"/>
                    <a:pt x="1024" y="3512"/>
                    <a:pt x="1000" y="3286"/>
                  </a:cubicBezTo>
                  <a:cubicBezTo>
                    <a:pt x="798" y="3703"/>
                    <a:pt x="1048" y="3786"/>
                    <a:pt x="1119" y="3953"/>
                  </a:cubicBezTo>
                  <a:lnTo>
                    <a:pt x="1119" y="3953"/>
                  </a:lnTo>
                  <a:cubicBezTo>
                    <a:pt x="941" y="3620"/>
                    <a:pt x="667" y="3739"/>
                    <a:pt x="453" y="3536"/>
                  </a:cubicBezTo>
                  <a:cubicBezTo>
                    <a:pt x="488" y="3941"/>
                    <a:pt x="774" y="3929"/>
                    <a:pt x="988" y="4036"/>
                  </a:cubicBezTo>
                  <a:lnTo>
                    <a:pt x="988" y="4036"/>
                  </a:lnTo>
                  <a:cubicBezTo>
                    <a:pt x="476" y="3822"/>
                    <a:pt x="345" y="4120"/>
                    <a:pt x="0" y="4155"/>
                  </a:cubicBezTo>
                  <a:close/>
                  <a:moveTo>
                    <a:pt x="5501" y="4036"/>
                  </a:moveTo>
                  <a:close/>
                  <a:moveTo>
                    <a:pt x="4775" y="3953"/>
                  </a:moveTo>
                  <a:cubicBezTo>
                    <a:pt x="4870" y="3905"/>
                    <a:pt x="4989" y="3882"/>
                    <a:pt x="5096" y="3905"/>
                  </a:cubicBezTo>
                  <a:cubicBezTo>
                    <a:pt x="5275" y="3989"/>
                    <a:pt x="5465" y="4048"/>
                    <a:pt x="5644" y="4108"/>
                  </a:cubicBezTo>
                  <a:cubicBezTo>
                    <a:pt x="5715" y="4120"/>
                    <a:pt x="5799" y="4132"/>
                    <a:pt x="5870" y="4143"/>
                  </a:cubicBezTo>
                  <a:cubicBezTo>
                    <a:pt x="5799" y="4155"/>
                    <a:pt x="5727" y="4167"/>
                    <a:pt x="5644" y="4179"/>
                  </a:cubicBezTo>
                  <a:cubicBezTo>
                    <a:pt x="5465" y="4239"/>
                    <a:pt x="5275" y="4310"/>
                    <a:pt x="5096" y="4382"/>
                  </a:cubicBezTo>
                  <a:cubicBezTo>
                    <a:pt x="4989" y="4405"/>
                    <a:pt x="4870" y="4394"/>
                    <a:pt x="4775" y="4334"/>
                  </a:cubicBezTo>
                  <a:cubicBezTo>
                    <a:pt x="4941" y="4346"/>
                    <a:pt x="5108" y="4274"/>
                    <a:pt x="5215" y="4143"/>
                  </a:cubicBezTo>
                  <a:cubicBezTo>
                    <a:pt x="5108" y="4024"/>
                    <a:pt x="4941" y="3953"/>
                    <a:pt x="4763" y="3965"/>
                  </a:cubicBezTo>
                  <a:close/>
                  <a:moveTo>
                    <a:pt x="5179" y="5036"/>
                  </a:moveTo>
                  <a:close/>
                  <a:moveTo>
                    <a:pt x="4906" y="4929"/>
                  </a:moveTo>
                  <a:cubicBezTo>
                    <a:pt x="4917" y="4751"/>
                    <a:pt x="4846" y="4596"/>
                    <a:pt x="4727" y="4477"/>
                  </a:cubicBezTo>
                  <a:cubicBezTo>
                    <a:pt x="4834" y="4513"/>
                    <a:pt x="4929" y="4584"/>
                    <a:pt x="4989" y="4679"/>
                  </a:cubicBezTo>
                  <a:cubicBezTo>
                    <a:pt x="5060" y="4858"/>
                    <a:pt x="5144" y="5036"/>
                    <a:pt x="5227" y="5203"/>
                  </a:cubicBezTo>
                  <a:cubicBezTo>
                    <a:pt x="5275" y="5263"/>
                    <a:pt x="5310" y="5322"/>
                    <a:pt x="5370" y="5394"/>
                  </a:cubicBezTo>
                  <a:cubicBezTo>
                    <a:pt x="5310" y="5346"/>
                    <a:pt x="5251" y="5298"/>
                    <a:pt x="5179" y="5251"/>
                  </a:cubicBezTo>
                  <a:cubicBezTo>
                    <a:pt x="5013" y="5167"/>
                    <a:pt x="4834" y="5084"/>
                    <a:pt x="4656" y="5013"/>
                  </a:cubicBezTo>
                  <a:cubicBezTo>
                    <a:pt x="4560" y="4953"/>
                    <a:pt x="4489" y="4858"/>
                    <a:pt x="4453" y="4751"/>
                  </a:cubicBezTo>
                  <a:cubicBezTo>
                    <a:pt x="4572" y="4870"/>
                    <a:pt x="4739" y="4929"/>
                    <a:pt x="4906" y="4929"/>
                  </a:cubicBezTo>
                  <a:close/>
                  <a:moveTo>
                    <a:pt x="5025" y="3108"/>
                  </a:moveTo>
                  <a:close/>
                  <a:moveTo>
                    <a:pt x="4656" y="3298"/>
                  </a:moveTo>
                  <a:cubicBezTo>
                    <a:pt x="4775" y="3227"/>
                    <a:pt x="4953" y="3203"/>
                    <a:pt x="5179" y="3060"/>
                  </a:cubicBezTo>
                  <a:cubicBezTo>
                    <a:pt x="5239" y="3024"/>
                    <a:pt x="5298" y="2977"/>
                    <a:pt x="5370" y="2917"/>
                  </a:cubicBezTo>
                  <a:cubicBezTo>
                    <a:pt x="5310" y="2989"/>
                    <a:pt x="5275" y="3048"/>
                    <a:pt x="5227" y="3108"/>
                  </a:cubicBezTo>
                  <a:cubicBezTo>
                    <a:pt x="5144" y="3274"/>
                    <a:pt x="5060" y="3453"/>
                    <a:pt x="4989" y="3632"/>
                  </a:cubicBezTo>
                  <a:cubicBezTo>
                    <a:pt x="4929" y="3739"/>
                    <a:pt x="4834" y="3810"/>
                    <a:pt x="4727" y="3834"/>
                  </a:cubicBezTo>
                  <a:cubicBezTo>
                    <a:pt x="4846" y="3715"/>
                    <a:pt x="4917" y="3560"/>
                    <a:pt x="4906" y="3393"/>
                  </a:cubicBezTo>
                  <a:cubicBezTo>
                    <a:pt x="4739" y="3381"/>
                    <a:pt x="4572" y="3453"/>
                    <a:pt x="4453" y="3572"/>
                  </a:cubicBezTo>
                  <a:cubicBezTo>
                    <a:pt x="4489" y="3465"/>
                    <a:pt x="4548" y="3370"/>
                    <a:pt x="4644" y="3298"/>
                  </a:cubicBezTo>
                  <a:close/>
                  <a:moveTo>
                    <a:pt x="4239" y="5525"/>
                  </a:moveTo>
                  <a:close/>
                  <a:moveTo>
                    <a:pt x="4013" y="2786"/>
                  </a:moveTo>
                  <a:close/>
                  <a:moveTo>
                    <a:pt x="3941" y="3512"/>
                  </a:moveTo>
                  <a:cubicBezTo>
                    <a:pt x="3882" y="3405"/>
                    <a:pt x="3870" y="3298"/>
                    <a:pt x="3894" y="3179"/>
                  </a:cubicBezTo>
                  <a:cubicBezTo>
                    <a:pt x="3929" y="3036"/>
                    <a:pt x="4036" y="2905"/>
                    <a:pt x="4096" y="2631"/>
                  </a:cubicBezTo>
                  <a:cubicBezTo>
                    <a:pt x="4108" y="2560"/>
                    <a:pt x="4120" y="2477"/>
                    <a:pt x="4132" y="2405"/>
                  </a:cubicBezTo>
                  <a:cubicBezTo>
                    <a:pt x="4132" y="2477"/>
                    <a:pt x="4144" y="2560"/>
                    <a:pt x="4167" y="2631"/>
                  </a:cubicBezTo>
                  <a:cubicBezTo>
                    <a:pt x="4227" y="2893"/>
                    <a:pt x="4334" y="3036"/>
                    <a:pt x="4370" y="3179"/>
                  </a:cubicBezTo>
                  <a:cubicBezTo>
                    <a:pt x="4394" y="3298"/>
                    <a:pt x="4370" y="3405"/>
                    <a:pt x="4322" y="3512"/>
                  </a:cubicBezTo>
                  <a:cubicBezTo>
                    <a:pt x="4477" y="3346"/>
                    <a:pt x="4358" y="3060"/>
                    <a:pt x="4132" y="3060"/>
                  </a:cubicBezTo>
                  <a:cubicBezTo>
                    <a:pt x="3894" y="3060"/>
                    <a:pt x="3774" y="3346"/>
                    <a:pt x="3941" y="3512"/>
                  </a:cubicBezTo>
                  <a:close/>
                  <a:moveTo>
                    <a:pt x="4132" y="5239"/>
                  </a:moveTo>
                  <a:cubicBezTo>
                    <a:pt x="4251" y="5120"/>
                    <a:pt x="4322" y="4965"/>
                    <a:pt x="4322" y="4798"/>
                  </a:cubicBezTo>
                  <a:cubicBezTo>
                    <a:pt x="4370" y="4894"/>
                    <a:pt x="4394" y="5013"/>
                    <a:pt x="4370" y="5120"/>
                  </a:cubicBezTo>
                  <a:cubicBezTo>
                    <a:pt x="4334" y="5263"/>
                    <a:pt x="4215" y="5406"/>
                    <a:pt x="4167" y="5667"/>
                  </a:cubicBezTo>
                  <a:cubicBezTo>
                    <a:pt x="4144" y="5739"/>
                    <a:pt x="4132" y="5822"/>
                    <a:pt x="4132" y="5894"/>
                  </a:cubicBezTo>
                  <a:cubicBezTo>
                    <a:pt x="4120" y="5822"/>
                    <a:pt x="4108" y="5739"/>
                    <a:pt x="4096" y="5667"/>
                  </a:cubicBezTo>
                  <a:cubicBezTo>
                    <a:pt x="4036" y="5406"/>
                    <a:pt x="3929" y="5263"/>
                    <a:pt x="3894" y="5120"/>
                  </a:cubicBezTo>
                  <a:cubicBezTo>
                    <a:pt x="3858" y="5013"/>
                    <a:pt x="3882" y="4894"/>
                    <a:pt x="3941" y="4798"/>
                  </a:cubicBezTo>
                  <a:cubicBezTo>
                    <a:pt x="3929" y="4965"/>
                    <a:pt x="4001" y="5132"/>
                    <a:pt x="4132" y="5239"/>
                  </a:cubicBezTo>
                  <a:close/>
                  <a:moveTo>
                    <a:pt x="3239" y="5203"/>
                  </a:moveTo>
                  <a:close/>
                  <a:moveTo>
                    <a:pt x="3346" y="3381"/>
                  </a:moveTo>
                  <a:cubicBezTo>
                    <a:pt x="3346" y="3548"/>
                    <a:pt x="3405" y="3715"/>
                    <a:pt x="3536" y="3822"/>
                  </a:cubicBezTo>
                  <a:cubicBezTo>
                    <a:pt x="3417" y="3798"/>
                    <a:pt x="3334" y="3727"/>
                    <a:pt x="3262" y="3632"/>
                  </a:cubicBezTo>
                  <a:cubicBezTo>
                    <a:pt x="3191" y="3441"/>
                    <a:pt x="3120" y="3274"/>
                    <a:pt x="3024" y="3096"/>
                  </a:cubicBezTo>
                  <a:cubicBezTo>
                    <a:pt x="2989" y="3036"/>
                    <a:pt x="2941" y="2977"/>
                    <a:pt x="2881" y="2905"/>
                  </a:cubicBezTo>
                  <a:cubicBezTo>
                    <a:pt x="2953" y="2965"/>
                    <a:pt x="3012" y="3012"/>
                    <a:pt x="3072" y="3048"/>
                  </a:cubicBezTo>
                  <a:cubicBezTo>
                    <a:pt x="3251" y="3131"/>
                    <a:pt x="3429" y="3215"/>
                    <a:pt x="3608" y="3286"/>
                  </a:cubicBezTo>
                  <a:cubicBezTo>
                    <a:pt x="3703" y="3346"/>
                    <a:pt x="3774" y="3441"/>
                    <a:pt x="3798" y="3560"/>
                  </a:cubicBezTo>
                  <a:cubicBezTo>
                    <a:pt x="3691" y="3429"/>
                    <a:pt x="3524" y="3370"/>
                    <a:pt x="3358" y="3381"/>
                  </a:cubicBezTo>
                  <a:close/>
                  <a:moveTo>
                    <a:pt x="3798" y="4739"/>
                  </a:moveTo>
                  <a:cubicBezTo>
                    <a:pt x="3763" y="4846"/>
                    <a:pt x="3691" y="4941"/>
                    <a:pt x="3596" y="5001"/>
                  </a:cubicBezTo>
                  <a:cubicBezTo>
                    <a:pt x="3417" y="5072"/>
                    <a:pt x="3239" y="5156"/>
                    <a:pt x="3072" y="5251"/>
                  </a:cubicBezTo>
                  <a:cubicBezTo>
                    <a:pt x="3001" y="5286"/>
                    <a:pt x="2941" y="5334"/>
                    <a:pt x="2881" y="5382"/>
                  </a:cubicBezTo>
                  <a:cubicBezTo>
                    <a:pt x="2929" y="5322"/>
                    <a:pt x="2977" y="5251"/>
                    <a:pt x="3012" y="5191"/>
                  </a:cubicBezTo>
                  <a:cubicBezTo>
                    <a:pt x="3108" y="5025"/>
                    <a:pt x="3191" y="4846"/>
                    <a:pt x="3262" y="4667"/>
                  </a:cubicBezTo>
                  <a:cubicBezTo>
                    <a:pt x="3322" y="4572"/>
                    <a:pt x="3417" y="4501"/>
                    <a:pt x="3524" y="4465"/>
                  </a:cubicBezTo>
                  <a:cubicBezTo>
                    <a:pt x="3405" y="4584"/>
                    <a:pt x="3334" y="4739"/>
                    <a:pt x="3346" y="4917"/>
                  </a:cubicBezTo>
                  <a:cubicBezTo>
                    <a:pt x="3513" y="4929"/>
                    <a:pt x="3691" y="4870"/>
                    <a:pt x="3810" y="4739"/>
                  </a:cubicBezTo>
                  <a:close/>
                  <a:moveTo>
                    <a:pt x="2751" y="4036"/>
                  </a:moveTo>
                  <a:close/>
                  <a:moveTo>
                    <a:pt x="2596" y="4108"/>
                  </a:moveTo>
                  <a:cubicBezTo>
                    <a:pt x="2786" y="4060"/>
                    <a:pt x="2965" y="3989"/>
                    <a:pt x="3143" y="3905"/>
                  </a:cubicBezTo>
                  <a:cubicBezTo>
                    <a:pt x="3251" y="3882"/>
                    <a:pt x="3370" y="3905"/>
                    <a:pt x="3477" y="3953"/>
                  </a:cubicBezTo>
                  <a:cubicBezTo>
                    <a:pt x="3298" y="3953"/>
                    <a:pt x="3143" y="4024"/>
                    <a:pt x="3024" y="4143"/>
                  </a:cubicBezTo>
                  <a:cubicBezTo>
                    <a:pt x="3143" y="4274"/>
                    <a:pt x="3298" y="4346"/>
                    <a:pt x="3477" y="4334"/>
                  </a:cubicBezTo>
                  <a:cubicBezTo>
                    <a:pt x="3370" y="4394"/>
                    <a:pt x="3251" y="4405"/>
                    <a:pt x="3143" y="4382"/>
                  </a:cubicBezTo>
                  <a:cubicBezTo>
                    <a:pt x="2965" y="4310"/>
                    <a:pt x="2786" y="4239"/>
                    <a:pt x="2596" y="4179"/>
                  </a:cubicBezTo>
                  <a:cubicBezTo>
                    <a:pt x="2524" y="4167"/>
                    <a:pt x="2453" y="4155"/>
                    <a:pt x="2370" y="4143"/>
                  </a:cubicBezTo>
                  <a:cubicBezTo>
                    <a:pt x="2453" y="4143"/>
                    <a:pt x="2536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31"/>
            <p:cNvSpPr/>
            <p:nvPr/>
          </p:nvSpPr>
          <p:spPr>
            <a:xfrm>
              <a:off x="6237975" y="1948275"/>
              <a:ext cx="207200" cy="206900"/>
            </a:xfrm>
            <a:custGeom>
              <a:avLst/>
              <a:gdLst/>
              <a:ahLst/>
              <a:cxnLst/>
              <a:rect l="l" t="t" r="r" b="b"/>
              <a:pathLst>
                <a:path w="8288" h="8276" extrusionOk="0">
                  <a:moveTo>
                    <a:pt x="0" y="4132"/>
                  </a:moveTo>
                  <a:cubicBezTo>
                    <a:pt x="346" y="4156"/>
                    <a:pt x="477" y="4466"/>
                    <a:pt x="1012" y="4228"/>
                  </a:cubicBezTo>
                  <a:lnTo>
                    <a:pt x="1012" y="4228"/>
                  </a:lnTo>
                  <a:cubicBezTo>
                    <a:pt x="798" y="4335"/>
                    <a:pt x="512" y="4323"/>
                    <a:pt x="477" y="4728"/>
                  </a:cubicBezTo>
                  <a:cubicBezTo>
                    <a:pt x="691" y="4525"/>
                    <a:pt x="965" y="4644"/>
                    <a:pt x="1143" y="4311"/>
                  </a:cubicBezTo>
                  <a:lnTo>
                    <a:pt x="1143" y="4311"/>
                  </a:lnTo>
                  <a:cubicBezTo>
                    <a:pt x="1072" y="4466"/>
                    <a:pt x="822" y="4561"/>
                    <a:pt x="1024" y="4966"/>
                  </a:cubicBezTo>
                  <a:cubicBezTo>
                    <a:pt x="1048" y="4752"/>
                    <a:pt x="1143" y="4799"/>
                    <a:pt x="1239" y="4656"/>
                  </a:cubicBezTo>
                  <a:cubicBezTo>
                    <a:pt x="1370" y="4859"/>
                    <a:pt x="1715" y="4894"/>
                    <a:pt x="1786" y="4644"/>
                  </a:cubicBezTo>
                  <a:cubicBezTo>
                    <a:pt x="1548" y="4740"/>
                    <a:pt x="1477" y="4549"/>
                    <a:pt x="1477" y="4418"/>
                  </a:cubicBezTo>
                  <a:cubicBezTo>
                    <a:pt x="1477" y="4371"/>
                    <a:pt x="1500" y="4335"/>
                    <a:pt x="1536" y="4299"/>
                  </a:cubicBezTo>
                  <a:cubicBezTo>
                    <a:pt x="1572" y="4263"/>
                    <a:pt x="1679" y="4216"/>
                    <a:pt x="1727" y="4263"/>
                  </a:cubicBezTo>
                  <a:cubicBezTo>
                    <a:pt x="1786" y="4299"/>
                    <a:pt x="1762" y="4406"/>
                    <a:pt x="1655" y="4371"/>
                  </a:cubicBezTo>
                  <a:cubicBezTo>
                    <a:pt x="1715" y="4490"/>
                    <a:pt x="1905" y="4442"/>
                    <a:pt x="1905" y="4311"/>
                  </a:cubicBezTo>
                  <a:cubicBezTo>
                    <a:pt x="1905" y="4299"/>
                    <a:pt x="1905" y="4287"/>
                    <a:pt x="1905" y="4263"/>
                  </a:cubicBezTo>
                  <a:lnTo>
                    <a:pt x="1905" y="4263"/>
                  </a:lnTo>
                  <a:cubicBezTo>
                    <a:pt x="1893" y="4228"/>
                    <a:pt x="1870" y="4192"/>
                    <a:pt x="1846" y="4168"/>
                  </a:cubicBezTo>
                  <a:cubicBezTo>
                    <a:pt x="2155" y="4109"/>
                    <a:pt x="2465" y="4132"/>
                    <a:pt x="2763" y="4240"/>
                  </a:cubicBezTo>
                  <a:lnTo>
                    <a:pt x="2763" y="4240"/>
                  </a:lnTo>
                  <a:cubicBezTo>
                    <a:pt x="1881" y="4037"/>
                    <a:pt x="2167" y="4906"/>
                    <a:pt x="1620" y="4906"/>
                  </a:cubicBezTo>
                  <a:lnTo>
                    <a:pt x="1620" y="4906"/>
                  </a:lnTo>
                  <a:cubicBezTo>
                    <a:pt x="1881" y="4978"/>
                    <a:pt x="2036" y="4978"/>
                    <a:pt x="2143" y="4930"/>
                  </a:cubicBezTo>
                  <a:cubicBezTo>
                    <a:pt x="2417" y="4787"/>
                    <a:pt x="2310" y="4501"/>
                    <a:pt x="2429" y="4406"/>
                  </a:cubicBezTo>
                  <a:cubicBezTo>
                    <a:pt x="2453" y="4585"/>
                    <a:pt x="2548" y="4621"/>
                    <a:pt x="2679" y="4561"/>
                  </a:cubicBezTo>
                  <a:cubicBezTo>
                    <a:pt x="2548" y="4454"/>
                    <a:pt x="2655" y="4311"/>
                    <a:pt x="2786" y="4311"/>
                  </a:cubicBezTo>
                  <a:cubicBezTo>
                    <a:pt x="2989" y="4323"/>
                    <a:pt x="3251" y="4537"/>
                    <a:pt x="3596" y="4311"/>
                  </a:cubicBezTo>
                  <a:cubicBezTo>
                    <a:pt x="3667" y="4311"/>
                    <a:pt x="3727" y="4287"/>
                    <a:pt x="3798" y="4275"/>
                  </a:cubicBezTo>
                  <a:cubicBezTo>
                    <a:pt x="3739" y="4299"/>
                    <a:pt x="3679" y="4335"/>
                    <a:pt x="3620" y="4382"/>
                  </a:cubicBezTo>
                  <a:cubicBezTo>
                    <a:pt x="3215" y="4454"/>
                    <a:pt x="3191" y="4799"/>
                    <a:pt x="3048" y="4942"/>
                  </a:cubicBezTo>
                  <a:cubicBezTo>
                    <a:pt x="2953" y="5049"/>
                    <a:pt x="2786" y="5025"/>
                    <a:pt x="2798" y="4847"/>
                  </a:cubicBezTo>
                  <a:cubicBezTo>
                    <a:pt x="2655" y="4894"/>
                    <a:pt x="2620" y="4990"/>
                    <a:pt x="2727" y="5144"/>
                  </a:cubicBezTo>
                  <a:cubicBezTo>
                    <a:pt x="2572" y="5156"/>
                    <a:pt x="2453" y="4871"/>
                    <a:pt x="2155" y="4978"/>
                  </a:cubicBezTo>
                  <a:cubicBezTo>
                    <a:pt x="2048" y="5013"/>
                    <a:pt x="1929" y="5121"/>
                    <a:pt x="1798" y="5347"/>
                  </a:cubicBezTo>
                  <a:cubicBezTo>
                    <a:pt x="1810" y="5335"/>
                    <a:pt x="1834" y="5323"/>
                    <a:pt x="1846" y="5311"/>
                  </a:cubicBezTo>
                  <a:cubicBezTo>
                    <a:pt x="1834" y="5323"/>
                    <a:pt x="1810" y="5335"/>
                    <a:pt x="1798" y="5347"/>
                  </a:cubicBezTo>
                  <a:cubicBezTo>
                    <a:pt x="2191" y="4978"/>
                    <a:pt x="2608" y="5799"/>
                    <a:pt x="3084" y="5025"/>
                  </a:cubicBezTo>
                  <a:lnTo>
                    <a:pt x="3084" y="5025"/>
                  </a:lnTo>
                  <a:cubicBezTo>
                    <a:pt x="2941" y="5299"/>
                    <a:pt x="2739" y="5549"/>
                    <a:pt x="2489" y="5716"/>
                  </a:cubicBezTo>
                  <a:cubicBezTo>
                    <a:pt x="2489" y="5680"/>
                    <a:pt x="2489" y="5644"/>
                    <a:pt x="2465" y="5621"/>
                  </a:cubicBezTo>
                  <a:lnTo>
                    <a:pt x="2465" y="5609"/>
                  </a:lnTo>
                  <a:lnTo>
                    <a:pt x="2441" y="5573"/>
                  </a:lnTo>
                  <a:cubicBezTo>
                    <a:pt x="2334" y="5478"/>
                    <a:pt x="2179" y="5573"/>
                    <a:pt x="2215" y="5716"/>
                  </a:cubicBezTo>
                  <a:cubicBezTo>
                    <a:pt x="2274" y="5609"/>
                    <a:pt x="2358" y="5668"/>
                    <a:pt x="2346" y="5740"/>
                  </a:cubicBezTo>
                  <a:cubicBezTo>
                    <a:pt x="2334" y="5799"/>
                    <a:pt x="2239" y="5847"/>
                    <a:pt x="2179" y="5847"/>
                  </a:cubicBezTo>
                  <a:cubicBezTo>
                    <a:pt x="2132" y="5847"/>
                    <a:pt x="2096" y="5835"/>
                    <a:pt x="2060" y="5799"/>
                  </a:cubicBezTo>
                  <a:cubicBezTo>
                    <a:pt x="1965" y="5716"/>
                    <a:pt x="1881" y="5525"/>
                    <a:pt x="2120" y="5430"/>
                  </a:cubicBezTo>
                  <a:cubicBezTo>
                    <a:pt x="1893" y="5299"/>
                    <a:pt x="1679" y="5573"/>
                    <a:pt x="1715" y="5799"/>
                  </a:cubicBezTo>
                  <a:cubicBezTo>
                    <a:pt x="1548" y="5764"/>
                    <a:pt x="1512" y="5883"/>
                    <a:pt x="1346" y="5728"/>
                  </a:cubicBezTo>
                  <a:cubicBezTo>
                    <a:pt x="1500" y="6168"/>
                    <a:pt x="1739" y="6049"/>
                    <a:pt x="1893" y="6121"/>
                  </a:cubicBezTo>
                  <a:lnTo>
                    <a:pt x="1893" y="6121"/>
                  </a:lnTo>
                  <a:cubicBezTo>
                    <a:pt x="1536" y="6014"/>
                    <a:pt x="1429" y="6287"/>
                    <a:pt x="1131" y="6299"/>
                  </a:cubicBezTo>
                  <a:cubicBezTo>
                    <a:pt x="1441" y="6561"/>
                    <a:pt x="1643" y="6347"/>
                    <a:pt x="1858" y="6264"/>
                  </a:cubicBezTo>
                  <a:lnTo>
                    <a:pt x="1858" y="6264"/>
                  </a:lnTo>
                  <a:cubicBezTo>
                    <a:pt x="1322" y="6490"/>
                    <a:pt x="1441" y="6787"/>
                    <a:pt x="1227" y="7049"/>
                  </a:cubicBezTo>
                  <a:cubicBezTo>
                    <a:pt x="1489" y="6835"/>
                    <a:pt x="1786" y="6954"/>
                    <a:pt x="2012" y="6418"/>
                  </a:cubicBezTo>
                  <a:lnTo>
                    <a:pt x="2012" y="6418"/>
                  </a:lnTo>
                  <a:cubicBezTo>
                    <a:pt x="1929" y="6633"/>
                    <a:pt x="1715" y="6835"/>
                    <a:pt x="1977" y="7145"/>
                  </a:cubicBezTo>
                  <a:cubicBezTo>
                    <a:pt x="1989" y="6847"/>
                    <a:pt x="2262" y="6740"/>
                    <a:pt x="2143" y="6383"/>
                  </a:cubicBezTo>
                  <a:lnTo>
                    <a:pt x="2143" y="6383"/>
                  </a:lnTo>
                  <a:cubicBezTo>
                    <a:pt x="2215" y="6537"/>
                    <a:pt x="2108" y="6776"/>
                    <a:pt x="2536" y="6930"/>
                  </a:cubicBezTo>
                  <a:cubicBezTo>
                    <a:pt x="2393" y="6764"/>
                    <a:pt x="2501" y="6728"/>
                    <a:pt x="2465" y="6561"/>
                  </a:cubicBezTo>
                  <a:cubicBezTo>
                    <a:pt x="2703" y="6609"/>
                    <a:pt x="2977" y="6383"/>
                    <a:pt x="2846" y="6156"/>
                  </a:cubicBezTo>
                  <a:cubicBezTo>
                    <a:pt x="2810" y="6335"/>
                    <a:pt x="2572" y="6371"/>
                    <a:pt x="2477" y="6216"/>
                  </a:cubicBezTo>
                  <a:cubicBezTo>
                    <a:pt x="2441" y="6180"/>
                    <a:pt x="2417" y="6145"/>
                    <a:pt x="2417" y="6097"/>
                  </a:cubicBezTo>
                  <a:cubicBezTo>
                    <a:pt x="2417" y="6037"/>
                    <a:pt x="2465" y="5930"/>
                    <a:pt x="2536" y="5930"/>
                  </a:cubicBezTo>
                  <a:cubicBezTo>
                    <a:pt x="2596" y="5918"/>
                    <a:pt x="2655" y="6002"/>
                    <a:pt x="2560" y="6061"/>
                  </a:cubicBezTo>
                  <a:cubicBezTo>
                    <a:pt x="2691" y="6097"/>
                    <a:pt x="2786" y="5942"/>
                    <a:pt x="2691" y="5835"/>
                  </a:cubicBezTo>
                  <a:cubicBezTo>
                    <a:pt x="2691" y="5823"/>
                    <a:pt x="2679" y="5823"/>
                    <a:pt x="2667" y="5811"/>
                  </a:cubicBezTo>
                  <a:lnTo>
                    <a:pt x="2655" y="5811"/>
                  </a:lnTo>
                  <a:cubicBezTo>
                    <a:pt x="2620" y="5787"/>
                    <a:pt x="2584" y="5787"/>
                    <a:pt x="2548" y="5787"/>
                  </a:cubicBezTo>
                  <a:cubicBezTo>
                    <a:pt x="2727" y="5537"/>
                    <a:pt x="2965" y="5323"/>
                    <a:pt x="3251" y="5192"/>
                  </a:cubicBezTo>
                  <a:lnTo>
                    <a:pt x="3251" y="5192"/>
                  </a:lnTo>
                  <a:cubicBezTo>
                    <a:pt x="2477" y="5680"/>
                    <a:pt x="3298" y="6085"/>
                    <a:pt x="2917" y="6478"/>
                  </a:cubicBezTo>
                  <a:lnTo>
                    <a:pt x="2953" y="6430"/>
                  </a:lnTo>
                  <a:cubicBezTo>
                    <a:pt x="2941" y="6454"/>
                    <a:pt x="2929" y="6466"/>
                    <a:pt x="2917" y="6478"/>
                  </a:cubicBezTo>
                  <a:cubicBezTo>
                    <a:pt x="3084" y="6406"/>
                    <a:pt x="3215" y="6276"/>
                    <a:pt x="3298" y="6121"/>
                  </a:cubicBezTo>
                  <a:cubicBezTo>
                    <a:pt x="3394" y="5823"/>
                    <a:pt x="3120" y="5704"/>
                    <a:pt x="3132" y="5549"/>
                  </a:cubicBezTo>
                  <a:cubicBezTo>
                    <a:pt x="3263" y="5656"/>
                    <a:pt x="3370" y="5621"/>
                    <a:pt x="3429" y="5478"/>
                  </a:cubicBezTo>
                  <a:cubicBezTo>
                    <a:pt x="3251" y="5502"/>
                    <a:pt x="3227" y="5335"/>
                    <a:pt x="3322" y="5228"/>
                  </a:cubicBezTo>
                  <a:cubicBezTo>
                    <a:pt x="3477" y="5097"/>
                    <a:pt x="3810" y="5061"/>
                    <a:pt x="3894" y="4656"/>
                  </a:cubicBezTo>
                  <a:cubicBezTo>
                    <a:pt x="3929" y="4597"/>
                    <a:pt x="3965" y="4537"/>
                    <a:pt x="4001" y="4478"/>
                  </a:cubicBezTo>
                  <a:cubicBezTo>
                    <a:pt x="3977" y="4549"/>
                    <a:pt x="3965" y="4621"/>
                    <a:pt x="3953" y="4680"/>
                  </a:cubicBezTo>
                  <a:cubicBezTo>
                    <a:pt x="3715" y="5025"/>
                    <a:pt x="3941" y="5275"/>
                    <a:pt x="3953" y="5490"/>
                  </a:cubicBezTo>
                  <a:cubicBezTo>
                    <a:pt x="3953" y="5633"/>
                    <a:pt x="3822" y="5728"/>
                    <a:pt x="3703" y="5597"/>
                  </a:cubicBezTo>
                  <a:cubicBezTo>
                    <a:pt x="3644" y="5728"/>
                    <a:pt x="3691" y="5835"/>
                    <a:pt x="3858" y="5859"/>
                  </a:cubicBezTo>
                  <a:cubicBezTo>
                    <a:pt x="3763" y="5966"/>
                    <a:pt x="3477" y="5859"/>
                    <a:pt x="3346" y="6133"/>
                  </a:cubicBezTo>
                  <a:cubicBezTo>
                    <a:pt x="3286" y="6240"/>
                    <a:pt x="3286" y="6406"/>
                    <a:pt x="3358" y="6657"/>
                  </a:cubicBezTo>
                  <a:lnTo>
                    <a:pt x="3358" y="6657"/>
                  </a:lnTo>
                  <a:cubicBezTo>
                    <a:pt x="3358" y="6109"/>
                    <a:pt x="4239" y="6406"/>
                    <a:pt x="4025" y="5514"/>
                  </a:cubicBezTo>
                  <a:lnTo>
                    <a:pt x="4025" y="5514"/>
                  </a:lnTo>
                  <a:cubicBezTo>
                    <a:pt x="4132" y="5811"/>
                    <a:pt x="4156" y="6133"/>
                    <a:pt x="4096" y="6430"/>
                  </a:cubicBezTo>
                  <a:cubicBezTo>
                    <a:pt x="4072" y="6406"/>
                    <a:pt x="4048" y="6383"/>
                    <a:pt x="4013" y="6371"/>
                  </a:cubicBezTo>
                  <a:lnTo>
                    <a:pt x="4001" y="6371"/>
                  </a:lnTo>
                  <a:cubicBezTo>
                    <a:pt x="3989" y="6371"/>
                    <a:pt x="3977" y="6371"/>
                    <a:pt x="3953" y="6371"/>
                  </a:cubicBezTo>
                  <a:cubicBezTo>
                    <a:pt x="3822" y="6371"/>
                    <a:pt x="3775" y="6561"/>
                    <a:pt x="3894" y="6633"/>
                  </a:cubicBezTo>
                  <a:cubicBezTo>
                    <a:pt x="3870" y="6514"/>
                    <a:pt x="3965" y="6502"/>
                    <a:pt x="4013" y="6549"/>
                  </a:cubicBezTo>
                  <a:cubicBezTo>
                    <a:pt x="4048" y="6597"/>
                    <a:pt x="4013" y="6716"/>
                    <a:pt x="3977" y="6752"/>
                  </a:cubicBezTo>
                  <a:cubicBezTo>
                    <a:pt x="3941" y="6776"/>
                    <a:pt x="3894" y="6799"/>
                    <a:pt x="3846" y="6799"/>
                  </a:cubicBezTo>
                  <a:cubicBezTo>
                    <a:pt x="3727" y="6811"/>
                    <a:pt x="3525" y="6728"/>
                    <a:pt x="3632" y="6490"/>
                  </a:cubicBezTo>
                  <a:cubicBezTo>
                    <a:pt x="3370" y="6561"/>
                    <a:pt x="3417" y="6918"/>
                    <a:pt x="3608" y="7038"/>
                  </a:cubicBezTo>
                  <a:cubicBezTo>
                    <a:pt x="3465" y="7133"/>
                    <a:pt x="3525" y="7240"/>
                    <a:pt x="3298" y="7252"/>
                  </a:cubicBezTo>
                  <a:cubicBezTo>
                    <a:pt x="3715" y="7454"/>
                    <a:pt x="3798" y="7204"/>
                    <a:pt x="3965" y="7145"/>
                  </a:cubicBezTo>
                  <a:lnTo>
                    <a:pt x="3965" y="7145"/>
                  </a:lnTo>
                  <a:cubicBezTo>
                    <a:pt x="3632" y="7323"/>
                    <a:pt x="3739" y="7585"/>
                    <a:pt x="3548" y="7811"/>
                  </a:cubicBezTo>
                  <a:cubicBezTo>
                    <a:pt x="3953" y="7776"/>
                    <a:pt x="3941" y="7478"/>
                    <a:pt x="4037" y="7276"/>
                  </a:cubicBezTo>
                  <a:lnTo>
                    <a:pt x="4037" y="7276"/>
                  </a:lnTo>
                  <a:cubicBezTo>
                    <a:pt x="3810" y="7811"/>
                    <a:pt x="4108" y="7942"/>
                    <a:pt x="4144" y="8276"/>
                  </a:cubicBezTo>
                  <a:cubicBezTo>
                    <a:pt x="4167" y="7942"/>
                    <a:pt x="4477" y="7811"/>
                    <a:pt x="4251" y="7276"/>
                  </a:cubicBezTo>
                  <a:lnTo>
                    <a:pt x="4251" y="7276"/>
                  </a:lnTo>
                  <a:cubicBezTo>
                    <a:pt x="4346" y="7478"/>
                    <a:pt x="4334" y="7776"/>
                    <a:pt x="4739" y="7811"/>
                  </a:cubicBezTo>
                  <a:cubicBezTo>
                    <a:pt x="4537" y="7585"/>
                    <a:pt x="4656" y="7323"/>
                    <a:pt x="4322" y="7145"/>
                  </a:cubicBezTo>
                  <a:lnTo>
                    <a:pt x="4322" y="7145"/>
                  </a:lnTo>
                  <a:cubicBezTo>
                    <a:pt x="4489" y="7204"/>
                    <a:pt x="4572" y="7454"/>
                    <a:pt x="4989" y="7252"/>
                  </a:cubicBezTo>
                  <a:cubicBezTo>
                    <a:pt x="4763" y="7240"/>
                    <a:pt x="4822" y="7133"/>
                    <a:pt x="4679" y="7038"/>
                  </a:cubicBezTo>
                  <a:cubicBezTo>
                    <a:pt x="4870" y="6918"/>
                    <a:pt x="4918" y="6561"/>
                    <a:pt x="4656" y="6490"/>
                  </a:cubicBezTo>
                  <a:cubicBezTo>
                    <a:pt x="4763" y="6728"/>
                    <a:pt x="4560" y="6811"/>
                    <a:pt x="4441" y="6799"/>
                  </a:cubicBezTo>
                  <a:cubicBezTo>
                    <a:pt x="4394" y="6799"/>
                    <a:pt x="4346" y="6776"/>
                    <a:pt x="4310" y="6752"/>
                  </a:cubicBezTo>
                  <a:cubicBezTo>
                    <a:pt x="4275" y="6716"/>
                    <a:pt x="4239" y="6597"/>
                    <a:pt x="4275" y="6549"/>
                  </a:cubicBezTo>
                  <a:cubicBezTo>
                    <a:pt x="4310" y="6502"/>
                    <a:pt x="4418" y="6514"/>
                    <a:pt x="4382" y="6633"/>
                  </a:cubicBezTo>
                  <a:cubicBezTo>
                    <a:pt x="4406" y="6621"/>
                    <a:pt x="4418" y="6609"/>
                    <a:pt x="4429" y="6597"/>
                  </a:cubicBezTo>
                  <a:cubicBezTo>
                    <a:pt x="4477" y="6549"/>
                    <a:pt x="4477" y="6466"/>
                    <a:pt x="4429" y="6418"/>
                  </a:cubicBezTo>
                  <a:cubicBezTo>
                    <a:pt x="4406" y="6395"/>
                    <a:pt x="4370" y="6383"/>
                    <a:pt x="4334" y="6371"/>
                  </a:cubicBezTo>
                  <a:cubicBezTo>
                    <a:pt x="4310" y="6371"/>
                    <a:pt x="4298" y="6371"/>
                    <a:pt x="4287" y="6371"/>
                  </a:cubicBezTo>
                  <a:lnTo>
                    <a:pt x="4275" y="6371"/>
                  </a:lnTo>
                  <a:cubicBezTo>
                    <a:pt x="4239" y="6383"/>
                    <a:pt x="4215" y="6406"/>
                    <a:pt x="4191" y="6430"/>
                  </a:cubicBezTo>
                  <a:cubicBezTo>
                    <a:pt x="4132" y="6133"/>
                    <a:pt x="4156" y="5811"/>
                    <a:pt x="4263" y="5514"/>
                  </a:cubicBezTo>
                  <a:cubicBezTo>
                    <a:pt x="4048" y="6406"/>
                    <a:pt x="4929" y="6109"/>
                    <a:pt x="4929" y="6657"/>
                  </a:cubicBezTo>
                  <a:lnTo>
                    <a:pt x="4929" y="6597"/>
                  </a:lnTo>
                  <a:lnTo>
                    <a:pt x="4929" y="6657"/>
                  </a:lnTo>
                  <a:cubicBezTo>
                    <a:pt x="5001" y="6406"/>
                    <a:pt x="5001" y="6252"/>
                    <a:pt x="4941" y="6133"/>
                  </a:cubicBezTo>
                  <a:cubicBezTo>
                    <a:pt x="4810" y="5859"/>
                    <a:pt x="4525" y="5966"/>
                    <a:pt x="4429" y="5859"/>
                  </a:cubicBezTo>
                  <a:cubicBezTo>
                    <a:pt x="4596" y="5835"/>
                    <a:pt x="4644" y="5728"/>
                    <a:pt x="4572" y="5597"/>
                  </a:cubicBezTo>
                  <a:cubicBezTo>
                    <a:pt x="4465" y="5740"/>
                    <a:pt x="4322" y="5633"/>
                    <a:pt x="4322" y="5490"/>
                  </a:cubicBezTo>
                  <a:cubicBezTo>
                    <a:pt x="4334" y="5287"/>
                    <a:pt x="4560" y="5025"/>
                    <a:pt x="4322" y="4692"/>
                  </a:cubicBezTo>
                  <a:cubicBezTo>
                    <a:pt x="4322" y="4621"/>
                    <a:pt x="4298" y="4549"/>
                    <a:pt x="4287" y="4490"/>
                  </a:cubicBezTo>
                  <a:cubicBezTo>
                    <a:pt x="4310" y="4549"/>
                    <a:pt x="4346" y="4609"/>
                    <a:pt x="4394" y="4656"/>
                  </a:cubicBezTo>
                  <a:cubicBezTo>
                    <a:pt x="4465" y="5061"/>
                    <a:pt x="4810" y="5097"/>
                    <a:pt x="4965" y="5240"/>
                  </a:cubicBezTo>
                  <a:cubicBezTo>
                    <a:pt x="5060" y="5323"/>
                    <a:pt x="5037" y="5502"/>
                    <a:pt x="4858" y="5490"/>
                  </a:cubicBezTo>
                  <a:cubicBezTo>
                    <a:pt x="4906" y="5621"/>
                    <a:pt x="5001" y="5668"/>
                    <a:pt x="5156" y="5561"/>
                  </a:cubicBezTo>
                  <a:cubicBezTo>
                    <a:pt x="5168" y="5704"/>
                    <a:pt x="4882" y="5835"/>
                    <a:pt x="4989" y="6121"/>
                  </a:cubicBezTo>
                  <a:cubicBezTo>
                    <a:pt x="5025" y="6240"/>
                    <a:pt x="5132" y="6347"/>
                    <a:pt x="5358" y="6478"/>
                  </a:cubicBezTo>
                  <a:lnTo>
                    <a:pt x="5358" y="6478"/>
                  </a:lnTo>
                  <a:cubicBezTo>
                    <a:pt x="4989" y="6097"/>
                    <a:pt x="5811" y="5680"/>
                    <a:pt x="5037" y="5204"/>
                  </a:cubicBezTo>
                  <a:lnTo>
                    <a:pt x="5037" y="5204"/>
                  </a:lnTo>
                  <a:cubicBezTo>
                    <a:pt x="5322" y="5335"/>
                    <a:pt x="5561" y="5537"/>
                    <a:pt x="5739" y="5799"/>
                  </a:cubicBezTo>
                  <a:cubicBezTo>
                    <a:pt x="5691" y="5787"/>
                    <a:pt x="5656" y="5799"/>
                    <a:pt x="5632" y="5823"/>
                  </a:cubicBezTo>
                  <a:lnTo>
                    <a:pt x="5632" y="5823"/>
                  </a:lnTo>
                  <a:cubicBezTo>
                    <a:pt x="5620" y="5823"/>
                    <a:pt x="5608" y="5835"/>
                    <a:pt x="5596" y="5847"/>
                  </a:cubicBezTo>
                  <a:cubicBezTo>
                    <a:pt x="5549" y="5895"/>
                    <a:pt x="5549" y="5978"/>
                    <a:pt x="5596" y="6037"/>
                  </a:cubicBezTo>
                  <a:cubicBezTo>
                    <a:pt x="5620" y="6061"/>
                    <a:pt x="5668" y="6073"/>
                    <a:pt x="5703" y="6073"/>
                  </a:cubicBezTo>
                  <a:lnTo>
                    <a:pt x="5727" y="6073"/>
                  </a:lnTo>
                  <a:cubicBezTo>
                    <a:pt x="5632" y="6014"/>
                    <a:pt x="5691" y="5930"/>
                    <a:pt x="5751" y="5942"/>
                  </a:cubicBezTo>
                  <a:cubicBezTo>
                    <a:pt x="5822" y="5942"/>
                    <a:pt x="5870" y="6049"/>
                    <a:pt x="5870" y="6109"/>
                  </a:cubicBezTo>
                  <a:cubicBezTo>
                    <a:pt x="5858" y="6156"/>
                    <a:pt x="5846" y="6192"/>
                    <a:pt x="5811" y="6228"/>
                  </a:cubicBezTo>
                  <a:cubicBezTo>
                    <a:pt x="5715" y="6383"/>
                    <a:pt x="5477" y="6347"/>
                    <a:pt x="5441" y="6168"/>
                  </a:cubicBezTo>
                  <a:cubicBezTo>
                    <a:pt x="5310" y="6395"/>
                    <a:pt x="5584" y="6609"/>
                    <a:pt x="5822" y="6573"/>
                  </a:cubicBezTo>
                  <a:cubicBezTo>
                    <a:pt x="5787" y="6740"/>
                    <a:pt x="5894" y="6776"/>
                    <a:pt x="5751" y="6942"/>
                  </a:cubicBezTo>
                  <a:cubicBezTo>
                    <a:pt x="6180" y="6787"/>
                    <a:pt x="6072" y="6549"/>
                    <a:pt x="6144" y="6395"/>
                  </a:cubicBezTo>
                  <a:lnTo>
                    <a:pt x="6144" y="6395"/>
                  </a:lnTo>
                  <a:cubicBezTo>
                    <a:pt x="6025" y="6752"/>
                    <a:pt x="6287" y="6859"/>
                    <a:pt x="6311" y="7157"/>
                  </a:cubicBezTo>
                  <a:cubicBezTo>
                    <a:pt x="6573" y="6847"/>
                    <a:pt x="6358" y="6645"/>
                    <a:pt x="6275" y="6430"/>
                  </a:cubicBezTo>
                  <a:lnTo>
                    <a:pt x="6275" y="6430"/>
                  </a:lnTo>
                  <a:cubicBezTo>
                    <a:pt x="6501" y="6966"/>
                    <a:pt x="6799" y="6847"/>
                    <a:pt x="7061" y="7061"/>
                  </a:cubicBezTo>
                  <a:cubicBezTo>
                    <a:pt x="6846" y="6799"/>
                    <a:pt x="6965" y="6502"/>
                    <a:pt x="6430" y="6276"/>
                  </a:cubicBezTo>
                  <a:lnTo>
                    <a:pt x="6430" y="6276"/>
                  </a:lnTo>
                  <a:cubicBezTo>
                    <a:pt x="6644" y="6359"/>
                    <a:pt x="6846" y="6573"/>
                    <a:pt x="7156" y="6311"/>
                  </a:cubicBezTo>
                  <a:cubicBezTo>
                    <a:pt x="6858" y="6287"/>
                    <a:pt x="6751" y="6025"/>
                    <a:pt x="6394" y="6133"/>
                  </a:cubicBezTo>
                  <a:lnTo>
                    <a:pt x="6394" y="6133"/>
                  </a:lnTo>
                  <a:cubicBezTo>
                    <a:pt x="6549" y="6061"/>
                    <a:pt x="6787" y="6180"/>
                    <a:pt x="6942" y="5740"/>
                  </a:cubicBezTo>
                  <a:cubicBezTo>
                    <a:pt x="6775" y="5895"/>
                    <a:pt x="6739" y="5775"/>
                    <a:pt x="6573" y="5811"/>
                  </a:cubicBezTo>
                  <a:cubicBezTo>
                    <a:pt x="6608" y="5585"/>
                    <a:pt x="6394" y="5299"/>
                    <a:pt x="6168" y="5430"/>
                  </a:cubicBezTo>
                  <a:cubicBezTo>
                    <a:pt x="6406" y="5537"/>
                    <a:pt x="6323" y="5728"/>
                    <a:pt x="6227" y="5811"/>
                  </a:cubicBezTo>
                  <a:cubicBezTo>
                    <a:pt x="6192" y="5847"/>
                    <a:pt x="6156" y="5859"/>
                    <a:pt x="6108" y="5859"/>
                  </a:cubicBezTo>
                  <a:cubicBezTo>
                    <a:pt x="6049" y="5859"/>
                    <a:pt x="5942" y="5811"/>
                    <a:pt x="5942" y="5752"/>
                  </a:cubicBezTo>
                  <a:cubicBezTo>
                    <a:pt x="5930" y="5680"/>
                    <a:pt x="6013" y="5621"/>
                    <a:pt x="6072" y="5728"/>
                  </a:cubicBezTo>
                  <a:cubicBezTo>
                    <a:pt x="6072" y="5716"/>
                    <a:pt x="6072" y="5704"/>
                    <a:pt x="6072" y="5692"/>
                  </a:cubicBezTo>
                  <a:cubicBezTo>
                    <a:pt x="6072" y="5656"/>
                    <a:pt x="6061" y="5621"/>
                    <a:pt x="6037" y="5597"/>
                  </a:cubicBezTo>
                  <a:cubicBezTo>
                    <a:pt x="5977" y="5549"/>
                    <a:pt x="5894" y="5549"/>
                    <a:pt x="5846" y="5597"/>
                  </a:cubicBezTo>
                  <a:cubicBezTo>
                    <a:pt x="5834" y="5597"/>
                    <a:pt x="5822" y="5609"/>
                    <a:pt x="5811" y="5621"/>
                  </a:cubicBezTo>
                  <a:lnTo>
                    <a:pt x="5811" y="5633"/>
                  </a:lnTo>
                  <a:cubicBezTo>
                    <a:pt x="5799" y="5668"/>
                    <a:pt x="5787" y="5704"/>
                    <a:pt x="5799" y="5740"/>
                  </a:cubicBezTo>
                  <a:cubicBezTo>
                    <a:pt x="5537" y="5561"/>
                    <a:pt x="5334" y="5323"/>
                    <a:pt x="5203" y="5037"/>
                  </a:cubicBezTo>
                  <a:cubicBezTo>
                    <a:pt x="5680" y="5811"/>
                    <a:pt x="6096" y="4990"/>
                    <a:pt x="6477" y="5371"/>
                  </a:cubicBezTo>
                  <a:cubicBezTo>
                    <a:pt x="6465" y="5359"/>
                    <a:pt x="6453" y="5347"/>
                    <a:pt x="6442" y="5335"/>
                  </a:cubicBezTo>
                  <a:cubicBezTo>
                    <a:pt x="6453" y="5347"/>
                    <a:pt x="6465" y="5359"/>
                    <a:pt x="6477" y="5371"/>
                  </a:cubicBezTo>
                  <a:cubicBezTo>
                    <a:pt x="6358" y="5144"/>
                    <a:pt x="6239" y="5037"/>
                    <a:pt x="6120" y="4990"/>
                  </a:cubicBezTo>
                  <a:cubicBezTo>
                    <a:pt x="5822" y="4894"/>
                    <a:pt x="5703" y="5168"/>
                    <a:pt x="5561" y="5156"/>
                  </a:cubicBezTo>
                  <a:cubicBezTo>
                    <a:pt x="5668" y="5025"/>
                    <a:pt x="5620" y="4918"/>
                    <a:pt x="5489" y="4859"/>
                  </a:cubicBezTo>
                  <a:cubicBezTo>
                    <a:pt x="5501" y="5037"/>
                    <a:pt x="5334" y="5061"/>
                    <a:pt x="5239" y="4966"/>
                  </a:cubicBezTo>
                  <a:cubicBezTo>
                    <a:pt x="5096" y="4823"/>
                    <a:pt x="5072" y="4478"/>
                    <a:pt x="4656" y="4406"/>
                  </a:cubicBezTo>
                  <a:cubicBezTo>
                    <a:pt x="4608" y="4359"/>
                    <a:pt x="4548" y="4323"/>
                    <a:pt x="4489" y="4287"/>
                  </a:cubicBezTo>
                  <a:cubicBezTo>
                    <a:pt x="4548" y="4311"/>
                    <a:pt x="4620" y="4323"/>
                    <a:pt x="4691" y="4335"/>
                  </a:cubicBezTo>
                  <a:cubicBezTo>
                    <a:pt x="5025" y="4573"/>
                    <a:pt x="5287" y="4347"/>
                    <a:pt x="5501" y="4335"/>
                  </a:cubicBezTo>
                  <a:cubicBezTo>
                    <a:pt x="5632" y="4335"/>
                    <a:pt x="5739" y="4466"/>
                    <a:pt x="5596" y="4585"/>
                  </a:cubicBezTo>
                  <a:cubicBezTo>
                    <a:pt x="5739" y="4644"/>
                    <a:pt x="5834" y="4597"/>
                    <a:pt x="5858" y="4430"/>
                  </a:cubicBezTo>
                  <a:cubicBezTo>
                    <a:pt x="5965" y="4525"/>
                    <a:pt x="5858" y="4811"/>
                    <a:pt x="6144" y="4942"/>
                  </a:cubicBezTo>
                  <a:cubicBezTo>
                    <a:pt x="6251" y="5002"/>
                    <a:pt x="6406" y="5002"/>
                    <a:pt x="6656" y="4930"/>
                  </a:cubicBezTo>
                  <a:lnTo>
                    <a:pt x="6656" y="4930"/>
                  </a:lnTo>
                  <a:cubicBezTo>
                    <a:pt x="6120" y="4918"/>
                    <a:pt x="6406" y="4049"/>
                    <a:pt x="5525" y="4263"/>
                  </a:cubicBezTo>
                  <a:lnTo>
                    <a:pt x="5525" y="4263"/>
                  </a:lnTo>
                  <a:cubicBezTo>
                    <a:pt x="5822" y="4156"/>
                    <a:pt x="6132" y="4132"/>
                    <a:pt x="6442" y="4192"/>
                  </a:cubicBezTo>
                  <a:cubicBezTo>
                    <a:pt x="6406" y="4216"/>
                    <a:pt x="6394" y="4240"/>
                    <a:pt x="6382" y="4275"/>
                  </a:cubicBezTo>
                  <a:lnTo>
                    <a:pt x="6382" y="4287"/>
                  </a:lnTo>
                  <a:cubicBezTo>
                    <a:pt x="6382" y="4299"/>
                    <a:pt x="6382" y="4311"/>
                    <a:pt x="6382" y="4335"/>
                  </a:cubicBezTo>
                  <a:cubicBezTo>
                    <a:pt x="6382" y="4466"/>
                    <a:pt x="6573" y="4513"/>
                    <a:pt x="6632" y="4394"/>
                  </a:cubicBezTo>
                  <a:cubicBezTo>
                    <a:pt x="6525" y="4418"/>
                    <a:pt x="6513" y="4323"/>
                    <a:pt x="6561" y="4275"/>
                  </a:cubicBezTo>
                  <a:cubicBezTo>
                    <a:pt x="6608" y="4240"/>
                    <a:pt x="6715" y="4275"/>
                    <a:pt x="6751" y="4311"/>
                  </a:cubicBezTo>
                  <a:cubicBezTo>
                    <a:pt x="6787" y="4347"/>
                    <a:pt x="6811" y="4394"/>
                    <a:pt x="6811" y="4442"/>
                  </a:cubicBezTo>
                  <a:cubicBezTo>
                    <a:pt x="6811" y="4561"/>
                    <a:pt x="6739" y="4763"/>
                    <a:pt x="6501" y="4656"/>
                  </a:cubicBezTo>
                  <a:cubicBezTo>
                    <a:pt x="6573" y="4918"/>
                    <a:pt x="6918" y="4871"/>
                    <a:pt x="7049" y="4680"/>
                  </a:cubicBezTo>
                  <a:cubicBezTo>
                    <a:pt x="7144" y="4823"/>
                    <a:pt x="7251" y="4763"/>
                    <a:pt x="7263" y="4990"/>
                  </a:cubicBezTo>
                  <a:cubicBezTo>
                    <a:pt x="7466" y="4573"/>
                    <a:pt x="7215" y="4490"/>
                    <a:pt x="7156" y="4323"/>
                  </a:cubicBezTo>
                  <a:lnTo>
                    <a:pt x="7156" y="4323"/>
                  </a:lnTo>
                  <a:cubicBezTo>
                    <a:pt x="7323" y="4656"/>
                    <a:pt x="7596" y="4549"/>
                    <a:pt x="7811" y="4740"/>
                  </a:cubicBezTo>
                  <a:cubicBezTo>
                    <a:pt x="7775" y="4335"/>
                    <a:pt x="7489" y="4347"/>
                    <a:pt x="7275" y="4251"/>
                  </a:cubicBezTo>
                  <a:lnTo>
                    <a:pt x="7275" y="4251"/>
                  </a:lnTo>
                  <a:cubicBezTo>
                    <a:pt x="7811" y="4478"/>
                    <a:pt x="7942" y="4180"/>
                    <a:pt x="8287" y="4144"/>
                  </a:cubicBezTo>
                  <a:cubicBezTo>
                    <a:pt x="7942" y="4120"/>
                    <a:pt x="7811" y="3811"/>
                    <a:pt x="7275" y="4037"/>
                  </a:cubicBezTo>
                  <a:lnTo>
                    <a:pt x="7275" y="4037"/>
                  </a:lnTo>
                  <a:cubicBezTo>
                    <a:pt x="7489" y="3942"/>
                    <a:pt x="7775" y="3954"/>
                    <a:pt x="7811" y="3549"/>
                  </a:cubicBezTo>
                  <a:cubicBezTo>
                    <a:pt x="7596" y="3751"/>
                    <a:pt x="7323" y="3632"/>
                    <a:pt x="7156" y="3966"/>
                  </a:cubicBezTo>
                  <a:lnTo>
                    <a:pt x="7156" y="3966"/>
                  </a:lnTo>
                  <a:cubicBezTo>
                    <a:pt x="7215" y="3799"/>
                    <a:pt x="7466" y="3716"/>
                    <a:pt x="7263" y="3299"/>
                  </a:cubicBezTo>
                  <a:cubicBezTo>
                    <a:pt x="7251" y="3525"/>
                    <a:pt x="7144" y="3466"/>
                    <a:pt x="7049" y="3620"/>
                  </a:cubicBezTo>
                  <a:cubicBezTo>
                    <a:pt x="6918" y="3418"/>
                    <a:pt x="6573" y="3370"/>
                    <a:pt x="6501" y="3632"/>
                  </a:cubicBezTo>
                  <a:cubicBezTo>
                    <a:pt x="6739" y="3525"/>
                    <a:pt x="6811" y="3728"/>
                    <a:pt x="6811" y="3847"/>
                  </a:cubicBezTo>
                  <a:cubicBezTo>
                    <a:pt x="6811" y="3894"/>
                    <a:pt x="6787" y="3942"/>
                    <a:pt x="6751" y="3978"/>
                  </a:cubicBezTo>
                  <a:cubicBezTo>
                    <a:pt x="6715" y="4013"/>
                    <a:pt x="6608" y="4061"/>
                    <a:pt x="6561" y="4013"/>
                  </a:cubicBezTo>
                  <a:cubicBezTo>
                    <a:pt x="6513" y="3978"/>
                    <a:pt x="6525" y="3870"/>
                    <a:pt x="6632" y="3906"/>
                  </a:cubicBezTo>
                  <a:cubicBezTo>
                    <a:pt x="6620" y="3882"/>
                    <a:pt x="6608" y="3870"/>
                    <a:pt x="6596" y="3859"/>
                  </a:cubicBezTo>
                  <a:cubicBezTo>
                    <a:pt x="6549" y="3811"/>
                    <a:pt x="6477" y="3811"/>
                    <a:pt x="6430" y="3859"/>
                  </a:cubicBezTo>
                  <a:cubicBezTo>
                    <a:pt x="6406" y="3882"/>
                    <a:pt x="6382" y="3918"/>
                    <a:pt x="6382" y="3954"/>
                  </a:cubicBezTo>
                  <a:cubicBezTo>
                    <a:pt x="6382" y="3978"/>
                    <a:pt x="6382" y="3990"/>
                    <a:pt x="6382" y="4001"/>
                  </a:cubicBezTo>
                  <a:lnTo>
                    <a:pt x="6382" y="4013"/>
                  </a:lnTo>
                  <a:cubicBezTo>
                    <a:pt x="6394" y="4049"/>
                    <a:pt x="6406" y="4073"/>
                    <a:pt x="6442" y="4097"/>
                  </a:cubicBezTo>
                  <a:cubicBezTo>
                    <a:pt x="6132" y="4156"/>
                    <a:pt x="5822" y="4132"/>
                    <a:pt x="5525" y="4025"/>
                  </a:cubicBezTo>
                  <a:cubicBezTo>
                    <a:pt x="6418" y="4240"/>
                    <a:pt x="6120" y="3358"/>
                    <a:pt x="6668" y="3358"/>
                  </a:cubicBezTo>
                  <a:lnTo>
                    <a:pt x="6608" y="3358"/>
                  </a:lnTo>
                  <a:cubicBezTo>
                    <a:pt x="6620" y="3358"/>
                    <a:pt x="6644" y="3358"/>
                    <a:pt x="6668" y="3358"/>
                  </a:cubicBezTo>
                  <a:cubicBezTo>
                    <a:pt x="6418" y="3287"/>
                    <a:pt x="6251" y="3287"/>
                    <a:pt x="6144" y="3347"/>
                  </a:cubicBezTo>
                  <a:cubicBezTo>
                    <a:pt x="5870" y="3478"/>
                    <a:pt x="5977" y="3763"/>
                    <a:pt x="5870" y="3859"/>
                  </a:cubicBezTo>
                  <a:cubicBezTo>
                    <a:pt x="5846" y="3692"/>
                    <a:pt x="5739" y="3644"/>
                    <a:pt x="5608" y="3704"/>
                  </a:cubicBezTo>
                  <a:cubicBezTo>
                    <a:pt x="5739" y="3823"/>
                    <a:pt x="5632" y="3954"/>
                    <a:pt x="5501" y="3954"/>
                  </a:cubicBezTo>
                  <a:cubicBezTo>
                    <a:pt x="5299" y="3954"/>
                    <a:pt x="5037" y="3728"/>
                    <a:pt x="4691" y="3966"/>
                  </a:cubicBezTo>
                  <a:cubicBezTo>
                    <a:pt x="4620" y="3966"/>
                    <a:pt x="4560" y="3990"/>
                    <a:pt x="4489" y="4001"/>
                  </a:cubicBezTo>
                  <a:cubicBezTo>
                    <a:pt x="4548" y="3978"/>
                    <a:pt x="4608" y="3942"/>
                    <a:pt x="4668" y="3894"/>
                  </a:cubicBezTo>
                  <a:cubicBezTo>
                    <a:pt x="5072" y="3823"/>
                    <a:pt x="5108" y="3478"/>
                    <a:pt x="5239" y="3335"/>
                  </a:cubicBezTo>
                  <a:cubicBezTo>
                    <a:pt x="5334" y="3228"/>
                    <a:pt x="5513" y="3251"/>
                    <a:pt x="5489" y="3430"/>
                  </a:cubicBezTo>
                  <a:cubicBezTo>
                    <a:pt x="5632" y="3382"/>
                    <a:pt x="5668" y="3287"/>
                    <a:pt x="5561" y="3132"/>
                  </a:cubicBezTo>
                  <a:cubicBezTo>
                    <a:pt x="5715" y="3120"/>
                    <a:pt x="5834" y="3406"/>
                    <a:pt x="6132" y="3299"/>
                  </a:cubicBezTo>
                  <a:cubicBezTo>
                    <a:pt x="6251" y="3263"/>
                    <a:pt x="6358" y="3156"/>
                    <a:pt x="6489" y="2930"/>
                  </a:cubicBezTo>
                  <a:lnTo>
                    <a:pt x="6489" y="2930"/>
                  </a:lnTo>
                  <a:cubicBezTo>
                    <a:pt x="6096" y="3299"/>
                    <a:pt x="5691" y="2477"/>
                    <a:pt x="5215" y="3251"/>
                  </a:cubicBezTo>
                  <a:lnTo>
                    <a:pt x="5215" y="3251"/>
                  </a:lnTo>
                  <a:cubicBezTo>
                    <a:pt x="5346" y="2966"/>
                    <a:pt x="5549" y="2727"/>
                    <a:pt x="5811" y="2549"/>
                  </a:cubicBezTo>
                  <a:cubicBezTo>
                    <a:pt x="5799" y="2585"/>
                    <a:pt x="5799" y="2632"/>
                    <a:pt x="5822" y="2656"/>
                  </a:cubicBezTo>
                  <a:lnTo>
                    <a:pt x="5822" y="2668"/>
                  </a:lnTo>
                  <a:cubicBezTo>
                    <a:pt x="5834" y="2680"/>
                    <a:pt x="5846" y="2692"/>
                    <a:pt x="5858" y="2704"/>
                  </a:cubicBezTo>
                  <a:cubicBezTo>
                    <a:pt x="5953" y="2787"/>
                    <a:pt x="6108" y="2692"/>
                    <a:pt x="6072" y="2561"/>
                  </a:cubicBezTo>
                  <a:cubicBezTo>
                    <a:pt x="6025" y="2656"/>
                    <a:pt x="5930" y="2596"/>
                    <a:pt x="5942" y="2537"/>
                  </a:cubicBezTo>
                  <a:cubicBezTo>
                    <a:pt x="5953" y="2466"/>
                    <a:pt x="6049" y="2418"/>
                    <a:pt x="6108" y="2418"/>
                  </a:cubicBezTo>
                  <a:cubicBezTo>
                    <a:pt x="6156" y="2430"/>
                    <a:pt x="6203" y="2442"/>
                    <a:pt x="6227" y="2477"/>
                  </a:cubicBezTo>
                  <a:cubicBezTo>
                    <a:pt x="6323" y="2561"/>
                    <a:pt x="6418" y="2751"/>
                    <a:pt x="6168" y="2847"/>
                  </a:cubicBezTo>
                  <a:cubicBezTo>
                    <a:pt x="6406" y="2977"/>
                    <a:pt x="6620" y="2704"/>
                    <a:pt x="6573" y="2466"/>
                  </a:cubicBezTo>
                  <a:cubicBezTo>
                    <a:pt x="6739" y="2501"/>
                    <a:pt x="6775" y="2394"/>
                    <a:pt x="6942" y="2537"/>
                  </a:cubicBezTo>
                  <a:cubicBezTo>
                    <a:pt x="6787" y="2108"/>
                    <a:pt x="6561" y="2227"/>
                    <a:pt x="6394" y="2156"/>
                  </a:cubicBezTo>
                  <a:lnTo>
                    <a:pt x="6394" y="2156"/>
                  </a:lnTo>
                  <a:cubicBezTo>
                    <a:pt x="6751" y="2263"/>
                    <a:pt x="6858" y="1989"/>
                    <a:pt x="7156" y="1977"/>
                  </a:cubicBezTo>
                  <a:cubicBezTo>
                    <a:pt x="6846" y="1715"/>
                    <a:pt x="6644" y="1930"/>
                    <a:pt x="6430" y="2001"/>
                  </a:cubicBezTo>
                  <a:lnTo>
                    <a:pt x="6430" y="2001"/>
                  </a:lnTo>
                  <a:cubicBezTo>
                    <a:pt x="6977" y="1787"/>
                    <a:pt x="6846" y="1477"/>
                    <a:pt x="7073" y="1215"/>
                  </a:cubicBezTo>
                  <a:cubicBezTo>
                    <a:pt x="6811" y="1442"/>
                    <a:pt x="6501" y="1311"/>
                    <a:pt x="6287" y="1858"/>
                  </a:cubicBezTo>
                  <a:lnTo>
                    <a:pt x="6287" y="1858"/>
                  </a:lnTo>
                  <a:cubicBezTo>
                    <a:pt x="6358" y="1644"/>
                    <a:pt x="6584" y="1442"/>
                    <a:pt x="6311" y="1132"/>
                  </a:cubicBezTo>
                  <a:cubicBezTo>
                    <a:pt x="6299" y="1430"/>
                    <a:pt x="6025" y="1537"/>
                    <a:pt x="6144" y="1894"/>
                  </a:cubicBezTo>
                  <a:lnTo>
                    <a:pt x="6144" y="1894"/>
                  </a:lnTo>
                  <a:cubicBezTo>
                    <a:pt x="6072" y="1739"/>
                    <a:pt x="6180" y="1501"/>
                    <a:pt x="5751" y="1346"/>
                  </a:cubicBezTo>
                  <a:cubicBezTo>
                    <a:pt x="5894" y="1513"/>
                    <a:pt x="5787" y="1549"/>
                    <a:pt x="5822" y="1715"/>
                  </a:cubicBezTo>
                  <a:cubicBezTo>
                    <a:pt x="5596" y="1668"/>
                    <a:pt x="5310" y="1882"/>
                    <a:pt x="5441" y="2120"/>
                  </a:cubicBezTo>
                  <a:cubicBezTo>
                    <a:pt x="5489" y="1942"/>
                    <a:pt x="5715" y="1906"/>
                    <a:pt x="5811" y="2061"/>
                  </a:cubicBezTo>
                  <a:cubicBezTo>
                    <a:pt x="5846" y="2085"/>
                    <a:pt x="5870" y="2132"/>
                    <a:pt x="5870" y="2180"/>
                  </a:cubicBezTo>
                  <a:cubicBezTo>
                    <a:pt x="5870" y="2239"/>
                    <a:pt x="5822" y="2335"/>
                    <a:pt x="5763" y="2346"/>
                  </a:cubicBezTo>
                  <a:cubicBezTo>
                    <a:pt x="5691" y="2358"/>
                    <a:pt x="5632" y="2275"/>
                    <a:pt x="5727" y="2215"/>
                  </a:cubicBezTo>
                  <a:cubicBezTo>
                    <a:pt x="5596" y="2180"/>
                    <a:pt x="5501" y="2335"/>
                    <a:pt x="5596" y="2430"/>
                  </a:cubicBezTo>
                  <a:cubicBezTo>
                    <a:pt x="5608" y="2442"/>
                    <a:pt x="5608" y="2454"/>
                    <a:pt x="5632" y="2466"/>
                  </a:cubicBezTo>
                  <a:lnTo>
                    <a:pt x="5632" y="2466"/>
                  </a:lnTo>
                  <a:cubicBezTo>
                    <a:pt x="5656" y="2477"/>
                    <a:pt x="5691" y="2489"/>
                    <a:pt x="5727" y="2477"/>
                  </a:cubicBezTo>
                  <a:cubicBezTo>
                    <a:pt x="5561" y="2739"/>
                    <a:pt x="5310" y="2942"/>
                    <a:pt x="5037" y="3073"/>
                  </a:cubicBezTo>
                  <a:cubicBezTo>
                    <a:pt x="5811" y="2596"/>
                    <a:pt x="4989" y="2180"/>
                    <a:pt x="5370" y="1799"/>
                  </a:cubicBezTo>
                  <a:lnTo>
                    <a:pt x="5322" y="1834"/>
                  </a:lnTo>
                  <a:cubicBezTo>
                    <a:pt x="5334" y="1823"/>
                    <a:pt x="5346" y="1811"/>
                    <a:pt x="5370" y="1799"/>
                  </a:cubicBezTo>
                  <a:cubicBezTo>
                    <a:pt x="5144" y="1930"/>
                    <a:pt x="5025" y="2037"/>
                    <a:pt x="4989" y="2156"/>
                  </a:cubicBezTo>
                  <a:cubicBezTo>
                    <a:pt x="4894" y="2454"/>
                    <a:pt x="5168" y="2573"/>
                    <a:pt x="5156" y="2716"/>
                  </a:cubicBezTo>
                  <a:cubicBezTo>
                    <a:pt x="5013" y="2608"/>
                    <a:pt x="4918" y="2656"/>
                    <a:pt x="4858" y="2787"/>
                  </a:cubicBezTo>
                  <a:cubicBezTo>
                    <a:pt x="5037" y="2775"/>
                    <a:pt x="5060" y="2954"/>
                    <a:pt x="4965" y="3037"/>
                  </a:cubicBezTo>
                  <a:cubicBezTo>
                    <a:pt x="4810" y="3180"/>
                    <a:pt x="4465" y="3216"/>
                    <a:pt x="4394" y="3620"/>
                  </a:cubicBezTo>
                  <a:cubicBezTo>
                    <a:pt x="4358" y="3668"/>
                    <a:pt x="4310" y="3728"/>
                    <a:pt x="4287" y="3787"/>
                  </a:cubicBezTo>
                  <a:cubicBezTo>
                    <a:pt x="4310" y="3728"/>
                    <a:pt x="4322" y="3656"/>
                    <a:pt x="4334" y="3597"/>
                  </a:cubicBezTo>
                  <a:cubicBezTo>
                    <a:pt x="4560" y="3251"/>
                    <a:pt x="4346" y="3001"/>
                    <a:pt x="4334" y="2787"/>
                  </a:cubicBezTo>
                  <a:cubicBezTo>
                    <a:pt x="4334" y="2644"/>
                    <a:pt x="4465" y="2537"/>
                    <a:pt x="4584" y="2680"/>
                  </a:cubicBezTo>
                  <a:cubicBezTo>
                    <a:pt x="4644" y="2549"/>
                    <a:pt x="4596" y="2442"/>
                    <a:pt x="4429" y="2418"/>
                  </a:cubicBezTo>
                  <a:cubicBezTo>
                    <a:pt x="4525" y="2311"/>
                    <a:pt x="4810" y="2418"/>
                    <a:pt x="4953" y="2144"/>
                  </a:cubicBezTo>
                  <a:cubicBezTo>
                    <a:pt x="5001" y="2025"/>
                    <a:pt x="5001" y="1870"/>
                    <a:pt x="4929" y="1620"/>
                  </a:cubicBezTo>
                  <a:lnTo>
                    <a:pt x="4929" y="1620"/>
                  </a:lnTo>
                  <a:cubicBezTo>
                    <a:pt x="4929" y="2156"/>
                    <a:pt x="4060" y="1870"/>
                    <a:pt x="4263" y="2751"/>
                  </a:cubicBezTo>
                  <a:lnTo>
                    <a:pt x="4263" y="2751"/>
                  </a:lnTo>
                  <a:cubicBezTo>
                    <a:pt x="4156" y="2466"/>
                    <a:pt x="4132" y="2144"/>
                    <a:pt x="4191" y="1834"/>
                  </a:cubicBezTo>
                  <a:cubicBezTo>
                    <a:pt x="4215" y="1870"/>
                    <a:pt x="4239" y="1894"/>
                    <a:pt x="4287" y="1906"/>
                  </a:cubicBezTo>
                  <a:lnTo>
                    <a:pt x="4287" y="1906"/>
                  </a:lnTo>
                  <a:cubicBezTo>
                    <a:pt x="4310" y="1906"/>
                    <a:pt x="4322" y="1906"/>
                    <a:pt x="4334" y="1906"/>
                  </a:cubicBezTo>
                  <a:cubicBezTo>
                    <a:pt x="4477" y="1894"/>
                    <a:pt x="4513" y="1715"/>
                    <a:pt x="4394" y="1644"/>
                  </a:cubicBezTo>
                  <a:cubicBezTo>
                    <a:pt x="4429" y="1763"/>
                    <a:pt x="4322" y="1775"/>
                    <a:pt x="4275" y="1727"/>
                  </a:cubicBezTo>
                  <a:cubicBezTo>
                    <a:pt x="4239" y="1668"/>
                    <a:pt x="4275" y="1561"/>
                    <a:pt x="4322" y="1525"/>
                  </a:cubicBezTo>
                  <a:cubicBezTo>
                    <a:pt x="4358" y="1489"/>
                    <a:pt x="4394" y="1477"/>
                    <a:pt x="4441" y="1477"/>
                  </a:cubicBezTo>
                  <a:cubicBezTo>
                    <a:pt x="4572" y="1465"/>
                    <a:pt x="4763" y="1549"/>
                    <a:pt x="4668" y="1787"/>
                  </a:cubicBezTo>
                  <a:cubicBezTo>
                    <a:pt x="4918" y="1715"/>
                    <a:pt x="4870" y="1358"/>
                    <a:pt x="4679" y="1239"/>
                  </a:cubicBezTo>
                  <a:cubicBezTo>
                    <a:pt x="4834" y="1144"/>
                    <a:pt x="4775" y="1037"/>
                    <a:pt x="4989" y="1025"/>
                  </a:cubicBezTo>
                  <a:cubicBezTo>
                    <a:pt x="4584" y="822"/>
                    <a:pt x="4489" y="1073"/>
                    <a:pt x="4322" y="1132"/>
                  </a:cubicBezTo>
                  <a:lnTo>
                    <a:pt x="4322" y="1132"/>
                  </a:lnTo>
                  <a:cubicBezTo>
                    <a:pt x="4668" y="953"/>
                    <a:pt x="4548" y="692"/>
                    <a:pt x="4751" y="465"/>
                  </a:cubicBezTo>
                  <a:cubicBezTo>
                    <a:pt x="4334" y="501"/>
                    <a:pt x="4346" y="799"/>
                    <a:pt x="4251" y="1001"/>
                  </a:cubicBezTo>
                  <a:lnTo>
                    <a:pt x="4251" y="1001"/>
                  </a:lnTo>
                  <a:cubicBezTo>
                    <a:pt x="4489" y="465"/>
                    <a:pt x="4179" y="334"/>
                    <a:pt x="4144" y="1"/>
                  </a:cubicBezTo>
                  <a:cubicBezTo>
                    <a:pt x="4120" y="334"/>
                    <a:pt x="3810" y="465"/>
                    <a:pt x="4048" y="1001"/>
                  </a:cubicBezTo>
                  <a:lnTo>
                    <a:pt x="4048" y="1001"/>
                  </a:lnTo>
                  <a:cubicBezTo>
                    <a:pt x="3941" y="799"/>
                    <a:pt x="3953" y="501"/>
                    <a:pt x="3548" y="465"/>
                  </a:cubicBezTo>
                  <a:cubicBezTo>
                    <a:pt x="3751" y="692"/>
                    <a:pt x="3632" y="953"/>
                    <a:pt x="3965" y="1132"/>
                  </a:cubicBezTo>
                  <a:lnTo>
                    <a:pt x="3965" y="1132"/>
                  </a:lnTo>
                  <a:cubicBezTo>
                    <a:pt x="3810" y="1073"/>
                    <a:pt x="3715" y="822"/>
                    <a:pt x="3310" y="1025"/>
                  </a:cubicBezTo>
                  <a:cubicBezTo>
                    <a:pt x="3525" y="1037"/>
                    <a:pt x="3477" y="1132"/>
                    <a:pt x="3620" y="1239"/>
                  </a:cubicBezTo>
                  <a:cubicBezTo>
                    <a:pt x="3417" y="1358"/>
                    <a:pt x="3382" y="1715"/>
                    <a:pt x="3632" y="1787"/>
                  </a:cubicBezTo>
                  <a:cubicBezTo>
                    <a:pt x="3536" y="1549"/>
                    <a:pt x="3727" y="1465"/>
                    <a:pt x="3858" y="1477"/>
                  </a:cubicBezTo>
                  <a:cubicBezTo>
                    <a:pt x="3894" y="1477"/>
                    <a:pt x="3941" y="1489"/>
                    <a:pt x="3977" y="1525"/>
                  </a:cubicBezTo>
                  <a:cubicBezTo>
                    <a:pt x="4013" y="1561"/>
                    <a:pt x="4060" y="1680"/>
                    <a:pt x="4013" y="1727"/>
                  </a:cubicBezTo>
                  <a:cubicBezTo>
                    <a:pt x="3977" y="1775"/>
                    <a:pt x="3870" y="1763"/>
                    <a:pt x="3906" y="1644"/>
                  </a:cubicBezTo>
                  <a:cubicBezTo>
                    <a:pt x="3775" y="1715"/>
                    <a:pt x="3822" y="1894"/>
                    <a:pt x="3965" y="1906"/>
                  </a:cubicBezTo>
                  <a:cubicBezTo>
                    <a:pt x="3977" y="1906"/>
                    <a:pt x="3989" y="1906"/>
                    <a:pt x="4001" y="1906"/>
                  </a:cubicBezTo>
                  <a:lnTo>
                    <a:pt x="4013" y="1906"/>
                  </a:lnTo>
                  <a:cubicBezTo>
                    <a:pt x="4048" y="1894"/>
                    <a:pt x="4084" y="1870"/>
                    <a:pt x="4108" y="1834"/>
                  </a:cubicBezTo>
                  <a:cubicBezTo>
                    <a:pt x="4167" y="2144"/>
                    <a:pt x="4144" y="2466"/>
                    <a:pt x="4037" y="2751"/>
                  </a:cubicBezTo>
                  <a:cubicBezTo>
                    <a:pt x="4239" y="1870"/>
                    <a:pt x="3370" y="2156"/>
                    <a:pt x="3358" y="1620"/>
                  </a:cubicBezTo>
                  <a:lnTo>
                    <a:pt x="3358" y="1680"/>
                  </a:lnTo>
                  <a:lnTo>
                    <a:pt x="3358" y="1620"/>
                  </a:lnTo>
                  <a:cubicBezTo>
                    <a:pt x="3298" y="1870"/>
                    <a:pt x="3298" y="2025"/>
                    <a:pt x="3346" y="2144"/>
                  </a:cubicBezTo>
                  <a:cubicBezTo>
                    <a:pt x="3489" y="2418"/>
                    <a:pt x="3775" y="2311"/>
                    <a:pt x="3870" y="2418"/>
                  </a:cubicBezTo>
                  <a:cubicBezTo>
                    <a:pt x="3691" y="2442"/>
                    <a:pt x="3656" y="2537"/>
                    <a:pt x="3715" y="2680"/>
                  </a:cubicBezTo>
                  <a:cubicBezTo>
                    <a:pt x="3822" y="2537"/>
                    <a:pt x="3965" y="2644"/>
                    <a:pt x="3965" y="2787"/>
                  </a:cubicBezTo>
                  <a:cubicBezTo>
                    <a:pt x="3953" y="2989"/>
                    <a:pt x="3727" y="3251"/>
                    <a:pt x="3965" y="3585"/>
                  </a:cubicBezTo>
                  <a:cubicBezTo>
                    <a:pt x="3965" y="3656"/>
                    <a:pt x="3989" y="3728"/>
                    <a:pt x="4001" y="3787"/>
                  </a:cubicBezTo>
                  <a:cubicBezTo>
                    <a:pt x="3977" y="3728"/>
                    <a:pt x="3941" y="3668"/>
                    <a:pt x="3894" y="3620"/>
                  </a:cubicBezTo>
                  <a:cubicBezTo>
                    <a:pt x="3822" y="3216"/>
                    <a:pt x="3477" y="3180"/>
                    <a:pt x="3334" y="3037"/>
                  </a:cubicBezTo>
                  <a:cubicBezTo>
                    <a:pt x="3227" y="2954"/>
                    <a:pt x="3251" y="2775"/>
                    <a:pt x="3429" y="2787"/>
                  </a:cubicBezTo>
                  <a:cubicBezTo>
                    <a:pt x="3382" y="2656"/>
                    <a:pt x="3286" y="2608"/>
                    <a:pt x="3132" y="2716"/>
                  </a:cubicBezTo>
                  <a:cubicBezTo>
                    <a:pt x="3120" y="2573"/>
                    <a:pt x="3405" y="2442"/>
                    <a:pt x="3298" y="2156"/>
                  </a:cubicBezTo>
                  <a:cubicBezTo>
                    <a:pt x="3227" y="1989"/>
                    <a:pt x="3084" y="1870"/>
                    <a:pt x="2929" y="1799"/>
                  </a:cubicBezTo>
                  <a:cubicBezTo>
                    <a:pt x="3298" y="2180"/>
                    <a:pt x="2477" y="2596"/>
                    <a:pt x="3251" y="3073"/>
                  </a:cubicBezTo>
                  <a:cubicBezTo>
                    <a:pt x="2977" y="2942"/>
                    <a:pt x="2727" y="2739"/>
                    <a:pt x="2560" y="2477"/>
                  </a:cubicBezTo>
                  <a:cubicBezTo>
                    <a:pt x="2596" y="2489"/>
                    <a:pt x="2632" y="2477"/>
                    <a:pt x="2667" y="2466"/>
                  </a:cubicBezTo>
                  <a:lnTo>
                    <a:pt x="2667" y="2466"/>
                  </a:lnTo>
                  <a:cubicBezTo>
                    <a:pt x="2679" y="2454"/>
                    <a:pt x="2691" y="2442"/>
                    <a:pt x="2703" y="2430"/>
                  </a:cubicBezTo>
                  <a:cubicBezTo>
                    <a:pt x="2786" y="2346"/>
                    <a:pt x="2715" y="2192"/>
                    <a:pt x="2596" y="2204"/>
                  </a:cubicBezTo>
                  <a:lnTo>
                    <a:pt x="2572" y="2204"/>
                  </a:lnTo>
                  <a:cubicBezTo>
                    <a:pt x="2667" y="2263"/>
                    <a:pt x="2608" y="2346"/>
                    <a:pt x="2536" y="2346"/>
                  </a:cubicBezTo>
                  <a:cubicBezTo>
                    <a:pt x="2477" y="2335"/>
                    <a:pt x="2429" y="2227"/>
                    <a:pt x="2429" y="2180"/>
                  </a:cubicBezTo>
                  <a:cubicBezTo>
                    <a:pt x="2429" y="2132"/>
                    <a:pt x="2453" y="2085"/>
                    <a:pt x="2477" y="2049"/>
                  </a:cubicBezTo>
                  <a:cubicBezTo>
                    <a:pt x="2584" y="1894"/>
                    <a:pt x="2810" y="1930"/>
                    <a:pt x="2858" y="2108"/>
                  </a:cubicBezTo>
                  <a:cubicBezTo>
                    <a:pt x="2989" y="1882"/>
                    <a:pt x="2703" y="1668"/>
                    <a:pt x="2477" y="1715"/>
                  </a:cubicBezTo>
                  <a:cubicBezTo>
                    <a:pt x="2513" y="1537"/>
                    <a:pt x="2405" y="1513"/>
                    <a:pt x="2548" y="1346"/>
                  </a:cubicBezTo>
                  <a:cubicBezTo>
                    <a:pt x="2108" y="1489"/>
                    <a:pt x="2227" y="1727"/>
                    <a:pt x="2155" y="1894"/>
                  </a:cubicBezTo>
                  <a:lnTo>
                    <a:pt x="2155" y="1894"/>
                  </a:lnTo>
                  <a:cubicBezTo>
                    <a:pt x="2274" y="1525"/>
                    <a:pt x="2001" y="1418"/>
                    <a:pt x="1989" y="1120"/>
                  </a:cubicBezTo>
                  <a:cubicBezTo>
                    <a:pt x="1715" y="1442"/>
                    <a:pt x="1929" y="1632"/>
                    <a:pt x="2012" y="1858"/>
                  </a:cubicBezTo>
                  <a:lnTo>
                    <a:pt x="2012" y="1858"/>
                  </a:lnTo>
                  <a:cubicBezTo>
                    <a:pt x="1798" y="1311"/>
                    <a:pt x="1489" y="1430"/>
                    <a:pt x="1227" y="1215"/>
                  </a:cubicBezTo>
                  <a:cubicBezTo>
                    <a:pt x="1453" y="1477"/>
                    <a:pt x="1322" y="1787"/>
                    <a:pt x="1870" y="2001"/>
                  </a:cubicBezTo>
                  <a:lnTo>
                    <a:pt x="1870" y="2001"/>
                  </a:lnTo>
                  <a:cubicBezTo>
                    <a:pt x="1643" y="1918"/>
                    <a:pt x="1453" y="1704"/>
                    <a:pt x="1131" y="1977"/>
                  </a:cubicBezTo>
                  <a:cubicBezTo>
                    <a:pt x="1429" y="1989"/>
                    <a:pt x="1536" y="2263"/>
                    <a:pt x="1905" y="2144"/>
                  </a:cubicBezTo>
                  <a:lnTo>
                    <a:pt x="1905" y="2144"/>
                  </a:lnTo>
                  <a:cubicBezTo>
                    <a:pt x="1739" y="2215"/>
                    <a:pt x="1512" y="2108"/>
                    <a:pt x="1358" y="2537"/>
                  </a:cubicBezTo>
                  <a:cubicBezTo>
                    <a:pt x="1524" y="2382"/>
                    <a:pt x="1560" y="2501"/>
                    <a:pt x="1727" y="2466"/>
                  </a:cubicBezTo>
                  <a:cubicBezTo>
                    <a:pt x="1679" y="2692"/>
                    <a:pt x="1893" y="2977"/>
                    <a:pt x="2132" y="2847"/>
                  </a:cubicBezTo>
                  <a:cubicBezTo>
                    <a:pt x="1881" y="2751"/>
                    <a:pt x="1977" y="2549"/>
                    <a:pt x="2060" y="2466"/>
                  </a:cubicBezTo>
                  <a:cubicBezTo>
                    <a:pt x="2096" y="2442"/>
                    <a:pt x="2143" y="2418"/>
                    <a:pt x="2191" y="2418"/>
                  </a:cubicBezTo>
                  <a:cubicBezTo>
                    <a:pt x="2239" y="2418"/>
                    <a:pt x="2346" y="2466"/>
                    <a:pt x="2358" y="2525"/>
                  </a:cubicBezTo>
                  <a:cubicBezTo>
                    <a:pt x="2358" y="2596"/>
                    <a:pt x="2274" y="2656"/>
                    <a:pt x="2227" y="2561"/>
                  </a:cubicBezTo>
                  <a:cubicBezTo>
                    <a:pt x="2179" y="2692"/>
                    <a:pt x="2346" y="2787"/>
                    <a:pt x="2441" y="2692"/>
                  </a:cubicBezTo>
                  <a:lnTo>
                    <a:pt x="2477" y="2656"/>
                  </a:lnTo>
                  <a:lnTo>
                    <a:pt x="2477" y="2656"/>
                  </a:lnTo>
                  <a:cubicBezTo>
                    <a:pt x="2489" y="2620"/>
                    <a:pt x="2501" y="2585"/>
                    <a:pt x="2489" y="2549"/>
                  </a:cubicBezTo>
                  <a:cubicBezTo>
                    <a:pt x="2751" y="2727"/>
                    <a:pt x="2953" y="2966"/>
                    <a:pt x="3084" y="3239"/>
                  </a:cubicBezTo>
                  <a:cubicBezTo>
                    <a:pt x="2608" y="2466"/>
                    <a:pt x="2191" y="3287"/>
                    <a:pt x="1810" y="2918"/>
                  </a:cubicBezTo>
                  <a:cubicBezTo>
                    <a:pt x="1929" y="3144"/>
                    <a:pt x="2048" y="3251"/>
                    <a:pt x="2167" y="3287"/>
                  </a:cubicBezTo>
                  <a:cubicBezTo>
                    <a:pt x="2465" y="3394"/>
                    <a:pt x="2584" y="3120"/>
                    <a:pt x="2727" y="3120"/>
                  </a:cubicBezTo>
                  <a:cubicBezTo>
                    <a:pt x="2620" y="3263"/>
                    <a:pt x="2667" y="3370"/>
                    <a:pt x="2798" y="3418"/>
                  </a:cubicBezTo>
                  <a:cubicBezTo>
                    <a:pt x="2786" y="3239"/>
                    <a:pt x="2953" y="3216"/>
                    <a:pt x="3048" y="3323"/>
                  </a:cubicBezTo>
                  <a:cubicBezTo>
                    <a:pt x="3191" y="3466"/>
                    <a:pt x="3215" y="3811"/>
                    <a:pt x="3632" y="3882"/>
                  </a:cubicBezTo>
                  <a:cubicBezTo>
                    <a:pt x="3679" y="3930"/>
                    <a:pt x="3739" y="3966"/>
                    <a:pt x="3798" y="3990"/>
                  </a:cubicBezTo>
                  <a:cubicBezTo>
                    <a:pt x="3739" y="3978"/>
                    <a:pt x="3667" y="3954"/>
                    <a:pt x="3596" y="3954"/>
                  </a:cubicBezTo>
                  <a:cubicBezTo>
                    <a:pt x="3263" y="3716"/>
                    <a:pt x="3001" y="3930"/>
                    <a:pt x="2786" y="3942"/>
                  </a:cubicBezTo>
                  <a:cubicBezTo>
                    <a:pt x="2655" y="3942"/>
                    <a:pt x="2548" y="3811"/>
                    <a:pt x="2691" y="3692"/>
                  </a:cubicBezTo>
                  <a:cubicBezTo>
                    <a:pt x="2548" y="3632"/>
                    <a:pt x="2453" y="3680"/>
                    <a:pt x="2429" y="3847"/>
                  </a:cubicBezTo>
                  <a:cubicBezTo>
                    <a:pt x="2322" y="3751"/>
                    <a:pt x="2429" y="3466"/>
                    <a:pt x="2143" y="3335"/>
                  </a:cubicBezTo>
                  <a:cubicBezTo>
                    <a:pt x="2036" y="3275"/>
                    <a:pt x="1881" y="3275"/>
                    <a:pt x="1631" y="3347"/>
                  </a:cubicBezTo>
                  <a:lnTo>
                    <a:pt x="1631" y="3347"/>
                  </a:lnTo>
                  <a:cubicBezTo>
                    <a:pt x="2167" y="3347"/>
                    <a:pt x="1881" y="4228"/>
                    <a:pt x="2763" y="4013"/>
                  </a:cubicBezTo>
                  <a:cubicBezTo>
                    <a:pt x="2477" y="4120"/>
                    <a:pt x="2155" y="4144"/>
                    <a:pt x="1846" y="4085"/>
                  </a:cubicBezTo>
                  <a:cubicBezTo>
                    <a:pt x="1881" y="4061"/>
                    <a:pt x="1905" y="4037"/>
                    <a:pt x="1905" y="4001"/>
                  </a:cubicBezTo>
                  <a:lnTo>
                    <a:pt x="1905" y="3990"/>
                  </a:lnTo>
                  <a:cubicBezTo>
                    <a:pt x="1917" y="3978"/>
                    <a:pt x="1917" y="3966"/>
                    <a:pt x="1905" y="3954"/>
                  </a:cubicBezTo>
                  <a:cubicBezTo>
                    <a:pt x="1905" y="3811"/>
                    <a:pt x="1727" y="3763"/>
                    <a:pt x="1655" y="3882"/>
                  </a:cubicBezTo>
                  <a:cubicBezTo>
                    <a:pt x="1762" y="3859"/>
                    <a:pt x="1786" y="3966"/>
                    <a:pt x="1739" y="4001"/>
                  </a:cubicBezTo>
                  <a:cubicBezTo>
                    <a:pt x="1679" y="4037"/>
                    <a:pt x="1572" y="4001"/>
                    <a:pt x="1536" y="3966"/>
                  </a:cubicBezTo>
                  <a:cubicBezTo>
                    <a:pt x="1500" y="3930"/>
                    <a:pt x="1489" y="3882"/>
                    <a:pt x="1489" y="3835"/>
                  </a:cubicBezTo>
                  <a:cubicBezTo>
                    <a:pt x="1489" y="3716"/>
                    <a:pt x="1548" y="3513"/>
                    <a:pt x="1798" y="3620"/>
                  </a:cubicBezTo>
                  <a:cubicBezTo>
                    <a:pt x="1727" y="3358"/>
                    <a:pt x="1370" y="3406"/>
                    <a:pt x="1239" y="3597"/>
                  </a:cubicBezTo>
                  <a:cubicBezTo>
                    <a:pt x="1143" y="3454"/>
                    <a:pt x="1048" y="3513"/>
                    <a:pt x="1036" y="3287"/>
                  </a:cubicBezTo>
                  <a:cubicBezTo>
                    <a:pt x="834" y="3704"/>
                    <a:pt x="1072" y="3787"/>
                    <a:pt x="1143" y="3954"/>
                  </a:cubicBezTo>
                  <a:lnTo>
                    <a:pt x="1143" y="3954"/>
                  </a:lnTo>
                  <a:cubicBezTo>
                    <a:pt x="965" y="3620"/>
                    <a:pt x="691" y="3728"/>
                    <a:pt x="477" y="3537"/>
                  </a:cubicBezTo>
                  <a:cubicBezTo>
                    <a:pt x="512" y="3942"/>
                    <a:pt x="798" y="3930"/>
                    <a:pt x="1012" y="4025"/>
                  </a:cubicBezTo>
                  <a:lnTo>
                    <a:pt x="1012" y="4025"/>
                  </a:lnTo>
                  <a:cubicBezTo>
                    <a:pt x="477" y="3799"/>
                    <a:pt x="346" y="4097"/>
                    <a:pt x="0" y="4132"/>
                  </a:cubicBezTo>
                  <a:close/>
                  <a:moveTo>
                    <a:pt x="5501" y="4013"/>
                  </a:moveTo>
                  <a:close/>
                  <a:moveTo>
                    <a:pt x="4763" y="3942"/>
                  </a:moveTo>
                  <a:cubicBezTo>
                    <a:pt x="4870" y="3882"/>
                    <a:pt x="4989" y="3870"/>
                    <a:pt x="5096" y="3894"/>
                  </a:cubicBezTo>
                  <a:cubicBezTo>
                    <a:pt x="5275" y="3966"/>
                    <a:pt x="5453" y="4037"/>
                    <a:pt x="5644" y="4097"/>
                  </a:cubicBezTo>
                  <a:cubicBezTo>
                    <a:pt x="5715" y="4109"/>
                    <a:pt x="5787" y="4120"/>
                    <a:pt x="5870" y="4132"/>
                  </a:cubicBezTo>
                  <a:cubicBezTo>
                    <a:pt x="5799" y="4132"/>
                    <a:pt x="5715" y="4144"/>
                    <a:pt x="5644" y="4168"/>
                  </a:cubicBezTo>
                  <a:cubicBezTo>
                    <a:pt x="5453" y="4216"/>
                    <a:pt x="5275" y="4287"/>
                    <a:pt x="5096" y="4371"/>
                  </a:cubicBezTo>
                  <a:cubicBezTo>
                    <a:pt x="4989" y="4394"/>
                    <a:pt x="4870" y="4371"/>
                    <a:pt x="4763" y="4323"/>
                  </a:cubicBezTo>
                  <a:cubicBezTo>
                    <a:pt x="4941" y="4323"/>
                    <a:pt x="5096" y="4251"/>
                    <a:pt x="5215" y="4132"/>
                  </a:cubicBezTo>
                  <a:cubicBezTo>
                    <a:pt x="5096" y="4001"/>
                    <a:pt x="4941" y="3930"/>
                    <a:pt x="4763" y="3942"/>
                  </a:cubicBezTo>
                  <a:close/>
                  <a:moveTo>
                    <a:pt x="5180" y="5013"/>
                  </a:moveTo>
                  <a:close/>
                  <a:moveTo>
                    <a:pt x="4894" y="4894"/>
                  </a:moveTo>
                  <a:cubicBezTo>
                    <a:pt x="4906" y="4728"/>
                    <a:pt x="4834" y="4561"/>
                    <a:pt x="4715" y="4454"/>
                  </a:cubicBezTo>
                  <a:cubicBezTo>
                    <a:pt x="4822" y="4478"/>
                    <a:pt x="4918" y="4549"/>
                    <a:pt x="4977" y="4644"/>
                  </a:cubicBezTo>
                  <a:cubicBezTo>
                    <a:pt x="5049" y="4835"/>
                    <a:pt x="5132" y="5002"/>
                    <a:pt x="5227" y="5180"/>
                  </a:cubicBezTo>
                  <a:cubicBezTo>
                    <a:pt x="5263" y="5240"/>
                    <a:pt x="5310" y="5299"/>
                    <a:pt x="5358" y="5371"/>
                  </a:cubicBezTo>
                  <a:cubicBezTo>
                    <a:pt x="5299" y="5323"/>
                    <a:pt x="5239" y="5275"/>
                    <a:pt x="5168" y="5228"/>
                  </a:cubicBezTo>
                  <a:cubicBezTo>
                    <a:pt x="5001" y="5144"/>
                    <a:pt x="4822" y="5061"/>
                    <a:pt x="4644" y="4990"/>
                  </a:cubicBezTo>
                  <a:cubicBezTo>
                    <a:pt x="4548" y="4930"/>
                    <a:pt x="4477" y="4835"/>
                    <a:pt x="4441" y="4728"/>
                  </a:cubicBezTo>
                  <a:cubicBezTo>
                    <a:pt x="4560" y="4847"/>
                    <a:pt x="4727" y="4906"/>
                    <a:pt x="4894" y="4906"/>
                  </a:cubicBezTo>
                  <a:close/>
                  <a:moveTo>
                    <a:pt x="5013" y="3073"/>
                  </a:moveTo>
                  <a:close/>
                  <a:moveTo>
                    <a:pt x="4644" y="3275"/>
                  </a:moveTo>
                  <a:cubicBezTo>
                    <a:pt x="4822" y="3204"/>
                    <a:pt x="5001" y="3120"/>
                    <a:pt x="5168" y="3037"/>
                  </a:cubicBezTo>
                  <a:cubicBezTo>
                    <a:pt x="5239" y="2989"/>
                    <a:pt x="5299" y="2942"/>
                    <a:pt x="5358" y="2894"/>
                  </a:cubicBezTo>
                  <a:cubicBezTo>
                    <a:pt x="5310" y="2966"/>
                    <a:pt x="5263" y="3025"/>
                    <a:pt x="5227" y="3085"/>
                  </a:cubicBezTo>
                  <a:cubicBezTo>
                    <a:pt x="5132" y="3251"/>
                    <a:pt x="5049" y="3430"/>
                    <a:pt x="4977" y="3609"/>
                  </a:cubicBezTo>
                  <a:cubicBezTo>
                    <a:pt x="4918" y="3704"/>
                    <a:pt x="4822" y="3775"/>
                    <a:pt x="4715" y="3811"/>
                  </a:cubicBezTo>
                  <a:cubicBezTo>
                    <a:pt x="4834" y="3692"/>
                    <a:pt x="4906" y="3537"/>
                    <a:pt x="4894" y="3358"/>
                  </a:cubicBezTo>
                  <a:cubicBezTo>
                    <a:pt x="4727" y="3358"/>
                    <a:pt x="4572" y="3418"/>
                    <a:pt x="4453" y="3549"/>
                  </a:cubicBezTo>
                  <a:cubicBezTo>
                    <a:pt x="4477" y="3430"/>
                    <a:pt x="4548" y="3335"/>
                    <a:pt x="4644" y="3275"/>
                  </a:cubicBezTo>
                  <a:close/>
                  <a:moveTo>
                    <a:pt x="4239" y="5502"/>
                  </a:moveTo>
                  <a:close/>
                  <a:moveTo>
                    <a:pt x="4013" y="2763"/>
                  </a:moveTo>
                  <a:close/>
                  <a:moveTo>
                    <a:pt x="3941" y="3489"/>
                  </a:moveTo>
                  <a:cubicBezTo>
                    <a:pt x="3882" y="3382"/>
                    <a:pt x="3858" y="3275"/>
                    <a:pt x="3894" y="3156"/>
                  </a:cubicBezTo>
                  <a:cubicBezTo>
                    <a:pt x="3929" y="3013"/>
                    <a:pt x="4037" y="2882"/>
                    <a:pt x="4096" y="2608"/>
                  </a:cubicBezTo>
                  <a:cubicBezTo>
                    <a:pt x="4108" y="2537"/>
                    <a:pt x="4120" y="2454"/>
                    <a:pt x="4132" y="2382"/>
                  </a:cubicBezTo>
                  <a:cubicBezTo>
                    <a:pt x="4132" y="2454"/>
                    <a:pt x="4144" y="2537"/>
                    <a:pt x="4167" y="2608"/>
                  </a:cubicBezTo>
                  <a:cubicBezTo>
                    <a:pt x="4215" y="2799"/>
                    <a:pt x="4287" y="2977"/>
                    <a:pt x="4370" y="3156"/>
                  </a:cubicBezTo>
                  <a:cubicBezTo>
                    <a:pt x="4394" y="3275"/>
                    <a:pt x="4370" y="3382"/>
                    <a:pt x="4322" y="3489"/>
                  </a:cubicBezTo>
                  <a:cubicBezTo>
                    <a:pt x="4477" y="3323"/>
                    <a:pt x="4358" y="3037"/>
                    <a:pt x="4132" y="3037"/>
                  </a:cubicBezTo>
                  <a:cubicBezTo>
                    <a:pt x="3894" y="3037"/>
                    <a:pt x="3775" y="3323"/>
                    <a:pt x="3941" y="3489"/>
                  </a:cubicBezTo>
                  <a:close/>
                  <a:moveTo>
                    <a:pt x="4132" y="5216"/>
                  </a:moveTo>
                  <a:cubicBezTo>
                    <a:pt x="4251" y="5097"/>
                    <a:pt x="4322" y="4942"/>
                    <a:pt x="4322" y="4775"/>
                  </a:cubicBezTo>
                  <a:cubicBezTo>
                    <a:pt x="4370" y="4871"/>
                    <a:pt x="4394" y="4990"/>
                    <a:pt x="4370" y="5097"/>
                  </a:cubicBezTo>
                  <a:cubicBezTo>
                    <a:pt x="4334" y="5240"/>
                    <a:pt x="4215" y="5383"/>
                    <a:pt x="4167" y="5644"/>
                  </a:cubicBezTo>
                  <a:cubicBezTo>
                    <a:pt x="4144" y="5716"/>
                    <a:pt x="4132" y="5799"/>
                    <a:pt x="4132" y="5871"/>
                  </a:cubicBezTo>
                  <a:cubicBezTo>
                    <a:pt x="4120" y="5799"/>
                    <a:pt x="4108" y="5716"/>
                    <a:pt x="4096" y="5644"/>
                  </a:cubicBezTo>
                  <a:cubicBezTo>
                    <a:pt x="4037" y="5383"/>
                    <a:pt x="3917" y="5240"/>
                    <a:pt x="3894" y="5097"/>
                  </a:cubicBezTo>
                  <a:cubicBezTo>
                    <a:pt x="3858" y="4990"/>
                    <a:pt x="3882" y="4871"/>
                    <a:pt x="3941" y="4775"/>
                  </a:cubicBezTo>
                  <a:cubicBezTo>
                    <a:pt x="3929" y="4942"/>
                    <a:pt x="4001" y="5109"/>
                    <a:pt x="4132" y="5216"/>
                  </a:cubicBezTo>
                  <a:close/>
                  <a:moveTo>
                    <a:pt x="3358" y="3358"/>
                  </a:moveTo>
                  <a:cubicBezTo>
                    <a:pt x="3346" y="3525"/>
                    <a:pt x="3417" y="3692"/>
                    <a:pt x="3536" y="3799"/>
                  </a:cubicBezTo>
                  <a:cubicBezTo>
                    <a:pt x="3429" y="3775"/>
                    <a:pt x="3334" y="3704"/>
                    <a:pt x="3275" y="3609"/>
                  </a:cubicBezTo>
                  <a:cubicBezTo>
                    <a:pt x="3203" y="3418"/>
                    <a:pt x="3120" y="3251"/>
                    <a:pt x="3024" y="3073"/>
                  </a:cubicBezTo>
                  <a:cubicBezTo>
                    <a:pt x="2989" y="3013"/>
                    <a:pt x="2953" y="2954"/>
                    <a:pt x="2894" y="2882"/>
                  </a:cubicBezTo>
                  <a:cubicBezTo>
                    <a:pt x="2965" y="2942"/>
                    <a:pt x="3024" y="2989"/>
                    <a:pt x="3084" y="3025"/>
                  </a:cubicBezTo>
                  <a:cubicBezTo>
                    <a:pt x="3310" y="3168"/>
                    <a:pt x="3489" y="3192"/>
                    <a:pt x="3608" y="3263"/>
                  </a:cubicBezTo>
                  <a:cubicBezTo>
                    <a:pt x="3703" y="3335"/>
                    <a:pt x="3775" y="3418"/>
                    <a:pt x="3810" y="3537"/>
                  </a:cubicBezTo>
                  <a:cubicBezTo>
                    <a:pt x="3691" y="3406"/>
                    <a:pt x="3525" y="3347"/>
                    <a:pt x="3358" y="3358"/>
                  </a:cubicBezTo>
                  <a:close/>
                  <a:moveTo>
                    <a:pt x="3798" y="4716"/>
                  </a:moveTo>
                  <a:cubicBezTo>
                    <a:pt x="3775" y="4823"/>
                    <a:pt x="3703" y="4918"/>
                    <a:pt x="3608" y="4978"/>
                  </a:cubicBezTo>
                  <a:cubicBezTo>
                    <a:pt x="3429" y="5049"/>
                    <a:pt x="3251" y="5133"/>
                    <a:pt x="3072" y="5228"/>
                  </a:cubicBezTo>
                  <a:cubicBezTo>
                    <a:pt x="3013" y="5263"/>
                    <a:pt x="2953" y="5311"/>
                    <a:pt x="2894" y="5359"/>
                  </a:cubicBezTo>
                  <a:cubicBezTo>
                    <a:pt x="2941" y="5299"/>
                    <a:pt x="2989" y="5228"/>
                    <a:pt x="3024" y="5168"/>
                  </a:cubicBezTo>
                  <a:cubicBezTo>
                    <a:pt x="3120" y="5002"/>
                    <a:pt x="3191" y="4823"/>
                    <a:pt x="3275" y="4644"/>
                  </a:cubicBezTo>
                  <a:cubicBezTo>
                    <a:pt x="3334" y="4549"/>
                    <a:pt x="3429" y="4478"/>
                    <a:pt x="3536" y="4442"/>
                  </a:cubicBezTo>
                  <a:cubicBezTo>
                    <a:pt x="3405" y="4561"/>
                    <a:pt x="3346" y="4716"/>
                    <a:pt x="3346" y="4894"/>
                  </a:cubicBezTo>
                  <a:cubicBezTo>
                    <a:pt x="3525" y="4906"/>
                    <a:pt x="3691" y="4835"/>
                    <a:pt x="3810" y="4716"/>
                  </a:cubicBezTo>
                  <a:close/>
                  <a:moveTo>
                    <a:pt x="2751" y="4013"/>
                  </a:moveTo>
                  <a:close/>
                  <a:moveTo>
                    <a:pt x="2608" y="4085"/>
                  </a:moveTo>
                  <a:cubicBezTo>
                    <a:pt x="2786" y="4037"/>
                    <a:pt x="2977" y="3966"/>
                    <a:pt x="3155" y="3882"/>
                  </a:cubicBezTo>
                  <a:cubicBezTo>
                    <a:pt x="3263" y="3859"/>
                    <a:pt x="3382" y="3882"/>
                    <a:pt x="3477" y="3930"/>
                  </a:cubicBezTo>
                  <a:cubicBezTo>
                    <a:pt x="3310" y="3930"/>
                    <a:pt x="3144" y="4001"/>
                    <a:pt x="3036" y="4120"/>
                  </a:cubicBezTo>
                  <a:cubicBezTo>
                    <a:pt x="3144" y="4251"/>
                    <a:pt x="3310" y="4323"/>
                    <a:pt x="3477" y="4311"/>
                  </a:cubicBezTo>
                  <a:cubicBezTo>
                    <a:pt x="3382" y="4371"/>
                    <a:pt x="3263" y="4382"/>
                    <a:pt x="3155" y="4359"/>
                  </a:cubicBezTo>
                  <a:cubicBezTo>
                    <a:pt x="2965" y="4287"/>
                    <a:pt x="2786" y="4216"/>
                    <a:pt x="2608" y="4156"/>
                  </a:cubicBezTo>
                  <a:cubicBezTo>
                    <a:pt x="2536" y="4144"/>
                    <a:pt x="2453" y="4132"/>
                    <a:pt x="2370" y="4120"/>
                  </a:cubicBezTo>
                  <a:cubicBezTo>
                    <a:pt x="2453" y="4120"/>
                    <a:pt x="2536" y="4109"/>
                    <a:pt x="2608" y="409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31"/>
            <p:cNvSpPr/>
            <p:nvPr/>
          </p:nvSpPr>
          <p:spPr>
            <a:xfrm>
              <a:off x="6545150" y="1947700"/>
              <a:ext cx="207200" cy="207475"/>
            </a:xfrm>
            <a:custGeom>
              <a:avLst/>
              <a:gdLst/>
              <a:ahLst/>
              <a:cxnLst/>
              <a:rect l="l" t="t" r="r" b="b"/>
              <a:pathLst>
                <a:path w="8288" h="8299" extrusionOk="0">
                  <a:moveTo>
                    <a:pt x="1" y="4155"/>
                  </a:moveTo>
                  <a:cubicBezTo>
                    <a:pt x="334" y="4179"/>
                    <a:pt x="465" y="4489"/>
                    <a:pt x="1001" y="4251"/>
                  </a:cubicBezTo>
                  <a:lnTo>
                    <a:pt x="1001" y="4251"/>
                  </a:lnTo>
                  <a:cubicBezTo>
                    <a:pt x="798" y="4358"/>
                    <a:pt x="501" y="4346"/>
                    <a:pt x="465" y="4751"/>
                  </a:cubicBezTo>
                  <a:cubicBezTo>
                    <a:pt x="691" y="4548"/>
                    <a:pt x="953" y="4667"/>
                    <a:pt x="1132" y="4334"/>
                  </a:cubicBezTo>
                  <a:lnTo>
                    <a:pt x="1132" y="4334"/>
                  </a:lnTo>
                  <a:cubicBezTo>
                    <a:pt x="1072" y="4489"/>
                    <a:pt x="822" y="4584"/>
                    <a:pt x="1024" y="4989"/>
                  </a:cubicBezTo>
                  <a:cubicBezTo>
                    <a:pt x="1036" y="4775"/>
                    <a:pt x="1144" y="4822"/>
                    <a:pt x="1239" y="4679"/>
                  </a:cubicBezTo>
                  <a:cubicBezTo>
                    <a:pt x="1358" y="4882"/>
                    <a:pt x="1715" y="4917"/>
                    <a:pt x="1786" y="4667"/>
                  </a:cubicBezTo>
                  <a:cubicBezTo>
                    <a:pt x="1548" y="4763"/>
                    <a:pt x="1465" y="4572"/>
                    <a:pt x="1477" y="4441"/>
                  </a:cubicBezTo>
                  <a:cubicBezTo>
                    <a:pt x="1477" y="4394"/>
                    <a:pt x="1489" y="4358"/>
                    <a:pt x="1525" y="4322"/>
                  </a:cubicBezTo>
                  <a:cubicBezTo>
                    <a:pt x="1572" y="4286"/>
                    <a:pt x="1679" y="4239"/>
                    <a:pt x="1727" y="4286"/>
                  </a:cubicBezTo>
                  <a:cubicBezTo>
                    <a:pt x="1775" y="4322"/>
                    <a:pt x="1763" y="4429"/>
                    <a:pt x="1644" y="4394"/>
                  </a:cubicBezTo>
                  <a:cubicBezTo>
                    <a:pt x="1715" y="4513"/>
                    <a:pt x="1906" y="4477"/>
                    <a:pt x="1906" y="4334"/>
                  </a:cubicBezTo>
                  <a:cubicBezTo>
                    <a:pt x="1906" y="4322"/>
                    <a:pt x="1906" y="4310"/>
                    <a:pt x="1906" y="4286"/>
                  </a:cubicBezTo>
                  <a:cubicBezTo>
                    <a:pt x="1906" y="4286"/>
                    <a:pt x="1906" y="4286"/>
                    <a:pt x="1906" y="4286"/>
                  </a:cubicBezTo>
                  <a:cubicBezTo>
                    <a:pt x="1894" y="4251"/>
                    <a:pt x="1870" y="4215"/>
                    <a:pt x="1846" y="4191"/>
                  </a:cubicBezTo>
                  <a:cubicBezTo>
                    <a:pt x="2144" y="4132"/>
                    <a:pt x="2465" y="4155"/>
                    <a:pt x="2763" y="4263"/>
                  </a:cubicBezTo>
                  <a:lnTo>
                    <a:pt x="2763" y="4263"/>
                  </a:lnTo>
                  <a:cubicBezTo>
                    <a:pt x="1870" y="4060"/>
                    <a:pt x="2167" y="4929"/>
                    <a:pt x="1620" y="4929"/>
                  </a:cubicBezTo>
                  <a:lnTo>
                    <a:pt x="1620" y="4929"/>
                  </a:lnTo>
                  <a:cubicBezTo>
                    <a:pt x="1870" y="5001"/>
                    <a:pt x="2037" y="5001"/>
                    <a:pt x="2144" y="4953"/>
                  </a:cubicBezTo>
                  <a:cubicBezTo>
                    <a:pt x="2418" y="4810"/>
                    <a:pt x="2310" y="4524"/>
                    <a:pt x="2418" y="4429"/>
                  </a:cubicBezTo>
                  <a:cubicBezTo>
                    <a:pt x="2441" y="4608"/>
                    <a:pt x="2548" y="4644"/>
                    <a:pt x="2679" y="4584"/>
                  </a:cubicBezTo>
                  <a:cubicBezTo>
                    <a:pt x="2548" y="4477"/>
                    <a:pt x="2644" y="4334"/>
                    <a:pt x="2787" y="4334"/>
                  </a:cubicBezTo>
                  <a:cubicBezTo>
                    <a:pt x="2989" y="4346"/>
                    <a:pt x="3251" y="4560"/>
                    <a:pt x="3596" y="4334"/>
                  </a:cubicBezTo>
                  <a:cubicBezTo>
                    <a:pt x="3656" y="4334"/>
                    <a:pt x="3727" y="4310"/>
                    <a:pt x="3787" y="4298"/>
                  </a:cubicBezTo>
                  <a:cubicBezTo>
                    <a:pt x="3727" y="4322"/>
                    <a:pt x="3668" y="4358"/>
                    <a:pt x="3620" y="4405"/>
                  </a:cubicBezTo>
                  <a:cubicBezTo>
                    <a:pt x="3215" y="4477"/>
                    <a:pt x="3180" y="4822"/>
                    <a:pt x="3037" y="4965"/>
                  </a:cubicBezTo>
                  <a:cubicBezTo>
                    <a:pt x="2953" y="5072"/>
                    <a:pt x="2775" y="5048"/>
                    <a:pt x="2799" y="4870"/>
                  </a:cubicBezTo>
                  <a:cubicBezTo>
                    <a:pt x="2656" y="4917"/>
                    <a:pt x="2608" y="5013"/>
                    <a:pt x="2727" y="5167"/>
                  </a:cubicBezTo>
                  <a:cubicBezTo>
                    <a:pt x="2572" y="5179"/>
                    <a:pt x="2441" y="4894"/>
                    <a:pt x="2156" y="5001"/>
                  </a:cubicBezTo>
                  <a:cubicBezTo>
                    <a:pt x="2037" y="5036"/>
                    <a:pt x="1929" y="5144"/>
                    <a:pt x="1798" y="5370"/>
                  </a:cubicBezTo>
                  <a:cubicBezTo>
                    <a:pt x="1810" y="5358"/>
                    <a:pt x="1822" y="5346"/>
                    <a:pt x="1834" y="5334"/>
                  </a:cubicBezTo>
                  <a:cubicBezTo>
                    <a:pt x="1822" y="5346"/>
                    <a:pt x="1810" y="5358"/>
                    <a:pt x="1798" y="5370"/>
                  </a:cubicBezTo>
                  <a:cubicBezTo>
                    <a:pt x="2179" y="5001"/>
                    <a:pt x="2596" y="5822"/>
                    <a:pt x="3072" y="5048"/>
                  </a:cubicBezTo>
                  <a:lnTo>
                    <a:pt x="3072" y="5048"/>
                  </a:lnTo>
                  <a:cubicBezTo>
                    <a:pt x="2941" y="5322"/>
                    <a:pt x="2739" y="5572"/>
                    <a:pt x="2477" y="5739"/>
                  </a:cubicBezTo>
                  <a:cubicBezTo>
                    <a:pt x="2489" y="5703"/>
                    <a:pt x="2477" y="5667"/>
                    <a:pt x="2465" y="5644"/>
                  </a:cubicBezTo>
                  <a:lnTo>
                    <a:pt x="2465" y="5632"/>
                  </a:lnTo>
                  <a:cubicBezTo>
                    <a:pt x="2453" y="5620"/>
                    <a:pt x="2441" y="5608"/>
                    <a:pt x="2429" y="5596"/>
                  </a:cubicBezTo>
                  <a:cubicBezTo>
                    <a:pt x="2334" y="5501"/>
                    <a:pt x="2179" y="5608"/>
                    <a:pt x="2215" y="5739"/>
                  </a:cubicBezTo>
                  <a:cubicBezTo>
                    <a:pt x="2263" y="5632"/>
                    <a:pt x="2358" y="5691"/>
                    <a:pt x="2346" y="5763"/>
                  </a:cubicBezTo>
                  <a:cubicBezTo>
                    <a:pt x="2334" y="5822"/>
                    <a:pt x="2227" y="5870"/>
                    <a:pt x="2179" y="5870"/>
                  </a:cubicBezTo>
                  <a:cubicBezTo>
                    <a:pt x="2132" y="5870"/>
                    <a:pt x="2084" y="5858"/>
                    <a:pt x="2048" y="5822"/>
                  </a:cubicBezTo>
                  <a:cubicBezTo>
                    <a:pt x="1965" y="5739"/>
                    <a:pt x="1870" y="5548"/>
                    <a:pt x="2120" y="5453"/>
                  </a:cubicBezTo>
                  <a:cubicBezTo>
                    <a:pt x="1882" y="5322"/>
                    <a:pt x="1667" y="5596"/>
                    <a:pt x="1715" y="5822"/>
                  </a:cubicBezTo>
                  <a:cubicBezTo>
                    <a:pt x="1548" y="5787"/>
                    <a:pt x="1513" y="5906"/>
                    <a:pt x="1346" y="5751"/>
                  </a:cubicBezTo>
                  <a:cubicBezTo>
                    <a:pt x="1489" y="6191"/>
                    <a:pt x="1727" y="6072"/>
                    <a:pt x="1894" y="6144"/>
                  </a:cubicBezTo>
                  <a:lnTo>
                    <a:pt x="1894" y="6144"/>
                  </a:lnTo>
                  <a:cubicBezTo>
                    <a:pt x="1536" y="6037"/>
                    <a:pt x="1429" y="6310"/>
                    <a:pt x="1132" y="6322"/>
                  </a:cubicBezTo>
                  <a:cubicBezTo>
                    <a:pt x="1441" y="6584"/>
                    <a:pt x="1632" y="6370"/>
                    <a:pt x="1858" y="6287"/>
                  </a:cubicBezTo>
                  <a:lnTo>
                    <a:pt x="1858" y="6287"/>
                  </a:lnTo>
                  <a:cubicBezTo>
                    <a:pt x="1310" y="6513"/>
                    <a:pt x="1429" y="6810"/>
                    <a:pt x="1215" y="7072"/>
                  </a:cubicBezTo>
                  <a:cubicBezTo>
                    <a:pt x="1477" y="6858"/>
                    <a:pt x="1786" y="6977"/>
                    <a:pt x="2001" y="6441"/>
                  </a:cubicBezTo>
                  <a:lnTo>
                    <a:pt x="2001" y="6441"/>
                  </a:lnTo>
                  <a:cubicBezTo>
                    <a:pt x="1917" y="6656"/>
                    <a:pt x="1703" y="6858"/>
                    <a:pt x="1977" y="7168"/>
                  </a:cubicBezTo>
                  <a:cubicBezTo>
                    <a:pt x="1989" y="6870"/>
                    <a:pt x="2263" y="6763"/>
                    <a:pt x="2144" y="6406"/>
                  </a:cubicBezTo>
                  <a:lnTo>
                    <a:pt x="2144" y="6406"/>
                  </a:lnTo>
                  <a:cubicBezTo>
                    <a:pt x="2215" y="6560"/>
                    <a:pt x="2108" y="6799"/>
                    <a:pt x="2537" y="6953"/>
                  </a:cubicBezTo>
                  <a:cubicBezTo>
                    <a:pt x="2394" y="6787"/>
                    <a:pt x="2501" y="6751"/>
                    <a:pt x="2465" y="6584"/>
                  </a:cubicBezTo>
                  <a:cubicBezTo>
                    <a:pt x="2691" y="6632"/>
                    <a:pt x="2977" y="6406"/>
                    <a:pt x="2846" y="6179"/>
                  </a:cubicBezTo>
                  <a:cubicBezTo>
                    <a:pt x="2751" y="6418"/>
                    <a:pt x="2548" y="6334"/>
                    <a:pt x="2465" y="6239"/>
                  </a:cubicBezTo>
                  <a:cubicBezTo>
                    <a:pt x="2441" y="6203"/>
                    <a:pt x="2418" y="6168"/>
                    <a:pt x="2418" y="6120"/>
                  </a:cubicBezTo>
                  <a:cubicBezTo>
                    <a:pt x="2418" y="6060"/>
                    <a:pt x="2465" y="5953"/>
                    <a:pt x="2537" y="5953"/>
                  </a:cubicBezTo>
                  <a:cubicBezTo>
                    <a:pt x="2596" y="5941"/>
                    <a:pt x="2656" y="6025"/>
                    <a:pt x="2560" y="6084"/>
                  </a:cubicBezTo>
                  <a:cubicBezTo>
                    <a:pt x="2691" y="6120"/>
                    <a:pt x="2787" y="5965"/>
                    <a:pt x="2691" y="5858"/>
                  </a:cubicBezTo>
                  <a:cubicBezTo>
                    <a:pt x="2679" y="5846"/>
                    <a:pt x="2668" y="5846"/>
                    <a:pt x="2668" y="5834"/>
                  </a:cubicBezTo>
                  <a:lnTo>
                    <a:pt x="2668" y="5834"/>
                  </a:lnTo>
                  <a:cubicBezTo>
                    <a:pt x="2632" y="5810"/>
                    <a:pt x="2596" y="5810"/>
                    <a:pt x="2560" y="5810"/>
                  </a:cubicBezTo>
                  <a:cubicBezTo>
                    <a:pt x="2727" y="5560"/>
                    <a:pt x="2977" y="5358"/>
                    <a:pt x="3251" y="5215"/>
                  </a:cubicBezTo>
                  <a:cubicBezTo>
                    <a:pt x="2477" y="5703"/>
                    <a:pt x="3299" y="6108"/>
                    <a:pt x="2918" y="6501"/>
                  </a:cubicBezTo>
                  <a:lnTo>
                    <a:pt x="2965" y="6453"/>
                  </a:lnTo>
                  <a:cubicBezTo>
                    <a:pt x="2953" y="6477"/>
                    <a:pt x="2941" y="6489"/>
                    <a:pt x="2918" y="6501"/>
                  </a:cubicBezTo>
                  <a:cubicBezTo>
                    <a:pt x="3156" y="6370"/>
                    <a:pt x="3263" y="6263"/>
                    <a:pt x="3299" y="6144"/>
                  </a:cubicBezTo>
                  <a:cubicBezTo>
                    <a:pt x="3406" y="5846"/>
                    <a:pt x="3120" y="5727"/>
                    <a:pt x="3132" y="5572"/>
                  </a:cubicBezTo>
                  <a:cubicBezTo>
                    <a:pt x="3275" y="5679"/>
                    <a:pt x="3370" y="5644"/>
                    <a:pt x="3430" y="5501"/>
                  </a:cubicBezTo>
                  <a:cubicBezTo>
                    <a:pt x="3251" y="5525"/>
                    <a:pt x="3227" y="5358"/>
                    <a:pt x="3322" y="5251"/>
                  </a:cubicBezTo>
                  <a:cubicBezTo>
                    <a:pt x="3477" y="5120"/>
                    <a:pt x="3822" y="5084"/>
                    <a:pt x="3894" y="4679"/>
                  </a:cubicBezTo>
                  <a:cubicBezTo>
                    <a:pt x="3930" y="4620"/>
                    <a:pt x="3965" y="4572"/>
                    <a:pt x="4001" y="4501"/>
                  </a:cubicBezTo>
                  <a:cubicBezTo>
                    <a:pt x="3977" y="4572"/>
                    <a:pt x="3965" y="4644"/>
                    <a:pt x="3953" y="4703"/>
                  </a:cubicBezTo>
                  <a:cubicBezTo>
                    <a:pt x="3727" y="5048"/>
                    <a:pt x="3942" y="5298"/>
                    <a:pt x="3953" y="5513"/>
                  </a:cubicBezTo>
                  <a:cubicBezTo>
                    <a:pt x="3953" y="5656"/>
                    <a:pt x="3822" y="5751"/>
                    <a:pt x="3703" y="5620"/>
                  </a:cubicBezTo>
                  <a:cubicBezTo>
                    <a:pt x="3644" y="5751"/>
                    <a:pt x="3691" y="5858"/>
                    <a:pt x="3870" y="5882"/>
                  </a:cubicBezTo>
                  <a:cubicBezTo>
                    <a:pt x="3775" y="5989"/>
                    <a:pt x="3489" y="5882"/>
                    <a:pt x="3346" y="6156"/>
                  </a:cubicBezTo>
                  <a:cubicBezTo>
                    <a:pt x="3287" y="6322"/>
                    <a:pt x="3299" y="6513"/>
                    <a:pt x="3358" y="6680"/>
                  </a:cubicBezTo>
                  <a:lnTo>
                    <a:pt x="3358" y="6680"/>
                  </a:lnTo>
                  <a:cubicBezTo>
                    <a:pt x="3358" y="6132"/>
                    <a:pt x="4239" y="6429"/>
                    <a:pt x="4037" y="5537"/>
                  </a:cubicBezTo>
                  <a:lnTo>
                    <a:pt x="4037" y="5537"/>
                  </a:lnTo>
                  <a:cubicBezTo>
                    <a:pt x="4144" y="5834"/>
                    <a:pt x="4168" y="6156"/>
                    <a:pt x="4108" y="6453"/>
                  </a:cubicBezTo>
                  <a:cubicBezTo>
                    <a:pt x="4084" y="6429"/>
                    <a:pt x="4049" y="6406"/>
                    <a:pt x="4013" y="6394"/>
                  </a:cubicBezTo>
                  <a:lnTo>
                    <a:pt x="4001" y="6394"/>
                  </a:lnTo>
                  <a:cubicBezTo>
                    <a:pt x="3989" y="6394"/>
                    <a:pt x="3977" y="6394"/>
                    <a:pt x="3965" y="6394"/>
                  </a:cubicBezTo>
                  <a:cubicBezTo>
                    <a:pt x="3822" y="6394"/>
                    <a:pt x="3775" y="6584"/>
                    <a:pt x="3906" y="6656"/>
                  </a:cubicBezTo>
                  <a:cubicBezTo>
                    <a:pt x="3870" y="6537"/>
                    <a:pt x="3977" y="6525"/>
                    <a:pt x="4013" y="6572"/>
                  </a:cubicBezTo>
                  <a:cubicBezTo>
                    <a:pt x="4061" y="6620"/>
                    <a:pt x="4013" y="6739"/>
                    <a:pt x="3977" y="6775"/>
                  </a:cubicBezTo>
                  <a:cubicBezTo>
                    <a:pt x="3942" y="6799"/>
                    <a:pt x="3894" y="6822"/>
                    <a:pt x="3846" y="6822"/>
                  </a:cubicBezTo>
                  <a:cubicBezTo>
                    <a:pt x="3727" y="6834"/>
                    <a:pt x="3525" y="6751"/>
                    <a:pt x="3632" y="6513"/>
                  </a:cubicBezTo>
                  <a:cubicBezTo>
                    <a:pt x="3370" y="6584"/>
                    <a:pt x="3418" y="6941"/>
                    <a:pt x="3620" y="7061"/>
                  </a:cubicBezTo>
                  <a:cubicBezTo>
                    <a:pt x="3465" y="7156"/>
                    <a:pt x="3525" y="7263"/>
                    <a:pt x="3310" y="7275"/>
                  </a:cubicBezTo>
                  <a:cubicBezTo>
                    <a:pt x="3715" y="7477"/>
                    <a:pt x="3799" y="7227"/>
                    <a:pt x="3965" y="7168"/>
                  </a:cubicBezTo>
                  <a:lnTo>
                    <a:pt x="3965" y="7168"/>
                  </a:lnTo>
                  <a:cubicBezTo>
                    <a:pt x="3632" y="7346"/>
                    <a:pt x="3751" y="7608"/>
                    <a:pt x="3549" y="7834"/>
                  </a:cubicBezTo>
                  <a:cubicBezTo>
                    <a:pt x="3953" y="7799"/>
                    <a:pt x="3942" y="7501"/>
                    <a:pt x="4049" y="7299"/>
                  </a:cubicBezTo>
                  <a:lnTo>
                    <a:pt x="4049" y="7299"/>
                  </a:lnTo>
                  <a:cubicBezTo>
                    <a:pt x="3811" y="7834"/>
                    <a:pt x="4120" y="7965"/>
                    <a:pt x="4144" y="8299"/>
                  </a:cubicBezTo>
                  <a:cubicBezTo>
                    <a:pt x="4180" y="7965"/>
                    <a:pt x="4489" y="7834"/>
                    <a:pt x="4251" y="7299"/>
                  </a:cubicBezTo>
                  <a:lnTo>
                    <a:pt x="4251" y="7299"/>
                  </a:lnTo>
                  <a:cubicBezTo>
                    <a:pt x="4358" y="7501"/>
                    <a:pt x="4346" y="7799"/>
                    <a:pt x="4751" y="7834"/>
                  </a:cubicBezTo>
                  <a:cubicBezTo>
                    <a:pt x="4549" y="7608"/>
                    <a:pt x="4668" y="7346"/>
                    <a:pt x="4334" y="7168"/>
                  </a:cubicBezTo>
                  <a:lnTo>
                    <a:pt x="4334" y="7168"/>
                  </a:lnTo>
                  <a:cubicBezTo>
                    <a:pt x="4489" y="7227"/>
                    <a:pt x="4584" y="7477"/>
                    <a:pt x="4989" y="7275"/>
                  </a:cubicBezTo>
                  <a:cubicBezTo>
                    <a:pt x="4775" y="7263"/>
                    <a:pt x="4823" y="7156"/>
                    <a:pt x="4680" y="7061"/>
                  </a:cubicBezTo>
                  <a:cubicBezTo>
                    <a:pt x="4882" y="6941"/>
                    <a:pt x="4918" y="6584"/>
                    <a:pt x="4668" y="6513"/>
                  </a:cubicBezTo>
                  <a:cubicBezTo>
                    <a:pt x="4763" y="6751"/>
                    <a:pt x="4573" y="6834"/>
                    <a:pt x="4442" y="6822"/>
                  </a:cubicBezTo>
                  <a:cubicBezTo>
                    <a:pt x="4394" y="6822"/>
                    <a:pt x="4358" y="6799"/>
                    <a:pt x="4323" y="6775"/>
                  </a:cubicBezTo>
                  <a:cubicBezTo>
                    <a:pt x="4287" y="6739"/>
                    <a:pt x="4239" y="6620"/>
                    <a:pt x="4287" y="6572"/>
                  </a:cubicBezTo>
                  <a:cubicBezTo>
                    <a:pt x="4323" y="6525"/>
                    <a:pt x="4430" y="6537"/>
                    <a:pt x="4394" y="6656"/>
                  </a:cubicBezTo>
                  <a:cubicBezTo>
                    <a:pt x="4406" y="6644"/>
                    <a:pt x="4418" y="6632"/>
                    <a:pt x="4430" y="6620"/>
                  </a:cubicBezTo>
                  <a:cubicBezTo>
                    <a:pt x="4477" y="6572"/>
                    <a:pt x="4477" y="6489"/>
                    <a:pt x="4430" y="6441"/>
                  </a:cubicBezTo>
                  <a:cubicBezTo>
                    <a:pt x="4406" y="6418"/>
                    <a:pt x="4370" y="6406"/>
                    <a:pt x="4334" y="6394"/>
                  </a:cubicBezTo>
                  <a:cubicBezTo>
                    <a:pt x="4323" y="6394"/>
                    <a:pt x="4311" y="6394"/>
                    <a:pt x="4299" y="6394"/>
                  </a:cubicBezTo>
                  <a:lnTo>
                    <a:pt x="4287" y="6394"/>
                  </a:lnTo>
                  <a:cubicBezTo>
                    <a:pt x="4251" y="6406"/>
                    <a:pt x="4215" y="6429"/>
                    <a:pt x="4203" y="6453"/>
                  </a:cubicBezTo>
                  <a:cubicBezTo>
                    <a:pt x="4132" y="6156"/>
                    <a:pt x="4156" y="5834"/>
                    <a:pt x="4263" y="5537"/>
                  </a:cubicBezTo>
                  <a:cubicBezTo>
                    <a:pt x="4061" y="6429"/>
                    <a:pt x="4930" y="6132"/>
                    <a:pt x="4942" y="6680"/>
                  </a:cubicBezTo>
                  <a:lnTo>
                    <a:pt x="4942" y="6620"/>
                  </a:lnTo>
                  <a:lnTo>
                    <a:pt x="4942" y="6680"/>
                  </a:lnTo>
                  <a:cubicBezTo>
                    <a:pt x="5013" y="6429"/>
                    <a:pt x="5013" y="6275"/>
                    <a:pt x="4954" y="6156"/>
                  </a:cubicBezTo>
                  <a:cubicBezTo>
                    <a:pt x="4823" y="5882"/>
                    <a:pt x="4537" y="5989"/>
                    <a:pt x="4430" y="5882"/>
                  </a:cubicBezTo>
                  <a:cubicBezTo>
                    <a:pt x="4608" y="5858"/>
                    <a:pt x="4656" y="5751"/>
                    <a:pt x="4584" y="5620"/>
                  </a:cubicBezTo>
                  <a:cubicBezTo>
                    <a:pt x="4465" y="5763"/>
                    <a:pt x="4334" y="5656"/>
                    <a:pt x="4334" y="5513"/>
                  </a:cubicBezTo>
                  <a:cubicBezTo>
                    <a:pt x="4346" y="5310"/>
                    <a:pt x="4561" y="5048"/>
                    <a:pt x="4334" y="4715"/>
                  </a:cubicBezTo>
                  <a:cubicBezTo>
                    <a:pt x="4323" y="4644"/>
                    <a:pt x="4311" y="4572"/>
                    <a:pt x="4287" y="4513"/>
                  </a:cubicBezTo>
                  <a:cubicBezTo>
                    <a:pt x="4323" y="4572"/>
                    <a:pt x="4358" y="4632"/>
                    <a:pt x="4406" y="4679"/>
                  </a:cubicBezTo>
                  <a:cubicBezTo>
                    <a:pt x="4477" y="5084"/>
                    <a:pt x="4811" y="5120"/>
                    <a:pt x="4965" y="5263"/>
                  </a:cubicBezTo>
                  <a:cubicBezTo>
                    <a:pt x="5073" y="5346"/>
                    <a:pt x="5037" y="5525"/>
                    <a:pt x="4858" y="5513"/>
                  </a:cubicBezTo>
                  <a:cubicBezTo>
                    <a:pt x="4918" y="5644"/>
                    <a:pt x="5013" y="5691"/>
                    <a:pt x="5156" y="5584"/>
                  </a:cubicBezTo>
                  <a:cubicBezTo>
                    <a:pt x="5168" y="5727"/>
                    <a:pt x="4894" y="5858"/>
                    <a:pt x="4989" y="6144"/>
                  </a:cubicBezTo>
                  <a:cubicBezTo>
                    <a:pt x="5037" y="6263"/>
                    <a:pt x="5144" y="6370"/>
                    <a:pt x="5370" y="6501"/>
                  </a:cubicBezTo>
                  <a:lnTo>
                    <a:pt x="5370" y="6501"/>
                  </a:lnTo>
                  <a:cubicBezTo>
                    <a:pt x="5001" y="6120"/>
                    <a:pt x="5823" y="5703"/>
                    <a:pt x="5049" y="5227"/>
                  </a:cubicBezTo>
                  <a:lnTo>
                    <a:pt x="5049" y="5227"/>
                  </a:lnTo>
                  <a:cubicBezTo>
                    <a:pt x="5323" y="5358"/>
                    <a:pt x="5573" y="5560"/>
                    <a:pt x="5739" y="5822"/>
                  </a:cubicBezTo>
                  <a:cubicBezTo>
                    <a:pt x="5704" y="5810"/>
                    <a:pt x="5668" y="5822"/>
                    <a:pt x="5632" y="5846"/>
                  </a:cubicBezTo>
                  <a:lnTo>
                    <a:pt x="5632" y="5846"/>
                  </a:lnTo>
                  <a:cubicBezTo>
                    <a:pt x="5620" y="5846"/>
                    <a:pt x="5608" y="5858"/>
                    <a:pt x="5596" y="5870"/>
                  </a:cubicBezTo>
                  <a:cubicBezTo>
                    <a:pt x="5549" y="5929"/>
                    <a:pt x="5549" y="6001"/>
                    <a:pt x="5596" y="6060"/>
                  </a:cubicBezTo>
                  <a:cubicBezTo>
                    <a:pt x="5620" y="6084"/>
                    <a:pt x="5668" y="6096"/>
                    <a:pt x="5704" y="6096"/>
                  </a:cubicBezTo>
                  <a:lnTo>
                    <a:pt x="5727" y="6096"/>
                  </a:lnTo>
                  <a:cubicBezTo>
                    <a:pt x="5632" y="6037"/>
                    <a:pt x="5692" y="5953"/>
                    <a:pt x="5751" y="5965"/>
                  </a:cubicBezTo>
                  <a:cubicBezTo>
                    <a:pt x="5823" y="5965"/>
                    <a:pt x="5870" y="6072"/>
                    <a:pt x="5870" y="6132"/>
                  </a:cubicBezTo>
                  <a:cubicBezTo>
                    <a:pt x="5858" y="6179"/>
                    <a:pt x="5847" y="6215"/>
                    <a:pt x="5811" y="6251"/>
                  </a:cubicBezTo>
                  <a:cubicBezTo>
                    <a:pt x="5716" y="6406"/>
                    <a:pt x="5477" y="6370"/>
                    <a:pt x="5442" y="6191"/>
                  </a:cubicBezTo>
                  <a:cubicBezTo>
                    <a:pt x="5311" y="6418"/>
                    <a:pt x="5585" y="6632"/>
                    <a:pt x="5823" y="6596"/>
                  </a:cubicBezTo>
                  <a:cubicBezTo>
                    <a:pt x="5787" y="6763"/>
                    <a:pt x="5894" y="6799"/>
                    <a:pt x="5751" y="6965"/>
                  </a:cubicBezTo>
                  <a:cubicBezTo>
                    <a:pt x="6180" y="6810"/>
                    <a:pt x="6073" y="6572"/>
                    <a:pt x="6144" y="6418"/>
                  </a:cubicBezTo>
                  <a:lnTo>
                    <a:pt x="6144" y="6418"/>
                  </a:lnTo>
                  <a:cubicBezTo>
                    <a:pt x="6025" y="6775"/>
                    <a:pt x="6287" y="6882"/>
                    <a:pt x="6311" y="7180"/>
                  </a:cubicBezTo>
                  <a:cubicBezTo>
                    <a:pt x="6573" y="6870"/>
                    <a:pt x="6358" y="6668"/>
                    <a:pt x="6275" y="6453"/>
                  </a:cubicBezTo>
                  <a:lnTo>
                    <a:pt x="6275" y="6453"/>
                  </a:lnTo>
                  <a:cubicBezTo>
                    <a:pt x="6501" y="6989"/>
                    <a:pt x="6811" y="6870"/>
                    <a:pt x="7061" y="7084"/>
                  </a:cubicBezTo>
                  <a:cubicBezTo>
                    <a:pt x="6847" y="6822"/>
                    <a:pt x="6966" y="6525"/>
                    <a:pt x="6430" y="6299"/>
                  </a:cubicBezTo>
                  <a:lnTo>
                    <a:pt x="6430" y="6299"/>
                  </a:lnTo>
                  <a:cubicBezTo>
                    <a:pt x="6644" y="6382"/>
                    <a:pt x="6847" y="6596"/>
                    <a:pt x="7156" y="6334"/>
                  </a:cubicBezTo>
                  <a:cubicBezTo>
                    <a:pt x="6859" y="6310"/>
                    <a:pt x="6751" y="6048"/>
                    <a:pt x="6394" y="6156"/>
                  </a:cubicBezTo>
                  <a:lnTo>
                    <a:pt x="6394" y="6156"/>
                  </a:lnTo>
                  <a:cubicBezTo>
                    <a:pt x="6549" y="6084"/>
                    <a:pt x="6787" y="6203"/>
                    <a:pt x="6942" y="5763"/>
                  </a:cubicBezTo>
                  <a:cubicBezTo>
                    <a:pt x="6775" y="5918"/>
                    <a:pt x="6739" y="5798"/>
                    <a:pt x="6573" y="5834"/>
                  </a:cubicBezTo>
                  <a:cubicBezTo>
                    <a:pt x="6620" y="5608"/>
                    <a:pt x="6394" y="5322"/>
                    <a:pt x="6168" y="5453"/>
                  </a:cubicBezTo>
                  <a:cubicBezTo>
                    <a:pt x="6406" y="5560"/>
                    <a:pt x="6323" y="5751"/>
                    <a:pt x="6228" y="5834"/>
                  </a:cubicBezTo>
                  <a:cubicBezTo>
                    <a:pt x="6192" y="5870"/>
                    <a:pt x="6156" y="5882"/>
                    <a:pt x="6108" y="5882"/>
                  </a:cubicBezTo>
                  <a:cubicBezTo>
                    <a:pt x="6049" y="5882"/>
                    <a:pt x="5942" y="5834"/>
                    <a:pt x="5942" y="5775"/>
                  </a:cubicBezTo>
                  <a:cubicBezTo>
                    <a:pt x="5930" y="5703"/>
                    <a:pt x="6013" y="5644"/>
                    <a:pt x="6073" y="5751"/>
                  </a:cubicBezTo>
                  <a:cubicBezTo>
                    <a:pt x="6073" y="5739"/>
                    <a:pt x="6073" y="5727"/>
                    <a:pt x="6073" y="5715"/>
                  </a:cubicBezTo>
                  <a:cubicBezTo>
                    <a:pt x="6073" y="5679"/>
                    <a:pt x="6061" y="5644"/>
                    <a:pt x="6037" y="5620"/>
                  </a:cubicBezTo>
                  <a:cubicBezTo>
                    <a:pt x="5977" y="5572"/>
                    <a:pt x="5906" y="5572"/>
                    <a:pt x="5847" y="5620"/>
                  </a:cubicBezTo>
                  <a:cubicBezTo>
                    <a:pt x="5835" y="5620"/>
                    <a:pt x="5823" y="5632"/>
                    <a:pt x="5823" y="5644"/>
                  </a:cubicBezTo>
                  <a:lnTo>
                    <a:pt x="5823" y="5656"/>
                  </a:lnTo>
                  <a:cubicBezTo>
                    <a:pt x="5799" y="5679"/>
                    <a:pt x="5787" y="5727"/>
                    <a:pt x="5799" y="5763"/>
                  </a:cubicBezTo>
                  <a:cubicBezTo>
                    <a:pt x="5537" y="5584"/>
                    <a:pt x="5335" y="5346"/>
                    <a:pt x="5204" y="5060"/>
                  </a:cubicBezTo>
                  <a:cubicBezTo>
                    <a:pt x="5680" y="5834"/>
                    <a:pt x="6097" y="5013"/>
                    <a:pt x="6478" y="5394"/>
                  </a:cubicBezTo>
                  <a:cubicBezTo>
                    <a:pt x="6466" y="5382"/>
                    <a:pt x="6454" y="5370"/>
                    <a:pt x="6442" y="5358"/>
                  </a:cubicBezTo>
                  <a:cubicBezTo>
                    <a:pt x="6454" y="5370"/>
                    <a:pt x="6466" y="5382"/>
                    <a:pt x="6478" y="5394"/>
                  </a:cubicBezTo>
                  <a:cubicBezTo>
                    <a:pt x="6358" y="5167"/>
                    <a:pt x="6239" y="5060"/>
                    <a:pt x="6120" y="5013"/>
                  </a:cubicBezTo>
                  <a:cubicBezTo>
                    <a:pt x="5823" y="4917"/>
                    <a:pt x="5704" y="5191"/>
                    <a:pt x="5561" y="5179"/>
                  </a:cubicBezTo>
                  <a:cubicBezTo>
                    <a:pt x="5668" y="5048"/>
                    <a:pt x="5620" y="4941"/>
                    <a:pt x="5489" y="4882"/>
                  </a:cubicBezTo>
                  <a:cubicBezTo>
                    <a:pt x="5501" y="5060"/>
                    <a:pt x="5335" y="5084"/>
                    <a:pt x="5239" y="4989"/>
                  </a:cubicBezTo>
                  <a:cubicBezTo>
                    <a:pt x="5096" y="4846"/>
                    <a:pt x="5073" y="4501"/>
                    <a:pt x="4668" y="4429"/>
                  </a:cubicBezTo>
                  <a:cubicBezTo>
                    <a:pt x="4608" y="4382"/>
                    <a:pt x="4549" y="4346"/>
                    <a:pt x="4489" y="4310"/>
                  </a:cubicBezTo>
                  <a:cubicBezTo>
                    <a:pt x="4549" y="4334"/>
                    <a:pt x="4620" y="4346"/>
                    <a:pt x="4692" y="4358"/>
                  </a:cubicBezTo>
                  <a:cubicBezTo>
                    <a:pt x="5025" y="4596"/>
                    <a:pt x="5287" y="4370"/>
                    <a:pt x="5501" y="4358"/>
                  </a:cubicBezTo>
                  <a:cubicBezTo>
                    <a:pt x="5632" y="4358"/>
                    <a:pt x="5739" y="4489"/>
                    <a:pt x="5596" y="4608"/>
                  </a:cubicBezTo>
                  <a:cubicBezTo>
                    <a:pt x="5739" y="4667"/>
                    <a:pt x="5835" y="4620"/>
                    <a:pt x="5858" y="4453"/>
                  </a:cubicBezTo>
                  <a:cubicBezTo>
                    <a:pt x="5966" y="4548"/>
                    <a:pt x="5858" y="4834"/>
                    <a:pt x="6144" y="4965"/>
                  </a:cubicBezTo>
                  <a:cubicBezTo>
                    <a:pt x="6251" y="5025"/>
                    <a:pt x="6406" y="5025"/>
                    <a:pt x="6656" y="4953"/>
                  </a:cubicBezTo>
                  <a:lnTo>
                    <a:pt x="6656" y="4953"/>
                  </a:lnTo>
                  <a:cubicBezTo>
                    <a:pt x="6120" y="4941"/>
                    <a:pt x="6406" y="4072"/>
                    <a:pt x="5525" y="4286"/>
                  </a:cubicBezTo>
                  <a:lnTo>
                    <a:pt x="5525" y="4286"/>
                  </a:lnTo>
                  <a:cubicBezTo>
                    <a:pt x="5823" y="4179"/>
                    <a:pt x="6144" y="4155"/>
                    <a:pt x="6442" y="4215"/>
                  </a:cubicBezTo>
                  <a:cubicBezTo>
                    <a:pt x="6418" y="4239"/>
                    <a:pt x="6394" y="4263"/>
                    <a:pt x="6382" y="4298"/>
                  </a:cubicBezTo>
                  <a:cubicBezTo>
                    <a:pt x="6382" y="4298"/>
                    <a:pt x="6382" y="4310"/>
                    <a:pt x="6382" y="4310"/>
                  </a:cubicBezTo>
                  <a:cubicBezTo>
                    <a:pt x="6382" y="4322"/>
                    <a:pt x="6382" y="4334"/>
                    <a:pt x="6382" y="4358"/>
                  </a:cubicBezTo>
                  <a:cubicBezTo>
                    <a:pt x="6382" y="4489"/>
                    <a:pt x="6573" y="4536"/>
                    <a:pt x="6632" y="4417"/>
                  </a:cubicBezTo>
                  <a:cubicBezTo>
                    <a:pt x="6525" y="4441"/>
                    <a:pt x="6513" y="4346"/>
                    <a:pt x="6561" y="4298"/>
                  </a:cubicBezTo>
                  <a:cubicBezTo>
                    <a:pt x="6609" y="4263"/>
                    <a:pt x="6716" y="4298"/>
                    <a:pt x="6763" y="4334"/>
                  </a:cubicBezTo>
                  <a:cubicBezTo>
                    <a:pt x="6787" y="4370"/>
                    <a:pt x="6811" y="4417"/>
                    <a:pt x="6811" y="4465"/>
                  </a:cubicBezTo>
                  <a:cubicBezTo>
                    <a:pt x="6811" y="4584"/>
                    <a:pt x="6739" y="4786"/>
                    <a:pt x="6501" y="4679"/>
                  </a:cubicBezTo>
                  <a:cubicBezTo>
                    <a:pt x="6573" y="4941"/>
                    <a:pt x="6918" y="4894"/>
                    <a:pt x="7049" y="4703"/>
                  </a:cubicBezTo>
                  <a:cubicBezTo>
                    <a:pt x="7144" y="4846"/>
                    <a:pt x="7251" y="4786"/>
                    <a:pt x="7263" y="5013"/>
                  </a:cubicBezTo>
                  <a:cubicBezTo>
                    <a:pt x="7466" y="4596"/>
                    <a:pt x="7216" y="4513"/>
                    <a:pt x="7156" y="4346"/>
                  </a:cubicBezTo>
                  <a:lnTo>
                    <a:pt x="7156" y="4346"/>
                  </a:lnTo>
                  <a:cubicBezTo>
                    <a:pt x="7323" y="4679"/>
                    <a:pt x="7597" y="4572"/>
                    <a:pt x="7811" y="4763"/>
                  </a:cubicBezTo>
                  <a:cubicBezTo>
                    <a:pt x="7775" y="4358"/>
                    <a:pt x="7490" y="4370"/>
                    <a:pt x="7275" y="4274"/>
                  </a:cubicBezTo>
                  <a:lnTo>
                    <a:pt x="7275" y="4274"/>
                  </a:lnTo>
                  <a:cubicBezTo>
                    <a:pt x="7811" y="4501"/>
                    <a:pt x="7942" y="4203"/>
                    <a:pt x="8287" y="4167"/>
                  </a:cubicBezTo>
                  <a:cubicBezTo>
                    <a:pt x="7942" y="4143"/>
                    <a:pt x="7811" y="3834"/>
                    <a:pt x="7275" y="4060"/>
                  </a:cubicBezTo>
                  <a:lnTo>
                    <a:pt x="7275" y="4060"/>
                  </a:lnTo>
                  <a:cubicBezTo>
                    <a:pt x="7490" y="3965"/>
                    <a:pt x="7775" y="3977"/>
                    <a:pt x="7811" y="3572"/>
                  </a:cubicBezTo>
                  <a:cubicBezTo>
                    <a:pt x="7597" y="3774"/>
                    <a:pt x="7323" y="3655"/>
                    <a:pt x="7156" y="3989"/>
                  </a:cubicBezTo>
                  <a:lnTo>
                    <a:pt x="7156" y="3989"/>
                  </a:lnTo>
                  <a:cubicBezTo>
                    <a:pt x="7216" y="3822"/>
                    <a:pt x="7466" y="3739"/>
                    <a:pt x="7263" y="3322"/>
                  </a:cubicBezTo>
                  <a:cubicBezTo>
                    <a:pt x="7251" y="3548"/>
                    <a:pt x="7144" y="3489"/>
                    <a:pt x="7049" y="3643"/>
                  </a:cubicBezTo>
                  <a:cubicBezTo>
                    <a:pt x="6918" y="3441"/>
                    <a:pt x="6573" y="3393"/>
                    <a:pt x="6501" y="3655"/>
                  </a:cubicBezTo>
                  <a:cubicBezTo>
                    <a:pt x="6739" y="3548"/>
                    <a:pt x="6811" y="3751"/>
                    <a:pt x="6811" y="3870"/>
                  </a:cubicBezTo>
                  <a:cubicBezTo>
                    <a:pt x="6811" y="3917"/>
                    <a:pt x="6787" y="3965"/>
                    <a:pt x="6763" y="4001"/>
                  </a:cubicBezTo>
                  <a:cubicBezTo>
                    <a:pt x="6716" y="4036"/>
                    <a:pt x="6609" y="4084"/>
                    <a:pt x="6561" y="4036"/>
                  </a:cubicBezTo>
                  <a:cubicBezTo>
                    <a:pt x="6513" y="4001"/>
                    <a:pt x="6525" y="3893"/>
                    <a:pt x="6632" y="3929"/>
                  </a:cubicBezTo>
                  <a:cubicBezTo>
                    <a:pt x="6632" y="3905"/>
                    <a:pt x="6620" y="3893"/>
                    <a:pt x="6609" y="3882"/>
                  </a:cubicBezTo>
                  <a:cubicBezTo>
                    <a:pt x="6549" y="3834"/>
                    <a:pt x="6478" y="3834"/>
                    <a:pt x="6430" y="3882"/>
                  </a:cubicBezTo>
                  <a:cubicBezTo>
                    <a:pt x="6406" y="3905"/>
                    <a:pt x="6382" y="3941"/>
                    <a:pt x="6382" y="3977"/>
                  </a:cubicBezTo>
                  <a:cubicBezTo>
                    <a:pt x="6382" y="4001"/>
                    <a:pt x="6382" y="4013"/>
                    <a:pt x="6382" y="4024"/>
                  </a:cubicBezTo>
                  <a:lnTo>
                    <a:pt x="6382" y="4036"/>
                  </a:lnTo>
                  <a:cubicBezTo>
                    <a:pt x="6394" y="4072"/>
                    <a:pt x="6418" y="4096"/>
                    <a:pt x="6442" y="4120"/>
                  </a:cubicBezTo>
                  <a:cubicBezTo>
                    <a:pt x="6120" y="4179"/>
                    <a:pt x="5799" y="4155"/>
                    <a:pt x="5489" y="4036"/>
                  </a:cubicBezTo>
                  <a:cubicBezTo>
                    <a:pt x="6382" y="4239"/>
                    <a:pt x="6085" y="3370"/>
                    <a:pt x="6632" y="3358"/>
                  </a:cubicBezTo>
                  <a:lnTo>
                    <a:pt x="6573" y="3358"/>
                  </a:lnTo>
                  <a:cubicBezTo>
                    <a:pt x="6585" y="3358"/>
                    <a:pt x="6609" y="3358"/>
                    <a:pt x="6632" y="3358"/>
                  </a:cubicBezTo>
                  <a:cubicBezTo>
                    <a:pt x="6382" y="3286"/>
                    <a:pt x="6216" y="3286"/>
                    <a:pt x="6108" y="3346"/>
                  </a:cubicBezTo>
                  <a:cubicBezTo>
                    <a:pt x="5835" y="3477"/>
                    <a:pt x="5942" y="3762"/>
                    <a:pt x="5823" y="3870"/>
                  </a:cubicBezTo>
                  <a:cubicBezTo>
                    <a:pt x="5799" y="3691"/>
                    <a:pt x="5704" y="3643"/>
                    <a:pt x="5573" y="3703"/>
                  </a:cubicBezTo>
                  <a:cubicBezTo>
                    <a:pt x="5704" y="3822"/>
                    <a:pt x="5596" y="3965"/>
                    <a:pt x="5466" y="3953"/>
                  </a:cubicBezTo>
                  <a:cubicBezTo>
                    <a:pt x="5263" y="3953"/>
                    <a:pt x="5001" y="3727"/>
                    <a:pt x="4656" y="3965"/>
                  </a:cubicBezTo>
                  <a:cubicBezTo>
                    <a:pt x="4584" y="3977"/>
                    <a:pt x="4525" y="3989"/>
                    <a:pt x="4453" y="4013"/>
                  </a:cubicBezTo>
                  <a:cubicBezTo>
                    <a:pt x="4513" y="3977"/>
                    <a:pt x="4573" y="3941"/>
                    <a:pt x="4632" y="3893"/>
                  </a:cubicBezTo>
                  <a:cubicBezTo>
                    <a:pt x="5037" y="3822"/>
                    <a:pt x="5061" y="3477"/>
                    <a:pt x="5204" y="3334"/>
                  </a:cubicBezTo>
                  <a:cubicBezTo>
                    <a:pt x="5299" y="3227"/>
                    <a:pt x="5466" y="3262"/>
                    <a:pt x="5454" y="3429"/>
                  </a:cubicBezTo>
                  <a:cubicBezTo>
                    <a:pt x="5596" y="3381"/>
                    <a:pt x="5632" y="3286"/>
                    <a:pt x="5525" y="3131"/>
                  </a:cubicBezTo>
                  <a:cubicBezTo>
                    <a:pt x="5680" y="3131"/>
                    <a:pt x="5799" y="3405"/>
                    <a:pt x="6097" y="3310"/>
                  </a:cubicBezTo>
                  <a:cubicBezTo>
                    <a:pt x="6204" y="3262"/>
                    <a:pt x="6323" y="3155"/>
                    <a:pt x="6454" y="2929"/>
                  </a:cubicBezTo>
                  <a:lnTo>
                    <a:pt x="6454" y="2929"/>
                  </a:lnTo>
                  <a:cubicBezTo>
                    <a:pt x="6061" y="3298"/>
                    <a:pt x="5656" y="2477"/>
                    <a:pt x="5168" y="3251"/>
                  </a:cubicBezTo>
                  <a:lnTo>
                    <a:pt x="5168" y="3251"/>
                  </a:lnTo>
                  <a:cubicBezTo>
                    <a:pt x="5299" y="2965"/>
                    <a:pt x="5513" y="2727"/>
                    <a:pt x="5763" y="2560"/>
                  </a:cubicBezTo>
                  <a:cubicBezTo>
                    <a:pt x="5763" y="2596"/>
                    <a:pt x="5763" y="2631"/>
                    <a:pt x="5787" y="2655"/>
                  </a:cubicBezTo>
                  <a:lnTo>
                    <a:pt x="5787" y="2667"/>
                  </a:lnTo>
                  <a:cubicBezTo>
                    <a:pt x="5799" y="2679"/>
                    <a:pt x="5799" y="2691"/>
                    <a:pt x="5811" y="2703"/>
                  </a:cubicBezTo>
                  <a:cubicBezTo>
                    <a:pt x="5918" y="2798"/>
                    <a:pt x="6073" y="2691"/>
                    <a:pt x="6037" y="2560"/>
                  </a:cubicBezTo>
                  <a:cubicBezTo>
                    <a:pt x="5977" y="2667"/>
                    <a:pt x="5894" y="2608"/>
                    <a:pt x="5906" y="2536"/>
                  </a:cubicBezTo>
                  <a:cubicBezTo>
                    <a:pt x="5906" y="2477"/>
                    <a:pt x="6013" y="2429"/>
                    <a:pt x="6073" y="2429"/>
                  </a:cubicBezTo>
                  <a:cubicBezTo>
                    <a:pt x="6120" y="2429"/>
                    <a:pt x="6156" y="2441"/>
                    <a:pt x="6192" y="2477"/>
                  </a:cubicBezTo>
                  <a:cubicBezTo>
                    <a:pt x="6287" y="2560"/>
                    <a:pt x="6370" y="2750"/>
                    <a:pt x="6132" y="2846"/>
                  </a:cubicBezTo>
                  <a:cubicBezTo>
                    <a:pt x="6358" y="2977"/>
                    <a:pt x="6573" y="2703"/>
                    <a:pt x="6537" y="2477"/>
                  </a:cubicBezTo>
                  <a:cubicBezTo>
                    <a:pt x="6704" y="2512"/>
                    <a:pt x="6739" y="2393"/>
                    <a:pt x="6906" y="2548"/>
                  </a:cubicBezTo>
                  <a:cubicBezTo>
                    <a:pt x="6751" y="2108"/>
                    <a:pt x="6513" y="2227"/>
                    <a:pt x="6358" y="2155"/>
                  </a:cubicBezTo>
                  <a:lnTo>
                    <a:pt x="6358" y="2155"/>
                  </a:lnTo>
                  <a:cubicBezTo>
                    <a:pt x="6716" y="2262"/>
                    <a:pt x="6823" y="1988"/>
                    <a:pt x="7120" y="1977"/>
                  </a:cubicBezTo>
                  <a:cubicBezTo>
                    <a:pt x="6811" y="1715"/>
                    <a:pt x="6609" y="1929"/>
                    <a:pt x="6394" y="2012"/>
                  </a:cubicBezTo>
                  <a:lnTo>
                    <a:pt x="6394" y="2012"/>
                  </a:lnTo>
                  <a:cubicBezTo>
                    <a:pt x="6930" y="1786"/>
                    <a:pt x="6811" y="1488"/>
                    <a:pt x="7025" y="1226"/>
                  </a:cubicBezTo>
                  <a:cubicBezTo>
                    <a:pt x="6775" y="1441"/>
                    <a:pt x="6466" y="1322"/>
                    <a:pt x="6251" y="1857"/>
                  </a:cubicBezTo>
                  <a:lnTo>
                    <a:pt x="6251" y="1857"/>
                  </a:lnTo>
                  <a:cubicBezTo>
                    <a:pt x="6323" y="1643"/>
                    <a:pt x="6549" y="1441"/>
                    <a:pt x="6275" y="1131"/>
                  </a:cubicBezTo>
                  <a:cubicBezTo>
                    <a:pt x="6263" y="1429"/>
                    <a:pt x="5989" y="1536"/>
                    <a:pt x="6108" y="1893"/>
                  </a:cubicBezTo>
                  <a:lnTo>
                    <a:pt x="6108" y="1893"/>
                  </a:lnTo>
                  <a:cubicBezTo>
                    <a:pt x="6037" y="1738"/>
                    <a:pt x="6144" y="1500"/>
                    <a:pt x="5716" y="1346"/>
                  </a:cubicBezTo>
                  <a:cubicBezTo>
                    <a:pt x="5858" y="1512"/>
                    <a:pt x="5751" y="1548"/>
                    <a:pt x="5787" y="1715"/>
                  </a:cubicBezTo>
                  <a:cubicBezTo>
                    <a:pt x="5549" y="1667"/>
                    <a:pt x="5275" y="1893"/>
                    <a:pt x="5406" y="2119"/>
                  </a:cubicBezTo>
                  <a:cubicBezTo>
                    <a:pt x="5442" y="1941"/>
                    <a:pt x="5680" y="1905"/>
                    <a:pt x="5775" y="2060"/>
                  </a:cubicBezTo>
                  <a:cubicBezTo>
                    <a:pt x="5811" y="2096"/>
                    <a:pt x="5835" y="2131"/>
                    <a:pt x="5835" y="2179"/>
                  </a:cubicBezTo>
                  <a:cubicBezTo>
                    <a:pt x="5835" y="2238"/>
                    <a:pt x="5787" y="2346"/>
                    <a:pt x="5716" y="2346"/>
                  </a:cubicBezTo>
                  <a:cubicBezTo>
                    <a:pt x="5656" y="2358"/>
                    <a:pt x="5596" y="2274"/>
                    <a:pt x="5692" y="2215"/>
                  </a:cubicBezTo>
                  <a:cubicBezTo>
                    <a:pt x="5561" y="2179"/>
                    <a:pt x="5466" y="2334"/>
                    <a:pt x="5561" y="2441"/>
                  </a:cubicBezTo>
                  <a:cubicBezTo>
                    <a:pt x="5561" y="2453"/>
                    <a:pt x="5573" y="2453"/>
                    <a:pt x="5585" y="2465"/>
                  </a:cubicBezTo>
                  <a:lnTo>
                    <a:pt x="5596" y="2465"/>
                  </a:lnTo>
                  <a:cubicBezTo>
                    <a:pt x="5632" y="2489"/>
                    <a:pt x="5668" y="2489"/>
                    <a:pt x="5704" y="2489"/>
                  </a:cubicBezTo>
                  <a:cubicBezTo>
                    <a:pt x="5525" y="2739"/>
                    <a:pt x="5287" y="2953"/>
                    <a:pt x="5001" y="3084"/>
                  </a:cubicBezTo>
                  <a:cubicBezTo>
                    <a:pt x="5775" y="2596"/>
                    <a:pt x="4954" y="2191"/>
                    <a:pt x="5335" y="1798"/>
                  </a:cubicBezTo>
                  <a:lnTo>
                    <a:pt x="5299" y="1846"/>
                  </a:lnTo>
                  <a:cubicBezTo>
                    <a:pt x="5311" y="1822"/>
                    <a:pt x="5323" y="1810"/>
                    <a:pt x="5335" y="1798"/>
                  </a:cubicBezTo>
                  <a:cubicBezTo>
                    <a:pt x="5108" y="1929"/>
                    <a:pt x="4989" y="2036"/>
                    <a:pt x="4954" y="2155"/>
                  </a:cubicBezTo>
                  <a:cubicBezTo>
                    <a:pt x="4858" y="2453"/>
                    <a:pt x="5132" y="2572"/>
                    <a:pt x="5120" y="2727"/>
                  </a:cubicBezTo>
                  <a:cubicBezTo>
                    <a:pt x="4989" y="2619"/>
                    <a:pt x="4882" y="2655"/>
                    <a:pt x="4823" y="2798"/>
                  </a:cubicBezTo>
                  <a:cubicBezTo>
                    <a:pt x="5001" y="2774"/>
                    <a:pt x="5025" y="2953"/>
                    <a:pt x="4930" y="3048"/>
                  </a:cubicBezTo>
                  <a:cubicBezTo>
                    <a:pt x="4775" y="3179"/>
                    <a:pt x="4442" y="3215"/>
                    <a:pt x="4358" y="3620"/>
                  </a:cubicBezTo>
                  <a:cubicBezTo>
                    <a:pt x="4323" y="3679"/>
                    <a:pt x="4287" y="3739"/>
                    <a:pt x="4251" y="3798"/>
                  </a:cubicBezTo>
                  <a:cubicBezTo>
                    <a:pt x="4275" y="3727"/>
                    <a:pt x="4287" y="3655"/>
                    <a:pt x="4299" y="3596"/>
                  </a:cubicBezTo>
                  <a:cubicBezTo>
                    <a:pt x="4537" y="3251"/>
                    <a:pt x="4311" y="3000"/>
                    <a:pt x="4299" y="2786"/>
                  </a:cubicBezTo>
                  <a:cubicBezTo>
                    <a:pt x="4299" y="2643"/>
                    <a:pt x="4430" y="2548"/>
                    <a:pt x="4549" y="2679"/>
                  </a:cubicBezTo>
                  <a:cubicBezTo>
                    <a:pt x="4608" y="2548"/>
                    <a:pt x="4561" y="2441"/>
                    <a:pt x="4394" y="2417"/>
                  </a:cubicBezTo>
                  <a:cubicBezTo>
                    <a:pt x="4489" y="2310"/>
                    <a:pt x="4775" y="2417"/>
                    <a:pt x="4918" y="2143"/>
                  </a:cubicBezTo>
                  <a:cubicBezTo>
                    <a:pt x="4965" y="2036"/>
                    <a:pt x="4965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5" y="1869"/>
                    <a:pt x="4227" y="2762"/>
                  </a:cubicBezTo>
                  <a:lnTo>
                    <a:pt x="4227" y="2762"/>
                  </a:lnTo>
                  <a:cubicBezTo>
                    <a:pt x="4120" y="2465"/>
                    <a:pt x="4096" y="2143"/>
                    <a:pt x="4156" y="1846"/>
                  </a:cubicBezTo>
                  <a:cubicBezTo>
                    <a:pt x="4180" y="1869"/>
                    <a:pt x="4215" y="1893"/>
                    <a:pt x="4251" y="1905"/>
                  </a:cubicBezTo>
                  <a:lnTo>
                    <a:pt x="4251" y="1905"/>
                  </a:lnTo>
                  <a:cubicBezTo>
                    <a:pt x="4275" y="1905"/>
                    <a:pt x="4287" y="1905"/>
                    <a:pt x="4299" y="1905"/>
                  </a:cubicBezTo>
                  <a:cubicBezTo>
                    <a:pt x="4442" y="1905"/>
                    <a:pt x="4477" y="1715"/>
                    <a:pt x="4358" y="1655"/>
                  </a:cubicBezTo>
                  <a:cubicBezTo>
                    <a:pt x="4394" y="1762"/>
                    <a:pt x="4287" y="1774"/>
                    <a:pt x="4251" y="1727"/>
                  </a:cubicBezTo>
                  <a:cubicBezTo>
                    <a:pt x="4203" y="1679"/>
                    <a:pt x="4251" y="1572"/>
                    <a:pt x="4287" y="1524"/>
                  </a:cubicBezTo>
                  <a:cubicBezTo>
                    <a:pt x="4323" y="1500"/>
                    <a:pt x="4358" y="1477"/>
                    <a:pt x="4406" y="1477"/>
                  </a:cubicBezTo>
                  <a:cubicBezTo>
                    <a:pt x="4537" y="1465"/>
                    <a:pt x="4727" y="1548"/>
                    <a:pt x="4632" y="1786"/>
                  </a:cubicBezTo>
                  <a:cubicBezTo>
                    <a:pt x="4882" y="1715"/>
                    <a:pt x="4846" y="1369"/>
                    <a:pt x="4644" y="1238"/>
                  </a:cubicBezTo>
                  <a:cubicBezTo>
                    <a:pt x="4799" y="1143"/>
                    <a:pt x="4739" y="1036"/>
                    <a:pt x="4954" y="1024"/>
                  </a:cubicBezTo>
                  <a:cubicBezTo>
                    <a:pt x="4537" y="822"/>
                    <a:pt x="4453" y="1072"/>
                    <a:pt x="4287" y="1131"/>
                  </a:cubicBezTo>
                  <a:lnTo>
                    <a:pt x="4287" y="1131"/>
                  </a:lnTo>
                  <a:cubicBezTo>
                    <a:pt x="4632" y="965"/>
                    <a:pt x="4513" y="691"/>
                    <a:pt x="4715" y="476"/>
                  </a:cubicBezTo>
                  <a:cubicBezTo>
                    <a:pt x="4299" y="500"/>
                    <a:pt x="4311" y="798"/>
                    <a:pt x="4215" y="1012"/>
                  </a:cubicBezTo>
                  <a:lnTo>
                    <a:pt x="4215" y="1012"/>
                  </a:lnTo>
                  <a:cubicBezTo>
                    <a:pt x="4442" y="464"/>
                    <a:pt x="4144" y="345"/>
                    <a:pt x="4108" y="0"/>
                  </a:cubicBezTo>
                  <a:cubicBezTo>
                    <a:pt x="4084" y="345"/>
                    <a:pt x="3775" y="464"/>
                    <a:pt x="4013" y="1012"/>
                  </a:cubicBezTo>
                  <a:lnTo>
                    <a:pt x="4013" y="1012"/>
                  </a:lnTo>
                  <a:cubicBezTo>
                    <a:pt x="3906" y="798"/>
                    <a:pt x="3918" y="500"/>
                    <a:pt x="3513" y="476"/>
                  </a:cubicBezTo>
                  <a:cubicBezTo>
                    <a:pt x="3715" y="691"/>
                    <a:pt x="3596" y="965"/>
                    <a:pt x="3930" y="1131"/>
                  </a:cubicBezTo>
                  <a:lnTo>
                    <a:pt x="3930" y="1131"/>
                  </a:lnTo>
                  <a:cubicBezTo>
                    <a:pt x="3763" y="1072"/>
                    <a:pt x="3680" y="822"/>
                    <a:pt x="3263" y="1024"/>
                  </a:cubicBezTo>
                  <a:cubicBezTo>
                    <a:pt x="3489" y="1036"/>
                    <a:pt x="3441" y="1143"/>
                    <a:pt x="3584" y="1238"/>
                  </a:cubicBezTo>
                  <a:cubicBezTo>
                    <a:pt x="3382" y="1369"/>
                    <a:pt x="3334" y="1715"/>
                    <a:pt x="3596" y="1786"/>
                  </a:cubicBezTo>
                  <a:cubicBezTo>
                    <a:pt x="3489" y="1548"/>
                    <a:pt x="3691" y="1465"/>
                    <a:pt x="3811" y="1477"/>
                  </a:cubicBezTo>
                  <a:cubicBezTo>
                    <a:pt x="3858" y="1477"/>
                    <a:pt x="3906" y="1500"/>
                    <a:pt x="3942" y="1524"/>
                  </a:cubicBezTo>
                  <a:cubicBezTo>
                    <a:pt x="3977" y="1572"/>
                    <a:pt x="4025" y="1679"/>
                    <a:pt x="3977" y="1727"/>
                  </a:cubicBezTo>
                  <a:cubicBezTo>
                    <a:pt x="3942" y="1774"/>
                    <a:pt x="3834" y="1762"/>
                    <a:pt x="3870" y="1655"/>
                  </a:cubicBezTo>
                  <a:cubicBezTo>
                    <a:pt x="3739" y="1715"/>
                    <a:pt x="3787" y="1905"/>
                    <a:pt x="3930" y="1905"/>
                  </a:cubicBezTo>
                  <a:cubicBezTo>
                    <a:pt x="3942" y="1905"/>
                    <a:pt x="3953" y="1905"/>
                    <a:pt x="3965" y="1905"/>
                  </a:cubicBezTo>
                  <a:lnTo>
                    <a:pt x="3977" y="1905"/>
                  </a:lnTo>
                  <a:cubicBezTo>
                    <a:pt x="4013" y="1893"/>
                    <a:pt x="4049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03" y="1869"/>
                    <a:pt x="3334" y="2167"/>
                    <a:pt x="3322" y="1619"/>
                  </a:cubicBezTo>
                  <a:lnTo>
                    <a:pt x="3322" y="1679"/>
                  </a:lnTo>
                  <a:cubicBezTo>
                    <a:pt x="3322" y="1655"/>
                    <a:pt x="3322" y="1643"/>
                    <a:pt x="3322" y="1619"/>
                  </a:cubicBezTo>
                  <a:cubicBezTo>
                    <a:pt x="3263" y="1786"/>
                    <a:pt x="3251" y="1977"/>
                    <a:pt x="3310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56" y="2441"/>
                    <a:pt x="3608" y="2548"/>
                    <a:pt x="3668" y="2679"/>
                  </a:cubicBezTo>
                  <a:cubicBezTo>
                    <a:pt x="3787" y="2548"/>
                    <a:pt x="3930" y="2643"/>
                    <a:pt x="3918" y="2786"/>
                  </a:cubicBezTo>
                  <a:cubicBezTo>
                    <a:pt x="3918" y="2989"/>
                    <a:pt x="3691" y="3251"/>
                    <a:pt x="3918" y="3596"/>
                  </a:cubicBezTo>
                  <a:cubicBezTo>
                    <a:pt x="3930" y="3655"/>
                    <a:pt x="3942" y="3727"/>
                    <a:pt x="3965" y="3786"/>
                  </a:cubicBezTo>
                  <a:cubicBezTo>
                    <a:pt x="3930" y="3727"/>
                    <a:pt x="3894" y="3667"/>
                    <a:pt x="3858" y="3620"/>
                  </a:cubicBezTo>
                  <a:cubicBezTo>
                    <a:pt x="3787" y="3215"/>
                    <a:pt x="3441" y="3179"/>
                    <a:pt x="3287" y="3036"/>
                  </a:cubicBezTo>
                  <a:cubicBezTo>
                    <a:pt x="3191" y="2953"/>
                    <a:pt x="3215" y="2774"/>
                    <a:pt x="3394" y="2798"/>
                  </a:cubicBezTo>
                  <a:cubicBezTo>
                    <a:pt x="3346" y="2655"/>
                    <a:pt x="3239" y="2619"/>
                    <a:pt x="3096" y="2715"/>
                  </a:cubicBezTo>
                  <a:cubicBezTo>
                    <a:pt x="3084" y="2572"/>
                    <a:pt x="3358" y="2441"/>
                    <a:pt x="3263" y="2155"/>
                  </a:cubicBezTo>
                  <a:cubicBezTo>
                    <a:pt x="3227" y="2036"/>
                    <a:pt x="3120" y="1929"/>
                    <a:pt x="2882" y="1798"/>
                  </a:cubicBezTo>
                  <a:cubicBezTo>
                    <a:pt x="3263" y="2179"/>
                    <a:pt x="2441" y="2596"/>
                    <a:pt x="3215" y="3072"/>
                  </a:cubicBezTo>
                  <a:cubicBezTo>
                    <a:pt x="2941" y="2941"/>
                    <a:pt x="2691" y="2739"/>
                    <a:pt x="2525" y="2477"/>
                  </a:cubicBezTo>
                  <a:cubicBezTo>
                    <a:pt x="2560" y="2489"/>
                    <a:pt x="2596" y="2489"/>
                    <a:pt x="2620" y="2465"/>
                  </a:cubicBezTo>
                  <a:lnTo>
                    <a:pt x="2620" y="2465"/>
                  </a:lnTo>
                  <a:cubicBezTo>
                    <a:pt x="2632" y="2453"/>
                    <a:pt x="2644" y="2441"/>
                    <a:pt x="2656" y="2429"/>
                  </a:cubicBezTo>
                  <a:cubicBezTo>
                    <a:pt x="2739" y="2346"/>
                    <a:pt x="2668" y="2203"/>
                    <a:pt x="2548" y="2215"/>
                  </a:cubicBezTo>
                  <a:lnTo>
                    <a:pt x="2525" y="2215"/>
                  </a:lnTo>
                  <a:cubicBezTo>
                    <a:pt x="2620" y="2262"/>
                    <a:pt x="2560" y="2346"/>
                    <a:pt x="2489" y="2346"/>
                  </a:cubicBezTo>
                  <a:cubicBezTo>
                    <a:pt x="2429" y="2334"/>
                    <a:pt x="2382" y="2227"/>
                    <a:pt x="2382" y="2179"/>
                  </a:cubicBezTo>
                  <a:cubicBezTo>
                    <a:pt x="2382" y="2131"/>
                    <a:pt x="2406" y="2084"/>
                    <a:pt x="2429" y="2048"/>
                  </a:cubicBezTo>
                  <a:cubicBezTo>
                    <a:pt x="2513" y="1965"/>
                    <a:pt x="2715" y="1869"/>
                    <a:pt x="2810" y="2119"/>
                  </a:cubicBezTo>
                  <a:cubicBezTo>
                    <a:pt x="2941" y="1881"/>
                    <a:pt x="2656" y="1667"/>
                    <a:pt x="2429" y="1715"/>
                  </a:cubicBezTo>
                  <a:cubicBezTo>
                    <a:pt x="2465" y="1548"/>
                    <a:pt x="2358" y="1512"/>
                    <a:pt x="2501" y="1346"/>
                  </a:cubicBezTo>
                  <a:cubicBezTo>
                    <a:pt x="2072" y="1488"/>
                    <a:pt x="2179" y="1727"/>
                    <a:pt x="2108" y="1893"/>
                  </a:cubicBezTo>
                  <a:lnTo>
                    <a:pt x="2108" y="1893"/>
                  </a:lnTo>
                  <a:cubicBezTo>
                    <a:pt x="2227" y="1536"/>
                    <a:pt x="1965" y="1429"/>
                    <a:pt x="1941" y="1131"/>
                  </a:cubicBezTo>
                  <a:cubicBezTo>
                    <a:pt x="1667" y="1441"/>
                    <a:pt x="1882" y="1643"/>
                    <a:pt x="1965" y="1857"/>
                  </a:cubicBezTo>
                  <a:lnTo>
                    <a:pt x="1965" y="1857"/>
                  </a:lnTo>
                  <a:cubicBezTo>
                    <a:pt x="1751" y="1310"/>
                    <a:pt x="1441" y="1441"/>
                    <a:pt x="1179" y="1215"/>
                  </a:cubicBezTo>
                  <a:cubicBezTo>
                    <a:pt x="1405" y="1477"/>
                    <a:pt x="1275" y="1786"/>
                    <a:pt x="1822" y="2000"/>
                  </a:cubicBezTo>
                  <a:lnTo>
                    <a:pt x="1822" y="2000"/>
                  </a:lnTo>
                  <a:cubicBezTo>
                    <a:pt x="1596" y="1929"/>
                    <a:pt x="1405" y="1703"/>
                    <a:pt x="1096" y="1977"/>
                  </a:cubicBezTo>
                  <a:cubicBezTo>
                    <a:pt x="1394" y="1988"/>
                    <a:pt x="1501" y="2262"/>
                    <a:pt x="1858" y="2143"/>
                  </a:cubicBezTo>
                  <a:lnTo>
                    <a:pt x="1858" y="2143"/>
                  </a:lnTo>
                  <a:cubicBezTo>
                    <a:pt x="1691" y="2215"/>
                    <a:pt x="1465" y="2108"/>
                    <a:pt x="1310" y="2536"/>
                  </a:cubicBezTo>
                  <a:cubicBezTo>
                    <a:pt x="1477" y="2393"/>
                    <a:pt x="1513" y="2500"/>
                    <a:pt x="1679" y="2465"/>
                  </a:cubicBezTo>
                  <a:cubicBezTo>
                    <a:pt x="1632" y="2691"/>
                    <a:pt x="1846" y="2977"/>
                    <a:pt x="2084" y="2846"/>
                  </a:cubicBezTo>
                  <a:cubicBezTo>
                    <a:pt x="1834" y="2750"/>
                    <a:pt x="1929" y="2548"/>
                    <a:pt x="2013" y="2477"/>
                  </a:cubicBezTo>
                  <a:cubicBezTo>
                    <a:pt x="2048" y="2441"/>
                    <a:pt x="2096" y="2417"/>
                    <a:pt x="2144" y="2417"/>
                  </a:cubicBezTo>
                  <a:cubicBezTo>
                    <a:pt x="2191" y="2417"/>
                    <a:pt x="2298" y="2465"/>
                    <a:pt x="2310" y="2536"/>
                  </a:cubicBezTo>
                  <a:cubicBezTo>
                    <a:pt x="2322" y="2596"/>
                    <a:pt x="2227" y="2655"/>
                    <a:pt x="2179" y="2560"/>
                  </a:cubicBezTo>
                  <a:cubicBezTo>
                    <a:pt x="2144" y="2691"/>
                    <a:pt x="2298" y="2786"/>
                    <a:pt x="2394" y="2691"/>
                  </a:cubicBezTo>
                  <a:cubicBezTo>
                    <a:pt x="2406" y="2679"/>
                    <a:pt x="2418" y="2679"/>
                    <a:pt x="2429" y="2667"/>
                  </a:cubicBezTo>
                  <a:lnTo>
                    <a:pt x="2429" y="2655"/>
                  </a:lnTo>
                  <a:cubicBezTo>
                    <a:pt x="2441" y="2619"/>
                    <a:pt x="2453" y="2584"/>
                    <a:pt x="2441" y="2548"/>
                  </a:cubicBezTo>
                  <a:cubicBezTo>
                    <a:pt x="2703" y="2727"/>
                    <a:pt x="2906" y="2965"/>
                    <a:pt x="3037" y="3251"/>
                  </a:cubicBezTo>
                  <a:cubicBezTo>
                    <a:pt x="2560" y="2477"/>
                    <a:pt x="2144" y="3298"/>
                    <a:pt x="1763" y="2917"/>
                  </a:cubicBezTo>
                  <a:cubicBezTo>
                    <a:pt x="1882" y="3143"/>
                    <a:pt x="2001" y="3251"/>
                    <a:pt x="2120" y="3298"/>
                  </a:cubicBezTo>
                  <a:cubicBezTo>
                    <a:pt x="2418" y="3393"/>
                    <a:pt x="2537" y="3120"/>
                    <a:pt x="2679" y="3131"/>
                  </a:cubicBezTo>
                  <a:cubicBezTo>
                    <a:pt x="2572" y="3262"/>
                    <a:pt x="2620" y="3370"/>
                    <a:pt x="2751" y="3429"/>
                  </a:cubicBezTo>
                  <a:cubicBezTo>
                    <a:pt x="2739" y="3251"/>
                    <a:pt x="2906" y="3227"/>
                    <a:pt x="3001" y="3322"/>
                  </a:cubicBezTo>
                  <a:cubicBezTo>
                    <a:pt x="3144" y="3465"/>
                    <a:pt x="3168" y="3810"/>
                    <a:pt x="3584" y="3882"/>
                  </a:cubicBezTo>
                  <a:cubicBezTo>
                    <a:pt x="3632" y="3929"/>
                    <a:pt x="3691" y="3965"/>
                    <a:pt x="3751" y="4001"/>
                  </a:cubicBezTo>
                  <a:cubicBezTo>
                    <a:pt x="3691" y="3977"/>
                    <a:pt x="3620" y="3965"/>
                    <a:pt x="3549" y="3953"/>
                  </a:cubicBezTo>
                  <a:cubicBezTo>
                    <a:pt x="3215" y="3715"/>
                    <a:pt x="2953" y="3941"/>
                    <a:pt x="2739" y="3941"/>
                  </a:cubicBezTo>
                  <a:cubicBezTo>
                    <a:pt x="2608" y="3941"/>
                    <a:pt x="2501" y="3810"/>
                    <a:pt x="2644" y="3691"/>
                  </a:cubicBezTo>
                  <a:cubicBezTo>
                    <a:pt x="2501" y="3632"/>
                    <a:pt x="2406" y="3679"/>
                    <a:pt x="2382" y="3858"/>
                  </a:cubicBezTo>
                  <a:cubicBezTo>
                    <a:pt x="2275" y="3751"/>
                    <a:pt x="2382" y="3465"/>
                    <a:pt x="2096" y="3334"/>
                  </a:cubicBezTo>
                  <a:cubicBezTo>
                    <a:pt x="1989" y="3274"/>
                    <a:pt x="1834" y="3274"/>
                    <a:pt x="1584" y="3346"/>
                  </a:cubicBezTo>
                  <a:lnTo>
                    <a:pt x="1584" y="3346"/>
                  </a:lnTo>
                  <a:cubicBezTo>
                    <a:pt x="2120" y="3346"/>
                    <a:pt x="1834" y="4227"/>
                    <a:pt x="2715" y="4024"/>
                  </a:cubicBezTo>
                  <a:cubicBezTo>
                    <a:pt x="2429" y="4120"/>
                    <a:pt x="2108" y="4143"/>
                    <a:pt x="1798" y="4084"/>
                  </a:cubicBezTo>
                  <a:cubicBezTo>
                    <a:pt x="1834" y="4072"/>
                    <a:pt x="1858" y="4036"/>
                    <a:pt x="1858" y="4001"/>
                  </a:cubicBezTo>
                  <a:cubicBezTo>
                    <a:pt x="1870" y="4001"/>
                    <a:pt x="1870" y="3989"/>
                    <a:pt x="1858" y="3989"/>
                  </a:cubicBezTo>
                  <a:cubicBezTo>
                    <a:pt x="1870" y="3977"/>
                    <a:pt x="1870" y="3965"/>
                    <a:pt x="1858" y="3953"/>
                  </a:cubicBezTo>
                  <a:cubicBezTo>
                    <a:pt x="1858" y="3810"/>
                    <a:pt x="1679" y="3762"/>
                    <a:pt x="1608" y="3893"/>
                  </a:cubicBezTo>
                  <a:cubicBezTo>
                    <a:pt x="1715" y="3858"/>
                    <a:pt x="1739" y="3965"/>
                    <a:pt x="1691" y="4001"/>
                  </a:cubicBezTo>
                  <a:cubicBezTo>
                    <a:pt x="1632" y="4048"/>
                    <a:pt x="1525" y="4001"/>
                    <a:pt x="1489" y="3965"/>
                  </a:cubicBezTo>
                  <a:cubicBezTo>
                    <a:pt x="1453" y="3929"/>
                    <a:pt x="1441" y="3882"/>
                    <a:pt x="1441" y="3834"/>
                  </a:cubicBezTo>
                  <a:cubicBezTo>
                    <a:pt x="1441" y="3715"/>
                    <a:pt x="1501" y="3512"/>
                    <a:pt x="1751" y="3620"/>
                  </a:cubicBezTo>
                  <a:cubicBezTo>
                    <a:pt x="1679" y="3358"/>
                    <a:pt x="1322" y="3405"/>
                    <a:pt x="1191" y="3608"/>
                  </a:cubicBezTo>
                  <a:cubicBezTo>
                    <a:pt x="1096" y="3453"/>
                    <a:pt x="1001" y="3512"/>
                    <a:pt x="989" y="3286"/>
                  </a:cubicBezTo>
                  <a:cubicBezTo>
                    <a:pt x="786" y="3703"/>
                    <a:pt x="1024" y="3786"/>
                    <a:pt x="1096" y="3953"/>
                  </a:cubicBezTo>
                  <a:lnTo>
                    <a:pt x="1096" y="3953"/>
                  </a:lnTo>
                  <a:cubicBezTo>
                    <a:pt x="917" y="3620"/>
                    <a:pt x="643" y="3739"/>
                    <a:pt x="429" y="3536"/>
                  </a:cubicBezTo>
                  <a:cubicBezTo>
                    <a:pt x="465" y="3941"/>
                    <a:pt x="751" y="3929"/>
                    <a:pt x="965" y="4036"/>
                  </a:cubicBezTo>
                  <a:lnTo>
                    <a:pt x="965" y="4036"/>
                  </a:lnTo>
                  <a:cubicBezTo>
                    <a:pt x="465" y="3822"/>
                    <a:pt x="334" y="4120"/>
                    <a:pt x="1" y="4155"/>
                  </a:cubicBezTo>
                  <a:close/>
                  <a:moveTo>
                    <a:pt x="5489" y="4036"/>
                  </a:moveTo>
                  <a:close/>
                  <a:moveTo>
                    <a:pt x="4763" y="3953"/>
                  </a:moveTo>
                  <a:cubicBezTo>
                    <a:pt x="4858" y="3905"/>
                    <a:pt x="4977" y="3882"/>
                    <a:pt x="5085" y="3905"/>
                  </a:cubicBezTo>
                  <a:cubicBezTo>
                    <a:pt x="5263" y="3989"/>
                    <a:pt x="5454" y="4048"/>
                    <a:pt x="5632" y="4108"/>
                  </a:cubicBezTo>
                  <a:cubicBezTo>
                    <a:pt x="5704" y="4120"/>
                    <a:pt x="5787" y="4132"/>
                    <a:pt x="5858" y="4143"/>
                  </a:cubicBezTo>
                  <a:cubicBezTo>
                    <a:pt x="5787" y="4155"/>
                    <a:pt x="5716" y="4167"/>
                    <a:pt x="5632" y="4179"/>
                  </a:cubicBezTo>
                  <a:cubicBezTo>
                    <a:pt x="5454" y="4239"/>
                    <a:pt x="5263" y="4310"/>
                    <a:pt x="5085" y="4382"/>
                  </a:cubicBezTo>
                  <a:cubicBezTo>
                    <a:pt x="4977" y="4405"/>
                    <a:pt x="4858" y="4394"/>
                    <a:pt x="4763" y="4334"/>
                  </a:cubicBezTo>
                  <a:cubicBezTo>
                    <a:pt x="4930" y="4346"/>
                    <a:pt x="5096" y="4274"/>
                    <a:pt x="5204" y="4143"/>
                  </a:cubicBezTo>
                  <a:cubicBezTo>
                    <a:pt x="5096" y="4024"/>
                    <a:pt x="4930" y="3953"/>
                    <a:pt x="4763" y="3965"/>
                  </a:cubicBezTo>
                  <a:close/>
                  <a:moveTo>
                    <a:pt x="5168" y="5036"/>
                  </a:moveTo>
                  <a:close/>
                  <a:moveTo>
                    <a:pt x="4894" y="4929"/>
                  </a:moveTo>
                  <a:cubicBezTo>
                    <a:pt x="4906" y="4751"/>
                    <a:pt x="4834" y="4596"/>
                    <a:pt x="4715" y="4477"/>
                  </a:cubicBezTo>
                  <a:cubicBezTo>
                    <a:pt x="4823" y="4513"/>
                    <a:pt x="4918" y="4584"/>
                    <a:pt x="4977" y="4679"/>
                  </a:cubicBezTo>
                  <a:cubicBezTo>
                    <a:pt x="5049" y="4858"/>
                    <a:pt x="5132" y="5036"/>
                    <a:pt x="5227" y="5203"/>
                  </a:cubicBezTo>
                  <a:cubicBezTo>
                    <a:pt x="5263" y="5275"/>
                    <a:pt x="5311" y="5334"/>
                    <a:pt x="5358" y="5394"/>
                  </a:cubicBezTo>
                  <a:cubicBezTo>
                    <a:pt x="5299" y="5346"/>
                    <a:pt x="5239" y="5298"/>
                    <a:pt x="5168" y="5251"/>
                  </a:cubicBezTo>
                  <a:cubicBezTo>
                    <a:pt x="5001" y="5167"/>
                    <a:pt x="4823" y="5084"/>
                    <a:pt x="4644" y="5013"/>
                  </a:cubicBezTo>
                  <a:cubicBezTo>
                    <a:pt x="4549" y="4953"/>
                    <a:pt x="4477" y="4858"/>
                    <a:pt x="4442" y="4751"/>
                  </a:cubicBezTo>
                  <a:cubicBezTo>
                    <a:pt x="4561" y="4870"/>
                    <a:pt x="4727" y="4929"/>
                    <a:pt x="4894" y="4929"/>
                  </a:cubicBezTo>
                  <a:close/>
                  <a:moveTo>
                    <a:pt x="5013" y="3108"/>
                  </a:moveTo>
                  <a:close/>
                  <a:moveTo>
                    <a:pt x="4644" y="3298"/>
                  </a:moveTo>
                  <a:cubicBezTo>
                    <a:pt x="4823" y="3227"/>
                    <a:pt x="5001" y="3143"/>
                    <a:pt x="5168" y="3060"/>
                  </a:cubicBezTo>
                  <a:cubicBezTo>
                    <a:pt x="5239" y="3012"/>
                    <a:pt x="5299" y="2965"/>
                    <a:pt x="5358" y="2917"/>
                  </a:cubicBezTo>
                  <a:cubicBezTo>
                    <a:pt x="5311" y="2977"/>
                    <a:pt x="5263" y="3048"/>
                    <a:pt x="5215" y="3108"/>
                  </a:cubicBezTo>
                  <a:cubicBezTo>
                    <a:pt x="5132" y="3274"/>
                    <a:pt x="5049" y="3453"/>
                    <a:pt x="4977" y="3632"/>
                  </a:cubicBezTo>
                  <a:cubicBezTo>
                    <a:pt x="4918" y="3739"/>
                    <a:pt x="4823" y="3798"/>
                    <a:pt x="4715" y="3834"/>
                  </a:cubicBezTo>
                  <a:cubicBezTo>
                    <a:pt x="4834" y="3715"/>
                    <a:pt x="4906" y="3560"/>
                    <a:pt x="4894" y="3393"/>
                  </a:cubicBezTo>
                  <a:cubicBezTo>
                    <a:pt x="4727" y="3381"/>
                    <a:pt x="4561" y="3453"/>
                    <a:pt x="4453" y="3572"/>
                  </a:cubicBezTo>
                  <a:cubicBezTo>
                    <a:pt x="4477" y="3465"/>
                    <a:pt x="4549" y="3358"/>
                    <a:pt x="4632" y="3298"/>
                  </a:cubicBezTo>
                  <a:close/>
                  <a:moveTo>
                    <a:pt x="4239" y="5525"/>
                  </a:moveTo>
                  <a:close/>
                  <a:moveTo>
                    <a:pt x="4001" y="2786"/>
                  </a:moveTo>
                  <a:close/>
                  <a:moveTo>
                    <a:pt x="3930" y="3512"/>
                  </a:moveTo>
                  <a:cubicBezTo>
                    <a:pt x="3870" y="3405"/>
                    <a:pt x="3858" y="3298"/>
                    <a:pt x="3882" y="3179"/>
                  </a:cubicBezTo>
                  <a:cubicBezTo>
                    <a:pt x="3965" y="3000"/>
                    <a:pt x="4025" y="2822"/>
                    <a:pt x="4084" y="2631"/>
                  </a:cubicBezTo>
                  <a:cubicBezTo>
                    <a:pt x="4096" y="2560"/>
                    <a:pt x="4108" y="2477"/>
                    <a:pt x="4120" y="2405"/>
                  </a:cubicBezTo>
                  <a:cubicBezTo>
                    <a:pt x="4132" y="2477"/>
                    <a:pt x="4144" y="2560"/>
                    <a:pt x="4156" y="2631"/>
                  </a:cubicBezTo>
                  <a:cubicBezTo>
                    <a:pt x="4215" y="2822"/>
                    <a:pt x="4287" y="3000"/>
                    <a:pt x="4358" y="3179"/>
                  </a:cubicBezTo>
                  <a:cubicBezTo>
                    <a:pt x="4382" y="3298"/>
                    <a:pt x="4370" y="3405"/>
                    <a:pt x="4311" y="3512"/>
                  </a:cubicBezTo>
                  <a:cubicBezTo>
                    <a:pt x="4477" y="3346"/>
                    <a:pt x="4358" y="3060"/>
                    <a:pt x="4120" y="3060"/>
                  </a:cubicBezTo>
                  <a:cubicBezTo>
                    <a:pt x="3882" y="3060"/>
                    <a:pt x="3763" y="3346"/>
                    <a:pt x="3930" y="3512"/>
                  </a:cubicBezTo>
                  <a:close/>
                  <a:moveTo>
                    <a:pt x="4120" y="5239"/>
                  </a:moveTo>
                  <a:cubicBezTo>
                    <a:pt x="4251" y="5120"/>
                    <a:pt x="4323" y="4965"/>
                    <a:pt x="4311" y="4798"/>
                  </a:cubicBezTo>
                  <a:cubicBezTo>
                    <a:pt x="4370" y="4894"/>
                    <a:pt x="4382" y="5013"/>
                    <a:pt x="4358" y="5120"/>
                  </a:cubicBezTo>
                  <a:cubicBezTo>
                    <a:pt x="4287" y="5298"/>
                    <a:pt x="4215" y="5477"/>
                    <a:pt x="4156" y="5667"/>
                  </a:cubicBezTo>
                  <a:cubicBezTo>
                    <a:pt x="4144" y="5739"/>
                    <a:pt x="4132" y="5822"/>
                    <a:pt x="4120" y="5894"/>
                  </a:cubicBezTo>
                  <a:cubicBezTo>
                    <a:pt x="4108" y="5822"/>
                    <a:pt x="4096" y="5739"/>
                    <a:pt x="4084" y="5667"/>
                  </a:cubicBezTo>
                  <a:cubicBezTo>
                    <a:pt x="4025" y="5477"/>
                    <a:pt x="3965" y="5298"/>
                    <a:pt x="3882" y="5120"/>
                  </a:cubicBezTo>
                  <a:cubicBezTo>
                    <a:pt x="3858" y="5013"/>
                    <a:pt x="3870" y="4894"/>
                    <a:pt x="3930" y="4798"/>
                  </a:cubicBezTo>
                  <a:cubicBezTo>
                    <a:pt x="3930" y="4965"/>
                    <a:pt x="3989" y="5132"/>
                    <a:pt x="4120" y="5239"/>
                  </a:cubicBezTo>
                  <a:close/>
                  <a:moveTo>
                    <a:pt x="3227" y="5203"/>
                  </a:moveTo>
                  <a:close/>
                  <a:moveTo>
                    <a:pt x="3346" y="3381"/>
                  </a:moveTo>
                  <a:cubicBezTo>
                    <a:pt x="3334" y="3548"/>
                    <a:pt x="3406" y="3715"/>
                    <a:pt x="3525" y="3822"/>
                  </a:cubicBezTo>
                  <a:cubicBezTo>
                    <a:pt x="3418" y="3798"/>
                    <a:pt x="3322" y="3727"/>
                    <a:pt x="3263" y="3632"/>
                  </a:cubicBezTo>
                  <a:cubicBezTo>
                    <a:pt x="3191" y="3441"/>
                    <a:pt x="3108" y="3274"/>
                    <a:pt x="3025" y="3096"/>
                  </a:cubicBezTo>
                  <a:cubicBezTo>
                    <a:pt x="2977" y="3036"/>
                    <a:pt x="2941" y="2977"/>
                    <a:pt x="2882" y="2905"/>
                  </a:cubicBezTo>
                  <a:cubicBezTo>
                    <a:pt x="2953" y="2965"/>
                    <a:pt x="3013" y="3012"/>
                    <a:pt x="3072" y="3048"/>
                  </a:cubicBezTo>
                  <a:cubicBezTo>
                    <a:pt x="3299" y="3191"/>
                    <a:pt x="3477" y="3215"/>
                    <a:pt x="3596" y="3286"/>
                  </a:cubicBezTo>
                  <a:cubicBezTo>
                    <a:pt x="3691" y="3358"/>
                    <a:pt x="3763" y="3441"/>
                    <a:pt x="3799" y="3560"/>
                  </a:cubicBezTo>
                  <a:cubicBezTo>
                    <a:pt x="3680" y="3429"/>
                    <a:pt x="3513" y="3370"/>
                    <a:pt x="3346" y="3381"/>
                  </a:cubicBezTo>
                  <a:close/>
                  <a:moveTo>
                    <a:pt x="3787" y="4739"/>
                  </a:moveTo>
                  <a:cubicBezTo>
                    <a:pt x="3763" y="4846"/>
                    <a:pt x="3691" y="4941"/>
                    <a:pt x="3596" y="5001"/>
                  </a:cubicBezTo>
                  <a:cubicBezTo>
                    <a:pt x="3418" y="5072"/>
                    <a:pt x="3239" y="5156"/>
                    <a:pt x="3060" y="5251"/>
                  </a:cubicBezTo>
                  <a:cubicBezTo>
                    <a:pt x="3001" y="5286"/>
                    <a:pt x="2941" y="5334"/>
                    <a:pt x="2882" y="5382"/>
                  </a:cubicBezTo>
                  <a:cubicBezTo>
                    <a:pt x="2929" y="5322"/>
                    <a:pt x="2977" y="5251"/>
                    <a:pt x="3013" y="5191"/>
                  </a:cubicBezTo>
                  <a:cubicBezTo>
                    <a:pt x="3108" y="5025"/>
                    <a:pt x="3180" y="4846"/>
                    <a:pt x="3263" y="4667"/>
                  </a:cubicBezTo>
                  <a:cubicBezTo>
                    <a:pt x="3322" y="4572"/>
                    <a:pt x="3418" y="4501"/>
                    <a:pt x="3525" y="4465"/>
                  </a:cubicBezTo>
                  <a:cubicBezTo>
                    <a:pt x="3394" y="4584"/>
                    <a:pt x="3334" y="4739"/>
                    <a:pt x="3334" y="4917"/>
                  </a:cubicBezTo>
                  <a:cubicBezTo>
                    <a:pt x="3513" y="4929"/>
                    <a:pt x="3680" y="4870"/>
                    <a:pt x="3799" y="4739"/>
                  </a:cubicBezTo>
                  <a:close/>
                  <a:moveTo>
                    <a:pt x="2739" y="4036"/>
                  </a:moveTo>
                  <a:close/>
                  <a:moveTo>
                    <a:pt x="2596" y="4108"/>
                  </a:moveTo>
                  <a:cubicBezTo>
                    <a:pt x="2775" y="4060"/>
                    <a:pt x="2965" y="3989"/>
                    <a:pt x="3144" y="3905"/>
                  </a:cubicBezTo>
                  <a:cubicBezTo>
                    <a:pt x="3251" y="3882"/>
                    <a:pt x="3370" y="3905"/>
                    <a:pt x="3465" y="3953"/>
                  </a:cubicBezTo>
                  <a:cubicBezTo>
                    <a:pt x="3299" y="3953"/>
                    <a:pt x="3132" y="4024"/>
                    <a:pt x="3025" y="4143"/>
                  </a:cubicBezTo>
                  <a:cubicBezTo>
                    <a:pt x="3132" y="4274"/>
                    <a:pt x="3299" y="4346"/>
                    <a:pt x="3465" y="4334"/>
                  </a:cubicBezTo>
                  <a:cubicBezTo>
                    <a:pt x="3370" y="4394"/>
                    <a:pt x="3251" y="4417"/>
                    <a:pt x="3144" y="4382"/>
                  </a:cubicBezTo>
                  <a:cubicBezTo>
                    <a:pt x="2965" y="4310"/>
                    <a:pt x="2775" y="4239"/>
                    <a:pt x="2596" y="4179"/>
                  </a:cubicBezTo>
                  <a:cubicBezTo>
                    <a:pt x="2525" y="4167"/>
                    <a:pt x="2441" y="4155"/>
                    <a:pt x="2358" y="4143"/>
                  </a:cubicBezTo>
                  <a:cubicBezTo>
                    <a:pt x="2441" y="4143"/>
                    <a:pt x="2525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31"/>
            <p:cNvSpPr/>
            <p:nvPr/>
          </p:nvSpPr>
          <p:spPr>
            <a:xfrm>
              <a:off x="4521375" y="1321425"/>
              <a:ext cx="273575" cy="273275"/>
            </a:xfrm>
            <a:custGeom>
              <a:avLst/>
              <a:gdLst/>
              <a:ahLst/>
              <a:cxnLst/>
              <a:rect l="l" t="t" r="r" b="b"/>
              <a:pathLst>
                <a:path w="10943" h="10931" extrusionOk="0">
                  <a:moveTo>
                    <a:pt x="1620" y="6168"/>
                  </a:moveTo>
                  <a:cubicBezTo>
                    <a:pt x="1799" y="6418"/>
                    <a:pt x="2263" y="6477"/>
                    <a:pt x="2358" y="6144"/>
                  </a:cubicBezTo>
                  <a:cubicBezTo>
                    <a:pt x="2037" y="6275"/>
                    <a:pt x="1930" y="6013"/>
                    <a:pt x="1942" y="5846"/>
                  </a:cubicBezTo>
                  <a:cubicBezTo>
                    <a:pt x="1942" y="5787"/>
                    <a:pt x="1965" y="5727"/>
                    <a:pt x="2013" y="5680"/>
                  </a:cubicBezTo>
                  <a:cubicBezTo>
                    <a:pt x="2061" y="5620"/>
                    <a:pt x="2204" y="5573"/>
                    <a:pt x="2275" y="5620"/>
                  </a:cubicBezTo>
                  <a:cubicBezTo>
                    <a:pt x="2346" y="5680"/>
                    <a:pt x="2323" y="5823"/>
                    <a:pt x="2180" y="5775"/>
                  </a:cubicBezTo>
                  <a:cubicBezTo>
                    <a:pt x="2263" y="5942"/>
                    <a:pt x="2513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lnTo>
                    <a:pt x="2513" y="5620"/>
                  </a:lnTo>
                  <a:cubicBezTo>
                    <a:pt x="2501" y="5573"/>
                    <a:pt x="2466" y="5537"/>
                    <a:pt x="2430" y="5513"/>
                  </a:cubicBezTo>
                  <a:cubicBezTo>
                    <a:pt x="2835" y="5430"/>
                    <a:pt x="3251" y="5465"/>
                    <a:pt x="3644" y="5596"/>
                  </a:cubicBezTo>
                  <a:cubicBezTo>
                    <a:pt x="2466" y="5323"/>
                    <a:pt x="2847" y="6489"/>
                    <a:pt x="2132" y="6489"/>
                  </a:cubicBezTo>
                  <a:lnTo>
                    <a:pt x="2204" y="6489"/>
                  </a:lnTo>
                  <a:cubicBezTo>
                    <a:pt x="2180" y="6489"/>
                    <a:pt x="2156" y="6489"/>
                    <a:pt x="2132" y="6489"/>
                  </a:cubicBezTo>
                  <a:cubicBezTo>
                    <a:pt x="2466" y="6585"/>
                    <a:pt x="2680" y="6585"/>
                    <a:pt x="2823" y="6513"/>
                  </a:cubicBezTo>
                  <a:cubicBezTo>
                    <a:pt x="3192" y="6335"/>
                    <a:pt x="3049" y="5954"/>
                    <a:pt x="3192" y="5823"/>
                  </a:cubicBezTo>
                  <a:cubicBezTo>
                    <a:pt x="3228" y="6049"/>
                    <a:pt x="3359" y="6108"/>
                    <a:pt x="3537" y="6037"/>
                  </a:cubicBezTo>
                  <a:cubicBezTo>
                    <a:pt x="3359" y="5882"/>
                    <a:pt x="3501" y="5692"/>
                    <a:pt x="3680" y="5704"/>
                  </a:cubicBezTo>
                  <a:cubicBezTo>
                    <a:pt x="3954" y="5715"/>
                    <a:pt x="4299" y="6001"/>
                    <a:pt x="4752" y="5692"/>
                  </a:cubicBezTo>
                  <a:cubicBezTo>
                    <a:pt x="4847" y="5680"/>
                    <a:pt x="4930" y="5656"/>
                    <a:pt x="5025" y="5632"/>
                  </a:cubicBezTo>
                  <a:cubicBezTo>
                    <a:pt x="4942" y="5680"/>
                    <a:pt x="4859" y="5727"/>
                    <a:pt x="4787" y="5775"/>
                  </a:cubicBezTo>
                  <a:cubicBezTo>
                    <a:pt x="4251" y="5882"/>
                    <a:pt x="4204" y="6335"/>
                    <a:pt x="4025" y="6537"/>
                  </a:cubicBezTo>
                  <a:cubicBezTo>
                    <a:pt x="3906" y="6668"/>
                    <a:pt x="3668" y="6632"/>
                    <a:pt x="3692" y="6394"/>
                  </a:cubicBezTo>
                  <a:cubicBezTo>
                    <a:pt x="3513" y="6466"/>
                    <a:pt x="3454" y="6608"/>
                    <a:pt x="3597" y="6787"/>
                  </a:cubicBezTo>
                  <a:cubicBezTo>
                    <a:pt x="3406" y="6799"/>
                    <a:pt x="3228" y="6430"/>
                    <a:pt x="2847" y="6561"/>
                  </a:cubicBezTo>
                  <a:cubicBezTo>
                    <a:pt x="2692" y="6620"/>
                    <a:pt x="2537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30" y="7656"/>
                    <a:pt x="4073" y="6632"/>
                  </a:cubicBezTo>
                  <a:lnTo>
                    <a:pt x="4073" y="6632"/>
                  </a:lnTo>
                  <a:cubicBezTo>
                    <a:pt x="3894" y="7001"/>
                    <a:pt x="3620" y="7323"/>
                    <a:pt x="3275" y="7561"/>
                  </a:cubicBezTo>
                  <a:cubicBezTo>
                    <a:pt x="3287" y="7513"/>
                    <a:pt x="3275" y="7454"/>
                    <a:pt x="3251" y="7418"/>
                  </a:cubicBezTo>
                  <a:lnTo>
                    <a:pt x="3251" y="7406"/>
                  </a:lnTo>
                  <a:cubicBezTo>
                    <a:pt x="3239" y="7394"/>
                    <a:pt x="3228" y="7382"/>
                    <a:pt x="3216" y="7370"/>
                  </a:cubicBezTo>
                  <a:cubicBezTo>
                    <a:pt x="3085" y="7216"/>
                    <a:pt x="2847" y="7358"/>
                    <a:pt x="2918" y="7549"/>
                  </a:cubicBezTo>
                  <a:cubicBezTo>
                    <a:pt x="2989" y="7418"/>
                    <a:pt x="3097" y="7489"/>
                    <a:pt x="3085" y="7585"/>
                  </a:cubicBezTo>
                  <a:cubicBezTo>
                    <a:pt x="3085" y="7668"/>
                    <a:pt x="2942" y="7728"/>
                    <a:pt x="2870" y="7728"/>
                  </a:cubicBezTo>
                  <a:cubicBezTo>
                    <a:pt x="2799" y="7728"/>
                    <a:pt x="2739" y="7704"/>
                    <a:pt x="2704" y="7656"/>
                  </a:cubicBezTo>
                  <a:cubicBezTo>
                    <a:pt x="2573" y="7549"/>
                    <a:pt x="2466" y="7287"/>
                    <a:pt x="2787" y="7168"/>
                  </a:cubicBezTo>
                  <a:cubicBezTo>
                    <a:pt x="2477" y="6989"/>
                    <a:pt x="2192" y="7358"/>
                    <a:pt x="2251" y="7668"/>
                  </a:cubicBezTo>
                  <a:cubicBezTo>
                    <a:pt x="2025" y="7620"/>
                    <a:pt x="1977" y="7763"/>
                    <a:pt x="1763" y="7573"/>
                  </a:cubicBezTo>
                  <a:cubicBezTo>
                    <a:pt x="1965" y="8144"/>
                    <a:pt x="2275" y="8001"/>
                    <a:pt x="2489" y="8097"/>
                  </a:cubicBezTo>
                  <a:lnTo>
                    <a:pt x="2489" y="8097"/>
                  </a:lnTo>
                  <a:cubicBezTo>
                    <a:pt x="2013" y="7942"/>
                    <a:pt x="1870" y="8299"/>
                    <a:pt x="1465" y="8323"/>
                  </a:cubicBezTo>
                  <a:cubicBezTo>
                    <a:pt x="1882" y="8668"/>
                    <a:pt x="2144" y="8382"/>
                    <a:pt x="2442" y="8275"/>
                  </a:cubicBezTo>
                  <a:lnTo>
                    <a:pt x="2442" y="8275"/>
                  </a:lnTo>
                  <a:cubicBezTo>
                    <a:pt x="1715" y="8573"/>
                    <a:pt x="1882" y="8978"/>
                    <a:pt x="1596" y="9323"/>
                  </a:cubicBezTo>
                  <a:cubicBezTo>
                    <a:pt x="1942" y="9025"/>
                    <a:pt x="2346" y="9192"/>
                    <a:pt x="2632" y="8478"/>
                  </a:cubicBezTo>
                  <a:lnTo>
                    <a:pt x="2632" y="8478"/>
                  </a:lnTo>
                  <a:cubicBezTo>
                    <a:pt x="2525" y="8775"/>
                    <a:pt x="2239" y="9025"/>
                    <a:pt x="2597" y="9442"/>
                  </a:cubicBezTo>
                  <a:cubicBezTo>
                    <a:pt x="2620" y="9049"/>
                    <a:pt x="2978" y="8906"/>
                    <a:pt x="2823" y="8430"/>
                  </a:cubicBezTo>
                  <a:lnTo>
                    <a:pt x="2823" y="8430"/>
                  </a:lnTo>
                  <a:cubicBezTo>
                    <a:pt x="2918" y="8644"/>
                    <a:pt x="2763" y="8954"/>
                    <a:pt x="3347" y="9156"/>
                  </a:cubicBezTo>
                  <a:cubicBezTo>
                    <a:pt x="3156" y="8930"/>
                    <a:pt x="3299" y="8882"/>
                    <a:pt x="3251" y="8656"/>
                  </a:cubicBezTo>
                  <a:cubicBezTo>
                    <a:pt x="3549" y="8728"/>
                    <a:pt x="3930" y="8442"/>
                    <a:pt x="3751" y="8132"/>
                  </a:cubicBezTo>
                  <a:cubicBezTo>
                    <a:pt x="3620" y="8454"/>
                    <a:pt x="3370" y="8335"/>
                    <a:pt x="3251" y="8216"/>
                  </a:cubicBezTo>
                  <a:cubicBezTo>
                    <a:pt x="3216" y="8168"/>
                    <a:pt x="3192" y="8109"/>
                    <a:pt x="3192" y="8049"/>
                  </a:cubicBezTo>
                  <a:cubicBezTo>
                    <a:pt x="3192" y="7978"/>
                    <a:pt x="3251" y="7835"/>
                    <a:pt x="3335" y="7823"/>
                  </a:cubicBezTo>
                  <a:cubicBezTo>
                    <a:pt x="3418" y="7811"/>
                    <a:pt x="3501" y="7930"/>
                    <a:pt x="3370" y="8001"/>
                  </a:cubicBezTo>
                  <a:cubicBezTo>
                    <a:pt x="3394" y="8001"/>
                    <a:pt x="3418" y="8001"/>
                    <a:pt x="3442" y="8001"/>
                  </a:cubicBezTo>
                  <a:cubicBezTo>
                    <a:pt x="3525" y="7990"/>
                    <a:pt x="3597" y="7918"/>
                    <a:pt x="3597" y="7835"/>
                  </a:cubicBezTo>
                  <a:cubicBezTo>
                    <a:pt x="3597" y="7787"/>
                    <a:pt x="3585" y="7739"/>
                    <a:pt x="3549" y="7704"/>
                  </a:cubicBezTo>
                  <a:cubicBezTo>
                    <a:pt x="3537" y="7680"/>
                    <a:pt x="3525" y="7668"/>
                    <a:pt x="3513" y="7656"/>
                  </a:cubicBezTo>
                  <a:lnTo>
                    <a:pt x="3501" y="7656"/>
                  </a:lnTo>
                  <a:cubicBezTo>
                    <a:pt x="3454" y="7632"/>
                    <a:pt x="3406" y="7620"/>
                    <a:pt x="3359" y="7632"/>
                  </a:cubicBezTo>
                  <a:cubicBezTo>
                    <a:pt x="3597" y="7287"/>
                    <a:pt x="3906" y="7013"/>
                    <a:pt x="4287" y="6835"/>
                  </a:cubicBezTo>
                  <a:cubicBezTo>
                    <a:pt x="3251" y="7478"/>
                    <a:pt x="4347" y="8025"/>
                    <a:pt x="3835" y="8537"/>
                  </a:cubicBezTo>
                  <a:lnTo>
                    <a:pt x="3894" y="8490"/>
                  </a:lnTo>
                  <a:cubicBezTo>
                    <a:pt x="3870" y="8501"/>
                    <a:pt x="3859" y="8525"/>
                    <a:pt x="3835" y="8537"/>
                  </a:cubicBezTo>
                  <a:cubicBezTo>
                    <a:pt x="4132" y="8371"/>
                    <a:pt x="4287" y="8216"/>
                    <a:pt x="4347" y="8061"/>
                  </a:cubicBezTo>
                  <a:cubicBezTo>
                    <a:pt x="4478" y="7680"/>
                    <a:pt x="4109" y="7513"/>
                    <a:pt x="4121" y="7311"/>
                  </a:cubicBezTo>
                  <a:cubicBezTo>
                    <a:pt x="4299" y="7466"/>
                    <a:pt x="4442" y="7406"/>
                    <a:pt x="4513" y="7216"/>
                  </a:cubicBezTo>
                  <a:cubicBezTo>
                    <a:pt x="4275" y="7239"/>
                    <a:pt x="4240" y="7013"/>
                    <a:pt x="4371" y="6882"/>
                  </a:cubicBezTo>
                  <a:cubicBezTo>
                    <a:pt x="4573" y="6704"/>
                    <a:pt x="5025" y="6656"/>
                    <a:pt x="5121" y="6120"/>
                  </a:cubicBezTo>
                  <a:cubicBezTo>
                    <a:pt x="5180" y="6049"/>
                    <a:pt x="5228" y="5965"/>
                    <a:pt x="5275" y="5882"/>
                  </a:cubicBezTo>
                  <a:cubicBezTo>
                    <a:pt x="5252" y="5977"/>
                    <a:pt x="5228" y="6061"/>
                    <a:pt x="5216" y="6156"/>
                  </a:cubicBezTo>
                  <a:cubicBezTo>
                    <a:pt x="4906" y="6596"/>
                    <a:pt x="5192" y="6954"/>
                    <a:pt x="5204" y="7228"/>
                  </a:cubicBezTo>
                  <a:cubicBezTo>
                    <a:pt x="5204" y="7406"/>
                    <a:pt x="5025" y="7549"/>
                    <a:pt x="4871" y="7370"/>
                  </a:cubicBezTo>
                  <a:cubicBezTo>
                    <a:pt x="4799" y="7549"/>
                    <a:pt x="4859" y="7680"/>
                    <a:pt x="5085" y="7716"/>
                  </a:cubicBezTo>
                  <a:cubicBezTo>
                    <a:pt x="4954" y="7859"/>
                    <a:pt x="4573" y="7716"/>
                    <a:pt x="4394" y="8085"/>
                  </a:cubicBezTo>
                  <a:cubicBezTo>
                    <a:pt x="4323" y="8228"/>
                    <a:pt x="4323" y="8442"/>
                    <a:pt x="4418" y="8775"/>
                  </a:cubicBezTo>
                  <a:lnTo>
                    <a:pt x="4418" y="8775"/>
                  </a:lnTo>
                  <a:lnTo>
                    <a:pt x="4418" y="8775"/>
                  </a:lnTo>
                  <a:cubicBezTo>
                    <a:pt x="4418" y="8061"/>
                    <a:pt x="5585" y="8442"/>
                    <a:pt x="5311" y="7263"/>
                  </a:cubicBezTo>
                  <a:lnTo>
                    <a:pt x="5311" y="7263"/>
                  </a:lnTo>
                  <a:cubicBezTo>
                    <a:pt x="5442" y="7656"/>
                    <a:pt x="5478" y="8085"/>
                    <a:pt x="5394" y="8490"/>
                  </a:cubicBezTo>
                  <a:cubicBezTo>
                    <a:pt x="5371" y="8442"/>
                    <a:pt x="5323" y="8418"/>
                    <a:pt x="5275" y="8406"/>
                  </a:cubicBezTo>
                  <a:lnTo>
                    <a:pt x="5264" y="8406"/>
                  </a:lnTo>
                  <a:cubicBezTo>
                    <a:pt x="5252" y="8406"/>
                    <a:pt x="5228" y="8406"/>
                    <a:pt x="5216" y="8406"/>
                  </a:cubicBezTo>
                  <a:cubicBezTo>
                    <a:pt x="5109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9" y="8728"/>
                  </a:cubicBezTo>
                  <a:lnTo>
                    <a:pt x="5133" y="8740"/>
                  </a:lnTo>
                  <a:cubicBezTo>
                    <a:pt x="5097" y="8597"/>
                    <a:pt x="5228" y="8573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80" y="8954"/>
                    <a:pt x="5121" y="8978"/>
                    <a:pt x="5061" y="8966"/>
                  </a:cubicBezTo>
                  <a:cubicBezTo>
                    <a:pt x="4894" y="8978"/>
                    <a:pt x="4632" y="8882"/>
                    <a:pt x="4763" y="8561"/>
                  </a:cubicBezTo>
                  <a:cubicBezTo>
                    <a:pt x="4418" y="8656"/>
                    <a:pt x="4490" y="9121"/>
                    <a:pt x="4740" y="9299"/>
                  </a:cubicBezTo>
                  <a:cubicBezTo>
                    <a:pt x="4549" y="9418"/>
                    <a:pt x="4621" y="9561"/>
                    <a:pt x="4323" y="9573"/>
                  </a:cubicBezTo>
                  <a:cubicBezTo>
                    <a:pt x="4883" y="9847"/>
                    <a:pt x="4990" y="9514"/>
                    <a:pt x="5216" y="9430"/>
                  </a:cubicBezTo>
                  <a:lnTo>
                    <a:pt x="5216" y="9430"/>
                  </a:lnTo>
                  <a:cubicBezTo>
                    <a:pt x="4763" y="9656"/>
                    <a:pt x="4918" y="10014"/>
                    <a:pt x="4656" y="10311"/>
                  </a:cubicBezTo>
                  <a:cubicBezTo>
                    <a:pt x="5192" y="10264"/>
                    <a:pt x="5180" y="9871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42" y="10930"/>
                  </a:cubicBezTo>
                  <a:cubicBezTo>
                    <a:pt x="5490" y="10490"/>
                    <a:pt x="5895" y="10311"/>
                    <a:pt x="5585" y="9597"/>
                  </a:cubicBezTo>
                  <a:lnTo>
                    <a:pt x="5585" y="9597"/>
                  </a:lnTo>
                  <a:cubicBezTo>
                    <a:pt x="5716" y="9871"/>
                    <a:pt x="5704" y="10264"/>
                    <a:pt x="6240" y="10311"/>
                  </a:cubicBezTo>
                  <a:cubicBezTo>
                    <a:pt x="5978" y="10014"/>
                    <a:pt x="6133" y="9656"/>
                    <a:pt x="5680" y="9430"/>
                  </a:cubicBezTo>
                  <a:lnTo>
                    <a:pt x="5680" y="9430"/>
                  </a:lnTo>
                  <a:cubicBezTo>
                    <a:pt x="5906" y="9514"/>
                    <a:pt x="6014" y="9835"/>
                    <a:pt x="6573" y="9573"/>
                  </a:cubicBezTo>
                  <a:cubicBezTo>
                    <a:pt x="6276" y="9561"/>
                    <a:pt x="6347" y="9430"/>
                    <a:pt x="6156" y="9299"/>
                  </a:cubicBezTo>
                  <a:cubicBezTo>
                    <a:pt x="6418" y="9121"/>
                    <a:pt x="6478" y="8656"/>
                    <a:pt x="6133" y="8561"/>
                  </a:cubicBezTo>
                  <a:cubicBezTo>
                    <a:pt x="6264" y="8882"/>
                    <a:pt x="6002" y="8978"/>
                    <a:pt x="5835" y="8966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1" y="8859"/>
                    <a:pt x="5561" y="8704"/>
                    <a:pt x="5621" y="8644"/>
                  </a:cubicBezTo>
                  <a:cubicBezTo>
                    <a:pt x="5668" y="8573"/>
                    <a:pt x="5811" y="8597"/>
                    <a:pt x="5764" y="8740"/>
                  </a:cubicBezTo>
                  <a:lnTo>
                    <a:pt x="5799" y="8728"/>
                  </a:lnTo>
                  <a:cubicBezTo>
                    <a:pt x="5835" y="8692"/>
                    <a:pt x="5859" y="8644"/>
                    <a:pt x="5859" y="8597"/>
                  </a:cubicBezTo>
                  <a:cubicBezTo>
                    <a:pt x="5859" y="8501"/>
                    <a:pt x="5787" y="8418"/>
                    <a:pt x="5680" y="8406"/>
                  </a:cubicBezTo>
                  <a:cubicBezTo>
                    <a:pt x="5668" y="8406"/>
                    <a:pt x="5645" y="8406"/>
                    <a:pt x="5633" y="8406"/>
                  </a:cubicBezTo>
                  <a:lnTo>
                    <a:pt x="5621" y="8406"/>
                  </a:lnTo>
                  <a:cubicBezTo>
                    <a:pt x="5573" y="8418"/>
                    <a:pt x="5525" y="8442"/>
                    <a:pt x="5502" y="8490"/>
                  </a:cubicBezTo>
                  <a:cubicBezTo>
                    <a:pt x="5418" y="8085"/>
                    <a:pt x="5454" y="7656"/>
                    <a:pt x="5597" y="7263"/>
                  </a:cubicBezTo>
                  <a:cubicBezTo>
                    <a:pt x="5311" y="8442"/>
                    <a:pt x="6478" y="8061"/>
                    <a:pt x="6490" y="8787"/>
                  </a:cubicBezTo>
                  <a:lnTo>
                    <a:pt x="6490" y="8704"/>
                  </a:lnTo>
                  <a:cubicBezTo>
                    <a:pt x="6490" y="8728"/>
                    <a:pt x="6490" y="8763"/>
                    <a:pt x="6490" y="8787"/>
                  </a:cubicBezTo>
                  <a:cubicBezTo>
                    <a:pt x="6573" y="8454"/>
                    <a:pt x="6573" y="8240"/>
                    <a:pt x="6502" y="8097"/>
                  </a:cubicBezTo>
                  <a:cubicBezTo>
                    <a:pt x="6323" y="7728"/>
                    <a:pt x="5942" y="7859"/>
                    <a:pt x="5811" y="7716"/>
                  </a:cubicBezTo>
                  <a:cubicBezTo>
                    <a:pt x="6049" y="7692"/>
                    <a:pt x="6109" y="7549"/>
                    <a:pt x="6026" y="7370"/>
                  </a:cubicBezTo>
                  <a:cubicBezTo>
                    <a:pt x="5871" y="7549"/>
                    <a:pt x="5680" y="7418"/>
                    <a:pt x="5692" y="7239"/>
                  </a:cubicBezTo>
                  <a:cubicBezTo>
                    <a:pt x="5704" y="6966"/>
                    <a:pt x="5990" y="6608"/>
                    <a:pt x="5680" y="6156"/>
                  </a:cubicBezTo>
                  <a:cubicBezTo>
                    <a:pt x="5668" y="6073"/>
                    <a:pt x="5645" y="5977"/>
                    <a:pt x="5621" y="5894"/>
                  </a:cubicBezTo>
                  <a:cubicBezTo>
                    <a:pt x="5668" y="5977"/>
                    <a:pt x="5716" y="6049"/>
                    <a:pt x="5775" y="6120"/>
                  </a:cubicBezTo>
                  <a:cubicBezTo>
                    <a:pt x="5871" y="6668"/>
                    <a:pt x="6323" y="6704"/>
                    <a:pt x="6526" y="6894"/>
                  </a:cubicBezTo>
                  <a:cubicBezTo>
                    <a:pt x="6657" y="7013"/>
                    <a:pt x="6621" y="7239"/>
                    <a:pt x="6383" y="7228"/>
                  </a:cubicBezTo>
                  <a:cubicBezTo>
                    <a:pt x="6454" y="7406"/>
                    <a:pt x="6597" y="7466"/>
                    <a:pt x="6776" y="7323"/>
                  </a:cubicBezTo>
                  <a:cubicBezTo>
                    <a:pt x="6788" y="7513"/>
                    <a:pt x="6430" y="7680"/>
                    <a:pt x="6561" y="8073"/>
                  </a:cubicBezTo>
                  <a:cubicBezTo>
                    <a:pt x="6609" y="8216"/>
                    <a:pt x="6752" y="8382"/>
                    <a:pt x="7061" y="8549"/>
                  </a:cubicBezTo>
                  <a:lnTo>
                    <a:pt x="7061" y="8549"/>
                  </a:lnTo>
                  <a:lnTo>
                    <a:pt x="7061" y="8549"/>
                  </a:lnTo>
                  <a:cubicBezTo>
                    <a:pt x="6561" y="8037"/>
                    <a:pt x="7645" y="7489"/>
                    <a:pt x="6621" y="6847"/>
                  </a:cubicBezTo>
                  <a:lnTo>
                    <a:pt x="6621" y="6847"/>
                  </a:lnTo>
                  <a:cubicBezTo>
                    <a:pt x="7002" y="7025"/>
                    <a:pt x="7323" y="7299"/>
                    <a:pt x="7561" y="7656"/>
                  </a:cubicBezTo>
                  <a:cubicBezTo>
                    <a:pt x="7514" y="7644"/>
                    <a:pt x="7466" y="7656"/>
                    <a:pt x="7419" y="7680"/>
                  </a:cubicBezTo>
                  <a:lnTo>
                    <a:pt x="7407" y="7680"/>
                  </a:lnTo>
                  <a:cubicBezTo>
                    <a:pt x="7395" y="7692"/>
                    <a:pt x="7383" y="7704"/>
                    <a:pt x="7371" y="7716"/>
                  </a:cubicBezTo>
                  <a:cubicBezTo>
                    <a:pt x="7228" y="7847"/>
                    <a:pt x="7371" y="8073"/>
                    <a:pt x="7550" y="8013"/>
                  </a:cubicBezTo>
                  <a:cubicBezTo>
                    <a:pt x="7419" y="7942"/>
                    <a:pt x="7502" y="7823"/>
                    <a:pt x="7585" y="7835"/>
                  </a:cubicBezTo>
                  <a:cubicBezTo>
                    <a:pt x="7669" y="7847"/>
                    <a:pt x="7740" y="7990"/>
                    <a:pt x="7740" y="8061"/>
                  </a:cubicBezTo>
                  <a:cubicBezTo>
                    <a:pt x="7728" y="8120"/>
                    <a:pt x="7704" y="8180"/>
                    <a:pt x="7669" y="8228"/>
                  </a:cubicBezTo>
                  <a:cubicBezTo>
                    <a:pt x="7550" y="8347"/>
                    <a:pt x="7299" y="8466"/>
                    <a:pt x="7169" y="8144"/>
                  </a:cubicBezTo>
                  <a:cubicBezTo>
                    <a:pt x="6990" y="8454"/>
                    <a:pt x="7371" y="8740"/>
                    <a:pt x="7669" y="8680"/>
                  </a:cubicBezTo>
                  <a:cubicBezTo>
                    <a:pt x="7621" y="8894"/>
                    <a:pt x="7776" y="8942"/>
                    <a:pt x="7573" y="9168"/>
                  </a:cubicBezTo>
                  <a:cubicBezTo>
                    <a:pt x="8157" y="8966"/>
                    <a:pt x="8002" y="8656"/>
                    <a:pt x="8097" y="8442"/>
                  </a:cubicBezTo>
                  <a:lnTo>
                    <a:pt x="8097" y="8442"/>
                  </a:lnTo>
                  <a:cubicBezTo>
                    <a:pt x="7954" y="8918"/>
                    <a:pt x="8312" y="9061"/>
                    <a:pt x="8323" y="9454"/>
                  </a:cubicBezTo>
                  <a:cubicBezTo>
                    <a:pt x="8681" y="9037"/>
                    <a:pt x="8395" y="8775"/>
                    <a:pt x="8288" y="8490"/>
                  </a:cubicBezTo>
                  <a:lnTo>
                    <a:pt x="8288" y="8490"/>
                  </a:lnTo>
                  <a:cubicBezTo>
                    <a:pt x="8585" y="9216"/>
                    <a:pt x="8990" y="9049"/>
                    <a:pt x="9324" y="9335"/>
                  </a:cubicBezTo>
                  <a:cubicBezTo>
                    <a:pt x="9026" y="8990"/>
                    <a:pt x="9204" y="8585"/>
                    <a:pt x="8478" y="8299"/>
                  </a:cubicBezTo>
                  <a:lnTo>
                    <a:pt x="8478" y="8299"/>
                  </a:lnTo>
                  <a:cubicBezTo>
                    <a:pt x="8776" y="8406"/>
                    <a:pt x="9038" y="8680"/>
                    <a:pt x="9455" y="8335"/>
                  </a:cubicBezTo>
                  <a:cubicBezTo>
                    <a:pt x="9062" y="8311"/>
                    <a:pt x="8907" y="7954"/>
                    <a:pt x="8431" y="8109"/>
                  </a:cubicBezTo>
                  <a:lnTo>
                    <a:pt x="8431" y="8109"/>
                  </a:lnTo>
                  <a:cubicBezTo>
                    <a:pt x="8645" y="8013"/>
                    <a:pt x="8966" y="8156"/>
                    <a:pt x="9157" y="7585"/>
                  </a:cubicBezTo>
                  <a:cubicBezTo>
                    <a:pt x="8943" y="7775"/>
                    <a:pt x="8895" y="7632"/>
                    <a:pt x="8669" y="7680"/>
                  </a:cubicBezTo>
                  <a:cubicBezTo>
                    <a:pt x="8728" y="7382"/>
                    <a:pt x="8442" y="7001"/>
                    <a:pt x="8133" y="7180"/>
                  </a:cubicBezTo>
                  <a:cubicBezTo>
                    <a:pt x="8454" y="7311"/>
                    <a:pt x="8347" y="7561"/>
                    <a:pt x="8216" y="7668"/>
                  </a:cubicBezTo>
                  <a:cubicBezTo>
                    <a:pt x="8181" y="7716"/>
                    <a:pt x="8121" y="7739"/>
                    <a:pt x="8050" y="7739"/>
                  </a:cubicBezTo>
                  <a:cubicBezTo>
                    <a:pt x="7978" y="7739"/>
                    <a:pt x="7835" y="7680"/>
                    <a:pt x="7835" y="7597"/>
                  </a:cubicBezTo>
                  <a:cubicBezTo>
                    <a:pt x="7823" y="7513"/>
                    <a:pt x="7931" y="7430"/>
                    <a:pt x="8014" y="7561"/>
                  </a:cubicBezTo>
                  <a:cubicBezTo>
                    <a:pt x="8014" y="7537"/>
                    <a:pt x="8014" y="7513"/>
                    <a:pt x="8014" y="7489"/>
                  </a:cubicBezTo>
                  <a:cubicBezTo>
                    <a:pt x="8002" y="7406"/>
                    <a:pt x="7931" y="7335"/>
                    <a:pt x="7847" y="7335"/>
                  </a:cubicBezTo>
                  <a:cubicBezTo>
                    <a:pt x="7788" y="7323"/>
                    <a:pt x="7740" y="7347"/>
                    <a:pt x="7704" y="7382"/>
                  </a:cubicBezTo>
                  <a:cubicBezTo>
                    <a:pt x="7692" y="7394"/>
                    <a:pt x="7680" y="7406"/>
                    <a:pt x="7669" y="7418"/>
                  </a:cubicBezTo>
                  <a:lnTo>
                    <a:pt x="7669" y="7430"/>
                  </a:lnTo>
                  <a:cubicBezTo>
                    <a:pt x="7645" y="7466"/>
                    <a:pt x="7633" y="7525"/>
                    <a:pt x="7645" y="7573"/>
                  </a:cubicBezTo>
                  <a:cubicBezTo>
                    <a:pt x="7299" y="7335"/>
                    <a:pt x="7026" y="7013"/>
                    <a:pt x="6847" y="6644"/>
                  </a:cubicBezTo>
                  <a:cubicBezTo>
                    <a:pt x="7490" y="7668"/>
                    <a:pt x="8038" y="6585"/>
                    <a:pt x="8550" y="7085"/>
                  </a:cubicBezTo>
                  <a:cubicBezTo>
                    <a:pt x="8538" y="7073"/>
                    <a:pt x="8514" y="7049"/>
                    <a:pt x="8490" y="7037"/>
                  </a:cubicBezTo>
                  <a:cubicBezTo>
                    <a:pt x="8514" y="7049"/>
                    <a:pt x="8538" y="7073"/>
                    <a:pt x="8550" y="7085"/>
                  </a:cubicBezTo>
                  <a:cubicBezTo>
                    <a:pt x="8383" y="6787"/>
                    <a:pt x="8228" y="6644"/>
                    <a:pt x="8073" y="6585"/>
                  </a:cubicBezTo>
                  <a:cubicBezTo>
                    <a:pt x="7692" y="6454"/>
                    <a:pt x="7514" y="6823"/>
                    <a:pt x="7323" y="6811"/>
                  </a:cubicBezTo>
                  <a:cubicBezTo>
                    <a:pt x="7466" y="6620"/>
                    <a:pt x="7407" y="6489"/>
                    <a:pt x="7228" y="6418"/>
                  </a:cubicBezTo>
                  <a:cubicBezTo>
                    <a:pt x="7252" y="6656"/>
                    <a:pt x="7014" y="6692"/>
                    <a:pt x="6895" y="6561"/>
                  </a:cubicBezTo>
                  <a:cubicBezTo>
                    <a:pt x="6716" y="6358"/>
                    <a:pt x="6668" y="5906"/>
                    <a:pt x="6133" y="5799"/>
                  </a:cubicBezTo>
                  <a:cubicBezTo>
                    <a:pt x="6061" y="5751"/>
                    <a:pt x="5978" y="5692"/>
                    <a:pt x="5895" y="5656"/>
                  </a:cubicBezTo>
                  <a:cubicBezTo>
                    <a:pt x="5990" y="5680"/>
                    <a:pt x="6073" y="5704"/>
                    <a:pt x="6168" y="5715"/>
                  </a:cubicBezTo>
                  <a:cubicBezTo>
                    <a:pt x="6609" y="6025"/>
                    <a:pt x="6966" y="5727"/>
                    <a:pt x="7240" y="5727"/>
                  </a:cubicBezTo>
                  <a:cubicBezTo>
                    <a:pt x="7419" y="5715"/>
                    <a:pt x="7561" y="5906"/>
                    <a:pt x="7383" y="6049"/>
                  </a:cubicBezTo>
                  <a:cubicBezTo>
                    <a:pt x="7561" y="6132"/>
                    <a:pt x="7692" y="6073"/>
                    <a:pt x="7728" y="5846"/>
                  </a:cubicBezTo>
                  <a:cubicBezTo>
                    <a:pt x="7871" y="5977"/>
                    <a:pt x="7728" y="6358"/>
                    <a:pt x="8097" y="6537"/>
                  </a:cubicBezTo>
                  <a:cubicBezTo>
                    <a:pt x="8240" y="6608"/>
                    <a:pt x="8454" y="6608"/>
                    <a:pt x="8788" y="6513"/>
                  </a:cubicBezTo>
                  <a:lnTo>
                    <a:pt x="8788" y="6513"/>
                  </a:lnTo>
                  <a:cubicBezTo>
                    <a:pt x="8073" y="6501"/>
                    <a:pt x="8454" y="5346"/>
                    <a:pt x="7276" y="5620"/>
                  </a:cubicBezTo>
                  <a:lnTo>
                    <a:pt x="7276" y="5620"/>
                  </a:lnTo>
                  <a:cubicBezTo>
                    <a:pt x="7669" y="5477"/>
                    <a:pt x="8085" y="5453"/>
                    <a:pt x="8502" y="5525"/>
                  </a:cubicBezTo>
                  <a:cubicBezTo>
                    <a:pt x="8454" y="5561"/>
                    <a:pt x="8431" y="5596"/>
                    <a:pt x="8419" y="5644"/>
                  </a:cubicBezTo>
                  <a:lnTo>
                    <a:pt x="8419" y="5656"/>
                  </a:lnTo>
                  <a:cubicBezTo>
                    <a:pt x="8419" y="5680"/>
                    <a:pt x="8419" y="5692"/>
                    <a:pt x="8419" y="5715"/>
                  </a:cubicBezTo>
                  <a:cubicBezTo>
                    <a:pt x="8419" y="5906"/>
                    <a:pt x="8669" y="5965"/>
                    <a:pt x="8752" y="5799"/>
                  </a:cubicBezTo>
                  <a:cubicBezTo>
                    <a:pt x="8597" y="5834"/>
                    <a:pt x="8585" y="5704"/>
                    <a:pt x="8645" y="5644"/>
                  </a:cubicBezTo>
                  <a:cubicBezTo>
                    <a:pt x="8716" y="5596"/>
                    <a:pt x="8859" y="5644"/>
                    <a:pt x="8919" y="5704"/>
                  </a:cubicBezTo>
                  <a:cubicBezTo>
                    <a:pt x="8954" y="5739"/>
                    <a:pt x="8978" y="5799"/>
                    <a:pt x="8978" y="5870"/>
                  </a:cubicBezTo>
                  <a:cubicBezTo>
                    <a:pt x="8990" y="6037"/>
                    <a:pt x="8895" y="6299"/>
                    <a:pt x="8573" y="6168"/>
                  </a:cubicBezTo>
                  <a:cubicBezTo>
                    <a:pt x="8669" y="6501"/>
                    <a:pt x="9133" y="6442"/>
                    <a:pt x="9300" y="6180"/>
                  </a:cubicBezTo>
                  <a:cubicBezTo>
                    <a:pt x="9431" y="6382"/>
                    <a:pt x="9562" y="6299"/>
                    <a:pt x="9585" y="6596"/>
                  </a:cubicBezTo>
                  <a:cubicBezTo>
                    <a:pt x="9847" y="6049"/>
                    <a:pt x="9526" y="5930"/>
                    <a:pt x="9443" y="5715"/>
                  </a:cubicBezTo>
                  <a:lnTo>
                    <a:pt x="9443" y="5715"/>
                  </a:lnTo>
                  <a:cubicBezTo>
                    <a:pt x="9669" y="6156"/>
                    <a:pt x="10038" y="6013"/>
                    <a:pt x="10324" y="6275"/>
                  </a:cubicBezTo>
                  <a:cubicBezTo>
                    <a:pt x="10276" y="5727"/>
                    <a:pt x="9883" y="5751"/>
                    <a:pt x="9609" y="5620"/>
                  </a:cubicBezTo>
                  <a:lnTo>
                    <a:pt x="9609" y="5620"/>
                  </a:lnTo>
                  <a:cubicBezTo>
                    <a:pt x="10324" y="5918"/>
                    <a:pt x="10502" y="5513"/>
                    <a:pt x="10943" y="5477"/>
                  </a:cubicBezTo>
                  <a:cubicBezTo>
                    <a:pt x="10502" y="5442"/>
                    <a:pt x="10324" y="5025"/>
                    <a:pt x="9609" y="5334"/>
                  </a:cubicBezTo>
                  <a:lnTo>
                    <a:pt x="9609" y="5334"/>
                  </a:lnTo>
                  <a:cubicBezTo>
                    <a:pt x="9883" y="5203"/>
                    <a:pt x="10276" y="5227"/>
                    <a:pt x="10324" y="4680"/>
                  </a:cubicBezTo>
                  <a:cubicBezTo>
                    <a:pt x="10026" y="4942"/>
                    <a:pt x="9669" y="4787"/>
                    <a:pt x="9443" y="5239"/>
                  </a:cubicBezTo>
                  <a:lnTo>
                    <a:pt x="9443" y="5239"/>
                  </a:lnTo>
                  <a:cubicBezTo>
                    <a:pt x="9526" y="5025"/>
                    <a:pt x="9847" y="4906"/>
                    <a:pt x="9585" y="4358"/>
                  </a:cubicBezTo>
                  <a:cubicBezTo>
                    <a:pt x="9562" y="4656"/>
                    <a:pt x="9443" y="4572"/>
                    <a:pt x="9300" y="4763"/>
                  </a:cubicBezTo>
                  <a:cubicBezTo>
                    <a:pt x="9133" y="4513"/>
                    <a:pt x="8669" y="4453"/>
                    <a:pt x="8573" y="4787"/>
                  </a:cubicBezTo>
                  <a:cubicBezTo>
                    <a:pt x="8895" y="4656"/>
                    <a:pt x="8990" y="4918"/>
                    <a:pt x="8978" y="5084"/>
                  </a:cubicBezTo>
                  <a:cubicBezTo>
                    <a:pt x="8978" y="5156"/>
                    <a:pt x="8954" y="5215"/>
                    <a:pt x="8919" y="5251"/>
                  </a:cubicBezTo>
                  <a:cubicBezTo>
                    <a:pt x="8859" y="5311"/>
                    <a:pt x="8716" y="5358"/>
                    <a:pt x="8645" y="5311"/>
                  </a:cubicBezTo>
                  <a:cubicBezTo>
                    <a:pt x="8585" y="5251"/>
                    <a:pt x="8609" y="5120"/>
                    <a:pt x="8752" y="5156"/>
                  </a:cubicBezTo>
                  <a:cubicBezTo>
                    <a:pt x="8669" y="4989"/>
                    <a:pt x="8419" y="5049"/>
                    <a:pt x="8419" y="5239"/>
                  </a:cubicBezTo>
                  <a:cubicBezTo>
                    <a:pt x="8419" y="5263"/>
                    <a:pt x="8419" y="5275"/>
                    <a:pt x="8419" y="5299"/>
                  </a:cubicBezTo>
                  <a:lnTo>
                    <a:pt x="8419" y="5311"/>
                  </a:lnTo>
                  <a:cubicBezTo>
                    <a:pt x="8431" y="5358"/>
                    <a:pt x="8454" y="5394"/>
                    <a:pt x="8502" y="5418"/>
                  </a:cubicBezTo>
                  <a:cubicBezTo>
                    <a:pt x="8085" y="5501"/>
                    <a:pt x="7669" y="5477"/>
                    <a:pt x="7276" y="5334"/>
                  </a:cubicBezTo>
                  <a:cubicBezTo>
                    <a:pt x="8454" y="5608"/>
                    <a:pt x="8073" y="4441"/>
                    <a:pt x="8788" y="4441"/>
                  </a:cubicBezTo>
                  <a:lnTo>
                    <a:pt x="8716" y="4441"/>
                  </a:lnTo>
                  <a:cubicBezTo>
                    <a:pt x="8740" y="4441"/>
                    <a:pt x="8764" y="4441"/>
                    <a:pt x="8788" y="4441"/>
                  </a:cubicBezTo>
                  <a:cubicBezTo>
                    <a:pt x="8454" y="4346"/>
                    <a:pt x="8252" y="4346"/>
                    <a:pt x="8097" y="4418"/>
                  </a:cubicBezTo>
                  <a:cubicBezTo>
                    <a:pt x="7740" y="4596"/>
                    <a:pt x="7871" y="4977"/>
                    <a:pt x="7728" y="5108"/>
                  </a:cubicBezTo>
                  <a:cubicBezTo>
                    <a:pt x="7692" y="4882"/>
                    <a:pt x="7561" y="4822"/>
                    <a:pt x="7383" y="4906"/>
                  </a:cubicBezTo>
                  <a:cubicBezTo>
                    <a:pt x="7561" y="5049"/>
                    <a:pt x="7430" y="5239"/>
                    <a:pt x="7252" y="5227"/>
                  </a:cubicBezTo>
                  <a:cubicBezTo>
                    <a:pt x="6978" y="5215"/>
                    <a:pt x="6621" y="4930"/>
                    <a:pt x="6168" y="5239"/>
                  </a:cubicBezTo>
                  <a:cubicBezTo>
                    <a:pt x="6085" y="5251"/>
                    <a:pt x="5990" y="5275"/>
                    <a:pt x="5906" y="5299"/>
                  </a:cubicBezTo>
                  <a:cubicBezTo>
                    <a:pt x="5990" y="5263"/>
                    <a:pt x="6061" y="5203"/>
                    <a:pt x="6133" y="5156"/>
                  </a:cubicBezTo>
                  <a:cubicBezTo>
                    <a:pt x="6680" y="5049"/>
                    <a:pt x="6716" y="4596"/>
                    <a:pt x="6907" y="4394"/>
                  </a:cubicBezTo>
                  <a:cubicBezTo>
                    <a:pt x="7026" y="4263"/>
                    <a:pt x="7252" y="4299"/>
                    <a:pt x="7228" y="4537"/>
                  </a:cubicBezTo>
                  <a:cubicBezTo>
                    <a:pt x="7419" y="4465"/>
                    <a:pt x="7466" y="4334"/>
                    <a:pt x="7323" y="4144"/>
                  </a:cubicBezTo>
                  <a:cubicBezTo>
                    <a:pt x="7526" y="4132"/>
                    <a:pt x="7692" y="4501"/>
                    <a:pt x="8085" y="4370"/>
                  </a:cubicBezTo>
                  <a:cubicBezTo>
                    <a:pt x="8228" y="4322"/>
                    <a:pt x="8383" y="4168"/>
                    <a:pt x="8562" y="3870"/>
                  </a:cubicBezTo>
                  <a:lnTo>
                    <a:pt x="8562" y="3870"/>
                  </a:lnTo>
                  <a:cubicBezTo>
                    <a:pt x="8038" y="4370"/>
                    <a:pt x="7490" y="3275"/>
                    <a:pt x="6859" y="4299"/>
                  </a:cubicBezTo>
                  <a:lnTo>
                    <a:pt x="6859" y="4299"/>
                  </a:lnTo>
                  <a:cubicBezTo>
                    <a:pt x="7038" y="3929"/>
                    <a:pt x="7311" y="3608"/>
                    <a:pt x="7657" y="3382"/>
                  </a:cubicBezTo>
                  <a:cubicBezTo>
                    <a:pt x="7645" y="3429"/>
                    <a:pt x="7645" y="3477"/>
                    <a:pt x="7680" y="3513"/>
                  </a:cubicBezTo>
                  <a:lnTo>
                    <a:pt x="7680" y="3525"/>
                  </a:lnTo>
                  <a:cubicBezTo>
                    <a:pt x="7692" y="3548"/>
                    <a:pt x="7704" y="3560"/>
                    <a:pt x="7716" y="3572"/>
                  </a:cubicBezTo>
                  <a:cubicBezTo>
                    <a:pt x="7847" y="3715"/>
                    <a:pt x="8073" y="3572"/>
                    <a:pt x="8014" y="3394"/>
                  </a:cubicBezTo>
                  <a:cubicBezTo>
                    <a:pt x="7942" y="3525"/>
                    <a:pt x="7823" y="3441"/>
                    <a:pt x="7835" y="3358"/>
                  </a:cubicBezTo>
                  <a:cubicBezTo>
                    <a:pt x="7847" y="3263"/>
                    <a:pt x="7978" y="3203"/>
                    <a:pt x="8061" y="3203"/>
                  </a:cubicBezTo>
                  <a:cubicBezTo>
                    <a:pt x="8121" y="3203"/>
                    <a:pt x="8181" y="3227"/>
                    <a:pt x="8228" y="3275"/>
                  </a:cubicBezTo>
                  <a:cubicBezTo>
                    <a:pt x="8347" y="3382"/>
                    <a:pt x="8466" y="3644"/>
                    <a:pt x="8133" y="3775"/>
                  </a:cubicBezTo>
                  <a:cubicBezTo>
                    <a:pt x="8442" y="3941"/>
                    <a:pt x="8728" y="3572"/>
                    <a:pt x="8669" y="3263"/>
                  </a:cubicBezTo>
                  <a:cubicBezTo>
                    <a:pt x="8895" y="3310"/>
                    <a:pt x="8943" y="3167"/>
                    <a:pt x="9169" y="3358"/>
                  </a:cubicBezTo>
                  <a:cubicBezTo>
                    <a:pt x="8966" y="2786"/>
                    <a:pt x="8657" y="2929"/>
                    <a:pt x="8431" y="2846"/>
                  </a:cubicBezTo>
                  <a:lnTo>
                    <a:pt x="8431" y="2846"/>
                  </a:lnTo>
                  <a:cubicBezTo>
                    <a:pt x="8919" y="2989"/>
                    <a:pt x="9062" y="2632"/>
                    <a:pt x="9455" y="2608"/>
                  </a:cubicBezTo>
                  <a:cubicBezTo>
                    <a:pt x="9038" y="2263"/>
                    <a:pt x="8776" y="2548"/>
                    <a:pt x="8478" y="2656"/>
                  </a:cubicBezTo>
                  <a:lnTo>
                    <a:pt x="8478" y="2656"/>
                  </a:lnTo>
                  <a:cubicBezTo>
                    <a:pt x="9204" y="2358"/>
                    <a:pt x="9038" y="1953"/>
                    <a:pt x="9335" y="1608"/>
                  </a:cubicBezTo>
                  <a:cubicBezTo>
                    <a:pt x="8990" y="1905"/>
                    <a:pt x="8573" y="1739"/>
                    <a:pt x="8288" y="2465"/>
                  </a:cubicBezTo>
                  <a:lnTo>
                    <a:pt x="8288" y="2465"/>
                  </a:lnTo>
                  <a:cubicBezTo>
                    <a:pt x="8395" y="2167"/>
                    <a:pt x="8681" y="1905"/>
                    <a:pt x="8323" y="1489"/>
                  </a:cubicBezTo>
                  <a:cubicBezTo>
                    <a:pt x="8312" y="1882"/>
                    <a:pt x="7942" y="2024"/>
                    <a:pt x="8097" y="2513"/>
                  </a:cubicBezTo>
                  <a:lnTo>
                    <a:pt x="8097" y="2513"/>
                  </a:lnTo>
                  <a:cubicBezTo>
                    <a:pt x="8002" y="2286"/>
                    <a:pt x="8157" y="1977"/>
                    <a:pt x="7585" y="1774"/>
                  </a:cubicBezTo>
                  <a:cubicBezTo>
                    <a:pt x="7776" y="2001"/>
                    <a:pt x="7633" y="2048"/>
                    <a:pt x="7669" y="2275"/>
                  </a:cubicBezTo>
                  <a:cubicBezTo>
                    <a:pt x="7371" y="2203"/>
                    <a:pt x="7002" y="2501"/>
                    <a:pt x="7169" y="2810"/>
                  </a:cubicBezTo>
                  <a:cubicBezTo>
                    <a:pt x="7299" y="2477"/>
                    <a:pt x="7561" y="2596"/>
                    <a:pt x="7669" y="2727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65"/>
                    <a:pt x="7680" y="3096"/>
                    <a:pt x="7585" y="3108"/>
                  </a:cubicBezTo>
                  <a:cubicBezTo>
                    <a:pt x="7502" y="3120"/>
                    <a:pt x="7419" y="3001"/>
                    <a:pt x="7550" y="2929"/>
                  </a:cubicBezTo>
                  <a:cubicBezTo>
                    <a:pt x="7371" y="2870"/>
                    <a:pt x="7240" y="3096"/>
                    <a:pt x="7371" y="3227"/>
                  </a:cubicBezTo>
                  <a:cubicBezTo>
                    <a:pt x="7383" y="3239"/>
                    <a:pt x="7395" y="3263"/>
                    <a:pt x="7419" y="3263"/>
                  </a:cubicBezTo>
                  <a:lnTo>
                    <a:pt x="7430" y="3263"/>
                  </a:lnTo>
                  <a:cubicBezTo>
                    <a:pt x="7466" y="3298"/>
                    <a:pt x="7514" y="3298"/>
                    <a:pt x="7561" y="3298"/>
                  </a:cubicBezTo>
                  <a:cubicBezTo>
                    <a:pt x="7335" y="3644"/>
                    <a:pt x="7014" y="3918"/>
                    <a:pt x="6633" y="4096"/>
                  </a:cubicBezTo>
                  <a:cubicBezTo>
                    <a:pt x="7669" y="3453"/>
                    <a:pt x="6573" y="2906"/>
                    <a:pt x="7085" y="2394"/>
                  </a:cubicBezTo>
                  <a:lnTo>
                    <a:pt x="7038" y="2441"/>
                  </a:lnTo>
                  <a:cubicBezTo>
                    <a:pt x="7049" y="2429"/>
                    <a:pt x="7061" y="2405"/>
                    <a:pt x="7085" y="2394"/>
                  </a:cubicBezTo>
                  <a:cubicBezTo>
                    <a:pt x="6788" y="2560"/>
                    <a:pt x="6633" y="2715"/>
                    <a:pt x="6585" y="2858"/>
                  </a:cubicBezTo>
                  <a:cubicBezTo>
                    <a:pt x="6454" y="3251"/>
                    <a:pt x="6811" y="3418"/>
                    <a:pt x="6799" y="3620"/>
                  </a:cubicBezTo>
                  <a:cubicBezTo>
                    <a:pt x="6621" y="3465"/>
                    <a:pt x="6478" y="3525"/>
                    <a:pt x="6407" y="3715"/>
                  </a:cubicBezTo>
                  <a:cubicBezTo>
                    <a:pt x="6645" y="3691"/>
                    <a:pt x="6680" y="3918"/>
                    <a:pt x="6549" y="4049"/>
                  </a:cubicBezTo>
                  <a:cubicBezTo>
                    <a:pt x="6347" y="4227"/>
                    <a:pt x="5895" y="4263"/>
                    <a:pt x="5799" y="4811"/>
                  </a:cubicBezTo>
                  <a:cubicBezTo>
                    <a:pt x="5740" y="4882"/>
                    <a:pt x="5692" y="4965"/>
                    <a:pt x="5645" y="5037"/>
                  </a:cubicBezTo>
                  <a:cubicBezTo>
                    <a:pt x="5680" y="4953"/>
                    <a:pt x="5692" y="4870"/>
                    <a:pt x="5704" y="4775"/>
                  </a:cubicBezTo>
                  <a:cubicBezTo>
                    <a:pt x="6014" y="4322"/>
                    <a:pt x="5728" y="3977"/>
                    <a:pt x="5716" y="3703"/>
                  </a:cubicBezTo>
                  <a:cubicBezTo>
                    <a:pt x="5716" y="3513"/>
                    <a:pt x="5895" y="3382"/>
                    <a:pt x="6049" y="3560"/>
                  </a:cubicBezTo>
                  <a:cubicBezTo>
                    <a:pt x="6133" y="3382"/>
                    <a:pt x="6073" y="3251"/>
                    <a:pt x="5835" y="3215"/>
                  </a:cubicBezTo>
                  <a:cubicBezTo>
                    <a:pt x="5966" y="3072"/>
                    <a:pt x="6347" y="3215"/>
                    <a:pt x="6526" y="2846"/>
                  </a:cubicBezTo>
                  <a:cubicBezTo>
                    <a:pt x="6597" y="2691"/>
                    <a:pt x="6609" y="2489"/>
                    <a:pt x="6514" y="2155"/>
                  </a:cubicBezTo>
                  <a:cubicBezTo>
                    <a:pt x="6502" y="2870"/>
                    <a:pt x="5335" y="2489"/>
                    <a:pt x="5621" y="3668"/>
                  </a:cubicBezTo>
                  <a:cubicBezTo>
                    <a:pt x="5478" y="3275"/>
                    <a:pt x="5442" y="2858"/>
                    <a:pt x="5525" y="2441"/>
                  </a:cubicBezTo>
                  <a:cubicBezTo>
                    <a:pt x="5549" y="2489"/>
                    <a:pt x="5597" y="2513"/>
                    <a:pt x="5645" y="2525"/>
                  </a:cubicBezTo>
                  <a:lnTo>
                    <a:pt x="5656" y="2525"/>
                  </a:lnTo>
                  <a:cubicBezTo>
                    <a:pt x="5668" y="2536"/>
                    <a:pt x="5692" y="2536"/>
                    <a:pt x="5716" y="2525"/>
                  </a:cubicBezTo>
                  <a:cubicBezTo>
                    <a:pt x="5871" y="2525"/>
                    <a:pt x="5942" y="2322"/>
                    <a:pt x="5823" y="2215"/>
                  </a:cubicBezTo>
                  <a:lnTo>
                    <a:pt x="5787" y="2191"/>
                  </a:lnTo>
                  <a:cubicBezTo>
                    <a:pt x="5835" y="2346"/>
                    <a:pt x="5692" y="2358"/>
                    <a:pt x="5645" y="2298"/>
                  </a:cubicBezTo>
                  <a:cubicBezTo>
                    <a:pt x="5585" y="2227"/>
                    <a:pt x="5645" y="2084"/>
                    <a:pt x="5692" y="2024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6" y="1953"/>
                    <a:pt x="6287" y="2048"/>
                    <a:pt x="6156" y="2370"/>
                  </a:cubicBezTo>
                  <a:cubicBezTo>
                    <a:pt x="6502" y="2275"/>
                    <a:pt x="6442" y="1810"/>
                    <a:pt x="6180" y="1643"/>
                  </a:cubicBezTo>
                  <a:cubicBezTo>
                    <a:pt x="6371" y="1513"/>
                    <a:pt x="6299" y="1382"/>
                    <a:pt x="6597" y="1358"/>
                  </a:cubicBezTo>
                  <a:cubicBezTo>
                    <a:pt x="6037" y="1096"/>
                    <a:pt x="5930" y="1417"/>
                    <a:pt x="5704" y="1513"/>
                  </a:cubicBezTo>
                  <a:lnTo>
                    <a:pt x="5704" y="1513"/>
                  </a:lnTo>
                  <a:cubicBezTo>
                    <a:pt x="6156" y="1274"/>
                    <a:pt x="6002" y="917"/>
                    <a:pt x="6264" y="631"/>
                  </a:cubicBezTo>
                  <a:cubicBezTo>
                    <a:pt x="5728" y="667"/>
                    <a:pt x="5740" y="1060"/>
                    <a:pt x="5609" y="1334"/>
                  </a:cubicBezTo>
                  <a:lnTo>
                    <a:pt x="5609" y="1334"/>
                  </a:lnTo>
                  <a:cubicBezTo>
                    <a:pt x="5906" y="620"/>
                    <a:pt x="5514" y="441"/>
                    <a:pt x="5466" y="0"/>
                  </a:cubicBezTo>
                  <a:cubicBezTo>
                    <a:pt x="5430" y="441"/>
                    <a:pt x="5025" y="620"/>
                    <a:pt x="5335" y="1334"/>
                  </a:cubicBezTo>
                  <a:lnTo>
                    <a:pt x="5335" y="1334"/>
                  </a:lnTo>
                  <a:cubicBezTo>
                    <a:pt x="5204" y="1060"/>
                    <a:pt x="5216" y="667"/>
                    <a:pt x="4680" y="631"/>
                  </a:cubicBezTo>
                  <a:cubicBezTo>
                    <a:pt x="4942" y="929"/>
                    <a:pt x="4787" y="1274"/>
                    <a:pt x="5240" y="1513"/>
                  </a:cubicBezTo>
                  <a:lnTo>
                    <a:pt x="5240" y="1513"/>
                  </a:lnTo>
                  <a:cubicBezTo>
                    <a:pt x="5013" y="1417"/>
                    <a:pt x="4906" y="1096"/>
                    <a:pt x="4347" y="1358"/>
                  </a:cubicBezTo>
                  <a:cubicBezTo>
                    <a:pt x="4644" y="1382"/>
                    <a:pt x="4573" y="1513"/>
                    <a:pt x="4763" y="1643"/>
                  </a:cubicBezTo>
                  <a:cubicBezTo>
                    <a:pt x="4513" y="1810"/>
                    <a:pt x="4442" y="2275"/>
                    <a:pt x="4787" y="2370"/>
                  </a:cubicBezTo>
                  <a:cubicBezTo>
                    <a:pt x="4656" y="2048"/>
                    <a:pt x="4918" y="1953"/>
                    <a:pt x="5085" y="1965"/>
                  </a:cubicBezTo>
                  <a:cubicBezTo>
                    <a:pt x="5144" y="1965"/>
                    <a:pt x="5204" y="1989"/>
                    <a:pt x="5252" y="2024"/>
                  </a:cubicBezTo>
                  <a:cubicBezTo>
                    <a:pt x="5299" y="2084"/>
                    <a:pt x="5359" y="2227"/>
                    <a:pt x="5311" y="2298"/>
                  </a:cubicBezTo>
                  <a:cubicBezTo>
                    <a:pt x="5252" y="2358"/>
                    <a:pt x="5109" y="2334"/>
                    <a:pt x="5156" y="2191"/>
                  </a:cubicBezTo>
                  <a:cubicBezTo>
                    <a:pt x="4990" y="2275"/>
                    <a:pt x="5049" y="2525"/>
                    <a:pt x="5240" y="2525"/>
                  </a:cubicBezTo>
                  <a:cubicBezTo>
                    <a:pt x="5252" y="2536"/>
                    <a:pt x="5275" y="2536"/>
                    <a:pt x="5287" y="2525"/>
                  </a:cubicBezTo>
                  <a:lnTo>
                    <a:pt x="5299" y="2525"/>
                  </a:lnTo>
                  <a:cubicBezTo>
                    <a:pt x="5359" y="2513"/>
                    <a:pt x="5394" y="2489"/>
                    <a:pt x="5418" y="2453"/>
                  </a:cubicBezTo>
                  <a:cubicBezTo>
                    <a:pt x="5502" y="2858"/>
                    <a:pt x="5466" y="3275"/>
                    <a:pt x="5335" y="3668"/>
                  </a:cubicBezTo>
                  <a:cubicBezTo>
                    <a:pt x="5609" y="2489"/>
                    <a:pt x="4442" y="2870"/>
                    <a:pt x="4442" y="2155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597" y="3215"/>
                    <a:pt x="4978" y="3072"/>
                    <a:pt x="5109" y="3215"/>
                  </a:cubicBezTo>
                  <a:cubicBezTo>
                    <a:pt x="4883" y="3251"/>
                    <a:pt x="4823" y="3382"/>
                    <a:pt x="4894" y="3560"/>
                  </a:cubicBezTo>
                  <a:cubicBezTo>
                    <a:pt x="5049" y="3382"/>
                    <a:pt x="5240" y="3513"/>
                    <a:pt x="5228" y="3703"/>
                  </a:cubicBezTo>
                  <a:cubicBezTo>
                    <a:pt x="5216" y="3977"/>
                    <a:pt x="4930" y="4322"/>
                    <a:pt x="5240" y="4775"/>
                  </a:cubicBezTo>
                  <a:cubicBezTo>
                    <a:pt x="5252" y="4870"/>
                    <a:pt x="5275" y="4953"/>
                    <a:pt x="5299" y="5037"/>
                  </a:cubicBezTo>
                  <a:cubicBezTo>
                    <a:pt x="5252" y="4965"/>
                    <a:pt x="5204" y="4882"/>
                    <a:pt x="5144" y="4811"/>
                  </a:cubicBezTo>
                  <a:cubicBezTo>
                    <a:pt x="5049" y="4263"/>
                    <a:pt x="4597" y="4227"/>
                    <a:pt x="4394" y="4049"/>
                  </a:cubicBezTo>
                  <a:cubicBezTo>
                    <a:pt x="4263" y="3918"/>
                    <a:pt x="4299" y="3691"/>
                    <a:pt x="4537" y="3715"/>
                  </a:cubicBezTo>
                  <a:cubicBezTo>
                    <a:pt x="4466" y="3525"/>
                    <a:pt x="4323" y="3477"/>
                    <a:pt x="4144" y="3620"/>
                  </a:cubicBezTo>
                  <a:cubicBezTo>
                    <a:pt x="4132" y="3418"/>
                    <a:pt x="4502" y="3251"/>
                    <a:pt x="4371" y="2858"/>
                  </a:cubicBezTo>
                  <a:cubicBezTo>
                    <a:pt x="4311" y="2715"/>
                    <a:pt x="4168" y="2560"/>
                    <a:pt x="3859" y="2394"/>
                  </a:cubicBezTo>
                  <a:lnTo>
                    <a:pt x="3859" y="2394"/>
                  </a:lnTo>
                  <a:cubicBezTo>
                    <a:pt x="4359" y="2906"/>
                    <a:pt x="3263" y="3453"/>
                    <a:pt x="4311" y="4096"/>
                  </a:cubicBezTo>
                  <a:cubicBezTo>
                    <a:pt x="3930" y="3918"/>
                    <a:pt x="3609" y="3644"/>
                    <a:pt x="3382" y="3298"/>
                  </a:cubicBezTo>
                  <a:cubicBezTo>
                    <a:pt x="3430" y="3298"/>
                    <a:pt x="3478" y="3298"/>
                    <a:pt x="3525" y="3263"/>
                  </a:cubicBezTo>
                  <a:lnTo>
                    <a:pt x="3537" y="3263"/>
                  </a:lnTo>
                  <a:cubicBezTo>
                    <a:pt x="3549" y="3263"/>
                    <a:pt x="3561" y="3239"/>
                    <a:pt x="3573" y="3227"/>
                  </a:cubicBezTo>
                  <a:cubicBezTo>
                    <a:pt x="3716" y="3096"/>
                    <a:pt x="3573" y="2870"/>
                    <a:pt x="3394" y="2929"/>
                  </a:cubicBezTo>
                  <a:cubicBezTo>
                    <a:pt x="3525" y="3001"/>
                    <a:pt x="3442" y="3120"/>
                    <a:pt x="3359" y="3108"/>
                  </a:cubicBezTo>
                  <a:cubicBezTo>
                    <a:pt x="3275" y="3096"/>
                    <a:pt x="3204" y="2965"/>
                    <a:pt x="3204" y="2882"/>
                  </a:cubicBezTo>
                  <a:cubicBezTo>
                    <a:pt x="3216" y="2822"/>
                    <a:pt x="3239" y="2763"/>
                    <a:pt x="3275" y="2727"/>
                  </a:cubicBezTo>
                  <a:cubicBezTo>
                    <a:pt x="3394" y="2596"/>
                    <a:pt x="3644" y="2477"/>
                    <a:pt x="3775" y="2810"/>
                  </a:cubicBezTo>
                  <a:cubicBezTo>
                    <a:pt x="3954" y="2501"/>
                    <a:pt x="3573" y="2215"/>
                    <a:pt x="3275" y="2275"/>
                  </a:cubicBezTo>
                  <a:cubicBezTo>
                    <a:pt x="3323" y="2048"/>
                    <a:pt x="3168" y="2001"/>
                    <a:pt x="3370" y="1774"/>
                  </a:cubicBezTo>
                  <a:cubicBezTo>
                    <a:pt x="2787" y="1977"/>
                    <a:pt x="2942" y="2286"/>
                    <a:pt x="2847" y="2513"/>
                  </a:cubicBezTo>
                  <a:lnTo>
                    <a:pt x="2847" y="2513"/>
                  </a:lnTo>
                  <a:cubicBezTo>
                    <a:pt x="2989" y="2024"/>
                    <a:pt x="2632" y="1882"/>
                    <a:pt x="2620" y="1489"/>
                  </a:cubicBezTo>
                  <a:cubicBezTo>
                    <a:pt x="2263" y="1905"/>
                    <a:pt x="2549" y="2167"/>
                    <a:pt x="2656" y="2465"/>
                  </a:cubicBezTo>
                  <a:lnTo>
                    <a:pt x="2656" y="2465"/>
                  </a:lnTo>
                  <a:cubicBezTo>
                    <a:pt x="2370" y="1739"/>
                    <a:pt x="1954" y="1905"/>
                    <a:pt x="1620" y="1608"/>
                  </a:cubicBezTo>
                  <a:cubicBezTo>
                    <a:pt x="1918" y="1953"/>
                    <a:pt x="1739" y="2370"/>
                    <a:pt x="2466" y="2656"/>
                  </a:cubicBezTo>
                  <a:lnTo>
                    <a:pt x="2466" y="2656"/>
                  </a:lnTo>
                  <a:cubicBezTo>
                    <a:pt x="2168" y="2548"/>
                    <a:pt x="1906" y="2263"/>
                    <a:pt x="1489" y="2608"/>
                  </a:cubicBezTo>
                  <a:cubicBezTo>
                    <a:pt x="1882" y="2632"/>
                    <a:pt x="2037" y="2989"/>
                    <a:pt x="2513" y="2846"/>
                  </a:cubicBezTo>
                  <a:lnTo>
                    <a:pt x="2513" y="2846"/>
                  </a:lnTo>
                  <a:cubicBezTo>
                    <a:pt x="2299" y="2929"/>
                    <a:pt x="1977" y="2786"/>
                    <a:pt x="1787" y="3358"/>
                  </a:cubicBezTo>
                  <a:cubicBezTo>
                    <a:pt x="2001" y="3167"/>
                    <a:pt x="2049" y="3310"/>
                    <a:pt x="2275" y="3263"/>
                  </a:cubicBezTo>
                  <a:cubicBezTo>
                    <a:pt x="2216" y="3560"/>
                    <a:pt x="2501" y="3941"/>
                    <a:pt x="2811" y="3775"/>
                  </a:cubicBezTo>
                  <a:cubicBezTo>
                    <a:pt x="2489" y="3644"/>
                    <a:pt x="2597" y="3382"/>
                    <a:pt x="2727" y="3275"/>
                  </a:cubicBezTo>
                  <a:cubicBezTo>
                    <a:pt x="2763" y="3227"/>
                    <a:pt x="2823" y="3203"/>
                    <a:pt x="2894" y="3203"/>
                  </a:cubicBezTo>
                  <a:cubicBezTo>
                    <a:pt x="2966" y="3203"/>
                    <a:pt x="3108" y="3263"/>
                    <a:pt x="3108" y="3358"/>
                  </a:cubicBezTo>
                  <a:cubicBezTo>
                    <a:pt x="3120" y="3441"/>
                    <a:pt x="3013" y="3525"/>
                    <a:pt x="2930" y="3394"/>
                  </a:cubicBezTo>
                  <a:cubicBezTo>
                    <a:pt x="2870" y="3572"/>
                    <a:pt x="3108" y="3715"/>
                    <a:pt x="3228" y="3572"/>
                  </a:cubicBezTo>
                  <a:cubicBezTo>
                    <a:pt x="3251" y="3560"/>
                    <a:pt x="3263" y="3548"/>
                    <a:pt x="3275" y="3525"/>
                  </a:cubicBezTo>
                  <a:lnTo>
                    <a:pt x="3275" y="3513"/>
                  </a:lnTo>
                  <a:cubicBezTo>
                    <a:pt x="3299" y="3477"/>
                    <a:pt x="3311" y="3429"/>
                    <a:pt x="3299" y="3382"/>
                  </a:cubicBezTo>
                  <a:cubicBezTo>
                    <a:pt x="3644" y="3608"/>
                    <a:pt x="3918" y="3929"/>
                    <a:pt x="4097" y="4299"/>
                  </a:cubicBezTo>
                  <a:lnTo>
                    <a:pt x="4097" y="4299"/>
                  </a:lnTo>
                  <a:cubicBezTo>
                    <a:pt x="3454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1" y="4168"/>
                    <a:pt x="2716" y="4310"/>
                    <a:pt x="2870" y="4370"/>
                  </a:cubicBezTo>
                  <a:cubicBezTo>
                    <a:pt x="3251" y="4501"/>
                    <a:pt x="3430" y="4132"/>
                    <a:pt x="3620" y="4144"/>
                  </a:cubicBezTo>
                  <a:cubicBezTo>
                    <a:pt x="3478" y="4334"/>
                    <a:pt x="3525" y="4465"/>
                    <a:pt x="3716" y="4537"/>
                  </a:cubicBezTo>
                  <a:cubicBezTo>
                    <a:pt x="3692" y="4299"/>
                    <a:pt x="3918" y="4263"/>
                    <a:pt x="4049" y="4394"/>
                  </a:cubicBezTo>
                  <a:cubicBezTo>
                    <a:pt x="4228" y="4596"/>
                    <a:pt x="4275" y="5049"/>
                    <a:pt x="4811" y="5156"/>
                  </a:cubicBezTo>
                  <a:cubicBezTo>
                    <a:pt x="4883" y="5203"/>
                    <a:pt x="4966" y="5263"/>
                    <a:pt x="5037" y="5299"/>
                  </a:cubicBezTo>
                  <a:cubicBezTo>
                    <a:pt x="4954" y="5275"/>
                    <a:pt x="4871" y="5251"/>
                    <a:pt x="4775" y="5239"/>
                  </a:cubicBezTo>
                  <a:cubicBezTo>
                    <a:pt x="4335" y="4930"/>
                    <a:pt x="3978" y="5215"/>
                    <a:pt x="3704" y="5227"/>
                  </a:cubicBezTo>
                  <a:cubicBezTo>
                    <a:pt x="3525" y="5239"/>
                    <a:pt x="3382" y="5049"/>
                    <a:pt x="3561" y="4906"/>
                  </a:cubicBezTo>
                  <a:cubicBezTo>
                    <a:pt x="3382" y="4822"/>
                    <a:pt x="3251" y="4882"/>
                    <a:pt x="3216" y="5108"/>
                  </a:cubicBezTo>
                  <a:cubicBezTo>
                    <a:pt x="3073" y="4977"/>
                    <a:pt x="3216" y="4596"/>
                    <a:pt x="2847" y="4418"/>
                  </a:cubicBezTo>
                  <a:cubicBezTo>
                    <a:pt x="2692" y="4346"/>
                    <a:pt x="2489" y="4346"/>
                    <a:pt x="2156" y="4441"/>
                  </a:cubicBezTo>
                  <a:cubicBezTo>
                    <a:pt x="2180" y="4441"/>
                    <a:pt x="2204" y="4441"/>
                    <a:pt x="2227" y="4441"/>
                  </a:cubicBezTo>
                  <a:cubicBezTo>
                    <a:pt x="2204" y="4441"/>
                    <a:pt x="2180" y="4441"/>
                    <a:pt x="2156" y="4441"/>
                  </a:cubicBezTo>
                  <a:cubicBezTo>
                    <a:pt x="2870" y="4441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77"/>
                    <a:pt x="2858" y="5501"/>
                    <a:pt x="2442" y="5418"/>
                  </a:cubicBezTo>
                  <a:cubicBezTo>
                    <a:pt x="2489" y="5394"/>
                    <a:pt x="2513" y="5358"/>
                    <a:pt x="2525" y="5311"/>
                  </a:cubicBezTo>
                  <a:lnTo>
                    <a:pt x="2525" y="5299"/>
                  </a:lnTo>
                  <a:cubicBezTo>
                    <a:pt x="2537" y="5275"/>
                    <a:pt x="2537" y="5263"/>
                    <a:pt x="2525" y="5239"/>
                  </a:cubicBezTo>
                  <a:cubicBezTo>
                    <a:pt x="2525" y="5049"/>
                    <a:pt x="2275" y="4989"/>
                    <a:pt x="2192" y="5156"/>
                  </a:cubicBezTo>
                  <a:cubicBezTo>
                    <a:pt x="2346" y="5120"/>
                    <a:pt x="2358" y="5251"/>
                    <a:pt x="2299" y="5311"/>
                  </a:cubicBezTo>
                  <a:cubicBezTo>
                    <a:pt x="2227" y="5358"/>
                    <a:pt x="2085" y="5311"/>
                    <a:pt x="2037" y="5251"/>
                  </a:cubicBezTo>
                  <a:cubicBezTo>
                    <a:pt x="1989" y="5215"/>
                    <a:pt x="1965" y="5156"/>
                    <a:pt x="1965" y="5084"/>
                  </a:cubicBezTo>
                  <a:cubicBezTo>
                    <a:pt x="1954" y="4918"/>
                    <a:pt x="2061" y="4656"/>
                    <a:pt x="2370" y="4787"/>
                  </a:cubicBezTo>
                  <a:cubicBezTo>
                    <a:pt x="2275" y="4453"/>
                    <a:pt x="1811" y="4513"/>
                    <a:pt x="1644" y="4763"/>
                  </a:cubicBezTo>
                  <a:cubicBezTo>
                    <a:pt x="1513" y="4572"/>
                    <a:pt x="1382" y="4644"/>
                    <a:pt x="1358" y="4358"/>
                  </a:cubicBezTo>
                  <a:cubicBezTo>
                    <a:pt x="1096" y="4906"/>
                    <a:pt x="1418" y="5025"/>
                    <a:pt x="1513" y="5239"/>
                  </a:cubicBezTo>
                  <a:lnTo>
                    <a:pt x="1513" y="5239"/>
                  </a:lnTo>
                  <a:cubicBezTo>
                    <a:pt x="1275" y="4787"/>
                    <a:pt x="918" y="4942"/>
                    <a:pt x="632" y="4680"/>
                  </a:cubicBezTo>
                  <a:cubicBezTo>
                    <a:pt x="668" y="5227"/>
                    <a:pt x="1061" y="5203"/>
                    <a:pt x="1346" y="5334"/>
                  </a:cubicBezTo>
                  <a:lnTo>
                    <a:pt x="1346" y="5334"/>
                  </a:lnTo>
                  <a:cubicBezTo>
                    <a:pt x="620" y="5037"/>
                    <a:pt x="453" y="5442"/>
                    <a:pt x="1" y="5477"/>
                  </a:cubicBezTo>
                  <a:cubicBezTo>
                    <a:pt x="453" y="5513"/>
                    <a:pt x="620" y="5918"/>
                    <a:pt x="1346" y="5608"/>
                  </a:cubicBezTo>
                  <a:lnTo>
                    <a:pt x="1346" y="5608"/>
                  </a:lnTo>
                  <a:cubicBezTo>
                    <a:pt x="1061" y="5739"/>
                    <a:pt x="668" y="5727"/>
                    <a:pt x="632" y="6275"/>
                  </a:cubicBezTo>
                  <a:cubicBezTo>
                    <a:pt x="930" y="6001"/>
                    <a:pt x="1275" y="6156"/>
                    <a:pt x="1513" y="5715"/>
                  </a:cubicBezTo>
                  <a:lnTo>
                    <a:pt x="1513" y="5715"/>
                  </a:lnTo>
                  <a:cubicBezTo>
                    <a:pt x="1418" y="5930"/>
                    <a:pt x="1096" y="6049"/>
                    <a:pt x="1358" y="6596"/>
                  </a:cubicBezTo>
                  <a:cubicBezTo>
                    <a:pt x="1358" y="6287"/>
                    <a:pt x="1501" y="6358"/>
                    <a:pt x="1620" y="6168"/>
                  </a:cubicBezTo>
                  <a:close/>
                  <a:moveTo>
                    <a:pt x="7276" y="5299"/>
                  </a:moveTo>
                  <a:close/>
                  <a:moveTo>
                    <a:pt x="6740" y="5132"/>
                  </a:moveTo>
                  <a:cubicBezTo>
                    <a:pt x="6942" y="5180"/>
                    <a:pt x="7121" y="5334"/>
                    <a:pt x="7466" y="5406"/>
                  </a:cubicBezTo>
                  <a:cubicBezTo>
                    <a:pt x="7573" y="5430"/>
                    <a:pt x="7669" y="5442"/>
                    <a:pt x="7764" y="5453"/>
                  </a:cubicBezTo>
                  <a:cubicBezTo>
                    <a:pt x="7657" y="5465"/>
                    <a:pt x="7561" y="5477"/>
                    <a:pt x="7466" y="5501"/>
                  </a:cubicBezTo>
                  <a:cubicBezTo>
                    <a:pt x="7121" y="5584"/>
                    <a:pt x="6942" y="5727"/>
                    <a:pt x="6740" y="5775"/>
                  </a:cubicBezTo>
                  <a:cubicBezTo>
                    <a:pt x="6597" y="5799"/>
                    <a:pt x="6442" y="5775"/>
                    <a:pt x="6311" y="5704"/>
                  </a:cubicBezTo>
                  <a:cubicBezTo>
                    <a:pt x="6537" y="5715"/>
                    <a:pt x="6752" y="5620"/>
                    <a:pt x="6907" y="5453"/>
                  </a:cubicBezTo>
                  <a:cubicBezTo>
                    <a:pt x="6752" y="5287"/>
                    <a:pt x="6537" y="5192"/>
                    <a:pt x="6311" y="5203"/>
                  </a:cubicBezTo>
                  <a:cubicBezTo>
                    <a:pt x="6442" y="5120"/>
                    <a:pt x="6597" y="5108"/>
                    <a:pt x="6752" y="5144"/>
                  </a:cubicBezTo>
                  <a:close/>
                  <a:moveTo>
                    <a:pt x="6859" y="6620"/>
                  </a:moveTo>
                  <a:close/>
                  <a:moveTo>
                    <a:pt x="6633" y="4049"/>
                  </a:moveTo>
                  <a:close/>
                  <a:moveTo>
                    <a:pt x="6145" y="4310"/>
                  </a:moveTo>
                  <a:cubicBezTo>
                    <a:pt x="6311" y="4215"/>
                    <a:pt x="6549" y="4180"/>
                    <a:pt x="6847" y="3989"/>
                  </a:cubicBezTo>
                  <a:cubicBezTo>
                    <a:pt x="6930" y="3929"/>
                    <a:pt x="7014" y="3870"/>
                    <a:pt x="7097" y="3810"/>
                  </a:cubicBezTo>
                  <a:cubicBezTo>
                    <a:pt x="7026" y="3882"/>
                    <a:pt x="6966" y="3965"/>
                    <a:pt x="6918" y="4060"/>
                  </a:cubicBezTo>
                  <a:cubicBezTo>
                    <a:pt x="6716" y="4358"/>
                    <a:pt x="6692" y="4596"/>
                    <a:pt x="6585" y="4763"/>
                  </a:cubicBezTo>
                  <a:cubicBezTo>
                    <a:pt x="6514" y="4894"/>
                    <a:pt x="6383" y="4977"/>
                    <a:pt x="6240" y="5025"/>
                  </a:cubicBezTo>
                  <a:cubicBezTo>
                    <a:pt x="6407" y="4870"/>
                    <a:pt x="6490" y="4644"/>
                    <a:pt x="6478" y="4418"/>
                  </a:cubicBezTo>
                  <a:cubicBezTo>
                    <a:pt x="6252" y="4406"/>
                    <a:pt x="6037" y="4501"/>
                    <a:pt x="5883" y="4668"/>
                  </a:cubicBezTo>
                  <a:cubicBezTo>
                    <a:pt x="5930" y="4525"/>
                    <a:pt x="6026" y="4406"/>
                    <a:pt x="6145" y="4322"/>
                  </a:cubicBezTo>
                  <a:close/>
                  <a:moveTo>
                    <a:pt x="6478" y="6477"/>
                  </a:moveTo>
                  <a:cubicBezTo>
                    <a:pt x="6490" y="6251"/>
                    <a:pt x="6407" y="6025"/>
                    <a:pt x="6240" y="5882"/>
                  </a:cubicBezTo>
                  <a:cubicBezTo>
                    <a:pt x="6383" y="5918"/>
                    <a:pt x="6514" y="6013"/>
                    <a:pt x="6585" y="6132"/>
                  </a:cubicBezTo>
                  <a:cubicBezTo>
                    <a:pt x="6692" y="6311"/>
                    <a:pt x="6716" y="6537"/>
                    <a:pt x="6918" y="6847"/>
                  </a:cubicBezTo>
                  <a:cubicBezTo>
                    <a:pt x="6966" y="6930"/>
                    <a:pt x="7026" y="7013"/>
                    <a:pt x="7097" y="7097"/>
                  </a:cubicBezTo>
                  <a:cubicBezTo>
                    <a:pt x="7014" y="7025"/>
                    <a:pt x="6930" y="6966"/>
                    <a:pt x="6847" y="6906"/>
                  </a:cubicBezTo>
                  <a:cubicBezTo>
                    <a:pt x="6549" y="6716"/>
                    <a:pt x="6311" y="6692"/>
                    <a:pt x="6145" y="6585"/>
                  </a:cubicBezTo>
                  <a:cubicBezTo>
                    <a:pt x="6014" y="6501"/>
                    <a:pt x="5918" y="6382"/>
                    <a:pt x="5883" y="6239"/>
                  </a:cubicBezTo>
                  <a:cubicBezTo>
                    <a:pt x="6037" y="6406"/>
                    <a:pt x="6252" y="6501"/>
                    <a:pt x="6490" y="6489"/>
                  </a:cubicBezTo>
                  <a:close/>
                  <a:moveTo>
                    <a:pt x="5609" y="7263"/>
                  </a:moveTo>
                  <a:close/>
                  <a:moveTo>
                    <a:pt x="5204" y="4584"/>
                  </a:moveTo>
                  <a:cubicBezTo>
                    <a:pt x="5133" y="4453"/>
                    <a:pt x="5109" y="4299"/>
                    <a:pt x="5144" y="4156"/>
                  </a:cubicBezTo>
                  <a:cubicBezTo>
                    <a:pt x="5192" y="3965"/>
                    <a:pt x="5335" y="3775"/>
                    <a:pt x="5406" y="3429"/>
                  </a:cubicBezTo>
                  <a:cubicBezTo>
                    <a:pt x="5430" y="3322"/>
                    <a:pt x="5442" y="3227"/>
                    <a:pt x="5454" y="3132"/>
                  </a:cubicBezTo>
                  <a:cubicBezTo>
                    <a:pt x="5466" y="3239"/>
                    <a:pt x="5490" y="3334"/>
                    <a:pt x="5502" y="3429"/>
                  </a:cubicBezTo>
                  <a:cubicBezTo>
                    <a:pt x="5585" y="3775"/>
                    <a:pt x="5728" y="3965"/>
                    <a:pt x="5775" y="4156"/>
                  </a:cubicBezTo>
                  <a:cubicBezTo>
                    <a:pt x="5811" y="4299"/>
                    <a:pt x="5787" y="4453"/>
                    <a:pt x="5704" y="4584"/>
                  </a:cubicBezTo>
                  <a:cubicBezTo>
                    <a:pt x="5930" y="4358"/>
                    <a:pt x="5764" y="3989"/>
                    <a:pt x="5454" y="3989"/>
                  </a:cubicBezTo>
                  <a:cubicBezTo>
                    <a:pt x="5144" y="3989"/>
                    <a:pt x="4990" y="4358"/>
                    <a:pt x="5204" y="4584"/>
                  </a:cubicBezTo>
                  <a:close/>
                  <a:moveTo>
                    <a:pt x="5454" y="6894"/>
                  </a:moveTo>
                  <a:cubicBezTo>
                    <a:pt x="5621" y="6739"/>
                    <a:pt x="5716" y="6525"/>
                    <a:pt x="5716" y="6299"/>
                  </a:cubicBezTo>
                  <a:cubicBezTo>
                    <a:pt x="5787" y="6430"/>
                    <a:pt x="5811" y="6585"/>
                    <a:pt x="5775" y="6727"/>
                  </a:cubicBezTo>
                  <a:cubicBezTo>
                    <a:pt x="5728" y="6918"/>
                    <a:pt x="5585" y="7108"/>
                    <a:pt x="5502" y="7454"/>
                  </a:cubicBezTo>
                  <a:cubicBezTo>
                    <a:pt x="5490" y="7549"/>
                    <a:pt x="5466" y="7644"/>
                    <a:pt x="5454" y="7751"/>
                  </a:cubicBezTo>
                  <a:cubicBezTo>
                    <a:pt x="5442" y="7656"/>
                    <a:pt x="5430" y="7561"/>
                    <a:pt x="5406" y="7454"/>
                  </a:cubicBezTo>
                  <a:cubicBezTo>
                    <a:pt x="5335" y="7108"/>
                    <a:pt x="5192" y="6918"/>
                    <a:pt x="5144" y="6727"/>
                  </a:cubicBezTo>
                  <a:cubicBezTo>
                    <a:pt x="5109" y="6585"/>
                    <a:pt x="5133" y="6430"/>
                    <a:pt x="5204" y="6299"/>
                  </a:cubicBezTo>
                  <a:cubicBezTo>
                    <a:pt x="5192" y="6525"/>
                    <a:pt x="5287" y="6751"/>
                    <a:pt x="5466" y="6906"/>
                  </a:cubicBezTo>
                  <a:close/>
                  <a:moveTo>
                    <a:pt x="4275" y="6835"/>
                  </a:moveTo>
                  <a:close/>
                  <a:moveTo>
                    <a:pt x="4275" y="4049"/>
                  </a:moveTo>
                  <a:close/>
                  <a:moveTo>
                    <a:pt x="4430" y="4418"/>
                  </a:moveTo>
                  <a:cubicBezTo>
                    <a:pt x="4418" y="4644"/>
                    <a:pt x="4502" y="4858"/>
                    <a:pt x="4668" y="5013"/>
                  </a:cubicBezTo>
                  <a:cubicBezTo>
                    <a:pt x="4525" y="4977"/>
                    <a:pt x="4394" y="4882"/>
                    <a:pt x="4323" y="4751"/>
                  </a:cubicBezTo>
                  <a:cubicBezTo>
                    <a:pt x="4216" y="4584"/>
                    <a:pt x="4192" y="4358"/>
                    <a:pt x="3990" y="4049"/>
                  </a:cubicBezTo>
                  <a:cubicBezTo>
                    <a:pt x="3930" y="3965"/>
                    <a:pt x="3870" y="3882"/>
                    <a:pt x="3811" y="3799"/>
                  </a:cubicBezTo>
                  <a:cubicBezTo>
                    <a:pt x="3894" y="3870"/>
                    <a:pt x="3978" y="3929"/>
                    <a:pt x="4061" y="3977"/>
                  </a:cubicBezTo>
                  <a:cubicBezTo>
                    <a:pt x="4359" y="4180"/>
                    <a:pt x="4597" y="4203"/>
                    <a:pt x="4763" y="4310"/>
                  </a:cubicBezTo>
                  <a:cubicBezTo>
                    <a:pt x="4894" y="4382"/>
                    <a:pt x="4990" y="4513"/>
                    <a:pt x="5025" y="4656"/>
                  </a:cubicBezTo>
                  <a:cubicBezTo>
                    <a:pt x="4871" y="4501"/>
                    <a:pt x="4656" y="4418"/>
                    <a:pt x="4442" y="4430"/>
                  </a:cubicBezTo>
                  <a:close/>
                  <a:moveTo>
                    <a:pt x="5025" y="6215"/>
                  </a:moveTo>
                  <a:cubicBezTo>
                    <a:pt x="4978" y="6370"/>
                    <a:pt x="4883" y="6489"/>
                    <a:pt x="4763" y="6573"/>
                  </a:cubicBezTo>
                  <a:cubicBezTo>
                    <a:pt x="4585" y="6680"/>
                    <a:pt x="4359" y="6704"/>
                    <a:pt x="4049" y="6894"/>
                  </a:cubicBezTo>
                  <a:cubicBezTo>
                    <a:pt x="3978" y="6954"/>
                    <a:pt x="3894" y="7013"/>
                    <a:pt x="3811" y="7085"/>
                  </a:cubicBezTo>
                  <a:cubicBezTo>
                    <a:pt x="3870" y="7001"/>
                    <a:pt x="3930" y="6918"/>
                    <a:pt x="3990" y="6835"/>
                  </a:cubicBezTo>
                  <a:cubicBezTo>
                    <a:pt x="4180" y="6537"/>
                    <a:pt x="4204" y="6299"/>
                    <a:pt x="4311" y="6120"/>
                  </a:cubicBezTo>
                  <a:cubicBezTo>
                    <a:pt x="4394" y="6001"/>
                    <a:pt x="4513" y="5906"/>
                    <a:pt x="4668" y="5858"/>
                  </a:cubicBezTo>
                  <a:cubicBezTo>
                    <a:pt x="4502" y="6013"/>
                    <a:pt x="4406" y="6239"/>
                    <a:pt x="4418" y="6454"/>
                  </a:cubicBezTo>
                  <a:cubicBezTo>
                    <a:pt x="4644" y="6477"/>
                    <a:pt x="4871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30" y="5394"/>
                  </a:moveTo>
                  <a:cubicBezTo>
                    <a:pt x="3787" y="5311"/>
                    <a:pt x="3966" y="5168"/>
                    <a:pt x="4156" y="5120"/>
                  </a:cubicBezTo>
                  <a:cubicBezTo>
                    <a:pt x="4311" y="5084"/>
                    <a:pt x="4466" y="5108"/>
                    <a:pt x="4597" y="5180"/>
                  </a:cubicBezTo>
                  <a:cubicBezTo>
                    <a:pt x="4371" y="5180"/>
                    <a:pt x="4144" y="5275"/>
                    <a:pt x="4001" y="5442"/>
                  </a:cubicBezTo>
                  <a:cubicBezTo>
                    <a:pt x="4144" y="5608"/>
                    <a:pt x="4371" y="5704"/>
                    <a:pt x="4597" y="5692"/>
                  </a:cubicBezTo>
                  <a:cubicBezTo>
                    <a:pt x="4466" y="5763"/>
                    <a:pt x="4311" y="5787"/>
                    <a:pt x="4156" y="5751"/>
                  </a:cubicBezTo>
                  <a:cubicBezTo>
                    <a:pt x="3966" y="5715"/>
                    <a:pt x="3787" y="5561"/>
                    <a:pt x="3430" y="5489"/>
                  </a:cubicBezTo>
                  <a:cubicBezTo>
                    <a:pt x="3335" y="5465"/>
                    <a:pt x="3239" y="5453"/>
                    <a:pt x="3132" y="5442"/>
                  </a:cubicBezTo>
                  <a:cubicBezTo>
                    <a:pt x="3239" y="5442"/>
                    <a:pt x="3347" y="5430"/>
                    <a:pt x="3442" y="541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31"/>
            <p:cNvSpPr/>
            <p:nvPr/>
          </p:nvSpPr>
          <p:spPr>
            <a:xfrm>
              <a:off x="4824700" y="1320825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299" y="4775"/>
                  </a:moveTo>
                  <a:cubicBezTo>
                    <a:pt x="9133" y="4513"/>
                    <a:pt x="8668" y="4454"/>
                    <a:pt x="8561" y="4799"/>
                  </a:cubicBezTo>
                  <a:cubicBezTo>
                    <a:pt x="8882" y="4656"/>
                    <a:pt x="8990" y="4918"/>
                    <a:pt x="8978" y="5096"/>
                  </a:cubicBezTo>
                  <a:cubicBezTo>
                    <a:pt x="8978" y="5156"/>
                    <a:pt x="8954" y="5216"/>
                    <a:pt x="8906" y="5263"/>
                  </a:cubicBezTo>
                  <a:cubicBezTo>
                    <a:pt x="8859" y="5311"/>
                    <a:pt x="8716" y="5370"/>
                    <a:pt x="8644" y="5311"/>
                  </a:cubicBezTo>
                  <a:cubicBezTo>
                    <a:pt x="8573" y="5263"/>
                    <a:pt x="8609" y="5120"/>
                    <a:pt x="8752" y="5168"/>
                  </a:cubicBezTo>
                  <a:cubicBezTo>
                    <a:pt x="8668" y="5001"/>
                    <a:pt x="8418" y="5061"/>
                    <a:pt x="8418" y="5239"/>
                  </a:cubicBezTo>
                  <a:cubicBezTo>
                    <a:pt x="8406" y="5263"/>
                    <a:pt x="8406" y="5275"/>
                    <a:pt x="8418" y="5299"/>
                  </a:cubicBezTo>
                  <a:lnTo>
                    <a:pt x="8418" y="5311"/>
                  </a:lnTo>
                  <a:cubicBezTo>
                    <a:pt x="8418" y="5358"/>
                    <a:pt x="8454" y="5406"/>
                    <a:pt x="8490" y="5430"/>
                  </a:cubicBezTo>
                  <a:cubicBezTo>
                    <a:pt x="8085" y="5513"/>
                    <a:pt x="7668" y="5477"/>
                    <a:pt x="7275" y="5335"/>
                  </a:cubicBezTo>
                  <a:cubicBezTo>
                    <a:pt x="8454" y="5620"/>
                    <a:pt x="8073" y="4454"/>
                    <a:pt x="8787" y="4442"/>
                  </a:cubicBezTo>
                  <a:lnTo>
                    <a:pt x="8716" y="4442"/>
                  </a:lnTo>
                  <a:cubicBezTo>
                    <a:pt x="8740" y="4442"/>
                    <a:pt x="8763" y="4442"/>
                    <a:pt x="8787" y="4442"/>
                  </a:cubicBezTo>
                  <a:cubicBezTo>
                    <a:pt x="8454" y="4346"/>
                    <a:pt x="8240" y="4346"/>
                    <a:pt x="8097" y="4430"/>
                  </a:cubicBezTo>
                  <a:cubicBezTo>
                    <a:pt x="7728" y="4608"/>
                    <a:pt x="7870" y="4989"/>
                    <a:pt x="7728" y="5120"/>
                  </a:cubicBezTo>
                  <a:cubicBezTo>
                    <a:pt x="7692" y="4882"/>
                    <a:pt x="7561" y="4823"/>
                    <a:pt x="7382" y="4906"/>
                  </a:cubicBezTo>
                  <a:cubicBezTo>
                    <a:pt x="7561" y="5061"/>
                    <a:pt x="7418" y="5239"/>
                    <a:pt x="7239" y="5239"/>
                  </a:cubicBezTo>
                  <a:cubicBezTo>
                    <a:pt x="6966" y="5227"/>
                    <a:pt x="6620" y="4942"/>
                    <a:pt x="6168" y="5251"/>
                  </a:cubicBezTo>
                  <a:cubicBezTo>
                    <a:pt x="6073" y="5263"/>
                    <a:pt x="5989" y="5275"/>
                    <a:pt x="5906" y="5311"/>
                  </a:cubicBezTo>
                  <a:cubicBezTo>
                    <a:pt x="5977" y="5263"/>
                    <a:pt x="6061" y="5216"/>
                    <a:pt x="6132" y="5156"/>
                  </a:cubicBezTo>
                  <a:cubicBezTo>
                    <a:pt x="6668" y="5061"/>
                    <a:pt x="6716" y="4608"/>
                    <a:pt x="6894" y="4406"/>
                  </a:cubicBezTo>
                  <a:cubicBezTo>
                    <a:pt x="7025" y="4275"/>
                    <a:pt x="7251" y="4311"/>
                    <a:pt x="7228" y="4537"/>
                  </a:cubicBezTo>
                  <a:cubicBezTo>
                    <a:pt x="7418" y="4465"/>
                    <a:pt x="7466" y="4334"/>
                    <a:pt x="7323" y="4156"/>
                  </a:cubicBezTo>
                  <a:cubicBezTo>
                    <a:pt x="7525" y="4132"/>
                    <a:pt x="7692" y="4501"/>
                    <a:pt x="8073" y="4370"/>
                  </a:cubicBezTo>
                  <a:cubicBezTo>
                    <a:pt x="8228" y="4323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47" y="4311"/>
                  </a:cubicBezTo>
                  <a:lnTo>
                    <a:pt x="6847" y="4311"/>
                  </a:lnTo>
                  <a:cubicBezTo>
                    <a:pt x="7025" y="3930"/>
                    <a:pt x="7299" y="3608"/>
                    <a:pt x="7644" y="3382"/>
                  </a:cubicBezTo>
                  <a:cubicBezTo>
                    <a:pt x="7632" y="3430"/>
                    <a:pt x="7644" y="3477"/>
                    <a:pt x="7668" y="3525"/>
                  </a:cubicBezTo>
                  <a:lnTo>
                    <a:pt x="7668" y="3537"/>
                  </a:lnTo>
                  <a:cubicBezTo>
                    <a:pt x="7680" y="3549"/>
                    <a:pt x="7692" y="3561"/>
                    <a:pt x="7716" y="3572"/>
                  </a:cubicBezTo>
                  <a:cubicBezTo>
                    <a:pt x="7835" y="3715"/>
                    <a:pt x="8073" y="3572"/>
                    <a:pt x="8013" y="3394"/>
                  </a:cubicBezTo>
                  <a:cubicBezTo>
                    <a:pt x="7930" y="3525"/>
                    <a:pt x="7823" y="3442"/>
                    <a:pt x="7835" y="3358"/>
                  </a:cubicBezTo>
                  <a:cubicBezTo>
                    <a:pt x="7835" y="3275"/>
                    <a:pt x="7978" y="3203"/>
                    <a:pt x="8049" y="3203"/>
                  </a:cubicBezTo>
                  <a:cubicBezTo>
                    <a:pt x="8120" y="3215"/>
                    <a:pt x="8180" y="3239"/>
                    <a:pt x="8216" y="3275"/>
                  </a:cubicBezTo>
                  <a:cubicBezTo>
                    <a:pt x="8347" y="3394"/>
                    <a:pt x="8454" y="3644"/>
                    <a:pt x="8132" y="3775"/>
                  </a:cubicBezTo>
                  <a:cubicBezTo>
                    <a:pt x="8442" y="3953"/>
                    <a:pt x="8728" y="3572"/>
                    <a:pt x="8668" y="3275"/>
                  </a:cubicBezTo>
                  <a:cubicBezTo>
                    <a:pt x="8894" y="3322"/>
                    <a:pt x="8942" y="3180"/>
                    <a:pt x="9156" y="3370"/>
                  </a:cubicBezTo>
                  <a:cubicBezTo>
                    <a:pt x="8954" y="2787"/>
                    <a:pt x="8644" y="2941"/>
                    <a:pt x="8430" y="2846"/>
                  </a:cubicBezTo>
                  <a:lnTo>
                    <a:pt x="8430" y="2846"/>
                  </a:lnTo>
                  <a:cubicBezTo>
                    <a:pt x="8906" y="2989"/>
                    <a:pt x="9049" y="2632"/>
                    <a:pt x="9454" y="2620"/>
                  </a:cubicBezTo>
                  <a:cubicBezTo>
                    <a:pt x="9037" y="2263"/>
                    <a:pt x="8775" y="2549"/>
                    <a:pt x="8478" y="2656"/>
                  </a:cubicBezTo>
                  <a:lnTo>
                    <a:pt x="8478" y="2656"/>
                  </a:lnTo>
                  <a:cubicBezTo>
                    <a:pt x="9204" y="2358"/>
                    <a:pt x="9037" y="1965"/>
                    <a:pt x="9323" y="1620"/>
                  </a:cubicBezTo>
                  <a:cubicBezTo>
                    <a:pt x="8978" y="1918"/>
                    <a:pt x="8573" y="1739"/>
                    <a:pt x="8287" y="2465"/>
                  </a:cubicBezTo>
                  <a:lnTo>
                    <a:pt x="8287" y="2465"/>
                  </a:lnTo>
                  <a:cubicBezTo>
                    <a:pt x="8394" y="2168"/>
                    <a:pt x="8680" y="1906"/>
                    <a:pt x="8323" y="1489"/>
                  </a:cubicBezTo>
                  <a:cubicBezTo>
                    <a:pt x="8299" y="1894"/>
                    <a:pt x="7942" y="2037"/>
                    <a:pt x="8097" y="2513"/>
                  </a:cubicBezTo>
                  <a:lnTo>
                    <a:pt x="8097" y="2513"/>
                  </a:lnTo>
                  <a:cubicBezTo>
                    <a:pt x="8001" y="2299"/>
                    <a:pt x="8156" y="1989"/>
                    <a:pt x="7573" y="1787"/>
                  </a:cubicBezTo>
                  <a:cubicBezTo>
                    <a:pt x="7763" y="2001"/>
                    <a:pt x="7620" y="2048"/>
                    <a:pt x="7668" y="2275"/>
                  </a:cubicBezTo>
                  <a:cubicBezTo>
                    <a:pt x="7370" y="2215"/>
                    <a:pt x="6989" y="2501"/>
                    <a:pt x="7168" y="2810"/>
                  </a:cubicBezTo>
                  <a:cubicBezTo>
                    <a:pt x="7299" y="2489"/>
                    <a:pt x="7549" y="2608"/>
                    <a:pt x="7668" y="2727"/>
                  </a:cubicBezTo>
                  <a:cubicBezTo>
                    <a:pt x="7704" y="2775"/>
                    <a:pt x="7728" y="2834"/>
                    <a:pt x="7728" y="2894"/>
                  </a:cubicBezTo>
                  <a:cubicBezTo>
                    <a:pt x="7728" y="2965"/>
                    <a:pt x="7668" y="3108"/>
                    <a:pt x="7585" y="3108"/>
                  </a:cubicBezTo>
                  <a:cubicBezTo>
                    <a:pt x="7501" y="3120"/>
                    <a:pt x="7418" y="3013"/>
                    <a:pt x="7549" y="2941"/>
                  </a:cubicBezTo>
                  <a:cubicBezTo>
                    <a:pt x="7370" y="2870"/>
                    <a:pt x="7228" y="3096"/>
                    <a:pt x="7370" y="3239"/>
                  </a:cubicBezTo>
                  <a:cubicBezTo>
                    <a:pt x="7382" y="3251"/>
                    <a:pt x="7394" y="3263"/>
                    <a:pt x="7406" y="3275"/>
                  </a:cubicBezTo>
                  <a:lnTo>
                    <a:pt x="7418" y="3275"/>
                  </a:lnTo>
                  <a:cubicBezTo>
                    <a:pt x="7466" y="3299"/>
                    <a:pt x="7513" y="3311"/>
                    <a:pt x="7561" y="3299"/>
                  </a:cubicBezTo>
                  <a:cubicBezTo>
                    <a:pt x="7335" y="3644"/>
                    <a:pt x="7013" y="3918"/>
                    <a:pt x="6632" y="4096"/>
                  </a:cubicBezTo>
                  <a:cubicBezTo>
                    <a:pt x="7668" y="3453"/>
                    <a:pt x="6573" y="2906"/>
                    <a:pt x="7085" y="2394"/>
                  </a:cubicBezTo>
                  <a:lnTo>
                    <a:pt x="7025" y="2453"/>
                  </a:lnTo>
                  <a:cubicBezTo>
                    <a:pt x="7049" y="2429"/>
                    <a:pt x="7061" y="2406"/>
                    <a:pt x="7085" y="2394"/>
                  </a:cubicBezTo>
                  <a:cubicBezTo>
                    <a:pt x="6787" y="2560"/>
                    <a:pt x="6632" y="2715"/>
                    <a:pt x="6573" y="2870"/>
                  </a:cubicBezTo>
                  <a:cubicBezTo>
                    <a:pt x="6442" y="3251"/>
                    <a:pt x="6811" y="3430"/>
                    <a:pt x="6799" y="3620"/>
                  </a:cubicBezTo>
                  <a:cubicBezTo>
                    <a:pt x="6620" y="3477"/>
                    <a:pt x="6477" y="3537"/>
                    <a:pt x="6406" y="3715"/>
                  </a:cubicBezTo>
                  <a:cubicBezTo>
                    <a:pt x="6644" y="3692"/>
                    <a:pt x="6680" y="3930"/>
                    <a:pt x="6549" y="4049"/>
                  </a:cubicBezTo>
                  <a:cubicBezTo>
                    <a:pt x="6346" y="4239"/>
                    <a:pt x="5894" y="4275"/>
                    <a:pt x="5799" y="4811"/>
                  </a:cubicBezTo>
                  <a:cubicBezTo>
                    <a:pt x="5739" y="4882"/>
                    <a:pt x="5692" y="4966"/>
                    <a:pt x="5644" y="5049"/>
                  </a:cubicBezTo>
                  <a:cubicBezTo>
                    <a:pt x="5668" y="4954"/>
                    <a:pt x="5692" y="4870"/>
                    <a:pt x="5704" y="4775"/>
                  </a:cubicBezTo>
                  <a:cubicBezTo>
                    <a:pt x="6013" y="4323"/>
                    <a:pt x="5727" y="3977"/>
                    <a:pt x="5715" y="3703"/>
                  </a:cubicBezTo>
                  <a:cubicBezTo>
                    <a:pt x="5715" y="3525"/>
                    <a:pt x="5894" y="3382"/>
                    <a:pt x="6049" y="3561"/>
                  </a:cubicBezTo>
                  <a:cubicBezTo>
                    <a:pt x="6120" y="3382"/>
                    <a:pt x="6061" y="3251"/>
                    <a:pt x="5834" y="3227"/>
                  </a:cubicBezTo>
                  <a:cubicBezTo>
                    <a:pt x="5965" y="3072"/>
                    <a:pt x="6346" y="3215"/>
                    <a:pt x="6525" y="2846"/>
                  </a:cubicBezTo>
                  <a:cubicBezTo>
                    <a:pt x="6596" y="2703"/>
                    <a:pt x="6596" y="2489"/>
                    <a:pt x="6501" y="2156"/>
                  </a:cubicBezTo>
                  <a:cubicBezTo>
                    <a:pt x="6501" y="2882"/>
                    <a:pt x="5334" y="2489"/>
                    <a:pt x="5608" y="3668"/>
                  </a:cubicBezTo>
                  <a:cubicBezTo>
                    <a:pt x="5477" y="3287"/>
                    <a:pt x="5442" y="2858"/>
                    <a:pt x="5525" y="2453"/>
                  </a:cubicBezTo>
                  <a:cubicBezTo>
                    <a:pt x="5549" y="2489"/>
                    <a:pt x="5596" y="2525"/>
                    <a:pt x="5644" y="2537"/>
                  </a:cubicBezTo>
                  <a:lnTo>
                    <a:pt x="5656" y="2537"/>
                  </a:lnTo>
                  <a:cubicBezTo>
                    <a:pt x="5668" y="2537"/>
                    <a:pt x="5692" y="2537"/>
                    <a:pt x="5704" y="2537"/>
                  </a:cubicBezTo>
                  <a:cubicBezTo>
                    <a:pt x="5870" y="2525"/>
                    <a:pt x="5942" y="2322"/>
                    <a:pt x="5811" y="2215"/>
                  </a:cubicBezTo>
                  <a:lnTo>
                    <a:pt x="5787" y="2191"/>
                  </a:lnTo>
                  <a:cubicBezTo>
                    <a:pt x="5823" y="2346"/>
                    <a:pt x="5692" y="2370"/>
                    <a:pt x="5632" y="2299"/>
                  </a:cubicBezTo>
                  <a:cubicBezTo>
                    <a:pt x="5584" y="2227"/>
                    <a:pt x="5632" y="2084"/>
                    <a:pt x="5692" y="2037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65"/>
                    <a:pt x="6287" y="2060"/>
                    <a:pt x="6156" y="2382"/>
                  </a:cubicBezTo>
                  <a:cubicBezTo>
                    <a:pt x="6501" y="2287"/>
                    <a:pt x="6430" y="1822"/>
                    <a:pt x="6180" y="1644"/>
                  </a:cubicBezTo>
                  <a:cubicBezTo>
                    <a:pt x="6370" y="1513"/>
                    <a:pt x="6299" y="1382"/>
                    <a:pt x="6596" y="1370"/>
                  </a:cubicBezTo>
                  <a:cubicBezTo>
                    <a:pt x="6037" y="1096"/>
                    <a:pt x="5930" y="1429"/>
                    <a:pt x="5704" y="1513"/>
                  </a:cubicBezTo>
                  <a:lnTo>
                    <a:pt x="5704" y="1513"/>
                  </a:lnTo>
                  <a:cubicBezTo>
                    <a:pt x="6156" y="1286"/>
                    <a:pt x="6001" y="929"/>
                    <a:pt x="6263" y="632"/>
                  </a:cubicBezTo>
                  <a:cubicBezTo>
                    <a:pt x="5727" y="679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06" y="632"/>
                    <a:pt x="5513" y="453"/>
                    <a:pt x="5477" y="1"/>
                  </a:cubicBezTo>
                  <a:cubicBezTo>
                    <a:pt x="5430" y="453"/>
                    <a:pt x="5025" y="632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15" y="679"/>
                    <a:pt x="4680" y="632"/>
                  </a:cubicBezTo>
                  <a:cubicBezTo>
                    <a:pt x="4942" y="929"/>
                    <a:pt x="4787" y="1286"/>
                    <a:pt x="5239" y="1513"/>
                  </a:cubicBezTo>
                  <a:lnTo>
                    <a:pt x="5239" y="1513"/>
                  </a:lnTo>
                  <a:cubicBezTo>
                    <a:pt x="5013" y="1429"/>
                    <a:pt x="4906" y="1096"/>
                    <a:pt x="4346" y="1370"/>
                  </a:cubicBezTo>
                  <a:cubicBezTo>
                    <a:pt x="4644" y="1382"/>
                    <a:pt x="4572" y="1513"/>
                    <a:pt x="4763" y="1644"/>
                  </a:cubicBezTo>
                  <a:cubicBezTo>
                    <a:pt x="4501" y="1822"/>
                    <a:pt x="4441" y="2287"/>
                    <a:pt x="4787" y="2382"/>
                  </a:cubicBezTo>
                  <a:cubicBezTo>
                    <a:pt x="4656" y="2060"/>
                    <a:pt x="4918" y="1965"/>
                    <a:pt x="5084" y="1965"/>
                  </a:cubicBezTo>
                  <a:cubicBezTo>
                    <a:pt x="5144" y="1965"/>
                    <a:pt x="5203" y="1989"/>
                    <a:pt x="5251" y="2037"/>
                  </a:cubicBezTo>
                  <a:cubicBezTo>
                    <a:pt x="5299" y="2084"/>
                    <a:pt x="5358" y="2227"/>
                    <a:pt x="5299" y="2299"/>
                  </a:cubicBezTo>
                  <a:cubicBezTo>
                    <a:pt x="5251" y="2370"/>
                    <a:pt x="5108" y="2346"/>
                    <a:pt x="5156" y="2191"/>
                  </a:cubicBezTo>
                  <a:cubicBezTo>
                    <a:pt x="4989" y="2287"/>
                    <a:pt x="5049" y="2525"/>
                    <a:pt x="5239" y="2537"/>
                  </a:cubicBezTo>
                  <a:cubicBezTo>
                    <a:pt x="5251" y="2537"/>
                    <a:pt x="5275" y="2537"/>
                    <a:pt x="5287" y="2537"/>
                  </a:cubicBezTo>
                  <a:lnTo>
                    <a:pt x="5299" y="2537"/>
                  </a:lnTo>
                  <a:cubicBezTo>
                    <a:pt x="5346" y="2525"/>
                    <a:pt x="5394" y="2489"/>
                    <a:pt x="5418" y="2453"/>
                  </a:cubicBezTo>
                  <a:cubicBezTo>
                    <a:pt x="5501" y="2858"/>
                    <a:pt x="5465" y="3287"/>
                    <a:pt x="5323" y="3668"/>
                  </a:cubicBezTo>
                  <a:cubicBezTo>
                    <a:pt x="5608" y="2489"/>
                    <a:pt x="4441" y="2882"/>
                    <a:pt x="4430" y="2156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596" y="3215"/>
                    <a:pt x="4977" y="3072"/>
                    <a:pt x="5108" y="3227"/>
                  </a:cubicBezTo>
                  <a:cubicBezTo>
                    <a:pt x="4870" y="3251"/>
                    <a:pt x="4811" y="3382"/>
                    <a:pt x="4894" y="3561"/>
                  </a:cubicBezTo>
                  <a:cubicBezTo>
                    <a:pt x="5049" y="3382"/>
                    <a:pt x="5239" y="3525"/>
                    <a:pt x="5227" y="3703"/>
                  </a:cubicBezTo>
                  <a:cubicBezTo>
                    <a:pt x="5215" y="3977"/>
                    <a:pt x="4930" y="4323"/>
                    <a:pt x="5239" y="4775"/>
                  </a:cubicBezTo>
                  <a:cubicBezTo>
                    <a:pt x="5251" y="4870"/>
                    <a:pt x="5275" y="4954"/>
                    <a:pt x="5299" y="5049"/>
                  </a:cubicBezTo>
                  <a:cubicBezTo>
                    <a:pt x="5251" y="4966"/>
                    <a:pt x="5203" y="4882"/>
                    <a:pt x="5144" y="4811"/>
                  </a:cubicBezTo>
                  <a:cubicBezTo>
                    <a:pt x="5049" y="4275"/>
                    <a:pt x="4596" y="4239"/>
                    <a:pt x="4394" y="4049"/>
                  </a:cubicBezTo>
                  <a:cubicBezTo>
                    <a:pt x="4263" y="3930"/>
                    <a:pt x="4299" y="3692"/>
                    <a:pt x="4537" y="3715"/>
                  </a:cubicBezTo>
                  <a:cubicBezTo>
                    <a:pt x="4465" y="3537"/>
                    <a:pt x="4322" y="3477"/>
                    <a:pt x="4144" y="3620"/>
                  </a:cubicBezTo>
                  <a:cubicBezTo>
                    <a:pt x="4132" y="3430"/>
                    <a:pt x="4489" y="3263"/>
                    <a:pt x="4358" y="2870"/>
                  </a:cubicBezTo>
                  <a:cubicBezTo>
                    <a:pt x="4310" y="2715"/>
                    <a:pt x="4168" y="2560"/>
                    <a:pt x="3858" y="2394"/>
                  </a:cubicBezTo>
                  <a:lnTo>
                    <a:pt x="3858" y="2394"/>
                  </a:lnTo>
                  <a:cubicBezTo>
                    <a:pt x="4358" y="2906"/>
                    <a:pt x="3263" y="3453"/>
                    <a:pt x="4310" y="4096"/>
                  </a:cubicBezTo>
                  <a:cubicBezTo>
                    <a:pt x="3929" y="3918"/>
                    <a:pt x="3608" y="3644"/>
                    <a:pt x="3382" y="3299"/>
                  </a:cubicBezTo>
                  <a:cubicBezTo>
                    <a:pt x="3429" y="3311"/>
                    <a:pt x="3477" y="3299"/>
                    <a:pt x="3525" y="3275"/>
                  </a:cubicBezTo>
                  <a:lnTo>
                    <a:pt x="3525" y="3275"/>
                  </a:lnTo>
                  <a:cubicBezTo>
                    <a:pt x="3548" y="3263"/>
                    <a:pt x="3560" y="3251"/>
                    <a:pt x="3572" y="3239"/>
                  </a:cubicBezTo>
                  <a:cubicBezTo>
                    <a:pt x="3715" y="3096"/>
                    <a:pt x="3572" y="2870"/>
                    <a:pt x="3394" y="2941"/>
                  </a:cubicBezTo>
                  <a:cubicBezTo>
                    <a:pt x="3525" y="3013"/>
                    <a:pt x="3441" y="3120"/>
                    <a:pt x="3358" y="3108"/>
                  </a:cubicBezTo>
                  <a:cubicBezTo>
                    <a:pt x="3275" y="3108"/>
                    <a:pt x="3203" y="2965"/>
                    <a:pt x="3203" y="2894"/>
                  </a:cubicBezTo>
                  <a:cubicBezTo>
                    <a:pt x="3215" y="2834"/>
                    <a:pt x="3239" y="2775"/>
                    <a:pt x="3275" y="2727"/>
                  </a:cubicBezTo>
                  <a:cubicBezTo>
                    <a:pt x="3382" y="2608"/>
                    <a:pt x="3644" y="2489"/>
                    <a:pt x="3775" y="2810"/>
                  </a:cubicBezTo>
                  <a:cubicBezTo>
                    <a:pt x="3941" y="2501"/>
                    <a:pt x="3572" y="2215"/>
                    <a:pt x="3275" y="2275"/>
                  </a:cubicBezTo>
                  <a:cubicBezTo>
                    <a:pt x="3310" y="2048"/>
                    <a:pt x="3167" y="2001"/>
                    <a:pt x="3358" y="1787"/>
                  </a:cubicBezTo>
                  <a:cubicBezTo>
                    <a:pt x="2786" y="1989"/>
                    <a:pt x="2941" y="2299"/>
                    <a:pt x="2846" y="2513"/>
                  </a:cubicBezTo>
                  <a:lnTo>
                    <a:pt x="2846" y="2513"/>
                  </a:lnTo>
                  <a:cubicBezTo>
                    <a:pt x="2989" y="2037"/>
                    <a:pt x="2632" y="1894"/>
                    <a:pt x="2620" y="1489"/>
                  </a:cubicBezTo>
                  <a:cubicBezTo>
                    <a:pt x="2263" y="1906"/>
                    <a:pt x="2548" y="2179"/>
                    <a:pt x="2656" y="2465"/>
                  </a:cubicBezTo>
                  <a:lnTo>
                    <a:pt x="2656" y="2465"/>
                  </a:lnTo>
                  <a:cubicBezTo>
                    <a:pt x="2370" y="1739"/>
                    <a:pt x="1953" y="1906"/>
                    <a:pt x="1608" y="1620"/>
                  </a:cubicBezTo>
                  <a:cubicBezTo>
                    <a:pt x="1905" y="1965"/>
                    <a:pt x="1739" y="2370"/>
                    <a:pt x="2465" y="2656"/>
                  </a:cubicBezTo>
                  <a:lnTo>
                    <a:pt x="2465" y="2656"/>
                  </a:lnTo>
                  <a:cubicBezTo>
                    <a:pt x="2167" y="2549"/>
                    <a:pt x="1905" y="2263"/>
                    <a:pt x="1489" y="2620"/>
                  </a:cubicBezTo>
                  <a:cubicBezTo>
                    <a:pt x="1882" y="2644"/>
                    <a:pt x="2024" y="3001"/>
                    <a:pt x="2513" y="2846"/>
                  </a:cubicBezTo>
                  <a:lnTo>
                    <a:pt x="2513" y="2846"/>
                  </a:lnTo>
                  <a:cubicBezTo>
                    <a:pt x="2298" y="2941"/>
                    <a:pt x="1977" y="2787"/>
                    <a:pt x="1774" y="3370"/>
                  </a:cubicBezTo>
                  <a:cubicBezTo>
                    <a:pt x="2001" y="3180"/>
                    <a:pt x="2048" y="3322"/>
                    <a:pt x="2275" y="3275"/>
                  </a:cubicBezTo>
                  <a:cubicBezTo>
                    <a:pt x="2215" y="3572"/>
                    <a:pt x="2501" y="3953"/>
                    <a:pt x="2810" y="3775"/>
                  </a:cubicBezTo>
                  <a:cubicBezTo>
                    <a:pt x="2489" y="3644"/>
                    <a:pt x="2596" y="3394"/>
                    <a:pt x="2727" y="3275"/>
                  </a:cubicBezTo>
                  <a:cubicBezTo>
                    <a:pt x="2763" y="3239"/>
                    <a:pt x="2822" y="3215"/>
                    <a:pt x="2882" y="3215"/>
                  </a:cubicBezTo>
                  <a:cubicBezTo>
                    <a:pt x="2965" y="3215"/>
                    <a:pt x="3096" y="3275"/>
                    <a:pt x="3108" y="3358"/>
                  </a:cubicBezTo>
                  <a:cubicBezTo>
                    <a:pt x="3120" y="3442"/>
                    <a:pt x="3001" y="3525"/>
                    <a:pt x="2929" y="3394"/>
                  </a:cubicBezTo>
                  <a:cubicBezTo>
                    <a:pt x="2870" y="3572"/>
                    <a:pt x="3096" y="3715"/>
                    <a:pt x="3227" y="3572"/>
                  </a:cubicBezTo>
                  <a:cubicBezTo>
                    <a:pt x="3251" y="3561"/>
                    <a:pt x="3263" y="3549"/>
                    <a:pt x="3263" y="3537"/>
                  </a:cubicBezTo>
                  <a:lnTo>
                    <a:pt x="3263" y="3525"/>
                  </a:lnTo>
                  <a:cubicBezTo>
                    <a:pt x="3298" y="3477"/>
                    <a:pt x="3298" y="3430"/>
                    <a:pt x="3298" y="3382"/>
                  </a:cubicBezTo>
                  <a:cubicBezTo>
                    <a:pt x="3644" y="3620"/>
                    <a:pt x="3918" y="3930"/>
                    <a:pt x="4096" y="4311"/>
                  </a:cubicBezTo>
                  <a:lnTo>
                    <a:pt x="4096" y="4311"/>
                  </a:lnTo>
                  <a:cubicBezTo>
                    <a:pt x="3453" y="3287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0" y="4168"/>
                    <a:pt x="2715" y="4323"/>
                    <a:pt x="2870" y="4370"/>
                  </a:cubicBezTo>
                  <a:cubicBezTo>
                    <a:pt x="3251" y="4501"/>
                    <a:pt x="3429" y="4144"/>
                    <a:pt x="3620" y="4156"/>
                  </a:cubicBezTo>
                  <a:cubicBezTo>
                    <a:pt x="3477" y="4334"/>
                    <a:pt x="3525" y="4477"/>
                    <a:pt x="3715" y="4537"/>
                  </a:cubicBezTo>
                  <a:cubicBezTo>
                    <a:pt x="3691" y="4311"/>
                    <a:pt x="3918" y="4275"/>
                    <a:pt x="4049" y="4406"/>
                  </a:cubicBezTo>
                  <a:cubicBezTo>
                    <a:pt x="4227" y="4608"/>
                    <a:pt x="4275" y="5061"/>
                    <a:pt x="4811" y="5156"/>
                  </a:cubicBezTo>
                  <a:cubicBezTo>
                    <a:pt x="4882" y="5216"/>
                    <a:pt x="4965" y="5263"/>
                    <a:pt x="5037" y="5311"/>
                  </a:cubicBezTo>
                  <a:cubicBezTo>
                    <a:pt x="4953" y="5275"/>
                    <a:pt x="4870" y="5263"/>
                    <a:pt x="4775" y="5251"/>
                  </a:cubicBezTo>
                  <a:cubicBezTo>
                    <a:pt x="4334" y="4930"/>
                    <a:pt x="3977" y="5227"/>
                    <a:pt x="3703" y="5239"/>
                  </a:cubicBezTo>
                  <a:cubicBezTo>
                    <a:pt x="3525" y="5239"/>
                    <a:pt x="3382" y="5061"/>
                    <a:pt x="3560" y="4906"/>
                  </a:cubicBezTo>
                  <a:cubicBezTo>
                    <a:pt x="3382" y="4823"/>
                    <a:pt x="3251" y="4882"/>
                    <a:pt x="3215" y="5120"/>
                  </a:cubicBezTo>
                  <a:cubicBezTo>
                    <a:pt x="3072" y="4989"/>
                    <a:pt x="3215" y="4608"/>
                    <a:pt x="2846" y="4430"/>
                  </a:cubicBezTo>
                  <a:cubicBezTo>
                    <a:pt x="2691" y="4358"/>
                    <a:pt x="2489" y="4346"/>
                    <a:pt x="2155" y="4442"/>
                  </a:cubicBezTo>
                  <a:cubicBezTo>
                    <a:pt x="2179" y="4442"/>
                    <a:pt x="2203" y="4442"/>
                    <a:pt x="2227" y="4442"/>
                  </a:cubicBezTo>
                  <a:cubicBezTo>
                    <a:pt x="2203" y="4442"/>
                    <a:pt x="2179" y="4442"/>
                    <a:pt x="2155" y="4442"/>
                  </a:cubicBezTo>
                  <a:cubicBezTo>
                    <a:pt x="2870" y="4454"/>
                    <a:pt x="2489" y="5608"/>
                    <a:pt x="3668" y="5335"/>
                  </a:cubicBezTo>
                  <a:lnTo>
                    <a:pt x="3668" y="5335"/>
                  </a:lnTo>
                  <a:cubicBezTo>
                    <a:pt x="3275" y="5477"/>
                    <a:pt x="2858" y="5513"/>
                    <a:pt x="2441" y="5430"/>
                  </a:cubicBezTo>
                  <a:cubicBezTo>
                    <a:pt x="2489" y="5406"/>
                    <a:pt x="2513" y="5358"/>
                    <a:pt x="2525" y="5311"/>
                  </a:cubicBezTo>
                  <a:lnTo>
                    <a:pt x="2525" y="5299"/>
                  </a:lnTo>
                  <a:cubicBezTo>
                    <a:pt x="2536" y="5275"/>
                    <a:pt x="2536" y="5263"/>
                    <a:pt x="2525" y="5239"/>
                  </a:cubicBezTo>
                  <a:cubicBezTo>
                    <a:pt x="2525" y="5061"/>
                    <a:pt x="2275" y="5001"/>
                    <a:pt x="2191" y="5168"/>
                  </a:cubicBezTo>
                  <a:cubicBezTo>
                    <a:pt x="2346" y="5120"/>
                    <a:pt x="2358" y="5263"/>
                    <a:pt x="2298" y="5311"/>
                  </a:cubicBezTo>
                  <a:cubicBezTo>
                    <a:pt x="2227" y="5370"/>
                    <a:pt x="2084" y="5311"/>
                    <a:pt x="2036" y="5263"/>
                  </a:cubicBezTo>
                  <a:cubicBezTo>
                    <a:pt x="1989" y="5216"/>
                    <a:pt x="1965" y="5156"/>
                    <a:pt x="1965" y="5096"/>
                  </a:cubicBezTo>
                  <a:cubicBezTo>
                    <a:pt x="1953" y="4930"/>
                    <a:pt x="2060" y="4668"/>
                    <a:pt x="2370" y="4799"/>
                  </a:cubicBezTo>
                  <a:cubicBezTo>
                    <a:pt x="2275" y="4454"/>
                    <a:pt x="1810" y="4513"/>
                    <a:pt x="1643" y="4775"/>
                  </a:cubicBezTo>
                  <a:cubicBezTo>
                    <a:pt x="1513" y="4585"/>
                    <a:pt x="1382" y="4656"/>
                    <a:pt x="1358" y="4358"/>
                  </a:cubicBezTo>
                  <a:cubicBezTo>
                    <a:pt x="1096" y="4906"/>
                    <a:pt x="1417" y="5025"/>
                    <a:pt x="1513" y="5239"/>
                  </a:cubicBezTo>
                  <a:lnTo>
                    <a:pt x="1513" y="5239"/>
                  </a:lnTo>
                  <a:cubicBezTo>
                    <a:pt x="1274" y="4799"/>
                    <a:pt x="917" y="4942"/>
                    <a:pt x="631" y="4680"/>
                  </a:cubicBezTo>
                  <a:cubicBezTo>
                    <a:pt x="667" y="5227"/>
                    <a:pt x="1060" y="5216"/>
                    <a:pt x="1346" y="5347"/>
                  </a:cubicBezTo>
                  <a:lnTo>
                    <a:pt x="1346" y="5347"/>
                  </a:lnTo>
                  <a:cubicBezTo>
                    <a:pt x="620" y="5049"/>
                    <a:pt x="453" y="5442"/>
                    <a:pt x="0" y="5477"/>
                  </a:cubicBezTo>
                  <a:cubicBezTo>
                    <a:pt x="453" y="5525"/>
                    <a:pt x="620" y="5930"/>
                    <a:pt x="1346" y="5620"/>
                  </a:cubicBezTo>
                  <a:lnTo>
                    <a:pt x="1346" y="5620"/>
                  </a:lnTo>
                  <a:cubicBezTo>
                    <a:pt x="1060" y="5751"/>
                    <a:pt x="667" y="5739"/>
                    <a:pt x="631" y="6275"/>
                  </a:cubicBezTo>
                  <a:cubicBezTo>
                    <a:pt x="929" y="6013"/>
                    <a:pt x="1274" y="6168"/>
                    <a:pt x="1513" y="5716"/>
                  </a:cubicBezTo>
                  <a:lnTo>
                    <a:pt x="1513" y="5716"/>
                  </a:lnTo>
                  <a:cubicBezTo>
                    <a:pt x="1417" y="5942"/>
                    <a:pt x="1096" y="6049"/>
                    <a:pt x="1358" y="6609"/>
                  </a:cubicBezTo>
                  <a:cubicBezTo>
                    <a:pt x="1382" y="6311"/>
                    <a:pt x="1513" y="6382"/>
                    <a:pt x="1643" y="6192"/>
                  </a:cubicBezTo>
                  <a:cubicBezTo>
                    <a:pt x="1810" y="6442"/>
                    <a:pt x="2275" y="6513"/>
                    <a:pt x="2370" y="6168"/>
                  </a:cubicBezTo>
                  <a:cubicBezTo>
                    <a:pt x="2060" y="6299"/>
                    <a:pt x="1953" y="6037"/>
                    <a:pt x="1965" y="5870"/>
                  </a:cubicBezTo>
                  <a:cubicBezTo>
                    <a:pt x="1965" y="5811"/>
                    <a:pt x="1989" y="5751"/>
                    <a:pt x="2036" y="5704"/>
                  </a:cubicBezTo>
                  <a:cubicBezTo>
                    <a:pt x="2084" y="5656"/>
                    <a:pt x="2227" y="5597"/>
                    <a:pt x="2298" y="5656"/>
                  </a:cubicBezTo>
                  <a:cubicBezTo>
                    <a:pt x="2358" y="5704"/>
                    <a:pt x="2334" y="5847"/>
                    <a:pt x="2191" y="5799"/>
                  </a:cubicBezTo>
                  <a:cubicBezTo>
                    <a:pt x="2275" y="5966"/>
                    <a:pt x="2525" y="5906"/>
                    <a:pt x="2525" y="5716"/>
                  </a:cubicBezTo>
                  <a:cubicBezTo>
                    <a:pt x="2536" y="5704"/>
                    <a:pt x="2536" y="5680"/>
                    <a:pt x="2525" y="5668"/>
                  </a:cubicBezTo>
                  <a:lnTo>
                    <a:pt x="2525" y="5656"/>
                  </a:lnTo>
                  <a:cubicBezTo>
                    <a:pt x="2513" y="5597"/>
                    <a:pt x="2489" y="5561"/>
                    <a:pt x="2441" y="5537"/>
                  </a:cubicBezTo>
                  <a:cubicBezTo>
                    <a:pt x="2858" y="5454"/>
                    <a:pt x="3275" y="5489"/>
                    <a:pt x="3668" y="5620"/>
                  </a:cubicBezTo>
                  <a:cubicBezTo>
                    <a:pt x="2489" y="5347"/>
                    <a:pt x="2870" y="6513"/>
                    <a:pt x="2155" y="6513"/>
                  </a:cubicBezTo>
                  <a:lnTo>
                    <a:pt x="2227" y="6513"/>
                  </a:lnTo>
                  <a:cubicBezTo>
                    <a:pt x="2203" y="6525"/>
                    <a:pt x="2179" y="6525"/>
                    <a:pt x="2155" y="6513"/>
                  </a:cubicBezTo>
                  <a:cubicBezTo>
                    <a:pt x="2489" y="6609"/>
                    <a:pt x="2703" y="6609"/>
                    <a:pt x="2846" y="6537"/>
                  </a:cubicBezTo>
                  <a:cubicBezTo>
                    <a:pt x="3215" y="6359"/>
                    <a:pt x="3072" y="5978"/>
                    <a:pt x="3215" y="5847"/>
                  </a:cubicBezTo>
                  <a:cubicBezTo>
                    <a:pt x="3251" y="6085"/>
                    <a:pt x="3382" y="6132"/>
                    <a:pt x="3560" y="6061"/>
                  </a:cubicBezTo>
                  <a:cubicBezTo>
                    <a:pt x="3382" y="5906"/>
                    <a:pt x="3513" y="5716"/>
                    <a:pt x="3703" y="5728"/>
                  </a:cubicBezTo>
                  <a:cubicBezTo>
                    <a:pt x="3977" y="5739"/>
                    <a:pt x="4322" y="6025"/>
                    <a:pt x="4775" y="5716"/>
                  </a:cubicBezTo>
                  <a:cubicBezTo>
                    <a:pt x="4858" y="5704"/>
                    <a:pt x="4953" y="5680"/>
                    <a:pt x="5037" y="5656"/>
                  </a:cubicBezTo>
                  <a:cubicBezTo>
                    <a:pt x="4965" y="5704"/>
                    <a:pt x="4882" y="5751"/>
                    <a:pt x="4811" y="5811"/>
                  </a:cubicBezTo>
                  <a:cubicBezTo>
                    <a:pt x="4263" y="5906"/>
                    <a:pt x="4227" y="6359"/>
                    <a:pt x="4037" y="6561"/>
                  </a:cubicBezTo>
                  <a:cubicBezTo>
                    <a:pt x="3918" y="6692"/>
                    <a:pt x="3691" y="6656"/>
                    <a:pt x="3715" y="6418"/>
                  </a:cubicBezTo>
                  <a:cubicBezTo>
                    <a:pt x="3525" y="6490"/>
                    <a:pt x="3477" y="6632"/>
                    <a:pt x="3620" y="6811"/>
                  </a:cubicBezTo>
                  <a:cubicBezTo>
                    <a:pt x="3418" y="6823"/>
                    <a:pt x="3251" y="6454"/>
                    <a:pt x="2858" y="6585"/>
                  </a:cubicBezTo>
                  <a:cubicBezTo>
                    <a:pt x="2715" y="6644"/>
                    <a:pt x="2560" y="6787"/>
                    <a:pt x="2394" y="7097"/>
                  </a:cubicBezTo>
                  <a:lnTo>
                    <a:pt x="2394" y="7097"/>
                  </a:lnTo>
                  <a:cubicBezTo>
                    <a:pt x="2906" y="6597"/>
                    <a:pt x="3453" y="7680"/>
                    <a:pt x="4084" y="6656"/>
                  </a:cubicBezTo>
                  <a:lnTo>
                    <a:pt x="4084" y="6656"/>
                  </a:lnTo>
                  <a:cubicBezTo>
                    <a:pt x="3906" y="7025"/>
                    <a:pt x="3632" y="7347"/>
                    <a:pt x="3287" y="7585"/>
                  </a:cubicBezTo>
                  <a:cubicBezTo>
                    <a:pt x="3298" y="7537"/>
                    <a:pt x="3298" y="7478"/>
                    <a:pt x="3263" y="7442"/>
                  </a:cubicBezTo>
                  <a:lnTo>
                    <a:pt x="3263" y="7430"/>
                  </a:lnTo>
                  <a:cubicBezTo>
                    <a:pt x="3263" y="7418"/>
                    <a:pt x="3239" y="7406"/>
                    <a:pt x="3227" y="7394"/>
                  </a:cubicBezTo>
                  <a:cubicBezTo>
                    <a:pt x="3096" y="7240"/>
                    <a:pt x="2870" y="7382"/>
                    <a:pt x="2929" y="7573"/>
                  </a:cubicBezTo>
                  <a:cubicBezTo>
                    <a:pt x="3001" y="7442"/>
                    <a:pt x="3120" y="7513"/>
                    <a:pt x="3108" y="7609"/>
                  </a:cubicBezTo>
                  <a:cubicBezTo>
                    <a:pt x="3096" y="7692"/>
                    <a:pt x="2965" y="7752"/>
                    <a:pt x="2882" y="7752"/>
                  </a:cubicBezTo>
                  <a:cubicBezTo>
                    <a:pt x="2822" y="7752"/>
                    <a:pt x="2763" y="7728"/>
                    <a:pt x="2715" y="7680"/>
                  </a:cubicBezTo>
                  <a:cubicBezTo>
                    <a:pt x="2596" y="7573"/>
                    <a:pt x="2477" y="7323"/>
                    <a:pt x="2810" y="7192"/>
                  </a:cubicBezTo>
                  <a:cubicBezTo>
                    <a:pt x="2501" y="7013"/>
                    <a:pt x="2215" y="7382"/>
                    <a:pt x="2275" y="7692"/>
                  </a:cubicBezTo>
                  <a:cubicBezTo>
                    <a:pt x="2048" y="7644"/>
                    <a:pt x="2001" y="7787"/>
                    <a:pt x="1774" y="7597"/>
                  </a:cubicBezTo>
                  <a:cubicBezTo>
                    <a:pt x="1977" y="8168"/>
                    <a:pt x="2286" y="8025"/>
                    <a:pt x="2513" y="8121"/>
                  </a:cubicBezTo>
                  <a:lnTo>
                    <a:pt x="2513" y="8121"/>
                  </a:lnTo>
                  <a:cubicBezTo>
                    <a:pt x="2024" y="7966"/>
                    <a:pt x="1882" y="8323"/>
                    <a:pt x="1489" y="8347"/>
                  </a:cubicBezTo>
                  <a:cubicBezTo>
                    <a:pt x="1905" y="8704"/>
                    <a:pt x="2167" y="8418"/>
                    <a:pt x="2465" y="8311"/>
                  </a:cubicBezTo>
                  <a:lnTo>
                    <a:pt x="2465" y="8311"/>
                  </a:lnTo>
                  <a:cubicBezTo>
                    <a:pt x="1739" y="8609"/>
                    <a:pt x="1905" y="9002"/>
                    <a:pt x="1608" y="9347"/>
                  </a:cubicBezTo>
                  <a:cubicBezTo>
                    <a:pt x="1953" y="9049"/>
                    <a:pt x="2370" y="9228"/>
                    <a:pt x="2656" y="8502"/>
                  </a:cubicBezTo>
                  <a:lnTo>
                    <a:pt x="2656" y="8502"/>
                  </a:lnTo>
                  <a:cubicBezTo>
                    <a:pt x="2548" y="8799"/>
                    <a:pt x="2263" y="9049"/>
                    <a:pt x="2620" y="9466"/>
                  </a:cubicBezTo>
                  <a:cubicBezTo>
                    <a:pt x="2632" y="9073"/>
                    <a:pt x="3001" y="8930"/>
                    <a:pt x="2846" y="8454"/>
                  </a:cubicBezTo>
                  <a:lnTo>
                    <a:pt x="2846" y="8454"/>
                  </a:lnTo>
                  <a:cubicBezTo>
                    <a:pt x="2941" y="8668"/>
                    <a:pt x="2786" y="8978"/>
                    <a:pt x="3358" y="9180"/>
                  </a:cubicBezTo>
                  <a:cubicBezTo>
                    <a:pt x="3167" y="8954"/>
                    <a:pt x="3310" y="8906"/>
                    <a:pt x="3275" y="8692"/>
                  </a:cubicBezTo>
                  <a:cubicBezTo>
                    <a:pt x="3572" y="8752"/>
                    <a:pt x="3941" y="8466"/>
                    <a:pt x="3775" y="8156"/>
                  </a:cubicBezTo>
                  <a:cubicBezTo>
                    <a:pt x="3644" y="8478"/>
                    <a:pt x="3382" y="8359"/>
                    <a:pt x="3275" y="8240"/>
                  </a:cubicBezTo>
                  <a:cubicBezTo>
                    <a:pt x="3227" y="8192"/>
                    <a:pt x="3203" y="8133"/>
                    <a:pt x="3203" y="8073"/>
                  </a:cubicBezTo>
                  <a:cubicBezTo>
                    <a:pt x="3203" y="8002"/>
                    <a:pt x="3263" y="7859"/>
                    <a:pt x="3358" y="7847"/>
                  </a:cubicBezTo>
                  <a:cubicBezTo>
                    <a:pt x="3441" y="7835"/>
                    <a:pt x="3525" y="7954"/>
                    <a:pt x="3394" y="8025"/>
                  </a:cubicBezTo>
                  <a:cubicBezTo>
                    <a:pt x="3418" y="8025"/>
                    <a:pt x="3441" y="8025"/>
                    <a:pt x="3453" y="8025"/>
                  </a:cubicBezTo>
                  <a:cubicBezTo>
                    <a:pt x="3548" y="8025"/>
                    <a:pt x="3620" y="7942"/>
                    <a:pt x="3620" y="7859"/>
                  </a:cubicBezTo>
                  <a:cubicBezTo>
                    <a:pt x="3620" y="7811"/>
                    <a:pt x="3608" y="7763"/>
                    <a:pt x="3572" y="7728"/>
                  </a:cubicBezTo>
                  <a:cubicBezTo>
                    <a:pt x="3560" y="7716"/>
                    <a:pt x="3548" y="7692"/>
                    <a:pt x="3525" y="7692"/>
                  </a:cubicBezTo>
                  <a:lnTo>
                    <a:pt x="3513" y="7692"/>
                  </a:lnTo>
                  <a:cubicBezTo>
                    <a:pt x="3477" y="7656"/>
                    <a:pt x="3429" y="7656"/>
                    <a:pt x="3382" y="7656"/>
                  </a:cubicBezTo>
                  <a:cubicBezTo>
                    <a:pt x="3608" y="7311"/>
                    <a:pt x="3929" y="7037"/>
                    <a:pt x="4299" y="6859"/>
                  </a:cubicBezTo>
                  <a:cubicBezTo>
                    <a:pt x="3275" y="7502"/>
                    <a:pt x="4370" y="8049"/>
                    <a:pt x="3858" y="8561"/>
                  </a:cubicBezTo>
                  <a:lnTo>
                    <a:pt x="3906" y="8514"/>
                  </a:lnTo>
                  <a:cubicBezTo>
                    <a:pt x="3894" y="8525"/>
                    <a:pt x="3882" y="8549"/>
                    <a:pt x="3858" y="8561"/>
                  </a:cubicBezTo>
                  <a:cubicBezTo>
                    <a:pt x="4156" y="8395"/>
                    <a:pt x="4299" y="8240"/>
                    <a:pt x="4358" y="8097"/>
                  </a:cubicBezTo>
                  <a:cubicBezTo>
                    <a:pt x="4489" y="7704"/>
                    <a:pt x="4120" y="7537"/>
                    <a:pt x="4132" y="7335"/>
                  </a:cubicBezTo>
                  <a:cubicBezTo>
                    <a:pt x="4322" y="7490"/>
                    <a:pt x="4453" y="7430"/>
                    <a:pt x="4525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6" y="6728"/>
                    <a:pt x="5049" y="6680"/>
                    <a:pt x="5144" y="6144"/>
                  </a:cubicBezTo>
                  <a:cubicBezTo>
                    <a:pt x="5203" y="6073"/>
                    <a:pt x="5251" y="5989"/>
                    <a:pt x="5299" y="5918"/>
                  </a:cubicBezTo>
                  <a:cubicBezTo>
                    <a:pt x="5263" y="6001"/>
                    <a:pt x="5251" y="6085"/>
                    <a:pt x="5239" y="6180"/>
                  </a:cubicBezTo>
                  <a:cubicBezTo>
                    <a:pt x="4918" y="6632"/>
                    <a:pt x="5215" y="6978"/>
                    <a:pt x="5227" y="7252"/>
                  </a:cubicBezTo>
                  <a:cubicBezTo>
                    <a:pt x="5227" y="7442"/>
                    <a:pt x="5049" y="7573"/>
                    <a:pt x="4894" y="7394"/>
                  </a:cubicBezTo>
                  <a:cubicBezTo>
                    <a:pt x="4811" y="7573"/>
                    <a:pt x="4870" y="7704"/>
                    <a:pt x="5108" y="7740"/>
                  </a:cubicBezTo>
                  <a:cubicBezTo>
                    <a:pt x="4977" y="7883"/>
                    <a:pt x="4596" y="7740"/>
                    <a:pt x="4418" y="8109"/>
                  </a:cubicBezTo>
                  <a:cubicBezTo>
                    <a:pt x="4346" y="8264"/>
                    <a:pt x="4334" y="8466"/>
                    <a:pt x="4430" y="8799"/>
                  </a:cubicBezTo>
                  <a:lnTo>
                    <a:pt x="4430" y="8799"/>
                  </a:lnTo>
                  <a:lnTo>
                    <a:pt x="4430" y="8799"/>
                  </a:lnTo>
                  <a:cubicBezTo>
                    <a:pt x="4441" y="8085"/>
                    <a:pt x="5596" y="8466"/>
                    <a:pt x="5323" y="7299"/>
                  </a:cubicBezTo>
                  <a:lnTo>
                    <a:pt x="5323" y="7299"/>
                  </a:lnTo>
                  <a:cubicBezTo>
                    <a:pt x="5465" y="7680"/>
                    <a:pt x="5501" y="8109"/>
                    <a:pt x="5418" y="8514"/>
                  </a:cubicBezTo>
                  <a:cubicBezTo>
                    <a:pt x="5394" y="8478"/>
                    <a:pt x="5346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1" y="8430"/>
                    <a:pt x="5227" y="8430"/>
                  </a:cubicBezTo>
                  <a:cubicBezTo>
                    <a:pt x="5132" y="8442"/>
                    <a:pt x="5061" y="8525"/>
                    <a:pt x="5061" y="8621"/>
                  </a:cubicBezTo>
                  <a:cubicBezTo>
                    <a:pt x="5061" y="8668"/>
                    <a:pt x="5084" y="8716"/>
                    <a:pt x="5120" y="8752"/>
                  </a:cubicBezTo>
                  <a:lnTo>
                    <a:pt x="5156" y="8764"/>
                  </a:lnTo>
                  <a:cubicBezTo>
                    <a:pt x="5108" y="8621"/>
                    <a:pt x="5251" y="8597"/>
                    <a:pt x="5299" y="8668"/>
                  </a:cubicBezTo>
                  <a:cubicBezTo>
                    <a:pt x="5358" y="8740"/>
                    <a:pt x="5299" y="8883"/>
                    <a:pt x="5251" y="8930"/>
                  </a:cubicBezTo>
                  <a:cubicBezTo>
                    <a:pt x="5203" y="8978"/>
                    <a:pt x="5144" y="9002"/>
                    <a:pt x="5084" y="9002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41" y="8680"/>
                    <a:pt x="4501" y="9145"/>
                    <a:pt x="4763" y="9323"/>
                  </a:cubicBezTo>
                  <a:cubicBezTo>
                    <a:pt x="4572" y="9454"/>
                    <a:pt x="4644" y="9585"/>
                    <a:pt x="4346" y="9597"/>
                  </a:cubicBezTo>
                  <a:cubicBezTo>
                    <a:pt x="4894" y="9871"/>
                    <a:pt x="5013" y="9538"/>
                    <a:pt x="5227" y="9454"/>
                  </a:cubicBezTo>
                  <a:lnTo>
                    <a:pt x="5227" y="9454"/>
                  </a:lnTo>
                  <a:cubicBezTo>
                    <a:pt x="4787" y="9680"/>
                    <a:pt x="4930" y="10038"/>
                    <a:pt x="4668" y="10335"/>
                  </a:cubicBezTo>
                  <a:cubicBezTo>
                    <a:pt x="5215" y="10288"/>
                    <a:pt x="5203" y="9907"/>
                    <a:pt x="5334" y="9621"/>
                  </a:cubicBezTo>
                  <a:lnTo>
                    <a:pt x="5334" y="9621"/>
                  </a:lnTo>
                  <a:cubicBezTo>
                    <a:pt x="5037" y="10335"/>
                    <a:pt x="5430" y="10514"/>
                    <a:pt x="5465" y="10954"/>
                  </a:cubicBezTo>
                  <a:cubicBezTo>
                    <a:pt x="5513" y="10514"/>
                    <a:pt x="5918" y="10335"/>
                    <a:pt x="5608" y="9621"/>
                  </a:cubicBezTo>
                  <a:lnTo>
                    <a:pt x="5608" y="9621"/>
                  </a:lnTo>
                  <a:cubicBezTo>
                    <a:pt x="5739" y="9907"/>
                    <a:pt x="5715" y="10288"/>
                    <a:pt x="6263" y="10335"/>
                  </a:cubicBezTo>
                  <a:cubicBezTo>
                    <a:pt x="6001" y="10038"/>
                    <a:pt x="6156" y="9680"/>
                    <a:pt x="5704" y="9454"/>
                  </a:cubicBezTo>
                  <a:lnTo>
                    <a:pt x="5704" y="9454"/>
                  </a:lnTo>
                  <a:cubicBezTo>
                    <a:pt x="5918" y="9538"/>
                    <a:pt x="6037" y="9871"/>
                    <a:pt x="6585" y="9597"/>
                  </a:cubicBezTo>
                  <a:cubicBezTo>
                    <a:pt x="6287" y="9585"/>
                    <a:pt x="6370" y="9454"/>
                    <a:pt x="6168" y="9323"/>
                  </a:cubicBezTo>
                  <a:cubicBezTo>
                    <a:pt x="6430" y="9145"/>
                    <a:pt x="6489" y="8680"/>
                    <a:pt x="6156" y="8585"/>
                  </a:cubicBezTo>
                  <a:cubicBezTo>
                    <a:pt x="6287" y="8906"/>
                    <a:pt x="6025" y="9002"/>
                    <a:pt x="5858" y="9002"/>
                  </a:cubicBezTo>
                  <a:cubicBezTo>
                    <a:pt x="5787" y="9002"/>
                    <a:pt x="5727" y="8978"/>
                    <a:pt x="5692" y="8930"/>
                  </a:cubicBezTo>
                  <a:cubicBezTo>
                    <a:pt x="5632" y="8883"/>
                    <a:pt x="5584" y="8740"/>
                    <a:pt x="5632" y="8668"/>
                  </a:cubicBezTo>
                  <a:cubicBezTo>
                    <a:pt x="5692" y="8597"/>
                    <a:pt x="5823" y="8621"/>
                    <a:pt x="5787" y="8764"/>
                  </a:cubicBezTo>
                  <a:lnTo>
                    <a:pt x="5811" y="8752"/>
                  </a:lnTo>
                  <a:cubicBezTo>
                    <a:pt x="5858" y="8716"/>
                    <a:pt x="5882" y="8668"/>
                    <a:pt x="5882" y="8621"/>
                  </a:cubicBezTo>
                  <a:cubicBezTo>
                    <a:pt x="5882" y="8525"/>
                    <a:pt x="5799" y="8442"/>
                    <a:pt x="5704" y="8430"/>
                  </a:cubicBezTo>
                  <a:cubicBezTo>
                    <a:pt x="5692" y="8430"/>
                    <a:pt x="5668" y="8430"/>
                    <a:pt x="5644" y="8430"/>
                  </a:cubicBezTo>
                  <a:lnTo>
                    <a:pt x="5632" y="8430"/>
                  </a:lnTo>
                  <a:cubicBezTo>
                    <a:pt x="5584" y="8442"/>
                    <a:pt x="5549" y="8478"/>
                    <a:pt x="5513" y="8514"/>
                  </a:cubicBezTo>
                  <a:cubicBezTo>
                    <a:pt x="5442" y="8109"/>
                    <a:pt x="5477" y="7680"/>
                    <a:pt x="5608" y="7299"/>
                  </a:cubicBezTo>
                  <a:cubicBezTo>
                    <a:pt x="5334" y="8478"/>
                    <a:pt x="6489" y="8085"/>
                    <a:pt x="6501" y="8811"/>
                  </a:cubicBezTo>
                  <a:lnTo>
                    <a:pt x="6501" y="8728"/>
                  </a:lnTo>
                  <a:cubicBezTo>
                    <a:pt x="6501" y="8764"/>
                    <a:pt x="6501" y="8787"/>
                    <a:pt x="6501" y="8811"/>
                  </a:cubicBezTo>
                  <a:cubicBezTo>
                    <a:pt x="6596" y="8478"/>
                    <a:pt x="6596" y="8264"/>
                    <a:pt x="6525" y="8121"/>
                  </a:cubicBezTo>
                  <a:cubicBezTo>
                    <a:pt x="6346" y="7752"/>
                    <a:pt x="5965" y="7894"/>
                    <a:pt x="5834" y="7740"/>
                  </a:cubicBezTo>
                  <a:cubicBezTo>
                    <a:pt x="6061" y="7716"/>
                    <a:pt x="6120" y="7573"/>
                    <a:pt x="6037" y="7394"/>
                  </a:cubicBezTo>
                  <a:cubicBezTo>
                    <a:pt x="5894" y="7585"/>
                    <a:pt x="5704" y="7442"/>
                    <a:pt x="5715" y="7263"/>
                  </a:cubicBezTo>
                  <a:cubicBezTo>
                    <a:pt x="5715" y="6990"/>
                    <a:pt x="6013" y="6644"/>
                    <a:pt x="5704" y="6192"/>
                  </a:cubicBezTo>
                  <a:cubicBezTo>
                    <a:pt x="5692" y="6097"/>
                    <a:pt x="5668" y="6013"/>
                    <a:pt x="5644" y="5918"/>
                  </a:cubicBezTo>
                  <a:cubicBezTo>
                    <a:pt x="5680" y="6001"/>
                    <a:pt x="5739" y="6085"/>
                    <a:pt x="5787" y="6156"/>
                  </a:cubicBezTo>
                  <a:cubicBezTo>
                    <a:pt x="5894" y="6692"/>
                    <a:pt x="6346" y="6728"/>
                    <a:pt x="6549" y="6918"/>
                  </a:cubicBezTo>
                  <a:cubicBezTo>
                    <a:pt x="6680" y="7037"/>
                    <a:pt x="6644" y="7275"/>
                    <a:pt x="6406" y="7252"/>
                  </a:cubicBezTo>
                  <a:cubicBezTo>
                    <a:pt x="6477" y="7430"/>
                    <a:pt x="6608" y="7490"/>
                    <a:pt x="6799" y="7347"/>
                  </a:cubicBezTo>
                  <a:cubicBezTo>
                    <a:pt x="6811" y="7537"/>
                    <a:pt x="6442" y="7716"/>
                    <a:pt x="6573" y="8097"/>
                  </a:cubicBezTo>
                  <a:cubicBezTo>
                    <a:pt x="6632" y="8252"/>
                    <a:pt x="6775" y="8406"/>
                    <a:pt x="7073" y="8573"/>
                  </a:cubicBezTo>
                  <a:lnTo>
                    <a:pt x="7073" y="8573"/>
                  </a:lnTo>
                  <a:lnTo>
                    <a:pt x="7073" y="8573"/>
                  </a:lnTo>
                  <a:cubicBezTo>
                    <a:pt x="6585" y="8061"/>
                    <a:pt x="7668" y="7513"/>
                    <a:pt x="6644" y="6882"/>
                  </a:cubicBezTo>
                  <a:lnTo>
                    <a:pt x="6644" y="6882"/>
                  </a:lnTo>
                  <a:cubicBezTo>
                    <a:pt x="7025" y="7049"/>
                    <a:pt x="7335" y="7335"/>
                    <a:pt x="7573" y="7668"/>
                  </a:cubicBezTo>
                  <a:cubicBezTo>
                    <a:pt x="7525" y="7668"/>
                    <a:pt x="7478" y="7668"/>
                    <a:pt x="7430" y="7704"/>
                  </a:cubicBezTo>
                  <a:lnTo>
                    <a:pt x="7418" y="7704"/>
                  </a:lnTo>
                  <a:cubicBezTo>
                    <a:pt x="7406" y="7716"/>
                    <a:pt x="7394" y="7728"/>
                    <a:pt x="7382" y="7740"/>
                  </a:cubicBezTo>
                  <a:cubicBezTo>
                    <a:pt x="7239" y="7871"/>
                    <a:pt x="7382" y="8097"/>
                    <a:pt x="7561" y="8037"/>
                  </a:cubicBezTo>
                  <a:cubicBezTo>
                    <a:pt x="7430" y="7966"/>
                    <a:pt x="7513" y="7847"/>
                    <a:pt x="7597" y="7859"/>
                  </a:cubicBezTo>
                  <a:cubicBezTo>
                    <a:pt x="7680" y="7871"/>
                    <a:pt x="7739" y="8002"/>
                    <a:pt x="7739" y="8085"/>
                  </a:cubicBezTo>
                  <a:cubicBezTo>
                    <a:pt x="7739" y="8144"/>
                    <a:pt x="7716" y="8204"/>
                    <a:pt x="7680" y="8252"/>
                  </a:cubicBezTo>
                  <a:cubicBezTo>
                    <a:pt x="7561" y="8371"/>
                    <a:pt x="7311" y="8490"/>
                    <a:pt x="7180" y="8168"/>
                  </a:cubicBezTo>
                  <a:cubicBezTo>
                    <a:pt x="7001" y="8478"/>
                    <a:pt x="7382" y="8764"/>
                    <a:pt x="7680" y="8692"/>
                  </a:cubicBezTo>
                  <a:cubicBezTo>
                    <a:pt x="7632" y="8918"/>
                    <a:pt x="7775" y="8966"/>
                    <a:pt x="7585" y="9192"/>
                  </a:cubicBezTo>
                  <a:cubicBezTo>
                    <a:pt x="8168" y="8990"/>
                    <a:pt x="8013" y="8680"/>
                    <a:pt x="8109" y="8466"/>
                  </a:cubicBezTo>
                  <a:lnTo>
                    <a:pt x="8109" y="8466"/>
                  </a:lnTo>
                  <a:cubicBezTo>
                    <a:pt x="7954" y="8942"/>
                    <a:pt x="8311" y="9085"/>
                    <a:pt x="8335" y="9478"/>
                  </a:cubicBezTo>
                  <a:cubicBezTo>
                    <a:pt x="8692" y="9061"/>
                    <a:pt x="8406" y="8799"/>
                    <a:pt x="8299" y="8514"/>
                  </a:cubicBezTo>
                  <a:lnTo>
                    <a:pt x="8299" y="8514"/>
                  </a:lnTo>
                  <a:cubicBezTo>
                    <a:pt x="8597" y="9228"/>
                    <a:pt x="8990" y="9061"/>
                    <a:pt x="9335" y="9359"/>
                  </a:cubicBezTo>
                  <a:cubicBezTo>
                    <a:pt x="9037" y="9014"/>
                    <a:pt x="9216" y="8609"/>
                    <a:pt x="8490" y="8311"/>
                  </a:cubicBezTo>
                  <a:lnTo>
                    <a:pt x="8490" y="8311"/>
                  </a:lnTo>
                  <a:cubicBezTo>
                    <a:pt x="8787" y="8418"/>
                    <a:pt x="9049" y="8704"/>
                    <a:pt x="9466" y="8359"/>
                  </a:cubicBezTo>
                  <a:cubicBezTo>
                    <a:pt x="9061" y="8335"/>
                    <a:pt x="8918" y="7978"/>
                    <a:pt x="8442" y="8133"/>
                  </a:cubicBezTo>
                  <a:lnTo>
                    <a:pt x="8442" y="8133"/>
                  </a:lnTo>
                  <a:cubicBezTo>
                    <a:pt x="8656" y="8037"/>
                    <a:pt x="8966" y="8180"/>
                    <a:pt x="9168" y="7609"/>
                  </a:cubicBezTo>
                  <a:cubicBezTo>
                    <a:pt x="8954" y="7799"/>
                    <a:pt x="8906" y="7656"/>
                    <a:pt x="8680" y="7704"/>
                  </a:cubicBezTo>
                  <a:cubicBezTo>
                    <a:pt x="8740" y="7406"/>
                    <a:pt x="8454" y="7025"/>
                    <a:pt x="8144" y="7204"/>
                  </a:cubicBezTo>
                  <a:cubicBezTo>
                    <a:pt x="8466" y="7323"/>
                    <a:pt x="8359" y="7585"/>
                    <a:pt x="8228" y="7692"/>
                  </a:cubicBezTo>
                  <a:cubicBezTo>
                    <a:pt x="8192" y="7740"/>
                    <a:pt x="8132" y="7763"/>
                    <a:pt x="8061" y="7763"/>
                  </a:cubicBezTo>
                  <a:cubicBezTo>
                    <a:pt x="7990" y="7763"/>
                    <a:pt x="7847" y="7704"/>
                    <a:pt x="7847" y="7621"/>
                  </a:cubicBezTo>
                  <a:cubicBezTo>
                    <a:pt x="7835" y="7525"/>
                    <a:pt x="7942" y="7454"/>
                    <a:pt x="8013" y="7585"/>
                  </a:cubicBezTo>
                  <a:cubicBezTo>
                    <a:pt x="8025" y="7561"/>
                    <a:pt x="8025" y="7537"/>
                    <a:pt x="8013" y="7513"/>
                  </a:cubicBezTo>
                  <a:cubicBezTo>
                    <a:pt x="8013" y="7418"/>
                    <a:pt x="7942" y="7359"/>
                    <a:pt x="7859" y="7359"/>
                  </a:cubicBezTo>
                  <a:cubicBezTo>
                    <a:pt x="7799" y="7347"/>
                    <a:pt x="7751" y="7371"/>
                    <a:pt x="7716" y="7406"/>
                  </a:cubicBezTo>
                  <a:cubicBezTo>
                    <a:pt x="7704" y="7418"/>
                    <a:pt x="7692" y="7430"/>
                    <a:pt x="7680" y="7442"/>
                  </a:cubicBezTo>
                  <a:lnTo>
                    <a:pt x="7680" y="7454"/>
                  </a:lnTo>
                  <a:cubicBezTo>
                    <a:pt x="7656" y="7490"/>
                    <a:pt x="7644" y="7549"/>
                    <a:pt x="7656" y="7597"/>
                  </a:cubicBezTo>
                  <a:cubicBezTo>
                    <a:pt x="7311" y="7359"/>
                    <a:pt x="7037" y="7037"/>
                    <a:pt x="6858" y="6668"/>
                  </a:cubicBezTo>
                  <a:cubicBezTo>
                    <a:pt x="7501" y="7692"/>
                    <a:pt x="8049" y="6597"/>
                    <a:pt x="8561" y="7109"/>
                  </a:cubicBezTo>
                  <a:cubicBezTo>
                    <a:pt x="8537" y="7097"/>
                    <a:pt x="8525" y="7073"/>
                    <a:pt x="8501" y="7061"/>
                  </a:cubicBezTo>
                  <a:cubicBezTo>
                    <a:pt x="8525" y="7073"/>
                    <a:pt x="8549" y="7097"/>
                    <a:pt x="8561" y="7109"/>
                  </a:cubicBezTo>
                  <a:cubicBezTo>
                    <a:pt x="8394" y="6811"/>
                    <a:pt x="8240" y="6668"/>
                    <a:pt x="8085" y="6609"/>
                  </a:cubicBezTo>
                  <a:cubicBezTo>
                    <a:pt x="7704" y="6478"/>
                    <a:pt x="7525" y="6847"/>
                    <a:pt x="7335" y="6835"/>
                  </a:cubicBezTo>
                  <a:cubicBezTo>
                    <a:pt x="7478" y="6644"/>
                    <a:pt x="7418" y="6513"/>
                    <a:pt x="7239" y="6442"/>
                  </a:cubicBezTo>
                  <a:cubicBezTo>
                    <a:pt x="7263" y="6680"/>
                    <a:pt x="7025" y="6716"/>
                    <a:pt x="6906" y="6585"/>
                  </a:cubicBezTo>
                  <a:cubicBezTo>
                    <a:pt x="6716" y="6382"/>
                    <a:pt x="6680" y="5918"/>
                    <a:pt x="6144" y="5823"/>
                  </a:cubicBezTo>
                  <a:cubicBezTo>
                    <a:pt x="6073" y="5763"/>
                    <a:pt x="5989" y="5716"/>
                    <a:pt x="5906" y="5680"/>
                  </a:cubicBezTo>
                  <a:cubicBezTo>
                    <a:pt x="6001" y="5704"/>
                    <a:pt x="6085" y="5728"/>
                    <a:pt x="6180" y="5739"/>
                  </a:cubicBezTo>
                  <a:cubicBezTo>
                    <a:pt x="6620" y="6049"/>
                    <a:pt x="6977" y="5751"/>
                    <a:pt x="7251" y="5751"/>
                  </a:cubicBezTo>
                  <a:cubicBezTo>
                    <a:pt x="7430" y="5739"/>
                    <a:pt x="7573" y="5918"/>
                    <a:pt x="7382" y="6073"/>
                  </a:cubicBezTo>
                  <a:cubicBezTo>
                    <a:pt x="7573" y="6156"/>
                    <a:pt x="7704" y="6097"/>
                    <a:pt x="7728" y="5870"/>
                  </a:cubicBezTo>
                  <a:cubicBezTo>
                    <a:pt x="7882" y="6001"/>
                    <a:pt x="7728" y="6382"/>
                    <a:pt x="8109" y="6561"/>
                  </a:cubicBezTo>
                  <a:cubicBezTo>
                    <a:pt x="8251" y="6632"/>
                    <a:pt x="8466" y="6632"/>
                    <a:pt x="8799" y="6537"/>
                  </a:cubicBezTo>
                  <a:lnTo>
                    <a:pt x="8799" y="6537"/>
                  </a:lnTo>
                  <a:cubicBezTo>
                    <a:pt x="8085" y="6525"/>
                    <a:pt x="8466" y="5370"/>
                    <a:pt x="7287" y="5644"/>
                  </a:cubicBezTo>
                  <a:lnTo>
                    <a:pt x="7287" y="5644"/>
                  </a:lnTo>
                  <a:cubicBezTo>
                    <a:pt x="7680" y="5501"/>
                    <a:pt x="8097" y="5477"/>
                    <a:pt x="8513" y="5549"/>
                  </a:cubicBezTo>
                  <a:cubicBezTo>
                    <a:pt x="8466" y="5585"/>
                    <a:pt x="8442" y="5620"/>
                    <a:pt x="8430" y="5668"/>
                  </a:cubicBezTo>
                  <a:lnTo>
                    <a:pt x="8430" y="5680"/>
                  </a:lnTo>
                  <a:cubicBezTo>
                    <a:pt x="8430" y="5704"/>
                    <a:pt x="8430" y="5716"/>
                    <a:pt x="8430" y="5739"/>
                  </a:cubicBezTo>
                  <a:cubicBezTo>
                    <a:pt x="8430" y="5930"/>
                    <a:pt x="8680" y="5989"/>
                    <a:pt x="8763" y="5823"/>
                  </a:cubicBezTo>
                  <a:cubicBezTo>
                    <a:pt x="8609" y="5858"/>
                    <a:pt x="8597" y="5728"/>
                    <a:pt x="8656" y="5668"/>
                  </a:cubicBezTo>
                  <a:cubicBezTo>
                    <a:pt x="8728" y="5620"/>
                    <a:pt x="8871" y="5668"/>
                    <a:pt x="8918" y="5728"/>
                  </a:cubicBezTo>
                  <a:cubicBezTo>
                    <a:pt x="8966" y="5763"/>
                    <a:pt x="8990" y="5823"/>
                    <a:pt x="8990" y="5894"/>
                  </a:cubicBezTo>
                  <a:cubicBezTo>
                    <a:pt x="9002" y="6049"/>
                    <a:pt x="8894" y="6323"/>
                    <a:pt x="8585" y="6192"/>
                  </a:cubicBezTo>
                  <a:cubicBezTo>
                    <a:pt x="8680" y="6525"/>
                    <a:pt x="9144" y="6466"/>
                    <a:pt x="9311" y="6204"/>
                  </a:cubicBezTo>
                  <a:cubicBezTo>
                    <a:pt x="9442" y="6406"/>
                    <a:pt x="9573" y="6323"/>
                    <a:pt x="9597" y="6620"/>
                  </a:cubicBezTo>
                  <a:cubicBezTo>
                    <a:pt x="9859" y="6073"/>
                    <a:pt x="9537" y="5954"/>
                    <a:pt x="9442" y="5739"/>
                  </a:cubicBezTo>
                  <a:lnTo>
                    <a:pt x="9442" y="5739"/>
                  </a:lnTo>
                  <a:cubicBezTo>
                    <a:pt x="9680" y="6180"/>
                    <a:pt x="10037" y="6037"/>
                    <a:pt x="10323" y="6299"/>
                  </a:cubicBezTo>
                  <a:cubicBezTo>
                    <a:pt x="10287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5" y="5930"/>
                    <a:pt x="10514" y="5537"/>
                    <a:pt x="10954" y="5501"/>
                  </a:cubicBezTo>
                  <a:cubicBezTo>
                    <a:pt x="10514" y="5454"/>
                    <a:pt x="10335" y="5049"/>
                    <a:pt x="9621" y="5358"/>
                  </a:cubicBezTo>
                  <a:lnTo>
                    <a:pt x="9621" y="5358"/>
                  </a:lnTo>
                  <a:cubicBezTo>
                    <a:pt x="9895" y="5227"/>
                    <a:pt x="10287" y="5251"/>
                    <a:pt x="10323" y="4704"/>
                  </a:cubicBezTo>
                  <a:cubicBezTo>
                    <a:pt x="10025" y="4966"/>
                    <a:pt x="9680" y="4811"/>
                    <a:pt x="9442" y="5263"/>
                  </a:cubicBezTo>
                  <a:lnTo>
                    <a:pt x="9442" y="5263"/>
                  </a:lnTo>
                  <a:cubicBezTo>
                    <a:pt x="9537" y="5037"/>
                    <a:pt x="9859" y="4930"/>
                    <a:pt x="9597" y="4382"/>
                  </a:cubicBezTo>
                  <a:cubicBezTo>
                    <a:pt x="9573" y="4656"/>
                    <a:pt x="9430" y="4585"/>
                    <a:pt x="9299" y="4775"/>
                  </a:cubicBezTo>
                  <a:close/>
                  <a:moveTo>
                    <a:pt x="3644" y="5632"/>
                  </a:moveTo>
                  <a:close/>
                  <a:moveTo>
                    <a:pt x="4608" y="5739"/>
                  </a:moveTo>
                  <a:cubicBezTo>
                    <a:pt x="4477" y="5811"/>
                    <a:pt x="4322" y="5835"/>
                    <a:pt x="4180" y="5799"/>
                  </a:cubicBezTo>
                  <a:cubicBezTo>
                    <a:pt x="3989" y="5751"/>
                    <a:pt x="3799" y="5608"/>
                    <a:pt x="3453" y="5537"/>
                  </a:cubicBezTo>
                  <a:cubicBezTo>
                    <a:pt x="3358" y="5513"/>
                    <a:pt x="3251" y="5501"/>
                    <a:pt x="3156" y="5489"/>
                  </a:cubicBezTo>
                  <a:cubicBezTo>
                    <a:pt x="3251" y="5477"/>
                    <a:pt x="3358" y="5454"/>
                    <a:pt x="3453" y="5430"/>
                  </a:cubicBezTo>
                  <a:cubicBezTo>
                    <a:pt x="3799" y="5358"/>
                    <a:pt x="3989" y="5216"/>
                    <a:pt x="4180" y="5168"/>
                  </a:cubicBezTo>
                  <a:cubicBezTo>
                    <a:pt x="4322" y="5132"/>
                    <a:pt x="4477" y="5156"/>
                    <a:pt x="4608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56"/>
                    <a:pt x="4382" y="5739"/>
                    <a:pt x="4608" y="5739"/>
                  </a:cubicBezTo>
                  <a:close/>
                  <a:moveTo>
                    <a:pt x="4287" y="4084"/>
                  </a:moveTo>
                  <a:close/>
                  <a:moveTo>
                    <a:pt x="4287" y="6882"/>
                  </a:moveTo>
                  <a:close/>
                  <a:moveTo>
                    <a:pt x="4775" y="6620"/>
                  </a:moveTo>
                  <a:cubicBezTo>
                    <a:pt x="4608" y="6716"/>
                    <a:pt x="4382" y="6751"/>
                    <a:pt x="4072" y="6942"/>
                  </a:cubicBezTo>
                  <a:cubicBezTo>
                    <a:pt x="4001" y="6990"/>
                    <a:pt x="3918" y="7049"/>
                    <a:pt x="3822" y="7121"/>
                  </a:cubicBezTo>
                  <a:cubicBezTo>
                    <a:pt x="3894" y="7037"/>
                    <a:pt x="3953" y="6954"/>
                    <a:pt x="4001" y="6871"/>
                  </a:cubicBezTo>
                  <a:cubicBezTo>
                    <a:pt x="4203" y="6573"/>
                    <a:pt x="4227" y="6335"/>
                    <a:pt x="4334" y="6168"/>
                  </a:cubicBezTo>
                  <a:cubicBezTo>
                    <a:pt x="4418" y="6037"/>
                    <a:pt x="4537" y="5954"/>
                    <a:pt x="4680" y="5906"/>
                  </a:cubicBezTo>
                  <a:cubicBezTo>
                    <a:pt x="4525" y="6061"/>
                    <a:pt x="4430" y="6275"/>
                    <a:pt x="4441" y="6501"/>
                  </a:cubicBezTo>
                  <a:cubicBezTo>
                    <a:pt x="4668" y="6513"/>
                    <a:pt x="4882" y="6418"/>
                    <a:pt x="5037" y="6263"/>
                  </a:cubicBezTo>
                  <a:cubicBezTo>
                    <a:pt x="5001" y="6406"/>
                    <a:pt x="4906" y="6537"/>
                    <a:pt x="4775" y="6620"/>
                  </a:cubicBezTo>
                  <a:close/>
                  <a:moveTo>
                    <a:pt x="4441" y="4454"/>
                  </a:moveTo>
                  <a:cubicBezTo>
                    <a:pt x="4430" y="4680"/>
                    <a:pt x="4513" y="4906"/>
                    <a:pt x="4680" y="5061"/>
                  </a:cubicBezTo>
                  <a:cubicBezTo>
                    <a:pt x="4537" y="5013"/>
                    <a:pt x="4418" y="4930"/>
                    <a:pt x="4334" y="4799"/>
                  </a:cubicBezTo>
                  <a:cubicBezTo>
                    <a:pt x="4227" y="4632"/>
                    <a:pt x="4203" y="4394"/>
                    <a:pt x="4013" y="4096"/>
                  </a:cubicBezTo>
                  <a:cubicBezTo>
                    <a:pt x="3953" y="4001"/>
                    <a:pt x="3894" y="3918"/>
                    <a:pt x="3822" y="3846"/>
                  </a:cubicBezTo>
                  <a:cubicBezTo>
                    <a:pt x="3906" y="3906"/>
                    <a:pt x="3989" y="3965"/>
                    <a:pt x="4072" y="4025"/>
                  </a:cubicBezTo>
                  <a:cubicBezTo>
                    <a:pt x="4370" y="4215"/>
                    <a:pt x="4608" y="4251"/>
                    <a:pt x="4787" y="4346"/>
                  </a:cubicBezTo>
                  <a:cubicBezTo>
                    <a:pt x="4906" y="4430"/>
                    <a:pt x="5001" y="4561"/>
                    <a:pt x="5049" y="4704"/>
                  </a:cubicBezTo>
                  <a:cubicBezTo>
                    <a:pt x="4882" y="4537"/>
                    <a:pt x="4668" y="4442"/>
                    <a:pt x="4430" y="4454"/>
                  </a:cubicBezTo>
                  <a:close/>
                  <a:moveTo>
                    <a:pt x="5620" y="7299"/>
                  </a:moveTo>
                  <a:close/>
                  <a:moveTo>
                    <a:pt x="5715" y="6335"/>
                  </a:moveTo>
                  <a:cubicBezTo>
                    <a:pt x="5799" y="6466"/>
                    <a:pt x="5811" y="6620"/>
                    <a:pt x="5787" y="6775"/>
                  </a:cubicBezTo>
                  <a:cubicBezTo>
                    <a:pt x="5739" y="6966"/>
                    <a:pt x="5596" y="7144"/>
                    <a:pt x="5513" y="7502"/>
                  </a:cubicBezTo>
                  <a:cubicBezTo>
                    <a:pt x="5489" y="7597"/>
                    <a:pt x="5477" y="7692"/>
                    <a:pt x="5465" y="7799"/>
                  </a:cubicBezTo>
                  <a:cubicBezTo>
                    <a:pt x="5453" y="7680"/>
                    <a:pt x="5442" y="7585"/>
                    <a:pt x="5418" y="7502"/>
                  </a:cubicBezTo>
                  <a:cubicBezTo>
                    <a:pt x="5346" y="7144"/>
                    <a:pt x="5192" y="6966"/>
                    <a:pt x="5144" y="6775"/>
                  </a:cubicBezTo>
                  <a:cubicBezTo>
                    <a:pt x="5120" y="6620"/>
                    <a:pt x="5144" y="6466"/>
                    <a:pt x="5215" y="6335"/>
                  </a:cubicBezTo>
                  <a:cubicBezTo>
                    <a:pt x="5001" y="6561"/>
                    <a:pt x="5156" y="6930"/>
                    <a:pt x="5465" y="6930"/>
                  </a:cubicBezTo>
                  <a:cubicBezTo>
                    <a:pt x="5775" y="6930"/>
                    <a:pt x="5942" y="6561"/>
                    <a:pt x="5715" y="6335"/>
                  </a:cubicBezTo>
                  <a:close/>
                  <a:moveTo>
                    <a:pt x="5465" y="4037"/>
                  </a:moveTo>
                  <a:cubicBezTo>
                    <a:pt x="5299" y="4180"/>
                    <a:pt x="5203" y="4406"/>
                    <a:pt x="5215" y="4632"/>
                  </a:cubicBezTo>
                  <a:cubicBezTo>
                    <a:pt x="5144" y="4501"/>
                    <a:pt x="5120" y="4346"/>
                    <a:pt x="5144" y="4192"/>
                  </a:cubicBezTo>
                  <a:cubicBezTo>
                    <a:pt x="5192" y="4001"/>
                    <a:pt x="5346" y="3823"/>
                    <a:pt x="5418" y="3465"/>
                  </a:cubicBezTo>
                  <a:cubicBezTo>
                    <a:pt x="5442" y="3370"/>
                    <a:pt x="5453" y="3275"/>
                    <a:pt x="5465" y="3168"/>
                  </a:cubicBezTo>
                  <a:cubicBezTo>
                    <a:pt x="5477" y="3275"/>
                    <a:pt x="5489" y="3370"/>
                    <a:pt x="5513" y="3465"/>
                  </a:cubicBezTo>
                  <a:cubicBezTo>
                    <a:pt x="5584" y="3823"/>
                    <a:pt x="5739" y="4001"/>
                    <a:pt x="5787" y="4192"/>
                  </a:cubicBezTo>
                  <a:cubicBezTo>
                    <a:pt x="5811" y="4346"/>
                    <a:pt x="5799" y="4501"/>
                    <a:pt x="5715" y="4632"/>
                  </a:cubicBezTo>
                  <a:cubicBezTo>
                    <a:pt x="5727" y="4406"/>
                    <a:pt x="5632" y="4180"/>
                    <a:pt x="5465" y="4037"/>
                  </a:cubicBezTo>
                  <a:close/>
                  <a:moveTo>
                    <a:pt x="6644" y="4084"/>
                  </a:moveTo>
                  <a:close/>
                  <a:moveTo>
                    <a:pt x="6858" y="6668"/>
                  </a:moveTo>
                  <a:close/>
                  <a:moveTo>
                    <a:pt x="6489" y="6513"/>
                  </a:moveTo>
                  <a:cubicBezTo>
                    <a:pt x="6501" y="6287"/>
                    <a:pt x="6418" y="6073"/>
                    <a:pt x="6251" y="5918"/>
                  </a:cubicBezTo>
                  <a:cubicBezTo>
                    <a:pt x="6394" y="5954"/>
                    <a:pt x="6513" y="6049"/>
                    <a:pt x="6596" y="6180"/>
                  </a:cubicBezTo>
                  <a:cubicBezTo>
                    <a:pt x="6704" y="6347"/>
                    <a:pt x="6727" y="6585"/>
                    <a:pt x="6930" y="6882"/>
                  </a:cubicBezTo>
                  <a:cubicBezTo>
                    <a:pt x="6977" y="6966"/>
                    <a:pt x="7037" y="7049"/>
                    <a:pt x="7108" y="7132"/>
                  </a:cubicBezTo>
                  <a:cubicBezTo>
                    <a:pt x="7025" y="7061"/>
                    <a:pt x="6942" y="7001"/>
                    <a:pt x="6858" y="6954"/>
                  </a:cubicBezTo>
                  <a:cubicBezTo>
                    <a:pt x="6561" y="6763"/>
                    <a:pt x="6323" y="6728"/>
                    <a:pt x="6156" y="6632"/>
                  </a:cubicBezTo>
                  <a:cubicBezTo>
                    <a:pt x="6025" y="6549"/>
                    <a:pt x="5930" y="6418"/>
                    <a:pt x="5894" y="6275"/>
                  </a:cubicBezTo>
                  <a:cubicBezTo>
                    <a:pt x="6049" y="6442"/>
                    <a:pt x="6263" y="6525"/>
                    <a:pt x="6489" y="6513"/>
                  </a:cubicBezTo>
                  <a:close/>
                  <a:moveTo>
                    <a:pt x="5894" y="4704"/>
                  </a:moveTo>
                  <a:cubicBezTo>
                    <a:pt x="5942" y="4561"/>
                    <a:pt x="6025" y="4430"/>
                    <a:pt x="6156" y="4358"/>
                  </a:cubicBezTo>
                  <a:cubicBezTo>
                    <a:pt x="6323" y="4251"/>
                    <a:pt x="6561" y="4227"/>
                    <a:pt x="6858" y="4025"/>
                  </a:cubicBezTo>
                  <a:cubicBezTo>
                    <a:pt x="6954" y="3977"/>
                    <a:pt x="7037" y="3918"/>
                    <a:pt x="7108" y="3846"/>
                  </a:cubicBezTo>
                  <a:cubicBezTo>
                    <a:pt x="7049" y="3930"/>
                    <a:pt x="6989" y="4013"/>
                    <a:pt x="6930" y="4096"/>
                  </a:cubicBezTo>
                  <a:cubicBezTo>
                    <a:pt x="6739" y="4394"/>
                    <a:pt x="6716" y="4632"/>
                    <a:pt x="6608" y="4799"/>
                  </a:cubicBezTo>
                  <a:cubicBezTo>
                    <a:pt x="6525" y="4930"/>
                    <a:pt x="6394" y="5025"/>
                    <a:pt x="6251" y="5061"/>
                  </a:cubicBezTo>
                  <a:cubicBezTo>
                    <a:pt x="6418" y="4906"/>
                    <a:pt x="6513" y="4692"/>
                    <a:pt x="6501" y="4465"/>
                  </a:cubicBezTo>
                  <a:cubicBezTo>
                    <a:pt x="6263" y="4442"/>
                    <a:pt x="6037" y="4525"/>
                    <a:pt x="5882" y="4704"/>
                  </a:cubicBezTo>
                  <a:close/>
                  <a:moveTo>
                    <a:pt x="7299" y="5335"/>
                  </a:moveTo>
                  <a:close/>
                  <a:moveTo>
                    <a:pt x="7489" y="5537"/>
                  </a:moveTo>
                  <a:cubicBezTo>
                    <a:pt x="7132" y="5608"/>
                    <a:pt x="6954" y="5763"/>
                    <a:pt x="6763" y="5811"/>
                  </a:cubicBezTo>
                  <a:cubicBezTo>
                    <a:pt x="6608" y="5835"/>
                    <a:pt x="6454" y="5811"/>
                    <a:pt x="6323" y="5739"/>
                  </a:cubicBezTo>
                  <a:cubicBezTo>
                    <a:pt x="6549" y="5751"/>
                    <a:pt x="6763" y="5656"/>
                    <a:pt x="6918" y="5489"/>
                  </a:cubicBezTo>
                  <a:cubicBezTo>
                    <a:pt x="6763" y="5323"/>
                    <a:pt x="6549" y="5227"/>
                    <a:pt x="6323" y="5239"/>
                  </a:cubicBezTo>
                  <a:cubicBezTo>
                    <a:pt x="6454" y="5156"/>
                    <a:pt x="6608" y="5132"/>
                    <a:pt x="6763" y="5168"/>
                  </a:cubicBezTo>
                  <a:cubicBezTo>
                    <a:pt x="6954" y="5216"/>
                    <a:pt x="7132" y="5358"/>
                    <a:pt x="7489" y="5442"/>
                  </a:cubicBezTo>
                  <a:cubicBezTo>
                    <a:pt x="7585" y="5466"/>
                    <a:pt x="7680" y="5477"/>
                    <a:pt x="7787" y="5489"/>
                  </a:cubicBezTo>
                  <a:cubicBezTo>
                    <a:pt x="7668" y="5501"/>
                    <a:pt x="7561" y="5513"/>
                    <a:pt x="7478" y="553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31"/>
            <p:cNvSpPr/>
            <p:nvPr/>
          </p:nvSpPr>
          <p:spPr>
            <a:xfrm>
              <a:off x="5133075" y="1321425"/>
              <a:ext cx="273575" cy="273275"/>
            </a:xfrm>
            <a:custGeom>
              <a:avLst/>
              <a:gdLst/>
              <a:ahLst/>
              <a:cxnLst/>
              <a:rect l="l" t="t" r="r" b="b"/>
              <a:pathLst>
                <a:path w="10943" h="10931" extrusionOk="0">
                  <a:moveTo>
                    <a:pt x="1643" y="6168"/>
                  </a:moveTo>
                  <a:cubicBezTo>
                    <a:pt x="1822" y="6418"/>
                    <a:pt x="2286" y="6477"/>
                    <a:pt x="2382" y="6144"/>
                  </a:cubicBezTo>
                  <a:cubicBezTo>
                    <a:pt x="2060" y="6275"/>
                    <a:pt x="1965" y="6013"/>
                    <a:pt x="1965" y="5846"/>
                  </a:cubicBezTo>
                  <a:cubicBezTo>
                    <a:pt x="1965" y="5787"/>
                    <a:pt x="1989" y="5727"/>
                    <a:pt x="2036" y="5680"/>
                  </a:cubicBezTo>
                  <a:cubicBezTo>
                    <a:pt x="2084" y="5620"/>
                    <a:pt x="2227" y="5573"/>
                    <a:pt x="2298" y="5620"/>
                  </a:cubicBezTo>
                  <a:cubicBezTo>
                    <a:pt x="2370" y="5680"/>
                    <a:pt x="2346" y="5823"/>
                    <a:pt x="2203" y="5775"/>
                  </a:cubicBezTo>
                  <a:cubicBezTo>
                    <a:pt x="2286" y="5930"/>
                    <a:pt x="2524" y="5870"/>
                    <a:pt x="2536" y="5692"/>
                  </a:cubicBezTo>
                  <a:cubicBezTo>
                    <a:pt x="2536" y="5680"/>
                    <a:pt x="2536" y="5656"/>
                    <a:pt x="2536" y="5632"/>
                  </a:cubicBezTo>
                  <a:lnTo>
                    <a:pt x="2536" y="5620"/>
                  </a:lnTo>
                  <a:cubicBezTo>
                    <a:pt x="2524" y="5573"/>
                    <a:pt x="2489" y="5537"/>
                    <a:pt x="2453" y="5513"/>
                  </a:cubicBezTo>
                  <a:cubicBezTo>
                    <a:pt x="2858" y="5430"/>
                    <a:pt x="3286" y="5465"/>
                    <a:pt x="3667" y="5596"/>
                  </a:cubicBezTo>
                  <a:cubicBezTo>
                    <a:pt x="2489" y="5323"/>
                    <a:pt x="2882" y="6489"/>
                    <a:pt x="2155" y="6489"/>
                  </a:cubicBezTo>
                  <a:lnTo>
                    <a:pt x="2239" y="6489"/>
                  </a:lnTo>
                  <a:cubicBezTo>
                    <a:pt x="2203" y="6489"/>
                    <a:pt x="2179" y="6489"/>
                    <a:pt x="2155" y="6489"/>
                  </a:cubicBezTo>
                  <a:cubicBezTo>
                    <a:pt x="2489" y="6585"/>
                    <a:pt x="2703" y="6585"/>
                    <a:pt x="2846" y="6513"/>
                  </a:cubicBezTo>
                  <a:cubicBezTo>
                    <a:pt x="3215" y="6335"/>
                    <a:pt x="3072" y="5954"/>
                    <a:pt x="3227" y="5823"/>
                  </a:cubicBezTo>
                  <a:cubicBezTo>
                    <a:pt x="3251" y="6049"/>
                    <a:pt x="3394" y="6108"/>
                    <a:pt x="3572" y="6037"/>
                  </a:cubicBezTo>
                  <a:cubicBezTo>
                    <a:pt x="3382" y="5882"/>
                    <a:pt x="3525" y="5692"/>
                    <a:pt x="3703" y="5704"/>
                  </a:cubicBezTo>
                  <a:cubicBezTo>
                    <a:pt x="3977" y="5715"/>
                    <a:pt x="4322" y="6001"/>
                    <a:pt x="4775" y="5692"/>
                  </a:cubicBezTo>
                  <a:cubicBezTo>
                    <a:pt x="4870" y="5680"/>
                    <a:pt x="4953" y="5656"/>
                    <a:pt x="5049" y="5632"/>
                  </a:cubicBezTo>
                  <a:cubicBezTo>
                    <a:pt x="4965" y="5680"/>
                    <a:pt x="4894" y="5727"/>
                    <a:pt x="4810" y="5775"/>
                  </a:cubicBezTo>
                  <a:cubicBezTo>
                    <a:pt x="4275" y="5882"/>
                    <a:pt x="4239" y="6335"/>
                    <a:pt x="4048" y="6537"/>
                  </a:cubicBezTo>
                  <a:cubicBezTo>
                    <a:pt x="3929" y="6668"/>
                    <a:pt x="3691" y="6632"/>
                    <a:pt x="3715" y="6394"/>
                  </a:cubicBezTo>
                  <a:cubicBezTo>
                    <a:pt x="3536" y="6466"/>
                    <a:pt x="3477" y="6608"/>
                    <a:pt x="3620" y="6787"/>
                  </a:cubicBezTo>
                  <a:cubicBezTo>
                    <a:pt x="3429" y="6799"/>
                    <a:pt x="3263" y="6430"/>
                    <a:pt x="2870" y="6561"/>
                  </a:cubicBezTo>
                  <a:cubicBezTo>
                    <a:pt x="2715" y="6620"/>
                    <a:pt x="2572" y="6763"/>
                    <a:pt x="2393" y="7073"/>
                  </a:cubicBezTo>
                  <a:lnTo>
                    <a:pt x="2393" y="7073"/>
                  </a:lnTo>
                  <a:cubicBezTo>
                    <a:pt x="2905" y="6561"/>
                    <a:pt x="3453" y="7656"/>
                    <a:pt x="4096" y="6632"/>
                  </a:cubicBezTo>
                  <a:lnTo>
                    <a:pt x="4096" y="6632"/>
                  </a:lnTo>
                  <a:cubicBezTo>
                    <a:pt x="3917" y="7001"/>
                    <a:pt x="3644" y="7323"/>
                    <a:pt x="3298" y="7561"/>
                  </a:cubicBezTo>
                  <a:cubicBezTo>
                    <a:pt x="3310" y="7513"/>
                    <a:pt x="3298" y="7454"/>
                    <a:pt x="3275" y="7418"/>
                  </a:cubicBezTo>
                  <a:cubicBezTo>
                    <a:pt x="3275" y="7418"/>
                    <a:pt x="3275" y="7406"/>
                    <a:pt x="3275" y="7406"/>
                  </a:cubicBezTo>
                  <a:cubicBezTo>
                    <a:pt x="3263" y="7394"/>
                    <a:pt x="3251" y="7382"/>
                    <a:pt x="3239" y="7370"/>
                  </a:cubicBezTo>
                  <a:cubicBezTo>
                    <a:pt x="3096" y="7228"/>
                    <a:pt x="2882" y="7370"/>
                    <a:pt x="2941" y="7549"/>
                  </a:cubicBezTo>
                  <a:cubicBezTo>
                    <a:pt x="3013" y="7418"/>
                    <a:pt x="3120" y="7489"/>
                    <a:pt x="3120" y="7585"/>
                  </a:cubicBezTo>
                  <a:cubicBezTo>
                    <a:pt x="3108" y="7668"/>
                    <a:pt x="2965" y="7728"/>
                    <a:pt x="2894" y="7728"/>
                  </a:cubicBezTo>
                  <a:cubicBezTo>
                    <a:pt x="2834" y="7728"/>
                    <a:pt x="2774" y="7704"/>
                    <a:pt x="2727" y="7656"/>
                  </a:cubicBezTo>
                  <a:cubicBezTo>
                    <a:pt x="2608" y="7549"/>
                    <a:pt x="2489" y="7287"/>
                    <a:pt x="2810" y="7168"/>
                  </a:cubicBezTo>
                  <a:cubicBezTo>
                    <a:pt x="2501" y="6989"/>
                    <a:pt x="2215" y="7358"/>
                    <a:pt x="2274" y="7668"/>
                  </a:cubicBezTo>
                  <a:cubicBezTo>
                    <a:pt x="2048" y="7620"/>
                    <a:pt x="2012" y="7763"/>
                    <a:pt x="1786" y="7573"/>
                  </a:cubicBezTo>
                  <a:cubicBezTo>
                    <a:pt x="1989" y="8144"/>
                    <a:pt x="2298" y="8001"/>
                    <a:pt x="2513" y="8097"/>
                  </a:cubicBezTo>
                  <a:lnTo>
                    <a:pt x="2513" y="8097"/>
                  </a:lnTo>
                  <a:cubicBezTo>
                    <a:pt x="2036" y="7942"/>
                    <a:pt x="1893" y="8299"/>
                    <a:pt x="1489" y="8323"/>
                  </a:cubicBezTo>
                  <a:cubicBezTo>
                    <a:pt x="1905" y="8668"/>
                    <a:pt x="2167" y="8382"/>
                    <a:pt x="2465" y="8275"/>
                  </a:cubicBezTo>
                  <a:lnTo>
                    <a:pt x="2465" y="8275"/>
                  </a:lnTo>
                  <a:cubicBezTo>
                    <a:pt x="1739" y="8573"/>
                    <a:pt x="1905" y="8978"/>
                    <a:pt x="1620" y="9323"/>
                  </a:cubicBezTo>
                  <a:cubicBezTo>
                    <a:pt x="1965" y="9025"/>
                    <a:pt x="2370" y="9192"/>
                    <a:pt x="2655" y="8478"/>
                  </a:cubicBezTo>
                  <a:lnTo>
                    <a:pt x="2655" y="8478"/>
                  </a:lnTo>
                  <a:cubicBezTo>
                    <a:pt x="2548" y="8775"/>
                    <a:pt x="2262" y="9025"/>
                    <a:pt x="2620" y="9442"/>
                  </a:cubicBezTo>
                  <a:cubicBezTo>
                    <a:pt x="2643" y="9049"/>
                    <a:pt x="3001" y="8906"/>
                    <a:pt x="2846" y="8430"/>
                  </a:cubicBezTo>
                  <a:lnTo>
                    <a:pt x="2846" y="8430"/>
                  </a:lnTo>
                  <a:cubicBezTo>
                    <a:pt x="2941" y="8644"/>
                    <a:pt x="2786" y="8954"/>
                    <a:pt x="3370" y="9156"/>
                  </a:cubicBezTo>
                  <a:cubicBezTo>
                    <a:pt x="3179" y="8930"/>
                    <a:pt x="3322" y="8882"/>
                    <a:pt x="3275" y="8656"/>
                  </a:cubicBezTo>
                  <a:cubicBezTo>
                    <a:pt x="3584" y="8728"/>
                    <a:pt x="3953" y="8442"/>
                    <a:pt x="3775" y="8132"/>
                  </a:cubicBezTo>
                  <a:cubicBezTo>
                    <a:pt x="3644" y="8454"/>
                    <a:pt x="3394" y="8335"/>
                    <a:pt x="3286" y="8216"/>
                  </a:cubicBezTo>
                  <a:cubicBezTo>
                    <a:pt x="3239" y="8168"/>
                    <a:pt x="3215" y="8109"/>
                    <a:pt x="3215" y="8049"/>
                  </a:cubicBezTo>
                  <a:cubicBezTo>
                    <a:pt x="3215" y="7978"/>
                    <a:pt x="3275" y="7835"/>
                    <a:pt x="3358" y="7823"/>
                  </a:cubicBezTo>
                  <a:cubicBezTo>
                    <a:pt x="3441" y="7811"/>
                    <a:pt x="3525" y="7930"/>
                    <a:pt x="3394" y="8001"/>
                  </a:cubicBezTo>
                  <a:cubicBezTo>
                    <a:pt x="3417" y="8001"/>
                    <a:pt x="3441" y="8001"/>
                    <a:pt x="3465" y="8001"/>
                  </a:cubicBezTo>
                  <a:cubicBezTo>
                    <a:pt x="3548" y="7990"/>
                    <a:pt x="3620" y="7918"/>
                    <a:pt x="3620" y="7835"/>
                  </a:cubicBezTo>
                  <a:cubicBezTo>
                    <a:pt x="3620" y="7787"/>
                    <a:pt x="3608" y="7739"/>
                    <a:pt x="3572" y="7704"/>
                  </a:cubicBezTo>
                  <a:cubicBezTo>
                    <a:pt x="3560" y="7680"/>
                    <a:pt x="3548" y="7668"/>
                    <a:pt x="3536" y="7656"/>
                  </a:cubicBezTo>
                  <a:lnTo>
                    <a:pt x="3525" y="7656"/>
                  </a:lnTo>
                  <a:cubicBezTo>
                    <a:pt x="3477" y="7632"/>
                    <a:pt x="3429" y="7620"/>
                    <a:pt x="3370" y="7632"/>
                  </a:cubicBezTo>
                  <a:cubicBezTo>
                    <a:pt x="3608" y="7287"/>
                    <a:pt x="3929" y="7013"/>
                    <a:pt x="4298" y="6835"/>
                  </a:cubicBezTo>
                  <a:cubicBezTo>
                    <a:pt x="3275" y="7478"/>
                    <a:pt x="4370" y="8025"/>
                    <a:pt x="3858" y="8537"/>
                  </a:cubicBezTo>
                  <a:lnTo>
                    <a:pt x="3906" y="8490"/>
                  </a:lnTo>
                  <a:cubicBezTo>
                    <a:pt x="3894" y="8501"/>
                    <a:pt x="3870" y="8525"/>
                    <a:pt x="3858" y="8537"/>
                  </a:cubicBezTo>
                  <a:cubicBezTo>
                    <a:pt x="4156" y="8371"/>
                    <a:pt x="4298" y="8216"/>
                    <a:pt x="4358" y="8061"/>
                  </a:cubicBezTo>
                  <a:cubicBezTo>
                    <a:pt x="4489" y="7680"/>
                    <a:pt x="4120" y="7513"/>
                    <a:pt x="4132" y="7311"/>
                  </a:cubicBezTo>
                  <a:cubicBezTo>
                    <a:pt x="4322" y="7466"/>
                    <a:pt x="4453" y="7406"/>
                    <a:pt x="4525" y="7216"/>
                  </a:cubicBezTo>
                  <a:cubicBezTo>
                    <a:pt x="4287" y="7239"/>
                    <a:pt x="4251" y="7013"/>
                    <a:pt x="4394" y="6882"/>
                  </a:cubicBezTo>
                  <a:cubicBezTo>
                    <a:pt x="4584" y="6704"/>
                    <a:pt x="5049" y="6656"/>
                    <a:pt x="5144" y="6120"/>
                  </a:cubicBezTo>
                  <a:cubicBezTo>
                    <a:pt x="5203" y="6049"/>
                    <a:pt x="5251" y="5965"/>
                    <a:pt x="5287" y="5882"/>
                  </a:cubicBezTo>
                  <a:cubicBezTo>
                    <a:pt x="5263" y="5977"/>
                    <a:pt x="5239" y="6061"/>
                    <a:pt x="5227" y="6156"/>
                  </a:cubicBezTo>
                  <a:cubicBezTo>
                    <a:pt x="4918" y="6596"/>
                    <a:pt x="5215" y="6954"/>
                    <a:pt x="5227" y="7228"/>
                  </a:cubicBezTo>
                  <a:cubicBezTo>
                    <a:pt x="5227" y="7406"/>
                    <a:pt x="5049" y="7549"/>
                    <a:pt x="4894" y="7370"/>
                  </a:cubicBezTo>
                  <a:cubicBezTo>
                    <a:pt x="4810" y="7549"/>
                    <a:pt x="4870" y="7680"/>
                    <a:pt x="5096" y="7716"/>
                  </a:cubicBezTo>
                  <a:cubicBezTo>
                    <a:pt x="4977" y="7859"/>
                    <a:pt x="4596" y="7716"/>
                    <a:pt x="4406" y="8085"/>
                  </a:cubicBezTo>
                  <a:cubicBezTo>
                    <a:pt x="4334" y="8228"/>
                    <a:pt x="4334" y="8442"/>
                    <a:pt x="4429" y="8775"/>
                  </a:cubicBezTo>
                  <a:lnTo>
                    <a:pt x="4429" y="8775"/>
                  </a:lnTo>
                  <a:lnTo>
                    <a:pt x="4429" y="8775"/>
                  </a:lnTo>
                  <a:cubicBezTo>
                    <a:pt x="4441" y="8061"/>
                    <a:pt x="5596" y="8442"/>
                    <a:pt x="5322" y="7263"/>
                  </a:cubicBezTo>
                  <a:lnTo>
                    <a:pt x="5322" y="7263"/>
                  </a:lnTo>
                  <a:cubicBezTo>
                    <a:pt x="5465" y="7656"/>
                    <a:pt x="5489" y="8085"/>
                    <a:pt x="5418" y="8490"/>
                  </a:cubicBezTo>
                  <a:cubicBezTo>
                    <a:pt x="5382" y="8442"/>
                    <a:pt x="5346" y="8418"/>
                    <a:pt x="5299" y="8406"/>
                  </a:cubicBezTo>
                  <a:lnTo>
                    <a:pt x="5287" y="8406"/>
                  </a:lnTo>
                  <a:cubicBezTo>
                    <a:pt x="5263" y="8406"/>
                    <a:pt x="5251" y="8406"/>
                    <a:pt x="5227" y="8406"/>
                  </a:cubicBezTo>
                  <a:cubicBezTo>
                    <a:pt x="5132" y="8418"/>
                    <a:pt x="5049" y="8501"/>
                    <a:pt x="5049" y="8597"/>
                  </a:cubicBezTo>
                  <a:cubicBezTo>
                    <a:pt x="5060" y="8644"/>
                    <a:pt x="5084" y="8692"/>
                    <a:pt x="5120" y="8728"/>
                  </a:cubicBezTo>
                  <a:cubicBezTo>
                    <a:pt x="5132" y="8728"/>
                    <a:pt x="5144" y="8740"/>
                    <a:pt x="5156" y="8740"/>
                  </a:cubicBezTo>
                  <a:cubicBezTo>
                    <a:pt x="5108" y="8597"/>
                    <a:pt x="5251" y="8573"/>
                    <a:pt x="5299" y="8644"/>
                  </a:cubicBezTo>
                  <a:cubicBezTo>
                    <a:pt x="5358" y="8716"/>
                    <a:pt x="5299" y="8859"/>
                    <a:pt x="5251" y="8906"/>
                  </a:cubicBezTo>
                  <a:cubicBezTo>
                    <a:pt x="5203" y="8954"/>
                    <a:pt x="5144" y="8966"/>
                    <a:pt x="5084" y="8966"/>
                  </a:cubicBezTo>
                  <a:cubicBezTo>
                    <a:pt x="4918" y="8978"/>
                    <a:pt x="4656" y="8882"/>
                    <a:pt x="4787" y="8561"/>
                  </a:cubicBezTo>
                  <a:cubicBezTo>
                    <a:pt x="4441" y="8656"/>
                    <a:pt x="4501" y="9121"/>
                    <a:pt x="4763" y="9299"/>
                  </a:cubicBezTo>
                  <a:cubicBezTo>
                    <a:pt x="4572" y="9418"/>
                    <a:pt x="4644" y="9561"/>
                    <a:pt x="4346" y="9573"/>
                  </a:cubicBezTo>
                  <a:cubicBezTo>
                    <a:pt x="4894" y="9847"/>
                    <a:pt x="5013" y="9514"/>
                    <a:pt x="5227" y="9430"/>
                  </a:cubicBezTo>
                  <a:lnTo>
                    <a:pt x="5227" y="9430"/>
                  </a:lnTo>
                  <a:cubicBezTo>
                    <a:pt x="4787" y="9656"/>
                    <a:pt x="4929" y="10014"/>
                    <a:pt x="4668" y="10311"/>
                  </a:cubicBezTo>
                  <a:cubicBezTo>
                    <a:pt x="5215" y="10264"/>
                    <a:pt x="5203" y="9871"/>
                    <a:pt x="5334" y="9597"/>
                  </a:cubicBezTo>
                  <a:lnTo>
                    <a:pt x="5334" y="9597"/>
                  </a:lnTo>
                  <a:cubicBezTo>
                    <a:pt x="5025" y="10311"/>
                    <a:pt x="5430" y="10490"/>
                    <a:pt x="5465" y="10930"/>
                  </a:cubicBezTo>
                  <a:cubicBezTo>
                    <a:pt x="5513" y="10490"/>
                    <a:pt x="5918" y="10311"/>
                    <a:pt x="5608" y="9597"/>
                  </a:cubicBezTo>
                  <a:lnTo>
                    <a:pt x="5608" y="9597"/>
                  </a:lnTo>
                  <a:cubicBezTo>
                    <a:pt x="5739" y="9871"/>
                    <a:pt x="5715" y="10264"/>
                    <a:pt x="6263" y="10311"/>
                  </a:cubicBezTo>
                  <a:cubicBezTo>
                    <a:pt x="6001" y="10014"/>
                    <a:pt x="6156" y="9656"/>
                    <a:pt x="5703" y="9430"/>
                  </a:cubicBezTo>
                  <a:lnTo>
                    <a:pt x="5703" y="9430"/>
                  </a:lnTo>
                  <a:cubicBezTo>
                    <a:pt x="5930" y="9514"/>
                    <a:pt x="6037" y="9835"/>
                    <a:pt x="6584" y="9573"/>
                  </a:cubicBezTo>
                  <a:cubicBezTo>
                    <a:pt x="6287" y="9561"/>
                    <a:pt x="6370" y="9430"/>
                    <a:pt x="6180" y="9299"/>
                  </a:cubicBezTo>
                  <a:cubicBezTo>
                    <a:pt x="6430" y="9121"/>
                    <a:pt x="6489" y="8656"/>
                    <a:pt x="6156" y="8561"/>
                  </a:cubicBezTo>
                  <a:cubicBezTo>
                    <a:pt x="6287" y="8882"/>
                    <a:pt x="6025" y="8978"/>
                    <a:pt x="5858" y="8966"/>
                  </a:cubicBezTo>
                  <a:cubicBezTo>
                    <a:pt x="5799" y="8978"/>
                    <a:pt x="5739" y="8954"/>
                    <a:pt x="5691" y="8906"/>
                  </a:cubicBezTo>
                  <a:cubicBezTo>
                    <a:pt x="5632" y="8859"/>
                    <a:pt x="5584" y="8704"/>
                    <a:pt x="5632" y="8644"/>
                  </a:cubicBezTo>
                  <a:cubicBezTo>
                    <a:pt x="5691" y="8573"/>
                    <a:pt x="5834" y="8597"/>
                    <a:pt x="5787" y="8740"/>
                  </a:cubicBezTo>
                  <a:lnTo>
                    <a:pt x="5811" y="8728"/>
                  </a:lnTo>
                  <a:cubicBezTo>
                    <a:pt x="5858" y="8692"/>
                    <a:pt x="5882" y="8644"/>
                    <a:pt x="5882" y="8597"/>
                  </a:cubicBezTo>
                  <a:cubicBezTo>
                    <a:pt x="5882" y="8501"/>
                    <a:pt x="5799" y="8418"/>
                    <a:pt x="5703" y="8406"/>
                  </a:cubicBezTo>
                  <a:cubicBezTo>
                    <a:pt x="5691" y="8406"/>
                    <a:pt x="5668" y="8406"/>
                    <a:pt x="5656" y="8406"/>
                  </a:cubicBezTo>
                  <a:lnTo>
                    <a:pt x="5644" y="8406"/>
                  </a:lnTo>
                  <a:cubicBezTo>
                    <a:pt x="5584" y="8418"/>
                    <a:pt x="5549" y="8442"/>
                    <a:pt x="5525" y="8490"/>
                  </a:cubicBezTo>
                  <a:cubicBezTo>
                    <a:pt x="5441" y="8085"/>
                    <a:pt x="5477" y="7656"/>
                    <a:pt x="5608" y="7263"/>
                  </a:cubicBezTo>
                  <a:cubicBezTo>
                    <a:pt x="5334" y="8442"/>
                    <a:pt x="6501" y="8061"/>
                    <a:pt x="6501" y="8787"/>
                  </a:cubicBezTo>
                  <a:cubicBezTo>
                    <a:pt x="6501" y="8763"/>
                    <a:pt x="6501" y="8728"/>
                    <a:pt x="6501" y="8704"/>
                  </a:cubicBezTo>
                  <a:cubicBezTo>
                    <a:pt x="6501" y="8728"/>
                    <a:pt x="6501" y="8763"/>
                    <a:pt x="6501" y="8787"/>
                  </a:cubicBezTo>
                  <a:cubicBezTo>
                    <a:pt x="6596" y="8454"/>
                    <a:pt x="6596" y="8240"/>
                    <a:pt x="6525" y="8097"/>
                  </a:cubicBezTo>
                  <a:cubicBezTo>
                    <a:pt x="6346" y="7728"/>
                    <a:pt x="5965" y="7859"/>
                    <a:pt x="5834" y="7716"/>
                  </a:cubicBezTo>
                  <a:cubicBezTo>
                    <a:pt x="6061" y="7692"/>
                    <a:pt x="6120" y="7549"/>
                    <a:pt x="6049" y="7370"/>
                  </a:cubicBezTo>
                  <a:cubicBezTo>
                    <a:pt x="5894" y="7549"/>
                    <a:pt x="5703" y="7418"/>
                    <a:pt x="5715" y="7239"/>
                  </a:cubicBezTo>
                  <a:cubicBezTo>
                    <a:pt x="5727" y="6966"/>
                    <a:pt x="6013" y="6608"/>
                    <a:pt x="5703" y="6156"/>
                  </a:cubicBezTo>
                  <a:cubicBezTo>
                    <a:pt x="5691" y="6073"/>
                    <a:pt x="5668" y="5977"/>
                    <a:pt x="5644" y="5894"/>
                  </a:cubicBezTo>
                  <a:cubicBezTo>
                    <a:pt x="5691" y="5977"/>
                    <a:pt x="5739" y="6049"/>
                    <a:pt x="5799" y="6120"/>
                  </a:cubicBezTo>
                  <a:cubicBezTo>
                    <a:pt x="5894" y="6668"/>
                    <a:pt x="6346" y="6704"/>
                    <a:pt x="6549" y="6894"/>
                  </a:cubicBezTo>
                  <a:cubicBezTo>
                    <a:pt x="6680" y="7013"/>
                    <a:pt x="6644" y="7239"/>
                    <a:pt x="6406" y="7228"/>
                  </a:cubicBezTo>
                  <a:cubicBezTo>
                    <a:pt x="6477" y="7406"/>
                    <a:pt x="6620" y="7466"/>
                    <a:pt x="6799" y="7323"/>
                  </a:cubicBezTo>
                  <a:cubicBezTo>
                    <a:pt x="6811" y="7513"/>
                    <a:pt x="6442" y="7680"/>
                    <a:pt x="6573" y="8073"/>
                  </a:cubicBezTo>
                  <a:cubicBezTo>
                    <a:pt x="6632" y="8216"/>
                    <a:pt x="6775" y="8382"/>
                    <a:pt x="7085" y="8549"/>
                  </a:cubicBezTo>
                  <a:lnTo>
                    <a:pt x="7085" y="8549"/>
                  </a:lnTo>
                  <a:lnTo>
                    <a:pt x="7085" y="8549"/>
                  </a:lnTo>
                  <a:cubicBezTo>
                    <a:pt x="6584" y="8037"/>
                    <a:pt x="7668" y="7489"/>
                    <a:pt x="6644" y="6847"/>
                  </a:cubicBezTo>
                  <a:lnTo>
                    <a:pt x="6644" y="6847"/>
                  </a:lnTo>
                  <a:cubicBezTo>
                    <a:pt x="7025" y="7025"/>
                    <a:pt x="7346" y="7299"/>
                    <a:pt x="7573" y="7644"/>
                  </a:cubicBezTo>
                  <a:cubicBezTo>
                    <a:pt x="7525" y="7644"/>
                    <a:pt x="7477" y="7644"/>
                    <a:pt x="7430" y="7668"/>
                  </a:cubicBezTo>
                  <a:lnTo>
                    <a:pt x="7430" y="7668"/>
                  </a:lnTo>
                  <a:cubicBezTo>
                    <a:pt x="7406" y="7680"/>
                    <a:pt x="7394" y="7704"/>
                    <a:pt x="7382" y="7716"/>
                  </a:cubicBezTo>
                  <a:cubicBezTo>
                    <a:pt x="7239" y="7847"/>
                    <a:pt x="7382" y="8073"/>
                    <a:pt x="7561" y="8013"/>
                  </a:cubicBezTo>
                  <a:cubicBezTo>
                    <a:pt x="7430" y="7942"/>
                    <a:pt x="7513" y="7823"/>
                    <a:pt x="7596" y="7835"/>
                  </a:cubicBezTo>
                  <a:cubicBezTo>
                    <a:pt x="7680" y="7835"/>
                    <a:pt x="7751" y="7978"/>
                    <a:pt x="7751" y="8061"/>
                  </a:cubicBezTo>
                  <a:cubicBezTo>
                    <a:pt x="7739" y="8120"/>
                    <a:pt x="7716" y="8180"/>
                    <a:pt x="7680" y="8216"/>
                  </a:cubicBezTo>
                  <a:cubicBezTo>
                    <a:pt x="7573" y="8347"/>
                    <a:pt x="7311" y="8454"/>
                    <a:pt x="7180" y="8132"/>
                  </a:cubicBezTo>
                  <a:cubicBezTo>
                    <a:pt x="7001" y="8442"/>
                    <a:pt x="7382" y="8728"/>
                    <a:pt x="7680" y="8668"/>
                  </a:cubicBezTo>
                  <a:cubicBezTo>
                    <a:pt x="7632" y="8894"/>
                    <a:pt x="7787" y="8942"/>
                    <a:pt x="7585" y="9168"/>
                  </a:cubicBezTo>
                  <a:cubicBezTo>
                    <a:pt x="8168" y="8966"/>
                    <a:pt x="8013" y="8644"/>
                    <a:pt x="8108" y="8430"/>
                  </a:cubicBezTo>
                  <a:lnTo>
                    <a:pt x="8108" y="8430"/>
                  </a:lnTo>
                  <a:cubicBezTo>
                    <a:pt x="7966" y="8918"/>
                    <a:pt x="8323" y="9061"/>
                    <a:pt x="8335" y="9454"/>
                  </a:cubicBezTo>
                  <a:cubicBezTo>
                    <a:pt x="8692" y="9037"/>
                    <a:pt x="8406" y="8775"/>
                    <a:pt x="8299" y="8478"/>
                  </a:cubicBezTo>
                  <a:lnTo>
                    <a:pt x="8299" y="8478"/>
                  </a:lnTo>
                  <a:cubicBezTo>
                    <a:pt x="8597" y="9204"/>
                    <a:pt x="9001" y="9037"/>
                    <a:pt x="9347" y="9335"/>
                  </a:cubicBezTo>
                  <a:cubicBezTo>
                    <a:pt x="9049" y="8978"/>
                    <a:pt x="9216" y="8573"/>
                    <a:pt x="8489" y="8287"/>
                  </a:cubicBezTo>
                  <a:lnTo>
                    <a:pt x="8489" y="8287"/>
                  </a:lnTo>
                  <a:cubicBezTo>
                    <a:pt x="8787" y="8394"/>
                    <a:pt x="9049" y="8680"/>
                    <a:pt x="9466" y="8335"/>
                  </a:cubicBezTo>
                  <a:cubicBezTo>
                    <a:pt x="9061" y="8311"/>
                    <a:pt x="8918" y="7954"/>
                    <a:pt x="8442" y="8097"/>
                  </a:cubicBezTo>
                  <a:lnTo>
                    <a:pt x="8442" y="8097"/>
                  </a:lnTo>
                  <a:cubicBezTo>
                    <a:pt x="8656" y="8013"/>
                    <a:pt x="8966" y="8156"/>
                    <a:pt x="9168" y="7585"/>
                  </a:cubicBezTo>
                  <a:cubicBezTo>
                    <a:pt x="8954" y="7775"/>
                    <a:pt x="8906" y="7632"/>
                    <a:pt x="8680" y="7680"/>
                  </a:cubicBezTo>
                  <a:cubicBezTo>
                    <a:pt x="8739" y="7382"/>
                    <a:pt x="8454" y="7001"/>
                    <a:pt x="8144" y="7168"/>
                  </a:cubicBezTo>
                  <a:cubicBezTo>
                    <a:pt x="8466" y="7299"/>
                    <a:pt x="8358" y="7561"/>
                    <a:pt x="8228" y="7668"/>
                  </a:cubicBezTo>
                  <a:cubicBezTo>
                    <a:pt x="8180" y="7716"/>
                    <a:pt x="8120" y="7739"/>
                    <a:pt x="8061" y="7739"/>
                  </a:cubicBezTo>
                  <a:cubicBezTo>
                    <a:pt x="7989" y="7739"/>
                    <a:pt x="7847" y="7680"/>
                    <a:pt x="7847" y="7585"/>
                  </a:cubicBezTo>
                  <a:cubicBezTo>
                    <a:pt x="7835" y="7501"/>
                    <a:pt x="7942" y="7418"/>
                    <a:pt x="8013" y="7549"/>
                  </a:cubicBezTo>
                  <a:cubicBezTo>
                    <a:pt x="8025" y="7537"/>
                    <a:pt x="8025" y="7513"/>
                    <a:pt x="8013" y="7489"/>
                  </a:cubicBezTo>
                  <a:cubicBezTo>
                    <a:pt x="8013" y="7394"/>
                    <a:pt x="7942" y="7323"/>
                    <a:pt x="7858" y="7323"/>
                  </a:cubicBezTo>
                  <a:cubicBezTo>
                    <a:pt x="7799" y="7323"/>
                    <a:pt x="7751" y="7347"/>
                    <a:pt x="7716" y="7370"/>
                  </a:cubicBezTo>
                  <a:cubicBezTo>
                    <a:pt x="7704" y="7382"/>
                    <a:pt x="7692" y="7406"/>
                    <a:pt x="7680" y="7418"/>
                  </a:cubicBezTo>
                  <a:cubicBezTo>
                    <a:pt x="7680" y="7418"/>
                    <a:pt x="7680" y="7418"/>
                    <a:pt x="7668" y="7430"/>
                  </a:cubicBezTo>
                  <a:cubicBezTo>
                    <a:pt x="7644" y="7466"/>
                    <a:pt x="7632" y="7513"/>
                    <a:pt x="7644" y="7561"/>
                  </a:cubicBezTo>
                  <a:cubicBezTo>
                    <a:pt x="7299" y="7335"/>
                    <a:pt x="7025" y="7013"/>
                    <a:pt x="6846" y="6644"/>
                  </a:cubicBezTo>
                  <a:cubicBezTo>
                    <a:pt x="7489" y="7668"/>
                    <a:pt x="8037" y="6573"/>
                    <a:pt x="8549" y="7085"/>
                  </a:cubicBezTo>
                  <a:lnTo>
                    <a:pt x="8501" y="7037"/>
                  </a:lnTo>
                  <a:cubicBezTo>
                    <a:pt x="8513" y="7049"/>
                    <a:pt x="8537" y="7073"/>
                    <a:pt x="8549" y="7085"/>
                  </a:cubicBezTo>
                  <a:cubicBezTo>
                    <a:pt x="8382" y="6787"/>
                    <a:pt x="8228" y="6644"/>
                    <a:pt x="8073" y="6585"/>
                  </a:cubicBezTo>
                  <a:cubicBezTo>
                    <a:pt x="7692" y="6454"/>
                    <a:pt x="7525" y="6823"/>
                    <a:pt x="7323" y="6811"/>
                  </a:cubicBezTo>
                  <a:cubicBezTo>
                    <a:pt x="7477" y="6620"/>
                    <a:pt x="7418" y="6489"/>
                    <a:pt x="7227" y="6418"/>
                  </a:cubicBezTo>
                  <a:cubicBezTo>
                    <a:pt x="7251" y="6656"/>
                    <a:pt x="7025" y="6680"/>
                    <a:pt x="6894" y="6549"/>
                  </a:cubicBezTo>
                  <a:cubicBezTo>
                    <a:pt x="6715" y="6346"/>
                    <a:pt x="6668" y="5894"/>
                    <a:pt x="6132" y="5799"/>
                  </a:cubicBezTo>
                  <a:cubicBezTo>
                    <a:pt x="6061" y="5739"/>
                    <a:pt x="5977" y="5692"/>
                    <a:pt x="5906" y="5644"/>
                  </a:cubicBezTo>
                  <a:cubicBezTo>
                    <a:pt x="5989" y="5680"/>
                    <a:pt x="6072" y="5692"/>
                    <a:pt x="6168" y="5704"/>
                  </a:cubicBezTo>
                  <a:cubicBezTo>
                    <a:pt x="6608" y="6025"/>
                    <a:pt x="6965" y="5727"/>
                    <a:pt x="7239" y="5715"/>
                  </a:cubicBezTo>
                  <a:cubicBezTo>
                    <a:pt x="7418" y="5715"/>
                    <a:pt x="7561" y="5894"/>
                    <a:pt x="7382" y="6049"/>
                  </a:cubicBezTo>
                  <a:cubicBezTo>
                    <a:pt x="7561" y="6132"/>
                    <a:pt x="7692" y="6073"/>
                    <a:pt x="7727" y="5834"/>
                  </a:cubicBezTo>
                  <a:cubicBezTo>
                    <a:pt x="7870" y="5965"/>
                    <a:pt x="7727" y="6346"/>
                    <a:pt x="8097" y="6537"/>
                  </a:cubicBezTo>
                  <a:cubicBezTo>
                    <a:pt x="8251" y="6608"/>
                    <a:pt x="8454" y="6608"/>
                    <a:pt x="8787" y="6513"/>
                  </a:cubicBezTo>
                  <a:lnTo>
                    <a:pt x="8787" y="6513"/>
                  </a:lnTo>
                  <a:cubicBezTo>
                    <a:pt x="8073" y="6501"/>
                    <a:pt x="8454" y="5346"/>
                    <a:pt x="7275" y="5620"/>
                  </a:cubicBezTo>
                  <a:lnTo>
                    <a:pt x="7275" y="5620"/>
                  </a:lnTo>
                  <a:cubicBezTo>
                    <a:pt x="7668" y="5477"/>
                    <a:pt x="8097" y="5453"/>
                    <a:pt x="8501" y="5525"/>
                  </a:cubicBezTo>
                  <a:cubicBezTo>
                    <a:pt x="8454" y="5549"/>
                    <a:pt x="8430" y="5596"/>
                    <a:pt x="8418" y="5644"/>
                  </a:cubicBezTo>
                  <a:cubicBezTo>
                    <a:pt x="8418" y="5644"/>
                    <a:pt x="8418" y="5656"/>
                    <a:pt x="8418" y="5656"/>
                  </a:cubicBezTo>
                  <a:cubicBezTo>
                    <a:pt x="8418" y="5680"/>
                    <a:pt x="8418" y="5692"/>
                    <a:pt x="8418" y="5715"/>
                  </a:cubicBezTo>
                  <a:cubicBezTo>
                    <a:pt x="8418" y="5894"/>
                    <a:pt x="8668" y="5954"/>
                    <a:pt x="8751" y="5787"/>
                  </a:cubicBezTo>
                  <a:cubicBezTo>
                    <a:pt x="8609" y="5834"/>
                    <a:pt x="8585" y="5692"/>
                    <a:pt x="8656" y="5644"/>
                  </a:cubicBezTo>
                  <a:cubicBezTo>
                    <a:pt x="8716" y="5596"/>
                    <a:pt x="8859" y="5644"/>
                    <a:pt x="8918" y="5692"/>
                  </a:cubicBezTo>
                  <a:cubicBezTo>
                    <a:pt x="8954" y="5739"/>
                    <a:pt x="8978" y="5799"/>
                    <a:pt x="8978" y="5858"/>
                  </a:cubicBezTo>
                  <a:cubicBezTo>
                    <a:pt x="8990" y="6025"/>
                    <a:pt x="8894" y="6287"/>
                    <a:pt x="8573" y="6156"/>
                  </a:cubicBezTo>
                  <a:cubicBezTo>
                    <a:pt x="8668" y="6501"/>
                    <a:pt x="9132" y="6442"/>
                    <a:pt x="9311" y="6180"/>
                  </a:cubicBezTo>
                  <a:cubicBezTo>
                    <a:pt x="9430" y="6370"/>
                    <a:pt x="9561" y="6299"/>
                    <a:pt x="9585" y="6596"/>
                  </a:cubicBezTo>
                  <a:cubicBezTo>
                    <a:pt x="9847" y="6049"/>
                    <a:pt x="9525" y="5930"/>
                    <a:pt x="9442" y="5715"/>
                  </a:cubicBezTo>
                  <a:lnTo>
                    <a:pt x="9442" y="5715"/>
                  </a:lnTo>
                  <a:cubicBezTo>
                    <a:pt x="9668" y="6156"/>
                    <a:pt x="10037" y="6013"/>
                    <a:pt x="10323" y="6275"/>
                  </a:cubicBezTo>
                  <a:cubicBezTo>
                    <a:pt x="10275" y="5727"/>
                    <a:pt x="9894" y="5739"/>
                    <a:pt x="9609" y="5608"/>
                  </a:cubicBezTo>
                  <a:lnTo>
                    <a:pt x="9609" y="5608"/>
                  </a:lnTo>
                  <a:cubicBezTo>
                    <a:pt x="10323" y="5906"/>
                    <a:pt x="10502" y="5513"/>
                    <a:pt x="10942" y="5477"/>
                  </a:cubicBezTo>
                  <a:cubicBezTo>
                    <a:pt x="10502" y="5430"/>
                    <a:pt x="10323" y="5025"/>
                    <a:pt x="9609" y="5334"/>
                  </a:cubicBezTo>
                  <a:lnTo>
                    <a:pt x="9609" y="5334"/>
                  </a:lnTo>
                  <a:cubicBezTo>
                    <a:pt x="9894" y="5203"/>
                    <a:pt x="10275" y="5215"/>
                    <a:pt x="10323" y="4680"/>
                  </a:cubicBezTo>
                  <a:cubicBezTo>
                    <a:pt x="10025" y="4942"/>
                    <a:pt x="9668" y="4787"/>
                    <a:pt x="9442" y="5239"/>
                  </a:cubicBezTo>
                  <a:lnTo>
                    <a:pt x="9442" y="5239"/>
                  </a:lnTo>
                  <a:cubicBezTo>
                    <a:pt x="9525" y="5013"/>
                    <a:pt x="9847" y="4906"/>
                    <a:pt x="9585" y="4346"/>
                  </a:cubicBezTo>
                  <a:cubicBezTo>
                    <a:pt x="9561" y="4644"/>
                    <a:pt x="9430" y="4572"/>
                    <a:pt x="9311" y="4763"/>
                  </a:cubicBezTo>
                  <a:cubicBezTo>
                    <a:pt x="9132" y="4501"/>
                    <a:pt x="8668" y="4441"/>
                    <a:pt x="8573" y="4787"/>
                  </a:cubicBezTo>
                  <a:cubicBezTo>
                    <a:pt x="8894" y="4656"/>
                    <a:pt x="8990" y="4918"/>
                    <a:pt x="8978" y="5084"/>
                  </a:cubicBezTo>
                  <a:cubicBezTo>
                    <a:pt x="8978" y="5144"/>
                    <a:pt x="8954" y="5203"/>
                    <a:pt x="8918" y="5251"/>
                  </a:cubicBezTo>
                  <a:cubicBezTo>
                    <a:pt x="8859" y="5299"/>
                    <a:pt x="8716" y="5358"/>
                    <a:pt x="8656" y="5299"/>
                  </a:cubicBezTo>
                  <a:cubicBezTo>
                    <a:pt x="8585" y="5251"/>
                    <a:pt x="8609" y="5108"/>
                    <a:pt x="8751" y="5156"/>
                  </a:cubicBezTo>
                  <a:cubicBezTo>
                    <a:pt x="8668" y="4989"/>
                    <a:pt x="8418" y="5049"/>
                    <a:pt x="8418" y="5239"/>
                  </a:cubicBezTo>
                  <a:cubicBezTo>
                    <a:pt x="8418" y="5251"/>
                    <a:pt x="8418" y="5275"/>
                    <a:pt x="8418" y="5287"/>
                  </a:cubicBezTo>
                  <a:cubicBezTo>
                    <a:pt x="8418" y="5299"/>
                    <a:pt x="8418" y="5299"/>
                    <a:pt x="8418" y="5299"/>
                  </a:cubicBezTo>
                  <a:cubicBezTo>
                    <a:pt x="8430" y="5358"/>
                    <a:pt x="8454" y="5394"/>
                    <a:pt x="8501" y="5418"/>
                  </a:cubicBezTo>
                  <a:cubicBezTo>
                    <a:pt x="8097" y="5501"/>
                    <a:pt x="7668" y="5465"/>
                    <a:pt x="7287" y="5334"/>
                  </a:cubicBezTo>
                  <a:cubicBezTo>
                    <a:pt x="8454" y="5608"/>
                    <a:pt x="8073" y="4441"/>
                    <a:pt x="8799" y="4441"/>
                  </a:cubicBezTo>
                  <a:lnTo>
                    <a:pt x="8716" y="4441"/>
                  </a:lnTo>
                  <a:cubicBezTo>
                    <a:pt x="8739" y="4430"/>
                    <a:pt x="8775" y="4430"/>
                    <a:pt x="8799" y="4441"/>
                  </a:cubicBezTo>
                  <a:cubicBezTo>
                    <a:pt x="8466" y="4346"/>
                    <a:pt x="8251" y="4346"/>
                    <a:pt x="8108" y="4418"/>
                  </a:cubicBezTo>
                  <a:cubicBezTo>
                    <a:pt x="7739" y="4596"/>
                    <a:pt x="7882" y="4977"/>
                    <a:pt x="7727" y="5108"/>
                  </a:cubicBezTo>
                  <a:cubicBezTo>
                    <a:pt x="7704" y="4870"/>
                    <a:pt x="7561" y="4822"/>
                    <a:pt x="7382" y="4894"/>
                  </a:cubicBezTo>
                  <a:cubicBezTo>
                    <a:pt x="7573" y="5049"/>
                    <a:pt x="7430" y="5239"/>
                    <a:pt x="7251" y="5227"/>
                  </a:cubicBezTo>
                  <a:cubicBezTo>
                    <a:pt x="6977" y="5215"/>
                    <a:pt x="6632" y="4930"/>
                    <a:pt x="6168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51"/>
                    <a:pt x="6061" y="5203"/>
                    <a:pt x="6132" y="5144"/>
                  </a:cubicBezTo>
                  <a:cubicBezTo>
                    <a:pt x="6680" y="5049"/>
                    <a:pt x="6715" y="4596"/>
                    <a:pt x="6906" y="4394"/>
                  </a:cubicBezTo>
                  <a:cubicBezTo>
                    <a:pt x="7025" y="4263"/>
                    <a:pt x="7251" y="4299"/>
                    <a:pt x="7239" y="4537"/>
                  </a:cubicBezTo>
                  <a:cubicBezTo>
                    <a:pt x="7418" y="4465"/>
                    <a:pt x="7477" y="4322"/>
                    <a:pt x="7335" y="4144"/>
                  </a:cubicBezTo>
                  <a:cubicBezTo>
                    <a:pt x="7525" y="4132"/>
                    <a:pt x="7692" y="4501"/>
                    <a:pt x="8085" y="4370"/>
                  </a:cubicBezTo>
                  <a:cubicBezTo>
                    <a:pt x="8228" y="4310"/>
                    <a:pt x="8394" y="4168"/>
                    <a:pt x="8561" y="3858"/>
                  </a:cubicBezTo>
                  <a:lnTo>
                    <a:pt x="8561" y="3858"/>
                  </a:lnTo>
                  <a:cubicBezTo>
                    <a:pt x="8049" y="4370"/>
                    <a:pt x="7489" y="3263"/>
                    <a:pt x="6858" y="4299"/>
                  </a:cubicBezTo>
                  <a:lnTo>
                    <a:pt x="6858" y="4299"/>
                  </a:lnTo>
                  <a:cubicBezTo>
                    <a:pt x="7037" y="3929"/>
                    <a:pt x="7311" y="3608"/>
                    <a:pt x="7656" y="3370"/>
                  </a:cubicBezTo>
                  <a:cubicBezTo>
                    <a:pt x="7644" y="3418"/>
                    <a:pt x="7656" y="3477"/>
                    <a:pt x="7680" y="3513"/>
                  </a:cubicBezTo>
                  <a:cubicBezTo>
                    <a:pt x="7680" y="3513"/>
                    <a:pt x="7680" y="3525"/>
                    <a:pt x="7692" y="3525"/>
                  </a:cubicBezTo>
                  <a:cubicBezTo>
                    <a:pt x="7704" y="3537"/>
                    <a:pt x="7716" y="3548"/>
                    <a:pt x="7727" y="3560"/>
                  </a:cubicBezTo>
                  <a:cubicBezTo>
                    <a:pt x="7858" y="3715"/>
                    <a:pt x="8097" y="3572"/>
                    <a:pt x="8025" y="3382"/>
                  </a:cubicBezTo>
                  <a:cubicBezTo>
                    <a:pt x="7954" y="3513"/>
                    <a:pt x="7835" y="3441"/>
                    <a:pt x="7847" y="3346"/>
                  </a:cubicBezTo>
                  <a:cubicBezTo>
                    <a:pt x="7858" y="3263"/>
                    <a:pt x="8001" y="3203"/>
                    <a:pt x="8073" y="3203"/>
                  </a:cubicBezTo>
                  <a:cubicBezTo>
                    <a:pt x="8132" y="3203"/>
                    <a:pt x="8192" y="3227"/>
                    <a:pt x="8239" y="3275"/>
                  </a:cubicBezTo>
                  <a:cubicBezTo>
                    <a:pt x="8358" y="3382"/>
                    <a:pt x="8478" y="3644"/>
                    <a:pt x="8156" y="3763"/>
                  </a:cubicBezTo>
                  <a:cubicBezTo>
                    <a:pt x="8466" y="3941"/>
                    <a:pt x="8751" y="3572"/>
                    <a:pt x="8680" y="3263"/>
                  </a:cubicBezTo>
                  <a:cubicBezTo>
                    <a:pt x="8906" y="3310"/>
                    <a:pt x="8954" y="3167"/>
                    <a:pt x="9180" y="3358"/>
                  </a:cubicBezTo>
                  <a:cubicBezTo>
                    <a:pt x="8978" y="2786"/>
                    <a:pt x="8668" y="2929"/>
                    <a:pt x="8454" y="2834"/>
                  </a:cubicBezTo>
                  <a:lnTo>
                    <a:pt x="8454" y="2834"/>
                  </a:lnTo>
                  <a:cubicBezTo>
                    <a:pt x="8930" y="2989"/>
                    <a:pt x="9073" y="2632"/>
                    <a:pt x="9466" y="2608"/>
                  </a:cubicBezTo>
                  <a:cubicBezTo>
                    <a:pt x="9049" y="2263"/>
                    <a:pt x="8787" y="2548"/>
                    <a:pt x="8501" y="2644"/>
                  </a:cubicBezTo>
                  <a:lnTo>
                    <a:pt x="8501" y="2644"/>
                  </a:lnTo>
                  <a:cubicBezTo>
                    <a:pt x="9228" y="2346"/>
                    <a:pt x="9061" y="1953"/>
                    <a:pt x="9347" y="1608"/>
                  </a:cubicBezTo>
                  <a:cubicBezTo>
                    <a:pt x="9001" y="1905"/>
                    <a:pt x="8597" y="1727"/>
                    <a:pt x="8311" y="2453"/>
                  </a:cubicBezTo>
                  <a:lnTo>
                    <a:pt x="8311" y="2453"/>
                  </a:lnTo>
                  <a:cubicBezTo>
                    <a:pt x="8406" y="2155"/>
                    <a:pt x="8692" y="1905"/>
                    <a:pt x="8347" y="1489"/>
                  </a:cubicBezTo>
                  <a:cubicBezTo>
                    <a:pt x="8323" y="1882"/>
                    <a:pt x="7966" y="2024"/>
                    <a:pt x="8120" y="2501"/>
                  </a:cubicBezTo>
                  <a:lnTo>
                    <a:pt x="8120" y="2501"/>
                  </a:lnTo>
                  <a:cubicBezTo>
                    <a:pt x="8025" y="2286"/>
                    <a:pt x="8168" y="1977"/>
                    <a:pt x="7596" y="1774"/>
                  </a:cubicBezTo>
                  <a:cubicBezTo>
                    <a:pt x="7787" y="2001"/>
                    <a:pt x="7644" y="2048"/>
                    <a:pt x="7692" y="2263"/>
                  </a:cubicBezTo>
                  <a:cubicBezTo>
                    <a:pt x="7394" y="2203"/>
                    <a:pt x="7013" y="2489"/>
                    <a:pt x="7192" y="2798"/>
                  </a:cubicBezTo>
                  <a:cubicBezTo>
                    <a:pt x="7311" y="2477"/>
                    <a:pt x="7573" y="2596"/>
                    <a:pt x="7680" y="2715"/>
                  </a:cubicBezTo>
                  <a:cubicBezTo>
                    <a:pt x="7727" y="2763"/>
                    <a:pt x="7751" y="2822"/>
                    <a:pt x="7751" y="2882"/>
                  </a:cubicBezTo>
                  <a:cubicBezTo>
                    <a:pt x="7751" y="2953"/>
                    <a:pt x="7692" y="3096"/>
                    <a:pt x="7608" y="3108"/>
                  </a:cubicBezTo>
                  <a:cubicBezTo>
                    <a:pt x="7513" y="3120"/>
                    <a:pt x="7442" y="3001"/>
                    <a:pt x="7573" y="2929"/>
                  </a:cubicBezTo>
                  <a:cubicBezTo>
                    <a:pt x="7382" y="2858"/>
                    <a:pt x="7239" y="3096"/>
                    <a:pt x="7394" y="3227"/>
                  </a:cubicBezTo>
                  <a:cubicBezTo>
                    <a:pt x="7406" y="3239"/>
                    <a:pt x="7418" y="3251"/>
                    <a:pt x="7430" y="3263"/>
                  </a:cubicBezTo>
                  <a:lnTo>
                    <a:pt x="7442" y="3263"/>
                  </a:lnTo>
                  <a:cubicBezTo>
                    <a:pt x="7477" y="3287"/>
                    <a:pt x="7537" y="3298"/>
                    <a:pt x="7585" y="3287"/>
                  </a:cubicBezTo>
                  <a:cubicBezTo>
                    <a:pt x="7346" y="3632"/>
                    <a:pt x="7025" y="3906"/>
                    <a:pt x="6656" y="4084"/>
                  </a:cubicBezTo>
                  <a:cubicBezTo>
                    <a:pt x="7680" y="3453"/>
                    <a:pt x="6584" y="2894"/>
                    <a:pt x="7096" y="2382"/>
                  </a:cubicBezTo>
                  <a:lnTo>
                    <a:pt x="7037" y="2441"/>
                  </a:lnTo>
                  <a:cubicBezTo>
                    <a:pt x="7061" y="2417"/>
                    <a:pt x="7073" y="2405"/>
                    <a:pt x="7096" y="2382"/>
                  </a:cubicBezTo>
                  <a:cubicBezTo>
                    <a:pt x="6799" y="2560"/>
                    <a:pt x="6644" y="2703"/>
                    <a:pt x="6596" y="2858"/>
                  </a:cubicBezTo>
                  <a:cubicBezTo>
                    <a:pt x="6465" y="3251"/>
                    <a:pt x="6823" y="3418"/>
                    <a:pt x="6811" y="3608"/>
                  </a:cubicBezTo>
                  <a:cubicBezTo>
                    <a:pt x="6632" y="3465"/>
                    <a:pt x="6489" y="3525"/>
                    <a:pt x="6418" y="3703"/>
                  </a:cubicBezTo>
                  <a:cubicBezTo>
                    <a:pt x="6656" y="3691"/>
                    <a:pt x="6692" y="3918"/>
                    <a:pt x="6561" y="4037"/>
                  </a:cubicBezTo>
                  <a:cubicBezTo>
                    <a:pt x="6358" y="4227"/>
                    <a:pt x="5906" y="4263"/>
                    <a:pt x="5811" y="4811"/>
                  </a:cubicBezTo>
                  <a:cubicBezTo>
                    <a:pt x="5751" y="4882"/>
                    <a:pt x="5703" y="4953"/>
                    <a:pt x="5656" y="5037"/>
                  </a:cubicBezTo>
                  <a:cubicBezTo>
                    <a:pt x="5680" y="4953"/>
                    <a:pt x="5703" y="4858"/>
                    <a:pt x="5715" y="4775"/>
                  </a:cubicBezTo>
                  <a:cubicBezTo>
                    <a:pt x="6025" y="4322"/>
                    <a:pt x="5739" y="3965"/>
                    <a:pt x="5727" y="3691"/>
                  </a:cubicBezTo>
                  <a:cubicBezTo>
                    <a:pt x="5715" y="3513"/>
                    <a:pt x="5906" y="3382"/>
                    <a:pt x="6061" y="3560"/>
                  </a:cubicBezTo>
                  <a:cubicBezTo>
                    <a:pt x="6132" y="3382"/>
                    <a:pt x="6084" y="3251"/>
                    <a:pt x="5846" y="3215"/>
                  </a:cubicBezTo>
                  <a:cubicBezTo>
                    <a:pt x="5977" y="3060"/>
                    <a:pt x="6358" y="3203"/>
                    <a:pt x="6537" y="2834"/>
                  </a:cubicBezTo>
                  <a:cubicBezTo>
                    <a:pt x="6608" y="2691"/>
                    <a:pt x="6608" y="2477"/>
                    <a:pt x="6525" y="2144"/>
                  </a:cubicBezTo>
                  <a:cubicBezTo>
                    <a:pt x="6513" y="2870"/>
                    <a:pt x="5346" y="2489"/>
                    <a:pt x="5632" y="3668"/>
                  </a:cubicBezTo>
                  <a:cubicBezTo>
                    <a:pt x="5489" y="3275"/>
                    <a:pt x="5453" y="2846"/>
                    <a:pt x="5537" y="2441"/>
                  </a:cubicBezTo>
                  <a:cubicBezTo>
                    <a:pt x="5561" y="2489"/>
                    <a:pt x="5596" y="2513"/>
                    <a:pt x="5656" y="2525"/>
                  </a:cubicBezTo>
                  <a:lnTo>
                    <a:pt x="5668" y="2525"/>
                  </a:lnTo>
                  <a:cubicBezTo>
                    <a:pt x="5680" y="2525"/>
                    <a:pt x="5703" y="2525"/>
                    <a:pt x="5715" y="2525"/>
                  </a:cubicBezTo>
                  <a:cubicBezTo>
                    <a:pt x="5882" y="2525"/>
                    <a:pt x="5953" y="2310"/>
                    <a:pt x="5834" y="2215"/>
                  </a:cubicBezTo>
                  <a:lnTo>
                    <a:pt x="5799" y="2191"/>
                  </a:lnTo>
                  <a:cubicBezTo>
                    <a:pt x="5846" y="2334"/>
                    <a:pt x="5703" y="2358"/>
                    <a:pt x="5656" y="2286"/>
                  </a:cubicBezTo>
                  <a:cubicBezTo>
                    <a:pt x="5596" y="2227"/>
                    <a:pt x="5656" y="2084"/>
                    <a:pt x="5703" y="2024"/>
                  </a:cubicBezTo>
                  <a:cubicBezTo>
                    <a:pt x="5751" y="1989"/>
                    <a:pt x="5811" y="1965"/>
                    <a:pt x="5870" y="1965"/>
                  </a:cubicBezTo>
                  <a:cubicBezTo>
                    <a:pt x="6037" y="1953"/>
                    <a:pt x="6299" y="2048"/>
                    <a:pt x="6168" y="2370"/>
                  </a:cubicBezTo>
                  <a:cubicBezTo>
                    <a:pt x="6513" y="2275"/>
                    <a:pt x="6453" y="1810"/>
                    <a:pt x="6192" y="1643"/>
                  </a:cubicBezTo>
                  <a:cubicBezTo>
                    <a:pt x="6382" y="1513"/>
                    <a:pt x="6311" y="1382"/>
                    <a:pt x="6608" y="1358"/>
                  </a:cubicBezTo>
                  <a:cubicBezTo>
                    <a:pt x="6049" y="1096"/>
                    <a:pt x="5942" y="1417"/>
                    <a:pt x="5715" y="1501"/>
                  </a:cubicBezTo>
                  <a:lnTo>
                    <a:pt x="5715" y="1501"/>
                  </a:lnTo>
                  <a:cubicBezTo>
                    <a:pt x="6168" y="1274"/>
                    <a:pt x="6013" y="917"/>
                    <a:pt x="6275" y="620"/>
                  </a:cubicBezTo>
                  <a:cubicBezTo>
                    <a:pt x="5739" y="667"/>
                    <a:pt x="5751" y="1060"/>
                    <a:pt x="5620" y="1334"/>
                  </a:cubicBezTo>
                  <a:lnTo>
                    <a:pt x="5620" y="1334"/>
                  </a:lnTo>
                  <a:cubicBezTo>
                    <a:pt x="5918" y="620"/>
                    <a:pt x="5525" y="441"/>
                    <a:pt x="5477" y="0"/>
                  </a:cubicBezTo>
                  <a:cubicBezTo>
                    <a:pt x="5441" y="441"/>
                    <a:pt x="5037" y="620"/>
                    <a:pt x="5346" y="1334"/>
                  </a:cubicBezTo>
                  <a:lnTo>
                    <a:pt x="5346" y="1334"/>
                  </a:lnTo>
                  <a:cubicBezTo>
                    <a:pt x="5215" y="1060"/>
                    <a:pt x="5227" y="667"/>
                    <a:pt x="4691" y="620"/>
                  </a:cubicBezTo>
                  <a:cubicBezTo>
                    <a:pt x="4953" y="917"/>
                    <a:pt x="4799" y="1274"/>
                    <a:pt x="5239" y="1501"/>
                  </a:cubicBezTo>
                  <a:lnTo>
                    <a:pt x="5239" y="1501"/>
                  </a:lnTo>
                  <a:cubicBezTo>
                    <a:pt x="5025" y="1417"/>
                    <a:pt x="4906" y="1096"/>
                    <a:pt x="4358" y="1358"/>
                  </a:cubicBezTo>
                  <a:cubicBezTo>
                    <a:pt x="4656" y="1382"/>
                    <a:pt x="4584" y="1501"/>
                    <a:pt x="4775" y="1643"/>
                  </a:cubicBezTo>
                  <a:cubicBezTo>
                    <a:pt x="4513" y="1810"/>
                    <a:pt x="4453" y="2275"/>
                    <a:pt x="4799" y="2370"/>
                  </a:cubicBezTo>
                  <a:cubicBezTo>
                    <a:pt x="4656" y="2048"/>
                    <a:pt x="4929" y="1953"/>
                    <a:pt x="5096" y="1965"/>
                  </a:cubicBezTo>
                  <a:cubicBezTo>
                    <a:pt x="5156" y="1965"/>
                    <a:pt x="5215" y="1989"/>
                    <a:pt x="5263" y="2024"/>
                  </a:cubicBezTo>
                  <a:cubicBezTo>
                    <a:pt x="5310" y="2084"/>
                    <a:pt x="5370" y="2227"/>
                    <a:pt x="5310" y="2286"/>
                  </a:cubicBezTo>
                  <a:cubicBezTo>
                    <a:pt x="5263" y="2358"/>
                    <a:pt x="5120" y="2334"/>
                    <a:pt x="5168" y="2191"/>
                  </a:cubicBezTo>
                  <a:cubicBezTo>
                    <a:pt x="5001" y="2275"/>
                    <a:pt x="5060" y="2525"/>
                    <a:pt x="5239" y="2525"/>
                  </a:cubicBezTo>
                  <a:cubicBezTo>
                    <a:pt x="5263" y="2525"/>
                    <a:pt x="5275" y="2525"/>
                    <a:pt x="5299" y="2525"/>
                  </a:cubicBezTo>
                  <a:lnTo>
                    <a:pt x="5310" y="2525"/>
                  </a:lnTo>
                  <a:cubicBezTo>
                    <a:pt x="5358" y="2513"/>
                    <a:pt x="5406" y="2489"/>
                    <a:pt x="5430" y="2441"/>
                  </a:cubicBezTo>
                  <a:cubicBezTo>
                    <a:pt x="5501" y="2858"/>
                    <a:pt x="5477" y="3275"/>
                    <a:pt x="5334" y="3668"/>
                  </a:cubicBezTo>
                  <a:cubicBezTo>
                    <a:pt x="5620" y="2489"/>
                    <a:pt x="4441" y="2870"/>
                    <a:pt x="4441" y="2144"/>
                  </a:cubicBezTo>
                  <a:cubicBezTo>
                    <a:pt x="4346" y="2477"/>
                    <a:pt x="4346" y="2691"/>
                    <a:pt x="4418" y="2834"/>
                  </a:cubicBezTo>
                  <a:cubicBezTo>
                    <a:pt x="4608" y="3203"/>
                    <a:pt x="4989" y="3072"/>
                    <a:pt x="5120" y="3215"/>
                  </a:cubicBezTo>
                  <a:cubicBezTo>
                    <a:pt x="4882" y="3251"/>
                    <a:pt x="4822" y="3382"/>
                    <a:pt x="4906" y="3560"/>
                  </a:cubicBezTo>
                  <a:cubicBezTo>
                    <a:pt x="5049" y="3382"/>
                    <a:pt x="5239" y="3513"/>
                    <a:pt x="5239" y="3691"/>
                  </a:cubicBezTo>
                  <a:cubicBezTo>
                    <a:pt x="5227" y="3965"/>
                    <a:pt x="4941" y="4322"/>
                    <a:pt x="5251" y="4775"/>
                  </a:cubicBezTo>
                  <a:cubicBezTo>
                    <a:pt x="5263" y="4858"/>
                    <a:pt x="5275" y="4953"/>
                    <a:pt x="5310" y="5037"/>
                  </a:cubicBezTo>
                  <a:cubicBezTo>
                    <a:pt x="5263" y="4953"/>
                    <a:pt x="5215" y="4882"/>
                    <a:pt x="5156" y="4811"/>
                  </a:cubicBezTo>
                  <a:cubicBezTo>
                    <a:pt x="5060" y="4263"/>
                    <a:pt x="4608" y="4227"/>
                    <a:pt x="4406" y="4037"/>
                  </a:cubicBezTo>
                  <a:cubicBezTo>
                    <a:pt x="4275" y="3918"/>
                    <a:pt x="4298" y="3691"/>
                    <a:pt x="4537" y="3703"/>
                  </a:cubicBezTo>
                  <a:cubicBezTo>
                    <a:pt x="4465" y="3525"/>
                    <a:pt x="4334" y="3477"/>
                    <a:pt x="4144" y="3608"/>
                  </a:cubicBezTo>
                  <a:cubicBezTo>
                    <a:pt x="4132" y="3418"/>
                    <a:pt x="4501" y="3251"/>
                    <a:pt x="4370" y="2858"/>
                  </a:cubicBezTo>
                  <a:cubicBezTo>
                    <a:pt x="4322" y="2715"/>
                    <a:pt x="4167" y="2560"/>
                    <a:pt x="3870" y="2382"/>
                  </a:cubicBezTo>
                  <a:lnTo>
                    <a:pt x="3870" y="2382"/>
                  </a:lnTo>
                  <a:cubicBezTo>
                    <a:pt x="4370" y="2906"/>
                    <a:pt x="3275" y="3453"/>
                    <a:pt x="4310" y="4084"/>
                  </a:cubicBezTo>
                  <a:cubicBezTo>
                    <a:pt x="3941" y="3906"/>
                    <a:pt x="3620" y="3632"/>
                    <a:pt x="3394" y="3287"/>
                  </a:cubicBezTo>
                  <a:cubicBezTo>
                    <a:pt x="3441" y="3298"/>
                    <a:pt x="3489" y="3298"/>
                    <a:pt x="3536" y="3263"/>
                  </a:cubicBezTo>
                  <a:lnTo>
                    <a:pt x="3548" y="3263"/>
                  </a:lnTo>
                  <a:cubicBezTo>
                    <a:pt x="3560" y="3251"/>
                    <a:pt x="3572" y="3239"/>
                    <a:pt x="3584" y="3227"/>
                  </a:cubicBezTo>
                  <a:cubicBezTo>
                    <a:pt x="3727" y="3096"/>
                    <a:pt x="3584" y="2870"/>
                    <a:pt x="3405" y="2929"/>
                  </a:cubicBezTo>
                  <a:cubicBezTo>
                    <a:pt x="3536" y="3001"/>
                    <a:pt x="3465" y="3120"/>
                    <a:pt x="3370" y="3108"/>
                  </a:cubicBezTo>
                  <a:cubicBezTo>
                    <a:pt x="3286" y="3096"/>
                    <a:pt x="3227" y="2953"/>
                    <a:pt x="3227" y="2882"/>
                  </a:cubicBezTo>
                  <a:cubicBezTo>
                    <a:pt x="3227" y="2822"/>
                    <a:pt x="3251" y="2763"/>
                    <a:pt x="3298" y="2715"/>
                  </a:cubicBezTo>
                  <a:cubicBezTo>
                    <a:pt x="3405" y="2596"/>
                    <a:pt x="3656" y="2477"/>
                    <a:pt x="3786" y="2798"/>
                  </a:cubicBezTo>
                  <a:cubicBezTo>
                    <a:pt x="3965" y="2489"/>
                    <a:pt x="3596" y="2203"/>
                    <a:pt x="3286" y="2263"/>
                  </a:cubicBezTo>
                  <a:cubicBezTo>
                    <a:pt x="3334" y="2048"/>
                    <a:pt x="3191" y="2001"/>
                    <a:pt x="3382" y="1774"/>
                  </a:cubicBezTo>
                  <a:cubicBezTo>
                    <a:pt x="2810" y="1977"/>
                    <a:pt x="2953" y="2286"/>
                    <a:pt x="2858" y="2501"/>
                  </a:cubicBezTo>
                  <a:lnTo>
                    <a:pt x="2858" y="2501"/>
                  </a:lnTo>
                  <a:cubicBezTo>
                    <a:pt x="3013" y="2024"/>
                    <a:pt x="2655" y="1882"/>
                    <a:pt x="2632" y="1489"/>
                  </a:cubicBezTo>
                  <a:cubicBezTo>
                    <a:pt x="2274" y="1905"/>
                    <a:pt x="2560" y="2167"/>
                    <a:pt x="2667" y="2453"/>
                  </a:cubicBezTo>
                  <a:lnTo>
                    <a:pt x="2667" y="2453"/>
                  </a:lnTo>
                  <a:cubicBezTo>
                    <a:pt x="2370" y="1727"/>
                    <a:pt x="1977" y="1894"/>
                    <a:pt x="1631" y="1608"/>
                  </a:cubicBezTo>
                  <a:cubicBezTo>
                    <a:pt x="1917" y="1953"/>
                    <a:pt x="1751" y="2358"/>
                    <a:pt x="2477" y="2644"/>
                  </a:cubicBezTo>
                  <a:lnTo>
                    <a:pt x="2477" y="2644"/>
                  </a:lnTo>
                  <a:cubicBezTo>
                    <a:pt x="2179" y="2548"/>
                    <a:pt x="1917" y="2263"/>
                    <a:pt x="1512" y="2608"/>
                  </a:cubicBezTo>
                  <a:cubicBezTo>
                    <a:pt x="1905" y="2632"/>
                    <a:pt x="2048" y="2989"/>
                    <a:pt x="2524" y="2834"/>
                  </a:cubicBezTo>
                  <a:lnTo>
                    <a:pt x="2524" y="2834"/>
                  </a:lnTo>
                  <a:cubicBezTo>
                    <a:pt x="2310" y="2929"/>
                    <a:pt x="2001" y="2786"/>
                    <a:pt x="1798" y="3358"/>
                  </a:cubicBezTo>
                  <a:cubicBezTo>
                    <a:pt x="2024" y="3167"/>
                    <a:pt x="2060" y="3310"/>
                    <a:pt x="2286" y="3263"/>
                  </a:cubicBezTo>
                  <a:cubicBezTo>
                    <a:pt x="2227" y="3560"/>
                    <a:pt x="2513" y="3941"/>
                    <a:pt x="2822" y="3763"/>
                  </a:cubicBezTo>
                  <a:cubicBezTo>
                    <a:pt x="2501" y="3644"/>
                    <a:pt x="2620" y="3382"/>
                    <a:pt x="2739" y="3275"/>
                  </a:cubicBezTo>
                  <a:cubicBezTo>
                    <a:pt x="2774" y="3227"/>
                    <a:pt x="2834" y="3191"/>
                    <a:pt x="2894" y="3191"/>
                  </a:cubicBezTo>
                  <a:cubicBezTo>
                    <a:pt x="2965" y="3191"/>
                    <a:pt x="3096" y="3251"/>
                    <a:pt x="3108" y="3334"/>
                  </a:cubicBezTo>
                  <a:cubicBezTo>
                    <a:pt x="3120" y="3418"/>
                    <a:pt x="3001" y="3501"/>
                    <a:pt x="2929" y="3370"/>
                  </a:cubicBezTo>
                  <a:cubicBezTo>
                    <a:pt x="2870" y="3548"/>
                    <a:pt x="3096" y="3679"/>
                    <a:pt x="3227" y="3548"/>
                  </a:cubicBezTo>
                  <a:cubicBezTo>
                    <a:pt x="3239" y="3537"/>
                    <a:pt x="3251" y="3525"/>
                    <a:pt x="3263" y="3513"/>
                  </a:cubicBezTo>
                  <a:cubicBezTo>
                    <a:pt x="3263" y="3501"/>
                    <a:pt x="3263" y="3501"/>
                    <a:pt x="3263" y="3501"/>
                  </a:cubicBezTo>
                  <a:cubicBezTo>
                    <a:pt x="3298" y="3453"/>
                    <a:pt x="3298" y="3406"/>
                    <a:pt x="3298" y="3358"/>
                  </a:cubicBezTo>
                  <a:cubicBezTo>
                    <a:pt x="3632" y="3596"/>
                    <a:pt x="3917" y="3906"/>
                    <a:pt x="4096" y="4287"/>
                  </a:cubicBezTo>
                  <a:lnTo>
                    <a:pt x="4096" y="4287"/>
                  </a:lnTo>
                  <a:cubicBezTo>
                    <a:pt x="3453" y="3263"/>
                    <a:pt x="2905" y="4346"/>
                    <a:pt x="2393" y="3846"/>
                  </a:cubicBezTo>
                  <a:lnTo>
                    <a:pt x="2393" y="3846"/>
                  </a:lnTo>
                  <a:cubicBezTo>
                    <a:pt x="2560" y="4144"/>
                    <a:pt x="2715" y="4299"/>
                    <a:pt x="2870" y="4346"/>
                  </a:cubicBezTo>
                  <a:cubicBezTo>
                    <a:pt x="3251" y="4477"/>
                    <a:pt x="3429" y="4120"/>
                    <a:pt x="3620" y="4132"/>
                  </a:cubicBezTo>
                  <a:cubicBezTo>
                    <a:pt x="3465" y="4310"/>
                    <a:pt x="3536" y="4453"/>
                    <a:pt x="3715" y="4513"/>
                  </a:cubicBezTo>
                  <a:cubicBezTo>
                    <a:pt x="3691" y="4287"/>
                    <a:pt x="3917" y="4251"/>
                    <a:pt x="4048" y="4382"/>
                  </a:cubicBezTo>
                  <a:cubicBezTo>
                    <a:pt x="4227" y="4584"/>
                    <a:pt x="4275" y="5037"/>
                    <a:pt x="4810" y="5132"/>
                  </a:cubicBezTo>
                  <a:cubicBezTo>
                    <a:pt x="4882" y="5192"/>
                    <a:pt x="4965" y="5239"/>
                    <a:pt x="5049" y="5287"/>
                  </a:cubicBezTo>
                  <a:cubicBezTo>
                    <a:pt x="4953" y="5251"/>
                    <a:pt x="4870" y="5239"/>
                    <a:pt x="4775" y="5227"/>
                  </a:cubicBezTo>
                  <a:cubicBezTo>
                    <a:pt x="4334" y="4906"/>
                    <a:pt x="3977" y="5203"/>
                    <a:pt x="3703" y="5215"/>
                  </a:cubicBezTo>
                  <a:cubicBezTo>
                    <a:pt x="3525" y="5215"/>
                    <a:pt x="3382" y="5037"/>
                    <a:pt x="3560" y="4882"/>
                  </a:cubicBezTo>
                  <a:cubicBezTo>
                    <a:pt x="3382" y="4799"/>
                    <a:pt x="3251" y="4858"/>
                    <a:pt x="3215" y="5096"/>
                  </a:cubicBezTo>
                  <a:cubicBezTo>
                    <a:pt x="3072" y="4965"/>
                    <a:pt x="3215" y="4584"/>
                    <a:pt x="2846" y="4406"/>
                  </a:cubicBezTo>
                  <a:cubicBezTo>
                    <a:pt x="2703" y="4334"/>
                    <a:pt x="2489" y="4322"/>
                    <a:pt x="2155" y="4418"/>
                  </a:cubicBezTo>
                  <a:cubicBezTo>
                    <a:pt x="2179" y="4418"/>
                    <a:pt x="2203" y="4418"/>
                    <a:pt x="2227" y="4418"/>
                  </a:cubicBezTo>
                  <a:cubicBezTo>
                    <a:pt x="2203" y="4418"/>
                    <a:pt x="2179" y="4418"/>
                    <a:pt x="2155" y="4418"/>
                  </a:cubicBezTo>
                  <a:cubicBezTo>
                    <a:pt x="2870" y="4430"/>
                    <a:pt x="2489" y="5584"/>
                    <a:pt x="3667" y="5311"/>
                  </a:cubicBezTo>
                  <a:lnTo>
                    <a:pt x="3667" y="5311"/>
                  </a:lnTo>
                  <a:cubicBezTo>
                    <a:pt x="3275" y="5453"/>
                    <a:pt x="2858" y="5489"/>
                    <a:pt x="2441" y="5406"/>
                  </a:cubicBezTo>
                  <a:cubicBezTo>
                    <a:pt x="2489" y="5382"/>
                    <a:pt x="2513" y="5334"/>
                    <a:pt x="2524" y="5287"/>
                  </a:cubicBezTo>
                  <a:lnTo>
                    <a:pt x="2524" y="5275"/>
                  </a:lnTo>
                  <a:cubicBezTo>
                    <a:pt x="2524" y="5251"/>
                    <a:pt x="2524" y="5239"/>
                    <a:pt x="2524" y="5215"/>
                  </a:cubicBezTo>
                  <a:cubicBezTo>
                    <a:pt x="2524" y="5037"/>
                    <a:pt x="2274" y="4977"/>
                    <a:pt x="2191" y="5144"/>
                  </a:cubicBezTo>
                  <a:cubicBezTo>
                    <a:pt x="2346" y="5096"/>
                    <a:pt x="2358" y="5239"/>
                    <a:pt x="2286" y="5287"/>
                  </a:cubicBezTo>
                  <a:cubicBezTo>
                    <a:pt x="2227" y="5346"/>
                    <a:pt x="2084" y="5287"/>
                    <a:pt x="2024" y="5239"/>
                  </a:cubicBezTo>
                  <a:cubicBezTo>
                    <a:pt x="1989" y="5192"/>
                    <a:pt x="1965" y="5132"/>
                    <a:pt x="1965" y="5072"/>
                  </a:cubicBezTo>
                  <a:cubicBezTo>
                    <a:pt x="1953" y="4906"/>
                    <a:pt x="2048" y="4644"/>
                    <a:pt x="2370" y="4775"/>
                  </a:cubicBezTo>
                  <a:cubicBezTo>
                    <a:pt x="2274" y="4430"/>
                    <a:pt x="1810" y="4489"/>
                    <a:pt x="1643" y="4751"/>
                  </a:cubicBezTo>
                  <a:cubicBezTo>
                    <a:pt x="1512" y="4561"/>
                    <a:pt x="1381" y="4632"/>
                    <a:pt x="1358" y="4334"/>
                  </a:cubicBezTo>
                  <a:cubicBezTo>
                    <a:pt x="1096" y="4882"/>
                    <a:pt x="1417" y="5001"/>
                    <a:pt x="1500" y="5215"/>
                  </a:cubicBezTo>
                  <a:lnTo>
                    <a:pt x="1500" y="5215"/>
                  </a:lnTo>
                  <a:cubicBezTo>
                    <a:pt x="1274" y="4775"/>
                    <a:pt x="905" y="4918"/>
                    <a:pt x="619" y="4656"/>
                  </a:cubicBezTo>
                  <a:cubicBezTo>
                    <a:pt x="667" y="5203"/>
                    <a:pt x="1060" y="5192"/>
                    <a:pt x="1334" y="5323"/>
                  </a:cubicBezTo>
                  <a:lnTo>
                    <a:pt x="1334" y="5323"/>
                  </a:lnTo>
                  <a:cubicBezTo>
                    <a:pt x="619" y="5025"/>
                    <a:pt x="441" y="5418"/>
                    <a:pt x="0" y="5453"/>
                  </a:cubicBezTo>
                  <a:cubicBezTo>
                    <a:pt x="441" y="5501"/>
                    <a:pt x="619" y="5906"/>
                    <a:pt x="1334" y="5596"/>
                  </a:cubicBezTo>
                  <a:lnTo>
                    <a:pt x="1334" y="5596"/>
                  </a:lnTo>
                  <a:cubicBezTo>
                    <a:pt x="1060" y="5727"/>
                    <a:pt x="667" y="5715"/>
                    <a:pt x="619" y="6251"/>
                  </a:cubicBezTo>
                  <a:cubicBezTo>
                    <a:pt x="917" y="5989"/>
                    <a:pt x="1274" y="6144"/>
                    <a:pt x="1500" y="5692"/>
                  </a:cubicBezTo>
                  <a:lnTo>
                    <a:pt x="1500" y="5692"/>
                  </a:lnTo>
                  <a:cubicBezTo>
                    <a:pt x="1417" y="5918"/>
                    <a:pt x="1096" y="6025"/>
                    <a:pt x="1358" y="6585"/>
                  </a:cubicBezTo>
                  <a:cubicBezTo>
                    <a:pt x="1381" y="6287"/>
                    <a:pt x="1524" y="6358"/>
                    <a:pt x="1643" y="6168"/>
                  </a:cubicBezTo>
                  <a:close/>
                  <a:moveTo>
                    <a:pt x="7299" y="5299"/>
                  </a:moveTo>
                  <a:close/>
                  <a:moveTo>
                    <a:pt x="6763" y="5132"/>
                  </a:moveTo>
                  <a:cubicBezTo>
                    <a:pt x="6965" y="5180"/>
                    <a:pt x="7144" y="5334"/>
                    <a:pt x="7501" y="5406"/>
                  </a:cubicBezTo>
                  <a:cubicBezTo>
                    <a:pt x="7596" y="5430"/>
                    <a:pt x="7692" y="5442"/>
                    <a:pt x="7799" y="5453"/>
                  </a:cubicBezTo>
                  <a:cubicBezTo>
                    <a:pt x="7680" y="5465"/>
                    <a:pt x="7585" y="5477"/>
                    <a:pt x="7501" y="5501"/>
                  </a:cubicBezTo>
                  <a:cubicBezTo>
                    <a:pt x="7144" y="5584"/>
                    <a:pt x="6965" y="5727"/>
                    <a:pt x="6763" y="5775"/>
                  </a:cubicBezTo>
                  <a:cubicBezTo>
                    <a:pt x="6620" y="5799"/>
                    <a:pt x="6465" y="5775"/>
                    <a:pt x="6334" y="5704"/>
                  </a:cubicBezTo>
                  <a:cubicBezTo>
                    <a:pt x="6561" y="5715"/>
                    <a:pt x="6775" y="5620"/>
                    <a:pt x="6930" y="5453"/>
                  </a:cubicBezTo>
                  <a:cubicBezTo>
                    <a:pt x="6775" y="5287"/>
                    <a:pt x="6561" y="5192"/>
                    <a:pt x="6334" y="5203"/>
                  </a:cubicBezTo>
                  <a:cubicBezTo>
                    <a:pt x="6465" y="5120"/>
                    <a:pt x="6620" y="5108"/>
                    <a:pt x="6775" y="5144"/>
                  </a:cubicBezTo>
                  <a:close/>
                  <a:moveTo>
                    <a:pt x="6882" y="6620"/>
                  </a:moveTo>
                  <a:close/>
                  <a:moveTo>
                    <a:pt x="6656" y="4049"/>
                  </a:moveTo>
                  <a:close/>
                  <a:moveTo>
                    <a:pt x="6168" y="4310"/>
                  </a:moveTo>
                  <a:cubicBezTo>
                    <a:pt x="6334" y="4215"/>
                    <a:pt x="6573" y="4180"/>
                    <a:pt x="6870" y="3989"/>
                  </a:cubicBezTo>
                  <a:cubicBezTo>
                    <a:pt x="6954" y="3929"/>
                    <a:pt x="7037" y="3870"/>
                    <a:pt x="7120" y="3810"/>
                  </a:cubicBezTo>
                  <a:cubicBezTo>
                    <a:pt x="7049" y="3894"/>
                    <a:pt x="6989" y="3977"/>
                    <a:pt x="6942" y="4060"/>
                  </a:cubicBezTo>
                  <a:cubicBezTo>
                    <a:pt x="6739" y="4358"/>
                    <a:pt x="6715" y="4596"/>
                    <a:pt x="6620" y="4763"/>
                  </a:cubicBezTo>
                  <a:cubicBezTo>
                    <a:pt x="6537" y="4894"/>
                    <a:pt x="6406" y="4977"/>
                    <a:pt x="6263" y="5025"/>
                  </a:cubicBezTo>
                  <a:cubicBezTo>
                    <a:pt x="6430" y="4870"/>
                    <a:pt x="6513" y="4644"/>
                    <a:pt x="6501" y="4418"/>
                  </a:cubicBezTo>
                  <a:cubicBezTo>
                    <a:pt x="6287" y="4406"/>
                    <a:pt x="6061" y="4501"/>
                    <a:pt x="5906" y="4668"/>
                  </a:cubicBezTo>
                  <a:cubicBezTo>
                    <a:pt x="5953" y="4525"/>
                    <a:pt x="6049" y="4406"/>
                    <a:pt x="6168" y="4322"/>
                  </a:cubicBezTo>
                  <a:close/>
                  <a:moveTo>
                    <a:pt x="6501" y="6477"/>
                  </a:moveTo>
                  <a:cubicBezTo>
                    <a:pt x="6513" y="6251"/>
                    <a:pt x="6430" y="6025"/>
                    <a:pt x="6263" y="5882"/>
                  </a:cubicBezTo>
                  <a:cubicBezTo>
                    <a:pt x="6406" y="5918"/>
                    <a:pt x="6537" y="6013"/>
                    <a:pt x="6620" y="6132"/>
                  </a:cubicBezTo>
                  <a:cubicBezTo>
                    <a:pt x="6715" y="6311"/>
                    <a:pt x="6739" y="6537"/>
                    <a:pt x="6942" y="6847"/>
                  </a:cubicBezTo>
                  <a:cubicBezTo>
                    <a:pt x="6989" y="6918"/>
                    <a:pt x="7049" y="7001"/>
                    <a:pt x="7120" y="7097"/>
                  </a:cubicBezTo>
                  <a:cubicBezTo>
                    <a:pt x="7037" y="7025"/>
                    <a:pt x="6954" y="6966"/>
                    <a:pt x="6870" y="6906"/>
                  </a:cubicBezTo>
                  <a:cubicBezTo>
                    <a:pt x="6573" y="6716"/>
                    <a:pt x="6334" y="6692"/>
                    <a:pt x="6168" y="6585"/>
                  </a:cubicBezTo>
                  <a:cubicBezTo>
                    <a:pt x="6037" y="6501"/>
                    <a:pt x="5942" y="6382"/>
                    <a:pt x="5906" y="6239"/>
                  </a:cubicBezTo>
                  <a:cubicBezTo>
                    <a:pt x="6061" y="6406"/>
                    <a:pt x="6287" y="6501"/>
                    <a:pt x="6513" y="6489"/>
                  </a:cubicBezTo>
                  <a:close/>
                  <a:moveTo>
                    <a:pt x="5632" y="7263"/>
                  </a:moveTo>
                  <a:close/>
                  <a:moveTo>
                    <a:pt x="5227" y="4584"/>
                  </a:moveTo>
                  <a:cubicBezTo>
                    <a:pt x="5156" y="4453"/>
                    <a:pt x="5132" y="4299"/>
                    <a:pt x="5168" y="4156"/>
                  </a:cubicBezTo>
                  <a:cubicBezTo>
                    <a:pt x="5215" y="3965"/>
                    <a:pt x="5358" y="3775"/>
                    <a:pt x="5430" y="3429"/>
                  </a:cubicBezTo>
                  <a:cubicBezTo>
                    <a:pt x="5453" y="3322"/>
                    <a:pt x="5465" y="3227"/>
                    <a:pt x="5477" y="3132"/>
                  </a:cubicBezTo>
                  <a:cubicBezTo>
                    <a:pt x="5489" y="3227"/>
                    <a:pt x="5513" y="3322"/>
                    <a:pt x="5525" y="3429"/>
                  </a:cubicBezTo>
                  <a:cubicBezTo>
                    <a:pt x="5608" y="3775"/>
                    <a:pt x="5751" y="3965"/>
                    <a:pt x="5799" y="4156"/>
                  </a:cubicBezTo>
                  <a:cubicBezTo>
                    <a:pt x="5834" y="4299"/>
                    <a:pt x="5811" y="4453"/>
                    <a:pt x="5739" y="4584"/>
                  </a:cubicBezTo>
                  <a:cubicBezTo>
                    <a:pt x="5953" y="4358"/>
                    <a:pt x="5787" y="3989"/>
                    <a:pt x="5477" y="3989"/>
                  </a:cubicBezTo>
                  <a:cubicBezTo>
                    <a:pt x="5168" y="3989"/>
                    <a:pt x="5013" y="4358"/>
                    <a:pt x="5227" y="4584"/>
                  </a:cubicBezTo>
                  <a:close/>
                  <a:moveTo>
                    <a:pt x="5477" y="6894"/>
                  </a:moveTo>
                  <a:cubicBezTo>
                    <a:pt x="5644" y="6739"/>
                    <a:pt x="5739" y="6525"/>
                    <a:pt x="5739" y="6299"/>
                  </a:cubicBezTo>
                  <a:cubicBezTo>
                    <a:pt x="5811" y="6430"/>
                    <a:pt x="5834" y="6585"/>
                    <a:pt x="5799" y="6727"/>
                  </a:cubicBezTo>
                  <a:cubicBezTo>
                    <a:pt x="5751" y="6918"/>
                    <a:pt x="5608" y="7108"/>
                    <a:pt x="5525" y="7454"/>
                  </a:cubicBezTo>
                  <a:cubicBezTo>
                    <a:pt x="5513" y="7561"/>
                    <a:pt x="5489" y="7656"/>
                    <a:pt x="5477" y="7751"/>
                  </a:cubicBezTo>
                  <a:cubicBezTo>
                    <a:pt x="5465" y="7656"/>
                    <a:pt x="5453" y="7561"/>
                    <a:pt x="5430" y="7454"/>
                  </a:cubicBezTo>
                  <a:cubicBezTo>
                    <a:pt x="5358" y="7108"/>
                    <a:pt x="5215" y="6918"/>
                    <a:pt x="5168" y="6727"/>
                  </a:cubicBezTo>
                  <a:cubicBezTo>
                    <a:pt x="5132" y="6585"/>
                    <a:pt x="5156" y="6430"/>
                    <a:pt x="5227" y="6299"/>
                  </a:cubicBezTo>
                  <a:cubicBezTo>
                    <a:pt x="5215" y="6525"/>
                    <a:pt x="5310" y="6751"/>
                    <a:pt x="5489" y="6906"/>
                  </a:cubicBezTo>
                  <a:close/>
                  <a:moveTo>
                    <a:pt x="4298" y="6835"/>
                  </a:moveTo>
                  <a:close/>
                  <a:moveTo>
                    <a:pt x="4298" y="4049"/>
                  </a:moveTo>
                  <a:close/>
                  <a:moveTo>
                    <a:pt x="4453" y="4418"/>
                  </a:moveTo>
                  <a:cubicBezTo>
                    <a:pt x="4441" y="4644"/>
                    <a:pt x="4525" y="4858"/>
                    <a:pt x="4691" y="5013"/>
                  </a:cubicBezTo>
                  <a:cubicBezTo>
                    <a:pt x="4548" y="4977"/>
                    <a:pt x="4418" y="4882"/>
                    <a:pt x="4346" y="4751"/>
                  </a:cubicBezTo>
                  <a:cubicBezTo>
                    <a:pt x="4239" y="4584"/>
                    <a:pt x="4215" y="4358"/>
                    <a:pt x="4013" y="4049"/>
                  </a:cubicBezTo>
                  <a:cubicBezTo>
                    <a:pt x="3965" y="3977"/>
                    <a:pt x="3906" y="3894"/>
                    <a:pt x="3834" y="3799"/>
                  </a:cubicBezTo>
                  <a:cubicBezTo>
                    <a:pt x="3917" y="3870"/>
                    <a:pt x="4001" y="3929"/>
                    <a:pt x="4084" y="3977"/>
                  </a:cubicBezTo>
                  <a:cubicBezTo>
                    <a:pt x="4382" y="4180"/>
                    <a:pt x="4620" y="4203"/>
                    <a:pt x="4787" y="4310"/>
                  </a:cubicBezTo>
                  <a:cubicBezTo>
                    <a:pt x="4918" y="4382"/>
                    <a:pt x="5013" y="4513"/>
                    <a:pt x="5049" y="4656"/>
                  </a:cubicBezTo>
                  <a:cubicBezTo>
                    <a:pt x="4894" y="4501"/>
                    <a:pt x="4679" y="4418"/>
                    <a:pt x="4465" y="4430"/>
                  </a:cubicBezTo>
                  <a:close/>
                  <a:moveTo>
                    <a:pt x="5049" y="6215"/>
                  </a:moveTo>
                  <a:cubicBezTo>
                    <a:pt x="5001" y="6370"/>
                    <a:pt x="4906" y="6489"/>
                    <a:pt x="4787" y="6573"/>
                  </a:cubicBezTo>
                  <a:cubicBezTo>
                    <a:pt x="4620" y="6680"/>
                    <a:pt x="4382" y="6704"/>
                    <a:pt x="4084" y="6894"/>
                  </a:cubicBezTo>
                  <a:cubicBezTo>
                    <a:pt x="4001" y="6954"/>
                    <a:pt x="3917" y="7013"/>
                    <a:pt x="3834" y="7085"/>
                  </a:cubicBezTo>
                  <a:cubicBezTo>
                    <a:pt x="3894" y="6989"/>
                    <a:pt x="3965" y="6906"/>
                    <a:pt x="4013" y="6835"/>
                  </a:cubicBezTo>
                  <a:cubicBezTo>
                    <a:pt x="4203" y="6537"/>
                    <a:pt x="4227" y="6299"/>
                    <a:pt x="4334" y="6120"/>
                  </a:cubicBezTo>
                  <a:cubicBezTo>
                    <a:pt x="4418" y="6001"/>
                    <a:pt x="4537" y="5906"/>
                    <a:pt x="4691" y="5858"/>
                  </a:cubicBezTo>
                  <a:cubicBezTo>
                    <a:pt x="4525" y="6013"/>
                    <a:pt x="4429" y="6239"/>
                    <a:pt x="4441" y="6454"/>
                  </a:cubicBezTo>
                  <a:cubicBezTo>
                    <a:pt x="4668" y="6477"/>
                    <a:pt x="4906" y="6406"/>
                    <a:pt x="5060" y="6239"/>
                  </a:cubicBezTo>
                  <a:close/>
                  <a:moveTo>
                    <a:pt x="3644" y="5596"/>
                  </a:moveTo>
                  <a:close/>
                  <a:moveTo>
                    <a:pt x="3453" y="5394"/>
                  </a:moveTo>
                  <a:cubicBezTo>
                    <a:pt x="3810" y="5311"/>
                    <a:pt x="3989" y="5168"/>
                    <a:pt x="4179" y="5120"/>
                  </a:cubicBezTo>
                  <a:cubicBezTo>
                    <a:pt x="4334" y="5084"/>
                    <a:pt x="4489" y="5108"/>
                    <a:pt x="4620" y="5180"/>
                  </a:cubicBezTo>
                  <a:cubicBezTo>
                    <a:pt x="4394" y="5180"/>
                    <a:pt x="4167" y="5275"/>
                    <a:pt x="4025" y="5442"/>
                  </a:cubicBezTo>
                  <a:cubicBezTo>
                    <a:pt x="4167" y="5608"/>
                    <a:pt x="4394" y="5704"/>
                    <a:pt x="4620" y="5692"/>
                  </a:cubicBezTo>
                  <a:cubicBezTo>
                    <a:pt x="4489" y="5763"/>
                    <a:pt x="4334" y="5787"/>
                    <a:pt x="4179" y="5751"/>
                  </a:cubicBezTo>
                  <a:cubicBezTo>
                    <a:pt x="3989" y="5715"/>
                    <a:pt x="3810" y="5561"/>
                    <a:pt x="3453" y="5489"/>
                  </a:cubicBezTo>
                  <a:cubicBezTo>
                    <a:pt x="3358" y="5465"/>
                    <a:pt x="3251" y="5453"/>
                    <a:pt x="3155" y="5442"/>
                  </a:cubicBezTo>
                  <a:cubicBezTo>
                    <a:pt x="3263" y="5442"/>
                    <a:pt x="3370" y="5430"/>
                    <a:pt x="3477" y="541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31"/>
            <p:cNvSpPr/>
            <p:nvPr/>
          </p:nvSpPr>
          <p:spPr>
            <a:xfrm>
              <a:off x="5436675" y="1321425"/>
              <a:ext cx="273275" cy="273275"/>
            </a:xfrm>
            <a:custGeom>
              <a:avLst/>
              <a:gdLst/>
              <a:ahLst/>
              <a:cxnLst/>
              <a:rect l="l" t="t" r="r" b="b"/>
              <a:pathLst>
                <a:path w="10931" h="10931" extrusionOk="0">
                  <a:moveTo>
                    <a:pt x="1632" y="6168"/>
                  </a:moveTo>
                  <a:cubicBezTo>
                    <a:pt x="1799" y="6418"/>
                    <a:pt x="2275" y="6477"/>
                    <a:pt x="2370" y="6144"/>
                  </a:cubicBezTo>
                  <a:cubicBezTo>
                    <a:pt x="2049" y="6275"/>
                    <a:pt x="1941" y="6013"/>
                    <a:pt x="1953" y="5846"/>
                  </a:cubicBezTo>
                  <a:cubicBezTo>
                    <a:pt x="1953" y="5787"/>
                    <a:pt x="1977" y="5727"/>
                    <a:pt x="2025" y="5680"/>
                  </a:cubicBezTo>
                  <a:cubicBezTo>
                    <a:pt x="2072" y="5620"/>
                    <a:pt x="2215" y="5573"/>
                    <a:pt x="2287" y="5620"/>
                  </a:cubicBezTo>
                  <a:cubicBezTo>
                    <a:pt x="2346" y="5680"/>
                    <a:pt x="2334" y="5823"/>
                    <a:pt x="2180" y="5775"/>
                  </a:cubicBezTo>
                  <a:cubicBezTo>
                    <a:pt x="2275" y="5930"/>
                    <a:pt x="2513" y="5870"/>
                    <a:pt x="2525" y="5692"/>
                  </a:cubicBezTo>
                  <a:cubicBezTo>
                    <a:pt x="2525" y="5680"/>
                    <a:pt x="2525" y="5656"/>
                    <a:pt x="2525" y="5632"/>
                  </a:cubicBezTo>
                  <a:cubicBezTo>
                    <a:pt x="2525" y="5632"/>
                    <a:pt x="2525" y="5632"/>
                    <a:pt x="2525" y="5620"/>
                  </a:cubicBezTo>
                  <a:cubicBezTo>
                    <a:pt x="2513" y="5573"/>
                    <a:pt x="2477" y="5537"/>
                    <a:pt x="2441" y="5513"/>
                  </a:cubicBezTo>
                  <a:cubicBezTo>
                    <a:pt x="2846" y="5430"/>
                    <a:pt x="3263" y="5465"/>
                    <a:pt x="3656" y="5596"/>
                  </a:cubicBezTo>
                  <a:cubicBezTo>
                    <a:pt x="2477" y="5323"/>
                    <a:pt x="2858" y="6489"/>
                    <a:pt x="2144" y="6489"/>
                  </a:cubicBezTo>
                  <a:lnTo>
                    <a:pt x="2215" y="6489"/>
                  </a:lnTo>
                  <a:cubicBezTo>
                    <a:pt x="2191" y="6489"/>
                    <a:pt x="2168" y="6489"/>
                    <a:pt x="2144" y="6489"/>
                  </a:cubicBezTo>
                  <a:cubicBezTo>
                    <a:pt x="2477" y="6585"/>
                    <a:pt x="2691" y="6585"/>
                    <a:pt x="2834" y="6513"/>
                  </a:cubicBezTo>
                  <a:cubicBezTo>
                    <a:pt x="3203" y="6335"/>
                    <a:pt x="3061" y="5954"/>
                    <a:pt x="3203" y="5823"/>
                  </a:cubicBezTo>
                  <a:cubicBezTo>
                    <a:pt x="3239" y="6049"/>
                    <a:pt x="3370" y="6108"/>
                    <a:pt x="3549" y="6037"/>
                  </a:cubicBezTo>
                  <a:cubicBezTo>
                    <a:pt x="3370" y="5882"/>
                    <a:pt x="3513" y="5692"/>
                    <a:pt x="3692" y="5704"/>
                  </a:cubicBezTo>
                  <a:cubicBezTo>
                    <a:pt x="3965" y="5715"/>
                    <a:pt x="4311" y="6001"/>
                    <a:pt x="4763" y="5692"/>
                  </a:cubicBezTo>
                  <a:cubicBezTo>
                    <a:pt x="4858" y="5680"/>
                    <a:pt x="4942" y="5656"/>
                    <a:pt x="5037" y="5632"/>
                  </a:cubicBezTo>
                  <a:cubicBezTo>
                    <a:pt x="4954" y="5680"/>
                    <a:pt x="4870" y="5727"/>
                    <a:pt x="4799" y="5775"/>
                  </a:cubicBezTo>
                  <a:cubicBezTo>
                    <a:pt x="4263" y="5882"/>
                    <a:pt x="4215" y="6335"/>
                    <a:pt x="4037" y="6537"/>
                  </a:cubicBezTo>
                  <a:cubicBezTo>
                    <a:pt x="3906" y="6668"/>
                    <a:pt x="3680" y="6632"/>
                    <a:pt x="3704" y="6394"/>
                  </a:cubicBezTo>
                  <a:cubicBezTo>
                    <a:pt x="3525" y="6466"/>
                    <a:pt x="3465" y="6608"/>
                    <a:pt x="3608" y="6787"/>
                  </a:cubicBezTo>
                  <a:cubicBezTo>
                    <a:pt x="3418" y="6799"/>
                    <a:pt x="3239" y="6430"/>
                    <a:pt x="2858" y="6561"/>
                  </a:cubicBezTo>
                  <a:cubicBezTo>
                    <a:pt x="2703" y="6620"/>
                    <a:pt x="2561" y="6763"/>
                    <a:pt x="2382" y="7073"/>
                  </a:cubicBezTo>
                  <a:lnTo>
                    <a:pt x="2382" y="7073"/>
                  </a:lnTo>
                  <a:cubicBezTo>
                    <a:pt x="2894" y="6561"/>
                    <a:pt x="3442" y="7656"/>
                    <a:pt x="4085" y="6632"/>
                  </a:cubicBezTo>
                  <a:lnTo>
                    <a:pt x="4085" y="6632"/>
                  </a:lnTo>
                  <a:cubicBezTo>
                    <a:pt x="3906" y="7001"/>
                    <a:pt x="3632" y="7323"/>
                    <a:pt x="3287" y="7561"/>
                  </a:cubicBezTo>
                  <a:cubicBezTo>
                    <a:pt x="3287" y="7513"/>
                    <a:pt x="3287" y="7454"/>
                    <a:pt x="3263" y="7418"/>
                  </a:cubicBezTo>
                  <a:lnTo>
                    <a:pt x="3263" y="7406"/>
                  </a:lnTo>
                  <a:cubicBezTo>
                    <a:pt x="3251" y="7394"/>
                    <a:pt x="3239" y="7382"/>
                    <a:pt x="3215" y="7370"/>
                  </a:cubicBezTo>
                  <a:cubicBezTo>
                    <a:pt x="3084" y="7228"/>
                    <a:pt x="2858" y="7370"/>
                    <a:pt x="2918" y="7549"/>
                  </a:cubicBezTo>
                  <a:cubicBezTo>
                    <a:pt x="3001" y="7418"/>
                    <a:pt x="3108" y="7489"/>
                    <a:pt x="3096" y="7585"/>
                  </a:cubicBezTo>
                  <a:cubicBezTo>
                    <a:pt x="3096" y="7668"/>
                    <a:pt x="2953" y="7728"/>
                    <a:pt x="2882" y="7728"/>
                  </a:cubicBezTo>
                  <a:cubicBezTo>
                    <a:pt x="2811" y="7728"/>
                    <a:pt x="2751" y="7704"/>
                    <a:pt x="2715" y="7656"/>
                  </a:cubicBezTo>
                  <a:cubicBezTo>
                    <a:pt x="2584" y="7549"/>
                    <a:pt x="2477" y="7287"/>
                    <a:pt x="2799" y="7168"/>
                  </a:cubicBezTo>
                  <a:cubicBezTo>
                    <a:pt x="2489" y="6989"/>
                    <a:pt x="2203" y="7358"/>
                    <a:pt x="2263" y="7668"/>
                  </a:cubicBezTo>
                  <a:cubicBezTo>
                    <a:pt x="2037" y="7620"/>
                    <a:pt x="1989" y="7763"/>
                    <a:pt x="1775" y="7573"/>
                  </a:cubicBezTo>
                  <a:cubicBezTo>
                    <a:pt x="1977" y="8144"/>
                    <a:pt x="2287" y="8001"/>
                    <a:pt x="2501" y="8097"/>
                  </a:cubicBezTo>
                  <a:lnTo>
                    <a:pt x="2501" y="8097"/>
                  </a:lnTo>
                  <a:cubicBezTo>
                    <a:pt x="2013" y="7942"/>
                    <a:pt x="1870" y="8299"/>
                    <a:pt x="1477" y="8323"/>
                  </a:cubicBezTo>
                  <a:cubicBezTo>
                    <a:pt x="1894" y="8668"/>
                    <a:pt x="2156" y="8382"/>
                    <a:pt x="2453" y="8275"/>
                  </a:cubicBezTo>
                  <a:lnTo>
                    <a:pt x="2453" y="8275"/>
                  </a:lnTo>
                  <a:cubicBezTo>
                    <a:pt x="1727" y="8573"/>
                    <a:pt x="1894" y="8978"/>
                    <a:pt x="1608" y="9323"/>
                  </a:cubicBezTo>
                  <a:cubicBezTo>
                    <a:pt x="1953" y="9025"/>
                    <a:pt x="2358" y="9192"/>
                    <a:pt x="2644" y="8478"/>
                  </a:cubicBezTo>
                  <a:lnTo>
                    <a:pt x="2644" y="8478"/>
                  </a:lnTo>
                  <a:cubicBezTo>
                    <a:pt x="2537" y="8775"/>
                    <a:pt x="2251" y="9025"/>
                    <a:pt x="2608" y="9442"/>
                  </a:cubicBezTo>
                  <a:cubicBezTo>
                    <a:pt x="2620" y="9049"/>
                    <a:pt x="2989" y="8906"/>
                    <a:pt x="2834" y="8430"/>
                  </a:cubicBezTo>
                  <a:lnTo>
                    <a:pt x="2834" y="8430"/>
                  </a:lnTo>
                  <a:cubicBezTo>
                    <a:pt x="2930" y="8644"/>
                    <a:pt x="2775" y="8954"/>
                    <a:pt x="3358" y="9156"/>
                  </a:cubicBezTo>
                  <a:cubicBezTo>
                    <a:pt x="3168" y="8930"/>
                    <a:pt x="3311" y="8882"/>
                    <a:pt x="3263" y="8656"/>
                  </a:cubicBezTo>
                  <a:cubicBezTo>
                    <a:pt x="3561" y="8728"/>
                    <a:pt x="3942" y="8442"/>
                    <a:pt x="3763" y="8132"/>
                  </a:cubicBezTo>
                  <a:cubicBezTo>
                    <a:pt x="3632" y="8454"/>
                    <a:pt x="3382" y="8335"/>
                    <a:pt x="3263" y="8216"/>
                  </a:cubicBezTo>
                  <a:cubicBezTo>
                    <a:pt x="3227" y="8168"/>
                    <a:pt x="3203" y="8109"/>
                    <a:pt x="3192" y="8049"/>
                  </a:cubicBezTo>
                  <a:cubicBezTo>
                    <a:pt x="3192" y="7978"/>
                    <a:pt x="3263" y="7835"/>
                    <a:pt x="3346" y="7823"/>
                  </a:cubicBezTo>
                  <a:cubicBezTo>
                    <a:pt x="3430" y="7811"/>
                    <a:pt x="3513" y="7930"/>
                    <a:pt x="3382" y="8001"/>
                  </a:cubicBezTo>
                  <a:cubicBezTo>
                    <a:pt x="3406" y="8001"/>
                    <a:pt x="3430" y="8001"/>
                    <a:pt x="3453" y="8001"/>
                  </a:cubicBezTo>
                  <a:cubicBezTo>
                    <a:pt x="3537" y="7990"/>
                    <a:pt x="3608" y="7918"/>
                    <a:pt x="3608" y="7835"/>
                  </a:cubicBezTo>
                  <a:cubicBezTo>
                    <a:pt x="3608" y="7787"/>
                    <a:pt x="3596" y="7739"/>
                    <a:pt x="3561" y="7704"/>
                  </a:cubicBezTo>
                  <a:cubicBezTo>
                    <a:pt x="3549" y="7680"/>
                    <a:pt x="3537" y="7668"/>
                    <a:pt x="3525" y="7656"/>
                  </a:cubicBezTo>
                  <a:lnTo>
                    <a:pt x="3513" y="7656"/>
                  </a:lnTo>
                  <a:cubicBezTo>
                    <a:pt x="3465" y="7632"/>
                    <a:pt x="3406" y="7620"/>
                    <a:pt x="3358" y="7632"/>
                  </a:cubicBezTo>
                  <a:cubicBezTo>
                    <a:pt x="3596" y="7287"/>
                    <a:pt x="3918" y="7013"/>
                    <a:pt x="4287" y="6835"/>
                  </a:cubicBezTo>
                  <a:cubicBezTo>
                    <a:pt x="3263" y="7478"/>
                    <a:pt x="4346" y="8025"/>
                    <a:pt x="3846" y="8537"/>
                  </a:cubicBezTo>
                  <a:lnTo>
                    <a:pt x="3894" y="8490"/>
                  </a:lnTo>
                  <a:cubicBezTo>
                    <a:pt x="3882" y="8501"/>
                    <a:pt x="3858" y="8525"/>
                    <a:pt x="3846" y="8537"/>
                  </a:cubicBezTo>
                  <a:cubicBezTo>
                    <a:pt x="4144" y="8371"/>
                    <a:pt x="4287" y="8216"/>
                    <a:pt x="4346" y="8061"/>
                  </a:cubicBezTo>
                  <a:cubicBezTo>
                    <a:pt x="4477" y="7680"/>
                    <a:pt x="4108" y="7513"/>
                    <a:pt x="4120" y="7311"/>
                  </a:cubicBezTo>
                  <a:cubicBezTo>
                    <a:pt x="4311" y="7466"/>
                    <a:pt x="4442" y="7406"/>
                    <a:pt x="4513" y="7216"/>
                  </a:cubicBezTo>
                  <a:cubicBezTo>
                    <a:pt x="4275" y="7239"/>
                    <a:pt x="4239" y="7013"/>
                    <a:pt x="4370" y="6882"/>
                  </a:cubicBezTo>
                  <a:cubicBezTo>
                    <a:pt x="4573" y="6704"/>
                    <a:pt x="5025" y="6656"/>
                    <a:pt x="5132" y="6120"/>
                  </a:cubicBezTo>
                  <a:cubicBezTo>
                    <a:pt x="5180" y="6049"/>
                    <a:pt x="5239" y="5965"/>
                    <a:pt x="5275" y="5882"/>
                  </a:cubicBezTo>
                  <a:cubicBezTo>
                    <a:pt x="5251" y="5977"/>
                    <a:pt x="5228" y="6061"/>
                    <a:pt x="5216" y="6156"/>
                  </a:cubicBezTo>
                  <a:cubicBezTo>
                    <a:pt x="4906" y="6596"/>
                    <a:pt x="5204" y="6954"/>
                    <a:pt x="5204" y="7228"/>
                  </a:cubicBezTo>
                  <a:cubicBezTo>
                    <a:pt x="5204" y="7406"/>
                    <a:pt x="5025" y="7549"/>
                    <a:pt x="4882" y="7370"/>
                  </a:cubicBezTo>
                  <a:cubicBezTo>
                    <a:pt x="4799" y="7549"/>
                    <a:pt x="4858" y="7680"/>
                    <a:pt x="5085" y="7716"/>
                  </a:cubicBezTo>
                  <a:cubicBezTo>
                    <a:pt x="4954" y="7859"/>
                    <a:pt x="4573" y="7716"/>
                    <a:pt x="4394" y="8085"/>
                  </a:cubicBezTo>
                  <a:cubicBezTo>
                    <a:pt x="4323" y="8228"/>
                    <a:pt x="4323" y="8442"/>
                    <a:pt x="4418" y="8775"/>
                  </a:cubicBezTo>
                  <a:lnTo>
                    <a:pt x="4418" y="8775"/>
                  </a:lnTo>
                  <a:lnTo>
                    <a:pt x="4418" y="8775"/>
                  </a:lnTo>
                  <a:cubicBezTo>
                    <a:pt x="4430" y="8061"/>
                    <a:pt x="5585" y="8442"/>
                    <a:pt x="5311" y="7263"/>
                  </a:cubicBezTo>
                  <a:lnTo>
                    <a:pt x="5311" y="7263"/>
                  </a:lnTo>
                  <a:cubicBezTo>
                    <a:pt x="5442" y="7656"/>
                    <a:pt x="5478" y="8085"/>
                    <a:pt x="5406" y="8490"/>
                  </a:cubicBezTo>
                  <a:cubicBezTo>
                    <a:pt x="5370" y="8442"/>
                    <a:pt x="5335" y="8418"/>
                    <a:pt x="5287" y="8406"/>
                  </a:cubicBezTo>
                  <a:lnTo>
                    <a:pt x="5275" y="8406"/>
                  </a:lnTo>
                  <a:cubicBezTo>
                    <a:pt x="5251" y="8406"/>
                    <a:pt x="5228" y="8406"/>
                    <a:pt x="5216" y="8406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lnTo>
                    <a:pt x="5132" y="8740"/>
                  </a:lnTo>
                  <a:cubicBezTo>
                    <a:pt x="5097" y="8597"/>
                    <a:pt x="5228" y="8573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92" y="8954"/>
                    <a:pt x="5132" y="8978"/>
                    <a:pt x="5061" y="8966"/>
                  </a:cubicBezTo>
                  <a:cubicBezTo>
                    <a:pt x="4906" y="8978"/>
                    <a:pt x="4632" y="8882"/>
                    <a:pt x="4763" y="8561"/>
                  </a:cubicBezTo>
                  <a:cubicBezTo>
                    <a:pt x="4430" y="8656"/>
                    <a:pt x="4489" y="9121"/>
                    <a:pt x="4751" y="9299"/>
                  </a:cubicBezTo>
                  <a:cubicBezTo>
                    <a:pt x="4549" y="9418"/>
                    <a:pt x="4620" y="9561"/>
                    <a:pt x="4335" y="9573"/>
                  </a:cubicBezTo>
                  <a:cubicBezTo>
                    <a:pt x="4882" y="9847"/>
                    <a:pt x="5001" y="9514"/>
                    <a:pt x="5216" y="9430"/>
                  </a:cubicBezTo>
                  <a:lnTo>
                    <a:pt x="5216" y="9430"/>
                  </a:lnTo>
                  <a:cubicBezTo>
                    <a:pt x="4763" y="9656"/>
                    <a:pt x="4918" y="10014"/>
                    <a:pt x="4656" y="10311"/>
                  </a:cubicBezTo>
                  <a:cubicBezTo>
                    <a:pt x="5204" y="10264"/>
                    <a:pt x="5180" y="9871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54" y="10930"/>
                  </a:cubicBezTo>
                  <a:cubicBezTo>
                    <a:pt x="5489" y="10490"/>
                    <a:pt x="5894" y="10311"/>
                    <a:pt x="5585" y="9597"/>
                  </a:cubicBezTo>
                  <a:lnTo>
                    <a:pt x="5585" y="9597"/>
                  </a:lnTo>
                  <a:cubicBezTo>
                    <a:pt x="5716" y="9871"/>
                    <a:pt x="5704" y="10264"/>
                    <a:pt x="6251" y="10311"/>
                  </a:cubicBezTo>
                  <a:cubicBezTo>
                    <a:pt x="5990" y="10014"/>
                    <a:pt x="6132" y="9656"/>
                    <a:pt x="5692" y="9430"/>
                  </a:cubicBezTo>
                  <a:lnTo>
                    <a:pt x="5692" y="9430"/>
                  </a:lnTo>
                  <a:cubicBezTo>
                    <a:pt x="5906" y="9514"/>
                    <a:pt x="6025" y="9835"/>
                    <a:pt x="6573" y="9573"/>
                  </a:cubicBezTo>
                  <a:cubicBezTo>
                    <a:pt x="6275" y="9561"/>
                    <a:pt x="6347" y="9430"/>
                    <a:pt x="6156" y="9299"/>
                  </a:cubicBezTo>
                  <a:cubicBezTo>
                    <a:pt x="6418" y="9121"/>
                    <a:pt x="6478" y="8656"/>
                    <a:pt x="6132" y="8561"/>
                  </a:cubicBezTo>
                  <a:cubicBezTo>
                    <a:pt x="6275" y="8882"/>
                    <a:pt x="6013" y="8978"/>
                    <a:pt x="5835" y="8966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0" y="8859"/>
                    <a:pt x="5561" y="8704"/>
                    <a:pt x="5620" y="8644"/>
                  </a:cubicBezTo>
                  <a:cubicBezTo>
                    <a:pt x="5680" y="8573"/>
                    <a:pt x="5811" y="8597"/>
                    <a:pt x="5775" y="8740"/>
                  </a:cubicBezTo>
                  <a:lnTo>
                    <a:pt x="5799" y="8728"/>
                  </a:lnTo>
                  <a:cubicBezTo>
                    <a:pt x="5835" y="8692"/>
                    <a:pt x="5859" y="8644"/>
                    <a:pt x="5870" y="8597"/>
                  </a:cubicBezTo>
                  <a:cubicBezTo>
                    <a:pt x="5870" y="8501"/>
                    <a:pt x="5787" y="8418"/>
                    <a:pt x="5692" y="8406"/>
                  </a:cubicBezTo>
                  <a:cubicBezTo>
                    <a:pt x="5668" y="8406"/>
                    <a:pt x="5656" y="8406"/>
                    <a:pt x="5632" y="8406"/>
                  </a:cubicBezTo>
                  <a:lnTo>
                    <a:pt x="5620" y="8406"/>
                  </a:lnTo>
                  <a:cubicBezTo>
                    <a:pt x="5573" y="8418"/>
                    <a:pt x="5537" y="8442"/>
                    <a:pt x="5501" y="8490"/>
                  </a:cubicBezTo>
                  <a:cubicBezTo>
                    <a:pt x="5430" y="8085"/>
                    <a:pt x="5454" y="7656"/>
                    <a:pt x="5597" y="7263"/>
                  </a:cubicBezTo>
                  <a:cubicBezTo>
                    <a:pt x="5323" y="8442"/>
                    <a:pt x="6478" y="8061"/>
                    <a:pt x="6490" y="8787"/>
                  </a:cubicBezTo>
                  <a:cubicBezTo>
                    <a:pt x="6490" y="8763"/>
                    <a:pt x="6490" y="8728"/>
                    <a:pt x="6490" y="8704"/>
                  </a:cubicBezTo>
                  <a:cubicBezTo>
                    <a:pt x="6490" y="8728"/>
                    <a:pt x="6490" y="8763"/>
                    <a:pt x="6490" y="8787"/>
                  </a:cubicBezTo>
                  <a:cubicBezTo>
                    <a:pt x="6585" y="8454"/>
                    <a:pt x="6585" y="8240"/>
                    <a:pt x="6513" y="8097"/>
                  </a:cubicBezTo>
                  <a:cubicBezTo>
                    <a:pt x="6323" y="7728"/>
                    <a:pt x="5954" y="7859"/>
                    <a:pt x="5823" y="7716"/>
                  </a:cubicBezTo>
                  <a:cubicBezTo>
                    <a:pt x="6049" y="7692"/>
                    <a:pt x="6109" y="7549"/>
                    <a:pt x="6025" y="7370"/>
                  </a:cubicBezTo>
                  <a:cubicBezTo>
                    <a:pt x="5882" y="7549"/>
                    <a:pt x="5692" y="7418"/>
                    <a:pt x="5692" y="7239"/>
                  </a:cubicBezTo>
                  <a:cubicBezTo>
                    <a:pt x="5704" y="6966"/>
                    <a:pt x="5990" y="6608"/>
                    <a:pt x="5692" y="6156"/>
                  </a:cubicBezTo>
                  <a:cubicBezTo>
                    <a:pt x="5680" y="6073"/>
                    <a:pt x="5656" y="5977"/>
                    <a:pt x="5632" y="5894"/>
                  </a:cubicBezTo>
                  <a:cubicBezTo>
                    <a:pt x="5668" y="5977"/>
                    <a:pt x="5716" y="6049"/>
                    <a:pt x="5775" y="6120"/>
                  </a:cubicBezTo>
                  <a:cubicBezTo>
                    <a:pt x="5882" y="6668"/>
                    <a:pt x="6335" y="6704"/>
                    <a:pt x="6525" y="6894"/>
                  </a:cubicBezTo>
                  <a:cubicBezTo>
                    <a:pt x="6668" y="7013"/>
                    <a:pt x="6632" y="7239"/>
                    <a:pt x="6394" y="7228"/>
                  </a:cubicBezTo>
                  <a:cubicBezTo>
                    <a:pt x="6466" y="7406"/>
                    <a:pt x="6597" y="7466"/>
                    <a:pt x="6787" y="7323"/>
                  </a:cubicBezTo>
                  <a:cubicBezTo>
                    <a:pt x="6799" y="7513"/>
                    <a:pt x="6430" y="7680"/>
                    <a:pt x="6561" y="8073"/>
                  </a:cubicBezTo>
                  <a:cubicBezTo>
                    <a:pt x="6609" y="8216"/>
                    <a:pt x="6763" y="8382"/>
                    <a:pt x="7061" y="8549"/>
                  </a:cubicBezTo>
                  <a:lnTo>
                    <a:pt x="7061" y="8549"/>
                  </a:lnTo>
                  <a:lnTo>
                    <a:pt x="7061" y="8549"/>
                  </a:lnTo>
                  <a:cubicBezTo>
                    <a:pt x="6561" y="8037"/>
                    <a:pt x="7644" y="7489"/>
                    <a:pt x="6632" y="6847"/>
                  </a:cubicBezTo>
                  <a:lnTo>
                    <a:pt x="6632" y="6847"/>
                  </a:lnTo>
                  <a:cubicBezTo>
                    <a:pt x="7002" y="7025"/>
                    <a:pt x="7323" y="7299"/>
                    <a:pt x="7561" y="7644"/>
                  </a:cubicBezTo>
                  <a:cubicBezTo>
                    <a:pt x="7514" y="7644"/>
                    <a:pt x="7454" y="7644"/>
                    <a:pt x="7418" y="7668"/>
                  </a:cubicBezTo>
                  <a:lnTo>
                    <a:pt x="7406" y="7668"/>
                  </a:lnTo>
                  <a:cubicBezTo>
                    <a:pt x="7394" y="7680"/>
                    <a:pt x="7383" y="7704"/>
                    <a:pt x="7371" y="7716"/>
                  </a:cubicBezTo>
                  <a:cubicBezTo>
                    <a:pt x="7216" y="7847"/>
                    <a:pt x="7359" y="8073"/>
                    <a:pt x="7549" y="8013"/>
                  </a:cubicBezTo>
                  <a:cubicBezTo>
                    <a:pt x="7418" y="7942"/>
                    <a:pt x="7502" y="7823"/>
                    <a:pt x="7585" y="7835"/>
                  </a:cubicBezTo>
                  <a:cubicBezTo>
                    <a:pt x="7668" y="7835"/>
                    <a:pt x="7728" y="7978"/>
                    <a:pt x="7728" y="8061"/>
                  </a:cubicBezTo>
                  <a:cubicBezTo>
                    <a:pt x="7728" y="8120"/>
                    <a:pt x="7704" y="8180"/>
                    <a:pt x="7656" y="8216"/>
                  </a:cubicBezTo>
                  <a:cubicBezTo>
                    <a:pt x="7549" y="8347"/>
                    <a:pt x="7299" y="8454"/>
                    <a:pt x="7168" y="8132"/>
                  </a:cubicBezTo>
                  <a:cubicBezTo>
                    <a:pt x="6990" y="8442"/>
                    <a:pt x="7359" y="8728"/>
                    <a:pt x="7668" y="8668"/>
                  </a:cubicBezTo>
                  <a:cubicBezTo>
                    <a:pt x="7621" y="8894"/>
                    <a:pt x="7764" y="8942"/>
                    <a:pt x="7573" y="9168"/>
                  </a:cubicBezTo>
                  <a:cubicBezTo>
                    <a:pt x="8156" y="8966"/>
                    <a:pt x="8002" y="8644"/>
                    <a:pt x="8097" y="8430"/>
                  </a:cubicBezTo>
                  <a:lnTo>
                    <a:pt x="8097" y="8430"/>
                  </a:lnTo>
                  <a:cubicBezTo>
                    <a:pt x="7942" y="8918"/>
                    <a:pt x="8299" y="9061"/>
                    <a:pt x="8323" y="9454"/>
                  </a:cubicBezTo>
                  <a:cubicBezTo>
                    <a:pt x="8680" y="9037"/>
                    <a:pt x="8395" y="8775"/>
                    <a:pt x="8287" y="8478"/>
                  </a:cubicBezTo>
                  <a:lnTo>
                    <a:pt x="8287" y="8478"/>
                  </a:lnTo>
                  <a:cubicBezTo>
                    <a:pt x="8585" y="9204"/>
                    <a:pt x="8978" y="9037"/>
                    <a:pt x="9323" y="9335"/>
                  </a:cubicBezTo>
                  <a:cubicBezTo>
                    <a:pt x="9026" y="8978"/>
                    <a:pt x="9204" y="8573"/>
                    <a:pt x="8478" y="8287"/>
                  </a:cubicBezTo>
                  <a:lnTo>
                    <a:pt x="8478" y="8287"/>
                  </a:lnTo>
                  <a:cubicBezTo>
                    <a:pt x="8776" y="8394"/>
                    <a:pt x="9026" y="8680"/>
                    <a:pt x="9442" y="8335"/>
                  </a:cubicBezTo>
                  <a:cubicBezTo>
                    <a:pt x="9049" y="8311"/>
                    <a:pt x="8907" y="7954"/>
                    <a:pt x="8430" y="8097"/>
                  </a:cubicBezTo>
                  <a:lnTo>
                    <a:pt x="8430" y="8097"/>
                  </a:lnTo>
                  <a:cubicBezTo>
                    <a:pt x="8645" y="8013"/>
                    <a:pt x="8954" y="8156"/>
                    <a:pt x="9157" y="7585"/>
                  </a:cubicBezTo>
                  <a:cubicBezTo>
                    <a:pt x="8930" y="7775"/>
                    <a:pt x="8895" y="7632"/>
                    <a:pt x="8668" y="7680"/>
                  </a:cubicBezTo>
                  <a:cubicBezTo>
                    <a:pt x="8728" y="7382"/>
                    <a:pt x="8442" y="7001"/>
                    <a:pt x="8133" y="7168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8" y="7716"/>
                    <a:pt x="8109" y="7739"/>
                    <a:pt x="8049" y="7739"/>
                  </a:cubicBezTo>
                  <a:cubicBezTo>
                    <a:pt x="7978" y="7739"/>
                    <a:pt x="7835" y="7680"/>
                    <a:pt x="7823" y="7585"/>
                  </a:cubicBezTo>
                  <a:cubicBezTo>
                    <a:pt x="7823" y="7501"/>
                    <a:pt x="7930" y="7418"/>
                    <a:pt x="8002" y="7549"/>
                  </a:cubicBezTo>
                  <a:cubicBezTo>
                    <a:pt x="8002" y="7537"/>
                    <a:pt x="8002" y="7513"/>
                    <a:pt x="8002" y="7489"/>
                  </a:cubicBezTo>
                  <a:cubicBezTo>
                    <a:pt x="8002" y="7394"/>
                    <a:pt x="7930" y="7323"/>
                    <a:pt x="7835" y="7323"/>
                  </a:cubicBezTo>
                  <a:cubicBezTo>
                    <a:pt x="7787" y="7323"/>
                    <a:pt x="7740" y="7347"/>
                    <a:pt x="7704" y="7370"/>
                  </a:cubicBezTo>
                  <a:cubicBezTo>
                    <a:pt x="7692" y="7382"/>
                    <a:pt x="7680" y="7406"/>
                    <a:pt x="7668" y="7418"/>
                  </a:cubicBezTo>
                  <a:cubicBezTo>
                    <a:pt x="7656" y="7418"/>
                    <a:pt x="7656" y="7418"/>
                    <a:pt x="7656" y="7430"/>
                  </a:cubicBezTo>
                  <a:cubicBezTo>
                    <a:pt x="7633" y="7466"/>
                    <a:pt x="7621" y="7513"/>
                    <a:pt x="7633" y="7561"/>
                  </a:cubicBezTo>
                  <a:cubicBezTo>
                    <a:pt x="7287" y="7335"/>
                    <a:pt x="7013" y="7013"/>
                    <a:pt x="6835" y="6644"/>
                  </a:cubicBezTo>
                  <a:cubicBezTo>
                    <a:pt x="7478" y="7668"/>
                    <a:pt x="8025" y="6573"/>
                    <a:pt x="8537" y="7085"/>
                  </a:cubicBezTo>
                  <a:lnTo>
                    <a:pt x="8478" y="7037"/>
                  </a:lnTo>
                  <a:cubicBezTo>
                    <a:pt x="8502" y="7049"/>
                    <a:pt x="8526" y="7073"/>
                    <a:pt x="8537" y="7085"/>
                  </a:cubicBezTo>
                  <a:cubicBezTo>
                    <a:pt x="8371" y="6787"/>
                    <a:pt x="8216" y="6644"/>
                    <a:pt x="8061" y="6585"/>
                  </a:cubicBezTo>
                  <a:cubicBezTo>
                    <a:pt x="7680" y="6454"/>
                    <a:pt x="7502" y="6823"/>
                    <a:pt x="7311" y="6811"/>
                  </a:cubicBezTo>
                  <a:cubicBezTo>
                    <a:pt x="7454" y="6620"/>
                    <a:pt x="7394" y="6489"/>
                    <a:pt x="7216" y="6418"/>
                  </a:cubicBezTo>
                  <a:cubicBezTo>
                    <a:pt x="7240" y="6656"/>
                    <a:pt x="7002" y="6680"/>
                    <a:pt x="6882" y="6549"/>
                  </a:cubicBezTo>
                  <a:cubicBezTo>
                    <a:pt x="6692" y="6346"/>
                    <a:pt x="6656" y="5894"/>
                    <a:pt x="6120" y="5799"/>
                  </a:cubicBezTo>
                  <a:cubicBezTo>
                    <a:pt x="6049" y="5739"/>
                    <a:pt x="5966" y="5692"/>
                    <a:pt x="5882" y="5644"/>
                  </a:cubicBezTo>
                  <a:cubicBezTo>
                    <a:pt x="5978" y="5680"/>
                    <a:pt x="6061" y="5692"/>
                    <a:pt x="6156" y="5704"/>
                  </a:cubicBezTo>
                  <a:cubicBezTo>
                    <a:pt x="6597" y="6025"/>
                    <a:pt x="6954" y="5727"/>
                    <a:pt x="7228" y="5715"/>
                  </a:cubicBezTo>
                  <a:cubicBezTo>
                    <a:pt x="7406" y="5715"/>
                    <a:pt x="7549" y="5894"/>
                    <a:pt x="7371" y="6049"/>
                  </a:cubicBezTo>
                  <a:cubicBezTo>
                    <a:pt x="7549" y="6132"/>
                    <a:pt x="7680" y="6073"/>
                    <a:pt x="7704" y="5834"/>
                  </a:cubicBezTo>
                  <a:cubicBezTo>
                    <a:pt x="7859" y="5965"/>
                    <a:pt x="7704" y="6346"/>
                    <a:pt x="8085" y="6537"/>
                  </a:cubicBezTo>
                  <a:cubicBezTo>
                    <a:pt x="8228" y="6608"/>
                    <a:pt x="8442" y="6608"/>
                    <a:pt x="8776" y="6513"/>
                  </a:cubicBezTo>
                  <a:lnTo>
                    <a:pt x="8776" y="6513"/>
                  </a:lnTo>
                  <a:cubicBezTo>
                    <a:pt x="8061" y="6501"/>
                    <a:pt x="8442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53"/>
                    <a:pt x="8490" y="5525"/>
                  </a:cubicBezTo>
                  <a:cubicBezTo>
                    <a:pt x="8442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894"/>
                    <a:pt x="8657" y="5954"/>
                    <a:pt x="8740" y="5787"/>
                  </a:cubicBezTo>
                  <a:cubicBezTo>
                    <a:pt x="8585" y="5834"/>
                    <a:pt x="8573" y="5692"/>
                    <a:pt x="8633" y="5644"/>
                  </a:cubicBezTo>
                  <a:cubicBezTo>
                    <a:pt x="8704" y="5596"/>
                    <a:pt x="8847" y="5644"/>
                    <a:pt x="8907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3" y="6287"/>
                    <a:pt x="8561" y="6156"/>
                  </a:cubicBezTo>
                  <a:cubicBezTo>
                    <a:pt x="8657" y="6501"/>
                    <a:pt x="9121" y="6442"/>
                    <a:pt x="9288" y="6180"/>
                  </a:cubicBezTo>
                  <a:cubicBezTo>
                    <a:pt x="9419" y="6370"/>
                    <a:pt x="9549" y="6299"/>
                    <a:pt x="9573" y="6596"/>
                  </a:cubicBezTo>
                  <a:cubicBezTo>
                    <a:pt x="9835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57" y="6156"/>
                    <a:pt x="10026" y="6013"/>
                    <a:pt x="10311" y="6275"/>
                  </a:cubicBezTo>
                  <a:cubicBezTo>
                    <a:pt x="10264" y="5727"/>
                    <a:pt x="9871" y="5739"/>
                    <a:pt x="9597" y="5608"/>
                  </a:cubicBezTo>
                  <a:lnTo>
                    <a:pt x="9597" y="5608"/>
                  </a:lnTo>
                  <a:cubicBezTo>
                    <a:pt x="10311" y="5906"/>
                    <a:pt x="10490" y="5513"/>
                    <a:pt x="10931" y="5477"/>
                  </a:cubicBezTo>
                  <a:cubicBezTo>
                    <a:pt x="10490" y="5430"/>
                    <a:pt x="10311" y="5025"/>
                    <a:pt x="9597" y="5334"/>
                  </a:cubicBezTo>
                  <a:lnTo>
                    <a:pt x="9597" y="5334"/>
                  </a:lnTo>
                  <a:cubicBezTo>
                    <a:pt x="9871" y="5203"/>
                    <a:pt x="10264" y="5215"/>
                    <a:pt x="10311" y="4680"/>
                  </a:cubicBezTo>
                  <a:cubicBezTo>
                    <a:pt x="10014" y="4942"/>
                    <a:pt x="9657" y="4787"/>
                    <a:pt x="9430" y="5239"/>
                  </a:cubicBezTo>
                  <a:lnTo>
                    <a:pt x="9430" y="5239"/>
                  </a:lnTo>
                  <a:cubicBezTo>
                    <a:pt x="9514" y="5013"/>
                    <a:pt x="9835" y="4906"/>
                    <a:pt x="9573" y="4346"/>
                  </a:cubicBezTo>
                  <a:cubicBezTo>
                    <a:pt x="9549" y="4644"/>
                    <a:pt x="9419" y="4572"/>
                    <a:pt x="9288" y="4763"/>
                  </a:cubicBezTo>
                  <a:cubicBezTo>
                    <a:pt x="9121" y="4501"/>
                    <a:pt x="8657" y="4441"/>
                    <a:pt x="8561" y="4787"/>
                  </a:cubicBezTo>
                  <a:cubicBezTo>
                    <a:pt x="8883" y="4656"/>
                    <a:pt x="8978" y="4918"/>
                    <a:pt x="8966" y="5084"/>
                  </a:cubicBezTo>
                  <a:cubicBezTo>
                    <a:pt x="8966" y="5144"/>
                    <a:pt x="8942" y="5203"/>
                    <a:pt x="8907" y="5251"/>
                  </a:cubicBezTo>
                  <a:cubicBezTo>
                    <a:pt x="8847" y="5299"/>
                    <a:pt x="8704" y="5358"/>
                    <a:pt x="8633" y="5299"/>
                  </a:cubicBezTo>
                  <a:cubicBezTo>
                    <a:pt x="8573" y="5251"/>
                    <a:pt x="8597" y="5108"/>
                    <a:pt x="8740" y="5156"/>
                  </a:cubicBezTo>
                  <a:cubicBezTo>
                    <a:pt x="8657" y="4989"/>
                    <a:pt x="8406" y="5049"/>
                    <a:pt x="8406" y="5239"/>
                  </a:cubicBezTo>
                  <a:cubicBezTo>
                    <a:pt x="8406" y="5251"/>
                    <a:pt x="8406" y="5275"/>
                    <a:pt x="8406" y="5287"/>
                  </a:cubicBezTo>
                  <a:lnTo>
                    <a:pt x="8406" y="5299"/>
                  </a:lnTo>
                  <a:cubicBezTo>
                    <a:pt x="8418" y="5358"/>
                    <a:pt x="8442" y="5394"/>
                    <a:pt x="8490" y="5418"/>
                  </a:cubicBezTo>
                  <a:cubicBezTo>
                    <a:pt x="8073" y="5501"/>
                    <a:pt x="7656" y="5465"/>
                    <a:pt x="7263" y="5334"/>
                  </a:cubicBezTo>
                  <a:cubicBezTo>
                    <a:pt x="8442" y="5608"/>
                    <a:pt x="8061" y="4441"/>
                    <a:pt x="8776" y="4441"/>
                  </a:cubicBezTo>
                  <a:lnTo>
                    <a:pt x="8704" y="4441"/>
                  </a:lnTo>
                  <a:cubicBezTo>
                    <a:pt x="8728" y="4430"/>
                    <a:pt x="8752" y="4430"/>
                    <a:pt x="8776" y="4441"/>
                  </a:cubicBezTo>
                  <a:cubicBezTo>
                    <a:pt x="8442" y="4346"/>
                    <a:pt x="8240" y="4346"/>
                    <a:pt x="8085" y="4418"/>
                  </a:cubicBezTo>
                  <a:cubicBezTo>
                    <a:pt x="7728" y="4596"/>
                    <a:pt x="7859" y="4977"/>
                    <a:pt x="7716" y="5108"/>
                  </a:cubicBezTo>
                  <a:cubicBezTo>
                    <a:pt x="7680" y="4870"/>
                    <a:pt x="7549" y="4822"/>
                    <a:pt x="7371" y="4894"/>
                  </a:cubicBezTo>
                  <a:cubicBezTo>
                    <a:pt x="7549" y="5049"/>
                    <a:pt x="7418" y="5239"/>
                    <a:pt x="7240" y="5227"/>
                  </a:cubicBezTo>
                  <a:cubicBezTo>
                    <a:pt x="6966" y="5215"/>
                    <a:pt x="6609" y="4930"/>
                    <a:pt x="6156" y="5239"/>
                  </a:cubicBezTo>
                  <a:cubicBezTo>
                    <a:pt x="6073" y="5251"/>
                    <a:pt x="5978" y="5275"/>
                    <a:pt x="5894" y="5299"/>
                  </a:cubicBezTo>
                  <a:cubicBezTo>
                    <a:pt x="5978" y="5251"/>
                    <a:pt x="6049" y="5203"/>
                    <a:pt x="6120" y="5144"/>
                  </a:cubicBezTo>
                  <a:cubicBezTo>
                    <a:pt x="6668" y="5049"/>
                    <a:pt x="6704" y="4596"/>
                    <a:pt x="6894" y="4394"/>
                  </a:cubicBezTo>
                  <a:cubicBezTo>
                    <a:pt x="7013" y="4263"/>
                    <a:pt x="7240" y="4299"/>
                    <a:pt x="7216" y="4537"/>
                  </a:cubicBezTo>
                  <a:cubicBezTo>
                    <a:pt x="7406" y="4465"/>
                    <a:pt x="7454" y="4322"/>
                    <a:pt x="7311" y="4144"/>
                  </a:cubicBezTo>
                  <a:cubicBezTo>
                    <a:pt x="7514" y="4132"/>
                    <a:pt x="7680" y="4501"/>
                    <a:pt x="8073" y="4370"/>
                  </a:cubicBezTo>
                  <a:cubicBezTo>
                    <a:pt x="8216" y="4310"/>
                    <a:pt x="8371" y="4168"/>
                    <a:pt x="8549" y="3858"/>
                  </a:cubicBezTo>
                  <a:lnTo>
                    <a:pt x="8549" y="3858"/>
                  </a:lnTo>
                  <a:cubicBezTo>
                    <a:pt x="8025" y="4370"/>
                    <a:pt x="7478" y="3263"/>
                    <a:pt x="6847" y="4299"/>
                  </a:cubicBezTo>
                  <a:lnTo>
                    <a:pt x="6847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3" y="3418"/>
                    <a:pt x="7644" y="3477"/>
                    <a:pt x="7668" y="3513"/>
                  </a:cubicBezTo>
                  <a:cubicBezTo>
                    <a:pt x="7668" y="3513"/>
                    <a:pt x="7668" y="3525"/>
                    <a:pt x="7680" y="3525"/>
                  </a:cubicBezTo>
                  <a:cubicBezTo>
                    <a:pt x="7680" y="3537"/>
                    <a:pt x="7692" y="3548"/>
                    <a:pt x="7716" y="3560"/>
                  </a:cubicBezTo>
                  <a:cubicBezTo>
                    <a:pt x="7847" y="3715"/>
                    <a:pt x="8073" y="3572"/>
                    <a:pt x="8014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7" y="3263"/>
                    <a:pt x="7978" y="3203"/>
                    <a:pt x="8061" y="3203"/>
                  </a:cubicBezTo>
                  <a:cubicBezTo>
                    <a:pt x="8121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3" y="3763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5" y="3310"/>
                    <a:pt x="8942" y="3167"/>
                    <a:pt x="9168" y="3358"/>
                  </a:cubicBezTo>
                  <a:cubicBezTo>
                    <a:pt x="8966" y="2786"/>
                    <a:pt x="8645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8" y="2263"/>
                    <a:pt x="8776" y="2548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8" y="1953"/>
                    <a:pt x="9335" y="1608"/>
                  </a:cubicBezTo>
                  <a:cubicBezTo>
                    <a:pt x="8990" y="1905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5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2" y="2286"/>
                    <a:pt x="8156" y="1977"/>
                    <a:pt x="7585" y="1774"/>
                  </a:cubicBezTo>
                  <a:cubicBezTo>
                    <a:pt x="7775" y="2001"/>
                    <a:pt x="7633" y="2048"/>
                    <a:pt x="7668" y="2263"/>
                  </a:cubicBezTo>
                  <a:cubicBezTo>
                    <a:pt x="7371" y="2203"/>
                    <a:pt x="7002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85" y="3108"/>
                  </a:cubicBezTo>
                  <a:cubicBezTo>
                    <a:pt x="7502" y="3120"/>
                    <a:pt x="7418" y="3001"/>
                    <a:pt x="7549" y="2929"/>
                  </a:cubicBezTo>
                  <a:cubicBezTo>
                    <a:pt x="7371" y="2858"/>
                    <a:pt x="7228" y="3096"/>
                    <a:pt x="7371" y="3227"/>
                  </a:cubicBezTo>
                  <a:cubicBezTo>
                    <a:pt x="7383" y="3239"/>
                    <a:pt x="7394" y="3251"/>
                    <a:pt x="7418" y="3263"/>
                  </a:cubicBezTo>
                  <a:lnTo>
                    <a:pt x="7430" y="3263"/>
                  </a:lnTo>
                  <a:cubicBezTo>
                    <a:pt x="7466" y="3287"/>
                    <a:pt x="7514" y="3298"/>
                    <a:pt x="7561" y="3287"/>
                  </a:cubicBezTo>
                  <a:cubicBezTo>
                    <a:pt x="7335" y="3632"/>
                    <a:pt x="7013" y="3906"/>
                    <a:pt x="6632" y="4084"/>
                  </a:cubicBezTo>
                  <a:cubicBezTo>
                    <a:pt x="7668" y="3453"/>
                    <a:pt x="6573" y="2894"/>
                    <a:pt x="7073" y="2382"/>
                  </a:cubicBezTo>
                  <a:lnTo>
                    <a:pt x="7025" y="2441"/>
                  </a:lnTo>
                  <a:cubicBezTo>
                    <a:pt x="7037" y="2417"/>
                    <a:pt x="7061" y="2405"/>
                    <a:pt x="7073" y="2382"/>
                  </a:cubicBezTo>
                  <a:cubicBezTo>
                    <a:pt x="6775" y="2560"/>
                    <a:pt x="6632" y="2703"/>
                    <a:pt x="6573" y="2858"/>
                  </a:cubicBezTo>
                  <a:cubicBezTo>
                    <a:pt x="6442" y="3251"/>
                    <a:pt x="6811" y="3418"/>
                    <a:pt x="6799" y="3608"/>
                  </a:cubicBezTo>
                  <a:cubicBezTo>
                    <a:pt x="6609" y="3465"/>
                    <a:pt x="6478" y="3525"/>
                    <a:pt x="6406" y="3703"/>
                  </a:cubicBezTo>
                  <a:cubicBezTo>
                    <a:pt x="6644" y="3691"/>
                    <a:pt x="6680" y="3918"/>
                    <a:pt x="6549" y="4037"/>
                  </a:cubicBezTo>
                  <a:cubicBezTo>
                    <a:pt x="6347" y="4227"/>
                    <a:pt x="5894" y="4263"/>
                    <a:pt x="5787" y="4811"/>
                  </a:cubicBezTo>
                  <a:cubicBezTo>
                    <a:pt x="5739" y="4882"/>
                    <a:pt x="5680" y="4953"/>
                    <a:pt x="5644" y="5037"/>
                  </a:cubicBezTo>
                  <a:cubicBezTo>
                    <a:pt x="5668" y="4953"/>
                    <a:pt x="5692" y="4858"/>
                    <a:pt x="5704" y="4775"/>
                  </a:cubicBezTo>
                  <a:cubicBezTo>
                    <a:pt x="6013" y="4322"/>
                    <a:pt x="5716" y="3965"/>
                    <a:pt x="5716" y="3691"/>
                  </a:cubicBezTo>
                  <a:cubicBezTo>
                    <a:pt x="5704" y="3513"/>
                    <a:pt x="5894" y="3382"/>
                    <a:pt x="6037" y="3560"/>
                  </a:cubicBezTo>
                  <a:cubicBezTo>
                    <a:pt x="6120" y="3382"/>
                    <a:pt x="6061" y="3251"/>
                    <a:pt x="5835" y="3215"/>
                  </a:cubicBezTo>
                  <a:cubicBezTo>
                    <a:pt x="5966" y="3060"/>
                    <a:pt x="6347" y="3203"/>
                    <a:pt x="6525" y="2834"/>
                  </a:cubicBezTo>
                  <a:cubicBezTo>
                    <a:pt x="6597" y="2691"/>
                    <a:pt x="6597" y="2477"/>
                    <a:pt x="6501" y="2144"/>
                  </a:cubicBezTo>
                  <a:cubicBezTo>
                    <a:pt x="6490" y="2870"/>
                    <a:pt x="5335" y="2489"/>
                    <a:pt x="5609" y="3668"/>
                  </a:cubicBezTo>
                  <a:cubicBezTo>
                    <a:pt x="5466" y="3275"/>
                    <a:pt x="5442" y="2846"/>
                    <a:pt x="5513" y="2441"/>
                  </a:cubicBezTo>
                  <a:cubicBezTo>
                    <a:pt x="5549" y="2489"/>
                    <a:pt x="5585" y="2513"/>
                    <a:pt x="5632" y="2525"/>
                  </a:cubicBezTo>
                  <a:lnTo>
                    <a:pt x="5644" y="2525"/>
                  </a:lnTo>
                  <a:cubicBezTo>
                    <a:pt x="5668" y="2525"/>
                    <a:pt x="5680" y="2525"/>
                    <a:pt x="5704" y="2525"/>
                  </a:cubicBezTo>
                  <a:cubicBezTo>
                    <a:pt x="5870" y="2525"/>
                    <a:pt x="5942" y="2310"/>
                    <a:pt x="5811" y="2215"/>
                  </a:cubicBezTo>
                  <a:lnTo>
                    <a:pt x="5787" y="2191"/>
                  </a:lnTo>
                  <a:cubicBezTo>
                    <a:pt x="5823" y="2334"/>
                    <a:pt x="5692" y="2358"/>
                    <a:pt x="5632" y="2286"/>
                  </a:cubicBezTo>
                  <a:cubicBezTo>
                    <a:pt x="5585" y="2227"/>
                    <a:pt x="5632" y="2084"/>
                    <a:pt x="5692" y="2024"/>
                  </a:cubicBezTo>
                  <a:cubicBezTo>
                    <a:pt x="5728" y="1989"/>
                    <a:pt x="5787" y="1965"/>
                    <a:pt x="5859" y="1965"/>
                  </a:cubicBezTo>
                  <a:cubicBezTo>
                    <a:pt x="6013" y="1953"/>
                    <a:pt x="6287" y="2048"/>
                    <a:pt x="6156" y="2370"/>
                  </a:cubicBezTo>
                  <a:cubicBezTo>
                    <a:pt x="6490" y="2275"/>
                    <a:pt x="6430" y="1810"/>
                    <a:pt x="6168" y="1643"/>
                  </a:cubicBezTo>
                  <a:cubicBezTo>
                    <a:pt x="6371" y="1513"/>
                    <a:pt x="6287" y="1382"/>
                    <a:pt x="6585" y="1358"/>
                  </a:cubicBezTo>
                  <a:cubicBezTo>
                    <a:pt x="6037" y="1096"/>
                    <a:pt x="5918" y="1417"/>
                    <a:pt x="5704" y="1501"/>
                  </a:cubicBezTo>
                  <a:lnTo>
                    <a:pt x="5704" y="1501"/>
                  </a:lnTo>
                  <a:cubicBezTo>
                    <a:pt x="6144" y="1274"/>
                    <a:pt x="6001" y="917"/>
                    <a:pt x="6263" y="620"/>
                  </a:cubicBezTo>
                  <a:cubicBezTo>
                    <a:pt x="5716" y="667"/>
                    <a:pt x="5739" y="1060"/>
                    <a:pt x="5609" y="1334"/>
                  </a:cubicBezTo>
                  <a:lnTo>
                    <a:pt x="5609" y="1334"/>
                  </a:lnTo>
                  <a:cubicBezTo>
                    <a:pt x="5906" y="620"/>
                    <a:pt x="5501" y="441"/>
                    <a:pt x="5466" y="0"/>
                  </a:cubicBezTo>
                  <a:cubicBezTo>
                    <a:pt x="5430" y="441"/>
                    <a:pt x="5013" y="620"/>
                    <a:pt x="5323" y="1334"/>
                  </a:cubicBezTo>
                  <a:lnTo>
                    <a:pt x="5323" y="1334"/>
                  </a:lnTo>
                  <a:cubicBezTo>
                    <a:pt x="5192" y="1060"/>
                    <a:pt x="5216" y="667"/>
                    <a:pt x="4668" y="620"/>
                  </a:cubicBezTo>
                  <a:cubicBezTo>
                    <a:pt x="4930" y="917"/>
                    <a:pt x="4775" y="1274"/>
                    <a:pt x="5228" y="1501"/>
                  </a:cubicBezTo>
                  <a:lnTo>
                    <a:pt x="5228" y="1501"/>
                  </a:lnTo>
                  <a:cubicBezTo>
                    <a:pt x="5013" y="1417"/>
                    <a:pt x="4894" y="1096"/>
                    <a:pt x="4346" y="1358"/>
                  </a:cubicBezTo>
                  <a:cubicBezTo>
                    <a:pt x="4644" y="1382"/>
                    <a:pt x="4561" y="1501"/>
                    <a:pt x="4763" y="1643"/>
                  </a:cubicBezTo>
                  <a:cubicBezTo>
                    <a:pt x="4501" y="1810"/>
                    <a:pt x="4442" y="2275"/>
                    <a:pt x="4787" y="2370"/>
                  </a:cubicBezTo>
                  <a:cubicBezTo>
                    <a:pt x="4644" y="2048"/>
                    <a:pt x="4906" y="1953"/>
                    <a:pt x="5085" y="1965"/>
                  </a:cubicBezTo>
                  <a:cubicBezTo>
                    <a:pt x="5144" y="1965"/>
                    <a:pt x="5204" y="1989"/>
                    <a:pt x="5239" y="2024"/>
                  </a:cubicBezTo>
                  <a:cubicBezTo>
                    <a:pt x="5299" y="2084"/>
                    <a:pt x="5347" y="2227"/>
                    <a:pt x="5299" y="2286"/>
                  </a:cubicBezTo>
                  <a:cubicBezTo>
                    <a:pt x="5239" y="2358"/>
                    <a:pt x="5108" y="2334"/>
                    <a:pt x="5144" y="2191"/>
                  </a:cubicBezTo>
                  <a:cubicBezTo>
                    <a:pt x="4989" y="2275"/>
                    <a:pt x="5049" y="2525"/>
                    <a:pt x="5228" y="2525"/>
                  </a:cubicBezTo>
                  <a:cubicBezTo>
                    <a:pt x="5251" y="2525"/>
                    <a:pt x="5263" y="2525"/>
                    <a:pt x="5287" y="2525"/>
                  </a:cubicBezTo>
                  <a:lnTo>
                    <a:pt x="5299" y="2525"/>
                  </a:lnTo>
                  <a:cubicBezTo>
                    <a:pt x="5347" y="2513"/>
                    <a:pt x="5382" y="2489"/>
                    <a:pt x="5418" y="2441"/>
                  </a:cubicBezTo>
                  <a:cubicBezTo>
                    <a:pt x="5489" y="2858"/>
                    <a:pt x="5466" y="3275"/>
                    <a:pt x="5323" y="3668"/>
                  </a:cubicBezTo>
                  <a:cubicBezTo>
                    <a:pt x="5597" y="2489"/>
                    <a:pt x="4442" y="2870"/>
                    <a:pt x="4430" y="2144"/>
                  </a:cubicBezTo>
                  <a:cubicBezTo>
                    <a:pt x="4335" y="2477"/>
                    <a:pt x="4335" y="2691"/>
                    <a:pt x="4406" y="2834"/>
                  </a:cubicBezTo>
                  <a:cubicBezTo>
                    <a:pt x="4596" y="3203"/>
                    <a:pt x="4966" y="3072"/>
                    <a:pt x="5097" y="3215"/>
                  </a:cubicBezTo>
                  <a:cubicBezTo>
                    <a:pt x="4870" y="3251"/>
                    <a:pt x="4799" y="3382"/>
                    <a:pt x="4894" y="3560"/>
                  </a:cubicBezTo>
                  <a:cubicBezTo>
                    <a:pt x="5037" y="3382"/>
                    <a:pt x="5228" y="3513"/>
                    <a:pt x="5228" y="3691"/>
                  </a:cubicBezTo>
                  <a:cubicBezTo>
                    <a:pt x="5216" y="3965"/>
                    <a:pt x="4930" y="4322"/>
                    <a:pt x="5228" y="4775"/>
                  </a:cubicBezTo>
                  <a:cubicBezTo>
                    <a:pt x="5239" y="4858"/>
                    <a:pt x="5263" y="4953"/>
                    <a:pt x="5287" y="5037"/>
                  </a:cubicBezTo>
                  <a:cubicBezTo>
                    <a:pt x="5251" y="4953"/>
                    <a:pt x="5192" y="4882"/>
                    <a:pt x="5144" y="4811"/>
                  </a:cubicBezTo>
                  <a:cubicBezTo>
                    <a:pt x="5037" y="4263"/>
                    <a:pt x="4585" y="4227"/>
                    <a:pt x="4394" y="4037"/>
                  </a:cubicBezTo>
                  <a:cubicBezTo>
                    <a:pt x="4251" y="3918"/>
                    <a:pt x="4287" y="3691"/>
                    <a:pt x="4525" y="3703"/>
                  </a:cubicBezTo>
                  <a:cubicBezTo>
                    <a:pt x="4454" y="3525"/>
                    <a:pt x="4323" y="3477"/>
                    <a:pt x="4132" y="3608"/>
                  </a:cubicBezTo>
                  <a:cubicBezTo>
                    <a:pt x="4120" y="3418"/>
                    <a:pt x="4489" y="3251"/>
                    <a:pt x="4358" y="2858"/>
                  </a:cubicBezTo>
                  <a:cubicBezTo>
                    <a:pt x="4311" y="2715"/>
                    <a:pt x="4156" y="2560"/>
                    <a:pt x="3858" y="2382"/>
                  </a:cubicBezTo>
                  <a:lnTo>
                    <a:pt x="3858" y="2382"/>
                  </a:lnTo>
                  <a:cubicBezTo>
                    <a:pt x="4358" y="2906"/>
                    <a:pt x="3263" y="3453"/>
                    <a:pt x="4299" y="4084"/>
                  </a:cubicBezTo>
                  <a:cubicBezTo>
                    <a:pt x="3930" y="3906"/>
                    <a:pt x="3608" y="3632"/>
                    <a:pt x="3370" y="3287"/>
                  </a:cubicBezTo>
                  <a:cubicBezTo>
                    <a:pt x="3430" y="3298"/>
                    <a:pt x="3477" y="3298"/>
                    <a:pt x="3525" y="3263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5" y="3096"/>
                    <a:pt x="3573" y="2870"/>
                    <a:pt x="3394" y="2929"/>
                  </a:cubicBezTo>
                  <a:cubicBezTo>
                    <a:pt x="3525" y="3001"/>
                    <a:pt x="3442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44" y="2477"/>
                    <a:pt x="3775" y="2798"/>
                  </a:cubicBezTo>
                  <a:cubicBezTo>
                    <a:pt x="3954" y="2489"/>
                    <a:pt x="3584" y="2203"/>
                    <a:pt x="3275" y="2263"/>
                  </a:cubicBezTo>
                  <a:cubicBezTo>
                    <a:pt x="3323" y="2048"/>
                    <a:pt x="3180" y="2001"/>
                    <a:pt x="3370" y="1774"/>
                  </a:cubicBezTo>
                  <a:cubicBezTo>
                    <a:pt x="2787" y="1977"/>
                    <a:pt x="2942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9" y="2167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6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8" y="2548"/>
                    <a:pt x="1906" y="2263"/>
                    <a:pt x="1489" y="2608"/>
                  </a:cubicBezTo>
                  <a:cubicBezTo>
                    <a:pt x="1894" y="2632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86"/>
                    <a:pt x="1787" y="3358"/>
                  </a:cubicBezTo>
                  <a:cubicBezTo>
                    <a:pt x="2013" y="3167"/>
                    <a:pt x="2049" y="3310"/>
                    <a:pt x="2275" y="3263"/>
                  </a:cubicBezTo>
                  <a:cubicBezTo>
                    <a:pt x="2215" y="3560"/>
                    <a:pt x="2501" y="3941"/>
                    <a:pt x="2811" y="3763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20" y="3441"/>
                    <a:pt x="3013" y="3513"/>
                    <a:pt x="2942" y="3382"/>
                  </a:cubicBezTo>
                  <a:cubicBezTo>
                    <a:pt x="2882" y="3560"/>
                    <a:pt x="3096" y="3703"/>
                    <a:pt x="3239" y="3560"/>
                  </a:cubicBezTo>
                  <a:cubicBezTo>
                    <a:pt x="3251" y="3548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9" y="3477"/>
                    <a:pt x="3311" y="3418"/>
                    <a:pt x="3299" y="3370"/>
                  </a:cubicBezTo>
                  <a:cubicBezTo>
                    <a:pt x="3644" y="3608"/>
                    <a:pt x="3918" y="3929"/>
                    <a:pt x="4096" y="4299"/>
                  </a:cubicBezTo>
                  <a:lnTo>
                    <a:pt x="4096" y="4299"/>
                  </a:lnTo>
                  <a:cubicBezTo>
                    <a:pt x="3453" y="3275"/>
                    <a:pt x="2906" y="4370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5" y="4310"/>
                    <a:pt x="2870" y="4370"/>
                  </a:cubicBezTo>
                  <a:cubicBezTo>
                    <a:pt x="3251" y="4501"/>
                    <a:pt x="3430" y="4132"/>
                    <a:pt x="3620" y="4144"/>
                  </a:cubicBezTo>
                  <a:cubicBezTo>
                    <a:pt x="3477" y="4322"/>
                    <a:pt x="3537" y="4465"/>
                    <a:pt x="3715" y="4537"/>
                  </a:cubicBezTo>
                  <a:cubicBezTo>
                    <a:pt x="3692" y="4299"/>
                    <a:pt x="3930" y="4263"/>
                    <a:pt x="4049" y="4394"/>
                  </a:cubicBezTo>
                  <a:cubicBezTo>
                    <a:pt x="4239" y="4596"/>
                    <a:pt x="4275" y="5049"/>
                    <a:pt x="4811" y="5144"/>
                  </a:cubicBezTo>
                  <a:cubicBezTo>
                    <a:pt x="4882" y="5203"/>
                    <a:pt x="4966" y="5251"/>
                    <a:pt x="5049" y="5299"/>
                  </a:cubicBezTo>
                  <a:cubicBezTo>
                    <a:pt x="4954" y="5275"/>
                    <a:pt x="4870" y="5251"/>
                    <a:pt x="4775" y="5239"/>
                  </a:cubicBezTo>
                  <a:cubicBezTo>
                    <a:pt x="4335" y="4930"/>
                    <a:pt x="3977" y="5215"/>
                    <a:pt x="3704" y="5227"/>
                  </a:cubicBezTo>
                  <a:cubicBezTo>
                    <a:pt x="3525" y="5239"/>
                    <a:pt x="3382" y="5049"/>
                    <a:pt x="3573" y="4894"/>
                  </a:cubicBezTo>
                  <a:cubicBezTo>
                    <a:pt x="3382" y="4822"/>
                    <a:pt x="3251" y="4870"/>
                    <a:pt x="3227" y="5108"/>
                  </a:cubicBezTo>
                  <a:cubicBezTo>
                    <a:pt x="3072" y="4977"/>
                    <a:pt x="3227" y="4596"/>
                    <a:pt x="2846" y="4418"/>
                  </a:cubicBezTo>
                  <a:cubicBezTo>
                    <a:pt x="2703" y="4346"/>
                    <a:pt x="2489" y="4346"/>
                    <a:pt x="2156" y="4441"/>
                  </a:cubicBezTo>
                  <a:cubicBezTo>
                    <a:pt x="2180" y="4430"/>
                    <a:pt x="2203" y="4430"/>
                    <a:pt x="2227" y="4441"/>
                  </a:cubicBezTo>
                  <a:cubicBezTo>
                    <a:pt x="2203" y="4430"/>
                    <a:pt x="2180" y="4430"/>
                    <a:pt x="2156" y="4441"/>
                  </a:cubicBezTo>
                  <a:cubicBezTo>
                    <a:pt x="2882" y="4441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65"/>
                    <a:pt x="2858" y="5501"/>
                    <a:pt x="2453" y="5418"/>
                  </a:cubicBezTo>
                  <a:cubicBezTo>
                    <a:pt x="2489" y="5394"/>
                    <a:pt x="2513" y="5358"/>
                    <a:pt x="2525" y="5299"/>
                  </a:cubicBezTo>
                  <a:cubicBezTo>
                    <a:pt x="2525" y="5299"/>
                    <a:pt x="2525" y="5299"/>
                    <a:pt x="2525" y="5287"/>
                  </a:cubicBez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61"/>
                    <a:pt x="2275" y="5001"/>
                    <a:pt x="2191" y="5156"/>
                  </a:cubicBezTo>
                  <a:cubicBezTo>
                    <a:pt x="2346" y="5108"/>
                    <a:pt x="2358" y="5251"/>
                    <a:pt x="2299" y="5299"/>
                  </a:cubicBezTo>
                  <a:cubicBezTo>
                    <a:pt x="2227" y="5358"/>
                    <a:pt x="2084" y="5299"/>
                    <a:pt x="2025" y="5251"/>
                  </a:cubicBezTo>
                  <a:cubicBezTo>
                    <a:pt x="1989" y="5203"/>
                    <a:pt x="1965" y="5144"/>
                    <a:pt x="1965" y="5084"/>
                  </a:cubicBezTo>
                  <a:cubicBezTo>
                    <a:pt x="1953" y="4918"/>
                    <a:pt x="2049" y="4656"/>
                    <a:pt x="2370" y="4787"/>
                  </a:cubicBezTo>
                  <a:cubicBezTo>
                    <a:pt x="2275" y="4441"/>
                    <a:pt x="1810" y="4501"/>
                    <a:pt x="1644" y="4763"/>
                  </a:cubicBezTo>
                  <a:cubicBezTo>
                    <a:pt x="1513" y="4572"/>
                    <a:pt x="1382" y="4644"/>
                    <a:pt x="1358" y="4346"/>
                  </a:cubicBezTo>
                  <a:cubicBezTo>
                    <a:pt x="1096" y="4906"/>
                    <a:pt x="1418" y="5013"/>
                    <a:pt x="1513" y="5239"/>
                  </a:cubicBezTo>
                  <a:lnTo>
                    <a:pt x="1513" y="5239"/>
                  </a:lnTo>
                  <a:cubicBezTo>
                    <a:pt x="1275" y="4787"/>
                    <a:pt x="917" y="4942"/>
                    <a:pt x="632" y="4680"/>
                  </a:cubicBezTo>
                  <a:cubicBezTo>
                    <a:pt x="667" y="5215"/>
                    <a:pt x="1060" y="5203"/>
                    <a:pt x="1334" y="5334"/>
                  </a:cubicBezTo>
                  <a:lnTo>
                    <a:pt x="1334" y="5334"/>
                  </a:lnTo>
                  <a:cubicBezTo>
                    <a:pt x="620" y="5037"/>
                    <a:pt x="441" y="5430"/>
                    <a:pt x="1" y="5477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60" y="5739"/>
                    <a:pt x="667" y="5727"/>
                    <a:pt x="632" y="6275"/>
                  </a:cubicBezTo>
                  <a:cubicBezTo>
                    <a:pt x="929" y="6001"/>
                    <a:pt x="1275" y="6156"/>
                    <a:pt x="1513" y="5715"/>
                  </a:cubicBezTo>
                  <a:lnTo>
                    <a:pt x="1513" y="5715"/>
                  </a:lnTo>
                  <a:cubicBezTo>
                    <a:pt x="1418" y="5930"/>
                    <a:pt x="1096" y="6049"/>
                    <a:pt x="1358" y="6596"/>
                  </a:cubicBezTo>
                  <a:cubicBezTo>
                    <a:pt x="1370" y="6287"/>
                    <a:pt x="1501" y="6358"/>
                    <a:pt x="1632" y="6168"/>
                  </a:cubicBezTo>
                  <a:close/>
                  <a:moveTo>
                    <a:pt x="7287" y="5299"/>
                  </a:moveTo>
                  <a:close/>
                  <a:moveTo>
                    <a:pt x="6752" y="5132"/>
                  </a:moveTo>
                  <a:cubicBezTo>
                    <a:pt x="6942" y="5180"/>
                    <a:pt x="7133" y="5334"/>
                    <a:pt x="7478" y="5406"/>
                  </a:cubicBezTo>
                  <a:cubicBezTo>
                    <a:pt x="7573" y="5430"/>
                    <a:pt x="7680" y="5442"/>
                    <a:pt x="7775" y="5453"/>
                  </a:cubicBezTo>
                  <a:cubicBezTo>
                    <a:pt x="7668" y="5465"/>
                    <a:pt x="7573" y="5477"/>
                    <a:pt x="7478" y="5501"/>
                  </a:cubicBezTo>
                  <a:cubicBezTo>
                    <a:pt x="7133" y="5584"/>
                    <a:pt x="6942" y="5727"/>
                    <a:pt x="6752" y="5775"/>
                  </a:cubicBezTo>
                  <a:cubicBezTo>
                    <a:pt x="6609" y="5799"/>
                    <a:pt x="6454" y="5775"/>
                    <a:pt x="6323" y="5704"/>
                  </a:cubicBezTo>
                  <a:cubicBezTo>
                    <a:pt x="6549" y="5715"/>
                    <a:pt x="6763" y="5620"/>
                    <a:pt x="6918" y="5453"/>
                  </a:cubicBezTo>
                  <a:cubicBezTo>
                    <a:pt x="6763" y="5287"/>
                    <a:pt x="6549" y="5192"/>
                    <a:pt x="6323" y="5203"/>
                  </a:cubicBezTo>
                  <a:cubicBezTo>
                    <a:pt x="6454" y="5120"/>
                    <a:pt x="6609" y="5108"/>
                    <a:pt x="6763" y="5144"/>
                  </a:cubicBezTo>
                  <a:close/>
                  <a:moveTo>
                    <a:pt x="6859" y="6620"/>
                  </a:moveTo>
                  <a:close/>
                  <a:moveTo>
                    <a:pt x="6644" y="4049"/>
                  </a:moveTo>
                  <a:close/>
                  <a:moveTo>
                    <a:pt x="6156" y="4310"/>
                  </a:moveTo>
                  <a:cubicBezTo>
                    <a:pt x="6323" y="4215"/>
                    <a:pt x="6549" y="4180"/>
                    <a:pt x="6859" y="3989"/>
                  </a:cubicBezTo>
                  <a:cubicBezTo>
                    <a:pt x="6942" y="3929"/>
                    <a:pt x="7025" y="3870"/>
                    <a:pt x="7109" y="3810"/>
                  </a:cubicBezTo>
                  <a:cubicBezTo>
                    <a:pt x="7037" y="3894"/>
                    <a:pt x="6978" y="3977"/>
                    <a:pt x="6930" y="4060"/>
                  </a:cubicBezTo>
                  <a:cubicBezTo>
                    <a:pt x="6728" y="4358"/>
                    <a:pt x="6704" y="4596"/>
                    <a:pt x="6597" y="4763"/>
                  </a:cubicBezTo>
                  <a:cubicBezTo>
                    <a:pt x="6513" y="4894"/>
                    <a:pt x="6394" y="4977"/>
                    <a:pt x="6251" y="5025"/>
                  </a:cubicBezTo>
                  <a:cubicBezTo>
                    <a:pt x="6418" y="4870"/>
                    <a:pt x="6501" y="4644"/>
                    <a:pt x="6490" y="4418"/>
                  </a:cubicBezTo>
                  <a:cubicBezTo>
                    <a:pt x="6263" y="4406"/>
                    <a:pt x="6049" y="4501"/>
                    <a:pt x="5894" y="4668"/>
                  </a:cubicBezTo>
                  <a:cubicBezTo>
                    <a:pt x="5942" y="4525"/>
                    <a:pt x="6037" y="4406"/>
                    <a:pt x="6156" y="4322"/>
                  </a:cubicBezTo>
                  <a:close/>
                  <a:moveTo>
                    <a:pt x="6490" y="6477"/>
                  </a:moveTo>
                  <a:cubicBezTo>
                    <a:pt x="6501" y="6251"/>
                    <a:pt x="6406" y="6025"/>
                    <a:pt x="6251" y="5882"/>
                  </a:cubicBezTo>
                  <a:cubicBezTo>
                    <a:pt x="6394" y="5918"/>
                    <a:pt x="6513" y="6013"/>
                    <a:pt x="6597" y="6132"/>
                  </a:cubicBezTo>
                  <a:cubicBezTo>
                    <a:pt x="6704" y="6311"/>
                    <a:pt x="6728" y="6537"/>
                    <a:pt x="6930" y="6847"/>
                  </a:cubicBezTo>
                  <a:cubicBezTo>
                    <a:pt x="6978" y="6918"/>
                    <a:pt x="7037" y="7001"/>
                    <a:pt x="7109" y="7097"/>
                  </a:cubicBezTo>
                  <a:cubicBezTo>
                    <a:pt x="7013" y="7025"/>
                    <a:pt x="6942" y="6966"/>
                    <a:pt x="6859" y="6906"/>
                  </a:cubicBezTo>
                  <a:cubicBezTo>
                    <a:pt x="6561" y="6716"/>
                    <a:pt x="6323" y="6692"/>
                    <a:pt x="6156" y="6585"/>
                  </a:cubicBezTo>
                  <a:cubicBezTo>
                    <a:pt x="6025" y="6501"/>
                    <a:pt x="5930" y="6382"/>
                    <a:pt x="5894" y="6239"/>
                  </a:cubicBezTo>
                  <a:cubicBezTo>
                    <a:pt x="6049" y="6406"/>
                    <a:pt x="6263" y="6501"/>
                    <a:pt x="6501" y="6489"/>
                  </a:cubicBezTo>
                  <a:close/>
                  <a:moveTo>
                    <a:pt x="5620" y="7263"/>
                  </a:moveTo>
                  <a:close/>
                  <a:moveTo>
                    <a:pt x="5216" y="4584"/>
                  </a:moveTo>
                  <a:cubicBezTo>
                    <a:pt x="5144" y="4453"/>
                    <a:pt x="5120" y="4299"/>
                    <a:pt x="5144" y="4156"/>
                  </a:cubicBezTo>
                  <a:cubicBezTo>
                    <a:pt x="5192" y="3965"/>
                    <a:pt x="5347" y="3775"/>
                    <a:pt x="5418" y="3429"/>
                  </a:cubicBezTo>
                  <a:cubicBezTo>
                    <a:pt x="5442" y="3322"/>
                    <a:pt x="5454" y="3227"/>
                    <a:pt x="5466" y="3132"/>
                  </a:cubicBezTo>
                  <a:cubicBezTo>
                    <a:pt x="5478" y="3227"/>
                    <a:pt x="5489" y="3322"/>
                    <a:pt x="5513" y="3429"/>
                  </a:cubicBezTo>
                  <a:cubicBezTo>
                    <a:pt x="5597" y="3775"/>
                    <a:pt x="5739" y="3965"/>
                    <a:pt x="5787" y="4156"/>
                  </a:cubicBezTo>
                  <a:cubicBezTo>
                    <a:pt x="5811" y="4299"/>
                    <a:pt x="5799" y="4453"/>
                    <a:pt x="5716" y="4584"/>
                  </a:cubicBezTo>
                  <a:cubicBezTo>
                    <a:pt x="5942" y="4358"/>
                    <a:pt x="5775" y="3989"/>
                    <a:pt x="5466" y="3989"/>
                  </a:cubicBezTo>
                  <a:cubicBezTo>
                    <a:pt x="5156" y="3989"/>
                    <a:pt x="5001" y="4358"/>
                    <a:pt x="5216" y="4584"/>
                  </a:cubicBezTo>
                  <a:close/>
                  <a:moveTo>
                    <a:pt x="5478" y="6906"/>
                  </a:moveTo>
                  <a:cubicBezTo>
                    <a:pt x="5644" y="6751"/>
                    <a:pt x="5739" y="6537"/>
                    <a:pt x="5728" y="6311"/>
                  </a:cubicBezTo>
                  <a:cubicBezTo>
                    <a:pt x="5811" y="6442"/>
                    <a:pt x="5823" y="6596"/>
                    <a:pt x="5799" y="6751"/>
                  </a:cubicBezTo>
                  <a:cubicBezTo>
                    <a:pt x="5751" y="6942"/>
                    <a:pt x="5609" y="7120"/>
                    <a:pt x="5525" y="7478"/>
                  </a:cubicBezTo>
                  <a:cubicBezTo>
                    <a:pt x="5501" y="7573"/>
                    <a:pt x="5489" y="7668"/>
                    <a:pt x="5478" y="7775"/>
                  </a:cubicBezTo>
                  <a:cubicBezTo>
                    <a:pt x="5466" y="7668"/>
                    <a:pt x="5454" y="7573"/>
                    <a:pt x="5430" y="7478"/>
                  </a:cubicBezTo>
                  <a:cubicBezTo>
                    <a:pt x="5358" y="7120"/>
                    <a:pt x="5204" y="6942"/>
                    <a:pt x="5156" y="6751"/>
                  </a:cubicBezTo>
                  <a:cubicBezTo>
                    <a:pt x="5132" y="6596"/>
                    <a:pt x="5156" y="6442"/>
                    <a:pt x="5228" y="6311"/>
                  </a:cubicBezTo>
                  <a:cubicBezTo>
                    <a:pt x="5216" y="6537"/>
                    <a:pt x="5311" y="6751"/>
                    <a:pt x="5478" y="6906"/>
                  </a:cubicBezTo>
                  <a:close/>
                  <a:moveTo>
                    <a:pt x="4299" y="6858"/>
                  </a:moveTo>
                  <a:close/>
                  <a:moveTo>
                    <a:pt x="4299" y="4060"/>
                  </a:moveTo>
                  <a:close/>
                  <a:moveTo>
                    <a:pt x="4454" y="4430"/>
                  </a:moveTo>
                  <a:cubicBezTo>
                    <a:pt x="4430" y="4656"/>
                    <a:pt x="4525" y="4882"/>
                    <a:pt x="4692" y="5037"/>
                  </a:cubicBezTo>
                  <a:cubicBezTo>
                    <a:pt x="4549" y="4989"/>
                    <a:pt x="4418" y="4894"/>
                    <a:pt x="4335" y="4775"/>
                  </a:cubicBezTo>
                  <a:cubicBezTo>
                    <a:pt x="4239" y="4596"/>
                    <a:pt x="4204" y="4370"/>
                    <a:pt x="4013" y="4072"/>
                  </a:cubicBezTo>
                  <a:cubicBezTo>
                    <a:pt x="3954" y="3977"/>
                    <a:pt x="3894" y="3894"/>
                    <a:pt x="3834" y="3822"/>
                  </a:cubicBezTo>
                  <a:cubicBezTo>
                    <a:pt x="3918" y="3882"/>
                    <a:pt x="4001" y="3941"/>
                    <a:pt x="4085" y="4001"/>
                  </a:cubicBezTo>
                  <a:cubicBezTo>
                    <a:pt x="4382" y="4191"/>
                    <a:pt x="4620" y="4215"/>
                    <a:pt x="4787" y="4322"/>
                  </a:cubicBezTo>
                  <a:cubicBezTo>
                    <a:pt x="4918" y="4406"/>
                    <a:pt x="5013" y="4525"/>
                    <a:pt x="5049" y="4680"/>
                  </a:cubicBezTo>
                  <a:cubicBezTo>
                    <a:pt x="4894" y="4513"/>
                    <a:pt x="4668" y="4418"/>
                    <a:pt x="4454" y="4430"/>
                  </a:cubicBezTo>
                  <a:close/>
                  <a:moveTo>
                    <a:pt x="5049" y="6239"/>
                  </a:moveTo>
                  <a:cubicBezTo>
                    <a:pt x="5001" y="6382"/>
                    <a:pt x="4906" y="6513"/>
                    <a:pt x="4787" y="6596"/>
                  </a:cubicBezTo>
                  <a:cubicBezTo>
                    <a:pt x="4608" y="6692"/>
                    <a:pt x="4382" y="6716"/>
                    <a:pt x="4073" y="6918"/>
                  </a:cubicBezTo>
                  <a:cubicBezTo>
                    <a:pt x="4001" y="6966"/>
                    <a:pt x="3918" y="7025"/>
                    <a:pt x="3823" y="7097"/>
                  </a:cubicBezTo>
                  <a:cubicBezTo>
                    <a:pt x="3894" y="7013"/>
                    <a:pt x="3954" y="6930"/>
                    <a:pt x="4013" y="6847"/>
                  </a:cubicBezTo>
                  <a:cubicBezTo>
                    <a:pt x="4204" y="6549"/>
                    <a:pt x="4227" y="6311"/>
                    <a:pt x="4335" y="6144"/>
                  </a:cubicBezTo>
                  <a:cubicBezTo>
                    <a:pt x="4418" y="6013"/>
                    <a:pt x="4537" y="5918"/>
                    <a:pt x="4680" y="5882"/>
                  </a:cubicBezTo>
                  <a:cubicBezTo>
                    <a:pt x="4525" y="6037"/>
                    <a:pt x="4430" y="6251"/>
                    <a:pt x="4442" y="6477"/>
                  </a:cubicBezTo>
                  <a:cubicBezTo>
                    <a:pt x="4668" y="6489"/>
                    <a:pt x="4894" y="6406"/>
                    <a:pt x="5049" y="6239"/>
                  </a:cubicBezTo>
                  <a:close/>
                  <a:moveTo>
                    <a:pt x="3644" y="5608"/>
                  </a:moveTo>
                  <a:close/>
                  <a:moveTo>
                    <a:pt x="3453" y="5406"/>
                  </a:moveTo>
                  <a:cubicBezTo>
                    <a:pt x="3811" y="5334"/>
                    <a:pt x="3989" y="5180"/>
                    <a:pt x="4180" y="5144"/>
                  </a:cubicBezTo>
                  <a:cubicBezTo>
                    <a:pt x="4323" y="5108"/>
                    <a:pt x="4477" y="5132"/>
                    <a:pt x="4620" y="5203"/>
                  </a:cubicBezTo>
                  <a:cubicBezTo>
                    <a:pt x="4382" y="5192"/>
                    <a:pt x="4168" y="5287"/>
                    <a:pt x="4025" y="5453"/>
                  </a:cubicBezTo>
                  <a:cubicBezTo>
                    <a:pt x="4168" y="5620"/>
                    <a:pt x="4394" y="5715"/>
                    <a:pt x="4620" y="5704"/>
                  </a:cubicBezTo>
                  <a:cubicBezTo>
                    <a:pt x="4477" y="5787"/>
                    <a:pt x="4323" y="5811"/>
                    <a:pt x="4180" y="5775"/>
                  </a:cubicBezTo>
                  <a:cubicBezTo>
                    <a:pt x="3989" y="5727"/>
                    <a:pt x="3811" y="5584"/>
                    <a:pt x="3453" y="5501"/>
                  </a:cubicBezTo>
                  <a:cubicBezTo>
                    <a:pt x="3346" y="5477"/>
                    <a:pt x="3251" y="5465"/>
                    <a:pt x="3156" y="5453"/>
                  </a:cubicBezTo>
                  <a:cubicBezTo>
                    <a:pt x="3251" y="5453"/>
                    <a:pt x="3358" y="5442"/>
                    <a:pt x="3453" y="541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31"/>
            <p:cNvSpPr/>
            <p:nvPr/>
          </p:nvSpPr>
          <p:spPr>
            <a:xfrm>
              <a:off x="5742675" y="1321425"/>
              <a:ext cx="273275" cy="273275"/>
            </a:xfrm>
            <a:custGeom>
              <a:avLst/>
              <a:gdLst/>
              <a:ahLst/>
              <a:cxnLst/>
              <a:rect l="l" t="t" r="r" b="b"/>
              <a:pathLst>
                <a:path w="10931" h="10931" extrusionOk="0">
                  <a:moveTo>
                    <a:pt x="1620" y="6168"/>
                  </a:moveTo>
                  <a:cubicBezTo>
                    <a:pt x="1798" y="6418"/>
                    <a:pt x="2262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87"/>
                    <a:pt x="1965" y="5727"/>
                    <a:pt x="2012" y="5680"/>
                  </a:cubicBezTo>
                  <a:cubicBezTo>
                    <a:pt x="2060" y="5620"/>
                    <a:pt x="2203" y="5573"/>
                    <a:pt x="2274" y="5620"/>
                  </a:cubicBezTo>
                  <a:cubicBezTo>
                    <a:pt x="2346" y="5680"/>
                    <a:pt x="2322" y="5823"/>
                    <a:pt x="2167" y="5775"/>
                  </a:cubicBezTo>
                  <a:cubicBezTo>
                    <a:pt x="2251" y="5942"/>
                    <a:pt x="2501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lnTo>
                    <a:pt x="2513" y="5620"/>
                  </a:lnTo>
                  <a:cubicBezTo>
                    <a:pt x="2501" y="5573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cubicBezTo>
                    <a:pt x="2465" y="5323"/>
                    <a:pt x="2846" y="6489"/>
                    <a:pt x="2132" y="6489"/>
                  </a:cubicBezTo>
                  <a:lnTo>
                    <a:pt x="2203" y="6489"/>
                  </a:lnTo>
                  <a:cubicBezTo>
                    <a:pt x="2179" y="6489"/>
                    <a:pt x="2155" y="6489"/>
                    <a:pt x="2132" y="6489"/>
                  </a:cubicBezTo>
                  <a:cubicBezTo>
                    <a:pt x="2465" y="6585"/>
                    <a:pt x="2679" y="6585"/>
                    <a:pt x="2822" y="6513"/>
                  </a:cubicBezTo>
                  <a:cubicBezTo>
                    <a:pt x="3191" y="6335"/>
                    <a:pt x="3048" y="5954"/>
                    <a:pt x="3191" y="5823"/>
                  </a:cubicBezTo>
                  <a:cubicBezTo>
                    <a:pt x="3227" y="6049"/>
                    <a:pt x="3358" y="6108"/>
                    <a:pt x="3536" y="6037"/>
                  </a:cubicBezTo>
                  <a:cubicBezTo>
                    <a:pt x="3358" y="5882"/>
                    <a:pt x="3501" y="5692"/>
                    <a:pt x="3679" y="5704"/>
                  </a:cubicBezTo>
                  <a:cubicBezTo>
                    <a:pt x="3953" y="5715"/>
                    <a:pt x="4298" y="6001"/>
                    <a:pt x="4751" y="5692"/>
                  </a:cubicBezTo>
                  <a:cubicBezTo>
                    <a:pt x="4846" y="5680"/>
                    <a:pt x="4929" y="5656"/>
                    <a:pt x="5013" y="5632"/>
                  </a:cubicBezTo>
                  <a:cubicBezTo>
                    <a:pt x="4941" y="5680"/>
                    <a:pt x="4858" y="5727"/>
                    <a:pt x="4787" y="5775"/>
                  </a:cubicBezTo>
                  <a:cubicBezTo>
                    <a:pt x="4251" y="5882"/>
                    <a:pt x="4203" y="6335"/>
                    <a:pt x="4025" y="6537"/>
                  </a:cubicBezTo>
                  <a:cubicBezTo>
                    <a:pt x="3894" y="6668"/>
                    <a:pt x="3667" y="6632"/>
                    <a:pt x="3691" y="6394"/>
                  </a:cubicBezTo>
                  <a:cubicBezTo>
                    <a:pt x="3513" y="6466"/>
                    <a:pt x="3453" y="6608"/>
                    <a:pt x="3596" y="6787"/>
                  </a:cubicBezTo>
                  <a:cubicBezTo>
                    <a:pt x="3405" y="6799"/>
                    <a:pt x="3227" y="6430"/>
                    <a:pt x="2846" y="6561"/>
                  </a:cubicBezTo>
                  <a:cubicBezTo>
                    <a:pt x="2691" y="6620"/>
                    <a:pt x="2536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29" y="7656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08" y="7323"/>
                    <a:pt x="3275" y="7561"/>
                  </a:cubicBezTo>
                  <a:cubicBezTo>
                    <a:pt x="3275" y="7513"/>
                    <a:pt x="3275" y="7454"/>
                    <a:pt x="3239" y="7418"/>
                  </a:cubicBezTo>
                  <a:cubicBezTo>
                    <a:pt x="3239" y="7418"/>
                    <a:pt x="3239" y="7406"/>
                    <a:pt x="3239" y="7406"/>
                  </a:cubicBezTo>
                  <a:cubicBezTo>
                    <a:pt x="3239" y="7394"/>
                    <a:pt x="3215" y="7382"/>
                    <a:pt x="3203" y="7370"/>
                  </a:cubicBezTo>
                  <a:cubicBezTo>
                    <a:pt x="3072" y="7216"/>
                    <a:pt x="2846" y="7358"/>
                    <a:pt x="2905" y="7549"/>
                  </a:cubicBezTo>
                  <a:cubicBezTo>
                    <a:pt x="2977" y="7418"/>
                    <a:pt x="3096" y="7489"/>
                    <a:pt x="3084" y="7585"/>
                  </a:cubicBezTo>
                  <a:cubicBezTo>
                    <a:pt x="3072" y="7668"/>
                    <a:pt x="2941" y="7728"/>
                    <a:pt x="2858" y="7728"/>
                  </a:cubicBezTo>
                  <a:cubicBezTo>
                    <a:pt x="2798" y="7728"/>
                    <a:pt x="2739" y="7704"/>
                    <a:pt x="2703" y="7656"/>
                  </a:cubicBezTo>
                  <a:cubicBezTo>
                    <a:pt x="2572" y="7549"/>
                    <a:pt x="2465" y="7287"/>
                    <a:pt x="2786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4" y="7620"/>
                    <a:pt x="1977" y="7763"/>
                    <a:pt x="1751" y="7573"/>
                  </a:cubicBezTo>
                  <a:cubicBezTo>
                    <a:pt x="1953" y="8144"/>
                    <a:pt x="2274" y="8001"/>
                    <a:pt x="2489" y="8097"/>
                  </a:cubicBezTo>
                  <a:lnTo>
                    <a:pt x="2489" y="8097"/>
                  </a:lnTo>
                  <a:cubicBezTo>
                    <a:pt x="2001" y="7942"/>
                    <a:pt x="1858" y="8299"/>
                    <a:pt x="1465" y="8323"/>
                  </a:cubicBezTo>
                  <a:cubicBezTo>
                    <a:pt x="1881" y="8668"/>
                    <a:pt x="2143" y="8382"/>
                    <a:pt x="2441" y="8275"/>
                  </a:cubicBezTo>
                  <a:lnTo>
                    <a:pt x="2441" y="8275"/>
                  </a:lnTo>
                  <a:cubicBezTo>
                    <a:pt x="1715" y="8573"/>
                    <a:pt x="1881" y="8978"/>
                    <a:pt x="1584" y="9323"/>
                  </a:cubicBezTo>
                  <a:cubicBezTo>
                    <a:pt x="1941" y="9025"/>
                    <a:pt x="2346" y="9192"/>
                    <a:pt x="2632" y="8478"/>
                  </a:cubicBezTo>
                  <a:lnTo>
                    <a:pt x="2632" y="8478"/>
                  </a:lnTo>
                  <a:cubicBezTo>
                    <a:pt x="2524" y="8775"/>
                    <a:pt x="2239" y="9025"/>
                    <a:pt x="2596" y="9442"/>
                  </a:cubicBezTo>
                  <a:cubicBezTo>
                    <a:pt x="2608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63" y="8954"/>
                    <a:pt x="3346" y="9156"/>
                  </a:cubicBezTo>
                  <a:cubicBezTo>
                    <a:pt x="3144" y="8930"/>
                    <a:pt x="3286" y="8882"/>
                    <a:pt x="3251" y="8656"/>
                  </a:cubicBezTo>
                  <a:cubicBezTo>
                    <a:pt x="3548" y="8728"/>
                    <a:pt x="3917" y="8442"/>
                    <a:pt x="3751" y="8132"/>
                  </a:cubicBezTo>
                  <a:cubicBezTo>
                    <a:pt x="3620" y="8454"/>
                    <a:pt x="3358" y="8335"/>
                    <a:pt x="3251" y="8216"/>
                  </a:cubicBezTo>
                  <a:cubicBezTo>
                    <a:pt x="3203" y="8168"/>
                    <a:pt x="3179" y="8109"/>
                    <a:pt x="3179" y="8049"/>
                  </a:cubicBezTo>
                  <a:cubicBezTo>
                    <a:pt x="3179" y="7978"/>
                    <a:pt x="3251" y="7835"/>
                    <a:pt x="3334" y="7823"/>
                  </a:cubicBezTo>
                  <a:cubicBezTo>
                    <a:pt x="3417" y="7811"/>
                    <a:pt x="3501" y="7930"/>
                    <a:pt x="3370" y="8001"/>
                  </a:cubicBezTo>
                  <a:cubicBezTo>
                    <a:pt x="3394" y="8001"/>
                    <a:pt x="3417" y="8001"/>
                    <a:pt x="3441" y="8001"/>
                  </a:cubicBezTo>
                  <a:cubicBezTo>
                    <a:pt x="3525" y="7990"/>
                    <a:pt x="3596" y="7918"/>
                    <a:pt x="3596" y="7835"/>
                  </a:cubicBezTo>
                  <a:cubicBezTo>
                    <a:pt x="3596" y="7787"/>
                    <a:pt x="3584" y="7739"/>
                    <a:pt x="3548" y="7704"/>
                  </a:cubicBezTo>
                  <a:cubicBezTo>
                    <a:pt x="3536" y="7680"/>
                    <a:pt x="3525" y="7668"/>
                    <a:pt x="3501" y="7656"/>
                  </a:cubicBezTo>
                  <a:lnTo>
                    <a:pt x="3501" y="7656"/>
                  </a:lnTo>
                  <a:cubicBezTo>
                    <a:pt x="3453" y="7632"/>
                    <a:pt x="3405" y="7620"/>
                    <a:pt x="3358" y="7632"/>
                  </a:cubicBezTo>
                  <a:cubicBezTo>
                    <a:pt x="3584" y="7287"/>
                    <a:pt x="3906" y="7013"/>
                    <a:pt x="4287" y="6835"/>
                  </a:cubicBezTo>
                  <a:cubicBezTo>
                    <a:pt x="3251" y="7478"/>
                    <a:pt x="4346" y="8025"/>
                    <a:pt x="3834" y="8537"/>
                  </a:cubicBezTo>
                  <a:lnTo>
                    <a:pt x="3894" y="8490"/>
                  </a:lnTo>
                  <a:cubicBezTo>
                    <a:pt x="3870" y="8501"/>
                    <a:pt x="3858" y="8525"/>
                    <a:pt x="3834" y="8537"/>
                  </a:cubicBezTo>
                  <a:cubicBezTo>
                    <a:pt x="4132" y="8371"/>
                    <a:pt x="4287" y="8216"/>
                    <a:pt x="4334" y="8061"/>
                  </a:cubicBezTo>
                  <a:cubicBezTo>
                    <a:pt x="4465" y="7680"/>
                    <a:pt x="4108" y="7513"/>
                    <a:pt x="4120" y="7311"/>
                  </a:cubicBezTo>
                  <a:cubicBezTo>
                    <a:pt x="4298" y="7466"/>
                    <a:pt x="4441" y="7406"/>
                    <a:pt x="4513" y="7216"/>
                  </a:cubicBezTo>
                  <a:cubicBezTo>
                    <a:pt x="4275" y="7239"/>
                    <a:pt x="4239" y="7013"/>
                    <a:pt x="4370" y="6882"/>
                  </a:cubicBezTo>
                  <a:cubicBezTo>
                    <a:pt x="4572" y="6704"/>
                    <a:pt x="5025" y="6656"/>
                    <a:pt x="5120" y="6120"/>
                  </a:cubicBezTo>
                  <a:cubicBezTo>
                    <a:pt x="5180" y="6049"/>
                    <a:pt x="5227" y="5965"/>
                    <a:pt x="5275" y="5882"/>
                  </a:cubicBezTo>
                  <a:cubicBezTo>
                    <a:pt x="5239" y="5977"/>
                    <a:pt x="5227" y="6061"/>
                    <a:pt x="5215" y="6156"/>
                  </a:cubicBezTo>
                  <a:cubicBezTo>
                    <a:pt x="4906" y="6596"/>
                    <a:pt x="5191" y="6954"/>
                    <a:pt x="5203" y="7228"/>
                  </a:cubicBezTo>
                  <a:cubicBezTo>
                    <a:pt x="5203" y="7406"/>
                    <a:pt x="5025" y="7549"/>
                    <a:pt x="4870" y="7370"/>
                  </a:cubicBezTo>
                  <a:cubicBezTo>
                    <a:pt x="4799" y="7549"/>
                    <a:pt x="4846" y="7680"/>
                    <a:pt x="5084" y="7716"/>
                  </a:cubicBezTo>
                  <a:cubicBezTo>
                    <a:pt x="4953" y="7859"/>
                    <a:pt x="4572" y="7716"/>
                    <a:pt x="4394" y="8085"/>
                  </a:cubicBezTo>
                  <a:cubicBezTo>
                    <a:pt x="4322" y="8228"/>
                    <a:pt x="4322" y="8442"/>
                    <a:pt x="4406" y="8775"/>
                  </a:cubicBezTo>
                  <a:lnTo>
                    <a:pt x="4406" y="8775"/>
                  </a:lnTo>
                  <a:lnTo>
                    <a:pt x="4406" y="8775"/>
                  </a:lnTo>
                  <a:cubicBezTo>
                    <a:pt x="4418" y="8061"/>
                    <a:pt x="5572" y="8442"/>
                    <a:pt x="5299" y="7263"/>
                  </a:cubicBezTo>
                  <a:lnTo>
                    <a:pt x="5299" y="7263"/>
                  </a:lnTo>
                  <a:cubicBezTo>
                    <a:pt x="5441" y="7656"/>
                    <a:pt x="5477" y="8085"/>
                    <a:pt x="5394" y="8490"/>
                  </a:cubicBezTo>
                  <a:cubicBezTo>
                    <a:pt x="5370" y="8442"/>
                    <a:pt x="5322" y="8418"/>
                    <a:pt x="5275" y="8406"/>
                  </a:cubicBezTo>
                  <a:lnTo>
                    <a:pt x="5263" y="8406"/>
                  </a:lnTo>
                  <a:cubicBezTo>
                    <a:pt x="5251" y="8406"/>
                    <a:pt x="5227" y="8406"/>
                    <a:pt x="5215" y="8406"/>
                  </a:cubicBezTo>
                  <a:cubicBezTo>
                    <a:pt x="5108" y="8418"/>
                    <a:pt x="5037" y="8501"/>
                    <a:pt x="5037" y="8597"/>
                  </a:cubicBezTo>
                  <a:cubicBezTo>
                    <a:pt x="5037" y="8644"/>
                    <a:pt x="5060" y="8692"/>
                    <a:pt x="5096" y="8728"/>
                  </a:cubicBezTo>
                  <a:lnTo>
                    <a:pt x="5132" y="8740"/>
                  </a:lnTo>
                  <a:cubicBezTo>
                    <a:pt x="5084" y="8597"/>
                    <a:pt x="5227" y="8573"/>
                    <a:pt x="5275" y="8644"/>
                  </a:cubicBezTo>
                  <a:cubicBezTo>
                    <a:pt x="5334" y="8716"/>
                    <a:pt x="5275" y="8859"/>
                    <a:pt x="5227" y="8906"/>
                  </a:cubicBezTo>
                  <a:cubicBezTo>
                    <a:pt x="5180" y="8954"/>
                    <a:pt x="5120" y="8978"/>
                    <a:pt x="5060" y="8966"/>
                  </a:cubicBezTo>
                  <a:cubicBezTo>
                    <a:pt x="4894" y="8978"/>
                    <a:pt x="4632" y="8882"/>
                    <a:pt x="4763" y="8561"/>
                  </a:cubicBezTo>
                  <a:cubicBezTo>
                    <a:pt x="4418" y="8656"/>
                    <a:pt x="4477" y="9121"/>
                    <a:pt x="4739" y="9299"/>
                  </a:cubicBezTo>
                  <a:cubicBezTo>
                    <a:pt x="4548" y="9418"/>
                    <a:pt x="4620" y="9561"/>
                    <a:pt x="4322" y="9573"/>
                  </a:cubicBezTo>
                  <a:cubicBezTo>
                    <a:pt x="4882" y="9847"/>
                    <a:pt x="4989" y="9514"/>
                    <a:pt x="5215" y="9430"/>
                  </a:cubicBezTo>
                  <a:lnTo>
                    <a:pt x="5215" y="9430"/>
                  </a:lnTo>
                  <a:cubicBezTo>
                    <a:pt x="4763" y="9656"/>
                    <a:pt x="4918" y="10014"/>
                    <a:pt x="4656" y="10311"/>
                  </a:cubicBezTo>
                  <a:cubicBezTo>
                    <a:pt x="5191" y="10264"/>
                    <a:pt x="5180" y="9871"/>
                    <a:pt x="5310" y="9597"/>
                  </a:cubicBezTo>
                  <a:lnTo>
                    <a:pt x="5310" y="9597"/>
                  </a:lnTo>
                  <a:cubicBezTo>
                    <a:pt x="5013" y="10311"/>
                    <a:pt x="5406" y="10490"/>
                    <a:pt x="5453" y="10930"/>
                  </a:cubicBezTo>
                  <a:cubicBezTo>
                    <a:pt x="5489" y="10490"/>
                    <a:pt x="5894" y="10311"/>
                    <a:pt x="5584" y="9597"/>
                  </a:cubicBezTo>
                  <a:lnTo>
                    <a:pt x="5584" y="9597"/>
                  </a:lnTo>
                  <a:cubicBezTo>
                    <a:pt x="5715" y="9871"/>
                    <a:pt x="5703" y="10264"/>
                    <a:pt x="6239" y="10311"/>
                  </a:cubicBezTo>
                  <a:cubicBezTo>
                    <a:pt x="5977" y="10014"/>
                    <a:pt x="6132" y="9656"/>
                    <a:pt x="5691" y="9430"/>
                  </a:cubicBezTo>
                  <a:lnTo>
                    <a:pt x="5691" y="9430"/>
                  </a:lnTo>
                  <a:cubicBezTo>
                    <a:pt x="5906" y="9514"/>
                    <a:pt x="6025" y="9835"/>
                    <a:pt x="6573" y="9573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21"/>
                    <a:pt x="6477" y="8656"/>
                    <a:pt x="6132" y="8561"/>
                  </a:cubicBezTo>
                  <a:cubicBezTo>
                    <a:pt x="6275" y="8882"/>
                    <a:pt x="6001" y="8978"/>
                    <a:pt x="5834" y="8966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04"/>
                    <a:pt x="5620" y="8644"/>
                  </a:cubicBezTo>
                  <a:cubicBezTo>
                    <a:pt x="5668" y="8573"/>
                    <a:pt x="5811" y="8597"/>
                    <a:pt x="5763" y="8740"/>
                  </a:cubicBezTo>
                  <a:lnTo>
                    <a:pt x="5799" y="8728"/>
                  </a:lnTo>
                  <a:cubicBezTo>
                    <a:pt x="5834" y="8692"/>
                    <a:pt x="5858" y="8644"/>
                    <a:pt x="5858" y="8597"/>
                  </a:cubicBezTo>
                  <a:cubicBezTo>
                    <a:pt x="5858" y="8501"/>
                    <a:pt x="5787" y="8418"/>
                    <a:pt x="5691" y="8406"/>
                  </a:cubicBezTo>
                  <a:cubicBezTo>
                    <a:pt x="5668" y="8406"/>
                    <a:pt x="5644" y="8406"/>
                    <a:pt x="5632" y="8406"/>
                  </a:cubicBezTo>
                  <a:lnTo>
                    <a:pt x="5620" y="8406"/>
                  </a:lnTo>
                  <a:cubicBezTo>
                    <a:pt x="5572" y="8418"/>
                    <a:pt x="5525" y="8442"/>
                    <a:pt x="5501" y="8490"/>
                  </a:cubicBezTo>
                  <a:cubicBezTo>
                    <a:pt x="5418" y="8085"/>
                    <a:pt x="5453" y="7656"/>
                    <a:pt x="5596" y="7263"/>
                  </a:cubicBezTo>
                  <a:cubicBezTo>
                    <a:pt x="5310" y="8442"/>
                    <a:pt x="6477" y="8061"/>
                    <a:pt x="6489" y="8787"/>
                  </a:cubicBezTo>
                  <a:lnTo>
                    <a:pt x="6489" y="8704"/>
                  </a:lnTo>
                  <a:cubicBezTo>
                    <a:pt x="6489" y="8728"/>
                    <a:pt x="6489" y="8763"/>
                    <a:pt x="6489" y="8787"/>
                  </a:cubicBezTo>
                  <a:cubicBezTo>
                    <a:pt x="6584" y="8454"/>
                    <a:pt x="6573" y="8240"/>
                    <a:pt x="6501" y="8097"/>
                  </a:cubicBezTo>
                  <a:cubicBezTo>
                    <a:pt x="6323" y="7728"/>
                    <a:pt x="5942" y="7859"/>
                    <a:pt x="5811" y="7716"/>
                  </a:cubicBezTo>
                  <a:cubicBezTo>
                    <a:pt x="6049" y="7692"/>
                    <a:pt x="6108" y="7549"/>
                    <a:pt x="6025" y="7370"/>
                  </a:cubicBezTo>
                  <a:cubicBezTo>
                    <a:pt x="5870" y="7549"/>
                    <a:pt x="5691" y="7418"/>
                    <a:pt x="5691" y="7239"/>
                  </a:cubicBezTo>
                  <a:cubicBezTo>
                    <a:pt x="5703" y="6966"/>
                    <a:pt x="5989" y="6608"/>
                    <a:pt x="5680" y="6156"/>
                  </a:cubicBezTo>
                  <a:cubicBezTo>
                    <a:pt x="5668" y="6073"/>
                    <a:pt x="5656" y="5977"/>
                    <a:pt x="5620" y="5894"/>
                  </a:cubicBezTo>
                  <a:cubicBezTo>
                    <a:pt x="5668" y="5977"/>
                    <a:pt x="5715" y="6049"/>
                    <a:pt x="5775" y="6120"/>
                  </a:cubicBezTo>
                  <a:cubicBezTo>
                    <a:pt x="5870" y="6668"/>
                    <a:pt x="6323" y="6704"/>
                    <a:pt x="6525" y="6894"/>
                  </a:cubicBezTo>
                  <a:cubicBezTo>
                    <a:pt x="6656" y="7013"/>
                    <a:pt x="6620" y="7239"/>
                    <a:pt x="6394" y="7228"/>
                  </a:cubicBezTo>
                  <a:cubicBezTo>
                    <a:pt x="6453" y="7406"/>
                    <a:pt x="6596" y="7466"/>
                    <a:pt x="6787" y="7323"/>
                  </a:cubicBezTo>
                  <a:cubicBezTo>
                    <a:pt x="6799" y="7513"/>
                    <a:pt x="6430" y="7680"/>
                    <a:pt x="6561" y="8073"/>
                  </a:cubicBezTo>
                  <a:cubicBezTo>
                    <a:pt x="6608" y="8216"/>
                    <a:pt x="6763" y="8382"/>
                    <a:pt x="7061" y="8549"/>
                  </a:cubicBezTo>
                  <a:lnTo>
                    <a:pt x="7061" y="8549"/>
                  </a:lnTo>
                  <a:lnTo>
                    <a:pt x="7061" y="8549"/>
                  </a:lnTo>
                  <a:cubicBezTo>
                    <a:pt x="6561" y="8037"/>
                    <a:pt x="7644" y="7489"/>
                    <a:pt x="6632" y="6847"/>
                  </a:cubicBezTo>
                  <a:lnTo>
                    <a:pt x="6632" y="6847"/>
                  </a:lnTo>
                  <a:cubicBezTo>
                    <a:pt x="7001" y="7025"/>
                    <a:pt x="7323" y="7299"/>
                    <a:pt x="7561" y="7644"/>
                  </a:cubicBezTo>
                  <a:cubicBezTo>
                    <a:pt x="7501" y="7632"/>
                    <a:pt x="7454" y="7644"/>
                    <a:pt x="7406" y="7668"/>
                  </a:cubicBezTo>
                  <a:lnTo>
                    <a:pt x="7394" y="7668"/>
                  </a:lnTo>
                  <a:cubicBezTo>
                    <a:pt x="7382" y="7680"/>
                    <a:pt x="7370" y="7704"/>
                    <a:pt x="7358" y="7716"/>
                  </a:cubicBezTo>
                  <a:cubicBezTo>
                    <a:pt x="7215" y="7847"/>
                    <a:pt x="7358" y="8073"/>
                    <a:pt x="7537" y="8013"/>
                  </a:cubicBezTo>
                  <a:cubicBezTo>
                    <a:pt x="7406" y="7942"/>
                    <a:pt x="7489" y="7823"/>
                    <a:pt x="7573" y="7835"/>
                  </a:cubicBezTo>
                  <a:cubicBezTo>
                    <a:pt x="7656" y="7835"/>
                    <a:pt x="7716" y="7978"/>
                    <a:pt x="7716" y="8061"/>
                  </a:cubicBezTo>
                  <a:cubicBezTo>
                    <a:pt x="7716" y="8120"/>
                    <a:pt x="7692" y="8180"/>
                    <a:pt x="7644" y="8216"/>
                  </a:cubicBezTo>
                  <a:cubicBezTo>
                    <a:pt x="7537" y="8347"/>
                    <a:pt x="7287" y="8454"/>
                    <a:pt x="7156" y="8132"/>
                  </a:cubicBezTo>
                  <a:cubicBezTo>
                    <a:pt x="6977" y="8442"/>
                    <a:pt x="7346" y="8728"/>
                    <a:pt x="7656" y="8668"/>
                  </a:cubicBezTo>
                  <a:cubicBezTo>
                    <a:pt x="7608" y="8894"/>
                    <a:pt x="7751" y="8942"/>
                    <a:pt x="7561" y="9168"/>
                  </a:cubicBezTo>
                  <a:cubicBezTo>
                    <a:pt x="8132" y="8966"/>
                    <a:pt x="7989" y="8644"/>
                    <a:pt x="8085" y="8430"/>
                  </a:cubicBezTo>
                  <a:lnTo>
                    <a:pt x="8085" y="8430"/>
                  </a:lnTo>
                  <a:cubicBezTo>
                    <a:pt x="7930" y="8918"/>
                    <a:pt x="8287" y="9061"/>
                    <a:pt x="8311" y="9454"/>
                  </a:cubicBezTo>
                  <a:cubicBezTo>
                    <a:pt x="8668" y="9037"/>
                    <a:pt x="8382" y="8775"/>
                    <a:pt x="8275" y="8478"/>
                  </a:cubicBezTo>
                  <a:lnTo>
                    <a:pt x="8275" y="8478"/>
                  </a:lnTo>
                  <a:cubicBezTo>
                    <a:pt x="8573" y="9204"/>
                    <a:pt x="8966" y="9037"/>
                    <a:pt x="9311" y="9335"/>
                  </a:cubicBezTo>
                  <a:cubicBezTo>
                    <a:pt x="9013" y="8978"/>
                    <a:pt x="9192" y="8573"/>
                    <a:pt x="8466" y="8287"/>
                  </a:cubicBezTo>
                  <a:lnTo>
                    <a:pt x="8466" y="8287"/>
                  </a:lnTo>
                  <a:cubicBezTo>
                    <a:pt x="8763" y="8394"/>
                    <a:pt x="9025" y="8680"/>
                    <a:pt x="9430" y="8335"/>
                  </a:cubicBezTo>
                  <a:cubicBezTo>
                    <a:pt x="9037" y="8311"/>
                    <a:pt x="8894" y="7954"/>
                    <a:pt x="8418" y="8097"/>
                  </a:cubicBezTo>
                  <a:lnTo>
                    <a:pt x="8418" y="8097"/>
                  </a:lnTo>
                  <a:cubicBezTo>
                    <a:pt x="8632" y="8013"/>
                    <a:pt x="8942" y="8156"/>
                    <a:pt x="9144" y="7585"/>
                  </a:cubicBezTo>
                  <a:cubicBezTo>
                    <a:pt x="8918" y="7775"/>
                    <a:pt x="8882" y="7632"/>
                    <a:pt x="8656" y="7680"/>
                  </a:cubicBezTo>
                  <a:cubicBezTo>
                    <a:pt x="8716" y="7382"/>
                    <a:pt x="8430" y="7001"/>
                    <a:pt x="8120" y="7168"/>
                  </a:cubicBezTo>
                  <a:cubicBezTo>
                    <a:pt x="8442" y="7299"/>
                    <a:pt x="8323" y="7561"/>
                    <a:pt x="8204" y="7668"/>
                  </a:cubicBezTo>
                  <a:cubicBezTo>
                    <a:pt x="8156" y="7716"/>
                    <a:pt x="8097" y="7739"/>
                    <a:pt x="8037" y="7739"/>
                  </a:cubicBezTo>
                  <a:cubicBezTo>
                    <a:pt x="7966" y="7739"/>
                    <a:pt x="7823" y="7680"/>
                    <a:pt x="7811" y="7585"/>
                  </a:cubicBezTo>
                  <a:cubicBezTo>
                    <a:pt x="7811" y="7501"/>
                    <a:pt x="7918" y="7418"/>
                    <a:pt x="7989" y="7549"/>
                  </a:cubicBezTo>
                  <a:cubicBezTo>
                    <a:pt x="7989" y="7537"/>
                    <a:pt x="7989" y="7513"/>
                    <a:pt x="7989" y="7489"/>
                  </a:cubicBezTo>
                  <a:cubicBezTo>
                    <a:pt x="7989" y="7394"/>
                    <a:pt x="7918" y="7323"/>
                    <a:pt x="7823" y="7323"/>
                  </a:cubicBezTo>
                  <a:cubicBezTo>
                    <a:pt x="7775" y="7323"/>
                    <a:pt x="7727" y="7347"/>
                    <a:pt x="7692" y="7370"/>
                  </a:cubicBezTo>
                  <a:cubicBezTo>
                    <a:pt x="7680" y="7382"/>
                    <a:pt x="7668" y="7406"/>
                    <a:pt x="7656" y="7418"/>
                  </a:cubicBezTo>
                  <a:lnTo>
                    <a:pt x="7656" y="7430"/>
                  </a:lnTo>
                  <a:cubicBezTo>
                    <a:pt x="7632" y="7466"/>
                    <a:pt x="7620" y="7513"/>
                    <a:pt x="7632" y="7561"/>
                  </a:cubicBezTo>
                  <a:cubicBezTo>
                    <a:pt x="7287" y="7335"/>
                    <a:pt x="7013" y="7013"/>
                    <a:pt x="6834" y="6644"/>
                  </a:cubicBezTo>
                  <a:cubicBezTo>
                    <a:pt x="7466" y="7668"/>
                    <a:pt x="8025" y="6573"/>
                    <a:pt x="8537" y="7085"/>
                  </a:cubicBezTo>
                  <a:cubicBezTo>
                    <a:pt x="8513" y="7061"/>
                    <a:pt x="8501" y="7049"/>
                    <a:pt x="8478" y="7037"/>
                  </a:cubicBezTo>
                  <a:cubicBezTo>
                    <a:pt x="8501" y="7049"/>
                    <a:pt x="8513" y="7073"/>
                    <a:pt x="8537" y="7085"/>
                  </a:cubicBezTo>
                  <a:cubicBezTo>
                    <a:pt x="8370" y="6787"/>
                    <a:pt x="8216" y="6644"/>
                    <a:pt x="8061" y="6585"/>
                  </a:cubicBezTo>
                  <a:cubicBezTo>
                    <a:pt x="7668" y="6454"/>
                    <a:pt x="7501" y="6823"/>
                    <a:pt x="7311" y="6811"/>
                  </a:cubicBezTo>
                  <a:cubicBezTo>
                    <a:pt x="7442" y="6620"/>
                    <a:pt x="7394" y="6489"/>
                    <a:pt x="7215" y="6418"/>
                  </a:cubicBezTo>
                  <a:cubicBezTo>
                    <a:pt x="7227" y="6656"/>
                    <a:pt x="7001" y="6680"/>
                    <a:pt x="6882" y="6549"/>
                  </a:cubicBezTo>
                  <a:cubicBezTo>
                    <a:pt x="6692" y="6346"/>
                    <a:pt x="6656" y="5894"/>
                    <a:pt x="6108" y="5799"/>
                  </a:cubicBezTo>
                  <a:cubicBezTo>
                    <a:pt x="6037" y="5739"/>
                    <a:pt x="5965" y="5692"/>
                    <a:pt x="5882" y="5644"/>
                  </a:cubicBezTo>
                  <a:cubicBezTo>
                    <a:pt x="5965" y="5680"/>
                    <a:pt x="6061" y="5692"/>
                    <a:pt x="6144" y="5704"/>
                  </a:cubicBezTo>
                  <a:cubicBezTo>
                    <a:pt x="6596" y="6025"/>
                    <a:pt x="6954" y="5727"/>
                    <a:pt x="7227" y="5715"/>
                  </a:cubicBezTo>
                  <a:cubicBezTo>
                    <a:pt x="7406" y="5715"/>
                    <a:pt x="7537" y="5894"/>
                    <a:pt x="7358" y="6049"/>
                  </a:cubicBezTo>
                  <a:cubicBezTo>
                    <a:pt x="7537" y="6132"/>
                    <a:pt x="7680" y="6073"/>
                    <a:pt x="7704" y="5834"/>
                  </a:cubicBezTo>
                  <a:cubicBezTo>
                    <a:pt x="7858" y="5965"/>
                    <a:pt x="7704" y="6346"/>
                    <a:pt x="8085" y="6537"/>
                  </a:cubicBezTo>
                  <a:cubicBezTo>
                    <a:pt x="8228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49" y="6501"/>
                    <a:pt x="8430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53"/>
                    <a:pt x="8478" y="5525"/>
                  </a:cubicBezTo>
                  <a:cubicBezTo>
                    <a:pt x="8442" y="5549"/>
                    <a:pt x="8406" y="5596"/>
                    <a:pt x="8406" y="5644"/>
                  </a:cubicBezTo>
                  <a:cubicBezTo>
                    <a:pt x="8394" y="5644"/>
                    <a:pt x="8394" y="5656"/>
                    <a:pt x="8406" y="5656"/>
                  </a:cubicBezTo>
                  <a:cubicBezTo>
                    <a:pt x="8394" y="5680"/>
                    <a:pt x="8394" y="5692"/>
                    <a:pt x="8406" y="5715"/>
                  </a:cubicBezTo>
                  <a:cubicBezTo>
                    <a:pt x="8406" y="5894"/>
                    <a:pt x="8656" y="5954"/>
                    <a:pt x="8739" y="5787"/>
                  </a:cubicBezTo>
                  <a:cubicBezTo>
                    <a:pt x="8585" y="5834"/>
                    <a:pt x="8573" y="5692"/>
                    <a:pt x="8632" y="5644"/>
                  </a:cubicBezTo>
                  <a:cubicBezTo>
                    <a:pt x="8704" y="5596"/>
                    <a:pt x="8847" y="5644"/>
                    <a:pt x="8894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70" y="6287"/>
                    <a:pt x="8549" y="6156"/>
                  </a:cubicBezTo>
                  <a:cubicBezTo>
                    <a:pt x="8656" y="6501"/>
                    <a:pt x="9120" y="6442"/>
                    <a:pt x="9287" y="6180"/>
                  </a:cubicBezTo>
                  <a:cubicBezTo>
                    <a:pt x="9418" y="6370"/>
                    <a:pt x="9549" y="6299"/>
                    <a:pt x="9573" y="6596"/>
                  </a:cubicBezTo>
                  <a:cubicBezTo>
                    <a:pt x="9835" y="6049"/>
                    <a:pt x="9513" y="5930"/>
                    <a:pt x="9418" y="5715"/>
                  </a:cubicBezTo>
                  <a:lnTo>
                    <a:pt x="9418" y="5715"/>
                  </a:lnTo>
                  <a:cubicBezTo>
                    <a:pt x="9656" y="6156"/>
                    <a:pt x="10013" y="6013"/>
                    <a:pt x="10299" y="6275"/>
                  </a:cubicBezTo>
                  <a:cubicBezTo>
                    <a:pt x="10263" y="5727"/>
                    <a:pt x="9871" y="5739"/>
                    <a:pt x="9585" y="5608"/>
                  </a:cubicBezTo>
                  <a:lnTo>
                    <a:pt x="9585" y="5608"/>
                  </a:lnTo>
                  <a:cubicBezTo>
                    <a:pt x="10299" y="5906"/>
                    <a:pt x="10478" y="5513"/>
                    <a:pt x="10930" y="5477"/>
                  </a:cubicBezTo>
                  <a:cubicBezTo>
                    <a:pt x="10478" y="5430"/>
                    <a:pt x="10299" y="5025"/>
                    <a:pt x="9585" y="5334"/>
                  </a:cubicBezTo>
                  <a:lnTo>
                    <a:pt x="9585" y="5334"/>
                  </a:lnTo>
                  <a:cubicBezTo>
                    <a:pt x="9871" y="5203"/>
                    <a:pt x="10263" y="5215"/>
                    <a:pt x="10299" y="4680"/>
                  </a:cubicBezTo>
                  <a:cubicBezTo>
                    <a:pt x="10002" y="4942"/>
                    <a:pt x="9656" y="4787"/>
                    <a:pt x="9418" y="5239"/>
                  </a:cubicBezTo>
                  <a:lnTo>
                    <a:pt x="9418" y="5239"/>
                  </a:lnTo>
                  <a:cubicBezTo>
                    <a:pt x="9513" y="5013"/>
                    <a:pt x="9835" y="4906"/>
                    <a:pt x="9573" y="4346"/>
                  </a:cubicBezTo>
                  <a:cubicBezTo>
                    <a:pt x="9549" y="4644"/>
                    <a:pt x="9418" y="4572"/>
                    <a:pt x="9287" y="4763"/>
                  </a:cubicBezTo>
                  <a:cubicBezTo>
                    <a:pt x="9120" y="4501"/>
                    <a:pt x="8656" y="4441"/>
                    <a:pt x="8549" y="4787"/>
                  </a:cubicBezTo>
                  <a:cubicBezTo>
                    <a:pt x="8870" y="4656"/>
                    <a:pt x="8978" y="4918"/>
                    <a:pt x="8966" y="5084"/>
                  </a:cubicBezTo>
                  <a:cubicBezTo>
                    <a:pt x="8966" y="5144"/>
                    <a:pt x="8942" y="5203"/>
                    <a:pt x="8894" y="5251"/>
                  </a:cubicBezTo>
                  <a:cubicBezTo>
                    <a:pt x="8847" y="5299"/>
                    <a:pt x="8704" y="5358"/>
                    <a:pt x="8632" y="5299"/>
                  </a:cubicBezTo>
                  <a:cubicBezTo>
                    <a:pt x="8573" y="5251"/>
                    <a:pt x="8597" y="5108"/>
                    <a:pt x="8739" y="5156"/>
                  </a:cubicBezTo>
                  <a:cubicBezTo>
                    <a:pt x="8656" y="4989"/>
                    <a:pt x="8406" y="5049"/>
                    <a:pt x="8406" y="5239"/>
                  </a:cubicBezTo>
                  <a:cubicBezTo>
                    <a:pt x="8394" y="5251"/>
                    <a:pt x="8394" y="5275"/>
                    <a:pt x="8406" y="5287"/>
                  </a:cubicBezTo>
                  <a:cubicBezTo>
                    <a:pt x="8394" y="5299"/>
                    <a:pt x="8394" y="5299"/>
                    <a:pt x="8406" y="5299"/>
                  </a:cubicBezTo>
                  <a:cubicBezTo>
                    <a:pt x="8406" y="5358"/>
                    <a:pt x="8442" y="5394"/>
                    <a:pt x="8478" y="5418"/>
                  </a:cubicBezTo>
                  <a:cubicBezTo>
                    <a:pt x="8073" y="5501"/>
                    <a:pt x="7656" y="5465"/>
                    <a:pt x="7263" y="5334"/>
                  </a:cubicBezTo>
                  <a:cubicBezTo>
                    <a:pt x="8442" y="5608"/>
                    <a:pt x="8061" y="4441"/>
                    <a:pt x="8775" y="4441"/>
                  </a:cubicBezTo>
                  <a:lnTo>
                    <a:pt x="8716" y="4441"/>
                  </a:lnTo>
                  <a:cubicBezTo>
                    <a:pt x="8739" y="4430"/>
                    <a:pt x="8763" y="4430"/>
                    <a:pt x="8787" y="4441"/>
                  </a:cubicBezTo>
                  <a:cubicBezTo>
                    <a:pt x="8454" y="4346"/>
                    <a:pt x="8239" y="4346"/>
                    <a:pt x="8097" y="4418"/>
                  </a:cubicBezTo>
                  <a:cubicBezTo>
                    <a:pt x="7739" y="4596"/>
                    <a:pt x="7870" y="4977"/>
                    <a:pt x="7727" y="5108"/>
                  </a:cubicBezTo>
                  <a:cubicBezTo>
                    <a:pt x="7692" y="4870"/>
                    <a:pt x="7561" y="4822"/>
                    <a:pt x="7382" y="4894"/>
                  </a:cubicBezTo>
                  <a:cubicBezTo>
                    <a:pt x="7561" y="5049"/>
                    <a:pt x="7430" y="5239"/>
                    <a:pt x="7239" y="5227"/>
                  </a:cubicBezTo>
                  <a:cubicBezTo>
                    <a:pt x="6965" y="5215"/>
                    <a:pt x="6620" y="4930"/>
                    <a:pt x="6168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51"/>
                    <a:pt x="6061" y="5203"/>
                    <a:pt x="6132" y="5144"/>
                  </a:cubicBezTo>
                  <a:cubicBezTo>
                    <a:pt x="6680" y="5049"/>
                    <a:pt x="6715" y="4596"/>
                    <a:pt x="6906" y="4394"/>
                  </a:cubicBezTo>
                  <a:cubicBezTo>
                    <a:pt x="7025" y="4263"/>
                    <a:pt x="7251" y="4299"/>
                    <a:pt x="7227" y="4537"/>
                  </a:cubicBezTo>
                  <a:cubicBezTo>
                    <a:pt x="7418" y="4465"/>
                    <a:pt x="7466" y="4322"/>
                    <a:pt x="7323" y="4144"/>
                  </a:cubicBezTo>
                  <a:cubicBezTo>
                    <a:pt x="7525" y="4132"/>
                    <a:pt x="7692" y="4501"/>
                    <a:pt x="8085" y="4370"/>
                  </a:cubicBezTo>
                  <a:cubicBezTo>
                    <a:pt x="8228" y="4310"/>
                    <a:pt x="8382" y="4168"/>
                    <a:pt x="8549" y="3858"/>
                  </a:cubicBezTo>
                  <a:lnTo>
                    <a:pt x="8549" y="3858"/>
                  </a:lnTo>
                  <a:cubicBezTo>
                    <a:pt x="8037" y="4370"/>
                    <a:pt x="7489" y="3263"/>
                    <a:pt x="6858" y="4299"/>
                  </a:cubicBezTo>
                  <a:lnTo>
                    <a:pt x="6858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44" y="3418"/>
                    <a:pt x="7644" y="3477"/>
                    <a:pt x="7680" y="3513"/>
                  </a:cubicBezTo>
                  <a:lnTo>
                    <a:pt x="7680" y="3525"/>
                  </a:lnTo>
                  <a:cubicBezTo>
                    <a:pt x="7680" y="3537"/>
                    <a:pt x="7692" y="3548"/>
                    <a:pt x="7716" y="3560"/>
                  </a:cubicBezTo>
                  <a:cubicBezTo>
                    <a:pt x="7847" y="3715"/>
                    <a:pt x="8073" y="3572"/>
                    <a:pt x="8013" y="3382"/>
                  </a:cubicBezTo>
                  <a:cubicBezTo>
                    <a:pt x="7942" y="3513"/>
                    <a:pt x="7823" y="3441"/>
                    <a:pt x="7835" y="3346"/>
                  </a:cubicBezTo>
                  <a:cubicBezTo>
                    <a:pt x="7847" y="3263"/>
                    <a:pt x="7977" y="3203"/>
                    <a:pt x="8061" y="3203"/>
                  </a:cubicBezTo>
                  <a:cubicBezTo>
                    <a:pt x="8120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2" y="3763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86"/>
                    <a:pt x="8644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7" y="1953"/>
                    <a:pt x="9335" y="1608"/>
                  </a:cubicBezTo>
                  <a:cubicBezTo>
                    <a:pt x="8978" y="1905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1" y="2286"/>
                    <a:pt x="8156" y="1977"/>
                    <a:pt x="7573" y="1774"/>
                  </a:cubicBezTo>
                  <a:cubicBezTo>
                    <a:pt x="7775" y="2001"/>
                    <a:pt x="7620" y="2048"/>
                    <a:pt x="7668" y="2263"/>
                  </a:cubicBezTo>
                  <a:cubicBezTo>
                    <a:pt x="7370" y="2203"/>
                    <a:pt x="6989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04" y="2763"/>
                    <a:pt x="7739" y="2822"/>
                    <a:pt x="7739" y="2882"/>
                  </a:cubicBezTo>
                  <a:cubicBezTo>
                    <a:pt x="7739" y="2953"/>
                    <a:pt x="7668" y="3096"/>
                    <a:pt x="7585" y="3108"/>
                  </a:cubicBezTo>
                  <a:cubicBezTo>
                    <a:pt x="7501" y="3120"/>
                    <a:pt x="7418" y="3001"/>
                    <a:pt x="7549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394" y="3251"/>
                    <a:pt x="7418" y="3263"/>
                  </a:cubicBezTo>
                  <a:lnTo>
                    <a:pt x="7418" y="3263"/>
                  </a:lnTo>
                  <a:cubicBezTo>
                    <a:pt x="7466" y="3298"/>
                    <a:pt x="7525" y="3298"/>
                    <a:pt x="7573" y="3287"/>
                  </a:cubicBezTo>
                  <a:cubicBezTo>
                    <a:pt x="7335" y="3632"/>
                    <a:pt x="7025" y="3906"/>
                    <a:pt x="6644" y="4084"/>
                  </a:cubicBezTo>
                  <a:cubicBezTo>
                    <a:pt x="7668" y="3453"/>
                    <a:pt x="6584" y="2894"/>
                    <a:pt x="7096" y="2382"/>
                  </a:cubicBezTo>
                  <a:lnTo>
                    <a:pt x="7037" y="2441"/>
                  </a:lnTo>
                  <a:cubicBezTo>
                    <a:pt x="7061" y="2417"/>
                    <a:pt x="7073" y="2405"/>
                    <a:pt x="7096" y="2382"/>
                  </a:cubicBezTo>
                  <a:cubicBezTo>
                    <a:pt x="6799" y="2560"/>
                    <a:pt x="6644" y="2703"/>
                    <a:pt x="6584" y="2858"/>
                  </a:cubicBezTo>
                  <a:cubicBezTo>
                    <a:pt x="6453" y="3251"/>
                    <a:pt x="6823" y="3418"/>
                    <a:pt x="6811" y="3608"/>
                  </a:cubicBezTo>
                  <a:cubicBezTo>
                    <a:pt x="6632" y="3465"/>
                    <a:pt x="6489" y="3525"/>
                    <a:pt x="6418" y="3703"/>
                  </a:cubicBezTo>
                  <a:cubicBezTo>
                    <a:pt x="6656" y="3691"/>
                    <a:pt x="6692" y="3918"/>
                    <a:pt x="6561" y="4037"/>
                  </a:cubicBezTo>
                  <a:cubicBezTo>
                    <a:pt x="6358" y="4227"/>
                    <a:pt x="5906" y="4263"/>
                    <a:pt x="5799" y="4811"/>
                  </a:cubicBezTo>
                  <a:cubicBezTo>
                    <a:pt x="5751" y="4882"/>
                    <a:pt x="5703" y="4953"/>
                    <a:pt x="5656" y="5037"/>
                  </a:cubicBezTo>
                  <a:cubicBezTo>
                    <a:pt x="5680" y="4953"/>
                    <a:pt x="5703" y="4858"/>
                    <a:pt x="5715" y="4775"/>
                  </a:cubicBezTo>
                  <a:cubicBezTo>
                    <a:pt x="6025" y="4322"/>
                    <a:pt x="5739" y="3965"/>
                    <a:pt x="5727" y="3691"/>
                  </a:cubicBezTo>
                  <a:cubicBezTo>
                    <a:pt x="5727" y="3513"/>
                    <a:pt x="5906" y="3382"/>
                    <a:pt x="6061" y="3560"/>
                  </a:cubicBezTo>
                  <a:cubicBezTo>
                    <a:pt x="6132" y="3382"/>
                    <a:pt x="6072" y="3251"/>
                    <a:pt x="5846" y="3215"/>
                  </a:cubicBezTo>
                  <a:cubicBezTo>
                    <a:pt x="5977" y="3060"/>
                    <a:pt x="6358" y="3203"/>
                    <a:pt x="6537" y="2834"/>
                  </a:cubicBezTo>
                  <a:cubicBezTo>
                    <a:pt x="6608" y="2691"/>
                    <a:pt x="6608" y="2477"/>
                    <a:pt x="6513" y="2144"/>
                  </a:cubicBezTo>
                  <a:cubicBezTo>
                    <a:pt x="6513" y="2870"/>
                    <a:pt x="5346" y="2489"/>
                    <a:pt x="5620" y="3668"/>
                  </a:cubicBezTo>
                  <a:cubicBezTo>
                    <a:pt x="5489" y="3275"/>
                    <a:pt x="5453" y="2846"/>
                    <a:pt x="5537" y="2441"/>
                  </a:cubicBezTo>
                  <a:cubicBezTo>
                    <a:pt x="5561" y="2489"/>
                    <a:pt x="5596" y="2513"/>
                    <a:pt x="5644" y="2525"/>
                  </a:cubicBezTo>
                  <a:lnTo>
                    <a:pt x="5656" y="2525"/>
                  </a:lnTo>
                  <a:cubicBezTo>
                    <a:pt x="5680" y="2525"/>
                    <a:pt x="5703" y="2525"/>
                    <a:pt x="5715" y="2525"/>
                  </a:cubicBezTo>
                  <a:cubicBezTo>
                    <a:pt x="5882" y="2525"/>
                    <a:pt x="5953" y="2310"/>
                    <a:pt x="5822" y="2215"/>
                  </a:cubicBezTo>
                  <a:lnTo>
                    <a:pt x="5799" y="2191"/>
                  </a:lnTo>
                  <a:cubicBezTo>
                    <a:pt x="5834" y="2334"/>
                    <a:pt x="5703" y="2358"/>
                    <a:pt x="5644" y="2286"/>
                  </a:cubicBezTo>
                  <a:cubicBezTo>
                    <a:pt x="5596" y="2227"/>
                    <a:pt x="5644" y="2084"/>
                    <a:pt x="5703" y="2024"/>
                  </a:cubicBezTo>
                  <a:cubicBezTo>
                    <a:pt x="5751" y="1989"/>
                    <a:pt x="5811" y="1965"/>
                    <a:pt x="5870" y="1965"/>
                  </a:cubicBezTo>
                  <a:cubicBezTo>
                    <a:pt x="6037" y="1953"/>
                    <a:pt x="6299" y="2048"/>
                    <a:pt x="6168" y="2370"/>
                  </a:cubicBezTo>
                  <a:cubicBezTo>
                    <a:pt x="6501" y="2275"/>
                    <a:pt x="6442" y="1810"/>
                    <a:pt x="6192" y="1643"/>
                  </a:cubicBezTo>
                  <a:cubicBezTo>
                    <a:pt x="6382" y="1513"/>
                    <a:pt x="6311" y="1382"/>
                    <a:pt x="6596" y="1358"/>
                  </a:cubicBezTo>
                  <a:cubicBezTo>
                    <a:pt x="6049" y="1096"/>
                    <a:pt x="5942" y="1417"/>
                    <a:pt x="5715" y="1501"/>
                  </a:cubicBezTo>
                  <a:lnTo>
                    <a:pt x="5715" y="1501"/>
                  </a:lnTo>
                  <a:cubicBezTo>
                    <a:pt x="6168" y="1274"/>
                    <a:pt x="6013" y="917"/>
                    <a:pt x="6275" y="620"/>
                  </a:cubicBezTo>
                  <a:cubicBezTo>
                    <a:pt x="5727" y="667"/>
                    <a:pt x="5751" y="1060"/>
                    <a:pt x="5620" y="1334"/>
                  </a:cubicBezTo>
                  <a:lnTo>
                    <a:pt x="5620" y="1334"/>
                  </a:lnTo>
                  <a:cubicBezTo>
                    <a:pt x="5930" y="620"/>
                    <a:pt x="5525" y="441"/>
                    <a:pt x="5477" y="0"/>
                  </a:cubicBezTo>
                  <a:cubicBezTo>
                    <a:pt x="5441" y="441"/>
                    <a:pt x="5037" y="620"/>
                    <a:pt x="5346" y="1334"/>
                  </a:cubicBezTo>
                  <a:lnTo>
                    <a:pt x="5346" y="1334"/>
                  </a:lnTo>
                  <a:cubicBezTo>
                    <a:pt x="5215" y="1060"/>
                    <a:pt x="5227" y="667"/>
                    <a:pt x="4679" y="620"/>
                  </a:cubicBezTo>
                  <a:cubicBezTo>
                    <a:pt x="4953" y="917"/>
                    <a:pt x="4799" y="1274"/>
                    <a:pt x="5239" y="1501"/>
                  </a:cubicBezTo>
                  <a:lnTo>
                    <a:pt x="5239" y="1501"/>
                  </a:lnTo>
                  <a:cubicBezTo>
                    <a:pt x="5025" y="1417"/>
                    <a:pt x="4906" y="1096"/>
                    <a:pt x="4358" y="1358"/>
                  </a:cubicBezTo>
                  <a:cubicBezTo>
                    <a:pt x="4656" y="1382"/>
                    <a:pt x="4584" y="1501"/>
                    <a:pt x="4775" y="1643"/>
                  </a:cubicBezTo>
                  <a:cubicBezTo>
                    <a:pt x="4513" y="1810"/>
                    <a:pt x="4453" y="2275"/>
                    <a:pt x="4799" y="2370"/>
                  </a:cubicBezTo>
                  <a:cubicBezTo>
                    <a:pt x="4656" y="2048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63" y="2024"/>
                  </a:cubicBezTo>
                  <a:cubicBezTo>
                    <a:pt x="5310" y="2084"/>
                    <a:pt x="5370" y="2227"/>
                    <a:pt x="5310" y="2286"/>
                  </a:cubicBezTo>
                  <a:cubicBezTo>
                    <a:pt x="5251" y="2358"/>
                    <a:pt x="5120" y="2334"/>
                    <a:pt x="5168" y="2191"/>
                  </a:cubicBezTo>
                  <a:cubicBezTo>
                    <a:pt x="5001" y="2275"/>
                    <a:pt x="5060" y="2525"/>
                    <a:pt x="5239" y="2525"/>
                  </a:cubicBezTo>
                  <a:cubicBezTo>
                    <a:pt x="5263" y="2525"/>
                    <a:pt x="5275" y="2525"/>
                    <a:pt x="5299" y="2525"/>
                  </a:cubicBezTo>
                  <a:lnTo>
                    <a:pt x="5310" y="2525"/>
                  </a:lnTo>
                  <a:cubicBezTo>
                    <a:pt x="5358" y="2513"/>
                    <a:pt x="5406" y="2489"/>
                    <a:pt x="5430" y="2441"/>
                  </a:cubicBezTo>
                  <a:cubicBezTo>
                    <a:pt x="5513" y="2858"/>
                    <a:pt x="5477" y="3275"/>
                    <a:pt x="5334" y="3668"/>
                  </a:cubicBezTo>
                  <a:cubicBezTo>
                    <a:pt x="5608" y="2489"/>
                    <a:pt x="4453" y="2870"/>
                    <a:pt x="4441" y="2144"/>
                  </a:cubicBezTo>
                  <a:cubicBezTo>
                    <a:pt x="4346" y="2477"/>
                    <a:pt x="4346" y="2691"/>
                    <a:pt x="4418" y="2834"/>
                  </a:cubicBezTo>
                  <a:cubicBezTo>
                    <a:pt x="4608" y="3203"/>
                    <a:pt x="4989" y="3072"/>
                    <a:pt x="5108" y="3215"/>
                  </a:cubicBezTo>
                  <a:cubicBezTo>
                    <a:pt x="4882" y="3251"/>
                    <a:pt x="4822" y="3382"/>
                    <a:pt x="4906" y="3560"/>
                  </a:cubicBezTo>
                  <a:cubicBezTo>
                    <a:pt x="5049" y="3382"/>
                    <a:pt x="5239" y="3513"/>
                    <a:pt x="5239" y="3691"/>
                  </a:cubicBezTo>
                  <a:cubicBezTo>
                    <a:pt x="5227" y="3965"/>
                    <a:pt x="4941" y="4322"/>
                    <a:pt x="5239" y="4775"/>
                  </a:cubicBezTo>
                  <a:cubicBezTo>
                    <a:pt x="5263" y="4858"/>
                    <a:pt x="5275" y="4953"/>
                    <a:pt x="5299" y="5037"/>
                  </a:cubicBezTo>
                  <a:cubicBezTo>
                    <a:pt x="5263" y="4953"/>
                    <a:pt x="5215" y="4882"/>
                    <a:pt x="5156" y="4811"/>
                  </a:cubicBezTo>
                  <a:cubicBezTo>
                    <a:pt x="5060" y="4263"/>
                    <a:pt x="4608" y="4227"/>
                    <a:pt x="4406" y="4037"/>
                  </a:cubicBezTo>
                  <a:cubicBezTo>
                    <a:pt x="4275" y="3918"/>
                    <a:pt x="4298" y="3691"/>
                    <a:pt x="4537" y="3703"/>
                  </a:cubicBezTo>
                  <a:cubicBezTo>
                    <a:pt x="4465" y="3525"/>
                    <a:pt x="4334" y="3477"/>
                    <a:pt x="4144" y="3608"/>
                  </a:cubicBezTo>
                  <a:cubicBezTo>
                    <a:pt x="4132" y="3418"/>
                    <a:pt x="4501" y="3251"/>
                    <a:pt x="4370" y="2858"/>
                  </a:cubicBezTo>
                  <a:cubicBezTo>
                    <a:pt x="4322" y="2715"/>
                    <a:pt x="4167" y="2560"/>
                    <a:pt x="3870" y="2382"/>
                  </a:cubicBezTo>
                  <a:lnTo>
                    <a:pt x="3870" y="2382"/>
                  </a:lnTo>
                  <a:cubicBezTo>
                    <a:pt x="4370" y="2906"/>
                    <a:pt x="3275" y="3453"/>
                    <a:pt x="4310" y="4084"/>
                  </a:cubicBezTo>
                  <a:cubicBezTo>
                    <a:pt x="3941" y="3906"/>
                    <a:pt x="3620" y="3632"/>
                    <a:pt x="3394" y="3287"/>
                  </a:cubicBezTo>
                  <a:cubicBezTo>
                    <a:pt x="3441" y="3298"/>
                    <a:pt x="3489" y="3287"/>
                    <a:pt x="3525" y="3263"/>
                  </a:cubicBezTo>
                  <a:lnTo>
                    <a:pt x="3536" y="3263"/>
                  </a:lnTo>
                  <a:cubicBezTo>
                    <a:pt x="3560" y="3251"/>
                    <a:pt x="3572" y="3239"/>
                    <a:pt x="3584" y="3227"/>
                  </a:cubicBezTo>
                  <a:cubicBezTo>
                    <a:pt x="3727" y="3096"/>
                    <a:pt x="3584" y="2858"/>
                    <a:pt x="3405" y="2929"/>
                  </a:cubicBezTo>
                  <a:cubicBezTo>
                    <a:pt x="3536" y="3001"/>
                    <a:pt x="3453" y="3120"/>
                    <a:pt x="3370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4" y="2596"/>
                    <a:pt x="3656" y="2477"/>
                    <a:pt x="3786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48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58" y="2501"/>
                  </a:cubicBezTo>
                  <a:lnTo>
                    <a:pt x="2858" y="2501"/>
                  </a:lnTo>
                  <a:cubicBezTo>
                    <a:pt x="3001" y="2024"/>
                    <a:pt x="2643" y="1882"/>
                    <a:pt x="2620" y="1489"/>
                  </a:cubicBezTo>
                  <a:cubicBezTo>
                    <a:pt x="2274" y="1905"/>
                    <a:pt x="2560" y="2167"/>
                    <a:pt x="2667" y="2453"/>
                  </a:cubicBezTo>
                  <a:lnTo>
                    <a:pt x="2667" y="2453"/>
                  </a:lnTo>
                  <a:cubicBezTo>
                    <a:pt x="2370" y="1727"/>
                    <a:pt x="1965" y="1894"/>
                    <a:pt x="1620" y="1608"/>
                  </a:cubicBezTo>
                  <a:cubicBezTo>
                    <a:pt x="1917" y="1953"/>
                    <a:pt x="1751" y="2358"/>
                    <a:pt x="2465" y="2644"/>
                  </a:cubicBezTo>
                  <a:lnTo>
                    <a:pt x="2465" y="2644"/>
                  </a:lnTo>
                  <a:cubicBezTo>
                    <a:pt x="2167" y="2548"/>
                    <a:pt x="1917" y="2263"/>
                    <a:pt x="1500" y="2608"/>
                  </a:cubicBezTo>
                  <a:cubicBezTo>
                    <a:pt x="1893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2" y="3167"/>
                    <a:pt x="2060" y="3310"/>
                    <a:pt x="2286" y="3263"/>
                  </a:cubicBezTo>
                  <a:cubicBezTo>
                    <a:pt x="2215" y="3560"/>
                    <a:pt x="2501" y="3941"/>
                    <a:pt x="2810" y="3763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32" y="3441"/>
                    <a:pt x="3013" y="3513"/>
                    <a:pt x="2941" y="3382"/>
                  </a:cubicBezTo>
                  <a:cubicBezTo>
                    <a:pt x="2870" y="3572"/>
                    <a:pt x="3108" y="3715"/>
                    <a:pt x="3239" y="3560"/>
                  </a:cubicBezTo>
                  <a:cubicBezTo>
                    <a:pt x="3251" y="3548"/>
                    <a:pt x="3263" y="3537"/>
                    <a:pt x="3275" y="3525"/>
                  </a:cubicBezTo>
                  <a:cubicBezTo>
                    <a:pt x="3275" y="3525"/>
                    <a:pt x="3275" y="3513"/>
                    <a:pt x="3275" y="3513"/>
                  </a:cubicBezTo>
                  <a:cubicBezTo>
                    <a:pt x="3298" y="3477"/>
                    <a:pt x="3310" y="3418"/>
                    <a:pt x="3298" y="3370"/>
                  </a:cubicBezTo>
                  <a:cubicBezTo>
                    <a:pt x="3644" y="3608"/>
                    <a:pt x="3917" y="3929"/>
                    <a:pt x="4096" y="4299"/>
                  </a:cubicBezTo>
                  <a:lnTo>
                    <a:pt x="4096" y="4299"/>
                  </a:lnTo>
                  <a:cubicBezTo>
                    <a:pt x="3465" y="3275"/>
                    <a:pt x="2905" y="4370"/>
                    <a:pt x="2393" y="3858"/>
                  </a:cubicBezTo>
                  <a:lnTo>
                    <a:pt x="2393" y="3858"/>
                  </a:lnTo>
                  <a:cubicBezTo>
                    <a:pt x="2572" y="4156"/>
                    <a:pt x="2715" y="4310"/>
                    <a:pt x="2870" y="4370"/>
                  </a:cubicBezTo>
                  <a:cubicBezTo>
                    <a:pt x="3263" y="4501"/>
                    <a:pt x="3429" y="4132"/>
                    <a:pt x="3632" y="4144"/>
                  </a:cubicBezTo>
                  <a:cubicBezTo>
                    <a:pt x="3477" y="4322"/>
                    <a:pt x="3536" y="4465"/>
                    <a:pt x="3727" y="4537"/>
                  </a:cubicBezTo>
                  <a:cubicBezTo>
                    <a:pt x="3703" y="4299"/>
                    <a:pt x="3929" y="4263"/>
                    <a:pt x="4048" y="4394"/>
                  </a:cubicBezTo>
                  <a:cubicBezTo>
                    <a:pt x="4239" y="4596"/>
                    <a:pt x="4275" y="5049"/>
                    <a:pt x="4822" y="5144"/>
                  </a:cubicBezTo>
                  <a:cubicBezTo>
                    <a:pt x="4894" y="5203"/>
                    <a:pt x="4965" y="5251"/>
                    <a:pt x="5049" y="5299"/>
                  </a:cubicBezTo>
                  <a:cubicBezTo>
                    <a:pt x="4965" y="5275"/>
                    <a:pt x="4870" y="5251"/>
                    <a:pt x="4787" y="5239"/>
                  </a:cubicBezTo>
                  <a:cubicBezTo>
                    <a:pt x="4334" y="4930"/>
                    <a:pt x="3977" y="5215"/>
                    <a:pt x="3703" y="5227"/>
                  </a:cubicBezTo>
                  <a:cubicBezTo>
                    <a:pt x="3525" y="5239"/>
                    <a:pt x="3394" y="5049"/>
                    <a:pt x="3572" y="4894"/>
                  </a:cubicBezTo>
                  <a:cubicBezTo>
                    <a:pt x="3394" y="4822"/>
                    <a:pt x="3263" y="4870"/>
                    <a:pt x="3227" y="5108"/>
                  </a:cubicBezTo>
                  <a:cubicBezTo>
                    <a:pt x="3084" y="4977"/>
                    <a:pt x="3215" y="4596"/>
                    <a:pt x="2858" y="4418"/>
                  </a:cubicBezTo>
                  <a:cubicBezTo>
                    <a:pt x="2703" y="4346"/>
                    <a:pt x="2501" y="4346"/>
                    <a:pt x="2167" y="4441"/>
                  </a:cubicBezTo>
                  <a:cubicBezTo>
                    <a:pt x="2191" y="4430"/>
                    <a:pt x="2215" y="4430"/>
                    <a:pt x="2239" y="4441"/>
                  </a:cubicBezTo>
                  <a:cubicBezTo>
                    <a:pt x="2215" y="4430"/>
                    <a:pt x="2191" y="4430"/>
                    <a:pt x="2167" y="4441"/>
                  </a:cubicBezTo>
                  <a:cubicBezTo>
                    <a:pt x="2882" y="4441"/>
                    <a:pt x="2501" y="5608"/>
                    <a:pt x="3667" y="5334"/>
                  </a:cubicBezTo>
                  <a:lnTo>
                    <a:pt x="3667" y="5334"/>
                  </a:lnTo>
                  <a:cubicBezTo>
                    <a:pt x="3286" y="5465"/>
                    <a:pt x="2858" y="5501"/>
                    <a:pt x="2453" y="5418"/>
                  </a:cubicBezTo>
                  <a:cubicBezTo>
                    <a:pt x="2489" y="5394"/>
                    <a:pt x="2524" y="5358"/>
                    <a:pt x="2536" y="5299"/>
                  </a:cubicBezTo>
                  <a:lnTo>
                    <a:pt x="2536" y="5287"/>
                  </a:lnTo>
                  <a:cubicBezTo>
                    <a:pt x="2536" y="5275"/>
                    <a:pt x="2536" y="5251"/>
                    <a:pt x="2536" y="5239"/>
                  </a:cubicBezTo>
                  <a:cubicBezTo>
                    <a:pt x="2536" y="5049"/>
                    <a:pt x="2286" y="4989"/>
                    <a:pt x="2203" y="5156"/>
                  </a:cubicBezTo>
                  <a:cubicBezTo>
                    <a:pt x="2346" y="5108"/>
                    <a:pt x="2370" y="5251"/>
                    <a:pt x="2298" y="5299"/>
                  </a:cubicBezTo>
                  <a:cubicBezTo>
                    <a:pt x="2239" y="5358"/>
                    <a:pt x="2084" y="5299"/>
                    <a:pt x="2036" y="5251"/>
                  </a:cubicBezTo>
                  <a:cubicBezTo>
                    <a:pt x="2001" y="5203"/>
                    <a:pt x="1977" y="5144"/>
                    <a:pt x="1965" y="5084"/>
                  </a:cubicBezTo>
                  <a:cubicBezTo>
                    <a:pt x="1965" y="4918"/>
                    <a:pt x="2060" y="4656"/>
                    <a:pt x="2382" y="4787"/>
                  </a:cubicBezTo>
                  <a:cubicBezTo>
                    <a:pt x="2286" y="4441"/>
                    <a:pt x="1822" y="4501"/>
                    <a:pt x="1643" y="4763"/>
                  </a:cubicBezTo>
                  <a:cubicBezTo>
                    <a:pt x="1524" y="4572"/>
                    <a:pt x="1381" y="4644"/>
                    <a:pt x="1370" y="4346"/>
                  </a:cubicBezTo>
                  <a:cubicBezTo>
                    <a:pt x="1096" y="4906"/>
                    <a:pt x="1429" y="5013"/>
                    <a:pt x="1512" y="5239"/>
                  </a:cubicBezTo>
                  <a:lnTo>
                    <a:pt x="1512" y="5239"/>
                  </a:lnTo>
                  <a:cubicBezTo>
                    <a:pt x="1286" y="4787"/>
                    <a:pt x="917" y="4942"/>
                    <a:pt x="631" y="4680"/>
                  </a:cubicBezTo>
                  <a:cubicBezTo>
                    <a:pt x="679" y="5215"/>
                    <a:pt x="1060" y="5203"/>
                    <a:pt x="1346" y="5334"/>
                  </a:cubicBezTo>
                  <a:lnTo>
                    <a:pt x="1346" y="5334"/>
                  </a:lnTo>
                  <a:cubicBezTo>
                    <a:pt x="631" y="5037"/>
                    <a:pt x="453" y="5430"/>
                    <a:pt x="0" y="5477"/>
                  </a:cubicBezTo>
                  <a:cubicBezTo>
                    <a:pt x="453" y="5513"/>
                    <a:pt x="631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79" y="5727"/>
                    <a:pt x="631" y="6275"/>
                  </a:cubicBezTo>
                  <a:cubicBezTo>
                    <a:pt x="929" y="6001"/>
                    <a:pt x="1286" y="6156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6" y="6049"/>
                    <a:pt x="1370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73" y="5430"/>
                    <a:pt x="7668" y="5442"/>
                    <a:pt x="7763" y="5453"/>
                  </a:cubicBezTo>
                  <a:cubicBezTo>
                    <a:pt x="7668" y="5465"/>
                    <a:pt x="7573" y="5477"/>
                    <a:pt x="7466" y="5501"/>
                  </a:cubicBezTo>
                  <a:cubicBezTo>
                    <a:pt x="7120" y="5584"/>
                    <a:pt x="6930" y="5727"/>
                    <a:pt x="6739" y="5775"/>
                  </a:cubicBezTo>
                  <a:cubicBezTo>
                    <a:pt x="6596" y="5799"/>
                    <a:pt x="6442" y="5775"/>
                    <a:pt x="6311" y="5704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2"/>
                    <a:pt x="6311" y="5203"/>
                  </a:cubicBezTo>
                  <a:cubicBezTo>
                    <a:pt x="6442" y="5132"/>
                    <a:pt x="6596" y="5108"/>
                    <a:pt x="6751" y="5144"/>
                  </a:cubicBezTo>
                  <a:close/>
                  <a:moveTo>
                    <a:pt x="6846" y="6620"/>
                  </a:moveTo>
                  <a:close/>
                  <a:moveTo>
                    <a:pt x="6632" y="4049"/>
                  </a:moveTo>
                  <a:close/>
                  <a:moveTo>
                    <a:pt x="6144" y="4310"/>
                  </a:moveTo>
                  <a:cubicBezTo>
                    <a:pt x="6311" y="4215"/>
                    <a:pt x="6537" y="4180"/>
                    <a:pt x="6846" y="3989"/>
                  </a:cubicBezTo>
                  <a:cubicBezTo>
                    <a:pt x="6930" y="3929"/>
                    <a:pt x="7013" y="3870"/>
                    <a:pt x="7096" y="3810"/>
                  </a:cubicBezTo>
                  <a:cubicBezTo>
                    <a:pt x="7025" y="3882"/>
                    <a:pt x="6965" y="3965"/>
                    <a:pt x="6918" y="4060"/>
                  </a:cubicBezTo>
                  <a:cubicBezTo>
                    <a:pt x="6715" y="4358"/>
                    <a:pt x="6692" y="4596"/>
                    <a:pt x="6584" y="4763"/>
                  </a:cubicBezTo>
                  <a:cubicBezTo>
                    <a:pt x="6501" y="4894"/>
                    <a:pt x="6382" y="4977"/>
                    <a:pt x="6239" y="5025"/>
                  </a:cubicBezTo>
                  <a:cubicBezTo>
                    <a:pt x="6406" y="4870"/>
                    <a:pt x="6489" y="4644"/>
                    <a:pt x="6477" y="4418"/>
                  </a:cubicBezTo>
                  <a:cubicBezTo>
                    <a:pt x="6251" y="4406"/>
                    <a:pt x="6037" y="4501"/>
                    <a:pt x="5882" y="4668"/>
                  </a:cubicBezTo>
                  <a:cubicBezTo>
                    <a:pt x="5930" y="4525"/>
                    <a:pt x="6025" y="4406"/>
                    <a:pt x="6144" y="4322"/>
                  </a:cubicBezTo>
                  <a:close/>
                  <a:moveTo>
                    <a:pt x="6477" y="6477"/>
                  </a:moveTo>
                  <a:cubicBezTo>
                    <a:pt x="6489" y="6251"/>
                    <a:pt x="6406" y="6025"/>
                    <a:pt x="6239" y="5882"/>
                  </a:cubicBezTo>
                  <a:cubicBezTo>
                    <a:pt x="6382" y="5918"/>
                    <a:pt x="6501" y="6013"/>
                    <a:pt x="6584" y="6132"/>
                  </a:cubicBezTo>
                  <a:cubicBezTo>
                    <a:pt x="6692" y="6311"/>
                    <a:pt x="6715" y="6537"/>
                    <a:pt x="6918" y="6847"/>
                  </a:cubicBezTo>
                  <a:cubicBezTo>
                    <a:pt x="6965" y="6930"/>
                    <a:pt x="7025" y="7013"/>
                    <a:pt x="7096" y="7097"/>
                  </a:cubicBezTo>
                  <a:cubicBezTo>
                    <a:pt x="7013" y="7025"/>
                    <a:pt x="6918" y="6966"/>
                    <a:pt x="6846" y="6906"/>
                  </a:cubicBezTo>
                  <a:cubicBezTo>
                    <a:pt x="6549" y="6716"/>
                    <a:pt x="6311" y="6692"/>
                    <a:pt x="6144" y="6585"/>
                  </a:cubicBezTo>
                  <a:cubicBezTo>
                    <a:pt x="6013" y="6501"/>
                    <a:pt x="5918" y="6382"/>
                    <a:pt x="5882" y="6239"/>
                  </a:cubicBezTo>
                  <a:cubicBezTo>
                    <a:pt x="6037" y="6406"/>
                    <a:pt x="6251" y="6501"/>
                    <a:pt x="6489" y="6489"/>
                  </a:cubicBezTo>
                  <a:close/>
                  <a:moveTo>
                    <a:pt x="5608" y="7263"/>
                  </a:moveTo>
                  <a:close/>
                  <a:moveTo>
                    <a:pt x="5203" y="4584"/>
                  </a:moveTo>
                  <a:cubicBezTo>
                    <a:pt x="5132" y="4453"/>
                    <a:pt x="5108" y="4299"/>
                    <a:pt x="5132" y="4156"/>
                  </a:cubicBezTo>
                  <a:cubicBezTo>
                    <a:pt x="5180" y="3965"/>
                    <a:pt x="5334" y="3775"/>
                    <a:pt x="5406" y="3429"/>
                  </a:cubicBezTo>
                  <a:cubicBezTo>
                    <a:pt x="5430" y="3322"/>
                    <a:pt x="5441" y="3227"/>
                    <a:pt x="5453" y="3132"/>
                  </a:cubicBezTo>
                  <a:cubicBezTo>
                    <a:pt x="5465" y="3227"/>
                    <a:pt x="5477" y="3322"/>
                    <a:pt x="5501" y="3429"/>
                  </a:cubicBezTo>
                  <a:cubicBezTo>
                    <a:pt x="5584" y="3775"/>
                    <a:pt x="5727" y="3965"/>
                    <a:pt x="5775" y="4156"/>
                  </a:cubicBezTo>
                  <a:cubicBezTo>
                    <a:pt x="5799" y="4299"/>
                    <a:pt x="5787" y="4453"/>
                    <a:pt x="5703" y="4584"/>
                  </a:cubicBezTo>
                  <a:cubicBezTo>
                    <a:pt x="5930" y="4358"/>
                    <a:pt x="5763" y="3989"/>
                    <a:pt x="5453" y="3989"/>
                  </a:cubicBezTo>
                  <a:cubicBezTo>
                    <a:pt x="5144" y="3989"/>
                    <a:pt x="4989" y="4358"/>
                    <a:pt x="5203" y="4584"/>
                  </a:cubicBezTo>
                  <a:close/>
                  <a:moveTo>
                    <a:pt x="5453" y="6894"/>
                  </a:moveTo>
                  <a:cubicBezTo>
                    <a:pt x="5620" y="6739"/>
                    <a:pt x="5715" y="6525"/>
                    <a:pt x="5703" y="6299"/>
                  </a:cubicBezTo>
                  <a:cubicBezTo>
                    <a:pt x="5787" y="6430"/>
                    <a:pt x="5799" y="6585"/>
                    <a:pt x="5775" y="6727"/>
                  </a:cubicBezTo>
                  <a:cubicBezTo>
                    <a:pt x="5727" y="6918"/>
                    <a:pt x="5584" y="7108"/>
                    <a:pt x="5501" y="7454"/>
                  </a:cubicBezTo>
                  <a:cubicBezTo>
                    <a:pt x="5477" y="7561"/>
                    <a:pt x="5465" y="7656"/>
                    <a:pt x="5453" y="7751"/>
                  </a:cubicBezTo>
                  <a:cubicBezTo>
                    <a:pt x="5441" y="7656"/>
                    <a:pt x="5430" y="7561"/>
                    <a:pt x="5406" y="7454"/>
                  </a:cubicBezTo>
                  <a:cubicBezTo>
                    <a:pt x="5334" y="7108"/>
                    <a:pt x="5180" y="6918"/>
                    <a:pt x="5132" y="6727"/>
                  </a:cubicBezTo>
                  <a:cubicBezTo>
                    <a:pt x="5108" y="6585"/>
                    <a:pt x="5132" y="6430"/>
                    <a:pt x="5203" y="6299"/>
                  </a:cubicBezTo>
                  <a:cubicBezTo>
                    <a:pt x="5191" y="6525"/>
                    <a:pt x="5287" y="6751"/>
                    <a:pt x="5465" y="6906"/>
                  </a:cubicBezTo>
                  <a:close/>
                  <a:moveTo>
                    <a:pt x="4275" y="6835"/>
                  </a:moveTo>
                  <a:close/>
                  <a:moveTo>
                    <a:pt x="4275" y="4049"/>
                  </a:moveTo>
                  <a:close/>
                  <a:moveTo>
                    <a:pt x="4429" y="4418"/>
                  </a:moveTo>
                  <a:cubicBezTo>
                    <a:pt x="4418" y="4644"/>
                    <a:pt x="4501" y="4858"/>
                    <a:pt x="4668" y="5013"/>
                  </a:cubicBezTo>
                  <a:cubicBezTo>
                    <a:pt x="4525" y="4977"/>
                    <a:pt x="4394" y="4882"/>
                    <a:pt x="4322" y="4751"/>
                  </a:cubicBezTo>
                  <a:cubicBezTo>
                    <a:pt x="4215" y="4584"/>
                    <a:pt x="4191" y="4358"/>
                    <a:pt x="3989" y="4049"/>
                  </a:cubicBezTo>
                  <a:cubicBezTo>
                    <a:pt x="3929" y="3965"/>
                    <a:pt x="3870" y="3882"/>
                    <a:pt x="3810" y="3799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80"/>
                    <a:pt x="4596" y="4203"/>
                    <a:pt x="4763" y="4310"/>
                  </a:cubicBezTo>
                  <a:cubicBezTo>
                    <a:pt x="4894" y="4382"/>
                    <a:pt x="4989" y="4513"/>
                    <a:pt x="5025" y="4656"/>
                  </a:cubicBezTo>
                  <a:cubicBezTo>
                    <a:pt x="4870" y="4501"/>
                    <a:pt x="4656" y="4418"/>
                    <a:pt x="4441" y="4430"/>
                  </a:cubicBezTo>
                  <a:close/>
                  <a:moveTo>
                    <a:pt x="5025" y="6215"/>
                  </a:moveTo>
                  <a:cubicBezTo>
                    <a:pt x="4977" y="6370"/>
                    <a:pt x="4882" y="6489"/>
                    <a:pt x="4763" y="6573"/>
                  </a:cubicBezTo>
                  <a:cubicBezTo>
                    <a:pt x="4584" y="6680"/>
                    <a:pt x="4358" y="6704"/>
                    <a:pt x="4048" y="6894"/>
                  </a:cubicBezTo>
                  <a:cubicBezTo>
                    <a:pt x="3977" y="6954"/>
                    <a:pt x="3894" y="7013"/>
                    <a:pt x="3810" y="7085"/>
                  </a:cubicBezTo>
                  <a:cubicBezTo>
                    <a:pt x="3870" y="7001"/>
                    <a:pt x="3929" y="6918"/>
                    <a:pt x="3989" y="6835"/>
                  </a:cubicBezTo>
                  <a:cubicBezTo>
                    <a:pt x="4179" y="6537"/>
                    <a:pt x="4203" y="6299"/>
                    <a:pt x="4310" y="6120"/>
                  </a:cubicBezTo>
                  <a:cubicBezTo>
                    <a:pt x="4394" y="6001"/>
                    <a:pt x="4513" y="5906"/>
                    <a:pt x="4668" y="5858"/>
                  </a:cubicBezTo>
                  <a:cubicBezTo>
                    <a:pt x="4501" y="6013"/>
                    <a:pt x="4406" y="6239"/>
                    <a:pt x="4418" y="6454"/>
                  </a:cubicBezTo>
                  <a:cubicBezTo>
                    <a:pt x="4644" y="6477"/>
                    <a:pt x="4870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29" y="5394"/>
                  </a:moveTo>
                  <a:cubicBezTo>
                    <a:pt x="3786" y="5311"/>
                    <a:pt x="3965" y="5168"/>
                    <a:pt x="4156" y="5120"/>
                  </a:cubicBezTo>
                  <a:cubicBezTo>
                    <a:pt x="4310" y="5084"/>
                    <a:pt x="4465" y="5108"/>
                    <a:pt x="4596" y="5180"/>
                  </a:cubicBezTo>
                  <a:cubicBezTo>
                    <a:pt x="4370" y="5180"/>
                    <a:pt x="4144" y="5275"/>
                    <a:pt x="4001" y="5442"/>
                  </a:cubicBezTo>
                  <a:cubicBezTo>
                    <a:pt x="4144" y="5608"/>
                    <a:pt x="4370" y="5704"/>
                    <a:pt x="4596" y="5692"/>
                  </a:cubicBezTo>
                  <a:cubicBezTo>
                    <a:pt x="4465" y="5763"/>
                    <a:pt x="4310" y="5787"/>
                    <a:pt x="4156" y="5751"/>
                  </a:cubicBezTo>
                  <a:cubicBezTo>
                    <a:pt x="3965" y="5715"/>
                    <a:pt x="3786" y="5561"/>
                    <a:pt x="3429" y="5489"/>
                  </a:cubicBezTo>
                  <a:cubicBezTo>
                    <a:pt x="3334" y="5465"/>
                    <a:pt x="3239" y="5453"/>
                    <a:pt x="3132" y="5442"/>
                  </a:cubicBezTo>
                  <a:cubicBezTo>
                    <a:pt x="3239" y="5442"/>
                    <a:pt x="3346" y="5430"/>
                    <a:pt x="3441" y="541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31"/>
            <p:cNvSpPr/>
            <p:nvPr/>
          </p:nvSpPr>
          <p:spPr>
            <a:xfrm>
              <a:off x="6045975" y="1320825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00" y="4775"/>
                  </a:moveTo>
                  <a:cubicBezTo>
                    <a:pt x="9133" y="4513"/>
                    <a:pt x="8657" y="4454"/>
                    <a:pt x="8561" y="4799"/>
                  </a:cubicBezTo>
                  <a:cubicBezTo>
                    <a:pt x="8883" y="4656"/>
                    <a:pt x="8990" y="4918"/>
                    <a:pt x="8978" y="5096"/>
                  </a:cubicBezTo>
                  <a:cubicBezTo>
                    <a:pt x="8978" y="5156"/>
                    <a:pt x="8954" y="5216"/>
                    <a:pt x="8907" y="5263"/>
                  </a:cubicBezTo>
                  <a:cubicBezTo>
                    <a:pt x="8859" y="5311"/>
                    <a:pt x="8716" y="5370"/>
                    <a:pt x="8645" y="5311"/>
                  </a:cubicBezTo>
                  <a:cubicBezTo>
                    <a:pt x="8585" y="5263"/>
                    <a:pt x="8597" y="5120"/>
                    <a:pt x="8752" y="5168"/>
                  </a:cubicBezTo>
                  <a:cubicBezTo>
                    <a:pt x="8657" y="5001"/>
                    <a:pt x="8418" y="5061"/>
                    <a:pt x="8407" y="5239"/>
                  </a:cubicBezTo>
                  <a:cubicBezTo>
                    <a:pt x="8407" y="5263"/>
                    <a:pt x="8407" y="5275"/>
                    <a:pt x="8407" y="5299"/>
                  </a:cubicBezTo>
                  <a:lnTo>
                    <a:pt x="8407" y="5311"/>
                  </a:lnTo>
                  <a:cubicBezTo>
                    <a:pt x="8418" y="5358"/>
                    <a:pt x="8454" y="5406"/>
                    <a:pt x="8490" y="5430"/>
                  </a:cubicBezTo>
                  <a:cubicBezTo>
                    <a:pt x="8085" y="5513"/>
                    <a:pt x="7668" y="5477"/>
                    <a:pt x="7275" y="5335"/>
                  </a:cubicBezTo>
                  <a:cubicBezTo>
                    <a:pt x="8454" y="5620"/>
                    <a:pt x="8073" y="4454"/>
                    <a:pt x="8788" y="4442"/>
                  </a:cubicBezTo>
                  <a:lnTo>
                    <a:pt x="8716" y="4442"/>
                  </a:lnTo>
                  <a:cubicBezTo>
                    <a:pt x="8740" y="4442"/>
                    <a:pt x="8764" y="4442"/>
                    <a:pt x="8788" y="4442"/>
                  </a:cubicBezTo>
                  <a:cubicBezTo>
                    <a:pt x="8454" y="4346"/>
                    <a:pt x="8240" y="4346"/>
                    <a:pt x="8097" y="4430"/>
                  </a:cubicBezTo>
                  <a:cubicBezTo>
                    <a:pt x="7728" y="4608"/>
                    <a:pt x="7871" y="4989"/>
                    <a:pt x="7728" y="5120"/>
                  </a:cubicBezTo>
                  <a:cubicBezTo>
                    <a:pt x="7692" y="4882"/>
                    <a:pt x="7561" y="4823"/>
                    <a:pt x="7383" y="4906"/>
                  </a:cubicBezTo>
                  <a:cubicBezTo>
                    <a:pt x="7561" y="5061"/>
                    <a:pt x="7418" y="5239"/>
                    <a:pt x="7240" y="5239"/>
                  </a:cubicBezTo>
                  <a:cubicBezTo>
                    <a:pt x="6966" y="5227"/>
                    <a:pt x="6621" y="4942"/>
                    <a:pt x="6168" y="5251"/>
                  </a:cubicBezTo>
                  <a:cubicBezTo>
                    <a:pt x="6073" y="5263"/>
                    <a:pt x="5990" y="5275"/>
                    <a:pt x="5894" y="5311"/>
                  </a:cubicBezTo>
                  <a:cubicBezTo>
                    <a:pt x="5978" y="5263"/>
                    <a:pt x="6061" y="5216"/>
                    <a:pt x="6132" y="5156"/>
                  </a:cubicBezTo>
                  <a:cubicBezTo>
                    <a:pt x="6668" y="5061"/>
                    <a:pt x="6716" y="4608"/>
                    <a:pt x="6894" y="4406"/>
                  </a:cubicBezTo>
                  <a:cubicBezTo>
                    <a:pt x="7025" y="4275"/>
                    <a:pt x="7252" y="4311"/>
                    <a:pt x="7228" y="4537"/>
                  </a:cubicBezTo>
                  <a:cubicBezTo>
                    <a:pt x="7406" y="4465"/>
                    <a:pt x="7466" y="4334"/>
                    <a:pt x="7323" y="4156"/>
                  </a:cubicBezTo>
                  <a:cubicBezTo>
                    <a:pt x="7514" y="4132"/>
                    <a:pt x="7692" y="4501"/>
                    <a:pt x="8073" y="4370"/>
                  </a:cubicBezTo>
                  <a:cubicBezTo>
                    <a:pt x="8228" y="4323"/>
                    <a:pt x="8371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90" y="3275"/>
                    <a:pt x="6847" y="4311"/>
                  </a:cubicBezTo>
                  <a:lnTo>
                    <a:pt x="6847" y="4311"/>
                  </a:lnTo>
                  <a:cubicBezTo>
                    <a:pt x="7025" y="3930"/>
                    <a:pt x="7299" y="3608"/>
                    <a:pt x="7645" y="3382"/>
                  </a:cubicBezTo>
                  <a:cubicBezTo>
                    <a:pt x="7633" y="3430"/>
                    <a:pt x="7645" y="3477"/>
                    <a:pt x="7668" y="3525"/>
                  </a:cubicBezTo>
                  <a:cubicBezTo>
                    <a:pt x="7668" y="3525"/>
                    <a:pt x="7668" y="3525"/>
                    <a:pt x="7668" y="3537"/>
                  </a:cubicBezTo>
                  <a:cubicBezTo>
                    <a:pt x="7680" y="3549"/>
                    <a:pt x="7692" y="3561"/>
                    <a:pt x="7716" y="3572"/>
                  </a:cubicBezTo>
                  <a:cubicBezTo>
                    <a:pt x="7847" y="3703"/>
                    <a:pt x="8061" y="3572"/>
                    <a:pt x="8014" y="3394"/>
                  </a:cubicBezTo>
                  <a:cubicBezTo>
                    <a:pt x="7930" y="3525"/>
                    <a:pt x="7823" y="3442"/>
                    <a:pt x="7835" y="3358"/>
                  </a:cubicBezTo>
                  <a:cubicBezTo>
                    <a:pt x="7835" y="3275"/>
                    <a:pt x="7978" y="3203"/>
                    <a:pt x="8049" y="3203"/>
                  </a:cubicBezTo>
                  <a:cubicBezTo>
                    <a:pt x="8109" y="3215"/>
                    <a:pt x="8168" y="3239"/>
                    <a:pt x="8216" y="3275"/>
                  </a:cubicBezTo>
                  <a:cubicBezTo>
                    <a:pt x="8335" y="3394"/>
                    <a:pt x="8454" y="3644"/>
                    <a:pt x="8133" y="3775"/>
                  </a:cubicBezTo>
                  <a:cubicBezTo>
                    <a:pt x="8442" y="3953"/>
                    <a:pt x="8728" y="3572"/>
                    <a:pt x="8669" y="3275"/>
                  </a:cubicBezTo>
                  <a:cubicBezTo>
                    <a:pt x="8895" y="3322"/>
                    <a:pt x="8930" y="3180"/>
                    <a:pt x="9157" y="3370"/>
                  </a:cubicBezTo>
                  <a:cubicBezTo>
                    <a:pt x="8954" y="2787"/>
                    <a:pt x="8645" y="2941"/>
                    <a:pt x="8430" y="2846"/>
                  </a:cubicBezTo>
                  <a:lnTo>
                    <a:pt x="8430" y="2846"/>
                  </a:lnTo>
                  <a:cubicBezTo>
                    <a:pt x="8907" y="2989"/>
                    <a:pt x="9050" y="2632"/>
                    <a:pt x="9454" y="2620"/>
                  </a:cubicBezTo>
                  <a:cubicBezTo>
                    <a:pt x="9038" y="2263"/>
                    <a:pt x="8776" y="2549"/>
                    <a:pt x="8478" y="2656"/>
                  </a:cubicBezTo>
                  <a:lnTo>
                    <a:pt x="8478" y="2656"/>
                  </a:lnTo>
                  <a:cubicBezTo>
                    <a:pt x="9204" y="2358"/>
                    <a:pt x="9038" y="1965"/>
                    <a:pt x="9323" y="1620"/>
                  </a:cubicBezTo>
                  <a:cubicBezTo>
                    <a:pt x="8978" y="1918"/>
                    <a:pt x="8573" y="1739"/>
                    <a:pt x="8288" y="2465"/>
                  </a:cubicBezTo>
                  <a:lnTo>
                    <a:pt x="8288" y="2465"/>
                  </a:lnTo>
                  <a:cubicBezTo>
                    <a:pt x="8395" y="2168"/>
                    <a:pt x="8680" y="1906"/>
                    <a:pt x="8323" y="1489"/>
                  </a:cubicBezTo>
                  <a:cubicBezTo>
                    <a:pt x="8299" y="1894"/>
                    <a:pt x="7942" y="2037"/>
                    <a:pt x="8097" y="2513"/>
                  </a:cubicBezTo>
                  <a:lnTo>
                    <a:pt x="8097" y="2513"/>
                  </a:lnTo>
                  <a:cubicBezTo>
                    <a:pt x="8002" y="2299"/>
                    <a:pt x="8157" y="1989"/>
                    <a:pt x="7573" y="1787"/>
                  </a:cubicBezTo>
                  <a:cubicBezTo>
                    <a:pt x="7764" y="2001"/>
                    <a:pt x="7621" y="2048"/>
                    <a:pt x="7668" y="2275"/>
                  </a:cubicBezTo>
                  <a:cubicBezTo>
                    <a:pt x="7371" y="2215"/>
                    <a:pt x="6990" y="2501"/>
                    <a:pt x="7168" y="2810"/>
                  </a:cubicBezTo>
                  <a:cubicBezTo>
                    <a:pt x="7299" y="2489"/>
                    <a:pt x="7549" y="2608"/>
                    <a:pt x="7656" y="2727"/>
                  </a:cubicBezTo>
                  <a:cubicBezTo>
                    <a:pt x="7704" y="2775"/>
                    <a:pt x="7728" y="2834"/>
                    <a:pt x="7728" y="2894"/>
                  </a:cubicBezTo>
                  <a:cubicBezTo>
                    <a:pt x="7728" y="2965"/>
                    <a:pt x="7668" y="3108"/>
                    <a:pt x="7585" y="3108"/>
                  </a:cubicBezTo>
                  <a:cubicBezTo>
                    <a:pt x="7502" y="3120"/>
                    <a:pt x="7418" y="3013"/>
                    <a:pt x="7549" y="2941"/>
                  </a:cubicBezTo>
                  <a:cubicBezTo>
                    <a:pt x="7371" y="2870"/>
                    <a:pt x="7228" y="3096"/>
                    <a:pt x="7371" y="3239"/>
                  </a:cubicBezTo>
                  <a:cubicBezTo>
                    <a:pt x="7383" y="3251"/>
                    <a:pt x="7395" y="3263"/>
                    <a:pt x="7406" y="3275"/>
                  </a:cubicBezTo>
                  <a:lnTo>
                    <a:pt x="7418" y="3275"/>
                  </a:lnTo>
                  <a:cubicBezTo>
                    <a:pt x="7466" y="3299"/>
                    <a:pt x="7514" y="3311"/>
                    <a:pt x="7573" y="3299"/>
                  </a:cubicBezTo>
                  <a:cubicBezTo>
                    <a:pt x="7335" y="3644"/>
                    <a:pt x="7014" y="3918"/>
                    <a:pt x="6644" y="4096"/>
                  </a:cubicBezTo>
                  <a:cubicBezTo>
                    <a:pt x="7668" y="3453"/>
                    <a:pt x="6573" y="2906"/>
                    <a:pt x="7085" y="2394"/>
                  </a:cubicBezTo>
                  <a:lnTo>
                    <a:pt x="7037" y="2453"/>
                  </a:lnTo>
                  <a:cubicBezTo>
                    <a:pt x="7049" y="2429"/>
                    <a:pt x="7073" y="2406"/>
                    <a:pt x="7085" y="2394"/>
                  </a:cubicBezTo>
                  <a:cubicBezTo>
                    <a:pt x="6787" y="2560"/>
                    <a:pt x="6644" y="2715"/>
                    <a:pt x="6585" y="2870"/>
                  </a:cubicBezTo>
                  <a:cubicBezTo>
                    <a:pt x="6454" y="3251"/>
                    <a:pt x="6823" y="3430"/>
                    <a:pt x="6811" y="3620"/>
                  </a:cubicBezTo>
                  <a:cubicBezTo>
                    <a:pt x="6621" y="3477"/>
                    <a:pt x="6490" y="3537"/>
                    <a:pt x="6418" y="3715"/>
                  </a:cubicBezTo>
                  <a:cubicBezTo>
                    <a:pt x="6656" y="3692"/>
                    <a:pt x="6692" y="3930"/>
                    <a:pt x="6549" y="4049"/>
                  </a:cubicBezTo>
                  <a:cubicBezTo>
                    <a:pt x="6359" y="4239"/>
                    <a:pt x="5906" y="4275"/>
                    <a:pt x="5799" y="4811"/>
                  </a:cubicBezTo>
                  <a:cubicBezTo>
                    <a:pt x="5751" y="4882"/>
                    <a:pt x="5692" y="4966"/>
                    <a:pt x="5656" y="5049"/>
                  </a:cubicBezTo>
                  <a:cubicBezTo>
                    <a:pt x="5680" y="4954"/>
                    <a:pt x="5704" y="4870"/>
                    <a:pt x="5716" y="4775"/>
                  </a:cubicBezTo>
                  <a:cubicBezTo>
                    <a:pt x="6025" y="4323"/>
                    <a:pt x="5728" y="3977"/>
                    <a:pt x="5728" y="3703"/>
                  </a:cubicBezTo>
                  <a:cubicBezTo>
                    <a:pt x="5728" y="3525"/>
                    <a:pt x="5906" y="3382"/>
                    <a:pt x="6049" y="3561"/>
                  </a:cubicBezTo>
                  <a:cubicBezTo>
                    <a:pt x="6132" y="3382"/>
                    <a:pt x="6073" y="3251"/>
                    <a:pt x="5847" y="3227"/>
                  </a:cubicBezTo>
                  <a:cubicBezTo>
                    <a:pt x="5978" y="3072"/>
                    <a:pt x="6359" y="3215"/>
                    <a:pt x="6537" y="2846"/>
                  </a:cubicBezTo>
                  <a:cubicBezTo>
                    <a:pt x="6609" y="2703"/>
                    <a:pt x="6609" y="2489"/>
                    <a:pt x="6513" y="2156"/>
                  </a:cubicBezTo>
                  <a:cubicBezTo>
                    <a:pt x="6502" y="2882"/>
                    <a:pt x="5347" y="2489"/>
                    <a:pt x="5621" y="3668"/>
                  </a:cubicBezTo>
                  <a:cubicBezTo>
                    <a:pt x="5478" y="3287"/>
                    <a:pt x="5454" y="2858"/>
                    <a:pt x="5525" y="2453"/>
                  </a:cubicBezTo>
                  <a:cubicBezTo>
                    <a:pt x="5561" y="2489"/>
                    <a:pt x="5597" y="2525"/>
                    <a:pt x="5644" y="2537"/>
                  </a:cubicBezTo>
                  <a:lnTo>
                    <a:pt x="5656" y="2537"/>
                  </a:lnTo>
                  <a:cubicBezTo>
                    <a:pt x="5680" y="2537"/>
                    <a:pt x="5692" y="2537"/>
                    <a:pt x="5716" y="2537"/>
                  </a:cubicBezTo>
                  <a:cubicBezTo>
                    <a:pt x="5882" y="2525"/>
                    <a:pt x="5954" y="2322"/>
                    <a:pt x="5823" y="2215"/>
                  </a:cubicBezTo>
                  <a:cubicBezTo>
                    <a:pt x="5811" y="2215"/>
                    <a:pt x="5811" y="2203"/>
                    <a:pt x="5799" y="2191"/>
                  </a:cubicBezTo>
                  <a:cubicBezTo>
                    <a:pt x="5835" y="2346"/>
                    <a:pt x="5704" y="2370"/>
                    <a:pt x="5644" y="2299"/>
                  </a:cubicBezTo>
                  <a:cubicBezTo>
                    <a:pt x="5597" y="2227"/>
                    <a:pt x="5644" y="2084"/>
                    <a:pt x="5704" y="2037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65"/>
                    <a:pt x="6299" y="2060"/>
                    <a:pt x="6156" y="2382"/>
                  </a:cubicBezTo>
                  <a:cubicBezTo>
                    <a:pt x="6502" y="2287"/>
                    <a:pt x="6442" y="1822"/>
                    <a:pt x="6180" y="1644"/>
                  </a:cubicBezTo>
                  <a:cubicBezTo>
                    <a:pt x="6383" y="1513"/>
                    <a:pt x="6299" y="1382"/>
                    <a:pt x="6597" y="1370"/>
                  </a:cubicBezTo>
                  <a:cubicBezTo>
                    <a:pt x="6049" y="1096"/>
                    <a:pt x="5930" y="1429"/>
                    <a:pt x="5716" y="1513"/>
                  </a:cubicBezTo>
                  <a:lnTo>
                    <a:pt x="5716" y="1513"/>
                  </a:lnTo>
                  <a:cubicBezTo>
                    <a:pt x="6156" y="1286"/>
                    <a:pt x="6013" y="929"/>
                    <a:pt x="6275" y="632"/>
                  </a:cubicBezTo>
                  <a:cubicBezTo>
                    <a:pt x="5728" y="679"/>
                    <a:pt x="5751" y="1060"/>
                    <a:pt x="5621" y="1346"/>
                  </a:cubicBezTo>
                  <a:lnTo>
                    <a:pt x="5621" y="1346"/>
                  </a:lnTo>
                  <a:cubicBezTo>
                    <a:pt x="5918" y="632"/>
                    <a:pt x="5513" y="453"/>
                    <a:pt x="5478" y="1"/>
                  </a:cubicBezTo>
                  <a:cubicBezTo>
                    <a:pt x="5442" y="453"/>
                    <a:pt x="5037" y="632"/>
                    <a:pt x="5335" y="1346"/>
                  </a:cubicBezTo>
                  <a:lnTo>
                    <a:pt x="5335" y="1346"/>
                  </a:lnTo>
                  <a:cubicBezTo>
                    <a:pt x="5204" y="1060"/>
                    <a:pt x="5228" y="679"/>
                    <a:pt x="4680" y="632"/>
                  </a:cubicBezTo>
                  <a:cubicBezTo>
                    <a:pt x="4942" y="929"/>
                    <a:pt x="4787" y="1286"/>
                    <a:pt x="5240" y="1513"/>
                  </a:cubicBezTo>
                  <a:lnTo>
                    <a:pt x="5240" y="1513"/>
                  </a:lnTo>
                  <a:cubicBezTo>
                    <a:pt x="5025" y="1429"/>
                    <a:pt x="4906" y="1096"/>
                    <a:pt x="4358" y="1370"/>
                  </a:cubicBezTo>
                  <a:cubicBezTo>
                    <a:pt x="4656" y="1382"/>
                    <a:pt x="4573" y="1513"/>
                    <a:pt x="4775" y="1644"/>
                  </a:cubicBezTo>
                  <a:cubicBezTo>
                    <a:pt x="4513" y="1822"/>
                    <a:pt x="4454" y="2287"/>
                    <a:pt x="4787" y="2382"/>
                  </a:cubicBezTo>
                  <a:cubicBezTo>
                    <a:pt x="4656" y="2060"/>
                    <a:pt x="4918" y="1965"/>
                    <a:pt x="5085" y="1965"/>
                  </a:cubicBezTo>
                  <a:cubicBezTo>
                    <a:pt x="5156" y="1965"/>
                    <a:pt x="5216" y="1989"/>
                    <a:pt x="5251" y="2037"/>
                  </a:cubicBezTo>
                  <a:cubicBezTo>
                    <a:pt x="5311" y="2084"/>
                    <a:pt x="5359" y="2227"/>
                    <a:pt x="5311" y="2299"/>
                  </a:cubicBezTo>
                  <a:cubicBezTo>
                    <a:pt x="5251" y="2370"/>
                    <a:pt x="5120" y="2346"/>
                    <a:pt x="5156" y="2191"/>
                  </a:cubicBezTo>
                  <a:cubicBezTo>
                    <a:pt x="5001" y="2287"/>
                    <a:pt x="5061" y="2525"/>
                    <a:pt x="5240" y="2537"/>
                  </a:cubicBezTo>
                  <a:cubicBezTo>
                    <a:pt x="5263" y="2537"/>
                    <a:pt x="5275" y="2537"/>
                    <a:pt x="5299" y="2537"/>
                  </a:cubicBezTo>
                  <a:lnTo>
                    <a:pt x="5311" y="2537"/>
                  </a:lnTo>
                  <a:cubicBezTo>
                    <a:pt x="5359" y="2525"/>
                    <a:pt x="5394" y="2489"/>
                    <a:pt x="5430" y="2453"/>
                  </a:cubicBezTo>
                  <a:cubicBezTo>
                    <a:pt x="5501" y="2858"/>
                    <a:pt x="5478" y="3287"/>
                    <a:pt x="5335" y="3668"/>
                  </a:cubicBezTo>
                  <a:cubicBezTo>
                    <a:pt x="5609" y="2489"/>
                    <a:pt x="4454" y="2882"/>
                    <a:pt x="4442" y="2156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597" y="3215"/>
                    <a:pt x="4978" y="3072"/>
                    <a:pt x="5109" y="3227"/>
                  </a:cubicBezTo>
                  <a:cubicBezTo>
                    <a:pt x="4882" y="3251"/>
                    <a:pt x="4823" y="3382"/>
                    <a:pt x="4906" y="3561"/>
                  </a:cubicBezTo>
                  <a:cubicBezTo>
                    <a:pt x="5049" y="3382"/>
                    <a:pt x="5240" y="3525"/>
                    <a:pt x="5228" y="3703"/>
                  </a:cubicBezTo>
                  <a:cubicBezTo>
                    <a:pt x="5228" y="3977"/>
                    <a:pt x="4930" y="4323"/>
                    <a:pt x="5240" y="4775"/>
                  </a:cubicBezTo>
                  <a:cubicBezTo>
                    <a:pt x="5251" y="4870"/>
                    <a:pt x="5275" y="4954"/>
                    <a:pt x="5299" y="5049"/>
                  </a:cubicBezTo>
                  <a:cubicBezTo>
                    <a:pt x="5263" y="4966"/>
                    <a:pt x="5204" y="4882"/>
                    <a:pt x="5156" y="4811"/>
                  </a:cubicBezTo>
                  <a:cubicBezTo>
                    <a:pt x="5049" y="4275"/>
                    <a:pt x="4597" y="4239"/>
                    <a:pt x="4394" y="4049"/>
                  </a:cubicBezTo>
                  <a:cubicBezTo>
                    <a:pt x="4263" y="3930"/>
                    <a:pt x="4299" y="3692"/>
                    <a:pt x="4537" y="3715"/>
                  </a:cubicBezTo>
                  <a:cubicBezTo>
                    <a:pt x="4466" y="3537"/>
                    <a:pt x="4335" y="3477"/>
                    <a:pt x="4144" y="3620"/>
                  </a:cubicBezTo>
                  <a:cubicBezTo>
                    <a:pt x="4132" y="3430"/>
                    <a:pt x="4501" y="3263"/>
                    <a:pt x="4370" y="2870"/>
                  </a:cubicBezTo>
                  <a:cubicBezTo>
                    <a:pt x="4323" y="2715"/>
                    <a:pt x="4168" y="2560"/>
                    <a:pt x="3870" y="2394"/>
                  </a:cubicBezTo>
                  <a:lnTo>
                    <a:pt x="3870" y="2394"/>
                  </a:lnTo>
                  <a:cubicBezTo>
                    <a:pt x="4370" y="2906"/>
                    <a:pt x="3275" y="3453"/>
                    <a:pt x="4311" y="4096"/>
                  </a:cubicBezTo>
                  <a:cubicBezTo>
                    <a:pt x="3942" y="3918"/>
                    <a:pt x="3620" y="3644"/>
                    <a:pt x="3382" y="3299"/>
                  </a:cubicBezTo>
                  <a:cubicBezTo>
                    <a:pt x="3430" y="3311"/>
                    <a:pt x="3489" y="3299"/>
                    <a:pt x="3525" y="3275"/>
                  </a:cubicBezTo>
                  <a:lnTo>
                    <a:pt x="3537" y="3275"/>
                  </a:lnTo>
                  <a:cubicBezTo>
                    <a:pt x="3549" y="3263"/>
                    <a:pt x="3561" y="3251"/>
                    <a:pt x="3573" y="3239"/>
                  </a:cubicBezTo>
                  <a:cubicBezTo>
                    <a:pt x="3727" y="3108"/>
                    <a:pt x="3585" y="2870"/>
                    <a:pt x="3394" y="2941"/>
                  </a:cubicBezTo>
                  <a:cubicBezTo>
                    <a:pt x="3525" y="3013"/>
                    <a:pt x="3454" y="3120"/>
                    <a:pt x="3358" y="3108"/>
                  </a:cubicBezTo>
                  <a:cubicBezTo>
                    <a:pt x="3275" y="3108"/>
                    <a:pt x="3215" y="2965"/>
                    <a:pt x="3215" y="2894"/>
                  </a:cubicBezTo>
                  <a:cubicBezTo>
                    <a:pt x="3215" y="2834"/>
                    <a:pt x="3239" y="2775"/>
                    <a:pt x="3287" y="2727"/>
                  </a:cubicBezTo>
                  <a:cubicBezTo>
                    <a:pt x="3394" y="2608"/>
                    <a:pt x="3656" y="2489"/>
                    <a:pt x="3775" y="2810"/>
                  </a:cubicBezTo>
                  <a:cubicBezTo>
                    <a:pt x="3954" y="2501"/>
                    <a:pt x="3585" y="2215"/>
                    <a:pt x="3275" y="2275"/>
                  </a:cubicBezTo>
                  <a:cubicBezTo>
                    <a:pt x="3323" y="2048"/>
                    <a:pt x="3180" y="2001"/>
                    <a:pt x="3370" y="1787"/>
                  </a:cubicBezTo>
                  <a:cubicBezTo>
                    <a:pt x="2799" y="1989"/>
                    <a:pt x="2942" y="2299"/>
                    <a:pt x="2846" y="2513"/>
                  </a:cubicBezTo>
                  <a:lnTo>
                    <a:pt x="2846" y="2513"/>
                  </a:lnTo>
                  <a:cubicBezTo>
                    <a:pt x="3001" y="2037"/>
                    <a:pt x="2644" y="1894"/>
                    <a:pt x="2620" y="1489"/>
                  </a:cubicBezTo>
                  <a:cubicBezTo>
                    <a:pt x="2275" y="1906"/>
                    <a:pt x="2561" y="2179"/>
                    <a:pt x="2656" y="2465"/>
                  </a:cubicBezTo>
                  <a:lnTo>
                    <a:pt x="2656" y="2465"/>
                  </a:lnTo>
                  <a:cubicBezTo>
                    <a:pt x="2370" y="1739"/>
                    <a:pt x="1965" y="1906"/>
                    <a:pt x="1620" y="1620"/>
                  </a:cubicBezTo>
                  <a:cubicBezTo>
                    <a:pt x="1918" y="1965"/>
                    <a:pt x="1739" y="2370"/>
                    <a:pt x="2465" y="2656"/>
                  </a:cubicBezTo>
                  <a:lnTo>
                    <a:pt x="2465" y="2656"/>
                  </a:lnTo>
                  <a:cubicBezTo>
                    <a:pt x="2168" y="2549"/>
                    <a:pt x="1918" y="2263"/>
                    <a:pt x="1501" y="2620"/>
                  </a:cubicBezTo>
                  <a:cubicBezTo>
                    <a:pt x="1894" y="2644"/>
                    <a:pt x="2037" y="3001"/>
                    <a:pt x="2513" y="2846"/>
                  </a:cubicBezTo>
                  <a:lnTo>
                    <a:pt x="2513" y="2846"/>
                  </a:lnTo>
                  <a:cubicBezTo>
                    <a:pt x="2299" y="2941"/>
                    <a:pt x="1989" y="2787"/>
                    <a:pt x="1787" y="3370"/>
                  </a:cubicBezTo>
                  <a:cubicBezTo>
                    <a:pt x="2013" y="3180"/>
                    <a:pt x="2061" y="3322"/>
                    <a:pt x="2287" y="3275"/>
                  </a:cubicBezTo>
                  <a:cubicBezTo>
                    <a:pt x="2215" y="3572"/>
                    <a:pt x="2501" y="3953"/>
                    <a:pt x="2811" y="3775"/>
                  </a:cubicBezTo>
                  <a:cubicBezTo>
                    <a:pt x="2489" y="3644"/>
                    <a:pt x="2608" y="3394"/>
                    <a:pt x="2727" y="3275"/>
                  </a:cubicBezTo>
                  <a:cubicBezTo>
                    <a:pt x="2775" y="3239"/>
                    <a:pt x="2834" y="3215"/>
                    <a:pt x="2894" y="3215"/>
                  </a:cubicBezTo>
                  <a:cubicBezTo>
                    <a:pt x="2965" y="3215"/>
                    <a:pt x="3108" y="3275"/>
                    <a:pt x="3120" y="3358"/>
                  </a:cubicBezTo>
                  <a:cubicBezTo>
                    <a:pt x="3132" y="3442"/>
                    <a:pt x="3013" y="3525"/>
                    <a:pt x="2942" y="3394"/>
                  </a:cubicBezTo>
                  <a:cubicBezTo>
                    <a:pt x="2870" y="3572"/>
                    <a:pt x="3108" y="3715"/>
                    <a:pt x="3239" y="3572"/>
                  </a:cubicBezTo>
                  <a:cubicBezTo>
                    <a:pt x="3251" y="3561"/>
                    <a:pt x="3263" y="3549"/>
                    <a:pt x="3275" y="3537"/>
                  </a:cubicBezTo>
                  <a:cubicBezTo>
                    <a:pt x="3275" y="3525"/>
                    <a:pt x="3275" y="3525"/>
                    <a:pt x="3275" y="3525"/>
                  </a:cubicBezTo>
                  <a:cubicBezTo>
                    <a:pt x="3299" y="3477"/>
                    <a:pt x="3311" y="3430"/>
                    <a:pt x="3299" y="3382"/>
                  </a:cubicBezTo>
                  <a:cubicBezTo>
                    <a:pt x="3644" y="3620"/>
                    <a:pt x="3918" y="3930"/>
                    <a:pt x="4097" y="4311"/>
                  </a:cubicBezTo>
                  <a:lnTo>
                    <a:pt x="4097" y="4311"/>
                  </a:lnTo>
                  <a:cubicBezTo>
                    <a:pt x="3465" y="3287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73" y="4168"/>
                    <a:pt x="2715" y="4323"/>
                    <a:pt x="2870" y="4370"/>
                  </a:cubicBezTo>
                  <a:cubicBezTo>
                    <a:pt x="3263" y="4501"/>
                    <a:pt x="3430" y="4144"/>
                    <a:pt x="3632" y="4156"/>
                  </a:cubicBezTo>
                  <a:cubicBezTo>
                    <a:pt x="3477" y="4334"/>
                    <a:pt x="3537" y="4477"/>
                    <a:pt x="3727" y="4537"/>
                  </a:cubicBezTo>
                  <a:cubicBezTo>
                    <a:pt x="3704" y="4311"/>
                    <a:pt x="3930" y="4275"/>
                    <a:pt x="4049" y="4406"/>
                  </a:cubicBezTo>
                  <a:cubicBezTo>
                    <a:pt x="4239" y="4608"/>
                    <a:pt x="4275" y="5061"/>
                    <a:pt x="4823" y="5156"/>
                  </a:cubicBezTo>
                  <a:cubicBezTo>
                    <a:pt x="4894" y="5216"/>
                    <a:pt x="4966" y="5263"/>
                    <a:pt x="5049" y="5311"/>
                  </a:cubicBezTo>
                  <a:cubicBezTo>
                    <a:pt x="4966" y="5275"/>
                    <a:pt x="4870" y="5263"/>
                    <a:pt x="4787" y="5251"/>
                  </a:cubicBezTo>
                  <a:cubicBezTo>
                    <a:pt x="4335" y="4930"/>
                    <a:pt x="3977" y="5227"/>
                    <a:pt x="3704" y="5239"/>
                  </a:cubicBezTo>
                  <a:cubicBezTo>
                    <a:pt x="3525" y="5239"/>
                    <a:pt x="3394" y="5061"/>
                    <a:pt x="3573" y="4906"/>
                  </a:cubicBezTo>
                  <a:cubicBezTo>
                    <a:pt x="3394" y="4823"/>
                    <a:pt x="3263" y="4882"/>
                    <a:pt x="3227" y="5120"/>
                  </a:cubicBezTo>
                  <a:cubicBezTo>
                    <a:pt x="3084" y="4989"/>
                    <a:pt x="3215" y="4608"/>
                    <a:pt x="2858" y="4430"/>
                  </a:cubicBezTo>
                  <a:cubicBezTo>
                    <a:pt x="2703" y="4358"/>
                    <a:pt x="2501" y="4346"/>
                    <a:pt x="2168" y="4442"/>
                  </a:cubicBezTo>
                  <a:cubicBezTo>
                    <a:pt x="2192" y="4442"/>
                    <a:pt x="2215" y="4442"/>
                    <a:pt x="2239" y="4442"/>
                  </a:cubicBezTo>
                  <a:cubicBezTo>
                    <a:pt x="2215" y="4442"/>
                    <a:pt x="2192" y="4442"/>
                    <a:pt x="2168" y="4442"/>
                  </a:cubicBezTo>
                  <a:cubicBezTo>
                    <a:pt x="2882" y="4454"/>
                    <a:pt x="2501" y="5608"/>
                    <a:pt x="3668" y="5335"/>
                  </a:cubicBezTo>
                  <a:lnTo>
                    <a:pt x="3668" y="5335"/>
                  </a:lnTo>
                  <a:cubicBezTo>
                    <a:pt x="3287" y="5477"/>
                    <a:pt x="2858" y="5513"/>
                    <a:pt x="2453" y="5430"/>
                  </a:cubicBezTo>
                  <a:cubicBezTo>
                    <a:pt x="2489" y="5406"/>
                    <a:pt x="2525" y="5358"/>
                    <a:pt x="2537" y="5311"/>
                  </a:cubicBezTo>
                  <a:lnTo>
                    <a:pt x="2537" y="5299"/>
                  </a:lnTo>
                  <a:cubicBezTo>
                    <a:pt x="2537" y="5275"/>
                    <a:pt x="2537" y="5263"/>
                    <a:pt x="2537" y="5239"/>
                  </a:cubicBezTo>
                  <a:cubicBezTo>
                    <a:pt x="2537" y="5061"/>
                    <a:pt x="2287" y="5001"/>
                    <a:pt x="2203" y="5168"/>
                  </a:cubicBezTo>
                  <a:cubicBezTo>
                    <a:pt x="2346" y="5120"/>
                    <a:pt x="2370" y="5263"/>
                    <a:pt x="2299" y="5311"/>
                  </a:cubicBezTo>
                  <a:cubicBezTo>
                    <a:pt x="2239" y="5370"/>
                    <a:pt x="2084" y="5311"/>
                    <a:pt x="2037" y="5263"/>
                  </a:cubicBezTo>
                  <a:cubicBezTo>
                    <a:pt x="2001" y="5216"/>
                    <a:pt x="1977" y="5156"/>
                    <a:pt x="1965" y="5096"/>
                  </a:cubicBezTo>
                  <a:cubicBezTo>
                    <a:pt x="1965" y="4930"/>
                    <a:pt x="2061" y="4668"/>
                    <a:pt x="2382" y="4799"/>
                  </a:cubicBezTo>
                  <a:cubicBezTo>
                    <a:pt x="2287" y="4454"/>
                    <a:pt x="1822" y="4513"/>
                    <a:pt x="1644" y="4775"/>
                  </a:cubicBezTo>
                  <a:cubicBezTo>
                    <a:pt x="1525" y="4585"/>
                    <a:pt x="1382" y="4656"/>
                    <a:pt x="1370" y="4358"/>
                  </a:cubicBezTo>
                  <a:cubicBezTo>
                    <a:pt x="1096" y="4906"/>
                    <a:pt x="1430" y="5025"/>
                    <a:pt x="1513" y="5239"/>
                  </a:cubicBezTo>
                  <a:lnTo>
                    <a:pt x="1513" y="5239"/>
                  </a:lnTo>
                  <a:cubicBezTo>
                    <a:pt x="1287" y="4799"/>
                    <a:pt x="918" y="4942"/>
                    <a:pt x="632" y="4680"/>
                  </a:cubicBezTo>
                  <a:cubicBezTo>
                    <a:pt x="679" y="5227"/>
                    <a:pt x="1060" y="5216"/>
                    <a:pt x="1346" y="5347"/>
                  </a:cubicBezTo>
                  <a:lnTo>
                    <a:pt x="1346" y="5347"/>
                  </a:lnTo>
                  <a:cubicBezTo>
                    <a:pt x="632" y="5049"/>
                    <a:pt x="453" y="5442"/>
                    <a:pt x="1" y="5477"/>
                  </a:cubicBezTo>
                  <a:cubicBezTo>
                    <a:pt x="453" y="5525"/>
                    <a:pt x="632" y="5930"/>
                    <a:pt x="1346" y="5620"/>
                  </a:cubicBezTo>
                  <a:lnTo>
                    <a:pt x="1346" y="5620"/>
                  </a:lnTo>
                  <a:cubicBezTo>
                    <a:pt x="1060" y="5751"/>
                    <a:pt x="679" y="5739"/>
                    <a:pt x="632" y="6275"/>
                  </a:cubicBezTo>
                  <a:cubicBezTo>
                    <a:pt x="929" y="6013"/>
                    <a:pt x="1287" y="6168"/>
                    <a:pt x="1513" y="5716"/>
                  </a:cubicBezTo>
                  <a:lnTo>
                    <a:pt x="1513" y="5716"/>
                  </a:lnTo>
                  <a:cubicBezTo>
                    <a:pt x="1430" y="5942"/>
                    <a:pt x="1108" y="6049"/>
                    <a:pt x="1370" y="6609"/>
                  </a:cubicBezTo>
                  <a:cubicBezTo>
                    <a:pt x="1382" y="6311"/>
                    <a:pt x="1513" y="6382"/>
                    <a:pt x="1644" y="6192"/>
                  </a:cubicBezTo>
                  <a:cubicBezTo>
                    <a:pt x="1822" y="6442"/>
                    <a:pt x="2287" y="6513"/>
                    <a:pt x="2382" y="6168"/>
                  </a:cubicBezTo>
                  <a:cubicBezTo>
                    <a:pt x="2061" y="6299"/>
                    <a:pt x="1965" y="6037"/>
                    <a:pt x="1965" y="5870"/>
                  </a:cubicBezTo>
                  <a:cubicBezTo>
                    <a:pt x="1977" y="5811"/>
                    <a:pt x="2001" y="5751"/>
                    <a:pt x="2037" y="5704"/>
                  </a:cubicBezTo>
                  <a:cubicBezTo>
                    <a:pt x="2084" y="5656"/>
                    <a:pt x="2227" y="5597"/>
                    <a:pt x="2299" y="5656"/>
                  </a:cubicBezTo>
                  <a:cubicBezTo>
                    <a:pt x="2370" y="5704"/>
                    <a:pt x="2346" y="5847"/>
                    <a:pt x="2203" y="5799"/>
                  </a:cubicBezTo>
                  <a:cubicBezTo>
                    <a:pt x="2287" y="5966"/>
                    <a:pt x="2537" y="5906"/>
                    <a:pt x="2537" y="5716"/>
                  </a:cubicBezTo>
                  <a:cubicBezTo>
                    <a:pt x="2537" y="5704"/>
                    <a:pt x="2537" y="5680"/>
                    <a:pt x="2537" y="5668"/>
                  </a:cubicBezTo>
                  <a:lnTo>
                    <a:pt x="2537" y="5656"/>
                  </a:lnTo>
                  <a:cubicBezTo>
                    <a:pt x="2525" y="5597"/>
                    <a:pt x="2489" y="5561"/>
                    <a:pt x="2453" y="5537"/>
                  </a:cubicBezTo>
                  <a:cubicBezTo>
                    <a:pt x="2858" y="5454"/>
                    <a:pt x="3287" y="5489"/>
                    <a:pt x="3668" y="5620"/>
                  </a:cubicBezTo>
                  <a:cubicBezTo>
                    <a:pt x="2489" y="5347"/>
                    <a:pt x="2882" y="6513"/>
                    <a:pt x="2156" y="6513"/>
                  </a:cubicBezTo>
                  <a:lnTo>
                    <a:pt x="2227" y="6513"/>
                  </a:lnTo>
                  <a:cubicBezTo>
                    <a:pt x="2203" y="6525"/>
                    <a:pt x="2180" y="6525"/>
                    <a:pt x="2156" y="6513"/>
                  </a:cubicBezTo>
                  <a:cubicBezTo>
                    <a:pt x="2489" y="6609"/>
                    <a:pt x="2703" y="6609"/>
                    <a:pt x="2846" y="6537"/>
                  </a:cubicBezTo>
                  <a:cubicBezTo>
                    <a:pt x="3215" y="6359"/>
                    <a:pt x="3073" y="5978"/>
                    <a:pt x="3227" y="5847"/>
                  </a:cubicBezTo>
                  <a:cubicBezTo>
                    <a:pt x="3251" y="6085"/>
                    <a:pt x="3394" y="6132"/>
                    <a:pt x="3573" y="6061"/>
                  </a:cubicBezTo>
                  <a:cubicBezTo>
                    <a:pt x="3382" y="5906"/>
                    <a:pt x="3525" y="5716"/>
                    <a:pt x="3704" y="5728"/>
                  </a:cubicBezTo>
                  <a:cubicBezTo>
                    <a:pt x="3977" y="5739"/>
                    <a:pt x="4323" y="6025"/>
                    <a:pt x="4775" y="5716"/>
                  </a:cubicBezTo>
                  <a:cubicBezTo>
                    <a:pt x="4870" y="5704"/>
                    <a:pt x="4954" y="5680"/>
                    <a:pt x="5049" y="5656"/>
                  </a:cubicBezTo>
                  <a:cubicBezTo>
                    <a:pt x="4966" y="5704"/>
                    <a:pt x="4894" y="5751"/>
                    <a:pt x="4811" y="5811"/>
                  </a:cubicBezTo>
                  <a:cubicBezTo>
                    <a:pt x="4275" y="5906"/>
                    <a:pt x="4239" y="6359"/>
                    <a:pt x="4049" y="6561"/>
                  </a:cubicBezTo>
                  <a:cubicBezTo>
                    <a:pt x="3930" y="6692"/>
                    <a:pt x="3692" y="6656"/>
                    <a:pt x="3716" y="6418"/>
                  </a:cubicBezTo>
                  <a:cubicBezTo>
                    <a:pt x="3537" y="6490"/>
                    <a:pt x="3477" y="6632"/>
                    <a:pt x="3620" y="6811"/>
                  </a:cubicBezTo>
                  <a:cubicBezTo>
                    <a:pt x="3430" y="6823"/>
                    <a:pt x="3251" y="6454"/>
                    <a:pt x="2870" y="6585"/>
                  </a:cubicBezTo>
                  <a:cubicBezTo>
                    <a:pt x="2715" y="6644"/>
                    <a:pt x="2561" y="6787"/>
                    <a:pt x="2394" y="7097"/>
                  </a:cubicBezTo>
                  <a:lnTo>
                    <a:pt x="2394" y="7097"/>
                  </a:lnTo>
                  <a:cubicBezTo>
                    <a:pt x="2906" y="6597"/>
                    <a:pt x="3454" y="7680"/>
                    <a:pt x="4097" y="6656"/>
                  </a:cubicBezTo>
                  <a:lnTo>
                    <a:pt x="4097" y="6656"/>
                  </a:lnTo>
                  <a:cubicBezTo>
                    <a:pt x="3918" y="7025"/>
                    <a:pt x="3644" y="7347"/>
                    <a:pt x="3299" y="7585"/>
                  </a:cubicBezTo>
                  <a:cubicBezTo>
                    <a:pt x="3311" y="7537"/>
                    <a:pt x="3299" y="7478"/>
                    <a:pt x="3275" y="7442"/>
                  </a:cubicBezTo>
                  <a:cubicBezTo>
                    <a:pt x="3275" y="7442"/>
                    <a:pt x="3275" y="7430"/>
                    <a:pt x="3275" y="7430"/>
                  </a:cubicBezTo>
                  <a:cubicBezTo>
                    <a:pt x="3263" y="7418"/>
                    <a:pt x="3251" y="7406"/>
                    <a:pt x="3239" y="7394"/>
                  </a:cubicBezTo>
                  <a:cubicBezTo>
                    <a:pt x="3108" y="7240"/>
                    <a:pt x="2870" y="7382"/>
                    <a:pt x="2942" y="7573"/>
                  </a:cubicBezTo>
                  <a:cubicBezTo>
                    <a:pt x="3013" y="7442"/>
                    <a:pt x="3120" y="7513"/>
                    <a:pt x="3120" y="7609"/>
                  </a:cubicBezTo>
                  <a:cubicBezTo>
                    <a:pt x="3108" y="7692"/>
                    <a:pt x="2965" y="7752"/>
                    <a:pt x="2894" y="7752"/>
                  </a:cubicBezTo>
                  <a:cubicBezTo>
                    <a:pt x="2834" y="7752"/>
                    <a:pt x="2775" y="7728"/>
                    <a:pt x="2727" y="7680"/>
                  </a:cubicBezTo>
                  <a:cubicBezTo>
                    <a:pt x="2608" y="7573"/>
                    <a:pt x="2489" y="7323"/>
                    <a:pt x="2811" y="7192"/>
                  </a:cubicBezTo>
                  <a:cubicBezTo>
                    <a:pt x="2501" y="7013"/>
                    <a:pt x="2215" y="7382"/>
                    <a:pt x="2275" y="7692"/>
                  </a:cubicBezTo>
                  <a:cubicBezTo>
                    <a:pt x="2049" y="7644"/>
                    <a:pt x="2013" y="7787"/>
                    <a:pt x="1787" y="7597"/>
                  </a:cubicBezTo>
                  <a:cubicBezTo>
                    <a:pt x="1989" y="8168"/>
                    <a:pt x="2299" y="8025"/>
                    <a:pt x="2513" y="8121"/>
                  </a:cubicBezTo>
                  <a:lnTo>
                    <a:pt x="2513" y="8121"/>
                  </a:lnTo>
                  <a:cubicBezTo>
                    <a:pt x="2037" y="7966"/>
                    <a:pt x="1894" y="8323"/>
                    <a:pt x="1489" y="8347"/>
                  </a:cubicBezTo>
                  <a:cubicBezTo>
                    <a:pt x="1906" y="8704"/>
                    <a:pt x="2180" y="8418"/>
                    <a:pt x="2465" y="8311"/>
                  </a:cubicBezTo>
                  <a:lnTo>
                    <a:pt x="2465" y="8311"/>
                  </a:lnTo>
                  <a:cubicBezTo>
                    <a:pt x="1739" y="8609"/>
                    <a:pt x="1906" y="9002"/>
                    <a:pt x="1620" y="9347"/>
                  </a:cubicBezTo>
                  <a:cubicBezTo>
                    <a:pt x="1965" y="9049"/>
                    <a:pt x="2370" y="9228"/>
                    <a:pt x="2656" y="8502"/>
                  </a:cubicBezTo>
                  <a:lnTo>
                    <a:pt x="2656" y="8502"/>
                  </a:lnTo>
                  <a:cubicBezTo>
                    <a:pt x="2549" y="8799"/>
                    <a:pt x="2263" y="9049"/>
                    <a:pt x="2620" y="9466"/>
                  </a:cubicBezTo>
                  <a:cubicBezTo>
                    <a:pt x="2644" y="9073"/>
                    <a:pt x="3001" y="8930"/>
                    <a:pt x="2846" y="8454"/>
                  </a:cubicBezTo>
                  <a:lnTo>
                    <a:pt x="2846" y="8454"/>
                  </a:lnTo>
                  <a:cubicBezTo>
                    <a:pt x="2942" y="8668"/>
                    <a:pt x="2787" y="8978"/>
                    <a:pt x="3370" y="9180"/>
                  </a:cubicBezTo>
                  <a:cubicBezTo>
                    <a:pt x="3180" y="8954"/>
                    <a:pt x="3323" y="8906"/>
                    <a:pt x="3275" y="8692"/>
                  </a:cubicBezTo>
                  <a:cubicBezTo>
                    <a:pt x="3573" y="8752"/>
                    <a:pt x="3954" y="8466"/>
                    <a:pt x="3775" y="8156"/>
                  </a:cubicBezTo>
                  <a:cubicBezTo>
                    <a:pt x="3644" y="8478"/>
                    <a:pt x="3394" y="8359"/>
                    <a:pt x="3275" y="8240"/>
                  </a:cubicBezTo>
                  <a:cubicBezTo>
                    <a:pt x="3239" y="8192"/>
                    <a:pt x="3215" y="8133"/>
                    <a:pt x="3215" y="8073"/>
                  </a:cubicBezTo>
                  <a:cubicBezTo>
                    <a:pt x="3215" y="8002"/>
                    <a:pt x="3275" y="7859"/>
                    <a:pt x="3358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42" y="8025"/>
                    <a:pt x="3465" y="8025"/>
                  </a:cubicBezTo>
                  <a:cubicBezTo>
                    <a:pt x="3549" y="8014"/>
                    <a:pt x="3620" y="7942"/>
                    <a:pt x="3620" y="7859"/>
                  </a:cubicBezTo>
                  <a:cubicBezTo>
                    <a:pt x="3620" y="7811"/>
                    <a:pt x="3608" y="7763"/>
                    <a:pt x="3573" y="7728"/>
                  </a:cubicBezTo>
                  <a:cubicBezTo>
                    <a:pt x="3561" y="7716"/>
                    <a:pt x="3549" y="7692"/>
                    <a:pt x="3537" y="7692"/>
                  </a:cubicBezTo>
                  <a:lnTo>
                    <a:pt x="3525" y="7692"/>
                  </a:lnTo>
                  <a:cubicBezTo>
                    <a:pt x="3477" y="7656"/>
                    <a:pt x="3430" y="7656"/>
                    <a:pt x="3382" y="7656"/>
                  </a:cubicBezTo>
                  <a:cubicBezTo>
                    <a:pt x="3620" y="7311"/>
                    <a:pt x="3942" y="7037"/>
                    <a:pt x="4311" y="6859"/>
                  </a:cubicBezTo>
                  <a:cubicBezTo>
                    <a:pt x="3275" y="7502"/>
                    <a:pt x="4370" y="8049"/>
                    <a:pt x="3858" y="8561"/>
                  </a:cubicBezTo>
                  <a:lnTo>
                    <a:pt x="3918" y="8514"/>
                  </a:lnTo>
                  <a:cubicBezTo>
                    <a:pt x="3906" y="8525"/>
                    <a:pt x="3882" y="8549"/>
                    <a:pt x="3870" y="8561"/>
                  </a:cubicBezTo>
                  <a:cubicBezTo>
                    <a:pt x="4168" y="8395"/>
                    <a:pt x="4311" y="8240"/>
                    <a:pt x="4370" y="8097"/>
                  </a:cubicBezTo>
                  <a:cubicBezTo>
                    <a:pt x="4501" y="7704"/>
                    <a:pt x="4132" y="7537"/>
                    <a:pt x="4144" y="7335"/>
                  </a:cubicBezTo>
                  <a:cubicBezTo>
                    <a:pt x="4335" y="7490"/>
                    <a:pt x="4466" y="7430"/>
                    <a:pt x="4537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7" y="6728"/>
                    <a:pt x="5049" y="6680"/>
                    <a:pt x="5156" y="6144"/>
                  </a:cubicBezTo>
                  <a:cubicBezTo>
                    <a:pt x="5204" y="6073"/>
                    <a:pt x="5263" y="5989"/>
                    <a:pt x="5299" y="5918"/>
                  </a:cubicBezTo>
                  <a:cubicBezTo>
                    <a:pt x="5275" y="6001"/>
                    <a:pt x="5251" y="6085"/>
                    <a:pt x="5240" y="6180"/>
                  </a:cubicBezTo>
                  <a:cubicBezTo>
                    <a:pt x="4930" y="6632"/>
                    <a:pt x="5216" y="6978"/>
                    <a:pt x="5228" y="7252"/>
                  </a:cubicBezTo>
                  <a:cubicBezTo>
                    <a:pt x="5228" y="7442"/>
                    <a:pt x="5049" y="7573"/>
                    <a:pt x="4906" y="7394"/>
                  </a:cubicBezTo>
                  <a:cubicBezTo>
                    <a:pt x="4823" y="7573"/>
                    <a:pt x="4882" y="7704"/>
                    <a:pt x="5109" y="7740"/>
                  </a:cubicBezTo>
                  <a:cubicBezTo>
                    <a:pt x="4978" y="7883"/>
                    <a:pt x="4597" y="7740"/>
                    <a:pt x="4418" y="8109"/>
                  </a:cubicBezTo>
                  <a:cubicBezTo>
                    <a:pt x="4347" y="8264"/>
                    <a:pt x="4347" y="8466"/>
                    <a:pt x="4442" y="8799"/>
                  </a:cubicBezTo>
                  <a:lnTo>
                    <a:pt x="4442" y="8799"/>
                  </a:lnTo>
                  <a:lnTo>
                    <a:pt x="4442" y="8799"/>
                  </a:lnTo>
                  <a:cubicBezTo>
                    <a:pt x="4454" y="8085"/>
                    <a:pt x="5609" y="8466"/>
                    <a:pt x="5335" y="7299"/>
                  </a:cubicBezTo>
                  <a:lnTo>
                    <a:pt x="5335" y="7299"/>
                  </a:lnTo>
                  <a:cubicBezTo>
                    <a:pt x="5478" y="7680"/>
                    <a:pt x="5501" y="8109"/>
                    <a:pt x="5418" y="8514"/>
                  </a:cubicBezTo>
                  <a:cubicBezTo>
                    <a:pt x="5394" y="8478"/>
                    <a:pt x="5359" y="8442"/>
                    <a:pt x="5311" y="8430"/>
                  </a:cubicBezTo>
                  <a:lnTo>
                    <a:pt x="5299" y="8430"/>
                  </a:lnTo>
                  <a:cubicBezTo>
                    <a:pt x="5275" y="8430"/>
                    <a:pt x="5263" y="8430"/>
                    <a:pt x="5240" y="8430"/>
                  </a:cubicBezTo>
                  <a:cubicBezTo>
                    <a:pt x="5144" y="8442"/>
                    <a:pt x="5061" y="8525"/>
                    <a:pt x="5061" y="8621"/>
                  </a:cubicBezTo>
                  <a:cubicBezTo>
                    <a:pt x="5061" y="8668"/>
                    <a:pt x="5085" y="8716"/>
                    <a:pt x="5132" y="8752"/>
                  </a:cubicBezTo>
                  <a:lnTo>
                    <a:pt x="5156" y="8764"/>
                  </a:lnTo>
                  <a:cubicBezTo>
                    <a:pt x="5120" y="8621"/>
                    <a:pt x="5251" y="8597"/>
                    <a:pt x="5311" y="8668"/>
                  </a:cubicBezTo>
                  <a:cubicBezTo>
                    <a:pt x="5359" y="8740"/>
                    <a:pt x="5311" y="8883"/>
                    <a:pt x="5251" y="8930"/>
                  </a:cubicBezTo>
                  <a:cubicBezTo>
                    <a:pt x="5216" y="8978"/>
                    <a:pt x="5156" y="9002"/>
                    <a:pt x="5085" y="9002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54" y="8680"/>
                    <a:pt x="4513" y="9145"/>
                    <a:pt x="4763" y="9323"/>
                  </a:cubicBezTo>
                  <a:cubicBezTo>
                    <a:pt x="4573" y="9454"/>
                    <a:pt x="4644" y="9585"/>
                    <a:pt x="4358" y="9597"/>
                  </a:cubicBezTo>
                  <a:cubicBezTo>
                    <a:pt x="4906" y="9871"/>
                    <a:pt x="5013" y="9538"/>
                    <a:pt x="5240" y="9454"/>
                  </a:cubicBezTo>
                  <a:lnTo>
                    <a:pt x="5240" y="9454"/>
                  </a:lnTo>
                  <a:cubicBezTo>
                    <a:pt x="4787" y="9680"/>
                    <a:pt x="4942" y="10038"/>
                    <a:pt x="4680" y="10335"/>
                  </a:cubicBezTo>
                  <a:cubicBezTo>
                    <a:pt x="5228" y="10288"/>
                    <a:pt x="5204" y="9907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42" y="10514"/>
                    <a:pt x="5478" y="10954"/>
                  </a:cubicBezTo>
                  <a:cubicBezTo>
                    <a:pt x="5513" y="10514"/>
                    <a:pt x="5918" y="10335"/>
                    <a:pt x="5609" y="9621"/>
                  </a:cubicBezTo>
                  <a:lnTo>
                    <a:pt x="5609" y="9621"/>
                  </a:lnTo>
                  <a:cubicBezTo>
                    <a:pt x="5740" y="9907"/>
                    <a:pt x="5728" y="10288"/>
                    <a:pt x="6275" y="10335"/>
                  </a:cubicBezTo>
                  <a:cubicBezTo>
                    <a:pt x="6002" y="10038"/>
                    <a:pt x="6156" y="9680"/>
                    <a:pt x="5716" y="9454"/>
                  </a:cubicBezTo>
                  <a:lnTo>
                    <a:pt x="5716" y="9454"/>
                  </a:lnTo>
                  <a:cubicBezTo>
                    <a:pt x="5930" y="9538"/>
                    <a:pt x="6049" y="9871"/>
                    <a:pt x="6597" y="9597"/>
                  </a:cubicBezTo>
                  <a:cubicBezTo>
                    <a:pt x="6299" y="9585"/>
                    <a:pt x="6371" y="9454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99" y="8906"/>
                    <a:pt x="6037" y="9002"/>
                    <a:pt x="5859" y="9002"/>
                  </a:cubicBezTo>
                  <a:cubicBezTo>
                    <a:pt x="5799" y="9002"/>
                    <a:pt x="5740" y="8978"/>
                    <a:pt x="5692" y="8930"/>
                  </a:cubicBezTo>
                  <a:cubicBezTo>
                    <a:pt x="5644" y="8883"/>
                    <a:pt x="5585" y="8740"/>
                    <a:pt x="5644" y="8668"/>
                  </a:cubicBezTo>
                  <a:cubicBezTo>
                    <a:pt x="5692" y="8597"/>
                    <a:pt x="5835" y="8621"/>
                    <a:pt x="5787" y="8764"/>
                  </a:cubicBezTo>
                  <a:cubicBezTo>
                    <a:pt x="5799" y="8764"/>
                    <a:pt x="5811" y="8752"/>
                    <a:pt x="5823" y="8752"/>
                  </a:cubicBezTo>
                  <a:cubicBezTo>
                    <a:pt x="5859" y="8716"/>
                    <a:pt x="5882" y="8668"/>
                    <a:pt x="5894" y="8621"/>
                  </a:cubicBezTo>
                  <a:cubicBezTo>
                    <a:pt x="5894" y="8525"/>
                    <a:pt x="5811" y="8442"/>
                    <a:pt x="5716" y="8430"/>
                  </a:cubicBezTo>
                  <a:cubicBezTo>
                    <a:pt x="5692" y="8430"/>
                    <a:pt x="5680" y="8430"/>
                    <a:pt x="5656" y="8430"/>
                  </a:cubicBezTo>
                  <a:lnTo>
                    <a:pt x="5644" y="8430"/>
                  </a:lnTo>
                  <a:cubicBezTo>
                    <a:pt x="5597" y="8442"/>
                    <a:pt x="5561" y="8478"/>
                    <a:pt x="5525" y="8514"/>
                  </a:cubicBezTo>
                  <a:cubicBezTo>
                    <a:pt x="5454" y="8109"/>
                    <a:pt x="5478" y="7680"/>
                    <a:pt x="5621" y="7299"/>
                  </a:cubicBezTo>
                  <a:cubicBezTo>
                    <a:pt x="5347" y="8478"/>
                    <a:pt x="6502" y="8085"/>
                    <a:pt x="6513" y="8811"/>
                  </a:cubicBezTo>
                  <a:lnTo>
                    <a:pt x="6513" y="8728"/>
                  </a:lnTo>
                  <a:cubicBezTo>
                    <a:pt x="6513" y="8764"/>
                    <a:pt x="6513" y="8787"/>
                    <a:pt x="6513" y="8811"/>
                  </a:cubicBezTo>
                  <a:cubicBezTo>
                    <a:pt x="6609" y="8478"/>
                    <a:pt x="6609" y="8264"/>
                    <a:pt x="6537" y="8121"/>
                  </a:cubicBezTo>
                  <a:cubicBezTo>
                    <a:pt x="6347" y="7752"/>
                    <a:pt x="5966" y="7894"/>
                    <a:pt x="5847" y="7740"/>
                  </a:cubicBezTo>
                  <a:cubicBezTo>
                    <a:pt x="6073" y="7716"/>
                    <a:pt x="6132" y="7573"/>
                    <a:pt x="6049" y="7394"/>
                  </a:cubicBezTo>
                  <a:cubicBezTo>
                    <a:pt x="5906" y="7585"/>
                    <a:pt x="5716" y="7442"/>
                    <a:pt x="5716" y="7263"/>
                  </a:cubicBezTo>
                  <a:cubicBezTo>
                    <a:pt x="5728" y="6990"/>
                    <a:pt x="6013" y="6644"/>
                    <a:pt x="5716" y="6192"/>
                  </a:cubicBezTo>
                  <a:cubicBezTo>
                    <a:pt x="5704" y="6097"/>
                    <a:pt x="5680" y="6013"/>
                    <a:pt x="5656" y="5918"/>
                  </a:cubicBezTo>
                  <a:cubicBezTo>
                    <a:pt x="5692" y="6001"/>
                    <a:pt x="5740" y="6085"/>
                    <a:pt x="5799" y="6156"/>
                  </a:cubicBezTo>
                  <a:cubicBezTo>
                    <a:pt x="5894" y="6692"/>
                    <a:pt x="6347" y="6728"/>
                    <a:pt x="6549" y="6918"/>
                  </a:cubicBezTo>
                  <a:cubicBezTo>
                    <a:pt x="6692" y="7037"/>
                    <a:pt x="6656" y="7275"/>
                    <a:pt x="6418" y="7252"/>
                  </a:cubicBezTo>
                  <a:cubicBezTo>
                    <a:pt x="6490" y="7430"/>
                    <a:pt x="6621" y="7490"/>
                    <a:pt x="6811" y="7347"/>
                  </a:cubicBezTo>
                  <a:cubicBezTo>
                    <a:pt x="6823" y="7537"/>
                    <a:pt x="6454" y="7716"/>
                    <a:pt x="6585" y="8097"/>
                  </a:cubicBezTo>
                  <a:cubicBezTo>
                    <a:pt x="6633" y="8252"/>
                    <a:pt x="6787" y="8406"/>
                    <a:pt x="7085" y="8573"/>
                  </a:cubicBezTo>
                  <a:lnTo>
                    <a:pt x="7085" y="8573"/>
                  </a:lnTo>
                  <a:lnTo>
                    <a:pt x="7085" y="8573"/>
                  </a:lnTo>
                  <a:cubicBezTo>
                    <a:pt x="6585" y="8061"/>
                    <a:pt x="7668" y="7513"/>
                    <a:pt x="6656" y="6882"/>
                  </a:cubicBezTo>
                  <a:lnTo>
                    <a:pt x="6656" y="6882"/>
                  </a:lnTo>
                  <a:cubicBezTo>
                    <a:pt x="7025" y="7061"/>
                    <a:pt x="7347" y="7335"/>
                    <a:pt x="7585" y="7668"/>
                  </a:cubicBezTo>
                  <a:cubicBezTo>
                    <a:pt x="7526" y="7656"/>
                    <a:pt x="7478" y="7668"/>
                    <a:pt x="7430" y="7704"/>
                  </a:cubicBezTo>
                  <a:lnTo>
                    <a:pt x="7418" y="7704"/>
                  </a:lnTo>
                  <a:cubicBezTo>
                    <a:pt x="7406" y="7716"/>
                    <a:pt x="7395" y="7728"/>
                    <a:pt x="7383" y="7740"/>
                  </a:cubicBezTo>
                  <a:cubicBezTo>
                    <a:pt x="7240" y="7871"/>
                    <a:pt x="7383" y="8097"/>
                    <a:pt x="7561" y="8037"/>
                  </a:cubicBezTo>
                  <a:cubicBezTo>
                    <a:pt x="7430" y="7966"/>
                    <a:pt x="7514" y="7847"/>
                    <a:pt x="7597" y="7859"/>
                  </a:cubicBezTo>
                  <a:cubicBezTo>
                    <a:pt x="7680" y="7871"/>
                    <a:pt x="7740" y="8002"/>
                    <a:pt x="7740" y="8085"/>
                  </a:cubicBezTo>
                  <a:cubicBezTo>
                    <a:pt x="7740" y="8144"/>
                    <a:pt x="7716" y="8204"/>
                    <a:pt x="7668" y="8252"/>
                  </a:cubicBezTo>
                  <a:cubicBezTo>
                    <a:pt x="7561" y="8371"/>
                    <a:pt x="7311" y="8490"/>
                    <a:pt x="7180" y="8168"/>
                  </a:cubicBezTo>
                  <a:cubicBezTo>
                    <a:pt x="7002" y="8478"/>
                    <a:pt x="7371" y="8764"/>
                    <a:pt x="7680" y="8692"/>
                  </a:cubicBezTo>
                  <a:cubicBezTo>
                    <a:pt x="7633" y="8918"/>
                    <a:pt x="7776" y="8966"/>
                    <a:pt x="7585" y="9192"/>
                  </a:cubicBezTo>
                  <a:cubicBezTo>
                    <a:pt x="8168" y="8990"/>
                    <a:pt x="8014" y="8680"/>
                    <a:pt x="8109" y="8466"/>
                  </a:cubicBezTo>
                  <a:lnTo>
                    <a:pt x="8109" y="8466"/>
                  </a:lnTo>
                  <a:cubicBezTo>
                    <a:pt x="7954" y="8942"/>
                    <a:pt x="8311" y="9085"/>
                    <a:pt x="8335" y="9478"/>
                  </a:cubicBezTo>
                  <a:cubicBezTo>
                    <a:pt x="8692" y="9061"/>
                    <a:pt x="8407" y="8799"/>
                    <a:pt x="8299" y="8514"/>
                  </a:cubicBezTo>
                  <a:lnTo>
                    <a:pt x="8299" y="8514"/>
                  </a:lnTo>
                  <a:cubicBezTo>
                    <a:pt x="8585" y="9228"/>
                    <a:pt x="8990" y="9061"/>
                    <a:pt x="9335" y="9359"/>
                  </a:cubicBezTo>
                  <a:cubicBezTo>
                    <a:pt x="9038" y="9014"/>
                    <a:pt x="9216" y="8609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66" y="8359"/>
                  </a:cubicBezTo>
                  <a:cubicBezTo>
                    <a:pt x="9061" y="8335"/>
                    <a:pt x="8919" y="7978"/>
                    <a:pt x="8442" y="8133"/>
                  </a:cubicBezTo>
                  <a:lnTo>
                    <a:pt x="8442" y="8133"/>
                  </a:lnTo>
                  <a:cubicBezTo>
                    <a:pt x="8657" y="8037"/>
                    <a:pt x="8966" y="8180"/>
                    <a:pt x="9169" y="7609"/>
                  </a:cubicBezTo>
                  <a:cubicBezTo>
                    <a:pt x="8942" y="7799"/>
                    <a:pt x="8907" y="7656"/>
                    <a:pt x="8680" y="7704"/>
                  </a:cubicBezTo>
                  <a:cubicBezTo>
                    <a:pt x="8740" y="7406"/>
                    <a:pt x="8454" y="7025"/>
                    <a:pt x="8145" y="7204"/>
                  </a:cubicBezTo>
                  <a:cubicBezTo>
                    <a:pt x="8466" y="7323"/>
                    <a:pt x="8359" y="7585"/>
                    <a:pt x="8228" y="7692"/>
                  </a:cubicBezTo>
                  <a:cubicBezTo>
                    <a:pt x="8180" y="7740"/>
                    <a:pt x="8121" y="7763"/>
                    <a:pt x="8061" y="7763"/>
                  </a:cubicBezTo>
                  <a:cubicBezTo>
                    <a:pt x="7990" y="7763"/>
                    <a:pt x="7847" y="7704"/>
                    <a:pt x="7847" y="7621"/>
                  </a:cubicBezTo>
                  <a:cubicBezTo>
                    <a:pt x="7835" y="7525"/>
                    <a:pt x="7942" y="7454"/>
                    <a:pt x="8026" y="7585"/>
                  </a:cubicBezTo>
                  <a:cubicBezTo>
                    <a:pt x="8026" y="7561"/>
                    <a:pt x="8026" y="7537"/>
                    <a:pt x="8026" y="7513"/>
                  </a:cubicBezTo>
                  <a:cubicBezTo>
                    <a:pt x="8014" y="7418"/>
                    <a:pt x="7942" y="7359"/>
                    <a:pt x="7859" y="7359"/>
                  </a:cubicBezTo>
                  <a:cubicBezTo>
                    <a:pt x="7799" y="7347"/>
                    <a:pt x="7752" y="7371"/>
                    <a:pt x="7716" y="7406"/>
                  </a:cubicBezTo>
                  <a:cubicBezTo>
                    <a:pt x="7704" y="7418"/>
                    <a:pt x="7692" y="7430"/>
                    <a:pt x="7680" y="7442"/>
                  </a:cubicBezTo>
                  <a:lnTo>
                    <a:pt x="7680" y="7454"/>
                  </a:lnTo>
                  <a:cubicBezTo>
                    <a:pt x="7656" y="7490"/>
                    <a:pt x="7645" y="7549"/>
                    <a:pt x="7656" y="7597"/>
                  </a:cubicBezTo>
                  <a:cubicBezTo>
                    <a:pt x="7311" y="7359"/>
                    <a:pt x="7037" y="7037"/>
                    <a:pt x="6859" y="6668"/>
                  </a:cubicBezTo>
                  <a:cubicBezTo>
                    <a:pt x="7502" y="7692"/>
                    <a:pt x="8049" y="6597"/>
                    <a:pt x="8561" y="7109"/>
                  </a:cubicBezTo>
                  <a:lnTo>
                    <a:pt x="8514" y="7061"/>
                  </a:lnTo>
                  <a:cubicBezTo>
                    <a:pt x="8526" y="7073"/>
                    <a:pt x="8549" y="7097"/>
                    <a:pt x="8561" y="7109"/>
                  </a:cubicBezTo>
                  <a:cubicBezTo>
                    <a:pt x="8395" y="6811"/>
                    <a:pt x="8240" y="6668"/>
                    <a:pt x="8085" y="6609"/>
                  </a:cubicBezTo>
                  <a:cubicBezTo>
                    <a:pt x="7704" y="6478"/>
                    <a:pt x="7526" y="6847"/>
                    <a:pt x="7335" y="6835"/>
                  </a:cubicBezTo>
                  <a:cubicBezTo>
                    <a:pt x="7490" y="6644"/>
                    <a:pt x="7418" y="6513"/>
                    <a:pt x="7240" y="6442"/>
                  </a:cubicBezTo>
                  <a:cubicBezTo>
                    <a:pt x="7264" y="6680"/>
                    <a:pt x="7025" y="6716"/>
                    <a:pt x="6906" y="6585"/>
                  </a:cubicBezTo>
                  <a:cubicBezTo>
                    <a:pt x="6728" y="6382"/>
                    <a:pt x="6680" y="5918"/>
                    <a:pt x="6144" y="5823"/>
                  </a:cubicBezTo>
                  <a:cubicBezTo>
                    <a:pt x="6073" y="5763"/>
                    <a:pt x="5990" y="5716"/>
                    <a:pt x="5906" y="5680"/>
                  </a:cubicBezTo>
                  <a:cubicBezTo>
                    <a:pt x="6002" y="5704"/>
                    <a:pt x="6085" y="5728"/>
                    <a:pt x="6180" y="5739"/>
                  </a:cubicBezTo>
                  <a:cubicBezTo>
                    <a:pt x="6621" y="6049"/>
                    <a:pt x="6978" y="5751"/>
                    <a:pt x="7252" y="5751"/>
                  </a:cubicBezTo>
                  <a:cubicBezTo>
                    <a:pt x="7430" y="5739"/>
                    <a:pt x="7573" y="5918"/>
                    <a:pt x="7395" y="6073"/>
                  </a:cubicBezTo>
                  <a:cubicBezTo>
                    <a:pt x="7573" y="6156"/>
                    <a:pt x="7704" y="6097"/>
                    <a:pt x="7728" y="5870"/>
                  </a:cubicBezTo>
                  <a:cubicBezTo>
                    <a:pt x="7883" y="6001"/>
                    <a:pt x="7728" y="6382"/>
                    <a:pt x="8109" y="6561"/>
                  </a:cubicBezTo>
                  <a:cubicBezTo>
                    <a:pt x="8252" y="6632"/>
                    <a:pt x="8466" y="6632"/>
                    <a:pt x="8799" y="6537"/>
                  </a:cubicBezTo>
                  <a:lnTo>
                    <a:pt x="8799" y="6537"/>
                  </a:lnTo>
                  <a:cubicBezTo>
                    <a:pt x="8085" y="6525"/>
                    <a:pt x="8466" y="5370"/>
                    <a:pt x="7287" y="5644"/>
                  </a:cubicBezTo>
                  <a:lnTo>
                    <a:pt x="7287" y="5644"/>
                  </a:lnTo>
                  <a:cubicBezTo>
                    <a:pt x="7680" y="5501"/>
                    <a:pt x="8097" y="5477"/>
                    <a:pt x="8514" y="5549"/>
                  </a:cubicBezTo>
                  <a:cubicBezTo>
                    <a:pt x="8466" y="5585"/>
                    <a:pt x="8442" y="5620"/>
                    <a:pt x="8430" y="5668"/>
                  </a:cubicBezTo>
                  <a:lnTo>
                    <a:pt x="8430" y="5680"/>
                  </a:lnTo>
                  <a:cubicBezTo>
                    <a:pt x="8430" y="5704"/>
                    <a:pt x="8430" y="5716"/>
                    <a:pt x="8430" y="5739"/>
                  </a:cubicBezTo>
                  <a:cubicBezTo>
                    <a:pt x="8430" y="5918"/>
                    <a:pt x="8680" y="5978"/>
                    <a:pt x="8764" y="5823"/>
                  </a:cubicBezTo>
                  <a:cubicBezTo>
                    <a:pt x="8621" y="5858"/>
                    <a:pt x="8597" y="5728"/>
                    <a:pt x="8669" y="5668"/>
                  </a:cubicBezTo>
                  <a:cubicBezTo>
                    <a:pt x="8728" y="5620"/>
                    <a:pt x="8871" y="5668"/>
                    <a:pt x="8930" y="5728"/>
                  </a:cubicBezTo>
                  <a:cubicBezTo>
                    <a:pt x="8966" y="5763"/>
                    <a:pt x="8990" y="5823"/>
                    <a:pt x="8990" y="5894"/>
                  </a:cubicBezTo>
                  <a:cubicBezTo>
                    <a:pt x="9002" y="6049"/>
                    <a:pt x="8907" y="6323"/>
                    <a:pt x="8585" y="6192"/>
                  </a:cubicBezTo>
                  <a:cubicBezTo>
                    <a:pt x="8680" y="6525"/>
                    <a:pt x="9145" y="6466"/>
                    <a:pt x="9311" y="6204"/>
                  </a:cubicBezTo>
                  <a:cubicBezTo>
                    <a:pt x="9442" y="6406"/>
                    <a:pt x="9573" y="6323"/>
                    <a:pt x="9597" y="6620"/>
                  </a:cubicBezTo>
                  <a:cubicBezTo>
                    <a:pt x="9859" y="6073"/>
                    <a:pt x="9538" y="5954"/>
                    <a:pt x="9454" y="5739"/>
                  </a:cubicBezTo>
                  <a:lnTo>
                    <a:pt x="9454" y="5739"/>
                  </a:lnTo>
                  <a:cubicBezTo>
                    <a:pt x="9681" y="6180"/>
                    <a:pt x="10050" y="6037"/>
                    <a:pt x="10335" y="6299"/>
                  </a:cubicBezTo>
                  <a:cubicBezTo>
                    <a:pt x="10288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5" y="5930"/>
                    <a:pt x="10514" y="5537"/>
                    <a:pt x="10955" y="5501"/>
                  </a:cubicBezTo>
                  <a:cubicBezTo>
                    <a:pt x="10514" y="5454"/>
                    <a:pt x="10335" y="5049"/>
                    <a:pt x="9621" y="5358"/>
                  </a:cubicBezTo>
                  <a:lnTo>
                    <a:pt x="9621" y="5358"/>
                  </a:lnTo>
                  <a:cubicBezTo>
                    <a:pt x="9895" y="5227"/>
                    <a:pt x="10288" y="5251"/>
                    <a:pt x="10335" y="4704"/>
                  </a:cubicBezTo>
                  <a:cubicBezTo>
                    <a:pt x="10038" y="4966"/>
                    <a:pt x="9681" y="4811"/>
                    <a:pt x="9454" y="5263"/>
                  </a:cubicBezTo>
                  <a:lnTo>
                    <a:pt x="9454" y="5263"/>
                  </a:lnTo>
                  <a:cubicBezTo>
                    <a:pt x="9538" y="5037"/>
                    <a:pt x="9859" y="4930"/>
                    <a:pt x="9597" y="4382"/>
                  </a:cubicBezTo>
                  <a:cubicBezTo>
                    <a:pt x="9561" y="4656"/>
                    <a:pt x="9431" y="4585"/>
                    <a:pt x="9300" y="4775"/>
                  </a:cubicBezTo>
                  <a:close/>
                  <a:moveTo>
                    <a:pt x="3644" y="5632"/>
                  </a:moveTo>
                  <a:close/>
                  <a:moveTo>
                    <a:pt x="4608" y="5739"/>
                  </a:moveTo>
                  <a:cubicBezTo>
                    <a:pt x="4478" y="5811"/>
                    <a:pt x="4323" y="5835"/>
                    <a:pt x="4180" y="5799"/>
                  </a:cubicBezTo>
                  <a:cubicBezTo>
                    <a:pt x="3989" y="5751"/>
                    <a:pt x="3799" y="5608"/>
                    <a:pt x="3454" y="5537"/>
                  </a:cubicBezTo>
                  <a:cubicBezTo>
                    <a:pt x="3358" y="5513"/>
                    <a:pt x="3251" y="5501"/>
                    <a:pt x="3156" y="5489"/>
                  </a:cubicBezTo>
                  <a:cubicBezTo>
                    <a:pt x="3251" y="5477"/>
                    <a:pt x="3346" y="5454"/>
                    <a:pt x="3454" y="5430"/>
                  </a:cubicBezTo>
                  <a:cubicBezTo>
                    <a:pt x="3799" y="5358"/>
                    <a:pt x="3989" y="5216"/>
                    <a:pt x="4180" y="5168"/>
                  </a:cubicBezTo>
                  <a:cubicBezTo>
                    <a:pt x="4323" y="5132"/>
                    <a:pt x="4478" y="5156"/>
                    <a:pt x="4608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56"/>
                    <a:pt x="4382" y="5739"/>
                    <a:pt x="4608" y="5739"/>
                  </a:cubicBezTo>
                  <a:close/>
                  <a:moveTo>
                    <a:pt x="4287" y="4084"/>
                  </a:moveTo>
                  <a:close/>
                  <a:moveTo>
                    <a:pt x="4287" y="6882"/>
                  </a:moveTo>
                  <a:close/>
                  <a:moveTo>
                    <a:pt x="4775" y="6620"/>
                  </a:moveTo>
                  <a:cubicBezTo>
                    <a:pt x="4608" y="6716"/>
                    <a:pt x="4382" y="6751"/>
                    <a:pt x="4073" y="6942"/>
                  </a:cubicBezTo>
                  <a:cubicBezTo>
                    <a:pt x="3989" y="6990"/>
                    <a:pt x="3918" y="7049"/>
                    <a:pt x="3823" y="7121"/>
                  </a:cubicBezTo>
                  <a:cubicBezTo>
                    <a:pt x="3894" y="7037"/>
                    <a:pt x="3954" y="6954"/>
                    <a:pt x="4001" y="6871"/>
                  </a:cubicBezTo>
                  <a:cubicBezTo>
                    <a:pt x="4204" y="6573"/>
                    <a:pt x="4227" y="6335"/>
                    <a:pt x="4335" y="6168"/>
                  </a:cubicBezTo>
                  <a:cubicBezTo>
                    <a:pt x="4406" y="6037"/>
                    <a:pt x="4537" y="5954"/>
                    <a:pt x="4680" y="5906"/>
                  </a:cubicBezTo>
                  <a:cubicBezTo>
                    <a:pt x="4513" y="6061"/>
                    <a:pt x="4430" y="6275"/>
                    <a:pt x="4442" y="6501"/>
                  </a:cubicBezTo>
                  <a:cubicBezTo>
                    <a:pt x="4668" y="6513"/>
                    <a:pt x="4882" y="6418"/>
                    <a:pt x="5037" y="6263"/>
                  </a:cubicBezTo>
                  <a:cubicBezTo>
                    <a:pt x="4989" y="6406"/>
                    <a:pt x="4894" y="6537"/>
                    <a:pt x="4775" y="6620"/>
                  </a:cubicBezTo>
                  <a:close/>
                  <a:moveTo>
                    <a:pt x="4442" y="4454"/>
                  </a:moveTo>
                  <a:cubicBezTo>
                    <a:pt x="4430" y="4680"/>
                    <a:pt x="4513" y="4906"/>
                    <a:pt x="4680" y="5061"/>
                  </a:cubicBezTo>
                  <a:cubicBezTo>
                    <a:pt x="4537" y="5013"/>
                    <a:pt x="4406" y="4930"/>
                    <a:pt x="4335" y="4799"/>
                  </a:cubicBezTo>
                  <a:cubicBezTo>
                    <a:pt x="4227" y="4632"/>
                    <a:pt x="4204" y="4394"/>
                    <a:pt x="4001" y="4096"/>
                  </a:cubicBezTo>
                  <a:cubicBezTo>
                    <a:pt x="3954" y="4013"/>
                    <a:pt x="3894" y="3930"/>
                    <a:pt x="3823" y="3846"/>
                  </a:cubicBezTo>
                  <a:cubicBezTo>
                    <a:pt x="3906" y="3906"/>
                    <a:pt x="3989" y="3965"/>
                    <a:pt x="4073" y="4025"/>
                  </a:cubicBezTo>
                  <a:cubicBezTo>
                    <a:pt x="4370" y="4215"/>
                    <a:pt x="4608" y="4251"/>
                    <a:pt x="4775" y="4346"/>
                  </a:cubicBezTo>
                  <a:cubicBezTo>
                    <a:pt x="4906" y="4430"/>
                    <a:pt x="5001" y="4561"/>
                    <a:pt x="5037" y="4704"/>
                  </a:cubicBezTo>
                  <a:cubicBezTo>
                    <a:pt x="4882" y="4537"/>
                    <a:pt x="4656" y="4442"/>
                    <a:pt x="4430" y="4454"/>
                  </a:cubicBezTo>
                  <a:close/>
                  <a:moveTo>
                    <a:pt x="5621" y="7299"/>
                  </a:moveTo>
                  <a:close/>
                  <a:moveTo>
                    <a:pt x="5716" y="6335"/>
                  </a:moveTo>
                  <a:cubicBezTo>
                    <a:pt x="5787" y="6466"/>
                    <a:pt x="5811" y="6620"/>
                    <a:pt x="5787" y="6775"/>
                  </a:cubicBezTo>
                  <a:cubicBezTo>
                    <a:pt x="5740" y="6966"/>
                    <a:pt x="5585" y="7144"/>
                    <a:pt x="5513" y="7502"/>
                  </a:cubicBezTo>
                  <a:cubicBezTo>
                    <a:pt x="5490" y="7597"/>
                    <a:pt x="5478" y="7692"/>
                    <a:pt x="5466" y="7799"/>
                  </a:cubicBezTo>
                  <a:cubicBezTo>
                    <a:pt x="5454" y="7692"/>
                    <a:pt x="5442" y="7597"/>
                    <a:pt x="5418" y="7502"/>
                  </a:cubicBezTo>
                  <a:cubicBezTo>
                    <a:pt x="5335" y="7144"/>
                    <a:pt x="5192" y="6966"/>
                    <a:pt x="5144" y="6775"/>
                  </a:cubicBezTo>
                  <a:cubicBezTo>
                    <a:pt x="5109" y="6620"/>
                    <a:pt x="5132" y="6466"/>
                    <a:pt x="5216" y="6335"/>
                  </a:cubicBezTo>
                  <a:cubicBezTo>
                    <a:pt x="4989" y="6561"/>
                    <a:pt x="5156" y="6930"/>
                    <a:pt x="5466" y="6930"/>
                  </a:cubicBezTo>
                  <a:cubicBezTo>
                    <a:pt x="5775" y="6930"/>
                    <a:pt x="5930" y="6561"/>
                    <a:pt x="5716" y="6335"/>
                  </a:cubicBezTo>
                  <a:close/>
                  <a:moveTo>
                    <a:pt x="5466" y="4037"/>
                  </a:moveTo>
                  <a:cubicBezTo>
                    <a:pt x="5299" y="4180"/>
                    <a:pt x="5204" y="4406"/>
                    <a:pt x="5216" y="4632"/>
                  </a:cubicBezTo>
                  <a:cubicBezTo>
                    <a:pt x="5132" y="4501"/>
                    <a:pt x="5109" y="4346"/>
                    <a:pt x="5144" y="4192"/>
                  </a:cubicBezTo>
                  <a:cubicBezTo>
                    <a:pt x="5192" y="4001"/>
                    <a:pt x="5335" y="3823"/>
                    <a:pt x="5418" y="3465"/>
                  </a:cubicBezTo>
                  <a:cubicBezTo>
                    <a:pt x="5442" y="3370"/>
                    <a:pt x="5454" y="3275"/>
                    <a:pt x="5466" y="3168"/>
                  </a:cubicBezTo>
                  <a:cubicBezTo>
                    <a:pt x="5478" y="3275"/>
                    <a:pt x="5490" y="3370"/>
                    <a:pt x="5513" y="3465"/>
                  </a:cubicBezTo>
                  <a:cubicBezTo>
                    <a:pt x="5585" y="3823"/>
                    <a:pt x="5728" y="4001"/>
                    <a:pt x="5775" y="4192"/>
                  </a:cubicBezTo>
                  <a:cubicBezTo>
                    <a:pt x="5811" y="4346"/>
                    <a:pt x="5787" y="4501"/>
                    <a:pt x="5716" y="4632"/>
                  </a:cubicBezTo>
                  <a:cubicBezTo>
                    <a:pt x="5728" y="4406"/>
                    <a:pt x="5632" y="4180"/>
                    <a:pt x="5454" y="4037"/>
                  </a:cubicBezTo>
                  <a:close/>
                  <a:moveTo>
                    <a:pt x="6644" y="4084"/>
                  </a:moveTo>
                  <a:close/>
                  <a:moveTo>
                    <a:pt x="6859" y="6668"/>
                  </a:moveTo>
                  <a:close/>
                  <a:moveTo>
                    <a:pt x="6490" y="6513"/>
                  </a:moveTo>
                  <a:cubicBezTo>
                    <a:pt x="6502" y="6287"/>
                    <a:pt x="6406" y="6073"/>
                    <a:pt x="6252" y="5918"/>
                  </a:cubicBezTo>
                  <a:cubicBezTo>
                    <a:pt x="6394" y="5966"/>
                    <a:pt x="6513" y="6049"/>
                    <a:pt x="6597" y="6180"/>
                  </a:cubicBezTo>
                  <a:cubicBezTo>
                    <a:pt x="6704" y="6347"/>
                    <a:pt x="6728" y="6585"/>
                    <a:pt x="6918" y="6882"/>
                  </a:cubicBezTo>
                  <a:cubicBezTo>
                    <a:pt x="6978" y="6966"/>
                    <a:pt x="7037" y="7049"/>
                    <a:pt x="7109" y="7132"/>
                  </a:cubicBezTo>
                  <a:cubicBezTo>
                    <a:pt x="7014" y="7061"/>
                    <a:pt x="6930" y="7001"/>
                    <a:pt x="6859" y="6954"/>
                  </a:cubicBezTo>
                  <a:cubicBezTo>
                    <a:pt x="6561" y="6763"/>
                    <a:pt x="6323" y="6728"/>
                    <a:pt x="6144" y="6632"/>
                  </a:cubicBezTo>
                  <a:cubicBezTo>
                    <a:pt x="6025" y="6549"/>
                    <a:pt x="5930" y="6418"/>
                    <a:pt x="5882" y="6275"/>
                  </a:cubicBezTo>
                  <a:cubicBezTo>
                    <a:pt x="6037" y="6442"/>
                    <a:pt x="6263" y="6525"/>
                    <a:pt x="6478" y="6513"/>
                  </a:cubicBezTo>
                  <a:close/>
                  <a:moveTo>
                    <a:pt x="5894" y="4704"/>
                  </a:moveTo>
                  <a:cubicBezTo>
                    <a:pt x="5930" y="4561"/>
                    <a:pt x="6025" y="4430"/>
                    <a:pt x="6156" y="4358"/>
                  </a:cubicBezTo>
                  <a:cubicBezTo>
                    <a:pt x="6323" y="4251"/>
                    <a:pt x="6561" y="4227"/>
                    <a:pt x="6859" y="4025"/>
                  </a:cubicBezTo>
                  <a:cubicBezTo>
                    <a:pt x="6942" y="3977"/>
                    <a:pt x="7025" y="3918"/>
                    <a:pt x="7109" y="3846"/>
                  </a:cubicBezTo>
                  <a:cubicBezTo>
                    <a:pt x="7049" y="3930"/>
                    <a:pt x="6990" y="4013"/>
                    <a:pt x="6930" y="4096"/>
                  </a:cubicBezTo>
                  <a:cubicBezTo>
                    <a:pt x="6740" y="4394"/>
                    <a:pt x="6704" y="4632"/>
                    <a:pt x="6609" y="4799"/>
                  </a:cubicBezTo>
                  <a:cubicBezTo>
                    <a:pt x="6525" y="4930"/>
                    <a:pt x="6394" y="5025"/>
                    <a:pt x="6252" y="5061"/>
                  </a:cubicBezTo>
                  <a:cubicBezTo>
                    <a:pt x="6418" y="4906"/>
                    <a:pt x="6502" y="4692"/>
                    <a:pt x="6490" y="4465"/>
                  </a:cubicBezTo>
                  <a:cubicBezTo>
                    <a:pt x="6263" y="4442"/>
                    <a:pt x="6037" y="4525"/>
                    <a:pt x="5882" y="4704"/>
                  </a:cubicBezTo>
                  <a:close/>
                  <a:moveTo>
                    <a:pt x="7287" y="5335"/>
                  </a:moveTo>
                  <a:close/>
                  <a:moveTo>
                    <a:pt x="7490" y="5537"/>
                  </a:moveTo>
                  <a:cubicBezTo>
                    <a:pt x="7133" y="5608"/>
                    <a:pt x="6954" y="5763"/>
                    <a:pt x="6752" y="5811"/>
                  </a:cubicBezTo>
                  <a:cubicBezTo>
                    <a:pt x="6609" y="5835"/>
                    <a:pt x="6454" y="5811"/>
                    <a:pt x="6323" y="5739"/>
                  </a:cubicBezTo>
                  <a:cubicBezTo>
                    <a:pt x="6549" y="5751"/>
                    <a:pt x="6764" y="5656"/>
                    <a:pt x="6918" y="5489"/>
                  </a:cubicBezTo>
                  <a:cubicBezTo>
                    <a:pt x="6764" y="5323"/>
                    <a:pt x="6549" y="5227"/>
                    <a:pt x="6323" y="5239"/>
                  </a:cubicBezTo>
                  <a:cubicBezTo>
                    <a:pt x="6454" y="5156"/>
                    <a:pt x="6609" y="5132"/>
                    <a:pt x="6752" y="5168"/>
                  </a:cubicBezTo>
                  <a:cubicBezTo>
                    <a:pt x="6954" y="5216"/>
                    <a:pt x="7133" y="5358"/>
                    <a:pt x="7490" y="5442"/>
                  </a:cubicBezTo>
                  <a:cubicBezTo>
                    <a:pt x="7585" y="5466"/>
                    <a:pt x="7680" y="5477"/>
                    <a:pt x="7787" y="5489"/>
                  </a:cubicBezTo>
                  <a:cubicBezTo>
                    <a:pt x="7680" y="5501"/>
                    <a:pt x="7573" y="5513"/>
                    <a:pt x="7478" y="553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31"/>
            <p:cNvSpPr/>
            <p:nvPr/>
          </p:nvSpPr>
          <p:spPr>
            <a:xfrm>
              <a:off x="6354950" y="1321425"/>
              <a:ext cx="273575" cy="273275"/>
            </a:xfrm>
            <a:custGeom>
              <a:avLst/>
              <a:gdLst/>
              <a:ahLst/>
              <a:cxnLst/>
              <a:rect l="l" t="t" r="r" b="b"/>
              <a:pathLst>
                <a:path w="10943" h="10931" extrusionOk="0">
                  <a:moveTo>
                    <a:pt x="1620" y="6168"/>
                  </a:moveTo>
                  <a:cubicBezTo>
                    <a:pt x="1798" y="6418"/>
                    <a:pt x="2263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87"/>
                    <a:pt x="1965" y="5727"/>
                    <a:pt x="2013" y="5680"/>
                  </a:cubicBezTo>
                  <a:cubicBezTo>
                    <a:pt x="2060" y="5620"/>
                    <a:pt x="2203" y="5573"/>
                    <a:pt x="2275" y="5620"/>
                  </a:cubicBezTo>
                  <a:cubicBezTo>
                    <a:pt x="2346" y="5680"/>
                    <a:pt x="2322" y="5823"/>
                    <a:pt x="2179" y="5775"/>
                  </a:cubicBezTo>
                  <a:cubicBezTo>
                    <a:pt x="2263" y="5942"/>
                    <a:pt x="2513" y="5882"/>
                    <a:pt x="2513" y="5692"/>
                  </a:cubicBezTo>
                  <a:cubicBezTo>
                    <a:pt x="2513" y="5680"/>
                    <a:pt x="2513" y="5656"/>
                    <a:pt x="2513" y="5632"/>
                  </a:cubicBezTo>
                  <a:cubicBezTo>
                    <a:pt x="2513" y="5632"/>
                    <a:pt x="2513" y="5632"/>
                    <a:pt x="2513" y="5620"/>
                  </a:cubicBezTo>
                  <a:cubicBezTo>
                    <a:pt x="2501" y="5573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cubicBezTo>
                    <a:pt x="2465" y="5323"/>
                    <a:pt x="2858" y="6489"/>
                    <a:pt x="2132" y="6489"/>
                  </a:cubicBezTo>
                  <a:lnTo>
                    <a:pt x="2203" y="6489"/>
                  </a:lnTo>
                  <a:cubicBezTo>
                    <a:pt x="2179" y="6489"/>
                    <a:pt x="2155" y="6489"/>
                    <a:pt x="2132" y="6489"/>
                  </a:cubicBezTo>
                  <a:cubicBezTo>
                    <a:pt x="2465" y="6585"/>
                    <a:pt x="2679" y="6585"/>
                    <a:pt x="2822" y="6513"/>
                  </a:cubicBezTo>
                  <a:cubicBezTo>
                    <a:pt x="3191" y="6335"/>
                    <a:pt x="3048" y="5954"/>
                    <a:pt x="3203" y="5823"/>
                  </a:cubicBezTo>
                  <a:cubicBezTo>
                    <a:pt x="3227" y="6049"/>
                    <a:pt x="3358" y="6108"/>
                    <a:pt x="3549" y="6037"/>
                  </a:cubicBezTo>
                  <a:cubicBezTo>
                    <a:pt x="3358" y="5882"/>
                    <a:pt x="3501" y="5692"/>
                    <a:pt x="3679" y="5704"/>
                  </a:cubicBezTo>
                  <a:cubicBezTo>
                    <a:pt x="3953" y="5715"/>
                    <a:pt x="4299" y="6001"/>
                    <a:pt x="4751" y="5692"/>
                  </a:cubicBezTo>
                  <a:cubicBezTo>
                    <a:pt x="4846" y="5680"/>
                    <a:pt x="4930" y="5656"/>
                    <a:pt x="5025" y="5632"/>
                  </a:cubicBezTo>
                  <a:cubicBezTo>
                    <a:pt x="4942" y="5680"/>
                    <a:pt x="4858" y="5727"/>
                    <a:pt x="4787" y="5775"/>
                  </a:cubicBezTo>
                  <a:cubicBezTo>
                    <a:pt x="4251" y="5882"/>
                    <a:pt x="4215" y="6335"/>
                    <a:pt x="4025" y="6537"/>
                  </a:cubicBezTo>
                  <a:cubicBezTo>
                    <a:pt x="3906" y="6668"/>
                    <a:pt x="3668" y="6632"/>
                    <a:pt x="3691" y="6394"/>
                  </a:cubicBezTo>
                  <a:cubicBezTo>
                    <a:pt x="3513" y="6466"/>
                    <a:pt x="3453" y="6608"/>
                    <a:pt x="3596" y="6787"/>
                  </a:cubicBezTo>
                  <a:cubicBezTo>
                    <a:pt x="3406" y="6799"/>
                    <a:pt x="3227" y="6430"/>
                    <a:pt x="2846" y="6561"/>
                  </a:cubicBezTo>
                  <a:cubicBezTo>
                    <a:pt x="2691" y="6620"/>
                    <a:pt x="2548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29" y="7656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20" y="7323"/>
                    <a:pt x="3275" y="7561"/>
                  </a:cubicBezTo>
                  <a:cubicBezTo>
                    <a:pt x="3287" y="7513"/>
                    <a:pt x="3275" y="7454"/>
                    <a:pt x="3251" y="7418"/>
                  </a:cubicBezTo>
                  <a:lnTo>
                    <a:pt x="3251" y="7406"/>
                  </a:lnTo>
                  <a:cubicBezTo>
                    <a:pt x="3239" y="7394"/>
                    <a:pt x="3227" y="7382"/>
                    <a:pt x="3215" y="7370"/>
                  </a:cubicBezTo>
                  <a:cubicBezTo>
                    <a:pt x="3084" y="7216"/>
                    <a:pt x="2846" y="7358"/>
                    <a:pt x="2917" y="7549"/>
                  </a:cubicBezTo>
                  <a:cubicBezTo>
                    <a:pt x="2989" y="7418"/>
                    <a:pt x="3096" y="7489"/>
                    <a:pt x="3096" y="7585"/>
                  </a:cubicBezTo>
                  <a:cubicBezTo>
                    <a:pt x="3084" y="7668"/>
                    <a:pt x="2941" y="7728"/>
                    <a:pt x="2870" y="7728"/>
                  </a:cubicBezTo>
                  <a:cubicBezTo>
                    <a:pt x="2810" y="7728"/>
                    <a:pt x="2751" y="7704"/>
                    <a:pt x="2703" y="7656"/>
                  </a:cubicBezTo>
                  <a:cubicBezTo>
                    <a:pt x="2584" y="7549"/>
                    <a:pt x="2465" y="7287"/>
                    <a:pt x="2787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5" y="7620"/>
                    <a:pt x="1989" y="7763"/>
                    <a:pt x="1763" y="7573"/>
                  </a:cubicBezTo>
                  <a:cubicBezTo>
                    <a:pt x="1965" y="8144"/>
                    <a:pt x="2275" y="8001"/>
                    <a:pt x="2489" y="8097"/>
                  </a:cubicBezTo>
                  <a:lnTo>
                    <a:pt x="2489" y="8097"/>
                  </a:lnTo>
                  <a:cubicBezTo>
                    <a:pt x="2013" y="7942"/>
                    <a:pt x="1870" y="8299"/>
                    <a:pt x="1477" y="8323"/>
                  </a:cubicBezTo>
                  <a:cubicBezTo>
                    <a:pt x="1882" y="8668"/>
                    <a:pt x="2155" y="8382"/>
                    <a:pt x="2441" y="8275"/>
                  </a:cubicBezTo>
                  <a:lnTo>
                    <a:pt x="2441" y="8275"/>
                  </a:lnTo>
                  <a:cubicBezTo>
                    <a:pt x="1715" y="8573"/>
                    <a:pt x="1882" y="8978"/>
                    <a:pt x="1596" y="9323"/>
                  </a:cubicBezTo>
                  <a:cubicBezTo>
                    <a:pt x="1941" y="9025"/>
                    <a:pt x="2346" y="9192"/>
                    <a:pt x="2632" y="8478"/>
                  </a:cubicBezTo>
                  <a:lnTo>
                    <a:pt x="2632" y="8478"/>
                  </a:lnTo>
                  <a:cubicBezTo>
                    <a:pt x="2525" y="8775"/>
                    <a:pt x="2239" y="9025"/>
                    <a:pt x="2596" y="9442"/>
                  </a:cubicBezTo>
                  <a:cubicBezTo>
                    <a:pt x="2620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75" y="8954"/>
                    <a:pt x="3346" y="9156"/>
                  </a:cubicBezTo>
                  <a:cubicBezTo>
                    <a:pt x="3156" y="8930"/>
                    <a:pt x="3298" y="8882"/>
                    <a:pt x="3251" y="8656"/>
                  </a:cubicBezTo>
                  <a:cubicBezTo>
                    <a:pt x="3549" y="8728"/>
                    <a:pt x="3930" y="8442"/>
                    <a:pt x="3751" y="8132"/>
                  </a:cubicBezTo>
                  <a:cubicBezTo>
                    <a:pt x="3632" y="8454"/>
                    <a:pt x="3370" y="8335"/>
                    <a:pt x="3263" y="8216"/>
                  </a:cubicBezTo>
                  <a:cubicBezTo>
                    <a:pt x="3215" y="8168"/>
                    <a:pt x="3191" y="8109"/>
                    <a:pt x="3191" y="8049"/>
                  </a:cubicBezTo>
                  <a:cubicBezTo>
                    <a:pt x="3191" y="7978"/>
                    <a:pt x="3251" y="7835"/>
                    <a:pt x="3334" y="7823"/>
                  </a:cubicBezTo>
                  <a:cubicBezTo>
                    <a:pt x="3429" y="7811"/>
                    <a:pt x="3501" y="7930"/>
                    <a:pt x="3370" y="8001"/>
                  </a:cubicBezTo>
                  <a:cubicBezTo>
                    <a:pt x="3394" y="8001"/>
                    <a:pt x="3418" y="8001"/>
                    <a:pt x="3441" y="8001"/>
                  </a:cubicBezTo>
                  <a:cubicBezTo>
                    <a:pt x="3525" y="7990"/>
                    <a:pt x="3596" y="7918"/>
                    <a:pt x="3596" y="7835"/>
                  </a:cubicBezTo>
                  <a:cubicBezTo>
                    <a:pt x="3608" y="7787"/>
                    <a:pt x="3584" y="7739"/>
                    <a:pt x="3549" y="7704"/>
                  </a:cubicBezTo>
                  <a:cubicBezTo>
                    <a:pt x="3537" y="7680"/>
                    <a:pt x="3525" y="7668"/>
                    <a:pt x="3513" y="7656"/>
                  </a:cubicBezTo>
                  <a:lnTo>
                    <a:pt x="3501" y="7656"/>
                  </a:lnTo>
                  <a:cubicBezTo>
                    <a:pt x="3465" y="7632"/>
                    <a:pt x="3406" y="7620"/>
                    <a:pt x="3358" y="7632"/>
                  </a:cubicBezTo>
                  <a:cubicBezTo>
                    <a:pt x="3596" y="7287"/>
                    <a:pt x="3918" y="7013"/>
                    <a:pt x="4287" y="6835"/>
                  </a:cubicBezTo>
                  <a:cubicBezTo>
                    <a:pt x="3263" y="7478"/>
                    <a:pt x="4346" y="8025"/>
                    <a:pt x="3846" y="8537"/>
                  </a:cubicBezTo>
                  <a:lnTo>
                    <a:pt x="3894" y="8490"/>
                  </a:lnTo>
                  <a:cubicBezTo>
                    <a:pt x="3882" y="8501"/>
                    <a:pt x="3858" y="8525"/>
                    <a:pt x="3846" y="8537"/>
                  </a:cubicBezTo>
                  <a:cubicBezTo>
                    <a:pt x="4144" y="8371"/>
                    <a:pt x="4287" y="8216"/>
                    <a:pt x="4346" y="8061"/>
                  </a:cubicBezTo>
                  <a:cubicBezTo>
                    <a:pt x="4477" y="7680"/>
                    <a:pt x="4108" y="7513"/>
                    <a:pt x="4120" y="7311"/>
                  </a:cubicBezTo>
                  <a:cubicBezTo>
                    <a:pt x="4311" y="7466"/>
                    <a:pt x="4441" y="7406"/>
                    <a:pt x="4513" y="7216"/>
                  </a:cubicBezTo>
                  <a:cubicBezTo>
                    <a:pt x="4275" y="7239"/>
                    <a:pt x="4239" y="7013"/>
                    <a:pt x="4370" y="6882"/>
                  </a:cubicBezTo>
                  <a:cubicBezTo>
                    <a:pt x="4572" y="6704"/>
                    <a:pt x="5025" y="6656"/>
                    <a:pt x="5132" y="6120"/>
                  </a:cubicBezTo>
                  <a:cubicBezTo>
                    <a:pt x="5180" y="6049"/>
                    <a:pt x="5239" y="5965"/>
                    <a:pt x="5275" y="5882"/>
                  </a:cubicBezTo>
                  <a:cubicBezTo>
                    <a:pt x="5251" y="5977"/>
                    <a:pt x="5227" y="6061"/>
                    <a:pt x="5215" y="6156"/>
                  </a:cubicBezTo>
                  <a:cubicBezTo>
                    <a:pt x="4906" y="6596"/>
                    <a:pt x="5203" y="6954"/>
                    <a:pt x="5203" y="7228"/>
                  </a:cubicBezTo>
                  <a:cubicBezTo>
                    <a:pt x="5203" y="7406"/>
                    <a:pt x="5025" y="7549"/>
                    <a:pt x="4882" y="7370"/>
                  </a:cubicBezTo>
                  <a:cubicBezTo>
                    <a:pt x="4799" y="7549"/>
                    <a:pt x="4858" y="7680"/>
                    <a:pt x="5084" y="7716"/>
                  </a:cubicBezTo>
                  <a:cubicBezTo>
                    <a:pt x="4953" y="7859"/>
                    <a:pt x="4572" y="7716"/>
                    <a:pt x="4394" y="8085"/>
                  </a:cubicBezTo>
                  <a:cubicBezTo>
                    <a:pt x="4322" y="8228"/>
                    <a:pt x="4322" y="8442"/>
                    <a:pt x="4418" y="8775"/>
                  </a:cubicBezTo>
                  <a:lnTo>
                    <a:pt x="4418" y="8775"/>
                  </a:lnTo>
                  <a:lnTo>
                    <a:pt x="4418" y="8775"/>
                  </a:lnTo>
                  <a:cubicBezTo>
                    <a:pt x="4430" y="8061"/>
                    <a:pt x="5584" y="8442"/>
                    <a:pt x="5311" y="7263"/>
                  </a:cubicBezTo>
                  <a:lnTo>
                    <a:pt x="5311" y="7263"/>
                  </a:lnTo>
                  <a:cubicBezTo>
                    <a:pt x="5442" y="7656"/>
                    <a:pt x="5477" y="8085"/>
                    <a:pt x="5406" y="8490"/>
                  </a:cubicBezTo>
                  <a:cubicBezTo>
                    <a:pt x="5370" y="8442"/>
                    <a:pt x="5334" y="8418"/>
                    <a:pt x="5287" y="8406"/>
                  </a:cubicBezTo>
                  <a:lnTo>
                    <a:pt x="5275" y="8406"/>
                  </a:lnTo>
                  <a:cubicBezTo>
                    <a:pt x="5251" y="8406"/>
                    <a:pt x="5227" y="8406"/>
                    <a:pt x="5215" y="8406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lnTo>
                    <a:pt x="5132" y="8740"/>
                  </a:lnTo>
                  <a:cubicBezTo>
                    <a:pt x="5096" y="8597"/>
                    <a:pt x="5227" y="8573"/>
                    <a:pt x="5287" y="8644"/>
                  </a:cubicBezTo>
                  <a:cubicBezTo>
                    <a:pt x="5334" y="8716"/>
                    <a:pt x="5287" y="8859"/>
                    <a:pt x="5227" y="8906"/>
                  </a:cubicBezTo>
                  <a:cubicBezTo>
                    <a:pt x="5192" y="8954"/>
                    <a:pt x="5132" y="8978"/>
                    <a:pt x="5061" y="8966"/>
                  </a:cubicBezTo>
                  <a:cubicBezTo>
                    <a:pt x="4906" y="8978"/>
                    <a:pt x="4632" y="8882"/>
                    <a:pt x="4763" y="8561"/>
                  </a:cubicBezTo>
                  <a:cubicBezTo>
                    <a:pt x="4430" y="8656"/>
                    <a:pt x="4489" y="9121"/>
                    <a:pt x="4751" y="9299"/>
                  </a:cubicBezTo>
                  <a:cubicBezTo>
                    <a:pt x="4549" y="9418"/>
                    <a:pt x="4620" y="9561"/>
                    <a:pt x="4334" y="9573"/>
                  </a:cubicBezTo>
                  <a:cubicBezTo>
                    <a:pt x="4882" y="9847"/>
                    <a:pt x="5001" y="9514"/>
                    <a:pt x="5215" y="9430"/>
                  </a:cubicBezTo>
                  <a:lnTo>
                    <a:pt x="5215" y="9430"/>
                  </a:lnTo>
                  <a:cubicBezTo>
                    <a:pt x="4763" y="9656"/>
                    <a:pt x="4918" y="10014"/>
                    <a:pt x="4656" y="10311"/>
                  </a:cubicBezTo>
                  <a:cubicBezTo>
                    <a:pt x="5203" y="10264"/>
                    <a:pt x="5180" y="9871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18" y="10490"/>
                    <a:pt x="5454" y="10930"/>
                  </a:cubicBezTo>
                  <a:cubicBezTo>
                    <a:pt x="5489" y="10490"/>
                    <a:pt x="5894" y="10311"/>
                    <a:pt x="5584" y="9597"/>
                  </a:cubicBezTo>
                  <a:lnTo>
                    <a:pt x="5584" y="9597"/>
                  </a:lnTo>
                  <a:cubicBezTo>
                    <a:pt x="5715" y="9871"/>
                    <a:pt x="5704" y="10264"/>
                    <a:pt x="6251" y="10311"/>
                  </a:cubicBezTo>
                  <a:cubicBezTo>
                    <a:pt x="5989" y="10014"/>
                    <a:pt x="6132" y="9656"/>
                    <a:pt x="5692" y="9430"/>
                  </a:cubicBezTo>
                  <a:lnTo>
                    <a:pt x="5692" y="9430"/>
                  </a:lnTo>
                  <a:cubicBezTo>
                    <a:pt x="5906" y="9514"/>
                    <a:pt x="6025" y="9835"/>
                    <a:pt x="6573" y="9573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21"/>
                    <a:pt x="6477" y="8656"/>
                    <a:pt x="6132" y="8561"/>
                  </a:cubicBezTo>
                  <a:cubicBezTo>
                    <a:pt x="6275" y="8882"/>
                    <a:pt x="6013" y="8978"/>
                    <a:pt x="5835" y="8966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04"/>
                    <a:pt x="5620" y="8644"/>
                  </a:cubicBezTo>
                  <a:cubicBezTo>
                    <a:pt x="5680" y="8573"/>
                    <a:pt x="5811" y="8597"/>
                    <a:pt x="5763" y="8740"/>
                  </a:cubicBezTo>
                  <a:lnTo>
                    <a:pt x="5799" y="8728"/>
                  </a:lnTo>
                  <a:cubicBezTo>
                    <a:pt x="5835" y="8692"/>
                    <a:pt x="5858" y="8644"/>
                    <a:pt x="5870" y="8597"/>
                  </a:cubicBezTo>
                  <a:cubicBezTo>
                    <a:pt x="5858" y="8501"/>
                    <a:pt x="5787" y="8418"/>
                    <a:pt x="5692" y="8406"/>
                  </a:cubicBezTo>
                  <a:cubicBezTo>
                    <a:pt x="5668" y="8406"/>
                    <a:pt x="5656" y="8406"/>
                    <a:pt x="5632" y="8406"/>
                  </a:cubicBezTo>
                  <a:lnTo>
                    <a:pt x="5620" y="8406"/>
                  </a:lnTo>
                  <a:cubicBezTo>
                    <a:pt x="5573" y="8418"/>
                    <a:pt x="5525" y="8442"/>
                    <a:pt x="5501" y="8490"/>
                  </a:cubicBezTo>
                  <a:cubicBezTo>
                    <a:pt x="5418" y="8085"/>
                    <a:pt x="5454" y="7656"/>
                    <a:pt x="5596" y="7263"/>
                  </a:cubicBezTo>
                  <a:cubicBezTo>
                    <a:pt x="5323" y="8442"/>
                    <a:pt x="6477" y="8061"/>
                    <a:pt x="6489" y="8787"/>
                  </a:cubicBezTo>
                  <a:lnTo>
                    <a:pt x="6489" y="8704"/>
                  </a:lnTo>
                  <a:cubicBezTo>
                    <a:pt x="6489" y="8728"/>
                    <a:pt x="6489" y="8763"/>
                    <a:pt x="6489" y="8787"/>
                  </a:cubicBezTo>
                  <a:cubicBezTo>
                    <a:pt x="6585" y="8454"/>
                    <a:pt x="6585" y="8240"/>
                    <a:pt x="6513" y="8097"/>
                  </a:cubicBezTo>
                  <a:cubicBezTo>
                    <a:pt x="6323" y="7728"/>
                    <a:pt x="5942" y="7859"/>
                    <a:pt x="5823" y="7716"/>
                  </a:cubicBezTo>
                  <a:cubicBezTo>
                    <a:pt x="6049" y="7692"/>
                    <a:pt x="6120" y="7549"/>
                    <a:pt x="6025" y="7370"/>
                  </a:cubicBezTo>
                  <a:cubicBezTo>
                    <a:pt x="5882" y="7549"/>
                    <a:pt x="5692" y="7418"/>
                    <a:pt x="5692" y="7239"/>
                  </a:cubicBezTo>
                  <a:cubicBezTo>
                    <a:pt x="5704" y="6966"/>
                    <a:pt x="5989" y="6608"/>
                    <a:pt x="5692" y="6156"/>
                  </a:cubicBezTo>
                  <a:cubicBezTo>
                    <a:pt x="5668" y="6073"/>
                    <a:pt x="5656" y="5977"/>
                    <a:pt x="5632" y="5894"/>
                  </a:cubicBezTo>
                  <a:cubicBezTo>
                    <a:pt x="5668" y="5977"/>
                    <a:pt x="5715" y="6049"/>
                    <a:pt x="5775" y="6120"/>
                  </a:cubicBezTo>
                  <a:cubicBezTo>
                    <a:pt x="5870" y="6668"/>
                    <a:pt x="6323" y="6704"/>
                    <a:pt x="6525" y="6894"/>
                  </a:cubicBezTo>
                  <a:cubicBezTo>
                    <a:pt x="6656" y="7013"/>
                    <a:pt x="6632" y="7239"/>
                    <a:pt x="6394" y="7228"/>
                  </a:cubicBezTo>
                  <a:cubicBezTo>
                    <a:pt x="6466" y="7406"/>
                    <a:pt x="6597" y="7466"/>
                    <a:pt x="6787" y="7323"/>
                  </a:cubicBezTo>
                  <a:cubicBezTo>
                    <a:pt x="6799" y="7513"/>
                    <a:pt x="6430" y="7680"/>
                    <a:pt x="6561" y="8073"/>
                  </a:cubicBezTo>
                  <a:cubicBezTo>
                    <a:pt x="6608" y="8216"/>
                    <a:pt x="6763" y="8382"/>
                    <a:pt x="7061" y="8549"/>
                  </a:cubicBezTo>
                  <a:lnTo>
                    <a:pt x="7061" y="8549"/>
                  </a:lnTo>
                  <a:lnTo>
                    <a:pt x="7061" y="8549"/>
                  </a:lnTo>
                  <a:cubicBezTo>
                    <a:pt x="6561" y="8037"/>
                    <a:pt x="7644" y="7489"/>
                    <a:pt x="6632" y="6847"/>
                  </a:cubicBezTo>
                  <a:lnTo>
                    <a:pt x="6632" y="6847"/>
                  </a:lnTo>
                  <a:cubicBezTo>
                    <a:pt x="7001" y="7025"/>
                    <a:pt x="7323" y="7299"/>
                    <a:pt x="7561" y="7644"/>
                  </a:cubicBezTo>
                  <a:cubicBezTo>
                    <a:pt x="7513" y="7644"/>
                    <a:pt x="7454" y="7644"/>
                    <a:pt x="7418" y="7668"/>
                  </a:cubicBezTo>
                  <a:lnTo>
                    <a:pt x="7406" y="7668"/>
                  </a:lnTo>
                  <a:cubicBezTo>
                    <a:pt x="7394" y="7680"/>
                    <a:pt x="7382" y="7704"/>
                    <a:pt x="7370" y="7716"/>
                  </a:cubicBezTo>
                  <a:cubicBezTo>
                    <a:pt x="7216" y="7847"/>
                    <a:pt x="7359" y="8073"/>
                    <a:pt x="7549" y="8013"/>
                  </a:cubicBezTo>
                  <a:cubicBezTo>
                    <a:pt x="7418" y="7942"/>
                    <a:pt x="7489" y="7823"/>
                    <a:pt x="7585" y="7835"/>
                  </a:cubicBezTo>
                  <a:cubicBezTo>
                    <a:pt x="7668" y="7835"/>
                    <a:pt x="7728" y="7978"/>
                    <a:pt x="7728" y="8061"/>
                  </a:cubicBezTo>
                  <a:cubicBezTo>
                    <a:pt x="7728" y="8120"/>
                    <a:pt x="7704" y="8180"/>
                    <a:pt x="7656" y="8216"/>
                  </a:cubicBezTo>
                  <a:cubicBezTo>
                    <a:pt x="7549" y="8347"/>
                    <a:pt x="7287" y="8454"/>
                    <a:pt x="7168" y="8132"/>
                  </a:cubicBezTo>
                  <a:cubicBezTo>
                    <a:pt x="6989" y="8442"/>
                    <a:pt x="7359" y="8728"/>
                    <a:pt x="7668" y="8668"/>
                  </a:cubicBezTo>
                  <a:cubicBezTo>
                    <a:pt x="7620" y="8894"/>
                    <a:pt x="7763" y="8942"/>
                    <a:pt x="7573" y="9168"/>
                  </a:cubicBezTo>
                  <a:cubicBezTo>
                    <a:pt x="8144" y="8966"/>
                    <a:pt x="8001" y="8644"/>
                    <a:pt x="8097" y="8430"/>
                  </a:cubicBezTo>
                  <a:lnTo>
                    <a:pt x="8097" y="8430"/>
                  </a:lnTo>
                  <a:cubicBezTo>
                    <a:pt x="7942" y="8918"/>
                    <a:pt x="8299" y="9061"/>
                    <a:pt x="8323" y="9454"/>
                  </a:cubicBezTo>
                  <a:cubicBezTo>
                    <a:pt x="8668" y="9037"/>
                    <a:pt x="8382" y="8775"/>
                    <a:pt x="8287" y="8478"/>
                  </a:cubicBezTo>
                  <a:lnTo>
                    <a:pt x="8287" y="8478"/>
                  </a:lnTo>
                  <a:cubicBezTo>
                    <a:pt x="8585" y="9204"/>
                    <a:pt x="8978" y="9037"/>
                    <a:pt x="9323" y="9335"/>
                  </a:cubicBezTo>
                  <a:cubicBezTo>
                    <a:pt x="9025" y="8978"/>
                    <a:pt x="9204" y="8573"/>
                    <a:pt x="8478" y="8287"/>
                  </a:cubicBezTo>
                  <a:lnTo>
                    <a:pt x="8478" y="8287"/>
                  </a:lnTo>
                  <a:cubicBezTo>
                    <a:pt x="8775" y="8394"/>
                    <a:pt x="9025" y="8680"/>
                    <a:pt x="9442" y="8335"/>
                  </a:cubicBezTo>
                  <a:cubicBezTo>
                    <a:pt x="9049" y="8311"/>
                    <a:pt x="8906" y="7954"/>
                    <a:pt x="8430" y="8097"/>
                  </a:cubicBezTo>
                  <a:lnTo>
                    <a:pt x="8430" y="8097"/>
                  </a:lnTo>
                  <a:cubicBezTo>
                    <a:pt x="8644" y="8013"/>
                    <a:pt x="8954" y="8156"/>
                    <a:pt x="9156" y="7585"/>
                  </a:cubicBezTo>
                  <a:cubicBezTo>
                    <a:pt x="8930" y="7775"/>
                    <a:pt x="8894" y="7632"/>
                    <a:pt x="8668" y="7680"/>
                  </a:cubicBezTo>
                  <a:cubicBezTo>
                    <a:pt x="8728" y="7382"/>
                    <a:pt x="8442" y="7001"/>
                    <a:pt x="8132" y="7168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8" y="7716"/>
                    <a:pt x="8109" y="7739"/>
                    <a:pt x="8049" y="7739"/>
                  </a:cubicBezTo>
                  <a:cubicBezTo>
                    <a:pt x="7978" y="7739"/>
                    <a:pt x="7835" y="7680"/>
                    <a:pt x="7823" y="7585"/>
                  </a:cubicBezTo>
                  <a:cubicBezTo>
                    <a:pt x="7823" y="7501"/>
                    <a:pt x="7930" y="7418"/>
                    <a:pt x="8001" y="7549"/>
                  </a:cubicBezTo>
                  <a:cubicBezTo>
                    <a:pt x="8013" y="7537"/>
                    <a:pt x="8013" y="7513"/>
                    <a:pt x="8013" y="7489"/>
                  </a:cubicBezTo>
                  <a:cubicBezTo>
                    <a:pt x="8001" y="7394"/>
                    <a:pt x="7930" y="7323"/>
                    <a:pt x="7847" y="7323"/>
                  </a:cubicBezTo>
                  <a:cubicBezTo>
                    <a:pt x="7799" y="7323"/>
                    <a:pt x="7751" y="7347"/>
                    <a:pt x="7716" y="7370"/>
                  </a:cubicBezTo>
                  <a:cubicBezTo>
                    <a:pt x="7692" y="7382"/>
                    <a:pt x="7680" y="7406"/>
                    <a:pt x="7668" y="7418"/>
                  </a:cubicBezTo>
                  <a:lnTo>
                    <a:pt x="7668" y="7430"/>
                  </a:lnTo>
                  <a:cubicBezTo>
                    <a:pt x="7644" y="7466"/>
                    <a:pt x="7632" y="7513"/>
                    <a:pt x="7644" y="7561"/>
                  </a:cubicBezTo>
                  <a:cubicBezTo>
                    <a:pt x="7299" y="7335"/>
                    <a:pt x="7025" y="7013"/>
                    <a:pt x="6847" y="6644"/>
                  </a:cubicBezTo>
                  <a:cubicBezTo>
                    <a:pt x="7478" y="7668"/>
                    <a:pt x="8037" y="6573"/>
                    <a:pt x="8549" y="7085"/>
                  </a:cubicBezTo>
                  <a:cubicBezTo>
                    <a:pt x="8525" y="7061"/>
                    <a:pt x="8513" y="7049"/>
                    <a:pt x="8490" y="7037"/>
                  </a:cubicBezTo>
                  <a:cubicBezTo>
                    <a:pt x="8513" y="7049"/>
                    <a:pt x="8525" y="7073"/>
                    <a:pt x="8549" y="7085"/>
                  </a:cubicBezTo>
                  <a:cubicBezTo>
                    <a:pt x="8382" y="6787"/>
                    <a:pt x="8228" y="6644"/>
                    <a:pt x="8073" y="6585"/>
                  </a:cubicBezTo>
                  <a:cubicBezTo>
                    <a:pt x="7680" y="6454"/>
                    <a:pt x="7513" y="6823"/>
                    <a:pt x="7323" y="6811"/>
                  </a:cubicBezTo>
                  <a:cubicBezTo>
                    <a:pt x="7466" y="6620"/>
                    <a:pt x="7406" y="6489"/>
                    <a:pt x="7228" y="6418"/>
                  </a:cubicBezTo>
                  <a:cubicBezTo>
                    <a:pt x="7239" y="6656"/>
                    <a:pt x="7013" y="6680"/>
                    <a:pt x="6894" y="6549"/>
                  </a:cubicBezTo>
                  <a:cubicBezTo>
                    <a:pt x="6704" y="6346"/>
                    <a:pt x="6668" y="5894"/>
                    <a:pt x="6120" y="5799"/>
                  </a:cubicBezTo>
                  <a:cubicBezTo>
                    <a:pt x="6049" y="5739"/>
                    <a:pt x="5977" y="5692"/>
                    <a:pt x="5894" y="5644"/>
                  </a:cubicBezTo>
                  <a:cubicBezTo>
                    <a:pt x="5977" y="5680"/>
                    <a:pt x="6073" y="5692"/>
                    <a:pt x="6156" y="5704"/>
                  </a:cubicBezTo>
                  <a:cubicBezTo>
                    <a:pt x="6608" y="6025"/>
                    <a:pt x="6966" y="5727"/>
                    <a:pt x="7239" y="5715"/>
                  </a:cubicBezTo>
                  <a:cubicBezTo>
                    <a:pt x="7418" y="5715"/>
                    <a:pt x="7549" y="5894"/>
                    <a:pt x="7370" y="6049"/>
                  </a:cubicBezTo>
                  <a:cubicBezTo>
                    <a:pt x="7549" y="6132"/>
                    <a:pt x="7680" y="6073"/>
                    <a:pt x="7716" y="5834"/>
                  </a:cubicBezTo>
                  <a:cubicBezTo>
                    <a:pt x="7870" y="5965"/>
                    <a:pt x="7716" y="6346"/>
                    <a:pt x="8097" y="6537"/>
                  </a:cubicBezTo>
                  <a:cubicBezTo>
                    <a:pt x="8240" y="6608"/>
                    <a:pt x="8454" y="6608"/>
                    <a:pt x="8787" y="6513"/>
                  </a:cubicBezTo>
                  <a:lnTo>
                    <a:pt x="8787" y="6513"/>
                  </a:lnTo>
                  <a:cubicBezTo>
                    <a:pt x="8061" y="6501"/>
                    <a:pt x="8442" y="5346"/>
                    <a:pt x="7275" y="5620"/>
                  </a:cubicBezTo>
                  <a:lnTo>
                    <a:pt x="7275" y="5620"/>
                  </a:lnTo>
                  <a:cubicBezTo>
                    <a:pt x="7668" y="5477"/>
                    <a:pt x="8085" y="5453"/>
                    <a:pt x="8490" y="5525"/>
                  </a:cubicBezTo>
                  <a:cubicBezTo>
                    <a:pt x="8454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894"/>
                    <a:pt x="8656" y="5954"/>
                    <a:pt x="8752" y="5787"/>
                  </a:cubicBezTo>
                  <a:cubicBezTo>
                    <a:pt x="8597" y="5834"/>
                    <a:pt x="8573" y="5692"/>
                    <a:pt x="8644" y="5644"/>
                  </a:cubicBezTo>
                  <a:cubicBezTo>
                    <a:pt x="8716" y="5596"/>
                    <a:pt x="8859" y="5644"/>
                    <a:pt x="8906" y="5692"/>
                  </a:cubicBezTo>
                  <a:cubicBezTo>
                    <a:pt x="8954" y="5739"/>
                    <a:pt x="8978" y="5799"/>
                    <a:pt x="8978" y="5858"/>
                  </a:cubicBezTo>
                  <a:cubicBezTo>
                    <a:pt x="8990" y="6025"/>
                    <a:pt x="8883" y="6287"/>
                    <a:pt x="8561" y="6156"/>
                  </a:cubicBezTo>
                  <a:cubicBezTo>
                    <a:pt x="8656" y="6501"/>
                    <a:pt x="9121" y="6442"/>
                    <a:pt x="9299" y="6180"/>
                  </a:cubicBezTo>
                  <a:cubicBezTo>
                    <a:pt x="9430" y="6370"/>
                    <a:pt x="9561" y="6299"/>
                    <a:pt x="9585" y="6596"/>
                  </a:cubicBezTo>
                  <a:cubicBezTo>
                    <a:pt x="9847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68" y="6156"/>
                    <a:pt x="10026" y="6013"/>
                    <a:pt x="10311" y="6275"/>
                  </a:cubicBezTo>
                  <a:cubicBezTo>
                    <a:pt x="10276" y="5727"/>
                    <a:pt x="9883" y="5739"/>
                    <a:pt x="9597" y="5608"/>
                  </a:cubicBezTo>
                  <a:lnTo>
                    <a:pt x="9597" y="5608"/>
                  </a:lnTo>
                  <a:cubicBezTo>
                    <a:pt x="10311" y="5906"/>
                    <a:pt x="10490" y="5513"/>
                    <a:pt x="10942" y="5477"/>
                  </a:cubicBezTo>
                  <a:cubicBezTo>
                    <a:pt x="10490" y="5430"/>
                    <a:pt x="10323" y="5025"/>
                    <a:pt x="9597" y="5334"/>
                  </a:cubicBezTo>
                  <a:lnTo>
                    <a:pt x="9597" y="5334"/>
                  </a:lnTo>
                  <a:cubicBezTo>
                    <a:pt x="9883" y="5203"/>
                    <a:pt x="10276" y="5215"/>
                    <a:pt x="10311" y="4680"/>
                  </a:cubicBezTo>
                  <a:cubicBezTo>
                    <a:pt x="10014" y="4942"/>
                    <a:pt x="9668" y="4787"/>
                    <a:pt x="9430" y="5239"/>
                  </a:cubicBezTo>
                  <a:lnTo>
                    <a:pt x="9430" y="5239"/>
                  </a:lnTo>
                  <a:cubicBezTo>
                    <a:pt x="9514" y="5013"/>
                    <a:pt x="9847" y="4906"/>
                    <a:pt x="9585" y="4346"/>
                  </a:cubicBezTo>
                  <a:cubicBezTo>
                    <a:pt x="9561" y="4644"/>
                    <a:pt x="9430" y="4572"/>
                    <a:pt x="9299" y="4763"/>
                  </a:cubicBezTo>
                  <a:cubicBezTo>
                    <a:pt x="9121" y="4501"/>
                    <a:pt x="8656" y="4441"/>
                    <a:pt x="8561" y="4787"/>
                  </a:cubicBezTo>
                  <a:cubicBezTo>
                    <a:pt x="8883" y="4656"/>
                    <a:pt x="8990" y="4918"/>
                    <a:pt x="8978" y="5084"/>
                  </a:cubicBezTo>
                  <a:cubicBezTo>
                    <a:pt x="8978" y="5144"/>
                    <a:pt x="8954" y="5203"/>
                    <a:pt x="8906" y="5251"/>
                  </a:cubicBezTo>
                  <a:cubicBezTo>
                    <a:pt x="8859" y="5299"/>
                    <a:pt x="8716" y="5358"/>
                    <a:pt x="8644" y="5299"/>
                  </a:cubicBezTo>
                  <a:cubicBezTo>
                    <a:pt x="8573" y="5251"/>
                    <a:pt x="8597" y="5108"/>
                    <a:pt x="8752" y="5156"/>
                  </a:cubicBezTo>
                  <a:cubicBezTo>
                    <a:pt x="8656" y="4989"/>
                    <a:pt x="8406" y="5049"/>
                    <a:pt x="8406" y="5239"/>
                  </a:cubicBezTo>
                  <a:cubicBezTo>
                    <a:pt x="8406" y="5251"/>
                    <a:pt x="8406" y="5275"/>
                    <a:pt x="8406" y="5287"/>
                  </a:cubicBezTo>
                  <a:lnTo>
                    <a:pt x="8406" y="5299"/>
                  </a:lnTo>
                  <a:cubicBezTo>
                    <a:pt x="8418" y="5358"/>
                    <a:pt x="8454" y="5394"/>
                    <a:pt x="8490" y="5418"/>
                  </a:cubicBezTo>
                  <a:cubicBezTo>
                    <a:pt x="8085" y="5501"/>
                    <a:pt x="7668" y="5465"/>
                    <a:pt x="7275" y="5334"/>
                  </a:cubicBezTo>
                  <a:cubicBezTo>
                    <a:pt x="8454" y="5608"/>
                    <a:pt x="8073" y="4441"/>
                    <a:pt x="8787" y="4441"/>
                  </a:cubicBezTo>
                  <a:lnTo>
                    <a:pt x="8716" y="4441"/>
                  </a:lnTo>
                  <a:cubicBezTo>
                    <a:pt x="8740" y="4430"/>
                    <a:pt x="8763" y="4430"/>
                    <a:pt x="8787" y="4441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0" y="4977"/>
                    <a:pt x="7728" y="5108"/>
                  </a:cubicBezTo>
                  <a:cubicBezTo>
                    <a:pt x="7692" y="4870"/>
                    <a:pt x="7561" y="4822"/>
                    <a:pt x="7382" y="4894"/>
                  </a:cubicBezTo>
                  <a:cubicBezTo>
                    <a:pt x="7561" y="5049"/>
                    <a:pt x="7418" y="5239"/>
                    <a:pt x="7239" y="5227"/>
                  </a:cubicBezTo>
                  <a:cubicBezTo>
                    <a:pt x="6966" y="5215"/>
                    <a:pt x="6620" y="4930"/>
                    <a:pt x="6168" y="5239"/>
                  </a:cubicBezTo>
                  <a:cubicBezTo>
                    <a:pt x="6073" y="5251"/>
                    <a:pt x="5989" y="5275"/>
                    <a:pt x="5906" y="5299"/>
                  </a:cubicBezTo>
                  <a:cubicBezTo>
                    <a:pt x="5977" y="5251"/>
                    <a:pt x="6061" y="5203"/>
                    <a:pt x="6132" y="5144"/>
                  </a:cubicBezTo>
                  <a:cubicBezTo>
                    <a:pt x="6668" y="5049"/>
                    <a:pt x="6716" y="4596"/>
                    <a:pt x="6894" y="4394"/>
                  </a:cubicBezTo>
                  <a:cubicBezTo>
                    <a:pt x="7025" y="4263"/>
                    <a:pt x="7251" y="4299"/>
                    <a:pt x="7228" y="4537"/>
                  </a:cubicBezTo>
                  <a:cubicBezTo>
                    <a:pt x="7418" y="4465"/>
                    <a:pt x="7466" y="4322"/>
                    <a:pt x="7323" y="4144"/>
                  </a:cubicBezTo>
                  <a:cubicBezTo>
                    <a:pt x="7513" y="4132"/>
                    <a:pt x="7692" y="4501"/>
                    <a:pt x="8073" y="4370"/>
                  </a:cubicBezTo>
                  <a:cubicBezTo>
                    <a:pt x="8228" y="4310"/>
                    <a:pt x="8382" y="4168"/>
                    <a:pt x="8549" y="3858"/>
                  </a:cubicBezTo>
                  <a:lnTo>
                    <a:pt x="8549" y="3858"/>
                  </a:lnTo>
                  <a:cubicBezTo>
                    <a:pt x="8037" y="4370"/>
                    <a:pt x="7489" y="3263"/>
                    <a:pt x="6847" y="4299"/>
                  </a:cubicBezTo>
                  <a:lnTo>
                    <a:pt x="6847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2" y="3418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92" y="3537"/>
                    <a:pt x="7704" y="3548"/>
                    <a:pt x="7716" y="3560"/>
                  </a:cubicBezTo>
                  <a:cubicBezTo>
                    <a:pt x="7847" y="3715"/>
                    <a:pt x="8085" y="3572"/>
                    <a:pt x="8013" y="3382"/>
                  </a:cubicBezTo>
                  <a:cubicBezTo>
                    <a:pt x="7942" y="3513"/>
                    <a:pt x="7835" y="3441"/>
                    <a:pt x="7835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0" y="3227"/>
                    <a:pt x="8228" y="3275"/>
                  </a:cubicBezTo>
                  <a:cubicBezTo>
                    <a:pt x="8347" y="3382"/>
                    <a:pt x="8466" y="3644"/>
                    <a:pt x="8144" y="3763"/>
                  </a:cubicBezTo>
                  <a:cubicBezTo>
                    <a:pt x="8454" y="3941"/>
                    <a:pt x="8740" y="3572"/>
                    <a:pt x="8680" y="3263"/>
                  </a:cubicBezTo>
                  <a:cubicBezTo>
                    <a:pt x="8906" y="3310"/>
                    <a:pt x="8942" y="3167"/>
                    <a:pt x="9168" y="3358"/>
                  </a:cubicBezTo>
                  <a:cubicBezTo>
                    <a:pt x="8966" y="2786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90" y="2644"/>
                  </a:cubicBezTo>
                  <a:lnTo>
                    <a:pt x="8490" y="2644"/>
                  </a:lnTo>
                  <a:cubicBezTo>
                    <a:pt x="9216" y="2346"/>
                    <a:pt x="9049" y="1953"/>
                    <a:pt x="9335" y="1608"/>
                  </a:cubicBezTo>
                  <a:cubicBezTo>
                    <a:pt x="8990" y="1905"/>
                    <a:pt x="8585" y="1727"/>
                    <a:pt x="8299" y="2453"/>
                  </a:cubicBezTo>
                  <a:lnTo>
                    <a:pt x="8299" y="2453"/>
                  </a:lnTo>
                  <a:cubicBezTo>
                    <a:pt x="8394" y="2155"/>
                    <a:pt x="8680" y="1905"/>
                    <a:pt x="8335" y="1489"/>
                  </a:cubicBezTo>
                  <a:cubicBezTo>
                    <a:pt x="8311" y="1882"/>
                    <a:pt x="7954" y="2024"/>
                    <a:pt x="8109" y="2501"/>
                  </a:cubicBezTo>
                  <a:lnTo>
                    <a:pt x="8109" y="2501"/>
                  </a:lnTo>
                  <a:cubicBezTo>
                    <a:pt x="8013" y="2286"/>
                    <a:pt x="8156" y="1977"/>
                    <a:pt x="7585" y="1774"/>
                  </a:cubicBezTo>
                  <a:cubicBezTo>
                    <a:pt x="7775" y="2001"/>
                    <a:pt x="7632" y="2048"/>
                    <a:pt x="7680" y="2263"/>
                  </a:cubicBezTo>
                  <a:cubicBezTo>
                    <a:pt x="7382" y="2203"/>
                    <a:pt x="7001" y="2489"/>
                    <a:pt x="7180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82" y="2870"/>
                    <a:pt x="7239" y="3096"/>
                    <a:pt x="7382" y="3227"/>
                  </a:cubicBezTo>
                  <a:cubicBezTo>
                    <a:pt x="7394" y="3239"/>
                    <a:pt x="7406" y="3251"/>
                    <a:pt x="7418" y="3263"/>
                  </a:cubicBezTo>
                  <a:lnTo>
                    <a:pt x="7430" y="3263"/>
                  </a:lnTo>
                  <a:cubicBezTo>
                    <a:pt x="7466" y="3287"/>
                    <a:pt x="7525" y="3298"/>
                    <a:pt x="7573" y="3287"/>
                  </a:cubicBezTo>
                  <a:cubicBezTo>
                    <a:pt x="7335" y="3632"/>
                    <a:pt x="7013" y="3906"/>
                    <a:pt x="6644" y="4084"/>
                  </a:cubicBezTo>
                  <a:cubicBezTo>
                    <a:pt x="7668" y="3453"/>
                    <a:pt x="6585" y="2894"/>
                    <a:pt x="7085" y="2382"/>
                  </a:cubicBezTo>
                  <a:lnTo>
                    <a:pt x="7037" y="2441"/>
                  </a:lnTo>
                  <a:cubicBezTo>
                    <a:pt x="7049" y="2417"/>
                    <a:pt x="7073" y="2405"/>
                    <a:pt x="7085" y="2382"/>
                  </a:cubicBezTo>
                  <a:cubicBezTo>
                    <a:pt x="6787" y="2560"/>
                    <a:pt x="6644" y="2703"/>
                    <a:pt x="6585" y="2858"/>
                  </a:cubicBezTo>
                  <a:cubicBezTo>
                    <a:pt x="6454" y="3251"/>
                    <a:pt x="6823" y="3418"/>
                    <a:pt x="6811" y="3608"/>
                  </a:cubicBezTo>
                  <a:cubicBezTo>
                    <a:pt x="6620" y="3465"/>
                    <a:pt x="6489" y="3525"/>
                    <a:pt x="6418" y="3703"/>
                  </a:cubicBezTo>
                  <a:cubicBezTo>
                    <a:pt x="6656" y="3691"/>
                    <a:pt x="6692" y="3918"/>
                    <a:pt x="6549" y="4037"/>
                  </a:cubicBezTo>
                  <a:cubicBezTo>
                    <a:pt x="6358" y="4227"/>
                    <a:pt x="5906" y="4263"/>
                    <a:pt x="5799" y="4811"/>
                  </a:cubicBezTo>
                  <a:cubicBezTo>
                    <a:pt x="5739" y="4882"/>
                    <a:pt x="5692" y="4953"/>
                    <a:pt x="5656" y="5037"/>
                  </a:cubicBezTo>
                  <a:cubicBezTo>
                    <a:pt x="5680" y="4953"/>
                    <a:pt x="5704" y="4858"/>
                    <a:pt x="5715" y="4775"/>
                  </a:cubicBezTo>
                  <a:cubicBezTo>
                    <a:pt x="6025" y="4322"/>
                    <a:pt x="5727" y="3965"/>
                    <a:pt x="5715" y="3691"/>
                  </a:cubicBezTo>
                  <a:cubicBezTo>
                    <a:pt x="5715" y="3513"/>
                    <a:pt x="5906" y="3382"/>
                    <a:pt x="6049" y="3560"/>
                  </a:cubicBezTo>
                  <a:cubicBezTo>
                    <a:pt x="6132" y="3382"/>
                    <a:pt x="6073" y="3251"/>
                    <a:pt x="5846" y="3215"/>
                  </a:cubicBezTo>
                  <a:cubicBezTo>
                    <a:pt x="5977" y="3060"/>
                    <a:pt x="6346" y="3203"/>
                    <a:pt x="6537" y="2834"/>
                  </a:cubicBezTo>
                  <a:cubicBezTo>
                    <a:pt x="6608" y="2691"/>
                    <a:pt x="6608" y="2477"/>
                    <a:pt x="6513" y="2144"/>
                  </a:cubicBezTo>
                  <a:cubicBezTo>
                    <a:pt x="6501" y="2870"/>
                    <a:pt x="5346" y="2489"/>
                    <a:pt x="5620" y="3668"/>
                  </a:cubicBezTo>
                  <a:cubicBezTo>
                    <a:pt x="5477" y="3275"/>
                    <a:pt x="5454" y="2846"/>
                    <a:pt x="5525" y="2441"/>
                  </a:cubicBezTo>
                  <a:cubicBezTo>
                    <a:pt x="5561" y="2489"/>
                    <a:pt x="5596" y="2513"/>
                    <a:pt x="5644" y="2525"/>
                  </a:cubicBezTo>
                  <a:lnTo>
                    <a:pt x="5656" y="2525"/>
                  </a:lnTo>
                  <a:cubicBezTo>
                    <a:pt x="5680" y="2525"/>
                    <a:pt x="5692" y="2525"/>
                    <a:pt x="5715" y="2525"/>
                  </a:cubicBezTo>
                  <a:cubicBezTo>
                    <a:pt x="5882" y="2525"/>
                    <a:pt x="5954" y="2310"/>
                    <a:pt x="5823" y="2215"/>
                  </a:cubicBezTo>
                  <a:lnTo>
                    <a:pt x="5799" y="2191"/>
                  </a:lnTo>
                  <a:cubicBezTo>
                    <a:pt x="5835" y="2334"/>
                    <a:pt x="5704" y="2358"/>
                    <a:pt x="5644" y="2286"/>
                  </a:cubicBezTo>
                  <a:cubicBezTo>
                    <a:pt x="5596" y="2227"/>
                    <a:pt x="5644" y="2084"/>
                    <a:pt x="5692" y="2024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48"/>
                    <a:pt x="6156" y="2370"/>
                  </a:cubicBezTo>
                  <a:cubicBezTo>
                    <a:pt x="6501" y="2275"/>
                    <a:pt x="6442" y="1810"/>
                    <a:pt x="6180" y="1643"/>
                  </a:cubicBezTo>
                  <a:cubicBezTo>
                    <a:pt x="6382" y="1513"/>
                    <a:pt x="6299" y="1382"/>
                    <a:pt x="6597" y="1358"/>
                  </a:cubicBezTo>
                  <a:cubicBezTo>
                    <a:pt x="6049" y="1096"/>
                    <a:pt x="5930" y="1417"/>
                    <a:pt x="5715" y="1501"/>
                  </a:cubicBezTo>
                  <a:lnTo>
                    <a:pt x="5715" y="1501"/>
                  </a:lnTo>
                  <a:cubicBezTo>
                    <a:pt x="6156" y="1274"/>
                    <a:pt x="6013" y="917"/>
                    <a:pt x="6275" y="620"/>
                  </a:cubicBezTo>
                  <a:cubicBezTo>
                    <a:pt x="5727" y="667"/>
                    <a:pt x="5751" y="1060"/>
                    <a:pt x="5620" y="1334"/>
                  </a:cubicBezTo>
                  <a:lnTo>
                    <a:pt x="5620" y="1334"/>
                  </a:lnTo>
                  <a:cubicBezTo>
                    <a:pt x="5918" y="620"/>
                    <a:pt x="5513" y="441"/>
                    <a:pt x="5477" y="0"/>
                  </a:cubicBezTo>
                  <a:cubicBezTo>
                    <a:pt x="5442" y="441"/>
                    <a:pt x="5025" y="620"/>
                    <a:pt x="5334" y="1334"/>
                  </a:cubicBezTo>
                  <a:lnTo>
                    <a:pt x="5334" y="1334"/>
                  </a:lnTo>
                  <a:cubicBezTo>
                    <a:pt x="5203" y="1060"/>
                    <a:pt x="5227" y="667"/>
                    <a:pt x="4680" y="620"/>
                  </a:cubicBezTo>
                  <a:cubicBezTo>
                    <a:pt x="4942" y="917"/>
                    <a:pt x="4799" y="1274"/>
                    <a:pt x="5239" y="1501"/>
                  </a:cubicBezTo>
                  <a:lnTo>
                    <a:pt x="5239" y="1501"/>
                  </a:lnTo>
                  <a:cubicBezTo>
                    <a:pt x="5025" y="1417"/>
                    <a:pt x="4906" y="1096"/>
                    <a:pt x="4358" y="1358"/>
                  </a:cubicBezTo>
                  <a:cubicBezTo>
                    <a:pt x="4656" y="1382"/>
                    <a:pt x="4572" y="1501"/>
                    <a:pt x="4775" y="1643"/>
                  </a:cubicBezTo>
                  <a:cubicBezTo>
                    <a:pt x="4513" y="1810"/>
                    <a:pt x="4453" y="2275"/>
                    <a:pt x="4799" y="2370"/>
                  </a:cubicBezTo>
                  <a:cubicBezTo>
                    <a:pt x="4656" y="2048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51" y="2024"/>
                  </a:cubicBezTo>
                  <a:cubicBezTo>
                    <a:pt x="5311" y="2084"/>
                    <a:pt x="5370" y="2227"/>
                    <a:pt x="5311" y="2286"/>
                  </a:cubicBezTo>
                  <a:cubicBezTo>
                    <a:pt x="5251" y="2358"/>
                    <a:pt x="5120" y="2334"/>
                    <a:pt x="5156" y="2191"/>
                  </a:cubicBezTo>
                  <a:cubicBezTo>
                    <a:pt x="5001" y="2275"/>
                    <a:pt x="5061" y="2525"/>
                    <a:pt x="5239" y="2525"/>
                  </a:cubicBezTo>
                  <a:cubicBezTo>
                    <a:pt x="5263" y="2525"/>
                    <a:pt x="5275" y="2525"/>
                    <a:pt x="5299" y="2525"/>
                  </a:cubicBezTo>
                  <a:lnTo>
                    <a:pt x="5311" y="2525"/>
                  </a:lnTo>
                  <a:cubicBezTo>
                    <a:pt x="5358" y="2513"/>
                    <a:pt x="5394" y="2489"/>
                    <a:pt x="5430" y="2441"/>
                  </a:cubicBezTo>
                  <a:cubicBezTo>
                    <a:pt x="5501" y="2858"/>
                    <a:pt x="5477" y="3275"/>
                    <a:pt x="5334" y="3668"/>
                  </a:cubicBezTo>
                  <a:cubicBezTo>
                    <a:pt x="5608" y="2489"/>
                    <a:pt x="4453" y="2870"/>
                    <a:pt x="4441" y="2144"/>
                  </a:cubicBezTo>
                  <a:cubicBezTo>
                    <a:pt x="4346" y="2477"/>
                    <a:pt x="4346" y="2691"/>
                    <a:pt x="4418" y="2834"/>
                  </a:cubicBezTo>
                  <a:cubicBezTo>
                    <a:pt x="4608" y="3203"/>
                    <a:pt x="4977" y="3072"/>
                    <a:pt x="5108" y="3215"/>
                  </a:cubicBezTo>
                  <a:cubicBezTo>
                    <a:pt x="4882" y="3251"/>
                    <a:pt x="4811" y="3382"/>
                    <a:pt x="4906" y="3560"/>
                  </a:cubicBezTo>
                  <a:cubicBezTo>
                    <a:pt x="5049" y="3382"/>
                    <a:pt x="5239" y="3513"/>
                    <a:pt x="5239" y="3691"/>
                  </a:cubicBezTo>
                  <a:cubicBezTo>
                    <a:pt x="5227" y="3965"/>
                    <a:pt x="4942" y="4322"/>
                    <a:pt x="5239" y="4775"/>
                  </a:cubicBezTo>
                  <a:cubicBezTo>
                    <a:pt x="5251" y="4858"/>
                    <a:pt x="5275" y="4953"/>
                    <a:pt x="5299" y="5037"/>
                  </a:cubicBezTo>
                  <a:cubicBezTo>
                    <a:pt x="5263" y="4953"/>
                    <a:pt x="5203" y="4882"/>
                    <a:pt x="5156" y="4811"/>
                  </a:cubicBezTo>
                  <a:cubicBezTo>
                    <a:pt x="5049" y="4263"/>
                    <a:pt x="4596" y="4227"/>
                    <a:pt x="4406" y="4037"/>
                  </a:cubicBezTo>
                  <a:cubicBezTo>
                    <a:pt x="4263" y="3918"/>
                    <a:pt x="4299" y="3691"/>
                    <a:pt x="4537" y="3703"/>
                  </a:cubicBezTo>
                  <a:cubicBezTo>
                    <a:pt x="4465" y="3525"/>
                    <a:pt x="4334" y="3477"/>
                    <a:pt x="4144" y="3608"/>
                  </a:cubicBezTo>
                  <a:cubicBezTo>
                    <a:pt x="4132" y="3418"/>
                    <a:pt x="4501" y="3251"/>
                    <a:pt x="4370" y="2858"/>
                  </a:cubicBezTo>
                  <a:cubicBezTo>
                    <a:pt x="4322" y="2715"/>
                    <a:pt x="4168" y="2560"/>
                    <a:pt x="3870" y="2382"/>
                  </a:cubicBezTo>
                  <a:lnTo>
                    <a:pt x="3870" y="2382"/>
                  </a:lnTo>
                  <a:cubicBezTo>
                    <a:pt x="4370" y="2906"/>
                    <a:pt x="3275" y="3453"/>
                    <a:pt x="4311" y="4084"/>
                  </a:cubicBezTo>
                  <a:cubicBezTo>
                    <a:pt x="3941" y="3906"/>
                    <a:pt x="3620" y="3632"/>
                    <a:pt x="3382" y="3287"/>
                  </a:cubicBezTo>
                  <a:cubicBezTo>
                    <a:pt x="3429" y="3298"/>
                    <a:pt x="3489" y="3287"/>
                    <a:pt x="3525" y="3263"/>
                  </a:cubicBezTo>
                  <a:lnTo>
                    <a:pt x="3537" y="3263"/>
                  </a:lnTo>
                  <a:cubicBezTo>
                    <a:pt x="3549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4" y="2929"/>
                  </a:cubicBezTo>
                  <a:cubicBezTo>
                    <a:pt x="3525" y="3001"/>
                    <a:pt x="3453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56" y="2477"/>
                    <a:pt x="3775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48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8" y="2167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5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7" y="2548"/>
                    <a:pt x="1905" y="2263"/>
                    <a:pt x="1501" y="2608"/>
                  </a:cubicBezTo>
                  <a:cubicBezTo>
                    <a:pt x="1894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3" y="3167"/>
                    <a:pt x="2048" y="3310"/>
                    <a:pt x="2275" y="3263"/>
                  </a:cubicBezTo>
                  <a:cubicBezTo>
                    <a:pt x="2215" y="3560"/>
                    <a:pt x="2501" y="3941"/>
                    <a:pt x="2810" y="3763"/>
                  </a:cubicBezTo>
                  <a:cubicBezTo>
                    <a:pt x="2489" y="3644"/>
                    <a:pt x="2596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08" y="3346"/>
                  </a:cubicBezTo>
                  <a:cubicBezTo>
                    <a:pt x="3120" y="3441"/>
                    <a:pt x="3013" y="3513"/>
                    <a:pt x="2941" y="3382"/>
                  </a:cubicBezTo>
                  <a:cubicBezTo>
                    <a:pt x="2870" y="3572"/>
                    <a:pt x="3108" y="3715"/>
                    <a:pt x="3239" y="3560"/>
                  </a:cubicBezTo>
                  <a:cubicBezTo>
                    <a:pt x="3251" y="3548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18"/>
                    <a:pt x="3298" y="3370"/>
                  </a:cubicBezTo>
                  <a:cubicBezTo>
                    <a:pt x="3644" y="3608"/>
                    <a:pt x="3918" y="3929"/>
                    <a:pt x="4096" y="4299"/>
                  </a:cubicBezTo>
                  <a:lnTo>
                    <a:pt x="4096" y="4299"/>
                  </a:lnTo>
                  <a:cubicBezTo>
                    <a:pt x="3453" y="3275"/>
                    <a:pt x="2906" y="4370"/>
                    <a:pt x="2394" y="3858"/>
                  </a:cubicBezTo>
                  <a:lnTo>
                    <a:pt x="2394" y="3858"/>
                  </a:lnTo>
                  <a:cubicBezTo>
                    <a:pt x="2560" y="4156"/>
                    <a:pt x="2715" y="4310"/>
                    <a:pt x="2870" y="4370"/>
                  </a:cubicBezTo>
                  <a:cubicBezTo>
                    <a:pt x="3251" y="4501"/>
                    <a:pt x="3429" y="4132"/>
                    <a:pt x="3620" y="4144"/>
                  </a:cubicBezTo>
                  <a:cubicBezTo>
                    <a:pt x="3477" y="4322"/>
                    <a:pt x="3537" y="4465"/>
                    <a:pt x="3715" y="4537"/>
                  </a:cubicBezTo>
                  <a:cubicBezTo>
                    <a:pt x="3691" y="4299"/>
                    <a:pt x="3930" y="4263"/>
                    <a:pt x="4049" y="4394"/>
                  </a:cubicBezTo>
                  <a:cubicBezTo>
                    <a:pt x="4227" y="4596"/>
                    <a:pt x="4275" y="5049"/>
                    <a:pt x="4811" y="5144"/>
                  </a:cubicBezTo>
                  <a:cubicBezTo>
                    <a:pt x="4882" y="5203"/>
                    <a:pt x="4965" y="5251"/>
                    <a:pt x="5049" y="5299"/>
                  </a:cubicBezTo>
                  <a:cubicBezTo>
                    <a:pt x="4953" y="5275"/>
                    <a:pt x="4870" y="5251"/>
                    <a:pt x="4775" y="5239"/>
                  </a:cubicBezTo>
                  <a:cubicBezTo>
                    <a:pt x="4334" y="4930"/>
                    <a:pt x="3977" y="5215"/>
                    <a:pt x="3703" y="5227"/>
                  </a:cubicBezTo>
                  <a:cubicBezTo>
                    <a:pt x="3525" y="5239"/>
                    <a:pt x="3382" y="5049"/>
                    <a:pt x="3560" y="4894"/>
                  </a:cubicBezTo>
                  <a:cubicBezTo>
                    <a:pt x="3382" y="4822"/>
                    <a:pt x="3251" y="4870"/>
                    <a:pt x="3227" y="5108"/>
                  </a:cubicBezTo>
                  <a:cubicBezTo>
                    <a:pt x="3072" y="4977"/>
                    <a:pt x="3227" y="4596"/>
                    <a:pt x="2846" y="4418"/>
                  </a:cubicBezTo>
                  <a:cubicBezTo>
                    <a:pt x="2703" y="4346"/>
                    <a:pt x="2489" y="4346"/>
                    <a:pt x="2155" y="4441"/>
                  </a:cubicBezTo>
                  <a:cubicBezTo>
                    <a:pt x="2179" y="4430"/>
                    <a:pt x="2203" y="4430"/>
                    <a:pt x="2227" y="4441"/>
                  </a:cubicBezTo>
                  <a:cubicBezTo>
                    <a:pt x="2203" y="4430"/>
                    <a:pt x="2179" y="4430"/>
                    <a:pt x="2155" y="4441"/>
                  </a:cubicBezTo>
                  <a:cubicBezTo>
                    <a:pt x="2870" y="4441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65"/>
                    <a:pt x="2858" y="5501"/>
                    <a:pt x="2441" y="5418"/>
                  </a:cubicBezTo>
                  <a:cubicBezTo>
                    <a:pt x="2489" y="5394"/>
                    <a:pt x="2513" y="5358"/>
                    <a:pt x="2525" y="5299"/>
                  </a:cubicBezTo>
                  <a:cubicBezTo>
                    <a:pt x="2525" y="5299"/>
                    <a:pt x="2525" y="5299"/>
                    <a:pt x="2525" y="5287"/>
                  </a:cubicBez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49"/>
                    <a:pt x="2275" y="4989"/>
                    <a:pt x="2191" y="5156"/>
                  </a:cubicBezTo>
                  <a:cubicBezTo>
                    <a:pt x="2346" y="5108"/>
                    <a:pt x="2358" y="5251"/>
                    <a:pt x="2298" y="5299"/>
                  </a:cubicBezTo>
                  <a:cubicBezTo>
                    <a:pt x="2227" y="5358"/>
                    <a:pt x="2084" y="5299"/>
                    <a:pt x="2036" y="5251"/>
                  </a:cubicBezTo>
                  <a:cubicBezTo>
                    <a:pt x="1989" y="5203"/>
                    <a:pt x="1965" y="5144"/>
                    <a:pt x="1965" y="5084"/>
                  </a:cubicBezTo>
                  <a:cubicBezTo>
                    <a:pt x="1953" y="4918"/>
                    <a:pt x="2048" y="4656"/>
                    <a:pt x="2370" y="4787"/>
                  </a:cubicBezTo>
                  <a:cubicBezTo>
                    <a:pt x="2275" y="4441"/>
                    <a:pt x="1810" y="4501"/>
                    <a:pt x="1644" y="4763"/>
                  </a:cubicBezTo>
                  <a:cubicBezTo>
                    <a:pt x="1513" y="4572"/>
                    <a:pt x="1382" y="4644"/>
                    <a:pt x="1358" y="4346"/>
                  </a:cubicBezTo>
                  <a:cubicBezTo>
                    <a:pt x="1096" y="4906"/>
                    <a:pt x="1417" y="5013"/>
                    <a:pt x="1501" y="5239"/>
                  </a:cubicBezTo>
                  <a:lnTo>
                    <a:pt x="1501" y="5239"/>
                  </a:lnTo>
                  <a:cubicBezTo>
                    <a:pt x="1274" y="4787"/>
                    <a:pt x="905" y="4942"/>
                    <a:pt x="620" y="4680"/>
                  </a:cubicBezTo>
                  <a:cubicBezTo>
                    <a:pt x="667" y="5215"/>
                    <a:pt x="1060" y="5203"/>
                    <a:pt x="1334" y="5334"/>
                  </a:cubicBezTo>
                  <a:lnTo>
                    <a:pt x="1334" y="5334"/>
                  </a:lnTo>
                  <a:cubicBezTo>
                    <a:pt x="620" y="5037"/>
                    <a:pt x="441" y="5430"/>
                    <a:pt x="0" y="5477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60" y="5739"/>
                    <a:pt x="667" y="5727"/>
                    <a:pt x="620" y="6275"/>
                  </a:cubicBezTo>
                  <a:cubicBezTo>
                    <a:pt x="917" y="6001"/>
                    <a:pt x="1274" y="6156"/>
                    <a:pt x="1501" y="5715"/>
                  </a:cubicBezTo>
                  <a:lnTo>
                    <a:pt x="1501" y="5715"/>
                  </a:lnTo>
                  <a:cubicBezTo>
                    <a:pt x="1417" y="5930"/>
                    <a:pt x="1096" y="6049"/>
                    <a:pt x="1358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73" y="5430"/>
                    <a:pt x="7668" y="5442"/>
                    <a:pt x="7763" y="5453"/>
                  </a:cubicBezTo>
                  <a:cubicBezTo>
                    <a:pt x="7656" y="5465"/>
                    <a:pt x="7561" y="5477"/>
                    <a:pt x="7466" y="5501"/>
                  </a:cubicBezTo>
                  <a:cubicBezTo>
                    <a:pt x="7120" y="5584"/>
                    <a:pt x="6930" y="5727"/>
                    <a:pt x="6739" y="5775"/>
                  </a:cubicBezTo>
                  <a:cubicBezTo>
                    <a:pt x="6597" y="5799"/>
                    <a:pt x="6442" y="5775"/>
                    <a:pt x="6311" y="5704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2"/>
                    <a:pt x="6311" y="5203"/>
                  </a:cubicBezTo>
                  <a:cubicBezTo>
                    <a:pt x="6442" y="5120"/>
                    <a:pt x="6597" y="5108"/>
                    <a:pt x="6751" y="5144"/>
                  </a:cubicBezTo>
                  <a:close/>
                  <a:moveTo>
                    <a:pt x="6858" y="6620"/>
                  </a:moveTo>
                  <a:close/>
                  <a:moveTo>
                    <a:pt x="6632" y="4049"/>
                  </a:moveTo>
                  <a:close/>
                  <a:moveTo>
                    <a:pt x="6144" y="4310"/>
                  </a:moveTo>
                  <a:cubicBezTo>
                    <a:pt x="6311" y="4215"/>
                    <a:pt x="6549" y="4180"/>
                    <a:pt x="6847" y="3989"/>
                  </a:cubicBezTo>
                  <a:cubicBezTo>
                    <a:pt x="6930" y="3929"/>
                    <a:pt x="7013" y="3870"/>
                    <a:pt x="7097" y="3810"/>
                  </a:cubicBezTo>
                  <a:cubicBezTo>
                    <a:pt x="7025" y="3882"/>
                    <a:pt x="6966" y="3965"/>
                    <a:pt x="6918" y="4060"/>
                  </a:cubicBezTo>
                  <a:cubicBezTo>
                    <a:pt x="6716" y="4358"/>
                    <a:pt x="6692" y="4596"/>
                    <a:pt x="6585" y="4763"/>
                  </a:cubicBezTo>
                  <a:cubicBezTo>
                    <a:pt x="6513" y="4894"/>
                    <a:pt x="6382" y="4977"/>
                    <a:pt x="6239" y="5025"/>
                  </a:cubicBezTo>
                  <a:cubicBezTo>
                    <a:pt x="6406" y="4870"/>
                    <a:pt x="6489" y="4644"/>
                    <a:pt x="6477" y="4418"/>
                  </a:cubicBezTo>
                  <a:cubicBezTo>
                    <a:pt x="6251" y="4406"/>
                    <a:pt x="6037" y="4501"/>
                    <a:pt x="5882" y="4668"/>
                  </a:cubicBezTo>
                  <a:cubicBezTo>
                    <a:pt x="5930" y="4525"/>
                    <a:pt x="6025" y="4406"/>
                    <a:pt x="6144" y="4322"/>
                  </a:cubicBezTo>
                  <a:close/>
                  <a:moveTo>
                    <a:pt x="6477" y="6477"/>
                  </a:moveTo>
                  <a:cubicBezTo>
                    <a:pt x="6489" y="6251"/>
                    <a:pt x="6406" y="6025"/>
                    <a:pt x="6239" y="5882"/>
                  </a:cubicBezTo>
                  <a:cubicBezTo>
                    <a:pt x="6382" y="5918"/>
                    <a:pt x="6513" y="6013"/>
                    <a:pt x="6585" y="6132"/>
                  </a:cubicBezTo>
                  <a:cubicBezTo>
                    <a:pt x="6692" y="6311"/>
                    <a:pt x="6716" y="6537"/>
                    <a:pt x="6918" y="6847"/>
                  </a:cubicBezTo>
                  <a:cubicBezTo>
                    <a:pt x="6966" y="6930"/>
                    <a:pt x="7025" y="7013"/>
                    <a:pt x="7097" y="7097"/>
                  </a:cubicBezTo>
                  <a:cubicBezTo>
                    <a:pt x="7013" y="7025"/>
                    <a:pt x="6930" y="6966"/>
                    <a:pt x="6847" y="6906"/>
                  </a:cubicBezTo>
                  <a:cubicBezTo>
                    <a:pt x="6549" y="6716"/>
                    <a:pt x="6311" y="6692"/>
                    <a:pt x="6144" y="6585"/>
                  </a:cubicBezTo>
                  <a:cubicBezTo>
                    <a:pt x="6013" y="6501"/>
                    <a:pt x="5918" y="6382"/>
                    <a:pt x="5882" y="6239"/>
                  </a:cubicBezTo>
                  <a:cubicBezTo>
                    <a:pt x="6037" y="6406"/>
                    <a:pt x="6251" y="6501"/>
                    <a:pt x="6489" y="6489"/>
                  </a:cubicBezTo>
                  <a:close/>
                  <a:moveTo>
                    <a:pt x="5608" y="7263"/>
                  </a:moveTo>
                  <a:close/>
                  <a:moveTo>
                    <a:pt x="5203" y="4584"/>
                  </a:moveTo>
                  <a:cubicBezTo>
                    <a:pt x="5132" y="4453"/>
                    <a:pt x="5108" y="4299"/>
                    <a:pt x="5144" y="4156"/>
                  </a:cubicBezTo>
                  <a:cubicBezTo>
                    <a:pt x="5192" y="3965"/>
                    <a:pt x="5334" y="3775"/>
                    <a:pt x="5406" y="3429"/>
                  </a:cubicBezTo>
                  <a:cubicBezTo>
                    <a:pt x="5430" y="3322"/>
                    <a:pt x="5442" y="3227"/>
                    <a:pt x="5454" y="3132"/>
                  </a:cubicBezTo>
                  <a:cubicBezTo>
                    <a:pt x="5465" y="3239"/>
                    <a:pt x="5489" y="3334"/>
                    <a:pt x="5501" y="3429"/>
                  </a:cubicBezTo>
                  <a:cubicBezTo>
                    <a:pt x="5584" y="3775"/>
                    <a:pt x="5727" y="3965"/>
                    <a:pt x="5775" y="4156"/>
                  </a:cubicBezTo>
                  <a:cubicBezTo>
                    <a:pt x="5811" y="4299"/>
                    <a:pt x="5787" y="4453"/>
                    <a:pt x="5715" y="4584"/>
                  </a:cubicBezTo>
                  <a:cubicBezTo>
                    <a:pt x="5930" y="4358"/>
                    <a:pt x="5763" y="3989"/>
                    <a:pt x="5454" y="3989"/>
                  </a:cubicBezTo>
                  <a:cubicBezTo>
                    <a:pt x="5144" y="3989"/>
                    <a:pt x="4989" y="4358"/>
                    <a:pt x="5203" y="4584"/>
                  </a:cubicBezTo>
                  <a:close/>
                  <a:moveTo>
                    <a:pt x="5454" y="6894"/>
                  </a:moveTo>
                  <a:cubicBezTo>
                    <a:pt x="5620" y="6739"/>
                    <a:pt x="5715" y="6525"/>
                    <a:pt x="5715" y="6299"/>
                  </a:cubicBezTo>
                  <a:cubicBezTo>
                    <a:pt x="5787" y="6430"/>
                    <a:pt x="5811" y="6585"/>
                    <a:pt x="5775" y="6727"/>
                  </a:cubicBezTo>
                  <a:cubicBezTo>
                    <a:pt x="5727" y="6918"/>
                    <a:pt x="5584" y="7108"/>
                    <a:pt x="5501" y="7454"/>
                  </a:cubicBezTo>
                  <a:cubicBezTo>
                    <a:pt x="5489" y="7549"/>
                    <a:pt x="5465" y="7644"/>
                    <a:pt x="5454" y="7751"/>
                  </a:cubicBezTo>
                  <a:cubicBezTo>
                    <a:pt x="5442" y="7656"/>
                    <a:pt x="5430" y="7561"/>
                    <a:pt x="5406" y="7454"/>
                  </a:cubicBezTo>
                  <a:cubicBezTo>
                    <a:pt x="5334" y="7108"/>
                    <a:pt x="5192" y="6918"/>
                    <a:pt x="5144" y="6727"/>
                  </a:cubicBezTo>
                  <a:cubicBezTo>
                    <a:pt x="5108" y="6585"/>
                    <a:pt x="5132" y="6442"/>
                    <a:pt x="5215" y="6311"/>
                  </a:cubicBezTo>
                  <a:cubicBezTo>
                    <a:pt x="5203" y="6537"/>
                    <a:pt x="5299" y="6751"/>
                    <a:pt x="5465" y="6906"/>
                  </a:cubicBezTo>
                  <a:close/>
                  <a:moveTo>
                    <a:pt x="4275" y="6835"/>
                  </a:moveTo>
                  <a:close/>
                  <a:moveTo>
                    <a:pt x="4275" y="4049"/>
                  </a:moveTo>
                  <a:close/>
                  <a:moveTo>
                    <a:pt x="4430" y="4418"/>
                  </a:moveTo>
                  <a:cubicBezTo>
                    <a:pt x="4418" y="4644"/>
                    <a:pt x="4501" y="4858"/>
                    <a:pt x="4668" y="5013"/>
                  </a:cubicBezTo>
                  <a:cubicBezTo>
                    <a:pt x="4525" y="4977"/>
                    <a:pt x="4394" y="4882"/>
                    <a:pt x="4311" y="4751"/>
                  </a:cubicBezTo>
                  <a:cubicBezTo>
                    <a:pt x="4215" y="4584"/>
                    <a:pt x="4191" y="4358"/>
                    <a:pt x="3989" y="4049"/>
                  </a:cubicBezTo>
                  <a:cubicBezTo>
                    <a:pt x="3930" y="3965"/>
                    <a:pt x="3870" y="3882"/>
                    <a:pt x="3810" y="3799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80"/>
                    <a:pt x="4596" y="4203"/>
                    <a:pt x="4763" y="4310"/>
                  </a:cubicBezTo>
                  <a:cubicBezTo>
                    <a:pt x="4894" y="4382"/>
                    <a:pt x="4989" y="4513"/>
                    <a:pt x="5025" y="4656"/>
                  </a:cubicBezTo>
                  <a:cubicBezTo>
                    <a:pt x="4870" y="4501"/>
                    <a:pt x="4656" y="4418"/>
                    <a:pt x="4441" y="4430"/>
                  </a:cubicBezTo>
                  <a:close/>
                  <a:moveTo>
                    <a:pt x="5025" y="6215"/>
                  </a:moveTo>
                  <a:cubicBezTo>
                    <a:pt x="4977" y="6370"/>
                    <a:pt x="4882" y="6489"/>
                    <a:pt x="4763" y="6573"/>
                  </a:cubicBezTo>
                  <a:cubicBezTo>
                    <a:pt x="4584" y="6680"/>
                    <a:pt x="4358" y="6704"/>
                    <a:pt x="4049" y="6894"/>
                  </a:cubicBezTo>
                  <a:cubicBezTo>
                    <a:pt x="3977" y="6954"/>
                    <a:pt x="3894" y="7013"/>
                    <a:pt x="3810" y="7085"/>
                  </a:cubicBezTo>
                  <a:cubicBezTo>
                    <a:pt x="3870" y="7001"/>
                    <a:pt x="3930" y="6918"/>
                    <a:pt x="3989" y="6835"/>
                  </a:cubicBezTo>
                  <a:cubicBezTo>
                    <a:pt x="4180" y="6537"/>
                    <a:pt x="4203" y="6299"/>
                    <a:pt x="4311" y="6120"/>
                  </a:cubicBezTo>
                  <a:cubicBezTo>
                    <a:pt x="4394" y="6001"/>
                    <a:pt x="4513" y="5906"/>
                    <a:pt x="4668" y="5858"/>
                  </a:cubicBezTo>
                  <a:cubicBezTo>
                    <a:pt x="4501" y="6013"/>
                    <a:pt x="4406" y="6239"/>
                    <a:pt x="4418" y="6454"/>
                  </a:cubicBezTo>
                  <a:cubicBezTo>
                    <a:pt x="4644" y="6477"/>
                    <a:pt x="4870" y="6406"/>
                    <a:pt x="5037" y="6239"/>
                  </a:cubicBezTo>
                  <a:close/>
                  <a:moveTo>
                    <a:pt x="3620" y="5596"/>
                  </a:moveTo>
                  <a:close/>
                  <a:moveTo>
                    <a:pt x="3429" y="5394"/>
                  </a:moveTo>
                  <a:cubicBezTo>
                    <a:pt x="3787" y="5311"/>
                    <a:pt x="3965" y="5168"/>
                    <a:pt x="4156" y="5120"/>
                  </a:cubicBezTo>
                  <a:cubicBezTo>
                    <a:pt x="4311" y="5084"/>
                    <a:pt x="4465" y="5108"/>
                    <a:pt x="4596" y="5180"/>
                  </a:cubicBezTo>
                  <a:cubicBezTo>
                    <a:pt x="4370" y="5180"/>
                    <a:pt x="4144" y="5275"/>
                    <a:pt x="4001" y="5442"/>
                  </a:cubicBezTo>
                  <a:cubicBezTo>
                    <a:pt x="4144" y="5608"/>
                    <a:pt x="4370" y="5704"/>
                    <a:pt x="4596" y="5692"/>
                  </a:cubicBezTo>
                  <a:cubicBezTo>
                    <a:pt x="4465" y="5763"/>
                    <a:pt x="4311" y="5787"/>
                    <a:pt x="4156" y="5751"/>
                  </a:cubicBezTo>
                  <a:cubicBezTo>
                    <a:pt x="3965" y="5715"/>
                    <a:pt x="3787" y="5561"/>
                    <a:pt x="3429" y="5489"/>
                  </a:cubicBezTo>
                  <a:cubicBezTo>
                    <a:pt x="3334" y="5465"/>
                    <a:pt x="3239" y="5453"/>
                    <a:pt x="3132" y="5442"/>
                  </a:cubicBezTo>
                  <a:cubicBezTo>
                    <a:pt x="3239" y="5442"/>
                    <a:pt x="3346" y="5430"/>
                    <a:pt x="3453" y="541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31"/>
            <p:cNvSpPr/>
            <p:nvPr/>
          </p:nvSpPr>
          <p:spPr>
            <a:xfrm>
              <a:off x="4502325" y="1301475"/>
              <a:ext cx="2449150" cy="312875"/>
            </a:xfrm>
            <a:custGeom>
              <a:avLst/>
              <a:gdLst/>
              <a:ahLst/>
              <a:cxnLst/>
              <a:rect l="l" t="t" r="r" b="b"/>
              <a:pathLst>
                <a:path w="97966" h="12515" extrusionOk="0">
                  <a:moveTo>
                    <a:pt x="96132" y="4418"/>
                  </a:moveTo>
                  <a:lnTo>
                    <a:pt x="96132" y="1822"/>
                  </a:lnTo>
                  <a:lnTo>
                    <a:pt x="93536" y="1822"/>
                  </a:lnTo>
                  <a:lnTo>
                    <a:pt x="91751" y="36"/>
                  </a:lnTo>
                  <a:lnTo>
                    <a:pt x="91703" y="1"/>
                  </a:lnTo>
                  <a:lnTo>
                    <a:pt x="91667" y="36"/>
                  </a:lnTo>
                  <a:lnTo>
                    <a:pt x="89881" y="1822"/>
                  </a:lnTo>
                  <a:lnTo>
                    <a:pt x="87286" y="1822"/>
                  </a:lnTo>
                  <a:lnTo>
                    <a:pt x="87286" y="4418"/>
                  </a:lnTo>
                  <a:lnTo>
                    <a:pt x="85643" y="6061"/>
                  </a:lnTo>
                  <a:lnTo>
                    <a:pt x="84011" y="4418"/>
                  </a:lnTo>
                  <a:lnTo>
                    <a:pt x="84011" y="1822"/>
                  </a:lnTo>
                  <a:lnTo>
                    <a:pt x="81404" y="1822"/>
                  </a:lnTo>
                  <a:lnTo>
                    <a:pt x="79618" y="36"/>
                  </a:lnTo>
                  <a:lnTo>
                    <a:pt x="79570" y="1"/>
                  </a:lnTo>
                  <a:lnTo>
                    <a:pt x="79523" y="36"/>
                  </a:lnTo>
                  <a:lnTo>
                    <a:pt x="77737" y="1822"/>
                  </a:lnTo>
                  <a:lnTo>
                    <a:pt x="75141" y="1822"/>
                  </a:lnTo>
                  <a:lnTo>
                    <a:pt x="75141" y="4418"/>
                  </a:lnTo>
                  <a:lnTo>
                    <a:pt x="73391" y="6168"/>
                  </a:lnTo>
                  <a:lnTo>
                    <a:pt x="71641" y="4418"/>
                  </a:lnTo>
                  <a:lnTo>
                    <a:pt x="71641" y="1822"/>
                  </a:lnTo>
                  <a:lnTo>
                    <a:pt x="69045" y="1822"/>
                  </a:lnTo>
                  <a:lnTo>
                    <a:pt x="67259" y="36"/>
                  </a:lnTo>
                  <a:lnTo>
                    <a:pt x="67212" y="1"/>
                  </a:lnTo>
                  <a:lnTo>
                    <a:pt x="67176" y="36"/>
                  </a:lnTo>
                  <a:lnTo>
                    <a:pt x="65390" y="1822"/>
                  </a:lnTo>
                  <a:lnTo>
                    <a:pt x="62795" y="1822"/>
                  </a:lnTo>
                  <a:lnTo>
                    <a:pt x="62795" y="4418"/>
                  </a:lnTo>
                  <a:lnTo>
                    <a:pt x="61151" y="6061"/>
                  </a:lnTo>
                  <a:lnTo>
                    <a:pt x="59520" y="4418"/>
                  </a:lnTo>
                  <a:lnTo>
                    <a:pt x="59520" y="1822"/>
                  </a:lnTo>
                  <a:lnTo>
                    <a:pt x="56925" y="1822"/>
                  </a:lnTo>
                  <a:lnTo>
                    <a:pt x="55139" y="36"/>
                  </a:lnTo>
                  <a:lnTo>
                    <a:pt x="55091" y="1"/>
                  </a:lnTo>
                  <a:lnTo>
                    <a:pt x="55044" y="36"/>
                  </a:lnTo>
                  <a:lnTo>
                    <a:pt x="53258" y="1822"/>
                  </a:lnTo>
                  <a:lnTo>
                    <a:pt x="50662" y="1822"/>
                  </a:lnTo>
                  <a:lnTo>
                    <a:pt x="50662" y="4418"/>
                  </a:lnTo>
                  <a:lnTo>
                    <a:pt x="48959" y="6109"/>
                  </a:lnTo>
                  <a:lnTo>
                    <a:pt x="47269" y="4418"/>
                  </a:lnTo>
                  <a:lnTo>
                    <a:pt x="47269" y="1822"/>
                  </a:lnTo>
                  <a:lnTo>
                    <a:pt x="44685" y="1822"/>
                  </a:lnTo>
                  <a:lnTo>
                    <a:pt x="42899" y="36"/>
                  </a:lnTo>
                  <a:lnTo>
                    <a:pt x="42852" y="1"/>
                  </a:lnTo>
                  <a:lnTo>
                    <a:pt x="42816" y="36"/>
                  </a:lnTo>
                  <a:lnTo>
                    <a:pt x="41030" y="1822"/>
                  </a:lnTo>
                  <a:lnTo>
                    <a:pt x="38422" y="1822"/>
                  </a:lnTo>
                  <a:lnTo>
                    <a:pt x="38422" y="4418"/>
                  </a:lnTo>
                  <a:lnTo>
                    <a:pt x="36791" y="6061"/>
                  </a:lnTo>
                  <a:lnTo>
                    <a:pt x="35148" y="4418"/>
                  </a:lnTo>
                  <a:lnTo>
                    <a:pt x="35148" y="1822"/>
                  </a:lnTo>
                  <a:lnTo>
                    <a:pt x="32553" y="1822"/>
                  </a:lnTo>
                  <a:lnTo>
                    <a:pt x="30767" y="36"/>
                  </a:lnTo>
                  <a:lnTo>
                    <a:pt x="30719" y="1"/>
                  </a:lnTo>
                  <a:lnTo>
                    <a:pt x="30683" y="36"/>
                  </a:lnTo>
                  <a:lnTo>
                    <a:pt x="28897" y="1822"/>
                  </a:lnTo>
                  <a:lnTo>
                    <a:pt x="26302" y="1822"/>
                  </a:lnTo>
                  <a:lnTo>
                    <a:pt x="26302" y="4418"/>
                  </a:lnTo>
                  <a:lnTo>
                    <a:pt x="24552" y="6168"/>
                  </a:lnTo>
                  <a:lnTo>
                    <a:pt x="22801" y="4418"/>
                  </a:lnTo>
                  <a:lnTo>
                    <a:pt x="22801" y="1822"/>
                  </a:lnTo>
                  <a:lnTo>
                    <a:pt x="20206" y="1822"/>
                  </a:lnTo>
                  <a:lnTo>
                    <a:pt x="18420" y="36"/>
                  </a:lnTo>
                  <a:lnTo>
                    <a:pt x="18372" y="1"/>
                  </a:lnTo>
                  <a:lnTo>
                    <a:pt x="18337" y="36"/>
                  </a:lnTo>
                  <a:lnTo>
                    <a:pt x="16551" y="1822"/>
                  </a:lnTo>
                  <a:lnTo>
                    <a:pt x="13955" y="1822"/>
                  </a:lnTo>
                  <a:lnTo>
                    <a:pt x="13955" y="4418"/>
                  </a:lnTo>
                  <a:lnTo>
                    <a:pt x="12312" y="6061"/>
                  </a:lnTo>
                  <a:lnTo>
                    <a:pt x="10681" y="4418"/>
                  </a:lnTo>
                  <a:lnTo>
                    <a:pt x="10681" y="1822"/>
                  </a:lnTo>
                  <a:lnTo>
                    <a:pt x="8073" y="1822"/>
                  </a:lnTo>
                  <a:lnTo>
                    <a:pt x="6287" y="36"/>
                  </a:lnTo>
                  <a:lnTo>
                    <a:pt x="6252" y="1"/>
                  </a:lnTo>
                  <a:lnTo>
                    <a:pt x="6204" y="36"/>
                  </a:lnTo>
                  <a:lnTo>
                    <a:pt x="4418" y="1822"/>
                  </a:lnTo>
                  <a:lnTo>
                    <a:pt x="1823" y="1822"/>
                  </a:lnTo>
                  <a:lnTo>
                    <a:pt x="1823" y="4418"/>
                  </a:lnTo>
                  <a:lnTo>
                    <a:pt x="37" y="6216"/>
                  </a:lnTo>
                  <a:lnTo>
                    <a:pt x="1" y="6263"/>
                  </a:lnTo>
                  <a:lnTo>
                    <a:pt x="37" y="6299"/>
                  </a:lnTo>
                  <a:lnTo>
                    <a:pt x="1823" y="8085"/>
                  </a:lnTo>
                  <a:lnTo>
                    <a:pt x="1823" y="10681"/>
                  </a:lnTo>
                  <a:lnTo>
                    <a:pt x="4418" y="10681"/>
                  </a:lnTo>
                  <a:lnTo>
                    <a:pt x="6204" y="12467"/>
                  </a:lnTo>
                  <a:lnTo>
                    <a:pt x="6252" y="12514"/>
                  </a:lnTo>
                  <a:lnTo>
                    <a:pt x="6252" y="12514"/>
                  </a:lnTo>
                  <a:lnTo>
                    <a:pt x="6287" y="12467"/>
                  </a:lnTo>
                  <a:lnTo>
                    <a:pt x="8073" y="10681"/>
                  </a:lnTo>
                  <a:lnTo>
                    <a:pt x="10669" y="10681"/>
                  </a:lnTo>
                  <a:lnTo>
                    <a:pt x="10669" y="8097"/>
                  </a:lnTo>
                  <a:lnTo>
                    <a:pt x="12312" y="6454"/>
                  </a:lnTo>
                  <a:lnTo>
                    <a:pt x="13943" y="8097"/>
                  </a:lnTo>
                  <a:lnTo>
                    <a:pt x="13943" y="10693"/>
                  </a:lnTo>
                  <a:lnTo>
                    <a:pt x="16539" y="10693"/>
                  </a:lnTo>
                  <a:lnTo>
                    <a:pt x="18325" y="12478"/>
                  </a:lnTo>
                  <a:lnTo>
                    <a:pt x="18372" y="12514"/>
                  </a:lnTo>
                  <a:lnTo>
                    <a:pt x="18372" y="12514"/>
                  </a:lnTo>
                  <a:lnTo>
                    <a:pt x="18420" y="12478"/>
                  </a:lnTo>
                  <a:lnTo>
                    <a:pt x="20206" y="10693"/>
                  </a:lnTo>
                  <a:lnTo>
                    <a:pt x="22801" y="10693"/>
                  </a:lnTo>
                  <a:lnTo>
                    <a:pt x="22801" y="8097"/>
                  </a:lnTo>
                  <a:lnTo>
                    <a:pt x="24552" y="6347"/>
                  </a:lnTo>
                  <a:lnTo>
                    <a:pt x="26290" y="8097"/>
                  </a:lnTo>
                  <a:lnTo>
                    <a:pt x="26290" y="10693"/>
                  </a:lnTo>
                  <a:lnTo>
                    <a:pt x="28897" y="10693"/>
                  </a:lnTo>
                  <a:lnTo>
                    <a:pt x="30683" y="12478"/>
                  </a:lnTo>
                  <a:lnTo>
                    <a:pt x="30719" y="12514"/>
                  </a:lnTo>
                  <a:lnTo>
                    <a:pt x="30719" y="12514"/>
                  </a:lnTo>
                  <a:lnTo>
                    <a:pt x="30767" y="12478"/>
                  </a:lnTo>
                  <a:lnTo>
                    <a:pt x="32553" y="10693"/>
                  </a:lnTo>
                  <a:lnTo>
                    <a:pt x="35148" y="10693"/>
                  </a:lnTo>
                  <a:lnTo>
                    <a:pt x="35148" y="8097"/>
                  </a:lnTo>
                  <a:lnTo>
                    <a:pt x="36779" y="6454"/>
                  </a:lnTo>
                  <a:lnTo>
                    <a:pt x="38422" y="8097"/>
                  </a:lnTo>
                  <a:lnTo>
                    <a:pt x="38422" y="10693"/>
                  </a:lnTo>
                  <a:lnTo>
                    <a:pt x="41018" y="10693"/>
                  </a:lnTo>
                  <a:lnTo>
                    <a:pt x="42804" y="12478"/>
                  </a:lnTo>
                  <a:lnTo>
                    <a:pt x="42852" y="12514"/>
                  </a:lnTo>
                  <a:lnTo>
                    <a:pt x="42852" y="12514"/>
                  </a:lnTo>
                  <a:lnTo>
                    <a:pt x="42887" y="12478"/>
                  </a:lnTo>
                  <a:lnTo>
                    <a:pt x="44673" y="10693"/>
                  </a:lnTo>
                  <a:lnTo>
                    <a:pt x="47269" y="10693"/>
                  </a:lnTo>
                  <a:lnTo>
                    <a:pt x="47269" y="8097"/>
                  </a:lnTo>
                  <a:lnTo>
                    <a:pt x="48948" y="6406"/>
                  </a:lnTo>
                  <a:lnTo>
                    <a:pt x="50638" y="8097"/>
                  </a:lnTo>
                  <a:lnTo>
                    <a:pt x="50638" y="10693"/>
                  </a:lnTo>
                  <a:lnTo>
                    <a:pt x="53234" y="10693"/>
                  </a:lnTo>
                  <a:lnTo>
                    <a:pt x="55020" y="12478"/>
                  </a:lnTo>
                  <a:lnTo>
                    <a:pt x="55055" y="12514"/>
                  </a:lnTo>
                  <a:lnTo>
                    <a:pt x="55055" y="12514"/>
                  </a:lnTo>
                  <a:lnTo>
                    <a:pt x="55103" y="12478"/>
                  </a:lnTo>
                  <a:lnTo>
                    <a:pt x="56889" y="10693"/>
                  </a:lnTo>
                  <a:lnTo>
                    <a:pt x="59485" y="10693"/>
                  </a:lnTo>
                  <a:lnTo>
                    <a:pt x="59485" y="8097"/>
                  </a:lnTo>
                  <a:lnTo>
                    <a:pt x="61128" y="6454"/>
                  </a:lnTo>
                  <a:lnTo>
                    <a:pt x="62759" y="8097"/>
                  </a:lnTo>
                  <a:lnTo>
                    <a:pt x="62759" y="10693"/>
                  </a:lnTo>
                  <a:lnTo>
                    <a:pt x="65354" y="10693"/>
                  </a:lnTo>
                  <a:lnTo>
                    <a:pt x="67140" y="12478"/>
                  </a:lnTo>
                  <a:lnTo>
                    <a:pt x="67188" y="12514"/>
                  </a:lnTo>
                  <a:lnTo>
                    <a:pt x="67188" y="12514"/>
                  </a:lnTo>
                  <a:lnTo>
                    <a:pt x="67224" y="12478"/>
                  </a:lnTo>
                  <a:lnTo>
                    <a:pt x="69010" y="10693"/>
                  </a:lnTo>
                  <a:lnTo>
                    <a:pt x="71617" y="10693"/>
                  </a:lnTo>
                  <a:lnTo>
                    <a:pt x="71617" y="8097"/>
                  </a:lnTo>
                  <a:lnTo>
                    <a:pt x="73355" y="6347"/>
                  </a:lnTo>
                  <a:lnTo>
                    <a:pt x="75106" y="8097"/>
                  </a:lnTo>
                  <a:lnTo>
                    <a:pt x="75106" y="10693"/>
                  </a:lnTo>
                  <a:lnTo>
                    <a:pt x="77701" y="10693"/>
                  </a:lnTo>
                  <a:lnTo>
                    <a:pt x="79487" y="12478"/>
                  </a:lnTo>
                  <a:lnTo>
                    <a:pt x="79535" y="12514"/>
                  </a:lnTo>
                  <a:lnTo>
                    <a:pt x="79535" y="12514"/>
                  </a:lnTo>
                  <a:lnTo>
                    <a:pt x="79582" y="12478"/>
                  </a:lnTo>
                  <a:lnTo>
                    <a:pt x="81368" y="10693"/>
                  </a:lnTo>
                  <a:lnTo>
                    <a:pt x="83964" y="10693"/>
                  </a:lnTo>
                  <a:lnTo>
                    <a:pt x="83964" y="8097"/>
                  </a:lnTo>
                  <a:lnTo>
                    <a:pt x="85595" y="6454"/>
                  </a:lnTo>
                  <a:lnTo>
                    <a:pt x="87238" y="8097"/>
                  </a:lnTo>
                  <a:lnTo>
                    <a:pt x="87238" y="10693"/>
                  </a:lnTo>
                  <a:lnTo>
                    <a:pt x="89834" y="10693"/>
                  </a:lnTo>
                  <a:lnTo>
                    <a:pt x="91620" y="12478"/>
                  </a:lnTo>
                  <a:lnTo>
                    <a:pt x="91655" y="12514"/>
                  </a:lnTo>
                  <a:lnTo>
                    <a:pt x="91655" y="12514"/>
                  </a:lnTo>
                  <a:lnTo>
                    <a:pt x="91703" y="12478"/>
                  </a:lnTo>
                  <a:lnTo>
                    <a:pt x="93489" y="10693"/>
                  </a:lnTo>
                  <a:lnTo>
                    <a:pt x="96132" y="10693"/>
                  </a:lnTo>
                  <a:lnTo>
                    <a:pt x="96132" y="8097"/>
                  </a:lnTo>
                  <a:lnTo>
                    <a:pt x="97918" y="6311"/>
                  </a:lnTo>
                  <a:lnTo>
                    <a:pt x="97966" y="6263"/>
                  </a:lnTo>
                  <a:lnTo>
                    <a:pt x="97966" y="6263"/>
                  </a:lnTo>
                  <a:lnTo>
                    <a:pt x="97918" y="6216"/>
                  </a:lnTo>
                  <a:close/>
                  <a:moveTo>
                    <a:pt x="50757" y="4489"/>
                  </a:moveTo>
                  <a:lnTo>
                    <a:pt x="50769" y="4477"/>
                  </a:lnTo>
                  <a:lnTo>
                    <a:pt x="50769" y="1941"/>
                  </a:lnTo>
                  <a:lnTo>
                    <a:pt x="53293" y="1941"/>
                  </a:lnTo>
                  <a:lnTo>
                    <a:pt x="53317" y="1930"/>
                  </a:lnTo>
                  <a:lnTo>
                    <a:pt x="55079" y="155"/>
                  </a:lnTo>
                  <a:lnTo>
                    <a:pt x="56841" y="1930"/>
                  </a:lnTo>
                  <a:lnTo>
                    <a:pt x="56865" y="1953"/>
                  </a:lnTo>
                  <a:lnTo>
                    <a:pt x="59389" y="1953"/>
                  </a:lnTo>
                  <a:lnTo>
                    <a:pt x="59389" y="4477"/>
                  </a:lnTo>
                  <a:lnTo>
                    <a:pt x="59413" y="4501"/>
                  </a:lnTo>
                  <a:lnTo>
                    <a:pt x="61056" y="6144"/>
                  </a:lnTo>
                  <a:lnTo>
                    <a:pt x="61020" y="6180"/>
                  </a:lnTo>
                  <a:lnTo>
                    <a:pt x="59342" y="4501"/>
                  </a:lnTo>
                  <a:lnTo>
                    <a:pt x="59342" y="1989"/>
                  </a:lnTo>
                  <a:lnTo>
                    <a:pt x="56841" y="1989"/>
                  </a:lnTo>
                  <a:lnTo>
                    <a:pt x="55115" y="275"/>
                  </a:lnTo>
                  <a:lnTo>
                    <a:pt x="55079" y="227"/>
                  </a:lnTo>
                  <a:lnTo>
                    <a:pt x="55032" y="275"/>
                  </a:lnTo>
                  <a:lnTo>
                    <a:pt x="53305" y="1989"/>
                  </a:lnTo>
                  <a:lnTo>
                    <a:pt x="50817" y="1989"/>
                  </a:lnTo>
                  <a:lnTo>
                    <a:pt x="50817" y="4489"/>
                  </a:lnTo>
                  <a:lnTo>
                    <a:pt x="49090" y="6216"/>
                  </a:lnTo>
                  <a:lnTo>
                    <a:pt x="49079" y="6228"/>
                  </a:lnTo>
                  <a:lnTo>
                    <a:pt x="49067" y="6216"/>
                  </a:lnTo>
                  <a:lnTo>
                    <a:pt x="49043" y="6192"/>
                  </a:lnTo>
                  <a:close/>
                  <a:moveTo>
                    <a:pt x="61175" y="6263"/>
                  </a:moveTo>
                  <a:lnTo>
                    <a:pt x="61140" y="6287"/>
                  </a:lnTo>
                  <a:lnTo>
                    <a:pt x="61104" y="6263"/>
                  </a:lnTo>
                  <a:lnTo>
                    <a:pt x="61140" y="6228"/>
                  </a:lnTo>
                  <a:close/>
                  <a:moveTo>
                    <a:pt x="50912" y="7954"/>
                  </a:moveTo>
                  <a:lnTo>
                    <a:pt x="49209" y="6263"/>
                  </a:lnTo>
                  <a:lnTo>
                    <a:pt x="50912" y="4561"/>
                  </a:lnTo>
                  <a:lnTo>
                    <a:pt x="50924" y="4537"/>
                  </a:lnTo>
                  <a:lnTo>
                    <a:pt x="50924" y="2108"/>
                  </a:lnTo>
                  <a:lnTo>
                    <a:pt x="53353" y="2108"/>
                  </a:lnTo>
                  <a:lnTo>
                    <a:pt x="53377" y="2096"/>
                  </a:lnTo>
                  <a:lnTo>
                    <a:pt x="55079" y="394"/>
                  </a:lnTo>
                  <a:lnTo>
                    <a:pt x="56770" y="2096"/>
                  </a:lnTo>
                  <a:lnTo>
                    <a:pt x="56794" y="2108"/>
                  </a:lnTo>
                  <a:lnTo>
                    <a:pt x="59223" y="2108"/>
                  </a:lnTo>
                  <a:lnTo>
                    <a:pt x="59223" y="4537"/>
                  </a:lnTo>
                  <a:lnTo>
                    <a:pt x="59235" y="4561"/>
                  </a:lnTo>
                  <a:lnTo>
                    <a:pt x="60937" y="6263"/>
                  </a:lnTo>
                  <a:lnTo>
                    <a:pt x="59235" y="7954"/>
                  </a:lnTo>
                  <a:lnTo>
                    <a:pt x="59223" y="7978"/>
                  </a:lnTo>
                  <a:lnTo>
                    <a:pt x="59223" y="10407"/>
                  </a:lnTo>
                  <a:lnTo>
                    <a:pt x="56794" y="10407"/>
                  </a:lnTo>
                  <a:lnTo>
                    <a:pt x="56782" y="10419"/>
                  </a:lnTo>
                  <a:lnTo>
                    <a:pt x="55079" y="12121"/>
                  </a:lnTo>
                  <a:lnTo>
                    <a:pt x="53377" y="10419"/>
                  </a:lnTo>
                  <a:lnTo>
                    <a:pt x="53365" y="10407"/>
                  </a:lnTo>
                  <a:lnTo>
                    <a:pt x="50936" y="10407"/>
                  </a:lnTo>
                  <a:lnTo>
                    <a:pt x="50936" y="7978"/>
                  </a:lnTo>
                  <a:close/>
                  <a:moveTo>
                    <a:pt x="38518" y="4489"/>
                  </a:moveTo>
                  <a:lnTo>
                    <a:pt x="38530" y="4466"/>
                  </a:lnTo>
                  <a:lnTo>
                    <a:pt x="38530" y="1941"/>
                  </a:lnTo>
                  <a:lnTo>
                    <a:pt x="41066" y="1941"/>
                  </a:lnTo>
                  <a:lnTo>
                    <a:pt x="41078" y="1918"/>
                  </a:lnTo>
                  <a:lnTo>
                    <a:pt x="42852" y="167"/>
                  </a:lnTo>
                  <a:lnTo>
                    <a:pt x="44626" y="1930"/>
                  </a:lnTo>
                  <a:lnTo>
                    <a:pt x="44637" y="1953"/>
                  </a:lnTo>
                  <a:lnTo>
                    <a:pt x="47174" y="1953"/>
                  </a:lnTo>
                  <a:lnTo>
                    <a:pt x="47174" y="4477"/>
                  </a:lnTo>
                  <a:lnTo>
                    <a:pt x="47185" y="4501"/>
                  </a:lnTo>
                  <a:lnTo>
                    <a:pt x="48888" y="6192"/>
                  </a:lnTo>
                  <a:lnTo>
                    <a:pt x="48864" y="6216"/>
                  </a:lnTo>
                  <a:lnTo>
                    <a:pt x="48852" y="6228"/>
                  </a:lnTo>
                  <a:lnTo>
                    <a:pt x="48852" y="6228"/>
                  </a:lnTo>
                  <a:lnTo>
                    <a:pt x="47126" y="4501"/>
                  </a:lnTo>
                  <a:lnTo>
                    <a:pt x="47126" y="1989"/>
                  </a:lnTo>
                  <a:lnTo>
                    <a:pt x="44637" y="1989"/>
                  </a:lnTo>
                  <a:lnTo>
                    <a:pt x="42911" y="275"/>
                  </a:lnTo>
                  <a:lnTo>
                    <a:pt x="42863" y="227"/>
                  </a:lnTo>
                  <a:lnTo>
                    <a:pt x="42828" y="275"/>
                  </a:lnTo>
                  <a:lnTo>
                    <a:pt x="41101" y="1989"/>
                  </a:lnTo>
                  <a:lnTo>
                    <a:pt x="38601" y="1989"/>
                  </a:lnTo>
                  <a:lnTo>
                    <a:pt x="38601" y="4489"/>
                  </a:lnTo>
                  <a:lnTo>
                    <a:pt x="36922" y="6180"/>
                  </a:lnTo>
                  <a:lnTo>
                    <a:pt x="36887" y="6144"/>
                  </a:lnTo>
                  <a:close/>
                  <a:moveTo>
                    <a:pt x="38684" y="7954"/>
                  </a:moveTo>
                  <a:lnTo>
                    <a:pt x="36982" y="6263"/>
                  </a:lnTo>
                  <a:lnTo>
                    <a:pt x="38684" y="4561"/>
                  </a:lnTo>
                  <a:lnTo>
                    <a:pt x="38696" y="4537"/>
                  </a:lnTo>
                  <a:lnTo>
                    <a:pt x="38696" y="2108"/>
                  </a:lnTo>
                  <a:lnTo>
                    <a:pt x="41125" y="2108"/>
                  </a:lnTo>
                  <a:lnTo>
                    <a:pt x="41149" y="2096"/>
                  </a:lnTo>
                  <a:lnTo>
                    <a:pt x="42852" y="394"/>
                  </a:lnTo>
                  <a:lnTo>
                    <a:pt x="44554" y="2096"/>
                  </a:lnTo>
                  <a:lnTo>
                    <a:pt x="44566" y="2108"/>
                  </a:lnTo>
                  <a:lnTo>
                    <a:pt x="46995" y="2108"/>
                  </a:lnTo>
                  <a:lnTo>
                    <a:pt x="46995" y="4537"/>
                  </a:lnTo>
                  <a:lnTo>
                    <a:pt x="47019" y="4561"/>
                  </a:lnTo>
                  <a:lnTo>
                    <a:pt x="48709" y="6263"/>
                  </a:lnTo>
                  <a:lnTo>
                    <a:pt x="47019" y="7954"/>
                  </a:lnTo>
                  <a:lnTo>
                    <a:pt x="46995" y="7978"/>
                  </a:lnTo>
                  <a:lnTo>
                    <a:pt x="46995" y="10407"/>
                  </a:lnTo>
                  <a:lnTo>
                    <a:pt x="44566" y="10407"/>
                  </a:lnTo>
                  <a:lnTo>
                    <a:pt x="44542" y="10419"/>
                  </a:lnTo>
                  <a:lnTo>
                    <a:pt x="42852" y="12121"/>
                  </a:lnTo>
                  <a:lnTo>
                    <a:pt x="41149" y="10419"/>
                  </a:lnTo>
                  <a:lnTo>
                    <a:pt x="41137" y="10407"/>
                  </a:lnTo>
                  <a:lnTo>
                    <a:pt x="38708" y="10407"/>
                  </a:lnTo>
                  <a:lnTo>
                    <a:pt x="38708" y="7978"/>
                  </a:lnTo>
                  <a:close/>
                  <a:moveTo>
                    <a:pt x="36744" y="6263"/>
                  </a:moveTo>
                  <a:lnTo>
                    <a:pt x="36779" y="6228"/>
                  </a:lnTo>
                  <a:lnTo>
                    <a:pt x="36815" y="6263"/>
                  </a:lnTo>
                  <a:lnTo>
                    <a:pt x="36779" y="6287"/>
                  </a:lnTo>
                  <a:close/>
                  <a:moveTo>
                    <a:pt x="10550" y="8026"/>
                  </a:moveTo>
                  <a:lnTo>
                    <a:pt x="10538" y="8037"/>
                  </a:lnTo>
                  <a:lnTo>
                    <a:pt x="10538" y="10573"/>
                  </a:lnTo>
                  <a:lnTo>
                    <a:pt x="8002" y="10573"/>
                  </a:lnTo>
                  <a:lnTo>
                    <a:pt x="7990" y="10585"/>
                  </a:lnTo>
                  <a:lnTo>
                    <a:pt x="6216" y="12359"/>
                  </a:lnTo>
                  <a:lnTo>
                    <a:pt x="4454" y="10585"/>
                  </a:lnTo>
                  <a:lnTo>
                    <a:pt x="4442" y="10573"/>
                  </a:lnTo>
                  <a:lnTo>
                    <a:pt x="1906" y="10573"/>
                  </a:lnTo>
                  <a:lnTo>
                    <a:pt x="1906" y="8037"/>
                  </a:lnTo>
                  <a:lnTo>
                    <a:pt x="1894" y="8026"/>
                  </a:lnTo>
                  <a:lnTo>
                    <a:pt x="120" y="6251"/>
                  </a:lnTo>
                  <a:lnTo>
                    <a:pt x="1894" y="4489"/>
                  </a:lnTo>
                  <a:lnTo>
                    <a:pt x="1906" y="4466"/>
                  </a:lnTo>
                  <a:lnTo>
                    <a:pt x="1906" y="1941"/>
                  </a:lnTo>
                  <a:lnTo>
                    <a:pt x="4442" y="1941"/>
                  </a:lnTo>
                  <a:lnTo>
                    <a:pt x="4454" y="1918"/>
                  </a:lnTo>
                  <a:lnTo>
                    <a:pt x="6216" y="155"/>
                  </a:lnTo>
                  <a:lnTo>
                    <a:pt x="7990" y="1918"/>
                  </a:lnTo>
                  <a:lnTo>
                    <a:pt x="8002" y="1941"/>
                  </a:lnTo>
                  <a:lnTo>
                    <a:pt x="10538" y="1941"/>
                  </a:lnTo>
                  <a:lnTo>
                    <a:pt x="10538" y="4466"/>
                  </a:lnTo>
                  <a:lnTo>
                    <a:pt x="10550" y="4489"/>
                  </a:lnTo>
                  <a:lnTo>
                    <a:pt x="12205" y="6132"/>
                  </a:lnTo>
                  <a:lnTo>
                    <a:pt x="12169" y="6168"/>
                  </a:lnTo>
                  <a:lnTo>
                    <a:pt x="10490" y="4489"/>
                  </a:lnTo>
                  <a:lnTo>
                    <a:pt x="10490" y="1989"/>
                  </a:lnTo>
                  <a:lnTo>
                    <a:pt x="7990" y="1989"/>
                  </a:lnTo>
                  <a:lnTo>
                    <a:pt x="6264" y="275"/>
                  </a:lnTo>
                  <a:lnTo>
                    <a:pt x="6228" y="227"/>
                  </a:lnTo>
                  <a:lnTo>
                    <a:pt x="6180" y="275"/>
                  </a:lnTo>
                  <a:lnTo>
                    <a:pt x="4454" y="1989"/>
                  </a:lnTo>
                  <a:lnTo>
                    <a:pt x="1954" y="1989"/>
                  </a:lnTo>
                  <a:lnTo>
                    <a:pt x="1954" y="4489"/>
                  </a:lnTo>
                  <a:lnTo>
                    <a:pt x="239" y="6216"/>
                  </a:lnTo>
                  <a:lnTo>
                    <a:pt x="191" y="6263"/>
                  </a:lnTo>
                  <a:lnTo>
                    <a:pt x="239" y="6299"/>
                  </a:lnTo>
                  <a:lnTo>
                    <a:pt x="1965" y="8026"/>
                  </a:lnTo>
                  <a:lnTo>
                    <a:pt x="1965" y="10526"/>
                  </a:lnTo>
                  <a:lnTo>
                    <a:pt x="4454" y="10526"/>
                  </a:lnTo>
                  <a:lnTo>
                    <a:pt x="6180" y="12240"/>
                  </a:lnTo>
                  <a:lnTo>
                    <a:pt x="6216" y="12288"/>
                  </a:lnTo>
                  <a:lnTo>
                    <a:pt x="6264" y="12240"/>
                  </a:lnTo>
                  <a:lnTo>
                    <a:pt x="7990" y="10526"/>
                  </a:lnTo>
                  <a:lnTo>
                    <a:pt x="10478" y="10526"/>
                  </a:lnTo>
                  <a:lnTo>
                    <a:pt x="10478" y="8026"/>
                  </a:lnTo>
                  <a:lnTo>
                    <a:pt x="12169" y="6335"/>
                  </a:lnTo>
                  <a:lnTo>
                    <a:pt x="12193" y="6371"/>
                  </a:lnTo>
                  <a:close/>
                  <a:moveTo>
                    <a:pt x="12324" y="6263"/>
                  </a:moveTo>
                  <a:lnTo>
                    <a:pt x="12288" y="6287"/>
                  </a:lnTo>
                  <a:lnTo>
                    <a:pt x="12264" y="6263"/>
                  </a:lnTo>
                  <a:lnTo>
                    <a:pt x="12288" y="6228"/>
                  </a:lnTo>
                  <a:close/>
                  <a:moveTo>
                    <a:pt x="2061" y="7954"/>
                  </a:moveTo>
                  <a:lnTo>
                    <a:pt x="370" y="6263"/>
                  </a:lnTo>
                  <a:lnTo>
                    <a:pt x="2061" y="4561"/>
                  </a:lnTo>
                  <a:lnTo>
                    <a:pt x="2085" y="4537"/>
                  </a:lnTo>
                  <a:lnTo>
                    <a:pt x="2085" y="2108"/>
                  </a:lnTo>
                  <a:lnTo>
                    <a:pt x="4513" y="2108"/>
                  </a:lnTo>
                  <a:lnTo>
                    <a:pt x="4525" y="2096"/>
                  </a:lnTo>
                  <a:lnTo>
                    <a:pt x="6228" y="394"/>
                  </a:lnTo>
                  <a:lnTo>
                    <a:pt x="7931" y="2096"/>
                  </a:lnTo>
                  <a:lnTo>
                    <a:pt x="7942" y="2108"/>
                  </a:lnTo>
                  <a:lnTo>
                    <a:pt x="10371" y="2108"/>
                  </a:lnTo>
                  <a:lnTo>
                    <a:pt x="10371" y="4537"/>
                  </a:lnTo>
                  <a:lnTo>
                    <a:pt x="10395" y="4561"/>
                  </a:lnTo>
                  <a:lnTo>
                    <a:pt x="12086" y="6263"/>
                  </a:lnTo>
                  <a:lnTo>
                    <a:pt x="10395" y="7954"/>
                  </a:lnTo>
                  <a:lnTo>
                    <a:pt x="10371" y="7978"/>
                  </a:lnTo>
                  <a:lnTo>
                    <a:pt x="10371" y="10407"/>
                  </a:lnTo>
                  <a:lnTo>
                    <a:pt x="7942" y="10407"/>
                  </a:lnTo>
                  <a:lnTo>
                    <a:pt x="7931" y="10419"/>
                  </a:lnTo>
                  <a:lnTo>
                    <a:pt x="6228" y="12121"/>
                  </a:lnTo>
                  <a:lnTo>
                    <a:pt x="4525" y="10419"/>
                  </a:lnTo>
                  <a:lnTo>
                    <a:pt x="4513" y="10407"/>
                  </a:lnTo>
                  <a:lnTo>
                    <a:pt x="2073" y="10407"/>
                  </a:lnTo>
                  <a:lnTo>
                    <a:pt x="2073" y="7978"/>
                  </a:lnTo>
                  <a:close/>
                  <a:moveTo>
                    <a:pt x="22682" y="8026"/>
                  </a:moveTo>
                  <a:lnTo>
                    <a:pt x="22670" y="8037"/>
                  </a:lnTo>
                  <a:lnTo>
                    <a:pt x="22670" y="10573"/>
                  </a:lnTo>
                  <a:lnTo>
                    <a:pt x="20134" y="10573"/>
                  </a:lnTo>
                  <a:lnTo>
                    <a:pt x="20123" y="10585"/>
                  </a:lnTo>
                  <a:lnTo>
                    <a:pt x="18348" y="12359"/>
                  </a:lnTo>
                  <a:lnTo>
                    <a:pt x="16586" y="10585"/>
                  </a:lnTo>
                  <a:lnTo>
                    <a:pt x="16563" y="10573"/>
                  </a:lnTo>
                  <a:lnTo>
                    <a:pt x="14038" y="10573"/>
                  </a:lnTo>
                  <a:lnTo>
                    <a:pt x="14038" y="8037"/>
                  </a:lnTo>
                  <a:lnTo>
                    <a:pt x="14015" y="8026"/>
                  </a:lnTo>
                  <a:lnTo>
                    <a:pt x="12372" y="6371"/>
                  </a:lnTo>
                  <a:lnTo>
                    <a:pt x="12407" y="6335"/>
                  </a:lnTo>
                  <a:lnTo>
                    <a:pt x="14086" y="8026"/>
                  </a:lnTo>
                  <a:lnTo>
                    <a:pt x="14086" y="10526"/>
                  </a:lnTo>
                  <a:lnTo>
                    <a:pt x="16586" y="10526"/>
                  </a:lnTo>
                  <a:lnTo>
                    <a:pt x="18301" y="12240"/>
                  </a:lnTo>
                  <a:lnTo>
                    <a:pt x="18348" y="12288"/>
                  </a:lnTo>
                  <a:lnTo>
                    <a:pt x="18384" y="12240"/>
                  </a:lnTo>
                  <a:lnTo>
                    <a:pt x="20111" y="10526"/>
                  </a:lnTo>
                  <a:lnTo>
                    <a:pt x="22611" y="10526"/>
                  </a:lnTo>
                  <a:lnTo>
                    <a:pt x="22611" y="8026"/>
                  </a:lnTo>
                  <a:lnTo>
                    <a:pt x="24337" y="6299"/>
                  </a:lnTo>
                  <a:lnTo>
                    <a:pt x="24373" y="6251"/>
                  </a:lnTo>
                  <a:lnTo>
                    <a:pt x="24337" y="6216"/>
                  </a:lnTo>
                  <a:lnTo>
                    <a:pt x="22611" y="4489"/>
                  </a:lnTo>
                  <a:lnTo>
                    <a:pt x="22611" y="1989"/>
                  </a:lnTo>
                  <a:lnTo>
                    <a:pt x="20111" y="1989"/>
                  </a:lnTo>
                  <a:lnTo>
                    <a:pt x="18384" y="275"/>
                  </a:lnTo>
                  <a:lnTo>
                    <a:pt x="18348" y="227"/>
                  </a:lnTo>
                  <a:lnTo>
                    <a:pt x="18313" y="275"/>
                  </a:lnTo>
                  <a:lnTo>
                    <a:pt x="16586" y="1989"/>
                  </a:lnTo>
                  <a:lnTo>
                    <a:pt x="14086" y="1989"/>
                  </a:lnTo>
                  <a:lnTo>
                    <a:pt x="14086" y="4489"/>
                  </a:lnTo>
                  <a:lnTo>
                    <a:pt x="12407" y="6180"/>
                  </a:lnTo>
                  <a:lnTo>
                    <a:pt x="12372" y="6144"/>
                  </a:lnTo>
                  <a:lnTo>
                    <a:pt x="14027" y="4489"/>
                  </a:lnTo>
                  <a:lnTo>
                    <a:pt x="14038" y="4477"/>
                  </a:lnTo>
                  <a:lnTo>
                    <a:pt x="14038" y="1941"/>
                  </a:lnTo>
                  <a:lnTo>
                    <a:pt x="16574" y="1941"/>
                  </a:lnTo>
                  <a:lnTo>
                    <a:pt x="16586" y="1930"/>
                  </a:lnTo>
                  <a:lnTo>
                    <a:pt x="18360" y="155"/>
                  </a:lnTo>
                  <a:lnTo>
                    <a:pt x="20123" y="1930"/>
                  </a:lnTo>
                  <a:lnTo>
                    <a:pt x="20134" y="1941"/>
                  </a:lnTo>
                  <a:lnTo>
                    <a:pt x="22670" y="1941"/>
                  </a:lnTo>
                  <a:lnTo>
                    <a:pt x="22670" y="4477"/>
                  </a:lnTo>
                  <a:lnTo>
                    <a:pt x="22682" y="4489"/>
                  </a:lnTo>
                  <a:lnTo>
                    <a:pt x="24456" y="6263"/>
                  </a:lnTo>
                  <a:close/>
                  <a:moveTo>
                    <a:pt x="22516" y="4561"/>
                  </a:moveTo>
                  <a:lnTo>
                    <a:pt x="24218" y="6251"/>
                  </a:lnTo>
                  <a:lnTo>
                    <a:pt x="22516" y="7954"/>
                  </a:lnTo>
                  <a:lnTo>
                    <a:pt x="22504" y="7978"/>
                  </a:lnTo>
                  <a:lnTo>
                    <a:pt x="22504" y="10407"/>
                  </a:lnTo>
                  <a:lnTo>
                    <a:pt x="20075" y="10407"/>
                  </a:lnTo>
                  <a:lnTo>
                    <a:pt x="20063" y="10419"/>
                  </a:lnTo>
                  <a:lnTo>
                    <a:pt x="18360" y="12121"/>
                  </a:lnTo>
                  <a:lnTo>
                    <a:pt x="16658" y="10419"/>
                  </a:lnTo>
                  <a:lnTo>
                    <a:pt x="16646" y="10407"/>
                  </a:lnTo>
                  <a:lnTo>
                    <a:pt x="14217" y="10407"/>
                  </a:lnTo>
                  <a:lnTo>
                    <a:pt x="14217" y="7978"/>
                  </a:lnTo>
                  <a:lnTo>
                    <a:pt x="14193" y="7954"/>
                  </a:lnTo>
                  <a:lnTo>
                    <a:pt x="12491" y="6263"/>
                  </a:lnTo>
                  <a:lnTo>
                    <a:pt x="14193" y="4561"/>
                  </a:lnTo>
                  <a:lnTo>
                    <a:pt x="14205" y="4537"/>
                  </a:lnTo>
                  <a:lnTo>
                    <a:pt x="14205" y="2108"/>
                  </a:lnTo>
                  <a:lnTo>
                    <a:pt x="16634" y="2108"/>
                  </a:lnTo>
                  <a:lnTo>
                    <a:pt x="16646" y="2096"/>
                  </a:lnTo>
                  <a:lnTo>
                    <a:pt x="18348" y="394"/>
                  </a:lnTo>
                  <a:lnTo>
                    <a:pt x="20051" y="2096"/>
                  </a:lnTo>
                  <a:lnTo>
                    <a:pt x="20063" y="2108"/>
                  </a:lnTo>
                  <a:lnTo>
                    <a:pt x="22492" y="2108"/>
                  </a:lnTo>
                  <a:lnTo>
                    <a:pt x="22492" y="4537"/>
                  </a:lnTo>
                  <a:close/>
                  <a:moveTo>
                    <a:pt x="35053" y="8026"/>
                  </a:moveTo>
                  <a:lnTo>
                    <a:pt x="35029" y="8037"/>
                  </a:lnTo>
                  <a:lnTo>
                    <a:pt x="35029" y="10573"/>
                  </a:lnTo>
                  <a:lnTo>
                    <a:pt x="32505" y="10573"/>
                  </a:lnTo>
                  <a:lnTo>
                    <a:pt x="32481" y="10585"/>
                  </a:lnTo>
                  <a:lnTo>
                    <a:pt x="30719" y="12359"/>
                  </a:lnTo>
                  <a:lnTo>
                    <a:pt x="28945" y="10585"/>
                  </a:lnTo>
                  <a:lnTo>
                    <a:pt x="28933" y="10573"/>
                  </a:lnTo>
                  <a:lnTo>
                    <a:pt x="26397" y="10573"/>
                  </a:lnTo>
                  <a:lnTo>
                    <a:pt x="26397" y="8037"/>
                  </a:lnTo>
                  <a:lnTo>
                    <a:pt x="26385" y="8026"/>
                  </a:lnTo>
                  <a:lnTo>
                    <a:pt x="24611" y="6251"/>
                  </a:lnTo>
                  <a:lnTo>
                    <a:pt x="26385" y="4489"/>
                  </a:lnTo>
                  <a:lnTo>
                    <a:pt x="26397" y="4466"/>
                  </a:lnTo>
                  <a:lnTo>
                    <a:pt x="26397" y="1941"/>
                  </a:lnTo>
                  <a:lnTo>
                    <a:pt x="28933" y="1941"/>
                  </a:lnTo>
                  <a:lnTo>
                    <a:pt x="28945" y="1918"/>
                  </a:lnTo>
                  <a:lnTo>
                    <a:pt x="30719" y="155"/>
                  </a:lnTo>
                  <a:lnTo>
                    <a:pt x="32481" y="1918"/>
                  </a:lnTo>
                  <a:lnTo>
                    <a:pt x="32505" y="1941"/>
                  </a:lnTo>
                  <a:lnTo>
                    <a:pt x="35029" y="1941"/>
                  </a:lnTo>
                  <a:lnTo>
                    <a:pt x="35029" y="4466"/>
                  </a:lnTo>
                  <a:lnTo>
                    <a:pt x="35053" y="4489"/>
                  </a:lnTo>
                  <a:lnTo>
                    <a:pt x="36696" y="6144"/>
                  </a:lnTo>
                  <a:lnTo>
                    <a:pt x="36660" y="6168"/>
                  </a:lnTo>
                  <a:lnTo>
                    <a:pt x="34982" y="4489"/>
                  </a:lnTo>
                  <a:lnTo>
                    <a:pt x="34982" y="1989"/>
                  </a:lnTo>
                  <a:lnTo>
                    <a:pt x="32493" y="1989"/>
                  </a:lnTo>
                  <a:lnTo>
                    <a:pt x="30767" y="275"/>
                  </a:lnTo>
                  <a:lnTo>
                    <a:pt x="30719" y="227"/>
                  </a:lnTo>
                  <a:lnTo>
                    <a:pt x="30683" y="275"/>
                  </a:lnTo>
                  <a:lnTo>
                    <a:pt x="28957" y="1989"/>
                  </a:lnTo>
                  <a:lnTo>
                    <a:pt x="26457" y="1989"/>
                  </a:lnTo>
                  <a:lnTo>
                    <a:pt x="26457" y="4489"/>
                  </a:lnTo>
                  <a:lnTo>
                    <a:pt x="24730" y="6216"/>
                  </a:lnTo>
                  <a:lnTo>
                    <a:pt x="24695" y="6263"/>
                  </a:lnTo>
                  <a:lnTo>
                    <a:pt x="24730" y="6299"/>
                  </a:lnTo>
                  <a:lnTo>
                    <a:pt x="26457" y="8026"/>
                  </a:lnTo>
                  <a:lnTo>
                    <a:pt x="26457" y="10526"/>
                  </a:lnTo>
                  <a:lnTo>
                    <a:pt x="28957" y="10526"/>
                  </a:lnTo>
                  <a:lnTo>
                    <a:pt x="30671" y="12240"/>
                  </a:lnTo>
                  <a:lnTo>
                    <a:pt x="30719" y="12288"/>
                  </a:lnTo>
                  <a:lnTo>
                    <a:pt x="30755" y="12240"/>
                  </a:lnTo>
                  <a:lnTo>
                    <a:pt x="32481" y="10526"/>
                  </a:lnTo>
                  <a:lnTo>
                    <a:pt x="34982" y="10526"/>
                  </a:lnTo>
                  <a:lnTo>
                    <a:pt x="34982" y="8026"/>
                  </a:lnTo>
                  <a:lnTo>
                    <a:pt x="36660" y="6335"/>
                  </a:lnTo>
                  <a:lnTo>
                    <a:pt x="36696" y="6371"/>
                  </a:lnTo>
                  <a:close/>
                  <a:moveTo>
                    <a:pt x="26564" y="7954"/>
                  </a:moveTo>
                  <a:lnTo>
                    <a:pt x="24861" y="6263"/>
                  </a:lnTo>
                  <a:lnTo>
                    <a:pt x="26564" y="4561"/>
                  </a:lnTo>
                  <a:lnTo>
                    <a:pt x="26576" y="4537"/>
                  </a:lnTo>
                  <a:lnTo>
                    <a:pt x="26576" y="2108"/>
                  </a:lnTo>
                  <a:lnTo>
                    <a:pt x="29005" y="2108"/>
                  </a:lnTo>
                  <a:lnTo>
                    <a:pt x="29028" y="2096"/>
                  </a:lnTo>
                  <a:lnTo>
                    <a:pt x="30731" y="394"/>
                  </a:lnTo>
                  <a:lnTo>
                    <a:pt x="32422" y="2096"/>
                  </a:lnTo>
                  <a:lnTo>
                    <a:pt x="32445" y="2108"/>
                  </a:lnTo>
                  <a:lnTo>
                    <a:pt x="34874" y="2108"/>
                  </a:lnTo>
                  <a:lnTo>
                    <a:pt x="34874" y="4537"/>
                  </a:lnTo>
                  <a:lnTo>
                    <a:pt x="34886" y="4561"/>
                  </a:lnTo>
                  <a:lnTo>
                    <a:pt x="36589" y="6263"/>
                  </a:lnTo>
                  <a:lnTo>
                    <a:pt x="34886" y="7954"/>
                  </a:lnTo>
                  <a:lnTo>
                    <a:pt x="34874" y="7978"/>
                  </a:lnTo>
                  <a:lnTo>
                    <a:pt x="34874" y="10407"/>
                  </a:lnTo>
                  <a:lnTo>
                    <a:pt x="32434" y="10407"/>
                  </a:lnTo>
                  <a:lnTo>
                    <a:pt x="32422" y="10419"/>
                  </a:lnTo>
                  <a:lnTo>
                    <a:pt x="30719" y="12121"/>
                  </a:lnTo>
                  <a:lnTo>
                    <a:pt x="29016" y="10419"/>
                  </a:lnTo>
                  <a:lnTo>
                    <a:pt x="28993" y="10407"/>
                  </a:lnTo>
                  <a:lnTo>
                    <a:pt x="26564" y="10407"/>
                  </a:lnTo>
                  <a:lnTo>
                    <a:pt x="26564" y="7978"/>
                  </a:lnTo>
                  <a:close/>
                  <a:moveTo>
                    <a:pt x="47185" y="8026"/>
                  </a:moveTo>
                  <a:lnTo>
                    <a:pt x="47162" y="8037"/>
                  </a:lnTo>
                  <a:lnTo>
                    <a:pt x="47162" y="10573"/>
                  </a:lnTo>
                  <a:lnTo>
                    <a:pt x="44637" y="10573"/>
                  </a:lnTo>
                  <a:lnTo>
                    <a:pt x="44614" y="10585"/>
                  </a:lnTo>
                  <a:lnTo>
                    <a:pt x="42852" y="12347"/>
                  </a:lnTo>
                  <a:lnTo>
                    <a:pt x="41089" y="10585"/>
                  </a:lnTo>
                  <a:lnTo>
                    <a:pt x="41066" y="10562"/>
                  </a:lnTo>
                  <a:lnTo>
                    <a:pt x="38541" y="10562"/>
                  </a:lnTo>
                  <a:lnTo>
                    <a:pt x="38541" y="8037"/>
                  </a:lnTo>
                  <a:lnTo>
                    <a:pt x="38518" y="8014"/>
                  </a:lnTo>
                  <a:lnTo>
                    <a:pt x="36875" y="6371"/>
                  </a:lnTo>
                  <a:lnTo>
                    <a:pt x="36898" y="6335"/>
                  </a:lnTo>
                  <a:lnTo>
                    <a:pt x="38589" y="8014"/>
                  </a:lnTo>
                  <a:lnTo>
                    <a:pt x="38589" y="10514"/>
                  </a:lnTo>
                  <a:lnTo>
                    <a:pt x="41078" y="10514"/>
                  </a:lnTo>
                  <a:lnTo>
                    <a:pt x="42804" y="12240"/>
                  </a:lnTo>
                  <a:lnTo>
                    <a:pt x="42852" y="12276"/>
                  </a:lnTo>
                  <a:lnTo>
                    <a:pt x="42887" y="12240"/>
                  </a:lnTo>
                  <a:lnTo>
                    <a:pt x="44614" y="10514"/>
                  </a:lnTo>
                  <a:lnTo>
                    <a:pt x="47114" y="10514"/>
                  </a:lnTo>
                  <a:lnTo>
                    <a:pt x="47114" y="8026"/>
                  </a:lnTo>
                  <a:lnTo>
                    <a:pt x="48840" y="6299"/>
                  </a:lnTo>
                  <a:lnTo>
                    <a:pt x="48840" y="6287"/>
                  </a:lnTo>
                  <a:lnTo>
                    <a:pt x="48840" y="6299"/>
                  </a:lnTo>
                  <a:lnTo>
                    <a:pt x="48864" y="6323"/>
                  </a:lnTo>
                  <a:close/>
                  <a:moveTo>
                    <a:pt x="59413" y="8026"/>
                  </a:moveTo>
                  <a:lnTo>
                    <a:pt x="59389" y="8037"/>
                  </a:lnTo>
                  <a:lnTo>
                    <a:pt x="59389" y="10573"/>
                  </a:lnTo>
                  <a:lnTo>
                    <a:pt x="56865" y="10573"/>
                  </a:lnTo>
                  <a:lnTo>
                    <a:pt x="56841" y="10585"/>
                  </a:lnTo>
                  <a:lnTo>
                    <a:pt x="55079" y="12359"/>
                  </a:lnTo>
                  <a:lnTo>
                    <a:pt x="53317" y="10585"/>
                  </a:lnTo>
                  <a:lnTo>
                    <a:pt x="53293" y="10573"/>
                  </a:lnTo>
                  <a:lnTo>
                    <a:pt x="50769" y="10573"/>
                  </a:lnTo>
                  <a:lnTo>
                    <a:pt x="50769" y="8037"/>
                  </a:lnTo>
                  <a:lnTo>
                    <a:pt x="50745" y="8026"/>
                  </a:lnTo>
                  <a:lnTo>
                    <a:pt x="49043" y="6323"/>
                  </a:lnTo>
                  <a:lnTo>
                    <a:pt x="49067" y="6299"/>
                  </a:lnTo>
                  <a:lnTo>
                    <a:pt x="49079" y="6287"/>
                  </a:lnTo>
                  <a:lnTo>
                    <a:pt x="49090" y="6299"/>
                  </a:lnTo>
                  <a:lnTo>
                    <a:pt x="50817" y="8026"/>
                  </a:lnTo>
                  <a:lnTo>
                    <a:pt x="50817" y="10526"/>
                  </a:lnTo>
                  <a:lnTo>
                    <a:pt x="53305" y="10526"/>
                  </a:lnTo>
                  <a:lnTo>
                    <a:pt x="55032" y="12240"/>
                  </a:lnTo>
                  <a:lnTo>
                    <a:pt x="55079" y="12288"/>
                  </a:lnTo>
                  <a:lnTo>
                    <a:pt x="55115" y="12240"/>
                  </a:lnTo>
                  <a:lnTo>
                    <a:pt x="56841" y="10526"/>
                  </a:lnTo>
                  <a:lnTo>
                    <a:pt x="59342" y="10526"/>
                  </a:lnTo>
                  <a:lnTo>
                    <a:pt x="59342" y="8026"/>
                  </a:lnTo>
                  <a:lnTo>
                    <a:pt x="61020" y="6335"/>
                  </a:lnTo>
                  <a:lnTo>
                    <a:pt x="61056" y="6371"/>
                  </a:lnTo>
                  <a:close/>
                  <a:moveTo>
                    <a:pt x="71546" y="8026"/>
                  </a:moveTo>
                  <a:lnTo>
                    <a:pt x="71522" y="8037"/>
                  </a:lnTo>
                  <a:lnTo>
                    <a:pt x="71522" y="10573"/>
                  </a:lnTo>
                  <a:lnTo>
                    <a:pt x="68998" y="10573"/>
                  </a:lnTo>
                  <a:lnTo>
                    <a:pt x="68974" y="10585"/>
                  </a:lnTo>
                  <a:lnTo>
                    <a:pt x="67212" y="12359"/>
                  </a:lnTo>
                  <a:lnTo>
                    <a:pt x="65438" y="10585"/>
                  </a:lnTo>
                  <a:lnTo>
                    <a:pt x="65426" y="10573"/>
                  </a:lnTo>
                  <a:lnTo>
                    <a:pt x="62890" y="10573"/>
                  </a:lnTo>
                  <a:lnTo>
                    <a:pt x="62890" y="8037"/>
                  </a:lnTo>
                  <a:lnTo>
                    <a:pt x="62878" y="8026"/>
                  </a:lnTo>
                  <a:lnTo>
                    <a:pt x="61223" y="6371"/>
                  </a:lnTo>
                  <a:lnTo>
                    <a:pt x="61259" y="6335"/>
                  </a:lnTo>
                  <a:lnTo>
                    <a:pt x="62937" y="8026"/>
                  </a:lnTo>
                  <a:lnTo>
                    <a:pt x="62937" y="10526"/>
                  </a:lnTo>
                  <a:lnTo>
                    <a:pt x="65438" y="10526"/>
                  </a:lnTo>
                  <a:lnTo>
                    <a:pt x="67164" y="12240"/>
                  </a:lnTo>
                  <a:lnTo>
                    <a:pt x="67200" y="12288"/>
                  </a:lnTo>
                  <a:lnTo>
                    <a:pt x="67247" y="12240"/>
                  </a:lnTo>
                  <a:lnTo>
                    <a:pt x="68974" y="10526"/>
                  </a:lnTo>
                  <a:lnTo>
                    <a:pt x="71462" y="10526"/>
                  </a:lnTo>
                  <a:lnTo>
                    <a:pt x="71462" y="8026"/>
                  </a:lnTo>
                  <a:lnTo>
                    <a:pt x="73189" y="6299"/>
                  </a:lnTo>
                  <a:lnTo>
                    <a:pt x="73236" y="6251"/>
                  </a:lnTo>
                  <a:lnTo>
                    <a:pt x="73189" y="6216"/>
                  </a:lnTo>
                  <a:lnTo>
                    <a:pt x="71462" y="4489"/>
                  </a:lnTo>
                  <a:lnTo>
                    <a:pt x="71462" y="1989"/>
                  </a:lnTo>
                  <a:lnTo>
                    <a:pt x="68974" y="1989"/>
                  </a:lnTo>
                  <a:lnTo>
                    <a:pt x="67247" y="275"/>
                  </a:lnTo>
                  <a:lnTo>
                    <a:pt x="67200" y="227"/>
                  </a:lnTo>
                  <a:lnTo>
                    <a:pt x="67164" y="275"/>
                  </a:lnTo>
                  <a:lnTo>
                    <a:pt x="65438" y="1989"/>
                  </a:lnTo>
                  <a:lnTo>
                    <a:pt x="62949" y="1989"/>
                  </a:lnTo>
                  <a:lnTo>
                    <a:pt x="62949" y="4489"/>
                  </a:lnTo>
                  <a:lnTo>
                    <a:pt x="61259" y="6180"/>
                  </a:lnTo>
                  <a:lnTo>
                    <a:pt x="61223" y="6144"/>
                  </a:lnTo>
                  <a:lnTo>
                    <a:pt x="62878" y="4489"/>
                  </a:lnTo>
                  <a:lnTo>
                    <a:pt x="62890" y="4477"/>
                  </a:lnTo>
                  <a:lnTo>
                    <a:pt x="62890" y="1941"/>
                  </a:lnTo>
                  <a:lnTo>
                    <a:pt x="65426" y="1941"/>
                  </a:lnTo>
                  <a:lnTo>
                    <a:pt x="65438" y="1930"/>
                  </a:lnTo>
                  <a:lnTo>
                    <a:pt x="67212" y="155"/>
                  </a:lnTo>
                  <a:lnTo>
                    <a:pt x="68974" y="1930"/>
                  </a:lnTo>
                  <a:lnTo>
                    <a:pt x="68998" y="1941"/>
                  </a:lnTo>
                  <a:lnTo>
                    <a:pt x="71522" y="1941"/>
                  </a:lnTo>
                  <a:lnTo>
                    <a:pt x="71522" y="4477"/>
                  </a:lnTo>
                  <a:lnTo>
                    <a:pt x="71546" y="4489"/>
                  </a:lnTo>
                  <a:lnTo>
                    <a:pt x="73308" y="6263"/>
                  </a:lnTo>
                  <a:close/>
                  <a:moveTo>
                    <a:pt x="71379" y="4561"/>
                  </a:moveTo>
                  <a:lnTo>
                    <a:pt x="73070" y="6263"/>
                  </a:lnTo>
                  <a:lnTo>
                    <a:pt x="71367" y="7954"/>
                  </a:lnTo>
                  <a:lnTo>
                    <a:pt x="71343" y="7978"/>
                  </a:lnTo>
                  <a:lnTo>
                    <a:pt x="71343" y="10407"/>
                  </a:lnTo>
                  <a:lnTo>
                    <a:pt x="68914" y="10407"/>
                  </a:lnTo>
                  <a:lnTo>
                    <a:pt x="68902" y="10419"/>
                  </a:lnTo>
                  <a:lnTo>
                    <a:pt x="67200" y="12121"/>
                  </a:lnTo>
                  <a:lnTo>
                    <a:pt x="65509" y="10419"/>
                  </a:lnTo>
                  <a:lnTo>
                    <a:pt x="65485" y="10407"/>
                  </a:lnTo>
                  <a:lnTo>
                    <a:pt x="63056" y="10407"/>
                  </a:lnTo>
                  <a:lnTo>
                    <a:pt x="63056" y="7978"/>
                  </a:lnTo>
                  <a:lnTo>
                    <a:pt x="63045" y="7954"/>
                  </a:lnTo>
                  <a:lnTo>
                    <a:pt x="61342" y="6263"/>
                  </a:lnTo>
                  <a:lnTo>
                    <a:pt x="63045" y="4561"/>
                  </a:lnTo>
                  <a:lnTo>
                    <a:pt x="63056" y="4537"/>
                  </a:lnTo>
                  <a:lnTo>
                    <a:pt x="63056" y="2108"/>
                  </a:lnTo>
                  <a:lnTo>
                    <a:pt x="65485" y="2108"/>
                  </a:lnTo>
                  <a:lnTo>
                    <a:pt x="65509" y="2096"/>
                  </a:lnTo>
                  <a:lnTo>
                    <a:pt x="67200" y="394"/>
                  </a:lnTo>
                  <a:lnTo>
                    <a:pt x="68902" y="2096"/>
                  </a:lnTo>
                  <a:lnTo>
                    <a:pt x="68914" y="2108"/>
                  </a:lnTo>
                  <a:lnTo>
                    <a:pt x="71343" y="2108"/>
                  </a:lnTo>
                  <a:lnTo>
                    <a:pt x="71343" y="4537"/>
                  </a:lnTo>
                  <a:close/>
                  <a:moveTo>
                    <a:pt x="83904" y="8026"/>
                  </a:moveTo>
                  <a:lnTo>
                    <a:pt x="83892" y="8037"/>
                  </a:lnTo>
                  <a:lnTo>
                    <a:pt x="83892" y="10573"/>
                  </a:lnTo>
                  <a:lnTo>
                    <a:pt x="81356" y="10573"/>
                  </a:lnTo>
                  <a:lnTo>
                    <a:pt x="81344" y="10585"/>
                  </a:lnTo>
                  <a:lnTo>
                    <a:pt x="79570" y="12359"/>
                  </a:lnTo>
                  <a:lnTo>
                    <a:pt x="77808" y="10585"/>
                  </a:lnTo>
                  <a:lnTo>
                    <a:pt x="77784" y="10573"/>
                  </a:lnTo>
                  <a:lnTo>
                    <a:pt x="75260" y="10573"/>
                  </a:lnTo>
                  <a:lnTo>
                    <a:pt x="75260" y="8037"/>
                  </a:lnTo>
                  <a:lnTo>
                    <a:pt x="75237" y="8026"/>
                  </a:lnTo>
                  <a:lnTo>
                    <a:pt x="73474" y="6251"/>
                  </a:lnTo>
                  <a:lnTo>
                    <a:pt x="75237" y="4489"/>
                  </a:lnTo>
                  <a:lnTo>
                    <a:pt x="75260" y="4466"/>
                  </a:lnTo>
                  <a:lnTo>
                    <a:pt x="75260" y="1941"/>
                  </a:lnTo>
                  <a:lnTo>
                    <a:pt x="77784" y="1941"/>
                  </a:lnTo>
                  <a:lnTo>
                    <a:pt x="77808" y="1918"/>
                  </a:lnTo>
                  <a:lnTo>
                    <a:pt x="79570" y="155"/>
                  </a:lnTo>
                  <a:lnTo>
                    <a:pt x="81344" y="1918"/>
                  </a:lnTo>
                  <a:lnTo>
                    <a:pt x="81356" y="1941"/>
                  </a:lnTo>
                  <a:lnTo>
                    <a:pt x="83892" y="1941"/>
                  </a:lnTo>
                  <a:lnTo>
                    <a:pt x="83892" y="4466"/>
                  </a:lnTo>
                  <a:lnTo>
                    <a:pt x="83904" y="4489"/>
                  </a:lnTo>
                  <a:lnTo>
                    <a:pt x="85559" y="6144"/>
                  </a:lnTo>
                  <a:lnTo>
                    <a:pt x="85524" y="6168"/>
                  </a:lnTo>
                  <a:lnTo>
                    <a:pt x="83845" y="4489"/>
                  </a:lnTo>
                  <a:lnTo>
                    <a:pt x="83845" y="1989"/>
                  </a:lnTo>
                  <a:lnTo>
                    <a:pt x="81344" y="1989"/>
                  </a:lnTo>
                  <a:lnTo>
                    <a:pt x="79618" y="275"/>
                  </a:lnTo>
                  <a:lnTo>
                    <a:pt x="79570" y="227"/>
                  </a:lnTo>
                  <a:lnTo>
                    <a:pt x="79535" y="275"/>
                  </a:lnTo>
                  <a:lnTo>
                    <a:pt x="77808" y="1989"/>
                  </a:lnTo>
                  <a:lnTo>
                    <a:pt x="75308" y="1989"/>
                  </a:lnTo>
                  <a:lnTo>
                    <a:pt x="75308" y="4489"/>
                  </a:lnTo>
                  <a:lnTo>
                    <a:pt x="73582" y="6216"/>
                  </a:lnTo>
                  <a:lnTo>
                    <a:pt x="73534" y="6263"/>
                  </a:lnTo>
                  <a:lnTo>
                    <a:pt x="73582" y="6299"/>
                  </a:lnTo>
                  <a:lnTo>
                    <a:pt x="75308" y="8026"/>
                  </a:lnTo>
                  <a:lnTo>
                    <a:pt x="75308" y="10526"/>
                  </a:lnTo>
                  <a:lnTo>
                    <a:pt x="77796" y="10526"/>
                  </a:lnTo>
                  <a:lnTo>
                    <a:pt x="79523" y="12240"/>
                  </a:lnTo>
                  <a:lnTo>
                    <a:pt x="79570" y="12288"/>
                  </a:lnTo>
                  <a:lnTo>
                    <a:pt x="79606" y="12240"/>
                  </a:lnTo>
                  <a:lnTo>
                    <a:pt x="81333" y="10526"/>
                  </a:lnTo>
                  <a:lnTo>
                    <a:pt x="83833" y="10526"/>
                  </a:lnTo>
                  <a:lnTo>
                    <a:pt x="83833" y="8026"/>
                  </a:lnTo>
                  <a:lnTo>
                    <a:pt x="85512" y="6335"/>
                  </a:lnTo>
                  <a:lnTo>
                    <a:pt x="85547" y="6371"/>
                  </a:lnTo>
                  <a:close/>
                  <a:moveTo>
                    <a:pt x="85678" y="6251"/>
                  </a:moveTo>
                  <a:lnTo>
                    <a:pt x="85643" y="6287"/>
                  </a:lnTo>
                  <a:lnTo>
                    <a:pt x="85607" y="6251"/>
                  </a:lnTo>
                  <a:lnTo>
                    <a:pt x="85643" y="6228"/>
                  </a:lnTo>
                  <a:close/>
                  <a:moveTo>
                    <a:pt x="75415" y="7954"/>
                  </a:moveTo>
                  <a:lnTo>
                    <a:pt x="73713" y="6251"/>
                  </a:lnTo>
                  <a:lnTo>
                    <a:pt x="75415" y="4561"/>
                  </a:lnTo>
                  <a:lnTo>
                    <a:pt x="75427" y="4537"/>
                  </a:lnTo>
                  <a:lnTo>
                    <a:pt x="75427" y="2108"/>
                  </a:lnTo>
                  <a:lnTo>
                    <a:pt x="77856" y="2108"/>
                  </a:lnTo>
                  <a:lnTo>
                    <a:pt x="77880" y="2096"/>
                  </a:lnTo>
                  <a:lnTo>
                    <a:pt x="79582" y="394"/>
                  </a:lnTo>
                  <a:lnTo>
                    <a:pt x="81273" y="2096"/>
                  </a:lnTo>
                  <a:lnTo>
                    <a:pt x="81297" y="2108"/>
                  </a:lnTo>
                  <a:lnTo>
                    <a:pt x="83726" y="2108"/>
                  </a:lnTo>
                  <a:lnTo>
                    <a:pt x="83726" y="4537"/>
                  </a:lnTo>
                  <a:lnTo>
                    <a:pt x="83738" y="4561"/>
                  </a:lnTo>
                  <a:lnTo>
                    <a:pt x="85440" y="6263"/>
                  </a:lnTo>
                  <a:lnTo>
                    <a:pt x="83738" y="7954"/>
                  </a:lnTo>
                  <a:lnTo>
                    <a:pt x="83726" y="7978"/>
                  </a:lnTo>
                  <a:lnTo>
                    <a:pt x="83726" y="10407"/>
                  </a:lnTo>
                  <a:lnTo>
                    <a:pt x="81297" y="10407"/>
                  </a:lnTo>
                  <a:lnTo>
                    <a:pt x="81273" y="10419"/>
                  </a:lnTo>
                  <a:lnTo>
                    <a:pt x="79582" y="12121"/>
                  </a:lnTo>
                  <a:lnTo>
                    <a:pt x="77880" y="10419"/>
                  </a:lnTo>
                  <a:lnTo>
                    <a:pt x="77856" y="10407"/>
                  </a:lnTo>
                  <a:lnTo>
                    <a:pt x="75427" y="10407"/>
                  </a:lnTo>
                  <a:lnTo>
                    <a:pt x="75427" y="7978"/>
                  </a:lnTo>
                  <a:close/>
                  <a:moveTo>
                    <a:pt x="96037" y="8026"/>
                  </a:moveTo>
                  <a:lnTo>
                    <a:pt x="96013" y="8037"/>
                  </a:lnTo>
                  <a:lnTo>
                    <a:pt x="96013" y="10573"/>
                  </a:lnTo>
                  <a:lnTo>
                    <a:pt x="93489" y="10573"/>
                  </a:lnTo>
                  <a:lnTo>
                    <a:pt x="93465" y="10585"/>
                  </a:lnTo>
                  <a:lnTo>
                    <a:pt x="91703" y="12359"/>
                  </a:lnTo>
                  <a:lnTo>
                    <a:pt x="89929" y="10585"/>
                  </a:lnTo>
                  <a:lnTo>
                    <a:pt x="89917" y="10573"/>
                  </a:lnTo>
                  <a:lnTo>
                    <a:pt x="87381" y="10573"/>
                  </a:lnTo>
                  <a:lnTo>
                    <a:pt x="87381" y="8037"/>
                  </a:lnTo>
                  <a:lnTo>
                    <a:pt x="87369" y="8026"/>
                  </a:lnTo>
                  <a:lnTo>
                    <a:pt x="85714" y="6371"/>
                  </a:lnTo>
                  <a:lnTo>
                    <a:pt x="85750" y="6347"/>
                  </a:lnTo>
                  <a:lnTo>
                    <a:pt x="87429" y="8026"/>
                  </a:lnTo>
                  <a:lnTo>
                    <a:pt x="87429" y="10526"/>
                  </a:lnTo>
                  <a:lnTo>
                    <a:pt x="89929" y="10526"/>
                  </a:lnTo>
                  <a:lnTo>
                    <a:pt x="91655" y="12240"/>
                  </a:lnTo>
                  <a:lnTo>
                    <a:pt x="91691" y="12288"/>
                  </a:lnTo>
                  <a:lnTo>
                    <a:pt x="91739" y="12240"/>
                  </a:lnTo>
                  <a:lnTo>
                    <a:pt x="93453" y="10526"/>
                  </a:lnTo>
                  <a:lnTo>
                    <a:pt x="95953" y="10526"/>
                  </a:lnTo>
                  <a:lnTo>
                    <a:pt x="95953" y="8026"/>
                  </a:lnTo>
                  <a:lnTo>
                    <a:pt x="97680" y="6299"/>
                  </a:lnTo>
                  <a:lnTo>
                    <a:pt x="97716" y="6251"/>
                  </a:lnTo>
                  <a:lnTo>
                    <a:pt x="97680" y="6216"/>
                  </a:lnTo>
                  <a:lnTo>
                    <a:pt x="95953" y="4489"/>
                  </a:lnTo>
                  <a:lnTo>
                    <a:pt x="95953" y="1989"/>
                  </a:lnTo>
                  <a:lnTo>
                    <a:pt x="93453" y="1989"/>
                  </a:lnTo>
                  <a:lnTo>
                    <a:pt x="91739" y="275"/>
                  </a:lnTo>
                  <a:lnTo>
                    <a:pt x="91691" y="227"/>
                  </a:lnTo>
                  <a:lnTo>
                    <a:pt x="91655" y="275"/>
                  </a:lnTo>
                  <a:lnTo>
                    <a:pt x="89929" y="1989"/>
                  </a:lnTo>
                  <a:lnTo>
                    <a:pt x="87429" y="1989"/>
                  </a:lnTo>
                  <a:lnTo>
                    <a:pt x="87429" y="4489"/>
                  </a:lnTo>
                  <a:lnTo>
                    <a:pt x="85750" y="6180"/>
                  </a:lnTo>
                  <a:lnTo>
                    <a:pt x="85714" y="6144"/>
                  </a:lnTo>
                  <a:lnTo>
                    <a:pt x="87369" y="4489"/>
                  </a:lnTo>
                  <a:lnTo>
                    <a:pt x="87381" y="4477"/>
                  </a:lnTo>
                  <a:lnTo>
                    <a:pt x="87381" y="1941"/>
                  </a:lnTo>
                  <a:lnTo>
                    <a:pt x="89917" y="1941"/>
                  </a:lnTo>
                  <a:lnTo>
                    <a:pt x="89929" y="1930"/>
                  </a:lnTo>
                  <a:lnTo>
                    <a:pt x="91703" y="155"/>
                  </a:lnTo>
                  <a:lnTo>
                    <a:pt x="93465" y="1930"/>
                  </a:lnTo>
                  <a:lnTo>
                    <a:pt x="93489" y="1941"/>
                  </a:lnTo>
                  <a:lnTo>
                    <a:pt x="96013" y="1941"/>
                  </a:lnTo>
                  <a:lnTo>
                    <a:pt x="96013" y="4477"/>
                  </a:lnTo>
                  <a:lnTo>
                    <a:pt x="96037" y="4489"/>
                  </a:lnTo>
                  <a:lnTo>
                    <a:pt x="97799" y="6263"/>
                  </a:lnTo>
                  <a:close/>
                  <a:moveTo>
                    <a:pt x="95870" y="4561"/>
                  </a:moveTo>
                  <a:lnTo>
                    <a:pt x="97573" y="6251"/>
                  </a:lnTo>
                  <a:lnTo>
                    <a:pt x="95870" y="7954"/>
                  </a:lnTo>
                  <a:lnTo>
                    <a:pt x="95858" y="7978"/>
                  </a:lnTo>
                  <a:lnTo>
                    <a:pt x="95858" y="10407"/>
                  </a:lnTo>
                  <a:lnTo>
                    <a:pt x="93429" y="10407"/>
                  </a:lnTo>
                  <a:lnTo>
                    <a:pt x="93405" y="10419"/>
                  </a:lnTo>
                  <a:lnTo>
                    <a:pt x="91703" y="12121"/>
                  </a:lnTo>
                  <a:lnTo>
                    <a:pt x="90012" y="10419"/>
                  </a:lnTo>
                  <a:lnTo>
                    <a:pt x="89988" y="10407"/>
                  </a:lnTo>
                  <a:lnTo>
                    <a:pt x="87560" y="10407"/>
                  </a:lnTo>
                  <a:lnTo>
                    <a:pt x="87560" y="7978"/>
                  </a:lnTo>
                  <a:lnTo>
                    <a:pt x="87548" y="7954"/>
                  </a:lnTo>
                  <a:lnTo>
                    <a:pt x="85845" y="6263"/>
                  </a:lnTo>
                  <a:lnTo>
                    <a:pt x="87548" y="4561"/>
                  </a:lnTo>
                  <a:lnTo>
                    <a:pt x="87560" y="4537"/>
                  </a:lnTo>
                  <a:lnTo>
                    <a:pt x="87560" y="2108"/>
                  </a:lnTo>
                  <a:lnTo>
                    <a:pt x="89988" y="2108"/>
                  </a:lnTo>
                  <a:lnTo>
                    <a:pt x="90012" y="2096"/>
                  </a:lnTo>
                  <a:lnTo>
                    <a:pt x="91703" y="394"/>
                  </a:lnTo>
                  <a:lnTo>
                    <a:pt x="93405" y="2096"/>
                  </a:lnTo>
                  <a:lnTo>
                    <a:pt x="93429" y="2108"/>
                  </a:lnTo>
                  <a:lnTo>
                    <a:pt x="95858" y="2108"/>
                  </a:lnTo>
                  <a:lnTo>
                    <a:pt x="95858" y="4537"/>
                  </a:ln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31"/>
            <p:cNvSpPr/>
            <p:nvPr/>
          </p:nvSpPr>
          <p:spPr>
            <a:xfrm>
              <a:off x="6658250" y="1320825"/>
              <a:ext cx="273875" cy="273875"/>
            </a:xfrm>
            <a:custGeom>
              <a:avLst/>
              <a:gdLst/>
              <a:ahLst/>
              <a:cxnLst/>
              <a:rect l="l" t="t" r="r" b="b"/>
              <a:pathLst>
                <a:path w="10955" h="10955" extrusionOk="0">
                  <a:moveTo>
                    <a:pt x="9300" y="4775"/>
                  </a:moveTo>
                  <a:cubicBezTo>
                    <a:pt x="9133" y="4513"/>
                    <a:pt x="8669" y="4454"/>
                    <a:pt x="8562" y="4799"/>
                  </a:cubicBezTo>
                  <a:cubicBezTo>
                    <a:pt x="8883" y="4656"/>
                    <a:pt x="8990" y="4918"/>
                    <a:pt x="8978" y="5096"/>
                  </a:cubicBezTo>
                  <a:cubicBezTo>
                    <a:pt x="8978" y="5156"/>
                    <a:pt x="8954" y="5216"/>
                    <a:pt x="8907" y="5263"/>
                  </a:cubicBezTo>
                  <a:cubicBezTo>
                    <a:pt x="8859" y="5311"/>
                    <a:pt x="8716" y="5370"/>
                    <a:pt x="8645" y="5311"/>
                  </a:cubicBezTo>
                  <a:cubicBezTo>
                    <a:pt x="8573" y="5263"/>
                    <a:pt x="8609" y="5120"/>
                    <a:pt x="8752" y="5168"/>
                  </a:cubicBezTo>
                  <a:cubicBezTo>
                    <a:pt x="8669" y="5001"/>
                    <a:pt x="8419" y="5061"/>
                    <a:pt x="8419" y="5239"/>
                  </a:cubicBezTo>
                  <a:cubicBezTo>
                    <a:pt x="8407" y="5263"/>
                    <a:pt x="8407" y="5275"/>
                    <a:pt x="8419" y="5299"/>
                  </a:cubicBezTo>
                  <a:lnTo>
                    <a:pt x="8419" y="5311"/>
                  </a:lnTo>
                  <a:cubicBezTo>
                    <a:pt x="8419" y="5358"/>
                    <a:pt x="8454" y="5406"/>
                    <a:pt x="8490" y="5430"/>
                  </a:cubicBezTo>
                  <a:cubicBezTo>
                    <a:pt x="8085" y="5513"/>
                    <a:pt x="7669" y="5477"/>
                    <a:pt x="7276" y="5335"/>
                  </a:cubicBezTo>
                  <a:cubicBezTo>
                    <a:pt x="8454" y="5620"/>
                    <a:pt x="8073" y="4454"/>
                    <a:pt x="8788" y="4442"/>
                  </a:cubicBezTo>
                  <a:lnTo>
                    <a:pt x="8716" y="4442"/>
                  </a:lnTo>
                  <a:cubicBezTo>
                    <a:pt x="8740" y="4442"/>
                    <a:pt x="8764" y="4442"/>
                    <a:pt x="8788" y="4442"/>
                  </a:cubicBezTo>
                  <a:cubicBezTo>
                    <a:pt x="8454" y="4346"/>
                    <a:pt x="8240" y="4346"/>
                    <a:pt x="8097" y="4430"/>
                  </a:cubicBezTo>
                  <a:cubicBezTo>
                    <a:pt x="7728" y="4608"/>
                    <a:pt x="7871" y="4989"/>
                    <a:pt x="7728" y="5120"/>
                  </a:cubicBezTo>
                  <a:cubicBezTo>
                    <a:pt x="7692" y="4882"/>
                    <a:pt x="7561" y="4823"/>
                    <a:pt x="7383" y="4906"/>
                  </a:cubicBezTo>
                  <a:cubicBezTo>
                    <a:pt x="7561" y="5061"/>
                    <a:pt x="7419" y="5239"/>
                    <a:pt x="7240" y="5239"/>
                  </a:cubicBezTo>
                  <a:cubicBezTo>
                    <a:pt x="6966" y="5227"/>
                    <a:pt x="6621" y="4942"/>
                    <a:pt x="6168" y="5251"/>
                  </a:cubicBezTo>
                  <a:cubicBezTo>
                    <a:pt x="6073" y="5263"/>
                    <a:pt x="5990" y="5275"/>
                    <a:pt x="5906" y="5311"/>
                  </a:cubicBezTo>
                  <a:cubicBezTo>
                    <a:pt x="5978" y="5263"/>
                    <a:pt x="6061" y="5216"/>
                    <a:pt x="6133" y="5156"/>
                  </a:cubicBezTo>
                  <a:cubicBezTo>
                    <a:pt x="6668" y="5061"/>
                    <a:pt x="6716" y="4608"/>
                    <a:pt x="6895" y="4406"/>
                  </a:cubicBezTo>
                  <a:cubicBezTo>
                    <a:pt x="7026" y="4275"/>
                    <a:pt x="7252" y="4311"/>
                    <a:pt x="7228" y="4537"/>
                  </a:cubicBezTo>
                  <a:cubicBezTo>
                    <a:pt x="7419" y="4465"/>
                    <a:pt x="7466" y="4334"/>
                    <a:pt x="7323" y="4156"/>
                  </a:cubicBezTo>
                  <a:cubicBezTo>
                    <a:pt x="7526" y="4132"/>
                    <a:pt x="7692" y="4501"/>
                    <a:pt x="8073" y="4370"/>
                  </a:cubicBezTo>
                  <a:cubicBezTo>
                    <a:pt x="8228" y="4323"/>
                    <a:pt x="8383" y="4168"/>
                    <a:pt x="8550" y="3870"/>
                  </a:cubicBezTo>
                  <a:lnTo>
                    <a:pt x="8550" y="3870"/>
                  </a:lnTo>
                  <a:cubicBezTo>
                    <a:pt x="8038" y="4370"/>
                    <a:pt x="7490" y="3275"/>
                    <a:pt x="6847" y="4311"/>
                  </a:cubicBezTo>
                  <a:lnTo>
                    <a:pt x="6847" y="4311"/>
                  </a:lnTo>
                  <a:cubicBezTo>
                    <a:pt x="7026" y="3930"/>
                    <a:pt x="7299" y="3608"/>
                    <a:pt x="7645" y="3382"/>
                  </a:cubicBezTo>
                  <a:cubicBezTo>
                    <a:pt x="7633" y="3430"/>
                    <a:pt x="7645" y="3477"/>
                    <a:pt x="7669" y="3525"/>
                  </a:cubicBezTo>
                  <a:lnTo>
                    <a:pt x="7680" y="3537"/>
                  </a:lnTo>
                  <a:cubicBezTo>
                    <a:pt x="7692" y="3549"/>
                    <a:pt x="7704" y="3561"/>
                    <a:pt x="7716" y="3572"/>
                  </a:cubicBezTo>
                  <a:cubicBezTo>
                    <a:pt x="7847" y="3715"/>
                    <a:pt x="8085" y="3572"/>
                    <a:pt x="8014" y="3394"/>
                  </a:cubicBezTo>
                  <a:cubicBezTo>
                    <a:pt x="7942" y="3525"/>
                    <a:pt x="7835" y="3442"/>
                    <a:pt x="7835" y="3358"/>
                  </a:cubicBezTo>
                  <a:cubicBezTo>
                    <a:pt x="7847" y="3275"/>
                    <a:pt x="7990" y="3203"/>
                    <a:pt x="8061" y="3203"/>
                  </a:cubicBezTo>
                  <a:cubicBezTo>
                    <a:pt x="8121" y="3215"/>
                    <a:pt x="8181" y="3239"/>
                    <a:pt x="8228" y="3275"/>
                  </a:cubicBezTo>
                  <a:cubicBezTo>
                    <a:pt x="8347" y="3394"/>
                    <a:pt x="8466" y="3644"/>
                    <a:pt x="8145" y="3775"/>
                  </a:cubicBezTo>
                  <a:cubicBezTo>
                    <a:pt x="8454" y="3953"/>
                    <a:pt x="8740" y="3572"/>
                    <a:pt x="8681" y="3275"/>
                  </a:cubicBezTo>
                  <a:cubicBezTo>
                    <a:pt x="8907" y="3322"/>
                    <a:pt x="8943" y="3180"/>
                    <a:pt x="9169" y="3370"/>
                  </a:cubicBezTo>
                  <a:cubicBezTo>
                    <a:pt x="8966" y="2787"/>
                    <a:pt x="8657" y="2941"/>
                    <a:pt x="8442" y="2846"/>
                  </a:cubicBezTo>
                  <a:lnTo>
                    <a:pt x="8442" y="2846"/>
                  </a:lnTo>
                  <a:cubicBezTo>
                    <a:pt x="8919" y="2989"/>
                    <a:pt x="9062" y="2632"/>
                    <a:pt x="9454" y="2620"/>
                  </a:cubicBezTo>
                  <a:cubicBezTo>
                    <a:pt x="9038" y="2263"/>
                    <a:pt x="8776" y="2549"/>
                    <a:pt x="8490" y="2656"/>
                  </a:cubicBezTo>
                  <a:lnTo>
                    <a:pt x="8490" y="2656"/>
                  </a:lnTo>
                  <a:cubicBezTo>
                    <a:pt x="9204" y="2358"/>
                    <a:pt x="9050" y="1965"/>
                    <a:pt x="9335" y="1620"/>
                  </a:cubicBezTo>
                  <a:cubicBezTo>
                    <a:pt x="8990" y="1918"/>
                    <a:pt x="8585" y="1739"/>
                    <a:pt x="8288" y="2465"/>
                  </a:cubicBezTo>
                  <a:lnTo>
                    <a:pt x="8288" y="2465"/>
                  </a:lnTo>
                  <a:cubicBezTo>
                    <a:pt x="8395" y="2168"/>
                    <a:pt x="8681" y="1906"/>
                    <a:pt x="8335" y="1489"/>
                  </a:cubicBezTo>
                  <a:cubicBezTo>
                    <a:pt x="8311" y="1894"/>
                    <a:pt x="7954" y="2037"/>
                    <a:pt x="8109" y="2513"/>
                  </a:cubicBezTo>
                  <a:lnTo>
                    <a:pt x="8109" y="2513"/>
                  </a:lnTo>
                  <a:cubicBezTo>
                    <a:pt x="8014" y="2299"/>
                    <a:pt x="8157" y="1989"/>
                    <a:pt x="7585" y="1787"/>
                  </a:cubicBezTo>
                  <a:cubicBezTo>
                    <a:pt x="7776" y="2001"/>
                    <a:pt x="7633" y="2048"/>
                    <a:pt x="7680" y="2275"/>
                  </a:cubicBezTo>
                  <a:cubicBezTo>
                    <a:pt x="7383" y="2215"/>
                    <a:pt x="7002" y="2501"/>
                    <a:pt x="7168" y="2810"/>
                  </a:cubicBezTo>
                  <a:cubicBezTo>
                    <a:pt x="7299" y="2489"/>
                    <a:pt x="7561" y="2608"/>
                    <a:pt x="7669" y="2727"/>
                  </a:cubicBezTo>
                  <a:cubicBezTo>
                    <a:pt x="7716" y="2775"/>
                    <a:pt x="7740" y="2834"/>
                    <a:pt x="7740" y="2894"/>
                  </a:cubicBezTo>
                  <a:cubicBezTo>
                    <a:pt x="7740" y="2965"/>
                    <a:pt x="7680" y="3108"/>
                    <a:pt x="7597" y="3108"/>
                  </a:cubicBezTo>
                  <a:cubicBezTo>
                    <a:pt x="7502" y="3120"/>
                    <a:pt x="7430" y="3013"/>
                    <a:pt x="7561" y="2941"/>
                  </a:cubicBezTo>
                  <a:cubicBezTo>
                    <a:pt x="7383" y="2870"/>
                    <a:pt x="7240" y="3096"/>
                    <a:pt x="7371" y="3239"/>
                  </a:cubicBezTo>
                  <a:cubicBezTo>
                    <a:pt x="7395" y="3251"/>
                    <a:pt x="7407" y="3263"/>
                    <a:pt x="7419" y="3275"/>
                  </a:cubicBezTo>
                  <a:lnTo>
                    <a:pt x="7430" y="3275"/>
                  </a:lnTo>
                  <a:cubicBezTo>
                    <a:pt x="7466" y="3299"/>
                    <a:pt x="7526" y="3311"/>
                    <a:pt x="7573" y="3299"/>
                  </a:cubicBezTo>
                  <a:cubicBezTo>
                    <a:pt x="7335" y="3644"/>
                    <a:pt x="7014" y="3918"/>
                    <a:pt x="6645" y="4096"/>
                  </a:cubicBezTo>
                  <a:cubicBezTo>
                    <a:pt x="7669" y="3453"/>
                    <a:pt x="6573" y="2906"/>
                    <a:pt x="7085" y="2394"/>
                  </a:cubicBezTo>
                  <a:lnTo>
                    <a:pt x="7038" y="2453"/>
                  </a:lnTo>
                  <a:cubicBezTo>
                    <a:pt x="7049" y="2429"/>
                    <a:pt x="7073" y="2406"/>
                    <a:pt x="7085" y="2394"/>
                  </a:cubicBezTo>
                  <a:cubicBezTo>
                    <a:pt x="6787" y="2560"/>
                    <a:pt x="6645" y="2715"/>
                    <a:pt x="6585" y="2870"/>
                  </a:cubicBezTo>
                  <a:cubicBezTo>
                    <a:pt x="6454" y="3251"/>
                    <a:pt x="6823" y="3430"/>
                    <a:pt x="6811" y="3620"/>
                  </a:cubicBezTo>
                  <a:cubicBezTo>
                    <a:pt x="6621" y="3477"/>
                    <a:pt x="6490" y="3537"/>
                    <a:pt x="6418" y="3715"/>
                  </a:cubicBezTo>
                  <a:cubicBezTo>
                    <a:pt x="6657" y="3692"/>
                    <a:pt x="6680" y="3930"/>
                    <a:pt x="6549" y="4049"/>
                  </a:cubicBezTo>
                  <a:cubicBezTo>
                    <a:pt x="6347" y="4239"/>
                    <a:pt x="5895" y="4275"/>
                    <a:pt x="5799" y="4811"/>
                  </a:cubicBezTo>
                  <a:cubicBezTo>
                    <a:pt x="5740" y="4882"/>
                    <a:pt x="5692" y="4966"/>
                    <a:pt x="5656" y="5049"/>
                  </a:cubicBezTo>
                  <a:cubicBezTo>
                    <a:pt x="5680" y="4954"/>
                    <a:pt x="5704" y="4870"/>
                    <a:pt x="5716" y="4775"/>
                  </a:cubicBezTo>
                  <a:cubicBezTo>
                    <a:pt x="6025" y="4323"/>
                    <a:pt x="5728" y="3977"/>
                    <a:pt x="5716" y="3703"/>
                  </a:cubicBezTo>
                  <a:cubicBezTo>
                    <a:pt x="5716" y="3525"/>
                    <a:pt x="5895" y="3382"/>
                    <a:pt x="6049" y="3561"/>
                  </a:cubicBezTo>
                  <a:cubicBezTo>
                    <a:pt x="6133" y="3382"/>
                    <a:pt x="6073" y="3251"/>
                    <a:pt x="5847" y="3227"/>
                  </a:cubicBezTo>
                  <a:cubicBezTo>
                    <a:pt x="5966" y="3072"/>
                    <a:pt x="6347" y="3215"/>
                    <a:pt x="6537" y="2846"/>
                  </a:cubicBezTo>
                  <a:cubicBezTo>
                    <a:pt x="6609" y="2703"/>
                    <a:pt x="6609" y="2489"/>
                    <a:pt x="6514" y="2156"/>
                  </a:cubicBezTo>
                  <a:cubicBezTo>
                    <a:pt x="6502" y="2882"/>
                    <a:pt x="5347" y="2489"/>
                    <a:pt x="5621" y="3668"/>
                  </a:cubicBezTo>
                  <a:cubicBezTo>
                    <a:pt x="5478" y="3287"/>
                    <a:pt x="5454" y="2858"/>
                    <a:pt x="5525" y="2453"/>
                  </a:cubicBezTo>
                  <a:cubicBezTo>
                    <a:pt x="5561" y="2489"/>
                    <a:pt x="5597" y="2525"/>
                    <a:pt x="5644" y="2537"/>
                  </a:cubicBezTo>
                  <a:lnTo>
                    <a:pt x="5656" y="2537"/>
                  </a:lnTo>
                  <a:cubicBezTo>
                    <a:pt x="5680" y="2537"/>
                    <a:pt x="5692" y="2537"/>
                    <a:pt x="5716" y="2537"/>
                  </a:cubicBezTo>
                  <a:cubicBezTo>
                    <a:pt x="5883" y="2525"/>
                    <a:pt x="5954" y="2322"/>
                    <a:pt x="5823" y="2215"/>
                  </a:cubicBezTo>
                  <a:lnTo>
                    <a:pt x="5787" y="2191"/>
                  </a:lnTo>
                  <a:cubicBezTo>
                    <a:pt x="5835" y="2346"/>
                    <a:pt x="5692" y="2370"/>
                    <a:pt x="5644" y="2299"/>
                  </a:cubicBezTo>
                  <a:cubicBezTo>
                    <a:pt x="5585" y="2227"/>
                    <a:pt x="5644" y="2084"/>
                    <a:pt x="5692" y="2037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65"/>
                    <a:pt x="6287" y="2060"/>
                    <a:pt x="6156" y="2382"/>
                  </a:cubicBezTo>
                  <a:cubicBezTo>
                    <a:pt x="6502" y="2287"/>
                    <a:pt x="6442" y="1822"/>
                    <a:pt x="6180" y="1644"/>
                  </a:cubicBezTo>
                  <a:cubicBezTo>
                    <a:pt x="6371" y="1513"/>
                    <a:pt x="6299" y="1382"/>
                    <a:pt x="6597" y="1370"/>
                  </a:cubicBezTo>
                  <a:cubicBezTo>
                    <a:pt x="6049" y="1096"/>
                    <a:pt x="5930" y="1429"/>
                    <a:pt x="5716" y="1513"/>
                  </a:cubicBezTo>
                  <a:lnTo>
                    <a:pt x="5716" y="1513"/>
                  </a:lnTo>
                  <a:cubicBezTo>
                    <a:pt x="6156" y="1286"/>
                    <a:pt x="6014" y="929"/>
                    <a:pt x="6276" y="632"/>
                  </a:cubicBezTo>
                  <a:cubicBezTo>
                    <a:pt x="5728" y="679"/>
                    <a:pt x="5740" y="1060"/>
                    <a:pt x="5609" y="1346"/>
                  </a:cubicBezTo>
                  <a:lnTo>
                    <a:pt x="5609" y="1346"/>
                  </a:lnTo>
                  <a:cubicBezTo>
                    <a:pt x="5918" y="632"/>
                    <a:pt x="5514" y="453"/>
                    <a:pt x="5478" y="1"/>
                  </a:cubicBezTo>
                  <a:cubicBezTo>
                    <a:pt x="5442" y="453"/>
                    <a:pt x="5025" y="632"/>
                    <a:pt x="5335" y="1346"/>
                  </a:cubicBezTo>
                  <a:lnTo>
                    <a:pt x="5335" y="1346"/>
                  </a:lnTo>
                  <a:cubicBezTo>
                    <a:pt x="5204" y="1060"/>
                    <a:pt x="5228" y="679"/>
                    <a:pt x="4680" y="632"/>
                  </a:cubicBezTo>
                  <a:cubicBezTo>
                    <a:pt x="4942" y="929"/>
                    <a:pt x="4787" y="1286"/>
                    <a:pt x="5240" y="1513"/>
                  </a:cubicBezTo>
                  <a:lnTo>
                    <a:pt x="5240" y="1513"/>
                  </a:lnTo>
                  <a:cubicBezTo>
                    <a:pt x="5025" y="1429"/>
                    <a:pt x="4906" y="1096"/>
                    <a:pt x="4359" y="1370"/>
                  </a:cubicBezTo>
                  <a:cubicBezTo>
                    <a:pt x="4656" y="1382"/>
                    <a:pt x="4573" y="1513"/>
                    <a:pt x="4775" y="1644"/>
                  </a:cubicBezTo>
                  <a:cubicBezTo>
                    <a:pt x="4513" y="1822"/>
                    <a:pt x="4454" y="2287"/>
                    <a:pt x="4799" y="2382"/>
                  </a:cubicBezTo>
                  <a:cubicBezTo>
                    <a:pt x="4656" y="2060"/>
                    <a:pt x="4918" y="1965"/>
                    <a:pt x="5097" y="1965"/>
                  </a:cubicBezTo>
                  <a:cubicBezTo>
                    <a:pt x="5156" y="1965"/>
                    <a:pt x="5216" y="1989"/>
                    <a:pt x="5252" y="2037"/>
                  </a:cubicBezTo>
                  <a:cubicBezTo>
                    <a:pt x="5311" y="2084"/>
                    <a:pt x="5371" y="2227"/>
                    <a:pt x="5311" y="2299"/>
                  </a:cubicBezTo>
                  <a:cubicBezTo>
                    <a:pt x="5252" y="2370"/>
                    <a:pt x="5121" y="2346"/>
                    <a:pt x="5156" y="2191"/>
                  </a:cubicBezTo>
                  <a:cubicBezTo>
                    <a:pt x="5002" y="2287"/>
                    <a:pt x="5061" y="2525"/>
                    <a:pt x="5240" y="2537"/>
                  </a:cubicBezTo>
                  <a:cubicBezTo>
                    <a:pt x="5263" y="2537"/>
                    <a:pt x="5275" y="2537"/>
                    <a:pt x="5299" y="2537"/>
                  </a:cubicBezTo>
                  <a:lnTo>
                    <a:pt x="5311" y="2537"/>
                  </a:lnTo>
                  <a:cubicBezTo>
                    <a:pt x="5359" y="2525"/>
                    <a:pt x="5394" y="2489"/>
                    <a:pt x="5430" y="2453"/>
                  </a:cubicBezTo>
                  <a:cubicBezTo>
                    <a:pt x="5502" y="2858"/>
                    <a:pt x="5478" y="3287"/>
                    <a:pt x="5335" y="3668"/>
                  </a:cubicBezTo>
                  <a:cubicBezTo>
                    <a:pt x="5609" y="2489"/>
                    <a:pt x="4454" y="2882"/>
                    <a:pt x="4442" y="2156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609" y="3215"/>
                    <a:pt x="4978" y="3072"/>
                    <a:pt x="5109" y="3227"/>
                  </a:cubicBezTo>
                  <a:cubicBezTo>
                    <a:pt x="4882" y="3251"/>
                    <a:pt x="4811" y="3382"/>
                    <a:pt x="4906" y="3561"/>
                  </a:cubicBezTo>
                  <a:cubicBezTo>
                    <a:pt x="5049" y="3382"/>
                    <a:pt x="5240" y="3525"/>
                    <a:pt x="5240" y="3703"/>
                  </a:cubicBezTo>
                  <a:cubicBezTo>
                    <a:pt x="5228" y="3977"/>
                    <a:pt x="4942" y="4323"/>
                    <a:pt x="5240" y="4775"/>
                  </a:cubicBezTo>
                  <a:cubicBezTo>
                    <a:pt x="5252" y="4870"/>
                    <a:pt x="5275" y="4954"/>
                    <a:pt x="5299" y="5049"/>
                  </a:cubicBezTo>
                  <a:cubicBezTo>
                    <a:pt x="5263" y="4966"/>
                    <a:pt x="5216" y="4882"/>
                    <a:pt x="5156" y="4811"/>
                  </a:cubicBezTo>
                  <a:cubicBezTo>
                    <a:pt x="5049" y="4275"/>
                    <a:pt x="4597" y="4239"/>
                    <a:pt x="4406" y="4049"/>
                  </a:cubicBezTo>
                  <a:cubicBezTo>
                    <a:pt x="4263" y="3930"/>
                    <a:pt x="4299" y="3692"/>
                    <a:pt x="4537" y="3715"/>
                  </a:cubicBezTo>
                  <a:cubicBezTo>
                    <a:pt x="4466" y="3537"/>
                    <a:pt x="4335" y="3477"/>
                    <a:pt x="4144" y="3620"/>
                  </a:cubicBezTo>
                  <a:cubicBezTo>
                    <a:pt x="4132" y="3430"/>
                    <a:pt x="4501" y="3263"/>
                    <a:pt x="4371" y="2870"/>
                  </a:cubicBezTo>
                  <a:cubicBezTo>
                    <a:pt x="4323" y="2715"/>
                    <a:pt x="4168" y="2560"/>
                    <a:pt x="3870" y="2394"/>
                  </a:cubicBezTo>
                  <a:lnTo>
                    <a:pt x="3870" y="2394"/>
                  </a:lnTo>
                  <a:cubicBezTo>
                    <a:pt x="4371" y="2906"/>
                    <a:pt x="3275" y="3453"/>
                    <a:pt x="4311" y="4096"/>
                  </a:cubicBezTo>
                  <a:cubicBezTo>
                    <a:pt x="3942" y="3918"/>
                    <a:pt x="3620" y="3644"/>
                    <a:pt x="3382" y="3299"/>
                  </a:cubicBezTo>
                  <a:cubicBezTo>
                    <a:pt x="3430" y="3311"/>
                    <a:pt x="3489" y="3299"/>
                    <a:pt x="3525" y="3275"/>
                  </a:cubicBezTo>
                  <a:lnTo>
                    <a:pt x="3537" y="3275"/>
                  </a:lnTo>
                  <a:cubicBezTo>
                    <a:pt x="3549" y="3263"/>
                    <a:pt x="3561" y="3251"/>
                    <a:pt x="3573" y="3239"/>
                  </a:cubicBezTo>
                  <a:cubicBezTo>
                    <a:pt x="3716" y="3096"/>
                    <a:pt x="3573" y="2870"/>
                    <a:pt x="3394" y="2941"/>
                  </a:cubicBezTo>
                  <a:cubicBezTo>
                    <a:pt x="3525" y="3013"/>
                    <a:pt x="3454" y="3120"/>
                    <a:pt x="3358" y="3108"/>
                  </a:cubicBezTo>
                  <a:cubicBezTo>
                    <a:pt x="3275" y="3108"/>
                    <a:pt x="3216" y="2965"/>
                    <a:pt x="3216" y="2894"/>
                  </a:cubicBezTo>
                  <a:cubicBezTo>
                    <a:pt x="3216" y="2834"/>
                    <a:pt x="3239" y="2775"/>
                    <a:pt x="3287" y="2727"/>
                  </a:cubicBezTo>
                  <a:cubicBezTo>
                    <a:pt x="3394" y="2608"/>
                    <a:pt x="3656" y="2489"/>
                    <a:pt x="3775" y="2810"/>
                  </a:cubicBezTo>
                  <a:cubicBezTo>
                    <a:pt x="3954" y="2501"/>
                    <a:pt x="3585" y="2215"/>
                    <a:pt x="3275" y="2275"/>
                  </a:cubicBezTo>
                  <a:cubicBezTo>
                    <a:pt x="3323" y="2048"/>
                    <a:pt x="3180" y="2001"/>
                    <a:pt x="3370" y="1787"/>
                  </a:cubicBezTo>
                  <a:cubicBezTo>
                    <a:pt x="2799" y="1989"/>
                    <a:pt x="2942" y="2299"/>
                    <a:pt x="2847" y="2513"/>
                  </a:cubicBezTo>
                  <a:lnTo>
                    <a:pt x="2847" y="2513"/>
                  </a:lnTo>
                  <a:cubicBezTo>
                    <a:pt x="3001" y="2037"/>
                    <a:pt x="2644" y="1894"/>
                    <a:pt x="2620" y="1489"/>
                  </a:cubicBezTo>
                  <a:cubicBezTo>
                    <a:pt x="2275" y="1906"/>
                    <a:pt x="2561" y="2179"/>
                    <a:pt x="2656" y="2465"/>
                  </a:cubicBezTo>
                  <a:lnTo>
                    <a:pt x="2656" y="2465"/>
                  </a:lnTo>
                  <a:cubicBezTo>
                    <a:pt x="2358" y="1739"/>
                    <a:pt x="1965" y="1906"/>
                    <a:pt x="1620" y="1620"/>
                  </a:cubicBezTo>
                  <a:cubicBezTo>
                    <a:pt x="1906" y="1965"/>
                    <a:pt x="1739" y="2370"/>
                    <a:pt x="2466" y="2656"/>
                  </a:cubicBezTo>
                  <a:lnTo>
                    <a:pt x="2466" y="2656"/>
                  </a:lnTo>
                  <a:cubicBezTo>
                    <a:pt x="2168" y="2549"/>
                    <a:pt x="1918" y="2263"/>
                    <a:pt x="1501" y="2620"/>
                  </a:cubicBezTo>
                  <a:cubicBezTo>
                    <a:pt x="1894" y="2644"/>
                    <a:pt x="2037" y="3001"/>
                    <a:pt x="2513" y="2846"/>
                  </a:cubicBezTo>
                  <a:lnTo>
                    <a:pt x="2513" y="2846"/>
                  </a:lnTo>
                  <a:cubicBezTo>
                    <a:pt x="2299" y="2941"/>
                    <a:pt x="1989" y="2787"/>
                    <a:pt x="1787" y="3370"/>
                  </a:cubicBezTo>
                  <a:cubicBezTo>
                    <a:pt x="2013" y="3180"/>
                    <a:pt x="2049" y="3322"/>
                    <a:pt x="2275" y="3275"/>
                  </a:cubicBezTo>
                  <a:cubicBezTo>
                    <a:pt x="2215" y="3572"/>
                    <a:pt x="2501" y="3953"/>
                    <a:pt x="2811" y="3775"/>
                  </a:cubicBezTo>
                  <a:cubicBezTo>
                    <a:pt x="2489" y="3644"/>
                    <a:pt x="2608" y="3394"/>
                    <a:pt x="2727" y="3275"/>
                  </a:cubicBezTo>
                  <a:cubicBezTo>
                    <a:pt x="2775" y="3239"/>
                    <a:pt x="2835" y="3215"/>
                    <a:pt x="2894" y="3215"/>
                  </a:cubicBezTo>
                  <a:cubicBezTo>
                    <a:pt x="2966" y="3215"/>
                    <a:pt x="3108" y="3275"/>
                    <a:pt x="3120" y="3358"/>
                  </a:cubicBezTo>
                  <a:cubicBezTo>
                    <a:pt x="3120" y="3442"/>
                    <a:pt x="3013" y="3525"/>
                    <a:pt x="2942" y="3394"/>
                  </a:cubicBezTo>
                  <a:cubicBezTo>
                    <a:pt x="2870" y="3572"/>
                    <a:pt x="3108" y="3715"/>
                    <a:pt x="3239" y="3572"/>
                  </a:cubicBezTo>
                  <a:cubicBezTo>
                    <a:pt x="3251" y="3561"/>
                    <a:pt x="3263" y="3549"/>
                    <a:pt x="3275" y="3537"/>
                  </a:cubicBezTo>
                  <a:lnTo>
                    <a:pt x="3275" y="3525"/>
                  </a:lnTo>
                  <a:cubicBezTo>
                    <a:pt x="3299" y="3477"/>
                    <a:pt x="3311" y="3430"/>
                    <a:pt x="3299" y="3382"/>
                  </a:cubicBezTo>
                  <a:cubicBezTo>
                    <a:pt x="3644" y="3608"/>
                    <a:pt x="3918" y="3930"/>
                    <a:pt x="4097" y="4311"/>
                  </a:cubicBezTo>
                  <a:lnTo>
                    <a:pt x="4097" y="4311"/>
                  </a:lnTo>
                  <a:cubicBezTo>
                    <a:pt x="3466" y="3287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1" y="4168"/>
                    <a:pt x="2716" y="4323"/>
                    <a:pt x="2870" y="4370"/>
                  </a:cubicBezTo>
                  <a:cubicBezTo>
                    <a:pt x="3263" y="4501"/>
                    <a:pt x="3430" y="4144"/>
                    <a:pt x="3620" y="4156"/>
                  </a:cubicBezTo>
                  <a:cubicBezTo>
                    <a:pt x="3478" y="4334"/>
                    <a:pt x="3537" y="4477"/>
                    <a:pt x="3716" y="4537"/>
                  </a:cubicBezTo>
                  <a:cubicBezTo>
                    <a:pt x="3704" y="4311"/>
                    <a:pt x="3930" y="4275"/>
                    <a:pt x="4049" y="4406"/>
                  </a:cubicBezTo>
                  <a:cubicBezTo>
                    <a:pt x="4240" y="4608"/>
                    <a:pt x="4275" y="5061"/>
                    <a:pt x="4811" y="5156"/>
                  </a:cubicBezTo>
                  <a:cubicBezTo>
                    <a:pt x="4894" y="5216"/>
                    <a:pt x="4966" y="5263"/>
                    <a:pt x="5049" y="5311"/>
                  </a:cubicBezTo>
                  <a:cubicBezTo>
                    <a:pt x="4966" y="5275"/>
                    <a:pt x="4871" y="5263"/>
                    <a:pt x="4775" y="5251"/>
                  </a:cubicBezTo>
                  <a:cubicBezTo>
                    <a:pt x="4335" y="4930"/>
                    <a:pt x="3978" y="5227"/>
                    <a:pt x="3704" y="5239"/>
                  </a:cubicBezTo>
                  <a:cubicBezTo>
                    <a:pt x="3525" y="5239"/>
                    <a:pt x="3382" y="5061"/>
                    <a:pt x="3573" y="4906"/>
                  </a:cubicBezTo>
                  <a:cubicBezTo>
                    <a:pt x="3394" y="4823"/>
                    <a:pt x="3251" y="4882"/>
                    <a:pt x="3228" y="5120"/>
                  </a:cubicBezTo>
                  <a:cubicBezTo>
                    <a:pt x="3073" y="4989"/>
                    <a:pt x="3228" y="4608"/>
                    <a:pt x="2847" y="4430"/>
                  </a:cubicBezTo>
                  <a:cubicBezTo>
                    <a:pt x="2704" y="4358"/>
                    <a:pt x="2489" y="4346"/>
                    <a:pt x="2156" y="4442"/>
                  </a:cubicBezTo>
                  <a:cubicBezTo>
                    <a:pt x="2180" y="4442"/>
                    <a:pt x="2215" y="4442"/>
                    <a:pt x="2239" y="4442"/>
                  </a:cubicBezTo>
                  <a:cubicBezTo>
                    <a:pt x="2215" y="4442"/>
                    <a:pt x="2180" y="4442"/>
                    <a:pt x="2156" y="4442"/>
                  </a:cubicBezTo>
                  <a:cubicBezTo>
                    <a:pt x="2882" y="4454"/>
                    <a:pt x="2501" y="5608"/>
                    <a:pt x="3668" y="5335"/>
                  </a:cubicBezTo>
                  <a:lnTo>
                    <a:pt x="3668" y="5335"/>
                  </a:lnTo>
                  <a:cubicBezTo>
                    <a:pt x="3275" y="5477"/>
                    <a:pt x="2858" y="5513"/>
                    <a:pt x="2454" y="5430"/>
                  </a:cubicBezTo>
                  <a:cubicBezTo>
                    <a:pt x="2489" y="5406"/>
                    <a:pt x="2525" y="5358"/>
                    <a:pt x="2537" y="5311"/>
                  </a:cubicBezTo>
                  <a:lnTo>
                    <a:pt x="2537" y="5299"/>
                  </a:lnTo>
                  <a:cubicBezTo>
                    <a:pt x="2537" y="5275"/>
                    <a:pt x="2537" y="5263"/>
                    <a:pt x="2537" y="5239"/>
                  </a:cubicBezTo>
                  <a:cubicBezTo>
                    <a:pt x="2537" y="5061"/>
                    <a:pt x="2287" y="5001"/>
                    <a:pt x="2204" y="5168"/>
                  </a:cubicBezTo>
                  <a:cubicBezTo>
                    <a:pt x="2346" y="5120"/>
                    <a:pt x="2370" y="5263"/>
                    <a:pt x="2299" y="5311"/>
                  </a:cubicBezTo>
                  <a:cubicBezTo>
                    <a:pt x="2227" y="5370"/>
                    <a:pt x="2085" y="5311"/>
                    <a:pt x="2037" y="5263"/>
                  </a:cubicBezTo>
                  <a:cubicBezTo>
                    <a:pt x="1989" y="5216"/>
                    <a:pt x="1965" y="5156"/>
                    <a:pt x="1965" y="5096"/>
                  </a:cubicBezTo>
                  <a:cubicBezTo>
                    <a:pt x="1954" y="4930"/>
                    <a:pt x="2061" y="4668"/>
                    <a:pt x="2382" y="4799"/>
                  </a:cubicBezTo>
                  <a:cubicBezTo>
                    <a:pt x="2287" y="4454"/>
                    <a:pt x="1823" y="4513"/>
                    <a:pt x="1644" y="4775"/>
                  </a:cubicBezTo>
                  <a:cubicBezTo>
                    <a:pt x="1525" y="4585"/>
                    <a:pt x="1382" y="4656"/>
                    <a:pt x="1358" y="4358"/>
                  </a:cubicBezTo>
                  <a:cubicBezTo>
                    <a:pt x="1096" y="4906"/>
                    <a:pt x="1430" y="5025"/>
                    <a:pt x="1513" y="5239"/>
                  </a:cubicBezTo>
                  <a:lnTo>
                    <a:pt x="1513" y="5239"/>
                  </a:lnTo>
                  <a:cubicBezTo>
                    <a:pt x="1287" y="4799"/>
                    <a:pt x="918" y="4942"/>
                    <a:pt x="632" y="4680"/>
                  </a:cubicBezTo>
                  <a:cubicBezTo>
                    <a:pt x="680" y="5227"/>
                    <a:pt x="1061" y="5216"/>
                    <a:pt x="1346" y="5347"/>
                  </a:cubicBezTo>
                  <a:lnTo>
                    <a:pt x="1346" y="5347"/>
                  </a:lnTo>
                  <a:cubicBezTo>
                    <a:pt x="632" y="5049"/>
                    <a:pt x="453" y="5442"/>
                    <a:pt x="1" y="5477"/>
                  </a:cubicBezTo>
                  <a:cubicBezTo>
                    <a:pt x="453" y="5525"/>
                    <a:pt x="632" y="5930"/>
                    <a:pt x="1346" y="5620"/>
                  </a:cubicBezTo>
                  <a:lnTo>
                    <a:pt x="1346" y="5620"/>
                  </a:lnTo>
                  <a:cubicBezTo>
                    <a:pt x="1061" y="5751"/>
                    <a:pt x="680" y="5739"/>
                    <a:pt x="632" y="6275"/>
                  </a:cubicBezTo>
                  <a:cubicBezTo>
                    <a:pt x="930" y="6013"/>
                    <a:pt x="1287" y="6168"/>
                    <a:pt x="1513" y="5716"/>
                  </a:cubicBezTo>
                  <a:lnTo>
                    <a:pt x="1513" y="5716"/>
                  </a:lnTo>
                  <a:cubicBezTo>
                    <a:pt x="1430" y="5942"/>
                    <a:pt x="1096" y="6049"/>
                    <a:pt x="1358" y="6609"/>
                  </a:cubicBezTo>
                  <a:cubicBezTo>
                    <a:pt x="1382" y="6311"/>
                    <a:pt x="1513" y="6382"/>
                    <a:pt x="1644" y="6192"/>
                  </a:cubicBezTo>
                  <a:cubicBezTo>
                    <a:pt x="1823" y="6442"/>
                    <a:pt x="2287" y="6513"/>
                    <a:pt x="2382" y="6168"/>
                  </a:cubicBezTo>
                  <a:cubicBezTo>
                    <a:pt x="2061" y="6299"/>
                    <a:pt x="1954" y="6037"/>
                    <a:pt x="1965" y="5870"/>
                  </a:cubicBezTo>
                  <a:cubicBezTo>
                    <a:pt x="1965" y="5811"/>
                    <a:pt x="1989" y="5751"/>
                    <a:pt x="2037" y="5704"/>
                  </a:cubicBezTo>
                  <a:cubicBezTo>
                    <a:pt x="2085" y="5656"/>
                    <a:pt x="2227" y="5597"/>
                    <a:pt x="2299" y="5656"/>
                  </a:cubicBezTo>
                  <a:cubicBezTo>
                    <a:pt x="2370" y="5704"/>
                    <a:pt x="2346" y="5847"/>
                    <a:pt x="2204" y="5799"/>
                  </a:cubicBezTo>
                  <a:cubicBezTo>
                    <a:pt x="2287" y="5966"/>
                    <a:pt x="2537" y="5906"/>
                    <a:pt x="2537" y="5716"/>
                  </a:cubicBezTo>
                  <a:cubicBezTo>
                    <a:pt x="2537" y="5704"/>
                    <a:pt x="2537" y="5680"/>
                    <a:pt x="2537" y="5668"/>
                  </a:cubicBezTo>
                  <a:lnTo>
                    <a:pt x="2537" y="5656"/>
                  </a:lnTo>
                  <a:cubicBezTo>
                    <a:pt x="2525" y="5597"/>
                    <a:pt x="2489" y="5561"/>
                    <a:pt x="2454" y="5537"/>
                  </a:cubicBezTo>
                  <a:cubicBezTo>
                    <a:pt x="2858" y="5454"/>
                    <a:pt x="3275" y="5489"/>
                    <a:pt x="3668" y="5620"/>
                  </a:cubicBezTo>
                  <a:cubicBezTo>
                    <a:pt x="2489" y="5347"/>
                    <a:pt x="2870" y="6513"/>
                    <a:pt x="2156" y="6513"/>
                  </a:cubicBezTo>
                  <a:lnTo>
                    <a:pt x="2227" y="6513"/>
                  </a:lnTo>
                  <a:cubicBezTo>
                    <a:pt x="2204" y="6525"/>
                    <a:pt x="2180" y="6525"/>
                    <a:pt x="2156" y="6513"/>
                  </a:cubicBezTo>
                  <a:cubicBezTo>
                    <a:pt x="2489" y="6609"/>
                    <a:pt x="2704" y="6609"/>
                    <a:pt x="2847" y="6537"/>
                  </a:cubicBezTo>
                  <a:cubicBezTo>
                    <a:pt x="3216" y="6359"/>
                    <a:pt x="3073" y="5978"/>
                    <a:pt x="3216" y="5847"/>
                  </a:cubicBezTo>
                  <a:cubicBezTo>
                    <a:pt x="3251" y="6085"/>
                    <a:pt x="3382" y="6132"/>
                    <a:pt x="3561" y="6061"/>
                  </a:cubicBezTo>
                  <a:cubicBezTo>
                    <a:pt x="3382" y="5906"/>
                    <a:pt x="3525" y="5716"/>
                    <a:pt x="3704" y="5728"/>
                  </a:cubicBezTo>
                  <a:cubicBezTo>
                    <a:pt x="3978" y="5739"/>
                    <a:pt x="4323" y="6025"/>
                    <a:pt x="4775" y="5716"/>
                  </a:cubicBezTo>
                  <a:cubicBezTo>
                    <a:pt x="4871" y="5704"/>
                    <a:pt x="4954" y="5680"/>
                    <a:pt x="5049" y="5656"/>
                  </a:cubicBezTo>
                  <a:cubicBezTo>
                    <a:pt x="4966" y="5704"/>
                    <a:pt x="4882" y="5751"/>
                    <a:pt x="4811" y="5811"/>
                  </a:cubicBezTo>
                  <a:cubicBezTo>
                    <a:pt x="4275" y="5906"/>
                    <a:pt x="4228" y="6359"/>
                    <a:pt x="4049" y="6561"/>
                  </a:cubicBezTo>
                  <a:cubicBezTo>
                    <a:pt x="3930" y="6692"/>
                    <a:pt x="3692" y="6656"/>
                    <a:pt x="3716" y="6418"/>
                  </a:cubicBezTo>
                  <a:cubicBezTo>
                    <a:pt x="3537" y="6490"/>
                    <a:pt x="3478" y="6632"/>
                    <a:pt x="3620" y="6811"/>
                  </a:cubicBezTo>
                  <a:cubicBezTo>
                    <a:pt x="3430" y="6823"/>
                    <a:pt x="3251" y="6454"/>
                    <a:pt x="2870" y="6585"/>
                  </a:cubicBezTo>
                  <a:cubicBezTo>
                    <a:pt x="2716" y="6644"/>
                    <a:pt x="2561" y="6787"/>
                    <a:pt x="2394" y="7097"/>
                  </a:cubicBezTo>
                  <a:lnTo>
                    <a:pt x="2394" y="7097"/>
                  </a:lnTo>
                  <a:cubicBezTo>
                    <a:pt x="2906" y="6597"/>
                    <a:pt x="3454" y="7680"/>
                    <a:pt x="4097" y="6656"/>
                  </a:cubicBezTo>
                  <a:lnTo>
                    <a:pt x="4097" y="6656"/>
                  </a:lnTo>
                  <a:cubicBezTo>
                    <a:pt x="3918" y="7025"/>
                    <a:pt x="3644" y="7347"/>
                    <a:pt x="3299" y="7585"/>
                  </a:cubicBezTo>
                  <a:cubicBezTo>
                    <a:pt x="3311" y="7537"/>
                    <a:pt x="3299" y="7478"/>
                    <a:pt x="3275" y="7442"/>
                  </a:cubicBezTo>
                  <a:lnTo>
                    <a:pt x="3275" y="7430"/>
                  </a:lnTo>
                  <a:cubicBezTo>
                    <a:pt x="3263" y="7418"/>
                    <a:pt x="3251" y="7406"/>
                    <a:pt x="3239" y="7394"/>
                  </a:cubicBezTo>
                  <a:cubicBezTo>
                    <a:pt x="3108" y="7240"/>
                    <a:pt x="2870" y="7382"/>
                    <a:pt x="2942" y="7573"/>
                  </a:cubicBezTo>
                  <a:cubicBezTo>
                    <a:pt x="3013" y="7442"/>
                    <a:pt x="3120" y="7513"/>
                    <a:pt x="3108" y="7609"/>
                  </a:cubicBezTo>
                  <a:cubicBezTo>
                    <a:pt x="3108" y="7692"/>
                    <a:pt x="2966" y="7752"/>
                    <a:pt x="2894" y="7752"/>
                  </a:cubicBezTo>
                  <a:cubicBezTo>
                    <a:pt x="2835" y="7752"/>
                    <a:pt x="2775" y="7728"/>
                    <a:pt x="2727" y="7680"/>
                  </a:cubicBezTo>
                  <a:cubicBezTo>
                    <a:pt x="2596" y="7573"/>
                    <a:pt x="2489" y="7323"/>
                    <a:pt x="2811" y="7192"/>
                  </a:cubicBezTo>
                  <a:cubicBezTo>
                    <a:pt x="2501" y="7013"/>
                    <a:pt x="2215" y="7382"/>
                    <a:pt x="2275" y="7692"/>
                  </a:cubicBezTo>
                  <a:cubicBezTo>
                    <a:pt x="2049" y="7644"/>
                    <a:pt x="2001" y="7787"/>
                    <a:pt x="1787" y="7597"/>
                  </a:cubicBezTo>
                  <a:cubicBezTo>
                    <a:pt x="1989" y="8168"/>
                    <a:pt x="2299" y="8025"/>
                    <a:pt x="2513" y="8121"/>
                  </a:cubicBezTo>
                  <a:lnTo>
                    <a:pt x="2513" y="8121"/>
                  </a:lnTo>
                  <a:cubicBezTo>
                    <a:pt x="2037" y="7966"/>
                    <a:pt x="1894" y="8323"/>
                    <a:pt x="1489" y="8347"/>
                  </a:cubicBezTo>
                  <a:cubicBezTo>
                    <a:pt x="1906" y="8704"/>
                    <a:pt x="2168" y="8418"/>
                    <a:pt x="2466" y="8311"/>
                  </a:cubicBezTo>
                  <a:lnTo>
                    <a:pt x="2466" y="8311"/>
                  </a:lnTo>
                  <a:cubicBezTo>
                    <a:pt x="1739" y="8609"/>
                    <a:pt x="1906" y="9002"/>
                    <a:pt x="1620" y="9347"/>
                  </a:cubicBezTo>
                  <a:cubicBezTo>
                    <a:pt x="1965" y="9049"/>
                    <a:pt x="2370" y="9228"/>
                    <a:pt x="2656" y="8502"/>
                  </a:cubicBezTo>
                  <a:lnTo>
                    <a:pt x="2656" y="8502"/>
                  </a:lnTo>
                  <a:cubicBezTo>
                    <a:pt x="2549" y="8799"/>
                    <a:pt x="2263" y="9049"/>
                    <a:pt x="2620" y="9466"/>
                  </a:cubicBezTo>
                  <a:cubicBezTo>
                    <a:pt x="2644" y="9073"/>
                    <a:pt x="3001" y="8930"/>
                    <a:pt x="2847" y="8454"/>
                  </a:cubicBezTo>
                  <a:lnTo>
                    <a:pt x="2847" y="8454"/>
                  </a:lnTo>
                  <a:cubicBezTo>
                    <a:pt x="2942" y="8668"/>
                    <a:pt x="2787" y="8978"/>
                    <a:pt x="3370" y="9180"/>
                  </a:cubicBezTo>
                  <a:cubicBezTo>
                    <a:pt x="3180" y="8954"/>
                    <a:pt x="3323" y="8906"/>
                    <a:pt x="3275" y="8692"/>
                  </a:cubicBezTo>
                  <a:cubicBezTo>
                    <a:pt x="3573" y="8752"/>
                    <a:pt x="3954" y="8466"/>
                    <a:pt x="3775" y="8156"/>
                  </a:cubicBezTo>
                  <a:cubicBezTo>
                    <a:pt x="3644" y="8478"/>
                    <a:pt x="3394" y="8359"/>
                    <a:pt x="3275" y="8240"/>
                  </a:cubicBezTo>
                  <a:cubicBezTo>
                    <a:pt x="3239" y="8192"/>
                    <a:pt x="3216" y="8133"/>
                    <a:pt x="3216" y="8073"/>
                  </a:cubicBezTo>
                  <a:cubicBezTo>
                    <a:pt x="3216" y="8002"/>
                    <a:pt x="3275" y="7859"/>
                    <a:pt x="3358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42" y="8025"/>
                    <a:pt x="3466" y="8025"/>
                  </a:cubicBezTo>
                  <a:cubicBezTo>
                    <a:pt x="3549" y="8025"/>
                    <a:pt x="3620" y="7942"/>
                    <a:pt x="3620" y="7859"/>
                  </a:cubicBezTo>
                  <a:cubicBezTo>
                    <a:pt x="3620" y="7811"/>
                    <a:pt x="3609" y="7763"/>
                    <a:pt x="3573" y="7728"/>
                  </a:cubicBezTo>
                  <a:cubicBezTo>
                    <a:pt x="3561" y="7716"/>
                    <a:pt x="3549" y="7692"/>
                    <a:pt x="3537" y="7692"/>
                  </a:cubicBezTo>
                  <a:lnTo>
                    <a:pt x="3525" y="7692"/>
                  </a:lnTo>
                  <a:cubicBezTo>
                    <a:pt x="3478" y="7656"/>
                    <a:pt x="3430" y="7656"/>
                    <a:pt x="3382" y="7656"/>
                  </a:cubicBezTo>
                  <a:cubicBezTo>
                    <a:pt x="3620" y="7311"/>
                    <a:pt x="3930" y="7037"/>
                    <a:pt x="4311" y="6859"/>
                  </a:cubicBezTo>
                  <a:cubicBezTo>
                    <a:pt x="3275" y="7502"/>
                    <a:pt x="4371" y="8049"/>
                    <a:pt x="3859" y="8561"/>
                  </a:cubicBezTo>
                  <a:lnTo>
                    <a:pt x="3918" y="8514"/>
                  </a:lnTo>
                  <a:cubicBezTo>
                    <a:pt x="3894" y="8525"/>
                    <a:pt x="3882" y="8549"/>
                    <a:pt x="3859" y="8561"/>
                  </a:cubicBezTo>
                  <a:cubicBezTo>
                    <a:pt x="4156" y="8395"/>
                    <a:pt x="4311" y="8240"/>
                    <a:pt x="4371" y="8097"/>
                  </a:cubicBezTo>
                  <a:cubicBezTo>
                    <a:pt x="4501" y="7704"/>
                    <a:pt x="4132" y="7537"/>
                    <a:pt x="4144" y="7335"/>
                  </a:cubicBezTo>
                  <a:cubicBezTo>
                    <a:pt x="4323" y="7490"/>
                    <a:pt x="4466" y="7430"/>
                    <a:pt x="4537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7" y="6728"/>
                    <a:pt x="5049" y="6680"/>
                    <a:pt x="5144" y="6144"/>
                  </a:cubicBezTo>
                  <a:cubicBezTo>
                    <a:pt x="5204" y="6073"/>
                    <a:pt x="5252" y="5989"/>
                    <a:pt x="5299" y="5918"/>
                  </a:cubicBezTo>
                  <a:cubicBezTo>
                    <a:pt x="5275" y="6001"/>
                    <a:pt x="5252" y="6085"/>
                    <a:pt x="5240" y="6180"/>
                  </a:cubicBezTo>
                  <a:cubicBezTo>
                    <a:pt x="4930" y="6632"/>
                    <a:pt x="5216" y="6978"/>
                    <a:pt x="5228" y="7252"/>
                  </a:cubicBezTo>
                  <a:cubicBezTo>
                    <a:pt x="5228" y="7442"/>
                    <a:pt x="5049" y="7573"/>
                    <a:pt x="4894" y="7394"/>
                  </a:cubicBezTo>
                  <a:cubicBezTo>
                    <a:pt x="4823" y="7573"/>
                    <a:pt x="4882" y="7704"/>
                    <a:pt x="5109" y="7740"/>
                  </a:cubicBezTo>
                  <a:cubicBezTo>
                    <a:pt x="4978" y="7883"/>
                    <a:pt x="4597" y="7740"/>
                    <a:pt x="4418" y="8109"/>
                  </a:cubicBezTo>
                  <a:cubicBezTo>
                    <a:pt x="4347" y="8264"/>
                    <a:pt x="4347" y="8466"/>
                    <a:pt x="4442" y="8799"/>
                  </a:cubicBezTo>
                  <a:lnTo>
                    <a:pt x="4442" y="8799"/>
                  </a:lnTo>
                  <a:lnTo>
                    <a:pt x="4442" y="8799"/>
                  </a:lnTo>
                  <a:cubicBezTo>
                    <a:pt x="4442" y="8085"/>
                    <a:pt x="5609" y="8466"/>
                    <a:pt x="5335" y="7299"/>
                  </a:cubicBezTo>
                  <a:lnTo>
                    <a:pt x="5335" y="7299"/>
                  </a:lnTo>
                  <a:cubicBezTo>
                    <a:pt x="5466" y="7680"/>
                    <a:pt x="5502" y="8109"/>
                    <a:pt x="5418" y="8514"/>
                  </a:cubicBezTo>
                  <a:cubicBezTo>
                    <a:pt x="5394" y="8478"/>
                    <a:pt x="5359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2" y="8430"/>
                    <a:pt x="5240" y="8430"/>
                  </a:cubicBezTo>
                  <a:cubicBezTo>
                    <a:pt x="5133" y="8442"/>
                    <a:pt x="5061" y="8525"/>
                    <a:pt x="5061" y="8621"/>
                  </a:cubicBezTo>
                  <a:cubicBezTo>
                    <a:pt x="5061" y="8668"/>
                    <a:pt x="5085" y="8716"/>
                    <a:pt x="5133" y="8752"/>
                  </a:cubicBezTo>
                  <a:lnTo>
                    <a:pt x="5156" y="8764"/>
                  </a:lnTo>
                  <a:cubicBezTo>
                    <a:pt x="5121" y="8621"/>
                    <a:pt x="5252" y="8597"/>
                    <a:pt x="5311" y="8668"/>
                  </a:cubicBezTo>
                  <a:cubicBezTo>
                    <a:pt x="5359" y="8740"/>
                    <a:pt x="5311" y="8883"/>
                    <a:pt x="5252" y="8930"/>
                  </a:cubicBezTo>
                  <a:cubicBezTo>
                    <a:pt x="5204" y="8978"/>
                    <a:pt x="5144" y="9002"/>
                    <a:pt x="5085" y="9002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42" y="8680"/>
                    <a:pt x="4513" y="9145"/>
                    <a:pt x="4763" y="9323"/>
                  </a:cubicBezTo>
                  <a:cubicBezTo>
                    <a:pt x="4573" y="9454"/>
                    <a:pt x="4644" y="9585"/>
                    <a:pt x="4347" y="9597"/>
                  </a:cubicBezTo>
                  <a:cubicBezTo>
                    <a:pt x="4906" y="9871"/>
                    <a:pt x="5013" y="9538"/>
                    <a:pt x="5240" y="9454"/>
                  </a:cubicBezTo>
                  <a:lnTo>
                    <a:pt x="5240" y="9454"/>
                  </a:lnTo>
                  <a:cubicBezTo>
                    <a:pt x="4787" y="9680"/>
                    <a:pt x="4942" y="10038"/>
                    <a:pt x="4680" y="10335"/>
                  </a:cubicBezTo>
                  <a:cubicBezTo>
                    <a:pt x="5216" y="10288"/>
                    <a:pt x="5204" y="9907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30" y="10514"/>
                    <a:pt x="5466" y="10954"/>
                  </a:cubicBezTo>
                  <a:cubicBezTo>
                    <a:pt x="5514" y="10514"/>
                    <a:pt x="5918" y="10335"/>
                    <a:pt x="5609" y="9621"/>
                  </a:cubicBezTo>
                  <a:lnTo>
                    <a:pt x="5609" y="9621"/>
                  </a:lnTo>
                  <a:cubicBezTo>
                    <a:pt x="5740" y="9907"/>
                    <a:pt x="5728" y="10288"/>
                    <a:pt x="6264" y="10335"/>
                  </a:cubicBezTo>
                  <a:cubicBezTo>
                    <a:pt x="6002" y="10038"/>
                    <a:pt x="6156" y="9680"/>
                    <a:pt x="5704" y="9454"/>
                  </a:cubicBezTo>
                  <a:lnTo>
                    <a:pt x="5704" y="9454"/>
                  </a:lnTo>
                  <a:cubicBezTo>
                    <a:pt x="5930" y="9538"/>
                    <a:pt x="6037" y="9871"/>
                    <a:pt x="6597" y="9597"/>
                  </a:cubicBezTo>
                  <a:cubicBezTo>
                    <a:pt x="6299" y="9585"/>
                    <a:pt x="6371" y="9454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87" y="8906"/>
                    <a:pt x="6025" y="9002"/>
                    <a:pt x="5859" y="9002"/>
                  </a:cubicBezTo>
                  <a:cubicBezTo>
                    <a:pt x="5799" y="9002"/>
                    <a:pt x="5740" y="8978"/>
                    <a:pt x="5692" y="8930"/>
                  </a:cubicBezTo>
                  <a:cubicBezTo>
                    <a:pt x="5644" y="8883"/>
                    <a:pt x="5585" y="8740"/>
                    <a:pt x="5644" y="8668"/>
                  </a:cubicBezTo>
                  <a:cubicBezTo>
                    <a:pt x="5692" y="8597"/>
                    <a:pt x="5835" y="8621"/>
                    <a:pt x="5787" y="8764"/>
                  </a:cubicBezTo>
                  <a:lnTo>
                    <a:pt x="5823" y="8752"/>
                  </a:lnTo>
                  <a:cubicBezTo>
                    <a:pt x="5859" y="8716"/>
                    <a:pt x="5883" y="8668"/>
                    <a:pt x="5883" y="8621"/>
                  </a:cubicBezTo>
                  <a:cubicBezTo>
                    <a:pt x="5883" y="8525"/>
                    <a:pt x="5811" y="8442"/>
                    <a:pt x="5704" y="8430"/>
                  </a:cubicBezTo>
                  <a:cubicBezTo>
                    <a:pt x="5692" y="8430"/>
                    <a:pt x="5668" y="8430"/>
                    <a:pt x="5656" y="8430"/>
                  </a:cubicBezTo>
                  <a:lnTo>
                    <a:pt x="5644" y="8430"/>
                  </a:lnTo>
                  <a:cubicBezTo>
                    <a:pt x="5597" y="8442"/>
                    <a:pt x="5549" y="8478"/>
                    <a:pt x="5525" y="8514"/>
                  </a:cubicBezTo>
                  <a:cubicBezTo>
                    <a:pt x="5442" y="8109"/>
                    <a:pt x="5478" y="7680"/>
                    <a:pt x="5621" y="7299"/>
                  </a:cubicBezTo>
                  <a:cubicBezTo>
                    <a:pt x="5335" y="8478"/>
                    <a:pt x="6502" y="8085"/>
                    <a:pt x="6514" y="8811"/>
                  </a:cubicBezTo>
                  <a:lnTo>
                    <a:pt x="6514" y="8728"/>
                  </a:lnTo>
                  <a:cubicBezTo>
                    <a:pt x="6514" y="8764"/>
                    <a:pt x="6514" y="8787"/>
                    <a:pt x="6514" y="8811"/>
                  </a:cubicBezTo>
                  <a:cubicBezTo>
                    <a:pt x="6597" y="8478"/>
                    <a:pt x="6597" y="8264"/>
                    <a:pt x="6526" y="8121"/>
                  </a:cubicBezTo>
                  <a:cubicBezTo>
                    <a:pt x="6347" y="7752"/>
                    <a:pt x="5966" y="7894"/>
                    <a:pt x="5835" y="7740"/>
                  </a:cubicBezTo>
                  <a:cubicBezTo>
                    <a:pt x="6073" y="7716"/>
                    <a:pt x="6133" y="7573"/>
                    <a:pt x="6049" y="7394"/>
                  </a:cubicBezTo>
                  <a:cubicBezTo>
                    <a:pt x="5895" y="7585"/>
                    <a:pt x="5704" y="7442"/>
                    <a:pt x="5716" y="7263"/>
                  </a:cubicBezTo>
                  <a:cubicBezTo>
                    <a:pt x="5728" y="6990"/>
                    <a:pt x="6014" y="6644"/>
                    <a:pt x="5704" y="6192"/>
                  </a:cubicBezTo>
                  <a:cubicBezTo>
                    <a:pt x="5692" y="6097"/>
                    <a:pt x="5680" y="6013"/>
                    <a:pt x="5644" y="5918"/>
                  </a:cubicBezTo>
                  <a:cubicBezTo>
                    <a:pt x="5692" y="6001"/>
                    <a:pt x="5740" y="6085"/>
                    <a:pt x="5799" y="6156"/>
                  </a:cubicBezTo>
                  <a:cubicBezTo>
                    <a:pt x="5895" y="6692"/>
                    <a:pt x="6347" y="6728"/>
                    <a:pt x="6549" y="6918"/>
                  </a:cubicBezTo>
                  <a:cubicBezTo>
                    <a:pt x="6680" y="7037"/>
                    <a:pt x="6645" y="7275"/>
                    <a:pt x="6406" y="7252"/>
                  </a:cubicBezTo>
                  <a:cubicBezTo>
                    <a:pt x="6478" y="7430"/>
                    <a:pt x="6621" y="7490"/>
                    <a:pt x="6799" y="7347"/>
                  </a:cubicBezTo>
                  <a:cubicBezTo>
                    <a:pt x="6811" y="7537"/>
                    <a:pt x="6454" y="7716"/>
                    <a:pt x="6585" y="8097"/>
                  </a:cubicBezTo>
                  <a:cubicBezTo>
                    <a:pt x="6633" y="8252"/>
                    <a:pt x="6776" y="8406"/>
                    <a:pt x="7085" y="8573"/>
                  </a:cubicBezTo>
                  <a:lnTo>
                    <a:pt x="7085" y="8573"/>
                  </a:lnTo>
                  <a:lnTo>
                    <a:pt x="7085" y="8573"/>
                  </a:lnTo>
                  <a:cubicBezTo>
                    <a:pt x="6585" y="8061"/>
                    <a:pt x="7669" y="7513"/>
                    <a:pt x="6645" y="6882"/>
                  </a:cubicBezTo>
                  <a:lnTo>
                    <a:pt x="6645" y="6882"/>
                  </a:lnTo>
                  <a:cubicBezTo>
                    <a:pt x="7026" y="7049"/>
                    <a:pt x="7347" y="7335"/>
                    <a:pt x="7573" y="7668"/>
                  </a:cubicBezTo>
                  <a:cubicBezTo>
                    <a:pt x="7526" y="7668"/>
                    <a:pt x="7478" y="7668"/>
                    <a:pt x="7442" y="7704"/>
                  </a:cubicBezTo>
                  <a:lnTo>
                    <a:pt x="7430" y="7704"/>
                  </a:lnTo>
                  <a:cubicBezTo>
                    <a:pt x="7407" y="7716"/>
                    <a:pt x="7395" y="7728"/>
                    <a:pt x="7383" y="7740"/>
                  </a:cubicBezTo>
                  <a:cubicBezTo>
                    <a:pt x="7252" y="7871"/>
                    <a:pt x="7383" y="8097"/>
                    <a:pt x="7561" y="8037"/>
                  </a:cubicBezTo>
                  <a:cubicBezTo>
                    <a:pt x="7430" y="7966"/>
                    <a:pt x="7514" y="7847"/>
                    <a:pt x="7597" y="7859"/>
                  </a:cubicBezTo>
                  <a:cubicBezTo>
                    <a:pt x="7692" y="7871"/>
                    <a:pt x="7752" y="8002"/>
                    <a:pt x="7752" y="8085"/>
                  </a:cubicBezTo>
                  <a:cubicBezTo>
                    <a:pt x="7752" y="8144"/>
                    <a:pt x="7728" y="8204"/>
                    <a:pt x="7680" y="8252"/>
                  </a:cubicBezTo>
                  <a:cubicBezTo>
                    <a:pt x="7573" y="8371"/>
                    <a:pt x="7311" y="8490"/>
                    <a:pt x="7180" y="8168"/>
                  </a:cubicBezTo>
                  <a:cubicBezTo>
                    <a:pt x="7014" y="8478"/>
                    <a:pt x="7383" y="8764"/>
                    <a:pt x="7680" y="8692"/>
                  </a:cubicBezTo>
                  <a:cubicBezTo>
                    <a:pt x="7645" y="8918"/>
                    <a:pt x="7788" y="8966"/>
                    <a:pt x="7597" y="9192"/>
                  </a:cubicBezTo>
                  <a:cubicBezTo>
                    <a:pt x="8169" y="8990"/>
                    <a:pt x="8014" y="8680"/>
                    <a:pt x="8109" y="8466"/>
                  </a:cubicBezTo>
                  <a:lnTo>
                    <a:pt x="8109" y="8466"/>
                  </a:lnTo>
                  <a:cubicBezTo>
                    <a:pt x="7966" y="8942"/>
                    <a:pt x="8323" y="9085"/>
                    <a:pt x="8335" y="9478"/>
                  </a:cubicBezTo>
                  <a:cubicBezTo>
                    <a:pt x="8692" y="9061"/>
                    <a:pt x="8407" y="8799"/>
                    <a:pt x="8300" y="8514"/>
                  </a:cubicBezTo>
                  <a:lnTo>
                    <a:pt x="8300" y="8514"/>
                  </a:lnTo>
                  <a:cubicBezTo>
                    <a:pt x="8597" y="9228"/>
                    <a:pt x="9002" y="9061"/>
                    <a:pt x="9347" y="9359"/>
                  </a:cubicBezTo>
                  <a:cubicBezTo>
                    <a:pt x="9050" y="9014"/>
                    <a:pt x="9216" y="8609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66" y="8359"/>
                  </a:cubicBezTo>
                  <a:cubicBezTo>
                    <a:pt x="9073" y="8335"/>
                    <a:pt x="8931" y="7978"/>
                    <a:pt x="8442" y="8133"/>
                  </a:cubicBezTo>
                  <a:lnTo>
                    <a:pt x="8442" y="8133"/>
                  </a:lnTo>
                  <a:cubicBezTo>
                    <a:pt x="8669" y="8037"/>
                    <a:pt x="8978" y="8180"/>
                    <a:pt x="9181" y="7609"/>
                  </a:cubicBezTo>
                  <a:cubicBezTo>
                    <a:pt x="8954" y="7799"/>
                    <a:pt x="8907" y="7656"/>
                    <a:pt x="8681" y="7704"/>
                  </a:cubicBezTo>
                  <a:cubicBezTo>
                    <a:pt x="8752" y="7406"/>
                    <a:pt x="8454" y="7025"/>
                    <a:pt x="8145" y="7204"/>
                  </a:cubicBezTo>
                  <a:cubicBezTo>
                    <a:pt x="8478" y="7323"/>
                    <a:pt x="8359" y="7585"/>
                    <a:pt x="8240" y="7692"/>
                  </a:cubicBezTo>
                  <a:cubicBezTo>
                    <a:pt x="8192" y="7740"/>
                    <a:pt x="8133" y="7763"/>
                    <a:pt x="8073" y="7763"/>
                  </a:cubicBezTo>
                  <a:cubicBezTo>
                    <a:pt x="8002" y="7763"/>
                    <a:pt x="7859" y="7704"/>
                    <a:pt x="7847" y="7621"/>
                  </a:cubicBezTo>
                  <a:cubicBezTo>
                    <a:pt x="7835" y="7525"/>
                    <a:pt x="7954" y="7454"/>
                    <a:pt x="8026" y="7585"/>
                  </a:cubicBezTo>
                  <a:cubicBezTo>
                    <a:pt x="8026" y="7561"/>
                    <a:pt x="8038" y="7537"/>
                    <a:pt x="8026" y="7513"/>
                  </a:cubicBezTo>
                  <a:cubicBezTo>
                    <a:pt x="8026" y="7418"/>
                    <a:pt x="7954" y="7359"/>
                    <a:pt x="7871" y="7359"/>
                  </a:cubicBezTo>
                  <a:cubicBezTo>
                    <a:pt x="7811" y="7347"/>
                    <a:pt x="7764" y="7371"/>
                    <a:pt x="7728" y="7406"/>
                  </a:cubicBezTo>
                  <a:cubicBezTo>
                    <a:pt x="7716" y="7418"/>
                    <a:pt x="7704" y="7430"/>
                    <a:pt x="7692" y="7442"/>
                  </a:cubicBezTo>
                  <a:lnTo>
                    <a:pt x="7680" y="7454"/>
                  </a:lnTo>
                  <a:cubicBezTo>
                    <a:pt x="7657" y="7490"/>
                    <a:pt x="7657" y="7549"/>
                    <a:pt x="7657" y="7597"/>
                  </a:cubicBezTo>
                  <a:cubicBezTo>
                    <a:pt x="7311" y="7359"/>
                    <a:pt x="7038" y="7037"/>
                    <a:pt x="6859" y="6668"/>
                  </a:cubicBezTo>
                  <a:cubicBezTo>
                    <a:pt x="7502" y="7692"/>
                    <a:pt x="8050" y="6597"/>
                    <a:pt x="8562" y="7109"/>
                  </a:cubicBezTo>
                  <a:cubicBezTo>
                    <a:pt x="8550" y="7097"/>
                    <a:pt x="8526" y="7073"/>
                    <a:pt x="8514" y="7061"/>
                  </a:cubicBezTo>
                  <a:cubicBezTo>
                    <a:pt x="8526" y="7073"/>
                    <a:pt x="8550" y="7097"/>
                    <a:pt x="8562" y="7109"/>
                  </a:cubicBezTo>
                  <a:cubicBezTo>
                    <a:pt x="8395" y="6811"/>
                    <a:pt x="8240" y="6668"/>
                    <a:pt x="8085" y="6609"/>
                  </a:cubicBezTo>
                  <a:cubicBezTo>
                    <a:pt x="7704" y="6478"/>
                    <a:pt x="7538" y="6847"/>
                    <a:pt x="7335" y="6835"/>
                  </a:cubicBezTo>
                  <a:cubicBezTo>
                    <a:pt x="7490" y="6644"/>
                    <a:pt x="7430" y="6513"/>
                    <a:pt x="7240" y="6442"/>
                  </a:cubicBezTo>
                  <a:cubicBezTo>
                    <a:pt x="7264" y="6680"/>
                    <a:pt x="7038" y="6716"/>
                    <a:pt x="6907" y="6585"/>
                  </a:cubicBezTo>
                  <a:cubicBezTo>
                    <a:pt x="6728" y="6382"/>
                    <a:pt x="6680" y="5918"/>
                    <a:pt x="6145" y="5823"/>
                  </a:cubicBezTo>
                  <a:cubicBezTo>
                    <a:pt x="6073" y="5763"/>
                    <a:pt x="5990" y="5716"/>
                    <a:pt x="5918" y="5680"/>
                  </a:cubicBezTo>
                  <a:cubicBezTo>
                    <a:pt x="6002" y="5704"/>
                    <a:pt x="6097" y="5728"/>
                    <a:pt x="6180" y="5739"/>
                  </a:cubicBezTo>
                  <a:cubicBezTo>
                    <a:pt x="6633" y="6049"/>
                    <a:pt x="6978" y="5751"/>
                    <a:pt x="7252" y="5751"/>
                  </a:cubicBezTo>
                  <a:cubicBezTo>
                    <a:pt x="7430" y="5739"/>
                    <a:pt x="7573" y="5918"/>
                    <a:pt x="7395" y="6073"/>
                  </a:cubicBezTo>
                  <a:cubicBezTo>
                    <a:pt x="7573" y="6156"/>
                    <a:pt x="7704" y="6097"/>
                    <a:pt x="7740" y="5870"/>
                  </a:cubicBezTo>
                  <a:cubicBezTo>
                    <a:pt x="7883" y="6001"/>
                    <a:pt x="7740" y="6382"/>
                    <a:pt x="8109" y="6561"/>
                  </a:cubicBezTo>
                  <a:cubicBezTo>
                    <a:pt x="8264" y="6632"/>
                    <a:pt x="8466" y="6632"/>
                    <a:pt x="8800" y="6537"/>
                  </a:cubicBezTo>
                  <a:lnTo>
                    <a:pt x="8800" y="6537"/>
                  </a:lnTo>
                  <a:cubicBezTo>
                    <a:pt x="8085" y="6525"/>
                    <a:pt x="8466" y="5370"/>
                    <a:pt x="7299" y="5644"/>
                  </a:cubicBezTo>
                  <a:lnTo>
                    <a:pt x="7299" y="5644"/>
                  </a:lnTo>
                  <a:cubicBezTo>
                    <a:pt x="7680" y="5501"/>
                    <a:pt x="8109" y="5477"/>
                    <a:pt x="8514" y="5549"/>
                  </a:cubicBezTo>
                  <a:cubicBezTo>
                    <a:pt x="8478" y="5585"/>
                    <a:pt x="8442" y="5620"/>
                    <a:pt x="8431" y="5668"/>
                  </a:cubicBezTo>
                  <a:lnTo>
                    <a:pt x="8431" y="5680"/>
                  </a:lnTo>
                  <a:cubicBezTo>
                    <a:pt x="8431" y="5704"/>
                    <a:pt x="8431" y="5716"/>
                    <a:pt x="8431" y="5739"/>
                  </a:cubicBezTo>
                  <a:cubicBezTo>
                    <a:pt x="8431" y="5930"/>
                    <a:pt x="8681" y="5989"/>
                    <a:pt x="8764" y="5823"/>
                  </a:cubicBezTo>
                  <a:cubicBezTo>
                    <a:pt x="8621" y="5858"/>
                    <a:pt x="8597" y="5728"/>
                    <a:pt x="8669" y="5668"/>
                  </a:cubicBezTo>
                  <a:cubicBezTo>
                    <a:pt x="8728" y="5620"/>
                    <a:pt x="8871" y="5668"/>
                    <a:pt x="8931" y="5728"/>
                  </a:cubicBezTo>
                  <a:cubicBezTo>
                    <a:pt x="8966" y="5763"/>
                    <a:pt x="8990" y="5823"/>
                    <a:pt x="8990" y="5894"/>
                  </a:cubicBezTo>
                  <a:cubicBezTo>
                    <a:pt x="9002" y="6049"/>
                    <a:pt x="8907" y="6323"/>
                    <a:pt x="8585" y="6192"/>
                  </a:cubicBezTo>
                  <a:cubicBezTo>
                    <a:pt x="8681" y="6525"/>
                    <a:pt x="9145" y="6466"/>
                    <a:pt x="9324" y="6204"/>
                  </a:cubicBezTo>
                  <a:cubicBezTo>
                    <a:pt x="9443" y="6406"/>
                    <a:pt x="9574" y="6323"/>
                    <a:pt x="9597" y="6620"/>
                  </a:cubicBezTo>
                  <a:cubicBezTo>
                    <a:pt x="9871" y="6073"/>
                    <a:pt x="9538" y="5954"/>
                    <a:pt x="9454" y="5739"/>
                  </a:cubicBezTo>
                  <a:lnTo>
                    <a:pt x="9454" y="5739"/>
                  </a:lnTo>
                  <a:cubicBezTo>
                    <a:pt x="9681" y="6180"/>
                    <a:pt x="10038" y="6037"/>
                    <a:pt x="10336" y="6299"/>
                  </a:cubicBezTo>
                  <a:cubicBezTo>
                    <a:pt x="10288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6" y="5930"/>
                    <a:pt x="10514" y="5537"/>
                    <a:pt x="10955" y="5501"/>
                  </a:cubicBezTo>
                  <a:cubicBezTo>
                    <a:pt x="10514" y="5454"/>
                    <a:pt x="10336" y="5049"/>
                    <a:pt x="9621" y="5358"/>
                  </a:cubicBezTo>
                  <a:lnTo>
                    <a:pt x="9621" y="5358"/>
                  </a:lnTo>
                  <a:cubicBezTo>
                    <a:pt x="9907" y="5227"/>
                    <a:pt x="10288" y="5251"/>
                    <a:pt x="10336" y="4704"/>
                  </a:cubicBezTo>
                  <a:cubicBezTo>
                    <a:pt x="10038" y="4966"/>
                    <a:pt x="9681" y="4811"/>
                    <a:pt x="9454" y="5263"/>
                  </a:cubicBezTo>
                  <a:lnTo>
                    <a:pt x="9454" y="5263"/>
                  </a:lnTo>
                  <a:cubicBezTo>
                    <a:pt x="9538" y="5037"/>
                    <a:pt x="9859" y="4930"/>
                    <a:pt x="9597" y="4382"/>
                  </a:cubicBezTo>
                  <a:cubicBezTo>
                    <a:pt x="9562" y="4656"/>
                    <a:pt x="9431" y="4585"/>
                    <a:pt x="9300" y="4775"/>
                  </a:cubicBezTo>
                  <a:close/>
                  <a:moveTo>
                    <a:pt x="3644" y="5632"/>
                  </a:moveTo>
                  <a:close/>
                  <a:moveTo>
                    <a:pt x="4609" y="5739"/>
                  </a:moveTo>
                  <a:cubicBezTo>
                    <a:pt x="4478" y="5811"/>
                    <a:pt x="4323" y="5835"/>
                    <a:pt x="4180" y="5799"/>
                  </a:cubicBezTo>
                  <a:cubicBezTo>
                    <a:pt x="3990" y="5751"/>
                    <a:pt x="3799" y="5608"/>
                    <a:pt x="3454" y="5537"/>
                  </a:cubicBezTo>
                  <a:cubicBezTo>
                    <a:pt x="3358" y="5513"/>
                    <a:pt x="3263" y="5501"/>
                    <a:pt x="3156" y="5489"/>
                  </a:cubicBezTo>
                  <a:cubicBezTo>
                    <a:pt x="3251" y="5477"/>
                    <a:pt x="3358" y="5454"/>
                    <a:pt x="3454" y="5430"/>
                  </a:cubicBezTo>
                  <a:cubicBezTo>
                    <a:pt x="3799" y="5358"/>
                    <a:pt x="3990" y="5216"/>
                    <a:pt x="4180" y="5168"/>
                  </a:cubicBezTo>
                  <a:cubicBezTo>
                    <a:pt x="4323" y="5132"/>
                    <a:pt x="4478" y="5156"/>
                    <a:pt x="4609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56"/>
                    <a:pt x="4382" y="5739"/>
                    <a:pt x="4609" y="5739"/>
                  </a:cubicBezTo>
                  <a:close/>
                  <a:moveTo>
                    <a:pt x="4287" y="4084"/>
                  </a:moveTo>
                  <a:close/>
                  <a:moveTo>
                    <a:pt x="4287" y="6882"/>
                  </a:moveTo>
                  <a:close/>
                  <a:moveTo>
                    <a:pt x="4787" y="6620"/>
                  </a:moveTo>
                  <a:cubicBezTo>
                    <a:pt x="4609" y="6716"/>
                    <a:pt x="4382" y="6751"/>
                    <a:pt x="4073" y="6942"/>
                  </a:cubicBezTo>
                  <a:cubicBezTo>
                    <a:pt x="4001" y="6990"/>
                    <a:pt x="3918" y="7049"/>
                    <a:pt x="3823" y="7121"/>
                  </a:cubicBezTo>
                  <a:cubicBezTo>
                    <a:pt x="3894" y="7037"/>
                    <a:pt x="3954" y="6954"/>
                    <a:pt x="4001" y="6871"/>
                  </a:cubicBezTo>
                  <a:cubicBezTo>
                    <a:pt x="4204" y="6573"/>
                    <a:pt x="4228" y="6335"/>
                    <a:pt x="4335" y="6168"/>
                  </a:cubicBezTo>
                  <a:cubicBezTo>
                    <a:pt x="4418" y="6037"/>
                    <a:pt x="4537" y="5942"/>
                    <a:pt x="4680" y="5906"/>
                  </a:cubicBezTo>
                  <a:cubicBezTo>
                    <a:pt x="4525" y="6061"/>
                    <a:pt x="4430" y="6275"/>
                    <a:pt x="4442" y="6501"/>
                  </a:cubicBezTo>
                  <a:cubicBezTo>
                    <a:pt x="4668" y="6513"/>
                    <a:pt x="4882" y="6418"/>
                    <a:pt x="5037" y="6263"/>
                  </a:cubicBezTo>
                  <a:cubicBezTo>
                    <a:pt x="5002" y="6406"/>
                    <a:pt x="4906" y="6537"/>
                    <a:pt x="4775" y="6620"/>
                  </a:cubicBezTo>
                  <a:close/>
                  <a:moveTo>
                    <a:pt x="4442" y="4454"/>
                  </a:moveTo>
                  <a:cubicBezTo>
                    <a:pt x="4430" y="4680"/>
                    <a:pt x="4513" y="4906"/>
                    <a:pt x="4680" y="5061"/>
                  </a:cubicBezTo>
                  <a:cubicBezTo>
                    <a:pt x="4537" y="5025"/>
                    <a:pt x="4418" y="4930"/>
                    <a:pt x="4335" y="4799"/>
                  </a:cubicBezTo>
                  <a:cubicBezTo>
                    <a:pt x="4228" y="4632"/>
                    <a:pt x="4204" y="4394"/>
                    <a:pt x="4013" y="4096"/>
                  </a:cubicBezTo>
                  <a:cubicBezTo>
                    <a:pt x="3954" y="4001"/>
                    <a:pt x="3894" y="3918"/>
                    <a:pt x="3823" y="3846"/>
                  </a:cubicBezTo>
                  <a:cubicBezTo>
                    <a:pt x="3906" y="3906"/>
                    <a:pt x="3990" y="3965"/>
                    <a:pt x="4073" y="4025"/>
                  </a:cubicBezTo>
                  <a:cubicBezTo>
                    <a:pt x="4371" y="4215"/>
                    <a:pt x="4609" y="4251"/>
                    <a:pt x="4787" y="4346"/>
                  </a:cubicBezTo>
                  <a:cubicBezTo>
                    <a:pt x="4906" y="4430"/>
                    <a:pt x="5002" y="4561"/>
                    <a:pt x="5049" y="4704"/>
                  </a:cubicBezTo>
                  <a:cubicBezTo>
                    <a:pt x="4882" y="4537"/>
                    <a:pt x="4668" y="4442"/>
                    <a:pt x="4430" y="4454"/>
                  </a:cubicBezTo>
                  <a:close/>
                  <a:moveTo>
                    <a:pt x="5621" y="7299"/>
                  </a:moveTo>
                  <a:close/>
                  <a:moveTo>
                    <a:pt x="5716" y="6335"/>
                  </a:moveTo>
                  <a:cubicBezTo>
                    <a:pt x="5799" y="6466"/>
                    <a:pt x="5811" y="6620"/>
                    <a:pt x="5787" y="6775"/>
                  </a:cubicBezTo>
                  <a:cubicBezTo>
                    <a:pt x="5740" y="6966"/>
                    <a:pt x="5597" y="7144"/>
                    <a:pt x="5514" y="7502"/>
                  </a:cubicBezTo>
                  <a:cubicBezTo>
                    <a:pt x="5502" y="7585"/>
                    <a:pt x="5478" y="7692"/>
                    <a:pt x="5466" y="7799"/>
                  </a:cubicBezTo>
                  <a:cubicBezTo>
                    <a:pt x="5454" y="7692"/>
                    <a:pt x="5442" y="7597"/>
                    <a:pt x="5418" y="7502"/>
                  </a:cubicBezTo>
                  <a:cubicBezTo>
                    <a:pt x="5347" y="7144"/>
                    <a:pt x="5192" y="6966"/>
                    <a:pt x="5144" y="6775"/>
                  </a:cubicBezTo>
                  <a:cubicBezTo>
                    <a:pt x="5121" y="6620"/>
                    <a:pt x="5144" y="6466"/>
                    <a:pt x="5216" y="6335"/>
                  </a:cubicBezTo>
                  <a:cubicBezTo>
                    <a:pt x="5002" y="6561"/>
                    <a:pt x="5156" y="6930"/>
                    <a:pt x="5466" y="6930"/>
                  </a:cubicBezTo>
                  <a:cubicBezTo>
                    <a:pt x="5775" y="6930"/>
                    <a:pt x="5942" y="6561"/>
                    <a:pt x="5716" y="6335"/>
                  </a:cubicBezTo>
                  <a:close/>
                  <a:moveTo>
                    <a:pt x="5466" y="4037"/>
                  </a:moveTo>
                  <a:cubicBezTo>
                    <a:pt x="5299" y="4180"/>
                    <a:pt x="5204" y="4406"/>
                    <a:pt x="5216" y="4632"/>
                  </a:cubicBezTo>
                  <a:cubicBezTo>
                    <a:pt x="5144" y="4501"/>
                    <a:pt x="5121" y="4346"/>
                    <a:pt x="5144" y="4192"/>
                  </a:cubicBezTo>
                  <a:cubicBezTo>
                    <a:pt x="5192" y="4001"/>
                    <a:pt x="5347" y="3823"/>
                    <a:pt x="5418" y="3465"/>
                  </a:cubicBezTo>
                  <a:cubicBezTo>
                    <a:pt x="5442" y="3370"/>
                    <a:pt x="5454" y="3275"/>
                    <a:pt x="5466" y="3168"/>
                  </a:cubicBezTo>
                  <a:cubicBezTo>
                    <a:pt x="5478" y="3287"/>
                    <a:pt x="5490" y="3382"/>
                    <a:pt x="5514" y="3465"/>
                  </a:cubicBezTo>
                  <a:cubicBezTo>
                    <a:pt x="5585" y="3823"/>
                    <a:pt x="5740" y="4001"/>
                    <a:pt x="5787" y="4192"/>
                  </a:cubicBezTo>
                  <a:cubicBezTo>
                    <a:pt x="5811" y="4346"/>
                    <a:pt x="5799" y="4501"/>
                    <a:pt x="5716" y="4632"/>
                  </a:cubicBezTo>
                  <a:cubicBezTo>
                    <a:pt x="5728" y="4406"/>
                    <a:pt x="5633" y="4180"/>
                    <a:pt x="5454" y="4037"/>
                  </a:cubicBezTo>
                  <a:close/>
                  <a:moveTo>
                    <a:pt x="6645" y="4084"/>
                  </a:moveTo>
                  <a:close/>
                  <a:moveTo>
                    <a:pt x="6859" y="6668"/>
                  </a:moveTo>
                  <a:close/>
                  <a:moveTo>
                    <a:pt x="6490" y="6513"/>
                  </a:moveTo>
                  <a:cubicBezTo>
                    <a:pt x="6502" y="6287"/>
                    <a:pt x="6418" y="6073"/>
                    <a:pt x="6252" y="5918"/>
                  </a:cubicBezTo>
                  <a:cubicBezTo>
                    <a:pt x="6395" y="5954"/>
                    <a:pt x="6514" y="6049"/>
                    <a:pt x="6597" y="6180"/>
                  </a:cubicBezTo>
                  <a:cubicBezTo>
                    <a:pt x="6704" y="6347"/>
                    <a:pt x="6728" y="6585"/>
                    <a:pt x="6930" y="6882"/>
                  </a:cubicBezTo>
                  <a:cubicBezTo>
                    <a:pt x="6978" y="6966"/>
                    <a:pt x="7038" y="7049"/>
                    <a:pt x="7109" y="7132"/>
                  </a:cubicBezTo>
                  <a:cubicBezTo>
                    <a:pt x="7026" y="7061"/>
                    <a:pt x="6942" y="7001"/>
                    <a:pt x="6859" y="6954"/>
                  </a:cubicBezTo>
                  <a:cubicBezTo>
                    <a:pt x="6561" y="6763"/>
                    <a:pt x="6323" y="6728"/>
                    <a:pt x="6156" y="6632"/>
                  </a:cubicBezTo>
                  <a:cubicBezTo>
                    <a:pt x="6025" y="6549"/>
                    <a:pt x="5930" y="6418"/>
                    <a:pt x="5895" y="6275"/>
                  </a:cubicBezTo>
                  <a:cubicBezTo>
                    <a:pt x="6049" y="6442"/>
                    <a:pt x="6264" y="6525"/>
                    <a:pt x="6490" y="6513"/>
                  </a:cubicBezTo>
                  <a:close/>
                  <a:moveTo>
                    <a:pt x="5883" y="4704"/>
                  </a:moveTo>
                  <a:cubicBezTo>
                    <a:pt x="5918" y="4549"/>
                    <a:pt x="6014" y="4430"/>
                    <a:pt x="6145" y="4346"/>
                  </a:cubicBezTo>
                  <a:cubicBezTo>
                    <a:pt x="6311" y="4239"/>
                    <a:pt x="6537" y="4215"/>
                    <a:pt x="6847" y="4025"/>
                  </a:cubicBezTo>
                  <a:cubicBezTo>
                    <a:pt x="6930" y="3965"/>
                    <a:pt x="7014" y="3906"/>
                    <a:pt x="7097" y="3834"/>
                  </a:cubicBezTo>
                  <a:cubicBezTo>
                    <a:pt x="7026" y="3918"/>
                    <a:pt x="6966" y="4001"/>
                    <a:pt x="6918" y="4084"/>
                  </a:cubicBezTo>
                  <a:cubicBezTo>
                    <a:pt x="6716" y="4382"/>
                    <a:pt x="6692" y="4620"/>
                    <a:pt x="6585" y="4799"/>
                  </a:cubicBezTo>
                  <a:cubicBezTo>
                    <a:pt x="6502" y="4918"/>
                    <a:pt x="6383" y="5013"/>
                    <a:pt x="6240" y="5061"/>
                  </a:cubicBezTo>
                  <a:cubicBezTo>
                    <a:pt x="6406" y="4906"/>
                    <a:pt x="6490" y="4680"/>
                    <a:pt x="6478" y="4454"/>
                  </a:cubicBezTo>
                  <a:cubicBezTo>
                    <a:pt x="6252" y="4442"/>
                    <a:pt x="6025" y="4525"/>
                    <a:pt x="5883" y="4704"/>
                  </a:cubicBezTo>
                  <a:close/>
                  <a:moveTo>
                    <a:pt x="7276" y="5323"/>
                  </a:moveTo>
                  <a:close/>
                  <a:moveTo>
                    <a:pt x="7466" y="5525"/>
                  </a:moveTo>
                  <a:cubicBezTo>
                    <a:pt x="7121" y="5608"/>
                    <a:pt x="6930" y="5751"/>
                    <a:pt x="6740" y="5799"/>
                  </a:cubicBezTo>
                  <a:cubicBezTo>
                    <a:pt x="6597" y="5823"/>
                    <a:pt x="6442" y="5811"/>
                    <a:pt x="6311" y="5728"/>
                  </a:cubicBezTo>
                  <a:cubicBezTo>
                    <a:pt x="6526" y="5739"/>
                    <a:pt x="6752" y="5644"/>
                    <a:pt x="6907" y="5477"/>
                  </a:cubicBezTo>
                  <a:cubicBezTo>
                    <a:pt x="6752" y="5311"/>
                    <a:pt x="6537" y="5216"/>
                    <a:pt x="6311" y="5227"/>
                  </a:cubicBezTo>
                  <a:cubicBezTo>
                    <a:pt x="6442" y="5156"/>
                    <a:pt x="6597" y="5132"/>
                    <a:pt x="6740" y="5168"/>
                  </a:cubicBezTo>
                  <a:cubicBezTo>
                    <a:pt x="6930" y="5204"/>
                    <a:pt x="7121" y="5358"/>
                    <a:pt x="7466" y="5430"/>
                  </a:cubicBezTo>
                  <a:cubicBezTo>
                    <a:pt x="7561" y="5454"/>
                    <a:pt x="7669" y="5466"/>
                    <a:pt x="7764" y="5477"/>
                  </a:cubicBezTo>
                  <a:cubicBezTo>
                    <a:pt x="7669" y="5501"/>
                    <a:pt x="7561" y="5513"/>
                    <a:pt x="7478" y="5537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31"/>
            <p:cNvSpPr/>
            <p:nvPr/>
          </p:nvSpPr>
          <p:spPr>
            <a:xfrm>
              <a:off x="4704150" y="1551225"/>
              <a:ext cx="206300" cy="206875"/>
            </a:xfrm>
            <a:custGeom>
              <a:avLst/>
              <a:gdLst/>
              <a:ahLst/>
              <a:cxnLst/>
              <a:rect l="l" t="t" r="r" b="b"/>
              <a:pathLst>
                <a:path w="8252" h="8275" extrusionOk="0">
                  <a:moveTo>
                    <a:pt x="0" y="4131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86" y="4334"/>
                    <a:pt x="500" y="4322"/>
                    <a:pt x="465" y="4727"/>
                  </a:cubicBezTo>
                  <a:cubicBezTo>
                    <a:pt x="691" y="4536"/>
                    <a:pt x="953" y="4643"/>
                    <a:pt x="1131" y="4310"/>
                  </a:cubicBezTo>
                  <a:lnTo>
                    <a:pt x="1131" y="4310"/>
                  </a:lnTo>
                  <a:cubicBezTo>
                    <a:pt x="1060" y="4477"/>
                    <a:pt x="822" y="4560"/>
                    <a:pt x="1012" y="4977"/>
                  </a:cubicBezTo>
                  <a:cubicBezTo>
                    <a:pt x="1036" y="4751"/>
                    <a:pt x="1131" y="4810"/>
                    <a:pt x="1227" y="4667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36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4" y="4298"/>
                  </a:cubicBezTo>
                  <a:cubicBezTo>
                    <a:pt x="1560" y="4262"/>
                    <a:pt x="1667" y="4227"/>
                    <a:pt x="1727" y="4262"/>
                  </a:cubicBezTo>
                  <a:cubicBezTo>
                    <a:pt x="1774" y="4310"/>
                    <a:pt x="1751" y="4417"/>
                    <a:pt x="1643" y="4382"/>
                  </a:cubicBezTo>
                  <a:cubicBezTo>
                    <a:pt x="1715" y="4501"/>
                    <a:pt x="1893" y="4453"/>
                    <a:pt x="1893" y="4322"/>
                  </a:cubicBezTo>
                  <a:cubicBezTo>
                    <a:pt x="1893" y="4298"/>
                    <a:pt x="1893" y="4286"/>
                    <a:pt x="1893" y="4274"/>
                  </a:cubicBezTo>
                  <a:lnTo>
                    <a:pt x="1893" y="4262"/>
                  </a:lnTo>
                  <a:cubicBezTo>
                    <a:pt x="1893" y="4227"/>
                    <a:pt x="1870" y="4203"/>
                    <a:pt x="1834" y="4179"/>
                  </a:cubicBezTo>
                  <a:cubicBezTo>
                    <a:pt x="2144" y="4120"/>
                    <a:pt x="2453" y="4143"/>
                    <a:pt x="2751" y="4251"/>
                  </a:cubicBezTo>
                  <a:lnTo>
                    <a:pt x="2751" y="4251"/>
                  </a:lnTo>
                  <a:cubicBezTo>
                    <a:pt x="1870" y="4036"/>
                    <a:pt x="2155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4" y="4989"/>
                    <a:pt x="2132" y="4929"/>
                  </a:cubicBezTo>
                  <a:cubicBezTo>
                    <a:pt x="2417" y="4798"/>
                    <a:pt x="2310" y="4512"/>
                    <a:pt x="2417" y="4417"/>
                  </a:cubicBezTo>
                  <a:cubicBezTo>
                    <a:pt x="2441" y="4584"/>
                    <a:pt x="2536" y="4632"/>
                    <a:pt x="2679" y="4572"/>
                  </a:cubicBezTo>
                  <a:cubicBezTo>
                    <a:pt x="2536" y="4453"/>
                    <a:pt x="2644" y="4322"/>
                    <a:pt x="2775" y="4322"/>
                  </a:cubicBezTo>
                  <a:cubicBezTo>
                    <a:pt x="2989" y="4334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310"/>
                    <a:pt x="3668" y="4346"/>
                    <a:pt x="3620" y="4393"/>
                  </a:cubicBezTo>
                  <a:cubicBezTo>
                    <a:pt x="3203" y="4465"/>
                    <a:pt x="3179" y="4798"/>
                    <a:pt x="3036" y="4953"/>
                  </a:cubicBezTo>
                  <a:cubicBezTo>
                    <a:pt x="2941" y="5060"/>
                    <a:pt x="2775" y="5024"/>
                    <a:pt x="2786" y="4858"/>
                  </a:cubicBezTo>
                  <a:cubicBezTo>
                    <a:pt x="2655" y="4905"/>
                    <a:pt x="2608" y="5001"/>
                    <a:pt x="2715" y="5155"/>
                  </a:cubicBezTo>
                  <a:cubicBezTo>
                    <a:pt x="2572" y="5155"/>
                    <a:pt x="2441" y="4882"/>
                    <a:pt x="2155" y="4977"/>
                  </a:cubicBezTo>
                  <a:cubicBezTo>
                    <a:pt x="2036" y="5024"/>
                    <a:pt x="1917" y="5132"/>
                    <a:pt x="1798" y="5358"/>
                  </a:cubicBezTo>
                  <a:cubicBezTo>
                    <a:pt x="1810" y="5346"/>
                    <a:pt x="1822" y="5334"/>
                    <a:pt x="1834" y="5322"/>
                  </a:cubicBezTo>
                  <a:lnTo>
                    <a:pt x="1798" y="5358"/>
                  </a:lnTo>
                  <a:cubicBezTo>
                    <a:pt x="2179" y="4977"/>
                    <a:pt x="2596" y="5810"/>
                    <a:pt x="3072" y="5036"/>
                  </a:cubicBezTo>
                  <a:lnTo>
                    <a:pt x="3072" y="5036"/>
                  </a:lnTo>
                  <a:cubicBezTo>
                    <a:pt x="2941" y="5310"/>
                    <a:pt x="2727" y="5548"/>
                    <a:pt x="2477" y="5727"/>
                  </a:cubicBezTo>
                  <a:cubicBezTo>
                    <a:pt x="2477" y="5691"/>
                    <a:pt x="2477" y="5655"/>
                    <a:pt x="2453" y="5620"/>
                  </a:cubicBezTo>
                  <a:lnTo>
                    <a:pt x="2453" y="5620"/>
                  </a:lnTo>
                  <a:cubicBezTo>
                    <a:pt x="2453" y="5608"/>
                    <a:pt x="2441" y="5596"/>
                    <a:pt x="2429" y="5584"/>
                  </a:cubicBezTo>
                  <a:cubicBezTo>
                    <a:pt x="2322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20" y="5858"/>
                    <a:pt x="2084" y="5834"/>
                    <a:pt x="2048" y="5810"/>
                  </a:cubicBezTo>
                  <a:cubicBezTo>
                    <a:pt x="1893" y="5703"/>
                    <a:pt x="1929" y="5477"/>
                    <a:pt x="2108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36" y="5775"/>
                    <a:pt x="1512" y="5882"/>
                    <a:pt x="1346" y="5739"/>
                  </a:cubicBezTo>
                  <a:cubicBezTo>
                    <a:pt x="1489" y="6167"/>
                    <a:pt x="1727" y="6060"/>
                    <a:pt x="1893" y="6132"/>
                  </a:cubicBezTo>
                  <a:lnTo>
                    <a:pt x="1893" y="6132"/>
                  </a:lnTo>
                  <a:cubicBezTo>
                    <a:pt x="1524" y="6013"/>
                    <a:pt x="1417" y="6287"/>
                    <a:pt x="1120" y="6298"/>
                  </a:cubicBezTo>
                  <a:cubicBezTo>
                    <a:pt x="1429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34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32"/>
                    <a:pt x="1703" y="6834"/>
                    <a:pt x="1965" y="7144"/>
                  </a:cubicBezTo>
                  <a:cubicBezTo>
                    <a:pt x="1977" y="6846"/>
                    <a:pt x="2251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6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65" y="6394"/>
                    <a:pt x="2846" y="6156"/>
                  </a:cubicBezTo>
                  <a:cubicBezTo>
                    <a:pt x="2798" y="6334"/>
                    <a:pt x="2560" y="6382"/>
                    <a:pt x="2465" y="6227"/>
                  </a:cubicBezTo>
                  <a:cubicBezTo>
                    <a:pt x="2429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25" y="5929"/>
                  </a:cubicBezTo>
                  <a:cubicBezTo>
                    <a:pt x="2584" y="5929"/>
                    <a:pt x="2655" y="6013"/>
                    <a:pt x="2548" y="6060"/>
                  </a:cubicBezTo>
                  <a:cubicBezTo>
                    <a:pt x="2679" y="6096"/>
                    <a:pt x="2775" y="5941"/>
                    <a:pt x="2691" y="5846"/>
                  </a:cubicBezTo>
                  <a:cubicBezTo>
                    <a:pt x="2679" y="5834"/>
                    <a:pt x="2667" y="5822"/>
                    <a:pt x="2655" y="5810"/>
                  </a:cubicBezTo>
                  <a:lnTo>
                    <a:pt x="2655" y="5810"/>
                  </a:lnTo>
                  <a:cubicBezTo>
                    <a:pt x="2620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cubicBezTo>
                    <a:pt x="2929" y="6465"/>
                    <a:pt x="2941" y="6453"/>
                    <a:pt x="2953" y="6441"/>
                  </a:cubicBezTo>
                  <a:lnTo>
                    <a:pt x="2917" y="6477"/>
                  </a:lnTo>
                  <a:cubicBezTo>
                    <a:pt x="3084" y="6406"/>
                    <a:pt x="3215" y="6287"/>
                    <a:pt x="3298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7"/>
                    <a:pt x="3370" y="5620"/>
                    <a:pt x="3429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65" y="5096"/>
                    <a:pt x="3810" y="5060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27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46" y="6132"/>
                  </a:cubicBezTo>
                  <a:cubicBezTo>
                    <a:pt x="3287" y="6251"/>
                    <a:pt x="3287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25" y="5525"/>
                  </a:cubicBezTo>
                  <a:lnTo>
                    <a:pt x="4025" y="5525"/>
                  </a:lnTo>
                  <a:cubicBezTo>
                    <a:pt x="4132" y="5822"/>
                    <a:pt x="4156" y="6132"/>
                    <a:pt x="4096" y="6441"/>
                  </a:cubicBezTo>
                  <a:cubicBezTo>
                    <a:pt x="4072" y="6406"/>
                    <a:pt x="4049" y="6382"/>
                    <a:pt x="4013" y="6382"/>
                  </a:cubicBezTo>
                  <a:lnTo>
                    <a:pt x="3977" y="6382"/>
                  </a:lnTo>
                  <a:cubicBezTo>
                    <a:pt x="3953" y="6370"/>
                    <a:pt x="3941" y="6370"/>
                    <a:pt x="3929" y="6382"/>
                  </a:cubicBezTo>
                  <a:cubicBezTo>
                    <a:pt x="3798" y="6382"/>
                    <a:pt x="3751" y="6560"/>
                    <a:pt x="3870" y="6632"/>
                  </a:cubicBezTo>
                  <a:cubicBezTo>
                    <a:pt x="3834" y="6525"/>
                    <a:pt x="3941" y="6501"/>
                    <a:pt x="3989" y="6548"/>
                  </a:cubicBezTo>
                  <a:cubicBezTo>
                    <a:pt x="4025" y="6608"/>
                    <a:pt x="3989" y="6715"/>
                    <a:pt x="3941" y="6751"/>
                  </a:cubicBezTo>
                  <a:cubicBezTo>
                    <a:pt x="3906" y="6787"/>
                    <a:pt x="3870" y="6798"/>
                    <a:pt x="3822" y="6798"/>
                  </a:cubicBezTo>
                  <a:cubicBezTo>
                    <a:pt x="3691" y="6798"/>
                    <a:pt x="3501" y="6739"/>
                    <a:pt x="3596" y="6489"/>
                  </a:cubicBezTo>
                  <a:cubicBezTo>
                    <a:pt x="3346" y="6560"/>
                    <a:pt x="3394" y="6918"/>
                    <a:pt x="3584" y="7049"/>
                  </a:cubicBezTo>
                  <a:cubicBezTo>
                    <a:pt x="3429" y="7144"/>
                    <a:pt x="3489" y="7239"/>
                    <a:pt x="3275" y="7263"/>
                  </a:cubicBezTo>
                  <a:cubicBezTo>
                    <a:pt x="3679" y="7453"/>
                    <a:pt x="3775" y="7215"/>
                    <a:pt x="3941" y="7144"/>
                  </a:cubicBezTo>
                  <a:lnTo>
                    <a:pt x="3941" y="7144"/>
                  </a:lnTo>
                  <a:cubicBezTo>
                    <a:pt x="3596" y="7322"/>
                    <a:pt x="3715" y="7596"/>
                    <a:pt x="3513" y="7811"/>
                  </a:cubicBezTo>
                  <a:cubicBezTo>
                    <a:pt x="3929" y="7775"/>
                    <a:pt x="3918" y="7477"/>
                    <a:pt x="4013" y="7275"/>
                  </a:cubicBezTo>
                  <a:lnTo>
                    <a:pt x="4013" y="7275"/>
                  </a:lnTo>
                  <a:cubicBezTo>
                    <a:pt x="3775" y="7811"/>
                    <a:pt x="4084" y="7941"/>
                    <a:pt x="4120" y="8275"/>
                  </a:cubicBezTo>
                  <a:cubicBezTo>
                    <a:pt x="4144" y="7941"/>
                    <a:pt x="4453" y="7811"/>
                    <a:pt x="4215" y="7275"/>
                  </a:cubicBezTo>
                  <a:lnTo>
                    <a:pt x="4215" y="7275"/>
                  </a:lnTo>
                  <a:cubicBezTo>
                    <a:pt x="4322" y="7477"/>
                    <a:pt x="4310" y="7775"/>
                    <a:pt x="4715" y="7811"/>
                  </a:cubicBezTo>
                  <a:cubicBezTo>
                    <a:pt x="4513" y="7584"/>
                    <a:pt x="4632" y="7322"/>
                    <a:pt x="4299" y="7144"/>
                  </a:cubicBezTo>
                  <a:lnTo>
                    <a:pt x="4299" y="7144"/>
                  </a:lnTo>
                  <a:cubicBezTo>
                    <a:pt x="4453" y="7215"/>
                    <a:pt x="4549" y="7453"/>
                    <a:pt x="4953" y="7263"/>
                  </a:cubicBezTo>
                  <a:cubicBezTo>
                    <a:pt x="4739" y="7239"/>
                    <a:pt x="4787" y="7144"/>
                    <a:pt x="4644" y="7049"/>
                  </a:cubicBezTo>
                  <a:cubicBezTo>
                    <a:pt x="4846" y="6918"/>
                    <a:pt x="4882" y="6560"/>
                    <a:pt x="4632" y="6489"/>
                  </a:cubicBezTo>
                  <a:cubicBezTo>
                    <a:pt x="4727" y="6739"/>
                    <a:pt x="4537" y="6810"/>
                    <a:pt x="4406" y="6798"/>
                  </a:cubicBezTo>
                  <a:cubicBezTo>
                    <a:pt x="4358" y="6798"/>
                    <a:pt x="4322" y="6787"/>
                    <a:pt x="4287" y="6751"/>
                  </a:cubicBezTo>
                  <a:cubicBezTo>
                    <a:pt x="4251" y="6715"/>
                    <a:pt x="4203" y="6608"/>
                    <a:pt x="4251" y="6548"/>
                  </a:cubicBezTo>
                  <a:cubicBezTo>
                    <a:pt x="4287" y="6501"/>
                    <a:pt x="4394" y="6525"/>
                    <a:pt x="4358" y="6632"/>
                  </a:cubicBezTo>
                  <a:cubicBezTo>
                    <a:pt x="4370" y="6620"/>
                    <a:pt x="4382" y="6608"/>
                    <a:pt x="4394" y="6596"/>
                  </a:cubicBezTo>
                  <a:cubicBezTo>
                    <a:pt x="4441" y="6548"/>
                    <a:pt x="4441" y="6477"/>
                    <a:pt x="4394" y="6429"/>
                  </a:cubicBezTo>
                  <a:cubicBezTo>
                    <a:pt x="4370" y="6394"/>
                    <a:pt x="4334" y="6382"/>
                    <a:pt x="4299" y="6382"/>
                  </a:cubicBezTo>
                  <a:cubicBezTo>
                    <a:pt x="4287" y="6370"/>
                    <a:pt x="4275" y="6370"/>
                    <a:pt x="4263" y="6382"/>
                  </a:cubicBezTo>
                  <a:lnTo>
                    <a:pt x="4251" y="6382"/>
                  </a:lnTo>
                  <a:cubicBezTo>
                    <a:pt x="4215" y="6382"/>
                    <a:pt x="4179" y="6406"/>
                    <a:pt x="4168" y="6441"/>
                  </a:cubicBezTo>
                  <a:cubicBezTo>
                    <a:pt x="4108" y="6132"/>
                    <a:pt x="4132" y="5822"/>
                    <a:pt x="4227" y="5525"/>
                  </a:cubicBezTo>
                  <a:cubicBezTo>
                    <a:pt x="4025" y="6406"/>
                    <a:pt x="4894" y="6120"/>
                    <a:pt x="4906" y="6656"/>
                  </a:cubicBezTo>
                  <a:lnTo>
                    <a:pt x="4906" y="6608"/>
                  </a:lnTo>
                  <a:lnTo>
                    <a:pt x="4906" y="6656"/>
                  </a:lnTo>
                  <a:cubicBezTo>
                    <a:pt x="4977" y="6406"/>
                    <a:pt x="4977" y="6251"/>
                    <a:pt x="4918" y="6144"/>
                  </a:cubicBezTo>
                  <a:cubicBezTo>
                    <a:pt x="4787" y="5870"/>
                    <a:pt x="4501" y="5965"/>
                    <a:pt x="4394" y="5858"/>
                  </a:cubicBezTo>
                  <a:cubicBezTo>
                    <a:pt x="4572" y="5834"/>
                    <a:pt x="4620" y="5739"/>
                    <a:pt x="4549" y="5596"/>
                  </a:cubicBezTo>
                  <a:cubicBezTo>
                    <a:pt x="4430" y="5739"/>
                    <a:pt x="4299" y="5632"/>
                    <a:pt x="4299" y="5501"/>
                  </a:cubicBezTo>
                  <a:cubicBezTo>
                    <a:pt x="4310" y="5298"/>
                    <a:pt x="4525" y="5036"/>
                    <a:pt x="4299" y="4691"/>
                  </a:cubicBezTo>
                  <a:cubicBezTo>
                    <a:pt x="4287" y="4620"/>
                    <a:pt x="4275" y="4560"/>
                    <a:pt x="4251" y="4489"/>
                  </a:cubicBezTo>
                  <a:cubicBezTo>
                    <a:pt x="4287" y="4548"/>
                    <a:pt x="4322" y="4608"/>
                    <a:pt x="4370" y="4667"/>
                  </a:cubicBezTo>
                  <a:cubicBezTo>
                    <a:pt x="4441" y="5072"/>
                    <a:pt x="4775" y="5096"/>
                    <a:pt x="4930" y="5239"/>
                  </a:cubicBezTo>
                  <a:cubicBezTo>
                    <a:pt x="5037" y="5334"/>
                    <a:pt x="5001" y="5501"/>
                    <a:pt x="4834" y="5489"/>
                  </a:cubicBezTo>
                  <a:cubicBezTo>
                    <a:pt x="4882" y="5620"/>
                    <a:pt x="4977" y="5667"/>
                    <a:pt x="5132" y="5560"/>
                  </a:cubicBezTo>
                  <a:cubicBezTo>
                    <a:pt x="5132" y="5703"/>
                    <a:pt x="4858" y="5834"/>
                    <a:pt x="4953" y="6132"/>
                  </a:cubicBezTo>
                  <a:cubicBezTo>
                    <a:pt x="5001" y="6239"/>
                    <a:pt x="5108" y="6358"/>
                    <a:pt x="5334" y="6489"/>
                  </a:cubicBezTo>
                  <a:lnTo>
                    <a:pt x="5334" y="6489"/>
                  </a:lnTo>
                  <a:cubicBezTo>
                    <a:pt x="4965" y="6096"/>
                    <a:pt x="5787" y="5679"/>
                    <a:pt x="5013" y="5203"/>
                  </a:cubicBezTo>
                  <a:lnTo>
                    <a:pt x="5013" y="5203"/>
                  </a:lnTo>
                  <a:cubicBezTo>
                    <a:pt x="5287" y="5334"/>
                    <a:pt x="5525" y="5548"/>
                    <a:pt x="5703" y="5798"/>
                  </a:cubicBezTo>
                  <a:cubicBezTo>
                    <a:pt x="5668" y="5798"/>
                    <a:pt x="5632" y="5798"/>
                    <a:pt x="5596" y="5822"/>
                  </a:cubicBezTo>
                  <a:lnTo>
                    <a:pt x="5596" y="5822"/>
                  </a:lnTo>
                  <a:cubicBezTo>
                    <a:pt x="5584" y="5834"/>
                    <a:pt x="5573" y="5834"/>
                    <a:pt x="5561" y="5846"/>
                  </a:cubicBezTo>
                  <a:cubicBezTo>
                    <a:pt x="5513" y="5906"/>
                    <a:pt x="5513" y="5989"/>
                    <a:pt x="5561" y="6048"/>
                  </a:cubicBezTo>
                  <a:cubicBezTo>
                    <a:pt x="5584" y="6072"/>
                    <a:pt x="5632" y="6084"/>
                    <a:pt x="5668" y="6072"/>
                  </a:cubicBezTo>
                  <a:lnTo>
                    <a:pt x="5692" y="6072"/>
                  </a:lnTo>
                  <a:cubicBezTo>
                    <a:pt x="5596" y="6025"/>
                    <a:pt x="5656" y="5941"/>
                    <a:pt x="5715" y="5941"/>
                  </a:cubicBezTo>
                  <a:cubicBezTo>
                    <a:pt x="5787" y="5953"/>
                    <a:pt x="5834" y="6060"/>
                    <a:pt x="5834" y="6108"/>
                  </a:cubicBezTo>
                  <a:cubicBezTo>
                    <a:pt x="5823" y="6156"/>
                    <a:pt x="5811" y="6203"/>
                    <a:pt x="5775" y="6239"/>
                  </a:cubicBezTo>
                  <a:cubicBezTo>
                    <a:pt x="5680" y="6394"/>
                    <a:pt x="5442" y="6346"/>
                    <a:pt x="5406" y="6167"/>
                  </a:cubicBezTo>
                  <a:cubicBezTo>
                    <a:pt x="5275" y="6406"/>
                    <a:pt x="5549" y="6620"/>
                    <a:pt x="5787" y="6572"/>
                  </a:cubicBezTo>
                  <a:cubicBezTo>
                    <a:pt x="5751" y="6739"/>
                    <a:pt x="5858" y="6775"/>
                    <a:pt x="5715" y="6941"/>
                  </a:cubicBezTo>
                  <a:cubicBezTo>
                    <a:pt x="6144" y="6798"/>
                    <a:pt x="6037" y="6560"/>
                    <a:pt x="6108" y="6394"/>
                  </a:cubicBezTo>
                  <a:lnTo>
                    <a:pt x="6108" y="6394"/>
                  </a:lnTo>
                  <a:cubicBezTo>
                    <a:pt x="5989" y="6763"/>
                    <a:pt x="6263" y="6870"/>
                    <a:pt x="6275" y="7168"/>
                  </a:cubicBezTo>
                  <a:cubicBezTo>
                    <a:pt x="6537" y="6846"/>
                    <a:pt x="6323" y="6656"/>
                    <a:pt x="6239" y="6429"/>
                  </a:cubicBezTo>
                  <a:lnTo>
                    <a:pt x="6239" y="6429"/>
                  </a:lnTo>
                  <a:cubicBezTo>
                    <a:pt x="6465" y="6977"/>
                    <a:pt x="6763" y="6858"/>
                    <a:pt x="7025" y="7072"/>
                  </a:cubicBezTo>
                  <a:cubicBezTo>
                    <a:pt x="6811" y="6810"/>
                    <a:pt x="6930" y="6501"/>
                    <a:pt x="6394" y="6287"/>
                  </a:cubicBezTo>
                  <a:lnTo>
                    <a:pt x="6394" y="6287"/>
                  </a:lnTo>
                  <a:cubicBezTo>
                    <a:pt x="6608" y="6370"/>
                    <a:pt x="6811" y="6584"/>
                    <a:pt x="7120" y="6322"/>
                  </a:cubicBezTo>
                  <a:cubicBezTo>
                    <a:pt x="6823" y="6298"/>
                    <a:pt x="6716" y="6036"/>
                    <a:pt x="6358" y="6144"/>
                  </a:cubicBezTo>
                  <a:lnTo>
                    <a:pt x="6358" y="6144"/>
                  </a:lnTo>
                  <a:cubicBezTo>
                    <a:pt x="6513" y="6072"/>
                    <a:pt x="6751" y="6191"/>
                    <a:pt x="6906" y="5751"/>
                  </a:cubicBezTo>
                  <a:cubicBezTo>
                    <a:pt x="6739" y="5906"/>
                    <a:pt x="6704" y="5786"/>
                    <a:pt x="6537" y="5822"/>
                  </a:cubicBezTo>
                  <a:cubicBezTo>
                    <a:pt x="6573" y="5596"/>
                    <a:pt x="6358" y="5322"/>
                    <a:pt x="6132" y="5441"/>
                  </a:cubicBezTo>
                  <a:cubicBezTo>
                    <a:pt x="6311" y="5489"/>
                    <a:pt x="6346" y="5727"/>
                    <a:pt x="6192" y="5822"/>
                  </a:cubicBezTo>
                  <a:cubicBezTo>
                    <a:pt x="6156" y="5846"/>
                    <a:pt x="6120" y="5870"/>
                    <a:pt x="6073" y="5870"/>
                  </a:cubicBezTo>
                  <a:cubicBezTo>
                    <a:pt x="6013" y="5870"/>
                    <a:pt x="5906" y="5822"/>
                    <a:pt x="5906" y="5763"/>
                  </a:cubicBezTo>
                  <a:cubicBezTo>
                    <a:pt x="5894" y="5703"/>
                    <a:pt x="5977" y="5632"/>
                    <a:pt x="6037" y="5739"/>
                  </a:cubicBezTo>
                  <a:cubicBezTo>
                    <a:pt x="6037" y="5727"/>
                    <a:pt x="6037" y="5715"/>
                    <a:pt x="6037" y="5703"/>
                  </a:cubicBezTo>
                  <a:cubicBezTo>
                    <a:pt x="6037" y="5667"/>
                    <a:pt x="6025" y="5632"/>
                    <a:pt x="6001" y="5608"/>
                  </a:cubicBezTo>
                  <a:cubicBezTo>
                    <a:pt x="5930" y="5548"/>
                    <a:pt x="5834" y="5560"/>
                    <a:pt x="5775" y="5632"/>
                  </a:cubicBezTo>
                  <a:lnTo>
                    <a:pt x="5775" y="5644"/>
                  </a:lnTo>
                  <a:cubicBezTo>
                    <a:pt x="5763" y="5667"/>
                    <a:pt x="5751" y="5703"/>
                    <a:pt x="5763" y="5739"/>
                  </a:cubicBezTo>
                  <a:cubicBezTo>
                    <a:pt x="5501" y="5572"/>
                    <a:pt x="5299" y="5322"/>
                    <a:pt x="5168" y="5048"/>
                  </a:cubicBezTo>
                  <a:cubicBezTo>
                    <a:pt x="5644" y="5822"/>
                    <a:pt x="6061" y="5001"/>
                    <a:pt x="6442" y="5382"/>
                  </a:cubicBezTo>
                  <a:cubicBezTo>
                    <a:pt x="6430" y="5358"/>
                    <a:pt x="6418" y="5346"/>
                    <a:pt x="6406" y="5334"/>
                  </a:cubicBezTo>
                  <a:cubicBezTo>
                    <a:pt x="6418" y="5346"/>
                    <a:pt x="6430" y="5358"/>
                    <a:pt x="6442" y="5382"/>
                  </a:cubicBezTo>
                  <a:cubicBezTo>
                    <a:pt x="6323" y="5155"/>
                    <a:pt x="6204" y="5036"/>
                    <a:pt x="6084" y="5001"/>
                  </a:cubicBezTo>
                  <a:cubicBezTo>
                    <a:pt x="5787" y="4905"/>
                    <a:pt x="5668" y="5179"/>
                    <a:pt x="5525" y="5167"/>
                  </a:cubicBezTo>
                  <a:cubicBezTo>
                    <a:pt x="5632" y="5024"/>
                    <a:pt x="5584" y="4929"/>
                    <a:pt x="5453" y="4870"/>
                  </a:cubicBezTo>
                  <a:cubicBezTo>
                    <a:pt x="5465" y="5048"/>
                    <a:pt x="5299" y="5072"/>
                    <a:pt x="5203" y="4977"/>
                  </a:cubicBezTo>
                  <a:cubicBezTo>
                    <a:pt x="5061" y="4822"/>
                    <a:pt x="5037" y="4477"/>
                    <a:pt x="4620" y="4405"/>
                  </a:cubicBezTo>
                  <a:cubicBezTo>
                    <a:pt x="4572" y="4370"/>
                    <a:pt x="4513" y="4322"/>
                    <a:pt x="4453" y="4298"/>
                  </a:cubicBezTo>
                  <a:cubicBezTo>
                    <a:pt x="4513" y="4322"/>
                    <a:pt x="4584" y="4334"/>
                    <a:pt x="4656" y="4346"/>
                  </a:cubicBezTo>
                  <a:cubicBezTo>
                    <a:pt x="4989" y="4572"/>
                    <a:pt x="5251" y="4358"/>
                    <a:pt x="5465" y="4346"/>
                  </a:cubicBezTo>
                  <a:cubicBezTo>
                    <a:pt x="5596" y="4346"/>
                    <a:pt x="5703" y="4477"/>
                    <a:pt x="5561" y="4584"/>
                  </a:cubicBezTo>
                  <a:cubicBezTo>
                    <a:pt x="5703" y="4655"/>
                    <a:pt x="5799" y="4608"/>
                    <a:pt x="5823" y="4429"/>
                  </a:cubicBezTo>
                  <a:cubicBezTo>
                    <a:pt x="5930" y="4524"/>
                    <a:pt x="5823" y="4810"/>
                    <a:pt x="6108" y="4953"/>
                  </a:cubicBezTo>
                  <a:cubicBezTo>
                    <a:pt x="6215" y="5001"/>
                    <a:pt x="6370" y="5013"/>
                    <a:pt x="6620" y="4941"/>
                  </a:cubicBezTo>
                  <a:lnTo>
                    <a:pt x="6620" y="4941"/>
                  </a:lnTo>
                  <a:cubicBezTo>
                    <a:pt x="6084" y="4929"/>
                    <a:pt x="6370" y="4060"/>
                    <a:pt x="5489" y="4262"/>
                  </a:cubicBezTo>
                  <a:lnTo>
                    <a:pt x="5489" y="4262"/>
                  </a:lnTo>
                  <a:cubicBezTo>
                    <a:pt x="5787" y="4155"/>
                    <a:pt x="6096" y="4131"/>
                    <a:pt x="6406" y="4191"/>
                  </a:cubicBezTo>
                  <a:cubicBezTo>
                    <a:pt x="6370" y="4215"/>
                    <a:pt x="6358" y="4251"/>
                    <a:pt x="6346" y="4286"/>
                  </a:cubicBezTo>
                  <a:lnTo>
                    <a:pt x="6346" y="4286"/>
                  </a:lnTo>
                  <a:cubicBezTo>
                    <a:pt x="6346" y="4310"/>
                    <a:pt x="6346" y="4322"/>
                    <a:pt x="6346" y="4334"/>
                  </a:cubicBezTo>
                  <a:cubicBezTo>
                    <a:pt x="6346" y="4465"/>
                    <a:pt x="6537" y="4512"/>
                    <a:pt x="6596" y="4393"/>
                  </a:cubicBezTo>
                  <a:cubicBezTo>
                    <a:pt x="6489" y="4429"/>
                    <a:pt x="6477" y="4322"/>
                    <a:pt x="6525" y="4286"/>
                  </a:cubicBezTo>
                  <a:cubicBezTo>
                    <a:pt x="6573" y="4239"/>
                    <a:pt x="6680" y="4286"/>
                    <a:pt x="6716" y="4322"/>
                  </a:cubicBezTo>
                  <a:cubicBezTo>
                    <a:pt x="6751" y="4358"/>
                    <a:pt x="6775" y="4393"/>
                    <a:pt x="6775" y="4441"/>
                  </a:cubicBezTo>
                  <a:cubicBezTo>
                    <a:pt x="6775" y="4572"/>
                    <a:pt x="6704" y="4763"/>
                    <a:pt x="6465" y="4667"/>
                  </a:cubicBezTo>
                  <a:cubicBezTo>
                    <a:pt x="6537" y="4917"/>
                    <a:pt x="6882" y="4882"/>
                    <a:pt x="7013" y="4679"/>
                  </a:cubicBezTo>
                  <a:cubicBezTo>
                    <a:pt x="7108" y="4834"/>
                    <a:pt x="7216" y="4774"/>
                    <a:pt x="7227" y="4989"/>
                  </a:cubicBezTo>
                  <a:cubicBezTo>
                    <a:pt x="7430" y="4584"/>
                    <a:pt x="7180" y="4489"/>
                    <a:pt x="7120" y="4334"/>
                  </a:cubicBezTo>
                  <a:lnTo>
                    <a:pt x="7120" y="4334"/>
                  </a:lnTo>
                  <a:cubicBezTo>
                    <a:pt x="7287" y="4667"/>
                    <a:pt x="7561" y="4548"/>
                    <a:pt x="7775" y="4751"/>
                  </a:cubicBezTo>
                  <a:cubicBezTo>
                    <a:pt x="7739" y="4346"/>
                    <a:pt x="7454" y="4358"/>
                    <a:pt x="7239" y="4251"/>
                  </a:cubicBezTo>
                  <a:lnTo>
                    <a:pt x="7239" y="4251"/>
                  </a:lnTo>
                  <a:cubicBezTo>
                    <a:pt x="7775" y="4489"/>
                    <a:pt x="7906" y="4179"/>
                    <a:pt x="8251" y="4155"/>
                  </a:cubicBezTo>
                  <a:cubicBezTo>
                    <a:pt x="7906" y="4120"/>
                    <a:pt x="7775" y="3810"/>
                    <a:pt x="7239" y="4048"/>
                  </a:cubicBezTo>
                  <a:lnTo>
                    <a:pt x="7239" y="4048"/>
                  </a:lnTo>
                  <a:cubicBezTo>
                    <a:pt x="7454" y="3953"/>
                    <a:pt x="7739" y="3965"/>
                    <a:pt x="7775" y="3548"/>
                  </a:cubicBezTo>
                  <a:cubicBezTo>
                    <a:pt x="7561" y="3750"/>
                    <a:pt x="7287" y="3631"/>
                    <a:pt x="7120" y="3977"/>
                  </a:cubicBezTo>
                  <a:lnTo>
                    <a:pt x="7120" y="3977"/>
                  </a:lnTo>
                  <a:cubicBezTo>
                    <a:pt x="7180" y="3810"/>
                    <a:pt x="7430" y="3715"/>
                    <a:pt x="7227" y="3310"/>
                  </a:cubicBezTo>
                  <a:cubicBezTo>
                    <a:pt x="7216" y="3524"/>
                    <a:pt x="7108" y="3477"/>
                    <a:pt x="7013" y="3620"/>
                  </a:cubicBezTo>
                  <a:cubicBezTo>
                    <a:pt x="6882" y="3429"/>
                    <a:pt x="6537" y="3381"/>
                    <a:pt x="6465" y="3631"/>
                  </a:cubicBezTo>
                  <a:cubicBezTo>
                    <a:pt x="6704" y="3536"/>
                    <a:pt x="6775" y="3727"/>
                    <a:pt x="6775" y="3858"/>
                  </a:cubicBezTo>
                  <a:cubicBezTo>
                    <a:pt x="6775" y="3905"/>
                    <a:pt x="6751" y="3941"/>
                    <a:pt x="6716" y="3977"/>
                  </a:cubicBezTo>
                  <a:cubicBezTo>
                    <a:pt x="6680" y="4012"/>
                    <a:pt x="6573" y="4060"/>
                    <a:pt x="6525" y="4024"/>
                  </a:cubicBezTo>
                  <a:cubicBezTo>
                    <a:pt x="6477" y="3977"/>
                    <a:pt x="6489" y="3870"/>
                    <a:pt x="6596" y="3905"/>
                  </a:cubicBezTo>
                  <a:cubicBezTo>
                    <a:pt x="6585" y="3893"/>
                    <a:pt x="6573" y="3881"/>
                    <a:pt x="6561" y="3870"/>
                  </a:cubicBezTo>
                  <a:cubicBezTo>
                    <a:pt x="6513" y="3822"/>
                    <a:pt x="6442" y="3822"/>
                    <a:pt x="6394" y="3870"/>
                  </a:cubicBezTo>
                  <a:cubicBezTo>
                    <a:pt x="6370" y="3893"/>
                    <a:pt x="6346" y="3929"/>
                    <a:pt x="6346" y="3965"/>
                  </a:cubicBezTo>
                  <a:cubicBezTo>
                    <a:pt x="6346" y="3977"/>
                    <a:pt x="6346" y="3989"/>
                    <a:pt x="6346" y="4001"/>
                  </a:cubicBezTo>
                  <a:lnTo>
                    <a:pt x="6346" y="4012"/>
                  </a:lnTo>
                  <a:cubicBezTo>
                    <a:pt x="6358" y="4048"/>
                    <a:pt x="6370" y="4084"/>
                    <a:pt x="6406" y="4096"/>
                  </a:cubicBezTo>
                  <a:cubicBezTo>
                    <a:pt x="6096" y="4155"/>
                    <a:pt x="5787" y="4131"/>
                    <a:pt x="5489" y="4036"/>
                  </a:cubicBezTo>
                  <a:cubicBezTo>
                    <a:pt x="6382" y="4239"/>
                    <a:pt x="6084" y="3369"/>
                    <a:pt x="6632" y="3358"/>
                  </a:cubicBezTo>
                  <a:lnTo>
                    <a:pt x="6573" y="3358"/>
                  </a:lnTo>
                  <a:cubicBezTo>
                    <a:pt x="6585" y="3358"/>
                    <a:pt x="6608" y="3358"/>
                    <a:pt x="6632" y="3358"/>
                  </a:cubicBezTo>
                  <a:cubicBezTo>
                    <a:pt x="6382" y="3286"/>
                    <a:pt x="6215" y="3286"/>
                    <a:pt x="6108" y="3346"/>
                  </a:cubicBezTo>
                  <a:cubicBezTo>
                    <a:pt x="5834" y="3477"/>
                    <a:pt x="5942" y="3762"/>
                    <a:pt x="5834" y="3870"/>
                  </a:cubicBezTo>
                  <a:cubicBezTo>
                    <a:pt x="5811" y="3691"/>
                    <a:pt x="5703" y="3643"/>
                    <a:pt x="5573" y="3703"/>
                  </a:cubicBezTo>
                  <a:cubicBezTo>
                    <a:pt x="5703" y="3822"/>
                    <a:pt x="5596" y="3965"/>
                    <a:pt x="5465" y="3953"/>
                  </a:cubicBezTo>
                  <a:cubicBezTo>
                    <a:pt x="5263" y="3953"/>
                    <a:pt x="5001" y="3727"/>
                    <a:pt x="4656" y="3953"/>
                  </a:cubicBezTo>
                  <a:cubicBezTo>
                    <a:pt x="4584" y="3965"/>
                    <a:pt x="4525" y="3977"/>
                    <a:pt x="4453" y="4001"/>
                  </a:cubicBezTo>
                  <a:cubicBezTo>
                    <a:pt x="4513" y="3965"/>
                    <a:pt x="4572" y="3929"/>
                    <a:pt x="4632" y="3893"/>
                  </a:cubicBezTo>
                  <a:cubicBezTo>
                    <a:pt x="5037" y="3822"/>
                    <a:pt x="5072" y="3477"/>
                    <a:pt x="5203" y="3322"/>
                  </a:cubicBezTo>
                  <a:cubicBezTo>
                    <a:pt x="5299" y="3227"/>
                    <a:pt x="5477" y="3250"/>
                    <a:pt x="5453" y="3429"/>
                  </a:cubicBezTo>
                  <a:cubicBezTo>
                    <a:pt x="5596" y="3381"/>
                    <a:pt x="5632" y="3274"/>
                    <a:pt x="5525" y="3131"/>
                  </a:cubicBezTo>
                  <a:cubicBezTo>
                    <a:pt x="5680" y="3119"/>
                    <a:pt x="5799" y="3393"/>
                    <a:pt x="6096" y="3298"/>
                  </a:cubicBezTo>
                  <a:cubicBezTo>
                    <a:pt x="6215" y="3262"/>
                    <a:pt x="6323" y="3155"/>
                    <a:pt x="6454" y="2917"/>
                  </a:cubicBezTo>
                  <a:lnTo>
                    <a:pt x="6454" y="2917"/>
                  </a:lnTo>
                  <a:cubicBezTo>
                    <a:pt x="6061" y="3298"/>
                    <a:pt x="5656" y="2477"/>
                    <a:pt x="5180" y="3250"/>
                  </a:cubicBezTo>
                  <a:lnTo>
                    <a:pt x="5180" y="3250"/>
                  </a:lnTo>
                  <a:cubicBezTo>
                    <a:pt x="5311" y="2965"/>
                    <a:pt x="5513" y="2727"/>
                    <a:pt x="5775" y="2548"/>
                  </a:cubicBezTo>
                  <a:cubicBezTo>
                    <a:pt x="5763" y="2584"/>
                    <a:pt x="5763" y="2619"/>
                    <a:pt x="5787" y="2655"/>
                  </a:cubicBezTo>
                  <a:lnTo>
                    <a:pt x="5787" y="2667"/>
                  </a:lnTo>
                  <a:cubicBezTo>
                    <a:pt x="5799" y="2679"/>
                    <a:pt x="5811" y="2691"/>
                    <a:pt x="5823" y="2691"/>
                  </a:cubicBezTo>
                  <a:cubicBezTo>
                    <a:pt x="5918" y="2786"/>
                    <a:pt x="6073" y="2691"/>
                    <a:pt x="6037" y="2560"/>
                  </a:cubicBezTo>
                  <a:cubicBezTo>
                    <a:pt x="5989" y="2655"/>
                    <a:pt x="5894" y="2596"/>
                    <a:pt x="5906" y="2536"/>
                  </a:cubicBezTo>
                  <a:cubicBezTo>
                    <a:pt x="5918" y="2465"/>
                    <a:pt x="6013" y="2417"/>
                    <a:pt x="6073" y="2417"/>
                  </a:cubicBezTo>
                  <a:cubicBezTo>
                    <a:pt x="6120" y="2417"/>
                    <a:pt x="6168" y="2441"/>
                    <a:pt x="6192" y="2477"/>
                  </a:cubicBezTo>
                  <a:cubicBezTo>
                    <a:pt x="6346" y="2572"/>
                    <a:pt x="6311" y="2810"/>
                    <a:pt x="6132" y="2846"/>
                  </a:cubicBezTo>
                  <a:cubicBezTo>
                    <a:pt x="6370" y="2977"/>
                    <a:pt x="6585" y="2703"/>
                    <a:pt x="6537" y="2465"/>
                  </a:cubicBezTo>
                  <a:cubicBezTo>
                    <a:pt x="6704" y="2500"/>
                    <a:pt x="6739" y="2393"/>
                    <a:pt x="6906" y="2536"/>
                  </a:cubicBezTo>
                  <a:cubicBezTo>
                    <a:pt x="6751" y="2107"/>
                    <a:pt x="6525" y="2215"/>
                    <a:pt x="6358" y="2143"/>
                  </a:cubicBezTo>
                  <a:lnTo>
                    <a:pt x="6358" y="2143"/>
                  </a:lnTo>
                  <a:cubicBezTo>
                    <a:pt x="6716" y="2262"/>
                    <a:pt x="6823" y="1988"/>
                    <a:pt x="7120" y="1976"/>
                  </a:cubicBezTo>
                  <a:cubicBezTo>
                    <a:pt x="6811" y="1715"/>
                    <a:pt x="6608" y="1929"/>
                    <a:pt x="6394" y="2012"/>
                  </a:cubicBezTo>
                  <a:lnTo>
                    <a:pt x="6394" y="2012"/>
                  </a:lnTo>
                  <a:cubicBezTo>
                    <a:pt x="6942" y="1786"/>
                    <a:pt x="6811" y="1488"/>
                    <a:pt x="7037" y="1226"/>
                  </a:cubicBezTo>
                  <a:cubicBezTo>
                    <a:pt x="6775" y="1441"/>
                    <a:pt x="6465" y="1322"/>
                    <a:pt x="6251" y="1857"/>
                  </a:cubicBezTo>
                  <a:lnTo>
                    <a:pt x="6251" y="1857"/>
                  </a:lnTo>
                  <a:cubicBezTo>
                    <a:pt x="6323" y="1643"/>
                    <a:pt x="6549" y="1441"/>
                    <a:pt x="6275" y="1131"/>
                  </a:cubicBezTo>
                  <a:cubicBezTo>
                    <a:pt x="6263" y="1429"/>
                    <a:pt x="5989" y="1536"/>
                    <a:pt x="6108" y="1893"/>
                  </a:cubicBezTo>
                  <a:lnTo>
                    <a:pt x="6108" y="1893"/>
                  </a:lnTo>
                  <a:cubicBezTo>
                    <a:pt x="6037" y="1738"/>
                    <a:pt x="6144" y="1500"/>
                    <a:pt x="5715" y="1345"/>
                  </a:cubicBezTo>
                  <a:cubicBezTo>
                    <a:pt x="5858" y="1512"/>
                    <a:pt x="5751" y="1548"/>
                    <a:pt x="5787" y="1715"/>
                  </a:cubicBezTo>
                  <a:cubicBezTo>
                    <a:pt x="5561" y="1679"/>
                    <a:pt x="5275" y="1893"/>
                    <a:pt x="5406" y="2119"/>
                  </a:cubicBezTo>
                  <a:cubicBezTo>
                    <a:pt x="5442" y="1941"/>
                    <a:pt x="5680" y="1905"/>
                    <a:pt x="5775" y="2060"/>
                  </a:cubicBezTo>
                  <a:cubicBezTo>
                    <a:pt x="5811" y="2096"/>
                    <a:pt x="5834" y="2131"/>
                    <a:pt x="5834" y="2179"/>
                  </a:cubicBezTo>
                  <a:cubicBezTo>
                    <a:pt x="5834" y="2238"/>
                    <a:pt x="5787" y="2346"/>
                    <a:pt x="5727" y="2346"/>
                  </a:cubicBezTo>
                  <a:cubicBezTo>
                    <a:pt x="5656" y="2357"/>
                    <a:pt x="5596" y="2274"/>
                    <a:pt x="5692" y="2215"/>
                  </a:cubicBezTo>
                  <a:cubicBezTo>
                    <a:pt x="5561" y="2179"/>
                    <a:pt x="5465" y="2334"/>
                    <a:pt x="5561" y="2441"/>
                  </a:cubicBezTo>
                  <a:cubicBezTo>
                    <a:pt x="5573" y="2453"/>
                    <a:pt x="5584" y="2453"/>
                    <a:pt x="5596" y="2465"/>
                  </a:cubicBezTo>
                  <a:lnTo>
                    <a:pt x="5596" y="2465"/>
                  </a:lnTo>
                  <a:cubicBezTo>
                    <a:pt x="5632" y="2488"/>
                    <a:pt x="5668" y="2488"/>
                    <a:pt x="5703" y="2488"/>
                  </a:cubicBezTo>
                  <a:cubicBezTo>
                    <a:pt x="5525" y="2738"/>
                    <a:pt x="5287" y="2941"/>
                    <a:pt x="5013" y="3084"/>
                  </a:cubicBezTo>
                  <a:cubicBezTo>
                    <a:pt x="5775" y="2607"/>
                    <a:pt x="4953" y="2191"/>
                    <a:pt x="5334" y="1798"/>
                  </a:cubicBezTo>
                  <a:lnTo>
                    <a:pt x="5299" y="1846"/>
                  </a:lnTo>
                  <a:cubicBezTo>
                    <a:pt x="5311" y="1822"/>
                    <a:pt x="5322" y="1810"/>
                    <a:pt x="5334" y="1798"/>
                  </a:cubicBezTo>
                  <a:cubicBezTo>
                    <a:pt x="5108" y="1929"/>
                    <a:pt x="5001" y="2048"/>
                    <a:pt x="4953" y="2155"/>
                  </a:cubicBezTo>
                  <a:cubicBezTo>
                    <a:pt x="4858" y="2453"/>
                    <a:pt x="5132" y="2572"/>
                    <a:pt x="5132" y="2727"/>
                  </a:cubicBezTo>
                  <a:cubicBezTo>
                    <a:pt x="4989" y="2619"/>
                    <a:pt x="4882" y="2655"/>
                    <a:pt x="4834" y="2798"/>
                  </a:cubicBezTo>
                  <a:cubicBezTo>
                    <a:pt x="5013" y="2786"/>
                    <a:pt x="5037" y="2953"/>
                    <a:pt x="4930" y="3048"/>
                  </a:cubicBezTo>
                  <a:cubicBezTo>
                    <a:pt x="4787" y="3191"/>
                    <a:pt x="4441" y="3215"/>
                    <a:pt x="4370" y="3620"/>
                  </a:cubicBezTo>
                  <a:cubicBezTo>
                    <a:pt x="4322" y="3679"/>
                    <a:pt x="4287" y="3739"/>
                    <a:pt x="4251" y="3798"/>
                  </a:cubicBezTo>
                  <a:cubicBezTo>
                    <a:pt x="4275" y="3727"/>
                    <a:pt x="4287" y="3667"/>
                    <a:pt x="4299" y="3596"/>
                  </a:cubicBezTo>
                  <a:cubicBezTo>
                    <a:pt x="4537" y="3250"/>
                    <a:pt x="4322" y="2988"/>
                    <a:pt x="4299" y="2786"/>
                  </a:cubicBezTo>
                  <a:cubicBezTo>
                    <a:pt x="4299" y="2655"/>
                    <a:pt x="4441" y="2548"/>
                    <a:pt x="4549" y="2679"/>
                  </a:cubicBezTo>
                  <a:cubicBezTo>
                    <a:pt x="4608" y="2548"/>
                    <a:pt x="4572" y="2453"/>
                    <a:pt x="4406" y="2429"/>
                  </a:cubicBezTo>
                  <a:cubicBezTo>
                    <a:pt x="4501" y="2310"/>
                    <a:pt x="4787" y="2429"/>
                    <a:pt x="4918" y="2143"/>
                  </a:cubicBezTo>
                  <a:cubicBezTo>
                    <a:pt x="4977" y="2036"/>
                    <a:pt x="4977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5" y="1881"/>
                    <a:pt x="4239" y="2762"/>
                  </a:cubicBezTo>
                  <a:lnTo>
                    <a:pt x="4239" y="2762"/>
                  </a:lnTo>
                  <a:cubicBezTo>
                    <a:pt x="4132" y="2465"/>
                    <a:pt x="4108" y="2143"/>
                    <a:pt x="4168" y="1846"/>
                  </a:cubicBezTo>
                  <a:cubicBezTo>
                    <a:pt x="4179" y="1869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7" y="1905"/>
                    <a:pt x="4310" y="1905"/>
                  </a:cubicBezTo>
                  <a:cubicBezTo>
                    <a:pt x="4441" y="1893"/>
                    <a:pt x="4489" y="1715"/>
                    <a:pt x="4370" y="1655"/>
                  </a:cubicBezTo>
                  <a:cubicBezTo>
                    <a:pt x="4394" y="1762"/>
                    <a:pt x="4299" y="1774"/>
                    <a:pt x="4251" y="1726"/>
                  </a:cubicBezTo>
                  <a:cubicBezTo>
                    <a:pt x="4215" y="1679"/>
                    <a:pt x="4251" y="1572"/>
                    <a:pt x="4287" y="1524"/>
                  </a:cubicBezTo>
                  <a:cubicBezTo>
                    <a:pt x="4322" y="1500"/>
                    <a:pt x="4370" y="1476"/>
                    <a:pt x="4418" y="1476"/>
                  </a:cubicBezTo>
                  <a:cubicBezTo>
                    <a:pt x="4537" y="1476"/>
                    <a:pt x="4739" y="1548"/>
                    <a:pt x="4632" y="1786"/>
                  </a:cubicBezTo>
                  <a:cubicBezTo>
                    <a:pt x="4894" y="1715"/>
                    <a:pt x="4846" y="1369"/>
                    <a:pt x="4656" y="1238"/>
                  </a:cubicBezTo>
                  <a:cubicBezTo>
                    <a:pt x="4799" y="1143"/>
                    <a:pt x="4739" y="1036"/>
                    <a:pt x="4965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64"/>
                    <a:pt x="4525" y="691"/>
                    <a:pt x="4715" y="476"/>
                  </a:cubicBezTo>
                  <a:cubicBezTo>
                    <a:pt x="4310" y="500"/>
                    <a:pt x="4322" y="798"/>
                    <a:pt x="4227" y="1012"/>
                  </a:cubicBezTo>
                  <a:lnTo>
                    <a:pt x="4227" y="1012"/>
                  </a:lnTo>
                  <a:cubicBezTo>
                    <a:pt x="4453" y="464"/>
                    <a:pt x="4156" y="333"/>
                    <a:pt x="4120" y="0"/>
                  </a:cubicBezTo>
                  <a:cubicBezTo>
                    <a:pt x="4096" y="333"/>
                    <a:pt x="3787" y="464"/>
                    <a:pt x="4013" y="1012"/>
                  </a:cubicBezTo>
                  <a:lnTo>
                    <a:pt x="4013" y="1012"/>
                  </a:lnTo>
                  <a:cubicBezTo>
                    <a:pt x="3918" y="798"/>
                    <a:pt x="3929" y="500"/>
                    <a:pt x="3525" y="476"/>
                  </a:cubicBezTo>
                  <a:cubicBezTo>
                    <a:pt x="3727" y="691"/>
                    <a:pt x="3608" y="964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91" y="822"/>
                    <a:pt x="3275" y="1024"/>
                  </a:cubicBezTo>
                  <a:cubicBezTo>
                    <a:pt x="3501" y="1036"/>
                    <a:pt x="3441" y="1143"/>
                    <a:pt x="3584" y="1238"/>
                  </a:cubicBezTo>
                  <a:cubicBezTo>
                    <a:pt x="3394" y="1369"/>
                    <a:pt x="3346" y="1715"/>
                    <a:pt x="3608" y="1786"/>
                  </a:cubicBezTo>
                  <a:cubicBezTo>
                    <a:pt x="3501" y="1548"/>
                    <a:pt x="3703" y="1476"/>
                    <a:pt x="3822" y="1476"/>
                  </a:cubicBezTo>
                  <a:cubicBezTo>
                    <a:pt x="3870" y="1476"/>
                    <a:pt x="3918" y="1500"/>
                    <a:pt x="3953" y="1524"/>
                  </a:cubicBezTo>
                  <a:cubicBezTo>
                    <a:pt x="3989" y="1572"/>
                    <a:pt x="4025" y="1679"/>
                    <a:pt x="3989" y="1726"/>
                  </a:cubicBezTo>
                  <a:cubicBezTo>
                    <a:pt x="3953" y="1774"/>
                    <a:pt x="3846" y="1762"/>
                    <a:pt x="3882" y="1655"/>
                  </a:cubicBezTo>
                  <a:cubicBezTo>
                    <a:pt x="3751" y="1715"/>
                    <a:pt x="3798" y="1893"/>
                    <a:pt x="3941" y="1905"/>
                  </a:cubicBezTo>
                  <a:cubicBezTo>
                    <a:pt x="3953" y="1905"/>
                    <a:pt x="3965" y="1905"/>
                    <a:pt x="3977" y="1905"/>
                  </a:cubicBezTo>
                  <a:lnTo>
                    <a:pt x="3989" y="1905"/>
                  </a:lnTo>
                  <a:cubicBezTo>
                    <a:pt x="4025" y="1893"/>
                    <a:pt x="4060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15" y="1869"/>
                    <a:pt x="3346" y="2167"/>
                    <a:pt x="3334" y="1619"/>
                  </a:cubicBezTo>
                  <a:lnTo>
                    <a:pt x="3334" y="1679"/>
                  </a:lnTo>
                  <a:lnTo>
                    <a:pt x="3334" y="1619"/>
                  </a:lnTo>
                  <a:cubicBezTo>
                    <a:pt x="3263" y="1869"/>
                    <a:pt x="3263" y="2036"/>
                    <a:pt x="3322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68" y="2441"/>
                    <a:pt x="3620" y="2548"/>
                    <a:pt x="3679" y="2679"/>
                  </a:cubicBezTo>
                  <a:cubicBezTo>
                    <a:pt x="3798" y="2548"/>
                    <a:pt x="3941" y="2643"/>
                    <a:pt x="3929" y="2786"/>
                  </a:cubicBezTo>
                  <a:cubicBezTo>
                    <a:pt x="3918" y="2988"/>
                    <a:pt x="3703" y="3250"/>
                    <a:pt x="3929" y="3596"/>
                  </a:cubicBezTo>
                  <a:cubicBezTo>
                    <a:pt x="3941" y="3655"/>
                    <a:pt x="3953" y="3727"/>
                    <a:pt x="3977" y="3786"/>
                  </a:cubicBezTo>
                  <a:cubicBezTo>
                    <a:pt x="3941" y="3727"/>
                    <a:pt x="3906" y="3667"/>
                    <a:pt x="3870" y="3620"/>
                  </a:cubicBezTo>
                  <a:cubicBezTo>
                    <a:pt x="3787" y="3215"/>
                    <a:pt x="3453" y="3179"/>
                    <a:pt x="3298" y="3036"/>
                  </a:cubicBezTo>
                  <a:cubicBezTo>
                    <a:pt x="3203" y="2953"/>
                    <a:pt x="3227" y="2774"/>
                    <a:pt x="3406" y="2798"/>
                  </a:cubicBezTo>
                  <a:cubicBezTo>
                    <a:pt x="3346" y="2655"/>
                    <a:pt x="3251" y="2619"/>
                    <a:pt x="3108" y="2727"/>
                  </a:cubicBezTo>
                  <a:cubicBezTo>
                    <a:pt x="3096" y="2572"/>
                    <a:pt x="3370" y="2441"/>
                    <a:pt x="3275" y="2155"/>
                  </a:cubicBezTo>
                  <a:cubicBezTo>
                    <a:pt x="3191" y="1988"/>
                    <a:pt x="3060" y="1869"/>
                    <a:pt x="2894" y="1798"/>
                  </a:cubicBezTo>
                  <a:cubicBezTo>
                    <a:pt x="3275" y="2191"/>
                    <a:pt x="2453" y="2596"/>
                    <a:pt x="3227" y="3084"/>
                  </a:cubicBezTo>
                  <a:cubicBezTo>
                    <a:pt x="2941" y="2941"/>
                    <a:pt x="2703" y="2738"/>
                    <a:pt x="2525" y="2488"/>
                  </a:cubicBezTo>
                  <a:cubicBezTo>
                    <a:pt x="2560" y="2488"/>
                    <a:pt x="2608" y="2488"/>
                    <a:pt x="2632" y="2465"/>
                  </a:cubicBezTo>
                  <a:lnTo>
                    <a:pt x="2632" y="2465"/>
                  </a:lnTo>
                  <a:cubicBezTo>
                    <a:pt x="2644" y="2453"/>
                    <a:pt x="2655" y="2441"/>
                    <a:pt x="2667" y="2441"/>
                  </a:cubicBezTo>
                  <a:cubicBezTo>
                    <a:pt x="2751" y="2346"/>
                    <a:pt x="2679" y="2203"/>
                    <a:pt x="2560" y="2215"/>
                  </a:cubicBezTo>
                  <a:lnTo>
                    <a:pt x="2536" y="2215"/>
                  </a:lnTo>
                  <a:cubicBezTo>
                    <a:pt x="2632" y="2262"/>
                    <a:pt x="2572" y="2346"/>
                    <a:pt x="2501" y="2346"/>
                  </a:cubicBezTo>
                  <a:cubicBezTo>
                    <a:pt x="2441" y="2334"/>
                    <a:pt x="2394" y="2226"/>
                    <a:pt x="2394" y="2179"/>
                  </a:cubicBezTo>
                  <a:cubicBezTo>
                    <a:pt x="2394" y="2131"/>
                    <a:pt x="2417" y="2084"/>
                    <a:pt x="2441" y="2048"/>
                  </a:cubicBezTo>
                  <a:cubicBezTo>
                    <a:pt x="2548" y="1893"/>
                    <a:pt x="2775" y="1941"/>
                    <a:pt x="2822" y="2119"/>
                  </a:cubicBezTo>
                  <a:cubicBezTo>
                    <a:pt x="2953" y="1881"/>
                    <a:pt x="2667" y="1667"/>
                    <a:pt x="2441" y="1715"/>
                  </a:cubicBezTo>
                  <a:cubicBezTo>
                    <a:pt x="2477" y="1548"/>
                    <a:pt x="2370" y="1512"/>
                    <a:pt x="2513" y="1345"/>
                  </a:cubicBezTo>
                  <a:cubicBezTo>
                    <a:pt x="2072" y="1488"/>
                    <a:pt x="2191" y="1726"/>
                    <a:pt x="2120" y="1893"/>
                  </a:cubicBezTo>
                  <a:lnTo>
                    <a:pt x="2120" y="1893"/>
                  </a:lnTo>
                  <a:cubicBezTo>
                    <a:pt x="2239" y="1524"/>
                    <a:pt x="1965" y="1417"/>
                    <a:pt x="1953" y="1119"/>
                  </a:cubicBezTo>
                  <a:cubicBezTo>
                    <a:pt x="1679" y="1441"/>
                    <a:pt x="1893" y="1631"/>
                    <a:pt x="1977" y="1857"/>
                  </a:cubicBezTo>
                  <a:lnTo>
                    <a:pt x="1977" y="1857"/>
                  </a:lnTo>
                  <a:cubicBezTo>
                    <a:pt x="1763" y="1310"/>
                    <a:pt x="1453" y="1441"/>
                    <a:pt x="1191" y="1214"/>
                  </a:cubicBezTo>
                  <a:cubicBezTo>
                    <a:pt x="1417" y="1476"/>
                    <a:pt x="1286" y="1786"/>
                    <a:pt x="1834" y="2000"/>
                  </a:cubicBezTo>
                  <a:lnTo>
                    <a:pt x="1834" y="2000"/>
                  </a:lnTo>
                  <a:cubicBezTo>
                    <a:pt x="1608" y="1917"/>
                    <a:pt x="1417" y="1703"/>
                    <a:pt x="1096" y="1976"/>
                  </a:cubicBezTo>
                  <a:cubicBezTo>
                    <a:pt x="1393" y="1988"/>
                    <a:pt x="1501" y="2262"/>
                    <a:pt x="1870" y="2143"/>
                  </a:cubicBezTo>
                  <a:lnTo>
                    <a:pt x="1870" y="2143"/>
                  </a:lnTo>
                  <a:cubicBezTo>
                    <a:pt x="1703" y="2215"/>
                    <a:pt x="1477" y="2096"/>
                    <a:pt x="1322" y="2536"/>
                  </a:cubicBezTo>
                  <a:cubicBezTo>
                    <a:pt x="1489" y="2381"/>
                    <a:pt x="1524" y="2500"/>
                    <a:pt x="1691" y="2465"/>
                  </a:cubicBezTo>
                  <a:cubicBezTo>
                    <a:pt x="1643" y="2691"/>
                    <a:pt x="1858" y="2977"/>
                    <a:pt x="2096" y="2846"/>
                  </a:cubicBezTo>
                  <a:cubicBezTo>
                    <a:pt x="1846" y="2750"/>
                    <a:pt x="1941" y="2548"/>
                    <a:pt x="2024" y="2465"/>
                  </a:cubicBezTo>
                  <a:cubicBezTo>
                    <a:pt x="2060" y="2441"/>
                    <a:pt x="2108" y="2417"/>
                    <a:pt x="2155" y="2417"/>
                  </a:cubicBezTo>
                  <a:cubicBezTo>
                    <a:pt x="2203" y="2417"/>
                    <a:pt x="2310" y="2465"/>
                    <a:pt x="2322" y="2524"/>
                  </a:cubicBezTo>
                  <a:cubicBezTo>
                    <a:pt x="2322" y="2596"/>
                    <a:pt x="2239" y="2655"/>
                    <a:pt x="2191" y="2560"/>
                  </a:cubicBezTo>
                  <a:cubicBezTo>
                    <a:pt x="2144" y="2691"/>
                    <a:pt x="2310" y="2786"/>
                    <a:pt x="2405" y="2691"/>
                  </a:cubicBezTo>
                  <a:cubicBezTo>
                    <a:pt x="2417" y="2679"/>
                    <a:pt x="2429" y="2667"/>
                    <a:pt x="2441" y="2655"/>
                  </a:cubicBezTo>
                  <a:lnTo>
                    <a:pt x="2441" y="2655"/>
                  </a:lnTo>
                  <a:cubicBezTo>
                    <a:pt x="2453" y="2619"/>
                    <a:pt x="2465" y="2584"/>
                    <a:pt x="2453" y="2548"/>
                  </a:cubicBezTo>
                  <a:cubicBezTo>
                    <a:pt x="2715" y="2727"/>
                    <a:pt x="2917" y="2965"/>
                    <a:pt x="3048" y="3239"/>
                  </a:cubicBezTo>
                  <a:cubicBezTo>
                    <a:pt x="2572" y="2465"/>
                    <a:pt x="2155" y="3286"/>
                    <a:pt x="1774" y="2917"/>
                  </a:cubicBezTo>
                  <a:cubicBezTo>
                    <a:pt x="1893" y="3143"/>
                    <a:pt x="2013" y="3250"/>
                    <a:pt x="2132" y="3286"/>
                  </a:cubicBezTo>
                  <a:cubicBezTo>
                    <a:pt x="2429" y="3393"/>
                    <a:pt x="2548" y="3108"/>
                    <a:pt x="2691" y="3119"/>
                  </a:cubicBezTo>
                  <a:cubicBezTo>
                    <a:pt x="2584" y="3262"/>
                    <a:pt x="2632" y="3369"/>
                    <a:pt x="2763" y="3417"/>
                  </a:cubicBezTo>
                  <a:cubicBezTo>
                    <a:pt x="2751" y="3239"/>
                    <a:pt x="2917" y="3215"/>
                    <a:pt x="3013" y="3322"/>
                  </a:cubicBezTo>
                  <a:cubicBezTo>
                    <a:pt x="3156" y="3465"/>
                    <a:pt x="3179" y="3810"/>
                    <a:pt x="3596" y="3881"/>
                  </a:cubicBezTo>
                  <a:cubicBezTo>
                    <a:pt x="3644" y="3929"/>
                    <a:pt x="3703" y="3965"/>
                    <a:pt x="3763" y="3989"/>
                  </a:cubicBezTo>
                  <a:cubicBezTo>
                    <a:pt x="3703" y="3977"/>
                    <a:pt x="3632" y="3953"/>
                    <a:pt x="3560" y="3953"/>
                  </a:cubicBezTo>
                  <a:cubicBezTo>
                    <a:pt x="3227" y="3715"/>
                    <a:pt x="2965" y="3929"/>
                    <a:pt x="2751" y="3953"/>
                  </a:cubicBezTo>
                  <a:cubicBezTo>
                    <a:pt x="2620" y="3953"/>
                    <a:pt x="2513" y="3810"/>
                    <a:pt x="2655" y="3703"/>
                  </a:cubicBezTo>
                  <a:cubicBezTo>
                    <a:pt x="2513" y="3643"/>
                    <a:pt x="2417" y="3679"/>
                    <a:pt x="2394" y="3858"/>
                  </a:cubicBezTo>
                  <a:cubicBezTo>
                    <a:pt x="2286" y="3762"/>
                    <a:pt x="2394" y="3477"/>
                    <a:pt x="2108" y="3334"/>
                  </a:cubicBezTo>
                  <a:cubicBezTo>
                    <a:pt x="2001" y="3286"/>
                    <a:pt x="1846" y="3286"/>
                    <a:pt x="1596" y="3358"/>
                  </a:cubicBezTo>
                  <a:lnTo>
                    <a:pt x="1596" y="3358"/>
                  </a:lnTo>
                  <a:cubicBezTo>
                    <a:pt x="2132" y="3358"/>
                    <a:pt x="1846" y="4227"/>
                    <a:pt x="2727" y="4024"/>
                  </a:cubicBezTo>
                  <a:cubicBezTo>
                    <a:pt x="2441" y="4131"/>
                    <a:pt x="2120" y="4155"/>
                    <a:pt x="1810" y="4096"/>
                  </a:cubicBezTo>
                  <a:cubicBezTo>
                    <a:pt x="1846" y="4072"/>
                    <a:pt x="1870" y="4036"/>
                    <a:pt x="1870" y="4001"/>
                  </a:cubicBezTo>
                  <a:lnTo>
                    <a:pt x="1870" y="4001"/>
                  </a:lnTo>
                  <a:cubicBezTo>
                    <a:pt x="1882" y="3977"/>
                    <a:pt x="1882" y="3965"/>
                    <a:pt x="1870" y="3953"/>
                  </a:cubicBezTo>
                  <a:cubicBezTo>
                    <a:pt x="1870" y="3822"/>
                    <a:pt x="1691" y="3774"/>
                    <a:pt x="1620" y="3893"/>
                  </a:cubicBezTo>
                  <a:cubicBezTo>
                    <a:pt x="1727" y="3858"/>
                    <a:pt x="1751" y="3965"/>
                    <a:pt x="1703" y="4012"/>
                  </a:cubicBezTo>
                  <a:cubicBezTo>
                    <a:pt x="1643" y="4048"/>
                    <a:pt x="1536" y="4012"/>
                    <a:pt x="1501" y="3965"/>
                  </a:cubicBezTo>
                  <a:cubicBezTo>
                    <a:pt x="1465" y="3929"/>
                    <a:pt x="1453" y="3893"/>
                    <a:pt x="1453" y="3846"/>
                  </a:cubicBezTo>
                  <a:cubicBezTo>
                    <a:pt x="1453" y="3715"/>
                    <a:pt x="1524" y="3524"/>
                    <a:pt x="1763" y="3620"/>
                  </a:cubicBezTo>
                  <a:cubicBezTo>
                    <a:pt x="1691" y="3369"/>
                    <a:pt x="1334" y="3417"/>
                    <a:pt x="1203" y="3608"/>
                  </a:cubicBezTo>
                  <a:cubicBezTo>
                    <a:pt x="1108" y="3453"/>
                    <a:pt x="1012" y="3512"/>
                    <a:pt x="1001" y="3298"/>
                  </a:cubicBezTo>
                  <a:cubicBezTo>
                    <a:pt x="798" y="3703"/>
                    <a:pt x="1036" y="3798"/>
                    <a:pt x="1108" y="3965"/>
                  </a:cubicBezTo>
                  <a:lnTo>
                    <a:pt x="1108" y="3965"/>
                  </a:lnTo>
                  <a:cubicBezTo>
                    <a:pt x="929" y="3620"/>
                    <a:pt x="655" y="3739"/>
                    <a:pt x="441" y="3536"/>
                  </a:cubicBezTo>
                  <a:cubicBezTo>
                    <a:pt x="477" y="3953"/>
                    <a:pt x="774" y="3941"/>
                    <a:pt x="977" y="4036"/>
                  </a:cubicBezTo>
                  <a:lnTo>
                    <a:pt x="977" y="4036"/>
                  </a:lnTo>
                  <a:cubicBezTo>
                    <a:pt x="465" y="3798"/>
                    <a:pt x="334" y="4108"/>
                    <a:pt x="0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4" y="3893"/>
                  </a:cubicBezTo>
                  <a:cubicBezTo>
                    <a:pt x="5263" y="3977"/>
                    <a:pt x="5442" y="4036"/>
                    <a:pt x="5632" y="4096"/>
                  </a:cubicBezTo>
                  <a:cubicBezTo>
                    <a:pt x="5703" y="4108"/>
                    <a:pt x="5787" y="4120"/>
                    <a:pt x="5858" y="4131"/>
                  </a:cubicBezTo>
                  <a:cubicBezTo>
                    <a:pt x="5787" y="4143"/>
                    <a:pt x="5703" y="4155"/>
                    <a:pt x="5632" y="4167"/>
                  </a:cubicBezTo>
                  <a:cubicBezTo>
                    <a:pt x="5442" y="4227"/>
                    <a:pt x="5263" y="4298"/>
                    <a:pt x="5084" y="4370"/>
                  </a:cubicBezTo>
                  <a:cubicBezTo>
                    <a:pt x="4977" y="4393"/>
                    <a:pt x="4858" y="4382"/>
                    <a:pt x="4763" y="4322"/>
                  </a:cubicBezTo>
                  <a:cubicBezTo>
                    <a:pt x="4930" y="4334"/>
                    <a:pt x="5096" y="4262"/>
                    <a:pt x="5203" y="4131"/>
                  </a:cubicBezTo>
                  <a:cubicBezTo>
                    <a:pt x="5096" y="4001"/>
                    <a:pt x="4930" y="3941"/>
                    <a:pt x="4763" y="3941"/>
                  </a:cubicBezTo>
                  <a:close/>
                  <a:moveTo>
                    <a:pt x="5168" y="5024"/>
                  </a:moveTo>
                  <a:close/>
                  <a:moveTo>
                    <a:pt x="4894" y="4905"/>
                  </a:moveTo>
                  <a:cubicBezTo>
                    <a:pt x="4894" y="4739"/>
                    <a:pt x="4834" y="4572"/>
                    <a:pt x="4703" y="4453"/>
                  </a:cubicBezTo>
                  <a:cubicBezTo>
                    <a:pt x="4811" y="4489"/>
                    <a:pt x="4906" y="4560"/>
                    <a:pt x="4977" y="4655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39"/>
                    <a:pt x="5299" y="5310"/>
                    <a:pt x="5346" y="5370"/>
                  </a:cubicBezTo>
                  <a:cubicBezTo>
                    <a:pt x="5287" y="5322"/>
                    <a:pt x="5227" y="5274"/>
                    <a:pt x="5168" y="5239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1" y="4727"/>
                  </a:cubicBezTo>
                  <a:cubicBezTo>
                    <a:pt x="4549" y="4846"/>
                    <a:pt x="4715" y="4917"/>
                    <a:pt x="4894" y="4905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11" y="3215"/>
                    <a:pt x="4989" y="3131"/>
                    <a:pt x="5168" y="3036"/>
                  </a:cubicBezTo>
                  <a:cubicBezTo>
                    <a:pt x="5227" y="3000"/>
                    <a:pt x="5287" y="2953"/>
                    <a:pt x="5346" y="2905"/>
                  </a:cubicBezTo>
                  <a:cubicBezTo>
                    <a:pt x="5299" y="2965"/>
                    <a:pt x="5251" y="3024"/>
                    <a:pt x="5215" y="3084"/>
                  </a:cubicBezTo>
                  <a:cubicBezTo>
                    <a:pt x="5120" y="3262"/>
                    <a:pt x="5037" y="3441"/>
                    <a:pt x="4965" y="3620"/>
                  </a:cubicBezTo>
                  <a:cubicBezTo>
                    <a:pt x="4906" y="3715"/>
                    <a:pt x="4811" y="3786"/>
                    <a:pt x="4703" y="3810"/>
                  </a:cubicBezTo>
                  <a:cubicBezTo>
                    <a:pt x="4834" y="3703"/>
                    <a:pt x="4894" y="3536"/>
                    <a:pt x="4894" y="3369"/>
                  </a:cubicBezTo>
                  <a:cubicBezTo>
                    <a:pt x="4715" y="3358"/>
                    <a:pt x="4560" y="3429"/>
                    <a:pt x="4441" y="3548"/>
                  </a:cubicBezTo>
                  <a:cubicBezTo>
                    <a:pt x="4465" y="3441"/>
                    <a:pt x="4537" y="3346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29" y="3489"/>
                  </a:moveTo>
                  <a:cubicBezTo>
                    <a:pt x="3870" y="3393"/>
                    <a:pt x="3858" y="3274"/>
                    <a:pt x="3882" y="3167"/>
                  </a:cubicBezTo>
                  <a:cubicBezTo>
                    <a:pt x="3953" y="2988"/>
                    <a:pt x="4025" y="2798"/>
                    <a:pt x="4084" y="2619"/>
                  </a:cubicBezTo>
                  <a:cubicBezTo>
                    <a:pt x="4096" y="2548"/>
                    <a:pt x="4108" y="2465"/>
                    <a:pt x="4120" y="2393"/>
                  </a:cubicBezTo>
                  <a:cubicBezTo>
                    <a:pt x="4132" y="2465"/>
                    <a:pt x="4144" y="2548"/>
                    <a:pt x="4156" y="2619"/>
                  </a:cubicBezTo>
                  <a:cubicBezTo>
                    <a:pt x="4215" y="2798"/>
                    <a:pt x="4275" y="2988"/>
                    <a:pt x="4358" y="3167"/>
                  </a:cubicBezTo>
                  <a:cubicBezTo>
                    <a:pt x="4382" y="3274"/>
                    <a:pt x="4370" y="3393"/>
                    <a:pt x="4310" y="3489"/>
                  </a:cubicBezTo>
                  <a:cubicBezTo>
                    <a:pt x="4477" y="3322"/>
                    <a:pt x="4358" y="3048"/>
                    <a:pt x="4120" y="3048"/>
                  </a:cubicBezTo>
                  <a:cubicBezTo>
                    <a:pt x="3882" y="3048"/>
                    <a:pt x="3763" y="3322"/>
                    <a:pt x="3929" y="3489"/>
                  </a:cubicBezTo>
                  <a:close/>
                  <a:moveTo>
                    <a:pt x="4120" y="5227"/>
                  </a:moveTo>
                  <a:cubicBezTo>
                    <a:pt x="4251" y="5108"/>
                    <a:pt x="4310" y="4941"/>
                    <a:pt x="4310" y="4774"/>
                  </a:cubicBezTo>
                  <a:cubicBezTo>
                    <a:pt x="4370" y="4870"/>
                    <a:pt x="4382" y="4989"/>
                    <a:pt x="4358" y="5108"/>
                  </a:cubicBezTo>
                  <a:cubicBezTo>
                    <a:pt x="4275" y="5286"/>
                    <a:pt x="4215" y="5465"/>
                    <a:pt x="4156" y="5655"/>
                  </a:cubicBezTo>
                  <a:cubicBezTo>
                    <a:pt x="4144" y="5727"/>
                    <a:pt x="4132" y="5798"/>
                    <a:pt x="4120" y="5882"/>
                  </a:cubicBezTo>
                  <a:cubicBezTo>
                    <a:pt x="4108" y="5798"/>
                    <a:pt x="4096" y="5727"/>
                    <a:pt x="4084" y="5655"/>
                  </a:cubicBezTo>
                  <a:cubicBezTo>
                    <a:pt x="4025" y="5465"/>
                    <a:pt x="3953" y="5286"/>
                    <a:pt x="3882" y="5108"/>
                  </a:cubicBezTo>
                  <a:cubicBezTo>
                    <a:pt x="3858" y="4989"/>
                    <a:pt x="3870" y="4870"/>
                    <a:pt x="3929" y="4774"/>
                  </a:cubicBezTo>
                  <a:cubicBezTo>
                    <a:pt x="3918" y="4941"/>
                    <a:pt x="3989" y="5108"/>
                    <a:pt x="4120" y="5227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4" y="3536"/>
                    <a:pt x="3406" y="3691"/>
                    <a:pt x="3525" y="3810"/>
                  </a:cubicBezTo>
                  <a:cubicBezTo>
                    <a:pt x="3417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13" y="3084"/>
                  </a:cubicBezTo>
                  <a:cubicBezTo>
                    <a:pt x="2977" y="3024"/>
                    <a:pt x="2929" y="2965"/>
                    <a:pt x="2882" y="2893"/>
                  </a:cubicBezTo>
                  <a:cubicBezTo>
                    <a:pt x="2941" y="2941"/>
                    <a:pt x="3001" y="2988"/>
                    <a:pt x="3060" y="3024"/>
                  </a:cubicBezTo>
                  <a:cubicBezTo>
                    <a:pt x="3239" y="3119"/>
                    <a:pt x="3417" y="3203"/>
                    <a:pt x="3596" y="3274"/>
                  </a:cubicBezTo>
                  <a:cubicBezTo>
                    <a:pt x="3691" y="3334"/>
                    <a:pt x="3763" y="3429"/>
                    <a:pt x="3787" y="3536"/>
                  </a:cubicBezTo>
                  <a:cubicBezTo>
                    <a:pt x="3679" y="3417"/>
                    <a:pt x="3513" y="3358"/>
                    <a:pt x="3346" y="3369"/>
                  </a:cubicBezTo>
                  <a:close/>
                  <a:moveTo>
                    <a:pt x="3787" y="4715"/>
                  </a:moveTo>
                  <a:cubicBezTo>
                    <a:pt x="3751" y="4834"/>
                    <a:pt x="3691" y="4929"/>
                    <a:pt x="3596" y="4989"/>
                  </a:cubicBezTo>
                  <a:cubicBezTo>
                    <a:pt x="3406" y="5060"/>
                    <a:pt x="3227" y="5144"/>
                    <a:pt x="3060" y="5227"/>
                  </a:cubicBezTo>
                  <a:cubicBezTo>
                    <a:pt x="3001" y="5263"/>
                    <a:pt x="2941" y="5310"/>
                    <a:pt x="2870" y="5370"/>
                  </a:cubicBezTo>
                  <a:cubicBezTo>
                    <a:pt x="2929" y="5298"/>
                    <a:pt x="2965" y="5239"/>
                    <a:pt x="3013" y="5179"/>
                  </a:cubicBezTo>
                  <a:cubicBezTo>
                    <a:pt x="3096" y="5001"/>
                    <a:pt x="3179" y="4834"/>
                    <a:pt x="3251" y="4643"/>
                  </a:cubicBezTo>
                  <a:cubicBezTo>
                    <a:pt x="3310" y="4548"/>
                    <a:pt x="3406" y="4477"/>
                    <a:pt x="3513" y="4453"/>
                  </a:cubicBezTo>
                  <a:cubicBezTo>
                    <a:pt x="3394" y="4572"/>
                    <a:pt x="3322" y="4727"/>
                    <a:pt x="3334" y="4893"/>
                  </a:cubicBezTo>
                  <a:cubicBezTo>
                    <a:pt x="3513" y="4917"/>
                    <a:pt x="3679" y="4846"/>
                    <a:pt x="3798" y="4727"/>
                  </a:cubicBezTo>
                  <a:close/>
                  <a:moveTo>
                    <a:pt x="2739" y="4012"/>
                  </a:moveTo>
                  <a:close/>
                  <a:moveTo>
                    <a:pt x="2584" y="4096"/>
                  </a:moveTo>
                  <a:cubicBezTo>
                    <a:pt x="2775" y="4036"/>
                    <a:pt x="2953" y="3977"/>
                    <a:pt x="3132" y="3893"/>
                  </a:cubicBezTo>
                  <a:cubicBezTo>
                    <a:pt x="3251" y="3870"/>
                    <a:pt x="3358" y="3881"/>
                    <a:pt x="3465" y="3941"/>
                  </a:cubicBezTo>
                  <a:cubicBezTo>
                    <a:pt x="3287" y="3941"/>
                    <a:pt x="3132" y="4001"/>
                    <a:pt x="3013" y="4131"/>
                  </a:cubicBezTo>
                  <a:cubicBezTo>
                    <a:pt x="3132" y="4262"/>
                    <a:pt x="3287" y="4334"/>
                    <a:pt x="3465" y="4322"/>
                  </a:cubicBezTo>
                  <a:cubicBezTo>
                    <a:pt x="3358" y="4382"/>
                    <a:pt x="3251" y="4393"/>
                    <a:pt x="3132" y="4370"/>
                  </a:cubicBezTo>
                  <a:cubicBezTo>
                    <a:pt x="2953" y="4298"/>
                    <a:pt x="2775" y="4227"/>
                    <a:pt x="2584" y="4167"/>
                  </a:cubicBezTo>
                  <a:cubicBezTo>
                    <a:pt x="2513" y="4155"/>
                    <a:pt x="2441" y="4143"/>
                    <a:pt x="2358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31"/>
            <p:cNvSpPr/>
            <p:nvPr/>
          </p:nvSpPr>
          <p:spPr>
            <a:xfrm>
              <a:off x="5014900" y="1551225"/>
              <a:ext cx="206900" cy="206875"/>
            </a:xfrm>
            <a:custGeom>
              <a:avLst/>
              <a:gdLst/>
              <a:ahLst/>
              <a:cxnLst/>
              <a:rect l="l" t="t" r="r" b="b"/>
              <a:pathLst>
                <a:path w="8276" h="8275" extrusionOk="0">
                  <a:moveTo>
                    <a:pt x="1" y="4131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86" y="4334"/>
                    <a:pt x="501" y="4322"/>
                    <a:pt x="465" y="4727"/>
                  </a:cubicBezTo>
                  <a:cubicBezTo>
                    <a:pt x="691" y="4536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60" y="4477"/>
                    <a:pt x="822" y="4560"/>
                    <a:pt x="1024" y="4977"/>
                  </a:cubicBezTo>
                  <a:cubicBezTo>
                    <a:pt x="1036" y="4751"/>
                    <a:pt x="1132" y="4810"/>
                    <a:pt x="1227" y="4667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36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60" y="4262"/>
                    <a:pt x="1667" y="4227"/>
                    <a:pt x="1727" y="4262"/>
                  </a:cubicBezTo>
                  <a:cubicBezTo>
                    <a:pt x="1775" y="4310"/>
                    <a:pt x="1751" y="4417"/>
                    <a:pt x="1644" y="4382"/>
                  </a:cubicBezTo>
                  <a:cubicBezTo>
                    <a:pt x="1715" y="4501"/>
                    <a:pt x="1894" y="4453"/>
                    <a:pt x="1894" y="4322"/>
                  </a:cubicBezTo>
                  <a:cubicBezTo>
                    <a:pt x="1906" y="4298"/>
                    <a:pt x="1906" y="4286"/>
                    <a:pt x="1894" y="4274"/>
                  </a:cubicBezTo>
                  <a:cubicBezTo>
                    <a:pt x="1894" y="4274"/>
                    <a:pt x="1894" y="4262"/>
                    <a:pt x="1894" y="4262"/>
                  </a:cubicBezTo>
                  <a:cubicBezTo>
                    <a:pt x="1894" y="4227"/>
                    <a:pt x="1870" y="4203"/>
                    <a:pt x="1834" y="4179"/>
                  </a:cubicBezTo>
                  <a:cubicBezTo>
                    <a:pt x="2144" y="4120"/>
                    <a:pt x="2465" y="4143"/>
                    <a:pt x="2751" y="4251"/>
                  </a:cubicBezTo>
                  <a:lnTo>
                    <a:pt x="2751" y="4251"/>
                  </a:lnTo>
                  <a:cubicBezTo>
                    <a:pt x="1870" y="4036"/>
                    <a:pt x="2156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5" y="4989"/>
                    <a:pt x="2132" y="4929"/>
                  </a:cubicBezTo>
                  <a:cubicBezTo>
                    <a:pt x="2417" y="4798"/>
                    <a:pt x="2310" y="4512"/>
                    <a:pt x="2417" y="4417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37" y="4453"/>
                    <a:pt x="2644" y="4322"/>
                    <a:pt x="2787" y="4322"/>
                  </a:cubicBezTo>
                  <a:cubicBezTo>
                    <a:pt x="2989" y="4334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310"/>
                    <a:pt x="3668" y="4346"/>
                    <a:pt x="3620" y="4393"/>
                  </a:cubicBezTo>
                  <a:cubicBezTo>
                    <a:pt x="3203" y="4465"/>
                    <a:pt x="3179" y="4798"/>
                    <a:pt x="3037" y="4953"/>
                  </a:cubicBezTo>
                  <a:cubicBezTo>
                    <a:pt x="2941" y="5060"/>
                    <a:pt x="2775" y="5024"/>
                    <a:pt x="2787" y="4858"/>
                  </a:cubicBezTo>
                  <a:cubicBezTo>
                    <a:pt x="2656" y="4905"/>
                    <a:pt x="2608" y="5001"/>
                    <a:pt x="2715" y="5155"/>
                  </a:cubicBezTo>
                  <a:cubicBezTo>
                    <a:pt x="2572" y="5155"/>
                    <a:pt x="2441" y="4882"/>
                    <a:pt x="2156" y="4977"/>
                  </a:cubicBezTo>
                  <a:cubicBezTo>
                    <a:pt x="2036" y="5024"/>
                    <a:pt x="1917" y="5132"/>
                    <a:pt x="1798" y="5358"/>
                  </a:cubicBezTo>
                  <a:cubicBezTo>
                    <a:pt x="1810" y="5346"/>
                    <a:pt x="1822" y="5334"/>
                    <a:pt x="1834" y="5322"/>
                  </a:cubicBezTo>
                  <a:lnTo>
                    <a:pt x="1798" y="5358"/>
                  </a:lnTo>
                  <a:cubicBezTo>
                    <a:pt x="2179" y="4977"/>
                    <a:pt x="2596" y="5810"/>
                    <a:pt x="3072" y="5036"/>
                  </a:cubicBezTo>
                  <a:lnTo>
                    <a:pt x="3072" y="5036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91"/>
                    <a:pt x="2477" y="5655"/>
                    <a:pt x="2453" y="5620"/>
                  </a:cubicBezTo>
                  <a:lnTo>
                    <a:pt x="2453" y="5620"/>
                  </a:lnTo>
                  <a:cubicBezTo>
                    <a:pt x="2453" y="5608"/>
                    <a:pt x="2441" y="5596"/>
                    <a:pt x="2429" y="5584"/>
                  </a:cubicBezTo>
                  <a:cubicBezTo>
                    <a:pt x="2334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32" y="5858"/>
                    <a:pt x="2084" y="5834"/>
                    <a:pt x="2048" y="5810"/>
                  </a:cubicBezTo>
                  <a:cubicBezTo>
                    <a:pt x="1894" y="5703"/>
                    <a:pt x="1941" y="5477"/>
                    <a:pt x="2108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36" y="5775"/>
                    <a:pt x="1513" y="5882"/>
                    <a:pt x="1346" y="5739"/>
                  </a:cubicBezTo>
                  <a:cubicBezTo>
                    <a:pt x="1489" y="6167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25" y="6013"/>
                    <a:pt x="1417" y="6287"/>
                    <a:pt x="1120" y="6298"/>
                  </a:cubicBezTo>
                  <a:cubicBezTo>
                    <a:pt x="1429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34"/>
                    <a:pt x="1775" y="6965"/>
                    <a:pt x="2001" y="6417"/>
                  </a:cubicBezTo>
                  <a:lnTo>
                    <a:pt x="2001" y="6417"/>
                  </a:lnTo>
                  <a:cubicBezTo>
                    <a:pt x="1917" y="6632"/>
                    <a:pt x="1703" y="6834"/>
                    <a:pt x="1965" y="7144"/>
                  </a:cubicBezTo>
                  <a:cubicBezTo>
                    <a:pt x="1989" y="6846"/>
                    <a:pt x="2251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7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77" y="6394"/>
                    <a:pt x="2846" y="6156"/>
                  </a:cubicBezTo>
                  <a:cubicBezTo>
                    <a:pt x="2739" y="6406"/>
                    <a:pt x="2548" y="6310"/>
                    <a:pt x="2465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25" y="5929"/>
                  </a:cubicBezTo>
                  <a:cubicBezTo>
                    <a:pt x="2596" y="5929"/>
                    <a:pt x="2656" y="6013"/>
                    <a:pt x="2560" y="6060"/>
                  </a:cubicBezTo>
                  <a:cubicBezTo>
                    <a:pt x="2691" y="6096"/>
                    <a:pt x="2787" y="5941"/>
                    <a:pt x="2691" y="5846"/>
                  </a:cubicBezTo>
                  <a:cubicBezTo>
                    <a:pt x="2679" y="5834"/>
                    <a:pt x="2668" y="5822"/>
                    <a:pt x="2656" y="5810"/>
                  </a:cubicBezTo>
                  <a:lnTo>
                    <a:pt x="2656" y="5810"/>
                  </a:lnTo>
                  <a:cubicBezTo>
                    <a:pt x="2620" y="5798"/>
                    <a:pt x="2584" y="5786"/>
                    <a:pt x="2548" y="5798"/>
                  </a:cubicBezTo>
                  <a:cubicBezTo>
                    <a:pt x="2715" y="5536"/>
                    <a:pt x="2965" y="5334"/>
                    <a:pt x="3239" y="5203"/>
                  </a:cubicBezTo>
                  <a:lnTo>
                    <a:pt x="3239" y="5203"/>
                  </a:lnTo>
                  <a:cubicBezTo>
                    <a:pt x="2465" y="5679"/>
                    <a:pt x="3287" y="6096"/>
                    <a:pt x="2918" y="6477"/>
                  </a:cubicBezTo>
                  <a:cubicBezTo>
                    <a:pt x="2929" y="6465"/>
                    <a:pt x="2941" y="6453"/>
                    <a:pt x="2953" y="6441"/>
                  </a:cubicBezTo>
                  <a:cubicBezTo>
                    <a:pt x="2941" y="6453"/>
                    <a:pt x="2929" y="6465"/>
                    <a:pt x="2918" y="6477"/>
                  </a:cubicBezTo>
                  <a:cubicBezTo>
                    <a:pt x="3144" y="6358"/>
                    <a:pt x="3251" y="6239"/>
                    <a:pt x="3287" y="6120"/>
                  </a:cubicBezTo>
                  <a:cubicBezTo>
                    <a:pt x="3394" y="5822"/>
                    <a:pt x="3108" y="5703"/>
                    <a:pt x="3120" y="5560"/>
                  </a:cubicBezTo>
                  <a:cubicBezTo>
                    <a:pt x="3263" y="5667"/>
                    <a:pt x="3370" y="5620"/>
                    <a:pt x="3418" y="5489"/>
                  </a:cubicBezTo>
                  <a:cubicBezTo>
                    <a:pt x="3239" y="5501"/>
                    <a:pt x="3215" y="5322"/>
                    <a:pt x="3310" y="5239"/>
                  </a:cubicBezTo>
                  <a:cubicBezTo>
                    <a:pt x="3465" y="5096"/>
                    <a:pt x="3811" y="5060"/>
                    <a:pt x="3882" y="4655"/>
                  </a:cubicBezTo>
                  <a:cubicBezTo>
                    <a:pt x="3930" y="4608"/>
                    <a:pt x="3965" y="4548"/>
                    <a:pt x="3989" y="4489"/>
                  </a:cubicBezTo>
                  <a:cubicBezTo>
                    <a:pt x="3977" y="4548"/>
                    <a:pt x="3953" y="4620"/>
                    <a:pt x="3941" y="4691"/>
                  </a:cubicBezTo>
                  <a:cubicBezTo>
                    <a:pt x="3715" y="5024"/>
                    <a:pt x="3930" y="5286"/>
                    <a:pt x="3941" y="5489"/>
                  </a:cubicBezTo>
                  <a:cubicBezTo>
                    <a:pt x="3941" y="5632"/>
                    <a:pt x="3811" y="5739"/>
                    <a:pt x="3703" y="5596"/>
                  </a:cubicBezTo>
                  <a:cubicBezTo>
                    <a:pt x="3644" y="5727"/>
                    <a:pt x="3680" y="5834"/>
                    <a:pt x="3858" y="5858"/>
                  </a:cubicBezTo>
                  <a:cubicBezTo>
                    <a:pt x="3763" y="5965"/>
                    <a:pt x="3477" y="5858"/>
                    <a:pt x="3334" y="6132"/>
                  </a:cubicBezTo>
                  <a:cubicBezTo>
                    <a:pt x="3287" y="6251"/>
                    <a:pt x="3275" y="6406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7" y="6406"/>
                    <a:pt x="4025" y="5525"/>
                  </a:cubicBezTo>
                  <a:lnTo>
                    <a:pt x="4025" y="5525"/>
                  </a:lnTo>
                  <a:cubicBezTo>
                    <a:pt x="4132" y="5822"/>
                    <a:pt x="4156" y="6132"/>
                    <a:pt x="4096" y="6441"/>
                  </a:cubicBezTo>
                  <a:cubicBezTo>
                    <a:pt x="4072" y="6406"/>
                    <a:pt x="4037" y="6382"/>
                    <a:pt x="4001" y="6382"/>
                  </a:cubicBezTo>
                  <a:lnTo>
                    <a:pt x="3989" y="6382"/>
                  </a:lnTo>
                  <a:cubicBezTo>
                    <a:pt x="3977" y="6370"/>
                    <a:pt x="3965" y="6370"/>
                    <a:pt x="3953" y="6382"/>
                  </a:cubicBezTo>
                  <a:cubicBezTo>
                    <a:pt x="3822" y="6382"/>
                    <a:pt x="3775" y="6560"/>
                    <a:pt x="3894" y="6632"/>
                  </a:cubicBezTo>
                  <a:cubicBezTo>
                    <a:pt x="3858" y="6525"/>
                    <a:pt x="3965" y="6501"/>
                    <a:pt x="4001" y="6548"/>
                  </a:cubicBezTo>
                  <a:cubicBezTo>
                    <a:pt x="4049" y="6608"/>
                    <a:pt x="4001" y="6715"/>
                    <a:pt x="3965" y="6751"/>
                  </a:cubicBezTo>
                  <a:cubicBezTo>
                    <a:pt x="3930" y="6787"/>
                    <a:pt x="3894" y="6798"/>
                    <a:pt x="3846" y="6798"/>
                  </a:cubicBezTo>
                  <a:cubicBezTo>
                    <a:pt x="3715" y="6798"/>
                    <a:pt x="3513" y="6739"/>
                    <a:pt x="3620" y="6489"/>
                  </a:cubicBezTo>
                  <a:cubicBezTo>
                    <a:pt x="3370" y="6560"/>
                    <a:pt x="3406" y="6918"/>
                    <a:pt x="3608" y="7049"/>
                  </a:cubicBezTo>
                  <a:cubicBezTo>
                    <a:pt x="3453" y="7144"/>
                    <a:pt x="3513" y="7239"/>
                    <a:pt x="3299" y="7263"/>
                  </a:cubicBezTo>
                  <a:cubicBezTo>
                    <a:pt x="3703" y="7453"/>
                    <a:pt x="3799" y="7215"/>
                    <a:pt x="3965" y="7144"/>
                  </a:cubicBezTo>
                  <a:lnTo>
                    <a:pt x="3965" y="7144"/>
                  </a:lnTo>
                  <a:cubicBezTo>
                    <a:pt x="3620" y="7322"/>
                    <a:pt x="3739" y="7596"/>
                    <a:pt x="3537" y="7811"/>
                  </a:cubicBezTo>
                  <a:cubicBezTo>
                    <a:pt x="3953" y="7775"/>
                    <a:pt x="3941" y="7477"/>
                    <a:pt x="4037" y="7275"/>
                  </a:cubicBezTo>
                  <a:lnTo>
                    <a:pt x="4037" y="7275"/>
                  </a:lnTo>
                  <a:cubicBezTo>
                    <a:pt x="3799" y="7811"/>
                    <a:pt x="4108" y="7941"/>
                    <a:pt x="4144" y="8275"/>
                  </a:cubicBezTo>
                  <a:cubicBezTo>
                    <a:pt x="4168" y="7941"/>
                    <a:pt x="4477" y="7811"/>
                    <a:pt x="4239" y="7275"/>
                  </a:cubicBezTo>
                  <a:lnTo>
                    <a:pt x="4239" y="7275"/>
                  </a:lnTo>
                  <a:cubicBezTo>
                    <a:pt x="4346" y="7477"/>
                    <a:pt x="4334" y="7775"/>
                    <a:pt x="4739" y="7811"/>
                  </a:cubicBezTo>
                  <a:cubicBezTo>
                    <a:pt x="4537" y="7584"/>
                    <a:pt x="4656" y="7322"/>
                    <a:pt x="4322" y="7144"/>
                  </a:cubicBezTo>
                  <a:lnTo>
                    <a:pt x="4322" y="7144"/>
                  </a:lnTo>
                  <a:cubicBezTo>
                    <a:pt x="4489" y="7215"/>
                    <a:pt x="4573" y="7453"/>
                    <a:pt x="4977" y="7263"/>
                  </a:cubicBezTo>
                  <a:cubicBezTo>
                    <a:pt x="4763" y="7239"/>
                    <a:pt x="4811" y="7144"/>
                    <a:pt x="4668" y="7049"/>
                  </a:cubicBezTo>
                  <a:cubicBezTo>
                    <a:pt x="4870" y="6918"/>
                    <a:pt x="4906" y="6560"/>
                    <a:pt x="4656" y="6489"/>
                  </a:cubicBezTo>
                  <a:cubicBezTo>
                    <a:pt x="4763" y="6739"/>
                    <a:pt x="4561" y="6810"/>
                    <a:pt x="4442" y="6798"/>
                  </a:cubicBezTo>
                  <a:cubicBezTo>
                    <a:pt x="4394" y="6798"/>
                    <a:pt x="4346" y="6787"/>
                    <a:pt x="4311" y="6751"/>
                  </a:cubicBezTo>
                  <a:cubicBezTo>
                    <a:pt x="4275" y="6715"/>
                    <a:pt x="4227" y="6608"/>
                    <a:pt x="4275" y="6548"/>
                  </a:cubicBezTo>
                  <a:cubicBezTo>
                    <a:pt x="4311" y="6501"/>
                    <a:pt x="4418" y="6525"/>
                    <a:pt x="4382" y="6632"/>
                  </a:cubicBezTo>
                  <a:cubicBezTo>
                    <a:pt x="4394" y="6620"/>
                    <a:pt x="4418" y="6608"/>
                    <a:pt x="4430" y="6596"/>
                  </a:cubicBezTo>
                  <a:cubicBezTo>
                    <a:pt x="4465" y="6548"/>
                    <a:pt x="4465" y="6477"/>
                    <a:pt x="4430" y="6429"/>
                  </a:cubicBezTo>
                  <a:cubicBezTo>
                    <a:pt x="4394" y="6394"/>
                    <a:pt x="4358" y="6382"/>
                    <a:pt x="4322" y="6382"/>
                  </a:cubicBezTo>
                  <a:cubicBezTo>
                    <a:pt x="4311" y="6370"/>
                    <a:pt x="4299" y="6370"/>
                    <a:pt x="4287" y="6382"/>
                  </a:cubicBezTo>
                  <a:lnTo>
                    <a:pt x="4275" y="6382"/>
                  </a:lnTo>
                  <a:cubicBezTo>
                    <a:pt x="4239" y="6382"/>
                    <a:pt x="4203" y="6406"/>
                    <a:pt x="4192" y="6441"/>
                  </a:cubicBezTo>
                  <a:cubicBezTo>
                    <a:pt x="4132" y="6132"/>
                    <a:pt x="4156" y="5822"/>
                    <a:pt x="4251" y="5525"/>
                  </a:cubicBezTo>
                  <a:cubicBezTo>
                    <a:pt x="4049" y="6406"/>
                    <a:pt x="4918" y="6120"/>
                    <a:pt x="4930" y="6656"/>
                  </a:cubicBezTo>
                  <a:lnTo>
                    <a:pt x="4930" y="6608"/>
                  </a:lnTo>
                  <a:lnTo>
                    <a:pt x="4930" y="6656"/>
                  </a:lnTo>
                  <a:cubicBezTo>
                    <a:pt x="5001" y="6406"/>
                    <a:pt x="5001" y="6251"/>
                    <a:pt x="4942" y="6144"/>
                  </a:cubicBezTo>
                  <a:cubicBezTo>
                    <a:pt x="4811" y="5870"/>
                    <a:pt x="4525" y="5965"/>
                    <a:pt x="4430" y="5858"/>
                  </a:cubicBezTo>
                  <a:cubicBezTo>
                    <a:pt x="4596" y="5834"/>
                    <a:pt x="4644" y="5739"/>
                    <a:pt x="4573" y="5596"/>
                  </a:cubicBezTo>
                  <a:cubicBezTo>
                    <a:pt x="4465" y="5739"/>
                    <a:pt x="4322" y="5632"/>
                    <a:pt x="4322" y="5501"/>
                  </a:cubicBezTo>
                  <a:cubicBezTo>
                    <a:pt x="4322" y="5298"/>
                    <a:pt x="4549" y="5036"/>
                    <a:pt x="4322" y="4691"/>
                  </a:cubicBezTo>
                  <a:cubicBezTo>
                    <a:pt x="4311" y="4620"/>
                    <a:pt x="4299" y="4560"/>
                    <a:pt x="4275" y="4489"/>
                  </a:cubicBezTo>
                  <a:cubicBezTo>
                    <a:pt x="4311" y="4548"/>
                    <a:pt x="4346" y="4608"/>
                    <a:pt x="4394" y="4667"/>
                  </a:cubicBezTo>
                  <a:cubicBezTo>
                    <a:pt x="4465" y="5072"/>
                    <a:pt x="4811" y="5096"/>
                    <a:pt x="4954" y="5239"/>
                  </a:cubicBezTo>
                  <a:cubicBezTo>
                    <a:pt x="5061" y="5334"/>
                    <a:pt x="5025" y="5501"/>
                    <a:pt x="4858" y="5489"/>
                  </a:cubicBezTo>
                  <a:cubicBezTo>
                    <a:pt x="4906" y="5620"/>
                    <a:pt x="5001" y="5667"/>
                    <a:pt x="5156" y="5560"/>
                  </a:cubicBezTo>
                  <a:cubicBezTo>
                    <a:pt x="5156" y="5703"/>
                    <a:pt x="4882" y="5834"/>
                    <a:pt x="4989" y="6132"/>
                  </a:cubicBezTo>
                  <a:cubicBezTo>
                    <a:pt x="5025" y="6239"/>
                    <a:pt x="5132" y="6358"/>
                    <a:pt x="5358" y="6489"/>
                  </a:cubicBezTo>
                  <a:lnTo>
                    <a:pt x="5358" y="6489"/>
                  </a:lnTo>
                  <a:cubicBezTo>
                    <a:pt x="4989" y="6096"/>
                    <a:pt x="5811" y="5679"/>
                    <a:pt x="5037" y="5203"/>
                  </a:cubicBezTo>
                  <a:lnTo>
                    <a:pt x="5037" y="5203"/>
                  </a:lnTo>
                  <a:cubicBezTo>
                    <a:pt x="5323" y="5334"/>
                    <a:pt x="5561" y="5548"/>
                    <a:pt x="5739" y="5798"/>
                  </a:cubicBezTo>
                  <a:cubicBezTo>
                    <a:pt x="5692" y="5798"/>
                    <a:pt x="5656" y="5798"/>
                    <a:pt x="5632" y="5822"/>
                  </a:cubicBezTo>
                  <a:lnTo>
                    <a:pt x="5620" y="5822"/>
                  </a:lnTo>
                  <a:cubicBezTo>
                    <a:pt x="5608" y="5834"/>
                    <a:pt x="5596" y="5834"/>
                    <a:pt x="5585" y="5846"/>
                  </a:cubicBezTo>
                  <a:cubicBezTo>
                    <a:pt x="5537" y="5906"/>
                    <a:pt x="5537" y="5989"/>
                    <a:pt x="5585" y="6048"/>
                  </a:cubicBezTo>
                  <a:cubicBezTo>
                    <a:pt x="5620" y="6072"/>
                    <a:pt x="5656" y="6084"/>
                    <a:pt x="5692" y="6072"/>
                  </a:cubicBezTo>
                  <a:lnTo>
                    <a:pt x="5716" y="6072"/>
                  </a:lnTo>
                  <a:cubicBezTo>
                    <a:pt x="5620" y="6025"/>
                    <a:pt x="5680" y="5941"/>
                    <a:pt x="5739" y="5941"/>
                  </a:cubicBezTo>
                  <a:cubicBezTo>
                    <a:pt x="5811" y="5953"/>
                    <a:pt x="5858" y="6060"/>
                    <a:pt x="5858" y="6108"/>
                  </a:cubicBezTo>
                  <a:cubicBezTo>
                    <a:pt x="5858" y="6156"/>
                    <a:pt x="5835" y="6203"/>
                    <a:pt x="5799" y="6239"/>
                  </a:cubicBezTo>
                  <a:cubicBezTo>
                    <a:pt x="5704" y="6394"/>
                    <a:pt x="5465" y="6346"/>
                    <a:pt x="5430" y="6167"/>
                  </a:cubicBezTo>
                  <a:cubicBezTo>
                    <a:pt x="5299" y="6406"/>
                    <a:pt x="5585" y="6620"/>
                    <a:pt x="5811" y="6572"/>
                  </a:cubicBezTo>
                  <a:cubicBezTo>
                    <a:pt x="5775" y="6739"/>
                    <a:pt x="5882" y="6775"/>
                    <a:pt x="5739" y="6941"/>
                  </a:cubicBezTo>
                  <a:cubicBezTo>
                    <a:pt x="6168" y="6798"/>
                    <a:pt x="6061" y="6560"/>
                    <a:pt x="6132" y="6394"/>
                  </a:cubicBezTo>
                  <a:lnTo>
                    <a:pt x="6132" y="6394"/>
                  </a:lnTo>
                  <a:cubicBezTo>
                    <a:pt x="6013" y="6763"/>
                    <a:pt x="6287" y="6870"/>
                    <a:pt x="6299" y="7168"/>
                  </a:cubicBezTo>
                  <a:cubicBezTo>
                    <a:pt x="6561" y="6846"/>
                    <a:pt x="6347" y="6656"/>
                    <a:pt x="6275" y="6429"/>
                  </a:cubicBezTo>
                  <a:lnTo>
                    <a:pt x="6275" y="6429"/>
                  </a:lnTo>
                  <a:cubicBezTo>
                    <a:pt x="6489" y="6977"/>
                    <a:pt x="6799" y="6858"/>
                    <a:pt x="7061" y="7072"/>
                  </a:cubicBezTo>
                  <a:cubicBezTo>
                    <a:pt x="6835" y="6810"/>
                    <a:pt x="6966" y="6501"/>
                    <a:pt x="6418" y="6287"/>
                  </a:cubicBezTo>
                  <a:lnTo>
                    <a:pt x="6418" y="6287"/>
                  </a:lnTo>
                  <a:cubicBezTo>
                    <a:pt x="6632" y="6370"/>
                    <a:pt x="6835" y="6584"/>
                    <a:pt x="7144" y="6322"/>
                  </a:cubicBezTo>
                  <a:cubicBezTo>
                    <a:pt x="6847" y="6298"/>
                    <a:pt x="6739" y="6036"/>
                    <a:pt x="6382" y="6144"/>
                  </a:cubicBezTo>
                  <a:lnTo>
                    <a:pt x="6382" y="6144"/>
                  </a:lnTo>
                  <a:cubicBezTo>
                    <a:pt x="6549" y="6072"/>
                    <a:pt x="6775" y="6191"/>
                    <a:pt x="6930" y="5751"/>
                  </a:cubicBezTo>
                  <a:cubicBezTo>
                    <a:pt x="6763" y="5906"/>
                    <a:pt x="6728" y="5786"/>
                    <a:pt x="6561" y="5822"/>
                  </a:cubicBezTo>
                  <a:cubicBezTo>
                    <a:pt x="6608" y="5596"/>
                    <a:pt x="6394" y="5322"/>
                    <a:pt x="6156" y="5441"/>
                  </a:cubicBezTo>
                  <a:cubicBezTo>
                    <a:pt x="6335" y="5489"/>
                    <a:pt x="6370" y="5727"/>
                    <a:pt x="6216" y="5822"/>
                  </a:cubicBezTo>
                  <a:cubicBezTo>
                    <a:pt x="6192" y="5858"/>
                    <a:pt x="6144" y="5870"/>
                    <a:pt x="6097" y="5870"/>
                  </a:cubicBezTo>
                  <a:cubicBezTo>
                    <a:pt x="6037" y="5870"/>
                    <a:pt x="5930" y="5822"/>
                    <a:pt x="5930" y="5763"/>
                  </a:cubicBezTo>
                  <a:cubicBezTo>
                    <a:pt x="5918" y="5703"/>
                    <a:pt x="6001" y="5632"/>
                    <a:pt x="6061" y="5739"/>
                  </a:cubicBezTo>
                  <a:cubicBezTo>
                    <a:pt x="6061" y="5727"/>
                    <a:pt x="6061" y="5715"/>
                    <a:pt x="6061" y="5703"/>
                  </a:cubicBezTo>
                  <a:cubicBezTo>
                    <a:pt x="6061" y="5667"/>
                    <a:pt x="6049" y="5632"/>
                    <a:pt x="6025" y="5608"/>
                  </a:cubicBezTo>
                  <a:cubicBezTo>
                    <a:pt x="5966" y="5548"/>
                    <a:pt x="5858" y="5560"/>
                    <a:pt x="5811" y="5632"/>
                  </a:cubicBezTo>
                  <a:lnTo>
                    <a:pt x="5811" y="5644"/>
                  </a:lnTo>
                  <a:cubicBezTo>
                    <a:pt x="5787" y="5667"/>
                    <a:pt x="5775" y="5703"/>
                    <a:pt x="5787" y="5739"/>
                  </a:cubicBezTo>
                  <a:cubicBezTo>
                    <a:pt x="5525" y="5572"/>
                    <a:pt x="5323" y="5322"/>
                    <a:pt x="5192" y="5048"/>
                  </a:cubicBezTo>
                  <a:cubicBezTo>
                    <a:pt x="5668" y="5822"/>
                    <a:pt x="6085" y="5001"/>
                    <a:pt x="6478" y="5382"/>
                  </a:cubicBezTo>
                  <a:lnTo>
                    <a:pt x="6430" y="5334"/>
                  </a:lnTo>
                  <a:cubicBezTo>
                    <a:pt x="6442" y="5346"/>
                    <a:pt x="6454" y="5358"/>
                    <a:pt x="6478" y="5382"/>
                  </a:cubicBezTo>
                  <a:cubicBezTo>
                    <a:pt x="6347" y="5155"/>
                    <a:pt x="6227" y="5036"/>
                    <a:pt x="6120" y="5001"/>
                  </a:cubicBezTo>
                  <a:cubicBezTo>
                    <a:pt x="5823" y="4905"/>
                    <a:pt x="5692" y="5179"/>
                    <a:pt x="5549" y="5167"/>
                  </a:cubicBezTo>
                  <a:cubicBezTo>
                    <a:pt x="5656" y="5024"/>
                    <a:pt x="5620" y="4929"/>
                    <a:pt x="5477" y="4870"/>
                  </a:cubicBezTo>
                  <a:cubicBezTo>
                    <a:pt x="5489" y="5048"/>
                    <a:pt x="5323" y="5072"/>
                    <a:pt x="5227" y="4977"/>
                  </a:cubicBezTo>
                  <a:cubicBezTo>
                    <a:pt x="5084" y="4822"/>
                    <a:pt x="5061" y="4477"/>
                    <a:pt x="4656" y="4405"/>
                  </a:cubicBezTo>
                  <a:cubicBezTo>
                    <a:pt x="4596" y="4370"/>
                    <a:pt x="4537" y="4322"/>
                    <a:pt x="4477" y="4298"/>
                  </a:cubicBezTo>
                  <a:cubicBezTo>
                    <a:pt x="4549" y="4322"/>
                    <a:pt x="4608" y="4334"/>
                    <a:pt x="4680" y="4346"/>
                  </a:cubicBezTo>
                  <a:cubicBezTo>
                    <a:pt x="5025" y="4572"/>
                    <a:pt x="5287" y="4358"/>
                    <a:pt x="5489" y="4346"/>
                  </a:cubicBezTo>
                  <a:cubicBezTo>
                    <a:pt x="5620" y="4346"/>
                    <a:pt x="5727" y="4477"/>
                    <a:pt x="5585" y="4584"/>
                  </a:cubicBezTo>
                  <a:cubicBezTo>
                    <a:pt x="5727" y="4655"/>
                    <a:pt x="5823" y="4608"/>
                    <a:pt x="5846" y="4429"/>
                  </a:cubicBezTo>
                  <a:cubicBezTo>
                    <a:pt x="5954" y="4524"/>
                    <a:pt x="5846" y="4810"/>
                    <a:pt x="6132" y="4953"/>
                  </a:cubicBezTo>
                  <a:cubicBezTo>
                    <a:pt x="6239" y="5001"/>
                    <a:pt x="6394" y="5013"/>
                    <a:pt x="6644" y="4941"/>
                  </a:cubicBezTo>
                  <a:lnTo>
                    <a:pt x="6644" y="4941"/>
                  </a:lnTo>
                  <a:cubicBezTo>
                    <a:pt x="6108" y="4929"/>
                    <a:pt x="6394" y="4060"/>
                    <a:pt x="5513" y="4262"/>
                  </a:cubicBezTo>
                  <a:lnTo>
                    <a:pt x="5513" y="4262"/>
                  </a:lnTo>
                  <a:cubicBezTo>
                    <a:pt x="5811" y="4155"/>
                    <a:pt x="6132" y="4131"/>
                    <a:pt x="6430" y="4191"/>
                  </a:cubicBezTo>
                  <a:cubicBezTo>
                    <a:pt x="6406" y="4215"/>
                    <a:pt x="6382" y="4251"/>
                    <a:pt x="6370" y="4286"/>
                  </a:cubicBezTo>
                  <a:cubicBezTo>
                    <a:pt x="6370" y="4286"/>
                    <a:pt x="6370" y="4286"/>
                    <a:pt x="6370" y="4286"/>
                  </a:cubicBezTo>
                  <a:cubicBezTo>
                    <a:pt x="6370" y="4310"/>
                    <a:pt x="6370" y="4322"/>
                    <a:pt x="6370" y="4334"/>
                  </a:cubicBezTo>
                  <a:cubicBezTo>
                    <a:pt x="6382" y="4465"/>
                    <a:pt x="6561" y="4512"/>
                    <a:pt x="6620" y="4393"/>
                  </a:cubicBezTo>
                  <a:cubicBezTo>
                    <a:pt x="6513" y="4429"/>
                    <a:pt x="6501" y="4322"/>
                    <a:pt x="6549" y="4286"/>
                  </a:cubicBezTo>
                  <a:cubicBezTo>
                    <a:pt x="6597" y="4239"/>
                    <a:pt x="6704" y="4286"/>
                    <a:pt x="6751" y="4322"/>
                  </a:cubicBezTo>
                  <a:cubicBezTo>
                    <a:pt x="6775" y="4358"/>
                    <a:pt x="6799" y="4393"/>
                    <a:pt x="6799" y="4441"/>
                  </a:cubicBezTo>
                  <a:cubicBezTo>
                    <a:pt x="6799" y="4572"/>
                    <a:pt x="6728" y="4763"/>
                    <a:pt x="6489" y="4667"/>
                  </a:cubicBezTo>
                  <a:cubicBezTo>
                    <a:pt x="6561" y="4917"/>
                    <a:pt x="6918" y="4882"/>
                    <a:pt x="7037" y="4679"/>
                  </a:cubicBezTo>
                  <a:cubicBezTo>
                    <a:pt x="7132" y="4834"/>
                    <a:pt x="7240" y="4774"/>
                    <a:pt x="7251" y="4989"/>
                  </a:cubicBezTo>
                  <a:cubicBezTo>
                    <a:pt x="7454" y="4584"/>
                    <a:pt x="7204" y="4489"/>
                    <a:pt x="7144" y="4334"/>
                  </a:cubicBezTo>
                  <a:lnTo>
                    <a:pt x="7144" y="4334"/>
                  </a:lnTo>
                  <a:cubicBezTo>
                    <a:pt x="7311" y="4667"/>
                    <a:pt x="7585" y="4548"/>
                    <a:pt x="7799" y="4751"/>
                  </a:cubicBezTo>
                  <a:cubicBezTo>
                    <a:pt x="7775" y="4346"/>
                    <a:pt x="7478" y="4358"/>
                    <a:pt x="7263" y="4251"/>
                  </a:cubicBezTo>
                  <a:lnTo>
                    <a:pt x="7263" y="4251"/>
                  </a:lnTo>
                  <a:cubicBezTo>
                    <a:pt x="7811" y="4489"/>
                    <a:pt x="7930" y="4179"/>
                    <a:pt x="8275" y="4155"/>
                  </a:cubicBezTo>
                  <a:cubicBezTo>
                    <a:pt x="7930" y="4120"/>
                    <a:pt x="7811" y="3810"/>
                    <a:pt x="7263" y="4048"/>
                  </a:cubicBezTo>
                  <a:lnTo>
                    <a:pt x="7263" y="4048"/>
                  </a:lnTo>
                  <a:cubicBezTo>
                    <a:pt x="7478" y="3953"/>
                    <a:pt x="7775" y="3965"/>
                    <a:pt x="7799" y="3548"/>
                  </a:cubicBezTo>
                  <a:cubicBezTo>
                    <a:pt x="7585" y="3750"/>
                    <a:pt x="7311" y="3631"/>
                    <a:pt x="7144" y="3977"/>
                  </a:cubicBezTo>
                  <a:lnTo>
                    <a:pt x="7144" y="3977"/>
                  </a:lnTo>
                  <a:cubicBezTo>
                    <a:pt x="7204" y="3810"/>
                    <a:pt x="7454" y="3715"/>
                    <a:pt x="7251" y="3310"/>
                  </a:cubicBezTo>
                  <a:cubicBezTo>
                    <a:pt x="7240" y="3524"/>
                    <a:pt x="7132" y="3477"/>
                    <a:pt x="7037" y="3620"/>
                  </a:cubicBezTo>
                  <a:cubicBezTo>
                    <a:pt x="6918" y="3429"/>
                    <a:pt x="6561" y="3381"/>
                    <a:pt x="6489" y="3631"/>
                  </a:cubicBezTo>
                  <a:cubicBezTo>
                    <a:pt x="6728" y="3536"/>
                    <a:pt x="6811" y="3727"/>
                    <a:pt x="6799" y="3858"/>
                  </a:cubicBezTo>
                  <a:cubicBezTo>
                    <a:pt x="6799" y="3905"/>
                    <a:pt x="6775" y="3941"/>
                    <a:pt x="6751" y="3977"/>
                  </a:cubicBezTo>
                  <a:cubicBezTo>
                    <a:pt x="6704" y="4012"/>
                    <a:pt x="6597" y="4060"/>
                    <a:pt x="6549" y="4024"/>
                  </a:cubicBezTo>
                  <a:cubicBezTo>
                    <a:pt x="6501" y="3977"/>
                    <a:pt x="6513" y="3870"/>
                    <a:pt x="6620" y="3905"/>
                  </a:cubicBezTo>
                  <a:cubicBezTo>
                    <a:pt x="6620" y="3893"/>
                    <a:pt x="6608" y="3881"/>
                    <a:pt x="6597" y="3870"/>
                  </a:cubicBezTo>
                  <a:cubicBezTo>
                    <a:pt x="6549" y="3822"/>
                    <a:pt x="6466" y="3822"/>
                    <a:pt x="6418" y="3870"/>
                  </a:cubicBezTo>
                  <a:cubicBezTo>
                    <a:pt x="6394" y="3893"/>
                    <a:pt x="6370" y="3929"/>
                    <a:pt x="6370" y="3965"/>
                  </a:cubicBezTo>
                  <a:cubicBezTo>
                    <a:pt x="6370" y="3977"/>
                    <a:pt x="6370" y="3989"/>
                    <a:pt x="6370" y="4001"/>
                  </a:cubicBezTo>
                  <a:cubicBezTo>
                    <a:pt x="6370" y="4001"/>
                    <a:pt x="6370" y="4012"/>
                    <a:pt x="6370" y="4012"/>
                  </a:cubicBezTo>
                  <a:cubicBezTo>
                    <a:pt x="6382" y="4048"/>
                    <a:pt x="6406" y="4084"/>
                    <a:pt x="6430" y="4096"/>
                  </a:cubicBezTo>
                  <a:cubicBezTo>
                    <a:pt x="6132" y="4155"/>
                    <a:pt x="5811" y="4131"/>
                    <a:pt x="5525" y="4036"/>
                  </a:cubicBezTo>
                  <a:cubicBezTo>
                    <a:pt x="6418" y="4239"/>
                    <a:pt x="6120" y="3369"/>
                    <a:pt x="6656" y="3358"/>
                  </a:cubicBezTo>
                  <a:lnTo>
                    <a:pt x="6573" y="3358"/>
                  </a:lnTo>
                  <a:cubicBezTo>
                    <a:pt x="6597" y="3358"/>
                    <a:pt x="6608" y="3358"/>
                    <a:pt x="6632" y="3358"/>
                  </a:cubicBezTo>
                  <a:cubicBezTo>
                    <a:pt x="6382" y="3286"/>
                    <a:pt x="6216" y="3286"/>
                    <a:pt x="6108" y="3346"/>
                  </a:cubicBezTo>
                  <a:cubicBezTo>
                    <a:pt x="5835" y="3477"/>
                    <a:pt x="5942" y="3762"/>
                    <a:pt x="5835" y="3870"/>
                  </a:cubicBezTo>
                  <a:cubicBezTo>
                    <a:pt x="5811" y="3691"/>
                    <a:pt x="5704" y="3643"/>
                    <a:pt x="5573" y="3703"/>
                  </a:cubicBezTo>
                  <a:cubicBezTo>
                    <a:pt x="5704" y="3822"/>
                    <a:pt x="5608" y="3965"/>
                    <a:pt x="5465" y="3953"/>
                  </a:cubicBezTo>
                  <a:cubicBezTo>
                    <a:pt x="5263" y="3953"/>
                    <a:pt x="5001" y="3727"/>
                    <a:pt x="4656" y="3953"/>
                  </a:cubicBezTo>
                  <a:cubicBezTo>
                    <a:pt x="4596" y="3965"/>
                    <a:pt x="4525" y="3977"/>
                    <a:pt x="4465" y="4001"/>
                  </a:cubicBezTo>
                  <a:cubicBezTo>
                    <a:pt x="4525" y="3965"/>
                    <a:pt x="4573" y="3929"/>
                    <a:pt x="4632" y="3893"/>
                  </a:cubicBezTo>
                  <a:cubicBezTo>
                    <a:pt x="5037" y="3822"/>
                    <a:pt x="5073" y="3477"/>
                    <a:pt x="5204" y="3322"/>
                  </a:cubicBezTo>
                  <a:cubicBezTo>
                    <a:pt x="5299" y="3227"/>
                    <a:pt x="5477" y="3250"/>
                    <a:pt x="5454" y="3429"/>
                  </a:cubicBezTo>
                  <a:cubicBezTo>
                    <a:pt x="5596" y="3381"/>
                    <a:pt x="5632" y="3274"/>
                    <a:pt x="5525" y="3131"/>
                  </a:cubicBezTo>
                  <a:cubicBezTo>
                    <a:pt x="5680" y="3119"/>
                    <a:pt x="5799" y="3393"/>
                    <a:pt x="6097" y="3298"/>
                  </a:cubicBezTo>
                  <a:cubicBezTo>
                    <a:pt x="6216" y="3262"/>
                    <a:pt x="6323" y="3155"/>
                    <a:pt x="6454" y="2917"/>
                  </a:cubicBezTo>
                  <a:lnTo>
                    <a:pt x="6454" y="2917"/>
                  </a:lnTo>
                  <a:cubicBezTo>
                    <a:pt x="6073" y="3298"/>
                    <a:pt x="5656" y="2477"/>
                    <a:pt x="5180" y="3250"/>
                  </a:cubicBezTo>
                  <a:lnTo>
                    <a:pt x="5180" y="3250"/>
                  </a:lnTo>
                  <a:cubicBezTo>
                    <a:pt x="5311" y="2965"/>
                    <a:pt x="5513" y="2727"/>
                    <a:pt x="5775" y="2548"/>
                  </a:cubicBezTo>
                  <a:cubicBezTo>
                    <a:pt x="5763" y="2584"/>
                    <a:pt x="5775" y="2631"/>
                    <a:pt x="5787" y="2655"/>
                  </a:cubicBezTo>
                  <a:lnTo>
                    <a:pt x="5787" y="2667"/>
                  </a:lnTo>
                  <a:cubicBezTo>
                    <a:pt x="5799" y="2679"/>
                    <a:pt x="5811" y="2691"/>
                    <a:pt x="5823" y="2691"/>
                  </a:cubicBezTo>
                  <a:cubicBezTo>
                    <a:pt x="5918" y="2786"/>
                    <a:pt x="6073" y="2691"/>
                    <a:pt x="6037" y="2560"/>
                  </a:cubicBezTo>
                  <a:cubicBezTo>
                    <a:pt x="5989" y="2655"/>
                    <a:pt x="5894" y="2596"/>
                    <a:pt x="5906" y="2536"/>
                  </a:cubicBezTo>
                  <a:cubicBezTo>
                    <a:pt x="5918" y="2465"/>
                    <a:pt x="6013" y="2417"/>
                    <a:pt x="6073" y="2417"/>
                  </a:cubicBezTo>
                  <a:cubicBezTo>
                    <a:pt x="6120" y="2417"/>
                    <a:pt x="6168" y="2441"/>
                    <a:pt x="6204" y="2477"/>
                  </a:cubicBezTo>
                  <a:cubicBezTo>
                    <a:pt x="6347" y="2572"/>
                    <a:pt x="6311" y="2810"/>
                    <a:pt x="6132" y="2846"/>
                  </a:cubicBezTo>
                  <a:cubicBezTo>
                    <a:pt x="6370" y="2977"/>
                    <a:pt x="6585" y="2703"/>
                    <a:pt x="6537" y="2465"/>
                  </a:cubicBezTo>
                  <a:cubicBezTo>
                    <a:pt x="6704" y="2500"/>
                    <a:pt x="6739" y="2393"/>
                    <a:pt x="6906" y="2536"/>
                  </a:cubicBezTo>
                  <a:cubicBezTo>
                    <a:pt x="6763" y="2107"/>
                    <a:pt x="6525" y="2215"/>
                    <a:pt x="6358" y="2143"/>
                  </a:cubicBezTo>
                  <a:lnTo>
                    <a:pt x="6358" y="2143"/>
                  </a:lnTo>
                  <a:cubicBezTo>
                    <a:pt x="6716" y="2262"/>
                    <a:pt x="6823" y="1988"/>
                    <a:pt x="7120" y="1976"/>
                  </a:cubicBezTo>
                  <a:cubicBezTo>
                    <a:pt x="6811" y="1715"/>
                    <a:pt x="6608" y="1929"/>
                    <a:pt x="6394" y="2012"/>
                  </a:cubicBezTo>
                  <a:lnTo>
                    <a:pt x="6394" y="2012"/>
                  </a:lnTo>
                  <a:cubicBezTo>
                    <a:pt x="6942" y="1786"/>
                    <a:pt x="6811" y="1488"/>
                    <a:pt x="7037" y="1226"/>
                  </a:cubicBezTo>
                  <a:cubicBezTo>
                    <a:pt x="6775" y="1441"/>
                    <a:pt x="6466" y="1322"/>
                    <a:pt x="6251" y="1857"/>
                  </a:cubicBezTo>
                  <a:lnTo>
                    <a:pt x="6251" y="1857"/>
                  </a:lnTo>
                  <a:cubicBezTo>
                    <a:pt x="6335" y="1643"/>
                    <a:pt x="6549" y="1441"/>
                    <a:pt x="6275" y="1131"/>
                  </a:cubicBezTo>
                  <a:cubicBezTo>
                    <a:pt x="6263" y="1429"/>
                    <a:pt x="5989" y="1536"/>
                    <a:pt x="6108" y="1893"/>
                  </a:cubicBezTo>
                  <a:lnTo>
                    <a:pt x="6108" y="1893"/>
                  </a:lnTo>
                  <a:cubicBezTo>
                    <a:pt x="6037" y="1738"/>
                    <a:pt x="6144" y="1500"/>
                    <a:pt x="5716" y="1345"/>
                  </a:cubicBezTo>
                  <a:cubicBezTo>
                    <a:pt x="5858" y="1512"/>
                    <a:pt x="5751" y="1548"/>
                    <a:pt x="5787" y="1715"/>
                  </a:cubicBezTo>
                  <a:cubicBezTo>
                    <a:pt x="5561" y="1679"/>
                    <a:pt x="5275" y="1893"/>
                    <a:pt x="5406" y="2119"/>
                  </a:cubicBezTo>
                  <a:cubicBezTo>
                    <a:pt x="5454" y="1941"/>
                    <a:pt x="5680" y="1905"/>
                    <a:pt x="5775" y="2060"/>
                  </a:cubicBezTo>
                  <a:cubicBezTo>
                    <a:pt x="5811" y="2096"/>
                    <a:pt x="5835" y="2131"/>
                    <a:pt x="5835" y="2179"/>
                  </a:cubicBezTo>
                  <a:cubicBezTo>
                    <a:pt x="5835" y="2238"/>
                    <a:pt x="5787" y="2346"/>
                    <a:pt x="5716" y="2346"/>
                  </a:cubicBezTo>
                  <a:cubicBezTo>
                    <a:pt x="5656" y="2357"/>
                    <a:pt x="5596" y="2274"/>
                    <a:pt x="5692" y="2215"/>
                  </a:cubicBezTo>
                  <a:cubicBezTo>
                    <a:pt x="5561" y="2179"/>
                    <a:pt x="5465" y="2334"/>
                    <a:pt x="5561" y="2441"/>
                  </a:cubicBezTo>
                  <a:lnTo>
                    <a:pt x="5585" y="2465"/>
                  </a:lnTo>
                  <a:lnTo>
                    <a:pt x="5596" y="2465"/>
                  </a:lnTo>
                  <a:cubicBezTo>
                    <a:pt x="5632" y="2488"/>
                    <a:pt x="5668" y="2488"/>
                    <a:pt x="5704" y="2488"/>
                  </a:cubicBezTo>
                  <a:cubicBezTo>
                    <a:pt x="5525" y="2738"/>
                    <a:pt x="5287" y="2953"/>
                    <a:pt x="5001" y="3084"/>
                  </a:cubicBezTo>
                  <a:cubicBezTo>
                    <a:pt x="5775" y="2607"/>
                    <a:pt x="4954" y="2191"/>
                    <a:pt x="5335" y="1798"/>
                  </a:cubicBezTo>
                  <a:lnTo>
                    <a:pt x="5299" y="1846"/>
                  </a:lnTo>
                  <a:cubicBezTo>
                    <a:pt x="5311" y="1822"/>
                    <a:pt x="5323" y="1810"/>
                    <a:pt x="5335" y="1798"/>
                  </a:cubicBezTo>
                  <a:cubicBezTo>
                    <a:pt x="5108" y="1929"/>
                    <a:pt x="5001" y="2048"/>
                    <a:pt x="4954" y="2155"/>
                  </a:cubicBezTo>
                  <a:cubicBezTo>
                    <a:pt x="4858" y="2453"/>
                    <a:pt x="5132" y="2572"/>
                    <a:pt x="5132" y="2727"/>
                  </a:cubicBezTo>
                  <a:cubicBezTo>
                    <a:pt x="4989" y="2619"/>
                    <a:pt x="4882" y="2655"/>
                    <a:pt x="4834" y="2798"/>
                  </a:cubicBezTo>
                  <a:cubicBezTo>
                    <a:pt x="5001" y="2786"/>
                    <a:pt x="5037" y="2953"/>
                    <a:pt x="4930" y="3048"/>
                  </a:cubicBezTo>
                  <a:cubicBezTo>
                    <a:pt x="4787" y="3191"/>
                    <a:pt x="4442" y="3215"/>
                    <a:pt x="4370" y="3620"/>
                  </a:cubicBezTo>
                  <a:cubicBezTo>
                    <a:pt x="4322" y="3679"/>
                    <a:pt x="4287" y="3739"/>
                    <a:pt x="4251" y="3798"/>
                  </a:cubicBezTo>
                  <a:cubicBezTo>
                    <a:pt x="4275" y="3727"/>
                    <a:pt x="4287" y="3667"/>
                    <a:pt x="4299" y="3596"/>
                  </a:cubicBezTo>
                  <a:cubicBezTo>
                    <a:pt x="4537" y="3250"/>
                    <a:pt x="4311" y="2988"/>
                    <a:pt x="4299" y="2786"/>
                  </a:cubicBezTo>
                  <a:cubicBezTo>
                    <a:pt x="4299" y="2655"/>
                    <a:pt x="4442" y="2548"/>
                    <a:pt x="4549" y="2679"/>
                  </a:cubicBezTo>
                  <a:cubicBezTo>
                    <a:pt x="4608" y="2548"/>
                    <a:pt x="4561" y="2453"/>
                    <a:pt x="4406" y="2429"/>
                  </a:cubicBezTo>
                  <a:cubicBezTo>
                    <a:pt x="4501" y="2310"/>
                    <a:pt x="4787" y="2429"/>
                    <a:pt x="4918" y="2143"/>
                  </a:cubicBezTo>
                  <a:cubicBezTo>
                    <a:pt x="4977" y="2036"/>
                    <a:pt x="4977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5" y="1881"/>
                    <a:pt x="4227" y="2762"/>
                  </a:cubicBezTo>
                  <a:lnTo>
                    <a:pt x="4227" y="2762"/>
                  </a:lnTo>
                  <a:cubicBezTo>
                    <a:pt x="4120" y="2465"/>
                    <a:pt x="4096" y="2143"/>
                    <a:pt x="4168" y="1846"/>
                  </a:cubicBezTo>
                  <a:cubicBezTo>
                    <a:pt x="4180" y="1869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7" y="1905"/>
                    <a:pt x="4299" y="1905"/>
                  </a:cubicBezTo>
                  <a:cubicBezTo>
                    <a:pt x="4442" y="1893"/>
                    <a:pt x="4477" y="1715"/>
                    <a:pt x="4358" y="1655"/>
                  </a:cubicBezTo>
                  <a:cubicBezTo>
                    <a:pt x="4394" y="1762"/>
                    <a:pt x="4287" y="1774"/>
                    <a:pt x="4251" y="1726"/>
                  </a:cubicBezTo>
                  <a:cubicBezTo>
                    <a:pt x="4203" y="1679"/>
                    <a:pt x="4251" y="1572"/>
                    <a:pt x="4287" y="1524"/>
                  </a:cubicBezTo>
                  <a:cubicBezTo>
                    <a:pt x="4322" y="1500"/>
                    <a:pt x="4370" y="1476"/>
                    <a:pt x="4418" y="1476"/>
                  </a:cubicBezTo>
                  <a:cubicBezTo>
                    <a:pt x="4537" y="1476"/>
                    <a:pt x="4739" y="1548"/>
                    <a:pt x="4632" y="1786"/>
                  </a:cubicBezTo>
                  <a:cubicBezTo>
                    <a:pt x="4882" y="1715"/>
                    <a:pt x="4846" y="1369"/>
                    <a:pt x="4644" y="1238"/>
                  </a:cubicBezTo>
                  <a:cubicBezTo>
                    <a:pt x="4799" y="1143"/>
                    <a:pt x="4739" y="1036"/>
                    <a:pt x="4954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64"/>
                    <a:pt x="4513" y="691"/>
                    <a:pt x="4715" y="476"/>
                  </a:cubicBezTo>
                  <a:cubicBezTo>
                    <a:pt x="4311" y="500"/>
                    <a:pt x="4322" y="798"/>
                    <a:pt x="4215" y="1012"/>
                  </a:cubicBezTo>
                  <a:lnTo>
                    <a:pt x="4215" y="1012"/>
                  </a:lnTo>
                  <a:cubicBezTo>
                    <a:pt x="4453" y="464"/>
                    <a:pt x="4144" y="333"/>
                    <a:pt x="4120" y="0"/>
                  </a:cubicBezTo>
                  <a:cubicBezTo>
                    <a:pt x="4084" y="333"/>
                    <a:pt x="3775" y="464"/>
                    <a:pt x="4013" y="1012"/>
                  </a:cubicBezTo>
                  <a:lnTo>
                    <a:pt x="4013" y="1012"/>
                  </a:lnTo>
                  <a:cubicBezTo>
                    <a:pt x="3918" y="798"/>
                    <a:pt x="3930" y="500"/>
                    <a:pt x="3513" y="476"/>
                  </a:cubicBezTo>
                  <a:cubicBezTo>
                    <a:pt x="3715" y="691"/>
                    <a:pt x="3596" y="964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80" y="822"/>
                    <a:pt x="3275" y="1024"/>
                  </a:cubicBezTo>
                  <a:cubicBezTo>
                    <a:pt x="3489" y="1036"/>
                    <a:pt x="3441" y="1143"/>
                    <a:pt x="3584" y="1238"/>
                  </a:cubicBezTo>
                  <a:cubicBezTo>
                    <a:pt x="3394" y="1369"/>
                    <a:pt x="3346" y="1715"/>
                    <a:pt x="3596" y="1786"/>
                  </a:cubicBezTo>
                  <a:cubicBezTo>
                    <a:pt x="3501" y="1548"/>
                    <a:pt x="3691" y="1476"/>
                    <a:pt x="3822" y="1476"/>
                  </a:cubicBezTo>
                  <a:cubicBezTo>
                    <a:pt x="3870" y="1476"/>
                    <a:pt x="3906" y="1500"/>
                    <a:pt x="3941" y="1524"/>
                  </a:cubicBezTo>
                  <a:cubicBezTo>
                    <a:pt x="3977" y="1572"/>
                    <a:pt x="4025" y="1679"/>
                    <a:pt x="3989" y="1726"/>
                  </a:cubicBezTo>
                  <a:cubicBezTo>
                    <a:pt x="3941" y="1774"/>
                    <a:pt x="3834" y="1762"/>
                    <a:pt x="3870" y="1655"/>
                  </a:cubicBezTo>
                  <a:cubicBezTo>
                    <a:pt x="3751" y="1715"/>
                    <a:pt x="3799" y="1893"/>
                    <a:pt x="3930" y="1905"/>
                  </a:cubicBezTo>
                  <a:cubicBezTo>
                    <a:pt x="3941" y="1905"/>
                    <a:pt x="3953" y="1905"/>
                    <a:pt x="3977" y="1905"/>
                  </a:cubicBezTo>
                  <a:lnTo>
                    <a:pt x="3977" y="1905"/>
                  </a:lnTo>
                  <a:cubicBezTo>
                    <a:pt x="4013" y="1893"/>
                    <a:pt x="4049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03" y="1869"/>
                    <a:pt x="3334" y="2167"/>
                    <a:pt x="3334" y="1619"/>
                  </a:cubicBezTo>
                  <a:lnTo>
                    <a:pt x="3334" y="1679"/>
                  </a:lnTo>
                  <a:cubicBezTo>
                    <a:pt x="3322" y="1655"/>
                    <a:pt x="3322" y="1643"/>
                    <a:pt x="3334" y="1619"/>
                  </a:cubicBezTo>
                  <a:cubicBezTo>
                    <a:pt x="3263" y="1786"/>
                    <a:pt x="3263" y="1965"/>
                    <a:pt x="3310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56" y="2441"/>
                    <a:pt x="3620" y="2548"/>
                    <a:pt x="3680" y="2679"/>
                  </a:cubicBezTo>
                  <a:cubicBezTo>
                    <a:pt x="3787" y="2548"/>
                    <a:pt x="3930" y="2643"/>
                    <a:pt x="3930" y="2786"/>
                  </a:cubicBezTo>
                  <a:cubicBezTo>
                    <a:pt x="3930" y="2988"/>
                    <a:pt x="3703" y="3250"/>
                    <a:pt x="3930" y="3596"/>
                  </a:cubicBezTo>
                  <a:cubicBezTo>
                    <a:pt x="3930" y="3655"/>
                    <a:pt x="3953" y="3727"/>
                    <a:pt x="3965" y="3786"/>
                  </a:cubicBezTo>
                  <a:cubicBezTo>
                    <a:pt x="3941" y="3727"/>
                    <a:pt x="3906" y="3667"/>
                    <a:pt x="3858" y="3620"/>
                  </a:cubicBezTo>
                  <a:cubicBezTo>
                    <a:pt x="3787" y="3215"/>
                    <a:pt x="3441" y="3179"/>
                    <a:pt x="3299" y="3036"/>
                  </a:cubicBezTo>
                  <a:cubicBezTo>
                    <a:pt x="3191" y="2953"/>
                    <a:pt x="3215" y="2774"/>
                    <a:pt x="3394" y="2798"/>
                  </a:cubicBezTo>
                  <a:cubicBezTo>
                    <a:pt x="3346" y="2655"/>
                    <a:pt x="3251" y="2619"/>
                    <a:pt x="3096" y="2727"/>
                  </a:cubicBezTo>
                  <a:cubicBezTo>
                    <a:pt x="3084" y="2572"/>
                    <a:pt x="3370" y="2441"/>
                    <a:pt x="3263" y="2155"/>
                  </a:cubicBezTo>
                  <a:cubicBezTo>
                    <a:pt x="3227" y="2036"/>
                    <a:pt x="3120" y="1929"/>
                    <a:pt x="2894" y="1798"/>
                  </a:cubicBezTo>
                  <a:cubicBezTo>
                    <a:pt x="3263" y="2191"/>
                    <a:pt x="2441" y="2596"/>
                    <a:pt x="3215" y="3084"/>
                  </a:cubicBezTo>
                  <a:cubicBezTo>
                    <a:pt x="2941" y="2941"/>
                    <a:pt x="2703" y="2738"/>
                    <a:pt x="2525" y="2488"/>
                  </a:cubicBezTo>
                  <a:cubicBezTo>
                    <a:pt x="2560" y="2488"/>
                    <a:pt x="2596" y="2488"/>
                    <a:pt x="2632" y="2465"/>
                  </a:cubicBezTo>
                  <a:lnTo>
                    <a:pt x="2632" y="2465"/>
                  </a:lnTo>
                  <a:cubicBezTo>
                    <a:pt x="2644" y="2453"/>
                    <a:pt x="2656" y="2441"/>
                    <a:pt x="2668" y="2441"/>
                  </a:cubicBezTo>
                  <a:cubicBezTo>
                    <a:pt x="2751" y="2346"/>
                    <a:pt x="2679" y="2203"/>
                    <a:pt x="2560" y="2215"/>
                  </a:cubicBezTo>
                  <a:lnTo>
                    <a:pt x="2537" y="2215"/>
                  </a:lnTo>
                  <a:cubicBezTo>
                    <a:pt x="2632" y="2262"/>
                    <a:pt x="2572" y="2346"/>
                    <a:pt x="2501" y="2346"/>
                  </a:cubicBezTo>
                  <a:cubicBezTo>
                    <a:pt x="2441" y="2334"/>
                    <a:pt x="2394" y="2226"/>
                    <a:pt x="2394" y="2179"/>
                  </a:cubicBezTo>
                  <a:cubicBezTo>
                    <a:pt x="2394" y="2131"/>
                    <a:pt x="2417" y="2084"/>
                    <a:pt x="2441" y="2048"/>
                  </a:cubicBezTo>
                  <a:cubicBezTo>
                    <a:pt x="2548" y="1893"/>
                    <a:pt x="2775" y="1941"/>
                    <a:pt x="2822" y="2119"/>
                  </a:cubicBezTo>
                  <a:cubicBezTo>
                    <a:pt x="2953" y="1881"/>
                    <a:pt x="2668" y="1667"/>
                    <a:pt x="2441" y="1715"/>
                  </a:cubicBezTo>
                  <a:cubicBezTo>
                    <a:pt x="2477" y="1548"/>
                    <a:pt x="2370" y="1512"/>
                    <a:pt x="2513" y="1345"/>
                  </a:cubicBezTo>
                  <a:cubicBezTo>
                    <a:pt x="2072" y="1488"/>
                    <a:pt x="2191" y="1726"/>
                    <a:pt x="2120" y="1893"/>
                  </a:cubicBezTo>
                  <a:lnTo>
                    <a:pt x="2120" y="1893"/>
                  </a:lnTo>
                  <a:cubicBezTo>
                    <a:pt x="2239" y="1524"/>
                    <a:pt x="1965" y="1417"/>
                    <a:pt x="1953" y="1119"/>
                  </a:cubicBezTo>
                  <a:cubicBezTo>
                    <a:pt x="1679" y="1441"/>
                    <a:pt x="1894" y="1631"/>
                    <a:pt x="1977" y="1857"/>
                  </a:cubicBezTo>
                  <a:lnTo>
                    <a:pt x="1977" y="1857"/>
                  </a:lnTo>
                  <a:cubicBezTo>
                    <a:pt x="1763" y="1310"/>
                    <a:pt x="1453" y="1441"/>
                    <a:pt x="1191" y="1214"/>
                  </a:cubicBezTo>
                  <a:cubicBezTo>
                    <a:pt x="1405" y="1476"/>
                    <a:pt x="1286" y="1786"/>
                    <a:pt x="1834" y="2000"/>
                  </a:cubicBezTo>
                  <a:lnTo>
                    <a:pt x="1834" y="2000"/>
                  </a:lnTo>
                  <a:cubicBezTo>
                    <a:pt x="1608" y="1917"/>
                    <a:pt x="1417" y="1703"/>
                    <a:pt x="1096" y="1976"/>
                  </a:cubicBezTo>
                  <a:cubicBezTo>
                    <a:pt x="1394" y="1988"/>
                    <a:pt x="1501" y="2262"/>
                    <a:pt x="1870" y="2143"/>
                  </a:cubicBezTo>
                  <a:lnTo>
                    <a:pt x="1870" y="2143"/>
                  </a:lnTo>
                  <a:cubicBezTo>
                    <a:pt x="1703" y="2215"/>
                    <a:pt x="1465" y="2096"/>
                    <a:pt x="1322" y="2536"/>
                  </a:cubicBezTo>
                  <a:cubicBezTo>
                    <a:pt x="1489" y="2381"/>
                    <a:pt x="1513" y="2500"/>
                    <a:pt x="1691" y="2465"/>
                  </a:cubicBezTo>
                  <a:cubicBezTo>
                    <a:pt x="1644" y="2691"/>
                    <a:pt x="1858" y="2977"/>
                    <a:pt x="2096" y="2846"/>
                  </a:cubicBezTo>
                  <a:cubicBezTo>
                    <a:pt x="1917" y="2798"/>
                    <a:pt x="1870" y="2560"/>
                    <a:pt x="2025" y="2465"/>
                  </a:cubicBezTo>
                  <a:cubicBezTo>
                    <a:pt x="2060" y="2441"/>
                    <a:pt x="2108" y="2417"/>
                    <a:pt x="2156" y="2417"/>
                  </a:cubicBezTo>
                  <a:cubicBezTo>
                    <a:pt x="2203" y="2417"/>
                    <a:pt x="2310" y="2465"/>
                    <a:pt x="2322" y="2524"/>
                  </a:cubicBezTo>
                  <a:cubicBezTo>
                    <a:pt x="2322" y="2596"/>
                    <a:pt x="2239" y="2655"/>
                    <a:pt x="2179" y="2560"/>
                  </a:cubicBezTo>
                  <a:cubicBezTo>
                    <a:pt x="2144" y="2691"/>
                    <a:pt x="2310" y="2786"/>
                    <a:pt x="2406" y="2691"/>
                  </a:cubicBezTo>
                  <a:cubicBezTo>
                    <a:pt x="2417" y="2679"/>
                    <a:pt x="2429" y="2667"/>
                    <a:pt x="2429" y="2655"/>
                  </a:cubicBezTo>
                  <a:lnTo>
                    <a:pt x="2429" y="2655"/>
                  </a:lnTo>
                  <a:cubicBezTo>
                    <a:pt x="2453" y="2619"/>
                    <a:pt x="2465" y="2584"/>
                    <a:pt x="2453" y="2548"/>
                  </a:cubicBezTo>
                  <a:cubicBezTo>
                    <a:pt x="2715" y="2727"/>
                    <a:pt x="2918" y="2965"/>
                    <a:pt x="3049" y="3239"/>
                  </a:cubicBezTo>
                  <a:cubicBezTo>
                    <a:pt x="2572" y="2465"/>
                    <a:pt x="2156" y="3286"/>
                    <a:pt x="1775" y="2917"/>
                  </a:cubicBezTo>
                  <a:cubicBezTo>
                    <a:pt x="1894" y="3143"/>
                    <a:pt x="2013" y="3250"/>
                    <a:pt x="2120" y="3286"/>
                  </a:cubicBezTo>
                  <a:cubicBezTo>
                    <a:pt x="2417" y="3393"/>
                    <a:pt x="2548" y="3108"/>
                    <a:pt x="2691" y="3119"/>
                  </a:cubicBezTo>
                  <a:cubicBezTo>
                    <a:pt x="2584" y="3262"/>
                    <a:pt x="2620" y="3369"/>
                    <a:pt x="2763" y="3417"/>
                  </a:cubicBezTo>
                  <a:cubicBezTo>
                    <a:pt x="2751" y="3239"/>
                    <a:pt x="2918" y="3215"/>
                    <a:pt x="3013" y="3322"/>
                  </a:cubicBezTo>
                  <a:cubicBezTo>
                    <a:pt x="3156" y="3465"/>
                    <a:pt x="3179" y="3810"/>
                    <a:pt x="3584" y="3881"/>
                  </a:cubicBezTo>
                  <a:cubicBezTo>
                    <a:pt x="3644" y="3929"/>
                    <a:pt x="3703" y="3965"/>
                    <a:pt x="3763" y="3989"/>
                  </a:cubicBezTo>
                  <a:cubicBezTo>
                    <a:pt x="3703" y="3977"/>
                    <a:pt x="3632" y="3953"/>
                    <a:pt x="3560" y="3953"/>
                  </a:cubicBezTo>
                  <a:cubicBezTo>
                    <a:pt x="3227" y="3715"/>
                    <a:pt x="2965" y="3929"/>
                    <a:pt x="2751" y="3953"/>
                  </a:cubicBezTo>
                  <a:cubicBezTo>
                    <a:pt x="2620" y="3953"/>
                    <a:pt x="2513" y="3810"/>
                    <a:pt x="2656" y="3703"/>
                  </a:cubicBezTo>
                  <a:cubicBezTo>
                    <a:pt x="2513" y="3643"/>
                    <a:pt x="2417" y="3679"/>
                    <a:pt x="2394" y="3858"/>
                  </a:cubicBezTo>
                  <a:cubicBezTo>
                    <a:pt x="2287" y="3762"/>
                    <a:pt x="2394" y="3477"/>
                    <a:pt x="2108" y="3334"/>
                  </a:cubicBezTo>
                  <a:cubicBezTo>
                    <a:pt x="1941" y="3274"/>
                    <a:pt x="1763" y="3286"/>
                    <a:pt x="1596" y="3358"/>
                  </a:cubicBezTo>
                  <a:lnTo>
                    <a:pt x="1596" y="3358"/>
                  </a:lnTo>
                  <a:cubicBezTo>
                    <a:pt x="2132" y="3358"/>
                    <a:pt x="1846" y="4227"/>
                    <a:pt x="2727" y="4024"/>
                  </a:cubicBezTo>
                  <a:cubicBezTo>
                    <a:pt x="2441" y="4131"/>
                    <a:pt x="2120" y="4155"/>
                    <a:pt x="1810" y="4096"/>
                  </a:cubicBezTo>
                  <a:cubicBezTo>
                    <a:pt x="1846" y="4072"/>
                    <a:pt x="1870" y="4036"/>
                    <a:pt x="1870" y="4001"/>
                  </a:cubicBezTo>
                  <a:cubicBezTo>
                    <a:pt x="1870" y="4001"/>
                    <a:pt x="1870" y="4001"/>
                    <a:pt x="1870" y="4001"/>
                  </a:cubicBezTo>
                  <a:cubicBezTo>
                    <a:pt x="1882" y="3977"/>
                    <a:pt x="1882" y="3965"/>
                    <a:pt x="1870" y="3953"/>
                  </a:cubicBezTo>
                  <a:cubicBezTo>
                    <a:pt x="1870" y="3822"/>
                    <a:pt x="1691" y="3774"/>
                    <a:pt x="1620" y="3893"/>
                  </a:cubicBezTo>
                  <a:cubicBezTo>
                    <a:pt x="1727" y="3858"/>
                    <a:pt x="1751" y="3965"/>
                    <a:pt x="1691" y="4012"/>
                  </a:cubicBezTo>
                  <a:cubicBezTo>
                    <a:pt x="1644" y="4048"/>
                    <a:pt x="1536" y="4012"/>
                    <a:pt x="1501" y="3965"/>
                  </a:cubicBezTo>
                  <a:cubicBezTo>
                    <a:pt x="1465" y="3929"/>
                    <a:pt x="1453" y="3893"/>
                    <a:pt x="1453" y="3846"/>
                  </a:cubicBezTo>
                  <a:cubicBezTo>
                    <a:pt x="1453" y="3715"/>
                    <a:pt x="1513" y="3524"/>
                    <a:pt x="1763" y="3620"/>
                  </a:cubicBezTo>
                  <a:cubicBezTo>
                    <a:pt x="1691" y="3369"/>
                    <a:pt x="1334" y="3417"/>
                    <a:pt x="1203" y="3608"/>
                  </a:cubicBezTo>
                  <a:cubicBezTo>
                    <a:pt x="1108" y="3453"/>
                    <a:pt x="1013" y="3512"/>
                    <a:pt x="989" y="3298"/>
                  </a:cubicBezTo>
                  <a:cubicBezTo>
                    <a:pt x="798" y="3703"/>
                    <a:pt x="1036" y="3798"/>
                    <a:pt x="1108" y="3965"/>
                  </a:cubicBezTo>
                  <a:lnTo>
                    <a:pt x="1108" y="3965"/>
                  </a:lnTo>
                  <a:cubicBezTo>
                    <a:pt x="929" y="3620"/>
                    <a:pt x="655" y="3739"/>
                    <a:pt x="441" y="3536"/>
                  </a:cubicBezTo>
                  <a:cubicBezTo>
                    <a:pt x="477" y="3953"/>
                    <a:pt x="763" y="3941"/>
                    <a:pt x="977" y="4036"/>
                  </a:cubicBezTo>
                  <a:lnTo>
                    <a:pt x="977" y="4036"/>
                  </a:lnTo>
                  <a:cubicBezTo>
                    <a:pt x="465" y="3798"/>
                    <a:pt x="334" y="4108"/>
                    <a:pt x="1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4" y="3893"/>
                  </a:cubicBezTo>
                  <a:cubicBezTo>
                    <a:pt x="5263" y="3977"/>
                    <a:pt x="5442" y="4036"/>
                    <a:pt x="5632" y="4096"/>
                  </a:cubicBezTo>
                  <a:cubicBezTo>
                    <a:pt x="5704" y="4108"/>
                    <a:pt x="5787" y="4120"/>
                    <a:pt x="5858" y="4131"/>
                  </a:cubicBezTo>
                  <a:cubicBezTo>
                    <a:pt x="5787" y="4143"/>
                    <a:pt x="5704" y="4155"/>
                    <a:pt x="5632" y="4167"/>
                  </a:cubicBezTo>
                  <a:cubicBezTo>
                    <a:pt x="5442" y="4227"/>
                    <a:pt x="5263" y="4298"/>
                    <a:pt x="5084" y="4370"/>
                  </a:cubicBezTo>
                  <a:cubicBezTo>
                    <a:pt x="4977" y="4393"/>
                    <a:pt x="4858" y="4382"/>
                    <a:pt x="4763" y="4322"/>
                  </a:cubicBezTo>
                  <a:cubicBezTo>
                    <a:pt x="4930" y="4334"/>
                    <a:pt x="5096" y="4262"/>
                    <a:pt x="5204" y="4131"/>
                  </a:cubicBezTo>
                  <a:cubicBezTo>
                    <a:pt x="5096" y="4001"/>
                    <a:pt x="4930" y="3941"/>
                    <a:pt x="4763" y="3941"/>
                  </a:cubicBezTo>
                  <a:close/>
                  <a:moveTo>
                    <a:pt x="5168" y="5024"/>
                  </a:moveTo>
                  <a:close/>
                  <a:moveTo>
                    <a:pt x="4894" y="4905"/>
                  </a:moveTo>
                  <a:cubicBezTo>
                    <a:pt x="4894" y="4739"/>
                    <a:pt x="4834" y="4572"/>
                    <a:pt x="4703" y="4453"/>
                  </a:cubicBezTo>
                  <a:cubicBezTo>
                    <a:pt x="4811" y="4489"/>
                    <a:pt x="4906" y="4560"/>
                    <a:pt x="4977" y="4655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51"/>
                    <a:pt x="5299" y="5310"/>
                    <a:pt x="5346" y="5370"/>
                  </a:cubicBezTo>
                  <a:cubicBezTo>
                    <a:pt x="5287" y="5322"/>
                    <a:pt x="5227" y="5274"/>
                    <a:pt x="5168" y="5239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2" y="4727"/>
                  </a:cubicBezTo>
                  <a:cubicBezTo>
                    <a:pt x="4549" y="4846"/>
                    <a:pt x="4715" y="4917"/>
                    <a:pt x="4894" y="4905"/>
                  </a:cubicBezTo>
                  <a:close/>
                  <a:moveTo>
                    <a:pt x="5001" y="3084"/>
                  </a:moveTo>
                  <a:close/>
                  <a:moveTo>
                    <a:pt x="4644" y="3286"/>
                  </a:moveTo>
                  <a:cubicBezTo>
                    <a:pt x="4823" y="3215"/>
                    <a:pt x="5001" y="3131"/>
                    <a:pt x="5168" y="3036"/>
                  </a:cubicBezTo>
                  <a:cubicBezTo>
                    <a:pt x="5227" y="3000"/>
                    <a:pt x="5287" y="2953"/>
                    <a:pt x="5358" y="2905"/>
                  </a:cubicBezTo>
                  <a:cubicBezTo>
                    <a:pt x="5299" y="2965"/>
                    <a:pt x="5263" y="3024"/>
                    <a:pt x="5215" y="3084"/>
                  </a:cubicBezTo>
                  <a:cubicBezTo>
                    <a:pt x="5132" y="3262"/>
                    <a:pt x="5049" y="3441"/>
                    <a:pt x="4977" y="3620"/>
                  </a:cubicBezTo>
                  <a:cubicBezTo>
                    <a:pt x="4918" y="3715"/>
                    <a:pt x="4823" y="3786"/>
                    <a:pt x="4715" y="3810"/>
                  </a:cubicBezTo>
                  <a:cubicBezTo>
                    <a:pt x="4834" y="3703"/>
                    <a:pt x="4906" y="3536"/>
                    <a:pt x="4894" y="3369"/>
                  </a:cubicBezTo>
                  <a:cubicBezTo>
                    <a:pt x="4727" y="3358"/>
                    <a:pt x="4561" y="3429"/>
                    <a:pt x="4442" y="3548"/>
                  </a:cubicBezTo>
                  <a:cubicBezTo>
                    <a:pt x="4477" y="3441"/>
                    <a:pt x="4549" y="3346"/>
                    <a:pt x="4644" y="3286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93"/>
                    <a:pt x="3858" y="3274"/>
                    <a:pt x="3882" y="3167"/>
                  </a:cubicBezTo>
                  <a:cubicBezTo>
                    <a:pt x="3965" y="2988"/>
                    <a:pt x="4025" y="2810"/>
                    <a:pt x="4084" y="2619"/>
                  </a:cubicBezTo>
                  <a:cubicBezTo>
                    <a:pt x="4108" y="2548"/>
                    <a:pt x="4120" y="2465"/>
                    <a:pt x="4120" y="2393"/>
                  </a:cubicBezTo>
                  <a:cubicBezTo>
                    <a:pt x="4132" y="2465"/>
                    <a:pt x="4144" y="2548"/>
                    <a:pt x="4156" y="2619"/>
                  </a:cubicBezTo>
                  <a:cubicBezTo>
                    <a:pt x="4215" y="2810"/>
                    <a:pt x="4287" y="2988"/>
                    <a:pt x="4358" y="3167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7" y="3322"/>
                    <a:pt x="4358" y="3048"/>
                    <a:pt x="4120" y="3048"/>
                  </a:cubicBezTo>
                  <a:cubicBezTo>
                    <a:pt x="3894" y="3048"/>
                    <a:pt x="3775" y="3322"/>
                    <a:pt x="3930" y="3489"/>
                  </a:cubicBezTo>
                  <a:close/>
                  <a:moveTo>
                    <a:pt x="4120" y="5227"/>
                  </a:moveTo>
                  <a:cubicBezTo>
                    <a:pt x="4251" y="5108"/>
                    <a:pt x="4322" y="4941"/>
                    <a:pt x="4311" y="4774"/>
                  </a:cubicBezTo>
                  <a:cubicBezTo>
                    <a:pt x="4370" y="4870"/>
                    <a:pt x="4382" y="4989"/>
                    <a:pt x="4358" y="5108"/>
                  </a:cubicBezTo>
                  <a:cubicBezTo>
                    <a:pt x="4287" y="5286"/>
                    <a:pt x="4215" y="5465"/>
                    <a:pt x="4156" y="5655"/>
                  </a:cubicBezTo>
                  <a:cubicBezTo>
                    <a:pt x="4144" y="5727"/>
                    <a:pt x="4132" y="5798"/>
                    <a:pt x="4120" y="5882"/>
                  </a:cubicBezTo>
                  <a:cubicBezTo>
                    <a:pt x="4120" y="5798"/>
                    <a:pt x="4108" y="5727"/>
                    <a:pt x="4084" y="5655"/>
                  </a:cubicBezTo>
                  <a:cubicBezTo>
                    <a:pt x="4025" y="5465"/>
                    <a:pt x="3965" y="5286"/>
                    <a:pt x="3882" y="5108"/>
                  </a:cubicBezTo>
                  <a:cubicBezTo>
                    <a:pt x="3858" y="4989"/>
                    <a:pt x="3882" y="4870"/>
                    <a:pt x="3930" y="4774"/>
                  </a:cubicBezTo>
                  <a:cubicBezTo>
                    <a:pt x="3930" y="4941"/>
                    <a:pt x="3989" y="5108"/>
                    <a:pt x="4120" y="5227"/>
                  </a:cubicBezTo>
                  <a:close/>
                  <a:moveTo>
                    <a:pt x="3346" y="3358"/>
                  </a:moveTo>
                  <a:cubicBezTo>
                    <a:pt x="3346" y="3536"/>
                    <a:pt x="3406" y="3691"/>
                    <a:pt x="3537" y="3810"/>
                  </a:cubicBezTo>
                  <a:cubicBezTo>
                    <a:pt x="3430" y="3774"/>
                    <a:pt x="3334" y="3703"/>
                    <a:pt x="3275" y="3608"/>
                  </a:cubicBezTo>
                  <a:cubicBezTo>
                    <a:pt x="3203" y="3429"/>
                    <a:pt x="3120" y="3250"/>
                    <a:pt x="3025" y="3084"/>
                  </a:cubicBezTo>
                  <a:cubicBezTo>
                    <a:pt x="2989" y="3024"/>
                    <a:pt x="2941" y="2965"/>
                    <a:pt x="2894" y="2893"/>
                  </a:cubicBezTo>
                  <a:cubicBezTo>
                    <a:pt x="2953" y="2953"/>
                    <a:pt x="3013" y="2988"/>
                    <a:pt x="3072" y="3036"/>
                  </a:cubicBezTo>
                  <a:cubicBezTo>
                    <a:pt x="3251" y="3119"/>
                    <a:pt x="3430" y="3203"/>
                    <a:pt x="3608" y="3274"/>
                  </a:cubicBezTo>
                  <a:cubicBezTo>
                    <a:pt x="3703" y="3334"/>
                    <a:pt x="3775" y="3429"/>
                    <a:pt x="3799" y="3536"/>
                  </a:cubicBezTo>
                  <a:cubicBezTo>
                    <a:pt x="3680" y="3417"/>
                    <a:pt x="3513" y="3358"/>
                    <a:pt x="3346" y="3369"/>
                  </a:cubicBezTo>
                  <a:close/>
                  <a:moveTo>
                    <a:pt x="3799" y="4727"/>
                  </a:moveTo>
                  <a:cubicBezTo>
                    <a:pt x="3763" y="4834"/>
                    <a:pt x="3703" y="4929"/>
                    <a:pt x="3608" y="4989"/>
                  </a:cubicBezTo>
                  <a:cubicBezTo>
                    <a:pt x="3418" y="5060"/>
                    <a:pt x="3239" y="5144"/>
                    <a:pt x="3072" y="5227"/>
                  </a:cubicBezTo>
                  <a:cubicBezTo>
                    <a:pt x="3013" y="5263"/>
                    <a:pt x="2953" y="5310"/>
                    <a:pt x="2882" y="5370"/>
                  </a:cubicBezTo>
                  <a:cubicBezTo>
                    <a:pt x="2941" y="5298"/>
                    <a:pt x="2977" y="5239"/>
                    <a:pt x="3025" y="5179"/>
                  </a:cubicBezTo>
                  <a:cubicBezTo>
                    <a:pt x="3108" y="5001"/>
                    <a:pt x="3191" y="4834"/>
                    <a:pt x="3263" y="4643"/>
                  </a:cubicBezTo>
                  <a:cubicBezTo>
                    <a:pt x="3322" y="4548"/>
                    <a:pt x="3418" y="4477"/>
                    <a:pt x="3525" y="4453"/>
                  </a:cubicBezTo>
                  <a:cubicBezTo>
                    <a:pt x="3406" y="4572"/>
                    <a:pt x="3334" y="4727"/>
                    <a:pt x="3346" y="4893"/>
                  </a:cubicBezTo>
                  <a:cubicBezTo>
                    <a:pt x="3513" y="4905"/>
                    <a:pt x="3680" y="4846"/>
                    <a:pt x="3799" y="4727"/>
                  </a:cubicBezTo>
                  <a:close/>
                  <a:moveTo>
                    <a:pt x="2751" y="4012"/>
                  </a:moveTo>
                  <a:close/>
                  <a:moveTo>
                    <a:pt x="2596" y="4096"/>
                  </a:moveTo>
                  <a:cubicBezTo>
                    <a:pt x="2787" y="4036"/>
                    <a:pt x="2965" y="3977"/>
                    <a:pt x="3144" y="3893"/>
                  </a:cubicBezTo>
                  <a:cubicBezTo>
                    <a:pt x="3263" y="3870"/>
                    <a:pt x="3370" y="3881"/>
                    <a:pt x="3477" y="3941"/>
                  </a:cubicBezTo>
                  <a:cubicBezTo>
                    <a:pt x="3299" y="3941"/>
                    <a:pt x="3144" y="4001"/>
                    <a:pt x="3025" y="4131"/>
                  </a:cubicBezTo>
                  <a:cubicBezTo>
                    <a:pt x="3144" y="4262"/>
                    <a:pt x="3299" y="4334"/>
                    <a:pt x="3477" y="4322"/>
                  </a:cubicBezTo>
                  <a:cubicBezTo>
                    <a:pt x="3370" y="4382"/>
                    <a:pt x="3263" y="4393"/>
                    <a:pt x="3144" y="4370"/>
                  </a:cubicBezTo>
                  <a:cubicBezTo>
                    <a:pt x="2965" y="4298"/>
                    <a:pt x="2787" y="4227"/>
                    <a:pt x="2596" y="4167"/>
                  </a:cubicBezTo>
                  <a:cubicBezTo>
                    <a:pt x="2525" y="4155"/>
                    <a:pt x="2453" y="4143"/>
                    <a:pt x="2370" y="4131"/>
                  </a:cubicBezTo>
                  <a:cubicBezTo>
                    <a:pt x="2453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31"/>
            <p:cNvSpPr/>
            <p:nvPr/>
          </p:nvSpPr>
          <p:spPr>
            <a:xfrm>
              <a:off x="5318800" y="1551225"/>
              <a:ext cx="207500" cy="206875"/>
            </a:xfrm>
            <a:custGeom>
              <a:avLst/>
              <a:gdLst/>
              <a:ahLst/>
              <a:cxnLst/>
              <a:rect l="l" t="t" r="r" b="b"/>
              <a:pathLst>
                <a:path w="8300" h="8275" extrusionOk="0">
                  <a:moveTo>
                    <a:pt x="1" y="4131"/>
                  </a:moveTo>
                  <a:cubicBezTo>
                    <a:pt x="346" y="4167"/>
                    <a:pt x="465" y="4465"/>
                    <a:pt x="1013" y="4239"/>
                  </a:cubicBezTo>
                  <a:lnTo>
                    <a:pt x="1013" y="4239"/>
                  </a:lnTo>
                  <a:cubicBezTo>
                    <a:pt x="799" y="4334"/>
                    <a:pt x="501" y="4322"/>
                    <a:pt x="477" y="4727"/>
                  </a:cubicBezTo>
                  <a:cubicBezTo>
                    <a:pt x="691" y="4536"/>
                    <a:pt x="965" y="4643"/>
                    <a:pt x="1132" y="4310"/>
                  </a:cubicBezTo>
                  <a:lnTo>
                    <a:pt x="1132" y="4310"/>
                  </a:lnTo>
                  <a:cubicBezTo>
                    <a:pt x="1072" y="4477"/>
                    <a:pt x="822" y="4560"/>
                    <a:pt x="1025" y="4977"/>
                  </a:cubicBezTo>
                  <a:cubicBezTo>
                    <a:pt x="1049" y="4751"/>
                    <a:pt x="1144" y="4810"/>
                    <a:pt x="1239" y="4667"/>
                  </a:cubicBezTo>
                  <a:cubicBezTo>
                    <a:pt x="1370" y="4858"/>
                    <a:pt x="1715" y="4905"/>
                    <a:pt x="1787" y="4643"/>
                  </a:cubicBezTo>
                  <a:cubicBezTo>
                    <a:pt x="1549" y="4751"/>
                    <a:pt x="1477" y="4548"/>
                    <a:pt x="1477" y="4429"/>
                  </a:cubicBezTo>
                  <a:cubicBezTo>
                    <a:pt x="1477" y="4382"/>
                    <a:pt x="1501" y="4334"/>
                    <a:pt x="1537" y="4298"/>
                  </a:cubicBezTo>
                  <a:cubicBezTo>
                    <a:pt x="1572" y="4262"/>
                    <a:pt x="1680" y="4227"/>
                    <a:pt x="1727" y="4262"/>
                  </a:cubicBezTo>
                  <a:cubicBezTo>
                    <a:pt x="1775" y="4310"/>
                    <a:pt x="1763" y="4417"/>
                    <a:pt x="1656" y="4382"/>
                  </a:cubicBezTo>
                  <a:cubicBezTo>
                    <a:pt x="1715" y="4501"/>
                    <a:pt x="1906" y="4453"/>
                    <a:pt x="1906" y="4322"/>
                  </a:cubicBezTo>
                  <a:cubicBezTo>
                    <a:pt x="1906" y="4298"/>
                    <a:pt x="1906" y="4286"/>
                    <a:pt x="1906" y="4274"/>
                  </a:cubicBezTo>
                  <a:cubicBezTo>
                    <a:pt x="1906" y="4274"/>
                    <a:pt x="1906" y="4262"/>
                    <a:pt x="1906" y="4262"/>
                  </a:cubicBezTo>
                  <a:cubicBezTo>
                    <a:pt x="1894" y="4227"/>
                    <a:pt x="1870" y="4203"/>
                    <a:pt x="1846" y="4179"/>
                  </a:cubicBezTo>
                  <a:cubicBezTo>
                    <a:pt x="2156" y="4120"/>
                    <a:pt x="2465" y="4143"/>
                    <a:pt x="2763" y="4251"/>
                  </a:cubicBezTo>
                  <a:lnTo>
                    <a:pt x="2763" y="4251"/>
                  </a:lnTo>
                  <a:cubicBezTo>
                    <a:pt x="1882" y="4036"/>
                    <a:pt x="2168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37" y="4989"/>
                    <a:pt x="2144" y="4929"/>
                  </a:cubicBezTo>
                  <a:cubicBezTo>
                    <a:pt x="2418" y="4798"/>
                    <a:pt x="2311" y="4512"/>
                    <a:pt x="2430" y="4417"/>
                  </a:cubicBezTo>
                  <a:cubicBezTo>
                    <a:pt x="2453" y="4584"/>
                    <a:pt x="2549" y="4632"/>
                    <a:pt x="2680" y="4572"/>
                  </a:cubicBezTo>
                  <a:cubicBezTo>
                    <a:pt x="2549" y="4453"/>
                    <a:pt x="2656" y="4322"/>
                    <a:pt x="2787" y="4322"/>
                  </a:cubicBezTo>
                  <a:cubicBezTo>
                    <a:pt x="2989" y="4334"/>
                    <a:pt x="3251" y="4548"/>
                    <a:pt x="3596" y="4322"/>
                  </a:cubicBezTo>
                  <a:cubicBezTo>
                    <a:pt x="3668" y="4310"/>
                    <a:pt x="3727" y="4298"/>
                    <a:pt x="3799" y="4274"/>
                  </a:cubicBezTo>
                  <a:cubicBezTo>
                    <a:pt x="3739" y="4310"/>
                    <a:pt x="3680" y="4346"/>
                    <a:pt x="3620" y="4393"/>
                  </a:cubicBezTo>
                  <a:cubicBezTo>
                    <a:pt x="3215" y="4465"/>
                    <a:pt x="3192" y="4798"/>
                    <a:pt x="3049" y="4953"/>
                  </a:cubicBezTo>
                  <a:cubicBezTo>
                    <a:pt x="2954" y="5060"/>
                    <a:pt x="2787" y="5024"/>
                    <a:pt x="2799" y="4858"/>
                  </a:cubicBezTo>
                  <a:cubicBezTo>
                    <a:pt x="2656" y="4905"/>
                    <a:pt x="2620" y="5001"/>
                    <a:pt x="2727" y="5155"/>
                  </a:cubicBezTo>
                  <a:cubicBezTo>
                    <a:pt x="2573" y="5155"/>
                    <a:pt x="2453" y="4882"/>
                    <a:pt x="2156" y="4977"/>
                  </a:cubicBezTo>
                  <a:cubicBezTo>
                    <a:pt x="2049" y="5024"/>
                    <a:pt x="1930" y="5132"/>
                    <a:pt x="1799" y="5358"/>
                  </a:cubicBezTo>
                  <a:lnTo>
                    <a:pt x="1846" y="5322"/>
                  </a:lnTo>
                  <a:lnTo>
                    <a:pt x="1799" y="5358"/>
                  </a:lnTo>
                  <a:cubicBezTo>
                    <a:pt x="2192" y="4977"/>
                    <a:pt x="2608" y="5810"/>
                    <a:pt x="3085" y="5036"/>
                  </a:cubicBezTo>
                  <a:lnTo>
                    <a:pt x="3085" y="5036"/>
                  </a:lnTo>
                  <a:cubicBezTo>
                    <a:pt x="2954" y="5310"/>
                    <a:pt x="2739" y="5560"/>
                    <a:pt x="2489" y="5727"/>
                  </a:cubicBezTo>
                  <a:cubicBezTo>
                    <a:pt x="2489" y="5691"/>
                    <a:pt x="2489" y="5655"/>
                    <a:pt x="2465" y="5620"/>
                  </a:cubicBezTo>
                  <a:cubicBezTo>
                    <a:pt x="2465" y="5620"/>
                    <a:pt x="2465" y="5620"/>
                    <a:pt x="2465" y="5620"/>
                  </a:cubicBezTo>
                  <a:cubicBezTo>
                    <a:pt x="2453" y="5608"/>
                    <a:pt x="2453" y="5596"/>
                    <a:pt x="2442" y="5584"/>
                  </a:cubicBezTo>
                  <a:cubicBezTo>
                    <a:pt x="2334" y="5489"/>
                    <a:pt x="2180" y="5584"/>
                    <a:pt x="2215" y="5715"/>
                  </a:cubicBezTo>
                  <a:cubicBezTo>
                    <a:pt x="2275" y="5620"/>
                    <a:pt x="2370" y="5679"/>
                    <a:pt x="2346" y="5751"/>
                  </a:cubicBezTo>
                  <a:cubicBezTo>
                    <a:pt x="2334" y="5810"/>
                    <a:pt x="2239" y="5858"/>
                    <a:pt x="2180" y="5858"/>
                  </a:cubicBezTo>
                  <a:cubicBezTo>
                    <a:pt x="2132" y="5858"/>
                    <a:pt x="2096" y="5834"/>
                    <a:pt x="2061" y="5810"/>
                  </a:cubicBezTo>
                  <a:cubicBezTo>
                    <a:pt x="1906" y="5703"/>
                    <a:pt x="1942" y="5477"/>
                    <a:pt x="2120" y="5429"/>
                  </a:cubicBezTo>
                  <a:cubicBezTo>
                    <a:pt x="1894" y="5298"/>
                    <a:pt x="1680" y="5584"/>
                    <a:pt x="1715" y="5810"/>
                  </a:cubicBezTo>
                  <a:cubicBezTo>
                    <a:pt x="1549" y="5775"/>
                    <a:pt x="1513" y="5882"/>
                    <a:pt x="1346" y="5739"/>
                  </a:cubicBezTo>
                  <a:cubicBezTo>
                    <a:pt x="1501" y="6167"/>
                    <a:pt x="1739" y="6060"/>
                    <a:pt x="1894" y="6132"/>
                  </a:cubicBezTo>
                  <a:lnTo>
                    <a:pt x="1894" y="6132"/>
                  </a:lnTo>
                  <a:cubicBezTo>
                    <a:pt x="1537" y="6013"/>
                    <a:pt x="1430" y="6287"/>
                    <a:pt x="1132" y="6298"/>
                  </a:cubicBezTo>
                  <a:cubicBezTo>
                    <a:pt x="1441" y="6572"/>
                    <a:pt x="1644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77" y="6834"/>
                    <a:pt x="1787" y="6965"/>
                    <a:pt x="2001" y="6417"/>
                  </a:cubicBezTo>
                  <a:lnTo>
                    <a:pt x="2001" y="6417"/>
                  </a:lnTo>
                  <a:cubicBezTo>
                    <a:pt x="1930" y="6632"/>
                    <a:pt x="1703" y="6834"/>
                    <a:pt x="1977" y="7144"/>
                  </a:cubicBezTo>
                  <a:cubicBezTo>
                    <a:pt x="1989" y="6846"/>
                    <a:pt x="2263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108" y="6775"/>
                    <a:pt x="2537" y="6929"/>
                  </a:cubicBezTo>
                  <a:cubicBezTo>
                    <a:pt x="2394" y="6763"/>
                    <a:pt x="2513" y="6727"/>
                    <a:pt x="2477" y="6560"/>
                  </a:cubicBezTo>
                  <a:cubicBezTo>
                    <a:pt x="2704" y="6608"/>
                    <a:pt x="2977" y="6394"/>
                    <a:pt x="2846" y="6156"/>
                  </a:cubicBezTo>
                  <a:cubicBezTo>
                    <a:pt x="2751" y="6406"/>
                    <a:pt x="2561" y="6310"/>
                    <a:pt x="2477" y="6227"/>
                  </a:cubicBezTo>
                  <a:cubicBezTo>
                    <a:pt x="2442" y="6191"/>
                    <a:pt x="2430" y="6144"/>
                    <a:pt x="2430" y="6096"/>
                  </a:cubicBezTo>
                  <a:cubicBezTo>
                    <a:pt x="2430" y="6036"/>
                    <a:pt x="2465" y="5941"/>
                    <a:pt x="2537" y="5929"/>
                  </a:cubicBezTo>
                  <a:cubicBezTo>
                    <a:pt x="2596" y="5929"/>
                    <a:pt x="2668" y="6013"/>
                    <a:pt x="2561" y="6060"/>
                  </a:cubicBezTo>
                  <a:cubicBezTo>
                    <a:pt x="2692" y="6096"/>
                    <a:pt x="2787" y="5941"/>
                    <a:pt x="2704" y="5846"/>
                  </a:cubicBezTo>
                  <a:cubicBezTo>
                    <a:pt x="2692" y="5834"/>
                    <a:pt x="2680" y="5822"/>
                    <a:pt x="2668" y="5810"/>
                  </a:cubicBezTo>
                  <a:lnTo>
                    <a:pt x="2668" y="5810"/>
                  </a:lnTo>
                  <a:cubicBezTo>
                    <a:pt x="2632" y="5798"/>
                    <a:pt x="2596" y="5786"/>
                    <a:pt x="2561" y="5798"/>
                  </a:cubicBezTo>
                  <a:cubicBezTo>
                    <a:pt x="2739" y="5536"/>
                    <a:pt x="2977" y="5334"/>
                    <a:pt x="3263" y="5203"/>
                  </a:cubicBezTo>
                  <a:cubicBezTo>
                    <a:pt x="2489" y="5679"/>
                    <a:pt x="3311" y="6096"/>
                    <a:pt x="2930" y="6477"/>
                  </a:cubicBezTo>
                  <a:cubicBezTo>
                    <a:pt x="2942" y="6465"/>
                    <a:pt x="2954" y="6453"/>
                    <a:pt x="2965" y="6441"/>
                  </a:cubicBezTo>
                  <a:cubicBezTo>
                    <a:pt x="2954" y="6453"/>
                    <a:pt x="2942" y="6465"/>
                    <a:pt x="2930" y="6477"/>
                  </a:cubicBezTo>
                  <a:cubicBezTo>
                    <a:pt x="3156" y="6358"/>
                    <a:pt x="3263" y="6239"/>
                    <a:pt x="3311" y="6120"/>
                  </a:cubicBezTo>
                  <a:cubicBezTo>
                    <a:pt x="3406" y="5822"/>
                    <a:pt x="3132" y="5703"/>
                    <a:pt x="3132" y="5560"/>
                  </a:cubicBezTo>
                  <a:cubicBezTo>
                    <a:pt x="3275" y="5667"/>
                    <a:pt x="3382" y="5620"/>
                    <a:pt x="3430" y="5489"/>
                  </a:cubicBezTo>
                  <a:cubicBezTo>
                    <a:pt x="3263" y="5501"/>
                    <a:pt x="3227" y="5322"/>
                    <a:pt x="3335" y="5239"/>
                  </a:cubicBezTo>
                  <a:cubicBezTo>
                    <a:pt x="3477" y="5096"/>
                    <a:pt x="3823" y="5060"/>
                    <a:pt x="3894" y="4655"/>
                  </a:cubicBezTo>
                  <a:cubicBezTo>
                    <a:pt x="3942" y="4608"/>
                    <a:pt x="3977" y="4548"/>
                    <a:pt x="4001" y="4489"/>
                  </a:cubicBezTo>
                  <a:cubicBezTo>
                    <a:pt x="3989" y="4548"/>
                    <a:pt x="3977" y="4620"/>
                    <a:pt x="3966" y="4691"/>
                  </a:cubicBezTo>
                  <a:cubicBezTo>
                    <a:pt x="3727" y="5024"/>
                    <a:pt x="3954" y="5286"/>
                    <a:pt x="3966" y="5489"/>
                  </a:cubicBezTo>
                  <a:cubicBezTo>
                    <a:pt x="3966" y="5632"/>
                    <a:pt x="3823" y="5739"/>
                    <a:pt x="3716" y="5596"/>
                  </a:cubicBezTo>
                  <a:cubicBezTo>
                    <a:pt x="3656" y="5727"/>
                    <a:pt x="3704" y="5834"/>
                    <a:pt x="3870" y="5858"/>
                  </a:cubicBezTo>
                  <a:cubicBezTo>
                    <a:pt x="3775" y="5965"/>
                    <a:pt x="3489" y="5858"/>
                    <a:pt x="3346" y="6132"/>
                  </a:cubicBezTo>
                  <a:cubicBezTo>
                    <a:pt x="3299" y="6251"/>
                    <a:pt x="3299" y="6406"/>
                    <a:pt x="3370" y="6656"/>
                  </a:cubicBezTo>
                  <a:lnTo>
                    <a:pt x="3370" y="6656"/>
                  </a:lnTo>
                  <a:cubicBezTo>
                    <a:pt x="3370" y="6120"/>
                    <a:pt x="4239" y="6406"/>
                    <a:pt x="4037" y="5525"/>
                  </a:cubicBezTo>
                  <a:lnTo>
                    <a:pt x="4037" y="5525"/>
                  </a:lnTo>
                  <a:cubicBezTo>
                    <a:pt x="4144" y="5822"/>
                    <a:pt x="4168" y="6132"/>
                    <a:pt x="4108" y="6441"/>
                  </a:cubicBezTo>
                  <a:cubicBezTo>
                    <a:pt x="4085" y="6406"/>
                    <a:pt x="4061" y="6382"/>
                    <a:pt x="4013" y="6382"/>
                  </a:cubicBezTo>
                  <a:lnTo>
                    <a:pt x="4013" y="6382"/>
                  </a:lnTo>
                  <a:cubicBezTo>
                    <a:pt x="4001" y="6370"/>
                    <a:pt x="3977" y="6370"/>
                    <a:pt x="3966" y="6382"/>
                  </a:cubicBezTo>
                  <a:cubicBezTo>
                    <a:pt x="3835" y="6382"/>
                    <a:pt x="3787" y="6560"/>
                    <a:pt x="3906" y="6632"/>
                  </a:cubicBezTo>
                  <a:cubicBezTo>
                    <a:pt x="3870" y="6525"/>
                    <a:pt x="3977" y="6501"/>
                    <a:pt x="4025" y="6548"/>
                  </a:cubicBezTo>
                  <a:cubicBezTo>
                    <a:pt x="4061" y="6608"/>
                    <a:pt x="4025" y="6715"/>
                    <a:pt x="3977" y="6751"/>
                  </a:cubicBezTo>
                  <a:cubicBezTo>
                    <a:pt x="3954" y="6787"/>
                    <a:pt x="3906" y="6798"/>
                    <a:pt x="3858" y="6798"/>
                  </a:cubicBezTo>
                  <a:cubicBezTo>
                    <a:pt x="3739" y="6798"/>
                    <a:pt x="3537" y="6739"/>
                    <a:pt x="3632" y="6489"/>
                  </a:cubicBezTo>
                  <a:cubicBezTo>
                    <a:pt x="3382" y="6560"/>
                    <a:pt x="3430" y="6918"/>
                    <a:pt x="3620" y="7049"/>
                  </a:cubicBezTo>
                  <a:cubicBezTo>
                    <a:pt x="3477" y="7144"/>
                    <a:pt x="3537" y="7239"/>
                    <a:pt x="3311" y="7263"/>
                  </a:cubicBezTo>
                  <a:cubicBezTo>
                    <a:pt x="3727" y="7453"/>
                    <a:pt x="3811" y="7215"/>
                    <a:pt x="3977" y="7144"/>
                  </a:cubicBezTo>
                  <a:lnTo>
                    <a:pt x="3977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66" y="7775"/>
                    <a:pt x="3954" y="7477"/>
                    <a:pt x="4049" y="7275"/>
                  </a:cubicBezTo>
                  <a:lnTo>
                    <a:pt x="4049" y="7275"/>
                  </a:lnTo>
                  <a:cubicBezTo>
                    <a:pt x="3823" y="7811"/>
                    <a:pt x="4120" y="7941"/>
                    <a:pt x="4156" y="8275"/>
                  </a:cubicBezTo>
                  <a:cubicBezTo>
                    <a:pt x="4180" y="7941"/>
                    <a:pt x="4489" y="7811"/>
                    <a:pt x="4263" y="7275"/>
                  </a:cubicBezTo>
                  <a:lnTo>
                    <a:pt x="4263" y="7275"/>
                  </a:lnTo>
                  <a:cubicBezTo>
                    <a:pt x="4358" y="7477"/>
                    <a:pt x="4347" y="7775"/>
                    <a:pt x="4751" y="7811"/>
                  </a:cubicBezTo>
                  <a:cubicBezTo>
                    <a:pt x="4549" y="7584"/>
                    <a:pt x="4668" y="7322"/>
                    <a:pt x="4335" y="7144"/>
                  </a:cubicBezTo>
                  <a:lnTo>
                    <a:pt x="4335" y="7144"/>
                  </a:lnTo>
                  <a:cubicBezTo>
                    <a:pt x="4501" y="7215"/>
                    <a:pt x="4585" y="7453"/>
                    <a:pt x="5001" y="7263"/>
                  </a:cubicBezTo>
                  <a:cubicBezTo>
                    <a:pt x="4775" y="7239"/>
                    <a:pt x="4835" y="7144"/>
                    <a:pt x="4692" y="7049"/>
                  </a:cubicBezTo>
                  <a:cubicBezTo>
                    <a:pt x="4882" y="6918"/>
                    <a:pt x="4930" y="6560"/>
                    <a:pt x="4668" y="6489"/>
                  </a:cubicBezTo>
                  <a:cubicBezTo>
                    <a:pt x="4775" y="6739"/>
                    <a:pt x="4573" y="6810"/>
                    <a:pt x="4454" y="6798"/>
                  </a:cubicBezTo>
                  <a:cubicBezTo>
                    <a:pt x="4406" y="6798"/>
                    <a:pt x="4358" y="6787"/>
                    <a:pt x="4323" y="6751"/>
                  </a:cubicBezTo>
                  <a:cubicBezTo>
                    <a:pt x="4287" y="6715"/>
                    <a:pt x="4239" y="6608"/>
                    <a:pt x="4287" y="6548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18" y="6620"/>
                    <a:pt x="4430" y="6608"/>
                    <a:pt x="4442" y="6596"/>
                  </a:cubicBezTo>
                  <a:cubicBezTo>
                    <a:pt x="4489" y="6548"/>
                    <a:pt x="4489" y="6477"/>
                    <a:pt x="4442" y="6429"/>
                  </a:cubicBezTo>
                  <a:cubicBezTo>
                    <a:pt x="4418" y="6394"/>
                    <a:pt x="4382" y="6382"/>
                    <a:pt x="4347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28" y="6406"/>
                    <a:pt x="4204" y="6441"/>
                  </a:cubicBezTo>
                  <a:cubicBezTo>
                    <a:pt x="4144" y="6132"/>
                    <a:pt x="4168" y="5822"/>
                    <a:pt x="4275" y="5525"/>
                  </a:cubicBezTo>
                  <a:cubicBezTo>
                    <a:pt x="4061" y="6406"/>
                    <a:pt x="4942" y="6120"/>
                    <a:pt x="4942" y="6656"/>
                  </a:cubicBezTo>
                  <a:lnTo>
                    <a:pt x="4942" y="6608"/>
                  </a:lnTo>
                  <a:cubicBezTo>
                    <a:pt x="4942" y="6620"/>
                    <a:pt x="4942" y="6644"/>
                    <a:pt x="4942" y="6656"/>
                  </a:cubicBezTo>
                  <a:cubicBezTo>
                    <a:pt x="5013" y="6406"/>
                    <a:pt x="5013" y="6251"/>
                    <a:pt x="4954" y="6144"/>
                  </a:cubicBezTo>
                  <a:cubicBezTo>
                    <a:pt x="4823" y="5870"/>
                    <a:pt x="4537" y="5965"/>
                    <a:pt x="4442" y="5858"/>
                  </a:cubicBezTo>
                  <a:cubicBezTo>
                    <a:pt x="4609" y="5834"/>
                    <a:pt x="4656" y="5739"/>
                    <a:pt x="4597" y="5596"/>
                  </a:cubicBezTo>
                  <a:cubicBezTo>
                    <a:pt x="4478" y="5739"/>
                    <a:pt x="4347" y="5632"/>
                    <a:pt x="4347" y="5501"/>
                  </a:cubicBezTo>
                  <a:cubicBezTo>
                    <a:pt x="4347" y="5298"/>
                    <a:pt x="4573" y="5036"/>
                    <a:pt x="4347" y="4691"/>
                  </a:cubicBezTo>
                  <a:cubicBezTo>
                    <a:pt x="4335" y="4620"/>
                    <a:pt x="4323" y="4560"/>
                    <a:pt x="4299" y="4489"/>
                  </a:cubicBezTo>
                  <a:cubicBezTo>
                    <a:pt x="4335" y="4548"/>
                    <a:pt x="4370" y="4608"/>
                    <a:pt x="4418" y="4667"/>
                  </a:cubicBezTo>
                  <a:cubicBezTo>
                    <a:pt x="4489" y="5072"/>
                    <a:pt x="4823" y="5096"/>
                    <a:pt x="4978" y="5239"/>
                  </a:cubicBezTo>
                  <a:cubicBezTo>
                    <a:pt x="5085" y="5334"/>
                    <a:pt x="5049" y="5501"/>
                    <a:pt x="4870" y="5489"/>
                  </a:cubicBezTo>
                  <a:cubicBezTo>
                    <a:pt x="4930" y="5620"/>
                    <a:pt x="5025" y="5667"/>
                    <a:pt x="5168" y="5560"/>
                  </a:cubicBezTo>
                  <a:cubicBezTo>
                    <a:pt x="5180" y="5703"/>
                    <a:pt x="4906" y="5834"/>
                    <a:pt x="5001" y="6132"/>
                  </a:cubicBezTo>
                  <a:cubicBezTo>
                    <a:pt x="5049" y="6239"/>
                    <a:pt x="5156" y="6358"/>
                    <a:pt x="5382" y="6489"/>
                  </a:cubicBezTo>
                  <a:lnTo>
                    <a:pt x="5382" y="6489"/>
                  </a:lnTo>
                  <a:cubicBezTo>
                    <a:pt x="5013" y="6096"/>
                    <a:pt x="5835" y="5679"/>
                    <a:pt x="5061" y="5203"/>
                  </a:cubicBezTo>
                  <a:lnTo>
                    <a:pt x="5061" y="5203"/>
                  </a:lnTo>
                  <a:cubicBezTo>
                    <a:pt x="5335" y="5334"/>
                    <a:pt x="5573" y="5548"/>
                    <a:pt x="5752" y="5798"/>
                  </a:cubicBezTo>
                  <a:cubicBezTo>
                    <a:pt x="5716" y="5798"/>
                    <a:pt x="5680" y="5798"/>
                    <a:pt x="5644" y="5822"/>
                  </a:cubicBezTo>
                  <a:lnTo>
                    <a:pt x="5644" y="5822"/>
                  </a:lnTo>
                  <a:cubicBezTo>
                    <a:pt x="5632" y="5834"/>
                    <a:pt x="5621" y="5834"/>
                    <a:pt x="5609" y="5846"/>
                  </a:cubicBezTo>
                  <a:cubicBezTo>
                    <a:pt x="5561" y="5906"/>
                    <a:pt x="5561" y="5989"/>
                    <a:pt x="5609" y="6048"/>
                  </a:cubicBezTo>
                  <a:cubicBezTo>
                    <a:pt x="5632" y="6072"/>
                    <a:pt x="5680" y="6084"/>
                    <a:pt x="5716" y="6072"/>
                  </a:cubicBezTo>
                  <a:lnTo>
                    <a:pt x="5740" y="6072"/>
                  </a:lnTo>
                  <a:cubicBezTo>
                    <a:pt x="5644" y="6025"/>
                    <a:pt x="5704" y="5941"/>
                    <a:pt x="5763" y="5941"/>
                  </a:cubicBezTo>
                  <a:cubicBezTo>
                    <a:pt x="5835" y="5953"/>
                    <a:pt x="5882" y="6060"/>
                    <a:pt x="5882" y="6108"/>
                  </a:cubicBezTo>
                  <a:cubicBezTo>
                    <a:pt x="5871" y="6156"/>
                    <a:pt x="5859" y="6203"/>
                    <a:pt x="5823" y="6239"/>
                  </a:cubicBezTo>
                  <a:cubicBezTo>
                    <a:pt x="5728" y="6394"/>
                    <a:pt x="5490" y="6346"/>
                    <a:pt x="5454" y="6167"/>
                  </a:cubicBezTo>
                  <a:cubicBezTo>
                    <a:pt x="5323" y="6406"/>
                    <a:pt x="5597" y="6620"/>
                    <a:pt x="5835" y="6572"/>
                  </a:cubicBezTo>
                  <a:cubicBezTo>
                    <a:pt x="5799" y="6739"/>
                    <a:pt x="5906" y="6775"/>
                    <a:pt x="5763" y="6941"/>
                  </a:cubicBezTo>
                  <a:cubicBezTo>
                    <a:pt x="6192" y="6798"/>
                    <a:pt x="6085" y="6560"/>
                    <a:pt x="6156" y="6394"/>
                  </a:cubicBezTo>
                  <a:lnTo>
                    <a:pt x="6156" y="6394"/>
                  </a:lnTo>
                  <a:cubicBezTo>
                    <a:pt x="6037" y="6763"/>
                    <a:pt x="6311" y="6870"/>
                    <a:pt x="6323" y="7168"/>
                  </a:cubicBezTo>
                  <a:cubicBezTo>
                    <a:pt x="6585" y="6846"/>
                    <a:pt x="6371" y="6656"/>
                    <a:pt x="6287" y="6429"/>
                  </a:cubicBezTo>
                  <a:lnTo>
                    <a:pt x="6287" y="6429"/>
                  </a:lnTo>
                  <a:cubicBezTo>
                    <a:pt x="6514" y="6977"/>
                    <a:pt x="6811" y="6858"/>
                    <a:pt x="7073" y="7072"/>
                  </a:cubicBezTo>
                  <a:cubicBezTo>
                    <a:pt x="6859" y="6810"/>
                    <a:pt x="6978" y="6501"/>
                    <a:pt x="6442" y="6287"/>
                  </a:cubicBezTo>
                  <a:lnTo>
                    <a:pt x="6442" y="6287"/>
                  </a:lnTo>
                  <a:cubicBezTo>
                    <a:pt x="6656" y="6370"/>
                    <a:pt x="6859" y="6584"/>
                    <a:pt x="7168" y="6322"/>
                  </a:cubicBezTo>
                  <a:cubicBezTo>
                    <a:pt x="6871" y="6298"/>
                    <a:pt x="6764" y="6036"/>
                    <a:pt x="6406" y="6144"/>
                  </a:cubicBezTo>
                  <a:lnTo>
                    <a:pt x="6406" y="6144"/>
                  </a:lnTo>
                  <a:cubicBezTo>
                    <a:pt x="6561" y="6072"/>
                    <a:pt x="6799" y="6191"/>
                    <a:pt x="6954" y="5751"/>
                  </a:cubicBezTo>
                  <a:cubicBezTo>
                    <a:pt x="6787" y="5906"/>
                    <a:pt x="6752" y="5786"/>
                    <a:pt x="6585" y="5822"/>
                  </a:cubicBezTo>
                  <a:cubicBezTo>
                    <a:pt x="6633" y="5596"/>
                    <a:pt x="6406" y="5322"/>
                    <a:pt x="6180" y="5441"/>
                  </a:cubicBezTo>
                  <a:cubicBezTo>
                    <a:pt x="6359" y="5489"/>
                    <a:pt x="6394" y="5727"/>
                    <a:pt x="6240" y="5822"/>
                  </a:cubicBezTo>
                  <a:cubicBezTo>
                    <a:pt x="6204" y="5858"/>
                    <a:pt x="6168" y="5870"/>
                    <a:pt x="6121" y="5870"/>
                  </a:cubicBezTo>
                  <a:cubicBezTo>
                    <a:pt x="6061" y="5870"/>
                    <a:pt x="5954" y="5822"/>
                    <a:pt x="5954" y="5763"/>
                  </a:cubicBezTo>
                  <a:cubicBezTo>
                    <a:pt x="5942" y="5703"/>
                    <a:pt x="6025" y="5632"/>
                    <a:pt x="6085" y="5739"/>
                  </a:cubicBezTo>
                  <a:cubicBezTo>
                    <a:pt x="6085" y="5727"/>
                    <a:pt x="6085" y="5715"/>
                    <a:pt x="6085" y="5703"/>
                  </a:cubicBezTo>
                  <a:cubicBezTo>
                    <a:pt x="6085" y="5667"/>
                    <a:pt x="6073" y="5632"/>
                    <a:pt x="6049" y="5608"/>
                  </a:cubicBezTo>
                  <a:cubicBezTo>
                    <a:pt x="5990" y="5548"/>
                    <a:pt x="5882" y="5560"/>
                    <a:pt x="5835" y="5632"/>
                  </a:cubicBezTo>
                  <a:lnTo>
                    <a:pt x="5835" y="5644"/>
                  </a:lnTo>
                  <a:cubicBezTo>
                    <a:pt x="5811" y="5667"/>
                    <a:pt x="5799" y="5703"/>
                    <a:pt x="5811" y="5739"/>
                  </a:cubicBezTo>
                  <a:cubicBezTo>
                    <a:pt x="5549" y="5572"/>
                    <a:pt x="5347" y="5322"/>
                    <a:pt x="5216" y="5048"/>
                  </a:cubicBezTo>
                  <a:cubicBezTo>
                    <a:pt x="5692" y="5822"/>
                    <a:pt x="6109" y="5001"/>
                    <a:pt x="6502" y="5382"/>
                  </a:cubicBezTo>
                  <a:lnTo>
                    <a:pt x="6454" y="5334"/>
                  </a:lnTo>
                  <a:cubicBezTo>
                    <a:pt x="6466" y="5346"/>
                    <a:pt x="6478" y="5358"/>
                    <a:pt x="6502" y="5382"/>
                  </a:cubicBezTo>
                  <a:cubicBezTo>
                    <a:pt x="6371" y="5155"/>
                    <a:pt x="6252" y="5036"/>
                    <a:pt x="6144" y="5001"/>
                  </a:cubicBezTo>
                  <a:cubicBezTo>
                    <a:pt x="5847" y="4905"/>
                    <a:pt x="5716" y="5179"/>
                    <a:pt x="5573" y="5167"/>
                  </a:cubicBezTo>
                  <a:cubicBezTo>
                    <a:pt x="5680" y="5024"/>
                    <a:pt x="5644" y="4929"/>
                    <a:pt x="5501" y="4870"/>
                  </a:cubicBezTo>
                  <a:cubicBezTo>
                    <a:pt x="5513" y="5048"/>
                    <a:pt x="5347" y="5072"/>
                    <a:pt x="5251" y="4977"/>
                  </a:cubicBezTo>
                  <a:cubicBezTo>
                    <a:pt x="5109" y="4822"/>
                    <a:pt x="5085" y="4477"/>
                    <a:pt x="4680" y="4405"/>
                  </a:cubicBezTo>
                  <a:cubicBezTo>
                    <a:pt x="4620" y="4370"/>
                    <a:pt x="4561" y="4322"/>
                    <a:pt x="4501" y="4298"/>
                  </a:cubicBezTo>
                  <a:cubicBezTo>
                    <a:pt x="4561" y="4322"/>
                    <a:pt x="4632" y="4334"/>
                    <a:pt x="4704" y="4346"/>
                  </a:cubicBezTo>
                  <a:cubicBezTo>
                    <a:pt x="5049" y="4572"/>
                    <a:pt x="5311" y="4358"/>
                    <a:pt x="5513" y="4346"/>
                  </a:cubicBezTo>
                  <a:cubicBezTo>
                    <a:pt x="5644" y="4346"/>
                    <a:pt x="5752" y="4477"/>
                    <a:pt x="5609" y="4584"/>
                  </a:cubicBezTo>
                  <a:cubicBezTo>
                    <a:pt x="5752" y="4655"/>
                    <a:pt x="5847" y="4608"/>
                    <a:pt x="5871" y="4429"/>
                  </a:cubicBezTo>
                  <a:cubicBezTo>
                    <a:pt x="5978" y="4524"/>
                    <a:pt x="5871" y="4810"/>
                    <a:pt x="6156" y="4953"/>
                  </a:cubicBezTo>
                  <a:cubicBezTo>
                    <a:pt x="6263" y="5001"/>
                    <a:pt x="6418" y="5013"/>
                    <a:pt x="6668" y="4941"/>
                  </a:cubicBezTo>
                  <a:lnTo>
                    <a:pt x="6668" y="4941"/>
                  </a:lnTo>
                  <a:cubicBezTo>
                    <a:pt x="6133" y="4929"/>
                    <a:pt x="6418" y="4060"/>
                    <a:pt x="5537" y="4262"/>
                  </a:cubicBezTo>
                  <a:lnTo>
                    <a:pt x="5537" y="4262"/>
                  </a:lnTo>
                  <a:cubicBezTo>
                    <a:pt x="5835" y="4155"/>
                    <a:pt x="6156" y="4131"/>
                    <a:pt x="6454" y="4191"/>
                  </a:cubicBezTo>
                  <a:cubicBezTo>
                    <a:pt x="6430" y="4215"/>
                    <a:pt x="6406" y="4251"/>
                    <a:pt x="6394" y="4286"/>
                  </a:cubicBezTo>
                  <a:lnTo>
                    <a:pt x="6394" y="4286"/>
                  </a:lnTo>
                  <a:cubicBezTo>
                    <a:pt x="6394" y="4310"/>
                    <a:pt x="6394" y="4322"/>
                    <a:pt x="6394" y="4334"/>
                  </a:cubicBezTo>
                  <a:cubicBezTo>
                    <a:pt x="6406" y="4465"/>
                    <a:pt x="6585" y="4512"/>
                    <a:pt x="6644" y="4393"/>
                  </a:cubicBezTo>
                  <a:cubicBezTo>
                    <a:pt x="6537" y="4429"/>
                    <a:pt x="6525" y="4322"/>
                    <a:pt x="6573" y="4286"/>
                  </a:cubicBezTo>
                  <a:cubicBezTo>
                    <a:pt x="6621" y="4239"/>
                    <a:pt x="6728" y="4286"/>
                    <a:pt x="6775" y="4322"/>
                  </a:cubicBezTo>
                  <a:cubicBezTo>
                    <a:pt x="6799" y="4358"/>
                    <a:pt x="6823" y="4393"/>
                    <a:pt x="6823" y="4441"/>
                  </a:cubicBezTo>
                  <a:cubicBezTo>
                    <a:pt x="6823" y="4572"/>
                    <a:pt x="6752" y="4763"/>
                    <a:pt x="6514" y="4667"/>
                  </a:cubicBezTo>
                  <a:cubicBezTo>
                    <a:pt x="6585" y="4917"/>
                    <a:pt x="6930" y="4882"/>
                    <a:pt x="7061" y="4679"/>
                  </a:cubicBezTo>
                  <a:cubicBezTo>
                    <a:pt x="7156" y="4834"/>
                    <a:pt x="7264" y="4774"/>
                    <a:pt x="7276" y="4989"/>
                  </a:cubicBezTo>
                  <a:cubicBezTo>
                    <a:pt x="7478" y="4584"/>
                    <a:pt x="7228" y="4489"/>
                    <a:pt x="7168" y="4334"/>
                  </a:cubicBezTo>
                  <a:lnTo>
                    <a:pt x="7168" y="4334"/>
                  </a:lnTo>
                  <a:cubicBezTo>
                    <a:pt x="7335" y="4667"/>
                    <a:pt x="7609" y="4548"/>
                    <a:pt x="7823" y="4751"/>
                  </a:cubicBezTo>
                  <a:cubicBezTo>
                    <a:pt x="7799" y="4346"/>
                    <a:pt x="7502" y="4358"/>
                    <a:pt x="7287" y="4251"/>
                  </a:cubicBezTo>
                  <a:lnTo>
                    <a:pt x="7287" y="4251"/>
                  </a:lnTo>
                  <a:cubicBezTo>
                    <a:pt x="7835" y="4489"/>
                    <a:pt x="7954" y="4179"/>
                    <a:pt x="8299" y="4155"/>
                  </a:cubicBezTo>
                  <a:cubicBezTo>
                    <a:pt x="7954" y="4120"/>
                    <a:pt x="7835" y="3810"/>
                    <a:pt x="7287" y="4048"/>
                  </a:cubicBezTo>
                  <a:lnTo>
                    <a:pt x="7287" y="4048"/>
                  </a:lnTo>
                  <a:cubicBezTo>
                    <a:pt x="7502" y="3953"/>
                    <a:pt x="7799" y="3965"/>
                    <a:pt x="7823" y="3548"/>
                  </a:cubicBezTo>
                  <a:cubicBezTo>
                    <a:pt x="7609" y="3750"/>
                    <a:pt x="7335" y="3631"/>
                    <a:pt x="7168" y="3977"/>
                  </a:cubicBezTo>
                  <a:lnTo>
                    <a:pt x="7168" y="3977"/>
                  </a:lnTo>
                  <a:cubicBezTo>
                    <a:pt x="7228" y="3810"/>
                    <a:pt x="7478" y="3715"/>
                    <a:pt x="7276" y="3310"/>
                  </a:cubicBezTo>
                  <a:cubicBezTo>
                    <a:pt x="7264" y="3524"/>
                    <a:pt x="7156" y="3477"/>
                    <a:pt x="7061" y="3620"/>
                  </a:cubicBezTo>
                  <a:cubicBezTo>
                    <a:pt x="6930" y="3429"/>
                    <a:pt x="6585" y="3381"/>
                    <a:pt x="6514" y="3631"/>
                  </a:cubicBezTo>
                  <a:cubicBezTo>
                    <a:pt x="6752" y="3536"/>
                    <a:pt x="6835" y="3727"/>
                    <a:pt x="6823" y="3858"/>
                  </a:cubicBezTo>
                  <a:cubicBezTo>
                    <a:pt x="6823" y="3905"/>
                    <a:pt x="6799" y="3941"/>
                    <a:pt x="6775" y="3977"/>
                  </a:cubicBezTo>
                  <a:cubicBezTo>
                    <a:pt x="6728" y="4012"/>
                    <a:pt x="6621" y="4060"/>
                    <a:pt x="6573" y="4024"/>
                  </a:cubicBezTo>
                  <a:cubicBezTo>
                    <a:pt x="6525" y="3977"/>
                    <a:pt x="6537" y="3870"/>
                    <a:pt x="6644" y="3905"/>
                  </a:cubicBezTo>
                  <a:cubicBezTo>
                    <a:pt x="6644" y="3893"/>
                    <a:pt x="6633" y="3881"/>
                    <a:pt x="6621" y="3870"/>
                  </a:cubicBezTo>
                  <a:cubicBezTo>
                    <a:pt x="6573" y="3822"/>
                    <a:pt x="6490" y="3822"/>
                    <a:pt x="6442" y="3870"/>
                  </a:cubicBezTo>
                  <a:cubicBezTo>
                    <a:pt x="6418" y="3893"/>
                    <a:pt x="6394" y="3929"/>
                    <a:pt x="6394" y="3965"/>
                  </a:cubicBezTo>
                  <a:cubicBezTo>
                    <a:pt x="6394" y="3977"/>
                    <a:pt x="6394" y="3989"/>
                    <a:pt x="6394" y="4001"/>
                  </a:cubicBezTo>
                  <a:lnTo>
                    <a:pt x="6394" y="4012"/>
                  </a:lnTo>
                  <a:cubicBezTo>
                    <a:pt x="6406" y="4048"/>
                    <a:pt x="6430" y="4084"/>
                    <a:pt x="6454" y="4096"/>
                  </a:cubicBezTo>
                  <a:cubicBezTo>
                    <a:pt x="6156" y="4155"/>
                    <a:pt x="5835" y="4131"/>
                    <a:pt x="5549" y="4036"/>
                  </a:cubicBezTo>
                  <a:cubicBezTo>
                    <a:pt x="6430" y="4239"/>
                    <a:pt x="6144" y="3369"/>
                    <a:pt x="6680" y="3358"/>
                  </a:cubicBezTo>
                  <a:lnTo>
                    <a:pt x="6621" y="3358"/>
                  </a:lnTo>
                  <a:cubicBezTo>
                    <a:pt x="6644" y="3358"/>
                    <a:pt x="6656" y="3358"/>
                    <a:pt x="6680" y="3358"/>
                  </a:cubicBezTo>
                  <a:cubicBezTo>
                    <a:pt x="6514" y="3286"/>
                    <a:pt x="6335" y="3286"/>
                    <a:pt x="6156" y="3346"/>
                  </a:cubicBezTo>
                  <a:cubicBezTo>
                    <a:pt x="5882" y="3477"/>
                    <a:pt x="5990" y="3762"/>
                    <a:pt x="5882" y="3870"/>
                  </a:cubicBezTo>
                  <a:cubicBezTo>
                    <a:pt x="5859" y="3691"/>
                    <a:pt x="5752" y="3643"/>
                    <a:pt x="5621" y="3703"/>
                  </a:cubicBezTo>
                  <a:cubicBezTo>
                    <a:pt x="5763" y="3822"/>
                    <a:pt x="5656" y="3965"/>
                    <a:pt x="5513" y="3953"/>
                  </a:cubicBezTo>
                  <a:cubicBezTo>
                    <a:pt x="5311" y="3953"/>
                    <a:pt x="5049" y="3727"/>
                    <a:pt x="4716" y="3953"/>
                  </a:cubicBezTo>
                  <a:cubicBezTo>
                    <a:pt x="4644" y="3965"/>
                    <a:pt x="4573" y="3977"/>
                    <a:pt x="4513" y="4001"/>
                  </a:cubicBezTo>
                  <a:cubicBezTo>
                    <a:pt x="4573" y="3965"/>
                    <a:pt x="4632" y="3929"/>
                    <a:pt x="4680" y="3893"/>
                  </a:cubicBezTo>
                  <a:cubicBezTo>
                    <a:pt x="5085" y="3822"/>
                    <a:pt x="5120" y="3477"/>
                    <a:pt x="5263" y="3322"/>
                  </a:cubicBezTo>
                  <a:cubicBezTo>
                    <a:pt x="5347" y="3227"/>
                    <a:pt x="5525" y="3250"/>
                    <a:pt x="5513" y="3429"/>
                  </a:cubicBezTo>
                  <a:cubicBezTo>
                    <a:pt x="5644" y="3381"/>
                    <a:pt x="5692" y="3274"/>
                    <a:pt x="5585" y="3131"/>
                  </a:cubicBezTo>
                  <a:cubicBezTo>
                    <a:pt x="5728" y="3119"/>
                    <a:pt x="5859" y="3393"/>
                    <a:pt x="6144" y="3298"/>
                  </a:cubicBezTo>
                  <a:cubicBezTo>
                    <a:pt x="6263" y="3262"/>
                    <a:pt x="6383" y="3155"/>
                    <a:pt x="6502" y="2917"/>
                  </a:cubicBezTo>
                  <a:lnTo>
                    <a:pt x="6502" y="2917"/>
                  </a:lnTo>
                  <a:cubicBezTo>
                    <a:pt x="6121" y="3298"/>
                    <a:pt x="5704" y="2477"/>
                    <a:pt x="5228" y="3250"/>
                  </a:cubicBezTo>
                  <a:lnTo>
                    <a:pt x="5228" y="3250"/>
                  </a:lnTo>
                  <a:cubicBezTo>
                    <a:pt x="5359" y="2965"/>
                    <a:pt x="5561" y="2727"/>
                    <a:pt x="5823" y="2548"/>
                  </a:cubicBezTo>
                  <a:cubicBezTo>
                    <a:pt x="5811" y="2584"/>
                    <a:pt x="5823" y="2631"/>
                    <a:pt x="5847" y="2655"/>
                  </a:cubicBezTo>
                  <a:lnTo>
                    <a:pt x="5847" y="2667"/>
                  </a:lnTo>
                  <a:cubicBezTo>
                    <a:pt x="5847" y="2679"/>
                    <a:pt x="5859" y="2691"/>
                    <a:pt x="5871" y="2691"/>
                  </a:cubicBezTo>
                  <a:cubicBezTo>
                    <a:pt x="5966" y="2786"/>
                    <a:pt x="6133" y="2691"/>
                    <a:pt x="6085" y="2560"/>
                  </a:cubicBezTo>
                  <a:cubicBezTo>
                    <a:pt x="6037" y="2655"/>
                    <a:pt x="5954" y="2596"/>
                    <a:pt x="5954" y="2536"/>
                  </a:cubicBezTo>
                  <a:cubicBezTo>
                    <a:pt x="5966" y="2465"/>
                    <a:pt x="6073" y="2417"/>
                    <a:pt x="6121" y="2417"/>
                  </a:cubicBezTo>
                  <a:cubicBezTo>
                    <a:pt x="6168" y="2417"/>
                    <a:pt x="6216" y="2441"/>
                    <a:pt x="6252" y="2477"/>
                  </a:cubicBezTo>
                  <a:cubicBezTo>
                    <a:pt x="6406" y="2572"/>
                    <a:pt x="6359" y="2810"/>
                    <a:pt x="6180" y="2846"/>
                  </a:cubicBezTo>
                  <a:cubicBezTo>
                    <a:pt x="6418" y="2977"/>
                    <a:pt x="6633" y="2703"/>
                    <a:pt x="6585" y="2465"/>
                  </a:cubicBezTo>
                  <a:cubicBezTo>
                    <a:pt x="6752" y="2500"/>
                    <a:pt x="6787" y="2393"/>
                    <a:pt x="6954" y="2536"/>
                  </a:cubicBezTo>
                  <a:cubicBezTo>
                    <a:pt x="6811" y="2107"/>
                    <a:pt x="6573" y="2215"/>
                    <a:pt x="6406" y="2143"/>
                  </a:cubicBezTo>
                  <a:lnTo>
                    <a:pt x="6406" y="2143"/>
                  </a:lnTo>
                  <a:cubicBezTo>
                    <a:pt x="6775" y="2262"/>
                    <a:pt x="6883" y="1988"/>
                    <a:pt x="7180" y="1976"/>
                  </a:cubicBezTo>
                  <a:cubicBezTo>
                    <a:pt x="6859" y="1715"/>
                    <a:pt x="6668" y="1929"/>
                    <a:pt x="6442" y="2012"/>
                  </a:cubicBezTo>
                  <a:lnTo>
                    <a:pt x="6442" y="2012"/>
                  </a:lnTo>
                  <a:cubicBezTo>
                    <a:pt x="6990" y="1786"/>
                    <a:pt x="6871" y="1488"/>
                    <a:pt x="7085" y="1226"/>
                  </a:cubicBezTo>
                  <a:cubicBezTo>
                    <a:pt x="6823" y="1441"/>
                    <a:pt x="6514" y="1322"/>
                    <a:pt x="6299" y="1857"/>
                  </a:cubicBezTo>
                  <a:lnTo>
                    <a:pt x="6299" y="1857"/>
                  </a:lnTo>
                  <a:cubicBezTo>
                    <a:pt x="6383" y="1643"/>
                    <a:pt x="6597" y="1441"/>
                    <a:pt x="6323" y="1131"/>
                  </a:cubicBezTo>
                  <a:cubicBezTo>
                    <a:pt x="6311" y="1429"/>
                    <a:pt x="6037" y="1536"/>
                    <a:pt x="6156" y="1893"/>
                  </a:cubicBezTo>
                  <a:lnTo>
                    <a:pt x="6156" y="1893"/>
                  </a:lnTo>
                  <a:cubicBezTo>
                    <a:pt x="6085" y="1738"/>
                    <a:pt x="6204" y="1500"/>
                    <a:pt x="5763" y="1345"/>
                  </a:cubicBezTo>
                  <a:cubicBezTo>
                    <a:pt x="5918" y="1512"/>
                    <a:pt x="5799" y="1548"/>
                    <a:pt x="5835" y="1715"/>
                  </a:cubicBezTo>
                  <a:cubicBezTo>
                    <a:pt x="5609" y="1679"/>
                    <a:pt x="5323" y="1893"/>
                    <a:pt x="5454" y="2119"/>
                  </a:cubicBezTo>
                  <a:cubicBezTo>
                    <a:pt x="5501" y="1941"/>
                    <a:pt x="5728" y="1905"/>
                    <a:pt x="5835" y="2060"/>
                  </a:cubicBezTo>
                  <a:cubicBezTo>
                    <a:pt x="5859" y="2096"/>
                    <a:pt x="5882" y="2131"/>
                    <a:pt x="5882" y="2179"/>
                  </a:cubicBezTo>
                  <a:cubicBezTo>
                    <a:pt x="5882" y="2238"/>
                    <a:pt x="5835" y="2346"/>
                    <a:pt x="5775" y="2346"/>
                  </a:cubicBezTo>
                  <a:cubicBezTo>
                    <a:pt x="5704" y="2357"/>
                    <a:pt x="5644" y="2274"/>
                    <a:pt x="5752" y="2215"/>
                  </a:cubicBezTo>
                  <a:cubicBezTo>
                    <a:pt x="5609" y="2179"/>
                    <a:pt x="5513" y="2334"/>
                    <a:pt x="5609" y="2441"/>
                  </a:cubicBezTo>
                  <a:lnTo>
                    <a:pt x="5644" y="2465"/>
                  </a:lnTo>
                  <a:lnTo>
                    <a:pt x="5644" y="2465"/>
                  </a:lnTo>
                  <a:cubicBezTo>
                    <a:pt x="5680" y="2488"/>
                    <a:pt x="5716" y="2488"/>
                    <a:pt x="5752" y="2488"/>
                  </a:cubicBezTo>
                  <a:cubicBezTo>
                    <a:pt x="5573" y="2738"/>
                    <a:pt x="5335" y="2953"/>
                    <a:pt x="5061" y="3084"/>
                  </a:cubicBezTo>
                  <a:cubicBezTo>
                    <a:pt x="5835" y="2607"/>
                    <a:pt x="5013" y="2191"/>
                    <a:pt x="5382" y="1798"/>
                  </a:cubicBezTo>
                  <a:lnTo>
                    <a:pt x="5347" y="1846"/>
                  </a:lnTo>
                  <a:cubicBezTo>
                    <a:pt x="5359" y="1822"/>
                    <a:pt x="5371" y="1810"/>
                    <a:pt x="5382" y="1798"/>
                  </a:cubicBezTo>
                  <a:cubicBezTo>
                    <a:pt x="5156" y="1929"/>
                    <a:pt x="5049" y="2048"/>
                    <a:pt x="5013" y="2155"/>
                  </a:cubicBezTo>
                  <a:cubicBezTo>
                    <a:pt x="4906" y="2453"/>
                    <a:pt x="5192" y="2572"/>
                    <a:pt x="5180" y="2727"/>
                  </a:cubicBezTo>
                  <a:cubicBezTo>
                    <a:pt x="5037" y="2619"/>
                    <a:pt x="4942" y="2655"/>
                    <a:pt x="4882" y="2798"/>
                  </a:cubicBezTo>
                  <a:cubicBezTo>
                    <a:pt x="5061" y="2786"/>
                    <a:pt x="5085" y="2953"/>
                    <a:pt x="4990" y="3048"/>
                  </a:cubicBezTo>
                  <a:cubicBezTo>
                    <a:pt x="4835" y="3191"/>
                    <a:pt x="4489" y="3215"/>
                    <a:pt x="4418" y="3620"/>
                  </a:cubicBezTo>
                  <a:cubicBezTo>
                    <a:pt x="4370" y="3679"/>
                    <a:pt x="4335" y="3739"/>
                    <a:pt x="4311" y="3798"/>
                  </a:cubicBezTo>
                  <a:cubicBezTo>
                    <a:pt x="4323" y="3727"/>
                    <a:pt x="4347" y="3667"/>
                    <a:pt x="4347" y="3596"/>
                  </a:cubicBezTo>
                  <a:cubicBezTo>
                    <a:pt x="4585" y="3250"/>
                    <a:pt x="4370" y="2988"/>
                    <a:pt x="4347" y="2786"/>
                  </a:cubicBezTo>
                  <a:cubicBezTo>
                    <a:pt x="4347" y="2655"/>
                    <a:pt x="4489" y="2548"/>
                    <a:pt x="4597" y="2679"/>
                  </a:cubicBezTo>
                  <a:cubicBezTo>
                    <a:pt x="4656" y="2548"/>
                    <a:pt x="4620" y="2453"/>
                    <a:pt x="4442" y="2429"/>
                  </a:cubicBezTo>
                  <a:cubicBezTo>
                    <a:pt x="4537" y="2310"/>
                    <a:pt x="4823" y="2429"/>
                    <a:pt x="4966" y="2143"/>
                  </a:cubicBezTo>
                  <a:cubicBezTo>
                    <a:pt x="5013" y="2036"/>
                    <a:pt x="5013" y="1869"/>
                    <a:pt x="4954" y="1619"/>
                  </a:cubicBezTo>
                  <a:lnTo>
                    <a:pt x="4954" y="1619"/>
                  </a:lnTo>
                  <a:cubicBezTo>
                    <a:pt x="4954" y="2167"/>
                    <a:pt x="4073" y="1881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43"/>
                    <a:pt x="4204" y="1846"/>
                  </a:cubicBezTo>
                  <a:cubicBezTo>
                    <a:pt x="4228" y="1869"/>
                    <a:pt x="4263" y="1893"/>
                    <a:pt x="4299" y="1905"/>
                  </a:cubicBezTo>
                  <a:lnTo>
                    <a:pt x="4311" y="1905"/>
                  </a:lnTo>
                  <a:cubicBezTo>
                    <a:pt x="4454" y="1929"/>
                    <a:pt x="4537" y="1738"/>
                    <a:pt x="4406" y="1655"/>
                  </a:cubicBezTo>
                  <a:cubicBezTo>
                    <a:pt x="4442" y="1762"/>
                    <a:pt x="4335" y="1786"/>
                    <a:pt x="4299" y="1726"/>
                  </a:cubicBezTo>
                  <a:cubicBezTo>
                    <a:pt x="4251" y="1679"/>
                    <a:pt x="4299" y="1572"/>
                    <a:pt x="4335" y="1536"/>
                  </a:cubicBezTo>
                  <a:cubicBezTo>
                    <a:pt x="4370" y="1500"/>
                    <a:pt x="4406" y="1476"/>
                    <a:pt x="4454" y="1476"/>
                  </a:cubicBezTo>
                  <a:cubicBezTo>
                    <a:pt x="4585" y="1476"/>
                    <a:pt x="4787" y="1548"/>
                    <a:pt x="4680" y="1786"/>
                  </a:cubicBezTo>
                  <a:cubicBezTo>
                    <a:pt x="4930" y="1715"/>
                    <a:pt x="4894" y="1369"/>
                    <a:pt x="4692" y="1238"/>
                  </a:cubicBezTo>
                  <a:cubicBezTo>
                    <a:pt x="4847" y="1143"/>
                    <a:pt x="4787" y="1048"/>
                    <a:pt x="5001" y="1024"/>
                  </a:cubicBezTo>
                  <a:cubicBezTo>
                    <a:pt x="4597" y="822"/>
                    <a:pt x="4513" y="1072"/>
                    <a:pt x="4347" y="1131"/>
                  </a:cubicBezTo>
                  <a:lnTo>
                    <a:pt x="4347" y="1131"/>
                  </a:lnTo>
                  <a:cubicBezTo>
                    <a:pt x="4680" y="964"/>
                    <a:pt x="4561" y="691"/>
                    <a:pt x="4763" y="476"/>
                  </a:cubicBezTo>
                  <a:cubicBezTo>
                    <a:pt x="4358" y="512"/>
                    <a:pt x="4370" y="798"/>
                    <a:pt x="4263" y="1012"/>
                  </a:cubicBezTo>
                  <a:lnTo>
                    <a:pt x="4263" y="1012"/>
                  </a:lnTo>
                  <a:cubicBezTo>
                    <a:pt x="4501" y="464"/>
                    <a:pt x="4192" y="345"/>
                    <a:pt x="4168" y="0"/>
                  </a:cubicBezTo>
                  <a:cubicBezTo>
                    <a:pt x="4132" y="345"/>
                    <a:pt x="3823" y="464"/>
                    <a:pt x="4061" y="1012"/>
                  </a:cubicBezTo>
                  <a:lnTo>
                    <a:pt x="4061" y="1012"/>
                  </a:lnTo>
                  <a:cubicBezTo>
                    <a:pt x="3966" y="798"/>
                    <a:pt x="3977" y="512"/>
                    <a:pt x="3561" y="476"/>
                  </a:cubicBezTo>
                  <a:cubicBezTo>
                    <a:pt x="3763" y="691"/>
                    <a:pt x="3644" y="964"/>
                    <a:pt x="3989" y="1131"/>
                  </a:cubicBezTo>
                  <a:lnTo>
                    <a:pt x="3989" y="1131"/>
                  </a:lnTo>
                  <a:cubicBezTo>
                    <a:pt x="3823" y="1072"/>
                    <a:pt x="3727" y="822"/>
                    <a:pt x="3323" y="1024"/>
                  </a:cubicBezTo>
                  <a:cubicBezTo>
                    <a:pt x="3537" y="1048"/>
                    <a:pt x="3489" y="1143"/>
                    <a:pt x="3632" y="1238"/>
                  </a:cubicBezTo>
                  <a:cubicBezTo>
                    <a:pt x="3442" y="1369"/>
                    <a:pt x="3394" y="1715"/>
                    <a:pt x="3644" y="1786"/>
                  </a:cubicBezTo>
                  <a:cubicBezTo>
                    <a:pt x="3549" y="1548"/>
                    <a:pt x="3739" y="1476"/>
                    <a:pt x="3870" y="1476"/>
                  </a:cubicBezTo>
                  <a:cubicBezTo>
                    <a:pt x="3918" y="1476"/>
                    <a:pt x="3954" y="1500"/>
                    <a:pt x="3989" y="1536"/>
                  </a:cubicBezTo>
                  <a:cubicBezTo>
                    <a:pt x="4025" y="1572"/>
                    <a:pt x="4073" y="1679"/>
                    <a:pt x="4037" y="1726"/>
                  </a:cubicBezTo>
                  <a:cubicBezTo>
                    <a:pt x="3989" y="1774"/>
                    <a:pt x="3882" y="1762"/>
                    <a:pt x="3918" y="1655"/>
                  </a:cubicBezTo>
                  <a:cubicBezTo>
                    <a:pt x="3799" y="1715"/>
                    <a:pt x="3847" y="1905"/>
                    <a:pt x="3977" y="1905"/>
                  </a:cubicBezTo>
                  <a:cubicBezTo>
                    <a:pt x="3989" y="1905"/>
                    <a:pt x="4001" y="1905"/>
                    <a:pt x="4025" y="1905"/>
                  </a:cubicBezTo>
                  <a:lnTo>
                    <a:pt x="4025" y="1905"/>
                  </a:lnTo>
                  <a:cubicBezTo>
                    <a:pt x="4061" y="1893"/>
                    <a:pt x="4097" y="1869"/>
                    <a:pt x="4120" y="1846"/>
                  </a:cubicBezTo>
                  <a:cubicBezTo>
                    <a:pt x="4180" y="2155"/>
                    <a:pt x="4156" y="2465"/>
                    <a:pt x="4049" y="2762"/>
                  </a:cubicBezTo>
                  <a:cubicBezTo>
                    <a:pt x="4251" y="1869"/>
                    <a:pt x="3382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43"/>
                    <a:pt x="3370" y="1619"/>
                  </a:cubicBezTo>
                  <a:cubicBezTo>
                    <a:pt x="3311" y="1786"/>
                    <a:pt x="3299" y="1976"/>
                    <a:pt x="3358" y="2143"/>
                  </a:cubicBezTo>
                  <a:cubicBezTo>
                    <a:pt x="3501" y="2417"/>
                    <a:pt x="3787" y="2310"/>
                    <a:pt x="3882" y="2429"/>
                  </a:cubicBezTo>
                  <a:cubicBezTo>
                    <a:pt x="3704" y="2453"/>
                    <a:pt x="3668" y="2548"/>
                    <a:pt x="3727" y="2679"/>
                  </a:cubicBezTo>
                  <a:cubicBezTo>
                    <a:pt x="3835" y="2548"/>
                    <a:pt x="3977" y="2655"/>
                    <a:pt x="3977" y="2786"/>
                  </a:cubicBezTo>
                  <a:cubicBezTo>
                    <a:pt x="3977" y="2988"/>
                    <a:pt x="3739" y="3250"/>
                    <a:pt x="3977" y="3596"/>
                  </a:cubicBezTo>
                  <a:cubicBezTo>
                    <a:pt x="3977" y="3667"/>
                    <a:pt x="4001" y="3727"/>
                    <a:pt x="4013" y="3798"/>
                  </a:cubicBezTo>
                  <a:cubicBezTo>
                    <a:pt x="3989" y="3739"/>
                    <a:pt x="3954" y="3679"/>
                    <a:pt x="3906" y="3620"/>
                  </a:cubicBezTo>
                  <a:cubicBezTo>
                    <a:pt x="3835" y="3215"/>
                    <a:pt x="3489" y="3191"/>
                    <a:pt x="3346" y="3048"/>
                  </a:cubicBezTo>
                  <a:cubicBezTo>
                    <a:pt x="3239" y="2953"/>
                    <a:pt x="3263" y="2786"/>
                    <a:pt x="3442" y="2798"/>
                  </a:cubicBezTo>
                  <a:cubicBezTo>
                    <a:pt x="3394" y="2655"/>
                    <a:pt x="3299" y="2619"/>
                    <a:pt x="3144" y="2727"/>
                  </a:cubicBezTo>
                  <a:cubicBezTo>
                    <a:pt x="3132" y="2572"/>
                    <a:pt x="3418" y="2453"/>
                    <a:pt x="3311" y="2155"/>
                  </a:cubicBezTo>
                  <a:cubicBezTo>
                    <a:pt x="3275" y="2048"/>
                    <a:pt x="3168" y="1929"/>
                    <a:pt x="2942" y="1798"/>
                  </a:cubicBezTo>
                  <a:cubicBezTo>
                    <a:pt x="3311" y="2191"/>
                    <a:pt x="2489" y="2607"/>
                    <a:pt x="3263" y="3084"/>
                  </a:cubicBezTo>
                  <a:cubicBezTo>
                    <a:pt x="2989" y="2953"/>
                    <a:pt x="2739" y="2738"/>
                    <a:pt x="2573" y="2488"/>
                  </a:cubicBezTo>
                  <a:cubicBezTo>
                    <a:pt x="2608" y="2488"/>
                    <a:pt x="2644" y="2488"/>
                    <a:pt x="2680" y="2465"/>
                  </a:cubicBezTo>
                  <a:lnTo>
                    <a:pt x="2680" y="2465"/>
                  </a:lnTo>
                  <a:lnTo>
                    <a:pt x="2704" y="2441"/>
                  </a:lnTo>
                  <a:cubicBezTo>
                    <a:pt x="2787" y="2346"/>
                    <a:pt x="2715" y="2203"/>
                    <a:pt x="2596" y="2215"/>
                  </a:cubicBezTo>
                  <a:lnTo>
                    <a:pt x="2573" y="2215"/>
                  </a:lnTo>
                  <a:cubicBezTo>
                    <a:pt x="2668" y="2262"/>
                    <a:pt x="2608" y="2357"/>
                    <a:pt x="2549" y="2346"/>
                  </a:cubicBezTo>
                  <a:cubicBezTo>
                    <a:pt x="2477" y="2334"/>
                    <a:pt x="2430" y="2238"/>
                    <a:pt x="2430" y="2179"/>
                  </a:cubicBezTo>
                  <a:cubicBezTo>
                    <a:pt x="2430" y="2131"/>
                    <a:pt x="2453" y="2084"/>
                    <a:pt x="2489" y="2060"/>
                  </a:cubicBezTo>
                  <a:cubicBezTo>
                    <a:pt x="2573" y="1965"/>
                    <a:pt x="2763" y="1869"/>
                    <a:pt x="2858" y="2119"/>
                  </a:cubicBezTo>
                  <a:cubicBezTo>
                    <a:pt x="2989" y="1881"/>
                    <a:pt x="2715" y="1667"/>
                    <a:pt x="2477" y="1715"/>
                  </a:cubicBezTo>
                  <a:cubicBezTo>
                    <a:pt x="2513" y="1548"/>
                    <a:pt x="2406" y="1512"/>
                    <a:pt x="2549" y="1345"/>
                  </a:cubicBezTo>
                  <a:cubicBezTo>
                    <a:pt x="2120" y="1500"/>
                    <a:pt x="2227" y="1726"/>
                    <a:pt x="2156" y="1893"/>
                  </a:cubicBezTo>
                  <a:lnTo>
                    <a:pt x="2156" y="1893"/>
                  </a:lnTo>
                  <a:cubicBezTo>
                    <a:pt x="2275" y="1536"/>
                    <a:pt x="2001" y="1429"/>
                    <a:pt x="1989" y="1131"/>
                  </a:cubicBezTo>
                  <a:cubicBezTo>
                    <a:pt x="1727" y="1441"/>
                    <a:pt x="1942" y="1643"/>
                    <a:pt x="2013" y="1857"/>
                  </a:cubicBezTo>
                  <a:lnTo>
                    <a:pt x="2013" y="1857"/>
                  </a:lnTo>
                  <a:cubicBezTo>
                    <a:pt x="1799" y="1310"/>
                    <a:pt x="1489" y="1441"/>
                    <a:pt x="1227" y="1214"/>
                  </a:cubicBezTo>
                  <a:cubicBezTo>
                    <a:pt x="1453" y="1476"/>
                    <a:pt x="1322" y="1786"/>
                    <a:pt x="1870" y="2000"/>
                  </a:cubicBezTo>
                  <a:lnTo>
                    <a:pt x="1870" y="2000"/>
                  </a:lnTo>
                  <a:cubicBezTo>
                    <a:pt x="1656" y="1929"/>
                    <a:pt x="1453" y="1703"/>
                    <a:pt x="1144" y="1976"/>
                  </a:cubicBezTo>
                  <a:cubicBezTo>
                    <a:pt x="1441" y="1988"/>
                    <a:pt x="1549" y="2262"/>
                    <a:pt x="1906" y="2143"/>
                  </a:cubicBezTo>
                  <a:lnTo>
                    <a:pt x="1906" y="2143"/>
                  </a:lnTo>
                  <a:cubicBezTo>
                    <a:pt x="1751" y="2215"/>
                    <a:pt x="1513" y="2107"/>
                    <a:pt x="1358" y="2536"/>
                  </a:cubicBezTo>
                  <a:cubicBezTo>
                    <a:pt x="1525" y="2393"/>
                    <a:pt x="1561" y="2500"/>
                    <a:pt x="1727" y="2465"/>
                  </a:cubicBezTo>
                  <a:cubicBezTo>
                    <a:pt x="1680" y="2691"/>
                    <a:pt x="1894" y="2977"/>
                    <a:pt x="2132" y="2846"/>
                  </a:cubicBezTo>
                  <a:cubicBezTo>
                    <a:pt x="1953" y="2798"/>
                    <a:pt x="1918" y="2572"/>
                    <a:pt x="2072" y="2477"/>
                  </a:cubicBezTo>
                  <a:cubicBezTo>
                    <a:pt x="2096" y="2441"/>
                    <a:pt x="2144" y="2417"/>
                    <a:pt x="2192" y="2417"/>
                  </a:cubicBezTo>
                  <a:cubicBezTo>
                    <a:pt x="2251" y="2417"/>
                    <a:pt x="2346" y="2465"/>
                    <a:pt x="2358" y="2536"/>
                  </a:cubicBezTo>
                  <a:cubicBezTo>
                    <a:pt x="2370" y="2596"/>
                    <a:pt x="2287" y="2655"/>
                    <a:pt x="2227" y="2560"/>
                  </a:cubicBezTo>
                  <a:cubicBezTo>
                    <a:pt x="2192" y="2691"/>
                    <a:pt x="2346" y="2786"/>
                    <a:pt x="2442" y="2691"/>
                  </a:cubicBezTo>
                  <a:cubicBezTo>
                    <a:pt x="2453" y="2679"/>
                    <a:pt x="2465" y="2667"/>
                    <a:pt x="2477" y="2667"/>
                  </a:cubicBezTo>
                  <a:lnTo>
                    <a:pt x="2477" y="2655"/>
                  </a:lnTo>
                  <a:cubicBezTo>
                    <a:pt x="2489" y="2619"/>
                    <a:pt x="2501" y="2584"/>
                    <a:pt x="2489" y="2548"/>
                  </a:cubicBezTo>
                  <a:cubicBezTo>
                    <a:pt x="2751" y="2727"/>
                    <a:pt x="2954" y="2965"/>
                    <a:pt x="3085" y="3250"/>
                  </a:cubicBezTo>
                  <a:cubicBezTo>
                    <a:pt x="2608" y="2477"/>
                    <a:pt x="2192" y="3298"/>
                    <a:pt x="1811" y="2917"/>
                  </a:cubicBezTo>
                  <a:cubicBezTo>
                    <a:pt x="1942" y="3143"/>
                    <a:pt x="2049" y="3250"/>
                    <a:pt x="2168" y="3298"/>
                  </a:cubicBezTo>
                  <a:cubicBezTo>
                    <a:pt x="2465" y="3393"/>
                    <a:pt x="2584" y="3119"/>
                    <a:pt x="2739" y="3119"/>
                  </a:cubicBezTo>
                  <a:cubicBezTo>
                    <a:pt x="2632" y="3262"/>
                    <a:pt x="2668" y="3369"/>
                    <a:pt x="2811" y="3417"/>
                  </a:cubicBezTo>
                  <a:cubicBezTo>
                    <a:pt x="2787" y="3250"/>
                    <a:pt x="2954" y="3215"/>
                    <a:pt x="3049" y="3322"/>
                  </a:cubicBezTo>
                  <a:cubicBezTo>
                    <a:pt x="3192" y="3465"/>
                    <a:pt x="3227" y="3810"/>
                    <a:pt x="3632" y="3881"/>
                  </a:cubicBezTo>
                  <a:cubicBezTo>
                    <a:pt x="3680" y="3929"/>
                    <a:pt x="3739" y="3965"/>
                    <a:pt x="3799" y="4001"/>
                  </a:cubicBezTo>
                  <a:cubicBezTo>
                    <a:pt x="3739" y="3977"/>
                    <a:pt x="3668" y="3965"/>
                    <a:pt x="3608" y="3953"/>
                  </a:cubicBezTo>
                  <a:cubicBezTo>
                    <a:pt x="3263" y="3715"/>
                    <a:pt x="3013" y="3941"/>
                    <a:pt x="2799" y="3953"/>
                  </a:cubicBezTo>
                  <a:cubicBezTo>
                    <a:pt x="2656" y="3953"/>
                    <a:pt x="2561" y="3822"/>
                    <a:pt x="2692" y="3703"/>
                  </a:cubicBezTo>
                  <a:cubicBezTo>
                    <a:pt x="2561" y="3643"/>
                    <a:pt x="2453" y="3691"/>
                    <a:pt x="2430" y="3858"/>
                  </a:cubicBezTo>
                  <a:cubicBezTo>
                    <a:pt x="2323" y="3762"/>
                    <a:pt x="2430" y="3477"/>
                    <a:pt x="2156" y="3346"/>
                  </a:cubicBezTo>
                  <a:cubicBezTo>
                    <a:pt x="1977" y="3286"/>
                    <a:pt x="1799" y="3286"/>
                    <a:pt x="1632" y="3358"/>
                  </a:cubicBezTo>
                  <a:lnTo>
                    <a:pt x="1632" y="3358"/>
                  </a:lnTo>
                  <a:cubicBezTo>
                    <a:pt x="2180" y="3358"/>
                    <a:pt x="1882" y="4239"/>
                    <a:pt x="2775" y="4024"/>
                  </a:cubicBezTo>
                  <a:cubicBezTo>
                    <a:pt x="2477" y="4131"/>
                    <a:pt x="2156" y="4155"/>
                    <a:pt x="1858" y="4096"/>
                  </a:cubicBezTo>
                  <a:cubicBezTo>
                    <a:pt x="1882" y="4072"/>
                    <a:pt x="1906" y="4048"/>
                    <a:pt x="1918" y="4012"/>
                  </a:cubicBezTo>
                  <a:cubicBezTo>
                    <a:pt x="1918" y="4001"/>
                    <a:pt x="1918" y="4001"/>
                    <a:pt x="1918" y="4001"/>
                  </a:cubicBezTo>
                  <a:cubicBezTo>
                    <a:pt x="1918" y="3989"/>
                    <a:pt x="1918" y="3965"/>
                    <a:pt x="1918" y="3953"/>
                  </a:cubicBezTo>
                  <a:cubicBezTo>
                    <a:pt x="1918" y="3822"/>
                    <a:pt x="1727" y="3774"/>
                    <a:pt x="1668" y="3893"/>
                  </a:cubicBezTo>
                  <a:cubicBezTo>
                    <a:pt x="1775" y="3870"/>
                    <a:pt x="1787" y="3965"/>
                    <a:pt x="1739" y="4012"/>
                  </a:cubicBezTo>
                  <a:cubicBezTo>
                    <a:pt x="1691" y="4048"/>
                    <a:pt x="1584" y="4012"/>
                    <a:pt x="1537" y="3965"/>
                  </a:cubicBezTo>
                  <a:cubicBezTo>
                    <a:pt x="1513" y="3941"/>
                    <a:pt x="1489" y="3893"/>
                    <a:pt x="1489" y="3846"/>
                  </a:cubicBezTo>
                  <a:cubicBezTo>
                    <a:pt x="1489" y="3727"/>
                    <a:pt x="1561" y="3524"/>
                    <a:pt x="1799" y="3631"/>
                  </a:cubicBezTo>
                  <a:cubicBezTo>
                    <a:pt x="1727" y="3369"/>
                    <a:pt x="1382" y="3417"/>
                    <a:pt x="1251" y="3608"/>
                  </a:cubicBezTo>
                  <a:cubicBezTo>
                    <a:pt x="1156" y="3465"/>
                    <a:pt x="1049" y="3524"/>
                    <a:pt x="1037" y="3298"/>
                  </a:cubicBezTo>
                  <a:cubicBezTo>
                    <a:pt x="834" y="3715"/>
                    <a:pt x="1084" y="3798"/>
                    <a:pt x="1144" y="3965"/>
                  </a:cubicBezTo>
                  <a:lnTo>
                    <a:pt x="1144" y="3965"/>
                  </a:lnTo>
                  <a:cubicBezTo>
                    <a:pt x="977" y="3631"/>
                    <a:pt x="703" y="3739"/>
                    <a:pt x="477" y="3536"/>
                  </a:cubicBezTo>
                  <a:cubicBezTo>
                    <a:pt x="513" y="3953"/>
                    <a:pt x="810" y="3941"/>
                    <a:pt x="1025" y="4036"/>
                  </a:cubicBezTo>
                  <a:lnTo>
                    <a:pt x="1025" y="4036"/>
                  </a:lnTo>
                  <a:cubicBezTo>
                    <a:pt x="465" y="3798"/>
                    <a:pt x="346" y="4108"/>
                    <a:pt x="1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78" y="3870"/>
                    <a:pt x="5097" y="3893"/>
                  </a:cubicBezTo>
                  <a:cubicBezTo>
                    <a:pt x="5275" y="3977"/>
                    <a:pt x="5454" y="4036"/>
                    <a:pt x="5644" y="4096"/>
                  </a:cubicBezTo>
                  <a:cubicBezTo>
                    <a:pt x="5716" y="4108"/>
                    <a:pt x="5787" y="4120"/>
                    <a:pt x="5871" y="4131"/>
                  </a:cubicBezTo>
                  <a:cubicBezTo>
                    <a:pt x="5787" y="4143"/>
                    <a:pt x="5716" y="4155"/>
                    <a:pt x="5644" y="4167"/>
                  </a:cubicBezTo>
                  <a:cubicBezTo>
                    <a:pt x="5454" y="4227"/>
                    <a:pt x="5275" y="4298"/>
                    <a:pt x="5097" y="4370"/>
                  </a:cubicBezTo>
                  <a:cubicBezTo>
                    <a:pt x="4978" y="4393"/>
                    <a:pt x="4870" y="4382"/>
                    <a:pt x="4763" y="4322"/>
                  </a:cubicBezTo>
                  <a:cubicBezTo>
                    <a:pt x="4942" y="4334"/>
                    <a:pt x="5097" y="4262"/>
                    <a:pt x="5216" y="4131"/>
                  </a:cubicBezTo>
                  <a:cubicBezTo>
                    <a:pt x="5097" y="4001"/>
                    <a:pt x="4942" y="3941"/>
                    <a:pt x="4763" y="3941"/>
                  </a:cubicBezTo>
                  <a:close/>
                  <a:moveTo>
                    <a:pt x="5180" y="5024"/>
                  </a:moveTo>
                  <a:close/>
                  <a:moveTo>
                    <a:pt x="4894" y="4905"/>
                  </a:moveTo>
                  <a:cubicBezTo>
                    <a:pt x="4906" y="4739"/>
                    <a:pt x="4835" y="4572"/>
                    <a:pt x="4716" y="4453"/>
                  </a:cubicBezTo>
                  <a:cubicBezTo>
                    <a:pt x="4823" y="4489"/>
                    <a:pt x="4918" y="4560"/>
                    <a:pt x="4978" y="4655"/>
                  </a:cubicBezTo>
                  <a:cubicBezTo>
                    <a:pt x="5049" y="4834"/>
                    <a:pt x="5132" y="5013"/>
                    <a:pt x="5228" y="5179"/>
                  </a:cubicBezTo>
                  <a:cubicBezTo>
                    <a:pt x="5263" y="5251"/>
                    <a:pt x="5311" y="5310"/>
                    <a:pt x="5359" y="5370"/>
                  </a:cubicBezTo>
                  <a:cubicBezTo>
                    <a:pt x="5299" y="5322"/>
                    <a:pt x="5228" y="5274"/>
                    <a:pt x="5168" y="5239"/>
                  </a:cubicBezTo>
                  <a:cubicBezTo>
                    <a:pt x="5001" y="5144"/>
                    <a:pt x="4823" y="5060"/>
                    <a:pt x="4644" y="4989"/>
                  </a:cubicBezTo>
                  <a:cubicBezTo>
                    <a:pt x="4549" y="4929"/>
                    <a:pt x="4478" y="4834"/>
                    <a:pt x="4442" y="4727"/>
                  </a:cubicBezTo>
                  <a:cubicBezTo>
                    <a:pt x="4561" y="4846"/>
                    <a:pt x="4728" y="4917"/>
                    <a:pt x="4894" y="4905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3" y="3215"/>
                    <a:pt x="5001" y="3131"/>
                    <a:pt x="5168" y="3036"/>
                  </a:cubicBezTo>
                  <a:cubicBezTo>
                    <a:pt x="5228" y="3000"/>
                    <a:pt x="5287" y="2953"/>
                    <a:pt x="5359" y="2905"/>
                  </a:cubicBezTo>
                  <a:cubicBezTo>
                    <a:pt x="5311" y="2965"/>
                    <a:pt x="5263" y="3024"/>
                    <a:pt x="5228" y="3084"/>
                  </a:cubicBezTo>
                  <a:cubicBezTo>
                    <a:pt x="5132" y="3262"/>
                    <a:pt x="5049" y="3441"/>
                    <a:pt x="4978" y="3620"/>
                  </a:cubicBezTo>
                  <a:cubicBezTo>
                    <a:pt x="4918" y="3715"/>
                    <a:pt x="4823" y="3786"/>
                    <a:pt x="4716" y="3810"/>
                  </a:cubicBezTo>
                  <a:cubicBezTo>
                    <a:pt x="4835" y="3703"/>
                    <a:pt x="4906" y="3536"/>
                    <a:pt x="4894" y="3369"/>
                  </a:cubicBezTo>
                  <a:cubicBezTo>
                    <a:pt x="4728" y="3358"/>
                    <a:pt x="4561" y="3429"/>
                    <a:pt x="4454" y="3548"/>
                  </a:cubicBezTo>
                  <a:cubicBezTo>
                    <a:pt x="4478" y="3441"/>
                    <a:pt x="4549" y="3346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93"/>
                    <a:pt x="3858" y="3274"/>
                    <a:pt x="3882" y="3167"/>
                  </a:cubicBezTo>
                  <a:cubicBezTo>
                    <a:pt x="3966" y="2988"/>
                    <a:pt x="4037" y="2810"/>
                    <a:pt x="4097" y="2631"/>
                  </a:cubicBezTo>
                  <a:cubicBezTo>
                    <a:pt x="4108" y="2548"/>
                    <a:pt x="4120" y="2477"/>
                    <a:pt x="4132" y="2393"/>
                  </a:cubicBezTo>
                  <a:cubicBezTo>
                    <a:pt x="4132" y="2477"/>
                    <a:pt x="4144" y="2548"/>
                    <a:pt x="4168" y="2631"/>
                  </a:cubicBezTo>
                  <a:cubicBezTo>
                    <a:pt x="4216" y="2810"/>
                    <a:pt x="4287" y="2988"/>
                    <a:pt x="4370" y="3179"/>
                  </a:cubicBezTo>
                  <a:cubicBezTo>
                    <a:pt x="4394" y="3286"/>
                    <a:pt x="4370" y="3405"/>
                    <a:pt x="4323" y="3500"/>
                  </a:cubicBezTo>
                  <a:cubicBezTo>
                    <a:pt x="4478" y="3334"/>
                    <a:pt x="4358" y="3048"/>
                    <a:pt x="4132" y="3048"/>
                  </a:cubicBezTo>
                  <a:cubicBezTo>
                    <a:pt x="3894" y="3048"/>
                    <a:pt x="3775" y="3334"/>
                    <a:pt x="3942" y="3500"/>
                  </a:cubicBezTo>
                  <a:close/>
                  <a:moveTo>
                    <a:pt x="4120" y="5227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0" y="4870"/>
                    <a:pt x="4382" y="4989"/>
                    <a:pt x="4358" y="5108"/>
                  </a:cubicBezTo>
                  <a:cubicBezTo>
                    <a:pt x="4287" y="5286"/>
                    <a:pt x="4216" y="5465"/>
                    <a:pt x="4156" y="5655"/>
                  </a:cubicBezTo>
                  <a:cubicBezTo>
                    <a:pt x="4144" y="5727"/>
                    <a:pt x="4132" y="5798"/>
                    <a:pt x="4120" y="5882"/>
                  </a:cubicBezTo>
                  <a:cubicBezTo>
                    <a:pt x="4120" y="5798"/>
                    <a:pt x="4108" y="5727"/>
                    <a:pt x="4085" y="5655"/>
                  </a:cubicBezTo>
                  <a:cubicBezTo>
                    <a:pt x="4037" y="5465"/>
                    <a:pt x="3966" y="5286"/>
                    <a:pt x="3882" y="5108"/>
                  </a:cubicBezTo>
                  <a:cubicBezTo>
                    <a:pt x="3858" y="4989"/>
                    <a:pt x="3882" y="4882"/>
                    <a:pt x="3930" y="4774"/>
                  </a:cubicBezTo>
                  <a:cubicBezTo>
                    <a:pt x="3930" y="4941"/>
                    <a:pt x="4001" y="5108"/>
                    <a:pt x="4132" y="5227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5" y="3536"/>
                    <a:pt x="3406" y="3691"/>
                    <a:pt x="3537" y="3810"/>
                  </a:cubicBezTo>
                  <a:cubicBezTo>
                    <a:pt x="3418" y="3774"/>
                    <a:pt x="3323" y="3703"/>
                    <a:pt x="3263" y="3608"/>
                  </a:cubicBezTo>
                  <a:cubicBezTo>
                    <a:pt x="3192" y="3429"/>
                    <a:pt x="3108" y="3250"/>
                    <a:pt x="3025" y="3084"/>
                  </a:cubicBezTo>
                  <a:cubicBezTo>
                    <a:pt x="2989" y="3024"/>
                    <a:pt x="2942" y="2965"/>
                    <a:pt x="2882" y="2893"/>
                  </a:cubicBezTo>
                  <a:cubicBezTo>
                    <a:pt x="2942" y="2941"/>
                    <a:pt x="3013" y="2988"/>
                    <a:pt x="3073" y="3036"/>
                  </a:cubicBezTo>
                  <a:cubicBezTo>
                    <a:pt x="3239" y="3119"/>
                    <a:pt x="3418" y="3203"/>
                    <a:pt x="3608" y="3274"/>
                  </a:cubicBezTo>
                  <a:cubicBezTo>
                    <a:pt x="3704" y="3334"/>
                    <a:pt x="3775" y="3429"/>
                    <a:pt x="3799" y="3536"/>
                  </a:cubicBezTo>
                  <a:cubicBezTo>
                    <a:pt x="3680" y="3417"/>
                    <a:pt x="3525" y="3358"/>
                    <a:pt x="3358" y="3369"/>
                  </a:cubicBezTo>
                  <a:close/>
                  <a:moveTo>
                    <a:pt x="3799" y="4727"/>
                  </a:moveTo>
                  <a:cubicBezTo>
                    <a:pt x="3763" y="4834"/>
                    <a:pt x="3692" y="4929"/>
                    <a:pt x="3596" y="4989"/>
                  </a:cubicBezTo>
                  <a:cubicBezTo>
                    <a:pt x="3418" y="5060"/>
                    <a:pt x="3239" y="5144"/>
                    <a:pt x="3073" y="5227"/>
                  </a:cubicBezTo>
                  <a:cubicBezTo>
                    <a:pt x="3013" y="5263"/>
                    <a:pt x="2942" y="5310"/>
                    <a:pt x="2882" y="5370"/>
                  </a:cubicBezTo>
                  <a:cubicBezTo>
                    <a:pt x="2930" y="5310"/>
                    <a:pt x="2977" y="5239"/>
                    <a:pt x="3013" y="5179"/>
                  </a:cubicBezTo>
                  <a:cubicBezTo>
                    <a:pt x="3108" y="5001"/>
                    <a:pt x="3192" y="4834"/>
                    <a:pt x="3263" y="4643"/>
                  </a:cubicBezTo>
                  <a:cubicBezTo>
                    <a:pt x="3323" y="4548"/>
                    <a:pt x="3418" y="4477"/>
                    <a:pt x="3525" y="4453"/>
                  </a:cubicBezTo>
                  <a:cubicBezTo>
                    <a:pt x="3406" y="4572"/>
                    <a:pt x="3335" y="4727"/>
                    <a:pt x="3346" y="4893"/>
                  </a:cubicBezTo>
                  <a:cubicBezTo>
                    <a:pt x="3513" y="4917"/>
                    <a:pt x="3692" y="4846"/>
                    <a:pt x="3811" y="4727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75" y="4036"/>
                    <a:pt x="2965" y="3977"/>
                    <a:pt x="3144" y="3893"/>
                  </a:cubicBezTo>
                  <a:cubicBezTo>
                    <a:pt x="3251" y="3870"/>
                    <a:pt x="3370" y="3881"/>
                    <a:pt x="3466" y="3941"/>
                  </a:cubicBezTo>
                  <a:cubicBezTo>
                    <a:pt x="3299" y="3941"/>
                    <a:pt x="3132" y="4001"/>
                    <a:pt x="3025" y="4131"/>
                  </a:cubicBezTo>
                  <a:cubicBezTo>
                    <a:pt x="3132" y="4262"/>
                    <a:pt x="3299" y="4334"/>
                    <a:pt x="3466" y="4322"/>
                  </a:cubicBezTo>
                  <a:cubicBezTo>
                    <a:pt x="3370" y="4382"/>
                    <a:pt x="3251" y="4393"/>
                    <a:pt x="3144" y="4370"/>
                  </a:cubicBezTo>
                  <a:cubicBezTo>
                    <a:pt x="2965" y="4298"/>
                    <a:pt x="2787" y="4227"/>
                    <a:pt x="2596" y="4167"/>
                  </a:cubicBezTo>
                  <a:cubicBezTo>
                    <a:pt x="2525" y="4155"/>
                    <a:pt x="2442" y="4143"/>
                    <a:pt x="2370" y="4131"/>
                  </a:cubicBezTo>
                  <a:cubicBezTo>
                    <a:pt x="2453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31"/>
            <p:cNvSpPr/>
            <p:nvPr/>
          </p:nvSpPr>
          <p:spPr>
            <a:xfrm>
              <a:off x="5626275" y="1551225"/>
              <a:ext cx="207500" cy="206875"/>
            </a:xfrm>
            <a:custGeom>
              <a:avLst/>
              <a:gdLst/>
              <a:ahLst/>
              <a:cxnLst/>
              <a:rect l="l" t="t" r="r" b="b"/>
              <a:pathLst>
                <a:path w="8300" h="8275" extrusionOk="0">
                  <a:moveTo>
                    <a:pt x="1" y="4131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99" y="4334"/>
                    <a:pt x="501" y="4322"/>
                    <a:pt x="465" y="4727"/>
                  </a:cubicBezTo>
                  <a:cubicBezTo>
                    <a:pt x="692" y="4536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73" y="4477"/>
                    <a:pt x="822" y="4560"/>
                    <a:pt x="1025" y="4977"/>
                  </a:cubicBezTo>
                  <a:cubicBezTo>
                    <a:pt x="1037" y="4751"/>
                    <a:pt x="1132" y="4810"/>
                    <a:pt x="1227" y="4667"/>
                  </a:cubicBezTo>
                  <a:cubicBezTo>
                    <a:pt x="1358" y="4858"/>
                    <a:pt x="1715" y="4905"/>
                    <a:pt x="1787" y="4643"/>
                  </a:cubicBezTo>
                  <a:cubicBezTo>
                    <a:pt x="1549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61" y="4262"/>
                    <a:pt x="1680" y="4227"/>
                    <a:pt x="1727" y="4262"/>
                  </a:cubicBezTo>
                  <a:cubicBezTo>
                    <a:pt x="1775" y="4310"/>
                    <a:pt x="1751" y="4417"/>
                    <a:pt x="1644" y="4382"/>
                  </a:cubicBezTo>
                  <a:cubicBezTo>
                    <a:pt x="1715" y="4501"/>
                    <a:pt x="1894" y="4453"/>
                    <a:pt x="1894" y="4322"/>
                  </a:cubicBezTo>
                  <a:cubicBezTo>
                    <a:pt x="1906" y="4298"/>
                    <a:pt x="1906" y="4286"/>
                    <a:pt x="1894" y="4274"/>
                  </a:cubicBezTo>
                  <a:lnTo>
                    <a:pt x="1894" y="4262"/>
                  </a:lnTo>
                  <a:cubicBezTo>
                    <a:pt x="1894" y="4227"/>
                    <a:pt x="1870" y="4203"/>
                    <a:pt x="1835" y="4179"/>
                  </a:cubicBezTo>
                  <a:cubicBezTo>
                    <a:pt x="2144" y="4120"/>
                    <a:pt x="2466" y="4143"/>
                    <a:pt x="2751" y="4251"/>
                  </a:cubicBezTo>
                  <a:lnTo>
                    <a:pt x="2751" y="4251"/>
                  </a:lnTo>
                  <a:cubicBezTo>
                    <a:pt x="1870" y="4036"/>
                    <a:pt x="2156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5" y="4989"/>
                    <a:pt x="2144" y="4929"/>
                  </a:cubicBezTo>
                  <a:cubicBezTo>
                    <a:pt x="2418" y="4798"/>
                    <a:pt x="2311" y="4512"/>
                    <a:pt x="2418" y="4417"/>
                  </a:cubicBezTo>
                  <a:cubicBezTo>
                    <a:pt x="2442" y="4584"/>
                    <a:pt x="2549" y="4632"/>
                    <a:pt x="2680" y="4572"/>
                  </a:cubicBezTo>
                  <a:cubicBezTo>
                    <a:pt x="2537" y="4453"/>
                    <a:pt x="2644" y="4322"/>
                    <a:pt x="2787" y="4322"/>
                  </a:cubicBezTo>
                  <a:cubicBezTo>
                    <a:pt x="2989" y="4334"/>
                    <a:pt x="3251" y="4548"/>
                    <a:pt x="3585" y="4322"/>
                  </a:cubicBezTo>
                  <a:cubicBezTo>
                    <a:pt x="3656" y="4310"/>
                    <a:pt x="3728" y="4298"/>
                    <a:pt x="3787" y="4274"/>
                  </a:cubicBezTo>
                  <a:cubicBezTo>
                    <a:pt x="3728" y="4310"/>
                    <a:pt x="3668" y="4346"/>
                    <a:pt x="3620" y="4393"/>
                  </a:cubicBezTo>
                  <a:cubicBezTo>
                    <a:pt x="3216" y="4465"/>
                    <a:pt x="3180" y="4798"/>
                    <a:pt x="3037" y="4953"/>
                  </a:cubicBezTo>
                  <a:cubicBezTo>
                    <a:pt x="2954" y="5060"/>
                    <a:pt x="2775" y="5024"/>
                    <a:pt x="2787" y="4858"/>
                  </a:cubicBezTo>
                  <a:cubicBezTo>
                    <a:pt x="2656" y="4905"/>
                    <a:pt x="2608" y="5001"/>
                    <a:pt x="2716" y="5155"/>
                  </a:cubicBezTo>
                  <a:cubicBezTo>
                    <a:pt x="2573" y="5155"/>
                    <a:pt x="2442" y="4882"/>
                    <a:pt x="2156" y="4977"/>
                  </a:cubicBezTo>
                  <a:cubicBezTo>
                    <a:pt x="2037" y="5024"/>
                    <a:pt x="1930" y="5132"/>
                    <a:pt x="1799" y="5358"/>
                  </a:cubicBezTo>
                  <a:cubicBezTo>
                    <a:pt x="1811" y="5346"/>
                    <a:pt x="1823" y="5334"/>
                    <a:pt x="1835" y="5322"/>
                  </a:cubicBezTo>
                  <a:lnTo>
                    <a:pt x="1799" y="5358"/>
                  </a:lnTo>
                  <a:cubicBezTo>
                    <a:pt x="2180" y="4977"/>
                    <a:pt x="2597" y="5810"/>
                    <a:pt x="3073" y="5036"/>
                  </a:cubicBezTo>
                  <a:lnTo>
                    <a:pt x="3073" y="5036"/>
                  </a:lnTo>
                  <a:cubicBezTo>
                    <a:pt x="2942" y="5310"/>
                    <a:pt x="2739" y="5560"/>
                    <a:pt x="2477" y="5727"/>
                  </a:cubicBezTo>
                  <a:cubicBezTo>
                    <a:pt x="2489" y="5691"/>
                    <a:pt x="2477" y="5655"/>
                    <a:pt x="2466" y="5620"/>
                  </a:cubicBezTo>
                  <a:lnTo>
                    <a:pt x="2466" y="5620"/>
                  </a:lnTo>
                  <a:cubicBezTo>
                    <a:pt x="2454" y="5608"/>
                    <a:pt x="2442" y="5596"/>
                    <a:pt x="2430" y="5584"/>
                  </a:cubicBezTo>
                  <a:cubicBezTo>
                    <a:pt x="2335" y="5489"/>
                    <a:pt x="2168" y="5584"/>
                    <a:pt x="2216" y="5715"/>
                  </a:cubicBezTo>
                  <a:cubicBezTo>
                    <a:pt x="2263" y="5620"/>
                    <a:pt x="2346" y="5679"/>
                    <a:pt x="2346" y="5751"/>
                  </a:cubicBezTo>
                  <a:cubicBezTo>
                    <a:pt x="2335" y="5810"/>
                    <a:pt x="2227" y="5858"/>
                    <a:pt x="2180" y="5858"/>
                  </a:cubicBezTo>
                  <a:cubicBezTo>
                    <a:pt x="2132" y="5858"/>
                    <a:pt x="2085" y="5834"/>
                    <a:pt x="2049" y="5810"/>
                  </a:cubicBezTo>
                  <a:cubicBezTo>
                    <a:pt x="1894" y="5703"/>
                    <a:pt x="1942" y="5477"/>
                    <a:pt x="2120" y="5429"/>
                  </a:cubicBezTo>
                  <a:cubicBezTo>
                    <a:pt x="1882" y="5298"/>
                    <a:pt x="1668" y="5584"/>
                    <a:pt x="1715" y="5810"/>
                  </a:cubicBezTo>
                  <a:cubicBezTo>
                    <a:pt x="1549" y="5775"/>
                    <a:pt x="1513" y="5882"/>
                    <a:pt x="1346" y="5739"/>
                  </a:cubicBezTo>
                  <a:cubicBezTo>
                    <a:pt x="1489" y="6167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37" y="6013"/>
                    <a:pt x="1430" y="6287"/>
                    <a:pt x="1132" y="6298"/>
                  </a:cubicBezTo>
                  <a:cubicBezTo>
                    <a:pt x="1442" y="6572"/>
                    <a:pt x="1644" y="6358"/>
                    <a:pt x="1858" y="6275"/>
                  </a:cubicBezTo>
                  <a:lnTo>
                    <a:pt x="1858" y="6275"/>
                  </a:lnTo>
                  <a:cubicBezTo>
                    <a:pt x="1311" y="6489"/>
                    <a:pt x="1442" y="6798"/>
                    <a:pt x="1215" y="7060"/>
                  </a:cubicBezTo>
                  <a:cubicBezTo>
                    <a:pt x="1477" y="6834"/>
                    <a:pt x="1787" y="6965"/>
                    <a:pt x="2001" y="6417"/>
                  </a:cubicBezTo>
                  <a:lnTo>
                    <a:pt x="2001" y="6417"/>
                  </a:lnTo>
                  <a:cubicBezTo>
                    <a:pt x="1930" y="6632"/>
                    <a:pt x="1704" y="6834"/>
                    <a:pt x="1977" y="7144"/>
                  </a:cubicBezTo>
                  <a:cubicBezTo>
                    <a:pt x="1989" y="6846"/>
                    <a:pt x="2263" y="6739"/>
                    <a:pt x="2144" y="6382"/>
                  </a:cubicBezTo>
                  <a:lnTo>
                    <a:pt x="2144" y="6382"/>
                  </a:lnTo>
                  <a:cubicBezTo>
                    <a:pt x="2216" y="6548"/>
                    <a:pt x="2108" y="6775"/>
                    <a:pt x="2537" y="6929"/>
                  </a:cubicBezTo>
                  <a:cubicBezTo>
                    <a:pt x="2394" y="6763"/>
                    <a:pt x="2501" y="6727"/>
                    <a:pt x="2466" y="6560"/>
                  </a:cubicBezTo>
                  <a:cubicBezTo>
                    <a:pt x="2692" y="6608"/>
                    <a:pt x="2978" y="6394"/>
                    <a:pt x="2847" y="6156"/>
                  </a:cubicBezTo>
                  <a:cubicBezTo>
                    <a:pt x="2799" y="6334"/>
                    <a:pt x="2573" y="6382"/>
                    <a:pt x="2477" y="6227"/>
                  </a:cubicBezTo>
                  <a:cubicBezTo>
                    <a:pt x="2442" y="6191"/>
                    <a:pt x="2418" y="6144"/>
                    <a:pt x="2418" y="6096"/>
                  </a:cubicBezTo>
                  <a:cubicBezTo>
                    <a:pt x="2418" y="6036"/>
                    <a:pt x="2466" y="5941"/>
                    <a:pt x="2537" y="5929"/>
                  </a:cubicBezTo>
                  <a:cubicBezTo>
                    <a:pt x="2597" y="5929"/>
                    <a:pt x="2656" y="6013"/>
                    <a:pt x="2561" y="6060"/>
                  </a:cubicBezTo>
                  <a:cubicBezTo>
                    <a:pt x="2692" y="6108"/>
                    <a:pt x="2787" y="5941"/>
                    <a:pt x="2692" y="5846"/>
                  </a:cubicBezTo>
                  <a:cubicBezTo>
                    <a:pt x="2680" y="5834"/>
                    <a:pt x="2668" y="5822"/>
                    <a:pt x="2668" y="5810"/>
                  </a:cubicBezTo>
                  <a:lnTo>
                    <a:pt x="2668" y="5810"/>
                  </a:lnTo>
                  <a:cubicBezTo>
                    <a:pt x="2632" y="5798"/>
                    <a:pt x="2597" y="5786"/>
                    <a:pt x="2561" y="5798"/>
                  </a:cubicBezTo>
                  <a:cubicBezTo>
                    <a:pt x="2727" y="5536"/>
                    <a:pt x="2978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lnTo>
                    <a:pt x="2966" y="6441"/>
                  </a:lnTo>
                  <a:cubicBezTo>
                    <a:pt x="2954" y="6453"/>
                    <a:pt x="2942" y="6465"/>
                    <a:pt x="2918" y="6477"/>
                  </a:cubicBezTo>
                  <a:cubicBezTo>
                    <a:pt x="3156" y="6358"/>
                    <a:pt x="3263" y="6239"/>
                    <a:pt x="3299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75" y="5667"/>
                    <a:pt x="3370" y="5620"/>
                    <a:pt x="3430" y="5489"/>
                  </a:cubicBezTo>
                  <a:cubicBezTo>
                    <a:pt x="3251" y="5501"/>
                    <a:pt x="3228" y="5322"/>
                    <a:pt x="3323" y="5239"/>
                  </a:cubicBezTo>
                  <a:cubicBezTo>
                    <a:pt x="3478" y="5096"/>
                    <a:pt x="3823" y="5060"/>
                    <a:pt x="3894" y="4655"/>
                  </a:cubicBezTo>
                  <a:cubicBezTo>
                    <a:pt x="3930" y="4608"/>
                    <a:pt x="3966" y="4548"/>
                    <a:pt x="4001" y="4489"/>
                  </a:cubicBezTo>
                  <a:cubicBezTo>
                    <a:pt x="3978" y="4548"/>
                    <a:pt x="3966" y="4620"/>
                    <a:pt x="3954" y="4691"/>
                  </a:cubicBezTo>
                  <a:cubicBezTo>
                    <a:pt x="3728" y="5024"/>
                    <a:pt x="3942" y="5286"/>
                    <a:pt x="3954" y="5489"/>
                  </a:cubicBezTo>
                  <a:cubicBezTo>
                    <a:pt x="3954" y="5632"/>
                    <a:pt x="3823" y="5739"/>
                    <a:pt x="3716" y="5596"/>
                  </a:cubicBezTo>
                  <a:cubicBezTo>
                    <a:pt x="3644" y="5727"/>
                    <a:pt x="3692" y="5834"/>
                    <a:pt x="3870" y="5858"/>
                  </a:cubicBezTo>
                  <a:cubicBezTo>
                    <a:pt x="3775" y="5965"/>
                    <a:pt x="3489" y="5858"/>
                    <a:pt x="3347" y="6132"/>
                  </a:cubicBezTo>
                  <a:cubicBezTo>
                    <a:pt x="3299" y="6251"/>
                    <a:pt x="3287" y="6406"/>
                    <a:pt x="3359" y="6656"/>
                  </a:cubicBezTo>
                  <a:lnTo>
                    <a:pt x="3359" y="6656"/>
                  </a:lnTo>
                  <a:cubicBezTo>
                    <a:pt x="3359" y="6120"/>
                    <a:pt x="4240" y="6406"/>
                    <a:pt x="4037" y="5525"/>
                  </a:cubicBezTo>
                  <a:lnTo>
                    <a:pt x="4037" y="5525"/>
                  </a:lnTo>
                  <a:cubicBezTo>
                    <a:pt x="4144" y="5822"/>
                    <a:pt x="4168" y="6132"/>
                    <a:pt x="4109" y="6441"/>
                  </a:cubicBezTo>
                  <a:cubicBezTo>
                    <a:pt x="4085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990" y="6370"/>
                    <a:pt x="3978" y="6370"/>
                    <a:pt x="3966" y="6382"/>
                  </a:cubicBezTo>
                  <a:cubicBezTo>
                    <a:pt x="3823" y="6382"/>
                    <a:pt x="3787" y="6560"/>
                    <a:pt x="3906" y="6632"/>
                  </a:cubicBezTo>
                  <a:cubicBezTo>
                    <a:pt x="3870" y="6525"/>
                    <a:pt x="3978" y="6501"/>
                    <a:pt x="4013" y="6548"/>
                  </a:cubicBezTo>
                  <a:cubicBezTo>
                    <a:pt x="4061" y="6608"/>
                    <a:pt x="4013" y="6715"/>
                    <a:pt x="3978" y="6751"/>
                  </a:cubicBezTo>
                  <a:cubicBezTo>
                    <a:pt x="3942" y="6787"/>
                    <a:pt x="3894" y="6798"/>
                    <a:pt x="3859" y="6798"/>
                  </a:cubicBezTo>
                  <a:cubicBezTo>
                    <a:pt x="3728" y="6798"/>
                    <a:pt x="3525" y="6739"/>
                    <a:pt x="3632" y="6489"/>
                  </a:cubicBezTo>
                  <a:cubicBezTo>
                    <a:pt x="3382" y="6560"/>
                    <a:pt x="3418" y="6918"/>
                    <a:pt x="3620" y="7049"/>
                  </a:cubicBezTo>
                  <a:cubicBezTo>
                    <a:pt x="3466" y="7144"/>
                    <a:pt x="3525" y="7239"/>
                    <a:pt x="3311" y="7263"/>
                  </a:cubicBezTo>
                  <a:cubicBezTo>
                    <a:pt x="3716" y="7453"/>
                    <a:pt x="3811" y="7215"/>
                    <a:pt x="3966" y="7144"/>
                  </a:cubicBezTo>
                  <a:lnTo>
                    <a:pt x="3966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54" y="7775"/>
                    <a:pt x="3942" y="7477"/>
                    <a:pt x="4049" y="7275"/>
                  </a:cubicBezTo>
                  <a:lnTo>
                    <a:pt x="4049" y="7275"/>
                  </a:lnTo>
                  <a:cubicBezTo>
                    <a:pt x="3811" y="7811"/>
                    <a:pt x="4121" y="7941"/>
                    <a:pt x="4144" y="8275"/>
                  </a:cubicBezTo>
                  <a:cubicBezTo>
                    <a:pt x="4180" y="7941"/>
                    <a:pt x="4490" y="7811"/>
                    <a:pt x="4251" y="7275"/>
                  </a:cubicBezTo>
                  <a:lnTo>
                    <a:pt x="4251" y="7275"/>
                  </a:lnTo>
                  <a:cubicBezTo>
                    <a:pt x="4347" y="7477"/>
                    <a:pt x="4335" y="7775"/>
                    <a:pt x="4752" y="7811"/>
                  </a:cubicBezTo>
                  <a:cubicBezTo>
                    <a:pt x="4549" y="7584"/>
                    <a:pt x="4668" y="7322"/>
                    <a:pt x="4323" y="7144"/>
                  </a:cubicBezTo>
                  <a:lnTo>
                    <a:pt x="4323" y="7144"/>
                  </a:lnTo>
                  <a:cubicBezTo>
                    <a:pt x="4490" y="7215"/>
                    <a:pt x="4573" y="7453"/>
                    <a:pt x="4990" y="7263"/>
                  </a:cubicBezTo>
                  <a:cubicBezTo>
                    <a:pt x="4775" y="7239"/>
                    <a:pt x="4823" y="7144"/>
                    <a:pt x="4680" y="7049"/>
                  </a:cubicBezTo>
                  <a:cubicBezTo>
                    <a:pt x="4871" y="6918"/>
                    <a:pt x="4918" y="6560"/>
                    <a:pt x="4668" y="6489"/>
                  </a:cubicBezTo>
                  <a:cubicBezTo>
                    <a:pt x="4763" y="6739"/>
                    <a:pt x="4573" y="6810"/>
                    <a:pt x="4442" y="6798"/>
                  </a:cubicBezTo>
                  <a:cubicBezTo>
                    <a:pt x="4394" y="6798"/>
                    <a:pt x="4347" y="6787"/>
                    <a:pt x="4323" y="6751"/>
                  </a:cubicBezTo>
                  <a:cubicBezTo>
                    <a:pt x="4275" y="6715"/>
                    <a:pt x="4240" y="6608"/>
                    <a:pt x="4275" y="6548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8" y="6548"/>
                    <a:pt x="4478" y="6477"/>
                    <a:pt x="4430" y="6429"/>
                  </a:cubicBezTo>
                  <a:cubicBezTo>
                    <a:pt x="4406" y="6394"/>
                    <a:pt x="4371" y="6382"/>
                    <a:pt x="4335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16" y="6406"/>
                    <a:pt x="4204" y="6441"/>
                  </a:cubicBezTo>
                  <a:cubicBezTo>
                    <a:pt x="4132" y="6132"/>
                    <a:pt x="4156" y="5822"/>
                    <a:pt x="4263" y="5525"/>
                  </a:cubicBezTo>
                  <a:cubicBezTo>
                    <a:pt x="4061" y="6406"/>
                    <a:pt x="4930" y="6120"/>
                    <a:pt x="4942" y="6656"/>
                  </a:cubicBezTo>
                  <a:lnTo>
                    <a:pt x="4942" y="6608"/>
                  </a:lnTo>
                  <a:cubicBezTo>
                    <a:pt x="4942" y="6620"/>
                    <a:pt x="4942" y="6644"/>
                    <a:pt x="4942" y="6656"/>
                  </a:cubicBezTo>
                  <a:cubicBezTo>
                    <a:pt x="5013" y="6406"/>
                    <a:pt x="5002" y="6251"/>
                    <a:pt x="4954" y="6144"/>
                  </a:cubicBezTo>
                  <a:cubicBezTo>
                    <a:pt x="4823" y="5870"/>
                    <a:pt x="4537" y="5965"/>
                    <a:pt x="4430" y="5858"/>
                  </a:cubicBezTo>
                  <a:cubicBezTo>
                    <a:pt x="4609" y="5834"/>
                    <a:pt x="4656" y="5739"/>
                    <a:pt x="4597" y="5596"/>
                  </a:cubicBezTo>
                  <a:cubicBezTo>
                    <a:pt x="4478" y="5739"/>
                    <a:pt x="4335" y="5632"/>
                    <a:pt x="4347" y="5501"/>
                  </a:cubicBezTo>
                  <a:cubicBezTo>
                    <a:pt x="4347" y="5298"/>
                    <a:pt x="4573" y="5036"/>
                    <a:pt x="4335" y="4691"/>
                  </a:cubicBezTo>
                  <a:cubicBezTo>
                    <a:pt x="4323" y="4620"/>
                    <a:pt x="4311" y="4560"/>
                    <a:pt x="4287" y="4489"/>
                  </a:cubicBezTo>
                  <a:cubicBezTo>
                    <a:pt x="4323" y="4548"/>
                    <a:pt x="4359" y="4608"/>
                    <a:pt x="4406" y="4667"/>
                  </a:cubicBezTo>
                  <a:cubicBezTo>
                    <a:pt x="4478" y="5072"/>
                    <a:pt x="4811" y="5096"/>
                    <a:pt x="4966" y="5239"/>
                  </a:cubicBezTo>
                  <a:cubicBezTo>
                    <a:pt x="5061" y="5334"/>
                    <a:pt x="5037" y="5501"/>
                    <a:pt x="4859" y="5489"/>
                  </a:cubicBezTo>
                  <a:cubicBezTo>
                    <a:pt x="4918" y="5620"/>
                    <a:pt x="5013" y="5667"/>
                    <a:pt x="5156" y="5560"/>
                  </a:cubicBezTo>
                  <a:cubicBezTo>
                    <a:pt x="5168" y="5703"/>
                    <a:pt x="4894" y="5834"/>
                    <a:pt x="4990" y="6132"/>
                  </a:cubicBezTo>
                  <a:cubicBezTo>
                    <a:pt x="5037" y="6239"/>
                    <a:pt x="5144" y="6358"/>
                    <a:pt x="5371" y="6489"/>
                  </a:cubicBezTo>
                  <a:lnTo>
                    <a:pt x="5371" y="6489"/>
                  </a:lnTo>
                  <a:cubicBezTo>
                    <a:pt x="5002" y="6096"/>
                    <a:pt x="5823" y="5679"/>
                    <a:pt x="5049" y="5203"/>
                  </a:cubicBezTo>
                  <a:lnTo>
                    <a:pt x="5049" y="5203"/>
                  </a:lnTo>
                  <a:cubicBezTo>
                    <a:pt x="5323" y="5346"/>
                    <a:pt x="5561" y="5548"/>
                    <a:pt x="5740" y="5798"/>
                  </a:cubicBezTo>
                  <a:cubicBezTo>
                    <a:pt x="5704" y="5798"/>
                    <a:pt x="5668" y="5798"/>
                    <a:pt x="5633" y="5822"/>
                  </a:cubicBezTo>
                  <a:lnTo>
                    <a:pt x="5633" y="5822"/>
                  </a:lnTo>
                  <a:cubicBezTo>
                    <a:pt x="5621" y="5834"/>
                    <a:pt x="5609" y="5834"/>
                    <a:pt x="5609" y="5846"/>
                  </a:cubicBezTo>
                  <a:cubicBezTo>
                    <a:pt x="5561" y="5906"/>
                    <a:pt x="5561" y="5989"/>
                    <a:pt x="5609" y="6048"/>
                  </a:cubicBezTo>
                  <a:cubicBezTo>
                    <a:pt x="5633" y="6072"/>
                    <a:pt x="5668" y="6084"/>
                    <a:pt x="5704" y="6072"/>
                  </a:cubicBezTo>
                  <a:lnTo>
                    <a:pt x="5740" y="6072"/>
                  </a:lnTo>
                  <a:cubicBezTo>
                    <a:pt x="5633" y="6025"/>
                    <a:pt x="5692" y="5941"/>
                    <a:pt x="5764" y="5941"/>
                  </a:cubicBezTo>
                  <a:cubicBezTo>
                    <a:pt x="5823" y="5953"/>
                    <a:pt x="5871" y="6060"/>
                    <a:pt x="5871" y="6108"/>
                  </a:cubicBezTo>
                  <a:cubicBezTo>
                    <a:pt x="5871" y="6156"/>
                    <a:pt x="5847" y="6203"/>
                    <a:pt x="5823" y="6239"/>
                  </a:cubicBezTo>
                  <a:cubicBezTo>
                    <a:pt x="5740" y="6334"/>
                    <a:pt x="5549" y="6417"/>
                    <a:pt x="5442" y="6167"/>
                  </a:cubicBezTo>
                  <a:cubicBezTo>
                    <a:pt x="5311" y="6406"/>
                    <a:pt x="5597" y="6620"/>
                    <a:pt x="5823" y="6572"/>
                  </a:cubicBezTo>
                  <a:cubicBezTo>
                    <a:pt x="5787" y="6739"/>
                    <a:pt x="5895" y="6775"/>
                    <a:pt x="5752" y="6941"/>
                  </a:cubicBezTo>
                  <a:cubicBezTo>
                    <a:pt x="6192" y="6798"/>
                    <a:pt x="6073" y="6560"/>
                    <a:pt x="6145" y="6394"/>
                  </a:cubicBezTo>
                  <a:lnTo>
                    <a:pt x="6145" y="6394"/>
                  </a:lnTo>
                  <a:cubicBezTo>
                    <a:pt x="6037" y="6763"/>
                    <a:pt x="6299" y="6870"/>
                    <a:pt x="6323" y="7168"/>
                  </a:cubicBezTo>
                  <a:cubicBezTo>
                    <a:pt x="6585" y="6846"/>
                    <a:pt x="6371" y="6656"/>
                    <a:pt x="6287" y="6429"/>
                  </a:cubicBezTo>
                  <a:lnTo>
                    <a:pt x="6287" y="6429"/>
                  </a:lnTo>
                  <a:cubicBezTo>
                    <a:pt x="6514" y="6977"/>
                    <a:pt x="6811" y="6858"/>
                    <a:pt x="7073" y="7072"/>
                  </a:cubicBezTo>
                  <a:cubicBezTo>
                    <a:pt x="6859" y="6810"/>
                    <a:pt x="6978" y="6501"/>
                    <a:pt x="6442" y="6287"/>
                  </a:cubicBezTo>
                  <a:lnTo>
                    <a:pt x="6442" y="6287"/>
                  </a:lnTo>
                  <a:cubicBezTo>
                    <a:pt x="6657" y="6370"/>
                    <a:pt x="6859" y="6584"/>
                    <a:pt x="7169" y="6322"/>
                  </a:cubicBezTo>
                  <a:cubicBezTo>
                    <a:pt x="6871" y="6298"/>
                    <a:pt x="6764" y="6036"/>
                    <a:pt x="6407" y="6144"/>
                  </a:cubicBezTo>
                  <a:lnTo>
                    <a:pt x="6407" y="6144"/>
                  </a:lnTo>
                  <a:cubicBezTo>
                    <a:pt x="6561" y="6072"/>
                    <a:pt x="6799" y="6191"/>
                    <a:pt x="6954" y="5751"/>
                  </a:cubicBezTo>
                  <a:cubicBezTo>
                    <a:pt x="6776" y="5906"/>
                    <a:pt x="6752" y="5786"/>
                    <a:pt x="6585" y="5822"/>
                  </a:cubicBezTo>
                  <a:cubicBezTo>
                    <a:pt x="6621" y="5596"/>
                    <a:pt x="6407" y="5322"/>
                    <a:pt x="6180" y="5441"/>
                  </a:cubicBezTo>
                  <a:cubicBezTo>
                    <a:pt x="6359" y="5489"/>
                    <a:pt x="6395" y="5727"/>
                    <a:pt x="6240" y="5822"/>
                  </a:cubicBezTo>
                  <a:cubicBezTo>
                    <a:pt x="6204" y="5846"/>
                    <a:pt x="6168" y="5870"/>
                    <a:pt x="6121" y="5870"/>
                  </a:cubicBezTo>
                  <a:cubicBezTo>
                    <a:pt x="6061" y="5870"/>
                    <a:pt x="5954" y="5822"/>
                    <a:pt x="5954" y="5763"/>
                  </a:cubicBezTo>
                  <a:cubicBezTo>
                    <a:pt x="5942" y="5703"/>
                    <a:pt x="6026" y="5632"/>
                    <a:pt x="6085" y="5739"/>
                  </a:cubicBezTo>
                  <a:cubicBezTo>
                    <a:pt x="6085" y="5727"/>
                    <a:pt x="6085" y="5715"/>
                    <a:pt x="6085" y="5703"/>
                  </a:cubicBezTo>
                  <a:cubicBezTo>
                    <a:pt x="6085" y="5667"/>
                    <a:pt x="6073" y="5632"/>
                    <a:pt x="6049" y="5608"/>
                  </a:cubicBezTo>
                  <a:cubicBezTo>
                    <a:pt x="5990" y="5560"/>
                    <a:pt x="5918" y="5560"/>
                    <a:pt x="5859" y="5608"/>
                  </a:cubicBezTo>
                  <a:cubicBezTo>
                    <a:pt x="5847" y="5608"/>
                    <a:pt x="5835" y="5620"/>
                    <a:pt x="5835" y="5632"/>
                  </a:cubicBezTo>
                  <a:cubicBezTo>
                    <a:pt x="5823" y="5644"/>
                    <a:pt x="5823" y="5644"/>
                    <a:pt x="5835" y="5644"/>
                  </a:cubicBezTo>
                  <a:cubicBezTo>
                    <a:pt x="5811" y="5679"/>
                    <a:pt x="5799" y="5715"/>
                    <a:pt x="5811" y="5751"/>
                  </a:cubicBezTo>
                  <a:cubicBezTo>
                    <a:pt x="5549" y="5572"/>
                    <a:pt x="5347" y="5334"/>
                    <a:pt x="5216" y="5048"/>
                  </a:cubicBezTo>
                  <a:cubicBezTo>
                    <a:pt x="5692" y="5822"/>
                    <a:pt x="6109" y="5001"/>
                    <a:pt x="6490" y="5382"/>
                  </a:cubicBezTo>
                  <a:lnTo>
                    <a:pt x="6454" y="5346"/>
                  </a:lnTo>
                  <a:lnTo>
                    <a:pt x="6490" y="5382"/>
                  </a:lnTo>
                  <a:cubicBezTo>
                    <a:pt x="6371" y="5155"/>
                    <a:pt x="6252" y="5048"/>
                    <a:pt x="6133" y="5001"/>
                  </a:cubicBezTo>
                  <a:cubicBezTo>
                    <a:pt x="5835" y="4905"/>
                    <a:pt x="5716" y="5179"/>
                    <a:pt x="5573" y="5179"/>
                  </a:cubicBezTo>
                  <a:cubicBezTo>
                    <a:pt x="5680" y="5036"/>
                    <a:pt x="5633" y="4929"/>
                    <a:pt x="5502" y="4882"/>
                  </a:cubicBezTo>
                  <a:cubicBezTo>
                    <a:pt x="5514" y="5048"/>
                    <a:pt x="5347" y="5084"/>
                    <a:pt x="5252" y="4977"/>
                  </a:cubicBezTo>
                  <a:cubicBezTo>
                    <a:pt x="5109" y="4834"/>
                    <a:pt x="5085" y="4489"/>
                    <a:pt x="4668" y="4417"/>
                  </a:cubicBezTo>
                  <a:cubicBezTo>
                    <a:pt x="4621" y="4370"/>
                    <a:pt x="4561" y="4334"/>
                    <a:pt x="4502" y="4298"/>
                  </a:cubicBezTo>
                  <a:cubicBezTo>
                    <a:pt x="4561" y="4322"/>
                    <a:pt x="4632" y="4334"/>
                    <a:pt x="4704" y="4346"/>
                  </a:cubicBezTo>
                  <a:cubicBezTo>
                    <a:pt x="5037" y="4584"/>
                    <a:pt x="5299" y="4358"/>
                    <a:pt x="5514" y="4346"/>
                  </a:cubicBezTo>
                  <a:cubicBezTo>
                    <a:pt x="5645" y="4346"/>
                    <a:pt x="5752" y="4477"/>
                    <a:pt x="5609" y="4596"/>
                  </a:cubicBezTo>
                  <a:cubicBezTo>
                    <a:pt x="5752" y="4655"/>
                    <a:pt x="5847" y="4608"/>
                    <a:pt x="5871" y="4441"/>
                  </a:cubicBezTo>
                  <a:cubicBezTo>
                    <a:pt x="5978" y="4536"/>
                    <a:pt x="5871" y="4822"/>
                    <a:pt x="6156" y="4953"/>
                  </a:cubicBezTo>
                  <a:cubicBezTo>
                    <a:pt x="6264" y="5013"/>
                    <a:pt x="6418" y="5013"/>
                    <a:pt x="6668" y="4941"/>
                  </a:cubicBezTo>
                  <a:lnTo>
                    <a:pt x="6668" y="4941"/>
                  </a:lnTo>
                  <a:cubicBezTo>
                    <a:pt x="6133" y="4929"/>
                    <a:pt x="6418" y="4072"/>
                    <a:pt x="5537" y="4274"/>
                  </a:cubicBezTo>
                  <a:lnTo>
                    <a:pt x="5537" y="4274"/>
                  </a:lnTo>
                  <a:cubicBezTo>
                    <a:pt x="5835" y="4167"/>
                    <a:pt x="6145" y="4143"/>
                    <a:pt x="6454" y="4203"/>
                  </a:cubicBezTo>
                  <a:cubicBezTo>
                    <a:pt x="6430" y="4215"/>
                    <a:pt x="6407" y="4251"/>
                    <a:pt x="6395" y="4286"/>
                  </a:cubicBezTo>
                  <a:lnTo>
                    <a:pt x="6395" y="4298"/>
                  </a:lnTo>
                  <a:cubicBezTo>
                    <a:pt x="6395" y="4310"/>
                    <a:pt x="6395" y="4322"/>
                    <a:pt x="6395" y="4346"/>
                  </a:cubicBezTo>
                  <a:cubicBezTo>
                    <a:pt x="6395" y="4477"/>
                    <a:pt x="6585" y="4524"/>
                    <a:pt x="6645" y="4405"/>
                  </a:cubicBezTo>
                  <a:cubicBezTo>
                    <a:pt x="6537" y="4429"/>
                    <a:pt x="6526" y="4334"/>
                    <a:pt x="6573" y="4286"/>
                  </a:cubicBezTo>
                  <a:cubicBezTo>
                    <a:pt x="6621" y="4251"/>
                    <a:pt x="6728" y="4286"/>
                    <a:pt x="6776" y="4322"/>
                  </a:cubicBezTo>
                  <a:cubicBezTo>
                    <a:pt x="6799" y="4358"/>
                    <a:pt x="6823" y="4405"/>
                    <a:pt x="6823" y="4453"/>
                  </a:cubicBezTo>
                  <a:cubicBezTo>
                    <a:pt x="6823" y="4572"/>
                    <a:pt x="6752" y="4774"/>
                    <a:pt x="6514" y="4667"/>
                  </a:cubicBezTo>
                  <a:cubicBezTo>
                    <a:pt x="6585" y="4929"/>
                    <a:pt x="6930" y="4882"/>
                    <a:pt x="7061" y="4691"/>
                  </a:cubicBezTo>
                  <a:cubicBezTo>
                    <a:pt x="7157" y="4834"/>
                    <a:pt x="7264" y="4774"/>
                    <a:pt x="7276" y="5001"/>
                  </a:cubicBezTo>
                  <a:cubicBezTo>
                    <a:pt x="7478" y="4584"/>
                    <a:pt x="7228" y="4501"/>
                    <a:pt x="7169" y="4334"/>
                  </a:cubicBezTo>
                  <a:lnTo>
                    <a:pt x="7169" y="4334"/>
                  </a:lnTo>
                  <a:cubicBezTo>
                    <a:pt x="7335" y="4667"/>
                    <a:pt x="7609" y="4560"/>
                    <a:pt x="7823" y="4751"/>
                  </a:cubicBezTo>
                  <a:cubicBezTo>
                    <a:pt x="7800" y="4346"/>
                    <a:pt x="7502" y="4358"/>
                    <a:pt x="7288" y="4262"/>
                  </a:cubicBezTo>
                  <a:lnTo>
                    <a:pt x="7288" y="4262"/>
                  </a:lnTo>
                  <a:cubicBezTo>
                    <a:pt x="7835" y="4489"/>
                    <a:pt x="7954" y="4191"/>
                    <a:pt x="8300" y="4155"/>
                  </a:cubicBezTo>
                  <a:cubicBezTo>
                    <a:pt x="7954" y="4131"/>
                    <a:pt x="7835" y="3822"/>
                    <a:pt x="7288" y="4048"/>
                  </a:cubicBezTo>
                  <a:lnTo>
                    <a:pt x="7288" y="4048"/>
                  </a:lnTo>
                  <a:cubicBezTo>
                    <a:pt x="7502" y="3953"/>
                    <a:pt x="7800" y="3965"/>
                    <a:pt x="7835" y="3560"/>
                  </a:cubicBezTo>
                  <a:cubicBezTo>
                    <a:pt x="7609" y="3750"/>
                    <a:pt x="7335" y="3643"/>
                    <a:pt x="7169" y="3977"/>
                  </a:cubicBezTo>
                  <a:lnTo>
                    <a:pt x="7169" y="3977"/>
                  </a:lnTo>
                  <a:cubicBezTo>
                    <a:pt x="7228" y="3810"/>
                    <a:pt x="7478" y="3727"/>
                    <a:pt x="7276" y="3310"/>
                  </a:cubicBezTo>
                  <a:cubicBezTo>
                    <a:pt x="7264" y="3536"/>
                    <a:pt x="7157" y="3477"/>
                    <a:pt x="7061" y="3620"/>
                  </a:cubicBezTo>
                  <a:cubicBezTo>
                    <a:pt x="6930" y="3429"/>
                    <a:pt x="6585" y="3381"/>
                    <a:pt x="6514" y="3643"/>
                  </a:cubicBezTo>
                  <a:cubicBezTo>
                    <a:pt x="6752" y="3536"/>
                    <a:pt x="6835" y="3739"/>
                    <a:pt x="6823" y="3858"/>
                  </a:cubicBezTo>
                  <a:cubicBezTo>
                    <a:pt x="6823" y="3905"/>
                    <a:pt x="6799" y="3953"/>
                    <a:pt x="6776" y="3989"/>
                  </a:cubicBezTo>
                  <a:cubicBezTo>
                    <a:pt x="6728" y="4024"/>
                    <a:pt x="6621" y="4060"/>
                    <a:pt x="6573" y="4024"/>
                  </a:cubicBezTo>
                  <a:cubicBezTo>
                    <a:pt x="6526" y="3989"/>
                    <a:pt x="6537" y="3881"/>
                    <a:pt x="6645" y="3917"/>
                  </a:cubicBezTo>
                  <a:cubicBezTo>
                    <a:pt x="6645" y="3893"/>
                    <a:pt x="6633" y="3881"/>
                    <a:pt x="6621" y="3870"/>
                  </a:cubicBezTo>
                  <a:cubicBezTo>
                    <a:pt x="6573" y="3822"/>
                    <a:pt x="6490" y="3822"/>
                    <a:pt x="6442" y="3870"/>
                  </a:cubicBezTo>
                  <a:cubicBezTo>
                    <a:pt x="6418" y="3893"/>
                    <a:pt x="6395" y="3929"/>
                    <a:pt x="6395" y="3965"/>
                  </a:cubicBezTo>
                  <a:cubicBezTo>
                    <a:pt x="6395" y="3977"/>
                    <a:pt x="6395" y="3989"/>
                    <a:pt x="6395" y="4012"/>
                  </a:cubicBezTo>
                  <a:lnTo>
                    <a:pt x="6395" y="4012"/>
                  </a:lnTo>
                  <a:cubicBezTo>
                    <a:pt x="6407" y="4048"/>
                    <a:pt x="6430" y="4084"/>
                    <a:pt x="6454" y="4108"/>
                  </a:cubicBezTo>
                  <a:cubicBezTo>
                    <a:pt x="6156" y="4167"/>
                    <a:pt x="5835" y="4143"/>
                    <a:pt x="5537" y="4036"/>
                  </a:cubicBezTo>
                  <a:cubicBezTo>
                    <a:pt x="6430" y="4251"/>
                    <a:pt x="6133" y="3369"/>
                    <a:pt x="6680" y="3369"/>
                  </a:cubicBezTo>
                  <a:lnTo>
                    <a:pt x="6621" y="3369"/>
                  </a:lnTo>
                  <a:cubicBezTo>
                    <a:pt x="6645" y="3358"/>
                    <a:pt x="6657" y="3358"/>
                    <a:pt x="6680" y="3369"/>
                  </a:cubicBezTo>
                  <a:cubicBezTo>
                    <a:pt x="6514" y="3298"/>
                    <a:pt x="6323" y="3298"/>
                    <a:pt x="6156" y="3346"/>
                  </a:cubicBezTo>
                  <a:cubicBezTo>
                    <a:pt x="5883" y="3489"/>
                    <a:pt x="5990" y="3774"/>
                    <a:pt x="5883" y="3870"/>
                  </a:cubicBezTo>
                  <a:cubicBezTo>
                    <a:pt x="5859" y="3691"/>
                    <a:pt x="5752" y="3655"/>
                    <a:pt x="5621" y="3715"/>
                  </a:cubicBezTo>
                  <a:cubicBezTo>
                    <a:pt x="5752" y="3822"/>
                    <a:pt x="5656" y="3965"/>
                    <a:pt x="5514" y="3965"/>
                  </a:cubicBezTo>
                  <a:cubicBezTo>
                    <a:pt x="5311" y="3953"/>
                    <a:pt x="5049" y="3739"/>
                    <a:pt x="4704" y="3965"/>
                  </a:cubicBezTo>
                  <a:cubicBezTo>
                    <a:pt x="4644" y="3977"/>
                    <a:pt x="4573" y="3989"/>
                    <a:pt x="4513" y="4012"/>
                  </a:cubicBezTo>
                  <a:cubicBezTo>
                    <a:pt x="4573" y="3977"/>
                    <a:pt x="4621" y="3941"/>
                    <a:pt x="4680" y="3893"/>
                  </a:cubicBezTo>
                  <a:cubicBezTo>
                    <a:pt x="5085" y="3822"/>
                    <a:pt x="5121" y="3477"/>
                    <a:pt x="5264" y="3334"/>
                  </a:cubicBezTo>
                  <a:cubicBezTo>
                    <a:pt x="5347" y="3227"/>
                    <a:pt x="5525" y="3262"/>
                    <a:pt x="5502" y="3429"/>
                  </a:cubicBezTo>
                  <a:cubicBezTo>
                    <a:pt x="5645" y="3381"/>
                    <a:pt x="5680" y="3286"/>
                    <a:pt x="5573" y="3131"/>
                  </a:cubicBezTo>
                  <a:cubicBezTo>
                    <a:pt x="5728" y="3131"/>
                    <a:pt x="5859" y="3405"/>
                    <a:pt x="6145" y="3310"/>
                  </a:cubicBezTo>
                  <a:cubicBezTo>
                    <a:pt x="6264" y="3262"/>
                    <a:pt x="6371" y="3155"/>
                    <a:pt x="6502" y="2929"/>
                  </a:cubicBezTo>
                  <a:lnTo>
                    <a:pt x="6502" y="2929"/>
                  </a:lnTo>
                  <a:cubicBezTo>
                    <a:pt x="6121" y="3298"/>
                    <a:pt x="5704" y="2477"/>
                    <a:pt x="5228" y="3250"/>
                  </a:cubicBezTo>
                  <a:lnTo>
                    <a:pt x="5228" y="3250"/>
                  </a:lnTo>
                  <a:cubicBezTo>
                    <a:pt x="5359" y="2977"/>
                    <a:pt x="5561" y="2727"/>
                    <a:pt x="5823" y="2560"/>
                  </a:cubicBezTo>
                  <a:cubicBezTo>
                    <a:pt x="5811" y="2596"/>
                    <a:pt x="5823" y="2631"/>
                    <a:pt x="5835" y="2667"/>
                  </a:cubicBezTo>
                  <a:lnTo>
                    <a:pt x="5835" y="2667"/>
                  </a:lnTo>
                  <a:cubicBezTo>
                    <a:pt x="5847" y="2679"/>
                    <a:pt x="5859" y="2691"/>
                    <a:pt x="5871" y="2703"/>
                  </a:cubicBezTo>
                  <a:cubicBezTo>
                    <a:pt x="5966" y="2798"/>
                    <a:pt x="6121" y="2703"/>
                    <a:pt x="6085" y="2572"/>
                  </a:cubicBezTo>
                  <a:cubicBezTo>
                    <a:pt x="6037" y="2667"/>
                    <a:pt x="5942" y="2607"/>
                    <a:pt x="5954" y="2536"/>
                  </a:cubicBezTo>
                  <a:cubicBezTo>
                    <a:pt x="5966" y="2477"/>
                    <a:pt x="6073" y="2429"/>
                    <a:pt x="6121" y="2429"/>
                  </a:cubicBezTo>
                  <a:cubicBezTo>
                    <a:pt x="6168" y="2429"/>
                    <a:pt x="6216" y="2453"/>
                    <a:pt x="6252" y="2477"/>
                  </a:cubicBezTo>
                  <a:cubicBezTo>
                    <a:pt x="6395" y="2584"/>
                    <a:pt x="6359" y="2810"/>
                    <a:pt x="6180" y="2858"/>
                  </a:cubicBezTo>
                  <a:cubicBezTo>
                    <a:pt x="6418" y="2988"/>
                    <a:pt x="6633" y="2703"/>
                    <a:pt x="6585" y="2477"/>
                  </a:cubicBezTo>
                  <a:cubicBezTo>
                    <a:pt x="6752" y="2512"/>
                    <a:pt x="6788" y="2405"/>
                    <a:pt x="6954" y="2548"/>
                  </a:cubicBezTo>
                  <a:cubicBezTo>
                    <a:pt x="6811" y="2107"/>
                    <a:pt x="6573" y="2226"/>
                    <a:pt x="6407" y="2155"/>
                  </a:cubicBezTo>
                  <a:lnTo>
                    <a:pt x="6407" y="2155"/>
                  </a:lnTo>
                  <a:cubicBezTo>
                    <a:pt x="6764" y="2274"/>
                    <a:pt x="6883" y="2000"/>
                    <a:pt x="7169" y="1988"/>
                  </a:cubicBezTo>
                  <a:cubicBezTo>
                    <a:pt x="6859" y="1715"/>
                    <a:pt x="6668" y="1929"/>
                    <a:pt x="6442" y="2012"/>
                  </a:cubicBezTo>
                  <a:lnTo>
                    <a:pt x="6442" y="2012"/>
                  </a:lnTo>
                  <a:cubicBezTo>
                    <a:pt x="6990" y="1798"/>
                    <a:pt x="6859" y="1488"/>
                    <a:pt x="7085" y="1226"/>
                  </a:cubicBezTo>
                  <a:cubicBezTo>
                    <a:pt x="6823" y="1453"/>
                    <a:pt x="6514" y="1322"/>
                    <a:pt x="6299" y="1869"/>
                  </a:cubicBezTo>
                  <a:lnTo>
                    <a:pt x="6299" y="1869"/>
                  </a:lnTo>
                  <a:cubicBezTo>
                    <a:pt x="6371" y="1643"/>
                    <a:pt x="6597" y="1453"/>
                    <a:pt x="6323" y="1131"/>
                  </a:cubicBezTo>
                  <a:cubicBezTo>
                    <a:pt x="6311" y="1429"/>
                    <a:pt x="6037" y="1536"/>
                    <a:pt x="6156" y="1905"/>
                  </a:cubicBezTo>
                  <a:lnTo>
                    <a:pt x="6156" y="1905"/>
                  </a:lnTo>
                  <a:cubicBezTo>
                    <a:pt x="6085" y="1738"/>
                    <a:pt x="6192" y="1512"/>
                    <a:pt x="5764" y="1357"/>
                  </a:cubicBezTo>
                  <a:cubicBezTo>
                    <a:pt x="5906" y="1524"/>
                    <a:pt x="5799" y="1560"/>
                    <a:pt x="5835" y="1726"/>
                  </a:cubicBezTo>
                  <a:cubicBezTo>
                    <a:pt x="5609" y="1679"/>
                    <a:pt x="5323" y="1893"/>
                    <a:pt x="5454" y="2131"/>
                  </a:cubicBezTo>
                  <a:cubicBezTo>
                    <a:pt x="5549" y="1881"/>
                    <a:pt x="5752" y="1965"/>
                    <a:pt x="5823" y="2060"/>
                  </a:cubicBezTo>
                  <a:cubicBezTo>
                    <a:pt x="5859" y="2096"/>
                    <a:pt x="5883" y="2143"/>
                    <a:pt x="5883" y="2191"/>
                  </a:cubicBezTo>
                  <a:cubicBezTo>
                    <a:pt x="5883" y="2238"/>
                    <a:pt x="5835" y="2346"/>
                    <a:pt x="5764" y="2357"/>
                  </a:cubicBezTo>
                  <a:cubicBezTo>
                    <a:pt x="5704" y="2357"/>
                    <a:pt x="5645" y="2274"/>
                    <a:pt x="5740" y="2226"/>
                  </a:cubicBezTo>
                  <a:cubicBezTo>
                    <a:pt x="5609" y="2179"/>
                    <a:pt x="5514" y="2346"/>
                    <a:pt x="5609" y="2441"/>
                  </a:cubicBezTo>
                  <a:lnTo>
                    <a:pt x="5633" y="2477"/>
                  </a:lnTo>
                  <a:lnTo>
                    <a:pt x="5633" y="2477"/>
                  </a:lnTo>
                  <a:cubicBezTo>
                    <a:pt x="5668" y="2488"/>
                    <a:pt x="5704" y="2500"/>
                    <a:pt x="5740" y="2488"/>
                  </a:cubicBezTo>
                  <a:cubicBezTo>
                    <a:pt x="5573" y="2750"/>
                    <a:pt x="5323" y="2953"/>
                    <a:pt x="5049" y="3084"/>
                  </a:cubicBezTo>
                  <a:cubicBezTo>
                    <a:pt x="5823" y="2607"/>
                    <a:pt x="5002" y="2191"/>
                    <a:pt x="5383" y="1810"/>
                  </a:cubicBezTo>
                  <a:lnTo>
                    <a:pt x="5335" y="1846"/>
                  </a:lnTo>
                  <a:cubicBezTo>
                    <a:pt x="5347" y="1834"/>
                    <a:pt x="5359" y="1822"/>
                    <a:pt x="5383" y="1810"/>
                  </a:cubicBezTo>
                  <a:cubicBezTo>
                    <a:pt x="5144" y="1929"/>
                    <a:pt x="5037" y="2048"/>
                    <a:pt x="5002" y="2167"/>
                  </a:cubicBezTo>
                  <a:cubicBezTo>
                    <a:pt x="4906" y="2465"/>
                    <a:pt x="5180" y="2584"/>
                    <a:pt x="5168" y="2727"/>
                  </a:cubicBezTo>
                  <a:cubicBezTo>
                    <a:pt x="5025" y="2619"/>
                    <a:pt x="4930" y="2667"/>
                    <a:pt x="4871" y="2798"/>
                  </a:cubicBezTo>
                  <a:cubicBezTo>
                    <a:pt x="5049" y="2786"/>
                    <a:pt x="5073" y="2953"/>
                    <a:pt x="4978" y="3048"/>
                  </a:cubicBezTo>
                  <a:cubicBezTo>
                    <a:pt x="4823" y="3191"/>
                    <a:pt x="4478" y="3215"/>
                    <a:pt x="4406" y="3631"/>
                  </a:cubicBezTo>
                  <a:cubicBezTo>
                    <a:pt x="4359" y="3679"/>
                    <a:pt x="4323" y="3739"/>
                    <a:pt x="4299" y="3798"/>
                  </a:cubicBezTo>
                  <a:cubicBezTo>
                    <a:pt x="4311" y="3739"/>
                    <a:pt x="4335" y="3667"/>
                    <a:pt x="4347" y="3596"/>
                  </a:cubicBezTo>
                  <a:cubicBezTo>
                    <a:pt x="4573" y="3262"/>
                    <a:pt x="4359" y="3000"/>
                    <a:pt x="4347" y="2798"/>
                  </a:cubicBezTo>
                  <a:cubicBezTo>
                    <a:pt x="4347" y="2655"/>
                    <a:pt x="4478" y="2548"/>
                    <a:pt x="4597" y="2691"/>
                  </a:cubicBezTo>
                  <a:cubicBezTo>
                    <a:pt x="4656" y="2560"/>
                    <a:pt x="4609" y="2453"/>
                    <a:pt x="4442" y="2429"/>
                  </a:cubicBezTo>
                  <a:cubicBezTo>
                    <a:pt x="4537" y="2322"/>
                    <a:pt x="4823" y="2429"/>
                    <a:pt x="4954" y="2143"/>
                  </a:cubicBezTo>
                  <a:cubicBezTo>
                    <a:pt x="5013" y="1976"/>
                    <a:pt x="5013" y="1798"/>
                    <a:pt x="4942" y="1631"/>
                  </a:cubicBezTo>
                  <a:lnTo>
                    <a:pt x="4942" y="1631"/>
                  </a:lnTo>
                  <a:cubicBezTo>
                    <a:pt x="4942" y="2167"/>
                    <a:pt x="4061" y="1881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55"/>
                    <a:pt x="4204" y="1846"/>
                  </a:cubicBezTo>
                  <a:cubicBezTo>
                    <a:pt x="4228" y="1881"/>
                    <a:pt x="4251" y="1905"/>
                    <a:pt x="4287" y="1905"/>
                  </a:cubicBezTo>
                  <a:lnTo>
                    <a:pt x="4299" y="1905"/>
                  </a:lnTo>
                  <a:cubicBezTo>
                    <a:pt x="4311" y="1905"/>
                    <a:pt x="4323" y="1905"/>
                    <a:pt x="4347" y="1905"/>
                  </a:cubicBezTo>
                  <a:cubicBezTo>
                    <a:pt x="4478" y="1905"/>
                    <a:pt x="4525" y="1726"/>
                    <a:pt x="4406" y="1655"/>
                  </a:cubicBezTo>
                  <a:cubicBezTo>
                    <a:pt x="4430" y="1762"/>
                    <a:pt x="4335" y="1786"/>
                    <a:pt x="4287" y="1726"/>
                  </a:cubicBezTo>
                  <a:cubicBezTo>
                    <a:pt x="4251" y="1679"/>
                    <a:pt x="4287" y="1572"/>
                    <a:pt x="4335" y="1536"/>
                  </a:cubicBezTo>
                  <a:cubicBezTo>
                    <a:pt x="4359" y="1500"/>
                    <a:pt x="4406" y="1488"/>
                    <a:pt x="4454" y="1488"/>
                  </a:cubicBezTo>
                  <a:cubicBezTo>
                    <a:pt x="4585" y="1476"/>
                    <a:pt x="4775" y="1548"/>
                    <a:pt x="4680" y="1798"/>
                  </a:cubicBezTo>
                  <a:cubicBezTo>
                    <a:pt x="4930" y="1726"/>
                    <a:pt x="4883" y="1369"/>
                    <a:pt x="4692" y="1238"/>
                  </a:cubicBezTo>
                  <a:cubicBezTo>
                    <a:pt x="4835" y="1143"/>
                    <a:pt x="4775" y="1048"/>
                    <a:pt x="5002" y="1024"/>
                  </a:cubicBezTo>
                  <a:cubicBezTo>
                    <a:pt x="4585" y="833"/>
                    <a:pt x="4502" y="1072"/>
                    <a:pt x="4335" y="1143"/>
                  </a:cubicBezTo>
                  <a:lnTo>
                    <a:pt x="4335" y="1143"/>
                  </a:lnTo>
                  <a:cubicBezTo>
                    <a:pt x="4680" y="964"/>
                    <a:pt x="4561" y="691"/>
                    <a:pt x="4763" y="476"/>
                  </a:cubicBezTo>
                  <a:cubicBezTo>
                    <a:pt x="4347" y="512"/>
                    <a:pt x="4359" y="798"/>
                    <a:pt x="4263" y="1012"/>
                  </a:cubicBezTo>
                  <a:lnTo>
                    <a:pt x="4263" y="1012"/>
                  </a:lnTo>
                  <a:cubicBezTo>
                    <a:pt x="4490" y="476"/>
                    <a:pt x="4192" y="345"/>
                    <a:pt x="4156" y="0"/>
                  </a:cubicBezTo>
                  <a:cubicBezTo>
                    <a:pt x="4132" y="345"/>
                    <a:pt x="3823" y="476"/>
                    <a:pt x="4061" y="1012"/>
                  </a:cubicBezTo>
                  <a:lnTo>
                    <a:pt x="4061" y="1012"/>
                  </a:lnTo>
                  <a:cubicBezTo>
                    <a:pt x="3954" y="798"/>
                    <a:pt x="3966" y="512"/>
                    <a:pt x="3561" y="476"/>
                  </a:cubicBezTo>
                  <a:cubicBezTo>
                    <a:pt x="3763" y="703"/>
                    <a:pt x="3644" y="964"/>
                    <a:pt x="3978" y="1143"/>
                  </a:cubicBezTo>
                  <a:lnTo>
                    <a:pt x="3978" y="1143"/>
                  </a:lnTo>
                  <a:cubicBezTo>
                    <a:pt x="3811" y="1072"/>
                    <a:pt x="3728" y="833"/>
                    <a:pt x="3311" y="1024"/>
                  </a:cubicBezTo>
                  <a:cubicBezTo>
                    <a:pt x="3537" y="1048"/>
                    <a:pt x="3478" y="1143"/>
                    <a:pt x="3632" y="1238"/>
                  </a:cubicBezTo>
                  <a:cubicBezTo>
                    <a:pt x="3430" y="1369"/>
                    <a:pt x="3382" y="1726"/>
                    <a:pt x="3644" y="1798"/>
                  </a:cubicBezTo>
                  <a:cubicBezTo>
                    <a:pt x="3537" y="1548"/>
                    <a:pt x="3740" y="1476"/>
                    <a:pt x="3859" y="1488"/>
                  </a:cubicBezTo>
                  <a:cubicBezTo>
                    <a:pt x="3906" y="1488"/>
                    <a:pt x="3954" y="1500"/>
                    <a:pt x="3990" y="1536"/>
                  </a:cubicBezTo>
                  <a:cubicBezTo>
                    <a:pt x="4025" y="1572"/>
                    <a:pt x="4073" y="1679"/>
                    <a:pt x="4025" y="1726"/>
                  </a:cubicBezTo>
                  <a:cubicBezTo>
                    <a:pt x="3990" y="1786"/>
                    <a:pt x="3882" y="1762"/>
                    <a:pt x="3918" y="1655"/>
                  </a:cubicBezTo>
                  <a:cubicBezTo>
                    <a:pt x="3787" y="1738"/>
                    <a:pt x="3870" y="1941"/>
                    <a:pt x="4013" y="1905"/>
                  </a:cubicBezTo>
                  <a:lnTo>
                    <a:pt x="4025" y="1905"/>
                  </a:lnTo>
                  <a:cubicBezTo>
                    <a:pt x="4061" y="1893"/>
                    <a:pt x="4097" y="1869"/>
                    <a:pt x="4109" y="1846"/>
                  </a:cubicBezTo>
                  <a:cubicBezTo>
                    <a:pt x="4168" y="2155"/>
                    <a:pt x="4144" y="2465"/>
                    <a:pt x="4049" y="2762"/>
                  </a:cubicBezTo>
                  <a:cubicBezTo>
                    <a:pt x="4251" y="1869"/>
                    <a:pt x="3382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43"/>
                    <a:pt x="3370" y="1619"/>
                  </a:cubicBezTo>
                  <a:cubicBezTo>
                    <a:pt x="3299" y="1869"/>
                    <a:pt x="3299" y="2036"/>
                    <a:pt x="3359" y="2143"/>
                  </a:cubicBezTo>
                  <a:cubicBezTo>
                    <a:pt x="3489" y="2417"/>
                    <a:pt x="3775" y="2310"/>
                    <a:pt x="3882" y="2429"/>
                  </a:cubicBezTo>
                  <a:cubicBezTo>
                    <a:pt x="3704" y="2453"/>
                    <a:pt x="3656" y="2548"/>
                    <a:pt x="3716" y="2679"/>
                  </a:cubicBezTo>
                  <a:cubicBezTo>
                    <a:pt x="3835" y="2548"/>
                    <a:pt x="3978" y="2655"/>
                    <a:pt x="3966" y="2786"/>
                  </a:cubicBezTo>
                  <a:cubicBezTo>
                    <a:pt x="3966" y="2988"/>
                    <a:pt x="3740" y="3250"/>
                    <a:pt x="3966" y="3596"/>
                  </a:cubicBezTo>
                  <a:cubicBezTo>
                    <a:pt x="3978" y="3667"/>
                    <a:pt x="3990" y="3727"/>
                    <a:pt x="4013" y="3798"/>
                  </a:cubicBezTo>
                  <a:cubicBezTo>
                    <a:pt x="3978" y="3739"/>
                    <a:pt x="3942" y="3679"/>
                    <a:pt x="3906" y="3620"/>
                  </a:cubicBezTo>
                  <a:cubicBezTo>
                    <a:pt x="3835" y="3215"/>
                    <a:pt x="3489" y="3191"/>
                    <a:pt x="3335" y="3048"/>
                  </a:cubicBezTo>
                  <a:cubicBezTo>
                    <a:pt x="3239" y="2953"/>
                    <a:pt x="3263" y="2786"/>
                    <a:pt x="3442" y="2798"/>
                  </a:cubicBezTo>
                  <a:cubicBezTo>
                    <a:pt x="3382" y="2655"/>
                    <a:pt x="3287" y="2619"/>
                    <a:pt x="3144" y="2727"/>
                  </a:cubicBezTo>
                  <a:cubicBezTo>
                    <a:pt x="3132" y="2572"/>
                    <a:pt x="3406" y="2453"/>
                    <a:pt x="3311" y="2155"/>
                  </a:cubicBezTo>
                  <a:cubicBezTo>
                    <a:pt x="3275" y="2048"/>
                    <a:pt x="3168" y="1929"/>
                    <a:pt x="2930" y="1798"/>
                  </a:cubicBezTo>
                  <a:cubicBezTo>
                    <a:pt x="3311" y="2191"/>
                    <a:pt x="2489" y="2607"/>
                    <a:pt x="3263" y="3084"/>
                  </a:cubicBezTo>
                  <a:cubicBezTo>
                    <a:pt x="2978" y="2953"/>
                    <a:pt x="2739" y="2738"/>
                    <a:pt x="2573" y="2488"/>
                  </a:cubicBezTo>
                  <a:cubicBezTo>
                    <a:pt x="2608" y="2488"/>
                    <a:pt x="2644" y="2488"/>
                    <a:pt x="2668" y="2465"/>
                  </a:cubicBezTo>
                  <a:lnTo>
                    <a:pt x="2680" y="2465"/>
                  </a:lnTo>
                  <a:lnTo>
                    <a:pt x="2716" y="2441"/>
                  </a:lnTo>
                  <a:cubicBezTo>
                    <a:pt x="2799" y="2346"/>
                    <a:pt x="2727" y="2203"/>
                    <a:pt x="2608" y="2215"/>
                  </a:cubicBezTo>
                  <a:lnTo>
                    <a:pt x="2573" y="2215"/>
                  </a:lnTo>
                  <a:cubicBezTo>
                    <a:pt x="2680" y="2262"/>
                    <a:pt x="2608" y="2357"/>
                    <a:pt x="2549" y="2346"/>
                  </a:cubicBezTo>
                  <a:cubicBezTo>
                    <a:pt x="2489" y="2334"/>
                    <a:pt x="2442" y="2238"/>
                    <a:pt x="2442" y="2179"/>
                  </a:cubicBezTo>
                  <a:cubicBezTo>
                    <a:pt x="2442" y="2131"/>
                    <a:pt x="2454" y="2084"/>
                    <a:pt x="2489" y="2060"/>
                  </a:cubicBezTo>
                  <a:cubicBezTo>
                    <a:pt x="2585" y="1905"/>
                    <a:pt x="2823" y="1941"/>
                    <a:pt x="2858" y="2119"/>
                  </a:cubicBezTo>
                  <a:cubicBezTo>
                    <a:pt x="2989" y="1881"/>
                    <a:pt x="2716" y="1667"/>
                    <a:pt x="2489" y="1715"/>
                  </a:cubicBezTo>
                  <a:cubicBezTo>
                    <a:pt x="2525" y="1548"/>
                    <a:pt x="2406" y="1512"/>
                    <a:pt x="2561" y="1345"/>
                  </a:cubicBezTo>
                  <a:cubicBezTo>
                    <a:pt x="2120" y="1500"/>
                    <a:pt x="2239" y="1726"/>
                    <a:pt x="2168" y="1893"/>
                  </a:cubicBezTo>
                  <a:lnTo>
                    <a:pt x="2168" y="1893"/>
                  </a:lnTo>
                  <a:cubicBezTo>
                    <a:pt x="2275" y="1536"/>
                    <a:pt x="2013" y="1429"/>
                    <a:pt x="1989" y="1131"/>
                  </a:cubicBezTo>
                  <a:cubicBezTo>
                    <a:pt x="1727" y="1441"/>
                    <a:pt x="1942" y="1643"/>
                    <a:pt x="2025" y="1857"/>
                  </a:cubicBezTo>
                  <a:lnTo>
                    <a:pt x="2025" y="1857"/>
                  </a:lnTo>
                  <a:cubicBezTo>
                    <a:pt x="1799" y="1310"/>
                    <a:pt x="1501" y="1441"/>
                    <a:pt x="1239" y="1214"/>
                  </a:cubicBezTo>
                  <a:cubicBezTo>
                    <a:pt x="1454" y="1476"/>
                    <a:pt x="1334" y="1786"/>
                    <a:pt x="1870" y="2000"/>
                  </a:cubicBezTo>
                  <a:lnTo>
                    <a:pt x="1870" y="2000"/>
                  </a:lnTo>
                  <a:cubicBezTo>
                    <a:pt x="1656" y="1929"/>
                    <a:pt x="1454" y="1703"/>
                    <a:pt x="1144" y="1976"/>
                  </a:cubicBezTo>
                  <a:cubicBezTo>
                    <a:pt x="1442" y="1988"/>
                    <a:pt x="1549" y="2262"/>
                    <a:pt x="1906" y="2143"/>
                  </a:cubicBezTo>
                  <a:lnTo>
                    <a:pt x="1906" y="2143"/>
                  </a:lnTo>
                  <a:cubicBezTo>
                    <a:pt x="1751" y="2215"/>
                    <a:pt x="1513" y="2107"/>
                    <a:pt x="1358" y="2536"/>
                  </a:cubicBezTo>
                  <a:cubicBezTo>
                    <a:pt x="1525" y="2393"/>
                    <a:pt x="1561" y="2500"/>
                    <a:pt x="1727" y="2465"/>
                  </a:cubicBezTo>
                  <a:cubicBezTo>
                    <a:pt x="1692" y="2691"/>
                    <a:pt x="1906" y="2977"/>
                    <a:pt x="2132" y="2846"/>
                  </a:cubicBezTo>
                  <a:cubicBezTo>
                    <a:pt x="1954" y="2798"/>
                    <a:pt x="1918" y="2572"/>
                    <a:pt x="2073" y="2477"/>
                  </a:cubicBezTo>
                  <a:cubicBezTo>
                    <a:pt x="2108" y="2441"/>
                    <a:pt x="2144" y="2417"/>
                    <a:pt x="2192" y="2417"/>
                  </a:cubicBezTo>
                  <a:cubicBezTo>
                    <a:pt x="2251" y="2417"/>
                    <a:pt x="2358" y="2465"/>
                    <a:pt x="2358" y="2536"/>
                  </a:cubicBezTo>
                  <a:cubicBezTo>
                    <a:pt x="2370" y="2596"/>
                    <a:pt x="2287" y="2655"/>
                    <a:pt x="2227" y="2560"/>
                  </a:cubicBezTo>
                  <a:cubicBezTo>
                    <a:pt x="2192" y="2691"/>
                    <a:pt x="2346" y="2786"/>
                    <a:pt x="2454" y="2691"/>
                  </a:cubicBezTo>
                  <a:cubicBezTo>
                    <a:pt x="2466" y="2679"/>
                    <a:pt x="2466" y="2667"/>
                    <a:pt x="2477" y="2667"/>
                  </a:cubicBezTo>
                  <a:lnTo>
                    <a:pt x="2477" y="2655"/>
                  </a:lnTo>
                  <a:cubicBezTo>
                    <a:pt x="2501" y="2619"/>
                    <a:pt x="2501" y="2584"/>
                    <a:pt x="2501" y="2548"/>
                  </a:cubicBezTo>
                  <a:cubicBezTo>
                    <a:pt x="2751" y="2727"/>
                    <a:pt x="2966" y="2965"/>
                    <a:pt x="3097" y="3250"/>
                  </a:cubicBezTo>
                  <a:cubicBezTo>
                    <a:pt x="2620" y="2477"/>
                    <a:pt x="2204" y="3298"/>
                    <a:pt x="1811" y="2917"/>
                  </a:cubicBezTo>
                  <a:cubicBezTo>
                    <a:pt x="1942" y="3143"/>
                    <a:pt x="2061" y="3250"/>
                    <a:pt x="2168" y="3298"/>
                  </a:cubicBezTo>
                  <a:cubicBezTo>
                    <a:pt x="2466" y="3393"/>
                    <a:pt x="2585" y="3119"/>
                    <a:pt x="2739" y="3119"/>
                  </a:cubicBezTo>
                  <a:cubicBezTo>
                    <a:pt x="2632" y="3262"/>
                    <a:pt x="2668" y="3369"/>
                    <a:pt x="2811" y="3417"/>
                  </a:cubicBezTo>
                  <a:cubicBezTo>
                    <a:pt x="2787" y="3250"/>
                    <a:pt x="2954" y="3215"/>
                    <a:pt x="3061" y="3322"/>
                  </a:cubicBezTo>
                  <a:cubicBezTo>
                    <a:pt x="3192" y="3465"/>
                    <a:pt x="3228" y="3810"/>
                    <a:pt x="3632" y="3881"/>
                  </a:cubicBezTo>
                  <a:cubicBezTo>
                    <a:pt x="3692" y="3929"/>
                    <a:pt x="3751" y="3965"/>
                    <a:pt x="3811" y="4001"/>
                  </a:cubicBezTo>
                  <a:cubicBezTo>
                    <a:pt x="3740" y="3977"/>
                    <a:pt x="3668" y="3965"/>
                    <a:pt x="3609" y="3953"/>
                  </a:cubicBezTo>
                  <a:cubicBezTo>
                    <a:pt x="3263" y="3715"/>
                    <a:pt x="3013" y="3941"/>
                    <a:pt x="2799" y="3953"/>
                  </a:cubicBezTo>
                  <a:cubicBezTo>
                    <a:pt x="2668" y="3953"/>
                    <a:pt x="2561" y="3822"/>
                    <a:pt x="2692" y="3703"/>
                  </a:cubicBezTo>
                  <a:cubicBezTo>
                    <a:pt x="2561" y="3643"/>
                    <a:pt x="2466" y="3691"/>
                    <a:pt x="2442" y="3858"/>
                  </a:cubicBezTo>
                  <a:cubicBezTo>
                    <a:pt x="2323" y="3762"/>
                    <a:pt x="2442" y="3477"/>
                    <a:pt x="2156" y="3346"/>
                  </a:cubicBezTo>
                  <a:cubicBezTo>
                    <a:pt x="1989" y="3286"/>
                    <a:pt x="1799" y="3286"/>
                    <a:pt x="1632" y="3358"/>
                  </a:cubicBezTo>
                  <a:lnTo>
                    <a:pt x="1632" y="3358"/>
                  </a:lnTo>
                  <a:cubicBezTo>
                    <a:pt x="2180" y="3358"/>
                    <a:pt x="1894" y="4239"/>
                    <a:pt x="2775" y="4024"/>
                  </a:cubicBezTo>
                  <a:cubicBezTo>
                    <a:pt x="2477" y="4131"/>
                    <a:pt x="2168" y="4155"/>
                    <a:pt x="1858" y="4096"/>
                  </a:cubicBezTo>
                  <a:cubicBezTo>
                    <a:pt x="1882" y="4072"/>
                    <a:pt x="1906" y="4048"/>
                    <a:pt x="1918" y="4012"/>
                  </a:cubicBezTo>
                  <a:lnTo>
                    <a:pt x="1918" y="4001"/>
                  </a:lnTo>
                  <a:cubicBezTo>
                    <a:pt x="1918" y="3989"/>
                    <a:pt x="1918" y="3965"/>
                    <a:pt x="1918" y="3953"/>
                  </a:cubicBezTo>
                  <a:cubicBezTo>
                    <a:pt x="1918" y="3822"/>
                    <a:pt x="1727" y="3774"/>
                    <a:pt x="1668" y="3893"/>
                  </a:cubicBezTo>
                  <a:cubicBezTo>
                    <a:pt x="1775" y="3870"/>
                    <a:pt x="1799" y="3965"/>
                    <a:pt x="1739" y="4012"/>
                  </a:cubicBezTo>
                  <a:cubicBezTo>
                    <a:pt x="1692" y="4048"/>
                    <a:pt x="1584" y="4012"/>
                    <a:pt x="1549" y="3965"/>
                  </a:cubicBezTo>
                  <a:cubicBezTo>
                    <a:pt x="1513" y="3941"/>
                    <a:pt x="1489" y="3893"/>
                    <a:pt x="1489" y="3846"/>
                  </a:cubicBezTo>
                  <a:cubicBezTo>
                    <a:pt x="1489" y="3727"/>
                    <a:pt x="1561" y="3524"/>
                    <a:pt x="1799" y="3631"/>
                  </a:cubicBezTo>
                  <a:cubicBezTo>
                    <a:pt x="1727" y="3369"/>
                    <a:pt x="1382" y="3417"/>
                    <a:pt x="1251" y="3608"/>
                  </a:cubicBezTo>
                  <a:cubicBezTo>
                    <a:pt x="1156" y="3465"/>
                    <a:pt x="1061" y="3512"/>
                    <a:pt x="1037" y="3298"/>
                  </a:cubicBezTo>
                  <a:cubicBezTo>
                    <a:pt x="846" y="3715"/>
                    <a:pt x="1084" y="3798"/>
                    <a:pt x="1156" y="3965"/>
                  </a:cubicBezTo>
                  <a:lnTo>
                    <a:pt x="1156" y="3965"/>
                  </a:lnTo>
                  <a:cubicBezTo>
                    <a:pt x="977" y="3631"/>
                    <a:pt x="703" y="3739"/>
                    <a:pt x="489" y="3536"/>
                  </a:cubicBezTo>
                  <a:cubicBezTo>
                    <a:pt x="525" y="3953"/>
                    <a:pt x="811" y="3941"/>
                    <a:pt x="1025" y="4036"/>
                  </a:cubicBezTo>
                  <a:lnTo>
                    <a:pt x="1025" y="4036"/>
                  </a:lnTo>
                  <a:cubicBezTo>
                    <a:pt x="465" y="3798"/>
                    <a:pt x="334" y="4108"/>
                    <a:pt x="1" y="4131"/>
                  </a:cubicBezTo>
                  <a:close/>
                  <a:moveTo>
                    <a:pt x="5490" y="4012"/>
                  </a:moveTo>
                  <a:close/>
                  <a:moveTo>
                    <a:pt x="4763" y="3941"/>
                  </a:moveTo>
                  <a:cubicBezTo>
                    <a:pt x="4859" y="3881"/>
                    <a:pt x="4978" y="3870"/>
                    <a:pt x="5085" y="3893"/>
                  </a:cubicBezTo>
                  <a:cubicBezTo>
                    <a:pt x="5264" y="3977"/>
                    <a:pt x="5454" y="4036"/>
                    <a:pt x="5633" y="4096"/>
                  </a:cubicBezTo>
                  <a:cubicBezTo>
                    <a:pt x="5716" y="4108"/>
                    <a:pt x="5787" y="4120"/>
                    <a:pt x="5871" y="4131"/>
                  </a:cubicBezTo>
                  <a:cubicBezTo>
                    <a:pt x="5787" y="4143"/>
                    <a:pt x="5716" y="4155"/>
                    <a:pt x="5633" y="4167"/>
                  </a:cubicBezTo>
                  <a:cubicBezTo>
                    <a:pt x="5454" y="4227"/>
                    <a:pt x="5264" y="4298"/>
                    <a:pt x="5085" y="4370"/>
                  </a:cubicBezTo>
                  <a:cubicBezTo>
                    <a:pt x="4978" y="4393"/>
                    <a:pt x="4859" y="4382"/>
                    <a:pt x="4763" y="4322"/>
                  </a:cubicBezTo>
                  <a:cubicBezTo>
                    <a:pt x="4930" y="4334"/>
                    <a:pt x="5097" y="4262"/>
                    <a:pt x="5216" y="4131"/>
                  </a:cubicBezTo>
                  <a:cubicBezTo>
                    <a:pt x="5097" y="4001"/>
                    <a:pt x="4930" y="3941"/>
                    <a:pt x="4763" y="3941"/>
                  </a:cubicBezTo>
                  <a:close/>
                  <a:moveTo>
                    <a:pt x="5168" y="5024"/>
                  </a:moveTo>
                  <a:close/>
                  <a:moveTo>
                    <a:pt x="4894" y="4905"/>
                  </a:moveTo>
                  <a:cubicBezTo>
                    <a:pt x="4906" y="4739"/>
                    <a:pt x="4835" y="4572"/>
                    <a:pt x="4716" y="4453"/>
                  </a:cubicBezTo>
                  <a:cubicBezTo>
                    <a:pt x="4823" y="4489"/>
                    <a:pt x="4918" y="4560"/>
                    <a:pt x="4978" y="4655"/>
                  </a:cubicBezTo>
                  <a:cubicBezTo>
                    <a:pt x="5049" y="4834"/>
                    <a:pt x="5133" y="5013"/>
                    <a:pt x="5216" y="5179"/>
                  </a:cubicBezTo>
                  <a:cubicBezTo>
                    <a:pt x="5264" y="5251"/>
                    <a:pt x="5311" y="5310"/>
                    <a:pt x="5359" y="5370"/>
                  </a:cubicBezTo>
                  <a:cubicBezTo>
                    <a:pt x="5287" y="5322"/>
                    <a:pt x="5228" y="5274"/>
                    <a:pt x="5168" y="5239"/>
                  </a:cubicBezTo>
                  <a:cubicBezTo>
                    <a:pt x="5002" y="5144"/>
                    <a:pt x="4823" y="5060"/>
                    <a:pt x="4644" y="4989"/>
                  </a:cubicBezTo>
                  <a:cubicBezTo>
                    <a:pt x="4537" y="4929"/>
                    <a:pt x="4466" y="4834"/>
                    <a:pt x="4442" y="4727"/>
                  </a:cubicBezTo>
                  <a:cubicBezTo>
                    <a:pt x="4561" y="4846"/>
                    <a:pt x="4716" y="4917"/>
                    <a:pt x="4894" y="4905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3" y="3203"/>
                    <a:pt x="5002" y="3131"/>
                    <a:pt x="5168" y="3036"/>
                  </a:cubicBezTo>
                  <a:cubicBezTo>
                    <a:pt x="5228" y="3000"/>
                    <a:pt x="5287" y="2953"/>
                    <a:pt x="5359" y="2905"/>
                  </a:cubicBezTo>
                  <a:cubicBezTo>
                    <a:pt x="5299" y="2965"/>
                    <a:pt x="5252" y="3024"/>
                    <a:pt x="5216" y="3084"/>
                  </a:cubicBezTo>
                  <a:cubicBezTo>
                    <a:pt x="5133" y="3262"/>
                    <a:pt x="5049" y="3441"/>
                    <a:pt x="4978" y="3620"/>
                  </a:cubicBezTo>
                  <a:cubicBezTo>
                    <a:pt x="4918" y="3715"/>
                    <a:pt x="4823" y="3786"/>
                    <a:pt x="4704" y="3810"/>
                  </a:cubicBezTo>
                  <a:cubicBezTo>
                    <a:pt x="4835" y="3703"/>
                    <a:pt x="4906" y="3536"/>
                    <a:pt x="4894" y="3369"/>
                  </a:cubicBezTo>
                  <a:cubicBezTo>
                    <a:pt x="4728" y="3358"/>
                    <a:pt x="4561" y="3429"/>
                    <a:pt x="4442" y="3548"/>
                  </a:cubicBezTo>
                  <a:cubicBezTo>
                    <a:pt x="4478" y="3441"/>
                    <a:pt x="4549" y="3346"/>
                    <a:pt x="4644" y="3274"/>
                  </a:cubicBezTo>
                  <a:close/>
                  <a:moveTo>
                    <a:pt x="4240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93"/>
                    <a:pt x="3859" y="3274"/>
                    <a:pt x="3882" y="3167"/>
                  </a:cubicBezTo>
                  <a:cubicBezTo>
                    <a:pt x="3966" y="2988"/>
                    <a:pt x="4025" y="2810"/>
                    <a:pt x="4085" y="2619"/>
                  </a:cubicBezTo>
                  <a:cubicBezTo>
                    <a:pt x="4097" y="2548"/>
                    <a:pt x="4109" y="2465"/>
                    <a:pt x="4121" y="2393"/>
                  </a:cubicBezTo>
                  <a:cubicBezTo>
                    <a:pt x="4132" y="2477"/>
                    <a:pt x="4144" y="2548"/>
                    <a:pt x="4156" y="2619"/>
                  </a:cubicBezTo>
                  <a:cubicBezTo>
                    <a:pt x="4216" y="2810"/>
                    <a:pt x="4287" y="2988"/>
                    <a:pt x="4359" y="3167"/>
                  </a:cubicBezTo>
                  <a:cubicBezTo>
                    <a:pt x="4382" y="3274"/>
                    <a:pt x="4371" y="3393"/>
                    <a:pt x="4311" y="3489"/>
                  </a:cubicBezTo>
                  <a:cubicBezTo>
                    <a:pt x="4478" y="3322"/>
                    <a:pt x="4359" y="3048"/>
                    <a:pt x="4121" y="3048"/>
                  </a:cubicBezTo>
                  <a:cubicBezTo>
                    <a:pt x="3894" y="3048"/>
                    <a:pt x="3775" y="3322"/>
                    <a:pt x="3930" y="3489"/>
                  </a:cubicBezTo>
                  <a:close/>
                  <a:moveTo>
                    <a:pt x="4121" y="5227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1" y="4882"/>
                    <a:pt x="4382" y="4989"/>
                    <a:pt x="4359" y="5108"/>
                  </a:cubicBezTo>
                  <a:cubicBezTo>
                    <a:pt x="4287" y="5286"/>
                    <a:pt x="4216" y="5465"/>
                    <a:pt x="4156" y="5655"/>
                  </a:cubicBezTo>
                  <a:cubicBezTo>
                    <a:pt x="4144" y="5715"/>
                    <a:pt x="4132" y="5798"/>
                    <a:pt x="4121" y="5882"/>
                  </a:cubicBezTo>
                  <a:cubicBezTo>
                    <a:pt x="4109" y="5798"/>
                    <a:pt x="4097" y="5727"/>
                    <a:pt x="4085" y="5655"/>
                  </a:cubicBezTo>
                  <a:cubicBezTo>
                    <a:pt x="4025" y="5465"/>
                    <a:pt x="3966" y="5286"/>
                    <a:pt x="3882" y="5108"/>
                  </a:cubicBezTo>
                  <a:cubicBezTo>
                    <a:pt x="3859" y="4989"/>
                    <a:pt x="3882" y="4882"/>
                    <a:pt x="3930" y="4774"/>
                  </a:cubicBezTo>
                  <a:cubicBezTo>
                    <a:pt x="3930" y="4941"/>
                    <a:pt x="4001" y="5108"/>
                    <a:pt x="4121" y="5227"/>
                  </a:cubicBezTo>
                  <a:close/>
                  <a:moveTo>
                    <a:pt x="3239" y="5179"/>
                  </a:moveTo>
                  <a:close/>
                  <a:moveTo>
                    <a:pt x="3347" y="3358"/>
                  </a:moveTo>
                  <a:cubicBezTo>
                    <a:pt x="3347" y="3536"/>
                    <a:pt x="3406" y="3691"/>
                    <a:pt x="3537" y="3810"/>
                  </a:cubicBezTo>
                  <a:cubicBezTo>
                    <a:pt x="3430" y="3774"/>
                    <a:pt x="3335" y="3703"/>
                    <a:pt x="3275" y="3608"/>
                  </a:cubicBezTo>
                  <a:cubicBezTo>
                    <a:pt x="3204" y="3429"/>
                    <a:pt x="3120" y="3250"/>
                    <a:pt x="3025" y="3084"/>
                  </a:cubicBezTo>
                  <a:cubicBezTo>
                    <a:pt x="2989" y="3024"/>
                    <a:pt x="2942" y="2965"/>
                    <a:pt x="2894" y="2893"/>
                  </a:cubicBezTo>
                  <a:cubicBezTo>
                    <a:pt x="2954" y="2941"/>
                    <a:pt x="3013" y="2988"/>
                    <a:pt x="3073" y="3024"/>
                  </a:cubicBezTo>
                  <a:cubicBezTo>
                    <a:pt x="3251" y="3119"/>
                    <a:pt x="3430" y="3203"/>
                    <a:pt x="3609" y="3274"/>
                  </a:cubicBezTo>
                  <a:cubicBezTo>
                    <a:pt x="3704" y="3334"/>
                    <a:pt x="3775" y="3429"/>
                    <a:pt x="3799" y="3536"/>
                  </a:cubicBezTo>
                  <a:cubicBezTo>
                    <a:pt x="3692" y="3417"/>
                    <a:pt x="3525" y="3358"/>
                    <a:pt x="3359" y="3369"/>
                  </a:cubicBezTo>
                  <a:close/>
                  <a:moveTo>
                    <a:pt x="3799" y="4715"/>
                  </a:moveTo>
                  <a:cubicBezTo>
                    <a:pt x="3763" y="4834"/>
                    <a:pt x="3692" y="4929"/>
                    <a:pt x="3597" y="4989"/>
                  </a:cubicBezTo>
                  <a:cubicBezTo>
                    <a:pt x="3418" y="5060"/>
                    <a:pt x="3239" y="5144"/>
                    <a:pt x="3073" y="5227"/>
                  </a:cubicBezTo>
                  <a:cubicBezTo>
                    <a:pt x="3013" y="5263"/>
                    <a:pt x="2954" y="5310"/>
                    <a:pt x="2882" y="5370"/>
                  </a:cubicBezTo>
                  <a:cubicBezTo>
                    <a:pt x="2930" y="5310"/>
                    <a:pt x="2978" y="5239"/>
                    <a:pt x="3025" y="5179"/>
                  </a:cubicBezTo>
                  <a:cubicBezTo>
                    <a:pt x="3108" y="5001"/>
                    <a:pt x="3192" y="4834"/>
                    <a:pt x="3263" y="4643"/>
                  </a:cubicBezTo>
                  <a:cubicBezTo>
                    <a:pt x="3323" y="4548"/>
                    <a:pt x="3418" y="4477"/>
                    <a:pt x="3525" y="4453"/>
                  </a:cubicBezTo>
                  <a:cubicBezTo>
                    <a:pt x="3406" y="4572"/>
                    <a:pt x="3335" y="4727"/>
                    <a:pt x="3347" y="4893"/>
                  </a:cubicBezTo>
                  <a:cubicBezTo>
                    <a:pt x="3513" y="4905"/>
                    <a:pt x="3692" y="4846"/>
                    <a:pt x="3811" y="4727"/>
                  </a:cubicBezTo>
                  <a:close/>
                  <a:moveTo>
                    <a:pt x="2751" y="4012"/>
                  </a:moveTo>
                  <a:close/>
                  <a:moveTo>
                    <a:pt x="2597" y="4096"/>
                  </a:moveTo>
                  <a:cubicBezTo>
                    <a:pt x="2787" y="4036"/>
                    <a:pt x="2966" y="3977"/>
                    <a:pt x="3144" y="3893"/>
                  </a:cubicBezTo>
                  <a:cubicBezTo>
                    <a:pt x="3263" y="3870"/>
                    <a:pt x="3370" y="3881"/>
                    <a:pt x="3478" y="3941"/>
                  </a:cubicBezTo>
                  <a:cubicBezTo>
                    <a:pt x="3299" y="3941"/>
                    <a:pt x="3144" y="4001"/>
                    <a:pt x="3025" y="4131"/>
                  </a:cubicBezTo>
                  <a:cubicBezTo>
                    <a:pt x="3144" y="4262"/>
                    <a:pt x="3311" y="4334"/>
                    <a:pt x="3478" y="4322"/>
                  </a:cubicBezTo>
                  <a:cubicBezTo>
                    <a:pt x="3370" y="4382"/>
                    <a:pt x="3263" y="4393"/>
                    <a:pt x="3144" y="4370"/>
                  </a:cubicBezTo>
                  <a:cubicBezTo>
                    <a:pt x="2966" y="4298"/>
                    <a:pt x="2787" y="4227"/>
                    <a:pt x="2597" y="4167"/>
                  </a:cubicBezTo>
                  <a:cubicBezTo>
                    <a:pt x="2525" y="4155"/>
                    <a:pt x="2454" y="4143"/>
                    <a:pt x="2370" y="4131"/>
                  </a:cubicBezTo>
                  <a:cubicBezTo>
                    <a:pt x="2454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31"/>
            <p:cNvSpPr/>
            <p:nvPr/>
          </p:nvSpPr>
          <p:spPr>
            <a:xfrm>
              <a:off x="5927225" y="1551225"/>
              <a:ext cx="207175" cy="206875"/>
            </a:xfrm>
            <a:custGeom>
              <a:avLst/>
              <a:gdLst/>
              <a:ahLst/>
              <a:cxnLst/>
              <a:rect l="l" t="t" r="r" b="b"/>
              <a:pathLst>
                <a:path w="8287" h="8275" extrusionOk="0">
                  <a:moveTo>
                    <a:pt x="0" y="4131"/>
                  </a:moveTo>
                  <a:cubicBezTo>
                    <a:pt x="345" y="4167"/>
                    <a:pt x="476" y="4465"/>
                    <a:pt x="1012" y="4239"/>
                  </a:cubicBezTo>
                  <a:lnTo>
                    <a:pt x="1012" y="4239"/>
                  </a:lnTo>
                  <a:cubicBezTo>
                    <a:pt x="798" y="4334"/>
                    <a:pt x="500" y="4322"/>
                    <a:pt x="476" y="4727"/>
                  </a:cubicBezTo>
                  <a:cubicBezTo>
                    <a:pt x="691" y="4536"/>
                    <a:pt x="965" y="4643"/>
                    <a:pt x="1131" y="4310"/>
                  </a:cubicBezTo>
                  <a:lnTo>
                    <a:pt x="1131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36" y="4751"/>
                    <a:pt x="1143" y="4810"/>
                    <a:pt x="1238" y="4667"/>
                  </a:cubicBezTo>
                  <a:cubicBezTo>
                    <a:pt x="1369" y="4858"/>
                    <a:pt x="1715" y="4905"/>
                    <a:pt x="1786" y="4643"/>
                  </a:cubicBezTo>
                  <a:cubicBezTo>
                    <a:pt x="1548" y="4751"/>
                    <a:pt x="1477" y="4548"/>
                    <a:pt x="1477" y="4429"/>
                  </a:cubicBezTo>
                  <a:cubicBezTo>
                    <a:pt x="1477" y="4382"/>
                    <a:pt x="1500" y="4334"/>
                    <a:pt x="1536" y="4298"/>
                  </a:cubicBezTo>
                  <a:cubicBezTo>
                    <a:pt x="1572" y="4262"/>
                    <a:pt x="1679" y="4227"/>
                    <a:pt x="1727" y="4262"/>
                  </a:cubicBezTo>
                  <a:cubicBezTo>
                    <a:pt x="1774" y="4310"/>
                    <a:pt x="1762" y="4417"/>
                    <a:pt x="1655" y="4382"/>
                  </a:cubicBezTo>
                  <a:cubicBezTo>
                    <a:pt x="1715" y="4501"/>
                    <a:pt x="1893" y="4453"/>
                    <a:pt x="1905" y="4322"/>
                  </a:cubicBezTo>
                  <a:cubicBezTo>
                    <a:pt x="1905" y="4298"/>
                    <a:pt x="1905" y="4286"/>
                    <a:pt x="1905" y="4274"/>
                  </a:cubicBezTo>
                  <a:lnTo>
                    <a:pt x="1905" y="4262"/>
                  </a:lnTo>
                  <a:cubicBezTo>
                    <a:pt x="1893" y="4227"/>
                    <a:pt x="1869" y="4203"/>
                    <a:pt x="1846" y="4179"/>
                  </a:cubicBezTo>
                  <a:cubicBezTo>
                    <a:pt x="2143" y="4120"/>
                    <a:pt x="2465" y="4143"/>
                    <a:pt x="2762" y="4251"/>
                  </a:cubicBezTo>
                  <a:lnTo>
                    <a:pt x="2762" y="4251"/>
                  </a:lnTo>
                  <a:cubicBezTo>
                    <a:pt x="1881" y="4036"/>
                    <a:pt x="2167" y="4917"/>
                    <a:pt x="1619" y="4917"/>
                  </a:cubicBezTo>
                  <a:lnTo>
                    <a:pt x="1619" y="4917"/>
                  </a:lnTo>
                  <a:cubicBezTo>
                    <a:pt x="1881" y="4989"/>
                    <a:pt x="2036" y="4989"/>
                    <a:pt x="2143" y="4929"/>
                  </a:cubicBezTo>
                  <a:cubicBezTo>
                    <a:pt x="2417" y="4798"/>
                    <a:pt x="2310" y="4512"/>
                    <a:pt x="2429" y="4417"/>
                  </a:cubicBezTo>
                  <a:cubicBezTo>
                    <a:pt x="2453" y="4584"/>
                    <a:pt x="2548" y="4632"/>
                    <a:pt x="2691" y="4572"/>
                  </a:cubicBezTo>
                  <a:cubicBezTo>
                    <a:pt x="2548" y="4453"/>
                    <a:pt x="2655" y="4322"/>
                    <a:pt x="2786" y="4322"/>
                  </a:cubicBezTo>
                  <a:cubicBezTo>
                    <a:pt x="2989" y="4334"/>
                    <a:pt x="3251" y="4548"/>
                    <a:pt x="3596" y="4322"/>
                  </a:cubicBezTo>
                  <a:cubicBezTo>
                    <a:pt x="3667" y="4310"/>
                    <a:pt x="3727" y="4298"/>
                    <a:pt x="3798" y="4274"/>
                  </a:cubicBezTo>
                  <a:cubicBezTo>
                    <a:pt x="3739" y="4310"/>
                    <a:pt x="3679" y="4346"/>
                    <a:pt x="3620" y="4393"/>
                  </a:cubicBezTo>
                  <a:cubicBezTo>
                    <a:pt x="3215" y="4465"/>
                    <a:pt x="3191" y="4798"/>
                    <a:pt x="3048" y="4953"/>
                  </a:cubicBezTo>
                  <a:cubicBezTo>
                    <a:pt x="2953" y="5060"/>
                    <a:pt x="2786" y="5024"/>
                    <a:pt x="2798" y="4858"/>
                  </a:cubicBezTo>
                  <a:cubicBezTo>
                    <a:pt x="2655" y="4905"/>
                    <a:pt x="2620" y="5001"/>
                    <a:pt x="2727" y="5155"/>
                  </a:cubicBezTo>
                  <a:cubicBezTo>
                    <a:pt x="2572" y="5155"/>
                    <a:pt x="2453" y="4882"/>
                    <a:pt x="2155" y="4977"/>
                  </a:cubicBezTo>
                  <a:cubicBezTo>
                    <a:pt x="2048" y="5024"/>
                    <a:pt x="1929" y="5132"/>
                    <a:pt x="1798" y="5358"/>
                  </a:cubicBezTo>
                  <a:cubicBezTo>
                    <a:pt x="1810" y="5346"/>
                    <a:pt x="1834" y="5334"/>
                    <a:pt x="1846" y="5322"/>
                  </a:cubicBezTo>
                  <a:lnTo>
                    <a:pt x="1798" y="5358"/>
                  </a:lnTo>
                  <a:cubicBezTo>
                    <a:pt x="2191" y="4977"/>
                    <a:pt x="2608" y="5810"/>
                    <a:pt x="3084" y="5036"/>
                  </a:cubicBezTo>
                  <a:lnTo>
                    <a:pt x="3084" y="5036"/>
                  </a:lnTo>
                  <a:cubicBezTo>
                    <a:pt x="2953" y="5310"/>
                    <a:pt x="2739" y="5560"/>
                    <a:pt x="2489" y="5727"/>
                  </a:cubicBezTo>
                  <a:cubicBezTo>
                    <a:pt x="2489" y="5691"/>
                    <a:pt x="2489" y="5655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53" y="5596"/>
                    <a:pt x="2441" y="5584"/>
                  </a:cubicBezTo>
                  <a:cubicBezTo>
                    <a:pt x="2334" y="5489"/>
                    <a:pt x="2179" y="5584"/>
                    <a:pt x="2215" y="5715"/>
                  </a:cubicBezTo>
                  <a:cubicBezTo>
                    <a:pt x="2274" y="5620"/>
                    <a:pt x="2358" y="5679"/>
                    <a:pt x="2346" y="5751"/>
                  </a:cubicBezTo>
                  <a:cubicBezTo>
                    <a:pt x="2346" y="5810"/>
                    <a:pt x="2239" y="5858"/>
                    <a:pt x="2179" y="5858"/>
                  </a:cubicBezTo>
                  <a:cubicBezTo>
                    <a:pt x="2131" y="5858"/>
                    <a:pt x="2096" y="5834"/>
                    <a:pt x="2060" y="5810"/>
                  </a:cubicBezTo>
                  <a:cubicBezTo>
                    <a:pt x="1905" y="5703"/>
                    <a:pt x="1941" y="5477"/>
                    <a:pt x="2119" y="5429"/>
                  </a:cubicBezTo>
                  <a:cubicBezTo>
                    <a:pt x="1893" y="5298"/>
                    <a:pt x="1679" y="5584"/>
                    <a:pt x="1727" y="5810"/>
                  </a:cubicBezTo>
                  <a:cubicBezTo>
                    <a:pt x="1548" y="5775"/>
                    <a:pt x="1524" y="5882"/>
                    <a:pt x="1346" y="5739"/>
                  </a:cubicBezTo>
                  <a:cubicBezTo>
                    <a:pt x="1500" y="6167"/>
                    <a:pt x="1738" y="6060"/>
                    <a:pt x="1893" y="6132"/>
                  </a:cubicBezTo>
                  <a:lnTo>
                    <a:pt x="1893" y="6132"/>
                  </a:lnTo>
                  <a:cubicBezTo>
                    <a:pt x="1536" y="6013"/>
                    <a:pt x="1429" y="6287"/>
                    <a:pt x="1131" y="6298"/>
                  </a:cubicBezTo>
                  <a:cubicBezTo>
                    <a:pt x="1441" y="6572"/>
                    <a:pt x="1643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88" y="6834"/>
                    <a:pt x="1786" y="6965"/>
                    <a:pt x="2012" y="6417"/>
                  </a:cubicBezTo>
                  <a:lnTo>
                    <a:pt x="2012" y="6417"/>
                  </a:lnTo>
                  <a:cubicBezTo>
                    <a:pt x="1929" y="6632"/>
                    <a:pt x="1715" y="6834"/>
                    <a:pt x="1977" y="7144"/>
                  </a:cubicBezTo>
                  <a:cubicBezTo>
                    <a:pt x="1989" y="6846"/>
                    <a:pt x="2262" y="6739"/>
                    <a:pt x="2155" y="6382"/>
                  </a:cubicBezTo>
                  <a:lnTo>
                    <a:pt x="2155" y="6382"/>
                  </a:lnTo>
                  <a:cubicBezTo>
                    <a:pt x="2215" y="6548"/>
                    <a:pt x="2108" y="6775"/>
                    <a:pt x="2536" y="6929"/>
                  </a:cubicBezTo>
                  <a:cubicBezTo>
                    <a:pt x="2393" y="6763"/>
                    <a:pt x="2500" y="6727"/>
                    <a:pt x="2477" y="6560"/>
                  </a:cubicBezTo>
                  <a:cubicBezTo>
                    <a:pt x="2703" y="6608"/>
                    <a:pt x="2977" y="6394"/>
                    <a:pt x="2846" y="6156"/>
                  </a:cubicBezTo>
                  <a:cubicBezTo>
                    <a:pt x="2810" y="6334"/>
                    <a:pt x="2572" y="6382"/>
                    <a:pt x="2477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36" y="5929"/>
                  </a:cubicBezTo>
                  <a:cubicBezTo>
                    <a:pt x="2596" y="5929"/>
                    <a:pt x="2655" y="6013"/>
                    <a:pt x="2560" y="6060"/>
                  </a:cubicBezTo>
                  <a:cubicBezTo>
                    <a:pt x="2691" y="6096"/>
                    <a:pt x="2786" y="5941"/>
                    <a:pt x="2691" y="5846"/>
                  </a:cubicBezTo>
                  <a:cubicBezTo>
                    <a:pt x="2691" y="5834"/>
                    <a:pt x="2679" y="5822"/>
                    <a:pt x="2667" y="5810"/>
                  </a:cubicBezTo>
                  <a:lnTo>
                    <a:pt x="2655" y="5810"/>
                  </a:lnTo>
                  <a:cubicBezTo>
                    <a:pt x="2631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lnTo>
                    <a:pt x="2953" y="6441"/>
                  </a:lnTo>
                  <a:cubicBezTo>
                    <a:pt x="2941" y="6453"/>
                    <a:pt x="2929" y="6465"/>
                    <a:pt x="2917" y="6477"/>
                  </a:cubicBezTo>
                  <a:cubicBezTo>
                    <a:pt x="3143" y="6358"/>
                    <a:pt x="3262" y="6239"/>
                    <a:pt x="3298" y="6120"/>
                  </a:cubicBezTo>
                  <a:cubicBezTo>
                    <a:pt x="3393" y="5822"/>
                    <a:pt x="3120" y="5703"/>
                    <a:pt x="3132" y="5560"/>
                  </a:cubicBezTo>
                  <a:cubicBezTo>
                    <a:pt x="3262" y="5667"/>
                    <a:pt x="3370" y="5620"/>
                    <a:pt x="3429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77" y="5096"/>
                    <a:pt x="3810" y="5060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3" y="5727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34" y="6132"/>
                  </a:cubicBezTo>
                  <a:cubicBezTo>
                    <a:pt x="3286" y="6251"/>
                    <a:pt x="3274" y="6406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7" y="6406"/>
                    <a:pt x="4024" y="5525"/>
                  </a:cubicBezTo>
                  <a:lnTo>
                    <a:pt x="4024" y="5525"/>
                  </a:lnTo>
                  <a:cubicBezTo>
                    <a:pt x="4132" y="5822"/>
                    <a:pt x="4155" y="6132"/>
                    <a:pt x="4096" y="6441"/>
                  </a:cubicBezTo>
                  <a:cubicBezTo>
                    <a:pt x="4072" y="6406"/>
                    <a:pt x="4036" y="6382"/>
                    <a:pt x="4001" y="6382"/>
                  </a:cubicBezTo>
                  <a:lnTo>
                    <a:pt x="3989" y="6382"/>
                  </a:lnTo>
                  <a:cubicBezTo>
                    <a:pt x="3977" y="6370"/>
                    <a:pt x="3965" y="6370"/>
                    <a:pt x="3953" y="6382"/>
                  </a:cubicBezTo>
                  <a:cubicBezTo>
                    <a:pt x="3810" y="6382"/>
                    <a:pt x="3774" y="6560"/>
                    <a:pt x="3894" y="6632"/>
                  </a:cubicBezTo>
                  <a:cubicBezTo>
                    <a:pt x="3858" y="6525"/>
                    <a:pt x="3965" y="6501"/>
                    <a:pt x="4001" y="6548"/>
                  </a:cubicBezTo>
                  <a:cubicBezTo>
                    <a:pt x="4048" y="6608"/>
                    <a:pt x="4001" y="6715"/>
                    <a:pt x="3965" y="6751"/>
                  </a:cubicBezTo>
                  <a:cubicBezTo>
                    <a:pt x="3929" y="6787"/>
                    <a:pt x="3882" y="6798"/>
                    <a:pt x="3846" y="6798"/>
                  </a:cubicBezTo>
                  <a:cubicBezTo>
                    <a:pt x="3715" y="6798"/>
                    <a:pt x="3524" y="6739"/>
                    <a:pt x="3620" y="6489"/>
                  </a:cubicBezTo>
                  <a:cubicBezTo>
                    <a:pt x="3370" y="6560"/>
                    <a:pt x="3405" y="6918"/>
                    <a:pt x="3608" y="7049"/>
                  </a:cubicBezTo>
                  <a:cubicBezTo>
                    <a:pt x="3453" y="7144"/>
                    <a:pt x="3513" y="7239"/>
                    <a:pt x="3298" y="7263"/>
                  </a:cubicBezTo>
                  <a:cubicBezTo>
                    <a:pt x="3703" y="7453"/>
                    <a:pt x="3798" y="7215"/>
                    <a:pt x="3953" y="7144"/>
                  </a:cubicBezTo>
                  <a:lnTo>
                    <a:pt x="3953" y="7144"/>
                  </a:lnTo>
                  <a:cubicBezTo>
                    <a:pt x="3620" y="7322"/>
                    <a:pt x="3739" y="7596"/>
                    <a:pt x="3536" y="7811"/>
                  </a:cubicBezTo>
                  <a:cubicBezTo>
                    <a:pt x="3941" y="7775"/>
                    <a:pt x="3929" y="7477"/>
                    <a:pt x="4036" y="7275"/>
                  </a:cubicBezTo>
                  <a:lnTo>
                    <a:pt x="4036" y="7275"/>
                  </a:lnTo>
                  <a:cubicBezTo>
                    <a:pt x="3798" y="7811"/>
                    <a:pt x="4108" y="7941"/>
                    <a:pt x="4132" y="8275"/>
                  </a:cubicBezTo>
                  <a:cubicBezTo>
                    <a:pt x="4167" y="7941"/>
                    <a:pt x="4477" y="7811"/>
                    <a:pt x="4239" y="7275"/>
                  </a:cubicBezTo>
                  <a:lnTo>
                    <a:pt x="4239" y="7275"/>
                  </a:lnTo>
                  <a:cubicBezTo>
                    <a:pt x="4334" y="7477"/>
                    <a:pt x="4322" y="7775"/>
                    <a:pt x="4739" y="7811"/>
                  </a:cubicBezTo>
                  <a:cubicBezTo>
                    <a:pt x="4536" y="7584"/>
                    <a:pt x="4656" y="7322"/>
                    <a:pt x="4310" y="7144"/>
                  </a:cubicBezTo>
                  <a:lnTo>
                    <a:pt x="4310" y="7144"/>
                  </a:lnTo>
                  <a:cubicBezTo>
                    <a:pt x="4477" y="7215"/>
                    <a:pt x="4572" y="7453"/>
                    <a:pt x="4977" y="7263"/>
                  </a:cubicBezTo>
                  <a:cubicBezTo>
                    <a:pt x="4763" y="7239"/>
                    <a:pt x="4810" y="7144"/>
                    <a:pt x="4667" y="7049"/>
                  </a:cubicBezTo>
                  <a:cubicBezTo>
                    <a:pt x="4858" y="6918"/>
                    <a:pt x="4906" y="6560"/>
                    <a:pt x="4656" y="6489"/>
                  </a:cubicBezTo>
                  <a:cubicBezTo>
                    <a:pt x="4751" y="6739"/>
                    <a:pt x="4560" y="6810"/>
                    <a:pt x="4429" y="6798"/>
                  </a:cubicBezTo>
                  <a:cubicBezTo>
                    <a:pt x="4382" y="6798"/>
                    <a:pt x="4346" y="6787"/>
                    <a:pt x="4310" y="6751"/>
                  </a:cubicBezTo>
                  <a:cubicBezTo>
                    <a:pt x="4275" y="6715"/>
                    <a:pt x="4227" y="6608"/>
                    <a:pt x="4263" y="6548"/>
                  </a:cubicBezTo>
                  <a:cubicBezTo>
                    <a:pt x="4310" y="6501"/>
                    <a:pt x="4417" y="6525"/>
                    <a:pt x="4382" y="6632"/>
                  </a:cubicBezTo>
                  <a:cubicBezTo>
                    <a:pt x="4394" y="6620"/>
                    <a:pt x="4405" y="6608"/>
                    <a:pt x="4417" y="6596"/>
                  </a:cubicBezTo>
                  <a:cubicBezTo>
                    <a:pt x="4465" y="6548"/>
                    <a:pt x="4465" y="6477"/>
                    <a:pt x="4417" y="6429"/>
                  </a:cubicBezTo>
                  <a:cubicBezTo>
                    <a:pt x="4394" y="6394"/>
                    <a:pt x="4358" y="6382"/>
                    <a:pt x="4322" y="6382"/>
                  </a:cubicBezTo>
                  <a:cubicBezTo>
                    <a:pt x="4310" y="6370"/>
                    <a:pt x="4298" y="6370"/>
                    <a:pt x="4286" y="6382"/>
                  </a:cubicBezTo>
                  <a:lnTo>
                    <a:pt x="4275" y="6382"/>
                  </a:lnTo>
                  <a:cubicBezTo>
                    <a:pt x="4239" y="6382"/>
                    <a:pt x="4203" y="6406"/>
                    <a:pt x="4179" y="6441"/>
                  </a:cubicBezTo>
                  <a:cubicBezTo>
                    <a:pt x="4120" y="6132"/>
                    <a:pt x="4144" y="5822"/>
                    <a:pt x="4251" y="5525"/>
                  </a:cubicBezTo>
                  <a:cubicBezTo>
                    <a:pt x="4048" y="6406"/>
                    <a:pt x="4917" y="6120"/>
                    <a:pt x="4929" y="6656"/>
                  </a:cubicBezTo>
                  <a:lnTo>
                    <a:pt x="4929" y="6608"/>
                  </a:lnTo>
                  <a:lnTo>
                    <a:pt x="4929" y="6656"/>
                  </a:lnTo>
                  <a:cubicBezTo>
                    <a:pt x="5001" y="6406"/>
                    <a:pt x="4989" y="6251"/>
                    <a:pt x="4941" y="6144"/>
                  </a:cubicBezTo>
                  <a:cubicBezTo>
                    <a:pt x="4798" y="5870"/>
                    <a:pt x="4513" y="5965"/>
                    <a:pt x="4417" y="5858"/>
                  </a:cubicBezTo>
                  <a:cubicBezTo>
                    <a:pt x="4596" y="5834"/>
                    <a:pt x="4644" y="5739"/>
                    <a:pt x="4584" y="5596"/>
                  </a:cubicBezTo>
                  <a:cubicBezTo>
                    <a:pt x="4465" y="5739"/>
                    <a:pt x="4322" y="5632"/>
                    <a:pt x="4334" y="5501"/>
                  </a:cubicBezTo>
                  <a:cubicBezTo>
                    <a:pt x="4334" y="5298"/>
                    <a:pt x="4560" y="5036"/>
                    <a:pt x="4334" y="4691"/>
                  </a:cubicBezTo>
                  <a:cubicBezTo>
                    <a:pt x="4322" y="4620"/>
                    <a:pt x="4298" y="4560"/>
                    <a:pt x="4286" y="4489"/>
                  </a:cubicBezTo>
                  <a:cubicBezTo>
                    <a:pt x="4310" y="4548"/>
                    <a:pt x="4346" y="4608"/>
                    <a:pt x="4394" y="4667"/>
                  </a:cubicBezTo>
                  <a:cubicBezTo>
                    <a:pt x="4465" y="5072"/>
                    <a:pt x="4810" y="5096"/>
                    <a:pt x="4965" y="5239"/>
                  </a:cubicBezTo>
                  <a:cubicBezTo>
                    <a:pt x="5060" y="5334"/>
                    <a:pt x="5037" y="5501"/>
                    <a:pt x="4858" y="5489"/>
                  </a:cubicBezTo>
                  <a:cubicBezTo>
                    <a:pt x="4906" y="5620"/>
                    <a:pt x="5001" y="5667"/>
                    <a:pt x="5156" y="5560"/>
                  </a:cubicBezTo>
                  <a:cubicBezTo>
                    <a:pt x="5167" y="5703"/>
                    <a:pt x="4882" y="5834"/>
                    <a:pt x="4989" y="6132"/>
                  </a:cubicBezTo>
                  <a:cubicBezTo>
                    <a:pt x="5060" y="6287"/>
                    <a:pt x="5203" y="6417"/>
                    <a:pt x="5358" y="6489"/>
                  </a:cubicBezTo>
                  <a:lnTo>
                    <a:pt x="5358" y="6489"/>
                  </a:lnTo>
                  <a:cubicBezTo>
                    <a:pt x="4989" y="6096"/>
                    <a:pt x="5810" y="5679"/>
                    <a:pt x="5037" y="5203"/>
                  </a:cubicBezTo>
                  <a:lnTo>
                    <a:pt x="5037" y="5203"/>
                  </a:lnTo>
                  <a:cubicBezTo>
                    <a:pt x="5322" y="5334"/>
                    <a:pt x="5560" y="5548"/>
                    <a:pt x="5739" y="5798"/>
                  </a:cubicBezTo>
                  <a:cubicBezTo>
                    <a:pt x="5703" y="5798"/>
                    <a:pt x="5656" y="5798"/>
                    <a:pt x="5632" y="5822"/>
                  </a:cubicBezTo>
                  <a:lnTo>
                    <a:pt x="5632" y="5822"/>
                  </a:lnTo>
                  <a:cubicBezTo>
                    <a:pt x="5620" y="5834"/>
                    <a:pt x="5608" y="5834"/>
                    <a:pt x="5596" y="5846"/>
                  </a:cubicBezTo>
                  <a:cubicBezTo>
                    <a:pt x="5548" y="5906"/>
                    <a:pt x="5548" y="5989"/>
                    <a:pt x="5596" y="6048"/>
                  </a:cubicBezTo>
                  <a:cubicBezTo>
                    <a:pt x="5620" y="6072"/>
                    <a:pt x="5668" y="6084"/>
                    <a:pt x="5703" y="6072"/>
                  </a:cubicBezTo>
                  <a:lnTo>
                    <a:pt x="5727" y="6072"/>
                  </a:lnTo>
                  <a:cubicBezTo>
                    <a:pt x="5632" y="6025"/>
                    <a:pt x="5691" y="5941"/>
                    <a:pt x="5751" y="5941"/>
                  </a:cubicBezTo>
                  <a:cubicBezTo>
                    <a:pt x="5822" y="5953"/>
                    <a:pt x="5870" y="6060"/>
                    <a:pt x="5870" y="6108"/>
                  </a:cubicBezTo>
                  <a:cubicBezTo>
                    <a:pt x="5870" y="6156"/>
                    <a:pt x="5846" y="6203"/>
                    <a:pt x="5810" y="6239"/>
                  </a:cubicBezTo>
                  <a:cubicBezTo>
                    <a:pt x="5715" y="6394"/>
                    <a:pt x="5477" y="6346"/>
                    <a:pt x="5441" y="6167"/>
                  </a:cubicBezTo>
                  <a:cubicBezTo>
                    <a:pt x="5310" y="6406"/>
                    <a:pt x="5584" y="6620"/>
                    <a:pt x="5822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98"/>
                    <a:pt x="6072" y="6560"/>
                    <a:pt x="6144" y="6394"/>
                  </a:cubicBezTo>
                  <a:lnTo>
                    <a:pt x="6144" y="6394"/>
                  </a:lnTo>
                  <a:cubicBezTo>
                    <a:pt x="6025" y="6763"/>
                    <a:pt x="6299" y="6870"/>
                    <a:pt x="6310" y="7168"/>
                  </a:cubicBezTo>
                  <a:cubicBezTo>
                    <a:pt x="6572" y="6846"/>
                    <a:pt x="6358" y="6656"/>
                    <a:pt x="6287" y="6429"/>
                  </a:cubicBezTo>
                  <a:lnTo>
                    <a:pt x="6287" y="6429"/>
                  </a:lnTo>
                  <a:cubicBezTo>
                    <a:pt x="6501" y="6977"/>
                    <a:pt x="6811" y="6858"/>
                    <a:pt x="7072" y="7072"/>
                  </a:cubicBezTo>
                  <a:cubicBezTo>
                    <a:pt x="6846" y="6810"/>
                    <a:pt x="6977" y="6501"/>
                    <a:pt x="6430" y="6287"/>
                  </a:cubicBezTo>
                  <a:lnTo>
                    <a:pt x="6430" y="6287"/>
                  </a:lnTo>
                  <a:cubicBezTo>
                    <a:pt x="6644" y="6370"/>
                    <a:pt x="6846" y="6584"/>
                    <a:pt x="7156" y="6322"/>
                  </a:cubicBezTo>
                  <a:cubicBezTo>
                    <a:pt x="6858" y="6298"/>
                    <a:pt x="6751" y="6036"/>
                    <a:pt x="6394" y="6144"/>
                  </a:cubicBezTo>
                  <a:lnTo>
                    <a:pt x="6394" y="6144"/>
                  </a:lnTo>
                  <a:cubicBezTo>
                    <a:pt x="6561" y="6072"/>
                    <a:pt x="6787" y="6191"/>
                    <a:pt x="6942" y="5751"/>
                  </a:cubicBezTo>
                  <a:cubicBezTo>
                    <a:pt x="6775" y="5906"/>
                    <a:pt x="6739" y="5786"/>
                    <a:pt x="6572" y="5822"/>
                  </a:cubicBezTo>
                  <a:cubicBezTo>
                    <a:pt x="6620" y="5596"/>
                    <a:pt x="6406" y="5322"/>
                    <a:pt x="6168" y="5441"/>
                  </a:cubicBezTo>
                  <a:cubicBezTo>
                    <a:pt x="6346" y="5489"/>
                    <a:pt x="6382" y="5727"/>
                    <a:pt x="6227" y="5822"/>
                  </a:cubicBezTo>
                  <a:cubicBezTo>
                    <a:pt x="6203" y="5846"/>
                    <a:pt x="6156" y="5870"/>
                    <a:pt x="6108" y="5870"/>
                  </a:cubicBezTo>
                  <a:cubicBezTo>
                    <a:pt x="6049" y="5870"/>
                    <a:pt x="5953" y="5822"/>
                    <a:pt x="5941" y="5763"/>
                  </a:cubicBezTo>
                  <a:cubicBezTo>
                    <a:pt x="5929" y="5703"/>
                    <a:pt x="6025" y="5632"/>
                    <a:pt x="6072" y="5739"/>
                  </a:cubicBezTo>
                  <a:lnTo>
                    <a:pt x="6072" y="5703"/>
                  </a:lnTo>
                  <a:cubicBezTo>
                    <a:pt x="6084" y="5667"/>
                    <a:pt x="6072" y="5632"/>
                    <a:pt x="6037" y="5608"/>
                  </a:cubicBezTo>
                  <a:cubicBezTo>
                    <a:pt x="5989" y="5560"/>
                    <a:pt x="5906" y="5560"/>
                    <a:pt x="5846" y="5608"/>
                  </a:cubicBezTo>
                  <a:cubicBezTo>
                    <a:pt x="5834" y="5608"/>
                    <a:pt x="5822" y="5620"/>
                    <a:pt x="5822" y="5632"/>
                  </a:cubicBezTo>
                  <a:lnTo>
                    <a:pt x="5822" y="5644"/>
                  </a:lnTo>
                  <a:cubicBezTo>
                    <a:pt x="5799" y="5679"/>
                    <a:pt x="5799" y="5715"/>
                    <a:pt x="5799" y="5751"/>
                  </a:cubicBezTo>
                  <a:cubicBezTo>
                    <a:pt x="5548" y="5572"/>
                    <a:pt x="5334" y="5334"/>
                    <a:pt x="5203" y="5048"/>
                  </a:cubicBezTo>
                  <a:cubicBezTo>
                    <a:pt x="5679" y="5822"/>
                    <a:pt x="6096" y="5001"/>
                    <a:pt x="6489" y="5382"/>
                  </a:cubicBezTo>
                  <a:lnTo>
                    <a:pt x="6441" y="5346"/>
                  </a:lnTo>
                  <a:cubicBezTo>
                    <a:pt x="6453" y="5358"/>
                    <a:pt x="6477" y="5370"/>
                    <a:pt x="6489" y="5382"/>
                  </a:cubicBezTo>
                  <a:cubicBezTo>
                    <a:pt x="6358" y="5155"/>
                    <a:pt x="6239" y="5048"/>
                    <a:pt x="6132" y="5001"/>
                  </a:cubicBezTo>
                  <a:cubicBezTo>
                    <a:pt x="5834" y="4905"/>
                    <a:pt x="5715" y="5179"/>
                    <a:pt x="5560" y="5179"/>
                  </a:cubicBezTo>
                  <a:cubicBezTo>
                    <a:pt x="5668" y="5036"/>
                    <a:pt x="5632" y="4929"/>
                    <a:pt x="5489" y="4882"/>
                  </a:cubicBezTo>
                  <a:cubicBezTo>
                    <a:pt x="5501" y="5048"/>
                    <a:pt x="5346" y="5084"/>
                    <a:pt x="5239" y="4977"/>
                  </a:cubicBezTo>
                  <a:cubicBezTo>
                    <a:pt x="5096" y="4834"/>
                    <a:pt x="5072" y="4489"/>
                    <a:pt x="4667" y="4417"/>
                  </a:cubicBezTo>
                  <a:cubicBezTo>
                    <a:pt x="4608" y="4370"/>
                    <a:pt x="4548" y="4334"/>
                    <a:pt x="4489" y="4298"/>
                  </a:cubicBezTo>
                  <a:cubicBezTo>
                    <a:pt x="4560" y="4322"/>
                    <a:pt x="4620" y="4334"/>
                    <a:pt x="4691" y="4346"/>
                  </a:cubicBezTo>
                  <a:cubicBezTo>
                    <a:pt x="5037" y="4584"/>
                    <a:pt x="5298" y="4358"/>
                    <a:pt x="5501" y="4346"/>
                  </a:cubicBezTo>
                  <a:cubicBezTo>
                    <a:pt x="5632" y="4346"/>
                    <a:pt x="5739" y="4477"/>
                    <a:pt x="5608" y="4596"/>
                  </a:cubicBezTo>
                  <a:cubicBezTo>
                    <a:pt x="5739" y="4655"/>
                    <a:pt x="5834" y="4608"/>
                    <a:pt x="5858" y="4441"/>
                  </a:cubicBezTo>
                  <a:cubicBezTo>
                    <a:pt x="5977" y="4536"/>
                    <a:pt x="5858" y="4822"/>
                    <a:pt x="6144" y="4953"/>
                  </a:cubicBezTo>
                  <a:cubicBezTo>
                    <a:pt x="6251" y="5013"/>
                    <a:pt x="6418" y="5013"/>
                    <a:pt x="6668" y="4941"/>
                  </a:cubicBezTo>
                  <a:lnTo>
                    <a:pt x="6668" y="4941"/>
                  </a:lnTo>
                  <a:cubicBezTo>
                    <a:pt x="6132" y="4929"/>
                    <a:pt x="6406" y="4072"/>
                    <a:pt x="5537" y="4274"/>
                  </a:cubicBezTo>
                  <a:lnTo>
                    <a:pt x="5537" y="4274"/>
                  </a:lnTo>
                  <a:cubicBezTo>
                    <a:pt x="5822" y="4167"/>
                    <a:pt x="6144" y="4143"/>
                    <a:pt x="6453" y="4203"/>
                  </a:cubicBezTo>
                  <a:cubicBezTo>
                    <a:pt x="6418" y="4215"/>
                    <a:pt x="6394" y="4251"/>
                    <a:pt x="6394" y="4286"/>
                  </a:cubicBezTo>
                  <a:lnTo>
                    <a:pt x="6394" y="4298"/>
                  </a:lnTo>
                  <a:cubicBezTo>
                    <a:pt x="6382" y="4310"/>
                    <a:pt x="6382" y="4322"/>
                    <a:pt x="6394" y="4346"/>
                  </a:cubicBezTo>
                  <a:cubicBezTo>
                    <a:pt x="6394" y="4477"/>
                    <a:pt x="6572" y="4524"/>
                    <a:pt x="6644" y="4405"/>
                  </a:cubicBezTo>
                  <a:cubicBezTo>
                    <a:pt x="6537" y="4429"/>
                    <a:pt x="6513" y="4334"/>
                    <a:pt x="6561" y="4286"/>
                  </a:cubicBezTo>
                  <a:cubicBezTo>
                    <a:pt x="6620" y="4251"/>
                    <a:pt x="6727" y="4286"/>
                    <a:pt x="6763" y="4322"/>
                  </a:cubicBezTo>
                  <a:cubicBezTo>
                    <a:pt x="6799" y="4358"/>
                    <a:pt x="6811" y="4405"/>
                    <a:pt x="6811" y="4453"/>
                  </a:cubicBezTo>
                  <a:cubicBezTo>
                    <a:pt x="6811" y="4572"/>
                    <a:pt x="6739" y="4774"/>
                    <a:pt x="6501" y="4667"/>
                  </a:cubicBezTo>
                  <a:cubicBezTo>
                    <a:pt x="6572" y="4929"/>
                    <a:pt x="6930" y="4882"/>
                    <a:pt x="7061" y="4691"/>
                  </a:cubicBezTo>
                  <a:cubicBezTo>
                    <a:pt x="7156" y="4834"/>
                    <a:pt x="7251" y="4774"/>
                    <a:pt x="7263" y="5001"/>
                  </a:cubicBezTo>
                  <a:cubicBezTo>
                    <a:pt x="7465" y="4584"/>
                    <a:pt x="7227" y="4501"/>
                    <a:pt x="7156" y="4334"/>
                  </a:cubicBezTo>
                  <a:lnTo>
                    <a:pt x="7156" y="4334"/>
                  </a:lnTo>
                  <a:cubicBezTo>
                    <a:pt x="7334" y="4667"/>
                    <a:pt x="7608" y="4560"/>
                    <a:pt x="7823" y="4751"/>
                  </a:cubicBezTo>
                  <a:cubicBezTo>
                    <a:pt x="7787" y="4346"/>
                    <a:pt x="7489" y="4358"/>
                    <a:pt x="7287" y="4262"/>
                  </a:cubicBezTo>
                  <a:lnTo>
                    <a:pt x="7287" y="4262"/>
                  </a:lnTo>
                  <a:cubicBezTo>
                    <a:pt x="7823" y="4489"/>
                    <a:pt x="7954" y="4191"/>
                    <a:pt x="8287" y="4155"/>
                  </a:cubicBezTo>
                  <a:cubicBezTo>
                    <a:pt x="7954" y="4131"/>
                    <a:pt x="7823" y="3822"/>
                    <a:pt x="7287" y="4048"/>
                  </a:cubicBezTo>
                  <a:lnTo>
                    <a:pt x="7287" y="4048"/>
                  </a:lnTo>
                  <a:cubicBezTo>
                    <a:pt x="7489" y="3953"/>
                    <a:pt x="7787" y="3965"/>
                    <a:pt x="7823" y="3560"/>
                  </a:cubicBezTo>
                  <a:cubicBezTo>
                    <a:pt x="7596" y="3750"/>
                    <a:pt x="7334" y="3643"/>
                    <a:pt x="7156" y="3977"/>
                  </a:cubicBezTo>
                  <a:lnTo>
                    <a:pt x="7156" y="3977"/>
                  </a:lnTo>
                  <a:cubicBezTo>
                    <a:pt x="7227" y="3810"/>
                    <a:pt x="7465" y="3727"/>
                    <a:pt x="7263" y="3310"/>
                  </a:cubicBezTo>
                  <a:cubicBezTo>
                    <a:pt x="7251" y="3536"/>
                    <a:pt x="7156" y="3477"/>
                    <a:pt x="7061" y="3620"/>
                  </a:cubicBezTo>
                  <a:cubicBezTo>
                    <a:pt x="6930" y="3429"/>
                    <a:pt x="6572" y="3381"/>
                    <a:pt x="6501" y="3643"/>
                  </a:cubicBezTo>
                  <a:cubicBezTo>
                    <a:pt x="6739" y="3536"/>
                    <a:pt x="6822" y="3739"/>
                    <a:pt x="6811" y="3858"/>
                  </a:cubicBezTo>
                  <a:cubicBezTo>
                    <a:pt x="6811" y="3905"/>
                    <a:pt x="6799" y="3953"/>
                    <a:pt x="6763" y="3989"/>
                  </a:cubicBezTo>
                  <a:cubicBezTo>
                    <a:pt x="6727" y="4024"/>
                    <a:pt x="6608" y="4060"/>
                    <a:pt x="6561" y="4024"/>
                  </a:cubicBezTo>
                  <a:cubicBezTo>
                    <a:pt x="6513" y="3989"/>
                    <a:pt x="6537" y="3881"/>
                    <a:pt x="6644" y="3917"/>
                  </a:cubicBezTo>
                  <a:cubicBezTo>
                    <a:pt x="6632" y="3893"/>
                    <a:pt x="6620" y="3881"/>
                    <a:pt x="6608" y="3870"/>
                  </a:cubicBezTo>
                  <a:cubicBezTo>
                    <a:pt x="6561" y="3822"/>
                    <a:pt x="6477" y="3822"/>
                    <a:pt x="6430" y="3870"/>
                  </a:cubicBezTo>
                  <a:cubicBezTo>
                    <a:pt x="6406" y="3893"/>
                    <a:pt x="6394" y="3929"/>
                    <a:pt x="6394" y="3965"/>
                  </a:cubicBezTo>
                  <a:cubicBezTo>
                    <a:pt x="6382" y="3977"/>
                    <a:pt x="6382" y="3989"/>
                    <a:pt x="6394" y="4012"/>
                  </a:cubicBezTo>
                  <a:lnTo>
                    <a:pt x="6394" y="4012"/>
                  </a:lnTo>
                  <a:cubicBezTo>
                    <a:pt x="6394" y="4048"/>
                    <a:pt x="6418" y="4084"/>
                    <a:pt x="6453" y="4108"/>
                  </a:cubicBezTo>
                  <a:cubicBezTo>
                    <a:pt x="6144" y="4167"/>
                    <a:pt x="5822" y="4143"/>
                    <a:pt x="5537" y="4036"/>
                  </a:cubicBezTo>
                  <a:cubicBezTo>
                    <a:pt x="6430" y="4251"/>
                    <a:pt x="6132" y="3369"/>
                    <a:pt x="6668" y="3369"/>
                  </a:cubicBezTo>
                  <a:lnTo>
                    <a:pt x="6608" y="3369"/>
                  </a:lnTo>
                  <a:cubicBezTo>
                    <a:pt x="6632" y="3358"/>
                    <a:pt x="6656" y="3358"/>
                    <a:pt x="6668" y="3369"/>
                  </a:cubicBezTo>
                  <a:cubicBezTo>
                    <a:pt x="6418" y="3298"/>
                    <a:pt x="6263" y="3298"/>
                    <a:pt x="6156" y="3346"/>
                  </a:cubicBezTo>
                  <a:cubicBezTo>
                    <a:pt x="5870" y="3489"/>
                    <a:pt x="5977" y="3774"/>
                    <a:pt x="5870" y="3870"/>
                  </a:cubicBezTo>
                  <a:cubicBezTo>
                    <a:pt x="5846" y="3691"/>
                    <a:pt x="5751" y="3655"/>
                    <a:pt x="5608" y="3715"/>
                  </a:cubicBezTo>
                  <a:cubicBezTo>
                    <a:pt x="5751" y="3822"/>
                    <a:pt x="5644" y="3965"/>
                    <a:pt x="5513" y="3965"/>
                  </a:cubicBezTo>
                  <a:cubicBezTo>
                    <a:pt x="5298" y="3953"/>
                    <a:pt x="5037" y="3739"/>
                    <a:pt x="4703" y="3965"/>
                  </a:cubicBezTo>
                  <a:cubicBezTo>
                    <a:pt x="4632" y="3977"/>
                    <a:pt x="4560" y="3989"/>
                    <a:pt x="4501" y="4012"/>
                  </a:cubicBezTo>
                  <a:cubicBezTo>
                    <a:pt x="4560" y="3977"/>
                    <a:pt x="4620" y="3941"/>
                    <a:pt x="4667" y="3893"/>
                  </a:cubicBezTo>
                  <a:cubicBezTo>
                    <a:pt x="5084" y="3822"/>
                    <a:pt x="5108" y="3477"/>
                    <a:pt x="5251" y="3334"/>
                  </a:cubicBezTo>
                  <a:cubicBezTo>
                    <a:pt x="5346" y="3227"/>
                    <a:pt x="5513" y="3262"/>
                    <a:pt x="5501" y="3429"/>
                  </a:cubicBezTo>
                  <a:cubicBezTo>
                    <a:pt x="5632" y="3381"/>
                    <a:pt x="5679" y="3286"/>
                    <a:pt x="5572" y="3131"/>
                  </a:cubicBezTo>
                  <a:cubicBezTo>
                    <a:pt x="5715" y="3131"/>
                    <a:pt x="5846" y="3405"/>
                    <a:pt x="6132" y="3310"/>
                  </a:cubicBezTo>
                  <a:cubicBezTo>
                    <a:pt x="6251" y="3262"/>
                    <a:pt x="6370" y="3155"/>
                    <a:pt x="6489" y="2929"/>
                  </a:cubicBezTo>
                  <a:lnTo>
                    <a:pt x="6489" y="2929"/>
                  </a:lnTo>
                  <a:cubicBezTo>
                    <a:pt x="6108" y="3298"/>
                    <a:pt x="5691" y="2477"/>
                    <a:pt x="5215" y="3250"/>
                  </a:cubicBezTo>
                  <a:lnTo>
                    <a:pt x="5215" y="3250"/>
                  </a:lnTo>
                  <a:cubicBezTo>
                    <a:pt x="5346" y="2977"/>
                    <a:pt x="5548" y="2738"/>
                    <a:pt x="5810" y="2560"/>
                  </a:cubicBezTo>
                  <a:cubicBezTo>
                    <a:pt x="5799" y="2596"/>
                    <a:pt x="5810" y="2631"/>
                    <a:pt x="5834" y="2667"/>
                  </a:cubicBezTo>
                  <a:lnTo>
                    <a:pt x="5834" y="2667"/>
                  </a:lnTo>
                  <a:cubicBezTo>
                    <a:pt x="5834" y="2679"/>
                    <a:pt x="5846" y="2691"/>
                    <a:pt x="5858" y="2703"/>
                  </a:cubicBezTo>
                  <a:cubicBezTo>
                    <a:pt x="5953" y="2798"/>
                    <a:pt x="6120" y="2703"/>
                    <a:pt x="6084" y="2572"/>
                  </a:cubicBezTo>
                  <a:cubicBezTo>
                    <a:pt x="6025" y="2667"/>
                    <a:pt x="5929" y="2607"/>
                    <a:pt x="5941" y="2536"/>
                  </a:cubicBezTo>
                  <a:cubicBezTo>
                    <a:pt x="5965" y="2477"/>
                    <a:pt x="6060" y="2429"/>
                    <a:pt x="6120" y="2429"/>
                  </a:cubicBezTo>
                  <a:cubicBezTo>
                    <a:pt x="6156" y="2429"/>
                    <a:pt x="6203" y="2453"/>
                    <a:pt x="6239" y="2477"/>
                  </a:cubicBezTo>
                  <a:cubicBezTo>
                    <a:pt x="6394" y="2584"/>
                    <a:pt x="6346" y="2810"/>
                    <a:pt x="6180" y="2858"/>
                  </a:cubicBezTo>
                  <a:cubicBezTo>
                    <a:pt x="6406" y="2988"/>
                    <a:pt x="6620" y="2703"/>
                    <a:pt x="6572" y="2477"/>
                  </a:cubicBezTo>
                  <a:cubicBezTo>
                    <a:pt x="6751" y="2512"/>
                    <a:pt x="6775" y="2405"/>
                    <a:pt x="6942" y="2548"/>
                  </a:cubicBezTo>
                  <a:cubicBezTo>
                    <a:pt x="6799" y="2107"/>
                    <a:pt x="6561" y="2226"/>
                    <a:pt x="6394" y="2155"/>
                  </a:cubicBezTo>
                  <a:lnTo>
                    <a:pt x="6394" y="2155"/>
                  </a:lnTo>
                  <a:cubicBezTo>
                    <a:pt x="6763" y="2274"/>
                    <a:pt x="6870" y="2000"/>
                    <a:pt x="7168" y="1988"/>
                  </a:cubicBezTo>
                  <a:cubicBezTo>
                    <a:pt x="6858" y="1715"/>
                    <a:pt x="6656" y="1929"/>
                    <a:pt x="6430" y="2012"/>
                  </a:cubicBezTo>
                  <a:lnTo>
                    <a:pt x="6430" y="2012"/>
                  </a:lnTo>
                  <a:cubicBezTo>
                    <a:pt x="6977" y="1798"/>
                    <a:pt x="6858" y="1488"/>
                    <a:pt x="7072" y="1226"/>
                  </a:cubicBezTo>
                  <a:cubicBezTo>
                    <a:pt x="6811" y="1453"/>
                    <a:pt x="6501" y="1322"/>
                    <a:pt x="6287" y="1869"/>
                  </a:cubicBezTo>
                  <a:lnTo>
                    <a:pt x="6287" y="1869"/>
                  </a:lnTo>
                  <a:cubicBezTo>
                    <a:pt x="6370" y="1643"/>
                    <a:pt x="6584" y="1453"/>
                    <a:pt x="6322" y="1131"/>
                  </a:cubicBezTo>
                  <a:cubicBezTo>
                    <a:pt x="6299" y="1429"/>
                    <a:pt x="6037" y="1536"/>
                    <a:pt x="6144" y="1905"/>
                  </a:cubicBezTo>
                  <a:lnTo>
                    <a:pt x="6144" y="1905"/>
                  </a:lnTo>
                  <a:cubicBezTo>
                    <a:pt x="6072" y="1738"/>
                    <a:pt x="6191" y="1512"/>
                    <a:pt x="5751" y="1357"/>
                  </a:cubicBezTo>
                  <a:cubicBezTo>
                    <a:pt x="5906" y="1524"/>
                    <a:pt x="5787" y="1560"/>
                    <a:pt x="5822" y="1726"/>
                  </a:cubicBezTo>
                  <a:cubicBezTo>
                    <a:pt x="5596" y="1679"/>
                    <a:pt x="5322" y="1893"/>
                    <a:pt x="5441" y="2131"/>
                  </a:cubicBezTo>
                  <a:cubicBezTo>
                    <a:pt x="5489" y="1953"/>
                    <a:pt x="5727" y="1905"/>
                    <a:pt x="5822" y="2060"/>
                  </a:cubicBezTo>
                  <a:cubicBezTo>
                    <a:pt x="5858" y="2096"/>
                    <a:pt x="5870" y="2143"/>
                    <a:pt x="5870" y="2191"/>
                  </a:cubicBezTo>
                  <a:cubicBezTo>
                    <a:pt x="5870" y="2238"/>
                    <a:pt x="5822" y="2346"/>
                    <a:pt x="5763" y="2357"/>
                  </a:cubicBezTo>
                  <a:cubicBezTo>
                    <a:pt x="5703" y="2357"/>
                    <a:pt x="5632" y="2274"/>
                    <a:pt x="5739" y="2226"/>
                  </a:cubicBezTo>
                  <a:cubicBezTo>
                    <a:pt x="5596" y="2179"/>
                    <a:pt x="5501" y="2346"/>
                    <a:pt x="5596" y="2441"/>
                  </a:cubicBezTo>
                  <a:cubicBezTo>
                    <a:pt x="5608" y="2453"/>
                    <a:pt x="5620" y="2465"/>
                    <a:pt x="5632" y="2477"/>
                  </a:cubicBezTo>
                  <a:lnTo>
                    <a:pt x="5632" y="2477"/>
                  </a:lnTo>
                  <a:cubicBezTo>
                    <a:pt x="5668" y="2488"/>
                    <a:pt x="5703" y="2500"/>
                    <a:pt x="5739" y="2488"/>
                  </a:cubicBezTo>
                  <a:cubicBezTo>
                    <a:pt x="5560" y="2750"/>
                    <a:pt x="5322" y="2953"/>
                    <a:pt x="5037" y="3084"/>
                  </a:cubicBezTo>
                  <a:cubicBezTo>
                    <a:pt x="5810" y="2607"/>
                    <a:pt x="4989" y="2191"/>
                    <a:pt x="5370" y="1810"/>
                  </a:cubicBezTo>
                  <a:lnTo>
                    <a:pt x="5334" y="1846"/>
                  </a:lnTo>
                  <a:cubicBezTo>
                    <a:pt x="5346" y="1834"/>
                    <a:pt x="5358" y="1822"/>
                    <a:pt x="5370" y="1810"/>
                  </a:cubicBezTo>
                  <a:cubicBezTo>
                    <a:pt x="5203" y="1881"/>
                    <a:pt x="5072" y="2000"/>
                    <a:pt x="4989" y="2167"/>
                  </a:cubicBezTo>
                  <a:cubicBezTo>
                    <a:pt x="4894" y="2465"/>
                    <a:pt x="5167" y="2584"/>
                    <a:pt x="5156" y="2727"/>
                  </a:cubicBezTo>
                  <a:cubicBezTo>
                    <a:pt x="5025" y="2619"/>
                    <a:pt x="4917" y="2667"/>
                    <a:pt x="4858" y="2798"/>
                  </a:cubicBezTo>
                  <a:cubicBezTo>
                    <a:pt x="5037" y="2786"/>
                    <a:pt x="5060" y="2953"/>
                    <a:pt x="4965" y="3048"/>
                  </a:cubicBezTo>
                  <a:cubicBezTo>
                    <a:pt x="4822" y="3191"/>
                    <a:pt x="4477" y="3215"/>
                    <a:pt x="4394" y="3631"/>
                  </a:cubicBezTo>
                  <a:cubicBezTo>
                    <a:pt x="4358" y="3679"/>
                    <a:pt x="4322" y="3739"/>
                    <a:pt x="4286" y="3798"/>
                  </a:cubicBezTo>
                  <a:cubicBezTo>
                    <a:pt x="4310" y="3739"/>
                    <a:pt x="4322" y="3667"/>
                    <a:pt x="4334" y="3596"/>
                  </a:cubicBezTo>
                  <a:cubicBezTo>
                    <a:pt x="4572" y="3262"/>
                    <a:pt x="4346" y="3000"/>
                    <a:pt x="4334" y="2798"/>
                  </a:cubicBezTo>
                  <a:cubicBezTo>
                    <a:pt x="4334" y="2655"/>
                    <a:pt x="4465" y="2548"/>
                    <a:pt x="4584" y="2691"/>
                  </a:cubicBezTo>
                  <a:cubicBezTo>
                    <a:pt x="4644" y="2560"/>
                    <a:pt x="4596" y="2453"/>
                    <a:pt x="4429" y="2429"/>
                  </a:cubicBezTo>
                  <a:cubicBezTo>
                    <a:pt x="4525" y="2322"/>
                    <a:pt x="4810" y="2429"/>
                    <a:pt x="4941" y="2143"/>
                  </a:cubicBezTo>
                  <a:cubicBezTo>
                    <a:pt x="5001" y="2036"/>
                    <a:pt x="5001" y="1881"/>
                    <a:pt x="4929" y="1631"/>
                  </a:cubicBezTo>
                  <a:lnTo>
                    <a:pt x="4929" y="1631"/>
                  </a:lnTo>
                  <a:cubicBezTo>
                    <a:pt x="4929" y="2167"/>
                    <a:pt x="4048" y="1881"/>
                    <a:pt x="4263" y="2762"/>
                  </a:cubicBezTo>
                  <a:lnTo>
                    <a:pt x="4263" y="2762"/>
                  </a:lnTo>
                  <a:cubicBezTo>
                    <a:pt x="4155" y="2465"/>
                    <a:pt x="4132" y="2155"/>
                    <a:pt x="4191" y="1846"/>
                  </a:cubicBezTo>
                  <a:cubicBezTo>
                    <a:pt x="4215" y="1881"/>
                    <a:pt x="4239" y="1905"/>
                    <a:pt x="4275" y="1905"/>
                  </a:cubicBezTo>
                  <a:lnTo>
                    <a:pt x="4286" y="1905"/>
                  </a:lnTo>
                  <a:cubicBezTo>
                    <a:pt x="4298" y="1905"/>
                    <a:pt x="4310" y="1905"/>
                    <a:pt x="4334" y="1905"/>
                  </a:cubicBezTo>
                  <a:cubicBezTo>
                    <a:pt x="4465" y="1905"/>
                    <a:pt x="4513" y="1726"/>
                    <a:pt x="4394" y="1655"/>
                  </a:cubicBezTo>
                  <a:cubicBezTo>
                    <a:pt x="4417" y="1762"/>
                    <a:pt x="4322" y="1786"/>
                    <a:pt x="4275" y="1726"/>
                  </a:cubicBezTo>
                  <a:cubicBezTo>
                    <a:pt x="4239" y="1679"/>
                    <a:pt x="4275" y="1572"/>
                    <a:pt x="4322" y="1536"/>
                  </a:cubicBezTo>
                  <a:cubicBezTo>
                    <a:pt x="4346" y="1500"/>
                    <a:pt x="4394" y="1488"/>
                    <a:pt x="4441" y="1488"/>
                  </a:cubicBezTo>
                  <a:cubicBezTo>
                    <a:pt x="4560" y="1476"/>
                    <a:pt x="4763" y="1548"/>
                    <a:pt x="4656" y="1798"/>
                  </a:cubicBezTo>
                  <a:cubicBezTo>
                    <a:pt x="4917" y="1726"/>
                    <a:pt x="4870" y="1369"/>
                    <a:pt x="4679" y="1238"/>
                  </a:cubicBezTo>
                  <a:cubicBezTo>
                    <a:pt x="4822" y="1143"/>
                    <a:pt x="4763" y="1048"/>
                    <a:pt x="4989" y="1024"/>
                  </a:cubicBezTo>
                  <a:cubicBezTo>
                    <a:pt x="4572" y="833"/>
                    <a:pt x="4489" y="1072"/>
                    <a:pt x="4322" y="1143"/>
                  </a:cubicBezTo>
                  <a:lnTo>
                    <a:pt x="4322" y="1143"/>
                  </a:lnTo>
                  <a:cubicBezTo>
                    <a:pt x="4656" y="964"/>
                    <a:pt x="4548" y="691"/>
                    <a:pt x="4751" y="476"/>
                  </a:cubicBezTo>
                  <a:cubicBezTo>
                    <a:pt x="4334" y="512"/>
                    <a:pt x="4346" y="798"/>
                    <a:pt x="4251" y="1012"/>
                  </a:cubicBezTo>
                  <a:lnTo>
                    <a:pt x="4251" y="1012"/>
                  </a:lnTo>
                  <a:cubicBezTo>
                    <a:pt x="4477" y="476"/>
                    <a:pt x="4179" y="345"/>
                    <a:pt x="4144" y="0"/>
                  </a:cubicBezTo>
                  <a:cubicBezTo>
                    <a:pt x="4120" y="345"/>
                    <a:pt x="3810" y="476"/>
                    <a:pt x="4036" y="1012"/>
                  </a:cubicBezTo>
                  <a:lnTo>
                    <a:pt x="4036" y="1012"/>
                  </a:lnTo>
                  <a:cubicBezTo>
                    <a:pt x="3941" y="798"/>
                    <a:pt x="3953" y="512"/>
                    <a:pt x="3548" y="476"/>
                  </a:cubicBezTo>
                  <a:cubicBezTo>
                    <a:pt x="3751" y="703"/>
                    <a:pt x="3632" y="964"/>
                    <a:pt x="3965" y="1143"/>
                  </a:cubicBezTo>
                  <a:lnTo>
                    <a:pt x="3965" y="1143"/>
                  </a:lnTo>
                  <a:cubicBezTo>
                    <a:pt x="3798" y="1072"/>
                    <a:pt x="3715" y="833"/>
                    <a:pt x="3298" y="1024"/>
                  </a:cubicBezTo>
                  <a:cubicBezTo>
                    <a:pt x="3524" y="1048"/>
                    <a:pt x="3465" y="1143"/>
                    <a:pt x="3620" y="1238"/>
                  </a:cubicBezTo>
                  <a:cubicBezTo>
                    <a:pt x="3417" y="1369"/>
                    <a:pt x="3370" y="1726"/>
                    <a:pt x="3632" y="1798"/>
                  </a:cubicBezTo>
                  <a:cubicBezTo>
                    <a:pt x="3524" y="1548"/>
                    <a:pt x="3727" y="1476"/>
                    <a:pt x="3846" y="1488"/>
                  </a:cubicBezTo>
                  <a:cubicBezTo>
                    <a:pt x="3894" y="1488"/>
                    <a:pt x="3941" y="1500"/>
                    <a:pt x="3977" y="1536"/>
                  </a:cubicBezTo>
                  <a:cubicBezTo>
                    <a:pt x="4013" y="1572"/>
                    <a:pt x="4060" y="1679"/>
                    <a:pt x="4013" y="1726"/>
                  </a:cubicBezTo>
                  <a:cubicBezTo>
                    <a:pt x="3977" y="1786"/>
                    <a:pt x="3870" y="1762"/>
                    <a:pt x="3905" y="1655"/>
                  </a:cubicBezTo>
                  <a:cubicBezTo>
                    <a:pt x="3786" y="1726"/>
                    <a:pt x="3822" y="1905"/>
                    <a:pt x="3965" y="1905"/>
                  </a:cubicBezTo>
                  <a:cubicBezTo>
                    <a:pt x="3977" y="1905"/>
                    <a:pt x="3989" y="1905"/>
                    <a:pt x="4001" y="1905"/>
                  </a:cubicBezTo>
                  <a:lnTo>
                    <a:pt x="4013" y="1905"/>
                  </a:lnTo>
                  <a:cubicBezTo>
                    <a:pt x="4048" y="1905"/>
                    <a:pt x="4084" y="1881"/>
                    <a:pt x="4096" y="1846"/>
                  </a:cubicBezTo>
                  <a:cubicBezTo>
                    <a:pt x="4155" y="2155"/>
                    <a:pt x="4132" y="2465"/>
                    <a:pt x="4036" y="2762"/>
                  </a:cubicBezTo>
                  <a:cubicBezTo>
                    <a:pt x="4239" y="1869"/>
                    <a:pt x="3370" y="2167"/>
                    <a:pt x="3358" y="1631"/>
                  </a:cubicBezTo>
                  <a:lnTo>
                    <a:pt x="3358" y="1679"/>
                  </a:lnTo>
                  <a:lnTo>
                    <a:pt x="3358" y="1631"/>
                  </a:lnTo>
                  <a:cubicBezTo>
                    <a:pt x="3286" y="1881"/>
                    <a:pt x="3286" y="2036"/>
                    <a:pt x="3346" y="2143"/>
                  </a:cubicBezTo>
                  <a:cubicBezTo>
                    <a:pt x="3477" y="2417"/>
                    <a:pt x="3763" y="2322"/>
                    <a:pt x="3870" y="2429"/>
                  </a:cubicBezTo>
                  <a:cubicBezTo>
                    <a:pt x="3691" y="2453"/>
                    <a:pt x="3643" y="2548"/>
                    <a:pt x="3715" y="2691"/>
                  </a:cubicBezTo>
                  <a:cubicBezTo>
                    <a:pt x="3834" y="2548"/>
                    <a:pt x="3965" y="2655"/>
                    <a:pt x="3965" y="2786"/>
                  </a:cubicBezTo>
                  <a:cubicBezTo>
                    <a:pt x="3953" y="3000"/>
                    <a:pt x="3739" y="3262"/>
                    <a:pt x="3965" y="3596"/>
                  </a:cubicBezTo>
                  <a:cubicBezTo>
                    <a:pt x="3977" y="3667"/>
                    <a:pt x="3989" y="3727"/>
                    <a:pt x="4013" y="3798"/>
                  </a:cubicBezTo>
                  <a:cubicBezTo>
                    <a:pt x="3977" y="3739"/>
                    <a:pt x="3941" y="3679"/>
                    <a:pt x="3905" y="3620"/>
                  </a:cubicBezTo>
                  <a:cubicBezTo>
                    <a:pt x="3822" y="3215"/>
                    <a:pt x="3489" y="3191"/>
                    <a:pt x="3334" y="3048"/>
                  </a:cubicBezTo>
                  <a:cubicBezTo>
                    <a:pt x="3239" y="2953"/>
                    <a:pt x="3262" y="2786"/>
                    <a:pt x="3441" y="2798"/>
                  </a:cubicBezTo>
                  <a:cubicBezTo>
                    <a:pt x="3382" y="2655"/>
                    <a:pt x="3286" y="2619"/>
                    <a:pt x="3143" y="2727"/>
                  </a:cubicBezTo>
                  <a:cubicBezTo>
                    <a:pt x="3132" y="2584"/>
                    <a:pt x="3405" y="2453"/>
                    <a:pt x="3310" y="2155"/>
                  </a:cubicBezTo>
                  <a:cubicBezTo>
                    <a:pt x="3274" y="2048"/>
                    <a:pt x="3155" y="1929"/>
                    <a:pt x="2929" y="1810"/>
                  </a:cubicBezTo>
                  <a:cubicBezTo>
                    <a:pt x="3310" y="2191"/>
                    <a:pt x="2489" y="2607"/>
                    <a:pt x="3262" y="3084"/>
                  </a:cubicBezTo>
                  <a:cubicBezTo>
                    <a:pt x="2977" y="2953"/>
                    <a:pt x="2739" y="2750"/>
                    <a:pt x="2560" y="2488"/>
                  </a:cubicBezTo>
                  <a:cubicBezTo>
                    <a:pt x="2596" y="2500"/>
                    <a:pt x="2631" y="2488"/>
                    <a:pt x="2667" y="2465"/>
                  </a:cubicBezTo>
                  <a:lnTo>
                    <a:pt x="2679" y="2465"/>
                  </a:lnTo>
                  <a:cubicBezTo>
                    <a:pt x="2691" y="2465"/>
                    <a:pt x="2691" y="2453"/>
                    <a:pt x="2703" y="2441"/>
                  </a:cubicBezTo>
                  <a:cubicBezTo>
                    <a:pt x="2786" y="2346"/>
                    <a:pt x="2715" y="2203"/>
                    <a:pt x="2596" y="2215"/>
                  </a:cubicBezTo>
                  <a:lnTo>
                    <a:pt x="2572" y="2215"/>
                  </a:lnTo>
                  <a:cubicBezTo>
                    <a:pt x="2667" y="2274"/>
                    <a:pt x="2608" y="2357"/>
                    <a:pt x="2548" y="2346"/>
                  </a:cubicBezTo>
                  <a:cubicBezTo>
                    <a:pt x="2477" y="2346"/>
                    <a:pt x="2429" y="2238"/>
                    <a:pt x="2429" y="2179"/>
                  </a:cubicBezTo>
                  <a:cubicBezTo>
                    <a:pt x="2429" y="2131"/>
                    <a:pt x="2453" y="2096"/>
                    <a:pt x="2489" y="2060"/>
                  </a:cubicBezTo>
                  <a:cubicBezTo>
                    <a:pt x="2584" y="1905"/>
                    <a:pt x="2822" y="1941"/>
                    <a:pt x="2858" y="2119"/>
                  </a:cubicBezTo>
                  <a:cubicBezTo>
                    <a:pt x="2989" y="1893"/>
                    <a:pt x="2715" y="1679"/>
                    <a:pt x="2477" y="1715"/>
                  </a:cubicBezTo>
                  <a:cubicBezTo>
                    <a:pt x="2512" y="1548"/>
                    <a:pt x="2405" y="1512"/>
                    <a:pt x="2548" y="1345"/>
                  </a:cubicBezTo>
                  <a:cubicBezTo>
                    <a:pt x="2119" y="1500"/>
                    <a:pt x="2227" y="1738"/>
                    <a:pt x="2155" y="1893"/>
                  </a:cubicBezTo>
                  <a:lnTo>
                    <a:pt x="2155" y="1893"/>
                  </a:lnTo>
                  <a:cubicBezTo>
                    <a:pt x="2274" y="1536"/>
                    <a:pt x="2000" y="1429"/>
                    <a:pt x="1989" y="1131"/>
                  </a:cubicBezTo>
                  <a:cubicBezTo>
                    <a:pt x="1727" y="1441"/>
                    <a:pt x="1941" y="1643"/>
                    <a:pt x="2024" y="1857"/>
                  </a:cubicBezTo>
                  <a:lnTo>
                    <a:pt x="2024" y="1857"/>
                  </a:lnTo>
                  <a:cubicBezTo>
                    <a:pt x="1798" y="1322"/>
                    <a:pt x="1500" y="1441"/>
                    <a:pt x="1238" y="1226"/>
                  </a:cubicBezTo>
                  <a:cubicBezTo>
                    <a:pt x="1453" y="1488"/>
                    <a:pt x="1334" y="1786"/>
                    <a:pt x="1869" y="2012"/>
                  </a:cubicBezTo>
                  <a:lnTo>
                    <a:pt x="1869" y="2012"/>
                  </a:lnTo>
                  <a:cubicBezTo>
                    <a:pt x="1655" y="1929"/>
                    <a:pt x="1453" y="1715"/>
                    <a:pt x="1143" y="1976"/>
                  </a:cubicBezTo>
                  <a:cubicBezTo>
                    <a:pt x="1441" y="1988"/>
                    <a:pt x="1548" y="2262"/>
                    <a:pt x="1905" y="2143"/>
                  </a:cubicBezTo>
                  <a:lnTo>
                    <a:pt x="1905" y="2143"/>
                  </a:lnTo>
                  <a:cubicBezTo>
                    <a:pt x="1750" y="2215"/>
                    <a:pt x="1512" y="2107"/>
                    <a:pt x="1357" y="2536"/>
                  </a:cubicBezTo>
                  <a:cubicBezTo>
                    <a:pt x="1524" y="2393"/>
                    <a:pt x="1560" y="2500"/>
                    <a:pt x="1727" y="2465"/>
                  </a:cubicBezTo>
                  <a:cubicBezTo>
                    <a:pt x="1691" y="2703"/>
                    <a:pt x="1905" y="2977"/>
                    <a:pt x="2131" y="2846"/>
                  </a:cubicBezTo>
                  <a:cubicBezTo>
                    <a:pt x="1893" y="2750"/>
                    <a:pt x="1989" y="2560"/>
                    <a:pt x="2072" y="2477"/>
                  </a:cubicBezTo>
                  <a:cubicBezTo>
                    <a:pt x="2108" y="2441"/>
                    <a:pt x="2143" y="2417"/>
                    <a:pt x="2191" y="2417"/>
                  </a:cubicBezTo>
                  <a:cubicBezTo>
                    <a:pt x="2250" y="2417"/>
                    <a:pt x="2358" y="2465"/>
                    <a:pt x="2358" y="2536"/>
                  </a:cubicBezTo>
                  <a:cubicBezTo>
                    <a:pt x="2370" y="2596"/>
                    <a:pt x="2286" y="2655"/>
                    <a:pt x="2227" y="2560"/>
                  </a:cubicBezTo>
                  <a:cubicBezTo>
                    <a:pt x="2191" y="2691"/>
                    <a:pt x="2346" y="2786"/>
                    <a:pt x="2453" y="2691"/>
                  </a:cubicBezTo>
                  <a:cubicBezTo>
                    <a:pt x="2465" y="2691"/>
                    <a:pt x="2465" y="2679"/>
                    <a:pt x="2477" y="2667"/>
                  </a:cubicBezTo>
                  <a:lnTo>
                    <a:pt x="2477" y="2655"/>
                  </a:lnTo>
                  <a:cubicBezTo>
                    <a:pt x="2500" y="2619"/>
                    <a:pt x="2500" y="2584"/>
                    <a:pt x="2500" y="2548"/>
                  </a:cubicBezTo>
                  <a:cubicBezTo>
                    <a:pt x="2751" y="2727"/>
                    <a:pt x="2953" y="2965"/>
                    <a:pt x="3096" y="3250"/>
                  </a:cubicBezTo>
                  <a:cubicBezTo>
                    <a:pt x="2608" y="2477"/>
                    <a:pt x="2203" y="3298"/>
                    <a:pt x="1810" y="2917"/>
                  </a:cubicBezTo>
                  <a:cubicBezTo>
                    <a:pt x="1941" y="3143"/>
                    <a:pt x="2048" y="3262"/>
                    <a:pt x="2167" y="3298"/>
                  </a:cubicBezTo>
                  <a:cubicBezTo>
                    <a:pt x="2465" y="3393"/>
                    <a:pt x="2584" y="3119"/>
                    <a:pt x="2739" y="3131"/>
                  </a:cubicBezTo>
                  <a:cubicBezTo>
                    <a:pt x="2631" y="3262"/>
                    <a:pt x="2667" y="3369"/>
                    <a:pt x="2810" y="3429"/>
                  </a:cubicBezTo>
                  <a:cubicBezTo>
                    <a:pt x="2786" y="3250"/>
                    <a:pt x="2953" y="3227"/>
                    <a:pt x="3060" y="3322"/>
                  </a:cubicBezTo>
                  <a:cubicBezTo>
                    <a:pt x="3191" y="3477"/>
                    <a:pt x="3227" y="3810"/>
                    <a:pt x="3632" y="3893"/>
                  </a:cubicBezTo>
                  <a:cubicBezTo>
                    <a:pt x="3691" y="3929"/>
                    <a:pt x="3739" y="3965"/>
                    <a:pt x="3810" y="4001"/>
                  </a:cubicBezTo>
                  <a:cubicBezTo>
                    <a:pt x="3739" y="3977"/>
                    <a:pt x="3667" y="3965"/>
                    <a:pt x="3608" y="3953"/>
                  </a:cubicBezTo>
                  <a:cubicBezTo>
                    <a:pt x="3262" y="3715"/>
                    <a:pt x="3001" y="3941"/>
                    <a:pt x="2798" y="3953"/>
                  </a:cubicBezTo>
                  <a:cubicBezTo>
                    <a:pt x="2655" y="3953"/>
                    <a:pt x="2560" y="3822"/>
                    <a:pt x="2691" y="3703"/>
                  </a:cubicBezTo>
                  <a:cubicBezTo>
                    <a:pt x="2560" y="3643"/>
                    <a:pt x="2453" y="3691"/>
                    <a:pt x="2429" y="3858"/>
                  </a:cubicBezTo>
                  <a:cubicBezTo>
                    <a:pt x="2322" y="3762"/>
                    <a:pt x="2429" y="3477"/>
                    <a:pt x="2155" y="3346"/>
                  </a:cubicBezTo>
                  <a:cubicBezTo>
                    <a:pt x="2048" y="3286"/>
                    <a:pt x="1881" y="3286"/>
                    <a:pt x="1631" y="3358"/>
                  </a:cubicBezTo>
                  <a:lnTo>
                    <a:pt x="1631" y="3358"/>
                  </a:lnTo>
                  <a:cubicBezTo>
                    <a:pt x="2179" y="3358"/>
                    <a:pt x="1881" y="4239"/>
                    <a:pt x="2774" y="4024"/>
                  </a:cubicBezTo>
                  <a:cubicBezTo>
                    <a:pt x="2477" y="4131"/>
                    <a:pt x="2155" y="4155"/>
                    <a:pt x="1858" y="4096"/>
                  </a:cubicBezTo>
                  <a:cubicBezTo>
                    <a:pt x="1881" y="4084"/>
                    <a:pt x="1905" y="4048"/>
                    <a:pt x="1917" y="4012"/>
                  </a:cubicBezTo>
                  <a:lnTo>
                    <a:pt x="1917" y="4001"/>
                  </a:lnTo>
                  <a:cubicBezTo>
                    <a:pt x="1917" y="3989"/>
                    <a:pt x="1917" y="3977"/>
                    <a:pt x="1917" y="3965"/>
                  </a:cubicBezTo>
                  <a:cubicBezTo>
                    <a:pt x="1905" y="3822"/>
                    <a:pt x="1727" y="3774"/>
                    <a:pt x="1667" y="3905"/>
                  </a:cubicBezTo>
                  <a:cubicBezTo>
                    <a:pt x="1774" y="3870"/>
                    <a:pt x="1786" y="3977"/>
                    <a:pt x="1738" y="4012"/>
                  </a:cubicBezTo>
                  <a:cubicBezTo>
                    <a:pt x="1691" y="4060"/>
                    <a:pt x="1584" y="4012"/>
                    <a:pt x="1536" y="3977"/>
                  </a:cubicBezTo>
                  <a:cubicBezTo>
                    <a:pt x="1512" y="3941"/>
                    <a:pt x="1488" y="3893"/>
                    <a:pt x="1488" y="3846"/>
                  </a:cubicBezTo>
                  <a:cubicBezTo>
                    <a:pt x="1488" y="3727"/>
                    <a:pt x="1560" y="3524"/>
                    <a:pt x="1798" y="3631"/>
                  </a:cubicBezTo>
                  <a:cubicBezTo>
                    <a:pt x="1727" y="3369"/>
                    <a:pt x="1381" y="3417"/>
                    <a:pt x="1250" y="3608"/>
                  </a:cubicBezTo>
                  <a:cubicBezTo>
                    <a:pt x="1155" y="3465"/>
                    <a:pt x="1048" y="3524"/>
                    <a:pt x="1036" y="3298"/>
                  </a:cubicBezTo>
                  <a:cubicBezTo>
                    <a:pt x="834" y="3715"/>
                    <a:pt x="1084" y="3798"/>
                    <a:pt x="1143" y="3965"/>
                  </a:cubicBezTo>
                  <a:lnTo>
                    <a:pt x="1143" y="3965"/>
                  </a:lnTo>
                  <a:cubicBezTo>
                    <a:pt x="976" y="3631"/>
                    <a:pt x="703" y="3739"/>
                    <a:pt x="488" y="3548"/>
                  </a:cubicBezTo>
                  <a:cubicBezTo>
                    <a:pt x="512" y="3953"/>
                    <a:pt x="810" y="3941"/>
                    <a:pt x="1024" y="4036"/>
                  </a:cubicBezTo>
                  <a:lnTo>
                    <a:pt x="1024" y="4036"/>
                  </a:lnTo>
                  <a:cubicBezTo>
                    <a:pt x="476" y="3798"/>
                    <a:pt x="345" y="4108"/>
                    <a:pt x="0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89" y="3870"/>
                    <a:pt x="5096" y="3893"/>
                  </a:cubicBezTo>
                  <a:cubicBezTo>
                    <a:pt x="5275" y="3977"/>
                    <a:pt x="5453" y="4036"/>
                    <a:pt x="5644" y="4096"/>
                  </a:cubicBezTo>
                  <a:cubicBezTo>
                    <a:pt x="5715" y="4108"/>
                    <a:pt x="5799" y="4120"/>
                    <a:pt x="5870" y="4131"/>
                  </a:cubicBezTo>
                  <a:cubicBezTo>
                    <a:pt x="5799" y="4143"/>
                    <a:pt x="5715" y="4155"/>
                    <a:pt x="5644" y="4167"/>
                  </a:cubicBezTo>
                  <a:cubicBezTo>
                    <a:pt x="5453" y="4227"/>
                    <a:pt x="5275" y="4298"/>
                    <a:pt x="5096" y="4370"/>
                  </a:cubicBezTo>
                  <a:cubicBezTo>
                    <a:pt x="4989" y="4393"/>
                    <a:pt x="4870" y="4382"/>
                    <a:pt x="4763" y="4322"/>
                  </a:cubicBezTo>
                  <a:cubicBezTo>
                    <a:pt x="4941" y="4334"/>
                    <a:pt x="5096" y="4262"/>
                    <a:pt x="5215" y="4131"/>
                  </a:cubicBezTo>
                  <a:cubicBezTo>
                    <a:pt x="5096" y="4001"/>
                    <a:pt x="4941" y="3941"/>
                    <a:pt x="4763" y="3941"/>
                  </a:cubicBezTo>
                  <a:close/>
                  <a:moveTo>
                    <a:pt x="5179" y="5024"/>
                  </a:moveTo>
                  <a:close/>
                  <a:moveTo>
                    <a:pt x="4894" y="4905"/>
                  </a:moveTo>
                  <a:cubicBezTo>
                    <a:pt x="4906" y="4739"/>
                    <a:pt x="4834" y="4572"/>
                    <a:pt x="4715" y="4453"/>
                  </a:cubicBezTo>
                  <a:cubicBezTo>
                    <a:pt x="4822" y="4489"/>
                    <a:pt x="4917" y="4560"/>
                    <a:pt x="4977" y="4655"/>
                  </a:cubicBezTo>
                  <a:cubicBezTo>
                    <a:pt x="5048" y="4834"/>
                    <a:pt x="5132" y="5013"/>
                    <a:pt x="5227" y="5179"/>
                  </a:cubicBezTo>
                  <a:cubicBezTo>
                    <a:pt x="5263" y="5239"/>
                    <a:pt x="5310" y="5310"/>
                    <a:pt x="5358" y="5370"/>
                  </a:cubicBezTo>
                  <a:cubicBezTo>
                    <a:pt x="5298" y="5322"/>
                    <a:pt x="5227" y="5274"/>
                    <a:pt x="5179" y="5239"/>
                  </a:cubicBezTo>
                  <a:cubicBezTo>
                    <a:pt x="5001" y="5144"/>
                    <a:pt x="4822" y="5060"/>
                    <a:pt x="4644" y="4989"/>
                  </a:cubicBezTo>
                  <a:cubicBezTo>
                    <a:pt x="4548" y="4929"/>
                    <a:pt x="4477" y="4834"/>
                    <a:pt x="4441" y="4727"/>
                  </a:cubicBezTo>
                  <a:cubicBezTo>
                    <a:pt x="4560" y="4846"/>
                    <a:pt x="4739" y="4917"/>
                    <a:pt x="4906" y="4905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2" y="3215"/>
                    <a:pt x="5001" y="3131"/>
                    <a:pt x="5179" y="3036"/>
                  </a:cubicBezTo>
                  <a:cubicBezTo>
                    <a:pt x="5227" y="3000"/>
                    <a:pt x="5298" y="2953"/>
                    <a:pt x="5358" y="2905"/>
                  </a:cubicBezTo>
                  <a:cubicBezTo>
                    <a:pt x="5310" y="2965"/>
                    <a:pt x="5263" y="3024"/>
                    <a:pt x="5227" y="3084"/>
                  </a:cubicBezTo>
                  <a:cubicBezTo>
                    <a:pt x="5132" y="3262"/>
                    <a:pt x="5048" y="3441"/>
                    <a:pt x="4977" y="3620"/>
                  </a:cubicBezTo>
                  <a:cubicBezTo>
                    <a:pt x="4917" y="3715"/>
                    <a:pt x="4822" y="3786"/>
                    <a:pt x="4715" y="3810"/>
                  </a:cubicBezTo>
                  <a:cubicBezTo>
                    <a:pt x="4834" y="3703"/>
                    <a:pt x="4906" y="3536"/>
                    <a:pt x="4894" y="3369"/>
                  </a:cubicBezTo>
                  <a:cubicBezTo>
                    <a:pt x="4727" y="3358"/>
                    <a:pt x="4572" y="3429"/>
                    <a:pt x="4453" y="3548"/>
                  </a:cubicBezTo>
                  <a:cubicBezTo>
                    <a:pt x="4477" y="3441"/>
                    <a:pt x="4548" y="3346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41" y="3489"/>
                  </a:moveTo>
                  <a:cubicBezTo>
                    <a:pt x="3882" y="3393"/>
                    <a:pt x="3870" y="3274"/>
                    <a:pt x="3894" y="3167"/>
                  </a:cubicBezTo>
                  <a:cubicBezTo>
                    <a:pt x="3965" y="2988"/>
                    <a:pt x="4036" y="2798"/>
                    <a:pt x="4096" y="2619"/>
                  </a:cubicBezTo>
                  <a:cubicBezTo>
                    <a:pt x="4108" y="2548"/>
                    <a:pt x="4120" y="2465"/>
                    <a:pt x="4132" y="2393"/>
                  </a:cubicBezTo>
                  <a:cubicBezTo>
                    <a:pt x="4132" y="2465"/>
                    <a:pt x="4144" y="2548"/>
                    <a:pt x="4167" y="2631"/>
                  </a:cubicBezTo>
                  <a:cubicBezTo>
                    <a:pt x="4215" y="2810"/>
                    <a:pt x="4286" y="2988"/>
                    <a:pt x="4370" y="3179"/>
                  </a:cubicBezTo>
                  <a:cubicBezTo>
                    <a:pt x="4394" y="3286"/>
                    <a:pt x="4370" y="3405"/>
                    <a:pt x="4322" y="3500"/>
                  </a:cubicBezTo>
                  <a:cubicBezTo>
                    <a:pt x="4477" y="3334"/>
                    <a:pt x="4358" y="3048"/>
                    <a:pt x="4132" y="3048"/>
                  </a:cubicBezTo>
                  <a:cubicBezTo>
                    <a:pt x="3894" y="3048"/>
                    <a:pt x="3774" y="3334"/>
                    <a:pt x="3941" y="3500"/>
                  </a:cubicBezTo>
                  <a:close/>
                  <a:moveTo>
                    <a:pt x="4132" y="5227"/>
                  </a:moveTo>
                  <a:cubicBezTo>
                    <a:pt x="4251" y="5108"/>
                    <a:pt x="4322" y="4941"/>
                    <a:pt x="4322" y="4774"/>
                  </a:cubicBezTo>
                  <a:cubicBezTo>
                    <a:pt x="4370" y="4870"/>
                    <a:pt x="4394" y="4989"/>
                    <a:pt x="4370" y="5108"/>
                  </a:cubicBezTo>
                  <a:cubicBezTo>
                    <a:pt x="4286" y="5286"/>
                    <a:pt x="4215" y="5465"/>
                    <a:pt x="4167" y="5655"/>
                  </a:cubicBezTo>
                  <a:cubicBezTo>
                    <a:pt x="4144" y="5727"/>
                    <a:pt x="4132" y="5798"/>
                    <a:pt x="4132" y="5882"/>
                  </a:cubicBezTo>
                  <a:cubicBezTo>
                    <a:pt x="4120" y="5798"/>
                    <a:pt x="4108" y="5727"/>
                    <a:pt x="4096" y="5655"/>
                  </a:cubicBezTo>
                  <a:cubicBezTo>
                    <a:pt x="4036" y="5465"/>
                    <a:pt x="3965" y="5286"/>
                    <a:pt x="3894" y="5108"/>
                  </a:cubicBezTo>
                  <a:cubicBezTo>
                    <a:pt x="3870" y="4989"/>
                    <a:pt x="3882" y="4870"/>
                    <a:pt x="3941" y="4774"/>
                  </a:cubicBezTo>
                  <a:cubicBezTo>
                    <a:pt x="3929" y="4941"/>
                    <a:pt x="4001" y="5108"/>
                    <a:pt x="4132" y="5227"/>
                  </a:cubicBezTo>
                  <a:close/>
                  <a:moveTo>
                    <a:pt x="3239" y="5179"/>
                  </a:moveTo>
                  <a:close/>
                  <a:moveTo>
                    <a:pt x="3346" y="3358"/>
                  </a:moveTo>
                  <a:cubicBezTo>
                    <a:pt x="3346" y="3536"/>
                    <a:pt x="3405" y="3691"/>
                    <a:pt x="3536" y="3810"/>
                  </a:cubicBezTo>
                  <a:cubicBezTo>
                    <a:pt x="3417" y="3774"/>
                    <a:pt x="3334" y="3703"/>
                    <a:pt x="3262" y="3608"/>
                  </a:cubicBezTo>
                  <a:cubicBezTo>
                    <a:pt x="3191" y="3429"/>
                    <a:pt x="3120" y="3250"/>
                    <a:pt x="3024" y="3084"/>
                  </a:cubicBezTo>
                  <a:cubicBezTo>
                    <a:pt x="2989" y="3024"/>
                    <a:pt x="2941" y="2965"/>
                    <a:pt x="2881" y="2893"/>
                  </a:cubicBezTo>
                  <a:cubicBezTo>
                    <a:pt x="2953" y="2941"/>
                    <a:pt x="3012" y="2988"/>
                    <a:pt x="3072" y="3024"/>
                  </a:cubicBezTo>
                  <a:cubicBezTo>
                    <a:pt x="3251" y="3119"/>
                    <a:pt x="3429" y="3203"/>
                    <a:pt x="3608" y="3274"/>
                  </a:cubicBezTo>
                  <a:cubicBezTo>
                    <a:pt x="3703" y="3334"/>
                    <a:pt x="3774" y="3429"/>
                    <a:pt x="3798" y="3536"/>
                  </a:cubicBezTo>
                  <a:cubicBezTo>
                    <a:pt x="3679" y="3417"/>
                    <a:pt x="3524" y="3358"/>
                    <a:pt x="3358" y="3369"/>
                  </a:cubicBezTo>
                  <a:close/>
                  <a:moveTo>
                    <a:pt x="3798" y="4715"/>
                  </a:moveTo>
                  <a:cubicBezTo>
                    <a:pt x="3763" y="4834"/>
                    <a:pt x="3691" y="4929"/>
                    <a:pt x="3596" y="4989"/>
                  </a:cubicBezTo>
                  <a:cubicBezTo>
                    <a:pt x="3417" y="5060"/>
                    <a:pt x="3239" y="5144"/>
                    <a:pt x="3072" y="5227"/>
                  </a:cubicBezTo>
                  <a:cubicBezTo>
                    <a:pt x="3012" y="5263"/>
                    <a:pt x="2953" y="5310"/>
                    <a:pt x="2881" y="5370"/>
                  </a:cubicBezTo>
                  <a:cubicBezTo>
                    <a:pt x="2929" y="5298"/>
                    <a:pt x="2977" y="5239"/>
                    <a:pt x="3012" y="5179"/>
                  </a:cubicBezTo>
                  <a:cubicBezTo>
                    <a:pt x="3108" y="5001"/>
                    <a:pt x="3191" y="4834"/>
                    <a:pt x="3262" y="4643"/>
                  </a:cubicBezTo>
                  <a:cubicBezTo>
                    <a:pt x="3322" y="4548"/>
                    <a:pt x="3417" y="4477"/>
                    <a:pt x="3524" y="4453"/>
                  </a:cubicBezTo>
                  <a:cubicBezTo>
                    <a:pt x="3405" y="4572"/>
                    <a:pt x="3334" y="4727"/>
                    <a:pt x="3346" y="4893"/>
                  </a:cubicBezTo>
                  <a:cubicBezTo>
                    <a:pt x="3513" y="4917"/>
                    <a:pt x="3691" y="4846"/>
                    <a:pt x="3810" y="4727"/>
                  </a:cubicBezTo>
                  <a:close/>
                  <a:moveTo>
                    <a:pt x="2751" y="4012"/>
                  </a:moveTo>
                  <a:close/>
                  <a:moveTo>
                    <a:pt x="2596" y="4096"/>
                  </a:moveTo>
                  <a:cubicBezTo>
                    <a:pt x="2786" y="4036"/>
                    <a:pt x="2965" y="3977"/>
                    <a:pt x="3143" y="3893"/>
                  </a:cubicBezTo>
                  <a:cubicBezTo>
                    <a:pt x="3251" y="3870"/>
                    <a:pt x="3370" y="3881"/>
                    <a:pt x="3477" y="3941"/>
                  </a:cubicBezTo>
                  <a:cubicBezTo>
                    <a:pt x="3298" y="3941"/>
                    <a:pt x="3143" y="4001"/>
                    <a:pt x="3024" y="4131"/>
                  </a:cubicBezTo>
                  <a:cubicBezTo>
                    <a:pt x="3143" y="4262"/>
                    <a:pt x="3298" y="4334"/>
                    <a:pt x="3477" y="4322"/>
                  </a:cubicBezTo>
                  <a:cubicBezTo>
                    <a:pt x="3370" y="4382"/>
                    <a:pt x="3251" y="4393"/>
                    <a:pt x="3143" y="4370"/>
                  </a:cubicBezTo>
                  <a:cubicBezTo>
                    <a:pt x="2965" y="4298"/>
                    <a:pt x="2786" y="4227"/>
                    <a:pt x="2596" y="4167"/>
                  </a:cubicBezTo>
                  <a:cubicBezTo>
                    <a:pt x="2524" y="4155"/>
                    <a:pt x="2441" y="4143"/>
                    <a:pt x="2370" y="4131"/>
                  </a:cubicBezTo>
                  <a:cubicBezTo>
                    <a:pt x="2453" y="4120"/>
                    <a:pt x="2536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31"/>
            <p:cNvSpPr/>
            <p:nvPr/>
          </p:nvSpPr>
          <p:spPr>
            <a:xfrm>
              <a:off x="6237975" y="1551225"/>
              <a:ext cx="207200" cy="206875"/>
            </a:xfrm>
            <a:custGeom>
              <a:avLst/>
              <a:gdLst/>
              <a:ahLst/>
              <a:cxnLst/>
              <a:rect l="l" t="t" r="r" b="b"/>
              <a:pathLst>
                <a:path w="8288" h="8275" extrusionOk="0">
                  <a:moveTo>
                    <a:pt x="0" y="4131"/>
                  </a:moveTo>
                  <a:cubicBezTo>
                    <a:pt x="346" y="4167"/>
                    <a:pt x="477" y="4465"/>
                    <a:pt x="1012" y="4239"/>
                  </a:cubicBezTo>
                  <a:lnTo>
                    <a:pt x="1012" y="4239"/>
                  </a:lnTo>
                  <a:cubicBezTo>
                    <a:pt x="798" y="4334"/>
                    <a:pt x="512" y="4322"/>
                    <a:pt x="477" y="4727"/>
                  </a:cubicBezTo>
                  <a:cubicBezTo>
                    <a:pt x="691" y="4536"/>
                    <a:pt x="965" y="4643"/>
                    <a:pt x="1143" y="4310"/>
                  </a:cubicBezTo>
                  <a:lnTo>
                    <a:pt x="1143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48" y="4751"/>
                    <a:pt x="1143" y="4810"/>
                    <a:pt x="1239" y="4667"/>
                  </a:cubicBezTo>
                  <a:cubicBezTo>
                    <a:pt x="1370" y="4858"/>
                    <a:pt x="1715" y="4905"/>
                    <a:pt x="1786" y="4643"/>
                  </a:cubicBezTo>
                  <a:cubicBezTo>
                    <a:pt x="1548" y="4751"/>
                    <a:pt x="1477" y="4548"/>
                    <a:pt x="1477" y="4429"/>
                  </a:cubicBezTo>
                  <a:cubicBezTo>
                    <a:pt x="1477" y="4382"/>
                    <a:pt x="1500" y="4334"/>
                    <a:pt x="1536" y="4298"/>
                  </a:cubicBezTo>
                  <a:cubicBezTo>
                    <a:pt x="1572" y="4262"/>
                    <a:pt x="1679" y="4227"/>
                    <a:pt x="1727" y="4262"/>
                  </a:cubicBezTo>
                  <a:cubicBezTo>
                    <a:pt x="1786" y="4310"/>
                    <a:pt x="1762" y="4417"/>
                    <a:pt x="1655" y="4382"/>
                  </a:cubicBezTo>
                  <a:cubicBezTo>
                    <a:pt x="1715" y="4501"/>
                    <a:pt x="1905" y="4453"/>
                    <a:pt x="1905" y="4322"/>
                  </a:cubicBezTo>
                  <a:cubicBezTo>
                    <a:pt x="1905" y="4298"/>
                    <a:pt x="1905" y="4286"/>
                    <a:pt x="1905" y="4274"/>
                  </a:cubicBezTo>
                  <a:lnTo>
                    <a:pt x="1905" y="4262"/>
                  </a:lnTo>
                  <a:cubicBezTo>
                    <a:pt x="1893" y="4227"/>
                    <a:pt x="1870" y="4203"/>
                    <a:pt x="1846" y="4179"/>
                  </a:cubicBezTo>
                  <a:cubicBezTo>
                    <a:pt x="2155" y="4120"/>
                    <a:pt x="2465" y="4143"/>
                    <a:pt x="2763" y="4251"/>
                  </a:cubicBezTo>
                  <a:lnTo>
                    <a:pt x="2763" y="4251"/>
                  </a:lnTo>
                  <a:cubicBezTo>
                    <a:pt x="1881" y="4036"/>
                    <a:pt x="2167" y="4917"/>
                    <a:pt x="1620" y="4917"/>
                  </a:cubicBezTo>
                  <a:lnTo>
                    <a:pt x="1620" y="4917"/>
                  </a:lnTo>
                  <a:cubicBezTo>
                    <a:pt x="1881" y="4989"/>
                    <a:pt x="2036" y="4989"/>
                    <a:pt x="2143" y="4929"/>
                  </a:cubicBezTo>
                  <a:cubicBezTo>
                    <a:pt x="2417" y="4798"/>
                    <a:pt x="2310" y="4512"/>
                    <a:pt x="2429" y="4417"/>
                  </a:cubicBezTo>
                  <a:cubicBezTo>
                    <a:pt x="2453" y="4584"/>
                    <a:pt x="2548" y="4632"/>
                    <a:pt x="2679" y="4572"/>
                  </a:cubicBezTo>
                  <a:cubicBezTo>
                    <a:pt x="2548" y="4453"/>
                    <a:pt x="2655" y="4322"/>
                    <a:pt x="2786" y="4322"/>
                  </a:cubicBezTo>
                  <a:cubicBezTo>
                    <a:pt x="2989" y="4334"/>
                    <a:pt x="3251" y="4548"/>
                    <a:pt x="3596" y="4322"/>
                  </a:cubicBezTo>
                  <a:cubicBezTo>
                    <a:pt x="3667" y="4310"/>
                    <a:pt x="3727" y="4298"/>
                    <a:pt x="3798" y="4274"/>
                  </a:cubicBezTo>
                  <a:cubicBezTo>
                    <a:pt x="3739" y="4310"/>
                    <a:pt x="3679" y="4346"/>
                    <a:pt x="3620" y="4393"/>
                  </a:cubicBezTo>
                  <a:cubicBezTo>
                    <a:pt x="3215" y="4465"/>
                    <a:pt x="3191" y="4798"/>
                    <a:pt x="3048" y="4953"/>
                  </a:cubicBezTo>
                  <a:cubicBezTo>
                    <a:pt x="2953" y="5060"/>
                    <a:pt x="2786" y="5024"/>
                    <a:pt x="2798" y="4858"/>
                  </a:cubicBezTo>
                  <a:cubicBezTo>
                    <a:pt x="2655" y="4905"/>
                    <a:pt x="2620" y="5001"/>
                    <a:pt x="2727" y="5155"/>
                  </a:cubicBezTo>
                  <a:cubicBezTo>
                    <a:pt x="2572" y="5155"/>
                    <a:pt x="2453" y="4882"/>
                    <a:pt x="2155" y="4977"/>
                  </a:cubicBezTo>
                  <a:cubicBezTo>
                    <a:pt x="2048" y="5024"/>
                    <a:pt x="1929" y="5132"/>
                    <a:pt x="1798" y="5358"/>
                  </a:cubicBezTo>
                  <a:cubicBezTo>
                    <a:pt x="1810" y="5346"/>
                    <a:pt x="1834" y="5334"/>
                    <a:pt x="1846" y="5322"/>
                  </a:cubicBezTo>
                  <a:lnTo>
                    <a:pt x="1798" y="5358"/>
                  </a:lnTo>
                  <a:cubicBezTo>
                    <a:pt x="2191" y="4977"/>
                    <a:pt x="2608" y="5810"/>
                    <a:pt x="3084" y="5036"/>
                  </a:cubicBezTo>
                  <a:lnTo>
                    <a:pt x="3084" y="5036"/>
                  </a:lnTo>
                  <a:cubicBezTo>
                    <a:pt x="2941" y="5310"/>
                    <a:pt x="2739" y="5548"/>
                    <a:pt x="2489" y="5727"/>
                  </a:cubicBezTo>
                  <a:cubicBezTo>
                    <a:pt x="2489" y="5691"/>
                    <a:pt x="2489" y="5655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41" y="5596"/>
                    <a:pt x="2441" y="5584"/>
                  </a:cubicBezTo>
                  <a:cubicBezTo>
                    <a:pt x="2334" y="5489"/>
                    <a:pt x="2179" y="5584"/>
                    <a:pt x="2215" y="5715"/>
                  </a:cubicBezTo>
                  <a:cubicBezTo>
                    <a:pt x="2274" y="5620"/>
                    <a:pt x="2358" y="5679"/>
                    <a:pt x="2346" y="5751"/>
                  </a:cubicBezTo>
                  <a:cubicBezTo>
                    <a:pt x="2334" y="5810"/>
                    <a:pt x="2239" y="5858"/>
                    <a:pt x="2179" y="5858"/>
                  </a:cubicBezTo>
                  <a:cubicBezTo>
                    <a:pt x="2132" y="5858"/>
                    <a:pt x="2096" y="5834"/>
                    <a:pt x="2060" y="5810"/>
                  </a:cubicBezTo>
                  <a:cubicBezTo>
                    <a:pt x="1905" y="5703"/>
                    <a:pt x="1941" y="5477"/>
                    <a:pt x="2120" y="5429"/>
                  </a:cubicBezTo>
                  <a:cubicBezTo>
                    <a:pt x="1893" y="5298"/>
                    <a:pt x="1679" y="5584"/>
                    <a:pt x="1715" y="5810"/>
                  </a:cubicBezTo>
                  <a:cubicBezTo>
                    <a:pt x="1548" y="5775"/>
                    <a:pt x="1512" y="5882"/>
                    <a:pt x="1346" y="5739"/>
                  </a:cubicBezTo>
                  <a:cubicBezTo>
                    <a:pt x="1500" y="6167"/>
                    <a:pt x="1739" y="6060"/>
                    <a:pt x="1893" y="6132"/>
                  </a:cubicBezTo>
                  <a:lnTo>
                    <a:pt x="1893" y="6132"/>
                  </a:lnTo>
                  <a:cubicBezTo>
                    <a:pt x="1536" y="6013"/>
                    <a:pt x="1429" y="6287"/>
                    <a:pt x="1131" y="6298"/>
                  </a:cubicBezTo>
                  <a:cubicBezTo>
                    <a:pt x="1441" y="6572"/>
                    <a:pt x="1643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89" y="6834"/>
                    <a:pt x="1786" y="6965"/>
                    <a:pt x="2012" y="6417"/>
                  </a:cubicBezTo>
                  <a:lnTo>
                    <a:pt x="2012" y="6417"/>
                  </a:lnTo>
                  <a:cubicBezTo>
                    <a:pt x="1929" y="6632"/>
                    <a:pt x="1715" y="6834"/>
                    <a:pt x="1977" y="7144"/>
                  </a:cubicBezTo>
                  <a:cubicBezTo>
                    <a:pt x="1989" y="6846"/>
                    <a:pt x="2262" y="6739"/>
                    <a:pt x="2143" y="6382"/>
                  </a:cubicBezTo>
                  <a:lnTo>
                    <a:pt x="2143" y="6382"/>
                  </a:lnTo>
                  <a:cubicBezTo>
                    <a:pt x="2215" y="6548"/>
                    <a:pt x="2108" y="6775"/>
                    <a:pt x="2536" y="6929"/>
                  </a:cubicBezTo>
                  <a:cubicBezTo>
                    <a:pt x="2393" y="6763"/>
                    <a:pt x="2501" y="6727"/>
                    <a:pt x="2465" y="6560"/>
                  </a:cubicBezTo>
                  <a:cubicBezTo>
                    <a:pt x="2703" y="6608"/>
                    <a:pt x="2977" y="6394"/>
                    <a:pt x="2846" y="6156"/>
                  </a:cubicBezTo>
                  <a:cubicBezTo>
                    <a:pt x="2810" y="6334"/>
                    <a:pt x="2572" y="6382"/>
                    <a:pt x="2477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36" y="5929"/>
                  </a:cubicBezTo>
                  <a:cubicBezTo>
                    <a:pt x="2596" y="5929"/>
                    <a:pt x="2655" y="6013"/>
                    <a:pt x="2560" y="6060"/>
                  </a:cubicBezTo>
                  <a:cubicBezTo>
                    <a:pt x="2691" y="6096"/>
                    <a:pt x="2786" y="5941"/>
                    <a:pt x="2691" y="5846"/>
                  </a:cubicBezTo>
                  <a:cubicBezTo>
                    <a:pt x="2691" y="5834"/>
                    <a:pt x="2679" y="5822"/>
                    <a:pt x="2667" y="5810"/>
                  </a:cubicBezTo>
                  <a:lnTo>
                    <a:pt x="2655" y="5810"/>
                  </a:lnTo>
                  <a:cubicBezTo>
                    <a:pt x="2632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lnTo>
                    <a:pt x="3251" y="5203"/>
                  </a:lnTo>
                  <a:cubicBezTo>
                    <a:pt x="2477" y="5679"/>
                    <a:pt x="3298" y="6096"/>
                    <a:pt x="2917" y="6477"/>
                  </a:cubicBezTo>
                  <a:cubicBezTo>
                    <a:pt x="2929" y="6465"/>
                    <a:pt x="2941" y="6453"/>
                    <a:pt x="2953" y="6441"/>
                  </a:cubicBezTo>
                  <a:cubicBezTo>
                    <a:pt x="2941" y="6453"/>
                    <a:pt x="2929" y="6465"/>
                    <a:pt x="2917" y="6477"/>
                  </a:cubicBezTo>
                  <a:cubicBezTo>
                    <a:pt x="3084" y="6406"/>
                    <a:pt x="3215" y="6287"/>
                    <a:pt x="3298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7"/>
                    <a:pt x="3370" y="5620"/>
                    <a:pt x="3429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77" y="5096"/>
                    <a:pt x="3810" y="5060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27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46" y="6132"/>
                  </a:cubicBezTo>
                  <a:cubicBezTo>
                    <a:pt x="3286" y="6251"/>
                    <a:pt x="3286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25" y="5525"/>
                  </a:cubicBezTo>
                  <a:lnTo>
                    <a:pt x="4025" y="5525"/>
                  </a:lnTo>
                  <a:cubicBezTo>
                    <a:pt x="4132" y="5822"/>
                    <a:pt x="4156" y="6132"/>
                    <a:pt x="4096" y="6441"/>
                  </a:cubicBezTo>
                  <a:cubicBezTo>
                    <a:pt x="4072" y="6406"/>
                    <a:pt x="4048" y="6382"/>
                    <a:pt x="4013" y="6382"/>
                  </a:cubicBezTo>
                  <a:lnTo>
                    <a:pt x="4001" y="6382"/>
                  </a:lnTo>
                  <a:cubicBezTo>
                    <a:pt x="3989" y="6370"/>
                    <a:pt x="3977" y="6370"/>
                    <a:pt x="3953" y="6382"/>
                  </a:cubicBezTo>
                  <a:cubicBezTo>
                    <a:pt x="3822" y="6382"/>
                    <a:pt x="3775" y="6560"/>
                    <a:pt x="3894" y="6632"/>
                  </a:cubicBezTo>
                  <a:cubicBezTo>
                    <a:pt x="3870" y="6525"/>
                    <a:pt x="3965" y="6501"/>
                    <a:pt x="4013" y="6548"/>
                  </a:cubicBezTo>
                  <a:cubicBezTo>
                    <a:pt x="4048" y="6608"/>
                    <a:pt x="4013" y="6715"/>
                    <a:pt x="3977" y="6751"/>
                  </a:cubicBezTo>
                  <a:cubicBezTo>
                    <a:pt x="3941" y="6787"/>
                    <a:pt x="3894" y="6798"/>
                    <a:pt x="3846" y="6798"/>
                  </a:cubicBezTo>
                  <a:cubicBezTo>
                    <a:pt x="3727" y="6798"/>
                    <a:pt x="3525" y="6739"/>
                    <a:pt x="3632" y="6489"/>
                  </a:cubicBezTo>
                  <a:cubicBezTo>
                    <a:pt x="3370" y="6560"/>
                    <a:pt x="3417" y="6918"/>
                    <a:pt x="3608" y="7049"/>
                  </a:cubicBezTo>
                  <a:cubicBezTo>
                    <a:pt x="3465" y="7144"/>
                    <a:pt x="3525" y="7239"/>
                    <a:pt x="3298" y="7263"/>
                  </a:cubicBezTo>
                  <a:cubicBezTo>
                    <a:pt x="3715" y="7453"/>
                    <a:pt x="3798" y="7215"/>
                    <a:pt x="3965" y="7144"/>
                  </a:cubicBezTo>
                  <a:lnTo>
                    <a:pt x="3965" y="7144"/>
                  </a:lnTo>
                  <a:cubicBezTo>
                    <a:pt x="3632" y="7322"/>
                    <a:pt x="3739" y="7596"/>
                    <a:pt x="3548" y="7811"/>
                  </a:cubicBezTo>
                  <a:cubicBezTo>
                    <a:pt x="3953" y="7775"/>
                    <a:pt x="3941" y="7477"/>
                    <a:pt x="4037" y="7275"/>
                  </a:cubicBezTo>
                  <a:lnTo>
                    <a:pt x="4037" y="7275"/>
                  </a:lnTo>
                  <a:cubicBezTo>
                    <a:pt x="3810" y="7811"/>
                    <a:pt x="4108" y="7941"/>
                    <a:pt x="4144" y="8275"/>
                  </a:cubicBezTo>
                  <a:cubicBezTo>
                    <a:pt x="4167" y="7941"/>
                    <a:pt x="4477" y="7811"/>
                    <a:pt x="4251" y="7275"/>
                  </a:cubicBezTo>
                  <a:lnTo>
                    <a:pt x="4251" y="7275"/>
                  </a:lnTo>
                  <a:cubicBezTo>
                    <a:pt x="4346" y="7477"/>
                    <a:pt x="4334" y="7775"/>
                    <a:pt x="4739" y="7811"/>
                  </a:cubicBezTo>
                  <a:cubicBezTo>
                    <a:pt x="4537" y="7584"/>
                    <a:pt x="4656" y="7322"/>
                    <a:pt x="4322" y="7144"/>
                  </a:cubicBezTo>
                  <a:lnTo>
                    <a:pt x="4322" y="7144"/>
                  </a:lnTo>
                  <a:cubicBezTo>
                    <a:pt x="4489" y="7215"/>
                    <a:pt x="4572" y="7453"/>
                    <a:pt x="4989" y="7263"/>
                  </a:cubicBezTo>
                  <a:cubicBezTo>
                    <a:pt x="4763" y="7239"/>
                    <a:pt x="4822" y="7144"/>
                    <a:pt x="4679" y="7049"/>
                  </a:cubicBezTo>
                  <a:cubicBezTo>
                    <a:pt x="4870" y="6918"/>
                    <a:pt x="4918" y="6560"/>
                    <a:pt x="4656" y="6489"/>
                  </a:cubicBezTo>
                  <a:cubicBezTo>
                    <a:pt x="4763" y="6739"/>
                    <a:pt x="4560" y="6810"/>
                    <a:pt x="4441" y="6798"/>
                  </a:cubicBezTo>
                  <a:cubicBezTo>
                    <a:pt x="4394" y="6798"/>
                    <a:pt x="4346" y="6787"/>
                    <a:pt x="4310" y="6751"/>
                  </a:cubicBezTo>
                  <a:cubicBezTo>
                    <a:pt x="4275" y="6715"/>
                    <a:pt x="4239" y="6608"/>
                    <a:pt x="4275" y="6548"/>
                  </a:cubicBezTo>
                  <a:cubicBezTo>
                    <a:pt x="4310" y="6501"/>
                    <a:pt x="4418" y="6525"/>
                    <a:pt x="4382" y="6632"/>
                  </a:cubicBezTo>
                  <a:cubicBezTo>
                    <a:pt x="4406" y="6620"/>
                    <a:pt x="4418" y="6608"/>
                    <a:pt x="4429" y="6596"/>
                  </a:cubicBezTo>
                  <a:cubicBezTo>
                    <a:pt x="4477" y="6548"/>
                    <a:pt x="4477" y="6477"/>
                    <a:pt x="4429" y="6429"/>
                  </a:cubicBezTo>
                  <a:cubicBezTo>
                    <a:pt x="4406" y="6394"/>
                    <a:pt x="4370" y="6382"/>
                    <a:pt x="4334" y="6382"/>
                  </a:cubicBezTo>
                  <a:cubicBezTo>
                    <a:pt x="4310" y="6370"/>
                    <a:pt x="4298" y="6370"/>
                    <a:pt x="4287" y="6382"/>
                  </a:cubicBezTo>
                  <a:lnTo>
                    <a:pt x="4275" y="6382"/>
                  </a:lnTo>
                  <a:cubicBezTo>
                    <a:pt x="4239" y="6382"/>
                    <a:pt x="4215" y="6406"/>
                    <a:pt x="4191" y="6441"/>
                  </a:cubicBezTo>
                  <a:cubicBezTo>
                    <a:pt x="4132" y="6132"/>
                    <a:pt x="4156" y="5822"/>
                    <a:pt x="4263" y="5525"/>
                  </a:cubicBezTo>
                  <a:cubicBezTo>
                    <a:pt x="4048" y="6406"/>
                    <a:pt x="4929" y="6120"/>
                    <a:pt x="4929" y="6656"/>
                  </a:cubicBezTo>
                  <a:lnTo>
                    <a:pt x="4929" y="6608"/>
                  </a:lnTo>
                  <a:lnTo>
                    <a:pt x="4929" y="6656"/>
                  </a:lnTo>
                  <a:cubicBezTo>
                    <a:pt x="5001" y="6406"/>
                    <a:pt x="5001" y="6251"/>
                    <a:pt x="4941" y="6144"/>
                  </a:cubicBezTo>
                  <a:cubicBezTo>
                    <a:pt x="4810" y="5870"/>
                    <a:pt x="4525" y="5965"/>
                    <a:pt x="4429" y="5858"/>
                  </a:cubicBezTo>
                  <a:cubicBezTo>
                    <a:pt x="4596" y="5834"/>
                    <a:pt x="4644" y="5739"/>
                    <a:pt x="4572" y="5596"/>
                  </a:cubicBezTo>
                  <a:cubicBezTo>
                    <a:pt x="4465" y="5739"/>
                    <a:pt x="4322" y="5632"/>
                    <a:pt x="4322" y="5501"/>
                  </a:cubicBezTo>
                  <a:cubicBezTo>
                    <a:pt x="4334" y="5298"/>
                    <a:pt x="4560" y="5036"/>
                    <a:pt x="4322" y="4691"/>
                  </a:cubicBezTo>
                  <a:cubicBezTo>
                    <a:pt x="4322" y="4620"/>
                    <a:pt x="4298" y="4560"/>
                    <a:pt x="4287" y="4489"/>
                  </a:cubicBezTo>
                  <a:cubicBezTo>
                    <a:pt x="4310" y="4548"/>
                    <a:pt x="4346" y="4608"/>
                    <a:pt x="4394" y="4667"/>
                  </a:cubicBezTo>
                  <a:cubicBezTo>
                    <a:pt x="4465" y="5072"/>
                    <a:pt x="4810" y="5096"/>
                    <a:pt x="4965" y="5239"/>
                  </a:cubicBezTo>
                  <a:cubicBezTo>
                    <a:pt x="5060" y="5334"/>
                    <a:pt x="5037" y="5501"/>
                    <a:pt x="4858" y="5489"/>
                  </a:cubicBezTo>
                  <a:cubicBezTo>
                    <a:pt x="4906" y="5620"/>
                    <a:pt x="5001" y="5667"/>
                    <a:pt x="5156" y="5560"/>
                  </a:cubicBezTo>
                  <a:cubicBezTo>
                    <a:pt x="5168" y="5703"/>
                    <a:pt x="4882" y="5834"/>
                    <a:pt x="4989" y="6132"/>
                  </a:cubicBezTo>
                  <a:cubicBezTo>
                    <a:pt x="5025" y="6239"/>
                    <a:pt x="5132" y="6358"/>
                    <a:pt x="5358" y="6489"/>
                  </a:cubicBezTo>
                  <a:lnTo>
                    <a:pt x="5358" y="6489"/>
                  </a:lnTo>
                  <a:cubicBezTo>
                    <a:pt x="4989" y="6096"/>
                    <a:pt x="5811" y="5679"/>
                    <a:pt x="5037" y="5203"/>
                  </a:cubicBezTo>
                  <a:lnTo>
                    <a:pt x="5037" y="5203"/>
                  </a:lnTo>
                  <a:cubicBezTo>
                    <a:pt x="5322" y="5334"/>
                    <a:pt x="5561" y="5548"/>
                    <a:pt x="5739" y="5798"/>
                  </a:cubicBezTo>
                  <a:cubicBezTo>
                    <a:pt x="5691" y="5798"/>
                    <a:pt x="5656" y="5798"/>
                    <a:pt x="5632" y="5822"/>
                  </a:cubicBezTo>
                  <a:lnTo>
                    <a:pt x="5632" y="5822"/>
                  </a:lnTo>
                  <a:cubicBezTo>
                    <a:pt x="5620" y="5834"/>
                    <a:pt x="5608" y="5834"/>
                    <a:pt x="5596" y="5846"/>
                  </a:cubicBezTo>
                  <a:cubicBezTo>
                    <a:pt x="5549" y="5906"/>
                    <a:pt x="5549" y="5989"/>
                    <a:pt x="5596" y="6048"/>
                  </a:cubicBezTo>
                  <a:cubicBezTo>
                    <a:pt x="5620" y="6072"/>
                    <a:pt x="5668" y="6084"/>
                    <a:pt x="5703" y="6072"/>
                  </a:cubicBezTo>
                  <a:lnTo>
                    <a:pt x="5727" y="6072"/>
                  </a:lnTo>
                  <a:cubicBezTo>
                    <a:pt x="5632" y="6025"/>
                    <a:pt x="5691" y="5941"/>
                    <a:pt x="5751" y="5941"/>
                  </a:cubicBezTo>
                  <a:cubicBezTo>
                    <a:pt x="5822" y="5953"/>
                    <a:pt x="5870" y="6060"/>
                    <a:pt x="5870" y="6108"/>
                  </a:cubicBezTo>
                  <a:cubicBezTo>
                    <a:pt x="5858" y="6156"/>
                    <a:pt x="5846" y="6203"/>
                    <a:pt x="5811" y="6239"/>
                  </a:cubicBezTo>
                  <a:cubicBezTo>
                    <a:pt x="5715" y="6394"/>
                    <a:pt x="5477" y="6346"/>
                    <a:pt x="5441" y="6167"/>
                  </a:cubicBezTo>
                  <a:cubicBezTo>
                    <a:pt x="5310" y="6406"/>
                    <a:pt x="5584" y="6620"/>
                    <a:pt x="5822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98"/>
                    <a:pt x="6072" y="6560"/>
                    <a:pt x="6144" y="6394"/>
                  </a:cubicBezTo>
                  <a:lnTo>
                    <a:pt x="6144" y="6394"/>
                  </a:lnTo>
                  <a:cubicBezTo>
                    <a:pt x="6025" y="6763"/>
                    <a:pt x="6287" y="6870"/>
                    <a:pt x="6311" y="7168"/>
                  </a:cubicBezTo>
                  <a:cubicBezTo>
                    <a:pt x="6573" y="6846"/>
                    <a:pt x="6358" y="6656"/>
                    <a:pt x="6275" y="6429"/>
                  </a:cubicBezTo>
                  <a:lnTo>
                    <a:pt x="6275" y="6429"/>
                  </a:lnTo>
                  <a:cubicBezTo>
                    <a:pt x="6501" y="6977"/>
                    <a:pt x="6799" y="6858"/>
                    <a:pt x="7061" y="7072"/>
                  </a:cubicBezTo>
                  <a:cubicBezTo>
                    <a:pt x="6846" y="6810"/>
                    <a:pt x="6965" y="6501"/>
                    <a:pt x="6430" y="6287"/>
                  </a:cubicBezTo>
                  <a:lnTo>
                    <a:pt x="6430" y="6287"/>
                  </a:lnTo>
                  <a:cubicBezTo>
                    <a:pt x="6644" y="6370"/>
                    <a:pt x="6846" y="6584"/>
                    <a:pt x="7156" y="6322"/>
                  </a:cubicBezTo>
                  <a:cubicBezTo>
                    <a:pt x="6858" y="6298"/>
                    <a:pt x="6751" y="6036"/>
                    <a:pt x="6394" y="6144"/>
                  </a:cubicBezTo>
                  <a:lnTo>
                    <a:pt x="6394" y="6144"/>
                  </a:lnTo>
                  <a:cubicBezTo>
                    <a:pt x="6549" y="6072"/>
                    <a:pt x="6787" y="6191"/>
                    <a:pt x="6942" y="5751"/>
                  </a:cubicBezTo>
                  <a:cubicBezTo>
                    <a:pt x="6775" y="5906"/>
                    <a:pt x="6739" y="5786"/>
                    <a:pt x="6573" y="5822"/>
                  </a:cubicBezTo>
                  <a:cubicBezTo>
                    <a:pt x="6608" y="5596"/>
                    <a:pt x="6394" y="5322"/>
                    <a:pt x="6168" y="5441"/>
                  </a:cubicBezTo>
                  <a:cubicBezTo>
                    <a:pt x="6346" y="5489"/>
                    <a:pt x="6382" y="5727"/>
                    <a:pt x="6227" y="5822"/>
                  </a:cubicBezTo>
                  <a:cubicBezTo>
                    <a:pt x="6192" y="5846"/>
                    <a:pt x="6156" y="5870"/>
                    <a:pt x="6108" y="5870"/>
                  </a:cubicBezTo>
                  <a:cubicBezTo>
                    <a:pt x="6049" y="5870"/>
                    <a:pt x="5942" y="5822"/>
                    <a:pt x="5942" y="5763"/>
                  </a:cubicBezTo>
                  <a:cubicBezTo>
                    <a:pt x="5930" y="5703"/>
                    <a:pt x="6013" y="5632"/>
                    <a:pt x="6072" y="5739"/>
                  </a:cubicBezTo>
                  <a:cubicBezTo>
                    <a:pt x="6072" y="5727"/>
                    <a:pt x="6072" y="5715"/>
                    <a:pt x="6072" y="5703"/>
                  </a:cubicBezTo>
                  <a:cubicBezTo>
                    <a:pt x="6072" y="5667"/>
                    <a:pt x="6061" y="5632"/>
                    <a:pt x="6037" y="5608"/>
                  </a:cubicBezTo>
                  <a:cubicBezTo>
                    <a:pt x="5965" y="5548"/>
                    <a:pt x="5870" y="5560"/>
                    <a:pt x="5811" y="5632"/>
                  </a:cubicBezTo>
                  <a:lnTo>
                    <a:pt x="5811" y="5644"/>
                  </a:lnTo>
                  <a:cubicBezTo>
                    <a:pt x="5799" y="5667"/>
                    <a:pt x="5787" y="5703"/>
                    <a:pt x="5799" y="5739"/>
                  </a:cubicBezTo>
                  <a:cubicBezTo>
                    <a:pt x="5537" y="5572"/>
                    <a:pt x="5334" y="5322"/>
                    <a:pt x="5203" y="5048"/>
                  </a:cubicBezTo>
                  <a:cubicBezTo>
                    <a:pt x="5680" y="5822"/>
                    <a:pt x="6096" y="5001"/>
                    <a:pt x="6477" y="5382"/>
                  </a:cubicBezTo>
                  <a:cubicBezTo>
                    <a:pt x="6465" y="5358"/>
                    <a:pt x="6453" y="5346"/>
                    <a:pt x="6442" y="5334"/>
                  </a:cubicBezTo>
                  <a:cubicBezTo>
                    <a:pt x="6453" y="5346"/>
                    <a:pt x="6465" y="5358"/>
                    <a:pt x="6477" y="5382"/>
                  </a:cubicBezTo>
                  <a:cubicBezTo>
                    <a:pt x="6358" y="5155"/>
                    <a:pt x="6239" y="5036"/>
                    <a:pt x="6120" y="5001"/>
                  </a:cubicBezTo>
                  <a:cubicBezTo>
                    <a:pt x="5822" y="4905"/>
                    <a:pt x="5703" y="5179"/>
                    <a:pt x="5561" y="5167"/>
                  </a:cubicBezTo>
                  <a:cubicBezTo>
                    <a:pt x="5668" y="5024"/>
                    <a:pt x="5620" y="4929"/>
                    <a:pt x="5489" y="4870"/>
                  </a:cubicBezTo>
                  <a:cubicBezTo>
                    <a:pt x="5501" y="5048"/>
                    <a:pt x="5334" y="5072"/>
                    <a:pt x="5239" y="4977"/>
                  </a:cubicBezTo>
                  <a:cubicBezTo>
                    <a:pt x="5096" y="4822"/>
                    <a:pt x="5072" y="4477"/>
                    <a:pt x="4656" y="4405"/>
                  </a:cubicBezTo>
                  <a:cubicBezTo>
                    <a:pt x="4608" y="4370"/>
                    <a:pt x="4548" y="4322"/>
                    <a:pt x="4489" y="4298"/>
                  </a:cubicBezTo>
                  <a:cubicBezTo>
                    <a:pt x="4548" y="4322"/>
                    <a:pt x="4620" y="4334"/>
                    <a:pt x="4691" y="4346"/>
                  </a:cubicBezTo>
                  <a:cubicBezTo>
                    <a:pt x="5025" y="4572"/>
                    <a:pt x="5287" y="4358"/>
                    <a:pt x="5501" y="4346"/>
                  </a:cubicBezTo>
                  <a:cubicBezTo>
                    <a:pt x="5632" y="4346"/>
                    <a:pt x="5739" y="4477"/>
                    <a:pt x="5596" y="4584"/>
                  </a:cubicBezTo>
                  <a:cubicBezTo>
                    <a:pt x="5739" y="4655"/>
                    <a:pt x="5834" y="4608"/>
                    <a:pt x="5858" y="4429"/>
                  </a:cubicBezTo>
                  <a:cubicBezTo>
                    <a:pt x="5965" y="4524"/>
                    <a:pt x="5858" y="4810"/>
                    <a:pt x="6144" y="4953"/>
                  </a:cubicBezTo>
                  <a:cubicBezTo>
                    <a:pt x="6251" y="5001"/>
                    <a:pt x="6406" y="5013"/>
                    <a:pt x="6656" y="4941"/>
                  </a:cubicBezTo>
                  <a:lnTo>
                    <a:pt x="6656" y="4941"/>
                  </a:lnTo>
                  <a:cubicBezTo>
                    <a:pt x="6120" y="4929"/>
                    <a:pt x="6406" y="4060"/>
                    <a:pt x="5525" y="4262"/>
                  </a:cubicBezTo>
                  <a:lnTo>
                    <a:pt x="5525" y="4262"/>
                  </a:lnTo>
                  <a:cubicBezTo>
                    <a:pt x="5822" y="4155"/>
                    <a:pt x="6132" y="4131"/>
                    <a:pt x="6442" y="4191"/>
                  </a:cubicBezTo>
                  <a:cubicBezTo>
                    <a:pt x="6406" y="4215"/>
                    <a:pt x="6394" y="4251"/>
                    <a:pt x="6382" y="4286"/>
                  </a:cubicBezTo>
                  <a:lnTo>
                    <a:pt x="6382" y="4286"/>
                  </a:lnTo>
                  <a:cubicBezTo>
                    <a:pt x="6382" y="4310"/>
                    <a:pt x="6382" y="4322"/>
                    <a:pt x="6382" y="4334"/>
                  </a:cubicBezTo>
                  <a:cubicBezTo>
                    <a:pt x="6382" y="4465"/>
                    <a:pt x="6573" y="4512"/>
                    <a:pt x="6632" y="4393"/>
                  </a:cubicBezTo>
                  <a:cubicBezTo>
                    <a:pt x="6525" y="4429"/>
                    <a:pt x="6513" y="4322"/>
                    <a:pt x="6561" y="4286"/>
                  </a:cubicBezTo>
                  <a:cubicBezTo>
                    <a:pt x="6608" y="4239"/>
                    <a:pt x="6715" y="4286"/>
                    <a:pt x="6751" y="4322"/>
                  </a:cubicBezTo>
                  <a:cubicBezTo>
                    <a:pt x="6787" y="4358"/>
                    <a:pt x="6811" y="4393"/>
                    <a:pt x="6811" y="4441"/>
                  </a:cubicBezTo>
                  <a:cubicBezTo>
                    <a:pt x="6811" y="4572"/>
                    <a:pt x="6739" y="4763"/>
                    <a:pt x="6501" y="4667"/>
                  </a:cubicBezTo>
                  <a:cubicBezTo>
                    <a:pt x="6573" y="4917"/>
                    <a:pt x="6918" y="4882"/>
                    <a:pt x="7049" y="4679"/>
                  </a:cubicBezTo>
                  <a:cubicBezTo>
                    <a:pt x="7144" y="4834"/>
                    <a:pt x="7251" y="4774"/>
                    <a:pt x="7263" y="4989"/>
                  </a:cubicBezTo>
                  <a:cubicBezTo>
                    <a:pt x="7466" y="4584"/>
                    <a:pt x="7215" y="4489"/>
                    <a:pt x="7156" y="4334"/>
                  </a:cubicBezTo>
                  <a:lnTo>
                    <a:pt x="7156" y="4334"/>
                  </a:lnTo>
                  <a:cubicBezTo>
                    <a:pt x="7323" y="4667"/>
                    <a:pt x="7596" y="4548"/>
                    <a:pt x="7811" y="4751"/>
                  </a:cubicBezTo>
                  <a:cubicBezTo>
                    <a:pt x="7775" y="4346"/>
                    <a:pt x="7489" y="4358"/>
                    <a:pt x="7275" y="4251"/>
                  </a:cubicBezTo>
                  <a:lnTo>
                    <a:pt x="7275" y="4251"/>
                  </a:lnTo>
                  <a:cubicBezTo>
                    <a:pt x="7811" y="4489"/>
                    <a:pt x="7942" y="4179"/>
                    <a:pt x="8287" y="4155"/>
                  </a:cubicBezTo>
                  <a:cubicBezTo>
                    <a:pt x="7942" y="4120"/>
                    <a:pt x="7811" y="3810"/>
                    <a:pt x="7275" y="4048"/>
                  </a:cubicBezTo>
                  <a:lnTo>
                    <a:pt x="7275" y="4048"/>
                  </a:lnTo>
                  <a:cubicBezTo>
                    <a:pt x="7489" y="3953"/>
                    <a:pt x="7775" y="3965"/>
                    <a:pt x="7811" y="3548"/>
                  </a:cubicBezTo>
                  <a:cubicBezTo>
                    <a:pt x="7596" y="3750"/>
                    <a:pt x="7323" y="3631"/>
                    <a:pt x="7156" y="3977"/>
                  </a:cubicBezTo>
                  <a:lnTo>
                    <a:pt x="7156" y="3977"/>
                  </a:lnTo>
                  <a:cubicBezTo>
                    <a:pt x="7215" y="3810"/>
                    <a:pt x="7466" y="3715"/>
                    <a:pt x="7263" y="3310"/>
                  </a:cubicBezTo>
                  <a:cubicBezTo>
                    <a:pt x="7251" y="3524"/>
                    <a:pt x="7144" y="3477"/>
                    <a:pt x="7049" y="3620"/>
                  </a:cubicBezTo>
                  <a:cubicBezTo>
                    <a:pt x="6918" y="3429"/>
                    <a:pt x="6573" y="3381"/>
                    <a:pt x="6501" y="3631"/>
                  </a:cubicBezTo>
                  <a:cubicBezTo>
                    <a:pt x="6739" y="3536"/>
                    <a:pt x="6811" y="3727"/>
                    <a:pt x="6811" y="3858"/>
                  </a:cubicBezTo>
                  <a:cubicBezTo>
                    <a:pt x="6811" y="3905"/>
                    <a:pt x="6787" y="3941"/>
                    <a:pt x="6751" y="3977"/>
                  </a:cubicBezTo>
                  <a:cubicBezTo>
                    <a:pt x="6715" y="4012"/>
                    <a:pt x="6608" y="4060"/>
                    <a:pt x="6561" y="4024"/>
                  </a:cubicBezTo>
                  <a:cubicBezTo>
                    <a:pt x="6513" y="3977"/>
                    <a:pt x="6525" y="3870"/>
                    <a:pt x="6632" y="3905"/>
                  </a:cubicBezTo>
                  <a:cubicBezTo>
                    <a:pt x="6620" y="3893"/>
                    <a:pt x="6608" y="3881"/>
                    <a:pt x="6596" y="3870"/>
                  </a:cubicBezTo>
                  <a:cubicBezTo>
                    <a:pt x="6549" y="3822"/>
                    <a:pt x="6477" y="3822"/>
                    <a:pt x="6430" y="3870"/>
                  </a:cubicBezTo>
                  <a:cubicBezTo>
                    <a:pt x="6406" y="3893"/>
                    <a:pt x="6382" y="3929"/>
                    <a:pt x="6382" y="3965"/>
                  </a:cubicBezTo>
                  <a:cubicBezTo>
                    <a:pt x="6382" y="3977"/>
                    <a:pt x="6382" y="3989"/>
                    <a:pt x="6382" y="4001"/>
                  </a:cubicBezTo>
                  <a:lnTo>
                    <a:pt x="6382" y="4012"/>
                  </a:lnTo>
                  <a:cubicBezTo>
                    <a:pt x="6394" y="4048"/>
                    <a:pt x="6406" y="4084"/>
                    <a:pt x="6442" y="4096"/>
                  </a:cubicBezTo>
                  <a:cubicBezTo>
                    <a:pt x="6132" y="4155"/>
                    <a:pt x="5822" y="4131"/>
                    <a:pt x="5525" y="4036"/>
                  </a:cubicBezTo>
                  <a:cubicBezTo>
                    <a:pt x="6418" y="4239"/>
                    <a:pt x="6120" y="3369"/>
                    <a:pt x="6668" y="3358"/>
                  </a:cubicBezTo>
                  <a:lnTo>
                    <a:pt x="6608" y="3358"/>
                  </a:lnTo>
                  <a:cubicBezTo>
                    <a:pt x="6620" y="3358"/>
                    <a:pt x="6644" y="3358"/>
                    <a:pt x="6668" y="3358"/>
                  </a:cubicBezTo>
                  <a:cubicBezTo>
                    <a:pt x="6418" y="3286"/>
                    <a:pt x="6251" y="3286"/>
                    <a:pt x="6144" y="3346"/>
                  </a:cubicBezTo>
                  <a:cubicBezTo>
                    <a:pt x="5870" y="3477"/>
                    <a:pt x="5977" y="3762"/>
                    <a:pt x="5870" y="3870"/>
                  </a:cubicBezTo>
                  <a:cubicBezTo>
                    <a:pt x="5846" y="3691"/>
                    <a:pt x="5739" y="3643"/>
                    <a:pt x="5608" y="3703"/>
                  </a:cubicBezTo>
                  <a:cubicBezTo>
                    <a:pt x="5739" y="3822"/>
                    <a:pt x="5632" y="3965"/>
                    <a:pt x="5501" y="3953"/>
                  </a:cubicBezTo>
                  <a:cubicBezTo>
                    <a:pt x="5299" y="3953"/>
                    <a:pt x="5037" y="3727"/>
                    <a:pt x="4691" y="3953"/>
                  </a:cubicBezTo>
                  <a:cubicBezTo>
                    <a:pt x="4620" y="3965"/>
                    <a:pt x="4560" y="3977"/>
                    <a:pt x="4489" y="4001"/>
                  </a:cubicBezTo>
                  <a:cubicBezTo>
                    <a:pt x="4548" y="3965"/>
                    <a:pt x="4608" y="3929"/>
                    <a:pt x="4668" y="3893"/>
                  </a:cubicBezTo>
                  <a:cubicBezTo>
                    <a:pt x="5072" y="3822"/>
                    <a:pt x="5108" y="3477"/>
                    <a:pt x="5239" y="3322"/>
                  </a:cubicBezTo>
                  <a:cubicBezTo>
                    <a:pt x="5334" y="3227"/>
                    <a:pt x="5513" y="3250"/>
                    <a:pt x="5489" y="3429"/>
                  </a:cubicBezTo>
                  <a:cubicBezTo>
                    <a:pt x="5632" y="3381"/>
                    <a:pt x="5668" y="3274"/>
                    <a:pt x="5561" y="3131"/>
                  </a:cubicBezTo>
                  <a:cubicBezTo>
                    <a:pt x="5715" y="3119"/>
                    <a:pt x="5834" y="3393"/>
                    <a:pt x="6132" y="3298"/>
                  </a:cubicBezTo>
                  <a:cubicBezTo>
                    <a:pt x="6251" y="3262"/>
                    <a:pt x="6358" y="3155"/>
                    <a:pt x="6489" y="2917"/>
                  </a:cubicBezTo>
                  <a:lnTo>
                    <a:pt x="6489" y="2917"/>
                  </a:lnTo>
                  <a:cubicBezTo>
                    <a:pt x="6096" y="3298"/>
                    <a:pt x="5691" y="2477"/>
                    <a:pt x="5215" y="3250"/>
                  </a:cubicBezTo>
                  <a:lnTo>
                    <a:pt x="5215" y="3250"/>
                  </a:lnTo>
                  <a:cubicBezTo>
                    <a:pt x="5346" y="2965"/>
                    <a:pt x="5549" y="2727"/>
                    <a:pt x="5811" y="2548"/>
                  </a:cubicBezTo>
                  <a:cubicBezTo>
                    <a:pt x="5799" y="2584"/>
                    <a:pt x="5799" y="2619"/>
                    <a:pt x="5822" y="2655"/>
                  </a:cubicBezTo>
                  <a:lnTo>
                    <a:pt x="5822" y="2667"/>
                  </a:lnTo>
                  <a:cubicBezTo>
                    <a:pt x="5834" y="2679"/>
                    <a:pt x="5846" y="2691"/>
                    <a:pt x="5858" y="2691"/>
                  </a:cubicBezTo>
                  <a:cubicBezTo>
                    <a:pt x="5953" y="2786"/>
                    <a:pt x="6108" y="2691"/>
                    <a:pt x="6072" y="2560"/>
                  </a:cubicBezTo>
                  <a:cubicBezTo>
                    <a:pt x="6025" y="2655"/>
                    <a:pt x="5930" y="2596"/>
                    <a:pt x="5942" y="2536"/>
                  </a:cubicBezTo>
                  <a:cubicBezTo>
                    <a:pt x="5953" y="2465"/>
                    <a:pt x="6049" y="2417"/>
                    <a:pt x="6108" y="2417"/>
                  </a:cubicBezTo>
                  <a:cubicBezTo>
                    <a:pt x="6156" y="2417"/>
                    <a:pt x="6203" y="2441"/>
                    <a:pt x="6227" y="2477"/>
                  </a:cubicBezTo>
                  <a:cubicBezTo>
                    <a:pt x="6382" y="2572"/>
                    <a:pt x="6346" y="2810"/>
                    <a:pt x="6168" y="2846"/>
                  </a:cubicBezTo>
                  <a:cubicBezTo>
                    <a:pt x="6406" y="2977"/>
                    <a:pt x="6620" y="2703"/>
                    <a:pt x="6573" y="2465"/>
                  </a:cubicBezTo>
                  <a:cubicBezTo>
                    <a:pt x="6739" y="2500"/>
                    <a:pt x="6775" y="2393"/>
                    <a:pt x="6942" y="2536"/>
                  </a:cubicBezTo>
                  <a:cubicBezTo>
                    <a:pt x="6787" y="2107"/>
                    <a:pt x="6561" y="2215"/>
                    <a:pt x="6394" y="2143"/>
                  </a:cubicBezTo>
                  <a:lnTo>
                    <a:pt x="6394" y="2143"/>
                  </a:lnTo>
                  <a:cubicBezTo>
                    <a:pt x="6751" y="2262"/>
                    <a:pt x="6858" y="1988"/>
                    <a:pt x="7156" y="1976"/>
                  </a:cubicBezTo>
                  <a:cubicBezTo>
                    <a:pt x="6846" y="1715"/>
                    <a:pt x="6644" y="1929"/>
                    <a:pt x="6430" y="2012"/>
                  </a:cubicBezTo>
                  <a:lnTo>
                    <a:pt x="6430" y="2012"/>
                  </a:lnTo>
                  <a:cubicBezTo>
                    <a:pt x="6977" y="1786"/>
                    <a:pt x="6846" y="1488"/>
                    <a:pt x="7073" y="1226"/>
                  </a:cubicBezTo>
                  <a:cubicBezTo>
                    <a:pt x="6811" y="1441"/>
                    <a:pt x="6501" y="1322"/>
                    <a:pt x="6287" y="1857"/>
                  </a:cubicBezTo>
                  <a:lnTo>
                    <a:pt x="6287" y="1857"/>
                  </a:lnTo>
                  <a:cubicBezTo>
                    <a:pt x="6358" y="1643"/>
                    <a:pt x="6584" y="1441"/>
                    <a:pt x="6311" y="1131"/>
                  </a:cubicBezTo>
                  <a:cubicBezTo>
                    <a:pt x="6299" y="1429"/>
                    <a:pt x="6025" y="1536"/>
                    <a:pt x="6144" y="1893"/>
                  </a:cubicBezTo>
                  <a:lnTo>
                    <a:pt x="6144" y="1893"/>
                  </a:lnTo>
                  <a:cubicBezTo>
                    <a:pt x="6072" y="1738"/>
                    <a:pt x="6180" y="1500"/>
                    <a:pt x="5751" y="1345"/>
                  </a:cubicBezTo>
                  <a:cubicBezTo>
                    <a:pt x="5894" y="1512"/>
                    <a:pt x="5787" y="1548"/>
                    <a:pt x="5822" y="1715"/>
                  </a:cubicBezTo>
                  <a:cubicBezTo>
                    <a:pt x="5596" y="1679"/>
                    <a:pt x="5310" y="1893"/>
                    <a:pt x="5441" y="2119"/>
                  </a:cubicBezTo>
                  <a:cubicBezTo>
                    <a:pt x="5477" y="1941"/>
                    <a:pt x="5715" y="1905"/>
                    <a:pt x="5811" y="2060"/>
                  </a:cubicBezTo>
                  <a:cubicBezTo>
                    <a:pt x="5846" y="2096"/>
                    <a:pt x="5870" y="2131"/>
                    <a:pt x="5870" y="2179"/>
                  </a:cubicBezTo>
                  <a:cubicBezTo>
                    <a:pt x="5870" y="2238"/>
                    <a:pt x="5822" y="2346"/>
                    <a:pt x="5763" y="2346"/>
                  </a:cubicBezTo>
                  <a:cubicBezTo>
                    <a:pt x="5691" y="2357"/>
                    <a:pt x="5632" y="2274"/>
                    <a:pt x="5727" y="2215"/>
                  </a:cubicBezTo>
                  <a:cubicBezTo>
                    <a:pt x="5596" y="2179"/>
                    <a:pt x="5501" y="2334"/>
                    <a:pt x="5596" y="2441"/>
                  </a:cubicBezTo>
                  <a:cubicBezTo>
                    <a:pt x="5608" y="2453"/>
                    <a:pt x="5620" y="2453"/>
                    <a:pt x="5632" y="2465"/>
                  </a:cubicBezTo>
                  <a:lnTo>
                    <a:pt x="5632" y="2465"/>
                  </a:lnTo>
                  <a:cubicBezTo>
                    <a:pt x="5656" y="2488"/>
                    <a:pt x="5691" y="2488"/>
                    <a:pt x="5727" y="2488"/>
                  </a:cubicBezTo>
                  <a:cubicBezTo>
                    <a:pt x="5561" y="2738"/>
                    <a:pt x="5310" y="2941"/>
                    <a:pt x="5037" y="3084"/>
                  </a:cubicBezTo>
                  <a:cubicBezTo>
                    <a:pt x="5811" y="2607"/>
                    <a:pt x="4989" y="2191"/>
                    <a:pt x="5370" y="1798"/>
                  </a:cubicBezTo>
                  <a:lnTo>
                    <a:pt x="5322" y="1846"/>
                  </a:lnTo>
                  <a:cubicBezTo>
                    <a:pt x="5334" y="1822"/>
                    <a:pt x="5346" y="1810"/>
                    <a:pt x="5370" y="1798"/>
                  </a:cubicBezTo>
                  <a:cubicBezTo>
                    <a:pt x="5144" y="1929"/>
                    <a:pt x="5025" y="2048"/>
                    <a:pt x="4989" y="2155"/>
                  </a:cubicBezTo>
                  <a:cubicBezTo>
                    <a:pt x="4894" y="2453"/>
                    <a:pt x="5168" y="2572"/>
                    <a:pt x="5156" y="2727"/>
                  </a:cubicBezTo>
                  <a:cubicBezTo>
                    <a:pt x="5013" y="2619"/>
                    <a:pt x="4918" y="2655"/>
                    <a:pt x="4858" y="2798"/>
                  </a:cubicBezTo>
                  <a:cubicBezTo>
                    <a:pt x="5037" y="2786"/>
                    <a:pt x="5060" y="2953"/>
                    <a:pt x="4965" y="3048"/>
                  </a:cubicBezTo>
                  <a:cubicBezTo>
                    <a:pt x="4810" y="3191"/>
                    <a:pt x="4465" y="3215"/>
                    <a:pt x="4394" y="3620"/>
                  </a:cubicBezTo>
                  <a:cubicBezTo>
                    <a:pt x="4358" y="3679"/>
                    <a:pt x="4310" y="3739"/>
                    <a:pt x="4287" y="3798"/>
                  </a:cubicBezTo>
                  <a:cubicBezTo>
                    <a:pt x="4310" y="3727"/>
                    <a:pt x="4322" y="3667"/>
                    <a:pt x="4334" y="3596"/>
                  </a:cubicBezTo>
                  <a:cubicBezTo>
                    <a:pt x="4560" y="3250"/>
                    <a:pt x="4346" y="2988"/>
                    <a:pt x="4334" y="2786"/>
                  </a:cubicBezTo>
                  <a:cubicBezTo>
                    <a:pt x="4334" y="2655"/>
                    <a:pt x="4465" y="2548"/>
                    <a:pt x="4584" y="2679"/>
                  </a:cubicBezTo>
                  <a:cubicBezTo>
                    <a:pt x="4644" y="2548"/>
                    <a:pt x="4596" y="2453"/>
                    <a:pt x="4429" y="2429"/>
                  </a:cubicBezTo>
                  <a:cubicBezTo>
                    <a:pt x="4525" y="2310"/>
                    <a:pt x="4810" y="2429"/>
                    <a:pt x="4953" y="2143"/>
                  </a:cubicBezTo>
                  <a:cubicBezTo>
                    <a:pt x="5001" y="2036"/>
                    <a:pt x="5001" y="1869"/>
                    <a:pt x="4929" y="1619"/>
                  </a:cubicBezTo>
                  <a:lnTo>
                    <a:pt x="4929" y="1619"/>
                  </a:lnTo>
                  <a:cubicBezTo>
                    <a:pt x="4929" y="2167"/>
                    <a:pt x="4060" y="1881"/>
                    <a:pt x="4263" y="2762"/>
                  </a:cubicBezTo>
                  <a:lnTo>
                    <a:pt x="4263" y="2762"/>
                  </a:lnTo>
                  <a:cubicBezTo>
                    <a:pt x="4156" y="2465"/>
                    <a:pt x="4132" y="2143"/>
                    <a:pt x="4191" y="1846"/>
                  </a:cubicBezTo>
                  <a:cubicBezTo>
                    <a:pt x="4215" y="1869"/>
                    <a:pt x="4239" y="1893"/>
                    <a:pt x="4287" y="1905"/>
                  </a:cubicBezTo>
                  <a:lnTo>
                    <a:pt x="4287" y="1905"/>
                  </a:lnTo>
                  <a:cubicBezTo>
                    <a:pt x="4310" y="1905"/>
                    <a:pt x="4322" y="1905"/>
                    <a:pt x="4334" y="1905"/>
                  </a:cubicBezTo>
                  <a:cubicBezTo>
                    <a:pt x="4465" y="1893"/>
                    <a:pt x="4513" y="1715"/>
                    <a:pt x="4394" y="1655"/>
                  </a:cubicBezTo>
                  <a:cubicBezTo>
                    <a:pt x="4429" y="1762"/>
                    <a:pt x="4322" y="1774"/>
                    <a:pt x="4275" y="1726"/>
                  </a:cubicBezTo>
                  <a:cubicBezTo>
                    <a:pt x="4239" y="1679"/>
                    <a:pt x="4275" y="1572"/>
                    <a:pt x="4322" y="1524"/>
                  </a:cubicBezTo>
                  <a:cubicBezTo>
                    <a:pt x="4358" y="1500"/>
                    <a:pt x="4394" y="1476"/>
                    <a:pt x="4441" y="1476"/>
                  </a:cubicBezTo>
                  <a:cubicBezTo>
                    <a:pt x="4572" y="1476"/>
                    <a:pt x="4763" y="1548"/>
                    <a:pt x="4668" y="1786"/>
                  </a:cubicBezTo>
                  <a:cubicBezTo>
                    <a:pt x="4918" y="1715"/>
                    <a:pt x="4870" y="1369"/>
                    <a:pt x="4679" y="1238"/>
                  </a:cubicBezTo>
                  <a:cubicBezTo>
                    <a:pt x="4834" y="1143"/>
                    <a:pt x="4775" y="1036"/>
                    <a:pt x="4989" y="1024"/>
                  </a:cubicBezTo>
                  <a:cubicBezTo>
                    <a:pt x="4584" y="822"/>
                    <a:pt x="4489" y="1072"/>
                    <a:pt x="4322" y="1131"/>
                  </a:cubicBezTo>
                  <a:lnTo>
                    <a:pt x="4322" y="1131"/>
                  </a:lnTo>
                  <a:cubicBezTo>
                    <a:pt x="4668" y="964"/>
                    <a:pt x="4548" y="691"/>
                    <a:pt x="4751" y="476"/>
                  </a:cubicBezTo>
                  <a:cubicBezTo>
                    <a:pt x="4334" y="500"/>
                    <a:pt x="4346" y="798"/>
                    <a:pt x="4251" y="1012"/>
                  </a:cubicBezTo>
                  <a:lnTo>
                    <a:pt x="4251" y="1012"/>
                  </a:lnTo>
                  <a:cubicBezTo>
                    <a:pt x="4489" y="464"/>
                    <a:pt x="4179" y="333"/>
                    <a:pt x="4144" y="0"/>
                  </a:cubicBezTo>
                  <a:cubicBezTo>
                    <a:pt x="4120" y="333"/>
                    <a:pt x="3810" y="464"/>
                    <a:pt x="4048" y="1012"/>
                  </a:cubicBezTo>
                  <a:lnTo>
                    <a:pt x="4048" y="1012"/>
                  </a:lnTo>
                  <a:cubicBezTo>
                    <a:pt x="3941" y="798"/>
                    <a:pt x="3953" y="500"/>
                    <a:pt x="3548" y="476"/>
                  </a:cubicBezTo>
                  <a:cubicBezTo>
                    <a:pt x="3751" y="691"/>
                    <a:pt x="3632" y="964"/>
                    <a:pt x="3965" y="1131"/>
                  </a:cubicBezTo>
                  <a:lnTo>
                    <a:pt x="3965" y="1131"/>
                  </a:lnTo>
                  <a:cubicBezTo>
                    <a:pt x="3810" y="1072"/>
                    <a:pt x="3715" y="822"/>
                    <a:pt x="3310" y="1024"/>
                  </a:cubicBezTo>
                  <a:cubicBezTo>
                    <a:pt x="3525" y="1036"/>
                    <a:pt x="3477" y="1143"/>
                    <a:pt x="3620" y="1238"/>
                  </a:cubicBezTo>
                  <a:cubicBezTo>
                    <a:pt x="3417" y="1369"/>
                    <a:pt x="3382" y="1715"/>
                    <a:pt x="3632" y="1786"/>
                  </a:cubicBezTo>
                  <a:cubicBezTo>
                    <a:pt x="3536" y="1548"/>
                    <a:pt x="3727" y="1476"/>
                    <a:pt x="3858" y="1476"/>
                  </a:cubicBezTo>
                  <a:cubicBezTo>
                    <a:pt x="3894" y="1476"/>
                    <a:pt x="3941" y="1500"/>
                    <a:pt x="3977" y="1524"/>
                  </a:cubicBezTo>
                  <a:cubicBezTo>
                    <a:pt x="4013" y="1572"/>
                    <a:pt x="4060" y="1679"/>
                    <a:pt x="4013" y="1726"/>
                  </a:cubicBezTo>
                  <a:cubicBezTo>
                    <a:pt x="3977" y="1774"/>
                    <a:pt x="3870" y="1762"/>
                    <a:pt x="3906" y="1655"/>
                  </a:cubicBezTo>
                  <a:cubicBezTo>
                    <a:pt x="3786" y="1715"/>
                    <a:pt x="3822" y="1893"/>
                    <a:pt x="3965" y="1905"/>
                  </a:cubicBezTo>
                  <a:cubicBezTo>
                    <a:pt x="3977" y="1905"/>
                    <a:pt x="3989" y="1905"/>
                    <a:pt x="4001" y="1905"/>
                  </a:cubicBezTo>
                  <a:lnTo>
                    <a:pt x="4013" y="1905"/>
                  </a:lnTo>
                  <a:cubicBezTo>
                    <a:pt x="4048" y="1893"/>
                    <a:pt x="4084" y="1869"/>
                    <a:pt x="4108" y="1846"/>
                  </a:cubicBezTo>
                  <a:cubicBezTo>
                    <a:pt x="4167" y="2143"/>
                    <a:pt x="4144" y="2465"/>
                    <a:pt x="4037" y="2762"/>
                  </a:cubicBezTo>
                  <a:cubicBezTo>
                    <a:pt x="4239" y="1869"/>
                    <a:pt x="3370" y="2167"/>
                    <a:pt x="3358" y="1619"/>
                  </a:cubicBezTo>
                  <a:lnTo>
                    <a:pt x="3358" y="1679"/>
                  </a:lnTo>
                  <a:lnTo>
                    <a:pt x="3358" y="1619"/>
                  </a:lnTo>
                  <a:cubicBezTo>
                    <a:pt x="3298" y="1869"/>
                    <a:pt x="3298" y="2036"/>
                    <a:pt x="3346" y="2143"/>
                  </a:cubicBezTo>
                  <a:cubicBezTo>
                    <a:pt x="3489" y="2417"/>
                    <a:pt x="3775" y="2310"/>
                    <a:pt x="3870" y="2417"/>
                  </a:cubicBezTo>
                  <a:cubicBezTo>
                    <a:pt x="3691" y="2441"/>
                    <a:pt x="3656" y="2548"/>
                    <a:pt x="3715" y="2679"/>
                  </a:cubicBezTo>
                  <a:cubicBezTo>
                    <a:pt x="3822" y="2548"/>
                    <a:pt x="3965" y="2643"/>
                    <a:pt x="3965" y="2786"/>
                  </a:cubicBezTo>
                  <a:cubicBezTo>
                    <a:pt x="3953" y="2988"/>
                    <a:pt x="3727" y="3250"/>
                    <a:pt x="3965" y="3596"/>
                  </a:cubicBezTo>
                  <a:cubicBezTo>
                    <a:pt x="3965" y="3655"/>
                    <a:pt x="3989" y="3727"/>
                    <a:pt x="4001" y="3786"/>
                  </a:cubicBezTo>
                  <a:cubicBezTo>
                    <a:pt x="3977" y="3727"/>
                    <a:pt x="3941" y="3667"/>
                    <a:pt x="3894" y="3620"/>
                  </a:cubicBezTo>
                  <a:cubicBezTo>
                    <a:pt x="3822" y="3215"/>
                    <a:pt x="3477" y="3179"/>
                    <a:pt x="3334" y="3036"/>
                  </a:cubicBezTo>
                  <a:cubicBezTo>
                    <a:pt x="3227" y="2953"/>
                    <a:pt x="3251" y="2774"/>
                    <a:pt x="3429" y="2798"/>
                  </a:cubicBezTo>
                  <a:cubicBezTo>
                    <a:pt x="3382" y="2655"/>
                    <a:pt x="3286" y="2619"/>
                    <a:pt x="3132" y="2727"/>
                  </a:cubicBezTo>
                  <a:cubicBezTo>
                    <a:pt x="3120" y="2572"/>
                    <a:pt x="3405" y="2441"/>
                    <a:pt x="3298" y="2155"/>
                  </a:cubicBezTo>
                  <a:cubicBezTo>
                    <a:pt x="3227" y="1988"/>
                    <a:pt x="3084" y="1869"/>
                    <a:pt x="2929" y="1798"/>
                  </a:cubicBezTo>
                  <a:cubicBezTo>
                    <a:pt x="3298" y="2191"/>
                    <a:pt x="2477" y="2596"/>
                    <a:pt x="3251" y="3084"/>
                  </a:cubicBezTo>
                  <a:cubicBezTo>
                    <a:pt x="2977" y="2941"/>
                    <a:pt x="2739" y="2738"/>
                    <a:pt x="2560" y="2488"/>
                  </a:cubicBezTo>
                  <a:cubicBezTo>
                    <a:pt x="2596" y="2488"/>
                    <a:pt x="2632" y="2488"/>
                    <a:pt x="2667" y="2465"/>
                  </a:cubicBezTo>
                  <a:lnTo>
                    <a:pt x="2667" y="2465"/>
                  </a:lnTo>
                  <a:cubicBezTo>
                    <a:pt x="2679" y="2453"/>
                    <a:pt x="2691" y="2441"/>
                    <a:pt x="2703" y="2441"/>
                  </a:cubicBezTo>
                  <a:cubicBezTo>
                    <a:pt x="2786" y="2346"/>
                    <a:pt x="2715" y="2203"/>
                    <a:pt x="2596" y="2215"/>
                  </a:cubicBezTo>
                  <a:lnTo>
                    <a:pt x="2572" y="2215"/>
                  </a:lnTo>
                  <a:cubicBezTo>
                    <a:pt x="2667" y="2262"/>
                    <a:pt x="2608" y="2346"/>
                    <a:pt x="2536" y="2346"/>
                  </a:cubicBezTo>
                  <a:cubicBezTo>
                    <a:pt x="2477" y="2334"/>
                    <a:pt x="2429" y="2226"/>
                    <a:pt x="2429" y="2179"/>
                  </a:cubicBezTo>
                  <a:cubicBezTo>
                    <a:pt x="2429" y="2131"/>
                    <a:pt x="2453" y="2084"/>
                    <a:pt x="2477" y="2048"/>
                  </a:cubicBezTo>
                  <a:cubicBezTo>
                    <a:pt x="2584" y="1893"/>
                    <a:pt x="2810" y="1941"/>
                    <a:pt x="2858" y="2119"/>
                  </a:cubicBezTo>
                  <a:cubicBezTo>
                    <a:pt x="2989" y="1881"/>
                    <a:pt x="2703" y="1667"/>
                    <a:pt x="2477" y="1715"/>
                  </a:cubicBezTo>
                  <a:cubicBezTo>
                    <a:pt x="2513" y="1548"/>
                    <a:pt x="2405" y="1512"/>
                    <a:pt x="2548" y="1345"/>
                  </a:cubicBezTo>
                  <a:cubicBezTo>
                    <a:pt x="2108" y="1488"/>
                    <a:pt x="2227" y="1726"/>
                    <a:pt x="2155" y="1893"/>
                  </a:cubicBezTo>
                  <a:lnTo>
                    <a:pt x="2155" y="1893"/>
                  </a:lnTo>
                  <a:cubicBezTo>
                    <a:pt x="2274" y="1524"/>
                    <a:pt x="2001" y="1417"/>
                    <a:pt x="1989" y="1119"/>
                  </a:cubicBezTo>
                  <a:cubicBezTo>
                    <a:pt x="1715" y="1441"/>
                    <a:pt x="1929" y="1631"/>
                    <a:pt x="2012" y="1857"/>
                  </a:cubicBezTo>
                  <a:lnTo>
                    <a:pt x="2012" y="1857"/>
                  </a:lnTo>
                  <a:cubicBezTo>
                    <a:pt x="1798" y="1310"/>
                    <a:pt x="1489" y="1441"/>
                    <a:pt x="1227" y="1214"/>
                  </a:cubicBezTo>
                  <a:cubicBezTo>
                    <a:pt x="1453" y="1476"/>
                    <a:pt x="1322" y="1786"/>
                    <a:pt x="1870" y="2000"/>
                  </a:cubicBezTo>
                  <a:lnTo>
                    <a:pt x="1870" y="2000"/>
                  </a:lnTo>
                  <a:cubicBezTo>
                    <a:pt x="1643" y="1917"/>
                    <a:pt x="1453" y="1703"/>
                    <a:pt x="1131" y="1976"/>
                  </a:cubicBezTo>
                  <a:cubicBezTo>
                    <a:pt x="1429" y="1988"/>
                    <a:pt x="1536" y="2262"/>
                    <a:pt x="1905" y="2143"/>
                  </a:cubicBezTo>
                  <a:lnTo>
                    <a:pt x="1905" y="2143"/>
                  </a:lnTo>
                  <a:cubicBezTo>
                    <a:pt x="1739" y="2215"/>
                    <a:pt x="1512" y="2096"/>
                    <a:pt x="1358" y="2536"/>
                  </a:cubicBezTo>
                  <a:cubicBezTo>
                    <a:pt x="1524" y="2381"/>
                    <a:pt x="1560" y="2500"/>
                    <a:pt x="1727" y="2465"/>
                  </a:cubicBezTo>
                  <a:cubicBezTo>
                    <a:pt x="1679" y="2691"/>
                    <a:pt x="1893" y="2977"/>
                    <a:pt x="2132" y="2846"/>
                  </a:cubicBezTo>
                  <a:cubicBezTo>
                    <a:pt x="1881" y="2750"/>
                    <a:pt x="1977" y="2548"/>
                    <a:pt x="2060" y="2465"/>
                  </a:cubicBezTo>
                  <a:cubicBezTo>
                    <a:pt x="2096" y="2441"/>
                    <a:pt x="2143" y="2417"/>
                    <a:pt x="2191" y="2417"/>
                  </a:cubicBezTo>
                  <a:cubicBezTo>
                    <a:pt x="2239" y="2417"/>
                    <a:pt x="2346" y="2465"/>
                    <a:pt x="2358" y="2524"/>
                  </a:cubicBezTo>
                  <a:cubicBezTo>
                    <a:pt x="2358" y="2596"/>
                    <a:pt x="2274" y="2655"/>
                    <a:pt x="2227" y="2560"/>
                  </a:cubicBezTo>
                  <a:cubicBezTo>
                    <a:pt x="2179" y="2691"/>
                    <a:pt x="2346" y="2786"/>
                    <a:pt x="2441" y="2691"/>
                  </a:cubicBezTo>
                  <a:cubicBezTo>
                    <a:pt x="2453" y="2679"/>
                    <a:pt x="2465" y="2667"/>
                    <a:pt x="2477" y="2655"/>
                  </a:cubicBezTo>
                  <a:lnTo>
                    <a:pt x="2477" y="2655"/>
                  </a:lnTo>
                  <a:cubicBezTo>
                    <a:pt x="2489" y="2619"/>
                    <a:pt x="2501" y="2584"/>
                    <a:pt x="2489" y="2548"/>
                  </a:cubicBezTo>
                  <a:cubicBezTo>
                    <a:pt x="2751" y="2727"/>
                    <a:pt x="2953" y="2965"/>
                    <a:pt x="3084" y="3239"/>
                  </a:cubicBezTo>
                  <a:cubicBezTo>
                    <a:pt x="2608" y="2465"/>
                    <a:pt x="2191" y="3286"/>
                    <a:pt x="1810" y="2917"/>
                  </a:cubicBezTo>
                  <a:cubicBezTo>
                    <a:pt x="1929" y="3143"/>
                    <a:pt x="2048" y="3250"/>
                    <a:pt x="2167" y="3286"/>
                  </a:cubicBezTo>
                  <a:cubicBezTo>
                    <a:pt x="2465" y="3393"/>
                    <a:pt x="2584" y="3108"/>
                    <a:pt x="2727" y="3119"/>
                  </a:cubicBezTo>
                  <a:cubicBezTo>
                    <a:pt x="2620" y="3262"/>
                    <a:pt x="2667" y="3369"/>
                    <a:pt x="2798" y="3417"/>
                  </a:cubicBezTo>
                  <a:cubicBezTo>
                    <a:pt x="2786" y="3239"/>
                    <a:pt x="2953" y="3215"/>
                    <a:pt x="3048" y="3322"/>
                  </a:cubicBezTo>
                  <a:cubicBezTo>
                    <a:pt x="3191" y="3465"/>
                    <a:pt x="3215" y="3810"/>
                    <a:pt x="3632" y="3881"/>
                  </a:cubicBezTo>
                  <a:cubicBezTo>
                    <a:pt x="3679" y="3929"/>
                    <a:pt x="3739" y="3965"/>
                    <a:pt x="3798" y="3989"/>
                  </a:cubicBezTo>
                  <a:cubicBezTo>
                    <a:pt x="3739" y="3977"/>
                    <a:pt x="3667" y="3953"/>
                    <a:pt x="3596" y="3953"/>
                  </a:cubicBezTo>
                  <a:cubicBezTo>
                    <a:pt x="3263" y="3715"/>
                    <a:pt x="3001" y="3929"/>
                    <a:pt x="2786" y="3953"/>
                  </a:cubicBezTo>
                  <a:cubicBezTo>
                    <a:pt x="2655" y="3953"/>
                    <a:pt x="2548" y="3810"/>
                    <a:pt x="2691" y="3703"/>
                  </a:cubicBezTo>
                  <a:cubicBezTo>
                    <a:pt x="2548" y="3643"/>
                    <a:pt x="2453" y="3679"/>
                    <a:pt x="2429" y="3858"/>
                  </a:cubicBezTo>
                  <a:cubicBezTo>
                    <a:pt x="2322" y="3762"/>
                    <a:pt x="2429" y="3477"/>
                    <a:pt x="2143" y="3334"/>
                  </a:cubicBezTo>
                  <a:cubicBezTo>
                    <a:pt x="2036" y="3286"/>
                    <a:pt x="1881" y="3286"/>
                    <a:pt x="1631" y="3358"/>
                  </a:cubicBezTo>
                  <a:lnTo>
                    <a:pt x="1631" y="3358"/>
                  </a:lnTo>
                  <a:cubicBezTo>
                    <a:pt x="2167" y="3358"/>
                    <a:pt x="1881" y="4227"/>
                    <a:pt x="2763" y="4024"/>
                  </a:cubicBezTo>
                  <a:cubicBezTo>
                    <a:pt x="2477" y="4131"/>
                    <a:pt x="2155" y="4155"/>
                    <a:pt x="1846" y="4096"/>
                  </a:cubicBezTo>
                  <a:cubicBezTo>
                    <a:pt x="1881" y="4072"/>
                    <a:pt x="1905" y="4036"/>
                    <a:pt x="1905" y="4001"/>
                  </a:cubicBezTo>
                  <a:lnTo>
                    <a:pt x="1905" y="4001"/>
                  </a:lnTo>
                  <a:cubicBezTo>
                    <a:pt x="1917" y="3977"/>
                    <a:pt x="1917" y="3965"/>
                    <a:pt x="1905" y="3953"/>
                  </a:cubicBezTo>
                  <a:cubicBezTo>
                    <a:pt x="1905" y="3822"/>
                    <a:pt x="1727" y="3774"/>
                    <a:pt x="1655" y="3893"/>
                  </a:cubicBezTo>
                  <a:cubicBezTo>
                    <a:pt x="1762" y="3858"/>
                    <a:pt x="1786" y="3965"/>
                    <a:pt x="1739" y="4012"/>
                  </a:cubicBezTo>
                  <a:cubicBezTo>
                    <a:pt x="1679" y="4048"/>
                    <a:pt x="1572" y="4012"/>
                    <a:pt x="1536" y="3965"/>
                  </a:cubicBezTo>
                  <a:cubicBezTo>
                    <a:pt x="1500" y="3929"/>
                    <a:pt x="1489" y="3893"/>
                    <a:pt x="1489" y="3846"/>
                  </a:cubicBezTo>
                  <a:cubicBezTo>
                    <a:pt x="1489" y="3715"/>
                    <a:pt x="1548" y="3524"/>
                    <a:pt x="1798" y="3620"/>
                  </a:cubicBezTo>
                  <a:cubicBezTo>
                    <a:pt x="1727" y="3369"/>
                    <a:pt x="1370" y="3417"/>
                    <a:pt x="1239" y="3608"/>
                  </a:cubicBezTo>
                  <a:cubicBezTo>
                    <a:pt x="1143" y="3453"/>
                    <a:pt x="1048" y="3512"/>
                    <a:pt x="1036" y="3298"/>
                  </a:cubicBezTo>
                  <a:cubicBezTo>
                    <a:pt x="834" y="3703"/>
                    <a:pt x="1072" y="3798"/>
                    <a:pt x="1143" y="3965"/>
                  </a:cubicBezTo>
                  <a:lnTo>
                    <a:pt x="1143" y="3965"/>
                  </a:lnTo>
                  <a:cubicBezTo>
                    <a:pt x="965" y="3620"/>
                    <a:pt x="691" y="3739"/>
                    <a:pt x="477" y="3536"/>
                  </a:cubicBezTo>
                  <a:cubicBezTo>
                    <a:pt x="512" y="3953"/>
                    <a:pt x="798" y="3941"/>
                    <a:pt x="1012" y="4036"/>
                  </a:cubicBezTo>
                  <a:lnTo>
                    <a:pt x="1012" y="4036"/>
                  </a:lnTo>
                  <a:cubicBezTo>
                    <a:pt x="477" y="3798"/>
                    <a:pt x="346" y="4108"/>
                    <a:pt x="0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89" y="3870"/>
                    <a:pt x="5096" y="3893"/>
                  </a:cubicBezTo>
                  <a:cubicBezTo>
                    <a:pt x="5275" y="3977"/>
                    <a:pt x="5453" y="4036"/>
                    <a:pt x="5644" y="4096"/>
                  </a:cubicBezTo>
                  <a:cubicBezTo>
                    <a:pt x="5715" y="4108"/>
                    <a:pt x="5799" y="4120"/>
                    <a:pt x="5870" y="4131"/>
                  </a:cubicBezTo>
                  <a:cubicBezTo>
                    <a:pt x="5799" y="4143"/>
                    <a:pt x="5715" y="4155"/>
                    <a:pt x="5644" y="4167"/>
                  </a:cubicBezTo>
                  <a:cubicBezTo>
                    <a:pt x="5453" y="4227"/>
                    <a:pt x="5275" y="4298"/>
                    <a:pt x="5096" y="4370"/>
                  </a:cubicBezTo>
                  <a:cubicBezTo>
                    <a:pt x="4989" y="4393"/>
                    <a:pt x="4870" y="4382"/>
                    <a:pt x="4763" y="4322"/>
                  </a:cubicBezTo>
                  <a:cubicBezTo>
                    <a:pt x="4941" y="4334"/>
                    <a:pt x="5096" y="4262"/>
                    <a:pt x="5215" y="4131"/>
                  </a:cubicBezTo>
                  <a:cubicBezTo>
                    <a:pt x="5096" y="4001"/>
                    <a:pt x="4941" y="3941"/>
                    <a:pt x="4763" y="3941"/>
                  </a:cubicBezTo>
                  <a:close/>
                  <a:moveTo>
                    <a:pt x="5180" y="5024"/>
                  </a:moveTo>
                  <a:close/>
                  <a:moveTo>
                    <a:pt x="4894" y="4905"/>
                  </a:moveTo>
                  <a:cubicBezTo>
                    <a:pt x="4906" y="4739"/>
                    <a:pt x="4834" y="4572"/>
                    <a:pt x="4715" y="4453"/>
                  </a:cubicBezTo>
                  <a:cubicBezTo>
                    <a:pt x="4822" y="4489"/>
                    <a:pt x="4918" y="4560"/>
                    <a:pt x="4977" y="4655"/>
                  </a:cubicBezTo>
                  <a:cubicBezTo>
                    <a:pt x="5049" y="4834"/>
                    <a:pt x="5132" y="5013"/>
                    <a:pt x="5227" y="5179"/>
                  </a:cubicBezTo>
                  <a:cubicBezTo>
                    <a:pt x="5263" y="5239"/>
                    <a:pt x="5310" y="5310"/>
                    <a:pt x="5358" y="5370"/>
                  </a:cubicBezTo>
                  <a:cubicBezTo>
                    <a:pt x="5299" y="5322"/>
                    <a:pt x="5227" y="5274"/>
                    <a:pt x="5168" y="5239"/>
                  </a:cubicBezTo>
                  <a:cubicBezTo>
                    <a:pt x="5001" y="5144"/>
                    <a:pt x="4822" y="5060"/>
                    <a:pt x="4644" y="4989"/>
                  </a:cubicBezTo>
                  <a:cubicBezTo>
                    <a:pt x="4548" y="4929"/>
                    <a:pt x="4477" y="4834"/>
                    <a:pt x="4441" y="4727"/>
                  </a:cubicBezTo>
                  <a:cubicBezTo>
                    <a:pt x="4560" y="4846"/>
                    <a:pt x="4727" y="4917"/>
                    <a:pt x="4894" y="4905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2" y="3215"/>
                    <a:pt x="5001" y="3131"/>
                    <a:pt x="5168" y="3036"/>
                  </a:cubicBezTo>
                  <a:cubicBezTo>
                    <a:pt x="5227" y="3000"/>
                    <a:pt x="5299" y="2953"/>
                    <a:pt x="5358" y="2905"/>
                  </a:cubicBezTo>
                  <a:cubicBezTo>
                    <a:pt x="5310" y="2965"/>
                    <a:pt x="5263" y="3024"/>
                    <a:pt x="5227" y="3084"/>
                  </a:cubicBezTo>
                  <a:cubicBezTo>
                    <a:pt x="5132" y="3262"/>
                    <a:pt x="5049" y="3441"/>
                    <a:pt x="4977" y="3620"/>
                  </a:cubicBezTo>
                  <a:cubicBezTo>
                    <a:pt x="4918" y="3715"/>
                    <a:pt x="4822" y="3786"/>
                    <a:pt x="4715" y="3810"/>
                  </a:cubicBezTo>
                  <a:cubicBezTo>
                    <a:pt x="4834" y="3703"/>
                    <a:pt x="4906" y="3536"/>
                    <a:pt x="4894" y="3369"/>
                  </a:cubicBezTo>
                  <a:cubicBezTo>
                    <a:pt x="4727" y="3358"/>
                    <a:pt x="4572" y="3429"/>
                    <a:pt x="4453" y="3548"/>
                  </a:cubicBezTo>
                  <a:cubicBezTo>
                    <a:pt x="4477" y="3441"/>
                    <a:pt x="4548" y="3346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41" y="3489"/>
                  </a:moveTo>
                  <a:cubicBezTo>
                    <a:pt x="3882" y="3393"/>
                    <a:pt x="3858" y="3274"/>
                    <a:pt x="3894" y="3167"/>
                  </a:cubicBezTo>
                  <a:cubicBezTo>
                    <a:pt x="3965" y="2988"/>
                    <a:pt x="4037" y="2798"/>
                    <a:pt x="4096" y="2619"/>
                  </a:cubicBezTo>
                  <a:cubicBezTo>
                    <a:pt x="4108" y="2548"/>
                    <a:pt x="4120" y="2465"/>
                    <a:pt x="4132" y="2393"/>
                  </a:cubicBezTo>
                  <a:cubicBezTo>
                    <a:pt x="4132" y="2465"/>
                    <a:pt x="4144" y="2548"/>
                    <a:pt x="4167" y="2619"/>
                  </a:cubicBezTo>
                  <a:cubicBezTo>
                    <a:pt x="4215" y="2810"/>
                    <a:pt x="4287" y="2988"/>
                    <a:pt x="4370" y="3167"/>
                  </a:cubicBezTo>
                  <a:cubicBezTo>
                    <a:pt x="4394" y="3274"/>
                    <a:pt x="4370" y="3393"/>
                    <a:pt x="4322" y="3489"/>
                  </a:cubicBezTo>
                  <a:cubicBezTo>
                    <a:pt x="4477" y="3322"/>
                    <a:pt x="4358" y="3048"/>
                    <a:pt x="4132" y="3048"/>
                  </a:cubicBezTo>
                  <a:cubicBezTo>
                    <a:pt x="3894" y="3048"/>
                    <a:pt x="3775" y="3322"/>
                    <a:pt x="3941" y="3489"/>
                  </a:cubicBezTo>
                  <a:close/>
                  <a:moveTo>
                    <a:pt x="4132" y="5227"/>
                  </a:moveTo>
                  <a:cubicBezTo>
                    <a:pt x="4251" y="5108"/>
                    <a:pt x="4322" y="4941"/>
                    <a:pt x="4322" y="4774"/>
                  </a:cubicBezTo>
                  <a:cubicBezTo>
                    <a:pt x="4370" y="4870"/>
                    <a:pt x="4394" y="4989"/>
                    <a:pt x="4370" y="5108"/>
                  </a:cubicBezTo>
                  <a:cubicBezTo>
                    <a:pt x="4287" y="5286"/>
                    <a:pt x="4215" y="5465"/>
                    <a:pt x="4167" y="5655"/>
                  </a:cubicBezTo>
                  <a:cubicBezTo>
                    <a:pt x="4144" y="5727"/>
                    <a:pt x="4132" y="5798"/>
                    <a:pt x="4132" y="5882"/>
                  </a:cubicBezTo>
                  <a:cubicBezTo>
                    <a:pt x="4120" y="5798"/>
                    <a:pt x="4108" y="5727"/>
                    <a:pt x="4096" y="5655"/>
                  </a:cubicBezTo>
                  <a:cubicBezTo>
                    <a:pt x="4037" y="5465"/>
                    <a:pt x="3965" y="5286"/>
                    <a:pt x="3894" y="5108"/>
                  </a:cubicBezTo>
                  <a:cubicBezTo>
                    <a:pt x="3870" y="4989"/>
                    <a:pt x="3882" y="4870"/>
                    <a:pt x="3941" y="4774"/>
                  </a:cubicBezTo>
                  <a:cubicBezTo>
                    <a:pt x="3929" y="4941"/>
                    <a:pt x="4001" y="5108"/>
                    <a:pt x="4132" y="5227"/>
                  </a:cubicBezTo>
                  <a:close/>
                  <a:moveTo>
                    <a:pt x="3358" y="3358"/>
                  </a:moveTo>
                  <a:cubicBezTo>
                    <a:pt x="3346" y="3536"/>
                    <a:pt x="3417" y="3691"/>
                    <a:pt x="3536" y="3810"/>
                  </a:cubicBezTo>
                  <a:cubicBezTo>
                    <a:pt x="3429" y="3774"/>
                    <a:pt x="3334" y="3703"/>
                    <a:pt x="3275" y="3608"/>
                  </a:cubicBezTo>
                  <a:cubicBezTo>
                    <a:pt x="3203" y="3429"/>
                    <a:pt x="3120" y="3250"/>
                    <a:pt x="3024" y="3084"/>
                  </a:cubicBezTo>
                  <a:cubicBezTo>
                    <a:pt x="2989" y="3024"/>
                    <a:pt x="2953" y="2965"/>
                    <a:pt x="2894" y="2893"/>
                  </a:cubicBezTo>
                  <a:cubicBezTo>
                    <a:pt x="2965" y="2941"/>
                    <a:pt x="3024" y="2988"/>
                    <a:pt x="3084" y="3024"/>
                  </a:cubicBezTo>
                  <a:cubicBezTo>
                    <a:pt x="3251" y="3119"/>
                    <a:pt x="3429" y="3203"/>
                    <a:pt x="3608" y="3274"/>
                  </a:cubicBezTo>
                  <a:cubicBezTo>
                    <a:pt x="3703" y="3334"/>
                    <a:pt x="3775" y="3429"/>
                    <a:pt x="3810" y="3536"/>
                  </a:cubicBezTo>
                  <a:cubicBezTo>
                    <a:pt x="3691" y="3417"/>
                    <a:pt x="3525" y="3358"/>
                    <a:pt x="3358" y="3369"/>
                  </a:cubicBezTo>
                  <a:close/>
                  <a:moveTo>
                    <a:pt x="3798" y="4715"/>
                  </a:moveTo>
                  <a:cubicBezTo>
                    <a:pt x="3775" y="4834"/>
                    <a:pt x="3703" y="4929"/>
                    <a:pt x="3608" y="4989"/>
                  </a:cubicBezTo>
                  <a:cubicBezTo>
                    <a:pt x="3429" y="5060"/>
                    <a:pt x="3251" y="5144"/>
                    <a:pt x="3072" y="5227"/>
                  </a:cubicBezTo>
                  <a:cubicBezTo>
                    <a:pt x="3013" y="5263"/>
                    <a:pt x="2953" y="5310"/>
                    <a:pt x="2894" y="5370"/>
                  </a:cubicBezTo>
                  <a:cubicBezTo>
                    <a:pt x="2941" y="5298"/>
                    <a:pt x="2989" y="5239"/>
                    <a:pt x="3024" y="5179"/>
                  </a:cubicBezTo>
                  <a:cubicBezTo>
                    <a:pt x="3120" y="5001"/>
                    <a:pt x="3203" y="4834"/>
                    <a:pt x="3275" y="4643"/>
                  </a:cubicBezTo>
                  <a:cubicBezTo>
                    <a:pt x="3334" y="4548"/>
                    <a:pt x="3429" y="4477"/>
                    <a:pt x="3536" y="4453"/>
                  </a:cubicBezTo>
                  <a:cubicBezTo>
                    <a:pt x="3405" y="4572"/>
                    <a:pt x="3346" y="4727"/>
                    <a:pt x="3346" y="4893"/>
                  </a:cubicBezTo>
                  <a:cubicBezTo>
                    <a:pt x="3525" y="4905"/>
                    <a:pt x="3691" y="4846"/>
                    <a:pt x="3810" y="4727"/>
                  </a:cubicBezTo>
                  <a:close/>
                  <a:moveTo>
                    <a:pt x="2751" y="4012"/>
                  </a:moveTo>
                  <a:close/>
                  <a:moveTo>
                    <a:pt x="2608" y="4096"/>
                  </a:moveTo>
                  <a:cubicBezTo>
                    <a:pt x="2786" y="4036"/>
                    <a:pt x="2977" y="3977"/>
                    <a:pt x="3155" y="3893"/>
                  </a:cubicBezTo>
                  <a:cubicBezTo>
                    <a:pt x="3263" y="3870"/>
                    <a:pt x="3382" y="3881"/>
                    <a:pt x="3477" y="3941"/>
                  </a:cubicBezTo>
                  <a:cubicBezTo>
                    <a:pt x="3310" y="3941"/>
                    <a:pt x="3144" y="4001"/>
                    <a:pt x="3036" y="4131"/>
                  </a:cubicBezTo>
                  <a:cubicBezTo>
                    <a:pt x="3144" y="4262"/>
                    <a:pt x="3310" y="4334"/>
                    <a:pt x="3477" y="4322"/>
                  </a:cubicBezTo>
                  <a:cubicBezTo>
                    <a:pt x="3382" y="4382"/>
                    <a:pt x="3263" y="4393"/>
                    <a:pt x="3155" y="4370"/>
                  </a:cubicBezTo>
                  <a:cubicBezTo>
                    <a:pt x="2965" y="4298"/>
                    <a:pt x="2786" y="4227"/>
                    <a:pt x="2608" y="4167"/>
                  </a:cubicBezTo>
                  <a:cubicBezTo>
                    <a:pt x="2524" y="4155"/>
                    <a:pt x="2453" y="4143"/>
                    <a:pt x="2370" y="4131"/>
                  </a:cubicBezTo>
                  <a:cubicBezTo>
                    <a:pt x="2453" y="4120"/>
                    <a:pt x="2536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31"/>
            <p:cNvSpPr/>
            <p:nvPr/>
          </p:nvSpPr>
          <p:spPr>
            <a:xfrm>
              <a:off x="6545150" y="1551225"/>
              <a:ext cx="207200" cy="206875"/>
            </a:xfrm>
            <a:custGeom>
              <a:avLst/>
              <a:gdLst/>
              <a:ahLst/>
              <a:cxnLst/>
              <a:rect l="l" t="t" r="r" b="b"/>
              <a:pathLst>
                <a:path w="8288" h="8275" extrusionOk="0">
                  <a:moveTo>
                    <a:pt x="1" y="4131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98" y="4334"/>
                    <a:pt x="501" y="4322"/>
                    <a:pt x="465" y="4727"/>
                  </a:cubicBezTo>
                  <a:cubicBezTo>
                    <a:pt x="691" y="4536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36" y="4751"/>
                    <a:pt x="1144" y="4810"/>
                    <a:pt x="1239" y="4667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48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72" y="4262"/>
                    <a:pt x="1679" y="4227"/>
                    <a:pt x="1727" y="4262"/>
                  </a:cubicBezTo>
                  <a:cubicBezTo>
                    <a:pt x="1775" y="4310"/>
                    <a:pt x="1763" y="4417"/>
                    <a:pt x="1644" y="4382"/>
                  </a:cubicBezTo>
                  <a:cubicBezTo>
                    <a:pt x="1715" y="4501"/>
                    <a:pt x="1894" y="4453"/>
                    <a:pt x="1906" y="4322"/>
                  </a:cubicBezTo>
                  <a:cubicBezTo>
                    <a:pt x="1906" y="4298"/>
                    <a:pt x="1906" y="4286"/>
                    <a:pt x="1906" y="4274"/>
                  </a:cubicBezTo>
                  <a:cubicBezTo>
                    <a:pt x="1906" y="4274"/>
                    <a:pt x="1906" y="4262"/>
                    <a:pt x="1906" y="4262"/>
                  </a:cubicBezTo>
                  <a:cubicBezTo>
                    <a:pt x="1894" y="4227"/>
                    <a:pt x="1870" y="4203"/>
                    <a:pt x="1846" y="4179"/>
                  </a:cubicBezTo>
                  <a:cubicBezTo>
                    <a:pt x="2144" y="4120"/>
                    <a:pt x="2465" y="4143"/>
                    <a:pt x="2763" y="4251"/>
                  </a:cubicBezTo>
                  <a:lnTo>
                    <a:pt x="2763" y="4251"/>
                  </a:lnTo>
                  <a:cubicBezTo>
                    <a:pt x="1870" y="4036"/>
                    <a:pt x="2167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37" y="4989"/>
                    <a:pt x="2144" y="4929"/>
                  </a:cubicBezTo>
                  <a:cubicBezTo>
                    <a:pt x="2418" y="4798"/>
                    <a:pt x="2310" y="4512"/>
                    <a:pt x="2418" y="4417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48" y="4453"/>
                    <a:pt x="2644" y="4322"/>
                    <a:pt x="2787" y="4322"/>
                  </a:cubicBezTo>
                  <a:cubicBezTo>
                    <a:pt x="2989" y="4334"/>
                    <a:pt x="3251" y="4548"/>
                    <a:pt x="3596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310"/>
                    <a:pt x="3668" y="4346"/>
                    <a:pt x="3620" y="4393"/>
                  </a:cubicBezTo>
                  <a:cubicBezTo>
                    <a:pt x="3215" y="4465"/>
                    <a:pt x="3180" y="4798"/>
                    <a:pt x="3037" y="4953"/>
                  </a:cubicBezTo>
                  <a:cubicBezTo>
                    <a:pt x="2953" y="5060"/>
                    <a:pt x="2775" y="5024"/>
                    <a:pt x="2799" y="4858"/>
                  </a:cubicBezTo>
                  <a:cubicBezTo>
                    <a:pt x="2656" y="4905"/>
                    <a:pt x="2608" y="5001"/>
                    <a:pt x="2727" y="5155"/>
                  </a:cubicBezTo>
                  <a:cubicBezTo>
                    <a:pt x="2572" y="5155"/>
                    <a:pt x="2441" y="4882"/>
                    <a:pt x="2156" y="4977"/>
                  </a:cubicBezTo>
                  <a:cubicBezTo>
                    <a:pt x="2037" y="5024"/>
                    <a:pt x="1929" y="5132"/>
                    <a:pt x="1798" y="5358"/>
                  </a:cubicBezTo>
                  <a:cubicBezTo>
                    <a:pt x="1810" y="5346"/>
                    <a:pt x="1822" y="5334"/>
                    <a:pt x="1834" y="5322"/>
                  </a:cubicBezTo>
                  <a:lnTo>
                    <a:pt x="1798" y="5358"/>
                  </a:lnTo>
                  <a:cubicBezTo>
                    <a:pt x="2179" y="4977"/>
                    <a:pt x="2596" y="5810"/>
                    <a:pt x="3072" y="5036"/>
                  </a:cubicBezTo>
                  <a:lnTo>
                    <a:pt x="3072" y="5036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91"/>
                    <a:pt x="2477" y="5655"/>
                    <a:pt x="2465" y="5620"/>
                  </a:cubicBezTo>
                  <a:cubicBezTo>
                    <a:pt x="2465" y="5620"/>
                    <a:pt x="2465" y="5620"/>
                    <a:pt x="2465" y="5620"/>
                  </a:cubicBezTo>
                  <a:cubicBezTo>
                    <a:pt x="2453" y="5608"/>
                    <a:pt x="2441" y="5596"/>
                    <a:pt x="2429" y="5584"/>
                  </a:cubicBezTo>
                  <a:cubicBezTo>
                    <a:pt x="2334" y="5489"/>
                    <a:pt x="2167" y="5584"/>
                    <a:pt x="2215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34" y="5810"/>
                    <a:pt x="2227" y="5858"/>
                    <a:pt x="2179" y="5858"/>
                  </a:cubicBezTo>
                  <a:cubicBezTo>
                    <a:pt x="2132" y="5858"/>
                    <a:pt x="2084" y="5834"/>
                    <a:pt x="2048" y="5810"/>
                  </a:cubicBezTo>
                  <a:cubicBezTo>
                    <a:pt x="1906" y="5703"/>
                    <a:pt x="1941" y="5477"/>
                    <a:pt x="2120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48" y="5775"/>
                    <a:pt x="1513" y="5882"/>
                    <a:pt x="1346" y="5739"/>
                  </a:cubicBezTo>
                  <a:cubicBezTo>
                    <a:pt x="1489" y="6167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36" y="6013"/>
                    <a:pt x="1429" y="6287"/>
                    <a:pt x="1132" y="6298"/>
                  </a:cubicBezTo>
                  <a:cubicBezTo>
                    <a:pt x="1441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34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32"/>
                    <a:pt x="1703" y="6834"/>
                    <a:pt x="1977" y="7144"/>
                  </a:cubicBezTo>
                  <a:cubicBezTo>
                    <a:pt x="1989" y="6846"/>
                    <a:pt x="2263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108" y="6775"/>
                    <a:pt x="2537" y="6929"/>
                  </a:cubicBezTo>
                  <a:cubicBezTo>
                    <a:pt x="2394" y="6763"/>
                    <a:pt x="2501" y="6727"/>
                    <a:pt x="2465" y="6560"/>
                  </a:cubicBezTo>
                  <a:cubicBezTo>
                    <a:pt x="2691" y="6608"/>
                    <a:pt x="2977" y="6394"/>
                    <a:pt x="2846" y="6156"/>
                  </a:cubicBezTo>
                  <a:cubicBezTo>
                    <a:pt x="2751" y="6406"/>
                    <a:pt x="2548" y="6310"/>
                    <a:pt x="2465" y="6227"/>
                  </a:cubicBezTo>
                  <a:cubicBezTo>
                    <a:pt x="2441" y="6191"/>
                    <a:pt x="2418" y="6144"/>
                    <a:pt x="2418" y="6096"/>
                  </a:cubicBezTo>
                  <a:cubicBezTo>
                    <a:pt x="2418" y="6036"/>
                    <a:pt x="2465" y="5941"/>
                    <a:pt x="2537" y="5929"/>
                  </a:cubicBezTo>
                  <a:cubicBezTo>
                    <a:pt x="2596" y="5929"/>
                    <a:pt x="2656" y="6013"/>
                    <a:pt x="2560" y="6060"/>
                  </a:cubicBezTo>
                  <a:cubicBezTo>
                    <a:pt x="2691" y="6096"/>
                    <a:pt x="2787" y="5941"/>
                    <a:pt x="2691" y="5846"/>
                  </a:cubicBezTo>
                  <a:cubicBezTo>
                    <a:pt x="2679" y="5834"/>
                    <a:pt x="2668" y="5822"/>
                    <a:pt x="2668" y="5810"/>
                  </a:cubicBezTo>
                  <a:lnTo>
                    <a:pt x="2668" y="5810"/>
                  </a:lnTo>
                  <a:cubicBezTo>
                    <a:pt x="2632" y="5798"/>
                    <a:pt x="2596" y="5786"/>
                    <a:pt x="2560" y="5798"/>
                  </a:cubicBezTo>
                  <a:cubicBezTo>
                    <a:pt x="2727" y="5536"/>
                    <a:pt x="2977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lnTo>
                    <a:pt x="2965" y="6441"/>
                  </a:lnTo>
                  <a:lnTo>
                    <a:pt x="2918" y="6477"/>
                  </a:lnTo>
                  <a:cubicBezTo>
                    <a:pt x="3156" y="6358"/>
                    <a:pt x="3263" y="6239"/>
                    <a:pt x="3299" y="6120"/>
                  </a:cubicBezTo>
                  <a:cubicBezTo>
                    <a:pt x="3406" y="5822"/>
                    <a:pt x="3120" y="5703"/>
                    <a:pt x="3132" y="5560"/>
                  </a:cubicBezTo>
                  <a:cubicBezTo>
                    <a:pt x="3275" y="5667"/>
                    <a:pt x="3370" y="5620"/>
                    <a:pt x="3430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77" y="5096"/>
                    <a:pt x="3822" y="5060"/>
                    <a:pt x="3894" y="4655"/>
                  </a:cubicBezTo>
                  <a:cubicBezTo>
                    <a:pt x="3930" y="4608"/>
                    <a:pt x="3977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27" y="5024"/>
                    <a:pt x="3942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27"/>
                    <a:pt x="3691" y="5834"/>
                    <a:pt x="3870" y="5858"/>
                  </a:cubicBezTo>
                  <a:cubicBezTo>
                    <a:pt x="3775" y="5965"/>
                    <a:pt x="3489" y="5858"/>
                    <a:pt x="3346" y="6132"/>
                  </a:cubicBezTo>
                  <a:cubicBezTo>
                    <a:pt x="3299" y="6251"/>
                    <a:pt x="3287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37" y="5525"/>
                  </a:cubicBezTo>
                  <a:lnTo>
                    <a:pt x="4037" y="5525"/>
                  </a:lnTo>
                  <a:cubicBezTo>
                    <a:pt x="4144" y="5822"/>
                    <a:pt x="4168" y="6132"/>
                    <a:pt x="4108" y="6441"/>
                  </a:cubicBezTo>
                  <a:cubicBezTo>
                    <a:pt x="4084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989" y="6370"/>
                    <a:pt x="3977" y="6370"/>
                    <a:pt x="3965" y="6382"/>
                  </a:cubicBezTo>
                  <a:cubicBezTo>
                    <a:pt x="3822" y="6382"/>
                    <a:pt x="3787" y="6560"/>
                    <a:pt x="3906" y="6632"/>
                  </a:cubicBezTo>
                  <a:cubicBezTo>
                    <a:pt x="3870" y="6525"/>
                    <a:pt x="3977" y="6501"/>
                    <a:pt x="4013" y="6548"/>
                  </a:cubicBezTo>
                  <a:cubicBezTo>
                    <a:pt x="4061" y="6608"/>
                    <a:pt x="4013" y="6715"/>
                    <a:pt x="3977" y="6751"/>
                  </a:cubicBezTo>
                  <a:cubicBezTo>
                    <a:pt x="3942" y="6787"/>
                    <a:pt x="3894" y="6798"/>
                    <a:pt x="3846" y="6798"/>
                  </a:cubicBezTo>
                  <a:cubicBezTo>
                    <a:pt x="3727" y="6798"/>
                    <a:pt x="3525" y="6739"/>
                    <a:pt x="3632" y="6489"/>
                  </a:cubicBezTo>
                  <a:cubicBezTo>
                    <a:pt x="3370" y="6560"/>
                    <a:pt x="3418" y="6918"/>
                    <a:pt x="3620" y="7049"/>
                  </a:cubicBezTo>
                  <a:cubicBezTo>
                    <a:pt x="3465" y="7144"/>
                    <a:pt x="3525" y="7239"/>
                    <a:pt x="3310" y="7263"/>
                  </a:cubicBezTo>
                  <a:cubicBezTo>
                    <a:pt x="3715" y="7453"/>
                    <a:pt x="3799" y="7215"/>
                    <a:pt x="3965" y="7144"/>
                  </a:cubicBezTo>
                  <a:lnTo>
                    <a:pt x="3965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53" y="7775"/>
                    <a:pt x="3942" y="7477"/>
                    <a:pt x="4049" y="7275"/>
                  </a:cubicBezTo>
                  <a:lnTo>
                    <a:pt x="4049" y="7275"/>
                  </a:lnTo>
                  <a:cubicBezTo>
                    <a:pt x="3811" y="7811"/>
                    <a:pt x="4120" y="7941"/>
                    <a:pt x="4144" y="8275"/>
                  </a:cubicBezTo>
                  <a:cubicBezTo>
                    <a:pt x="4180" y="7941"/>
                    <a:pt x="4489" y="7811"/>
                    <a:pt x="4251" y="7275"/>
                  </a:cubicBezTo>
                  <a:lnTo>
                    <a:pt x="4251" y="7275"/>
                  </a:lnTo>
                  <a:cubicBezTo>
                    <a:pt x="4358" y="7477"/>
                    <a:pt x="4346" y="7775"/>
                    <a:pt x="4751" y="7811"/>
                  </a:cubicBezTo>
                  <a:cubicBezTo>
                    <a:pt x="4549" y="7584"/>
                    <a:pt x="4668" y="7322"/>
                    <a:pt x="4334" y="7144"/>
                  </a:cubicBezTo>
                  <a:lnTo>
                    <a:pt x="4334" y="7144"/>
                  </a:lnTo>
                  <a:cubicBezTo>
                    <a:pt x="4489" y="7215"/>
                    <a:pt x="4584" y="7453"/>
                    <a:pt x="4989" y="7263"/>
                  </a:cubicBezTo>
                  <a:cubicBezTo>
                    <a:pt x="4775" y="7239"/>
                    <a:pt x="4823" y="7144"/>
                    <a:pt x="4680" y="7049"/>
                  </a:cubicBezTo>
                  <a:cubicBezTo>
                    <a:pt x="4882" y="6918"/>
                    <a:pt x="4918" y="6560"/>
                    <a:pt x="4668" y="6489"/>
                  </a:cubicBezTo>
                  <a:cubicBezTo>
                    <a:pt x="4763" y="6739"/>
                    <a:pt x="4573" y="6810"/>
                    <a:pt x="4442" y="6798"/>
                  </a:cubicBezTo>
                  <a:cubicBezTo>
                    <a:pt x="4394" y="6798"/>
                    <a:pt x="4358" y="6787"/>
                    <a:pt x="4323" y="6751"/>
                  </a:cubicBezTo>
                  <a:cubicBezTo>
                    <a:pt x="4287" y="6715"/>
                    <a:pt x="4239" y="6608"/>
                    <a:pt x="4287" y="6548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7" y="6548"/>
                    <a:pt x="4477" y="6477"/>
                    <a:pt x="4430" y="6429"/>
                  </a:cubicBezTo>
                  <a:cubicBezTo>
                    <a:pt x="4406" y="6394"/>
                    <a:pt x="4370" y="6382"/>
                    <a:pt x="4334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15" y="6406"/>
                    <a:pt x="4203" y="6441"/>
                  </a:cubicBezTo>
                  <a:cubicBezTo>
                    <a:pt x="4132" y="6132"/>
                    <a:pt x="4156" y="5822"/>
                    <a:pt x="4263" y="5525"/>
                  </a:cubicBezTo>
                  <a:cubicBezTo>
                    <a:pt x="4061" y="6406"/>
                    <a:pt x="4930" y="6120"/>
                    <a:pt x="4942" y="6656"/>
                  </a:cubicBezTo>
                  <a:lnTo>
                    <a:pt x="4942" y="6608"/>
                  </a:lnTo>
                  <a:lnTo>
                    <a:pt x="4942" y="6656"/>
                  </a:lnTo>
                  <a:cubicBezTo>
                    <a:pt x="5013" y="6406"/>
                    <a:pt x="5013" y="6251"/>
                    <a:pt x="4954" y="6144"/>
                  </a:cubicBezTo>
                  <a:cubicBezTo>
                    <a:pt x="4823" y="5870"/>
                    <a:pt x="4537" y="5965"/>
                    <a:pt x="4430" y="5858"/>
                  </a:cubicBezTo>
                  <a:cubicBezTo>
                    <a:pt x="4608" y="5834"/>
                    <a:pt x="4656" y="5739"/>
                    <a:pt x="4584" y="5596"/>
                  </a:cubicBezTo>
                  <a:cubicBezTo>
                    <a:pt x="4465" y="5739"/>
                    <a:pt x="4334" y="5632"/>
                    <a:pt x="4334" y="5501"/>
                  </a:cubicBezTo>
                  <a:cubicBezTo>
                    <a:pt x="4346" y="5298"/>
                    <a:pt x="4561" y="5036"/>
                    <a:pt x="4334" y="4691"/>
                  </a:cubicBezTo>
                  <a:cubicBezTo>
                    <a:pt x="4323" y="4620"/>
                    <a:pt x="4311" y="4560"/>
                    <a:pt x="4287" y="4489"/>
                  </a:cubicBezTo>
                  <a:cubicBezTo>
                    <a:pt x="4323" y="4548"/>
                    <a:pt x="4358" y="4608"/>
                    <a:pt x="4406" y="4667"/>
                  </a:cubicBezTo>
                  <a:cubicBezTo>
                    <a:pt x="4477" y="5072"/>
                    <a:pt x="4811" y="5096"/>
                    <a:pt x="4965" y="5239"/>
                  </a:cubicBezTo>
                  <a:cubicBezTo>
                    <a:pt x="5073" y="5334"/>
                    <a:pt x="5037" y="5501"/>
                    <a:pt x="4858" y="5489"/>
                  </a:cubicBezTo>
                  <a:cubicBezTo>
                    <a:pt x="4918" y="5620"/>
                    <a:pt x="5013" y="5667"/>
                    <a:pt x="5156" y="5560"/>
                  </a:cubicBezTo>
                  <a:cubicBezTo>
                    <a:pt x="5168" y="5703"/>
                    <a:pt x="4894" y="5834"/>
                    <a:pt x="4989" y="6132"/>
                  </a:cubicBezTo>
                  <a:cubicBezTo>
                    <a:pt x="5037" y="6239"/>
                    <a:pt x="5144" y="6358"/>
                    <a:pt x="5370" y="6489"/>
                  </a:cubicBezTo>
                  <a:lnTo>
                    <a:pt x="5370" y="6489"/>
                  </a:lnTo>
                  <a:cubicBezTo>
                    <a:pt x="5001" y="6096"/>
                    <a:pt x="5823" y="5679"/>
                    <a:pt x="5049" y="5203"/>
                  </a:cubicBezTo>
                  <a:lnTo>
                    <a:pt x="5049" y="5203"/>
                  </a:lnTo>
                  <a:cubicBezTo>
                    <a:pt x="5323" y="5334"/>
                    <a:pt x="5573" y="5548"/>
                    <a:pt x="5739" y="5798"/>
                  </a:cubicBezTo>
                  <a:cubicBezTo>
                    <a:pt x="5704" y="5798"/>
                    <a:pt x="5668" y="5798"/>
                    <a:pt x="5632" y="5822"/>
                  </a:cubicBezTo>
                  <a:lnTo>
                    <a:pt x="5632" y="5822"/>
                  </a:lnTo>
                  <a:cubicBezTo>
                    <a:pt x="5620" y="5834"/>
                    <a:pt x="5608" y="5834"/>
                    <a:pt x="5596" y="5846"/>
                  </a:cubicBezTo>
                  <a:cubicBezTo>
                    <a:pt x="5549" y="5906"/>
                    <a:pt x="5549" y="5989"/>
                    <a:pt x="5596" y="6048"/>
                  </a:cubicBezTo>
                  <a:cubicBezTo>
                    <a:pt x="5620" y="6072"/>
                    <a:pt x="5668" y="6084"/>
                    <a:pt x="5704" y="6072"/>
                  </a:cubicBezTo>
                  <a:lnTo>
                    <a:pt x="5727" y="6072"/>
                  </a:lnTo>
                  <a:cubicBezTo>
                    <a:pt x="5632" y="6025"/>
                    <a:pt x="5692" y="5941"/>
                    <a:pt x="5751" y="5941"/>
                  </a:cubicBezTo>
                  <a:cubicBezTo>
                    <a:pt x="5823" y="5953"/>
                    <a:pt x="5870" y="6060"/>
                    <a:pt x="5870" y="6108"/>
                  </a:cubicBezTo>
                  <a:cubicBezTo>
                    <a:pt x="5858" y="6156"/>
                    <a:pt x="5847" y="6203"/>
                    <a:pt x="5811" y="6239"/>
                  </a:cubicBezTo>
                  <a:cubicBezTo>
                    <a:pt x="5716" y="6394"/>
                    <a:pt x="5477" y="6346"/>
                    <a:pt x="5442" y="6167"/>
                  </a:cubicBezTo>
                  <a:cubicBezTo>
                    <a:pt x="5311" y="6406"/>
                    <a:pt x="5585" y="6620"/>
                    <a:pt x="5823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98"/>
                    <a:pt x="6073" y="6560"/>
                    <a:pt x="6144" y="6394"/>
                  </a:cubicBezTo>
                  <a:lnTo>
                    <a:pt x="6144" y="6394"/>
                  </a:lnTo>
                  <a:cubicBezTo>
                    <a:pt x="6025" y="6763"/>
                    <a:pt x="6287" y="6870"/>
                    <a:pt x="6311" y="7168"/>
                  </a:cubicBezTo>
                  <a:cubicBezTo>
                    <a:pt x="6573" y="6846"/>
                    <a:pt x="6358" y="6656"/>
                    <a:pt x="6275" y="6429"/>
                  </a:cubicBezTo>
                  <a:lnTo>
                    <a:pt x="6275" y="6429"/>
                  </a:lnTo>
                  <a:cubicBezTo>
                    <a:pt x="6501" y="6977"/>
                    <a:pt x="6811" y="6858"/>
                    <a:pt x="7061" y="7072"/>
                  </a:cubicBezTo>
                  <a:cubicBezTo>
                    <a:pt x="6847" y="6810"/>
                    <a:pt x="6966" y="6501"/>
                    <a:pt x="6430" y="6287"/>
                  </a:cubicBezTo>
                  <a:lnTo>
                    <a:pt x="6430" y="6287"/>
                  </a:lnTo>
                  <a:cubicBezTo>
                    <a:pt x="6644" y="6370"/>
                    <a:pt x="6847" y="6584"/>
                    <a:pt x="7156" y="6322"/>
                  </a:cubicBezTo>
                  <a:cubicBezTo>
                    <a:pt x="6859" y="6298"/>
                    <a:pt x="6751" y="6036"/>
                    <a:pt x="6394" y="6144"/>
                  </a:cubicBezTo>
                  <a:lnTo>
                    <a:pt x="6394" y="6144"/>
                  </a:lnTo>
                  <a:cubicBezTo>
                    <a:pt x="6549" y="6072"/>
                    <a:pt x="6787" y="6191"/>
                    <a:pt x="6942" y="5751"/>
                  </a:cubicBezTo>
                  <a:cubicBezTo>
                    <a:pt x="6775" y="5906"/>
                    <a:pt x="6739" y="5786"/>
                    <a:pt x="6573" y="5822"/>
                  </a:cubicBezTo>
                  <a:cubicBezTo>
                    <a:pt x="6620" y="5596"/>
                    <a:pt x="6394" y="5322"/>
                    <a:pt x="6168" y="5441"/>
                  </a:cubicBezTo>
                  <a:cubicBezTo>
                    <a:pt x="6347" y="5489"/>
                    <a:pt x="6382" y="5715"/>
                    <a:pt x="6228" y="5822"/>
                  </a:cubicBezTo>
                  <a:cubicBezTo>
                    <a:pt x="6192" y="5858"/>
                    <a:pt x="6156" y="5870"/>
                    <a:pt x="6108" y="5870"/>
                  </a:cubicBezTo>
                  <a:cubicBezTo>
                    <a:pt x="6049" y="5870"/>
                    <a:pt x="5942" y="5822"/>
                    <a:pt x="5942" y="5763"/>
                  </a:cubicBezTo>
                  <a:cubicBezTo>
                    <a:pt x="5930" y="5703"/>
                    <a:pt x="6013" y="5632"/>
                    <a:pt x="6073" y="5739"/>
                  </a:cubicBezTo>
                  <a:cubicBezTo>
                    <a:pt x="6073" y="5727"/>
                    <a:pt x="6073" y="5715"/>
                    <a:pt x="6073" y="5703"/>
                  </a:cubicBezTo>
                  <a:cubicBezTo>
                    <a:pt x="6073" y="5667"/>
                    <a:pt x="6061" y="5632"/>
                    <a:pt x="6037" y="5608"/>
                  </a:cubicBezTo>
                  <a:cubicBezTo>
                    <a:pt x="5977" y="5548"/>
                    <a:pt x="5870" y="5560"/>
                    <a:pt x="5823" y="5632"/>
                  </a:cubicBezTo>
                  <a:lnTo>
                    <a:pt x="5823" y="5644"/>
                  </a:lnTo>
                  <a:cubicBezTo>
                    <a:pt x="5799" y="5667"/>
                    <a:pt x="5787" y="5703"/>
                    <a:pt x="5799" y="5739"/>
                  </a:cubicBezTo>
                  <a:cubicBezTo>
                    <a:pt x="5537" y="5572"/>
                    <a:pt x="5335" y="5322"/>
                    <a:pt x="5204" y="5048"/>
                  </a:cubicBezTo>
                  <a:cubicBezTo>
                    <a:pt x="5680" y="5822"/>
                    <a:pt x="6097" y="5001"/>
                    <a:pt x="6478" y="5382"/>
                  </a:cubicBezTo>
                  <a:lnTo>
                    <a:pt x="6442" y="5334"/>
                  </a:lnTo>
                  <a:cubicBezTo>
                    <a:pt x="6454" y="5346"/>
                    <a:pt x="6466" y="5358"/>
                    <a:pt x="6478" y="5382"/>
                  </a:cubicBezTo>
                  <a:cubicBezTo>
                    <a:pt x="6358" y="5155"/>
                    <a:pt x="6239" y="5036"/>
                    <a:pt x="6120" y="5001"/>
                  </a:cubicBezTo>
                  <a:cubicBezTo>
                    <a:pt x="5823" y="4905"/>
                    <a:pt x="5704" y="5179"/>
                    <a:pt x="5561" y="5167"/>
                  </a:cubicBezTo>
                  <a:cubicBezTo>
                    <a:pt x="5668" y="5024"/>
                    <a:pt x="5620" y="4929"/>
                    <a:pt x="5489" y="4870"/>
                  </a:cubicBezTo>
                  <a:cubicBezTo>
                    <a:pt x="5501" y="5048"/>
                    <a:pt x="5335" y="5072"/>
                    <a:pt x="5239" y="4977"/>
                  </a:cubicBezTo>
                  <a:cubicBezTo>
                    <a:pt x="5096" y="4822"/>
                    <a:pt x="5073" y="4477"/>
                    <a:pt x="4668" y="4405"/>
                  </a:cubicBezTo>
                  <a:cubicBezTo>
                    <a:pt x="4608" y="4370"/>
                    <a:pt x="4549" y="4322"/>
                    <a:pt x="4489" y="4298"/>
                  </a:cubicBezTo>
                  <a:cubicBezTo>
                    <a:pt x="4549" y="4322"/>
                    <a:pt x="4620" y="4334"/>
                    <a:pt x="4692" y="4346"/>
                  </a:cubicBezTo>
                  <a:cubicBezTo>
                    <a:pt x="5025" y="4572"/>
                    <a:pt x="5287" y="4358"/>
                    <a:pt x="5501" y="4346"/>
                  </a:cubicBezTo>
                  <a:cubicBezTo>
                    <a:pt x="5632" y="4346"/>
                    <a:pt x="5739" y="4477"/>
                    <a:pt x="5596" y="4584"/>
                  </a:cubicBezTo>
                  <a:cubicBezTo>
                    <a:pt x="5739" y="4655"/>
                    <a:pt x="5835" y="4608"/>
                    <a:pt x="5858" y="4429"/>
                  </a:cubicBezTo>
                  <a:cubicBezTo>
                    <a:pt x="5966" y="4524"/>
                    <a:pt x="5858" y="4810"/>
                    <a:pt x="6144" y="4953"/>
                  </a:cubicBezTo>
                  <a:cubicBezTo>
                    <a:pt x="6251" y="5001"/>
                    <a:pt x="6406" y="5013"/>
                    <a:pt x="6656" y="4941"/>
                  </a:cubicBezTo>
                  <a:lnTo>
                    <a:pt x="6656" y="4941"/>
                  </a:lnTo>
                  <a:cubicBezTo>
                    <a:pt x="6120" y="4929"/>
                    <a:pt x="6406" y="4060"/>
                    <a:pt x="5525" y="4262"/>
                  </a:cubicBezTo>
                  <a:lnTo>
                    <a:pt x="5525" y="4262"/>
                  </a:lnTo>
                  <a:cubicBezTo>
                    <a:pt x="5823" y="4155"/>
                    <a:pt x="6144" y="4131"/>
                    <a:pt x="6442" y="4191"/>
                  </a:cubicBezTo>
                  <a:cubicBezTo>
                    <a:pt x="6418" y="4215"/>
                    <a:pt x="6394" y="4251"/>
                    <a:pt x="6382" y="4286"/>
                  </a:cubicBezTo>
                  <a:cubicBezTo>
                    <a:pt x="6382" y="4286"/>
                    <a:pt x="6382" y="4286"/>
                    <a:pt x="6382" y="4286"/>
                  </a:cubicBezTo>
                  <a:cubicBezTo>
                    <a:pt x="6382" y="4310"/>
                    <a:pt x="6382" y="4322"/>
                    <a:pt x="6382" y="4334"/>
                  </a:cubicBezTo>
                  <a:cubicBezTo>
                    <a:pt x="6394" y="4465"/>
                    <a:pt x="6573" y="4512"/>
                    <a:pt x="6632" y="4393"/>
                  </a:cubicBezTo>
                  <a:cubicBezTo>
                    <a:pt x="6525" y="4429"/>
                    <a:pt x="6513" y="4322"/>
                    <a:pt x="6561" y="4286"/>
                  </a:cubicBezTo>
                  <a:cubicBezTo>
                    <a:pt x="6609" y="4239"/>
                    <a:pt x="6716" y="4286"/>
                    <a:pt x="6763" y="4322"/>
                  </a:cubicBezTo>
                  <a:cubicBezTo>
                    <a:pt x="6787" y="4358"/>
                    <a:pt x="6811" y="4393"/>
                    <a:pt x="6811" y="4441"/>
                  </a:cubicBezTo>
                  <a:cubicBezTo>
                    <a:pt x="6811" y="4572"/>
                    <a:pt x="6739" y="4763"/>
                    <a:pt x="6501" y="4667"/>
                  </a:cubicBezTo>
                  <a:cubicBezTo>
                    <a:pt x="6573" y="4917"/>
                    <a:pt x="6918" y="4882"/>
                    <a:pt x="7049" y="4679"/>
                  </a:cubicBezTo>
                  <a:cubicBezTo>
                    <a:pt x="7144" y="4834"/>
                    <a:pt x="7251" y="4774"/>
                    <a:pt x="7263" y="4989"/>
                  </a:cubicBezTo>
                  <a:cubicBezTo>
                    <a:pt x="7466" y="4584"/>
                    <a:pt x="7216" y="4489"/>
                    <a:pt x="7156" y="4334"/>
                  </a:cubicBezTo>
                  <a:lnTo>
                    <a:pt x="7156" y="4334"/>
                  </a:lnTo>
                  <a:cubicBezTo>
                    <a:pt x="7323" y="4667"/>
                    <a:pt x="7597" y="4548"/>
                    <a:pt x="7811" y="4751"/>
                  </a:cubicBezTo>
                  <a:cubicBezTo>
                    <a:pt x="7775" y="4346"/>
                    <a:pt x="7490" y="4358"/>
                    <a:pt x="7275" y="4251"/>
                  </a:cubicBezTo>
                  <a:lnTo>
                    <a:pt x="7275" y="4251"/>
                  </a:lnTo>
                  <a:cubicBezTo>
                    <a:pt x="7811" y="4489"/>
                    <a:pt x="7942" y="4179"/>
                    <a:pt x="8287" y="4155"/>
                  </a:cubicBezTo>
                  <a:cubicBezTo>
                    <a:pt x="7942" y="4120"/>
                    <a:pt x="7811" y="3810"/>
                    <a:pt x="7275" y="4048"/>
                  </a:cubicBezTo>
                  <a:lnTo>
                    <a:pt x="7275" y="4048"/>
                  </a:lnTo>
                  <a:cubicBezTo>
                    <a:pt x="7490" y="3953"/>
                    <a:pt x="7775" y="3965"/>
                    <a:pt x="7811" y="3548"/>
                  </a:cubicBezTo>
                  <a:cubicBezTo>
                    <a:pt x="7597" y="3750"/>
                    <a:pt x="7323" y="3631"/>
                    <a:pt x="7156" y="3977"/>
                  </a:cubicBezTo>
                  <a:lnTo>
                    <a:pt x="7156" y="3977"/>
                  </a:lnTo>
                  <a:cubicBezTo>
                    <a:pt x="7216" y="3810"/>
                    <a:pt x="7466" y="3715"/>
                    <a:pt x="7263" y="3310"/>
                  </a:cubicBezTo>
                  <a:cubicBezTo>
                    <a:pt x="7251" y="3524"/>
                    <a:pt x="7144" y="3477"/>
                    <a:pt x="7049" y="3620"/>
                  </a:cubicBezTo>
                  <a:cubicBezTo>
                    <a:pt x="6918" y="3429"/>
                    <a:pt x="6573" y="3381"/>
                    <a:pt x="6501" y="3631"/>
                  </a:cubicBezTo>
                  <a:cubicBezTo>
                    <a:pt x="6739" y="3536"/>
                    <a:pt x="6811" y="3727"/>
                    <a:pt x="6811" y="3858"/>
                  </a:cubicBezTo>
                  <a:cubicBezTo>
                    <a:pt x="6811" y="3905"/>
                    <a:pt x="6787" y="3941"/>
                    <a:pt x="6763" y="3977"/>
                  </a:cubicBezTo>
                  <a:cubicBezTo>
                    <a:pt x="6716" y="4012"/>
                    <a:pt x="6609" y="4060"/>
                    <a:pt x="6561" y="4024"/>
                  </a:cubicBezTo>
                  <a:cubicBezTo>
                    <a:pt x="6513" y="3977"/>
                    <a:pt x="6525" y="3870"/>
                    <a:pt x="6632" y="3905"/>
                  </a:cubicBezTo>
                  <a:cubicBezTo>
                    <a:pt x="6632" y="3893"/>
                    <a:pt x="6620" y="3881"/>
                    <a:pt x="6609" y="3870"/>
                  </a:cubicBezTo>
                  <a:cubicBezTo>
                    <a:pt x="6549" y="3822"/>
                    <a:pt x="6478" y="3822"/>
                    <a:pt x="6430" y="3870"/>
                  </a:cubicBezTo>
                  <a:cubicBezTo>
                    <a:pt x="6406" y="3893"/>
                    <a:pt x="6382" y="3929"/>
                    <a:pt x="6382" y="3965"/>
                  </a:cubicBezTo>
                  <a:cubicBezTo>
                    <a:pt x="6382" y="3977"/>
                    <a:pt x="6382" y="3989"/>
                    <a:pt x="6382" y="4001"/>
                  </a:cubicBezTo>
                  <a:lnTo>
                    <a:pt x="6382" y="4012"/>
                  </a:lnTo>
                  <a:cubicBezTo>
                    <a:pt x="6394" y="4048"/>
                    <a:pt x="6418" y="4084"/>
                    <a:pt x="6442" y="4096"/>
                  </a:cubicBezTo>
                  <a:cubicBezTo>
                    <a:pt x="6144" y="4155"/>
                    <a:pt x="5823" y="4131"/>
                    <a:pt x="5525" y="4036"/>
                  </a:cubicBezTo>
                  <a:cubicBezTo>
                    <a:pt x="6418" y="4239"/>
                    <a:pt x="6120" y="3369"/>
                    <a:pt x="6668" y="3358"/>
                  </a:cubicBezTo>
                  <a:lnTo>
                    <a:pt x="6609" y="3358"/>
                  </a:lnTo>
                  <a:cubicBezTo>
                    <a:pt x="6632" y="3358"/>
                    <a:pt x="6644" y="3358"/>
                    <a:pt x="6668" y="3358"/>
                  </a:cubicBezTo>
                  <a:cubicBezTo>
                    <a:pt x="6418" y="3286"/>
                    <a:pt x="6263" y="3286"/>
                    <a:pt x="6144" y="3346"/>
                  </a:cubicBezTo>
                  <a:cubicBezTo>
                    <a:pt x="5870" y="3477"/>
                    <a:pt x="5977" y="3762"/>
                    <a:pt x="5870" y="3870"/>
                  </a:cubicBezTo>
                  <a:cubicBezTo>
                    <a:pt x="5847" y="3691"/>
                    <a:pt x="5739" y="3643"/>
                    <a:pt x="5608" y="3703"/>
                  </a:cubicBezTo>
                  <a:cubicBezTo>
                    <a:pt x="5739" y="3822"/>
                    <a:pt x="5644" y="3965"/>
                    <a:pt x="5501" y="3953"/>
                  </a:cubicBezTo>
                  <a:cubicBezTo>
                    <a:pt x="5299" y="3953"/>
                    <a:pt x="5037" y="3727"/>
                    <a:pt x="4692" y="3953"/>
                  </a:cubicBezTo>
                  <a:cubicBezTo>
                    <a:pt x="4632" y="3965"/>
                    <a:pt x="4561" y="3977"/>
                    <a:pt x="4501" y="4001"/>
                  </a:cubicBezTo>
                  <a:cubicBezTo>
                    <a:pt x="4561" y="3965"/>
                    <a:pt x="4620" y="3929"/>
                    <a:pt x="4668" y="3893"/>
                  </a:cubicBezTo>
                  <a:cubicBezTo>
                    <a:pt x="5073" y="3822"/>
                    <a:pt x="5108" y="3477"/>
                    <a:pt x="5251" y="3322"/>
                  </a:cubicBezTo>
                  <a:cubicBezTo>
                    <a:pt x="5335" y="3227"/>
                    <a:pt x="5513" y="3250"/>
                    <a:pt x="5489" y="3429"/>
                  </a:cubicBezTo>
                  <a:cubicBezTo>
                    <a:pt x="5632" y="3381"/>
                    <a:pt x="5668" y="3274"/>
                    <a:pt x="5573" y="3131"/>
                  </a:cubicBezTo>
                  <a:cubicBezTo>
                    <a:pt x="5716" y="3119"/>
                    <a:pt x="5847" y="3393"/>
                    <a:pt x="6132" y="3298"/>
                  </a:cubicBezTo>
                  <a:cubicBezTo>
                    <a:pt x="6251" y="3262"/>
                    <a:pt x="6358" y="3155"/>
                    <a:pt x="6489" y="2917"/>
                  </a:cubicBezTo>
                  <a:lnTo>
                    <a:pt x="6489" y="2917"/>
                  </a:lnTo>
                  <a:cubicBezTo>
                    <a:pt x="6108" y="3298"/>
                    <a:pt x="5692" y="2477"/>
                    <a:pt x="5215" y="3250"/>
                  </a:cubicBezTo>
                  <a:lnTo>
                    <a:pt x="5215" y="3250"/>
                  </a:lnTo>
                  <a:cubicBezTo>
                    <a:pt x="5346" y="2965"/>
                    <a:pt x="5549" y="2727"/>
                    <a:pt x="5811" y="2548"/>
                  </a:cubicBezTo>
                  <a:cubicBezTo>
                    <a:pt x="5799" y="2584"/>
                    <a:pt x="5811" y="2631"/>
                    <a:pt x="5823" y="2655"/>
                  </a:cubicBezTo>
                  <a:lnTo>
                    <a:pt x="5823" y="2667"/>
                  </a:lnTo>
                  <a:cubicBezTo>
                    <a:pt x="5835" y="2679"/>
                    <a:pt x="5847" y="2691"/>
                    <a:pt x="5858" y="2691"/>
                  </a:cubicBezTo>
                  <a:cubicBezTo>
                    <a:pt x="5954" y="2786"/>
                    <a:pt x="6108" y="2691"/>
                    <a:pt x="6073" y="2560"/>
                  </a:cubicBezTo>
                  <a:cubicBezTo>
                    <a:pt x="6025" y="2655"/>
                    <a:pt x="5942" y="2596"/>
                    <a:pt x="5942" y="2536"/>
                  </a:cubicBezTo>
                  <a:cubicBezTo>
                    <a:pt x="5954" y="2465"/>
                    <a:pt x="6061" y="2417"/>
                    <a:pt x="6108" y="2417"/>
                  </a:cubicBezTo>
                  <a:cubicBezTo>
                    <a:pt x="6156" y="2417"/>
                    <a:pt x="6204" y="2441"/>
                    <a:pt x="6239" y="2477"/>
                  </a:cubicBezTo>
                  <a:cubicBezTo>
                    <a:pt x="6382" y="2572"/>
                    <a:pt x="6347" y="2810"/>
                    <a:pt x="6168" y="2846"/>
                  </a:cubicBezTo>
                  <a:cubicBezTo>
                    <a:pt x="6406" y="2977"/>
                    <a:pt x="6620" y="2703"/>
                    <a:pt x="6573" y="2465"/>
                  </a:cubicBezTo>
                  <a:cubicBezTo>
                    <a:pt x="6739" y="2500"/>
                    <a:pt x="6775" y="2393"/>
                    <a:pt x="6942" y="2536"/>
                  </a:cubicBezTo>
                  <a:cubicBezTo>
                    <a:pt x="6799" y="2107"/>
                    <a:pt x="6561" y="2215"/>
                    <a:pt x="6394" y="2143"/>
                  </a:cubicBezTo>
                  <a:lnTo>
                    <a:pt x="6394" y="2143"/>
                  </a:lnTo>
                  <a:cubicBezTo>
                    <a:pt x="6763" y="2262"/>
                    <a:pt x="6870" y="1988"/>
                    <a:pt x="7156" y="1976"/>
                  </a:cubicBezTo>
                  <a:cubicBezTo>
                    <a:pt x="6847" y="1715"/>
                    <a:pt x="6656" y="1929"/>
                    <a:pt x="6430" y="2012"/>
                  </a:cubicBezTo>
                  <a:lnTo>
                    <a:pt x="6430" y="2012"/>
                  </a:lnTo>
                  <a:cubicBezTo>
                    <a:pt x="6978" y="1786"/>
                    <a:pt x="6847" y="1488"/>
                    <a:pt x="7073" y="1226"/>
                  </a:cubicBezTo>
                  <a:cubicBezTo>
                    <a:pt x="6811" y="1441"/>
                    <a:pt x="6501" y="1322"/>
                    <a:pt x="6287" y="1857"/>
                  </a:cubicBezTo>
                  <a:lnTo>
                    <a:pt x="6287" y="1857"/>
                  </a:lnTo>
                  <a:cubicBezTo>
                    <a:pt x="6370" y="1643"/>
                    <a:pt x="6585" y="1441"/>
                    <a:pt x="6311" y="1131"/>
                  </a:cubicBezTo>
                  <a:cubicBezTo>
                    <a:pt x="6299" y="1429"/>
                    <a:pt x="6025" y="1536"/>
                    <a:pt x="6144" y="1893"/>
                  </a:cubicBezTo>
                  <a:lnTo>
                    <a:pt x="6144" y="1893"/>
                  </a:lnTo>
                  <a:cubicBezTo>
                    <a:pt x="6073" y="1738"/>
                    <a:pt x="6192" y="1500"/>
                    <a:pt x="5751" y="1345"/>
                  </a:cubicBezTo>
                  <a:cubicBezTo>
                    <a:pt x="5906" y="1512"/>
                    <a:pt x="5787" y="1548"/>
                    <a:pt x="5823" y="1715"/>
                  </a:cubicBezTo>
                  <a:cubicBezTo>
                    <a:pt x="5596" y="1679"/>
                    <a:pt x="5311" y="1893"/>
                    <a:pt x="5442" y="2119"/>
                  </a:cubicBezTo>
                  <a:cubicBezTo>
                    <a:pt x="5489" y="1941"/>
                    <a:pt x="5716" y="1905"/>
                    <a:pt x="5823" y="2060"/>
                  </a:cubicBezTo>
                  <a:cubicBezTo>
                    <a:pt x="5847" y="2096"/>
                    <a:pt x="5870" y="2131"/>
                    <a:pt x="5870" y="2179"/>
                  </a:cubicBezTo>
                  <a:cubicBezTo>
                    <a:pt x="5870" y="2238"/>
                    <a:pt x="5823" y="2346"/>
                    <a:pt x="5763" y="2346"/>
                  </a:cubicBezTo>
                  <a:cubicBezTo>
                    <a:pt x="5692" y="2357"/>
                    <a:pt x="5632" y="2274"/>
                    <a:pt x="5739" y="2215"/>
                  </a:cubicBezTo>
                  <a:cubicBezTo>
                    <a:pt x="5596" y="2179"/>
                    <a:pt x="5501" y="2334"/>
                    <a:pt x="5596" y="2441"/>
                  </a:cubicBezTo>
                  <a:lnTo>
                    <a:pt x="5632" y="2465"/>
                  </a:lnTo>
                  <a:lnTo>
                    <a:pt x="5632" y="2465"/>
                  </a:lnTo>
                  <a:cubicBezTo>
                    <a:pt x="5668" y="2488"/>
                    <a:pt x="5704" y="2488"/>
                    <a:pt x="5739" y="2488"/>
                  </a:cubicBezTo>
                  <a:cubicBezTo>
                    <a:pt x="5573" y="2738"/>
                    <a:pt x="5323" y="2953"/>
                    <a:pt x="5049" y="3084"/>
                  </a:cubicBezTo>
                  <a:cubicBezTo>
                    <a:pt x="5823" y="2607"/>
                    <a:pt x="5001" y="2191"/>
                    <a:pt x="5370" y="1798"/>
                  </a:cubicBezTo>
                  <a:lnTo>
                    <a:pt x="5335" y="1846"/>
                  </a:lnTo>
                  <a:cubicBezTo>
                    <a:pt x="5346" y="1822"/>
                    <a:pt x="5358" y="1810"/>
                    <a:pt x="5370" y="1798"/>
                  </a:cubicBezTo>
                  <a:cubicBezTo>
                    <a:pt x="5144" y="1929"/>
                    <a:pt x="5037" y="2048"/>
                    <a:pt x="5001" y="2155"/>
                  </a:cubicBezTo>
                  <a:cubicBezTo>
                    <a:pt x="4894" y="2453"/>
                    <a:pt x="5180" y="2572"/>
                    <a:pt x="5168" y="2727"/>
                  </a:cubicBezTo>
                  <a:cubicBezTo>
                    <a:pt x="5025" y="2619"/>
                    <a:pt x="4930" y="2655"/>
                    <a:pt x="4870" y="2798"/>
                  </a:cubicBezTo>
                  <a:cubicBezTo>
                    <a:pt x="5049" y="2786"/>
                    <a:pt x="5073" y="2953"/>
                    <a:pt x="4965" y="3048"/>
                  </a:cubicBezTo>
                  <a:cubicBezTo>
                    <a:pt x="4823" y="3191"/>
                    <a:pt x="4477" y="3215"/>
                    <a:pt x="4406" y="3620"/>
                  </a:cubicBezTo>
                  <a:cubicBezTo>
                    <a:pt x="4358" y="3679"/>
                    <a:pt x="4323" y="3739"/>
                    <a:pt x="4299" y="3798"/>
                  </a:cubicBezTo>
                  <a:cubicBezTo>
                    <a:pt x="4311" y="3727"/>
                    <a:pt x="4334" y="3667"/>
                    <a:pt x="4334" y="3596"/>
                  </a:cubicBezTo>
                  <a:cubicBezTo>
                    <a:pt x="4573" y="3250"/>
                    <a:pt x="4358" y="2988"/>
                    <a:pt x="4334" y="2786"/>
                  </a:cubicBezTo>
                  <a:cubicBezTo>
                    <a:pt x="4334" y="2655"/>
                    <a:pt x="4477" y="2548"/>
                    <a:pt x="4584" y="2679"/>
                  </a:cubicBezTo>
                  <a:cubicBezTo>
                    <a:pt x="4644" y="2548"/>
                    <a:pt x="4608" y="2453"/>
                    <a:pt x="4442" y="2429"/>
                  </a:cubicBezTo>
                  <a:cubicBezTo>
                    <a:pt x="4537" y="2310"/>
                    <a:pt x="4823" y="2429"/>
                    <a:pt x="4954" y="2143"/>
                  </a:cubicBezTo>
                  <a:cubicBezTo>
                    <a:pt x="5013" y="2036"/>
                    <a:pt x="5013" y="1869"/>
                    <a:pt x="4942" y="1619"/>
                  </a:cubicBezTo>
                  <a:lnTo>
                    <a:pt x="4942" y="1619"/>
                  </a:lnTo>
                  <a:cubicBezTo>
                    <a:pt x="4942" y="2167"/>
                    <a:pt x="4061" y="1881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43"/>
                    <a:pt x="4203" y="1846"/>
                  </a:cubicBezTo>
                  <a:cubicBezTo>
                    <a:pt x="4215" y="1869"/>
                    <a:pt x="4251" y="1893"/>
                    <a:pt x="4287" y="1905"/>
                  </a:cubicBezTo>
                  <a:lnTo>
                    <a:pt x="4299" y="1905"/>
                  </a:lnTo>
                  <a:cubicBezTo>
                    <a:pt x="4442" y="1929"/>
                    <a:pt x="4525" y="1738"/>
                    <a:pt x="4394" y="1655"/>
                  </a:cubicBezTo>
                  <a:cubicBezTo>
                    <a:pt x="4430" y="1762"/>
                    <a:pt x="4323" y="1786"/>
                    <a:pt x="4287" y="1726"/>
                  </a:cubicBezTo>
                  <a:cubicBezTo>
                    <a:pt x="4239" y="1679"/>
                    <a:pt x="4287" y="1572"/>
                    <a:pt x="4323" y="1536"/>
                  </a:cubicBezTo>
                  <a:cubicBezTo>
                    <a:pt x="4358" y="1500"/>
                    <a:pt x="4406" y="1476"/>
                    <a:pt x="4453" y="1476"/>
                  </a:cubicBezTo>
                  <a:cubicBezTo>
                    <a:pt x="4573" y="1476"/>
                    <a:pt x="4775" y="1548"/>
                    <a:pt x="4668" y="1786"/>
                  </a:cubicBezTo>
                  <a:cubicBezTo>
                    <a:pt x="4930" y="1715"/>
                    <a:pt x="4882" y="1369"/>
                    <a:pt x="4692" y="1238"/>
                  </a:cubicBezTo>
                  <a:cubicBezTo>
                    <a:pt x="4834" y="1143"/>
                    <a:pt x="4775" y="1048"/>
                    <a:pt x="5001" y="1024"/>
                  </a:cubicBezTo>
                  <a:cubicBezTo>
                    <a:pt x="4584" y="822"/>
                    <a:pt x="4501" y="1072"/>
                    <a:pt x="4334" y="1131"/>
                  </a:cubicBezTo>
                  <a:lnTo>
                    <a:pt x="4334" y="1131"/>
                  </a:lnTo>
                  <a:cubicBezTo>
                    <a:pt x="4668" y="964"/>
                    <a:pt x="4549" y="691"/>
                    <a:pt x="4751" y="476"/>
                  </a:cubicBezTo>
                  <a:cubicBezTo>
                    <a:pt x="4346" y="512"/>
                    <a:pt x="4358" y="798"/>
                    <a:pt x="4263" y="1012"/>
                  </a:cubicBezTo>
                  <a:lnTo>
                    <a:pt x="4263" y="1012"/>
                  </a:lnTo>
                  <a:cubicBezTo>
                    <a:pt x="4489" y="464"/>
                    <a:pt x="4180" y="345"/>
                    <a:pt x="4156" y="0"/>
                  </a:cubicBezTo>
                  <a:cubicBezTo>
                    <a:pt x="4120" y="345"/>
                    <a:pt x="3822" y="464"/>
                    <a:pt x="4049" y="1012"/>
                  </a:cubicBezTo>
                  <a:lnTo>
                    <a:pt x="4049" y="1012"/>
                  </a:lnTo>
                  <a:cubicBezTo>
                    <a:pt x="3953" y="798"/>
                    <a:pt x="3965" y="512"/>
                    <a:pt x="3549" y="476"/>
                  </a:cubicBezTo>
                  <a:cubicBezTo>
                    <a:pt x="3751" y="691"/>
                    <a:pt x="3644" y="964"/>
                    <a:pt x="3977" y="1131"/>
                  </a:cubicBezTo>
                  <a:lnTo>
                    <a:pt x="3977" y="1131"/>
                  </a:lnTo>
                  <a:cubicBezTo>
                    <a:pt x="3811" y="1072"/>
                    <a:pt x="3727" y="822"/>
                    <a:pt x="3310" y="1024"/>
                  </a:cubicBezTo>
                  <a:cubicBezTo>
                    <a:pt x="3537" y="1048"/>
                    <a:pt x="3477" y="1143"/>
                    <a:pt x="3620" y="1238"/>
                  </a:cubicBezTo>
                  <a:cubicBezTo>
                    <a:pt x="3430" y="1369"/>
                    <a:pt x="3382" y="1715"/>
                    <a:pt x="3644" y="1786"/>
                  </a:cubicBezTo>
                  <a:cubicBezTo>
                    <a:pt x="3537" y="1548"/>
                    <a:pt x="3739" y="1476"/>
                    <a:pt x="3858" y="1476"/>
                  </a:cubicBezTo>
                  <a:cubicBezTo>
                    <a:pt x="3906" y="1476"/>
                    <a:pt x="3953" y="1500"/>
                    <a:pt x="3977" y="1536"/>
                  </a:cubicBezTo>
                  <a:cubicBezTo>
                    <a:pt x="4025" y="1572"/>
                    <a:pt x="4061" y="1679"/>
                    <a:pt x="4025" y="1726"/>
                  </a:cubicBezTo>
                  <a:cubicBezTo>
                    <a:pt x="3977" y="1774"/>
                    <a:pt x="3870" y="1762"/>
                    <a:pt x="3906" y="1655"/>
                  </a:cubicBezTo>
                  <a:cubicBezTo>
                    <a:pt x="3787" y="1715"/>
                    <a:pt x="3834" y="1905"/>
                    <a:pt x="3965" y="1905"/>
                  </a:cubicBezTo>
                  <a:cubicBezTo>
                    <a:pt x="3977" y="1905"/>
                    <a:pt x="4001" y="1905"/>
                    <a:pt x="4013" y="1905"/>
                  </a:cubicBezTo>
                  <a:lnTo>
                    <a:pt x="4025" y="1905"/>
                  </a:lnTo>
                  <a:cubicBezTo>
                    <a:pt x="4061" y="1893"/>
                    <a:pt x="4084" y="1869"/>
                    <a:pt x="4108" y="1846"/>
                  </a:cubicBezTo>
                  <a:cubicBezTo>
                    <a:pt x="4168" y="2155"/>
                    <a:pt x="4144" y="2465"/>
                    <a:pt x="4037" y="2762"/>
                  </a:cubicBezTo>
                  <a:cubicBezTo>
                    <a:pt x="4251" y="1869"/>
                    <a:pt x="3370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43"/>
                    <a:pt x="3370" y="1619"/>
                  </a:cubicBezTo>
                  <a:cubicBezTo>
                    <a:pt x="3299" y="1786"/>
                    <a:pt x="3299" y="1976"/>
                    <a:pt x="3358" y="2143"/>
                  </a:cubicBezTo>
                  <a:cubicBezTo>
                    <a:pt x="3489" y="2417"/>
                    <a:pt x="3775" y="2310"/>
                    <a:pt x="3870" y="2429"/>
                  </a:cubicBezTo>
                  <a:cubicBezTo>
                    <a:pt x="3691" y="2453"/>
                    <a:pt x="3656" y="2548"/>
                    <a:pt x="3715" y="2679"/>
                  </a:cubicBezTo>
                  <a:cubicBezTo>
                    <a:pt x="3834" y="2548"/>
                    <a:pt x="3965" y="2655"/>
                    <a:pt x="3965" y="2786"/>
                  </a:cubicBezTo>
                  <a:cubicBezTo>
                    <a:pt x="3965" y="2988"/>
                    <a:pt x="3739" y="3250"/>
                    <a:pt x="3965" y="3596"/>
                  </a:cubicBezTo>
                  <a:cubicBezTo>
                    <a:pt x="3977" y="3667"/>
                    <a:pt x="3989" y="3727"/>
                    <a:pt x="4013" y="3798"/>
                  </a:cubicBezTo>
                  <a:cubicBezTo>
                    <a:pt x="3977" y="3727"/>
                    <a:pt x="3942" y="3679"/>
                    <a:pt x="3894" y="3620"/>
                  </a:cubicBezTo>
                  <a:cubicBezTo>
                    <a:pt x="3822" y="3215"/>
                    <a:pt x="3477" y="3191"/>
                    <a:pt x="3334" y="3048"/>
                  </a:cubicBezTo>
                  <a:cubicBezTo>
                    <a:pt x="3227" y="2953"/>
                    <a:pt x="3263" y="2786"/>
                    <a:pt x="3430" y="2798"/>
                  </a:cubicBezTo>
                  <a:cubicBezTo>
                    <a:pt x="3382" y="2655"/>
                    <a:pt x="3287" y="2619"/>
                    <a:pt x="3132" y="2727"/>
                  </a:cubicBezTo>
                  <a:cubicBezTo>
                    <a:pt x="3132" y="2572"/>
                    <a:pt x="3406" y="2453"/>
                    <a:pt x="3310" y="2155"/>
                  </a:cubicBezTo>
                  <a:cubicBezTo>
                    <a:pt x="3263" y="2048"/>
                    <a:pt x="3156" y="1929"/>
                    <a:pt x="2929" y="1798"/>
                  </a:cubicBezTo>
                  <a:cubicBezTo>
                    <a:pt x="3310" y="2191"/>
                    <a:pt x="2477" y="2607"/>
                    <a:pt x="3263" y="3084"/>
                  </a:cubicBezTo>
                  <a:cubicBezTo>
                    <a:pt x="2977" y="2953"/>
                    <a:pt x="2739" y="2738"/>
                    <a:pt x="2560" y="2488"/>
                  </a:cubicBezTo>
                  <a:cubicBezTo>
                    <a:pt x="2596" y="2488"/>
                    <a:pt x="2632" y="2488"/>
                    <a:pt x="2668" y="2465"/>
                  </a:cubicBezTo>
                  <a:lnTo>
                    <a:pt x="2668" y="2465"/>
                  </a:lnTo>
                  <a:lnTo>
                    <a:pt x="2703" y="2441"/>
                  </a:lnTo>
                  <a:cubicBezTo>
                    <a:pt x="2787" y="2346"/>
                    <a:pt x="2715" y="2203"/>
                    <a:pt x="2584" y="2215"/>
                  </a:cubicBezTo>
                  <a:lnTo>
                    <a:pt x="2560" y="2215"/>
                  </a:lnTo>
                  <a:cubicBezTo>
                    <a:pt x="2668" y="2262"/>
                    <a:pt x="2596" y="2357"/>
                    <a:pt x="2537" y="2346"/>
                  </a:cubicBezTo>
                  <a:cubicBezTo>
                    <a:pt x="2465" y="2334"/>
                    <a:pt x="2429" y="2238"/>
                    <a:pt x="2429" y="2179"/>
                  </a:cubicBezTo>
                  <a:cubicBezTo>
                    <a:pt x="2429" y="2131"/>
                    <a:pt x="2441" y="2084"/>
                    <a:pt x="2477" y="2060"/>
                  </a:cubicBezTo>
                  <a:cubicBezTo>
                    <a:pt x="2560" y="1965"/>
                    <a:pt x="2751" y="1869"/>
                    <a:pt x="2846" y="2119"/>
                  </a:cubicBezTo>
                  <a:cubicBezTo>
                    <a:pt x="2977" y="1881"/>
                    <a:pt x="2703" y="1667"/>
                    <a:pt x="2477" y="1715"/>
                  </a:cubicBezTo>
                  <a:cubicBezTo>
                    <a:pt x="2513" y="1548"/>
                    <a:pt x="2394" y="1512"/>
                    <a:pt x="2537" y="1345"/>
                  </a:cubicBezTo>
                  <a:cubicBezTo>
                    <a:pt x="2108" y="1500"/>
                    <a:pt x="2227" y="1726"/>
                    <a:pt x="2156" y="1893"/>
                  </a:cubicBezTo>
                  <a:lnTo>
                    <a:pt x="2156" y="1893"/>
                  </a:lnTo>
                  <a:cubicBezTo>
                    <a:pt x="2263" y="1536"/>
                    <a:pt x="2001" y="1429"/>
                    <a:pt x="1977" y="1131"/>
                  </a:cubicBezTo>
                  <a:cubicBezTo>
                    <a:pt x="1715" y="1441"/>
                    <a:pt x="1929" y="1643"/>
                    <a:pt x="2013" y="1857"/>
                  </a:cubicBezTo>
                  <a:lnTo>
                    <a:pt x="2013" y="1857"/>
                  </a:lnTo>
                  <a:cubicBezTo>
                    <a:pt x="1786" y="1310"/>
                    <a:pt x="1489" y="1441"/>
                    <a:pt x="1227" y="1214"/>
                  </a:cubicBezTo>
                  <a:cubicBezTo>
                    <a:pt x="1441" y="1476"/>
                    <a:pt x="1322" y="1786"/>
                    <a:pt x="1858" y="2000"/>
                  </a:cubicBezTo>
                  <a:lnTo>
                    <a:pt x="1858" y="2000"/>
                  </a:lnTo>
                  <a:cubicBezTo>
                    <a:pt x="1644" y="1929"/>
                    <a:pt x="1441" y="1703"/>
                    <a:pt x="1132" y="1976"/>
                  </a:cubicBezTo>
                  <a:cubicBezTo>
                    <a:pt x="1429" y="1988"/>
                    <a:pt x="1536" y="2262"/>
                    <a:pt x="1894" y="2143"/>
                  </a:cubicBezTo>
                  <a:lnTo>
                    <a:pt x="1894" y="2143"/>
                  </a:lnTo>
                  <a:cubicBezTo>
                    <a:pt x="1739" y="2215"/>
                    <a:pt x="1501" y="2107"/>
                    <a:pt x="1346" y="2536"/>
                  </a:cubicBezTo>
                  <a:cubicBezTo>
                    <a:pt x="1525" y="2393"/>
                    <a:pt x="1548" y="2500"/>
                    <a:pt x="1715" y="2465"/>
                  </a:cubicBezTo>
                  <a:cubicBezTo>
                    <a:pt x="1679" y="2691"/>
                    <a:pt x="1894" y="2977"/>
                    <a:pt x="2120" y="2846"/>
                  </a:cubicBezTo>
                  <a:cubicBezTo>
                    <a:pt x="1941" y="2798"/>
                    <a:pt x="1906" y="2572"/>
                    <a:pt x="2060" y="2477"/>
                  </a:cubicBezTo>
                  <a:cubicBezTo>
                    <a:pt x="2096" y="2441"/>
                    <a:pt x="2132" y="2417"/>
                    <a:pt x="2179" y="2417"/>
                  </a:cubicBezTo>
                  <a:cubicBezTo>
                    <a:pt x="2239" y="2417"/>
                    <a:pt x="2346" y="2465"/>
                    <a:pt x="2346" y="2536"/>
                  </a:cubicBezTo>
                  <a:cubicBezTo>
                    <a:pt x="2358" y="2596"/>
                    <a:pt x="2275" y="2655"/>
                    <a:pt x="2215" y="2560"/>
                  </a:cubicBezTo>
                  <a:cubicBezTo>
                    <a:pt x="2179" y="2691"/>
                    <a:pt x="2334" y="2786"/>
                    <a:pt x="2441" y="2691"/>
                  </a:cubicBezTo>
                  <a:cubicBezTo>
                    <a:pt x="2453" y="2679"/>
                    <a:pt x="2453" y="2667"/>
                    <a:pt x="2465" y="2667"/>
                  </a:cubicBezTo>
                  <a:lnTo>
                    <a:pt x="2465" y="2655"/>
                  </a:lnTo>
                  <a:cubicBezTo>
                    <a:pt x="2489" y="2619"/>
                    <a:pt x="2489" y="2584"/>
                    <a:pt x="2489" y="2548"/>
                  </a:cubicBezTo>
                  <a:cubicBezTo>
                    <a:pt x="2739" y="2727"/>
                    <a:pt x="2941" y="2965"/>
                    <a:pt x="3084" y="3250"/>
                  </a:cubicBezTo>
                  <a:cubicBezTo>
                    <a:pt x="2596" y="2477"/>
                    <a:pt x="2191" y="3298"/>
                    <a:pt x="1798" y="2917"/>
                  </a:cubicBezTo>
                  <a:cubicBezTo>
                    <a:pt x="1929" y="3143"/>
                    <a:pt x="2037" y="3250"/>
                    <a:pt x="2156" y="3298"/>
                  </a:cubicBezTo>
                  <a:cubicBezTo>
                    <a:pt x="2453" y="3393"/>
                    <a:pt x="2572" y="3119"/>
                    <a:pt x="2727" y="3119"/>
                  </a:cubicBezTo>
                  <a:cubicBezTo>
                    <a:pt x="2620" y="3262"/>
                    <a:pt x="2656" y="3369"/>
                    <a:pt x="2799" y="3417"/>
                  </a:cubicBezTo>
                  <a:cubicBezTo>
                    <a:pt x="2775" y="3250"/>
                    <a:pt x="2953" y="3215"/>
                    <a:pt x="3049" y="3322"/>
                  </a:cubicBezTo>
                  <a:cubicBezTo>
                    <a:pt x="3180" y="3465"/>
                    <a:pt x="3215" y="3810"/>
                    <a:pt x="3620" y="3881"/>
                  </a:cubicBezTo>
                  <a:cubicBezTo>
                    <a:pt x="3680" y="3929"/>
                    <a:pt x="3727" y="3965"/>
                    <a:pt x="3799" y="4001"/>
                  </a:cubicBezTo>
                  <a:cubicBezTo>
                    <a:pt x="3727" y="3977"/>
                    <a:pt x="3656" y="3965"/>
                    <a:pt x="3596" y="3953"/>
                  </a:cubicBezTo>
                  <a:cubicBezTo>
                    <a:pt x="3251" y="3715"/>
                    <a:pt x="3001" y="3941"/>
                    <a:pt x="2787" y="3953"/>
                  </a:cubicBezTo>
                  <a:cubicBezTo>
                    <a:pt x="2644" y="3953"/>
                    <a:pt x="2548" y="3822"/>
                    <a:pt x="2679" y="3703"/>
                  </a:cubicBezTo>
                  <a:cubicBezTo>
                    <a:pt x="2548" y="3643"/>
                    <a:pt x="2441" y="3691"/>
                    <a:pt x="2418" y="3858"/>
                  </a:cubicBezTo>
                  <a:cubicBezTo>
                    <a:pt x="2310" y="3762"/>
                    <a:pt x="2418" y="3477"/>
                    <a:pt x="2144" y="3346"/>
                  </a:cubicBezTo>
                  <a:cubicBezTo>
                    <a:pt x="1977" y="3286"/>
                    <a:pt x="1786" y="3286"/>
                    <a:pt x="1620" y="3358"/>
                  </a:cubicBezTo>
                  <a:lnTo>
                    <a:pt x="1620" y="3358"/>
                  </a:lnTo>
                  <a:cubicBezTo>
                    <a:pt x="2167" y="3358"/>
                    <a:pt x="1870" y="4239"/>
                    <a:pt x="2763" y="4024"/>
                  </a:cubicBezTo>
                  <a:cubicBezTo>
                    <a:pt x="2465" y="4131"/>
                    <a:pt x="2144" y="4155"/>
                    <a:pt x="1846" y="4096"/>
                  </a:cubicBezTo>
                  <a:cubicBezTo>
                    <a:pt x="1870" y="4072"/>
                    <a:pt x="1894" y="4048"/>
                    <a:pt x="1906" y="4012"/>
                  </a:cubicBezTo>
                  <a:cubicBezTo>
                    <a:pt x="1906" y="4001"/>
                    <a:pt x="1906" y="4001"/>
                    <a:pt x="1906" y="4001"/>
                  </a:cubicBezTo>
                  <a:cubicBezTo>
                    <a:pt x="1906" y="3989"/>
                    <a:pt x="1906" y="3965"/>
                    <a:pt x="1906" y="3953"/>
                  </a:cubicBezTo>
                  <a:cubicBezTo>
                    <a:pt x="1906" y="3822"/>
                    <a:pt x="1715" y="3774"/>
                    <a:pt x="1656" y="3893"/>
                  </a:cubicBezTo>
                  <a:cubicBezTo>
                    <a:pt x="1763" y="3870"/>
                    <a:pt x="1775" y="3965"/>
                    <a:pt x="1727" y="4012"/>
                  </a:cubicBezTo>
                  <a:cubicBezTo>
                    <a:pt x="1679" y="4048"/>
                    <a:pt x="1572" y="4012"/>
                    <a:pt x="1525" y="3965"/>
                  </a:cubicBezTo>
                  <a:cubicBezTo>
                    <a:pt x="1501" y="3941"/>
                    <a:pt x="1477" y="3893"/>
                    <a:pt x="1477" y="3846"/>
                  </a:cubicBezTo>
                  <a:cubicBezTo>
                    <a:pt x="1477" y="3727"/>
                    <a:pt x="1548" y="3524"/>
                    <a:pt x="1786" y="3631"/>
                  </a:cubicBezTo>
                  <a:cubicBezTo>
                    <a:pt x="1715" y="3369"/>
                    <a:pt x="1370" y="3417"/>
                    <a:pt x="1239" y="3608"/>
                  </a:cubicBezTo>
                  <a:cubicBezTo>
                    <a:pt x="1144" y="3465"/>
                    <a:pt x="1036" y="3524"/>
                    <a:pt x="1024" y="3298"/>
                  </a:cubicBezTo>
                  <a:cubicBezTo>
                    <a:pt x="822" y="3715"/>
                    <a:pt x="1072" y="3798"/>
                    <a:pt x="1132" y="3965"/>
                  </a:cubicBezTo>
                  <a:lnTo>
                    <a:pt x="1132" y="3965"/>
                  </a:lnTo>
                  <a:cubicBezTo>
                    <a:pt x="965" y="3631"/>
                    <a:pt x="691" y="3739"/>
                    <a:pt x="477" y="3536"/>
                  </a:cubicBezTo>
                  <a:cubicBezTo>
                    <a:pt x="501" y="3953"/>
                    <a:pt x="798" y="3941"/>
                    <a:pt x="1013" y="4036"/>
                  </a:cubicBezTo>
                  <a:lnTo>
                    <a:pt x="1013" y="4036"/>
                  </a:lnTo>
                  <a:cubicBezTo>
                    <a:pt x="465" y="3798"/>
                    <a:pt x="334" y="4108"/>
                    <a:pt x="1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5" y="3893"/>
                  </a:cubicBezTo>
                  <a:cubicBezTo>
                    <a:pt x="5263" y="3977"/>
                    <a:pt x="5454" y="4036"/>
                    <a:pt x="5632" y="4096"/>
                  </a:cubicBezTo>
                  <a:cubicBezTo>
                    <a:pt x="5716" y="4108"/>
                    <a:pt x="5787" y="4120"/>
                    <a:pt x="5870" y="4131"/>
                  </a:cubicBezTo>
                  <a:cubicBezTo>
                    <a:pt x="5787" y="4143"/>
                    <a:pt x="5716" y="4155"/>
                    <a:pt x="5632" y="4167"/>
                  </a:cubicBezTo>
                  <a:cubicBezTo>
                    <a:pt x="5454" y="4227"/>
                    <a:pt x="5263" y="4298"/>
                    <a:pt x="5085" y="4370"/>
                  </a:cubicBezTo>
                  <a:cubicBezTo>
                    <a:pt x="4977" y="4393"/>
                    <a:pt x="4858" y="4382"/>
                    <a:pt x="4763" y="4322"/>
                  </a:cubicBezTo>
                  <a:cubicBezTo>
                    <a:pt x="4930" y="4334"/>
                    <a:pt x="5096" y="4262"/>
                    <a:pt x="5204" y="4131"/>
                  </a:cubicBezTo>
                  <a:cubicBezTo>
                    <a:pt x="5096" y="4001"/>
                    <a:pt x="4930" y="3941"/>
                    <a:pt x="4763" y="3941"/>
                  </a:cubicBezTo>
                  <a:close/>
                  <a:moveTo>
                    <a:pt x="5168" y="5024"/>
                  </a:moveTo>
                  <a:close/>
                  <a:moveTo>
                    <a:pt x="4894" y="4905"/>
                  </a:moveTo>
                  <a:cubicBezTo>
                    <a:pt x="4894" y="4739"/>
                    <a:pt x="4834" y="4572"/>
                    <a:pt x="4704" y="4453"/>
                  </a:cubicBezTo>
                  <a:cubicBezTo>
                    <a:pt x="4823" y="4489"/>
                    <a:pt x="4918" y="4560"/>
                    <a:pt x="4977" y="4655"/>
                  </a:cubicBezTo>
                  <a:cubicBezTo>
                    <a:pt x="5049" y="4834"/>
                    <a:pt x="5132" y="5013"/>
                    <a:pt x="5215" y="5179"/>
                  </a:cubicBezTo>
                  <a:cubicBezTo>
                    <a:pt x="5263" y="5251"/>
                    <a:pt x="5311" y="5310"/>
                    <a:pt x="5358" y="5370"/>
                  </a:cubicBezTo>
                  <a:cubicBezTo>
                    <a:pt x="5287" y="5322"/>
                    <a:pt x="5227" y="5274"/>
                    <a:pt x="5168" y="5239"/>
                  </a:cubicBezTo>
                  <a:cubicBezTo>
                    <a:pt x="4989" y="5144"/>
                    <a:pt x="4823" y="5060"/>
                    <a:pt x="4632" y="4989"/>
                  </a:cubicBezTo>
                  <a:cubicBezTo>
                    <a:pt x="4537" y="4929"/>
                    <a:pt x="4465" y="4834"/>
                    <a:pt x="4442" y="4727"/>
                  </a:cubicBezTo>
                  <a:cubicBezTo>
                    <a:pt x="4561" y="4846"/>
                    <a:pt x="4727" y="4917"/>
                    <a:pt x="4894" y="4905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23" y="3215"/>
                    <a:pt x="4989" y="3131"/>
                    <a:pt x="5168" y="3036"/>
                  </a:cubicBezTo>
                  <a:cubicBezTo>
                    <a:pt x="5227" y="3000"/>
                    <a:pt x="5287" y="2953"/>
                    <a:pt x="5358" y="2905"/>
                  </a:cubicBezTo>
                  <a:cubicBezTo>
                    <a:pt x="5299" y="2965"/>
                    <a:pt x="5251" y="3024"/>
                    <a:pt x="5215" y="3084"/>
                  </a:cubicBezTo>
                  <a:cubicBezTo>
                    <a:pt x="5132" y="3262"/>
                    <a:pt x="5049" y="3441"/>
                    <a:pt x="4977" y="3620"/>
                  </a:cubicBezTo>
                  <a:cubicBezTo>
                    <a:pt x="4918" y="3715"/>
                    <a:pt x="4823" y="3786"/>
                    <a:pt x="4704" y="3810"/>
                  </a:cubicBezTo>
                  <a:cubicBezTo>
                    <a:pt x="4834" y="3703"/>
                    <a:pt x="4894" y="3536"/>
                    <a:pt x="4894" y="3369"/>
                  </a:cubicBezTo>
                  <a:cubicBezTo>
                    <a:pt x="4727" y="3358"/>
                    <a:pt x="4561" y="3429"/>
                    <a:pt x="4442" y="3548"/>
                  </a:cubicBezTo>
                  <a:cubicBezTo>
                    <a:pt x="4477" y="3441"/>
                    <a:pt x="4537" y="3346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30" y="3489"/>
                  </a:moveTo>
                  <a:cubicBezTo>
                    <a:pt x="3870" y="3393"/>
                    <a:pt x="3858" y="3274"/>
                    <a:pt x="3882" y="3167"/>
                  </a:cubicBezTo>
                  <a:cubicBezTo>
                    <a:pt x="3965" y="2988"/>
                    <a:pt x="4025" y="2810"/>
                    <a:pt x="4084" y="2619"/>
                  </a:cubicBezTo>
                  <a:cubicBezTo>
                    <a:pt x="4096" y="2548"/>
                    <a:pt x="4108" y="2465"/>
                    <a:pt x="4120" y="2393"/>
                  </a:cubicBezTo>
                  <a:cubicBezTo>
                    <a:pt x="4132" y="2465"/>
                    <a:pt x="4144" y="2548"/>
                    <a:pt x="4156" y="2619"/>
                  </a:cubicBezTo>
                  <a:cubicBezTo>
                    <a:pt x="4215" y="2810"/>
                    <a:pt x="4287" y="2988"/>
                    <a:pt x="4358" y="3167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7" y="3322"/>
                    <a:pt x="4358" y="3048"/>
                    <a:pt x="4120" y="3048"/>
                  </a:cubicBezTo>
                  <a:cubicBezTo>
                    <a:pt x="3882" y="3048"/>
                    <a:pt x="3763" y="3322"/>
                    <a:pt x="3930" y="3489"/>
                  </a:cubicBezTo>
                  <a:close/>
                  <a:moveTo>
                    <a:pt x="4120" y="5227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0" y="4870"/>
                    <a:pt x="4382" y="4989"/>
                    <a:pt x="4358" y="5108"/>
                  </a:cubicBezTo>
                  <a:cubicBezTo>
                    <a:pt x="4287" y="5286"/>
                    <a:pt x="4215" y="5465"/>
                    <a:pt x="4156" y="5655"/>
                  </a:cubicBezTo>
                  <a:cubicBezTo>
                    <a:pt x="4144" y="5727"/>
                    <a:pt x="4132" y="5798"/>
                    <a:pt x="4120" y="5882"/>
                  </a:cubicBezTo>
                  <a:cubicBezTo>
                    <a:pt x="4108" y="5798"/>
                    <a:pt x="4096" y="5727"/>
                    <a:pt x="4084" y="5655"/>
                  </a:cubicBezTo>
                  <a:cubicBezTo>
                    <a:pt x="4025" y="5465"/>
                    <a:pt x="3965" y="5286"/>
                    <a:pt x="3882" y="5108"/>
                  </a:cubicBezTo>
                  <a:cubicBezTo>
                    <a:pt x="3858" y="4989"/>
                    <a:pt x="3870" y="4870"/>
                    <a:pt x="3930" y="4774"/>
                  </a:cubicBezTo>
                  <a:cubicBezTo>
                    <a:pt x="3930" y="4941"/>
                    <a:pt x="3989" y="5108"/>
                    <a:pt x="4120" y="5227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4" y="3536"/>
                    <a:pt x="3406" y="3691"/>
                    <a:pt x="3525" y="3810"/>
                  </a:cubicBezTo>
                  <a:cubicBezTo>
                    <a:pt x="3418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13" y="3084"/>
                  </a:cubicBezTo>
                  <a:cubicBezTo>
                    <a:pt x="2977" y="3024"/>
                    <a:pt x="2929" y="2965"/>
                    <a:pt x="2882" y="2893"/>
                  </a:cubicBezTo>
                  <a:cubicBezTo>
                    <a:pt x="2953" y="2941"/>
                    <a:pt x="3013" y="2988"/>
                    <a:pt x="3072" y="3024"/>
                  </a:cubicBezTo>
                  <a:cubicBezTo>
                    <a:pt x="3239" y="3119"/>
                    <a:pt x="3418" y="3203"/>
                    <a:pt x="3596" y="3274"/>
                  </a:cubicBezTo>
                  <a:cubicBezTo>
                    <a:pt x="3691" y="3334"/>
                    <a:pt x="3763" y="3429"/>
                    <a:pt x="3799" y="3536"/>
                  </a:cubicBezTo>
                  <a:cubicBezTo>
                    <a:pt x="3680" y="3417"/>
                    <a:pt x="3513" y="3358"/>
                    <a:pt x="3346" y="3369"/>
                  </a:cubicBezTo>
                  <a:close/>
                  <a:moveTo>
                    <a:pt x="3787" y="4715"/>
                  </a:moveTo>
                  <a:cubicBezTo>
                    <a:pt x="3763" y="4834"/>
                    <a:pt x="3691" y="4929"/>
                    <a:pt x="3596" y="4989"/>
                  </a:cubicBezTo>
                  <a:cubicBezTo>
                    <a:pt x="3418" y="5060"/>
                    <a:pt x="3239" y="5144"/>
                    <a:pt x="3060" y="5227"/>
                  </a:cubicBezTo>
                  <a:cubicBezTo>
                    <a:pt x="3001" y="5263"/>
                    <a:pt x="2941" y="5310"/>
                    <a:pt x="2882" y="5370"/>
                  </a:cubicBezTo>
                  <a:cubicBezTo>
                    <a:pt x="2929" y="5298"/>
                    <a:pt x="2977" y="5239"/>
                    <a:pt x="3013" y="5179"/>
                  </a:cubicBezTo>
                  <a:cubicBezTo>
                    <a:pt x="3108" y="5001"/>
                    <a:pt x="3191" y="4834"/>
                    <a:pt x="3263" y="4643"/>
                  </a:cubicBezTo>
                  <a:cubicBezTo>
                    <a:pt x="3322" y="4548"/>
                    <a:pt x="3418" y="4477"/>
                    <a:pt x="3525" y="4453"/>
                  </a:cubicBezTo>
                  <a:cubicBezTo>
                    <a:pt x="3394" y="4572"/>
                    <a:pt x="3334" y="4727"/>
                    <a:pt x="3334" y="4893"/>
                  </a:cubicBezTo>
                  <a:cubicBezTo>
                    <a:pt x="3513" y="4917"/>
                    <a:pt x="3680" y="4846"/>
                    <a:pt x="3799" y="4727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75" y="4036"/>
                    <a:pt x="2965" y="3977"/>
                    <a:pt x="3144" y="3893"/>
                  </a:cubicBezTo>
                  <a:cubicBezTo>
                    <a:pt x="3251" y="3870"/>
                    <a:pt x="3370" y="3881"/>
                    <a:pt x="3465" y="3941"/>
                  </a:cubicBezTo>
                  <a:cubicBezTo>
                    <a:pt x="3299" y="3941"/>
                    <a:pt x="3132" y="4001"/>
                    <a:pt x="3025" y="4131"/>
                  </a:cubicBezTo>
                  <a:cubicBezTo>
                    <a:pt x="3132" y="4262"/>
                    <a:pt x="3299" y="4334"/>
                    <a:pt x="3465" y="4322"/>
                  </a:cubicBezTo>
                  <a:cubicBezTo>
                    <a:pt x="3370" y="4382"/>
                    <a:pt x="3251" y="4393"/>
                    <a:pt x="3144" y="4370"/>
                  </a:cubicBezTo>
                  <a:cubicBezTo>
                    <a:pt x="2965" y="4298"/>
                    <a:pt x="2775" y="4227"/>
                    <a:pt x="2596" y="4167"/>
                  </a:cubicBezTo>
                  <a:cubicBezTo>
                    <a:pt x="2513" y="4155"/>
                    <a:pt x="2441" y="4143"/>
                    <a:pt x="2358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31"/>
            <p:cNvSpPr/>
            <p:nvPr/>
          </p:nvSpPr>
          <p:spPr>
            <a:xfrm>
              <a:off x="4521375" y="924950"/>
              <a:ext cx="273575" cy="273575"/>
            </a:xfrm>
            <a:custGeom>
              <a:avLst/>
              <a:gdLst/>
              <a:ahLst/>
              <a:cxnLst/>
              <a:rect l="l" t="t" r="r" b="b"/>
              <a:pathLst>
                <a:path w="10943" h="10943" extrusionOk="0">
                  <a:moveTo>
                    <a:pt x="1620" y="6156"/>
                  </a:moveTo>
                  <a:cubicBezTo>
                    <a:pt x="1799" y="6406"/>
                    <a:pt x="2263" y="6465"/>
                    <a:pt x="2358" y="6132"/>
                  </a:cubicBezTo>
                  <a:cubicBezTo>
                    <a:pt x="2037" y="6263"/>
                    <a:pt x="1930" y="6001"/>
                    <a:pt x="1942" y="5834"/>
                  </a:cubicBezTo>
                  <a:cubicBezTo>
                    <a:pt x="1942" y="5775"/>
                    <a:pt x="1965" y="5715"/>
                    <a:pt x="2013" y="5668"/>
                  </a:cubicBezTo>
                  <a:cubicBezTo>
                    <a:pt x="2061" y="5620"/>
                    <a:pt x="2204" y="5561"/>
                    <a:pt x="2275" y="5608"/>
                  </a:cubicBezTo>
                  <a:cubicBezTo>
                    <a:pt x="2346" y="5668"/>
                    <a:pt x="2323" y="5811"/>
                    <a:pt x="2180" y="5763"/>
                  </a:cubicBezTo>
                  <a:cubicBezTo>
                    <a:pt x="2263" y="5930"/>
                    <a:pt x="2513" y="5870"/>
                    <a:pt x="2513" y="5680"/>
                  </a:cubicBezTo>
                  <a:cubicBezTo>
                    <a:pt x="2513" y="5668"/>
                    <a:pt x="2513" y="5644"/>
                    <a:pt x="2513" y="5632"/>
                  </a:cubicBezTo>
                  <a:lnTo>
                    <a:pt x="2513" y="5620"/>
                  </a:lnTo>
                  <a:cubicBezTo>
                    <a:pt x="2501" y="5561"/>
                    <a:pt x="2466" y="5525"/>
                    <a:pt x="2430" y="5501"/>
                  </a:cubicBezTo>
                  <a:cubicBezTo>
                    <a:pt x="2835" y="5418"/>
                    <a:pt x="3251" y="5453"/>
                    <a:pt x="3644" y="5584"/>
                  </a:cubicBezTo>
                  <a:lnTo>
                    <a:pt x="3644" y="5584"/>
                  </a:lnTo>
                  <a:cubicBezTo>
                    <a:pt x="2466" y="5311"/>
                    <a:pt x="2847" y="6477"/>
                    <a:pt x="2132" y="6477"/>
                  </a:cubicBezTo>
                  <a:lnTo>
                    <a:pt x="2132" y="6477"/>
                  </a:lnTo>
                  <a:cubicBezTo>
                    <a:pt x="2466" y="6573"/>
                    <a:pt x="2680" y="6573"/>
                    <a:pt x="2823" y="6501"/>
                  </a:cubicBezTo>
                  <a:cubicBezTo>
                    <a:pt x="3192" y="6323"/>
                    <a:pt x="3049" y="5942"/>
                    <a:pt x="3192" y="5811"/>
                  </a:cubicBezTo>
                  <a:cubicBezTo>
                    <a:pt x="3228" y="6037"/>
                    <a:pt x="3359" y="6096"/>
                    <a:pt x="3537" y="6025"/>
                  </a:cubicBezTo>
                  <a:cubicBezTo>
                    <a:pt x="3359" y="5870"/>
                    <a:pt x="3501" y="5680"/>
                    <a:pt x="3680" y="5692"/>
                  </a:cubicBezTo>
                  <a:cubicBezTo>
                    <a:pt x="3954" y="5703"/>
                    <a:pt x="4299" y="5989"/>
                    <a:pt x="4752" y="5680"/>
                  </a:cubicBezTo>
                  <a:cubicBezTo>
                    <a:pt x="4847" y="5668"/>
                    <a:pt x="4930" y="5644"/>
                    <a:pt x="5025" y="5620"/>
                  </a:cubicBezTo>
                  <a:cubicBezTo>
                    <a:pt x="4942" y="5668"/>
                    <a:pt x="4859" y="5715"/>
                    <a:pt x="4787" y="5775"/>
                  </a:cubicBezTo>
                  <a:cubicBezTo>
                    <a:pt x="4251" y="5870"/>
                    <a:pt x="4204" y="6323"/>
                    <a:pt x="4025" y="6525"/>
                  </a:cubicBezTo>
                  <a:cubicBezTo>
                    <a:pt x="3906" y="6656"/>
                    <a:pt x="3668" y="6620"/>
                    <a:pt x="3692" y="6382"/>
                  </a:cubicBezTo>
                  <a:cubicBezTo>
                    <a:pt x="3513" y="6454"/>
                    <a:pt x="3454" y="6584"/>
                    <a:pt x="3597" y="6775"/>
                  </a:cubicBezTo>
                  <a:cubicBezTo>
                    <a:pt x="3406" y="6787"/>
                    <a:pt x="3228" y="6418"/>
                    <a:pt x="2847" y="6549"/>
                  </a:cubicBezTo>
                  <a:cubicBezTo>
                    <a:pt x="2692" y="6608"/>
                    <a:pt x="2537" y="6751"/>
                    <a:pt x="2370" y="7061"/>
                  </a:cubicBezTo>
                  <a:lnTo>
                    <a:pt x="2370" y="7061"/>
                  </a:lnTo>
                  <a:cubicBezTo>
                    <a:pt x="2882" y="6549"/>
                    <a:pt x="3430" y="7656"/>
                    <a:pt x="4073" y="6620"/>
                  </a:cubicBezTo>
                  <a:lnTo>
                    <a:pt x="4073" y="6620"/>
                  </a:lnTo>
                  <a:cubicBezTo>
                    <a:pt x="3894" y="6989"/>
                    <a:pt x="3620" y="7311"/>
                    <a:pt x="3275" y="7549"/>
                  </a:cubicBezTo>
                  <a:cubicBezTo>
                    <a:pt x="3287" y="7501"/>
                    <a:pt x="3275" y="7442"/>
                    <a:pt x="3251" y="7406"/>
                  </a:cubicBezTo>
                  <a:lnTo>
                    <a:pt x="3251" y="7394"/>
                  </a:lnTo>
                  <a:cubicBezTo>
                    <a:pt x="3239" y="7382"/>
                    <a:pt x="3228" y="7370"/>
                    <a:pt x="3216" y="7358"/>
                  </a:cubicBezTo>
                  <a:cubicBezTo>
                    <a:pt x="3085" y="7204"/>
                    <a:pt x="2847" y="7346"/>
                    <a:pt x="2918" y="7537"/>
                  </a:cubicBezTo>
                  <a:cubicBezTo>
                    <a:pt x="2989" y="7406"/>
                    <a:pt x="3097" y="7477"/>
                    <a:pt x="3085" y="7573"/>
                  </a:cubicBezTo>
                  <a:cubicBezTo>
                    <a:pt x="3085" y="7656"/>
                    <a:pt x="2942" y="7716"/>
                    <a:pt x="2870" y="7716"/>
                  </a:cubicBezTo>
                  <a:cubicBezTo>
                    <a:pt x="2799" y="7716"/>
                    <a:pt x="2739" y="7692"/>
                    <a:pt x="2704" y="7644"/>
                  </a:cubicBezTo>
                  <a:cubicBezTo>
                    <a:pt x="2573" y="7537"/>
                    <a:pt x="2466" y="7275"/>
                    <a:pt x="2787" y="7156"/>
                  </a:cubicBezTo>
                  <a:cubicBezTo>
                    <a:pt x="2477" y="6977"/>
                    <a:pt x="2192" y="7346"/>
                    <a:pt x="2251" y="7656"/>
                  </a:cubicBezTo>
                  <a:cubicBezTo>
                    <a:pt x="2025" y="7608"/>
                    <a:pt x="1977" y="7751"/>
                    <a:pt x="1763" y="7561"/>
                  </a:cubicBezTo>
                  <a:cubicBezTo>
                    <a:pt x="1965" y="8132"/>
                    <a:pt x="2275" y="7989"/>
                    <a:pt x="2489" y="8085"/>
                  </a:cubicBezTo>
                  <a:lnTo>
                    <a:pt x="2489" y="8085"/>
                  </a:lnTo>
                  <a:cubicBezTo>
                    <a:pt x="2013" y="7930"/>
                    <a:pt x="1870" y="8287"/>
                    <a:pt x="1465" y="8311"/>
                  </a:cubicBezTo>
                  <a:cubicBezTo>
                    <a:pt x="1882" y="8656"/>
                    <a:pt x="2144" y="8370"/>
                    <a:pt x="2442" y="8275"/>
                  </a:cubicBezTo>
                  <a:lnTo>
                    <a:pt x="2442" y="8275"/>
                  </a:lnTo>
                  <a:cubicBezTo>
                    <a:pt x="1715" y="8573"/>
                    <a:pt x="1882" y="8966"/>
                    <a:pt x="1596" y="9311"/>
                  </a:cubicBezTo>
                  <a:cubicBezTo>
                    <a:pt x="1942" y="9013"/>
                    <a:pt x="2346" y="9192"/>
                    <a:pt x="2632" y="8466"/>
                  </a:cubicBezTo>
                  <a:lnTo>
                    <a:pt x="2632" y="8466"/>
                  </a:lnTo>
                  <a:cubicBezTo>
                    <a:pt x="2525" y="8763"/>
                    <a:pt x="2239" y="9013"/>
                    <a:pt x="2597" y="9430"/>
                  </a:cubicBezTo>
                  <a:cubicBezTo>
                    <a:pt x="2620" y="9037"/>
                    <a:pt x="2978" y="8894"/>
                    <a:pt x="2823" y="8418"/>
                  </a:cubicBezTo>
                  <a:lnTo>
                    <a:pt x="2823" y="8418"/>
                  </a:lnTo>
                  <a:cubicBezTo>
                    <a:pt x="2918" y="8632"/>
                    <a:pt x="2763" y="8942"/>
                    <a:pt x="3347" y="9144"/>
                  </a:cubicBezTo>
                  <a:cubicBezTo>
                    <a:pt x="3156" y="8918"/>
                    <a:pt x="3299" y="8882"/>
                    <a:pt x="3251" y="8656"/>
                  </a:cubicBezTo>
                  <a:cubicBezTo>
                    <a:pt x="3549" y="8716"/>
                    <a:pt x="3930" y="8430"/>
                    <a:pt x="3751" y="8120"/>
                  </a:cubicBezTo>
                  <a:cubicBezTo>
                    <a:pt x="3620" y="8442"/>
                    <a:pt x="3370" y="8323"/>
                    <a:pt x="3251" y="8204"/>
                  </a:cubicBezTo>
                  <a:cubicBezTo>
                    <a:pt x="3216" y="8156"/>
                    <a:pt x="3192" y="8097"/>
                    <a:pt x="3192" y="8037"/>
                  </a:cubicBezTo>
                  <a:cubicBezTo>
                    <a:pt x="3192" y="7966"/>
                    <a:pt x="3251" y="7823"/>
                    <a:pt x="3335" y="7811"/>
                  </a:cubicBezTo>
                  <a:cubicBezTo>
                    <a:pt x="3418" y="7811"/>
                    <a:pt x="3501" y="7918"/>
                    <a:pt x="3370" y="7989"/>
                  </a:cubicBezTo>
                  <a:cubicBezTo>
                    <a:pt x="3394" y="8001"/>
                    <a:pt x="3418" y="8001"/>
                    <a:pt x="3442" y="7989"/>
                  </a:cubicBezTo>
                  <a:cubicBezTo>
                    <a:pt x="3525" y="7989"/>
                    <a:pt x="3597" y="7918"/>
                    <a:pt x="3597" y="7823"/>
                  </a:cubicBezTo>
                  <a:cubicBezTo>
                    <a:pt x="3597" y="7775"/>
                    <a:pt x="3585" y="7727"/>
                    <a:pt x="3549" y="7692"/>
                  </a:cubicBezTo>
                  <a:cubicBezTo>
                    <a:pt x="3537" y="7680"/>
                    <a:pt x="3525" y="7668"/>
                    <a:pt x="3513" y="7656"/>
                  </a:cubicBezTo>
                  <a:lnTo>
                    <a:pt x="3501" y="7656"/>
                  </a:lnTo>
                  <a:cubicBezTo>
                    <a:pt x="3454" y="7632"/>
                    <a:pt x="3406" y="7620"/>
                    <a:pt x="3359" y="7632"/>
                  </a:cubicBezTo>
                  <a:cubicBezTo>
                    <a:pt x="3597" y="7287"/>
                    <a:pt x="3918" y="7013"/>
                    <a:pt x="4287" y="6846"/>
                  </a:cubicBezTo>
                  <a:cubicBezTo>
                    <a:pt x="3263" y="7477"/>
                    <a:pt x="4347" y="8037"/>
                    <a:pt x="3847" y="8537"/>
                  </a:cubicBezTo>
                  <a:cubicBezTo>
                    <a:pt x="3859" y="8525"/>
                    <a:pt x="3882" y="8501"/>
                    <a:pt x="3894" y="8489"/>
                  </a:cubicBezTo>
                  <a:cubicBezTo>
                    <a:pt x="3882" y="8501"/>
                    <a:pt x="3859" y="8525"/>
                    <a:pt x="3847" y="8537"/>
                  </a:cubicBezTo>
                  <a:cubicBezTo>
                    <a:pt x="4144" y="8370"/>
                    <a:pt x="4287" y="8216"/>
                    <a:pt x="4347" y="8073"/>
                  </a:cubicBezTo>
                  <a:cubicBezTo>
                    <a:pt x="4478" y="7680"/>
                    <a:pt x="4109" y="7513"/>
                    <a:pt x="4121" y="7311"/>
                  </a:cubicBezTo>
                  <a:cubicBezTo>
                    <a:pt x="4311" y="7466"/>
                    <a:pt x="4442" y="7406"/>
                    <a:pt x="4513" y="7216"/>
                  </a:cubicBezTo>
                  <a:cubicBezTo>
                    <a:pt x="4275" y="7239"/>
                    <a:pt x="4240" y="7013"/>
                    <a:pt x="4371" y="6882"/>
                  </a:cubicBezTo>
                  <a:cubicBezTo>
                    <a:pt x="4573" y="6704"/>
                    <a:pt x="5025" y="6668"/>
                    <a:pt x="5133" y="6120"/>
                  </a:cubicBezTo>
                  <a:cubicBezTo>
                    <a:pt x="5180" y="6049"/>
                    <a:pt x="5240" y="5977"/>
                    <a:pt x="5275" y="5894"/>
                  </a:cubicBezTo>
                  <a:cubicBezTo>
                    <a:pt x="5252" y="5977"/>
                    <a:pt x="5228" y="6061"/>
                    <a:pt x="5216" y="6156"/>
                  </a:cubicBezTo>
                  <a:cubicBezTo>
                    <a:pt x="4906" y="6608"/>
                    <a:pt x="5192" y="6954"/>
                    <a:pt x="5204" y="7227"/>
                  </a:cubicBezTo>
                  <a:cubicBezTo>
                    <a:pt x="5204" y="7418"/>
                    <a:pt x="5025" y="7549"/>
                    <a:pt x="4883" y="7370"/>
                  </a:cubicBezTo>
                  <a:cubicBezTo>
                    <a:pt x="4799" y="7549"/>
                    <a:pt x="4859" y="7680"/>
                    <a:pt x="5085" y="7716"/>
                  </a:cubicBezTo>
                  <a:cubicBezTo>
                    <a:pt x="4954" y="7858"/>
                    <a:pt x="4573" y="7716"/>
                    <a:pt x="4394" y="8085"/>
                  </a:cubicBezTo>
                  <a:cubicBezTo>
                    <a:pt x="4323" y="8239"/>
                    <a:pt x="4323" y="8442"/>
                    <a:pt x="4418" y="8775"/>
                  </a:cubicBezTo>
                  <a:lnTo>
                    <a:pt x="4418" y="8775"/>
                  </a:lnTo>
                  <a:cubicBezTo>
                    <a:pt x="4430" y="8061"/>
                    <a:pt x="5585" y="8442"/>
                    <a:pt x="5311" y="7275"/>
                  </a:cubicBezTo>
                  <a:lnTo>
                    <a:pt x="5311" y="7275"/>
                  </a:lnTo>
                  <a:cubicBezTo>
                    <a:pt x="5442" y="7656"/>
                    <a:pt x="5478" y="8085"/>
                    <a:pt x="5406" y="8489"/>
                  </a:cubicBezTo>
                  <a:cubicBezTo>
                    <a:pt x="5371" y="8454"/>
                    <a:pt x="5335" y="8418"/>
                    <a:pt x="5287" y="8406"/>
                  </a:cubicBezTo>
                  <a:lnTo>
                    <a:pt x="5275" y="8406"/>
                  </a:lnTo>
                  <a:cubicBezTo>
                    <a:pt x="5252" y="8406"/>
                    <a:pt x="5228" y="8406"/>
                    <a:pt x="5216" y="8406"/>
                  </a:cubicBezTo>
                  <a:cubicBezTo>
                    <a:pt x="5121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9" y="8728"/>
                  </a:cubicBezTo>
                  <a:cubicBezTo>
                    <a:pt x="5121" y="8728"/>
                    <a:pt x="5121" y="8740"/>
                    <a:pt x="5133" y="8740"/>
                  </a:cubicBezTo>
                  <a:cubicBezTo>
                    <a:pt x="5097" y="8597"/>
                    <a:pt x="5228" y="8573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80" y="8954"/>
                    <a:pt x="5133" y="8978"/>
                    <a:pt x="5061" y="8978"/>
                  </a:cubicBezTo>
                  <a:cubicBezTo>
                    <a:pt x="4906" y="8990"/>
                    <a:pt x="4632" y="8882"/>
                    <a:pt x="4763" y="8561"/>
                  </a:cubicBezTo>
                  <a:cubicBezTo>
                    <a:pt x="4430" y="8656"/>
                    <a:pt x="4490" y="9121"/>
                    <a:pt x="4752" y="9299"/>
                  </a:cubicBezTo>
                  <a:cubicBezTo>
                    <a:pt x="4549" y="9418"/>
                    <a:pt x="4621" y="9561"/>
                    <a:pt x="4335" y="9585"/>
                  </a:cubicBezTo>
                  <a:cubicBezTo>
                    <a:pt x="4883" y="9847"/>
                    <a:pt x="5002" y="9513"/>
                    <a:pt x="5216" y="9430"/>
                  </a:cubicBezTo>
                  <a:lnTo>
                    <a:pt x="5216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204" y="10264"/>
                    <a:pt x="5180" y="9883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54" y="10942"/>
                  </a:cubicBezTo>
                  <a:cubicBezTo>
                    <a:pt x="5490" y="10490"/>
                    <a:pt x="5895" y="10311"/>
                    <a:pt x="5585" y="9597"/>
                  </a:cubicBezTo>
                  <a:lnTo>
                    <a:pt x="5585" y="9597"/>
                  </a:lnTo>
                  <a:cubicBezTo>
                    <a:pt x="5716" y="9883"/>
                    <a:pt x="5704" y="10264"/>
                    <a:pt x="6252" y="10311"/>
                  </a:cubicBezTo>
                  <a:cubicBezTo>
                    <a:pt x="5978" y="10013"/>
                    <a:pt x="6133" y="9668"/>
                    <a:pt x="5692" y="9430"/>
                  </a:cubicBezTo>
                  <a:lnTo>
                    <a:pt x="5692" y="9430"/>
                  </a:lnTo>
                  <a:cubicBezTo>
                    <a:pt x="5906" y="9513"/>
                    <a:pt x="6026" y="9847"/>
                    <a:pt x="6573" y="9585"/>
                  </a:cubicBezTo>
                  <a:cubicBezTo>
                    <a:pt x="6276" y="9561"/>
                    <a:pt x="6347" y="9430"/>
                    <a:pt x="6156" y="9299"/>
                  </a:cubicBezTo>
                  <a:cubicBezTo>
                    <a:pt x="6418" y="9121"/>
                    <a:pt x="6478" y="8656"/>
                    <a:pt x="6133" y="8561"/>
                  </a:cubicBezTo>
                  <a:cubicBezTo>
                    <a:pt x="6276" y="8882"/>
                    <a:pt x="6014" y="8978"/>
                    <a:pt x="5835" y="8978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1" y="8859"/>
                    <a:pt x="5561" y="8716"/>
                    <a:pt x="5621" y="8644"/>
                  </a:cubicBezTo>
                  <a:cubicBezTo>
                    <a:pt x="5668" y="8573"/>
                    <a:pt x="5811" y="8597"/>
                    <a:pt x="5764" y="8740"/>
                  </a:cubicBezTo>
                  <a:cubicBezTo>
                    <a:pt x="5775" y="8740"/>
                    <a:pt x="5787" y="8728"/>
                    <a:pt x="5799" y="8728"/>
                  </a:cubicBezTo>
                  <a:cubicBezTo>
                    <a:pt x="5835" y="8692"/>
                    <a:pt x="5859" y="8644"/>
                    <a:pt x="5859" y="8597"/>
                  </a:cubicBezTo>
                  <a:cubicBezTo>
                    <a:pt x="5859" y="8501"/>
                    <a:pt x="5787" y="8418"/>
                    <a:pt x="5692" y="8406"/>
                  </a:cubicBezTo>
                  <a:cubicBezTo>
                    <a:pt x="5668" y="8406"/>
                    <a:pt x="5645" y="8406"/>
                    <a:pt x="5633" y="8406"/>
                  </a:cubicBezTo>
                  <a:lnTo>
                    <a:pt x="5621" y="8406"/>
                  </a:lnTo>
                  <a:cubicBezTo>
                    <a:pt x="5573" y="8418"/>
                    <a:pt x="5525" y="8454"/>
                    <a:pt x="5502" y="8489"/>
                  </a:cubicBezTo>
                  <a:cubicBezTo>
                    <a:pt x="5418" y="8085"/>
                    <a:pt x="5454" y="7668"/>
                    <a:pt x="5597" y="7275"/>
                  </a:cubicBezTo>
                  <a:cubicBezTo>
                    <a:pt x="5311" y="8454"/>
                    <a:pt x="6478" y="8061"/>
                    <a:pt x="6490" y="8787"/>
                  </a:cubicBezTo>
                  <a:lnTo>
                    <a:pt x="6490" y="8716"/>
                  </a:lnTo>
                  <a:cubicBezTo>
                    <a:pt x="6490" y="8740"/>
                    <a:pt x="6490" y="8763"/>
                    <a:pt x="6490" y="8787"/>
                  </a:cubicBezTo>
                  <a:cubicBezTo>
                    <a:pt x="6585" y="8454"/>
                    <a:pt x="6573" y="8239"/>
                    <a:pt x="6502" y="8097"/>
                  </a:cubicBezTo>
                  <a:cubicBezTo>
                    <a:pt x="6323" y="7727"/>
                    <a:pt x="5942" y="7870"/>
                    <a:pt x="5811" y="7716"/>
                  </a:cubicBezTo>
                  <a:cubicBezTo>
                    <a:pt x="6049" y="7692"/>
                    <a:pt x="6109" y="7561"/>
                    <a:pt x="6026" y="7382"/>
                  </a:cubicBezTo>
                  <a:cubicBezTo>
                    <a:pt x="5883" y="7561"/>
                    <a:pt x="5692" y="7418"/>
                    <a:pt x="5692" y="7239"/>
                  </a:cubicBezTo>
                  <a:cubicBezTo>
                    <a:pt x="5704" y="6965"/>
                    <a:pt x="5990" y="6620"/>
                    <a:pt x="5680" y="6168"/>
                  </a:cubicBezTo>
                  <a:cubicBezTo>
                    <a:pt x="5668" y="6073"/>
                    <a:pt x="5656" y="5989"/>
                    <a:pt x="5621" y="5894"/>
                  </a:cubicBezTo>
                  <a:cubicBezTo>
                    <a:pt x="5668" y="5977"/>
                    <a:pt x="5716" y="6061"/>
                    <a:pt x="5775" y="6132"/>
                  </a:cubicBezTo>
                  <a:cubicBezTo>
                    <a:pt x="5871" y="6668"/>
                    <a:pt x="6323" y="6704"/>
                    <a:pt x="6526" y="6894"/>
                  </a:cubicBezTo>
                  <a:cubicBezTo>
                    <a:pt x="6657" y="7013"/>
                    <a:pt x="6621" y="7251"/>
                    <a:pt x="6395" y="7227"/>
                  </a:cubicBezTo>
                  <a:cubicBezTo>
                    <a:pt x="6466" y="7406"/>
                    <a:pt x="6597" y="7466"/>
                    <a:pt x="6788" y="7323"/>
                  </a:cubicBezTo>
                  <a:cubicBezTo>
                    <a:pt x="6799" y="7513"/>
                    <a:pt x="6430" y="7692"/>
                    <a:pt x="6561" y="8073"/>
                  </a:cubicBezTo>
                  <a:cubicBezTo>
                    <a:pt x="6609" y="8228"/>
                    <a:pt x="6764" y="8370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5" y="7489"/>
                    <a:pt x="6633" y="6858"/>
                  </a:cubicBezTo>
                  <a:lnTo>
                    <a:pt x="6633" y="6858"/>
                  </a:lnTo>
                  <a:cubicBezTo>
                    <a:pt x="7002" y="7025"/>
                    <a:pt x="7323" y="7311"/>
                    <a:pt x="7561" y="7656"/>
                  </a:cubicBezTo>
                  <a:cubicBezTo>
                    <a:pt x="7502" y="7644"/>
                    <a:pt x="7454" y="7644"/>
                    <a:pt x="7419" y="7680"/>
                  </a:cubicBezTo>
                  <a:lnTo>
                    <a:pt x="7407" y="7680"/>
                  </a:lnTo>
                  <a:cubicBezTo>
                    <a:pt x="7395" y="7692"/>
                    <a:pt x="7371" y="7704"/>
                    <a:pt x="7359" y="7716"/>
                  </a:cubicBezTo>
                  <a:cubicBezTo>
                    <a:pt x="7228" y="7847"/>
                    <a:pt x="7359" y="8073"/>
                    <a:pt x="7550" y="8013"/>
                  </a:cubicBezTo>
                  <a:cubicBezTo>
                    <a:pt x="7419" y="7942"/>
                    <a:pt x="7490" y="7823"/>
                    <a:pt x="7585" y="7835"/>
                  </a:cubicBezTo>
                  <a:cubicBezTo>
                    <a:pt x="7669" y="7847"/>
                    <a:pt x="7728" y="7978"/>
                    <a:pt x="7728" y="8061"/>
                  </a:cubicBezTo>
                  <a:cubicBezTo>
                    <a:pt x="7728" y="8120"/>
                    <a:pt x="7704" y="8180"/>
                    <a:pt x="7657" y="8216"/>
                  </a:cubicBezTo>
                  <a:cubicBezTo>
                    <a:pt x="7550" y="8347"/>
                    <a:pt x="7288" y="8466"/>
                    <a:pt x="7157" y="8132"/>
                  </a:cubicBezTo>
                  <a:cubicBezTo>
                    <a:pt x="6990" y="8442"/>
                    <a:pt x="7359" y="8728"/>
                    <a:pt x="7669" y="8668"/>
                  </a:cubicBezTo>
                  <a:cubicBezTo>
                    <a:pt x="7621" y="8894"/>
                    <a:pt x="7764" y="8942"/>
                    <a:pt x="7573" y="9168"/>
                  </a:cubicBezTo>
                  <a:cubicBezTo>
                    <a:pt x="8145" y="8966"/>
                    <a:pt x="8002" y="8656"/>
                    <a:pt x="8097" y="8430"/>
                  </a:cubicBezTo>
                  <a:lnTo>
                    <a:pt x="8097" y="8430"/>
                  </a:lnTo>
                  <a:cubicBezTo>
                    <a:pt x="7942" y="8918"/>
                    <a:pt x="8300" y="9061"/>
                    <a:pt x="8323" y="9454"/>
                  </a:cubicBezTo>
                  <a:cubicBezTo>
                    <a:pt x="8669" y="9037"/>
                    <a:pt x="8383" y="8775"/>
                    <a:pt x="8276" y="8478"/>
                  </a:cubicBezTo>
                  <a:lnTo>
                    <a:pt x="8276" y="8478"/>
                  </a:lnTo>
                  <a:cubicBezTo>
                    <a:pt x="8573" y="9204"/>
                    <a:pt x="8978" y="9037"/>
                    <a:pt x="9324" y="9335"/>
                  </a:cubicBezTo>
                  <a:cubicBezTo>
                    <a:pt x="9026" y="8990"/>
                    <a:pt x="9193" y="8573"/>
                    <a:pt x="8478" y="8287"/>
                  </a:cubicBezTo>
                  <a:lnTo>
                    <a:pt x="8478" y="8287"/>
                  </a:lnTo>
                  <a:cubicBezTo>
                    <a:pt x="8776" y="8394"/>
                    <a:pt x="9026" y="8680"/>
                    <a:pt x="9443" y="8323"/>
                  </a:cubicBezTo>
                  <a:cubicBezTo>
                    <a:pt x="9050" y="8311"/>
                    <a:pt x="8907" y="7942"/>
                    <a:pt x="8431" y="8097"/>
                  </a:cubicBezTo>
                  <a:lnTo>
                    <a:pt x="8431" y="8097"/>
                  </a:lnTo>
                  <a:cubicBezTo>
                    <a:pt x="8645" y="8001"/>
                    <a:pt x="8954" y="8156"/>
                    <a:pt x="9157" y="7585"/>
                  </a:cubicBezTo>
                  <a:cubicBezTo>
                    <a:pt x="8931" y="7775"/>
                    <a:pt x="8895" y="7632"/>
                    <a:pt x="8669" y="7668"/>
                  </a:cubicBezTo>
                  <a:cubicBezTo>
                    <a:pt x="8728" y="7370"/>
                    <a:pt x="8442" y="7001"/>
                    <a:pt x="8133" y="7168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9" y="7716"/>
                    <a:pt x="8109" y="7739"/>
                    <a:pt x="8050" y="7739"/>
                  </a:cubicBezTo>
                  <a:cubicBezTo>
                    <a:pt x="7978" y="7739"/>
                    <a:pt x="7835" y="7680"/>
                    <a:pt x="7823" y="7585"/>
                  </a:cubicBezTo>
                  <a:cubicBezTo>
                    <a:pt x="7811" y="7501"/>
                    <a:pt x="7931" y="7418"/>
                    <a:pt x="8002" y="7549"/>
                  </a:cubicBezTo>
                  <a:cubicBezTo>
                    <a:pt x="8002" y="7525"/>
                    <a:pt x="8002" y="7501"/>
                    <a:pt x="8002" y="7489"/>
                  </a:cubicBezTo>
                  <a:cubicBezTo>
                    <a:pt x="8002" y="7394"/>
                    <a:pt x="7931" y="7323"/>
                    <a:pt x="7835" y="7323"/>
                  </a:cubicBezTo>
                  <a:cubicBezTo>
                    <a:pt x="7788" y="7323"/>
                    <a:pt x="7740" y="7335"/>
                    <a:pt x="7704" y="7370"/>
                  </a:cubicBezTo>
                  <a:cubicBezTo>
                    <a:pt x="7692" y="7382"/>
                    <a:pt x="7680" y="7394"/>
                    <a:pt x="7669" y="7418"/>
                  </a:cubicBezTo>
                  <a:lnTo>
                    <a:pt x="7669" y="7430"/>
                  </a:lnTo>
                  <a:cubicBezTo>
                    <a:pt x="7633" y="7466"/>
                    <a:pt x="7633" y="7513"/>
                    <a:pt x="7645" y="7561"/>
                  </a:cubicBezTo>
                  <a:cubicBezTo>
                    <a:pt x="7299" y="7335"/>
                    <a:pt x="7026" y="7013"/>
                    <a:pt x="6847" y="6644"/>
                  </a:cubicBezTo>
                  <a:cubicBezTo>
                    <a:pt x="7478" y="7668"/>
                    <a:pt x="8038" y="6573"/>
                    <a:pt x="8550" y="7085"/>
                  </a:cubicBezTo>
                  <a:cubicBezTo>
                    <a:pt x="8526" y="7061"/>
                    <a:pt x="8502" y="7049"/>
                    <a:pt x="8490" y="7037"/>
                  </a:cubicBezTo>
                  <a:cubicBezTo>
                    <a:pt x="8514" y="7049"/>
                    <a:pt x="8526" y="7061"/>
                    <a:pt x="8550" y="7085"/>
                  </a:cubicBezTo>
                  <a:cubicBezTo>
                    <a:pt x="8371" y="6787"/>
                    <a:pt x="8228" y="6644"/>
                    <a:pt x="8073" y="6584"/>
                  </a:cubicBezTo>
                  <a:cubicBezTo>
                    <a:pt x="7680" y="6454"/>
                    <a:pt x="7514" y="6823"/>
                    <a:pt x="7311" y="6811"/>
                  </a:cubicBezTo>
                  <a:cubicBezTo>
                    <a:pt x="7466" y="6620"/>
                    <a:pt x="7407" y="6489"/>
                    <a:pt x="7216" y="6418"/>
                  </a:cubicBezTo>
                  <a:cubicBezTo>
                    <a:pt x="7240" y="6644"/>
                    <a:pt x="7014" y="6680"/>
                    <a:pt x="6895" y="6549"/>
                  </a:cubicBezTo>
                  <a:cubicBezTo>
                    <a:pt x="6704" y="6346"/>
                    <a:pt x="6668" y="5894"/>
                    <a:pt x="6121" y="5799"/>
                  </a:cubicBezTo>
                  <a:cubicBezTo>
                    <a:pt x="6049" y="5739"/>
                    <a:pt x="5978" y="5692"/>
                    <a:pt x="5895" y="5644"/>
                  </a:cubicBezTo>
                  <a:cubicBezTo>
                    <a:pt x="5978" y="5680"/>
                    <a:pt x="6073" y="5692"/>
                    <a:pt x="6156" y="5703"/>
                  </a:cubicBezTo>
                  <a:cubicBezTo>
                    <a:pt x="6609" y="6025"/>
                    <a:pt x="6966" y="5727"/>
                    <a:pt x="7240" y="5715"/>
                  </a:cubicBezTo>
                  <a:cubicBezTo>
                    <a:pt x="7419" y="5715"/>
                    <a:pt x="7550" y="5894"/>
                    <a:pt x="7371" y="6049"/>
                  </a:cubicBezTo>
                  <a:cubicBezTo>
                    <a:pt x="7550" y="6132"/>
                    <a:pt x="7680" y="6073"/>
                    <a:pt x="7716" y="5834"/>
                  </a:cubicBezTo>
                  <a:cubicBezTo>
                    <a:pt x="7871" y="5965"/>
                    <a:pt x="7716" y="6346"/>
                    <a:pt x="8085" y="6525"/>
                  </a:cubicBezTo>
                  <a:cubicBezTo>
                    <a:pt x="8240" y="6596"/>
                    <a:pt x="8442" y="6608"/>
                    <a:pt x="8776" y="6513"/>
                  </a:cubicBezTo>
                  <a:lnTo>
                    <a:pt x="8776" y="6513"/>
                  </a:lnTo>
                  <a:cubicBezTo>
                    <a:pt x="8061" y="6501"/>
                    <a:pt x="8442" y="5346"/>
                    <a:pt x="7276" y="5620"/>
                  </a:cubicBezTo>
                  <a:lnTo>
                    <a:pt x="7276" y="5620"/>
                  </a:lnTo>
                  <a:cubicBezTo>
                    <a:pt x="7669" y="5477"/>
                    <a:pt x="8085" y="5441"/>
                    <a:pt x="8490" y="5525"/>
                  </a:cubicBezTo>
                  <a:cubicBezTo>
                    <a:pt x="8454" y="5549"/>
                    <a:pt x="8419" y="5596"/>
                    <a:pt x="8407" y="5644"/>
                  </a:cubicBezTo>
                  <a:lnTo>
                    <a:pt x="8407" y="5656"/>
                  </a:lnTo>
                  <a:cubicBezTo>
                    <a:pt x="8407" y="5668"/>
                    <a:pt x="8407" y="5692"/>
                    <a:pt x="8407" y="5715"/>
                  </a:cubicBezTo>
                  <a:cubicBezTo>
                    <a:pt x="8407" y="5894"/>
                    <a:pt x="8657" y="5953"/>
                    <a:pt x="8740" y="5787"/>
                  </a:cubicBezTo>
                  <a:cubicBezTo>
                    <a:pt x="8597" y="5834"/>
                    <a:pt x="8573" y="5692"/>
                    <a:pt x="8645" y="5644"/>
                  </a:cubicBezTo>
                  <a:cubicBezTo>
                    <a:pt x="8716" y="5584"/>
                    <a:pt x="8859" y="5644"/>
                    <a:pt x="8907" y="5692"/>
                  </a:cubicBezTo>
                  <a:cubicBezTo>
                    <a:pt x="8954" y="5739"/>
                    <a:pt x="8978" y="5799"/>
                    <a:pt x="8978" y="5858"/>
                  </a:cubicBezTo>
                  <a:cubicBezTo>
                    <a:pt x="8990" y="6025"/>
                    <a:pt x="8883" y="6287"/>
                    <a:pt x="8562" y="6156"/>
                  </a:cubicBezTo>
                  <a:cubicBezTo>
                    <a:pt x="8657" y="6501"/>
                    <a:pt x="9121" y="6442"/>
                    <a:pt x="9300" y="6180"/>
                  </a:cubicBezTo>
                  <a:cubicBezTo>
                    <a:pt x="9419" y="6370"/>
                    <a:pt x="9562" y="6299"/>
                    <a:pt x="9585" y="6596"/>
                  </a:cubicBezTo>
                  <a:cubicBezTo>
                    <a:pt x="9847" y="6049"/>
                    <a:pt x="9514" y="5930"/>
                    <a:pt x="9431" y="5715"/>
                  </a:cubicBezTo>
                  <a:lnTo>
                    <a:pt x="9431" y="5715"/>
                  </a:lnTo>
                  <a:cubicBezTo>
                    <a:pt x="9657" y="6156"/>
                    <a:pt x="10026" y="6013"/>
                    <a:pt x="10312" y="6275"/>
                  </a:cubicBezTo>
                  <a:cubicBezTo>
                    <a:pt x="10264" y="5727"/>
                    <a:pt x="9883" y="5739"/>
                    <a:pt x="9597" y="5608"/>
                  </a:cubicBezTo>
                  <a:lnTo>
                    <a:pt x="9597" y="5608"/>
                  </a:lnTo>
                  <a:cubicBezTo>
                    <a:pt x="10312" y="5906"/>
                    <a:pt x="10490" y="5513"/>
                    <a:pt x="10943" y="5477"/>
                  </a:cubicBezTo>
                  <a:cubicBezTo>
                    <a:pt x="10490" y="5430"/>
                    <a:pt x="10312" y="5025"/>
                    <a:pt x="9597" y="5334"/>
                  </a:cubicBezTo>
                  <a:lnTo>
                    <a:pt x="9597" y="5334"/>
                  </a:lnTo>
                  <a:cubicBezTo>
                    <a:pt x="9883" y="5203"/>
                    <a:pt x="10264" y="5215"/>
                    <a:pt x="10312" y="4679"/>
                  </a:cubicBezTo>
                  <a:cubicBezTo>
                    <a:pt x="10014" y="4941"/>
                    <a:pt x="9657" y="4787"/>
                    <a:pt x="9431" y="5239"/>
                  </a:cubicBezTo>
                  <a:lnTo>
                    <a:pt x="9431" y="5239"/>
                  </a:lnTo>
                  <a:cubicBezTo>
                    <a:pt x="9514" y="5013"/>
                    <a:pt x="9847" y="4906"/>
                    <a:pt x="9585" y="4346"/>
                  </a:cubicBezTo>
                  <a:cubicBezTo>
                    <a:pt x="9562" y="4644"/>
                    <a:pt x="9431" y="4572"/>
                    <a:pt x="9300" y="4763"/>
                  </a:cubicBezTo>
                  <a:cubicBezTo>
                    <a:pt x="9121" y="4513"/>
                    <a:pt x="8657" y="4441"/>
                    <a:pt x="8562" y="4787"/>
                  </a:cubicBezTo>
                  <a:cubicBezTo>
                    <a:pt x="8883" y="4656"/>
                    <a:pt x="8990" y="4918"/>
                    <a:pt x="8978" y="5084"/>
                  </a:cubicBezTo>
                  <a:cubicBezTo>
                    <a:pt x="8978" y="5144"/>
                    <a:pt x="8954" y="5203"/>
                    <a:pt x="8907" y="5251"/>
                  </a:cubicBezTo>
                  <a:cubicBezTo>
                    <a:pt x="8859" y="5299"/>
                    <a:pt x="8716" y="5358"/>
                    <a:pt x="8645" y="5311"/>
                  </a:cubicBezTo>
                  <a:cubicBezTo>
                    <a:pt x="8573" y="5251"/>
                    <a:pt x="8597" y="5108"/>
                    <a:pt x="8740" y="5156"/>
                  </a:cubicBezTo>
                  <a:cubicBezTo>
                    <a:pt x="8657" y="4989"/>
                    <a:pt x="8407" y="5049"/>
                    <a:pt x="8407" y="5239"/>
                  </a:cubicBezTo>
                  <a:cubicBezTo>
                    <a:pt x="8407" y="5251"/>
                    <a:pt x="8407" y="5275"/>
                    <a:pt x="8407" y="5287"/>
                  </a:cubicBezTo>
                  <a:lnTo>
                    <a:pt x="8407" y="5299"/>
                  </a:lnTo>
                  <a:cubicBezTo>
                    <a:pt x="8419" y="5346"/>
                    <a:pt x="8454" y="5394"/>
                    <a:pt x="8490" y="5418"/>
                  </a:cubicBezTo>
                  <a:cubicBezTo>
                    <a:pt x="8085" y="5501"/>
                    <a:pt x="7669" y="5465"/>
                    <a:pt x="7276" y="5334"/>
                  </a:cubicBezTo>
                  <a:cubicBezTo>
                    <a:pt x="8454" y="5608"/>
                    <a:pt x="8073" y="4441"/>
                    <a:pt x="8788" y="4441"/>
                  </a:cubicBezTo>
                  <a:lnTo>
                    <a:pt x="8716" y="4441"/>
                  </a:lnTo>
                  <a:cubicBezTo>
                    <a:pt x="8740" y="4429"/>
                    <a:pt x="8764" y="4429"/>
                    <a:pt x="8788" y="4441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1" y="4977"/>
                    <a:pt x="7728" y="5108"/>
                  </a:cubicBezTo>
                  <a:cubicBezTo>
                    <a:pt x="7692" y="4870"/>
                    <a:pt x="7561" y="4822"/>
                    <a:pt x="7383" y="4894"/>
                  </a:cubicBezTo>
                  <a:cubicBezTo>
                    <a:pt x="7561" y="5049"/>
                    <a:pt x="7419" y="5239"/>
                    <a:pt x="7240" y="5227"/>
                  </a:cubicBezTo>
                  <a:cubicBezTo>
                    <a:pt x="6966" y="5215"/>
                    <a:pt x="6621" y="4930"/>
                    <a:pt x="6168" y="5239"/>
                  </a:cubicBezTo>
                  <a:cubicBezTo>
                    <a:pt x="6073" y="5251"/>
                    <a:pt x="5990" y="5275"/>
                    <a:pt x="5895" y="5299"/>
                  </a:cubicBezTo>
                  <a:cubicBezTo>
                    <a:pt x="5978" y="5251"/>
                    <a:pt x="6061" y="5203"/>
                    <a:pt x="6133" y="5144"/>
                  </a:cubicBezTo>
                  <a:cubicBezTo>
                    <a:pt x="6668" y="5049"/>
                    <a:pt x="6716" y="4596"/>
                    <a:pt x="6895" y="4394"/>
                  </a:cubicBezTo>
                  <a:cubicBezTo>
                    <a:pt x="7014" y="4263"/>
                    <a:pt x="7252" y="4298"/>
                    <a:pt x="7228" y="4537"/>
                  </a:cubicBezTo>
                  <a:cubicBezTo>
                    <a:pt x="7407" y="4465"/>
                    <a:pt x="7466" y="4322"/>
                    <a:pt x="7323" y="4144"/>
                  </a:cubicBezTo>
                  <a:cubicBezTo>
                    <a:pt x="7514" y="4132"/>
                    <a:pt x="7692" y="4501"/>
                    <a:pt x="8073" y="4370"/>
                  </a:cubicBezTo>
                  <a:cubicBezTo>
                    <a:pt x="8228" y="4310"/>
                    <a:pt x="8383" y="4168"/>
                    <a:pt x="8550" y="3858"/>
                  </a:cubicBezTo>
                  <a:lnTo>
                    <a:pt x="8550" y="3858"/>
                  </a:lnTo>
                  <a:cubicBezTo>
                    <a:pt x="8038" y="4358"/>
                    <a:pt x="7490" y="3263"/>
                    <a:pt x="6847" y="4298"/>
                  </a:cubicBezTo>
                  <a:lnTo>
                    <a:pt x="6847" y="4298"/>
                  </a:lnTo>
                  <a:cubicBezTo>
                    <a:pt x="7026" y="3917"/>
                    <a:pt x="7299" y="3608"/>
                    <a:pt x="7645" y="3370"/>
                  </a:cubicBezTo>
                  <a:cubicBezTo>
                    <a:pt x="7633" y="3417"/>
                    <a:pt x="7645" y="3465"/>
                    <a:pt x="7669" y="3513"/>
                  </a:cubicBezTo>
                  <a:lnTo>
                    <a:pt x="7669" y="3525"/>
                  </a:lnTo>
                  <a:cubicBezTo>
                    <a:pt x="7680" y="3536"/>
                    <a:pt x="7692" y="3548"/>
                    <a:pt x="7704" y="3560"/>
                  </a:cubicBezTo>
                  <a:cubicBezTo>
                    <a:pt x="7835" y="3703"/>
                    <a:pt x="8061" y="3560"/>
                    <a:pt x="8002" y="3382"/>
                  </a:cubicBezTo>
                  <a:cubicBezTo>
                    <a:pt x="7931" y="3513"/>
                    <a:pt x="7823" y="3429"/>
                    <a:pt x="7823" y="3346"/>
                  </a:cubicBezTo>
                  <a:cubicBezTo>
                    <a:pt x="7835" y="3263"/>
                    <a:pt x="7978" y="3203"/>
                    <a:pt x="8050" y="3203"/>
                  </a:cubicBezTo>
                  <a:cubicBezTo>
                    <a:pt x="8109" y="3203"/>
                    <a:pt x="8169" y="3227"/>
                    <a:pt x="8216" y="3275"/>
                  </a:cubicBezTo>
                  <a:cubicBezTo>
                    <a:pt x="8335" y="3382"/>
                    <a:pt x="8454" y="3632"/>
                    <a:pt x="8133" y="3763"/>
                  </a:cubicBezTo>
                  <a:cubicBezTo>
                    <a:pt x="8442" y="3941"/>
                    <a:pt x="8728" y="3572"/>
                    <a:pt x="8669" y="3263"/>
                  </a:cubicBezTo>
                  <a:cubicBezTo>
                    <a:pt x="8895" y="3310"/>
                    <a:pt x="8931" y="3167"/>
                    <a:pt x="9157" y="3358"/>
                  </a:cubicBezTo>
                  <a:cubicBezTo>
                    <a:pt x="8954" y="2786"/>
                    <a:pt x="8645" y="2929"/>
                    <a:pt x="8431" y="2834"/>
                  </a:cubicBezTo>
                  <a:lnTo>
                    <a:pt x="8431" y="2834"/>
                  </a:lnTo>
                  <a:cubicBezTo>
                    <a:pt x="8907" y="2989"/>
                    <a:pt x="9050" y="2632"/>
                    <a:pt x="9443" y="2608"/>
                  </a:cubicBezTo>
                  <a:cubicBezTo>
                    <a:pt x="9038" y="2251"/>
                    <a:pt x="8764" y="2536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8" y="1953"/>
                    <a:pt x="9324" y="1608"/>
                  </a:cubicBezTo>
                  <a:cubicBezTo>
                    <a:pt x="8978" y="1893"/>
                    <a:pt x="8573" y="1727"/>
                    <a:pt x="8288" y="2453"/>
                  </a:cubicBezTo>
                  <a:lnTo>
                    <a:pt x="8288" y="2453"/>
                  </a:lnTo>
                  <a:cubicBezTo>
                    <a:pt x="8395" y="2155"/>
                    <a:pt x="8681" y="1893"/>
                    <a:pt x="8323" y="1489"/>
                  </a:cubicBezTo>
                  <a:cubicBezTo>
                    <a:pt x="8300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2" y="2286"/>
                    <a:pt x="8157" y="1977"/>
                    <a:pt x="7573" y="1774"/>
                  </a:cubicBezTo>
                  <a:cubicBezTo>
                    <a:pt x="7764" y="2001"/>
                    <a:pt x="7621" y="2036"/>
                    <a:pt x="7669" y="2263"/>
                  </a:cubicBezTo>
                  <a:cubicBezTo>
                    <a:pt x="7371" y="2203"/>
                    <a:pt x="6990" y="2489"/>
                    <a:pt x="7169" y="2798"/>
                  </a:cubicBezTo>
                  <a:cubicBezTo>
                    <a:pt x="7299" y="2477"/>
                    <a:pt x="7550" y="2596"/>
                    <a:pt x="7657" y="2715"/>
                  </a:cubicBezTo>
                  <a:cubicBezTo>
                    <a:pt x="7704" y="2763"/>
                    <a:pt x="7728" y="2822"/>
                    <a:pt x="7728" y="2882"/>
                  </a:cubicBezTo>
                  <a:cubicBezTo>
                    <a:pt x="7728" y="2953"/>
                    <a:pt x="7669" y="3096"/>
                    <a:pt x="7585" y="3108"/>
                  </a:cubicBezTo>
                  <a:cubicBezTo>
                    <a:pt x="7502" y="3108"/>
                    <a:pt x="7419" y="3001"/>
                    <a:pt x="7550" y="2929"/>
                  </a:cubicBezTo>
                  <a:cubicBezTo>
                    <a:pt x="7371" y="2870"/>
                    <a:pt x="7228" y="3096"/>
                    <a:pt x="7371" y="3227"/>
                  </a:cubicBezTo>
                  <a:cubicBezTo>
                    <a:pt x="7383" y="3239"/>
                    <a:pt x="7395" y="3251"/>
                    <a:pt x="7407" y="3263"/>
                  </a:cubicBezTo>
                  <a:lnTo>
                    <a:pt x="7419" y="3275"/>
                  </a:lnTo>
                  <a:cubicBezTo>
                    <a:pt x="7466" y="3298"/>
                    <a:pt x="7514" y="3298"/>
                    <a:pt x="7561" y="3298"/>
                  </a:cubicBezTo>
                  <a:cubicBezTo>
                    <a:pt x="7323" y="3644"/>
                    <a:pt x="7002" y="3917"/>
                    <a:pt x="6633" y="4096"/>
                  </a:cubicBezTo>
                  <a:cubicBezTo>
                    <a:pt x="7657" y="3453"/>
                    <a:pt x="6573" y="2905"/>
                    <a:pt x="7073" y="2393"/>
                  </a:cubicBezTo>
                  <a:lnTo>
                    <a:pt x="7026" y="2441"/>
                  </a:lnTo>
                  <a:cubicBezTo>
                    <a:pt x="7038" y="2417"/>
                    <a:pt x="7061" y="2405"/>
                    <a:pt x="7073" y="2393"/>
                  </a:cubicBezTo>
                  <a:cubicBezTo>
                    <a:pt x="6776" y="2560"/>
                    <a:pt x="6633" y="2715"/>
                    <a:pt x="6573" y="2858"/>
                  </a:cubicBezTo>
                  <a:cubicBezTo>
                    <a:pt x="6442" y="3251"/>
                    <a:pt x="6811" y="3417"/>
                    <a:pt x="6799" y="3620"/>
                  </a:cubicBezTo>
                  <a:cubicBezTo>
                    <a:pt x="6609" y="3477"/>
                    <a:pt x="6478" y="3525"/>
                    <a:pt x="6407" y="3715"/>
                  </a:cubicBezTo>
                  <a:cubicBezTo>
                    <a:pt x="6645" y="3691"/>
                    <a:pt x="6680" y="3917"/>
                    <a:pt x="6549" y="4048"/>
                  </a:cubicBezTo>
                  <a:cubicBezTo>
                    <a:pt x="6347" y="4227"/>
                    <a:pt x="5895" y="4275"/>
                    <a:pt x="5787" y="4810"/>
                  </a:cubicBezTo>
                  <a:cubicBezTo>
                    <a:pt x="5740" y="4882"/>
                    <a:pt x="5680" y="4953"/>
                    <a:pt x="5645" y="5037"/>
                  </a:cubicBezTo>
                  <a:cubicBezTo>
                    <a:pt x="5668" y="4953"/>
                    <a:pt x="5692" y="4858"/>
                    <a:pt x="5704" y="4775"/>
                  </a:cubicBezTo>
                  <a:cubicBezTo>
                    <a:pt x="6014" y="4322"/>
                    <a:pt x="5716" y="3977"/>
                    <a:pt x="5716" y="3703"/>
                  </a:cubicBezTo>
                  <a:cubicBezTo>
                    <a:pt x="5716" y="3513"/>
                    <a:pt x="5895" y="3382"/>
                    <a:pt x="6037" y="3560"/>
                  </a:cubicBezTo>
                  <a:cubicBezTo>
                    <a:pt x="6121" y="3382"/>
                    <a:pt x="6061" y="3251"/>
                    <a:pt x="5835" y="3215"/>
                  </a:cubicBezTo>
                  <a:cubicBezTo>
                    <a:pt x="5966" y="3072"/>
                    <a:pt x="6347" y="3215"/>
                    <a:pt x="6526" y="2846"/>
                  </a:cubicBezTo>
                  <a:cubicBezTo>
                    <a:pt x="6597" y="2691"/>
                    <a:pt x="6597" y="2489"/>
                    <a:pt x="6502" y="2155"/>
                  </a:cubicBezTo>
                  <a:cubicBezTo>
                    <a:pt x="6490" y="2870"/>
                    <a:pt x="5335" y="2489"/>
                    <a:pt x="5609" y="3667"/>
                  </a:cubicBezTo>
                  <a:cubicBezTo>
                    <a:pt x="5466" y="3275"/>
                    <a:pt x="5442" y="2858"/>
                    <a:pt x="5514" y="2453"/>
                  </a:cubicBezTo>
                  <a:cubicBezTo>
                    <a:pt x="5549" y="2489"/>
                    <a:pt x="5585" y="2513"/>
                    <a:pt x="5633" y="2524"/>
                  </a:cubicBezTo>
                  <a:lnTo>
                    <a:pt x="5645" y="2524"/>
                  </a:lnTo>
                  <a:cubicBezTo>
                    <a:pt x="5668" y="2524"/>
                    <a:pt x="5680" y="2524"/>
                    <a:pt x="5704" y="2524"/>
                  </a:cubicBezTo>
                  <a:cubicBezTo>
                    <a:pt x="5871" y="2524"/>
                    <a:pt x="5942" y="2322"/>
                    <a:pt x="5811" y="2215"/>
                  </a:cubicBezTo>
                  <a:cubicBezTo>
                    <a:pt x="5799" y="2203"/>
                    <a:pt x="5799" y="2203"/>
                    <a:pt x="5787" y="2191"/>
                  </a:cubicBezTo>
                  <a:cubicBezTo>
                    <a:pt x="5823" y="2346"/>
                    <a:pt x="5692" y="2358"/>
                    <a:pt x="5633" y="2298"/>
                  </a:cubicBezTo>
                  <a:cubicBezTo>
                    <a:pt x="5585" y="2227"/>
                    <a:pt x="5633" y="2084"/>
                    <a:pt x="5692" y="2024"/>
                  </a:cubicBezTo>
                  <a:cubicBezTo>
                    <a:pt x="5728" y="1989"/>
                    <a:pt x="5787" y="1965"/>
                    <a:pt x="5859" y="1965"/>
                  </a:cubicBezTo>
                  <a:cubicBezTo>
                    <a:pt x="6014" y="1953"/>
                    <a:pt x="6287" y="2048"/>
                    <a:pt x="6156" y="2370"/>
                  </a:cubicBezTo>
                  <a:cubicBezTo>
                    <a:pt x="6490" y="2274"/>
                    <a:pt x="6430" y="1810"/>
                    <a:pt x="6168" y="1643"/>
                  </a:cubicBezTo>
                  <a:cubicBezTo>
                    <a:pt x="6371" y="1512"/>
                    <a:pt x="6287" y="1381"/>
                    <a:pt x="6585" y="1358"/>
                  </a:cubicBezTo>
                  <a:cubicBezTo>
                    <a:pt x="6037" y="1096"/>
                    <a:pt x="5918" y="1417"/>
                    <a:pt x="5704" y="1512"/>
                  </a:cubicBezTo>
                  <a:lnTo>
                    <a:pt x="5704" y="1512"/>
                  </a:lnTo>
                  <a:cubicBezTo>
                    <a:pt x="6156" y="1274"/>
                    <a:pt x="6002" y="917"/>
                    <a:pt x="6264" y="631"/>
                  </a:cubicBezTo>
                  <a:cubicBezTo>
                    <a:pt x="5716" y="667"/>
                    <a:pt x="5740" y="1060"/>
                    <a:pt x="5609" y="1346"/>
                  </a:cubicBezTo>
                  <a:lnTo>
                    <a:pt x="5609" y="1346"/>
                  </a:lnTo>
                  <a:cubicBezTo>
                    <a:pt x="5906" y="619"/>
                    <a:pt x="5502" y="453"/>
                    <a:pt x="5466" y="0"/>
                  </a:cubicBezTo>
                  <a:cubicBezTo>
                    <a:pt x="5430" y="453"/>
                    <a:pt x="5025" y="619"/>
                    <a:pt x="5335" y="1346"/>
                  </a:cubicBezTo>
                  <a:lnTo>
                    <a:pt x="5335" y="1346"/>
                  </a:lnTo>
                  <a:cubicBezTo>
                    <a:pt x="5192" y="1060"/>
                    <a:pt x="5216" y="667"/>
                    <a:pt x="4668" y="631"/>
                  </a:cubicBezTo>
                  <a:cubicBezTo>
                    <a:pt x="4930" y="929"/>
                    <a:pt x="4787" y="1274"/>
                    <a:pt x="5228" y="1512"/>
                  </a:cubicBezTo>
                  <a:lnTo>
                    <a:pt x="5228" y="1512"/>
                  </a:lnTo>
                  <a:cubicBezTo>
                    <a:pt x="5013" y="1417"/>
                    <a:pt x="4894" y="1096"/>
                    <a:pt x="4347" y="1358"/>
                  </a:cubicBezTo>
                  <a:cubicBezTo>
                    <a:pt x="4644" y="1381"/>
                    <a:pt x="4573" y="1512"/>
                    <a:pt x="4763" y="1643"/>
                  </a:cubicBezTo>
                  <a:cubicBezTo>
                    <a:pt x="4502" y="1810"/>
                    <a:pt x="4442" y="2274"/>
                    <a:pt x="4787" y="2370"/>
                  </a:cubicBezTo>
                  <a:cubicBezTo>
                    <a:pt x="4644" y="2048"/>
                    <a:pt x="4906" y="1953"/>
                    <a:pt x="5085" y="1965"/>
                  </a:cubicBezTo>
                  <a:cubicBezTo>
                    <a:pt x="5144" y="1965"/>
                    <a:pt x="5204" y="1989"/>
                    <a:pt x="5252" y="2024"/>
                  </a:cubicBezTo>
                  <a:cubicBezTo>
                    <a:pt x="5299" y="2084"/>
                    <a:pt x="5359" y="2227"/>
                    <a:pt x="5299" y="2298"/>
                  </a:cubicBezTo>
                  <a:cubicBezTo>
                    <a:pt x="5240" y="2358"/>
                    <a:pt x="5109" y="2334"/>
                    <a:pt x="5156" y="2191"/>
                  </a:cubicBezTo>
                  <a:cubicBezTo>
                    <a:pt x="4990" y="2274"/>
                    <a:pt x="5049" y="2524"/>
                    <a:pt x="5228" y="2524"/>
                  </a:cubicBezTo>
                  <a:cubicBezTo>
                    <a:pt x="5252" y="2524"/>
                    <a:pt x="5264" y="2524"/>
                    <a:pt x="5287" y="2524"/>
                  </a:cubicBezTo>
                  <a:lnTo>
                    <a:pt x="5299" y="2524"/>
                  </a:lnTo>
                  <a:cubicBezTo>
                    <a:pt x="5347" y="2513"/>
                    <a:pt x="5394" y="2489"/>
                    <a:pt x="5418" y="2453"/>
                  </a:cubicBezTo>
                  <a:cubicBezTo>
                    <a:pt x="5502" y="2858"/>
                    <a:pt x="5466" y="3275"/>
                    <a:pt x="5323" y="3667"/>
                  </a:cubicBezTo>
                  <a:cubicBezTo>
                    <a:pt x="5597" y="2489"/>
                    <a:pt x="4442" y="2870"/>
                    <a:pt x="4430" y="2155"/>
                  </a:cubicBezTo>
                  <a:cubicBezTo>
                    <a:pt x="4335" y="2489"/>
                    <a:pt x="4335" y="2703"/>
                    <a:pt x="4406" y="2846"/>
                  </a:cubicBezTo>
                  <a:cubicBezTo>
                    <a:pt x="4597" y="3215"/>
                    <a:pt x="4978" y="3072"/>
                    <a:pt x="5097" y="3215"/>
                  </a:cubicBezTo>
                  <a:cubicBezTo>
                    <a:pt x="4871" y="3251"/>
                    <a:pt x="4811" y="3382"/>
                    <a:pt x="4894" y="3560"/>
                  </a:cubicBezTo>
                  <a:cubicBezTo>
                    <a:pt x="5037" y="3382"/>
                    <a:pt x="5228" y="3513"/>
                    <a:pt x="5228" y="3703"/>
                  </a:cubicBezTo>
                  <a:cubicBezTo>
                    <a:pt x="5216" y="3977"/>
                    <a:pt x="4930" y="4322"/>
                    <a:pt x="5228" y="4775"/>
                  </a:cubicBezTo>
                  <a:cubicBezTo>
                    <a:pt x="5252" y="4858"/>
                    <a:pt x="5264" y="4953"/>
                    <a:pt x="5287" y="5037"/>
                  </a:cubicBezTo>
                  <a:cubicBezTo>
                    <a:pt x="5252" y="4953"/>
                    <a:pt x="5204" y="4882"/>
                    <a:pt x="5144" y="4810"/>
                  </a:cubicBezTo>
                  <a:cubicBezTo>
                    <a:pt x="5049" y="4275"/>
                    <a:pt x="4597" y="4227"/>
                    <a:pt x="4394" y="4048"/>
                  </a:cubicBezTo>
                  <a:cubicBezTo>
                    <a:pt x="4263" y="3917"/>
                    <a:pt x="4287" y="3691"/>
                    <a:pt x="4525" y="3715"/>
                  </a:cubicBezTo>
                  <a:cubicBezTo>
                    <a:pt x="4454" y="3525"/>
                    <a:pt x="4323" y="3477"/>
                    <a:pt x="4132" y="3620"/>
                  </a:cubicBezTo>
                  <a:cubicBezTo>
                    <a:pt x="4121" y="3417"/>
                    <a:pt x="4490" y="3251"/>
                    <a:pt x="4359" y="2858"/>
                  </a:cubicBezTo>
                  <a:cubicBezTo>
                    <a:pt x="4311" y="2715"/>
                    <a:pt x="4156" y="2560"/>
                    <a:pt x="3859" y="2393"/>
                  </a:cubicBezTo>
                  <a:lnTo>
                    <a:pt x="3859" y="2393"/>
                  </a:lnTo>
                  <a:cubicBezTo>
                    <a:pt x="4359" y="2905"/>
                    <a:pt x="3263" y="3453"/>
                    <a:pt x="4299" y="4084"/>
                  </a:cubicBezTo>
                  <a:cubicBezTo>
                    <a:pt x="3930" y="3917"/>
                    <a:pt x="3609" y="3632"/>
                    <a:pt x="3370" y="3298"/>
                  </a:cubicBezTo>
                  <a:cubicBezTo>
                    <a:pt x="3430" y="3298"/>
                    <a:pt x="3478" y="3298"/>
                    <a:pt x="3513" y="3263"/>
                  </a:cubicBezTo>
                  <a:lnTo>
                    <a:pt x="3525" y="3263"/>
                  </a:lnTo>
                  <a:cubicBezTo>
                    <a:pt x="3537" y="3251"/>
                    <a:pt x="3561" y="3239"/>
                    <a:pt x="3573" y="3227"/>
                  </a:cubicBezTo>
                  <a:cubicBezTo>
                    <a:pt x="3704" y="3084"/>
                    <a:pt x="3573" y="2858"/>
                    <a:pt x="3382" y="2929"/>
                  </a:cubicBezTo>
                  <a:cubicBezTo>
                    <a:pt x="3513" y="3001"/>
                    <a:pt x="3442" y="3108"/>
                    <a:pt x="3347" y="3108"/>
                  </a:cubicBezTo>
                  <a:cubicBezTo>
                    <a:pt x="3263" y="3096"/>
                    <a:pt x="3204" y="2953"/>
                    <a:pt x="3204" y="2882"/>
                  </a:cubicBezTo>
                  <a:cubicBezTo>
                    <a:pt x="3204" y="2822"/>
                    <a:pt x="3228" y="2763"/>
                    <a:pt x="3275" y="2715"/>
                  </a:cubicBezTo>
                  <a:cubicBezTo>
                    <a:pt x="3382" y="2596"/>
                    <a:pt x="3644" y="2477"/>
                    <a:pt x="3775" y="2798"/>
                  </a:cubicBezTo>
                  <a:cubicBezTo>
                    <a:pt x="3942" y="2489"/>
                    <a:pt x="3573" y="2203"/>
                    <a:pt x="3263" y="2263"/>
                  </a:cubicBezTo>
                  <a:cubicBezTo>
                    <a:pt x="3311" y="2036"/>
                    <a:pt x="3168" y="2001"/>
                    <a:pt x="3359" y="1774"/>
                  </a:cubicBezTo>
                  <a:cubicBezTo>
                    <a:pt x="2787" y="1977"/>
                    <a:pt x="2930" y="2286"/>
                    <a:pt x="2835" y="2501"/>
                  </a:cubicBezTo>
                  <a:lnTo>
                    <a:pt x="2835" y="2501"/>
                  </a:lnTo>
                  <a:cubicBezTo>
                    <a:pt x="2989" y="2024"/>
                    <a:pt x="2632" y="1882"/>
                    <a:pt x="2608" y="1477"/>
                  </a:cubicBezTo>
                  <a:cubicBezTo>
                    <a:pt x="2263" y="1893"/>
                    <a:pt x="2549" y="2155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54" y="1893"/>
                    <a:pt x="1608" y="1608"/>
                  </a:cubicBezTo>
                  <a:cubicBezTo>
                    <a:pt x="1906" y="1953"/>
                    <a:pt x="1739" y="2358"/>
                    <a:pt x="2454" y="2644"/>
                  </a:cubicBezTo>
                  <a:lnTo>
                    <a:pt x="2454" y="2644"/>
                  </a:lnTo>
                  <a:cubicBezTo>
                    <a:pt x="2156" y="2536"/>
                    <a:pt x="1906" y="2251"/>
                    <a:pt x="1489" y="2608"/>
                  </a:cubicBezTo>
                  <a:cubicBezTo>
                    <a:pt x="1882" y="2632"/>
                    <a:pt x="2025" y="2989"/>
                    <a:pt x="2501" y="2834"/>
                  </a:cubicBezTo>
                  <a:lnTo>
                    <a:pt x="2501" y="2834"/>
                  </a:lnTo>
                  <a:cubicBezTo>
                    <a:pt x="2287" y="2929"/>
                    <a:pt x="1977" y="2774"/>
                    <a:pt x="1775" y="3358"/>
                  </a:cubicBezTo>
                  <a:cubicBezTo>
                    <a:pt x="2001" y="3167"/>
                    <a:pt x="2037" y="3310"/>
                    <a:pt x="2263" y="3263"/>
                  </a:cubicBezTo>
                  <a:cubicBezTo>
                    <a:pt x="2204" y="3572"/>
                    <a:pt x="2489" y="3941"/>
                    <a:pt x="2799" y="3763"/>
                  </a:cubicBezTo>
                  <a:cubicBezTo>
                    <a:pt x="2477" y="3632"/>
                    <a:pt x="2597" y="3382"/>
                    <a:pt x="2716" y="3275"/>
                  </a:cubicBezTo>
                  <a:cubicBezTo>
                    <a:pt x="2763" y="3227"/>
                    <a:pt x="2823" y="3203"/>
                    <a:pt x="2882" y="3203"/>
                  </a:cubicBezTo>
                  <a:cubicBezTo>
                    <a:pt x="2954" y="3203"/>
                    <a:pt x="3097" y="3263"/>
                    <a:pt x="3108" y="3346"/>
                  </a:cubicBezTo>
                  <a:cubicBezTo>
                    <a:pt x="3120" y="3429"/>
                    <a:pt x="3001" y="3513"/>
                    <a:pt x="2930" y="3382"/>
                  </a:cubicBezTo>
                  <a:cubicBezTo>
                    <a:pt x="2870" y="3560"/>
                    <a:pt x="3097" y="3703"/>
                    <a:pt x="3228" y="3560"/>
                  </a:cubicBezTo>
                  <a:cubicBezTo>
                    <a:pt x="3239" y="3548"/>
                    <a:pt x="3251" y="3536"/>
                    <a:pt x="3263" y="3525"/>
                  </a:cubicBezTo>
                  <a:lnTo>
                    <a:pt x="3263" y="3513"/>
                  </a:lnTo>
                  <a:cubicBezTo>
                    <a:pt x="3287" y="3465"/>
                    <a:pt x="3299" y="3417"/>
                    <a:pt x="3287" y="3370"/>
                  </a:cubicBezTo>
                  <a:cubicBezTo>
                    <a:pt x="3632" y="3596"/>
                    <a:pt x="3906" y="3917"/>
                    <a:pt x="4085" y="4298"/>
                  </a:cubicBezTo>
                  <a:lnTo>
                    <a:pt x="4085" y="4298"/>
                  </a:lnTo>
                  <a:cubicBezTo>
                    <a:pt x="3454" y="3275"/>
                    <a:pt x="2894" y="4358"/>
                    <a:pt x="2382" y="3858"/>
                  </a:cubicBezTo>
                  <a:lnTo>
                    <a:pt x="2382" y="3858"/>
                  </a:lnTo>
                  <a:cubicBezTo>
                    <a:pt x="2549" y="4156"/>
                    <a:pt x="2704" y="4310"/>
                    <a:pt x="2858" y="4358"/>
                  </a:cubicBezTo>
                  <a:cubicBezTo>
                    <a:pt x="3251" y="4489"/>
                    <a:pt x="3418" y="4132"/>
                    <a:pt x="3609" y="4144"/>
                  </a:cubicBezTo>
                  <a:cubicBezTo>
                    <a:pt x="3478" y="4322"/>
                    <a:pt x="3525" y="4465"/>
                    <a:pt x="3704" y="4537"/>
                  </a:cubicBezTo>
                  <a:cubicBezTo>
                    <a:pt x="3692" y="4298"/>
                    <a:pt x="3918" y="4263"/>
                    <a:pt x="4037" y="4394"/>
                  </a:cubicBezTo>
                  <a:cubicBezTo>
                    <a:pt x="4228" y="4596"/>
                    <a:pt x="4263" y="5049"/>
                    <a:pt x="4811" y="5144"/>
                  </a:cubicBezTo>
                  <a:cubicBezTo>
                    <a:pt x="4883" y="5203"/>
                    <a:pt x="4954" y="5251"/>
                    <a:pt x="5037" y="5299"/>
                  </a:cubicBezTo>
                  <a:cubicBezTo>
                    <a:pt x="4954" y="5263"/>
                    <a:pt x="4859" y="5251"/>
                    <a:pt x="4775" y="5239"/>
                  </a:cubicBezTo>
                  <a:cubicBezTo>
                    <a:pt x="4323" y="4930"/>
                    <a:pt x="3966" y="5215"/>
                    <a:pt x="3692" y="5227"/>
                  </a:cubicBezTo>
                  <a:cubicBezTo>
                    <a:pt x="3513" y="5227"/>
                    <a:pt x="3382" y="5049"/>
                    <a:pt x="3561" y="4894"/>
                  </a:cubicBezTo>
                  <a:cubicBezTo>
                    <a:pt x="3382" y="4810"/>
                    <a:pt x="3251" y="4870"/>
                    <a:pt x="3216" y="5108"/>
                  </a:cubicBezTo>
                  <a:cubicBezTo>
                    <a:pt x="3061" y="4977"/>
                    <a:pt x="3204" y="4596"/>
                    <a:pt x="2835" y="4418"/>
                  </a:cubicBezTo>
                  <a:cubicBezTo>
                    <a:pt x="2692" y="4346"/>
                    <a:pt x="2477" y="4346"/>
                    <a:pt x="2144" y="4429"/>
                  </a:cubicBezTo>
                  <a:cubicBezTo>
                    <a:pt x="2180" y="4429"/>
                    <a:pt x="2204" y="4429"/>
                    <a:pt x="2227" y="4429"/>
                  </a:cubicBezTo>
                  <a:lnTo>
                    <a:pt x="2144" y="4429"/>
                  </a:lnTo>
                  <a:cubicBezTo>
                    <a:pt x="2870" y="4441"/>
                    <a:pt x="2489" y="5608"/>
                    <a:pt x="3656" y="5322"/>
                  </a:cubicBezTo>
                  <a:lnTo>
                    <a:pt x="3656" y="5322"/>
                  </a:lnTo>
                  <a:cubicBezTo>
                    <a:pt x="3275" y="5465"/>
                    <a:pt x="2847" y="5501"/>
                    <a:pt x="2442" y="5418"/>
                  </a:cubicBezTo>
                  <a:cubicBezTo>
                    <a:pt x="2477" y="5394"/>
                    <a:pt x="2513" y="5346"/>
                    <a:pt x="2525" y="5299"/>
                  </a:cubicBezTo>
                  <a:lnTo>
                    <a:pt x="2525" y="5287"/>
                  </a:ln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49"/>
                    <a:pt x="2275" y="4989"/>
                    <a:pt x="2192" y="5156"/>
                  </a:cubicBezTo>
                  <a:cubicBezTo>
                    <a:pt x="2335" y="5108"/>
                    <a:pt x="2358" y="5251"/>
                    <a:pt x="2287" y="5299"/>
                  </a:cubicBezTo>
                  <a:cubicBezTo>
                    <a:pt x="2227" y="5358"/>
                    <a:pt x="2073" y="5299"/>
                    <a:pt x="2025" y="5251"/>
                  </a:cubicBezTo>
                  <a:cubicBezTo>
                    <a:pt x="1989" y="5203"/>
                    <a:pt x="1965" y="5144"/>
                    <a:pt x="1954" y="5084"/>
                  </a:cubicBezTo>
                  <a:cubicBezTo>
                    <a:pt x="1954" y="4918"/>
                    <a:pt x="2049" y="4656"/>
                    <a:pt x="2370" y="4787"/>
                  </a:cubicBezTo>
                  <a:cubicBezTo>
                    <a:pt x="2275" y="4441"/>
                    <a:pt x="1811" y="4501"/>
                    <a:pt x="1632" y="4763"/>
                  </a:cubicBezTo>
                  <a:cubicBezTo>
                    <a:pt x="1513" y="4572"/>
                    <a:pt x="1370" y="4644"/>
                    <a:pt x="1358" y="4346"/>
                  </a:cubicBezTo>
                  <a:cubicBezTo>
                    <a:pt x="1084" y="4906"/>
                    <a:pt x="1418" y="5013"/>
                    <a:pt x="1501" y="5239"/>
                  </a:cubicBezTo>
                  <a:lnTo>
                    <a:pt x="1501" y="5239"/>
                  </a:lnTo>
                  <a:cubicBezTo>
                    <a:pt x="1275" y="4787"/>
                    <a:pt x="906" y="4941"/>
                    <a:pt x="620" y="4679"/>
                  </a:cubicBezTo>
                  <a:cubicBezTo>
                    <a:pt x="668" y="5215"/>
                    <a:pt x="1049" y="5203"/>
                    <a:pt x="1334" y="5334"/>
                  </a:cubicBezTo>
                  <a:lnTo>
                    <a:pt x="1334" y="5334"/>
                  </a:lnTo>
                  <a:cubicBezTo>
                    <a:pt x="620" y="5025"/>
                    <a:pt x="441" y="5430"/>
                    <a:pt x="1" y="5465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49" y="5739"/>
                    <a:pt x="668" y="5727"/>
                    <a:pt x="620" y="6263"/>
                  </a:cubicBezTo>
                  <a:cubicBezTo>
                    <a:pt x="918" y="6001"/>
                    <a:pt x="1275" y="6156"/>
                    <a:pt x="1501" y="5703"/>
                  </a:cubicBezTo>
                  <a:lnTo>
                    <a:pt x="1501" y="5703"/>
                  </a:lnTo>
                  <a:cubicBezTo>
                    <a:pt x="1418" y="5930"/>
                    <a:pt x="1084" y="6037"/>
                    <a:pt x="1358" y="6596"/>
                  </a:cubicBezTo>
                  <a:cubicBezTo>
                    <a:pt x="1358" y="6275"/>
                    <a:pt x="1501" y="6346"/>
                    <a:pt x="1620" y="6156"/>
                  </a:cubicBezTo>
                  <a:close/>
                  <a:moveTo>
                    <a:pt x="7276" y="5287"/>
                  </a:moveTo>
                  <a:close/>
                  <a:moveTo>
                    <a:pt x="6740" y="5120"/>
                  </a:moveTo>
                  <a:cubicBezTo>
                    <a:pt x="6942" y="5168"/>
                    <a:pt x="7121" y="5322"/>
                    <a:pt x="7466" y="5394"/>
                  </a:cubicBezTo>
                  <a:cubicBezTo>
                    <a:pt x="7561" y="5418"/>
                    <a:pt x="7669" y="5430"/>
                    <a:pt x="7764" y="5441"/>
                  </a:cubicBezTo>
                  <a:cubicBezTo>
                    <a:pt x="7657" y="5453"/>
                    <a:pt x="7561" y="5465"/>
                    <a:pt x="7466" y="5489"/>
                  </a:cubicBezTo>
                  <a:cubicBezTo>
                    <a:pt x="7121" y="5572"/>
                    <a:pt x="6942" y="5715"/>
                    <a:pt x="6740" y="5763"/>
                  </a:cubicBezTo>
                  <a:cubicBezTo>
                    <a:pt x="6597" y="5787"/>
                    <a:pt x="6442" y="5775"/>
                    <a:pt x="6311" y="5692"/>
                  </a:cubicBezTo>
                  <a:cubicBezTo>
                    <a:pt x="6537" y="5703"/>
                    <a:pt x="6752" y="5608"/>
                    <a:pt x="6907" y="5441"/>
                  </a:cubicBezTo>
                  <a:cubicBezTo>
                    <a:pt x="6752" y="5275"/>
                    <a:pt x="6537" y="5180"/>
                    <a:pt x="6311" y="5191"/>
                  </a:cubicBezTo>
                  <a:cubicBezTo>
                    <a:pt x="6442" y="5108"/>
                    <a:pt x="6597" y="5096"/>
                    <a:pt x="6752" y="5120"/>
                  </a:cubicBezTo>
                  <a:close/>
                  <a:moveTo>
                    <a:pt x="6859" y="6620"/>
                  </a:moveTo>
                  <a:close/>
                  <a:moveTo>
                    <a:pt x="6633" y="4048"/>
                  </a:moveTo>
                  <a:close/>
                  <a:moveTo>
                    <a:pt x="6145" y="4310"/>
                  </a:moveTo>
                  <a:cubicBezTo>
                    <a:pt x="6323" y="4203"/>
                    <a:pt x="6549" y="4179"/>
                    <a:pt x="6859" y="3989"/>
                  </a:cubicBezTo>
                  <a:cubicBezTo>
                    <a:pt x="6942" y="3929"/>
                    <a:pt x="7026" y="3870"/>
                    <a:pt x="7097" y="3810"/>
                  </a:cubicBezTo>
                  <a:cubicBezTo>
                    <a:pt x="7038" y="3882"/>
                    <a:pt x="6978" y="3965"/>
                    <a:pt x="6918" y="4060"/>
                  </a:cubicBezTo>
                  <a:cubicBezTo>
                    <a:pt x="6728" y="4358"/>
                    <a:pt x="6704" y="4596"/>
                    <a:pt x="6597" y="4763"/>
                  </a:cubicBezTo>
                  <a:cubicBezTo>
                    <a:pt x="6514" y="4882"/>
                    <a:pt x="6395" y="4977"/>
                    <a:pt x="6240" y="5025"/>
                  </a:cubicBezTo>
                  <a:cubicBezTo>
                    <a:pt x="6407" y="4870"/>
                    <a:pt x="6502" y="4656"/>
                    <a:pt x="6490" y="4429"/>
                  </a:cubicBezTo>
                  <a:cubicBezTo>
                    <a:pt x="6264" y="4418"/>
                    <a:pt x="6049" y="4501"/>
                    <a:pt x="5895" y="4668"/>
                  </a:cubicBezTo>
                  <a:cubicBezTo>
                    <a:pt x="5930" y="4525"/>
                    <a:pt x="6026" y="4394"/>
                    <a:pt x="6145" y="4310"/>
                  </a:cubicBezTo>
                  <a:close/>
                  <a:moveTo>
                    <a:pt x="6490" y="6465"/>
                  </a:moveTo>
                  <a:cubicBezTo>
                    <a:pt x="6502" y="6251"/>
                    <a:pt x="6407" y="6025"/>
                    <a:pt x="6240" y="5870"/>
                  </a:cubicBezTo>
                  <a:cubicBezTo>
                    <a:pt x="6395" y="5918"/>
                    <a:pt x="6514" y="6013"/>
                    <a:pt x="6597" y="6144"/>
                  </a:cubicBezTo>
                  <a:cubicBezTo>
                    <a:pt x="6704" y="6311"/>
                    <a:pt x="6728" y="6537"/>
                    <a:pt x="6918" y="6846"/>
                  </a:cubicBezTo>
                  <a:cubicBezTo>
                    <a:pt x="6978" y="6930"/>
                    <a:pt x="7038" y="7013"/>
                    <a:pt x="7097" y="7096"/>
                  </a:cubicBezTo>
                  <a:cubicBezTo>
                    <a:pt x="7026" y="7025"/>
                    <a:pt x="6942" y="6965"/>
                    <a:pt x="6847" y="6918"/>
                  </a:cubicBezTo>
                  <a:cubicBezTo>
                    <a:pt x="6549" y="6715"/>
                    <a:pt x="6311" y="6692"/>
                    <a:pt x="6145" y="6584"/>
                  </a:cubicBezTo>
                  <a:cubicBezTo>
                    <a:pt x="6026" y="6501"/>
                    <a:pt x="5930" y="6382"/>
                    <a:pt x="5883" y="6239"/>
                  </a:cubicBezTo>
                  <a:cubicBezTo>
                    <a:pt x="6037" y="6394"/>
                    <a:pt x="6264" y="6477"/>
                    <a:pt x="6490" y="6465"/>
                  </a:cubicBezTo>
                  <a:close/>
                  <a:moveTo>
                    <a:pt x="5621" y="7263"/>
                  </a:moveTo>
                  <a:close/>
                  <a:moveTo>
                    <a:pt x="5204" y="4584"/>
                  </a:moveTo>
                  <a:cubicBezTo>
                    <a:pt x="5133" y="4453"/>
                    <a:pt x="5109" y="4298"/>
                    <a:pt x="5144" y="4156"/>
                  </a:cubicBezTo>
                  <a:cubicBezTo>
                    <a:pt x="5192" y="3965"/>
                    <a:pt x="5335" y="3775"/>
                    <a:pt x="5418" y="3429"/>
                  </a:cubicBezTo>
                  <a:cubicBezTo>
                    <a:pt x="5430" y="3322"/>
                    <a:pt x="5454" y="3227"/>
                    <a:pt x="5466" y="3132"/>
                  </a:cubicBezTo>
                  <a:cubicBezTo>
                    <a:pt x="5478" y="3239"/>
                    <a:pt x="5490" y="3334"/>
                    <a:pt x="5514" y="3429"/>
                  </a:cubicBezTo>
                  <a:cubicBezTo>
                    <a:pt x="5585" y="3775"/>
                    <a:pt x="5728" y="3965"/>
                    <a:pt x="5775" y="4156"/>
                  </a:cubicBezTo>
                  <a:cubicBezTo>
                    <a:pt x="5811" y="4298"/>
                    <a:pt x="5787" y="4453"/>
                    <a:pt x="5716" y="4584"/>
                  </a:cubicBezTo>
                  <a:cubicBezTo>
                    <a:pt x="5930" y="4358"/>
                    <a:pt x="5775" y="3989"/>
                    <a:pt x="5466" y="3989"/>
                  </a:cubicBezTo>
                  <a:cubicBezTo>
                    <a:pt x="5156" y="3989"/>
                    <a:pt x="4990" y="4358"/>
                    <a:pt x="5204" y="4584"/>
                  </a:cubicBezTo>
                  <a:close/>
                  <a:moveTo>
                    <a:pt x="5466" y="6882"/>
                  </a:moveTo>
                  <a:cubicBezTo>
                    <a:pt x="5633" y="6739"/>
                    <a:pt x="5728" y="6525"/>
                    <a:pt x="5716" y="6287"/>
                  </a:cubicBezTo>
                  <a:cubicBezTo>
                    <a:pt x="5787" y="6430"/>
                    <a:pt x="5811" y="6584"/>
                    <a:pt x="5775" y="6727"/>
                  </a:cubicBezTo>
                  <a:cubicBezTo>
                    <a:pt x="5728" y="6918"/>
                    <a:pt x="5585" y="7096"/>
                    <a:pt x="5514" y="7454"/>
                  </a:cubicBezTo>
                  <a:cubicBezTo>
                    <a:pt x="5490" y="7549"/>
                    <a:pt x="5478" y="7644"/>
                    <a:pt x="5466" y="7751"/>
                  </a:cubicBezTo>
                  <a:cubicBezTo>
                    <a:pt x="5454" y="7644"/>
                    <a:pt x="5430" y="7537"/>
                    <a:pt x="5418" y="7454"/>
                  </a:cubicBezTo>
                  <a:cubicBezTo>
                    <a:pt x="5335" y="7096"/>
                    <a:pt x="5192" y="6918"/>
                    <a:pt x="5144" y="6727"/>
                  </a:cubicBezTo>
                  <a:cubicBezTo>
                    <a:pt x="5109" y="6584"/>
                    <a:pt x="5133" y="6430"/>
                    <a:pt x="5204" y="6287"/>
                  </a:cubicBezTo>
                  <a:cubicBezTo>
                    <a:pt x="5204" y="6525"/>
                    <a:pt x="5287" y="6739"/>
                    <a:pt x="5466" y="6894"/>
                  </a:cubicBezTo>
                  <a:close/>
                  <a:moveTo>
                    <a:pt x="4287" y="6846"/>
                  </a:moveTo>
                  <a:close/>
                  <a:moveTo>
                    <a:pt x="4287" y="4048"/>
                  </a:moveTo>
                  <a:close/>
                  <a:moveTo>
                    <a:pt x="4442" y="4418"/>
                  </a:moveTo>
                  <a:cubicBezTo>
                    <a:pt x="4430" y="4644"/>
                    <a:pt x="4513" y="4858"/>
                    <a:pt x="4680" y="5013"/>
                  </a:cubicBezTo>
                  <a:cubicBezTo>
                    <a:pt x="4537" y="4977"/>
                    <a:pt x="4406" y="4882"/>
                    <a:pt x="4323" y="4751"/>
                  </a:cubicBezTo>
                  <a:cubicBezTo>
                    <a:pt x="4228" y="4584"/>
                    <a:pt x="4204" y="4346"/>
                    <a:pt x="4001" y="4048"/>
                  </a:cubicBezTo>
                  <a:cubicBezTo>
                    <a:pt x="3942" y="3965"/>
                    <a:pt x="3882" y="3882"/>
                    <a:pt x="3823" y="3798"/>
                  </a:cubicBezTo>
                  <a:cubicBezTo>
                    <a:pt x="3906" y="3858"/>
                    <a:pt x="3990" y="3917"/>
                    <a:pt x="4073" y="3977"/>
                  </a:cubicBezTo>
                  <a:cubicBezTo>
                    <a:pt x="4371" y="4179"/>
                    <a:pt x="4609" y="4203"/>
                    <a:pt x="4775" y="4298"/>
                  </a:cubicBezTo>
                  <a:cubicBezTo>
                    <a:pt x="4906" y="4382"/>
                    <a:pt x="5002" y="4513"/>
                    <a:pt x="5037" y="4656"/>
                  </a:cubicBezTo>
                  <a:cubicBezTo>
                    <a:pt x="4883" y="4489"/>
                    <a:pt x="4656" y="4406"/>
                    <a:pt x="4442" y="4418"/>
                  </a:cubicBezTo>
                  <a:close/>
                  <a:moveTo>
                    <a:pt x="5037" y="6227"/>
                  </a:moveTo>
                  <a:cubicBezTo>
                    <a:pt x="4990" y="6370"/>
                    <a:pt x="4894" y="6501"/>
                    <a:pt x="4775" y="6573"/>
                  </a:cubicBezTo>
                  <a:cubicBezTo>
                    <a:pt x="4597" y="6680"/>
                    <a:pt x="4371" y="6704"/>
                    <a:pt x="4061" y="6906"/>
                  </a:cubicBezTo>
                  <a:cubicBezTo>
                    <a:pt x="3978" y="6954"/>
                    <a:pt x="3894" y="7013"/>
                    <a:pt x="3811" y="7085"/>
                  </a:cubicBezTo>
                  <a:cubicBezTo>
                    <a:pt x="3882" y="7001"/>
                    <a:pt x="3942" y="6918"/>
                    <a:pt x="4001" y="6835"/>
                  </a:cubicBezTo>
                  <a:cubicBezTo>
                    <a:pt x="4192" y="6537"/>
                    <a:pt x="4216" y="6299"/>
                    <a:pt x="4323" y="6132"/>
                  </a:cubicBezTo>
                  <a:cubicBezTo>
                    <a:pt x="4406" y="6001"/>
                    <a:pt x="4525" y="5906"/>
                    <a:pt x="4668" y="5870"/>
                  </a:cubicBezTo>
                  <a:cubicBezTo>
                    <a:pt x="4513" y="6013"/>
                    <a:pt x="4418" y="6239"/>
                    <a:pt x="4430" y="6465"/>
                  </a:cubicBezTo>
                  <a:cubicBezTo>
                    <a:pt x="4656" y="6477"/>
                    <a:pt x="4883" y="6394"/>
                    <a:pt x="5037" y="6227"/>
                  </a:cubicBezTo>
                  <a:close/>
                  <a:moveTo>
                    <a:pt x="3442" y="5394"/>
                  </a:moveTo>
                  <a:cubicBezTo>
                    <a:pt x="3787" y="5322"/>
                    <a:pt x="3978" y="5180"/>
                    <a:pt x="4168" y="5132"/>
                  </a:cubicBezTo>
                  <a:cubicBezTo>
                    <a:pt x="4311" y="5096"/>
                    <a:pt x="4466" y="5120"/>
                    <a:pt x="4609" y="5191"/>
                  </a:cubicBezTo>
                  <a:cubicBezTo>
                    <a:pt x="4382" y="5180"/>
                    <a:pt x="4156" y="5275"/>
                    <a:pt x="4013" y="5441"/>
                  </a:cubicBezTo>
                  <a:cubicBezTo>
                    <a:pt x="4156" y="5608"/>
                    <a:pt x="4371" y="5703"/>
                    <a:pt x="4609" y="5703"/>
                  </a:cubicBezTo>
                  <a:cubicBezTo>
                    <a:pt x="4466" y="5775"/>
                    <a:pt x="4311" y="5799"/>
                    <a:pt x="4168" y="5763"/>
                  </a:cubicBezTo>
                  <a:cubicBezTo>
                    <a:pt x="3978" y="5715"/>
                    <a:pt x="3799" y="5572"/>
                    <a:pt x="3442" y="5489"/>
                  </a:cubicBezTo>
                  <a:cubicBezTo>
                    <a:pt x="3347" y="5477"/>
                    <a:pt x="3251" y="5453"/>
                    <a:pt x="3144" y="5441"/>
                  </a:cubicBezTo>
                  <a:cubicBezTo>
                    <a:pt x="3251" y="5430"/>
                    <a:pt x="3359" y="5418"/>
                    <a:pt x="3442" y="5394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31"/>
            <p:cNvSpPr/>
            <p:nvPr/>
          </p:nvSpPr>
          <p:spPr>
            <a:xfrm>
              <a:off x="4824700" y="924050"/>
              <a:ext cx="273575" cy="274175"/>
            </a:xfrm>
            <a:custGeom>
              <a:avLst/>
              <a:gdLst/>
              <a:ahLst/>
              <a:cxnLst/>
              <a:rect l="l" t="t" r="r" b="b"/>
              <a:pathLst>
                <a:path w="10943" h="10967" extrusionOk="0">
                  <a:moveTo>
                    <a:pt x="9299" y="4775"/>
                  </a:moveTo>
                  <a:cubicBezTo>
                    <a:pt x="9133" y="4513"/>
                    <a:pt x="8668" y="4454"/>
                    <a:pt x="8561" y="4787"/>
                  </a:cubicBezTo>
                  <a:cubicBezTo>
                    <a:pt x="8882" y="4656"/>
                    <a:pt x="8990" y="4918"/>
                    <a:pt x="8978" y="5085"/>
                  </a:cubicBezTo>
                  <a:cubicBezTo>
                    <a:pt x="8978" y="5156"/>
                    <a:pt x="8954" y="5216"/>
                    <a:pt x="8906" y="5251"/>
                  </a:cubicBezTo>
                  <a:cubicBezTo>
                    <a:pt x="8859" y="5311"/>
                    <a:pt x="8716" y="5358"/>
                    <a:pt x="8644" y="5311"/>
                  </a:cubicBezTo>
                  <a:cubicBezTo>
                    <a:pt x="8573" y="5251"/>
                    <a:pt x="8609" y="5120"/>
                    <a:pt x="8752" y="5156"/>
                  </a:cubicBezTo>
                  <a:cubicBezTo>
                    <a:pt x="8668" y="4989"/>
                    <a:pt x="8418" y="5049"/>
                    <a:pt x="8418" y="5239"/>
                  </a:cubicBezTo>
                  <a:cubicBezTo>
                    <a:pt x="8406" y="5251"/>
                    <a:pt x="8406" y="5275"/>
                    <a:pt x="8418" y="5299"/>
                  </a:cubicBezTo>
                  <a:lnTo>
                    <a:pt x="8418" y="5311"/>
                  </a:lnTo>
                  <a:cubicBezTo>
                    <a:pt x="8418" y="5358"/>
                    <a:pt x="8454" y="5394"/>
                    <a:pt x="8490" y="5430"/>
                  </a:cubicBezTo>
                  <a:cubicBezTo>
                    <a:pt x="8085" y="5501"/>
                    <a:pt x="7668" y="5466"/>
                    <a:pt x="7275" y="5335"/>
                  </a:cubicBezTo>
                  <a:cubicBezTo>
                    <a:pt x="8454" y="5608"/>
                    <a:pt x="8073" y="4454"/>
                    <a:pt x="8787" y="4442"/>
                  </a:cubicBezTo>
                  <a:lnTo>
                    <a:pt x="8716" y="4442"/>
                  </a:lnTo>
                  <a:cubicBezTo>
                    <a:pt x="8740" y="4442"/>
                    <a:pt x="8763" y="4442"/>
                    <a:pt x="8787" y="4442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0" y="4977"/>
                    <a:pt x="7728" y="5108"/>
                  </a:cubicBezTo>
                  <a:cubicBezTo>
                    <a:pt x="7692" y="4882"/>
                    <a:pt x="7561" y="4823"/>
                    <a:pt x="7382" y="4906"/>
                  </a:cubicBezTo>
                  <a:cubicBezTo>
                    <a:pt x="7561" y="5049"/>
                    <a:pt x="7418" y="5239"/>
                    <a:pt x="7239" y="5227"/>
                  </a:cubicBezTo>
                  <a:cubicBezTo>
                    <a:pt x="6966" y="5227"/>
                    <a:pt x="6620" y="4930"/>
                    <a:pt x="6168" y="5239"/>
                  </a:cubicBezTo>
                  <a:cubicBezTo>
                    <a:pt x="6073" y="5251"/>
                    <a:pt x="5989" y="5275"/>
                    <a:pt x="5906" y="5299"/>
                  </a:cubicBezTo>
                  <a:cubicBezTo>
                    <a:pt x="5977" y="5263"/>
                    <a:pt x="6061" y="5204"/>
                    <a:pt x="6132" y="5156"/>
                  </a:cubicBezTo>
                  <a:cubicBezTo>
                    <a:pt x="6668" y="5049"/>
                    <a:pt x="6716" y="4596"/>
                    <a:pt x="6894" y="4394"/>
                  </a:cubicBezTo>
                  <a:cubicBezTo>
                    <a:pt x="7025" y="4263"/>
                    <a:pt x="7251" y="4299"/>
                    <a:pt x="7228" y="4537"/>
                  </a:cubicBezTo>
                  <a:cubicBezTo>
                    <a:pt x="7418" y="4465"/>
                    <a:pt x="7466" y="4334"/>
                    <a:pt x="7323" y="4144"/>
                  </a:cubicBezTo>
                  <a:cubicBezTo>
                    <a:pt x="7525" y="4132"/>
                    <a:pt x="7692" y="4501"/>
                    <a:pt x="8073" y="4370"/>
                  </a:cubicBezTo>
                  <a:cubicBezTo>
                    <a:pt x="8228" y="4311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47" y="4299"/>
                  </a:cubicBezTo>
                  <a:lnTo>
                    <a:pt x="6847" y="4299"/>
                  </a:lnTo>
                  <a:cubicBezTo>
                    <a:pt x="7025" y="3930"/>
                    <a:pt x="7299" y="3608"/>
                    <a:pt x="7644" y="3370"/>
                  </a:cubicBezTo>
                  <a:cubicBezTo>
                    <a:pt x="7632" y="3418"/>
                    <a:pt x="7644" y="3477"/>
                    <a:pt x="7668" y="3513"/>
                  </a:cubicBezTo>
                  <a:lnTo>
                    <a:pt x="7668" y="3525"/>
                  </a:lnTo>
                  <a:cubicBezTo>
                    <a:pt x="7680" y="3537"/>
                    <a:pt x="7692" y="3549"/>
                    <a:pt x="7716" y="3572"/>
                  </a:cubicBezTo>
                  <a:cubicBezTo>
                    <a:pt x="7847" y="3703"/>
                    <a:pt x="8073" y="3561"/>
                    <a:pt x="8013" y="3382"/>
                  </a:cubicBezTo>
                  <a:cubicBezTo>
                    <a:pt x="7930" y="3513"/>
                    <a:pt x="7823" y="3442"/>
                    <a:pt x="7835" y="3346"/>
                  </a:cubicBezTo>
                  <a:cubicBezTo>
                    <a:pt x="7835" y="3263"/>
                    <a:pt x="7978" y="3203"/>
                    <a:pt x="8049" y="3203"/>
                  </a:cubicBezTo>
                  <a:cubicBezTo>
                    <a:pt x="8120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2" y="3775"/>
                  </a:cubicBezTo>
                  <a:cubicBezTo>
                    <a:pt x="8442" y="3942"/>
                    <a:pt x="8728" y="3572"/>
                    <a:pt x="8668" y="3263"/>
                  </a:cubicBezTo>
                  <a:cubicBezTo>
                    <a:pt x="8894" y="3311"/>
                    <a:pt x="8942" y="3168"/>
                    <a:pt x="9156" y="3358"/>
                  </a:cubicBezTo>
                  <a:cubicBezTo>
                    <a:pt x="8954" y="2787"/>
                    <a:pt x="8644" y="2930"/>
                    <a:pt x="8430" y="2834"/>
                  </a:cubicBezTo>
                  <a:lnTo>
                    <a:pt x="8430" y="2834"/>
                  </a:lnTo>
                  <a:cubicBezTo>
                    <a:pt x="8906" y="2989"/>
                    <a:pt x="9049" y="2632"/>
                    <a:pt x="9454" y="2608"/>
                  </a:cubicBezTo>
                  <a:cubicBezTo>
                    <a:pt x="9037" y="2251"/>
                    <a:pt x="8775" y="2549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7" y="1953"/>
                    <a:pt x="9323" y="1608"/>
                  </a:cubicBezTo>
                  <a:cubicBezTo>
                    <a:pt x="8978" y="1894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4" y="2156"/>
                    <a:pt x="8680" y="1906"/>
                    <a:pt x="8323" y="1489"/>
                  </a:cubicBezTo>
                  <a:cubicBezTo>
                    <a:pt x="8299" y="1882"/>
                    <a:pt x="7942" y="2025"/>
                    <a:pt x="8097" y="2501"/>
                  </a:cubicBezTo>
                  <a:lnTo>
                    <a:pt x="8097" y="2501"/>
                  </a:lnTo>
                  <a:cubicBezTo>
                    <a:pt x="8001" y="2287"/>
                    <a:pt x="8156" y="1977"/>
                    <a:pt x="7573" y="1775"/>
                  </a:cubicBezTo>
                  <a:cubicBezTo>
                    <a:pt x="7763" y="2001"/>
                    <a:pt x="7620" y="2037"/>
                    <a:pt x="7668" y="2275"/>
                  </a:cubicBezTo>
                  <a:cubicBezTo>
                    <a:pt x="7370" y="2203"/>
                    <a:pt x="6989" y="2489"/>
                    <a:pt x="7168" y="2799"/>
                  </a:cubicBezTo>
                  <a:cubicBezTo>
                    <a:pt x="7299" y="2477"/>
                    <a:pt x="7549" y="2596"/>
                    <a:pt x="7668" y="2715"/>
                  </a:cubicBezTo>
                  <a:cubicBezTo>
                    <a:pt x="7704" y="2763"/>
                    <a:pt x="7728" y="2822"/>
                    <a:pt x="7728" y="2882"/>
                  </a:cubicBezTo>
                  <a:cubicBezTo>
                    <a:pt x="7728" y="2953"/>
                    <a:pt x="7668" y="3096"/>
                    <a:pt x="7585" y="3108"/>
                  </a:cubicBezTo>
                  <a:cubicBezTo>
                    <a:pt x="7501" y="3120"/>
                    <a:pt x="7418" y="3001"/>
                    <a:pt x="7549" y="2930"/>
                  </a:cubicBezTo>
                  <a:cubicBezTo>
                    <a:pt x="7370" y="2870"/>
                    <a:pt x="7228" y="3096"/>
                    <a:pt x="7370" y="3227"/>
                  </a:cubicBezTo>
                  <a:cubicBezTo>
                    <a:pt x="7382" y="3239"/>
                    <a:pt x="7394" y="3251"/>
                    <a:pt x="7406" y="3263"/>
                  </a:cubicBezTo>
                  <a:lnTo>
                    <a:pt x="7418" y="3275"/>
                  </a:lnTo>
                  <a:cubicBezTo>
                    <a:pt x="7466" y="3299"/>
                    <a:pt x="7513" y="3311"/>
                    <a:pt x="7561" y="3299"/>
                  </a:cubicBezTo>
                  <a:cubicBezTo>
                    <a:pt x="7335" y="3644"/>
                    <a:pt x="7013" y="3918"/>
                    <a:pt x="6632" y="4096"/>
                  </a:cubicBezTo>
                  <a:cubicBezTo>
                    <a:pt x="7668" y="3453"/>
                    <a:pt x="6573" y="2906"/>
                    <a:pt x="7085" y="2394"/>
                  </a:cubicBezTo>
                  <a:lnTo>
                    <a:pt x="7025" y="2441"/>
                  </a:lnTo>
                  <a:cubicBezTo>
                    <a:pt x="7049" y="2429"/>
                    <a:pt x="7061" y="2406"/>
                    <a:pt x="7085" y="2394"/>
                  </a:cubicBezTo>
                  <a:cubicBezTo>
                    <a:pt x="6787" y="2560"/>
                    <a:pt x="6632" y="2715"/>
                    <a:pt x="6573" y="2870"/>
                  </a:cubicBezTo>
                  <a:cubicBezTo>
                    <a:pt x="6442" y="3251"/>
                    <a:pt x="6811" y="3430"/>
                    <a:pt x="6799" y="3620"/>
                  </a:cubicBezTo>
                  <a:cubicBezTo>
                    <a:pt x="6620" y="3477"/>
                    <a:pt x="6477" y="3537"/>
                    <a:pt x="6406" y="3715"/>
                  </a:cubicBezTo>
                  <a:cubicBezTo>
                    <a:pt x="6644" y="3692"/>
                    <a:pt x="6680" y="3918"/>
                    <a:pt x="6549" y="4049"/>
                  </a:cubicBezTo>
                  <a:cubicBezTo>
                    <a:pt x="6346" y="4227"/>
                    <a:pt x="5894" y="4275"/>
                    <a:pt x="5799" y="4811"/>
                  </a:cubicBezTo>
                  <a:cubicBezTo>
                    <a:pt x="5739" y="4882"/>
                    <a:pt x="5692" y="4966"/>
                    <a:pt x="5644" y="5037"/>
                  </a:cubicBezTo>
                  <a:cubicBezTo>
                    <a:pt x="5668" y="4954"/>
                    <a:pt x="5692" y="4870"/>
                    <a:pt x="5704" y="4775"/>
                  </a:cubicBezTo>
                  <a:cubicBezTo>
                    <a:pt x="6013" y="4334"/>
                    <a:pt x="5727" y="3977"/>
                    <a:pt x="5715" y="3703"/>
                  </a:cubicBezTo>
                  <a:cubicBezTo>
                    <a:pt x="5715" y="3525"/>
                    <a:pt x="5894" y="3382"/>
                    <a:pt x="6049" y="3561"/>
                  </a:cubicBezTo>
                  <a:cubicBezTo>
                    <a:pt x="6120" y="3382"/>
                    <a:pt x="6061" y="3251"/>
                    <a:pt x="5834" y="3215"/>
                  </a:cubicBezTo>
                  <a:cubicBezTo>
                    <a:pt x="5965" y="3072"/>
                    <a:pt x="6346" y="3215"/>
                    <a:pt x="6525" y="2846"/>
                  </a:cubicBezTo>
                  <a:cubicBezTo>
                    <a:pt x="6596" y="2691"/>
                    <a:pt x="6596" y="2489"/>
                    <a:pt x="6501" y="2156"/>
                  </a:cubicBezTo>
                  <a:cubicBezTo>
                    <a:pt x="6501" y="2870"/>
                    <a:pt x="5334" y="2489"/>
                    <a:pt x="5608" y="3668"/>
                  </a:cubicBezTo>
                  <a:cubicBezTo>
                    <a:pt x="5477" y="3275"/>
                    <a:pt x="5442" y="2858"/>
                    <a:pt x="5525" y="2453"/>
                  </a:cubicBezTo>
                  <a:cubicBezTo>
                    <a:pt x="5549" y="2489"/>
                    <a:pt x="5596" y="2525"/>
                    <a:pt x="5644" y="2525"/>
                  </a:cubicBezTo>
                  <a:lnTo>
                    <a:pt x="5656" y="2525"/>
                  </a:lnTo>
                  <a:cubicBezTo>
                    <a:pt x="5668" y="2537"/>
                    <a:pt x="5692" y="2537"/>
                    <a:pt x="5704" y="2525"/>
                  </a:cubicBezTo>
                  <a:cubicBezTo>
                    <a:pt x="5870" y="2525"/>
                    <a:pt x="5942" y="2322"/>
                    <a:pt x="5811" y="2215"/>
                  </a:cubicBezTo>
                  <a:cubicBezTo>
                    <a:pt x="5811" y="2203"/>
                    <a:pt x="5799" y="2203"/>
                    <a:pt x="5787" y="2191"/>
                  </a:cubicBezTo>
                  <a:cubicBezTo>
                    <a:pt x="5823" y="2346"/>
                    <a:pt x="5692" y="2370"/>
                    <a:pt x="5632" y="2299"/>
                  </a:cubicBezTo>
                  <a:cubicBezTo>
                    <a:pt x="5584" y="2227"/>
                    <a:pt x="5632" y="2084"/>
                    <a:pt x="5692" y="2037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75"/>
                    <a:pt x="6430" y="1810"/>
                    <a:pt x="6180" y="1644"/>
                  </a:cubicBezTo>
                  <a:cubicBezTo>
                    <a:pt x="6370" y="1513"/>
                    <a:pt x="6299" y="1382"/>
                    <a:pt x="6596" y="1358"/>
                  </a:cubicBezTo>
                  <a:cubicBezTo>
                    <a:pt x="6037" y="1096"/>
                    <a:pt x="5930" y="1417"/>
                    <a:pt x="5704" y="1513"/>
                  </a:cubicBezTo>
                  <a:lnTo>
                    <a:pt x="5704" y="1513"/>
                  </a:lnTo>
                  <a:cubicBezTo>
                    <a:pt x="6156" y="1275"/>
                    <a:pt x="6001" y="917"/>
                    <a:pt x="6263" y="632"/>
                  </a:cubicBezTo>
                  <a:cubicBezTo>
                    <a:pt x="5727" y="667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06" y="620"/>
                    <a:pt x="5513" y="453"/>
                    <a:pt x="5477" y="1"/>
                  </a:cubicBezTo>
                  <a:cubicBezTo>
                    <a:pt x="5430" y="453"/>
                    <a:pt x="5025" y="632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15" y="667"/>
                    <a:pt x="4680" y="632"/>
                  </a:cubicBezTo>
                  <a:cubicBezTo>
                    <a:pt x="4942" y="929"/>
                    <a:pt x="4787" y="1275"/>
                    <a:pt x="5239" y="1513"/>
                  </a:cubicBezTo>
                  <a:lnTo>
                    <a:pt x="5239" y="1513"/>
                  </a:lnTo>
                  <a:cubicBezTo>
                    <a:pt x="5013" y="1429"/>
                    <a:pt x="4906" y="1096"/>
                    <a:pt x="4346" y="1358"/>
                  </a:cubicBezTo>
                  <a:cubicBezTo>
                    <a:pt x="4644" y="1382"/>
                    <a:pt x="4572" y="1513"/>
                    <a:pt x="4763" y="1644"/>
                  </a:cubicBezTo>
                  <a:cubicBezTo>
                    <a:pt x="4501" y="1810"/>
                    <a:pt x="4441" y="2275"/>
                    <a:pt x="4787" y="2382"/>
                  </a:cubicBezTo>
                  <a:cubicBezTo>
                    <a:pt x="4656" y="2060"/>
                    <a:pt x="4918" y="1953"/>
                    <a:pt x="5084" y="1965"/>
                  </a:cubicBezTo>
                  <a:cubicBezTo>
                    <a:pt x="5144" y="1965"/>
                    <a:pt x="5203" y="1989"/>
                    <a:pt x="5251" y="2037"/>
                  </a:cubicBezTo>
                  <a:cubicBezTo>
                    <a:pt x="5299" y="2084"/>
                    <a:pt x="5358" y="2227"/>
                    <a:pt x="5299" y="2299"/>
                  </a:cubicBezTo>
                  <a:cubicBezTo>
                    <a:pt x="5251" y="2358"/>
                    <a:pt x="5108" y="2334"/>
                    <a:pt x="5156" y="2191"/>
                  </a:cubicBezTo>
                  <a:cubicBezTo>
                    <a:pt x="4989" y="2275"/>
                    <a:pt x="5049" y="2525"/>
                    <a:pt x="5239" y="2525"/>
                  </a:cubicBezTo>
                  <a:cubicBezTo>
                    <a:pt x="5251" y="2537"/>
                    <a:pt x="5275" y="2537"/>
                    <a:pt x="5287" y="2525"/>
                  </a:cubicBezTo>
                  <a:lnTo>
                    <a:pt x="5299" y="2525"/>
                  </a:lnTo>
                  <a:cubicBezTo>
                    <a:pt x="5346" y="2525"/>
                    <a:pt x="5394" y="2489"/>
                    <a:pt x="5418" y="2453"/>
                  </a:cubicBezTo>
                  <a:cubicBezTo>
                    <a:pt x="5501" y="2858"/>
                    <a:pt x="5465" y="3275"/>
                    <a:pt x="5323" y="3668"/>
                  </a:cubicBezTo>
                  <a:cubicBezTo>
                    <a:pt x="5608" y="2489"/>
                    <a:pt x="4441" y="2870"/>
                    <a:pt x="4430" y="2156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596" y="3215"/>
                    <a:pt x="4977" y="3072"/>
                    <a:pt x="5108" y="3215"/>
                  </a:cubicBezTo>
                  <a:cubicBezTo>
                    <a:pt x="4870" y="3251"/>
                    <a:pt x="4811" y="3382"/>
                    <a:pt x="4894" y="3561"/>
                  </a:cubicBezTo>
                  <a:cubicBezTo>
                    <a:pt x="5049" y="3382"/>
                    <a:pt x="5239" y="3525"/>
                    <a:pt x="5227" y="3703"/>
                  </a:cubicBezTo>
                  <a:cubicBezTo>
                    <a:pt x="5215" y="3977"/>
                    <a:pt x="4930" y="4323"/>
                    <a:pt x="5239" y="4775"/>
                  </a:cubicBezTo>
                  <a:cubicBezTo>
                    <a:pt x="5251" y="4870"/>
                    <a:pt x="5275" y="4954"/>
                    <a:pt x="5299" y="5037"/>
                  </a:cubicBezTo>
                  <a:cubicBezTo>
                    <a:pt x="5251" y="4966"/>
                    <a:pt x="5203" y="4882"/>
                    <a:pt x="5144" y="4811"/>
                  </a:cubicBezTo>
                  <a:cubicBezTo>
                    <a:pt x="5049" y="4275"/>
                    <a:pt x="4596" y="4227"/>
                    <a:pt x="4394" y="4049"/>
                  </a:cubicBezTo>
                  <a:cubicBezTo>
                    <a:pt x="4263" y="3918"/>
                    <a:pt x="4299" y="3692"/>
                    <a:pt x="4537" y="3715"/>
                  </a:cubicBezTo>
                  <a:cubicBezTo>
                    <a:pt x="4465" y="3537"/>
                    <a:pt x="4322" y="3477"/>
                    <a:pt x="4144" y="3620"/>
                  </a:cubicBezTo>
                  <a:cubicBezTo>
                    <a:pt x="4132" y="3430"/>
                    <a:pt x="4489" y="3251"/>
                    <a:pt x="4358" y="2870"/>
                  </a:cubicBezTo>
                  <a:cubicBezTo>
                    <a:pt x="4310" y="2715"/>
                    <a:pt x="4168" y="2572"/>
                    <a:pt x="3858" y="2394"/>
                  </a:cubicBezTo>
                  <a:lnTo>
                    <a:pt x="3858" y="2394"/>
                  </a:lnTo>
                  <a:cubicBezTo>
                    <a:pt x="4358" y="2906"/>
                    <a:pt x="3263" y="3453"/>
                    <a:pt x="4310" y="4096"/>
                  </a:cubicBezTo>
                  <a:cubicBezTo>
                    <a:pt x="3929" y="3918"/>
                    <a:pt x="3608" y="3644"/>
                    <a:pt x="3382" y="3299"/>
                  </a:cubicBezTo>
                  <a:cubicBezTo>
                    <a:pt x="3429" y="3311"/>
                    <a:pt x="3477" y="3299"/>
                    <a:pt x="3525" y="3275"/>
                  </a:cubicBezTo>
                  <a:lnTo>
                    <a:pt x="3525" y="3263"/>
                  </a:lnTo>
                  <a:cubicBezTo>
                    <a:pt x="3548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4" y="2930"/>
                  </a:cubicBezTo>
                  <a:cubicBezTo>
                    <a:pt x="3525" y="3001"/>
                    <a:pt x="3441" y="3120"/>
                    <a:pt x="3358" y="3108"/>
                  </a:cubicBezTo>
                  <a:cubicBezTo>
                    <a:pt x="3275" y="3096"/>
                    <a:pt x="3203" y="2953"/>
                    <a:pt x="3203" y="2882"/>
                  </a:cubicBezTo>
                  <a:cubicBezTo>
                    <a:pt x="3215" y="2822"/>
                    <a:pt x="3239" y="2763"/>
                    <a:pt x="3275" y="2715"/>
                  </a:cubicBezTo>
                  <a:cubicBezTo>
                    <a:pt x="3382" y="2596"/>
                    <a:pt x="3644" y="2477"/>
                    <a:pt x="3775" y="2799"/>
                  </a:cubicBezTo>
                  <a:cubicBezTo>
                    <a:pt x="3941" y="2489"/>
                    <a:pt x="3572" y="2203"/>
                    <a:pt x="3275" y="2263"/>
                  </a:cubicBezTo>
                  <a:cubicBezTo>
                    <a:pt x="3310" y="2037"/>
                    <a:pt x="3167" y="2001"/>
                    <a:pt x="3358" y="1775"/>
                  </a:cubicBezTo>
                  <a:cubicBezTo>
                    <a:pt x="2786" y="1977"/>
                    <a:pt x="2941" y="2287"/>
                    <a:pt x="2846" y="2501"/>
                  </a:cubicBezTo>
                  <a:lnTo>
                    <a:pt x="2846" y="2501"/>
                  </a:lnTo>
                  <a:cubicBezTo>
                    <a:pt x="2989" y="2025"/>
                    <a:pt x="2632" y="1882"/>
                    <a:pt x="2620" y="1489"/>
                  </a:cubicBezTo>
                  <a:cubicBezTo>
                    <a:pt x="2263" y="1906"/>
                    <a:pt x="2548" y="2168"/>
                    <a:pt x="2656" y="2453"/>
                  </a:cubicBezTo>
                  <a:lnTo>
                    <a:pt x="2656" y="2453"/>
                  </a:lnTo>
                  <a:cubicBezTo>
                    <a:pt x="2370" y="1727"/>
                    <a:pt x="1953" y="1894"/>
                    <a:pt x="1608" y="1608"/>
                  </a:cubicBezTo>
                  <a:cubicBezTo>
                    <a:pt x="1905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7" y="2537"/>
                    <a:pt x="1905" y="2251"/>
                    <a:pt x="1489" y="2608"/>
                  </a:cubicBezTo>
                  <a:cubicBezTo>
                    <a:pt x="1882" y="2632"/>
                    <a:pt x="2024" y="2989"/>
                    <a:pt x="2513" y="2834"/>
                  </a:cubicBezTo>
                  <a:lnTo>
                    <a:pt x="2513" y="2834"/>
                  </a:lnTo>
                  <a:cubicBezTo>
                    <a:pt x="2298" y="2930"/>
                    <a:pt x="1977" y="2787"/>
                    <a:pt x="1774" y="3358"/>
                  </a:cubicBezTo>
                  <a:cubicBezTo>
                    <a:pt x="2001" y="3168"/>
                    <a:pt x="2048" y="3311"/>
                    <a:pt x="2275" y="3263"/>
                  </a:cubicBezTo>
                  <a:cubicBezTo>
                    <a:pt x="2215" y="3572"/>
                    <a:pt x="2501" y="3942"/>
                    <a:pt x="2810" y="3775"/>
                  </a:cubicBezTo>
                  <a:cubicBezTo>
                    <a:pt x="2489" y="3644"/>
                    <a:pt x="2596" y="3382"/>
                    <a:pt x="2727" y="3275"/>
                  </a:cubicBezTo>
                  <a:cubicBezTo>
                    <a:pt x="2763" y="3227"/>
                    <a:pt x="2822" y="3203"/>
                    <a:pt x="2882" y="3203"/>
                  </a:cubicBezTo>
                  <a:cubicBezTo>
                    <a:pt x="2965" y="3203"/>
                    <a:pt x="3096" y="3263"/>
                    <a:pt x="3108" y="3346"/>
                  </a:cubicBezTo>
                  <a:cubicBezTo>
                    <a:pt x="3120" y="3442"/>
                    <a:pt x="3001" y="3513"/>
                    <a:pt x="2929" y="3382"/>
                  </a:cubicBezTo>
                  <a:cubicBezTo>
                    <a:pt x="2870" y="3561"/>
                    <a:pt x="3096" y="3703"/>
                    <a:pt x="3227" y="3561"/>
                  </a:cubicBezTo>
                  <a:cubicBezTo>
                    <a:pt x="3251" y="3549"/>
                    <a:pt x="3263" y="3537"/>
                    <a:pt x="3263" y="3525"/>
                  </a:cubicBezTo>
                  <a:lnTo>
                    <a:pt x="3263" y="3513"/>
                  </a:lnTo>
                  <a:cubicBezTo>
                    <a:pt x="3298" y="3465"/>
                    <a:pt x="3298" y="3418"/>
                    <a:pt x="3298" y="3370"/>
                  </a:cubicBezTo>
                  <a:cubicBezTo>
                    <a:pt x="3644" y="3608"/>
                    <a:pt x="3918" y="3930"/>
                    <a:pt x="4096" y="4299"/>
                  </a:cubicBezTo>
                  <a:lnTo>
                    <a:pt x="4096" y="4299"/>
                  </a:lnTo>
                  <a:cubicBezTo>
                    <a:pt x="3453" y="3275"/>
                    <a:pt x="2906" y="4370"/>
                    <a:pt x="2394" y="3858"/>
                  </a:cubicBezTo>
                  <a:lnTo>
                    <a:pt x="2394" y="3858"/>
                  </a:lnTo>
                  <a:cubicBezTo>
                    <a:pt x="2560" y="4156"/>
                    <a:pt x="2715" y="4311"/>
                    <a:pt x="2870" y="4370"/>
                  </a:cubicBezTo>
                  <a:cubicBezTo>
                    <a:pt x="3251" y="4501"/>
                    <a:pt x="3429" y="4132"/>
                    <a:pt x="3620" y="4144"/>
                  </a:cubicBezTo>
                  <a:cubicBezTo>
                    <a:pt x="3477" y="4323"/>
                    <a:pt x="3525" y="4465"/>
                    <a:pt x="3715" y="4537"/>
                  </a:cubicBezTo>
                  <a:cubicBezTo>
                    <a:pt x="3691" y="4299"/>
                    <a:pt x="3918" y="4263"/>
                    <a:pt x="4049" y="4394"/>
                  </a:cubicBezTo>
                  <a:cubicBezTo>
                    <a:pt x="4227" y="4596"/>
                    <a:pt x="4275" y="5049"/>
                    <a:pt x="4811" y="5156"/>
                  </a:cubicBezTo>
                  <a:cubicBezTo>
                    <a:pt x="4882" y="5204"/>
                    <a:pt x="4965" y="5251"/>
                    <a:pt x="5037" y="5299"/>
                  </a:cubicBezTo>
                  <a:cubicBezTo>
                    <a:pt x="4953" y="5275"/>
                    <a:pt x="4870" y="5251"/>
                    <a:pt x="4775" y="5239"/>
                  </a:cubicBezTo>
                  <a:cubicBezTo>
                    <a:pt x="4334" y="4930"/>
                    <a:pt x="3977" y="5216"/>
                    <a:pt x="3703" y="5227"/>
                  </a:cubicBezTo>
                  <a:cubicBezTo>
                    <a:pt x="3525" y="5227"/>
                    <a:pt x="3382" y="5049"/>
                    <a:pt x="3560" y="4894"/>
                  </a:cubicBezTo>
                  <a:cubicBezTo>
                    <a:pt x="3382" y="4823"/>
                    <a:pt x="3251" y="4882"/>
                    <a:pt x="3215" y="5108"/>
                  </a:cubicBezTo>
                  <a:cubicBezTo>
                    <a:pt x="3072" y="4977"/>
                    <a:pt x="3215" y="4596"/>
                    <a:pt x="2846" y="4418"/>
                  </a:cubicBezTo>
                  <a:cubicBezTo>
                    <a:pt x="2691" y="4346"/>
                    <a:pt x="2489" y="4346"/>
                    <a:pt x="2155" y="4442"/>
                  </a:cubicBezTo>
                  <a:cubicBezTo>
                    <a:pt x="2179" y="4430"/>
                    <a:pt x="2203" y="4430"/>
                    <a:pt x="2227" y="4442"/>
                  </a:cubicBezTo>
                  <a:lnTo>
                    <a:pt x="2155" y="4442"/>
                  </a:lnTo>
                  <a:cubicBezTo>
                    <a:pt x="2870" y="4442"/>
                    <a:pt x="2489" y="5608"/>
                    <a:pt x="3668" y="5335"/>
                  </a:cubicBezTo>
                  <a:lnTo>
                    <a:pt x="3668" y="5335"/>
                  </a:lnTo>
                  <a:cubicBezTo>
                    <a:pt x="3275" y="5466"/>
                    <a:pt x="2858" y="5501"/>
                    <a:pt x="2441" y="5418"/>
                  </a:cubicBezTo>
                  <a:cubicBezTo>
                    <a:pt x="2489" y="5394"/>
                    <a:pt x="2513" y="5358"/>
                    <a:pt x="2525" y="5311"/>
                  </a:cubicBezTo>
                  <a:lnTo>
                    <a:pt x="2525" y="5299"/>
                  </a:lnTo>
                  <a:cubicBezTo>
                    <a:pt x="2536" y="5275"/>
                    <a:pt x="2536" y="5251"/>
                    <a:pt x="2525" y="5239"/>
                  </a:cubicBezTo>
                  <a:cubicBezTo>
                    <a:pt x="2525" y="5049"/>
                    <a:pt x="2275" y="4989"/>
                    <a:pt x="2191" y="5156"/>
                  </a:cubicBezTo>
                  <a:cubicBezTo>
                    <a:pt x="2346" y="5120"/>
                    <a:pt x="2358" y="5251"/>
                    <a:pt x="2298" y="5311"/>
                  </a:cubicBezTo>
                  <a:cubicBezTo>
                    <a:pt x="2227" y="5358"/>
                    <a:pt x="2084" y="5311"/>
                    <a:pt x="2036" y="5251"/>
                  </a:cubicBezTo>
                  <a:cubicBezTo>
                    <a:pt x="1989" y="5204"/>
                    <a:pt x="1965" y="5144"/>
                    <a:pt x="1965" y="5085"/>
                  </a:cubicBezTo>
                  <a:cubicBezTo>
                    <a:pt x="1953" y="4918"/>
                    <a:pt x="2060" y="4656"/>
                    <a:pt x="2370" y="4787"/>
                  </a:cubicBezTo>
                  <a:cubicBezTo>
                    <a:pt x="2275" y="4454"/>
                    <a:pt x="1810" y="4513"/>
                    <a:pt x="1643" y="4763"/>
                  </a:cubicBezTo>
                  <a:cubicBezTo>
                    <a:pt x="1513" y="4573"/>
                    <a:pt x="1382" y="4644"/>
                    <a:pt x="1358" y="4358"/>
                  </a:cubicBezTo>
                  <a:cubicBezTo>
                    <a:pt x="1096" y="4906"/>
                    <a:pt x="1417" y="5013"/>
                    <a:pt x="1513" y="5239"/>
                  </a:cubicBezTo>
                  <a:lnTo>
                    <a:pt x="1513" y="5239"/>
                  </a:lnTo>
                  <a:cubicBezTo>
                    <a:pt x="1274" y="4787"/>
                    <a:pt x="917" y="4942"/>
                    <a:pt x="631" y="4680"/>
                  </a:cubicBezTo>
                  <a:cubicBezTo>
                    <a:pt x="667" y="5227"/>
                    <a:pt x="1060" y="5204"/>
                    <a:pt x="1346" y="5335"/>
                  </a:cubicBezTo>
                  <a:lnTo>
                    <a:pt x="1346" y="5335"/>
                  </a:lnTo>
                  <a:cubicBezTo>
                    <a:pt x="620" y="5025"/>
                    <a:pt x="453" y="5430"/>
                    <a:pt x="0" y="5477"/>
                  </a:cubicBezTo>
                  <a:cubicBezTo>
                    <a:pt x="453" y="5513"/>
                    <a:pt x="620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67" y="5728"/>
                    <a:pt x="631" y="6275"/>
                  </a:cubicBezTo>
                  <a:cubicBezTo>
                    <a:pt x="929" y="6001"/>
                    <a:pt x="1274" y="6156"/>
                    <a:pt x="1513" y="5716"/>
                  </a:cubicBezTo>
                  <a:lnTo>
                    <a:pt x="1513" y="5716"/>
                  </a:lnTo>
                  <a:cubicBezTo>
                    <a:pt x="1417" y="5930"/>
                    <a:pt x="1096" y="6049"/>
                    <a:pt x="1358" y="6597"/>
                  </a:cubicBezTo>
                  <a:cubicBezTo>
                    <a:pt x="1382" y="6299"/>
                    <a:pt x="1513" y="6370"/>
                    <a:pt x="1643" y="6180"/>
                  </a:cubicBezTo>
                  <a:cubicBezTo>
                    <a:pt x="1810" y="6442"/>
                    <a:pt x="2275" y="6501"/>
                    <a:pt x="2370" y="6156"/>
                  </a:cubicBezTo>
                  <a:cubicBezTo>
                    <a:pt x="2060" y="6299"/>
                    <a:pt x="1953" y="6037"/>
                    <a:pt x="1965" y="5858"/>
                  </a:cubicBezTo>
                  <a:cubicBezTo>
                    <a:pt x="1965" y="5799"/>
                    <a:pt x="1989" y="5739"/>
                    <a:pt x="2036" y="5692"/>
                  </a:cubicBezTo>
                  <a:cubicBezTo>
                    <a:pt x="2084" y="5644"/>
                    <a:pt x="2227" y="5585"/>
                    <a:pt x="2298" y="5644"/>
                  </a:cubicBezTo>
                  <a:cubicBezTo>
                    <a:pt x="2358" y="5704"/>
                    <a:pt x="2334" y="5835"/>
                    <a:pt x="2191" y="5787"/>
                  </a:cubicBezTo>
                  <a:cubicBezTo>
                    <a:pt x="2275" y="5954"/>
                    <a:pt x="2525" y="5894"/>
                    <a:pt x="2525" y="5716"/>
                  </a:cubicBezTo>
                  <a:cubicBezTo>
                    <a:pt x="2536" y="5692"/>
                    <a:pt x="2536" y="5680"/>
                    <a:pt x="2525" y="5656"/>
                  </a:cubicBezTo>
                  <a:lnTo>
                    <a:pt x="2525" y="5644"/>
                  </a:lnTo>
                  <a:cubicBezTo>
                    <a:pt x="2513" y="5597"/>
                    <a:pt x="2477" y="5561"/>
                    <a:pt x="2429" y="5537"/>
                  </a:cubicBezTo>
                  <a:cubicBezTo>
                    <a:pt x="2834" y="5454"/>
                    <a:pt x="3251" y="5489"/>
                    <a:pt x="3644" y="5632"/>
                  </a:cubicBezTo>
                  <a:lnTo>
                    <a:pt x="3644" y="5632"/>
                  </a:lnTo>
                  <a:cubicBezTo>
                    <a:pt x="2465" y="5347"/>
                    <a:pt x="2846" y="6513"/>
                    <a:pt x="2132" y="6525"/>
                  </a:cubicBezTo>
                  <a:lnTo>
                    <a:pt x="2132" y="6525"/>
                  </a:lnTo>
                  <a:cubicBezTo>
                    <a:pt x="2465" y="6620"/>
                    <a:pt x="2679" y="6609"/>
                    <a:pt x="2822" y="6537"/>
                  </a:cubicBezTo>
                  <a:cubicBezTo>
                    <a:pt x="3191" y="6359"/>
                    <a:pt x="3048" y="5978"/>
                    <a:pt x="3191" y="5847"/>
                  </a:cubicBezTo>
                  <a:cubicBezTo>
                    <a:pt x="3227" y="6085"/>
                    <a:pt x="3358" y="6144"/>
                    <a:pt x="3537" y="6061"/>
                  </a:cubicBezTo>
                  <a:cubicBezTo>
                    <a:pt x="3358" y="5906"/>
                    <a:pt x="3501" y="5716"/>
                    <a:pt x="3679" y="5728"/>
                  </a:cubicBezTo>
                  <a:cubicBezTo>
                    <a:pt x="3953" y="5739"/>
                    <a:pt x="4299" y="6025"/>
                    <a:pt x="4751" y="5716"/>
                  </a:cubicBezTo>
                  <a:cubicBezTo>
                    <a:pt x="4834" y="5704"/>
                    <a:pt x="4930" y="5692"/>
                    <a:pt x="5013" y="5656"/>
                  </a:cubicBezTo>
                  <a:cubicBezTo>
                    <a:pt x="4930" y="5704"/>
                    <a:pt x="4858" y="5751"/>
                    <a:pt x="4787" y="5811"/>
                  </a:cubicBezTo>
                  <a:cubicBezTo>
                    <a:pt x="4251" y="5906"/>
                    <a:pt x="4203" y="6359"/>
                    <a:pt x="4025" y="6561"/>
                  </a:cubicBezTo>
                  <a:cubicBezTo>
                    <a:pt x="3894" y="6692"/>
                    <a:pt x="3668" y="6656"/>
                    <a:pt x="3691" y="6430"/>
                  </a:cubicBezTo>
                  <a:cubicBezTo>
                    <a:pt x="3501" y="6501"/>
                    <a:pt x="3453" y="6632"/>
                    <a:pt x="3596" y="6811"/>
                  </a:cubicBezTo>
                  <a:cubicBezTo>
                    <a:pt x="3394" y="6823"/>
                    <a:pt x="3227" y="6466"/>
                    <a:pt x="2846" y="6597"/>
                  </a:cubicBezTo>
                  <a:cubicBezTo>
                    <a:pt x="2691" y="6644"/>
                    <a:pt x="2536" y="6799"/>
                    <a:pt x="2370" y="7097"/>
                  </a:cubicBezTo>
                  <a:lnTo>
                    <a:pt x="2370" y="7097"/>
                  </a:lnTo>
                  <a:cubicBezTo>
                    <a:pt x="2882" y="6597"/>
                    <a:pt x="3429" y="7692"/>
                    <a:pt x="4060" y="6656"/>
                  </a:cubicBezTo>
                  <a:lnTo>
                    <a:pt x="4060" y="6656"/>
                  </a:lnTo>
                  <a:cubicBezTo>
                    <a:pt x="3882" y="7037"/>
                    <a:pt x="3608" y="7359"/>
                    <a:pt x="3275" y="7585"/>
                  </a:cubicBezTo>
                  <a:cubicBezTo>
                    <a:pt x="3275" y="7537"/>
                    <a:pt x="3275" y="7490"/>
                    <a:pt x="3239" y="7442"/>
                  </a:cubicBezTo>
                  <a:lnTo>
                    <a:pt x="3239" y="7442"/>
                  </a:lnTo>
                  <a:cubicBezTo>
                    <a:pt x="3227" y="7418"/>
                    <a:pt x="3215" y="7406"/>
                    <a:pt x="3203" y="7394"/>
                  </a:cubicBezTo>
                  <a:cubicBezTo>
                    <a:pt x="3072" y="7252"/>
                    <a:pt x="2846" y="7394"/>
                    <a:pt x="2906" y="7573"/>
                  </a:cubicBezTo>
                  <a:cubicBezTo>
                    <a:pt x="2977" y="7442"/>
                    <a:pt x="3096" y="7525"/>
                    <a:pt x="3084" y="7609"/>
                  </a:cubicBezTo>
                  <a:cubicBezTo>
                    <a:pt x="3072" y="7692"/>
                    <a:pt x="2941" y="7763"/>
                    <a:pt x="2858" y="7763"/>
                  </a:cubicBezTo>
                  <a:cubicBezTo>
                    <a:pt x="2798" y="7752"/>
                    <a:pt x="2739" y="7728"/>
                    <a:pt x="2703" y="7692"/>
                  </a:cubicBezTo>
                  <a:cubicBezTo>
                    <a:pt x="2572" y="7585"/>
                    <a:pt x="2465" y="7323"/>
                    <a:pt x="2786" y="7192"/>
                  </a:cubicBezTo>
                  <a:cubicBezTo>
                    <a:pt x="2477" y="7013"/>
                    <a:pt x="2191" y="7394"/>
                    <a:pt x="2251" y="7692"/>
                  </a:cubicBezTo>
                  <a:cubicBezTo>
                    <a:pt x="2024" y="7644"/>
                    <a:pt x="1977" y="7799"/>
                    <a:pt x="1751" y="7597"/>
                  </a:cubicBezTo>
                  <a:cubicBezTo>
                    <a:pt x="1953" y="8180"/>
                    <a:pt x="2275" y="8025"/>
                    <a:pt x="2489" y="8121"/>
                  </a:cubicBezTo>
                  <a:lnTo>
                    <a:pt x="2489" y="8121"/>
                  </a:lnTo>
                  <a:cubicBezTo>
                    <a:pt x="2001" y="7978"/>
                    <a:pt x="1858" y="8335"/>
                    <a:pt x="1465" y="8347"/>
                  </a:cubicBezTo>
                  <a:cubicBezTo>
                    <a:pt x="1882" y="8704"/>
                    <a:pt x="2144" y="8418"/>
                    <a:pt x="2441" y="8311"/>
                  </a:cubicBezTo>
                  <a:lnTo>
                    <a:pt x="2441" y="8311"/>
                  </a:lnTo>
                  <a:cubicBezTo>
                    <a:pt x="1715" y="8609"/>
                    <a:pt x="1882" y="9014"/>
                    <a:pt x="1584" y="9347"/>
                  </a:cubicBezTo>
                  <a:cubicBezTo>
                    <a:pt x="1941" y="9049"/>
                    <a:pt x="2346" y="9228"/>
                    <a:pt x="2632" y="8502"/>
                  </a:cubicBezTo>
                  <a:lnTo>
                    <a:pt x="2632" y="8502"/>
                  </a:lnTo>
                  <a:cubicBezTo>
                    <a:pt x="2525" y="8799"/>
                    <a:pt x="2239" y="9061"/>
                    <a:pt x="2596" y="9478"/>
                  </a:cubicBezTo>
                  <a:cubicBezTo>
                    <a:pt x="2608" y="9073"/>
                    <a:pt x="2977" y="8930"/>
                    <a:pt x="2822" y="8454"/>
                  </a:cubicBezTo>
                  <a:lnTo>
                    <a:pt x="2822" y="8454"/>
                  </a:lnTo>
                  <a:cubicBezTo>
                    <a:pt x="2917" y="8668"/>
                    <a:pt x="2763" y="8978"/>
                    <a:pt x="3334" y="9180"/>
                  </a:cubicBezTo>
                  <a:cubicBezTo>
                    <a:pt x="3144" y="8966"/>
                    <a:pt x="3287" y="8918"/>
                    <a:pt x="3251" y="8692"/>
                  </a:cubicBezTo>
                  <a:cubicBezTo>
                    <a:pt x="3548" y="8752"/>
                    <a:pt x="3918" y="8466"/>
                    <a:pt x="3751" y="8156"/>
                  </a:cubicBezTo>
                  <a:cubicBezTo>
                    <a:pt x="3620" y="8478"/>
                    <a:pt x="3358" y="8371"/>
                    <a:pt x="3251" y="8240"/>
                  </a:cubicBezTo>
                  <a:cubicBezTo>
                    <a:pt x="3203" y="8204"/>
                    <a:pt x="3179" y="8144"/>
                    <a:pt x="3179" y="8073"/>
                  </a:cubicBezTo>
                  <a:cubicBezTo>
                    <a:pt x="3179" y="8002"/>
                    <a:pt x="3251" y="7859"/>
                    <a:pt x="3334" y="7859"/>
                  </a:cubicBezTo>
                  <a:cubicBezTo>
                    <a:pt x="3418" y="7847"/>
                    <a:pt x="3501" y="7954"/>
                    <a:pt x="3370" y="8037"/>
                  </a:cubicBezTo>
                  <a:cubicBezTo>
                    <a:pt x="3394" y="8037"/>
                    <a:pt x="3418" y="8037"/>
                    <a:pt x="3441" y="8037"/>
                  </a:cubicBezTo>
                  <a:cubicBezTo>
                    <a:pt x="3525" y="8025"/>
                    <a:pt x="3596" y="7954"/>
                    <a:pt x="3596" y="7871"/>
                  </a:cubicBezTo>
                  <a:cubicBezTo>
                    <a:pt x="3596" y="7823"/>
                    <a:pt x="3584" y="7775"/>
                    <a:pt x="3548" y="7728"/>
                  </a:cubicBezTo>
                  <a:cubicBezTo>
                    <a:pt x="3537" y="7716"/>
                    <a:pt x="3525" y="7704"/>
                    <a:pt x="3501" y="7692"/>
                  </a:cubicBezTo>
                  <a:lnTo>
                    <a:pt x="3501" y="7692"/>
                  </a:lnTo>
                  <a:cubicBezTo>
                    <a:pt x="3453" y="7668"/>
                    <a:pt x="3406" y="7656"/>
                    <a:pt x="3358" y="7668"/>
                  </a:cubicBezTo>
                  <a:cubicBezTo>
                    <a:pt x="3584" y="7323"/>
                    <a:pt x="3906" y="7049"/>
                    <a:pt x="4287" y="6871"/>
                  </a:cubicBezTo>
                  <a:cubicBezTo>
                    <a:pt x="3251" y="7513"/>
                    <a:pt x="4346" y="8061"/>
                    <a:pt x="3834" y="8573"/>
                  </a:cubicBezTo>
                  <a:cubicBezTo>
                    <a:pt x="3858" y="8561"/>
                    <a:pt x="3870" y="8537"/>
                    <a:pt x="3882" y="8525"/>
                  </a:cubicBezTo>
                  <a:cubicBezTo>
                    <a:pt x="3870" y="8537"/>
                    <a:pt x="3858" y="8561"/>
                    <a:pt x="3834" y="8573"/>
                  </a:cubicBezTo>
                  <a:cubicBezTo>
                    <a:pt x="4132" y="8406"/>
                    <a:pt x="4287" y="8252"/>
                    <a:pt x="4334" y="8097"/>
                  </a:cubicBezTo>
                  <a:cubicBezTo>
                    <a:pt x="4465" y="7716"/>
                    <a:pt x="4108" y="7537"/>
                    <a:pt x="4120" y="7347"/>
                  </a:cubicBezTo>
                  <a:cubicBezTo>
                    <a:pt x="4299" y="7502"/>
                    <a:pt x="4441" y="7430"/>
                    <a:pt x="4501" y="7252"/>
                  </a:cubicBezTo>
                  <a:cubicBezTo>
                    <a:pt x="4275" y="7275"/>
                    <a:pt x="4239" y="7037"/>
                    <a:pt x="4370" y="6918"/>
                  </a:cubicBezTo>
                  <a:cubicBezTo>
                    <a:pt x="4572" y="6728"/>
                    <a:pt x="5025" y="6692"/>
                    <a:pt x="5120" y="6156"/>
                  </a:cubicBezTo>
                  <a:cubicBezTo>
                    <a:pt x="5180" y="6085"/>
                    <a:pt x="5227" y="6001"/>
                    <a:pt x="5275" y="5918"/>
                  </a:cubicBezTo>
                  <a:cubicBezTo>
                    <a:pt x="5239" y="6013"/>
                    <a:pt x="5227" y="6097"/>
                    <a:pt x="5215" y="6192"/>
                  </a:cubicBezTo>
                  <a:cubicBezTo>
                    <a:pt x="4894" y="6632"/>
                    <a:pt x="5192" y="6990"/>
                    <a:pt x="5203" y="7263"/>
                  </a:cubicBezTo>
                  <a:cubicBezTo>
                    <a:pt x="5203" y="7442"/>
                    <a:pt x="5025" y="7585"/>
                    <a:pt x="4870" y="7406"/>
                  </a:cubicBezTo>
                  <a:cubicBezTo>
                    <a:pt x="4787" y="7585"/>
                    <a:pt x="4846" y="7716"/>
                    <a:pt x="5084" y="7752"/>
                  </a:cubicBezTo>
                  <a:cubicBezTo>
                    <a:pt x="4953" y="7894"/>
                    <a:pt x="4572" y="7752"/>
                    <a:pt x="4394" y="8121"/>
                  </a:cubicBezTo>
                  <a:cubicBezTo>
                    <a:pt x="4322" y="8275"/>
                    <a:pt x="4310" y="8478"/>
                    <a:pt x="4406" y="8811"/>
                  </a:cubicBezTo>
                  <a:lnTo>
                    <a:pt x="4406" y="8811"/>
                  </a:lnTo>
                  <a:cubicBezTo>
                    <a:pt x="4418" y="8097"/>
                    <a:pt x="5573" y="8478"/>
                    <a:pt x="5299" y="7299"/>
                  </a:cubicBezTo>
                  <a:lnTo>
                    <a:pt x="5299" y="7299"/>
                  </a:lnTo>
                  <a:cubicBezTo>
                    <a:pt x="5442" y="7692"/>
                    <a:pt x="5477" y="8109"/>
                    <a:pt x="5406" y="8514"/>
                  </a:cubicBezTo>
                  <a:cubicBezTo>
                    <a:pt x="5370" y="8478"/>
                    <a:pt x="5334" y="8442"/>
                    <a:pt x="5287" y="8430"/>
                  </a:cubicBezTo>
                  <a:lnTo>
                    <a:pt x="5275" y="8430"/>
                  </a:lnTo>
                  <a:cubicBezTo>
                    <a:pt x="5251" y="8430"/>
                    <a:pt x="5227" y="8430"/>
                    <a:pt x="5215" y="8430"/>
                  </a:cubicBezTo>
                  <a:cubicBezTo>
                    <a:pt x="5120" y="8442"/>
                    <a:pt x="5037" y="8514"/>
                    <a:pt x="5037" y="8621"/>
                  </a:cubicBezTo>
                  <a:cubicBezTo>
                    <a:pt x="5037" y="8668"/>
                    <a:pt x="5061" y="8716"/>
                    <a:pt x="5108" y="8752"/>
                  </a:cubicBezTo>
                  <a:cubicBezTo>
                    <a:pt x="5120" y="8752"/>
                    <a:pt x="5120" y="8764"/>
                    <a:pt x="5132" y="8764"/>
                  </a:cubicBezTo>
                  <a:cubicBezTo>
                    <a:pt x="5096" y="8621"/>
                    <a:pt x="5227" y="8597"/>
                    <a:pt x="5287" y="8668"/>
                  </a:cubicBezTo>
                  <a:cubicBezTo>
                    <a:pt x="5334" y="8728"/>
                    <a:pt x="5287" y="8883"/>
                    <a:pt x="5227" y="8930"/>
                  </a:cubicBezTo>
                  <a:cubicBezTo>
                    <a:pt x="5192" y="8966"/>
                    <a:pt x="5132" y="8990"/>
                    <a:pt x="5061" y="8990"/>
                  </a:cubicBezTo>
                  <a:cubicBezTo>
                    <a:pt x="4906" y="9002"/>
                    <a:pt x="4632" y="8906"/>
                    <a:pt x="4763" y="8585"/>
                  </a:cubicBezTo>
                  <a:cubicBezTo>
                    <a:pt x="4430" y="8680"/>
                    <a:pt x="4489" y="9145"/>
                    <a:pt x="4751" y="9323"/>
                  </a:cubicBezTo>
                  <a:cubicBezTo>
                    <a:pt x="4549" y="9442"/>
                    <a:pt x="4632" y="9585"/>
                    <a:pt x="4334" y="9597"/>
                  </a:cubicBezTo>
                  <a:cubicBezTo>
                    <a:pt x="4882" y="9871"/>
                    <a:pt x="5001" y="9538"/>
                    <a:pt x="5215" y="9454"/>
                  </a:cubicBezTo>
                  <a:lnTo>
                    <a:pt x="5215" y="9454"/>
                  </a:lnTo>
                  <a:cubicBezTo>
                    <a:pt x="4763" y="9680"/>
                    <a:pt x="4918" y="10049"/>
                    <a:pt x="4656" y="10335"/>
                  </a:cubicBezTo>
                  <a:cubicBezTo>
                    <a:pt x="5203" y="10288"/>
                    <a:pt x="5180" y="9907"/>
                    <a:pt x="5311" y="9621"/>
                  </a:cubicBezTo>
                  <a:lnTo>
                    <a:pt x="5311" y="9621"/>
                  </a:lnTo>
                  <a:cubicBezTo>
                    <a:pt x="5013" y="10335"/>
                    <a:pt x="5418" y="10514"/>
                    <a:pt x="5453" y="10966"/>
                  </a:cubicBezTo>
                  <a:cubicBezTo>
                    <a:pt x="5489" y="10514"/>
                    <a:pt x="5894" y="10335"/>
                    <a:pt x="5584" y="9621"/>
                  </a:cubicBezTo>
                  <a:lnTo>
                    <a:pt x="5584" y="9621"/>
                  </a:lnTo>
                  <a:cubicBezTo>
                    <a:pt x="5715" y="9907"/>
                    <a:pt x="5704" y="10288"/>
                    <a:pt x="6251" y="10335"/>
                  </a:cubicBezTo>
                  <a:cubicBezTo>
                    <a:pt x="5977" y="10038"/>
                    <a:pt x="6132" y="9680"/>
                    <a:pt x="5692" y="9454"/>
                  </a:cubicBezTo>
                  <a:lnTo>
                    <a:pt x="5692" y="9454"/>
                  </a:lnTo>
                  <a:cubicBezTo>
                    <a:pt x="5906" y="9538"/>
                    <a:pt x="6025" y="9871"/>
                    <a:pt x="6573" y="9597"/>
                  </a:cubicBezTo>
                  <a:cubicBezTo>
                    <a:pt x="6275" y="9585"/>
                    <a:pt x="6346" y="9454"/>
                    <a:pt x="6156" y="9323"/>
                  </a:cubicBezTo>
                  <a:cubicBezTo>
                    <a:pt x="6418" y="9145"/>
                    <a:pt x="6477" y="8680"/>
                    <a:pt x="6132" y="8585"/>
                  </a:cubicBezTo>
                  <a:cubicBezTo>
                    <a:pt x="6275" y="8906"/>
                    <a:pt x="6013" y="9002"/>
                    <a:pt x="5834" y="8990"/>
                  </a:cubicBezTo>
                  <a:cubicBezTo>
                    <a:pt x="5775" y="8990"/>
                    <a:pt x="5715" y="8966"/>
                    <a:pt x="5668" y="8930"/>
                  </a:cubicBezTo>
                  <a:cubicBezTo>
                    <a:pt x="5620" y="8883"/>
                    <a:pt x="5561" y="8728"/>
                    <a:pt x="5620" y="8668"/>
                  </a:cubicBezTo>
                  <a:cubicBezTo>
                    <a:pt x="5668" y="8597"/>
                    <a:pt x="5811" y="8621"/>
                    <a:pt x="5763" y="8764"/>
                  </a:cubicBezTo>
                  <a:cubicBezTo>
                    <a:pt x="5775" y="8764"/>
                    <a:pt x="5787" y="8752"/>
                    <a:pt x="5799" y="8752"/>
                  </a:cubicBezTo>
                  <a:cubicBezTo>
                    <a:pt x="5834" y="8716"/>
                    <a:pt x="5858" y="8668"/>
                    <a:pt x="5858" y="8621"/>
                  </a:cubicBezTo>
                  <a:cubicBezTo>
                    <a:pt x="5858" y="8514"/>
                    <a:pt x="5787" y="8442"/>
                    <a:pt x="5692" y="8430"/>
                  </a:cubicBezTo>
                  <a:cubicBezTo>
                    <a:pt x="5668" y="8430"/>
                    <a:pt x="5644" y="8430"/>
                    <a:pt x="5632" y="8430"/>
                  </a:cubicBezTo>
                  <a:lnTo>
                    <a:pt x="5620" y="8430"/>
                  </a:lnTo>
                  <a:cubicBezTo>
                    <a:pt x="5573" y="8442"/>
                    <a:pt x="5525" y="8478"/>
                    <a:pt x="5501" y="8514"/>
                  </a:cubicBezTo>
                  <a:cubicBezTo>
                    <a:pt x="5418" y="8109"/>
                    <a:pt x="5453" y="7680"/>
                    <a:pt x="5596" y="7299"/>
                  </a:cubicBezTo>
                  <a:cubicBezTo>
                    <a:pt x="5311" y="8478"/>
                    <a:pt x="6477" y="8085"/>
                    <a:pt x="6489" y="8811"/>
                  </a:cubicBezTo>
                  <a:lnTo>
                    <a:pt x="6489" y="8728"/>
                  </a:lnTo>
                  <a:cubicBezTo>
                    <a:pt x="6489" y="8752"/>
                    <a:pt x="6489" y="8787"/>
                    <a:pt x="6489" y="8811"/>
                  </a:cubicBezTo>
                  <a:cubicBezTo>
                    <a:pt x="6585" y="8478"/>
                    <a:pt x="6573" y="8264"/>
                    <a:pt x="6501" y="8121"/>
                  </a:cubicBezTo>
                  <a:cubicBezTo>
                    <a:pt x="6323" y="7752"/>
                    <a:pt x="5942" y="7894"/>
                    <a:pt x="5811" y="7740"/>
                  </a:cubicBezTo>
                  <a:cubicBezTo>
                    <a:pt x="6049" y="7716"/>
                    <a:pt x="6108" y="7573"/>
                    <a:pt x="6025" y="7394"/>
                  </a:cubicBezTo>
                  <a:cubicBezTo>
                    <a:pt x="5882" y="7585"/>
                    <a:pt x="5692" y="7442"/>
                    <a:pt x="5692" y="7263"/>
                  </a:cubicBezTo>
                  <a:cubicBezTo>
                    <a:pt x="5704" y="6990"/>
                    <a:pt x="5989" y="6644"/>
                    <a:pt x="5680" y="6192"/>
                  </a:cubicBezTo>
                  <a:cubicBezTo>
                    <a:pt x="5668" y="6097"/>
                    <a:pt x="5656" y="6013"/>
                    <a:pt x="5620" y="5918"/>
                  </a:cubicBezTo>
                  <a:cubicBezTo>
                    <a:pt x="5668" y="6001"/>
                    <a:pt x="5715" y="6073"/>
                    <a:pt x="5775" y="6156"/>
                  </a:cubicBezTo>
                  <a:cubicBezTo>
                    <a:pt x="5870" y="6692"/>
                    <a:pt x="6323" y="6728"/>
                    <a:pt x="6525" y="6918"/>
                  </a:cubicBezTo>
                  <a:cubicBezTo>
                    <a:pt x="6656" y="7037"/>
                    <a:pt x="6620" y="7275"/>
                    <a:pt x="6394" y="7252"/>
                  </a:cubicBezTo>
                  <a:cubicBezTo>
                    <a:pt x="6466" y="7430"/>
                    <a:pt x="6596" y="7490"/>
                    <a:pt x="6787" y="7347"/>
                  </a:cubicBezTo>
                  <a:cubicBezTo>
                    <a:pt x="6799" y="7537"/>
                    <a:pt x="6430" y="7704"/>
                    <a:pt x="6561" y="8097"/>
                  </a:cubicBezTo>
                  <a:cubicBezTo>
                    <a:pt x="6608" y="8252"/>
                    <a:pt x="6763" y="8395"/>
                    <a:pt x="7061" y="8573"/>
                  </a:cubicBezTo>
                  <a:lnTo>
                    <a:pt x="7061" y="8573"/>
                  </a:lnTo>
                  <a:cubicBezTo>
                    <a:pt x="6561" y="8061"/>
                    <a:pt x="7644" y="7513"/>
                    <a:pt x="6632" y="6871"/>
                  </a:cubicBezTo>
                  <a:lnTo>
                    <a:pt x="6632" y="6871"/>
                  </a:lnTo>
                  <a:cubicBezTo>
                    <a:pt x="7001" y="7049"/>
                    <a:pt x="7323" y="7323"/>
                    <a:pt x="7561" y="7668"/>
                  </a:cubicBezTo>
                  <a:cubicBezTo>
                    <a:pt x="7501" y="7668"/>
                    <a:pt x="7454" y="7668"/>
                    <a:pt x="7418" y="7704"/>
                  </a:cubicBezTo>
                  <a:lnTo>
                    <a:pt x="7406" y="7704"/>
                  </a:lnTo>
                  <a:cubicBezTo>
                    <a:pt x="7394" y="7704"/>
                    <a:pt x="7370" y="7716"/>
                    <a:pt x="7358" y="7740"/>
                  </a:cubicBezTo>
                  <a:cubicBezTo>
                    <a:pt x="7228" y="7871"/>
                    <a:pt x="7358" y="8097"/>
                    <a:pt x="7549" y="8037"/>
                  </a:cubicBezTo>
                  <a:cubicBezTo>
                    <a:pt x="7418" y="7966"/>
                    <a:pt x="7489" y="7847"/>
                    <a:pt x="7585" y="7859"/>
                  </a:cubicBezTo>
                  <a:cubicBezTo>
                    <a:pt x="7668" y="7871"/>
                    <a:pt x="7728" y="8002"/>
                    <a:pt x="7728" y="8085"/>
                  </a:cubicBezTo>
                  <a:cubicBezTo>
                    <a:pt x="7728" y="8144"/>
                    <a:pt x="7704" y="8204"/>
                    <a:pt x="7656" y="8240"/>
                  </a:cubicBezTo>
                  <a:cubicBezTo>
                    <a:pt x="7549" y="8371"/>
                    <a:pt x="7287" y="8478"/>
                    <a:pt x="7156" y="8156"/>
                  </a:cubicBezTo>
                  <a:cubicBezTo>
                    <a:pt x="6989" y="8466"/>
                    <a:pt x="7358" y="8752"/>
                    <a:pt x="7668" y="8692"/>
                  </a:cubicBezTo>
                  <a:cubicBezTo>
                    <a:pt x="7620" y="8918"/>
                    <a:pt x="7763" y="8966"/>
                    <a:pt x="7573" y="9192"/>
                  </a:cubicBezTo>
                  <a:cubicBezTo>
                    <a:pt x="8144" y="8990"/>
                    <a:pt x="8001" y="8668"/>
                    <a:pt x="8097" y="8454"/>
                  </a:cubicBezTo>
                  <a:lnTo>
                    <a:pt x="8097" y="8454"/>
                  </a:lnTo>
                  <a:cubicBezTo>
                    <a:pt x="7942" y="8930"/>
                    <a:pt x="8299" y="9085"/>
                    <a:pt x="8323" y="9478"/>
                  </a:cubicBezTo>
                  <a:cubicBezTo>
                    <a:pt x="8668" y="9061"/>
                    <a:pt x="8382" y="8799"/>
                    <a:pt x="8275" y="8502"/>
                  </a:cubicBezTo>
                  <a:lnTo>
                    <a:pt x="8275" y="8502"/>
                  </a:lnTo>
                  <a:cubicBezTo>
                    <a:pt x="8573" y="9228"/>
                    <a:pt x="8978" y="9061"/>
                    <a:pt x="9323" y="9359"/>
                  </a:cubicBezTo>
                  <a:cubicBezTo>
                    <a:pt x="9025" y="9002"/>
                    <a:pt x="9192" y="8597"/>
                    <a:pt x="8478" y="8311"/>
                  </a:cubicBezTo>
                  <a:lnTo>
                    <a:pt x="8478" y="8311"/>
                  </a:lnTo>
                  <a:cubicBezTo>
                    <a:pt x="8775" y="8418"/>
                    <a:pt x="9025" y="8704"/>
                    <a:pt x="9442" y="8347"/>
                  </a:cubicBezTo>
                  <a:cubicBezTo>
                    <a:pt x="9049" y="8335"/>
                    <a:pt x="8906" y="7966"/>
                    <a:pt x="8430" y="8121"/>
                  </a:cubicBezTo>
                  <a:lnTo>
                    <a:pt x="8430" y="8121"/>
                  </a:lnTo>
                  <a:cubicBezTo>
                    <a:pt x="8644" y="8025"/>
                    <a:pt x="8954" y="8180"/>
                    <a:pt x="9156" y="7597"/>
                  </a:cubicBezTo>
                  <a:cubicBezTo>
                    <a:pt x="8930" y="7799"/>
                    <a:pt x="8894" y="7656"/>
                    <a:pt x="8668" y="7692"/>
                  </a:cubicBezTo>
                  <a:cubicBezTo>
                    <a:pt x="8728" y="7394"/>
                    <a:pt x="8442" y="7013"/>
                    <a:pt x="8132" y="7192"/>
                  </a:cubicBezTo>
                  <a:cubicBezTo>
                    <a:pt x="8454" y="7323"/>
                    <a:pt x="8335" y="7585"/>
                    <a:pt x="8216" y="7692"/>
                  </a:cubicBezTo>
                  <a:cubicBezTo>
                    <a:pt x="8168" y="7728"/>
                    <a:pt x="8109" y="7752"/>
                    <a:pt x="8049" y="7763"/>
                  </a:cubicBezTo>
                  <a:cubicBezTo>
                    <a:pt x="7978" y="7763"/>
                    <a:pt x="7835" y="7692"/>
                    <a:pt x="7823" y="7609"/>
                  </a:cubicBezTo>
                  <a:cubicBezTo>
                    <a:pt x="7811" y="7525"/>
                    <a:pt x="7930" y="7442"/>
                    <a:pt x="8001" y="7573"/>
                  </a:cubicBezTo>
                  <a:cubicBezTo>
                    <a:pt x="8001" y="7549"/>
                    <a:pt x="8001" y="7525"/>
                    <a:pt x="8001" y="7502"/>
                  </a:cubicBezTo>
                  <a:cubicBezTo>
                    <a:pt x="8001" y="7418"/>
                    <a:pt x="7930" y="7347"/>
                    <a:pt x="7835" y="7347"/>
                  </a:cubicBezTo>
                  <a:cubicBezTo>
                    <a:pt x="7787" y="7347"/>
                    <a:pt x="7739" y="7359"/>
                    <a:pt x="7704" y="7394"/>
                  </a:cubicBezTo>
                  <a:cubicBezTo>
                    <a:pt x="7692" y="7406"/>
                    <a:pt x="7680" y="7418"/>
                    <a:pt x="7668" y="7442"/>
                  </a:cubicBezTo>
                  <a:lnTo>
                    <a:pt x="7668" y="7442"/>
                  </a:lnTo>
                  <a:cubicBezTo>
                    <a:pt x="7632" y="7490"/>
                    <a:pt x="7632" y="7537"/>
                    <a:pt x="7644" y="7585"/>
                  </a:cubicBezTo>
                  <a:cubicBezTo>
                    <a:pt x="7299" y="7359"/>
                    <a:pt x="7025" y="7037"/>
                    <a:pt x="6847" y="6656"/>
                  </a:cubicBezTo>
                  <a:cubicBezTo>
                    <a:pt x="7478" y="7692"/>
                    <a:pt x="8037" y="6597"/>
                    <a:pt x="8549" y="7109"/>
                  </a:cubicBezTo>
                  <a:cubicBezTo>
                    <a:pt x="8525" y="7085"/>
                    <a:pt x="8501" y="7073"/>
                    <a:pt x="8490" y="7049"/>
                  </a:cubicBezTo>
                  <a:cubicBezTo>
                    <a:pt x="8513" y="7073"/>
                    <a:pt x="8525" y="7085"/>
                    <a:pt x="8549" y="7109"/>
                  </a:cubicBezTo>
                  <a:cubicBezTo>
                    <a:pt x="8371" y="6811"/>
                    <a:pt x="8228" y="6656"/>
                    <a:pt x="8073" y="6609"/>
                  </a:cubicBezTo>
                  <a:cubicBezTo>
                    <a:pt x="7680" y="6478"/>
                    <a:pt x="7513" y="6835"/>
                    <a:pt x="7311" y="6823"/>
                  </a:cubicBezTo>
                  <a:cubicBezTo>
                    <a:pt x="7466" y="6644"/>
                    <a:pt x="7406" y="6501"/>
                    <a:pt x="7216" y="6442"/>
                  </a:cubicBezTo>
                  <a:cubicBezTo>
                    <a:pt x="7239" y="6668"/>
                    <a:pt x="7013" y="6704"/>
                    <a:pt x="6894" y="6573"/>
                  </a:cubicBezTo>
                  <a:cubicBezTo>
                    <a:pt x="6704" y="6370"/>
                    <a:pt x="6668" y="5918"/>
                    <a:pt x="6120" y="5823"/>
                  </a:cubicBezTo>
                  <a:cubicBezTo>
                    <a:pt x="6049" y="5763"/>
                    <a:pt x="5977" y="5716"/>
                    <a:pt x="5894" y="5668"/>
                  </a:cubicBezTo>
                  <a:cubicBezTo>
                    <a:pt x="5977" y="5704"/>
                    <a:pt x="6073" y="5716"/>
                    <a:pt x="6156" y="5728"/>
                  </a:cubicBezTo>
                  <a:cubicBezTo>
                    <a:pt x="6608" y="6037"/>
                    <a:pt x="6966" y="5751"/>
                    <a:pt x="7239" y="5739"/>
                  </a:cubicBezTo>
                  <a:cubicBezTo>
                    <a:pt x="7418" y="5728"/>
                    <a:pt x="7549" y="5918"/>
                    <a:pt x="7370" y="6073"/>
                  </a:cubicBezTo>
                  <a:cubicBezTo>
                    <a:pt x="7549" y="6156"/>
                    <a:pt x="7680" y="6097"/>
                    <a:pt x="7716" y="5858"/>
                  </a:cubicBezTo>
                  <a:cubicBezTo>
                    <a:pt x="7870" y="5989"/>
                    <a:pt x="7716" y="6370"/>
                    <a:pt x="8085" y="6549"/>
                  </a:cubicBezTo>
                  <a:cubicBezTo>
                    <a:pt x="8240" y="6620"/>
                    <a:pt x="8442" y="6632"/>
                    <a:pt x="8775" y="6537"/>
                  </a:cubicBezTo>
                  <a:lnTo>
                    <a:pt x="8775" y="6537"/>
                  </a:lnTo>
                  <a:cubicBezTo>
                    <a:pt x="8061" y="6525"/>
                    <a:pt x="8442" y="5370"/>
                    <a:pt x="7275" y="5644"/>
                  </a:cubicBezTo>
                  <a:lnTo>
                    <a:pt x="7275" y="5644"/>
                  </a:lnTo>
                  <a:cubicBezTo>
                    <a:pt x="7668" y="5501"/>
                    <a:pt x="8085" y="5466"/>
                    <a:pt x="8490" y="5549"/>
                  </a:cubicBezTo>
                  <a:cubicBezTo>
                    <a:pt x="8454" y="5573"/>
                    <a:pt x="8418" y="5620"/>
                    <a:pt x="8406" y="5668"/>
                  </a:cubicBezTo>
                  <a:lnTo>
                    <a:pt x="8406" y="5680"/>
                  </a:lnTo>
                  <a:cubicBezTo>
                    <a:pt x="8406" y="5692"/>
                    <a:pt x="8406" y="5716"/>
                    <a:pt x="8406" y="5728"/>
                  </a:cubicBezTo>
                  <a:cubicBezTo>
                    <a:pt x="8406" y="5918"/>
                    <a:pt x="8656" y="5978"/>
                    <a:pt x="8740" y="5811"/>
                  </a:cubicBezTo>
                  <a:cubicBezTo>
                    <a:pt x="8597" y="5858"/>
                    <a:pt x="8573" y="5716"/>
                    <a:pt x="8644" y="5668"/>
                  </a:cubicBezTo>
                  <a:cubicBezTo>
                    <a:pt x="8716" y="5608"/>
                    <a:pt x="8859" y="5668"/>
                    <a:pt x="8906" y="5716"/>
                  </a:cubicBezTo>
                  <a:cubicBezTo>
                    <a:pt x="8954" y="5763"/>
                    <a:pt x="8978" y="5823"/>
                    <a:pt x="8978" y="5882"/>
                  </a:cubicBezTo>
                  <a:cubicBezTo>
                    <a:pt x="8990" y="6049"/>
                    <a:pt x="8882" y="6311"/>
                    <a:pt x="8561" y="6180"/>
                  </a:cubicBezTo>
                  <a:cubicBezTo>
                    <a:pt x="8656" y="6525"/>
                    <a:pt x="9121" y="6466"/>
                    <a:pt x="9299" y="6204"/>
                  </a:cubicBezTo>
                  <a:cubicBezTo>
                    <a:pt x="9418" y="6394"/>
                    <a:pt x="9561" y="6323"/>
                    <a:pt x="9585" y="6620"/>
                  </a:cubicBezTo>
                  <a:cubicBezTo>
                    <a:pt x="9847" y="6061"/>
                    <a:pt x="9514" y="5954"/>
                    <a:pt x="9430" y="5728"/>
                  </a:cubicBezTo>
                  <a:lnTo>
                    <a:pt x="9430" y="5728"/>
                  </a:lnTo>
                  <a:cubicBezTo>
                    <a:pt x="9656" y="6180"/>
                    <a:pt x="10025" y="6025"/>
                    <a:pt x="10311" y="6287"/>
                  </a:cubicBezTo>
                  <a:cubicBezTo>
                    <a:pt x="10264" y="5751"/>
                    <a:pt x="9883" y="5763"/>
                    <a:pt x="9597" y="5632"/>
                  </a:cubicBezTo>
                  <a:lnTo>
                    <a:pt x="9597" y="5632"/>
                  </a:lnTo>
                  <a:cubicBezTo>
                    <a:pt x="10311" y="5930"/>
                    <a:pt x="10490" y="5537"/>
                    <a:pt x="10942" y="5489"/>
                  </a:cubicBezTo>
                  <a:cubicBezTo>
                    <a:pt x="10490" y="5454"/>
                    <a:pt x="10311" y="5049"/>
                    <a:pt x="9597" y="5358"/>
                  </a:cubicBezTo>
                  <a:lnTo>
                    <a:pt x="9597" y="5358"/>
                  </a:lnTo>
                  <a:cubicBezTo>
                    <a:pt x="9883" y="5227"/>
                    <a:pt x="10264" y="5239"/>
                    <a:pt x="10311" y="4704"/>
                  </a:cubicBezTo>
                  <a:cubicBezTo>
                    <a:pt x="10014" y="4966"/>
                    <a:pt x="9656" y="4811"/>
                    <a:pt x="9430" y="5263"/>
                  </a:cubicBezTo>
                  <a:lnTo>
                    <a:pt x="9430" y="5263"/>
                  </a:lnTo>
                  <a:cubicBezTo>
                    <a:pt x="9514" y="5037"/>
                    <a:pt x="9847" y="4930"/>
                    <a:pt x="9585" y="4370"/>
                  </a:cubicBezTo>
                  <a:cubicBezTo>
                    <a:pt x="9573" y="4644"/>
                    <a:pt x="9430" y="4573"/>
                    <a:pt x="9299" y="4775"/>
                  </a:cubicBezTo>
                  <a:close/>
                  <a:moveTo>
                    <a:pt x="4608" y="5728"/>
                  </a:moveTo>
                  <a:cubicBezTo>
                    <a:pt x="4477" y="5811"/>
                    <a:pt x="4322" y="5823"/>
                    <a:pt x="4168" y="5799"/>
                  </a:cubicBezTo>
                  <a:cubicBezTo>
                    <a:pt x="3977" y="5751"/>
                    <a:pt x="3799" y="5608"/>
                    <a:pt x="3441" y="5525"/>
                  </a:cubicBezTo>
                  <a:cubicBezTo>
                    <a:pt x="3358" y="5501"/>
                    <a:pt x="3251" y="5489"/>
                    <a:pt x="3144" y="5477"/>
                  </a:cubicBezTo>
                  <a:cubicBezTo>
                    <a:pt x="3251" y="5466"/>
                    <a:pt x="3358" y="5454"/>
                    <a:pt x="3441" y="5430"/>
                  </a:cubicBezTo>
                  <a:cubicBezTo>
                    <a:pt x="3799" y="5358"/>
                    <a:pt x="3977" y="5204"/>
                    <a:pt x="4168" y="5156"/>
                  </a:cubicBezTo>
                  <a:cubicBezTo>
                    <a:pt x="4322" y="5132"/>
                    <a:pt x="4477" y="5156"/>
                    <a:pt x="4608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44"/>
                    <a:pt x="4382" y="5739"/>
                    <a:pt x="4608" y="5728"/>
                  </a:cubicBezTo>
                  <a:close/>
                  <a:moveTo>
                    <a:pt x="4287" y="4084"/>
                  </a:moveTo>
                  <a:close/>
                  <a:moveTo>
                    <a:pt x="4287" y="6871"/>
                  </a:moveTo>
                  <a:close/>
                  <a:moveTo>
                    <a:pt x="4775" y="6609"/>
                  </a:moveTo>
                  <a:cubicBezTo>
                    <a:pt x="4608" y="6716"/>
                    <a:pt x="4370" y="6740"/>
                    <a:pt x="4072" y="6942"/>
                  </a:cubicBezTo>
                  <a:cubicBezTo>
                    <a:pt x="3989" y="6990"/>
                    <a:pt x="3906" y="7049"/>
                    <a:pt x="3822" y="7121"/>
                  </a:cubicBezTo>
                  <a:cubicBezTo>
                    <a:pt x="3882" y="7037"/>
                    <a:pt x="3941" y="6954"/>
                    <a:pt x="4001" y="6871"/>
                  </a:cubicBezTo>
                  <a:cubicBezTo>
                    <a:pt x="4191" y="6573"/>
                    <a:pt x="4227" y="6335"/>
                    <a:pt x="4322" y="6168"/>
                  </a:cubicBezTo>
                  <a:cubicBezTo>
                    <a:pt x="4406" y="6037"/>
                    <a:pt x="4537" y="5942"/>
                    <a:pt x="4680" y="5894"/>
                  </a:cubicBezTo>
                  <a:cubicBezTo>
                    <a:pt x="4513" y="6049"/>
                    <a:pt x="4430" y="6275"/>
                    <a:pt x="4430" y="6490"/>
                  </a:cubicBezTo>
                  <a:cubicBezTo>
                    <a:pt x="4656" y="6501"/>
                    <a:pt x="4882" y="6418"/>
                    <a:pt x="5025" y="6251"/>
                  </a:cubicBezTo>
                  <a:cubicBezTo>
                    <a:pt x="4989" y="6394"/>
                    <a:pt x="4906" y="6525"/>
                    <a:pt x="4775" y="6609"/>
                  </a:cubicBezTo>
                  <a:close/>
                  <a:moveTo>
                    <a:pt x="4441" y="4454"/>
                  </a:moveTo>
                  <a:cubicBezTo>
                    <a:pt x="4430" y="4680"/>
                    <a:pt x="4513" y="4894"/>
                    <a:pt x="4680" y="5049"/>
                  </a:cubicBezTo>
                  <a:cubicBezTo>
                    <a:pt x="4537" y="5013"/>
                    <a:pt x="4406" y="4918"/>
                    <a:pt x="4322" y="4787"/>
                  </a:cubicBezTo>
                  <a:cubicBezTo>
                    <a:pt x="4227" y="4620"/>
                    <a:pt x="4203" y="4382"/>
                    <a:pt x="4001" y="4084"/>
                  </a:cubicBezTo>
                  <a:cubicBezTo>
                    <a:pt x="3941" y="4001"/>
                    <a:pt x="3882" y="3918"/>
                    <a:pt x="3822" y="3834"/>
                  </a:cubicBezTo>
                  <a:cubicBezTo>
                    <a:pt x="3906" y="3894"/>
                    <a:pt x="3989" y="3953"/>
                    <a:pt x="4072" y="4013"/>
                  </a:cubicBezTo>
                  <a:cubicBezTo>
                    <a:pt x="4370" y="4204"/>
                    <a:pt x="4608" y="4239"/>
                    <a:pt x="4775" y="4334"/>
                  </a:cubicBezTo>
                  <a:cubicBezTo>
                    <a:pt x="4906" y="4418"/>
                    <a:pt x="5001" y="4549"/>
                    <a:pt x="5037" y="4692"/>
                  </a:cubicBezTo>
                  <a:cubicBezTo>
                    <a:pt x="4882" y="4525"/>
                    <a:pt x="4656" y="4442"/>
                    <a:pt x="4430" y="4454"/>
                  </a:cubicBezTo>
                  <a:close/>
                  <a:moveTo>
                    <a:pt x="5620" y="7299"/>
                  </a:moveTo>
                  <a:close/>
                  <a:moveTo>
                    <a:pt x="5715" y="6335"/>
                  </a:moveTo>
                  <a:cubicBezTo>
                    <a:pt x="5787" y="6466"/>
                    <a:pt x="5811" y="6620"/>
                    <a:pt x="5775" y="6763"/>
                  </a:cubicBezTo>
                  <a:cubicBezTo>
                    <a:pt x="5727" y="6954"/>
                    <a:pt x="5584" y="7144"/>
                    <a:pt x="5513" y="7490"/>
                  </a:cubicBezTo>
                  <a:cubicBezTo>
                    <a:pt x="5489" y="7585"/>
                    <a:pt x="5477" y="7692"/>
                    <a:pt x="5465" y="7787"/>
                  </a:cubicBezTo>
                  <a:cubicBezTo>
                    <a:pt x="5442" y="7680"/>
                    <a:pt x="5430" y="7585"/>
                    <a:pt x="5418" y="7490"/>
                  </a:cubicBezTo>
                  <a:cubicBezTo>
                    <a:pt x="5334" y="7144"/>
                    <a:pt x="5192" y="6954"/>
                    <a:pt x="5144" y="6763"/>
                  </a:cubicBezTo>
                  <a:cubicBezTo>
                    <a:pt x="5108" y="6620"/>
                    <a:pt x="5132" y="6466"/>
                    <a:pt x="5203" y="6335"/>
                  </a:cubicBezTo>
                  <a:cubicBezTo>
                    <a:pt x="4989" y="6549"/>
                    <a:pt x="5144" y="6930"/>
                    <a:pt x="5465" y="6930"/>
                  </a:cubicBezTo>
                  <a:cubicBezTo>
                    <a:pt x="5775" y="6930"/>
                    <a:pt x="5930" y="6549"/>
                    <a:pt x="5715" y="6335"/>
                  </a:cubicBezTo>
                  <a:close/>
                  <a:moveTo>
                    <a:pt x="5465" y="4025"/>
                  </a:moveTo>
                  <a:cubicBezTo>
                    <a:pt x="5287" y="4180"/>
                    <a:pt x="5203" y="4394"/>
                    <a:pt x="5203" y="4620"/>
                  </a:cubicBezTo>
                  <a:cubicBezTo>
                    <a:pt x="5132" y="4489"/>
                    <a:pt x="5108" y="4334"/>
                    <a:pt x="5144" y="4192"/>
                  </a:cubicBezTo>
                  <a:cubicBezTo>
                    <a:pt x="5192" y="4001"/>
                    <a:pt x="5334" y="3811"/>
                    <a:pt x="5418" y="3465"/>
                  </a:cubicBezTo>
                  <a:cubicBezTo>
                    <a:pt x="5430" y="3370"/>
                    <a:pt x="5453" y="3275"/>
                    <a:pt x="5465" y="3168"/>
                  </a:cubicBezTo>
                  <a:cubicBezTo>
                    <a:pt x="5477" y="3263"/>
                    <a:pt x="5489" y="3358"/>
                    <a:pt x="5513" y="3465"/>
                  </a:cubicBezTo>
                  <a:cubicBezTo>
                    <a:pt x="5584" y="3811"/>
                    <a:pt x="5727" y="4001"/>
                    <a:pt x="5775" y="4192"/>
                  </a:cubicBezTo>
                  <a:cubicBezTo>
                    <a:pt x="5811" y="4334"/>
                    <a:pt x="5787" y="4489"/>
                    <a:pt x="5715" y="4620"/>
                  </a:cubicBezTo>
                  <a:cubicBezTo>
                    <a:pt x="5715" y="4394"/>
                    <a:pt x="5632" y="4180"/>
                    <a:pt x="5465" y="4025"/>
                  </a:cubicBezTo>
                  <a:close/>
                  <a:moveTo>
                    <a:pt x="6644" y="4084"/>
                  </a:moveTo>
                  <a:close/>
                  <a:moveTo>
                    <a:pt x="6858" y="6656"/>
                  </a:moveTo>
                  <a:close/>
                  <a:moveTo>
                    <a:pt x="6489" y="6513"/>
                  </a:moveTo>
                  <a:cubicBezTo>
                    <a:pt x="6501" y="6287"/>
                    <a:pt x="6406" y="6061"/>
                    <a:pt x="6239" y="5918"/>
                  </a:cubicBezTo>
                  <a:cubicBezTo>
                    <a:pt x="6382" y="5954"/>
                    <a:pt x="6513" y="6049"/>
                    <a:pt x="6596" y="6180"/>
                  </a:cubicBezTo>
                  <a:cubicBezTo>
                    <a:pt x="6704" y="6347"/>
                    <a:pt x="6727" y="6573"/>
                    <a:pt x="6918" y="6882"/>
                  </a:cubicBezTo>
                  <a:cubicBezTo>
                    <a:pt x="6977" y="6966"/>
                    <a:pt x="7037" y="7049"/>
                    <a:pt x="7097" y="7132"/>
                  </a:cubicBezTo>
                  <a:cubicBezTo>
                    <a:pt x="7025" y="7061"/>
                    <a:pt x="6942" y="7001"/>
                    <a:pt x="6847" y="6954"/>
                  </a:cubicBezTo>
                  <a:cubicBezTo>
                    <a:pt x="6549" y="6751"/>
                    <a:pt x="6311" y="6728"/>
                    <a:pt x="6144" y="6620"/>
                  </a:cubicBezTo>
                  <a:cubicBezTo>
                    <a:pt x="6013" y="6549"/>
                    <a:pt x="5930" y="6418"/>
                    <a:pt x="5882" y="6275"/>
                  </a:cubicBezTo>
                  <a:cubicBezTo>
                    <a:pt x="6037" y="6430"/>
                    <a:pt x="6263" y="6513"/>
                    <a:pt x="6489" y="6501"/>
                  </a:cubicBezTo>
                  <a:close/>
                  <a:moveTo>
                    <a:pt x="5894" y="4704"/>
                  </a:moveTo>
                  <a:cubicBezTo>
                    <a:pt x="5930" y="4561"/>
                    <a:pt x="6013" y="4430"/>
                    <a:pt x="6144" y="4346"/>
                  </a:cubicBezTo>
                  <a:cubicBezTo>
                    <a:pt x="6311" y="4239"/>
                    <a:pt x="6549" y="4215"/>
                    <a:pt x="6847" y="4025"/>
                  </a:cubicBezTo>
                  <a:cubicBezTo>
                    <a:pt x="6930" y="3965"/>
                    <a:pt x="7013" y="3906"/>
                    <a:pt x="7097" y="3846"/>
                  </a:cubicBezTo>
                  <a:cubicBezTo>
                    <a:pt x="7037" y="3918"/>
                    <a:pt x="6977" y="4001"/>
                    <a:pt x="6918" y="4096"/>
                  </a:cubicBezTo>
                  <a:cubicBezTo>
                    <a:pt x="6727" y="4394"/>
                    <a:pt x="6692" y="4632"/>
                    <a:pt x="6596" y="4799"/>
                  </a:cubicBezTo>
                  <a:cubicBezTo>
                    <a:pt x="6513" y="4918"/>
                    <a:pt x="6382" y="5013"/>
                    <a:pt x="6239" y="5061"/>
                  </a:cubicBezTo>
                  <a:cubicBezTo>
                    <a:pt x="6406" y="4906"/>
                    <a:pt x="6489" y="4692"/>
                    <a:pt x="6489" y="4465"/>
                  </a:cubicBezTo>
                  <a:cubicBezTo>
                    <a:pt x="6263" y="4442"/>
                    <a:pt x="6037" y="4537"/>
                    <a:pt x="5882" y="4692"/>
                  </a:cubicBezTo>
                  <a:close/>
                  <a:moveTo>
                    <a:pt x="7287" y="5335"/>
                  </a:moveTo>
                  <a:close/>
                  <a:moveTo>
                    <a:pt x="7478" y="5537"/>
                  </a:moveTo>
                  <a:cubicBezTo>
                    <a:pt x="7132" y="5608"/>
                    <a:pt x="6942" y="5751"/>
                    <a:pt x="6751" y="5799"/>
                  </a:cubicBezTo>
                  <a:cubicBezTo>
                    <a:pt x="6608" y="5835"/>
                    <a:pt x="6454" y="5811"/>
                    <a:pt x="6323" y="5739"/>
                  </a:cubicBezTo>
                  <a:cubicBezTo>
                    <a:pt x="6549" y="5751"/>
                    <a:pt x="6763" y="5656"/>
                    <a:pt x="6918" y="5489"/>
                  </a:cubicBezTo>
                  <a:cubicBezTo>
                    <a:pt x="6763" y="5311"/>
                    <a:pt x="6549" y="5227"/>
                    <a:pt x="6323" y="5227"/>
                  </a:cubicBezTo>
                  <a:cubicBezTo>
                    <a:pt x="6454" y="5156"/>
                    <a:pt x="6608" y="5132"/>
                    <a:pt x="6751" y="5168"/>
                  </a:cubicBezTo>
                  <a:cubicBezTo>
                    <a:pt x="6942" y="5216"/>
                    <a:pt x="7132" y="5358"/>
                    <a:pt x="7478" y="5442"/>
                  </a:cubicBezTo>
                  <a:cubicBezTo>
                    <a:pt x="7573" y="5454"/>
                    <a:pt x="7680" y="5477"/>
                    <a:pt x="7775" y="5489"/>
                  </a:cubicBezTo>
                  <a:cubicBezTo>
                    <a:pt x="7668" y="5489"/>
                    <a:pt x="7561" y="5501"/>
                    <a:pt x="7478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31"/>
            <p:cNvSpPr/>
            <p:nvPr/>
          </p:nvSpPr>
          <p:spPr>
            <a:xfrm>
              <a:off x="5133075" y="924950"/>
              <a:ext cx="273275" cy="273275"/>
            </a:xfrm>
            <a:custGeom>
              <a:avLst/>
              <a:gdLst/>
              <a:ahLst/>
              <a:cxnLst/>
              <a:rect l="l" t="t" r="r" b="b"/>
              <a:pathLst>
                <a:path w="10931" h="10931" extrusionOk="0">
                  <a:moveTo>
                    <a:pt x="1643" y="6156"/>
                  </a:moveTo>
                  <a:cubicBezTo>
                    <a:pt x="1822" y="6406"/>
                    <a:pt x="2286" y="6465"/>
                    <a:pt x="2382" y="6132"/>
                  </a:cubicBezTo>
                  <a:cubicBezTo>
                    <a:pt x="2060" y="6263"/>
                    <a:pt x="1965" y="6001"/>
                    <a:pt x="1965" y="5834"/>
                  </a:cubicBezTo>
                  <a:cubicBezTo>
                    <a:pt x="1965" y="5775"/>
                    <a:pt x="1989" y="5715"/>
                    <a:pt x="2036" y="5668"/>
                  </a:cubicBezTo>
                  <a:cubicBezTo>
                    <a:pt x="2084" y="5620"/>
                    <a:pt x="2227" y="5561"/>
                    <a:pt x="2298" y="5608"/>
                  </a:cubicBezTo>
                  <a:cubicBezTo>
                    <a:pt x="2370" y="5668"/>
                    <a:pt x="2346" y="5811"/>
                    <a:pt x="2203" y="5763"/>
                  </a:cubicBezTo>
                  <a:cubicBezTo>
                    <a:pt x="2286" y="5930"/>
                    <a:pt x="2536" y="5870"/>
                    <a:pt x="2536" y="5680"/>
                  </a:cubicBezTo>
                  <a:cubicBezTo>
                    <a:pt x="2536" y="5668"/>
                    <a:pt x="2536" y="5644"/>
                    <a:pt x="2536" y="5632"/>
                  </a:cubicBezTo>
                  <a:lnTo>
                    <a:pt x="2536" y="5620"/>
                  </a:lnTo>
                  <a:cubicBezTo>
                    <a:pt x="2524" y="5561"/>
                    <a:pt x="2489" y="5525"/>
                    <a:pt x="2441" y="5501"/>
                  </a:cubicBezTo>
                  <a:cubicBezTo>
                    <a:pt x="2846" y="5418"/>
                    <a:pt x="3275" y="5453"/>
                    <a:pt x="3656" y="5596"/>
                  </a:cubicBezTo>
                  <a:lnTo>
                    <a:pt x="3656" y="5596"/>
                  </a:lnTo>
                  <a:cubicBezTo>
                    <a:pt x="2477" y="5311"/>
                    <a:pt x="2870" y="6477"/>
                    <a:pt x="2143" y="6489"/>
                  </a:cubicBezTo>
                  <a:lnTo>
                    <a:pt x="2143" y="6489"/>
                  </a:lnTo>
                  <a:cubicBezTo>
                    <a:pt x="2477" y="6584"/>
                    <a:pt x="2691" y="6573"/>
                    <a:pt x="2834" y="6501"/>
                  </a:cubicBezTo>
                  <a:cubicBezTo>
                    <a:pt x="3203" y="6323"/>
                    <a:pt x="3060" y="5942"/>
                    <a:pt x="3215" y="5811"/>
                  </a:cubicBezTo>
                  <a:cubicBezTo>
                    <a:pt x="3239" y="6049"/>
                    <a:pt x="3382" y="6108"/>
                    <a:pt x="3560" y="6025"/>
                  </a:cubicBezTo>
                  <a:cubicBezTo>
                    <a:pt x="3370" y="5870"/>
                    <a:pt x="3513" y="5680"/>
                    <a:pt x="3691" y="5692"/>
                  </a:cubicBezTo>
                  <a:cubicBezTo>
                    <a:pt x="3965" y="5703"/>
                    <a:pt x="4310" y="5989"/>
                    <a:pt x="4763" y="5680"/>
                  </a:cubicBezTo>
                  <a:cubicBezTo>
                    <a:pt x="4858" y="5668"/>
                    <a:pt x="4941" y="5656"/>
                    <a:pt x="5037" y="5620"/>
                  </a:cubicBezTo>
                  <a:cubicBezTo>
                    <a:pt x="4953" y="5668"/>
                    <a:pt x="4870" y="5715"/>
                    <a:pt x="4799" y="5775"/>
                  </a:cubicBezTo>
                  <a:cubicBezTo>
                    <a:pt x="4263" y="5870"/>
                    <a:pt x="4227" y="6323"/>
                    <a:pt x="4037" y="6525"/>
                  </a:cubicBezTo>
                  <a:cubicBezTo>
                    <a:pt x="3917" y="6656"/>
                    <a:pt x="3679" y="6620"/>
                    <a:pt x="3703" y="6394"/>
                  </a:cubicBezTo>
                  <a:cubicBezTo>
                    <a:pt x="3525" y="6465"/>
                    <a:pt x="3465" y="6596"/>
                    <a:pt x="3608" y="6775"/>
                  </a:cubicBezTo>
                  <a:cubicBezTo>
                    <a:pt x="3417" y="6787"/>
                    <a:pt x="3251" y="6430"/>
                    <a:pt x="2858" y="6561"/>
                  </a:cubicBezTo>
                  <a:cubicBezTo>
                    <a:pt x="2703" y="6608"/>
                    <a:pt x="2560" y="6763"/>
                    <a:pt x="2382" y="7061"/>
                  </a:cubicBezTo>
                  <a:lnTo>
                    <a:pt x="2382" y="7061"/>
                  </a:lnTo>
                  <a:cubicBezTo>
                    <a:pt x="2894" y="6561"/>
                    <a:pt x="3441" y="7656"/>
                    <a:pt x="4084" y="6620"/>
                  </a:cubicBezTo>
                  <a:lnTo>
                    <a:pt x="4084" y="6620"/>
                  </a:lnTo>
                  <a:cubicBezTo>
                    <a:pt x="3906" y="7001"/>
                    <a:pt x="3632" y="7323"/>
                    <a:pt x="3286" y="7549"/>
                  </a:cubicBezTo>
                  <a:cubicBezTo>
                    <a:pt x="3298" y="7501"/>
                    <a:pt x="3286" y="7454"/>
                    <a:pt x="3263" y="7406"/>
                  </a:cubicBezTo>
                  <a:lnTo>
                    <a:pt x="3263" y="7406"/>
                  </a:lnTo>
                  <a:cubicBezTo>
                    <a:pt x="3251" y="7382"/>
                    <a:pt x="3239" y="7370"/>
                    <a:pt x="3227" y="7358"/>
                  </a:cubicBezTo>
                  <a:cubicBezTo>
                    <a:pt x="3084" y="7227"/>
                    <a:pt x="2870" y="7358"/>
                    <a:pt x="2929" y="7537"/>
                  </a:cubicBezTo>
                  <a:cubicBezTo>
                    <a:pt x="3001" y="7406"/>
                    <a:pt x="3108" y="7489"/>
                    <a:pt x="3108" y="7573"/>
                  </a:cubicBezTo>
                  <a:cubicBezTo>
                    <a:pt x="3096" y="7656"/>
                    <a:pt x="2953" y="7727"/>
                    <a:pt x="2882" y="7727"/>
                  </a:cubicBezTo>
                  <a:cubicBezTo>
                    <a:pt x="2822" y="7716"/>
                    <a:pt x="2763" y="7692"/>
                    <a:pt x="2715" y="7656"/>
                  </a:cubicBezTo>
                  <a:cubicBezTo>
                    <a:pt x="2596" y="7549"/>
                    <a:pt x="2477" y="7287"/>
                    <a:pt x="2798" y="7156"/>
                  </a:cubicBezTo>
                  <a:cubicBezTo>
                    <a:pt x="2489" y="6977"/>
                    <a:pt x="2203" y="7358"/>
                    <a:pt x="2262" y="7656"/>
                  </a:cubicBezTo>
                  <a:cubicBezTo>
                    <a:pt x="2036" y="7608"/>
                    <a:pt x="2001" y="7763"/>
                    <a:pt x="1774" y="7561"/>
                  </a:cubicBezTo>
                  <a:cubicBezTo>
                    <a:pt x="1977" y="8144"/>
                    <a:pt x="2286" y="7989"/>
                    <a:pt x="2501" y="8085"/>
                  </a:cubicBezTo>
                  <a:lnTo>
                    <a:pt x="2501" y="8085"/>
                  </a:lnTo>
                  <a:cubicBezTo>
                    <a:pt x="2024" y="7942"/>
                    <a:pt x="1881" y="8299"/>
                    <a:pt x="1477" y="8311"/>
                  </a:cubicBezTo>
                  <a:cubicBezTo>
                    <a:pt x="1893" y="8668"/>
                    <a:pt x="2155" y="8382"/>
                    <a:pt x="2453" y="8275"/>
                  </a:cubicBezTo>
                  <a:lnTo>
                    <a:pt x="2453" y="8275"/>
                  </a:lnTo>
                  <a:cubicBezTo>
                    <a:pt x="1727" y="8573"/>
                    <a:pt x="1893" y="8978"/>
                    <a:pt x="1608" y="9311"/>
                  </a:cubicBezTo>
                  <a:cubicBezTo>
                    <a:pt x="1953" y="9013"/>
                    <a:pt x="2358" y="9192"/>
                    <a:pt x="2643" y="8466"/>
                  </a:cubicBezTo>
                  <a:lnTo>
                    <a:pt x="2643" y="8466"/>
                  </a:lnTo>
                  <a:cubicBezTo>
                    <a:pt x="2536" y="8763"/>
                    <a:pt x="2251" y="9025"/>
                    <a:pt x="2608" y="9442"/>
                  </a:cubicBezTo>
                  <a:cubicBezTo>
                    <a:pt x="2632" y="9037"/>
                    <a:pt x="2989" y="8894"/>
                    <a:pt x="2834" y="8418"/>
                  </a:cubicBezTo>
                  <a:lnTo>
                    <a:pt x="2834" y="8418"/>
                  </a:lnTo>
                  <a:cubicBezTo>
                    <a:pt x="2929" y="8632"/>
                    <a:pt x="2774" y="8942"/>
                    <a:pt x="3358" y="9144"/>
                  </a:cubicBezTo>
                  <a:cubicBezTo>
                    <a:pt x="3167" y="8930"/>
                    <a:pt x="3310" y="8882"/>
                    <a:pt x="3263" y="8656"/>
                  </a:cubicBezTo>
                  <a:cubicBezTo>
                    <a:pt x="3572" y="8716"/>
                    <a:pt x="3941" y="8430"/>
                    <a:pt x="3763" y="8120"/>
                  </a:cubicBezTo>
                  <a:cubicBezTo>
                    <a:pt x="3632" y="8442"/>
                    <a:pt x="3382" y="8335"/>
                    <a:pt x="3275" y="8204"/>
                  </a:cubicBezTo>
                  <a:cubicBezTo>
                    <a:pt x="3227" y="8168"/>
                    <a:pt x="3203" y="8108"/>
                    <a:pt x="3203" y="8037"/>
                  </a:cubicBezTo>
                  <a:cubicBezTo>
                    <a:pt x="3203" y="7966"/>
                    <a:pt x="3263" y="7823"/>
                    <a:pt x="3346" y="7823"/>
                  </a:cubicBezTo>
                  <a:cubicBezTo>
                    <a:pt x="3429" y="7811"/>
                    <a:pt x="3513" y="7918"/>
                    <a:pt x="3382" y="8001"/>
                  </a:cubicBezTo>
                  <a:cubicBezTo>
                    <a:pt x="3405" y="8001"/>
                    <a:pt x="3429" y="8001"/>
                    <a:pt x="3453" y="8001"/>
                  </a:cubicBezTo>
                  <a:cubicBezTo>
                    <a:pt x="3536" y="7989"/>
                    <a:pt x="3608" y="7918"/>
                    <a:pt x="3608" y="7835"/>
                  </a:cubicBezTo>
                  <a:cubicBezTo>
                    <a:pt x="3608" y="7787"/>
                    <a:pt x="3596" y="7739"/>
                    <a:pt x="3560" y="7692"/>
                  </a:cubicBezTo>
                  <a:cubicBezTo>
                    <a:pt x="3548" y="7680"/>
                    <a:pt x="3536" y="7668"/>
                    <a:pt x="3525" y="7656"/>
                  </a:cubicBezTo>
                  <a:lnTo>
                    <a:pt x="3513" y="7656"/>
                  </a:lnTo>
                  <a:cubicBezTo>
                    <a:pt x="3465" y="7632"/>
                    <a:pt x="3417" y="7620"/>
                    <a:pt x="3358" y="7632"/>
                  </a:cubicBezTo>
                  <a:cubicBezTo>
                    <a:pt x="3596" y="7287"/>
                    <a:pt x="3917" y="7013"/>
                    <a:pt x="4287" y="6835"/>
                  </a:cubicBezTo>
                  <a:cubicBezTo>
                    <a:pt x="3263" y="7477"/>
                    <a:pt x="4358" y="8025"/>
                    <a:pt x="3846" y="8537"/>
                  </a:cubicBezTo>
                  <a:cubicBezTo>
                    <a:pt x="3858" y="8525"/>
                    <a:pt x="3882" y="8501"/>
                    <a:pt x="3894" y="8489"/>
                  </a:cubicBezTo>
                  <a:cubicBezTo>
                    <a:pt x="3882" y="8501"/>
                    <a:pt x="3858" y="8525"/>
                    <a:pt x="3846" y="8537"/>
                  </a:cubicBezTo>
                  <a:cubicBezTo>
                    <a:pt x="4144" y="8370"/>
                    <a:pt x="4287" y="8216"/>
                    <a:pt x="4346" y="8061"/>
                  </a:cubicBezTo>
                  <a:cubicBezTo>
                    <a:pt x="4477" y="7680"/>
                    <a:pt x="4108" y="7501"/>
                    <a:pt x="4120" y="7311"/>
                  </a:cubicBezTo>
                  <a:cubicBezTo>
                    <a:pt x="4310" y="7466"/>
                    <a:pt x="4441" y="7394"/>
                    <a:pt x="4513" y="7216"/>
                  </a:cubicBezTo>
                  <a:cubicBezTo>
                    <a:pt x="4275" y="7239"/>
                    <a:pt x="4239" y="7001"/>
                    <a:pt x="4382" y="6882"/>
                  </a:cubicBezTo>
                  <a:cubicBezTo>
                    <a:pt x="4572" y="6692"/>
                    <a:pt x="5037" y="6656"/>
                    <a:pt x="5132" y="6120"/>
                  </a:cubicBezTo>
                  <a:cubicBezTo>
                    <a:pt x="5191" y="6049"/>
                    <a:pt x="5239" y="5965"/>
                    <a:pt x="5275" y="5882"/>
                  </a:cubicBezTo>
                  <a:cubicBezTo>
                    <a:pt x="5251" y="5977"/>
                    <a:pt x="5227" y="6061"/>
                    <a:pt x="5215" y="6156"/>
                  </a:cubicBezTo>
                  <a:cubicBezTo>
                    <a:pt x="4906" y="6596"/>
                    <a:pt x="5203" y="6954"/>
                    <a:pt x="5215" y="7227"/>
                  </a:cubicBezTo>
                  <a:cubicBezTo>
                    <a:pt x="5215" y="7406"/>
                    <a:pt x="5037" y="7549"/>
                    <a:pt x="4882" y="7370"/>
                  </a:cubicBezTo>
                  <a:cubicBezTo>
                    <a:pt x="4799" y="7549"/>
                    <a:pt x="4858" y="7680"/>
                    <a:pt x="5084" y="7716"/>
                  </a:cubicBezTo>
                  <a:cubicBezTo>
                    <a:pt x="4965" y="7858"/>
                    <a:pt x="4584" y="7716"/>
                    <a:pt x="4394" y="8085"/>
                  </a:cubicBezTo>
                  <a:cubicBezTo>
                    <a:pt x="4322" y="8239"/>
                    <a:pt x="4322" y="8442"/>
                    <a:pt x="4418" y="8775"/>
                  </a:cubicBezTo>
                  <a:lnTo>
                    <a:pt x="4418" y="8775"/>
                  </a:lnTo>
                  <a:cubicBezTo>
                    <a:pt x="4429" y="8061"/>
                    <a:pt x="5584" y="8442"/>
                    <a:pt x="5310" y="7263"/>
                  </a:cubicBezTo>
                  <a:lnTo>
                    <a:pt x="5310" y="7263"/>
                  </a:lnTo>
                  <a:cubicBezTo>
                    <a:pt x="5453" y="7656"/>
                    <a:pt x="5477" y="8085"/>
                    <a:pt x="5406" y="8489"/>
                  </a:cubicBezTo>
                  <a:cubicBezTo>
                    <a:pt x="5370" y="8442"/>
                    <a:pt x="5334" y="8418"/>
                    <a:pt x="5287" y="8406"/>
                  </a:cubicBezTo>
                  <a:lnTo>
                    <a:pt x="5275" y="8406"/>
                  </a:lnTo>
                  <a:cubicBezTo>
                    <a:pt x="5251" y="8406"/>
                    <a:pt x="5239" y="8406"/>
                    <a:pt x="5215" y="8406"/>
                  </a:cubicBezTo>
                  <a:cubicBezTo>
                    <a:pt x="5120" y="8406"/>
                    <a:pt x="5037" y="8489"/>
                    <a:pt x="5037" y="8597"/>
                  </a:cubicBezTo>
                  <a:cubicBezTo>
                    <a:pt x="5049" y="8644"/>
                    <a:pt x="5072" y="8692"/>
                    <a:pt x="5108" y="8716"/>
                  </a:cubicBezTo>
                  <a:cubicBezTo>
                    <a:pt x="5120" y="8728"/>
                    <a:pt x="5132" y="8740"/>
                    <a:pt x="5144" y="8740"/>
                  </a:cubicBezTo>
                  <a:cubicBezTo>
                    <a:pt x="5096" y="8597"/>
                    <a:pt x="5239" y="8573"/>
                    <a:pt x="5287" y="8644"/>
                  </a:cubicBezTo>
                  <a:cubicBezTo>
                    <a:pt x="5346" y="8704"/>
                    <a:pt x="5287" y="8847"/>
                    <a:pt x="5239" y="8906"/>
                  </a:cubicBezTo>
                  <a:cubicBezTo>
                    <a:pt x="5191" y="8942"/>
                    <a:pt x="5132" y="8966"/>
                    <a:pt x="5072" y="8966"/>
                  </a:cubicBezTo>
                  <a:cubicBezTo>
                    <a:pt x="4906" y="8978"/>
                    <a:pt x="4644" y="8882"/>
                    <a:pt x="4775" y="8561"/>
                  </a:cubicBezTo>
                  <a:cubicBezTo>
                    <a:pt x="4429" y="8656"/>
                    <a:pt x="4489" y="9121"/>
                    <a:pt x="4751" y="9287"/>
                  </a:cubicBezTo>
                  <a:cubicBezTo>
                    <a:pt x="4560" y="9418"/>
                    <a:pt x="4632" y="9549"/>
                    <a:pt x="4334" y="9573"/>
                  </a:cubicBezTo>
                  <a:cubicBezTo>
                    <a:pt x="4882" y="9847"/>
                    <a:pt x="5001" y="9513"/>
                    <a:pt x="5215" y="9430"/>
                  </a:cubicBezTo>
                  <a:lnTo>
                    <a:pt x="5215" y="9430"/>
                  </a:lnTo>
                  <a:cubicBezTo>
                    <a:pt x="4775" y="9656"/>
                    <a:pt x="4918" y="10025"/>
                    <a:pt x="4656" y="10311"/>
                  </a:cubicBezTo>
                  <a:cubicBezTo>
                    <a:pt x="5203" y="10264"/>
                    <a:pt x="5191" y="9883"/>
                    <a:pt x="5322" y="9597"/>
                  </a:cubicBezTo>
                  <a:lnTo>
                    <a:pt x="5322" y="9597"/>
                  </a:lnTo>
                  <a:cubicBezTo>
                    <a:pt x="5013" y="10311"/>
                    <a:pt x="5418" y="10490"/>
                    <a:pt x="5453" y="10930"/>
                  </a:cubicBezTo>
                  <a:cubicBezTo>
                    <a:pt x="5501" y="10490"/>
                    <a:pt x="5906" y="10311"/>
                    <a:pt x="5596" y="9597"/>
                  </a:cubicBezTo>
                  <a:lnTo>
                    <a:pt x="5596" y="9597"/>
                  </a:lnTo>
                  <a:cubicBezTo>
                    <a:pt x="5727" y="9883"/>
                    <a:pt x="5703" y="10264"/>
                    <a:pt x="6251" y="10311"/>
                  </a:cubicBezTo>
                  <a:cubicBezTo>
                    <a:pt x="5989" y="10013"/>
                    <a:pt x="6144" y="9656"/>
                    <a:pt x="5691" y="9430"/>
                  </a:cubicBezTo>
                  <a:lnTo>
                    <a:pt x="5691" y="9430"/>
                  </a:lnTo>
                  <a:cubicBezTo>
                    <a:pt x="5918" y="9513"/>
                    <a:pt x="6025" y="9835"/>
                    <a:pt x="6573" y="9573"/>
                  </a:cubicBezTo>
                  <a:cubicBezTo>
                    <a:pt x="6275" y="9549"/>
                    <a:pt x="6358" y="9430"/>
                    <a:pt x="6168" y="9287"/>
                  </a:cubicBezTo>
                  <a:cubicBezTo>
                    <a:pt x="6418" y="9121"/>
                    <a:pt x="6477" y="8656"/>
                    <a:pt x="6144" y="8561"/>
                  </a:cubicBezTo>
                  <a:cubicBezTo>
                    <a:pt x="6275" y="8882"/>
                    <a:pt x="6013" y="8978"/>
                    <a:pt x="5846" y="8966"/>
                  </a:cubicBezTo>
                  <a:cubicBezTo>
                    <a:pt x="5787" y="8966"/>
                    <a:pt x="5727" y="8942"/>
                    <a:pt x="5680" y="8906"/>
                  </a:cubicBezTo>
                  <a:cubicBezTo>
                    <a:pt x="5620" y="8847"/>
                    <a:pt x="5572" y="8704"/>
                    <a:pt x="5620" y="8644"/>
                  </a:cubicBezTo>
                  <a:cubicBezTo>
                    <a:pt x="5680" y="8573"/>
                    <a:pt x="5822" y="8597"/>
                    <a:pt x="5775" y="8740"/>
                  </a:cubicBezTo>
                  <a:lnTo>
                    <a:pt x="5799" y="8716"/>
                  </a:lnTo>
                  <a:cubicBezTo>
                    <a:pt x="5846" y="8692"/>
                    <a:pt x="5870" y="8644"/>
                    <a:pt x="5870" y="8597"/>
                  </a:cubicBezTo>
                  <a:cubicBezTo>
                    <a:pt x="5870" y="8489"/>
                    <a:pt x="5787" y="8406"/>
                    <a:pt x="5691" y="8406"/>
                  </a:cubicBezTo>
                  <a:cubicBezTo>
                    <a:pt x="5680" y="8406"/>
                    <a:pt x="5656" y="8406"/>
                    <a:pt x="5644" y="8406"/>
                  </a:cubicBezTo>
                  <a:lnTo>
                    <a:pt x="5632" y="8406"/>
                  </a:lnTo>
                  <a:cubicBezTo>
                    <a:pt x="5572" y="8418"/>
                    <a:pt x="5537" y="8442"/>
                    <a:pt x="5513" y="8489"/>
                  </a:cubicBezTo>
                  <a:cubicBezTo>
                    <a:pt x="5430" y="8085"/>
                    <a:pt x="5465" y="7656"/>
                    <a:pt x="5596" y="7275"/>
                  </a:cubicBezTo>
                  <a:cubicBezTo>
                    <a:pt x="5322" y="8442"/>
                    <a:pt x="6489" y="8061"/>
                    <a:pt x="6489" y="8787"/>
                  </a:cubicBezTo>
                  <a:cubicBezTo>
                    <a:pt x="6489" y="8763"/>
                    <a:pt x="6489" y="8728"/>
                    <a:pt x="6489" y="8704"/>
                  </a:cubicBezTo>
                  <a:cubicBezTo>
                    <a:pt x="6489" y="8728"/>
                    <a:pt x="6489" y="8763"/>
                    <a:pt x="6489" y="8787"/>
                  </a:cubicBezTo>
                  <a:cubicBezTo>
                    <a:pt x="6584" y="8454"/>
                    <a:pt x="6584" y="8239"/>
                    <a:pt x="6513" y="8097"/>
                  </a:cubicBezTo>
                  <a:cubicBezTo>
                    <a:pt x="6334" y="7727"/>
                    <a:pt x="5953" y="7870"/>
                    <a:pt x="5822" y="7716"/>
                  </a:cubicBezTo>
                  <a:cubicBezTo>
                    <a:pt x="6049" y="7692"/>
                    <a:pt x="6108" y="7549"/>
                    <a:pt x="6037" y="7370"/>
                  </a:cubicBezTo>
                  <a:cubicBezTo>
                    <a:pt x="5882" y="7561"/>
                    <a:pt x="5691" y="7418"/>
                    <a:pt x="5703" y="7239"/>
                  </a:cubicBezTo>
                  <a:cubicBezTo>
                    <a:pt x="5715" y="6965"/>
                    <a:pt x="6001" y="6608"/>
                    <a:pt x="5691" y="6156"/>
                  </a:cubicBezTo>
                  <a:cubicBezTo>
                    <a:pt x="5680" y="6073"/>
                    <a:pt x="5656" y="5977"/>
                    <a:pt x="5632" y="5894"/>
                  </a:cubicBezTo>
                  <a:cubicBezTo>
                    <a:pt x="5680" y="5977"/>
                    <a:pt x="5727" y="6049"/>
                    <a:pt x="5787" y="6120"/>
                  </a:cubicBezTo>
                  <a:cubicBezTo>
                    <a:pt x="5882" y="6668"/>
                    <a:pt x="6334" y="6704"/>
                    <a:pt x="6537" y="6894"/>
                  </a:cubicBezTo>
                  <a:cubicBezTo>
                    <a:pt x="6668" y="7013"/>
                    <a:pt x="6632" y="7239"/>
                    <a:pt x="6394" y="7227"/>
                  </a:cubicBezTo>
                  <a:cubicBezTo>
                    <a:pt x="6465" y="7406"/>
                    <a:pt x="6608" y="7466"/>
                    <a:pt x="6787" y="7323"/>
                  </a:cubicBezTo>
                  <a:cubicBezTo>
                    <a:pt x="6799" y="7513"/>
                    <a:pt x="6430" y="7680"/>
                    <a:pt x="6561" y="8073"/>
                  </a:cubicBezTo>
                  <a:cubicBezTo>
                    <a:pt x="6620" y="8216"/>
                    <a:pt x="6763" y="8370"/>
                    <a:pt x="7073" y="8549"/>
                  </a:cubicBezTo>
                  <a:lnTo>
                    <a:pt x="7073" y="8549"/>
                  </a:lnTo>
                  <a:cubicBezTo>
                    <a:pt x="6573" y="8037"/>
                    <a:pt x="7656" y="7477"/>
                    <a:pt x="6632" y="6846"/>
                  </a:cubicBezTo>
                  <a:lnTo>
                    <a:pt x="6632" y="6846"/>
                  </a:lnTo>
                  <a:cubicBezTo>
                    <a:pt x="7013" y="7025"/>
                    <a:pt x="7335" y="7299"/>
                    <a:pt x="7561" y="7644"/>
                  </a:cubicBezTo>
                  <a:cubicBezTo>
                    <a:pt x="7513" y="7632"/>
                    <a:pt x="7466" y="7644"/>
                    <a:pt x="7418" y="7668"/>
                  </a:cubicBezTo>
                  <a:lnTo>
                    <a:pt x="7418" y="7668"/>
                  </a:lnTo>
                  <a:cubicBezTo>
                    <a:pt x="7394" y="7680"/>
                    <a:pt x="7382" y="7692"/>
                    <a:pt x="7370" y="7704"/>
                  </a:cubicBezTo>
                  <a:cubicBezTo>
                    <a:pt x="7227" y="7835"/>
                    <a:pt x="7370" y="8073"/>
                    <a:pt x="7549" y="8001"/>
                  </a:cubicBezTo>
                  <a:cubicBezTo>
                    <a:pt x="7418" y="7930"/>
                    <a:pt x="7501" y="7823"/>
                    <a:pt x="7585" y="7835"/>
                  </a:cubicBezTo>
                  <a:cubicBezTo>
                    <a:pt x="7668" y="7847"/>
                    <a:pt x="7739" y="7978"/>
                    <a:pt x="7739" y="8049"/>
                  </a:cubicBezTo>
                  <a:cubicBezTo>
                    <a:pt x="7727" y="8120"/>
                    <a:pt x="7704" y="8168"/>
                    <a:pt x="7668" y="8216"/>
                  </a:cubicBezTo>
                  <a:cubicBezTo>
                    <a:pt x="7561" y="8347"/>
                    <a:pt x="7299" y="8454"/>
                    <a:pt x="7168" y="8132"/>
                  </a:cubicBezTo>
                  <a:cubicBezTo>
                    <a:pt x="6989" y="8442"/>
                    <a:pt x="7370" y="8728"/>
                    <a:pt x="7668" y="8668"/>
                  </a:cubicBezTo>
                  <a:cubicBezTo>
                    <a:pt x="7620" y="8894"/>
                    <a:pt x="7775" y="8942"/>
                    <a:pt x="7573" y="9156"/>
                  </a:cubicBezTo>
                  <a:cubicBezTo>
                    <a:pt x="8156" y="8954"/>
                    <a:pt x="8001" y="8644"/>
                    <a:pt x="8097" y="8430"/>
                  </a:cubicBezTo>
                  <a:lnTo>
                    <a:pt x="8097" y="8430"/>
                  </a:lnTo>
                  <a:cubicBezTo>
                    <a:pt x="7954" y="8906"/>
                    <a:pt x="8311" y="9049"/>
                    <a:pt x="8323" y="9454"/>
                  </a:cubicBezTo>
                  <a:cubicBezTo>
                    <a:pt x="8680" y="9037"/>
                    <a:pt x="8394" y="8763"/>
                    <a:pt x="8287" y="8478"/>
                  </a:cubicBezTo>
                  <a:lnTo>
                    <a:pt x="8287" y="8478"/>
                  </a:lnTo>
                  <a:cubicBezTo>
                    <a:pt x="8585" y="9204"/>
                    <a:pt x="8990" y="9037"/>
                    <a:pt x="9335" y="9323"/>
                  </a:cubicBezTo>
                  <a:cubicBezTo>
                    <a:pt x="9037" y="8978"/>
                    <a:pt x="9204" y="8573"/>
                    <a:pt x="8478" y="8287"/>
                  </a:cubicBezTo>
                  <a:lnTo>
                    <a:pt x="8478" y="8287"/>
                  </a:lnTo>
                  <a:cubicBezTo>
                    <a:pt x="8775" y="8394"/>
                    <a:pt x="9037" y="8680"/>
                    <a:pt x="9454" y="8323"/>
                  </a:cubicBezTo>
                  <a:cubicBezTo>
                    <a:pt x="9049" y="8311"/>
                    <a:pt x="8906" y="7942"/>
                    <a:pt x="8430" y="8097"/>
                  </a:cubicBezTo>
                  <a:lnTo>
                    <a:pt x="8430" y="8097"/>
                  </a:lnTo>
                  <a:cubicBezTo>
                    <a:pt x="8644" y="8001"/>
                    <a:pt x="8954" y="8156"/>
                    <a:pt x="9156" y="7573"/>
                  </a:cubicBezTo>
                  <a:cubicBezTo>
                    <a:pt x="8942" y="7763"/>
                    <a:pt x="8894" y="7620"/>
                    <a:pt x="8668" y="7668"/>
                  </a:cubicBezTo>
                  <a:cubicBezTo>
                    <a:pt x="8728" y="7370"/>
                    <a:pt x="8442" y="6989"/>
                    <a:pt x="8132" y="7168"/>
                  </a:cubicBezTo>
                  <a:cubicBezTo>
                    <a:pt x="8454" y="7299"/>
                    <a:pt x="8347" y="7549"/>
                    <a:pt x="8216" y="7668"/>
                  </a:cubicBezTo>
                  <a:cubicBezTo>
                    <a:pt x="8168" y="7704"/>
                    <a:pt x="8108" y="7727"/>
                    <a:pt x="8049" y="7739"/>
                  </a:cubicBezTo>
                  <a:cubicBezTo>
                    <a:pt x="7977" y="7739"/>
                    <a:pt x="7835" y="7668"/>
                    <a:pt x="7835" y="7585"/>
                  </a:cubicBezTo>
                  <a:cubicBezTo>
                    <a:pt x="7823" y="7501"/>
                    <a:pt x="7930" y="7418"/>
                    <a:pt x="8001" y="7549"/>
                  </a:cubicBezTo>
                  <a:cubicBezTo>
                    <a:pt x="8013" y="7525"/>
                    <a:pt x="8013" y="7501"/>
                    <a:pt x="8001" y="7477"/>
                  </a:cubicBezTo>
                  <a:cubicBezTo>
                    <a:pt x="8001" y="7394"/>
                    <a:pt x="7930" y="7323"/>
                    <a:pt x="7847" y="7323"/>
                  </a:cubicBezTo>
                  <a:cubicBezTo>
                    <a:pt x="7787" y="7323"/>
                    <a:pt x="7739" y="7335"/>
                    <a:pt x="7704" y="7370"/>
                  </a:cubicBezTo>
                  <a:cubicBezTo>
                    <a:pt x="7692" y="7382"/>
                    <a:pt x="7680" y="7394"/>
                    <a:pt x="7668" y="7406"/>
                  </a:cubicBezTo>
                  <a:lnTo>
                    <a:pt x="7656" y="7418"/>
                  </a:lnTo>
                  <a:cubicBezTo>
                    <a:pt x="7632" y="7466"/>
                    <a:pt x="7620" y="7513"/>
                    <a:pt x="7632" y="7561"/>
                  </a:cubicBezTo>
                  <a:cubicBezTo>
                    <a:pt x="7287" y="7335"/>
                    <a:pt x="7013" y="7013"/>
                    <a:pt x="6834" y="6632"/>
                  </a:cubicBezTo>
                  <a:cubicBezTo>
                    <a:pt x="7477" y="7668"/>
                    <a:pt x="8025" y="6573"/>
                    <a:pt x="8537" y="7085"/>
                  </a:cubicBezTo>
                  <a:lnTo>
                    <a:pt x="8489" y="7025"/>
                  </a:lnTo>
                  <a:cubicBezTo>
                    <a:pt x="8501" y="7049"/>
                    <a:pt x="8525" y="7061"/>
                    <a:pt x="8537" y="7085"/>
                  </a:cubicBezTo>
                  <a:cubicBezTo>
                    <a:pt x="8370" y="6787"/>
                    <a:pt x="8216" y="6632"/>
                    <a:pt x="8061" y="6584"/>
                  </a:cubicBezTo>
                  <a:cubicBezTo>
                    <a:pt x="7680" y="6454"/>
                    <a:pt x="7513" y="6811"/>
                    <a:pt x="7311" y="6799"/>
                  </a:cubicBezTo>
                  <a:cubicBezTo>
                    <a:pt x="7466" y="6620"/>
                    <a:pt x="7406" y="6477"/>
                    <a:pt x="7215" y="6406"/>
                  </a:cubicBezTo>
                  <a:cubicBezTo>
                    <a:pt x="7239" y="6644"/>
                    <a:pt x="7013" y="6680"/>
                    <a:pt x="6882" y="6549"/>
                  </a:cubicBezTo>
                  <a:cubicBezTo>
                    <a:pt x="6704" y="6346"/>
                    <a:pt x="6656" y="5894"/>
                    <a:pt x="6120" y="5799"/>
                  </a:cubicBezTo>
                  <a:cubicBezTo>
                    <a:pt x="6049" y="5739"/>
                    <a:pt x="5965" y="5692"/>
                    <a:pt x="5894" y="5644"/>
                  </a:cubicBezTo>
                  <a:cubicBezTo>
                    <a:pt x="5977" y="5668"/>
                    <a:pt x="6061" y="5692"/>
                    <a:pt x="6156" y="5703"/>
                  </a:cubicBezTo>
                  <a:cubicBezTo>
                    <a:pt x="6596" y="6013"/>
                    <a:pt x="6954" y="5727"/>
                    <a:pt x="7227" y="5715"/>
                  </a:cubicBezTo>
                  <a:cubicBezTo>
                    <a:pt x="7406" y="5703"/>
                    <a:pt x="7549" y="5894"/>
                    <a:pt x="7370" y="6049"/>
                  </a:cubicBezTo>
                  <a:cubicBezTo>
                    <a:pt x="7549" y="6120"/>
                    <a:pt x="7680" y="6073"/>
                    <a:pt x="7716" y="5834"/>
                  </a:cubicBezTo>
                  <a:cubicBezTo>
                    <a:pt x="7858" y="5965"/>
                    <a:pt x="7716" y="6346"/>
                    <a:pt x="8085" y="6525"/>
                  </a:cubicBezTo>
                  <a:cubicBezTo>
                    <a:pt x="8239" y="6596"/>
                    <a:pt x="8442" y="6596"/>
                    <a:pt x="8775" y="6513"/>
                  </a:cubicBezTo>
                  <a:lnTo>
                    <a:pt x="8775" y="6513"/>
                  </a:lnTo>
                  <a:cubicBezTo>
                    <a:pt x="8061" y="6501"/>
                    <a:pt x="8442" y="5334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85" y="5441"/>
                    <a:pt x="8489" y="5525"/>
                  </a:cubicBezTo>
                  <a:cubicBezTo>
                    <a:pt x="8442" y="5549"/>
                    <a:pt x="8418" y="5596"/>
                    <a:pt x="8406" y="5644"/>
                  </a:cubicBezTo>
                  <a:cubicBezTo>
                    <a:pt x="8406" y="5644"/>
                    <a:pt x="8406" y="5644"/>
                    <a:pt x="8406" y="5656"/>
                  </a:cubicBezTo>
                  <a:cubicBezTo>
                    <a:pt x="8406" y="5668"/>
                    <a:pt x="8406" y="5692"/>
                    <a:pt x="8406" y="5703"/>
                  </a:cubicBezTo>
                  <a:cubicBezTo>
                    <a:pt x="8406" y="5894"/>
                    <a:pt x="8656" y="5953"/>
                    <a:pt x="8739" y="5787"/>
                  </a:cubicBezTo>
                  <a:cubicBezTo>
                    <a:pt x="8597" y="5834"/>
                    <a:pt x="8573" y="5692"/>
                    <a:pt x="8644" y="5644"/>
                  </a:cubicBezTo>
                  <a:cubicBezTo>
                    <a:pt x="8704" y="5584"/>
                    <a:pt x="8847" y="5644"/>
                    <a:pt x="8906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2" y="6287"/>
                    <a:pt x="8561" y="6156"/>
                  </a:cubicBezTo>
                  <a:cubicBezTo>
                    <a:pt x="8656" y="6501"/>
                    <a:pt x="9120" y="6442"/>
                    <a:pt x="9299" y="6180"/>
                  </a:cubicBezTo>
                  <a:cubicBezTo>
                    <a:pt x="9418" y="6370"/>
                    <a:pt x="9549" y="6299"/>
                    <a:pt x="9573" y="6596"/>
                  </a:cubicBezTo>
                  <a:cubicBezTo>
                    <a:pt x="9835" y="6037"/>
                    <a:pt x="9513" y="5930"/>
                    <a:pt x="9430" y="5703"/>
                  </a:cubicBezTo>
                  <a:lnTo>
                    <a:pt x="9430" y="5703"/>
                  </a:lnTo>
                  <a:cubicBezTo>
                    <a:pt x="9656" y="6156"/>
                    <a:pt x="10025" y="6001"/>
                    <a:pt x="10311" y="6263"/>
                  </a:cubicBezTo>
                  <a:cubicBezTo>
                    <a:pt x="10263" y="5727"/>
                    <a:pt x="9882" y="5739"/>
                    <a:pt x="9597" y="5608"/>
                  </a:cubicBezTo>
                  <a:lnTo>
                    <a:pt x="9597" y="5608"/>
                  </a:lnTo>
                  <a:cubicBezTo>
                    <a:pt x="10311" y="5906"/>
                    <a:pt x="10490" y="5513"/>
                    <a:pt x="10930" y="5465"/>
                  </a:cubicBezTo>
                  <a:cubicBezTo>
                    <a:pt x="10490" y="5430"/>
                    <a:pt x="10311" y="5025"/>
                    <a:pt x="9597" y="5334"/>
                  </a:cubicBezTo>
                  <a:lnTo>
                    <a:pt x="9597" y="5334"/>
                  </a:lnTo>
                  <a:cubicBezTo>
                    <a:pt x="9882" y="5203"/>
                    <a:pt x="10263" y="5215"/>
                    <a:pt x="10311" y="4679"/>
                  </a:cubicBezTo>
                  <a:cubicBezTo>
                    <a:pt x="10013" y="4941"/>
                    <a:pt x="9656" y="4787"/>
                    <a:pt x="9430" y="5227"/>
                  </a:cubicBezTo>
                  <a:lnTo>
                    <a:pt x="9430" y="5227"/>
                  </a:lnTo>
                  <a:cubicBezTo>
                    <a:pt x="9513" y="5013"/>
                    <a:pt x="9835" y="4894"/>
                    <a:pt x="9573" y="4346"/>
                  </a:cubicBezTo>
                  <a:cubicBezTo>
                    <a:pt x="9549" y="4644"/>
                    <a:pt x="9418" y="4572"/>
                    <a:pt x="9299" y="4763"/>
                  </a:cubicBezTo>
                  <a:cubicBezTo>
                    <a:pt x="9120" y="4501"/>
                    <a:pt x="8656" y="4441"/>
                    <a:pt x="8561" y="4787"/>
                  </a:cubicBezTo>
                  <a:cubicBezTo>
                    <a:pt x="8882" y="4644"/>
                    <a:pt x="8978" y="4918"/>
                    <a:pt x="8966" y="5084"/>
                  </a:cubicBezTo>
                  <a:cubicBezTo>
                    <a:pt x="8966" y="5144"/>
                    <a:pt x="8942" y="5203"/>
                    <a:pt x="8906" y="5251"/>
                  </a:cubicBezTo>
                  <a:cubicBezTo>
                    <a:pt x="8847" y="5299"/>
                    <a:pt x="8704" y="5358"/>
                    <a:pt x="8644" y="5299"/>
                  </a:cubicBezTo>
                  <a:cubicBezTo>
                    <a:pt x="8573" y="5251"/>
                    <a:pt x="8597" y="5108"/>
                    <a:pt x="8739" y="5156"/>
                  </a:cubicBezTo>
                  <a:cubicBezTo>
                    <a:pt x="8656" y="4989"/>
                    <a:pt x="8406" y="5049"/>
                    <a:pt x="8406" y="5227"/>
                  </a:cubicBezTo>
                  <a:cubicBezTo>
                    <a:pt x="8406" y="5251"/>
                    <a:pt x="8406" y="5275"/>
                    <a:pt x="8406" y="5287"/>
                  </a:cubicBezTo>
                  <a:cubicBezTo>
                    <a:pt x="8406" y="5287"/>
                    <a:pt x="8406" y="5299"/>
                    <a:pt x="8406" y="5299"/>
                  </a:cubicBezTo>
                  <a:cubicBezTo>
                    <a:pt x="8418" y="5346"/>
                    <a:pt x="8442" y="5394"/>
                    <a:pt x="8489" y="5418"/>
                  </a:cubicBezTo>
                  <a:cubicBezTo>
                    <a:pt x="8085" y="5501"/>
                    <a:pt x="7656" y="5465"/>
                    <a:pt x="7275" y="5322"/>
                  </a:cubicBezTo>
                  <a:cubicBezTo>
                    <a:pt x="8442" y="5608"/>
                    <a:pt x="8061" y="4441"/>
                    <a:pt x="8787" y="4429"/>
                  </a:cubicBezTo>
                  <a:lnTo>
                    <a:pt x="8704" y="4429"/>
                  </a:lnTo>
                  <a:cubicBezTo>
                    <a:pt x="8728" y="4429"/>
                    <a:pt x="8763" y="4429"/>
                    <a:pt x="8787" y="4429"/>
                  </a:cubicBezTo>
                  <a:cubicBezTo>
                    <a:pt x="8454" y="4334"/>
                    <a:pt x="8239" y="4346"/>
                    <a:pt x="8097" y="4418"/>
                  </a:cubicBezTo>
                  <a:cubicBezTo>
                    <a:pt x="7727" y="4596"/>
                    <a:pt x="7870" y="4977"/>
                    <a:pt x="7716" y="5108"/>
                  </a:cubicBezTo>
                  <a:cubicBezTo>
                    <a:pt x="7692" y="4870"/>
                    <a:pt x="7549" y="4810"/>
                    <a:pt x="7370" y="4894"/>
                  </a:cubicBezTo>
                  <a:cubicBezTo>
                    <a:pt x="7561" y="5049"/>
                    <a:pt x="7418" y="5227"/>
                    <a:pt x="7239" y="5227"/>
                  </a:cubicBezTo>
                  <a:cubicBezTo>
                    <a:pt x="6965" y="5215"/>
                    <a:pt x="6620" y="4930"/>
                    <a:pt x="6156" y="5239"/>
                  </a:cubicBezTo>
                  <a:cubicBezTo>
                    <a:pt x="6072" y="5251"/>
                    <a:pt x="5977" y="5263"/>
                    <a:pt x="5894" y="5299"/>
                  </a:cubicBezTo>
                  <a:cubicBezTo>
                    <a:pt x="5977" y="5251"/>
                    <a:pt x="6049" y="5203"/>
                    <a:pt x="6120" y="5144"/>
                  </a:cubicBezTo>
                  <a:cubicBezTo>
                    <a:pt x="6668" y="5049"/>
                    <a:pt x="6704" y="4596"/>
                    <a:pt x="6894" y="4394"/>
                  </a:cubicBezTo>
                  <a:cubicBezTo>
                    <a:pt x="7013" y="4263"/>
                    <a:pt x="7239" y="4298"/>
                    <a:pt x="7227" y="4525"/>
                  </a:cubicBezTo>
                  <a:cubicBezTo>
                    <a:pt x="7406" y="4465"/>
                    <a:pt x="7466" y="4322"/>
                    <a:pt x="7323" y="4132"/>
                  </a:cubicBezTo>
                  <a:cubicBezTo>
                    <a:pt x="7513" y="4120"/>
                    <a:pt x="7680" y="4489"/>
                    <a:pt x="8073" y="4358"/>
                  </a:cubicBezTo>
                  <a:cubicBezTo>
                    <a:pt x="8216" y="4310"/>
                    <a:pt x="8382" y="4156"/>
                    <a:pt x="8549" y="3858"/>
                  </a:cubicBezTo>
                  <a:lnTo>
                    <a:pt x="8549" y="3858"/>
                  </a:lnTo>
                  <a:cubicBezTo>
                    <a:pt x="8037" y="4358"/>
                    <a:pt x="7477" y="3263"/>
                    <a:pt x="6846" y="4298"/>
                  </a:cubicBezTo>
                  <a:lnTo>
                    <a:pt x="6846" y="4298"/>
                  </a:lnTo>
                  <a:cubicBezTo>
                    <a:pt x="7025" y="3917"/>
                    <a:pt x="7299" y="3596"/>
                    <a:pt x="7644" y="3370"/>
                  </a:cubicBezTo>
                  <a:cubicBezTo>
                    <a:pt x="7632" y="3417"/>
                    <a:pt x="7644" y="3465"/>
                    <a:pt x="7668" y="3513"/>
                  </a:cubicBezTo>
                  <a:lnTo>
                    <a:pt x="7680" y="3525"/>
                  </a:lnTo>
                  <a:cubicBezTo>
                    <a:pt x="7692" y="3536"/>
                    <a:pt x="7704" y="3548"/>
                    <a:pt x="7716" y="3560"/>
                  </a:cubicBezTo>
                  <a:cubicBezTo>
                    <a:pt x="7847" y="3703"/>
                    <a:pt x="8073" y="3560"/>
                    <a:pt x="8013" y="3382"/>
                  </a:cubicBezTo>
                  <a:cubicBezTo>
                    <a:pt x="7942" y="3513"/>
                    <a:pt x="7823" y="3429"/>
                    <a:pt x="7835" y="3346"/>
                  </a:cubicBezTo>
                  <a:cubicBezTo>
                    <a:pt x="7847" y="3263"/>
                    <a:pt x="7989" y="3191"/>
                    <a:pt x="8061" y="3191"/>
                  </a:cubicBezTo>
                  <a:cubicBezTo>
                    <a:pt x="8120" y="3203"/>
                    <a:pt x="8180" y="3227"/>
                    <a:pt x="8228" y="3263"/>
                  </a:cubicBezTo>
                  <a:cubicBezTo>
                    <a:pt x="8347" y="3382"/>
                    <a:pt x="8466" y="3632"/>
                    <a:pt x="8144" y="3763"/>
                  </a:cubicBezTo>
                  <a:cubicBezTo>
                    <a:pt x="8454" y="3941"/>
                    <a:pt x="8739" y="3560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74"/>
                    <a:pt x="8656" y="2929"/>
                    <a:pt x="8442" y="2834"/>
                  </a:cubicBezTo>
                  <a:lnTo>
                    <a:pt x="8442" y="2834"/>
                  </a:lnTo>
                  <a:cubicBezTo>
                    <a:pt x="8918" y="2977"/>
                    <a:pt x="9061" y="2620"/>
                    <a:pt x="9454" y="2608"/>
                  </a:cubicBezTo>
                  <a:cubicBezTo>
                    <a:pt x="9037" y="2251"/>
                    <a:pt x="8775" y="2536"/>
                    <a:pt x="8489" y="2644"/>
                  </a:cubicBezTo>
                  <a:lnTo>
                    <a:pt x="8489" y="2644"/>
                  </a:lnTo>
                  <a:cubicBezTo>
                    <a:pt x="9216" y="2346"/>
                    <a:pt x="9049" y="1941"/>
                    <a:pt x="9335" y="1596"/>
                  </a:cubicBezTo>
                  <a:cubicBezTo>
                    <a:pt x="8990" y="1893"/>
                    <a:pt x="8585" y="1727"/>
                    <a:pt x="8299" y="2453"/>
                  </a:cubicBezTo>
                  <a:lnTo>
                    <a:pt x="8299" y="2453"/>
                  </a:lnTo>
                  <a:cubicBezTo>
                    <a:pt x="8394" y="2155"/>
                    <a:pt x="8680" y="1893"/>
                    <a:pt x="8335" y="1477"/>
                  </a:cubicBezTo>
                  <a:cubicBezTo>
                    <a:pt x="8311" y="1870"/>
                    <a:pt x="7954" y="2012"/>
                    <a:pt x="8108" y="2501"/>
                  </a:cubicBezTo>
                  <a:lnTo>
                    <a:pt x="8108" y="2501"/>
                  </a:lnTo>
                  <a:cubicBezTo>
                    <a:pt x="8013" y="2286"/>
                    <a:pt x="8156" y="1977"/>
                    <a:pt x="7585" y="1774"/>
                  </a:cubicBezTo>
                  <a:cubicBezTo>
                    <a:pt x="7775" y="1989"/>
                    <a:pt x="7632" y="2036"/>
                    <a:pt x="7680" y="2263"/>
                  </a:cubicBezTo>
                  <a:cubicBezTo>
                    <a:pt x="7382" y="2203"/>
                    <a:pt x="7001" y="2489"/>
                    <a:pt x="7180" y="2798"/>
                  </a:cubicBezTo>
                  <a:cubicBezTo>
                    <a:pt x="7299" y="2477"/>
                    <a:pt x="7561" y="2584"/>
                    <a:pt x="7668" y="2715"/>
                  </a:cubicBezTo>
                  <a:cubicBezTo>
                    <a:pt x="7716" y="2751"/>
                    <a:pt x="7739" y="2810"/>
                    <a:pt x="7739" y="2882"/>
                  </a:cubicBezTo>
                  <a:cubicBezTo>
                    <a:pt x="7739" y="2953"/>
                    <a:pt x="7680" y="3096"/>
                    <a:pt x="7596" y="3096"/>
                  </a:cubicBezTo>
                  <a:cubicBezTo>
                    <a:pt x="7501" y="3108"/>
                    <a:pt x="7430" y="3001"/>
                    <a:pt x="7561" y="2929"/>
                  </a:cubicBezTo>
                  <a:cubicBezTo>
                    <a:pt x="7370" y="2858"/>
                    <a:pt x="7227" y="3096"/>
                    <a:pt x="7382" y="3227"/>
                  </a:cubicBezTo>
                  <a:cubicBezTo>
                    <a:pt x="7394" y="3239"/>
                    <a:pt x="7406" y="3251"/>
                    <a:pt x="7418" y="3263"/>
                  </a:cubicBezTo>
                  <a:lnTo>
                    <a:pt x="7430" y="3263"/>
                  </a:lnTo>
                  <a:cubicBezTo>
                    <a:pt x="7466" y="3286"/>
                    <a:pt x="7525" y="3298"/>
                    <a:pt x="7573" y="3286"/>
                  </a:cubicBezTo>
                  <a:cubicBezTo>
                    <a:pt x="7335" y="3632"/>
                    <a:pt x="7013" y="3906"/>
                    <a:pt x="6644" y="4084"/>
                  </a:cubicBezTo>
                  <a:cubicBezTo>
                    <a:pt x="7668" y="3453"/>
                    <a:pt x="6573" y="2894"/>
                    <a:pt x="7085" y="2382"/>
                  </a:cubicBezTo>
                  <a:lnTo>
                    <a:pt x="7025" y="2441"/>
                  </a:lnTo>
                  <a:lnTo>
                    <a:pt x="7085" y="2382"/>
                  </a:lnTo>
                  <a:cubicBezTo>
                    <a:pt x="6787" y="2560"/>
                    <a:pt x="6632" y="2703"/>
                    <a:pt x="6584" y="2858"/>
                  </a:cubicBezTo>
                  <a:cubicBezTo>
                    <a:pt x="6453" y="3251"/>
                    <a:pt x="6811" y="3417"/>
                    <a:pt x="6799" y="3608"/>
                  </a:cubicBezTo>
                  <a:cubicBezTo>
                    <a:pt x="6620" y="3477"/>
                    <a:pt x="6477" y="3525"/>
                    <a:pt x="6406" y="3715"/>
                  </a:cubicBezTo>
                  <a:cubicBezTo>
                    <a:pt x="6644" y="3691"/>
                    <a:pt x="6680" y="3917"/>
                    <a:pt x="6549" y="4037"/>
                  </a:cubicBezTo>
                  <a:cubicBezTo>
                    <a:pt x="6346" y="4227"/>
                    <a:pt x="5894" y="4263"/>
                    <a:pt x="5799" y="4810"/>
                  </a:cubicBezTo>
                  <a:cubicBezTo>
                    <a:pt x="5739" y="4882"/>
                    <a:pt x="5691" y="4953"/>
                    <a:pt x="5644" y="5037"/>
                  </a:cubicBezTo>
                  <a:cubicBezTo>
                    <a:pt x="5668" y="4953"/>
                    <a:pt x="5691" y="4858"/>
                    <a:pt x="5703" y="4775"/>
                  </a:cubicBezTo>
                  <a:cubicBezTo>
                    <a:pt x="6013" y="4322"/>
                    <a:pt x="5727" y="3965"/>
                    <a:pt x="5715" y="3691"/>
                  </a:cubicBezTo>
                  <a:cubicBezTo>
                    <a:pt x="5703" y="3513"/>
                    <a:pt x="5894" y="3382"/>
                    <a:pt x="6049" y="3560"/>
                  </a:cubicBezTo>
                  <a:cubicBezTo>
                    <a:pt x="6120" y="3382"/>
                    <a:pt x="6072" y="3251"/>
                    <a:pt x="5834" y="3215"/>
                  </a:cubicBezTo>
                  <a:cubicBezTo>
                    <a:pt x="5965" y="3060"/>
                    <a:pt x="6346" y="3203"/>
                    <a:pt x="6525" y="2834"/>
                  </a:cubicBezTo>
                  <a:cubicBezTo>
                    <a:pt x="6596" y="2691"/>
                    <a:pt x="6596" y="2477"/>
                    <a:pt x="6513" y="2143"/>
                  </a:cubicBezTo>
                  <a:cubicBezTo>
                    <a:pt x="6501" y="2870"/>
                    <a:pt x="5334" y="2489"/>
                    <a:pt x="5620" y="3667"/>
                  </a:cubicBezTo>
                  <a:cubicBezTo>
                    <a:pt x="5477" y="3275"/>
                    <a:pt x="5441" y="2846"/>
                    <a:pt x="5525" y="2441"/>
                  </a:cubicBezTo>
                  <a:cubicBezTo>
                    <a:pt x="5549" y="2489"/>
                    <a:pt x="5584" y="2513"/>
                    <a:pt x="5644" y="2524"/>
                  </a:cubicBezTo>
                  <a:lnTo>
                    <a:pt x="5656" y="2524"/>
                  </a:lnTo>
                  <a:cubicBezTo>
                    <a:pt x="5668" y="2524"/>
                    <a:pt x="5691" y="2524"/>
                    <a:pt x="5703" y="2524"/>
                  </a:cubicBezTo>
                  <a:cubicBezTo>
                    <a:pt x="5870" y="2524"/>
                    <a:pt x="5942" y="2310"/>
                    <a:pt x="5822" y="2215"/>
                  </a:cubicBezTo>
                  <a:lnTo>
                    <a:pt x="5787" y="2191"/>
                  </a:lnTo>
                  <a:cubicBezTo>
                    <a:pt x="5834" y="2334"/>
                    <a:pt x="5691" y="2358"/>
                    <a:pt x="5644" y="2286"/>
                  </a:cubicBezTo>
                  <a:cubicBezTo>
                    <a:pt x="5584" y="2227"/>
                    <a:pt x="5644" y="2084"/>
                    <a:pt x="5691" y="2024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48"/>
                    <a:pt x="6156" y="2370"/>
                  </a:cubicBezTo>
                  <a:cubicBezTo>
                    <a:pt x="6501" y="2274"/>
                    <a:pt x="6442" y="1810"/>
                    <a:pt x="6180" y="1643"/>
                  </a:cubicBezTo>
                  <a:cubicBezTo>
                    <a:pt x="6370" y="1512"/>
                    <a:pt x="6299" y="1381"/>
                    <a:pt x="6596" y="1358"/>
                  </a:cubicBezTo>
                  <a:cubicBezTo>
                    <a:pt x="6037" y="1096"/>
                    <a:pt x="5930" y="1417"/>
                    <a:pt x="5703" y="1501"/>
                  </a:cubicBezTo>
                  <a:lnTo>
                    <a:pt x="5703" y="1501"/>
                  </a:lnTo>
                  <a:cubicBezTo>
                    <a:pt x="6156" y="1274"/>
                    <a:pt x="6001" y="917"/>
                    <a:pt x="6263" y="619"/>
                  </a:cubicBezTo>
                  <a:cubicBezTo>
                    <a:pt x="5727" y="667"/>
                    <a:pt x="5739" y="1060"/>
                    <a:pt x="5608" y="1334"/>
                  </a:cubicBezTo>
                  <a:lnTo>
                    <a:pt x="5608" y="1334"/>
                  </a:lnTo>
                  <a:cubicBezTo>
                    <a:pt x="5906" y="619"/>
                    <a:pt x="5513" y="441"/>
                    <a:pt x="5465" y="0"/>
                  </a:cubicBezTo>
                  <a:cubicBezTo>
                    <a:pt x="5430" y="441"/>
                    <a:pt x="5025" y="619"/>
                    <a:pt x="5334" y="1334"/>
                  </a:cubicBezTo>
                  <a:lnTo>
                    <a:pt x="5334" y="1334"/>
                  </a:lnTo>
                  <a:cubicBezTo>
                    <a:pt x="5203" y="1060"/>
                    <a:pt x="5215" y="667"/>
                    <a:pt x="4679" y="619"/>
                  </a:cubicBezTo>
                  <a:cubicBezTo>
                    <a:pt x="4941" y="917"/>
                    <a:pt x="4787" y="1274"/>
                    <a:pt x="5227" y="1501"/>
                  </a:cubicBezTo>
                  <a:lnTo>
                    <a:pt x="5227" y="1501"/>
                  </a:lnTo>
                  <a:cubicBezTo>
                    <a:pt x="5013" y="1417"/>
                    <a:pt x="4894" y="1096"/>
                    <a:pt x="4346" y="1358"/>
                  </a:cubicBezTo>
                  <a:cubicBezTo>
                    <a:pt x="4644" y="1381"/>
                    <a:pt x="4572" y="1501"/>
                    <a:pt x="4763" y="1643"/>
                  </a:cubicBezTo>
                  <a:cubicBezTo>
                    <a:pt x="4501" y="1810"/>
                    <a:pt x="4441" y="2274"/>
                    <a:pt x="4787" y="2370"/>
                  </a:cubicBezTo>
                  <a:cubicBezTo>
                    <a:pt x="4644" y="2048"/>
                    <a:pt x="4918" y="1953"/>
                    <a:pt x="5084" y="1965"/>
                  </a:cubicBezTo>
                  <a:cubicBezTo>
                    <a:pt x="5144" y="1965"/>
                    <a:pt x="5203" y="1989"/>
                    <a:pt x="5251" y="2024"/>
                  </a:cubicBezTo>
                  <a:cubicBezTo>
                    <a:pt x="5299" y="2084"/>
                    <a:pt x="5358" y="2227"/>
                    <a:pt x="5299" y="2286"/>
                  </a:cubicBezTo>
                  <a:cubicBezTo>
                    <a:pt x="5251" y="2358"/>
                    <a:pt x="5108" y="2334"/>
                    <a:pt x="5156" y="2191"/>
                  </a:cubicBezTo>
                  <a:cubicBezTo>
                    <a:pt x="4989" y="2274"/>
                    <a:pt x="5049" y="2524"/>
                    <a:pt x="5227" y="2524"/>
                  </a:cubicBezTo>
                  <a:cubicBezTo>
                    <a:pt x="5251" y="2524"/>
                    <a:pt x="5263" y="2524"/>
                    <a:pt x="5287" y="2524"/>
                  </a:cubicBezTo>
                  <a:lnTo>
                    <a:pt x="5299" y="2524"/>
                  </a:lnTo>
                  <a:cubicBezTo>
                    <a:pt x="5346" y="2513"/>
                    <a:pt x="5394" y="2489"/>
                    <a:pt x="5418" y="2441"/>
                  </a:cubicBezTo>
                  <a:cubicBezTo>
                    <a:pt x="5489" y="2846"/>
                    <a:pt x="5465" y="3275"/>
                    <a:pt x="5322" y="3667"/>
                  </a:cubicBezTo>
                  <a:cubicBezTo>
                    <a:pt x="5608" y="2489"/>
                    <a:pt x="4429" y="2870"/>
                    <a:pt x="4429" y="2143"/>
                  </a:cubicBezTo>
                  <a:cubicBezTo>
                    <a:pt x="4334" y="2477"/>
                    <a:pt x="4334" y="2691"/>
                    <a:pt x="4406" y="2834"/>
                  </a:cubicBezTo>
                  <a:cubicBezTo>
                    <a:pt x="4596" y="3203"/>
                    <a:pt x="4977" y="3072"/>
                    <a:pt x="5108" y="3215"/>
                  </a:cubicBezTo>
                  <a:cubicBezTo>
                    <a:pt x="4870" y="3251"/>
                    <a:pt x="4810" y="3382"/>
                    <a:pt x="4894" y="3560"/>
                  </a:cubicBezTo>
                  <a:cubicBezTo>
                    <a:pt x="5037" y="3382"/>
                    <a:pt x="5227" y="3513"/>
                    <a:pt x="5227" y="3691"/>
                  </a:cubicBezTo>
                  <a:cubicBezTo>
                    <a:pt x="5215" y="3965"/>
                    <a:pt x="4929" y="4322"/>
                    <a:pt x="5239" y="4775"/>
                  </a:cubicBezTo>
                  <a:cubicBezTo>
                    <a:pt x="5251" y="4858"/>
                    <a:pt x="5263" y="4953"/>
                    <a:pt x="5299" y="5037"/>
                  </a:cubicBezTo>
                  <a:cubicBezTo>
                    <a:pt x="5251" y="4953"/>
                    <a:pt x="5203" y="4882"/>
                    <a:pt x="5144" y="4810"/>
                  </a:cubicBezTo>
                  <a:cubicBezTo>
                    <a:pt x="5049" y="4263"/>
                    <a:pt x="4596" y="4227"/>
                    <a:pt x="4394" y="4037"/>
                  </a:cubicBezTo>
                  <a:cubicBezTo>
                    <a:pt x="4263" y="3917"/>
                    <a:pt x="4287" y="3691"/>
                    <a:pt x="4525" y="3715"/>
                  </a:cubicBezTo>
                  <a:cubicBezTo>
                    <a:pt x="4453" y="3525"/>
                    <a:pt x="4322" y="3477"/>
                    <a:pt x="4132" y="3608"/>
                  </a:cubicBezTo>
                  <a:cubicBezTo>
                    <a:pt x="4120" y="3417"/>
                    <a:pt x="4489" y="3251"/>
                    <a:pt x="4358" y="2858"/>
                  </a:cubicBezTo>
                  <a:cubicBezTo>
                    <a:pt x="4310" y="2715"/>
                    <a:pt x="4156" y="2560"/>
                    <a:pt x="3858" y="2382"/>
                  </a:cubicBezTo>
                  <a:lnTo>
                    <a:pt x="3858" y="2382"/>
                  </a:lnTo>
                  <a:cubicBezTo>
                    <a:pt x="4358" y="2905"/>
                    <a:pt x="3263" y="3453"/>
                    <a:pt x="4298" y="4084"/>
                  </a:cubicBezTo>
                  <a:cubicBezTo>
                    <a:pt x="3929" y="3906"/>
                    <a:pt x="3608" y="3632"/>
                    <a:pt x="3382" y="3286"/>
                  </a:cubicBezTo>
                  <a:cubicBezTo>
                    <a:pt x="3429" y="3298"/>
                    <a:pt x="3477" y="3286"/>
                    <a:pt x="3525" y="3263"/>
                  </a:cubicBezTo>
                  <a:lnTo>
                    <a:pt x="3536" y="3263"/>
                  </a:lnTo>
                  <a:cubicBezTo>
                    <a:pt x="3548" y="3251"/>
                    <a:pt x="3560" y="3239"/>
                    <a:pt x="3572" y="3215"/>
                  </a:cubicBezTo>
                  <a:cubicBezTo>
                    <a:pt x="3715" y="3084"/>
                    <a:pt x="3572" y="2858"/>
                    <a:pt x="3394" y="2917"/>
                  </a:cubicBezTo>
                  <a:cubicBezTo>
                    <a:pt x="3525" y="2989"/>
                    <a:pt x="3453" y="3108"/>
                    <a:pt x="3358" y="3096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10"/>
                    <a:pt x="3239" y="2751"/>
                    <a:pt x="3286" y="2715"/>
                  </a:cubicBezTo>
                  <a:cubicBezTo>
                    <a:pt x="3394" y="2584"/>
                    <a:pt x="3644" y="2477"/>
                    <a:pt x="3775" y="2798"/>
                  </a:cubicBezTo>
                  <a:cubicBezTo>
                    <a:pt x="3953" y="2489"/>
                    <a:pt x="3584" y="2203"/>
                    <a:pt x="3275" y="2263"/>
                  </a:cubicBezTo>
                  <a:cubicBezTo>
                    <a:pt x="3322" y="2036"/>
                    <a:pt x="3179" y="1989"/>
                    <a:pt x="3370" y="1762"/>
                  </a:cubicBezTo>
                  <a:cubicBezTo>
                    <a:pt x="2798" y="1965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12"/>
                    <a:pt x="2643" y="1870"/>
                    <a:pt x="2620" y="1477"/>
                  </a:cubicBezTo>
                  <a:cubicBezTo>
                    <a:pt x="2262" y="1893"/>
                    <a:pt x="2548" y="2155"/>
                    <a:pt x="2655" y="2453"/>
                  </a:cubicBezTo>
                  <a:lnTo>
                    <a:pt x="2655" y="2453"/>
                  </a:lnTo>
                  <a:cubicBezTo>
                    <a:pt x="2358" y="1727"/>
                    <a:pt x="1965" y="1893"/>
                    <a:pt x="1620" y="1596"/>
                  </a:cubicBezTo>
                  <a:cubicBezTo>
                    <a:pt x="1905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7" y="2536"/>
                    <a:pt x="1905" y="2251"/>
                    <a:pt x="1500" y="2608"/>
                  </a:cubicBezTo>
                  <a:cubicBezTo>
                    <a:pt x="1893" y="2620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74"/>
                    <a:pt x="1786" y="3358"/>
                  </a:cubicBezTo>
                  <a:cubicBezTo>
                    <a:pt x="2012" y="3155"/>
                    <a:pt x="2048" y="3310"/>
                    <a:pt x="2274" y="3263"/>
                  </a:cubicBezTo>
                  <a:cubicBezTo>
                    <a:pt x="2215" y="3560"/>
                    <a:pt x="2501" y="3941"/>
                    <a:pt x="2810" y="3763"/>
                  </a:cubicBezTo>
                  <a:cubicBezTo>
                    <a:pt x="2489" y="3632"/>
                    <a:pt x="2608" y="3370"/>
                    <a:pt x="2727" y="3263"/>
                  </a:cubicBezTo>
                  <a:cubicBezTo>
                    <a:pt x="2774" y="3227"/>
                    <a:pt x="2834" y="3191"/>
                    <a:pt x="2894" y="3191"/>
                  </a:cubicBezTo>
                  <a:cubicBezTo>
                    <a:pt x="2965" y="3191"/>
                    <a:pt x="3108" y="3263"/>
                    <a:pt x="3120" y="3346"/>
                  </a:cubicBezTo>
                  <a:cubicBezTo>
                    <a:pt x="3132" y="3429"/>
                    <a:pt x="3013" y="3513"/>
                    <a:pt x="2941" y="3382"/>
                  </a:cubicBezTo>
                  <a:cubicBezTo>
                    <a:pt x="2870" y="3560"/>
                    <a:pt x="3096" y="3691"/>
                    <a:pt x="3239" y="3560"/>
                  </a:cubicBezTo>
                  <a:cubicBezTo>
                    <a:pt x="3251" y="3548"/>
                    <a:pt x="3263" y="3536"/>
                    <a:pt x="3275" y="3513"/>
                  </a:cubicBezTo>
                  <a:cubicBezTo>
                    <a:pt x="3275" y="3513"/>
                    <a:pt x="3275" y="3513"/>
                    <a:pt x="3275" y="3513"/>
                  </a:cubicBezTo>
                  <a:cubicBezTo>
                    <a:pt x="3298" y="3465"/>
                    <a:pt x="3310" y="3417"/>
                    <a:pt x="3298" y="3370"/>
                  </a:cubicBezTo>
                  <a:cubicBezTo>
                    <a:pt x="3644" y="3596"/>
                    <a:pt x="3917" y="3917"/>
                    <a:pt x="4096" y="4298"/>
                  </a:cubicBezTo>
                  <a:lnTo>
                    <a:pt x="4096" y="4298"/>
                  </a:lnTo>
                  <a:cubicBezTo>
                    <a:pt x="3465" y="3275"/>
                    <a:pt x="2905" y="4358"/>
                    <a:pt x="2393" y="3858"/>
                  </a:cubicBezTo>
                  <a:lnTo>
                    <a:pt x="2393" y="3858"/>
                  </a:lnTo>
                  <a:cubicBezTo>
                    <a:pt x="2560" y="4156"/>
                    <a:pt x="2715" y="4298"/>
                    <a:pt x="2870" y="4358"/>
                  </a:cubicBezTo>
                  <a:cubicBezTo>
                    <a:pt x="3263" y="4489"/>
                    <a:pt x="3429" y="4120"/>
                    <a:pt x="3620" y="4132"/>
                  </a:cubicBezTo>
                  <a:cubicBezTo>
                    <a:pt x="3477" y="4322"/>
                    <a:pt x="3536" y="4453"/>
                    <a:pt x="3715" y="4525"/>
                  </a:cubicBezTo>
                  <a:cubicBezTo>
                    <a:pt x="3691" y="4287"/>
                    <a:pt x="3929" y="4263"/>
                    <a:pt x="4048" y="4394"/>
                  </a:cubicBezTo>
                  <a:cubicBezTo>
                    <a:pt x="4239" y="4596"/>
                    <a:pt x="4275" y="5049"/>
                    <a:pt x="4822" y="5144"/>
                  </a:cubicBezTo>
                  <a:cubicBezTo>
                    <a:pt x="4894" y="5203"/>
                    <a:pt x="4965" y="5251"/>
                    <a:pt x="5049" y="5299"/>
                  </a:cubicBezTo>
                  <a:cubicBezTo>
                    <a:pt x="4965" y="5263"/>
                    <a:pt x="4870" y="5251"/>
                    <a:pt x="4787" y="5239"/>
                  </a:cubicBezTo>
                  <a:cubicBezTo>
                    <a:pt x="4334" y="4918"/>
                    <a:pt x="3977" y="5215"/>
                    <a:pt x="3703" y="5227"/>
                  </a:cubicBezTo>
                  <a:cubicBezTo>
                    <a:pt x="3525" y="5227"/>
                    <a:pt x="3394" y="5049"/>
                    <a:pt x="3572" y="4894"/>
                  </a:cubicBezTo>
                  <a:cubicBezTo>
                    <a:pt x="3394" y="4810"/>
                    <a:pt x="3251" y="4870"/>
                    <a:pt x="3227" y="5108"/>
                  </a:cubicBezTo>
                  <a:cubicBezTo>
                    <a:pt x="3072" y="4977"/>
                    <a:pt x="3227" y="4596"/>
                    <a:pt x="2846" y="4418"/>
                  </a:cubicBezTo>
                  <a:cubicBezTo>
                    <a:pt x="2703" y="4334"/>
                    <a:pt x="2489" y="4334"/>
                    <a:pt x="2155" y="4429"/>
                  </a:cubicBezTo>
                  <a:cubicBezTo>
                    <a:pt x="2179" y="4429"/>
                    <a:pt x="2215" y="4429"/>
                    <a:pt x="2239" y="4429"/>
                  </a:cubicBezTo>
                  <a:lnTo>
                    <a:pt x="2155" y="4429"/>
                  </a:lnTo>
                  <a:cubicBezTo>
                    <a:pt x="2882" y="4441"/>
                    <a:pt x="2501" y="5596"/>
                    <a:pt x="3667" y="5322"/>
                  </a:cubicBezTo>
                  <a:lnTo>
                    <a:pt x="3667" y="5322"/>
                  </a:lnTo>
                  <a:cubicBezTo>
                    <a:pt x="3275" y="5465"/>
                    <a:pt x="2858" y="5489"/>
                    <a:pt x="2453" y="5418"/>
                  </a:cubicBezTo>
                  <a:cubicBezTo>
                    <a:pt x="2489" y="5394"/>
                    <a:pt x="2524" y="5346"/>
                    <a:pt x="2536" y="5299"/>
                  </a:cubicBezTo>
                  <a:lnTo>
                    <a:pt x="2536" y="5287"/>
                  </a:lnTo>
                  <a:cubicBezTo>
                    <a:pt x="2536" y="5263"/>
                    <a:pt x="2536" y="5251"/>
                    <a:pt x="2536" y="5227"/>
                  </a:cubicBezTo>
                  <a:cubicBezTo>
                    <a:pt x="2524" y="5049"/>
                    <a:pt x="2274" y="4989"/>
                    <a:pt x="2191" y="5156"/>
                  </a:cubicBezTo>
                  <a:cubicBezTo>
                    <a:pt x="2346" y="5108"/>
                    <a:pt x="2370" y="5251"/>
                    <a:pt x="2298" y="5299"/>
                  </a:cubicBezTo>
                  <a:cubicBezTo>
                    <a:pt x="2227" y="5358"/>
                    <a:pt x="2084" y="5299"/>
                    <a:pt x="2036" y="5251"/>
                  </a:cubicBezTo>
                  <a:cubicBezTo>
                    <a:pt x="1989" y="5203"/>
                    <a:pt x="1965" y="5144"/>
                    <a:pt x="1965" y="5084"/>
                  </a:cubicBezTo>
                  <a:cubicBezTo>
                    <a:pt x="1953" y="4918"/>
                    <a:pt x="2060" y="4656"/>
                    <a:pt x="2382" y="4787"/>
                  </a:cubicBezTo>
                  <a:cubicBezTo>
                    <a:pt x="2274" y="4441"/>
                    <a:pt x="1810" y="4501"/>
                    <a:pt x="1643" y="4763"/>
                  </a:cubicBezTo>
                  <a:cubicBezTo>
                    <a:pt x="1512" y="4572"/>
                    <a:pt x="1381" y="4644"/>
                    <a:pt x="1358" y="4346"/>
                  </a:cubicBezTo>
                  <a:cubicBezTo>
                    <a:pt x="1096" y="4894"/>
                    <a:pt x="1417" y="5013"/>
                    <a:pt x="1512" y="5227"/>
                  </a:cubicBezTo>
                  <a:lnTo>
                    <a:pt x="1512" y="5227"/>
                  </a:lnTo>
                  <a:cubicBezTo>
                    <a:pt x="1274" y="4787"/>
                    <a:pt x="917" y="4930"/>
                    <a:pt x="631" y="4668"/>
                  </a:cubicBezTo>
                  <a:cubicBezTo>
                    <a:pt x="667" y="5215"/>
                    <a:pt x="1060" y="5203"/>
                    <a:pt x="1346" y="5334"/>
                  </a:cubicBezTo>
                  <a:lnTo>
                    <a:pt x="1346" y="5334"/>
                  </a:lnTo>
                  <a:cubicBezTo>
                    <a:pt x="619" y="5025"/>
                    <a:pt x="453" y="5430"/>
                    <a:pt x="0" y="5465"/>
                  </a:cubicBezTo>
                  <a:cubicBezTo>
                    <a:pt x="453" y="5513"/>
                    <a:pt x="619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67" y="5727"/>
                    <a:pt x="631" y="6263"/>
                  </a:cubicBezTo>
                  <a:cubicBezTo>
                    <a:pt x="929" y="6001"/>
                    <a:pt x="1274" y="6156"/>
                    <a:pt x="1512" y="5703"/>
                  </a:cubicBezTo>
                  <a:lnTo>
                    <a:pt x="1512" y="5703"/>
                  </a:lnTo>
                  <a:cubicBezTo>
                    <a:pt x="1429" y="5930"/>
                    <a:pt x="1096" y="6037"/>
                    <a:pt x="1358" y="6584"/>
                  </a:cubicBezTo>
                  <a:cubicBezTo>
                    <a:pt x="1381" y="6275"/>
                    <a:pt x="1524" y="6346"/>
                    <a:pt x="1643" y="6156"/>
                  </a:cubicBezTo>
                  <a:close/>
                  <a:moveTo>
                    <a:pt x="7299" y="5287"/>
                  </a:moveTo>
                  <a:close/>
                  <a:moveTo>
                    <a:pt x="6763" y="5120"/>
                  </a:moveTo>
                  <a:cubicBezTo>
                    <a:pt x="6965" y="5168"/>
                    <a:pt x="7144" y="5322"/>
                    <a:pt x="7501" y="5394"/>
                  </a:cubicBezTo>
                  <a:cubicBezTo>
                    <a:pt x="7585" y="5418"/>
                    <a:pt x="7692" y="5430"/>
                    <a:pt x="7799" y="5441"/>
                  </a:cubicBezTo>
                  <a:cubicBezTo>
                    <a:pt x="7680" y="5453"/>
                    <a:pt x="7585" y="5465"/>
                    <a:pt x="7501" y="5489"/>
                  </a:cubicBezTo>
                  <a:cubicBezTo>
                    <a:pt x="7144" y="5572"/>
                    <a:pt x="6965" y="5715"/>
                    <a:pt x="6763" y="5763"/>
                  </a:cubicBezTo>
                  <a:cubicBezTo>
                    <a:pt x="6620" y="5787"/>
                    <a:pt x="6465" y="5775"/>
                    <a:pt x="6334" y="5692"/>
                  </a:cubicBezTo>
                  <a:cubicBezTo>
                    <a:pt x="6561" y="5703"/>
                    <a:pt x="6775" y="5608"/>
                    <a:pt x="6930" y="5441"/>
                  </a:cubicBezTo>
                  <a:cubicBezTo>
                    <a:pt x="6775" y="5275"/>
                    <a:pt x="6561" y="5180"/>
                    <a:pt x="6334" y="5191"/>
                  </a:cubicBezTo>
                  <a:cubicBezTo>
                    <a:pt x="6465" y="5108"/>
                    <a:pt x="6620" y="5096"/>
                    <a:pt x="6775" y="5120"/>
                  </a:cubicBezTo>
                  <a:close/>
                  <a:moveTo>
                    <a:pt x="6882" y="6620"/>
                  </a:moveTo>
                  <a:close/>
                  <a:moveTo>
                    <a:pt x="6656" y="4048"/>
                  </a:moveTo>
                  <a:close/>
                  <a:moveTo>
                    <a:pt x="6168" y="4310"/>
                  </a:moveTo>
                  <a:cubicBezTo>
                    <a:pt x="6346" y="4203"/>
                    <a:pt x="6573" y="4179"/>
                    <a:pt x="6882" y="3989"/>
                  </a:cubicBezTo>
                  <a:cubicBezTo>
                    <a:pt x="6965" y="3929"/>
                    <a:pt x="7049" y="3870"/>
                    <a:pt x="7132" y="3810"/>
                  </a:cubicBezTo>
                  <a:cubicBezTo>
                    <a:pt x="7061" y="3894"/>
                    <a:pt x="7001" y="3977"/>
                    <a:pt x="6942" y="4060"/>
                  </a:cubicBezTo>
                  <a:cubicBezTo>
                    <a:pt x="6751" y="4358"/>
                    <a:pt x="6727" y="4596"/>
                    <a:pt x="6620" y="4763"/>
                  </a:cubicBezTo>
                  <a:cubicBezTo>
                    <a:pt x="6537" y="4882"/>
                    <a:pt x="6418" y="4977"/>
                    <a:pt x="6275" y="5025"/>
                  </a:cubicBezTo>
                  <a:cubicBezTo>
                    <a:pt x="6430" y="4870"/>
                    <a:pt x="6525" y="4656"/>
                    <a:pt x="6513" y="4429"/>
                  </a:cubicBezTo>
                  <a:cubicBezTo>
                    <a:pt x="6287" y="4418"/>
                    <a:pt x="6072" y="4501"/>
                    <a:pt x="5918" y="4668"/>
                  </a:cubicBezTo>
                  <a:cubicBezTo>
                    <a:pt x="5953" y="4525"/>
                    <a:pt x="6049" y="4394"/>
                    <a:pt x="6168" y="4310"/>
                  </a:cubicBezTo>
                  <a:close/>
                  <a:moveTo>
                    <a:pt x="6513" y="6465"/>
                  </a:moveTo>
                  <a:cubicBezTo>
                    <a:pt x="6525" y="6251"/>
                    <a:pt x="6430" y="6025"/>
                    <a:pt x="6263" y="5870"/>
                  </a:cubicBezTo>
                  <a:cubicBezTo>
                    <a:pt x="6418" y="5918"/>
                    <a:pt x="6537" y="6013"/>
                    <a:pt x="6620" y="6144"/>
                  </a:cubicBezTo>
                  <a:cubicBezTo>
                    <a:pt x="6727" y="6311"/>
                    <a:pt x="6751" y="6537"/>
                    <a:pt x="6942" y="6846"/>
                  </a:cubicBezTo>
                  <a:cubicBezTo>
                    <a:pt x="7001" y="6918"/>
                    <a:pt x="7061" y="7001"/>
                    <a:pt x="7120" y="7096"/>
                  </a:cubicBezTo>
                  <a:cubicBezTo>
                    <a:pt x="7049" y="7025"/>
                    <a:pt x="6965" y="6965"/>
                    <a:pt x="6882" y="6918"/>
                  </a:cubicBezTo>
                  <a:cubicBezTo>
                    <a:pt x="6584" y="6715"/>
                    <a:pt x="6346" y="6692"/>
                    <a:pt x="6168" y="6584"/>
                  </a:cubicBezTo>
                  <a:cubicBezTo>
                    <a:pt x="6049" y="6501"/>
                    <a:pt x="5953" y="6382"/>
                    <a:pt x="5906" y="6239"/>
                  </a:cubicBezTo>
                  <a:cubicBezTo>
                    <a:pt x="6061" y="6394"/>
                    <a:pt x="6287" y="6477"/>
                    <a:pt x="6513" y="6465"/>
                  </a:cubicBezTo>
                  <a:close/>
                  <a:moveTo>
                    <a:pt x="5644" y="7263"/>
                  </a:moveTo>
                  <a:close/>
                  <a:moveTo>
                    <a:pt x="5239" y="4584"/>
                  </a:moveTo>
                  <a:cubicBezTo>
                    <a:pt x="5156" y="4453"/>
                    <a:pt x="5132" y="4298"/>
                    <a:pt x="5168" y="4156"/>
                  </a:cubicBezTo>
                  <a:cubicBezTo>
                    <a:pt x="5215" y="3965"/>
                    <a:pt x="5358" y="3775"/>
                    <a:pt x="5441" y="3429"/>
                  </a:cubicBezTo>
                  <a:cubicBezTo>
                    <a:pt x="5465" y="3322"/>
                    <a:pt x="5477" y="3227"/>
                    <a:pt x="5489" y="3132"/>
                  </a:cubicBezTo>
                  <a:cubicBezTo>
                    <a:pt x="5501" y="3227"/>
                    <a:pt x="5513" y="3322"/>
                    <a:pt x="5537" y="3429"/>
                  </a:cubicBezTo>
                  <a:cubicBezTo>
                    <a:pt x="5608" y="3775"/>
                    <a:pt x="5751" y="3965"/>
                    <a:pt x="5799" y="4156"/>
                  </a:cubicBezTo>
                  <a:cubicBezTo>
                    <a:pt x="5834" y="4298"/>
                    <a:pt x="5811" y="4453"/>
                    <a:pt x="5739" y="4584"/>
                  </a:cubicBezTo>
                  <a:cubicBezTo>
                    <a:pt x="5953" y="4358"/>
                    <a:pt x="5799" y="3989"/>
                    <a:pt x="5489" y="3989"/>
                  </a:cubicBezTo>
                  <a:cubicBezTo>
                    <a:pt x="5180" y="3989"/>
                    <a:pt x="5013" y="4358"/>
                    <a:pt x="5239" y="4584"/>
                  </a:cubicBezTo>
                  <a:close/>
                  <a:moveTo>
                    <a:pt x="5489" y="6882"/>
                  </a:moveTo>
                  <a:cubicBezTo>
                    <a:pt x="5656" y="6739"/>
                    <a:pt x="5751" y="6525"/>
                    <a:pt x="5739" y="6287"/>
                  </a:cubicBezTo>
                  <a:cubicBezTo>
                    <a:pt x="5811" y="6430"/>
                    <a:pt x="5834" y="6584"/>
                    <a:pt x="5799" y="6727"/>
                  </a:cubicBezTo>
                  <a:cubicBezTo>
                    <a:pt x="5763" y="6918"/>
                    <a:pt x="5608" y="7096"/>
                    <a:pt x="5537" y="7454"/>
                  </a:cubicBezTo>
                  <a:cubicBezTo>
                    <a:pt x="5513" y="7549"/>
                    <a:pt x="5501" y="7656"/>
                    <a:pt x="5489" y="7751"/>
                  </a:cubicBezTo>
                  <a:cubicBezTo>
                    <a:pt x="5477" y="7644"/>
                    <a:pt x="5453" y="7537"/>
                    <a:pt x="5441" y="7454"/>
                  </a:cubicBezTo>
                  <a:cubicBezTo>
                    <a:pt x="5358" y="7096"/>
                    <a:pt x="5215" y="6918"/>
                    <a:pt x="5168" y="6727"/>
                  </a:cubicBezTo>
                  <a:cubicBezTo>
                    <a:pt x="5132" y="6584"/>
                    <a:pt x="5156" y="6430"/>
                    <a:pt x="5239" y="6287"/>
                  </a:cubicBezTo>
                  <a:cubicBezTo>
                    <a:pt x="5227" y="6525"/>
                    <a:pt x="5322" y="6739"/>
                    <a:pt x="5489" y="6894"/>
                  </a:cubicBezTo>
                  <a:close/>
                  <a:moveTo>
                    <a:pt x="4310" y="6835"/>
                  </a:moveTo>
                  <a:close/>
                  <a:moveTo>
                    <a:pt x="4310" y="4048"/>
                  </a:moveTo>
                  <a:close/>
                  <a:moveTo>
                    <a:pt x="4453" y="4418"/>
                  </a:moveTo>
                  <a:cubicBezTo>
                    <a:pt x="4441" y="4644"/>
                    <a:pt x="4537" y="4858"/>
                    <a:pt x="4703" y="5013"/>
                  </a:cubicBezTo>
                  <a:cubicBezTo>
                    <a:pt x="4548" y="4965"/>
                    <a:pt x="4429" y="4870"/>
                    <a:pt x="4346" y="4751"/>
                  </a:cubicBezTo>
                  <a:cubicBezTo>
                    <a:pt x="4239" y="4584"/>
                    <a:pt x="4215" y="4346"/>
                    <a:pt x="4025" y="4048"/>
                  </a:cubicBezTo>
                  <a:cubicBezTo>
                    <a:pt x="3977" y="3965"/>
                    <a:pt x="3906" y="3882"/>
                    <a:pt x="3846" y="3798"/>
                  </a:cubicBezTo>
                  <a:cubicBezTo>
                    <a:pt x="3917" y="3858"/>
                    <a:pt x="4001" y="3917"/>
                    <a:pt x="4096" y="3977"/>
                  </a:cubicBezTo>
                  <a:cubicBezTo>
                    <a:pt x="4394" y="4168"/>
                    <a:pt x="4632" y="4191"/>
                    <a:pt x="4799" y="4298"/>
                  </a:cubicBezTo>
                  <a:cubicBezTo>
                    <a:pt x="4918" y="4382"/>
                    <a:pt x="5013" y="4501"/>
                    <a:pt x="5060" y="4656"/>
                  </a:cubicBezTo>
                  <a:cubicBezTo>
                    <a:pt x="4906" y="4489"/>
                    <a:pt x="4679" y="4406"/>
                    <a:pt x="4465" y="4418"/>
                  </a:cubicBezTo>
                  <a:close/>
                  <a:moveTo>
                    <a:pt x="5049" y="6227"/>
                  </a:moveTo>
                  <a:cubicBezTo>
                    <a:pt x="5013" y="6370"/>
                    <a:pt x="4918" y="6489"/>
                    <a:pt x="4787" y="6573"/>
                  </a:cubicBezTo>
                  <a:cubicBezTo>
                    <a:pt x="4620" y="6680"/>
                    <a:pt x="4394" y="6704"/>
                    <a:pt x="4084" y="6894"/>
                  </a:cubicBezTo>
                  <a:cubicBezTo>
                    <a:pt x="4001" y="6954"/>
                    <a:pt x="3917" y="7013"/>
                    <a:pt x="3834" y="7073"/>
                  </a:cubicBezTo>
                  <a:cubicBezTo>
                    <a:pt x="3906" y="6989"/>
                    <a:pt x="3965" y="6906"/>
                    <a:pt x="4013" y="6835"/>
                  </a:cubicBezTo>
                  <a:cubicBezTo>
                    <a:pt x="4215" y="6537"/>
                    <a:pt x="4239" y="6299"/>
                    <a:pt x="4346" y="6120"/>
                  </a:cubicBezTo>
                  <a:cubicBezTo>
                    <a:pt x="4418" y="6001"/>
                    <a:pt x="4548" y="5906"/>
                    <a:pt x="4691" y="5858"/>
                  </a:cubicBezTo>
                  <a:cubicBezTo>
                    <a:pt x="4525" y="6013"/>
                    <a:pt x="4441" y="6227"/>
                    <a:pt x="4453" y="6454"/>
                  </a:cubicBezTo>
                  <a:cubicBezTo>
                    <a:pt x="4679" y="6477"/>
                    <a:pt x="4906" y="6394"/>
                    <a:pt x="5060" y="6227"/>
                  </a:cubicBezTo>
                  <a:close/>
                  <a:moveTo>
                    <a:pt x="3465" y="5394"/>
                  </a:moveTo>
                  <a:cubicBezTo>
                    <a:pt x="3810" y="5311"/>
                    <a:pt x="3989" y="5168"/>
                    <a:pt x="4191" y="5120"/>
                  </a:cubicBezTo>
                  <a:cubicBezTo>
                    <a:pt x="4334" y="5084"/>
                    <a:pt x="4489" y="5108"/>
                    <a:pt x="4620" y="5191"/>
                  </a:cubicBezTo>
                  <a:cubicBezTo>
                    <a:pt x="4394" y="5180"/>
                    <a:pt x="4179" y="5275"/>
                    <a:pt x="4025" y="5441"/>
                  </a:cubicBezTo>
                  <a:cubicBezTo>
                    <a:pt x="4179" y="5608"/>
                    <a:pt x="4394" y="5703"/>
                    <a:pt x="4620" y="5692"/>
                  </a:cubicBezTo>
                  <a:cubicBezTo>
                    <a:pt x="4489" y="5763"/>
                    <a:pt x="4334" y="5787"/>
                    <a:pt x="4191" y="5751"/>
                  </a:cubicBezTo>
                  <a:cubicBezTo>
                    <a:pt x="4001" y="5715"/>
                    <a:pt x="3810" y="5561"/>
                    <a:pt x="3465" y="5489"/>
                  </a:cubicBezTo>
                  <a:cubicBezTo>
                    <a:pt x="3358" y="5465"/>
                    <a:pt x="3263" y="5453"/>
                    <a:pt x="3167" y="5441"/>
                  </a:cubicBezTo>
                  <a:cubicBezTo>
                    <a:pt x="3263" y="5430"/>
                    <a:pt x="3370" y="5418"/>
                    <a:pt x="3477" y="5394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31"/>
            <p:cNvSpPr/>
            <p:nvPr/>
          </p:nvSpPr>
          <p:spPr>
            <a:xfrm>
              <a:off x="5436675" y="92495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32" y="6156"/>
                  </a:moveTo>
                  <a:cubicBezTo>
                    <a:pt x="1799" y="6406"/>
                    <a:pt x="2275" y="6465"/>
                    <a:pt x="2370" y="6132"/>
                  </a:cubicBezTo>
                  <a:cubicBezTo>
                    <a:pt x="2049" y="6263"/>
                    <a:pt x="1941" y="6001"/>
                    <a:pt x="1953" y="5834"/>
                  </a:cubicBezTo>
                  <a:cubicBezTo>
                    <a:pt x="1953" y="5775"/>
                    <a:pt x="1977" y="5715"/>
                    <a:pt x="2025" y="5668"/>
                  </a:cubicBezTo>
                  <a:cubicBezTo>
                    <a:pt x="2072" y="5620"/>
                    <a:pt x="2215" y="5561"/>
                    <a:pt x="2287" y="5608"/>
                  </a:cubicBezTo>
                  <a:cubicBezTo>
                    <a:pt x="2346" y="5668"/>
                    <a:pt x="2334" y="5811"/>
                    <a:pt x="2180" y="5763"/>
                  </a:cubicBezTo>
                  <a:cubicBezTo>
                    <a:pt x="2263" y="5930"/>
                    <a:pt x="2513" y="5870"/>
                    <a:pt x="2525" y="5680"/>
                  </a:cubicBezTo>
                  <a:cubicBezTo>
                    <a:pt x="2525" y="5668"/>
                    <a:pt x="2525" y="5644"/>
                    <a:pt x="2525" y="5632"/>
                  </a:cubicBezTo>
                  <a:cubicBezTo>
                    <a:pt x="2525" y="5620"/>
                    <a:pt x="2525" y="5620"/>
                    <a:pt x="2525" y="5620"/>
                  </a:cubicBezTo>
                  <a:cubicBezTo>
                    <a:pt x="2513" y="5561"/>
                    <a:pt x="2477" y="5525"/>
                    <a:pt x="2441" y="5501"/>
                  </a:cubicBezTo>
                  <a:cubicBezTo>
                    <a:pt x="2846" y="5418"/>
                    <a:pt x="3263" y="5453"/>
                    <a:pt x="3656" y="5584"/>
                  </a:cubicBezTo>
                  <a:lnTo>
                    <a:pt x="3656" y="5584"/>
                  </a:lnTo>
                  <a:cubicBezTo>
                    <a:pt x="2477" y="5311"/>
                    <a:pt x="2858" y="6477"/>
                    <a:pt x="2144" y="6477"/>
                  </a:cubicBezTo>
                  <a:lnTo>
                    <a:pt x="2144" y="6477"/>
                  </a:lnTo>
                  <a:cubicBezTo>
                    <a:pt x="2477" y="6573"/>
                    <a:pt x="2691" y="6573"/>
                    <a:pt x="2834" y="6501"/>
                  </a:cubicBezTo>
                  <a:cubicBezTo>
                    <a:pt x="3203" y="6323"/>
                    <a:pt x="3061" y="5942"/>
                    <a:pt x="3203" y="5811"/>
                  </a:cubicBezTo>
                  <a:cubicBezTo>
                    <a:pt x="3239" y="6037"/>
                    <a:pt x="3370" y="6096"/>
                    <a:pt x="3549" y="6025"/>
                  </a:cubicBezTo>
                  <a:cubicBezTo>
                    <a:pt x="3370" y="5870"/>
                    <a:pt x="3513" y="5680"/>
                    <a:pt x="3692" y="5692"/>
                  </a:cubicBezTo>
                  <a:cubicBezTo>
                    <a:pt x="3965" y="5703"/>
                    <a:pt x="4311" y="5989"/>
                    <a:pt x="4763" y="5680"/>
                  </a:cubicBezTo>
                  <a:cubicBezTo>
                    <a:pt x="4858" y="5668"/>
                    <a:pt x="4942" y="5644"/>
                    <a:pt x="5037" y="5620"/>
                  </a:cubicBezTo>
                  <a:cubicBezTo>
                    <a:pt x="4954" y="5668"/>
                    <a:pt x="4870" y="5715"/>
                    <a:pt x="4799" y="5775"/>
                  </a:cubicBezTo>
                  <a:cubicBezTo>
                    <a:pt x="4263" y="5870"/>
                    <a:pt x="4215" y="6323"/>
                    <a:pt x="4037" y="6525"/>
                  </a:cubicBezTo>
                  <a:cubicBezTo>
                    <a:pt x="3906" y="6656"/>
                    <a:pt x="3680" y="6620"/>
                    <a:pt x="3704" y="6382"/>
                  </a:cubicBezTo>
                  <a:cubicBezTo>
                    <a:pt x="3525" y="6454"/>
                    <a:pt x="3465" y="6584"/>
                    <a:pt x="3608" y="6775"/>
                  </a:cubicBezTo>
                  <a:cubicBezTo>
                    <a:pt x="3418" y="6787"/>
                    <a:pt x="3239" y="6418"/>
                    <a:pt x="2858" y="6549"/>
                  </a:cubicBezTo>
                  <a:cubicBezTo>
                    <a:pt x="2703" y="6608"/>
                    <a:pt x="2561" y="6751"/>
                    <a:pt x="2382" y="7061"/>
                  </a:cubicBezTo>
                  <a:lnTo>
                    <a:pt x="2382" y="7061"/>
                  </a:lnTo>
                  <a:cubicBezTo>
                    <a:pt x="2894" y="6549"/>
                    <a:pt x="3442" y="7656"/>
                    <a:pt x="4085" y="6620"/>
                  </a:cubicBezTo>
                  <a:lnTo>
                    <a:pt x="4085" y="6620"/>
                  </a:lnTo>
                  <a:cubicBezTo>
                    <a:pt x="3906" y="6989"/>
                    <a:pt x="3632" y="7311"/>
                    <a:pt x="3287" y="7549"/>
                  </a:cubicBezTo>
                  <a:cubicBezTo>
                    <a:pt x="3287" y="7501"/>
                    <a:pt x="3287" y="7454"/>
                    <a:pt x="3263" y="7406"/>
                  </a:cubicBezTo>
                  <a:lnTo>
                    <a:pt x="3263" y="7394"/>
                  </a:lnTo>
                  <a:cubicBezTo>
                    <a:pt x="3251" y="7382"/>
                    <a:pt x="3239" y="7370"/>
                    <a:pt x="3215" y="7358"/>
                  </a:cubicBezTo>
                  <a:cubicBezTo>
                    <a:pt x="3084" y="7216"/>
                    <a:pt x="2858" y="7358"/>
                    <a:pt x="2918" y="7537"/>
                  </a:cubicBezTo>
                  <a:cubicBezTo>
                    <a:pt x="3001" y="7406"/>
                    <a:pt x="3108" y="7477"/>
                    <a:pt x="3096" y="7573"/>
                  </a:cubicBezTo>
                  <a:cubicBezTo>
                    <a:pt x="3096" y="7656"/>
                    <a:pt x="2953" y="7716"/>
                    <a:pt x="2882" y="7716"/>
                  </a:cubicBezTo>
                  <a:cubicBezTo>
                    <a:pt x="2811" y="7716"/>
                    <a:pt x="2751" y="7692"/>
                    <a:pt x="2715" y="7644"/>
                  </a:cubicBezTo>
                  <a:cubicBezTo>
                    <a:pt x="2584" y="7537"/>
                    <a:pt x="2477" y="7275"/>
                    <a:pt x="2799" y="7156"/>
                  </a:cubicBezTo>
                  <a:cubicBezTo>
                    <a:pt x="2489" y="6977"/>
                    <a:pt x="2203" y="7346"/>
                    <a:pt x="2263" y="7656"/>
                  </a:cubicBezTo>
                  <a:cubicBezTo>
                    <a:pt x="2037" y="7608"/>
                    <a:pt x="1989" y="7751"/>
                    <a:pt x="1775" y="7561"/>
                  </a:cubicBezTo>
                  <a:cubicBezTo>
                    <a:pt x="1977" y="8132"/>
                    <a:pt x="2287" y="7989"/>
                    <a:pt x="2501" y="8085"/>
                  </a:cubicBezTo>
                  <a:lnTo>
                    <a:pt x="2501" y="8085"/>
                  </a:lnTo>
                  <a:cubicBezTo>
                    <a:pt x="2013" y="7930"/>
                    <a:pt x="1870" y="8287"/>
                    <a:pt x="1477" y="8311"/>
                  </a:cubicBezTo>
                  <a:cubicBezTo>
                    <a:pt x="1894" y="8656"/>
                    <a:pt x="2156" y="8370"/>
                    <a:pt x="2453" y="8275"/>
                  </a:cubicBezTo>
                  <a:lnTo>
                    <a:pt x="2453" y="8275"/>
                  </a:lnTo>
                  <a:cubicBezTo>
                    <a:pt x="1727" y="8573"/>
                    <a:pt x="1894" y="8966"/>
                    <a:pt x="1608" y="9311"/>
                  </a:cubicBezTo>
                  <a:cubicBezTo>
                    <a:pt x="1953" y="9013"/>
                    <a:pt x="2358" y="9192"/>
                    <a:pt x="2644" y="8466"/>
                  </a:cubicBezTo>
                  <a:lnTo>
                    <a:pt x="2644" y="8466"/>
                  </a:lnTo>
                  <a:cubicBezTo>
                    <a:pt x="2537" y="8763"/>
                    <a:pt x="2251" y="9013"/>
                    <a:pt x="2608" y="9430"/>
                  </a:cubicBezTo>
                  <a:cubicBezTo>
                    <a:pt x="2620" y="9037"/>
                    <a:pt x="2989" y="8894"/>
                    <a:pt x="2834" y="8418"/>
                  </a:cubicBezTo>
                  <a:lnTo>
                    <a:pt x="2834" y="8418"/>
                  </a:lnTo>
                  <a:cubicBezTo>
                    <a:pt x="2930" y="8632"/>
                    <a:pt x="2775" y="8942"/>
                    <a:pt x="3358" y="9144"/>
                  </a:cubicBezTo>
                  <a:cubicBezTo>
                    <a:pt x="3168" y="8918"/>
                    <a:pt x="3311" y="8882"/>
                    <a:pt x="3263" y="8656"/>
                  </a:cubicBezTo>
                  <a:cubicBezTo>
                    <a:pt x="3561" y="8716"/>
                    <a:pt x="3942" y="8430"/>
                    <a:pt x="3763" y="8120"/>
                  </a:cubicBezTo>
                  <a:cubicBezTo>
                    <a:pt x="3632" y="8442"/>
                    <a:pt x="3382" y="8323"/>
                    <a:pt x="3263" y="8204"/>
                  </a:cubicBezTo>
                  <a:cubicBezTo>
                    <a:pt x="3227" y="8156"/>
                    <a:pt x="3203" y="8097"/>
                    <a:pt x="3192" y="8037"/>
                  </a:cubicBezTo>
                  <a:cubicBezTo>
                    <a:pt x="3192" y="7966"/>
                    <a:pt x="3263" y="7823"/>
                    <a:pt x="3346" y="7811"/>
                  </a:cubicBezTo>
                  <a:cubicBezTo>
                    <a:pt x="3430" y="7811"/>
                    <a:pt x="3513" y="7918"/>
                    <a:pt x="3382" y="7989"/>
                  </a:cubicBezTo>
                  <a:cubicBezTo>
                    <a:pt x="3406" y="8001"/>
                    <a:pt x="3430" y="8001"/>
                    <a:pt x="3453" y="7989"/>
                  </a:cubicBezTo>
                  <a:cubicBezTo>
                    <a:pt x="3537" y="7989"/>
                    <a:pt x="3608" y="7918"/>
                    <a:pt x="3608" y="7823"/>
                  </a:cubicBezTo>
                  <a:cubicBezTo>
                    <a:pt x="3608" y="7775"/>
                    <a:pt x="3596" y="7727"/>
                    <a:pt x="3561" y="7692"/>
                  </a:cubicBezTo>
                  <a:cubicBezTo>
                    <a:pt x="3549" y="7680"/>
                    <a:pt x="3537" y="7668"/>
                    <a:pt x="3525" y="7656"/>
                  </a:cubicBezTo>
                  <a:lnTo>
                    <a:pt x="3513" y="7656"/>
                  </a:lnTo>
                  <a:cubicBezTo>
                    <a:pt x="3465" y="7620"/>
                    <a:pt x="3406" y="7620"/>
                    <a:pt x="3358" y="7632"/>
                  </a:cubicBezTo>
                  <a:cubicBezTo>
                    <a:pt x="3596" y="7287"/>
                    <a:pt x="3918" y="7013"/>
                    <a:pt x="4287" y="6846"/>
                  </a:cubicBezTo>
                  <a:cubicBezTo>
                    <a:pt x="3263" y="7477"/>
                    <a:pt x="4346" y="8037"/>
                    <a:pt x="3846" y="8537"/>
                  </a:cubicBezTo>
                  <a:cubicBezTo>
                    <a:pt x="3858" y="8525"/>
                    <a:pt x="3882" y="8501"/>
                    <a:pt x="3894" y="8489"/>
                  </a:cubicBezTo>
                  <a:cubicBezTo>
                    <a:pt x="3882" y="8501"/>
                    <a:pt x="3858" y="8525"/>
                    <a:pt x="3846" y="8537"/>
                  </a:cubicBezTo>
                  <a:cubicBezTo>
                    <a:pt x="4144" y="8370"/>
                    <a:pt x="4287" y="8216"/>
                    <a:pt x="4346" y="8073"/>
                  </a:cubicBezTo>
                  <a:cubicBezTo>
                    <a:pt x="4477" y="7680"/>
                    <a:pt x="4108" y="7513"/>
                    <a:pt x="4120" y="7311"/>
                  </a:cubicBezTo>
                  <a:cubicBezTo>
                    <a:pt x="4311" y="7466"/>
                    <a:pt x="4442" y="7406"/>
                    <a:pt x="4513" y="7216"/>
                  </a:cubicBezTo>
                  <a:cubicBezTo>
                    <a:pt x="4275" y="7239"/>
                    <a:pt x="4239" y="7013"/>
                    <a:pt x="4370" y="6882"/>
                  </a:cubicBezTo>
                  <a:cubicBezTo>
                    <a:pt x="4573" y="6704"/>
                    <a:pt x="5025" y="6668"/>
                    <a:pt x="5132" y="6120"/>
                  </a:cubicBezTo>
                  <a:cubicBezTo>
                    <a:pt x="5180" y="6049"/>
                    <a:pt x="5239" y="5977"/>
                    <a:pt x="5275" y="5894"/>
                  </a:cubicBezTo>
                  <a:cubicBezTo>
                    <a:pt x="5251" y="5977"/>
                    <a:pt x="5228" y="6061"/>
                    <a:pt x="5216" y="6156"/>
                  </a:cubicBezTo>
                  <a:cubicBezTo>
                    <a:pt x="4906" y="6608"/>
                    <a:pt x="5204" y="6954"/>
                    <a:pt x="5204" y="7227"/>
                  </a:cubicBezTo>
                  <a:cubicBezTo>
                    <a:pt x="5204" y="7418"/>
                    <a:pt x="5025" y="7549"/>
                    <a:pt x="4882" y="7370"/>
                  </a:cubicBezTo>
                  <a:cubicBezTo>
                    <a:pt x="4799" y="7549"/>
                    <a:pt x="4858" y="7680"/>
                    <a:pt x="5085" y="7716"/>
                  </a:cubicBezTo>
                  <a:cubicBezTo>
                    <a:pt x="4954" y="7858"/>
                    <a:pt x="4573" y="7716"/>
                    <a:pt x="4394" y="8085"/>
                  </a:cubicBezTo>
                  <a:cubicBezTo>
                    <a:pt x="4323" y="8239"/>
                    <a:pt x="4323" y="8442"/>
                    <a:pt x="4418" y="8775"/>
                  </a:cubicBezTo>
                  <a:lnTo>
                    <a:pt x="4418" y="8775"/>
                  </a:lnTo>
                  <a:cubicBezTo>
                    <a:pt x="4430" y="8061"/>
                    <a:pt x="5585" y="8442"/>
                    <a:pt x="5311" y="7275"/>
                  </a:cubicBezTo>
                  <a:lnTo>
                    <a:pt x="5311" y="7275"/>
                  </a:lnTo>
                  <a:cubicBezTo>
                    <a:pt x="5442" y="7656"/>
                    <a:pt x="5478" y="8085"/>
                    <a:pt x="5406" y="8489"/>
                  </a:cubicBezTo>
                  <a:cubicBezTo>
                    <a:pt x="5370" y="8454"/>
                    <a:pt x="5335" y="8418"/>
                    <a:pt x="5287" y="8406"/>
                  </a:cubicBezTo>
                  <a:lnTo>
                    <a:pt x="5275" y="8406"/>
                  </a:lnTo>
                  <a:cubicBezTo>
                    <a:pt x="5251" y="8406"/>
                    <a:pt x="5228" y="8406"/>
                    <a:pt x="5216" y="8406"/>
                  </a:cubicBezTo>
                  <a:cubicBezTo>
                    <a:pt x="5120" y="8418"/>
                    <a:pt x="5037" y="8501"/>
                    <a:pt x="5037" y="8597"/>
                  </a:cubicBezTo>
                  <a:cubicBezTo>
                    <a:pt x="5037" y="8644"/>
                    <a:pt x="5061" y="8692"/>
                    <a:pt x="5108" y="8728"/>
                  </a:cubicBezTo>
                  <a:cubicBezTo>
                    <a:pt x="5108" y="8728"/>
                    <a:pt x="5120" y="8740"/>
                    <a:pt x="5132" y="8740"/>
                  </a:cubicBezTo>
                  <a:cubicBezTo>
                    <a:pt x="5097" y="8597"/>
                    <a:pt x="5228" y="8573"/>
                    <a:pt x="5287" y="8644"/>
                  </a:cubicBezTo>
                  <a:cubicBezTo>
                    <a:pt x="5335" y="8716"/>
                    <a:pt x="5287" y="8859"/>
                    <a:pt x="5228" y="8906"/>
                  </a:cubicBezTo>
                  <a:cubicBezTo>
                    <a:pt x="5180" y="8954"/>
                    <a:pt x="5132" y="8978"/>
                    <a:pt x="5061" y="8978"/>
                  </a:cubicBezTo>
                  <a:cubicBezTo>
                    <a:pt x="4906" y="8990"/>
                    <a:pt x="4632" y="8882"/>
                    <a:pt x="4763" y="8561"/>
                  </a:cubicBezTo>
                  <a:cubicBezTo>
                    <a:pt x="4430" y="8656"/>
                    <a:pt x="4489" y="9121"/>
                    <a:pt x="4751" y="9299"/>
                  </a:cubicBezTo>
                  <a:cubicBezTo>
                    <a:pt x="4549" y="9418"/>
                    <a:pt x="4620" y="9561"/>
                    <a:pt x="4335" y="9585"/>
                  </a:cubicBezTo>
                  <a:cubicBezTo>
                    <a:pt x="4882" y="9847"/>
                    <a:pt x="5001" y="9513"/>
                    <a:pt x="5216" y="9430"/>
                  </a:cubicBezTo>
                  <a:lnTo>
                    <a:pt x="5216" y="9430"/>
                  </a:lnTo>
                  <a:cubicBezTo>
                    <a:pt x="4763" y="9668"/>
                    <a:pt x="4918" y="10025"/>
                    <a:pt x="4656" y="10311"/>
                  </a:cubicBezTo>
                  <a:cubicBezTo>
                    <a:pt x="5204" y="10264"/>
                    <a:pt x="5180" y="9883"/>
                    <a:pt x="5311" y="9597"/>
                  </a:cubicBezTo>
                  <a:lnTo>
                    <a:pt x="5311" y="9597"/>
                  </a:lnTo>
                  <a:cubicBezTo>
                    <a:pt x="5013" y="10311"/>
                    <a:pt x="5406" y="10490"/>
                    <a:pt x="5454" y="10942"/>
                  </a:cubicBezTo>
                  <a:cubicBezTo>
                    <a:pt x="5489" y="10490"/>
                    <a:pt x="5894" y="10311"/>
                    <a:pt x="5585" y="9597"/>
                  </a:cubicBezTo>
                  <a:lnTo>
                    <a:pt x="5585" y="9597"/>
                  </a:lnTo>
                  <a:cubicBezTo>
                    <a:pt x="5716" y="9883"/>
                    <a:pt x="5704" y="10264"/>
                    <a:pt x="6251" y="10311"/>
                  </a:cubicBezTo>
                  <a:cubicBezTo>
                    <a:pt x="5990" y="10013"/>
                    <a:pt x="6132" y="9668"/>
                    <a:pt x="5692" y="9430"/>
                  </a:cubicBezTo>
                  <a:lnTo>
                    <a:pt x="5692" y="9430"/>
                  </a:lnTo>
                  <a:cubicBezTo>
                    <a:pt x="5906" y="9513"/>
                    <a:pt x="6025" y="9847"/>
                    <a:pt x="6573" y="9585"/>
                  </a:cubicBezTo>
                  <a:cubicBezTo>
                    <a:pt x="6275" y="9561"/>
                    <a:pt x="6347" y="9430"/>
                    <a:pt x="6156" y="9299"/>
                  </a:cubicBezTo>
                  <a:cubicBezTo>
                    <a:pt x="6418" y="9121"/>
                    <a:pt x="6478" y="8656"/>
                    <a:pt x="6132" y="8561"/>
                  </a:cubicBezTo>
                  <a:cubicBezTo>
                    <a:pt x="6275" y="8882"/>
                    <a:pt x="6013" y="8978"/>
                    <a:pt x="5835" y="8978"/>
                  </a:cubicBezTo>
                  <a:cubicBezTo>
                    <a:pt x="5775" y="8978"/>
                    <a:pt x="5716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80" y="8573"/>
                    <a:pt x="5811" y="8597"/>
                    <a:pt x="5775" y="8740"/>
                  </a:cubicBezTo>
                  <a:lnTo>
                    <a:pt x="5799" y="8728"/>
                  </a:lnTo>
                  <a:cubicBezTo>
                    <a:pt x="5835" y="8692"/>
                    <a:pt x="5859" y="8644"/>
                    <a:pt x="5870" y="8597"/>
                  </a:cubicBezTo>
                  <a:cubicBezTo>
                    <a:pt x="5870" y="8501"/>
                    <a:pt x="5787" y="8418"/>
                    <a:pt x="5692" y="8406"/>
                  </a:cubicBezTo>
                  <a:cubicBezTo>
                    <a:pt x="5668" y="8406"/>
                    <a:pt x="5656" y="8406"/>
                    <a:pt x="5632" y="8406"/>
                  </a:cubicBezTo>
                  <a:lnTo>
                    <a:pt x="5620" y="8406"/>
                  </a:lnTo>
                  <a:cubicBezTo>
                    <a:pt x="5573" y="8418"/>
                    <a:pt x="5537" y="8454"/>
                    <a:pt x="5501" y="8489"/>
                  </a:cubicBezTo>
                  <a:cubicBezTo>
                    <a:pt x="5430" y="8085"/>
                    <a:pt x="5454" y="7668"/>
                    <a:pt x="5597" y="7275"/>
                  </a:cubicBezTo>
                  <a:cubicBezTo>
                    <a:pt x="5323" y="8454"/>
                    <a:pt x="6478" y="8061"/>
                    <a:pt x="6490" y="8787"/>
                  </a:cubicBezTo>
                  <a:cubicBezTo>
                    <a:pt x="6490" y="8763"/>
                    <a:pt x="6490" y="8740"/>
                    <a:pt x="6490" y="8716"/>
                  </a:cubicBezTo>
                  <a:cubicBezTo>
                    <a:pt x="6490" y="8740"/>
                    <a:pt x="6490" y="8763"/>
                    <a:pt x="6490" y="8787"/>
                  </a:cubicBezTo>
                  <a:cubicBezTo>
                    <a:pt x="6585" y="8454"/>
                    <a:pt x="6585" y="8239"/>
                    <a:pt x="6513" y="8097"/>
                  </a:cubicBezTo>
                  <a:cubicBezTo>
                    <a:pt x="6323" y="7727"/>
                    <a:pt x="5954" y="7870"/>
                    <a:pt x="5823" y="7716"/>
                  </a:cubicBezTo>
                  <a:cubicBezTo>
                    <a:pt x="6049" y="7692"/>
                    <a:pt x="6109" y="7561"/>
                    <a:pt x="6025" y="7382"/>
                  </a:cubicBezTo>
                  <a:cubicBezTo>
                    <a:pt x="5882" y="7561"/>
                    <a:pt x="5692" y="7418"/>
                    <a:pt x="5692" y="7239"/>
                  </a:cubicBezTo>
                  <a:cubicBezTo>
                    <a:pt x="5704" y="6965"/>
                    <a:pt x="5990" y="6620"/>
                    <a:pt x="5692" y="6168"/>
                  </a:cubicBezTo>
                  <a:cubicBezTo>
                    <a:pt x="5680" y="6073"/>
                    <a:pt x="5656" y="5989"/>
                    <a:pt x="5632" y="5894"/>
                  </a:cubicBezTo>
                  <a:cubicBezTo>
                    <a:pt x="5668" y="5977"/>
                    <a:pt x="5716" y="6061"/>
                    <a:pt x="5775" y="6132"/>
                  </a:cubicBezTo>
                  <a:cubicBezTo>
                    <a:pt x="5882" y="6668"/>
                    <a:pt x="6335" y="6704"/>
                    <a:pt x="6525" y="6894"/>
                  </a:cubicBezTo>
                  <a:cubicBezTo>
                    <a:pt x="6668" y="7013"/>
                    <a:pt x="6632" y="7251"/>
                    <a:pt x="6394" y="7227"/>
                  </a:cubicBezTo>
                  <a:cubicBezTo>
                    <a:pt x="6466" y="7406"/>
                    <a:pt x="6597" y="7466"/>
                    <a:pt x="6787" y="7323"/>
                  </a:cubicBezTo>
                  <a:cubicBezTo>
                    <a:pt x="6799" y="7513"/>
                    <a:pt x="6430" y="7692"/>
                    <a:pt x="6561" y="8073"/>
                  </a:cubicBezTo>
                  <a:cubicBezTo>
                    <a:pt x="6609" y="8228"/>
                    <a:pt x="6763" y="8370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2" y="7025"/>
                    <a:pt x="7323" y="7311"/>
                    <a:pt x="7561" y="7656"/>
                  </a:cubicBezTo>
                  <a:cubicBezTo>
                    <a:pt x="7514" y="7644"/>
                    <a:pt x="7454" y="7644"/>
                    <a:pt x="7418" y="7680"/>
                  </a:cubicBezTo>
                  <a:lnTo>
                    <a:pt x="7406" y="7680"/>
                  </a:lnTo>
                  <a:cubicBezTo>
                    <a:pt x="7394" y="7692"/>
                    <a:pt x="7383" y="7704"/>
                    <a:pt x="7371" y="7716"/>
                  </a:cubicBezTo>
                  <a:cubicBezTo>
                    <a:pt x="7216" y="7847"/>
                    <a:pt x="7359" y="8073"/>
                    <a:pt x="7549" y="8013"/>
                  </a:cubicBezTo>
                  <a:cubicBezTo>
                    <a:pt x="7418" y="7942"/>
                    <a:pt x="7502" y="7823"/>
                    <a:pt x="7585" y="7835"/>
                  </a:cubicBezTo>
                  <a:cubicBezTo>
                    <a:pt x="7668" y="7847"/>
                    <a:pt x="7728" y="7978"/>
                    <a:pt x="7728" y="8061"/>
                  </a:cubicBezTo>
                  <a:cubicBezTo>
                    <a:pt x="7728" y="8120"/>
                    <a:pt x="7704" y="8180"/>
                    <a:pt x="7656" y="8216"/>
                  </a:cubicBezTo>
                  <a:cubicBezTo>
                    <a:pt x="7549" y="8347"/>
                    <a:pt x="7299" y="8466"/>
                    <a:pt x="7168" y="8132"/>
                  </a:cubicBezTo>
                  <a:cubicBezTo>
                    <a:pt x="6990" y="8442"/>
                    <a:pt x="7359" y="8728"/>
                    <a:pt x="7668" y="8668"/>
                  </a:cubicBezTo>
                  <a:cubicBezTo>
                    <a:pt x="7621" y="8894"/>
                    <a:pt x="7764" y="8942"/>
                    <a:pt x="7573" y="9168"/>
                  </a:cubicBezTo>
                  <a:cubicBezTo>
                    <a:pt x="8156" y="8966"/>
                    <a:pt x="8002" y="8656"/>
                    <a:pt x="8097" y="8430"/>
                  </a:cubicBezTo>
                  <a:lnTo>
                    <a:pt x="8097" y="8430"/>
                  </a:lnTo>
                  <a:cubicBezTo>
                    <a:pt x="7942" y="8918"/>
                    <a:pt x="8299" y="9061"/>
                    <a:pt x="8323" y="9454"/>
                  </a:cubicBezTo>
                  <a:cubicBezTo>
                    <a:pt x="8680" y="9037"/>
                    <a:pt x="8395" y="8775"/>
                    <a:pt x="8287" y="8478"/>
                  </a:cubicBezTo>
                  <a:lnTo>
                    <a:pt x="8287" y="8478"/>
                  </a:lnTo>
                  <a:cubicBezTo>
                    <a:pt x="8585" y="9204"/>
                    <a:pt x="8978" y="9037"/>
                    <a:pt x="9323" y="9335"/>
                  </a:cubicBezTo>
                  <a:cubicBezTo>
                    <a:pt x="9026" y="8990"/>
                    <a:pt x="9204" y="8573"/>
                    <a:pt x="8478" y="8287"/>
                  </a:cubicBezTo>
                  <a:lnTo>
                    <a:pt x="8478" y="8287"/>
                  </a:lnTo>
                  <a:cubicBezTo>
                    <a:pt x="8776" y="8394"/>
                    <a:pt x="9026" y="8680"/>
                    <a:pt x="9442" y="8323"/>
                  </a:cubicBezTo>
                  <a:cubicBezTo>
                    <a:pt x="9049" y="8311"/>
                    <a:pt x="8907" y="7942"/>
                    <a:pt x="8430" y="8097"/>
                  </a:cubicBezTo>
                  <a:lnTo>
                    <a:pt x="8430" y="8097"/>
                  </a:lnTo>
                  <a:cubicBezTo>
                    <a:pt x="8645" y="8001"/>
                    <a:pt x="8954" y="8156"/>
                    <a:pt x="9157" y="7585"/>
                  </a:cubicBezTo>
                  <a:cubicBezTo>
                    <a:pt x="8930" y="7775"/>
                    <a:pt x="8895" y="7632"/>
                    <a:pt x="8668" y="7668"/>
                  </a:cubicBezTo>
                  <a:cubicBezTo>
                    <a:pt x="8728" y="7370"/>
                    <a:pt x="8442" y="7001"/>
                    <a:pt x="8133" y="7168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8" y="7716"/>
                    <a:pt x="8109" y="7739"/>
                    <a:pt x="8049" y="7739"/>
                  </a:cubicBezTo>
                  <a:cubicBezTo>
                    <a:pt x="7978" y="7739"/>
                    <a:pt x="7835" y="7680"/>
                    <a:pt x="7823" y="7585"/>
                  </a:cubicBezTo>
                  <a:cubicBezTo>
                    <a:pt x="7823" y="7501"/>
                    <a:pt x="7930" y="7418"/>
                    <a:pt x="8002" y="7549"/>
                  </a:cubicBezTo>
                  <a:cubicBezTo>
                    <a:pt x="8002" y="7525"/>
                    <a:pt x="8002" y="7501"/>
                    <a:pt x="8002" y="7489"/>
                  </a:cubicBezTo>
                  <a:cubicBezTo>
                    <a:pt x="8002" y="7394"/>
                    <a:pt x="7930" y="7323"/>
                    <a:pt x="7835" y="7323"/>
                  </a:cubicBezTo>
                  <a:cubicBezTo>
                    <a:pt x="7787" y="7323"/>
                    <a:pt x="7740" y="7335"/>
                    <a:pt x="7704" y="7370"/>
                  </a:cubicBezTo>
                  <a:cubicBezTo>
                    <a:pt x="7692" y="7382"/>
                    <a:pt x="7680" y="7394"/>
                    <a:pt x="7668" y="7418"/>
                  </a:cubicBezTo>
                  <a:lnTo>
                    <a:pt x="7656" y="7430"/>
                  </a:lnTo>
                  <a:cubicBezTo>
                    <a:pt x="7633" y="7466"/>
                    <a:pt x="7621" y="7513"/>
                    <a:pt x="7633" y="7561"/>
                  </a:cubicBezTo>
                  <a:cubicBezTo>
                    <a:pt x="7287" y="7335"/>
                    <a:pt x="7013" y="7013"/>
                    <a:pt x="6835" y="6644"/>
                  </a:cubicBezTo>
                  <a:cubicBezTo>
                    <a:pt x="7478" y="7668"/>
                    <a:pt x="8025" y="6573"/>
                    <a:pt x="8537" y="7085"/>
                  </a:cubicBezTo>
                  <a:lnTo>
                    <a:pt x="8478" y="7037"/>
                  </a:lnTo>
                  <a:cubicBezTo>
                    <a:pt x="8502" y="7049"/>
                    <a:pt x="8526" y="7061"/>
                    <a:pt x="8537" y="7085"/>
                  </a:cubicBezTo>
                  <a:cubicBezTo>
                    <a:pt x="8371" y="6787"/>
                    <a:pt x="8216" y="6644"/>
                    <a:pt x="8061" y="6584"/>
                  </a:cubicBezTo>
                  <a:cubicBezTo>
                    <a:pt x="7680" y="6454"/>
                    <a:pt x="7502" y="6823"/>
                    <a:pt x="7311" y="6811"/>
                  </a:cubicBezTo>
                  <a:cubicBezTo>
                    <a:pt x="7454" y="6620"/>
                    <a:pt x="7394" y="6489"/>
                    <a:pt x="7216" y="6418"/>
                  </a:cubicBezTo>
                  <a:cubicBezTo>
                    <a:pt x="7240" y="6644"/>
                    <a:pt x="7002" y="6680"/>
                    <a:pt x="6882" y="6549"/>
                  </a:cubicBezTo>
                  <a:cubicBezTo>
                    <a:pt x="6692" y="6346"/>
                    <a:pt x="6656" y="5894"/>
                    <a:pt x="6120" y="5799"/>
                  </a:cubicBezTo>
                  <a:cubicBezTo>
                    <a:pt x="6049" y="5739"/>
                    <a:pt x="5966" y="5692"/>
                    <a:pt x="5882" y="5644"/>
                  </a:cubicBezTo>
                  <a:cubicBezTo>
                    <a:pt x="5978" y="5680"/>
                    <a:pt x="6061" y="5692"/>
                    <a:pt x="6156" y="5703"/>
                  </a:cubicBezTo>
                  <a:cubicBezTo>
                    <a:pt x="6597" y="6025"/>
                    <a:pt x="6954" y="5727"/>
                    <a:pt x="7228" y="5715"/>
                  </a:cubicBezTo>
                  <a:cubicBezTo>
                    <a:pt x="7406" y="5715"/>
                    <a:pt x="7549" y="5894"/>
                    <a:pt x="7371" y="6049"/>
                  </a:cubicBezTo>
                  <a:cubicBezTo>
                    <a:pt x="7549" y="6132"/>
                    <a:pt x="7680" y="6073"/>
                    <a:pt x="7704" y="5834"/>
                  </a:cubicBezTo>
                  <a:cubicBezTo>
                    <a:pt x="7859" y="5965"/>
                    <a:pt x="7704" y="6346"/>
                    <a:pt x="8085" y="6525"/>
                  </a:cubicBezTo>
                  <a:cubicBezTo>
                    <a:pt x="8228" y="6596"/>
                    <a:pt x="8442" y="6608"/>
                    <a:pt x="8776" y="6513"/>
                  </a:cubicBezTo>
                  <a:lnTo>
                    <a:pt x="8776" y="6513"/>
                  </a:lnTo>
                  <a:cubicBezTo>
                    <a:pt x="8061" y="6501"/>
                    <a:pt x="8442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41"/>
                    <a:pt x="8490" y="5525"/>
                  </a:cubicBezTo>
                  <a:cubicBezTo>
                    <a:pt x="8442" y="5549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68"/>
                    <a:pt x="8406" y="5692"/>
                    <a:pt x="8406" y="5715"/>
                  </a:cubicBezTo>
                  <a:cubicBezTo>
                    <a:pt x="8406" y="5894"/>
                    <a:pt x="8657" y="5953"/>
                    <a:pt x="8740" y="5787"/>
                  </a:cubicBezTo>
                  <a:cubicBezTo>
                    <a:pt x="8585" y="5834"/>
                    <a:pt x="8573" y="5692"/>
                    <a:pt x="8633" y="5644"/>
                  </a:cubicBezTo>
                  <a:cubicBezTo>
                    <a:pt x="8704" y="5584"/>
                    <a:pt x="8847" y="5644"/>
                    <a:pt x="8907" y="5692"/>
                  </a:cubicBezTo>
                  <a:cubicBezTo>
                    <a:pt x="8942" y="5739"/>
                    <a:pt x="8966" y="5799"/>
                    <a:pt x="8966" y="5858"/>
                  </a:cubicBezTo>
                  <a:cubicBezTo>
                    <a:pt x="8978" y="6025"/>
                    <a:pt x="8883" y="6287"/>
                    <a:pt x="8561" y="6156"/>
                  </a:cubicBezTo>
                  <a:cubicBezTo>
                    <a:pt x="8657" y="6501"/>
                    <a:pt x="9121" y="6442"/>
                    <a:pt x="9288" y="6180"/>
                  </a:cubicBezTo>
                  <a:cubicBezTo>
                    <a:pt x="9419" y="6370"/>
                    <a:pt x="9549" y="6299"/>
                    <a:pt x="9573" y="6596"/>
                  </a:cubicBezTo>
                  <a:cubicBezTo>
                    <a:pt x="9835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57" y="6156"/>
                    <a:pt x="10026" y="6013"/>
                    <a:pt x="10311" y="6275"/>
                  </a:cubicBezTo>
                  <a:cubicBezTo>
                    <a:pt x="10264" y="5727"/>
                    <a:pt x="9871" y="5739"/>
                    <a:pt x="9597" y="5608"/>
                  </a:cubicBezTo>
                  <a:lnTo>
                    <a:pt x="9597" y="5608"/>
                  </a:lnTo>
                  <a:cubicBezTo>
                    <a:pt x="10311" y="5906"/>
                    <a:pt x="10490" y="5513"/>
                    <a:pt x="10931" y="5477"/>
                  </a:cubicBezTo>
                  <a:cubicBezTo>
                    <a:pt x="10490" y="5430"/>
                    <a:pt x="10311" y="5025"/>
                    <a:pt x="9597" y="5334"/>
                  </a:cubicBezTo>
                  <a:lnTo>
                    <a:pt x="9597" y="5334"/>
                  </a:lnTo>
                  <a:cubicBezTo>
                    <a:pt x="9871" y="5203"/>
                    <a:pt x="10264" y="5215"/>
                    <a:pt x="10311" y="4679"/>
                  </a:cubicBezTo>
                  <a:cubicBezTo>
                    <a:pt x="10014" y="4941"/>
                    <a:pt x="9657" y="4787"/>
                    <a:pt x="9430" y="5239"/>
                  </a:cubicBezTo>
                  <a:lnTo>
                    <a:pt x="9430" y="5239"/>
                  </a:lnTo>
                  <a:cubicBezTo>
                    <a:pt x="9514" y="5013"/>
                    <a:pt x="9835" y="4906"/>
                    <a:pt x="9573" y="4346"/>
                  </a:cubicBezTo>
                  <a:cubicBezTo>
                    <a:pt x="9549" y="4644"/>
                    <a:pt x="9419" y="4572"/>
                    <a:pt x="9288" y="4763"/>
                  </a:cubicBezTo>
                  <a:cubicBezTo>
                    <a:pt x="9121" y="4513"/>
                    <a:pt x="8657" y="4441"/>
                    <a:pt x="8561" y="4787"/>
                  </a:cubicBezTo>
                  <a:cubicBezTo>
                    <a:pt x="8883" y="4656"/>
                    <a:pt x="8978" y="4918"/>
                    <a:pt x="8966" y="5084"/>
                  </a:cubicBezTo>
                  <a:cubicBezTo>
                    <a:pt x="8966" y="5144"/>
                    <a:pt x="8942" y="5203"/>
                    <a:pt x="8907" y="5251"/>
                  </a:cubicBezTo>
                  <a:cubicBezTo>
                    <a:pt x="8847" y="5299"/>
                    <a:pt x="8704" y="5358"/>
                    <a:pt x="8633" y="5311"/>
                  </a:cubicBezTo>
                  <a:cubicBezTo>
                    <a:pt x="8573" y="5251"/>
                    <a:pt x="8597" y="5108"/>
                    <a:pt x="8740" y="5156"/>
                  </a:cubicBezTo>
                  <a:cubicBezTo>
                    <a:pt x="8657" y="4989"/>
                    <a:pt x="8406" y="5049"/>
                    <a:pt x="8406" y="5239"/>
                  </a:cubicBezTo>
                  <a:cubicBezTo>
                    <a:pt x="8406" y="5251"/>
                    <a:pt x="8406" y="5275"/>
                    <a:pt x="8406" y="5287"/>
                  </a:cubicBezTo>
                  <a:lnTo>
                    <a:pt x="8406" y="5299"/>
                  </a:lnTo>
                  <a:cubicBezTo>
                    <a:pt x="8418" y="5346"/>
                    <a:pt x="8442" y="5394"/>
                    <a:pt x="8490" y="5418"/>
                  </a:cubicBezTo>
                  <a:cubicBezTo>
                    <a:pt x="8073" y="5501"/>
                    <a:pt x="7656" y="5465"/>
                    <a:pt x="7263" y="5334"/>
                  </a:cubicBezTo>
                  <a:cubicBezTo>
                    <a:pt x="8442" y="5608"/>
                    <a:pt x="8061" y="4441"/>
                    <a:pt x="8776" y="4441"/>
                  </a:cubicBezTo>
                  <a:lnTo>
                    <a:pt x="8704" y="4441"/>
                  </a:lnTo>
                  <a:cubicBezTo>
                    <a:pt x="8728" y="4429"/>
                    <a:pt x="8752" y="4429"/>
                    <a:pt x="8776" y="4441"/>
                  </a:cubicBezTo>
                  <a:cubicBezTo>
                    <a:pt x="8442" y="4346"/>
                    <a:pt x="8240" y="4346"/>
                    <a:pt x="8085" y="4418"/>
                  </a:cubicBezTo>
                  <a:cubicBezTo>
                    <a:pt x="7728" y="4596"/>
                    <a:pt x="7859" y="4977"/>
                    <a:pt x="7716" y="5108"/>
                  </a:cubicBezTo>
                  <a:cubicBezTo>
                    <a:pt x="7680" y="4870"/>
                    <a:pt x="7549" y="4822"/>
                    <a:pt x="7371" y="4894"/>
                  </a:cubicBezTo>
                  <a:cubicBezTo>
                    <a:pt x="7549" y="5049"/>
                    <a:pt x="7418" y="5239"/>
                    <a:pt x="7240" y="5227"/>
                  </a:cubicBezTo>
                  <a:cubicBezTo>
                    <a:pt x="6966" y="5215"/>
                    <a:pt x="6609" y="4930"/>
                    <a:pt x="6156" y="5239"/>
                  </a:cubicBezTo>
                  <a:cubicBezTo>
                    <a:pt x="6073" y="5251"/>
                    <a:pt x="5978" y="5275"/>
                    <a:pt x="5894" y="5299"/>
                  </a:cubicBezTo>
                  <a:cubicBezTo>
                    <a:pt x="5978" y="5251"/>
                    <a:pt x="6049" y="5203"/>
                    <a:pt x="6120" y="5144"/>
                  </a:cubicBezTo>
                  <a:cubicBezTo>
                    <a:pt x="6668" y="5049"/>
                    <a:pt x="6704" y="4596"/>
                    <a:pt x="6894" y="4394"/>
                  </a:cubicBezTo>
                  <a:cubicBezTo>
                    <a:pt x="7013" y="4263"/>
                    <a:pt x="7240" y="4298"/>
                    <a:pt x="7216" y="4537"/>
                  </a:cubicBezTo>
                  <a:cubicBezTo>
                    <a:pt x="7406" y="4465"/>
                    <a:pt x="7454" y="4322"/>
                    <a:pt x="7311" y="4144"/>
                  </a:cubicBezTo>
                  <a:cubicBezTo>
                    <a:pt x="7514" y="4132"/>
                    <a:pt x="7680" y="4501"/>
                    <a:pt x="8073" y="4370"/>
                  </a:cubicBezTo>
                  <a:cubicBezTo>
                    <a:pt x="8216" y="4310"/>
                    <a:pt x="8371" y="4168"/>
                    <a:pt x="8549" y="3858"/>
                  </a:cubicBezTo>
                  <a:lnTo>
                    <a:pt x="8549" y="3858"/>
                  </a:lnTo>
                  <a:cubicBezTo>
                    <a:pt x="8025" y="4358"/>
                    <a:pt x="7478" y="3263"/>
                    <a:pt x="6847" y="4298"/>
                  </a:cubicBezTo>
                  <a:lnTo>
                    <a:pt x="6847" y="4298"/>
                  </a:lnTo>
                  <a:cubicBezTo>
                    <a:pt x="7025" y="3917"/>
                    <a:pt x="7299" y="3608"/>
                    <a:pt x="7644" y="3370"/>
                  </a:cubicBezTo>
                  <a:cubicBezTo>
                    <a:pt x="7633" y="3417"/>
                    <a:pt x="7644" y="3465"/>
                    <a:pt x="7668" y="3513"/>
                  </a:cubicBezTo>
                  <a:lnTo>
                    <a:pt x="7680" y="3525"/>
                  </a:lnTo>
                  <a:cubicBezTo>
                    <a:pt x="7680" y="3536"/>
                    <a:pt x="7692" y="3548"/>
                    <a:pt x="7716" y="3560"/>
                  </a:cubicBezTo>
                  <a:cubicBezTo>
                    <a:pt x="7847" y="3703"/>
                    <a:pt x="8073" y="3560"/>
                    <a:pt x="8014" y="3382"/>
                  </a:cubicBezTo>
                  <a:cubicBezTo>
                    <a:pt x="7942" y="3513"/>
                    <a:pt x="7823" y="3429"/>
                    <a:pt x="7835" y="3346"/>
                  </a:cubicBezTo>
                  <a:cubicBezTo>
                    <a:pt x="7847" y="3263"/>
                    <a:pt x="7978" y="3203"/>
                    <a:pt x="8061" y="3203"/>
                  </a:cubicBezTo>
                  <a:cubicBezTo>
                    <a:pt x="8121" y="3203"/>
                    <a:pt x="8180" y="3227"/>
                    <a:pt x="8216" y="3275"/>
                  </a:cubicBezTo>
                  <a:cubicBezTo>
                    <a:pt x="8347" y="3382"/>
                    <a:pt x="8454" y="3632"/>
                    <a:pt x="8133" y="3763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5" y="3310"/>
                    <a:pt x="8942" y="3167"/>
                    <a:pt x="9168" y="3358"/>
                  </a:cubicBezTo>
                  <a:cubicBezTo>
                    <a:pt x="8966" y="2786"/>
                    <a:pt x="8645" y="2929"/>
                    <a:pt x="8430" y="2834"/>
                  </a:cubicBezTo>
                  <a:lnTo>
                    <a:pt x="8430" y="2834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8" y="2251"/>
                    <a:pt x="8776" y="2536"/>
                    <a:pt x="8478" y="2644"/>
                  </a:cubicBezTo>
                  <a:lnTo>
                    <a:pt x="8478" y="2644"/>
                  </a:lnTo>
                  <a:cubicBezTo>
                    <a:pt x="9204" y="2346"/>
                    <a:pt x="9038" y="1953"/>
                    <a:pt x="9335" y="1608"/>
                  </a:cubicBezTo>
                  <a:cubicBezTo>
                    <a:pt x="8990" y="1893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5" y="2155"/>
                    <a:pt x="8680" y="1893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2" y="2286"/>
                    <a:pt x="8156" y="1977"/>
                    <a:pt x="7585" y="1774"/>
                  </a:cubicBezTo>
                  <a:cubicBezTo>
                    <a:pt x="7775" y="2001"/>
                    <a:pt x="7633" y="2036"/>
                    <a:pt x="7668" y="2263"/>
                  </a:cubicBezTo>
                  <a:cubicBezTo>
                    <a:pt x="7371" y="2203"/>
                    <a:pt x="7002" y="2489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85" y="3108"/>
                  </a:cubicBezTo>
                  <a:cubicBezTo>
                    <a:pt x="7502" y="3108"/>
                    <a:pt x="7418" y="3001"/>
                    <a:pt x="7549" y="2929"/>
                  </a:cubicBezTo>
                  <a:cubicBezTo>
                    <a:pt x="7371" y="2858"/>
                    <a:pt x="7228" y="3096"/>
                    <a:pt x="7371" y="3227"/>
                  </a:cubicBezTo>
                  <a:cubicBezTo>
                    <a:pt x="7383" y="3239"/>
                    <a:pt x="7394" y="3251"/>
                    <a:pt x="7418" y="3263"/>
                  </a:cubicBezTo>
                  <a:lnTo>
                    <a:pt x="7430" y="3275"/>
                  </a:lnTo>
                  <a:cubicBezTo>
                    <a:pt x="7466" y="3298"/>
                    <a:pt x="7514" y="3298"/>
                    <a:pt x="7561" y="3298"/>
                  </a:cubicBezTo>
                  <a:cubicBezTo>
                    <a:pt x="7335" y="3644"/>
                    <a:pt x="7013" y="3917"/>
                    <a:pt x="6632" y="4096"/>
                  </a:cubicBezTo>
                  <a:cubicBezTo>
                    <a:pt x="7668" y="3453"/>
                    <a:pt x="6573" y="2905"/>
                    <a:pt x="7073" y="2393"/>
                  </a:cubicBezTo>
                  <a:lnTo>
                    <a:pt x="7025" y="2441"/>
                  </a:lnTo>
                  <a:cubicBezTo>
                    <a:pt x="7037" y="2429"/>
                    <a:pt x="7061" y="2405"/>
                    <a:pt x="7073" y="2393"/>
                  </a:cubicBezTo>
                  <a:cubicBezTo>
                    <a:pt x="6775" y="2560"/>
                    <a:pt x="6632" y="2715"/>
                    <a:pt x="6573" y="2858"/>
                  </a:cubicBezTo>
                  <a:cubicBezTo>
                    <a:pt x="6442" y="3251"/>
                    <a:pt x="6811" y="3417"/>
                    <a:pt x="6799" y="3620"/>
                  </a:cubicBezTo>
                  <a:cubicBezTo>
                    <a:pt x="6609" y="3477"/>
                    <a:pt x="6478" y="3525"/>
                    <a:pt x="6406" y="3715"/>
                  </a:cubicBezTo>
                  <a:cubicBezTo>
                    <a:pt x="6644" y="3691"/>
                    <a:pt x="6680" y="3917"/>
                    <a:pt x="6549" y="4048"/>
                  </a:cubicBezTo>
                  <a:cubicBezTo>
                    <a:pt x="6347" y="4227"/>
                    <a:pt x="5894" y="4275"/>
                    <a:pt x="5787" y="4810"/>
                  </a:cubicBezTo>
                  <a:cubicBezTo>
                    <a:pt x="5739" y="4882"/>
                    <a:pt x="5680" y="4953"/>
                    <a:pt x="5644" y="5037"/>
                  </a:cubicBezTo>
                  <a:cubicBezTo>
                    <a:pt x="5668" y="4953"/>
                    <a:pt x="5692" y="4858"/>
                    <a:pt x="5704" y="4775"/>
                  </a:cubicBezTo>
                  <a:cubicBezTo>
                    <a:pt x="6013" y="4322"/>
                    <a:pt x="5716" y="3977"/>
                    <a:pt x="5716" y="3703"/>
                  </a:cubicBezTo>
                  <a:cubicBezTo>
                    <a:pt x="5704" y="3513"/>
                    <a:pt x="5894" y="3382"/>
                    <a:pt x="6037" y="3560"/>
                  </a:cubicBezTo>
                  <a:cubicBezTo>
                    <a:pt x="6120" y="3382"/>
                    <a:pt x="6061" y="3251"/>
                    <a:pt x="5835" y="3215"/>
                  </a:cubicBezTo>
                  <a:cubicBezTo>
                    <a:pt x="5966" y="3072"/>
                    <a:pt x="6347" y="3215"/>
                    <a:pt x="6525" y="2846"/>
                  </a:cubicBezTo>
                  <a:cubicBezTo>
                    <a:pt x="6597" y="2691"/>
                    <a:pt x="6597" y="2489"/>
                    <a:pt x="6501" y="2155"/>
                  </a:cubicBezTo>
                  <a:cubicBezTo>
                    <a:pt x="6490" y="2870"/>
                    <a:pt x="5335" y="2489"/>
                    <a:pt x="5609" y="3667"/>
                  </a:cubicBezTo>
                  <a:cubicBezTo>
                    <a:pt x="5466" y="3275"/>
                    <a:pt x="5442" y="2858"/>
                    <a:pt x="5513" y="2453"/>
                  </a:cubicBezTo>
                  <a:cubicBezTo>
                    <a:pt x="5549" y="2489"/>
                    <a:pt x="5585" y="2513"/>
                    <a:pt x="5632" y="2524"/>
                  </a:cubicBezTo>
                  <a:lnTo>
                    <a:pt x="5644" y="2524"/>
                  </a:lnTo>
                  <a:cubicBezTo>
                    <a:pt x="5668" y="2524"/>
                    <a:pt x="5680" y="2524"/>
                    <a:pt x="5704" y="2524"/>
                  </a:cubicBezTo>
                  <a:cubicBezTo>
                    <a:pt x="5870" y="2524"/>
                    <a:pt x="5942" y="2322"/>
                    <a:pt x="5811" y="2215"/>
                  </a:cubicBezTo>
                  <a:lnTo>
                    <a:pt x="5787" y="2191"/>
                  </a:lnTo>
                  <a:cubicBezTo>
                    <a:pt x="5823" y="2346"/>
                    <a:pt x="5692" y="2358"/>
                    <a:pt x="5632" y="2298"/>
                  </a:cubicBezTo>
                  <a:cubicBezTo>
                    <a:pt x="5585" y="2227"/>
                    <a:pt x="5632" y="2084"/>
                    <a:pt x="5692" y="2024"/>
                  </a:cubicBezTo>
                  <a:cubicBezTo>
                    <a:pt x="5728" y="1989"/>
                    <a:pt x="5787" y="1965"/>
                    <a:pt x="5859" y="1965"/>
                  </a:cubicBezTo>
                  <a:cubicBezTo>
                    <a:pt x="6013" y="1953"/>
                    <a:pt x="6287" y="2048"/>
                    <a:pt x="6156" y="2370"/>
                  </a:cubicBezTo>
                  <a:cubicBezTo>
                    <a:pt x="6490" y="2274"/>
                    <a:pt x="6430" y="1810"/>
                    <a:pt x="6168" y="1643"/>
                  </a:cubicBezTo>
                  <a:cubicBezTo>
                    <a:pt x="6371" y="1512"/>
                    <a:pt x="6287" y="1381"/>
                    <a:pt x="6585" y="1358"/>
                  </a:cubicBezTo>
                  <a:cubicBezTo>
                    <a:pt x="6037" y="1096"/>
                    <a:pt x="5918" y="1417"/>
                    <a:pt x="5704" y="1512"/>
                  </a:cubicBezTo>
                  <a:lnTo>
                    <a:pt x="5704" y="1512"/>
                  </a:lnTo>
                  <a:cubicBezTo>
                    <a:pt x="6144" y="1274"/>
                    <a:pt x="6001" y="917"/>
                    <a:pt x="6263" y="631"/>
                  </a:cubicBezTo>
                  <a:cubicBezTo>
                    <a:pt x="5716" y="667"/>
                    <a:pt x="5739" y="1060"/>
                    <a:pt x="5609" y="1346"/>
                  </a:cubicBezTo>
                  <a:lnTo>
                    <a:pt x="5609" y="1346"/>
                  </a:lnTo>
                  <a:cubicBezTo>
                    <a:pt x="5906" y="619"/>
                    <a:pt x="5501" y="453"/>
                    <a:pt x="5466" y="0"/>
                  </a:cubicBezTo>
                  <a:cubicBezTo>
                    <a:pt x="5430" y="453"/>
                    <a:pt x="5013" y="619"/>
                    <a:pt x="5323" y="1346"/>
                  </a:cubicBezTo>
                  <a:lnTo>
                    <a:pt x="5323" y="1346"/>
                  </a:lnTo>
                  <a:cubicBezTo>
                    <a:pt x="5192" y="1060"/>
                    <a:pt x="5216" y="667"/>
                    <a:pt x="4668" y="631"/>
                  </a:cubicBezTo>
                  <a:cubicBezTo>
                    <a:pt x="4930" y="929"/>
                    <a:pt x="4775" y="1274"/>
                    <a:pt x="5228" y="1512"/>
                  </a:cubicBezTo>
                  <a:lnTo>
                    <a:pt x="5228" y="1512"/>
                  </a:lnTo>
                  <a:cubicBezTo>
                    <a:pt x="5013" y="1417"/>
                    <a:pt x="4894" y="1096"/>
                    <a:pt x="4346" y="1358"/>
                  </a:cubicBezTo>
                  <a:cubicBezTo>
                    <a:pt x="4644" y="1381"/>
                    <a:pt x="4561" y="1512"/>
                    <a:pt x="4763" y="1643"/>
                  </a:cubicBezTo>
                  <a:cubicBezTo>
                    <a:pt x="4501" y="1810"/>
                    <a:pt x="4442" y="2274"/>
                    <a:pt x="4787" y="2370"/>
                  </a:cubicBezTo>
                  <a:cubicBezTo>
                    <a:pt x="4644" y="2048"/>
                    <a:pt x="4906" y="1953"/>
                    <a:pt x="5085" y="1965"/>
                  </a:cubicBezTo>
                  <a:cubicBezTo>
                    <a:pt x="5144" y="1965"/>
                    <a:pt x="5204" y="1989"/>
                    <a:pt x="5239" y="2024"/>
                  </a:cubicBezTo>
                  <a:cubicBezTo>
                    <a:pt x="5299" y="2084"/>
                    <a:pt x="5347" y="2227"/>
                    <a:pt x="5299" y="2298"/>
                  </a:cubicBezTo>
                  <a:cubicBezTo>
                    <a:pt x="5239" y="2358"/>
                    <a:pt x="5108" y="2334"/>
                    <a:pt x="5144" y="2191"/>
                  </a:cubicBezTo>
                  <a:cubicBezTo>
                    <a:pt x="4989" y="2274"/>
                    <a:pt x="5037" y="2524"/>
                    <a:pt x="5228" y="2524"/>
                  </a:cubicBezTo>
                  <a:cubicBezTo>
                    <a:pt x="5251" y="2524"/>
                    <a:pt x="5263" y="2524"/>
                    <a:pt x="5287" y="2524"/>
                  </a:cubicBezTo>
                  <a:lnTo>
                    <a:pt x="5299" y="2524"/>
                  </a:lnTo>
                  <a:cubicBezTo>
                    <a:pt x="5347" y="2513"/>
                    <a:pt x="5382" y="2489"/>
                    <a:pt x="5418" y="2453"/>
                  </a:cubicBezTo>
                  <a:cubicBezTo>
                    <a:pt x="5489" y="2858"/>
                    <a:pt x="5466" y="3275"/>
                    <a:pt x="5323" y="3667"/>
                  </a:cubicBezTo>
                  <a:cubicBezTo>
                    <a:pt x="5597" y="2489"/>
                    <a:pt x="4442" y="2870"/>
                    <a:pt x="4430" y="2155"/>
                  </a:cubicBezTo>
                  <a:cubicBezTo>
                    <a:pt x="4335" y="2489"/>
                    <a:pt x="4335" y="2703"/>
                    <a:pt x="4406" y="2846"/>
                  </a:cubicBezTo>
                  <a:cubicBezTo>
                    <a:pt x="4596" y="3215"/>
                    <a:pt x="4966" y="3072"/>
                    <a:pt x="5097" y="3215"/>
                  </a:cubicBezTo>
                  <a:cubicBezTo>
                    <a:pt x="4870" y="3251"/>
                    <a:pt x="4799" y="3382"/>
                    <a:pt x="4894" y="3560"/>
                  </a:cubicBezTo>
                  <a:cubicBezTo>
                    <a:pt x="5037" y="3382"/>
                    <a:pt x="5228" y="3513"/>
                    <a:pt x="5228" y="3703"/>
                  </a:cubicBezTo>
                  <a:cubicBezTo>
                    <a:pt x="5216" y="3977"/>
                    <a:pt x="4930" y="4322"/>
                    <a:pt x="5228" y="4775"/>
                  </a:cubicBezTo>
                  <a:cubicBezTo>
                    <a:pt x="5239" y="4858"/>
                    <a:pt x="5263" y="4953"/>
                    <a:pt x="5287" y="5037"/>
                  </a:cubicBezTo>
                  <a:cubicBezTo>
                    <a:pt x="5251" y="4953"/>
                    <a:pt x="5192" y="4882"/>
                    <a:pt x="5144" y="4810"/>
                  </a:cubicBezTo>
                  <a:cubicBezTo>
                    <a:pt x="5037" y="4275"/>
                    <a:pt x="4585" y="4227"/>
                    <a:pt x="4394" y="4048"/>
                  </a:cubicBezTo>
                  <a:cubicBezTo>
                    <a:pt x="4251" y="3917"/>
                    <a:pt x="4287" y="3691"/>
                    <a:pt x="4525" y="3715"/>
                  </a:cubicBezTo>
                  <a:cubicBezTo>
                    <a:pt x="4454" y="3525"/>
                    <a:pt x="4323" y="3477"/>
                    <a:pt x="4132" y="3620"/>
                  </a:cubicBezTo>
                  <a:cubicBezTo>
                    <a:pt x="4120" y="3417"/>
                    <a:pt x="4489" y="3251"/>
                    <a:pt x="4358" y="2858"/>
                  </a:cubicBezTo>
                  <a:cubicBezTo>
                    <a:pt x="4311" y="2715"/>
                    <a:pt x="4156" y="2560"/>
                    <a:pt x="3858" y="2393"/>
                  </a:cubicBezTo>
                  <a:lnTo>
                    <a:pt x="3858" y="2393"/>
                  </a:lnTo>
                  <a:cubicBezTo>
                    <a:pt x="4358" y="2905"/>
                    <a:pt x="3263" y="3453"/>
                    <a:pt x="4299" y="4084"/>
                  </a:cubicBezTo>
                  <a:cubicBezTo>
                    <a:pt x="3930" y="3906"/>
                    <a:pt x="3608" y="3632"/>
                    <a:pt x="3370" y="3298"/>
                  </a:cubicBezTo>
                  <a:cubicBezTo>
                    <a:pt x="3430" y="3298"/>
                    <a:pt x="3477" y="3298"/>
                    <a:pt x="3525" y="3263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5" y="3084"/>
                    <a:pt x="3573" y="2858"/>
                    <a:pt x="3394" y="2929"/>
                  </a:cubicBezTo>
                  <a:cubicBezTo>
                    <a:pt x="3525" y="3001"/>
                    <a:pt x="3442" y="3108"/>
                    <a:pt x="3358" y="3108"/>
                  </a:cubicBezTo>
                  <a:cubicBezTo>
                    <a:pt x="3275" y="3096"/>
                    <a:pt x="3203" y="2953"/>
                    <a:pt x="3203" y="2882"/>
                  </a:cubicBezTo>
                  <a:cubicBezTo>
                    <a:pt x="3215" y="2822"/>
                    <a:pt x="3239" y="2763"/>
                    <a:pt x="3275" y="2715"/>
                  </a:cubicBezTo>
                  <a:cubicBezTo>
                    <a:pt x="3394" y="2596"/>
                    <a:pt x="3644" y="2477"/>
                    <a:pt x="3775" y="2798"/>
                  </a:cubicBezTo>
                  <a:cubicBezTo>
                    <a:pt x="3954" y="2489"/>
                    <a:pt x="3573" y="2203"/>
                    <a:pt x="3275" y="2263"/>
                  </a:cubicBezTo>
                  <a:cubicBezTo>
                    <a:pt x="3323" y="2036"/>
                    <a:pt x="3180" y="2001"/>
                    <a:pt x="3370" y="1774"/>
                  </a:cubicBezTo>
                  <a:cubicBezTo>
                    <a:pt x="2787" y="1977"/>
                    <a:pt x="2942" y="2286"/>
                    <a:pt x="2846" y="2501"/>
                  </a:cubicBezTo>
                  <a:lnTo>
                    <a:pt x="2846" y="2501"/>
                  </a:lnTo>
                  <a:cubicBezTo>
                    <a:pt x="2989" y="2024"/>
                    <a:pt x="2632" y="1882"/>
                    <a:pt x="2620" y="1477"/>
                  </a:cubicBezTo>
                  <a:cubicBezTo>
                    <a:pt x="2263" y="1893"/>
                    <a:pt x="2549" y="2155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53" y="1893"/>
                    <a:pt x="1620" y="1608"/>
                  </a:cubicBezTo>
                  <a:cubicBezTo>
                    <a:pt x="1906" y="1953"/>
                    <a:pt x="1739" y="2358"/>
                    <a:pt x="2465" y="2644"/>
                  </a:cubicBezTo>
                  <a:lnTo>
                    <a:pt x="2465" y="2644"/>
                  </a:lnTo>
                  <a:cubicBezTo>
                    <a:pt x="2168" y="2536"/>
                    <a:pt x="1906" y="2251"/>
                    <a:pt x="1489" y="2608"/>
                  </a:cubicBezTo>
                  <a:cubicBezTo>
                    <a:pt x="1894" y="2632"/>
                    <a:pt x="2025" y="2989"/>
                    <a:pt x="2513" y="2834"/>
                  </a:cubicBezTo>
                  <a:lnTo>
                    <a:pt x="2513" y="2834"/>
                  </a:lnTo>
                  <a:cubicBezTo>
                    <a:pt x="2299" y="2929"/>
                    <a:pt x="1989" y="2774"/>
                    <a:pt x="1787" y="3358"/>
                  </a:cubicBezTo>
                  <a:cubicBezTo>
                    <a:pt x="2001" y="3167"/>
                    <a:pt x="2049" y="3310"/>
                    <a:pt x="2275" y="3263"/>
                  </a:cubicBezTo>
                  <a:cubicBezTo>
                    <a:pt x="2215" y="3572"/>
                    <a:pt x="2501" y="3941"/>
                    <a:pt x="2811" y="3763"/>
                  </a:cubicBezTo>
                  <a:cubicBezTo>
                    <a:pt x="2489" y="3632"/>
                    <a:pt x="2596" y="3382"/>
                    <a:pt x="2727" y="3275"/>
                  </a:cubicBezTo>
                  <a:cubicBezTo>
                    <a:pt x="2775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08" y="3346"/>
                  </a:cubicBezTo>
                  <a:cubicBezTo>
                    <a:pt x="3120" y="3429"/>
                    <a:pt x="3013" y="3513"/>
                    <a:pt x="2930" y="3382"/>
                  </a:cubicBezTo>
                  <a:cubicBezTo>
                    <a:pt x="2870" y="3560"/>
                    <a:pt x="3096" y="3703"/>
                    <a:pt x="3227" y="3560"/>
                  </a:cubicBezTo>
                  <a:cubicBezTo>
                    <a:pt x="3251" y="3548"/>
                    <a:pt x="3263" y="3536"/>
                    <a:pt x="3275" y="3525"/>
                  </a:cubicBezTo>
                  <a:lnTo>
                    <a:pt x="3275" y="3513"/>
                  </a:lnTo>
                  <a:cubicBezTo>
                    <a:pt x="3299" y="3465"/>
                    <a:pt x="3311" y="3417"/>
                    <a:pt x="3299" y="3370"/>
                  </a:cubicBezTo>
                  <a:cubicBezTo>
                    <a:pt x="3644" y="3596"/>
                    <a:pt x="3918" y="3917"/>
                    <a:pt x="4096" y="4298"/>
                  </a:cubicBezTo>
                  <a:lnTo>
                    <a:pt x="4096" y="4298"/>
                  </a:lnTo>
                  <a:cubicBezTo>
                    <a:pt x="3453" y="3275"/>
                    <a:pt x="2906" y="4358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5" y="4310"/>
                    <a:pt x="2870" y="4358"/>
                  </a:cubicBezTo>
                  <a:cubicBezTo>
                    <a:pt x="3251" y="4489"/>
                    <a:pt x="3430" y="4132"/>
                    <a:pt x="3620" y="4144"/>
                  </a:cubicBezTo>
                  <a:cubicBezTo>
                    <a:pt x="3477" y="4322"/>
                    <a:pt x="3537" y="4465"/>
                    <a:pt x="3715" y="4537"/>
                  </a:cubicBezTo>
                  <a:cubicBezTo>
                    <a:pt x="3692" y="4298"/>
                    <a:pt x="3918" y="4263"/>
                    <a:pt x="4049" y="4394"/>
                  </a:cubicBezTo>
                  <a:cubicBezTo>
                    <a:pt x="4227" y="4596"/>
                    <a:pt x="4275" y="5049"/>
                    <a:pt x="4811" y="5144"/>
                  </a:cubicBezTo>
                  <a:cubicBezTo>
                    <a:pt x="4882" y="5203"/>
                    <a:pt x="4966" y="5251"/>
                    <a:pt x="5049" y="5299"/>
                  </a:cubicBezTo>
                  <a:cubicBezTo>
                    <a:pt x="4954" y="5263"/>
                    <a:pt x="4870" y="5251"/>
                    <a:pt x="4775" y="5239"/>
                  </a:cubicBezTo>
                  <a:cubicBezTo>
                    <a:pt x="4335" y="4930"/>
                    <a:pt x="3977" y="5215"/>
                    <a:pt x="3704" y="5227"/>
                  </a:cubicBezTo>
                  <a:cubicBezTo>
                    <a:pt x="3525" y="5227"/>
                    <a:pt x="3382" y="5049"/>
                    <a:pt x="3561" y="4894"/>
                  </a:cubicBezTo>
                  <a:cubicBezTo>
                    <a:pt x="3382" y="4810"/>
                    <a:pt x="3251" y="4870"/>
                    <a:pt x="3215" y="5108"/>
                  </a:cubicBezTo>
                  <a:cubicBezTo>
                    <a:pt x="3072" y="4977"/>
                    <a:pt x="3215" y="4596"/>
                    <a:pt x="2846" y="4418"/>
                  </a:cubicBezTo>
                  <a:cubicBezTo>
                    <a:pt x="2703" y="4346"/>
                    <a:pt x="2489" y="4346"/>
                    <a:pt x="2156" y="4429"/>
                  </a:cubicBezTo>
                  <a:cubicBezTo>
                    <a:pt x="2180" y="4429"/>
                    <a:pt x="2203" y="4429"/>
                    <a:pt x="2227" y="4429"/>
                  </a:cubicBezTo>
                  <a:lnTo>
                    <a:pt x="2156" y="4429"/>
                  </a:lnTo>
                  <a:cubicBezTo>
                    <a:pt x="2870" y="4441"/>
                    <a:pt x="2489" y="5608"/>
                    <a:pt x="3668" y="5322"/>
                  </a:cubicBezTo>
                  <a:lnTo>
                    <a:pt x="3668" y="5322"/>
                  </a:lnTo>
                  <a:cubicBezTo>
                    <a:pt x="3275" y="5465"/>
                    <a:pt x="2858" y="5501"/>
                    <a:pt x="2441" y="5418"/>
                  </a:cubicBezTo>
                  <a:cubicBezTo>
                    <a:pt x="2489" y="5394"/>
                    <a:pt x="2513" y="5346"/>
                    <a:pt x="2525" y="5299"/>
                  </a:cubicBezTo>
                  <a:cubicBezTo>
                    <a:pt x="2525" y="5299"/>
                    <a:pt x="2525" y="5299"/>
                    <a:pt x="2525" y="5287"/>
                  </a:cubicBez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49"/>
                    <a:pt x="2275" y="4989"/>
                    <a:pt x="2191" y="5156"/>
                  </a:cubicBezTo>
                  <a:cubicBezTo>
                    <a:pt x="2346" y="5108"/>
                    <a:pt x="2358" y="5251"/>
                    <a:pt x="2287" y="5299"/>
                  </a:cubicBezTo>
                  <a:cubicBezTo>
                    <a:pt x="2227" y="5358"/>
                    <a:pt x="2084" y="5299"/>
                    <a:pt x="2025" y="5251"/>
                  </a:cubicBezTo>
                  <a:cubicBezTo>
                    <a:pt x="1989" y="5203"/>
                    <a:pt x="1965" y="5144"/>
                    <a:pt x="1965" y="5084"/>
                  </a:cubicBezTo>
                  <a:cubicBezTo>
                    <a:pt x="1953" y="4918"/>
                    <a:pt x="2049" y="4656"/>
                    <a:pt x="2370" y="4787"/>
                  </a:cubicBezTo>
                  <a:cubicBezTo>
                    <a:pt x="2275" y="4441"/>
                    <a:pt x="1810" y="4501"/>
                    <a:pt x="1644" y="4763"/>
                  </a:cubicBezTo>
                  <a:cubicBezTo>
                    <a:pt x="1513" y="4572"/>
                    <a:pt x="1382" y="4644"/>
                    <a:pt x="1358" y="4346"/>
                  </a:cubicBezTo>
                  <a:cubicBezTo>
                    <a:pt x="1096" y="4906"/>
                    <a:pt x="1418" y="5013"/>
                    <a:pt x="1501" y="5239"/>
                  </a:cubicBezTo>
                  <a:lnTo>
                    <a:pt x="1501" y="5239"/>
                  </a:lnTo>
                  <a:cubicBezTo>
                    <a:pt x="1275" y="4787"/>
                    <a:pt x="906" y="4941"/>
                    <a:pt x="620" y="4679"/>
                  </a:cubicBezTo>
                  <a:cubicBezTo>
                    <a:pt x="667" y="5215"/>
                    <a:pt x="1060" y="5203"/>
                    <a:pt x="1334" y="5334"/>
                  </a:cubicBezTo>
                  <a:lnTo>
                    <a:pt x="1334" y="5334"/>
                  </a:lnTo>
                  <a:cubicBezTo>
                    <a:pt x="620" y="5025"/>
                    <a:pt x="441" y="5430"/>
                    <a:pt x="1" y="5465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60" y="5739"/>
                    <a:pt x="667" y="5727"/>
                    <a:pt x="620" y="6263"/>
                  </a:cubicBezTo>
                  <a:cubicBezTo>
                    <a:pt x="917" y="6001"/>
                    <a:pt x="1275" y="6156"/>
                    <a:pt x="1501" y="5703"/>
                  </a:cubicBezTo>
                  <a:lnTo>
                    <a:pt x="1501" y="5703"/>
                  </a:lnTo>
                  <a:cubicBezTo>
                    <a:pt x="1418" y="5930"/>
                    <a:pt x="1096" y="6037"/>
                    <a:pt x="1358" y="6596"/>
                  </a:cubicBezTo>
                  <a:cubicBezTo>
                    <a:pt x="1370" y="6275"/>
                    <a:pt x="1501" y="6346"/>
                    <a:pt x="1632" y="6156"/>
                  </a:cubicBezTo>
                  <a:close/>
                  <a:moveTo>
                    <a:pt x="7287" y="5287"/>
                  </a:moveTo>
                  <a:close/>
                  <a:moveTo>
                    <a:pt x="6752" y="5120"/>
                  </a:moveTo>
                  <a:cubicBezTo>
                    <a:pt x="6942" y="5168"/>
                    <a:pt x="7133" y="5322"/>
                    <a:pt x="7478" y="5394"/>
                  </a:cubicBezTo>
                  <a:cubicBezTo>
                    <a:pt x="7573" y="5418"/>
                    <a:pt x="7680" y="5430"/>
                    <a:pt x="7775" y="5441"/>
                  </a:cubicBezTo>
                  <a:cubicBezTo>
                    <a:pt x="7668" y="5453"/>
                    <a:pt x="7573" y="5465"/>
                    <a:pt x="7478" y="5489"/>
                  </a:cubicBezTo>
                  <a:cubicBezTo>
                    <a:pt x="7133" y="5572"/>
                    <a:pt x="6942" y="5715"/>
                    <a:pt x="6752" y="5763"/>
                  </a:cubicBezTo>
                  <a:cubicBezTo>
                    <a:pt x="6609" y="5787"/>
                    <a:pt x="6454" y="5775"/>
                    <a:pt x="6323" y="5692"/>
                  </a:cubicBezTo>
                  <a:cubicBezTo>
                    <a:pt x="6549" y="5703"/>
                    <a:pt x="6763" y="5608"/>
                    <a:pt x="6918" y="5441"/>
                  </a:cubicBezTo>
                  <a:cubicBezTo>
                    <a:pt x="6763" y="5275"/>
                    <a:pt x="6549" y="5180"/>
                    <a:pt x="6323" y="5191"/>
                  </a:cubicBezTo>
                  <a:cubicBezTo>
                    <a:pt x="6454" y="5108"/>
                    <a:pt x="6609" y="5096"/>
                    <a:pt x="6763" y="5120"/>
                  </a:cubicBezTo>
                  <a:close/>
                  <a:moveTo>
                    <a:pt x="6859" y="6620"/>
                  </a:moveTo>
                  <a:close/>
                  <a:moveTo>
                    <a:pt x="6644" y="4048"/>
                  </a:moveTo>
                  <a:close/>
                  <a:moveTo>
                    <a:pt x="6156" y="4310"/>
                  </a:moveTo>
                  <a:cubicBezTo>
                    <a:pt x="6323" y="4203"/>
                    <a:pt x="6561" y="4179"/>
                    <a:pt x="6859" y="3989"/>
                  </a:cubicBezTo>
                  <a:cubicBezTo>
                    <a:pt x="6954" y="3929"/>
                    <a:pt x="7037" y="3870"/>
                    <a:pt x="7109" y="3810"/>
                  </a:cubicBezTo>
                  <a:cubicBezTo>
                    <a:pt x="7037" y="3894"/>
                    <a:pt x="6978" y="3977"/>
                    <a:pt x="6930" y="4060"/>
                  </a:cubicBezTo>
                  <a:cubicBezTo>
                    <a:pt x="6740" y="4358"/>
                    <a:pt x="6716" y="4596"/>
                    <a:pt x="6609" y="4763"/>
                  </a:cubicBezTo>
                  <a:cubicBezTo>
                    <a:pt x="6525" y="4882"/>
                    <a:pt x="6394" y="4977"/>
                    <a:pt x="6251" y="5025"/>
                  </a:cubicBezTo>
                  <a:cubicBezTo>
                    <a:pt x="6418" y="4870"/>
                    <a:pt x="6501" y="4656"/>
                    <a:pt x="6501" y="4429"/>
                  </a:cubicBezTo>
                  <a:cubicBezTo>
                    <a:pt x="6275" y="4418"/>
                    <a:pt x="6049" y="4501"/>
                    <a:pt x="5906" y="4668"/>
                  </a:cubicBezTo>
                  <a:cubicBezTo>
                    <a:pt x="5942" y="4525"/>
                    <a:pt x="6037" y="4394"/>
                    <a:pt x="6156" y="4310"/>
                  </a:cubicBezTo>
                  <a:close/>
                  <a:moveTo>
                    <a:pt x="6501" y="6465"/>
                  </a:moveTo>
                  <a:cubicBezTo>
                    <a:pt x="6501" y="6251"/>
                    <a:pt x="6418" y="6025"/>
                    <a:pt x="6251" y="5870"/>
                  </a:cubicBezTo>
                  <a:cubicBezTo>
                    <a:pt x="6394" y="5918"/>
                    <a:pt x="6525" y="6013"/>
                    <a:pt x="6609" y="6144"/>
                  </a:cubicBezTo>
                  <a:cubicBezTo>
                    <a:pt x="6704" y="6311"/>
                    <a:pt x="6740" y="6537"/>
                    <a:pt x="6930" y="6846"/>
                  </a:cubicBezTo>
                  <a:cubicBezTo>
                    <a:pt x="6978" y="6918"/>
                    <a:pt x="7037" y="7001"/>
                    <a:pt x="7109" y="7096"/>
                  </a:cubicBezTo>
                  <a:cubicBezTo>
                    <a:pt x="7037" y="7025"/>
                    <a:pt x="6954" y="6965"/>
                    <a:pt x="6859" y="6918"/>
                  </a:cubicBezTo>
                  <a:cubicBezTo>
                    <a:pt x="6561" y="6715"/>
                    <a:pt x="6323" y="6692"/>
                    <a:pt x="6156" y="6584"/>
                  </a:cubicBezTo>
                  <a:cubicBezTo>
                    <a:pt x="6025" y="6501"/>
                    <a:pt x="5942" y="6382"/>
                    <a:pt x="5894" y="6239"/>
                  </a:cubicBezTo>
                  <a:cubicBezTo>
                    <a:pt x="6049" y="6394"/>
                    <a:pt x="6275" y="6477"/>
                    <a:pt x="6501" y="6465"/>
                  </a:cubicBezTo>
                  <a:close/>
                  <a:moveTo>
                    <a:pt x="5632" y="7263"/>
                  </a:moveTo>
                  <a:close/>
                  <a:moveTo>
                    <a:pt x="5216" y="4584"/>
                  </a:moveTo>
                  <a:cubicBezTo>
                    <a:pt x="5144" y="4453"/>
                    <a:pt x="5120" y="4298"/>
                    <a:pt x="5156" y="4156"/>
                  </a:cubicBezTo>
                  <a:cubicBezTo>
                    <a:pt x="5204" y="3953"/>
                    <a:pt x="5347" y="3775"/>
                    <a:pt x="5430" y="3417"/>
                  </a:cubicBezTo>
                  <a:cubicBezTo>
                    <a:pt x="5442" y="3322"/>
                    <a:pt x="5466" y="3227"/>
                    <a:pt x="5466" y="3120"/>
                  </a:cubicBezTo>
                  <a:cubicBezTo>
                    <a:pt x="5478" y="3227"/>
                    <a:pt x="5501" y="3322"/>
                    <a:pt x="5525" y="3417"/>
                  </a:cubicBezTo>
                  <a:cubicBezTo>
                    <a:pt x="5597" y="3775"/>
                    <a:pt x="5739" y="3953"/>
                    <a:pt x="5787" y="4156"/>
                  </a:cubicBezTo>
                  <a:cubicBezTo>
                    <a:pt x="5823" y="4298"/>
                    <a:pt x="5799" y="4453"/>
                    <a:pt x="5728" y="4584"/>
                  </a:cubicBezTo>
                  <a:cubicBezTo>
                    <a:pt x="5942" y="4358"/>
                    <a:pt x="5787" y="3989"/>
                    <a:pt x="5478" y="3989"/>
                  </a:cubicBezTo>
                  <a:cubicBezTo>
                    <a:pt x="5156" y="3989"/>
                    <a:pt x="5001" y="4358"/>
                    <a:pt x="5216" y="4584"/>
                  </a:cubicBezTo>
                  <a:close/>
                  <a:moveTo>
                    <a:pt x="5478" y="6882"/>
                  </a:moveTo>
                  <a:cubicBezTo>
                    <a:pt x="5644" y="6739"/>
                    <a:pt x="5739" y="6513"/>
                    <a:pt x="5728" y="6287"/>
                  </a:cubicBezTo>
                  <a:cubicBezTo>
                    <a:pt x="5799" y="6418"/>
                    <a:pt x="5823" y="6573"/>
                    <a:pt x="5787" y="6727"/>
                  </a:cubicBezTo>
                  <a:cubicBezTo>
                    <a:pt x="5739" y="6918"/>
                    <a:pt x="5597" y="7096"/>
                    <a:pt x="5525" y="7454"/>
                  </a:cubicBezTo>
                  <a:cubicBezTo>
                    <a:pt x="5501" y="7549"/>
                    <a:pt x="5478" y="7644"/>
                    <a:pt x="5478" y="7751"/>
                  </a:cubicBezTo>
                  <a:cubicBezTo>
                    <a:pt x="5466" y="7644"/>
                    <a:pt x="5442" y="7537"/>
                    <a:pt x="5430" y="7454"/>
                  </a:cubicBezTo>
                  <a:cubicBezTo>
                    <a:pt x="5347" y="7096"/>
                    <a:pt x="5204" y="6918"/>
                    <a:pt x="5156" y="6727"/>
                  </a:cubicBezTo>
                  <a:cubicBezTo>
                    <a:pt x="5120" y="6573"/>
                    <a:pt x="5144" y="6418"/>
                    <a:pt x="5216" y="6287"/>
                  </a:cubicBezTo>
                  <a:cubicBezTo>
                    <a:pt x="5216" y="6513"/>
                    <a:pt x="5311" y="6739"/>
                    <a:pt x="5478" y="6894"/>
                  </a:cubicBezTo>
                  <a:close/>
                  <a:moveTo>
                    <a:pt x="4287" y="6846"/>
                  </a:moveTo>
                  <a:close/>
                  <a:moveTo>
                    <a:pt x="4287" y="4048"/>
                  </a:moveTo>
                  <a:close/>
                  <a:moveTo>
                    <a:pt x="4442" y="4418"/>
                  </a:moveTo>
                  <a:cubicBezTo>
                    <a:pt x="4430" y="4644"/>
                    <a:pt x="4513" y="4858"/>
                    <a:pt x="4680" y="5013"/>
                  </a:cubicBezTo>
                  <a:cubicBezTo>
                    <a:pt x="4537" y="4977"/>
                    <a:pt x="4406" y="4882"/>
                    <a:pt x="4323" y="4751"/>
                  </a:cubicBezTo>
                  <a:cubicBezTo>
                    <a:pt x="4227" y="4584"/>
                    <a:pt x="4192" y="4346"/>
                    <a:pt x="4001" y="4048"/>
                  </a:cubicBezTo>
                  <a:cubicBezTo>
                    <a:pt x="3942" y="3965"/>
                    <a:pt x="3882" y="3882"/>
                    <a:pt x="3823" y="3798"/>
                  </a:cubicBezTo>
                  <a:cubicBezTo>
                    <a:pt x="3906" y="3858"/>
                    <a:pt x="3989" y="3917"/>
                    <a:pt x="4073" y="3977"/>
                  </a:cubicBezTo>
                  <a:cubicBezTo>
                    <a:pt x="4370" y="4179"/>
                    <a:pt x="4608" y="4203"/>
                    <a:pt x="4775" y="4298"/>
                  </a:cubicBezTo>
                  <a:cubicBezTo>
                    <a:pt x="4906" y="4382"/>
                    <a:pt x="5001" y="4513"/>
                    <a:pt x="5037" y="4656"/>
                  </a:cubicBezTo>
                  <a:cubicBezTo>
                    <a:pt x="4882" y="4489"/>
                    <a:pt x="4668" y="4406"/>
                    <a:pt x="4454" y="4418"/>
                  </a:cubicBezTo>
                  <a:close/>
                  <a:moveTo>
                    <a:pt x="5037" y="6227"/>
                  </a:moveTo>
                  <a:cubicBezTo>
                    <a:pt x="4989" y="6370"/>
                    <a:pt x="4894" y="6501"/>
                    <a:pt x="4775" y="6573"/>
                  </a:cubicBezTo>
                  <a:cubicBezTo>
                    <a:pt x="4596" y="6680"/>
                    <a:pt x="4370" y="6704"/>
                    <a:pt x="4061" y="6906"/>
                  </a:cubicBezTo>
                  <a:cubicBezTo>
                    <a:pt x="3977" y="6954"/>
                    <a:pt x="3894" y="7013"/>
                    <a:pt x="3811" y="7085"/>
                  </a:cubicBezTo>
                  <a:cubicBezTo>
                    <a:pt x="3882" y="7001"/>
                    <a:pt x="3942" y="6918"/>
                    <a:pt x="4001" y="6835"/>
                  </a:cubicBezTo>
                  <a:cubicBezTo>
                    <a:pt x="4192" y="6537"/>
                    <a:pt x="4215" y="6299"/>
                    <a:pt x="4323" y="6132"/>
                  </a:cubicBezTo>
                  <a:cubicBezTo>
                    <a:pt x="4406" y="6001"/>
                    <a:pt x="4525" y="5906"/>
                    <a:pt x="4668" y="5870"/>
                  </a:cubicBezTo>
                  <a:cubicBezTo>
                    <a:pt x="4513" y="6013"/>
                    <a:pt x="4418" y="6239"/>
                    <a:pt x="4430" y="6465"/>
                  </a:cubicBezTo>
                  <a:cubicBezTo>
                    <a:pt x="4656" y="6477"/>
                    <a:pt x="4894" y="6394"/>
                    <a:pt x="5049" y="6227"/>
                  </a:cubicBezTo>
                  <a:close/>
                  <a:moveTo>
                    <a:pt x="3442" y="5394"/>
                  </a:moveTo>
                  <a:cubicBezTo>
                    <a:pt x="3799" y="5322"/>
                    <a:pt x="3977" y="5180"/>
                    <a:pt x="4168" y="5132"/>
                  </a:cubicBezTo>
                  <a:cubicBezTo>
                    <a:pt x="4311" y="5096"/>
                    <a:pt x="4466" y="5120"/>
                    <a:pt x="4608" y="5191"/>
                  </a:cubicBezTo>
                  <a:cubicBezTo>
                    <a:pt x="4382" y="5180"/>
                    <a:pt x="4156" y="5275"/>
                    <a:pt x="4013" y="5441"/>
                  </a:cubicBezTo>
                  <a:cubicBezTo>
                    <a:pt x="4156" y="5608"/>
                    <a:pt x="4370" y="5703"/>
                    <a:pt x="4608" y="5703"/>
                  </a:cubicBezTo>
                  <a:cubicBezTo>
                    <a:pt x="4466" y="5775"/>
                    <a:pt x="4311" y="5799"/>
                    <a:pt x="4168" y="5763"/>
                  </a:cubicBezTo>
                  <a:cubicBezTo>
                    <a:pt x="3977" y="5715"/>
                    <a:pt x="3799" y="5572"/>
                    <a:pt x="3442" y="5489"/>
                  </a:cubicBezTo>
                  <a:cubicBezTo>
                    <a:pt x="3334" y="5465"/>
                    <a:pt x="3239" y="5453"/>
                    <a:pt x="3144" y="5441"/>
                  </a:cubicBezTo>
                  <a:cubicBezTo>
                    <a:pt x="3251" y="5430"/>
                    <a:pt x="3346" y="5418"/>
                    <a:pt x="3453" y="5394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31"/>
            <p:cNvSpPr/>
            <p:nvPr/>
          </p:nvSpPr>
          <p:spPr>
            <a:xfrm>
              <a:off x="5742675" y="924650"/>
              <a:ext cx="273275" cy="273575"/>
            </a:xfrm>
            <a:custGeom>
              <a:avLst/>
              <a:gdLst/>
              <a:ahLst/>
              <a:cxnLst/>
              <a:rect l="l" t="t" r="r" b="b"/>
              <a:pathLst>
                <a:path w="10931" h="10943" extrusionOk="0">
                  <a:moveTo>
                    <a:pt x="1620" y="6168"/>
                  </a:moveTo>
                  <a:cubicBezTo>
                    <a:pt x="1798" y="6418"/>
                    <a:pt x="2262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87"/>
                    <a:pt x="1965" y="5727"/>
                    <a:pt x="2012" y="5680"/>
                  </a:cubicBezTo>
                  <a:cubicBezTo>
                    <a:pt x="2060" y="5632"/>
                    <a:pt x="2203" y="5573"/>
                    <a:pt x="2274" y="5620"/>
                  </a:cubicBezTo>
                  <a:cubicBezTo>
                    <a:pt x="2346" y="5680"/>
                    <a:pt x="2322" y="5823"/>
                    <a:pt x="2167" y="5775"/>
                  </a:cubicBezTo>
                  <a:cubicBezTo>
                    <a:pt x="2251" y="5942"/>
                    <a:pt x="2501" y="5882"/>
                    <a:pt x="2513" y="5692"/>
                  </a:cubicBezTo>
                  <a:cubicBezTo>
                    <a:pt x="2513" y="5680"/>
                    <a:pt x="2513" y="5656"/>
                    <a:pt x="2513" y="5644"/>
                  </a:cubicBezTo>
                  <a:lnTo>
                    <a:pt x="2513" y="5632"/>
                  </a:lnTo>
                  <a:cubicBezTo>
                    <a:pt x="2501" y="5573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lnTo>
                    <a:pt x="3644" y="5596"/>
                  </a:lnTo>
                  <a:cubicBezTo>
                    <a:pt x="2465" y="5323"/>
                    <a:pt x="2846" y="6489"/>
                    <a:pt x="2132" y="6489"/>
                  </a:cubicBezTo>
                  <a:lnTo>
                    <a:pt x="2132" y="6489"/>
                  </a:lnTo>
                  <a:cubicBezTo>
                    <a:pt x="2465" y="6585"/>
                    <a:pt x="2679" y="6585"/>
                    <a:pt x="2822" y="6513"/>
                  </a:cubicBezTo>
                  <a:cubicBezTo>
                    <a:pt x="3191" y="6335"/>
                    <a:pt x="3048" y="5954"/>
                    <a:pt x="3191" y="5823"/>
                  </a:cubicBezTo>
                  <a:cubicBezTo>
                    <a:pt x="3227" y="6049"/>
                    <a:pt x="3358" y="6108"/>
                    <a:pt x="3536" y="6037"/>
                  </a:cubicBezTo>
                  <a:cubicBezTo>
                    <a:pt x="3358" y="5882"/>
                    <a:pt x="3501" y="5692"/>
                    <a:pt x="3679" y="5704"/>
                  </a:cubicBezTo>
                  <a:cubicBezTo>
                    <a:pt x="3953" y="5715"/>
                    <a:pt x="4298" y="6001"/>
                    <a:pt x="4751" y="5692"/>
                  </a:cubicBezTo>
                  <a:cubicBezTo>
                    <a:pt x="4846" y="5680"/>
                    <a:pt x="4929" y="5656"/>
                    <a:pt x="5013" y="5632"/>
                  </a:cubicBezTo>
                  <a:cubicBezTo>
                    <a:pt x="4941" y="5680"/>
                    <a:pt x="4858" y="5727"/>
                    <a:pt x="4787" y="5787"/>
                  </a:cubicBezTo>
                  <a:cubicBezTo>
                    <a:pt x="4251" y="5882"/>
                    <a:pt x="4203" y="6335"/>
                    <a:pt x="4025" y="6537"/>
                  </a:cubicBezTo>
                  <a:cubicBezTo>
                    <a:pt x="3894" y="6668"/>
                    <a:pt x="3667" y="6632"/>
                    <a:pt x="3691" y="6394"/>
                  </a:cubicBezTo>
                  <a:cubicBezTo>
                    <a:pt x="3513" y="6466"/>
                    <a:pt x="3453" y="6596"/>
                    <a:pt x="3596" y="6787"/>
                  </a:cubicBezTo>
                  <a:cubicBezTo>
                    <a:pt x="3405" y="6799"/>
                    <a:pt x="3227" y="6430"/>
                    <a:pt x="2846" y="6561"/>
                  </a:cubicBezTo>
                  <a:cubicBezTo>
                    <a:pt x="2691" y="6620"/>
                    <a:pt x="2536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29" y="7668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08" y="7323"/>
                    <a:pt x="3275" y="7561"/>
                  </a:cubicBezTo>
                  <a:cubicBezTo>
                    <a:pt x="3275" y="7513"/>
                    <a:pt x="3275" y="7454"/>
                    <a:pt x="3239" y="7418"/>
                  </a:cubicBezTo>
                  <a:lnTo>
                    <a:pt x="3239" y="7406"/>
                  </a:lnTo>
                  <a:cubicBezTo>
                    <a:pt x="3227" y="7394"/>
                    <a:pt x="3215" y="7382"/>
                    <a:pt x="3203" y="7370"/>
                  </a:cubicBezTo>
                  <a:cubicBezTo>
                    <a:pt x="3072" y="7216"/>
                    <a:pt x="2846" y="7358"/>
                    <a:pt x="2905" y="7549"/>
                  </a:cubicBezTo>
                  <a:cubicBezTo>
                    <a:pt x="2977" y="7418"/>
                    <a:pt x="3096" y="7489"/>
                    <a:pt x="3084" y="7585"/>
                  </a:cubicBezTo>
                  <a:cubicBezTo>
                    <a:pt x="3072" y="7668"/>
                    <a:pt x="2941" y="7728"/>
                    <a:pt x="2858" y="7728"/>
                  </a:cubicBezTo>
                  <a:cubicBezTo>
                    <a:pt x="2798" y="7728"/>
                    <a:pt x="2739" y="7704"/>
                    <a:pt x="2703" y="7656"/>
                  </a:cubicBezTo>
                  <a:cubicBezTo>
                    <a:pt x="2572" y="7549"/>
                    <a:pt x="2465" y="7287"/>
                    <a:pt x="2786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4" y="7620"/>
                    <a:pt x="1977" y="7763"/>
                    <a:pt x="1751" y="7573"/>
                  </a:cubicBezTo>
                  <a:cubicBezTo>
                    <a:pt x="1953" y="8144"/>
                    <a:pt x="2274" y="8001"/>
                    <a:pt x="2489" y="8097"/>
                  </a:cubicBezTo>
                  <a:lnTo>
                    <a:pt x="2489" y="8097"/>
                  </a:lnTo>
                  <a:cubicBezTo>
                    <a:pt x="2001" y="7942"/>
                    <a:pt x="1858" y="8299"/>
                    <a:pt x="1465" y="8323"/>
                  </a:cubicBezTo>
                  <a:cubicBezTo>
                    <a:pt x="1881" y="8668"/>
                    <a:pt x="2143" y="8382"/>
                    <a:pt x="2441" y="8287"/>
                  </a:cubicBezTo>
                  <a:lnTo>
                    <a:pt x="2441" y="8287"/>
                  </a:lnTo>
                  <a:cubicBezTo>
                    <a:pt x="1715" y="8585"/>
                    <a:pt x="1881" y="8978"/>
                    <a:pt x="1584" y="9323"/>
                  </a:cubicBezTo>
                  <a:cubicBezTo>
                    <a:pt x="1941" y="9025"/>
                    <a:pt x="2346" y="9204"/>
                    <a:pt x="2632" y="8478"/>
                  </a:cubicBezTo>
                  <a:lnTo>
                    <a:pt x="2632" y="8478"/>
                  </a:lnTo>
                  <a:cubicBezTo>
                    <a:pt x="2524" y="8775"/>
                    <a:pt x="2239" y="9025"/>
                    <a:pt x="2596" y="9442"/>
                  </a:cubicBezTo>
                  <a:cubicBezTo>
                    <a:pt x="2608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63" y="8954"/>
                    <a:pt x="3346" y="9156"/>
                  </a:cubicBezTo>
                  <a:cubicBezTo>
                    <a:pt x="3144" y="8930"/>
                    <a:pt x="3286" y="8894"/>
                    <a:pt x="3251" y="8668"/>
                  </a:cubicBezTo>
                  <a:cubicBezTo>
                    <a:pt x="3548" y="8728"/>
                    <a:pt x="3917" y="8442"/>
                    <a:pt x="3751" y="8132"/>
                  </a:cubicBezTo>
                  <a:cubicBezTo>
                    <a:pt x="3620" y="8454"/>
                    <a:pt x="3358" y="8335"/>
                    <a:pt x="3251" y="8216"/>
                  </a:cubicBezTo>
                  <a:cubicBezTo>
                    <a:pt x="3203" y="8168"/>
                    <a:pt x="3179" y="8109"/>
                    <a:pt x="3179" y="8049"/>
                  </a:cubicBezTo>
                  <a:cubicBezTo>
                    <a:pt x="3179" y="7978"/>
                    <a:pt x="3251" y="7835"/>
                    <a:pt x="3334" y="7823"/>
                  </a:cubicBezTo>
                  <a:cubicBezTo>
                    <a:pt x="3417" y="7823"/>
                    <a:pt x="3501" y="7930"/>
                    <a:pt x="3370" y="8001"/>
                  </a:cubicBezTo>
                  <a:cubicBezTo>
                    <a:pt x="3394" y="8013"/>
                    <a:pt x="3417" y="8013"/>
                    <a:pt x="3441" y="8001"/>
                  </a:cubicBezTo>
                  <a:cubicBezTo>
                    <a:pt x="3525" y="8001"/>
                    <a:pt x="3596" y="7930"/>
                    <a:pt x="3596" y="7835"/>
                  </a:cubicBezTo>
                  <a:cubicBezTo>
                    <a:pt x="3596" y="7787"/>
                    <a:pt x="3584" y="7739"/>
                    <a:pt x="3548" y="7704"/>
                  </a:cubicBezTo>
                  <a:cubicBezTo>
                    <a:pt x="3536" y="7692"/>
                    <a:pt x="3525" y="7680"/>
                    <a:pt x="3501" y="7668"/>
                  </a:cubicBezTo>
                  <a:lnTo>
                    <a:pt x="3501" y="7668"/>
                  </a:lnTo>
                  <a:cubicBezTo>
                    <a:pt x="3453" y="7644"/>
                    <a:pt x="3405" y="7632"/>
                    <a:pt x="3358" y="7644"/>
                  </a:cubicBezTo>
                  <a:cubicBezTo>
                    <a:pt x="3584" y="7299"/>
                    <a:pt x="3906" y="7025"/>
                    <a:pt x="4287" y="6847"/>
                  </a:cubicBezTo>
                  <a:cubicBezTo>
                    <a:pt x="3251" y="7478"/>
                    <a:pt x="4346" y="8037"/>
                    <a:pt x="3834" y="8549"/>
                  </a:cubicBezTo>
                  <a:cubicBezTo>
                    <a:pt x="3858" y="8525"/>
                    <a:pt x="3870" y="8513"/>
                    <a:pt x="3894" y="8490"/>
                  </a:cubicBezTo>
                  <a:cubicBezTo>
                    <a:pt x="3870" y="8513"/>
                    <a:pt x="3858" y="8525"/>
                    <a:pt x="3834" y="8549"/>
                  </a:cubicBezTo>
                  <a:cubicBezTo>
                    <a:pt x="4132" y="8382"/>
                    <a:pt x="4287" y="8228"/>
                    <a:pt x="4334" y="8073"/>
                  </a:cubicBezTo>
                  <a:cubicBezTo>
                    <a:pt x="4465" y="7680"/>
                    <a:pt x="4108" y="7513"/>
                    <a:pt x="4120" y="7323"/>
                  </a:cubicBezTo>
                  <a:cubicBezTo>
                    <a:pt x="4298" y="7466"/>
                    <a:pt x="4441" y="7406"/>
                    <a:pt x="4513" y="7228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2" y="6704"/>
                    <a:pt x="5025" y="6668"/>
                    <a:pt x="5120" y="6120"/>
                  </a:cubicBezTo>
                  <a:cubicBezTo>
                    <a:pt x="5180" y="6049"/>
                    <a:pt x="5227" y="5977"/>
                    <a:pt x="5275" y="5894"/>
                  </a:cubicBezTo>
                  <a:cubicBezTo>
                    <a:pt x="5239" y="5977"/>
                    <a:pt x="5227" y="6073"/>
                    <a:pt x="5215" y="6156"/>
                  </a:cubicBezTo>
                  <a:cubicBezTo>
                    <a:pt x="4906" y="6608"/>
                    <a:pt x="5191" y="6966"/>
                    <a:pt x="5203" y="7239"/>
                  </a:cubicBezTo>
                  <a:cubicBezTo>
                    <a:pt x="5203" y="7418"/>
                    <a:pt x="5025" y="7561"/>
                    <a:pt x="4870" y="7370"/>
                  </a:cubicBezTo>
                  <a:cubicBezTo>
                    <a:pt x="4799" y="7549"/>
                    <a:pt x="4846" y="7680"/>
                    <a:pt x="5084" y="7716"/>
                  </a:cubicBezTo>
                  <a:cubicBezTo>
                    <a:pt x="4953" y="7870"/>
                    <a:pt x="4572" y="7728"/>
                    <a:pt x="4394" y="8097"/>
                  </a:cubicBezTo>
                  <a:cubicBezTo>
                    <a:pt x="4322" y="8240"/>
                    <a:pt x="4322" y="8454"/>
                    <a:pt x="4406" y="8787"/>
                  </a:cubicBezTo>
                  <a:lnTo>
                    <a:pt x="4406" y="8787"/>
                  </a:lnTo>
                  <a:cubicBezTo>
                    <a:pt x="4418" y="8073"/>
                    <a:pt x="5572" y="8442"/>
                    <a:pt x="5299" y="7275"/>
                  </a:cubicBezTo>
                  <a:lnTo>
                    <a:pt x="5299" y="7275"/>
                  </a:lnTo>
                  <a:cubicBezTo>
                    <a:pt x="5441" y="7668"/>
                    <a:pt x="5477" y="8085"/>
                    <a:pt x="5394" y="8501"/>
                  </a:cubicBezTo>
                  <a:cubicBezTo>
                    <a:pt x="5370" y="8454"/>
                    <a:pt x="5322" y="8430"/>
                    <a:pt x="5275" y="8418"/>
                  </a:cubicBezTo>
                  <a:lnTo>
                    <a:pt x="5263" y="8418"/>
                  </a:lnTo>
                  <a:cubicBezTo>
                    <a:pt x="5251" y="8406"/>
                    <a:pt x="5227" y="8406"/>
                    <a:pt x="5215" y="8418"/>
                  </a:cubicBezTo>
                  <a:cubicBezTo>
                    <a:pt x="5108" y="8418"/>
                    <a:pt x="5037" y="8501"/>
                    <a:pt x="5037" y="8597"/>
                  </a:cubicBezTo>
                  <a:cubicBezTo>
                    <a:pt x="5037" y="8644"/>
                    <a:pt x="5060" y="8692"/>
                    <a:pt x="5096" y="8728"/>
                  </a:cubicBezTo>
                  <a:lnTo>
                    <a:pt x="5132" y="8752"/>
                  </a:lnTo>
                  <a:cubicBezTo>
                    <a:pt x="5084" y="8597"/>
                    <a:pt x="5227" y="8585"/>
                    <a:pt x="5275" y="8644"/>
                  </a:cubicBezTo>
                  <a:cubicBezTo>
                    <a:pt x="5334" y="8716"/>
                    <a:pt x="5275" y="8859"/>
                    <a:pt x="5227" y="8906"/>
                  </a:cubicBezTo>
                  <a:cubicBezTo>
                    <a:pt x="5180" y="8954"/>
                    <a:pt x="5120" y="8978"/>
                    <a:pt x="5060" y="8978"/>
                  </a:cubicBezTo>
                  <a:cubicBezTo>
                    <a:pt x="4894" y="8990"/>
                    <a:pt x="4632" y="8882"/>
                    <a:pt x="4763" y="8573"/>
                  </a:cubicBezTo>
                  <a:cubicBezTo>
                    <a:pt x="4418" y="8668"/>
                    <a:pt x="4477" y="9133"/>
                    <a:pt x="4739" y="9299"/>
                  </a:cubicBezTo>
                  <a:cubicBezTo>
                    <a:pt x="4548" y="9430"/>
                    <a:pt x="4620" y="9561"/>
                    <a:pt x="4322" y="9585"/>
                  </a:cubicBezTo>
                  <a:cubicBezTo>
                    <a:pt x="4882" y="9847"/>
                    <a:pt x="4989" y="9525"/>
                    <a:pt x="5215" y="9430"/>
                  </a:cubicBezTo>
                  <a:lnTo>
                    <a:pt x="5215" y="9430"/>
                  </a:lnTo>
                  <a:cubicBezTo>
                    <a:pt x="4763" y="9668"/>
                    <a:pt x="4918" y="10025"/>
                    <a:pt x="4656" y="10323"/>
                  </a:cubicBezTo>
                  <a:cubicBezTo>
                    <a:pt x="5191" y="10276"/>
                    <a:pt x="5180" y="9883"/>
                    <a:pt x="5310" y="9609"/>
                  </a:cubicBezTo>
                  <a:lnTo>
                    <a:pt x="5310" y="9609"/>
                  </a:lnTo>
                  <a:cubicBezTo>
                    <a:pt x="5013" y="10323"/>
                    <a:pt x="5406" y="10502"/>
                    <a:pt x="5453" y="10942"/>
                  </a:cubicBezTo>
                  <a:cubicBezTo>
                    <a:pt x="5489" y="10502"/>
                    <a:pt x="5894" y="10323"/>
                    <a:pt x="5584" y="9609"/>
                  </a:cubicBezTo>
                  <a:lnTo>
                    <a:pt x="5584" y="9609"/>
                  </a:lnTo>
                  <a:cubicBezTo>
                    <a:pt x="5715" y="9883"/>
                    <a:pt x="5703" y="10276"/>
                    <a:pt x="6239" y="10323"/>
                  </a:cubicBezTo>
                  <a:cubicBezTo>
                    <a:pt x="5977" y="10025"/>
                    <a:pt x="6132" y="9668"/>
                    <a:pt x="5691" y="9430"/>
                  </a:cubicBezTo>
                  <a:lnTo>
                    <a:pt x="5691" y="9430"/>
                  </a:lnTo>
                  <a:cubicBezTo>
                    <a:pt x="5906" y="9514"/>
                    <a:pt x="6025" y="9847"/>
                    <a:pt x="6573" y="9585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33"/>
                    <a:pt x="6477" y="8668"/>
                    <a:pt x="6132" y="8561"/>
                  </a:cubicBezTo>
                  <a:cubicBezTo>
                    <a:pt x="6275" y="8882"/>
                    <a:pt x="6001" y="8990"/>
                    <a:pt x="5834" y="8978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68" y="8573"/>
                    <a:pt x="5811" y="8597"/>
                    <a:pt x="5763" y="8752"/>
                  </a:cubicBezTo>
                  <a:cubicBezTo>
                    <a:pt x="5775" y="8740"/>
                    <a:pt x="5787" y="8740"/>
                    <a:pt x="5799" y="8728"/>
                  </a:cubicBezTo>
                  <a:cubicBezTo>
                    <a:pt x="5834" y="8692"/>
                    <a:pt x="5858" y="8656"/>
                    <a:pt x="5858" y="8597"/>
                  </a:cubicBezTo>
                  <a:cubicBezTo>
                    <a:pt x="5858" y="8501"/>
                    <a:pt x="5787" y="8418"/>
                    <a:pt x="5691" y="8418"/>
                  </a:cubicBezTo>
                  <a:cubicBezTo>
                    <a:pt x="5668" y="8406"/>
                    <a:pt x="5644" y="8406"/>
                    <a:pt x="5632" y="8418"/>
                  </a:cubicBezTo>
                  <a:lnTo>
                    <a:pt x="5620" y="8418"/>
                  </a:lnTo>
                  <a:cubicBezTo>
                    <a:pt x="5572" y="8430"/>
                    <a:pt x="5525" y="8454"/>
                    <a:pt x="5501" y="8490"/>
                  </a:cubicBezTo>
                  <a:cubicBezTo>
                    <a:pt x="5418" y="8085"/>
                    <a:pt x="5453" y="7668"/>
                    <a:pt x="5596" y="7275"/>
                  </a:cubicBezTo>
                  <a:cubicBezTo>
                    <a:pt x="5310" y="8454"/>
                    <a:pt x="6477" y="8073"/>
                    <a:pt x="6489" y="8787"/>
                  </a:cubicBezTo>
                  <a:lnTo>
                    <a:pt x="6489" y="8716"/>
                  </a:lnTo>
                  <a:cubicBezTo>
                    <a:pt x="6489" y="8740"/>
                    <a:pt x="6489" y="8763"/>
                    <a:pt x="6489" y="8787"/>
                  </a:cubicBezTo>
                  <a:cubicBezTo>
                    <a:pt x="6584" y="8454"/>
                    <a:pt x="6573" y="8240"/>
                    <a:pt x="6501" y="8097"/>
                  </a:cubicBezTo>
                  <a:cubicBezTo>
                    <a:pt x="6323" y="7728"/>
                    <a:pt x="5942" y="7870"/>
                    <a:pt x="5811" y="7728"/>
                  </a:cubicBezTo>
                  <a:cubicBezTo>
                    <a:pt x="6049" y="7692"/>
                    <a:pt x="6108" y="7561"/>
                    <a:pt x="6025" y="7382"/>
                  </a:cubicBezTo>
                  <a:cubicBezTo>
                    <a:pt x="5870" y="7561"/>
                    <a:pt x="5691" y="7430"/>
                    <a:pt x="5691" y="7239"/>
                  </a:cubicBezTo>
                  <a:cubicBezTo>
                    <a:pt x="5703" y="6966"/>
                    <a:pt x="5989" y="6620"/>
                    <a:pt x="5680" y="6168"/>
                  </a:cubicBezTo>
                  <a:cubicBezTo>
                    <a:pt x="5668" y="6073"/>
                    <a:pt x="5656" y="5989"/>
                    <a:pt x="5620" y="5906"/>
                  </a:cubicBezTo>
                  <a:cubicBezTo>
                    <a:pt x="5668" y="5989"/>
                    <a:pt x="5715" y="6061"/>
                    <a:pt x="5775" y="6132"/>
                  </a:cubicBezTo>
                  <a:cubicBezTo>
                    <a:pt x="5870" y="6668"/>
                    <a:pt x="6323" y="6716"/>
                    <a:pt x="6525" y="6894"/>
                  </a:cubicBezTo>
                  <a:cubicBezTo>
                    <a:pt x="6656" y="7025"/>
                    <a:pt x="6620" y="7251"/>
                    <a:pt x="6394" y="7228"/>
                  </a:cubicBezTo>
                  <a:cubicBezTo>
                    <a:pt x="6453" y="7418"/>
                    <a:pt x="6596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8" y="8228"/>
                    <a:pt x="6763" y="8371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1" y="7037"/>
                    <a:pt x="7323" y="7311"/>
                    <a:pt x="7561" y="7656"/>
                  </a:cubicBezTo>
                  <a:cubicBezTo>
                    <a:pt x="7501" y="7644"/>
                    <a:pt x="7454" y="7656"/>
                    <a:pt x="7406" y="7680"/>
                  </a:cubicBezTo>
                  <a:lnTo>
                    <a:pt x="7394" y="7680"/>
                  </a:lnTo>
                  <a:cubicBezTo>
                    <a:pt x="7382" y="7692"/>
                    <a:pt x="7370" y="7704"/>
                    <a:pt x="7358" y="7716"/>
                  </a:cubicBezTo>
                  <a:cubicBezTo>
                    <a:pt x="7215" y="7847"/>
                    <a:pt x="7358" y="8073"/>
                    <a:pt x="7537" y="8013"/>
                  </a:cubicBezTo>
                  <a:cubicBezTo>
                    <a:pt x="7406" y="7942"/>
                    <a:pt x="7489" y="7823"/>
                    <a:pt x="7573" y="7835"/>
                  </a:cubicBezTo>
                  <a:cubicBezTo>
                    <a:pt x="7656" y="7847"/>
                    <a:pt x="7716" y="7990"/>
                    <a:pt x="7716" y="8061"/>
                  </a:cubicBezTo>
                  <a:cubicBezTo>
                    <a:pt x="7716" y="8120"/>
                    <a:pt x="7692" y="8180"/>
                    <a:pt x="7644" y="8228"/>
                  </a:cubicBezTo>
                  <a:cubicBezTo>
                    <a:pt x="7537" y="8347"/>
                    <a:pt x="7287" y="8466"/>
                    <a:pt x="7156" y="8144"/>
                  </a:cubicBezTo>
                  <a:cubicBezTo>
                    <a:pt x="6977" y="8454"/>
                    <a:pt x="7346" y="8740"/>
                    <a:pt x="7656" y="8680"/>
                  </a:cubicBezTo>
                  <a:cubicBezTo>
                    <a:pt x="7608" y="8906"/>
                    <a:pt x="7751" y="8942"/>
                    <a:pt x="7561" y="9168"/>
                  </a:cubicBezTo>
                  <a:cubicBezTo>
                    <a:pt x="8132" y="8966"/>
                    <a:pt x="7989" y="8656"/>
                    <a:pt x="8085" y="8442"/>
                  </a:cubicBezTo>
                  <a:lnTo>
                    <a:pt x="8085" y="8442"/>
                  </a:lnTo>
                  <a:cubicBezTo>
                    <a:pt x="7930" y="8918"/>
                    <a:pt x="8287" y="9061"/>
                    <a:pt x="8311" y="9454"/>
                  </a:cubicBezTo>
                  <a:cubicBezTo>
                    <a:pt x="8668" y="9037"/>
                    <a:pt x="8382" y="8775"/>
                    <a:pt x="8275" y="8490"/>
                  </a:cubicBezTo>
                  <a:lnTo>
                    <a:pt x="8275" y="8490"/>
                  </a:lnTo>
                  <a:cubicBezTo>
                    <a:pt x="8573" y="9204"/>
                    <a:pt x="8966" y="9049"/>
                    <a:pt x="9311" y="9335"/>
                  </a:cubicBezTo>
                  <a:cubicBezTo>
                    <a:pt x="9013" y="8990"/>
                    <a:pt x="9192" y="8585"/>
                    <a:pt x="8466" y="8287"/>
                  </a:cubicBezTo>
                  <a:lnTo>
                    <a:pt x="8466" y="8287"/>
                  </a:lnTo>
                  <a:cubicBezTo>
                    <a:pt x="8763" y="8394"/>
                    <a:pt x="9025" y="8680"/>
                    <a:pt x="9430" y="8335"/>
                  </a:cubicBezTo>
                  <a:cubicBezTo>
                    <a:pt x="9037" y="8311"/>
                    <a:pt x="8894" y="7954"/>
                    <a:pt x="8418" y="8109"/>
                  </a:cubicBezTo>
                  <a:lnTo>
                    <a:pt x="8418" y="8109"/>
                  </a:lnTo>
                  <a:cubicBezTo>
                    <a:pt x="8632" y="8013"/>
                    <a:pt x="8942" y="8156"/>
                    <a:pt x="9144" y="7585"/>
                  </a:cubicBezTo>
                  <a:cubicBezTo>
                    <a:pt x="8918" y="7775"/>
                    <a:pt x="8882" y="7632"/>
                    <a:pt x="8656" y="7680"/>
                  </a:cubicBezTo>
                  <a:cubicBezTo>
                    <a:pt x="8716" y="7382"/>
                    <a:pt x="8430" y="7001"/>
                    <a:pt x="8120" y="7180"/>
                  </a:cubicBezTo>
                  <a:cubicBezTo>
                    <a:pt x="8442" y="7299"/>
                    <a:pt x="8323" y="7561"/>
                    <a:pt x="8204" y="7668"/>
                  </a:cubicBezTo>
                  <a:cubicBezTo>
                    <a:pt x="8156" y="7716"/>
                    <a:pt x="8097" y="7739"/>
                    <a:pt x="8037" y="7739"/>
                  </a:cubicBezTo>
                  <a:cubicBezTo>
                    <a:pt x="7966" y="7739"/>
                    <a:pt x="7823" y="7680"/>
                    <a:pt x="7811" y="7597"/>
                  </a:cubicBezTo>
                  <a:cubicBezTo>
                    <a:pt x="7811" y="7501"/>
                    <a:pt x="7918" y="7430"/>
                    <a:pt x="7989" y="7561"/>
                  </a:cubicBezTo>
                  <a:cubicBezTo>
                    <a:pt x="7989" y="7537"/>
                    <a:pt x="7989" y="7513"/>
                    <a:pt x="7989" y="7489"/>
                  </a:cubicBezTo>
                  <a:cubicBezTo>
                    <a:pt x="7989" y="7394"/>
                    <a:pt x="7918" y="7335"/>
                    <a:pt x="7823" y="7335"/>
                  </a:cubicBezTo>
                  <a:cubicBezTo>
                    <a:pt x="7775" y="7323"/>
                    <a:pt x="7727" y="7347"/>
                    <a:pt x="7692" y="7382"/>
                  </a:cubicBezTo>
                  <a:cubicBezTo>
                    <a:pt x="7680" y="7394"/>
                    <a:pt x="7668" y="7406"/>
                    <a:pt x="7656" y="7418"/>
                  </a:cubicBezTo>
                  <a:lnTo>
                    <a:pt x="7656" y="7430"/>
                  </a:lnTo>
                  <a:cubicBezTo>
                    <a:pt x="7632" y="7466"/>
                    <a:pt x="7620" y="7525"/>
                    <a:pt x="7632" y="7573"/>
                  </a:cubicBezTo>
                  <a:cubicBezTo>
                    <a:pt x="7287" y="7335"/>
                    <a:pt x="7013" y="7013"/>
                    <a:pt x="6834" y="6644"/>
                  </a:cubicBezTo>
                  <a:cubicBezTo>
                    <a:pt x="7466" y="7668"/>
                    <a:pt x="8025" y="6585"/>
                    <a:pt x="8537" y="7085"/>
                  </a:cubicBezTo>
                  <a:cubicBezTo>
                    <a:pt x="8513" y="7073"/>
                    <a:pt x="8501" y="7049"/>
                    <a:pt x="8478" y="7037"/>
                  </a:cubicBezTo>
                  <a:cubicBezTo>
                    <a:pt x="8501" y="7049"/>
                    <a:pt x="8513" y="7073"/>
                    <a:pt x="8537" y="7085"/>
                  </a:cubicBezTo>
                  <a:cubicBezTo>
                    <a:pt x="8370" y="6787"/>
                    <a:pt x="8216" y="6644"/>
                    <a:pt x="8061" y="6585"/>
                  </a:cubicBezTo>
                  <a:cubicBezTo>
                    <a:pt x="7668" y="6454"/>
                    <a:pt x="7501" y="6823"/>
                    <a:pt x="7311" y="6811"/>
                  </a:cubicBezTo>
                  <a:cubicBezTo>
                    <a:pt x="7442" y="6620"/>
                    <a:pt x="7394" y="6489"/>
                    <a:pt x="7215" y="6418"/>
                  </a:cubicBezTo>
                  <a:cubicBezTo>
                    <a:pt x="7227" y="6656"/>
                    <a:pt x="7001" y="6692"/>
                    <a:pt x="6882" y="6561"/>
                  </a:cubicBezTo>
                  <a:cubicBezTo>
                    <a:pt x="6692" y="6358"/>
                    <a:pt x="6656" y="5906"/>
                    <a:pt x="6108" y="5799"/>
                  </a:cubicBezTo>
                  <a:cubicBezTo>
                    <a:pt x="6037" y="5751"/>
                    <a:pt x="5965" y="5692"/>
                    <a:pt x="5882" y="5656"/>
                  </a:cubicBezTo>
                  <a:cubicBezTo>
                    <a:pt x="5965" y="5680"/>
                    <a:pt x="6061" y="5704"/>
                    <a:pt x="6144" y="5715"/>
                  </a:cubicBezTo>
                  <a:cubicBezTo>
                    <a:pt x="6596" y="6025"/>
                    <a:pt x="6954" y="5727"/>
                    <a:pt x="7227" y="5727"/>
                  </a:cubicBezTo>
                  <a:cubicBezTo>
                    <a:pt x="7406" y="5715"/>
                    <a:pt x="7537" y="5906"/>
                    <a:pt x="7358" y="6049"/>
                  </a:cubicBezTo>
                  <a:cubicBezTo>
                    <a:pt x="7537" y="6132"/>
                    <a:pt x="7680" y="6073"/>
                    <a:pt x="7704" y="5846"/>
                  </a:cubicBezTo>
                  <a:cubicBezTo>
                    <a:pt x="7858" y="5977"/>
                    <a:pt x="7704" y="6358"/>
                    <a:pt x="8085" y="6537"/>
                  </a:cubicBezTo>
                  <a:cubicBezTo>
                    <a:pt x="8228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49" y="6501"/>
                    <a:pt x="8430" y="5346"/>
                    <a:pt x="7263" y="5620"/>
                  </a:cubicBezTo>
                  <a:lnTo>
                    <a:pt x="7263" y="5620"/>
                  </a:lnTo>
                  <a:cubicBezTo>
                    <a:pt x="7656" y="5477"/>
                    <a:pt x="8073" y="5453"/>
                    <a:pt x="8478" y="5525"/>
                  </a:cubicBezTo>
                  <a:cubicBezTo>
                    <a:pt x="8442" y="5561"/>
                    <a:pt x="8406" y="5596"/>
                    <a:pt x="8406" y="5644"/>
                  </a:cubicBezTo>
                  <a:cubicBezTo>
                    <a:pt x="8394" y="5656"/>
                    <a:pt x="8394" y="5656"/>
                    <a:pt x="8406" y="5656"/>
                  </a:cubicBezTo>
                  <a:cubicBezTo>
                    <a:pt x="8394" y="5680"/>
                    <a:pt x="8394" y="5692"/>
                    <a:pt x="8406" y="5715"/>
                  </a:cubicBezTo>
                  <a:cubicBezTo>
                    <a:pt x="8406" y="5906"/>
                    <a:pt x="8656" y="5965"/>
                    <a:pt x="8739" y="5799"/>
                  </a:cubicBezTo>
                  <a:cubicBezTo>
                    <a:pt x="8585" y="5834"/>
                    <a:pt x="8573" y="5704"/>
                    <a:pt x="8632" y="5644"/>
                  </a:cubicBezTo>
                  <a:cubicBezTo>
                    <a:pt x="8704" y="5596"/>
                    <a:pt x="8847" y="5644"/>
                    <a:pt x="8894" y="5704"/>
                  </a:cubicBezTo>
                  <a:cubicBezTo>
                    <a:pt x="8942" y="5739"/>
                    <a:pt x="8966" y="5799"/>
                    <a:pt x="8966" y="5870"/>
                  </a:cubicBezTo>
                  <a:cubicBezTo>
                    <a:pt x="8978" y="6025"/>
                    <a:pt x="8870" y="6299"/>
                    <a:pt x="8549" y="6168"/>
                  </a:cubicBezTo>
                  <a:cubicBezTo>
                    <a:pt x="8656" y="6501"/>
                    <a:pt x="9120" y="6442"/>
                    <a:pt x="9287" y="6180"/>
                  </a:cubicBezTo>
                  <a:cubicBezTo>
                    <a:pt x="9418" y="6382"/>
                    <a:pt x="9549" y="6299"/>
                    <a:pt x="9573" y="6596"/>
                  </a:cubicBezTo>
                  <a:cubicBezTo>
                    <a:pt x="9835" y="6049"/>
                    <a:pt x="9513" y="5930"/>
                    <a:pt x="9418" y="5715"/>
                  </a:cubicBezTo>
                  <a:lnTo>
                    <a:pt x="9418" y="5715"/>
                  </a:lnTo>
                  <a:cubicBezTo>
                    <a:pt x="9656" y="6156"/>
                    <a:pt x="10013" y="6013"/>
                    <a:pt x="10299" y="6275"/>
                  </a:cubicBezTo>
                  <a:cubicBezTo>
                    <a:pt x="10263" y="5727"/>
                    <a:pt x="9871" y="5751"/>
                    <a:pt x="9585" y="5620"/>
                  </a:cubicBezTo>
                  <a:lnTo>
                    <a:pt x="9585" y="5620"/>
                  </a:lnTo>
                  <a:cubicBezTo>
                    <a:pt x="10299" y="5918"/>
                    <a:pt x="10478" y="5513"/>
                    <a:pt x="10930" y="5477"/>
                  </a:cubicBezTo>
                  <a:cubicBezTo>
                    <a:pt x="10478" y="5442"/>
                    <a:pt x="10299" y="5025"/>
                    <a:pt x="9585" y="5334"/>
                  </a:cubicBezTo>
                  <a:lnTo>
                    <a:pt x="9585" y="5334"/>
                  </a:lnTo>
                  <a:cubicBezTo>
                    <a:pt x="9871" y="5203"/>
                    <a:pt x="10263" y="5227"/>
                    <a:pt x="10299" y="4680"/>
                  </a:cubicBezTo>
                  <a:cubicBezTo>
                    <a:pt x="10002" y="4942"/>
                    <a:pt x="9656" y="4787"/>
                    <a:pt x="9418" y="5239"/>
                  </a:cubicBezTo>
                  <a:lnTo>
                    <a:pt x="9418" y="5239"/>
                  </a:lnTo>
                  <a:cubicBezTo>
                    <a:pt x="9513" y="5025"/>
                    <a:pt x="9835" y="4906"/>
                    <a:pt x="9573" y="4358"/>
                  </a:cubicBezTo>
                  <a:cubicBezTo>
                    <a:pt x="9549" y="4656"/>
                    <a:pt x="9418" y="4572"/>
                    <a:pt x="9287" y="4775"/>
                  </a:cubicBezTo>
                  <a:cubicBezTo>
                    <a:pt x="9120" y="4513"/>
                    <a:pt x="8656" y="4453"/>
                    <a:pt x="8549" y="4799"/>
                  </a:cubicBezTo>
                  <a:cubicBezTo>
                    <a:pt x="8870" y="4656"/>
                    <a:pt x="8978" y="4918"/>
                    <a:pt x="8966" y="5096"/>
                  </a:cubicBezTo>
                  <a:cubicBezTo>
                    <a:pt x="8966" y="5156"/>
                    <a:pt x="8942" y="5215"/>
                    <a:pt x="8894" y="5251"/>
                  </a:cubicBezTo>
                  <a:cubicBezTo>
                    <a:pt x="8847" y="5311"/>
                    <a:pt x="8704" y="5358"/>
                    <a:pt x="8632" y="5311"/>
                  </a:cubicBezTo>
                  <a:cubicBezTo>
                    <a:pt x="8573" y="5251"/>
                    <a:pt x="8597" y="5120"/>
                    <a:pt x="8739" y="5156"/>
                  </a:cubicBezTo>
                  <a:cubicBezTo>
                    <a:pt x="8656" y="5001"/>
                    <a:pt x="8406" y="5049"/>
                    <a:pt x="8406" y="5239"/>
                  </a:cubicBezTo>
                  <a:cubicBezTo>
                    <a:pt x="8394" y="5263"/>
                    <a:pt x="8394" y="5275"/>
                    <a:pt x="8406" y="5299"/>
                  </a:cubicBezTo>
                  <a:cubicBezTo>
                    <a:pt x="8394" y="5299"/>
                    <a:pt x="8394" y="5299"/>
                    <a:pt x="8406" y="5311"/>
                  </a:cubicBezTo>
                  <a:cubicBezTo>
                    <a:pt x="8406" y="5358"/>
                    <a:pt x="8442" y="5394"/>
                    <a:pt x="8478" y="5430"/>
                  </a:cubicBezTo>
                  <a:cubicBezTo>
                    <a:pt x="8073" y="5501"/>
                    <a:pt x="7656" y="5477"/>
                    <a:pt x="7263" y="5334"/>
                  </a:cubicBezTo>
                  <a:cubicBezTo>
                    <a:pt x="8442" y="5608"/>
                    <a:pt x="8061" y="4453"/>
                    <a:pt x="8775" y="4441"/>
                  </a:cubicBezTo>
                  <a:lnTo>
                    <a:pt x="8716" y="4441"/>
                  </a:lnTo>
                  <a:cubicBezTo>
                    <a:pt x="8739" y="4441"/>
                    <a:pt x="8763" y="4441"/>
                    <a:pt x="8787" y="4441"/>
                  </a:cubicBezTo>
                  <a:cubicBezTo>
                    <a:pt x="8454" y="4346"/>
                    <a:pt x="8239" y="4346"/>
                    <a:pt x="8097" y="4418"/>
                  </a:cubicBezTo>
                  <a:cubicBezTo>
                    <a:pt x="7739" y="4608"/>
                    <a:pt x="7870" y="4977"/>
                    <a:pt x="7727" y="5108"/>
                  </a:cubicBezTo>
                  <a:cubicBezTo>
                    <a:pt x="7692" y="4882"/>
                    <a:pt x="7561" y="4822"/>
                    <a:pt x="7382" y="4906"/>
                  </a:cubicBezTo>
                  <a:cubicBezTo>
                    <a:pt x="7561" y="5049"/>
                    <a:pt x="7430" y="5239"/>
                    <a:pt x="7239" y="5239"/>
                  </a:cubicBezTo>
                  <a:cubicBezTo>
                    <a:pt x="6965" y="5227"/>
                    <a:pt x="6620" y="4942"/>
                    <a:pt x="6168" y="5239"/>
                  </a:cubicBezTo>
                  <a:cubicBezTo>
                    <a:pt x="6084" y="5251"/>
                    <a:pt x="5989" y="5275"/>
                    <a:pt x="5906" y="5299"/>
                  </a:cubicBezTo>
                  <a:cubicBezTo>
                    <a:pt x="5989" y="5263"/>
                    <a:pt x="6061" y="5203"/>
                    <a:pt x="6132" y="5156"/>
                  </a:cubicBezTo>
                  <a:cubicBezTo>
                    <a:pt x="6680" y="5049"/>
                    <a:pt x="6715" y="4596"/>
                    <a:pt x="6906" y="4406"/>
                  </a:cubicBezTo>
                  <a:cubicBezTo>
                    <a:pt x="7025" y="4263"/>
                    <a:pt x="7251" y="4299"/>
                    <a:pt x="7227" y="4537"/>
                  </a:cubicBezTo>
                  <a:cubicBezTo>
                    <a:pt x="7418" y="4465"/>
                    <a:pt x="7466" y="4334"/>
                    <a:pt x="7323" y="4144"/>
                  </a:cubicBezTo>
                  <a:cubicBezTo>
                    <a:pt x="7525" y="4132"/>
                    <a:pt x="7692" y="4501"/>
                    <a:pt x="8085" y="4370"/>
                  </a:cubicBezTo>
                  <a:cubicBezTo>
                    <a:pt x="8228" y="4322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58" y="4299"/>
                  </a:cubicBezTo>
                  <a:lnTo>
                    <a:pt x="6858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44" y="3418"/>
                    <a:pt x="7644" y="3477"/>
                    <a:pt x="7680" y="3513"/>
                  </a:cubicBezTo>
                  <a:lnTo>
                    <a:pt x="7680" y="3525"/>
                  </a:lnTo>
                  <a:cubicBezTo>
                    <a:pt x="7680" y="3537"/>
                    <a:pt x="7692" y="3560"/>
                    <a:pt x="7716" y="3572"/>
                  </a:cubicBezTo>
                  <a:cubicBezTo>
                    <a:pt x="7847" y="3703"/>
                    <a:pt x="8073" y="3572"/>
                    <a:pt x="8013" y="3382"/>
                  </a:cubicBezTo>
                  <a:cubicBezTo>
                    <a:pt x="7942" y="3525"/>
                    <a:pt x="7823" y="3441"/>
                    <a:pt x="7835" y="3358"/>
                  </a:cubicBezTo>
                  <a:cubicBezTo>
                    <a:pt x="7847" y="3263"/>
                    <a:pt x="7977" y="3203"/>
                    <a:pt x="8061" y="3203"/>
                  </a:cubicBezTo>
                  <a:cubicBezTo>
                    <a:pt x="8120" y="3203"/>
                    <a:pt x="8180" y="3227"/>
                    <a:pt x="8216" y="3275"/>
                  </a:cubicBezTo>
                  <a:cubicBezTo>
                    <a:pt x="8347" y="3382"/>
                    <a:pt x="8454" y="3644"/>
                    <a:pt x="8132" y="3775"/>
                  </a:cubicBezTo>
                  <a:cubicBezTo>
                    <a:pt x="8442" y="3941"/>
                    <a:pt x="8728" y="3572"/>
                    <a:pt x="8668" y="3263"/>
                  </a:cubicBezTo>
                  <a:cubicBezTo>
                    <a:pt x="8894" y="3310"/>
                    <a:pt x="8942" y="3167"/>
                    <a:pt x="9168" y="3358"/>
                  </a:cubicBezTo>
                  <a:cubicBezTo>
                    <a:pt x="8966" y="2786"/>
                    <a:pt x="8644" y="2941"/>
                    <a:pt x="8430" y="2846"/>
                  </a:cubicBezTo>
                  <a:lnTo>
                    <a:pt x="8430" y="2846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78" y="2656"/>
                  </a:cubicBezTo>
                  <a:lnTo>
                    <a:pt x="8478" y="2656"/>
                  </a:lnTo>
                  <a:cubicBezTo>
                    <a:pt x="9204" y="2358"/>
                    <a:pt x="9037" y="1953"/>
                    <a:pt x="9335" y="1608"/>
                  </a:cubicBezTo>
                  <a:cubicBezTo>
                    <a:pt x="8978" y="1905"/>
                    <a:pt x="8573" y="1727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23" y="1489"/>
                  </a:cubicBezTo>
                  <a:cubicBezTo>
                    <a:pt x="8311" y="1882"/>
                    <a:pt x="7942" y="2024"/>
                    <a:pt x="8097" y="2501"/>
                  </a:cubicBezTo>
                  <a:lnTo>
                    <a:pt x="8097" y="2501"/>
                  </a:lnTo>
                  <a:cubicBezTo>
                    <a:pt x="8001" y="2286"/>
                    <a:pt x="8156" y="1977"/>
                    <a:pt x="7573" y="1774"/>
                  </a:cubicBezTo>
                  <a:cubicBezTo>
                    <a:pt x="7775" y="2001"/>
                    <a:pt x="7620" y="2048"/>
                    <a:pt x="7668" y="2275"/>
                  </a:cubicBezTo>
                  <a:cubicBezTo>
                    <a:pt x="7370" y="2203"/>
                    <a:pt x="6989" y="2501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04" y="2763"/>
                    <a:pt x="7739" y="2822"/>
                    <a:pt x="7739" y="2882"/>
                  </a:cubicBezTo>
                  <a:cubicBezTo>
                    <a:pt x="7739" y="2953"/>
                    <a:pt x="7668" y="3096"/>
                    <a:pt x="7585" y="3108"/>
                  </a:cubicBezTo>
                  <a:cubicBezTo>
                    <a:pt x="7501" y="3120"/>
                    <a:pt x="7418" y="3001"/>
                    <a:pt x="7549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394" y="3251"/>
                    <a:pt x="7418" y="3263"/>
                  </a:cubicBezTo>
                  <a:lnTo>
                    <a:pt x="7418" y="3275"/>
                  </a:lnTo>
                  <a:cubicBezTo>
                    <a:pt x="7466" y="3298"/>
                    <a:pt x="7525" y="3310"/>
                    <a:pt x="7573" y="3298"/>
                  </a:cubicBezTo>
                  <a:cubicBezTo>
                    <a:pt x="7335" y="3644"/>
                    <a:pt x="7025" y="3918"/>
                    <a:pt x="6644" y="4096"/>
                  </a:cubicBezTo>
                  <a:cubicBezTo>
                    <a:pt x="7668" y="3453"/>
                    <a:pt x="6584" y="2906"/>
                    <a:pt x="7096" y="2394"/>
                  </a:cubicBezTo>
                  <a:lnTo>
                    <a:pt x="7037" y="2453"/>
                  </a:lnTo>
                  <a:cubicBezTo>
                    <a:pt x="7049" y="2429"/>
                    <a:pt x="7073" y="2405"/>
                    <a:pt x="7096" y="2394"/>
                  </a:cubicBezTo>
                  <a:cubicBezTo>
                    <a:pt x="6799" y="2560"/>
                    <a:pt x="6644" y="2715"/>
                    <a:pt x="6584" y="2870"/>
                  </a:cubicBezTo>
                  <a:cubicBezTo>
                    <a:pt x="6453" y="3251"/>
                    <a:pt x="6823" y="3429"/>
                    <a:pt x="6811" y="3620"/>
                  </a:cubicBezTo>
                  <a:cubicBezTo>
                    <a:pt x="6632" y="3477"/>
                    <a:pt x="6489" y="3537"/>
                    <a:pt x="6418" y="3715"/>
                  </a:cubicBezTo>
                  <a:cubicBezTo>
                    <a:pt x="6656" y="3691"/>
                    <a:pt x="6692" y="3929"/>
                    <a:pt x="6561" y="4049"/>
                  </a:cubicBezTo>
                  <a:cubicBezTo>
                    <a:pt x="6358" y="4239"/>
                    <a:pt x="5906" y="4275"/>
                    <a:pt x="5799" y="4811"/>
                  </a:cubicBezTo>
                  <a:cubicBezTo>
                    <a:pt x="5751" y="4882"/>
                    <a:pt x="5703" y="4965"/>
                    <a:pt x="5656" y="5049"/>
                  </a:cubicBezTo>
                  <a:cubicBezTo>
                    <a:pt x="5680" y="4953"/>
                    <a:pt x="5703" y="4870"/>
                    <a:pt x="5715" y="4775"/>
                  </a:cubicBezTo>
                  <a:cubicBezTo>
                    <a:pt x="6025" y="4334"/>
                    <a:pt x="5739" y="3977"/>
                    <a:pt x="5727" y="3703"/>
                  </a:cubicBezTo>
                  <a:cubicBezTo>
                    <a:pt x="5727" y="3525"/>
                    <a:pt x="5906" y="3382"/>
                    <a:pt x="6061" y="3560"/>
                  </a:cubicBezTo>
                  <a:cubicBezTo>
                    <a:pt x="6132" y="3382"/>
                    <a:pt x="6072" y="3251"/>
                    <a:pt x="5846" y="3215"/>
                  </a:cubicBezTo>
                  <a:cubicBezTo>
                    <a:pt x="5977" y="3072"/>
                    <a:pt x="6358" y="3215"/>
                    <a:pt x="6537" y="2846"/>
                  </a:cubicBezTo>
                  <a:cubicBezTo>
                    <a:pt x="6608" y="2703"/>
                    <a:pt x="6608" y="2489"/>
                    <a:pt x="6513" y="2155"/>
                  </a:cubicBezTo>
                  <a:cubicBezTo>
                    <a:pt x="6513" y="2882"/>
                    <a:pt x="5346" y="2489"/>
                    <a:pt x="5620" y="3668"/>
                  </a:cubicBezTo>
                  <a:cubicBezTo>
                    <a:pt x="5489" y="3275"/>
                    <a:pt x="5453" y="2858"/>
                    <a:pt x="5537" y="2453"/>
                  </a:cubicBezTo>
                  <a:cubicBezTo>
                    <a:pt x="5561" y="2489"/>
                    <a:pt x="5596" y="2525"/>
                    <a:pt x="5644" y="2536"/>
                  </a:cubicBezTo>
                  <a:lnTo>
                    <a:pt x="5656" y="2536"/>
                  </a:lnTo>
                  <a:cubicBezTo>
                    <a:pt x="5680" y="2536"/>
                    <a:pt x="5703" y="2536"/>
                    <a:pt x="5715" y="2536"/>
                  </a:cubicBezTo>
                  <a:cubicBezTo>
                    <a:pt x="5882" y="2525"/>
                    <a:pt x="5953" y="2322"/>
                    <a:pt x="5822" y="2215"/>
                  </a:cubicBezTo>
                  <a:cubicBezTo>
                    <a:pt x="5822" y="2215"/>
                    <a:pt x="5811" y="2203"/>
                    <a:pt x="5799" y="2203"/>
                  </a:cubicBezTo>
                  <a:cubicBezTo>
                    <a:pt x="5834" y="2346"/>
                    <a:pt x="5703" y="2370"/>
                    <a:pt x="5644" y="2298"/>
                  </a:cubicBezTo>
                  <a:cubicBezTo>
                    <a:pt x="5596" y="2227"/>
                    <a:pt x="5644" y="2084"/>
                    <a:pt x="5703" y="2036"/>
                  </a:cubicBezTo>
                  <a:cubicBezTo>
                    <a:pt x="5751" y="1989"/>
                    <a:pt x="5811" y="1965"/>
                    <a:pt x="5870" y="1965"/>
                  </a:cubicBezTo>
                  <a:cubicBezTo>
                    <a:pt x="6037" y="1953"/>
                    <a:pt x="6299" y="2060"/>
                    <a:pt x="6168" y="2382"/>
                  </a:cubicBezTo>
                  <a:cubicBezTo>
                    <a:pt x="6501" y="2286"/>
                    <a:pt x="6442" y="1810"/>
                    <a:pt x="6192" y="1643"/>
                  </a:cubicBezTo>
                  <a:cubicBezTo>
                    <a:pt x="6382" y="1513"/>
                    <a:pt x="6311" y="1382"/>
                    <a:pt x="6596" y="1358"/>
                  </a:cubicBezTo>
                  <a:cubicBezTo>
                    <a:pt x="6049" y="1096"/>
                    <a:pt x="5942" y="1429"/>
                    <a:pt x="5715" y="1513"/>
                  </a:cubicBezTo>
                  <a:lnTo>
                    <a:pt x="5715" y="1513"/>
                  </a:lnTo>
                  <a:cubicBezTo>
                    <a:pt x="6168" y="1286"/>
                    <a:pt x="6013" y="929"/>
                    <a:pt x="6275" y="631"/>
                  </a:cubicBezTo>
                  <a:cubicBezTo>
                    <a:pt x="5727" y="679"/>
                    <a:pt x="5751" y="1060"/>
                    <a:pt x="5620" y="1346"/>
                  </a:cubicBezTo>
                  <a:lnTo>
                    <a:pt x="5620" y="1346"/>
                  </a:lnTo>
                  <a:cubicBezTo>
                    <a:pt x="5930" y="631"/>
                    <a:pt x="5525" y="453"/>
                    <a:pt x="5477" y="0"/>
                  </a:cubicBezTo>
                  <a:cubicBezTo>
                    <a:pt x="5441" y="453"/>
                    <a:pt x="5037" y="631"/>
                    <a:pt x="5346" y="1346"/>
                  </a:cubicBezTo>
                  <a:lnTo>
                    <a:pt x="5346" y="1346"/>
                  </a:lnTo>
                  <a:cubicBezTo>
                    <a:pt x="5215" y="1060"/>
                    <a:pt x="5227" y="679"/>
                    <a:pt x="4679" y="631"/>
                  </a:cubicBezTo>
                  <a:cubicBezTo>
                    <a:pt x="4953" y="929"/>
                    <a:pt x="4799" y="1286"/>
                    <a:pt x="5239" y="1513"/>
                  </a:cubicBezTo>
                  <a:lnTo>
                    <a:pt x="5239" y="1513"/>
                  </a:lnTo>
                  <a:cubicBezTo>
                    <a:pt x="5025" y="1429"/>
                    <a:pt x="4906" y="1096"/>
                    <a:pt x="4358" y="1358"/>
                  </a:cubicBezTo>
                  <a:cubicBezTo>
                    <a:pt x="4656" y="1382"/>
                    <a:pt x="4584" y="1513"/>
                    <a:pt x="4775" y="1643"/>
                  </a:cubicBezTo>
                  <a:cubicBezTo>
                    <a:pt x="4513" y="1810"/>
                    <a:pt x="4453" y="2286"/>
                    <a:pt x="4799" y="2382"/>
                  </a:cubicBezTo>
                  <a:cubicBezTo>
                    <a:pt x="4656" y="2060"/>
                    <a:pt x="4918" y="1953"/>
                    <a:pt x="5096" y="1965"/>
                  </a:cubicBezTo>
                  <a:cubicBezTo>
                    <a:pt x="5156" y="1965"/>
                    <a:pt x="5215" y="1989"/>
                    <a:pt x="5263" y="2036"/>
                  </a:cubicBezTo>
                  <a:cubicBezTo>
                    <a:pt x="5310" y="2084"/>
                    <a:pt x="5370" y="2227"/>
                    <a:pt x="5310" y="2298"/>
                  </a:cubicBezTo>
                  <a:cubicBezTo>
                    <a:pt x="5251" y="2370"/>
                    <a:pt x="5120" y="2346"/>
                    <a:pt x="5168" y="2203"/>
                  </a:cubicBezTo>
                  <a:cubicBezTo>
                    <a:pt x="5001" y="2286"/>
                    <a:pt x="5060" y="2525"/>
                    <a:pt x="5239" y="2536"/>
                  </a:cubicBezTo>
                  <a:cubicBezTo>
                    <a:pt x="5263" y="2536"/>
                    <a:pt x="5275" y="2536"/>
                    <a:pt x="5299" y="2536"/>
                  </a:cubicBezTo>
                  <a:lnTo>
                    <a:pt x="5310" y="2536"/>
                  </a:lnTo>
                  <a:cubicBezTo>
                    <a:pt x="5358" y="2525"/>
                    <a:pt x="5406" y="2489"/>
                    <a:pt x="5430" y="2453"/>
                  </a:cubicBezTo>
                  <a:cubicBezTo>
                    <a:pt x="5513" y="2858"/>
                    <a:pt x="5477" y="3275"/>
                    <a:pt x="5334" y="3668"/>
                  </a:cubicBezTo>
                  <a:cubicBezTo>
                    <a:pt x="5608" y="2489"/>
                    <a:pt x="4453" y="2882"/>
                    <a:pt x="4441" y="2155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608" y="3215"/>
                    <a:pt x="4989" y="3072"/>
                    <a:pt x="5108" y="3215"/>
                  </a:cubicBezTo>
                  <a:cubicBezTo>
                    <a:pt x="4882" y="3251"/>
                    <a:pt x="4822" y="3382"/>
                    <a:pt x="4906" y="3560"/>
                  </a:cubicBezTo>
                  <a:cubicBezTo>
                    <a:pt x="5049" y="3382"/>
                    <a:pt x="5239" y="3525"/>
                    <a:pt x="5239" y="3703"/>
                  </a:cubicBezTo>
                  <a:cubicBezTo>
                    <a:pt x="5227" y="3977"/>
                    <a:pt x="4941" y="4322"/>
                    <a:pt x="5239" y="4775"/>
                  </a:cubicBezTo>
                  <a:cubicBezTo>
                    <a:pt x="5263" y="4870"/>
                    <a:pt x="5275" y="4953"/>
                    <a:pt x="5299" y="5049"/>
                  </a:cubicBezTo>
                  <a:cubicBezTo>
                    <a:pt x="5263" y="4965"/>
                    <a:pt x="5215" y="4882"/>
                    <a:pt x="5156" y="4811"/>
                  </a:cubicBezTo>
                  <a:cubicBezTo>
                    <a:pt x="5060" y="4275"/>
                    <a:pt x="4608" y="4239"/>
                    <a:pt x="4406" y="4049"/>
                  </a:cubicBezTo>
                  <a:cubicBezTo>
                    <a:pt x="4275" y="3929"/>
                    <a:pt x="4298" y="3691"/>
                    <a:pt x="4537" y="3715"/>
                  </a:cubicBezTo>
                  <a:cubicBezTo>
                    <a:pt x="4465" y="3537"/>
                    <a:pt x="4334" y="3477"/>
                    <a:pt x="4144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22" y="2715"/>
                    <a:pt x="4167" y="2572"/>
                    <a:pt x="3870" y="2394"/>
                  </a:cubicBezTo>
                  <a:lnTo>
                    <a:pt x="3870" y="2394"/>
                  </a:lnTo>
                  <a:cubicBezTo>
                    <a:pt x="4370" y="2906"/>
                    <a:pt x="3275" y="3453"/>
                    <a:pt x="4310" y="4096"/>
                  </a:cubicBezTo>
                  <a:cubicBezTo>
                    <a:pt x="3941" y="3918"/>
                    <a:pt x="3620" y="3644"/>
                    <a:pt x="3394" y="3298"/>
                  </a:cubicBezTo>
                  <a:cubicBezTo>
                    <a:pt x="3441" y="3310"/>
                    <a:pt x="3489" y="3298"/>
                    <a:pt x="3525" y="3275"/>
                  </a:cubicBezTo>
                  <a:lnTo>
                    <a:pt x="3536" y="3263"/>
                  </a:lnTo>
                  <a:cubicBezTo>
                    <a:pt x="3560" y="3251"/>
                    <a:pt x="3572" y="3239"/>
                    <a:pt x="3584" y="3227"/>
                  </a:cubicBezTo>
                  <a:cubicBezTo>
                    <a:pt x="3727" y="3096"/>
                    <a:pt x="3584" y="2858"/>
                    <a:pt x="3405" y="2929"/>
                  </a:cubicBezTo>
                  <a:cubicBezTo>
                    <a:pt x="3536" y="3001"/>
                    <a:pt x="3453" y="3120"/>
                    <a:pt x="3370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6" y="2715"/>
                  </a:cubicBezTo>
                  <a:cubicBezTo>
                    <a:pt x="3394" y="2596"/>
                    <a:pt x="3656" y="2477"/>
                    <a:pt x="3786" y="2798"/>
                  </a:cubicBezTo>
                  <a:cubicBezTo>
                    <a:pt x="3953" y="2489"/>
                    <a:pt x="3584" y="2203"/>
                    <a:pt x="3275" y="2275"/>
                  </a:cubicBezTo>
                  <a:cubicBezTo>
                    <a:pt x="3322" y="2048"/>
                    <a:pt x="3179" y="2001"/>
                    <a:pt x="3370" y="1774"/>
                  </a:cubicBezTo>
                  <a:cubicBezTo>
                    <a:pt x="2798" y="1977"/>
                    <a:pt x="2941" y="2286"/>
                    <a:pt x="2858" y="2501"/>
                  </a:cubicBezTo>
                  <a:lnTo>
                    <a:pt x="2858" y="2501"/>
                  </a:lnTo>
                  <a:cubicBezTo>
                    <a:pt x="3001" y="2024"/>
                    <a:pt x="2643" y="1882"/>
                    <a:pt x="2620" y="1489"/>
                  </a:cubicBezTo>
                  <a:cubicBezTo>
                    <a:pt x="2274" y="1905"/>
                    <a:pt x="2560" y="2167"/>
                    <a:pt x="2667" y="2453"/>
                  </a:cubicBezTo>
                  <a:lnTo>
                    <a:pt x="2667" y="2453"/>
                  </a:lnTo>
                  <a:cubicBezTo>
                    <a:pt x="2370" y="1727"/>
                    <a:pt x="1965" y="1894"/>
                    <a:pt x="1620" y="1608"/>
                  </a:cubicBezTo>
                  <a:cubicBezTo>
                    <a:pt x="1917" y="1953"/>
                    <a:pt x="1751" y="2358"/>
                    <a:pt x="2465" y="2656"/>
                  </a:cubicBezTo>
                  <a:lnTo>
                    <a:pt x="2465" y="2656"/>
                  </a:lnTo>
                  <a:cubicBezTo>
                    <a:pt x="2167" y="2548"/>
                    <a:pt x="1917" y="2263"/>
                    <a:pt x="1500" y="2608"/>
                  </a:cubicBezTo>
                  <a:cubicBezTo>
                    <a:pt x="1893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12" y="3167"/>
                    <a:pt x="2060" y="3310"/>
                    <a:pt x="2286" y="3263"/>
                  </a:cubicBezTo>
                  <a:cubicBezTo>
                    <a:pt x="2215" y="3572"/>
                    <a:pt x="2501" y="3941"/>
                    <a:pt x="2810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4" y="3227"/>
                    <a:pt x="2834" y="3203"/>
                    <a:pt x="2894" y="3203"/>
                  </a:cubicBezTo>
                  <a:cubicBezTo>
                    <a:pt x="2965" y="3203"/>
                    <a:pt x="3108" y="3263"/>
                    <a:pt x="3120" y="3346"/>
                  </a:cubicBezTo>
                  <a:cubicBezTo>
                    <a:pt x="3132" y="3441"/>
                    <a:pt x="3013" y="3513"/>
                    <a:pt x="2941" y="3382"/>
                  </a:cubicBezTo>
                  <a:cubicBezTo>
                    <a:pt x="2882" y="3560"/>
                    <a:pt x="3108" y="3703"/>
                    <a:pt x="3239" y="3572"/>
                  </a:cubicBezTo>
                  <a:cubicBezTo>
                    <a:pt x="3251" y="3548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18"/>
                    <a:pt x="3298" y="3370"/>
                  </a:cubicBezTo>
                  <a:cubicBezTo>
                    <a:pt x="3644" y="3608"/>
                    <a:pt x="3917" y="3929"/>
                    <a:pt x="4096" y="4299"/>
                  </a:cubicBezTo>
                  <a:lnTo>
                    <a:pt x="4096" y="4299"/>
                  </a:lnTo>
                  <a:cubicBezTo>
                    <a:pt x="3465" y="3275"/>
                    <a:pt x="2905" y="4370"/>
                    <a:pt x="2393" y="3870"/>
                  </a:cubicBezTo>
                  <a:lnTo>
                    <a:pt x="2393" y="3870"/>
                  </a:lnTo>
                  <a:cubicBezTo>
                    <a:pt x="2572" y="4168"/>
                    <a:pt x="2715" y="4310"/>
                    <a:pt x="2870" y="4370"/>
                  </a:cubicBezTo>
                  <a:cubicBezTo>
                    <a:pt x="3263" y="4501"/>
                    <a:pt x="3429" y="4132"/>
                    <a:pt x="3632" y="4144"/>
                  </a:cubicBezTo>
                  <a:cubicBezTo>
                    <a:pt x="3477" y="4334"/>
                    <a:pt x="3536" y="4465"/>
                    <a:pt x="3727" y="4537"/>
                  </a:cubicBezTo>
                  <a:cubicBezTo>
                    <a:pt x="3703" y="4299"/>
                    <a:pt x="3929" y="4263"/>
                    <a:pt x="4048" y="4394"/>
                  </a:cubicBezTo>
                  <a:cubicBezTo>
                    <a:pt x="4239" y="4596"/>
                    <a:pt x="4275" y="5049"/>
                    <a:pt x="4822" y="5156"/>
                  </a:cubicBezTo>
                  <a:cubicBezTo>
                    <a:pt x="4894" y="5203"/>
                    <a:pt x="4965" y="5263"/>
                    <a:pt x="5049" y="5299"/>
                  </a:cubicBezTo>
                  <a:cubicBezTo>
                    <a:pt x="4965" y="5275"/>
                    <a:pt x="4870" y="5251"/>
                    <a:pt x="4787" y="5239"/>
                  </a:cubicBezTo>
                  <a:cubicBezTo>
                    <a:pt x="4334" y="4930"/>
                    <a:pt x="3977" y="5227"/>
                    <a:pt x="3703" y="5227"/>
                  </a:cubicBezTo>
                  <a:cubicBezTo>
                    <a:pt x="3525" y="5227"/>
                    <a:pt x="3394" y="5049"/>
                    <a:pt x="3572" y="4906"/>
                  </a:cubicBezTo>
                  <a:cubicBezTo>
                    <a:pt x="3394" y="4822"/>
                    <a:pt x="3263" y="4882"/>
                    <a:pt x="3227" y="5108"/>
                  </a:cubicBezTo>
                  <a:cubicBezTo>
                    <a:pt x="3084" y="4977"/>
                    <a:pt x="3215" y="4596"/>
                    <a:pt x="2858" y="4418"/>
                  </a:cubicBezTo>
                  <a:cubicBezTo>
                    <a:pt x="2703" y="4346"/>
                    <a:pt x="2501" y="4346"/>
                    <a:pt x="2167" y="4441"/>
                  </a:cubicBezTo>
                  <a:cubicBezTo>
                    <a:pt x="2191" y="4441"/>
                    <a:pt x="2215" y="4441"/>
                    <a:pt x="2239" y="4441"/>
                  </a:cubicBezTo>
                  <a:lnTo>
                    <a:pt x="2167" y="4441"/>
                  </a:lnTo>
                  <a:cubicBezTo>
                    <a:pt x="2882" y="4453"/>
                    <a:pt x="2501" y="5608"/>
                    <a:pt x="3667" y="5334"/>
                  </a:cubicBezTo>
                  <a:lnTo>
                    <a:pt x="3667" y="5334"/>
                  </a:lnTo>
                  <a:cubicBezTo>
                    <a:pt x="3286" y="5465"/>
                    <a:pt x="2858" y="5501"/>
                    <a:pt x="2453" y="5430"/>
                  </a:cubicBezTo>
                  <a:cubicBezTo>
                    <a:pt x="2489" y="5394"/>
                    <a:pt x="2524" y="5358"/>
                    <a:pt x="2536" y="5311"/>
                  </a:cubicBezTo>
                  <a:lnTo>
                    <a:pt x="2536" y="5299"/>
                  </a:lnTo>
                  <a:cubicBezTo>
                    <a:pt x="2536" y="5275"/>
                    <a:pt x="2536" y="5251"/>
                    <a:pt x="2536" y="5239"/>
                  </a:cubicBezTo>
                  <a:cubicBezTo>
                    <a:pt x="2536" y="5049"/>
                    <a:pt x="2286" y="4989"/>
                    <a:pt x="2203" y="5156"/>
                  </a:cubicBezTo>
                  <a:cubicBezTo>
                    <a:pt x="2346" y="5120"/>
                    <a:pt x="2370" y="5251"/>
                    <a:pt x="2298" y="5311"/>
                  </a:cubicBezTo>
                  <a:cubicBezTo>
                    <a:pt x="2239" y="5358"/>
                    <a:pt x="2084" y="5311"/>
                    <a:pt x="2036" y="5251"/>
                  </a:cubicBezTo>
                  <a:cubicBezTo>
                    <a:pt x="2001" y="5215"/>
                    <a:pt x="1977" y="5156"/>
                    <a:pt x="1965" y="5084"/>
                  </a:cubicBezTo>
                  <a:cubicBezTo>
                    <a:pt x="1965" y="4930"/>
                    <a:pt x="2060" y="4656"/>
                    <a:pt x="2382" y="4787"/>
                  </a:cubicBezTo>
                  <a:cubicBezTo>
                    <a:pt x="2286" y="4453"/>
                    <a:pt x="1822" y="4513"/>
                    <a:pt x="1643" y="4775"/>
                  </a:cubicBezTo>
                  <a:cubicBezTo>
                    <a:pt x="1524" y="4572"/>
                    <a:pt x="1381" y="4644"/>
                    <a:pt x="1370" y="4358"/>
                  </a:cubicBezTo>
                  <a:cubicBezTo>
                    <a:pt x="1096" y="4906"/>
                    <a:pt x="1429" y="5025"/>
                    <a:pt x="1512" y="5239"/>
                  </a:cubicBezTo>
                  <a:lnTo>
                    <a:pt x="1512" y="5239"/>
                  </a:lnTo>
                  <a:cubicBezTo>
                    <a:pt x="1286" y="4787"/>
                    <a:pt x="917" y="4942"/>
                    <a:pt x="631" y="4680"/>
                  </a:cubicBezTo>
                  <a:cubicBezTo>
                    <a:pt x="679" y="5227"/>
                    <a:pt x="1060" y="5203"/>
                    <a:pt x="1346" y="5334"/>
                  </a:cubicBezTo>
                  <a:lnTo>
                    <a:pt x="1346" y="5334"/>
                  </a:lnTo>
                  <a:cubicBezTo>
                    <a:pt x="631" y="5037"/>
                    <a:pt x="453" y="5430"/>
                    <a:pt x="0" y="5477"/>
                  </a:cubicBezTo>
                  <a:cubicBezTo>
                    <a:pt x="453" y="5513"/>
                    <a:pt x="631" y="5918"/>
                    <a:pt x="1346" y="5608"/>
                  </a:cubicBezTo>
                  <a:lnTo>
                    <a:pt x="1346" y="5608"/>
                  </a:lnTo>
                  <a:cubicBezTo>
                    <a:pt x="1060" y="5739"/>
                    <a:pt x="679" y="5727"/>
                    <a:pt x="631" y="6275"/>
                  </a:cubicBezTo>
                  <a:cubicBezTo>
                    <a:pt x="929" y="6013"/>
                    <a:pt x="1286" y="6156"/>
                    <a:pt x="1512" y="5715"/>
                  </a:cubicBezTo>
                  <a:lnTo>
                    <a:pt x="1512" y="5715"/>
                  </a:lnTo>
                  <a:cubicBezTo>
                    <a:pt x="1429" y="5930"/>
                    <a:pt x="1096" y="6049"/>
                    <a:pt x="1370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73" y="5430"/>
                    <a:pt x="7668" y="5442"/>
                    <a:pt x="7763" y="5453"/>
                  </a:cubicBezTo>
                  <a:cubicBezTo>
                    <a:pt x="7668" y="5465"/>
                    <a:pt x="7573" y="5477"/>
                    <a:pt x="7466" y="5501"/>
                  </a:cubicBezTo>
                  <a:cubicBezTo>
                    <a:pt x="7120" y="5584"/>
                    <a:pt x="6930" y="5727"/>
                    <a:pt x="6739" y="5775"/>
                  </a:cubicBezTo>
                  <a:cubicBezTo>
                    <a:pt x="6596" y="5799"/>
                    <a:pt x="6442" y="5787"/>
                    <a:pt x="6311" y="5704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2"/>
                    <a:pt x="6311" y="5203"/>
                  </a:cubicBezTo>
                  <a:cubicBezTo>
                    <a:pt x="6442" y="5120"/>
                    <a:pt x="6596" y="5108"/>
                    <a:pt x="6751" y="5132"/>
                  </a:cubicBezTo>
                  <a:close/>
                  <a:moveTo>
                    <a:pt x="6846" y="6632"/>
                  </a:moveTo>
                  <a:close/>
                  <a:moveTo>
                    <a:pt x="6632" y="4060"/>
                  </a:moveTo>
                  <a:close/>
                  <a:moveTo>
                    <a:pt x="6144" y="4322"/>
                  </a:moveTo>
                  <a:cubicBezTo>
                    <a:pt x="6311" y="4215"/>
                    <a:pt x="6549" y="4191"/>
                    <a:pt x="6846" y="4001"/>
                  </a:cubicBezTo>
                  <a:cubicBezTo>
                    <a:pt x="6942" y="3941"/>
                    <a:pt x="7025" y="3882"/>
                    <a:pt x="7096" y="3822"/>
                  </a:cubicBezTo>
                  <a:cubicBezTo>
                    <a:pt x="7037" y="3894"/>
                    <a:pt x="6977" y="3977"/>
                    <a:pt x="6918" y="4072"/>
                  </a:cubicBezTo>
                  <a:cubicBezTo>
                    <a:pt x="6727" y="4370"/>
                    <a:pt x="6704" y="4608"/>
                    <a:pt x="6596" y="4775"/>
                  </a:cubicBezTo>
                  <a:cubicBezTo>
                    <a:pt x="6513" y="4894"/>
                    <a:pt x="6382" y="4989"/>
                    <a:pt x="6239" y="5037"/>
                  </a:cubicBezTo>
                  <a:cubicBezTo>
                    <a:pt x="6406" y="4882"/>
                    <a:pt x="6501" y="4668"/>
                    <a:pt x="6489" y="4441"/>
                  </a:cubicBezTo>
                  <a:cubicBezTo>
                    <a:pt x="6263" y="4430"/>
                    <a:pt x="6037" y="4513"/>
                    <a:pt x="5894" y="4680"/>
                  </a:cubicBezTo>
                  <a:cubicBezTo>
                    <a:pt x="5930" y="4537"/>
                    <a:pt x="6025" y="4406"/>
                    <a:pt x="6144" y="4322"/>
                  </a:cubicBezTo>
                  <a:close/>
                  <a:moveTo>
                    <a:pt x="6489" y="6477"/>
                  </a:moveTo>
                  <a:cubicBezTo>
                    <a:pt x="6489" y="6251"/>
                    <a:pt x="6406" y="6037"/>
                    <a:pt x="6239" y="5882"/>
                  </a:cubicBezTo>
                  <a:cubicBezTo>
                    <a:pt x="6382" y="5930"/>
                    <a:pt x="6513" y="6025"/>
                    <a:pt x="6596" y="6144"/>
                  </a:cubicBezTo>
                  <a:cubicBezTo>
                    <a:pt x="6692" y="6323"/>
                    <a:pt x="6715" y="6549"/>
                    <a:pt x="6918" y="6858"/>
                  </a:cubicBezTo>
                  <a:cubicBezTo>
                    <a:pt x="6977" y="6942"/>
                    <a:pt x="7037" y="7025"/>
                    <a:pt x="7096" y="7097"/>
                  </a:cubicBezTo>
                  <a:cubicBezTo>
                    <a:pt x="7013" y="7037"/>
                    <a:pt x="6930" y="6977"/>
                    <a:pt x="6846" y="6918"/>
                  </a:cubicBezTo>
                  <a:cubicBezTo>
                    <a:pt x="6549" y="6727"/>
                    <a:pt x="6311" y="6704"/>
                    <a:pt x="6144" y="6596"/>
                  </a:cubicBezTo>
                  <a:cubicBezTo>
                    <a:pt x="6013" y="6513"/>
                    <a:pt x="5918" y="6394"/>
                    <a:pt x="5882" y="6239"/>
                  </a:cubicBezTo>
                  <a:cubicBezTo>
                    <a:pt x="6037" y="6406"/>
                    <a:pt x="6263" y="6489"/>
                    <a:pt x="6489" y="6477"/>
                  </a:cubicBezTo>
                  <a:close/>
                  <a:moveTo>
                    <a:pt x="5608" y="7275"/>
                  </a:moveTo>
                  <a:close/>
                  <a:moveTo>
                    <a:pt x="5203" y="4596"/>
                  </a:moveTo>
                  <a:cubicBezTo>
                    <a:pt x="5132" y="4465"/>
                    <a:pt x="5108" y="4322"/>
                    <a:pt x="5144" y="4180"/>
                  </a:cubicBezTo>
                  <a:cubicBezTo>
                    <a:pt x="5191" y="3977"/>
                    <a:pt x="5334" y="3799"/>
                    <a:pt x="5418" y="3441"/>
                  </a:cubicBezTo>
                  <a:cubicBezTo>
                    <a:pt x="5430" y="3346"/>
                    <a:pt x="5453" y="3251"/>
                    <a:pt x="5465" y="3144"/>
                  </a:cubicBezTo>
                  <a:cubicBezTo>
                    <a:pt x="5477" y="3251"/>
                    <a:pt x="5489" y="3346"/>
                    <a:pt x="5513" y="3441"/>
                  </a:cubicBezTo>
                  <a:cubicBezTo>
                    <a:pt x="5584" y="3799"/>
                    <a:pt x="5727" y="3977"/>
                    <a:pt x="5775" y="4180"/>
                  </a:cubicBezTo>
                  <a:cubicBezTo>
                    <a:pt x="5811" y="4322"/>
                    <a:pt x="5787" y="4477"/>
                    <a:pt x="5715" y="4608"/>
                  </a:cubicBezTo>
                  <a:cubicBezTo>
                    <a:pt x="5930" y="4382"/>
                    <a:pt x="5775" y="4013"/>
                    <a:pt x="5465" y="4013"/>
                  </a:cubicBezTo>
                  <a:cubicBezTo>
                    <a:pt x="5156" y="4013"/>
                    <a:pt x="4989" y="4382"/>
                    <a:pt x="5203" y="4608"/>
                  </a:cubicBezTo>
                  <a:close/>
                  <a:moveTo>
                    <a:pt x="5465" y="6894"/>
                  </a:moveTo>
                  <a:cubicBezTo>
                    <a:pt x="5632" y="6751"/>
                    <a:pt x="5715" y="6525"/>
                    <a:pt x="5715" y="6299"/>
                  </a:cubicBezTo>
                  <a:cubicBezTo>
                    <a:pt x="5787" y="6430"/>
                    <a:pt x="5811" y="6585"/>
                    <a:pt x="5775" y="6739"/>
                  </a:cubicBezTo>
                  <a:cubicBezTo>
                    <a:pt x="5727" y="6930"/>
                    <a:pt x="5584" y="7108"/>
                    <a:pt x="5513" y="7466"/>
                  </a:cubicBezTo>
                  <a:cubicBezTo>
                    <a:pt x="5489" y="7561"/>
                    <a:pt x="5477" y="7656"/>
                    <a:pt x="5465" y="7763"/>
                  </a:cubicBezTo>
                  <a:cubicBezTo>
                    <a:pt x="5441" y="7656"/>
                    <a:pt x="5430" y="7549"/>
                    <a:pt x="5406" y="7466"/>
                  </a:cubicBezTo>
                  <a:cubicBezTo>
                    <a:pt x="5334" y="7108"/>
                    <a:pt x="5191" y="6930"/>
                    <a:pt x="5144" y="6739"/>
                  </a:cubicBezTo>
                  <a:cubicBezTo>
                    <a:pt x="5108" y="6585"/>
                    <a:pt x="5132" y="6430"/>
                    <a:pt x="5203" y="6299"/>
                  </a:cubicBezTo>
                  <a:cubicBezTo>
                    <a:pt x="5191" y="6525"/>
                    <a:pt x="5287" y="6751"/>
                    <a:pt x="5465" y="6906"/>
                  </a:cubicBezTo>
                  <a:close/>
                  <a:moveTo>
                    <a:pt x="4287" y="6847"/>
                  </a:moveTo>
                  <a:close/>
                  <a:moveTo>
                    <a:pt x="4287" y="4049"/>
                  </a:moveTo>
                  <a:close/>
                  <a:moveTo>
                    <a:pt x="4429" y="4418"/>
                  </a:moveTo>
                  <a:cubicBezTo>
                    <a:pt x="4418" y="4644"/>
                    <a:pt x="4513" y="4870"/>
                    <a:pt x="4668" y="5013"/>
                  </a:cubicBezTo>
                  <a:cubicBezTo>
                    <a:pt x="4525" y="4977"/>
                    <a:pt x="4406" y="4882"/>
                    <a:pt x="4322" y="4751"/>
                  </a:cubicBezTo>
                  <a:cubicBezTo>
                    <a:pt x="4215" y="4584"/>
                    <a:pt x="4191" y="4358"/>
                    <a:pt x="4001" y="4049"/>
                  </a:cubicBezTo>
                  <a:cubicBezTo>
                    <a:pt x="3941" y="3965"/>
                    <a:pt x="3882" y="3882"/>
                    <a:pt x="3810" y="3799"/>
                  </a:cubicBezTo>
                  <a:cubicBezTo>
                    <a:pt x="3894" y="3870"/>
                    <a:pt x="3977" y="3929"/>
                    <a:pt x="4060" y="3977"/>
                  </a:cubicBezTo>
                  <a:cubicBezTo>
                    <a:pt x="4358" y="4180"/>
                    <a:pt x="4596" y="4203"/>
                    <a:pt x="4775" y="4310"/>
                  </a:cubicBezTo>
                  <a:cubicBezTo>
                    <a:pt x="4894" y="4394"/>
                    <a:pt x="4989" y="4513"/>
                    <a:pt x="5037" y="4656"/>
                  </a:cubicBezTo>
                  <a:cubicBezTo>
                    <a:pt x="4882" y="4501"/>
                    <a:pt x="4656" y="4418"/>
                    <a:pt x="4441" y="4430"/>
                  </a:cubicBezTo>
                  <a:close/>
                  <a:moveTo>
                    <a:pt x="5025" y="6227"/>
                  </a:moveTo>
                  <a:cubicBezTo>
                    <a:pt x="4989" y="6370"/>
                    <a:pt x="4894" y="6501"/>
                    <a:pt x="4763" y="6585"/>
                  </a:cubicBezTo>
                  <a:cubicBezTo>
                    <a:pt x="4596" y="6692"/>
                    <a:pt x="4358" y="6716"/>
                    <a:pt x="4060" y="6906"/>
                  </a:cubicBezTo>
                  <a:cubicBezTo>
                    <a:pt x="3977" y="6966"/>
                    <a:pt x="3894" y="7025"/>
                    <a:pt x="3810" y="7085"/>
                  </a:cubicBezTo>
                  <a:cubicBezTo>
                    <a:pt x="3870" y="7013"/>
                    <a:pt x="3929" y="6930"/>
                    <a:pt x="3989" y="6835"/>
                  </a:cubicBezTo>
                  <a:cubicBezTo>
                    <a:pt x="4191" y="6537"/>
                    <a:pt x="4215" y="6299"/>
                    <a:pt x="4310" y="6132"/>
                  </a:cubicBezTo>
                  <a:cubicBezTo>
                    <a:pt x="4394" y="6001"/>
                    <a:pt x="4525" y="5918"/>
                    <a:pt x="4668" y="5870"/>
                  </a:cubicBezTo>
                  <a:cubicBezTo>
                    <a:pt x="4501" y="6025"/>
                    <a:pt x="4418" y="6239"/>
                    <a:pt x="4429" y="6466"/>
                  </a:cubicBezTo>
                  <a:cubicBezTo>
                    <a:pt x="4656" y="6489"/>
                    <a:pt x="4882" y="6406"/>
                    <a:pt x="5037" y="6239"/>
                  </a:cubicBezTo>
                  <a:close/>
                  <a:moveTo>
                    <a:pt x="3429" y="5394"/>
                  </a:moveTo>
                  <a:cubicBezTo>
                    <a:pt x="3786" y="5323"/>
                    <a:pt x="3965" y="5180"/>
                    <a:pt x="4167" y="5132"/>
                  </a:cubicBezTo>
                  <a:cubicBezTo>
                    <a:pt x="4310" y="5096"/>
                    <a:pt x="4465" y="5120"/>
                    <a:pt x="4596" y="5192"/>
                  </a:cubicBezTo>
                  <a:cubicBezTo>
                    <a:pt x="4370" y="5192"/>
                    <a:pt x="4156" y="5275"/>
                    <a:pt x="4001" y="5442"/>
                  </a:cubicBezTo>
                  <a:cubicBezTo>
                    <a:pt x="4156" y="5620"/>
                    <a:pt x="4370" y="5715"/>
                    <a:pt x="4596" y="5704"/>
                  </a:cubicBezTo>
                  <a:cubicBezTo>
                    <a:pt x="4465" y="5775"/>
                    <a:pt x="4310" y="5799"/>
                    <a:pt x="4167" y="5763"/>
                  </a:cubicBezTo>
                  <a:cubicBezTo>
                    <a:pt x="3965" y="5715"/>
                    <a:pt x="3786" y="5573"/>
                    <a:pt x="3429" y="5501"/>
                  </a:cubicBezTo>
                  <a:cubicBezTo>
                    <a:pt x="3346" y="5477"/>
                    <a:pt x="3239" y="5465"/>
                    <a:pt x="3132" y="5453"/>
                  </a:cubicBezTo>
                  <a:cubicBezTo>
                    <a:pt x="3251" y="5442"/>
                    <a:pt x="3358" y="5430"/>
                    <a:pt x="3441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31"/>
            <p:cNvSpPr/>
            <p:nvPr/>
          </p:nvSpPr>
          <p:spPr>
            <a:xfrm>
              <a:off x="6045375" y="924050"/>
              <a:ext cx="273875" cy="274175"/>
            </a:xfrm>
            <a:custGeom>
              <a:avLst/>
              <a:gdLst/>
              <a:ahLst/>
              <a:cxnLst/>
              <a:rect l="l" t="t" r="r" b="b"/>
              <a:pathLst>
                <a:path w="10955" h="10967" extrusionOk="0">
                  <a:moveTo>
                    <a:pt x="9324" y="4775"/>
                  </a:moveTo>
                  <a:cubicBezTo>
                    <a:pt x="9157" y="4513"/>
                    <a:pt x="8681" y="4454"/>
                    <a:pt x="8585" y="4787"/>
                  </a:cubicBezTo>
                  <a:cubicBezTo>
                    <a:pt x="8907" y="4656"/>
                    <a:pt x="9014" y="4918"/>
                    <a:pt x="9002" y="5085"/>
                  </a:cubicBezTo>
                  <a:cubicBezTo>
                    <a:pt x="9002" y="5156"/>
                    <a:pt x="8978" y="5216"/>
                    <a:pt x="8931" y="5251"/>
                  </a:cubicBezTo>
                  <a:cubicBezTo>
                    <a:pt x="8883" y="5311"/>
                    <a:pt x="8740" y="5358"/>
                    <a:pt x="8669" y="5311"/>
                  </a:cubicBezTo>
                  <a:cubicBezTo>
                    <a:pt x="8609" y="5251"/>
                    <a:pt x="8621" y="5120"/>
                    <a:pt x="8776" y="5156"/>
                  </a:cubicBezTo>
                  <a:cubicBezTo>
                    <a:pt x="8681" y="4989"/>
                    <a:pt x="8442" y="5049"/>
                    <a:pt x="8431" y="5239"/>
                  </a:cubicBezTo>
                  <a:cubicBezTo>
                    <a:pt x="8431" y="5251"/>
                    <a:pt x="8431" y="5275"/>
                    <a:pt x="8431" y="5299"/>
                  </a:cubicBezTo>
                  <a:lnTo>
                    <a:pt x="8431" y="5311"/>
                  </a:lnTo>
                  <a:cubicBezTo>
                    <a:pt x="8442" y="5358"/>
                    <a:pt x="8478" y="5394"/>
                    <a:pt x="8514" y="5430"/>
                  </a:cubicBezTo>
                  <a:cubicBezTo>
                    <a:pt x="8109" y="5501"/>
                    <a:pt x="7692" y="5466"/>
                    <a:pt x="7299" y="5335"/>
                  </a:cubicBezTo>
                  <a:cubicBezTo>
                    <a:pt x="8478" y="5608"/>
                    <a:pt x="8097" y="4454"/>
                    <a:pt x="8812" y="4442"/>
                  </a:cubicBezTo>
                  <a:lnTo>
                    <a:pt x="8740" y="4442"/>
                  </a:lnTo>
                  <a:cubicBezTo>
                    <a:pt x="8764" y="4442"/>
                    <a:pt x="8788" y="4442"/>
                    <a:pt x="8812" y="4442"/>
                  </a:cubicBezTo>
                  <a:cubicBezTo>
                    <a:pt x="8478" y="4346"/>
                    <a:pt x="8264" y="4346"/>
                    <a:pt x="8121" y="4418"/>
                  </a:cubicBezTo>
                  <a:cubicBezTo>
                    <a:pt x="7752" y="4596"/>
                    <a:pt x="7895" y="4977"/>
                    <a:pt x="7752" y="5108"/>
                  </a:cubicBezTo>
                  <a:cubicBezTo>
                    <a:pt x="7716" y="4882"/>
                    <a:pt x="7585" y="4823"/>
                    <a:pt x="7407" y="4906"/>
                  </a:cubicBezTo>
                  <a:cubicBezTo>
                    <a:pt x="7585" y="5049"/>
                    <a:pt x="7442" y="5239"/>
                    <a:pt x="7264" y="5227"/>
                  </a:cubicBezTo>
                  <a:cubicBezTo>
                    <a:pt x="6990" y="5227"/>
                    <a:pt x="6645" y="4930"/>
                    <a:pt x="6192" y="5239"/>
                  </a:cubicBezTo>
                  <a:cubicBezTo>
                    <a:pt x="6097" y="5251"/>
                    <a:pt x="6014" y="5275"/>
                    <a:pt x="5918" y="5299"/>
                  </a:cubicBezTo>
                  <a:cubicBezTo>
                    <a:pt x="6002" y="5263"/>
                    <a:pt x="6085" y="5204"/>
                    <a:pt x="6156" y="5156"/>
                  </a:cubicBezTo>
                  <a:cubicBezTo>
                    <a:pt x="6692" y="5049"/>
                    <a:pt x="6740" y="4596"/>
                    <a:pt x="6918" y="4394"/>
                  </a:cubicBezTo>
                  <a:cubicBezTo>
                    <a:pt x="7049" y="4263"/>
                    <a:pt x="7276" y="4299"/>
                    <a:pt x="7252" y="4537"/>
                  </a:cubicBezTo>
                  <a:cubicBezTo>
                    <a:pt x="7430" y="4465"/>
                    <a:pt x="7490" y="4334"/>
                    <a:pt x="7347" y="4144"/>
                  </a:cubicBezTo>
                  <a:cubicBezTo>
                    <a:pt x="7538" y="4132"/>
                    <a:pt x="7716" y="4501"/>
                    <a:pt x="8097" y="4370"/>
                  </a:cubicBezTo>
                  <a:cubicBezTo>
                    <a:pt x="8252" y="4311"/>
                    <a:pt x="8395" y="4168"/>
                    <a:pt x="8573" y="3870"/>
                  </a:cubicBezTo>
                  <a:lnTo>
                    <a:pt x="8573" y="3870"/>
                  </a:lnTo>
                  <a:cubicBezTo>
                    <a:pt x="8061" y="4370"/>
                    <a:pt x="7514" y="3275"/>
                    <a:pt x="6871" y="4299"/>
                  </a:cubicBezTo>
                  <a:lnTo>
                    <a:pt x="6871" y="4299"/>
                  </a:lnTo>
                  <a:cubicBezTo>
                    <a:pt x="7049" y="3930"/>
                    <a:pt x="7323" y="3608"/>
                    <a:pt x="7669" y="3370"/>
                  </a:cubicBezTo>
                  <a:cubicBezTo>
                    <a:pt x="7657" y="3418"/>
                    <a:pt x="7669" y="3477"/>
                    <a:pt x="7692" y="3513"/>
                  </a:cubicBezTo>
                  <a:lnTo>
                    <a:pt x="7692" y="3525"/>
                  </a:lnTo>
                  <a:cubicBezTo>
                    <a:pt x="7704" y="3537"/>
                    <a:pt x="7716" y="3549"/>
                    <a:pt x="7740" y="3572"/>
                  </a:cubicBezTo>
                  <a:cubicBezTo>
                    <a:pt x="7871" y="3703"/>
                    <a:pt x="8097" y="3561"/>
                    <a:pt x="8038" y="3382"/>
                  </a:cubicBezTo>
                  <a:cubicBezTo>
                    <a:pt x="7954" y="3513"/>
                    <a:pt x="7847" y="3442"/>
                    <a:pt x="7859" y="3346"/>
                  </a:cubicBezTo>
                  <a:cubicBezTo>
                    <a:pt x="7859" y="3263"/>
                    <a:pt x="8002" y="3203"/>
                    <a:pt x="8073" y="3203"/>
                  </a:cubicBezTo>
                  <a:cubicBezTo>
                    <a:pt x="8133" y="3203"/>
                    <a:pt x="8192" y="3227"/>
                    <a:pt x="8240" y="3275"/>
                  </a:cubicBezTo>
                  <a:cubicBezTo>
                    <a:pt x="8359" y="3382"/>
                    <a:pt x="8478" y="3644"/>
                    <a:pt x="8157" y="3775"/>
                  </a:cubicBezTo>
                  <a:cubicBezTo>
                    <a:pt x="8466" y="3942"/>
                    <a:pt x="8752" y="3572"/>
                    <a:pt x="8693" y="3263"/>
                  </a:cubicBezTo>
                  <a:cubicBezTo>
                    <a:pt x="8919" y="3311"/>
                    <a:pt x="8954" y="3168"/>
                    <a:pt x="9181" y="3358"/>
                  </a:cubicBezTo>
                  <a:cubicBezTo>
                    <a:pt x="8978" y="2787"/>
                    <a:pt x="8669" y="2930"/>
                    <a:pt x="8454" y="2834"/>
                  </a:cubicBezTo>
                  <a:lnTo>
                    <a:pt x="8454" y="2834"/>
                  </a:lnTo>
                  <a:cubicBezTo>
                    <a:pt x="8931" y="2989"/>
                    <a:pt x="9074" y="2632"/>
                    <a:pt x="9478" y="2608"/>
                  </a:cubicBezTo>
                  <a:cubicBezTo>
                    <a:pt x="9062" y="2251"/>
                    <a:pt x="8800" y="2549"/>
                    <a:pt x="8502" y="2644"/>
                  </a:cubicBezTo>
                  <a:lnTo>
                    <a:pt x="8502" y="2644"/>
                  </a:lnTo>
                  <a:cubicBezTo>
                    <a:pt x="9228" y="2346"/>
                    <a:pt x="9062" y="1953"/>
                    <a:pt x="9347" y="1608"/>
                  </a:cubicBezTo>
                  <a:cubicBezTo>
                    <a:pt x="9002" y="1894"/>
                    <a:pt x="8597" y="1727"/>
                    <a:pt x="8312" y="2453"/>
                  </a:cubicBezTo>
                  <a:lnTo>
                    <a:pt x="8312" y="2453"/>
                  </a:lnTo>
                  <a:cubicBezTo>
                    <a:pt x="8419" y="2156"/>
                    <a:pt x="8704" y="1906"/>
                    <a:pt x="8347" y="1489"/>
                  </a:cubicBezTo>
                  <a:cubicBezTo>
                    <a:pt x="8323" y="1882"/>
                    <a:pt x="7966" y="2025"/>
                    <a:pt x="8121" y="2501"/>
                  </a:cubicBezTo>
                  <a:lnTo>
                    <a:pt x="8121" y="2501"/>
                  </a:lnTo>
                  <a:cubicBezTo>
                    <a:pt x="8026" y="2287"/>
                    <a:pt x="8181" y="1977"/>
                    <a:pt x="7597" y="1775"/>
                  </a:cubicBezTo>
                  <a:cubicBezTo>
                    <a:pt x="7788" y="2001"/>
                    <a:pt x="7645" y="2037"/>
                    <a:pt x="7692" y="2275"/>
                  </a:cubicBezTo>
                  <a:cubicBezTo>
                    <a:pt x="7395" y="2203"/>
                    <a:pt x="7014" y="2489"/>
                    <a:pt x="7192" y="2799"/>
                  </a:cubicBezTo>
                  <a:cubicBezTo>
                    <a:pt x="7323" y="2477"/>
                    <a:pt x="7573" y="2596"/>
                    <a:pt x="7680" y="2715"/>
                  </a:cubicBezTo>
                  <a:cubicBezTo>
                    <a:pt x="7728" y="2763"/>
                    <a:pt x="7752" y="2822"/>
                    <a:pt x="7752" y="2882"/>
                  </a:cubicBezTo>
                  <a:cubicBezTo>
                    <a:pt x="7752" y="2953"/>
                    <a:pt x="7692" y="3096"/>
                    <a:pt x="7609" y="3108"/>
                  </a:cubicBezTo>
                  <a:cubicBezTo>
                    <a:pt x="7526" y="3120"/>
                    <a:pt x="7442" y="3001"/>
                    <a:pt x="7573" y="2930"/>
                  </a:cubicBezTo>
                  <a:cubicBezTo>
                    <a:pt x="7395" y="2870"/>
                    <a:pt x="7252" y="3096"/>
                    <a:pt x="7395" y="3227"/>
                  </a:cubicBezTo>
                  <a:cubicBezTo>
                    <a:pt x="7407" y="3239"/>
                    <a:pt x="7419" y="3251"/>
                    <a:pt x="7430" y="3263"/>
                  </a:cubicBezTo>
                  <a:lnTo>
                    <a:pt x="7442" y="3275"/>
                  </a:lnTo>
                  <a:cubicBezTo>
                    <a:pt x="7490" y="3299"/>
                    <a:pt x="7538" y="3311"/>
                    <a:pt x="7597" y="3299"/>
                  </a:cubicBezTo>
                  <a:cubicBezTo>
                    <a:pt x="7359" y="3644"/>
                    <a:pt x="7038" y="3918"/>
                    <a:pt x="6668" y="4096"/>
                  </a:cubicBezTo>
                  <a:cubicBezTo>
                    <a:pt x="7692" y="3453"/>
                    <a:pt x="6597" y="2906"/>
                    <a:pt x="7109" y="2394"/>
                  </a:cubicBezTo>
                  <a:lnTo>
                    <a:pt x="7061" y="2441"/>
                  </a:lnTo>
                  <a:cubicBezTo>
                    <a:pt x="7073" y="2429"/>
                    <a:pt x="7097" y="2406"/>
                    <a:pt x="7109" y="2394"/>
                  </a:cubicBezTo>
                  <a:cubicBezTo>
                    <a:pt x="6811" y="2560"/>
                    <a:pt x="6668" y="2715"/>
                    <a:pt x="6609" y="2870"/>
                  </a:cubicBezTo>
                  <a:cubicBezTo>
                    <a:pt x="6478" y="3251"/>
                    <a:pt x="6847" y="3430"/>
                    <a:pt x="6835" y="3620"/>
                  </a:cubicBezTo>
                  <a:cubicBezTo>
                    <a:pt x="6645" y="3477"/>
                    <a:pt x="6514" y="3537"/>
                    <a:pt x="6442" y="3715"/>
                  </a:cubicBezTo>
                  <a:cubicBezTo>
                    <a:pt x="6680" y="3692"/>
                    <a:pt x="6716" y="3918"/>
                    <a:pt x="6573" y="4049"/>
                  </a:cubicBezTo>
                  <a:cubicBezTo>
                    <a:pt x="6383" y="4227"/>
                    <a:pt x="5930" y="4275"/>
                    <a:pt x="5823" y="4811"/>
                  </a:cubicBezTo>
                  <a:cubicBezTo>
                    <a:pt x="5775" y="4882"/>
                    <a:pt x="5716" y="4966"/>
                    <a:pt x="5680" y="5037"/>
                  </a:cubicBezTo>
                  <a:cubicBezTo>
                    <a:pt x="5704" y="4954"/>
                    <a:pt x="5728" y="4870"/>
                    <a:pt x="5740" y="4775"/>
                  </a:cubicBezTo>
                  <a:cubicBezTo>
                    <a:pt x="6049" y="4334"/>
                    <a:pt x="5752" y="3977"/>
                    <a:pt x="5752" y="3703"/>
                  </a:cubicBezTo>
                  <a:cubicBezTo>
                    <a:pt x="5752" y="3525"/>
                    <a:pt x="5930" y="3382"/>
                    <a:pt x="6073" y="3561"/>
                  </a:cubicBezTo>
                  <a:cubicBezTo>
                    <a:pt x="6156" y="3382"/>
                    <a:pt x="6097" y="3251"/>
                    <a:pt x="5871" y="3215"/>
                  </a:cubicBezTo>
                  <a:cubicBezTo>
                    <a:pt x="6002" y="3072"/>
                    <a:pt x="6383" y="3215"/>
                    <a:pt x="6561" y="2846"/>
                  </a:cubicBezTo>
                  <a:cubicBezTo>
                    <a:pt x="6633" y="2691"/>
                    <a:pt x="6633" y="2489"/>
                    <a:pt x="6537" y="2156"/>
                  </a:cubicBezTo>
                  <a:cubicBezTo>
                    <a:pt x="6526" y="2870"/>
                    <a:pt x="5371" y="2489"/>
                    <a:pt x="5645" y="3668"/>
                  </a:cubicBezTo>
                  <a:cubicBezTo>
                    <a:pt x="5502" y="3275"/>
                    <a:pt x="5478" y="2858"/>
                    <a:pt x="5549" y="2453"/>
                  </a:cubicBezTo>
                  <a:cubicBezTo>
                    <a:pt x="5585" y="2489"/>
                    <a:pt x="5621" y="2525"/>
                    <a:pt x="5668" y="2525"/>
                  </a:cubicBezTo>
                  <a:lnTo>
                    <a:pt x="5680" y="2525"/>
                  </a:lnTo>
                  <a:cubicBezTo>
                    <a:pt x="5704" y="2537"/>
                    <a:pt x="5716" y="2537"/>
                    <a:pt x="5740" y="2525"/>
                  </a:cubicBezTo>
                  <a:cubicBezTo>
                    <a:pt x="5906" y="2525"/>
                    <a:pt x="5978" y="2322"/>
                    <a:pt x="5847" y="2215"/>
                  </a:cubicBezTo>
                  <a:cubicBezTo>
                    <a:pt x="5835" y="2203"/>
                    <a:pt x="5835" y="2203"/>
                    <a:pt x="5823" y="2191"/>
                  </a:cubicBezTo>
                  <a:cubicBezTo>
                    <a:pt x="5859" y="2346"/>
                    <a:pt x="5728" y="2370"/>
                    <a:pt x="5668" y="2299"/>
                  </a:cubicBezTo>
                  <a:cubicBezTo>
                    <a:pt x="5621" y="2227"/>
                    <a:pt x="5668" y="2084"/>
                    <a:pt x="5728" y="2037"/>
                  </a:cubicBezTo>
                  <a:cubicBezTo>
                    <a:pt x="5764" y="1989"/>
                    <a:pt x="5823" y="1965"/>
                    <a:pt x="5883" y="1965"/>
                  </a:cubicBezTo>
                  <a:cubicBezTo>
                    <a:pt x="6049" y="1953"/>
                    <a:pt x="6323" y="2060"/>
                    <a:pt x="6180" y="2382"/>
                  </a:cubicBezTo>
                  <a:cubicBezTo>
                    <a:pt x="6526" y="2275"/>
                    <a:pt x="6466" y="1810"/>
                    <a:pt x="6204" y="1644"/>
                  </a:cubicBezTo>
                  <a:cubicBezTo>
                    <a:pt x="6407" y="1513"/>
                    <a:pt x="6323" y="1382"/>
                    <a:pt x="6621" y="1358"/>
                  </a:cubicBezTo>
                  <a:cubicBezTo>
                    <a:pt x="6073" y="1096"/>
                    <a:pt x="5954" y="1417"/>
                    <a:pt x="5740" y="1513"/>
                  </a:cubicBezTo>
                  <a:lnTo>
                    <a:pt x="5740" y="1513"/>
                  </a:lnTo>
                  <a:cubicBezTo>
                    <a:pt x="6180" y="1275"/>
                    <a:pt x="6037" y="917"/>
                    <a:pt x="6299" y="632"/>
                  </a:cubicBezTo>
                  <a:cubicBezTo>
                    <a:pt x="5752" y="667"/>
                    <a:pt x="5775" y="1060"/>
                    <a:pt x="5645" y="1346"/>
                  </a:cubicBezTo>
                  <a:lnTo>
                    <a:pt x="5645" y="1346"/>
                  </a:lnTo>
                  <a:cubicBezTo>
                    <a:pt x="5942" y="620"/>
                    <a:pt x="5537" y="453"/>
                    <a:pt x="5502" y="1"/>
                  </a:cubicBezTo>
                  <a:cubicBezTo>
                    <a:pt x="5466" y="453"/>
                    <a:pt x="5061" y="632"/>
                    <a:pt x="5359" y="1346"/>
                  </a:cubicBezTo>
                  <a:lnTo>
                    <a:pt x="5359" y="1346"/>
                  </a:lnTo>
                  <a:cubicBezTo>
                    <a:pt x="5228" y="1060"/>
                    <a:pt x="5252" y="667"/>
                    <a:pt x="4704" y="632"/>
                  </a:cubicBezTo>
                  <a:cubicBezTo>
                    <a:pt x="4966" y="929"/>
                    <a:pt x="4811" y="1275"/>
                    <a:pt x="5264" y="1513"/>
                  </a:cubicBezTo>
                  <a:lnTo>
                    <a:pt x="5264" y="1513"/>
                  </a:lnTo>
                  <a:cubicBezTo>
                    <a:pt x="5049" y="1429"/>
                    <a:pt x="4930" y="1096"/>
                    <a:pt x="4382" y="1358"/>
                  </a:cubicBezTo>
                  <a:cubicBezTo>
                    <a:pt x="4680" y="1382"/>
                    <a:pt x="4597" y="1513"/>
                    <a:pt x="4799" y="1644"/>
                  </a:cubicBezTo>
                  <a:cubicBezTo>
                    <a:pt x="4537" y="1810"/>
                    <a:pt x="4478" y="2275"/>
                    <a:pt x="4811" y="2382"/>
                  </a:cubicBezTo>
                  <a:cubicBezTo>
                    <a:pt x="4680" y="2060"/>
                    <a:pt x="4942" y="1953"/>
                    <a:pt x="5109" y="1965"/>
                  </a:cubicBezTo>
                  <a:cubicBezTo>
                    <a:pt x="5180" y="1965"/>
                    <a:pt x="5240" y="1989"/>
                    <a:pt x="5275" y="2037"/>
                  </a:cubicBezTo>
                  <a:cubicBezTo>
                    <a:pt x="5335" y="2084"/>
                    <a:pt x="5383" y="2227"/>
                    <a:pt x="5335" y="2299"/>
                  </a:cubicBezTo>
                  <a:cubicBezTo>
                    <a:pt x="5275" y="2358"/>
                    <a:pt x="5144" y="2334"/>
                    <a:pt x="5180" y="2191"/>
                  </a:cubicBezTo>
                  <a:cubicBezTo>
                    <a:pt x="5013" y="2275"/>
                    <a:pt x="5073" y="2525"/>
                    <a:pt x="5264" y="2525"/>
                  </a:cubicBezTo>
                  <a:cubicBezTo>
                    <a:pt x="5287" y="2537"/>
                    <a:pt x="5299" y="2537"/>
                    <a:pt x="5323" y="2525"/>
                  </a:cubicBezTo>
                  <a:lnTo>
                    <a:pt x="5335" y="2525"/>
                  </a:lnTo>
                  <a:cubicBezTo>
                    <a:pt x="5383" y="2525"/>
                    <a:pt x="5418" y="2489"/>
                    <a:pt x="5454" y="2453"/>
                  </a:cubicBezTo>
                  <a:cubicBezTo>
                    <a:pt x="5525" y="2858"/>
                    <a:pt x="5502" y="3275"/>
                    <a:pt x="5359" y="3668"/>
                  </a:cubicBezTo>
                  <a:cubicBezTo>
                    <a:pt x="5633" y="2489"/>
                    <a:pt x="4478" y="2870"/>
                    <a:pt x="4466" y="2156"/>
                  </a:cubicBezTo>
                  <a:cubicBezTo>
                    <a:pt x="4371" y="2489"/>
                    <a:pt x="4371" y="2703"/>
                    <a:pt x="4442" y="2846"/>
                  </a:cubicBezTo>
                  <a:cubicBezTo>
                    <a:pt x="4621" y="3215"/>
                    <a:pt x="5002" y="3072"/>
                    <a:pt x="5133" y="3215"/>
                  </a:cubicBezTo>
                  <a:cubicBezTo>
                    <a:pt x="4906" y="3251"/>
                    <a:pt x="4847" y="3382"/>
                    <a:pt x="4930" y="3561"/>
                  </a:cubicBezTo>
                  <a:cubicBezTo>
                    <a:pt x="5073" y="3382"/>
                    <a:pt x="5264" y="3525"/>
                    <a:pt x="5252" y="3703"/>
                  </a:cubicBezTo>
                  <a:cubicBezTo>
                    <a:pt x="5252" y="3977"/>
                    <a:pt x="4954" y="4323"/>
                    <a:pt x="5264" y="4775"/>
                  </a:cubicBezTo>
                  <a:cubicBezTo>
                    <a:pt x="5275" y="4870"/>
                    <a:pt x="5299" y="4954"/>
                    <a:pt x="5323" y="5037"/>
                  </a:cubicBezTo>
                  <a:cubicBezTo>
                    <a:pt x="5287" y="4966"/>
                    <a:pt x="5228" y="4882"/>
                    <a:pt x="5180" y="4811"/>
                  </a:cubicBezTo>
                  <a:cubicBezTo>
                    <a:pt x="5073" y="4275"/>
                    <a:pt x="4621" y="4227"/>
                    <a:pt x="4418" y="4049"/>
                  </a:cubicBezTo>
                  <a:cubicBezTo>
                    <a:pt x="4287" y="3918"/>
                    <a:pt x="4323" y="3692"/>
                    <a:pt x="4561" y="3715"/>
                  </a:cubicBezTo>
                  <a:cubicBezTo>
                    <a:pt x="4490" y="3537"/>
                    <a:pt x="4359" y="3477"/>
                    <a:pt x="4168" y="3620"/>
                  </a:cubicBezTo>
                  <a:cubicBezTo>
                    <a:pt x="4156" y="3430"/>
                    <a:pt x="4525" y="3251"/>
                    <a:pt x="4394" y="2870"/>
                  </a:cubicBezTo>
                  <a:cubicBezTo>
                    <a:pt x="4347" y="2715"/>
                    <a:pt x="4192" y="2572"/>
                    <a:pt x="3894" y="2394"/>
                  </a:cubicBezTo>
                  <a:lnTo>
                    <a:pt x="3894" y="2394"/>
                  </a:lnTo>
                  <a:cubicBezTo>
                    <a:pt x="4394" y="2906"/>
                    <a:pt x="3299" y="3453"/>
                    <a:pt x="4335" y="4096"/>
                  </a:cubicBezTo>
                  <a:cubicBezTo>
                    <a:pt x="3966" y="3918"/>
                    <a:pt x="3644" y="3644"/>
                    <a:pt x="3406" y="3299"/>
                  </a:cubicBezTo>
                  <a:cubicBezTo>
                    <a:pt x="3454" y="3311"/>
                    <a:pt x="3513" y="3299"/>
                    <a:pt x="3549" y="3275"/>
                  </a:cubicBezTo>
                  <a:lnTo>
                    <a:pt x="3561" y="3263"/>
                  </a:lnTo>
                  <a:cubicBezTo>
                    <a:pt x="3573" y="3251"/>
                    <a:pt x="3585" y="3239"/>
                    <a:pt x="3597" y="3227"/>
                  </a:cubicBezTo>
                  <a:cubicBezTo>
                    <a:pt x="3751" y="3096"/>
                    <a:pt x="3609" y="2858"/>
                    <a:pt x="3418" y="2930"/>
                  </a:cubicBezTo>
                  <a:cubicBezTo>
                    <a:pt x="3549" y="3001"/>
                    <a:pt x="3478" y="3120"/>
                    <a:pt x="3382" y="3108"/>
                  </a:cubicBezTo>
                  <a:cubicBezTo>
                    <a:pt x="3299" y="3096"/>
                    <a:pt x="3239" y="2953"/>
                    <a:pt x="3239" y="2882"/>
                  </a:cubicBezTo>
                  <a:cubicBezTo>
                    <a:pt x="3239" y="2822"/>
                    <a:pt x="3263" y="2763"/>
                    <a:pt x="3311" y="2715"/>
                  </a:cubicBezTo>
                  <a:cubicBezTo>
                    <a:pt x="3418" y="2596"/>
                    <a:pt x="3680" y="2477"/>
                    <a:pt x="3799" y="2799"/>
                  </a:cubicBezTo>
                  <a:cubicBezTo>
                    <a:pt x="3978" y="2489"/>
                    <a:pt x="3609" y="2203"/>
                    <a:pt x="3299" y="2263"/>
                  </a:cubicBezTo>
                  <a:cubicBezTo>
                    <a:pt x="3347" y="2037"/>
                    <a:pt x="3204" y="2001"/>
                    <a:pt x="3394" y="1775"/>
                  </a:cubicBezTo>
                  <a:cubicBezTo>
                    <a:pt x="2823" y="1977"/>
                    <a:pt x="2966" y="2287"/>
                    <a:pt x="2870" y="2501"/>
                  </a:cubicBezTo>
                  <a:lnTo>
                    <a:pt x="2870" y="2501"/>
                  </a:lnTo>
                  <a:cubicBezTo>
                    <a:pt x="3025" y="2025"/>
                    <a:pt x="2668" y="1882"/>
                    <a:pt x="2644" y="1489"/>
                  </a:cubicBezTo>
                  <a:cubicBezTo>
                    <a:pt x="2299" y="1906"/>
                    <a:pt x="2585" y="2168"/>
                    <a:pt x="2680" y="2453"/>
                  </a:cubicBezTo>
                  <a:lnTo>
                    <a:pt x="2680" y="2453"/>
                  </a:lnTo>
                  <a:cubicBezTo>
                    <a:pt x="2394" y="1727"/>
                    <a:pt x="1989" y="1894"/>
                    <a:pt x="1644" y="1608"/>
                  </a:cubicBezTo>
                  <a:cubicBezTo>
                    <a:pt x="1942" y="1953"/>
                    <a:pt x="1763" y="2358"/>
                    <a:pt x="2489" y="2644"/>
                  </a:cubicBezTo>
                  <a:lnTo>
                    <a:pt x="2489" y="2644"/>
                  </a:lnTo>
                  <a:cubicBezTo>
                    <a:pt x="2192" y="2537"/>
                    <a:pt x="1942" y="2251"/>
                    <a:pt x="1525" y="2608"/>
                  </a:cubicBezTo>
                  <a:cubicBezTo>
                    <a:pt x="1918" y="2632"/>
                    <a:pt x="2061" y="2989"/>
                    <a:pt x="2537" y="2834"/>
                  </a:cubicBezTo>
                  <a:lnTo>
                    <a:pt x="2537" y="2834"/>
                  </a:lnTo>
                  <a:cubicBezTo>
                    <a:pt x="2323" y="2930"/>
                    <a:pt x="2013" y="2787"/>
                    <a:pt x="1811" y="3358"/>
                  </a:cubicBezTo>
                  <a:cubicBezTo>
                    <a:pt x="2037" y="3168"/>
                    <a:pt x="2085" y="3311"/>
                    <a:pt x="2311" y="3263"/>
                  </a:cubicBezTo>
                  <a:cubicBezTo>
                    <a:pt x="2239" y="3572"/>
                    <a:pt x="2525" y="3942"/>
                    <a:pt x="2835" y="3775"/>
                  </a:cubicBezTo>
                  <a:cubicBezTo>
                    <a:pt x="2513" y="3644"/>
                    <a:pt x="2632" y="3382"/>
                    <a:pt x="2751" y="3275"/>
                  </a:cubicBezTo>
                  <a:cubicBezTo>
                    <a:pt x="2799" y="3227"/>
                    <a:pt x="2858" y="3203"/>
                    <a:pt x="2918" y="3203"/>
                  </a:cubicBezTo>
                  <a:cubicBezTo>
                    <a:pt x="2989" y="3203"/>
                    <a:pt x="3132" y="3263"/>
                    <a:pt x="3144" y="3346"/>
                  </a:cubicBezTo>
                  <a:cubicBezTo>
                    <a:pt x="3156" y="3442"/>
                    <a:pt x="3037" y="3513"/>
                    <a:pt x="2966" y="3382"/>
                  </a:cubicBezTo>
                  <a:cubicBezTo>
                    <a:pt x="2906" y="3561"/>
                    <a:pt x="3132" y="3703"/>
                    <a:pt x="3263" y="3561"/>
                  </a:cubicBezTo>
                  <a:cubicBezTo>
                    <a:pt x="3275" y="3549"/>
                    <a:pt x="3287" y="3537"/>
                    <a:pt x="3299" y="3525"/>
                  </a:cubicBezTo>
                  <a:lnTo>
                    <a:pt x="3299" y="3513"/>
                  </a:lnTo>
                  <a:cubicBezTo>
                    <a:pt x="3323" y="3465"/>
                    <a:pt x="3335" y="3418"/>
                    <a:pt x="3323" y="3370"/>
                  </a:cubicBezTo>
                  <a:cubicBezTo>
                    <a:pt x="3668" y="3608"/>
                    <a:pt x="3942" y="3930"/>
                    <a:pt x="4121" y="4299"/>
                  </a:cubicBezTo>
                  <a:lnTo>
                    <a:pt x="4121" y="4299"/>
                  </a:lnTo>
                  <a:cubicBezTo>
                    <a:pt x="3489" y="3275"/>
                    <a:pt x="2930" y="4370"/>
                    <a:pt x="2418" y="3858"/>
                  </a:cubicBezTo>
                  <a:lnTo>
                    <a:pt x="2418" y="3858"/>
                  </a:lnTo>
                  <a:cubicBezTo>
                    <a:pt x="2597" y="4156"/>
                    <a:pt x="2739" y="4311"/>
                    <a:pt x="2894" y="4370"/>
                  </a:cubicBezTo>
                  <a:cubicBezTo>
                    <a:pt x="3287" y="4501"/>
                    <a:pt x="3454" y="4132"/>
                    <a:pt x="3656" y="4144"/>
                  </a:cubicBezTo>
                  <a:cubicBezTo>
                    <a:pt x="3501" y="4323"/>
                    <a:pt x="3561" y="4465"/>
                    <a:pt x="3751" y="4537"/>
                  </a:cubicBezTo>
                  <a:cubicBezTo>
                    <a:pt x="3728" y="4299"/>
                    <a:pt x="3954" y="4263"/>
                    <a:pt x="4073" y="4394"/>
                  </a:cubicBezTo>
                  <a:cubicBezTo>
                    <a:pt x="4263" y="4596"/>
                    <a:pt x="4299" y="5049"/>
                    <a:pt x="4847" y="5156"/>
                  </a:cubicBezTo>
                  <a:cubicBezTo>
                    <a:pt x="4918" y="5204"/>
                    <a:pt x="4990" y="5251"/>
                    <a:pt x="5073" y="5299"/>
                  </a:cubicBezTo>
                  <a:cubicBezTo>
                    <a:pt x="4990" y="5275"/>
                    <a:pt x="4894" y="5251"/>
                    <a:pt x="4811" y="5239"/>
                  </a:cubicBezTo>
                  <a:cubicBezTo>
                    <a:pt x="4359" y="4930"/>
                    <a:pt x="4001" y="5216"/>
                    <a:pt x="3728" y="5227"/>
                  </a:cubicBezTo>
                  <a:cubicBezTo>
                    <a:pt x="3549" y="5227"/>
                    <a:pt x="3418" y="5049"/>
                    <a:pt x="3597" y="4894"/>
                  </a:cubicBezTo>
                  <a:cubicBezTo>
                    <a:pt x="3418" y="4823"/>
                    <a:pt x="3287" y="4882"/>
                    <a:pt x="3251" y="5108"/>
                  </a:cubicBezTo>
                  <a:cubicBezTo>
                    <a:pt x="3108" y="4977"/>
                    <a:pt x="3239" y="4596"/>
                    <a:pt x="2882" y="4418"/>
                  </a:cubicBezTo>
                  <a:cubicBezTo>
                    <a:pt x="2727" y="4346"/>
                    <a:pt x="2525" y="4346"/>
                    <a:pt x="2192" y="4442"/>
                  </a:cubicBezTo>
                  <a:cubicBezTo>
                    <a:pt x="2216" y="4430"/>
                    <a:pt x="2239" y="4430"/>
                    <a:pt x="2263" y="4442"/>
                  </a:cubicBezTo>
                  <a:lnTo>
                    <a:pt x="2192" y="4442"/>
                  </a:lnTo>
                  <a:cubicBezTo>
                    <a:pt x="2906" y="4442"/>
                    <a:pt x="2525" y="5608"/>
                    <a:pt x="3692" y="5335"/>
                  </a:cubicBezTo>
                  <a:lnTo>
                    <a:pt x="3692" y="5335"/>
                  </a:lnTo>
                  <a:cubicBezTo>
                    <a:pt x="3311" y="5466"/>
                    <a:pt x="2882" y="5501"/>
                    <a:pt x="2477" y="5418"/>
                  </a:cubicBezTo>
                  <a:cubicBezTo>
                    <a:pt x="2513" y="5394"/>
                    <a:pt x="2549" y="5358"/>
                    <a:pt x="2561" y="5311"/>
                  </a:cubicBezTo>
                  <a:lnTo>
                    <a:pt x="2561" y="5299"/>
                  </a:lnTo>
                  <a:cubicBezTo>
                    <a:pt x="2561" y="5275"/>
                    <a:pt x="2561" y="5251"/>
                    <a:pt x="2561" y="5239"/>
                  </a:cubicBezTo>
                  <a:cubicBezTo>
                    <a:pt x="2561" y="5049"/>
                    <a:pt x="2311" y="4989"/>
                    <a:pt x="2227" y="5156"/>
                  </a:cubicBezTo>
                  <a:cubicBezTo>
                    <a:pt x="2370" y="5120"/>
                    <a:pt x="2394" y="5251"/>
                    <a:pt x="2323" y="5311"/>
                  </a:cubicBezTo>
                  <a:cubicBezTo>
                    <a:pt x="2263" y="5358"/>
                    <a:pt x="2108" y="5311"/>
                    <a:pt x="2061" y="5251"/>
                  </a:cubicBezTo>
                  <a:cubicBezTo>
                    <a:pt x="2013" y="5216"/>
                    <a:pt x="1977" y="5156"/>
                    <a:pt x="1965" y="5096"/>
                  </a:cubicBezTo>
                  <a:cubicBezTo>
                    <a:pt x="1954" y="4930"/>
                    <a:pt x="2061" y="4668"/>
                    <a:pt x="2382" y="4799"/>
                  </a:cubicBezTo>
                  <a:cubicBezTo>
                    <a:pt x="2275" y="4454"/>
                    <a:pt x="1811" y="4513"/>
                    <a:pt x="1644" y="4775"/>
                  </a:cubicBezTo>
                  <a:cubicBezTo>
                    <a:pt x="1513" y="4573"/>
                    <a:pt x="1382" y="4656"/>
                    <a:pt x="1358" y="4358"/>
                  </a:cubicBezTo>
                  <a:cubicBezTo>
                    <a:pt x="1096" y="4906"/>
                    <a:pt x="1418" y="5025"/>
                    <a:pt x="1513" y="5239"/>
                  </a:cubicBezTo>
                  <a:lnTo>
                    <a:pt x="1513" y="5239"/>
                  </a:lnTo>
                  <a:cubicBezTo>
                    <a:pt x="1275" y="4799"/>
                    <a:pt x="918" y="4942"/>
                    <a:pt x="620" y="4680"/>
                  </a:cubicBezTo>
                  <a:cubicBezTo>
                    <a:pt x="668" y="5227"/>
                    <a:pt x="1061" y="5204"/>
                    <a:pt x="1334" y="5335"/>
                  </a:cubicBezTo>
                  <a:lnTo>
                    <a:pt x="1334" y="5335"/>
                  </a:lnTo>
                  <a:cubicBezTo>
                    <a:pt x="620" y="5037"/>
                    <a:pt x="441" y="5442"/>
                    <a:pt x="1" y="5477"/>
                  </a:cubicBezTo>
                  <a:cubicBezTo>
                    <a:pt x="441" y="5513"/>
                    <a:pt x="620" y="5918"/>
                    <a:pt x="1334" y="5620"/>
                  </a:cubicBezTo>
                  <a:lnTo>
                    <a:pt x="1334" y="5620"/>
                  </a:lnTo>
                  <a:cubicBezTo>
                    <a:pt x="1061" y="5751"/>
                    <a:pt x="668" y="5728"/>
                    <a:pt x="620" y="6275"/>
                  </a:cubicBezTo>
                  <a:cubicBezTo>
                    <a:pt x="918" y="6013"/>
                    <a:pt x="1275" y="6168"/>
                    <a:pt x="1513" y="5716"/>
                  </a:cubicBezTo>
                  <a:lnTo>
                    <a:pt x="1513" y="5716"/>
                  </a:lnTo>
                  <a:cubicBezTo>
                    <a:pt x="1430" y="5930"/>
                    <a:pt x="1096" y="6049"/>
                    <a:pt x="1358" y="6597"/>
                  </a:cubicBezTo>
                  <a:cubicBezTo>
                    <a:pt x="1382" y="6299"/>
                    <a:pt x="1513" y="6382"/>
                    <a:pt x="1644" y="6180"/>
                  </a:cubicBezTo>
                  <a:cubicBezTo>
                    <a:pt x="1811" y="6442"/>
                    <a:pt x="2275" y="6501"/>
                    <a:pt x="2382" y="6168"/>
                  </a:cubicBezTo>
                  <a:cubicBezTo>
                    <a:pt x="2061" y="6299"/>
                    <a:pt x="1954" y="6037"/>
                    <a:pt x="1965" y="5870"/>
                  </a:cubicBezTo>
                  <a:cubicBezTo>
                    <a:pt x="1965" y="5799"/>
                    <a:pt x="1989" y="5739"/>
                    <a:pt x="2037" y="5704"/>
                  </a:cubicBezTo>
                  <a:cubicBezTo>
                    <a:pt x="2085" y="5644"/>
                    <a:pt x="2227" y="5597"/>
                    <a:pt x="2299" y="5644"/>
                  </a:cubicBezTo>
                  <a:cubicBezTo>
                    <a:pt x="2370" y="5704"/>
                    <a:pt x="2346" y="5835"/>
                    <a:pt x="2192" y="5799"/>
                  </a:cubicBezTo>
                  <a:cubicBezTo>
                    <a:pt x="2275" y="5966"/>
                    <a:pt x="2525" y="5906"/>
                    <a:pt x="2525" y="5716"/>
                  </a:cubicBezTo>
                  <a:cubicBezTo>
                    <a:pt x="2537" y="5692"/>
                    <a:pt x="2537" y="5680"/>
                    <a:pt x="2525" y="5656"/>
                  </a:cubicBezTo>
                  <a:lnTo>
                    <a:pt x="2525" y="5644"/>
                  </a:lnTo>
                  <a:cubicBezTo>
                    <a:pt x="2513" y="5597"/>
                    <a:pt x="2489" y="5561"/>
                    <a:pt x="2454" y="5525"/>
                  </a:cubicBezTo>
                  <a:cubicBezTo>
                    <a:pt x="2858" y="5454"/>
                    <a:pt x="3275" y="5477"/>
                    <a:pt x="3668" y="5620"/>
                  </a:cubicBezTo>
                  <a:lnTo>
                    <a:pt x="3668" y="5620"/>
                  </a:lnTo>
                  <a:cubicBezTo>
                    <a:pt x="2489" y="5347"/>
                    <a:pt x="2870" y="6501"/>
                    <a:pt x="2156" y="6513"/>
                  </a:cubicBezTo>
                  <a:lnTo>
                    <a:pt x="2156" y="6513"/>
                  </a:lnTo>
                  <a:cubicBezTo>
                    <a:pt x="2489" y="6609"/>
                    <a:pt x="2704" y="6609"/>
                    <a:pt x="2847" y="6537"/>
                  </a:cubicBezTo>
                  <a:cubicBezTo>
                    <a:pt x="3216" y="6359"/>
                    <a:pt x="3073" y="5978"/>
                    <a:pt x="3216" y="5847"/>
                  </a:cubicBezTo>
                  <a:cubicBezTo>
                    <a:pt x="3251" y="6073"/>
                    <a:pt x="3382" y="6132"/>
                    <a:pt x="3561" y="6049"/>
                  </a:cubicBezTo>
                  <a:cubicBezTo>
                    <a:pt x="3382" y="5906"/>
                    <a:pt x="3525" y="5716"/>
                    <a:pt x="3704" y="5728"/>
                  </a:cubicBezTo>
                  <a:cubicBezTo>
                    <a:pt x="3978" y="5728"/>
                    <a:pt x="4323" y="6025"/>
                    <a:pt x="4775" y="5716"/>
                  </a:cubicBezTo>
                  <a:cubicBezTo>
                    <a:pt x="4871" y="5704"/>
                    <a:pt x="4954" y="5680"/>
                    <a:pt x="5037" y="5656"/>
                  </a:cubicBezTo>
                  <a:cubicBezTo>
                    <a:pt x="4954" y="5692"/>
                    <a:pt x="4883" y="5751"/>
                    <a:pt x="4811" y="5799"/>
                  </a:cubicBezTo>
                  <a:cubicBezTo>
                    <a:pt x="4275" y="5906"/>
                    <a:pt x="4228" y="6359"/>
                    <a:pt x="4049" y="6561"/>
                  </a:cubicBezTo>
                  <a:cubicBezTo>
                    <a:pt x="3918" y="6692"/>
                    <a:pt x="3692" y="6656"/>
                    <a:pt x="3716" y="6418"/>
                  </a:cubicBezTo>
                  <a:cubicBezTo>
                    <a:pt x="3525" y="6490"/>
                    <a:pt x="3478" y="6620"/>
                    <a:pt x="3620" y="6811"/>
                  </a:cubicBezTo>
                  <a:cubicBezTo>
                    <a:pt x="3418" y="6823"/>
                    <a:pt x="3251" y="6454"/>
                    <a:pt x="2870" y="6585"/>
                  </a:cubicBezTo>
                  <a:cubicBezTo>
                    <a:pt x="2716" y="6632"/>
                    <a:pt x="2561" y="6787"/>
                    <a:pt x="2394" y="7085"/>
                  </a:cubicBezTo>
                  <a:lnTo>
                    <a:pt x="2394" y="7085"/>
                  </a:lnTo>
                  <a:cubicBezTo>
                    <a:pt x="2906" y="6585"/>
                    <a:pt x="3454" y="7680"/>
                    <a:pt x="4097" y="6656"/>
                  </a:cubicBezTo>
                  <a:lnTo>
                    <a:pt x="4097" y="6656"/>
                  </a:lnTo>
                  <a:cubicBezTo>
                    <a:pt x="3918" y="7025"/>
                    <a:pt x="3632" y="7347"/>
                    <a:pt x="3299" y="7585"/>
                  </a:cubicBezTo>
                  <a:cubicBezTo>
                    <a:pt x="3299" y="7525"/>
                    <a:pt x="3299" y="7478"/>
                    <a:pt x="3263" y="7442"/>
                  </a:cubicBezTo>
                  <a:lnTo>
                    <a:pt x="3263" y="7430"/>
                  </a:lnTo>
                  <a:cubicBezTo>
                    <a:pt x="3251" y="7418"/>
                    <a:pt x="3239" y="7394"/>
                    <a:pt x="3228" y="7382"/>
                  </a:cubicBezTo>
                  <a:cubicBezTo>
                    <a:pt x="3097" y="7240"/>
                    <a:pt x="2870" y="7382"/>
                    <a:pt x="2930" y="7573"/>
                  </a:cubicBezTo>
                  <a:cubicBezTo>
                    <a:pt x="3001" y="7430"/>
                    <a:pt x="3120" y="7513"/>
                    <a:pt x="3108" y="7609"/>
                  </a:cubicBezTo>
                  <a:cubicBezTo>
                    <a:pt x="3097" y="7692"/>
                    <a:pt x="2966" y="7752"/>
                    <a:pt x="2882" y="7752"/>
                  </a:cubicBezTo>
                  <a:cubicBezTo>
                    <a:pt x="2823" y="7752"/>
                    <a:pt x="2763" y="7728"/>
                    <a:pt x="2727" y="7680"/>
                  </a:cubicBezTo>
                  <a:cubicBezTo>
                    <a:pt x="2597" y="7573"/>
                    <a:pt x="2489" y="7311"/>
                    <a:pt x="2811" y="7180"/>
                  </a:cubicBezTo>
                  <a:cubicBezTo>
                    <a:pt x="2501" y="7013"/>
                    <a:pt x="2216" y="7382"/>
                    <a:pt x="2275" y="7692"/>
                  </a:cubicBezTo>
                  <a:cubicBezTo>
                    <a:pt x="2049" y="7644"/>
                    <a:pt x="2001" y="7787"/>
                    <a:pt x="1775" y="7597"/>
                  </a:cubicBezTo>
                  <a:cubicBezTo>
                    <a:pt x="1977" y="8168"/>
                    <a:pt x="2299" y="8025"/>
                    <a:pt x="2513" y="8121"/>
                  </a:cubicBezTo>
                  <a:lnTo>
                    <a:pt x="2513" y="8121"/>
                  </a:lnTo>
                  <a:cubicBezTo>
                    <a:pt x="2025" y="7966"/>
                    <a:pt x="1882" y="8323"/>
                    <a:pt x="1489" y="8347"/>
                  </a:cubicBezTo>
                  <a:cubicBezTo>
                    <a:pt x="1906" y="8692"/>
                    <a:pt x="2168" y="8406"/>
                    <a:pt x="2466" y="8299"/>
                  </a:cubicBezTo>
                  <a:lnTo>
                    <a:pt x="2466" y="8299"/>
                  </a:lnTo>
                  <a:cubicBezTo>
                    <a:pt x="1739" y="8597"/>
                    <a:pt x="1906" y="9002"/>
                    <a:pt x="1608" y="9347"/>
                  </a:cubicBezTo>
                  <a:cubicBezTo>
                    <a:pt x="1954" y="9049"/>
                    <a:pt x="2370" y="9216"/>
                    <a:pt x="2656" y="8502"/>
                  </a:cubicBezTo>
                  <a:lnTo>
                    <a:pt x="2656" y="8502"/>
                  </a:lnTo>
                  <a:cubicBezTo>
                    <a:pt x="2549" y="8799"/>
                    <a:pt x="2263" y="9049"/>
                    <a:pt x="2620" y="9466"/>
                  </a:cubicBezTo>
                  <a:cubicBezTo>
                    <a:pt x="2632" y="9073"/>
                    <a:pt x="3001" y="8930"/>
                    <a:pt x="2847" y="8454"/>
                  </a:cubicBezTo>
                  <a:lnTo>
                    <a:pt x="2847" y="8454"/>
                  </a:lnTo>
                  <a:cubicBezTo>
                    <a:pt x="2942" y="8668"/>
                    <a:pt x="2787" y="8978"/>
                    <a:pt x="3359" y="9180"/>
                  </a:cubicBezTo>
                  <a:cubicBezTo>
                    <a:pt x="3168" y="8954"/>
                    <a:pt x="3311" y="8906"/>
                    <a:pt x="3275" y="8692"/>
                  </a:cubicBezTo>
                  <a:cubicBezTo>
                    <a:pt x="3573" y="8752"/>
                    <a:pt x="3942" y="8466"/>
                    <a:pt x="3775" y="8156"/>
                  </a:cubicBezTo>
                  <a:cubicBezTo>
                    <a:pt x="3644" y="8478"/>
                    <a:pt x="3382" y="8359"/>
                    <a:pt x="3275" y="8240"/>
                  </a:cubicBezTo>
                  <a:cubicBezTo>
                    <a:pt x="3228" y="8192"/>
                    <a:pt x="3204" y="8133"/>
                    <a:pt x="3204" y="8073"/>
                  </a:cubicBezTo>
                  <a:cubicBezTo>
                    <a:pt x="3204" y="8002"/>
                    <a:pt x="3263" y="7859"/>
                    <a:pt x="3359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30" y="8025"/>
                    <a:pt x="3454" y="8025"/>
                  </a:cubicBezTo>
                  <a:cubicBezTo>
                    <a:pt x="3549" y="8025"/>
                    <a:pt x="3620" y="7954"/>
                    <a:pt x="3620" y="7859"/>
                  </a:cubicBezTo>
                  <a:cubicBezTo>
                    <a:pt x="3620" y="7811"/>
                    <a:pt x="3597" y="7763"/>
                    <a:pt x="3573" y="7728"/>
                  </a:cubicBezTo>
                  <a:cubicBezTo>
                    <a:pt x="3561" y="7716"/>
                    <a:pt x="3549" y="7704"/>
                    <a:pt x="3525" y="7692"/>
                  </a:cubicBezTo>
                  <a:lnTo>
                    <a:pt x="3513" y="7692"/>
                  </a:lnTo>
                  <a:cubicBezTo>
                    <a:pt x="3478" y="7656"/>
                    <a:pt x="3430" y="7656"/>
                    <a:pt x="3382" y="7668"/>
                  </a:cubicBezTo>
                  <a:cubicBezTo>
                    <a:pt x="3609" y="7323"/>
                    <a:pt x="3930" y="7037"/>
                    <a:pt x="4311" y="6871"/>
                  </a:cubicBezTo>
                  <a:cubicBezTo>
                    <a:pt x="3275" y="7502"/>
                    <a:pt x="4371" y="8061"/>
                    <a:pt x="3859" y="8573"/>
                  </a:cubicBezTo>
                  <a:cubicBezTo>
                    <a:pt x="3882" y="8549"/>
                    <a:pt x="3894" y="8537"/>
                    <a:pt x="3918" y="8514"/>
                  </a:cubicBezTo>
                  <a:cubicBezTo>
                    <a:pt x="3894" y="8537"/>
                    <a:pt x="3882" y="8549"/>
                    <a:pt x="3859" y="8573"/>
                  </a:cubicBezTo>
                  <a:cubicBezTo>
                    <a:pt x="4156" y="8395"/>
                    <a:pt x="4311" y="8252"/>
                    <a:pt x="4359" y="8097"/>
                  </a:cubicBezTo>
                  <a:cubicBezTo>
                    <a:pt x="4490" y="7704"/>
                    <a:pt x="4132" y="7537"/>
                    <a:pt x="4144" y="7335"/>
                  </a:cubicBezTo>
                  <a:cubicBezTo>
                    <a:pt x="4323" y="7490"/>
                    <a:pt x="4466" y="7430"/>
                    <a:pt x="4525" y="7240"/>
                  </a:cubicBezTo>
                  <a:cubicBezTo>
                    <a:pt x="4299" y="7263"/>
                    <a:pt x="4263" y="7037"/>
                    <a:pt x="4394" y="6918"/>
                  </a:cubicBezTo>
                  <a:cubicBezTo>
                    <a:pt x="4597" y="6728"/>
                    <a:pt x="5049" y="6692"/>
                    <a:pt x="5144" y="6144"/>
                  </a:cubicBezTo>
                  <a:cubicBezTo>
                    <a:pt x="5204" y="6073"/>
                    <a:pt x="5252" y="6001"/>
                    <a:pt x="5299" y="5918"/>
                  </a:cubicBezTo>
                  <a:cubicBezTo>
                    <a:pt x="5264" y="6001"/>
                    <a:pt x="5252" y="6097"/>
                    <a:pt x="5240" y="6180"/>
                  </a:cubicBezTo>
                  <a:cubicBezTo>
                    <a:pt x="4930" y="6632"/>
                    <a:pt x="5216" y="6990"/>
                    <a:pt x="5228" y="7263"/>
                  </a:cubicBezTo>
                  <a:cubicBezTo>
                    <a:pt x="5228" y="7442"/>
                    <a:pt x="5049" y="7573"/>
                    <a:pt x="4894" y="7394"/>
                  </a:cubicBezTo>
                  <a:cubicBezTo>
                    <a:pt x="4811" y="7573"/>
                    <a:pt x="4871" y="7704"/>
                    <a:pt x="5109" y="7740"/>
                  </a:cubicBezTo>
                  <a:cubicBezTo>
                    <a:pt x="4978" y="7883"/>
                    <a:pt x="4597" y="7752"/>
                    <a:pt x="4418" y="8109"/>
                  </a:cubicBezTo>
                  <a:cubicBezTo>
                    <a:pt x="4347" y="8264"/>
                    <a:pt x="4335" y="8466"/>
                    <a:pt x="4430" y="8799"/>
                  </a:cubicBezTo>
                  <a:lnTo>
                    <a:pt x="4430" y="8799"/>
                  </a:lnTo>
                  <a:cubicBezTo>
                    <a:pt x="4442" y="8085"/>
                    <a:pt x="5597" y="8466"/>
                    <a:pt x="5323" y="7299"/>
                  </a:cubicBezTo>
                  <a:lnTo>
                    <a:pt x="5323" y="7299"/>
                  </a:lnTo>
                  <a:cubicBezTo>
                    <a:pt x="5466" y="7692"/>
                    <a:pt x="5502" y="8109"/>
                    <a:pt x="5418" y="8514"/>
                  </a:cubicBezTo>
                  <a:cubicBezTo>
                    <a:pt x="5394" y="8478"/>
                    <a:pt x="5347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2" y="8430"/>
                    <a:pt x="5240" y="8430"/>
                  </a:cubicBezTo>
                  <a:cubicBezTo>
                    <a:pt x="5133" y="8442"/>
                    <a:pt x="5061" y="8525"/>
                    <a:pt x="5061" y="8621"/>
                  </a:cubicBezTo>
                  <a:cubicBezTo>
                    <a:pt x="5061" y="8668"/>
                    <a:pt x="5085" y="8716"/>
                    <a:pt x="5121" y="8752"/>
                  </a:cubicBezTo>
                  <a:lnTo>
                    <a:pt x="5156" y="8776"/>
                  </a:lnTo>
                  <a:cubicBezTo>
                    <a:pt x="5109" y="8621"/>
                    <a:pt x="5252" y="8597"/>
                    <a:pt x="5299" y="8668"/>
                  </a:cubicBezTo>
                  <a:cubicBezTo>
                    <a:pt x="5359" y="8740"/>
                    <a:pt x="5299" y="8883"/>
                    <a:pt x="5252" y="8930"/>
                  </a:cubicBezTo>
                  <a:cubicBezTo>
                    <a:pt x="5204" y="8978"/>
                    <a:pt x="5144" y="9002"/>
                    <a:pt x="5085" y="9002"/>
                  </a:cubicBezTo>
                  <a:cubicBezTo>
                    <a:pt x="4918" y="9014"/>
                    <a:pt x="4656" y="8906"/>
                    <a:pt x="4787" y="8585"/>
                  </a:cubicBezTo>
                  <a:cubicBezTo>
                    <a:pt x="4442" y="8680"/>
                    <a:pt x="4502" y="9145"/>
                    <a:pt x="4763" y="9323"/>
                  </a:cubicBezTo>
                  <a:cubicBezTo>
                    <a:pt x="4573" y="9454"/>
                    <a:pt x="4644" y="9585"/>
                    <a:pt x="4347" y="9609"/>
                  </a:cubicBezTo>
                  <a:cubicBezTo>
                    <a:pt x="4906" y="9871"/>
                    <a:pt x="5013" y="9538"/>
                    <a:pt x="5240" y="9454"/>
                  </a:cubicBezTo>
                  <a:lnTo>
                    <a:pt x="5240" y="9454"/>
                  </a:lnTo>
                  <a:cubicBezTo>
                    <a:pt x="4787" y="9692"/>
                    <a:pt x="4942" y="10049"/>
                    <a:pt x="4680" y="10335"/>
                  </a:cubicBezTo>
                  <a:cubicBezTo>
                    <a:pt x="5216" y="10300"/>
                    <a:pt x="5204" y="9907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30" y="10514"/>
                    <a:pt x="5478" y="10966"/>
                  </a:cubicBezTo>
                  <a:cubicBezTo>
                    <a:pt x="5514" y="10514"/>
                    <a:pt x="5918" y="10347"/>
                    <a:pt x="5609" y="9621"/>
                  </a:cubicBezTo>
                  <a:lnTo>
                    <a:pt x="5609" y="9621"/>
                  </a:lnTo>
                  <a:cubicBezTo>
                    <a:pt x="5740" y="9907"/>
                    <a:pt x="5728" y="10300"/>
                    <a:pt x="6264" y="10335"/>
                  </a:cubicBezTo>
                  <a:cubicBezTo>
                    <a:pt x="6002" y="10038"/>
                    <a:pt x="6156" y="9692"/>
                    <a:pt x="5704" y="9454"/>
                  </a:cubicBezTo>
                  <a:lnTo>
                    <a:pt x="5704" y="9454"/>
                  </a:lnTo>
                  <a:cubicBezTo>
                    <a:pt x="5930" y="9538"/>
                    <a:pt x="6037" y="9871"/>
                    <a:pt x="6597" y="9609"/>
                  </a:cubicBezTo>
                  <a:cubicBezTo>
                    <a:pt x="6299" y="9585"/>
                    <a:pt x="6371" y="9454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99" y="8906"/>
                    <a:pt x="6026" y="9014"/>
                    <a:pt x="5859" y="9002"/>
                  </a:cubicBezTo>
                  <a:cubicBezTo>
                    <a:pt x="5799" y="9002"/>
                    <a:pt x="5740" y="8978"/>
                    <a:pt x="5692" y="8930"/>
                  </a:cubicBezTo>
                  <a:cubicBezTo>
                    <a:pt x="5645" y="8883"/>
                    <a:pt x="5585" y="8740"/>
                    <a:pt x="5645" y="8668"/>
                  </a:cubicBezTo>
                  <a:cubicBezTo>
                    <a:pt x="5692" y="8597"/>
                    <a:pt x="5835" y="8621"/>
                    <a:pt x="5787" y="8776"/>
                  </a:cubicBezTo>
                  <a:cubicBezTo>
                    <a:pt x="5799" y="8764"/>
                    <a:pt x="5811" y="8752"/>
                    <a:pt x="5823" y="8752"/>
                  </a:cubicBezTo>
                  <a:cubicBezTo>
                    <a:pt x="5859" y="8716"/>
                    <a:pt x="5883" y="8668"/>
                    <a:pt x="5883" y="8621"/>
                  </a:cubicBezTo>
                  <a:cubicBezTo>
                    <a:pt x="5883" y="8525"/>
                    <a:pt x="5811" y="8442"/>
                    <a:pt x="5704" y="8430"/>
                  </a:cubicBezTo>
                  <a:cubicBezTo>
                    <a:pt x="5692" y="8430"/>
                    <a:pt x="5668" y="8430"/>
                    <a:pt x="5656" y="8430"/>
                  </a:cubicBezTo>
                  <a:lnTo>
                    <a:pt x="5645" y="8430"/>
                  </a:lnTo>
                  <a:cubicBezTo>
                    <a:pt x="5597" y="8442"/>
                    <a:pt x="5549" y="8478"/>
                    <a:pt x="5525" y="8514"/>
                  </a:cubicBezTo>
                  <a:cubicBezTo>
                    <a:pt x="5442" y="8109"/>
                    <a:pt x="5478" y="7692"/>
                    <a:pt x="5621" y="7299"/>
                  </a:cubicBezTo>
                  <a:cubicBezTo>
                    <a:pt x="5335" y="8478"/>
                    <a:pt x="6502" y="8097"/>
                    <a:pt x="6514" y="8811"/>
                  </a:cubicBezTo>
                  <a:lnTo>
                    <a:pt x="6514" y="8740"/>
                  </a:lnTo>
                  <a:cubicBezTo>
                    <a:pt x="6514" y="8764"/>
                    <a:pt x="6514" y="8787"/>
                    <a:pt x="6514" y="8811"/>
                  </a:cubicBezTo>
                  <a:cubicBezTo>
                    <a:pt x="6597" y="8478"/>
                    <a:pt x="6597" y="8264"/>
                    <a:pt x="6526" y="8121"/>
                  </a:cubicBezTo>
                  <a:cubicBezTo>
                    <a:pt x="6347" y="7752"/>
                    <a:pt x="5966" y="7894"/>
                    <a:pt x="5835" y="7752"/>
                  </a:cubicBezTo>
                  <a:cubicBezTo>
                    <a:pt x="6073" y="7716"/>
                    <a:pt x="6133" y="7585"/>
                    <a:pt x="6049" y="7406"/>
                  </a:cubicBezTo>
                  <a:cubicBezTo>
                    <a:pt x="5895" y="7585"/>
                    <a:pt x="5704" y="7442"/>
                    <a:pt x="5716" y="7263"/>
                  </a:cubicBezTo>
                  <a:cubicBezTo>
                    <a:pt x="5728" y="6990"/>
                    <a:pt x="6014" y="6644"/>
                    <a:pt x="5704" y="6192"/>
                  </a:cubicBezTo>
                  <a:cubicBezTo>
                    <a:pt x="5692" y="6097"/>
                    <a:pt x="5668" y="6013"/>
                    <a:pt x="5645" y="5930"/>
                  </a:cubicBezTo>
                  <a:cubicBezTo>
                    <a:pt x="5692" y="6001"/>
                    <a:pt x="5740" y="6085"/>
                    <a:pt x="5799" y="6156"/>
                  </a:cubicBezTo>
                  <a:cubicBezTo>
                    <a:pt x="5895" y="6692"/>
                    <a:pt x="6347" y="6740"/>
                    <a:pt x="6549" y="6918"/>
                  </a:cubicBezTo>
                  <a:cubicBezTo>
                    <a:pt x="6680" y="7049"/>
                    <a:pt x="6645" y="7275"/>
                    <a:pt x="6407" y="7252"/>
                  </a:cubicBezTo>
                  <a:cubicBezTo>
                    <a:pt x="6478" y="7430"/>
                    <a:pt x="6621" y="7490"/>
                    <a:pt x="6799" y="7347"/>
                  </a:cubicBezTo>
                  <a:cubicBezTo>
                    <a:pt x="6811" y="7537"/>
                    <a:pt x="6454" y="7716"/>
                    <a:pt x="6585" y="8097"/>
                  </a:cubicBezTo>
                  <a:cubicBezTo>
                    <a:pt x="6633" y="8252"/>
                    <a:pt x="6776" y="8395"/>
                    <a:pt x="7085" y="8573"/>
                  </a:cubicBezTo>
                  <a:lnTo>
                    <a:pt x="7085" y="8573"/>
                  </a:lnTo>
                  <a:cubicBezTo>
                    <a:pt x="6585" y="8061"/>
                    <a:pt x="7669" y="7513"/>
                    <a:pt x="6645" y="6882"/>
                  </a:cubicBezTo>
                  <a:lnTo>
                    <a:pt x="6645" y="6882"/>
                  </a:lnTo>
                  <a:cubicBezTo>
                    <a:pt x="7026" y="7061"/>
                    <a:pt x="7347" y="7335"/>
                    <a:pt x="7573" y="7680"/>
                  </a:cubicBezTo>
                  <a:cubicBezTo>
                    <a:pt x="7526" y="7668"/>
                    <a:pt x="7466" y="7668"/>
                    <a:pt x="7430" y="7704"/>
                  </a:cubicBezTo>
                  <a:lnTo>
                    <a:pt x="7419" y="7704"/>
                  </a:lnTo>
                  <a:cubicBezTo>
                    <a:pt x="7407" y="7716"/>
                    <a:pt x="7383" y="7728"/>
                    <a:pt x="7371" y="7740"/>
                  </a:cubicBezTo>
                  <a:cubicBezTo>
                    <a:pt x="7240" y="7871"/>
                    <a:pt x="7371" y="8097"/>
                    <a:pt x="7561" y="8037"/>
                  </a:cubicBezTo>
                  <a:cubicBezTo>
                    <a:pt x="7430" y="7966"/>
                    <a:pt x="7502" y="7847"/>
                    <a:pt x="7597" y="7859"/>
                  </a:cubicBezTo>
                  <a:cubicBezTo>
                    <a:pt x="7680" y="7871"/>
                    <a:pt x="7740" y="8014"/>
                    <a:pt x="7740" y="8085"/>
                  </a:cubicBezTo>
                  <a:cubicBezTo>
                    <a:pt x="7740" y="8144"/>
                    <a:pt x="7716" y="8204"/>
                    <a:pt x="7669" y="8252"/>
                  </a:cubicBezTo>
                  <a:cubicBezTo>
                    <a:pt x="7561" y="8371"/>
                    <a:pt x="7299" y="8490"/>
                    <a:pt x="7169" y="8168"/>
                  </a:cubicBezTo>
                  <a:cubicBezTo>
                    <a:pt x="7002" y="8478"/>
                    <a:pt x="7371" y="8764"/>
                    <a:pt x="7680" y="8692"/>
                  </a:cubicBezTo>
                  <a:cubicBezTo>
                    <a:pt x="7633" y="8918"/>
                    <a:pt x="7776" y="8966"/>
                    <a:pt x="7585" y="9192"/>
                  </a:cubicBezTo>
                  <a:cubicBezTo>
                    <a:pt x="8157" y="8990"/>
                    <a:pt x="8014" y="8680"/>
                    <a:pt x="8109" y="8466"/>
                  </a:cubicBezTo>
                  <a:lnTo>
                    <a:pt x="8109" y="8466"/>
                  </a:lnTo>
                  <a:cubicBezTo>
                    <a:pt x="7954" y="8942"/>
                    <a:pt x="8312" y="9085"/>
                    <a:pt x="8335" y="9478"/>
                  </a:cubicBezTo>
                  <a:cubicBezTo>
                    <a:pt x="8681" y="9061"/>
                    <a:pt x="8395" y="8799"/>
                    <a:pt x="8288" y="8514"/>
                  </a:cubicBezTo>
                  <a:lnTo>
                    <a:pt x="8288" y="8514"/>
                  </a:lnTo>
                  <a:cubicBezTo>
                    <a:pt x="8585" y="9228"/>
                    <a:pt x="8990" y="9061"/>
                    <a:pt x="9335" y="9359"/>
                  </a:cubicBezTo>
                  <a:cubicBezTo>
                    <a:pt x="9038" y="9014"/>
                    <a:pt x="9216" y="8597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38" y="8704"/>
                    <a:pt x="9455" y="8359"/>
                  </a:cubicBezTo>
                  <a:cubicBezTo>
                    <a:pt x="9062" y="8335"/>
                    <a:pt x="8919" y="7978"/>
                    <a:pt x="8442" y="8121"/>
                  </a:cubicBezTo>
                  <a:lnTo>
                    <a:pt x="8442" y="8121"/>
                  </a:lnTo>
                  <a:cubicBezTo>
                    <a:pt x="8657" y="8037"/>
                    <a:pt x="8966" y="8180"/>
                    <a:pt x="9169" y="7609"/>
                  </a:cubicBezTo>
                  <a:cubicBezTo>
                    <a:pt x="8943" y="7799"/>
                    <a:pt x="8895" y="7656"/>
                    <a:pt x="8669" y="7704"/>
                  </a:cubicBezTo>
                  <a:cubicBezTo>
                    <a:pt x="8740" y="7406"/>
                    <a:pt x="8454" y="7025"/>
                    <a:pt x="8145" y="7192"/>
                  </a:cubicBezTo>
                  <a:cubicBezTo>
                    <a:pt x="8466" y="7323"/>
                    <a:pt x="8347" y="7585"/>
                    <a:pt x="8228" y="7692"/>
                  </a:cubicBezTo>
                  <a:cubicBezTo>
                    <a:pt x="8181" y="7740"/>
                    <a:pt x="8121" y="7763"/>
                    <a:pt x="8061" y="7763"/>
                  </a:cubicBezTo>
                  <a:cubicBezTo>
                    <a:pt x="7990" y="7763"/>
                    <a:pt x="7847" y="7704"/>
                    <a:pt x="7835" y="7609"/>
                  </a:cubicBezTo>
                  <a:cubicBezTo>
                    <a:pt x="7823" y="7525"/>
                    <a:pt x="7942" y="7442"/>
                    <a:pt x="8014" y="7573"/>
                  </a:cubicBezTo>
                  <a:cubicBezTo>
                    <a:pt x="8014" y="7549"/>
                    <a:pt x="8014" y="7537"/>
                    <a:pt x="8014" y="7513"/>
                  </a:cubicBezTo>
                  <a:cubicBezTo>
                    <a:pt x="8014" y="7418"/>
                    <a:pt x="7942" y="7347"/>
                    <a:pt x="7847" y="7347"/>
                  </a:cubicBezTo>
                  <a:cubicBezTo>
                    <a:pt x="7800" y="7347"/>
                    <a:pt x="7752" y="7371"/>
                    <a:pt x="7716" y="7394"/>
                  </a:cubicBezTo>
                  <a:cubicBezTo>
                    <a:pt x="7704" y="7406"/>
                    <a:pt x="7692" y="7418"/>
                    <a:pt x="7680" y="7442"/>
                  </a:cubicBezTo>
                  <a:lnTo>
                    <a:pt x="7680" y="7454"/>
                  </a:lnTo>
                  <a:cubicBezTo>
                    <a:pt x="7645" y="7490"/>
                    <a:pt x="7645" y="7537"/>
                    <a:pt x="7657" y="7585"/>
                  </a:cubicBezTo>
                  <a:cubicBezTo>
                    <a:pt x="7311" y="7359"/>
                    <a:pt x="7038" y="7037"/>
                    <a:pt x="6859" y="6668"/>
                  </a:cubicBezTo>
                  <a:cubicBezTo>
                    <a:pt x="7490" y="7692"/>
                    <a:pt x="8050" y="6597"/>
                    <a:pt x="8562" y="7109"/>
                  </a:cubicBezTo>
                  <a:lnTo>
                    <a:pt x="8502" y="7061"/>
                  </a:lnTo>
                  <a:cubicBezTo>
                    <a:pt x="8526" y="7073"/>
                    <a:pt x="8538" y="7085"/>
                    <a:pt x="8562" y="7109"/>
                  </a:cubicBezTo>
                  <a:cubicBezTo>
                    <a:pt x="8383" y="6811"/>
                    <a:pt x="8240" y="6668"/>
                    <a:pt x="8085" y="6609"/>
                  </a:cubicBezTo>
                  <a:cubicBezTo>
                    <a:pt x="7692" y="6478"/>
                    <a:pt x="7526" y="6847"/>
                    <a:pt x="7335" y="6835"/>
                  </a:cubicBezTo>
                  <a:cubicBezTo>
                    <a:pt x="7478" y="6644"/>
                    <a:pt x="7419" y="6513"/>
                    <a:pt x="7228" y="6442"/>
                  </a:cubicBezTo>
                  <a:cubicBezTo>
                    <a:pt x="7252" y="6680"/>
                    <a:pt x="7026" y="6704"/>
                    <a:pt x="6907" y="6573"/>
                  </a:cubicBezTo>
                  <a:cubicBezTo>
                    <a:pt x="6716" y="6370"/>
                    <a:pt x="6680" y="5918"/>
                    <a:pt x="6133" y="5823"/>
                  </a:cubicBezTo>
                  <a:cubicBezTo>
                    <a:pt x="6061" y="5763"/>
                    <a:pt x="5990" y="5716"/>
                    <a:pt x="5906" y="5680"/>
                  </a:cubicBezTo>
                  <a:cubicBezTo>
                    <a:pt x="5990" y="5704"/>
                    <a:pt x="6085" y="5716"/>
                    <a:pt x="6168" y="5739"/>
                  </a:cubicBezTo>
                  <a:cubicBezTo>
                    <a:pt x="6621" y="6049"/>
                    <a:pt x="6978" y="5751"/>
                    <a:pt x="7252" y="5739"/>
                  </a:cubicBezTo>
                  <a:cubicBezTo>
                    <a:pt x="7430" y="5739"/>
                    <a:pt x="7561" y="5918"/>
                    <a:pt x="7383" y="6073"/>
                  </a:cubicBezTo>
                  <a:cubicBezTo>
                    <a:pt x="7561" y="6156"/>
                    <a:pt x="7692" y="6097"/>
                    <a:pt x="7728" y="5870"/>
                  </a:cubicBezTo>
                  <a:cubicBezTo>
                    <a:pt x="7883" y="5989"/>
                    <a:pt x="7728" y="6370"/>
                    <a:pt x="8097" y="6561"/>
                  </a:cubicBezTo>
                  <a:cubicBezTo>
                    <a:pt x="8252" y="6632"/>
                    <a:pt x="8466" y="6632"/>
                    <a:pt x="8788" y="6537"/>
                  </a:cubicBezTo>
                  <a:lnTo>
                    <a:pt x="8788" y="6537"/>
                  </a:lnTo>
                  <a:cubicBezTo>
                    <a:pt x="8073" y="6525"/>
                    <a:pt x="8454" y="5370"/>
                    <a:pt x="7288" y="5644"/>
                  </a:cubicBezTo>
                  <a:lnTo>
                    <a:pt x="7288" y="5644"/>
                  </a:lnTo>
                  <a:cubicBezTo>
                    <a:pt x="7680" y="5501"/>
                    <a:pt x="8097" y="5466"/>
                    <a:pt x="8502" y="5549"/>
                  </a:cubicBezTo>
                  <a:cubicBezTo>
                    <a:pt x="8466" y="5573"/>
                    <a:pt x="8431" y="5620"/>
                    <a:pt x="8419" y="5668"/>
                  </a:cubicBezTo>
                  <a:lnTo>
                    <a:pt x="8419" y="5680"/>
                  </a:lnTo>
                  <a:cubicBezTo>
                    <a:pt x="8419" y="5704"/>
                    <a:pt x="8419" y="5716"/>
                    <a:pt x="8419" y="5739"/>
                  </a:cubicBezTo>
                  <a:cubicBezTo>
                    <a:pt x="8419" y="5918"/>
                    <a:pt x="8669" y="5978"/>
                    <a:pt x="8764" y="5811"/>
                  </a:cubicBezTo>
                  <a:cubicBezTo>
                    <a:pt x="8609" y="5858"/>
                    <a:pt x="8585" y="5716"/>
                    <a:pt x="8657" y="5668"/>
                  </a:cubicBezTo>
                  <a:cubicBezTo>
                    <a:pt x="8728" y="5608"/>
                    <a:pt x="8871" y="5668"/>
                    <a:pt x="8919" y="5716"/>
                  </a:cubicBezTo>
                  <a:cubicBezTo>
                    <a:pt x="8966" y="5763"/>
                    <a:pt x="8990" y="5823"/>
                    <a:pt x="8990" y="5882"/>
                  </a:cubicBezTo>
                  <a:cubicBezTo>
                    <a:pt x="9002" y="6049"/>
                    <a:pt x="8895" y="6311"/>
                    <a:pt x="8573" y="6180"/>
                  </a:cubicBezTo>
                  <a:cubicBezTo>
                    <a:pt x="8669" y="6525"/>
                    <a:pt x="9145" y="6466"/>
                    <a:pt x="9312" y="6204"/>
                  </a:cubicBezTo>
                  <a:cubicBezTo>
                    <a:pt x="9443" y="6394"/>
                    <a:pt x="9574" y="6323"/>
                    <a:pt x="9597" y="6620"/>
                  </a:cubicBezTo>
                  <a:cubicBezTo>
                    <a:pt x="9859" y="6073"/>
                    <a:pt x="9538" y="5954"/>
                    <a:pt x="9443" y="5739"/>
                  </a:cubicBezTo>
                  <a:lnTo>
                    <a:pt x="9443" y="5739"/>
                  </a:lnTo>
                  <a:cubicBezTo>
                    <a:pt x="9681" y="6180"/>
                    <a:pt x="10038" y="6037"/>
                    <a:pt x="10324" y="6299"/>
                  </a:cubicBezTo>
                  <a:cubicBezTo>
                    <a:pt x="10276" y="5751"/>
                    <a:pt x="9895" y="5763"/>
                    <a:pt x="9609" y="5632"/>
                  </a:cubicBezTo>
                  <a:lnTo>
                    <a:pt x="9609" y="5632"/>
                  </a:lnTo>
                  <a:cubicBezTo>
                    <a:pt x="10324" y="5930"/>
                    <a:pt x="10502" y="5537"/>
                    <a:pt x="10955" y="5501"/>
                  </a:cubicBezTo>
                  <a:cubicBezTo>
                    <a:pt x="10502" y="5454"/>
                    <a:pt x="10324" y="5049"/>
                    <a:pt x="9609" y="5358"/>
                  </a:cubicBezTo>
                  <a:lnTo>
                    <a:pt x="9609" y="5358"/>
                  </a:lnTo>
                  <a:cubicBezTo>
                    <a:pt x="9895" y="5227"/>
                    <a:pt x="10276" y="5251"/>
                    <a:pt x="10324" y="4704"/>
                  </a:cubicBezTo>
                  <a:cubicBezTo>
                    <a:pt x="10026" y="4966"/>
                    <a:pt x="9681" y="4811"/>
                    <a:pt x="9443" y="5263"/>
                  </a:cubicBezTo>
                  <a:lnTo>
                    <a:pt x="9443" y="5263"/>
                  </a:lnTo>
                  <a:cubicBezTo>
                    <a:pt x="9526" y="5037"/>
                    <a:pt x="9859" y="4930"/>
                    <a:pt x="9597" y="4382"/>
                  </a:cubicBezTo>
                  <a:cubicBezTo>
                    <a:pt x="9585" y="4644"/>
                    <a:pt x="9455" y="4573"/>
                    <a:pt x="9324" y="4775"/>
                  </a:cubicBezTo>
                  <a:close/>
                  <a:moveTo>
                    <a:pt x="4632" y="5728"/>
                  </a:moveTo>
                  <a:cubicBezTo>
                    <a:pt x="4502" y="5811"/>
                    <a:pt x="4347" y="5823"/>
                    <a:pt x="4192" y="5799"/>
                  </a:cubicBezTo>
                  <a:cubicBezTo>
                    <a:pt x="4001" y="5751"/>
                    <a:pt x="3823" y="5608"/>
                    <a:pt x="3466" y="5525"/>
                  </a:cubicBezTo>
                  <a:cubicBezTo>
                    <a:pt x="3370" y="5501"/>
                    <a:pt x="3275" y="5489"/>
                    <a:pt x="3168" y="5477"/>
                  </a:cubicBezTo>
                  <a:cubicBezTo>
                    <a:pt x="3275" y="5466"/>
                    <a:pt x="3382" y="5454"/>
                    <a:pt x="3466" y="5430"/>
                  </a:cubicBezTo>
                  <a:cubicBezTo>
                    <a:pt x="3823" y="5358"/>
                    <a:pt x="4001" y="5204"/>
                    <a:pt x="4192" y="5156"/>
                  </a:cubicBezTo>
                  <a:cubicBezTo>
                    <a:pt x="4347" y="5132"/>
                    <a:pt x="4502" y="5156"/>
                    <a:pt x="4632" y="5227"/>
                  </a:cubicBezTo>
                  <a:cubicBezTo>
                    <a:pt x="4406" y="5216"/>
                    <a:pt x="4180" y="5311"/>
                    <a:pt x="4037" y="5477"/>
                  </a:cubicBezTo>
                  <a:cubicBezTo>
                    <a:pt x="4180" y="5644"/>
                    <a:pt x="4406" y="5739"/>
                    <a:pt x="4632" y="5728"/>
                  </a:cubicBezTo>
                  <a:close/>
                  <a:moveTo>
                    <a:pt x="4299" y="4084"/>
                  </a:moveTo>
                  <a:close/>
                  <a:moveTo>
                    <a:pt x="4299" y="6871"/>
                  </a:moveTo>
                  <a:close/>
                  <a:moveTo>
                    <a:pt x="4799" y="6609"/>
                  </a:moveTo>
                  <a:cubicBezTo>
                    <a:pt x="4632" y="6716"/>
                    <a:pt x="4394" y="6740"/>
                    <a:pt x="4097" y="6942"/>
                  </a:cubicBezTo>
                  <a:cubicBezTo>
                    <a:pt x="4001" y="6990"/>
                    <a:pt x="3918" y="7049"/>
                    <a:pt x="3847" y="7121"/>
                  </a:cubicBezTo>
                  <a:cubicBezTo>
                    <a:pt x="3906" y="7037"/>
                    <a:pt x="3966" y="6954"/>
                    <a:pt x="4025" y="6871"/>
                  </a:cubicBezTo>
                  <a:cubicBezTo>
                    <a:pt x="4216" y="6573"/>
                    <a:pt x="4240" y="6335"/>
                    <a:pt x="4347" y="6168"/>
                  </a:cubicBezTo>
                  <a:cubicBezTo>
                    <a:pt x="4430" y="6037"/>
                    <a:pt x="4549" y="5942"/>
                    <a:pt x="4704" y="5894"/>
                  </a:cubicBezTo>
                  <a:cubicBezTo>
                    <a:pt x="4537" y="6049"/>
                    <a:pt x="4442" y="6275"/>
                    <a:pt x="4454" y="6490"/>
                  </a:cubicBezTo>
                  <a:cubicBezTo>
                    <a:pt x="4680" y="6501"/>
                    <a:pt x="4894" y="6418"/>
                    <a:pt x="5049" y="6251"/>
                  </a:cubicBezTo>
                  <a:cubicBezTo>
                    <a:pt x="5013" y="6406"/>
                    <a:pt x="4918" y="6525"/>
                    <a:pt x="4799" y="6609"/>
                  </a:cubicBezTo>
                  <a:close/>
                  <a:moveTo>
                    <a:pt x="4454" y="4454"/>
                  </a:moveTo>
                  <a:cubicBezTo>
                    <a:pt x="4442" y="4680"/>
                    <a:pt x="4537" y="4894"/>
                    <a:pt x="4704" y="5049"/>
                  </a:cubicBezTo>
                  <a:cubicBezTo>
                    <a:pt x="4549" y="5013"/>
                    <a:pt x="4430" y="4918"/>
                    <a:pt x="4347" y="4799"/>
                  </a:cubicBezTo>
                  <a:cubicBezTo>
                    <a:pt x="4240" y="4620"/>
                    <a:pt x="4216" y="4394"/>
                    <a:pt x="4025" y="4084"/>
                  </a:cubicBezTo>
                  <a:cubicBezTo>
                    <a:pt x="3966" y="4013"/>
                    <a:pt x="3906" y="3930"/>
                    <a:pt x="3847" y="3834"/>
                  </a:cubicBezTo>
                  <a:cubicBezTo>
                    <a:pt x="3918" y="3906"/>
                    <a:pt x="4001" y="3965"/>
                    <a:pt x="4085" y="4025"/>
                  </a:cubicBezTo>
                  <a:cubicBezTo>
                    <a:pt x="4382" y="4215"/>
                    <a:pt x="4621" y="4239"/>
                    <a:pt x="4799" y="4346"/>
                  </a:cubicBezTo>
                  <a:cubicBezTo>
                    <a:pt x="4918" y="4430"/>
                    <a:pt x="5013" y="4549"/>
                    <a:pt x="5061" y="4692"/>
                  </a:cubicBezTo>
                  <a:cubicBezTo>
                    <a:pt x="4906" y="4525"/>
                    <a:pt x="4680" y="4442"/>
                    <a:pt x="4454" y="4454"/>
                  </a:cubicBezTo>
                  <a:close/>
                  <a:moveTo>
                    <a:pt x="5633" y="7299"/>
                  </a:moveTo>
                  <a:close/>
                  <a:moveTo>
                    <a:pt x="5740" y="6335"/>
                  </a:moveTo>
                  <a:cubicBezTo>
                    <a:pt x="5811" y="6466"/>
                    <a:pt x="5835" y="6620"/>
                    <a:pt x="5799" y="6763"/>
                  </a:cubicBezTo>
                  <a:cubicBezTo>
                    <a:pt x="5752" y="6954"/>
                    <a:pt x="5609" y="7144"/>
                    <a:pt x="5525" y="7490"/>
                  </a:cubicBezTo>
                  <a:cubicBezTo>
                    <a:pt x="5514" y="7585"/>
                    <a:pt x="5490" y="7692"/>
                    <a:pt x="5478" y="7787"/>
                  </a:cubicBezTo>
                  <a:cubicBezTo>
                    <a:pt x="5466" y="7692"/>
                    <a:pt x="5454" y="7585"/>
                    <a:pt x="5430" y="7490"/>
                  </a:cubicBezTo>
                  <a:cubicBezTo>
                    <a:pt x="5359" y="7144"/>
                    <a:pt x="5216" y="6954"/>
                    <a:pt x="5168" y="6763"/>
                  </a:cubicBezTo>
                  <a:cubicBezTo>
                    <a:pt x="5133" y="6620"/>
                    <a:pt x="5156" y="6466"/>
                    <a:pt x="5228" y="6335"/>
                  </a:cubicBezTo>
                  <a:cubicBezTo>
                    <a:pt x="5013" y="6549"/>
                    <a:pt x="5168" y="6930"/>
                    <a:pt x="5478" y="6930"/>
                  </a:cubicBezTo>
                  <a:cubicBezTo>
                    <a:pt x="5787" y="6930"/>
                    <a:pt x="5954" y="6549"/>
                    <a:pt x="5740" y="6335"/>
                  </a:cubicBezTo>
                  <a:close/>
                  <a:moveTo>
                    <a:pt x="5478" y="4025"/>
                  </a:moveTo>
                  <a:cubicBezTo>
                    <a:pt x="5311" y="4180"/>
                    <a:pt x="5216" y="4394"/>
                    <a:pt x="5228" y="4620"/>
                  </a:cubicBezTo>
                  <a:cubicBezTo>
                    <a:pt x="5156" y="4489"/>
                    <a:pt x="5133" y="4334"/>
                    <a:pt x="5168" y="4192"/>
                  </a:cubicBezTo>
                  <a:cubicBezTo>
                    <a:pt x="5216" y="4001"/>
                    <a:pt x="5359" y="3811"/>
                    <a:pt x="5430" y="3465"/>
                  </a:cubicBezTo>
                  <a:cubicBezTo>
                    <a:pt x="5454" y="3358"/>
                    <a:pt x="5466" y="3263"/>
                    <a:pt x="5478" y="3168"/>
                  </a:cubicBezTo>
                  <a:cubicBezTo>
                    <a:pt x="5490" y="3263"/>
                    <a:pt x="5514" y="3358"/>
                    <a:pt x="5525" y="3465"/>
                  </a:cubicBezTo>
                  <a:cubicBezTo>
                    <a:pt x="5609" y="3811"/>
                    <a:pt x="5752" y="4001"/>
                    <a:pt x="5799" y="4192"/>
                  </a:cubicBezTo>
                  <a:cubicBezTo>
                    <a:pt x="5835" y="4334"/>
                    <a:pt x="5811" y="4489"/>
                    <a:pt x="5740" y="4620"/>
                  </a:cubicBezTo>
                  <a:cubicBezTo>
                    <a:pt x="5740" y="4394"/>
                    <a:pt x="5645" y="4180"/>
                    <a:pt x="5478" y="4025"/>
                  </a:cubicBezTo>
                  <a:close/>
                  <a:moveTo>
                    <a:pt x="6657" y="4084"/>
                  </a:moveTo>
                  <a:close/>
                  <a:moveTo>
                    <a:pt x="6883" y="6656"/>
                  </a:moveTo>
                  <a:close/>
                  <a:moveTo>
                    <a:pt x="6502" y="6513"/>
                  </a:moveTo>
                  <a:cubicBezTo>
                    <a:pt x="6514" y="6287"/>
                    <a:pt x="6430" y="6061"/>
                    <a:pt x="6264" y="5918"/>
                  </a:cubicBezTo>
                  <a:cubicBezTo>
                    <a:pt x="6407" y="5954"/>
                    <a:pt x="6537" y="6049"/>
                    <a:pt x="6609" y="6180"/>
                  </a:cubicBezTo>
                  <a:cubicBezTo>
                    <a:pt x="6716" y="6347"/>
                    <a:pt x="6740" y="6573"/>
                    <a:pt x="6942" y="6882"/>
                  </a:cubicBezTo>
                  <a:cubicBezTo>
                    <a:pt x="6990" y="6966"/>
                    <a:pt x="7049" y="7049"/>
                    <a:pt x="7121" y="7132"/>
                  </a:cubicBezTo>
                  <a:cubicBezTo>
                    <a:pt x="7038" y="7061"/>
                    <a:pt x="6954" y="7001"/>
                    <a:pt x="6871" y="6954"/>
                  </a:cubicBezTo>
                  <a:cubicBezTo>
                    <a:pt x="6573" y="6751"/>
                    <a:pt x="6335" y="6728"/>
                    <a:pt x="6168" y="6620"/>
                  </a:cubicBezTo>
                  <a:cubicBezTo>
                    <a:pt x="6037" y="6549"/>
                    <a:pt x="5942" y="6418"/>
                    <a:pt x="5906" y="6275"/>
                  </a:cubicBezTo>
                  <a:cubicBezTo>
                    <a:pt x="6061" y="6430"/>
                    <a:pt x="6276" y="6513"/>
                    <a:pt x="6502" y="6501"/>
                  </a:cubicBezTo>
                  <a:close/>
                  <a:moveTo>
                    <a:pt x="5906" y="4704"/>
                  </a:moveTo>
                  <a:cubicBezTo>
                    <a:pt x="5954" y="4561"/>
                    <a:pt x="6049" y="4430"/>
                    <a:pt x="6168" y="4346"/>
                  </a:cubicBezTo>
                  <a:cubicBezTo>
                    <a:pt x="6347" y="4251"/>
                    <a:pt x="6573" y="4227"/>
                    <a:pt x="6883" y="4025"/>
                  </a:cubicBezTo>
                  <a:cubicBezTo>
                    <a:pt x="6966" y="3965"/>
                    <a:pt x="7049" y="3906"/>
                    <a:pt x="7121" y="3846"/>
                  </a:cubicBezTo>
                  <a:cubicBezTo>
                    <a:pt x="7061" y="3930"/>
                    <a:pt x="7002" y="4013"/>
                    <a:pt x="6942" y="4096"/>
                  </a:cubicBezTo>
                  <a:cubicBezTo>
                    <a:pt x="6752" y="4394"/>
                    <a:pt x="6728" y="4632"/>
                    <a:pt x="6621" y="4799"/>
                  </a:cubicBezTo>
                  <a:cubicBezTo>
                    <a:pt x="6537" y="4930"/>
                    <a:pt x="6418" y="5025"/>
                    <a:pt x="6264" y="5061"/>
                  </a:cubicBezTo>
                  <a:cubicBezTo>
                    <a:pt x="6430" y="4906"/>
                    <a:pt x="6526" y="4692"/>
                    <a:pt x="6514" y="4465"/>
                  </a:cubicBezTo>
                  <a:cubicBezTo>
                    <a:pt x="6287" y="4454"/>
                    <a:pt x="6061" y="4537"/>
                    <a:pt x="5906" y="4692"/>
                  </a:cubicBezTo>
                  <a:close/>
                  <a:moveTo>
                    <a:pt x="7311" y="5335"/>
                  </a:moveTo>
                  <a:close/>
                  <a:moveTo>
                    <a:pt x="7502" y="5537"/>
                  </a:moveTo>
                  <a:cubicBezTo>
                    <a:pt x="7145" y="5608"/>
                    <a:pt x="6966" y="5751"/>
                    <a:pt x="6776" y="5799"/>
                  </a:cubicBezTo>
                  <a:cubicBezTo>
                    <a:pt x="6621" y="5835"/>
                    <a:pt x="6466" y="5811"/>
                    <a:pt x="6335" y="5739"/>
                  </a:cubicBezTo>
                  <a:cubicBezTo>
                    <a:pt x="6561" y="5751"/>
                    <a:pt x="6788" y="5656"/>
                    <a:pt x="6930" y="5489"/>
                  </a:cubicBezTo>
                  <a:cubicBezTo>
                    <a:pt x="6788" y="5311"/>
                    <a:pt x="6561" y="5227"/>
                    <a:pt x="6335" y="5227"/>
                  </a:cubicBezTo>
                  <a:cubicBezTo>
                    <a:pt x="6466" y="5156"/>
                    <a:pt x="6621" y="5132"/>
                    <a:pt x="6776" y="5168"/>
                  </a:cubicBezTo>
                  <a:cubicBezTo>
                    <a:pt x="6966" y="5216"/>
                    <a:pt x="7145" y="5358"/>
                    <a:pt x="7502" y="5442"/>
                  </a:cubicBezTo>
                  <a:cubicBezTo>
                    <a:pt x="7597" y="5454"/>
                    <a:pt x="7704" y="5477"/>
                    <a:pt x="7800" y="5489"/>
                  </a:cubicBezTo>
                  <a:cubicBezTo>
                    <a:pt x="7692" y="5489"/>
                    <a:pt x="7597" y="5501"/>
                    <a:pt x="7502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31"/>
            <p:cNvSpPr/>
            <p:nvPr/>
          </p:nvSpPr>
          <p:spPr>
            <a:xfrm>
              <a:off x="6354950" y="924650"/>
              <a:ext cx="273575" cy="273575"/>
            </a:xfrm>
            <a:custGeom>
              <a:avLst/>
              <a:gdLst/>
              <a:ahLst/>
              <a:cxnLst/>
              <a:rect l="l" t="t" r="r" b="b"/>
              <a:pathLst>
                <a:path w="10943" h="10943" extrusionOk="0">
                  <a:moveTo>
                    <a:pt x="1620" y="6168"/>
                  </a:moveTo>
                  <a:cubicBezTo>
                    <a:pt x="1798" y="6418"/>
                    <a:pt x="2263" y="6477"/>
                    <a:pt x="2358" y="6144"/>
                  </a:cubicBezTo>
                  <a:cubicBezTo>
                    <a:pt x="2036" y="6275"/>
                    <a:pt x="1929" y="6013"/>
                    <a:pt x="1941" y="5846"/>
                  </a:cubicBezTo>
                  <a:cubicBezTo>
                    <a:pt x="1941" y="5787"/>
                    <a:pt x="1965" y="5727"/>
                    <a:pt x="2013" y="5680"/>
                  </a:cubicBezTo>
                  <a:cubicBezTo>
                    <a:pt x="2060" y="5632"/>
                    <a:pt x="2203" y="5573"/>
                    <a:pt x="2275" y="5620"/>
                  </a:cubicBezTo>
                  <a:cubicBezTo>
                    <a:pt x="2346" y="5680"/>
                    <a:pt x="2322" y="5823"/>
                    <a:pt x="2179" y="5775"/>
                  </a:cubicBezTo>
                  <a:cubicBezTo>
                    <a:pt x="2263" y="5942"/>
                    <a:pt x="2513" y="5882"/>
                    <a:pt x="2513" y="5692"/>
                  </a:cubicBezTo>
                  <a:cubicBezTo>
                    <a:pt x="2513" y="5680"/>
                    <a:pt x="2513" y="5656"/>
                    <a:pt x="2513" y="5644"/>
                  </a:cubicBezTo>
                  <a:cubicBezTo>
                    <a:pt x="2513" y="5632"/>
                    <a:pt x="2513" y="5632"/>
                    <a:pt x="2513" y="5632"/>
                  </a:cubicBezTo>
                  <a:cubicBezTo>
                    <a:pt x="2501" y="5573"/>
                    <a:pt x="2465" y="5537"/>
                    <a:pt x="2429" y="5513"/>
                  </a:cubicBezTo>
                  <a:cubicBezTo>
                    <a:pt x="2834" y="5430"/>
                    <a:pt x="3251" y="5465"/>
                    <a:pt x="3644" y="5596"/>
                  </a:cubicBezTo>
                  <a:lnTo>
                    <a:pt x="3644" y="5596"/>
                  </a:lnTo>
                  <a:cubicBezTo>
                    <a:pt x="2465" y="5323"/>
                    <a:pt x="2858" y="6489"/>
                    <a:pt x="2132" y="6489"/>
                  </a:cubicBezTo>
                  <a:lnTo>
                    <a:pt x="2132" y="6489"/>
                  </a:lnTo>
                  <a:cubicBezTo>
                    <a:pt x="2465" y="6585"/>
                    <a:pt x="2679" y="6585"/>
                    <a:pt x="2822" y="6513"/>
                  </a:cubicBezTo>
                  <a:cubicBezTo>
                    <a:pt x="3191" y="6335"/>
                    <a:pt x="3048" y="5954"/>
                    <a:pt x="3191" y="5823"/>
                  </a:cubicBezTo>
                  <a:cubicBezTo>
                    <a:pt x="3227" y="6049"/>
                    <a:pt x="3358" y="6108"/>
                    <a:pt x="3537" y="6037"/>
                  </a:cubicBezTo>
                  <a:cubicBezTo>
                    <a:pt x="3358" y="5882"/>
                    <a:pt x="3501" y="5692"/>
                    <a:pt x="3679" y="5704"/>
                  </a:cubicBezTo>
                  <a:cubicBezTo>
                    <a:pt x="3953" y="5715"/>
                    <a:pt x="4299" y="6001"/>
                    <a:pt x="4751" y="5692"/>
                  </a:cubicBezTo>
                  <a:cubicBezTo>
                    <a:pt x="4846" y="5680"/>
                    <a:pt x="4930" y="5656"/>
                    <a:pt x="5025" y="5632"/>
                  </a:cubicBezTo>
                  <a:cubicBezTo>
                    <a:pt x="4942" y="5680"/>
                    <a:pt x="4858" y="5727"/>
                    <a:pt x="4787" y="5787"/>
                  </a:cubicBezTo>
                  <a:cubicBezTo>
                    <a:pt x="4251" y="5882"/>
                    <a:pt x="4203" y="6335"/>
                    <a:pt x="4025" y="6537"/>
                  </a:cubicBezTo>
                  <a:cubicBezTo>
                    <a:pt x="3906" y="6668"/>
                    <a:pt x="3668" y="6632"/>
                    <a:pt x="3691" y="6394"/>
                  </a:cubicBezTo>
                  <a:cubicBezTo>
                    <a:pt x="3513" y="6466"/>
                    <a:pt x="3453" y="6596"/>
                    <a:pt x="3596" y="6787"/>
                  </a:cubicBezTo>
                  <a:cubicBezTo>
                    <a:pt x="3406" y="6799"/>
                    <a:pt x="3227" y="6430"/>
                    <a:pt x="2846" y="6561"/>
                  </a:cubicBezTo>
                  <a:cubicBezTo>
                    <a:pt x="2691" y="6620"/>
                    <a:pt x="2548" y="6763"/>
                    <a:pt x="2370" y="7073"/>
                  </a:cubicBezTo>
                  <a:lnTo>
                    <a:pt x="2370" y="7073"/>
                  </a:lnTo>
                  <a:cubicBezTo>
                    <a:pt x="2882" y="6561"/>
                    <a:pt x="3429" y="7668"/>
                    <a:pt x="4072" y="6632"/>
                  </a:cubicBezTo>
                  <a:lnTo>
                    <a:pt x="4072" y="6632"/>
                  </a:lnTo>
                  <a:cubicBezTo>
                    <a:pt x="3894" y="7001"/>
                    <a:pt x="3620" y="7323"/>
                    <a:pt x="3275" y="7561"/>
                  </a:cubicBezTo>
                  <a:cubicBezTo>
                    <a:pt x="3287" y="7513"/>
                    <a:pt x="3275" y="7454"/>
                    <a:pt x="3251" y="7418"/>
                  </a:cubicBezTo>
                  <a:lnTo>
                    <a:pt x="3251" y="7406"/>
                  </a:lnTo>
                  <a:cubicBezTo>
                    <a:pt x="3239" y="7394"/>
                    <a:pt x="3227" y="7382"/>
                    <a:pt x="3215" y="7370"/>
                  </a:cubicBezTo>
                  <a:cubicBezTo>
                    <a:pt x="3084" y="7216"/>
                    <a:pt x="2846" y="7358"/>
                    <a:pt x="2917" y="7549"/>
                  </a:cubicBezTo>
                  <a:cubicBezTo>
                    <a:pt x="2989" y="7418"/>
                    <a:pt x="3096" y="7489"/>
                    <a:pt x="3084" y="7585"/>
                  </a:cubicBezTo>
                  <a:cubicBezTo>
                    <a:pt x="3084" y="7668"/>
                    <a:pt x="2941" y="7728"/>
                    <a:pt x="2870" y="7728"/>
                  </a:cubicBezTo>
                  <a:cubicBezTo>
                    <a:pt x="2798" y="7728"/>
                    <a:pt x="2739" y="7704"/>
                    <a:pt x="2703" y="7656"/>
                  </a:cubicBezTo>
                  <a:cubicBezTo>
                    <a:pt x="2572" y="7549"/>
                    <a:pt x="2465" y="7287"/>
                    <a:pt x="2787" y="7168"/>
                  </a:cubicBezTo>
                  <a:cubicBezTo>
                    <a:pt x="2477" y="6989"/>
                    <a:pt x="2191" y="7358"/>
                    <a:pt x="2251" y="7668"/>
                  </a:cubicBezTo>
                  <a:cubicBezTo>
                    <a:pt x="2025" y="7620"/>
                    <a:pt x="1977" y="7763"/>
                    <a:pt x="1763" y="7573"/>
                  </a:cubicBezTo>
                  <a:cubicBezTo>
                    <a:pt x="1965" y="8144"/>
                    <a:pt x="2275" y="8001"/>
                    <a:pt x="2489" y="8097"/>
                  </a:cubicBezTo>
                  <a:lnTo>
                    <a:pt x="2489" y="8097"/>
                  </a:lnTo>
                  <a:cubicBezTo>
                    <a:pt x="2013" y="7942"/>
                    <a:pt x="1870" y="8299"/>
                    <a:pt x="1465" y="8323"/>
                  </a:cubicBezTo>
                  <a:cubicBezTo>
                    <a:pt x="1882" y="8668"/>
                    <a:pt x="2144" y="8382"/>
                    <a:pt x="2441" y="8287"/>
                  </a:cubicBezTo>
                  <a:lnTo>
                    <a:pt x="2441" y="8287"/>
                  </a:lnTo>
                  <a:cubicBezTo>
                    <a:pt x="1715" y="8585"/>
                    <a:pt x="1882" y="8978"/>
                    <a:pt x="1596" y="9323"/>
                  </a:cubicBezTo>
                  <a:cubicBezTo>
                    <a:pt x="1941" y="9025"/>
                    <a:pt x="2346" y="9204"/>
                    <a:pt x="2632" y="8478"/>
                  </a:cubicBezTo>
                  <a:lnTo>
                    <a:pt x="2632" y="8478"/>
                  </a:lnTo>
                  <a:cubicBezTo>
                    <a:pt x="2525" y="8775"/>
                    <a:pt x="2239" y="9025"/>
                    <a:pt x="2596" y="9442"/>
                  </a:cubicBezTo>
                  <a:cubicBezTo>
                    <a:pt x="2620" y="9049"/>
                    <a:pt x="2977" y="8906"/>
                    <a:pt x="2822" y="8430"/>
                  </a:cubicBezTo>
                  <a:lnTo>
                    <a:pt x="2822" y="8430"/>
                  </a:lnTo>
                  <a:cubicBezTo>
                    <a:pt x="2917" y="8644"/>
                    <a:pt x="2763" y="8954"/>
                    <a:pt x="3346" y="9156"/>
                  </a:cubicBezTo>
                  <a:cubicBezTo>
                    <a:pt x="3156" y="8930"/>
                    <a:pt x="3298" y="8894"/>
                    <a:pt x="3251" y="8668"/>
                  </a:cubicBezTo>
                  <a:cubicBezTo>
                    <a:pt x="3549" y="8728"/>
                    <a:pt x="3930" y="8442"/>
                    <a:pt x="3751" y="8132"/>
                  </a:cubicBezTo>
                  <a:cubicBezTo>
                    <a:pt x="3620" y="8454"/>
                    <a:pt x="3370" y="8335"/>
                    <a:pt x="3263" y="8216"/>
                  </a:cubicBezTo>
                  <a:cubicBezTo>
                    <a:pt x="3215" y="8168"/>
                    <a:pt x="3191" y="8109"/>
                    <a:pt x="3191" y="8049"/>
                  </a:cubicBezTo>
                  <a:cubicBezTo>
                    <a:pt x="3191" y="7978"/>
                    <a:pt x="3251" y="7835"/>
                    <a:pt x="3334" y="7823"/>
                  </a:cubicBezTo>
                  <a:cubicBezTo>
                    <a:pt x="3418" y="7823"/>
                    <a:pt x="3501" y="7930"/>
                    <a:pt x="3370" y="8001"/>
                  </a:cubicBezTo>
                  <a:cubicBezTo>
                    <a:pt x="3394" y="8013"/>
                    <a:pt x="3418" y="8013"/>
                    <a:pt x="3441" y="8001"/>
                  </a:cubicBezTo>
                  <a:cubicBezTo>
                    <a:pt x="3525" y="8001"/>
                    <a:pt x="3596" y="7930"/>
                    <a:pt x="3596" y="7835"/>
                  </a:cubicBezTo>
                  <a:cubicBezTo>
                    <a:pt x="3596" y="7787"/>
                    <a:pt x="3584" y="7739"/>
                    <a:pt x="3549" y="7704"/>
                  </a:cubicBezTo>
                  <a:cubicBezTo>
                    <a:pt x="3537" y="7692"/>
                    <a:pt x="3525" y="7680"/>
                    <a:pt x="3513" y="7668"/>
                  </a:cubicBezTo>
                  <a:lnTo>
                    <a:pt x="3501" y="7668"/>
                  </a:lnTo>
                  <a:cubicBezTo>
                    <a:pt x="3453" y="7644"/>
                    <a:pt x="3406" y="7632"/>
                    <a:pt x="3358" y="7644"/>
                  </a:cubicBezTo>
                  <a:cubicBezTo>
                    <a:pt x="3596" y="7299"/>
                    <a:pt x="3906" y="7025"/>
                    <a:pt x="4287" y="6847"/>
                  </a:cubicBezTo>
                  <a:cubicBezTo>
                    <a:pt x="3263" y="7478"/>
                    <a:pt x="4346" y="8037"/>
                    <a:pt x="3834" y="8549"/>
                  </a:cubicBezTo>
                  <a:cubicBezTo>
                    <a:pt x="3858" y="8525"/>
                    <a:pt x="3870" y="8513"/>
                    <a:pt x="3894" y="8490"/>
                  </a:cubicBezTo>
                  <a:cubicBezTo>
                    <a:pt x="3870" y="8513"/>
                    <a:pt x="3858" y="8525"/>
                    <a:pt x="3834" y="8549"/>
                  </a:cubicBezTo>
                  <a:cubicBezTo>
                    <a:pt x="4132" y="8382"/>
                    <a:pt x="4287" y="8228"/>
                    <a:pt x="4346" y="8073"/>
                  </a:cubicBezTo>
                  <a:cubicBezTo>
                    <a:pt x="4477" y="7680"/>
                    <a:pt x="4108" y="7513"/>
                    <a:pt x="4120" y="7323"/>
                  </a:cubicBezTo>
                  <a:cubicBezTo>
                    <a:pt x="4299" y="7466"/>
                    <a:pt x="4441" y="7406"/>
                    <a:pt x="4513" y="7228"/>
                  </a:cubicBezTo>
                  <a:cubicBezTo>
                    <a:pt x="4275" y="7239"/>
                    <a:pt x="4239" y="7013"/>
                    <a:pt x="4370" y="6894"/>
                  </a:cubicBezTo>
                  <a:cubicBezTo>
                    <a:pt x="4572" y="6704"/>
                    <a:pt x="5025" y="6668"/>
                    <a:pt x="5132" y="6120"/>
                  </a:cubicBezTo>
                  <a:cubicBezTo>
                    <a:pt x="5180" y="6049"/>
                    <a:pt x="5227" y="5977"/>
                    <a:pt x="5275" y="5894"/>
                  </a:cubicBezTo>
                  <a:cubicBezTo>
                    <a:pt x="5251" y="5977"/>
                    <a:pt x="5227" y="6073"/>
                    <a:pt x="5215" y="6156"/>
                  </a:cubicBezTo>
                  <a:cubicBezTo>
                    <a:pt x="4906" y="6608"/>
                    <a:pt x="5192" y="6966"/>
                    <a:pt x="5203" y="7239"/>
                  </a:cubicBezTo>
                  <a:cubicBezTo>
                    <a:pt x="5203" y="7418"/>
                    <a:pt x="5025" y="7561"/>
                    <a:pt x="4870" y="7370"/>
                  </a:cubicBezTo>
                  <a:cubicBezTo>
                    <a:pt x="4799" y="7549"/>
                    <a:pt x="4858" y="7680"/>
                    <a:pt x="5084" y="7716"/>
                  </a:cubicBezTo>
                  <a:cubicBezTo>
                    <a:pt x="4953" y="7870"/>
                    <a:pt x="4572" y="7728"/>
                    <a:pt x="4394" y="8097"/>
                  </a:cubicBezTo>
                  <a:cubicBezTo>
                    <a:pt x="4322" y="8240"/>
                    <a:pt x="4322" y="8454"/>
                    <a:pt x="4418" y="8787"/>
                  </a:cubicBezTo>
                  <a:lnTo>
                    <a:pt x="4418" y="8787"/>
                  </a:lnTo>
                  <a:cubicBezTo>
                    <a:pt x="4430" y="8073"/>
                    <a:pt x="5584" y="8442"/>
                    <a:pt x="5311" y="7275"/>
                  </a:cubicBezTo>
                  <a:lnTo>
                    <a:pt x="5311" y="7275"/>
                  </a:lnTo>
                  <a:cubicBezTo>
                    <a:pt x="5442" y="7668"/>
                    <a:pt x="5477" y="8085"/>
                    <a:pt x="5394" y="8501"/>
                  </a:cubicBezTo>
                  <a:cubicBezTo>
                    <a:pt x="5370" y="8454"/>
                    <a:pt x="5334" y="8430"/>
                    <a:pt x="5287" y="8418"/>
                  </a:cubicBezTo>
                  <a:lnTo>
                    <a:pt x="5275" y="8418"/>
                  </a:lnTo>
                  <a:cubicBezTo>
                    <a:pt x="5251" y="8406"/>
                    <a:pt x="5227" y="8406"/>
                    <a:pt x="5215" y="8418"/>
                  </a:cubicBezTo>
                  <a:cubicBezTo>
                    <a:pt x="5108" y="8418"/>
                    <a:pt x="5037" y="8501"/>
                    <a:pt x="5037" y="8597"/>
                  </a:cubicBezTo>
                  <a:cubicBezTo>
                    <a:pt x="5037" y="8656"/>
                    <a:pt x="5061" y="8692"/>
                    <a:pt x="5108" y="8728"/>
                  </a:cubicBezTo>
                  <a:cubicBezTo>
                    <a:pt x="5108" y="8740"/>
                    <a:pt x="5120" y="8740"/>
                    <a:pt x="5132" y="8752"/>
                  </a:cubicBezTo>
                  <a:cubicBezTo>
                    <a:pt x="5096" y="8597"/>
                    <a:pt x="5227" y="8585"/>
                    <a:pt x="5287" y="8644"/>
                  </a:cubicBezTo>
                  <a:cubicBezTo>
                    <a:pt x="5334" y="8716"/>
                    <a:pt x="5287" y="8859"/>
                    <a:pt x="5227" y="8906"/>
                  </a:cubicBezTo>
                  <a:cubicBezTo>
                    <a:pt x="5180" y="8954"/>
                    <a:pt x="5120" y="8978"/>
                    <a:pt x="5061" y="8978"/>
                  </a:cubicBezTo>
                  <a:cubicBezTo>
                    <a:pt x="4894" y="8990"/>
                    <a:pt x="4632" y="8882"/>
                    <a:pt x="4763" y="8573"/>
                  </a:cubicBezTo>
                  <a:cubicBezTo>
                    <a:pt x="4430" y="8668"/>
                    <a:pt x="4489" y="9133"/>
                    <a:pt x="4739" y="9299"/>
                  </a:cubicBezTo>
                  <a:cubicBezTo>
                    <a:pt x="4549" y="9430"/>
                    <a:pt x="4620" y="9561"/>
                    <a:pt x="4334" y="9585"/>
                  </a:cubicBezTo>
                  <a:cubicBezTo>
                    <a:pt x="4882" y="9847"/>
                    <a:pt x="4989" y="9525"/>
                    <a:pt x="5215" y="9430"/>
                  </a:cubicBezTo>
                  <a:lnTo>
                    <a:pt x="5215" y="9430"/>
                  </a:lnTo>
                  <a:cubicBezTo>
                    <a:pt x="4763" y="9668"/>
                    <a:pt x="4918" y="10025"/>
                    <a:pt x="4656" y="10323"/>
                  </a:cubicBezTo>
                  <a:cubicBezTo>
                    <a:pt x="5203" y="10276"/>
                    <a:pt x="5180" y="9883"/>
                    <a:pt x="5311" y="9609"/>
                  </a:cubicBezTo>
                  <a:lnTo>
                    <a:pt x="5311" y="9609"/>
                  </a:lnTo>
                  <a:cubicBezTo>
                    <a:pt x="5001" y="10323"/>
                    <a:pt x="5406" y="10502"/>
                    <a:pt x="5454" y="10942"/>
                  </a:cubicBezTo>
                  <a:cubicBezTo>
                    <a:pt x="5489" y="10502"/>
                    <a:pt x="5894" y="10323"/>
                    <a:pt x="5584" y="9609"/>
                  </a:cubicBezTo>
                  <a:lnTo>
                    <a:pt x="5584" y="9609"/>
                  </a:lnTo>
                  <a:cubicBezTo>
                    <a:pt x="5715" y="9883"/>
                    <a:pt x="5704" y="10276"/>
                    <a:pt x="6251" y="10323"/>
                  </a:cubicBezTo>
                  <a:cubicBezTo>
                    <a:pt x="5977" y="10025"/>
                    <a:pt x="6132" y="9668"/>
                    <a:pt x="5692" y="9430"/>
                  </a:cubicBezTo>
                  <a:lnTo>
                    <a:pt x="5692" y="9430"/>
                  </a:lnTo>
                  <a:cubicBezTo>
                    <a:pt x="5906" y="9514"/>
                    <a:pt x="6025" y="9847"/>
                    <a:pt x="6573" y="9585"/>
                  </a:cubicBezTo>
                  <a:cubicBezTo>
                    <a:pt x="6275" y="9561"/>
                    <a:pt x="6346" y="9430"/>
                    <a:pt x="6156" y="9299"/>
                  </a:cubicBezTo>
                  <a:cubicBezTo>
                    <a:pt x="6418" y="9133"/>
                    <a:pt x="6477" y="8668"/>
                    <a:pt x="6132" y="8561"/>
                  </a:cubicBezTo>
                  <a:cubicBezTo>
                    <a:pt x="6275" y="8882"/>
                    <a:pt x="6013" y="8990"/>
                    <a:pt x="5835" y="8978"/>
                  </a:cubicBezTo>
                  <a:cubicBezTo>
                    <a:pt x="5775" y="8978"/>
                    <a:pt x="5715" y="8954"/>
                    <a:pt x="5668" y="8906"/>
                  </a:cubicBezTo>
                  <a:cubicBezTo>
                    <a:pt x="5620" y="8859"/>
                    <a:pt x="5561" y="8716"/>
                    <a:pt x="5620" y="8644"/>
                  </a:cubicBezTo>
                  <a:cubicBezTo>
                    <a:pt x="5668" y="8573"/>
                    <a:pt x="5811" y="8597"/>
                    <a:pt x="5763" y="8752"/>
                  </a:cubicBezTo>
                  <a:lnTo>
                    <a:pt x="5799" y="8728"/>
                  </a:lnTo>
                  <a:cubicBezTo>
                    <a:pt x="5835" y="8692"/>
                    <a:pt x="5858" y="8644"/>
                    <a:pt x="5858" y="8597"/>
                  </a:cubicBezTo>
                  <a:cubicBezTo>
                    <a:pt x="5858" y="8501"/>
                    <a:pt x="5787" y="8418"/>
                    <a:pt x="5692" y="8418"/>
                  </a:cubicBezTo>
                  <a:cubicBezTo>
                    <a:pt x="5668" y="8406"/>
                    <a:pt x="5644" y="8406"/>
                    <a:pt x="5632" y="8418"/>
                  </a:cubicBezTo>
                  <a:lnTo>
                    <a:pt x="5620" y="8418"/>
                  </a:lnTo>
                  <a:cubicBezTo>
                    <a:pt x="5573" y="8430"/>
                    <a:pt x="5525" y="8454"/>
                    <a:pt x="5501" y="8490"/>
                  </a:cubicBezTo>
                  <a:cubicBezTo>
                    <a:pt x="5418" y="8085"/>
                    <a:pt x="5454" y="7668"/>
                    <a:pt x="5596" y="7275"/>
                  </a:cubicBezTo>
                  <a:cubicBezTo>
                    <a:pt x="5311" y="8454"/>
                    <a:pt x="6477" y="8073"/>
                    <a:pt x="6489" y="8787"/>
                  </a:cubicBezTo>
                  <a:lnTo>
                    <a:pt x="6489" y="8716"/>
                  </a:lnTo>
                  <a:cubicBezTo>
                    <a:pt x="6489" y="8740"/>
                    <a:pt x="6489" y="8763"/>
                    <a:pt x="6489" y="8787"/>
                  </a:cubicBezTo>
                  <a:cubicBezTo>
                    <a:pt x="6585" y="8454"/>
                    <a:pt x="6573" y="8240"/>
                    <a:pt x="6501" y="8097"/>
                  </a:cubicBezTo>
                  <a:cubicBezTo>
                    <a:pt x="6323" y="7728"/>
                    <a:pt x="5942" y="7870"/>
                    <a:pt x="5811" y="7728"/>
                  </a:cubicBezTo>
                  <a:cubicBezTo>
                    <a:pt x="6049" y="7692"/>
                    <a:pt x="6108" y="7561"/>
                    <a:pt x="6025" y="7382"/>
                  </a:cubicBezTo>
                  <a:cubicBezTo>
                    <a:pt x="5870" y="7561"/>
                    <a:pt x="5692" y="7430"/>
                    <a:pt x="5692" y="7239"/>
                  </a:cubicBezTo>
                  <a:cubicBezTo>
                    <a:pt x="5704" y="6966"/>
                    <a:pt x="5989" y="6620"/>
                    <a:pt x="5680" y="6168"/>
                  </a:cubicBezTo>
                  <a:cubicBezTo>
                    <a:pt x="5668" y="6073"/>
                    <a:pt x="5656" y="5989"/>
                    <a:pt x="5620" y="5906"/>
                  </a:cubicBezTo>
                  <a:cubicBezTo>
                    <a:pt x="5668" y="5989"/>
                    <a:pt x="5715" y="6061"/>
                    <a:pt x="5775" y="6132"/>
                  </a:cubicBezTo>
                  <a:cubicBezTo>
                    <a:pt x="5870" y="6668"/>
                    <a:pt x="6323" y="6716"/>
                    <a:pt x="6525" y="6894"/>
                  </a:cubicBezTo>
                  <a:cubicBezTo>
                    <a:pt x="6656" y="7025"/>
                    <a:pt x="6620" y="7251"/>
                    <a:pt x="6394" y="7228"/>
                  </a:cubicBezTo>
                  <a:cubicBezTo>
                    <a:pt x="6466" y="7418"/>
                    <a:pt x="6597" y="7466"/>
                    <a:pt x="6787" y="7323"/>
                  </a:cubicBezTo>
                  <a:cubicBezTo>
                    <a:pt x="6799" y="7525"/>
                    <a:pt x="6430" y="7692"/>
                    <a:pt x="6561" y="8073"/>
                  </a:cubicBezTo>
                  <a:cubicBezTo>
                    <a:pt x="6608" y="8228"/>
                    <a:pt x="6763" y="8371"/>
                    <a:pt x="7061" y="8549"/>
                  </a:cubicBezTo>
                  <a:lnTo>
                    <a:pt x="7061" y="8549"/>
                  </a:lnTo>
                  <a:cubicBezTo>
                    <a:pt x="6561" y="8037"/>
                    <a:pt x="7644" y="7489"/>
                    <a:pt x="6632" y="6858"/>
                  </a:cubicBezTo>
                  <a:lnTo>
                    <a:pt x="6632" y="6858"/>
                  </a:lnTo>
                  <a:cubicBezTo>
                    <a:pt x="7001" y="7037"/>
                    <a:pt x="7323" y="7311"/>
                    <a:pt x="7561" y="7656"/>
                  </a:cubicBezTo>
                  <a:cubicBezTo>
                    <a:pt x="7501" y="7644"/>
                    <a:pt x="7454" y="7656"/>
                    <a:pt x="7418" y="7680"/>
                  </a:cubicBezTo>
                  <a:lnTo>
                    <a:pt x="7406" y="7680"/>
                  </a:lnTo>
                  <a:cubicBezTo>
                    <a:pt x="7394" y="7692"/>
                    <a:pt x="7370" y="7704"/>
                    <a:pt x="7359" y="7716"/>
                  </a:cubicBezTo>
                  <a:cubicBezTo>
                    <a:pt x="7216" y="7847"/>
                    <a:pt x="7359" y="8085"/>
                    <a:pt x="7549" y="8013"/>
                  </a:cubicBezTo>
                  <a:cubicBezTo>
                    <a:pt x="7418" y="7942"/>
                    <a:pt x="7489" y="7823"/>
                    <a:pt x="7585" y="7835"/>
                  </a:cubicBezTo>
                  <a:cubicBezTo>
                    <a:pt x="7668" y="7847"/>
                    <a:pt x="7728" y="7990"/>
                    <a:pt x="7728" y="8061"/>
                  </a:cubicBezTo>
                  <a:cubicBezTo>
                    <a:pt x="7728" y="8120"/>
                    <a:pt x="7704" y="8180"/>
                    <a:pt x="7656" y="8228"/>
                  </a:cubicBezTo>
                  <a:cubicBezTo>
                    <a:pt x="7549" y="8347"/>
                    <a:pt x="7287" y="8466"/>
                    <a:pt x="7156" y="8144"/>
                  </a:cubicBezTo>
                  <a:cubicBezTo>
                    <a:pt x="6989" y="8454"/>
                    <a:pt x="7359" y="8740"/>
                    <a:pt x="7668" y="8680"/>
                  </a:cubicBezTo>
                  <a:cubicBezTo>
                    <a:pt x="7620" y="8906"/>
                    <a:pt x="7763" y="8942"/>
                    <a:pt x="7573" y="9168"/>
                  </a:cubicBezTo>
                  <a:cubicBezTo>
                    <a:pt x="8144" y="8966"/>
                    <a:pt x="8001" y="8656"/>
                    <a:pt x="8097" y="8442"/>
                  </a:cubicBezTo>
                  <a:lnTo>
                    <a:pt x="8097" y="8442"/>
                  </a:lnTo>
                  <a:cubicBezTo>
                    <a:pt x="7942" y="8918"/>
                    <a:pt x="8299" y="9061"/>
                    <a:pt x="8323" y="9454"/>
                  </a:cubicBezTo>
                  <a:cubicBezTo>
                    <a:pt x="8668" y="9037"/>
                    <a:pt x="8382" y="8775"/>
                    <a:pt x="8275" y="8490"/>
                  </a:cubicBezTo>
                  <a:lnTo>
                    <a:pt x="8275" y="8490"/>
                  </a:lnTo>
                  <a:cubicBezTo>
                    <a:pt x="8573" y="9204"/>
                    <a:pt x="8978" y="9049"/>
                    <a:pt x="9323" y="9335"/>
                  </a:cubicBezTo>
                  <a:cubicBezTo>
                    <a:pt x="9025" y="8990"/>
                    <a:pt x="9192" y="8585"/>
                    <a:pt x="8478" y="8287"/>
                  </a:cubicBezTo>
                  <a:lnTo>
                    <a:pt x="8478" y="8287"/>
                  </a:lnTo>
                  <a:cubicBezTo>
                    <a:pt x="8775" y="8394"/>
                    <a:pt x="9025" y="8680"/>
                    <a:pt x="9442" y="8335"/>
                  </a:cubicBezTo>
                  <a:cubicBezTo>
                    <a:pt x="9049" y="8311"/>
                    <a:pt x="8906" y="7954"/>
                    <a:pt x="8430" y="8109"/>
                  </a:cubicBezTo>
                  <a:lnTo>
                    <a:pt x="8430" y="8109"/>
                  </a:lnTo>
                  <a:cubicBezTo>
                    <a:pt x="8644" y="8013"/>
                    <a:pt x="8954" y="8156"/>
                    <a:pt x="9156" y="7585"/>
                  </a:cubicBezTo>
                  <a:cubicBezTo>
                    <a:pt x="8930" y="7775"/>
                    <a:pt x="8894" y="7632"/>
                    <a:pt x="8668" y="7680"/>
                  </a:cubicBezTo>
                  <a:cubicBezTo>
                    <a:pt x="8728" y="7382"/>
                    <a:pt x="8442" y="7001"/>
                    <a:pt x="8132" y="7180"/>
                  </a:cubicBezTo>
                  <a:cubicBezTo>
                    <a:pt x="8454" y="7299"/>
                    <a:pt x="8335" y="7561"/>
                    <a:pt x="8216" y="7668"/>
                  </a:cubicBezTo>
                  <a:cubicBezTo>
                    <a:pt x="8168" y="7716"/>
                    <a:pt x="8109" y="7739"/>
                    <a:pt x="8049" y="7739"/>
                  </a:cubicBezTo>
                  <a:cubicBezTo>
                    <a:pt x="7978" y="7739"/>
                    <a:pt x="7835" y="7680"/>
                    <a:pt x="7823" y="7597"/>
                  </a:cubicBezTo>
                  <a:cubicBezTo>
                    <a:pt x="7811" y="7501"/>
                    <a:pt x="7930" y="7430"/>
                    <a:pt x="8001" y="7561"/>
                  </a:cubicBezTo>
                  <a:cubicBezTo>
                    <a:pt x="8013" y="7537"/>
                    <a:pt x="8013" y="7513"/>
                    <a:pt x="8013" y="7489"/>
                  </a:cubicBezTo>
                  <a:cubicBezTo>
                    <a:pt x="8001" y="7394"/>
                    <a:pt x="7930" y="7335"/>
                    <a:pt x="7847" y="7335"/>
                  </a:cubicBezTo>
                  <a:cubicBezTo>
                    <a:pt x="7799" y="7323"/>
                    <a:pt x="7751" y="7347"/>
                    <a:pt x="7704" y="7382"/>
                  </a:cubicBezTo>
                  <a:cubicBezTo>
                    <a:pt x="7692" y="7394"/>
                    <a:pt x="7680" y="7406"/>
                    <a:pt x="7668" y="7418"/>
                  </a:cubicBezTo>
                  <a:lnTo>
                    <a:pt x="7668" y="7430"/>
                  </a:lnTo>
                  <a:cubicBezTo>
                    <a:pt x="7632" y="7466"/>
                    <a:pt x="7632" y="7525"/>
                    <a:pt x="7644" y="7573"/>
                  </a:cubicBezTo>
                  <a:cubicBezTo>
                    <a:pt x="7299" y="7335"/>
                    <a:pt x="7025" y="7013"/>
                    <a:pt x="6847" y="6644"/>
                  </a:cubicBezTo>
                  <a:cubicBezTo>
                    <a:pt x="7478" y="7668"/>
                    <a:pt x="8037" y="6585"/>
                    <a:pt x="8549" y="7085"/>
                  </a:cubicBezTo>
                  <a:cubicBezTo>
                    <a:pt x="8525" y="7073"/>
                    <a:pt x="8502" y="7049"/>
                    <a:pt x="8490" y="7037"/>
                  </a:cubicBezTo>
                  <a:cubicBezTo>
                    <a:pt x="8513" y="7049"/>
                    <a:pt x="8525" y="7073"/>
                    <a:pt x="8549" y="7085"/>
                  </a:cubicBezTo>
                  <a:cubicBezTo>
                    <a:pt x="8371" y="6787"/>
                    <a:pt x="8228" y="6644"/>
                    <a:pt x="8073" y="6585"/>
                  </a:cubicBezTo>
                  <a:cubicBezTo>
                    <a:pt x="7680" y="6454"/>
                    <a:pt x="7513" y="6823"/>
                    <a:pt x="7311" y="6811"/>
                  </a:cubicBezTo>
                  <a:cubicBezTo>
                    <a:pt x="7466" y="6620"/>
                    <a:pt x="7406" y="6489"/>
                    <a:pt x="7216" y="6418"/>
                  </a:cubicBezTo>
                  <a:cubicBezTo>
                    <a:pt x="7239" y="6656"/>
                    <a:pt x="7013" y="6692"/>
                    <a:pt x="6894" y="6561"/>
                  </a:cubicBezTo>
                  <a:cubicBezTo>
                    <a:pt x="6704" y="6358"/>
                    <a:pt x="6668" y="5906"/>
                    <a:pt x="6120" y="5799"/>
                  </a:cubicBezTo>
                  <a:cubicBezTo>
                    <a:pt x="6049" y="5739"/>
                    <a:pt x="5977" y="5692"/>
                    <a:pt x="5894" y="5656"/>
                  </a:cubicBezTo>
                  <a:cubicBezTo>
                    <a:pt x="5977" y="5680"/>
                    <a:pt x="6073" y="5704"/>
                    <a:pt x="6156" y="5715"/>
                  </a:cubicBezTo>
                  <a:cubicBezTo>
                    <a:pt x="6608" y="6025"/>
                    <a:pt x="6966" y="5727"/>
                    <a:pt x="7239" y="5727"/>
                  </a:cubicBezTo>
                  <a:cubicBezTo>
                    <a:pt x="7418" y="5715"/>
                    <a:pt x="7549" y="5906"/>
                    <a:pt x="7370" y="6049"/>
                  </a:cubicBezTo>
                  <a:cubicBezTo>
                    <a:pt x="7549" y="6132"/>
                    <a:pt x="7680" y="6073"/>
                    <a:pt x="7716" y="5846"/>
                  </a:cubicBezTo>
                  <a:cubicBezTo>
                    <a:pt x="7870" y="5977"/>
                    <a:pt x="7716" y="6358"/>
                    <a:pt x="8085" y="6537"/>
                  </a:cubicBezTo>
                  <a:cubicBezTo>
                    <a:pt x="8240" y="6608"/>
                    <a:pt x="8442" y="6608"/>
                    <a:pt x="8775" y="6513"/>
                  </a:cubicBezTo>
                  <a:lnTo>
                    <a:pt x="8775" y="6513"/>
                  </a:lnTo>
                  <a:cubicBezTo>
                    <a:pt x="8061" y="6501"/>
                    <a:pt x="8442" y="5346"/>
                    <a:pt x="7275" y="5620"/>
                  </a:cubicBezTo>
                  <a:lnTo>
                    <a:pt x="7275" y="5620"/>
                  </a:lnTo>
                  <a:cubicBezTo>
                    <a:pt x="7668" y="5477"/>
                    <a:pt x="8085" y="5453"/>
                    <a:pt x="8490" y="5525"/>
                  </a:cubicBezTo>
                  <a:cubicBezTo>
                    <a:pt x="8454" y="5561"/>
                    <a:pt x="8418" y="5596"/>
                    <a:pt x="8406" y="5644"/>
                  </a:cubicBezTo>
                  <a:lnTo>
                    <a:pt x="8406" y="5656"/>
                  </a:lnTo>
                  <a:cubicBezTo>
                    <a:pt x="8406" y="5680"/>
                    <a:pt x="8406" y="5692"/>
                    <a:pt x="8406" y="5715"/>
                  </a:cubicBezTo>
                  <a:cubicBezTo>
                    <a:pt x="8406" y="5906"/>
                    <a:pt x="8656" y="5965"/>
                    <a:pt x="8740" y="5799"/>
                  </a:cubicBezTo>
                  <a:cubicBezTo>
                    <a:pt x="8597" y="5834"/>
                    <a:pt x="8573" y="5704"/>
                    <a:pt x="8644" y="5644"/>
                  </a:cubicBezTo>
                  <a:cubicBezTo>
                    <a:pt x="8716" y="5596"/>
                    <a:pt x="8859" y="5644"/>
                    <a:pt x="8906" y="5704"/>
                  </a:cubicBezTo>
                  <a:cubicBezTo>
                    <a:pt x="8954" y="5739"/>
                    <a:pt x="8978" y="5799"/>
                    <a:pt x="8978" y="5870"/>
                  </a:cubicBezTo>
                  <a:cubicBezTo>
                    <a:pt x="8990" y="6025"/>
                    <a:pt x="8883" y="6299"/>
                    <a:pt x="8561" y="6168"/>
                  </a:cubicBezTo>
                  <a:cubicBezTo>
                    <a:pt x="8656" y="6501"/>
                    <a:pt x="9121" y="6442"/>
                    <a:pt x="9299" y="6180"/>
                  </a:cubicBezTo>
                  <a:cubicBezTo>
                    <a:pt x="9418" y="6382"/>
                    <a:pt x="9561" y="6299"/>
                    <a:pt x="9585" y="6596"/>
                  </a:cubicBezTo>
                  <a:cubicBezTo>
                    <a:pt x="9847" y="6049"/>
                    <a:pt x="9514" y="5930"/>
                    <a:pt x="9430" y="5715"/>
                  </a:cubicBezTo>
                  <a:lnTo>
                    <a:pt x="9430" y="5715"/>
                  </a:lnTo>
                  <a:cubicBezTo>
                    <a:pt x="9668" y="6156"/>
                    <a:pt x="10026" y="6013"/>
                    <a:pt x="10311" y="6275"/>
                  </a:cubicBezTo>
                  <a:cubicBezTo>
                    <a:pt x="10264" y="5727"/>
                    <a:pt x="9883" y="5751"/>
                    <a:pt x="9597" y="5620"/>
                  </a:cubicBezTo>
                  <a:lnTo>
                    <a:pt x="9597" y="5620"/>
                  </a:lnTo>
                  <a:cubicBezTo>
                    <a:pt x="10311" y="5918"/>
                    <a:pt x="10490" y="5513"/>
                    <a:pt x="10942" y="5477"/>
                  </a:cubicBezTo>
                  <a:cubicBezTo>
                    <a:pt x="10490" y="5442"/>
                    <a:pt x="10311" y="5025"/>
                    <a:pt x="9597" y="5334"/>
                  </a:cubicBezTo>
                  <a:lnTo>
                    <a:pt x="9597" y="5334"/>
                  </a:lnTo>
                  <a:cubicBezTo>
                    <a:pt x="9883" y="5203"/>
                    <a:pt x="10264" y="5227"/>
                    <a:pt x="10311" y="4680"/>
                  </a:cubicBezTo>
                  <a:cubicBezTo>
                    <a:pt x="10014" y="4942"/>
                    <a:pt x="9668" y="4787"/>
                    <a:pt x="9430" y="5239"/>
                  </a:cubicBezTo>
                  <a:lnTo>
                    <a:pt x="9430" y="5239"/>
                  </a:lnTo>
                  <a:cubicBezTo>
                    <a:pt x="9514" y="5025"/>
                    <a:pt x="9847" y="4906"/>
                    <a:pt x="9585" y="4358"/>
                  </a:cubicBezTo>
                  <a:cubicBezTo>
                    <a:pt x="9561" y="4656"/>
                    <a:pt x="9418" y="4572"/>
                    <a:pt x="9299" y="4775"/>
                  </a:cubicBezTo>
                  <a:cubicBezTo>
                    <a:pt x="9121" y="4513"/>
                    <a:pt x="8656" y="4453"/>
                    <a:pt x="8561" y="4799"/>
                  </a:cubicBezTo>
                  <a:cubicBezTo>
                    <a:pt x="8883" y="4656"/>
                    <a:pt x="8990" y="4918"/>
                    <a:pt x="8978" y="5096"/>
                  </a:cubicBezTo>
                  <a:cubicBezTo>
                    <a:pt x="8978" y="5156"/>
                    <a:pt x="8954" y="5215"/>
                    <a:pt x="8906" y="5251"/>
                  </a:cubicBezTo>
                  <a:cubicBezTo>
                    <a:pt x="8859" y="5311"/>
                    <a:pt x="8716" y="5358"/>
                    <a:pt x="8644" y="5311"/>
                  </a:cubicBezTo>
                  <a:cubicBezTo>
                    <a:pt x="8573" y="5251"/>
                    <a:pt x="8597" y="5120"/>
                    <a:pt x="8740" y="5156"/>
                  </a:cubicBezTo>
                  <a:cubicBezTo>
                    <a:pt x="8656" y="5001"/>
                    <a:pt x="8406" y="5049"/>
                    <a:pt x="8406" y="5239"/>
                  </a:cubicBezTo>
                  <a:cubicBezTo>
                    <a:pt x="8406" y="5263"/>
                    <a:pt x="8406" y="5275"/>
                    <a:pt x="8406" y="5299"/>
                  </a:cubicBezTo>
                  <a:lnTo>
                    <a:pt x="8406" y="5311"/>
                  </a:lnTo>
                  <a:cubicBezTo>
                    <a:pt x="8418" y="5358"/>
                    <a:pt x="8454" y="5394"/>
                    <a:pt x="8490" y="5430"/>
                  </a:cubicBezTo>
                  <a:cubicBezTo>
                    <a:pt x="8085" y="5501"/>
                    <a:pt x="7668" y="5477"/>
                    <a:pt x="7275" y="5334"/>
                  </a:cubicBezTo>
                  <a:cubicBezTo>
                    <a:pt x="8454" y="5608"/>
                    <a:pt x="8073" y="4453"/>
                    <a:pt x="8787" y="4441"/>
                  </a:cubicBezTo>
                  <a:lnTo>
                    <a:pt x="8716" y="4441"/>
                  </a:lnTo>
                  <a:cubicBezTo>
                    <a:pt x="8740" y="4441"/>
                    <a:pt x="8763" y="4441"/>
                    <a:pt x="8787" y="4441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608"/>
                    <a:pt x="7870" y="4977"/>
                    <a:pt x="7728" y="5108"/>
                  </a:cubicBezTo>
                  <a:cubicBezTo>
                    <a:pt x="7692" y="4882"/>
                    <a:pt x="7561" y="4822"/>
                    <a:pt x="7382" y="4906"/>
                  </a:cubicBezTo>
                  <a:cubicBezTo>
                    <a:pt x="7561" y="5049"/>
                    <a:pt x="7418" y="5239"/>
                    <a:pt x="7239" y="5239"/>
                  </a:cubicBezTo>
                  <a:cubicBezTo>
                    <a:pt x="6966" y="5227"/>
                    <a:pt x="6620" y="4942"/>
                    <a:pt x="6168" y="5239"/>
                  </a:cubicBezTo>
                  <a:cubicBezTo>
                    <a:pt x="6073" y="5251"/>
                    <a:pt x="5989" y="5275"/>
                    <a:pt x="5894" y="5299"/>
                  </a:cubicBezTo>
                  <a:cubicBezTo>
                    <a:pt x="5977" y="5263"/>
                    <a:pt x="6061" y="5203"/>
                    <a:pt x="6132" y="5156"/>
                  </a:cubicBezTo>
                  <a:cubicBezTo>
                    <a:pt x="6668" y="5049"/>
                    <a:pt x="6704" y="4596"/>
                    <a:pt x="6894" y="4406"/>
                  </a:cubicBezTo>
                  <a:cubicBezTo>
                    <a:pt x="7013" y="4263"/>
                    <a:pt x="7251" y="4299"/>
                    <a:pt x="7228" y="4537"/>
                  </a:cubicBezTo>
                  <a:cubicBezTo>
                    <a:pt x="7406" y="4465"/>
                    <a:pt x="7466" y="4334"/>
                    <a:pt x="7323" y="4144"/>
                  </a:cubicBezTo>
                  <a:cubicBezTo>
                    <a:pt x="7513" y="4132"/>
                    <a:pt x="7692" y="4501"/>
                    <a:pt x="8073" y="4370"/>
                  </a:cubicBezTo>
                  <a:cubicBezTo>
                    <a:pt x="8228" y="4322"/>
                    <a:pt x="8382" y="4168"/>
                    <a:pt x="8549" y="3870"/>
                  </a:cubicBezTo>
                  <a:lnTo>
                    <a:pt x="8549" y="3870"/>
                  </a:lnTo>
                  <a:cubicBezTo>
                    <a:pt x="8037" y="4370"/>
                    <a:pt x="7489" y="3275"/>
                    <a:pt x="6847" y="4299"/>
                  </a:cubicBezTo>
                  <a:lnTo>
                    <a:pt x="6847" y="4299"/>
                  </a:lnTo>
                  <a:cubicBezTo>
                    <a:pt x="7025" y="3929"/>
                    <a:pt x="7299" y="3608"/>
                    <a:pt x="7644" y="3370"/>
                  </a:cubicBezTo>
                  <a:cubicBezTo>
                    <a:pt x="7632" y="3418"/>
                    <a:pt x="7644" y="3477"/>
                    <a:pt x="7668" y="3513"/>
                  </a:cubicBezTo>
                  <a:lnTo>
                    <a:pt x="7680" y="3525"/>
                  </a:lnTo>
                  <a:cubicBezTo>
                    <a:pt x="7692" y="3537"/>
                    <a:pt x="7704" y="3560"/>
                    <a:pt x="7716" y="3572"/>
                  </a:cubicBezTo>
                  <a:cubicBezTo>
                    <a:pt x="7847" y="3703"/>
                    <a:pt x="8073" y="3572"/>
                    <a:pt x="8013" y="3382"/>
                  </a:cubicBezTo>
                  <a:cubicBezTo>
                    <a:pt x="7942" y="3525"/>
                    <a:pt x="7823" y="3441"/>
                    <a:pt x="7835" y="3358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0" y="3227"/>
                    <a:pt x="8228" y="3275"/>
                  </a:cubicBezTo>
                  <a:cubicBezTo>
                    <a:pt x="8347" y="3382"/>
                    <a:pt x="8466" y="3644"/>
                    <a:pt x="8144" y="3775"/>
                  </a:cubicBezTo>
                  <a:cubicBezTo>
                    <a:pt x="8454" y="3941"/>
                    <a:pt x="8740" y="3572"/>
                    <a:pt x="8680" y="3263"/>
                  </a:cubicBezTo>
                  <a:cubicBezTo>
                    <a:pt x="8906" y="3310"/>
                    <a:pt x="8942" y="3167"/>
                    <a:pt x="9168" y="3358"/>
                  </a:cubicBezTo>
                  <a:cubicBezTo>
                    <a:pt x="8966" y="2786"/>
                    <a:pt x="8656" y="2941"/>
                    <a:pt x="8442" y="2846"/>
                  </a:cubicBezTo>
                  <a:lnTo>
                    <a:pt x="8442" y="2846"/>
                  </a:lnTo>
                  <a:cubicBezTo>
                    <a:pt x="8918" y="2989"/>
                    <a:pt x="9061" y="2632"/>
                    <a:pt x="9454" y="2608"/>
                  </a:cubicBezTo>
                  <a:cubicBezTo>
                    <a:pt x="9037" y="2263"/>
                    <a:pt x="8775" y="2548"/>
                    <a:pt x="8490" y="2656"/>
                  </a:cubicBezTo>
                  <a:lnTo>
                    <a:pt x="8490" y="2656"/>
                  </a:lnTo>
                  <a:cubicBezTo>
                    <a:pt x="9204" y="2358"/>
                    <a:pt x="9049" y="1953"/>
                    <a:pt x="9335" y="1608"/>
                  </a:cubicBezTo>
                  <a:cubicBezTo>
                    <a:pt x="8990" y="1905"/>
                    <a:pt x="8585" y="1727"/>
                    <a:pt x="8287" y="2453"/>
                  </a:cubicBezTo>
                  <a:lnTo>
                    <a:pt x="8287" y="2453"/>
                  </a:lnTo>
                  <a:cubicBezTo>
                    <a:pt x="8394" y="2155"/>
                    <a:pt x="8680" y="1905"/>
                    <a:pt x="8335" y="1489"/>
                  </a:cubicBezTo>
                  <a:cubicBezTo>
                    <a:pt x="8311" y="1882"/>
                    <a:pt x="7954" y="2024"/>
                    <a:pt x="8109" y="2501"/>
                  </a:cubicBezTo>
                  <a:lnTo>
                    <a:pt x="8109" y="2501"/>
                  </a:lnTo>
                  <a:cubicBezTo>
                    <a:pt x="8013" y="2286"/>
                    <a:pt x="8156" y="1977"/>
                    <a:pt x="7585" y="1774"/>
                  </a:cubicBezTo>
                  <a:cubicBezTo>
                    <a:pt x="7775" y="2001"/>
                    <a:pt x="7632" y="2048"/>
                    <a:pt x="7680" y="2275"/>
                  </a:cubicBezTo>
                  <a:cubicBezTo>
                    <a:pt x="7382" y="2203"/>
                    <a:pt x="7001" y="2501"/>
                    <a:pt x="7168" y="2798"/>
                  </a:cubicBezTo>
                  <a:cubicBezTo>
                    <a:pt x="7299" y="2477"/>
                    <a:pt x="7561" y="2596"/>
                    <a:pt x="7668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1" y="3120"/>
                    <a:pt x="7430" y="3001"/>
                    <a:pt x="7561" y="2929"/>
                  </a:cubicBezTo>
                  <a:cubicBezTo>
                    <a:pt x="7370" y="2870"/>
                    <a:pt x="7239" y="3096"/>
                    <a:pt x="7370" y="3227"/>
                  </a:cubicBezTo>
                  <a:cubicBezTo>
                    <a:pt x="7382" y="3239"/>
                    <a:pt x="7406" y="3251"/>
                    <a:pt x="7418" y="3263"/>
                  </a:cubicBezTo>
                  <a:lnTo>
                    <a:pt x="7430" y="3275"/>
                  </a:lnTo>
                  <a:cubicBezTo>
                    <a:pt x="7466" y="3298"/>
                    <a:pt x="7513" y="3310"/>
                    <a:pt x="7573" y="3298"/>
                  </a:cubicBezTo>
                  <a:cubicBezTo>
                    <a:pt x="7335" y="3644"/>
                    <a:pt x="7013" y="3918"/>
                    <a:pt x="6644" y="4096"/>
                  </a:cubicBezTo>
                  <a:cubicBezTo>
                    <a:pt x="7668" y="3453"/>
                    <a:pt x="6573" y="2906"/>
                    <a:pt x="7085" y="2394"/>
                  </a:cubicBezTo>
                  <a:lnTo>
                    <a:pt x="7037" y="2453"/>
                  </a:lnTo>
                  <a:cubicBezTo>
                    <a:pt x="7049" y="2429"/>
                    <a:pt x="7073" y="2405"/>
                    <a:pt x="7085" y="2394"/>
                  </a:cubicBezTo>
                  <a:cubicBezTo>
                    <a:pt x="6787" y="2560"/>
                    <a:pt x="6644" y="2715"/>
                    <a:pt x="6585" y="2870"/>
                  </a:cubicBezTo>
                  <a:cubicBezTo>
                    <a:pt x="6454" y="3251"/>
                    <a:pt x="6823" y="3429"/>
                    <a:pt x="6811" y="3620"/>
                  </a:cubicBezTo>
                  <a:cubicBezTo>
                    <a:pt x="6620" y="3477"/>
                    <a:pt x="6489" y="3537"/>
                    <a:pt x="6418" y="3715"/>
                  </a:cubicBezTo>
                  <a:cubicBezTo>
                    <a:pt x="6656" y="3691"/>
                    <a:pt x="6680" y="3929"/>
                    <a:pt x="6549" y="4049"/>
                  </a:cubicBezTo>
                  <a:cubicBezTo>
                    <a:pt x="6346" y="4239"/>
                    <a:pt x="5894" y="4275"/>
                    <a:pt x="5799" y="4811"/>
                  </a:cubicBezTo>
                  <a:cubicBezTo>
                    <a:pt x="5739" y="4882"/>
                    <a:pt x="5692" y="4965"/>
                    <a:pt x="5656" y="5049"/>
                  </a:cubicBezTo>
                  <a:cubicBezTo>
                    <a:pt x="5680" y="4953"/>
                    <a:pt x="5692" y="4870"/>
                    <a:pt x="5715" y="4775"/>
                  </a:cubicBezTo>
                  <a:cubicBezTo>
                    <a:pt x="6025" y="4334"/>
                    <a:pt x="5727" y="3977"/>
                    <a:pt x="5715" y="3703"/>
                  </a:cubicBezTo>
                  <a:cubicBezTo>
                    <a:pt x="5715" y="3525"/>
                    <a:pt x="5894" y="3382"/>
                    <a:pt x="6049" y="3560"/>
                  </a:cubicBezTo>
                  <a:cubicBezTo>
                    <a:pt x="6132" y="3382"/>
                    <a:pt x="6073" y="3251"/>
                    <a:pt x="5846" y="3215"/>
                  </a:cubicBezTo>
                  <a:cubicBezTo>
                    <a:pt x="5965" y="3072"/>
                    <a:pt x="6346" y="3215"/>
                    <a:pt x="6537" y="2846"/>
                  </a:cubicBezTo>
                  <a:cubicBezTo>
                    <a:pt x="6608" y="2703"/>
                    <a:pt x="6608" y="2489"/>
                    <a:pt x="6513" y="2155"/>
                  </a:cubicBezTo>
                  <a:cubicBezTo>
                    <a:pt x="6501" y="2882"/>
                    <a:pt x="5346" y="2489"/>
                    <a:pt x="5620" y="3668"/>
                  </a:cubicBezTo>
                  <a:cubicBezTo>
                    <a:pt x="5477" y="3275"/>
                    <a:pt x="5442" y="2858"/>
                    <a:pt x="5525" y="2453"/>
                  </a:cubicBezTo>
                  <a:cubicBezTo>
                    <a:pt x="5549" y="2489"/>
                    <a:pt x="5596" y="2525"/>
                    <a:pt x="5644" y="2536"/>
                  </a:cubicBezTo>
                  <a:lnTo>
                    <a:pt x="5656" y="2536"/>
                  </a:lnTo>
                  <a:cubicBezTo>
                    <a:pt x="5680" y="2536"/>
                    <a:pt x="5692" y="2536"/>
                    <a:pt x="5715" y="2536"/>
                  </a:cubicBezTo>
                  <a:cubicBezTo>
                    <a:pt x="5882" y="2525"/>
                    <a:pt x="5954" y="2322"/>
                    <a:pt x="5823" y="2215"/>
                  </a:cubicBezTo>
                  <a:cubicBezTo>
                    <a:pt x="5811" y="2215"/>
                    <a:pt x="5799" y="2203"/>
                    <a:pt x="5787" y="2203"/>
                  </a:cubicBezTo>
                  <a:cubicBezTo>
                    <a:pt x="5835" y="2346"/>
                    <a:pt x="5692" y="2370"/>
                    <a:pt x="5644" y="2298"/>
                  </a:cubicBezTo>
                  <a:cubicBezTo>
                    <a:pt x="5584" y="2227"/>
                    <a:pt x="5644" y="2084"/>
                    <a:pt x="5692" y="2036"/>
                  </a:cubicBezTo>
                  <a:cubicBezTo>
                    <a:pt x="5739" y="1989"/>
                    <a:pt x="5799" y="1965"/>
                    <a:pt x="5858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1" y="2286"/>
                    <a:pt x="6442" y="1810"/>
                    <a:pt x="6180" y="1643"/>
                  </a:cubicBezTo>
                  <a:cubicBezTo>
                    <a:pt x="6370" y="1513"/>
                    <a:pt x="6299" y="1382"/>
                    <a:pt x="6597" y="1358"/>
                  </a:cubicBezTo>
                  <a:cubicBezTo>
                    <a:pt x="6049" y="1096"/>
                    <a:pt x="5930" y="1429"/>
                    <a:pt x="5715" y="1513"/>
                  </a:cubicBezTo>
                  <a:lnTo>
                    <a:pt x="5715" y="1513"/>
                  </a:lnTo>
                  <a:cubicBezTo>
                    <a:pt x="6156" y="1286"/>
                    <a:pt x="6013" y="929"/>
                    <a:pt x="6275" y="631"/>
                  </a:cubicBezTo>
                  <a:cubicBezTo>
                    <a:pt x="5727" y="679"/>
                    <a:pt x="5739" y="1060"/>
                    <a:pt x="5608" y="1346"/>
                  </a:cubicBezTo>
                  <a:lnTo>
                    <a:pt x="5608" y="1346"/>
                  </a:lnTo>
                  <a:cubicBezTo>
                    <a:pt x="5918" y="631"/>
                    <a:pt x="5513" y="453"/>
                    <a:pt x="5477" y="0"/>
                  </a:cubicBezTo>
                  <a:cubicBezTo>
                    <a:pt x="5442" y="453"/>
                    <a:pt x="5025" y="631"/>
                    <a:pt x="5334" y="1346"/>
                  </a:cubicBezTo>
                  <a:lnTo>
                    <a:pt x="5334" y="1346"/>
                  </a:lnTo>
                  <a:cubicBezTo>
                    <a:pt x="5203" y="1060"/>
                    <a:pt x="5227" y="679"/>
                    <a:pt x="4680" y="631"/>
                  </a:cubicBezTo>
                  <a:cubicBezTo>
                    <a:pt x="4942" y="929"/>
                    <a:pt x="4787" y="1286"/>
                    <a:pt x="5239" y="1513"/>
                  </a:cubicBezTo>
                  <a:lnTo>
                    <a:pt x="5239" y="1513"/>
                  </a:lnTo>
                  <a:cubicBezTo>
                    <a:pt x="5025" y="1429"/>
                    <a:pt x="4906" y="1096"/>
                    <a:pt x="4358" y="1358"/>
                  </a:cubicBezTo>
                  <a:cubicBezTo>
                    <a:pt x="4656" y="1382"/>
                    <a:pt x="4572" y="1513"/>
                    <a:pt x="4775" y="1643"/>
                  </a:cubicBezTo>
                  <a:cubicBezTo>
                    <a:pt x="4513" y="1810"/>
                    <a:pt x="4453" y="2286"/>
                    <a:pt x="4787" y="2382"/>
                  </a:cubicBezTo>
                  <a:cubicBezTo>
                    <a:pt x="4656" y="2060"/>
                    <a:pt x="4918" y="1953"/>
                    <a:pt x="5084" y="1965"/>
                  </a:cubicBezTo>
                  <a:cubicBezTo>
                    <a:pt x="5156" y="1965"/>
                    <a:pt x="5215" y="1989"/>
                    <a:pt x="5251" y="2036"/>
                  </a:cubicBezTo>
                  <a:cubicBezTo>
                    <a:pt x="5311" y="2084"/>
                    <a:pt x="5358" y="2227"/>
                    <a:pt x="5311" y="2298"/>
                  </a:cubicBezTo>
                  <a:cubicBezTo>
                    <a:pt x="5251" y="2370"/>
                    <a:pt x="5120" y="2346"/>
                    <a:pt x="5156" y="2203"/>
                  </a:cubicBezTo>
                  <a:cubicBezTo>
                    <a:pt x="4989" y="2286"/>
                    <a:pt x="5049" y="2525"/>
                    <a:pt x="5239" y="2536"/>
                  </a:cubicBezTo>
                  <a:cubicBezTo>
                    <a:pt x="5251" y="2536"/>
                    <a:pt x="5275" y="2536"/>
                    <a:pt x="5299" y="2536"/>
                  </a:cubicBezTo>
                  <a:lnTo>
                    <a:pt x="5311" y="2536"/>
                  </a:lnTo>
                  <a:cubicBezTo>
                    <a:pt x="5358" y="2525"/>
                    <a:pt x="5394" y="2489"/>
                    <a:pt x="5430" y="2453"/>
                  </a:cubicBezTo>
                  <a:cubicBezTo>
                    <a:pt x="5501" y="2858"/>
                    <a:pt x="5465" y="3275"/>
                    <a:pt x="5334" y="3668"/>
                  </a:cubicBezTo>
                  <a:cubicBezTo>
                    <a:pt x="5608" y="2489"/>
                    <a:pt x="4453" y="2882"/>
                    <a:pt x="4441" y="2155"/>
                  </a:cubicBezTo>
                  <a:cubicBezTo>
                    <a:pt x="4346" y="2489"/>
                    <a:pt x="4346" y="2703"/>
                    <a:pt x="4418" y="2846"/>
                  </a:cubicBezTo>
                  <a:cubicBezTo>
                    <a:pt x="4596" y="3215"/>
                    <a:pt x="4977" y="3072"/>
                    <a:pt x="5108" y="3215"/>
                  </a:cubicBezTo>
                  <a:cubicBezTo>
                    <a:pt x="4882" y="3251"/>
                    <a:pt x="4811" y="3382"/>
                    <a:pt x="4906" y="3560"/>
                  </a:cubicBezTo>
                  <a:cubicBezTo>
                    <a:pt x="5049" y="3382"/>
                    <a:pt x="5239" y="3525"/>
                    <a:pt x="5227" y="3703"/>
                  </a:cubicBezTo>
                  <a:cubicBezTo>
                    <a:pt x="5227" y="3977"/>
                    <a:pt x="4930" y="4322"/>
                    <a:pt x="5239" y="4775"/>
                  </a:cubicBezTo>
                  <a:cubicBezTo>
                    <a:pt x="5251" y="4870"/>
                    <a:pt x="5275" y="4953"/>
                    <a:pt x="5299" y="5049"/>
                  </a:cubicBezTo>
                  <a:cubicBezTo>
                    <a:pt x="5263" y="4965"/>
                    <a:pt x="5203" y="4882"/>
                    <a:pt x="5156" y="4811"/>
                  </a:cubicBezTo>
                  <a:cubicBezTo>
                    <a:pt x="5049" y="4275"/>
                    <a:pt x="4596" y="4239"/>
                    <a:pt x="4394" y="4049"/>
                  </a:cubicBezTo>
                  <a:cubicBezTo>
                    <a:pt x="4263" y="3929"/>
                    <a:pt x="4299" y="3691"/>
                    <a:pt x="4537" y="3715"/>
                  </a:cubicBezTo>
                  <a:cubicBezTo>
                    <a:pt x="4465" y="3537"/>
                    <a:pt x="4334" y="3477"/>
                    <a:pt x="4144" y="3620"/>
                  </a:cubicBezTo>
                  <a:cubicBezTo>
                    <a:pt x="4132" y="3429"/>
                    <a:pt x="4501" y="3251"/>
                    <a:pt x="4370" y="2870"/>
                  </a:cubicBezTo>
                  <a:cubicBezTo>
                    <a:pt x="4311" y="2715"/>
                    <a:pt x="4168" y="2572"/>
                    <a:pt x="3870" y="2394"/>
                  </a:cubicBezTo>
                  <a:lnTo>
                    <a:pt x="3870" y="2394"/>
                  </a:lnTo>
                  <a:cubicBezTo>
                    <a:pt x="4370" y="2906"/>
                    <a:pt x="3275" y="3453"/>
                    <a:pt x="4311" y="4096"/>
                  </a:cubicBezTo>
                  <a:cubicBezTo>
                    <a:pt x="3930" y="3918"/>
                    <a:pt x="3620" y="3644"/>
                    <a:pt x="3382" y="3298"/>
                  </a:cubicBezTo>
                  <a:cubicBezTo>
                    <a:pt x="3429" y="3310"/>
                    <a:pt x="3477" y="3298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0" y="3239"/>
                    <a:pt x="3572" y="3227"/>
                  </a:cubicBezTo>
                  <a:cubicBezTo>
                    <a:pt x="3715" y="3096"/>
                    <a:pt x="3572" y="2870"/>
                    <a:pt x="3394" y="2929"/>
                  </a:cubicBezTo>
                  <a:cubicBezTo>
                    <a:pt x="3525" y="3001"/>
                    <a:pt x="3441" y="3120"/>
                    <a:pt x="3358" y="3108"/>
                  </a:cubicBezTo>
                  <a:cubicBezTo>
                    <a:pt x="3275" y="3096"/>
                    <a:pt x="3215" y="2953"/>
                    <a:pt x="3215" y="2882"/>
                  </a:cubicBezTo>
                  <a:cubicBezTo>
                    <a:pt x="3215" y="2822"/>
                    <a:pt x="3239" y="2763"/>
                    <a:pt x="3287" y="2715"/>
                  </a:cubicBezTo>
                  <a:cubicBezTo>
                    <a:pt x="3394" y="2596"/>
                    <a:pt x="3644" y="2477"/>
                    <a:pt x="3775" y="2798"/>
                  </a:cubicBezTo>
                  <a:cubicBezTo>
                    <a:pt x="3953" y="2489"/>
                    <a:pt x="3584" y="2203"/>
                    <a:pt x="3275" y="2275"/>
                  </a:cubicBezTo>
                  <a:cubicBezTo>
                    <a:pt x="3322" y="2048"/>
                    <a:pt x="3179" y="2001"/>
                    <a:pt x="3370" y="1774"/>
                  </a:cubicBezTo>
                  <a:cubicBezTo>
                    <a:pt x="2787" y="1977"/>
                    <a:pt x="2941" y="2286"/>
                    <a:pt x="2846" y="2501"/>
                  </a:cubicBezTo>
                  <a:lnTo>
                    <a:pt x="2846" y="2501"/>
                  </a:lnTo>
                  <a:cubicBezTo>
                    <a:pt x="3001" y="2024"/>
                    <a:pt x="2644" y="1882"/>
                    <a:pt x="2620" y="1489"/>
                  </a:cubicBezTo>
                  <a:cubicBezTo>
                    <a:pt x="2263" y="1905"/>
                    <a:pt x="2548" y="2167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5" y="1953"/>
                    <a:pt x="1739" y="2358"/>
                    <a:pt x="2465" y="2656"/>
                  </a:cubicBezTo>
                  <a:lnTo>
                    <a:pt x="2465" y="2656"/>
                  </a:lnTo>
                  <a:cubicBezTo>
                    <a:pt x="2167" y="2548"/>
                    <a:pt x="1905" y="2263"/>
                    <a:pt x="1489" y="2608"/>
                  </a:cubicBezTo>
                  <a:cubicBezTo>
                    <a:pt x="1894" y="2632"/>
                    <a:pt x="2036" y="2989"/>
                    <a:pt x="2513" y="2834"/>
                  </a:cubicBezTo>
                  <a:lnTo>
                    <a:pt x="2513" y="2834"/>
                  </a:lnTo>
                  <a:cubicBezTo>
                    <a:pt x="2298" y="2929"/>
                    <a:pt x="1989" y="2786"/>
                    <a:pt x="1786" y="3358"/>
                  </a:cubicBezTo>
                  <a:cubicBezTo>
                    <a:pt x="2001" y="3167"/>
                    <a:pt x="2048" y="3310"/>
                    <a:pt x="2275" y="3263"/>
                  </a:cubicBezTo>
                  <a:cubicBezTo>
                    <a:pt x="2215" y="3572"/>
                    <a:pt x="2501" y="3941"/>
                    <a:pt x="2810" y="3775"/>
                  </a:cubicBezTo>
                  <a:cubicBezTo>
                    <a:pt x="2489" y="3644"/>
                    <a:pt x="2596" y="3382"/>
                    <a:pt x="2727" y="3275"/>
                  </a:cubicBezTo>
                  <a:cubicBezTo>
                    <a:pt x="2763" y="3227"/>
                    <a:pt x="2822" y="3203"/>
                    <a:pt x="2894" y="3203"/>
                  </a:cubicBezTo>
                  <a:cubicBezTo>
                    <a:pt x="2965" y="3203"/>
                    <a:pt x="3108" y="3263"/>
                    <a:pt x="3108" y="3346"/>
                  </a:cubicBezTo>
                  <a:cubicBezTo>
                    <a:pt x="3120" y="3441"/>
                    <a:pt x="3013" y="3513"/>
                    <a:pt x="2929" y="3382"/>
                  </a:cubicBezTo>
                  <a:cubicBezTo>
                    <a:pt x="2870" y="3560"/>
                    <a:pt x="3096" y="3703"/>
                    <a:pt x="3227" y="3572"/>
                  </a:cubicBezTo>
                  <a:cubicBezTo>
                    <a:pt x="3251" y="3548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8" y="3477"/>
                    <a:pt x="3310" y="3418"/>
                    <a:pt x="3298" y="3370"/>
                  </a:cubicBezTo>
                  <a:cubicBezTo>
                    <a:pt x="3644" y="3608"/>
                    <a:pt x="3918" y="3929"/>
                    <a:pt x="4096" y="4299"/>
                  </a:cubicBezTo>
                  <a:lnTo>
                    <a:pt x="4096" y="4299"/>
                  </a:lnTo>
                  <a:cubicBezTo>
                    <a:pt x="3453" y="3275"/>
                    <a:pt x="2906" y="4370"/>
                    <a:pt x="2394" y="3870"/>
                  </a:cubicBezTo>
                  <a:lnTo>
                    <a:pt x="2394" y="3870"/>
                  </a:lnTo>
                  <a:cubicBezTo>
                    <a:pt x="2560" y="4168"/>
                    <a:pt x="2715" y="4310"/>
                    <a:pt x="2870" y="4370"/>
                  </a:cubicBezTo>
                  <a:cubicBezTo>
                    <a:pt x="3251" y="4501"/>
                    <a:pt x="3429" y="4132"/>
                    <a:pt x="3620" y="4144"/>
                  </a:cubicBezTo>
                  <a:cubicBezTo>
                    <a:pt x="3465" y="4334"/>
                    <a:pt x="3525" y="4465"/>
                    <a:pt x="3715" y="4537"/>
                  </a:cubicBezTo>
                  <a:cubicBezTo>
                    <a:pt x="3691" y="4299"/>
                    <a:pt x="3930" y="4263"/>
                    <a:pt x="4049" y="4394"/>
                  </a:cubicBezTo>
                  <a:cubicBezTo>
                    <a:pt x="4227" y="4596"/>
                    <a:pt x="4275" y="5049"/>
                    <a:pt x="4811" y="5156"/>
                  </a:cubicBezTo>
                  <a:cubicBezTo>
                    <a:pt x="4882" y="5203"/>
                    <a:pt x="4965" y="5263"/>
                    <a:pt x="5049" y="5299"/>
                  </a:cubicBezTo>
                  <a:cubicBezTo>
                    <a:pt x="4953" y="5275"/>
                    <a:pt x="4870" y="5251"/>
                    <a:pt x="4775" y="5239"/>
                  </a:cubicBezTo>
                  <a:cubicBezTo>
                    <a:pt x="4334" y="4930"/>
                    <a:pt x="3977" y="5227"/>
                    <a:pt x="3703" y="5227"/>
                  </a:cubicBezTo>
                  <a:cubicBezTo>
                    <a:pt x="3525" y="5227"/>
                    <a:pt x="3382" y="5049"/>
                    <a:pt x="3560" y="4906"/>
                  </a:cubicBezTo>
                  <a:cubicBezTo>
                    <a:pt x="3382" y="4822"/>
                    <a:pt x="3251" y="4882"/>
                    <a:pt x="3215" y="5108"/>
                  </a:cubicBezTo>
                  <a:cubicBezTo>
                    <a:pt x="3072" y="4977"/>
                    <a:pt x="3215" y="4596"/>
                    <a:pt x="2846" y="4418"/>
                  </a:cubicBezTo>
                  <a:cubicBezTo>
                    <a:pt x="2703" y="4346"/>
                    <a:pt x="2489" y="4346"/>
                    <a:pt x="2155" y="4441"/>
                  </a:cubicBezTo>
                  <a:cubicBezTo>
                    <a:pt x="2179" y="4441"/>
                    <a:pt x="2203" y="4441"/>
                    <a:pt x="2227" y="4441"/>
                  </a:cubicBezTo>
                  <a:lnTo>
                    <a:pt x="2155" y="4441"/>
                  </a:lnTo>
                  <a:cubicBezTo>
                    <a:pt x="2870" y="4453"/>
                    <a:pt x="2489" y="5608"/>
                    <a:pt x="3668" y="5334"/>
                  </a:cubicBezTo>
                  <a:lnTo>
                    <a:pt x="3668" y="5334"/>
                  </a:lnTo>
                  <a:cubicBezTo>
                    <a:pt x="3275" y="5465"/>
                    <a:pt x="2858" y="5501"/>
                    <a:pt x="2441" y="5430"/>
                  </a:cubicBezTo>
                  <a:cubicBezTo>
                    <a:pt x="2489" y="5394"/>
                    <a:pt x="2513" y="5358"/>
                    <a:pt x="2525" y="5311"/>
                  </a:cubicBezTo>
                  <a:cubicBezTo>
                    <a:pt x="2525" y="5299"/>
                    <a:pt x="2525" y="5299"/>
                    <a:pt x="2525" y="5299"/>
                  </a:cubicBezTo>
                  <a:cubicBezTo>
                    <a:pt x="2525" y="5275"/>
                    <a:pt x="2525" y="5251"/>
                    <a:pt x="2525" y="5239"/>
                  </a:cubicBezTo>
                  <a:cubicBezTo>
                    <a:pt x="2525" y="5049"/>
                    <a:pt x="2275" y="4989"/>
                    <a:pt x="2191" y="5156"/>
                  </a:cubicBezTo>
                  <a:cubicBezTo>
                    <a:pt x="2334" y="5120"/>
                    <a:pt x="2358" y="5251"/>
                    <a:pt x="2286" y="5311"/>
                  </a:cubicBezTo>
                  <a:cubicBezTo>
                    <a:pt x="2227" y="5358"/>
                    <a:pt x="2084" y="5311"/>
                    <a:pt x="2025" y="5251"/>
                  </a:cubicBezTo>
                  <a:cubicBezTo>
                    <a:pt x="1989" y="5215"/>
                    <a:pt x="1965" y="5156"/>
                    <a:pt x="1965" y="5084"/>
                  </a:cubicBezTo>
                  <a:cubicBezTo>
                    <a:pt x="1953" y="4930"/>
                    <a:pt x="2048" y="4656"/>
                    <a:pt x="2370" y="4787"/>
                  </a:cubicBezTo>
                  <a:cubicBezTo>
                    <a:pt x="2275" y="4453"/>
                    <a:pt x="1810" y="4513"/>
                    <a:pt x="1644" y="4775"/>
                  </a:cubicBezTo>
                  <a:cubicBezTo>
                    <a:pt x="1513" y="4572"/>
                    <a:pt x="1382" y="4644"/>
                    <a:pt x="1358" y="4358"/>
                  </a:cubicBezTo>
                  <a:cubicBezTo>
                    <a:pt x="1096" y="4906"/>
                    <a:pt x="1417" y="5025"/>
                    <a:pt x="1501" y="5239"/>
                  </a:cubicBezTo>
                  <a:lnTo>
                    <a:pt x="1501" y="5239"/>
                  </a:lnTo>
                  <a:cubicBezTo>
                    <a:pt x="1274" y="4787"/>
                    <a:pt x="905" y="4942"/>
                    <a:pt x="620" y="4680"/>
                  </a:cubicBezTo>
                  <a:cubicBezTo>
                    <a:pt x="667" y="5227"/>
                    <a:pt x="1060" y="5203"/>
                    <a:pt x="1334" y="5334"/>
                  </a:cubicBezTo>
                  <a:lnTo>
                    <a:pt x="1334" y="5334"/>
                  </a:lnTo>
                  <a:cubicBezTo>
                    <a:pt x="620" y="5037"/>
                    <a:pt x="441" y="5430"/>
                    <a:pt x="0" y="5477"/>
                  </a:cubicBezTo>
                  <a:cubicBezTo>
                    <a:pt x="441" y="5513"/>
                    <a:pt x="620" y="5918"/>
                    <a:pt x="1334" y="5608"/>
                  </a:cubicBezTo>
                  <a:lnTo>
                    <a:pt x="1334" y="5608"/>
                  </a:lnTo>
                  <a:cubicBezTo>
                    <a:pt x="1060" y="5739"/>
                    <a:pt x="667" y="5727"/>
                    <a:pt x="620" y="6275"/>
                  </a:cubicBezTo>
                  <a:cubicBezTo>
                    <a:pt x="917" y="6013"/>
                    <a:pt x="1274" y="6156"/>
                    <a:pt x="1501" y="5715"/>
                  </a:cubicBezTo>
                  <a:lnTo>
                    <a:pt x="1501" y="5715"/>
                  </a:lnTo>
                  <a:cubicBezTo>
                    <a:pt x="1417" y="5930"/>
                    <a:pt x="1096" y="6049"/>
                    <a:pt x="1358" y="6596"/>
                  </a:cubicBezTo>
                  <a:cubicBezTo>
                    <a:pt x="1358" y="6287"/>
                    <a:pt x="1489" y="6358"/>
                    <a:pt x="1620" y="6168"/>
                  </a:cubicBezTo>
                  <a:close/>
                  <a:moveTo>
                    <a:pt x="7275" y="5299"/>
                  </a:moveTo>
                  <a:close/>
                  <a:moveTo>
                    <a:pt x="6739" y="5132"/>
                  </a:moveTo>
                  <a:cubicBezTo>
                    <a:pt x="6930" y="5180"/>
                    <a:pt x="7120" y="5334"/>
                    <a:pt x="7466" y="5406"/>
                  </a:cubicBezTo>
                  <a:cubicBezTo>
                    <a:pt x="7561" y="5430"/>
                    <a:pt x="7668" y="5442"/>
                    <a:pt x="7763" y="5453"/>
                  </a:cubicBezTo>
                  <a:cubicBezTo>
                    <a:pt x="7656" y="5465"/>
                    <a:pt x="7561" y="5477"/>
                    <a:pt x="7466" y="5501"/>
                  </a:cubicBezTo>
                  <a:cubicBezTo>
                    <a:pt x="7120" y="5584"/>
                    <a:pt x="6930" y="5727"/>
                    <a:pt x="6739" y="5775"/>
                  </a:cubicBezTo>
                  <a:cubicBezTo>
                    <a:pt x="6597" y="5799"/>
                    <a:pt x="6442" y="5787"/>
                    <a:pt x="6311" y="5704"/>
                  </a:cubicBezTo>
                  <a:cubicBezTo>
                    <a:pt x="6537" y="5715"/>
                    <a:pt x="6751" y="5620"/>
                    <a:pt x="6906" y="5453"/>
                  </a:cubicBezTo>
                  <a:cubicBezTo>
                    <a:pt x="6751" y="5287"/>
                    <a:pt x="6537" y="5192"/>
                    <a:pt x="6311" y="5203"/>
                  </a:cubicBezTo>
                  <a:cubicBezTo>
                    <a:pt x="6442" y="5120"/>
                    <a:pt x="6597" y="5108"/>
                    <a:pt x="6751" y="5132"/>
                  </a:cubicBezTo>
                  <a:close/>
                  <a:moveTo>
                    <a:pt x="6858" y="6632"/>
                  </a:moveTo>
                  <a:close/>
                  <a:moveTo>
                    <a:pt x="6632" y="4060"/>
                  </a:moveTo>
                  <a:close/>
                  <a:moveTo>
                    <a:pt x="6144" y="4322"/>
                  </a:moveTo>
                  <a:cubicBezTo>
                    <a:pt x="6323" y="4215"/>
                    <a:pt x="6549" y="4191"/>
                    <a:pt x="6858" y="4001"/>
                  </a:cubicBezTo>
                  <a:cubicBezTo>
                    <a:pt x="6942" y="3941"/>
                    <a:pt x="7025" y="3882"/>
                    <a:pt x="7097" y="3822"/>
                  </a:cubicBezTo>
                  <a:cubicBezTo>
                    <a:pt x="7037" y="3894"/>
                    <a:pt x="6978" y="3977"/>
                    <a:pt x="6918" y="4072"/>
                  </a:cubicBezTo>
                  <a:cubicBezTo>
                    <a:pt x="6727" y="4370"/>
                    <a:pt x="6704" y="4608"/>
                    <a:pt x="6597" y="4775"/>
                  </a:cubicBezTo>
                  <a:cubicBezTo>
                    <a:pt x="6513" y="4894"/>
                    <a:pt x="6394" y="4989"/>
                    <a:pt x="6239" y="5037"/>
                  </a:cubicBezTo>
                  <a:cubicBezTo>
                    <a:pt x="6406" y="4882"/>
                    <a:pt x="6501" y="4668"/>
                    <a:pt x="6489" y="4441"/>
                  </a:cubicBezTo>
                  <a:cubicBezTo>
                    <a:pt x="6263" y="4430"/>
                    <a:pt x="6049" y="4513"/>
                    <a:pt x="5894" y="4680"/>
                  </a:cubicBezTo>
                  <a:cubicBezTo>
                    <a:pt x="5930" y="4537"/>
                    <a:pt x="6025" y="4406"/>
                    <a:pt x="6144" y="4322"/>
                  </a:cubicBezTo>
                  <a:close/>
                  <a:moveTo>
                    <a:pt x="6489" y="6477"/>
                  </a:moveTo>
                  <a:cubicBezTo>
                    <a:pt x="6501" y="6263"/>
                    <a:pt x="6406" y="6037"/>
                    <a:pt x="6239" y="5882"/>
                  </a:cubicBezTo>
                  <a:cubicBezTo>
                    <a:pt x="6394" y="5930"/>
                    <a:pt x="6513" y="6025"/>
                    <a:pt x="6597" y="6156"/>
                  </a:cubicBezTo>
                  <a:cubicBezTo>
                    <a:pt x="6704" y="6323"/>
                    <a:pt x="6727" y="6549"/>
                    <a:pt x="6918" y="6858"/>
                  </a:cubicBezTo>
                  <a:cubicBezTo>
                    <a:pt x="6978" y="6942"/>
                    <a:pt x="7037" y="7025"/>
                    <a:pt x="7097" y="7108"/>
                  </a:cubicBezTo>
                  <a:cubicBezTo>
                    <a:pt x="7025" y="7037"/>
                    <a:pt x="6942" y="6977"/>
                    <a:pt x="6847" y="6930"/>
                  </a:cubicBezTo>
                  <a:cubicBezTo>
                    <a:pt x="6549" y="6727"/>
                    <a:pt x="6311" y="6704"/>
                    <a:pt x="6144" y="6596"/>
                  </a:cubicBezTo>
                  <a:cubicBezTo>
                    <a:pt x="6025" y="6513"/>
                    <a:pt x="5930" y="6394"/>
                    <a:pt x="5882" y="6251"/>
                  </a:cubicBezTo>
                  <a:cubicBezTo>
                    <a:pt x="6037" y="6406"/>
                    <a:pt x="6263" y="6489"/>
                    <a:pt x="6489" y="6477"/>
                  </a:cubicBezTo>
                  <a:close/>
                  <a:moveTo>
                    <a:pt x="5620" y="7275"/>
                  </a:moveTo>
                  <a:close/>
                  <a:moveTo>
                    <a:pt x="5203" y="4596"/>
                  </a:moveTo>
                  <a:cubicBezTo>
                    <a:pt x="5132" y="4465"/>
                    <a:pt x="5108" y="4310"/>
                    <a:pt x="5144" y="4168"/>
                  </a:cubicBezTo>
                  <a:cubicBezTo>
                    <a:pt x="5192" y="3977"/>
                    <a:pt x="5334" y="3787"/>
                    <a:pt x="5418" y="3441"/>
                  </a:cubicBezTo>
                  <a:cubicBezTo>
                    <a:pt x="5430" y="3334"/>
                    <a:pt x="5454" y="3239"/>
                    <a:pt x="5465" y="3144"/>
                  </a:cubicBezTo>
                  <a:cubicBezTo>
                    <a:pt x="5477" y="3251"/>
                    <a:pt x="5489" y="3346"/>
                    <a:pt x="5513" y="3441"/>
                  </a:cubicBezTo>
                  <a:cubicBezTo>
                    <a:pt x="5584" y="3787"/>
                    <a:pt x="5727" y="3977"/>
                    <a:pt x="5775" y="4168"/>
                  </a:cubicBezTo>
                  <a:cubicBezTo>
                    <a:pt x="5811" y="4310"/>
                    <a:pt x="5787" y="4465"/>
                    <a:pt x="5715" y="4596"/>
                  </a:cubicBezTo>
                  <a:cubicBezTo>
                    <a:pt x="5930" y="4370"/>
                    <a:pt x="5775" y="4001"/>
                    <a:pt x="5465" y="4001"/>
                  </a:cubicBezTo>
                  <a:cubicBezTo>
                    <a:pt x="5156" y="4001"/>
                    <a:pt x="4989" y="4370"/>
                    <a:pt x="5203" y="4596"/>
                  </a:cubicBezTo>
                  <a:close/>
                  <a:moveTo>
                    <a:pt x="5465" y="6894"/>
                  </a:moveTo>
                  <a:cubicBezTo>
                    <a:pt x="5632" y="6751"/>
                    <a:pt x="5727" y="6537"/>
                    <a:pt x="5715" y="6299"/>
                  </a:cubicBezTo>
                  <a:cubicBezTo>
                    <a:pt x="5787" y="6442"/>
                    <a:pt x="5811" y="6596"/>
                    <a:pt x="5775" y="6739"/>
                  </a:cubicBezTo>
                  <a:cubicBezTo>
                    <a:pt x="5727" y="6930"/>
                    <a:pt x="5584" y="7108"/>
                    <a:pt x="5513" y="7466"/>
                  </a:cubicBezTo>
                  <a:cubicBezTo>
                    <a:pt x="5489" y="7561"/>
                    <a:pt x="5477" y="7656"/>
                    <a:pt x="5465" y="7763"/>
                  </a:cubicBezTo>
                  <a:cubicBezTo>
                    <a:pt x="5454" y="7656"/>
                    <a:pt x="5430" y="7549"/>
                    <a:pt x="5418" y="7466"/>
                  </a:cubicBezTo>
                  <a:cubicBezTo>
                    <a:pt x="5334" y="7108"/>
                    <a:pt x="5192" y="6930"/>
                    <a:pt x="5144" y="6739"/>
                  </a:cubicBezTo>
                  <a:cubicBezTo>
                    <a:pt x="5108" y="6596"/>
                    <a:pt x="5132" y="6442"/>
                    <a:pt x="5203" y="6299"/>
                  </a:cubicBezTo>
                  <a:cubicBezTo>
                    <a:pt x="5203" y="6537"/>
                    <a:pt x="5287" y="6751"/>
                    <a:pt x="5465" y="6906"/>
                  </a:cubicBezTo>
                  <a:close/>
                  <a:moveTo>
                    <a:pt x="4287" y="6847"/>
                  </a:moveTo>
                  <a:close/>
                  <a:moveTo>
                    <a:pt x="4287" y="4060"/>
                  </a:moveTo>
                  <a:close/>
                  <a:moveTo>
                    <a:pt x="4430" y="4430"/>
                  </a:moveTo>
                  <a:cubicBezTo>
                    <a:pt x="4418" y="4656"/>
                    <a:pt x="4513" y="4870"/>
                    <a:pt x="4680" y="5025"/>
                  </a:cubicBezTo>
                  <a:cubicBezTo>
                    <a:pt x="4525" y="4977"/>
                    <a:pt x="4406" y="4882"/>
                    <a:pt x="4322" y="4763"/>
                  </a:cubicBezTo>
                  <a:cubicBezTo>
                    <a:pt x="4215" y="4596"/>
                    <a:pt x="4191" y="4358"/>
                    <a:pt x="4001" y="4060"/>
                  </a:cubicBezTo>
                  <a:cubicBezTo>
                    <a:pt x="3941" y="3965"/>
                    <a:pt x="3882" y="3882"/>
                    <a:pt x="3822" y="3810"/>
                  </a:cubicBezTo>
                  <a:cubicBezTo>
                    <a:pt x="3894" y="3870"/>
                    <a:pt x="3977" y="3929"/>
                    <a:pt x="4060" y="3989"/>
                  </a:cubicBezTo>
                  <a:cubicBezTo>
                    <a:pt x="4358" y="4180"/>
                    <a:pt x="4596" y="4203"/>
                    <a:pt x="4775" y="4310"/>
                  </a:cubicBezTo>
                  <a:cubicBezTo>
                    <a:pt x="4894" y="4394"/>
                    <a:pt x="4989" y="4513"/>
                    <a:pt x="5037" y="4668"/>
                  </a:cubicBezTo>
                  <a:cubicBezTo>
                    <a:pt x="4882" y="4501"/>
                    <a:pt x="4656" y="4418"/>
                    <a:pt x="4441" y="4430"/>
                  </a:cubicBezTo>
                  <a:close/>
                  <a:moveTo>
                    <a:pt x="5025" y="6239"/>
                  </a:moveTo>
                  <a:cubicBezTo>
                    <a:pt x="4989" y="6382"/>
                    <a:pt x="4894" y="6501"/>
                    <a:pt x="4763" y="6585"/>
                  </a:cubicBezTo>
                  <a:cubicBezTo>
                    <a:pt x="4596" y="6692"/>
                    <a:pt x="4358" y="6716"/>
                    <a:pt x="4060" y="6906"/>
                  </a:cubicBezTo>
                  <a:cubicBezTo>
                    <a:pt x="3977" y="6966"/>
                    <a:pt x="3894" y="7025"/>
                    <a:pt x="3810" y="7085"/>
                  </a:cubicBezTo>
                  <a:cubicBezTo>
                    <a:pt x="3870" y="7013"/>
                    <a:pt x="3930" y="6930"/>
                    <a:pt x="3989" y="6847"/>
                  </a:cubicBezTo>
                  <a:cubicBezTo>
                    <a:pt x="4191" y="6549"/>
                    <a:pt x="4215" y="6311"/>
                    <a:pt x="4311" y="6132"/>
                  </a:cubicBezTo>
                  <a:cubicBezTo>
                    <a:pt x="4394" y="6013"/>
                    <a:pt x="4525" y="5918"/>
                    <a:pt x="4668" y="5870"/>
                  </a:cubicBezTo>
                  <a:cubicBezTo>
                    <a:pt x="4501" y="6025"/>
                    <a:pt x="4418" y="6239"/>
                    <a:pt x="4430" y="6466"/>
                  </a:cubicBezTo>
                  <a:cubicBezTo>
                    <a:pt x="4656" y="6489"/>
                    <a:pt x="4882" y="6406"/>
                    <a:pt x="5037" y="6239"/>
                  </a:cubicBezTo>
                  <a:close/>
                  <a:moveTo>
                    <a:pt x="3441" y="5406"/>
                  </a:moveTo>
                  <a:cubicBezTo>
                    <a:pt x="3787" y="5323"/>
                    <a:pt x="3965" y="5180"/>
                    <a:pt x="4168" y="5132"/>
                  </a:cubicBezTo>
                  <a:cubicBezTo>
                    <a:pt x="4311" y="5096"/>
                    <a:pt x="4465" y="5120"/>
                    <a:pt x="4596" y="5203"/>
                  </a:cubicBezTo>
                  <a:cubicBezTo>
                    <a:pt x="4370" y="5192"/>
                    <a:pt x="4156" y="5287"/>
                    <a:pt x="4001" y="5453"/>
                  </a:cubicBezTo>
                  <a:cubicBezTo>
                    <a:pt x="4156" y="5620"/>
                    <a:pt x="4370" y="5715"/>
                    <a:pt x="4596" y="5704"/>
                  </a:cubicBezTo>
                  <a:cubicBezTo>
                    <a:pt x="4465" y="5775"/>
                    <a:pt x="4311" y="5799"/>
                    <a:pt x="4168" y="5763"/>
                  </a:cubicBezTo>
                  <a:cubicBezTo>
                    <a:pt x="3965" y="5727"/>
                    <a:pt x="3787" y="5573"/>
                    <a:pt x="3441" y="5501"/>
                  </a:cubicBezTo>
                  <a:cubicBezTo>
                    <a:pt x="3346" y="5477"/>
                    <a:pt x="3239" y="5465"/>
                    <a:pt x="3144" y="5453"/>
                  </a:cubicBezTo>
                  <a:cubicBezTo>
                    <a:pt x="3251" y="5442"/>
                    <a:pt x="3358" y="5430"/>
                    <a:pt x="3453" y="540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31"/>
            <p:cNvSpPr/>
            <p:nvPr/>
          </p:nvSpPr>
          <p:spPr>
            <a:xfrm>
              <a:off x="6658250" y="924050"/>
              <a:ext cx="273875" cy="274175"/>
            </a:xfrm>
            <a:custGeom>
              <a:avLst/>
              <a:gdLst/>
              <a:ahLst/>
              <a:cxnLst/>
              <a:rect l="l" t="t" r="r" b="b"/>
              <a:pathLst>
                <a:path w="10955" h="10967" extrusionOk="0">
                  <a:moveTo>
                    <a:pt x="9300" y="4775"/>
                  </a:moveTo>
                  <a:cubicBezTo>
                    <a:pt x="9133" y="4513"/>
                    <a:pt x="8669" y="4454"/>
                    <a:pt x="8562" y="4787"/>
                  </a:cubicBezTo>
                  <a:cubicBezTo>
                    <a:pt x="8883" y="4656"/>
                    <a:pt x="8990" y="4918"/>
                    <a:pt x="8978" y="5085"/>
                  </a:cubicBezTo>
                  <a:cubicBezTo>
                    <a:pt x="8978" y="5156"/>
                    <a:pt x="8954" y="5216"/>
                    <a:pt x="8907" y="5251"/>
                  </a:cubicBezTo>
                  <a:cubicBezTo>
                    <a:pt x="8859" y="5311"/>
                    <a:pt x="8716" y="5358"/>
                    <a:pt x="8645" y="5311"/>
                  </a:cubicBezTo>
                  <a:cubicBezTo>
                    <a:pt x="8573" y="5251"/>
                    <a:pt x="8609" y="5120"/>
                    <a:pt x="8752" y="5156"/>
                  </a:cubicBezTo>
                  <a:cubicBezTo>
                    <a:pt x="8669" y="4989"/>
                    <a:pt x="8419" y="5049"/>
                    <a:pt x="8419" y="5239"/>
                  </a:cubicBezTo>
                  <a:cubicBezTo>
                    <a:pt x="8407" y="5251"/>
                    <a:pt x="8407" y="5275"/>
                    <a:pt x="8419" y="5299"/>
                  </a:cubicBezTo>
                  <a:lnTo>
                    <a:pt x="8419" y="5311"/>
                  </a:lnTo>
                  <a:cubicBezTo>
                    <a:pt x="8419" y="5358"/>
                    <a:pt x="8454" y="5394"/>
                    <a:pt x="8490" y="5430"/>
                  </a:cubicBezTo>
                  <a:cubicBezTo>
                    <a:pt x="8085" y="5501"/>
                    <a:pt x="7669" y="5466"/>
                    <a:pt x="7276" y="5335"/>
                  </a:cubicBezTo>
                  <a:cubicBezTo>
                    <a:pt x="8454" y="5608"/>
                    <a:pt x="8073" y="4454"/>
                    <a:pt x="8788" y="4442"/>
                  </a:cubicBezTo>
                  <a:lnTo>
                    <a:pt x="8716" y="4442"/>
                  </a:lnTo>
                  <a:cubicBezTo>
                    <a:pt x="8740" y="4442"/>
                    <a:pt x="8764" y="4442"/>
                    <a:pt x="8788" y="4442"/>
                  </a:cubicBezTo>
                  <a:cubicBezTo>
                    <a:pt x="8454" y="4346"/>
                    <a:pt x="8240" y="4346"/>
                    <a:pt x="8097" y="4418"/>
                  </a:cubicBezTo>
                  <a:cubicBezTo>
                    <a:pt x="7728" y="4596"/>
                    <a:pt x="7871" y="4977"/>
                    <a:pt x="7728" y="5108"/>
                  </a:cubicBezTo>
                  <a:cubicBezTo>
                    <a:pt x="7692" y="4882"/>
                    <a:pt x="7561" y="4823"/>
                    <a:pt x="7383" y="4906"/>
                  </a:cubicBezTo>
                  <a:cubicBezTo>
                    <a:pt x="7561" y="5049"/>
                    <a:pt x="7419" y="5239"/>
                    <a:pt x="7240" y="5227"/>
                  </a:cubicBezTo>
                  <a:cubicBezTo>
                    <a:pt x="6966" y="5227"/>
                    <a:pt x="6621" y="4930"/>
                    <a:pt x="6168" y="5239"/>
                  </a:cubicBezTo>
                  <a:cubicBezTo>
                    <a:pt x="6073" y="5251"/>
                    <a:pt x="5990" y="5275"/>
                    <a:pt x="5906" y="5299"/>
                  </a:cubicBezTo>
                  <a:cubicBezTo>
                    <a:pt x="5978" y="5263"/>
                    <a:pt x="6061" y="5204"/>
                    <a:pt x="6133" y="5156"/>
                  </a:cubicBezTo>
                  <a:cubicBezTo>
                    <a:pt x="6668" y="5049"/>
                    <a:pt x="6716" y="4596"/>
                    <a:pt x="6895" y="4394"/>
                  </a:cubicBezTo>
                  <a:cubicBezTo>
                    <a:pt x="7026" y="4263"/>
                    <a:pt x="7252" y="4299"/>
                    <a:pt x="7228" y="4537"/>
                  </a:cubicBezTo>
                  <a:cubicBezTo>
                    <a:pt x="7419" y="4465"/>
                    <a:pt x="7466" y="4334"/>
                    <a:pt x="7323" y="4144"/>
                  </a:cubicBezTo>
                  <a:cubicBezTo>
                    <a:pt x="7526" y="4132"/>
                    <a:pt x="7692" y="4501"/>
                    <a:pt x="8073" y="4370"/>
                  </a:cubicBezTo>
                  <a:cubicBezTo>
                    <a:pt x="8228" y="4311"/>
                    <a:pt x="8383" y="4168"/>
                    <a:pt x="8550" y="3870"/>
                  </a:cubicBezTo>
                  <a:lnTo>
                    <a:pt x="8550" y="3870"/>
                  </a:lnTo>
                  <a:cubicBezTo>
                    <a:pt x="8038" y="4370"/>
                    <a:pt x="7490" y="3275"/>
                    <a:pt x="6847" y="4299"/>
                  </a:cubicBezTo>
                  <a:lnTo>
                    <a:pt x="6847" y="4299"/>
                  </a:lnTo>
                  <a:cubicBezTo>
                    <a:pt x="7026" y="3930"/>
                    <a:pt x="7299" y="3608"/>
                    <a:pt x="7645" y="3370"/>
                  </a:cubicBezTo>
                  <a:cubicBezTo>
                    <a:pt x="7633" y="3418"/>
                    <a:pt x="7645" y="3477"/>
                    <a:pt x="7669" y="3513"/>
                  </a:cubicBezTo>
                  <a:lnTo>
                    <a:pt x="7680" y="3525"/>
                  </a:lnTo>
                  <a:cubicBezTo>
                    <a:pt x="7692" y="3537"/>
                    <a:pt x="7704" y="3549"/>
                    <a:pt x="7716" y="3572"/>
                  </a:cubicBezTo>
                  <a:cubicBezTo>
                    <a:pt x="7847" y="3703"/>
                    <a:pt x="8073" y="3561"/>
                    <a:pt x="8014" y="3382"/>
                  </a:cubicBezTo>
                  <a:cubicBezTo>
                    <a:pt x="7942" y="3513"/>
                    <a:pt x="7835" y="3442"/>
                    <a:pt x="7835" y="3346"/>
                  </a:cubicBezTo>
                  <a:cubicBezTo>
                    <a:pt x="7847" y="3263"/>
                    <a:pt x="7990" y="3203"/>
                    <a:pt x="8061" y="3203"/>
                  </a:cubicBezTo>
                  <a:cubicBezTo>
                    <a:pt x="8121" y="3203"/>
                    <a:pt x="8181" y="3227"/>
                    <a:pt x="8228" y="3275"/>
                  </a:cubicBezTo>
                  <a:cubicBezTo>
                    <a:pt x="8347" y="3382"/>
                    <a:pt x="8466" y="3644"/>
                    <a:pt x="8145" y="3775"/>
                  </a:cubicBezTo>
                  <a:cubicBezTo>
                    <a:pt x="8454" y="3942"/>
                    <a:pt x="8740" y="3572"/>
                    <a:pt x="8681" y="3263"/>
                  </a:cubicBezTo>
                  <a:cubicBezTo>
                    <a:pt x="8907" y="3311"/>
                    <a:pt x="8943" y="3168"/>
                    <a:pt x="9169" y="3358"/>
                  </a:cubicBezTo>
                  <a:cubicBezTo>
                    <a:pt x="8966" y="2787"/>
                    <a:pt x="8657" y="2930"/>
                    <a:pt x="8442" y="2834"/>
                  </a:cubicBezTo>
                  <a:lnTo>
                    <a:pt x="8442" y="2834"/>
                  </a:lnTo>
                  <a:cubicBezTo>
                    <a:pt x="8919" y="2989"/>
                    <a:pt x="9062" y="2632"/>
                    <a:pt x="9454" y="2608"/>
                  </a:cubicBezTo>
                  <a:cubicBezTo>
                    <a:pt x="9038" y="2251"/>
                    <a:pt x="8776" y="2549"/>
                    <a:pt x="8490" y="2644"/>
                  </a:cubicBezTo>
                  <a:lnTo>
                    <a:pt x="8490" y="2644"/>
                  </a:lnTo>
                  <a:cubicBezTo>
                    <a:pt x="9204" y="2346"/>
                    <a:pt x="9050" y="1953"/>
                    <a:pt x="9335" y="1608"/>
                  </a:cubicBezTo>
                  <a:cubicBezTo>
                    <a:pt x="8990" y="1894"/>
                    <a:pt x="8585" y="1727"/>
                    <a:pt x="8288" y="2453"/>
                  </a:cubicBezTo>
                  <a:lnTo>
                    <a:pt x="8288" y="2453"/>
                  </a:lnTo>
                  <a:cubicBezTo>
                    <a:pt x="8395" y="2156"/>
                    <a:pt x="8681" y="1906"/>
                    <a:pt x="8335" y="1489"/>
                  </a:cubicBezTo>
                  <a:cubicBezTo>
                    <a:pt x="8311" y="1882"/>
                    <a:pt x="7954" y="2025"/>
                    <a:pt x="8109" y="2501"/>
                  </a:cubicBezTo>
                  <a:lnTo>
                    <a:pt x="8109" y="2501"/>
                  </a:lnTo>
                  <a:cubicBezTo>
                    <a:pt x="8014" y="2287"/>
                    <a:pt x="8157" y="1977"/>
                    <a:pt x="7585" y="1775"/>
                  </a:cubicBezTo>
                  <a:cubicBezTo>
                    <a:pt x="7776" y="2001"/>
                    <a:pt x="7633" y="2037"/>
                    <a:pt x="7680" y="2275"/>
                  </a:cubicBezTo>
                  <a:cubicBezTo>
                    <a:pt x="7383" y="2203"/>
                    <a:pt x="7002" y="2489"/>
                    <a:pt x="7168" y="2799"/>
                  </a:cubicBezTo>
                  <a:cubicBezTo>
                    <a:pt x="7299" y="2477"/>
                    <a:pt x="7561" y="2596"/>
                    <a:pt x="7669" y="2715"/>
                  </a:cubicBezTo>
                  <a:cubicBezTo>
                    <a:pt x="7716" y="2763"/>
                    <a:pt x="7740" y="2822"/>
                    <a:pt x="7740" y="2882"/>
                  </a:cubicBezTo>
                  <a:cubicBezTo>
                    <a:pt x="7740" y="2953"/>
                    <a:pt x="7680" y="3096"/>
                    <a:pt x="7597" y="3108"/>
                  </a:cubicBezTo>
                  <a:cubicBezTo>
                    <a:pt x="7502" y="3120"/>
                    <a:pt x="7430" y="3001"/>
                    <a:pt x="7561" y="2930"/>
                  </a:cubicBezTo>
                  <a:cubicBezTo>
                    <a:pt x="7383" y="2870"/>
                    <a:pt x="7240" y="3096"/>
                    <a:pt x="7371" y="3227"/>
                  </a:cubicBezTo>
                  <a:cubicBezTo>
                    <a:pt x="7395" y="3239"/>
                    <a:pt x="7407" y="3251"/>
                    <a:pt x="7419" y="3263"/>
                  </a:cubicBezTo>
                  <a:lnTo>
                    <a:pt x="7430" y="3275"/>
                  </a:lnTo>
                  <a:cubicBezTo>
                    <a:pt x="7466" y="3299"/>
                    <a:pt x="7526" y="3311"/>
                    <a:pt x="7573" y="3299"/>
                  </a:cubicBezTo>
                  <a:cubicBezTo>
                    <a:pt x="7335" y="3644"/>
                    <a:pt x="7014" y="3918"/>
                    <a:pt x="6645" y="4096"/>
                  </a:cubicBezTo>
                  <a:cubicBezTo>
                    <a:pt x="7669" y="3453"/>
                    <a:pt x="6573" y="2906"/>
                    <a:pt x="7085" y="2394"/>
                  </a:cubicBezTo>
                  <a:lnTo>
                    <a:pt x="7038" y="2441"/>
                  </a:lnTo>
                  <a:cubicBezTo>
                    <a:pt x="7049" y="2429"/>
                    <a:pt x="7073" y="2406"/>
                    <a:pt x="7085" y="2394"/>
                  </a:cubicBezTo>
                  <a:cubicBezTo>
                    <a:pt x="6787" y="2560"/>
                    <a:pt x="6645" y="2715"/>
                    <a:pt x="6585" y="2870"/>
                  </a:cubicBezTo>
                  <a:cubicBezTo>
                    <a:pt x="6454" y="3251"/>
                    <a:pt x="6823" y="3430"/>
                    <a:pt x="6811" y="3620"/>
                  </a:cubicBezTo>
                  <a:cubicBezTo>
                    <a:pt x="6621" y="3477"/>
                    <a:pt x="6490" y="3537"/>
                    <a:pt x="6418" y="3715"/>
                  </a:cubicBezTo>
                  <a:cubicBezTo>
                    <a:pt x="6657" y="3692"/>
                    <a:pt x="6680" y="3918"/>
                    <a:pt x="6549" y="4049"/>
                  </a:cubicBezTo>
                  <a:cubicBezTo>
                    <a:pt x="6347" y="4227"/>
                    <a:pt x="5895" y="4275"/>
                    <a:pt x="5799" y="4811"/>
                  </a:cubicBezTo>
                  <a:cubicBezTo>
                    <a:pt x="5740" y="4882"/>
                    <a:pt x="5692" y="4966"/>
                    <a:pt x="5656" y="5037"/>
                  </a:cubicBezTo>
                  <a:cubicBezTo>
                    <a:pt x="5680" y="4954"/>
                    <a:pt x="5704" y="4870"/>
                    <a:pt x="5716" y="4775"/>
                  </a:cubicBezTo>
                  <a:cubicBezTo>
                    <a:pt x="6025" y="4334"/>
                    <a:pt x="5728" y="3977"/>
                    <a:pt x="5716" y="3703"/>
                  </a:cubicBezTo>
                  <a:cubicBezTo>
                    <a:pt x="5716" y="3525"/>
                    <a:pt x="5895" y="3382"/>
                    <a:pt x="6049" y="3561"/>
                  </a:cubicBezTo>
                  <a:cubicBezTo>
                    <a:pt x="6133" y="3382"/>
                    <a:pt x="6073" y="3251"/>
                    <a:pt x="5847" y="3215"/>
                  </a:cubicBezTo>
                  <a:cubicBezTo>
                    <a:pt x="5966" y="3072"/>
                    <a:pt x="6347" y="3215"/>
                    <a:pt x="6537" y="2846"/>
                  </a:cubicBezTo>
                  <a:cubicBezTo>
                    <a:pt x="6609" y="2691"/>
                    <a:pt x="6609" y="2489"/>
                    <a:pt x="6514" y="2156"/>
                  </a:cubicBezTo>
                  <a:cubicBezTo>
                    <a:pt x="6502" y="2870"/>
                    <a:pt x="5347" y="2489"/>
                    <a:pt x="5621" y="3668"/>
                  </a:cubicBezTo>
                  <a:cubicBezTo>
                    <a:pt x="5478" y="3275"/>
                    <a:pt x="5454" y="2858"/>
                    <a:pt x="5525" y="2453"/>
                  </a:cubicBezTo>
                  <a:cubicBezTo>
                    <a:pt x="5549" y="2489"/>
                    <a:pt x="5597" y="2525"/>
                    <a:pt x="5644" y="2525"/>
                  </a:cubicBezTo>
                  <a:lnTo>
                    <a:pt x="5656" y="2525"/>
                  </a:lnTo>
                  <a:cubicBezTo>
                    <a:pt x="5680" y="2537"/>
                    <a:pt x="5692" y="2537"/>
                    <a:pt x="5716" y="2525"/>
                  </a:cubicBezTo>
                  <a:cubicBezTo>
                    <a:pt x="5883" y="2525"/>
                    <a:pt x="5954" y="2322"/>
                    <a:pt x="5823" y="2215"/>
                  </a:cubicBezTo>
                  <a:cubicBezTo>
                    <a:pt x="5811" y="2203"/>
                    <a:pt x="5799" y="2203"/>
                    <a:pt x="5787" y="2191"/>
                  </a:cubicBezTo>
                  <a:cubicBezTo>
                    <a:pt x="5835" y="2346"/>
                    <a:pt x="5692" y="2370"/>
                    <a:pt x="5644" y="2299"/>
                  </a:cubicBezTo>
                  <a:cubicBezTo>
                    <a:pt x="5585" y="2227"/>
                    <a:pt x="5644" y="2084"/>
                    <a:pt x="5692" y="2037"/>
                  </a:cubicBezTo>
                  <a:cubicBezTo>
                    <a:pt x="5740" y="1989"/>
                    <a:pt x="5799" y="1965"/>
                    <a:pt x="5859" y="1965"/>
                  </a:cubicBezTo>
                  <a:cubicBezTo>
                    <a:pt x="6025" y="1953"/>
                    <a:pt x="6287" y="2060"/>
                    <a:pt x="6156" y="2382"/>
                  </a:cubicBezTo>
                  <a:cubicBezTo>
                    <a:pt x="6502" y="2275"/>
                    <a:pt x="6442" y="1810"/>
                    <a:pt x="6180" y="1644"/>
                  </a:cubicBezTo>
                  <a:cubicBezTo>
                    <a:pt x="6371" y="1513"/>
                    <a:pt x="6299" y="1382"/>
                    <a:pt x="6597" y="1358"/>
                  </a:cubicBezTo>
                  <a:cubicBezTo>
                    <a:pt x="6049" y="1096"/>
                    <a:pt x="5930" y="1417"/>
                    <a:pt x="5716" y="1513"/>
                  </a:cubicBezTo>
                  <a:lnTo>
                    <a:pt x="5716" y="1513"/>
                  </a:lnTo>
                  <a:cubicBezTo>
                    <a:pt x="6156" y="1275"/>
                    <a:pt x="6014" y="917"/>
                    <a:pt x="6276" y="632"/>
                  </a:cubicBezTo>
                  <a:cubicBezTo>
                    <a:pt x="5728" y="667"/>
                    <a:pt x="5740" y="1060"/>
                    <a:pt x="5609" y="1346"/>
                  </a:cubicBezTo>
                  <a:lnTo>
                    <a:pt x="5609" y="1346"/>
                  </a:lnTo>
                  <a:cubicBezTo>
                    <a:pt x="5918" y="620"/>
                    <a:pt x="5514" y="453"/>
                    <a:pt x="5478" y="1"/>
                  </a:cubicBezTo>
                  <a:cubicBezTo>
                    <a:pt x="5442" y="453"/>
                    <a:pt x="5025" y="632"/>
                    <a:pt x="5335" y="1346"/>
                  </a:cubicBezTo>
                  <a:lnTo>
                    <a:pt x="5335" y="1346"/>
                  </a:lnTo>
                  <a:cubicBezTo>
                    <a:pt x="5204" y="1060"/>
                    <a:pt x="5228" y="667"/>
                    <a:pt x="4680" y="632"/>
                  </a:cubicBezTo>
                  <a:cubicBezTo>
                    <a:pt x="4942" y="929"/>
                    <a:pt x="4787" y="1275"/>
                    <a:pt x="5240" y="1513"/>
                  </a:cubicBezTo>
                  <a:lnTo>
                    <a:pt x="5240" y="1513"/>
                  </a:lnTo>
                  <a:cubicBezTo>
                    <a:pt x="5025" y="1429"/>
                    <a:pt x="4906" y="1096"/>
                    <a:pt x="4359" y="1358"/>
                  </a:cubicBezTo>
                  <a:cubicBezTo>
                    <a:pt x="4656" y="1382"/>
                    <a:pt x="4573" y="1513"/>
                    <a:pt x="4775" y="1644"/>
                  </a:cubicBezTo>
                  <a:cubicBezTo>
                    <a:pt x="4513" y="1810"/>
                    <a:pt x="4454" y="2275"/>
                    <a:pt x="4799" y="2382"/>
                  </a:cubicBezTo>
                  <a:cubicBezTo>
                    <a:pt x="4656" y="2060"/>
                    <a:pt x="4918" y="1953"/>
                    <a:pt x="5097" y="1965"/>
                  </a:cubicBezTo>
                  <a:cubicBezTo>
                    <a:pt x="5156" y="1965"/>
                    <a:pt x="5216" y="1989"/>
                    <a:pt x="5252" y="2037"/>
                  </a:cubicBezTo>
                  <a:cubicBezTo>
                    <a:pt x="5311" y="2084"/>
                    <a:pt x="5371" y="2227"/>
                    <a:pt x="5311" y="2299"/>
                  </a:cubicBezTo>
                  <a:cubicBezTo>
                    <a:pt x="5252" y="2358"/>
                    <a:pt x="5121" y="2334"/>
                    <a:pt x="5156" y="2191"/>
                  </a:cubicBezTo>
                  <a:cubicBezTo>
                    <a:pt x="5002" y="2275"/>
                    <a:pt x="5061" y="2525"/>
                    <a:pt x="5240" y="2525"/>
                  </a:cubicBezTo>
                  <a:cubicBezTo>
                    <a:pt x="5263" y="2537"/>
                    <a:pt x="5275" y="2537"/>
                    <a:pt x="5299" y="2525"/>
                  </a:cubicBezTo>
                  <a:lnTo>
                    <a:pt x="5311" y="2525"/>
                  </a:lnTo>
                  <a:cubicBezTo>
                    <a:pt x="5359" y="2525"/>
                    <a:pt x="5394" y="2489"/>
                    <a:pt x="5430" y="2453"/>
                  </a:cubicBezTo>
                  <a:cubicBezTo>
                    <a:pt x="5502" y="2858"/>
                    <a:pt x="5478" y="3275"/>
                    <a:pt x="5335" y="3668"/>
                  </a:cubicBezTo>
                  <a:cubicBezTo>
                    <a:pt x="5609" y="2489"/>
                    <a:pt x="4454" y="2870"/>
                    <a:pt x="4442" y="2156"/>
                  </a:cubicBezTo>
                  <a:cubicBezTo>
                    <a:pt x="4347" y="2489"/>
                    <a:pt x="4347" y="2703"/>
                    <a:pt x="4418" y="2846"/>
                  </a:cubicBezTo>
                  <a:cubicBezTo>
                    <a:pt x="4609" y="3215"/>
                    <a:pt x="4978" y="3072"/>
                    <a:pt x="5109" y="3215"/>
                  </a:cubicBezTo>
                  <a:cubicBezTo>
                    <a:pt x="4882" y="3251"/>
                    <a:pt x="4811" y="3382"/>
                    <a:pt x="4906" y="3561"/>
                  </a:cubicBezTo>
                  <a:cubicBezTo>
                    <a:pt x="5049" y="3382"/>
                    <a:pt x="5240" y="3525"/>
                    <a:pt x="5240" y="3703"/>
                  </a:cubicBezTo>
                  <a:cubicBezTo>
                    <a:pt x="5228" y="3977"/>
                    <a:pt x="4942" y="4323"/>
                    <a:pt x="5240" y="4775"/>
                  </a:cubicBezTo>
                  <a:cubicBezTo>
                    <a:pt x="5252" y="4870"/>
                    <a:pt x="5275" y="4954"/>
                    <a:pt x="5299" y="5037"/>
                  </a:cubicBezTo>
                  <a:cubicBezTo>
                    <a:pt x="5263" y="4966"/>
                    <a:pt x="5216" y="4882"/>
                    <a:pt x="5156" y="4811"/>
                  </a:cubicBezTo>
                  <a:cubicBezTo>
                    <a:pt x="5049" y="4275"/>
                    <a:pt x="4597" y="4227"/>
                    <a:pt x="4406" y="4049"/>
                  </a:cubicBezTo>
                  <a:cubicBezTo>
                    <a:pt x="4263" y="3918"/>
                    <a:pt x="4299" y="3692"/>
                    <a:pt x="4537" y="3715"/>
                  </a:cubicBezTo>
                  <a:cubicBezTo>
                    <a:pt x="4466" y="3537"/>
                    <a:pt x="4335" y="3477"/>
                    <a:pt x="4144" y="3620"/>
                  </a:cubicBezTo>
                  <a:cubicBezTo>
                    <a:pt x="4132" y="3430"/>
                    <a:pt x="4501" y="3251"/>
                    <a:pt x="4371" y="2870"/>
                  </a:cubicBezTo>
                  <a:cubicBezTo>
                    <a:pt x="4323" y="2715"/>
                    <a:pt x="4168" y="2572"/>
                    <a:pt x="3870" y="2394"/>
                  </a:cubicBezTo>
                  <a:lnTo>
                    <a:pt x="3870" y="2394"/>
                  </a:lnTo>
                  <a:cubicBezTo>
                    <a:pt x="4371" y="2906"/>
                    <a:pt x="3275" y="3453"/>
                    <a:pt x="4311" y="4096"/>
                  </a:cubicBezTo>
                  <a:cubicBezTo>
                    <a:pt x="3942" y="3918"/>
                    <a:pt x="3620" y="3644"/>
                    <a:pt x="3382" y="3299"/>
                  </a:cubicBezTo>
                  <a:cubicBezTo>
                    <a:pt x="3430" y="3311"/>
                    <a:pt x="3489" y="3299"/>
                    <a:pt x="3525" y="3275"/>
                  </a:cubicBezTo>
                  <a:lnTo>
                    <a:pt x="3537" y="3263"/>
                  </a:lnTo>
                  <a:cubicBezTo>
                    <a:pt x="3549" y="3251"/>
                    <a:pt x="3561" y="3239"/>
                    <a:pt x="3573" y="3227"/>
                  </a:cubicBezTo>
                  <a:cubicBezTo>
                    <a:pt x="3716" y="3096"/>
                    <a:pt x="3573" y="2870"/>
                    <a:pt x="3394" y="2930"/>
                  </a:cubicBezTo>
                  <a:cubicBezTo>
                    <a:pt x="3525" y="3001"/>
                    <a:pt x="3454" y="3120"/>
                    <a:pt x="3358" y="3108"/>
                  </a:cubicBezTo>
                  <a:cubicBezTo>
                    <a:pt x="3275" y="3096"/>
                    <a:pt x="3216" y="2953"/>
                    <a:pt x="3216" y="2882"/>
                  </a:cubicBezTo>
                  <a:cubicBezTo>
                    <a:pt x="3216" y="2822"/>
                    <a:pt x="3239" y="2763"/>
                    <a:pt x="3287" y="2715"/>
                  </a:cubicBezTo>
                  <a:cubicBezTo>
                    <a:pt x="3394" y="2596"/>
                    <a:pt x="3656" y="2477"/>
                    <a:pt x="3775" y="2799"/>
                  </a:cubicBezTo>
                  <a:cubicBezTo>
                    <a:pt x="3954" y="2489"/>
                    <a:pt x="3585" y="2203"/>
                    <a:pt x="3275" y="2263"/>
                  </a:cubicBezTo>
                  <a:cubicBezTo>
                    <a:pt x="3323" y="2037"/>
                    <a:pt x="3180" y="2001"/>
                    <a:pt x="3370" y="1775"/>
                  </a:cubicBezTo>
                  <a:cubicBezTo>
                    <a:pt x="2799" y="1977"/>
                    <a:pt x="2942" y="2287"/>
                    <a:pt x="2847" y="2501"/>
                  </a:cubicBezTo>
                  <a:lnTo>
                    <a:pt x="2847" y="2501"/>
                  </a:lnTo>
                  <a:cubicBezTo>
                    <a:pt x="3001" y="2025"/>
                    <a:pt x="2644" y="1882"/>
                    <a:pt x="2620" y="1489"/>
                  </a:cubicBezTo>
                  <a:cubicBezTo>
                    <a:pt x="2275" y="1906"/>
                    <a:pt x="2561" y="2168"/>
                    <a:pt x="2656" y="2453"/>
                  </a:cubicBezTo>
                  <a:lnTo>
                    <a:pt x="2656" y="2453"/>
                  </a:lnTo>
                  <a:cubicBezTo>
                    <a:pt x="2358" y="1727"/>
                    <a:pt x="1965" y="1894"/>
                    <a:pt x="1620" y="1608"/>
                  </a:cubicBezTo>
                  <a:cubicBezTo>
                    <a:pt x="1906" y="1953"/>
                    <a:pt x="1739" y="2358"/>
                    <a:pt x="2466" y="2644"/>
                  </a:cubicBezTo>
                  <a:lnTo>
                    <a:pt x="2466" y="2644"/>
                  </a:lnTo>
                  <a:cubicBezTo>
                    <a:pt x="2168" y="2537"/>
                    <a:pt x="1918" y="2251"/>
                    <a:pt x="1501" y="2608"/>
                  </a:cubicBezTo>
                  <a:cubicBezTo>
                    <a:pt x="1894" y="2632"/>
                    <a:pt x="2037" y="2989"/>
                    <a:pt x="2513" y="2834"/>
                  </a:cubicBezTo>
                  <a:lnTo>
                    <a:pt x="2513" y="2834"/>
                  </a:lnTo>
                  <a:cubicBezTo>
                    <a:pt x="2299" y="2930"/>
                    <a:pt x="1989" y="2787"/>
                    <a:pt x="1787" y="3358"/>
                  </a:cubicBezTo>
                  <a:cubicBezTo>
                    <a:pt x="2013" y="3168"/>
                    <a:pt x="2049" y="3311"/>
                    <a:pt x="2275" y="3263"/>
                  </a:cubicBezTo>
                  <a:cubicBezTo>
                    <a:pt x="2215" y="3572"/>
                    <a:pt x="2501" y="3942"/>
                    <a:pt x="2811" y="3775"/>
                  </a:cubicBezTo>
                  <a:cubicBezTo>
                    <a:pt x="2489" y="3644"/>
                    <a:pt x="2608" y="3382"/>
                    <a:pt x="2727" y="3275"/>
                  </a:cubicBezTo>
                  <a:cubicBezTo>
                    <a:pt x="2775" y="3227"/>
                    <a:pt x="2835" y="3203"/>
                    <a:pt x="2894" y="3203"/>
                  </a:cubicBezTo>
                  <a:cubicBezTo>
                    <a:pt x="2966" y="3203"/>
                    <a:pt x="3108" y="3263"/>
                    <a:pt x="3120" y="3346"/>
                  </a:cubicBezTo>
                  <a:cubicBezTo>
                    <a:pt x="3120" y="3442"/>
                    <a:pt x="3013" y="3513"/>
                    <a:pt x="2942" y="3382"/>
                  </a:cubicBezTo>
                  <a:cubicBezTo>
                    <a:pt x="2882" y="3561"/>
                    <a:pt x="3108" y="3703"/>
                    <a:pt x="3239" y="3561"/>
                  </a:cubicBezTo>
                  <a:cubicBezTo>
                    <a:pt x="3251" y="3549"/>
                    <a:pt x="3263" y="3537"/>
                    <a:pt x="3275" y="3525"/>
                  </a:cubicBezTo>
                  <a:lnTo>
                    <a:pt x="3275" y="3513"/>
                  </a:lnTo>
                  <a:cubicBezTo>
                    <a:pt x="3299" y="3465"/>
                    <a:pt x="3311" y="3418"/>
                    <a:pt x="3299" y="3370"/>
                  </a:cubicBezTo>
                  <a:cubicBezTo>
                    <a:pt x="3644" y="3608"/>
                    <a:pt x="3918" y="3930"/>
                    <a:pt x="4097" y="4299"/>
                  </a:cubicBezTo>
                  <a:lnTo>
                    <a:pt x="4097" y="4299"/>
                  </a:lnTo>
                  <a:cubicBezTo>
                    <a:pt x="3466" y="3275"/>
                    <a:pt x="2906" y="4370"/>
                    <a:pt x="2394" y="3858"/>
                  </a:cubicBezTo>
                  <a:lnTo>
                    <a:pt x="2394" y="3858"/>
                  </a:lnTo>
                  <a:cubicBezTo>
                    <a:pt x="2561" y="4156"/>
                    <a:pt x="2716" y="4311"/>
                    <a:pt x="2870" y="4370"/>
                  </a:cubicBezTo>
                  <a:cubicBezTo>
                    <a:pt x="3263" y="4501"/>
                    <a:pt x="3430" y="4132"/>
                    <a:pt x="3620" y="4144"/>
                  </a:cubicBezTo>
                  <a:cubicBezTo>
                    <a:pt x="3478" y="4323"/>
                    <a:pt x="3537" y="4465"/>
                    <a:pt x="3716" y="4537"/>
                  </a:cubicBezTo>
                  <a:cubicBezTo>
                    <a:pt x="3704" y="4299"/>
                    <a:pt x="3930" y="4263"/>
                    <a:pt x="4049" y="4394"/>
                  </a:cubicBezTo>
                  <a:cubicBezTo>
                    <a:pt x="4240" y="4596"/>
                    <a:pt x="4275" y="5049"/>
                    <a:pt x="4811" y="5156"/>
                  </a:cubicBezTo>
                  <a:cubicBezTo>
                    <a:pt x="4894" y="5204"/>
                    <a:pt x="4966" y="5251"/>
                    <a:pt x="5049" y="5299"/>
                  </a:cubicBezTo>
                  <a:cubicBezTo>
                    <a:pt x="4966" y="5275"/>
                    <a:pt x="4871" y="5251"/>
                    <a:pt x="4775" y="5239"/>
                  </a:cubicBezTo>
                  <a:cubicBezTo>
                    <a:pt x="4335" y="4930"/>
                    <a:pt x="3978" y="5216"/>
                    <a:pt x="3704" y="5227"/>
                  </a:cubicBezTo>
                  <a:cubicBezTo>
                    <a:pt x="3525" y="5227"/>
                    <a:pt x="3382" y="5049"/>
                    <a:pt x="3573" y="4894"/>
                  </a:cubicBezTo>
                  <a:cubicBezTo>
                    <a:pt x="3394" y="4823"/>
                    <a:pt x="3251" y="4882"/>
                    <a:pt x="3228" y="5108"/>
                  </a:cubicBezTo>
                  <a:cubicBezTo>
                    <a:pt x="3073" y="4977"/>
                    <a:pt x="3228" y="4596"/>
                    <a:pt x="2847" y="4418"/>
                  </a:cubicBezTo>
                  <a:cubicBezTo>
                    <a:pt x="2704" y="4346"/>
                    <a:pt x="2489" y="4346"/>
                    <a:pt x="2156" y="4442"/>
                  </a:cubicBezTo>
                  <a:cubicBezTo>
                    <a:pt x="2180" y="4430"/>
                    <a:pt x="2215" y="4430"/>
                    <a:pt x="2239" y="4442"/>
                  </a:cubicBezTo>
                  <a:lnTo>
                    <a:pt x="2156" y="4442"/>
                  </a:lnTo>
                  <a:cubicBezTo>
                    <a:pt x="2882" y="4442"/>
                    <a:pt x="2501" y="5608"/>
                    <a:pt x="3668" y="5335"/>
                  </a:cubicBezTo>
                  <a:lnTo>
                    <a:pt x="3668" y="5335"/>
                  </a:lnTo>
                  <a:cubicBezTo>
                    <a:pt x="3275" y="5466"/>
                    <a:pt x="2858" y="5501"/>
                    <a:pt x="2454" y="5418"/>
                  </a:cubicBezTo>
                  <a:cubicBezTo>
                    <a:pt x="2489" y="5394"/>
                    <a:pt x="2525" y="5358"/>
                    <a:pt x="2537" y="5311"/>
                  </a:cubicBezTo>
                  <a:lnTo>
                    <a:pt x="2537" y="5299"/>
                  </a:lnTo>
                  <a:cubicBezTo>
                    <a:pt x="2537" y="5275"/>
                    <a:pt x="2537" y="5251"/>
                    <a:pt x="2537" y="5239"/>
                  </a:cubicBezTo>
                  <a:cubicBezTo>
                    <a:pt x="2537" y="5049"/>
                    <a:pt x="2287" y="4989"/>
                    <a:pt x="2204" y="5156"/>
                  </a:cubicBezTo>
                  <a:cubicBezTo>
                    <a:pt x="2346" y="5120"/>
                    <a:pt x="2370" y="5251"/>
                    <a:pt x="2299" y="5311"/>
                  </a:cubicBezTo>
                  <a:cubicBezTo>
                    <a:pt x="2227" y="5358"/>
                    <a:pt x="2085" y="5311"/>
                    <a:pt x="2037" y="5251"/>
                  </a:cubicBezTo>
                  <a:cubicBezTo>
                    <a:pt x="1989" y="5204"/>
                    <a:pt x="1965" y="5144"/>
                    <a:pt x="1965" y="5085"/>
                  </a:cubicBezTo>
                  <a:cubicBezTo>
                    <a:pt x="1954" y="4918"/>
                    <a:pt x="2061" y="4656"/>
                    <a:pt x="2382" y="4787"/>
                  </a:cubicBezTo>
                  <a:cubicBezTo>
                    <a:pt x="2287" y="4454"/>
                    <a:pt x="1823" y="4513"/>
                    <a:pt x="1644" y="4763"/>
                  </a:cubicBezTo>
                  <a:cubicBezTo>
                    <a:pt x="1525" y="4573"/>
                    <a:pt x="1382" y="4644"/>
                    <a:pt x="1358" y="4358"/>
                  </a:cubicBezTo>
                  <a:cubicBezTo>
                    <a:pt x="1096" y="4906"/>
                    <a:pt x="1430" y="5013"/>
                    <a:pt x="1513" y="5239"/>
                  </a:cubicBezTo>
                  <a:lnTo>
                    <a:pt x="1513" y="5239"/>
                  </a:lnTo>
                  <a:cubicBezTo>
                    <a:pt x="1287" y="4787"/>
                    <a:pt x="918" y="4942"/>
                    <a:pt x="632" y="4680"/>
                  </a:cubicBezTo>
                  <a:cubicBezTo>
                    <a:pt x="680" y="5227"/>
                    <a:pt x="1061" y="5204"/>
                    <a:pt x="1346" y="5335"/>
                  </a:cubicBezTo>
                  <a:lnTo>
                    <a:pt x="1346" y="5335"/>
                  </a:lnTo>
                  <a:cubicBezTo>
                    <a:pt x="632" y="5025"/>
                    <a:pt x="453" y="5430"/>
                    <a:pt x="1" y="5477"/>
                  </a:cubicBezTo>
                  <a:cubicBezTo>
                    <a:pt x="453" y="5513"/>
                    <a:pt x="632" y="5918"/>
                    <a:pt x="1346" y="5608"/>
                  </a:cubicBezTo>
                  <a:lnTo>
                    <a:pt x="1346" y="5608"/>
                  </a:lnTo>
                  <a:cubicBezTo>
                    <a:pt x="1061" y="5739"/>
                    <a:pt x="680" y="5728"/>
                    <a:pt x="632" y="6275"/>
                  </a:cubicBezTo>
                  <a:cubicBezTo>
                    <a:pt x="930" y="6001"/>
                    <a:pt x="1287" y="6156"/>
                    <a:pt x="1513" y="5716"/>
                  </a:cubicBezTo>
                  <a:lnTo>
                    <a:pt x="1513" y="5716"/>
                  </a:lnTo>
                  <a:cubicBezTo>
                    <a:pt x="1430" y="5930"/>
                    <a:pt x="1096" y="6049"/>
                    <a:pt x="1358" y="6597"/>
                  </a:cubicBezTo>
                  <a:cubicBezTo>
                    <a:pt x="1382" y="6299"/>
                    <a:pt x="1513" y="6370"/>
                    <a:pt x="1644" y="6180"/>
                  </a:cubicBezTo>
                  <a:cubicBezTo>
                    <a:pt x="1823" y="6442"/>
                    <a:pt x="2287" y="6501"/>
                    <a:pt x="2382" y="6156"/>
                  </a:cubicBezTo>
                  <a:cubicBezTo>
                    <a:pt x="2061" y="6299"/>
                    <a:pt x="1954" y="6037"/>
                    <a:pt x="1965" y="5858"/>
                  </a:cubicBezTo>
                  <a:cubicBezTo>
                    <a:pt x="1965" y="5799"/>
                    <a:pt x="1989" y="5739"/>
                    <a:pt x="2037" y="5692"/>
                  </a:cubicBezTo>
                  <a:cubicBezTo>
                    <a:pt x="2085" y="5644"/>
                    <a:pt x="2227" y="5585"/>
                    <a:pt x="2299" y="5644"/>
                  </a:cubicBezTo>
                  <a:cubicBezTo>
                    <a:pt x="2370" y="5704"/>
                    <a:pt x="2346" y="5835"/>
                    <a:pt x="2204" y="5787"/>
                  </a:cubicBezTo>
                  <a:cubicBezTo>
                    <a:pt x="2287" y="5954"/>
                    <a:pt x="2537" y="5894"/>
                    <a:pt x="2537" y="5716"/>
                  </a:cubicBezTo>
                  <a:cubicBezTo>
                    <a:pt x="2537" y="5692"/>
                    <a:pt x="2537" y="5680"/>
                    <a:pt x="2537" y="5656"/>
                  </a:cubicBezTo>
                  <a:lnTo>
                    <a:pt x="2537" y="5644"/>
                  </a:lnTo>
                  <a:cubicBezTo>
                    <a:pt x="2525" y="5597"/>
                    <a:pt x="2489" y="5549"/>
                    <a:pt x="2454" y="5525"/>
                  </a:cubicBezTo>
                  <a:cubicBezTo>
                    <a:pt x="2858" y="5442"/>
                    <a:pt x="3275" y="5477"/>
                    <a:pt x="3668" y="5620"/>
                  </a:cubicBezTo>
                  <a:lnTo>
                    <a:pt x="3668" y="5620"/>
                  </a:lnTo>
                  <a:cubicBezTo>
                    <a:pt x="2489" y="5347"/>
                    <a:pt x="2870" y="6501"/>
                    <a:pt x="2156" y="6513"/>
                  </a:cubicBezTo>
                  <a:lnTo>
                    <a:pt x="2156" y="6513"/>
                  </a:lnTo>
                  <a:cubicBezTo>
                    <a:pt x="2489" y="6609"/>
                    <a:pt x="2704" y="6609"/>
                    <a:pt x="2847" y="6537"/>
                  </a:cubicBezTo>
                  <a:cubicBezTo>
                    <a:pt x="3216" y="6347"/>
                    <a:pt x="3073" y="5966"/>
                    <a:pt x="3216" y="5847"/>
                  </a:cubicBezTo>
                  <a:cubicBezTo>
                    <a:pt x="3251" y="6073"/>
                    <a:pt x="3382" y="6132"/>
                    <a:pt x="3561" y="6049"/>
                  </a:cubicBezTo>
                  <a:cubicBezTo>
                    <a:pt x="3382" y="5906"/>
                    <a:pt x="3525" y="5716"/>
                    <a:pt x="3704" y="5716"/>
                  </a:cubicBezTo>
                  <a:cubicBezTo>
                    <a:pt x="3978" y="5728"/>
                    <a:pt x="4323" y="6013"/>
                    <a:pt x="4775" y="5716"/>
                  </a:cubicBezTo>
                  <a:cubicBezTo>
                    <a:pt x="4871" y="5692"/>
                    <a:pt x="4954" y="5680"/>
                    <a:pt x="5049" y="5656"/>
                  </a:cubicBezTo>
                  <a:cubicBezTo>
                    <a:pt x="4966" y="5692"/>
                    <a:pt x="4882" y="5739"/>
                    <a:pt x="4811" y="5799"/>
                  </a:cubicBezTo>
                  <a:cubicBezTo>
                    <a:pt x="4275" y="5894"/>
                    <a:pt x="4228" y="6347"/>
                    <a:pt x="4049" y="6549"/>
                  </a:cubicBezTo>
                  <a:cubicBezTo>
                    <a:pt x="3930" y="6680"/>
                    <a:pt x="3692" y="6656"/>
                    <a:pt x="3716" y="6418"/>
                  </a:cubicBezTo>
                  <a:cubicBezTo>
                    <a:pt x="3537" y="6490"/>
                    <a:pt x="3478" y="6620"/>
                    <a:pt x="3620" y="6811"/>
                  </a:cubicBezTo>
                  <a:cubicBezTo>
                    <a:pt x="3430" y="6823"/>
                    <a:pt x="3251" y="6454"/>
                    <a:pt x="2870" y="6585"/>
                  </a:cubicBezTo>
                  <a:cubicBezTo>
                    <a:pt x="2716" y="6632"/>
                    <a:pt x="2561" y="6787"/>
                    <a:pt x="2394" y="7085"/>
                  </a:cubicBezTo>
                  <a:lnTo>
                    <a:pt x="2394" y="7085"/>
                  </a:lnTo>
                  <a:cubicBezTo>
                    <a:pt x="2906" y="6585"/>
                    <a:pt x="3454" y="7680"/>
                    <a:pt x="4097" y="6644"/>
                  </a:cubicBezTo>
                  <a:lnTo>
                    <a:pt x="4097" y="6644"/>
                  </a:lnTo>
                  <a:cubicBezTo>
                    <a:pt x="3918" y="7025"/>
                    <a:pt x="3644" y="7347"/>
                    <a:pt x="3299" y="7573"/>
                  </a:cubicBezTo>
                  <a:cubicBezTo>
                    <a:pt x="3311" y="7525"/>
                    <a:pt x="3299" y="7478"/>
                    <a:pt x="3275" y="7442"/>
                  </a:cubicBezTo>
                  <a:lnTo>
                    <a:pt x="3275" y="7430"/>
                  </a:lnTo>
                  <a:cubicBezTo>
                    <a:pt x="3263" y="7406"/>
                    <a:pt x="3251" y="7394"/>
                    <a:pt x="3239" y="7382"/>
                  </a:cubicBezTo>
                  <a:cubicBezTo>
                    <a:pt x="3108" y="7240"/>
                    <a:pt x="2870" y="7382"/>
                    <a:pt x="2942" y="7561"/>
                  </a:cubicBezTo>
                  <a:cubicBezTo>
                    <a:pt x="3013" y="7430"/>
                    <a:pt x="3120" y="7513"/>
                    <a:pt x="3108" y="7597"/>
                  </a:cubicBezTo>
                  <a:cubicBezTo>
                    <a:pt x="3108" y="7692"/>
                    <a:pt x="2966" y="7752"/>
                    <a:pt x="2894" y="7752"/>
                  </a:cubicBezTo>
                  <a:cubicBezTo>
                    <a:pt x="2835" y="7752"/>
                    <a:pt x="2775" y="7728"/>
                    <a:pt x="2727" y="7680"/>
                  </a:cubicBezTo>
                  <a:cubicBezTo>
                    <a:pt x="2596" y="7573"/>
                    <a:pt x="2489" y="7311"/>
                    <a:pt x="2811" y="7180"/>
                  </a:cubicBezTo>
                  <a:cubicBezTo>
                    <a:pt x="2501" y="7013"/>
                    <a:pt x="2215" y="7382"/>
                    <a:pt x="2275" y="7680"/>
                  </a:cubicBezTo>
                  <a:cubicBezTo>
                    <a:pt x="2049" y="7644"/>
                    <a:pt x="2001" y="7787"/>
                    <a:pt x="1787" y="7597"/>
                  </a:cubicBezTo>
                  <a:cubicBezTo>
                    <a:pt x="1989" y="8168"/>
                    <a:pt x="2299" y="8014"/>
                    <a:pt x="2513" y="8109"/>
                  </a:cubicBezTo>
                  <a:lnTo>
                    <a:pt x="2513" y="8109"/>
                  </a:lnTo>
                  <a:cubicBezTo>
                    <a:pt x="2037" y="7966"/>
                    <a:pt x="1894" y="8323"/>
                    <a:pt x="1489" y="8335"/>
                  </a:cubicBezTo>
                  <a:cubicBezTo>
                    <a:pt x="1906" y="8692"/>
                    <a:pt x="2168" y="8406"/>
                    <a:pt x="2466" y="8299"/>
                  </a:cubicBezTo>
                  <a:lnTo>
                    <a:pt x="2466" y="8299"/>
                  </a:lnTo>
                  <a:cubicBezTo>
                    <a:pt x="1739" y="8597"/>
                    <a:pt x="1906" y="9002"/>
                    <a:pt x="1620" y="9347"/>
                  </a:cubicBezTo>
                  <a:cubicBezTo>
                    <a:pt x="1965" y="9049"/>
                    <a:pt x="2370" y="9216"/>
                    <a:pt x="2656" y="8490"/>
                  </a:cubicBezTo>
                  <a:lnTo>
                    <a:pt x="2656" y="8490"/>
                  </a:lnTo>
                  <a:cubicBezTo>
                    <a:pt x="2549" y="8787"/>
                    <a:pt x="2263" y="9049"/>
                    <a:pt x="2620" y="9466"/>
                  </a:cubicBezTo>
                  <a:cubicBezTo>
                    <a:pt x="2644" y="9073"/>
                    <a:pt x="3001" y="8930"/>
                    <a:pt x="2847" y="8442"/>
                  </a:cubicBezTo>
                  <a:lnTo>
                    <a:pt x="2847" y="8442"/>
                  </a:lnTo>
                  <a:cubicBezTo>
                    <a:pt x="2942" y="8656"/>
                    <a:pt x="2787" y="8978"/>
                    <a:pt x="3370" y="9180"/>
                  </a:cubicBezTo>
                  <a:cubicBezTo>
                    <a:pt x="3180" y="8954"/>
                    <a:pt x="3323" y="8906"/>
                    <a:pt x="3275" y="8680"/>
                  </a:cubicBezTo>
                  <a:cubicBezTo>
                    <a:pt x="3573" y="8740"/>
                    <a:pt x="3954" y="8454"/>
                    <a:pt x="3775" y="8144"/>
                  </a:cubicBezTo>
                  <a:cubicBezTo>
                    <a:pt x="3644" y="8466"/>
                    <a:pt x="3394" y="8359"/>
                    <a:pt x="3275" y="8228"/>
                  </a:cubicBezTo>
                  <a:cubicBezTo>
                    <a:pt x="3239" y="8192"/>
                    <a:pt x="3216" y="8133"/>
                    <a:pt x="3216" y="8073"/>
                  </a:cubicBezTo>
                  <a:cubicBezTo>
                    <a:pt x="3216" y="7990"/>
                    <a:pt x="3275" y="7859"/>
                    <a:pt x="3358" y="7847"/>
                  </a:cubicBezTo>
                  <a:cubicBezTo>
                    <a:pt x="3442" y="7835"/>
                    <a:pt x="3525" y="7954"/>
                    <a:pt x="3394" y="8025"/>
                  </a:cubicBezTo>
                  <a:cubicBezTo>
                    <a:pt x="3418" y="8025"/>
                    <a:pt x="3442" y="8025"/>
                    <a:pt x="3466" y="8025"/>
                  </a:cubicBezTo>
                  <a:cubicBezTo>
                    <a:pt x="3549" y="8014"/>
                    <a:pt x="3620" y="7942"/>
                    <a:pt x="3620" y="7859"/>
                  </a:cubicBezTo>
                  <a:cubicBezTo>
                    <a:pt x="3620" y="7811"/>
                    <a:pt x="3609" y="7763"/>
                    <a:pt x="3573" y="7716"/>
                  </a:cubicBezTo>
                  <a:cubicBezTo>
                    <a:pt x="3561" y="7704"/>
                    <a:pt x="3549" y="7692"/>
                    <a:pt x="3537" y="7680"/>
                  </a:cubicBezTo>
                  <a:lnTo>
                    <a:pt x="3525" y="7680"/>
                  </a:lnTo>
                  <a:cubicBezTo>
                    <a:pt x="3478" y="7656"/>
                    <a:pt x="3430" y="7644"/>
                    <a:pt x="3382" y="7656"/>
                  </a:cubicBezTo>
                  <a:cubicBezTo>
                    <a:pt x="3620" y="7311"/>
                    <a:pt x="3930" y="7037"/>
                    <a:pt x="4311" y="6859"/>
                  </a:cubicBezTo>
                  <a:cubicBezTo>
                    <a:pt x="3275" y="7502"/>
                    <a:pt x="4371" y="8049"/>
                    <a:pt x="3859" y="8561"/>
                  </a:cubicBezTo>
                  <a:cubicBezTo>
                    <a:pt x="3882" y="8549"/>
                    <a:pt x="3894" y="8525"/>
                    <a:pt x="3918" y="8514"/>
                  </a:cubicBezTo>
                  <a:cubicBezTo>
                    <a:pt x="3894" y="8525"/>
                    <a:pt x="3882" y="8549"/>
                    <a:pt x="3859" y="8561"/>
                  </a:cubicBezTo>
                  <a:cubicBezTo>
                    <a:pt x="4156" y="8395"/>
                    <a:pt x="4311" y="8240"/>
                    <a:pt x="4371" y="8085"/>
                  </a:cubicBezTo>
                  <a:cubicBezTo>
                    <a:pt x="4501" y="7704"/>
                    <a:pt x="4132" y="7537"/>
                    <a:pt x="4144" y="7335"/>
                  </a:cubicBezTo>
                  <a:cubicBezTo>
                    <a:pt x="4323" y="7490"/>
                    <a:pt x="4466" y="7430"/>
                    <a:pt x="4537" y="7240"/>
                  </a:cubicBezTo>
                  <a:cubicBezTo>
                    <a:pt x="4299" y="7263"/>
                    <a:pt x="4263" y="7037"/>
                    <a:pt x="4394" y="6906"/>
                  </a:cubicBezTo>
                  <a:cubicBezTo>
                    <a:pt x="4597" y="6728"/>
                    <a:pt x="5049" y="6680"/>
                    <a:pt x="5144" y="6144"/>
                  </a:cubicBezTo>
                  <a:cubicBezTo>
                    <a:pt x="5204" y="6073"/>
                    <a:pt x="5252" y="5989"/>
                    <a:pt x="5299" y="5918"/>
                  </a:cubicBezTo>
                  <a:cubicBezTo>
                    <a:pt x="5275" y="6001"/>
                    <a:pt x="5252" y="6085"/>
                    <a:pt x="5240" y="6180"/>
                  </a:cubicBezTo>
                  <a:cubicBezTo>
                    <a:pt x="4930" y="6620"/>
                    <a:pt x="5216" y="6978"/>
                    <a:pt x="5228" y="7252"/>
                  </a:cubicBezTo>
                  <a:cubicBezTo>
                    <a:pt x="5228" y="7430"/>
                    <a:pt x="5049" y="7573"/>
                    <a:pt x="4894" y="7394"/>
                  </a:cubicBezTo>
                  <a:cubicBezTo>
                    <a:pt x="4823" y="7573"/>
                    <a:pt x="4882" y="7704"/>
                    <a:pt x="5109" y="7740"/>
                  </a:cubicBezTo>
                  <a:cubicBezTo>
                    <a:pt x="4978" y="7883"/>
                    <a:pt x="4597" y="7740"/>
                    <a:pt x="4418" y="8109"/>
                  </a:cubicBezTo>
                  <a:cubicBezTo>
                    <a:pt x="4347" y="8264"/>
                    <a:pt x="4347" y="8466"/>
                    <a:pt x="4442" y="8799"/>
                  </a:cubicBezTo>
                  <a:lnTo>
                    <a:pt x="4442" y="8799"/>
                  </a:lnTo>
                  <a:cubicBezTo>
                    <a:pt x="4442" y="8085"/>
                    <a:pt x="5609" y="8466"/>
                    <a:pt x="5335" y="7299"/>
                  </a:cubicBezTo>
                  <a:lnTo>
                    <a:pt x="5335" y="7299"/>
                  </a:lnTo>
                  <a:cubicBezTo>
                    <a:pt x="5466" y="7680"/>
                    <a:pt x="5502" y="8109"/>
                    <a:pt x="5418" y="8514"/>
                  </a:cubicBezTo>
                  <a:cubicBezTo>
                    <a:pt x="5394" y="8478"/>
                    <a:pt x="5359" y="8442"/>
                    <a:pt x="5299" y="8430"/>
                  </a:cubicBezTo>
                  <a:lnTo>
                    <a:pt x="5287" y="8430"/>
                  </a:lnTo>
                  <a:cubicBezTo>
                    <a:pt x="5275" y="8430"/>
                    <a:pt x="5252" y="8430"/>
                    <a:pt x="5240" y="8430"/>
                  </a:cubicBezTo>
                  <a:cubicBezTo>
                    <a:pt x="5133" y="8442"/>
                    <a:pt x="5061" y="8514"/>
                    <a:pt x="5061" y="8621"/>
                  </a:cubicBezTo>
                  <a:cubicBezTo>
                    <a:pt x="5061" y="8668"/>
                    <a:pt x="5085" y="8716"/>
                    <a:pt x="5133" y="8752"/>
                  </a:cubicBezTo>
                  <a:cubicBezTo>
                    <a:pt x="5133" y="8752"/>
                    <a:pt x="5144" y="8764"/>
                    <a:pt x="5156" y="8764"/>
                  </a:cubicBezTo>
                  <a:cubicBezTo>
                    <a:pt x="5121" y="8621"/>
                    <a:pt x="5252" y="8597"/>
                    <a:pt x="5311" y="8668"/>
                  </a:cubicBezTo>
                  <a:cubicBezTo>
                    <a:pt x="5359" y="8728"/>
                    <a:pt x="5311" y="8883"/>
                    <a:pt x="5252" y="8930"/>
                  </a:cubicBezTo>
                  <a:cubicBezTo>
                    <a:pt x="5204" y="8966"/>
                    <a:pt x="5144" y="8990"/>
                    <a:pt x="5085" y="9002"/>
                  </a:cubicBezTo>
                  <a:cubicBezTo>
                    <a:pt x="4918" y="9002"/>
                    <a:pt x="4656" y="8906"/>
                    <a:pt x="4787" y="8585"/>
                  </a:cubicBezTo>
                  <a:cubicBezTo>
                    <a:pt x="4442" y="8680"/>
                    <a:pt x="4513" y="9145"/>
                    <a:pt x="4763" y="9323"/>
                  </a:cubicBezTo>
                  <a:cubicBezTo>
                    <a:pt x="4573" y="9442"/>
                    <a:pt x="4644" y="9585"/>
                    <a:pt x="4347" y="9597"/>
                  </a:cubicBezTo>
                  <a:cubicBezTo>
                    <a:pt x="4906" y="9871"/>
                    <a:pt x="5013" y="9538"/>
                    <a:pt x="5240" y="9454"/>
                  </a:cubicBezTo>
                  <a:lnTo>
                    <a:pt x="5240" y="9454"/>
                  </a:lnTo>
                  <a:cubicBezTo>
                    <a:pt x="4787" y="9680"/>
                    <a:pt x="4942" y="10049"/>
                    <a:pt x="4680" y="10335"/>
                  </a:cubicBezTo>
                  <a:cubicBezTo>
                    <a:pt x="5216" y="10288"/>
                    <a:pt x="5204" y="9907"/>
                    <a:pt x="5335" y="9621"/>
                  </a:cubicBezTo>
                  <a:lnTo>
                    <a:pt x="5335" y="9621"/>
                  </a:lnTo>
                  <a:cubicBezTo>
                    <a:pt x="5037" y="10335"/>
                    <a:pt x="5430" y="10514"/>
                    <a:pt x="5466" y="10966"/>
                  </a:cubicBezTo>
                  <a:cubicBezTo>
                    <a:pt x="5514" y="10514"/>
                    <a:pt x="5918" y="10335"/>
                    <a:pt x="5609" y="9621"/>
                  </a:cubicBezTo>
                  <a:lnTo>
                    <a:pt x="5609" y="9621"/>
                  </a:lnTo>
                  <a:cubicBezTo>
                    <a:pt x="5740" y="9907"/>
                    <a:pt x="5728" y="10288"/>
                    <a:pt x="6264" y="10335"/>
                  </a:cubicBezTo>
                  <a:cubicBezTo>
                    <a:pt x="6002" y="10038"/>
                    <a:pt x="6156" y="9680"/>
                    <a:pt x="5704" y="9454"/>
                  </a:cubicBezTo>
                  <a:lnTo>
                    <a:pt x="5704" y="9454"/>
                  </a:lnTo>
                  <a:cubicBezTo>
                    <a:pt x="5930" y="9538"/>
                    <a:pt x="6037" y="9871"/>
                    <a:pt x="6597" y="9597"/>
                  </a:cubicBezTo>
                  <a:cubicBezTo>
                    <a:pt x="6299" y="9585"/>
                    <a:pt x="6371" y="9454"/>
                    <a:pt x="6180" y="9323"/>
                  </a:cubicBezTo>
                  <a:cubicBezTo>
                    <a:pt x="6442" y="9145"/>
                    <a:pt x="6502" y="8680"/>
                    <a:pt x="6156" y="8585"/>
                  </a:cubicBezTo>
                  <a:cubicBezTo>
                    <a:pt x="6287" y="8906"/>
                    <a:pt x="6025" y="9002"/>
                    <a:pt x="5859" y="8990"/>
                  </a:cubicBezTo>
                  <a:cubicBezTo>
                    <a:pt x="5799" y="8990"/>
                    <a:pt x="5740" y="8966"/>
                    <a:pt x="5692" y="8930"/>
                  </a:cubicBezTo>
                  <a:cubicBezTo>
                    <a:pt x="5644" y="8883"/>
                    <a:pt x="5585" y="8728"/>
                    <a:pt x="5644" y="8668"/>
                  </a:cubicBezTo>
                  <a:cubicBezTo>
                    <a:pt x="5692" y="8597"/>
                    <a:pt x="5835" y="8621"/>
                    <a:pt x="5787" y="8764"/>
                  </a:cubicBezTo>
                  <a:cubicBezTo>
                    <a:pt x="5799" y="8764"/>
                    <a:pt x="5811" y="8752"/>
                    <a:pt x="5823" y="8752"/>
                  </a:cubicBezTo>
                  <a:cubicBezTo>
                    <a:pt x="5859" y="8716"/>
                    <a:pt x="5883" y="8668"/>
                    <a:pt x="5883" y="8621"/>
                  </a:cubicBezTo>
                  <a:cubicBezTo>
                    <a:pt x="5883" y="8514"/>
                    <a:pt x="5811" y="8442"/>
                    <a:pt x="5704" y="8430"/>
                  </a:cubicBezTo>
                  <a:cubicBezTo>
                    <a:pt x="5692" y="8430"/>
                    <a:pt x="5668" y="8430"/>
                    <a:pt x="5656" y="8430"/>
                  </a:cubicBezTo>
                  <a:lnTo>
                    <a:pt x="5644" y="8430"/>
                  </a:lnTo>
                  <a:cubicBezTo>
                    <a:pt x="5597" y="8442"/>
                    <a:pt x="5549" y="8478"/>
                    <a:pt x="5525" y="8514"/>
                  </a:cubicBezTo>
                  <a:cubicBezTo>
                    <a:pt x="5442" y="8109"/>
                    <a:pt x="5478" y="7680"/>
                    <a:pt x="5621" y="7299"/>
                  </a:cubicBezTo>
                  <a:cubicBezTo>
                    <a:pt x="5335" y="8478"/>
                    <a:pt x="6502" y="8085"/>
                    <a:pt x="6514" y="8811"/>
                  </a:cubicBezTo>
                  <a:lnTo>
                    <a:pt x="6514" y="8728"/>
                  </a:lnTo>
                  <a:cubicBezTo>
                    <a:pt x="6514" y="8752"/>
                    <a:pt x="6514" y="8787"/>
                    <a:pt x="6514" y="8811"/>
                  </a:cubicBezTo>
                  <a:cubicBezTo>
                    <a:pt x="6597" y="8478"/>
                    <a:pt x="6597" y="8264"/>
                    <a:pt x="6526" y="8121"/>
                  </a:cubicBezTo>
                  <a:cubicBezTo>
                    <a:pt x="6347" y="7752"/>
                    <a:pt x="5966" y="7894"/>
                    <a:pt x="5835" y="7740"/>
                  </a:cubicBezTo>
                  <a:cubicBezTo>
                    <a:pt x="6073" y="7716"/>
                    <a:pt x="6133" y="7573"/>
                    <a:pt x="6049" y="7394"/>
                  </a:cubicBezTo>
                  <a:cubicBezTo>
                    <a:pt x="5895" y="7585"/>
                    <a:pt x="5704" y="7442"/>
                    <a:pt x="5716" y="7263"/>
                  </a:cubicBezTo>
                  <a:cubicBezTo>
                    <a:pt x="5728" y="6990"/>
                    <a:pt x="6014" y="6644"/>
                    <a:pt x="5704" y="6192"/>
                  </a:cubicBezTo>
                  <a:cubicBezTo>
                    <a:pt x="5692" y="6097"/>
                    <a:pt x="5680" y="6013"/>
                    <a:pt x="5644" y="5918"/>
                  </a:cubicBezTo>
                  <a:cubicBezTo>
                    <a:pt x="5692" y="6001"/>
                    <a:pt x="5740" y="6073"/>
                    <a:pt x="5799" y="6156"/>
                  </a:cubicBezTo>
                  <a:cubicBezTo>
                    <a:pt x="5895" y="6692"/>
                    <a:pt x="6347" y="6728"/>
                    <a:pt x="6549" y="6918"/>
                  </a:cubicBezTo>
                  <a:cubicBezTo>
                    <a:pt x="6680" y="7037"/>
                    <a:pt x="6645" y="7275"/>
                    <a:pt x="6406" y="7252"/>
                  </a:cubicBezTo>
                  <a:cubicBezTo>
                    <a:pt x="6478" y="7430"/>
                    <a:pt x="6621" y="7490"/>
                    <a:pt x="6799" y="7347"/>
                  </a:cubicBezTo>
                  <a:cubicBezTo>
                    <a:pt x="6811" y="7537"/>
                    <a:pt x="6454" y="7704"/>
                    <a:pt x="6585" y="8097"/>
                  </a:cubicBezTo>
                  <a:cubicBezTo>
                    <a:pt x="6633" y="8252"/>
                    <a:pt x="6776" y="8395"/>
                    <a:pt x="7085" y="8573"/>
                  </a:cubicBezTo>
                  <a:lnTo>
                    <a:pt x="7085" y="8573"/>
                  </a:lnTo>
                  <a:cubicBezTo>
                    <a:pt x="6585" y="8061"/>
                    <a:pt x="7669" y="7513"/>
                    <a:pt x="6645" y="6871"/>
                  </a:cubicBezTo>
                  <a:lnTo>
                    <a:pt x="6645" y="6871"/>
                  </a:lnTo>
                  <a:cubicBezTo>
                    <a:pt x="7026" y="7049"/>
                    <a:pt x="7347" y="7323"/>
                    <a:pt x="7573" y="7668"/>
                  </a:cubicBezTo>
                  <a:cubicBezTo>
                    <a:pt x="7526" y="7668"/>
                    <a:pt x="7478" y="7668"/>
                    <a:pt x="7442" y="7704"/>
                  </a:cubicBezTo>
                  <a:lnTo>
                    <a:pt x="7430" y="7704"/>
                  </a:lnTo>
                  <a:cubicBezTo>
                    <a:pt x="7407" y="7704"/>
                    <a:pt x="7395" y="7716"/>
                    <a:pt x="7383" y="7740"/>
                  </a:cubicBezTo>
                  <a:cubicBezTo>
                    <a:pt x="7252" y="7871"/>
                    <a:pt x="7383" y="8097"/>
                    <a:pt x="7561" y="8037"/>
                  </a:cubicBezTo>
                  <a:cubicBezTo>
                    <a:pt x="7430" y="7966"/>
                    <a:pt x="7514" y="7847"/>
                    <a:pt x="7597" y="7859"/>
                  </a:cubicBezTo>
                  <a:cubicBezTo>
                    <a:pt x="7692" y="7871"/>
                    <a:pt x="7752" y="8002"/>
                    <a:pt x="7752" y="8085"/>
                  </a:cubicBezTo>
                  <a:cubicBezTo>
                    <a:pt x="7752" y="8144"/>
                    <a:pt x="7728" y="8204"/>
                    <a:pt x="7680" y="8240"/>
                  </a:cubicBezTo>
                  <a:cubicBezTo>
                    <a:pt x="7573" y="8371"/>
                    <a:pt x="7311" y="8478"/>
                    <a:pt x="7180" y="8156"/>
                  </a:cubicBezTo>
                  <a:cubicBezTo>
                    <a:pt x="7014" y="8466"/>
                    <a:pt x="7383" y="8752"/>
                    <a:pt x="7680" y="8692"/>
                  </a:cubicBezTo>
                  <a:cubicBezTo>
                    <a:pt x="7645" y="8918"/>
                    <a:pt x="7788" y="8966"/>
                    <a:pt x="7597" y="9192"/>
                  </a:cubicBezTo>
                  <a:cubicBezTo>
                    <a:pt x="8169" y="8990"/>
                    <a:pt x="8014" y="8668"/>
                    <a:pt x="8109" y="8454"/>
                  </a:cubicBezTo>
                  <a:lnTo>
                    <a:pt x="8109" y="8454"/>
                  </a:lnTo>
                  <a:cubicBezTo>
                    <a:pt x="7966" y="8930"/>
                    <a:pt x="8323" y="9085"/>
                    <a:pt x="8335" y="9478"/>
                  </a:cubicBezTo>
                  <a:cubicBezTo>
                    <a:pt x="8692" y="9061"/>
                    <a:pt x="8407" y="8799"/>
                    <a:pt x="8300" y="8502"/>
                  </a:cubicBezTo>
                  <a:lnTo>
                    <a:pt x="8300" y="8502"/>
                  </a:lnTo>
                  <a:cubicBezTo>
                    <a:pt x="8597" y="9228"/>
                    <a:pt x="9002" y="9061"/>
                    <a:pt x="9347" y="9359"/>
                  </a:cubicBezTo>
                  <a:cubicBezTo>
                    <a:pt x="9050" y="9002"/>
                    <a:pt x="9216" y="8597"/>
                    <a:pt x="8490" y="8311"/>
                  </a:cubicBezTo>
                  <a:lnTo>
                    <a:pt x="8490" y="8311"/>
                  </a:lnTo>
                  <a:cubicBezTo>
                    <a:pt x="8788" y="8418"/>
                    <a:pt x="9050" y="8704"/>
                    <a:pt x="9466" y="8347"/>
                  </a:cubicBezTo>
                  <a:cubicBezTo>
                    <a:pt x="9073" y="8335"/>
                    <a:pt x="8931" y="7966"/>
                    <a:pt x="8442" y="8121"/>
                  </a:cubicBezTo>
                  <a:lnTo>
                    <a:pt x="8442" y="8121"/>
                  </a:lnTo>
                  <a:cubicBezTo>
                    <a:pt x="8669" y="8025"/>
                    <a:pt x="8978" y="8180"/>
                    <a:pt x="9181" y="7597"/>
                  </a:cubicBezTo>
                  <a:cubicBezTo>
                    <a:pt x="8954" y="7799"/>
                    <a:pt x="8907" y="7656"/>
                    <a:pt x="8681" y="7692"/>
                  </a:cubicBezTo>
                  <a:cubicBezTo>
                    <a:pt x="8752" y="7394"/>
                    <a:pt x="8454" y="7013"/>
                    <a:pt x="8145" y="7192"/>
                  </a:cubicBezTo>
                  <a:cubicBezTo>
                    <a:pt x="8478" y="7323"/>
                    <a:pt x="8359" y="7585"/>
                    <a:pt x="8240" y="7692"/>
                  </a:cubicBezTo>
                  <a:cubicBezTo>
                    <a:pt x="8192" y="7728"/>
                    <a:pt x="8133" y="7752"/>
                    <a:pt x="8073" y="7763"/>
                  </a:cubicBezTo>
                  <a:cubicBezTo>
                    <a:pt x="8002" y="7763"/>
                    <a:pt x="7859" y="7692"/>
                    <a:pt x="7847" y="7609"/>
                  </a:cubicBezTo>
                  <a:cubicBezTo>
                    <a:pt x="7835" y="7525"/>
                    <a:pt x="7954" y="7442"/>
                    <a:pt x="8026" y="7573"/>
                  </a:cubicBezTo>
                  <a:cubicBezTo>
                    <a:pt x="8026" y="7549"/>
                    <a:pt x="8038" y="7525"/>
                    <a:pt x="8026" y="7502"/>
                  </a:cubicBezTo>
                  <a:cubicBezTo>
                    <a:pt x="8026" y="7418"/>
                    <a:pt x="7954" y="7347"/>
                    <a:pt x="7871" y="7347"/>
                  </a:cubicBezTo>
                  <a:cubicBezTo>
                    <a:pt x="7811" y="7347"/>
                    <a:pt x="7764" y="7359"/>
                    <a:pt x="7728" y="7394"/>
                  </a:cubicBezTo>
                  <a:cubicBezTo>
                    <a:pt x="7716" y="7406"/>
                    <a:pt x="7704" y="7418"/>
                    <a:pt x="7692" y="7442"/>
                  </a:cubicBezTo>
                  <a:lnTo>
                    <a:pt x="7680" y="7442"/>
                  </a:lnTo>
                  <a:cubicBezTo>
                    <a:pt x="7657" y="7490"/>
                    <a:pt x="7657" y="7537"/>
                    <a:pt x="7657" y="7585"/>
                  </a:cubicBezTo>
                  <a:cubicBezTo>
                    <a:pt x="7323" y="7359"/>
                    <a:pt x="7038" y="7037"/>
                    <a:pt x="6859" y="6656"/>
                  </a:cubicBezTo>
                  <a:cubicBezTo>
                    <a:pt x="7502" y="7692"/>
                    <a:pt x="8050" y="6597"/>
                    <a:pt x="8562" y="7109"/>
                  </a:cubicBezTo>
                  <a:cubicBezTo>
                    <a:pt x="8550" y="7085"/>
                    <a:pt x="8526" y="7073"/>
                    <a:pt x="8514" y="7049"/>
                  </a:cubicBezTo>
                  <a:cubicBezTo>
                    <a:pt x="8526" y="7073"/>
                    <a:pt x="8550" y="7085"/>
                    <a:pt x="8562" y="7109"/>
                  </a:cubicBezTo>
                  <a:cubicBezTo>
                    <a:pt x="8395" y="6811"/>
                    <a:pt x="8240" y="6656"/>
                    <a:pt x="8085" y="6609"/>
                  </a:cubicBezTo>
                  <a:cubicBezTo>
                    <a:pt x="7704" y="6478"/>
                    <a:pt x="7538" y="6835"/>
                    <a:pt x="7335" y="6823"/>
                  </a:cubicBezTo>
                  <a:cubicBezTo>
                    <a:pt x="7490" y="6644"/>
                    <a:pt x="7430" y="6501"/>
                    <a:pt x="7240" y="6442"/>
                  </a:cubicBezTo>
                  <a:cubicBezTo>
                    <a:pt x="7264" y="6668"/>
                    <a:pt x="7038" y="6704"/>
                    <a:pt x="6907" y="6573"/>
                  </a:cubicBezTo>
                  <a:cubicBezTo>
                    <a:pt x="6728" y="6370"/>
                    <a:pt x="6680" y="5918"/>
                    <a:pt x="6145" y="5823"/>
                  </a:cubicBezTo>
                  <a:cubicBezTo>
                    <a:pt x="6073" y="5763"/>
                    <a:pt x="6002" y="5716"/>
                    <a:pt x="5918" y="5668"/>
                  </a:cubicBezTo>
                  <a:cubicBezTo>
                    <a:pt x="6002" y="5704"/>
                    <a:pt x="6097" y="5716"/>
                    <a:pt x="6180" y="5728"/>
                  </a:cubicBezTo>
                  <a:cubicBezTo>
                    <a:pt x="6633" y="6037"/>
                    <a:pt x="6978" y="5751"/>
                    <a:pt x="7252" y="5739"/>
                  </a:cubicBezTo>
                  <a:cubicBezTo>
                    <a:pt x="7430" y="5728"/>
                    <a:pt x="7573" y="5918"/>
                    <a:pt x="7395" y="6073"/>
                  </a:cubicBezTo>
                  <a:cubicBezTo>
                    <a:pt x="7573" y="6156"/>
                    <a:pt x="7704" y="6097"/>
                    <a:pt x="7740" y="5858"/>
                  </a:cubicBezTo>
                  <a:cubicBezTo>
                    <a:pt x="7883" y="5989"/>
                    <a:pt x="7740" y="6370"/>
                    <a:pt x="8109" y="6549"/>
                  </a:cubicBezTo>
                  <a:cubicBezTo>
                    <a:pt x="8264" y="6620"/>
                    <a:pt x="8466" y="6632"/>
                    <a:pt x="8800" y="6537"/>
                  </a:cubicBezTo>
                  <a:lnTo>
                    <a:pt x="8800" y="6537"/>
                  </a:lnTo>
                  <a:cubicBezTo>
                    <a:pt x="8085" y="6525"/>
                    <a:pt x="8466" y="5370"/>
                    <a:pt x="7299" y="5644"/>
                  </a:cubicBezTo>
                  <a:lnTo>
                    <a:pt x="7299" y="5644"/>
                  </a:lnTo>
                  <a:cubicBezTo>
                    <a:pt x="7680" y="5501"/>
                    <a:pt x="8109" y="5466"/>
                    <a:pt x="8514" y="5549"/>
                  </a:cubicBezTo>
                  <a:cubicBezTo>
                    <a:pt x="8478" y="5573"/>
                    <a:pt x="8442" y="5620"/>
                    <a:pt x="8431" y="5668"/>
                  </a:cubicBezTo>
                  <a:lnTo>
                    <a:pt x="8431" y="5680"/>
                  </a:lnTo>
                  <a:cubicBezTo>
                    <a:pt x="8431" y="5692"/>
                    <a:pt x="8431" y="5716"/>
                    <a:pt x="8431" y="5728"/>
                  </a:cubicBezTo>
                  <a:cubicBezTo>
                    <a:pt x="8431" y="5918"/>
                    <a:pt x="8681" y="5978"/>
                    <a:pt x="8764" y="5811"/>
                  </a:cubicBezTo>
                  <a:cubicBezTo>
                    <a:pt x="8621" y="5858"/>
                    <a:pt x="8597" y="5716"/>
                    <a:pt x="8669" y="5668"/>
                  </a:cubicBezTo>
                  <a:cubicBezTo>
                    <a:pt x="8728" y="5608"/>
                    <a:pt x="8871" y="5668"/>
                    <a:pt x="8931" y="5716"/>
                  </a:cubicBezTo>
                  <a:cubicBezTo>
                    <a:pt x="8966" y="5763"/>
                    <a:pt x="8990" y="5823"/>
                    <a:pt x="8990" y="5882"/>
                  </a:cubicBezTo>
                  <a:cubicBezTo>
                    <a:pt x="9002" y="6049"/>
                    <a:pt x="8907" y="6311"/>
                    <a:pt x="8585" y="6180"/>
                  </a:cubicBezTo>
                  <a:cubicBezTo>
                    <a:pt x="8681" y="6525"/>
                    <a:pt x="9145" y="6466"/>
                    <a:pt x="9324" y="6204"/>
                  </a:cubicBezTo>
                  <a:cubicBezTo>
                    <a:pt x="9443" y="6394"/>
                    <a:pt x="9574" y="6323"/>
                    <a:pt x="9597" y="6620"/>
                  </a:cubicBezTo>
                  <a:cubicBezTo>
                    <a:pt x="9871" y="6061"/>
                    <a:pt x="9538" y="5954"/>
                    <a:pt x="9454" y="5728"/>
                  </a:cubicBezTo>
                  <a:lnTo>
                    <a:pt x="9454" y="5728"/>
                  </a:lnTo>
                  <a:cubicBezTo>
                    <a:pt x="9681" y="6180"/>
                    <a:pt x="10038" y="6025"/>
                    <a:pt x="10336" y="6287"/>
                  </a:cubicBezTo>
                  <a:cubicBezTo>
                    <a:pt x="10288" y="5751"/>
                    <a:pt x="9895" y="5763"/>
                    <a:pt x="9621" y="5632"/>
                  </a:cubicBezTo>
                  <a:lnTo>
                    <a:pt x="9621" y="5632"/>
                  </a:lnTo>
                  <a:cubicBezTo>
                    <a:pt x="10336" y="5930"/>
                    <a:pt x="10514" y="5537"/>
                    <a:pt x="10955" y="5489"/>
                  </a:cubicBezTo>
                  <a:cubicBezTo>
                    <a:pt x="10514" y="5454"/>
                    <a:pt x="10336" y="5049"/>
                    <a:pt x="9621" y="5358"/>
                  </a:cubicBezTo>
                  <a:lnTo>
                    <a:pt x="9621" y="5358"/>
                  </a:lnTo>
                  <a:cubicBezTo>
                    <a:pt x="9907" y="5227"/>
                    <a:pt x="10288" y="5239"/>
                    <a:pt x="10336" y="4704"/>
                  </a:cubicBezTo>
                  <a:cubicBezTo>
                    <a:pt x="10038" y="4966"/>
                    <a:pt x="9681" y="4811"/>
                    <a:pt x="9454" y="5263"/>
                  </a:cubicBezTo>
                  <a:lnTo>
                    <a:pt x="9454" y="5263"/>
                  </a:lnTo>
                  <a:cubicBezTo>
                    <a:pt x="9538" y="5037"/>
                    <a:pt x="9859" y="4930"/>
                    <a:pt x="9597" y="4370"/>
                  </a:cubicBezTo>
                  <a:cubicBezTo>
                    <a:pt x="9562" y="4644"/>
                    <a:pt x="9431" y="4573"/>
                    <a:pt x="9300" y="4775"/>
                  </a:cubicBezTo>
                  <a:close/>
                  <a:moveTo>
                    <a:pt x="4609" y="5728"/>
                  </a:moveTo>
                  <a:cubicBezTo>
                    <a:pt x="4478" y="5811"/>
                    <a:pt x="4323" y="5823"/>
                    <a:pt x="4168" y="5799"/>
                  </a:cubicBezTo>
                  <a:cubicBezTo>
                    <a:pt x="3978" y="5751"/>
                    <a:pt x="3799" y="5608"/>
                    <a:pt x="3442" y="5525"/>
                  </a:cubicBezTo>
                  <a:cubicBezTo>
                    <a:pt x="3358" y="5501"/>
                    <a:pt x="3251" y="5489"/>
                    <a:pt x="3144" y="5477"/>
                  </a:cubicBezTo>
                  <a:cubicBezTo>
                    <a:pt x="3263" y="5466"/>
                    <a:pt x="3358" y="5454"/>
                    <a:pt x="3442" y="5430"/>
                  </a:cubicBezTo>
                  <a:cubicBezTo>
                    <a:pt x="3799" y="5358"/>
                    <a:pt x="3978" y="5204"/>
                    <a:pt x="4168" y="5156"/>
                  </a:cubicBezTo>
                  <a:cubicBezTo>
                    <a:pt x="4323" y="5132"/>
                    <a:pt x="4478" y="5156"/>
                    <a:pt x="4609" y="5227"/>
                  </a:cubicBezTo>
                  <a:cubicBezTo>
                    <a:pt x="4382" y="5216"/>
                    <a:pt x="4168" y="5311"/>
                    <a:pt x="4013" y="5477"/>
                  </a:cubicBezTo>
                  <a:cubicBezTo>
                    <a:pt x="4168" y="5644"/>
                    <a:pt x="4382" y="5739"/>
                    <a:pt x="4609" y="5728"/>
                  </a:cubicBezTo>
                  <a:close/>
                  <a:moveTo>
                    <a:pt x="4287" y="4084"/>
                  </a:moveTo>
                  <a:close/>
                  <a:moveTo>
                    <a:pt x="4287" y="6871"/>
                  </a:moveTo>
                  <a:close/>
                  <a:moveTo>
                    <a:pt x="4775" y="6609"/>
                  </a:moveTo>
                  <a:cubicBezTo>
                    <a:pt x="4609" y="6716"/>
                    <a:pt x="4371" y="6740"/>
                    <a:pt x="4073" y="6942"/>
                  </a:cubicBezTo>
                  <a:cubicBezTo>
                    <a:pt x="3990" y="6990"/>
                    <a:pt x="3906" y="7049"/>
                    <a:pt x="3823" y="7121"/>
                  </a:cubicBezTo>
                  <a:cubicBezTo>
                    <a:pt x="3882" y="7037"/>
                    <a:pt x="3942" y="6954"/>
                    <a:pt x="4001" y="6871"/>
                  </a:cubicBezTo>
                  <a:cubicBezTo>
                    <a:pt x="4192" y="6573"/>
                    <a:pt x="4228" y="6335"/>
                    <a:pt x="4323" y="6168"/>
                  </a:cubicBezTo>
                  <a:cubicBezTo>
                    <a:pt x="4406" y="6037"/>
                    <a:pt x="4537" y="5942"/>
                    <a:pt x="4680" y="5894"/>
                  </a:cubicBezTo>
                  <a:cubicBezTo>
                    <a:pt x="4513" y="6049"/>
                    <a:pt x="4430" y="6275"/>
                    <a:pt x="4430" y="6490"/>
                  </a:cubicBezTo>
                  <a:cubicBezTo>
                    <a:pt x="4656" y="6501"/>
                    <a:pt x="4882" y="6418"/>
                    <a:pt x="5025" y="6251"/>
                  </a:cubicBezTo>
                  <a:cubicBezTo>
                    <a:pt x="4990" y="6394"/>
                    <a:pt x="4906" y="6525"/>
                    <a:pt x="4775" y="6609"/>
                  </a:cubicBezTo>
                  <a:close/>
                  <a:moveTo>
                    <a:pt x="4442" y="4454"/>
                  </a:moveTo>
                  <a:cubicBezTo>
                    <a:pt x="4430" y="4680"/>
                    <a:pt x="4513" y="4894"/>
                    <a:pt x="4680" y="5049"/>
                  </a:cubicBezTo>
                  <a:cubicBezTo>
                    <a:pt x="4537" y="5013"/>
                    <a:pt x="4406" y="4918"/>
                    <a:pt x="4323" y="4787"/>
                  </a:cubicBezTo>
                  <a:cubicBezTo>
                    <a:pt x="4228" y="4620"/>
                    <a:pt x="4204" y="4382"/>
                    <a:pt x="4001" y="4084"/>
                  </a:cubicBezTo>
                  <a:cubicBezTo>
                    <a:pt x="3942" y="4001"/>
                    <a:pt x="3882" y="3918"/>
                    <a:pt x="3823" y="3834"/>
                  </a:cubicBezTo>
                  <a:cubicBezTo>
                    <a:pt x="3906" y="3894"/>
                    <a:pt x="3990" y="3953"/>
                    <a:pt x="4073" y="4013"/>
                  </a:cubicBezTo>
                  <a:cubicBezTo>
                    <a:pt x="4371" y="4204"/>
                    <a:pt x="4609" y="4239"/>
                    <a:pt x="4775" y="4334"/>
                  </a:cubicBezTo>
                  <a:cubicBezTo>
                    <a:pt x="4906" y="4418"/>
                    <a:pt x="5002" y="4549"/>
                    <a:pt x="5037" y="4692"/>
                  </a:cubicBezTo>
                  <a:cubicBezTo>
                    <a:pt x="4882" y="4525"/>
                    <a:pt x="4656" y="4442"/>
                    <a:pt x="4430" y="4454"/>
                  </a:cubicBezTo>
                  <a:close/>
                  <a:moveTo>
                    <a:pt x="5621" y="7299"/>
                  </a:moveTo>
                  <a:close/>
                  <a:moveTo>
                    <a:pt x="5716" y="6335"/>
                  </a:moveTo>
                  <a:cubicBezTo>
                    <a:pt x="5787" y="6466"/>
                    <a:pt x="5811" y="6620"/>
                    <a:pt x="5775" y="6763"/>
                  </a:cubicBezTo>
                  <a:cubicBezTo>
                    <a:pt x="5728" y="6954"/>
                    <a:pt x="5585" y="7144"/>
                    <a:pt x="5514" y="7490"/>
                  </a:cubicBezTo>
                  <a:cubicBezTo>
                    <a:pt x="5490" y="7585"/>
                    <a:pt x="5478" y="7680"/>
                    <a:pt x="5466" y="7787"/>
                  </a:cubicBezTo>
                  <a:cubicBezTo>
                    <a:pt x="5454" y="7680"/>
                    <a:pt x="5430" y="7585"/>
                    <a:pt x="5418" y="7490"/>
                  </a:cubicBezTo>
                  <a:cubicBezTo>
                    <a:pt x="5335" y="7144"/>
                    <a:pt x="5192" y="6954"/>
                    <a:pt x="5144" y="6763"/>
                  </a:cubicBezTo>
                  <a:cubicBezTo>
                    <a:pt x="5109" y="6620"/>
                    <a:pt x="5133" y="6466"/>
                    <a:pt x="5204" y="6335"/>
                  </a:cubicBezTo>
                  <a:cubicBezTo>
                    <a:pt x="4990" y="6549"/>
                    <a:pt x="5144" y="6930"/>
                    <a:pt x="5466" y="6930"/>
                  </a:cubicBezTo>
                  <a:cubicBezTo>
                    <a:pt x="5775" y="6930"/>
                    <a:pt x="5930" y="6549"/>
                    <a:pt x="5716" y="6335"/>
                  </a:cubicBezTo>
                  <a:close/>
                  <a:moveTo>
                    <a:pt x="5466" y="4025"/>
                  </a:moveTo>
                  <a:cubicBezTo>
                    <a:pt x="5287" y="4180"/>
                    <a:pt x="5204" y="4394"/>
                    <a:pt x="5204" y="4620"/>
                  </a:cubicBezTo>
                  <a:cubicBezTo>
                    <a:pt x="5133" y="4489"/>
                    <a:pt x="5109" y="4334"/>
                    <a:pt x="5144" y="4192"/>
                  </a:cubicBezTo>
                  <a:cubicBezTo>
                    <a:pt x="5192" y="4001"/>
                    <a:pt x="5335" y="3811"/>
                    <a:pt x="5418" y="3465"/>
                  </a:cubicBezTo>
                  <a:cubicBezTo>
                    <a:pt x="5430" y="3358"/>
                    <a:pt x="5454" y="3263"/>
                    <a:pt x="5454" y="3168"/>
                  </a:cubicBezTo>
                  <a:cubicBezTo>
                    <a:pt x="5478" y="3275"/>
                    <a:pt x="5490" y="3370"/>
                    <a:pt x="5514" y="3465"/>
                  </a:cubicBezTo>
                  <a:cubicBezTo>
                    <a:pt x="5585" y="3811"/>
                    <a:pt x="5728" y="4001"/>
                    <a:pt x="5775" y="4192"/>
                  </a:cubicBezTo>
                  <a:cubicBezTo>
                    <a:pt x="5811" y="4334"/>
                    <a:pt x="5787" y="4489"/>
                    <a:pt x="5716" y="4620"/>
                  </a:cubicBezTo>
                  <a:cubicBezTo>
                    <a:pt x="5716" y="4394"/>
                    <a:pt x="5633" y="4180"/>
                    <a:pt x="5454" y="4025"/>
                  </a:cubicBezTo>
                  <a:close/>
                  <a:moveTo>
                    <a:pt x="6645" y="4084"/>
                  </a:moveTo>
                  <a:close/>
                  <a:moveTo>
                    <a:pt x="6859" y="6656"/>
                  </a:moveTo>
                  <a:close/>
                  <a:moveTo>
                    <a:pt x="6490" y="6513"/>
                  </a:moveTo>
                  <a:cubicBezTo>
                    <a:pt x="6502" y="6287"/>
                    <a:pt x="6406" y="6061"/>
                    <a:pt x="6240" y="5918"/>
                  </a:cubicBezTo>
                  <a:cubicBezTo>
                    <a:pt x="6383" y="5954"/>
                    <a:pt x="6514" y="6049"/>
                    <a:pt x="6597" y="6180"/>
                  </a:cubicBezTo>
                  <a:cubicBezTo>
                    <a:pt x="6704" y="6347"/>
                    <a:pt x="6728" y="6573"/>
                    <a:pt x="6918" y="6882"/>
                  </a:cubicBezTo>
                  <a:cubicBezTo>
                    <a:pt x="6978" y="6966"/>
                    <a:pt x="7038" y="7049"/>
                    <a:pt x="7097" y="7132"/>
                  </a:cubicBezTo>
                  <a:cubicBezTo>
                    <a:pt x="7026" y="7061"/>
                    <a:pt x="6942" y="7001"/>
                    <a:pt x="6847" y="6954"/>
                  </a:cubicBezTo>
                  <a:cubicBezTo>
                    <a:pt x="6549" y="6751"/>
                    <a:pt x="6311" y="6728"/>
                    <a:pt x="6145" y="6620"/>
                  </a:cubicBezTo>
                  <a:cubicBezTo>
                    <a:pt x="6014" y="6549"/>
                    <a:pt x="5930" y="6418"/>
                    <a:pt x="5883" y="6275"/>
                  </a:cubicBezTo>
                  <a:cubicBezTo>
                    <a:pt x="6037" y="6430"/>
                    <a:pt x="6264" y="6513"/>
                    <a:pt x="6490" y="6501"/>
                  </a:cubicBezTo>
                  <a:close/>
                  <a:moveTo>
                    <a:pt x="5895" y="4704"/>
                  </a:moveTo>
                  <a:cubicBezTo>
                    <a:pt x="5930" y="4561"/>
                    <a:pt x="6014" y="4430"/>
                    <a:pt x="6145" y="4346"/>
                  </a:cubicBezTo>
                  <a:cubicBezTo>
                    <a:pt x="6311" y="4239"/>
                    <a:pt x="6549" y="4215"/>
                    <a:pt x="6847" y="4025"/>
                  </a:cubicBezTo>
                  <a:cubicBezTo>
                    <a:pt x="6930" y="3965"/>
                    <a:pt x="7014" y="3906"/>
                    <a:pt x="7097" y="3846"/>
                  </a:cubicBezTo>
                  <a:cubicBezTo>
                    <a:pt x="7038" y="3918"/>
                    <a:pt x="6978" y="4001"/>
                    <a:pt x="6918" y="4096"/>
                  </a:cubicBezTo>
                  <a:cubicBezTo>
                    <a:pt x="6728" y="4394"/>
                    <a:pt x="6692" y="4632"/>
                    <a:pt x="6597" y="4799"/>
                  </a:cubicBezTo>
                  <a:cubicBezTo>
                    <a:pt x="6514" y="4918"/>
                    <a:pt x="6383" y="5013"/>
                    <a:pt x="6240" y="5061"/>
                  </a:cubicBezTo>
                  <a:cubicBezTo>
                    <a:pt x="6406" y="4906"/>
                    <a:pt x="6490" y="4692"/>
                    <a:pt x="6490" y="4465"/>
                  </a:cubicBezTo>
                  <a:cubicBezTo>
                    <a:pt x="6252" y="4442"/>
                    <a:pt x="6037" y="4525"/>
                    <a:pt x="5883" y="4692"/>
                  </a:cubicBezTo>
                  <a:close/>
                  <a:moveTo>
                    <a:pt x="7288" y="5335"/>
                  </a:moveTo>
                  <a:close/>
                  <a:moveTo>
                    <a:pt x="7478" y="5537"/>
                  </a:moveTo>
                  <a:cubicBezTo>
                    <a:pt x="7133" y="5608"/>
                    <a:pt x="6942" y="5751"/>
                    <a:pt x="6752" y="5799"/>
                  </a:cubicBezTo>
                  <a:cubicBezTo>
                    <a:pt x="6609" y="5835"/>
                    <a:pt x="6454" y="5811"/>
                    <a:pt x="6323" y="5739"/>
                  </a:cubicBezTo>
                  <a:cubicBezTo>
                    <a:pt x="6549" y="5751"/>
                    <a:pt x="6764" y="5656"/>
                    <a:pt x="6918" y="5489"/>
                  </a:cubicBezTo>
                  <a:cubicBezTo>
                    <a:pt x="6764" y="5311"/>
                    <a:pt x="6549" y="5227"/>
                    <a:pt x="6323" y="5227"/>
                  </a:cubicBezTo>
                  <a:cubicBezTo>
                    <a:pt x="6454" y="5156"/>
                    <a:pt x="6609" y="5132"/>
                    <a:pt x="6752" y="5168"/>
                  </a:cubicBezTo>
                  <a:cubicBezTo>
                    <a:pt x="6942" y="5216"/>
                    <a:pt x="7133" y="5358"/>
                    <a:pt x="7478" y="5442"/>
                  </a:cubicBezTo>
                  <a:cubicBezTo>
                    <a:pt x="7573" y="5454"/>
                    <a:pt x="7680" y="5477"/>
                    <a:pt x="7776" y="5489"/>
                  </a:cubicBezTo>
                  <a:cubicBezTo>
                    <a:pt x="7669" y="5489"/>
                    <a:pt x="7561" y="5501"/>
                    <a:pt x="7478" y="5525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31"/>
            <p:cNvSpPr/>
            <p:nvPr/>
          </p:nvSpPr>
          <p:spPr>
            <a:xfrm>
              <a:off x="4501750" y="904400"/>
              <a:ext cx="2449725" cy="313475"/>
            </a:xfrm>
            <a:custGeom>
              <a:avLst/>
              <a:gdLst/>
              <a:ahLst/>
              <a:cxnLst/>
              <a:rect l="l" t="t" r="r" b="b"/>
              <a:pathLst>
                <a:path w="97989" h="12539" extrusionOk="0">
                  <a:moveTo>
                    <a:pt x="96155" y="4430"/>
                  </a:moveTo>
                  <a:lnTo>
                    <a:pt x="96155" y="1834"/>
                  </a:lnTo>
                  <a:lnTo>
                    <a:pt x="93559" y="1834"/>
                  </a:lnTo>
                  <a:lnTo>
                    <a:pt x="91774" y="48"/>
                  </a:lnTo>
                  <a:lnTo>
                    <a:pt x="91726" y="1"/>
                  </a:lnTo>
                  <a:lnTo>
                    <a:pt x="91690" y="48"/>
                  </a:lnTo>
                  <a:lnTo>
                    <a:pt x="89904" y="1834"/>
                  </a:lnTo>
                  <a:lnTo>
                    <a:pt x="87309" y="1834"/>
                  </a:lnTo>
                  <a:lnTo>
                    <a:pt x="87309" y="4430"/>
                  </a:lnTo>
                  <a:lnTo>
                    <a:pt x="85666" y="6061"/>
                  </a:lnTo>
                  <a:lnTo>
                    <a:pt x="84034" y="4430"/>
                  </a:lnTo>
                  <a:lnTo>
                    <a:pt x="84034" y="1834"/>
                  </a:lnTo>
                  <a:lnTo>
                    <a:pt x="81427" y="1834"/>
                  </a:lnTo>
                  <a:lnTo>
                    <a:pt x="79641" y="48"/>
                  </a:lnTo>
                  <a:lnTo>
                    <a:pt x="79593" y="1"/>
                  </a:lnTo>
                  <a:lnTo>
                    <a:pt x="79546" y="48"/>
                  </a:lnTo>
                  <a:lnTo>
                    <a:pt x="77760" y="1834"/>
                  </a:lnTo>
                  <a:lnTo>
                    <a:pt x="75164" y="1834"/>
                  </a:lnTo>
                  <a:lnTo>
                    <a:pt x="75164" y="4430"/>
                  </a:lnTo>
                  <a:lnTo>
                    <a:pt x="73414" y="6180"/>
                  </a:lnTo>
                  <a:lnTo>
                    <a:pt x="71664" y="4430"/>
                  </a:lnTo>
                  <a:lnTo>
                    <a:pt x="71664" y="1834"/>
                  </a:lnTo>
                  <a:lnTo>
                    <a:pt x="69068" y="1834"/>
                  </a:lnTo>
                  <a:lnTo>
                    <a:pt x="67282" y="48"/>
                  </a:lnTo>
                  <a:lnTo>
                    <a:pt x="67235" y="1"/>
                  </a:lnTo>
                  <a:lnTo>
                    <a:pt x="67199" y="48"/>
                  </a:lnTo>
                  <a:lnTo>
                    <a:pt x="65413" y="1834"/>
                  </a:lnTo>
                  <a:lnTo>
                    <a:pt x="62818" y="1834"/>
                  </a:lnTo>
                  <a:lnTo>
                    <a:pt x="62818" y="4430"/>
                  </a:lnTo>
                  <a:lnTo>
                    <a:pt x="61174" y="6061"/>
                  </a:lnTo>
                  <a:lnTo>
                    <a:pt x="59543" y="4430"/>
                  </a:lnTo>
                  <a:lnTo>
                    <a:pt x="59543" y="1834"/>
                  </a:lnTo>
                  <a:lnTo>
                    <a:pt x="56948" y="1834"/>
                  </a:lnTo>
                  <a:lnTo>
                    <a:pt x="55162" y="48"/>
                  </a:lnTo>
                  <a:lnTo>
                    <a:pt x="55114" y="1"/>
                  </a:lnTo>
                  <a:lnTo>
                    <a:pt x="55067" y="48"/>
                  </a:lnTo>
                  <a:lnTo>
                    <a:pt x="53281" y="1834"/>
                  </a:lnTo>
                  <a:lnTo>
                    <a:pt x="50685" y="1834"/>
                  </a:lnTo>
                  <a:lnTo>
                    <a:pt x="50685" y="4430"/>
                  </a:lnTo>
                  <a:lnTo>
                    <a:pt x="48982" y="6109"/>
                  </a:lnTo>
                  <a:lnTo>
                    <a:pt x="47292" y="4430"/>
                  </a:lnTo>
                  <a:lnTo>
                    <a:pt x="47292" y="1834"/>
                  </a:lnTo>
                  <a:lnTo>
                    <a:pt x="44708" y="1834"/>
                  </a:lnTo>
                  <a:lnTo>
                    <a:pt x="42922" y="48"/>
                  </a:lnTo>
                  <a:lnTo>
                    <a:pt x="42875" y="1"/>
                  </a:lnTo>
                  <a:lnTo>
                    <a:pt x="42839" y="48"/>
                  </a:lnTo>
                  <a:lnTo>
                    <a:pt x="41053" y="1834"/>
                  </a:lnTo>
                  <a:lnTo>
                    <a:pt x="38445" y="1834"/>
                  </a:lnTo>
                  <a:lnTo>
                    <a:pt x="38445" y="4430"/>
                  </a:lnTo>
                  <a:lnTo>
                    <a:pt x="36814" y="6061"/>
                  </a:lnTo>
                  <a:lnTo>
                    <a:pt x="35171" y="4430"/>
                  </a:lnTo>
                  <a:lnTo>
                    <a:pt x="35171" y="1834"/>
                  </a:lnTo>
                  <a:lnTo>
                    <a:pt x="32576" y="1834"/>
                  </a:lnTo>
                  <a:lnTo>
                    <a:pt x="30790" y="48"/>
                  </a:lnTo>
                  <a:lnTo>
                    <a:pt x="30742" y="1"/>
                  </a:lnTo>
                  <a:lnTo>
                    <a:pt x="30706" y="48"/>
                  </a:lnTo>
                  <a:lnTo>
                    <a:pt x="28920" y="1834"/>
                  </a:lnTo>
                  <a:lnTo>
                    <a:pt x="26325" y="1834"/>
                  </a:lnTo>
                  <a:lnTo>
                    <a:pt x="26325" y="4430"/>
                  </a:lnTo>
                  <a:lnTo>
                    <a:pt x="24563" y="6180"/>
                  </a:lnTo>
                  <a:lnTo>
                    <a:pt x="22813" y="4430"/>
                  </a:lnTo>
                  <a:lnTo>
                    <a:pt x="22813" y="1834"/>
                  </a:lnTo>
                  <a:lnTo>
                    <a:pt x="20217" y="1834"/>
                  </a:lnTo>
                  <a:lnTo>
                    <a:pt x="18431" y="48"/>
                  </a:lnTo>
                  <a:lnTo>
                    <a:pt x="18383" y="1"/>
                  </a:lnTo>
                  <a:lnTo>
                    <a:pt x="18336" y="48"/>
                  </a:lnTo>
                  <a:lnTo>
                    <a:pt x="16550" y="1834"/>
                  </a:lnTo>
                  <a:lnTo>
                    <a:pt x="13954" y="1834"/>
                  </a:lnTo>
                  <a:lnTo>
                    <a:pt x="13954" y="4430"/>
                  </a:lnTo>
                  <a:lnTo>
                    <a:pt x="12323" y="6061"/>
                  </a:lnTo>
                  <a:lnTo>
                    <a:pt x="10680" y="4430"/>
                  </a:lnTo>
                  <a:lnTo>
                    <a:pt x="10680" y="1834"/>
                  </a:lnTo>
                  <a:lnTo>
                    <a:pt x="8084" y="1834"/>
                  </a:lnTo>
                  <a:lnTo>
                    <a:pt x="6299" y="48"/>
                  </a:lnTo>
                  <a:lnTo>
                    <a:pt x="6263" y="1"/>
                  </a:lnTo>
                  <a:lnTo>
                    <a:pt x="6215" y="48"/>
                  </a:lnTo>
                  <a:lnTo>
                    <a:pt x="4429" y="1834"/>
                  </a:lnTo>
                  <a:lnTo>
                    <a:pt x="1834" y="1834"/>
                  </a:lnTo>
                  <a:lnTo>
                    <a:pt x="1834" y="4430"/>
                  </a:lnTo>
                  <a:lnTo>
                    <a:pt x="48" y="6216"/>
                  </a:lnTo>
                  <a:lnTo>
                    <a:pt x="0" y="6263"/>
                  </a:lnTo>
                  <a:lnTo>
                    <a:pt x="48" y="6299"/>
                  </a:lnTo>
                  <a:lnTo>
                    <a:pt x="1834" y="8085"/>
                  </a:lnTo>
                  <a:lnTo>
                    <a:pt x="1834" y="10693"/>
                  </a:lnTo>
                  <a:lnTo>
                    <a:pt x="4429" y="10693"/>
                  </a:lnTo>
                  <a:lnTo>
                    <a:pt x="6215" y="12490"/>
                  </a:lnTo>
                  <a:lnTo>
                    <a:pt x="6263" y="12538"/>
                  </a:lnTo>
                  <a:lnTo>
                    <a:pt x="6263" y="12538"/>
                  </a:lnTo>
                  <a:lnTo>
                    <a:pt x="6299" y="12490"/>
                  </a:lnTo>
                  <a:lnTo>
                    <a:pt x="8084" y="10693"/>
                  </a:lnTo>
                  <a:lnTo>
                    <a:pt x="10680" y="10693"/>
                  </a:lnTo>
                  <a:lnTo>
                    <a:pt x="10680" y="8097"/>
                  </a:lnTo>
                  <a:lnTo>
                    <a:pt x="12323" y="6466"/>
                  </a:lnTo>
                  <a:lnTo>
                    <a:pt x="13954" y="8097"/>
                  </a:lnTo>
                  <a:lnTo>
                    <a:pt x="13954" y="10693"/>
                  </a:lnTo>
                  <a:lnTo>
                    <a:pt x="16550" y="10693"/>
                  </a:lnTo>
                  <a:lnTo>
                    <a:pt x="18336" y="12490"/>
                  </a:lnTo>
                  <a:lnTo>
                    <a:pt x="18383" y="12538"/>
                  </a:lnTo>
                  <a:lnTo>
                    <a:pt x="18383" y="12538"/>
                  </a:lnTo>
                  <a:lnTo>
                    <a:pt x="18419" y="12490"/>
                  </a:lnTo>
                  <a:lnTo>
                    <a:pt x="20205" y="10693"/>
                  </a:lnTo>
                  <a:lnTo>
                    <a:pt x="22801" y="10693"/>
                  </a:lnTo>
                  <a:lnTo>
                    <a:pt x="22801" y="8097"/>
                  </a:lnTo>
                  <a:lnTo>
                    <a:pt x="24551" y="6347"/>
                  </a:lnTo>
                  <a:lnTo>
                    <a:pt x="26301" y="8097"/>
                  </a:lnTo>
                  <a:lnTo>
                    <a:pt x="26301" y="10693"/>
                  </a:lnTo>
                  <a:lnTo>
                    <a:pt x="28897" y="10693"/>
                  </a:lnTo>
                  <a:lnTo>
                    <a:pt x="30683" y="12490"/>
                  </a:lnTo>
                  <a:lnTo>
                    <a:pt x="30730" y="12538"/>
                  </a:lnTo>
                  <a:lnTo>
                    <a:pt x="30730" y="12538"/>
                  </a:lnTo>
                  <a:lnTo>
                    <a:pt x="30778" y="12490"/>
                  </a:lnTo>
                  <a:lnTo>
                    <a:pt x="32564" y="10693"/>
                  </a:lnTo>
                  <a:lnTo>
                    <a:pt x="35159" y="10693"/>
                  </a:lnTo>
                  <a:lnTo>
                    <a:pt x="35159" y="8097"/>
                  </a:lnTo>
                  <a:lnTo>
                    <a:pt x="36790" y="6466"/>
                  </a:lnTo>
                  <a:lnTo>
                    <a:pt x="38434" y="8097"/>
                  </a:lnTo>
                  <a:lnTo>
                    <a:pt x="38434" y="10693"/>
                  </a:lnTo>
                  <a:lnTo>
                    <a:pt x="41029" y="10693"/>
                  </a:lnTo>
                  <a:lnTo>
                    <a:pt x="42815" y="12490"/>
                  </a:lnTo>
                  <a:lnTo>
                    <a:pt x="42851" y="12538"/>
                  </a:lnTo>
                  <a:lnTo>
                    <a:pt x="42851" y="12538"/>
                  </a:lnTo>
                  <a:lnTo>
                    <a:pt x="42898" y="12490"/>
                  </a:lnTo>
                  <a:lnTo>
                    <a:pt x="44684" y="10693"/>
                  </a:lnTo>
                  <a:lnTo>
                    <a:pt x="47280" y="10693"/>
                  </a:lnTo>
                  <a:lnTo>
                    <a:pt x="47280" y="8097"/>
                  </a:lnTo>
                  <a:lnTo>
                    <a:pt x="48982" y="6418"/>
                  </a:lnTo>
                  <a:lnTo>
                    <a:pt x="50661" y="8097"/>
                  </a:lnTo>
                  <a:lnTo>
                    <a:pt x="50661" y="10693"/>
                  </a:lnTo>
                  <a:lnTo>
                    <a:pt x="53257" y="10693"/>
                  </a:lnTo>
                  <a:lnTo>
                    <a:pt x="55043" y="12490"/>
                  </a:lnTo>
                  <a:lnTo>
                    <a:pt x="55090" y="12538"/>
                  </a:lnTo>
                  <a:lnTo>
                    <a:pt x="55090" y="12538"/>
                  </a:lnTo>
                  <a:lnTo>
                    <a:pt x="55126" y="12490"/>
                  </a:lnTo>
                  <a:lnTo>
                    <a:pt x="56912" y="10693"/>
                  </a:lnTo>
                  <a:lnTo>
                    <a:pt x="59508" y="10693"/>
                  </a:lnTo>
                  <a:lnTo>
                    <a:pt x="59508" y="8097"/>
                  </a:lnTo>
                  <a:lnTo>
                    <a:pt x="61151" y="6466"/>
                  </a:lnTo>
                  <a:lnTo>
                    <a:pt x="62782" y="8097"/>
                  </a:lnTo>
                  <a:lnTo>
                    <a:pt x="62782" y="10693"/>
                  </a:lnTo>
                  <a:lnTo>
                    <a:pt x="65377" y="10693"/>
                  </a:lnTo>
                  <a:lnTo>
                    <a:pt x="67163" y="12490"/>
                  </a:lnTo>
                  <a:lnTo>
                    <a:pt x="67211" y="12538"/>
                  </a:lnTo>
                  <a:lnTo>
                    <a:pt x="67211" y="12538"/>
                  </a:lnTo>
                  <a:lnTo>
                    <a:pt x="67259" y="12490"/>
                  </a:lnTo>
                  <a:lnTo>
                    <a:pt x="69044" y="10693"/>
                  </a:lnTo>
                  <a:lnTo>
                    <a:pt x="71640" y="10693"/>
                  </a:lnTo>
                  <a:lnTo>
                    <a:pt x="71640" y="8097"/>
                  </a:lnTo>
                  <a:lnTo>
                    <a:pt x="73390" y="6347"/>
                  </a:lnTo>
                  <a:lnTo>
                    <a:pt x="75140" y="8097"/>
                  </a:lnTo>
                  <a:lnTo>
                    <a:pt x="75140" y="10693"/>
                  </a:lnTo>
                  <a:lnTo>
                    <a:pt x="77736" y="10693"/>
                  </a:lnTo>
                  <a:lnTo>
                    <a:pt x="79522" y="12490"/>
                  </a:lnTo>
                  <a:lnTo>
                    <a:pt x="79558" y="12538"/>
                  </a:lnTo>
                  <a:lnTo>
                    <a:pt x="79558" y="12538"/>
                  </a:lnTo>
                  <a:lnTo>
                    <a:pt x="79605" y="12490"/>
                  </a:lnTo>
                  <a:lnTo>
                    <a:pt x="81391" y="10693"/>
                  </a:lnTo>
                  <a:lnTo>
                    <a:pt x="83987" y="10693"/>
                  </a:lnTo>
                  <a:lnTo>
                    <a:pt x="83987" y="8097"/>
                  </a:lnTo>
                  <a:lnTo>
                    <a:pt x="85618" y="6466"/>
                  </a:lnTo>
                  <a:lnTo>
                    <a:pt x="87261" y="8097"/>
                  </a:lnTo>
                  <a:lnTo>
                    <a:pt x="87261" y="10693"/>
                  </a:lnTo>
                  <a:lnTo>
                    <a:pt x="89857" y="10693"/>
                  </a:lnTo>
                  <a:lnTo>
                    <a:pt x="91643" y="12490"/>
                  </a:lnTo>
                  <a:lnTo>
                    <a:pt x="91678" y="12538"/>
                  </a:lnTo>
                  <a:lnTo>
                    <a:pt x="91678" y="12538"/>
                  </a:lnTo>
                  <a:lnTo>
                    <a:pt x="91726" y="12490"/>
                  </a:lnTo>
                  <a:lnTo>
                    <a:pt x="93512" y="10693"/>
                  </a:lnTo>
                  <a:lnTo>
                    <a:pt x="96155" y="10693"/>
                  </a:lnTo>
                  <a:lnTo>
                    <a:pt x="96155" y="8097"/>
                  </a:lnTo>
                  <a:lnTo>
                    <a:pt x="97941" y="6311"/>
                  </a:lnTo>
                  <a:lnTo>
                    <a:pt x="97989" y="6275"/>
                  </a:lnTo>
                  <a:lnTo>
                    <a:pt x="97989" y="6275"/>
                  </a:lnTo>
                  <a:lnTo>
                    <a:pt x="97941" y="6228"/>
                  </a:lnTo>
                  <a:close/>
                  <a:moveTo>
                    <a:pt x="50780" y="4501"/>
                  </a:moveTo>
                  <a:lnTo>
                    <a:pt x="50792" y="4478"/>
                  </a:lnTo>
                  <a:lnTo>
                    <a:pt x="50792" y="1953"/>
                  </a:lnTo>
                  <a:lnTo>
                    <a:pt x="53316" y="1953"/>
                  </a:lnTo>
                  <a:lnTo>
                    <a:pt x="53340" y="1930"/>
                  </a:lnTo>
                  <a:lnTo>
                    <a:pt x="55102" y="167"/>
                  </a:lnTo>
                  <a:lnTo>
                    <a:pt x="56864" y="1942"/>
                  </a:lnTo>
                  <a:lnTo>
                    <a:pt x="56888" y="1953"/>
                  </a:lnTo>
                  <a:lnTo>
                    <a:pt x="59412" y="1953"/>
                  </a:lnTo>
                  <a:lnTo>
                    <a:pt x="59412" y="4489"/>
                  </a:lnTo>
                  <a:lnTo>
                    <a:pt x="59436" y="4501"/>
                  </a:lnTo>
                  <a:lnTo>
                    <a:pt x="61079" y="6156"/>
                  </a:lnTo>
                  <a:lnTo>
                    <a:pt x="61043" y="6180"/>
                  </a:lnTo>
                  <a:lnTo>
                    <a:pt x="59365" y="4501"/>
                  </a:lnTo>
                  <a:lnTo>
                    <a:pt x="59365" y="2013"/>
                  </a:lnTo>
                  <a:lnTo>
                    <a:pt x="56864" y="2013"/>
                  </a:lnTo>
                  <a:lnTo>
                    <a:pt x="55138" y="287"/>
                  </a:lnTo>
                  <a:lnTo>
                    <a:pt x="55102" y="239"/>
                  </a:lnTo>
                  <a:lnTo>
                    <a:pt x="55055" y="287"/>
                  </a:lnTo>
                  <a:lnTo>
                    <a:pt x="53328" y="2013"/>
                  </a:lnTo>
                  <a:lnTo>
                    <a:pt x="50840" y="2013"/>
                  </a:lnTo>
                  <a:lnTo>
                    <a:pt x="50840" y="4501"/>
                  </a:lnTo>
                  <a:lnTo>
                    <a:pt x="49113" y="6228"/>
                  </a:lnTo>
                  <a:lnTo>
                    <a:pt x="49102" y="6228"/>
                  </a:lnTo>
                  <a:lnTo>
                    <a:pt x="49090" y="6216"/>
                  </a:lnTo>
                  <a:lnTo>
                    <a:pt x="49066" y="6192"/>
                  </a:lnTo>
                  <a:close/>
                  <a:moveTo>
                    <a:pt x="61198" y="6263"/>
                  </a:moveTo>
                  <a:lnTo>
                    <a:pt x="61163" y="6299"/>
                  </a:lnTo>
                  <a:lnTo>
                    <a:pt x="61127" y="6263"/>
                  </a:lnTo>
                  <a:lnTo>
                    <a:pt x="61163" y="6240"/>
                  </a:lnTo>
                  <a:close/>
                  <a:moveTo>
                    <a:pt x="50935" y="7966"/>
                  </a:moveTo>
                  <a:lnTo>
                    <a:pt x="49232" y="6263"/>
                  </a:lnTo>
                  <a:lnTo>
                    <a:pt x="50935" y="4561"/>
                  </a:lnTo>
                  <a:lnTo>
                    <a:pt x="50959" y="4549"/>
                  </a:lnTo>
                  <a:lnTo>
                    <a:pt x="50959" y="2120"/>
                  </a:lnTo>
                  <a:lnTo>
                    <a:pt x="53376" y="2120"/>
                  </a:lnTo>
                  <a:lnTo>
                    <a:pt x="53400" y="2108"/>
                  </a:lnTo>
                  <a:lnTo>
                    <a:pt x="55102" y="406"/>
                  </a:lnTo>
                  <a:lnTo>
                    <a:pt x="56793" y="2108"/>
                  </a:lnTo>
                  <a:lnTo>
                    <a:pt x="56817" y="2120"/>
                  </a:lnTo>
                  <a:lnTo>
                    <a:pt x="59246" y="2120"/>
                  </a:lnTo>
                  <a:lnTo>
                    <a:pt x="59246" y="4549"/>
                  </a:lnTo>
                  <a:lnTo>
                    <a:pt x="59258" y="4561"/>
                  </a:lnTo>
                  <a:lnTo>
                    <a:pt x="60960" y="6263"/>
                  </a:lnTo>
                  <a:lnTo>
                    <a:pt x="59258" y="7966"/>
                  </a:lnTo>
                  <a:lnTo>
                    <a:pt x="59246" y="7978"/>
                  </a:lnTo>
                  <a:lnTo>
                    <a:pt x="59246" y="10407"/>
                  </a:lnTo>
                  <a:lnTo>
                    <a:pt x="56817" y="10407"/>
                  </a:lnTo>
                  <a:lnTo>
                    <a:pt x="56793" y="10431"/>
                  </a:lnTo>
                  <a:lnTo>
                    <a:pt x="55102" y="12133"/>
                  </a:lnTo>
                  <a:lnTo>
                    <a:pt x="53400" y="10431"/>
                  </a:lnTo>
                  <a:lnTo>
                    <a:pt x="53376" y="10407"/>
                  </a:lnTo>
                  <a:lnTo>
                    <a:pt x="50959" y="10407"/>
                  </a:lnTo>
                  <a:lnTo>
                    <a:pt x="50959" y="7978"/>
                  </a:lnTo>
                  <a:close/>
                  <a:moveTo>
                    <a:pt x="38541" y="4489"/>
                  </a:moveTo>
                  <a:lnTo>
                    <a:pt x="38564" y="4478"/>
                  </a:lnTo>
                  <a:lnTo>
                    <a:pt x="38564" y="1942"/>
                  </a:lnTo>
                  <a:lnTo>
                    <a:pt x="41089" y="1942"/>
                  </a:lnTo>
                  <a:lnTo>
                    <a:pt x="41112" y="1930"/>
                  </a:lnTo>
                  <a:lnTo>
                    <a:pt x="42875" y="167"/>
                  </a:lnTo>
                  <a:lnTo>
                    <a:pt x="44649" y="1930"/>
                  </a:lnTo>
                  <a:lnTo>
                    <a:pt x="44660" y="1953"/>
                  </a:lnTo>
                  <a:lnTo>
                    <a:pt x="47197" y="1953"/>
                  </a:lnTo>
                  <a:lnTo>
                    <a:pt x="47197" y="4489"/>
                  </a:lnTo>
                  <a:lnTo>
                    <a:pt x="47208" y="4501"/>
                  </a:lnTo>
                  <a:lnTo>
                    <a:pt x="48911" y="6204"/>
                  </a:lnTo>
                  <a:lnTo>
                    <a:pt x="48887" y="6228"/>
                  </a:lnTo>
                  <a:lnTo>
                    <a:pt x="48875" y="6240"/>
                  </a:lnTo>
                  <a:lnTo>
                    <a:pt x="48875" y="6228"/>
                  </a:lnTo>
                  <a:lnTo>
                    <a:pt x="47137" y="4501"/>
                  </a:lnTo>
                  <a:lnTo>
                    <a:pt x="47137" y="2013"/>
                  </a:lnTo>
                  <a:lnTo>
                    <a:pt x="44637" y="2013"/>
                  </a:lnTo>
                  <a:lnTo>
                    <a:pt x="42910" y="287"/>
                  </a:lnTo>
                  <a:lnTo>
                    <a:pt x="42875" y="239"/>
                  </a:lnTo>
                  <a:lnTo>
                    <a:pt x="42827" y="287"/>
                  </a:lnTo>
                  <a:lnTo>
                    <a:pt x="41101" y="2013"/>
                  </a:lnTo>
                  <a:lnTo>
                    <a:pt x="38612" y="2013"/>
                  </a:lnTo>
                  <a:lnTo>
                    <a:pt x="38612" y="4501"/>
                  </a:lnTo>
                  <a:lnTo>
                    <a:pt x="36921" y="6180"/>
                  </a:lnTo>
                  <a:lnTo>
                    <a:pt x="36886" y="6144"/>
                  </a:lnTo>
                  <a:close/>
                  <a:moveTo>
                    <a:pt x="38707" y="7966"/>
                  </a:moveTo>
                  <a:lnTo>
                    <a:pt x="37005" y="6263"/>
                  </a:lnTo>
                  <a:lnTo>
                    <a:pt x="38707" y="4561"/>
                  </a:lnTo>
                  <a:lnTo>
                    <a:pt x="38719" y="4549"/>
                  </a:lnTo>
                  <a:lnTo>
                    <a:pt x="38719" y="2120"/>
                  </a:lnTo>
                  <a:lnTo>
                    <a:pt x="41148" y="2120"/>
                  </a:lnTo>
                  <a:lnTo>
                    <a:pt x="41172" y="2108"/>
                  </a:lnTo>
                  <a:lnTo>
                    <a:pt x="42875" y="406"/>
                  </a:lnTo>
                  <a:lnTo>
                    <a:pt x="44577" y="2108"/>
                  </a:lnTo>
                  <a:lnTo>
                    <a:pt x="44589" y="2120"/>
                  </a:lnTo>
                  <a:lnTo>
                    <a:pt x="47018" y="2120"/>
                  </a:lnTo>
                  <a:lnTo>
                    <a:pt x="47018" y="4549"/>
                  </a:lnTo>
                  <a:lnTo>
                    <a:pt x="47042" y="4561"/>
                  </a:lnTo>
                  <a:lnTo>
                    <a:pt x="48732" y="6263"/>
                  </a:lnTo>
                  <a:lnTo>
                    <a:pt x="47030" y="7966"/>
                  </a:lnTo>
                  <a:lnTo>
                    <a:pt x="47018" y="7978"/>
                  </a:lnTo>
                  <a:lnTo>
                    <a:pt x="47018" y="10407"/>
                  </a:lnTo>
                  <a:lnTo>
                    <a:pt x="44589" y="10407"/>
                  </a:lnTo>
                  <a:lnTo>
                    <a:pt x="44565" y="10431"/>
                  </a:lnTo>
                  <a:lnTo>
                    <a:pt x="42875" y="12133"/>
                  </a:lnTo>
                  <a:lnTo>
                    <a:pt x="41172" y="10431"/>
                  </a:lnTo>
                  <a:lnTo>
                    <a:pt x="41160" y="10407"/>
                  </a:lnTo>
                  <a:lnTo>
                    <a:pt x="38731" y="10407"/>
                  </a:lnTo>
                  <a:lnTo>
                    <a:pt x="38731" y="7978"/>
                  </a:lnTo>
                  <a:close/>
                  <a:moveTo>
                    <a:pt x="36779" y="6263"/>
                  </a:moveTo>
                  <a:lnTo>
                    <a:pt x="36802" y="6240"/>
                  </a:lnTo>
                  <a:lnTo>
                    <a:pt x="36838" y="6263"/>
                  </a:lnTo>
                  <a:lnTo>
                    <a:pt x="36802" y="6299"/>
                  </a:lnTo>
                  <a:close/>
                  <a:moveTo>
                    <a:pt x="10585" y="8038"/>
                  </a:moveTo>
                  <a:lnTo>
                    <a:pt x="10561" y="8049"/>
                  </a:lnTo>
                  <a:lnTo>
                    <a:pt x="10561" y="10585"/>
                  </a:lnTo>
                  <a:lnTo>
                    <a:pt x="8037" y="10585"/>
                  </a:lnTo>
                  <a:lnTo>
                    <a:pt x="8013" y="10597"/>
                  </a:lnTo>
                  <a:lnTo>
                    <a:pt x="6251" y="12371"/>
                  </a:lnTo>
                  <a:lnTo>
                    <a:pt x="4477" y="10597"/>
                  </a:lnTo>
                  <a:lnTo>
                    <a:pt x="4465" y="10574"/>
                  </a:lnTo>
                  <a:lnTo>
                    <a:pt x="1929" y="10574"/>
                  </a:lnTo>
                  <a:lnTo>
                    <a:pt x="1929" y="8049"/>
                  </a:lnTo>
                  <a:lnTo>
                    <a:pt x="1917" y="8026"/>
                  </a:lnTo>
                  <a:lnTo>
                    <a:pt x="155" y="6263"/>
                  </a:lnTo>
                  <a:lnTo>
                    <a:pt x="1917" y="4501"/>
                  </a:lnTo>
                  <a:lnTo>
                    <a:pt x="1941" y="4478"/>
                  </a:lnTo>
                  <a:lnTo>
                    <a:pt x="1941" y="1953"/>
                  </a:lnTo>
                  <a:lnTo>
                    <a:pt x="4465" y="1953"/>
                  </a:lnTo>
                  <a:lnTo>
                    <a:pt x="4489" y="1930"/>
                  </a:lnTo>
                  <a:lnTo>
                    <a:pt x="6251" y="167"/>
                  </a:lnTo>
                  <a:lnTo>
                    <a:pt x="8025" y="1930"/>
                  </a:lnTo>
                  <a:lnTo>
                    <a:pt x="8037" y="1953"/>
                  </a:lnTo>
                  <a:lnTo>
                    <a:pt x="10573" y="1953"/>
                  </a:lnTo>
                  <a:lnTo>
                    <a:pt x="10573" y="4478"/>
                  </a:lnTo>
                  <a:lnTo>
                    <a:pt x="10585" y="4501"/>
                  </a:lnTo>
                  <a:lnTo>
                    <a:pt x="12240" y="6144"/>
                  </a:lnTo>
                  <a:lnTo>
                    <a:pt x="12204" y="6180"/>
                  </a:lnTo>
                  <a:lnTo>
                    <a:pt x="10525" y="4501"/>
                  </a:lnTo>
                  <a:lnTo>
                    <a:pt x="10525" y="2013"/>
                  </a:lnTo>
                  <a:lnTo>
                    <a:pt x="8025" y="2013"/>
                  </a:lnTo>
                  <a:lnTo>
                    <a:pt x="6299" y="287"/>
                  </a:lnTo>
                  <a:lnTo>
                    <a:pt x="6263" y="239"/>
                  </a:lnTo>
                  <a:lnTo>
                    <a:pt x="6215" y="287"/>
                  </a:lnTo>
                  <a:lnTo>
                    <a:pt x="4477" y="2013"/>
                  </a:lnTo>
                  <a:lnTo>
                    <a:pt x="1977" y="2013"/>
                  </a:lnTo>
                  <a:lnTo>
                    <a:pt x="1977" y="4501"/>
                  </a:lnTo>
                  <a:lnTo>
                    <a:pt x="262" y="6228"/>
                  </a:lnTo>
                  <a:lnTo>
                    <a:pt x="214" y="6263"/>
                  </a:lnTo>
                  <a:lnTo>
                    <a:pt x="262" y="6311"/>
                  </a:lnTo>
                  <a:lnTo>
                    <a:pt x="1977" y="8026"/>
                  </a:lnTo>
                  <a:lnTo>
                    <a:pt x="1977" y="10526"/>
                  </a:lnTo>
                  <a:lnTo>
                    <a:pt x="4477" y="10526"/>
                  </a:lnTo>
                  <a:lnTo>
                    <a:pt x="6203" y="12252"/>
                  </a:lnTo>
                  <a:lnTo>
                    <a:pt x="6239" y="12288"/>
                  </a:lnTo>
                  <a:lnTo>
                    <a:pt x="6287" y="12252"/>
                  </a:lnTo>
                  <a:lnTo>
                    <a:pt x="8013" y="10526"/>
                  </a:lnTo>
                  <a:lnTo>
                    <a:pt x="10501" y="10526"/>
                  </a:lnTo>
                  <a:lnTo>
                    <a:pt x="10501" y="8026"/>
                  </a:lnTo>
                  <a:lnTo>
                    <a:pt x="12192" y="6347"/>
                  </a:lnTo>
                  <a:lnTo>
                    <a:pt x="12216" y="6383"/>
                  </a:lnTo>
                  <a:close/>
                  <a:moveTo>
                    <a:pt x="12347" y="6263"/>
                  </a:moveTo>
                  <a:lnTo>
                    <a:pt x="12311" y="6299"/>
                  </a:lnTo>
                  <a:lnTo>
                    <a:pt x="12287" y="6263"/>
                  </a:lnTo>
                  <a:lnTo>
                    <a:pt x="12311" y="6240"/>
                  </a:lnTo>
                  <a:close/>
                  <a:moveTo>
                    <a:pt x="2084" y="7966"/>
                  </a:moveTo>
                  <a:lnTo>
                    <a:pt x="381" y="6263"/>
                  </a:lnTo>
                  <a:lnTo>
                    <a:pt x="2084" y="4561"/>
                  </a:lnTo>
                  <a:lnTo>
                    <a:pt x="2108" y="4549"/>
                  </a:lnTo>
                  <a:lnTo>
                    <a:pt x="2108" y="2120"/>
                  </a:lnTo>
                  <a:lnTo>
                    <a:pt x="4525" y="2120"/>
                  </a:lnTo>
                  <a:lnTo>
                    <a:pt x="4548" y="2108"/>
                  </a:lnTo>
                  <a:lnTo>
                    <a:pt x="6251" y="406"/>
                  </a:lnTo>
                  <a:lnTo>
                    <a:pt x="7954" y="2108"/>
                  </a:lnTo>
                  <a:lnTo>
                    <a:pt x="7965" y="2120"/>
                  </a:lnTo>
                  <a:lnTo>
                    <a:pt x="10394" y="2120"/>
                  </a:lnTo>
                  <a:lnTo>
                    <a:pt x="10394" y="4549"/>
                  </a:lnTo>
                  <a:lnTo>
                    <a:pt x="10406" y="4561"/>
                  </a:lnTo>
                  <a:lnTo>
                    <a:pt x="12109" y="6263"/>
                  </a:lnTo>
                  <a:lnTo>
                    <a:pt x="10406" y="7966"/>
                  </a:lnTo>
                  <a:lnTo>
                    <a:pt x="10394" y="7978"/>
                  </a:lnTo>
                  <a:lnTo>
                    <a:pt x="10394" y="10407"/>
                  </a:lnTo>
                  <a:lnTo>
                    <a:pt x="7965" y="10407"/>
                  </a:lnTo>
                  <a:lnTo>
                    <a:pt x="7954" y="10431"/>
                  </a:lnTo>
                  <a:lnTo>
                    <a:pt x="6251" y="12133"/>
                  </a:lnTo>
                  <a:lnTo>
                    <a:pt x="4548" y="10431"/>
                  </a:lnTo>
                  <a:lnTo>
                    <a:pt x="4536" y="10407"/>
                  </a:lnTo>
                  <a:lnTo>
                    <a:pt x="2096" y="10407"/>
                  </a:lnTo>
                  <a:lnTo>
                    <a:pt x="2096" y="7978"/>
                  </a:lnTo>
                  <a:close/>
                  <a:moveTo>
                    <a:pt x="22705" y="8026"/>
                  </a:moveTo>
                  <a:lnTo>
                    <a:pt x="22682" y="8049"/>
                  </a:lnTo>
                  <a:lnTo>
                    <a:pt x="22682" y="10574"/>
                  </a:lnTo>
                  <a:lnTo>
                    <a:pt x="20157" y="10574"/>
                  </a:lnTo>
                  <a:lnTo>
                    <a:pt x="20134" y="10597"/>
                  </a:lnTo>
                  <a:lnTo>
                    <a:pt x="18383" y="12359"/>
                  </a:lnTo>
                  <a:lnTo>
                    <a:pt x="16609" y="10597"/>
                  </a:lnTo>
                  <a:lnTo>
                    <a:pt x="16597" y="10574"/>
                  </a:lnTo>
                  <a:lnTo>
                    <a:pt x="14061" y="10574"/>
                  </a:lnTo>
                  <a:lnTo>
                    <a:pt x="14061" y="8049"/>
                  </a:lnTo>
                  <a:lnTo>
                    <a:pt x="14050" y="8026"/>
                  </a:lnTo>
                  <a:lnTo>
                    <a:pt x="12395" y="6371"/>
                  </a:lnTo>
                  <a:lnTo>
                    <a:pt x="12430" y="6347"/>
                  </a:lnTo>
                  <a:lnTo>
                    <a:pt x="14109" y="8026"/>
                  </a:lnTo>
                  <a:lnTo>
                    <a:pt x="14109" y="10526"/>
                  </a:lnTo>
                  <a:lnTo>
                    <a:pt x="16609" y="10526"/>
                  </a:lnTo>
                  <a:lnTo>
                    <a:pt x="18336" y="12252"/>
                  </a:lnTo>
                  <a:lnTo>
                    <a:pt x="18371" y="12288"/>
                  </a:lnTo>
                  <a:lnTo>
                    <a:pt x="18407" y="12252"/>
                  </a:lnTo>
                  <a:lnTo>
                    <a:pt x="20134" y="10526"/>
                  </a:lnTo>
                  <a:lnTo>
                    <a:pt x="22634" y="10526"/>
                  </a:lnTo>
                  <a:lnTo>
                    <a:pt x="22634" y="8026"/>
                  </a:lnTo>
                  <a:lnTo>
                    <a:pt x="24360" y="6311"/>
                  </a:lnTo>
                  <a:lnTo>
                    <a:pt x="24396" y="6263"/>
                  </a:lnTo>
                  <a:lnTo>
                    <a:pt x="24360" y="6216"/>
                  </a:lnTo>
                  <a:lnTo>
                    <a:pt x="22634" y="4501"/>
                  </a:lnTo>
                  <a:lnTo>
                    <a:pt x="22634" y="2013"/>
                  </a:lnTo>
                  <a:lnTo>
                    <a:pt x="20134" y="2013"/>
                  </a:lnTo>
                  <a:lnTo>
                    <a:pt x="18407" y="287"/>
                  </a:lnTo>
                  <a:lnTo>
                    <a:pt x="18371" y="239"/>
                  </a:lnTo>
                  <a:lnTo>
                    <a:pt x="18336" y="287"/>
                  </a:lnTo>
                  <a:lnTo>
                    <a:pt x="16609" y="2013"/>
                  </a:lnTo>
                  <a:lnTo>
                    <a:pt x="14109" y="2013"/>
                  </a:lnTo>
                  <a:lnTo>
                    <a:pt x="14109" y="4501"/>
                  </a:lnTo>
                  <a:lnTo>
                    <a:pt x="12430" y="6180"/>
                  </a:lnTo>
                  <a:lnTo>
                    <a:pt x="12395" y="6144"/>
                  </a:lnTo>
                  <a:lnTo>
                    <a:pt x="14050" y="4489"/>
                  </a:lnTo>
                  <a:lnTo>
                    <a:pt x="14061" y="4478"/>
                  </a:lnTo>
                  <a:lnTo>
                    <a:pt x="14061" y="1942"/>
                  </a:lnTo>
                  <a:lnTo>
                    <a:pt x="16597" y="1942"/>
                  </a:lnTo>
                  <a:lnTo>
                    <a:pt x="16609" y="1930"/>
                  </a:lnTo>
                  <a:lnTo>
                    <a:pt x="18383" y="156"/>
                  </a:lnTo>
                  <a:lnTo>
                    <a:pt x="20146" y="1930"/>
                  </a:lnTo>
                  <a:lnTo>
                    <a:pt x="20169" y="1942"/>
                  </a:lnTo>
                  <a:lnTo>
                    <a:pt x="22693" y="1942"/>
                  </a:lnTo>
                  <a:lnTo>
                    <a:pt x="22693" y="4478"/>
                  </a:lnTo>
                  <a:lnTo>
                    <a:pt x="22717" y="4489"/>
                  </a:lnTo>
                  <a:lnTo>
                    <a:pt x="24479" y="6252"/>
                  </a:lnTo>
                  <a:close/>
                  <a:moveTo>
                    <a:pt x="22539" y="4561"/>
                  </a:moveTo>
                  <a:lnTo>
                    <a:pt x="24241" y="6263"/>
                  </a:lnTo>
                  <a:lnTo>
                    <a:pt x="22539" y="7966"/>
                  </a:lnTo>
                  <a:lnTo>
                    <a:pt x="22527" y="7978"/>
                  </a:lnTo>
                  <a:lnTo>
                    <a:pt x="22527" y="10407"/>
                  </a:lnTo>
                  <a:lnTo>
                    <a:pt x="20098" y="10407"/>
                  </a:lnTo>
                  <a:lnTo>
                    <a:pt x="20074" y="10431"/>
                  </a:lnTo>
                  <a:lnTo>
                    <a:pt x="18383" y="12133"/>
                  </a:lnTo>
                  <a:lnTo>
                    <a:pt x="16681" y="10431"/>
                  </a:lnTo>
                  <a:lnTo>
                    <a:pt x="16669" y="10407"/>
                  </a:lnTo>
                  <a:lnTo>
                    <a:pt x="14240" y="10407"/>
                  </a:lnTo>
                  <a:lnTo>
                    <a:pt x="14240" y="7978"/>
                  </a:lnTo>
                  <a:lnTo>
                    <a:pt x="14216" y="7966"/>
                  </a:lnTo>
                  <a:lnTo>
                    <a:pt x="12514" y="6263"/>
                  </a:lnTo>
                  <a:lnTo>
                    <a:pt x="14216" y="4561"/>
                  </a:lnTo>
                  <a:lnTo>
                    <a:pt x="14228" y="4549"/>
                  </a:lnTo>
                  <a:lnTo>
                    <a:pt x="14228" y="2120"/>
                  </a:lnTo>
                  <a:lnTo>
                    <a:pt x="16657" y="2120"/>
                  </a:lnTo>
                  <a:lnTo>
                    <a:pt x="16669" y="2108"/>
                  </a:lnTo>
                  <a:lnTo>
                    <a:pt x="18371" y="406"/>
                  </a:lnTo>
                  <a:lnTo>
                    <a:pt x="20074" y="2108"/>
                  </a:lnTo>
                  <a:lnTo>
                    <a:pt x="20086" y="2120"/>
                  </a:lnTo>
                  <a:lnTo>
                    <a:pt x="22515" y="2120"/>
                  </a:lnTo>
                  <a:lnTo>
                    <a:pt x="22515" y="4549"/>
                  </a:lnTo>
                  <a:close/>
                  <a:moveTo>
                    <a:pt x="35064" y="8026"/>
                  </a:moveTo>
                  <a:lnTo>
                    <a:pt x="35052" y="8049"/>
                  </a:lnTo>
                  <a:lnTo>
                    <a:pt x="35052" y="10574"/>
                  </a:lnTo>
                  <a:lnTo>
                    <a:pt x="32516" y="10574"/>
                  </a:lnTo>
                  <a:lnTo>
                    <a:pt x="32504" y="10597"/>
                  </a:lnTo>
                  <a:lnTo>
                    <a:pt x="30730" y="12359"/>
                  </a:lnTo>
                  <a:lnTo>
                    <a:pt x="28968" y="10597"/>
                  </a:lnTo>
                  <a:lnTo>
                    <a:pt x="28944" y="10574"/>
                  </a:lnTo>
                  <a:lnTo>
                    <a:pt x="26420" y="10574"/>
                  </a:lnTo>
                  <a:lnTo>
                    <a:pt x="26420" y="8049"/>
                  </a:lnTo>
                  <a:lnTo>
                    <a:pt x="26396" y="8026"/>
                  </a:lnTo>
                  <a:lnTo>
                    <a:pt x="24646" y="6263"/>
                  </a:lnTo>
                  <a:lnTo>
                    <a:pt x="26408" y="4501"/>
                  </a:lnTo>
                  <a:lnTo>
                    <a:pt x="26432" y="4478"/>
                  </a:lnTo>
                  <a:lnTo>
                    <a:pt x="26432" y="1953"/>
                  </a:lnTo>
                  <a:lnTo>
                    <a:pt x="28956" y="1953"/>
                  </a:lnTo>
                  <a:lnTo>
                    <a:pt x="28980" y="1930"/>
                  </a:lnTo>
                  <a:lnTo>
                    <a:pt x="30742" y="167"/>
                  </a:lnTo>
                  <a:lnTo>
                    <a:pt x="32516" y="1930"/>
                  </a:lnTo>
                  <a:lnTo>
                    <a:pt x="32528" y="1953"/>
                  </a:lnTo>
                  <a:lnTo>
                    <a:pt x="35064" y="1953"/>
                  </a:lnTo>
                  <a:lnTo>
                    <a:pt x="35064" y="4478"/>
                  </a:lnTo>
                  <a:lnTo>
                    <a:pt x="35076" y="4501"/>
                  </a:lnTo>
                  <a:lnTo>
                    <a:pt x="36731" y="6144"/>
                  </a:lnTo>
                  <a:lnTo>
                    <a:pt x="36695" y="6180"/>
                  </a:lnTo>
                  <a:lnTo>
                    <a:pt x="35016" y="4501"/>
                  </a:lnTo>
                  <a:lnTo>
                    <a:pt x="35016" y="2013"/>
                  </a:lnTo>
                  <a:lnTo>
                    <a:pt x="32516" y="2013"/>
                  </a:lnTo>
                  <a:lnTo>
                    <a:pt x="30790" y="287"/>
                  </a:lnTo>
                  <a:lnTo>
                    <a:pt x="30754" y="239"/>
                  </a:lnTo>
                  <a:lnTo>
                    <a:pt x="30706" y="287"/>
                  </a:lnTo>
                  <a:lnTo>
                    <a:pt x="28980" y="2013"/>
                  </a:lnTo>
                  <a:lnTo>
                    <a:pt x="26480" y="2013"/>
                  </a:lnTo>
                  <a:lnTo>
                    <a:pt x="26480" y="4501"/>
                  </a:lnTo>
                  <a:lnTo>
                    <a:pt x="24753" y="6228"/>
                  </a:lnTo>
                  <a:lnTo>
                    <a:pt x="24718" y="6263"/>
                  </a:lnTo>
                  <a:lnTo>
                    <a:pt x="24753" y="6311"/>
                  </a:lnTo>
                  <a:lnTo>
                    <a:pt x="26480" y="8026"/>
                  </a:lnTo>
                  <a:lnTo>
                    <a:pt x="26480" y="10526"/>
                  </a:lnTo>
                  <a:lnTo>
                    <a:pt x="28980" y="10526"/>
                  </a:lnTo>
                  <a:lnTo>
                    <a:pt x="30694" y="12252"/>
                  </a:lnTo>
                  <a:lnTo>
                    <a:pt x="30742" y="12288"/>
                  </a:lnTo>
                  <a:lnTo>
                    <a:pt x="30778" y="12252"/>
                  </a:lnTo>
                  <a:lnTo>
                    <a:pt x="32504" y="10526"/>
                  </a:lnTo>
                  <a:lnTo>
                    <a:pt x="35005" y="10526"/>
                  </a:lnTo>
                  <a:lnTo>
                    <a:pt x="35005" y="8026"/>
                  </a:lnTo>
                  <a:lnTo>
                    <a:pt x="36683" y="6347"/>
                  </a:lnTo>
                  <a:lnTo>
                    <a:pt x="36719" y="6383"/>
                  </a:lnTo>
                  <a:close/>
                  <a:moveTo>
                    <a:pt x="26587" y="7966"/>
                  </a:moveTo>
                  <a:lnTo>
                    <a:pt x="24872" y="6263"/>
                  </a:lnTo>
                  <a:lnTo>
                    <a:pt x="26575" y="4561"/>
                  </a:lnTo>
                  <a:lnTo>
                    <a:pt x="26599" y="4549"/>
                  </a:lnTo>
                  <a:lnTo>
                    <a:pt x="26599" y="2120"/>
                  </a:lnTo>
                  <a:lnTo>
                    <a:pt x="29028" y="2120"/>
                  </a:lnTo>
                  <a:lnTo>
                    <a:pt x="29039" y="2108"/>
                  </a:lnTo>
                  <a:lnTo>
                    <a:pt x="30742" y="406"/>
                  </a:lnTo>
                  <a:lnTo>
                    <a:pt x="32445" y="2108"/>
                  </a:lnTo>
                  <a:lnTo>
                    <a:pt x="32457" y="2120"/>
                  </a:lnTo>
                  <a:lnTo>
                    <a:pt x="34885" y="2120"/>
                  </a:lnTo>
                  <a:lnTo>
                    <a:pt x="34885" y="4549"/>
                  </a:lnTo>
                  <a:lnTo>
                    <a:pt x="34897" y="4561"/>
                  </a:lnTo>
                  <a:lnTo>
                    <a:pt x="36600" y="6263"/>
                  </a:lnTo>
                  <a:lnTo>
                    <a:pt x="34897" y="7966"/>
                  </a:lnTo>
                  <a:lnTo>
                    <a:pt x="34885" y="7978"/>
                  </a:lnTo>
                  <a:lnTo>
                    <a:pt x="34885" y="10407"/>
                  </a:lnTo>
                  <a:lnTo>
                    <a:pt x="32457" y="10407"/>
                  </a:lnTo>
                  <a:lnTo>
                    <a:pt x="32445" y="10431"/>
                  </a:lnTo>
                  <a:lnTo>
                    <a:pt x="30742" y="12133"/>
                  </a:lnTo>
                  <a:lnTo>
                    <a:pt x="29039" y="10431"/>
                  </a:lnTo>
                  <a:lnTo>
                    <a:pt x="29016" y="10407"/>
                  </a:lnTo>
                  <a:lnTo>
                    <a:pt x="26587" y="10407"/>
                  </a:lnTo>
                  <a:lnTo>
                    <a:pt x="26587" y="7978"/>
                  </a:lnTo>
                  <a:close/>
                  <a:moveTo>
                    <a:pt x="47208" y="8026"/>
                  </a:moveTo>
                  <a:lnTo>
                    <a:pt x="47185" y="8049"/>
                  </a:lnTo>
                  <a:lnTo>
                    <a:pt x="47185" y="10574"/>
                  </a:lnTo>
                  <a:lnTo>
                    <a:pt x="44660" y="10574"/>
                  </a:lnTo>
                  <a:lnTo>
                    <a:pt x="44637" y="10597"/>
                  </a:lnTo>
                  <a:lnTo>
                    <a:pt x="42875" y="12359"/>
                  </a:lnTo>
                  <a:lnTo>
                    <a:pt x="41112" y="10597"/>
                  </a:lnTo>
                  <a:lnTo>
                    <a:pt x="41089" y="10574"/>
                  </a:lnTo>
                  <a:lnTo>
                    <a:pt x="38564" y="10574"/>
                  </a:lnTo>
                  <a:lnTo>
                    <a:pt x="38564" y="8049"/>
                  </a:lnTo>
                  <a:lnTo>
                    <a:pt x="38541" y="8026"/>
                  </a:lnTo>
                  <a:lnTo>
                    <a:pt x="36898" y="6371"/>
                  </a:lnTo>
                  <a:lnTo>
                    <a:pt x="36921" y="6347"/>
                  </a:lnTo>
                  <a:lnTo>
                    <a:pt x="38612" y="8026"/>
                  </a:lnTo>
                  <a:lnTo>
                    <a:pt x="38612" y="10526"/>
                  </a:lnTo>
                  <a:lnTo>
                    <a:pt x="41101" y="10526"/>
                  </a:lnTo>
                  <a:lnTo>
                    <a:pt x="42827" y="12252"/>
                  </a:lnTo>
                  <a:lnTo>
                    <a:pt x="42875" y="12288"/>
                  </a:lnTo>
                  <a:lnTo>
                    <a:pt x="42910" y="12252"/>
                  </a:lnTo>
                  <a:lnTo>
                    <a:pt x="44637" y="10526"/>
                  </a:lnTo>
                  <a:lnTo>
                    <a:pt x="47137" y="10526"/>
                  </a:lnTo>
                  <a:lnTo>
                    <a:pt x="47137" y="8026"/>
                  </a:lnTo>
                  <a:lnTo>
                    <a:pt x="48863" y="6311"/>
                  </a:lnTo>
                  <a:lnTo>
                    <a:pt x="48863" y="6299"/>
                  </a:lnTo>
                  <a:lnTo>
                    <a:pt x="48863" y="6311"/>
                  </a:lnTo>
                  <a:lnTo>
                    <a:pt x="48887" y="6335"/>
                  </a:lnTo>
                  <a:close/>
                  <a:moveTo>
                    <a:pt x="59436" y="8026"/>
                  </a:moveTo>
                  <a:lnTo>
                    <a:pt x="59412" y="8049"/>
                  </a:lnTo>
                  <a:lnTo>
                    <a:pt x="59412" y="10574"/>
                  </a:lnTo>
                  <a:lnTo>
                    <a:pt x="56888" y="10574"/>
                  </a:lnTo>
                  <a:lnTo>
                    <a:pt x="56864" y="10597"/>
                  </a:lnTo>
                  <a:lnTo>
                    <a:pt x="55102" y="12359"/>
                  </a:lnTo>
                  <a:lnTo>
                    <a:pt x="53328" y="10597"/>
                  </a:lnTo>
                  <a:lnTo>
                    <a:pt x="53316" y="10574"/>
                  </a:lnTo>
                  <a:lnTo>
                    <a:pt x="50780" y="10574"/>
                  </a:lnTo>
                  <a:lnTo>
                    <a:pt x="50780" y="8049"/>
                  </a:lnTo>
                  <a:lnTo>
                    <a:pt x="50768" y="8026"/>
                  </a:lnTo>
                  <a:lnTo>
                    <a:pt x="49066" y="6323"/>
                  </a:lnTo>
                  <a:lnTo>
                    <a:pt x="49090" y="6299"/>
                  </a:lnTo>
                  <a:lnTo>
                    <a:pt x="49102" y="6299"/>
                  </a:lnTo>
                  <a:lnTo>
                    <a:pt x="49102" y="6299"/>
                  </a:lnTo>
                  <a:lnTo>
                    <a:pt x="50828" y="8026"/>
                  </a:lnTo>
                  <a:lnTo>
                    <a:pt x="50828" y="10526"/>
                  </a:lnTo>
                  <a:lnTo>
                    <a:pt x="53328" y="10526"/>
                  </a:lnTo>
                  <a:lnTo>
                    <a:pt x="55055" y="12252"/>
                  </a:lnTo>
                  <a:lnTo>
                    <a:pt x="55090" y="12288"/>
                  </a:lnTo>
                  <a:lnTo>
                    <a:pt x="55138" y="12252"/>
                  </a:lnTo>
                  <a:lnTo>
                    <a:pt x="56864" y="10526"/>
                  </a:lnTo>
                  <a:lnTo>
                    <a:pt x="59365" y="10526"/>
                  </a:lnTo>
                  <a:lnTo>
                    <a:pt x="59365" y="8026"/>
                  </a:lnTo>
                  <a:lnTo>
                    <a:pt x="61043" y="6347"/>
                  </a:lnTo>
                  <a:lnTo>
                    <a:pt x="61079" y="6383"/>
                  </a:lnTo>
                  <a:close/>
                  <a:moveTo>
                    <a:pt x="71557" y="8026"/>
                  </a:moveTo>
                  <a:lnTo>
                    <a:pt x="71545" y="8049"/>
                  </a:lnTo>
                  <a:lnTo>
                    <a:pt x="71545" y="10574"/>
                  </a:lnTo>
                  <a:lnTo>
                    <a:pt x="69009" y="10574"/>
                  </a:lnTo>
                  <a:lnTo>
                    <a:pt x="68997" y="10597"/>
                  </a:lnTo>
                  <a:lnTo>
                    <a:pt x="67235" y="12359"/>
                  </a:lnTo>
                  <a:lnTo>
                    <a:pt x="65461" y="10597"/>
                  </a:lnTo>
                  <a:lnTo>
                    <a:pt x="65449" y="10574"/>
                  </a:lnTo>
                  <a:lnTo>
                    <a:pt x="62913" y="10574"/>
                  </a:lnTo>
                  <a:lnTo>
                    <a:pt x="62913" y="8049"/>
                  </a:lnTo>
                  <a:lnTo>
                    <a:pt x="62901" y="8026"/>
                  </a:lnTo>
                  <a:lnTo>
                    <a:pt x="61246" y="6383"/>
                  </a:lnTo>
                  <a:lnTo>
                    <a:pt x="61282" y="6347"/>
                  </a:lnTo>
                  <a:lnTo>
                    <a:pt x="62972" y="8026"/>
                  </a:lnTo>
                  <a:lnTo>
                    <a:pt x="62972" y="10526"/>
                  </a:lnTo>
                  <a:lnTo>
                    <a:pt x="65461" y="10526"/>
                  </a:lnTo>
                  <a:lnTo>
                    <a:pt x="67187" y="12252"/>
                  </a:lnTo>
                  <a:lnTo>
                    <a:pt x="67235" y="12288"/>
                  </a:lnTo>
                  <a:lnTo>
                    <a:pt x="67270" y="12252"/>
                  </a:lnTo>
                  <a:lnTo>
                    <a:pt x="68997" y="10526"/>
                  </a:lnTo>
                  <a:lnTo>
                    <a:pt x="71485" y="10526"/>
                  </a:lnTo>
                  <a:lnTo>
                    <a:pt x="71485" y="8026"/>
                  </a:lnTo>
                  <a:lnTo>
                    <a:pt x="73212" y="6311"/>
                  </a:lnTo>
                  <a:lnTo>
                    <a:pt x="73259" y="6263"/>
                  </a:lnTo>
                  <a:lnTo>
                    <a:pt x="73212" y="6216"/>
                  </a:lnTo>
                  <a:lnTo>
                    <a:pt x="71485" y="4501"/>
                  </a:lnTo>
                  <a:lnTo>
                    <a:pt x="71485" y="2013"/>
                  </a:lnTo>
                  <a:lnTo>
                    <a:pt x="68997" y="2013"/>
                  </a:lnTo>
                  <a:lnTo>
                    <a:pt x="67270" y="287"/>
                  </a:lnTo>
                  <a:lnTo>
                    <a:pt x="67235" y="239"/>
                  </a:lnTo>
                  <a:lnTo>
                    <a:pt x="67187" y="287"/>
                  </a:lnTo>
                  <a:lnTo>
                    <a:pt x="65461" y="2013"/>
                  </a:lnTo>
                  <a:lnTo>
                    <a:pt x="62972" y="2013"/>
                  </a:lnTo>
                  <a:lnTo>
                    <a:pt x="62972" y="4501"/>
                  </a:lnTo>
                  <a:lnTo>
                    <a:pt x="61282" y="6180"/>
                  </a:lnTo>
                  <a:lnTo>
                    <a:pt x="61246" y="6144"/>
                  </a:lnTo>
                  <a:lnTo>
                    <a:pt x="62901" y="4489"/>
                  </a:lnTo>
                  <a:lnTo>
                    <a:pt x="62913" y="4478"/>
                  </a:lnTo>
                  <a:lnTo>
                    <a:pt x="62913" y="1942"/>
                  </a:lnTo>
                  <a:lnTo>
                    <a:pt x="65449" y="1942"/>
                  </a:lnTo>
                  <a:lnTo>
                    <a:pt x="65461" y="1930"/>
                  </a:lnTo>
                  <a:lnTo>
                    <a:pt x="67235" y="156"/>
                  </a:lnTo>
                  <a:lnTo>
                    <a:pt x="68997" y="1930"/>
                  </a:lnTo>
                  <a:lnTo>
                    <a:pt x="69021" y="1942"/>
                  </a:lnTo>
                  <a:lnTo>
                    <a:pt x="71545" y="1942"/>
                  </a:lnTo>
                  <a:lnTo>
                    <a:pt x="71545" y="4478"/>
                  </a:lnTo>
                  <a:lnTo>
                    <a:pt x="71569" y="4489"/>
                  </a:lnTo>
                  <a:lnTo>
                    <a:pt x="73331" y="6252"/>
                  </a:lnTo>
                  <a:close/>
                  <a:moveTo>
                    <a:pt x="71390" y="4561"/>
                  </a:moveTo>
                  <a:lnTo>
                    <a:pt x="73093" y="6263"/>
                  </a:lnTo>
                  <a:lnTo>
                    <a:pt x="71390" y="7966"/>
                  </a:lnTo>
                  <a:lnTo>
                    <a:pt x="71378" y="7978"/>
                  </a:lnTo>
                  <a:lnTo>
                    <a:pt x="71378" y="10407"/>
                  </a:lnTo>
                  <a:lnTo>
                    <a:pt x="68949" y="10407"/>
                  </a:lnTo>
                  <a:lnTo>
                    <a:pt x="68925" y="10431"/>
                  </a:lnTo>
                  <a:lnTo>
                    <a:pt x="67223" y="12133"/>
                  </a:lnTo>
                  <a:lnTo>
                    <a:pt x="65532" y="10431"/>
                  </a:lnTo>
                  <a:lnTo>
                    <a:pt x="65508" y="10407"/>
                  </a:lnTo>
                  <a:lnTo>
                    <a:pt x="63079" y="10407"/>
                  </a:lnTo>
                  <a:lnTo>
                    <a:pt x="63079" y="7978"/>
                  </a:lnTo>
                  <a:lnTo>
                    <a:pt x="63068" y="7966"/>
                  </a:lnTo>
                  <a:lnTo>
                    <a:pt x="61365" y="6263"/>
                  </a:lnTo>
                  <a:lnTo>
                    <a:pt x="63068" y="4561"/>
                  </a:lnTo>
                  <a:lnTo>
                    <a:pt x="63079" y="4549"/>
                  </a:lnTo>
                  <a:lnTo>
                    <a:pt x="63079" y="2120"/>
                  </a:lnTo>
                  <a:lnTo>
                    <a:pt x="65508" y="2120"/>
                  </a:lnTo>
                  <a:lnTo>
                    <a:pt x="65532" y="2108"/>
                  </a:lnTo>
                  <a:lnTo>
                    <a:pt x="67223" y="406"/>
                  </a:lnTo>
                  <a:lnTo>
                    <a:pt x="68925" y="2108"/>
                  </a:lnTo>
                  <a:lnTo>
                    <a:pt x="68949" y="2120"/>
                  </a:lnTo>
                  <a:lnTo>
                    <a:pt x="71366" y="2120"/>
                  </a:lnTo>
                  <a:lnTo>
                    <a:pt x="71366" y="4549"/>
                  </a:lnTo>
                  <a:close/>
                  <a:moveTo>
                    <a:pt x="83927" y="8026"/>
                  </a:moveTo>
                  <a:lnTo>
                    <a:pt x="83903" y="8049"/>
                  </a:lnTo>
                  <a:lnTo>
                    <a:pt x="83903" y="10574"/>
                  </a:lnTo>
                  <a:lnTo>
                    <a:pt x="81379" y="10574"/>
                  </a:lnTo>
                  <a:lnTo>
                    <a:pt x="81356" y="10597"/>
                  </a:lnTo>
                  <a:lnTo>
                    <a:pt x="79593" y="12359"/>
                  </a:lnTo>
                  <a:lnTo>
                    <a:pt x="77819" y="10597"/>
                  </a:lnTo>
                  <a:lnTo>
                    <a:pt x="77807" y="10574"/>
                  </a:lnTo>
                  <a:lnTo>
                    <a:pt x="75271" y="10574"/>
                  </a:lnTo>
                  <a:lnTo>
                    <a:pt x="75271" y="8049"/>
                  </a:lnTo>
                  <a:lnTo>
                    <a:pt x="75260" y="8026"/>
                  </a:lnTo>
                  <a:lnTo>
                    <a:pt x="73497" y="6263"/>
                  </a:lnTo>
                  <a:lnTo>
                    <a:pt x="75260" y="4501"/>
                  </a:lnTo>
                  <a:lnTo>
                    <a:pt x="75283" y="4478"/>
                  </a:lnTo>
                  <a:lnTo>
                    <a:pt x="75283" y="1953"/>
                  </a:lnTo>
                  <a:lnTo>
                    <a:pt x="77807" y="1953"/>
                  </a:lnTo>
                  <a:lnTo>
                    <a:pt x="77831" y="1930"/>
                  </a:lnTo>
                  <a:lnTo>
                    <a:pt x="79593" y="167"/>
                  </a:lnTo>
                  <a:lnTo>
                    <a:pt x="81367" y="1930"/>
                  </a:lnTo>
                  <a:lnTo>
                    <a:pt x="81379" y="1953"/>
                  </a:lnTo>
                  <a:lnTo>
                    <a:pt x="83915" y="1953"/>
                  </a:lnTo>
                  <a:lnTo>
                    <a:pt x="83915" y="4478"/>
                  </a:lnTo>
                  <a:lnTo>
                    <a:pt x="83927" y="4501"/>
                  </a:lnTo>
                  <a:lnTo>
                    <a:pt x="85582" y="6144"/>
                  </a:lnTo>
                  <a:lnTo>
                    <a:pt x="85547" y="6180"/>
                  </a:lnTo>
                  <a:lnTo>
                    <a:pt x="83868" y="4501"/>
                  </a:lnTo>
                  <a:lnTo>
                    <a:pt x="83868" y="2013"/>
                  </a:lnTo>
                  <a:lnTo>
                    <a:pt x="81367" y="2013"/>
                  </a:lnTo>
                  <a:lnTo>
                    <a:pt x="79641" y="275"/>
                  </a:lnTo>
                  <a:lnTo>
                    <a:pt x="79593" y="239"/>
                  </a:lnTo>
                  <a:lnTo>
                    <a:pt x="79558" y="275"/>
                  </a:lnTo>
                  <a:lnTo>
                    <a:pt x="77819" y="2013"/>
                  </a:lnTo>
                  <a:lnTo>
                    <a:pt x="75331" y="2013"/>
                  </a:lnTo>
                  <a:lnTo>
                    <a:pt x="75331" y="4501"/>
                  </a:lnTo>
                  <a:lnTo>
                    <a:pt x="73605" y="6228"/>
                  </a:lnTo>
                  <a:lnTo>
                    <a:pt x="73557" y="6263"/>
                  </a:lnTo>
                  <a:lnTo>
                    <a:pt x="73605" y="6311"/>
                  </a:lnTo>
                  <a:lnTo>
                    <a:pt x="75331" y="8026"/>
                  </a:lnTo>
                  <a:lnTo>
                    <a:pt x="75331" y="10526"/>
                  </a:lnTo>
                  <a:lnTo>
                    <a:pt x="77819" y="10526"/>
                  </a:lnTo>
                  <a:lnTo>
                    <a:pt x="79546" y="12252"/>
                  </a:lnTo>
                  <a:lnTo>
                    <a:pt x="79593" y="12288"/>
                  </a:lnTo>
                  <a:lnTo>
                    <a:pt x="79629" y="12252"/>
                  </a:lnTo>
                  <a:lnTo>
                    <a:pt x="81356" y="10526"/>
                  </a:lnTo>
                  <a:lnTo>
                    <a:pt x="83856" y="10526"/>
                  </a:lnTo>
                  <a:lnTo>
                    <a:pt x="83856" y="8026"/>
                  </a:lnTo>
                  <a:lnTo>
                    <a:pt x="85535" y="6347"/>
                  </a:lnTo>
                  <a:lnTo>
                    <a:pt x="85570" y="6383"/>
                  </a:lnTo>
                  <a:close/>
                  <a:moveTo>
                    <a:pt x="85689" y="6263"/>
                  </a:moveTo>
                  <a:lnTo>
                    <a:pt x="85666" y="6287"/>
                  </a:lnTo>
                  <a:lnTo>
                    <a:pt x="85630" y="6263"/>
                  </a:lnTo>
                  <a:lnTo>
                    <a:pt x="85666" y="6228"/>
                  </a:lnTo>
                  <a:close/>
                  <a:moveTo>
                    <a:pt x="75426" y="7966"/>
                  </a:moveTo>
                  <a:lnTo>
                    <a:pt x="73724" y="6263"/>
                  </a:lnTo>
                  <a:lnTo>
                    <a:pt x="75426" y="4561"/>
                  </a:lnTo>
                  <a:lnTo>
                    <a:pt x="75450" y="4549"/>
                  </a:lnTo>
                  <a:lnTo>
                    <a:pt x="75450" y="2120"/>
                  </a:lnTo>
                  <a:lnTo>
                    <a:pt x="77879" y="2120"/>
                  </a:lnTo>
                  <a:lnTo>
                    <a:pt x="77891" y="2108"/>
                  </a:lnTo>
                  <a:lnTo>
                    <a:pt x="79593" y="406"/>
                  </a:lnTo>
                  <a:lnTo>
                    <a:pt x="81284" y="2108"/>
                  </a:lnTo>
                  <a:lnTo>
                    <a:pt x="81308" y="2120"/>
                  </a:lnTo>
                  <a:lnTo>
                    <a:pt x="83737" y="2120"/>
                  </a:lnTo>
                  <a:lnTo>
                    <a:pt x="83737" y="4549"/>
                  </a:lnTo>
                  <a:lnTo>
                    <a:pt x="83749" y="4561"/>
                  </a:lnTo>
                  <a:lnTo>
                    <a:pt x="85451" y="6263"/>
                  </a:lnTo>
                  <a:lnTo>
                    <a:pt x="83749" y="7966"/>
                  </a:lnTo>
                  <a:lnTo>
                    <a:pt x="83737" y="7978"/>
                  </a:lnTo>
                  <a:lnTo>
                    <a:pt x="83737" y="10407"/>
                  </a:lnTo>
                  <a:lnTo>
                    <a:pt x="81308" y="10407"/>
                  </a:lnTo>
                  <a:lnTo>
                    <a:pt x="81284" y="10431"/>
                  </a:lnTo>
                  <a:lnTo>
                    <a:pt x="79593" y="12133"/>
                  </a:lnTo>
                  <a:lnTo>
                    <a:pt x="77891" y="10431"/>
                  </a:lnTo>
                  <a:lnTo>
                    <a:pt x="77879" y="10407"/>
                  </a:lnTo>
                  <a:lnTo>
                    <a:pt x="75450" y="10407"/>
                  </a:lnTo>
                  <a:lnTo>
                    <a:pt x="75450" y="7978"/>
                  </a:lnTo>
                  <a:close/>
                  <a:moveTo>
                    <a:pt x="96048" y="8026"/>
                  </a:moveTo>
                  <a:lnTo>
                    <a:pt x="96024" y="8049"/>
                  </a:lnTo>
                  <a:lnTo>
                    <a:pt x="96024" y="10574"/>
                  </a:lnTo>
                  <a:lnTo>
                    <a:pt x="93500" y="10574"/>
                  </a:lnTo>
                  <a:lnTo>
                    <a:pt x="93476" y="10597"/>
                  </a:lnTo>
                  <a:lnTo>
                    <a:pt x="91714" y="12359"/>
                  </a:lnTo>
                  <a:lnTo>
                    <a:pt x="89952" y="10597"/>
                  </a:lnTo>
                  <a:lnTo>
                    <a:pt x="89928" y="10574"/>
                  </a:lnTo>
                  <a:lnTo>
                    <a:pt x="87404" y="10574"/>
                  </a:lnTo>
                  <a:lnTo>
                    <a:pt x="87404" y="8049"/>
                  </a:lnTo>
                  <a:lnTo>
                    <a:pt x="87380" y="8026"/>
                  </a:lnTo>
                  <a:lnTo>
                    <a:pt x="85737" y="6383"/>
                  </a:lnTo>
                  <a:lnTo>
                    <a:pt x="85773" y="6347"/>
                  </a:lnTo>
                  <a:lnTo>
                    <a:pt x="87452" y="8026"/>
                  </a:lnTo>
                  <a:lnTo>
                    <a:pt x="87452" y="10526"/>
                  </a:lnTo>
                  <a:lnTo>
                    <a:pt x="89952" y="10526"/>
                  </a:lnTo>
                  <a:lnTo>
                    <a:pt x="91678" y="12252"/>
                  </a:lnTo>
                  <a:lnTo>
                    <a:pt x="91714" y="12288"/>
                  </a:lnTo>
                  <a:lnTo>
                    <a:pt x="91762" y="12252"/>
                  </a:lnTo>
                  <a:lnTo>
                    <a:pt x="93476" y="10526"/>
                  </a:lnTo>
                  <a:lnTo>
                    <a:pt x="95976" y="10526"/>
                  </a:lnTo>
                  <a:lnTo>
                    <a:pt x="95976" y="8026"/>
                  </a:lnTo>
                  <a:lnTo>
                    <a:pt x="97703" y="6311"/>
                  </a:lnTo>
                  <a:lnTo>
                    <a:pt x="97739" y="6263"/>
                  </a:lnTo>
                  <a:lnTo>
                    <a:pt x="97703" y="6216"/>
                  </a:lnTo>
                  <a:lnTo>
                    <a:pt x="95976" y="4501"/>
                  </a:lnTo>
                  <a:lnTo>
                    <a:pt x="95976" y="2013"/>
                  </a:lnTo>
                  <a:lnTo>
                    <a:pt x="93476" y="2013"/>
                  </a:lnTo>
                  <a:lnTo>
                    <a:pt x="91762" y="287"/>
                  </a:lnTo>
                  <a:lnTo>
                    <a:pt x="91714" y="239"/>
                  </a:lnTo>
                  <a:lnTo>
                    <a:pt x="91678" y="287"/>
                  </a:lnTo>
                  <a:lnTo>
                    <a:pt x="89952" y="2013"/>
                  </a:lnTo>
                  <a:lnTo>
                    <a:pt x="87452" y="2013"/>
                  </a:lnTo>
                  <a:lnTo>
                    <a:pt x="87452" y="4501"/>
                  </a:lnTo>
                  <a:lnTo>
                    <a:pt x="85773" y="6180"/>
                  </a:lnTo>
                  <a:lnTo>
                    <a:pt x="85737" y="6144"/>
                  </a:lnTo>
                  <a:lnTo>
                    <a:pt x="87392" y="4489"/>
                  </a:lnTo>
                  <a:lnTo>
                    <a:pt x="87404" y="4478"/>
                  </a:lnTo>
                  <a:lnTo>
                    <a:pt x="87404" y="1942"/>
                  </a:lnTo>
                  <a:lnTo>
                    <a:pt x="89940" y="1942"/>
                  </a:lnTo>
                  <a:lnTo>
                    <a:pt x="89952" y="1930"/>
                  </a:lnTo>
                  <a:lnTo>
                    <a:pt x="91726" y="156"/>
                  </a:lnTo>
                  <a:lnTo>
                    <a:pt x="93488" y="1930"/>
                  </a:lnTo>
                  <a:lnTo>
                    <a:pt x="93512" y="1942"/>
                  </a:lnTo>
                  <a:lnTo>
                    <a:pt x="96036" y="1942"/>
                  </a:lnTo>
                  <a:lnTo>
                    <a:pt x="96036" y="4478"/>
                  </a:lnTo>
                  <a:lnTo>
                    <a:pt x="96060" y="4489"/>
                  </a:lnTo>
                  <a:lnTo>
                    <a:pt x="97822" y="6252"/>
                  </a:lnTo>
                  <a:close/>
                  <a:moveTo>
                    <a:pt x="95881" y="4561"/>
                  </a:moveTo>
                  <a:lnTo>
                    <a:pt x="97584" y="6263"/>
                  </a:lnTo>
                  <a:lnTo>
                    <a:pt x="95881" y="7966"/>
                  </a:lnTo>
                  <a:lnTo>
                    <a:pt x="95869" y="7978"/>
                  </a:lnTo>
                  <a:lnTo>
                    <a:pt x="95869" y="10407"/>
                  </a:lnTo>
                  <a:lnTo>
                    <a:pt x="93440" y="10407"/>
                  </a:lnTo>
                  <a:lnTo>
                    <a:pt x="93417" y="10431"/>
                  </a:lnTo>
                  <a:lnTo>
                    <a:pt x="91714" y="12133"/>
                  </a:lnTo>
                  <a:lnTo>
                    <a:pt x="90023" y="10431"/>
                  </a:lnTo>
                  <a:lnTo>
                    <a:pt x="89999" y="10407"/>
                  </a:lnTo>
                  <a:lnTo>
                    <a:pt x="87571" y="10407"/>
                  </a:lnTo>
                  <a:lnTo>
                    <a:pt x="87571" y="7978"/>
                  </a:lnTo>
                  <a:lnTo>
                    <a:pt x="87559" y="7966"/>
                  </a:lnTo>
                  <a:lnTo>
                    <a:pt x="85856" y="6263"/>
                  </a:lnTo>
                  <a:lnTo>
                    <a:pt x="87559" y="4561"/>
                  </a:lnTo>
                  <a:lnTo>
                    <a:pt x="87571" y="4549"/>
                  </a:lnTo>
                  <a:lnTo>
                    <a:pt x="87571" y="2120"/>
                  </a:lnTo>
                  <a:lnTo>
                    <a:pt x="89999" y="2120"/>
                  </a:lnTo>
                  <a:lnTo>
                    <a:pt x="90023" y="2108"/>
                  </a:lnTo>
                  <a:lnTo>
                    <a:pt x="91714" y="406"/>
                  </a:lnTo>
                  <a:lnTo>
                    <a:pt x="93417" y="2108"/>
                  </a:lnTo>
                  <a:lnTo>
                    <a:pt x="93440" y="2120"/>
                  </a:lnTo>
                  <a:lnTo>
                    <a:pt x="95869" y="2120"/>
                  </a:lnTo>
                  <a:lnTo>
                    <a:pt x="95869" y="4549"/>
                  </a:ln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31"/>
            <p:cNvSpPr/>
            <p:nvPr/>
          </p:nvSpPr>
          <p:spPr>
            <a:xfrm>
              <a:off x="4704150" y="1154450"/>
              <a:ext cx="206300" cy="207175"/>
            </a:xfrm>
            <a:custGeom>
              <a:avLst/>
              <a:gdLst/>
              <a:ahLst/>
              <a:cxnLst/>
              <a:rect l="l" t="t" r="r" b="b"/>
              <a:pathLst>
                <a:path w="8252" h="8287" extrusionOk="0">
                  <a:moveTo>
                    <a:pt x="0" y="4131"/>
                  </a:moveTo>
                  <a:cubicBezTo>
                    <a:pt x="334" y="4155"/>
                    <a:pt x="465" y="4465"/>
                    <a:pt x="1001" y="4227"/>
                  </a:cubicBezTo>
                  <a:lnTo>
                    <a:pt x="1001" y="4227"/>
                  </a:lnTo>
                  <a:cubicBezTo>
                    <a:pt x="786" y="4334"/>
                    <a:pt x="500" y="4322"/>
                    <a:pt x="465" y="4727"/>
                  </a:cubicBezTo>
                  <a:cubicBezTo>
                    <a:pt x="691" y="4524"/>
                    <a:pt x="953" y="4643"/>
                    <a:pt x="1131" y="4310"/>
                  </a:cubicBezTo>
                  <a:lnTo>
                    <a:pt x="1131" y="4310"/>
                  </a:lnTo>
                  <a:cubicBezTo>
                    <a:pt x="1060" y="4477"/>
                    <a:pt x="822" y="4560"/>
                    <a:pt x="1012" y="4977"/>
                  </a:cubicBezTo>
                  <a:cubicBezTo>
                    <a:pt x="1036" y="4751"/>
                    <a:pt x="1131" y="4798"/>
                    <a:pt x="1227" y="4655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36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4" y="4298"/>
                  </a:cubicBezTo>
                  <a:cubicBezTo>
                    <a:pt x="1560" y="4262"/>
                    <a:pt x="1667" y="4215"/>
                    <a:pt x="1727" y="4262"/>
                  </a:cubicBezTo>
                  <a:cubicBezTo>
                    <a:pt x="1774" y="4298"/>
                    <a:pt x="1751" y="4405"/>
                    <a:pt x="1643" y="4370"/>
                  </a:cubicBezTo>
                  <a:cubicBezTo>
                    <a:pt x="1715" y="4489"/>
                    <a:pt x="1893" y="4453"/>
                    <a:pt x="1893" y="4310"/>
                  </a:cubicBezTo>
                  <a:cubicBezTo>
                    <a:pt x="1893" y="4298"/>
                    <a:pt x="1893" y="4286"/>
                    <a:pt x="1893" y="4274"/>
                  </a:cubicBezTo>
                  <a:lnTo>
                    <a:pt x="1893" y="4262"/>
                  </a:lnTo>
                  <a:cubicBezTo>
                    <a:pt x="1893" y="4227"/>
                    <a:pt x="1870" y="4191"/>
                    <a:pt x="1834" y="4167"/>
                  </a:cubicBezTo>
                  <a:cubicBezTo>
                    <a:pt x="2144" y="4108"/>
                    <a:pt x="2453" y="4131"/>
                    <a:pt x="2751" y="4239"/>
                  </a:cubicBezTo>
                  <a:lnTo>
                    <a:pt x="2751" y="4239"/>
                  </a:lnTo>
                  <a:cubicBezTo>
                    <a:pt x="1870" y="4036"/>
                    <a:pt x="2155" y="4905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4" y="4977"/>
                    <a:pt x="2132" y="4929"/>
                  </a:cubicBezTo>
                  <a:cubicBezTo>
                    <a:pt x="2417" y="4786"/>
                    <a:pt x="2310" y="4501"/>
                    <a:pt x="2417" y="4405"/>
                  </a:cubicBezTo>
                  <a:cubicBezTo>
                    <a:pt x="2441" y="4584"/>
                    <a:pt x="2536" y="4632"/>
                    <a:pt x="2679" y="4572"/>
                  </a:cubicBezTo>
                  <a:cubicBezTo>
                    <a:pt x="2536" y="4453"/>
                    <a:pt x="2644" y="4310"/>
                    <a:pt x="2775" y="4322"/>
                  </a:cubicBezTo>
                  <a:cubicBezTo>
                    <a:pt x="2989" y="4322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298"/>
                    <a:pt x="3668" y="4346"/>
                    <a:pt x="3620" y="4382"/>
                  </a:cubicBezTo>
                  <a:cubicBezTo>
                    <a:pt x="3203" y="4453"/>
                    <a:pt x="3179" y="4798"/>
                    <a:pt x="3036" y="4953"/>
                  </a:cubicBezTo>
                  <a:cubicBezTo>
                    <a:pt x="2941" y="5048"/>
                    <a:pt x="2775" y="5024"/>
                    <a:pt x="2786" y="4846"/>
                  </a:cubicBezTo>
                  <a:cubicBezTo>
                    <a:pt x="2655" y="4893"/>
                    <a:pt x="2608" y="5001"/>
                    <a:pt x="2715" y="5144"/>
                  </a:cubicBezTo>
                  <a:cubicBezTo>
                    <a:pt x="2572" y="5155"/>
                    <a:pt x="2441" y="4882"/>
                    <a:pt x="2155" y="4977"/>
                  </a:cubicBezTo>
                  <a:cubicBezTo>
                    <a:pt x="2036" y="5013"/>
                    <a:pt x="1917" y="5120"/>
                    <a:pt x="1798" y="5358"/>
                  </a:cubicBezTo>
                  <a:lnTo>
                    <a:pt x="1834" y="5310"/>
                  </a:lnTo>
                  <a:lnTo>
                    <a:pt x="1798" y="5358"/>
                  </a:lnTo>
                  <a:cubicBezTo>
                    <a:pt x="2179" y="4977"/>
                    <a:pt x="2596" y="5798"/>
                    <a:pt x="3072" y="5024"/>
                  </a:cubicBezTo>
                  <a:lnTo>
                    <a:pt x="3072" y="5024"/>
                  </a:lnTo>
                  <a:cubicBezTo>
                    <a:pt x="2941" y="5310"/>
                    <a:pt x="2727" y="5548"/>
                    <a:pt x="2477" y="5727"/>
                  </a:cubicBezTo>
                  <a:cubicBezTo>
                    <a:pt x="2477" y="5679"/>
                    <a:pt x="2477" y="5644"/>
                    <a:pt x="2453" y="5620"/>
                  </a:cubicBezTo>
                  <a:lnTo>
                    <a:pt x="2453" y="5620"/>
                  </a:lnTo>
                  <a:lnTo>
                    <a:pt x="2429" y="5584"/>
                  </a:lnTo>
                  <a:cubicBezTo>
                    <a:pt x="2334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20" y="5858"/>
                    <a:pt x="2084" y="5834"/>
                    <a:pt x="2048" y="5810"/>
                  </a:cubicBezTo>
                  <a:cubicBezTo>
                    <a:pt x="1953" y="5727"/>
                    <a:pt x="1870" y="5525"/>
                    <a:pt x="2108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36" y="5775"/>
                    <a:pt x="1512" y="5882"/>
                    <a:pt x="1346" y="5739"/>
                  </a:cubicBezTo>
                  <a:cubicBezTo>
                    <a:pt x="1489" y="6179"/>
                    <a:pt x="1727" y="6060"/>
                    <a:pt x="1893" y="6132"/>
                  </a:cubicBezTo>
                  <a:lnTo>
                    <a:pt x="1893" y="6132"/>
                  </a:lnTo>
                  <a:cubicBezTo>
                    <a:pt x="1524" y="6013"/>
                    <a:pt x="1417" y="6287"/>
                    <a:pt x="1120" y="6298"/>
                  </a:cubicBezTo>
                  <a:cubicBezTo>
                    <a:pt x="1429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46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44"/>
                    <a:pt x="1703" y="6834"/>
                    <a:pt x="1965" y="7156"/>
                  </a:cubicBezTo>
                  <a:cubicBezTo>
                    <a:pt x="1977" y="6858"/>
                    <a:pt x="2251" y="6751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6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65" y="6394"/>
                    <a:pt x="2846" y="6156"/>
                  </a:cubicBezTo>
                  <a:cubicBezTo>
                    <a:pt x="2798" y="6334"/>
                    <a:pt x="2560" y="6382"/>
                    <a:pt x="2465" y="6227"/>
                  </a:cubicBezTo>
                  <a:cubicBezTo>
                    <a:pt x="2429" y="6191"/>
                    <a:pt x="2417" y="6144"/>
                    <a:pt x="2417" y="6096"/>
                  </a:cubicBezTo>
                  <a:cubicBezTo>
                    <a:pt x="2417" y="6048"/>
                    <a:pt x="2465" y="5941"/>
                    <a:pt x="2525" y="5929"/>
                  </a:cubicBezTo>
                  <a:cubicBezTo>
                    <a:pt x="2584" y="5929"/>
                    <a:pt x="2655" y="6013"/>
                    <a:pt x="2548" y="6060"/>
                  </a:cubicBezTo>
                  <a:cubicBezTo>
                    <a:pt x="2679" y="6108"/>
                    <a:pt x="2775" y="5941"/>
                    <a:pt x="2691" y="5846"/>
                  </a:cubicBezTo>
                  <a:cubicBezTo>
                    <a:pt x="2679" y="5834"/>
                    <a:pt x="2667" y="5822"/>
                    <a:pt x="2655" y="5822"/>
                  </a:cubicBezTo>
                  <a:cubicBezTo>
                    <a:pt x="2620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cubicBezTo>
                    <a:pt x="2929" y="6465"/>
                    <a:pt x="2941" y="6453"/>
                    <a:pt x="2953" y="6441"/>
                  </a:cubicBezTo>
                  <a:lnTo>
                    <a:pt x="2917" y="6477"/>
                  </a:lnTo>
                  <a:cubicBezTo>
                    <a:pt x="3084" y="6406"/>
                    <a:pt x="3215" y="6287"/>
                    <a:pt x="3298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7"/>
                    <a:pt x="3370" y="5620"/>
                    <a:pt x="3429" y="5489"/>
                  </a:cubicBezTo>
                  <a:cubicBezTo>
                    <a:pt x="3251" y="5501"/>
                    <a:pt x="3227" y="5334"/>
                    <a:pt x="3322" y="5239"/>
                  </a:cubicBezTo>
                  <a:cubicBezTo>
                    <a:pt x="3465" y="5096"/>
                    <a:pt x="3810" y="5072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501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39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46" y="6144"/>
                  </a:cubicBezTo>
                  <a:cubicBezTo>
                    <a:pt x="3287" y="6251"/>
                    <a:pt x="3287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25" y="5525"/>
                  </a:cubicBezTo>
                  <a:lnTo>
                    <a:pt x="4025" y="5525"/>
                  </a:lnTo>
                  <a:cubicBezTo>
                    <a:pt x="4132" y="5810"/>
                    <a:pt x="4156" y="6132"/>
                    <a:pt x="4096" y="6441"/>
                  </a:cubicBezTo>
                  <a:cubicBezTo>
                    <a:pt x="4072" y="6406"/>
                    <a:pt x="4049" y="6382"/>
                    <a:pt x="4013" y="6382"/>
                  </a:cubicBezTo>
                  <a:lnTo>
                    <a:pt x="3977" y="6382"/>
                  </a:lnTo>
                  <a:cubicBezTo>
                    <a:pt x="3953" y="6370"/>
                    <a:pt x="3941" y="6370"/>
                    <a:pt x="3929" y="6382"/>
                  </a:cubicBezTo>
                  <a:cubicBezTo>
                    <a:pt x="3787" y="6382"/>
                    <a:pt x="3751" y="6572"/>
                    <a:pt x="3870" y="6632"/>
                  </a:cubicBezTo>
                  <a:cubicBezTo>
                    <a:pt x="3834" y="6525"/>
                    <a:pt x="3941" y="6501"/>
                    <a:pt x="3989" y="6560"/>
                  </a:cubicBezTo>
                  <a:cubicBezTo>
                    <a:pt x="4025" y="6608"/>
                    <a:pt x="3989" y="6715"/>
                    <a:pt x="3941" y="6751"/>
                  </a:cubicBezTo>
                  <a:cubicBezTo>
                    <a:pt x="3906" y="6787"/>
                    <a:pt x="3870" y="6798"/>
                    <a:pt x="3822" y="6798"/>
                  </a:cubicBezTo>
                  <a:cubicBezTo>
                    <a:pt x="3691" y="6810"/>
                    <a:pt x="3501" y="6739"/>
                    <a:pt x="3596" y="6489"/>
                  </a:cubicBezTo>
                  <a:cubicBezTo>
                    <a:pt x="3346" y="6560"/>
                    <a:pt x="3394" y="6918"/>
                    <a:pt x="3584" y="7049"/>
                  </a:cubicBezTo>
                  <a:cubicBezTo>
                    <a:pt x="3429" y="7144"/>
                    <a:pt x="3489" y="7239"/>
                    <a:pt x="3275" y="7263"/>
                  </a:cubicBezTo>
                  <a:cubicBezTo>
                    <a:pt x="3679" y="7453"/>
                    <a:pt x="3775" y="7215"/>
                    <a:pt x="3941" y="7144"/>
                  </a:cubicBezTo>
                  <a:lnTo>
                    <a:pt x="3941" y="7144"/>
                  </a:lnTo>
                  <a:cubicBezTo>
                    <a:pt x="3596" y="7322"/>
                    <a:pt x="3715" y="7596"/>
                    <a:pt x="3513" y="7811"/>
                  </a:cubicBezTo>
                  <a:cubicBezTo>
                    <a:pt x="3929" y="7775"/>
                    <a:pt x="3918" y="7489"/>
                    <a:pt x="4013" y="7275"/>
                  </a:cubicBezTo>
                  <a:lnTo>
                    <a:pt x="4013" y="7275"/>
                  </a:lnTo>
                  <a:cubicBezTo>
                    <a:pt x="3775" y="7811"/>
                    <a:pt x="4084" y="7941"/>
                    <a:pt x="4120" y="8287"/>
                  </a:cubicBezTo>
                  <a:cubicBezTo>
                    <a:pt x="4144" y="7941"/>
                    <a:pt x="4453" y="7811"/>
                    <a:pt x="4215" y="7275"/>
                  </a:cubicBezTo>
                  <a:lnTo>
                    <a:pt x="4215" y="7275"/>
                  </a:lnTo>
                  <a:cubicBezTo>
                    <a:pt x="4322" y="7489"/>
                    <a:pt x="4310" y="7775"/>
                    <a:pt x="4715" y="7811"/>
                  </a:cubicBezTo>
                  <a:cubicBezTo>
                    <a:pt x="4513" y="7584"/>
                    <a:pt x="4632" y="7322"/>
                    <a:pt x="4299" y="7144"/>
                  </a:cubicBezTo>
                  <a:lnTo>
                    <a:pt x="4299" y="7144"/>
                  </a:lnTo>
                  <a:cubicBezTo>
                    <a:pt x="4453" y="7215"/>
                    <a:pt x="4549" y="7453"/>
                    <a:pt x="4953" y="7263"/>
                  </a:cubicBezTo>
                  <a:cubicBezTo>
                    <a:pt x="4739" y="7239"/>
                    <a:pt x="4787" y="7144"/>
                    <a:pt x="4644" y="7049"/>
                  </a:cubicBezTo>
                  <a:cubicBezTo>
                    <a:pt x="4846" y="6918"/>
                    <a:pt x="4882" y="6560"/>
                    <a:pt x="4632" y="6489"/>
                  </a:cubicBezTo>
                  <a:cubicBezTo>
                    <a:pt x="4727" y="6739"/>
                    <a:pt x="4537" y="6810"/>
                    <a:pt x="4406" y="6798"/>
                  </a:cubicBezTo>
                  <a:cubicBezTo>
                    <a:pt x="4358" y="6798"/>
                    <a:pt x="4322" y="6787"/>
                    <a:pt x="4287" y="6751"/>
                  </a:cubicBezTo>
                  <a:cubicBezTo>
                    <a:pt x="4251" y="6715"/>
                    <a:pt x="4203" y="6608"/>
                    <a:pt x="4251" y="6560"/>
                  </a:cubicBezTo>
                  <a:cubicBezTo>
                    <a:pt x="4287" y="6501"/>
                    <a:pt x="4394" y="6525"/>
                    <a:pt x="4358" y="6632"/>
                  </a:cubicBezTo>
                  <a:cubicBezTo>
                    <a:pt x="4370" y="6620"/>
                    <a:pt x="4382" y="6608"/>
                    <a:pt x="4394" y="6596"/>
                  </a:cubicBezTo>
                  <a:cubicBezTo>
                    <a:pt x="4441" y="6548"/>
                    <a:pt x="4441" y="6477"/>
                    <a:pt x="4394" y="6429"/>
                  </a:cubicBezTo>
                  <a:cubicBezTo>
                    <a:pt x="4370" y="6394"/>
                    <a:pt x="4334" y="6382"/>
                    <a:pt x="4299" y="6382"/>
                  </a:cubicBezTo>
                  <a:cubicBezTo>
                    <a:pt x="4287" y="6370"/>
                    <a:pt x="4275" y="6370"/>
                    <a:pt x="4263" y="6382"/>
                  </a:cubicBezTo>
                  <a:lnTo>
                    <a:pt x="4251" y="6382"/>
                  </a:lnTo>
                  <a:cubicBezTo>
                    <a:pt x="4215" y="6382"/>
                    <a:pt x="4179" y="6406"/>
                    <a:pt x="4168" y="6441"/>
                  </a:cubicBezTo>
                  <a:cubicBezTo>
                    <a:pt x="4108" y="6132"/>
                    <a:pt x="4132" y="5810"/>
                    <a:pt x="4227" y="5525"/>
                  </a:cubicBezTo>
                  <a:cubicBezTo>
                    <a:pt x="4025" y="6406"/>
                    <a:pt x="4894" y="6120"/>
                    <a:pt x="4906" y="6656"/>
                  </a:cubicBezTo>
                  <a:lnTo>
                    <a:pt x="4906" y="6608"/>
                  </a:lnTo>
                  <a:lnTo>
                    <a:pt x="4906" y="6656"/>
                  </a:lnTo>
                  <a:cubicBezTo>
                    <a:pt x="4977" y="6406"/>
                    <a:pt x="4977" y="6251"/>
                    <a:pt x="4918" y="6144"/>
                  </a:cubicBezTo>
                  <a:cubicBezTo>
                    <a:pt x="4787" y="5870"/>
                    <a:pt x="4501" y="5965"/>
                    <a:pt x="4394" y="5858"/>
                  </a:cubicBezTo>
                  <a:cubicBezTo>
                    <a:pt x="4572" y="5834"/>
                    <a:pt x="4620" y="5739"/>
                    <a:pt x="4549" y="5596"/>
                  </a:cubicBezTo>
                  <a:cubicBezTo>
                    <a:pt x="4430" y="5739"/>
                    <a:pt x="4299" y="5632"/>
                    <a:pt x="4299" y="5501"/>
                  </a:cubicBezTo>
                  <a:cubicBezTo>
                    <a:pt x="4310" y="5286"/>
                    <a:pt x="4525" y="5024"/>
                    <a:pt x="4299" y="4691"/>
                  </a:cubicBezTo>
                  <a:cubicBezTo>
                    <a:pt x="4287" y="4620"/>
                    <a:pt x="4275" y="4548"/>
                    <a:pt x="4251" y="4489"/>
                  </a:cubicBezTo>
                  <a:cubicBezTo>
                    <a:pt x="4287" y="4548"/>
                    <a:pt x="4322" y="4608"/>
                    <a:pt x="4370" y="4667"/>
                  </a:cubicBezTo>
                  <a:cubicBezTo>
                    <a:pt x="4441" y="5072"/>
                    <a:pt x="4775" y="5096"/>
                    <a:pt x="4930" y="5239"/>
                  </a:cubicBezTo>
                  <a:cubicBezTo>
                    <a:pt x="5037" y="5334"/>
                    <a:pt x="5001" y="5501"/>
                    <a:pt x="4834" y="5489"/>
                  </a:cubicBezTo>
                  <a:cubicBezTo>
                    <a:pt x="4882" y="5632"/>
                    <a:pt x="4977" y="5667"/>
                    <a:pt x="5132" y="5560"/>
                  </a:cubicBezTo>
                  <a:cubicBezTo>
                    <a:pt x="5132" y="5703"/>
                    <a:pt x="4858" y="5834"/>
                    <a:pt x="4953" y="6132"/>
                  </a:cubicBezTo>
                  <a:cubicBezTo>
                    <a:pt x="5001" y="6239"/>
                    <a:pt x="5108" y="6358"/>
                    <a:pt x="5334" y="6477"/>
                  </a:cubicBezTo>
                  <a:lnTo>
                    <a:pt x="5334" y="6477"/>
                  </a:lnTo>
                  <a:cubicBezTo>
                    <a:pt x="4965" y="6096"/>
                    <a:pt x="5787" y="5679"/>
                    <a:pt x="5013" y="5203"/>
                  </a:cubicBezTo>
                  <a:lnTo>
                    <a:pt x="5013" y="5203"/>
                  </a:lnTo>
                  <a:cubicBezTo>
                    <a:pt x="5287" y="5334"/>
                    <a:pt x="5525" y="5548"/>
                    <a:pt x="5703" y="5798"/>
                  </a:cubicBezTo>
                  <a:cubicBezTo>
                    <a:pt x="5668" y="5798"/>
                    <a:pt x="5632" y="5798"/>
                    <a:pt x="5596" y="5822"/>
                  </a:cubicBezTo>
                  <a:cubicBezTo>
                    <a:pt x="5596" y="5822"/>
                    <a:pt x="5596" y="5822"/>
                    <a:pt x="5596" y="5822"/>
                  </a:cubicBezTo>
                  <a:cubicBezTo>
                    <a:pt x="5584" y="5822"/>
                    <a:pt x="5573" y="5834"/>
                    <a:pt x="5561" y="5846"/>
                  </a:cubicBezTo>
                  <a:cubicBezTo>
                    <a:pt x="5513" y="5906"/>
                    <a:pt x="5513" y="5989"/>
                    <a:pt x="5561" y="6036"/>
                  </a:cubicBezTo>
                  <a:cubicBezTo>
                    <a:pt x="5584" y="6060"/>
                    <a:pt x="5632" y="6072"/>
                    <a:pt x="5668" y="6072"/>
                  </a:cubicBezTo>
                  <a:lnTo>
                    <a:pt x="5692" y="6072"/>
                  </a:lnTo>
                  <a:cubicBezTo>
                    <a:pt x="5596" y="6013"/>
                    <a:pt x="5656" y="5929"/>
                    <a:pt x="5715" y="5941"/>
                  </a:cubicBezTo>
                  <a:cubicBezTo>
                    <a:pt x="5787" y="5953"/>
                    <a:pt x="5834" y="6048"/>
                    <a:pt x="5834" y="6108"/>
                  </a:cubicBezTo>
                  <a:cubicBezTo>
                    <a:pt x="5823" y="6156"/>
                    <a:pt x="5811" y="6191"/>
                    <a:pt x="5775" y="6227"/>
                  </a:cubicBezTo>
                  <a:cubicBezTo>
                    <a:pt x="5680" y="6382"/>
                    <a:pt x="5442" y="6346"/>
                    <a:pt x="5406" y="6167"/>
                  </a:cubicBezTo>
                  <a:cubicBezTo>
                    <a:pt x="5275" y="6406"/>
                    <a:pt x="5549" y="6620"/>
                    <a:pt x="5787" y="6572"/>
                  </a:cubicBezTo>
                  <a:cubicBezTo>
                    <a:pt x="5751" y="6739"/>
                    <a:pt x="5858" y="6775"/>
                    <a:pt x="5715" y="6941"/>
                  </a:cubicBezTo>
                  <a:cubicBezTo>
                    <a:pt x="6144" y="6787"/>
                    <a:pt x="6037" y="6548"/>
                    <a:pt x="6108" y="6394"/>
                  </a:cubicBezTo>
                  <a:lnTo>
                    <a:pt x="6108" y="6394"/>
                  </a:lnTo>
                  <a:cubicBezTo>
                    <a:pt x="5989" y="6751"/>
                    <a:pt x="6263" y="6858"/>
                    <a:pt x="6275" y="7156"/>
                  </a:cubicBezTo>
                  <a:cubicBezTo>
                    <a:pt x="6537" y="6846"/>
                    <a:pt x="6323" y="6644"/>
                    <a:pt x="6239" y="6429"/>
                  </a:cubicBezTo>
                  <a:lnTo>
                    <a:pt x="6239" y="6429"/>
                  </a:lnTo>
                  <a:cubicBezTo>
                    <a:pt x="6465" y="6977"/>
                    <a:pt x="6763" y="6846"/>
                    <a:pt x="7025" y="7072"/>
                  </a:cubicBezTo>
                  <a:cubicBezTo>
                    <a:pt x="6811" y="6810"/>
                    <a:pt x="6930" y="6501"/>
                    <a:pt x="6394" y="6287"/>
                  </a:cubicBezTo>
                  <a:lnTo>
                    <a:pt x="6394" y="6287"/>
                  </a:lnTo>
                  <a:cubicBezTo>
                    <a:pt x="6608" y="6358"/>
                    <a:pt x="6811" y="6584"/>
                    <a:pt x="7120" y="6310"/>
                  </a:cubicBezTo>
                  <a:cubicBezTo>
                    <a:pt x="6823" y="6298"/>
                    <a:pt x="6716" y="6025"/>
                    <a:pt x="6358" y="6144"/>
                  </a:cubicBezTo>
                  <a:lnTo>
                    <a:pt x="6358" y="6144"/>
                  </a:lnTo>
                  <a:cubicBezTo>
                    <a:pt x="6513" y="6072"/>
                    <a:pt x="6751" y="6179"/>
                    <a:pt x="6906" y="5751"/>
                  </a:cubicBezTo>
                  <a:cubicBezTo>
                    <a:pt x="6739" y="5894"/>
                    <a:pt x="6704" y="5786"/>
                    <a:pt x="6537" y="5822"/>
                  </a:cubicBezTo>
                  <a:cubicBezTo>
                    <a:pt x="6573" y="5584"/>
                    <a:pt x="6358" y="5310"/>
                    <a:pt x="6132" y="5441"/>
                  </a:cubicBezTo>
                  <a:cubicBezTo>
                    <a:pt x="6370" y="5536"/>
                    <a:pt x="6275" y="5739"/>
                    <a:pt x="6192" y="5810"/>
                  </a:cubicBezTo>
                  <a:cubicBezTo>
                    <a:pt x="6156" y="5846"/>
                    <a:pt x="6120" y="5870"/>
                    <a:pt x="6073" y="5870"/>
                  </a:cubicBezTo>
                  <a:cubicBezTo>
                    <a:pt x="6013" y="5870"/>
                    <a:pt x="5906" y="5822"/>
                    <a:pt x="5906" y="5751"/>
                  </a:cubicBezTo>
                  <a:cubicBezTo>
                    <a:pt x="5894" y="5691"/>
                    <a:pt x="5977" y="5632"/>
                    <a:pt x="6037" y="5727"/>
                  </a:cubicBezTo>
                  <a:cubicBezTo>
                    <a:pt x="6037" y="5715"/>
                    <a:pt x="6037" y="5703"/>
                    <a:pt x="6037" y="5703"/>
                  </a:cubicBezTo>
                  <a:cubicBezTo>
                    <a:pt x="6037" y="5667"/>
                    <a:pt x="6025" y="5620"/>
                    <a:pt x="6001" y="5596"/>
                  </a:cubicBezTo>
                  <a:cubicBezTo>
                    <a:pt x="5942" y="5548"/>
                    <a:pt x="5858" y="5548"/>
                    <a:pt x="5811" y="5596"/>
                  </a:cubicBezTo>
                  <a:cubicBezTo>
                    <a:pt x="5799" y="5608"/>
                    <a:pt x="5787" y="5620"/>
                    <a:pt x="5775" y="5632"/>
                  </a:cubicBezTo>
                  <a:lnTo>
                    <a:pt x="5775" y="5632"/>
                  </a:lnTo>
                  <a:cubicBezTo>
                    <a:pt x="5763" y="5655"/>
                    <a:pt x="5751" y="5703"/>
                    <a:pt x="5763" y="5739"/>
                  </a:cubicBezTo>
                  <a:cubicBezTo>
                    <a:pt x="5501" y="5560"/>
                    <a:pt x="5299" y="5322"/>
                    <a:pt x="5168" y="5036"/>
                  </a:cubicBezTo>
                  <a:cubicBezTo>
                    <a:pt x="5644" y="5810"/>
                    <a:pt x="6061" y="4989"/>
                    <a:pt x="6442" y="5370"/>
                  </a:cubicBezTo>
                  <a:cubicBezTo>
                    <a:pt x="6430" y="5358"/>
                    <a:pt x="6418" y="5346"/>
                    <a:pt x="6406" y="5334"/>
                  </a:cubicBezTo>
                  <a:cubicBezTo>
                    <a:pt x="6418" y="5346"/>
                    <a:pt x="6430" y="5358"/>
                    <a:pt x="6442" y="5370"/>
                  </a:cubicBezTo>
                  <a:cubicBezTo>
                    <a:pt x="6323" y="5144"/>
                    <a:pt x="6204" y="5024"/>
                    <a:pt x="6084" y="4989"/>
                  </a:cubicBezTo>
                  <a:cubicBezTo>
                    <a:pt x="5787" y="4893"/>
                    <a:pt x="5668" y="5167"/>
                    <a:pt x="5525" y="5155"/>
                  </a:cubicBezTo>
                  <a:cubicBezTo>
                    <a:pt x="5632" y="5024"/>
                    <a:pt x="5584" y="4917"/>
                    <a:pt x="5453" y="4858"/>
                  </a:cubicBezTo>
                  <a:cubicBezTo>
                    <a:pt x="5465" y="5036"/>
                    <a:pt x="5299" y="5060"/>
                    <a:pt x="5203" y="4965"/>
                  </a:cubicBezTo>
                  <a:cubicBezTo>
                    <a:pt x="5061" y="4810"/>
                    <a:pt x="5037" y="4477"/>
                    <a:pt x="4620" y="4393"/>
                  </a:cubicBezTo>
                  <a:cubicBezTo>
                    <a:pt x="4572" y="4358"/>
                    <a:pt x="4513" y="4322"/>
                    <a:pt x="4453" y="4286"/>
                  </a:cubicBezTo>
                  <a:cubicBezTo>
                    <a:pt x="4513" y="4310"/>
                    <a:pt x="4584" y="4322"/>
                    <a:pt x="4656" y="4334"/>
                  </a:cubicBezTo>
                  <a:cubicBezTo>
                    <a:pt x="4989" y="4572"/>
                    <a:pt x="5251" y="4346"/>
                    <a:pt x="5465" y="4334"/>
                  </a:cubicBezTo>
                  <a:cubicBezTo>
                    <a:pt x="5596" y="4334"/>
                    <a:pt x="5703" y="4465"/>
                    <a:pt x="5561" y="4584"/>
                  </a:cubicBezTo>
                  <a:cubicBezTo>
                    <a:pt x="5703" y="4643"/>
                    <a:pt x="5799" y="4596"/>
                    <a:pt x="5823" y="4429"/>
                  </a:cubicBezTo>
                  <a:cubicBezTo>
                    <a:pt x="5930" y="4524"/>
                    <a:pt x="5823" y="4810"/>
                    <a:pt x="6108" y="4941"/>
                  </a:cubicBezTo>
                  <a:cubicBezTo>
                    <a:pt x="6215" y="5001"/>
                    <a:pt x="6370" y="5001"/>
                    <a:pt x="6620" y="4929"/>
                  </a:cubicBezTo>
                  <a:lnTo>
                    <a:pt x="6620" y="4929"/>
                  </a:lnTo>
                  <a:cubicBezTo>
                    <a:pt x="6084" y="4917"/>
                    <a:pt x="6370" y="4048"/>
                    <a:pt x="5489" y="4251"/>
                  </a:cubicBezTo>
                  <a:lnTo>
                    <a:pt x="5489" y="4251"/>
                  </a:lnTo>
                  <a:cubicBezTo>
                    <a:pt x="5787" y="4155"/>
                    <a:pt x="6096" y="4131"/>
                    <a:pt x="6406" y="4191"/>
                  </a:cubicBezTo>
                  <a:cubicBezTo>
                    <a:pt x="6370" y="4203"/>
                    <a:pt x="6358" y="4239"/>
                    <a:pt x="6346" y="4274"/>
                  </a:cubicBezTo>
                  <a:lnTo>
                    <a:pt x="6346" y="4286"/>
                  </a:lnTo>
                  <a:cubicBezTo>
                    <a:pt x="6346" y="4298"/>
                    <a:pt x="6346" y="4310"/>
                    <a:pt x="6346" y="4322"/>
                  </a:cubicBezTo>
                  <a:cubicBezTo>
                    <a:pt x="6346" y="4465"/>
                    <a:pt x="6537" y="4501"/>
                    <a:pt x="6596" y="4382"/>
                  </a:cubicBezTo>
                  <a:cubicBezTo>
                    <a:pt x="6489" y="4417"/>
                    <a:pt x="6477" y="4310"/>
                    <a:pt x="6525" y="4274"/>
                  </a:cubicBezTo>
                  <a:cubicBezTo>
                    <a:pt x="6573" y="4227"/>
                    <a:pt x="6680" y="4274"/>
                    <a:pt x="6716" y="4310"/>
                  </a:cubicBezTo>
                  <a:cubicBezTo>
                    <a:pt x="6751" y="4346"/>
                    <a:pt x="6775" y="4393"/>
                    <a:pt x="6775" y="4441"/>
                  </a:cubicBezTo>
                  <a:cubicBezTo>
                    <a:pt x="6775" y="4560"/>
                    <a:pt x="6704" y="4763"/>
                    <a:pt x="6465" y="4655"/>
                  </a:cubicBezTo>
                  <a:cubicBezTo>
                    <a:pt x="6537" y="4917"/>
                    <a:pt x="6882" y="4870"/>
                    <a:pt x="7013" y="4667"/>
                  </a:cubicBezTo>
                  <a:cubicBezTo>
                    <a:pt x="7108" y="4822"/>
                    <a:pt x="7216" y="4763"/>
                    <a:pt x="7227" y="4989"/>
                  </a:cubicBezTo>
                  <a:cubicBezTo>
                    <a:pt x="7430" y="4572"/>
                    <a:pt x="7180" y="4489"/>
                    <a:pt x="7120" y="4322"/>
                  </a:cubicBezTo>
                  <a:lnTo>
                    <a:pt x="7120" y="4322"/>
                  </a:lnTo>
                  <a:cubicBezTo>
                    <a:pt x="7287" y="4655"/>
                    <a:pt x="7561" y="4536"/>
                    <a:pt x="7775" y="4739"/>
                  </a:cubicBezTo>
                  <a:cubicBezTo>
                    <a:pt x="7739" y="4334"/>
                    <a:pt x="7454" y="4346"/>
                    <a:pt x="7239" y="4251"/>
                  </a:cubicBezTo>
                  <a:lnTo>
                    <a:pt x="7239" y="4251"/>
                  </a:lnTo>
                  <a:cubicBezTo>
                    <a:pt x="7775" y="4477"/>
                    <a:pt x="7906" y="4167"/>
                    <a:pt x="8251" y="4143"/>
                  </a:cubicBezTo>
                  <a:cubicBezTo>
                    <a:pt x="7906" y="4108"/>
                    <a:pt x="7775" y="3810"/>
                    <a:pt x="7239" y="4036"/>
                  </a:cubicBezTo>
                  <a:lnTo>
                    <a:pt x="7239" y="4036"/>
                  </a:lnTo>
                  <a:cubicBezTo>
                    <a:pt x="7454" y="3941"/>
                    <a:pt x="7739" y="3953"/>
                    <a:pt x="7775" y="3536"/>
                  </a:cubicBezTo>
                  <a:cubicBezTo>
                    <a:pt x="7561" y="3739"/>
                    <a:pt x="7287" y="3620"/>
                    <a:pt x="7120" y="3965"/>
                  </a:cubicBezTo>
                  <a:lnTo>
                    <a:pt x="7120" y="3965"/>
                  </a:lnTo>
                  <a:cubicBezTo>
                    <a:pt x="7180" y="3798"/>
                    <a:pt x="7430" y="3715"/>
                    <a:pt x="7227" y="3298"/>
                  </a:cubicBezTo>
                  <a:cubicBezTo>
                    <a:pt x="7216" y="3512"/>
                    <a:pt x="7108" y="3465"/>
                    <a:pt x="7013" y="3608"/>
                  </a:cubicBezTo>
                  <a:cubicBezTo>
                    <a:pt x="6882" y="3417"/>
                    <a:pt x="6537" y="3369"/>
                    <a:pt x="6465" y="3620"/>
                  </a:cubicBezTo>
                  <a:cubicBezTo>
                    <a:pt x="6704" y="3524"/>
                    <a:pt x="6775" y="3715"/>
                    <a:pt x="6775" y="3846"/>
                  </a:cubicBezTo>
                  <a:cubicBezTo>
                    <a:pt x="6775" y="3893"/>
                    <a:pt x="6751" y="3929"/>
                    <a:pt x="6716" y="3965"/>
                  </a:cubicBezTo>
                  <a:cubicBezTo>
                    <a:pt x="6680" y="4012"/>
                    <a:pt x="6573" y="4048"/>
                    <a:pt x="6525" y="4012"/>
                  </a:cubicBezTo>
                  <a:cubicBezTo>
                    <a:pt x="6477" y="3965"/>
                    <a:pt x="6489" y="3858"/>
                    <a:pt x="6596" y="3893"/>
                  </a:cubicBezTo>
                  <a:cubicBezTo>
                    <a:pt x="6585" y="3881"/>
                    <a:pt x="6573" y="3870"/>
                    <a:pt x="6561" y="3858"/>
                  </a:cubicBezTo>
                  <a:cubicBezTo>
                    <a:pt x="6513" y="3810"/>
                    <a:pt x="6442" y="3810"/>
                    <a:pt x="6394" y="3858"/>
                  </a:cubicBezTo>
                  <a:cubicBezTo>
                    <a:pt x="6370" y="3881"/>
                    <a:pt x="6346" y="3917"/>
                    <a:pt x="6346" y="3953"/>
                  </a:cubicBezTo>
                  <a:cubicBezTo>
                    <a:pt x="6346" y="3965"/>
                    <a:pt x="6346" y="3977"/>
                    <a:pt x="6346" y="4001"/>
                  </a:cubicBezTo>
                  <a:lnTo>
                    <a:pt x="6346" y="4001"/>
                  </a:lnTo>
                  <a:cubicBezTo>
                    <a:pt x="6358" y="4036"/>
                    <a:pt x="6370" y="4072"/>
                    <a:pt x="6406" y="4096"/>
                  </a:cubicBezTo>
                  <a:cubicBezTo>
                    <a:pt x="6096" y="4155"/>
                    <a:pt x="5787" y="4131"/>
                    <a:pt x="5489" y="4024"/>
                  </a:cubicBezTo>
                  <a:cubicBezTo>
                    <a:pt x="6382" y="4227"/>
                    <a:pt x="6084" y="3358"/>
                    <a:pt x="6632" y="3358"/>
                  </a:cubicBezTo>
                  <a:lnTo>
                    <a:pt x="6573" y="3358"/>
                  </a:lnTo>
                  <a:lnTo>
                    <a:pt x="6632" y="3358"/>
                  </a:lnTo>
                  <a:cubicBezTo>
                    <a:pt x="6382" y="3286"/>
                    <a:pt x="6215" y="3286"/>
                    <a:pt x="6108" y="3334"/>
                  </a:cubicBezTo>
                  <a:cubicBezTo>
                    <a:pt x="5834" y="3477"/>
                    <a:pt x="5942" y="3762"/>
                    <a:pt x="5834" y="3858"/>
                  </a:cubicBezTo>
                  <a:cubicBezTo>
                    <a:pt x="5811" y="3679"/>
                    <a:pt x="5703" y="3643"/>
                    <a:pt x="5573" y="3703"/>
                  </a:cubicBezTo>
                  <a:cubicBezTo>
                    <a:pt x="5703" y="3822"/>
                    <a:pt x="5596" y="3965"/>
                    <a:pt x="5465" y="3953"/>
                  </a:cubicBezTo>
                  <a:cubicBezTo>
                    <a:pt x="5263" y="3953"/>
                    <a:pt x="5001" y="3727"/>
                    <a:pt x="4656" y="3953"/>
                  </a:cubicBezTo>
                  <a:cubicBezTo>
                    <a:pt x="4584" y="3965"/>
                    <a:pt x="4525" y="3977"/>
                    <a:pt x="4453" y="4001"/>
                  </a:cubicBezTo>
                  <a:cubicBezTo>
                    <a:pt x="4513" y="3965"/>
                    <a:pt x="4572" y="3929"/>
                    <a:pt x="4632" y="3893"/>
                  </a:cubicBezTo>
                  <a:cubicBezTo>
                    <a:pt x="5037" y="3822"/>
                    <a:pt x="5072" y="3477"/>
                    <a:pt x="5203" y="3322"/>
                  </a:cubicBezTo>
                  <a:cubicBezTo>
                    <a:pt x="5299" y="3227"/>
                    <a:pt x="5477" y="3250"/>
                    <a:pt x="5453" y="3429"/>
                  </a:cubicBezTo>
                  <a:cubicBezTo>
                    <a:pt x="5596" y="3369"/>
                    <a:pt x="5632" y="3274"/>
                    <a:pt x="5525" y="3131"/>
                  </a:cubicBezTo>
                  <a:cubicBezTo>
                    <a:pt x="5680" y="3119"/>
                    <a:pt x="5799" y="3393"/>
                    <a:pt x="6096" y="3298"/>
                  </a:cubicBezTo>
                  <a:cubicBezTo>
                    <a:pt x="6215" y="3262"/>
                    <a:pt x="6323" y="3155"/>
                    <a:pt x="6454" y="2917"/>
                  </a:cubicBezTo>
                  <a:lnTo>
                    <a:pt x="6454" y="2917"/>
                  </a:lnTo>
                  <a:cubicBezTo>
                    <a:pt x="6061" y="3298"/>
                    <a:pt x="5656" y="2477"/>
                    <a:pt x="5180" y="3250"/>
                  </a:cubicBezTo>
                  <a:lnTo>
                    <a:pt x="5180" y="3250"/>
                  </a:lnTo>
                  <a:cubicBezTo>
                    <a:pt x="5311" y="2965"/>
                    <a:pt x="5513" y="2727"/>
                    <a:pt x="5775" y="2548"/>
                  </a:cubicBezTo>
                  <a:cubicBezTo>
                    <a:pt x="5763" y="2584"/>
                    <a:pt x="5763" y="2619"/>
                    <a:pt x="5787" y="2655"/>
                  </a:cubicBezTo>
                  <a:lnTo>
                    <a:pt x="5787" y="2667"/>
                  </a:lnTo>
                  <a:cubicBezTo>
                    <a:pt x="5799" y="2679"/>
                    <a:pt x="5811" y="2691"/>
                    <a:pt x="5823" y="2691"/>
                  </a:cubicBezTo>
                  <a:cubicBezTo>
                    <a:pt x="5918" y="2786"/>
                    <a:pt x="6073" y="2691"/>
                    <a:pt x="6037" y="2560"/>
                  </a:cubicBezTo>
                  <a:cubicBezTo>
                    <a:pt x="5989" y="2655"/>
                    <a:pt x="5894" y="2596"/>
                    <a:pt x="5906" y="2536"/>
                  </a:cubicBezTo>
                  <a:cubicBezTo>
                    <a:pt x="5918" y="2465"/>
                    <a:pt x="6013" y="2417"/>
                    <a:pt x="6073" y="2417"/>
                  </a:cubicBezTo>
                  <a:cubicBezTo>
                    <a:pt x="6120" y="2417"/>
                    <a:pt x="6168" y="2441"/>
                    <a:pt x="6192" y="2477"/>
                  </a:cubicBezTo>
                  <a:cubicBezTo>
                    <a:pt x="6346" y="2572"/>
                    <a:pt x="6311" y="2810"/>
                    <a:pt x="6132" y="2846"/>
                  </a:cubicBezTo>
                  <a:cubicBezTo>
                    <a:pt x="6370" y="2977"/>
                    <a:pt x="6585" y="2703"/>
                    <a:pt x="6537" y="2465"/>
                  </a:cubicBezTo>
                  <a:cubicBezTo>
                    <a:pt x="6704" y="2500"/>
                    <a:pt x="6739" y="2393"/>
                    <a:pt x="6906" y="2536"/>
                  </a:cubicBezTo>
                  <a:cubicBezTo>
                    <a:pt x="6751" y="2107"/>
                    <a:pt x="6525" y="2215"/>
                    <a:pt x="6358" y="2143"/>
                  </a:cubicBezTo>
                  <a:lnTo>
                    <a:pt x="6358" y="2143"/>
                  </a:lnTo>
                  <a:cubicBezTo>
                    <a:pt x="6716" y="2262"/>
                    <a:pt x="6823" y="2000"/>
                    <a:pt x="7120" y="1976"/>
                  </a:cubicBezTo>
                  <a:cubicBezTo>
                    <a:pt x="6811" y="1715"/>
                    <a:pt x="6608" y="1929"/>
                    <a:pt x="6394" y="2012"/>
                  </a:cubicBezTo>
                  <a:lnTo>
                    <a:pt x="6394" y="2012"/>
                  </a:lnTo>
                  <a:cubicBezTo>
                    <a:pt x="6942" y="1786"/>
                    <a:pt x="6811" y="1476"/>
                    <a:pt x="7037" y="1226"/>
                  </a:cubicBezTo>
                  <a:cubicBezTo>
                    <a:pt x="6775" y="1441"/>
                    <a:pt x="6465" y="1322"/>
                    <a:pt x="6251" y="1857"/>
                  </a:cubicBezTo>
                  <a:lnTo>
                    <a:pt x="6251" y="1857"/>
                  </a:lnTo>
                  <a:cubicBezTo>
                    <a:pt x="6323" y="1643"/>
                    <a:pt x="6549" y="1441"/>
                    <a:pt x="6275" y="1131"/>
                  </a:cubicBezTo>
                  <a:cubicBezTo>
                    <a:pt x="6263" y="1429"/>
                    <a:pt x="5989" y="1536"/>
                    <a:pt x="6108" y="1893"/>
                  </a:cubicBezTo>
                  <a:lnTo>
                    <a:pt x="6108" y="1893"/>
                  </a:lnTo>
                  <a:cubicBezTo>
                    <a:pt x="6037" y="1738"/>
                    <a:pt x="6144" y="1500"/>
                    <a:pt x="5715" y="1345"/>
                  </a:cubicBezTo>
                  <a:cubicBezTo>
                    <a:pt x="5858" y="1512"/>
                    <a:pt x="5751" y="1548"/>
                    <a:pt x="5787" y="1715"/>
                  </a:cubicBezTo>
                  <a:cubicBezTo>
                    <a:pt x="5561" y="1667"/>
                    <a:pt x="5275" y="1893"/>
                    <a:pt x="5406" y="2119"/>
                  </a:cubicBezTo>
                  <a:cubicBezTo>
                    <a:pt x="5453" y="1941"/>
                    <a:pt x="5680" y="1905"/>
                    <a:pt x="5775" y="2060"/>
                  </a:cubicBezTo>
                  <a:cubicBezTo>
                    <a:pt x="5811" y="2084"/>
                    <a:pt x="5834" y="2131"/>
                    <a:pt x="5834" y="2179"/>
                  </a:cubicBezTo>
                  <a:cubicBezTo>
                    <a:pt x="5834" y="2238"/>
                    <a:pt x="5787" y="2346"/>
                    <a:pt x="5727" y="2346"/>
                  </a:cubicBezTo>
                  <a:cubicBezTo>
                    <a:pt x="5656" y="2357"/>
                    <a:pt x="5596" y="2274"/>
                    <a:pt x="5692" y="2215"/>
                  </a:cubicBezTo>
                  <a:cubicBezTo>
                    <a:pt x="5561" y="2179"/>
                    <a:pt x="5465" y="2334"/>
                    <a:pt x="5561" y="2441"/>
                  </a:cubicBezTo>
                  <a:cubicBezTo>
                    <a:pt x="5573" y="2441"/>
                    <a:pt x="5573" y="2453"/>
                    <a:pt x="5596" y="2465"/>
                  </a:cubicBezTo>
                  <a:lnTo>
                    <a:pt x="5596" y="2465"/>
                  </a:lnTo>
                  <a:cubicBezTo>
                    <a:pt x="5632" y="2488"/>
                    <a:pt x="5668" y="2488"/>
                    <a:pt x="5703" y="2488"/>
                  </a:cubicBezTo>
                  <a:cubicBezTo>
                    <a:pt x="5525" y="2738"/>
                    <a:pt x="5287" y="2941"/>
                    <a:pt x="5013" y="3084"/>
                  </a:cubicBezTo>
                  <a:cubicBezTo>
                    <a:pt x="5775" y="2596"/>
                    <a:pt x="4953" y="2191"/>
                    <a:pt x="5334" y="1798"/>
                  </a:cubicBezTo>
                  <a:lnTo>
                    <a:pt x="5299" y="1846"/>
                  </a:lnTo>
                  <a:cubicBezTo>
                    <a:pt x="5311" y="1822"/>
                    <a:pt x="5322" y="1810"/>
                    <a:pt x="5334" y="1798"/>
                  </a:cubicBezTo>
                  <a:cubicBezTo>
                    <a:pt x="5108" y="1929"/>
                    <a:pt x="5001" y="2036"/>
                    <a:pt x="4953" y="2155"/>
                  </a:cubicBezTo>
                  <a:cubicBezTo>
                    <a:pt x="4858" y="2453"/>
                    <a:pt x="5132" y="2572"/>
                    <a:pt x="5132" y="2727"/>
                  </a:cubicBezTo>
                  <a:cubicBezTo>
                    <a:pt x="4989" y="2619"/>
                    <a:pt x="4882" y="2655"/>
                    <a:pt x="4834" y="2798"/>
                  </a:cubicBezTo>
                  <a:cubicBezTo>
                    <a:pt x="5013" y="2774"/>
                    <a:pt x="5037" y="2953"/>
                    <a:pt x="4930" y="3048"/>
                  </a:cubicBezTo>
                  <a:cubicBezTo>
                    <a:pt x="4787" y="3179"/>
                    <a:pt x="4441" y="3215"/>
                    <a:pt x="4370" y="3620"/>
                  </a:cubicBezTo>
                  <a:cubicBezTo>
                    <a:pt x="4322" y="3667"/>
                    <a:pt x="4287" y="3727"/>
                    <a:pt x="4251" y="3786"/>
                  </a:cubicBezTo>
                  <a:cubicBezTo>
                    <a:pt x="4275" y="3727"/>
                    <a:pt x="4287" y="3655"/>
                    <a:pt x="4299" y="3596"/>
                  </a:cubicBezTo>
                  <a:cubicBezTo>
                    <a:pt x="4537" y="3250"/>
                    <a:pt x="4322" y="3000"/>
                    <a:pt x="4299" y="2786"/>
                  </a:cubicBezTo>
                  <a:cubicBezTo>
                    <a:pt x="4299" y="2643"/>
                    <a:pt x="4441" y="2548"/>
                    <a:pt x="4549" y="2679"/>
                  </a:cubicBezTo>
                  <a:cubicBezTo>
                    <a:pt x="4608" y="2548"/>
                    <a:pt x="4572" y="2441"/>
                    <a:pt x="4406" y="2417"/>
                  </a:cubicBezTo>
                  <a:cubicBezTo>
                    <a:pt x="4501" y="2310"/>
                    <a:pt x="4787" y="2417"/>
                    <a:pt x="4918" y="2143"/>
                  </a:cubicBezTo>
                  <a:cubicBezTo>
                    <a:pt x="4977" y="2036"/>
                    <a:pt x="4977" y="1869"/>
                    <a:pt x="4906" y="1619"/>
                  </a:cubicBezTo>
                  <a:lnTo>
                    <a:pt x="4906" y="1619"/>
                  </a:lnTo>
                  <a:cubicBezTo>
                    <a:pt x="4906" y="2167"/>
                    <a:pt x="4025" y="1869"/>
                    <a:pt x="4239" y="2762"/>
                  </a:cubicBezTo>
                  <a:lnTo>
                    <a:pt x="4239" y="2762"/>
                  </a:lnTo>
                  <a:cubicBezTo>
                    <a:pt x="4132" y="2465"/>
                    <a:pt x="4108" y="2143"/>
                    <a:pt x="4168" y="1846"/>
                  </a:cubicBezTo>
                  <a:cubicBezTo>
                    <a:pt x="4179" y="1869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7" y="1905"/>
                    <a:pt x="4310" y="1905"/>
                  </a:cubicBezTo>
                  <a:cubicBezTo>
                    <a:pt x="4441" y="1893"/>
                    <a:pt x="4489" y="1715"/>
                    <a:pt x="4370" y="1655"/>
                  </a:cubicBezTo>
                  <a:cubicBezTo>
                    <a:pt x="4394" y="1762"/>
                    <a:pt x="4299" y="1774"/>
                    <a:pt x="4251" y="1726"/>
                  </a:cubicBezTo>
                  <a:cubicBezTo>
                    <a:pt x="4215" y="1679"/>
                    <a:pt x="4251" y="1572"/>
                    <a:pt x="4287" y="1524"/>
                  </a:cubicBezTo>
                  <a:cubicBezTo>
                    <a:pt x="4322" y="1500"/>
                    <a:pt x="4370" y="1476"/>
                    <a:pt x="4418" y="1476"/>
                  </a:cubicBezTo>
                  <a:cubicBezTo>
                    <a:pt x="4537" y="1476"/>
                    <a:pt x="4739" y="1548"/>
                    <a:pt x="4632" y="1786"/>
                  </a:cubicBezTo>
                  <a:cubicBezTo>
                    <a:pt x="4894" y="1715"/>
                    <a:pt x="4846" y="1369"/>
                    <a:pt x="4656" y="1238"/>
                  </a:cubicBezTo>
                  <a:cubicBezTo>
                    <a:pt x="4799" y="1143"/>
                    <a:pt x="4739" y="1036"/>
                    <a:pt x="4965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64"/>
                    <a:pt x="4525" y="691"/>
                    <a:pt x="4715" y="476"/>
                  </a:cubicBezTo>
                  <a:cubicBezTo>
                    <a:pt x="4310" y="512"/>
                    <a:pt x="4322" y="798"/>
                    <a:pt x="4227" y="1012"/>
                  </a:cubicBezTo>
                  <a:lnTo>
                    <a:pt x="4227" y="1012"/>
                  </a:lnTo>
                  <a:cubicBezTo>
                    <a:pt x="4453" y="476"/>
                    <a:pt x="4156" y="345"/>
                    <a:pt x="4120" y="0"/>
                  </a:cubicBezTo>
                  <a:cubicBezTo>
                    <a:pt x="4096" y="345"/>
                    <a:pt x="3787" y="476"/>
                    <a:pt x="4013" y="1012"/>
                  </a:cubicBezTo>
                  <a:lnTo>
                    <a:pt x="4013" y="1012"/>
                  </a:lnTo>
                  <a:cubicBezTo>
                    <a:pt x="3918" y="798"/>
                    <a:pt x="3929" y="512"/>
                    <a:pt x="3525" y="476"/>
                  </a:cubicBezTo>
                  <a:cubicBezTo>
                    <a:pt x="3727" y="691"/>
                    <a:pt x="3608" y="964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91" y="822"/>
                    <a:pt x="3275" y="1024"/>
                  </a:cubicBezTo>
                  <a:cubicBezTo>
                    <a:pt x="3501" y="1036"/>
                    <a:pt x="3441" y="1143"/>
                    <a:pt x="3584" y="1238"/>
                  </a:cubicBezTo>
                  <a:cubicBezTo>
                    <a:pt x="3394" y="1369"/>
                    <a:pt x="3346" y="1715"/>
                    <a:pt x="3608" y="1786"/>
                  </a:cubicBezTo>
                  <a:cubicBezTo>
                    <a:pt x="3501" y="1548"/>
                    <a:pt x="3703" y="1476"/>
                    <a:pt x="3822" y="1476"/>
                  </a:cubicBezTo>
                  <a:cubicBezTo>
                    <a:pt x="3870" y="1476"/>
                    <a:pt x="3918" y="1500"/>
                    <a:pt x="3953" y="1524"/>
                  </a:cubicBezTo>
                  <a:cubicBezTo>
                    <a:pt x="3989" y="1572"/>
                    <a:pt x="4025" y="1679"/>
                    <a:pt x="3989" y="1726"/>
                  </a:cubicBezTo>
                  <a:cubicBezTo>
                    <a:pt x="3953" y="1774"/>
                    <a:pt x="3846" y="1762"/>
                    <a:pt x="3882" y="1655"/>
                  </a:cubicBezTo>
                  <a:cubicBezTo>
                    <a:pt x="3751" y="1715"/>
                    <a:pt x="3798" y="1893"/>
                    <a:pt x="3941" y="1905"/>
                  </a:cubicBezTo>
                  <a:cubicBezTo>
                    <a:pt x="3953" y="1905"/>
                    <a:pt x="3965" y="1905"/>
                    <a:pt x="3977" y="1905"/>
                  </a:cubicBezTo>
                  <a:lnTo>
                    <a:pt x="3989" y="1905"/>
                  </a:lnTo>
                  <a:cubicBezTo>
                    <a:pt x="4025" y="1893"/>
                    <a:pt x="4060" y="1869"/>
                    <a:pt x="4072" y="1846"/>
                  </a:cubicBezTo>
                  <a:cubicBezTo>
                    <a:pt x="4132" y="2143"/>
                    <a:pt x="4108" y="2465"/>
                    <a:pt x="4001" y="2762"/>
                  </a:cubicBezTo>
                  <a:cubicBezTo>
                    <a:pt x="4215" y="1869"/>
                    <a:pt x="3346" y="2167"/>
                    <a:pt x="3334" y="1619"/>
                  </a:cubicBezTo>
                  <a:lnTo>
                    <a:pt x="3334" y="1679"/>
                  </a:lnTo>
                  <a:lnTo>
                    <a:pt x="3334" y="1619"/>
                  </a:lnTo>
                  <a:cubicBezTo>
                    <a:pt x="3263" y="1869"/>
                    <a:pt x="3263" y="2024"/>
                    <a:pt x="3322" y="2143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68" y="2441"/>
                    <a:pt x="3620" y="2548"/>
                    <a:pt x="3679" y="2679"/>
                  </a:cubicBezTo>
                  <a:cubicBezTo>
                    <a:pt x="3798" y="2548"/>
                    <a:pt x="3941" y="2643"/>
                    <a:pt x="3929" y="2786"/>
                  </a:cubicBezTo>
                  <a:cubicBezTo>
                    <a:pt x="3918" y="2989"/>
                    <a:pt x="3703" y="3250"/>
                    <a:pt x="3929" y="3596"/>
                  </a:cubicBezTo>
                  <a:cubicBezTo>
                    <a:pt x="3941" y="3655"/>
                    <a:pt x="3953" y="3727"/>
                    <a:pt x="3977" y="3786"/>
                  </a:cubicBezTo>
                  <a:cubicBezTo>
                    <a:pt x="3941" y="3727"/>
                    <a:pt x="3906" y="3667"/>
                    <a:pt x="3870" y="3620"/>
                  </a:cubicBezTo>
                  <a:cubicBezTo>
                    <a:pt x="3787" y="3215"/>
                    <a:pt x="3453" y="3179"/>
                    <a:pt x="3298" y="3036"/>
                  </a:cubicBezTo>
                  <a:cubicBezTo>
                    <a:pt x="3203" y="2953"/>
                    <a:pt x="3227" y="2774"/>
                    <a:pt x="3406" y="2798"/>
                  </a:cubicBezTo>
                  <a:cubicBezTo>
                    <a:pt x="3346" y="2655"/>
                    <a:pt x="3251" y="2619"/>
                    <a:pt x="3108" y="2715"/>
                  </a:cubicBezTo>
                  <a:cubicBezTo>
                    <a:pt x="3096" y="2572"/>
                    <a:pt x="3370" y="2441"/>
                    <a:pt x="3275" y="2155"/>
                  </a:cubicBezTo>
                  <a:cubicBezTo>
                    <a:pt x="3191" y="1988"/>
                    <a:pt x="3060" y="1869"/>
                    <a:pt x="2894" y="1798"/>
                  </a:cubicBezTo>
                  <a:cubicBezTo>
                    <a:pt x="3275" y="2179"/>
                    <a:pt x="2453" y="2596"/>
                    <a:pt x="3227" y="3072"/>
                  </a:cubicBezTo>
                  <a:cubicBezTo>
                    <a:pt x="2941" y="2941"/>
                    <a:pt x="2703" y="2738"/>
                    <a:pt x="2525" y="2477"/>
                  </a:cubicBezTo>
                  <a:cubicBezTo>
                    <a:pt x="2560" y="2488"/>
                    <a:pt x="2608" y="2488"/>
                    <a:pt x="2632" y="2465"/>
                  </a:cubicBezTo>
                  <a:lnTo>
                    <a:pt x="2632" y="2465"/>
                  </a:lnTo>
                  <a:cubicBezTo>
                    <a:pt x="2644" y="2453"/>
                    <a:pt x="2655" y="2441"/>
                    <a:pt x="2667" y="2429"/>
                  </a:cubicBezTo>
                  <a:cubicBezTo>
                    <a:pt x="2751" y="2346"/>
                    <a:pt x="2679" y="2191"/>
                    <a:pt x="2560" y="2203"/>
                  </a:cubicBezTo>
                  <a:lnTo>
                    <a:pt x="2536" y="2203"/>
                  </a:lnTo>
                  <a:cubicBezTo>
                    <a:pt x="2632" y="2262"/>
                    <a:pt x="2572" y="2346"/>
                    <a:pt x="2501" y="2346"/>
                  </a:cubicBezTo>
                  <a:cubicBezTo>
                    <a:pt x="2441" y="2334"/>
                    <a:pt x="2394" y="2227"/>
                    <a:pt x="2394" y="2179"/>
                  </a:cubicBezTo>
                  <a:cubicBezTo>
                    <a:pt x="2394" y="2131"/>
                    <a:pt x="2417" y="2084"/>
                    <a:pt x="2441" y="2048"/>
                  </a:cubicBezTo>
                  <a:cubicBezTo>
                    <a:pt x="2548" y="1893"/>
                    <a:pt x="2775" y="1941"/>
                    <a:pt x="2822" y="2107"/>
                  </a:cubicBezTo>
                  <a:cubicBezTo>
                    <a:pt x="2953" y="1881"/>
                    <a:pt x="2667" y="1667"/>
                    <a:pt x="2441" y="1715"/>
                  </a:cubicBezTo>
                  <a:cubicBezTo>
                    <a:pt x="2477" y="1536"/>
                    <a:pt x="2370" y="1512"/>
                    <a:pt x="2513" y="1345"/>
                  </a:cubicBezTo>
                  <a:cubicBezTo>
                    <a:pt x="2072" y="1488"/>
                    <a:pt x="2191" y="1726"/>
                    <a:pt x="2120" y="1893"/>
                  </a:cubicBezTo>
                  <a:lnTo>
                    <a:pt x="2120" y="1893"/>
                  </a:lnTo>
                  <a:cubicBezTo>
                    <a:pt x="2239" y="1524"/>
                    <a:pt x="1965" y="1417"/>
                    <a:pt x="1953" y="1119"/>
                  </a:cubicBezTo>
                  <a:cubicBezTo>
                    <a:pt x="1679" y="1441"/>
                    <a:pt x="1893" y="1631"/>
                    <a:pt x="1977" y="1857"/>
                  </a:cubicBezTo>
                  <a:lnTo>
                    <a:pt x="1977" y="1857"/>
                  </a:lnTo>
                  <a:cubicBezTo>
                    <a:pt x="1763" y="1310"/>
                    <a:pt x="1453" y="1429"/>
                    <a:pt x="1191" y="1214"/>
                  </a:cubicBezTo>
                  <a:cubicBezTo>
                    <a:pt x="1417" y="1476"/>
                    <a:pt x="1286" y="1786"/>
                    <a:pt x="1834" y="2000"/>
                  </a:cubicBezTo>
                  <a:lnTo>
                    <a:pt x="1834" y="2000"/>
                  </a:lnTo>
                  <a:cubicBezTo>
                    <a:pt x="1608" y="1917"/>
                    <a:pt x="1417" y="1703"/>
                    <a:pt x="1096" y="1965"/>
                  </a:cubicBezTo>
                  <a:cubicBezTo>
                    <a:pt x="1393" y="1988"/>
                    <a:pt x="1501" y="2262"/>
                    <a:pt x="1870" y="2143"/>
                  </a:cubicBezTo>
                  <a:lnTo>
                    <a:pt x="1870" y="2143"/>
                  </a:lnTo>
                  <a:cubicBezTo>
                    <a:pt x="1703" y="2215"/>
                    <a:pt x="1477" y="2096"/>
                    <a:pt x="1322" y="2536"/>
                  </a:cubicBezTo>
                  <a:cubicBezTo>
                    <a:pt x="1489" y="2381"/>
                    <a:pt x="1524" y="2500"/>
                    <a:pt x="1691" y="2465"/>
                  </a:cubicBezTo>
                  <a:cubicBezTo>
                    <a:pt x="1643" y="2691"/>
                    <a:pt x="1858" y="2965"/>
                    <a:pt x="2096" y="2846"/>
                  </a:cubicBezTo>
                  <a:cubicBezTo>
                    <a:pt x="1917" y="2798"/>
                    <a:pt x="1870" y="2560"/>
                    <a:pt x="2024" y="2465"/>
                  </a:cubicBezTo>
                  <a:cubicBezTo>
                    <a:pt x="2060" y="2429"/>
                    <a:pt x="2108" y="2417"/>
                    <a:pt x="2155" y="2417"/>
                  </a:cubicBezTo>
                  <a:cubicBezTo>
                    <a:pt x="2203" y="2417"/>
                    <a:pt x="2310" y="2465"/>
                    <a:pt x="2322" y="2524"/>
                  </a:cubicBezTo>
                  <a:cubicBezTo>
                    <a:pt x="2322" y="2596"/>
                    <a:pt x="2239" y="2655"/>
                    <a:pt x="2191" y="2548"/>
                  </a:cubicBezTo>
                  <a:cubicBezTo>
                    <a:pt x="2144" y="2679"/>
                    <a:pt x="2310" y="2774"/>
                    <a:pt x="2405" y="2691"/>
                  </a:cubicBezTo>
                  <a:lnTo>
                    <a:pt x="2441" y="2655"/>
                  </a:lnTo>
                  <a:lnTo>
                    <a:pt x="2441" y="2643"/>
                  </a:lnTo>
                  <a:cubicBezTo>
                    <a:pt x="2453" y="2619"/>
                    <a:pt x="2465" y="2584"/>
                    <a:pt x="2453" y="2548"/>
                  </a:cubicBezTo>
                  <a:cubicBezTo>
                    <a:pt x="2715" y="2715"/>
                    <a:pt x="2917" y="2953"/>
                    <a:pt x="3048" y="3239"/>
                  </a:cubicBezTo>
                  <a:cubicBezTo>
                    <a:pt x="2572" y="2465"/>
                    <a:pt x="2155" y="3286"/>
                    <a:pt x="1774" y="2905"/>
                  </a:cubicBezTo>
                  <a:cubicBezTo>
                    <a:pt x="1893" y="3143"/>
                    <a:pt x="2013" y="3250"/>
                    <a:pt x="2132" y="3286"/>
                  </a:cubicBezTo>
                  <a:cubicBezTo>
                    <a:pt x="2429" y="3381"/>
                    <a:pt x="2548" y="3108"/>
                    <a:pt x="2691" y="3119"/>
                  </a:cubicBezTo>
                  <a:cubicBezTo>
                    <a:pt x="2584" y="3262"/>
                    <a:pt x="2632" y="3358"/>
                    <a:pt x="2763" y="3417"/>
                  </a:cubicBezTo>
                  <a:cubicBezTo>
                    <a:pt x="2751" y="3239"/>
                    <a:pt x="2917" y="3215"/>
                    <a:pt x="3013" y="3310"/>
                  </a:cubicBezTo>
                  <a:cubicBezTo>
                    <a:pt x="3156" y="3465"/>
                    <a:pt x="3179" y="3810"/>
                    <a:pt x="3596" y="3881"/>
                  </a:cubicBezTo>
                  <a:cubicBezTo>
                    <a:pt x="3644" y="3917"/>
                    <a:pt x="3703" y="3953"/>
                    <a:pt x="3763" y="3989"/>
                  </a:cubicBezTo>
                  <a:cubicBezTo>
                    <a:pt x="3703" y="3965"/>
                    <a:pt x="3632" y="3953"/>
                    <a:pt x="3560" y="3941"/>
                  </a:cubicBezTo>
                  <a:cubicBezTo>
                    <a:pt x="3227" y="3715"/>
                    <a:pt x="2965" y="3929"/>
                    <a:pt x="2751" y="3941"/>
                  </a:cubicBezTo>
                  <a:cubicBezTo>
                    <a:pt x="2620" y="3941"/>
                    <a:pt x="2513" y="3810"/>
                    <a:pt x="2655" y="3703"/>
                  </a:cubicBezTo>
                  <a:cubicBezTo>
                    <a:pt x="2513" y="3631"/>
                    <a:pt x="2417" y="3679"/>
                    <a:pt x="2394" y="3846"/>
                  </a:cubicBezTo>
                  <a:cubicBezTo>
                    <a:pt x="2286" y="3750"/>
                    <a:pt x="2394" y="3465"/>
                    <a:pt x="2108" y="3322"/>
                  </a:cubicBezTo>
                  <a:cubicBezTo>
                    <a:pt x="2001" y="3274"/>
                    <a:pt x="1846" y="3274"/>
                    <a:pt x="1596" y="3346"/>
                  </a:cubicBezTo>
                  <a:lnTo>
                    <a:pt x="1596" y="3346"/>
                  </a:lnTo>
                  <a:cubicBezTo>
                    <a:pt x="2132" y="3346"/>
                    <a:pt x="1846" y="4227"/>
                    <a:pt x="2727" y="4012"/>
                  </a:cubicBezTo>
                  <a:cubicBezTo>
                    <a:pt x="2441" y="4120"/>
                    <a:pt x="2120" y="4143"/>
                    <a:pt x="1810" y="4084"/>
                  </a:cubicBezTo>
                  <a:cubicBezTo>
                    <a:pt x="1846" y="4060"/>
                    <a:pt x="1870" y="4036"/>
                    <a:pt x="1870" y="4001"/>
                  </a:cubicBezTo>
                  <a:lnTo>
                    <a:pt x="1870" y="3989"/>
                  </a:lnTo>
                  <a:cubicBezTo>
                    <a:pt x="1882" y="3977"/>
                    <a:pt x="1882" y="3953"/>
                    <a:pt x="1870" y="3941"/>
                  </a:cubicBezTo>
                  <a:cubicBezTo>
                    <a:pt x="1870" y="3810"/>
                    <a:pt x="1691" y="3762"/>
                    <a:pt x="1620" y="3881"/>
                  </a:cubicBezTo>
                  <a:cubicBezTo>
                    <a:pt x="1727" y="3858"/>
                    <a:pt x="1751" y="3953"/>
                    <a:pt x="1703" y="4001"/>
                  </a:cubicBezTo>
                  <a:cubicBezTo>
                    <a:pt x="1643" y="4036"/>
                    <a:pt x="1536" y="4001"/>
                    <a:pt x="1501" y="3953"/>
                  </a:cubicBezTo>
                  <a:cubicBezTo>
                    <a:pt x="1465" y="3917"/>
                    <a:pt x="1453" y="3881"/>
                    <a:pt x="1453" y="3834"/>
                  </a:cubicBezTo>
                  <a:cubicBezTo>
                    <a:pt x="1453" y="3703"/>
                    <a:pt x="1524" y="3512"/>
                    <a:pt x="1763" y="3608"/>
                  </a:cubicBezTo>
                  <a:cubicBezTo>
                    <a:pt x="1691" y="3358"/>
                    <a:pt x="1334" y="3405"/>
                    <a:pt x="1203" y="3596"/>
                  </a:cubicBezTo>
                  <a:cubicBezTo>
                    <a:pt x="1108" y="3453"/>
                    <a:pt x="1012" y="3500"/>
                    <a:pt x="1001" y="3286"/>
                  </a:cubicBezTo>
                  <a:cubicBezTo>
                    <a:pt x="798" y="3703"/>
                    <a:pt x="1036" y="3786"/>
                    <a:pt x="1108" y="3953"/>
                  </a:cubicBezTo>
                  <a:lnTo>
                    <a:pt x="1108" y="3953"/>
                  </a:lnTo>
                  <a:cubicBezTo>
                    <a:pt x="929" y="3608"/>
                    <a:pt x="655" y="3727"/>
                    <a:pt x="441" y="3524"/>
                  </a:cubicBezTo>
                  <a:cubicBezTo>
                    <a:pt x="477" y="3941"/>
                    <a:pt x="774" y="3929"/>
                    <a:pt x="977" y="4024"/>
                  </a:cubicBezTo>
                  <a:lnTo>
                    <a:pt x="977" y="4024"/>
                  </a:lnTo>
                  <a:cubicBezTo>
                    <a:pt x="465" y="3798"/>
                    <a:pt x="334" y="4096"/>
                    <a:pt x="0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4" y="3893"/>
                  </a:cubicBezTo>
                  <a:cubicBezTo>
                    <a:pt x="5263" y="3965"/>
                    <a:pt x="5442" y="4036"/>
                    <a:pt x="5632" y="4096"/>
                  </a:cubicBezTo>
                  <a:cubicBezTo>
                    <a:pt x="5703" y="4108"/>
                    <a:pt x="5787" y="4120"/>
                    <a:pt x="5858" y="4131"/>
                  </a:cubicBezTo>
                  <a:cubicBezTo>
                    <a:pt x="5787" y="4131"/>
                    <a:pt x="5703" y="4143"/>
                    <a:pt x="5632" y="4167"/>
                  </a:cubicBezTo>
                  <a:cubicBezTo>
                    <a:pt x="5442" y="4215"/>
                    <a:pt x="5263" y="4286"/>
                    <a:pt x="5084" y="4370"/>
                  </a:cubicBezTo>
                  <a:cubicBezTo>
                    <a:pt x="4977" y="4393"/>
                    <a:pt x="4858" y="4370"/>
                    <a:pt x="4763" y="4322"/>
                  </a:cubicBezTo>
                  <a:cubicBezTo>
                    <a:pt x="4930" y="4322"/>
                    <a:pt x="5096" y="4251"/>
                    <a:pt x="5203" y="4131"/>
                  </a:cubicBezTo>
                  <a:cubicBezTo>
                    <a:pt x="5096" y="4001"/>
                    <a:pt x="4930" y="3929"/>
                    <a:pt x="4763" y="3941"/>
                  </a:cubicBezTo>
                  <a:close/>
                  <a:moveTo>
                    <a:pt x="5168" y="5013"/>
                  </a:moveTo>
                  <a:close/>
                  <a:moveTo>
                    <a:pt x="4894" y="4893"/>
                  </a:moveTo>
                  <a:cubicBezTo>
                    <a:pt x="4894" y="4727"/>
                    <a:pt x="4834" y="4572"/>
                    <a:pt x="4703" y="4453"/>
                  </a:cubicBezTo>
                  <a:cubicBezTo>
                    <a:pt x="4811" y="4477"/>
                    <a:pt x="4906" y="4548"/>
                    <a:pt x="4977" y="4643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39"/>
                    <a:pt x="5299" y="5298"/>
                    <a:pt x="5346" y="5370"/>
                  </a:cubicBezTo>
                  <a:cubicBezTo>
                    <a:pt x="5287" y="5310"/>
                    <a:pt x="5227" y="5263"/>
                    <a:pt x="5168" y="5227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1" y="4715"/>
                  </a:cubicBezTo>
                  <a:cubicBezTo>
                    <a:pt x="4549" y="4846"/>
                    <a:pt x="4715" y="4905"/>
                    <a:pt x="4894" y="4893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11" y="3203"/>
                    <a:pt x="4989" y="3119"/>
                    <a:pt x="5168" y="3024"/>
                  </a:cubicBezTo>
                  <a:cubicBezTo>
                    <a:pt x="5227" y="2989"/>
                    <a:pt x="5287" y="2941"/>
                    <a:pt x="5346" y="2893"/>
                  </a:cubicBezTo>
                  <a:cubicBezTo>
                    <a:pt x="5299" y="2965"/>
                    <a:pt x="5251" y="3024"/>
                    <a:pt x="5215" y="3084"/>
                  </a:cubicBezTo>
                  <a:cubicBezTo>
                    <a:pt x="5120" y="3250"/>
                    <a:pt x="5037" y="3429"/>
                    <a:pt x="4965" y="3608"/>
                  </a:cubicBezTo>
                  <a:cubicBezTo>
                    <a:pt x="4906" y="3703"/>
                    <a:pt x="4811" y="3774"/>
                    <a:pt x="4703" y="3810"/>
                  </a:cubicBezTo>
                  <a:cubicBezTo>
                    <a:pt x="4834" y="3691"/>
                    <a:pt x="4894" y="3536"/>
                    <a:pt x="4894" y="3369"/>
                  </a:cubicBezTo>
                  <a:cubicBezTo>
                    <a:pt x="4715" y="3358"/>
                    <a:pt x="4560" y="3429"/>
                    <a:pt x="4441" y="3548"/>
                  </a:cubicBezTo>
                  <a:cubicBezTo>
                    <a:pt x="4465" y="3441"/>
                    <a:pt x="4537" y="3334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29" y="3489"/>
                  </a:moveTo>
                  <a:cubicBezTo>
                    <a:pt x="3870" y="3393"/>
                    <a:pt x="3858" y="3274"/>
                    <a:pt x="3882" y="3155"/>
                  </a:cubicBezTo>
                  <a:cubicBezTo>
                    <a:pt x="3953" y="2977"/>
                    <a:pt x="4025" y="2798"/>
                    <a:pt x="4084" y="2608"/>
                  </a:cubicBezTo>
                  <a:cubicBezTo>
                    <a:pt x="4096" y="2536"/>
                    <a:pt x="4108" y="2465"/>
                    <a:pt x="4120" y="2381"/>
                  </a:cubicBezTo>
                  <a:cubicBezTo>
                    <a:pt x="4132" y="2465"/>
                    <a:pt x="4144" y="2536"/>
                    <a:pt x="4156" y="2608"/>
                  </a:cubicBezTo>
                  <a:cubicBezTo>
                    <a:pt x="4215" y="2798"/>
                    <a:pt x="4275" y="2977"/>
                    <a:pt x="4358" y="3155"/>
                  </a:cubicBezTo>
                  <a:cubicBezTo>
                    <a:pt x="4382" y="3274"/>
                    <a:pt x="4370" y="3393"/>
                    <a:pt x="4310" y="3489"/>
                  </a:cubicBezTo>
                  <a:cubicBezTo>
                    <a:pt x="4477" y="3322"/>
                    <a:pt x="4358" y="3036"/>
                    <a:pt x="4120" y="3036"/>
                  </a:cubicBezTo>
                  <a:cubicBezTo>
                    <a:pt x="3882" y="3036"/>
                    <a:pt x="3763" y="3322"/>
                    <a:pt x="3929" y="3489"/>
                  </a:cubicBezTo>
                  <a:close/>
                  <a:moveTo>
                    <a:pt x="4120" y="5215"/>
                  </a:moveTo>
                  <a:cubicBezTo>
                    <a:pt x="4251" y="5108"/>
                    <a:pt x="4310" y="4941"/>
                    <a:pt x="4310" y="4774"/>
                  </a:cubicBezTo>
                  <a:cubicBezTo>
                    <a:pt x="4370" y="4870"/>
                    <a:pt x="4382" y="4989"/>
                    <a:pt x="4358" y="5096"/>
                  </a:cubicBezTo>
                  <a:cubicBezTo>
                    <a:pt x="4322" y="5239"/>
                    <a:pt x="4203" y="5382"/>
                    <a:pt x="4156" y="5644"/>
                  </a:cubicBezTo>
                  <a:cubicBezTo>
                    <a:pt x="4144" y="5715"/>
                    <a:pt x="4132" y="5798"/>
                    <a:pt x="4120" y="5870"/>
                  </a:cubicBezTo>
                  <a:cubicBezTo>
                    <a:pt x="4108" y="5798"/>
                    <a:pt x="4096" y="5715"/>
                    <a:pt x="4084" y="5644"/>
                  </a:cubicBezTo>
                  <a:cubicBezTo>
                    <a:pt x="4025" y="5382"/>
                    <a:pt x="3918" y="5239"/>
                    <a:pt x="3882" y="5096"/>
                  </a:cubicBezTo>
                  <a:cubicBezTo>
                    <a:pt x="3858" y="4989"/>
                    <a:pt x="3870" y="4870"/>
                    <a:pt x="3929" y="4774"/>
                  </a:cubicBezTo>
                  <a:cubicBezTo>
                    <a:pt x="3918" y="4941"/>
                    <a:pt x="3989" y="5108"/>
                    <a:pt x="4120" y="5215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4" y="3524"/>
                    <a:pt x="3406" y="3691"/>
                    <a:pt x="3525" y="3798"/>
                  </a:cubicBezTo>
                  <a:cubicBezTo>
                    <a:pt x="3417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13" y="3072"/>
                  </a:cubicBezTo>
                  <a:cubicBezTo>
                    <a:pt x="2977" y="3012"/>
                    <a:pt x="2929" y="2953"/>
                    <a:pt x="2882" y="2881"/>
                  </a:cubicBezTo>
                  <a:cubicBezTo>
                    <a:pt x="2941" y="2941"/>
                    <a:pt x="3001" y="2989"/>
                    <a:pt x="3060" y="3024"/>
                  </a:cubicBezTo>
                  <a:cubicBezTo>
                    <a:pt x="3239" y="3119"/>
                    <a:pt x="3417" y="3191"/>
                    <a:pt x="3596" y="3262"/>
                  </a:cubicBezTo>
                  <a:cubicBezTo>
                    <a:pt x="3691" y="3334"/>
                    <a:pt x="3763" y="3417"/>
                    <a:pt x="3787" y="3536"/>
                  </a:cubicBezTo>
                  <a:cubicBezTo>
                    <a:pt x="3679" y="3417"/>
                    <a:pt x="3513" y="3346"/>
                    <a:pt x="3346" y="3358"/>
                  </a:cubicBezTo>
                  <a:close/>
                  <a:moveTo>
                    <a:pt x="3787" y="4715"/>
                  </a:moveTo>
                  <a:cubicBezTo>
                    <a:pt x="3751" y="4822"/>
                    <a:pt x="3691" y="4917"/>
                    <a:pt x="3596" y="4977"/>
                  </a:cubicBezTo>
                  <a:cubicBezTo>
                    <a:pt x="3406" y="5048"/>
                    <a:pt x="3227" y="5132"/>
                    <a:pt x="3060" y="5227"/>
                  </a:cubicBezTo>
                  <a:cubicBezTo>
                    <a:pt x="3001" y="5263"/>
                    <a:pt x="2941" y="5310"/>
                    <a:pt x="2870" y="5358"/>
                  </a:cubicBezTo>
                  <a:cubicBezTo>
                    <a:pt x="2929" y="5298"/>
                    <a:pt x="2965" y="5227"/>
                    <a:pt x="3013" y="5167"/>
                  </a:cubicBezTo>
                  <a:cubicBezTo>
                    <a:pt x="3096" y="5001"/>
                    <a:pt x="3179" y="4822"/>
                    <a:pt x="3251" y="4643"/>
                  </a:cubicBezTo>
                  <a:cubicBezTo>
                    <a:pt x="3310" y="4548"/>
                    <a:pt x="3406" y="4477"/>
                    <a:pt x="3513" y="4441"/>
                  </a:cubicBezTo>
                  <a:cubicBezTo>
                    <a:pt x="3394" y="4560"/>
                    <a:pt x="3322" y="4727"/>
                    <a:pt x="3334" y="4893"/>
                  </a:cubicBezTo>
                  <a:cubicBezTo>
                    <a:pt x="3513" y="4905"/>
                    <a:pt x="3679" y="4846"/>
                    <a:pt x="3798" y="4715"/>
                  </a:cubicBezTo>
                  <a:close/>
                  <a:moveTo>
                    <a:pt x="2739" y="4012"/>
                  </a:moveTo>
                  <a:close/>
                  <a:moveTo>
                    <a:pt x="2584" y="4096"/>
                  </a:moveTo>
                  <a:cubicBezTo>
                    <a:pt x="2775" y="4036"/>
                    <a:pt x="2953" y="3965"/>
                    <a:pt x="3132" y="3893"/>
                  </a:cubicBezTo>
                  <a:cubicBezTo>
                    <a:pt x="3251" y="3870"/>
                    <a:pt x="3358" y="3881"/>
                    <a:pt x="3465" y="3941"/>
                  </a:cubicBezTo>
                  <a:cubicBezTo>
                    <a:pt x="3287" y="3929"/>
                    <a:pt x="3132" y="4001"/>
                    <a:pt x="3013" y="4131"/>
                  </a:cubicBezTo>
                  <a:cubicBezTo>
                    <a:pt x="3132" y="4251"/>
                    <a:pt x="3287" y="4322"/>
                    <a:pt x="3465" y="4322"/>
                  </a:cubicBezTo>
                  <a:cubicBezTo>
                    <a:pt x="3358" y="4370"/>
                    <a:pt x="3251" y="4393"/>
                    <a:pt x="3132" y="4370"/>
                  </a:cubicBezTo>
                  <a:cubicBezTo>
                    <a:pt x="2953" y="4286"/>
                    <a:pt x="2775" y="4215"/>
                    <a:pt x="2584" y="4167"/>
                  </a:cubicBezTo>
                  <a:cubicBezTo>
                    <a:pt x="2513" y="4143"/>
                    <a:pt x="2441" y="4131"/>
                    <a:pt x="2358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31"/>
            <p:cNvSpPr/>
            <p:nvPr/>
          </p:nvSpPr>
          <p:spPr>
            <a:xfrm>
              <a:off x="5014900" y="1154450"/>
              <a:ext cx="206900" cy="207175"/>
            </a:xfrm>
            <a:custGeom>
              <a:avLst/>
              <a:gdLst/>
              <a:ahLst/>
              <a:cxnLst/>
              <a:rect l="l" t="t" r="r" b="b"/>
              <a:pathLst>
                <a:path w="8276" h="8287" extrusionOk="0">
                  <a:moveTo>
                    <a:pt x="1" y="4131"/>
                  </a:moveTo>
                  <a:cubicBezTo>
                    <a:pt x="334" y="4155"/>
                    <a:pt x="465" y="4465"/>
                    <a:pt x="1001" y="4227"/>
                  </a:cubicBezTo>
                  <a:lnTo>
                    <a:pt x="1001" y="4227"/>
                  </a:lnTo>
                  <a:cubicBezTo>
                    <a:pt x="786" y="4334"/>
                    <a:pt x="501" y="4322"/>
                    <a:pt x="465" y="4727"/>
                  </a:cubicBezTo>
                  <a:cubicBezTo>
                    <a:pt x="691" y="4524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60" y="4477"/>
                    <a:pt x="822" y="4560"/>
                    <a:pt x="1024" y="4977"/>
                  </a:cubicBezTo>
                  <a:cubicBezTo>
                    <a:pt x="1036" y="4751"/>
                    <a:pt x="1132" y="4798"/>
                    <a:pt x="1227" y="4655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36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60" y="4262"/>
                    <a:pt x="1667" y="4215"/>
                    <a:pt x="1727" y="4262"/>
                  </a:cubicBezTo>
                  <a:cubicBezTo>
                    <a:pt x="1775" y="4298"/>
                    <a:pt x="1751" y="4405"/>
                    <a:pt x="1644" y="4370"/>
                  </a:cubicBezTo>
                  <a:cubicBezTo>
                    <a:pt x="1715" y="4489"/>
                    <a:pt x="1894" y="4453"/>
                    <a:pt x="1894" y="4310"/>
                  </a:cubicBezTo>
                  <a:cubicBezTo>
                    <a:pt x="1906" y="4298"/>
                    <a:pt x="1906" y="4286"/>
                    <a:pt x="1894" y="4274"/>
                  </a:cubicBezTo>
                  <a:cubicBezTo>
                    <a:pt x="1894" y="4262"/>
                    <a:pt x="1894" y="4262"/>
                    <a:pt x="1894" y="4262"/>
                  </a:cubicBezTo>
                  <a:cubicBezTo>
                    <a:pt x="1894" y="4227"/>
                    <a:pt x="1870" y="4191"/>
                    <a:pt x="1834" y="4167"/>
                  </a:cubicBezTo>
                  <a:cubicBezTo>
                    <a:pt x="2144" y="4108"/>
                    <a:pt x="2465" y="4131"/>
                    <a:pt x="2751" y="4239"/>
                  </a:cubicBezTo>
                  <a:lnTo>
                    <a:pt x="2751" y="4239"/>
                  </a:lnTo>
                  <a:cubicBezTo>
                    <a:pt x="1870" y="4036"/>
                    <a:pt x="2156" y="4905"/>
                    <a:pt x="1620" y="4917"/>
                  </a:cubicBezTo>
                  <a:lnTo>
                    <a:pt x="1620" y="4917"/>
                  </a:lnTo>
                  <a:cubicBezTo>
                    <a:pt x="1786" y="4977"/>
                    <a:pt x="1965" y="4989"/>
                    <a:pt x="2132" y="4929"/>
                  </a:cubicBezTo>
                  <a:cubicBezTo>
                    <a:pt x="2417" y="4786"/>
                    <a:pt x="2310" y="4501"/>
                    <a:pt x="2417" y="4405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37" y="4453"/>
                    <a:pt x="2644" y="4310"/>
                    <a:pt x="2787" y="4322"/>
                  </a:cubicBezTo>
                  <a:cubicBezTo>
                    <a:pt x="2989" y="4322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298"/>
                    <a:pt x="3668" y="4346"/>
                    <a:pt x="3620" y="4382"/>
                  </a:cubicBezTo>
                  <a:cubicBezTo>
                    <a:pt x="3203" y="4453"/>
                    <a:pt x="3179" y="4798"/>
                    <a:pt x="3037" y="4953"/>
                  </a:cubicBezTo>
                  <a:cubicBezTo>
                    <a:pt x="2941" y="5048"/>
                    <a:pt x="2775" y="5024"/>
                    <a:pt x="2787" y="4846"/>
                  </a:cubicBezTo>
                  <a:cubicBezTo>
                    <a:pt x="2656" y="4893"/>
                    <a:pt x="2608" y="5001"/>
                    <a:pt x="2715" y="5144"/>
                  </a:cubicBezTo>
                  <a:cubicBezTo>
                    <a:pt x="2572" y="5155"/>
                    <a:pt x="2441" y="4882"/>
                    <a:pt x="2156" y="4977"/>
                  </a:cubicBezTo>
                  <a:cubicBezTo>
                    <a:pt x="2036" y="5013"/>
                    <a:pt x="1917" y="5120"/>
                    <a:pt x="1798" y="5358"/>
                  </a:cubicBezTo>
                  <a:cubicBezTo>
                    <a:pt x="1810" y="5334"/>
                    <a:pt x="1822" y="5322"/>
                    <a:pt x="1834" y="5310"/>
                  </a:cubicBezTo>
                  <a:lnTo>
                    <a:pt x="1798" y="5358"/>
                  </a:lnTo>
                  <a:cubicBezTo>
                    <a:pt x="2179" y="4977"/>
                    <a:pt x="2596" y="5798"/>
                    <a:pt x="3072" y="5024"/>
                  </a:cubicBezTo>
                  <a:lnTo>
                    <a:pt x="3072" y="5024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79"/>
                    <a:pt x="2477" y="5644"/>
                    <a:pt x="2453" y="5620"/>
                  </a:cubicBezTo>
                  <a:lnTo>
                    <a:pt x="2453" y="5620"/>
                  </a:lnTo>
                  <a:lnTo>
                    <a:pt x="2429" y="5584"/>
                  </a:lnTo>
                  <a:cubicBezTo>
                    <a:pt x="2334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32" y="5858"/>
                    <a:pt x="2084" y="5834"/>
                    <a:pt x="2048" y="5810"/>
                  </a:cubicBezTo>
                  <a:cubicBezTo>
                    <a:pt x="1894" y="5703"/>
                    <a:pt x="1941" y="5477"/>
                    <a:pt x="2108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36" y="5775"/>
                    <a:pt x="1513" y="5882"/>
                    <a:pt x="1346" y="5739"/>
                  </a:cubicBezTo>
                  <a:cubicBezTo>
                    <a:pt x="1489" y="6179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25" y="6013"/>
                    <a:pt x="1417" y="6287"/>
                    <a:pt x="1120" y="6298"/>
                  </a:cubicBezTo>
                  <a:cubicBezTo>
                    <a:pt x="1429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46"/>
                    <a:pt x="1775" y="6965"/>
                    <a:pt x="2001" y="6417"/>
                  </a:cubicBezTo>
                  <a:lnTo>
                    <a:pt x="2001" y="6417"/>
                  </a:lnTo>
                  <a:cubicBezTo>
                    <a:pt x="1917" y="6644"/>
                    <a:pt x="1703" y="6834"/>
                    <a:pt x="1965" y="7156"/>
                  </a:cubicBezTo>
                  <a:cubicBezTo>
                    <a:pt x="1989" y="6858"/>
                    <a:pt x="2251" y="6751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7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77" y="6394"/>
                    <a:pt x="2846" y="6156"/>
                  </a:cubicBezTo>
                  <a:cubicBezTo>
                    <a:pt x="2798" y="6334"/>
                    <a:pt x="2572" y="6370"/>
                    <a:pt x="2465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48"/>
                    <a:pt x="2465" y="5941"/>
                    <a:pt x="2525" y="5929"/>
                  </a:cubicBezTo>
                  <a:cubicBezTo>
                    <a:pt x="2596" y="5929"/>
                    <a:pt x="2656" y="6013"/>
                    <a:pt x="2560" y="6060"/>
                  </a:cubicBezTo>
                  <a:cubicBezTo>
                    <a:pt x="2691" y="6108"/>
                    <a:pt x="2787" y="5941"/>
                    <a:pt x="2691" y="5846"/>
                  </a:cubicBezTo>
                  <a:cubicBezTo>
                    <a:pt x="2679" y="5834"/>
                    <a:pt x="2668" y="5822"/>
                    <a:pt x="2656" y="5822"/>
                  </a:cubicBezTo>
                  <a:lnTo>
                    <a:pt x="2656" y="5822"/>
                  </a:lnTo>
                  <a:cubicBezTo>
                    <a:pt x="2620" y="5798"/>
                    <a:pt x="2584" y="5786"/>
                    <a:pt x="2548" y="5798"/>
                  </a:cubicBezTo>
                  <a:cubicBezTo>
                    <a:pt x="2715" y="5536"/>
                    <a:pt x="2965" y="5334"/>
                    <a:pt x="3239" y="5203"/>
                  </a:cubicBezTo>
                  <a:lnTo>
                    <a:pt x="3239" y="5203"/>
                  </a:lnTo>
                  <a:cubicBezTo>
                    <a:pt x="2465" y="5679"/>
                    <a:pt x="3287" y="6096"/>
                    <a:pt x="2918" y="6477"/>
                  </a:cubicBezTo>
                  <a:cubicBezTo>
                    <a:pt x="2929" y="6465"/>
                    <a:pt x="2941" y="6453"/>
                    <a:pt x="2953" y="6441"/>
                  </a:cubicBezTo>
                  <a:cubicBezTo>
                    <a:pt x="2941" y="6453"/>
                    <a:pt x="2929" y="6465"/>
                    <a:pt x="2918" y="6477"/>
                  </a:cubicBezTo>
                  <a:cubicBezTo>
                    <a:pt x="3144" y="6358"/>
                    <a:pt x="3251" y="6239"/>
                    <a:pt x="3287" y="6120"/>
                  </a:cubicBezTo>
                  <a:cubicBezTo>
                    <a:pt x="3394" y="5822"/>
                    <a:pt x="3108" y="5703"/>
                    <a:pt x="3120" y="5560"/>
                  </a:cubicBezTo>
                  <a:cubicBezTo>
                    <a:pt x="3263" y="5667"/>
                    <a:pt x="3370" y="5620"/>
                    <a:pt x="3418" y="5489"/>
                  </a:cubicBezTo>
                  <a:cubicBezTo>
                    <a:pt x="3239" y="5501"/>
                    <a:pt x="3215" y="5334"/>
                    <a:pt x="3310" y="5239"/>
                  </a:cubicBezTo>
                  <a:cubicBezTo>
                    <a:pt x="3465" y="5096"/>
                    <a:pt x="3811" y="5072"/>
                    <a:pt x="3882" y="4655"/>
                  </a:cubicBezTo>
                  <a:cubicBezTo>
                    <a:pt x="3930" y="4608"/>
                    <a:pt x="3965" y="4548"/>
                    <a:pt x="3989" y="4489"/>
                  </a:cubicBezTo>
                  <a:cubicBezTo>
                    <a:pt x="3977" y="4548"/>
                    <a:pt x="3953" y="4620"/>
                    <a:pt x="3941" y="4691"/>
                  </a:cubicBezTo>
                  <a:cubicBezTo>
                    <a:pt x="3715" y="5024"/>
                    <a:pt x="3930" y="5286"/>
                    <a:pt x="3941" y="5501"/>
                  </a:cubicBezTo>
                  <a:cubicBezTo>
                    <a:pt x="3941" y="5632"/>
                    <a:pt x="3811" y="5739"/>
                    <a:pt x="3703" y="5596"/>
                  </a:cubicBezTo>
                  <a:cubicBezTo>
                    <a:pt x="3644" y="5739"/>
                    <a:pt x="3680" y="5834"/>
                    <a:pt x="3858" y="5858"/>
                  </a:cubicBezTo>
                  <a:cubicBezTo>
                    <a:pt x="3763" y="5965"/>
                    <a:pt x="3477" y="5858"/>
                    <a:pt x="3334" y="6144"/>
                  </a:cubicBezTo>
                  <a:cubicBezTo>
                    <a:pt x="3275" y="6310"/>
                    <a:pt x="3287" y="6489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7" y="6406"/>
                    <a:pt x="4025" y="5525"/>
                  </a:cubicBezTo>
                  <a:lnTo>
                    <a:pt x="4025" y="5525"/>
                  </a:lnTo>
                  <a:cubicBezTo>
                    <a:pt x="4132" y="5810"/>
                    <a:pt x="4156" y="6132"/>
                    <a:pt x="4096" y="6441"/>
                  </a:cubicBezTo>
                  <a:cubicBezTo>
                    <a:pt x="4072" y="6406"/>
                    <a:pt x="4037" y="6382"/>
                    <a:pt x="4001" y="6382"/>
                  </a:cubicBezTo>
                  <a:lnTo>
                    <a:pt x="3989" y="6382"/>
                  </a:lnTo>
                  <a:cubicBezTo>
                    <a:pt x="3977" y="6370"/>
                    <a:pt x="3965" y="6370"/>
                    <a:pt x="3953" y="6382"/>
                  </a:cubicBezTo>
                  <a:cubicBezTo>
                    <a:pt x="3811" y="6382"/>
                    <a:pt x="3775" y="6572"/>
                    <a:pt x="3894" y="6632"/>
                  </a:cubicBezTo>
                  <a:cubicBezTo>
                    <a:pt x="3858" y="6525"/>
                    <a:pt x="3965" y="6501"/>
                    <a:pt x="4001" y="6560"/>
                  </a:cubicBezTo>
                  <a:cubicBezTo>
                    <a:pt x="4049" y="6608"/>
                    <a:pt x="4001" y="6715"/>
                    <a:pt x="3965" y="6751"/>
                  </a:cubicBezTo>
                  <a:cubicBezTo>
                    <a:pt x="3930" y="6787"/>
                    <a:pt x="3894" y="6798"/>
                    <a:pt x="3846" y="6798"/>
                  </a:cubicBezTo>
                  <a:cubicBezTo>
                    <a:pt x="3715" y="6810"/>
                    <a:pt x="3513" y="6739"/>
                    <a:pt x="3620" y="6489"/>
                  </a:cubicBezTo>
                  <a:cubicBezTo>
                    <a:pt x="3370" y="6560"/>
                    <a:pt x="3406" y="6918"/>
                    <a:pt x="3608" y="7049"/>
                  </a:cubicBezTo>
                  <a:cubicBezTo>
                    <a:pt x="3453" y="7144"/>
                    <a:pt x="3513" y="7239"/>
                    <a:pt x="3299" y="7263"/>
                  </a:cubicBezTo>
                  <a:cubicBezTo>
                    <a:pt x="3703" y="7453"/>
                    <a:pt x="3799" y="7215"/>
                    <a:pt x="3965" y="7144"/>
                  </a:cubicBezTo>
                  <a:lnTo>
                    <a:pt x="3965" y="7144"/>
                  </a:lnTo>
                  <a:cubicBezTo>
                    <a:pt x="3620" y="7322"/>
                    <a:pt x="3739" y="7596"/>
                    <a:pt x="3537" y="7811"/>
                  </a:cubicBezTo>
                  <a:cubicBezTo>
                    <a:pt x="3953" y="7775"/>
                    <a:pt x="3941" y="7489"/>
                    <a:pt x="4037" y="7275"/>
                  </a:cubicBezTo>
                  <a:lnTo>
                    <a:pt x="4037" y="7275"/>
                  </a:lnTo>
                  <a:cubicBezTo>
                    <a:pt x="3799" y="7811"/>
                    <a:pt x="4108" y="7941"/>
                    <a:pt x="4144" y="8287"/>
                  </a:cubicBezTo>
                  <a:cubicBezTo>
                    <a:pt x="4168" y="7941"/>
                    <a:pt x="4477" y="7811"/>
                    <a:pt x="4239" y="7275"/>
                  </a:cubicBezTo>
                  <a:lnTo>
                    <a:pt x="4239" y="7275"/>
                  </a:lnTo>
                  <a:cubicBezTo>
                    <a:pt x="4346" y="7489"/>
                    <a:pt x="4334" y="7775"/>
                    <a:pt x="4739" y="7811"/>
                  </a:cubicBezTo>
                  <a:cubicBezTo>
                    <a:pt x="4537" y="7584"/>
                    <a:pt x="4656" y="7322"/>
                    <a:pt x="4322" y="7144"/>
                  </a:cubicBezTo>
                  <a:lnTo>
                    <a:pt x="4322" y="7144"/>
                  </a:lnTo>
                  <a:cubicBezTo>
                    <a:pt x="4489" y="7215"/>
                    <a:pt x="4573" y="7453"/>
                    <a:pt x="4977" y="7263"/>
                  </a:cubicBezTo>
                  <a:cubicBezTo>
                    <a:pt x="4763" y="7239"/>
                    <a:pt x="4811" y="7144"/>
                    <a:pt x="4668" y="7049"/>
                  </a:cubicBezTo>
                  <a:cubicBezTo>
                    <a:pt x="4870" y="6918"/>
                    <a:pt x="4906" y="6560"/>
                    <a:pt x="4656" y="6489"/>
                  </a:cubicBezTo>
                  <a:cubicBezTo>
                    <a:pt x="4763" y="6739"/>
                    <a:pt x="4561" y="6810"/>
                    <a:pt x="4442" y="6798"/>
                  </a:cubicBezTo>
                  <a:cubicBezTo>
                    <a:pt x="4394" y="6798"/>
                    <a:pt x="4346" y="6787"/>
                    <a:pt x="4311" y="6751"/>
                  </a:cubicBezTo>
                  <a:cubicBezTo>
                    <a:pt x="4275" y="6715"/>
                    <a:pt x="4227" y="6608"/>
                    <a:pt x="4275" y="6560"/>
                  </a:cubicBezTo>
                  <a:cubicBezTo>
                    <a:pt x="4311" y="6501"/>
                    <a:pt x="4418" y="6525"/>
                    <a:pt x="4382" y="6632"/>
                  </a:cubicBezTo>
                  <a:cubicBezTo>
                    <a:pt x="4394" y="6620"/>
                    <a:pt x="4418" y="6608"/>
                    <a:pt x="4430" y="6596"/>
                  </a:cubicBezTo>
                  <a:cubicBezTo>
                    <a:pt x="4465" y="6548"/>
                    <a:pt x="4465" y="6477"/>
                    <a:pt x="4430" y="6429"/>
                  </a:cubicBezTo>
                  <a:cubicBezTo>
                    <a:pt x="4394" y="6394"/>
                    <a:pt x="4358" y="6382"/>
                    <a:pt x="4322" y="6382"/>
                  </a:cubicBezTo>
                  <a:cubicBezTo>
                    <a:pt x="4311" y="6370"/>
                    <a:pt x="4299" y="6370"/>
                    <a:pt x="4287" y="6382"/>
                  </a:cubicBezTo>
                  <a:lnTo>
                    <a:pt x="4275" y="6382"/>
                  </a:lnTo>
                  <a:cubicBezTo>
                    <a:pt x="4239" y="6382"/>
                    <a:pt x="4203" y="6406"/>
                    <a:pt x="4192" y="6441"/>
                  </a:cubicBezTo>
                  <a:cubicBezTo>
                    <a:pt x="4132" y="6132"/>
                    <a:pt x="4156" y="5810"/>
                    <a:pt x="4251" y="5525"/>
                  </a:cubicBezTo>
                  <a:cubicBezTo>
                    <a:pt x="4049" y="6406"/>
                    <a:pt x="4918" y="6120"/>
                    <a:pt x="4930" y="6656"/>
                  </a:cubicBezTo>
                  <a:lnTo>
                    <a:pt x="4930" y="6608"/>
                  </a:lnTo>
                  <a:lnTo>
                    <a:pt x="4930" y="6656"/>
                  </a:lnTo>
                  <a:cubicBezTo>
                    <a:pt x="5001" y="6406"/>
                    <a:pt x="5001" y="6251"/>
                    <a:pt x="4942" y="6144"/>
                  </a:cubicBezTo>
                  <a:cubicBezTo>
                    <a:pt x="4811" y="5870"/>
                    <a:pt x="4525" y="5965"/>
                    <a:pt x="4430" y="5858"/>
                  </a:cubicBezTo>
                  <a:cubicBezTo>
                    <a:pt x="4596" y="5834"/>
                    <a:pt x="4644" y="5739"/>
                    <a:pt x="4573" y="5596"/>
                  </a:cubicBezTo>
                  <a:cubicBezTo>
                    <a:pt x="4465" y="5739"/>
                    <a:pt x="4322" y="5632"/>
                    <a:pt x="4322" y="5501"/>
                  </a:cubicBezTo>
                  <a:cubicBezTo>
                    <a:pt x="4322" y="5286"/>
                    <a:pt x="4549" y="5024"/>
                    <a:pt x="4322" y="4691"/>
                  </a:cubicBezTo>
                  <a:cubicBezTo>
                    <a:pt x="4311" y="4620"/>
                    <a:pt x="4299" y="4548"/>
                    <a:pt x="4275" y="4489"/>
                  </a:cubicBezTo>
                  <a:cubicBezTo>
                    <a:pt x="4311" y="4548"/>
                    <a:pt x="4346" y="4608"/>
                    <a:pt x="4394" y="4667"/>
                  </a:cubicBezTo>
                  <a:cubicBezTo>
                    <a:pt x="4465" y="5072"/>
                    <a:pt x="4811" y="5096"/>
                    <a:pt x="4954" y="5239"/>
                  </a:cubicBezTo>
                  <a:cubicBezTo>
                    <a:pt x="5061" y="5334"/>
                    <a:pt x="5025" y="5501"/>
                    <a:pt x="4858" y="5489"/>
                  </a:cubicBezTo>
                  <a:cubicBezTo>
                    <a:pt x="4906" y="5632"/>
                    <a:pt x="5001" y="5667"/>
                    <a:pt x="5156" y="5560"/>
                  </a:cubicBezTo>
                  <a:cubicBezTo>
                    <a:pt x="5156" y="5703"/>
                    <a:pt x="4882" y="5834"/>
                    <a:pt x="4989" y="6132"/>
                  </a:cubicBezTo>
                  <a:cubicBezTo>
                    <a:pt x="5025" y="6239"/>
                    <a:pt x="5132" y="6358"/>
                    <a:pt x="5358" y="6477"/>
                  </a:cubicBezTo>
                  <a:lnTo>
                    <a:pt x="5358" y="6477"/>
                  </a:lnTo>
                  <a:cubicBezTo>
                    <a:pt x="4989" y="6096"/>
                    <a:pt x="5811" y="5679"/>
                    <a:pt x="5037" y="5203"/>
                  </a:cubicBezTo>
                  <a:lnTo>
                    <a:pt x="5037" y="5203"/>
                  </a:lnTo>
                  <a:cubicBezTo>
                    <a:pt x="5323" y="5334"/>
                    <a:pt x="5561" y="5548"/>
                    <a:pt x="5739" y="5798"/>
                  </a:cubicBezTo>
                  <a:cubicBezTo>
                    <a:pt x="5692" y="5798"/>
                    <a:pt x="5656" y="5798"/>
                    <a:pt x="5632" y="5822"/>
                  </a:cubicBezTo>
                  <a:lnTo>
                    <a:pt x="5620" y="5822"/>
                  </a:lnTo>
                  <a:cubicBezTo>
                    <a:pt x="5608" y="5822"/>
                    <a:pt x="5596" y="5834"/>
                    <a:pt x="5585" y="5846"/>
                  </a:cubicBezTo>
                  <a:cubicBezTo>
                    <a:pt x="5537" y="5906"/>
                    <a:pt x="5537" y="5989"/>
                    <a:pt x="5585" y="6036"/>
                  </a:cubicBezTo>
                  <a:cubicBezTo>
                    <a:pt x="5620" y="6060"/>
                    <a:pt x="5656" y="6072"/>
                    <a:pt x="5692" y="6072"/>
                  </a:cubicBezTo>
                  <a:lnTo>
                    <a:pt x="5716" y="6072"/>
                  </a:lnTo>
                  <a:cubicBezTo>
                    <a:pt x="5620" y="6013"/>
                    <a:pt x="5680" y="5929"/>
                    <a:pt x="5739" y="5941"/>
                  </a:cubicBezTo>
                  <a:cubicBezTo>
                    <a:pt x="5811" y="5953"/>
                    <a:pt x="5858" y="6048"/>
                    <a:pt x="5858" y="6108"/>
                  </a:cubicBezTo>
                  <a:cubicBezTo>
                    <a:pt x="5858" y="6156"/>
                    <a:pt x="5835" y="6191"/>
                    <a:pt x="5799" y="6227"/>
                  </a:cubicBezTo>
                  <a:cubicBezTo>
                    <a:pt x="5704" y="6382"/>
                    <a:pt x="5477" y="6346"/>
                    <a:pt x="5430" y="6167"/>
                  </a:cubicBezTo>
                  <a:cubicBezTo>
                    <a:pt x="5299" y="6406"/>
                    <a:pt x="5585" y="6620"/>
                    <a:pt x="5811" y="6572"/>
                  </a:cubicBezTo>
                  <a:cubicBezTo>
                    <a:pt x="5775" y="6739"/>
                    <a:pt x="5882" y="6775"/>
                    <a:pt x="5739" y="6941"/>
                  </a:cubicBezTo>
                  <a:cubicBezTo>
                    <a:pt x="6168" y="6787"/>
                    <a:pt x="6061" y="6548"/>
                    <a:pt x="6132" y="6394"/>
                  </a:cubicBezTo>
                  <a:lnTo>
                    <a:pt x="6132" y="6394"/>
                  </a:lnTo>
                  <a:cubicBezTo>
                    <a:pt x="6013" y="6751"/>
                    <a:pt x="6287" y="6858"/>
                    <a:pt x="6299" y="7156"/>
                  </a:cubicBezTo>
                  <a:cubicBezTo>
                    <a:pt x="6561" y="6846"/>
                    <a:pt x="6347" y="6644"/>
                    <a:pt x="6275" y="6429"/>
                  </a:cubicBezTo>
                  <a:lnTo>
                    <a:pt x="6275" y="6429"/>
                  </a:lnTo>
                  <a:cubicBezTo>
                    <a:pt x="6489" y="6977"/>
                    <a:pt x="6799" y="6846"/>
                    <a:pt x="7061" y="7072"/>
                  </a:cubicBezTo>
                  <a:cubicBezTo>
                    <a:pt x="6835" y="6810"/>
                    <a:pt x="6966" y="6501"/>
                    <a:pt x="6418" y="6287"/>
                  </a:cubicBezTo>
                  <a:lnTo>
                    <a:pt x="6418" y="6287"/>
                  </a:lnTo>
                  <a:cubicBezTo>
                    <a:pt x="6632" y="6358"/>
                    <a:pt x="6835" y="6584"/>
                    <a:pt x="7144" y="6310"/>
                  </a:cubicBezTo>
                  <a:cubicBezTo>
                    <a:pt x="6847" y="6298"/>
                    <a:pt x="6739" y="6025"/>
                    <a:pt x="6382" y="6144"/>
                  </a:cubicBezTo>
                  <a:lnTo>
                    <a:pt x="6382" y="6144"/>
                  </a:lnTo>
                  <a:cubicBezTo>
                    <a:pt x="6549" y="6072"/>
                    <a:pt x="6775" y="6179"/>
                    <a:pt x="6930" y="5751"/>
                  </a:cubicBezTo>
                  <a:cubicBezTo>
                    <a:pt x="6763" y="5894"/>
                    <a:pt x="6728" y="5786"/>
                    <a:pt x="6561" y="5822"/>
                  </a:cubicBezTo>
                  <a:cubicBezTo>
                    <a:pt x="6608" y="5584"/>
                    <a:pt x="6394" y="5310"/>
                    <a:pt x="6156" y="5441"/>
                  </a:cubicBezTo>
                  <a:cubicBezTo>
                    <a:pt x="6406" y="5536"/>
                    <a:pt x="6311" y="5739"/>
                    <a:pt x="6216" y="5810"/>
                  </a:cubicBezTo>
                  <a:cubicBezTo>
                    <a:pt x="6192" y="5846"/>
                    <a:pt x="6144" y="5870"/>
                    <a:pt x="6097" y="5870"/>
                  </a:cubicBezTo>
                  <a:cubicBezTo>
                    <a:pt x="6037" y="5870"/>
                    <a:pt x="5930" y="5822"/>
                    <a:pt x="5930" y="5751"/>
                  </a:cubicBezTo>
                  <a:cubicBezTo>
                    <a:pt x="5918" y="5691"/>
                    <a:pt x="6001" y="5632"/>
                    <a:pt x="6061" y="5727"/>
                  </a:cubicBezTo>
                  <a:cubicBezTo>
                    <a:pt x="6061" y="5715"/>
                    <a:pt x="6061" y="5703"/>
                    <a:pt x="6061" y="5703"/>
                  </a:cubicBezTo>
                  <a:cubicBezTo>
                    <a:pt x="6061" y="5667"/>
                    <a:pt x="6049" y="5620"/>
                    <a:pt x="6025" y="5596"/>
                  </a:cubicBezTo>
                  <a:cubicBezTo>
                    <a:pt x="5977" y="5548"/>
                    <a:pt x="5894" y="5548"/>
                    <a:pt x="5835" y="5596"/>
                  </a:cubicBezTo>
                  <a:cubicBezTo>
                    <a:pt x="5823" y="5608"/>
                    <a:pt x="5811" y="5620"/>
                    <a:pt x="5811" y="5632"/>
                  </a:cubicBezTo>
                  <a:lnTo>
                    <a:pt x="5811" y="5632"/>
                  </a:lnTo>
                  <a:cubicBezTo>
                    <a:pt x="5787" y="5655"/>
                    <a:pt x="5775" y="5703"/>
                    <a:pt x="5787" y="5739"/>
                  </a:cubicBezTo>
                  <a:cubicBezTo>
                    <a:pt x="5525" y="5560"/>
                    <a:pt x="5323" y="5322"/>
                    <a:pt x="5192" y="5036"/>
                  </a:cubicBezTo>
                  <a:cubicBezTo>
                    <a:pt x="5668" y="5810"/>
                    <a:pt x="6085" y="4989"/>
                    <a:pt x="6478" y="5370"/>
                  </a:cubicBezTo>
                  <a:cubicBezTo>
                    <a:pt x="6454" y="5358"/>
                    <a:pt x="6442" y="5346"/>
                    <a:pt x="6430" y="5334"/>
                  </a:cubicBezTo>
                  <a:cubicBezTo>
                    <a:pt x="6442" y="5346"/>
                    <a:pt x="6454" y="5358"/>
                    <a:pt x="6478" y="5370"/>
                  </a:cubicBezTo>
                  <a:cubicBezTo>
                    <a:pt x="6347" y="5144"/>
                    <a:pt x="6227" y="5024"/>
                    <a:pt x="6120" y="4989"/>
                  </a:cubicBezTo>
                  <a:cubicBezTo>
                    <a:pt x="5823" y="4893"/>
                    <a:pt x="5692" y="5167"/>
                    <a:pt x="5549" y="5155"/>
                  </a:cubicBezTo>
                  <a:cubicBezTo>
                    <a:pt x="5656" y="5024"/>
                    <a:pt x="5620" y="4917"/>
                    <a:pt x="5477" y="4858"/>
                  </a:cubicBezTo>
                  <a:cubicBezTo>
                    <a:pt x="5489" y="5036"/>
                    <a:pt x="5323" y="5060"/>
                    <a:pt x="5227" y="4965"/>
                  </a:cubicBezTo>
                  <a:cubicBezTo>
                    <a:pt x="5084" y="4810"/>
                    <a:pt x="5061" y="4477"/>
                    <a:pt x="4656" y="4393"/>
                  </a:cubicBezTo>
                  <a:cubicBezTo>
                    <a:pt x="4596" y="4358"/>
                    <a:pt x="4537" y="4322"/>
                    <a:pt x="4477" y="4286"/>
                  </a:cubicBezTo>
                  <a:cubicBezTo>
                    <a:pt x="4549" y="4310"/>
                    <a:pt x="4608" y="4322"/>
                    <a:pt x="4680" y="4334"/>
                  </a:cubicBezTo>
                  <a:cubicBezTo>
                    <a:pt x="5025" y="4572"/>
                    <a:pt x="5287" y="4346"/>
                    <a:pt x="5489" y="4334"/>
                  </a:cubicBezTo>
                  <a:cubicBezTo>
                    <a:pt x="5620" y="4334"/>
                    <a:pt x="5727" y="4465"/>
                    <a:pt x="5585" y="4584"/>
                  </a:cubicBezTo>
                  <a:cubicBezTo>
                    <a:pt x="5727" y="4643"/>
                    <a:pt x="5823" y="4596"/>
                    <a:pt x="5846" y="4429"/>
                  </a:cubicBezTo>
                  <a:cubicBezTo>
                    <a:pt x="5954" y="4524"/>
                    <a:pt x="5846" y="4810"/>
                    <a:pt x="6132" y="4941"/>
                  </a:cubicBezTo>
                  <a:cubicBezTo>
                    <a:pt x="6299" y="5001"/>
                    <a:pt x="6478" y="5001"/>
                    <a:pt x="6644" y="4929"/>
                  </a:cubicBezTo>
                  <a:lnTo>
                    <a:pt x="6644" y="4929"/>
                  </a:lnTo>
                  <a:cubicBezTo>
                    <a:pt x="6108" y="4917"/>
                    <a:pt x="6394" y="4048"/>
                    <a:pt x="5513" y="4251"/>
                  </a:cubicBezTo>
                  <a:lnTo>
                    <a:pt x="5513" y="4251"/>
                  </a:lnTo>
                  <a:cubicBezTo>
                    <a:pt x="5811" y="4155"/>
                    <a:pt x="6132" y="4131"/>
                    <a:pt x="6430" y="4191"/>
                  </a:cubicBezTo>
                  <a:cubicBezTo>
                    <a:pt x="6406" y="4203"/>
                    <a:pt x="6382" y="4239"/>
                    <a:pt x="6370" y="4274"/>
                  </a:cubicBezTo>
                  <a:cubicBezTo>
                    <a:pt x="6370" y="4274"/>
                    <a:pt x="6370" y="4286"/>
                    <a:pt x="6370" y="4286"/>
                  </a:cubicBezTo>
                  <a:cubicBezTo>
                    <a:pt x="6370" y="4298"/>
                    <a:pt x="6370" y="4310"/>
                    <a:pt x="6370" y="4322"/>
                  </a:cubicBezTo>
                  <a:cubicBezTo>
                    <a:pt x="6382" y="4465"/>
                    <a:pt x="6561" y="4501"/>
                    <a:pt x="6620" y="4382"/>
                  </a:cubicBezTo>
                  <a:cubicBezTo>
                    <a:pt x="6513" y="4417"/>
                    <a:pt x="6501" y="4310"/>
                    <a:pt x="6549" y="4274"/>
                  </a:cubicBezTo>
                  <a:cubicBezTo>
                    <a:pt x="6597" y="4227"/>
                    <a:pt x="6704" y="4274"/>
                    <a:pt x="6751" y="4310"/>
                  </a:cubicBezTo>
                  <a:cubicBezTo>
                    <a:pt x="6775" y="4346"/>
                    <a:pt x="6799" y="4393"/>
                    <a:pt x="6799" y="4441"/>
                  </a:cubicBezTo>
                  <a:cubicBezTo>
                    <a:pt x="6799" y="4560"/>
                    <a:pt x="6728" y="4763"/>
                    <a:pt x="6489" y="4655"/>
                  </a:cubicBezTo>
                  <a:cubicBezTo>
                    <a:pt x="6561" y="4917"/>
                    <a:pt x="6918" y="4870"/>
                    <a:pt x="7037" y="4667"/>
                  </a:cubicBezTo>
                  <a:cubicBezTo>
                    <a:pt x="7132" y="4822"/>
                    <a:pt x="7240" y="4763"/>
                    <a:pt x="7251" y="4989"/>
                  </a:cubicBezTo>
                  <a:cubicBezTo>
                    <a:pt x="7454" y="4572"/>
                    <a:pt x="7204" y="4489"/>
                    <a:pt x="7144" y="4322"/>
                  </a:cubicBezTo>
                  <a:lnTo>
                    <a:pt x="7144" y="4322"/>
                  </a:lnTo>
                  <a:cubicBezTo>
                    <a:pt x="7311" y="4655"/>
                    <a:pt x="7585" y="4536"/>
                    <a:pt x="7799" y="4739"/>
                  </a:cubicBezTo>
                  <a:cubicBezTo>
                    <a:pt x="7775" y="4334"/>
                    <a:pt x="7478" y="4346"/>
                    <a:pt x="7263" y="4251"/>
                  </a:cubicBezTo>
                  <a:lnTo>
                    <a:pt x="7263" y="4251"/>
                  </a:lnTo>
                  <a:cubicBezTo>
                    <a:pt x="7811" y="4477"/>
                    <a:pt x="7930" y="4167"/>
                    <a:pt x="8275" y="4143"/>
                  </a:cubicBezTo>
                  <a:cubicBezTo>
                    <a:pt x="7930" y="4108"/>
                    <a:pt x="7811" y="3810"/>
                    <a:pt x="7263" y="4036"/>
                  </a:cubicBezTo>
                  <a:lnTo>
                    <a:pt x="7263" y="4036"/>
                  </a:lnTo>
                  <a:cubicBezTo>
                    <a:pt x="7478" y="3941"/>
                    <a:pt x="7775" y="3953"/>
                    <a:pt x="7799" y="3536"/>
                  </a:cubicBezTo>
                  <a:cubicBezTo>
                    <a:pt x="7585" y="3739"/>
                    <a:pt x="7311" y="3620"/>
                    <a:pt x="7144" y="3965"/>
                  </a:cubicBezTo>
                  <a:lnTo>
                    <a:pt x="7144" y="3965"/>
                  </a:lnTo>
                  <a:cubicBezTo>
                    <a:pt x="7204" y="3798"/>
                    <a:pt x="7454" y="3715"/>
                    <a:pt x="7251" y="3298"/>
                  </a:cubicBezTo>
                  <a:cubicBezTo>
                    <a:pt x="7240" y="3512"/>
                    <a:pt x="7132" y="3465"/>
                    <a:pt x="7037" y="3608"/>
                  </a:cubicBezTo>
                  <a:cubicBezTo>
                    <a:pt x="6918" y="3417"/>
                    <a:pt x="6561" y="3369"/>
                    <a:pt x="6489" y="3620"/>
                  </a:cubicBezTo>
                  <a:cubicBezTo>
                    <a:pt x="6728" y="3524"/>
                    <a:pt x="6811" y="3715"/>
                    <a:pt x="6799" y="3846"/>
                  </a:cubicBezTo>
                  <a:cubicBezTo>
                    <a:pt x="6799" y="3893"/>
                    <a:pt x="6775" y="3929"/>
                    <a:pt x="6751" y="3965"/>
                  </a:cubicBezTo>
                  <a:cubicBezTo>
                    <a:pt x="6704" y="4012"/>
                    <a:pt x="6597" y="4048"/>
                    <a:pt x="6549" y="4012"/>
                  </a:cubicBezTo>
                  <a:cubicBezTo>
                    <a:pt x="6501" y="3965"/>
                    <a:pt x="6513" y="3858"/>
                    <a:pt x="6620" y="3893"/>
                  </a:cubicBezTo>
                  <a:cubicBezTo>
                    <a:pt x="6620" y="3881"/>
                    <a:pt x="6608" y="3870"/>
                    <a:pt x="6597" y="3858"/>
                  </a:cubicBezTo>
                  <a:cubicBezTo>
                    <a:pt x="6549" y="3810"/>
                    <a:pt x="6466" y="3810"/>
                    <a:pt x="6418" y="3858"/>
                  </a:cubicBezTo>
                  <a:cubicBezTo>
                    <a:pt x="6394" y="3881"/>
                    <a:pt x="6370" y="3917"/>
                    <a:pt x="6370" y="3953"/>
                  </a:cubicBezTo>
                  <a:cubicBezTo>
                    <a:pt x="6370" y="3965"/>
                    <a:pt x="6370" y="3977"/>
                    <a:pt x="6370" y="4001"/>
                  </a:cubicBezTo>
                  <a:cubicBezTo>
                    <a:pt x="6370" y="4001"/>
                    <a:pt x="6370" y="4001"/>
                    <a:pt x="6370" y="4001"/>
                  </a:cubicBezTo>
                  <a:cubicBezTo>
                    <a:pt x="6382" y="4036"/>
                    <a:pt x="6406" y="4072"/>
                    <a:pt x="6430" y="4096"/>
                  </a:cubicBezTo>
                  <a:cubicBezTo>
                    <a:pt x="6132" y="4155"/>
                    <a:pt x="5811" y="4131"/>
                    <a:pt x="5525" y="4024"/>
                  </a:cubicBezTo>
                  <a:cubicBezTo>
                    <a:pt x="6418" y="4227"/>
                    <a:pt x="6120" y="3358"/>
                    <a:pt x="6656" y="3358"/>
                  </a:cubicBezTo>
                  <a:lnTo>
                    <a:pt x="6597" y="3358"/>
                  </a:lnTo>
                  <a:lnTo>
                    <a:pt x="6656" y="3358"/>
                  </a:lnTo>
                  <a:cubicBezTo>
                    <a:pt x="6406" y="3286"/>
                    <a:pt x="6251" y="3286"/>
                    <a:pt x="6132" y="3334"/>
                  </a:cubicBezTo>
                  <a:cubicBezTo>
                    <a:pt x="5858" y="3477"/>
                    <a:pt x="5966" y="3762"/>
                    <a:pt x="5858" y="3858"/>
                  </a:cubicBezTo>
                  <a:cubicBezTo>
                    <a:pt x="5835" y="3679"/>
                    <a:pt x="5727" y="3643"/>
                    <a:pt x="5596" y="3703"/>
                  </a:cubicBezTo>
                  <a:cubicBezTo>
                    <a:pt x="5739" y="3822"/>
                    <a:pt x="5632" y="3965"/>
                    <a:pt x="5489" y="3953"/>
                  </a:cubicBezTo>
                  <a:cubicBezTo>
                    <a:pt x="5287" y="3953"/>
                    <a:pt x="5025" y="3727"/>
                    <a:pt x="4692" y="3953"/>
                  </a:cubicBezTo>
                  <a:cubicBezTo>
                    <a:pt x="4620" y="3965"/>
                    <a:pt x="4549" y="3977"/>
                    <a:pt x="4489" y="4001"/>
                  </a:cubicBezTo>
                  <a:cubicBezTo>
                    <a:pt x="4549" y="3965"/>
                    <a:pt x="4608" y="3929"/>
                    <a:pt x="4656" y="3893"/>
                  </a:cubicBezTo>
                  <a:cubicBezTo>
                    <a:pt x="5061" y="3822"/>
                    <a:pt x="5096" y="3477"/>
                    <a:pt x="5239" y="3322"/>
                  </a:cubicBezTo>
                  <a:cubicBezTo>
                    <a:pt x="5323" y="3227"/>
                    <a:pt x="5501" y="3250"/>
                    <a:pt x="5489" y="3429"/>
                  </a:cubicBezTo>
                  <a:cubicBezTo>
                    <a:pt x="5620" y="3369"/>
                    <a:pt x="5668" y="3274"/>
                    <a:pt x="5561" y="3131"/>
                  </a:cubicBezTo>
                  <a:cubicBezTo>
                    <a:pt x="5704" y="3119"/>
                    <a:pt x="5835" y="3393"/>
                    <a:pt x="6120" y="3298"/>
                  </a:cubicBezTo>
                  <a:cubicBezTo>
                    <a:pt x="6239" y="3262"/>
                    <a:pt x="6358" y="3155"/>
                    <a:pt x="6478" y="2917"/>
                  </a:cubicBezTo>
                  <a:lnTo>
                    <a:pt x="6478" y="2917"/>
                  </a:lnTo>
                  <a:cubicBezTo>
                    <a:pt x="6097" y="3298"/>
                    <a:pt x="5680" y="2477"/>
                    <a:pt x="5204" y="3250"/>
                  </a:cubicBezTo>
                  <a:lnTo>
                    <a:pt x="5204" y="3250"/>
                  </a:lnTo>
                  <a:cubicBezTo>
                    <a:pt x="5335" y="2965"/>
                    <a:pt x="5537" y="2727"/>
                    <a:pt x="5799" y="2548"/>
                  </a:cubicBezTo>
                  <a:cubicBezTo>
                    <a:pt x="5787" y="2584"/>
                    <a:pt x="5799" y="2619"/>
                    <a:pt x="5823" y="2655"/>
                  </a:cubicBezTo>
                  <a:lnTo>
                    <a:pt x="5823" y="2667"/>
                  </a:lnTo>
                  <a:cubicBezTo>
                    <a:pt x="5823" y="2679"/>
                    <a:pt x="5835" y="2691"/>
                    <a:pt x="5846" y="2691"/>
                  </a:cubicBezTo>
                  <a:cubicBezTo>
                    <a:pt x="5942" y="2786"/>
                    <a:pt x="6108" y="2691"/>
                    <a:pt x="6061" y="2560"/>
                  </a:cubicBezTo>
                  <a:cubicBezTo>
                    <a:pt x="6013" y="2655"/>
                    <a:pt x="5930" y="2596"/>
                    <a:pt x="5930" y="2536"/>
                  </a:cubicBezTo>
                  <a:cubicBezTo>
                    <a:pt x="5942" y="2465"/>
                    <a:pt x="6049" y="2417"/>
                    <a:pt x="6097" y="2417"/>
                  </a:cubicBezTo>
                  <a:cubicBezTo>
                    <a:pt x="6144" y="2417"/>
                    <a:pt x="6192" y="2441"/>
                    <a:pt x="6227" y="2477"/>
                  </a:cubicBezTo>
                  <a:cubicBezTo>
                    <a:pt x="6382" y="2572"/>
                    <a:pt x="6335" y="2810"/>
                    <a:pt x="6156" y="2846"/>
                  </a:cubicBezTo>
                  <a:cubicBezTo>
                    <a:pt x="6394" y="2977"/>
                    <a:pt x="6608" y="2703"/>
                    <a:pt x="6561" y="2465"/>
                  </a:cubicBezTo>
                  <a:cubicBezTo>
                    <a:pt x="6728" y="2500"/>
                    <a:pt x="6763" y="2393"/>
                    <a:pt x="6930" y="2536"/>
                  </a:cubicBezTo>
                  <a:cubicBezTo>
                    <a:pt x="6787" y="2107"/>
                    <a:pt x="6549" y="2215"/>
                    <a:pt x="6382" y="2143"/>
                  </a:cubicBezTo>
                  <a:lnTo>
                    <a:pt x="6382" y="2143"/>
                  </a:lnTo>
                  <a:cubicBezTo>
                    <a:pt x="6751" y="2262"/>
                    <a:pt x="6859" y="2000"/>
                    <a:pt x="7156" y="1976"/>
                  </a:cubicBezTo>
                  <a:cubicBezTo>
                    <a:pt x="6835" y="1715"/>
                    <a:pt x="6644" y="1929"/>
                    <a:pt x="6418" y="2012"/>
                  </a:cubicBezTo>
                  <a:lnTo>
                    <a:pt x="6418" y="2012"/>
                  </a:lnTo>
                  <a:cubicBezTo>
                    <a:pt x="6966" y="1786"/>
                    <a:pt x="6847" y="1476"/>
                    <a:pt x="7061" y="1226"/>
                  </a:cubicBezTo>
                  <a:cubicBezTo>
                    <a:pt x="6799" y="1441"/>
                    <a:pt x="6489" y="1322"/>
                    <a:pt x="6275" y="1857"/>
                  </a:cubicBezTo>
                  <a:lnTo>
                    <a:pt x="6275" y="1857"/>
                  </a:lnTo>
                  <a:cubicBezTo>
                    <a:pt x="6358" y="1643"/>
                    <a:pt x="6573" y="1441"/>
                    <a:pt x="6311" y="1131"/>
                  </a:cubicBezTo>
                  <a:cubicBezTo>
                    <a:pt x="6287" y="1429"/>
                    <a:pt x="6025" y="1536"/>
                    <a:pt x="6132" y="1893"/>
                  </a:cubicBezTo>
                  <a:lnTo>
                    <a:pt x="6132" y="1893"/>
                  </a:lnTo>
                  <a:cubicBezTo>
                    <a:pt x="6061" y="1738"/>
                    <a:pt x="6180" y="1500"/>
                    <a:pt x="5739" y="1345"/>
                  </a:cubicBezTo>
                  <a:cubicBezTo>
                    <a:pt x="5894" y="1512"/>
                    <a:pt x="5775" y="1548"/>
                    <a:pt x="5811" y="1715"/>
                  </a:cubicBezTo>
                  <a:cubicBezTo>
                    <a:pt x="5585" y="1667"/>
                    <a:pt x="5311" y="1893"/>
                    <a:pt x="5430" y="2119"/>
                  </a:cubicBezTo>
                  <a:cubicBezTo>
                    <a:pt x="5477" y="1941"/>
                    <a:pt x="5704" y="1905"/>
                    <a:pt x="5811" y="2060"/>
                  </a:cubicBezTo>
                  <a:cubicBezTo>
                    <a:pt x="5846" y="2084"/>
                    <a:pt x="5858" y="2131"/>
                    <a:pt x="5858" y="2179"/>
                  </a:cubicBezTo>
                  <a:cubicBezTo>
                    <a:pt x="5858" y="2238"/>
                    <a:pt x="5811" y="2346"/>
                    <a:pt x="5751" y="2346"/>
                  </a:cubicBezTo>
                  <a:cubicBezTo>
                    <a:pt x="5680" y="2357"/>
                    <a:pt x="5620" y="2274"/>
                    <a:pt x="5727" y="2215"/>
                  </a:cubicBezTo>
                  <a:cubicBezTo>
                    <a:pt x="5596" y="2179"/>
                    <a:pt x="5489" y="2334"/>
                    <a:pt x="5585" y="2441"/>
                  </a:cubicBezTo>
                  <a:cubicBezTo>
                    <a:pt x="5596" y="2441"/>
                    <a:pt x="5608" y="2453"/>
                    <a:pt x="5620" y="2465"/>
                  </a:cubicBezTo>
                  <a:lnTo>
                    <a:pt x="5632" y="2465"/>
                  </a:lnTo>
                  <a:cubicBezTo>
                    <a:pt x="5656" y="2488"/>
                    <a:pt x="5692" y="2488"/>
                    <a:pt x="5727" y="2488"/>
                  </a:cubicBezTo>
                  <a:cubicBezTo>
                    <a:pt x="5561" y="2738"/>
                    <a:pt x="5311" y="2941"/>
                    <a:pt x="5037" y="3084"/>
                  </a:cubicBezTo>
                  <a:cubicBezTo>
                    <a:pt x="5811" y="2596"/>
                    <a:pt x="4989" y="2191"/>
                    <a:pt x="5370" y="1798"/>
                  </a:cubicBezTo>
                  <a:lnTo>
                    <a:pt x="5323" y="1846"/>
                  </a:lnTo>
                  <a:cubicBezTo>
                    <a:pt x="5335" y="1822"/>
                    <a:pt x="5346" y="1810"/>
                    <a:pt x="5370" y="1798"/>
                  </a:cubicBezTo>
                  <a:cubicBezTo>
                    <a:pt x="5144" y="1929"/>
                    <a:pt x="5025" y="2036"/>
                    <a:pt x="4989" y="2155"/>
                  </a:cubicBezTo>
                  <a:cubicBezTo>
                    <a:pt x="4894" y="2453"/>
                    <a:pt x="5168" y="2572"/>
                    <a:pt x="5156" y="2727"/>
                  </a:cubicBezTo>
                  <a:cubicBezTo>
                    <a:pt x="5013" y="2619"/>
                    <a:pt x="4918" y="2655"/>
                    <a:pt x="4858" y="2798"/>
                  </a:cubicBezTo>
                  <a:cubicBezTo>
                    <a:pt x="5037" y="2774"/>
                    <a:pt x="5061" y="2953"/>
                    <a:pt x="4965" y="3048"/>
                  </a:cubicBezTo>
                  <a:cubicBezTo>
                    <a:pt x="4811" y="3179"/>
                    <a:pt x="4465" y="3215"/>
                    <a:pt x="4394" y="3620"/>
                  </a:cubicBezTo>
                  <a:cubicBezTo>
                    <a:pt x="4346" y="3667"/>
                    <a:pt x="4311" y="3727"/>
                    <a:pt x="4287" y="3786"/>
                  </a:cubicBezTo>
                  <a:cubicBezTo>
                    <a:pt x="4299" y="3727"/>
                    <a:pt x="4322" y="3655"/>
                    <a:pt x="4322" y="3596"/>
                  </a:cubicBezTo>
                  <a:cubicBezTo>
                    <a:pt x="4561" y="3250"/>
                    <a:pt x="4346" y="3000"/>
                    <a:pt x="4322" y="2786"/>
                  </a:cubicBezTo>
                  <a:cubicBezTo>
                    <a:pt x="4322" y="2643"/>
                    <a:pt x="4465" y="2548"/>
                    <a:pt x="4573" y="2679"/>
                  </a:cubicBezTo>
                  <a:cubicBezTo>
                    <a:pt x="4632" y="2548"/>
                    <a:pt x="4596" y="2441"/>
                    <a:pt x="4430" y="2417"/>
                  </a:cubicBezTo>
                  <a:cubicBezTo>
                    <a:pt x="4525" y="2310"/>
                    <a:pt x="4811" y="2417"/>
                    <a:pt x="4942" y="2143"/>
                  </a:cubicBezTo>
                  <a:cubicBezTo>
                    <a:pt x="5001" y="2036"/>
                    <a:pt x="5001" y="1869"/>
                    <a:pt x="4930" y="1619"/>
                  </a:cubicBezTo>
                  <a:lnTo>
                    <a:pt x="4930" y="1619"/>
                  </a:lnTo>
                  <a:cubicBezTo>
                    <a:pt x="4930" y="2167"/>
                    <a:pt x="4049" y="1869"/>
                    <a:pt x="4263" y="2762"/>
                  </a:cubicBezTo>
                  <a:lnTo>
                    <a:pt x="4263" y="2762"/>
                  </a:lnTo>
                  <a:cubicBezTo>
                    <a:pt x="4156" y="2465"/>
                    <a:pt x="4132" y="2143"/>
                    <a:pt x="4192" y="1846"/>
                  </a:cubicBezTo>
                  <a:cubicBezTo>
                    <a:pt x="4203" y="1869"/>
                    <a:pt x="4239" y="1893"/>
                    <a:pt x="4275" y="1905"/>
                  </a:cubicBezTo>
                  <a:lnTo>
                    <a:pt x="4287" y="1905"/>
                  </a:lnTo>
                  <a:cubicBezTo>
                    <a:pt x="4299" y="1905"/>
                    <a:pt x="4311" y="1905"/>
                    <a:pt x="4334" y="1905"/>
                  </a:cubicBezTo>
                  <a:cubicBezTo>
                    <a:pt x="4465" y="1893"/>
                    <a:pt x="4513" y="1715"/>
                    <a:pt x="4394" y="1655"/>
                  </a:cubicBezTo>
                  <a:cubicBezTo>
                    <a:pt x="4418" y="1762"/>
                    <a:pt x="4322" y="1774"/>
                    <a:pt x="4275" y="1726"/>
                  </a:cubicBezTo>
                  <a:cubicBezTo>
                    <a:pt x="4239" y="1679"/>
                    <a:pt x="4275" y="1572"/>
                    <a:pt x="4311" y="1524"/>
                  </a:cubicBezTo>
                  <a:cubicBezTo>
                    <a:pt x="4346" y="1500"/>
                    <a:pt x="4394" y="1476"/>
                    <a:pt x="4442" y="1476"/>
                  </a:cubicBezTo>
                  <a:cubicBezTo>
                    <a:pt x="4561" y="1476"/>
                    <a:pt x="4763" y="1548"/>
                    <a:pt x="4656" y="1786"/>
                  </a:cubicBezTo>
                  <a:cubicBezTo>
                    <a:pt x="4918" y="1715"/>
                    <a:pt x="4870" y="1369"/>
                    <a:pt x="4680" y="1238"/>
                  </a:cubicBezTo>
                  <a:cubicBezTo>
                    <a:pt x="4823" y="1143"/>
                    <a:pt x="4763" y="1036"/>
                    <a:pt x="4989" y="1024"/>
                  </a:cubicBezTo>
                  <a:cubicBezTo>
                    <a:pt x="4573" y="822"/>
                    <a:pt x="4489" y="1072"/>
                    <a:pt x="4322" y="1131"/>
                  </a:cubicBezTo>
                  <a:lnTo>
                    <a:pt x="4322" y="1131"/>
                  </a:lnTo>
                  <a:cubicBezTo>
                    <a:pt x="4656" y="964"/>
                    <a:pt x="4549" y="691"/>
                    <a:pt x="4739" y="476"/>
                  </a:cubicBezTo>
                  <a:cubicBezTo>
                    <a:pt x="4334" y="512"/>
                    <a:pt x="4346" y="798"/>
                    <a:pt x="4251" y="1012"/>
                  </a:cubicBezTo>
                  <a:lnTo>
                    <a:pt x="4251" y="1012"/>
                  </a:lnTo>
                  <a:cubicBezTo>
                    <a:pt x="4477" y="476"/>
                    <a:pt x="4168" y="345"/>
                    <a:pt x="4144" y="0"/>
                  </a:cubicBezTo>
                  <a:cubicBezTo>
                    <a:pt x="4108" y="345"/>
                    <a:pt x="3811" y="476"/>
                    <a:pt x="4037" y="1012"/>
                  </a:cubicBezTo>
                  <a:lnTo>
                    <a:pt x="4037" y="1012"/>
                  </a:lnTo>
                  <a:cubicBezTo>
                    <a:pt x="3941" y="798"/>
                    <a:pt x="3953" y="512"/>
                    <a:pt x="3549" y="476"/>
                  </a:cubicBezTo>
                  <a:cubicBezTo>
                    <a:pt x="3739" y="691"/>
                    <a:pt x="3632" y="964"/>
                    <a:pt x="3965" y="1131"/>
                  </a:cubicBezTo>
                  <a:lnTo>
                    <a:pt x="3965" y="1131"/>
                  </a:lnTo>
                  <a:cubicBezTo>
                    <a:pt x="3799" y="1072"/>
                    <a:pt x="3715" y="822"/>
                    <a:pt x="3299" y="1024"/>
                  </a:cubicBezTo>
                  <a:cubicBezTo>
                    <a:pt x="3525" y="1036"/>
                    <a:pt x="3465" y="1143"/>
                    <a:pt x="3608" y="1238"/>
                  </a:cubicBezTo>
                  <a:cubicBezTo>
                    <a:pt x="3418" y="1369"/>
                    <a:pt x="3370" y="1715"/>
                    <a:pt x="3632" y="1786"/>
                  </a:cubicBezTo>
                  <a:cubicBezTo>
                    <a:pt x="3525" y="1548"/>
                    <a:pt x="3727" y="1476"/>
                    <a:pt x="3846" y="1476"/>
                  </a:cubicBezTo>
                  <a:cubicBezTo>
                    <a:pt x="3894" y="1476"/>
                    <a:pt x="3941" y="1500"/>
                    <a:pt x="3977" y="1524"/>
                  </a:cubicBezTo>
                  <a:cubicBezTo>
                    <a:pt x="4013" y="1572"/>
                    <a:pt x="4049" y="1679"/>
                    <a:pt x="4013" y="1726"/>
                  </a:cubicBezTo>
                  <a:cubicBezTo>
                    <a:pt x="3977" y="1774"/>
                    <a:pt x="3858" y="1762"/>
                    <a:pt x="3894" y="1655"/>
                  </a:cubicBezTo>
                  <a:cubicBezTo>
                    <a:pt x="3775" y="1715"/>
                    <a:pt x="3822" y="1893"/>
                    <a:pt x="3953" y="1905"/>
                  </a:cubicBezTo>
                  <a:cubicBezTo>
                    <a:pt x="3977" y="1905"/>
                    <a:pt x="3989" y="1905"/>
                    <a:pt x="4001" y="1905"/>
                  </a:cubicBezTo>
                  <a:lnTo>
                    <a:pt x="4013" y="1905"/>
                  </a:lnTo>
                  <a:cubicBezTo>
                    <a:pt x="4049" y="1893"/>
                    <a:pt x="4072" y="1869"/>
                    <a:pt x="4096" y="1846"/>
                  </a:cubicBezTo>
                  <a:cubicBezTo>
                    <a:pt x="4156" y="2143"/>
                    <a:pt x="4132" y="2465"/>
                    <a:pt x="4025" y="2762"/>
                  </a:cubicBezTo>
                  <a:cubicBezTo>
                    <a:pt x="4239" y="1869"/>
                    <a:pt x="3358" y="2167"/>
                    <a:pt x="3358" y="1619"/>
                  </a:cubicBezTo>
                  <a:lnTo>
                    <a:pt x="3358" y="1679"/>
                  </a:lnTo>
                  <a:cubicBezTo>
                    <a:pt x="3358" y="1655"/>
                    <a:pt x="3358" y="1631"/>
                    <a:pt x="3358" y="1619"/>
                  </a:cubicBezTo>
                  <a:cubicBezTo>
                    <a:pt x="3287" y="1869"/>
                    <a:pt x="3287" y="2024"/>
                    <a:pt x="3346" y="2143"/>
                  </a:cubicBezTo>
                  <a:cubicBezTo>
                    <a:pt x="3477" y="2417"/>
                    <a:pt x="3763" y="2310"/>
                    <a:pt x="3858" y="2417"/>
                  </a:cubicBezTo>
                  <a:cubicBezTo>
                    <a:pt x="3691" y="2441"/>
                    <a:pt x="3644" y="2548"/>
                    <a:pt x="3703" y="2679"/>
                  </a:cubicBezTo>
                  <a:cubicBezTo>
                    <a:pt x="3822" y="2548"/>
                    <a:pt x="3953" y="2643"/>
                    <a:pt x="3953" y="2786"/>
                  </a:cubicBezTo>
                  <a:cubicBezTo>
                    <a:pt x="3953" y="2989"/>
                    <a:pt x="3727" y="3250"/>
                    <a:pt x="3953" y="3596"/>
                  </a:cubicBezTo>
                  <a:cubicBezTo>
                    <a:pt x="3965" y="3655"/>
                    <a:pt x="3977" y="3727"/>
                    <a:pt x="4001" y="3786"/>
                  </a:cubicBezTo>
                  <a:cubicBezTo>
                    <a:pt x="3965" y="3727"/>
                    <a:pt x="3930" y="3667"/>
                    <a:pt x="3882" y="3620"/>
                  </a:cubicBezTo>
                  <a:cubicBezTo>
                    <a:pt x="3811" y="3215"/>
                    <a:pt x="3477" y="3179"/>
                    <a:pt x="3322" y="3036"/>
                  </a:cubicBezTo>
                  <a:cubicBezTo>
                    <a:pt x="3227" y="2953"/>
                    <a:pt x="3251" y="2774"/>
                    <a:pt x="3430" y="2798"/>
                  </a:cubicBezTo>
                  <a:cubicBezTo>
                    <a:pt x="3370" y="2655"/>
                    <a:pt x="3275" y="2619"/>
                    <a:pt x="3132" y="2715"/>
                  </a:cubicBezTo>
                  <a:cubicBezTo>
                    <a:pt x="3120" y="2572"/>
                    <a:pt x="3394" y="2441"/>
                    <a:pt x="3299" y="2155"/>
                  </a:cubicBezTo>
                  <a:cubicBezTo>
                    <a:pt x="3251" y="2036"/>
                    <a:pt x="3144" y="1929"/>
                    <a:pt x="2918" y="1798"/>
                  </a:cubicBezTo>
                  <a:cubicBezTo>
                    <a:pt x="3299" y="2179"/>
                    <a:pt x="2465" y="2596"/>
                    <a:pt x="3251" y="3072"/>
                  </a:cubicBezTo>
                  <a:cubicBezTo>
                    <a:pt x="2965" y="2941"/>
                    <a:pt x="2727" y="2738"/>
                    <a:pt x="2548" y="2477"/>
                  </a:cubicBezTo>
                  <a:cubicBezTo>
                    <a:pt x="2584" y="2488"/>
                    <a:pt x="2620" y="2477"/>
                    <a:pt x="2656" y="2465"/>
                  </a:cubicBezTo>
                  <a:lnTo>
                    <a:pt x="2668" y="2465"/>
                  </a:lnTo>
                  <a:cubicBezTo>
                    <a:pt x="2679" y="2453"/>
                    <a:pt x="2691" y="2441"/>
                    <a:pt x="2691" y="2429"/>
                  </a:cubicBezTo>
                  <a:cubicBezTo>
                    <a:pt x="2775" y="2346"/>
                    <a:pt x="2703" y="2191"/>
                    <a:pt x="2584" y="2203"/>
                  </a:cubicBezTo>
                  <a:lnTo>
                    <a:pt x="2560" y="2203"/>
                  </a:lnTo>
                  <a:cubicBezTo>
                    <a:pt x="2656" y="2262"/>
                    <a:pt x="2596" y="2346"/>
                    <a:pt x="2537" y="2346"/>
                  </a:cubicBezTo>
                  <a:cubicBezTo>
                    <a:pt x="2465" y="2334"/>
                    <a:pt x="2417" y="2227"/>
                    <a:pt x="2417" y="2179"/>
                  </a:cubicBezTo>
                  <a:cubicBezTo>
                    <a:pt x="2417" y="2131"/>
                    <a:pt x="2441" y="2084"/>
                    <a:pt x="2477" y="2048"/>
                  </a:cubicBezTo>
                  <a:cubicBezTo>
                    <a:pt x="2572" y="1893"/>
                    <a:pt x="2798" y="1941"/>
                    <a:pt x="2846" y="2107"/>
                  </a:cubicBezTo>
                  <a:cubicBezTo>
                    <a:pt x="2977" y="1881"/>
                    <a:pt x="2703" y="1667"/>
                    <a:pt x="2465" y="1715"/>
                  </a:cubicBezTo>
                  <a:cubicBezTo>
                    <a:pt x="2501" y="1536"/>
                    <a:pt x="2394" y="1512"/>
                    <a:pt x="2537" y="1345"/>
                  </a:cubicBezTo>
                  <a:cubicBezTo>
                    <a:pt x="2108" y="1488"/>
                    <a:pt x="2215" y="1726"/>
                    <a:pt x="2144" y="1893"/>
                  </a:cubicBezTo>
                  <a:lnTo>
                    <a:pt x="2144" y="1893"/>
                  </a:lnTo>
                  <a:cubicBezTo>
                    <a:pt x="2263" y="1524"/>
                    <a:pt x="1989" y="1417"/>
                    <a:pt x="1977" y="1119"/>
                  </a:cubicBezTo>
                  <a:cubicBezTo>
                    <a:pt x="1715" y="1441"/>
                    <a:pt x="1929" y="1631"/>
                    <a:pt x="2001" y="1857"/>
                  </a:cubicBezTo>
                  <a:lnTo>
                    <a:pt x="2001" y="1857"/>
                  </a:lnTo>
                  <a:cubicBezTo>
                    <a:pt x="1786" y="1310"/>
                    <a:pt x="1477" y="1429"/>
                    <a:pt x="1215" y="1214"/>
                  </a:cubicBezTo>
                  <a:cubicBezTo>
                    <a:pt x="1441" y="1476"/>
                    <a:pt x="1310" y="1786"/>
                    <a:pt x="1858" y="2000"/>
                  </a:cubicBezTo>
                  <a:lnTo>
                    <a:pt x="1858" y="2000"/>
                  </a:lnTo>
                  <a:cubicBezTo>
                    <a:pt x="1632" y="1917"/>
                    <a:pt x="1441" y="1703"/>
                    <a:pt x="1132" y="1965"/>
                  </a:cubicBezTo>
                  <a:cubicBezTo>
                    <a:pt x="1429" y="1988"/>
                    <a:pt x="1536" y="2262"/>
                    <a:pt x="1894" y="2143"/>
                  </a:cubicBezTo>
                  <a:lnTo>
                    <a:pt x="1894" y="2143"/>
                  </a:lnTo>
                  <a:cubicBezTo>
                    <a:pt x="1727" y="2215"/>
                    <a:pt x="1501" y="2096"/>
                    <a:pt x="1346" y="2536"/>
                  </a:cubicBezTo>
                  <a:cubicBezTo>
                    <a:pt x="1513" y="2381"/>
                    <a:pt x="1548" y="2500"/>
                    <a:pt x="1715" y="2465"/>
                  </a:cubicBezTo>
                  <a:cubicBezTo>
                    <a:pt x="1667" y="2691"/>
                    <a:pt x="1882" y="2965"/>
                    <a:pt x="2120" y="2846"/>
                  </a:cubicBezTo>
                  <a:cubicBezTo>
                    <a:pt x="1941" y="2798"/>
                    <a:pt x="1906" y="2560"/>
                    <a:pt x="2048" y="2465"/>
                  </a:cubicBezTo>
                  <a:cubicBezTo>
                    <a:pt x="2084" y="2429"/>
                    <a:pt x="2132" y="2417"/>
                    <a:pt x="2179" y="2417"/>
                  </a:cubicBezTo>
                  <a:cubicBezTo>
                    <a:pt x="2227" y="2417"/>
                    <a:pt x="2334" y="2465"/>
                    <a:pt x="2346" y="2524"/>
                  </a:cubicBezTo>
                  <a:cubicBezTo>
                    <a:pt x="2358" y="2596"/>
                    <a:pt x="2263" y="2655"/>
                    <a:pt x="2215" y="2548"/>
                  </a:cubicBezTo>
                  <a:cubicBezTo>
                    <a:pt x="2179" y="2679"/>
                    <a:pt x="2334" y="2774"/>
                    <a:pt x="2429" y="2691"/>
                  </a:cubicBezTo>
                  <a:lnTo>
                    <a:pt x="2465" y="2655"/>
                  </a:lnTo>
                  <a:lnTo>
                    <a:pt x="2465" y="2643"/>
                  </a:lnTo>
                  <a:cubicBezTo>
                    <a:pt x="2477" y="2619"/>
                    <a:pt x="2489" y="2584"/>
                    <a:pt x="2477" y="2548"/>
                  </a:cubicBezTo>
                  <a:cubicBezTo>
                    <a:pt x="2739" y="2715"/>
                    <a:pt x="2941" y="2953"/>
                    <a:pt x="3072" y="3239"/>
                  </a:cubicBezTo>
                  <a:cubicBezTo>
                    <a:pt x="2596" y="2465"/>
                    <a:pt x="2179" y="3286"/>
                    <a:pt x="1798" y="2905"/>
                  </a:cubicBezTo>
                  <a:cubicBezTo>
                    <a:pt x="1929" y="3143"/>
                    <a:pt x="2036" y="3250"/>
                    <a:pt x="2156" y="3286"/>
                  </a:cubicBezTo>
                  <a:cubicBezTo>
                    <a:pt x="2453" y="3381"/>
                    <a:pt x="2572" y="3108"/>
                    <a:pt x="2715" y="3119"/>
                  </a:cubicBezTo>
                  <a:cubicBezTo>
                    <a:pt x="2620" y="3262"/>
                    <a:pt x="2656" y="3358"/>
                    <a:pt x="2787" y="3417"/>
                  </a:cubicBezTo>
                  <a:cubicBezTo>
                    <a:pt x="2775" y="3239"/>
                    <a:pt x="2941" y="3215"/>
                    <a:pt x="3037" y="3310"/>
                  </a:cubicBezTo>
                  <a:cubicBezTo>
                    <a:pt x="3179" y="3465"/>
                    <a:pt x="3215" y="3810"/>
                    <a:pt x="3620" y="3881"/>
                  </a:cubicBezTo>
                  <a:cubicBezTo>
                    <a:pt x="3668" y="3917"/>
                    <a:pt x="3727" y="3953"/>
                    <a:pt x="3787" y="3989"/>
                  </a:cubicBezTo>
                  <a:cubicBezTo>
                    <a:pt x="3727" y="3965"/>
                    <a:pt x="3656" y="3953"/>
                    <a:pt x="3596" y="3941"/>
                  </a:cubicBezTo>
                  <a:cubicBezTo>
                    <a:pt x="3251" y="3715"/>
                    <a:pt x="2989" y="3929"/>
                    <a:pt x="2787" y="3941"/>
                  </a:cubicBezTo>
                  <a:cubicBezTo>
                    <a:pt x="2644" y="3941"/>
                    <a:pt x="2548" y="3810"/>
                    <a:pt x="2679" y="3703"/>
                  </a:cubicBezTo>
                  <a:cubicBezTo>
                    <a:pt x="2548" y="3631"/>
                    <a:pt x="2441" y="3679"/>
                    <a:pt x="2417" y="3846"/>
                  </a:cubicBezTo>
                  <a:cubicBezTo>
                    <a:pt x="2310" y="3750"/>
                    <a:pt x="2417" y="3465"/>
                    <a:pt x="2144" y="3322"/>
                  </a:cubicBezTo>
                  <a:cubicBezTo>
                    <a:pt x="2025" y="3274"/>
                    <a:pt x="1870" y="3274"/>
                    <a:pt x="1620" y="3346"/>
                  </a:cubicBezTo>
                  <a:lnTo>
                    <a:pt x="1620" y="3346"/>
                  </a:lnTo>
                  <a:cubicBezTo>
                    <a:pt x="2156" y="3346"/>
                    <a:pt x="1870" y="4227"/>
                    <a:pt x="2763" y="4012"/>
                  </a:cubicBezTo>
                  <a:cubicBezTo>
                    <a:pt x="2465" y="4120"/>
                    <a:pt x="2144" y="4143"/>
                    <a:pt x="1846" y="4084"/>
                  </a:cubicBezTo>
                  <a:cubicBezTo>
                    <a:pt x="1870" y="4060"/>
                    <a:pt x="1894" y="4036"/>
                    <a:pt x="1906" y="4001"/>
                  </a:cubicBezTo>
                  <a:cubicBezTo>
                    <a:pt x="1906" y="3989"/>
                    <a:pt x="1906" y="3989"/>
                    <a:pt x="1906" y="3989"/>
                  </a:cubicBezTo>
                  <a:cubicBezTo>
                    <a:pt x="1929" y="3834"/>
                    <a:pt x="1739" y="3762"/>
                    <a:pt x="1655" y="3881"/>
                  </a:cubicBezTo>
                  <a:cubicBezTo>
                    <a:pt x="1763" y="3858"/>
                    <a:pt x="1775" y="3953"/>
                    <a:pt x="1727" y="4001"/>
                  </a:cubicBezTo>
                  <a:cubicBezTo>
                    <a:pt x="1679" y="4036"/>
                    <a:pt x="1572" y="4001"/>
                    <a:pt x="1525" y="3953"/>
                  </a:cubicBezTo>
                  <a:cubicBezTo>
                    <a:pt x="1501" y="3917"/>
                    <a:pt x="1477" y="3881"/>
                    <a:pt x="1477" y="3834"/>
                  </a:cubicBezTo>
                  <a:cubicBezTo>
                    <a:pt x="1477" y="3703"/>
                    <a:pt x="1548" y="3512"/>
                    <a:pt x="1786" y="3608"/>
                  </a:cubicBezTo>
                  <a:cubicBezTo>
                    <a:pt x="1715" y="3358"/>
                    <a:pt x="1370" y="3405"/>
                    <a:pt x="1239" y="3596"/>
                  </a:cubicBezTo>
                  <a:cubicBezTo>
                    <a:pt x="1144" y="3453"/>
                    <a:pt x="1036" y="3500"/>
                    <a:pt x="1024" y="3286"/>
                  </a:cubicBezTo>
                  <a:cubicBezTo>
                    <a:pt x="822" y="3703"/>
                    <a:pt x="1072" y="3786"/>
                    <a:pt x="1132" y="3953"/>
                  </a:cubicBezTo>
                  <a:lnTo>
                    <a:pt x="1132" y="3953"/>
                  </a:lnTo>
                  <a:cubicBezTo>
                    <a:pt x="965" y="3608"/>
                    <a:pt x="691" y="3727"/>
                    <a:pt x="477" y="3524"/>
                  </a:cubicBezTo>
                  <a:cubicBezTo>
                    <a:pt x="501" y="3941"/>
                    <a:pt x="798" y="3929"/>
                    <a:pt x="1013" y="4024"/>
                  </a:cubicBezTo>
                  <a:lnTo>
                    <a:pt x="1013" y="4024"/>
                  </a:lnTo>
                  <a:cubicBezTo>
                    <a:pt x="465" y="3798"/>
                    <a:pt x="334" y="4096"/>
                    <a:pt x="1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4" y="3893"/>
                  </a:cubicBezTo>
                  <a:cubicBezTo>
                    <a:pt x="5263" y="3965"/>
                    <a:pt x="5442" y="4036"/>
                    <a:pt x="5632" y="4096"/>
                  </a:cubicBezTo>
                  <a:cubicBezTo>
                    <a:pt x="5704" y="4108"/>
                    <a:pt x="5787" y="4120"/>
                    <a:pt x="5858" y="4131"/>
                  </a:cubicBezTo>
                  <a:cubicBezTo>
                    <a:pt x="5787" y="4131"/>
                    <a:pt x="5704" y="4143"/>
                    <a:pt x="5632" y="4167"/>
                  </a:cubicBezTo>
                  <a:cubicBezTo>
                    <a:pt x="5442" y="4215"/>
                    <a:pt x="5263" y="4286"/>
                    <a:pt x="5084" y="4370"/>
                  </a:cubicBezTo>
                  <a:cubicBezTo>
                    <a:pt x="4977" y="4393"/>
                    <a:pt x="4858" y="4370"/>
                    <a:pt x="4763" y="4322"/>
                  </a:cubicBezTo>
                  <a:cubicBezTo>
                    <a:pt x="4930" y="4322"/>
                    <a:pt x="5096" y="4251"/>
                    <a:pt x="5204" y="4131"/>
                  </a:cubicBezTo>
                  <a:cubicBezTo>
                    <a:pt x="5096" y="4001"/>
                    <a:pt x="4930" y="3929"/>
                    <a:pt x="4763" y="3941"/>
                  </a:cubicBezTo>
                  <a:close/>
                  <a:moveTo>
                    <a:pt x="5168" y="5013"/>
                  </a:moveTo>
                  <a:close/>
                  <a:moveTo>
                    <a:pt x="4894" y="4893"/>
                  </a:moveTo>
                  <a:cubicBezTo>
                    <a:pt x="4894" y="4727"/>
                    <a:pt x="4834" y="4572"/>
                    <a:pt x="4703" y="4453"/>
                  </a:cubicBezTo>
                  <a:cubicBezTo>
                    <a:pt x="4811" y="4477"/>
                    <a:pt x="4906" y="4548"/>
                    <a:pt x="4977" y="4643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39"/>
                    <a:pt x="5299" y="5310"/>
                    <a:pt x="5346" y="5370"/>
                  </a:cubicBezTo>
                  <a:cubicBezTo>
                    <a:pt x="5287" y="5310"/>
                    <a:pt x="5227" y="5263"/>
                    <a:pt x="5168" y="5227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2" y="4715"/>
                  </a:cubicBezTo>
                  <a:cubicBezTo>
                    <a:pt x="4549" y="4846"/>
                    <a:pt x="4715" y="4905"/>
                    <a:pt x="4894" y="4893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11" y="3203"/>
                    <a:pt x="4989" y="3119"/>
                    <a:pt x="5168" y="3024"/>
                  </a:cubicBezTo>
                  <a:cubicBezTo>
                    <a:pt x="5227" y="2989"/>
                    <a:pt x="5287" y="2941"/>
                    <a:pt x="5346" y="2893"/>
                  </a:cubicBezTo>
                  <a:cubicBezTo>
                    <a:pt x="5299" y="2953"/>
                    <a:pt x="5251" y="3012"/>
                    <a:pt x="5215" y="3084"/>
                  </a:cubicBezTo>
                  <a:cubicBezTo>
                    <a:pt x="5120" y="3250"/>
                    <a:pt x="5037" y="3429"/>
                    <a:pt x="4965" y="3608"/>
                  </a:cubicBezTo>
                  <a:cubicBezTo>
                    <a:pt x="4906" y="3703"/>
                    <a:pt x="4811" y="3774"/>
                    <a:pt x="4703" y="3810"/>
                  </a:cubicBezTo>
                  <a:cubicBezTo>
                    <a:pt x="4834" y="3691"/>
                    <a:pt x="4894" y="3536"/>
                    <a:pt x="4894" y="3369"/>
                  </a:cubicBezTo>
                  <a:cubicBezTo>
                    <a:pt x="4715" y="3358"/>
                    <a:pt x="4561" y="3429"/>
                    <a:pt x="4442" y="3548"/>
                  </a:cubicBezTo>
                  <a:cubicBezTo>
                    <a:pt x="4477" y="3429"/>
                    <a:pt x="4537" y="3334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30" y="3489"/>
                  </a:moveTo>
                  <a:cubicBezTo>
                    <a:pt x="3870" y="3393"/>
                    <a:pt x="3858" y="3274"/>
                    <a:pt x="3882" y="3155"/>
                  </a:cubicBezTo>
                  <a:cubicBezTo>
                    <a:pt x="3953" y="2977"/>
                    <a:pt x="4025" y="2798"/>
                    <a:pt x="4084" y="2608"/>
                  </a:cubicBezTo>
                  <a:cubicBezTo>
                    <a:pt x="4096" y="2536"/>
                    <a:pt x="4108" y="2465"/>
                    <a:pt x="4120" y="2381"/>
                  </a:cubicBezTo>
                  <a:cubicBezTo>
                    <a:pt x="4132" y="2465"/>
                    <a:pt x="4144" y="2536"/>
                    <a:pt x="4156" y="2608"/>
                  </a:cubicBezTo>
                  <a:cubicBezTo>
                    <a:pt x="4215" y="2798"/>
                    <a:pt x="4275" y="2977"/>
                    <a:pt x="4358" y="3155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7" y="3322"/>
                    <a:pt x="4358" y="3036"/>
                    <a:pt x="4120" y="3036"/>
                  </a:cubicBezTo>
                  <a:cubicBezTo>
                    <a:pt x="3882" y="3036"/>
                    <a:pt x="3763" y="3322"/>
                    <a:pt x="3930" y="3489"/>
                  </a:cubicBezTo>
                  <a:close/>
                  <a:moveTo>
                    <a:pt x="4120" y="5215"/>
                  </a:moveTo>
                  <a:cubicBezTo>
                    <a:pt x="4239" y="5108"/>
                    <a:pt x="4311" y="4941"/>
                    <a:pt x="4311" y="4774"/>
                  </a:cubicBezTo>
                  <a:cubicBezTo>
                    <a:pt x="4370" y="4870"/>
                    <a:pt x="4382" y="4989"/>
                    <a:pt x="4358" y="5096"/>
                  </a:cubicBezTo>
                  <a:cubicBezTo>
                    <a:pt x="4275" y="5274"/>
                    <a:pt x="4215" y="5453"/>
                    <a:pt x="4156" y="5644"/>
                  </a:cubicBezTo>
                  <a:cubicBezTo>
                    <a:pt x="4144" y="5715"/>
                    <a:pt x="4132" y="5798"/>
                    <a:pt x="4120" y="5870"/>
                  </a:cubicBezTo>
                  <a:cubicBezTo>
                    <a:pt x="4108" y="5798"/>
                    <a:pt x="4096" y="5715"/>
                    <a:pt x="4084" y="5644"/>
                  </a:cubicBezTo>
                  <a:cubicBezTo>
                    <a:pt x="4025" y="5453"/>
                    <a:pt x="3953" y="5274"/>
                    <a:pt x="3882" y="5096"/>
                  </a:cubicBezTo>
                  <a:cubicBezTo>
                    <a:pt x="3858" y="4989"/>
                    <a:pt x="3870" y="4870"/>
                    <a:pt x="3930" y="4774"/>
                  </a:cubicBezTo>
                  <a:cubicBezTo>
                    <a:pt x="3918" y="4941"/>
                    <a:pt x="3989" y="5108"/>
                    <a:pt x="4120" y="5215"/>
                  </a:cubicBezTo>
                  <a:close/>
                  <a:moveTo>
                    <a:pt x="3346" y="3358"/>
                  </a:moveTo>
                  <a:cubicBezTo>
                    <a:pt x="3346" y="3524"/>
                    <a:pt x="3406" y="3691"/>
                    <a:pt x="3537" y="3798"/>
                  </a:cubicBezTo>
                  <a:cubicBezTo>
                    <a:pt x="3418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25" y="3072"/>
                  </a:cubicBezTo>
                  <a:cubicBezTo>
                    <a:pt x="2977" y="3012"/>
                    <a:pt x="2941" y="2953"/>
                    <a:pt x="2882" y="2881"/>
                  </a:cubicBezTo>
                  <a:cubicBezTo>
                    <a:pt x="2941" y="2941"/>
                    <a:pt x="3013" y="2977"/>
                    <a:pt x="3072" y="3024"/>
                  </a:cubicBezTo>
                  <a:cubicBezTo>
                    <a:pt x="3239" y="3119"/>
                    <a:pt x="3418" y="3191"/>
                    <a:pt x="3608" y="3262"/>
                  </a:cubicBezTo>
                  <a:cubicBezTo>
                    <a:pt x="3703" y="3334"/>
                    <a:pt x="3763" y="3417"/>
                    <a:pt x="3799" y="3536"/>
                  </a:cubicBezTo>
                  <a:cubicBezTo>
                    <a:pt x="3680" y="3405"/>
                    <a:pt x="3513" y="3346"/>
                    <a:pt x="3346" y="3358"/>
                  </a:cubicBezTo>
                  <a:close/>
                  <a:moveTo>
                    <a:pt x="3799" y="4715"/>
                  </a:moveTo>
                  <a:cubicBezTo>
                    <a:pt x="3763" y="4822"/>
                    <a:pt x="3691" y="4917"/>
                    <a:pt x="3596" y="4977"/>
                  </a:cubicBezTo>
                  <a:cubicBezTo>
                    <a:pt x="3418" y="5048"/>
                    <a:pt x="3239" y="5132"/>
                    <a:pt x="3072" y="5227"/>
                  </a:cubicBezTo>
                  <a:cubicBezTo>
                    <a:pt x="3013" y="5263"/>
                    <a:pt x="2941" y="5310"/>
                    <a:pt x="2882" y="5358"/>
                  </a:cubicBezTo>
                  <a:cubicBezTo>
                    <a:pt x="2929" y="5298"/>
                    <a:pt x="2977" y="5227"/>
                    <a:pt x="3013" y="5167"/>
                  </a:cubicBezTo>
                  <a:cubicBezTo>
                    <a:pt x="3108" y="5001"/>
                    <a:pt x="3191" y="4822"/>
                    <a:pt x="3263" y="4643"/>
                  </a:cubicBezTo>
                  <a:cubicBezTo>
                    <a:pt x="3322" y="4548"/>
                    <a:pt x="3418" y="4477"/>
                    <a:pt x="3525" y="4441"/>
                  </a:cubicBezTo>
                  <a:cubicBezTo>
                    <a:pt x="3406" y="4560"/>
                    <a:pt x="3334" y="4727"/>
                    <a:pt x="3346" y="4893"/>
                  </a:cubicBezTo>
                  <a:cubicBezTo>
                    <a:pt x="3513" y="4905"/>
                    <a:pt x="3680" y="4834"/>
                    <a:pt x="3799" y="4715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87" y="4036"/>
                    <a:pt x="2965" y="3965"/>
                    <a:pt x="3144" y="3893"/>
                  </a:cubicBezTo>
                  <a:cubicBezTo>
                    <a:pt x="3251" y="3870"/>
                    <a:pt x="3370" y="3881"/>
                    <a:pt x="3465" y="3941"/>
                  </a:cubicBezTo>
                  <a:cubicBezTo>
                    <a:pt x="3299" y="3929"/>
                    <a:pt x="3132" y="4001"/>
                    <a:pt x="3025" y="4131"/>
                  </a:cubicBezTo>
                  <a:cubicBezTo>
                    <a:pt x="3132" y="4251"/>
                    <a:pt x="3299" y="4322"/>
                    <a:pt x="3465" y="4322"/>
                  </a:cubicBezTo>
                  <a:cubicBezTo>
                    <a:pt x="3370" y="4370"/>
                    <a:pt x="3251" y="4393"/>
                    <a:pt x="3144" y="4370"/>
                  </a:cubicBezTo>
                  <a:cubicBezTo>
                    <a:pt x="2965" y="4286"/>
                    <a:pt x="2787" y="4227"/>
                    <a:pt x="2596" y="4167"/>
                  </a:cubicBezTo>
                  <a:cubicBezTo>
                    <a:pt x="2525" y="4143"/>
                    <a:pt x="2441" y="4131"/>
                    <a:pt x="2370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31"/>
            <p:cNvSpPr/>
            <p:nvPr/>
          </p:nvSpPr>
          <p:spPr>
            <a:xfrm>
              <a:off x="5318800" y="1154450"/>
              <a:ext cx="207500" cy="207175"/>
            </a:xfrm>
            <a:custGeom>
              <a:avLst/>
              <a:gdLst/>
              <a:ahLst/>
              <a:cxnLst/>
              <a:rect l="l" t="t" r="r" b="b"/>
              <a:pathLst>
                <a:path w="8300" h="8287" extrusionOk="0">
                  <a:moveTo>
                    <a:pt x="1" y="4131"/>
                  </a:moveTo>
                  <a:cubicBezTo>
                    <a:pt x="346" y="4155"/>
                    <a:pt x="465" y="4465"/>
                    <a:pt x="1013" y="4227"/>
                  </a:cubicBezTo>
                  <a:lnTo>
                    <a:pt x="1013" y="4227"/>
                  </a:lnTo>
                  <a:cubicBezTo>
                    <a:pt x="799" y="4334"/>
                    <a:pt x="501" y="4322"/>
                    <a:pt x="477" y="4727"/>
                  </a:cubicBezTo>
                  <a:cubicBezTo>
                    <a:pt x="691" y="4524"/>
                    <a:pt x="965" y="4643"/>
                    <a:pt x="1132" y="4310"/>
                  </a:cubicBezTo>
                  <a:lnTo>
                    <a:pt x="1132" y="4310"/>
                  </a:lnTo>
                  <a:cubicBezTo>
                    <a:pt x="1072" y="4477"/>
                    <a:pt x="822" y="4560"/>
                    <a:pt x="1025" y="4977"/>
                  </a:cubicBezTo>
                  <a:cubicBezTo>
                    <a:pt x="1049" y="4751"/>
                    <a:pt x="1144" y="4798"/>
                    <a:pt x="1239" y="4655"/>
                  </a:cubicBezTo>
                  <a:cubicBezTo>
                    <a:pt x="1370" y="4858"/>
                    <a:pt x="1715" y="4905"/>
                    <a:pt x="1787" y="4643"/>
                  </a:cubicBezTo>
                  <a:cubicBezTo>
                    <a:pt x="1549" y="4751"/>
                    <a:pt x="1477" y="4548"/>
                    <a:pt x="1477" y="4429"/>
                  </a:cubicBezTo>
                  <a:cubicBezTo>
                    <a:pt x="1477" y="4382"/>
                    <a:pt x="1501" y="4334"/>
                    <a:pt x="1537" y="4298"/>
                  </a:cubicBezTo>
                  <a:cubicBezTo>
                    <a:pt x="1572" y="4262"/>
                    <a:pt x="1680" y="4215"/>
                    <a:pt x="1727" y="4262"/>
                  </a:cubicBezTo>
                  <a:cubicBezTo>
                    <a:pt x="1775" y="4298"/>
                    <a:pt x="1763" y="4405"/>
                    <a:pt x="1656" y="4370"/>
                  </a:cubicBezTo>
                  <a:cubicBezTo>
                    <a:pt x="1715" y="4501"/>
                    <a:pt x="1906" y="4453"/>
                    <a:pt x="1906" y="4310"/>
                  </a:cubicBezTo>
                  <a:cubicBezTo>
                    <a:pt x="1906" y="4298"/>
                    <a:pt x="1906" y="4286"/>
                    <a:pt x="1906" y="4274"/>
                  </a:cubicBezTo>
                  <a:cubicBezTo>
                    <a:pt x="1906" y="4262"/>
                    <a:pt x="1906" y="4262"/>
                    <a:pt x="1906" y="4262"/>
                  </a:cubicBezTo>
                  <a:cubicBezTo>
                    <a:pt x="1894" y="4227"/>
                    <a:pt x="1870" y="4191"/>
                    <a:pt x="1846" y="4167"/>
                  </a:cubicBezTo>
                  <a:cubicBezTo>
                    <a:pt x="2156" y="4108"/>
                    <a:pt x="2465" y="4131"/>
                    <a:pt x="2763" y="4239"/>
                  </a:cubicBezTo>
                  <a:lnTo>
                    <a:pt x="2763" y="4239"/>
                  </a:lnTo>
                  <a:cubicBezTo>
                    <a:pt x="1882" y="4036"/>
                    <a:pt x="2168" y="4905"/>
                    <a:pt x="1620" y="4917"/>
                  </a:cubicBezTo>
                  <a:lnTo>
                    <a:pt x="1620" y="4917"/>
                  </a:lnTo>
                  <a:cubicBezTo>
                    <a:pt x="1787" y="4977"/>
                    <a:pt x="1977" y="4989"/>
                    <a:pt x="2144" y="4929"/>
                  </a:cubicBezTo>
                  <a:cubicBezTo>
                    <a:pt x="2418" y="4786"/>
                    <a:pt x="2311" y="4501"/>
                    <a:pt x="2430" y="4405"/>
                  </a:cubicBezTo>
                  <a:cubicBezTo>
                    <a:pt x="2453" y="4584"/>
                    <a:pt x="2549" y="4632"/>
                    <a:pt x="2680" y="4572"/>
                  </a:cubicBezTo>
                  <a:cubicBezTo>
                    <a:pt x="2549" y="4453"/>
                    <a:pt x="2656" y="4310"/>
                    <a:pt x="2787" y="4322"/>
                  </a:cubicBezTo>
                  <a:cubicBezTo>
                    <a:pt x="2989" y="4322"/>
                    <a:pt x="3251" y="4548"/>
                    <a:pt x="3596" y="4322"/>
                  </a:cubicBezTo>
                  <a:cubicBezTo>
                    <a:pt x="3668" y="4310"/>
                    <a:pt x="3727" y="4298"/>
                    <a:pt x="3799" y="4274"/>
                  </a:cubicBezTo>
                  <a:cubicBezTo>
                    <a:pt x="3739" y="4298"/>
                    <a:pt x="3680" y="4346"/>
                    <a:pt x="3620" y="4382"/>
                  </a:cubicBezTo>
                  <a:cubicBezTo>
                    <a:pt x="3215" y="4453"/>
                    <a:pt x="3192" y="4798"/>
                    <a:pt x="3049" y="4953"/>
                  </a:cubicBezTo>
                  <a:cubicBezTo>
                    <a:pt x="2954" y="5048"/>
                    <a:pt x="2787" y="5024"/>
                    <a:pt x="2799" y="4846"/>
                  </a:cubicBezTo>
                  <a:cubicBezTo>
                    <a:pt x="2656" y="4893"/>
                    <a:pt x="2620" y="5001"/>
                    <a:pt x="2727" y="5144"/>
                  </a:cubicBezTo>
                  <a:cubicBezTo>
                    <a:pt x="2573" y="5155"/>
                    <a:pt x="2453" y="4882"/>
                    <a:pt x="2156" y="4977"/>
                  </a:cubicBezTo>
                  <a:cubicBezTo>
                    <a:pt x="2049" y="5013"/>
                    <a:pt x="1930" y="5120"/>
                    <a:pt x="1799" y="5358"/>
                  </a:cubicBezTo>
                  <a:lnTo>
                    <a:pt x="1846" y="5310"/>
                  </a:lnTo>
                  <a:lnTo>
                    <a:pt x="1799" y="5358"/>
                  </a:lnTo>
                  <a:cubicBezTo>
                    <a:pt x="2192" y="4977"/>
                    <a:pt x="2608" y="5798"/>
                    <a:pt x="3085" y="5024"/>
                  </a:cubicBezTo>
                  <a:lnTo>
                    <a:pt x="3085" y="5024"/>
                  </a:lnTo>
                  <a:cubicBezTo>
                    <a:pt x="2942" y="5310"/>
                    <a:pt x="2739" y="5548"/>
                    <a:pt x="2489" y="5727"/>
                  </a:cubicBezTo>
                  <a:cubicBezTo>
                    <a:pt x="2489" y="5679"/>
                    <a:pt x="2489" y="5644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53" y="5596"/>
                    <a:pt x="2442" y="5584"/>
                  </a:cubicBezTo>
                  <a:cubicBezTo>
                    <a:pt x="2334" y="5489"/>
                    <a:pt x="2180" y="5584"/>
                    <a:pt x="2215" y="5715"/>
                  </a:cubicBezTo>
                  <a:cubicBezTo>
                    <a:pt x="2275" y="5620"/>
                    <a:pt x="2370" y="5679"/>
                    <a:pt x="2346" y="5751"/>
                  </a:cubicBezTo>
                  <a:cubicBezTo>
                    <a:pt x="2334" y="5810"/>
                    <a:pt x="2239" y="5858"/>
                    <a:pt x="2180" y="5858"/>
                  </a:cubicBezTo>
                  <a:cubicBezTo>
                    <a:pt x="2132" y="5858"/>
                    <a:pt x="2096" y="5834"/>
                    <a:pt x="2061" y="5810"/>
                  </a:cubicBezTo>
                  <a:cubicBezTo>
                    <a:pt x="1906" y="5703"/>
                    <a:pt x="1942" y="5477"/>
                    <a:pt x="2120" y="5429"/>
                  </a:cubicBezTo>
                  <a:cubicBezTo>
                    <a:pt x="1894" y="5298"/>
                    <a:pt x="1680" y="5584"/>
                    <a:pt x="1715" y="5810"/>
                  </a:cubicBezTo>
                  <a:cubicBezTo>
                    <a:pt x="1549" y="5775"/>
                    <a:pt x="1513" y="5882"/>
                    <a:pt x="1346" y="5739"/>
                  </a:cubicBezTo>
                  <a:cubicBezTo>
                    <a:pt x="1501" y="6179"/>
                    <a:pt x="1739" y="6060"/>
                    <a:pt x="1894" y="6132"/>
                  </a:cubicBezTo>
                  <a:lnTo>
                    <a:pt x="1894" y="6132"/>
                  </a:lnTo>
                  <a:cubicBezTo>
                    <a:pt x="1537" y="6013"/>
                    <a:pt x="1430" y="6287"/>
                    <a:pt x="1132" y="6298"/>
                  </a:cubicBezTo>
                  <a:cubicBezTo>
                    <a:pt x="1441" y="6572"/>
                    <a:pt x="1644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77" y="6846"/>
                    <a:pt x="1787" y="6965"/>
                    <a:pt x="2001" y="6417"/>
                  </a:cubicBezTo>
                  <a:lnTo>
                    <a:pt x="2001" y="6417"/>
                  </a:lnTo>
                  <a:cubicBezTo>
                    <a:pt x="1930" y="6644"/>
                    <a:pt x="1703" y="6834"/>
                    <a:pt x="1977" y="7156"/>
                  </a:cubicBezTo>
                  <a:cubicBezTo>
                    <a:pt x="1989" y="6858"/>
                    <a:pt x="2263" y="6751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108" y="6775"/>
                    <a:pt x="2537" y="6929"/>
                  </a:cubicBezTo>
                  <a:cubicBezTo>
                    <a:pt x="2394" y="6763"/>
                    <a:pt x="2513" y="6727"/>
                    <a:pt x="2477" y="6560"/>
                  </a:cubicBezTo>
                  <a:cubicBezTo>
                    <a:pt x="2704" y="6608"/>
                    <a:pt x="2977" y="6394"/>
                    <a:pt x="2846" y="6156"/>
                  </a:cubicBezTo>
                  <a:cubicBezTo>
                    <a:pt x="2751" y="6406"/>
                    <a:pt x="2561" y="6310"/>
                    <a:pt x="2477" y="6227"/>
                  </a:cubicBezTo>
                  <a:cubicBezTo>
                    <a:pt x="2442" y="6191"/>
                    <a:pt x="2430" y="6144"/>
                    <a:pt x="2430" y="6096"/>
                  </a:cubicBezTo>
                  <a:cubicBezTo>
                    <a:pt x="2430" y="6048"/>
                    <a:pt x="2465" y="5941"/>
                    <a:pt x="2537" y="5929"/>
                  </a:cubicBezTo>
                  <a:cubicBezTo>
                    <a:pt x="2596" y="5929"/>
                    <a:pt x="2668" y="6013"/>
                    <a:pt x="2561" y="6060"/>
                  </a:cubicBezTo>
                  <a:cubicBezTo>
                    <a:pt x="2692" y="6108"/>
                    <a:pt x="2787" y="5941"/>
                    <a:pt x="2704" y="5846"/>
                  </a:cubicBezTo>
                  <a:cubicBezTo>
                    <a:pt x="2692" y="5834"/>
                    <a:pt x="2680" y="5822"/>
                    <a:pt x="2668" y="5822"/>
                  </a:cubicBezTo>
                  <a:lnTo>
                    <a:pt x="2668" y="5822"/>
                  </a:lnTo>
                  <a:cubicBezTo>
                    <a:pt x="2632" y="5798"/>
                    <a:pt x="2596" y="5786"/>
                    <a:pt x="2561" y="5798"/>
                  </a:cubicBezTo>
                  <a:cubicBezTo>
                    <a:pt x="2739" y="5536"/>
                    <a:pt x="2977" y="5334"/>
                    <a:pt x="3263" y="5203"/>
                  </a:cubicBezTo>
                  <a:cubicBezTo>
                    <a:pt x="2489" y="5679"/>
                    <a:pt x="3311" y="6096"/>
                    <a:pt x="2930" y="6477"/>
                  </a:cubicBezTo>
                  <a:cubicBezTo>
                    <a:pt x="2942" y="6465"/>
                    <a:pt x="2954" y="6453"/>
                    <a:pt x="2965" y="6441"/>
                  </a:cubicBezTo>
                  <a:cubicBezTo>
                    <a:pt x="2954" y="6453"/>
                    <a:pt x="2942" y="6465"/>
                    <a:pt x="2930" y="6477"/>
                  </a:cubicBezTo>
                  <a:cubicBezTo>
                    <a:pt x="3156" y="6358"/>
                    <a:pt x="3263" y="6239"/>
                    <a:pt x="3311" y="6120"/>
                  </a:cubicBezTo>
                  <a:cubicBezTo>
                    <a:pt x="3406" y="5822"/>
                    <a:pt x="3132" y="5703"/>
                    <a:pt x="3132" y="5560"/>
                  </a:cubicBezTo>
                  <a:cubicBezTo>
                    <a:pt x="3275" y="5667"/>
                    <a:pt x="3382" y="5620"/>
                    <a:pt x="3430" y="5489"/>
                  </a:cubicBezTo>
                  <a:cubicBezTo>
                    <a:pt x="3263" y="5501"/>
                    <a:pt x="3227" y="5334"/>
                    <a:pt x="3335" y="5239"/>
                  </a:cubicBezTo>
                  <a:cubicBezTo>
                    <a:pt x="3477" y="5096"/>
                    <a:pt x="3823" y="5072"/>
                    <a:pt x="3894" y="4655"/>
                  </a:cubicBezTo>
                  <a:cubicBezTo>
                    <a:pt x="3942" y="4608"/>
                    <a:pt x="3977" y="4548"/>
                    <a:pt x="4001" y="4489"/>
                  </a:cubicBezTo>
                  <a:cubicBezTo>
                    <a:pt x="3989" y="4548"/>
                    <a:pt x="3977" y="4620"/>
                    <a:pt x="3966" y="4691"/>
                  </a:cubicBezTo>
                  <a:cubicBezTo>
                    <a:pt x="3727" y="5024"/>
                    <a:pt x="3954" y="5286"/>
                    <a:pt x="3966" y="5501"/>
                  </a:cubicBezTo>
                  <a:cubicBezTo>
                    <a:pt x="3966" y="5632"/>
                    <a:pt x="3823" y="5739"/>
                    <a:pt x="3716" y="5596"/>
                  </a:cubicBezTo>
                  <a:cubicBezTo>
                    <a:pt x="3656" y="5739"/>
                    <a:pt x="3704" y="5834"/>
                    <a:pt x="3870" y="5858"/>
                  </a:cubicBezTo>
                  <a:cubicBezTo>
                    <a:pt x="3775" y="5965"/>
                    <a:pt x="3489" y="5858"/>
                    <a:pt x="3346" y="6144"/>
                  </a:cubicBezTo>
                  <a:cubicBezTo>
                    <a:pt x="3299" y="6310"/>
                    <a:pt x="3299" y="6489"/>
                    <a:pt x="3370" y="6656"/>
                  </a:cubicBezTo>
                  <a:lnTo>
                    <a:pt x="3370" y="6656"/>
                  </a:lnTo>
                  <a:cubicBezTo>
                    <a:pt x="3370" y="6120"/>
                    <a:pt x="4239" y="6406"/>
                    <a:pt x="4037" y="5525"/>
                  </a:cubicBezTo>
                  <a:lnTo>
                    <a:pt x="4037" y="5525"/>
                  </a:lnTo>
                  <a:cubicBezTo>
                    <a:pt x="4144" y="5810"/>
                    <a:pt x="4168" y="6132"/>
                    <a:pt x="4108" y="6441"/>
                  </a:cubicBezTo>
                  <a:cubicBezTo>
                    <a:pt x="4085" y="6406"/>
                    <a:pt x="4061" y="6382"/>
                    <a:pt x="4013" y="6382"/>
                  </a:cubicBezTo>
                  <a:lnTo>
                    <a:pt x="4013" y="6382"/>
                  </a:lnTo>
                  <a:cubicBezTo>
                    <a:pt x="4001" y="6370"/>
                    <a:pt x="3977" y="6370"/>
                    <a:pt x="3966" y="6382"/>
                  </a:cubicBezTo>
                  <a:cubicBezTo>
                    <a:pt x="3835" y="6382"/>
                    <a:pt x="3787" y="6572"/>
                    <a:pt x="3906" y="6632"/>
                  </a:cubicBezTo>
                  <a:cubicBezTo>
                    <a:pt x="3870" y="6525"/>
                    <a:pt x="3977" y="6501"/>
                    <a:pt x="4025" y="6560"/>
                  </a:cubicBezTo>
                  <a:cubicBezTo>
                    <a:pt x="4061" y="6608"/>
                    <a:pt x="4025" y="6715"/>
                    <a:pt x="3977" y="6751"/>
                  </a:cubicBezTo>
                  <a:cubicBezTo>
                    <a:pt x="3954" y="6787"/>
                    <a:pt x="3906" y="6798"/>
                    <a:pt x="3858" y="6798"/>
                  </a:cubicBezTo>
                  <a:cubicBezTo>
                    <a:pt x="3739" y="6810"/>
                    <a:pt x="3537" y="6739"/>
                    <a:pt x="3632" y="6489"/>
                  </a:cubicBezTo>
                  <a:cubicBezTo>
                    <a:pt x="3382" y="6560"/>
                    <a:pt x="3430" y="6918"/>
                    <a:pt x="3620" y="7049"/>
                  </a:cubicBezTo>
                  <a:cubicBezTo>
                    <a:pt x="3477" y="7144"/>
                    <a:pt x="3537" y="7239"/>
                    <a:pt x="3311" y="7263"/>
                  </a:cubicBezTo>
                  <a:cubicBezTo>
                    <a:pt x="3727" y="7453"/>
                    <a:pt x="3811" y="7215"/>
                    <a:pt x="3977" y="7144"/>
                  </a:cubicBezTo>
                  <a:lnTo>
                    <a:pt x="3977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66" y="7775"/>
                    <a:pt x="3954" y="7489"/>
                    <a:pt x="4049" y="7275"/>
                  </a:cubicBezTo>
                  <a:lnTo>
                    <a:pt x="4049" y="7275"/>
                  </a:lnTo>
                  <a:cubicBezTo>
                    <a:pt x="3823" y="7811"/>
                    <a:pt x="4120" y="7941"/>
                    <a:pt x="4156" y="8287"/>
                  </a:cubicBezTo>
                  <a:cubicBezTo>
                    <a:pt x="4180" y="7941"/>
                    <a:pt x="4489" y="7811"/>
                    <a:pt x="4263" y="7275"/>
                  </a:cubicBezTo>
                  <a:lnTo>
                    <a:pt x="4263" y="7275"/>
                  </a:lnTo>
                  <a:cubicBezTo>
                    <a:pt x="4358" y="7489"/>
                    <a:pt x="4347" y="7775"/>
                    <a:pt x="4751" y="7811"/>
                  </a:cubicBezTo>
                  <a:cubicBezTo>
                    <a:pt x="4549" y="7584"/>
                    <a:pt x="4668" y="7322"/>
                    <a:pt x="4335" y="7144"/>
                  </a:cubicBezTo>
                  <a:lnTo>
                    <a:pt x="4335" y="7144"/>
                  </a:lnTo>
                  <a:cubicBezTo>
                    <a:pt x="4501" y="7215"/>
                    <a:pt x="4585" y="7453"/>
                    <a:pt x="5001" y="7263"/>
                  </a:cubicBezTo>
                  <a:cubicBezTo>
                    <a:pt x="4775" y="7239"/>
                    <a:pt x="4835" y="7144"/>
                    <a:pt x="4692" y="7049"/>
                  </a:cubicBezTo>
                  <a:cubicBezTo>
                    <a:pt x="4882" y="6918"/>
                    <a:pt x="4930" y="6560"/>
                    <a:pt x="4668" y="6489"/>
                  </a:cubicBezTo>
                  <a:cubicBezTo>
                    <a:pt x="4775" y="6739"/>
                    <a:pt x="4573" y="6810"/>
                    <a:pt x="4454" y="6798"/>
                  </a:cubicBezTo>
                  <a:cubicBezTo>
                    <a:pt x="4406" y="6798"/>
                    <a:pt x="4358" y="6787"/>
                    <a:pt x="4323" y="6751"/>
                  </a:cubicBezTo>
                  <a:cubicBezTo>
                    <a:pt x="4287" y="6715"/>
                    <a:pt x="4239" y="6608"/>
                    <a:pt x="4287" y="6560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18" y="6620"/>
                    <a:pt x="4430" y="6608"/>
                    <a:pt x="4442" y="6596"/>
                  </a:cubicBezTo>
                  <a:cubicBezTo>
                    <a:pt x="4478" y="6548"/>
                    <a:pt x="4478" y="6477"/>
                    <a:pt x="4442" y="6429"/>
                  </a:cubicBezTo>
                  <a:cubicBezTo>
                    <a:pt x="4418" y="6394"/>
                    <a:pt x="4382" y="6382"/>
                    <a:pt x="4347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28" y="6406"/>
                    <a:pt x="4204" y="6441"/>
                  </a:cubicBezTo>
                  <a:cubicBezTo>
                    <a:pt x="4144" y="6132"/>
                    <a:pt x="4168" y="5810"/>
                    <a:pt x="4275" y="5525"/>
                  </a:cubicBezTo>
                  <a:cubicBezTo>
                    <a:pt x="4061" y="6406"/>
                    <a:pt x="4942" y="6120"/>
                    <a:pt x="4942" y="6656"/>
                  </a:cubicBezTo>
                  <a:lnTo>
                    <a:pt x="4942" y="6608"/>
                  </a:lnTo>
                  <a:cubicBezTo>
                    <a:pt x="4942" y="6620"/>
                    <a:pt x="4942" y="6644"/>
                    <a:pt x="4942" y="6656"/>
                  </a:cubicBezTo>
                  <a:cubicBezTo>
                    <a:pt x="5013" y="6406"/>
                    <a:pt x="5013" y="6251"/>
                    <a:pt x="4954" y="6144"/>
                  </a:cubicBezTo>
                  <a:cubicBezTo>
                    <a:pt x="4823" y="5870"/>
                    <a:pt x="4537" y="5965"/>
                    <a:pt x="4442" y="5858"/>
                  </a:cubicBezTo>
                  <a:cubicBezTo>
                    <a:pt x="4609" y="5834"/>
                    <a:pt x="4656" y="5739"/>
                    <a:pt x="4597" y="5596"/>
                  </a:cubicBezTo>
                  <a:cubicBezTo>
                    <a:pt x="4478" y="5739"/>
                    <a:pt x="4347" y="5632"/>
                    <a:pt x="4347" y="5501"/>
                  </a:cubicBezTo>
                  <a:cubicBezTo>
                    <a:pt x="4347" y="5286"/>
                    <a:pt x="4573" y="5024"/>
                    <a:pt x="4347" y="4691"/>
                  </a:cubicBezTo>
                  <a:cubicBezTo>
                    <a:pt x="4335" y="4620"/>
                    <a:pt x="4323" y="4548"/>
                    <a:pt x="4299" y="4489"/>
                  </a:cubicBezTo>
                  <a:cubicBezTo>
                    <a:pt x="4335" y="4548"/>
                    <a:pt x="4370" y="4608"/>
                    <a:pt x="4418" y="4667"/>
                  </a:cubicBezTo>
                  <a:cubicBezTo>
                    <a:pt x="4489" y="5072"/>
                    <a:pt x="4823" y="5096"/>
                    <a:pt x="4978" y="5239"/>
                  </a:cubicBezTo>
                  <a:cubicBezTo>
                    <a:pt x="5085" y="5334"/>
                    <a:pt x="5049" y="5501"/>
                    <a:pt x="4870" y="5489"/>
                  </a:cubicBezTo>
                  <a:cubicBezTo>
                    <a:pt x="4930" y="5632"/>
                    <a:pt x="5025" y="5667"/>
                    <a:pt x="5168" y="5560"/>
                  </a:cubicBezTo>
                  <a:cubicBezTo>
                    <a:pt x="5180" y="5703"/>
                    <a:pt x="4906" y="5834"/>
                    <a:pt x="5001" y="6132"/>
                  </a:cubicBezTo>
                  <a:cubicBezTo>
                    <a:pt x="5049" y="6239"/>
                    <a:pt x="5156" y="6358"/>
                    <a:pt x="5382" y="6477"/>
                  </a:cubicBezTo>
                  <a:lnTo>
                    <a:pt x="5382" y="6477"/>
                  </a:lnTo>
                  <a:cubicBezTo>
                    <a:pt x="5013" y="6096"/>
                    <a:pt x="5835" y="5679"/>
                    <a:pt x="5061" y="5203"/>
                  </a:cubicBezTo>
                  <a:lnTo>
                    <a:pt x="5061" y="5203"/>
                  </a:lnTo>
                  <a:cubicBezTo>
                    <a:pt x="5335" y="5334"/>
                    <a:pt x="5573" y="5548"/>
                    <a:pt x="5752" y="5798"/>
                  </a:cubicBezTo>
                  <a:cubicBezTo>
                    <a:pt x="5716" y="5798"/>
                    <a:pt x="5680" y="5798"/>
                    <a:pt x="5644" y="5822"/>
                  </a:cubicBezTo>
                  <a:lnTo>
                    <a:pt x="5644" y="5822"/>
                  </a:lnTo>
                  <a:cubicBezTo>
                    <a:pt x="5632" y="5822"/>
                    <a:pt x="5621" y="5834"/>
                    <a:pt x="5609" y="5846"/>
                  </a:cubicBezTo>
                  <a:cubicBezTo>
                    <a:pt x="5561" y="5906"/>
                    <a:pt x="5561" y="5989"/>
                    <a:pt x="5609" y="6036"/>
                  </a:cubicBezTo>
                  <a:cubicBezTo>
                    <a:pt x="5632" y="6060"/>
                    <a:pt x="5680" y="6072"/>
                    <a:pt x="5716" y="6072"/>
                  </a:cubicBezTo>
                  <a:lnTo>
                    <a:pt x="5740" y="6072"/>
                  </a:lnTo>
                  <a:cubicBezTo>
                    <a:pt x="5644" y="6013"/>
                    <a:pt x="5704" y="5929"/>
                    <a:pt x="5763" y="5941"/>
                  </a:cubicBezTo>
                  <a:cubicBezTo>
                    <a:pt x="5835" y="5953"/>
                    <a:pt x="5882" y="6048"/>
                    <a:pt x="5882" y="6108"/>
                  </a:cubicBezTo>
                  <a:cubicBezTo>
                    <a:pt x="5871" y="6156"/>
                    <a:pt x="5859" y="6191"/>
                    <a:pt x="5823" y="6227"/>
                  </a:cubicBezTo>
                  <a:cubicBezTo>
                    <a:pt x="5728" y="6382"/>
                    <a:pt x="5490" y="6346"/>
                    <a:pt x="5454" y="6167"/>
                  </a:cubicBezTo>
                  <a:cubicBezTo>
                    <a:pt x="5323" y="6406"/>
                    <a:pt x="5597" y="6620"/>
                    <a:pt x="5835" y="6572"/>
                  </a:cubicBezTo>
                  <a:cubicBezTo>
                    <a:pt x="5799" y="6739"/>
                    <a:pt x="5906" y="6775"/>
                    <a:pt x="5763" y="6941"/>
                  </a:cubicBezTo>
                  <a:cubicBezTo>
                    <a:pt x="6192" y="6787"/>
                    <a:pt x="6085" y="6548"/>
                    <a:pt x="6156" y="6394"/>
                  </a:cubicBezTo>
                  <a:lnTo>
                    <a:pt x="6156" y="6394"/>
                  </a:lnTo>
                  <a:cubicBezTo>
                    <a:pt x="6037" y="6751"/>
                    <a:pt x="6311" y="6858"/>
                    <a:pt x="6323" y="7156"/>
                  </a:cubicBezTo>
                  <a:cubicBezTo>
                    <a:pt x="6585" y="6846"/>
                    <a:pt x="6371" y="6644"/>
                    <a:pt x="6287" y="6429"/>
                  </a:cubicBezTo>
                  <a:lnTo>
                    <a:pt x="6287" y="6429"/>
                  </a:lnTo>
                  <a:cubicBezTo>
                    <a:pt x="6514" y="6977"/>
                    <a:pt x="6811" y="6846"/>
                    <a:pt x="7073" y="7072"/>
                  </a:cubicBezTo>
                  <a:cubicBezTo>
                    <a:pt x="6859" y="6810"/>
                    <a:pt x="6978" y="6501"/>
                    <a:pt x="6442" y="6287"/>
                  </a:cubicBezTo>
                  <a:lnTo>
                    <a:pt x="6442" y="6287"/>
                  </a:lnTo>
                  <a:cubicBezTo>
                    <a:pt x="6656" y="6358"/>
                    <a:pt x="6859" y="6584"/>
                    <a:pt x="7168" y="6310"/>
                  </a:cubicBezTo>
                  <a:cubicBezTo>
                    <a:pt x="6871" y="6298"/>
                    <a:pt x="6764" y="6025"/>
                    <a:pt x="6406" y="6144"/>
                  </a:cubicBezTo>
                  <a:lnTo>
                    <a:pt x="6406" y="6144"/>
                  </a:lnTo>
                  <a:cubicBezTo>
                    <a:pt x="6561" y="6072"/>
                    <a:pt x="6799" y="6179"/>
                    <a:pt x="6954" y="5751"/>
                  </a:cubicBezTo>
                  <a:cubicBezTo>
                    <a:pt x="6787" y="5894"/>
                    <a:pt x="6752" y="5786"/>
                    <a:pt x="6585" y="5822"/>
                  </a:cubicBezTo>
                  <a:cubicBezTo>
                    <a:pt x="6633" y="5584"/>
                    <a:pt x="6406" y="5310"/>
                    <a:pt x="6180" y="5441"/>
                  </a:cubicBezTo>
                  <a:cubicBezTo>
                    <a:pt x="6418" y="5536"/>
                    <a:pt x="6323" y="5739"/>
                    <a:pt x="6240" y="5810"/>
                  </a:cubicBezTo>
                  <a:cubicBezTo>
                    <a:pt x="6204" y="5846"/>
                    <a:pt x="6168" y="5870"/>
                    <a:pt x="6121" y="5870"/>
                  </a:cubicBezTo>
                  <a:cubicBezTo>
                    <a:pt x="6061" y="5870"/>
                    <a:pt x="5954" y="5822"/>
                    <a:pt x="5954" y="5751"/>
                  </a:cubicBezTo>
                  <a:cubicBezTo>
                    <a:pt x="5942" y="5691"/>
                    <a:pt x="6025" y="5632"/>
                    <a:pt x="6085" y="5727"/>
                  </a:cubicBezTo>
                  <a:cubicBezTo>
                    <a:pt x="6085" y="5715"/>
                    <a:pt x="6085" y="5703"/>
                    <a:pt x="6085" y="5703"/>
                  </a:cubicBezTo>
                  <a:cubicBezTo>
                    <a:pt x="6085" y="5667"/>
                    <a:pt x="6073" y="5620"/>
                    <a:pt x="6049" y="5596"/>
                  </a:cubicBezTo>
                  <a:cubicBezTo>
                    <a:pt x="6002" y="5548"/>
                    <a:pt x="5918" y="5548"/>
                    <a:pt x="5859" y="5596"/>
                  </a:cubicBezTo>
                  <a:cubicBezTo>
                    <a:pt x="5847" y="5608"/>
                    <a:pt x="5835" y="5620"/>
                    <a:pt x="5835" y="5632"/>
                  </a:cubicBezTo>
                  <a:lnTo>
                    <a:pt x="5835" y="5632"/>
                  </a:lnTo>
                  <a:cubicBezTo>
                    <a:pt x="5811" y="5655"/>
                    <a:pt x="5799" y="5703"/>
                    <a:pt x="5811" y="5739"/>
                  </a:cubicBezTo>
                  <a:cubicBezTo>
                    <a:pt x="5549" y="5560"/>
                    <a:pt x="5347" y="5322"/>
                    <a:pt x="5216" y="5036"/>
                  </a:cubicBezTo>
                  <a:cubicBezTo>
                    <a:pt x="5692" y="5810"/>
                    <a:pt x="6109" y="4989"/>
                    <a:pt x="6502" y="5370"/>
                  </a:cubicBezTo>
                  <a:lnTo>
                    <a:pt x="6454" y="5334"/>
                  </a:lnTo>
                  <a:cubicBezTo>
                    <a:pt x="6466" y="5346"/>
                    <a:pt x="6478" y="5358"/>
                    <a:pt x="6502" y="5370"/>
                  </a:cubicBezTo>
                  <a:cubicBezTo>
                    <a:pt x="6371" y="5144"/>
                    <a:pt x="6252" y="5024"/>
                    <a:pt x="6144" y="4989"/>
                  </a:cubicBezTo>
                  <a:cubicBezTo>
                    <a:pt x="5847" y="4893"/>
                    <a:pt x="5716" y="5167"/>
                    <a:pt x="5573" y="5155"/>
                  </a:cubicBezTo>
                  <a:cubicBezTo>
                    <a:pt x="5680" y="5024"/>
                    <a:pt x="5644" y="4917"/>
                    <a:pt x="5501" y="4858"/>
                  </a:cubicBezTo>
                  <a:cubicBezTo>
                    <a:pt x="5513" y="5036"/>
                    <a:pt x="5347" y="5060"/>
                    <a:pt x="5251" y="4965"/>
                  </a:cubicBezTo>
                  <a:cubicBezTo>
                    <a:pt x="5109" y="4810"/>
                    <a:pt x="5085" y="4477"/>
                    <a:pt x="4680" y="4393"/>
                  </a:cubicBezTo>
                  <a:cubicBezTo>
                    <a:pt x="4620" y="4358"/>
                    <a:pt x="4561" y="4322"/>
                    <a:pt x="4501" y="4286"/>
                  </a:cubicBezTo>
                  <a:cubicBezTo>
                    <a:pt x="4573" y="4310"/>
                    <a:pt x="4632" y="4322"/>
                    <a:pt x="4704" y="4334"/>
                  </a:cubicBezTo>
                  <a:cubicBezTo>
                    <a:pt x="5049" y="4572"/>
                    <a:pt x="5311" y="4346"/>
                    <a:pt x="5513" y="4334"/>
                  </a:cubicBezTo>
                  <a:cubicBezTo>
                    <a:pt x="5644" y="4334"/>
                    <a:pt x="5752" y="4465"/>
                    <a:pt x="5609" y="4584"/>
                  </a:cubicBezTo>
                  <a:cubicBezTo>
                    <a:pt x="5752" y="4643"/>
                    <a:pt x="5847" y="4596"/>
                    <a:pt x="5871" y="4429"/>
                  </a:cubicBezTo>
                  <a:cubicBezTo>
                    <a:pt x="5978" y="4524"/>
                    <a:pt x="5871" y="4810"/>
                    <a:pt x="6156" y="4941"/>
                  </a:cubicBezTo>
                  <a:cubicBezTo>
                    <a:pt x="6323" y="5001"/>
                    <a:pt x="6502" y="5001"/>
                    <a:pt x="6668" y="4929"/>
                  </a:cubicBezTo>
                  <a:lnTo>
                    <a:pt x="6668" y="4929"/>
                  </a:lnTo>
                  <a:cubicBezTo>
                    <a:pt x="6133" y="4917"/>
                    <a:pt x="6418" y="4048"/>
                    <a:pt x="5537" y="4251"/>
                  </a:cubicBezTo>
                  <a:lnTo>
                    <a:pt x="5537" y="4251"/>
                  </a:lnTo>
                  <a:cubicBezTo>
                    <a:pt x="5835" y="4155"/>
                    <a:pt x="6156" y="4131"/>
                    <a:pt x="6454" y="4191"/>
                  </a:cubicBezTo>
                  <a:cubicBezTo>
                    <a:pt x="6430" y="4203"/>
                    <a:pt x="6406" y="4239"/>
                    <a:pt x="6394" y="4274"/>
                  </a:cubicBezTo>
                  <a:lnTo>
                    <a:pt x="6394" y="4286"/>
                  </a:lnTo>
                  <a:cubicBezTo>
                    <a:pt x="6394" y="4298"/>
                    <a:pt x="6394" y="4310"/>
                    <a:pt x="6394" y="4322"/>
                  </a:cubicBezTo>
                  <a:cubicBezTo>
                    <a:pt x="6406" y="4465"/>
                    <a:pt x="6585" y="4501"/>
                    <a:pt x="6644" y="4382"/>
                  </a:cubicBezTo>
                  <a:cubicBezTo>
                    <a:pt x="6537" y="4417"/>
                    <a:pt x="6525" y="4310"/>
                    <a:pt x="6573" y="4274"/>
                  </a:cubicBezTo>
                  <a:cubicBezTo>
                    <a:pt x="6621" y="4227"/>
                    <a:pt x="6728" y="4274"/>
                    <a:pt x="6775" y="4310"/>
                  </a:cubicBezTo>
                  <a:cubicBezTo>
                    <a:pt x="6799" y="4346"/>
                    <a:pt x="6823" y="4393"/>
                    <a:pt x="6823" y="4441"/>
                  </a:cubicBezTo>
                  <a:cubicBezTo>
                    <a:pt x="6823" y="4560"/>
                    <a:pt x="6752" y="4763"/>
                    <a:pt x="6514" y="4655"/>
                  </a:cubicBezTo>
                  <a:cubicBezTo>
                    <a:pt x="6585" y="4917"/>
                    <a:pt x="6930" y="4870"/>
                    <a:pt x="7061" y="4667"/>
                  </a:cubicBezTo>
                  <a:cubicBezTo>
                    <a:pt x="7156" y="4822"/>
                    <a:pt x="7264" y="4763"/>
                    <a:pt x="7276" y="4989"/>
                  </a:cubicBezTo>
                  <a:cubicBezTo>
                    <a:pt x="7478" y="4572"/>
                    <a:pt x="7228" y="4489"/>
                    <a:pt x="7168" y="4322"/>
                  </a:cubicBezTo>
                  <a:lnTo>
                    <a:pt x="7168" y="4322"/>
                  </a:lnTo>
                  <a:cubicBezTo>
                    <a:pt x="7335" y="4655"/>
                    <a:pt x="7609" y="4536"/>
                    <a:pt x="7823" y="4739"/>
                  </a:cubicBezTo>
                  <a:cubicBezTo>
                    <a:pt x="7799" y="4334"/>
                    <a:pt x="7502" y="4346"/>
                    <a:pt x="7287" y="4251"/>
                  </a:cubicBezTo>
                  <a:lnTo>
                    <a:pt x="7287" y="4251"/>
                  </a:lnTo>
                  <a:cubicBezTo>
                    <a:pt x="7835" y="4477"/>
                    <a:pt x="7954" y="4167"/>
                    <a:pt x="8299" y="4143"/>
                  </a:cubicBezTo>
                  <a:cubicBezTo>
                    <a:pt x="7954" y="4108"/>
                    <a:pt x="7835" y="3810"/>
                    <a:pt x="7287" y="4036"/>
                  </a:cubicBezTo>
                  <a:lnTo>
                    <a:pt x="7287" y="4036"/>
                  </a:lnTo>
                  <a:cubicBezTo>
                    <a:pt x="7502" y="3941"/>
                    <a:pt x="7799" y="3953"/>
                    <a:pt x="7823" y="3536"/>
                  </a:cubicBezTo>
                  <a:cubicBezTo>
                    <a:pt x="7609" y="3739"/>
                    <a:pt x="7335" y="3620"/>
                    <a:pt x="7168" y="3965"/>
                  </a:cubicBezTo>
                  <a:lnTo>
                    <a:pt x="7168" y="3965"/>
                  </a:lnTo>
                  <a:cubicBezTo>
                    <a:pt x="7228" y="3798"/>
                    <a:pt x="7478" y="3715"/>
                    <a:pt x="7276" y="3298"/>
                  </a:cubicBezTo>
                  <a:cubicBezTo>
                    <a:pt x="7264" y="3512"/>
                    <a:pt x="7156" y="3465"/>
                    <a:pt x="7061" y="3608"/>
                  </a:cubicBezTo>
                  <a:cubicBezTo>
                    <a:pt x="6930" y="3417"/>
                    <a:pt x="6585" y="3369"/>
                    <a:pt x="6514" y="3620"/>
                  </a:cubicBezTo>
                  <a:cubicBezTo>
                    <a:pt x="6752" y="3524"/>
                    <a:pt x="6835" y="3715"/>
                    <a:pt x="6823" y="3846"/>
                  </a:cubicBezTo>
                  <a:cubicBezTo>
                    <a:pt x="6823" y="3893"/>
                    <a:pt x="6799" y="3929"/>
                    <a:pt x="6775" y="3965"/>
                  </a:cubicBezTo>
                  <a:cubicBezTo>
                    <a:pt x="6728" y="4012"/>
                    <a:pt x="6621" y="4048"/>
                    <a:pt x="6573" y="4012"/>
                  </a:cubicBezTo>
                  <a:cubicBezTo>
                    <a:pt x="6525" y="3965"/>
                    <a:pt x="6537" y="3858"/>
                    <a:pt x="6644" y="3893"/>
                  </a:cubicBezTo>
                  <a:cubicBezTo>
                    <a:pt x="6644" y="3881"/>
                    <a:pt x="6633" y="3870"/>
                    <a:pt x="6621" y="3858"/>
                  </a:cubicBezTo>
                  <a:cubicBezTo>
                    <a:pt x="6573" y="3810"/>
                    <a:pt x="6490" y="3810"/>
                    <a:pt x="6442" y="3858"/>
                  </a:cubicBezTo>
                  <a:cubicBezTo>
                    <a:pt x="6418" y="3881"/>
                    <a:pt x="6394" y="3917"/>
                    <a:pt x="6394" y="3953"/>
                  </a:cubicBezTo>
                  <a:cubicBezTo>
                    <a:pt x="6394" y="3965"/>
                    <a:pt x="6394" y="3977"/>
                    <a:pt x="6394" y="4001"/>
                  </a:cubicBezTo>
                  <a:lnTo>
                    <a:pt x="6394" y="4001"/>
                  </a:lnTo>
                  <a:cubicBezTo>
                    <a:pt x="6406" y="4036"/>
                    <a:pt x="6430" y="4072"/>
                    <a:pt x="6454" y="4096"/>
                  </a:cubicBezTo>
                  <a:cubicBezTo>
                    <a:pt x="6156" y="4155"/>
                    <a:pt x="5835" y="4131"/>
                    <a:pt x="5549" y="4024"/>
                  </a:cubicBezTo>
                  <a:cubicBezTo>
                    <a:pt x="6430" y="4227"/>
                    <a:pt x="6144" y="3358"/>
                    <a:pt x="6680" y="3358"/>
                  </a:cubicBezTo>
                  <a:lnTo>
                    <a:pt x="6621" y="3358"/>
                  </a:lnTo>
                  <a:lnTo>
                    <a:pt x="6680" y="3358"/>
                  </a:lnTo>
                  <a:cubicBezTo>
                    <a:pt x="6430" y="3286"/>
                    <a:pt x="6275" y="3286"/>
                    <a:pt x="6156" y="3334"/>
                  </a:cubicBezTo>
                  <a:cubicBezTo>
                    <a:pt x="5882" y="3477"/>
                    <a:pt x="5990" y="3762"/>
                    <a:pt x="5882" y="3858"/>
                  </a:cubicBezTo>
                  <a:cubicBezTo>
                    <a:pt x="5859" y="3679"/>
                    <a:pt x="5752" y="3643"/>
                    <a:pt x="5621" y="3703"/>
                  </a:cubicBezTo>
                  <a:cubicBezTo>
                    <a:pt x="5763" y="3822"/>
                    <a:pt x="5656" y="3965"/>
                    <a:pt x="5513" y="3953"/>
                  </a:cubicBezTo>
                  <a:cubicBezTo>
                    <a:pt x="5311" y="3953"/>
                    <a:pt x="5049" y="3727"/>
                    <a:pt x="4716" y="3953"/>
                  </a:cubicBezTo>
                  <a:cubicBezTo>
                    <a:pt x="4644" y="3965"/>
                    <a:pt x="4573" y="3977"/>
                    <a:pt x="4513" y="4001"/>
                  </a:cubicBezTo>
                  <a:cubicBezTo>
                    <a:pt x="4573" y="3965"/>
                    <a:pt x="4632" y="3929"/>
                    <a:pt x="4680" y="3893"/>
                  </a:cubicBezTo>
                  <a:cubicBezTo>
                    <a:pt x="5085" y="3822"/>
                    <a:pt x="5120" y="3477"/>
                    <a:pt x="5263" y="3322"/>
                  </a:cubicBezTo>
                  <a:cubicBezTo>
                    <a:pt x="5347" y="3227"/>
                    <a:pt x="5525" y="3250"/>
                    <a:pt x="5513" y="3429"/>
                  </a:cubicBezTo>
                  <a:cubicBezTo>
                    <a:pt x="5644" y="3369"/>
                    <a:pt x="5692" y="3274"/>
                    <a:pt x="5585" y="3131"/>
                  </a:cubicBezTo>
                  <a:cubicBezTo>
                    <a:pt x="5728" y="3119"/>
                    <a:pt x="5859" y="3393"/>
                    <a:pt x="6144" y="3298"/>
                  </a:cubicBezTo>
                  <a:cubicBezTo>
                    <a:pt x="6263" y="3262"/>
                    <a:pt x="6383" y="3155"/>
                    <a:pt x="6502" y="2917"/>
                  </a:cubicBezTo>
                  <a:lnTo>
                    <a:pt x="6502" y="2917"/>
                  </a:lnTo>
                  <a:cubicBezTo>
                    <a:pt x="6121" y="3298"/>
                    <a:pt x="5704" y="2477"/>
                    <a:pt x="5228" y="3250"/>
                  </a:cubicBezTo>
                  <a:lnTo>
                    <a:pt x="5228" y="3250"/>
                  </a:lnTo>
                  <a:cubicBezTo>
                    <a:pt x="5359" y="2965"/>
                    <a:pt x="5561" y="2727"/>
                    <a:pt x="5823" y="2548"/>
                  </a:cubicBezTo>
                  <a:cubicBezTo>
                    <a:pt x="5811" y="2584"/>
                    <a:pt x="5823" y="2619"/>
                    <a:pt x="5847" y="2655"/>
                  </a:cubicBezTo>
                  <a:lnTo>
                    <a:pt x="5847" y="2667"/>
                  </a:lnTo>
                  <a:cubicBezTo>
                    <a:pt x="5847" y="2679"/>
                    <a:pt x="5859" y="2691"/>
                    <a:pt x="5871" y="2691"/>
                  </a:cubicBezTo>
                  <a:cubicBezTo>
                    <a:pt x="5966" y="2786"/>
                    <a:pt x="6133" y="2691"/>
                    <a:pt x="6085" y="2560"/>
                  </a:cubicBezTo>
                  <a:cubicBezTo>
                    <a:pt x="6037" y="2655"/>
                    <a:pt x="5954" y="2596"/>
                    <a:pt x="5954" y="2536"/>
                  </a:cubicBezTo>
                  <a:cubicBezTo>
                    <a:pt x="5966" y="2465"/>
                    <a:pt x="6073" y="2417"/>
                    <a:pt x="6121" y="2417"/>
                  </a:cubicBezTo>
                  <a:cubicBezTo>
                    <a:pt x="6168" y="2417"/>
                    <a:pt x="6216" y="2441"/>
                    <a:pt x="6252" y="2477"/>
                  </a:cubicBezTo>
                  <a:cubicBezTo>
                    <a:pt x="6406" y="2572"/>
                    <a:pt x="6359" y="2810"/>
                    <a:pt x="6180" y="2846"/>
                  </a:cubicBezTo>
                  <a:cubicBezTo>
                    <a:pt x="6418" y="2977"/>
                    <a:pt x="6633" y="2703"/>
                    <a:pt x="6585" y="2465"/>
                  </a:cubicBezTo>
                  <a:cubicBezTo>
                    <a:pt x="6752" y="2500"/>
                    <a:pt x="6787" y="2393"/>
                    <a:pt x="6954" y="2536"/>
                  </a:cubicBezTo>
                  <a:cubicBezTo>
                    <a:pt x="6811" y="2107"/>
                    <a:pt x="6573" y="2215"/>
                    <a:pt x="6406" y="2143"/>
                  </a:cubicBezTo>
                  <a:lnTo>
                    <a:pt x="6406" y="2143"/>
                  </a:lnTo>
                  <a:cubicBezTo>
                    <a:pt x="6775" y="2262"/>
                    <a:pt x="6883" y="2000"/>
                    <a:pt x="7180" y="1976"/>
                  </a:cubicBezTo>
                  <a:cubicBezTo>
                    <a:pt x="6859" y="1715"/>
                    <a:pt x="6668" y="1929"/>
                    <a:pt x="6442" y="2012"/>
                  </a:cubicBezTo>
                  <a:lnTo>
                    <a:pt x="6442" y="2012"/>
                  </a:lnTo>
                  <a:cubicBezTo>
                    <a:pt x="6990" y="1786"/>
                    <a:pt x="6871" y="1476"/>
                    <a:pt x="7085" y="1226"/>
                  </a:cubicBezTo>
                  <a:cubicBezTo>
                    <a:pt x="6823" y="1441"/>
                    <a:pt x="6514" y="1322"/>
                    <a:pt x="6299" y="1857"/>
                  </a:cubicBezTo>
                  <a:lnTo>
                    <a:pt x="6299" y="1857"/>
                  </a:lnTo>
                  <a:cubicBezTo>
                    <a:pt x="6383" y="1643"/>
                    <a:pt x="6597" y="1441"/>
                    <a:pt x="6323" y="1131"/>
                  </a:cubicBezTo>
                  <a:cubicBezTo>
                    <a:pt x="6311" y="1429"/>
                    <a:pt x="6037" y="1536"/>
                    <a:pt x="6156" y="1893"/>
                  </a:cubicBezTo>
                  <a:lnTo>
                    <a:pt x="6156" y="1893"/>
                  </a:lnTo>
                  <a:cubicBezTo>
                    <a:pt x="6085" y="1738"/>
                    <a:pt x="6204" y="1500"/>
                    <a:pt x="5763" y="1345"/>
                  </a:cubicBezTo>
                  <a:cubicBezTo>
                    <a:pt x="5918" y="1512"/>
                    <a:pt x="5799" y="1548"/>
                    <a:pt x="5835" y="1715"/>
                  </a:cubicBezTo>
                  <a:cubicBezTo>
                    <a:pt x="5609" y="1667"/>
                    <a:pt x="5323" y="1893"/>
                    <a:pt x="5454" y="2119"/>
                  </a:cubicBezTo>
                  <a:cubicBezTo>
                    <a:pt x="5501" y="1941"/>
                    <a:pt x="5728" y="1905"/>
                    <a:pt x="5835" y="2060"/>
                  </a:cubicBezTo>
                  <a:cubicBezTo>
                    <a:pt x="5859" y="2084"/>
                    <a:pt x="5882" y="2131"/>
                    <a:pt x="5882" y="2179"/>
                  </a:cubicBezTo>
                  <a:cubicBezTo>
                    <a:pt x="5882" y="2238"/>
                    <a:pt x="5835" y="2346"/>
                    <a:pt x="5775" y="2346"/>
                  </a:cubicBezTo>
                  <a:cubicBezTo>
                    <a:pt x="5704" y="2357"/>
                    <a:pt x="5644" y="2274"/>
                    <a:pt x="5752" y="2215"/>
                  </a:cubicBezTo>
                  <a:cubicBezTo>
                    <a:pt x="5609" y="2179"/>
                    <a:pt x="5513" y="2334"/>
                    <a:pt x="5609" y="2441"/>
                  </a:cubicBezTo>
                  <a:cubicBezTo>
                    <a:pt x="5621" y="2441"/>
                    <a:pt x="5632" y="2453"/>
                    <a:pt x="5644" y="2465"/>
                  </a:cubicBezTo>
                  <a:lnTo>
                    <a:pt x="5644" y="2465"/>
                  </a:lnTo>
                  <a:cubicBezTo>
                    <a:pt x="5680" y="2488"/>
                    <a:pt x="5716" y="2488"/>
                    <a:pt x="5752" y="2488"/>
                  </a:cubicBezTo>
                  <a:cubicBezTo>
                    <a:pt x="5573" y="2738"/>
                    <a:pt x="5335" y="2941"/>
                    <a:pt x="5061" y="3084"/>
                  </a:cubicBezTo>
                  <a:cubicBezTo>
                    <a:pt x="5835" y="2596"/>
                    <a:pt x="5013" y="2191"/>
                    <a:pt x="5382" y="1798"/>
                  </a:cubicBezTo>
                  <a:lnTo>
                    <a:pt x="5347" y="1846"/>
                  </a:lnTo>
                  <a:cubicBezTo>
                    <a:pt x="5359" y="1822"/>
                    <a:pt x="5371" y="1810"/>
                    <a:pt x="5382" y="1798"/>
                  </a:cubicBezTo>
                  <a:cubicBezTo>
                    <a:pt x="5156" y="1929"/>
                    <a:pt x="5049" y="2036"/>
                    <a:pt x="5013" y="2155"/>
                  </a:cubicBezTo>
                  <a:cubicBezTo>
                    <a:pt x="4906" y="2453"/>
                    <a:pt x="5192" y="2572"/>
                    <a:pt x="5180" y="2727"/>
                  </a:cubicBezTo>
                  <a:cubicBezTo>
                    <a:pt x="5037" y="2619"/>
                    <a:pt x="4942" y="2655"/>
                    <a:pt x="4882" y="2798"/>
                  </a:cubicBezTo>
                  <a:cubicBezTo>
                    <a:pt x="5061" y="2774"/>
                    <a:pt x="5085" y="2953"/>
                    <a:pt x="4990" y="3048"/>
                  </a:cubicBezTo>
                  <a:cubicBezTo>
                    <a:pt x="4835" y="3179"/>
                    <a:pt x="4489" y="3215"/>
                    <a:pt x="4418" y="3620"/>
                  </a:cubicBezTo>
                  <a:cubicBezTo>
                    <a:pt x="4370" y="3667"/>
                    <a:pt x="4335" y="3727"/>
                    <a:pt x="4311" y="3786"/>
                  </a:cubicBezTo>
                  <a:cubicBezTo>
                    <a:pt x="4323" y="3727"/>
                    <a:pt x="4347" y="3655"/>
                    <a:pt x="4347" y="3596"/>
                  </a:cubicBezTo>
                  <a:cubicBezTo>
                    <a:pt x="4585" y="3250"/>
                    <a:pt x="4370" y="3000"/>
                    <a:pt x="4347" y="2786"/>
                  </a:cubicBezTo>
                  <a:cubicBezTo>
                    <a:pt x="4347" y="2643"/>
                    <a:pt x="4489" y="2548"/>
                    <a:pt x="4597" y="2679"/>
                  </a:cubicBezTo>
                  <a:cubicBezTo>
                    <a:pt x="4656" y="2548"/>
                    <a:pt x="4620" y="2441"/>
                    <a:pt x="4442" y="2417"/>
                  </a:cubicBezTo>
                  <a:cubicBezTo>
                    <a:pt x="4537" y="2310"/>
                    <a:pt x="4823" y="2417"/>
                    <a:pt x="4966" y="2143"/>
                  </a:cubicBezTo>
                  <a:cubicBezTo>
                    <a:pt x="5013" y="2036"/>
                    <a:pt x="5013" y="1869"/>
                    <a:pt x="4954" y="1619"/>
                  </a:cubicBezTo>
                  <a:lnTo>
                    <a:pt x="4954" y="1619"/>
                  </a:lnTo>
                  <a:cubicBezTo>
                    <a:pt x="4954" y="2167"/>
                    <a:pt x="4073" y="1869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43"/>
                    <a:pt x="4204" y="1846"/>
                  </a:cubicBezTo>
                  <a:cubicBezTo>
                    <a:pt x="4228" y="1869"/>
                    <a:pt x="4263" y="1893"/>
                    <a:pt x="4299" y="1905"/>
                  </a:cubicBezTo>
                  <a:lnTo>
                    <a:pt x="4311" y="1905"/>
                  </a:lnTo>
                  <a:cubicBezTo>
                    <a:pt x="4323" y="1905"/>
                    <a:pt x="4335" y="1905"/>
                    <a:pt x="4347" y="1905"/>
                  </a:cubicBezTo>
                  <a:cubicBezTo>
                    <a:pt x="4489" y="1893"/>
                    <a:pt x="4525" y="1715"/>
                    <a:pt x="4406" y="1655"/>
                  </a:cubicBezTo>
                  <a:cubicBezTo>
                    <a:pt x="4442" y="1762"/>
                    <a:pt x="4335" y="1774"/>
                    <a:pt x="4299" y="1726"/>
                  </a:cubicBezTo>
                  <a:cubicBezTo>
                    <a:pt x="4251" y="1679"/>
                    <a:pt x="4299" y="1572"/>
                    <a:pt x="4335" y="1524"/>
                  </a:cubicBezTo>
                  <a:cubicBezTo>
                    <a:pt x="4370" y="1500"/>
                    <a:pt x="4406" y="1476"/>
                    <a:pt x="4454" y="1476"/>
                  </a:cubicBezTo>
                  <a:cubicBezTo>
                    <a:pt x="4585" y="1476"/>
                    <a:pt x="4787" y="1548"/>
                    <a:pt x="4680" y="1786"/>
                  </a:cubicBezTo>
                  <a:cubicBezTo>
                    <a:pt x="4930" y="1715"/>
                    <a:pt x="4894" y="1369"/>
                    <a:pt x="4692" y="1238"/>
                  </a:cubicBezTo>
                  <a:cubicBezTo>
                    <a:pt x="4847" y="1143"/>
                    <a:pt x="4787" y="1036"/>
                    <a:pt x="5001" y="1024"/>
                  </a:cubicBezTo>
                  <a:cubicBezTo>
                    <a:pt x="4597" y="822"/>
                    <a:pt x="4513" y="1072"/>
                    <a:pt x="4347" y="1131"/>
                  </a:cubicBezTo>
                  <a:lnTo>
                    <a:pt x="4347" y="1131"/>
                  </a:lnTo>
                  <a:cubicBezTo>
                    <a:pt x="4680" y="964"/>
                    <a:pt x="4561" y="691"/>
                    <a:pt x="4763" y="476"/>
                  </a:cubicBezTo>
                  <a:cubicBezTo>
                    <a:pt x="4358" y="512"/>
                    <a:pt x="4370" y="798"/>
                    <a:pt x="4263" y="1012"/>
                  </a:cubicBezTo>
                  <a:lnTo>
                    <a:pt x="4263" y="1012"/>
                  </a:lnTo>
                  <a:cubicBezTo>
                    <a:pt x="4501" y="476"/>
                    <a:pt x="4192" y="345"/>
                    <a:pt x="4168" y="0"/>
                  </a:cubicBezTo>
                  <a:cubicBezTo>
                    <a:pt x="4132" y="345"/>
                    <a:pt x="3823" y="476"/>
                    <a:pt x="4061" y="1012"/>
                  </a:cubicBezTo>
                  <a:lnTo>
                    <a:pt x="4061" y="1012"/>
                  </a:lnTo>
                  <a:cubicBezTo>
                    <a:pt x="3966" y="798"/>
                    <a:pt x="3977" y="512"/>
                    <a:pt x="3561" y="476"/>
                  </a:cubicBezTo>
                  <a:cubicBezTo>
                    <a:pt x="3763" y="691"/>
                    <a:pt x="3644" y="964"/>
                    <a:pt x="3989" y="1131"/>
                  </a:cubicBezTo>
                  <a:lnTo>
                    <a:pt x="3989" y="1131"/>
                  </a:lnTo>
                  <a:cubicBezTo>
                    <a:pt x="3823" y="1072"/>
                    <a:pt x="3727" y="822"/>
                    <a:pt x="3323" y="1024"/>
                  </a:cubicBezTo>
                  <a:cubicBezTo>
                    <a:pt x="3537" y="1036"/>
                    <a:pt x="3489" y="1143"/>
                    <a:pt x="3632" y="1238"/>
                  </a:cubicBezTo>
                  <a:cubicBezTo>
                    <a:pt x="3442" y="1369"/>
                    <a:pt x="3394" y="1715"/>
                    <a:pt x="3644" y="1786"/>
                  </a:cubicBezTo>
                  <a:cubicBezTo>
                    <a:pt x="3549" y="1548"/>
                    <a:pt x="3739" y="1476"/>
                    <a:pt x="3870" y="1476"/>
                  </a:cubicBezTo>
                  <a:cubicBezTo>
                    <a:pt x="3918" y="1476"/>
                    <a:pt x="3954" y="1500"/>
                    <a:pt x="3989" y="1524"/>
                  </a:cubicBezTo>
                  <a:cubicBezTo>
                    <a:pt x="4025" y="1572"/>
                    <a:pt x="4073" y="1679"/>
                    <a:pt x="4037" y="1726"/>
                  </a:cubicBezTo>
                  <a:cubicBezTo>
                    <a:pt x="3989" y="1774"/>
                    <a:pt x="3882" y="1762"/>
                    <a:pt x="3918" y="1655"/>
                  </a:cubicBezTo>
                  <a:cubicBezTo>
                    <a:pt x="3799" y="1715"/>
                    <a:pt x="3847" y="1893"/>
                    <a:pt x="3977" y="1905"/>
                  </a:cubicBezTo>
                  <a:cubicBezTo>
                    <a:pt x="3989" y="1905"/>
                    <a:pt x="4001" y="1905"/>
                    <a:pt x="4025" y="1905"/>
                  </a:cubicBezTo>
                  <a:lnTo>
                    <a:pt x="4025" y="1905"/>
                  </a:lnTo>
                  <a:cubicBezTo>
                    <a:pt x="4061" y="1893"/>
                    <a:pt x="4097" y="1869"/>
                    <a:pt x="4120" y="1846"/>
                  </a:cubicBezTo>
                  <a:cubicBezTo>
                    <a:pt x="4180" y="2143"/>
                    <a:pt x="4156" y="2465"/>
                    <a:pt x="4049" y="2762"/>
                  </a:cubicBezTo>
                  <a:cubicBezTo>
                    <a:pt x="4251" y="1869"/>
                    <a:pt x="3382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31"/>
                    <a:pt x="3370" y="1619"/>
                  </a:cubicBezTo>
                  <a:cubicBezTo>
                    <a:pt x="3299" y="1869"/>
                    <a:pt x="3311" y="2024"/>
                    <a:pt x="3358" y="2143"/>
                  </a:cubicBezTo>
                  <a:cubicBezTo>
                    <a:pt x="3501" y="2417"/>
                    <a:pt x="3787" y="2310"/>
                    <a:pt x="3882" y="2417"/>
                  </a:cubicBezTo>
                  <a:cubicBezTo>
                    <a:pt x="3704" y="2441"/>
                    <a:pt x="3668" y="2548"/>
                    <a:pt x="3727" y="2679"/>
                  </a:cubicBezTo>
                  <a:cubicBezTo>
                    <a:pt x="3835" y="2548"/>
                    <a:pt x="3977" y="2643"/>
                    <a:pt x="3977" y="2786"/>
                  </a:cubicBezTo>
                  <a:cubicBezTo>
                    <a:pt x="3977" y="2989"/>
                    <a:pt x="3739" y="3250"/>
                    <a:pt x="3977" y="3596"/>
                  </a:cubicBezTo>
                  <a:cubicBezTo>
                    <a:pt x="3977" y="3655"/>
                    <a:pt x="4001" y="3727"/>
                    <a:pt x="4013" y="3786"/>
                  </a:cubicBezTo>
                  <a:cubicBezTo>
                    <a:pt x="3989" y="3727"/>
                    <a:pt x="3942" y="3667"/>
                    <a:pt x="3906" y="3620"/>
                  </a:cubicBezTo>
                  <a:cubicBezTo>
                    <a:pt x="3835" y="3215"/>
                    <a:pt x="3489" y="3179"/>
                    <a:pt x="3346" y="3036"/>
                  </a:cubicBezTo>
                  <a:cubicBezTo>
                    <a:pt x="3239" y="2953"/>
                    <a:pt x="3263" y="2774"/>
                    <a:pt x="3442" y="2798"/>
                  </a:cubicBezTo>
                  <a:cubicBezTo>
                    <a:pt x="3394" y="2655"/>
                    <a:pt x="3299" y="2619"/>
                    <a:pt x="3144" y="2715"/>
                  </a:cubicBezTo>
                  <a:cubicBezTo>
                    <a:pt x="3132" y="2572"/>
                    <a:pt x="3418" y="2441"/>
                    <a:pt x="3311" y="2155"/>
                  </a:cubicBezTo>
                  <a:cubicBezTo>
                    <a:pt x="3275" y="2036"/>
                    <a:pt x="3168" y="1929"/>
                    <a:pt x="2942" y="1798"/>
                  </a:cubicBezTo>
                  <a:cubicBezTo>
                    <a:pt x="3311" y="2179"/>
                    <a:pt x="2489" y="2596"/>
                    <a:pt x="3263" y="3072"/>
                  </a:cubicBezTo>
                  <a:cubicBezTo>
                    <a:pt x="2989" y="2941"/>
                    <a:pt x="2739" y="2738"/>
                    <a:pt x="2573" y="2477"/>
                  </a:cubicBezTo>
                  <a:cubicBezTo>
                    <a:pt x="2608" y="2488"/>
                    <a:pt x="2644" y="2477"/>
                    <a:pt x="2680" y="2465"/>
                  </a:cubicBezTo>
                  <a:lnTo>
                    <a:pt x="2680" y="2465"/>
                  </a:lnTo>
                  <a:cubicBezTo>
                    <a:pt x="2692" y="2453"/>
                    <a:pt x="2692" y="2441"/>
                    <a:pt x="2704" y="2429"/>
                  </a:cubicBezTo>
                  <a:cubicBezTo>
                    <a:pt x="2787" y="2346"/>
                    <a:pt x="2715" y="2191"/>
                    <a:pt x="2596" y="2203"/>
                  </a:cubicBezTo>
                  <a:lnTo>
                    <a:pt x="2573" y="2203"/>
                  </a:lnTo>
                  <a:cubicBezTo>
                    <a:pt x="2668" y="2262"/>
                    <a:pt x="2608" y="2346"/>
                    <a:pt x="2549" y="2346"/>
                  </a:cubicBezTo>
                  <a:cubicBezTo>
                    <a:pt x="2477" y="2334"/>
                    <a:pt x="2430" y="2227"/>
                    <a:pt x="2430" y="2179"/>
                  </a:cubicBezTo>
                  <a:cubicBezTo>
                    <a:pt x="2430" y="2131"/>
                    <a:pt x="2453" y="2084"/>
                    <a:pt x="2489" y="2048"/>
                  </a:cubicBezTo>
                  <a:cubicBezTo>
                    <a:pt x="2573" y="1953"/>
                    <a:pt x="2763" y="1869"/>
                    <a:pt x="2858" y="2107"/>
                  </a:cubicBezTo>
                  <a:cubicBezTo>
                    <a:pt x="2989" y="1881"/>
                    <a:pt x="2715" y="1667"/>
                    <a:pt x="2477" y="1715"/>
                  </a:cubicBezTo>
                  <a:cubicBezTo>
                    <a:pt x="2513" y="1536"/>
                    <a:pt x="2406" y="1512"/>
                    <a:pt x="2549" y="1345"/>
                  </a:cubicBezTo>
                  <a:cubicBezTo>
                    <a:pt x="2120" y="1488"/>
                    <a:pt x="2227" y="1726"/>
                    <a:pt x="2156" y="1893"/>
                  </a:cubicBezTo>
                  <a:lnTo>
                    <a:pt x="2156" y="1893"/>
                  </a:lnTo>
                  <a:cubicBezTo>
                    <a:pt x="2275" y="1524"/>
                    <a:pt x="2001" y="1417"/>
                    <a:pt x="1989" y="1119"/>
                  </a:cubicBezTo>
                  <a:cubicBezTo>
                    <a:pt x="1727" y="1441"/>
                    <a:pt x="1942" y="1631"/>
                    <a:pt x="2013" y="1857"/>
                  </a:cubicBezTo>
                  <a:lnTo>
                    <a:pt x="2013" y="1857"/>
                  </a:lnTo>
                  <a:cubicBezTo>
                    <a:pt x="1799" y="1310"/>
                    <a:pt x="1489" y="1429"/>
                    <a:pt x="1227" y="1214"/>
                  </a:cubicBezTo>
                  <a:cubicBezTo>
                    <a:pt x="1453" y="1476"/>
                    <a:pt x="1322" y="1786"/>
                    <a:pt x="1870" y="2000"/>
                  </a:cubicBezTo>
                  <a:lnTo>
                    <a:pt x="1870" y="2000"/>
                  </a:lnTo>
                  <a:cubicBezTo>
                    <a:pt x="1656" y="1917"/>
                    <a:pt x="1453" y="1703"/>
                    <a:pt x="1144" y="1965"/>
                  </a:cubicBezTo>
                  <a:cubicBezTo>
                    <a:pt x="1441" y="1988"/>
                    <a:pt x="1549" y="2262"/>
                    <a:pt x="1906" y="2143"/>
                  </a:cubicBezTo>
                  <a:lnTo>
                    <a:pt x="1906" y="2143"/>
                  </a:lnTo>
                  <a:cubicBezTo>
                    <a:pt x="1751" y="2215"/>
                    <a:pt x="1513" y="2096"/>
                    <a:pt x="1358" y="2536"/>
                  </a:cubicBezTo>
                  <a:cubicBezTo>
                    <a:pt x="1525" y="2381"/>
                    <a:pt x="1561" y="2500"/>
                    <a:pt x="1727" y="2465"/>
                  </a:cubicBezTo>
                  <a:cubicBezTo>
                    <a:pt x="1680" y="2691"/>
                    <a:pt x="1894" y="2965"/>
                    <a:pt x="2132" y="2846"/>
                  </a:cubicBezTo>
                  <a:cubicBezTo>
                    <a:pt x="1953" y="2798"/>
                    <a:pt x="1918" y="2560"/>
                    <a:pt x="2072" y="2465"/>
                  </a:cubicBezTo>
                  <a:cubicBezTo>
                    <a:pt x="2096" y="2429"/>
                    <a:pt x="2144" y="2417"/>
                    <a:pt x="2192" y="2417"/>
                  </a:cubicBezTo>
                  <a:cubicBezTo>
                    <a:pt x="2251" y="2417"/>
                    <a:pt x="2346" y="2465"/>
                    <a:pt x="2358" y="2524"/>
                  </a:cubicBezTo>
                  <a:cubicBezTo>
                    <a:pt x="2370" y="2596"/>
                    <a:pt x="2287" y="2655"/>
                    <a:pt x="2227" y="2548"/>
                  </a:cubicBezTo>
                  <a:cubicBezTo>
                    <a:pt x="2180" y="2679"/>
                    <a:pt x="2346" y="2786"/>
                    <a:pt x="2442" y="2691"/>
                  </a:cubicBezTo>
                  <a:cubicBezTo>
                    <a:pt x="2453" y="2679"/>
                    <a:pt x="2465" y="2667"/>
                    <a:pt x="2477" y="2655"/>
                  </a:cubicBezTo>
                  <a:cubicBezTo>
                    <a:pt x="2477" y="2655"/>
                    <a:pt x="2477" y="2655"/>
                    <a:pt x="2477" y="2643"/>
                  </a:cubicBezTo>
                  <a:cubicBezTo>
                    <a:pt x="2489" y="2619"/>
                    <a:pt x="2501" y="2584"/>
                    <a:pt x="2489" y="2548"/>
                  </a:cubicBezTo>
                  <a:cubicBezTo>
                    <a:pt x="2751" y="2715"/>
                    <a:pt x="2954" y="2953"/>
                    <a:pt x="3085" y="3239"/>
                  </a:cubicBezTo>
                  <a:cubicBezTo>
                    <a:pt x="2608" y="2465"/>
                    <a:pt x="2192" y="3286"/>
                    <a:pt x="1811" y="2905"/>
                  </a:cubicBezTo>
                  <a:cubicBezTo>
                    <a:pt x="1942" y="3143"/>
                    <a:pt x="2049" y="3250"/>
                    <a:pt x="2168" y="3286"/>
                  </a:cubicBezTo>
                  <a:cubicBezTo>
                    <a:pt x="2465" y="3381"/>
                    <a:pt x="2584" y="3108"/>
                    <a:pt x="2739" y="3119"/>
                  </a:cubicBezTo>
                  <a:cubicBezTo>
                    <a:pt x="2632" y="3262"/>
                    <a:pt x="2668" y="3358"/>
                    <a:pt x="2811" y="3417"/>
                  </a:cubicBezTo>
                  <a:cubicBezTo>
                    <a:pt x="2787" y="3239"/>
                    <a:pt x="2954" y="3215"/>
                    <a:pt x="3049" y="3310"/>
                  </a:cubicBezTo>
                  <a:cubicBezTo>
                    <a:pt x="3192" y="3465"/>
                    <a:pt x="3227" y="3810"/>
                    <a:pt x="3632" y="3881"/>
                  </a:cubicBezTo>
                  <a:cubicBezTo>
                    <a:pt x="3680" y="3917"/>
                    <a:pt x="3739" y="3953"/>
                    <a:pt x="3799" y="3989"/>
                  </a:cubicBezTo>
                  <a:cubicBezTo>
                    <a:pt x="3739" y="3965"/>
                    <a:pt x="3668" y="3953"/>
                    <a:pt x="3608" y="3941"/>
                  </a:cubicBezTo>
                  <a:cubicBezTo>
                    <a:pt x="3263" y="3715"/>
                    <a:pt x="3013" y="3929"/>
                    <a:pt x="2799" y="3941"/>
                  </a:cubicBezTo>
                  <a:cubicBezTo>
                    <a:pt x="2656" y="3941"/>
                    <a:pt x="2561" y="3810"/>
                    <a:pt x="2692" y="3703"/>
                  </a:cubicBezTo>
                  <a:cubicBezTo>
                    <a:pt x="2561" y="3631"/>
                    <a:pt x="2453" y="3679"/>
                    <a:pt x="2430" y="3846"/>
                  </a:cubicBezTo>
                  <a:cubicBezTo>
                    <a:pt x="2323" y="3750"/>
                    <a:pt x="2430" y="3465"/>
                    <a:pt x="2156" y="3322"/>
                  </a:cubicBezTo>
                  <a:cubicBezTo>
                    <a:pt x="2049" y="3274"/>
                    <a:pt x="1882" y="3274"/>
                    <a:pt x="1632" y="3346"/>
                  </a:cubicBezTo>
                  <a:lnTo>
                    <a:pt x="1632" y="3346"/>
                  </a:lnTo>
                  <a:cubicBezTo>
                    <a:pt x="2180" y="3346"/>
                    <a:pt x="1882" y="4227"/>
                    <a:pt x="2775" y="4012"/>
                  </a:cubicBezTo>
                  <a:cubicBezTo>
                    <a:pt x="2477" y="4120"/>
                    <a:pt x="2156" y="4143"/>
                    <a:pt x="1858" y="4084"/>
                  </a:cubicBezTo>
                  <a:cubicBezTo>
                    <a:pt x="1882" y="4060"/>
                    <a:pt x="1906" y="4036"/>
                    <a:pt x="1918" y="4001"/>
                  </a:cubicBezTo>
                  <a:cubicBezTo>
                    <a:pt x="1918" y="3989"/>
                    <a:pt x="1918" y="3989"/>
                    <a:pt x="1918" y="3989"/>
                  </a:cubicBezTo>
                  <a:cubicBezTo>
                    <a:pt x="1953" y="3834"/>
                    <a:pt x="1751" y="3750"/>
                    <a:pt x="1668" y="3881"/>
                  </a:cubicBezTo>
                  <a:cubicBezTo>
                    <a:pt x="1775" y="3858"/>
                    <a:pt x="1799" y="3953"/>
                    <a:pt x="1739" y="4001"/>
                  </a:cubicBezTo>
                  <a:cubicBezTo>
                    <a:pt x="1691" y="4036"/>
                    <a:pt x="1584" y="4001"/>
                    <a:pt x="1549" y="3953"/>
                  </a:cubicBezTo>
                  <a:cubicBezTo>
                    <a:pt x="1513" y="3917"/>
                    <a:pt x="1489" y="3881"/>
                    <a:pt x="1489" y="3834"/>
                  </a:cubicBezTo>
                  <a:cubicBezTo>
                    <a:pt x="1489" y="3703"/>
                    <a:pt x="1561" y="3512"/>
                    <a:pt x="1799" y="3608"/>
                  </a:cubicBezTo>
                  <a:cubicBezTo>
                    <a:pt x="1727" y="3358"/>
                    <a:pt x="1382" y="3405"/>
                    <a:pt x="1251" y="3596"/>
                  </a:cubicBezTo>
                  <a:cubicBezTo>
                    <a:pt x="1156" y="3453"/>
                    <a:pt x="1060" y="3500"/>
                    <a:pt x="1037" y="3286"/>
                  </a:cubicBezTo>
                  <a:cubicBezTo>
                    <a:pt x="834" y="3703"/>
                    <a:pt x="1084" y="3786"/>
                    <a:pt x="1144" y="3953"/>
                  </a:cubicBezTo>
                  <a:lnTo>
                    <a:pt x="1144" y="3953"/>
                  </a:lnTo>
                  <a:cubicBezTo>
                    <a:pt x="977" y="3608"/>
                    <a:pt x="703" y="3727"/>
                    <a:pt x="489" y="3524"/>
                  </a:cubicBezTo>
                  <a:cubicBezTo>
                    <a:pt x="525" y="3941"/>
                    <a:pt x="810" y="3929"/>
                    <a:pt x="1025" y="4024"/>
                  </a:cubicBezTo>
                  <a:lnTo>
                    <a:pt x="1025" y="4024"/>
                  </a:lnTo>
                  <a:cubicBezTo>
                    <a:pt x="465" y="3798"/>
                    <a:pt x="346" y="4096"/>
                    <a:pt x="1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78" y="3870"/>
                    <a:pt x="5097" y="3893"/>
                  </a:cubicBezTo>
                  <a:cubicBezTo>
                    <a:pt x="5275" y="3965"/>
                    <a:pt x="5454" y="4036"/>
                    <a:pt x="5644" y="4096"/>
                  </a:cubicBezTo>
                  <a:cubicBezTo>
                    <a:pt x="5716" y="4108"/>
                    <a:pt x="5787" y="4120"/>
                    <a:pt x="5871" y="4131"/>
                  </a:cubicBezTo>
                  <a:cubicBezTo>
                    <a:pt x="5787" y="4131"/>
                    <a:pt x="5716" y="4143"/>
                    <a:pt x="5644" y="4167"/>
                  </a:cubicBezTo>
                  <a:cubicBezTo>
                    <a:pt x="5454" y="4215"/>
                    <a:pt x="5275" y="4286"/>
                    <a:pt x="5097" y="4370"/>
                  </a:cubicBezTo>
                  <a:cubicBezTo>
                    <a:pt x="4978" y="4393"/>
                    <a:pt x="4870" y="4370"/>
                    <a:pt x="4763" y="4322"/>
                  </a:cubicBezTo>
                  <a:cubicBezTo>
                    <a:pt x="4942" y="4322"/>
                    <a:pt x="5097" y="4251"/>
                    <a:pt x="5216" y="4131"/>
                  </a:cubicBezTo>
                  <a:cubicBezTo>
                    <a:pt x="5097" y="4001"/>
                    <a:pt x="4930" y="3929"/>
                    <a:pt x="4763" y="3941"/>
                  </a:cubicBezTo>
                  <a:close/>
                  <a:moveTo>
                    <a:pt x="5180" y="5013"/>
                  </a:moveTo>
                  <a:close/>
                  <a:moveTo>
                    <a:pt x="4894" y="4893"/>
                  </a:moveTo>
                  <a:cubicBezTo>
                    <a:pt x="4906" y="4727"/>
                    <a:pt x="4835" y="4572"/>
                    <a:pt x="4716" y="4453"/>
                  </a:cubicBezTo>
                  <a:cubicBezTo>
                    <a:pt x="4823" y="4489"/>
                    <a:pt x="4918" y="4548"/>
                    <a:pt x="4978" y="4643"/>
                  </a:cubicBezTo>
                  <a:cubicBezTo>
                    <a:pt x="5049" y="4834"/>
                    <a:pt x="5132" y="5013"/>
                    <a:pt x="5228" y="5179"/>
                  </a:cubicBezTo>
                  <a:cubicBezTo>
                    <a:pt x="5263" y="5239"/>
                    <a:pt x="5311" y="5310"/>
                    <a:pt x="5359" y="5370"/>
                  </a:cubicBezTo>
                  <a:cubicBezTo>
                    <a:pt x="5299" y="5310"/>
                    <a:pt x="5228" y="5263"/>
                    <a:pt x="5168" y="5227"/>
                  </a:cubicBezTo>
                  <a:cubicBezTo>
                    <a:pt x="5001" y="5144"/>
                    <a:pt x="4823" y="5060"/>
                    <a:pt x="4644" y="4989"/>
                  </a:cubicBezTo>
                  <a:cubicBezTo>
                    <a:pt x="4549" y="4929"/>
                    <a:pt x="4478" y="4834"/>
                    <a:pt x="4442" y="4715"/>
                  </a:cubicBezTo>
                  <a:cubicBezTo>
                    <a:pt x="4561" y="4846"/>
                    <a:pt x="4728" y="4905"/>
                    <a:pt x="4894" y="4893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3" y="3203"/>
                    <a:pt x="5001" y="3119"/>
                    <a:pt x="5168" y="3024"/>
                  </a:cubicBezTo>
                  <a:cubicBezTo>
                    <a:pt x="5240" y="2989"/>
                    <a:pt x="5299" y="2941"/>
                    <a:pt x="5359" y="2893"/>
                  </a:cubicBezTo>
                  <a:cubicBezTo>
                    <a:pt x="5311" y="2953"/>
                    <a:pt x="5263" y="3012"/>
                    <a:pt x="5228" y="3084"/>
                  </a:cubicBezTo>
                  <a:cubicBezTo>
                    <a:pt x="5132" y="3250"/>
                    <a:pt x="5049" y="3429"/>
                    <a:pt x="4990" y="3620"/>
                  </a:cubicBezTo>
                  <a:cubicBezTo>
                    <a:pt x="4918" y="3715"/>
                    <a:pt x="4823" y="3774"/>
                    <a:pt x="4716" y="3810"/>
                  </a:cubicBezTo>
                  <a:cubicBezTo>
                    <a:pt x="4847" y="3691"/>
                    <a:pt x="4906" y="3536"/>
                    <a:pt x="4906" y="3369"/>
                  </a:cubicBezTo>
                  <a:cubicBezTo>
                    <a:pt x="4728" y="3358"/>
                    <a:pt x="4573" y="3429"/>
                    <a:pt x="4454" y="3548"/>
                  </a:cubicBezTo>
                  <a:cubicBezTo>
                    <a:pt x="4478" y="3441"/>
                    <a:pt x="4549" y="3334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81"/>
                    <a:pt x="3858" y="3274"/>
                    <a:pt x="3882" y="3155"/>
                  </a:cubicBezTo>
                  <a:cubicBezTo>
                    <a:pt x="3966" y="2977"/>
                    <a:pt x="4037" y="2798"/>
                    <a:pt x="4085" y="2608"/>
                  </a:cubicBezTo>
                  <a:cubicBezTo>
                    <a:pt x="4108" y="2536"/>
                    <a:pt x="4120" y="2465"/>
                    <a:pt x="4120" y="2381"/>
                  </a:cubicBezTo>
                  <a:cubicBezTo>
                    <a:pt x="4132" y="2465"/>
                    <a:pt x="4144" y="2536"/>
                    <a:pt x="4156" y="2608"/>
                  </a:cubicBezTo>
                  <a:cubicBezTo>
                    <a:pt x="4216" y="2798"/>
                    <a:pt x="4287" y="2977"/>
                    <a:pt x="4358" y="3155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8" y="3322"/>
                    <a:pt x="4358" y="3036"/>
                    <a:pt x="4120" y="3036"/>
                  </a:cubicBezTo>
                  <a:cubicBezTo>
                    <a:pt x="3894" y="3036"/>
                    <a:pt x="3775" y="3322"/>
                    <a:pt x="3930" y="3489"/>
                  </a:cubicBezTo>
                  <a:close/>
                  <a:moveTo>
                    <a:pt x="4120" y="5215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0" y="4870"/>
                    <a:pt x="4382" y="4989"/>
                    <a:pt x="4358" y="5096"/>
                  </a:cubicBezTo>
                  <a:cubicBezTo>
                    <a:pt x="4287" y="5274"/>
                    <a:pt x="4216" y="5453"/>
                    <a:pt x="4156" y="5644"/>
                  </a:cubicBezTo>
                  <a:cubicBezTo>
                    <a:pt x="4144" y="5715"/>
                    <a:pt x="4132" y="5798"/>
                    <a:pt x="4120" y="5870"/>
                  </a:cubicBezTo>
                  <a:cubicBezTo>
                    <a:pt x="4120" y="5798"/>
                    <a:pt x="4108" y="5715"/>
                    <a:pt x="4085" y="5644"/>
                  </a:cubicBezTo>
                  <a:cubicBezTo>
                    <a:pt x="4025" y="5453"/>
                    <a:pt x="3966" y="5274"/>
                    <a:pt x="3882" y="5096"/>
                  </a:cubicBezTo>
                  <a:cubicBezTo>
                    <a:pt x="3858" y="4989"/>
                    <a:pt x="3882" y="4870"/>
                    <a:pt x="3930" y="4774"/>
                  </a:cubicBezTo>
                  <a:cubicBezTo>
                    <a:pt x="3930" y="4941"/>
                    <a:pt x="4001" y="5108"/>
                    <a:pt x="4132" y="5215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46" y="3524"/>
                    <a:pt x="3406" y="3691"/>
                    <a:pt x="3537" y="3798"/>
                  </a:cubicBezTo>
                  <a:cubicBezTo>
                    <a:pt x="3418" y="3774"/>
                    <a:pt x="3323" y="3703"/>
                    <a:pt x="3263" y="3608"/>
                  </a:cubicBezTo>
                  <a:cubicBezTo>
                    <a:pt x="3192" y="3429"/>
                    <a:pt x="3108" y="3250"/>
                    <a:pt x="3025" y="3072"/>
                  </a:cubicBezTo>
                  <a:cubicBezTo>
                    <a:pt x="2989" y="3012"/>
                    <a:pt x="2942" y="2953"/>
                    <a:pt x="2882" y="2893"/>
                  </a:cubicBezTo>
                  <a:cubicBezTo>
                    <a:pt x="2942" y="2941"/>
                    <a:pt x="3013" y="2977"/>
                    <a:pt x="3073" y="3024"/>
                  </a:cubicBezTo>
                  <a:cubicBezTo>
                    <a:pt x="3239" y="3119"/>
                    <a:pt x="3418" y="3191"/>
                    <a:pt x="3608" y="3262"/>
                  </a:cubicBezTo>
                  <a:cubicBezTo>
                    <a:pt x="3704" y="3334"/>
                    <a:pt x="3763" y="3417"/>
                    <a:pt x="3799" y="3536"/>
                  </a:cubicBezTo>
                  <a:cubicBezTo>
                    <a:pt x="3680" y="3417"/>
                    <a:pt x="3525" y="3346"/>
                    <a:pt x="3358" y="3358"/>
                  </a:cubicBezTo>
                  <a:close/>
                  <a:moveTo>
                    <a:pt x="3799" y="4715"/>
                  </a:moveTo>
                  <a:cubicBezTo>
                    <a:pt x="3763" y="4822"/>
                    <a:pt x="3692" y="4917"/>
                    <a:pt x="3596" y="4977"/>
                  </a:cubicBezTo>
                  <a:cubicBezTo>
                    <a:pt x="3418" y="5048"/>
                    <a:pt x="3239" y="5132"/>
                    <a:pt x="3073" y="5227"/>
                  </a:cubicBezTo>
                  <a:cubicBezTo>
                    <a:pt x="3013" y="5263"/>
                    <a:pt x="2942" y="5310"/>
                    <a:pt x="2882" y="5358"/>
                  </a:cubicBezTo>
                  <a:cubicBezTo>
                    <a:pt x="2930" y="5298"/>
                    <a:pt x="2977" y="5239"/>
                    <a:pt x="3013" y="5179"/>
                  </a:cubicBezTo>
                  <a:cubicBezTo>
                    <a:pt x="3108" y="5001"/>
                    <a:pt x="3192" y="4822"/>
                    <a:pt x="3263" y="4643"/>
                  </a:cubicBezTo>
                  <a:cubicBezTo>
                    <a:pt x="3323" y="4548"/>
                    <a:pt x="3418" y="4477"/>
                    <a:pt x="3525" y="4441"/>
                  </a:cubicBezTo>
                  <a:cubicBezTo>
                    <a:pt x="3406" y="4560"/>
                    <a:pt x="3335" y="4727"/>
                    <a:pt x="3346" y="4893"/>
                  </a:cubicBezTo>
                  <a:cubicBezTo>
                    <a:pt x="3513" y="4905"/>
                    <a:pt x="3692" y="4846"/>
                    <a:pt x="3811" y="4715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87" y="4036"/>
                    <a:pt x="2965" y="3965"/>
                    <a:pt x="3144" y="3893"/>
                  </a:cubicBezTo>
                  <a:cubicBezTo>
                    <a:pt x="3251" y="3870"/>
                    <a:pt x="3370" y="3881"/>
                    <a:pt x="3466" y="3941"/>
                  </a:cubicBezTo>
                  <a:cubicBezTo>
                    <a:pt x="3299" y="3929"/>
                    <a:pt x="3132" y="4001"/>
                    <a:pt x="3025" y="4131"/>
                  </a:cubicBezTo>
                  <a:cubicBezTo>
                    <a:pt x="3132" y="4251"/>
                    <a:pt x="3299" y="4322"/>
                    <a:pt x="3466" y="4322"/>
                  </a:cubicBezTo>
                  <a:cubicBezTo>
                    <a:pt x="3370" y="4370"/>
                    <a:pt x="3251" y="4393"/>
                    <a:pt x="3144" y="4370"/>
                  </a:cubicBezTo>
                  <a:cubicBezTo>
                    <a:pt x="2965" y="4286"/>
                    <a:pt x="2787" y="4227"/>
                    <a:pt x="2596" y="4167"/>
                  </a:cubicBezTo>
                  <a:cubicBezTo>
                    <a:pt x="2525" y="4143"/>
                    <a:pt x="2442" y="4131"/>
                    <a:pt x="2370" y="4131"/>
                  </a:cubicBezTo>
                  <a:cubicBezTo>
                    <a:pt x="2453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31"/>
            <p:cNvSpPr/>
            <p:nvPr/>
          </p:nvSpPr>
          <p:spPr>
            <a:xfrm>
              <a:off x="5626275" y="1154450"/>
              <a:ext cx="207500" cy="206875"/>
            </a:xfrm>
            <a:custGeom>
              <a:avLst/>
              <a:gdLst/>
              <a:ahLst/>
              <a:cxnLst/>
              <a:rect l="l" t="t" r="r" b="b"/>
              <a:pathLst>
                <a:path w="8300" h="8275" extrusionOk="0">
                  <a:moveTo>
                    <a:pt x="1" y="4131"/>
                  </a:moveTo>
                  <a:cubicBezTo>
                    <a:pt x="334" y="4155"/>
                    <a:pt x="465" y="4465"/>
                    <a:pt x="1001" y="4227"/>
                  </a:cubicBezTo>
                  <a:lnTo>
                    <a:pt x="1001" y="4227"/>
                  </a:lnTo>
                  <a:cubicBezTo>
                    <a:pt x="799" y="4334"/>
                    <a:pt x="501" y="4322"/>
                    <a:pt x="465" y="4727"/>
                  </a:cubicBezTo>
                  <a:cubicBezTo>
                    <a:pt x="692" y="4524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73" y="4477"/>
                    <a:pt x="822" y="4560"/>
                    <a:pt x="1025" y="4977"/>
                  </a:cubicBezTo>
                  <a:cubicBezTo>
                    <a:pt x="1037" y="4751"/>
                    <a:pt x="1132" y="4798"/>
                    <a:pt x="1227" y="4655"/>
                  </a:cubicBezTo>
                  <a:cubicBezTo>
                    <a:pt x="1358" y="4858"/>
                    <a:pt x="1715" y="4905"/>
                    <a:pt x="1787" y="4643"/>
                  </a:cubicBezTo>
                  <a:cubicBezTo>
                    <a:pt x="1549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61" y="4262"/>
                    <a:pt x="1680" y="4215"/>
                    <a:pt x="1727" y="4262"/>
                  </a:cubicBezTo>
                  <a:cubicBezTo>
                    <a:pt x="1775" y="4298"/>
                    <a:pt x="1751" y="4405"/>
                    <a:pt x="1644" y="4370"/>
                  </a:cubicBezTo>
                  <a:cubicBezTo>
                    <a:pt x="1715" y="4489"/>
                    <a:pt x="1894" y="4453"/>
                    <a:pt x="1894" y="4310"/>
                  </a:cubicBezTo>
                  <a:cubicBezTo>
                    <a:pt x="1906" y="4298"/>
                    <a:pt x="1906" y="4286"/>
                    <a:pt x="1894" y="4274"/>
                  </a:cubicBezTo>
                  <a:lnTo>
                    <a:pt x="1894" y="4262"/>
                  </a:lnTo>
                  <a:cubicBezTo>
                    <a:pt x="1894" y="4227"/>
                    <a:pt x="1870" y="4191"/>
                    <a:pt x="1835" y="4167"/>
                  </a:cubicBezTo>
                  <a:cubicBezTo>
                    <a:pt x="2144" y="4108"/>
                    <a:pt x="2466" y="4131"/>
                    <a:pt x="2751" y="4239"/>
                  </a:cubicBezTo>
                  <a:lnTo>
                    <a:pt x="2751" y="4239"/>
                  </a:lnTo>
                  <a:cubicBezTo>
                    <a:pt x="1870" y="4036"/>
                    <a:pt x="2156" y="4905"/>
                    <a:pt x="1620" y="4917"/>
                  </a:cubicBezTo>
                  <a:lnTo>
                    <a:pt x="1620" y="4917"/>
                  </a:lnTo>
                  <a:cubicBezTo>
                    <a:pt x="1787" y="4977"/>
                    <a:pt x="1965" y="4989"/>
                    <a:pt x="2144" y="4929"/>
                  </a:cubicBezTo>
                  <a:cubicBezTo>
                    <a:pt x="2418" y="4786"/>
                    <a:pt x="2311" y="4501"/>
                    <a:pt x="2418" y="4405"/>
                  </a:cubicBezTo>
                  <a:cubicBezTo>
                    <a:pt x="2442" y="4584"/>
                    <a:pt x="2549" y="4632"/>
                    <a:pt x="2680" y="4572"/>
                  </a:cubicBezTo>
                  <a:cubicBezTo>
                    <a:pt x="2537" y="4453"/>
                    <a:pt x="2644" y="4310"/>
                    <a:pt x="2787" y="4322"/>
                  </a:cubicBezTo>
                  <a:cubicBezTo>
                    <a:pt x="2989" y="4322"/>
                    <a:pt x="3251" y="4548"/>
                    <a:pt x="3585" y="4322"/>
                  </a:cubicBezTo>
                  <a:cubicBezTo>
                    <a:pt x="3656" y="4310"/>
                    <a:pt x="3728" y="4298"/>
                    <a:pt x="3787" y="4274"/>
                  </a:cubicBezTo>
                  <a:cubicBezTo>
                    <a:pt x="3728" y="4310"/>
                    <a:pt x="3668" y="4346"/>
                    <a:pt x="3620" y="4382"/>
                  </a:cubicBezTo>
                  <a:cubicBezTo>
                    <a:pt x="3216" y="4453"/>
                    <a:pt x="3180" y="4798"/>
                    <a:pt x="3037" y="4953"/>
                  </a:cubicBezTo>
                  <a:cubicBezTo>
                    <a:pt x="2954" y="5048"/>
                    <a:pt x="2775" y="5024"/>
                    <a:pt x="2787" y="4846"/>
                  </a:cubicBezTo>
                  <a:cubicBezTo>
                    <a:pt x="2656" y="4893"/>
                    <a:pt x="2608" y="5001"/>
                    <a:pt x="2716" y="5144"/>
                  </a:cubicBezTo>
                  <a:cubicBezTo>
                    <a:pt x="2573" y="5155"/>
                    <a:pt x="2442" y="4882"/>
                    <a:pt x="2156" y="4977"/>
                  </a:cubicBezTo>
                  <a:cubicBezTo>
                    <a:pt x="2037" y="5013"/>
                    <a:pt x="1930" y="5120"/>
                    <a:pt x="1799" y="5358"/>
                  </a:cubicBezTo>
                  <a:cubicBezTo>
                    <a:pt x="1811" y="5334"/>
                    <a:pt x="1823" y="5322"/>
                    <a:pt x="1835" y="5310"/>
                  </a:cubicBezTo>
                  <a:cubicBezTo>
                    <a:pt x="1823" y="5322"/>
                    <a:pt x="1811" y="5334"/>
                    <a:pt x="1799" y="5358"/>
                  </a:cubicBezTo>
                  <a:cubicBezTo>
                    <a:pt x="2180" y="4977"/>
                    <a:pt x="2597" y="5798"/>
                    <a:pt x="3073" y="5024"/>
                  </a:cubicBezTo>
                  <a:lnTo>
                    <a:pt x="3073" y="5024"/>
                  </a:lnTo>
                  <a:cubicBezTo>
                    <a:pt x="2942" y="5310"/>
                    <a:pt x="2739" y="5548"/>
                    <a:pt x="2477" y="5727"/>
                  </a:cubicBezTo>
                  <a:cubicBezTo>
                    <a:pt x="2489" y="5679"/>
                    <a:pt x="2477" y="5644"/>
                    <a:pt x="2466" y="5620"/>
                  </a:cubicBezTo>
                  <a:lnTo>
                    <a:pt x="2466" y="5620"/>
                  </a:lnTo>
                  <a:cubicBezTo>
                    <a:pt x="2454" y="5608"/>
                    <a:pt x="2442" y="5596"/>
                    <a:pt x="2430" y="5584"/>
                  </a:cubicBezTo>
                  <a:cubicBezTo>
                    <a:pt x="2335" y="5489"/>
                    <a:pt x="2168" y="5584"/>
                    <a:pt x="2216" y="5715"/>
                  </a:cubicBezTo>
                  <a:cubicBezTo>
                    <a:pt x="2263" y="5620"/>
                    <a:pt x="2346" y="5679"/>
                    <a:pt x="2346" y="5751"/>
                  </a:cubicBezTo>
                  <a:cubicBezTo>
                    <a:pt x="2335" y="5810"/>
                    <a:pt x="2227" y="5858"/>
                    <a:pt x="2180" y="5858"/>
                  </a:cubicBezTo>
                  <a:cubicBezTo>
                    <a:pt x="2132" y="5858"/>
                    <a:pt x="2085" y="5834"/>
                    <a:pt x="2049" y="5810"/>
                  </a:cubicBezTo>
                  <a:cubicBezTo>
                    <a:pt x="1906" y="5703"/>
                    <a:pt x="1942" y="5477"/>
                    <a:pt x="2120" y="5429"/>
                  </a:cubicBezTo>
                  <a:cubicBezTo>
                    <a:pt x="1882" y="5298"/>
                    <a:pt x="1668" y="5584"/>
                    <a:pt x="1715" y="5810"/>
                  </a:cubicBezTo>
                  <a:cubicBezTo>
                    <a:pt x="1549" y="5775"/>
                    <a:pt x="1513" y="5882"/>
                    <a:pt x="1346" y="5739"/>
                  </a:cubicBezTo>
                  <a:cubicBezTo>
                    <a:pt x="1489" y="6179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37" y="6013"/>
                    <a:pt x="1430" y="6287"/>
                    <a:pt x="1132" y="6298"/>
                  </a:cubicBezTo>
                  <a:cubicBezTo>
                    <a:pt x="1442" y="6572"/>
                    <a:pt x="1644" y="6358"/>
                    <a:pt x="1858" y="6275"/>
                  </a:cubicBezTo>
                  <a:lnTo>
                    <a:pt x="1858" y="6275"/>
                  </a:lnTo>
                  <a:cubicBezTo>
                    <a:pt x="1311" y="6489"/>
                    <a:pt x="1442" y="6798"/>
                    <a:pt x="1215" y="7060"/>
                  </a:cubicBezTo>
                  <a:cubicBezTo>
                    <a:pt x="1477" y="6846"/>
                    <a:pt x="1787" y="6965"/>
                    <a:pt x="2001" y="6417"/>
                  </a:cubicBezTo>
                  <a:lnTo>
                    <a:pt x="2001" y="6417"/>
                  </a:lnTo>
                  <a:cubicBezTo>
                    <a:pt x="1930" y="6644"/>
                    <a:pt x="1704" y="6834"/>
                    <a:pt x="1977" y="7156"/>
                  </a:cubicBezTo>
                  <a:cubicBezTo>
                    <a:pt x="1989" y="6858"/>
                    <a:pt x="2263" y="6751"/>
                    <a:pt x="2144" y="6382"/>
                  </a:cubicBezTo>
                  <a:lnTo>
                    <a:pt x="2144" y="6382"/>
                  </a:lnTo>
                  <a:cubicBezTo>
                    <a:pt x="2216" y="6548"/>
                    <a:pt x="2108" y="6775"/>
                    <a:pt x="2537" y="6929"/>
                  </a:cubicBezTo>
                  <a:cubicBezTo>
                    <a:pt x="2394" y="6763"/>
                    <a:pt x="2501" y="6727"/>
                    <a:pt x="2466" y="6560"/>
                  </a:cubicBezTo>
                  <a:cubicBezTo>
                    <a:pt x="2692" y="6608"/>
                    <a:pt x="2978" y="6394"/>
                    <a:pt x="2847" y="6156"/>
                  </a:cubicBezTo>
                  <a:cubicBezTo>
                    <a:pt x="2799" y="6334"/>
                    <a:pt x="2573" y="6382"/>
                    <a:pt x="2477" y="6227"/>
                  </a:cubicBezTo>
                  <a:cubicBezTo>
                    <a:pt x="2442" y="6191"/>
                    <a:pt x="2418" y="6144"/>
                    <a:pt x="2418" y="6096"/>
                  </a:cubicBezTo>
                  <a:cubicBezTo>
                    <a:pt x="2418" y="6048"/>
                    <a:pt x="2466" y="5941"/>
                    <a:pt x="2537" y="5929"/>
                  </a:cubicBezTo>
                  <a:cubicBezTo>
                    <a:pt x="2597" y="5929"/>
                    <a:pt x="2656" y="6013"/>
                    <a:pt x="2561" y="6060"/>
                  </a:cubicBezTo>
                  <a:cubicBezTo>
                    <a:pt x="2692" y="6108"/>
                    <a:pt x="2787" y="5941"/>
                    <a:pt x="2692" y="5846"/>
                  </a:cubicBezTo>
                  <a:cubicBezTo>
                    <a:pt x="2680" y="5834"/>
                    <a:pt x="2668" y="5822"/>
                    <a:pt x="2668" y="5822"/>
                  </a:cubicBezTo>
                  <a:lnTo>
                    <a:pt x="2668" y="5822"/>
                  </a:lnTo>
                  <a:cubicBezTo>
                    <a:pt x="2632" y="5798"/>
                    <a:pt x="2597" y="5786"/>
                    <a:pt x="2561" y="5798"/>
                  </a:cubicBezTo>
                  <a:cubicBezTo>
                    <a:pt x="2727" y="5536"/>
                    <a:pt x="2966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lnTo>
                    <a:pt x="2966" y="6441"/>
                  </a:lnTo>
                  <a:cubicBezTo>
                    <a:pt x="2954" y="6453"/>
                    <a:pt x="2942" y="6465"/>
                    <a:pt x="2918" y="6477"/>
                  </a:cubicBezTo>
                  <a:cubicBezTo>
                    <a:pt x="3156" y="6358"/>
                    <a:pt x="3263" y="6239"/>
                    <a:pt x="3299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75" y="5667"/>
                    <a:pt x="3370" y="5620"/>
                    <a:pt x="3430" y="5489"/>
                  </a:cubicBezTo>
                  <a:cubicBezTo>
                    <a:pt x="3251" y="5501"/>
                    <a:pt x="3228" y="5334"/>
                    <a:pt x="3323" y="5239"/>
                  </a:cubicBezTo>
                  <a:cubicBezTo>
                    <a:pt x="3478" y="5096"/>
                    <a:pt x="3823" y="5072"/>
                    <a:pt x="3894" y="4655"/>
                  </a:cubicBezTo>
                  <a:cubicBezTo>
                    <a:pt x="3930" y="4608"/>
                    <a:pt x="3966" y="4548"/>
                    <a:pt x="4001" y="4489"/>
                  </a:cubicBezTo>
                  <a:cubicBezTo>
                    <a:pt x="3978" y="4548"/>
                    <a:pt x="3966" y="4620"/>
                    <a:pt x="3954" y="4691"/>
                  </a:cubicBezTo>
                  <a:cubicBezTo>
                    <a:pt x="3728" y="5024"/>
                    <a:pt x="3942" y="5286"/>
                    <a:pt x="3954" y="5501"/>
                  </a:cubicBezTo>
                  <a:cubicBezTo>
                    <a:pt x="3954" y="5632"/>
                    <a:pt x="3823" y="5739"/>
                    <a:pt x="3716" y="5596"/>
                  </a:cubicBezTo>
                  <a:cubicBezTo>
                    <a:pt x="3644" y="5739"/>
                    <a:pt x="3692" y="5834"/>
                    <a:pt x="3870" y="5858"/>
                  </a:cubicBezTo>
                  <a:cubicBezTo>
                    <a:pt x="3775" y="5965"/>
                    <a:pt x="3489" y="5858"/>
                    <a:pt x="3347" y="6144"/>
                  </a:cubicBezTo>
                  <a:cubicBezTo>
                    <a:pt x="3299" y="6251"/>
                    <a:pt x="3287" y="6406"/>
                    <a:pt x="3359" y="6656"/>
                  </a:cubicBezTo>
                  <a:lnTo>
                    <a:pt x="3359" y="6656"/>
                  </a:lnTo>
                  <a:cubicBezTo>
                    <a:pt x="3359" y="6120"/>
                    <a:pt x="4240" y="6406"/>
                    <a:pt x="4037" y="5525"/>
                  </a:cubicBezTo>
                  <a:lnTo>
                    <a:pt x="4037" y="5525"/>
                  </a:lnTo>
                  <a:cubicBezTo>
                    <a:pt x="4144" y="5810"/>
                    <a:pt x="4168" y="6132"/>
                    <a:pt x="4109" y="6441"/>
                  </a:cubicBezTo>
                  <a:cubicBezTo>
                    <a:pt x="4085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859" y="6346"/>
                    <a:pt x="3775" y="6548"/>
                    <a:pt x="3906" y="6632"/>
                  </a:cubicBezTo>
                  <a:cubicBezTo>
                    <a:pt x="3870" y="6513"/>
                    <a:pt x="3978" y="6501"/>
                    <a:pt x="4013" y="6548"/>
                  </a:cubicBezTo>
                  <a:cubicBezTo>
                    <a:pt x="4061" y="6608"/>
                    <a:pt x="4013" y="6715"/>
                    <a:pt x="3978" y="6751"/>
                  </a:cubicBezTo>
                  <a:cubicBezTo>
                    <a:pt x="3942" y="6787"/>
                    <a:pt x="3894" y="6798"/>
                    <a:pt x="3859" y="6798"/>
                  </a:cubicBezTo>
                  <a:cubicBezTo>
                    <a:pt x="3728" y="6810"/>
                    <a:pt x="3525" y="6727"/>
                    <a:pt x="3632" y="6489"/>
                  </a:cubicBezTo>
                  <a:cubicBezTo>
                    <a:pt x="3382" y="6560"/>
                    <a:pt x="3418" y="6918"/>
                    <a:pt x="3620" y="7049"/>
                  </a:cubicBezTo>
                  <a:cubicBezTo>
                    <a:pt x="3466" y="7144"/>
                    <a:pt x="3525" y="7239"/>
                    <a:pt x="3311" y="7251"/>
                  </a:cubicBezTo>
                  <a:cubicBezTo>
                    <a:pt x="3716" y="7453"/>
                    <a:pt x="3811" y="7203"/>
                    <a:pt x="3966" y="7144"/>
                  </a:cubicBezTo>
                  <a:lnTo>
                    <a:pt x="3966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54" y="7775"/>
                    <a:pt x="3942" y="7477"/>
                    <a:pt x="4049" y="7275"/>
                  </a:cubicBezTo>
                  <a:lnTo>
                    <a:pt x="4049" y="7275"/>
                  </a:lnTo>
                  <a:cubicBezTo>
                    <a:pt x="3811" y="7811"/>
                    <a:pt x="4121" y="7941"/>
                    <a:pt x="4144" y="8275"/>
                  </a:cubicBezTo>
                  <a:cubicBezTo>
                    <a:pt x="4180" y="7941"/>
                    <a:pt x="4490" y="7811"/>
                    <a:pt x="4251" y="7275"/>
                  </a:cubicBezTo>
                  <a:lnTo>
                    <a:pt x="4251" y="7275"/>
                  </a:lnTo>
                  <a:cubicBezTo>
                    <a:pt x="4347" y="7477"/>
                    <a:pt x="4335" y="7775"/>
                    <a:pt x="4752" y="7811"/>
                  </a:cubicBezTo>
                  <a:cubicBezTo>
                    <a:pt x="4549" y="7584"/>
                    <a:pt x="4668" y="7322"/>
                    <a:pt x="4323" y="7144"/>
                  </a:cubicBezTo>
                  <a:lnTo>
                    <a:pt x="4323" y="7144"/>
                  </a:lnTo>
                  <a:cubicBezTo>
                    <a:pt x="4490" y="7203"/>
                    <a:pt x="4573" y="7453"/>
                    <a:pt x="4990" y="7251"/>
                  </a:cubicBezTo>
                  <a:cubicBezTo>
                    <a:pt x="4775" y="7239"/>
                    <a:pt x="4823" y="7144"/>
                    <a:pt x="4680" y="7049"/>
                  </a:cubicBezTo>
                  <a:cubicBezTo>
                    <a:pt x="4871" y="6918"/>
                    <a:pt x="4918" y="6560"/>
                    <a:pt x="4668" y="6489"/>
                  </a:cubicBezTo>
                  <a:cubicBezTo>
                    <a:pt x="4763" y="6727"/>
                    <a:pt x="4573" y="6810"/>
                    <a:pt x="4442" y="6798"/>
                  </a:cubicBezTo>
                  <a:cubicBezTo>
                    <a:pt x="4394" y="6798"/>
                    <a:pt x="4347" y="6787"/>
                    <a:pt x="4323" y="6751"/>
                  </a:cubicBezTo>
                  <a:cubicBezTo>
                    <a:pt x="4275" y="6715"/>
                    <a:pt x="4240" y="6596"/>
                    <a:pt x="4275" y="6548"/>
                  </a:cubicBezTo>
                  <a:cubicBezTo>
                    <a:pt x="4323" y="6501"/>
                    <a:pt x="4430" y="6513"/>
                    <a:pt x="4394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8" y="6548"/>
                    <a:pt x="4478" y="6465"/>
                    <a:pt x="4430" y="6417"/>
                  </a:cubicBezTo>
                  <a:cubicBezTo>
                    <a:pt x="4406" y="6394"/>
                    <a:pt x="4371" y="6382"/>
                    <a:pt x="4335" y="6370"/>
                  </a:cubicBezTo>
                  <a:cubicBezTo>
                    <a:pt x="4323" y="6370"/>
                    <a:pt x="4311" y="6370"/>
                    <a:pt x="4299" y="6370"/>
                  </a:cubicBezTo>
                  <a:lnTo>
                    <a:pt x="4287" y="6370"/>
                  </a:lnTo>
                  <a:cubicBezTo>
                    <a:pt x="4251" y="6382"/>
                    <a:pt x="4216" y="6406"/>
                    <a:pt x="4204" y="6441"/>
                  </a:cubicBezTo>
                  <a:cubicBezTo>
                    <a:pt x="4132" y="6132"/>
                    <a:pt x="4156" y="5810"/>
                    <a:pt x="4263" y="5525"/>
                  </a:cubicBezTo>
                  <a:cubicBezTo>
                    <a:pt x="4061" y="6406"/>
                    <a:pt x="4930" y="6120"/>
                    <a:pt x="4942" y="6656"/>
                  </a:cubicBezTo>
                  <a:lnTo>
                    <a:pt x="4942" y="6596"/>
                  </a:lnTo>
                  <a:cubicBezTo>
                    <a:pt x="4942" y="6620"/>
                    <a:pt x="4942" y="6644"/>
                    <a:pt x="4942" y="6656"/>
                  </a:cubicBezTo>
                  <a:cubicBezTo>
                    <a:pt x="5002" y="6489"/>
                    <a:pt x="5013" y="6310"/>
                    <a:pt x="4954" y="6144"/>
                  </a:cubicBezTo>
                  <a:cubicBezTo>
                    <a:pt x="4823" y="5858"/>
                    <a:pt x="4537" y="5965"/>
                    <a:pt x="4430" y="5858"/>
                  </a:cubicBezTo>
                  <a:cubicBezTo>
                    <a:pt x="4609" y="5834"/>
                    <a:pt x="4656" y="5727"/>
                    <a:pt x="4597" y="5596"/>
                  </a:cubicBezTo>
                  <a:cubicBezTo>
                    <a:pt x="4478" y="5739"/>
                    <a:pt x="4335" y="5632"/>
                    <a:pt x="4347" y="5489"/>
                  </a:cubicBezTo>
                  <a:cubicBezTo>
                    <a:pt x="4347" y="5286"/>
                    <a:pt x="4573" y="5024"/>
                    <a:pt x="4335" y="4691"/>
                  </a:cubicBezTo>
                  <a:cubicBezTo>
                    <a:pt x="4323" y="4620"/>
                    <a:pt x="4311" y="4548"/>
                    <a:pt x="4287" y="4489"/>
                  </a:cubicBezTo>
                  <a:cubicBezTo>
                    <a:pt x="4323" y="4548"/>
                    <a:pt x="4359" y="4608"/>
                    <a:pt x="4406" y="4655"/>
                  </a:cubicBezTo>
                  <a:cubicBezTo>
                    <a:pt x="4478" y="5072"/>
                    <a:pt x="4811" y="5096"/>
                    <a:pt x="4966" y="5239"/>
                  </a:cubicBezTo>
                  <a:cubicBezTo>
                    <a:pt x="5061" y="5334"/>
                    <a:pt x="5037" y="5501"/>
                    <a:pt x="4859" y="5489"/>
                  </a:cubicBezTo>
                  <a:cubicBezTo>
                    <a:pt x="4918" y="5620"/>
                    <a:pt x="5013" y="5667"/>
                    <a:pt x="5156" y="5560"/>
                  </a:cubicBezTo>
                  <a:cubicBezTo>
                    <a:pt x="5168" y="5703"/>
                    <a:pt x="4894" y="5834"/>
                    <a:pt x="4990" y="6120"/>
                  </a:cubicBezTo>
                  <a:cubicBezTo>
                    <a:pt x="5037" y="6239"/>
                    <a:pt x="5144" y="6358"/>
                    <a:pt x="5371" y="6477"/>
                  </a:cubicBezTo>
                  <a:lnTo>
                    <a:pt x="5371" y="6477"/>
                  </a:lnTo>
                  <a:cubicBezTo>
                    <a:pt x="5002" y="6096"/>
                    <a:pt x="5823" y="5679"/>
                    <a:pt x="5049" y="5203"/>
                  </a:cubicBezTo>
                  <a:lnTo>
                    <a:pt x="5049" y="5203"/>
                  </a:lnTo>
                  <a:cubicBezTo>
                    <a:pt x="5323" y="5334"/>
                    <a:pt x="5561" y="5536"/>
                    <a:pt x="5740" y="5798"/>
                  </a:cubicBezTo>
                  <a:cubicBezTo>
                    <a:pt x="5704" y="5786"/>
                    <a:pt x="5668" y="5798"/>
                    <a:pt x="5633" y="5822"/>
                  </a:cubicBezTo>
                  <a:lnTo>
                    <a:pt x="5633" y="5822"/>
                  </a:lnTo>
                  <a:cubicBezTo>
                    <a:pt x="5621" y="5822"/>
                    <a:pt x="5609" y="5834"/>
                    <a:pt x="5609" y="5846"/>
                  </a:cubicBezTo>
                  <a:cubicBezTo>
                    <a:pt x="5549" y="5894"/>
                    <a:pt x="5549" y="5977"/>
                    <a:pt x="5609" y="6036"/>
                  </a:cubicBezTo>
                  <a:cubicBezTo>
                    <a:pt x="5633" y="6060"/>
                    <a:pt x="5668" y="6072"/>
                    <a:pt x="5704" y="6072"/>
                  </a:cubicBezTo>
                  <a:lnTo>
                    <a:pt x="5740" y="6072"/>
                  </a:lnTo>
                  <a:cubicBezTo>
                    <a:pt x="5633" y="6013"/>
                    <a:pt x="5692" y="5917"/>
                    <a:pt x="5764" y="5941"/>
                  </a:cubicBezTo>
                  <a:cubicBezTo>
                    <a:pt x="5823" y="5953"/>
                    <a:pt x="5871" y="6048"/>
                    <a:pt x="5871" y="6108"/>
                  </a:cubicBezTo>
                  <a:cubicBezTo>
                    <a:pt x="5871" y="6156"/>
                    <a:pt x="5847" y="6191"/>
                    <a:pt x="5823" y="6227"/>
                  </a:cubicBezTo>
                  <a:cubicBezTo>
                    <a:pt x="5740" y="6322"/>
                    <a:pt x="5549" y="6406"/>
                    <a:pt x="5442" y="6167"/>
                  </a:cubicBezTo>
                  <a:cubicBezTo>
                    <a:pt x="5311" y="6394"/>
                    <a:pt x="5597" y="6608"/>
                    <a:pt x="5823" y="6560"/>
                  </a:cubicBezTo>
                  <a:cubicBezTo>
                    <a:pt x="5787" y="6739"/>
                    <a:pt x="5895" y="6763"/>
                    <a:pt x="5752" y="6941"/>
                  </a:cubicBezTo>
                  <a:cubicBezTo>
                    <a:pt x="6192" y="6787"/>
                    <a:pt x="6073" y="6548"/>
                    <a:pt x="6145" y="6394"/>
                  </a:cubicBezTo>
                  <a:lnTo>
                    <a:pt x="6145" y="6394"/>
                  </a:lnTo>
                  <a:cubicBezTo>
                    <a:pt x="6037" y="6751"/>
                    <a:pt x="6299" y="6858"/>
                    <a:pt x="6323" y="7156"/>
                  </a:cubicBezTo>
                  <a:cubicBezTo>
                    <a:pt x="6585" y="6846"/>
                    <a:pt x="6371" y="6644"/>
                    <a:pt x="6287" y="6429"/>
                  </a:cubicBezTo>
                  <a:lnTo>
                    <a:pt x="6287" y="6429"/>
                  </a:lnTo>
                  <a:cubicBezTo>
                    <a:pt x="6514" y="6965"/>
                    <a:pt x="6811" y="6846"/>
                    <a:pt x="7073" y="7060"/>
                  </a:cubicBezTo>
                  <a:cubicBezTo>
                    <a:pt x="6859" y="6798"/>
                    <a:pt x="6978" y="6501"/>
                    <a:pt x="6442" y="6275"/>
                  </a:cubicBezTo>
                  <a:lnTo>
                    <a:pt x="6442" y="6275"/>
                  </a:lnTo>
                  <a:cubicBezTo>
                    <a:pt x="6657" y="6358"/>
                    <a:pt x="6859" y="6572"/>
                    <a:pt x="7169" y="6310"/>
                  </a:cubicBezTo>
                  <a:cubicBezTo>
                    <a:pt x="6871" y="6298"/>
                    <a:pt x="6764" y="6025"/>
                    <a:pt x="6407" y="6132"/>
                  </a:cubicBezTo>
                  <a:lnTo>
                    <a:pt x="6407" y="6132"/>
                  </a:lnTo>
                  <a:cubicBezTo>
                    <a:pt x="6561" y="6060"/>
                    <a:pt x="6799" y="6179"/>
                    <a:pt x="6954" y="5751"/>
                  </a:cubicBezTo>
                  <a:cubicBezTo>
                    <a:pt x="6776" y="5894"/>
                    <a:pt x="6752" y="5775"/>
                    <a:pt x="6585" y="5810"/>
                  </a:cubicBezTo>
                  <a:cubicBezTo>
                    <a:pt x="6621" y="5584"/>
                    <a:pt x="6407" y="5310"/>
                    <a:pt x="6180" y="5441"/>
                  </a:cubicBezTo>
                  <a:cubicBezTo>
                    <a:pt x="6418" y="5536"/>
                    <a:pt x="6323" y="5739"/>
                    <a:pt x="6240" y="5810"/>
                  </a:cubicBezTo>
                  <a:cubicBezTo>
                    <a:pt x="6204" y="5846"/>
                    <a:pt x="6168" y="5858"/>
                    <a:pt x="6121" y="5858"/>
                  </a:cubicBezTo>
                  <a:cubicBezTo>
                    <a:pt x="6061" y="5858"/>
                    <a:pt x="5954" y="5822"/>
                    <a:pt x="5954" y="5751"/>
                  </a:cubicBezTo>
                  <a:cubicBezTo>
                    <a:pt x="5942" y="5691"/>
                    <a:pt x="6026" y="5620"/>
                    <a:pt x="6085" y="5727"/>
                  </a:cubicBezTo>
                  <a:cubicBezTo>
                    <a:pt x="6085" y="5715"/>
                    <a:pt x="6085" y="5703"/>
                    <a:pt x="6085" y="5703"/>
                  </a:cubicBezTo>
                  <a:cubicBezTo>
                    <a:pt x="6085" y="5655"/>
                    <a:pt x="6073" y="5620"/>
                    <a:pt x="6049" y="5596"/>
                  </a:cubicBezTo>
                  <a:cubicBezTo>
                    <a:pt x="5990" y="5548"/>
                    <a:pt x="5906" y="5548"/>
                    <a:pt x="5859" y="5596"/>
                  </a:cubicBezTo>
                  <a:cubicBezTo>
                    <a:pt x="5847" y="5608"/>
                    <a:pt x="5835" y="5620"/>
                    <a:pt x="5835" y="5632"/>
                  </a:cubicBezTo>
                  <a:lnTo>
                    <a:pt x="5835" y="5632"/>
                  </a:lnTo>
                  <a:cubicBezTo>
                    <a:pt x="5811" y="5655"/>
                    <a:pt x="5799" y="5691"/>
                    <a:pt x="5811" y="5727"/>
                  </a:cubicBezTo>
                  <a:cubicBezTo>
                    <a:pt x="5549" y="5560"/>
                    <a:pt x="5347" y="5310"/>
                    <a:pt x="5216" y="5036"/>
                  </a:cubicBezTo>
                  <a:cubicBezTo>
                    <a:pt x="5692" y="5810"/>
                    <a:pt x="6109" y="4989"/>
                    <a:pt x="6490" y="5370"/>
                  </a:cubicBezTo>
                  <a:lnTo>
                    <a:pt x="6454" y="5322"/>
                  </a:lnTo>
                  <a:lnTo>
                    <a:pt x="6490" y="5370"/>
                  </a:lnTo>
                  <a:cubicBezTo>
                    <a:pt x="6371" y="5144"/>
                    <a:pt x="6252" y="5024"/>
                    <a:pt x="6133" y="4989"/>
                  </a:cubicBezTo>
                  <a:cubicBezTo>
                    <a:pt x="5835" y="4893"/>
                    <a:pt x="5716" y="5167"/>
                    <a:pt x="5573" y="5155"/>
                  </a:cubicBezTo>
                  <a:cubicBezTo>
                    <a:pt x="5680" y="5013"/>
                    <a:pt x="5633" y="4917"/>
                    <a:pt x="5502" y="4858"/>
                  </a:cubicBezTo>
                  <a:cubicBezTo>
                    <a:pt x="5514" y="5036"/>
                    <a:pt x="5347" y="5060"/>
                    <a:pt x="5252" y="4965"/>
                  </a:cubicBezTo>
                  <a:cubicBezTo>
                    <a:pt x="5109" y="4810"/>
                    <a:pt x="5085" y="4465"/>
                    <a:pt x="4668" y="4393"/>
                  </a:cubicBezTo>
                  <a:cubicBezTo>
                    <a:pt x="4621" y="4358"/>
                    <a:pt x="4561" y="4310"/>
                    <a:pt x="4502" y="4286"/>
                  </a:cubicBezTo>
                  <a:cubicBezTo>
                    <a:pt x="4561" y="4310"/>
                    <a:pt x="4632" y="4322"/>
                    <a:pt x="4704" y="4334"/>
                  </a:cubicBezTo>
                  <a:cubicBezTo>
                    <a:pt x="5037" y="4560"/>
                    <a:pt x="5299" y="4346"/>
                    <a:pt x="5514" y="4334"/>
                  </a:cubicBezTo>
                  <a:cubicBezTo>
                    <a:pt x="5645" y="4334"/>
                    <a:pt x="5752" y="4465"/>
                    <a:pt x="5609" y="4584"/>
                  </a:cubicBezTo>
                  <a:cubicBezTo>
                    <a:pt x="5752" y="4643"/>
                    <a:pt x="5847" y="4596"/>
                    <a:pt x="5871" y="4417"/>
                  </a:cubicBezTo>
                  <a:cubicBezTo>
                    <a:pt x="5978" y="4512"/>
                    <a:pt x="5871" y="4798"/>
                    <a:pt x="6156" y="4941"/>
                  </a:cubicBezTo>
                  <a:cubicBezTo>
                    <a:pt x="6323" y="5001"/>
                    <a:pt x="6502" y="4989"/>
                    <a:pt x="6668" y="4929"/>
                  </a:cubicBezTo>
                  <a:lnTo>
                    <a:pt x="6668" y="4929"/>
                  </a:lnTo>
                  <a:cubicBezTo>
                    <a:pt x="6133" y="4917"/>
                    <a:pt x="6418" y="4048"/>
                    <a:pt x="5537" y="4251"/>
                  </a:cubicBezTo>
                  <a:lnTo>
                    <a:pt x="5537" y="4251"/>
                  </a:lnTo>
                  <a:cubicBezTo>
                    <a:pt x="5835" y="4143"/>
                    <a:pt x="6145" y="4120"/>
                    <a:pt x="6454" y="4179"/>
                  </a:cubicBezTo>
                  <a:cubicBezTo>
                    <a:pt x="6430" y="4203"/>
                    <a:pt x="6407" y="4239"/>
                    <a:pt x="6395" y="4274"/>
                  </a:cubicBezTo>
                  <a:lnTo>
                    <a:pt x="6395" y="4286"/>
                  </a:lnTo>
                  <a:cubicBezTo>
                    <a:pt x="6395" y="4298"/>
                    <a:pt x="6395" y="4310"/>
                    <a:pt x="6395" y="4322"/>
                  </a:cubicBezTo>
                  <a:cubicBezTo>
                    <a:pt x="6395" y="4465"/>
                    <a:pt x="6585" y="4501"/>
                    <a:pt x="6645" y="4382"/>
                  </a:cubicBezTo>
                  <a:cubicBezTo>
                    <a:pt x="6537" y="4417"/>
                    <a:pt x="6526" y="4310"/>
                    <a:pt x="6573" y="4274"/>
                  </a:cubicBezTo>
                  <a:cubicBezTo>
                    <a:pt x="6621" y="4227"/>
                    <a:pt x="6728" y="4274"/>
                    <a:pt x="6776" y="4310"/>
                  </a:cubicBezTo>
                  <a:cubicBezTo>
                    <a:pt x="6799" y="4346"/>
                    <a:pt x="6823" y="4382"/>
                    <a:pt x="6823" y="4429"/>
                  </a:cubicBezTo>
                  <a:cubicBezTo>
                    <a:pt x="6823" y="4560"/>
                    <a:pt x="6752" y="4763"/>
                    <a:pt x="6514" y="4655"/>
                  </a:cubicBezTo>
                  <a:cubicBezTo>
                    <a:pt x="6585" y="4905"/>
                    <a:pt x="6930" y="4870"/>
                    <a:pt x="7061" y="4667"/>
                  </a:cubicBezTo>
                  <a:cubicBezTo>
                    <a:pt x="7157" y="4822"/>
                    <a:pt x="7264" y="4763"/>
                    <a:pt x="7276" y="4977"/>
                  </a:cubicBezTo>
                  <a:cubicBezTo>
                    <a:pt x="7478" y="4572"/>
                    <a:pt x="7228" y="4477"/>
                    <a:pt x="7169" y="4322"/>
                  </a:cubicBezTo>
                  <a:lnTo>
                    <a:pt x="7169" y="4322"/>
                  </a:lnTo>
                  <a:cubicBezTo>
                    <a:pt x="7335" y="4655"/>
                    <a:pt x="7609" y="4536"/>
                    <a:pt x="7823" y="4739"/>
                  </a:cubicBezTo>
                  <a:cubicBezTo>
                    <a:pt x="7800" y="4334"/>
                    <a:pt x="7502" y="4346"/>
                    <a:pt x="7288" y="4239"/>
                  </a:cubicBezTo>
                  <a:lnTo>
                    <a:pt x="7288" y="4239"/>
                  </a:lnTo>
                  <a:cubicBezTo>
                    <a:pt x="7835" y="4477"/>
                    <a:pt x="7954" y="4167"/>
                    <a:pt x="8300" y="4143"/>
                  </a:cubicBezTo>
                  <a:cubicBezTo>
                    <a:pt x="7954" y="4108"/>
                    <a:pt x="7835" y="3798"/>
                    <a:pt x="7288" y="4036"/>
                  </a:cubicBezTo>
                  <a:lnTo>
                    <a:pt x="7288" y="4036"/>
                  </a:lnTo>
                  <a:cubicBezTo>
                    <a:pt x="7502" y="3929"/>
                    <a:pt x="7800" y="3941"/>
                    <a:pt x="7835" y="3536"/>
                  </a:cubicBezTo>
                  <a:cubicBezTo>
                    <a:pt x="7609" y="3739"/>
                    <a:pt x="7335" y="3620"/>
                    <a:pt x="7169" y="3953"/>
                  </a:cubicBezTo>
                  <a:lnTo>
                    <a:pt x="7169" y="3953"/>
                  </a:lnTo>
                  <a:cubicBezTo>
                    <a:pt x="7228" y="3798"/>
                    <a:pt x="7478" y="3703"/>
                    <a:pt x="7276" y="3298"/>
                  </a:cubicBezTo>
                  <a:cubicBezTo>
                    <a:pt x="7264" y="3512"/>
                    <a:pt x="7157" y="3465"/>
                    <a:pt x="7061" y="3608"/>
                  </a:cubicBezTo>
                  <a:cubicBezTo>
                    <a:pt x="6930" y="3405"/>
                    <a:pt x="6585" y="3369"/>
                    <a:pt x="6514" y="3620"/>
                  </a:cubicBezTo>
                  <a:cubicBezTo>
                    <a:pt x="6752" y="3524"/>
                    <a:pt x="6835" y="3715"/>
                    <a:pt x="6823" y="3846"/>
                  </a:cubicBezTo>
                  <a:cubicBezTo>
                    <a:pt x="6823" y="3881"/>
                    <a:pt x="6799" y="3929"/>
                    <a:pt x="6776" y="3965"/>
                  </a:cubicBezTo>
                  <a:cubicBezTo>
                    <a:pt x="6728" y="4001"/>
                    <a:pt x="6621" y="4048"/>
                    <a:pt x="6573" y="4001"/>
                  </a:cubicBezTo>
                  <a:cubicBezTo>
                    <a:pt x="6526" y="3965"/>
                    <a:pt x="6537" y="3858"/>
                    <a:pt x="6645" y="3893"/>
                  </a:cubicBezTo>
                  <a:cubicBezTo>
                    <a:pt x="6645" y="3881"/>
                    <a:pt x="6633" y="3858"/>
                    <a:pt x="6621" y="3858"/>
                  </a:cubicBezTo>
                  <a:cubicBezTo>
                    <a:pt x="6573" y="3810"/>
                    <a:pt x="6490" y="3810"/>
                    <a:pt x="6442" y="3858"/>
                  </a:cubicBezTo>
                  <a:cubicBezTo>
                    <a:pt x="6418" y="3881"/>
                    <a:pt x="6395" y="3917"/>
                    <a:pt x="6395" y="3953"/>
                  </a:cubicBezTo>
                  <a:cubicBezTo>
                    <a:pt x="6395" y="3965"/>
                    <a:pt x="6395" y="3977"/>
                    <a:pt x="6395" y="3989"/>
                  </a:cubicBezTo>
                  <a:lnTo>
                    <a:pt x="6395" y="4001"/>
                  </a:lnTo>
                  <a:cubicBezTo>
                    <a:pt x="6407" y="4036"/>
                    <a:pt x="6430" y="4072"/>
                    <a:pt x="6454" y="4084"/>
                  </a:cubicBezTo>
                  <a:cubicBezTo>
                    <a:pt x="6156" y="4143"/>
                    <a:pt x="5835" y="4120"/>
                    <a:pt x="5537" y="4024"/>
                  </a:cubicBezTo>
                  <a:cubicBezTo>
                    <a:pt x="6430" y="4227"/>
                    <a:pt x="6133" y="3358"/>
                    <a:pt x="6680" y="3346"/>
                  </a:cubicBezTo>
                  <a:lnTo>
                    <a:pt x="6621" y="3346"/>
                  </a:lnTo>
                  <a:lnTo>
                    <a:pt x="6680" y="3346"/>
                  </a:lnTo>
                  <a:cubicBezTo>
                    <a:pt x="6430" y="3274"/>
                    <a:pt x="6264" y="3286"/>
                    <a:pt x="6156" y="3334"/>
                  </a:cubicBezTo>
                  <a:cubicBezTo>
                    <a:pt x="5883" y="3477"/>
                    <a:pt x="5990" y="3762"/>
                    <a:pt x="5883" y="3858"/>
                  </a:cubicBezTo>
                  <a:cubicBezTo>
                    <a:pt x="5859" y="3679"/>
                    <a:pt x="5752" y="3631"/>
                    <a:pt x="5621" y="3703"/>
                  </a:cubicBezTo>
                  <a:cubicBezTo>
                    <a:pt x="5752" y="3822"/>
                    <a:pt x="5656" y="3953"/>
                    <a:pt x="5514" y="3953"/>
                  </a:cubicBezTo>
                  <a:cubicBezTo>
                    <a:pt x="5311" y="3953"/>
                    <a:pt x="5049" y="3727"/>
                    <a:pt x="4704" y="3953"/>
                  </a:cubicBezTo>
                  <a:cubicBezTo>
                    <a:pt x="4644" y="3965"/>
                    <a:pt x="4573" y="3977"/>
                    <a:pt x="4513" y="4001"/>
                  </a:cubicBezTo>
                  <a:cubicBezTo>
                    <a:pt x="4573" y="3965"/>
                    <a:pt x="4621" y="3929"/>
                    <a:pt x="4680" y="3893"/>
                  </a:cubicBezTo>
                  <a:cubicBezTo>
                    <a:pt x="5085" y="3810"/>
                    <a:pt x="5121" y="3477"/>
                    <a:pt x="5264" y="3322"/>
                  </a:cubicBezTo>
                  <a:cubicBezTo>
                    <a:pt x="5347" y="3227"/>
                    <a:pt x="5525" y="3250"/>
                    <a:pt x="5502" y="3429"/>
                  </a:cubicBezTo>
                  <a:cubicBezTo>
                    <a:pt x="5645" y="3369"/>
                    <a:pt x="5680" y="3274"/>
                    <a:pt x="5573" y="3131"/>
                  </a:cubicBezTo>
                  <a:cubicBezTo>
                    <a:pt x="5728" y="3119"/>
                    <a:pt x="5859" y="3393"/>
                    <a:pt x="6145" y="3298"/>
                  </a:cubicBezTo>
                  <a:cubicBezTo>
                    <a:pt x="6264" y="3262"/>
                    <a:pt x="6371" y="3143"/>
                    <a:pt x="6502" y="2917"/>
                  </a:cubicBezTo>
                  <a:lnTo>
                    <a:pt x="6502" y="2917"/>
                  </a:lnTo>
                  <a:cubicBezTo>
                    <a:pt x="6121" y="3298"/>
                    <a:pt x="5704" y="2477"/>
                    <a:pt x="5228" y="3250"/>
                  </a:cubicBezTo>
                  <a:lnTo>
                    <a:pt x="5228" y="3250"/>
                  </a:lnTo>
                  <a:cubicBezTo>
                    <a:pt x="5359" y="2965"/>
                    <a:pt x="5561" y="2727"/>
                    <a:pt x="5823" y="2548"/>
                  </a:cubicBezTo>
                  <a:cubicBezTo>
                    <a:pt x="5811" y="2584"/>
                    <a:pt x="5823" y="2619"/>
                    <a:pt x="5835" y="2655"/>
                  </a:cubicBezTo>
                  <a:cubicBezTo>
                    <a:pt x="5835" y="2655"/>
                    <a:pt x="5835" y="2655"/>
                    <a:pt x="5835" y="2667"/>
                  </a:cubicBezTo>
                  <a:cubicBezTo>
                    <a:pt x="5847" y="2667"/>
                    <a:pt x="5859" y="2679"/>
                    <a:pt x="5871" y="2691"/>
                  </a:cubicBezTo>
                  <a:cubicBezTo>
                    <a:pt x="5966" y="2786"/>
                    <a:pt x="6133" y="2691"/>
                    <a:pt x="6085" y="2560"/>
                  </a:cubicBezTo>
                  <a:cubicBezTo>
                    <a:pt x="6037" y="2655"/>
                    <a:pt x="5942" y="2596"/>
                    <a:pt x="5954" y="2536"/>
                  </a:cubicBezTo>
                  <a:cubicBezTo>
                    <a:pt x="5966" y="2465"/>
                    <a:pt x="6073" y="2417"/>
                    <a:pt x="6121" y="2417"/>
                  </a:cubicBezTo>
                  <a:cubicBezTo>
                    <a:pt x="6168" y="2417"/>
                    <a:pt x="6216" y="2441"/>
                    <a:pt x="6252" y="2477"/>
                  </a:cubicBezTo>
                  <a:cubicBezTo>
                    <a:pt x="6395" y="2572"/>
                    <a:pt x="6359" y="2798"/>
                    <a:pt x="6180" y="2846"/>
                  </a:cubicBezTo>
                  <a:cubicBezTo>
                    <a:pt x="6418" y="2977"/>
                    <a:pt x="6633" y="2691"/>
                    <a:pt x="6585" y="2465"/>
                  </a:cubicBezTo>
                  <a:cubicBezTo>
                    <a:pt x="6752" y="2500"/>
                    <a:pt x="6788" y="2393"/>
                    <a:pt x="6954" y="2536"/>
                  </a:cubicBezTo>
                  <a:cubicBezTo>
                    <a:pt x="6811" y="2107"/>
                    <a:pt x="6573" y="2215"/>
                    <a:pt x="6407" y="2143"/>
                  </a:cubicBezTo>
                  <a:lnTo>
                    <a:pt x="6407" y="2143"/>
                  </a:lnTo>
                  <a:cubicBezTo>
                    <a:pt x="6764" y="2262"/>
                    <a:pt x="6883" y="2000"/>
                    <a:pt x="7169" y="1976"/>
                  </a:cubicBezTo>
                  <a:cubicBezTo>
                    <a:pt x="6859" y="1715"/>
                    <a:pt x="6668" y="1929"/>
                    <a:pt x="6442" y="2000"/>
                  </a:cubicBezTo>
                  <a:lnTo>
                    <a:pt x="6442" y="2000"/>
                  </a:lnTo>
                  <a:cubicBezTo>
                    <a:pt x="6990" y="1786"/>
                    <a:pt x="6859" y="1476"/>
                    <a:pt x="7085" y="1214"/>
                  </a:cubicBezTo>
                  <a:cubicBezTo>
                    <a:pt x="6823" y="1441"/>
                    <a:pt x="6514" y="1310"/>
                    <a:pt x="6299" y="1857"/>
                  </a:cubicBezTo>
                  <a:lnTo>
                    <a:pt x="6299" y="1857"/>
                  </a:lnTo>
                  <a:cubicBezTo>
                    <a:pt x="6371" y="1643"/>
                    <a:pt x="6597" y="1441"/>
                    <a:pt x="6323" y="1131"/>
                  </a:cubicBezTo>
                  <a:cubicBezTo>
                    <a:pt x="6311" y="1429"/>
                    <a:pt x="6037" y="1536"/>
                    <a:pt x="6156" y="1893"/>
                  </a:cubicBezTo>
                  <a:lnTo>
                    <a:pt x="6156" y="1893"/>
                  </a:lnTo>
                  <a:cubicBezTo>
                    <a:pt x="6085" y="1726"/>
                    <a:pt x="6192" y="1500"/>
                    <a:pt x="5764" y="1345"/>
                  </a:cubicBezTo>
                  <a:cubicBezTo>
                    <a:pt x="5906" y="1512"/>
                    <a:pt x="5799" y="1548"/>
                    <a:pt x="5835" y="1715"/>
                  </a:cubicBezTo>
                  <a:cubicBezTo>
                    <a:pt x="5609" y="1667"/>
                    <a:pt x="5323" y="1881"/>
                    <a:pt x="5454" y="2119"/>
                  </a:cubicBezTo>
                  <a:cubicBezTo>
                    <a:pt x="5549" y="1869"/>
                    <a:pt x="5752" y="1965"/>
                    <a:pt x="5823" y="2048"/>
                  </a:cubicBezTo>
                  <a:cubicBezTo>
                    <a:pt x="5859" y="2084"/>
                    <a:pt x="5883" y="2131"/>
                    <a:pt x="5883" y="2179"/>
                  </a:cubicBezTo>
                  <a:cubicBezTo>
                    <a:pt x="5883" y="2238"/>
                    <a:pt x="5835" y="2334"/>
                    <a:pt x="5764" y="2346"/>
                  </a:cubicBezTo>
                  <a:cubicBezTo>
                    <a:pt x="5704" y="2346"/>
                    <a:pt x="5645" y="2262"/>
                    <a:pt x="5740" y="2215"/>
                  </a:cubicBezTo>
                  <a:cubicBezTo>
                    <a:pt x="5609" y="2179"/>
                    <a:pt x="5514" y="2334"/>
                    <a:pt x="5609" y="2429"/>
                  </a:cubicBezTo>
                  <a:cubicBezTo>
                    <a:pt x="5621" y="2441"/>
                    <a:pt x="5621" y="2453"/>
                    <a:pt x="5633" y="2465"/>
                  </a:cubicBezTo>
                  <a:lnTo>
                    <a:pt x="5633" y="2465"/>
                  </a:lnTo>
                  <a:cubicBezTo>
                    <a:pt x="5668" y="2477"/>
                    <a:pt x="5704" y="2488"/>
                    <a:pt x="5740" y="2477"/>
                  </a:cubicBezTo>
                  <a:cubicBezTo>
                    <a:pt x="5573" y="2738"/>
                    <a:pt x="5323" y="2941"/>
                    <a:pt x="5049" y="3072"/>
                  </a:cubicBezTo>
                  <a:cubicBezTo>
                    <a:pt x="5823" y="2596"/>
                    <a:pt x="5002" y="2179"/>
                    <a:pt x="5383" y="1798"/>
                  </a:cubicBezTo>
                  <a:cubicBezTo>
                    <a:pt x="5359" y="1810"/>
                    <a:pt x="5347" y="1822"/>
                    <a:pt x="5335" y="1834"/>
                  </a:cubicBezTo>
                  <a:cubicBezTo>
                    <a:pt x="5347" y="1822"/>
                    <a:pt x="5359" y="1810"/>
                    <a:pt x="5383" y="1798"/>
                  </a:cubicBezTo>
                  <a:cubicBezTo>
                    <a:pt x="5144" y="1917"/>
                    <a:pt x="5037" y="2036"/>
                    <a:pt x="5002" y="2155"/>
                  </a:cubicBezTo>
                  <a:cubicBezTo>
                    <a:pt x="4906" y="2453"/>
                    <a:pt x="5180" y="2572"/>
                    <a:pt x="5168" y="2715"/>
                  </a:cubicBezTo>
                  <a:cubicBezTo>
                    <a:pt x="5025" y="2608"/>
                    <a:pt x="4930" y="2655"/>
                    <a:pt x="4871" y="2786"/>
                  </a:cubicBezTo>
                  <a:cubicBezTo>
                    <a:pt x="5049" y="2774"/>
                    <a:pt x="5073" y="2953"/>
                    <a:pt x="4978" y="3036"/>
                  </a:cubicBezTo>
                  <a:cubicBezTo>
                    <a:pt x="4823" y="3179"/>
                    <a:pt x="4478" y="3215"/>
                    <a:pt x="4406" y="3620"/>
                  </a:cubicBezTo>
                  <a:cubicBezTo>
                    <a:pt x="4371" y="3667"/>
                    <a:pt x="4323" y="3727"/>
                    <a:pt x="4299" y="3786"/>
                  </a:cubicBezTo>
                  <a:cubicBezTo>
                    <a:pt x="4311" y="3727"/>
                    <a:pt x="4335" y="3655"/>
                    <a:pt x="4347" y="3584"/>
                  </a:cubicBezTo>
                  <a:cubicBezTo>
                    <a:pt x="4573" y="3250"/>
                    <a:pt x="4359" y="2989"/>
                    <a:pt x="4347" y="2786"/>
                  </a:cubicBezTo>
                  <a:cubicBezTo>
                    <a:pt x="4347" y="2643"/>
                    <a:pt x="4478" y="2536"/>
                    <a:pt x="4597" y="2679"/>
                  </a:cubicBezTo>
                  <a:cubicBezTo>
                    <a:pt x="4656" y="2548"/>
                    <a:pt x="4609" y="2441"/>
                    <a:pt x="4442" y="2417"/>
                  </a:cubicBezTo>
                  <a:cubicBezTo>
                    <a:pt x="4537" y="2310"/>
                    <a:pt x="4823" y="2417"/>
                    <a:pt x="4954" y="2143"/>
                  </a:cubicBezTo>
                  <a:cubicBezTo>
                    <a:pt x="5013" y="1965"/>
                    <a:pt x="5013" y="1786"/>
                    <a:pt x="4942" y="1619"/>
                  </a:cubicBezTo>
                  <a:lnTo>
                    <a:pt x="4942" y="1619"/>
                  </a:lnTo>
                  <a:cubicBezTo>
                    <a:pt x="4942" y="2155"/>
                    <a:pt x="4061" y="1869"/>
                    <a:pt x="4275" y="2750"/>
                  </a:cubicBezTo>
                  <a:lnTo>
                    <a:pt x="4275" y="2750"/>
                  </a:lnTo>
                  <a:cubicBezTo>
                    <a:pt x="4168" y="2465"/>
                    <a:pt x="4144" y="2143"/>
                    <a:pt x="4204" y="1834"/>
                  </a:cubicBezTo>
                  <a:cubicBezTo>
                    <a:pt x="4228" y="1869"/>
                    <a:pt x="4251" y="1893"/>
                    <a:pt x="4287" y="1905"/>
                  </a:cubicBezTo>
                  <a:lnTo>
                    <a:pt x="4299" y="1905"/>
                  </a:lnTo>
                  <a:cubicBezTo>
                    <a:pt x="4311" y="1905"/>
                    <a:pt x="4323" y="1905"/>
                    <a:pt x="4347" y="1905"/>
                  </a:cubicBezTo>
                  <a:cubicBezTo>
                    <a:pt x="4478" y="1893"/>
                    <a:pt x="4525" y="1715"/>
                    <a:pt x="4406" y="1643"/>
                  </a:cubicBezTo>
                  <a:cubicBezTo>
                    <a:pt x="4430" y="1762"/>
                    <a:pt x="4335" y="1774"/>
                    <a:pt x="4287" y="1726"/>
                  </a:cubicBezTo>
                  <a:cubicBezTo>
                    <a:pt x="4251" y="1679"/>
                    <a:pt x="4287" y="1560"/>
                    <a:pt x="4335" y="1524"/>
                  </a:cubicBezTo>
                  <a:cubicBezTo>
                    <a:pt x="4359" y="1488"/>
                    <a:pt x="4406" y="1476"/>
                    <a:pt x="4454" y="1476"/>
                  </a:cubicBezTo>
                  <a:cubicBezTo>
                    <a:pt x="4585" y="1465"/>
                    <a:pt x="4775" y="1548"/>
                    <a:pt x="4680" y="1786"/>
                  </a:cubicBezTo>
                  <a:cubicBezTo>
                    <a:pt x="4930" y="1715"/>
                    <a:pt x="4883" y="1357"/>
                    <a:pt x="4692" y="1238"/>
                  </a:cubicBezTo>
                  <a:cubicBezTo>
                    <a:pt x="4835" y="1143"/>
                    <a:pt x="4775" y="1036"/>
                    <a:pt x="5002" y="1024"/>
                  </a:cubicBezTo>
                  <a:cubicBezTo>
                    <a:pt x="4585" y="822"/>
                    <a:pt x="4502" y="1072"/>
                    <a:pt x="4335" y="1131"/>
                  </a:cubicBezTo>
                  <a:lnTo>
                    <a:pt x="4335" y="1131"/>
                  </a:lnTo>
                  <a:cubicBezTo>
                    <a:pt x="4680" y="953"/>
                    <a:pt x="4561" y="691"/>
                    <a:pt x="4763" y="464"/>
                  </a:cubicBezTo>
                  <a:cubicBezTo>
                    <a:pt x="4347" y="500"/>
                    <a:pt x="4359" y="798"/>
                    <a:pt x="4263" y="1012"/>
                  </a:cubicBezTo>
                  <a:lnTo>
                    <a:pt x="4263" y="1012"/>
                  </a:lnTo>
                  <a:cubicBezTo>
                    <a:pt x="4490" y="464"/>
                    <a:pt x="4192" y="345"/>
                    <a:pt x="4156" y="0"/>
                  </a:cubicBezTo>
                  <a:cubicBezTo>
                    <a:pt x="4132" y="345"/>
                    <a:pt x="3823" y="464"/>
                    <a:pt x="4061" y="1012"/>
                  </a:cubicBezTo>
                  <a:lnTo>
                    <a:pt x="4061" y="1012"/>
                  </a:lnTo>
                  <a:cubicBezTo>
                    <a:pt x="3954" y="798"/>
                    <a:pt x="3966" y="500"/>
                    <a:pt x="3561" y="464"/>
                  </a:cubicBezTo>
                  <a:cubicBezTo>
                    <a:pt x="3763" y="691"/>
                    <a:pt x="3644" y="953"/>
                    <a:pt x="3978" y="1131"/>
                  </a:cubicBezTo>
                  <a:lnTo>
                    <a:pt x="3978" y="1131"/>
                  </a:lnTo>
                  <a:cubicBezTo>
                    <a:pt x="3811" y="1072"/>
                    <a:pt x="3728" y="822"/>
                    <a:pt x="3311" y="1024"/>
                  </a:cubicBezTo>
                  <a:cubicBezTo>
                    <a:pt x="3537" y="1036"/>
                    <a:pt x="3478" y="1143"/>
                    <a:pt x="3632" y="1238"/>
                  </a:cubicBezTo>
                  <a:cubicBezTo>
                    <a:pt x="3430" y="1357"/>
                    <a:pt x="3382" y="1715"/>
                    <a:pt x="3644" y="1786"/>
                  </a:cubicBezTo>
                  <a:cubicBezTo>
                    <a:pt x="3537" y="1548"/>
                    <a:pt x="3740" y="1465"/>
                    <a:pt x="3859" y="1476"/>
                  </a:cubicBezTo>
                  <a:cubicBezTo>
                    <a:pt x="3906" y="1476"/>
                    <a:pt x="3954" y="1488"/>
                    <a:pt x="3990" y="1524"/>
                  </a:cubicBezTo>
                  <a:cubicBezTo>
                    <a:pt x="4025" y="1560"/>
                    <a:pt x="4073" y="1679"/>
                    <a:pt x="4025" y="1726"/>
                  </a:cubicBezTo>
                  <a:cubicBezTo>
                    <a:pt x="3990" y="1774"/>
                    <a:pt x="3882" y="1762"/>
                    <a:pt x="3918" y="1643"/>
                  </a:cubicBezTo>
                  <a:cubicBezTo>
                    <a:pt x="3799" y="1715"/>
                    <a:pt x="3835" y="1893"/>
                    <a:pt x="3978" y="1905"/>
                  </a:cubicBezTo>
                  <a:cubicBezTo>
                    <a:pt x="3990" y="1905"/>
                    <a:pt x="4001" y="1905"/>
                    <a:pt x="4013" y="1905"/>
                  </a:cubicBezTo>
                  <a:lnTo>
                    <a:pt x="4025" y="1905"/>
                  </a:lnTo>
                  <a:cubicBezTo>
                    <a:pt x="4061" y="1893"/>
                    <a:pt x="4097" y="1869"/>
                    <a:pt x="4109" y="1834"/>
                  </a:cubicBezTo>
                  <a:cubicBezTo>
                    <a:pt x="4168" y="2143"/>
                    <a:pt x="4144" y="2465"/>
                    <a:pt x="4049" y="2750"/>
                  </a:cubicBezTo>
                  <a:cubicBezTo>
                    <a:pt x="4251" y="1857"/>
                    <a:pt x="3382" y="2155"/>
                    <a:pt x="3370" y="1619"/>
                  </a:cubicBezTo>
                  <a:lnTo>
                    <a:pt x="3370" y="1667"/>
                  </a:lnTo>
                  <a:cubicBezTo>
                    <a:pt x="3370" y="1655"/>
                    <a:pt x="3370" y="1631"/>
                    <a:pt x="3370" y="1619"/>
                  </a:cubicBezTo>
                  <a:cubicBezTo>
                    <a:pt x="3299" y="1869"/>
                    <a:pt x="3299" y="2024"/>
                    <a:pt x="3359" y="2131"/>
                  </a:cubicBezTo>
                  <a:cubicBezTo>
                    <a:pt x="3489" y="2417"/>
                    <a:pt x="3775" y="2310"/>
                    <a:pt x="3882" y="2417"/>
                  </a:cubicBezTo>
                  <a:cubicBezTo>
                    <a:pt x="3704" y="2441"/>
                    <a:pt x="3656" y="2536"/>
                    <a:pt x="3716" y="2679"/>
                  </a:cubicBezTo>
                  <a:cubicBezTo>
                    <a:pt x="3835" y="2536"/>
                    <a:pt x="3978" y="2643"/>
                    <a:pt x="3966" y="2774"/>
                  </a:cubicBezTo>
                  <a:cubicBezTo>
                    <a:pt x="3966" y="2989"/>
                    <a:pt x="3740" y="3250"/>
                    <a:pt x="3966" y="3584"/>
                  </a:cubicBezTo>
                  <a:cubicBezTo>
                    <a:pt x="3978" y="3655"/>
                    <a:pt x="3990" y="3727"/>
                    <a:pt x="4013" y="3786"/>
                  </a:cubicBezTo>
                  <a:cubicBezTo>
                    <a:pt x="3978" y="3727"/>
                    <a:pt x="3942" y="3667"/>
                    <a:pt x="3906" y="3620"/>
                  </a:cubicBezTo>
                  <a:cubicBezTo>
                    <a:pt x="3835" y="3203"/>
                    <a:pt x="3489" y="3179"/>
                    <a:pt x="3335" y="3036"/>
                  </a:cubicBezTo>
                  <a:cubicBezTo>
                    <a:pt x="3239" y="2941"/>
                    <a:pt x="3263" y="2774"/>
                    <a:pt x="3442" y="2786"/>
                  </a:cubicBezTo>
                  <a:cubicBezTo>
                    <a:pt x="3382" y="2655"/>
                    <a:pt x="3287" y="2608"/>
                    <a:pt x="3144" y="2715"/>
                  </a:cubicBezTo>
                  <a:cubicBezTo>
                    <a:pt x="3132" y="2572"/>
                    <a:pt x="3406" y="2441"/>
                    <a:pt x="3311" y="2155"/>
                  </a:cubicBezTo>
                  <a:cubicBezTo>
                    <a:pt x="3275" y="2036"/>
                    <a:pt x="3168" y="1917"/>
                    <a:pt x="2930" y="1798"/>
                  </a:cubicBezTo>
                  <a:cubicBezTo>
                    <a:pt x="3311" y="2179"/>
                    <a:pt x="2489" y="2596"/>
                    <a:pt x="3263" y="3072"/>
                  </a:cubicBezTo>
                  <a:cubicBezTo>
                    <a:pt x="2978" y="2941"/>
                    <a:pt x="2739" y="2738"/>
                    <a:pt x="2573" y="2477"/>
                  </a:cubicBezTo>
                  <a:cubicBezTo>
                    <a:pt x="2608" y="2488"/>
                    <a:pt x="2644" y="2477"/>
                    <a:pt x="2668" y="2465"/>
                  </a:cubicBezTo>
                  <a:lnTo>
                    <a:pt x="2680" y="2465"/>
                  </a:lnTo>
                  <a:cubicBezTo>
                    <a:pt x="2692" y="2453"/>
                    <a:pt x="2704" y="2441"/>
                    <a:pt x="2716" y="2429"/>
                  </a:cubicBezTo>
                  <a:cubicBezTo>
                    <a:pt x="2799" y="2346"/>
                    <a:pt x="2727" y="2191"/>
                    <a:pt x="2608" y="2203"/>
                  </a:cubicBezTo>
                  <a:lnTo>
                    <a:pt x="2573" y="2203"/>
                  </a:lnTo>
                  <a:cubicBezTo>
                    <a:pt x="2680" y="2262"/>
                    <a:pt x="2608" y="2346"/>
                    <a:pt x="2549" y="2334"/>
                  </a:cubicBezTo>
                  <a:cubicBezTo>
                    <a:pt x="2489" y="2334"/>
                    <a:pt x="2442" y="2227"/>
                    <a:pt x="2442" y="2167"/>
                  </a:cubicBezTo>
                  <a:cubicBezTo>
                    <a:pt x="2442" y="2119"/>
                    <a:pt x="2454" y="2084"/>
                    <a:pt x="2489" y="2048"/>
                  </a:cubicBezTo>
                  <a:cubicBezTo>
                    <a:pt x="2585" y="1893"/>
                    <a:pt x="2823" y="1929"/>
                    <a:pt x="2858" y="2107"/>
                  </a:cubicBezTo>
                  <a:cubicBezTo>
                    <a:pt x="2989" y="1881"/>
                    <a:pt x="2716" y="1667"/>
                    <a:pt x="2489" y="1703"/>
                  </a:cubicBezTo>
                  <a:cubicBezTo>
                    <a:pt x="2525" y="1536"/>
                    <a:pt x="2406" y="1500"/>
                    <a:pt x="2561" y="1334"/>
                  </a:cubicBezTo>
                  <a:cubicBezTo>
                    <a:pt x="2120" y="1488"/>
                    <a:pt x="2239" y="1726"/>
                    <a:pt x="2168" y="1881"/>
                  </a:cubicBezTo>
                  <a:lnTo>
                    <a:pt x="2168" y="1881"/>
                  </a:lnTo>
                  <a:cubicBezTo>
                    <a:pt x="2275" y="1524"/>
                    <a:pt x="2013" y="1417"/>
                    <a:pt x="1989" y="1119"/>
                  </a:cubicBezTo>
                  <a:cubicBezTo>
                    <a:pt x="1727" y="1429"/>
                    <a:pt x="1942" y="1631"/>
                    <a:pt x="2025" y="1846"/>
                  </a:cubicBezTo>
                  <a:lnTo>
                    <a:pt x="2025" y="1846"/>
                  </a:lnTo>
                  <a:cubicBezTo>
                    <a:pt x="1799" y="1310"/>
                    <a:pt x="1501" y="1429"/>
                    <a:pt x="1239" y="1214"/>
                  </a:cubicBezTo>
                  <a:cubicBezTo>
                    <a:pt x="1454" y="1476"/>
                    <a:pt x="1334" y="1774"/>
                    <a:pt x="1870" y="2000"/>
                  </a:cubicBezTo>
                  <a:lnTo>
                    <a:pt x="1870" y="2000"/>
                  </a:lnTo>
                  <a:cubicBezTo>
                    <a:pt x="1656" y="1917"/>
                    <a:pt x="1454" y="1703"/>
                    <a:pt x="1144" y="1965"/>
                  </a:cubicBezTo>
                  <a:cubicBezTo>
                    <a:pt x="1442" y="1976"/>
                    <a:pt x="1549" y="2250"/>
                    <a:pt x="1906" y="2143"/>
                  </a:cubicBezTo>
                  <a:lnTo>
                    <a:pt x="1906" y="2143"/>
                  </a:lnTo>
                  <a:cubicBezTo>
                    <a:pt x="1751" y="2203"/>
                    <a:pt x="1513" y="2096"/>
                    <a:pt x="1358" y="2524"/>
                  </a:cubicBezTo>
                  <a:cubicBezTo>
                    <a:pt x="1525" y="2381"/>
                    <a:pt x="1561" y="2488"/>
                    <a:pt x="1727" y="2465"/>
                  </a:cubicBezTo>
                  <a:cubicBezTo>
                    <a:pt x="1692" y="2691"/>
                    <a:pt x="1906" y="2965"/>
                    <a:pt x="2132" y="2834"/>
                  </a:cubicBezTo>
                  <a:cubicBezTo>
                    <a:pt x="1954" y="2798"/>
                    <a:pt x="1918" y="2560"/>
                    <a:pt x="2073" y="2465"/>
                  </a:cubicBezTo>
                  <a:cubicBezTo>
                    <a:pt x="2108" y="2429"/>
                    <a:pt x="2144" y="2417"/>
                    <a:pt x="2192" y="2405"/>
                  </a:cubicBezTo>
                  <a:cubicBezTo>
                    <a:pt x="2251" y="2405"/>
                    <a:pt x="2358" y="2453"/>
                    <a:pt x="2358" y="2524"/>
                  </a:cubicBezTo>
                  <a:cubicBezTo>
                    <a:pt x="2370" y="2584"/>
                    <a:pt x="2287" y="2643"/>
                    <a:pt x="2227" y="2548"/>
                  </a:cubicBezTo>
                  <a:cubicBezTo>
                    <a:pt x="2192" y="2679"/>
                    <a:pt x="2346" y="2786"/>
                    <a:pt x="2454" y="2691"/>
                  </a:cubicBezTo>
                  <a:cubicBezTo>
                    <a:pt x="2466" y="2679"/>
                    <a:pt x="2466" y="2667"/>
                    <a:pt x="2477" y="2655"/>
                  </a:cubicBezTo>
                  <a:lnTo>
                    <a:pt x="2477" y="2643"/>
                  </a:lnTo>
                  <a:cubicBezTo>
                    <a:pt x="2501" y="2608"/>
                    <a:pt x="2501" y="2572"/>
                    <a:pt x="2501" y="2536"/>
                  </a:cubicBezTo>
                  <a:cubicBezTo>
                    <a:pt x="2751" y="2715"/>
                    <a:pt x="2966" y="2953"/>
                    <a:pt x="3097" y="3239"/>
                  </a:cubicBezTo>
                  <a:cubicBezTo>
                    <a:pt x="2620" y="2465"/>
                    <a:pt x="2204" y="3286"/>
                    <a:pt x="1811" y="2905"/>
                  </a:cubicBezTo>
                  <a:cubicBezTo>
                    <a:pt x="1942" y="3131"/>
                    <a:pt x="2061" y="3250"/>
                    <a:pt x="2168" y="3286"/>
                  </a:cubicBezTo>
                  <a:cubicBezTo>
                    <a:pt x="2466" y="3381"/>
                    <a:pt x="2585" y="3108"/>
                    <a:pt x="2739" y="3119"/>
                  </a:cubicBezTo>
                  <a:cubicBezTo>
                    <a:pt x="2632" y="3262"/>
                    <a:pt x="2668" y="3358"/>
                    <a:pt x="2811" y="3417"/>
                  </a:cubicBezTo>
                  <a:cubicBezTo>
                    <a:pt x="2787" y="3239"/>
                    <a:pt x="2954" y="3215"/>
                    <a:pt x="3061" y="3310"/>
                  </a:cubicBezTo>
                  <a:cubicBezTo>
                    <a:pt x="3192" y="3465"/>
                    <a:pt x="3228" y="3798"/>
                    <a:pt x="3632" y="3881"/>
                  </a:cubicBezTo>
                  <a:cubicBezTo>
                    <a:pt x="3692" y="3917"/>
                    <a:pt x="3751" y="3953"/>
                    <a:pt x="3811" y="3989"/>
                  </a:cubicBezTo>
                  <a:cubicBezTo>
                    <a:pt x="3740" y="3965"/>
                    <a:pt x="3668" y="3953"/>
                    <a:pt x="3609" y="3941"/>
                  </a:cubicBezTo>
                  <a:cubicBezTo>
                    <a:pt x="3263" y="3703"/>
                    <a:pt x="3013" y="3929"/>
                    <a:pt x="2799" y="3941"/>
                  </a:cubicBezTo>
                  <a:cubicBezTo>
                    <a:pt x="2668" y="3941"/>
                    <a:pt x="2561" y="3810"/>
                    <a:pt x="2692" y="3691"/>
                  </a:cubicBezTo>
                  <a:cubicBezTo>
                    <a:pt x="2561" y="3631"/>
                    <a:pt x="2466" y="3679"/>
                    <a:pt x="2442" y="3846"/>
                  </a:cubicBezTo>
                  <a:cubicBezTo>
                    <a:pt x="2323" y="3750"/>
                    <a:pt x="2442" y="3465"/>
                    <a:pt x="2156" y="3322"/>
                  </a:cubicBezTo>
                  <a:cubicBezTo>
                    <a:pt x="2049" y="3274"/>
                    <a:pt x="1882" y="3274"/>
                    <a:pt x="1632" y="3334"/>
                  </a:cubicBezTo>
                  <a:lnTo>
                    <a:pt x="1632" y="3334"/>
                  </a:lnTo>
                  <a:cubicBezTo>
                    <a:pt x="2180" y="3334"/>
                    <a:pt x="1894" y="4215"/>
                    <a:pt x="2775" y="4012"/>
                  </a:cubicBezTo>
                  <a:cubicBezTo>
                    <a:pt x="2477" y="4120"/>
                    <a:pt x="2168" y="4143"/>
                    <a:pt x="1858" y="4084"/>
                  </a:cubicBezTo>
                  <a:cubicBezTo>
                    <a:pt x="1882" y="4060"/>
                    <a:pt x="1906" y="4024"/>
                    <a:pt x="1918" y="3989"/>
                  </a:cubicBezTo>
                  <a:lnTo>
                    <a:pt x="1918" y="3989"/>
                  </a:lnTo>
                  <a:cubicBezTo>
                    <a:pt x="1918" y="3965"/>
                    <a:pt x="1918" y="3953"/>
                    <a:pt x="1918" y="3941"/>
                  </a:cubicBezTo>
                  <a:cubicBezTo>
                    <a:pt x="1918" y="3798"/>
                    <a:pt x="1727" y="3762"/>
                    <a:pt x="1668" y="3881"/>
                  </a:cubicBezTo>
                  <a:cubicBezTo>
                    <a:pt x="1775" y="3846"/>
                    <a:pt x="1799" y="3953"/>
                    <a:pt x="1739" y="3989"/>
                  </a:cubicBezTo>
                  <a:cubicBezTo>
                    <a:pt x="1692" y="4036"/>
                    <a:pt x="1584" y="3989"/>
                    <a:pt x="1549" y="3953"/>
                  </a:cubicBezTo>
                  <a:cubicBezTo>
                    <a:pt x="1513" y="3917"/>
                    <a:pt x="1489" y="3870"/>
                    <a:pt x="1489" y="3834"/>
                  </a:cubicBezTo>
                  <a:cubicBezTo>
                    <a:pt x="1489" y="3703"/>
                    <a:pt x="1561" y="3512"/>
                    <a:pt x="1799" y="3608"/>
                  </a:cubicBezTo>
                  <a:cubicBezTo>
                    <a:pt x="1727" y="3358"/>
                    <a:pt x="1382" y="3393"/>
                    <a:pt x="1251" y="3596"/>
                  </a:cubicBezTo>
                  <a:cubicBezTo>
                    <a:pt x="1156" y="3441"/>
                    <a:pt x="1061" y="3500"/>
                    <a:pt x="1037" y="3286"/>
                  </a:cubicBezTo>
                  <a:cubicBezTo>
                    <a:pt x="846" y="3691"/>
                    <a:pt x="1084" y="3786"/>
                    <a:pt x="1156" y="3941"/>
                  </a:cubicBezTo>
                  <a:lnTo>
                    <a:pt x="1156" y="3941"/>
                  </a:lnTo>
                  <a:cubicBezTo>
                    <a:pt x="977" y="3608"/>
                    <a:pt x="703" y="3727"/>
                    <a:pt x="489" y="3524"/>
                  </a:cubicBezTo>
                  <a:cubicBezTo>
                    <a:pt x="525" y="3929"/>
                    <a:pt x="811" y="3917"/>
                    <a:pt x="1025" y="4024"/>
                  </a:cubicBezTo>
                  <a:lnTo>
                    <a:pt x="1025" y="4024"/>
                  </a:lnTo>
                  <a:cubicBezTo>
                    <a:pt x="465" y="3798"/>
                    <a:pt x="334" y="4096"/>
                    <a:pt x="1" y="4131"/>
                  </a:cubicBezTo>
                  <a:close/>
                  <a:moveTo>
                    <a:pt x="5490" y="4012"/>
                  </a:moveTo>
                  <a:close/>
                  <a:moveTo>
                    <a:pt x="4763" y="3941"/>
                  </a:moveTo>
                  <a:cubicBezTo>
                    <a:pt x="4859" y="3881"/>
                    <a:pt x="4978" y="3870"/>
                    <a:pt x="5085" y="3893"/>
                  </a:cubicBezTo>
                  <a:cubicBezTo>
                    <a:pt x="5264" y="3965"/>
                    <a:pt x="5454" y="4036"/>
                    <a:pt x="5633" y="4096"/>
                  </a:cubicBezTo>
                  <a:cubicBezTo>
                    <a:pt x="5716" y="4108"/>
                    <a:pt x="5787" y="4120"/>
                    <a:pt x="5871" y="4131"/>
                  </a:cubicBezTo>
                  <a:cubicBezTo>
                    <a:pt x="5787" y="4131"/>
                    <a:pt x="5716" y="4143"/>
                    <a:pt x="5633" y="4167"/>
                  </a:cubicBezTo>
                  <a:cubicBezTo>
                    <a:pt x="5454" y="4227"/>
                    <a:pt x="5264" y="4286"/>
                    <a:pt x="5085" y="4370"/>
                  </a:cubicBezTo>
                  <a:cubicBezTo>
                    <a:pt x="4978" y="4393"/>
                    <a:pt x="4859" y="4370"/>
                    <a:pt x="4763" y="4322"/>
                  </a:cubicBezTo>
                  <a:cubicBezTo>
                    <a:pt x="4930" y="4322"/>
                    <a:pt x="5097" y="4251"/>
                    <a:pt x="5216" y="4131"/>
                  </a:cubicBezTo>
                  <a:cubicBezTo>
                    <a:pt x="5097" y="4001"/>
                    <a:pt x="4930" y="3929"/>
                    <a:pt x="4763" y="3941"/>
                  </a:cubicBezTo>
                  <a:close/>
                  <a:moveTo>
                    <a:pt x="5168" y="5013"/>
                  </a:moveTo>
                  <a:close/>
                  <a:moveTo>
                    <a:pt x="4894" y="4893"/>
                  </a:moveTo>
                  <a:cubicBezTo>
                    <a:pt x="4906" y="4727"/>
                    <a:pt x="4835" y="4560"/>
                    <a:pt x="4716" y="4453"/>
                  </a:cubicBezTo>
                  <a:cubicBezTo>
                    <a:pt x="4823" y="4477"/>
                    <a:pt x="4918" y="4548"/>
                    <a:pt x="4978" y="4643"/>
                  </a:cubicBezTo>
                  <a:cubicBezTo>
                    <a:pt x="5049" y="4834"/>
                    <a:pt x="5133" y="5001"/>
                    <a:pt x="5216" y="5179"/>
                  </a:cubicBezTo>
                  <a:cubicBezTo>
                    <a:pt x="5264" y="5239"/>
                    <a:pt x="5311" y="5310"/>
                    <a:pt x="5359" y="5370"/>
                  </a:cubicBezTo>
                  <a:cubicBezTo>
                    <a:pt x="5287" y="5310"/>
                    <a:pt x="5228" y="5263"/>
                    <a:pt x="5168" y="5227"/>
                  </a:cubicBezTo>
                  <a:cubicBezTo>
                    <a:pt x="5002" y="5144"/>
                    <a:pt x="4823" y="5060"/>
                    <a:pt x="4644" y="4989"/>
                  </a:cubicBezTo>
                  <a:cubicBezTo>
                    <a:pt x="4537" y="4929"/>
                    <a:pt x="4466" y="4834"/>
                    <a:pt x="4442" y="4715"/>
                  </a:cubicBezTo>
                  <a:cubicBezTo>
                    <a:pt x="4561" y="4846"/>
                    <a:pt x="4716" y="4905"/>
                    <a:pt x="4894" y="4893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3" y="3203"/>
                    <a:pt x="5002" y="3119"/>
                    <a:pt x="5168" y="3024"/>
                  </a:cubicBezTo>
                  <a:cubicBezTo>
                    <a:pt x="5228" y="2989"/>
                    <a:pt x="5299" y="2941"/>
                    <a:pt x="5359" y="2893"/>
                  </a:cubicBezTo>
                  <a:cubicBezTo>
                    <a:pt x="5311" y="2953"/>
                    <a:pt x="5264" y="3012"/>
                    <a:pt x="5216" y="3084"/>
                  </a:cubicBezTo>
                  <a:cubicBezTo>
                    <a:pt x="5133" y="3250"/>
                    <a:pt x="5049" y="3429"/>
                    <a:pt x="4978" y="3608"/>
                  </a:cubicBezTo>
                  <a:cubicBezTo>
                    <a:pt x="4918" y="3703"/>
                    <a:pt x="4823" y="3774"/>
                    <a:pt x="4704" y="3810"/>
                  </a:cubicBezTo>
                  <a:cubicBezTo>
                    <a:pt x="4835" y="3691"/>
                    <a:pt x="4906" y="3536"/>
                    <a:pt x="4894" y="3369"/>
                  </a:cubicBezTo>
                  <a:cubicBezTo>
                    <a:pt x="4728" y="3358"/>
                    <a:pt x="4561" y="3429"/>
                    <a:pt x="4442" y="3548"/>
                  </a:cubicBezTo>
                  <a:cubicBezTo>
                    <a:pt x="4478" y="3441"/>
                    <a:pt x="4549" y="3334"/>
                    <a:pt x="4644" y="3274"/>
                  </a:cubicBezTo>
                  <a:close/>
                  <a:moveTo>
                    <a:pt x="4240" y="5501"/>
                  </a:moveTo>
                  <a:close/>
                  <a:moveTo>
                    <a:pt x="4013" y="2762"/>
                  </a:moveTo>
                  <a:close/>
                  <a:moveTo>
                    <a:pt x="3930" y="3489"/>
                  </a:moveTo>
                  <a:cubicBezTo>
                    <a:pt x="3882" y="3381"/>
                    <a:pt x="3859" y="3274"/>
                    <a:pt x="3882" y="3155"/>
                  </a:cubicBezTo>
                  <a:cubicBezTo>
                    <a:pt x="3966" y="2977"/>
                    <a:pt x="4025" y="2798"/>
                    <a:pt x="4085" y="2608"/>
                  </a:cubicBezTo>
                  <a:cubicBezTo>
                    <a:pt x="4097" y="2536"/>
                    <a:pt x="4109" y="2465"/>
                    <a:pt x="4121" y="2381"/>
                  </a:cubicBezTo>
                  <a:cubicBezTo>
                    <a:pt x="4132" y="2465"/>
                    <a:pt x="4144" y="2548"/>
                    <a:pt x="4156" y="2608"/>
                  </a:cubicBezTo>
                  <a:cubicBezTo>
                    <a:pt x="4216" y="2798"/>
                    <a:pt x="4287" y="2977"/>
                    <a:pt x="4359" y="3155"/>
                  </a:cubicBezTo>
                  <a:cubicBezTo>
                    <a:pt x="4382" y="3274"/>
                    <a:pt x="4371" y="3381"/>
                    <a:pt x="4311" y="3489"/>
                  </a:cubicBezTo>
                  <a:cubicBezTo>
                    <a:pt x="4478" y="3322"/>
                    <a:pt x="4359" y="3036"/>
                    <a:pt x="4121" y="3036"/>
                  </a:cubicBezTo>
                  <a:cubicBezTo>
                    <a:pt x="3894" y="3036"/>
                    <a:pt x="3775" y="3322"/>
                    <a:pt x="3930" y="3489"/>
                  </a:cubicBezTo>
                  <a:close/>
                  <a:moveTo>
                    <a:pt x="4121" y="5215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1" y="4870"/>
                    <a:pt x="4382" y="4989"/>
                    <a:pt x="4359" y="5096"/>
                  </a:cubicBezTo>
                  <a:cubicBezTo>
                    <a:pt x="4287" y="5274"/>
                    <a:pt x="4216" y="5453"/>
                    <a:pt x="4156" y="5644"/>
                  </a:cubicBezTo>
                  <a:cubicBezTo>
                    <a:pt x="4144" y="5715"/>
                    <a:pt x="4132" y="5786"/>
                    <a:pt x="4121" y="5870"/>
                  </a:cubicBezTo>
                  <a:cubicBezTo>
                    <a:pt x="4109" y="5798"/>
                    <a:pt x="4097" y="5715"/>
                    <a:pt x="4085" y="5644"/>
                  </a:cubicBezTo>
                  <a:cubicBezTo>
                    <a:pt x="4025" y="5453"/>
                    <a:pt x="3966" y="5274"/>
                    <a:pt x="3882" y="5096"/>
                  </a:cubicBezTo>
                  <a:cubicBezTo>
                    <a:pt x="3859" y="4989"/>
                    <a:pt x="3882" y="4870"/>
                    <a:pt x="3930" y="4774"/>
                  </a:cubicBezTo>
                  <a:cubicBezTo>
                    <a:pt x="3930" y="4941"/>
                    <a:pt x="4001" y="5108"/>
                    <a:pt x="4121" y="5215"/>
                  </a:cubicBezTo>
                  <a:close/>
                  <a:moveTo>
                    <a:pt x="3239" y="5179"/>
                  </a:moveTo>
                  <a:close/>
                  <a:moveTo>
                    <a:pt x="3347" y="3358"/>
                  </a:moveTo>
                  <a:cubicBezTo>
                    <a:pt x="3347" y="3524"/>
                    <a:pt x="3406" y="3691"/>
                    <a:pt x="3537" y="3798"/>
                  </a:cubicBezTo>
                  <a:cubicBezTo>
                    <a:pt x="3430" y="3774"/>
                    <a:pt x="3335" y="3703"/>
                    <a:pt x="3275" y="3608"/>
                  </a:cubicBezTo>
                  <a:cubicBezTo>
                    <a:pt x="3204" y="3429"/>
                    <a:pt x="3120" y="3250"/>
                    <a:pt x="3025" y="3072"/>
                  </a:cubicBezTo>
                  <a:cubicBezTo>
                    <a:pt x="2989" y="3012"/>
                    <a:pt x="2942" y="2953"/>
                    <a:pt x="2894" y="2881"/>
                  </a:cubicBezTo>
                  <a:cubicBezTo>
                    <a:pt x="2954" y="2941"/>
                    <a:pt x="3013" y="2977"/>
                    <a:pt x="3073" y="3024"/>
                  </a:cubicBezTo>
                  <a:cubicBezTo>
                    <a:pt x="3251" y="3119"/>
                    <a:pt x="3430" y="3191"/>
                    <a:pt x="3609" y="3262"/>
                  </a:cubicBezTo>
                  <a:cubicBezTo>
                    <a:pt x="3704" y="3334"/>
                    <a:pt x="3775" y="3417"/>
                    <a:pt x="3799" y="3536"/>
                  </a:cubicBezTo>
                  <a:cubicBezTo>
                    <a:pt x="3692" y="3405"/>
                    <a:pt x="3525" y="3346"/>
                    <a:pt x="3347" y="3358"/>
                  </a:cubicBezTo>
                  <a:close/>
                  <a:moveTo>
                    <a:pt x="3799" y="4715"/>
                  </a:moveTo>
                  <a:cubicBezTo>
                    <a:pt x="3763" y="4822"/>
                    <a:pt x="3692" y="4917"/>
                    <a:pt x="3597" y="4977"/>
                  </a:cubicBezTo>
                  <a:cubicBezTo>
                    <a:pt x="3418" y="5048"/>
                    <a:pt x="3239" y="5132"/>
                    <a:pt x="3073" y="5227"/>
                  </a:cubicBezTo>
                  <a:cubicBezTo>
                    <a:pt x="3013" y="5263"/>
                    <a:pt x="2954" y="5310"/>
                    <a:pt x="2882" y="5358"/>
                  </a:cubicBezTo>
                  <a:cubicBezTo>
                    <a:pt x="2930" y="5298"/>
                    <a:pt x="2978" y="5239"/>
                    <a:pt x="3025" y="5167"/>
                  </a:cubicBezTo>
                  <a:cubicBezTo>
                    <a:pt x="3108" y="5001"/>
                    <a:pt x="3192" y="4822"/>
                    <a:pt x="3263" y="4643"/>
                  </a:cubicBezTo>
                  <a:cubicBezTo>
                    <a:pt x="3323" y="4548"/>
                    <a:pt x="3418" y="4477"/>
                    <a:pt x="3525" y="4441"/>
                  </a:cubicBezTo>
                  <a:cubicBezTo>
                    <a:pt x="3406" y="4560"/>
                    <a:pt x="3335" y="4727"/>
                    <a:pt x="3347" y="4893"/>
                  </a:cubicBezTo>
                  <a:cubicBezTo>
                    <a:pt x="3513" y="4905"/>
                    <a:pt x="3692" y="4834"/>
                    <a:pt x="3811" y="4715"/>
                  </a:cubicBezTo>
                  <a:close/>
                  <a:moveTo>
                    <a:pt x="2751" y="4012"/>
                  </a:moveTo>
                  <a:close/>
                  <a:moveTo>
                    <a:pt x="2597" y="4096"/>
                  </a:moveTo>
                  <a:cubicBezTo>
                    <a:pt x="2787" y="4036"/>
                    <a:pt x="2966" y="3965"/>
                    <a:pt x="3144" y="3893"/>
                  </a:cubicBezTo>
                  <a:cubicBezTo>
                    <a:pt x="3263" y="3870"/>
                    <a:pt x="3370" y="3881"/>
                    <a:pt x="3478" y="3941"/>
                  </a:cubicBezTo>
                  <a:cubicBezTo>
                    <a:pt x="3311" y="3929"/>
                    <a:pt x="3144" y="4001"/>
                    <a:pt x="3025" y="4131"/>
                  </a:cubicBezTo>
                  <a:cubicBezTo>
                    <a:pt x="3144" y="4251"/>
                    <a:pt x="3299" y="4322"/>
                    <a:pt x="3478" y="4322"/>
                  </a:cubicBezTo>
                  <a:cubicBezTo>
                    <a:pt x="3370" y="4370"/>
                    <a:pt x="3263" y="4393"/>
                    <a:pt x="3144" y="4370"/>
                  </a:cubicBezTo>
                  <a:cubicBezTo>
                    <a:pt x="2966" y="4286"/>
                    <a:pt x="2787" y="4227"/>
                    <a:pt x="2597" y="4167"/>
                  </a:cubicBezTo>
                  <a:cubicBezTo>
                    <a:pt x="2525" y="4143"/>
                    <a:pt x="2454" y="4131"/>
                    <a:pt x="2370" y="4131"/>
                  </a:cubicBezTo>
                  <a:cubicBezTo>
                    <a:pt x="2454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31"/>
            <p:cNvSpPr/>
            <p:nvPr/>
          </p:nvSpPr>
          <p:spPr>
            <a:xfrm>
              <a:off x="5927225" y="1154450"/>
              <a:ext cx="207175" cy="207175"/>
            </a:xfrm>
            <a:custGeom>
              <a:avLst/>
              <a:gdLst/>
              <a:ahLst/>
              <a:cxnLst/>
              <a:rect l="l" t="t" r="r" b="b"/>
              <a:pathLst>
                <a:path w="8287" h="8287" extrusionOk="0">
                  <a:moveTo>
                    <a:pt x="0" y="4131"/>
                  </a:moveTo>
                  <a:cubicBezTo>
                    <a:pt x="345" y="4155"/>
                    <a:pt x="476" y="4465"/>
                    <a:pt x="1012" y="4227"/>
                  </a:cubicBezTo>
                  <a:lnTo>
                    <a:pt x="1012" y="4227"/>
                  </a:lnTo>
                  <a:cubicBezTo>
                    <a:pt x="798" y="4334"/>
                    <a:pt x="500" y="4322"/>
                    <a:pt x="476" y="4727"/>
                  </a:cubicBezTo>
                  <a:cubicBezTo>
                    <a:pt x="691" y="4524"/>
                    <a:pt x="965" y="4643"/>
                    <a:pt x="1131" y="4310"/>
                  </a:cubicBezTo>
                  <a:lnTo>
                    <a:pt x="1131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36" y="4751"/>
                    <a:pt x="1143" y="4798"/>
                    <a:pt x="1238" y="4655"/>
                  </a:cubicBezTo>
                  <a:cubicBezTo>
                    <a:pt x="1369" y="4858"/>
                    <a:pt x="1715" y="4905"/>
                    <a:pt x="1786" y="4643"/>
                  </a:cubicBezTo>
                  <a:cubicBezTo>
                    <a:pt x="1548" y="4751"/>
                    <a:pt x="1477" y="4548"/>
                    <a:pt x="1477" y="4429"/>
                  </a:cubicBezTo>
                  <a:cubicBezTo>
                    <a:pt x="1477" y="4382"/>
                    <a:pt x="1500" y="4334"/>
                    <a:pt x="1536" y="4298"/>
                  </a:cubicBezTo>
                  <a:cubicBezTo>
                    <a:pt x="1572" y="4262"/>
                    <a:pt x="1679" y="4215"/>
                    <a:pt x="1727" y="4262"/>
                  </a:cubicBezTo>
                  <a:cubicBezTo>
                    <a:pt x="1774" y="4298"/>
                    <a:pt x="1762" y="4405"/>
                    <a:pt x="1655" y="4370"/>
                  </a:cubicBezTo>
                  <a:cubicBezTo>
                    <a:pt x="1715" y="4489"/>
                    <a:pt x="1893" y="4453"/>
                    <a:pt x="1905" y="4310"/>
                  </a:cubicBezTo>
                  <a:cubicBezTo>
                    <a:pt x="1905" y="4298"/>
                    <a:pt x="1905" y="4286"/>
                    <a:pt x="1905" y="4274"/>
                  </a:cubicBezTo>
                  <a:lnTo>
                    <a:pt x="1905" y="4262"/>
                  </a:lnTo>
                  <a:cubicBezTo>
                    <a:pt x="1893" y="4227"/>
                    <a:pt x="1869" y="4191"/>
                    <a:pt x="1846" y="4167"/>
                  </a:cubicBezTo>
                  <a:cubicBezTo>
                    <a:pt x="2143" y="4108"/>
                    <a:pt x="2465" y="4131"/>
                    <a:pt x="2762" y="4239"/>
                  </a:cubicBezTo>
                  <a:lnTo>
                    <a:pt x="2762" y="4239"/>
                  </a:lnTo>
                  <a:cubicBezTo>
                    <a:pt x="1881" y="4036"/>
                    <a:pt x="2167" y="4905"/>
                    <a:pt x="1619" y="4917"/>
                  </a:cubicBezTo>
                  <a:lnTo>
                    <a:pt x="1619" y="4917"/>
                  </a:lnTo>
                  <a:cubicBezTo>
                    <a:pt x="1881" y="4989"/>
                    <a:pt x="2036" y="4977"/>
                    <a:pt x="2143" y="4929"/>
                  </a:cubicBezTo>
                  <a:cubicBezTo>
                    <a:pt x="2417" y="4786"/>
                    <a:pt x="2310" y="4501"/>
                    <a:pt x="2429" y="4405"/>
                  </a:cubicBezTo>
                  <a:cubicBezTo>
                    <a:pt x="2453" y="4584"/>
                    <a:pt x="2548" y="4632"/>
                    <a:pt x="2691" y="4572"/>
                  </a:cubicBezTo>
                  <a:cubicBezTo>
                    <a:pt x="2548" y="4453"/>
                    <a:pt x="2655" y="4310"/>
                    <a:pt x="2786" y="4322"/>
                  </a:cubicBezTo>
                  <a:cubicBezTo>
                    <a:pt x="2989" y="4322"/>
                    <a:pt x="3251" y="4548"/>
                    <a:pt x="3596" y="4322"/>
                  </a:cubicBezTo>
                  <a:cubicBezTo>
                    <a:pt x="3667" y="4310"/>
                    <a:pt x="3727" y="4298"/>
                    <a:pt x="3798" y="4274"/>
                  </a:cubicBezTo>
                  <a:cubicBezTo>
                    <a:pt x="3739" y="4298"/>
                    <a:pt x="3679" y="4346"/>
                    <a:pt x="3620" y="4382"/>
                  </a:cubicBezTo>
                  <a:cubicBezTo>
                    <a:pt x="3215" y="4453"/>
                    <a:pt x="3191" y="4798"/>
                    <a:pt x="3048" y="4953"/>
                  </a:cubicBezTo>
                  <a:cubicBezTo>
                    <a:pt x="2953" y="5048"/>
                    <a:pt x="2786" y="5024"/>
                    <a:pt x="2798" y="4846"/>
                  </a:cubicBezTo>
                  <a:cubicBezTo>
                    <a:pt x="2655" y="4893"/>
                    <a:pt x="2620" y="5001"/>
                    <a:pt x="2727" y="5144"/>
                  </a:cubicBezTo>
                  <a:cubicBezTo>
                    <a:pt x="2572" y="5155"/>
                    <a:pt x="2453" y="4882"/>
                    <a:pt x="2155" y="4977"/>
                  </a:cubicBezTo>
                  <a:cubicBezTo>
                    <a:pt x="2048" y="5013"/>
                    <a:pt x="1929" y="5120"/>
                    <a:pt x="1798" y="5358"/>
                  </a:cubicBezTo>
                  <a:cubicBezTo>
                    <a:pt x="1810" y="5334"/>
                    <a:pt x="1834" y="5322"/>
                    <a:pt x="1846" y="5310"/>
                  </a:cubicBezTo>
                  <a:lnTo>
                    <a:pt x="1798" y="5358"/>
                  </a:lnTo>
                  <a:cubicBezTo>
                    <a:pt x="2191" y="4977"/>
                    <a:pt x="2608" y="5798"/>
                    <a:pt x="3084" y="5024"/>
                  </a:cubicBezTo>
                  <a:lnTo>
                    <a:pt x="3084" y="5024"/>
                  </a:lnTo>
                  <a:cubicBezTo>
                    <a:pt x="2953" y="5310"/>
                    <a:pt x="2739" y="5548"/>
                    <a:pt x="2489" y="5727"/>
                  </a:cubicBezTo>
                  <a:cubicBezTo>
                    <a:pt x="2489" y="5679"/>
                    <a:pt x="2489" y="5644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53" y="5596"/>
                    <a:pt x="2441" y="5584"/>
                  </a:cubicBezTo>
                  <a:cubicBezTo>
                    <a:pt x="2334" y="5489"/>
                    <a:pt x="2179" y="5584"/>
                    <a:pt x="2215" y="5715"/>
                  </a:cubicBezTo>
                  <a:cubicBezTo>
                    <a:pt x="2274" y="5620"/>
                    <a:pt x="2358" y="5679"/>
                    <a:pt x="2346" y="5751"/>
                  </a:cubicBezTo>
                  <a:cubicBezTo>
                    <a:pt x="2346" y="5810"/>
                    <a:pt x="2239" y="5858"/>
                    <a:pt x="2179" y="5858"/>
                  </a:cubicBezTo>
                  <a:cubicBezTo>
                    <a:pt x="2131" y="5858"/>
                    <a:pt x="2096" y="5834"/>
                    <a:pt x="2060" y="5810"/>
                  </a:cubicBezTo>
                  <a:cubicBezTo>
                    <a:pt x="1965" y="5727"/>
                    <a:pt x="1881" y="5525"/>
                    <a:pt x="2119" y="5429"/>
                  </a:cubicBezTo>
                  <a:cubicBezTo>
                    <a:pt x="1893" y="5298"/>
                    <a:pt x="1679" y="5584"/>
                    <a:pt x="1727" y="5810"/>
                  </a:cubicBezTo>
                  <a:cubicBezTo>
                    <a:pt x="1548" y="5775"/>
                    <a:pt x="1524" y="5882"/>
                    <a:pt x="1346" y="5739"/>
                  </a:cubicBezTo>
                  <a:cubicBezTo>
                    <a:pt x="1500" y="6179"/>
                    <a:pt x="1738" y="6060"/>
                    <a:pt x="1893" y="6132"/>
                  </a:cubicBezTo>
                  <a:lnTo>
                    <a:pt x="1893" y="6132"/>
                  </a:lnTo>
                  <a:cubicBezTo>
                    <a:pt x="1536" y="6013"/>
                    <a:pt x="1429" y="6287"/>
                    <a:pt x="1131" y="6298"/>
                  </a:cubicBezTo>
                  <a:cubicBezTo>
                    <a:pt x="1441" y="6572"/>
                    <a:pt x="1643" y="6358"/>
                    <a:pt x="1858" y="6275"/>
                  </a:cubicBezTo>
                  <a:lnTo>
                    <a:pt x="1858" y="6275"/>
                  </a:lnTo>
                  <a:cubicBezTo>
                    <a:pt x="1322" y="6489"/>
                    <a:pt x="1441" y="6798"/>
                    <a:pt x="1227" y="7060"/>
                  </a:cubicBezTo>
                  <a:cubicBezTo>
                    <a:pt x="1488" y="6846"/>
                    <a:pt x="1786" y="6965"/>
                    <a:pt x="2012" y="6417"/>
                  </a:cubicBezTo>
                  <a:lnTo>
                    <a:pt x="2012" y="6417"/>
                  </a:lnTo>
                  <a:cubicBezTo>
                    <a:pt x="1929" y="6644"/>
                    <a:pt x="1715" y="6834"/>
                    <a:pt x="1977" y="7156"/>
                  </a:cubicBezTo>
                  <a:cubicBezTo>
                    <a:pt x="1989" y="6858"/>
                    <a:pt x="2262" y="6751"/>
                    <a:pt x="2155" y="6382"/>
                  </a:cubicBezTo>
                  <a:lnTo>
                    <a:pt x="2155" y="6382"/>
                  </a:lnTo>
                  <a:cubicBezTo>
                    <a:pt x="2215" y="6548"/>
                    <a:pt x="2108" y="6775"/>
                    <a:pt x="2536" y="6929"/>
                  </a:cubicBezTo>
                  <a:cubicBezTo>
                    <a:pt x="2393" y="6763"/>
                    <a:pt x="2500" y="6727"/>
                    <a:pt x="2477" y="6560"/>
                  </a:cubicBezTo>
                  <a:cubicBezTo>
                    <a:pt x="2703" y="6608"/>
                    <a:pt x="2977" y="6394"/>
                    <a:pt x="2846" y="6156"/>
                  </a:cubicBezTo>
                  <a:cubicBezTo>
                    <a:pt x="2810" y="6334"/>
                    <a:pt x="2572" y="6382"/>
                    <a:pt x="2477" y="6227"/>
                  </a:cubicBezTo>
                  <a:cubicBezTo>
                    <a:pt x="2441" y="6191"/>
                    <a:pt x="2417" y="6144"/>
                    <a:pt x="2417" y="6096"/>
                  </a:cubicBezTo>
                  <a:cubicBezTo>
                    <a:pt x="2417" y="6048"/>
                    <a:pt x="2465" y="5941"/>
                    <a:pt x="2536" y="5929"/>
                  </a:cubicBezTo>
                  <a:cubicBezTo>
                    <a:pt x="2596" y="5929"/>
                    <a:pt x="2655" y="6013"/>
                    <a:pt x="2560" y="6060"/>
                  </a:cubicBezTo>
                  <a:cubicBezTo>
                    <a:pt x="2691" y="6108"/>
                    <a:pt x="2786" y="5941"/>
                    <a:pt x="2691" y="5846"/>
                  </a:cubicBezTo>
                  <a:cubicBezTo>
                    <a:pt x="2691" y="5834"/>
                    <a:pt x="2679" y="5822"/>
                    <a:pt x="2667" y="5822"/>
                  </a:cubicBezTo>
                  <a:cubicBezTo>
                    <a:pt x="2667" y="5810"/>
                    <a:pt x="2655" y="5810"/>
                    <a:pt x="2655" y="5822"/>
                  </a:cubicBezTo>
                  <a:cubicBezTo>
                    <a:pt x="2620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lnTo>
                    <a:pt x="2953" y="6441"/>
                  </a:lnTo>
                  <a:cubicBezTo>
                    <a:pt x="2941" y="6453"/>
                    <a:pt x="2929" y="6465"/>
                    <a:pt x="2917" y="6477"/>
                  </a:cubicBezTo>
                  <a:cubicBezTo>
                    <a:pt x="3143" y="6358"/>
                    <a:pt x="3262" y="6239"/>
                    <a:pt x="3298" y="6120"/>
                  </a:cubicBezTo>
                  <a:cubicBezTo>
                    <a:pt x="3393" y="5822"/>
                    <a:pt x="3120" y="5703"/>
                    <a:pt x="3132" y="5560"/>
                  </a:cubicBezTo>
                  <a:cubicBezTo>
                    <a:pt x="3262" y="5667"/>
                    <a:pt x="3370" y="5620"/>
                    <a:pt x="3429" y="5489"/>
                  </a:cubicBezTo>
                  <a:cubicBezTo>
                    <a:pt x="3251" y="5501"/>
                    <a:pt x="3227" y="5334"/>
                    <a:pt x="3322" y="5239"/>
                  </a:cubicBezTo>
                  <a:cubicBezTo>
                    <a:pt x="3477" y="5096"/>
                    <a:pt x="3810" y="5072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501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3" y="5739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34" y="6144"/>
                  </a:cubicBezTo>
                  <a:cubicBezTo>
                    <a:pt x="3286" y="6251"/>
                    <a:pt x="3274" y="6406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7" y="6406"/>
                    <a:pt x="4024" y="5525"/>
                  </a:cubicBezTo>
                  <a:lnTo>
                    <a:pt x="4024" y="5525"/>
                  </a:lnTo>
                  <a:cubicBezTo>
                    <a:pt x="4132" y="5810"/>
                    <a:pt x="4155" y="6132"/>
                    <a:pt x="4096" y="6441"/>
                  </a:cubicBezTo>
                  <a:cubicBezTo>
                    <a:pt x="4072" y="6406"/>
                    <a:pt x="4036" y="6382"/>
                    <a:pt x="4001" y="6382"/>
                  </a:cubicBezTo>
                  <a:lnTo>
                    <a:pt x="3989" y="6382"/>
                  </a:lnTo>
                  <a:cubicBezTo>
                    <a:pt x="3977" y="6370"/>
                    <a:pt x="3965" y="6370"/>
                    <a:pt x="3953" y="6382"/>
                  </a:cubicBezTo>
                  <a:cubicBezTo>
                    <a:pt x="3810" y="6382"/>
                    <a:pt x="3763" y="6572"/>
                    <a:pt x="3894" y="6632"/>
                  </a:cubicBezTo>
                  <a:cubicBezTo>
                    <a:pt x="3858" y="6525"/>
                    <a:pt x="3965" y="6501"/>
                    <a:pt x="4001" y="6560"/>
                  </a:cubicBezTo>
                  <a:cubicBezTo>
                    <a:pt x="4048" y="6608"/>
                    <a:pt x="4001" y="6715"/>
                    <a:pt x="3965" y="6751"/>
                  </a:cubicBezTo>
                  <a:cubicBezTo>
                    <a:pt x="3929" y="6787"/>
                    <a:pt x="3882" y="6798"/>
                    <a:pt x="3846" y="6798"/>
                  </a:cubicBezTo>
                  <a:cubicBezTo>
                    <a:pt x="3715" y="6810"/>
                    <a:pt x="3524" y="6739"/>
                    <a:pt x="3620" y="6489"/>
                  </a:cubicBezTo>
                  <a:cubicBezTo>
                    <a:pt x="3370" y="6560"/>
                    <a:pt x="3405" y="6918"/>
                    <a:pt x="3608" y="7049"/>
                  </a:cubicBezTo>
                  <a:cubicBezTo>
                    <a:pt x="3453" y="7144"/>
                    <a:pt x="3513" y="7239"/>
                    <a:pt x="3298" y="7263"/>
                  </a:cubicBezTo>
                  <a:cubicBezTo>
                    <a:pt x="3703" y="7453"/>
                    <a:pt x="3798" y="7215"/>
                    <a:pt x="3953" y="7144"/>
                  </a:cubicBezTo>
                  <a:lnTo>
                    <a:pt x="3953" y="7144"/>
                  </a:lnTo>
                  <a:cubicBezTo>
                    <a:pt x="3620" y="7322"/>
                    <a:pt x="3739" y="7596"/>
                    <a:pt x="3536" y="7811"/>
                  </a:cubicBezTo>
                  <a:cubicBezTo>
                    <a:pt x="3941" y="7775"/>
                    <a:pt x="3929" y="7489"/>
                    <a:pt x="4036" y="7275"/>
                  </a:cubicBezTo>
                  <a:lnTo>
                    <a:pt x="4036" y="7275"/>
                  </a:lnTo>
                  <a:cubicBezTo>
                    <a:pt x="3798" y="7811"/>
                    <a:pt x="4108" y="7941"/>
                    <a:pt x="4132" y="8287"/>
                  </a:cubicBezTo>
                  <a:cubicBezTo>
                    <a:pt x="4167" y="7941"/>
                    <a:pt x="4477" y="7811"/>
                    <a:pt x="4239" y="7275"/>
                  </a:cubicBezTo>
                  <a:lnTo>
                    <a:pt x="4239" y="7275"/>
                  </a:lnTo>
                  <a:cubicBezTo>
                    <a:pt x="4334" y="7489"/>
                    <a:pt x="4322" y="7775"/>
                    <a:pt x="4739" y="7811"/>
                  </a:cubicBezTo>
                  <a:cubicBezTo>
                    <a:pt x="4536" y="7584"/>
                    <a:pt x="4656" y="7322"/>
                    <a:pt x="4310" y="7144"/>
                  </a:cubicBezTo>
                  <a:lnTo>
                    <a:pt x="4310" y="7144"/>
                  </a:lnTo>
                  <a:cubicBezTo>
                    <a:pt x="4477" y="7215"/>
                    <a:pt x="4572" y="7453"/>
                    <a:pt x="4977" y="7263"/>
                  </a:cubicBezTo>
                  <a:cubicBezTo>
                    <a:pt x="4763" y="7239"/>
                    <a:pt x="4810" y="7144"/>
                    <a:pt x="4667" y="7049"/>
                  </a:cubicBezTo>
                  <a:cubicBezTo>
                    <a:pt x="4858" y="6918"/>
                    <a:pt x="4906" y="6560"/>
                    <a:pt x="4656" y="6489"/>
                  </a:cubicBezTo>
                  <a:cubicBezTo>
                    <a:pt x="4751" y="6739"/>
                    <a:pt x="4560" y="6810"/>
                    <a:pt x="4429" y="6798"/>
                  </a:cubicBezTo>
                  <a:cubicBezTo>
                    <a:pt x="4382" y="6798"/>
                    <a:pt x="4346" y="6787"/>
                    <a:pt x="4310" y="6751"/>
                  </a:cubicBezTo>
                  <a:cubicBezTo>
                    <a:pt x="4275" y="6715"/>
                    <a:pt x="4227" y="6608"/>
                    <a:pt x="4263" y="6560"/>
                  </a:cubicBezTo>
                  <a:cubicBezTo>
                    <a:pt x="4310" y="6501"/>
                    <a:pt x="4417" y="6525"/>
                    <a:pt x="4382" y="6632"/>
                  </a:cubicBezTo>
                  <a:cubicBezTo>
                    <a:pt x="4394" y="6620"/>
                    <a:pt x="4405" y="6608"/>
                    <a:pt x="4417" y="6596"/>
                  </a:cubicBezTo>
                  <a:cubicBezTo>
                    <a:pt x="4465" y="6548"/>
                    <a:pt x="4465" y="6477"/>
                    <a:pt x="4417" y="6429"/>
                  </a:cubicBezTo>
                  <a:cubicBezTo>
                    <a:pt x="4394" y="6394"/>
                    <a:pt x="4358" y="6382"/>
                    <a:pt x="4322" y="6382"/>
                  </a:cubicBezTo>
                  <a:cubicBezTo>
                    <a:pt x="4310" y="6370"/>
                    <a:pt x="4298" y="6370"/>
                    <a:pt x="4286" y="6382"/>
                  </a:cubicBezTo>
                  <a:lnTo>
                    <a:pt x="4275" y="6382"/>
                  </a:lnTo>
                  <a:cubicBezTo>
                    <a:pt x="4239" y="6382"/>
                    <a:pt x="4203" y="6406"/>
                    <a:pt x="4179" y="6441"/>
                  </a:cubicBezTo>
                  <a:cubicBezTo>
                    <a:pt x="4120" y="6132"/>
                    <a:pt x="4144" y="5810"/>
                    <a:pt x="4251" y="5525"/>
                  </a:cubicBezTo>
                  <a:cubicBezTo>
                    <a:pt x="4048" y="6406"/>
                    <a:pt x="4917" y="6120"/>
                    <a:pt x="4929" y="6656"/>
                  </a:cubicBezTo>
                  <a:lnTo>
                    <a:pt x="4929" y="6608"/>
                  </a:lnTo>
                  <a:lnTo>
                    <a:pt x="4929" y="6656"/>
                  </a:lnTo>
                  <a:cubicBezTo>
                    <a:pt x="5001" y="6406"/>
                    <a:pt x="4989" y="6251"/>
                    <a:pt x="4941" y="6144"/>
                  </a:cubicBezTo>
                  <a:cubicBezTo>
                    <a:pt x="4798" y="5870"/>
                    <a:pt x="4513" y="5965"/>
                    <a:pt x="4417" y="5858"/>
                  </a:cubicBezTo>
                  <a:cubicBezTo>
                    <a:pt x="4596" y="5834"/>
                    <a:pt x="4644" y="5739"/>
                    <a:pt x="4584" y="5596"/>
                  </a:cubicBezTo>
                  <a:cubicBezTo>
                    <a:pt x="4465" y="5739"/>
                    <a:pt x="4322" y="5632"/>
                    <a:pt x="4334" y="5501"/>
                  </a:cubicBezTo>
                  <a:cubicBezTo>
                    <a:pt x="4334" y="5286"/>
                    <a:pt x="4560" y="5024"/>
                    <a:pt x="4334" y="4691"/>
                  </a:cubicBezTo>
                  <a:cubicBezTo>
                    <a:pt x="4322" y="4620"/>
                    <a:pt x="4298" y="4548"/>
                    <a:pt x="4286" y="4489"/>
                  </a:cubicBezTo>
                  <a:cubicBezTo>
                    <a:pt x="4310" y="4548"/>
                    <a:pt x="4346" y="4608"/>
                    <a:pt x="4394" y="4667"/>
                  </a:cubicBezTo>
                  <a:cubicBezTo>
                    <a:pt x="4465" y="5072"/>
                    <a:pt x="4810" y="5096"/>
                    <a:pt x="4965" y="5239"/>
                  </a:cubicBezTo>
                  <a:cubicBezTo>
                    <a:pt x="5060" y="5334"/>
                    <a:pt x="5037" y="5501"/>
                    <a:pt x="4858" y="5489"/>
                  </a:cubicBezTo>
                  <a:cubicBezTo>
                    <a:pt x="4906" y="5632"/>
                    <a:pt x="5001" y="5667"/>
                    <a:pt x="5156" y="5560"/>
                  </a:cubicBezTo>
                  <a:cubicBezTo>
                    <a:pt x="5167" y="5703"/>
                    <a:pt x="4882" y="5834"/>
                    <a:pt x="4989" y="6132"/>
                  </a:cubicBezTo>
                  <a:cubicBezTo>
                    <a:pt x="5060" y="6287"/>
                    <a:pt x="5203" y="6417"/>
                    <a:pt x="5358" y="6477"/>
                  </a:cubicBezTo>
                  <a:lnTo>
                    <a:pt x="5358" y="6477"/>
                  </a:lnTo>
                  <a:cubicBezTo>
                    <a:pt x="4989" y="6096"/>
                    <a:pt x="5810" y="5679"/>
                    <a:pt x="5037" y="5203"/>
                  </a:cubicBezTo>
                  <a:lnTo>
                    <a:pt x="5037" y="5203"/>
                  </a:lnTo>
                  <a:cubicBezTo>
                    <a:pt x="5322" y="5334"/>
                    <a:pt x="5560" y="5548"/>
                    <a:pt x="5739" y="5798"/>
                  </a:cubicBezTo>
                  <a:cubicBezTo>
                    <a:pt x="5703" y="5798"/>
                    <a:pt x="5656" y="5798"/>
                    <a:pt x="5632" y="5822"/>
                  </a:cubicBezTo>
                  <a:cubicBezTo>
                    <a:pt x="5620" y="5822"/>
                    <a:pt x="5608" y="5834"/>
                    <a:pt x="5596" y="5846"/>
                  </a:cubicBezTo>
                  <a:cubicBezTo>
                    <a:pt x="5548" y="5906"/>
                    <a:pt x="5548" y="5989"/>
                    <a:pt x="5596" y="6036"/>
                  </a:cubicBezTo>
                  <a:cubicBezTo>
                    <a:pt x="5620" y="6060"/>
                    <a:pt x="5668" y="6072"/>
                    <a:pt x="5703" y="6072"/>
                  </a:cubicBezTo>
                  <a:lnTo>
                    <a:pt x="5727" y="6072"/>
                  </a:lnTo>
                  <a:cubicBezTo>
                    <a:pt x="5632" y="6013"/>
                    <a:pt x="5691" y="5929"/>
                    <a:pt x="5751" y="5941"/>
                  </a:cubicBezTo>
                  <a:cubicBezTo>
                    <a:pt x="5822" y="5953"/>
                    <a:pt x="5870" y="6048"/>
                    <a:pt x="5870" y="6108"/>
                  </a:cubicBezTo>
                  <a:cubicBezTo>
                    <a:pt x="5870" y="6156"/>
                    <a:pt x="5846" y="6191"/>
                    <a:pt x="5810" y="6227"/>
                  </a:cubicBezTo>
                  <a:cubicBezTo>
                    <a:pt x="5715" y="6382"/>
                    <a:pt x="5477" y="6346"/>
                    <a:pt x="5441" y="6167"/>
                  </a:cubicBezTo>
                  <a:cubicBezTo>
                    <a:pt x="5310" y="6406"/>
                    <a:pt x="5584" y="6620"/>
                    <a:pt x="5822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87"/>
                    <a:pt x="6072" y="6548"/>
                    <a:pt x="6144" y="6394"/>
                  </a:cubicBezTo>
                  <a:lnTo>
                    <a:pt x="6144" y="6394"/>
                  </a:lnTo>
                  <a:cubicBezTo>
                    <a:pt x="6025" y="6751"/>
                    <a:pt x="6299" y="6858"/>
                    <a:pt x="6310" y="7156"/>
                  </a:cubicBezTo>
                  <a:cubicBezTo>
                    <a:pt x="6572" y="6846"/>
                    <a:pt x="6358" y="6644"/>
                    <a:pt x="6287" y="6429"/>
                  </a:cubicBezTo>
                  <a:lnTo>
                    <a:pt x="6287" y="6429"/>
                  </a:lnTo>
                  <a:cubicBezTo>
                    <a:pt x="6501" y="6977"/>
                    <a:pt x="6811" y="6846"/>
                    <a:pt x="7072" y="7072"/>
                  </a:cubicBezTo>
                  <a:cubicBezTo>
                    <a:pt x="6846" y="6810"/>
                    <a:pt x="6977" y="6501"/>
                    <a:pt x="6430" y="6287"/>
                  </a:cubicBezTo>
                  <a:lnTo>
                    <a:pt x="6430" y="6287"/>
                  </a:lnTo>
                  <a:cubicBezTo>
                    <a:pt x="6644" y="6358"/>
                    <a:pt x="6846" y="6584"/>
                    <a:pt x="7156" y="6310"/>
                  </a:cubicBezTo>
                  <a:cubicBezTo>
                    <a:pt x="6858" y="6298"/>
                    <a:pt x="6751" y="6025"/>
                    <a:pt x="6394" y="6144"/>
                  </a:cubicBezTo>
                  <a:lnTo>
                    <a:pt x="6394" y="6144"/>
                  </a:lnTo>
                  <a:cubicBezTo>
                    <a:pt x="6561" y="6072"/>
                    <a:pt x="6787" y="6179"/>
                    <a:pt x="6942" y="5751"/>
                  </a:cubicBezTo>
                  <a:cubicBezTo>
                    <a:pt x="6775" y="5894"/>
                    <a:pt x="6739" y="5786"/>
                    <a:pt x="6572" y="5822"/>
                  </a:cubicBezTo>
                  <a:cubicBezTo>
                    <a:pt x="6620" y="5584"/>
                    <a:pt x="6406" y="5310"/>
                    <a:pt x="6168" y="5441"/>
                  </a:cubicBezTo>
                  <a:cubicBezTo>
                    <a:pt x="6418" y="5536"/>
                    <a:pt x="6322" y="5739"/>
                    <a:pt x="6227" y="5810"/>
                  </a:cubicBezTo>
                  <a:cubicBezTo>
                    <a:pt x="6203" y="5846"/>
                    <a:pt x="6156" y="5870"/>
                    <a:pt x="6108" y="5870"/>
                  </a:cubicBezTo>
                  <a:cubicBezTo>
                    <a:pt x="6049" y="5870"/>
                    <a:pt x="5953" y="5822"/>
                    <a:pt x="5941" y="5751"/>
                  </a:cubicBezTo>
                  <a:cubicBezTo>
                    <a:pt x="5929" y="5691"/>
                    <a:pt x="6025" y="5632"/>
                    <a:pt x="6072" y="5727"/>
                  </a:cubicBezTo>
                  <a:lnTo>
                    <a:pt x="6072" y="5703"/>
                  </a:lnTo>
                  <a:cubicBezTo>
                    <a:pt x="6084" y="5667"/>
                    <a:pt x="6072" y="5620"/>
                    <a:pt x="6037" y="5596"/>
                  </a:cubicBezTo>
                  <a:cubicBezTo>
                    <a:pt x="5989" y="5548"/>
                    <a:pt x="5906" y="5548"/>
                    <a:pt x="5846" y="5596"/>
                  </a:cubicBezTo>
                  <a:lnTo>
                    <a:pt x="5822" y="5632"/>
                  </a:lnTo>
                  <a:lnTo>
                    <a:pt x="5822" y="5632"/>
                  </a:lnTo>
                  <a:cubicBezTo>
                    <a:pt x="5799" y="5655"/>
                    <a:pt x="5799" y="5703"/>
                    <a:pt x="5799" y="5739"/>
                  </a:cubicBezTo>
                  <a:cubicBezTo>
                    <a:pt x="5548" y="5560"/>
                    <a:pt x="5334" y="5322"/>
                    <a:pt x="5203" y="5036"/>
                  </a:cubicBezTo>
                  <a:cubicBezTo>
                    <a:pt x="5679" y="5810"/>
                    <a:pt x="6096" y="4989"/>
                    <a:pt x="6489" y="5370"/>
                  </a:cubicBezTo>
                  <a:lnTo>
                    <a:pt x="6441" y="5334"/>
                  </a:lnTo>
                  <a:lnTo>
                    <a:pt x="6489" y="5370"/>
                  </a:lnTo>
                  <a:cubicBezTo>
                    <a:pt x="6358" y="5144"/>
                    <a:pt x="6239" y="5024"/>
                    <a:pt x="6132" y="4989"/>
                  </a:cubicBezTo>
                  <a:cubicBezTo>
                    <a:pt x="5834" y="4893"/>
                    <a:pt x="5715" y="5167"/>
                    <a:pt x="5560" y="5155"/>
                  </a:cubicBezTo>
                  <a:cubicBezTo>
                    <a:pt x="5668" y="5024"/>
                    <a:pt x="5632" y="4917"/>
                    <a:pt x="5489" y="4858"/>
                  </a:cubicBezTo>
                  <a:cubicBezTo>
                    <a:pt x="5501" y="5036"/>
                    <a:pt x="5346" y="5060"/>
                    <a:pt x="5239" y="4965"/>
                  </a:cubicBezTo>
                  <a:cubicBezTo>
                    <a:pt x="5096" y="4810"/>
                    <a:pt x="5072" y="4477"/>
                    <a:pt x="4667" y="4393"/>
                  </a:cubicBezTo>
                  <a:cubicBezTo>
                    <a:pt x="4608" y="4358"/>
                    <a:pt x="4548" y="4322"/>
                    <a:pt x="4489" y="4286"/>
                  </a:cubicBezTo>
                  <a:cubicBezTo>
                    <a:pt x="4560" y="4310"/>
                    <a:pt x="4620" y="4322"/>
                    <a:pt x="4691" y="4334"/>
                  </a:cubicBezTo>
                  <a:cubicBezTo>
                    <a:pt x="5037" y="4572"/>
                    <a:pt x="5298" y="4346"/>
                    <a:pt x="5501" y="4334"/>
                  </a:cubicBezTo>
                  <a:cubicBezTo>
                    <a:pt x="5632" y="4334"/>
                    <a:pt x="5739" y="4465"/>
                    <a:pt x="5608" y="4584"/>
                  </a:cubicBezTo>
                  <a:cubicBezTo>
                    <a:pt x="5739" y="4643"/>
                    <a:pt x="5834" y="4596"/>
                    <a:pt x="5858" y="4429"/>
                  </a:cubicBezTo>
                  <a:cubicBezTo>
                    <a:pt x="5977" y="4524"/>
                    <a:pt x="5858" y="4810"/>
                    <a:pt x="6144" y="4941"/>
                  </a:cubicBezTo>
                  <a:cubicBezTo>
                    <a:pt x="6251" y="5001"/>
                    <a:pt x="6418" y="5001"/>
                    <a:pt x="6668" y="4929"/>
                  </a:cubicBezTo>
                  <a:lnTo>
                    <a:pt x="6668" y="4929"/>
                  </a:lnTo>
                  <a:cubicBezTo>
                    <a:pt x="6132" y="4917"/>
                    <a:pt x="6406" y="4048"/>
                    <a:pt x="5537" y="4251"/>
                  </a:cubicBezTo>
                  <a:lnTo>
                    <a:pt x="5537" y="4251"/>
                  </a:lnTo>
                  <a:cubicBezTo>
                    <a:pt x="5822" y="4155"/>
                    <a:pt x="6144" y="4131"/>
                    <a:pt x="6453" y="4191"/>
                  </a:cubicBezTo>
                  <a:cubicBezTo>
                    <a:pt x="6418" y="4203"/>
                    <a:pt x="6394" y="4239"/>
                    <a:pt x="6394" y="4274"/>
                  </a:cubicBezTo>
                  <a:lnTo>
                    <a:pt x="6394" y="4286"/>
                  </a:lnTo>
                  <a:cubicBezTo>
                    <a:pt x="6382" y="4298"/>
                    <a:pt x="6382" y="4310"/>
                    <a:pt x="6394" y="4322"/>
                  </a:cubicBezTo>
                  <a:cubicBezTo>
                    <a:pt x="6394" y="4465"/>
                    <a:pt x="6572" y="4501"/>
                    <a:pt x="6644" y="4382"/>
                  </a:cubicBezTo>
                  <a:cubicBezTo>
                    <a:pt x="6537" y="4417"/>
                    <a:pt x="6513" y="4310"/>
                    <a:pt x="6561" y="4274"/>
                  </a:cubicBezTo>
                  <a:cubicBezTo>
                    <a:pt x="6620" y="4227"/>
                    <a:pt x="6727" y="4274"/>
                    <a:pt x="6763" y="4310"/>
                  </a:cubicBezTo>
                  <a:cubicBezTo>
                    <a:pt x="6799" y="4346"/>
                    <a:pt x="6811" y="4393"/>
                    <a:pt x="6811" y="4441"/>
                  </a:cubicBezTo>
                  <a:cubicBezTo>
                    <a:pt x="6811" y="4560"/>
                    <a:pt x="6739" y="4763"/>
                    <a:pt x="6501" y="4655"/>
                  </a:cubicBezTo>
                  <a:cubicBezTo>
                    <a:pt x="6572" y="4917"/>
                    <a:pt x="6930" y="4870"/>
                    <a:pt x="7061" y="4667"/>
                  </a:cubicBezTo>
                  <a:cubicBezTo>
                    <a:pt x="7156" y="4822"/>
                    <a:pt x="7251" y="4763"/>
                    <a:pt x="7263" y="4989"/>
                  </a:cubicBezTo>
                  <a:cubicBezTo>
                    <a:pt x="7465" y="4572"/>
                    <a:pt x="7227" y="4489"/>
                    <a:pt x="7156" y="4322"/>
                  </a:cubicBezTo>
                  <a:lnTo>
                    <a:pt x="7156" y="4322"/>
                  </a:lnTo>
                  <a:cubicBezTo>
                    <a:pt x="7334" y="4655"/>
                    <a:pt x="7608" y="4536"/>
                    <a:pt x="7823" y="4739"/>
                  </a:cubicBezTo>
                  <a:cubicBezTo>
                    <a:pt x="7787" y="4334"/>
                    <a:pt x="7489" y="4346"/>
                    <a:pt x="7287" y="4251"/>
                  </a:cubicBezTo>
                  <a:lnTo>
                    <a:pt x="7287" y="4251"/>
                  </a:lnTo>
                  <a:cubicBezTo>
                    <a:pt x="7823" y="4477"/>
                    <a:pt x="7954" y="4167"/>
                    <a:pt x="8287" y="4143"/>
                  </a:cubicBezTo>
                  <a:cubicBezTo>
                    <a:pt x="7954" y="4108"/>
                    <a:pt x="7823" y="3810"/>
                    <a:pt x="7287" y="4036"/>
                  </a:cubicBezTo>
                  <a:lnTo>
                    <a:pt x="7287" y="4036"/>
                  </a:lnTo>
                  <a:cubicBezTo>
                    <a:pt x="7489" y="3941"/>
                    <a:pt x="7787" y="3953"/>
                    <a:pt x="7823" y="3536"/>
                  </a:cubicBezTo>
                  <a:cubicBezTo>
                    <a:pt x="7596" y="3739"/>
                    <a:pt x="7334" y="3620"/>
                    <a:pt x="7156" y="3965"/>
                  </a:cubicBezTo>
                  <a:lnTo>
                    <a:pt x="7156" y="3965"/>
                  </a:lnTo>
                  <a:cubicBezTo>
                    <a:pt x="7227" y="3798"/>
                    <a:pt x="7465" y="3715"/>
                    <a:pt x="7263" y="3298"/>
                  </a:cubicBezTo>
                  <a:cubicBezTo>
                    <a:pt x="7251" y="3512"/>
                    <a:pt x="7156" y="3465"/>
                    <a:pt x="7061" y="3608"/>
                  </a:cubicBezTo>
                  <a:cubicBezTo>
                    <a:pt x="6930" y="3417"/>
                    <a:pt x="6572" y="3369"/>
                    <a:pt x="6501" y="3620"/>
                  </a:cubicBezTo>
                  <a:cubicBezTo>
                    <a:pt x="6739" y="3524"/>
                    <a:pt x="6822" y="3715"/>
                    <a:pt x="6811" y="3846"/>
                  </a:cubicBezTo>
                  <a:cubicBezTo>
                    <a:pt x="6811" y="3893"/>
                    <a:pt x="6799" y="3941"/>
                    <a:pt x="6763" y="3965"/>
                  </a:cubicBezTo>
                  <a:cubicBezTo>
                    <a:pt x="6727" y="4012"/>
                    <a:pt x="6608" y="4048"/>
                    <a:pt x="6561" y="4012"/>
                  </a:cubicBezTo>
                  <a:cubicBezTo>
                    <a:pt x="6513" y="3965"/>
                    <a:pt x="6537" y="3858"/>
                    <a:pt x="6644" y="3893"/>
                  </a:cubicBezTo>
                  <a:cubicBezTo>
                    <a:pt x="6632" y="3881"/>
                    <a:pt x="6620" y="3870"/>
                    <a:pt x="6608" y="3858"/>
                  </a:cubicBezTo>
                  <a:cubicBezTo>
                    <a:pt x="6561" y="3810"/>
                    <a:pt x="6477" y="3810"/>
                    <a:pt x="6430" y="3858"/>
                  </a:cubicBezTo>
                  <a:cubicBezTo>
                    <a:pt x="6406" y="3881"/>
                    <a:pt x="6394" y="3917"/>
                    <a:pt x="6394" y="3953"/>
                  </a:cubicBezTo>
                  <a:cubicBezTo>
                    <a:pt x="6382" y="3965"/>
                    <a:pt x="6382" y="3977"/>
                    <a:pt x="6394" y="4001"/>
                  </a:cubicBezTo>
                  <a:lnTo>
                    <a:pt x="6394" y="4001"/>
                  </a:lnTo>
                  <a:cubicBezTo>
                    <a:pt x="6394" y="4036"/>
                    <a:pt x="6418" y="4072"/>
                    <a:pt x="6453" y="4096"/>
                  </a:cubicBezTo>
                  <a:cubicBezTo>
                    <a:pt x="6144" y="4155"/>
                    <a:pt x="5822" y="4131"/>
                    <a:pt x="5537" y="4024"/>
                  </a:cubicBezTo>
                  <a:cubicBezTo>
                    <a:pt x="6430" y="4227"/>
                    <a:pt x="6132" y="3358"/>
                    <a:pt x="6668" y="3358"/>
                  </a:cubicBezTo>
                  <a:lnTo>
                    <a:pt x="6608" y="3358"/>
                  </a:lnTo>
                  <a:lnTo>
                    <a:pt x="6668" y="3358"/>
                  </a:lnTo>
                  <a:cubicBezTo>
                    <a:pt x="6418" y="3286"/>
                    <a:pt x="6263" y="3286"/>
                    <a:pt x="6156" y="3334"/>
                  </a:cubicBezTo>
                  <a:cubicBezTo>
                    <a:pt x="5870" y="3477"/>
                    <a:pt x="5977" y="3762"/>
                    <a:pt x="5870" y="3858"/>
                  </a:cubicBezTo>
                  <a:cubicBezTo>
                    <a:pt x="5846" y="3679"/>
                    <a:pt x="5751" y="3643"/>
                    <a:pt x="5608" y="3703"/>
                  </a:cubicBezTo>
                  <a:cubicBezTo>
                    <a:pt x="5751" y="3822"/>
                    <a:pt x="5644" y="3965"/>
                    <a:pt x="5513" y="3953"/>
                  </a:cubicBezTo>
                  <a:cubicBezTo>
                    <a:pt x="5298" y="3953"/>
                    <a:pt x="5037" y="3727"/>
                    <a:pt x="4703" y="3953"/>
                  </a:cubicBezTo>
                  <a:cubicBezTo>
                    <a:pt x="4632" y="3965"/>
                    <a:pt x="4560" y="3977"/>
                    <a:pt x="4501" y="4001"/>
                  </a:cubicBezTo>
                  <a:cubicBezTo>
                    <a:pt x="4560" y="3965"/>
                    <a:pt x="4620" y="3929"/>
                    <a:pt x="4667" y="3893"/>
                  </a:cubicBezTo>
                  <a:cubicBezTo>
                    <a:pt x="5084" y="3822"/>
                    <a:pt x="5108" y="3477"/>
                    <a:pt x="5251" y="3322"/>
                  </a:cubicBezTo>
                  <a:cubicBezTo>
                    <a:pt x="5346" y="3227"/>
                    <a:pt x="5513" y="3250"/>
                    <a:pt x="5501" y="3429"/>
                  </a:cubicBezTo>
                  <a:cubicBezTo>
                    <a:pt x="5632" y="3369"/>
                    <a:pt x="5679" y="3274"/>
                    <a:pt x="5572" y="3131"/>
                  </a:cubicBezTo>
                  <a:cubicBezTo>
                    <a:pt x="5715" y="3119"/>
                    <a:pt x="5846" y="3393"/>
                    <a:pt x="6132" y="3298"/>
                  </a:cubicBezTo>
                  <a:cubicBezTo>
                    <a:pt x="6251" y="3262"/>
                    <a:pt x="6370" y="3155"/>
                    <a:pt x="6489" y="2917"/>
                  </a:cubicBezTo>
                  <a:lnTo>
                    <a:pt x="6489" y="2917"/>
                  </a:lnTo>
                  <a:cubicBezTo>
                    <a:pt x="6108" y="3298"/>
                    <a:pt x="5691" y="2477"/>
                    <a:pt x="5215" y="3250"/>
                  </a:cubicBezTo>
                  <a:lnTo>
                    <a:pt x="5215" y="3250"/>
                  </a:lnTo>
                  <a:cubicBezTo>
                    <a:pt x="5346" y="2965"/>
                    <a:pt x="5548" y="2727"/>
                    <a:pt x="5810" y="2548"/>
                  </a:cubicBezTo>
                  <a:cubicBezTo>
                    <a:pt x="5799" y="2584"/>
                    <a:pt x="5810" y="2619"/>
                    <a:pt x="5834" y="2655"/>
                  </a:cubicBezTo>
                  <a:lnTo>
                    <a:pt x="5834" y="2667"/>
                  </a:lnTo>
                  <a:lnTo>
                    <a:pt x="5858" y="2691"/>
                  </a:lnTo>
                  <a:cubicBezTo>
                    <a:pt x="5953" y="2786"/>
                    <a:pt x="6120" y="2691"/>
                    <a:pt x="6084" y="2560"/>
                  </a:cubicBezTo>
                  <a:cubicBezTo>
                    <a:pt x="6025" y="2655"/>
                    <a:pt x="5929" y="2596"/>
                    <a:pt x="5941" y="2536"/>
                  </a:cubicBezTo>
                  <a:cubicBezTo>
                    <a:pt x="5965" y="2465"/>
                    <a:pt x="6060" y="2417"/>
                    <a:pt x="6120" y="2417"/>
                  </a:cubicBezTo>
                  <a:cubicBezTo>
                    <a:pt x="6156" y="2417"/>
                    <a:pt x="6203" y="2441"/>
                    <a:pt x="6239" y="2477"/>
                  </a:cubicBezTo>
                  <a:cubicBezTo>
                    <a:pt x="6394" y="2572"/>
                    <a:pt x="6346" y="2810"/>
                    <a:pt x="6180" y="2846"/>
                  </a:cubicBezTo>
                  <a:cubicBezTo>
                    <a:pt x="6406" y="2977"/>
                    <a:pt x="6620" y="2703"/>
                    <a:pt x="6572" y="2465"/>
                  </a:cubicBezTo>
                  <a:cubicBezTo>
                    <a:pt x="6751" y="2500"/>
                    <a:pt x="6775" y="2393"/>
                    <a:pt x="6942" y="2536"/>
                  </a:cubicBezTo>
                  <a:cubicBezTo>
                    <a:pt x="6799" y="2107"/>
                    <a:pt x="6561" y="2215"/>
                    <a:pt x="6394" y="2143"/>
                  </a:cubicBezTo>
                  <a:lnTo>
                    <a:pt x="6394" y="2143"/>
                  </a:lnTo>
                  <a:cubicBezTo>
                    <a:pt x="6763" y="2262"/>
                    <a:pt x="6870" y="2000"/>
                    <a:pt x="7168" y="1976"/>
                  </a:cubicBezTo>
                  <a:cubicBezTo>
                    <a:pt x="6858" y="1715"/>
                    <a:pt x="6656" y="1929"/>
                    <a:pt x="6430" y="2012"/>
                  </a:cubicBezTo>
                  <a:lnTo>
                    <a:pt x="6430" y="2012"/>
                  </a:lnTo>
                  <a:cubicBezTo>
                    <a:pt x="6977" y="1786"/>
                    <a:pt x="6858" y="1476"/>
                    <a:pt x="7072" y="1226"/>
                  </a:cubicBezTo>
                  <a:cubicBezTo>
                    <a:pt x="6811" y="1441"/>
                    <a:pt x="6501" y="1322"/>
                    <a:pt x="6287" y="1857"/>
                  </a:cubicBezTo>
                  <a:lnTo>
                    <a:pt x="6287" y="1857"/>
                  </a:lnTo>
                  <a:cubicBezTo>
                    <a:pt x="6370" y="1643"/>
                    <a:pt x="6584" y="1441"/>
                    <a:pt x="6322" y="1131"/>
                  </a:cubicBezTo>
                  <a:cubicBezTo>
                    <a:pt x="6299" y="1429"/>
                    <a:pt x="6037" y="1536"/>
                    <a:pt x="6144" y="1893"/>
                  </a:cubicBezTo>
                  <a:lnTo>
                    <a:pt x="6144" y="1893"/>
                  </a:lnTo>
                  <a:cubicBezTo>
                    <a:pt x="6072" y="1738"/>
                    <a:pt x="6191" y="1500"/>
                    <a:pt x="5751" y="1345"/>
                  </a:cubicBezTo>
                  <a:cubicBezTo>
                    <a:pt x="5906" y="1512"/>
                    <a:pt x="5787" y="1548"/>
                    <a:pt x="5822" y="1715"/>
                  </a:cubicBezTo>
                  <a:cubicBezTo>
                    <a:pt x="5596" y="1667"/>
                    <a:pt x="5322" y="1893"/>
                    <a:pt x="5441" y="2119"/>
                  </a:cubicBezTo>
                  <a:cubicBezTo>
                    <a:pt x="5489" y="1941"/>
                    <a:pt x="5715" y="1905"/>
                    <a:pt x="5822" y="2060"/>
                  </a:cubicBezTo>
                  <a:cubicBezTo>
                    <a:pt x="5858" y="2084"/>
                    <a:pt x="5870" y="2131"/>
                    <a:pt x="5870" y="2179"/>
                  </a:cubicBezTo>
                  <a:cubicBezTo>
                    <a:pt x="5870" y="2238"/>
                    <a:pt x="5822" y="2346"/>
                    <a:pt x="5763" y="2346"/>
                  </a:cubicBezTo>
                  <a:cubicBezTo>
                    <a:pt x="5703" y="2357"/>
                    <a:pt x="5632" y="2274"/>
                    <a:pt x="5739" y="2215"/>
                  </a:cubicBezTo>
                  <a:cubicBezTo>
                    <a:pt x="5608" y="2179"/>
                    <a:pt x="5501" y="2334"/>
                    <a:pt x="5596" y="2441"/>
                  </a:cubicBezTo>
                  <a:cubicBezTo>
                    <a:pt x="5608" y="2441"/>
                    <a:pt x="5620" y="2453"/>
                    <a:pt x="5632" y="2465"/>
                  </a:cubicBezTo>
                  <a:lnTo>
                    <a:pt x="5632" y="2465"/>
                  </a:lnTo>
                  <a:cubicBezTo>
                    <a:pt x="5656" y="2488"/>
                    <a:pt x="5703" y="2488"/>
                    <a:pt x="5739" y="2488"/>
                  </a:cubicBezTo>
                  <a:cubicBezTo>
                    <a:pt x="5560" y="2738"/>
                    <a:pt x="5322" y="2941"/>
                    <a:pt x="5037" y="3084"/>
                  </a:cubicBezTo>
                  <a:cubicBezTo>
                    <a:pt x="5810" y="2596"/>
                    <a:pt x="4989" y="2191"/>
                    <a:pt x="5370" y="1798"/>
                  </a:cubicBezTo>
                  <a:lnTo>
                    <a:pt x="5334" y="1846"/>
                  </a:lnTo>
                  <a:cubicBezTo>
                    <a:pt x="5346" y="1822"/>
                    <a:pt x="5358" y="1810"/>
                    <a:pt x="5370" y="1798"/>
                  </a:cubicBezTo>
                  <a:cubicBezTo>
                    <a:pt x="5203" y="1869"/>
                    <a:pt x="5072" y="2000"/>
                    <a:pt x="4989" y="2155"/>
                  </a:cubicBezTo>
                  <a:cubicBezTo>
                    <a:pt x="4894" y="2453"/>
                    <a:pt x="5167" y="2572"/>
                    <a:pt x="5156" y="2727"/>
                  </a:cubicBezTo>
                  <a:cubicBezTo>
                    <a:pt x="5025" y="2619"/>
                    <a:pt x="4917" y="2655"/>
                    <a:pt x="4858" y="2798"/>
                  </a:cubicBezTo>
                  <a:cubicBezTo>
                    <a:pt x="5037" y="2774"/>
                    <a:pt x="5060" y="2953"/>
                    <a:pt x="4965" y="3048"/>
                  </a:cubicBezTo>
                  <a:cubicBezTo>
                    <a:pt x="4822" y="3179"/>
                    <a:pt x="4477" y="3215"/>
                    <a:pt x="4394" y="3620"/>
                  </a:cubicBezTo>
                  <a:cubicBezTo>
                    <a:pt x="4358" y="3667"/>
                    <a:pt x="4322" y="3727"/>
                    <a:pt x="4286" y="3786"/>
                  </a:cubicBezTo>
                  <a:cubicBezTo>
                    <a:pt x="4310" y="3727"/>
                    <a:pt x="4322" y="3655"/>
                    <a:pt x="4334" y="3596"/>
                  </a:cubicBezTo>
                  <a:cubicBezTo>
                    <a:pt x="4572" y="3250"/>
                    <a:pt x="4346" y="3000"/>
                    <a:pt x="4334" y="2786"/>
                  </a:cubicBezTo>
                  <a:cubicBezTo>
                    <a:pt x="4334" y="2643"/>
                    <a:pt x="4465" y="2548"/>
                    <a:pt x="4584" y="2679"/>
                  </a:cubicBezTo>
                  <a:cubicBezTo>
                    <a:pt x="4644" y="2548"/>
                    <a:pt x="4596" y="2441"/>
                    <a:pt x="4429" y="2417"/>
                  </a:cubicBezTo>
                  <a:cubicBezTo>
                    <a:pt x="4525" y="2310"/>
                    <a:pt x="4810" y="2417"/>
                    <a:pt x="4941" y="2143"/>
                  </a:cubicBezTo>
                  <a:cubicBezTo>
                    <a:pt x="5001" y="2036"/>
                    <a:pt x="5001" y="1869"/>
                    <a:pt x="4929" y="1619"/>
                  </a:cubicBezTo>
                  <a:lnTo>
                    <a:pt x="4929" y="1619"/>
                  </a:lnTo>
                  <a:cubicBezTo>
                    <a:pt x="4929" y="2167"/>
                    <a:pt x="4048" y="1869"/>
                    <a:pt x="4263" y="2762"/>
                  </a:cubicBezTo>
                  <a:lnTo>
                    <a:pt x="4263" y="2762"/>
                  </a:lnTo>
                  <a:cubicBezTo>
                    <a:pt x="4155" y="2465"/>
                    <a:pt x="4132" y="2143"/>
                    <a:pt x="4191" y="1846"/>
                  </a:cubicBezTo>
                  <a:cubicBezTo>
                    <a:pt x="4215" y="1869"/>
                    <a:pt x="4239" y="1893"/>
                    <a:pt x="4275" y="1905"/>
                  </a:cubicBezTo>
                  <a:lnTo>
                    <a:pt x="4286" y="1905"/>
                  </a:lnTo>
                  <a:cubicBezTo>
                    <a:pt x="4298" y="1905"/>
                    <a:pt x="4310" y="1905"/>
                    <a:pt x="4334" y="1905"/>
                  </a:cubicBezTo>
                  <a:cubicBezTo>
                    <a:pt x="4465" y="1893"/>
                    <a:pt x="4513" y="1715"/>
                    <a:pt x="4394" y="1655"/>
                  </a:cubicBezTo>
                  <a:cubicBezTo>
                    <a:pt x="4417" y="1762"/>
                    <a:pt x="4322" y="1774"/>
                    <a:pt x="4275" y="1726"/>
                  </a:cubicBezTo>
                  <a:cubicBezTo>
                    <a:pt x="4239" y="1679"/>
                    <a:pt x="4275" y="1572"/>
                    <a:pt x="4322" y="1524"/>
                  </a:cubicBezTo>
                  <a:cubicBezTo>
                    <a:pt x="4346" y="1500"/>
                    <a:pt x="4394" y="1476"/>
                    <a:pt x="4441" y="1476"/>
                  </a:cubicBezTo>
                  <a:cubicBezTo>
                    <a:pt x="4560" y="1476"/>
                    <a:pt x="4763" y="1548"/>
                    <a:pt x="4656" y="1786"/>
                  </a:cubicBezTo>
                  <a:cubicBezTo>
                    <a:pt x="4917" y="1715"/>
                    <a:pt x="4870" y="1369"/>
                    <a:pt x="4679" y="1238"/>
                  </a:cubicBezTo>
                  <a:cubicBezTo>
                    <a:pt x="4822" y="1143"/>
                    <a:pt x="4763" y="1036"/>
                    <a:pt x="4989" y="1024"/>
                  </a:cubicBezTo>
                  <a:cubicBezTo>
                    <a:pt x="4572" y="822"/>
                    <a:pt x="4489" y="1072"/>
                    <a:pt x="4322" y="1131"/>
                  </a:cubicBezTo>
                  <a:lnTo>
                    <a:pt x="4322" y="1131"/>
                  </a:lnTo>
                  <a:cubicBezTo>
                    <a:pt x="4656" y="964"/>
                    <a:pt x="4548" y="691"/>
                    <a:pt x="4751" y="476"/>
                  </a:cubicBezTo>
                  <a:cubicBezTo>
                    <a:pt x="4334" y="512"/>
                    <a:pt x="4346" y="798"/>
                    <a:pt x="4251" y="1012"/>
                  </a:cubicBezTo>
                  <a:lnTo>
                    <a:pt x="4251" y="1012"/>
                  </a:lnTo>
                  <a:cubicBezTo>
                    <a:pt x="4477" y="476"/>
                    <a:pt x="4179" y="345"/>
                    <a:pt x="4144" y="0"/>
                  </a:cubicBezTo>
                  <a:cubicBezTo>
                    <a:pt x="4120" y="345"/>
                    <a:pt x="3810" y="476"/>
                    <a:pt x="4036" y="1012"/>
                  </a:cubicBezTo>
                  <a:lnTo>
                    <a:pt x="4036" y="1012"/>
                  </a:lnTo>
                  <a:cubicBezTo>
                    <a:pt x="3941" y="798"/>
                    <a:pt x="3953" y="512"/>
                    <a:pt x="3548" y="476"/>
                  </a:cubicBezTo>
                  <a:cubicBezTo>
                    <a:pt x="3751" y="691"/>
                    <a:pt x="3632" y="964"/>
                    <a:pt x="3965" y="1131"/>
                  </a:cubicBezTo>
                  <a:lnTo>
                    <a:pt x="3965" y="1131"/>
                  </a:lnTo>
                  <a:cubicBezTo>
                    <a:pt x="3798" y="1072"/>
                    <a:pt x="3715" y="822"/>
                    <a:pt x="3298" y="1024"/>
                  </a:cubicBezTo>
                  <a:cubicBezTo>
                    <a:pt x="3524" y="1036"/>
                    <a:pt x="3465" y="1143"/>
                    <a:pt x="3620" y="1238"/>
                  </a:cubicBezTo>
                  <a:cubicBezTo>
                    <a:pt x="3417" y="1369"/>
                    <a:pt x="3370" y="1715"/>
                    <a:pt x="3632" y="1786"/>
                  </a:cubicBezTo>
                  <a:cubicBezTo>
                    <a:pt x="3524" y="1548"/>
                    <a:pt x="3727" y="1476"/>
                    <a:pt x="3846" y="1476"/>
                  </a:cubicBezTo>
                  <a:cubicBezTo>
                    <a:pt x="3894" y="1476"/>
                    <a:pt x="3941" y="1500"/>
                    <a:pt x="3977" y="1524"/>
                  </a:cubicBezTo>
                  <a:cubicBezTo>
                    <a:pt x="4013" y="1572"/>
                    <a:pt x="4060" y="1679"/>
                    <a:pt x="4013" y="1726"/>
                  </a:cubicBezTo>
                  <a:cubicBezTo>
                    <a:pt x="3977" y="1774"/>
                    <a:pt x="3870" y="1762"/>
                    <a:pt x="3905" y="1655"/>
                  </a:cubicBezTo>
                  <a:cubicBezTo>
                    <a:pt x="3786" y="1715"/>
                    <a:pt x="3822" y="1893"/>
                    <a:pt x="3965" y="1905"/>
                  </a:cubicBezTo>
                  <a:cubicBezTo>
                    <a:pt x="3977" y="1905"/>
                    <a:pt x="3989" y="1905"/>
                    <a:pt x="4001" y="1905"/>
                  </a:cubicBezTo>
                  <a:lnTo>
                    <a:pt x="4013" y="1905"/>
                  </a:lnTo>
                  <a:cubicBezTo>
                    <a:pt x="4048" y="1893"/>
                    <a:pt x="4084" y="1869"/>
                    <a:pt x="4096" y="1846"/>
                  </a:cubicBezTo>
                  <a:cubicBezTo>
                    <a:pt x="4155" y="2143"/>
                    <a:pt x="4132" y="2465"/>
                    <a:pt x="4036" y="2762"/>
                  </a:cubicBezTo>
                  <a:cubicBezTo>
                    <a:pt x="4239" y="1869"/>
                    <a:pt x="3370" y="2167"/>
                    <a:pt x="3358" y="1619"/>
                  </a:cubicBezTo>
                  <a:lnTo>
                    <a:pt x="3358" y="1679"/>
                  </a:lnTo>
                  <a:lnTo>
                    <a:pt x="3358" y="1619"/>
                  </a:lnTo>
                  <a:cubicBezTo>
                    <a:pt x="3286" y="1869"/>
                    <a:pt x="3286" y="2024"/>
                    <a:pt x="3346" y="2143"/>
                  </a:cubicBezTo>
                  <a:cubicBezTo>
                    <a:pt x="3477" y="2417"/>
                    <a:pt x="3763" y="2310"/>
                    <a:pt x="3870" y="2417"/>
                  </a:cubicBezTo>
                  <a:cubicBezTo>
                    <a:pt x="3691" y="2441"/>
                    <a:pt x="3643" y="2548"/>
                    <a:pt x="3715" y="2679"/>
                  </a:cubicBezTo>
                  <a:cubicBezTo>
                    <a:pt x="3834" y="2548"/>
                    <a:pt x="3965" y="2643"/>
                    <a:pt x="3965" y="2786"/>
                  </a:cubicBezTo>
                  <a:cubicBezTo>
                    <a:pt x="3953" y="2989"/>
                    <a:pt x="3739" y="3250"/>
                    <a:pt x="3965" y="3596"/>
                  </a:cubicBezTo>
                  <a:cubicBezTo>
                    <a:pt x="3977" y="3655"/>
                    <a:pt x="3989" y="3727"/>
                    <a:pt x="4013" y="3786"/>
                  </a:cubicBezTo>
                  <a:cubicBezTo>
                    <a:pt x="3977" y="3727"/>
                    <a:pt x="3941" y="3667"/>
                    <a:pt x="3905" y="3620"/>
                  </a:cubicBezTo>
                  <a:cubicBezTo>
                    <a:pt x="3822" y="3215"/>
                    <a:pt x="3489" y="3179"/>
                    <a:pt x="3334" y="3036"/>
                  </a:cubicBezTo>
                  <a:cubicBezTo>
                    <a:pt x="3239" y="2953"/>
                    <a:pt x="3262" y="2774"/>
                    <a:pt x="3441" y="2798"/>
                  </a:cubicBezTo>
                  <a:cubicBezTo>
                    <a:pt x="3382" y="2655"/>
                    <a:pt x="3286" y="2619"/>
                    <a:pt x="3143" y="2715"/>
                  </a:cubicBezTo>
                  <a:cubicBezTo>
                    <a:pt x="3132" y="2572"/>
                    <a:pt x="3405" y="2441"/>
                    <a:pt x="3310" y="2155"/>
                  </a:cubicBezTo>
                  <a:cubicBezTo>
                    <a:pt x="3274" y="2036"/>
                    <a:pt x="3155" y="1929"/>
                    <a:pt x="2929" y="1798"/>
                  </a:cubicBezTo>
                  <a:cubicBezTo>
                    <a:pt x="3310" y="2179"/>
                    <a:pt x="2489" y="2596"/>
                    <a:pt x="3262" y="3072"/>
                  </a:cubicBezTo>
                  <a:cubicBezTo>
                    <a:pt x="2977" y="2941"/>
                    <a:pt x="2739" y="2738"/>
                    <a:pt x="2560" y="2477"/>
                  </a:cubicBezTo>
                  <a:cubicBezTo>
                    <a:pt x="2596" y="2488"/>
                    <a:pt x="2631" y="2488"/>
                    <a:pt x="2667" y="2465"/>
                  </a:cubicBezTo>
                  <a:lnTo>
                    <a:pt x="2679" y="2465"/>
                  </a:lnTo>
                  <a:cubicBezTo>
                    <a:pt x="2691" y="2453"/>
                    <a:pt x="2703" y="2441"/>
                    <a:pt x="2703" y="2429"/>
                  </a:cubicBezTo>
                  <a:cubicBezTo>
                    <a:pt x="2786" y="2346"/>
                    <a:pt x="2715" y="2191"/>
                    <a:pt x="2596" y="2203"/>
                  </a:cubicBezTo>
                  <a:lnTo>
                    <a:pt x="2572" y="2203"/>
                  </a:lnTo>
                  <a:cubicBezTo>
                    <a:pt x="2667" y="2262"/>
                    <a:pt x="2608" y="2346"/>
                    <a:pt x="2548" y="2346"/>
                  </a:cubicBezTo>
                  <a:cubicBezTo>
                    <a:pt x="2477" y="2334"/>
                    <a:pt x="2429" y="2227"/>
                    <a:pt x="2429" y="2179"/>
                  </a:cubicBezTo>
                  <a:cubicBezTo>
                    <a:pt x="2429" y="2131"/>
                    <a:pt x="2453" y="2084"/>
                    <a:pt x="2489" y="2048"/>
                  </a:cubicBezTo>
                  <a:cubicBezTo>
                    <a:pt x="2584" y="1893"/>
                    <a:pt x="2810" y="1941"/>
                    <a:pt x="2858" y="2107"/>
                  </a:cubicBezTo>
                  <a:cubicBezTo>
                    <a:pt x="2989" y="1881"/>
                    <a:pt x="2715" y="1667"/>
                    <a:pt x="2477" y="1715"/>
                  </a:cubicBezTo>
                  <a:cubicBezTo>
                    <a:pt x="2512" y="1536"/>
                    <a:pt x="2405" y="1512"/>
                    <a:pt x="2548" y="1345"/>
                  </a:cubicBezTo>
                  <a:cubicBezTo>
                    <a:pt x="2119" y="1488"/>
                    <a:pt x="2227" y="1726"/>
                    <a:pt x="2155" y="1893"/>
                  </a:cubicBezTo>
                  <a:lnTo>
                    <a:pt x="2155" y="1893"/>
                  </a:lnTo>
                  <a:cubicBezTo>
                    <a:pt x="2274" y="1524"/>
                    <a:pt x="2000" y="1417"/>
                    <a:pt x="1989" y="1119"/>
                  </a:cubicBezTo>
                  <a:cubicBezTo>
                    <a:pt x="1727" y="1441"/>
                    <a:pt x="1941" y="1631"/>
                    <a:pt x="2024" y="1857"/>
                  </a:cubicBezTo>
                  <a:lnTo>
                    <a:pt x="2024" y="1857"/>
                  </a:lnTo>
                  <a:cubicBezTo>
                    <a:pt x="1798" y="1310"/>
                    <a:pt x="1500" y="1429"/>
                    <a:pt x="1238" y="1214"/>
                  </a:cubicBezTo>
                  <a:cubicBezTo>
                    <a:pt x="1453" y="1476"/>
                    <a:pt x="1334" y="1786"/>
                    <a:pt x="1869" y="2000"/>
                  </a:cubicBezTo>
                  <a:lnTo>
                    <a:pt x="1869" y="2000"/>
                  </a:lnTo>
                  <a:cubicBezTo>
                    <a:pt x="1655" y="1917"/>
                    <a:pt x="1453" y="1703"/>
                    <a:pt x="1143" y="1965"/>
                  </a:cubicBezTo>
                  <a:cubicBezTo>
                    <a:pt x="1441" y="1988"/>
                    <a:pt x="1548" y="2262"/>
                    <a:pt x="1905" y="2143"/>
                  </a:cubicBezTo>
                  <a:lnTo>
                    <a:pt x="1905" y="2143"/>
                  </a:lnTo>
                  <a:cubicBezTo>
                    <a:pt x="1750" y="2215"/>
                    <a:pt x="1512" y="2096"/>
                    <a:pt x="1357" y="2536"/>
                  </a:cubicBezTo>
                  <a:cubicBezTo>
                    <a:pt x="1524" y="2381"/>
                    <a:pt x="1560" y="2500"/>
                    <a:pt x="1727" y="2465"/>
                  </a:cubicBezTo>
                  <a:cubicBezTo>
                    <a:pt x="1691" y="2691"/>
                    <a:pt x="1905" y="2965"/>
                    <a:pt x="2131" y="2846"/>
                  </a:cubicBezTo>
                  <a:cubicBezTo>
                    <a:pt x="1953" y="2798"/>
                    <a:pt x="1917" y="2560"/>
                    <a:pt x="2072" y="2465"/>
                  </a:cubicBezTo>
                  <a:cubicBezTo>
                    <a:pt x="2108" y="2429"/>
                    <a:pt x="2143" y="2417"/>
                    <a:pt x="2191" y="2417"/>
                  </a:cubicBezTo>
                  <a:cubicBezTo>
                    <a:pt x="2250" y="2417"/>
                    <a:pt x="2358" y="2465"/>
                    <a:pt x="2358" y="2524"/>
                  </a:cubicBezTo>
                  <a:cubicBezTo>
                    <a:pt x="2370" y="2596"/>
                    <a:pt x="2286" y="2655"/>
                    <a:pt x="2227" y="2548"/>
                  </a:cubicBezTo>
                  <a:cubicBezTo>
                    <a:pt x="2191" y="2679"/>
                    <a:pt x="2346" y="2786"/>
                    <a:pt x="2453" y="2691"/>
                  </a:cubicBezTo>
                  <a:cubicBezTo>
                    <a:pt x="2465" y="2679"/>
                    <a:pt x="2465" y="2667"/>
                    <a:pt x="2477" y="2655"/>
                  </a:cubicBezTo>
                  <a:lnTo>
                    <a:pt x="2477" y="2643"/>
                  </a:lnTo>
                  <a:cubicBezTo>
                    <a:pt x="2500" y="2619"/>
                    <a:pt x="2500" y="2584"/>
                    <a:pt x="2500" y="2548"/>
                  </a:cubicBezTo>
                  <a:cubicBezTo>
                    <a:pt x="2751" y="2715"/>
                    <a:pt x="2953" y="2953"/>
                    <a:pt x="3096" y="3239"/>
                  </a:cubicBezTo>
                  <a:cubicBezTo>
                    <a:pt x="2608" y="2465"/>
                    <a:pt x="2203" y="3286"/>
                    <a:pt x="1810" y="2905"/>
                  </a:cubicBezTo>
                  <a:cubicBezTo>
                    <a:pt x="1941" y="3143"/>
                    <a:pt x="2048" y="3250"/>
                    <a:pt x="2167" y="3286"/>
                  </a:cubicBezTo>
                  <a:cubicBezTo>
                    <a:pt x="2465" y="3381"/>
                    <a:pt x="2584" y="3108"/>
                    <a:pt x="2739" y="3119"/>
                  </a:cubicBezTo>
                  <a:cubicBezTo>
                    <a:pt x="2631" y="3262"/>
                    <a:pt x="2667" y="3358"/>
                    <a:pt x="2810" y="3417"/>
                  </a:cubicBezTo>
                  <a:cubicBezTo>
                    <a:pt x="2786" y="3239"/>
                    <a:pt x="2953" y="3215"/>
                    <a:pt x="3060" y="3310"/>
                  </a:cubicBezTo>
                  <a:cubicBezTo>
                    <a:pt x="3191" y="3465"/>
                    <a:pt x="3227" y="3810"/>
                    <a:pt x="3632" y="3881"/>
                  </a:cubicBezTo>
                  <a:cubicBezTo>
                    <a:pt x="3691" y="3917"/>
                    <a:pt x="3739" y="3953"/>
                    <a:pt x="3810" y="3989"/>
                  </a:cubicBezTo>
                  <a:cubicBezTo>
                    <a:pt x="3739" y="3965"/>
                    <a:pt x="3667" y="3953"/>
                    <a:pt x="3608" y="3941"/>
                  </a:cubicBezTo>
                  <a:cubicBezTo>
                    <a:pt x="3262" y="3715"/>
                    <a:pt x="3001" y="3929"/>
                    <a:pt x="2798" y="3941"/>
                  </a:cubicBezTo>
                  <a:cubicBezTo>
                    <a:pt x="2655" y="3941"/>
                    <a:pt x="2560" y="3810"/>
                    <a:pt x="2691" y="3703"/>
                  </a:cubicBezTo>
                  <a:cubicBezTo>
                    <a:pt x="2560" y="3631"/>
                    <a:pt x="2453" y="3679"/>
                    <a:pt x="2429" y="3846"/>
                  </a:cubicBezTo>
                  <a:cubicBezTo>
                    <a:pt x="2322" y="3750"/>
                    <a:pt x="2429" y="3465"/>
                    <a:pt x="2155" y="3322"/>
                  </a:cubicBezTo>
                  <a:cubicBezTo>
                    <a:pt x="2048" y="3274"/>
                    <a:pt x="1881" y="3274"/>
                    <a:pt x="1631" y="3346"/>
                  </a:cubicBezTo>
                  <a:lnTo>
                    <a:pt x="1631" y="3346"/>
                  </a:lnTo>
                  <a:cubicBezTo>
                    <a:pt x="2179" y="3346"/>
                    <a:pt x="1881" y="4227"/>
                    <a:pt x="2774" y="4012"/>
                  </a:cubicBezTo>
                  <a:cubicBezTo>
                    <a:pt x="2477" y="4120"/>
                    <a:pt x="2155" y="4143"/>
                    <a:pt x="1858" y="4084"/>
                  </a:cubicBezTo>
                  <a:cubicBezTo>
                    <a:pt x="1881" y="4060"/>
                    <a:pt x="1905" y="4036"/>
                    <a:pt x="1917" y="4001"/>
                  </a:cubicBezTo>
                  <a:lnTo>
                    <a:pt x="1917" y="3989"/>
                  </a:lnTo>
                  <a:cubicBezTo>
                    <a:pt x="1917" y="3977"/>
                    <a:pt x="1917" y="3953"/>
                    <a:pt x="1917" y="3941"/>
                  </a:cubicBezTo>
                  <a:cubicBezTo>
                    <a:pt x="1905" y="3810"/>
                    <a:pt x="1727" y="3762"/>
                    <a:pt x="1667" y="3881"/>
                  </a:cubicBezTo>
                  <a:cubicBezTo>
                    <a:pt x="1774" y="3858"/>
                    <a:pt x="1786" y="3953"/>
                    <a:pt x="1738" y="4001"/>
                  </a:cubicBezTo>
                  <a:cubicBezTo>
                    <a:pt x="1691" y="4036"/>
                    <a:pt x="1584" y="4001"/>
                    <a:pt x="1536" y="3953"/>
                  </a:cubicBezTo>
                  <a:cubicBezTo>
                    <a:pt x="1512" y="3917"/>
                    <a:pt x="1488" y="3881"/>
                    <a:pt x="1488" y="3834"/>
                  </a:cubicBezTo>
                  <a:cubicBezTo>
                    <a:pt x="1488" y="3703"/>
                    <a:pt x="1560" y="3512"/>
                    <a:pt x="1798" y="3608"/>
                  </a:cubicBezTo>
                  <a:cubicBezTo>
                    <a:pt x="1727" y="3358"/>
                    <a:pt x="1381" y="3405"/>
                    <a:pt x="1250" y="3596"/>
                  </a:cubicBezTo>
                  <a:cubicBezTo>
                    <a:pt x="1155" y="3453"/>
                    <a:pt x="1048" y="3500"/>
                    <a:pt x="1036" y="3286"/>
                  </a:cubicBezTo>
                  <a:cubicBezTo>
                    <a:pt x="834" y="3703"/>
                    <a:pt x="1084" y="3786"/>
                    <a:pt x="1143" y="3953"/>
                  </a:cubicBezTo>
                  <a:lnTo>
                    <a:pt x="1143" y="3953"/>
                  </a:lnTo>
                  <a:cubicBezTo>
                    <a:pt x="976" y="3608"/>
                    <a:pt x="703" y="3727"/>
                    <a:pt x="488" y="3524"/>
                  </a:cubicBezTo>
                  <a:cubicBezTo>
                    <a:pt x="512" y="3941"/>
                    <a:pt x="810" y="3929"/>
                    <a:pt x="1024" y="4024"/>
                  </a:cubicBezTo>
                  <a:lnTo>
                    <a:pt x="1024" y="4024"/>
                  </a:lnTo>
                  <a:cubicBezTo>
                    <a:pt x="476" y="3798"/>
                    <a:pt x="345" y="4096"/>
                    <a:pt x="0" y="4131"/>
                  </a:cubicBezTo>
                  <a:close/>
                  <a:moveTo>
                    <a:pt x="5501" y="4012"/>
                  </a:moveTo>
                  <a:close/>
                  <a:moveTo>
                    <a:pt x="4763" y="3941"/>
                  </a:moveTo>
                  <a:cubicBezTo>
                    <a:pt x="4870" y="3881"/>
                    <a:pt x="4989" y="3870"/>
                    <a:pt x="5096" y="3893"/>
                  </a:cubicBezTo>
                  <a:cubicBezTo>
                    <a:pt x="5275" y="3965"/>
                    <a:pt x="5453" y="4036"/>
                    <a:pt x="5644" y="4096"/>
                  </a:cubicBezTo>
                  <a:cubicBezTo>
                    <a:pt x="5715" y="4108"/>
                    <a:pt x="5799" y="4120"/>
                    <a:pt x="5870" y="4131"/>
                  </a:cubicBezTo>
                  <a:cubicBezTo>
                    <a:pt x="5799" y="4131"/>
                    <a:pt x="5715" y="4143"/>
                    <a:pt x="5644" y="4167"/>
                  </a:cubicBezTo>
                  <a:cubicBezTo>
                    <a:pt x="5453" y="4215"/>
                    <a:pt x="5275" y="4286"/>
                    <a:pt x="5096" y="4370"/>
                  </a:cubicBezTo>
                  <a:cubicBezTo>
                    <a:pt x="4989" y="4393"/>
                    <a:pt x="4870" y="4370"/>
                    <a:pt x="4763" y="4322"/>
                  </a:cubicBezTo>
                  <a:cubicBezTo>
                    <a:pt x="4941" y="4322"/>
                    <a:pt x="5096" y="4251"/>
                    <a:pt x="5215" y="4131"/>
                  </a:cubicBezTo>
                  <a:cubicBezTo>
                    <a:pt x="5096" y="4001"/>
                    <a:pt x="4941" y="3929"/>
                    <a:pt x="4763" y="3941"/>
                  </a:cubicBezTo>
                  <a:close/>
                  <a:moveTo>
                    <a:pt x="5179" y="5013"/>
                  </a:moveTo>
                  <a:close/>
                  <a:moveTo>
                    <a:pt x="4894" y="4893"/>
                  </a:moveTo>
                  <a:cubicBezTo>
                    <a:pt x="4906" y="4727"/>
                    <a:pt x="4834" y="4572"/>
                    <a:pt x="4715" y="4453"/>
                  </a:cubicBezTo>
                  <a:cubicBezTo>
                    <a:pt x="4822" y="4477"/>
                    <a:pt x="4917" y="4548"/>
                    <a:pt x="4977" y="4643"/>
                  </a:cubicBezTo>
                  <a:cubicBezTo>
                    <a:pt x="5048" y="4834"/>
                    <a:pt x="5132" y="5013"/>
                    <a:pt x="5227" y="5179"/>
                  </a:cubicBezTo>
                  <a:cubicBezTo>
                    <a:pt x="5263" y="5239"/>
                    <a:pt x="5310" y="5298"/>
                    <a:pt x="5358" y="5370"/>
                  </a:cubicBezTo>
                  <a:cubicBezTo>
                    <a:pt x="5298" y="5310"/>
                    <a:pt x="5227" y="5263"/>
                    <a:pt x="5179" y="5227"/>
                  </a:cubicBezTo>
                  <a:cubicBezTo>
                    <a:pt x="5001" y="5144"/>
                    <a:pt x="4822" y="5060"/>
                    <a:pt x="4644" y="4989"/>
                  </a:cubicBezTo>
                  <a:cubicBezTo>
                    <a:pt x="4548" y="4929"/>
                    <a:pt x="4477" y="4834"/>
                    <a:pt x="4441" y="4715"/>
                  </a:cubicBezTo>
                  <a:cubicBezTo>
                    <a:pt x="4560" y="4846"/>
                    <a:pt x="4739" y="4905"/>
                    <a:pt x="4906" y="4893"/>
                  </a:cubicBezTo>
                  <a:close/>
                  <a:moveTo>
                    <a:pt x="5013" y="3084"/>
                  </a:moveTo>
                  <a:close/>
                  <a:moveTo>
                    <a:pt x="4644" y="3274"/>
                  </a:moveTo>
                  <a:cubicBezTo>
                    <a:pt x="4822" y="3203"/>
                    <a:pt x="5001" y="3119"/>
                    <a:pt x="5179" y="3024"/>
                  </a:cubicBezTo>
                  <a:cubicBezTo>
                    <a:pt x="5227" y="2989"/>
                    <a:pt x="5298" y="2941"/>
                    <a:pt x="5358" y="2893"/>
                  </a:cubicBezTo>
                  <a:cubicBezTo>
                    <a:pt x="5310" y="2965"/>
                    <a:pt x="5263" y="3024"/>
                    <a:pt x="5227" y="3084"/>
                  </a:cubicBezTo>
                  <a:cubicBezTo>
                    <a:pt x="5132" y="3250"/>
                    <a:pt x="5048" y="3429"/>
                    <a:pt x="4977" y="3608"/>
                  </a:cubicBezTo>
                  <a:cubicBezTo>
                    <a:pt x="4917" y="3703"/>
                    <a:pt x="4822" y="3774"/>
                    <a:pt x="4715" y="3810"/>
                  </a:cubicBezTo>
                  <a:cubicBezTo>
                    <a:pt x="4834" y="3691"/>
                    <a:pt x="4906" y="3536"/>
                    <a:pt x="4894" y="3369"/>
                  </a:cubicBezTo>
                  <a:cubicBezTo>
                    <a:pt x="4727" y="3358"/>
                    <a:pt x="4572" y="3429"/>
                    <a:pt x="4453" y="3548"/>
                  </a:cubicBezTo>
                  <a:cubicBezTo>
                    <a:pt x="4477" y="3441"/>
                    <a:pt x="4548" y="3334"/>
                    <a:pt x="4644" y="3274"/>
                  </a:cubicBezTo>
                  <a:close/>
                  <a:moveTo>
                    <a:pt x="4239" y="5501"/>
                  </a:moveTo>
                  <a:close/>
                  <a:moveTo>
                    <a:pt x="4013" y="2762"/>
                  </a:moveTo>
                  <a:close/>
                  <a:moveTo>
                    <a:pt x="3941" y="3489"/>
                  </a:moveTo>
                  <a:cubicBezTo>
                    <a:pt x="3882" y="3393"/>
                    <a:pt x="3870" y="3274"/>
                    <a:pt x="3894" y="3155"/>
                  </a:cubicBezTo>
                  <a:cubicBezTo>
                    <a:pt x="3965" y="2977"/>
                    <a:pt x="4036" y="2798"/>
                    <a:pt x="4096" y="2608"/>
                  </a:cubicBezTo>
                  <a:cubicBezTo>
                    <a:pt x="4108" y="2536"/>
                    <a:pt x="4120" y="2465"/>
                    <a:pt x="4132" y="2381"/>
                  </a:cubicBezTo>
                  <a:cubicBezTo>
                    <a:pt x="4132" y="2465"/>
                    <a:pt x="4144" y="2536"/>
                    <a:pt x="4167" y="2608"/>
                  </a:cubicBezTo>
                  <a:cubicBezTo>
                    <a:pt x="4215" y="2798"/>
                    <a:pt x="4286" y="2977"/>
                    <a:pt x="4370" y="3155"/>
                  </a:cubicBezTo>
                  <a:cubicBezTo>
                    <a:pt x="4394" y="3274"/>
                    <a:pt x="4370" y="3393"/>
                    <a:pt x="4322" y="3489"/>
                  </a:cubicBezTo>
                  <a:cubicBezTo>
                    <a:pt x="4477" y="3322"/>
                    <a:pt x="4358" y="3036"/>
                    <a:pt x="4132" y="3036"/>
                  </a:cubicBezTo>
                  <a:cubicBezTo>
                    <a:pt x="3894" y="3036"/>
                    <a:pt x="3774" y="3322"/>
                    <a:pt x="3941" y="3489"/>
                  </a:cubicBezTo>
                  <a:close/>
                  <a:moveTo>
                    <a:pt x="4132" y="5215"/>
                  </a:moveTo>
                  <a:cubicBezTo>
                    <a:pt x="4251" y="5108"/>
                    <a:pt x="4322" y="4941"/>
                    <a:pt x="4322" y="4774"/>
                  </a:cubicBezTo>
                  <a:cubicBezTo>
                    <a:pt x="4370" y="4870"/>
                    <a:pt x="4394" y="4989"/>
                    <a:pt x="4370" y="5096"/>
                  </a:cubicBezTo>
                  <a:cubicBezTo>
                    <a:pt x="4334" y="5239"/>
                    <a:pt x="4215" y="5382"/>
                    <a:pt x="4167" y="5644"/>
                  </a:cubicBezTo>
                  <a:cubicBezTo>
                    <a:pt x="4144" y="5715"/>
                    <a:pt x="4132" y="5798"/>
                    <a:pt x="4132" y="5870"/>
                  </a:cubicBezTo>
                  <a:cubicBezTo>
                    <a:pt x="4120" y="5798"/>
                    <a:pt x="4108" y="5715"/>
                    <a:pt x="4096" y="5644"/>
                  </a:cubicBezTo>
                  <a:cubicBezTo>
                    <a:pt x="4036" y="5382"/>
                    <a:pt x="3929" y="5239"/>
                    <a:pt x="3894" y="5096"/>
                  </a:cubicBezTo>
                  <a:cubicBezTo>
                    <a:pt x="3858" y="4989"/>
                    <a:pt x="3882" y="4870"/>
                    <a:pt x="3941" y="4774"/>
                  </a:cubicBezTo>
                  <a:cubicBezTo>
                    <a:pt x="3929" y="4941"/>
                    <a:pt x="4001" y="5108"/>
                    <a:pt x="4132" y="5215"/>
                  </a:cubicBezTo>
                  <a:close/>
                  <a:moveTo>
                    <a:pt x="3239" y="5179"/>
                  </a:moveTo>
                  <a:close/>
                  <a:moveTo>
                    <a:pt x="3346" y="3358"/>
                  </a:moveTo>
                  <a:cubicBezTo>
                    <a:pt x="3346" y="3524"/>
                    <a:pt x="3405" y="3691"/>
                    <a:pt x="3536" y="3798"/>
                  </a:cubicBezTo>
                  <a:cubicBezTo>
                    <a:pt x="3429" y="3774"/>
                    <a:pt x="3334" y="3703"/>
                    <a:pt x="3274" y="3620"/>
                  </a:cubicBezTo>
                  <a:cubicBezTo>
                    <a:pt x="3203" y="3429"/>
                    <a:pt x="3120" y="3250"/>
                    <a:pt x="3024" y="3084"/>
                  </a:cubicBezTo>
                  <a:cubicBezTo>
                    <a:pt x="2989" y="3024"/>
                    <a:pt x="2941" y="2965"/>
                    <a:pt x="2893" y="2893"/>
                  </a:cubicBezTo>
                  <a:cubicBezTo>
                    <a:pt x="2953" y="2941"/>
                    <a:pt x="3012" y="2989"/>
                    <a:pt x="3072" y="3036"/>
                  </a:cubicBezTo>
                  <a:cubicBezTo>
                    <a:pt x="3251" y="3119"/>
                    <a:pt x="3429" y="3203"/>
                    <a:pt x="3608" y="3274"/>
                  </a:cubicBezTo>
                  <a:cubicBezTo>
                    <a:pt x="3703" y="3334"/>
                    <a:pt x="3774" y="3429"/>
                    <a:pt x="3798" y="3536"/>
                  </a:cubicBezTo>
                  <a:cubicBezTo>
                    <a:pt x="3691" y="3417"/>
                    <a:pt x="3524" y="3346"/>
                    <a:pt x="3358" y="3358"/>
                  </a:cubicBezTo>
                  <a:close/>
                  <a:moveTo>
                    <a:pt x="3798" y="4715"/>
                  </a:moveTo>
                  <a:cubicBezTo>
                    <a:pt x="3763" y="4822"/>
                    <a:pt x="3691" y="4917"/>
                    <a:pt x="3596" y="4977"/>
                  </a:cubicBezTo>
                  <a:cubicBezTo>
                    <a:pt x="3417" y="5048"/>
                    <a:pt x="3239" y="5132"/>
                    <a:pt x="3072" y="5227"/>
                  </a:cubicBezTo>
                  <a:cubicBezTo>
                    <a:pt x="3012" y="5263"/>
                    <a:pt x="2953" y="5310"/>
                    <a:pt x="2881" y="5358"/>
                  </a:cubicBezTo>
                  <a:cubicBezTo>
                    <a:pt x="2929" y="5298"/>
                    <a:pt x="2977" y="5227"/>
                    <a:pt x="3012" y="5167"/>
                  </a:cubicBezTo>
                  <a:cubicBezTo>
                    <a:pt x="3108" y="5001"/>
                    <a:pt x="3191" y="4822"/>
                    <a:pt x="3262" y="4643"/>
                  </a:cubicBezTo>
                  <a:cubicBezTo>
                    <a:pt x="3322" y="4548"/>
                    <a:pt x="3417" y="4477"/>
                    <a:pt x="3524" y="4441"/>
                  </a:cubicBezTo>
                  <a:cubicBezTo>
                    <a:pt x="3405" y="4560"/>
                    <a:pt x="3334" y="4727"/>
                    <a:pt x="3346" y="4893"/>
                  </a:cubicBezTo>
                  <a:cubicBezTo>
                    <a:pt x="3513" y="4905"/>
                    <a:pt x="3691" y="4846"/>
                    <a:pt x="3810" y="4715"/>
                  </a:cubicBezTo>
                  <a:close/>
                  <a:moveTo>
                    <a:pt x="2751" y="4012"/>
                  </a:moveTo>
                  <a:close/>
                  <a:moveTo>
                    <a:pt x="2596" y="4096"/>
                  </a:moveTo>
                  <a:cubicBezTo>
                    <a:pt x="2786" y="4036"/>
                    <a:pt x="2965" y="3965"/>
                    <a:pt x="3143" y="3893"/>
                  </a:cubicBezTo>
                  <a:cubicBezTo>
                    <a:pt x="3251" y="3870"/>
                    <a:pt x="3370" y="3881"/>
                    <a:pt x="3477" y="3941"/>
                  </a:cubicBezTo>
                  <a:cubicBezTo>
                    <a:pt x="3298" y="3929"/>
                    <a:pt x="3143" y="4001"/>
                    <a:pt x="3024" y="4131"/>
                  </a:cubicBezTo>
                  <a:cubicBezTo>
                    <a:pt x="3143" y="4251"/>
                    <a:pt x="3298" y="4322"/>
                    <a:pt x="3477" y="4322"/>
                  </a:cubicBezTo>
                  <a:cubicBezTo>
                    <a:pt x="3370" y="4370"/>
                    <a:pt x="3251" y="4393"/>
                    <a:pt x="3143" y="4370"/>
                  </a:cubicBezTo>
                  <a:cubicBezTo>
                    <a:pt x="2965" y="4286"/>
                    <a:pt x="2786" y="4215"/>
                    <a:pt x="2596" y="4167"/>
                  </a:cubicBezTo>
                  <a:cubicBezTo>
                    <a:pt x="2524" y="4143"/>
                    <a:pt x="2441" y="4131"/>
                    <a:pt x="2370" y="4131"/>
                  </a:cubicBezTo>
                  <a:cubicBezTo>
                    <a:pt x="2453" y="4120"/>
                    <a:pt x="2536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31"/>
            <p:cNvSpPr/>
            <p:nvPr/>
          </p:nvSpPr>
          <p:spPr>
            <a:xfrm>
              <a:off x="6237975" y="1154150"/>
              <a:ext cx="207200" cy="207475"/>
            </a:xfrm>
            <a:custGeom>
              <a:avLst/>
              <a:gdLst/>
              <a:ahLst/>
              <a:cxnLst/>
              <a:rect l="l" t="t" r="r" b="b"/>
              <a:pathLst>
                <a:path w="8288" h="8299" extrusionOk="0">
                  <a:moveTo>
                    <a:pt x="0" y="4143"/>
                  </a:moveTo>
                  <a:cubicBezTo>
                    <a:pt x="346" y="4167"/>
                    <a:pt x="477" y="4477"/>
                    <a:pt x="1012" y="4239"/>
                  </a:cubicBezTo>
                  <a:lnTo>
                    <a:pt x="1012" y="4239"/>
                  </a:lnTo>
                  <a:cubicBezTo>
                    <a:pt x="798" y="4346"/>
                    <a:pt x="512" y="4334"/>
                    <a:pt x="477" y="4739"/>
                  </a:cubicBezTo>
                  <a:cubicBezTo>
                    <a:pt x="691" y="4536"/>
                    <a:pt x="965" y="4655"/>
                    <a:pt x="1143" y="4322"/>
                  </a:cubicBezTo>
                  <a:lnTo>
                    <a:pt x="1143" y="4322"/>
                  </a:lnTo>
                  <a:cubicBezTo>
                    <a:pt x="1072" y="4489"/>
                    <a:pt x="822" y="4572"/>
                    <a:pt x="1024" y="4989"/>
                  </a:cubicBezTo>
                  <a:cubicBezTo>
                    <a:pt x="1048" y="4763"/>
                    <a:pt x="1143" y="4810"/>
                    <a:pt x="1239" y="4667"/>
                  </a:cubicBezTo>
                  <a:cubicBezTo>
                    <a:pt x="1370" y="4870"/>
                    <a:pt x="1715" y="4917"/>
                    <a:pt x="1786" y="4655"/>
                  </a:cubicBezTo>
                  <a:cubicBezTo>
                    <a:pt x="1548" y="4763"/>
                    <a:pt x="1477" y="4560"/>
                    <a:pt x="1477" y="4441"/>
                  </a:cubicBezTo>
                  <a:cubicBezTo>
                    <a:pt x="1477" y="4394"/>
                    <a:pt x="1500" y="4346"/>
                    <a:pt x="1536" y="4310"/>
                  </a:cubicBezTo>
                  <a:cubicBezTo>
                    <a:pt x="1572" y="4274"/>
                    <a:pt x="1679" y="4227"/>
                    <a:pt x="1727" y="4274"/>
                  </a:cubicBezTo>
                  <a:cubicBezTo>
                    <a:pt x="1786" y="4310"/>
                    <a:pt x="1762" y="4417"/>
                    <a:pt x="1655" y="4382"/>
                  </a:cubicBezTo>
                  <a:cubicBezTo>
                    <a:pt x="1715" y="4501"/>
                    <a:pt x="1905" y="4465"/>
                    <a:pt x="1905" y="4322"/>
                  </a:cubicBezTo>
                  <a:cubicBezTo>
                    <a:pt x="1905" y="4310"/>
                    <a:pt x="1905" y="4298"/>
                    <a:pt x="1905" y="4286"/>
                  </a:cubicBezTo>
                  <a:lnTo>
                    <a:pt x="1905" y="4274"/>
                  </a:lnTo>
                  <a:cubicBezTo>
                    <a:pt x="1893" y="4239"/>
                    <a:pt x="1870" y="4203"/>
                    <a:pt x="1846" y="4179"/>
                  </a:cubicBezTo>
                  <a:cubicBezTo>
                    <a:pt x="2155" y="4120"/>
                    <a:pt x="2465" y="4143"/>
                    <a:pt x="2763" y="4251"/>
                  </a:cubicBezTo>
                  <a:lnTo>
                    <a:pt x="2763" y="4251"/>
                  </a:lnTo>
                  <a:cubicBezTo>
                    <a:pt x="1881" y="4048"/>
                    <a:pt x="2167" y="4917"/>
                    <a:pt x="1620" y="4929"/>
                  </a:cubicBezTo>
                  <a:lnTo>
                    <a:pt x="1620" y="4929"/>
                  </a:lnTo>
                  <a:cubicBezTo>
                    <a:pt x="1881" y="5001"/>
                    <a:pt x="2036" y="4989"/>
                    <a:pt x="2143" y="4941"/>
                  </a:cubicBezTo>
                  <a:cubicBezTo>
                    <a:pt x="2417" y="4798"/>
                    <a:pt x="2310" y="4513"/>
                    <a:pt x="2429" y="4417"/>
                  </a:cubicBezTo>
                  <a:cubicBezTo>
                    <a:pt x="2453" y="4596"/>
                    <a:pt x="2548" y="4644"/>
                    <a:pt x="2679" y="4584"/>
                  </a:cubicBezTo>
                  <a:cubicBezTo>
                    <a:pt x="2548" y="4465"/>
                    <a:pt x="2655" y="4322"/>
                    <a:pt x="2786" y="4334"/>
                  </a:cubicBezTo>
                  <a:cubicBezTo>
                    <a:pt x="2989" y="4334"/>
                    <a:pt x="3251" y="4560"/>
                    <a:pt x="3596" y="4334"/>
                  </a:cubicBezTo>
                  <a:cubicBezTo>
                    <a:pt x="3667" y="4322"/>
                    <a:pt x="3727" y="4310"/>
                    <a:pt x="3798" y="4286"/>
                  </a:cubicBezTo>
                  <a:cubicBezTo>
                    <a:pt x="3739" y="4310"/>
                    <a:pt x="3679" y="4358"/>
                    <a:pt x="3620" y="4394"/>
                  </a:cubicBezTo>
                  <a:cubicBezTo>
                    <a:pt x="3215" y="4465"/>
                    <a:pt x="3191" y="4810"/>
                    <a:pt x="3048" y="4965"/>
                  </a:cubicBezTo>
                  <a:cubicBezTo>
                    <a:pt x="2953" y="5060"/>
                    <a:pt x="2786" y="5036"/>
                    <a:pt x="2798" y="4858"/>
                  </a:cubicBezTo>
                  <a:cubicBezTo>
                    <a:pt x="2655" y="4905"/>
                    <a:pt x="2620" y="5013"/>
                    <a:pt x="2727" y="5156"/>
                  </a:cubicBezTo>
                  <a:cubicBezTo>
                    <a:pt x="2572" y="5167"/>
                    <a:pt x="2453" y="4894"/>
                    <a:pt x="2155" y="4989"/>
                  </a:cubicBezTo>
                  <a:cubicBezTo>
                    <a:pt x="2048" y="5025"/>
                    <a:pt x="1929" y="5132"/>
                    <a:pt x="1798" y="5370"/>
                  </a:cubicBezTo>
                  <a:cubicBezTo>
                    <a:pt x="1810" y="5346"/>
                    <a:pt x="1834" y="5334"/>
                    <a:pt x="1846" y="5322"/>
                  </a:cubicBezTo>
                  <a:cubicBezTo>
                    <a:pt x="1834" y="5334"/>
                    <a:pt x="1822" y="5346"/>
                    <a:pt x="1798" y="5370"/>
                  </a:cubicBezTo>
                  <a:cubicBezTo>
                    <a:pt x="2191" y="4989"/>
                    <a:pt x="2608" y="5810"/>
                    <a:pt x="3084" y="5036"/>
                  </a:cubicBezTo>
                  <a:lnTo>
                    <a:pt x="3084" y="5036"/>
                  </a:lnTo>
                  <a:cubicBezTo>
                    <a:pt x="2941" y="5322"/>
                    <a:pt x="2739" y="5560"/>
                    <a:pt x="2489" y="5739"/>
                  </a:cubicBezTo>
                  <a:cubicBezTo>
                    <a:pt x="2489" y="5691"/>
                    <a:pt x="2489" y="5656"/>
                    <a:pt x="2465" y="5632"/>
                  </a:cubicBezTo>
                  <a:lnTo>
                    <a:pt x="2465" y="5632"/>
                  </a:lnTo>
                  <a:lnTo>
                    <a:pt x="2441" y="5596"/>
                  </a:lnTo>
                  <a:cubicBezTo>
                    <a:pt x="2334" y="5501"/>
                    <a:pt x="2179" y="5596"/>
                    <a:pt x="2215" y="5727"/>
                  </a:cubicBezTo>
                  <a:cubicBezTo>
                    <a:pt x="2274" y="5632"/>
                    <a:pt x="2358" y="5691"/>
                    <a:pt x="2346" y="5763"/>
                  </a:cubicBezTo>
                  <a:cubicBezTo>
                    <a:pt x="2334" y="5822"/>
                    <a:pt x="2239" y="5870"/>
                    <a:pt x="2179" y="5870"/>
                  </a:cubicBezTo>
                  <a:cubicBezTo>
                    <a:pt x="2132" y="5870"/>
                    <a:pt x="2096" y="5846"/>
                    <a:pt x="2060" y="5822"/>
                  </a:cubicBezTo>
                  <a:cubicBezTo>
                    <a:pt x="1965" y="5739"/>
                    <a:pt x="1881" y="5537"/>
                    <a:pt x="2120" y="5441"/>
                  </a:cubicBezTo>
                  <a:cubicBezTo>
                    <a:pt x="1893" y="5310"/>
                    <a:pt x="1679" y="5596"/>
                    <a:pt x="1715" y="5822"/>
                  </a:cubicBezTo>
                  <a:cubicBezTo>
                    <a:pt x="1548" y="5787"/>
                    <a:pt x="1512" y="5894"/>
                    <a:pt x="1346" y="5751"/>
                  </a:cubicBezTo>
                  <a:cubicBezTo>
                    <a:pt x="1500" y="6191"/>
                    <a:pt x="1739" y="6072"/>
                    <a:pt x="1893" y="6144"/>
                  </a:cubicBezTo>
                  <a:lnTo>
                    <a:pt x="1893" y="6144"/>
                  </a:lnTo>
                  <a:cubicBezTo>
                    <a:pt x="1536" y="6025"/>
                    <a:pt x="1429" y="6299"/>
                    <a:pt x="1131" y="6310"/>
                  </a:cubicBezTo>
                  <a:cubicBezTo>
                    <a:pt x="1441" y="6584"/>
                    <a:pt x="1643" y="6370"/>
                    <a:pt x="1858" y="6287"/>
                  </a:cubicBezTo>
                  <a:lnTo>
                    <a:pt x="1858" y="6287"/>
                  </a:lnTo>
                  <a:cubicBezTo>
                    <a:pt x="1322" y="6501"/>
                    <a:pt x="1441" y="6810"/>
                    <a:pt x="1227" y="7072"/>
                  </a:cubicBezTo>
                  <a:cubicBezTo>
                    <a:pt x="1489" y="6858"/>
                    <a:pt x="1786" y="6977"/>
                    <a:pt x="2012" y="6429"/>
                  </a:cubicBezTo>
                  <a:lnTo>
                    <a:pt x="2012" y="6429"/>
                  </a:lnTo>
                  <a:cubicBezTo>
                    <a:pt x="1929" y="6656"/>
                    <a:pt x="1715" y="6846"/>
                    <a:pt x="1977" y="7168"/>
                  </a:cubicBezTo>
                  <a:cubicBezTo>
                    <a:pt x="1989" y="6870"/>
                    <a:pt x="2262" y="6763"/>
                    <a:pt x="2143" y="6394"/>
                  </a:cubicBezTo>
                  <a:lnTo>
                    <a:pt x="2143" y="6394"/>
                  </a:lnTo>
                  <a:cubicBezTo>
                    <a:pt x="2215" y="6560"/>
                    <a:pt x="2108" y="6787"/>
                    <a:pt x="2536" y="6941"/>
                  </a:cubicBezTo>
                  <a:cubicBezTo>
                    <a:pt x="2393" y="6775"/>
                    <a:pt x="2501" y="6739"/>
                    <a:pt x="2465" y="6572"/>
                  </a:cubicBezTo>
                  <a:cubicBezTo>
                    <a:pt x="2703" y="6620"/>
                    <a:pt x="2977" y="6406"/>
                    <a:pt x="2846" y="6168"/>
                  </a:cubicBezTo>
                  <a:cubicBezTo>
                    <a:pt x="2810" y="6346"/>
                    <a:pt x="2572" y="6394"/>
                    <a:pt x="2477" y="6239"/>
                  </a:cubicBezTo>
                  <a:cubicBezTo>
                    <a:pt x="2441" y="6203"/>
                    <a:pt x="2417" y="6156"/>
                    <a:pt x="2417" y="6108"/>
                  </a:cubicBezTo>
                  <a:cubicBezTo>
                    <a:pt x="2417" y="6060"/>
                    <a:pt x="2465" y="5953"/>
                    <a:pt x="2536" y="5941"/>
                  </a:cubicBezTo>
                  <a:cubicBezTo>
                    <a:pt x="2596" y="5941"/>
                    <a:pt x="2655" y="6025"/>
                    <a:pt x="2560" y="6072"/>
                  </a:cubicBezTo>
                  <a:cubicBezTo>
                    <a:pt x="2691" y="6120"/>
                    <a:pt x="2786" y="5953"/>
                    <a:pt x="2691" y="5858"/>
                  </a:cubicBezTo>
                  <a:cubicBezTo>
                    <a:pt x="2691" y="5846"/>
                    <a:pt x="2679" y="5834"/>
                    <a:pt x="2667" y="5834"/>
                  </a:cubicBezTo>
                  <a:cubicBezTo>
                    <a:pt x="2667" y="5822"/>
                    <a:pt x="2655" y="5822"/>
                    <a:pt x="2655" y="5834"/>
                  </a:cubicBezTo>
                  <a:cubicBezTo>
                    <a:pt x="2620" y="5810"/>
                    <a:pt x="2584" y="5798"/>
                    <a:pt x="2548" y="5810"/>
                  </a:cubicBezTo>
                  <a:cubicBezTo>
                    <a:pt x="2727" y="5548"/>
                    <a:pt x="2965" y="5346"/>
                    <a:pt x="3251" y="5215"/>
                  </a:cubicBezTo>
                  <a:lnTo>
                    <a:pt x="3251" y="5215"/>
                  </a:lnTo>
                  <a:cubicBezTo>
                    <a:pt x="2477" y="5691"/>
                    <a:pt x="3298" y="6108"/>
                    <a:pt x="2917" y="6489"/>
                  </a:cubicBezTo>
                  <a:cubicBezTo>
                    <a:pt x="2929" y="6477"/>
                    <a:pt x="2941" y="6465"/>
                    <a:pt x="2953" y="6453"/>
                  </a:cubicBezTo>
                  <a:cubicBezTo>
                    <a:pt x="2941" y="6465"/>
                    <a:pt x="2929" y="6477"/>
                    <a:pt x="2917" y="6489"/>
                  </a:cubicBezTo>
                  <a:cubicBezTo>
                    <a:pt x="3084" y="6418"/>
                    <a:pt x="3215" y="6299"/>
                    <a:pt x="3298" y="6132"/>
                  </a:cubicBezTo>
                  <a:cubicBezTo>
                    <a:pt x="3394" y="5834"/>
                    <a:pt x="3120" y="5715"/>
                    <a:pt x="3132" y="5572"/>
                  </a:cubicBezTo>
                  <a:cubicBezTo>
                    <a:pt x="3263" y="5679"/>
                    <a:pt x="3370" y="5632"/>
                    <a:pt x="3429" y="5501"/>
                  </a:cubicBezTo>
                  <a:cubicBezTo>
                    <a:pt x="3251" y="5513"/>
                    <a:pt x="3227" y="5346"/>
                    <a:pt x="3322" y="5251"/>
                  </a:cubicBezTo>
                  <a:cubicBezTo>
                    <a:pt x="3477" y="5108"/>
                    <a:pt x="3810" y="5084"/>
                    <a:pt x="3894" y="4667"/>
                  </a:cubicBezTo>
                  <a:cubicBezTo>
                    <a:pt x="3929" y="4620"/>
                    <a:pt x="3965" y="4560"/>
                    <a:pt x="4001" y="4501"/>
                  </a:cubicBezTo>
                  <a:cubicBezTo>
                    <a:pt x="3977" y="4560"/>
                    <a:pt x="3965" y="4632"/>
                    <a:pt x="3953" y="4703"/>
                  </a:cubicBezTo>
                  <a:cubicBezTo>
                    <a:pt x="3715" y="5036"/>
                    <a:pt x="3941" y="5298"/>
                    <a:pt x="3953" y="5513"/>
                  </a:cubicBezTo>
                  <a:cubicBezTo>
                    <a:pt x="3953" y="5644"/>
                    <a:pt x="3822" y="5751"/>
                    <a:pt x="3703" y="5608"/>
                  </a:cubicBezTo>
                  <a:cubicBezTo>
                    <a:pt x="3644" y="5751"/>
                    <a:pt x="3691" y="5846"/>
                    <a:pt x="3858" y="5870"/>
                  </a:cubicBezTo>
                  <a:cubicBezTo>
                    <a:pt x="3763" y="5977"/>
                    <a:pt x="3477" y="5870"/>
                    <a:pt x="3346" y="6156"/>
                  </a:cubicBezTo>
                  <a:cubicBezTo>
                    <a:pt x="3286" y="6263"/>
                    <a:pt x="3286" y="6418"/>
                    <a:pt x="3358" y="6668"/>
                  </a:cubicBezTo>
                  <a:lnTo>
                    <a:pt x="3358" y="6668"/>
                  </a:lnTo>
                  <a:cubicBezTo>
                    <a:pt x="3358" y="6132"/>
                    <a:pt x="4239" y="6418"/>
                    <a:pt x="4025" y="5537"/>
                  </a:cubicBezTo>
                  <a:lnTo>
                    <a:pt x="4025" y="5537"/>
                  </a:lnTo>
                  <a:cubicBezTo>
                    <a:pt x="4132" y="5822"/>
                    <a:pt x="4156" y="6144"/>
                    <a:pt x="4096" y="6453"/>
                  </a:cubicBezTo>
                  <a:cubicBezTo>
                    <a:pt x="4072" y="6418"/>
                    <a:pt x="4048" y="6394"/>
                    <a:pt x="4013" y="6394"/>
                  </a:cubicBezTo>
                  <a:lnTo>
                    <a:pt x="4001" y="6394"/>
                  </a:lnTo>
                  <a:cubicBezTo>
                    <a:pt x="3989" y="6382"/>
                    <a:pt x="3977" y="6382"/>
                    <a:pt x="3953" y="6394"/>
                  </a:cubicBezTo>
                  <a:cubicBezTo>
                    <a:pt x="3822" y="6394"/>
                    <a:pt x="3775" y="6584"/>
                    <a:pt x="3894" y="6644"/>
                  </a:cubicBezTo>
                  <a:cubicBezTo>
                    <a:pt x="3870" y="6537"/>
                    <a:pt x="3965" y="6513"/>
                    <a:pt x="4013" y="6572"/>
                  </a:cubicBezTo>
                  <a:cubicBezTo>
                    <a:pt x="4048" y="6620"/>
                    <a:pt x="4013" y="6727"/>
                    <a:pt x="3977" y="6763"/>
                  </a:cubicBezTo>
                  <a:cubicBezTo>
                    <a:pt x="3941" y="6799"/>
                    <a:pt x="3894" y="6810"/>
                    <a:pt x="3846" y="6810"/>
                  </a:cubicBezTo>
                  <a:cubicBezTo>
                    <a:pt x="3727" y="6822"/>
                    <a:pt x="3525" y="6751"/>
                    <a:pt x="3632" y="6501"/>
                  </a:cubicBezTo>
                  <a:cubicBezTo>
                    <a:pt x="3370" y="6572"/>
                    <a:pt x="3417" y="6930"/>
                    <a:pt x="3608" y="7061"/>
                  </a:cubicBezTo>
                  <a:cubicBezTo>
                    <a:pt x="3465" y="7156"/>
                    <a:pt x="3525" y="7251"/>
                    <a:pt x="3298" y="7275"/>
                  </a:cubicBezTo>
                  <a:cubicBezTo>
                    <a:pt x="3715" y="7465"/>
                    <a:pt x="3798" y="7227"/>
                    <a:pt x="3965" y="7156"/>
                  </a:cubicBezTo>
                  <a:lnTo>
                    <a:pt x="3965" y="7156"/>
                  </a:lnTo>
                  <a:cubicBezTo>
                    <a:pt x="3632" y="7334"/>
                    <a:pt x="3739" y="7608"/>
                    <a:pt x="3548" y="7823"/>
                  </a:cubicBezTo>
                  <a:cubicBezTo>
                    <a:pt x="3953" y="7787"/>
                    <a:pt x="3941" y="7501"/>
                    <a:pt x="4037" y="7287"/>
                  </a:cubicBezTo>
                  <a:lnTo>
                    <a:pt x="4037" y="7287"/>
                  </a:lnTo>
                  <a:cubicBezTo>
                    <a:pt x="3810" y="7823"/>
                    <a:pt x="4108" y="7953"/>
                    <a:pt x="4144" y="8299"/>
                  </a:cubicBezTo>
                  <a:cubicBezTo>
                    <a:pt x="4167" y="7953"/>
                    <a:pt x="4477" y="7823"/>
                    <a:pt x="4251" y="7287"/>
                  </a:cubicBezTo>
                  <a:lnTo>
                    <a:pt x="4251" y="7287"/>
                  </a:lnTo>
                  <a:cubicBezTo>
                    <a:pt x="4346" y="7501"/>
                    <a:pt x="4334" y="7787"/>
                    <a:pt x="4739" y="7823"/>
                  </a:cubicBezTo>
                  <a:cubicBezTo>
                    <a:pt x="4537" y="7596"/>
                    <a:pt x="4656" y="7334"/>
                    <a:pt x="4322" y="7156"/>
                  </a:cubicBezTo>
                  <a:lnTo>
                    <a:pt x="4322" y="7156"/>
                  </a:lnTo>
                  <a:cubicBezTo>
                    <a:pt x="4489" y="7227"/>
                    <a:pt x="4572" y="7465"/>
                    <a:pt x="4989" y="7275"/>
                  </a:cubicBezTo>
                  <a:cubicBezTo>
                    <a:pt x="4763" y="7251"/>
                    <a:pt x="4822" y="7156"/>
                    <a:pt x="4679" y="7061"/>
                  </a:cubicBezTo>
                  <a:cubicBezTo>
                    <a:pt x="4870" y="6930"/>
                    <a:pt x="4918" y="6572"/>
                    <a:pt x="4656" y="6501"/>
                  </a:cubicBezTo>
                  <a:cubicBezTo>
                    <a:pt x="4763" y="6751"/>
                    <a:pt x="4560" y="6822"/>
                    <a:pt x="4441" y="6810"/>
                  </a:cubicBezTo>
                  <a:cubicBezTo>
                    <a:pt x="4394" y="6810"/>
                    <a:pt x="4346" y="6799"/>
                    <a:pt x="4310" y="6763"/>
                  </a:cubicBezTo>
                  <a:cubicBezTo>
                    <a:pt x="4275" y="6727"/>
                    <a:pt x="4239" y="6620"/>
                    <a:pt x="4275" y="6572"/>
                  </a:cubicBezTo>
                  <a:cubicBezTo>
                    <a:pt x="4310" y="6513"/>
                    <a:pt x="4418" y="6537"/>
                    <a:pt x="4382" y="6644"/>
                  </a:cubicBezTo>
                  <a:cubicBezTo>
                    <a:pt x="4406" y="6632"/>
                    <a:pt x="4418" y="6620"/>
                    <a:pt x="4429" y="6608"/>
                  </a:cubicBezTo>
                  <a:cubicBezTo>
                    <a:pt x="4465" y="6560"/>
                    <a:pt x="4465" y="6489"/>
                    <a:pt x="4429" y="6441"/>
                  </a:cubicBezTo>
                  <a:cubicBezTo>
                    <a:pt x="4406" y="6406"/>
                    <a:pt x="4370" y="6394"/>
                    <a:pt x="4334" y="6394"/>
                  </a:cubicBezTo>
                  <a:cubicBezTo>
                    <a:pt x="4310" y="6382"/>
                    <a:pt x="4298" y="6382"/>
                    <a:pt x="4287" y="6394"/>
                  </a:cubicBezTo>
                  <a:lnTo>
                    <a:pt x="4275" y="6394"/>
                  </a:lnTo>
                  <a:cubicBezTo>
                    <a:pt x="4239" y="6394"/>
                    <a:pt x="4215" y="6418"/>
                    <a:pt x="4191" y="6453"/>
                  </a:cubicBezTo>
                  <a:cubicBezTo>
                    <a:pt x="4132" y="6144"/>
                    <a:pt x="4156" y="5822"/>
                    <a:pt x="4263" y="5537"/>
                  </a:cubicBezTo>
                  <a:cubicBezTo>
                    <a:pt x="4048" y="6418"/>
                    <a:pt x="4929" y="6132"/>
                    <a:pt x="4929" y="6668"/>
                  </a:cubicBezTo>
                  <a:lnTo>
                    <a:pt x="4929" y="6620"/>
                  </a:lnTo>
                  <a:lnTo>
                    <a:pt x="4929" y="6668"/>
                  </a:lnTo>
                  <a:cubicBezTo>
                    <a:pt x="5001" y="6418"/>
                    <a:pt x="5001" y="6263"/>
                    <a:pt x="4941" y="6156"/>
                  </a:cubicBezTo>
                  <a:cubicBezTo>
                    <a:pt x="4810" y="5882"/>
                    <a:pt x="4525" y="5977"/>
                    <a:pt x="4429" y="5870"/>
                  </a:cubicBezTo>
                  <a:cubicBezTo>
                    <a:pt x="4596" y="5846"/>
                    <a:pt x="4644" y="5751"/>
                    <a:pt x="4572" y="5608"/>
                  </a:cubicBezTo>
                  <a:cubicBezTo>
                    <a:pt x="4465" y="5751"/>
                    <a:pt x="4322" y="5644"/>
                    <a:pt x="4322" y="5513"/>
                  </a:cubicBezTo>
                  <a:cubicBezTo>
                    <a:pt x="4334" y="5298"/>
                    <a:pt x="4560" y="5036"/>
                    <a:pt x="4322" y="4703"/>
                  </a:cubicBezTo>
                  <a:cubicBezTo>
                    <a:pt x="4322" y="4632"/>
                    <a:pt x="4298" y="4560"/>
                    <a:pt x="4287" y="4501"/>
                  </a:cubicBezTo>
                  <a:cubicBezTo>
                    <a:pt x="4310" y="4560"/>
                    <a:pt x="4346" y="4620"/>
                    <a:pt x="4394" y="4679"/>
                  </a:cubicBezTo>
                  <a:cubicBezTo>
                    <a:pt x="4465" y="5084"/>
                    <a:pt x="4810" y="5108"/>
                    <a:pt x="4965" y="5251"/>
                  </a:cubicBezTo>
                  <a:cubicBezTo>
                    <a:pt x="5060" y="5346"/>
                    <a:pt x="5037" y="5513"/>
                    <a:pt x="4858" y="5501"/>
                  </a:cubicBezTo>
                  <a:cubicBezTo>
                    <a:pt x="4906" y="5644"/>
                    <a:pt x="5001" y="5679"/>
                    <a:pt x="5156" y="5572"/>
                  </a:cubicBezTo>
                  <a:cubicBezTo>
                    <a:pt x="5168" y="5715"/>
                    <a:pt x="4882" y="5846"/>
                    <a:pt x="4989" y="6144"/>
                  </a:cubicBezTo>
                  <a:cubicBezTo>
                    <a:pt x="5025" y="6251"/>
                    <a:pt x="5132" y="6370"/>
                    <a:pt x="5358" y="6489"/>
                  </a:cubicBezTo>
                  <a:lnTo>
                    <a:pt x="5358" y="6489"/>
                  </a:lnTo>
                  <a:cubicBezTo>
                    <a:pt x="4989" y="6108"/>
                    <a:pt x="5811" y="5691"/>
                    <a:pt x="5037" y="5215"/>
                  </a:cubicBezTo>
                  <a:lnTo>
                    <a:pt x="5037" y="5215"/>
                  </a:lnTo>
                  <a:cubicBezTo>
                    <a:pt x="5322" y="5346"/>
                    <a:pt x="5561" y="5560"/>
                    <a:pt x="5739" y="5810"/>
                  </a:cubicBezTo>
                  <a:cubicBezTo>
                    <a:pt x="5691" y="5810"/>
                    <a:pt x="5656" y="5810"/>
                    <a:pt x="5632" y="5834"/>
                  </a:cubicBezTo>
                  <a:cubicBezTo>
                    <a:pt x="5620" y="5834"/>
                    <a:pt x="5608" y="5846"/>
                    <a:pt x="5596" y="5858"/>
                  </a:cubicBezTo>
                  <a:cubicBezTo>
                    <a:pt x="5549" y="5918"/>
                    <a:pt x="5549" y="6001"/>
                    <a:pt x="5596" y="6048"/>
                  </a:cubicBezTo>
                  <a:cubicBezTo>
                    <a:pt x="5620" y="6072"/>
                    <a:pt x="5668" y="6084"/>
                    <a:pt x="5703" y="6084"/>
                  </a:cubicBezTo>
                  <a:lnTo>
                    <a:pt x="5727" y="6084"/>
                  </a:lnTo>
                  <a:cubicBezTo>
                    <a:pt x="5632" y="6025"/>
                    <a:pt x="5691" y="5941"/>
                    <a:pt x="5751" y="5953"/>
                  </a:cubicBezTo>
                  <a:cubicBezTo>
                    <a:pt x="5822" y="5965"/>
                    <a:pt x="5870" y="6060"/>
                    <a:pt x="5870" y="6120"/>
                  </a:cubicBezTo>
                  <a:cubicBezTo>
                    <a:pt x="5858" y="6168"/>
                    <a:pt x="5846" y="6203"/>
                    <a:pt x="5811" y="6239"/>
                  </a:cubicBezTo>
                  <a:cubicBezTo>
                    <a:pt x="5715" y="6394"/>
                    <a:pt x="5477" y="6358"/>
                    <a:pt x="5441" y="6179"/>
                  </a:cubicBezTo>
                  <a:cubicBezTo>
                    <a:pt x="5310" y="6418"/>
                    <a:pt x="5584" y="6632"/>
                    <a:pt x="5822" y="6584"/>
                  </a:cubicBezTo>
                  <a:cubicBezTo>
                    <a:pt x="5787" y="6751"/>
                    <a:pt x="5894" y="6787"/>
                    <a:pt x="5751" y="6953"/>
                  </a:cubicBezTo>
                  <a:cubicBezTo>
                    <a:pt x="6180" y="6799"/>
                    <a:pt x="6072" y="6560"/>
                    <a:pt x="6144" y="6406"/>
                  </a:cubicBezTo>
                  <a:lnTo>
                    <a:pt x="6144" y="6406"/>
                  </a:lnTo>
                  <a:cubicBezTo>
                    <a:pt x="6025" y="6763"/>
                    <a:pt x="6287" y="6870"/>
                    <a:pt x="6311" y="7168"/>
                  </a:cubicBezTo>
                  <a:cubicBezTo>
                    <a:pt x="6573" y="6858"/>
                    <a:pt x="6358" y="6656"/>
                    <a:pt x="6275" y="6441"/>
                  </a:cubicBezTo>
                  <a:lnTo>
                    <a:pt x="6275" y="6441"/>
                  </a:lnTo>
                  <a:cubicBezTo>
                    <a:pt x="6501" y="6989"/>
                    <a:pt x="6799" y="6858"/>
                    <a:pt x="7061" y="7084"/>
                  </a:cubicBezTo>
                  <a:cubicBezTo>
                    <a:pt x="6846" y="6822"/>
                    <a:pt x="6965" y="6513"/>
                    <a:pt x="6430" y="6299"/>
                  </a:cubicBezTo>
                  <a:lnTo>
                    <a:pt x="6430" y="6299"/>
                  </a:lnTo>
                  <a:cubicBezTo>
                    <a:pt x="6644" y="6370"/>
                    <a:pt x="6846" y="6596"/>
                    <a:pt x="7156" y="6322"/>
                  </a:cubicBezTo>
                  <a:cubicBezTo>
                    <a:pt x="6858" y="6310"/>
                    <a:pt x="6751" y="6037"/>
                    <a:pt x="6394" y="6156"/>
                  </a:cubicBezTo>
                  <a:lnTo>
                    <a:pt x="6394" y="6156"/>
                  </a:lnTo>
                  <a:cubicBezTo>
                    <a:pt x="6549" y="6084"/>
                    <a:pt x="6787" y="6191"/>
                    <a:pt x="6942" y="5763"/>
                  </a:cubicBezTo>
                  <a:cubicBezTo>
                    <a:pt x="6775" y="5906"/>
                    <a:pt x="6739" y="5798"/>
                    <a:pt x="6573" y="5834"/>
                  </a:cubicBezTo>
                  <a:cubicBezTo>
                    <a:pt x="6608" y="5596"/>
                    <a:pt x="6394" y="5322"/>
                    <a:pt x="6168" y="5453"/>
                  </a:cubicBezTo>
                  <a:cubicBezTo>
                    <a:pt x="6406" y="5548"/>
                    <a:pt x="6323" y="5751"/>
                    <a:pt x="6227" y="5822"/>
                  </a:cubicBezTo>
                  <a:cubicBezTo>
                    <a:pt x="6192" y="5858"/>
                    <a:pt x="6156" y="5882"/>
                    <a:pt x="6108" y="5882"/>
                  </a:cubicBezTo>
                  <a:cubicBezTo>
                    <a:pt x="6049" y="5882"/>
                    <a:pt x="5942" y="5834"/>
                    <a:pt x="5942" y="5763"/>
                  </a:cubicBezTo>
                  <a:cubicBezTo>
                    <a:pt x="5930" y="5703"/>
                    <a:pt x="6013" y="5644"/>
                    <a:pt x="6072" y="5739"/>
                  </a:cubicBezTo>
                  <a:cubicBezTo>
                    <a:pt x="6072" y="5727"/>
                    <a:pt x="6072" y="5715"/>
                    <a:pt x="6072" y="5715"/>
                  </a:cubicBezTo>
                  <a:cubicBezTo>
                    <a:pt x="6072" y="5679"/>
                    <a:pt x="6061" y="5632"/>
                    <a:pt x="6037" y="5608"/>
                  </a:cubicBezTo>
                  <a:cubicBezTo>
                    <a:pt x="5977" y="5560"/>
                    <a:pt x="5894" y="5560"/>
                    <a:pt x="5846" y="5608"/>
                  </a:cubicBezTo>
                  <a:cubicBezTo>
                    <a:pt x="5834" y="5620"/>
                    <a:pt x="5822" y="5632"/>
                    <a:pt x="5811" y="5644"/>
                  </a:cubicBezTo>
                  <a:lnTo>
                    <a:pt x="5811" y="5644"/>
                  </a:lnTo>
                  <a:cubicBezTo>
                    <a:pt x="5799" y="5667"/>
                    <a:pt x="5787" y="5715"/>
                    <a:pt x="5799" y="5751"/>
                  </a:cubicBezTo>
                  <a:cubicBezTo>
                    <a:pt x="5537" y="5572"/>
                    <a:pt x="5334" y="5334"/>
                    <a:pt x="5203" y="5048"/>
                  </a:cubicBezTo>
                  <a:cubicBezTo>
                    <a:pt x="5680" y="5822"/>
                    <a:pt x="6096" y="5001"/>
                    <a:pt x="6477" y="5382"/>
                  </a:cubicBezTo>
                  <a:cubicBezTo>
                    <a:pt x="6465" y="5370"/>
                    <a:pt x="6453" y="5358"/>
                    <a:pt x="6442" y="5346"/>
                  </a:cubicBezTo>
                  <a:cubicBezTo>
                    <a:pt x="6453" y="5358"/>
                    <a:pt x="6465" y="5370"/>
                    <a:pt x="6477" y="5382"/>
                  </a:cubicBezTo>
                  <a:cubicBezTo>
                    <a:pt x="6358" y="5156"/>
                    <a:pt x="6239" y="5036"/>
                    <a:pt x="6120" y="5001"/>
                  </a:cubicBezTo>
                  <a:cubicBezTo>
                    <a:pt x="5822" y="4905"/>
                    <a:pt x="5703" y="5179"/>
                    <a:pt x="5561" y="5167"/>
                  </a:cubicBezTo>
                  <a:cubicBezTo>
                    <a:pt x="5668" y="5036"/>
                    <a:pt x="5620" y="4929"/>
                    <a:pt x="5489" y="4870"/>
                  </a:cubicBezTo>
                  <a:cubicBezTo>
                    <a:pt x="5501" y="5048"/>
                    <a:pt x="5334" y="5072"/>
                    <a:pt x="5239" y="4977"/>
                  </a:cubicBezTo>
                  <a:cubicBezTo>
                    <a:pt x="5096" y="4822"/>
                    <a:pt x="5072" y="4489"/>
                    <a:pt x="4656" y="4405"/>
                  </a:cubicBezTo>
                  <a:cubicBezTo>
                    <a:pt x="4608" y="4370"/>
                    <a:pt x="4548" y="4334"/>
                    <a:pt x="4489" y="4298"/>
                  </a:cubicBezTo>
                  <a:cubicBezTo>
                    <a:pt x="4548" y="4322"/>
                    <a:pt x="4620" y="4334"/>
                    <a:pt x="4691" y="4346"/>
                  </a:cubicBezTo>
                  <a:cubicBezTo>
                    <a:pt x="5025" y="4584"/>
                    <a:pt x="5287" y="4358"/>
                    <a:pt x="5501" y="4346"/>
                  </a:cubicBezTo>
                  <a:cubicBezTo>
                    <a:pt x="5632" y="4346"/>
                    <a:pt x="5739" y="4477"/>
                    <a:pt x="5596" y="4596"/>
                  </a:cubicBezTo>
                  <a:cubicBezTo>
                    <a:pt x="5739" y="4655"/>
                    <a:pt x="5834" y="4608"/>
                    <a:pt x="5858" y="4441"/>
                  </a:cubicBezTo>
                  <a:cubicBezTo>
                    <a:pt x="5965" y="4536"/>
                    <a:pt x="5858" y="4822"/>
                    <a:pt x="6144" y="4953"/>
                  </a:cubicBezTo>
                  <a:cubicBezTo>
                    <a:pt x="6251" y="5013"/>
                    <a:pt x="6406" y="5013"/>
                    <a:pt x="6656" y="4941"/>
                  </a:cubicBezTo>
                  <a:lnTo>
                    <a:pt x="6656" y="4941"/>
                  </a:lnTo>
                  <a:cubicBezTo>
                    <a:pt x="6120" y="4929"/>
                    <a:pt x="6406" y="4060"/>
                    <a:pt x="5525" y="4263"/>
                  </a:cubicBezTo>
                  <a:lnTo>
                    <a:pt x="5525" y="4263"/>
                  </a:lnTo>
                  <a:cubicBezTo>
                    <a:pt x="5822" y="4167"/>
                    <a:pt x="6132" y="4143"/>
                    <a:pt x="6442" y="4203"/>
                  </a:cubicBezTo>
                  <a:cubicBezTo>
                    <a:pt x="6406" y="4215"/>
                    <a:pt x="6394" y="4251"/>
                    <a:pt x="6382" y="4286"/>
                  </a:cubicBezTo>
                  <a:lnTo>
                    <a:pt x="6382" y="4298"/>
                  </a:lnTo>
                  <a:cubicBezTo>
                    <a:pt x="6382" y="4310"/>
                    <a:pt x="6382" y="4322"/>
                    <a:pt x="6382" y="4334"/>
                  </a:cubicBezTo>
                  <a:cubicBezTo>
                    <a:pt x="6382" y="4477"/>
                    <a:pt x="6573" y="4513"/>
                    <a:pt x="6632" y="4394"/>
                  </a:cubicBezTo>
                  <a:cubicBezTo>
                    <a:pt x="6525" y="4429"/>
                    <a:pt x="6513" y="4322"/>
                    <a:pt x="6561" y="4286"/>
                  </a:cubicBezTo>
                  <a:cubicBezTo>
                    <a:pt x="6608" y="4239"/>
                    <a:pt x="6715" y="4286"/>
                    <a:pt x="6751" y="4322"/>
                  </a:cubicBezTo>
                  <a:cubicBezTo>
                    <a:pt x="6787" y="4358"/>
                    <a:pt x="6811" y="4405"/>
                    <a:pt x="6811" y="4453"/>
                  </a:cubicBezTo>
                  <a:cubicBezTo>
                    <a:pt x="6811" y="4572"/>
                    <a:pt x="6739" y="4775"/>
                    <a:pt x="6501" y="4667"/>
                  </a:cubicBezTo>
                  <a:cubicBezTo>
                    <a:pt x="6573" y="4929"/>
                    <a:pt x="6918" y="4882"/>
                    <a:pt x="7049" y="4679"/>
                  </a:cubicBezTo>
                  <a:cubicBezTo>
                    <a:pt x="7144" y="4834"/>
                    <a:pt x="7251" y="4775"/>
                    <a:pt x="7263" y="5001"/>
                  </a:cubicBezTo>
                  <a:cubicBezTo>
                    <a:pt x="7466" y="4584"/>
                    <a:pt x="7215" y="4501"/>
                    <a:pt x="7156" y="4334"/>
                  </a:cubicBezTo>
                  <a:lnTo>
                    <a:pt x="7156" y="4334"/>
                  </a:lnTo>
                  <a:cubicBezTo>
                    <a:pt x="7323" y="4667"/>
                    <a:pt x="7596" y="4548"/>
                    <a:pt x="7811" y="4751"/>
                  </a:cubicBezTo>
                  <a:cubicBezTo>
                    <a:pt x="7775" y="4346"/>
                    <a:pt x="7489" y="4358"/>
                    <a:pt x="7275" y="4263"/>
                  </a:cubicBezTo>
                  <a:lnTo>
                    <a:pt x="7275" y="4263"/>
                  </a:lnTo>
                  <a:cubicBezTo>
                    <a:pt x="7811" y="4489"/>
                    <a:pt x="7942" y="4179"/>
                    <a:pt x="8287" y="4155"/>
                  </a:cubicBezTo>
                  <a:cubicBezTo>
                    <a:pt x="7942" y="4120"/>
                    <a:pt x="7811" y="3822"/>
                    <a:pt x="7275" y="4048"/>
                  </a:cubicBezTo>
                  <a:lnTo>
                    <a:pt x="7275" y="4048"/>
                  </a:lnTo>
                  <a:cubicBezTo>
                    <a:pt x="7489" y="3953"/>
                    <a:pt x="7775" y="3965"/>
                    <a:pt x="7811" y="3548"/>
                  </a:cubicBezTo>
                  <a:cubicBezTo>
                    <a:pt x="7596" y="3751"/>
                    <a:pt x="7323" y="3632"/>
                    <a:pt x="7156" y="3977"/>
                  </a:cubicBezTo>
                  <a:lnTo>
                    <a:pt x="7156" y="3977"/>
                  </a:lnTo>
                  <a:cubicBezTo>
                    <a:pt x="7215" y="3810"/>
                    <a:pt x="7466" y="3727"/>
                    <a:pt x="7263" y="3310"/>
                  </a:cubicBezTo>
                  <a:cubicBezTo>
                    <a:pt x="7251" y="3524"/>
                    <a:pt x="7144" y="3477"/>
                    <a:pt x="7049" y="3620"/>
                  </a:cubicBezTo>
                  <a:cubicBezTo>
                    <a:pt x="6918" y="3429"/>
                    <a:pt x="6573" y="3381"/>
                    <a:pt x="6501" y="3632"/>
                  </a:cubicBezTo>
                  <a:cubicBezTo>
                    <a:pt x="6739" y="3536"/>
                    <a:pt x="6811" y="3727"/>
                    <a:pt x="6811" y="3858"/>
                  </a:cubicBezTo>
                  <a:cubicBezTo>
                    <a:pt x="6811" y="3905"/>
                    <a:pt x="6787" y="3941"/>
                    <a:pt x="6751" y="3977"/>
                  </a:cubicBezTo>
                  <a:cubicBezTo>
                    <a:pt x="6715" y="4024"/>
                    <a:pt x="6608" y="4060"/>
                    <a:pt x="6561" y="4024"/>
                  </a:cubicBezTo>
                  <a:cubicBezTo>
                    <a:pt x="6513" y="3977"/>
                    <a:pt x="6525" y="3870"/>
                    <a:pt x="6632" y="3905"/>
                  </a:cubicBezTo>
                  <a:cubicBezTo>
                    <a:pt x="6620" y="3893"/>
                    <a:pt x="6608" y="3882"/>
                    <a:pt x="6596" y="3870"/>
                  </a:cubicBezTo>
                  <a:cubicBezTo>
                    <a:pt x="6549" y="3822"/>
                    <a:pt x="6477" y="3822"/>
                    <a:pt x="6430" y="3870"/>
                  </a:cubicBezTo>
                  <a:cubicBezTo>
                    <a:pt x="6406" y="3893"/>
                    <a:pt x="6382" y="3929"/>
                    <a:pt x="6382" y="3965"/>
                  </a:cubicBezTo>
                  <a:cubicBezTo>
                    <a:pt x="6382" y="3977"/>
                    <a:pt x="6382" y="3989"/>
                    <a:pt x="6382" y="4013"/>
                  </a:cubicBezTo>
                  <a:lnTo>
                    <a:pt x="6382" y="4013"/>
                  </a:lnTo>
                  <a:cubicBezTo>
                    <a:pt x="6394" y="4048"/>
                    <a:pt x="6406" y="4084"/>
                    <a:pt x="6442" y="4108"/>
                  </a:cubicBezTo>
                  <a:cubicBezTo>
                    <a:pt x="6132" y="4167"/>
                    <a:pt x="5822" y="4143"/>
                    <a:pt x="5525" y="4036"/>
                  </a:cubicBezTo>
                  <a:cubicBezTo>
                    <a:pt x="6418" y="4239"/>
                    <a:pt x="6120" y="3370"/>
                    <a:pt x="6668" y="3370"/>
                  </a:cubicBezTo>
                  <a:lnTo>
                    <a:pt x="6608" y="3370"/>
                  </a:lnTo>
                  <a:lnTo>
                    <a:pt x="6668" y="3370"/>
                  </a:lnTo>
                  <a:cubicBezTo>
                    <a:pt x="6418" y="3298"/>
                    <a:pt x="6251" y="3298"/>
                    <a:pt x="6144" y="3346"/>
                  </a:cubicBezTo>
                  <a:cubicBezTo>
                    <a:pt x="5870" y="3489"/>
                    <a:pt x="5977" y="3774"/>
                    <a:pt x="5870" y="3870"/>
                  </a:cubicBezTo>
                  <a:cubicBezTo>
                    <a:pt x="5846" y="3691"/>
                    <a:pt x="5739" y="3655"/>
                    <a:pt x="5608" y="3715"/>
                  </a:cubicBezTo>
                  <a:cubicBezTo>
                    <a:pt x="5739" y="3834"/>
                    <a:pt x="5632" y="3977"/>
                    <a:pt x="5501" y="3965"/>
                  </a:cubicBezTo>
                  <a:cubicBezTo>
                    <a:pt x="5299" y="3965"/>
                    <a:pt x="5037" y="3739"/>
                    <a:pt x="4691" y="3965"/>
                  </a:cubicBezTo>
                  <a:cubicBezTo>
                    <a:pt x="4620" y="3977"/>
                    <a:pt x="4560" y="3989"/>
                    <a:pt x="4489" y="4013"/>
                  </a:cubicBezTo>
                  <a:cubicBezTo>
                    <a:pt x="4548" y="3977"/>
                    <a:pt x="4608" y="3941"/>
                    <a:pt x="4668" y="3905"/>
                  </a:cubicBezTo>
                  <a:cubicBezTo>
                    <a:pt x="5072" y="3834"/>
                    <a:pt x="5108" y="3489"/>
                    <a:pt x="5239" y="3334"/>
                  </a:cubicBezTo>
                  <a:cubicBezTo>
                    <a:pt x="5334" y="3239"/>
                    <a:pt x="5513" y="3262"/>
                    <a:pt x="5489" y="3441"/>
                  </a:cubicBezTo>
                  <a:cubicBezTo>
                    <a:pt x="5632" y="3381"/>
                    <a:pt x="5668" y="3286"/>
                    <a:pt x="5561" y="3143"/>
                  </a:cubicBezTo>
                  <a:cubicBezTo>
                    <a:pt x="5715" y="3131"/>
                    <a:pt x="5834" y="3405"/>
                    <a:pt x="6132" y="3310"/>
                  </a:cubicBezTo>
                  <a:cubicBezTo>
                    <a:pt x="6251" y="3274"/>
                    <a:pt x="6358" y="3167"/>
                    <a:pt x="6489" y="2929"/>
                  </a:cubicBezTo>
                  <a:lnTo>
                    <a:pt x="6489" y="2929"/>
                  </a:lnTo>
                  <a:cubicBezTo>
                    <a:pt x="6096" y="3310"/>
                    <a:pt x="5691" y="2489"/>
                    <a:pt x="5215" y="3262"/>
                  </a:cubicBezTo>
                  <a:lnTo>
                    <a:pt x="5215" y="3262"/>
                  </a:lnTo>
                  <a:cubicBezTo>
                    <a:pt x="5346" y="2977"/>
                    <a:pt x="5549" y="2739"/>
                    <a:pt x="5811" y="2560"/>
                  </a:cubicBezTo>
                  <a:cubicBezTo>
                    <a:pt x="5799" y="2596"/>
                    <a:pt x="5799" y="2631"/>
                    <a:pt x="5822" y="2667"/>
                  </a:cubicBezTo>
                  <a:lnTo>
                    <a:pt x="5822" y="2679"/>
                  </a:lnTo>
                  <a:cubicBezTo>
                    <a:pt x="5834" y="2691"/>
                    <a:pt x="5846" y="2703"/>
                    <a:pt x="5858" y="2703"/>
                  </a:cubicBezTo>
                  <a:cubicBezTo>
                    <a:pt x="5953" y="2798"/>
                    <a:pt x="6108" y="2703"/>
                    <a:pt x="6072" y="2572"/>
                  </a:cubicBezTo>
                  <a:cubicBezTo>
                    <a:pt x="6025" y="2667"/>
                    <a:pt x="5930" y="2608"/>
                    <a:pt x="5942" y="2548"/>
                  </a:cubicBezTo>
                  <a:cubicBezTo>
                    <a:pt x="5953" y="2477"/>
                    <a:pt x="6049" y="2429"/>
                    <a:pt x="6108" y="2429"/>
                  </a:cubicBezTo>
                  <a:cubicBezTo>
                    <a:pt x="6156" y="2429"/>
                    <a:pt x="6203" y="2453"/>
                    <a:pt x="6227" y="2489"/>
                  </a:cubicBezTo>
                  <a:cubicBezTo>
                    <a:pt x="6382" y="2584"/>
                    <a:pt x="6346" y="2822"/>
                    <a:pt x="6168" y="2858"/>
                  </a:cubicBezTo>
                  <a:cubicBezTo>
                    <a:pt x="6406" y="2989"/>
                    <a:pt x="6620" y="2715"/>
                    <a:pt x="6573" y="2477"/>
                  </a:cubicBezTo>
                  <a:cubicBezTo>
                    <a:pt x="6739" y="2512"/>
                    <a:pt x="6775" y="2405"/>
                    <a:pt x="6942" y="2548"/>
                  </a:cubicBezTo>
                  <a:cubicBezTo>
                    <a:pt x="6787" y="2119"/>
                    <a:pt x="6561" y="2227"/>
                    <a:pt x="6394" y="2155"/>
                  </a:cubicBezTo>
                  <a:lnTo>
                    <a:pt x="6394" y="2155"/>
                  </a:lnTo>
                  <a:cubicBezTo>
                    <a:pt x="6751" y="2274"/>
                    <a:pt x="6858" y="2012"/>
                    <a:pt x="7156" y="1988"/>
                  </a:cubicBezTo>
                  <a:cubicBezTo>
                    <a:pt x="6846" y="1727"/>
                    <a:pt x="6644" y="1941"/>
                    <a:pt x="6430" y="2024"/>
                  </a:cubicBezTo>
                  <a:lnTo>
                    <a:pt x="6430" y="2024"/>
                  </a:lnTo>
                  <a:cubicBezTo>
                    <a:pt x="6977" y="1798"/>
                    <a:pt x="6846" y="1488"/>
                    <a:pt x="7073" y="1238"/>
                  </a:cubicBezTo>
                  <a:cubicBezTo>
                    <a:pt x="6811" y="1453"/>
                    <a:pt x="6501" y="1334"/>
                    <a:pt x="6287" y="1869"/>
                  </a:cubicBezTo>
                  <a:lnTo>
                    <a:pt x="6287" y="1869"/>
                  </a:lnTo>
                  <a:cubicBezTo>
                    <a:pt x="6358" y="1655"/>
                    <a:pt x="6584" y="1453"/>
                    <a:pt x="6311" y="1143"/>
                  </a:cubicBezTo>
                  <a:cubicBezTo>
                    <a:pt x="6299" y="1441"/>
                    <a:pt x="6025" y="1548"/>
                    <a:pt x="6144" y="1905"/>
                  </a:cubicBezTo>
                  <a:lnTo>
                    <a:pt x="6144" y="1905"/>
                  </a:lnTo>
                  <a:cubicBezTo>
                    <a:pt x="6072" y="1750"/>
                    <a:pt x="6180" y="1512"/>
                    <a:pt x="5751" y="1357"/>
                  </a:cubicBezTo>
                  <a:cubicBezTo>
                    <a:pt x="5894" y="1524"/>
                    <a:pt x="5787" y="1560"/>
                    <a:pt x="5822" y="1727"/>
                  </a:cubicBezTo>
                  <a:cubicBezTo>
                    <a:pt x="5596" y="1679"/>
                    <a:pt x="5310" y="1905"/>
                    <a:pt x="5441" y="2131"/>
                  </a:cubicBezTo>
                  <a:cubicBezTo>
                    <a:pt x="5489" y="1953"/>
                    <a:pt x="5715" y="1917"/>
                    <a:pt x="5811" y="2072"/>
                  </a:cubicBezTo>
                  <a:cubicBezTo>
                    <a:pt x="5846" y="2096"/>
                    <a:pt x="5870" y="2143"/>
                    <a:pt x="5870" y="2191"/>
                  </a:cubicBezTo>
                  <a:cubicBezTo>
                    <a:pt x="5870" y="2250"/>
                    <a:pt x="5822" y="2358"/>
                    <a:pt x="5763" y="2358"/>
                  </a:cubicBezTo>
                  <a:cubicBezTo>
                    <a:pt x="5691" y="2369"/>
                    <a:pt x="5632" y="2286"/>
                    <a:pt x="5727" y="2227"/>
                  </a:cubicBezTo>
                  <a:cubicBezTo>
                    <a:pt x="5596" y="2167"/>
                    <a:pt x="5477" y="2322"/>
                    <a:pt x="5572" y="2441"/>
                  </a:cubicBezTo>
                  <a:cubicBezTo>
                    <a:pt x="5584" y="2441"/>
                    <a:pt x="5596" y="2453"/>
                    <a:pt x="5608" y="2465"/>
                  </a:cubicBezTo>
                  <a:lnTo>
                    <a:pt x="5608" y="2465"/>
                  </a:lnTo>
                  <a:cubicBezTo>
                    <a:pt x="5632" y="2489"/>
                    <a:pt x="5668" y="2489"/>
                    <a:pt x="5715" y="2489"/>
                  </a:cubicBezTo>
                  <a:cubicBezTo>
                    <a:pt x="5537" y="2739"/>
                    <a:pt x="5299" y="2941"/>
                    <a:pt x="5013" y="3084"/>
                  </a:cubicBezTo>
                  <a:cubicBezTo>
                    <a:pt x="5787" y="2596"/>
                    <a:pt x="4965" y="2191"/>
                    <a:pt x="5346" y="1798"/>
                  </a:cubicBezTo>
                  <a:lnTo>
                    <a:pt x="5299" y="1846"/>
                  </a:lnTo>
                  <a:cubicBezTo>
                    <a:pt x="5310" y="1822"/>
                    <a:pt x="5322" y="1810"/>
                    <a:pt x="5346" y="1798"/>
                  </a:cubicBezTo>
                  <a:cubicBezTo>
                    <a:pt x="5120" y="1929"/>
                    <a:pt x="5001" y="2036"/>
                    <a:pt x="4965" y="2155"/>
                  </a:cubicBezTo>
                  <a:cubicBezTo>
                    <a:pt x="4870" y="2453"/>
                    <a:pt x="5144" y="2572"/>
                    <a:pt x="5132" y="2727"/>
                  </a:cubicBezTo>
                  <a:cubicBezTo>
                    <a:pt x="4989" y="2620"/>
                    <a:pt x="4894" y="2655"/>
                    <a:pt x="4834" y="2798"/>
                  </a:cubicBezTo>
                  <a:cubicBezTo>
                    <a:pt x="5013" y="2774"/>
                    <a:pt x="5037" y="2953"/>
                    <a:pt x="4941" y="3048"/>
                  </a:cubicBezTo>
                  <a:cubicBezTo>
                    <a:pt x="4787" y="3179"/>
                    <a:pt x="4453" y="3215"/>
                    <a:pt x="4370" y="3620"/>
                  </a:cubicBezTo>
                  <a:cubicBezTo>
                    <a:pt x="4334" y="3667"/>
                    <a:pt x="4298" y="3727"/>
                    <a:pt x="4263" y="3786"/>
                  </a:cubicBezTo>
                  <a:cubicBezTo>
                    <a:pt x="4287" y="3727"/>
                    <a:pt x="4298" y="3655"/>
                    <a:pt x="4310" y="3596"/>
                  </a:cubicBezTo>
                  <a:cubicBezTo>
                    <a:pt x="4537" y="3251"/>
                    <a:pt x="4322" y="3001"/>
                    <a:pt x="4310" y="2786"/>
                  </a:cubicBezTo>
                  <a:cubicBezTo>
                    <a:pt x="4310" y="2643"/>
                    <a:pt x="4441" y="2548"/>
                    <a:pt x="4560" y="2679"/>
                  </a:cubicBezTo>
                  <a:cubicBezTo>
                    <a:pt x="4620" y="2548"/>
                    <a:pt x="4572" y="2441"/>
                    <a:pt x="4406" y="2417"/>
                  </a:cubicBezTo>
                  <a:cubicBezTo>
                    <a:pt x="4501" y="2310"/>
                    <a:pt x="4787" y="2417"/>
                    <a:pt x="4929" y="2143"/>
                  </a:cubicBezTo>
                  <a:cubicBezTo>
                    <a:pt x="4977" y="2036"/>
                    <a:pt x="4977" y="1869"/>
                    <a:pt x="4918" y="1619"/>
                  </a:cubicBezTo>
                  <a:lnTo>
                    <a:pt x="4918" y="1619"/>
                  </a:lnTo>
                  <a:cubicBezTo>
                    <a:pt x="4918" y="2167"/>
                    <a:pt x="4037" y="1869"/>
                    <a:pt x="4239" y="2762"/>
                  </a:cubicBezTo>
                  <a:lnTo>
                    <a:pt x="4239" y="2762"/>
                  </a:lnTo>
                  <a:cubicBezTo>
                    <a:pt x="4132" y="2465"/>
                    <a:pt x="4108" y="2143"/>
                    <a:pt x="4167" y="1846"/>
                  </a:cubicBezTo>
                  <a:cubicBezTo>
                    <a:pt x="4191" y="1869"/>
                    <a:pt x="4227" y="1893"/>
                    <a:pt x="4263" y="1905"/>
                  </a:cubicBezTo>
                  <a:lnTo>
                    <a:pt x="4275" y="1905"/>
                  </a:lnTo>
                  <a:cubicBezTo>
                    <a:pt x="4287" y="1905"/>
                    <a:pt x="4298" y="1905"/>
                    <a:pt x="4310" y="1905"/>
                  </a:cubicBezTo>
                  <a:cubicBezTo>
                    <a:pt x="4441" y="1893"/>
                    <a:pt x="4489" y="1715"/>
                    <a:pt x="4370" y="1655"/>
                  </a:cubicBezTo>
                  <a:cubicBezTo>
                    <a:pt x="4406" y="1762"/>
                    <a:pt x="4298" y="1774"/>
                    <a:pt x="4263" y="1727"/>
                  </a:cubicBezTo>
                  <a:cubicBezTo>
                    <a:pt x="4215" y="1679"/>
                    <a:pt x="4263" y="1572"/>
                    <a:pt x="4298" y="1524"/>
                  </a:cubicBezTo>
                  <a:cubicBezTo>
                    <a:pt x="4334" y="1500"/>
                    <a:pt x="4370" y="1477"/>
                    <a:pt x="4418" y="1477"/>
                  </a:cubicBezTo>
                  <a:cubicBezTo>
                    <a:pt x="4548" y="1477"/>
                    <a:pt x="4739" y="1548"/>
                    <a:pt x="4644" y="1786"/>
                  </a:cubicBezTo>
                  <a:cubicBezTo>
                    <a:pt x="4894" y="1715"/>
                    <a:pt x="4858" y="1369"/>
                    <a:pt x="4656" y="1238"/>
                  </a:cubicBezTo>
                  <a:cubicBezTo>
                    <a:pt x="4810" y="1143"/>
                    <a:pt x="4751" y="1036"/>
                    <a:pt x="4965" y="1024"/>
                  </a:cubicBezTo>
                  <a:cubicBezTo>
                    <a:pt x="4560" y="822"/>
                    <a:pt x="4465" y="1072"/>
                    <a:pt x="4310" y="1131"/>
                  </a:cubicBezTo>
                  <a:lnTo>
                    <a:pt x="4310" y="1131"/>
                  </a:lnTo>
                  <a:cubicBezTo>
                    <a:pt x="4644" y="965"/>
                    <a:pt x="4525" y="691"/>
                    <a:pt x="4727" y="476"/>
                  </a:cubicBezTo>
                  <a:cubicBezTo>
                    <a:pt x="4322" y="512"/>
                    <a:pt x="4334" y="798"/>
                    <a:pt x="4227" y="1012"/>
                  </a:cubicBezTo>
                  <a:lnTo>
                    <a:pt x="4227" y="1012"/>
                  </a:lnTo>
                  <a:cubicBezTo>
                    <a:pt x="4465" y="476"/>
                    <a:pt x="4156" y="345"/>
                    <a:pt x="4132" y="0"/>
                  </a:cubicBezTo>
                  <a:cubicBezTo>
                    <a:pt x="4096" y="345"/>
                    <a:pt x="3786" y="476"/>
                    <a:pt x="4025" y="1012"/>
                  </a:cubicBezTo>
                  <a:lnTo>
                    <a:pt x="4025" y="1012"/>
                  </a:lnTo>
                  <a:cubicBezTo>
                    <a:pt x="3917" y="798"/>
                    <a:pt x="3941" y="512"/>
                    <a:pt x="3525" y="476"/>
                  </a:cubicBezTo>
                  <a:cubicBezTo>
                    <a:pt x="3727" y="691"/>
                    <a:pt x="3608" y="965"/>
                    <a:pt x="3953" y="1131"/>
                  </a:cubicBezTo>
                  <a:lnTo>
                    <a:pt x="3953" y="1131"/>
                  </a:lnTo>
                  <a:cubicBezTo>
                    <a:pt x="3786" y="1072"/>
                    <a:pt x="3691" y="822"/>
                    <a:pt x="3286" y="1024"/>
                  </a:cubicBezTo>
                  <a:cubicBezTo>
                    <a:pt x="3501" y="1036"/>
                    <a:pt x="3453" y="1143"/>
                    <a:pt x="3596" y="1238"/>
                  </a:cubicBezTo>
                  <a:cubicBezTo>
                    <a:pt x="3405" y="1369"/>
                    <a:pt x="3358" y="1715"/>
                    <a:pt x="3608" y="1786"/>
                  </a:cubicBezTo>
                  <a:cubicBezTo>
                    <a:pt x="3513" y="1548"/>
                    <a:pt x="3703" y="1477"/>
                    <a:pt x="3834" y="1477"/>
                  </a:cubicBezTo>
                  <a:cubicBezTo>
                    <a:pt x="3882" y="1477"/>
                    <a:pt x="3917" y="1500"/>
                    <a:pt x="3953" y="1524"/>
                  </a:cubicBezTo>
                  <a:cubicBezTo>
                    <a:pt x="3989" y="1572"/>
                    <a:pt x="4037" y="1679"/>
                    <a:pt x="3989" y="1727"/>
                  </a:cubicBezTo>
                  <a:cubicBezTo>
                    <a:pt x="3953" y="1774"/>
                    <a:pt x="3846" y="1762"/>
                    <a:pt x="3882" y="1655"/>
                  </a:cubicBezTo>
                  <a:cubicBezTo>
                    <a:pt x="3763" y="1715"/>
                    <a:pt x="3810" y="1893"/>
                    <a:pt x="3941" y="1905"/>
                  </a:cubicBezTo>
                  <a:cubicBezTo>
                    <a:pt x="3953" y="1905"/>
                    <a:pt x="3965" y="1905"/>
                    <a:pt x="3977" y="1905"/>
                  </a:cubicBezTo>
                  <a:lnTo>
                    <a:pt x="3989" y="1905"/>
                  </a:lnTo>
                  <a:cubicBezTo>
                    <a:pt x="4025" y="1893"/>
                    <a:pt x="4060" y="1869"/>
                    <a:pt x="4084" y="1846"/>
                  </a:cubicBezTo>
                  <a:cubicBezTo>
                    <a:pt x="4144" y="2143"/>
                    <a:pt x="4120" y="2465"/>
                    <a:pt x="4013" y="2762"/>
                  </a:cubicBezTo>
                  <a:cubicBezTo>
                    <a:pt x="4215" y="1869"/>
                    <a:pt x="3346" y="2167"/>
                    <a:pt x="3334" y="1619"/>
                  </a:cubicBezTo>
                  <a:lnTo>
                    <a:pt x="3334" y="1679"/>
                  </a:lnTo>
                  <a:lnTo>
                    <a:pt x="3334" y="1619"/>
                  </a:lnTo>
                  <a:cubicBezTo>
                    <a:pt x="3275" y="1869"/>
                    <a:pt x="3275" y="2024"/>
                    <a:pt x="3322" y="2143"/>
                  </a:cubicBezTo>
                  <a:cubicBezTo>
                    <a:pt x="3465" y="2417"/>
                    <a:pt x="3751" y="2310"/>
                    <a:pt x="3846" y="2417"/>
                  </a:cubicBezTo>
                  <a:cubicBezTo>
                    <a:pt x="3667" y="2441"/>
                    <a:pt x="3632" y="2548"/>
                    <a:pt x="3691" y="2679"/>
                  </a:cubicBezTo>
                  <a:cubicBezTo>
                    <a:pt x="3798" y="2548"/>
                    <a:pt x="3941" y="2643"/>
                    <a:pt x="3941" y="2786"/>
                  </a:cubicBezTo>
                  <a:cubicBezTo>
                    <a:pt x="3929" y="2989"/>
                    <a:pt x="3703" y="3251"/>
                    <a:pt x="3941" y="3596"/>
                  </a:cubicBezTo>
                  <a:cubicBezTo>
                    <a:pt x="3941" y="3655"/>
                    <a:pt x="3965" y="3727"/>
                    <a:pt x="3977" y="3786"/>
                  </a:cubicBezTo>
                  <a:cubicBezTo>
                    <a:pt x="3953" y="3727"/>
                    <a:pt x="3917" y="3667"/>
                    <a:pt x="3870" y="3620"/>
                  </a:cubicBezTo>
                  <a:cubicBezTo>
                    <a:pt x="3798" y="3215"/>
                    <a:pt x="3453" y="3179"/>
                    <a:pt x="3310" y="3036"/>
                  </a:cubicBezTo>
                  <a:cubicBezTo>
                    <a:pt x="3203" y="2953"/>
                    <a:pt x="3227" y="2774"/>
                    <a:pt x="3405" y="2798"/>
                  </a:cubicBezTo>
                  <a:cubicBezTo>
                    <a:pt x="3358" y="2655"/>
                    <a:pt x="3263" y="2620"/>
                    <a:pt x="3108" y="2715"/>
                  </a:cubicBezTo>
                  <a:cubicBezTo>
                    <a:pt x="3108" y="2572"/>
                    <a:pt x="3382" y="2441"/>
                    <a:pt x="3286" y="2155"/>
                  </a:cubicBezTo>
                  <a:cubicBezTo>
                    <a:pt x="3203" y="1988"/>
                    <a:pt x="3072" y="1869"/>
                    <a:pt x="2905" y="1798"/>
                  </a:cubicBezTo>
                  <a:cubicBezTo>
                    <a:pt x="3286" y="2179"/>
                    <a:pt x="2453" y="2596"/>
                    <a:pt x="3239" y="3072"/>
                  </a:cubicBezTo>
                  <a:cubicBezTo>
                    <a:pt x="2953" y="2941"/>
                    <a:pt x="2715" y="2739"/>
                    <a:pt x="2536" y="2477"/>
                  </a:cubicBezTo>
                  <a:cubicBezTo>
                    <a:pt x="2572" y="2489"/>
                    <a:pt x="2608" y="2489"/>
                    <a:pt x="2643" y="2465"/>
                  </a:cubicBezTo>
                  <a:lnTo>
                    <a:pt x="2643" y="2465"/>
                  </a:lnTo>
                  <a:cubicBezTo>
                    <a:pt x="2655" y="2453"/>
                    <a:pt x="2667" y="2441"/>
                    <a:pt x="2679" y="2429"/>
                  </a:cubicBezTo>
                  <a:cubicBezTo>
                    <a:pt x="2763" y="2346"/>
                    <a:pt x="2691" y="2191"/>
                    <a:pt x="2572" y="2203"/>
                  </a:cubicBezTo>
                  <a:lnTo>
                    <a:pt x="2548" y="2203"/>
                  </a:lnTo>
                  <a:cubicBezTo>
                    <a:pt x="2643" y="2262"/>
                    <a:pt x="2584" y="2346"/>
                    <a:pt x="2513" y="2346"/>
                  </a:cubicBezTo>
                  <a:cubicBezTo>
                    <a:pt x="2453" y="2334"/>
                    <a:pt x="2405" y="2227"/>
                    <a:pt x="2405" y="2179"/>
                  </a:cubicBezTo>
                  <a:cubicBezTo>
                    <a:pt x="2405" y="2131"/>
                    <a:pt x="2429" y="2084"/>
                    <a:pt x="2453" y="2048"/>
                  </a:cubicBezTo>
                  <a:cubicBezTo>
                    <a:pt x="2560" y="1893"/>
                    <a:pt x="2786" y="1941"/>
                    <a:pt x="2834" y="2108"/>
                  </a:cubicBezTo>
                  <a:cubicBezTo>
                    <a:pt x="2965" y="1881"/>
                    <a:pt x="2679" y="1667"/>
                    <a:pt x="2453" y="1715"/>
                  </a:cubicBezTo>
                  <a:cubicBezTo>
                    <a:pt x="2489" y="1536"/>
                    <a:pt x="2382" y="1512"/>
                    <a:pt x="2524" y="1346"/>
                  </a:cubicBezTo>
                  <a:cubicBezTo>
                    <a:pt x="2084" y="1488"/>
                    <a:pt x="2203" y="1727"/>
                    <a:pt x="2132" y="1893"/>
                  </a:cubicBezTo>
                  <a:lnTo>
                    <a:pt x="2132" y="1893"/>
                  </a:lnTo>
                  <a:cubicBezTo>
                    <a:pt x="2251" y="1524"/>
                    <a:pt x="1977" y="1417"/>
                    <a:pt x="1965" y="1119"/>
                  </a:cubicBezTo>
                  <a:cubicBezTo>
                    <a:pt x="1691" y="1441"/>
                    <a:pt x="1905" y="1631"/>
                    <a:pt x="1989" y="1858"/>
                  </a:cubicBezTo>
                  <a:lnTo>
                    <a:pt x="1989" y="1858"/>
                  </a:lnTo>
                  <a:cubicBezTo>
                    <a:pt x="1774" y="1310"/>
                    <a:pt x="1465" y="1429"/>
                    <a:pt x="1203" y="1215"/>
                  </a:cubicBezTo>
                  <a:cubicBezTo>
                    <a:pt x="1429" y="1477"/>
                    <a:pt x="1298" y="1786"/>
                    <a:pt x="1846" y="2000"/>
                  </a:cubicBezTo>
                  <a:lnTo>
                    <a:pt x="1846" y="2000"/>
                  </a:lnTo>
                  <a:cubicBezTo>
                    <a:pt x="1620" y="1917"/>
                    <a:pt x="1429" y="1703"/>
                    <a:pt x="1108" y="1965"/>
                  </a:cubicBezTo>
                  <a:cubicBezTo>
                    <a:pt x="1405" y="1988"/>
                    <a:pt x="1512" y="2262"/>
                    <a:pt x="1881" y="2143"/>
                  </a:cubicBezTo>
                  <a:lnTo>
                    <a:pt x="1881" y="2143"/>
                  </a:lnTo>
                  <a:cubicBezTo>
                    <a:pt x="1715" y="2215"/>
                    <a:pt x="1489" y="2096"/>
                    <a:pt x="1334" y="2536"/>
                  </a:cubicBezTo>
                  <a:cubicBezTo>
                    <a:pt x="1500" y="2381"/>
                    <a:pt x="1536" y="2500"/>
                    <a:pt x="1703" y="2465"/>
                  </a:cubicBezTo>
                  <a:cubicBezTo>
                    <a:pt x="1655" y="2691"/>
                    <a:pt x="1870" y="2965"/>
                    <a:pt x="2108" y="2846"/>
                  </a:cubicBezTo>
                  <a:cubicBezTo>
                    <a:pt x="1929" y="2798"/>
                    <a:pt x="1881" y="2560"/>
                    <a:pt x="2036" y="2465"/>
                  </a:cubicBezTo>
                  <a:cubicBezTo>
                    <a:pt x="2072" y="2429"/>
                    <a:pt x="2120" y="2417"/>
                    <a:pt x="2167" y="2417"/>
                  </a:cubicBezTo>
                  <a:cubicBezTo>
                    <a:pt x="2215" y="2417"/>
                    <a:pt x="2322" y="2465"/>
                    <a:pt x="2334" y="2524"/>
                  </a:cubicBezTo>
                  <a:cubicBezTo>
                    <a:pt x="2334" y="2596"/>
                    <a:pt x="2251" y="2655"/>
                    <a:pt x="2203" y="2548"/>
                  </a:cubicBezTo>
                  <a:cubicBezTo>
                    <a:pt x="2155" y="2679"/>
                    <a:pt x="2322" y="2774"/>
                    <a:pt x="2417" y="2691"/>
                  </a:cubicBezTo>
                  <a:lnTo>
                    <a:pt x="2453" y="2655"/>
                  </a:lnTo>
                  <a:lnTo>
                    <a:pt x="2453" y="2643"/>
                  </a:lnTo>
                  <a:cubicBezTo>
                    <a:pt x="2465" y="2620"/>
                    <a:pt x="2477" y="2584"/>
                    <a:pt x="2465" y="2548"/>
                  </a:cubicBezTo>
                  <a:cubicBezTo>
                    <a:pt x="2727" y="2715"/>
                    <a:pt x="2929" y="2953"/>
                    <a:pt x="3060" y="3239"/>
                  </a:cubicBezTo>
                  <a:cubicBezTo>
                    <a:pt x="2584" y="2465"/>
                    <a:pt x="2167" y="3286"/>
                    <a:pt x="1786" y="2905"/>
                  </a:cubicBezTo>
                  <a:cubicBezTo>
                    <a:pt x="1905" y="3143"/>
                    <a:pt x="2024" y="3251"/>
                    <a:pt x="2143" y="3286"/>
                  </a:cubicBezTo>
                  <a:cubicBezTo>
                    <a:pt x="2441" y="3381"/>
                    <a:pt x="2560" y="3108"/>
                    <a:pt x="2703" y="3120"/>
                  </a:cubicBezTo>
                  <a:cubicBezTo>
                    <a:pt x="2596" y="3262"/>
                    <a:pt x="2643" y="3358"/>
                    <a:pt x="2774" y="3417"/>
                  </a:cubicBezTo>
                  <a:cubicBezTo>
                    <a:pt x="2763" y="3239"/>
                    <a:pt x="2929" y="3215"/>
                    <a:pt x="3024" y="3310"/>
                  </a:cubicBezTo>
                  <a:cubicBezTo>
                    <a:pt x="3167" y="3465"/>
                    <a:pt x="3203" y="3810"/>
                    <a:pt x="3608" y="3882"/>
                  </a:cubicBezTo>
                  <a:cubicBezTo>
                    <a:pt x="3656" y="3917"/>
                    <a:pt x="3715" y="3953"/>
                    <a:pt x="3775" y="3989"/>
                  </a:cubicBezTo>
                  <a:cubicBezTo>
                    <a:pt x="3715" y="3965"/>
                    <a:pt x="3644" y="3953"/>
                    <a:pt x="3572" y="3941"/>
                  </a:cubicBezTo>
                  <a:cubicBezTo>
                    <a:pt x="3239" y="3715"/>
                    <a:pt x="2977" y="3929"/>
                    <a:pt x="2774" y="3941"/>
                  </a:cubicBezTo>
                  <a:cubicBezTo>
                    <a:pt x="2632" y="3941"/>
                    <a:pt x="2524" y="3810"/>
                    <a:pt x="2667" y="3703"/>
                  </a:cubicBezTo>
                  <a:cubicBezTo>
                    <a:pt x="2524" y="3632"/>
                    <a:pt x="2429" y="3679"/>
                    <a:pt x="2405" y="3846"/>
                  </a:cubicBezTo>
                  <a:cubicBezTo>
                    <a:pt x="2298" y="3751"/>
                    <a:pt x="2405" y="3465"/>
                    <a:pt x="2120" y="3322"/>
                  </a:cubicBezTo>
                  <a:cubicBezTo>
                    <a:pt x="2012" y="3274"/>
                    <a:pt x="1858" y="3274"/>
                    <a:pt x="1608" y="3346"/>
                  </a:cubicBezTo>
                  <a:lnTo>
                    <a:pt x="1608" y="3346"/>
                  </a:lnTo>
                  <a:cubicBezTo>
                    <a:pt x="2143" y="3346"/>
                    <a:pt x="1858" y="4227"/>
                    <a:pt x="2739" y="4013"/>
                  </a:cubicBezTo>
                  <a:cubicBezTo>
                    <a:pt x="2453" y="4120"/>
                    <a:pt x="2132" y="4143"/>
                    <a:pt x="1822" y="4084"/>
                  </a:cubicBezTo>
                  <a:cubicBezTo>
                    <a:pt x="1858" y="4060"/>
                    <a:pt x="1881" y="4036"/>
                    <a:pt x="1881" y="4001"/>
                  </a:cubicBezTo>
                  <a:lnTo>
                    <a:pt x="1881" y="3989"/>
                  </a:lnTo>
                  <a:cubicBezTo>
                    <a:pt x="1893" y="3977"/>
                    <a:pt x="1893" y="3953"/>
                    <a:pt x="1881" y="3941"/>
                  </a:cubicBezTo>
                  <a:cubicBezTo>
                    <a:pt x="1881" y="3810"/>
                    <a:pt x="1703" y="3762"/>
                    <a:pt x="1631" y="3882"/>
                  </a:cubicBezTo>
                  <a:cubicBezTo>
                    <a:pt x="1739" y="3858"/>
                    <a:pt x="1762" y="3953"/>
                    <a:pt x="1715" y="4001"/>
                  </a:cubicBezTo>
                  <a:cubicBezTo>
                    <a:pt x="1655" y="4036"/>
                    <a:pt x="1548" y="4001"/>
                    <a:pt x="1512" y="3953"/>
                  </a:cubicBezTo>
                  <a:cubicBezTo>
                    <a:pt x="1477" y="3917"/>
                    <a:pt x="1465" y="3882"/>
                    <a:pt x="1465" y="3834"/>
                  </a:cubicBezTo>
                  <a:cubicBezTo>
                    <a:pt x="1465" y="3703"/>
                    <a:pt x="1536" y="3512"/>
                    <a:pt x="1774" y="3608"/>
                  </a:cubicBezTo>
                  <a:cubicBezTo>
                    <a:pt x="1703" y="3358"/>
                    <a:pt x="1346" y="3405"/>
                    <a:pt x="1215" y="3596"/>
                  </a:cubicBezTo>
                  <a:cubicBezTo>
                    <a:pt x="1119" y="3453"/>
                    <a:pt x="1024" y="3501"/>
                    <a:pt x="1012" y="3286"/>
                  </a:cubicBezTo>
                  <a:cubicBezTo>
                    <a:pt x="810" y="3703"/>
                    <a:pt x="1048" y="3786"/>
                    <a:pt x="1119" y="3953"/>
                  </a:cubicBezTo>
                  <a:lnTo>
                    <a:pt x="1119" y="3953"/>
                  </a:lnTo>
                  <a:cubicBezTo>
                    <a:pt x="941" y="3608"/>
                    <a:pt x="667" y="3727"/>
                    <a:pt x="453" y="3524"/>
                  </a:cubicBezTo>
                  <a:cubicBezTo>
                    <a:pt x="488" y="3941"/>
                    <a:pt x="774" y="3929"/>
                    <a:pt x="989" y="4024"/>
                  </a:cubicBezTo>
                  <a:lnTo>
                    <a:pt x="989" y="4024"/>
                  </a:lnTo>
                  <a:cubicBezTo>
                    <a:pt x="477" y="3810"/>
                    <a:pt x="346" y="4108"/>
                    <a:pt x="0" y="4143"/>
                  </a:cubicBezTo>
                  <a:close/>
                  <a:moveTo>
                    <a:pt x="5501" y="4024"/>
                  </a:moveTo>
                  <a:close/>
                  <a:moveTo>
                    <a:pt x="4763" y="3953"/>
                  </a:moveTo>
                  <a:cubicBezTo>
                    <a:pt x="4870" y="3893"/>
                    <a:pt x="4989" y="3882"/>
                    <a:pt x="5096" y="3905"/>
                  </a:cubicBezTo>
                  <a:cubicBezTo>
                    <a:pt x="5275" y="3977"/>
                    <a:pt x="5453" y="4048"/>
                    <a:pt x="5644" y="4108"/>
                  </a:cubicBezTo>
                  <a:cubicBezTo>
                    <a:pt x="5715" y="4120"/>
                    <a:pt x="5799" y="4132"/>
                    <a:pt x="5870" y="4143"/>
                  </a:cubicBezTo>
                  <a:cubicBezTo>
                    <a:pt x="5799" y="4143"/>
                    <a:pt x="5715" y="4155"/>
                    <a:pt x="5644" y="4179"/>
                  </a:cubicBezTo>
                  <a:cubicBezTo>
                    <a:pt x="5453" y="4227"/>
                    <a:pt x="5275" y="4298"/>
                    <a:pt x="5096" y="4382"/>
                  </a:cubicBezTo>
                  <a:cubicBezTo>
                    <a:pt x="4989" y="4405"/>
                    <a:pt x="4870" y="4382"/>
                    <a:pt x="4763" y="4334"/>
                  </a:cubicBezTo>
                  <a:cubicBezTo>
                    <a:pt x="4941" y="4334"/>
                    <a:pt x="5096" y="4263"/>
                    <a:pt x="5215" y="4143"/>
                  </a:cubicBezTo>
                  <a:cubicBezTo>
                    <a:pt x="5096" y="4013"/>
                    <a:pt x="4941" y="3941"/>
                    <a:pt x="4763" y="3953"/>
                  </a:cubicBezTo>
                  <a:close/>
                  <a:moveTo>
                    <a:pt x="5180" y="5025"/>
                  </a:moveTo>
                  <a:close/>
                  <a:moveTo>
                    <a:pt x="4894" y="4905"/>
                  </a:moveTo>
                  <a:cubicBezTo>
                    <a:pt x="4906" y="4739"/>
                    <a:pt x="4834" y="4584"/>
                    <a:pt x="4715" y="4465"/>
                  </a:cubicBezTo>
                  <a:cubicBezTo>
                    <a:pt x="4822" y="4489"/>
                    <a:pt x="4918" y="4560"/>
                    <a:pt x="4977" y="4655"/>
                  </a:cubicBezTo>
                  <a:cubicBezTo>
                    <a:pt x="5049" y="4846"/>
                    <a:pt x="5132" y="5025"/>
                    <a:pt x="5227" y="5191"/>
                  </a:cubicBezTo>
                  <a:cubicBezTo>
                    <a:pt x="5263" y="5251"/>
                    <a:pt x="5310" y="5310"/>
                    <a:pt x="5358" y="5382"/>
                  </a:cubicBezTo>
                  <a:cubicBezTo>
                    <a:pt x="5299" y="5322"/>
                    <a:pt x="5227" y="5275"/>
                    <a:pt x="5168" y="5239"/>
                  </a:cubicBezTo>
                  <a:cubicBezTo>
                    <a:pt x="5001" y="5156"/>
                    <a:pt x="4822" y="5072"/>
                    <a:pt x="4644" y="5001"/>
                  </a:cubicBezTo>
                  <a:cubicBezTo>
                    <a:pt x="4548" y="4941"/>
                    <a:pt x="4477" y="4846"/>
                    <a:pt x="4441" y="4727"/>
                  </a:cubicBezTo>
                  <a:cubicBezTo>
                    <a:pt x="4560" y="4858"/>
                    <a:pt x="4727" y="4917"/>
                    <a:pt x="4894" y="4905"/>
                  </a:cubicBezTo>
                  <a:close/>
                  <a:moveTo>
                    <a:pt x="5013" y="3096"/>
                  </a:moveTo>
                  <a:close/>
                  <a:moveTo>
                    <a:pt x="4644" y="3286"/>
                  </a:moveTo>
                  <a:cubicBezTo>
                    <a:pt x="4822" y="3215"/>
                    <a:pt x="5001" y="3131"/>
                    <a:pt x="5168" y="3036"/>
                  </a:cubicBezTo>
                  <a:cubicBezTo>
                    <a:pt x="5239" y="3001"/>
                    <a:pt x="5299" y="2953"/>
                    <a:pt x="5358" y="2905"/>
                  </a:cubicBezTo>
                  <a:cubicBezTo>
                    <a:pt x="5310" y="2977"/>
                    <a:pt x="5263" y="3036"/>
                    <a:pt x="5227" y="3096"/>
                  </a:cubicBezTo>
                  <a:cubicBezTo>
                    <a:pt x="5132" y="3262"/>
                    <a:pt x="5049" y="3441"/>
                    <a:pt x="4977" y="3632"/>
                  </a:cubicBezTo>
                  <a:cubicBezTo>
                    <a:pt x="4918" y="3727"/>
                    <a:pt x="4822" y="3798"/>
                    <a:pt x="4715" y="3822"/>
                  </a:cubicBezTo>
                  <a:cubicBezTo>
                    <a:pt x="4834" y="3703"/>
                    <a:pt x="4906" y="3548"/>
                    <a:pt x="4894" y="3381"/>
                  </a:cubicBezTo>
                  <a:cubicBezTo>
                    <a:pt x="4727" y="3370"/>
                    <a:pt x="4560" y="3441"/>
                    <a:pt x="4453" y="3560"/>
                  </a:cubicBezTo>
                  <a:cubicBezTo>
                    <a:pt x="4477" y="3453"/>
                    <a:pt x="4548" y="3346"/>
                    <a:pt x="4644" y="3286"/>
                  </a:cubicBezTo>
                  <a:close/>
                  <a:moveTo>
                    <a:pt x="4239" y="5513"/>
                  </a:moveTo>
                  <a:close/>
                  <a:moveTo>
                    <a:pt x="4013" y="2774"/>
                  </a:moveTo>
                  <a:close/>
                  <a:moveTo>
                    <a:pt x="3941" y="3501"/>
                  </a:moveTo>
                  <a:cubicBezTo>
                    <a:pt x="3882" y="3405"/>
                    <a:pt x="3870" y="3286"/>
                    <a:pt x="3894" y="3167"/>
                  </a:cubicBezTo>
                  <a:cubicBezTo>
                    <a:pt x="3965" y="2989"/>
                    <a:pt x="4037" y="2810"/>
                    <a:pt x="4096" y="2620"/>
                  </a:cubicBezTo>
                  <a:cubicBezTo>
                    <a:pt x="4108" y="2548"/>
                    <a:pt x="4120" y="2477"/>
                    <a:pt x="4132" y="2393"/>
                  </a:cubicBezTo>
                  <a:cubicBezTo>
                    <a:pt x="4132" y="2477"/>
                    <a:pt x="4144" y="2548"/>
                    <a:pt x="4167" y="2620"/>
                  </a:cubicBezTo>
                  <a:cubicBezTo>
                    <a:pt x="4215" y="2810"/>
                    <a:pt x="4287" y="2989"/>
                    <a:pt x="4370" y="3167"/>
                  </a:cubicBezTo>
                  <a:cubicBezTo>
                    <a:pt x="4394" y="3286"/>
                    <a:pt x="4370" y="3405"/>
                    <a:pt x="4322" y="3501"/>
                  </a:cubicBezTo>
                  <a:cubicBezTo>
                    <a:pt x="4477" y="3334"/>
                    <a:pt x="4358" y="3048"/>
                    <a:pt x="4132" y="3048"/>
                  </a:cubicBezTo>
                  <a:cubicBezTo>
                    <a:pt x="3894" y="3048"/>
                    <a:pt x="3775" y="3334"/>
                    <a:pt x="3941" y="3501"/>
                  </a:cubicBezTo>
                  <a:close/>
                  <a:moveTo>
                    <a:pt x="4132" y="5227"/>
                  </a:moveTo>
                  <a:cubicBezTo>
                    <a:pt x="4251" y="5120"/>
                    <a:pt x="4322" y="4953"/>
                    <a:pt x="4322" y="4786"/>
                  </a:cubicBezTo>
                  <a:cubicBezTo>
                    <a:pt x="4370" y="4882"/>
                    <a:pt x="4394" y="5001"/>
                    <a:pt x="4370" y="5108"/>
                  </a:cubicBezTo>
                  <a:cubicBezTo>
                    <a:pt x="4334" y="5251"/>
                    <a:pt x="4215" y="5394"/>
                    <a:pt x="4167" y="5656"/>
                  </a:cubicBezTo>
                  <a:cubicBezTo>
                    <a:pt x="4144" y="5727"/>
                    <a:pt x="4132" y="5810"/>
                    <a:pt x="4132" y="5882"/>
                  </a:cubicBezTo>
                  <a:cubicBezTo>
                    <a:pt x="4120" y="5810"/>
                    <a:pt x="4108" y="5727"/>
                    <a:pt x="4096" y="5656"/>
                  </a:cubicBezTo>
                  <a:cubicBezTo>
                    <a:pt x="4037" y="5394"/>
                    <a:pt x="3917" y="5251"/>
                    <a:pt x="3894" y="5108"/>
                  </a:cubicBezTo>
                  <a:cubicBezTo>
                    <a:pt x="3858" y="5001"/>
                    <a:pt x="3882" y="4882"/>
                    <a:pt x="3941" y="4786"/>
                  </a:cubicBezTo>
                  <a:cubicBezTo>
                    <a:pt x="3929" y="4953"/>
                    <a:pt x="4001" y="5120"/>
                    <a:pt x="4132" y="5227"/>
                  </a:cubicBezTo>
                  <a:close/>
                  <a:moveTo>
                    <a:pt x="3358" y="3370"/>
                  </a:moveTo>
                  <a:cubicBezTo>
                    <a:pt x="3346" y="3536"/>
                    <a:pt x="3417" y="3703"/>
                    <a:pt x="3536" y="3810"/>
                  </a:cubicBezTo>
                  <a:cubicBezTo>
                    <a:pt x="3429" y="3786"/>
                    <a:pt x="3334" y="3715"/>
                    <a:pt x="3275" y="3620"/>
                  </a:cubicBezTo>
                  <a:cubicBezTo>
                    <a:pt x="3203" y="3441"/>
                    <a:pt x="3120" y="3262"/>
                    <a:pt x="3024" y="3084"/>
                  </a:cubicBezTo>
                  <a:cubicBezTo>
                    <a:pt x="2989" y="3024"/>
                    <a:pt x="2953" y="2965"/>
                    <a:pt x="2894" y="2893"/>
                  </a:cubicBezTo>
                  <a:cubicBezTo>
                    <a:pt x="2965" y="2953"/>
                    <a:pt x="3024" y="3001"/>
                    <a:pt x="3084" y="3036"/>
                  </a:cubicBezTo>
                  <a:cubicBezTo>
                    <a:pt x="3251" y="3131"/>
                    <a:pt x="3429" y="3203"/>
                    <a:pt x="3608" y="3274"/>
                  </a:cubicBezTo>
                  <a:cubicBezTo>
                    <a:pt x="3703" y="3346"/>
                    <a:pt x="3775" y="3429"/>
                    <a:pt x="3810" y="3548"/>
                  </a:cubicBezTo>
                  <a:cubicBezTo>
                    <a:pt x="3691" y="3417"/>
                    <a:pt x="3525" y="3358"/>
                    <a:pt x="3358" y="3370"/>
                  </a:cubicBezTo>
                  <a:close/>
                  <a:moveTo>
                    <a:pt x="3798" y="4727"/>
                  </a:moveTo>
                  <a:cubicBezTo>
                    <a:pt x="3775" y="4834"/>
                    <a:pt x="3703" y="4929"/>
                    <a:pt x="3608" y="4989"/>
                  </a:cubicBezTo>
                  <a:cubicBezTo>
                    <a:pt x="3429" y="5060"/>
                    <a:pt x="3251" y="5144"/>
                    <a:pt x="3072" y="5239"/>
                  </a:cubicBezTo>
                  <a:cubicBezTo>
                    <a:pt x="3013" y="5275"/>
                    <a:pt x="2953" y="5322"/>
                    <a:pt x="2894" y="5370"/>
                  </a:cubicBezTo>
                  <a:cubicBezTo>
                    <a:pt x="2941" y="5310"/>
                    <a:pt x="2989" y="5239"/>
                    <a:pt x="3024" y="5179"/>
                  </a:cubicBezTo>
                  <a:cubicBezTo>
                    <a:pt x="3120" y="5013"/>
                    <a:pt x="3203" y="4834"/>
                    <a:pt x="3275" y="4655"/>
                  </a:cubicBezTo>
                  <a:cubicBezTo>
                    <a:pt x="3334" y="4560"/>
                    <a:pt x="3429" y="4489"/>
                    <a:pt x="3536" y="4453"/>
                  </a:cubicBezTo>
                  <a:cubicBezTo>
                    <a:pt x="3405" y="4572"/>
                    <a:pt x="3346" y="4739"/>
                    <a:pt x="3346" y="4905"/>
                  </a:cubicBezTo>
                  <a:cubicBezTo>
                    <a:pt x="3525" y="4917"/>
                    <a:pt x="3691" y="4846"/>
                    <a:pt x="3810" y="4727"/>
                  </a:cubicBezTo>
                  <a:close/>
                  <a:moveTo>
                    <a:pt x="2751" y="4024"/>
                  </a:moveTo>
                  <a:close/>
                  <a:moveTo>
                    <a:pt x="2608" y="4108"/>
                  </a:moveTo>
                  <a:cubicBezTo>
                    <a:pt x="2786" y="4048"/>
                    <a:pt x="2977" y="3977"/>
                    <a:pt x="3155" y="3905"/>
                  </a:cubicBezTo>
                  <a:cubicBezTo>
                    <a:pt x="3263" y="3882"/>
                    <a:pt x="3382" y="3893"/>
                    <a:pt x="3477" y="3953"/>
                  </a:cubicBezTo>
                  <a:cubicBezTo>
                    <a:pt x="3310" y="3941"/>
                    <a:pt x="3144" y="4013"/>
                    <a:pt x="3036" y="4143"/>
                  </a:cubicBezTo>
                  <a:cubicBezTo>
                    <a:pt x="3144" y="4263"/>
                    <a:pt x="3310" y="4334"/>
                    <a:pt x="3477" y="4334"/>
                  </a:cubicBezTo>
                  <a:cubicBezTo>
                    <a:pt x="3382" y="4382"/>
                    <a:pt x="3263" y="4405"/>
                    <a:pt x="3155" y="4382"/>
                  </a:cubicBezTo>
                  <a:cubicBezTo>
                    <a:pt x="2977" y="4298"/>
                    <a:pt x="2786" y="4227"/>
                    <a:pt x="2608" y="4179"/>
                  </a:cubicBezTo>
                  <a:cubicBezTo>
                    <a:pt x="2524" y="4155"/>
                    <a:pt x="2453" y="4143"/>
                    <a:pt x="2370" y="4143"/>
                  </a:cubicBezTo>
                  <a:cubicBezTo>
                    <a:pt x="2453" y="4132"/>
                    <a:pt x="2536" y="4120"/>
                    <a:pt x="2608" y="410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31"/>
            <p:cNvSpPr/>
            <p:nvPr/>
          </p:nvSpPr>
          <p:spPr>
            <a:xfrm>
              <a:off x="6545150" y="1154450"/>
              <a:ext cx="207200" cy="207175"/>
            </a:xfrm>
            <a:custGeom>
              <a:avLst/>
              <a:gdLst/>
              <a:ahLst/>
              <a:cxnLst/>
              <a:rect l="l" t="t" r="r" b="b"/>
              <a:pathLst>
                <a:path w="8288" h="8287" extrusionOk="0">
                  <a:moveTo>
                    <a:pt x="1" y="4131"/>
                  </a:moveTo>
                  <a:cubicBezTo>
                    <a:pt x="334" y="4155"/>
                    <a:pt x="465" y="4465"/>
                    <a:pt x="1001" y="4227"/>
                  </a:cubicBezTo>
                  <a:lnTo>
                    <a:pt x="1001" y="4227"/>
                  </a:lnTo>
                  <a:cubicBezTo>
                    <a:pt x="798" y="4334"/>
                    <a:pt x="501" y="4322"/>
                    <a:pt x="465" y="4727"/>
                  </a:cubicBezTo>
                  <a:cubicBezTo>
                    <a:pt x="691" y="4524"/>
                    <a:pt x="953" y="4643"/>
                    <a:pt x="1132" y="4310"/>
                  </a:cubicBezTo>
                  <a:lnTo>
                    <a:pt x="1132" y="4310"/>
                  </a:lnTo>
                  <a:cubicBezTo>
                    <a:pt x="1072" y="4477"/>
                    <a:pt x="822" y="4560"/>
                    <a:pt x="1024" y="4977"/>
                  </a:cubicBezTo>
                  <a:cubicBezTo>
                    <a:pt x="1036" y="4751"/>
                    <a:pt x="1144" y="4798"/>
                    <a:pt x="1239" y="4655"/>
                  </a:cubicBezTo>
                  <a:cubicBezTo>
                    <a:pt x="1358" y="4858"/>
                    <a:pt x="1715" y="4905"/>
                    <a:pt x="1786" y="4643"/>
                  </a:cubicBezTo>
                  <a:cubicBezTo>
                    <a:pt x="1548" y="4751"/>
                    <a:pt x="1465" y="4548"/>
                    <a:pt x="1477" y="4429"/>
                  </a:cubicBezTo>
                  <a:cubicBezTo>
                    <a:pt x="1477" y="4382"/>
                    <a:pt x="1489" y="4334"/>
                    <a:pt x="1525" y="4298"/>
                  </a:cubicBezTo>
                  <a:cubicBezTo>
                    <a:pt x="1572" y="4262"/>
                    <a:pt x="1679" y="4215"/>
                    <a:pt x="1727" y="4262"/>
                  </a:cubicBezTo>
                  <a:cubicBezTo>
                    <a:pt x="1775" y="4298"/>
                    <a:pt x="1763" y="4405"/>
                    <a:pt x="1644" y="4370"/>
                  </a:cubicBezTo>
                  <a:cubicBezTo>
                    <a:pt x="1715" y="4501"/>
                    <a:pt x="1894" y="4453"/>
                    <a:pt x="1906" y="4310"/>
                  </a:cubicBezTo>
                  <a:cubicBezTo>
                    <a:pt x="1906" y="4298"/>
                    <a:pt x="1906" y="4286"/>
                    <a:pt x="1906" y="4274"/>
                  </a:cubicBezTo>
                  <a:cubicBezTo>
                    <a:pt x="1906" y="4262"/>
                    <a:pt x="1906" y="4262"/>
                    <a:pt x="1906" y="4262"/>
                  </a:cubicBezTo>
                  <a:cubicBezTo>
                    <a:pt x="1894" y="4227"/>
                    <a:pt x="1870" y="4191"/>
                    <a:pt x="1846" y="4167"/>
                  </a:cubicBezTo>
                  <a:cubicBezTo>
                    <a:pt x="2144" y="4108"/>
                    <a:pt x="2465" y="4131"/>
                    <a:pt x="2763" y="4239"/>
                  </a:cubicBezTo>
                  <a:lnTo>
                    <a:pt x="2763" y="4239"/>
                  </a:lnTo>
                  <a:cubicBezTo>
                    <a:pt x="1870" y="4036"/>
                    <a:pt x="2167" y="4905"/>
                    <a:pt x="1620" y="4917"/>
                  </a:cubicBezTo>
                  <a:lnTo>
                    <a:pt x="1620" y="4917"/>
                  </a:lnTo>
                  <a:cubicBezTo>
                    <a:pt x="1786" y="4977"/>
                    <a:pt x="1965" y="4989"/>
                    <a:pt x="2144" y="4929"/>
                  </a:cubicBezTo>
                  <a:cubicBezTo>
                    <a:pt x="2418" y="4786"/>
                    <a:pt x="2310" y="4501"/>
                    <a:pt x="2418" y="4405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48" y="4453"/>
                    <a:pt x="2644" y="4310"/>
                    <a:pt x="2787" y="4322"/>
                  </a:cubicBezTo>
                  <a:cubicBezTo>
                    <a:pt x="2989" y="4322"/>
                    <a:pt x="3251" y="4548"/>
                    <a:pt x="3596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298"/>
                    <a:pt x="3668" y="4346"/>
                    <a:pt x="3620" y="4382"/>
                  </a:cubicBezTo>
                  <a:cubicBezTo>
                    <a:pt x="3215" y="4453"/>
                    <a:pt x="3180" y="4798"/>
                    <a:pt x="3037" y="4953"/>
                  </a:cubicBezTo>
                  <a:cubicBezTo>
                    <a:pt x="2953" y="5048"/>
                    <a:pt x="2775" y="5024"/>
                    <a:pt x="2799" y="4846"/>
                  </a:cubicBezTo>
                  <a:cubicBezTo>
                    <a:pt x="2656" y="4893"/>
                    <a:pt x="2608" y="5001"/>
                    <a:pt x="2727" y="5144"/>
                  </a:cubicBezTo>
                  <a:cubicBezTo>
                    <a:pt x="2572" y="5155"/>
                    <a:pt x="2441" y="4882"/>
                    <a:pt x="2156" y="4977"/>
                  </a:cubicBezTo>
                  <a:cubicBezTo>
                    <a:pt x="2037" y="5013"/>
                    <a:pt x="1929" y="5120"/>
                    <a:pt x="1798" y="5358"/>
                  </a:cubicBezTo>
                  <a:cubicBezTo>
                    <a:pt x="1810" y="5334"/>
                    <a:pt x="1822" y="5322"/>
                    <a:pt x="1834" y="5310"/>
                  </a:cubicBezTo>
                  <a:cubicBezTo>
                    <a:pt x="1822" y="5322"/>
                    <a:pt x="1810" y="5334"/>
                    <a:pt x="1798" y="5358"/>
                  </a:cubicBezTo>
                  <a:cubicBezTo>
                    <a:pt x="2179" y="4977"/>
                    <a:pt x="2596" y="5798"/>
                    <a:pt x="3072" y="5024"/>
                  </a:cubicBezTo>
                  <a:lnTo>
                    <a:pt x="3072" y="5024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79"/>
                    <a:pt x="2477" y="5644"/>
                    <a:pt x="2465" y="5620"/>
                  </a:cubicBezTo>
                  <a:lnTo>
                    <a:pt x="2465" y="5620"/>
                  </a:lnTo>
                  <a:cubicBezTo>
                    <a:pt x="2453" y="5608"/>
                    <a:pt x="2441" y="5596"/>
                    <a:pt x="2429" y="5584"/>
                  </a:cubicBezTo>
                  <a:cubicBezTo>
                    <a:pt x="2334" y="5489"/>
                    <a:pt x="2179" y="5584"/>
                    <a:pt x="2215" y="5715"/>
                  </a:cubicBezTo>
                  <a:cubicBezTo>
                    <a:pt x="2263" y="5620"/>
                    <a:pt x="2358" y="5679"/>
                    <a:pt x="2346" y="5751"/>
                  </a:cubicBezTo>
                  <a:cubicBezTo>
                    <a:pt x="2334" y="5810"/>
                    <a:pt x="2227" y="5858"/>
                    <a:pt x="2179" y="5858"/>
                  </a:cubicBezTo>
                  <a:cubicBezTo>
                    <a:pt x="2132" y="5858"/>
                    <a:pt x="2084" y="5834"/>
                    <a:pt x="2048" y="5810"/>
                  </a:cubicBezTo>
                  <a:cubicBezTo>
                    <a:pt x="1906" y="5703"/>
                    <a:pt x="1941" y="5477"/>
                    <a:pt x="2120" y="5429"/>
                  </a:cubicBezTo>
                  <a:cubicBezTo>
                    <a:pt x="1882" y="5298"/>
                    <a:pt x="1667" y="5584"/>
                    <a:pt x="1715" y="5810"/>
                  </a:cubicBezTo>
                  <a:cubicBezTo>
                    <a:pt x="1548" y="5775"/>
                    <a:pt x="1513" y="5882"/>
                    <a:pt x="1346" y="5739"/>
                  </a:cubicBezTo>
                  <a:cubicBezTo>
                    <a:pt x="1489" y="6179"/>
                    <a:pt x="1727" y="6060"/>
                    <a:pt x="1894" y="6132"/>
                  </a:cubicBezTo>
                  <a:lnTo>
                    <a:pt x="1894" y="6132"/>
                  </a:lnTo>
                  <a:cubicBezTo>
                    <a:pt x="1536" y="6013"/>
                    <a:pt x="1429" y="6287"/>
                    <a:pt x="1132" y="6298"/>
                  </a:cubicBezTo>
                  <a:cubicBezTo>
                    <a:pt x="1441" y="6572"/>
                    <a:pt x="1632" y="6358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46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44"/>
                    <a:pt x="1703" y="6834"/>
                    <a:pt x="1977" y="7156"/>
                  </a:cubicBezTo>
                  <a:cubicBezTo>
                    <a:pt x="1989" y="6858"/>
                    <a:pt x="2263" y="6751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108" y="6775"/>
                    <a:pt x="2537" y="6929"/>
                  </a:cubicBezTo>
                  <a:cubicBezTo>
                    <a:pt x="2394" y="6763"/>
                    <a:pt x="2501" y="6727"/>
                    <a:pt x="2465" y="6560"/>
                  </a:cubicBezTo>
                  <a:cubicBezTo>
                    <a:pt x="2691" y="6608"/>
                    <a:pt x="2977" y="6394"/>
                    <a:pt x="2846" y="6156"/>
                  </a:cubicBezTo>
                  <a:cubicBezTo>
                    <a:pt x="2751" y="6406"/>
                    <a:pt x="2548" y="6310"/>
                    <a:pt x="2465" y="6227"/>
                  </a:cubicBezTo>
                  <a:cubicBezTo>
                    <a:pt x="2441" y="6191"/>
                    <a:pt x="2418" y="6144"/>
                    <a:pt x="2418" y="6096"/>
                  </a:cubicBezTo>
                  <a:cubicBezTo>
                    <a:pt x="2418" y="6048"/>
                    <a:pt x="2465" y="5941"/>
                    <a:pt x="2537" y="5929"/>
                  </a:cubicBezTo>
                  <a:cubicBezTo>
                    <a:pt x="2596" y="5929"/>
                    <a:pt x="2656" y="6013"/>
                    <a:pt x="2560" y="6060"/>
                  </a:cubicBezTo>
                  <a:cubicBezTo>
                    <a:pt x="2691" y="6108"/>
                    <a:pt x="2787" y="5941"/>
                    <a:pt x="2691" y="5846"/>
                  </a:cubicBezTo>
                  <a:cubicBezTo>
                    <a:pt x="2679" y="5834"/>
                    <a:pt x="2668" y="5822"/>
                    <a:pt x="2668" y="5822"/>
                  </a:cubicBezTo>
                  <a:lnTo>
                    <a:pt x="2668" y="5822"/>
                  </a:lnTo>
                  <a:cubicBezTo>
                    <a:pt x="2632" y="5798"/>
                    <a:pt x="2596" y="5786"/>
                    <a:pt x="2560" y="5798"/>
                  </a:cubicBezTo>
                  <a:cubicBezTo>
                    <a:pt x="2727" y="5536"/>
                    <a:pt x="2977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lnTo>
                    <a:pt x="2965" y="6441"/>
                  </a:lnTo>
                  <a:lnTo>
                    <a:pt x="2918" y="6477"/>
                  </a:lnTo>
                  <a:cubicBezTo>
                    <a:pt x="3156" y="6358"/>
                    <a:pt x="3263" y="6239"/>
                    <a:pt x="3299" y="6120"/>
                  </a:cubicBezTo>
                  <a:cubicBezTo>
                    <a:pt x="3406" y="5822"/>
                    <a:pt x="3120" y="5703"/>
                    <a:pt x="3132" y="5560"/>
                  </a:cubicBezTo>
                  <a:cubicBezTo>
                    <a:pt x="3275" y="5667"/>
                    <a:pt x="3370" y="5620"/>
                    <a:pt x="3430" y="5489"/>
                  </a:cubicBezTo>
                  <a:cubicBezTo>
                    <a:pt x="3251" y="5501"/>
                    <a:pt x="3227" y="5334"/>
                    <a:pt x="3322" y="5239"/>
                  </a:cubicBezTo>
                  <a:cubicBezTo>
                    <a:pt x="3477" y="5096"/>
                    <a:pt x="3822" y="5072"/>
                    <a:pt x="3894" y="4655"/>
                  </a:cubicBezTo>
                  <a:cubicBezTo>
                    <a:pt x="3930" y="4608"/>
                    <a:pt x="3977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27" y="5024"/>
                    <a:pt x="3942" y="5286"/>
                    <a:pt x="3953" y="5501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39"/>
                    <a:pt x="3691" y="5834"/>
                    <a:pt x="3870" y="5858"/>
                  </a:cubicBezTo>
                  <a:cubicBezTo>
                    <a:pt x="3775" y="5965"/>
                    <a:pt x="3489" y="5858"/>
                    <a:pt x="3346" y="6144"/>
                  </a:cubicBezTo>
                  <a:cubicBezTo>
                    <a:pt x="3287" y="6310"/>
                    <a:pt x="3299" y="6489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37" y="5525"/>
                  </a:cubicBezTo>
                  <a:lnTo>
                    <a:pt x="4037" y="5525"/>
                  </a:lnTo>
                  <a:cubicBezTo>
                    <a:pt x="4144" y="5810"/>
                    <a:pt x="4168" y="6132"/>
                    <a:pt x="4108" y="6441"/>
                  </a:cubicBezTo>
                  <a:cubicBezTo>
                    <a:pt x="4084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989" y="6370"/>
                    <a:pt x="3977" y="6370"/>
                    <a:pt x="3965" y="6382"/>
                  </a:cubicBezTo>
                  <a:cubicBezTo>
                    <a:pt x="3822" y="6382"/>
                    <a:pt x="3775" y="6572"/>
                    <a:pt x="3906" y="6632"/>
                  </a:cubicBezTo>
                  <a:cubicBezTo>
                    <a:pt x="3870" y="6525"/>
                    <a:pt x="3977" y="6501"/>
                    <a:pt x="4013" y="6560"/>
                  </a:cubicBezTo>
                  <a:cubicBezTo>
                    <a:pt x="4061" y="6608"/>
                    <a:pt x="4013" y="6715"/>
                    <a:pt x="3977" y="6751"/>
                  </a:cubicBezTo>
                  <a:cubicBezTo>
                    <a:pt x="3942" y="6787"/>
                    <a:pt x="3894" y="6798"/>
                    <a:pt x="3846" y="6798"/>
                  </a:cubicBezTo>
                  <a:cubicBezTo>
                    <a:pt x="3727" y="6810"/>
                    <a:pt x="3525" y="6739"/>
                    <a:pt x="3632" y="6489"/>
                  </a:cubicBezTo>
                  <a:cubicBezTo>
                    <a:pt x="3370" y="6560"/>
                    <a:pt x="3418" y="6918"/>
                    <a:pt x="3620" y="7049"/>
                  </a:cubicBezTo>
                  <a:cubicBezTo>
                    <a:pt x="3465" y="7144"/>
                    <a:pt x="3525" y="7239"/>
                    <a:pt x="3310" y="7263"/>
                  </a:cubicBezTo>
                  <a:cubicBezTo>
                    <a:pt x="3715" y="7453"/>
                    <a:pt x="3799" y="7215"/>
                    <a:pt x="3965" y="7144"/>
                  </a:cubicBezTo>
                  <a:lnTo>
                    <a:pt x="3965" y="7144"/>
                  </a:lnTo>
                  <a:cubicBezTo>
                    <a:pt x="3632" y="7322"/>
                    <a:pt x="3751" y="7596"/>
                    <a:pt x="3549" y="7811"/>
                  </a:cubicBezTo>
                  <a:cubicBezTo>
                    <a:pt x="3953" y="7775"/>
                    <a:pt x="3942" y="7489"/>
                    <a:pt x="4049" y="7275"/>
                  </a:cubicBezTo>
                  <a:lnTo>
                    <a:pt x="4049" y="7275"/>
                  </a:lnTo>
                  <a:cubicBezTo>
                    <a:pt x="3811" y="7811"/>
                    <a:pt x="4120" y="7941"/>
                    <a:pt x="4144" y="8287"/>
                  </a:cubicBezTo>
                  <a:cubicBezTo>
                    <a:pt x="4180" y="7941"/>
                    <a:pt x="4489" y="7811"/>
                    <a:pt x="4251" y="7275"/>
                  </a:cubicBezTo>
                  <a:lnTo>
                    <a:pt x="4251" y="7275"/>
                  </a:lnTo>
                  <a:cubicBezTo>
                    <a:pt x="4358" y="7489"/>
                    <a:pt x="4346" y="7775"/>
                    <a:pt x="4751" y="7811"/>
                  </a:cubicBezTo>
                  <a:cubicBezTo>
                    <a:pt x="4549" y="7584"/>
                    <a:pt x="4668" y="7322"/>
                    <a:pt x="4334" y="7144"/>
                  </a:cubicBezTo>
                  <a:lnTo>
                    <a:pt x="4334" y="7144"/>
                  </a:lnTo>
                  <a:cubicBezTo>
                    <a:pt x="4489" y="7215"/>
                    <a:pt x="4584" y="7453"/>
                    <a:pt x="4989" y="7263"/>
                  </a:cubicBezTo>
                  <a:cubicBezTo>
                    <a:pt x="4775" y="7239"/>
                    <a:pt x="4823" y="7144"/>
                    <a:pt x="4680" y="7049"/>
                  </a:cubicBezTo>
                  <a:cubicBezTo>
                    <a:pt x="4882" y="6918"/>
                    <a:pt x="4918" y="6560"/>
                    <a:pt x="4668" y="6489"/>
                  </a:cubicBezTo>
                  <a:cubicBezTo>
                    <a:pt x="4763" y="6739"/>
                    <a:pt x="4573" y="6810"/>
                    <a:pt x="4442" y="6798"/>
                  </a:cubicBezTo>
                  <a:cubicBezTo>
                    <a:pt x="4394" y="6798"/>
                    <a:pt x="4358" y="6787"/>
                    <a:pt x="4323" y="6751"/>
                  </a:cubicBezTo>
                  <a:cubicBezTo>
                    <a:pt x="4287" y="6715"/>
                    <a:pt x="4239" y="6608"/>
                    <a:pt x="4287" y="6560"/>
                  </a:cubicBezTo>
                  <a:cubicBezTo>
                    <a:pt x="4323" y="6501"/>
                    <a:pt x="4430" y="6525"/>
                    <a:pt x="4394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7" y="6548"/>
                    <a:pt x="4477" y="6477"/>
                    <a:pt x="4430" y="6429"/>
                  </a:cubicBezTo>
                  <a:cubicBezTo>
                    <a:pt x="4406" y="6394"/>
                    <a:pt x="4370" y="6382"/>
                    <a:pt x="4334" y="6382"/>
                  </a:cubicBezTo>
                  <a:cubicBezTo>
                    <a:pt x="4323" y="6370"/>
                    <a:pt x="4311" y="6370"/>
                    <a:pt x="4299" y="6382"/>
                  </a:cubicBezTo>
                  <a:lnTo>
                    <a:pt x="4287" y="6382"/>
                  </a:lnTo>
                  <a:cubicBezTo>
                    <a:pt x="4251" y="6382"/>
                    <a:pt x="4215" y="6406"/>
                    <a:pt x="4203" y="6441"/>
                  </a:cubicBezTo>
                  <a:cubicBezTo>
                    <a:pt x="4132" y="6132"/>
                    <a:pt x="4156" y="5810"/>
                    <a:pt x="4263" y="5525"/>
                  </a:cubicBezTo>
                  <a:cubicBezTo>
                    <a:pt x="4061" y="6406"/>
                    <a:pt x="4930" y="6120"/>
                    <a:pt x="4942" y="6656"/>
                  </a:cubicBezTo>
                  <a:lnTo>
                    <a:pt x="4942" y="6608"/>
                  </a:lnTo>
                  <a:lnTo>
                    <a:pt x="4942" y="6656"/>
                  </a:lnTo>
                  <a:cubicBezTo>
                    <a:pt x="5013" y="6406"/>
                    <a:pt x="5013" y="6251"/>
                    <a:pt x="4954" y="6144"/>
                  </a:cubicBezTo>
                  <a:cubicBezTo>
                    <a:pt x="4823" y="5870"/>
                    <a:pt x="4537" y="5965"/>
                    <a:pt x="4430" y="5858"/>
                  </a:cubicBezTo>
                  <a:cubicBezTo>
                    <a:pt x="4608" y="5834"/>
                    <a:pt x="4656" y="5739"/>
                    <a:pt x="4584" y="5596"/>
                  </a:cubicBezTo>
                  <a:cubicBezTo>
                    <a:pt x="4465" y="5739"/>
                    <a:pt x="4334" y="5632"/>
                    <a:pt x="4334" y="5501"/>
                  </a:cubicBezTo>
                  <a:cubicBezTo>
                    <a:pt x="4346" y="5286"/>
                    <a:pt x="4561" y="5024"/>
                    <a:pt x="4334" y="4691"/>
                  </a:cubicBezTo>
                  <a:cubicBezTo>
                    <a:pt x="4323" y="4620"/>
                    <a:pt x="4311" y="4548"/>
                    <a:pt x="4287" y="4489"/>
                  </a:cubicBezTo>
                  <a:cubicBezTo>
                    <a:pt x="4323" y="4548"/>
                    <a:pt x="4358" y="4608"/>
                    <a:pt x="4406" y="4667"/>
                  </a:cubicBezTo>
                  <a:cubicBezTo>
                    <a:pt x="4477" y="5072"/>
                    <a:pt x="4811" y="5096"/>
                    <a:pt x="4965" y="5239"/>
                  </a:cubicBezTo>
                  <a:cubicBezTo>
                    <a:pt x="5073" y="5334"/>
                    <a:pt x="5037" y="5501"/>
                    <a:pt x="4858" y="5489"/>
                  </a:cubicBezTo>
                  <a:cubicBezTo>
                    <a:pt x="4918" y="5632"/>
                    <a:pt x="5013" y="5667"/>
                    <a:pt x="5156" y="5560"/>
                  </a:cubicBezTo>
                  <a:cubicBezTo>
                    <a:pt x="5168" y="5703"/>
                    <a:pt x="4894" y="5834"/>
                    <a:pt x="4989" y="6132"/>
                  </a:cubicBezTo>
                  <a:cubicBezTo>
                    <a:pt x="5037" y="6239"/>
                    <a:pt x="5144" y="6358"/>
                    <a:pt x="5370" y="6477"/>
                  </a:cubicBezTo>
                  <a:lnTo>
                    <a:pt x="5370" y="6477"/>
                  </a:lnTo>
                  <a:cubicBezTo>
                    <a:pt x="5001" y="6096"/>
                    <a:pt x="5823" y="5679"/>
                    <a:pt x="5049" y="5203"/>
                  </a:cubicBezTo>
                  <a:lnTo>
                    <a:pt x="5049" y="5203"/>
                  </a:lnTo>
                  <a:cubicBezTo>
                    <a:pt x="5323" y="5334"/>
                    <a:pt x="5573" y="5548"/>
                    <a:pt x="5739" y="5798"/>
                  </a:cubicBezTo>
                  <a:cubicBezTo>
                    <a:pt x="5704" y="5798"/>
                    <a:pt x="5668" y="5798"/>
                    <a:pt x="5632" y="5822"/>
                  </a:cubicBezTo>
                  <a:lnTo>
                    <a:pt x="5632" y="5822"/>
                  </a:lnTo>
                  <a:cubicBezTo>
                    <a:pt x="5620" y="5822"/>
                    <a:pt x="5608" y="5834"/>
                    <a:pt x="5596" y="5846"/>
                  </a:cubicBezTo>
                  <a:cubicBezTo>
                    <a:pt x="5549" y="5906"/>
                    <a:pt x="5549" y="5989"/>
                    <a:pt x="5596" y="6036"/>
                  </a:cubicBezTo>
                  <a:cubicBezTo>
                    <a:pt x="5620" y="6060"/>
                    <a:pt x="5668" y="6072"/>
                    <a:pt x="5704" y="6072"/>
                  </a:cubicBezTo>
                  <a:lnTo>
                    <a:pt x="5727" y="6072"/>
                  </a:lnTo>
                  <a:cubicBezTo>
                    <a:pt x="5632" y="6013"/>
                    <a:pt x="5692" y="5929"/>
                    <a:pt x="5751" y="5941"/>
                  </a:cubicBezTo>
                  <a:cubicBezTo>
                    <a:pt x="5823" y="5953"/>
                    <a:pt x="5870" y="6048"/>
                    <a:pt x="5870" y="6108"/>
                  </a:cubicBezTo>
                  <a:cubicBezTo>
                    <a:pt x="5858" y="6156"/>
                    <a:pt x="5847" y="6191"/>
                    <a:pt x="5811" y="6227"/>
                  </a:cubicBezTo>
                  <a:cubicBezTo>
                    <a:pt x="5716" y="6382"/>
                    <a:pt x="5477" y="6346"/>
                    <a:pt x="5442" y="6167"/>
                  </a:cubicBezTo>
                  <a:cubicBezTo>
                    <a:pt x="5311" y="6406"/>
                    <a:pt x="5585" y="6620"/>
                    <a:pt x="5823" y="6572"/>
                  </a:cubicBezTo>
                  <a:cubicBezTo>
                    <a:pt x="5787" y="6739"/>
                    <a:pt x="5894" y="6775"/>
                    <a:pt x="5751" y="6941"/>
                  </a:cubicBezTo>
                  <a:cubicBezTo>
                    <a:pt x="6180" y="6787"/>
                    <a:pt x="6073" y="6548"/>
                    <a:pt x="6144" y="6394"/>
                  </a:cubicBezTo>
                  <a:lnTo>
                    <a:pt x="6144" y="6394"/>
                  </a:lnTo>
                  <a:cubicBezTo>
                    <a:pt x="6025" y="6751"/>
                    <a:pt x="6287" y="6858"/>
                    <a:pt x="6311" y="7156"/>
                  </a:cubicBezTo>
                  <a:cubicBezTo>
                    <a:pt x="6573" y="6846"/>
                    <a:pt x="6358" y="6644"/>
                    <a:pt x="6275" y="6429"/>
                  </a:cubicBezTo>
                  <a:lnTo>
                    <a:pt x="6275" y="6429"/>
                  </a:lnTo>
                  <a:cubicBezTo>
                    <a:pt x="6501" y="6977"/>
                    <a:pt x="6811" y="6846"/>
                    <a:pt x="7061" y="7072"/>
                  </a:cubicBezTo>
                  <a:cubicBezTo>
                    <a:pt x="6847" y="6810"/>
                    <a:pt x="6966" y="6501"/>
                    <a:pt x="6430" y="6287"/>
                  </a:cubicBezTo>
                  <a:lnTo>
                    <a:pt x="6430" y="6287"/>
                  </a:lnTo>
                  <a:cubicBezTo>
                    <a:pt x="6644" y="6358"/>
                    <a:pt x="6847" y="6584"/>
                    <a:pt x="7156" y="6310"/>
                  </a:cubicBezTo>
                  <a:cubicBezTo>
                    <a:pt x="6859" y="6298"/>
                    <a:pt x="6751" y="6025"/>
                    <a:pt x="6394" y="6144"/>
                  </a:cubicBezTo>
                  <a:lnTo>
                    <a:pt x="6394" y="6144"/>
                  </a:lnTo>
                  <a:cubicBezTo>
                    <a:pt x="6549" y="6072"/>
                    <a:pt x="6787" y="6179"/>
                    <a:pt x="6942" y="5751"/>
                  </a:cubicBezTo>
                  <a:cubicBezTo>
                    <a:pt x="6775" y="5894"/>
                    <a:pt x="6739" y="5786"/>
                    <a:pt x="6573" y="5822"/>
                  </a:cubicBezTo>
                  <a:cubicBezTo>
                    <a:pt x="6620" y="5584"/>
                    <a:pt x="6394" y="5310"/>
                    <a:pt x="6168" y="5441"/>
                  </a:cubicBezTo>
                  <a:cubicBezTo>
                    <a:pt x="6406" y="5536"/>
                    <a:pt x="6323" y="5739"/>
                    <a:pt x="6228" y="5810"/>
                  </a:cubicBezTo>
                  <a:cubicBezTo>
                    <a:pt x="6192" y="5846"/>
                    <a:pt x="6156" y="5870"/>
                    <a:pt x="6108" y="5870"/>
                  </a:cubicBezTo>
                  <a:cubicBezTo>
                    <a:pt x="6049" y="5870"/>
                    <a:pt x="5942" y="5822"/>
                    <a:pt x="5942" y="5751"/>
                  </a:cubicBezTo>
                  <a:cubicBezTo>
                    <a:pt x="5930" y="5691"/>
                    <a:pt x="6013" y="5632"/>
                    <a:pt x="6073" y="5727"/>
                  </a:cubicBezTo>
                  <a:cubicBezTo>
                    <a:pt x="6073" y="5715"/>
                    <a:pt x="6073" y="5703"/>
                    <a:pt x="6073" y="5703"/>
                  </a:cubicBezTo>
                  <a:cubicBezTo>
                    <a:pt x="6073" y="5667"/>
                    <a:pt x="6061" y="5620"/>
                    <a:pt x="6037" y="5596"/>
                  </a:cubicBezTo>
                  <a:cubicBezTo>
                    <a:pt x="5989" y="5548"/>
                    <a:pt x="5894" y="5548"/>
                    <a:pt x="5847" y="5596"/>
                  </a:cubicBezTo>
                  <a:cubicBezTo>
                    <a:pt x="5835" y="5608"/>
                    <a:pt x="5823" y="5620"/>
                    <a:pt x="5823" y="5632"/>
                  </a:cubicBezTo>
                  <a:lnTo>
                    <a:pt x="5823" y="5632"/>
                  </a:lnTo>
                  <a:cubicBezTo>
                    <a:pt x="5799" y="5655"/>
                    <a:pt x="5787" y="5703"/>
                    <a:pt x="5799" y="5739"/>
                  </a:cubicBezTo>
                  <a:cubicBezTo>
                    <a:pt x="5537" y="5560"/>
                    <a:pt x="5335" y="5322"/>
                    <a:pt x="5204" y="5036"/>
                  </a:cubicBezTo>
                  <a:cubicBezTo>
                    <a:pt x="5680" y="5810"/>
                    <a:pt x="6097" y="4989"/>
                    <a:pt x="6478" y="5370"/>
                  </a:cubicBezTo>
                  <a:cubicBezTo>
                    <a:pt x="6466" y="5358"/>
                    <a:pt x="6454" y="5346"/>
                    <a:pt x="6442" y="5334"/>
                  </a:cubicBezTo>
                  <a:cubicBezTo>
                    <a:pt x="6454" y="5346"/>
                    <a:pt x="6466" y="5358"/>
                    <a:pt x="6478" y="5370"/>
                  </a:cubicBezTo>
                  <a:cubicBezTo>
                    <a:pt x="6358" y="5144"/>
                    <a:pt x="6239" y="5024"/>
                    <a:pt x="6120" y="4989"/>
                  </a:cubicBezTo>
                  <a:cubicBezTo>
                    <a:pt x="5823" y="4893"/>
                    <a:pt x="5704" y="5167"/>
                    <a:pt x="5561" y="5155"/>
                  </a:cubicBezTo>
                  <a:cubicBezTo>
                    <a:pt x="5668" y="5024"/>
                    <a:pt x="5620" y="4917"/>
                    <a:pt x="5489" y="4858"/>
                  </a:cubicBezTo>
                  <a:cubicBezTo>
                    <a:pt x="5501" y="5036"/>
                    <a:pt x="5335" y="5060"/>
                    <a:pt x="5239" y="4965"/>
                  </a:cubicBezTo>
                  <a:cubicBezTo>
                    <a:pt x="5096" y="4810"/>
                    <a:pt x="5073" y="4477"/>
                    <a:pt x="4668" y="4393"/>
                  </a:cubicBezTo>
                  <a:cubicBezTo>
                    <a:pt x="4608" y="4358"/>
                    <a:pt x="4549" y="4322"/>
                    <a:pt x="4489" y="4286"/>
                  </a:cubicBezTo>
                  <a:cubicBezTo>
                    <a:pt x="4549" y="4310"/>
                    <a:pt x="4620" y="4322"/>
                    <a:pt x="4692" y="4334"/>
                  </a:cubicBezTo>
                  <a:cubicBezTo>
                    <a:pt x="5025" y="4572"/>
                    <a:pt x="5287" y="4346"/>
                    <a:pt x="5501" y="4334"/>
                  </a:cubicBezTo>
                  <a:cubicBezTo>
                    <a:pt x="5632" y="4334"/>
                    <a:pt x="5739" y="4465"/>
                    <a:pt x="5596" y="4584"/>
                  </a:cubicBezTo>
                  <a:cubicBezTo>
                    <a:pt x="5739" y="4643"/>
                    <a:pt x="5835" y="4596"/>
                    <a:pt x="5858" y="4429"/>
                  </a:cubicBezTo>
                  <a:cubicBezTo>
                    <a:pt x="5966" y="4524"/>
                    <a:pt x="5858" y="4810"/>
                    <a:pt x="6144" y="4941"/>
                  </a:cubicBezTo>
                  <a:cubicBezTo>
                    <a:pt x="6311" y="5001"/>
                    <a:pt x="6489" y="5001"/>
                    <a:pt x="6656" y="4929"/>
                  </a:cubicBezTo>
                  <a:lnTo>
                    <a:pt x="6656" y="4929"/>
                  </a:lnTo>
                  <a:cubicBezTo>
                    <a:pt x="6120" y="4917"/>
                    <a:pt x="6406" y="4048"/>
                    <a:pt x="5525" y="4251"/>
                  </a:cubicBezTo>
                  <a:lnTo>
                    <a:pt x="5525" y="4251"/>
                  </a:lnTo>
                  <a:cubicBezTo>
                    <a:pt x="5823" y="4155"/>
                    <a:pt x="6144" y="4131"/>
                    <a:pt x="6442" y="4191"/>
                  </a:cubicBezTo>
                  <a:cubicBezTo>
                    <a:pt x="6418" y="4203"/>
                    <a:pt x="6394" y="4239"/>
                    <a:pt x="6382" y="4274"/>
                  </a:cubicBezTo>
                  <a:cubicBezTo>
                    <a:pt x="6382" y="4274"/>
                    <a:pt x="6382" y="4286"/>
                    <a:pt x="6382" y="4286"/>
                  </a:cubicBezTo>
                  <a:cubicBezTo>
                    <a:pt x="6382" y="4298"/>
                    <a:pt x="6382" y="4310"/>
                    <a:pt x="6382" y="4322"/>
                  </a:cubicBezTo>
                  <a:cubicBezTo>
                    <a:pt x="6394" y="4465"/>
                    <a:pt x="6573" y="4501"/>
                    <a:pt x="6632" y="4382"/>
                  </a:cubicBezTo>
                  <a:cubicBezTo>
                    <a:pt x="6525" y="4417"/>
                    <a:pt x="6513" y="4310"/>
                    <a:pt x="6561" y="4274"/>
                  </a:cubicBezTo>
                  <a:cubicBezTo>
                    <a:pt x="6609" y="4227"/>
                    <a:pt x="6716" y="4274"/>
                    <a:pt x="6763" y="4310"/>
                  </a:cubicBezTo>
                  <a:cubicBezTo>
                    <a:pt x="6787" y="4346"/>
                    <a:pt x="6811" y="4393"/>
                    <a:pt x="6811" y="4441"/>
                  </a:cubicBezTo>
                  <a:cubicBezTo>
                    <a:pt x="6811" y="4560"/>
                    <a:pt x="6739" y="4763"/>
                    <a:pt x="6501" y="4655"/>
                  </a:cubicBezTo>
                  <a:cubicBezTo>
                    <a:pt x="6573" y="4917"/>
                    <a:pt x="6918" y="4870"/>
                    <a:pt x="7049" y="4667"/>
                  </a:cubicBezTo>
                  <a:cubicBezTo>
                    <a:pt x="7144" y="4822"/>
                    <a:pt x="7251" y="4763"/>
                    <a:pt x="7263" y="4989"/>
                  </a:cubicBezTo>
                  <a:cubicBezTo>
                    <a:pt x="7466" y="4572"/>
                    <a:pt x="7216" y="4489"/>
                    <a:pt x="7156" y="4322"/>
                  </a:cubicBezTo>
                  <a:lnTo>
                    <a:pt x="7156" y="4322"/>
                  </a:lnTo>
                  <a:cubicBezTo>
                    <a:pt x="7323" y="4655"/>
                    <a:pt x="7597" y="4536"/>
                    <a:pt x="7811" y="4739"/>
                  </a:cubicBezTo>
                  <a:cubicBezTo>
                    <a:pt x="7775" y="4334"/>
                    <a:pt x="7490" y="4346"/>
                    <a:pt x="7275" y="4251"/>
                  </a:cubicBezTo>
                  <a:lnTo>
                    <a:pt x="7275" y="4251"/>
                  </a:lnTo>
                  <a:cubicBezTo>
                    <a:pt x="7811" y="4477"/>
                    <a:pt x="7942" y="4167"/>
                    <a:pt x="8287" y="4143"/>
                  </a:cubicBezTo>
                  <a:cubicBezTo>
                    <a:pt x="7942" y="4108"/>
                    <a:pt x="7811" y="3810"/>
                    <a:pt x="7275" y="4036"/>
                  </a:cubicBezTo>
                  <a:lnTo>
                    <a:pt x="7275" y="4036"/>
                  </a:lnTo>
                  <a:cubicBezTo>
                    <a:pt x="7490" y="3941"/>
                    <a:pt x="7775" y="3953"/>
                    <a:pt x="7811" y="3536"/>
                  </a:cubicBezTo>
                  <a:cubicBezTo>
                    <a:pt x="7597" y="3739"/>
                    <a:pt x="7323" y="3620"/>
                    <a:pt x="7156" y="3965"/>
                  </a:cubicBezTo>
                  <a:lnTo>
                    <a:pt x="7156" y="3965"/>
                  </a:lnTo>
                  <a:cubicBezTo>
                    <a:pt x="7216" y="3798"/>
                    <a:pt x="7466" y="3715"/>
                    <a:pt x="7263" y="3298"/>
                  </a:cubicBezTo>
                  <a:cubicBezTo>
                    <a:pt x="7251" y="3512"/>
                    <a:pt x="7144" y="3465"/>
                    <a:pt x="7049" y="3608"/>
                  </a:cubicBezTo>
                  <a:cubicBezTo>
                    <a:pt x="6918" y="3417"/>
                    <a:pt x="6573" y="3369"/>
                    <a:pt x="6501" y="3620"/>
                  </a:cubicBezTo>
                  <a:cubicBezTo>
                    <a:pt x="6739" y="3524"/>
                    <a:pt x="6811" y="3715"/>
                    <a:pt x="6811" y="3846"/>
                  </a:cubicBezTo>
                  <a:cubicBezTo>
                    <a:pt x="6811" y="3893"/>
                    <a:pt x="6787" y="3929"/>
                    <a:pt x="6763" y="3965"/>
                  </a:cubicBezTo>
                  <a:cubicBezTo>
                    <a:pt x="6716" y="4012"/>
                    <a:pt x="6609" y="4048"/>
                    <a:pt x="6561" y="4012"/>
                  </a:cubicBezTo>
                  <a:cubicBezTo>
                    <a:pt x="6513" y="3965"/>
                    <a:pt x="6525" y="3858"/>
                    <a:pt x="6632" y="3893"/>
                  </a:cubicBezTo>
                  <a:cubicBezTo>
                    <a:pt x="6632" y="3881"/>
                    <a:pt x="6620" y="3870"/>
                    <a:pt x="6609" y="3858"/>
                  </a:cubicBezTo>
                  <a:cubicBezTo>
                    <a:pt x="6549" y="3810"/>
                    <a:pt x="6478" y="3810"/>
                    <a:pt x="6430" y="3858"/>
                  </a:cubicBezTo>
                  <a:cubicBezTo>
                    <a:pt x="6406" y="3881"/>
                    <a:pt x="6382" y="3917"/>
                    <a:pt x="6382" y="3953"/>
                  </a:cubicBezTo>
                  <a:cubicBezTo>
                    <a:pt x="6382" y="3965"/>
                    <a:pt x="6382" y="3977"/>
                    <a:pt x="6382" y="4001"/>
                  </a:cubicBezTo>
                  <a:lnTo>
                    <a:pt x="6382" y="4001"/>
                  </a:lnTo>
                  <a:cubicBezTo>
                    <a:pt x="6394" y="4036"/>
                    <a:pt x="6418" y="4072"/>
                    <a:pt x="6442" y="4096"/>
                  </a:cubicBezTo>
                  <a:cubicBezTo>
                    <a:pt x="6144" y="4155"/>
                    <a:pt x="5823" y="4131"/>
                    <a:pt x="5525" y="4024"/>
                  </a:cubicBezTo>
                  <a:cubicBezTo>
                    <a:pt x="6418" y="4227"/>
                    <a:pt x="6120" y="3358"/>
                    <a:pt x="6668" y="3358"/>
                  </a:cubicBezTo>
                  <a:lnTo>
                    <a:pt x="6609" y="3358"/>
                  </a:lnTo>
                  <a:lnTo>
                    <a:pt x="6668" y="3358"/>
                  </a:lnTo>
                  <a:cubicBezTo>
                    <a:pt x="6418" y="3286"/>
                    <a:pt x="6263" y="3286"/>
                    <a:pt x="6144" y="3334"/>
                  </a:cubicBezTo>
                  <a:cubicBezTo>
                    <a:pt x="5870" y="3477"/>
                    <a:pt x="5977" y="3762"/>
                    <a:pt x="5870" y="3858"/>
                  </a:cubicBezTo>
                  <a:cubicBezTo>
                    <a:pt x="5847" y="3679"/>
                    <a:pt x="5739" y="3643"/>
                    <a:pt x="5608" y="3703"/>
                  </a:cubicBezTo>
                  <a:cubicBezTo>
                    <a:pt x="5739" y="3822"/>
                    <a:pt x="5644" y="3965"/>
                    <a:pt x="5501" y="3953"/>
                  </a:cubicBezTo>
                  <a:cubicBezTo>
                    <a:pt x="5299" y="3953"/>
                    <a:pt x="5037" y="3727"/>
                    <a:pt x="4692" y="3953"/>
                  </a:cubicBezTo>
                  <a:cubicBezTo>
                    <a:pt x="4632" y="3965"/>
                    <a:pt x="4561" y="3977"/>
                    <a:pt x="4501" y="4001"/>
                  </a:cubicBezTo>
                  <a:cubicBezTo>
                    <a:pt x="4561" y="3965"/>
                    <a:pt x="4620" y="3929"/>
                    <a:pt x="4668" y="3893"/>
                  </a:cubicBezTo>
                  <a:cubicBezTo>
                    <a:pt x="5073" y="3822"/>
                    <a:pt x="5108" y="3477"/>
                    <a:pt x="5251" y="3322"/>
                  </a:cubicBezTo>
                  <a:cubicBezTo>
                    <a:pt x="5335" y="3227"/>
                    <a:pt x="5513" y="3250"/>
                    <a:pt x="5489" y="3429"/>
                  </a:cubicBezTo>
                  <a:cubicBezTo>
                    <a:pt x="5632" y="3369"/>
                    <a:pt x="5668" y="3274"/>
                    <a:pt x="5573" y="3131"/>
                  </a:cubicBezTo>
                  <a:cubicBezTo>
                    <a:pt x="5716" y="3119"/>
                    <a:pt x="5847" y="3393"/>
                    <a:pt x="6132" y="3298"/>
                  </a:cubicBezTo>
                  <a:cubicBezTo>
                    <a:pt x="6251" y="3262"/>
                    <a:pt x="6358" y="3155"/>
                    <a:pt x="6489" y="2917"/>
                  </a:cubicBezTo>
                  <a:lnTo>
                    <a:pt x="6489" y="2917"/>
                  </a:lnTo>
                  <a:cubicBezTo>
                    <a:pt x="6108" y="3298"/>
                    <a:pt x="5692" y="2477"/>
                    <a:pt x="5215" y="3250"/>
                  </a:cubicBezTo>
                  <a:lnTo>
                    <a:pt x="5215" y="3250"/>
                  </a:lnTo>
                  <a:cubicBezTo>
                    <a:pt x="5346" y="2965"/>
                    <a:pt x="5549" y="2727"/>
                    <a:pt x="5811" y="2548"/>
                  </a:cubicBezTo>
                  <a:cubicBezTo>
                    <a:pt x="5799" y="2584"/>
                    <a:pt x="5811" y="2619"/>
                    <a:pt x="5823" y="2655"/>
                  </a:cubicBezTo>
                  <a:lnTo>
                    <a:pt x="5823" y="2667"/>
                  </a:lnTo>
                  <a:cubicBezTo>
                    <a:pt x="5835" y="2679"/>
                    <a:pt x="5847" y="2691"/>
                    <a:pt x="5858" y="2691"/>
                  </a:cubicBezTo>
                  <a:cubicBezTo>
                    <a:pt x="5954" y="2786"/>
                    <a:pt x="6120" y="2691"/>
                    <a:pt x="6073" y="2560"/>
                  </a:cubicBezTo>
                  <a:cubicBezTo>
                    <a:pt x="6025" y="2655"/>
                    <a:pt x="5942" y="2596"/>
                    <a:pt x="5942" y="2536"/>
                  </a:cubicBezTo>
                  <a:cubicBezTo>
                    <a:pt x="5954" y="2465"/>
                    <a:pt x="6061" y="2417"/>
                    <a:pt x="6108" y="2417"/>
                  </a:cubicBezTo>
                  <a:cubicBezTo>
                    <a:pt x="6156" y="2417"/>
                    <a:pt x="6204" y="2441"/>
                    <a:pt x="6239" y="2477"/>
                  </a:cubicBezTo>
                  <a:cubicBezTo>
                    <a:pt x="6382" y="2572"/>
                    <a:pt x="6347" y="2798"/>
                    <a:pt x="6168" y="2846"/>
                  </a:cubicBezTo>
                  <a:cubicBezTo>
                    <a:pt x="6406" y="2977"/>
                    <a:pt x="6620" y="2703"/>
                    <a:pt x="6573" y="2465"/>
                  </a:cubicBezTo>
                  <a:cubicBezTo>
                    <a:pt x="6739" y="2500"/>
                    <a:pt x="6775" y="2393"/>
                    <a:pt x="6942" y="2536"/>
                  </a:cubicBezTo>
                  <a:cubicBezTo>
                    <a:pt x="6799" y="2107"/>
                    <a:pt x="6561" y="2215"/>
                    <a:pt x="6394" y="2143"/>
                  </a:cubicBezTo>
                  <a:lnTo>
                    <a:pt x="6394" y="2143"/>
                  </a:lnTo>
                  <a:cubicBezTo>
                    <a:pt x="6763" y="2262"/>
                    <a:pt x="6870" y="2000"/>
                    <a:pt x="7156" y="1976"/>
                  </a:cubicBezTo>
                  <a:cubicBezTo>
                    <a:pt x="6847" y="1715"/>
                    <a:pt x="6656" y="1929"/>
                    <a:pt x="6430" y="2012"/>
                  </a:cubicBezTo>
                  <a:lnTo>
                    <a:pt x="6430" y="2012"/>
                  </a:lnTo>
                  <a:cubicBezTo>
                    <a:pt x="6978" y="1786"/>
                    <a:pt x="6847" y="1476"/>
                    <a:pt x="7073" y="1226"/>
                  </a:cubicBezTo>
                  <a:cubicBezTo>
                    <a:pt x="6811" y="1441"/>
                    <a:pt x="6501" y="1322"/>
                    <a:pt x="6287" y="1857"/>
                  </a:cubicBezTo>
                  <a:lnTo>
                    <a:pt x="6287" y="1857"/>
                  </a:lnTo>
                  <a:cubicBezTo>
                    <a:pt x="6370" y="1643"/>
                    <a:pt x="6585" y="1441"/>
                    <a:pt x="6311" y="1131"/>
                  </a:cubicBezTo>
                  <a:cubicBezTo>
                    <a:pt x="6299" y="1429"/>
                    <a:pt x="6025" y="1536"/>
                    <a:pt x="6144" y="1893"/>
                  </a:cubicBezTo>
                  <a:lnTo>
                    <a:pt x="6144" y="1893"/>
                  </a:lnTo>
                  <a:cubicBezTo>
                    <a:pt x="6073" y="1738"/>
                    <a:pt x="6192" y="1500"/>
                    <a:pt x="5751" y="1345"/>
                  </a:cubicBezTo>
                  <a:cubicBezTo>
                    <a:pt x="5906" y="1512"/>
                    <a:pt x="5787" y="1548"/>
                    <a:pt x="5823" y="1715"/>
                  </a:cubicBezTo>
                  <a:cubicBezTo>
                    <a:pt x="5596" y="1667"/>
                    <a:pt x="5311" y="1893"/>
                    <a:pt x="5442" y="2119"/>
                  </a:cubicBezTo>
                  <a:cubicBezTo>
                    <a:pt x="5489" y="1941"/>
                    <a:pt x="5716" y="1905"/>
                    <a:pt x="5823" y="2060"/>
                  </a:cubicBezTo>
                  <a:cubicBezTo>
                    <a:pt x="5847" y="2084"/>
                    <a:pt x="5870" y="2131"/>
                    <a:pt x="5870" y="2179"/>
                  </a:cubicBezTo>
                  <a:cubicBezTo>
                    <a:pt x="5870" y="2238"/>
                    <a:pt x="5823" y="2346"/>
                    <a:pt x="5763" y="2346"/>
                  </a:cubicBezTo>
                  <a:cubicBezTo>
                    <a:pt x="5692" y="2357"/>
                    <a:pt x="5632" y="2274"/>
                    <a:pt x="5739" y="2215"/>
                  </a:cubicBezTo>
                  <a:cubicBezTo>
                    <a:pt x="5596" y="2179"/>
                    <a:pt x="5501" y="2334"/>
                    <a:pt x="5596" y="2441"/>
                  </a:cubicBezTo>
                  <a:cubicBezTo>
                    <a:pt x="5608" y="2441"/>
                    <a:pt x="5620" y="2453"/>
                    <a:pt x="5632" y="2465"/>
                  </a:cubicBezTo>
                  <a:lnTo>
                    <a:pt x="5632" y="2465"/>
                  </a:lnTo>
                  <a:cubicBezTo>
                    <a:pt x="5668" y="2488"/>
                    <a:pt x="5704" y="2488"/>
                    <a:pt x="5739" y="2488"/>
                  </a:cubicBezTo>
                  <a:cubicBezTo>
                    <a:pt x="5573" y="2738"/>
                    <a:pt x="5323" y="2941"/>
                    <a:pt x="5049" y="3084"/>
                  </a:cubicBezTo>
                  <a:cubicBezTo>
                    <a:pt x="5823" y="2596"/>
                    <a:pt x="5001" y="2191"/>
                    <a:pt x="5370" y="1798"/>
                  </a:cubicBezTo>
                  <a:lnTo>
                    <a:pt x="5335" y="1846"/>
                  </a:lnTo>
                  <a:cubicBezTo>
                    <a:pt x="5346" y="1822"/>
                    <a:pt x="5358" y="1810"/>
                    <a:pt x="5370" y="1798"/>
                  </a:cubicBezTo>
                  <a:cubicBezTo>
                    <a:pt x="5144" y="1929"/>
                    <a:pt x="5037" y="2036"/>
                    <a:pt x="5001" y="2155"/>
                  </a:cubicBezTo>
                  <a:cubicBezTo>
                    <a:pt x="4894" y="2453"/>
                    <a:pt x="5180" y="2572"/>
                    <a:pt x="5168" y="2727"/>
                  </a:cubicBezTo>
                  <a:cubicBezTo>
                    <a:pt x="5025" y="2619"/>
                    <a:pt x="4930" y="2655"/>
                    <a:pt x="4870" y="2798"/>
                  </a:cubicBezTo>
                  <a:cubicBezTo>
                    <a:pt x="5049" y="2774"/>
                    <a:pt x="5073" y="2953"/>
                    <a:pt x="4965" y="3048"/>
                  </a:cubicBezTo>
                  <a:cubicBezTo>
                    <a:pt x="4823" y="3179"/>
                    <a:pt x="4477" y="3215"/>
                    <a:pt x="4406" y="3620"/>
                  </a:cubicBezTo>
                  <a:cubicBezTo>
                    <a:pt x="4358" y="3667"/>
                    <a:pt x="4323" y="3727"/>
                    <a:pt x="4299" y="3786"/>
                  </a:cubicBezTo>
                  <a:cubicBezTo>
                    <a:pt x="4311" y="3727"/>
                    <a:pt x="4334" y="3655"/>
                    <a:pt x="4334" y="3596"/>
                  </a:cubicBezTo>
                  <a:cubicBezTo>
                    <a:pt x="4573" y="3250"/>
                    <a:pt x="4358" y="3000"/>
                    <a:pt x="4334" y="2786"/>
                  </a:cubicBezTo>
                  <a:cubicBezTo>
                    <a:pt x="4334" y="2643"/>
                    <a:pt x="4477" y="2548"/>
                    <a:pt x="4584" y="2679"/>
                  </a:cubicBezTo>
                  <a:cubicBezTo>
                    <a:pt x="4644" y="2548"/>
                    <a:pt x="4608" y="2441"/>
                    <a:pt x="4442" y="2417"/>
                  </a:cubicBezTo>
                  <a:cubicBezTo>
                    <a:pt x="4537" y="2310"/>
                    <a:pt x="4823" y="2417"/>
                    <a:pt x="4954" y="2143"/>
                  </a:cubicBezTo>
                  <a:cubicBezTo>
                    <a:pt x="5013" y="2036"/>
                    <a:pt x="5013" y="1869"/>
                    <a:pt x="4942" y="1619"/>
                  </a:cubicBezTo>
                  <a:lnTo>
                    <a:pt x="4942" y="1619"/>
                  </a:lnTo>
                  <a:cubicBezTo>
                    <a:pt x="4942" y="2167"/>
                    <a:pt x="4061" y="1869"/>
                    <a:pt x="4275" y="2762"/>
                  </a:cubicBezTo>
                  <a:lnTo>
                    <a:pt x="4275" y="2762"/>
                  </a:lnTo>
                  <a:cubicBezTo>
                    <a:pt x="4168" y="2465"/>
                    <a:pt x="4144" y="2143"/>
                    <a:pt x="4203" y="1846"/>
                  </a:cubicBezTo>
                  <a:cubicBezTo>
                    <a:pt x="4215" y="1869"/>
                    <a:pt x="4251" y="1893"/>
                    <a:pt x="4287" y="1905"/>
                  </a:cubicBezTo>
                  <a:lnTo>
                    <a:pt x="4299" y="1905"/>
                  </a:lnTo>
                  <a:cubicBezTo>
                    <a:pt x="4311" y="1905"/>
                    <a:pt x="4323" y="1905"/>
                    <a:pt x="4334" y="1905"/>
                  </a:cubicBezTo>
                  <a:cubicBezTo>
                    <a:pt x="4477" y="1893"/>
                    <a:pt x="4513" y="1715"/>
                    <a:pt x="4394" y="1655"/>
                  </a:cubicBezTo>
                  <a:cubicBezTo>
                    <a:pt x="4430" y="1762"/>
                    <a:pt x="4323" y="1774"/>
                    <a:pt x="4287" y="1726"/>
                  </a:cubicBezTo>
                  <a:cubicBezTo>
                    <a:pt x="4239" y="1679"/>
                    <a:pt x="4287" y="1572"/>
                    <a:pt x="4323" y="1524"/>
                  </a:cubicBezTo>
                  <a:cubicBezTo>
                    <a:pt x="4358" y="1500"/>
                    <a:pt x="4406" y="1476"/>
                    <a:pt x="4453" y="1476"/>
                  </a:cubicBezTo>
                  <a:cubicBezTo>
                    <a:pt x="4573" y="1476"/>
                    <a:pt x="4775" y="1548"/>
                    <a:pt x="4668" y="1786"/>
                  </a:cubicBezTo>
                  <a:cubicBezTo>
                    <a:pt x="4930" y="1715"/>
                    <a:pt x="4882" y="1369"/>
                    <a:pt x="4692" y="1238"/>
                  </a:cubicBezTo>
                  <a:cubicBezTo>
                    <a:pt x="4834" y="1143"/>
                    <a:pt x="4775" y="1036"/>
                    <a:pt x="5001" y="1024"/>
                  </a:cubicBezTo>
                  <a:cubicBezTo>
                    <a:pt x="4584" y="822"/>
                    <a:pt x="4501" y="1072"/>
                    <a:pt x="4334" y="1131"/>
                  </a:cubicBezTo>
                  <a:lnTo>
                    <a:pt x="4334" y="1131"/>
                  </a:lnTo>
                  <a:cubicBezTo>
                    <a:pt x="4668" y="964"/>
                    <a:pt x="4549" y="691"/>
                    <a:pt x="4751" y="476"/>
                  </a:cubicBezTo>
                  <a:cubicBezTo>
                    <a:pt x="4346" y="512"/>
                    <a:pt x="4358" y="798"/>
                    <a:pt x="4263" y="1012"/>
                  </a:cubicBezTo>
                  <a:lnTo>
                    <a:pt x="4263" y="1012"/>
                  </a:lnTo>
                  <a:cubicBezTo>
                    <a:pt x="4489" y="476"/>
                    <a:pt x="4180" y="345"/>
                    <a:pt x="4156" y="0"/>
                  </a:cubicBezTo>
                  <a:cubicBezTo>
                    <a:pt x="4120" y="345"/>
                    <a:pt x="3822" y="476"/>
                    <a:pt x="4049" y="1012"/>
                  </a:cubicBezTo>
                  <a:lnTo>
                    <a:pt x="4049" y="1012"/>
                  </a:lnTo>
                  <a:cubicBezTo>
                    <a:pt x="3953" y="798"/>
                    <a:pt x="3965" y="512"/>
                    <a:pt x="3549" y="476"/>
                  </a:cubicBezTo>
                  <a:cubicBezTo>
                    <a:pt x="3751" y="691"/>
                    <a:pt x="3644" y="964"/>
                    <a:pt x="3977" y="1131"/>
                  </a:cubicBezTo>
                  <a:lnTo>
                    <a:pt x="3977" y="1131"/>
                  </a:lnTo>
                  <a:cubicBezTo>
                    <a:pt x="3811" y="1072"/>
                    <a:pt x="3727" y="822"/>
                    <a:pt x="3310" y="1024"/>
                  </a:cubicBezTo>
                  <a:cubicBezTo>
                    <a:pt x="3537" y="1036"/>
                    <a:pt x="3477" y="1143"/>
                    <a:pt x="3620" y="1238"/>
                  </a:cubicBezTo>
                  <a:cubicBezTo>
                    <a:pt x="3430" y="1369"/>
                    <a:pt x="3382" y="1715"/>
                    <a:pt x="3644" y="1786"/>
                  </a:cubicBezTo>
                  <a:cubicBezTo>
                    <a:pt x="3537" y="1548"/>
                    <a:pt x="3739" y="1476"/>
                    <a:pt x="3858" y="1476"/>
                  </a:cubicBezTo>
                  <a:cubicBezTo>
                    <a:pt x="3906" y="1476"/>
                    <a:pt x="3953" y="1500"/>
                    <a:pt x="3977" y="1524"/>
                  </a:cubicBezTo>
                  <a:cubicBezTo>
                    <a:pt x="4025" y="1572"/>
                    <a:pt x="4061" y="1679"/>
                    <a:pt x="4025" y="1726"/>
                  </a:cubicBezTo>
                  <a:cubicBezTo>
                    <a:pt x="3977" y="1774"/>
                    <a:pt x="3870" y="1762"/>
                    <a:pt x="3906" y="1655"/>
                  </a:cubicBezTo>
                  <a:cubicBezTo>
                    <a:pt x="3787" y="1715"/>
                    <a:pt x="3834" y="1893"/>
                    <a:pt x="3965" y="1905"/>
                  </a:cubicBezTo>
                  <a:cubicBezTo>
                    <a:pt x="3977" y="1905"/>
                    <a:pt x="4001" y="1905"/>
                    <a:pt x="4013" y="1905"/>
                  </a:cubicBezTo>
                  <a:lnTo>
                    <a:pt x="4025" y="1905"/>
                  </a:lnTo>
                  <a:cubicBezTo>
                    <a:pt x="4061" y="1893"/>
                    <a:pt x="4084" y="1869"/>
                    <a:pt x="4108" y="1846"/>
                  </a:cubicBezTo>
                  <a:cubicBezTo>
                    <a:pt x="4168" y="2143"/>
                    <a:pt x="4144" y="2465"/>
                    <a:pt x="4037" y="2762"/>
                  </a:cubicBezTo>
                  <a:cubicBezTo>
                    <a:pt x="4251" y="1869"/>
                    <a:pt x="3370" y="2167"/>
                    <a:pt x="3370" y="1619"/>
                  </a:cubicBezTo>
                  <a:lnTo>
                    <a:pt x="3370" y="1679"/>
                  </a:lnTo>
                  <a:cubicBezTo>
                    <a:pt x="3370" y="1655"/>
                    <a:pt x="3370" y="1631"/>
                    <a:pt x="3370" y="1619"/>
                  </a:cubicBezTo>
                  <a:cubicBezTo>
                    <a:pt x="3299" y="1869"/>
                    <a:pt x="3299" y="2024"/>
                    <a:pt x="3358" y="2143"/>
                  </a:cubicBezTo>
                  <a:cubicBezTo>
                    <a:pt x="3489" y="2417"/>
                    <a:pt x="3775" y="2310"/>
                    <a:pt x="3870" y="2417"/>
                  </a:cubicBezTo>
                  <a:cubicBezTo>
                    <a:pt x="3691" y="2441"/>
                    <a:pt x="3656" y="2548"/>
                    <a:pt x="3715" y="2679"/>
                  </a:cubicBezTo>
                  <a:cubicBezTo>
                    <a:pt x="3834" y="2548"/>
                    <a:pt x="3965" y="2643"/>
                    <a:pt x="3965" y="2786"/>
                  </a:cubicBezTo>
                  <a:cubicBezTo>
                    <a:pt x="3965" y="2989"/>
                    <a:pt x="3739" y="3250"/>
                    <a:pt x="3965" y="3596"/>
                  </a:cubicBezTo>
                  <a:cubicBezTo>
                    <a:pt x="3977" y="3655"/>
                    <a:pt x="3989" y="3727"/>
                    <a:pt x="4013" y="3786"/>
                  </a:cubicBezTo>
                  <a:cubicBezTo>
                    <a:pt x="3977" y="3727"/>
                    <a:pt x="3942" y="3667"/>
                    <a:pt x="3894" y="3620"/>
                  </a:cubicBezTo>
                  <a:cubicBezTo>
                    <a:pt x="3822" y="3215"/>
                    <a:pt x="3477" y="3179"/>
                    <a:pt x="3334" y="3036"/>
                  </a:cubicBezTo>
                  <a:cubicBezTo>
                    <a:pt x="3227" y="2953"/>
                    <a:pt x="3263" y="2774"/>
                    <a:pt x="3430" y="2798"/>
                  </a:cubicBezTo>
                  <a:cubicBezTo>
                    <a:pt x="3382" y="2655"/>
                    <a:pt x="3287" y="2619"/>
                    <a:pt x="3132" y="2715"/>
                  </a:cubicBezTo>
                  <a:cubicBezTo>
                    <a:pt x="3132" y="2572"/>
                    <a:pt x="3406" y="2441"/>
                    <a:pt x="3310" y="2155"/>
                  </a:cubicBezTo>
                  <a:cubicBezTo>
                    <a:pt x="3263" y="2036"/>
                    <a:pt x="3156" y="1929"/>
                    <a:pt x="2929" y="1798"/>
                  </a:cubicBezTo>
                  <a:cubicBezTo>
                    <a:pt x="3310" y="2179"/>
                    <a:pt x="2477" y="2596"/>
                    <a:pt x="3263" y="3072"/>
                  </a:cubicBezTo>
                  <a:cubicBezTo>
                    <a:pt x="2977" y="2941"/>
                    <a:pt x="2739" y="2738"/>
                    <a:pt x="2560" y="2477"/>
                  </a:cubicBezTo>
                  <a:cubicBezTo>
                    <a:pt x="2596" y="2488"/>
                    <a:pt x="2632" y="2477"/>
                    <a:pt x="2668" y="2465"/>
                  </a:cubicBezTo>
                  <a:lnTo>
                    <a:pt x="2668" y="2465"/>
                  </a:lnTo>
                  <a:cubicBezTo>
                    <a:pt x="2679" y="2453"/>
                    <a:pt x="2691" y="2441"/>
                    <a:pt x="2703" y="2429"/>
                  </a:cubicBezTo>
                  <a:cubicBezTo>
                    <a:pt x="2787" y="2346"/>
                    <a:pt x="2715" y="2191"/>
                    <a:pt x="2584" y="2203"/>
                  </a:cubicBezTo>
                  <a:lnTo>
                    <a:pt x="2560" y="2203"/>
                  </a:lnTo>
                  <a:cubicBezTo>
                    <a:pt x="2668" y="2262"/>
                    <a:pt x="2596" y="2346"/>
                    <a:pt x="2537" y="2346"/>
                  </a:cubicBezTo>
                  <a:cubicBezTo>
                    <a:pt x="2465" y="2334"/>
                    <a:pt x="2429" y="2227"/>
                    <a:pt x="2429" y="2179"/>
                  </a:cubicBezTo>
                  <a:cubicBezTo>
                    <a:pt x="2429" y="2131"/>
                    <a:pt x="2441" y="2084"/>
                    <a:pt x="2477" y="2048"/>
                  </a:cubicBezTo>
                  <a:cubicBezTo>
                    <a:pt x="2560" y="1953"/>
                    <a:pt x="2751" y="1869"/>
                    <a:pt x="2846" y="2107"/>
                  </a:cubicBezTo>
                  <a:cubicBezTo>
                    <a:pt x="2977" y="1881"/>
                    <a:pt x="2703" y="1667"/>
                    <a:pt x="2477" y="1715"/>
                  </a:cubicBezTo>
                  <a:cubicBezTo>
                    <a:pt x="2513" y="1536"/>
                    <a:pt x="2394" y="1512"/>
                    <a:pt x="2537" y="1345"/>
                  </a:cubicBezTo>
                  <a:cubicBezTo>
                    <a:pt x="2108" y="1488"/>
                    <a:pt x="2227" y="1726"/>
                    <a:pt x="2156" y="1893"/>
                  </a:cubicBezTo>
                  <a:lnTo>
                    <a:pt x="2156" y="1893"/>
                  </a:lnTo>
                  <a:cubicBezTo>
                    <a:pt x="2263" y="1524"/>
                    <a:pt x="2001" y="1417"/>
                    <a:pt x="1977" y="1119"/>
                  </a:cubicBezTo>
                  <a:cubicBezTo>
                    <a:pt x="1715" y="1441"/>
                    <a:pt x="1929" y="1631"/>
                    <a:pt x="2013" y="1857"/>
                  </a:cubicBezTo>
                  <a:lnTo>
                    <a:pt x="2013" y="1857"/>
                  </a:lnTo>
                  <a:cubicBezTo>
                    <a:pt x="1786" y="1310"/>
                    <a:pt x="1489" y="1429"/>
                    <a:pt x="1227" y="1214"/>
                  </a:cubicBezTo>
                  <a:cubicBezTo>
                    <a:pt x="1441" y="1476"/>
                    <a:pt x="1322" y="1786"/>
                    <a:pt x="1858" y="2000"/>
                  </a:cubicBezTo>
                  <a:lnTo>
                    <a:pt x="1858" y="2000"/>
                  </a:lnTo>
                  <a:cubicBezTo>
                    <a:pt x="1644" y="1917"/>
                    <a:pt x="1441" y="1703"/>
                    <a:pt x="1132" y="1965"/>
                  </a:cubicBezTo>
                  <a:cubicBezTo>
                    <a:pt x="1429" y="1988"/>
                    <a:pt x="1536" y="2262"/>
                    <a:pt x="1894" y="2143"/>
                  </a:cubicBezTo>
                  <a:lnTo>
                    <a:pt x="1894" y="2143"/>
                  </a:lnTo>
                  <a:cubicBezTo>
                    <a:pt x="1739" y="2215"/>
                    <a:pt x="1501" y="2096"/>
                    <a:pt x="1346" y="2536"/>
                  </a:cubicBezTo>
                  <a:cubicBezTo>
                    <a:pt x="1525" y="2381"/>
                    <a:pt x="1548" y="2500"/>
                    <a:pt x="1715" y="2465"/>
                  </a:cubicBezTo>
                  <a:cubicBezTo>
                    <a:pt x="1679" y="2691"/>
                    <a:pt x="1894" y="2965"/>
                    <a:pt x="2120" y="2846"/>
                  </a:cubicBezTo>
                  <a:cubicBezTo>
                    <a:pt x="1941" y="2798"/>
                    <a:pt x="1906" y="2560"/>
                    <a:pt x="2060" y="2465"/>
                  </a:cubicBezTo>
                  <a:cubicBezTo>
                    <a:pt x="2096" y="2429"/>
                    <a:pt x="2132" y="2417"/>
                    <a:pt x="2179" y="2417"/>
                  </a:cubicBezTo>
                  <a:cubicBezTo>
                    <a:pt x="2239" y="2417"/>
                    <a:pt x="2346" y="2465"/>
                    <a:pt x="2346" y="2524"/>
                  </a:cubicBezTo>
                  <a:cubicBezTo>
                    <a:pt x="2358" y="2596"/>
                    <a:pt x="2275" y="2655"/>
                    <a:pt x="2215" y="2548"/>
                  </a:cubicBezTo>
                  <a:cubicBezTo>
                    <a:pt x="2179" y="2679"/>
                    <a:pt x="2334" y="2786"/>
                    <a:pt x="2441" y="2691"/>
                  </a:cubicBezTo>
                  <a:cubicBezTo>
                    <a:pt x="2453" y="2679"/>
                    <a:pt x="2453" y="2667"/>
                    <a:pt x="2465" y="2655"/>
                  </a:cubicBezTo>
                  <a:cubicBezTo>
                    <a:pt x="2465" y="2655"/>
                    <a:pt x="2465" y="2655"/>
                    <a:pt x="2465" y="2643"/>
                  </a:cubicBezTo>
                  <a:cubicBezTo>
                    <a:pt x="2489" y="2619"/>
                    <a:pt x="2489" y="2584"/>
                    <a:pt x="2489" y="2548"/>
                  </a:cubicBezTo>
                  <a:cubicBezTo>
                    <a:pt x="2739" y="2715"/>
                    <a:pt x="2941" y="2953"/>
                    <a:pt x="3084" y="3239"/>
                  </a:cubicBezTo>
                  <a:cubicBezTo>
                    <a:pt x="2596" y="2465"/>
                    <a:pt x="2191" y="3286"/>
                    <a:pt x="1798" y="2905"/>
                  </a:cubicBezTo>
                  <a:cubicBezTo>
                    <a:pt x="1929" y="3143"/>
                    <a:pt x="2037" y="3250"/>
                    <a:pt x="2156" y="3286"/>
                  </a:cubicBezTo>
                  <a:cubicBezTo>
                    <a:pt x="2453" y="3381"/>
                    <a:pt x="2572" y="3108"/>
                    <a:pt x="2727" y="3119"/>
                  </a:cubicBezTo>
                  <a:cubicBezTo>
                    <a:pt x="2620" y="3262"/>
                    <a:pt x="2656" y="3358"/>
                    <a:pt x="2799" y="3417"/>
                  </a:cubicBezTo>
                  <a:cubicBezTo>
                    <a:pt x="2775" y="3239"/>
                    <a:pt x="2953" y="3215"/>
                    <a:pt x="3049" y="3310"/>
                  </a:cubicBezTo>
                  <a:cubicBezTo>
                    <a:pt x="3180" y="3465"/>
                    <a:pt x="3215" y="3810"/>
                    <a:pt x="3620" y="3881"/>
                  </a:cubicBezTo>
                  <a:cubicBezTo>
                    <a:pt x="3680" y="3917"/>
                    <a:pt x="3727" y="3953"/>
                    <a:pt x="3799" y="3989"/>
                  </a:cubicBezTo>
                  <a:cubicBezTo>
                    <a:pt x="3727" y="3965"/>
                    <a:pt x="3656" y="3953"/>
                    <a:pt x="3596" y="3941"/>
                  </a:cubicBezTo>
                  <a:cubicBezTo>
                    <a:pt x="3251" y="3715"/>
                    <a:pt x="3001" y="3929"/>
                    <a:pt x="2787" y="3941"/>
                  </a:cubicBezTo>
                  <a:cubicBezTo>
                    <a:pt x="2644" y="3941"/>
                    <a:pt x="2548" y="3810"/>
                    <a:pt x="2679" y="3703"/>
                  </a:cubicBezTo>
                  <a:cubicBezTo>
                    <a:pt x="2548" y="3631"/>
                    <a:pt x="2441" y="3679"/>
                    <a:pt x="2418" y="3846"/>
                  </a:cubicBezTo>
                  <a:cubicBezTo>
                    <a:pt x="2310" y="3750"/>
                    <a:pt x="2418" y="3465"/>
                    <a:pt x="2144" y="3322"/>
                  </a:cubicBezTo>
                  <a:cubicBezTo>
                    <a:pt x="2037" y="3274"/>
                    <a:pt x="1870" y="3274"/>
                    <a:pt x="1620" y="3346"/>
                  </a:cubicBezTo>
                  <a:lnTo>
                    <a:pt x="1620" y="3346"/>
                  </a:lnTo>
                  <a:cubicBezTo>
                    <a:pt x="2167" y="3346"/>
                    <a:pt x="1870" y="4227"/>
                    <a:pt x="2763" y="4012"/>
                  </a:cubicBezTo>
                  <a:cubicBezTo>
                    <a:pt x="2465" y="4120"/>
                    <a:pt x="2144" y="4143"/>
                    <a:pt x="1846" y="4084"/>
                  </a:cubicBezTo>
                  <a:cubicBezTo>
                    <a:pt x="1870" y="4060"/>
                    <a:pt x="1894" y="4036"/>
                    <a:pt x="1906" y="4001"/>
                  </a:cubicBezTo>
                  <a:cubicBezTo>
                    <a:pt x="1906" y="3989"/>
                    <a:pt x="1906" y="3989"/>
                    <a:pt x="1906" y="3989"/>
                  </a:cubicBezTo>
                  <a:cubicBezTo>
                    <a:pt x="1941" y="3834"/>
                    <a:pt x="1739" y="3750"/>
                    <a:pt x="1656" y="3881"/>
                  </a:cubicBezTo>
                  <a:cubicBezTo>
                    <a:pt x="1763" y="3858"/>
                    <a:pt x="1786" y="3953"/>
                    <a:pt x="1727" y="4001"/>
                  </a:cubicBezTo>
                  <a:cubicBezTo>
                    <a:pt x="1679" y="4036"/>
                    <a:pt x="1572" y="4001"/>
                    <a:pt x="1536" y="3953"/>
                  </a:cubicBezTo>
                  <a:cubicBezTo>
                    <a:pt x="1501" y="3917"/>
                    <a:pt x="1477" y="3881"/>
                    <a:pt x="1489" y="3834"/>
                  </a:cubicBezTo>
                  <a:cubicBezTo>
                    <a:pt x="1489" y="3703"/>
                    <a:pt x="1548" y="3512"/>
                    <a:pt x="1786" y="3608"/>
                  </a:cubicBezTo>
                  <a:cubicBezTo>
                    <a:pt x="1715" y="3358"/>
                    <a:pt x="1370" y="3405"/>
                    <a:pt x="1239" y="3596"/>
                  </a:cubicBezTo>
                  <a:cubicBezTo>
                    <a:pt x="1144" y="3453"/>
                    <a:pt x="1048" y="3500"/>
                    <a:pt x="1024" y="3286"/>
                  </a:cubicBezTo>
                  <a:cubicBezTo>
                    <a:pt x="834" y="3703"/>
                    <a:pt x="1072" y="3786"/>
                    <a:pt x="1144" y="3953"/>
                  </a:cubicBezTo>
                  <a:lnTo>
                    <a:pt x="1144" y="3953"/>
                  </a:lnTo>
                  <a:cubicBezTo>
                    <a:pt x="965" y="3608"/>
                    <a:pt x="691" y="3727"/>
                    <a:pt x="477" y="3524"/>
                  </a:cubicBezTo>
                  <a:cubicBezTo>
                    <a:pt x="513" y="3941"/>
                    <a:pt x="798" y="3929"/>
                    <a:pt x="1013" y="4024"/>
                  </a:cubicBezTo>
                  <a:lnTo>
                    <a:pt x="1013" y="4024"/>
                  </a:lnTo>
                  <a:cubicBezTo>
                    <a:pt x="465" y="3798"/>
                    <a:pt x="334" y="4096"/>
                    <a:pt x="1" y="4131"/>
                  </a:cubicBezTo>
                  <a:close/>
                  <a:moveTo>
                    <a:pt x="5489" y="4012"/>
                  </a:moveTo>
                  <a:close/>
                  <a:moveTo>
                    <a:pt x="4763" y="3941"/>
                  </a:moveTo>
                  <a:cubicBezTo>
                    <a:pt x="4858" y="3881"/>
                    <a:pt x="4977" y="3870"/>
                    <a:pt x="5085" y="3893"/>
                  </a:cubicBezTo>
                  <a:cubicBezTo>
                    <a:pt x="5263" y="3965"/>
                    <a:pt x="5454" y="4036"/>
                    <a:pt x="5632" y="4096"/>
                  </a:cubicBezTo>
                  <a:cubicBezTo>
                    <a:pt x="5716" y="4108"/>
                    <a:pt x="5787" y="4120"/>
                    <a:pt x="5870" y="4131"/>
                  </a:cubicBezTo>
                  <a:cubicBezTo>
                    <a:pt x="5787" y="4131"/>
                    <a:pt x="5716" y="4143"/>
                    <a:pt x="5632" y="4167"/>
                  </a:cubicBezTo>
                  <a:cubicBezTo>
                    <a:pt x="5454" y="4215"/>
                    <a:pt x="5263" y="4286"/>
                    <a:pt x="5085" y="4370"/>
                  </a:cubicBezTo>
                  <a:cubicBezTo>
                    <a:pt x="4977" y="4393"/>
                    <a:pt x="4858" y="4370"/>
                    <a:pt x="4763" y="4322"/>
                  </a:cubicBezTo>
                  <a:cubicBezTo>
                    <a:pt x="4930" y="4322"/>
                    <a:pt x="5096" y="4251"/>
                    <a:pt x="5204" y="4131"/>
                  </a:cubicBezTo>
                  <a:cubicBezTo>
                    <a:pt x="5096" y="4001"/>
                    <a:pt x="4930" y="3929"/>
                    <a:pt x="4763" y="3941"/>
                  </a:cubicBezTo>
                  <a:close/>
                  <a:moveTo>
                    <a:pt x="5168" y="5013"/>
                  </a:moveTo>
                  <a:close/>
                  <a:moveTo>
                    <a:pt x="4894" y="4893"/>
                  </a:moveTo>
                  <a:cubicBezTo>
                    <a:pt x="4894" y="4727"/>
                    <a:pt x="4834" y="4572"/>
                    <a:pt x="4704" y="4453"/>
                  </a:cubicBezTo>
                  <a:cubicBezTo>
                    <a:pt x="4823" y="4489"/>
                    <a:pt x="4918" y="4548"/>
                    <a:pt x="4977" y="4643"/>
                  </a:cubicBezTo>
                  <a:cubicBezTo>
                    <a:pt x="5049" y="4834"/>
                    <a:pt x="5132" y="5013"/>
                    <a:pt x="5215" y="5179"/>
                  </a:cubicBezTo>
                  <a:cubicBezTo>
                    <a:pt x="5263" y="5239"/>
                    <a:pt x="5311" y="5310"/>
                    <a:pt x="5358" y="5370"/>
                  </a:cubicBezTo>
                  <a:cubicBezTo>
                    <a:pt x="5287" y="5310"/>
                    <a:pt x="5227" y="5263"/>
                    <a:pt x="5168" y="5227"/>
                  </a:cubicBezTo>
                  <a:cubicBezTo>
                    <a:pt x="4989" y="5144"/>
                    <a:pt x="4823" y="5060"/>
                    <a:pt x="4632" y="4989"/>
                  </a:cubicBezTo>
                  <a:cubicBezTo>
                    <a:pt x="4537" y="4929"/>
                    <a:pt x="4465" y="4834"/>
                    <a:pt x="4442" y="4715"/>
                  </a:cubicBezTo>
                  <a:cubicBezTo>
                    <a:pt x="4561" y="4846"/>
                    <a:pt x="4727" y="4905"/>
                    <a:pt x="4894" y="4893"/>
                  </a:cubicBezTo>
                  <a:close/>
                  <a:moveTo>
                    <a:pt x="5001" y="3084"/>
                  </a:moveTo>
                  <a:close/>
                  <a:moveTo>
                    <a:pt x="4632" y="3274"/>
                  </a:moveTo>
                  <a:cubicBezTo>
                    <a:pt x="4823" y="3203"/>
                    <a:pt x="4989" y="3119"/>
                    <a:pt x="5168" y="3024"/>
                  </a:cubicBezTo>
                  <a:cubicBezTo>
                    <a:pt x="5227" y="2989"/>
                    <a:pt x="5299" y="2941"/>
                    <a:pt x="5358" y="2893"/>
                  </a:cubicBezTo>
                  <a:cubicBezTo>
                    <a:pt x="5311" y="2953"/>
                    <a:pt x="5263" y="3012"/>
                    <a:pt x="5215" y="3084"/>
                  </a:cubicBezTo>
                  <a:cubicBezTo>
                    <a:pt x="5132" y="3250"/>
                    <a:pt x="5049" y="3429"/>
                    <a:pt x="4977" y="3608"/>
                  </a:cubicBezTo>
                  <a:cubicBezTo>
                    <a:pt x="4918" y="3703"/>
                    <a:pt x="4823" y="3774"/>
                    <a:pt x="4704" y="3810"/>
                  </a:cubicBezTo>
                  <a:cubicBezTo>
                    <a:pt x="4834" y="3691"/>
                    <a:pt x="4894" y="3536"/>
                    <a:pt x="4894" y="3369"/>
                  </a:cubicBezTo>
                  <a:cubicBezTo>
                    <a:pt x="4727" y="3358"/>
                    <a:pt x="4561" y="3429"/>
                    <a:pt x="4442" y="3548"/>
                  </a:cubicBezTo>
                  <a:cubicBezTo>
                    <a:pt x="4477" y="3441"/>
                    <a:pt x="4537" y="3334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30" y="3489"/>
                  </a:moveTo>
                  <a:cubicBezTo>
                    <a:pt x="3870" y="3393"/>
                    <a:pt x="3858" y="3274"/>
                    <a:pt x="3882" y="3155"/>
                  </a:cubicBezTo>
                  <a:cubicBezTo>
                    <a:pt x="3965" y="2977"/>
                    <a:pt x="4025" y="2798"/>
                    <a:pt x="4084" y="2608"/>
                  </a:cubicBezTo>
                  <a:cubicBezTo>
                    <a:pt x="4096" y="2536"/>
                    <a:pt x="4108" y="2465"/>
                    <a:pt x="4120" y="2381"/>
                  </a:cubicBezTo>
                  <a:cubicBezTo>
                    <a:pt x="4132" y="2465"/>
                    <a:pt x="4144" y="2536"/>
                    <a:pt x="4156" y="2608"/>
                  </a:cubicBezTo>
                  <a:cubicBezTo>
                    <a:pt x="4215" y="2798"/>
                    <a:pt x="4287" y="2977"/>
                    <a:pt x="4358" y="3155"/>
                  </a:cubicBezTo>
                  <a:cubicBezTo>
                    <a:pt x="4382" y="3274"/>
                    <a:pt x="4370" y="3393"/>
                    <a:pt x="4311" y="3489"/>
                  </a:cubicBezTo>
                  <a:cubicBezTo>
                    <a:pt x="4477" y="3322"/>
                    <a:pt x="4358" y="3036"/>
                    <a:pt x="4120" y="3036"/>
                  </a:cubicBezTo>
                  <a:cubicBezTo>
                    <a:pt x="3882" y="3036"/>
                    <a:pt x="3763" y="3322"/>
                    <a:pt x="3930" y="3489"/>
                  </a:cubicBezTo>
                  <a:close/>
                  <a:moveTo>
                    <a:pt x="4120" y="5215"/>
                  </a:moveTo>
                  <a:cubicBezTo>
                    <a:pt x="4251" y="5108"/>
                    <a:pt x="4323" y="4941"/>
                    <a:pt x="4311" y="4774"/>
                  </a:cubicBezTo>
                  <a:cubicBezTo>
                    <a:pt x="4370" y="4870"/>
                    <a:pt x="4382" y="4989"/>
                    <a:pt x="4358" y="5096"/>
                  </a:cubicBezTo>
                  <a:cubicBezTo>
                    <a:pt x="4287" y="5274"/>
                    <a:pt x="4215" y="5453"/>
                    <a:pt x="4156" y="5644"/>
                  </a:cubicBezTo>
                  <a:cubicBezTo>
                    <a:pt x="4144" y="5715"/>
                    <a:pt x="4132" y="5798"/>
                    <a:pt x="4120" y="5870"/>
                  </a:cubicBezTo>
                  <a:cubicBezTo>
                    <a:pt x="4108" y="5798"/>
                    <a:pt x="4096" y="5715"/>
                    <a:pt x="4084" y="5644"/>
                  </a:cubicBezTo>
                  <a:cubicBezTo>
                    <a:pt x="4025" y="5453"/>
                    <a:pt x="3965" y="5274"/>
                    <a:pt x="3882" y="5096"/>
                  </a:cubicBezTo>
                  <a:cubicBezTo>
                    <a:pt x="3858" y="4989"/>
                    <a:pt x="3870" y="4870"/>
                    <a:pt x="3930" y="4774"/>
                  </a:cubicBezTo>
                  <a:cubicBezTo>
                    <a:pt x="3930" y="4941"/>
                    <a:pt x="3989" y="5108"/>
                    <a:pt x="4120" y="5215"/>
                  </a:cubicBezTo>
                  <a:close/>
                  <a:moveTo>
                    <a:pt x="3227" y="5179"/>
                  </a:moveTo>
                  <a:close/>
                  <a:moveTo>
                    <a:pt x="3346" y="3358"/>
                  </a:moveTo>
                  <a:cubicBezTo>
                    <a:pt x="3334" y="3524"/>
                    <a:pt x="3406" y="3691"/>
                    <a:pt x="3525" y="3798"/>
                  </a:cubicBezTo>
                  <a:cubicBezTo>
                    <a:pt x="3418" y="3774"/>
                    <a:pt x="3322" y="3703"/>
                    <a:pt x="3263" y="3608"/>
                  </a:cubicBezTo>
                  <a:cubicBezTo>
                    <a:pt x="3191" y="3429"/>
                    <a:pt x="3108" y="3250"/>
                    <a:pt x="3013" y="3072"/>
                  </a:cubicBezTo>
                  <a:cubicBezTo>
                    <a:pt x="2977" y="3012"/>
                    <a:pt x="2929" y="2953"/>
                    <a:pt x="2882" y="2881"/>
                  </a:cubicBezTo>
                  <a:cubicBezTo>
                    <a:pt x="2941" y="2941"/>
                    <a:pt x="3001" y="2977"/>
                    <a:pt x="3072" y="3024"/>
                  </a:cubicBezTo>
                  <a:cubicBezTo>
                    <a:pt x="3239" y="3119"/>
                    <a:pt x="3418" y="3191"/>
                    <a:pt x="3596" y="3262"/>
                  </a:cubicBezTo>
                  <a:cubicBezTo>
                    <a:pt x="3691" y="3334"/>
                    <a:pt x="3763" y="3417"/>
                    <a:pt x="3799" y="3536"/>
                  </a:cubicBezTo>
                  <a:cubicBezTo>
                    <a:pt x="3680" y="3417"/>
                    <a:pt x="3513" y="3346"/>
                    <a:pt x="3346" y="3358"/>
                  </a:cubicBezTo>
                  <a:close/>
                  <a:moveTo>
                    <a:pt x="3787" y="4715"/>
                  </a:moveTo>
                  <a:cubicBezTo>
                    <a:pt x="3763" y="4822"/>
                    <a:pt x="3691" y="4917"/>
                    <a:pt x="3596" y="4977"/>
                  </a:cubicBezTo>
                  <a:cubicBezTo>
                    <a:pt x="3418" y="5048"/>
                    <a:pt x="3239" y="5132"/>
                    <a:pt x="3060" y="5227"/>
                  </a:cubicBezTo>
                  <a:cubicBezTo>
                    <a:pt x="3001" y="5263"/>
                    <a:pt x="2941" y="5310"/>
                    <a:pt x="2882" y="5358"/>
                  </a:cubicBezTo>
                  <a:cubicBezTo>
                    <a:pt x="2929" y="5298"/>
                    <a:pt x="2977" y="5227"/>
                    <a:pt x="3013" y="5167"/>
                  </a:cubicBezTo>
                  <a:cubicBezTo>
                    <a:pt x="3108" y="5001"/>
                    <a:pt x="3191" y="4822"/>
                    <a:pt x="3263" y="4643"/>
                  </a:cubicBezTo>
                  <a:cubicBezTo>
                    <a:pt x="3322" y="4548"/>
                    <a:pt x="3418" y="4477"/>
                    <a:pt x="3525" y="4441"/>
                  </a:cubicBezTo>
                  <a:cubicBezTo>
                    <a:pt x="3394" y="4560"/>
                    <a:pt x="3334" y="4727"/>
                    <a:pt x="3334" y="4893"/>
                  </a:cubicBezTo>
                  <a:cubicBezTo>
                    <a:pt x="3513" y="4905"/>
                    <a:pt x="3680" y="4846"/>
                    <a:pt x="3799" y="4715"/>
                  </a:cubicBezTo>
                  <a:close/>
                  <a:moveTo>
                    <a:pt x="2739" y="4012"/>
                  </a:moveTo>
                  <a:close/>
                  <a:moveTo>
                    <a:pt x="2596" y="4096"/>
                  </a:moveTo>
                  <a:cubicBezTo>
                    <a:pt x="2775" y="4036"/>
                    <a:pt x="2965" y="3965"/>
                    <a:pt x="3144" y="3893"/>
                  </a:cubicBezTo>
                  <a:cubicBezTo>
                    <a:pt x="3251" y="3870"/>
                    <a:pt x="3370" y="3881"/>
                    <a:pt x="3465" y="3941"/>
                  </a:cubicBezTo>
                  <a:cubicBezTo>
                    <a:pt x="3299" y="3929"/>
                    <a:pt x="3132" y="4001"/>
                    <a:pt x="3025" y="4131"/>
                  </a:cubicBezTo>
                  <a:cubicBezTo>
                    <a:pt x="3132" y="4251"/>
                    <a:pt x="3299" y="4322"/>
                    <a:pt x="3465" y="4322"/>
                  </a:cubicBezTo>
                  <a:cubicBezTo>
                    <a:pt x="3370" y="4370"/>
                    <a:pt x="3251" y="4393"/>
                    <a:pt x="3144" y="4370"/>
                  </a:cubicBezTo>
                  <a:cubicBezTo>
                    <a:pt x="2965" y="4286"/>
                    <a:pt x="2775" y="4227"/>
                    <a:pt x="2596" y="4167"/>
                  </a:cubicBezTo>
                  <a:cubicBezTo>
                    <a:pt x="2513" y="4143"/>
                    <a:pt x="2441" y="4131"/>
                    <a:pt x="2358" y="4131"/>
                  </a:cubicBezTo>
                  <a:cubicBezTo>
                    <a:pt x="2441" y="4120"/>
                    <a:pt x="2525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31"/>
            <p:cNvSpPr/>
            <p:nvPr/>
          </p:nvSpPr>
          <p:spPr>
            <a:xfrm>
              <a:off x="4704150" y="757675"/>
              <a:ext cx="206300" cy="206875"/>
            </a:xfrm>
            <a:custGeom>
              <a:avLst/>
              <a:gdLst/>
              <a:ahLst/>
              <a:cxnLst/>
              <a:rect l="l" t="t" r="r" b="b"/>
              <a:pathLst>
                <a:path w="8252" h="8275" extrusionOk="0">
                  <a:moveTo>
                    <a:pt x="0" y="4120"/>
                  </a:moveTo>
                  <a:cubicBezTo>
                    <a:pt x="334" y="4155"/>
                    <a:pt x="465" y="4453"/>
                    <a:pt x="1001" y="4227"/>
                  </a:cubicBezTo>
                  <a:lnTo>
                    <a:pt x="1001" y="4227"/>
                  </a:lnTo>
                  <a:cubicBezTo>
                    <a:pt x="786" y="4322"/>
                    <a:pt x="500" y="4310"/>
                    <a:pt x="465" y="4727"/>
                  </a:cubicBezTo>
                  <a:cubicBezTo>
                    <a:pt x="691" y="4524"/>
                    <a:pt x="953" y="4643"/>
                    <a:pt x="1131" y="4298"/>
                  </a:cubicBezTo>
                  <a:lnTo>
                    <a:pt x="1131" y="4298"/>
                  </a:lnTo>
                  <a:cubicBezTo>
                    <a:pt x="1060" y="4465"/>
                    <a:pt x="822" y="4548"/>
                    <a:pt x="1012" y="4965"/>
                  </a:cubicBezTo>
                  <a:cubicBezTo>
                    <a:pt x="1036" y="4751"/>
                    <a:pt x="1131" y="4798"/>
                    <a:pt x="1227" y="4655"/>
                  </a:cubicBezTo>
                  <a:cubicBezTo>
                    <a:pt x="1358" y="4846"/>
                    <a:pt x="1715" y="4893"/>
                    <a:pt x="1786" y="4643"/>
                  </a:cubicBezTo>
                  <a:cubicBezTo>
                    <a:pt x="1536" y="4739"/>
                    <a:pt x="1465" y="4548"/>
                    <a:pt x="1477" y="4417"/>
                  </a:cubicBezTo>
                  <a:cubicBezTo>
                    <a:pt x="1477" y="4370"/>
                    <a:pt x="1489" y="4322"/>
                    <a:pt x="1524" y="4298"/>
                  </a:cubicBezTo>
                  <a:cubicBezTo>
                    <a:pt x="1560" y="4251"/>
                    <a:pt x="1667" y="4215"/>
                    <a:pt x="1727" y="4251"/>
                  </a:cubicBezTo>
                  <a:cubicBezTo>
                    <a:pt x="1774" y="4298"/>
                    <a:pt x="1751" y="4405"/>
                    <a:pt x="1643" y="4370"/>
                  </a:cubicBezTo>
                  <a:cubicBezTo>
                    <a:pt x="1715" y="4489"/>
                    <a:pt x="1893" y="4441"/>
                    <a:pt x="1893" y="4310"/>
                  </a:cubicBezTo>
                  <a:cubicBezTo>
                    <a:pt x="1893" y="4298"/>
                    <a:pt x="1893" y="4274"/>
                    <a:pt x="1893" y="4262"/>
                  </a:cubicBezTo>
                  <a:lnTo>
                    <a:pt x="1893" y="4251"/>
                  </a:lnTo>
                  <a:cubicBezTo>
                    <a:pt x="1893" y="4215"/>
                    <a:pt x="1870" y="4191"/>
                    <a:pt x="1834" y="4167"/>
                  </a:cubicBezTo>
                  <a:cubicBezTo>
                    <a:pt x="2144" y="4108"/>
                    <a:pt x="2453" y="4132"/>
                    <a:pt x="2751" y="4239"/>
                  </a:cubicBezTo>
                  <a:lnTo>
                    <a:pt x="2751" y="4239"/>
                  </a:lnTo>
                  <a:cubicBezTo>
                    <a:pt x="1870" y="4024"/>
                    <a:pt x="2155" y="4905"/>
                    <a:pt x="1620" y="4905"/>
                  </a:cubicBezTo>
                  <a:lnTo>
                    <a:pt x="1620" y="4905"/>
                  </a:lnTo>
                  <a:cubicBezTo>
                    <a:pt x="1870" y="4977"/>
                    <a:pt x="2024" y="4977"/>
                    <a:pt x="2132" y="4917"/>
                  </a:cubicBezTo>
                  <a:cubicBezTo>
                    <a:pt x="2417" y="4786"/>
                    <a:pt x="2310" y="4501"/>
                    <a:pt x="2417" y="4405"/>
                  </a:cubicBezTo>
                  <a:cubicBezTo>
                    <a:pt x="2441" y="4572"/>
                    <a:pt x="2536" y="4620"/>
                    <a:pt x="2679" y="4560"/>
                  </a:cubicBezTo>
                  <a:cubicBezTo>
                    <a:pt x="2536" y="4453"/>
                    <a:pt x="2644" y="4310"/>
                    <a:pt x="2775" y="4310"/>
                  </a:cubicBezTo>
                  <a:cubicBezTo>
                    <a:pt x="2989" y="4322"/>
                    <a:pt x="3251" y="4536"/>
                    <a:pt x="3584" y="4310"/>
                  </a:cubicBezTo>
                  <a:cubicBezTo>
                    <a:pt x="3656" y="4298"/>
                    <a:pt x="3727" y="4286"/>
                    <a:pt x="3787" y="4262"/>
                  </a:cubicBezTo>
                  <a:cubicBezTo>
                    <a:pt x="3727" y="4298"/>
                    <a:pt x="3668" y="4334"/>
                    <a:pt x="3620" y="4382"/>
                  </a:cubicBezTo>
                  <a:cubicBezTo>
                    <a:pt x="3203" y="4453"/>
                    <a:pt x="3179" y="4798"/>
                    <a:pt x="3036" y="4941"/>
                  </a:cubicBezTo>
                  <a:cubicBezTo>
                    <a:pt x="2941" y="5048"/>
                    <a:pt x="2775" y="5013"/>
                    <a:pt x="2786" y="4846"/>
                  </a:cubicBezTo>
                  <a:cubicBezTo>
                    <a:pt x="2655" y="4893"/>
                    <a:pt x="2608" y="4989"/>
                    <a:pt x="2715" y="5144"/>
                  </a:cubicBezTo>
                  <a:cubicBezTo>
                    <a:pt x="2572" y="5144"/>
                    <a:pt x="2441" y="4870"/>
                    <a:pt x="2155" y="4965"/>
                  </a:cubicBezTo>
                  <a:cubicBezTo>
                    <a:pt x="2036" y="5013"/>
                    <a:pt x="1917" y="5120"/>
                    <a:pt x="1798" y="5346"/>
                  </a:cubicBezTo>
                  <a:cubicBezTo>
                    <a:pt x="1810" y="5334"/>
                    <a:pt x="1822" y="5322"/>
                    <a:pt x="1834" y="5310"/>
                  </a:cubicBezTo>
                  <a:lnTo>
                    <a:pt x="1798" y="5346"/>
                  </a:lnTo>
                  <a:cubicBezTo>
                    <a:pt x="2179" y="4965"/>
                    <a:pt x="2596" y="5798"/>
                    <a:pt x="3072" y="5024"/>
                  </a:cubicBezTo>
                  <a:lnTo>
                    <a:pt x="3072" y="5024"/>
                  </a:lnTo>
                  <a:cubicBezTo>
                    <a:pt x="2941" y="5298"/>
                    <a:pt x="2727" y="5536"/>
                    <a:pt x="2477" y="5715"/>
                  </a:cubicBezTo>
                  <a:cubicBezTo>
                    <a:pt x="2477" y="5679"/>
                    <a:pt x="2477" y="5644"/>
                    <a:pt x="2453" y="5608"/>
                  </a:cubicBezTo>
                  <a:lnTo>
                    <a:pt x="2453" y="5608"/>
                  </a:lnTo>
                  <a:lnTo>
                    <a:pt x="2429" y="5584"/>
                  </a:lnTo>
                  <a:cubicBezTo>
                    <a:pt x="2322" y="5489"/>
                    <a:pt x="2167" y="5584"/>
                    <a:pt x="2203" y="5715"/>
                  </a:cubicBezTo>
                  <a:cubicBezTo>
                    <a:pt x="2263" y="5620"/>
                    <a:pt x="2358" y="5679"/>
                    <a:pt x="2346" y="5739"/>
                  </a:cubicBezTo>
                  <a:cubicBezTo>
                    <a:pt x="2322" y="5810"/>
                    <a:pt x="2227" y="5858"/>
                    <a:pt x="2167" y="5858"/>
                  </a:cubicBezTo>
                  <a:cubicBezTo>
                    <a:pt x="2120" y="5858"/>
                    <a:pt x="2084" y="5834"/>
                    <a:pt x="2048" y="5798"/>
                  </a:cubicBezTo>
                  <a:cubicBezTo>
                    <a:pt x="1893" y="5703"/>
                    <a:pt x="1929" y="5465"/>
                    <a:pt x="2108" y="5429"/>
                  </a:cubicBezTo>
                  <a:cubicBezTo>
                    <a:pt x="1882" y="5298"/>
                    <a:pt x="1667" y="5572"/>
                    <a:pt x="1715" y="5810"/>
                  </a:cubicBezTo>
                  <a:cubicBezTo>
                    <a:pt x="1536" y="5775"/>
                    <a:pt x="1512" y="5882"/>
                    <a:pt x="1346" y="5739"/>
                  </a:cubicBezTo>
                  <a:cubicBezTo>
                    <a:pt x="1489" y="6167"/>
                    <a:pt x="1727" y="6060"/>
                    <a:pt x="1893" y="6132"/>
                  </a:cubicBezTo>
                  <a:lnTo>
                    <a:pt x="1893" y="6132"/>
                  </a:lnTo>
                  <a:cubicBezTo>
                    <a:pt x="1524" y="6013"/>
                    <a:pt x="1417" y="6287"/>
                    <a:pt x="1120" y="6298"/>
                  </a:cubicBezTo>
                  <a:cubicBezTo>
                    <a:pt x="1429" y="6560"/>
                    <a:pt x="1632" y="6346"/>
                    <a:pt x="1858" y="6275"/>
                  </a:cubicBezTo>
                  <a:lnTo>
                    <a:pt x="1858" y="6275"/>
                  </a:lnTo>
                  <a:cubicBezTo>
                    <a:pt x="1310" y="6489"/>
                    <a:pt x="1429" y="6798"/>
                    <a:pt x="1215" y="7060"/>
                  </a:cubicBezTo>
                  <a:cubicBezTo>
                    <a:pt x="1477" y="6834"/>
                    <a:pt x="1786" y="6965"/>
                    <a:pt x="2001" y="6417"/>
                  </a:cubicBezTo>
                  <a:lnTo>
                    <a:pt x="2001" y="6417"/>
                  </a:lnTo>
                  <a:cubicBezTo>
                    <a:pt x="1917" y="6632"/>
                    <a:pt x="1703" y="6834"/>
                    <a:pt x="1965" y="7144"/>
                  </a:cubicBezTo>
                  <a:cubicBezTo>
                    <a:pt x="1977" y="6846"/>
                    <a:pt x="2251" y="6739"/>
                    <a:pt x="2144" y="6382"/>
                  </a:cubicBezTo>
                  <a:lnTo>
                    <a:pt x="2144" y="6382"/>
                  </a:lnTo>
                  <a:cubicBezTo>
                    <a:pt x="2215" y="6548"/>
                    <a:pt x="2096" y="6775"/>
                    <a:pt x="2536" y="6929"/>
                  </a:cubicBezTo>
                  <a:cubicBezTo>
                    <a:pt x="2382" y="6763"/>
                    <a:pt x="2501" y="6727"/>
                    <a:pt x="2465" y="6560"/>
                  </a:cubicBezTo>
                  <a:cubicBezTo>
                    <a:pt x="2691" y="6608"/>
                    <a:pt x="2965" y="6394"/>
                    <a:pt x="2846" y="6156"/>
                  </a:cubicBezTo>
                  <a:cubicBezTo>
                    <a:pt x="2798" y="6334"/>
                    <a:pt x="2560" y="6370"/>
                    <a:pt x="2465" y="6215"/>
                  </a:cubicBezTo>
                  <a:cubicBezTo>
                    <a:pt x="2429" y="6191"/>
                    <a:pt x="2417" y="6144"/>
                    <a:pt x="2417" y="6096"/>
                  </a:cubicBezTo>
                  <a:cubicBezTo>
                    <a:pt x="2417" y="6036"/>
                    <a:pt x="2465" y="5941"/>
                    <a:pt x="2525" y="5929"/>
                  </a:cubicBezTo>
                  <a:cubicBezTo>
                    <a:pt x="2584" y="5917"/>
                    <a:pt x="2655" y="6013"/>
                    <a:pt x="2548" y="6060"/>
                  </a:cubicBezTo>
                  <a:cubicBezTo>
                    <a:pt x="2679" y="6096"/>
                    <a:pt x="2775" y="5941"/>
                    <a:pt x="2691" y="5846"/>
                  </a:cubicBezTo>
                  <a:cubicBezTo>
                    <a:pt x="2679" y="5834"/>
                    <a:pt x="2667" y="5822"/>
                    <a:pt x="2655" y="5810"/>
                  </a:cubicBezTo>
                  <a:lnTo>
                    <a:pt x="2655" y="5810"/>
                  </a:lnTo>
                  <a:cubicBezTo>
                    <a:pt x="2620" y="5798"/>
                    <a:pt x="2584" y="5786"/>
                    <a:pt x="2548" y="5798"/>
                  </a:cubicBezTo>
                  <a:cubicBezTo>
                    <a:pt x="2727" y="5536"/>
                    <a:pt x="2965" y="5334"/>
                    <a:pt x="3251" y="5203"/>
                  </a:cubicBezTo>
                  <a:cubicBezTo>
                    <a:pt x="2477" y="5679"/>
                    <a:pt x="3298" y="6096"/>
                    <a:pt x="2917" y="6477"/>
                  </a:cubicBezTo>
                  <a:cubicBezTo>
                    <a:pt x="2929" y="6465"/>
                    <a:pt x="2941" y="6453"/>
                    <a:pt x="2953" y="6441"/>
                  </a:cubicBezTo>
                  <a:cubicBezTo>
                    <a:pt x="2941" y="6453"/>
                    <a:pt x="2929" y="6465"/>
                    <a:pt x="2917" y="6477"/>
                  </a:cubicBezTo>
                  <a:cubicBezTo>
                    <a:pt x="3084" y="6406"/>
                    <a:pt x="3215" y="6287"/>
                    <a:pt x="3298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7"/>
                    <a:pt x="3370" y="5620"/>
                    <a:pt x="3429" y="5489"/>
                  </a:cubicBezTo>
                  <a:cubicBezTo>
                    <a:pt x="3251" y="5501"/>
                    <a:pt x="3227" y="5322"/>
                    <a:pt x="3322" y="5239"/>
                  </a:cubicBezTo>
                  <a:cubicBezTo>
                    <a:pt x="3465" y="5096"/>
                    <a:pt x="3810" y="5060"/>
                    <a:pt x="3894" y="4655"/>
                  </a:cubicBezTo>
                  <a:cubicBezTo>
                    <a:pt x="3929" y="4608"/>
                    <a:pt x="3965" y="4548"/>
                    <a:pt x="4001" y="4489"/>
                  </a:cubicBezTo>
                  <a:cubicBezTo>
                    <a:pt x="3977" y="4548"/>
                    <a:pt x="3965" y="4620"/>
                    <a:pt x="3953" y="4691"/>
                  </a:cubicBezTo>
                  <a:cubicBezTo>
                    <a:pt x="3715" y="5024"/>
                    <a:pt x="3941" y="5286"/>
                    <a:pt x="3953" y="5489"/>
                  </a:cubicBezTo>
                  <a:cubicBezTo>
                    <a:pt x="3953" y="5632"/>
                    <a:pt x="3822" y="5739"/>
                    <a:pt x="3703" y="5596"/>
                  </a:cubicBezTo>
                  <a:cubicBezTo>
                    <a:pt x="3644" y="5727"/>
                    <a:pt x="3691" y="5834"/>
                    <a:pt x="3858" y="5858"/>
                  </a:cubicBezTo>
                  <a:cubicBezTo>
                    <a:pt x="3763" y="5965"/>
                    <a:pt x="3477" y="5858"/>
                    <a:pt x="3346" y="6132"/>
                  </a:cubicBezTo>
                  <a:cubicBezTo>
                    <a:pt x="3287" y="6251"/>
                    <a:pt x="3287" y="6406"/>
                    <a:pt x="3358" y="6656"/>
                  </a:cubicBezTo>
                  <a:lnTo>
                    <a:pt x="3358" y="6656"/>
                  </a:lnTo>
                  <a:cubicBezTo>
                    <a:pt x="3358" y="6120"/>
                    <a:pt x="4239" y="6406"/>
                    <a:pt x="4025" y="5525"/>
                  </a:cubicBezTo>
                  <a:lnTo>
                    <a:pt x="4025" y="5525"/>
                  </a:lnTo>
                  <a:cubicBezTo>
                    <a:pt x="4132" y="5810"/>
                    <a:pt x="4156" y="6132"/>
                    <a:pt x="4096" y="6441"/>
                  </a:cubicBezTo>
                  <a:cubicBezTo>
                    <a:pt x="4072" y="6406"/>
                    <a:pt x="4049" y="6382"/>
                    <a:pt x="4013" y="6382"/>
                  </a:cubicBezTo>
                  <a:lnTo>
                    <a:pt x="3977" y="6382"/>
                  </a:lnTo>
                  <a:cubicBezTo>
                    <a:pt x="3953" y="6370"/>
                    <a:pt x="3941" y="6370"/>
                    <a:pt x="3929" y="6382"/>
                  </a:cubicBezTo>
                  <a:cubicBezTo>
                    <a:pt x="3798" y="6382"/>
                    <a:pt x="3751" y="6560"/>
                    <a:pt x="3870" y="6632"/>
                  </a:cubicBezTo>
                  <a:cubicBezTo>
                    <a:pt x="3834" y="6525"/>
                    <a:pt x="3941" y="6501"/>
                    <a:pt x="3989" y="6548"/>
                  </a:cubicBezTo>
                  <a:cubicBezTo>
                    <a:pt x="4025" y="6608"/>
                    <a:pt x="3989" y="6715"/>
                    <a:pt x="3941" y="6751"/>
                  </a:cubicBezTo>
                  <a:cubicBezTo>
                    <a:pt x="3906" y="6787"/>
                    <a:pt x="3870" y="6798"/>
                    <a:pt x="3822" y="6798"/>
                  </a:cubicBezTo>
                  <a:cubicBezTo>
                    <a:pt x="3691" y="6810"/>
                    <a:pt x="3501" y="6727"/>
                    <a:pt x="3596" y="6489"/>
                  </a:cubicBezTo>
                  <a:cubicBezTo>
                    <a:pt x="3346" y="6560"/>
                    <a:pt x="3394" y="6918"/>
                    <a:pt x="3584" y="7049"/>
                  </a:cubicBezTo>
                  <a:cubicBezTo>
                    <a:pt x="3429" y="7144"/>
                    <a:pt x="3489" y="7239"/>
                    <a:pt x="3275" y="7251"/>
                  </a:cubicBezTo>
                  <a:cubicBezTo>
                    <a:pt x="3679" y="7453"/>
                    <a:pt x="3775" y="7203"/>
                    <a:pt x="3941" y="7144"/>
                  </a:cubicBezTo>
                  <a:lnTo>
                    <a:pt x="3941" y="7144"/>
                  </a:lnTo>
                  <a:cubicBezTo>
                    <a:pt x="3596" y="7322"/>
                    <a:pt x="3715" y="7596"/>
                    <a:pt x="3513" y="7811"/>
                  </a:cubicBezTo>
                  <a:cubicBezTo>
                    <a:pt x="3929" y="7775"/>
                    <a:pt x="3918" y="7477"/>
                    <a:pt x="4013" y="7275"/>
                  </a:cubicBezTo>
                  <a:lnTo>
                    <a:pt x="4013" y="7275"/>
                  </a:lnTo>
                  <a:cubicBezTo>
                    <a:pt x="3775" y="7811"/>
                    <a:pt x="4084" y="7941"/>
                    <a:pt x="4120" y="8275"/>
                  </a:cubicBezTo>
                  <a:cubicBezTo>
                    <a:pt x="4144" y="7941"/>
                    <a:pt x="4453" y="7811"/>
                    <a:pt x="4215" y="7275"/>
                  </a:cubicBezTo>
                  <a:lnTo>
                    <a:pt x="4215" y="7275"/>
                  </a:lnTo>
                  <a:cubicBezTo>
                    <a:pt x="4322" y="7477"/>
                    <a:pt x="4310" y="7775"/>
                    <a:pt x="4715" y="7811"/>
                  </a:cubicBezTo>
                  <a:cubicBezTo>
                    <a:pt x="4513" y="7584"/>
                    <a:pt x="4632" y="7322"/>
                    <a:pt x="4299" y="7144"/>
                  </a:cubicBezTo>
                  <a:lnTo>
                    <a:pt x="4299" y="7144"/>
                  </a:lnTo>
                  <a:cubicBezTo>
                    <a:pt x="4453" y="7203"/>
                    <a:pt x="4549" y="7453"/>
                    <a:pt x="4953" y="7251"/>
                  </a:cubicBezTo>
                  <a:cubicBezTo>
                    <a:pt x="4739" y="7239"/>
                    <a:pt x="4787" y="7144"/>
                    <a:pt x="4644" y="7049"/>
                  </a:cubicBezTo>
                  <a:cubicBezTo>
                    <a:pt x="4846" y="6918"/>
                    <a:pt x="4882" y="6560"/>
                    <a:pt x="4632" y="6489"/>
                  </a:cubicBezTo>
                  <a:cubicBezTo>
                    <a:pt x="4727" y="6727"/>
                    <a:pt x="4537" y="6810"/>
                    <a:pt x="4406" y="6798"/>
                  </a:cubicBezTo>
                  <a:cubicBezTo>
                    <a:pt x="4358" y="6798"/>
                    <a:pt x="4322" y="6787"/>
                    <a:pt x="4287" y="6751"/>
                  </a:cubicBezTo>
                  <a:cubicBezTo>
                    <a:pt x="4251" y="6715"/>
                    <a:pt x="4203" y="6596"/>
                    <a:pt x="4251" y="6548"/>
                  </a:cubicBezTo>
                  <a:cubicBezTo>
                    <a:pt x="4287" y="6501"/>
                    <a:pt x="4394" y="6525"/>
                    <a:pt x="4358" y="6632"/>
                  </a:cubicBezTo>
                  <a:cubicBezTo>
                    <a:pt x="4370" y="6620"/>
                    <a:pt x="4382" y="6608"/>
                    <a:pt x="4394" y="6596"/>
                  </a:cubicBezTo>
                  <a:cubicBezTo>
                    <a:pt x="4441" y="6548"/>
                    <a:pt x="4441" y="6465"/>
                    <a:pt x="4394" y="6417"/>
                  </a:cubicBezTo>
                  <a:cubicBezTo>
                    <a:pt x="4370" y="6394"/>
                    <a:pt x="4334" y="6382"/>
                    <a:pt x="4299" y="6382"/>
                  </a:cubicBezTo>
                  <a:cubicBezTo>
                    <a:pt x="4287" y="6370"/>
                    <a:pt x="4275" y="6370"/>
                    <a:pt x="4263" y="6382"/>
                  </a:cubicBezTo>
                  <a:lnTo>
                    <a:pt x="4251" y="6382"/>
                  </a:lnTo>
                  <a:cubicBezTo>
                    <a:pt x="4215" y="6382"/>
                    <a:pt x="4179" y="6406"/>
                    <a:pt x="4168" y="6441"/>
                  </a:cubicBezTo>
                  <a:cubicBezTo>
                    <a:pt x="4108" y="6132"/>
                    <a:pt x="4132" y="5810"/>
                    <a:pt x="4227" y="5525"/>
                  </a:cubicBezTo>
                  <a:cubicBezTo>
                    <a:pt x="4025" y="6406"/>
                    <a:pt x="4894" y="6120"/>
                    <a:pt x="4906" y="6656"/>
                  </a:cubicBezTo>
                  <a:lnTo>
                    <a:pt x="4906" y="6608"/>
                  </a:lnTo>
                  <a:lnTo>
                    <a:pt x="4906" y="6656"/>
                  </a:lnTo>
                  <a:cubicBezTo>
                    <a:pt x="4977" y="6406"/>
                    <a:pt x="4977" y="6251"/>
                    <a:pt x="4918" y="6144"/>
                  </a:cubicBezTo>
                  <a:cubicBezTo>
                    <a:pt x="4787" y="5870"/>
                    <a:pt x="4501" y="5965"/>
                    <a:pt x="4394" y="5858"/>
                  </a:cubicBezTo>
                  <a:cubicBezTo>
                    <a:pt x="4572" y="5834"/>
                    <a:pt x="4620" y="5739"/>
                    <a:pt x="4549" y="5596"/>
                  </a:cubicBezTo>
                  <a:cubicBezTo>
                    <a:pt x="4430" y="5739"/>
                    <a:pt x="4299" y="5632"/>
                    <a:pt x="4299" y="5501"/>
                  </a:cubicBezTo>
                  <a:cubicBezTo>
                    <a:pt x="4310" y="5286"/>
                    <a:pt x="4525" y="5024"/>
                    <a:pt x="4299" y="4691"/>
                  </a:cubicBezTo>
                  <a:cubicBezTo>
                    <a:pt x="4287" y="4620"/>
                    <a:pt x="4275" y="4548"/>
                    <a:pt x="4251" y="4489"/>
                  </a:cubicBezTo>
                  <a:cubicBezTo>
                    <a:pt x="4287" y="4548"/>
                    <a:pt x="4322" y="4608"/>
                    <a:pt x="4370" y="4667"/>
                  </a:cubicBezTo>
                  <a:cubicBezTo>
                    <a:pt x="4441" y="5072"/>
                    <a:pt x="4775" y="5096"/>
                    <a:pt x="4930" y="5239"/>
                  </a:cubicBezTo>
                  <a:cubicBezTo>
                    <a:pt x="5037" y="5334"/>
                    <a:pt x="5001" y="5501"/>
                    <a:pt x="4834" y="5489"/>
                  </a:cubicBezTo>
                  <a:cubicBezTo>
                    <a:pt x="4882" y="5620"/>
                    <a:pt x="4977" y="5667"/>
                    <a:pt x="5132" y="5560"/>
                  </a:cubicBezTo>
                  <a:cubicBezTo>
                    <a:pt x="5132" y="5703"/>
                    <a:pt x="4858" y="5834"/>
                    <a:pt x="4953" y="6120"/>
                  </a:cubicBezTo>
                  <a:cubicBezTo>
                    <a:pt x="5001" y="6239"/>
                    <a:pt x="5108" y="6358"/>
                    <a:pt x="5334" y="6477"/>
                  </a:cubicBezTo>
                  <a:lnTo>
                    <a:pt x="5334" y="6477"/>
                  </a:lnTo>
                  <a:cubicBezTo>
                    <a:pt x="4965" y="6096"/>
                    <a:pt x="5787" y="5679"/>
                    <a:pt x="5013" y="5203"/>
                  </a:cubicBezTo>
                  <a:lnTo>
                    <a:pt x="5013" y="5203"/>
                  </a:lnTo>
                  <a:cubicBezTo>
                    <a:pt x="5287" y="5334"/>
                    <a:pt x="5525" y="5548"/>
                    <a:pt x="5703" y="5798"/>
                  </a:cubicBezTo>
                  <a:cubicBezTo>
                    <a:pt x="5668" y="5798"/>
                    <a:pt x="5632" y="5798"/>
                    <a:pt x="5596" y="5822"/>
                  </a:cubicBezTo>
                  <a:lnTo>
                    <a:pt x="5596" y="5822"/>
                  </a:lnTo>
                  <a:cubicBezTo>
                    <a:pt x="5584" y="5822"/>
                    <a:pt x="5573" y="5834"/>
                    <a:pt x="5561" y="5846"/>
                  </a:cubicBezTo>
                  <a:cubicBezTo>
                    <a:pt x="5513" y="5906"/>
                    <a:pt x="5513" y="5989"/>
                    <a:pt x="5561" y="6036"/>
                  </a:cubicBezTo>
                  <a:cubicBezTo>
                    <a:pt x="5584" y="6060"/>
                    <a:pt x="5632" y="6072"/>
                    <a:pt x="5668" y="6072"/>
                  </a:cubicBezTo>
                  <a:cubicBezTo>
                    <a:pt x="5668" y="6072"/>
                    <a:pt x="5680" y="6072"/>
                    <a:pt x="5692" y="6072"/>
                  </a:cubicBezTo>
                  <a:cubicBezTo>
                    <a:pt x="5596" y="6013"/>
                    <a:pt x="5656" y="5929"/>
                    <a:pt x="5715" y="5941"/>
                  </a:cubicBezTo>
                  <a:cubicBezTo>
                    <a:pt x="5787" y="5941"/>
                    <a:pt x="5834" y="6048"/>
                    <a:pt x="5834" y="6108"/>
                  </a:cubicBezTo>
                  <a:cubicBezTo>
                    <a:pt x="5823" y="6156"/>
                    <a:pt x="5811" y="6191"/>
                    <a:pt x="5775" y="6227"/>
                  </a:cubicBezTo>
                  <a:cubicBezTo>
                    <a:pt x="5680" y="6382"/>
                    <a:pt x="5442" y="6346"/>
                    <a:pt x="5406" y="6167"/>
                  </a:cubicBezTo>
                  <a:cubicBezTo>
                    <a:pt x="5275" y="6406"/>
                    <a:pt x="5549" y="6620"/>
                    <a:pt x="5787" y="6572"/>
                  </a:cubicBezTo>
                  <a:cubicBezTo>
                    <a:pt x="5751" y="6739"/>
                    <a:pt x="5858" y="6775"/>
                    <a:pt x="5715" y="6941"/>
                  </a:cubicBezTo>
                  <a:cubicBezTo>
                    <a:pt x="6144" y="6787"/>
                    <a:pt x="6037" y="6548"/>
                    <a:pt x="6108" y="6394"/>
                  </a:cubicBezTo>
                  <a:lnTo>
                    <a:pt x="6108" y="6394"/>
                  </a:lnTo>
                  <a:cubicBezTo>
                    <a:pt x="5989" y="6751"/>
                    <a:pt x="6263" y="6858"/>
                    <a:pt x="6275" y="7156"/>
                  </a:cubicBezTo>
                  <a:cubicBezTo>
                    <a:pt x="6537" y="6846"/>
                    <a:pt x="6323" y="6644"/>
                    <a:pt x="6239" y="6429"/>
                  </a:cubicBezTo>
                  <a:lnTo>
                    <a:pt x="6239" y="6429"/>
                  </a:lnTo>
                  <a:cubicBezTo>
                    <a:pt x="6465" y="6965"/>
                    <a:pt x="6763" y="6846"/>
                    <a:pt x="7025" y="7060"/>
                  </a:cubicBezTo>
                  <a:cubicBezTo>
                    <a:pt x="6811" y="6798"/>
                    <a:pt x="6930" y="6501"/>
                    <a:pt x="6394" y="6275"/>
                  </a:cubicBezTo>
                  <a:lnTo>
                    <a:pt x="6394" y="6275"/>
                  </a:lnTo>
                  <a:cubicBezTo>
                    <a:pt x="6608" y="6358"/>
                    <a:pt x="6811" y="6572"/>
                    <a:pt x="7120" y="6310"/>
                  </a:cubicBezTo>
                  <a:cubicBezTo>
                    <a:pt x="6823" y="6298"/>
                    <a:pt x="6716" y="6025"/>
                    <a:pt x="6358" y="6132"/>
                  </a:cubicBezTo>
                  <a:lnTo>
                    <a:pt x="6358" y="6132"/>
                  </a:lnTo>
                  <a:cubicBezTo>
                    <a:pt x="6513" y="6072"/>
                    <a:pt x="6751" y="6179"/>
                    <a:pt x="6906" y="5751"/>
                  </a:cubicBezTo>
                  <a:cubicBezTo>
                    <a:pt x="6739" y="5894"/>
                    <a:pt x="6704" y="5786"/>
                    <a:pt x="6537" y="5810"/>
                  </a:cubicBezTo>
                  <a:cubicBezTo>
                    <a:pt x="6573" y="5584"/>
                    <a:pt x="6358" y="5310"/>
                    <a:pt x="6132" y="5441"/>
                  </a:cubicBezTo>
                  <a:cubicBezTo>
                    <a:pt x="6311" y="5477"/>
                    <a:pt x="6346" y="5715"/>
                    <a:pt x="6192" y="5810"/>
                  </a:cubicBezTo>
                  <a:cubicBezTo>
                    <a:pt x="6156" y="5846"/>
                    <a:pt x="6120" y="5858"/>
                    <a:pt x="6073" y="5870"/>
                  </a:cubicBezTo>
                  <a:cubicBezTo>
                    <a:pt x="6013" y="5870"/>
                    <a:pt x="5906" y="5822"/>
                    <a:pt x="5906" y="5751"/>
                  </a:cubicBezTo>
                  <a:cubicBezTo>
                    <a:pt x="5894" y="5691"/>
                    <a:pt x="5977" y="5632"/>
                    <a:pt x="6037" y="5727"/>
                  </a:cubicBezTo>
                  <a:cubicBezTo>
                    <a:pt x="6037" y="5715"/>
                    <a:pt x="6037" y="5703"/>
                    <a:pt x="6037" y="5703"/>
                  </a:cubicBezTo>
                  <a:cubicBezTo>
                    <a:pt x="6037" y="5655"/>
                    <a:pt x="6025" y="5620"/>
                    <a:pt x="6001" y="5596"/>
                  </a:cubicBezTo>
                  <a:cubicBezTo>
                    <a:pt x="5942" y="5548"/>
                    <a:pt x="5858" y="5548"/>
                    <a:pt x="5811" y="5596"/>
                  </a:cubicBezTo>
                  <a:cubicBezTo>
                    <a:pt x="5799" y="5608"/>
                    <a:pt x="5787" y="5620"/>
                    <a:pt x="5775" y="5632"/>
                  </a:cubicBezTo>
                  <a:lnTo>
                    <a:pt x="5775" y="5632"/>
                  </a:lnTo>
                  <a:cubicBezTo>
                    <a:pt x="5763" y="5667"/>
                    <a:pt x="5751" y="5703"/>
                    <a:pt x="5763" y="5739"/>
                  </a:cubicBezTo>
                  <a:cubicBezTo>
                    <a:pt x="5501" y="5560"/>
                    <a:pt x="5299" y="5322"/>
                    <a:pt x="5168" y="5048"/>
                  </a:cubicBezTo>
                  <a:cubicBezTo>
                    <a:pt x="5644" y="5822"/>
                    <a:pt x="6061" y="5001"/>
                    <a:pt x="6442" y="5370"/>
                  </a:cubicBezTo>
                  <a:cubicBezTo>
                    <a:pt x="6430" y="5358"/>
                    <a:pt x="6418" y="5346"/>
                    <a:pt x="6406" y="5334"/>
                  </a:cubicBezTo>
                  <a:cubicBezTo>
                    <a:pt x="6418" y="5346"/>
                    <a:pt x="6430" y="5358"/>
                    <a:pt x="6442" y="5370"/>
                  </a:cubicBezTo>
                  <a:cubicBezTo>
                    <a:pt x="6323" y="5144"/>
                    <a:pt x="6204" y="5036"/>
                    <a:pt x="6084" y="5001"/>
                  </a:cubicBezTo>
                  <a:cubicBezTo>
                    <a:pt x="5787" y="4893"/>
                    <a:pt x="5668" y="5167"/>
                    <a:pt x="5525" y="5167"/>
                  </a:cubicBezTo>
                  <a:cubicBezTo>
                    <a:pt x="5632" y="5024"/>
                    <a:pt x="5584" y="4917"/>
                    <a:pt x="5453" y="4870"/>
                  </a:cubicBezTo>
                  <a:cubicBezTo>
                    <a:pt x="5465" y="5048"/>
                    <a:pt x="5299" y="5072"/>
                    <a:pt x="5203" y="4965"/>
                  </a:cubicBezTo>
                  <a:cubicBezTo>
                    <a:pt x="5061" y="4822"/>
                    <a:pt x="5037" y="4477"/>
                    <a:pt x="4620" y="4405"/>
                  </a:cubicBezTo>
                  <a:cubicBezTo>
                    <a:pt x="4572" y="4358"/>
                    <a:pt x="4513" y="4322"/>
                    <a:pt x="4453" y="4298"/>
                  </a:cubicBezTo>
                  <a:cubicBezTo>
                    <a:pt x="4513" y="4310"/>
                    <a:pt x="4584" y="4334"/>
                    <a:pt x="4656" y="4334"/>
                  </a:cubicBezTo>
                  <a:cubicBezTo>
                    <a:pt x="4989" y="4572"/>
                    <a:pt x="5251" y="4358"/>
                    <a:pt x="5465" y="4334"/>
                  </a:cubicBezTo>
                  <a:cubicBezTo>
                    <a:pt x="5596" y="4334"/>
                    <a:pt x="5703" y="4477"/>
                    <a:pt x="5561" y="4584"/>
                  </a:cubicBezTo>
                  <a:cubicBezTo>
                    <a:pt x="5703" y="4643"/>
                    <a:pt x="5799" y="4608"/>
                    <a:pt x="5823" y="4429"/>
                  </a:cubicBezTo>
                  <a:cubicBezTo>
                    <a:pt x="5930" y="4524"/>
                    <a:pt x="5823" y="4810"/>
                    <a:pt x="6108" y="4953"/>
                  </a:cubicBezTo>
                  <a:cubicBezTo>
                    <a:pt x="6215" y="5001"/>
                    <a:pt x="6370" y="5001"/>
                    <a:pt x="6620" y="4929"/>
                  </a:cubicBezTo>
                  <a:lnTo>
                    <a:pt x="6620" y="4929"/>
                  </a:lnTo>
                  <a:cubicBezTo>
                    <a:pt x="6084" y="4929"/>
                    <a:pt x="6370" y="4060"/>
                    <a:pt x="5489" y="4262"/>
                  </a:cubicBezTo>
                  <a:lnTo>
                    <a:pt x="5489" y="4262"/>
                  </a:lnTo>
                  <a:cubicBezTo>
                    <a:pt x="5787" y="4155"/>
                    <a:pt x="6096" y="4132"/>
                    <a:pt x="6406" y="4191"/>
                  </a:cubicBezTo>
                  <a:cubicBezTo>
                    <a:pt x="6370" y="4215"/>
                    <a:pt x="6358" y="4251"/>
                    <a:pt x="6346" y="4286"/>
                  </a:cubicBezTo>
                  <a:lnTo>
                    <a:pt x="6346" y="4286"/>
                  </a:lnTo>
                  <a:cubicBezTo>
                    <a:pt x="6346" y="4310"/>
                    <a:pt x="6346" y="4322"/>
                    <a:pt x="6346" y="4334"/>
                  </a:cubicBezTo>
                  <a:cubicBezTo>
                    <a:pt x="6346" y="4465"/>
                    <a:pt x="6537" y="4512"/>
                    <a:pt x="6596" y="4393"/>
                  </a:cubicBezTo>
                  <a:cubicBezTo>
                    <a:pt x="6489" y="4429"/>
                    <a:pt x="6477" y="4322"/>
                    <a:pt x="6525" y="4274"/>
                  </a:cubicBezTo>
                  <a:cubicBezTo>
                    <a:pt x="6573" y="4239"/>
                    <a:pt x="6680" y="4274"/>
                    <a:pt x="6716" y="4322"/>
                  </a:cubicBezTo>
                  <a:cubicBezTo>
                    <a:pt x="6751" y="4358"/>
                    <a:pt x="6775" y="4393"/>
                    <a:pt x="6775" y="4441"/>
                  </a:cubicBezTo>
                  <a:cubicBezTo>
                    <a:pt x="6775" y="4572"/>
                    <a:pt x="6704" y="4763"/>
                    <a:pt x="6465" y="4667"/>
                  </a:cubicBezTo>
                  <a:cubicBezTo>
                    <a:pt x="6537" y="4917"/>
                    <a:pt x="6882" y="4870"/>
                    <a:pt x="7013" y="4679"/>
                  </a:cubicBezTo>
                  <a:cubicBezTo>
                    <a:pt x="7108" y="4834"/>
                    <a:pt x="7216" y="4774"/>
                    <a:pt x="7227" y="4989"/>
                  </a:cubicBezTo>
                  <a:cubicBezTo>
                    <a:pt x="7430" y="4572"/>
                    <a:pt x="7180" y="4489"/>
                    <a:pt x="7120" y="4322"/>
                  </a:cubicBezTo>
                  <a:lnTo>
                    <a:pt x="7120" y="4322"/>
                  </a:lnTo>
                  <a:cubicBezTo>
                    <a:pt x="7287" y="4667"/>
                    <a:pt x="7561" y="4548"/>
                    <a:pt x="7775" y="4751"/>
                  </a:cubicBezTo>
                  <a:cubicBezTo>
                    <a:pt x="7739" y="4334"/>
                    <a:pt x="7454" y="4346"/>
                    <a:pt x="7239" y="4251"/>
                  </a:cubicBezTo>
                  <a:lnTo>
                    <a:pt x="7239" y="4251"/>
                  </a:lnTo>
                  <a:cubicBezTo>
                    <a:pt x="7775" y="4477"/>
                    <a:pt x="7906" y="4179"/>
                    <a:pt x="8251" y="4143"/>
                  </a:cubicBezTo>
                  <a:cubicBezTo>
                    <a:pt x="7906" y="4120"/>
                    <a:pt x="7775" y="3810"/>
                    <a:pt x="7239" y="4048"/>
                  </a:cubicBezTo>
                  <a:lnTo>
                    <a:pt x="7239" y="4048"/>
                  </a:lnTo>
                  <a:cubicBezTo>
                    <a:pt x="7454" y="3941"/>
                    <a:pt x="7739" y="3953"/>
                    <a:pt x="7775" y="3548"/>
                  </a:cubicBezTo>
                  <a:cubicBezTo>
                    <a:pt x="7561" y="3751"/>
                    <a:pt x="7287" y="3631"/>
                    <a:pt x="7120" y="3965"/>
                  </a:cubicBezTo>
                  <a:lnTo>
                    <a:pt x="7120" y="3965"/>
                  </a:lnTo>
                  <a:cubicBezTo>
                    <a:pt x="7180" y="3810"/>
                    <a:pt x="7430" y="3715"/>
                    <a:pt x="7227" y="3310"/>
                  </a:cubicBezTo>
                  <a:cubicBezTo>
                    <a:pt x="7216" y="3524"/>
                    <a:pt x="7108" y="3477"/>
                    <a:pt x="7013" y="3620"/>
                  </a:cubicBezTo>
                  <a:cubicBezTo>
                    <a:pt x="6882" y="3417"/>
                    <a:pt x="6537" y="3381"/>
                    <a:pt x="6465" y="3631"/>
                  </a:cubicBezTo>
                  <a:cubicBezTo>
                    <a:pt x="6704" y="3524"/>
                    <a:pt x="6775" y="3727"/>
                    <a:pt x="6775" y="3858"/>
                  </a:cubicBezTo>
                  <a:cubicBezTo>
                    <a:pt x="6775" y="3905"/>
                    <a:pt x="6751" y="3941"/>
                    <a:pt x="6716" y="3977"/>
                  </a:cubicBezTo>
                  <a:cubicBezTo>
                    <a:pt x="6680" y="4012"/>
                    <a:pt x="6573" y="4060"/>
                    <a:pt x="6525" y="4012"/>
                  </a:cubicBezTo>
                  <a:cubicBezTo>
                    <a:pt x="6477" y="3977"/>
                    <a:pt x="6489" y="3870"/>
                    <a:pt x="6596" y="3905"/>
                  </a:cubicBezTo>
                  <a:cubicBezTo>
                    <a:pt x="6585" y="3893"/>
                    <a:pt x="6573" y="3870"/>
                    <a:pt x="6561" y="3858"/>
                  </a:cubicBezTo>
                  <a:cubicBezTo>
                    <a:pt x="6513" y="3822"/>
                    <a:pt x="6442" y="3822"/>
                    <a:pt x="6394" y="3858"/>
                  </a:cubicBezTo>
                  <a:cubicBezTo>
                    <a:pt x="6370" y="3893"/>
                    <a:pt x="6346" y="3929"/>
                    <a:pt x="6346" y="3965"/>
                  </a:cubicBezTo>
                  <a:cubicBezTo>
                    <a:pt x="6346" y="3977"/>
                    <a:pt x="6346" y="3989"/>
                    <a:pt x="6346" y="4001"/>
                  </a:cubicBezTo>
                  <a:lnTo>
                    <a:pt x="6346" y="4012"/>
                  </a:lnTo>
                  <a:cubicBezTo>
                    <a:pt x="6358" y="4048"/>
                    <a:pt x="6370" y="4084"/>
                    <a:pt x="6406" y="4096"/>
                  </a:cubicBezTo>
                  <a:cubicBezTo>
                    <a:pt x="6096" y="4155"/>
                    <a:pt x="5787" y="4132"/>
                    <a:pt x="5489" y="4024"/>
                  </a:cubicBezTo>
                  <a:cubicBezTo>
                    <a:pt x="6382" y="4239"/>
                    <a:pt x="6084" y="3370"/>
                    <a:pt x="6632" y="3358"/>
                  </a:cubicBezTo>
                  <a:lnTo>
                    <a:pt x="6573" y="3358"/>
                  </a:lnTo>
                  <a:cubicBezTo>
                    <a:pt x="6585" y="3358"/>
                    <a:pt x="6608" y="3358"/>
                    <a:pt x="6632" y="3358"/>
                  </a:cubicBezTo>
                  <a:cubicBezTo>
                    <a:pt x="6382" y="3286"/>
                    <a:pt x="6215" y="3286"/>
                    <a:pt x="6108" y="3346"/>
                  </a:cubicBezTo>
                  <a:cubicBezTo>
                    <a:pt x="5834" y="3477"/>
                    <a:pt x="5942" y="3762"/>
                    <a:pt x="5834" y="3858"/>
                  </a:cubicBezTo>
                  <a:cubicBezTo>
                    <a:pt x="5811" y="3691"/>
                    <a:pt x="5703" y="3643"/>
                    <a:pt x="5573" y="3703"/>
                  </a:cubicBezTo>
                  <a:cubicBezTo>
                    <a:pt x="5703" y="3822"/>
                    <a:pt x="5596" y="3965"/>
                    <a:pt x="5465" y="3953"/>
                  </a:cubicBezTo>
                  <a:cubicBezTo>
                    <a:pt x="5263" y="3941"/>
                    <a:pt x="5001" y="3727"/>
                    <a:pt x="4656" y="3953"/>
                  </a:cubicBezTo>
                  <a:cubicBezTo>
                    <a:pt x="4584" y="3965"/>
                    <a:pt x="4525" y="3977"/>
                    <a:pt x="4453" y="4001"/>
                  </a:cubicBezTo>
                  <a:cubicBezTo>
                    <a:pt x="4513" y="3965"/>
                    <a:pt x="4572" y="3929"/>
                    <a:pt x="4632" y="3893"/>
                  </a:cubicBezTo>
                  <a:cubicBezTo>
                    <a:pt x="5037" y="3810"/>
                    <a:pt x="5072" y="3477"/>
                    <a:pt x="5203" y="3322"/>
                  </a:cubicBezTo>
                  <a:cubicBezTo>
                    <a:pt x="5299" y="3227"/>
                    <a:pt x="5477" y="3250"/>
                    <a:pt x="5453" y="3429"/>
                  </a:cubicBezTo>
                  <a:cubicBezTo>
                    <a:pt x="5596" y="3370"/>
                    <a:pt x="5632" y="3274"/>
                    <a:pt x="5525" y="3131"/>
                  </a:cubicBezTo>
                  <a:cubicBezTo>
                    <a:pt x="5680" y="3119"/>
                    <a:pt x="5799" y="3393"/>
                    <a:pt x="6096" y="3298"/>
                  </a:cubicBezTo>
                  <a:cubicBezTo>
                    <a:pt x="6215" y="3262"/>
                    <a:pt x="6323" y="3143"/>
                    <a:pt x="6454" y="2917"/>
                  </a:cubicBezTo>
                  <a:lnTo>
                    <a:pt x="6454" y="2917"/>
                  </a:lnTo>
                  <a:cubicBezTo>
                    <a:pt x="6061" y="3298"/>
                    <a:pt x="5656" y="2477"/>
                    <a:pt x="5180" y="3239"/>
                  </a:cubicBezTo>
                  <a:lnTo>
                    <a:pt x="5180" y="3239"/>
                  </a:lnTo>
                  <a:cubicBezTo>
                    <a:pt x="5311" y="2965"/>
                    <a:pt x="5513" y="2727"/>
                    <a:pt x="5775" y="2548"/>
                  </a:cubicBezTo>
                  <a:cubicBezTo>
                    <a:pt x="5763" y="2584"/>
                    <a:pt x="5763" y="2619"/>
                    <a:pt x="5787" y="2655"/>
                  </a:cubicBezTo>
                  <a:lnTo>
                    <a:pt x="5787" y="2655"/>
                  </a:lnTo>
                  <a:cubicBezTo>
                    <a:pt x="5799" y="2667"/>
                    <a:pt x="5811" y="2679"/>
                    <a:pt x="5823" y="2691"/>
                  </a:cubicBezTo>
                  <a:cubicBezTo>
                    <a:pt x="5918" y="2786"/>
                    <a:pt x="6073" y="2691"/>
                    <a:pt x="6037" y="2560"/>
                  </a:cubicBezTo>
                  <a:cubicBezTo>
                    <a:pt x="5989" y="2655"/>
                    <a:pt x="5894" y="2596"/>
                    <a:pt x="5906" y="2524"/>
                  </a:cubicBezTo>
                  <a:cubicBezTo>
                    <a:pt x="5918" y="2465"/>
                    <a:pt x="6013" y="2417"/>
                    <a:pt x="6073" y="2417"/>
                  </a:cubicBezTo>
                  <a:cubicBezTo>
                    <a:pt x="6120" y="2417"/>
                    <a:pt x="6168" y="2441"/>
                    <a:pt x="6192" y="2465"/>
                  </a:cubicBezTo>
                  <a:cubicBezTo>
                    <a:pt x="6287" y="2548"/>
                    <a:pt x="6382" y="2750"/>
                    <a:pt x="6132" y="2846"/>
                  </a:cubicBezTo>
                  <a:cubicBezTo>
                    <a:pt x="6370" y="2977"/>
                    <a:pt x="6585" y="2691"/>
                    <a:pt x="6537" y="2465"/>
                  </a:cubicBezTo>
                  <a:cubicBezTo>
                    <a:pt x="6704" y="2500"/>
                    <a:pt x="6739" y="2393"/>
                    <a:pt x="6906" y="2536"/>
                  </a:cubicBezTo>
                  <a:cubicBezTo>
                    <a:pt x="6751" y="2107"/>
                    <a:pt x="6525" y="2215"/>
                    <a:pt x="6358" y="2143"/>
                  </a:cubicBezTo>
                  <a:lnTo>
                    <a:pt x="6358" y="2143"/>
                  </a:lnTo>
                  <a:cubicBezTo>
                    <a:pt x="6716" y="2262"/>
                    <a:pt x="6823" y="2000"/>
                    <a:pt x="7120" y="1976"/>
                  </a:cubicBezTo>
                  <a:cubicBezTo>
                    <a:pt x="6811" y="1703"/>
                    <a:pt x="6608" y="1917"/>
                    <a:pt x="6394" y="2000"/>
                  </a:cubicBezTo>
                  <a:lnTo>
                    <a:pt x="6394" y="2000"/>
                  </a:lnTo>
                  <a:cubicBezTo>
                    <a:pt x="6942" y="1786"/>
                    <a:pt x="6811" y="1476"/>
                    <a:pt x="7037" y="1214"/>
                  </a:cubicBezTo>
                  <a:cubicBezTo>
                    <a:pt x="6775" y="1429"/>
                    <a:pt x="6465" y="1310"/>
                    <a:pt x="6251" y="1857"/>
                  </a:cubicBezTo>
                  <a:lnTo>
                    <a:pt x="6251" y="1857"/>
                  </a:lnTo>
                  <a:cubicBezTo>
                    <a:pt x="6323" y="1631"/>
                    <a:pt x="6549" y="1441"/>
                    <a:pt x="6275" y="1119"/>
                  </a:cubicBezTo>
                  <a:cubicBezTo>
                    <a:pt x="6263" y="1417"/>
                    <a:pt x="5989" y="1524"/>
                    <a:pt x="6108" y="1893"/>
                  </a:cubicBezTo>
                  <a:lnTo>
                    <a:pt x="6108" y="1893"/>
                  </a:lnTo>
                  <a:cubicBezTo>
                    <a:pt x="6037" y="1726"/>
                    <a:pt x="6144" y="1488"/>
                    <a:pt x="5715" y="1345"/>
                  </a:cubicBezTo>
                  <a:cubicBezTo>
                    <a:pt x="5858" y="1512"/>
                    <a:pt x="5751" y="1536"/>
                    <a:pt x="5787" y="1715"/>
                  </a:cubicBezTo>
                  <a:cubicBezTo>
                    <a:pt x="5561" y="1667"/>
                    <a:pt x="5275" y="1881"/>
                    <a:pt x="5406" y="2107"/>
                  </a:cubicBezTo>
                  <a:cubicBezTo>
                    <a:pt x="5453" y="1941"/>
                    <a:pt x="5680" y="1893"/>
                    <a:pt x="5775" y="2048"/>
                  </a:cubicBezTo>
                  <a:cubicBezTo>
                    <a:pt x="5811" y="2084"/>
                    <a:pt x="5834" y="2131"/>
                    <a:pt x="5834" y="2179"/>
                  </a:cubicBezTo>
                  <a:cubicBezTo>
                    <a:pt x="5834" y="2227"/>
                    <a:pt x="5787" y="2334"/>
                    <a:pt x="5727" y="2346"/>
                  </a:cubicBezTo>
                  <a:cubicBezTo>
                    <a:pt x="5656" y="2346"/>
                    <a:pt x="5596" y="2262"/>
                    <a:pt x="5692" y="2203"/>
                  </a:cubicBezTo>
                  <a:cubicBezTo>
                    <a:pt x="5561" y="2167"/>
                    <a:pt x="5465" y="2334"/>
                    <a:pt x="5561" y="2429"/>
                  </a:cubicBezTo>
                  <a:cubicBezTo>
                    <a:pt x="5573" y="2441"/>
                    <a:pt x="5573" y="2453"/>
                    <a:pt x="5596" y="2453"/>
                  </a:cubicBezTo>
                  <a:cubicBezTo>
                    <a:pt x="5596" y="2453"/>
                    <a:pt x="5596" y="2453"/>
                    <a:pt x="5596" y="2453"/>
                  </a:cubicBezTo>
                  <a:cubicBezTo>
                    <a:pt x="5632" y="2477"/>
                    <a:pt x="5668" y="2488"/>
                    <a:pt x="5703" y="2477"/>
                  </a:cubicBezTo>
                  <a:cubicBezTo>
                    <a:pt x="5525" y="2738"/>
                    <a:pt x="5287" y="2941"/>
                    <a:pt x="5013" y="3072"/>
                  </a:cubicBezTo>
                  <a:cubicBezTo>
                    <a:pt x="5775" y="2596"/>
                    <a:pt x="4953" y="2179"/>
                    <a:pt x="5334" y="1786"/>
                  </a:cubicBezTo>
                  <a:lnTo>
                    <a:pt x="5299" y="1834"/>
                  </a:lnTo>
                  <a:lnTo>
                    <a:pt x="5334" y="1786"/>
                  </a:lnTo>
                  <a:cubicBezTo>
                    <a:pt x="5108" y="1917"/>
                    <a:pt x="5001" y="2036"/>
                    <a:pt x="4953" y="2143"/>
                  </a:cubicBezTo>
                  <a:cubicBezTo>
                    <a:pt x="4858" y="2441"/>
                    <a:pt x="5132" y="2572"/>
                    <a:pt x="5132" y="2715"/>
                  </a:cubicBezTo>
                  <a:cubicBezTo>
                    <a:pt x="4989" y="2608"/>
                    <a:pt x="4882" y="2643"/>
                    <a:pt x="4834" y="2786"/>
                  </a:cubicBezTo>
                  <a:cubicBezTo>
                    <a:pt x="5013" y="2774"/>
                    <a:pt x="5037" y="2941"/>
                    <a:pt x="4930" y="3036"/>
                  </a:cubicBezTo>
                  <a:cubicBezTo>
                    <a:pt x="4787" y="3179"/>
                    <a:pt x="4441" y="3203"/>
                    <a:pt x="4370" y="3608"/>
                  </a:cubicBezTo>
                  <a:cubicBezTo>
                    <a:pt x="4322" y="3667"/>
                    <a:pt x="4287" y="3727"/>
                    <a:pt x="4251" y="3786"/>
                  </a:cubicBezTo>
                  <a:cubicBezTo>
                    <a:pt x="4275" y="3715"/>
                    <a:pt x="4287" y="3655"/>
                    <a:pt x="4299" y="3584"/>
                  </a:cubicBezTo>
                  <a:cubicBezTo>
                    <a:pt x="4537" y="3250"/>
                    <a:pt x="4322" y="2989"/>
                    <a:pt x="4299" y="2774"/>
                  </a:cubicBezTo>
                  <a:cubicBezTo>
                    <a:pt x="4299" y="2643"/>
                    <a:pt x="4441" y="2536"/>
                    <a:pt x="4549" y="2679"/>
                  </a:cubicBezTo>
                  <a:cubicBezTo>
                    <a:pt x="4608" y="2536"/>
                    <a:pt x="4572" y="2441"/>
                    <a:pt x="4406" y="2417"/>
                  </a:cubicBezTo>
                  <a:cubicBezTo>
                    <a:pt x="4501" y="2310"/>
                    <a:pt x="4787" y="2417"/>
                    <a:pt x="4918" y="2131"/>
                  </a:cubicBezTo>
                  <a:cubicBezTo>
                    <a:pt x="4977" y="2024"/>
                    <a:pt x="4977" y="1869"/>
                    <a:pt x="4906" y="1619"/>
                  </a:cubicBezTo>
                  <a:lnTo>
                    <a:pt x="4906" y="1619"/>
                  </a:lnTo>
                  <a:cubicBezTo>
                    <a:pt x="4906" y="2155"/>
                    <a:pt x="4025" y="1869"/>
                    <a:pt x="4239" y="2750"/>
                  </a:cubicBezTo>
                  <a:lnTo>
                    <a:pt x="4239" y="2750"/>
                  </a:lnTo>
                  <a:cubicBezTo>
                    <a:pt x="4132" y="2453"/>
                    <a:pt x="4108" y="2143"/>
                    <a:pt x="4168" y="1834"/>
                  </a:cubicBezTo>
                  <a:cubicBezTo>
                    <a:pt x="4179" y="1869"/>
                    <a:pt x="4215" y="1881"/>
                    <a:pt x="4251" y="1893"/>
                  </a:cubicBezTo>
                  <a:lnTo>
                    <a:pt x="4263" y="1893"/>
                  </a:lnTo>
                  <a:cubicBezTo>
                    <a:pt x="4275" y="1893"/>
                    <a:pt x="4287" y="1893"/>
                    <a:pt x="4310" y="1893"/>
                  </a:cubicBezTo>
                  <a:cubicBezTo>
                    <a:pt x="4441" y="1893"/>
                    <a:pt x="4489" y="1703"/>
                    <a:pt x="4370" y="1643"/>
                  </a:cubicBezTo>
                  <a:cubicBezTo>
                    <a:pt x="4394" y="1750"/>
                    <a:pt x="4299" y="1762"/>
                    <a:pt x="4251" y="1715"/>
                  </a:cubicBezTo>
                  <a:cubicBezTo>
                    <a:pt x="4215" y="1667"/>
                    <a:pt x="4251" y="1560"/>
                    <a:pt x="4287" y="1524"/>
                  </a:cubicBezTo>
                  <a:cubicBezTo>
                    <a:pt x="4322" y="1488"/>
                    <a:pt x="4370" y="1476"/>
                    <a:pt x="4418" y="1476"/>
                  </a:cubicBezTo>
                  <a:cubicBezTo>
                    <a:pt x="4537" y="1465"/>
                    <a:pt x="4739" y="1548"/>
                    <a:pt x="4632" y="1786"/>
                  </a:cubicBezTo>
                  <a:cubicBezTo>
                    <a:pt x="4894" y="1715"/>
                    <a:pt x="4846" y="1357"/>
                    <a:pt x="4656" y="1226"/>
                  </a:cubicBezTo>
                  <a:cubicBezTo>
                    <a:pt x="4799" y="1131"/>
                    <a:pt x="4739" y="1036"/>
                    <a:pt x="4965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53"/>
                    <a:pt x="4525" y="679"/>
                    <a:pt x="4715" y="464"/>
                  </a:cubicBezTo>
                  <a:cubicBezTo>
                    <a:pt x="4310" y="500"/>
                    <a:pt x="4322" y="798"/>
                    <a:pt x="4227" y="1000"/>
                  </a:cubicBezTo>
                  <a:lnTo>
                    <a:pt x="4227" y="1000"/>
                  </a:lnTo>
                  <a:cubicBezTo>
                    <a:pt x="4453" y="464"/>
                    <a:pt x="4156" y="333"/>
                    <a:pt x="4120" y="0"/>
                  </a:cubicBezTo>
                  <a:cubicBezTo>
                    <a:pt x="4096" y="333"/>
                    <a:pt x="3787" y="464"/>
                    <a:pt x="4013" y="1000"/>
                  </a:cubicBezTo>
                  <a:lnTo>
                    <a:pt x="4013" y="1000"/>
                  </a:lnTo>
                  <a:cubicBezTo>
                    <a:pt x="3918" y="798"/>
                    <a:pt x="3929" y="500"/>
                    <a:pt x="3525" y="464"/>
                  </a:cubicBezTo>
                  <a:cubicBezTo>
                    <a:pt x="3727" y="691"/>
                    <a:pt x="3608" y="953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91" y="822"/>
                    <a:pt x="3275" y="1024"/>
                  </a:cubicBezTo>
                  <a:cubicBezTo>
                    <a:pt x="3501" y="1036"/>
                    <a:pt x="3441" y="1131"/>
                    <a:pt x="3584" y="1226"/>
                  </a:cubicBezTo>
                  <a:cubicBezTo>
                    <a:pt x="3394" y="1357"/>
                    <a:pt x="3346" y="1715"/>
                    <a:pt x="3608" y="1786"/>
                  </a:cubicBezTo>
                  <a:cubicBezTo>
                    <a:pt x="3501" y="1548"/>
                    <a:pt x="3703" y="1465"/>
                    <a:pt x="3822" y="1476"/>
                  </a:cubicBezTo>
                  <a:cubicBezTo>
                    <a:pt x="3870" y="1476"/>
                    <a:pt x="3918" y="1488"/>
                    <a:pt x="3953" y="1524"/>
                  </a:cubicBezTo>
                  <a:cubicBezTo>
                    <a:pt x="3989" y="1560"/>
                    <a:pt x="4025" y="1679"/>
                    <a:pt x="3989" y="1726"/>
                  </a:cubicBezTo>
                  <a:cubicBezTo>
                    <a:pt x="3953" y="1774"/>
                    <a:pt x="3846" y="1762"/>
                    <a:pt x="3882" y="1643"/>
                  </a:cubicBezTo>
                  <a:cubicBezTo>
                    <a:pt x="3751" y="1715"/>
                    <a:pt x="3798" y="1893"/>
                    <a:pt x="3941" y="1905"/>
                  </a:cubicBezTo>
                  <a:cubicBezTo>
                    <a:pt x="3953" y="1905"/>
                    <a:pt x="3965" y="1905"/>
                    <a:pt x="3977" y="1905"/>
                  </a:cubicBezTo>
                  <a:lnTo>
                    <a:pt x="3989" y="1905"/>
                  </a:lnTo>
                  <a:cubicBezTo>
                    <a:pt x="4025" y="1893"/>
                    <a:pt x="4060" y="1869"/>
                    <a:pt x="4072" y="1834"/>
                  </a:cubicBezTo>
                  <a:cubicBezTo>
                    <a:pt x="4132" y="2143"/>
                    <a:pt x="4108" y="2465"/>
                    <a:pt x="4001" y="2750"/>
                  </a:cubicBezTo>
                  <a:cubicBezTo>
                    <a:pt x="4215" y="1869"/>
                    <a:pt x="3346" y="2155"/>
                    <a:pt x="3334" y="1619"/>
                  </a:cubicBezTo>
                  <a:lnTo>
                    <a:pt x="3334" y="1679"/>
                  </a:lnTo>
                  <a:lnTo>
                    <a:pt x="3334" y="1619"/>
                  </a:lnTo>
                  <a:cubicBezTo>
                    <a:pt x="3263" y="1869"/>
                    <a:pt x="3263" y="2024"/>
                    <a:pt x="3322" y="2131"/>
                  </a:cubicBezTo>
                  <a:cubicBezTo>
                    <a:pt x="3453" y="2417"/>
                    <a:pt x="3739" y="2310"/>
                    <a:pt x="3834" y="2417"/>
                  </a:cubicBezTo>
                  <a:cubicBezTo>
                    <a:pt x="3668" y="2441"/>
                    <a:pt x="3620" y="2536"/>
                    <a:pt x="3679" y="2679"/>
                  </a:cubicBezTo>
                  <a:cubicBezTo>
                    <a:pt x="3798" y="2536"/>
                    <a:pt x="3941" y="2643"/>
                    <a:pt x="3929" y="2774"/>
                  </a:cubicBezTo>
                  <a:cubicBezTo>
                    <a:pt x="3918" y="2989"/>
                    <a:pt x="3703" y="3250"/>
                    <a:pt x="3929" y="3584"/>
                  </a:cubicBezTo>
                  <a:cubicBezTo>
                    <a:pt x="3941" y="3655"/>
                    <a:pt x="3953" y="3727"/>
                    <a:pt x="3977" y="3786"/>
                  </a:cubicBezTo>
                  <a:cubicBezTo>
                    <a:pt x="3941" y="3727"/>
                    <a:pt x="3906" y="3667"/>
                    <a:pt x="3870" y="3620"/>
                  </a:cubicBezTo>
                  <a:cubicBezTo>
                    <a:pt x="3787" y="3203"/>
                    <a:pt x="3453" y="3179"/>
                    <a:pt x="3298" y="3036"/>
                  </a:cubicBezTo>
                  <a:cubicBezTo>
                    <a:pt x="3203" y="2941"/>
                    <a:pt x="3227" y="2774"/>
                    <a:pt x="3406" y="2786"/>
                  </a:cubicBezTo>
                  <a:cubicBezTo>
                    <a:pt x="3346" y="2655"/>
                    <a:pt x="3251" y="2608"/>
                    <a:pt x="3108" y="2715"/>
                  </a:cubicBezTo>
                  <a:cubicBezTo>
                    <a:pt x="3096" y="2572"/>
                    <a:pt x="3370" y="2441"/>
                    <a:pt x="3275" y="2155"/>
                  </a:cubicBezTo>
                  <a:cubicBezTo>
                    <a:pt x="3191" y="1988"/>
                    <a:pt x="3060" y="1869"/>
                    <a:pt x="2894" y="1798"/>
                  </a:cubicBezTo>
                  <a:cubicBezTo>
                    <a:pt x="3275" y="2179"/>
                    <a:pt x="2453" y="2596"/>
                    <a:pt x="3227" y="3072"/>
                  </a:cubicBezTo>
                  <a:cubicBezTo>
                    <a:pt x="2941" y="2941"/>
                    <a:pt x="2703" y="2738"/>
                    <a:pt x="2525" y="2477"/>
                  </a:cubicBezTo>
                  <a:cubicBezTo>
                    <a:pt x="2572" y="2488"/>
                    <a:pt x="2608" y="2477"/>
                    <a:pt x="2632" y="2465"/>
                  </a:cubicBezTo>
                  <a:cubicBezTo>
                    <a:pt x="2644" y="2453"/>
                    <a:pt x="2655" y="2441"/>
                    <a:pt x="2667" y="2429"/>
                  </a:cubicBezTo>
                  <a:cubicBezTo>
                    <a:pt x="2751" y="2346"/>
                    <a:pt x="2679" y="2191"/>
                    <a:pt x="2560" y="2203"/>
                  </a:cubicBezTo>
                  <a:lnTo>
                    <a:pt x="2536" y="2203"/>
                  </a:lnTo>
                  <a:cubicBezTo>
                    <a:pt x="2632" y="2262"/>
                    <a:pt x="2572" y="2357"/>
                    <a:pt x="2501" y="2346"/>
                  </a:cubicBezTo>
                  <a:cubicBezTo>
                    <a:pt x="2441" y="2322"/>
                    <a:pt x="2394" y="2227"/>
                    <a:pt x="2394" y="2167"/>
                  </a:cubicBezTo>
                  <a:cubicBezTo>
                    <a:pt x="2394" y="2131"/>
                    <a:pt x="2417" y="2084"/>
                    <a:pt x="2441" y="2048"/>
                  </a:cubicBezTo>
                  <a:cubicBezTo>
                    <a:pt x="2548" y="1893"/>
                    <a:pt x="2775" y="1929"/>
                    <a:pt x="2822" y="2107"/>
                  </a:cubicBezTo>
                  <a:cubicBezTo>
                    <a:pt x="2953" y="1881"/>
                    <a:pt x="2667" y="1667"/>
                    <a:pt x="2441" y="1715"/>
                  </a:cubicBezTo>
                  <a:cubicBezTo>
                    <a:pt x="2477" y="1536"/>
                    <a:pt x="2370" y="1512"/>
                    <a:pt x="2513" y="1334"/>
                  </a:cubicBezTo>
                  <a:cubicBezTo>
                    <a:pt x="2072" y="1488"/>
                    <a:pt x="2191" y="1726"/>
                    <a:pt x="2120" y="1893"/>
                  </a:cubicBezTo>
                  <a:lnTo>
                    <a:pt x="2120" y="1893"/>
                  </a:lnTo>
                  <a:cubicBezTo>
                    <a:pt x="2239" y="1524"/>
                    <a:pt x="1965" y="1417"/>
                    <a:pt x="1953" y="1119"/>
                  </a:cubicBezTo>
                  <a:cubicBezTo>
                    <a:pt x="1679" y="1441"/>
                    <a:pt x="1893" y="1631"/>
                    <a:pt x="1977" y="1857"/>
                  </a:cubicBezTo>
                  <a:lnTo>
                    <a:pt x="1977" y="1857"/>
                  </a:lnTo>
                  <a:cubicBezTo>
                    <a:pt x="1763" y="1310"/>
                    <a:pt x="1453" y="1429"/>
                    <a:pt x="1191" y="1214"/>
                  </a:cubicBezTo>
                  <a:cubicBezTo>
                    <a:pt x="1417" y="1476"/>
                    <a:pt x="1286" y="1786"/>
                    <a:pt x="1834" y="2000"/>
                  </a:cubicBezTo>
                  <a:lnTo>
                    <a:pt x="1834" y="2000"/>
                  </a:lnTo>
                  <a:cubicBezTo>
                    <a:pt x="1608" y="1917"/>
                    <a:pt x="1417" y="1703"/>
                    <a:pt x="1096" y="1976"/>
                  </a:cubicBezTo>
                  <a:cubicBezTo>
                    <a:pt x="1393" y="1988"/>
                    <a:pt x="1501" y="2262"/>
                    <a:pt x="1870" y="2143"/>
                  </a:cubicBezTo>
                  <a:lnTo>
                    <a:pt x="1870" y="2143"/>
                  </a:lnTo>
                  <a:cubicBezTo>
                    <a:pt x="1703" y="2215"/>
                    <a:pt x="1477" y="2096"/>
                    <a:pt x="1322" y="2536"/>
                  </a:cubicBezTo>
                  <a:cubicBezTo>
                    <a:pt x="1489" y="2381"/>
                    <a:pt x="1524" y="2500"/>
                    <a:pt x="1691" y="2465"/>
                  </a:cubicBezTo>
                  <a:cubicBezTo>
                    <a:pt x="1643" y="2691"/>
                    <a:pt x="1858" y="2977"/>
                    <a:pt x="2096" y="2846"/>
                  </a:cubicBezTo>
                  <a:cubicBezTo>
                    <a:pt x="1846" y="2750"/>
                    <a:pt x="1941" y="2548"/>
                    <a:pt x="2024" y="2465"/>
                  </a:cubicBezTo>
                  <a:cubicBezTo>
                    <a:pt x="2060" y="2441"/>
                    <a:pt x="2108" y="2417"/>
                    <a:pt x="2155" y="2417"/>
                  </a:cubicBezTo>
                  <a:cubicBezTo>
                    <a:pt x="2203" y="2417"/>
                    <a:pt x="2310" y="2465"/>
                    <a:pt x="2322" y="2524"/>
                  </a:cubicBezTo>
                  <a:cubicBezTo>
                    <a:pt x="2322" y="2596"/>
                    <a:pt x="2239" y="2655"/>
                    <a:pt x="2191" y="2560"/>
                  </a:cubicBezTo>
                  <a:cubicBezTo>
                    <a:pt x="2144" y="2691"/>
                    <a:pt x="2310" y="2786"/>
                    <a:pt x="2405" y="2691"/>
                  </a:cubicBezTo>
                  <a:lnTo>
                    <a:pt x="2441" y="2655"/>
                  </a:lnTo>
                  <a:lnTo>
                    <a:pt x="2441" y="2655"/>
                  </a:lnTo>
                  <a:cubicBezTo>
                    <a:pt x="2453" y="2619"/>
                    <a:pt x="2465" y="2584"/>
                    <a:pt x="2453" y="2548"/>
                  </a:cubicBezTo>
                  <a:cubicBezTo>
                    <a:pt x="2715" y="2727"/>
                    <a:pt x="2917" y="2965"/>
                    <a:pt x="3048" y="3239"/>
                  </a:cubicBezTo>
                  <a:cubicBezTo>
                    <a:pt x="2572" y="2465"/>
                    <a:pt x="2155" y="3286"/>
                    <a:pt x="1774" y="2917"/>
                  </a:cubicBezTo>
                  <a:cubicBezTo>
                    <a:pt x="1893" y="3143"/>
                    <a:pt x="2013" y="3250"/>
                    <a:pt x="2132" y="3286"/>
                  </a:cubicBezTo>
                  <a:cubicBezTo>
                    <a:pt x="2429" y="3393"/>
                    <a:pt x="2548" y="3108"/>
                    <a:pt x="2691" y="3119"/>
                  </a:cubicBezTo>
                  <a:cubicBezTo>
                    <a:pt x="2584" y="3262"/>
                    <a:pt x="2632" y="3370"/>
                    <a:pt x="2763" y="3417"/>
                  </a:cubicBezTo>
                  <a:cubicBezTo>
                    <a:pt x="2751" y="3239"/>
                    <a:pt x="2917" y="3215"/>
                    <a:pt x="3013" y="3322"/>
                  </a:cubicBezTo>
                  <a:cubicBezTo>
                    <a:pt x="3156" y="3465"/>
                    <a:pt x="3179" y="3810"/>
                    <a:pt x="3596" y="3881"/>
                  </a:cubicBezTo>
                  <a:cubicBezTo>
                    <a:pt x="3644" y="3929"/>
                    <a:pt x="3703" y="3965"/>
                    <a:pt x="3763" y="3989"/>
                  </a:cubicBezTo>
                  <a:cubicBezTo>
                    <a:pt x="3703" y="3977"/>
                    <a:pt x="3632" y="3953"/>
                    <a:pt x="3560" y="3953"/>
                  </a:cubicBezTo>
                  <a:cubicBezTo>
                    <a:pt x="3227" y="3715"/>
                    <a:pt x="2965" y="3929"/>
                    <a:pt x="2751" y="3953"/>
                  </a:cubicBezTo>
                  <a:cubicBezTo>
                    <a:pt x="2620" y="3953"/>
                    <a:pt x="2513" y="3810"/>
                    <a:pt x="2655" y="3703"/>
                  </a:cubicBezTo>
                  <a:cubicBezTo>
                    <a:pt x="2513" y="3643"/>
                    <a:pt x="2417" y="3679"/>
                    <a:pt x="2394" y="3858"/>
                  </a:cubicBezTo>
                  <a:cubicBezTo>
                    <a:pt x="2286" y="3762"/>
                    <a:pt x="2394" y="3477"/>
                    <a:pt x="2108" y="3334"/>
                  </a:cubicBezTo>
                  <a:cubicBezTo>
                    <a:pt x="2001" y="3286"/>
                    <a:pt x="1846" y="3286"/>
                    <a:pt x="1596" y="3358"/>
                  </a:cubicBezTo>
                  <a:lnTo>
                    <a:pt x="1596" y="3358"/>
                  </a:lnTo>
                  <a:cubicBezTo>
                    <a:pt x="2132" y="3358"/>
                    <a:pt x="1846" y="4227"/>
                    <a:pt x="2727" y="4024"/>
                  </a:cubicBezTo>
                  <a:cubicBezTo>
                    <a:pt x="2441" y="4132"/>
                    <a:pt x="2120" y="4155"/>
                    <a:pt x="1810" y="4096"/>
                  </a:cubicBezTo>
                  <a:cubicBezTo>
                    <a:pt x="1846" y="4072"/>
                    <a:pt x="1870" y="4036"/>
                    <a:pt x="1870" y="4001"/>
                  </a:cubicBezTo>
                  <a:lnTo>
                    <a:pt x="1870" y="4001"/>
                  </a:lnTo>
                  <a:cubicBezTo>
                    <a:pt x="1882" y="3977"/>
                    <a:pt x="1882" y="3965"/>
                    <a:pt x="1870" y="3953"/>
                  </a:cubicBezTo>
                  <a:cubicBezTo>
                    <a:pt x="1870" y="3822"/>
                    <a:pt x="1691" y="3774"/>
                    <a:pt x="1620" y="3893"/>
                  </a:cubicBezTo>
                  <a:cubicBezTo>
                    <a:pt x="1727" y="3858"/>
                    <a:pt x="1751" y="3965"/>
                    <a:pt x="1703" y="4001"/>
                  </a:cubicBezTo>
                  <a:cubicBezTo>
                    <a:pt x="1643" y="4048"/>
                    <a:pt x="1536" y="4001"/>
                    <a:pt x="1501" y="3965"/>
                  </a:cubicBezTo>
                  <a:cubicBezTo>
                    <a:pt x="1465" y="3929"/>
                    <a:pt x="1453" y="3893"/>
                    <a:pt x="1453" y="3846"/>
                  </a:cubicBezTo>
                  <a:cubicBezTo>
                    <a:pt x="1453" y="3715"/>
                    <a:pt x="1524" y="3524"/>
                    <a:pt x="1763" y="3620"/>
                  </a:cubicBezTo>
                  <a:cubicBezTo>
                    <a:pt x="1691" y="3370"/>
                    <a:pt x="1334" y="3405"/>
                    <a:pt x="1203" y="3608"/>
                  </a:cubicBezTo>
                  <a:cubicBezTo>
                    <a:pt x="1108" y="3453"/>
                    <a:pt x="1012" y="3512"/>
                    <a:pt x="1001" y="3298"/>
                  </a:cubicBezTo>
                  <a:cubicBezTo>
                    <a:pt x="798" y="3703"/>
                    <a:pt x="1036" y="3798"/>
                    <a:pt x="1108" y="3953"/>
                  </a:cubicBezTo>
                  <a:lnTo>
                    <a:pt x="1108" y="3953"/>
                  </a:lnTo>
                  <a:cubicBezTo>
                    <a:pt x="929" y="3620"/>
                    <a:pt x="655" y="3739"/>
                    <a:pt x="441" y="3536"/>
                  </a:cubicBezTo>
                  <a:cubicBezTo>
                    <a:pt x="477" y="3941"/>
                    <a:pt x="774" y="3929"/>
                    <a:pt x="977" y="4036"/>
                  </a:cubicBezTo>
                  <a:lnTo>
                    <a:pt x="977" y="4036"/>
                  </a:lnTo>
                  <a:cubicBezTo>
                    <a:pt x="465" y="3786"/>
                    <a:pt x="334" y="4096"/>
                    <a:pt x="0" y="4120"/>
                  </a:cubicBezTo>
                  <a:close/>
                  <a:moveTo>
                    <a:pt x="5489" y="4012"/>
                  </a:moveTo>
                  <a:close/>
                  <a:moveTo>
                    <a:pt x="4763" y="3929"/>
                  </a:moveTo>
                  <a:cubicBezTo>
                    <a:pt x="4858" y="3881"/>
                    <a:pt x="4977" y="3858"/>
                    <a:pt x="5084" y="3881"/>
                  </a:cubicBezTo>
                  <a:cubicBezTo>
                    <a:pt x="5263" y="3965"/>
                    <a:pt x="5442" y="4024"/>
                    <a:pt x="5632" y="4084"/>
                  </a:cubicBezTo>
                  <a:cubicBezTo>
                    <a:pt x="5703" y="4096"/>
                    <a:pt x="5787" y="4108"/>
                    <a:pt x="5858" y="4120"/>
                  </a:cubicBezTo>
                  <a:cubicBezTo>
                    <a:pt x="5787" y="4132"/>
                    <a:pt x="5703" y="4143"/>
                    <a:pt x="5632" y="4155"/>
                  </a:cubicBezTo>
                  <a:cubicBezTo>
                    <a:pt x="5442" y="4215"/>
                    <a:pt x="5263" y="4286"/>
                    <a:pt x="5084" y="4358"/>
                  </a:cubicBezTo>
                  <a:cubicBezTo>
                    <a:pt x="4977" y="4382"/>
                    <a:pt x="4858" y="4370"/>
                    <a:pt x="4763" y="4310"/>
                  </a:cubicBezTo>
                  <a:cubicBezTo>
                    <a:pt x="4930" y="4322"/>
                    <a:pt x="5096" y="4251"/>
                    <a:pt x="5203" y="4120"/>
                  </a:cubicBezTo>
                  <a:cubicBezTo>
                    <a:pt x="5096" y="4001"/>
                    <a:pt x="4930" y="3929"/>
                    <a:pt x="4763" y="3929"/>
                  </a:cubicBezTo>
                  <a:close/>
                  <a:moveTo>
                    <a:pt x="5168" y="5013"/>
                  </a:moveTo>
                  <a:close/>
                  <a:moveTo>
                    <a:pt x="4894" y="4905"/>
                  </a:moveTo>
                  <a:cubicBezTo>
                    <a:pt x="4894" y="4727"/>
                    <a:pt x="4834" y="4572"/>
                    <a:pt x="4703" y="4453"/>
                  </a:cubicBezTo>
                  <a:cubicBezTo>
                    <a:pt x="4811" y="4489"/>
                    <a:pt x="4906" y="4560"/>
                    <a:pt x="4977" y="4655"/>
                  </a:cubicBezTo>
                  <a:cubicBezTo>
                    <a:pt x="5037" y="4834"/>
                    <a:pt x="5120" y="5013"/>
                    <a:pt x="5215" y="5179"/>
                  </a:cubicBezTo>
                  <a:cubicBezTo>
                    <a:pt x="5251" y="5239"/>
                    <a:pt x="5299" y="5298"/>
                    <a:pt x="5346" y="5370"/>
                  </a:cubicBezTo>
                  <a:cubicBezTo>
                    <a:pt x="5287" y="5322"/>
                    <a:pt x="5227" y="5274"/>
                    <a:pt x="5168" y="5239"/>
                  </a:cubicBezTo>
                  <a:cubicBezTo>
                    <a:pt x="4989" y="5144"/>
                    <a:pt x="4811" y="5060"/>
                    <a:pt x="4632" y="4989"/>
                  </a:cubicBezTo>
                  <a:cubicBezTo>
                    <a:pt x="4537" y="4929"/>
                    <a:pt x="4465" y="4834"/>
                    <a:pt x="4441" y="4727"/>
                  </a:cubicBezTo>
                  <a:cubicBezTo>
                    <a:pt x="4549" y="4846"/>
                    <a:pt x="4715" y="4905"/>
                    <a:pt x="4894" y="4905"/>
                  </a:cubicBezTo>
                  <a:close/>
                  <a:moveTo>
                    <a:pt x="5013" y="3072"/>
                  </a:moveTo>
                  <a:close/>
                  <a:moveTo>
                    <a:pt x="4644" y="3274"/>
                  </a:moveTo>
                  <a:cubicBezTo>
                    <a:pt x="4822" y="3203"/>
                    <a:pt x="4989" y="3119"/>
                    <a:pt x="5168" y="3024"/>
                  </a:cubicBezTo>
                  <a:cubicBezTo>
                    <a:pt x="5227" y="2989"/>
                    <a:pt x="5287" y="2941"/>
                    <a:pt x="5346" y="2893"/>
                  </a:cubicBezTo>
                  <a:cubicBezTo>
                    <a:pt x="5299" y="2953"/>
                    <a:pt x="5251" y="3012"/>
                    <a:pt x="5215" y="3072"/>
                  </a:cubicBezTo>
                  <a:cubicBezTo>
                    <a:pt x="5120" y="3250"/>
                    <a:pt x="5037" y="3429"/>
                    <a:pt x="4965" y="3608"/>
                  </a:cubicBezTo>
                  <a:cubicBezTo>
                    <a:pt x="4906" y="3703"/>
                    <a:pt x="4811" y="3774"/>
                    <a:pt x="4703" y="3810"/>
                  </a:cubicBezTo>
                  <a:cubicBezTo>
                    <a:pt x="4822" y="3691"/>
                    <a:pt x="4894" y="3524"/>
                    <a:pt x="4882" y="3358"/>
                  </a:cubicBezTo>
                  <a:cubicBezTo>
                    <a:pt x="4715" y="3346"/>
                    <a:pt x="4560" y="3417"/>
                    <a:pt x="4441" y="3536"/>
                  </a:cubicBezTo>
                  <a:cubicBezTo>
                    <a:pt x="4465" y="3429"/>
                    <a:pt x="4537" y="3334"/>
                    <a:pt x="4632" y="3274"/>
                  </a:cubicBezTo>
                  <a:close/>
                  <a:moveTo>
                    <a:pt x="4239" y="5501"/>
                  </a:moveTo>
                  <a:close/>
                  <a:moveTo>
                    <a:pt x="4001" y="2762"/>
                  </a:moveTo>
                  <a:close/>
                  <a:moveTo>
                    <a:pt x="3929" y="3489"/>
                  </a:moveTo>
                  <a:cubicBezTo>
                    <a:pt x="3870" y="3381"/>
                    <a:pt x="3858" y="3274"/>
                    <a:pt x="3882" y="3155"/>
                  </a:cubicBezTo>
                  <a:cubicBezTo>
                    <a:pt x="3918" y="3012"/>
                    <a:pt x="4025" y="2881"/>
                    <a:pt x="4084" y="2608"/>
                  </a:cubicBezTo>
                  <a:cubicBezTo>
                    <a:pt x="4096" y="2536"/>
                    <a:pt x="4108" y="2453"/>
                    <a:pt x="4120" y="2381"/>
                  </a:cubicBezTo>
                  <a:cubicBezTo>
                    <a:pt x="4132" y="2453"/>
                    <a:pt x="4144" y="2536"/>
                    <a:pt x="4156" y="2608"/>
                  </a:cubicBezTo>
                  <a:cubicBezTo>
                    <a:pt x="4215" y="2881"/>
                    <a:pt x="4322" y="3012"/>
                    <a:pt x="4358" y="3155"/>
                  </a:cubicBezTo>
                  <a:cubicBezTo>
                    <a:pt x="4382" y="3274"/>
                    <a:pt x="4370" y="3381"/>
                    <a:pt x="4310" y="3489"/>
                  </a:cubicBezTo>
                  <a:cubicBezTo>
                    <a:pt x="4310" y="3310"/>
                    <a:pt x="4251" y="3155"/>
                    <a:pt x="4120" y="3036"/>
                  </a:cubicBezTo>
                  <a:cubicBezTo>
                    <a:pt x="3989" y="3155"/>
                    <a:pt x="3918" y="3310"/>
                    <a:pt x="3929" y="3477"/>
                  </a:cubicBezTo>
                  <a:close/>
                  <a:moveTo>
                    <a:pt x="4120" y="5215"/>
                  </a:moveTo>
                  <a:cubicBezTo>
                    <a:pt x="4251" y="5096"/>
                    <a:pt x="4322" y="4941"/>
                    <a:pt x="4310" y="4763"/>
                  </a:cubicBezTo>
                  <a:cubicBezTo>
                    <a:pt x="4370" y="4870"/>
                    <a:pt x="4382" y="4977"/>
                    <a:pt x="4358" y="5096"/>
                  </a:cubicBezTo>
                  <a:cubicBezTo>
                    <a:pt x="4322" y="5239"/>
                    <a:pt x="4203" y="5370"/>
                    <a:pt x="4156" y="5644"/>
                  </a:cubicBezTo>
                  <a:cubicBezTo>
                    <a:pt x="4144" y="5715"/>
                    <a:pt x="4132" y="5786"/>
                    <a:pt x="4120" y="5870"/>
                  </a:cubicBezTo>
                  <a:cubicBezTo>
                    <a:pt x="4108" y="5786"/>
                    <a:pt x="4096" y="5715"/>
                    <a:pt x="4084" y="5644"/>
                  </a:cubicBezTo>
                  <a:cubicBezTo>
                    <a:pt x="4025" y="5453"/>
                    <a:pt x="3953" y="5274"/>
                    <a:pt x="3882" y="5096"/>
                  </a:cubicBezTo>
                  <a:cubicBezTo>
                    <a:pt x="3858" y="4977"/>
                    <a:pt x="3870" y="4870"/>
                    <a:pt x="3929" y="4763"/>
                  </a:cubicBezTo>
                  <a:cubicBezTo>
                    <a:pt x="3918" y="4941"/>
                    <a:pt x="3989" y="5096"/>
                    <a:pt x="4120" y="5215"/>
                  </a:cubicBezTo>
                  <a:close/>
                  <a:moveTo>
                    <a:pt x="3227" y="5167"/>
                  </a:moveTo>
                  <a:close/>
                  <a:moveTo>
                    <a:pt x="3346" y="3346"/>
                  </a:moveTo>
                  <a:cubicBezTo>
                    <a:pt x="3334" y="3524"/>
                    <a:pt x="3406" y="3679"/>
                    <a:pt x="3525" y="3798"/>
                  </a:cubicBezTo>
                  <a:cubicBezTo>
                    <a:pt x="3417" y="3762"/>
                    <a:pt x="3322" y="3691"/>
                    <a:pt x="3263" y="3596"/>
                  </a:cubicBezTo>
                  <a:cubicBezTo>
                    <a:pt x="3191" y="3417"/>
                    <a:pt x="3108" y="3239"/>
                    <a:pt x="3013" y="3072"/>
                  </a:cubicBezTo>
                  <a:cubicBezTo>
                    <a:pt x="2977" y="3012"/>
                    <a:pt x="2929" y="2953"/>
                    <a:pt x="2882" y="2881"/>
                  </a:cubicBezTo>
                  <a:cubicBezTo>
                    <a:pt x="2941" y="2941"/>
                    <a:pt x="3013" y="2977"/>
                    <a:pt x="3060" y="3024"/>
                  </a:cubicBezTo>
                  <a:cubicBezTo>
                    <a:pt x="3239" y="3108"/>
                    <a:pt x="3417" y="3191"/>
                    <a:pt x="3596" y="3262"/>
                  </a:cubicBezTo>
                  <a:cubicBezTo>
                    <a:pt x="3691" y="3322"/>
                    <a:pt x="3763" y="3417"/>
                    <a:pt x="3798" y="3524"/>
                  </a:cubicBezTo>
                  <a:cubicBezTo>
                    <a:pt x="3679" y="3405"/>
                    <a:pt x="3513" y="3346"/>
                    <a:pt x="3346" y="3346"/>
                  </a:cubicBezTo>
                  <a:close/>
                  <a:moveTo>
                    <a:pt x="3787" y="4715"/>
                  </a:moveTo>
                  <a:cubicBezTo>
                    <a:pt x="3763" y="4822"/>
                    <a:pt x="3691" y="4917"/>
                    <a:pt x="3596" y="4977"/>
                  </a:cubicBezTo>
                  <a:cubicBezTo>
                    <a:pt x="3406" y="5048"/>
                    <a:pt x="3239" y="5132"/>
                    <a:pt x="3060" y="5215"/>
                  </a:cubicBezTo>
                  <a:cubicBezTo>
                    <a:pt x="3001" y="5263"/>
                    <a:pt x="2941" y="5298"/>
                    <a:pt x="2870" y="5358"/>
                  </a:cubicBezTo>
                  <a:cubicBezTo>
                    <a:pt x="2929" y="5286"/>
                    <a:pt x="2977" y="5227"/>
                    <a:pt x="3013" y="5167"/>
                  </a:cubicBezTo>
                  <a:cubicBezTo>
                    <a:pt x="3096" y="5001"/>
                    <a:pt x="3179" y="4822"/>
                    <a:pt x="3251" y="4643"/>
                  </a:cubicBezTo>
                  <a:cubicBezTo>
                    <a:pt x="3310" y="4536"/>
                    <a:pt x="3417" y="4465"/>
                    <a:pt x="3525" y="4441"/>
                  </a:cubicBezTo>
                  <a:cubicBezTo>
                    <a:pt x="3406" y="4560"/>
                    <a:pt x="3334" y="4715"/>
                    <a:pt x="3346" y="4882"/>
                  </a:cubicBezTo>
                  <a:cubicBezTo>
                    <a:pt x="3513" y="4905"/>
                    <a:pt x="3679" y="4834"/>
                    <a:pt x="3798" y="4715"/>
                  </a:cubicBezTo>
                  <a:close/>
                  <a:moveTo>
                    <a:pt x="2751" y="4012"/>
                  </a:moveTo>
                  <a:close/>
                  <a:moveTo>
                    <a:pt x="2596" y="4084"/>
                  </a:moveTo>
                  <a:cubicBezTo>
                    <a:pt x="2786" y="4024"/>
                    <a:pt x="2965" y="3965"/>
                    <a:pt x="3144" y="3881"/>
                  </a:cubicBezTo>
                  <a:cubicBezTo>
                    <a:pt x="3263" y="3858"/>
                    <a:pt x="3370" y="3881"/>
                    <a:pt x="3477" y="3929"/>
                  </a:cubicBezTo>
                  <a:cubicBezTo>
                    <a:pt x="3310" y="3929"/>
                    <a:pt x="3144" y="4001"/>
                    <a:pt x="3025" y="4120"/>
                  </a:cubicBezTo>
                  <a:cubicBezTo>
                    <a:pt x="3144" y="4251"/>
                    <a:pt x="3310" y="4322"/>
                    <a:pt x="3477" y="4310"/>
                  </a:cubicBezTo>
                  <a:cubicBezTo>
                    <a:pt x="3370" y="4370"/>
                    <a:pt x="3263" y="4382"/>
                    <a:pt x="3144" y="4358"/>
                  </a:cubicBezTo>
                  <a:cubicBezTo>
                    <a:pt x="2965" y="4286"/>
                    <a:pt x="2786" y="4215"/>
                    <a:pt x="2608" y="4155"/>
                  </a:cubicBezTo>
                  <a:cubicBezTo>
                    <a:pt x="2525" y="4143"/>
                    <a:pt x="2453" y="4132"/>
                    <a:pt x="2382" y="4120"/>
                  </a:cubicBezTo>
                  <a:cubicBezTo>
                    <a:pt x="2453" y="4108"/>
                    <a:pt x="2536" y="4096"/>
                    <a:pt x="2608" y="4084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31"/>
            <p:cNvSpPr/>
            <p:nvPr/>
          </p:nvSpPr>
          <p:spPr>
            <a:xfrm>
              <a:off x="5014900" y="757375"/>
              <a:ext cx="206900" cy="207175"/>
            </a:xfrm>
            <a:custGeom>
              <a:avLst/>
              <a:gdLst/>
              <a:ahLst/>
              <a:cxnLst/>
              <a:rect l="l" t="t" r="r" b="b"/>
              <a:pathLst>
                <a:path w="8276" h="8287" extrusionOk="0">
                  <a:moveTo>
                    <a:pt x="1" y="4132"/>
                  </a:moveTo>
                  <a:cubicBezTo>
                    <a:pt x="334" y="4167"/>
                    <a:pt x="465" y="4465"/>
                    <a:pt x="1001" y="4239"/>
                  </a:cubicBezTo>
                  <a:lnTo>
                    <a:pt x="1001" y="4239"/>
                  </a:lnTo>
                  <a:cubicBezTo>
                    <a:pt x="786" y="4334"/>
                    <a:pt x="501" y="4322"/>
                    <a:pt x="465" y="4739"/>
                  </a:cubicBezTo>
                  <a:cubicBezTo>
                    <a:pt x="691" y="4536"/>
                    <a:pt x="953" y="4655"/>
                    <a:pt x="1132" y="4310"/>
                  </a:cubicBezTo>
                  <a:lnTo>
                    <a:pt x="1132" y="4310"/>
                  </a:lnTo>
                  <a:cubicBezTo>
                    <a:pt x="1060" y="4477"/>
                    <a:pt x="822" y="4560"/>
                    <a:pt x="1024" y="4977"/>
                  </a:cubicBezTo>
                  <a:cubicBezTo>
                    <a:pt x="1036" y="4763"/>
                    <a:pt x="1132" y="4810"/>
                    <a:pt x="1227" y="4667"/>
                  </a:cubicBezTo>
                  <a:cubicBezTo>
                    <a:pt x="1358" y="4858"/>
                    <a:pt x="1715" y="4905"/>
                    <a:pt x="1786" y="4655"/>
                  </a:cubicBezTo>
                  <a:cubicBezTo>
                    <a:pt x="1536" y="4751"/>
                    <a:pt x="1465" y="4560"/>
                    <a:pt x="1477" y="4429"/>
                  </a:cubicBezTo>
                  <a:cubicBezTo>
                    <a:pt x="1477" y="4382"/>
                    <a:pt x="1489" y="4334"/>
                    <a:pt x="1525" y="4310"/>
                  </a:cubicBezTo>
                  <a:cubicBezTo>
                    <a:pt x="1560" y="4263"/>
                    <a:pt x="1667" y="4227"/>
                    <a:pt x="1727" y="4263"/>
                  </a:cubicBezTo>
                  <a:cubicBezTo>
                    <a:pt x="1775" y="4310"/>
                    <a:pt x="1751" y="4417"/>
                    <a:pt x="1644" y="4382"/>
                  </a:cubicBezTo>
                  <a:cubicBezTo>
                    <a:pt x="1715" y="4501"/>
                    <a:pt x="1894" y="4453"/>
                    <a:pt x="1894" y="4322"/>
                  </a:cubicBezTo>
                  <a:cubicBezTo>
                    <a:pt x="1906" y="4310"/>
                    <a:pt x="1906" y="4286"/>
                    <a:pt x="1894" y="4274"/>
                  </a:cubicBezTo>
                  <a:cubicBezTo>
                    <a:pt x="1894" y="4274"/>
                    <a:pt x="1894" y="4274"/>
                    <a:pt x="1894" y="4263"/>
                  </a:cubicBezTo>
                  <a:cubicBezTo>
                    <a:pt x="1894" y="4227"/>
                    <a:pt x="1870" y="4203"/>
                    <a:pt x="1834" y="4179"/>
                  </a:cubicBezTo>
                  <a:cubicBezTo>
                    <a:pt x="2144" y="4120"/>
                    <a:pt x="2465" y="4144"/>
                    <a:pt x="2751" y="4251"/>
                  </a:cubicBezTo>
                  <a:lnTo>
                    <a:pt x="2751" y="4251"/>
                  </a:lnTo>
                  <a:cubicBezTo>
                    <a:pt x="1870" y="4036"/>
                    <a:pt x="2156" y="4917"/>
                    <a:pt x="1620" y="4917"/>
                  </a:cubicBezTo>
                  <a:lnTo>
                    <a:pt x="1620" y="4917"/>
                  </a:lnTo>
                  <a:cubicBezTo>
                    <a:pt x="1870" y="4989"/>
                    <a:pt x="2025" y="4989"/>
                    <a:pt x="2132" y="4929"/>
                  </a:cubicBezTo>
                  <a:cubicBezTo>
                    <a:pt x="2417" y="4798"/>
                    <a:pt x="2310" y="4513"/>
                    <a:pt x="2417" y="4417"/>
                  </a:cubicBezTo>
                  <a:cubicBezTo>
                    <a:pt x="2441" y="4584"/>
                    <a:pt x="2548" y="4632"/>
                    <a:pt x="2679" y="4572"/>
                  </a:cubicBezTo>
                  <a:cubicBezTo>
                    <a:pt x="2537" y="4465"/>
                    <a:pt x="2644" y="4322"/>
                    <a:pt x="2787" y="4322"/>
                  </a:cubicBezTo>
                  <a:cubicBezTo>
                    <a:pt x="2989" y="4334"/>
                    <a:pt x="3251" y="4548"/>
                    <a:pt x="3584" y="4322"/>
                  </a:cubicBezTo>
                  <a:cubicBezTo>
                    <a:pt x="3656" y="4310"/>
                    <a:pt x="3727" y="4298"/>
                    <a:pt x="3787" y="4274"/>
                  </a:cubicBezTo>
                  <a:cubicBezTo>
                    <a:pt x="3727" y="4310"/>
                    <a:pt x="3668" y="4346"/>
                    <a:pt x="3620" y="4394"/>
                  </a:cubicBezTo>
                  <a:cubicBezTo>
                    <a:pt x="3203" y="4465"/>
                    <a:pt x="3179" y="4810"/>
                    <a:pt x="3037" y="4953"/>
                  </a:cubicBezTo>
                  <a:cubicBezTo>
                    <a:pt x="2941" y="5060"/>
                    <a:pt x="2775" y="5025"/>
                    <a:pt x="2787" y="4858"/>
                  </a:cubicBezTo>
                  <a:cubicBezTo>
                    <a:pt x="2656" y="4905"/>
                    <a:pt x="2608" y="5001"/>
                    <a:pt x="2715" y="5156"/>
                  </a:cubicBezTo>
                  <a:cubicBezTo>
                    <a:pt x="2572" y="5156"/>
                    <a:pt x="2441" y="4882"/>
                    <a:pt x="2156" y="4977"/>
                  </a:cubicBezTo>
                  <a:cubicBezTo>
                    <a:pt x="2036" y="5025"/>
                    <a:pt x="1917" y="5132"/>
                    <a:pt x="1798" y="5358"/>
                  </a:cubicBezTo>
                  <a:cubicBezTo>
                    <a:pt x="1810" y="5346"/>
                    <a:pt x="1822" y="5334"/>
                    <a:pt x="1834" y="5322"/>
                  </a:cubicBezTo>
                  <a:lnTo>
                    <a:pt x="1798" y="5358"/>
                  </a:lnTo>
                  <a:cubicBezTo>
                    <a:pt x="2179" y="4977"/>
                    <a:pt x="2596" y="5810"/>
                    <a:pt x="3072" y="5036"/>
                  </a:cubicBezTo>
                  <a:lnTo>
                    <a:pt x="3072" y="5036"/>
                  </a:lnTo>
                  <a:cubicBezTo>
                    <a:pt x="2941" y="5310"/>
                    <a:pt x="2739" y="5548"/>
                    <a:pt x="2477" y="5727"/>
                  </a:cubicBezTo>
                  <a:cubicBezTo>
                    <a:pt x="2489" y="5691"/>
                    <a:pt x="2477" y="5656"/>
                    <a:pt x="2453" y="5620"/>
                  </a:cubicBezTo>
                  <a:lnTo>
                    <a:pt x="2453" y="5620"/>
                  </a:lnTo>
                  <a:lnTo>
                    <a:pt x="2429" y="5596"/>
                  </a:lnTo>
                  <a:cubicBezTo>
                    <a:pt x="2334" y="5501"/>
                    <a:pt x="2167" y="5596"/>
                    <a:pt x="2203" y="5727"/>
                  </a:cubicBezTo>
                  <a:cubicBezTo>
                    <a:pt x="2263" y="5632"/>
                    <a:pt x="2358" y="5691"/>
                    <a:pt x="2346" y="5751"/>
                  </a:cubicBezTo>
                  <a:cubicBezTo>
                    <a:pt x="2322" y="5822"/>
                    <a:pt x="2227" y="5870"/>
                    <a:pt x="2167" y="5870"/>
                  </a:cubicBezTo>
                  <a:cubicBezTo>
                    <a:pt x="2132" y="5870"/>
                    <a:pt x="2084" y="5846"/>
                    <a:pt x="2048" y="5810"/>
                  </a:cubicBezTo>
                  <a:cubicBezTo>
                    <a:pt x="1894" y="5715"/>
                    <a:pt x="1941" y="5477"/>
                    <a:pt x="2108" y="5441"/>
                  </a:cubicBezTo>
                  <a:cubicBezTo>
                    <a:pt x="1882" y="5310"/>
                    <a:pt x="1667" y="5584"/>
                    <a:pt x="1715" y="5822"/>
                  </a:cubicBezTo>
                  <a:cubicBezTo>
                    <a:pt x="1536" y="5787"/>
                    <a:pt x="1513" y="5894"/>
                    <a:pt x="1346" y="5751"/>
                  </a:cubicBezTo>
                  <a:cubicBezTo>
                    <a:pt x="1489" y="6179"/>
                    <a:pt x="1727" y="6072"/>
                    <a:pt x="1894" y="6144"/>
                  </a:cubicBezTo>
                  <a:lnTo>
                    <a:pt x="1894" y="6144"/>
                  </a:lnTo>
                  <a:cubicBezTo>
                    <a:pt x="1525" y="6025"/>
                    <a:pt x="1417" y="6299"/>
                    <a:pt x="1120" y="6310"/>
                  </a:cubicBezTo>
                  <a:cubicBezTo>
                    <a:pt x="1429" y="6572"/>
                    <a:pt x="1632" y="6358"/>
                    <a:pt x="1858" y="6287"/>
                  </a:cubicBezTo>
                  <a:lnTo>
                    <a:pt x="1858" y="6287"/>
                  </a:lnTo>
                  <a:cubicBezTo>
                    <a:pt x="1310" y="6501"/>
                    <a:pt x="1429" y="6810"/>
                    <a:pt x="1215" y="7072"/>
                  </a:cubicBezTo>
                  <a:cubicBezTo>
                    <a:pt x="1477" y="6846"/>
                    <a:pt x="1775" y="6977"/>
                    <a:pt x="2001" y="6429"/>
                  </a:cubicBezTo>
                  <a:lnTo>
                    <a:pt x="2001" y="6429"/>
                  </a:lnTo>
                  <a:cubicBezTo>
                    <a:pt x="1917" y="6644"/>
                    <a:pt x="1703" y="6846"/>
                    <a:pt x="1965" y="7156"/>
                  </a:cubicBezTo>
                  <a:cubicBezTo>
                    <a:pt x="1989" y="6858"/>
                    <a:pt x="2251" y="6751"/>
                    <a:pt x="2144" y="6394"/>
                  </a:cubicBezTo>
                  <a:lnTo>
                    <a:pt x="2144" y="6394"/>
                  </a:lnTo>
                  <a:cubicBezTo>
                    <a:pt x="2215" y="6560"/>
                    <a:pt x="2096" y="6787"/>
                    <a:pt x="2537" y="6941"/>
                  </a:cubicBezTo>
                  <a:cubicBezTo>
                    <a:pt x="2382" y="6775"/>
                    <a:pt x="2501" y="6739"/>
                    <a:pt x="2465" y="6572"/>
                  </a:cubicBezTo>
                  <a:cubicBezTo>
                    <a:pt x="2691" y="6620"/>
                    <a:pt x="2977" y="6406"/>
                    <a:pt x="2846" y="6168"/>
                  </a:cubicBezTo>
                  <a:cubicBezTo>
                    <a:pt x="2798" y="6346"/>
                    <a:pt x="2572" y="6382"/>
                    <a:pt x="2465" y="6227"/>
                  </a:cubicBezTo>
                  <a:cubicBezTo>
                    <a:pt x="2441" y="6203"/>
                    <a:pt x="2417" y="6156"/>
                    <a:pt x="2417" y="6108"/>
                  </a:cubicBezTo>
                  <a:cubicBezTo>
                    <a:pt x="2417" y="6048"/>
                    <a:pt x="2465" y="5953"/>
                    <a:pt x="2525" y="5941"/>
                  </a:cubicBezTo>
                  <a:cubicBezTo>
                    <a:pt x="2596" y="5929"/>
                    <a:pt x="2656" y="6025"/>
                    <a:pt x="2560" y="6072"/>
                  </a:cubicBezTo>
                  <a:cubicBezTo>
                    <a:pt x="2691" y="6108"/>
                    <a:pt x="2787" y="5953"/>
                    <a:pt x="2691" y="5858"/>
                  </a:cubicBezTo>
                  <a:cubicBezTo>
                    <a:pt x="2679" y="5846"/>
                    <a:pt x="2668" y="5834"/>
                    <a:pt x="2656" y="5822"/>
                  </a:cubicBezTo>
                  <a:lnTo>
                    <a:pt x="2656" y="5822"/>
                  </a:lnTo>
                  <a:cubicBezTo>
                    <a:pt x="2620" y="5810"/>
                    <a:pt x="2584" y="5798"/>
                    <a:pt x="2548" y="5810"/>
                  </a:cubicBezTo>
                  <a:cubicBezTo>
                    <a:pt x="2715" y="5548"/>
                    <a:pt x="2965" y="5346"/>
                    <a:pt x="3239" y="5215"/>
                  </a:cubicBezTo>
                  <a:lnTo>
                    <a:pt x="3239" y="5215"/>
                  </a:lnTo>
                  <a:cubicBezTo>
                    <a:pt x="2465" y="5691"/>
                    <a:pt x="3287" y="6108"/>
                    <a:pt x="2918" y="6489"/>
                  </a:cubicBezTo>
                  <a:cubicBezTo>
                    <a:pt x="2929" y="6477"/>
                    <a:pt x="2941" y="6465"/>
                    <a:pt x="2953" y="6453"/>
                  </a:cubicBezTo>
                  <a:cubicBezTo>
                    <a:pt x="2941" y="6465"/>
                    <a:pt x="2929" y="6477"/>
                    <a:pt x="2918" y="6489"/>
                  </a:cubicBezTo>
                  <a:cubicBezTo>
                    <a:pt x="3144" y="6358"/>
                    <a:pt x="3251" y="6251"/>
                    <a:pt x="3287" y="6132"/>
                  </a:cubicBezTo>
                  <a:cubicBezTo>
                    <a:pt x="3394" y="5834"/>
                    <a:pt x="3108" y="5715"/>
                    <a:pt x="3120" y="5572"/>
                  </a:cubicBezTo>
                  <a:cubicBezTo>
                    <a:pt x="3263" y="5679"/>
                    <a:pt x="3370" y="5632"/>
                    <a:pt x="3418" y="5501"/>
                  </a:cubicBezTo>
                  <a:cubicBezTo>
                    <a:pt x="3239" y="5513"/>
                    <a:pt x="3215" y="5334"/>
                    <a:pt x="3310" y="5251"/>
                  </a:cubicBezTo>
                  <a:cubicBezTo>
                    <a:pt x="3465" y="5108"/>
                    <a:pt x="3811" y="5072"/>
                    <a:pt x="3882" y="4667"/>
                  </a:cubicBezTo>
                  <a:cubicBezTo>
                    <a:pt x="3930" y="4620"/>
                    <a:pt x="3965" y="4560"/>
                    <a:pt x="3989" y="4501"/>
                  </a:cubicBezTo>
                  <a:cubicBezTo>
                    <a:pt x="3977" y="4560"/>
                    <a:pt x="3953" y="4632"/>
                    <a:pt x="3941" y="4703"/>
                  </a:cubicBezTo>
                  <a:cubicBezTo>
                    <a:pt x="3715" y="5036"/>
                    <a:pt x="3930" y="5298"/>
                    <a:pt x="3941" y="5501"/>
                  </a:cubicBezTo>
                  <a:cubicBezTo>
                    <a:pt x="3941" y="5644"/>
                    <a:pt x="3811" y="5751"/>
                    <a:pt x="3703" y="5608"/>
                  </a:cubicBezTo>
                  <a:cubicBezTo>
                    <a:pt x="3644" y="5739"/>
                    <a:pt x="3680" y="5846"/>
                    <a:pt x="3858" y="5870"/>
                  </a:cubicBezTo>
                  <a:cubicBezTo>
                    <a:pt x="3763" y="5977"/>
                    <a:pt x="3477" y="5870"/>
                    <a:pt x="3334" y="6144"/>
                  </a:cubicBezTo>
                  <a:cubicBezTo>
                    <a:pt x="3275" y="6322"/>
                    <a:pt x="3287" y="6501"/>
                    <a:pt x="3346" y="6668"/>
                  </a:cubicBezTo>
                  <a:lnTo>
                    <a:pt x="3346" y="6668"/>
                  </a:lnTo>
                  <a:cubicBezTo>
                    <a:pt x="3346" y="6132"/>
                    <a:pt x="4227" y="6418"/>
                    <a:pt x="4025" y="5537"/>
                  </a:cubicBezTo>
                  <a:lnTo>
                    <a:pt x="4025" y="5537"/>
                  </a:lnTo>
                  <a:cubicBezTo>
                    <a:pt x="4132" y="5822"/>
                    <a:pt x="4156" y="6144"/>
                    <a:pt x="4096" y="6453"/>
                  </a:cubicBezTo>
                  <a:cubicBezTo>
                    <a:pt x="4072" y="6418"/>
                    <a:pt x="4037" y="6394"/>
                    <a:pt x="4001" y="6394"/>
                  </a:cubicBezTo>
                  <a:lnTo>
                    <a:pt x="3989" y="6394"/>
                  </a:lnTo>
                  <a:cubicBezTo>
                    <a:pt x="3977" y="6382"/>
                    <a:pt x="3965" y="6382"/>
                    <a:pt x="3953" y="6394"/>
                  </a:cubicBezTo>
                  <a:cubicBezTo>
                    <a:pt x="3822" y="6394"/>
                    <a:pt x="3775" y="6572"/>
                    <a:pt x="3894" y="6644"/>
                  </a:cubicBezTo>
                  <a:cubicBezTo>
                    <a:pt x="3858" y="6537"/>
                    <a:pt x="3965" y="6513"/>
                    <a:pt x="4001" y="6560"/>
                  </a:cubicBezTo>
                  <a:cubicBezTo>
                    <a:pt x="4049" y="6620"/>
                    <a:pt x="4001" y="6727"/>
                    <a:pt x="3965" y="6763"/>
                  </a:cubicBezTo>
                  <a:cubicBezTo>
                    <a:pt x="3930" y="6799"/>
                    <a:pt x="3894" y="6810"/>
                    <a:pt x="3846" y="6810"/>
                  </a:cubicBezTo>
                  <a:cubicBezTo>
                    <a:pt x="3715" y="6822"/>
                    <a:pt x="3513" y="6739"/>
                    <a:pt x="3620" y="6501"/>
                  </a:cubicBezTo>
                  <a:cubicBezTo>
                    <a:pt x="3370" y="6572"/>
                    <a:pt x="3406" y="6930"/>
                    <a:pt x="3608" y="7061"/>
                  </a:cubicBezTo>
                  <a:cubicBezTo>
                    <a:pt x="3453" y="7156"/>
                    <a:pt x="3513" y="7251"/>
                    <a:pt x="3299" y="7263"/>
                  </a:cubicBezTo>
                  <a:cubicBezTo>
                    <a:pt x="3703" y="7465"/>
                    <a:pt x="3799" y="7215"/>
                    <a:pt x="3965" y="7156"/>
                  </a:cubicBezTo>
                  <a:lnTo>
                    <a:pt x="3965" y="7156"/>
                  </a:lnTo>
                  <a:cubicBezTo>
                    <a:pt x="3620" y="7334"/>
                    <a:pt x="3739" y="7608"/>
                    <a:pt x="3537" y="7823"/>
                  </a:cubicBezTo>
                  <a:cubicBezTo>
                    <a:pt x="3953" y="7787"/>
                    <a:pt x="3941" y="7489"/>
                    <a:pt x="4037" y="7287"/>
                  </a:cubicBezTo>
                  <a:lnTo>
                    <a:pt x="4037" y="7287"/>
                  </a:lnTo>
                  <a:cubicBezTo>
                    <a:pt x="3799" y="7823"/>
                    <a:pt x="4108" y="7953"/>
                    <a:pt x="4144" y="8287"/>
                  </a:cubicBezTo>
                  <a:cubicBezTo>
                    <a:pt x="4168" y="7953"/>
                    <a:pt x="4477" y="7823"/>
                    <a:pt x="4239" y="7287"/>
                  </a:cubicBezTo>
                  <a:lnTo>
                    <a:pt x="4239" y="7287"/>
                  </a:lnTo>
                  <a:cubicBezTo>
                    <a:pt x="4346" y="7489"/>
                    <a:pt x="4334" y="7787"/>
                    <a:pt x="4739" y="7823"/>
                  </a:cubicBezTo>
                  <a:cubicBezTo>
                    <a:pt x="4537" y="7596"/>
                    <a:pt x="4656" y="7334"/>
                    <a:pt x="4322" y="7156"/>
                  </a:cubicBezTo>
                  <a:lnTo>
                    <a:pt x="4322" y="7156"/>
                  </a:lnTo>
                  <a:cubicBezTo>
                    <a:pt x="4489" y="7215"/>
                    <a:pt x="4573" y="7465"/>
                    <a:pt x="4977" y="7263"/>
                  </a:cubicBezTo>
                  <a:cubicBezTo>
                    <a:pt x="4763" y="7251"/>
                    <a:pt x="4811" y="7156"/>
                    <a:pt x="4668" y="7061"/>
                  </a:cubicBezTo>
                  <a:cubicBezTo>
                    <a:pt x="4870" y="6930"/>
                    <a:pt x="4906" y="6572"/>
                    <a:pt x="4656" y="6501"/>
                  </a:cubicBezTo>
                  <a:cubicBezTo>
                    <a:pt x="4763" y="6739"/>
                    <a:pt x="4561" y="6822"/>
                    <a:pt x="4442" y="6810"/>
                  </a:cubicBezTo>
                  <a:cubicBezTo>
                    <a:pt x="4394" y="6810"/>
                    <a:pt x="4346" y="6799"/>
                    <a:pt x="4311" y="6763"/>
                  </a:cubicBezTo>
                  <a:cubicBezTo>
                    <a:pt x="4275" y="6727"/>
                    <a:pt x="4227" y="6608"/>
                    <a:pt x="4275" y="6560"/>
                  </a:cubicBezTo>
                  <a:cubicBezTo>
                    <a:pt x="4311" y="6513"/>
                    <a:pt x="4418" y="6537"/>
                    <a:pt x="4382" y="6644"/>
                  </a:cubicBezTo>
                  <a:cubicBezTo>
                    <a:pt x="4394" y="6632"/>
                    <a:pt x="4418" y="6620"/>
                    <a:pt x="4430" y="6608"/>
                  </a:cubicBezTo>
                  <a:cubicBezTo>
                    <a:pt x="4465" y="6560"/>
                    <a:pt x="4465" y="6477"/>
                    <a:pt x="4430" y="6429"/>
                  </a:cubicBezTo>
                  <a:cubicBezTo>
                    <a:pt x="4394" y="6406"/>
                    <a:pt x="4358" y="6394"/>
                    <a:pt x="4322" y="6394"/>
                  </a:cubicBezTo>
                  <a:cubicBezTo>
                    <a:pt x="4311" y="6382"/>
                    <a:pt x="4299" y="6382"/>
                    <a:pt x="4287" y="6394"/>
                  </a:cubicBezTo>
                  <a:lnTo>
                    <a:pt x="4275" y="6394"/>
                  </a:lnTo>
                  <a:cubicBezTo>
                    <a:pt x="4239" y="6394"/>
                    <a:pt x="4203" y="6418"/>
                    <a:pt x="4192" y="6453"/>
                  </a:cubicBezTo>
                  <a:cubicBezTo>
                    <a:pt x="4132" y="6144"/>
                    <a:pt x="4156" y="5822"/>
                    <a:pt x="4251" y="5537"/>
                  </a:cubicBezTo>
                  <a:cubicBezTo>
                    <a:pt x="4049" y="6418"/>
                    <a:pt x="4918" y="6132"/>
                    <a:pt x="4930" y="6668"/>
                  </a:cubicBezTo>
                  <a:lnTo>
                    <a:pt x="4930" y="6620"/>
                  </a:lnTo>
                  <a:lnTo>
                    <a:pt x="4930" y="6668"/>
                  </a:lnTo>
                  <a:cubicBezTo>
                    <a:pt x="5001" y="6418"/>
                    <a:pt x="5001" y="6263"/>
                    <a:pt x="4942" y="6156"/>
                  </a:cubicBezTo>
                  <a:cubicBezTo>
                    <a:pt x="4811" y="5882"/>
                    <a:pt x="4525" y="5977"/>
                    <a:pt x="4430" y="5870"/>
                  </a:cubicBezTo>
                  <a:cubicBezTo>
                    <a:pt x="4596" y="5846"/>
                    <a:pt x="4644" y="5751"/>
                    <a:pt x="4573" y="5608"/>
                  </a:cubicBezTo>
                  <a:cubicBezTo>
                    <a:pt x="4465" y="5751"/>
                    <a:pt x="4322" y="5644"/>
                    <a:pt x="4322" y="5513"/>
                  </a:cubicBezTo>
                  <a:cubicBezTo>
                    <a:pt x="4322" y="5298"/>
                    <a:pt x="4549" y="5036"/>
                    <a:pt x="4322" y="4703"/>
                  </a:cubicBezTo>
                  <a:cubicBezTo>
                    <a:pt x="4311" y="4632"/>
                    <a:pt x="4299" y="4560"/>
                    <a:pt x="4275" y="4501"/>
                  </a:cubicBezTo>
                  <a:cubicBezTo>
                    <a:pt x="4311" y="4560"/>
                    <a:pt x="4346" y="4620"/>
                    <a:pt x="4394" y="4679"/>
                  </a:cubicBezTo>
                  <a:cubicBezTo>
                    <a:pt x="4465" y="5084"/>
                    <a:pt x="4811" y="5108"/>
                    <a:pt x="4954" y="5251"/>
                  </a:cubicBezTo>
                  <a:cubicBezTo>
                    <a:pt x="5061" y="5346"/>
                    <a:pt x="5025" y="5513"/>
                    <a:pt x="4858" y="5501"/>
                  </a:cubicBezTo>
                  <a:cubicBezTo>
                    <a:pt x="4906" y="5632"/>
                    <a:pt x="5001" y="5679"/>
                    <a:pt x="5156" y="5572"/>
                  </a:cubicBezTo>
                  <a:cubicBezTo>
                    <a:pt x="5156" y="5715"/>
                    <a:pt x="4882" y="5846"/>
                    <a:pt x="4989" y="6132"/>
                  </a:cubicBezTo>
                  <a:cubicBezTo>
                    <a:pt x="5025" y="6251"/>
                    <a:pt x="5132" y="6370"/>
                    <a:pt x="5358" y="6489"/>
                  </a:cubicBezTo>
                  <a:lnTo>
                    <a:pt x="5358" y="6489"/>
                  </a:lnTo>
                  <a:cubicBezTo>
                    <a:pt x="4989" y="6108"/>
                    <a:pt x="5811" y="5691"/>
                    <a:pt x="5037" y="5215"/>
                  </a:cubicBezTo>
                  <a:lnTo>
                    <a:pt x="5037" y="5215"/>
                  </a:lnTo>
                  <a:cubicBezTo>
                    <a:pt x="5323" y="5346"/>
                    <a:pt x="5561" y="5560"/>
                    <a:pt x="5739" y="5810"/>
                  </a:cubicBezTo>
                  <a:cubicBezTo>
                    <a:pt x="5692" y="5810"/>
                    <a:pt x="5656" y="5810"/>
                    <a:pt x="5632" y="5834"/>
                  </a:cubicBezTo>
                  <a:lnTo>
                    <a:pt x="5620" y="5834"/>
                  </a:lnTo>
                  <a:cubicBezTo>
                    <a:pt x="5608" y="5834"/>
                    <a:pt x="5596" y="5846"/>
                    <a:pt x="5585" y="5858"/>
                  </a:cubicBezTo>
                  <a:cubicBezTo>
                    <a:pt x="5537" y="5918"/>
                    <a:pt x="5537" y="6001"/>
                    <a:pt x="5585" y="6048"/>
                  </a:cubicBezTo>
                  <a:cubicBezTo>
                    <a:pt x="5620" y="6072"/>
                    <a:pt x="5656" y="6084"/>
                    <a:pt x="5692" y="6084"/>
                  </a:cubicBezTo>
                  <a:cubicBezTo>
                    <a:pt x="5704" y="6084"/>
                    <a:pt x="5716" y="6084"/>
                    <a:pt x="5716" y="6084"/>
                  </a:cubicBezTo>
                  <a:cubicBezTo>
                    <a:pt x="5620" y="6025"/>
                    <a:pt x="5680" y="5941"/>
                    <a:pt x="5739" y="5953"/>
                  </a:cubicBezTo>
                  <a:cubicBezTo>
                    <a:pt x="5811" y="5953"/>
                    <a:pt x="5858" y="6060"/>
                    <a:pt x="5858" y="6120"/>
                  </a:cubicBezTo>
                  <a:cubicBezTo>
                    <a:pt x="5858" y="6168"/>
                    <a:pt x="5835" y="6203"/>
                    <a:pt x="5799" y="6239"/>
                  </a:cubicBezTo>
                  <a:cubicBezTo>
                    <a:pt x="5704" y="6394"/>
                    <a:pt x="5477" y="6358"/>
                    <a:pt x="5430" y="6179"/>
                  </a:cubicBezTo>
                  <a:cubicBezTo>
                    <a:pt x="5299" y="6418"/>
                    <a:pt x="5585" y="6632"/>
                    <a:pt x="5811" y="6584"/>
                  </a:cubicBezTo>
                  <a:cubicBezTo>
                    <a:pt x="5775" y="6751"/>
                    <a:pt x="5882" y="6787"/>
                    <a:pt x="5739" y="6953"/>
                  </a:cubicBezTo>
                  <a:cubicBezTo>
                    <a:pt x="6168" y="6799"/>
                    <a:pt x="6061" y="6560"/>
                    <a:pt x="6132" y="6406"/>
                  </a:cubicBezTo>
                  <a:lnTo>
                    <a:pt x="6132" y="6406"/>
                  </a:lnTo>
                  <a:cubicBezTo>
                    <a:pt x="6013" y="6763"/>
                    <a:pt x="6287" y="6870"/>
                    <a:pt x="6299" y="7168"/>
                  </a:cubicBezTo>
                  <a:cubicBezTo>
                    <a:pt x="6561" y="6858"/>
                    <a:pt x="6347" y="6656"/>
                    <a:pt x="6275" y="6441"/>
                  </a:cubicBezTo>
                  <a:lnTo>
                    <a:pt x="6275" y="6441"/>
                  </a:lnTo>
                  <a:cubicBezTo>
                    <a:pt x="6489" y="6977"/>
                    <a:pt x="6799" y="6858"/>
                    <a:pt x="7061" y="7072"/>
                  </a:cubicBezTo>
                  <a:cubicBezTo>
                    <a:pt x="6835" y="6810"/>
                    <a:pt x="6966" y="6513"/>
                    <a:pt x="6418" y="6287"/>
                  </a:cubicBezTo>
                  <a:lnTo>
                    <a:pt x="6418" y="6287"/>
                  </a:lnTo>
                  <a:cubicBezTo>
                    <a:pt x="6632" y="6370"/>
                    <a:pt x="6835" y="6584"/>
                    <a:pt x="7144" y="6322"/>
                  </a:cubicBezTo>
                  <a:cubicBezTo>
                    <a:pt x="6847" y="6310"/>
                    <a:pt x="6739" y="6037"/>
                    <a:pt x="6382" y="6144"/>
                  </a:cubicBezTo>
                  <a:lnTo>
                    <a:pt x="6382" y="6144"/>
                  </a:lnTo>
                  <a:cubicBezTo>
                    <a:pt x="6549" y="6084"/>
                    <a:pt x="6775" y="6191"/>
                    <a:pt x="6930" y="5763"/>
                  </a:cubicBezTo>
                  <a:cubicBezTo>
                    <a:pt x="6763" y="5906"/>
                    <a:pt x="6728" y="5798"/>
                    <a:pt x="6561" y="5822"/>
                  </a:cubicBezTo>
                  <a:cubicBezTo>
                    <a:pt x="6608" y="5596"/>
                    <a:pt x="6394" y="5322"/>
                    <a:pt x="6156" y="5453"/>
                  </a:cubicBezTo>
                  <a:cubicBezTo>
                    <a:pt x="6335" y="5489"/>
                    <a:pt x="6370" y="5727"/>
                    <a:pt x="6216" y="5822"/>
                  </a:cubicBezTo>
                  <a:cubicBezTo>
                    <a:pt x="6192" y="5858"/>
                    <a:pt x="6144" y="5870"/>
                    <a:pt x="6097" y="5882"/>
                  </a:cubicBezTo>
                  <a:cubicBezTo>
                    <a:pt x="6037" y="5882"/>
                    <a:pt x="5930" y="5834"/>
                    <a:pt x="5930" y="5763"/>
                  </a:cubicBezTo>
                  <a:cubicBezTo>
                    <a:pt x="5918" y="5703"/>
                    <a:pt x="6001" y="5644"/>
                    <a:pt x="6061" y="5739"/>
                  </a:cubicBezTo>
                  <a:cubicBezTo>
                    <a:pt x="6061" y="5727"/>
                    <a:pt x="6061" y="5715"/>
                    <a:pt x="6061" y="5715"/>
                  </a:cubicBezTo>
                  <a:cubicBezTo>
                    <a:pt x="6061" y="5667"/>
                    <a:pt x="6049" y="5632"/>
                    <a:pt x="6025" y="5608"/>
                  </a:cubicBezTo>
                  <a:cubicBezTo>
                    <a:pt x="5977" y="5560"/>
                    <a:pt x="5894" y="5560"/>
                    <a:pt x="5835" y="5608"/>
                  </a:cubicBezTo>
                  <a:cubicBezTo>
                    <a:pt x="5823" y="5620"/>
                    <a:pt x="5811" y="5632"/>
                    <a:pt x="5811" y="5644"/>
                  </a:cubicBezTo>
                  <a:lnTo>
                    <a:pt x="5811" y="5644"/>
                  </a:lnTo>
                  <a:cubicBezTo>
                    <a:pt x="5787" y="5679"/>
                    <a:pt x="5775" y="5715"/>
                    <a:pt x="5787" y="5751"/>
                  </a:cubicBezTo>
                  <a:cubicBezTo>
                    <a:pt x="5525" y="5572"/>
                    <a:pt x="5323" y="5334"/>
                    <a:pt x="5192" y="5060"/>
                  </a:cubicBezTo>
                  <a:cubicBezTo>
                    <a:pt x="5668" y="5834"/>
                    <a:pt x="6085" y="5013"/>
                    <a:pt x="6478" y="5382"/>
                  </a:cubicBezTo>
                  <a:cubicBezTo>
                    <a:pt x="6454" y="5370"/>
                    <a:pt x="6442" y="5358"/>
                    <a:pt x="6430" y="5346"/>
                  </a:cubicBezTo>
                  <a:cubicBezTo>
                    <a:pt x="6442" y="5358"/>
                    <a:pt x="6454" y="5370"/>
                    <a:pt x="6478" y="5382"/>
                  </a:cubicBezTo>
                  <a:cubicBezTo>
                    <a:pt x="6347" y="5156"/>
                    <a:pt x="6227" y="5048"/>
                    <a:pt x="6120" y="5013"/>
                  </a:cubicBezTo>
                  <a:cubicBezTo>
                    <a:pt x="5823" y="4905"/>
                    <a:pt x="5692" y="5179"/>
                    <a:pt x="5549" y="5179"/>
                  </a:cubicBezTo>
                  <a:cubicBezTo>
                    <a:pt x="5656" y="5036"/>
                    <a:pt x="5620" y="4929"/>
                    <a:pt x="5477" y="4882"/>
                  </a:cubicBezTo>
                  <a:cubicBezTo>
                    <a:pt x="5489" y="5060"/>
                    <a:pt x="5323" y="5084"/>
                    <a:pt x="5227" y="4977"/>
                  </a:cubicBezTo>
                  <a:cubicBezTo>
                    <a:pt x="5084" y="4834"/>
                    <a:pt x="5061" y="4489"/>
                    <a:pt x="4656" y="4417"/>
                  </a:cubicBezTo>
                  <a:cubicBezTo>
                    <a:pt x="4596" y="4370"/>
                    <a:pt x="4537" y="4334"/>
                    <a:pt x="4477" y="4310"/>
                  </a:cubicBezTo>
                  <a:cubicBezTo>
                    <a:pt x="4549" y="4322"/>
                    <a:pt x="4608" y="4346"/>
                    <a:pt x="4680" y="4346"/>
                  </a:cubicBezTo>
                  <a:cubicBezTo>
                    <a:pt x="5025" y="4584"/>
                    <a:pt x="5287" y="4370"/>
                    <a:pt x="5489" y="4346"/>
                  </a:cubicBezTo>
                  <a:cubicBezTo>
                    <a:pt x="5620" y="4346"/>
                    <a:pt x="5727" y="4489"/>
                    <a:pt x="5585" y="4596"/>
                  </a:cubicBezTo>
                  <a:cubicBezTo>
                    <a:pt x="5727" y="4655"/>
                    <a:pt x="5823" y="4620"/>
                    <a:pt x="5846" y="4441"/>
                  </a:cubicBezTo>
                  <a:cubicBezTo>
                    <a:pt x="5954" y="4536"/>
                    <a:pt x="5846" y="4822"/>
                    <a:pt x="6132" y="4965"/>
                  </a:cubicBezTo>
                  <a:cubicBezTo>
                    <a:pt x="6239" y="5013"/>
                    <a:pt x="6394" y="5013"/>
                    <a:pt x="6644" y="4941"/>
                  </a:cubicBezTo>
                  <a:lnTo>
                    <a:pt x="6644" y="4941"/>
                  </a:lnTo>
                  <a:cubicBezTo>
                    <a:pt x="6108" y="4941"/>
                    <a:pt x="6394" y="4072"/>
                    <a:pt x="5513" y="4274"/>
                  </a:cubicBezTo>
                  <a:lnTo>
                    <a:pt x="5513" y="4274"/>
                  </a:lnTo>
                  <a:cubicBezTo>
                    <a:pt x="5811" y="4167"/>
                    <a:pt x="6132" y="4144"/>
                    <a:pt x="6430" y="4203"/>
                  </a:cubicBezTo>
                  <a:cubicBezTo>
                    <a:pt x="6406" y="4227"/>
                    <a:pt x="6382" y="4263"/>
                    <a:pt x="6370" y="4298"/>
                  </a:cubicBezTo>
                  <a:cubicBezTo>
                    <a:pt x="6370" y="4298"/>
                    <a:pt x="6370" y="4298"/>
                    <a:pt x="6370" y="4298"/>
                  </a:cubicBezTo>
                  <a:cubicBezTo>
                    <a:pt x="6370" y="4322"/>
                    <a:pt x="6370" y="4334"/>
                    <a:pt x="6370" y="4346"/>
                  </a:cubicBezTo>
                  <a:cubicBezTo>
                    <a:pt x="6382" y="4477"/>
                    <a:pt x="6561" y="4524"/>
                    <a:pt x="6620" y="4405"/>
                  </a:cubicBezTo>
                  <a:cubicBezTo>
                    <a:pt x="6513" y="4441"/>
                    <a:pt x="6501" y="4334"/>
                    <a:pt x="6549" y="4286"/>
                  </a:cubicBezTo>
                  <a:cubicBezTo>
                    <a:pt x="6597" y="4251"/>
                    <a:pt x="6704" y="4286"/>
                    <a:pt x="6751" y="4334"/>
                  </a:cubicBezTo>
                  <a:cubicBezTo>
                    <a:pt x="6775" y="4370"/>
                    <a:pt x="6799" y="4405"/>
                    <a:pt x="6799" y="4453"/>
                  </a:cubicBezTo>
                  <a:cubicBezTo>
                    <a:pt x="6799" y="4584"/>
                    <a:pt x="6728" y="4775"/>
                    <a:pt x="6489" y="4679"/>
                  </a:cubicBezTo>
                  <a:cubicBezTo>
                    <a:pt x="6561" y="4929"/>
                    <a:pt x="6918" y="4882"/>
                    <a:pt x="7037" y="4691"/>
                  </a:cubicBezTo>
                  <a:cubicBezTo>
                    <a:pt x="7132" y="4846"/>
                    <a:pt x="7240" y="4786"/>
                    <a:pt x="7251" y="5001"/>
                  </a:cubicBezTo>
                  <a:cubicBezTo>
                    <a:pt x="7454" y="4584"/>
                    <a:pt x="7204" y="4501"/>
                    <a:pt x="7144" y="4334"/>
                  </a:cubicBezTo>
                  <a:lnTo>
                    <a:pt x="7144" y="4334"/>
                  </a:lnTo>
                  <a:cubicBezTo>
                    <a:pt x="7311" y="4679"/>
                    <a:pt x="7585" y="4560"/>
                    <a:pt x="7799" y="4763"/>
                  </a:cubicBezTo>
                  <a:cubicBezTo>
                    <a:pt x="7775" y="4346"/>
                    <a:pt x="7478" y="4358"/>
                    <a:pt x="7263" y="4263"/>
                  </a:cubicBezTo>
                  <a:lnTo>
                    <a:pt x="7263" y="4263"/>
                  </a:lnTo>
                  <a:cubicBezTo>
                    <a:pt x="7811" y="4489"/>
                    <a:pt x="7930" y="4191"/>
                    <a:pt x="8275" y="4155"/>
                  </a:cubicBezTo>
                  <a:cubicBezTo>
                    <a:pt x="7930" y="4132"/>
                    <a:pt x="7811" y="3822"/>
                    <a:pt x="7263" y="4060"/>
                  </a:cubicBezTo>
                  <a:lnTo>
                    <a:pt x="7263" y="4060"/>
                  </a:lnTo>
                  <a:cubicBezTo>
                    <a:pt x="7478" y="3953"/>
                    <a:pt x="7775" y="3965"/>
                    <a:pt x="7799" y="3560"/>
                  </a:cubicBezTo>
                  <a:cubicBezTo>
                    <a:pt x="7585" y="3763"/>
                    <a:pt x="7311" y="3643"/>
                    <a:pt x="7144" y="3977"/>
                  </a:cubicBezTo>
                  <a:lnTo>
                    <a:pt x="7144" y="3977"/>
                  </a:lnTo>
                  <a:cubicBezTo>
                    <a:pt x="7204" y="3822"/>
                    <a:pt x="7454" y="3727"/>
                    <a:pt x="7251" y="3322"/>
                  </a:cubicBezTo>
                  <a:cubicBezTo>
                    <a:pt x="7240" y="3536"/>
                    <a:pt x="7132" y="3489"/>
                    <a:pt x="7037" y="3632"/>
                  </a:cubicBezTo>
                  <a:cubicBezTo>
                    <a:pt x="6918" y="3429"/>
                    <a:pt x="6561" y="3393"/>
                    <a:pt x="6489" y="3643"/>
                  </a:cubicBezTo>
                  <a:cubicBezTo>
                    <a:pt x="6728" y="3536"/>
                    <a:pt x="6811" y="3739"/>
                    <a:pt x="6799" y="3870"/>
                  </a:cubicBezTo>
                  <a:cubicBezTo>
                    <a:pt x="6799" y="3917"/>
                    <a:pt x="6775" y="3953"/>
                    <a:pt x="6751" y="3989"/>
                  </a:cubicBezTo>
                  <a:cubicBezTo>
                    <a:pt x="6704" y="4024"/>
                    <a:pt x="6597" y="4072"/>
                    <a:pt x="6549" y="4024"/>
                  </a:cubicBezTo>
                  <a:cubicBezTo>
                    <a:pt x="6501" y="3989"/>
                    <a:pt x="6513" y="3882"/>
                    <a:pt x="6620" y="3917"/>
                  </a:cubicBezTo>
                  <a:cubicBezTo>
                    <a:pt x="6620" y="3905"/>
                    <a:pt x="6608" y="3882"/>
                    <a:pt x="6597" y="3870"/>
                  </a:cubicBezTo>
                  <a:cubicBezTo>
                    <a:pt x="6549" y="3834"/>
                    <a:pt x="6466" y="3834"/>
                    <a:pt x="6418" y="3870"/>
                  </a:cubicBezTo>
                  <a:cubicBezTo>
                    <a:pt x="6394" y="3905"/>
                    <a:pt x="6370" y="3941"/>
                    <a:pt x="6370" y="3977"/>
                  </a:cubicBezTo>
                  <a:cubicBezTo>
                    <a:pt x="6370" y="3989"/>
                    <a:pt x="6370" y="4001"/>
                    <a:pt x="6370" y="4013"/>
                  </a:cubicBezTo>
                  <a:cubicBezTo>
                    <a:pt x="6370" y="4013"/>
                    <a:pt x="6370" y="4024"/>
                    <a:pt x="6370" y="4024"/>
                  </a:cubicBezTo>
                  <a:cubicBezTo>
                    <a:pt x="6382" y="4060"/>
                    <a:pt x="6406" y="4096"/>
                    <a:pt x="6430" y="4108"/>
                  </a:cubicBezTo>
                  <a:cubicBezTo>
                    <a:pt x="6132" y="4167"/>
                    <a:pt x="5811" y="4144"/>
                    <a:pt x="5525" y="4036"/>
                  </a:cubicBezTo>
                  <a:cubicBezTo>
                    <a:pt x="6418" y="4251"/>
                    <a:pt x="6120" y="3382"/>
                    <a:pt x="6656" y="3370"/>
                  </a:cubicBezTo>
                  <a:lnTo>
                    <a:pt x="6573" y="3370"/>
                  </a:lnTo>
                  <a:cubicBezTo>
                    <a:pt x="6597" y="3370"/>
                    <a:pt x="6608" y="3370"/>
                    <a:pt x="6632" y="3370"/>
                  </a:cubicBezTo>
                  <a:cubicBezTo>
                    <a:pt x="6382" y="3298"/>
                    <a:pt x="6216" y="3298"/>
                    <a:pt x="6108" y="3358"/>
                  </a:cubicBezTo>
                  <a:cubicBezTo>
                    <a:pt x="5835" y="3489"/>
                    <a:pt x="5942" y="3774"/>
                    <a:pt x="5835" y="3870"/>
                  </a:cubicBezTo>
                  <a:cubicBezTo>
                    <a:pt x="5811" y="3703"/>
                    <a:pt x="5704" y="3655"/>
                    <a:pt x="5573" y="3715"/>
                  </a:cubicBezTo>
                  <a:cubicBezTo>
                    <a:pt x="5704" y="3834"/>
                    <a:pt x="5608" y="3977"/>
                    <a:pt x="5465" y="3965"/>
                  </a:cubicBezTo>
                  <a:cubicBezTo>
                    <a:pt x="5263" y="3953"/>
                    <a:pt x="5001" y="3739"/>
                    <a:pt x="4656" y="3965"/>
                  </a:cubicBezTo>
                  <a:cubicBezTo>
                    <a:pt x="4596" y="3977"/>
                    <a:pt x="4525" y="3989"/>
                    <a:pt x="4465" y="4013"/>
                  </a:cubicBezTo>
                  <a:cubicBezTo>
                    <a:pt x="4525" y="3977"/>
                    <a:pt x="4573" y="3941"/>
                    <a:pt x="4632" y="3905"/>
                  </a:cubicBezTo>
                  <a:cubicBezTo>
                    <a:pt x="5037" y="3822"/>
                    <a:pt x="5073" y="3489"/>
                    <a:pt x="5204" y="3334"/>
                  </a:cubicBezTo>
                  <a:cubicBezTo>
                    <a:pt x="5299" y="3239"/>
                    <a:pt x="5477" y="3262"/>
                    <a:pt x="5454" y="3441"/>
                  </a:cubicBezTo>
                  <a:cubicBezTo>
                    <a:pt x="5596" y="3382"/>
                    <a:pt x="5632" y="3286"/>
                    <a:pt x="5525" y="3143"/>
                  </a:cubicBezTo>
                  <a:cubicBezTo>
                    <a:pt x="5680" y="3131"/>
                    <a:pt x="5799" y="3405"/>
                    <a:pt x="6097" y="3310"/>
                  </a:cubicBezTo>
                  <a:cubicBezTo>
                    <a:pt x="6216" y="3274"/>
                    <a:pt x="6323" y="3155"/>
                    <a:pt x="6454" y="2929"/>
                  </a:cubicBezTo>
                  <a:lnTo>
                    <a:pt x="6454" y="2929"/>
                  </a:lnTo>
                  <a:cubicBezTo>
                    <a:pt x="6073" y="3310"/>
                    <a:pt x="5656" y="2489"/>
                    <a:pt x="5180" y="3251"/>
                  </a:cubicBezTo>
                  <a:lnTo>
                    <a:pt x="5180" y="3251"/>
                  </a:lnTo>
                  <a:cubicBezTo>
                    <a:pt x="5311" y="2977"/>
                    <a:pt x="5513" y="2739"/>
                    <a:pt x="5775" y="2560"/>
                  </a:cubicBezTo>
                  <a:cubicBezTo>
                    <a:pt x="5763" y="2596"/>
                    <a:pt x="5775" y="2631"/>
                    <a:pt x="5787" y="2667"/>
                  </a:cubicBezTo>
                  <a:lnTo>
                    <a:pt x="5787" y="2667"/>
                  </a:lnTo>
                  <a:cubicBezTo>
                    <a:pt x="5799" y="2679"/>
                    <a:pt x="5811" y="2691"/>
                    <a:pt x="5823" y="2703"/>
                  </a:cubicBezTo>
                  <a:cubicBezTo>
                    <a:pt x="5918" y="2798"/>
                    <a:pt x="6073" y="2703"/>
                    <a:pt x="6037" y="2572"/>
                  </a:cubicBezTo>
                  <a:cubicBezTo>
                    <a:pt x="5989" y="2667"/>
                    <a:pt x="5894" y="2608"/>
                    <a:pt x="5906" y="2536"/>
                  </a:cubicBezTo>
                  <a:cubicBezTo>
                    <a:pt x="5918" y="2477"/>
                    <a:pt x="6013" y="2429"/>
                    <a:pt x="6073" y="2429"/>
                  </a:cubicBezTo>
                  <a:cubicBezTo>
                    <a:pt x="6120" y="2429"/>
                    <a:pt x="6168" y="2453"/>
                    <a:pt x="6204" y="2477"/>
                  </a:cubicBezTo>
                  <a:cubicBezTo>
                    <a:pt x="6287" y="2560"/>
                    <a:pt x="6382" y="2762"/>
                    <a:pt x="6132" y="2858"/>
                  </a:cubicBezTo>
                  <a:cubicBezTo>
                    <a:pt x="6370" y="2989"/>
                    <a:pt x="6585" y="2703"/>
                    <a:pt x="6537" y="2477"/>
                  </a:cubicBezTo>
                  <a:cubicBezTo>
                    <a:pt x="6704" y="2512"/>
                    <a:pt x="6739" y="2405"/>
                    <a:pt x="6906" y="2548"/>
                  </a:cubicBezTo>
                  <a:cubicBezTo>
                    <a:pt x="6763" y="2119"/>
                    <a:pt x="6525" y="2227"/>
                    <a:pt x="6358" y="2155"/>
                  </a:cubicBezTo>
                  <a:lnTo>
                    <a:pt x="6358" y="2155"/>
                  </a:lnTo>
                  <a:cubicBezTo>
                    <a:pt x="6716" y="2274"/>
                    <a:pt x="6823" y="2012"/>
                    <a:pt x="7120" y="1988"/>
                  </a:cubicBezTo>
                  <a:cubicBezTo>
                    <a:pt x="6811" y="1715"/>
                    <a:pt x="6608" y="1929"/>
                    <a:pt x="6394" y="2012"/>
                  </a:cubicBezTo>
                  <a:lnTo>
                    <a:pt x="6394" y="2012"/>
                  </a:lnTo>
                  <a:cubicBezTo>
                    <a:pt x="6942" y="1798"/>
                    <a:pt x="6811" y="1488"/>
                    <a:pt x="7037" y="1226"/>
                  </a:cubicBezTo>
                  <a:cubicBezTo>
                    <a:pt x="6775" y="1441"/>
                    <a:pt x="6466" y="1322"/>
                    <a:pt x="6251" y="1869"/>
                  </a:cubicBezTo>
                  <a:lnTo>
                    <a:pt x="6251" y="1869"/>
                  </a:lnTo>
                  <a:cubicBezTo>
                    <a:pt x="6335" y="1643"/>
                    <a:pt x="6549" y="1453"/>
                    <a:pt x="6275" y="1131"/>
                  </a:cubicBezTo>
                  <a:cubicBezTo>
                    <a:pt x="6263" y="1429"/>
                    <a:pt x="5989" y="1536"/>
                    <a:pt x="6108" y="1905"/>
                  </a:cubicBezTo>
                  <a:lnTo>
                    <a:pt x="6108" y="1905"/>
                  </a:lnTo>
                  <a:cubicBezTo>
                    <a:pt x="6037" y="1738"/>
                    <a:pt x="6144" y="1500"/>
                    <a:pt x="5716" y="1357"/>
                  </a:cubicBezTo>
                  <a:cubicBezTo>
                    <a:pt x="5858" y="1524"/>
                    <a:pt x="5751" y="1548"/>
                    <a:pt x="5787" y="1727"/>
                  </a:cubicBezTo>
                  <a:cubicBezTo>
                    <a:pt x="5561" y="1679"/>
                    <a:pt x="5275" y="1893"/>
                    <a:pt x="5406" y="2119"/>
                  </a:cubicBezTo>
                  <a:cubicBezTo>
                    <a:pt x="5454" y="1953"/>
                    <a:pt x="5680" y="1905"/>
                    <a:pt x="5775" y="2060"/>
                  </a:cubicBezTo>
                  <a:cubicBezTo>
                    <a:pt x="5811" y="2096"/>
                    <a:pt x="5835" y="2143"/>
                    <a:pt x="5835" y="2191"/>
                  </a:cubicBezTo>
                  <a:cubicBezTo>
                    <a:pt x="5835" y="2239"/>
                    <a:pt x="5787" y="2346"/>
                    <a:pt x="5716" y="2358"/>
                  </a:cubicBezTo>
                  <a:cubicBezTo>
                    <a:pt x="5656" y="2358"/>
                    <a:pt x="5596" y="2274"/>
                    <a:pt x="5692" y="2215"/>
                  </a:cubicBezTo>
                  <a:cubicBezTo>
                    <a:pt x="5561" y="2179"/>
                    <a:pt x="5465" y="2346"/>
                    <a:pt x="5561" y="2441"/>
                  </a:cubicBezTo>
                  <a:cubicBezTo>
                    <a:pt x="5573" y="2453"/>
                    <a:pt x="5585" y="2465"/>
                    <a:pt x="5585" y="2465"/>
                  </a:cubicBezTo>
                  <a:lnTo>
                    <a:pt x="5596" y="2465"/>
                  </a:lnTo>
                  <a:cubicBezTo>
                    <a:pt x="5632" y="2489"/>
                    <a:pt x="5668" y="2500"/>
                    <a:pt x="5704" y="2489"/>
                  </a:cubicBezTo>
                  <a:cubicBezTo>
                    <a:pt x="5525" y="2750"/>
                    <a:pt x="5287" y="2953"/>
                    <a:pt x="5001" y="3084"/>
                  </a:cubicBezTo>
                  <a:cubicBezTo>
                    <a:pt x="5775" y="2608"/>
                    <a:pt x="4954" y="2191"/>
                    <a:pt x="5335" y="1798"/>
                  </a:cubicBezTo>
                  <a:lnTo>
                    <a:pt x="5299" y="1846"/>
                  </a:lnTo>
                  <a:lnTo>
                    <a:pt x="5335" y="1798"/>
                  </a:lnTo>
                  <a:cubicBezTo>
                    <a:pt x="5108" y="1929"/>
                    <a:pt x="5001" y="2048"/>
                    <a:pt x="4954" y="2155"/>
                  </a:cubicBezTo>
                  <a:cubicBezTo>
                    <a:pt x="4858" y="2453"/>
                    <a:pt x="5132" y="2584"/>
                    <a:pt x="5132" y="2727"/>
                  </a:cubicBezTo>
                  <a:cubicBezTo>
                    <a:pt x="4989" y="2620"/>
                    <a:pt x="4882" y="2655"/>
                    <a:pt x="4834" y="2798"/>
                  </a:cubicBezTo>
                  <a:cubicBezTo>
                    <a:pt x="5001" y="2786"/>
                    <a:pt x="5037" y="2953"/>
                    <a:pt x="4930" y="3048"/>
                  </a:cubicBezTo>
                  <a:cubicBezTo>
                    <a:pt x="4787" y="3191"/>
                    <a:pt x="4442" y="3215"/>
                    <a:pt x="4370" y="3620"/>
                  </a:cubicBezTo>
                  <a:cubicBezTo>
                    <a:pt x="4322" y="3679"/>
                    <a:pt x="4287" y="3739"/>
                    <a:pt x="4251" y="3798"/>
                  </a:cubicBezTo>
                  <a:cubicBezTo>
                    <a:pt x="4275" y="3739"/>
                    <a:pt x="4287" y="3667"/>
                    <a:pt x="4299" y="3596"/>
                  </a:cubicBezTo>
                  <a:cubicBezTo>
                    <a:pt x="4537" y="3262"/>
                    <a:pt x="4311" y="3001"/>
                    <a:pt x="4299" y="2786"/>
                  </a:cubicBezTo>
                  <a:cubicBezTo>
                    <a:pt x="4299" y="2655"/>
                    <a:pt x="4442" y="2548"/>
                    <a:pt x="4549" y="2691"/>
                  </a:cubicBezTo>
                  <a:cubicBezTo>
                    <a:pt x="4608" y="2548"/>
                    <a:pt x="4561" y="2453"/>
                    <a:pt x="4406" y="2429"/>
                  </a:cubicBezTo>
                  <a:cubicBezTo>
                    <a:pt x="4501" y="2322"/>
                    <a:pt x="4787" y="2429"/>
                    <a:pt x="4918" y="2143"/>
                  </a:cubicBezTo>
                  <a:cubicBezTo>
                    <a:pt x="4977" y="2036"/>
                    <a:pt x="4977" y="1881"/>
                    <a:pt x="4906" y="1631"/>
                  </a:cubicBezTo>
                  <a:lnTo>
                    <a:pt x="4906" y="1631"/>
                  </a:lnTo>
                  <a:cubicBezTo>
                    <a:pt x="4906" y="2167"/>
                    <a:pt x="4025" y="1881"/>
                    <a:pt x="4227" y="2762"/>
                  </a:cubicBezTo>
                  <a:lnTo>
                    <a:pt x="4227" y="2762"/>
                  </a:lnTo>
                  <a:cubicBezTo>
                    <a:pt x="4120" y="2465"/>
                    <a:pt x="4096" y="2155"/>
                    <a:pt x="4168" y="1846"/>
                  </a:cubicBezTo>
                  <a:cubicBezTo>
                    <a:pt x="4180" y="1881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7" y="1905"/>
                    <a:pt x="4299" y="1905"/>
                  </a:cubicBezTo>
                  <a:cubicBezTo>
                    <a:pt x="4442" y="1905"/>
                    <a:pt x="4489" y="1715"/>
                    <a:pt x="4358" y="1655"/>
                  </a:cubicBezTo>
                  <a:cubicBezTo>
                    <a:pt x="4394" y="1762"/>
                    <a:pt x="4287" y="1774"/>
                    <a:pt x="4251" y="1727"/>
                  </a:cubicBezTo>
                  <a:cubicBezTo>
                    <a:pt x="4203" y="1679"/>
                    <a:pt x="4251" y="1572"/>
                    <a:pt x="4287" y="1536"/>
                  </a:cubicBezTo>
                  <a:cubicBezTo>
                    <a:pt x="4322" y="1500"/>
                    <a:pt x="4370" y="1477"/>
                    <a:pt x="4418" y="1477"/>
                  </a:cubicBezTo>
                  <a:cubicBezTo>
                    <a:pt x="4537" y="1477"/>
                    <a:pt x="4739" y="1548"/>
                    <a:pt x="4632" y="1786"/>
                  </a:cubicBezTo>
                  <a:cubicBezTo>
                    <a:pt x="4882" y="1715"/>
                    <a:pt x="4846" y="1369"/>
                    <a:pt x="4644" y="1238"/>
                  </a:cubicBezTo>
                  <a:cubicBezTo>
                    <a:pt x="4799" y="1143"/>
                    <a:pt x="4739" y="1048"/>
                    <a:pt x="4954" y="1024"/>
                  </a:cubicBezTo>
                  <a:cubicBezTo>
                    <a:pt x="4549" y="822"/>
                    <a:pt x="4465" y="1072"/>
                    <a:pt x="4299" y="1131"/>
                  </a:cubicBezTo>
                  <a:lnTo>
                    <a:pt x="4299" y="1131"/>
                  </a:lnTo>
                  <a:cubicBezTo>
                    <a:pt x="4632" y="965"/>
                    <a:pt x="4513" y="691"/>
                    <a:pt x="4715" y="476"/>
                  </a:cubicBezTo>
                  <a:cubicBezTo>
                    <a:pt x="4311" y="512"/>
                    <a:pt x="4322" y="798"/>
                    <a:pt x="4215" y="1012"/>
                  </a:cubicBezTo>
                  <a:lnTo>
                    <a:pt x="4215" y="1012"/>
                  </a:lnTo>
                  <a:cubicBezTo>
                    <a:pt x="4453" y="476"/>
                    <a:pt x="4144" y="345"/>
                    <a:pt x="4120" y="0"/>
                  </a:cubicBezTo>
                  <a:cubicBezTo>
                    <a:pt x="4084" y="345"/>
                    <a:pt x="3775" y="476"/>
                    <a:pt x="4013" y="1012"/>
                  </a:cubicBezTo>
                  <a:lnTo>
                    <a:pt x="4013" y="1012"/>
                  </a:lnTo>
                  <a:cubicBezTo>
                    <a:pt x="3918" y="798"/>
                    <a:pt x="3930" y="512"/>
                    <a:pt x="3513" y="476"/>
                  </a:cubicBezTo>
                  <a:cubicBezTo>
                    <a:pt x="3715" y="691"/>
                    <a:pt x="3596" y="965"/>
                    <a:pt x="3941" y="1131"/>
                  </a:cubicBezTo>
                  <a:lnTo>
                    <a:pt x="3941" y="1131"/>
                  </a:lnTo>
                  <a:cubicBezTo>
                    <a:pt x="3775" y="1072"/>
                    <a:pt x="3680" y="822"/>
                    <a:pt x="3275" y="1024"/>
                  </a:cubicBezTo>
                  <a:cubicBezTo>
                    <a:pt x="3489" y="1048"/>
                    <a:pt x="3441" y="1143"/>
                    <a:pt x="3584" y="1238"/>
                  </a:cubicBezTo>
                  <a:cubicBezTo>
                    <a:pt x="3394" y="1369"/>
                    <a:pt x="3346" y="1715"/>
                    <a:pt x="3596" y="1786"/>
                  </a:cubicBezTo>
                  <a:cubicBezTo>
                    <a:pt x="3501" y="1548"/>
                    <a:pt x="3691" y="1477"/>
                    <a:pt x="3822" y="1477"/>
                  </a:cubicBezTo>
                  <a:cubicBezTo>
                    <a:pt x="3870" y="1477"/>
                    <a:pt x="3906" y="1500"/>
                    <a:pt x="3941" y="1536"/>
                  </a:cubicBezTo>
                  <a:cubicBezTo>
                    <a:pt x="3977" y="1572"/>
                    <a:pt x="4025" y="1679"/>
                    <a:pt x="3989" y="1727"/>
                  </a:cubicBezTo>
                  <a:cubicBezTo>
                    <a:pt x="3941" y="1774"/>
                    <a:pt x="3834" y="1762"/>
                    <a:pt x="3870" y="1655"/>
                  </a:cubicBezTo>
                  <a:cubicBezTo>
                    <a:pt x="3751" y="1715"/>
                    <a:pt x="3787" y="1905"/>
                    <a:pt x="3930" y="1905"/>
                  </a:cubicBezTo>
                  <a:cubicBezTo>
                    <a:pt x="3941" y="1905"/>
                    <a:pt x="3953" y="1905"/>
                    <a:pt x="3977" y="1905"/>
                  </a:cubicBezTo>
                  <a:lnTo>
                    <a:pt x="3977" y="1905"/>
                  </a:lnTo>
                  <a:cubicBezTo>
                    <a:pt x="4013" y="1893"/>
                    <a:pt x="4049" y="1881"/>
                    <a:pt x="4072" y="1846"/>
                  </a:cubicBezTo>
                  <a:cubicBezTo>
                    <a:pt x="4132" y="2155"/>
                    <a:pt x="4108" y="2465"/>
                    <a:pt x="4001" y="2762"/>
                  </a:cubicBezTo>
                  <a:cubicBezTo>
                    <a:pt x="4203" y="1881"/>
                    <a:pt x="3334" y="2167"/>
                    <a:pt x="3334" y="1619"/>
                  </a:cubicBezTo>
                  <a:lnTo>
                    <a:pt x="3334" y="1679"/>
                  </a:lnTo>
                  <a:cubicBezTo>
                    <a:pt x="3322" y="1667"/>
                    <a:pt x="3322" y="1643"/>
                    <a:pt x="3334" y="1619"/>
                  </a:cubicBezTo>
                  <a:cubicBezTo>
                    <a:pt x="3263" y="1786"/>
                    <a:pt x="3263" y="1977"/>
                    <a:pt x="3310" y="2143"/>
                  </a:cubicBezTo>
                  <a:cubicBezTo>
                    <a:pt x="3453" y="2417"/>
                    <a:pt x="3739" y="2310"/>
                    <a:pt x="3834" y="2429"/>
                  </a:cubicBezTo>
                  <a:cubicBezTo>
                    <a:pt x="3656" y="2453"/>
                    <a:pt x="3620" y="2548"/>
                    <a:pt x="3680" y="2679"/>
                  </a:cubicBezTo>
                  <a:cubicBezTo>
                    <a:pt x="3787" y="2548"/>
                    <a:pt x="3930" y="2655"/>
                    <a:pt x="3930" y="2786"/>
                  </a:cubicBezTo>
                  <a:cubicBezTo>
                    <a:pt x="3930" y="2989"/>
                    <a:pt x="3703" y="3251"/>
                    <a:pt x="3930" y="3596"/>
                  </a:cubicBezTo>
                  <a:cubicBezTo>
                    <a:pt x="3930" y="3667"/>
                    <a:pt x="3953" y="3727"/>
                    <a:pt x="3965" y="3798"/>
                  </a:cubicBezTo>
                  <a:cubicBezTo>
                    <a:pt x="3941" y="3739"/>
                    <a:pt x="3906" y="3679"/>
                    <a:pt x="3858" y="3620"/>
                  </a:cubicBezTo>
                  <a:cubicBezTo>
                    <a:pt x="3787" y="3215"/>
                    <a:pt x="3441" y="3179"/>
                    <a:pt x="3299" y="3048"/>
                  </a:cubicBezTo>
                  <a:cubicBezTo>
                    <a:pt x="3191" y="2953"/>
                    <a:pt x="3215" y="2774"/>
                    <a:pt x="3394" y="2798"/>
                  </a:cubicBezTo>
                  <a:cubicBezTo>
                    <a:pt x="3346" y="2655"/>
                    <a:pt x="3251" y="2620"/>
                    <a:pt x="3096" y="2727"/>
                  </a:cubicBezTo>
                  <a:cubicBezTo>
                    <a:pt x="3084" y="2572"/>
                    <a:pt x="3370" y="2453"/>
                    <a:pt x="3263" y="2155"/>
                  </a:cubicBezTo>
                  <a:cubicBezTo>
                    <a:pt x="3227" y="2048"/>
                    <a:pt x="3120" y="1929"/>
                    <a:pt x="2894" y="1798"/>
                  </a:cubicBezTo>
                  <a:cubicBezTo>
                    <a:pt x="3263" y="2191"/>
                    <a:pt x="2441" y="2608"/>
                    <a:pt x="3215" y="3084"/>
                  </a:cubicBezTo>
                  <a:cubicBezTo>
                    <a:pt x="2941" y="2953"/>
                    <a:pt x="2703" y="2739"/>
                    <a:pt x="2525" y="2489"/>
                  </a:cubicBezTo>
                  <a:cubicBezTo>
                    <a:pt x="2560" y="2489"/>
                    <a:pt x="2596" y="2489"/>
                    <a:pt x="2632" y="2465"/>
                  </a:cubicBezTo>
                  <a:lnTo>
                    <a:pt x="2632" y="2465"/>
                  </a:lnTo>
                  <a:cubicBezTo>
                    <a:pt x="2644" y="2453"/>
                    <a:pt x="2656" y="2453"/>
                    <a:pt x="2668" y="2441"/>
                  </a:cubicBezTo>
                  <a:cubicBezTo>
                    <a:pt x="2751" y="2346"/>
                    <a:pt x="2679" y="2203"/>
                    <a:pt x="2560" y="2215"/>
                  </a:cubicBezTo>
                  <a:lnTo>
                    <a:pt x="2537" y="2215"/>
                  </a:lnTo>
                  <a:cubicBezTo>
                    <a:pt x="2632" y="2262"/>
                    <a:pt x="2572" y="2358"/>
                    <a:pt x="2501" y="2346"/>
                  </a:cubicBezTo>
                  <a:cubicBezTo>
                    <a:pt x="2441" y="2334"/>
                    <a:pt x="2406" y="2227"/>
                    <a:pt x="2406" y="2179"/>
                  </a:cubicBezTo>
                  <a:cubicBezTo>
                    <a:pt x="2406" y="2131"/>
                    <a:pt x="2429" y="2084"/>
                    <a:pt x="2453" y="2060"/>
                  </a:cubicBezTo>
                  <a:cubicBezTo>
                    <a:pt x="2560" y="1905"/>
                    <a:pt x="2787" y="1941"/>
                    <a:pt x="2834" y="2119"/>
                  </a:cubicBezTo>
                  <a:cubicBezTo>
                    <a:pt x="2965" y="1881"/>
                    <a:pt x="2679" y="1667"/>
                    <a:pt x="2453" y="1715"/>
                  </a:cubicBezTo>
                  <a:cubicBezTo>
                    <a:pt x="2489" y="1548"/>
                    <a:pt x="2382" y="1512"/>
                    <a:pt x="2525" y="1346"/>
                  </a:cubicBezTo>
                  <a:cubicBezTo>
                    <a:pt x="2084" y="1488"/>
                    <a:pt x="2203" y="1727"/>
                    <a:pt x="2132" y="1893"/>
                  </a:cubicBezTo>
                  <a:lnTo>
                    <a:pt x="2132" y="1893"/>
                  </a:lnTo>
                  <a:cubicBezTo>
                    <a:pt x="2251" y="1536"/>
                    <a:pt x="1977" y="1429"/>
                    <a:pt x="1965" y="1131"/>
                  </a:cubicBezTo>
                  <a:cubicBezTo>
                    <a:pt x="1691" y="1441"/>
                    <a:pt x="1906" y="1643"/>
                    <a:pt x="1989" y="1858"/>
                  </a:cubicBezTo>
                  <a:lnTo>
                    <a:pt x="1989" y="1858"/>
                  </a:lnTo>
                  <a:cubicBezTo>
                    <a:pt x="1775" y="1310"/>
                    <a:pt x="1465" y="1441"/>
                    <a:pt x="1203" y="1215"/>
                  </a:cubicBezTo>
                  <a:cubicBezTo>
                    <a:pt x="1417" y="1477"/>
                    <a:pt x="1298" y="1786"/>
                    <a:pt x="1846" y="2000"/>
                  </a:cubicBezTo>
                  <a:lnTo>
                    <a:pt x="1846" y="2000"/>
                  </a:lnTo>
                  <a:cubicBezTo>
                    <a:pt x="1620" y="1929"/>
                    <a:pt x="1429" y="1703"/>
                    <a:pt x="1108" y="1977"/>
                  </a:cubicBezTo>
                  <a:cubicBezTo>
                    <a:pt x="1405" y="1988"/>
                    <a:pt x="1513" y="2262"/>
                    <a:pt x="1882" y="2143"/>
                  </a:cubicBezTo>
                  <a:lnTo>
                    <a:pt x="1882" y="2143"/>
                  </a:lnTo>
                  <a:cubicBezTo>
                    <a:pt x="1715" y="2215"/>
                    <a:pt x="1477" y="2108"/>
                    <a:pt x="1334" y="2536"/>
                  </a:cubicBezTo>
                  <a:cubicBezTo>
                    <a:pt x="1501" y="2393"/>
                    <a:pt x="1525" y="2500"/>
                    <a:pt x="1703" y="2465"/>
                  </a:cubicBezTo>
                  <a:cubicBezTo>
                    <a:pt x="1655" y="2703"/>
                    <a:pt x="1870" y="2977"/>
                    <a:pt x="2108" y="2846"/>
                  </a:cubicBezTo>
                  <a:cubicBezTo>
                    <a:pt x="1858" y="2750"/>
                    <a:pt x="1941" y="2560"/>
                    <a:pt x="2036" y="2477"/>
                  </a:cubicBezTo>
                  <a:cubicBezTo>
                    <a:pt x="2072" y="2441"/>
                    <a:pt x="2120" y="2417"/>
                    <a:pt x="2167" y="2417"/>
                  </a:cubicBezTo>
                  <a:cubicBezTo>
                    <a:pt x="2215" y="2417"/>
                    <a:pt x="2322" y="2465"/>
                    <a:pt x="2334" y="2536"/>
                  </a:cubicBezTo>
                  <a:cubicBezTo>
                    <a:pt x="2334" y="2596"/>
                    <a:pt x="2251" y="2655"/>
                    <a:pt x="2191" y="2560"/>
                  </a:cubicBezTo>
                  <a:cubicBezTo>
                    <a:pt x="2156" y="2691"/>
                    <a:pt x="2322" y="2798"/>
                    <a:pt x="2417" y="2691"/>
                  </a:cubicBezTo>
                  <a:lnTo>
                    <a:pt x="2441" y="2667"/>
                  </a:lnTo>
                  <a:lnTo>
                    <a:pt x="2441" y="2655"/>
                  </a:lnTo>
                  <a:cubicBezTo>
                    <a:pt x="2465" y="2620"/>
                    <a:pt x="2477" y="2584"/>
                    <a:pt x="2465" y="2548"/>
                  </a:cubicBezTo>
                  <a:cubicBezTo>
                    <a:pt x="2727" y="2727"/>
                    <a:pt x="2929" y="2965"/>
                    <a:pt x="3060" y="3251"/>
                  </a:cubicBezTo>
                  <a:cubicBezTo>
                    <a:pt x="2584" y="2477"/>
                    <a:pt x="2167" y="3298"/>
                    <a:pt x="1786" y="2917"/>
                  </a:cubicBezTo>
                  <a:cubicBezTo>
                    <a:pt x="1906" y="3143"/>
                    <a:pt x="2025" y="3251"/>
                    <a:pt x="2144" y="3298"/>
                  </a:cubicBezTo>
                  <a:cubicBezTo>
                    <a:pt x="2441" y="3393"/>
                    <a:pt x="2560" y="3120"/>
                    <a:pt x="2703" y="3131"/>
                  </a:cubicBezTo>
                  <a:cubicBezTo>
                    <a:pt x="2596" y="3262"/>
                    <a:pt x="2644" y="3370"/>
                    <a:pt x="2775" y="3429"/>
                  </a:cubicBezTo>
                  <a:cubicBezTo>
                    <a:pt x="2763" y="3251"/>
                    <a:pt x="2929" y="3227"/>
                    <a:pt x="3025" y="3322"/>
                  </a:cubicBezTo>
                  <a:cubicBezTo>
                    <a:pt x="3168" y="3465"/>
                    <a:pt x="3191" y="3810"/>
                    <a:pt x="3608" y="3882"/>
                  </a:cubicBezTo>
                  <a:cubicBezTo>
                    <a:pt x="3656" y="3929"/>
                    <a:pt x="3715" y="3965"/>
                    <a:pt x="3775" y="4001"/>
                  </a:cubicBezTo>
                  <a:cubicBezTo>
                    <a:pt x="3715" y="3977"/>
                    <a:pt x="3644" y="3965"/>
                    <a:pt x="3572" y="3953"/>
                  </a:cubicBezTo>
                  <a:cubicBezTo>
                    <a:pt x="3239" y="3715"/>
                    <a:pt x="2977" y="3941"/>
                    <a:pt x="2763" y="3953"/>
                  </a:cubicBezTo>
                  <a:cubicBezTo>
                    <a:pt x="2632" y="3953"/>
                    <a:pt x="2525" y="3822"/>
                    <a:pt x="2668" y="3703"/>
                  </a:cubicBezTo>
                  <a:cubicBezTo>
                    <a:pt x="2525" y="3643"/>
                    <a:pt x="2429" y="3691"/>
                    <a:pt x="2406" y="3858"/>
                  </a:cubicBezTo>
                  <a:cubicBezTo>
                    <a:pt x="2298" y="3763"/>
                    <a:pt x="2406" y="3477"/>
                    <a:pt x="2120" y="3346"/>
                  </a:cubicBezTo>
                  <a:cubicBezTo>
                    <a:pt x="2013" y="3286"/>
                    <a:pt x="1858" y="3286"/>
                    <a:pt x="1608" y="3358"/>
                  </a:cubicBezTo>
                  <a:lnTo>
                    <a:pt x="1608" y="3358"/>
                  </a:lnTo>
                  <a:cubicBezTo>
                    <a:pt x="2144" y="3358"/>
                    <a:pt x="1858" y="4239"/>
                    <a:pt x="2739" y="4024"/>
                  </a:cubicBezTo>
                  <a:cubicBezTo>
                    <a:pt x="2453" y="4132"/>
                    <a:pt x="2132" y="4155"/>
                    <a:pt x="1822" y="4096"/>
                  </a:cubicBezTo>
                  <a:cubicBezTo>
                    <a:pt x="1858" y="4072"/>
                    <a:pt x="1882" y="4048"/>
                    <a:pt x="1882" y="4013"/>
                  </a:cubicBezTo>
                  <a:cubicBezTo>
                    <a:pt x="1882" y="4013"/>
                    <a:pt x="1882" y="4001"/>
                    <a:pt x="1882" y="4001"/>
                  </a:cubicBezTo>
                  <a:cubicBezTo>
                    <a:pt x="1894" y="3989"/>
                    <a:pt x="1894" y="3977"/>
                    <a:pt x="1882" y="3953"/>
                  </a:cubicBezTo>
                  <a:cubicBezTo>
                    <a:pt x="1882" y="3822"/>
                    <a:pt x="1703" y="3774"/>
                    <a:pt x="1632" y="3893"/>
                  </a:cubicBezTo>
                  <a:cubicBezTo>
                    <a:pt x="1739" y="3870"/>
                    <a:pt x="1763" y="3977"/>
                    <a:pt x="1715" y="4013"/>
                  </a:cubicBezTo>
                  <a:cubicBezTo>
                    <a:pt x="1655" y="4048"/>
                    <a:pt x="1548" y="4013"/>
                    <a:pt x="1513" y="3977"/>
                  </a:cubicBezTo>
                  <a:cubicBezTo>
                    <a:pt x="1477" y="3941"/>
                    <a:pt x="1465" y="3893"/>
                    <a:pt x="1465" y="3846"/>
                  </a:cubicBezTo>
                  <a:cubicBezTo>
                    <a:pt x="1465" y="3727"/>
                    <a:pt x="1525" y="3524"/>
                    <a:pt x="1775" y="3632"/>
                  </a:cubicBezTo>
                  <a:cubicBezTo>
                    <a:pt x="1703" y="3370"/>
                    <a:pt x="1346" y="3417"/>
                    <a:pt x="1215" y="3608"/>
                  </a:cubicBezTo>
                  <a:cubicBezTo>
                    <a:pt x="1120" y="3465"/>
                    <a:pt x="1024" y="3524"/>
                    <a:pt x="1013" y="3298"/>
                  </a:cubicBezTo>
                  <a:cubicBezTo>
                    <a:pt x="810" y="3715"/>
                    <a:pt x="1048" y="3798"/>
                    <a:pt x="1120" y="3965"/>
                  </a:cubicBezTo>
                  <a:lnTo>
                    <a:pt x="1120" y="3965"/>
                  </a:lnTo>
                  <a:cubicBezTo>
                    <a:pt x="941" y="3620"/>
                    <a:pt x="667" y="3739"/>
                    <a:pt x="453" y="3536"/>
                  </a:cubicBezTo>
                  <a:cubicBezTo>
                    <a:pt x="489" y="3953"/>
                    <a:pt x="774" y="3941"/>
                    <a:pt x="989" y="4036"/>
                  </a:cubicBezTo>
                  <a:lnTo>
                    <a:pt x="989" y="4036"/>
                  </a:lnTo>
                  <a:cubicBezTo>
                    <a:pt x="465" y="3798"/>
                    <a:pt x="334" y="4108"/>
                    <a:pt x="1" y="4132"/>
                  </a:cubicBezTo>
                  <a:close/>
                  <a:moveTo>
                    <a:pt x="5489" y="4024"/>
                  </a:moveTo>
                  <a:close/>
                  <a:moveTo>
                    <a:pt x="4763" y="3941"/>
                  </a:moveTo>
                  <a:cubicBezTo>
                    <a:pt x="4858" y="3893"/>
                    <a:pt x="4977" y="3870"/>
                    <a:pt x="5084" y="3893"/>
                  </a:cubicBezTo>
                  <a:cubicBezTo>
                    <a:pt x="5263" y="3977"/>
                    <a:pt x="5442" y="4036"/>
                    <a:pt x="5632" y="4096"/>
                  </a:cubicBezTo>
                  <a:cubicBezTo>
                    <a:pt x="5704" y="4108"/>
                    <a:pt x="5787" y="4120"/>
                    <a:pt x="5858" y="4132"/>
                  </a:cubicBezTo>
                  <a:cubicBezTo>
                    <a:pt x="5787" y="4144"/>
                    <a:pt x="5704" y="4155"/>
                    <a:pt x="5632" y="4167"/>
                  </a:cubicBezTo>
                  <a:cubicBezTo>
                    <a:pt x="5442" y="4227"/>
                    <a:pt x="5263" y="4298"/>
                    <a:pt x="5084" y="4370"/>
                  </a:cubicBezTo>
                  <a:cubicBezTo>
                    <a:pt x="4977" y="4394"/>
                    <a:pt x="4858" y="4382"/>
                    <a:pt x="4763" y="4322"/>
                  </a:cubicBezTo>
                  <a:cubicBezTo>
                    <a:pt x="4930" y="4334"/>
                    <a:pt x="5084" y="4263"/>
                    <a:pt x="5204" y="4132"/>
                  </a:cubicBezTo>
                  <a:cubicBezTo>
                    <a:pt x="5084" y="4013"/>
                    <a:pt x="4930" y="3941"/>
                    <a:pt x="4763" y="3941"/>
                  </a:cubicBezTo>
                  <a:close/>
                  <a:moveTo>
                    <a:pt x="5168" y="5025"/>
                  </a:moveTo>
                  <a:close/>
                  <a:moveTo>
                    <a:pt x="4894" y="4917"/>
                  </a:moveTo>
                  <a:cubicBezTo>
                    <a:pt x="4894" y="4739"/>
                    <a:pt x="4834" y="4584"/>
                    <a:pt x="4703" y="4465"/>
                  </a:cubicBezTo>
                  <a:cubicBezTo>
                    <a:pt x="4811" y="4501"/>
                    <a:pt x="4906" y="4572"/>
                    <a:pt x="4977" y="4667"/>
                  </a:cubicBezTo>
                  <a:cubicBezTo>
                    <a:pt x="5037" y="4846"/>
                    <a:pt x="5120" y="5025"/>
                    <a:pt x="5215" y="5191"/>
                  </a:cubicBezTo>
                  <a:cubicBezTo>
                    <a:pt x="5251" y="5263"/>
                    <a:pt x="5299" y="5322"/>
                    <a:pt x="5346" y="5382"/>
                  </a:cubicBezTo>
                  <a:cubicBezTo>
                    <a:pt x="5287" y="5334"/>
                    <a:pt x="5227" y="5286"/>
                    <a:pt x="5168" y="5251"/>
                  </a:cubicBezTo>
                  <a:cubicBezTo>
                    <a:pt x="4989" y="5144"/>
                    <a:pt x="4823" y="5060"/>
                    <a:pt x="4644" y="4989"/>
                  </a:cubicBezTo>
                  <a:cubicBezTo>
                    <a:pt x="4537" y="4929"/>
                    <a:pt x="4465" y="4834"/>
                    <a:pt x="4442" y="4727"/>
                  </a:cubicBezTo>
                  <a:cubicBezTo>
                    <a:pt x="4561" y="4846"/>
                    <a:pt x="4715" y="4917"/>
                    <a:pt x="4894" y="4917"/>
                  </a:cubicBezTo>
                  <a:close/>
                  <a:moveTo>
                    <a:pt x="5001" y="3096"/>
                  </a:moveTo>
                  <a:close/>
                  <a:moveTo>
                    <a:pt x="4644" y="3286"/>
                  </a:moveTo>
                  <a:cubicBezTo>
                    <a:pt x="4823" y="3215"/>
                    <a:pt x="5001" y="3131"/>
                    <a:pt x="5168" y="3036"/>
                  </a:cubicBezTo>
                  <a:cubicBezTo>
                    <a:pt x="5227" y="3001"/>
                    <a:pt x="5299" y="2953"/>
                    <a:pt x="5358" y="2905"/>
                  </a:cubicBezTo>
                  <a:cubicBezTo>
                    <a:pt x="5311" y="2965"/>
                    <a:pt x="5263" y="3024"/>
                    <a:pt x="5215" y="3084"/>
                  </a:cubicBezTo>
                  <a:cubicBezTo>
                    <a:pt x="5132" y="3262"/>
                    <a:pt x="5049" y="3441"/>
                    <a:pt x="4977" y="3620"/>
                  </a:cubicBezTo>
                  <a:cubicBezTo>
                    <a:pt x="4918" y="3715"/>
                    <a:pt x="4823" y="3786"/>
                    <a:pt x="4715" y="3822"/>
                  </a:cubicBezTo>
                  <a:cubicBezTo>
                    <a:pt x="4834" y="3703"/>
                    <a:pt x="4906" y="3536"/>
                    <a:pt x="4894" y="3370"/>
                  </a:cubicBezTo>
                  <a:cubicBezTo>
                    <a:pt x="4727" y="3358"/>
                    <a:pt x="4561" y="3429"/>
                    <a:pt x="4442" y="3548"/>
                  </a:cubicBezTo>
                  <a:cubicBezTo>
                    <a:pt x="4477" y="3441"/>
                    <a:pt x="4549" y="3346"/>
                    <a:pt x="4644" y="3286"/>
                  </a:cubicBezTo>
                  <a:close/>
                  <a:moveTo>
                    <a:pt x="4239" y="5513"/>
                  </a:moveTo>
                  <a:close/>
                  <a:moveTo>
                    <a:pt x="4001" y="2774"/>
                  </a:moveTo>
                  <a:close/>
                  <a:moveTo>
                    <a:pt x="3930" y="3501"/>
                  </a:moveTo>
                  <a:cubicBezTo>
                    <a:pt x="3870" y="3393"/>
                    <a:pt x="3858" y="3286"/>
                    <a:pt x="3882" y="3167"/>
                  </a:cubicBezTo>
                  <a:cubicBezTo>
                    <a:pt x="3953" y="2989"/>
                    <a:pt x="4025" y="2810"/>
                    <a:pt x="4084" y="2620"/>
                  </a:cubicBezTo>
                  <a:cubicBezTo>
                    <a:pt x="4096" y="2548"/>
                    <a:pt x="4108" y="2465"/>
                    <a:pt x="4120" y="2393"/>
                  </a:cubicBezTo>
                  <a:cubicBezTo>
                    <a:pt x="4132" y="2465"/>
                    <a:pt x="4144" y="2548"/>
                    <a:pt x="4156" y="2620"/>
                  </a:cubicBezTo>
                  <a:cubicBezTo>
                    <a:pt x="4215" y="2810"/>
                    <a:pt x="4275" y="2989"/>
                    <a:pt x="4358" y="3167"/>
                  </a:cubicBezTo>
                  <a:cubicBezTo>
                    <a:pt x="4382" y="3286"/>
                    <a:pt x="4370" y="3393"/>
                    <a:pt x="4311" y="3501"/>
                  </a:cubicBezTo>
                  <a:cubicBezTo>
                    <a:pt x="4311" y="3322"/>
                    <a:pt x="4239" y="3167"/>
                    <a:pt x="4120" y="3048"/>
                  </a:cubicBezTo>
                  <a:cubicBezTo>
                    <a:pt x="3989" y="3167"/>
                    <a:pt x="3918" y="3322"/>
                    <a:pt x="3930" y="3489"/>
                  </a:cubicBezTo>
                  <a:close/>
                  <a:moveTo>
                    <a:pt x="4120" y="5227"/>
                  </a:moveTo>
                  <a:cubicBezTo>
                    <a:pt x="4239" y="5108"/>
                    <a:pt x="4311" y="4953"/>
                    <a:pt x="4311" y="4786"/>
                  </a:cubicBezTo>
                  <a:cubicBezTo>
                    <a:pt x="4370" y="4882"/>
                    <a:pt x="4382" y="5001"/>
                    <a:pt x="4358" y="5108"/>
                  </a:cubicBezTo>
                  <a:cubicBezTo>
                    <a:pt x="4275" y="5286"/>
                    <a:pt x="4215" y="5465"/>
                    <a:pt x="4156" y="5656"/>
                  </a:cubicBezTo>
                  <a:cubicBezTo>
                    <a:pt x="4144" y="5727"/>
                    <a:pt x="4132" y="5810"/>
                    <a:pt x="4120" y="5882"/>
                  </a:cubicBezTo>
                  <a:cubicBezTo>
                    <a:pt x="4108" y="5810"/>
                    <a:pt x="4096" y="5727"/>
                    <a:pt x="4084" y="5656"/>
                  </a:cubicBezTo>
                  <a:cubicBezTo>
                    <a:pt x="4025" y="5465"/>
                    <a:pt x="3953" y="5286"/>
                    <a:pt x="3882" y="5108"/>
                  </a:cubicBezTo>
                  <a:cubicBezTo>
                    <a:pt x="3858" y="5001"/>
                    <a:pt x="3870" y="4882"/>
                    <a:pt x="3930" y="4786"/>
                  </a:cubicBezTo>
                  <a:cubicBezTo>
                    <a:pt x="3918" y="4953"/>
                    <a:pt x="3989" y="5108"/>
                    <a:pt x="4120" y="5227"/>
                  </a:cubicBezTo>
                  <a:close/>
                  <a:moveTo>
                    <a:pt x="3346" y="3370"/>
                  </a:moveTo>
                  <a:cubicBezTo>
                    <a:pt x="3334" y="3536"/>
                    <a:pt x="3406" y="3703"/>
                    <a:pt x="3537" y="3810"/>
                  </a:cubicBezTo>
                  <a:cubicBezTo>
                    <a:pt x="3418" y="3786"/>
                    <a:pt x="3322" y="3715"/>
                    <a:pt x="3263" y="3620"/>
                  </a:cubicBezTo>
                  <a:cubicBezTo>
                    <a:pt x="3191" y="3429"/>
                    <a:pt x="3108" y="3262"/>
                    <a:pt x="3025" y="3084"/>
                  </a:cubicBezTo>
                  <a:cubicBezTo>
                    <a:pt x="2977" y="3024"/>
                    <a:pt x="2941" y="2965"/>
                    <a:pt x="2882" y="2893"/>
                  </a:cubicBezTo>
                  <a:cubicBezTo>
                    <a:pt x="2941" y="2941"/>
                    <a:pt x="3013" y="2989"/>
                    <a:pt x="3072" y="3036"/>
                  </a:cubicBezTo>
                  <a:cubicBezTo>
                    <a:pt x="3251" y="3120"/>
                    <a:pt x="3418" y="3203"/>
                    <a:pt x="3608" y="3274"/>
                  </a:cubicBezTo>
                  <a:cubicBezTo>
                    <a:pt x="3703" y="3346"/>
                    <a:pt x="3775" y="3429"/>
                    <a:pt x="3799" y="3548"/>
                  </a:cubicBezTo>
                  <a:cubicBezTo>
                    <a:pt x="3680" y="3417"/>
                    <a:pt x="3513" y="3358"/>
                    <a:pt x="3346" y="3358"/>
                  </a:cubicBezTo>
                  <a:close/>
                  <a:moveTo>
                    <a:pt x="3799" y="4727"/>
                  </a:moveTo>
                  <a:cubicBezTo>
                    <a:pt x="3763" y="4834"/>
                    <a:pt x="3691" y="4929"/>
                    <a:pt x="3596" y="4989"/>
                  </a:cubicBezTo>
                  <a:cubicBezTo>
                    <a:pt x="3418" y="5060"/>
                    <a:pt x="3239" y="5144"/>
                    <a:pt x="3072" y="5239"/>
                  </a:cubicBezTo>
                  <a:cubicBezTo>
                    <a:pt x="3001" y="5275"/>
                    <a:pt x="2941" y="5322"/>
                    <a:pt x="2882" y="5370"/>
                  </a:cubicBezTo>
                  <a:cubicBezTo>
                    <a:pt x="2929" y="5310"/>
                    <a:pt x="2977" y="5239"/>
                    <a:pt x="3013" y="5179"/>
                  </a:cubicBezTo>
                  <a:cubicBezTo>
                    <a:pt x="3108" y="5013"/>
                    <a:pt x="3191" y="4834"/>
                    <a:pt x="3263" y="4655"/>
                  </a:cubicBezTo>
                  <a:cubicBezTo>
                    <a:pt x="3322" y="4560"/>
                    <a:pt x="3418" y="4489"/>
                    <a:pt x="3525" y="4453"/>
                  </a:cubicBezTo>
                  <a:cubicBezTo>
                    <a:pt x="3406" y="4572"/>
                    <a:pt x="3334" y="4727"/>
                    <a:pt x="3346" y="4905"/>
                  </a:cubicBezTo>
                  <a:cubicBezTo>
                    <a:pt x="3513" y="4917"/>
                    <a:pt x="3680" y="4846"/>
                    <a:pt x="3799" y="4727"/>
                  </a:cubicBezTo>
                  <a:close/>
                  <a:moveTo>
                    <a:pt x="2751" y="4024"/>
                  </a:moveTo>
                  <a:close/>
                  <a:moveTo>
                    <a:pt x="2596" y="4096"/>
                  </a:moveTo>
                  <a:cubicBezTo>
                    <a:pt x="2787" y="4036"/>
                    <a:pt x="2965" y="3977"/>
                    <a:pt x="3156" y="3893"/>
                  </a:cubicBezTo>
                  <a:cubicBezTo>
                    <a:pt x="3263" y="3870"/>
                    <a:pt x="3382" y="3893"/>
                    <a:pt x="3477" y="3941"/>
                  </a:cubicBezTo>
                  <a:cubicBezTo>
                    <a:pt x="3310" y="3941"/>
                    <a:pt x="3144" y="4013"/>
                    <a:pt x="3025" y="4132"/>
                  </a:cubicBezTo>
                  <a:cubicBezTo>
                    <a:pt x="3144" y="4263"/>
                    <a:pt x="3310" y="4334"/>
                    <a:pt x="3477" y="4322"/>
                  </a:cubicBezTo>
                  <a:cubicBezTo>
                    <a:pt x="3382" y="4382"/>
                    <a:pt x="3263" y="4394"/>
                    <a:pt x="3156" y="4370"/>
                  </a:cubicBezTo>
                  <a:cubicBezTo>
                    <a:pt x="2977" y="4298"/>
                    <a:pt x="2787" y="4227"/>
                    <a:pt x="2608" y="4167"/>
                  </a:cubicBezTo>
                  <a:cubicBezTo>
                    <a:pt x="2525" y="4155"/>
                    <a:pt x="2453" y="4144"/>
                    <a:pt x="2382" y="4132"/>
                  </a:cubicBezTo>
                  <a:cubicBezTo>
                    <a:pt x="2453" y="4120"/>
                    <a:pt x="2537" y="4108"/>
                    <a:pt x="2608" y="4096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31"/>
            <p:cNvSpPr/>
            <p:nvPr/>
          </p:nvSpPr>
          <p:spPr>
            <a:xfrm>
              <a:off x="5318800" y="756775"/>
              <a:ext cx="206600" cy="206900"/>
            </a:xfrm>
            <a:custGeom>
              <a:avLst/>
              <a:gdLst/>
              <a:ahLst/>
              <a:cxnLst/>
              <a:rect l="l" t="t" r="r" b="b"/>
              <a:pathLst>
                <a:path w="8264" h="8276" extrusionOk="0">
                  <a:moveTo>
                    <a:pt x="1" y="4156"/>
                  </a:moveTo>
                  <a:cubicBezTo>
                    <a:pt x="346" y="4191"/>
                    <a:pt x="465" y="4489"/>
                    <a:pt x="1013" y="4263"/>
                  </a:cubicBezTo>
                  <a:lnTo>
                    <a:pt x="1013" y="4263"/>
                  </a:lnTo>
                  <a:cubicBezTo>
                    <a:pt x="799" y="4358"/>
                    <a:pt x="501" y="4346"/>
                    <a:pt x="477" y="4763"/>
                  </a:cubicBezTo>
                  <a:cubicBezTo>
                    <a:pt x="691" y="4560"/>
                    <a:pt x="965" y="4679"/>
                    <a:pt x="1132" y="4334"/>
                  </a:cubicBezTo>
                  <a:lnTo>
                    <a:pt x="1132" y="4334"/>
                  </a:lnTo>
                  <a:cubicBezTo>
                    <a:pt x="1072" y="4501"/>
                    <a:pt x="822" y="4584"/>
                    <a:pt x="1025" y="5001"/>
                  </a:cubicBezTo>
                  <a:cubicBezTo>
                    <a:pt x="1049" y="4787"/>
                    <a:pt x="1144" y="4834"/>
                    <a:pt x="1239" y="4691"/>
                  </a:cubicBezTo>
                  <a:cubicBezTo>
                    <a:pt x="1370" y="4882"/>
                    <a:pt x="1715" y="4929"/>
                    <a:pt x="1787" y="4679"/>
                  </a:cubicBezTo>
                  <a:cubicBezTo>
                    <a:pt x="1549" y="4775"/>
                    <a:pt x="1477" y="4584"/>
                    <a:pt x="1477" y="4453"/>
                  </a:cubicBezTo>
                  <a:cubicBezTo>
                    <a:pt x="1477" y="4406"/>
                    <a:pt x="1501" y="4358"/>
                    <a:pt x="1537" y="4334"/>
                  </a:cubicBezTo>
                  <a:cubicBezTo>
                    <a:pt x="1572" y="4287"/>
                    <a:pt x="1680" y="4251"/>
                    <a:pt x="1727" y="4287"/>
                  </a:cubicBezTo>
                  <a:cubicBezTo>
                    <a:pt x="1775" y="4334"/>
                    <a:pt x="1763" y="4441"/>
                    <a:pt x="1656" y="4406"/>
                  </a:cubicBezTo>
                  <a:cubicBezTo>
                    <a:pt x="1715" y="4525"/>
                    <a:pt x="1906" y="4477"/>
                    <a:pt x="1906" y="4346"/>
                  </a:cubicBezTo>
                  <a:cubicBezTo>
                    <a:pt x="1906" y="4334"/>
                    <a:pt x="1906" y="4310"/>
                    <a:pt x="1906" y="4298"/>
                  </a:cubicBezTo>
                  <a:cubicBezTo>
                    <a:pt x="1906" y="4298"/>
                    <a:pt x="1906" y="4298"/>
                    <a:pt x="1906" y="4287"/>
                  </a:cubicBezTo>
                  <a:cubicBezTo>
                    <a:pt x="1894" y="4251"/>
                    <a:pt x="1870" y="4227"/>
                    <a:pt x="1846" y="4203"/>
                  </a:cubicBezTo>
                  <a:cubicBezTo>
                    <a:pt x="2156" y="4144"/>
                    <a:pt x="2465" y="4168"/>
                    <a:pt x="2763" y="4275"/>
                  </a:cubicBezTo>
                  <a:lnTo>
                    <a:pt x="2763" y="4275"/>
                  </a:lnTo>
                  <a:cubicBezTo>
                    <a:pt x="1882" y="4060"/>
                    <a:pt x="2168" y="4941"/>
                    <a:pt x="1620" y="4941"/>
                  </a:cubicBezTo>
                  <a:lnTo>
                    <a:pt x="1620" y="4941"/>
                  </a:lnTo>
                  <a:cubicBezTo>
                    <a:pt x="1870" y="5013"/>
                    <a:pt x="2037" y="5013"/>
                    <a:pt x="2144" y="4953"/>
                  </a:cubicBezTo>
                  <a:cubicBezTo>
                    <a:pt x="2418" y="4822"/>
                    <a:pt x="2311" y="4537"/>
                    <a:pt x="2430" y="4441"/>
                  </a:cubicBezTo>
                  <a:cubicBezTo>
                    <a:pt x="2453" y="4608"/>
                    <a:pt x="2549" y="4656"/>
                    <a:pt x="2680" y="4596"/>
                  </a:cubicBezTo>
                  <a:cubicBezTo>
                    <a:pt x="2549" y="4489"/>
                    <a:pt x="2656" y="4346"/>
                    <a:pt x="2787" y="4346"/>
                  </a:cubicBezTo>
                  <a:cubicBezTo>
                    <a:pt x="2989" y="4358"/>
                    <a:pt x="3251" y="4572"/>
                    <a:pt x="3596" y="4346"/>
                  </a:cubicBezTo>
                  <a:cubicBezTo>
                    <a:pt x="3668" y="4334"/>
                    <a:pt x="3727" y="4322"/>
                    <a:pt x="3799" y="4298"/>
                  </a:cubicBezTo>
                  <a:cubicBezTo>
                    <a:pt x="3739" y="4334"/>
                    <a:pt x="3680" y="4370"/>
                    <a:pt x="3620" y="4418"/>
                  </a:cubicBezTo>
                  <a:cubicBezTo>
                    <a:pt x="3215" y="4489"/>
                    <a:pt x="3192" y="4834"/>
                    <a:pt x="3049" y="4977"/>
                  </a:cubicBezTo>
                  <a:cubicBezTo>
                    <a:pt x="2954" y="5084"/>
                    <a:pt x="2787" y="5049"/>
                    <a:pt x="2799" y="4882"/>
                  </a:cubicBezTo>
                  <a:cubicBezTo>
                    <a:pt x="2656" y="4929"/>
                    <a:pt x="2620" y="5025"/>
                    <a:pt x="2727" y="5180"/>
                  </a:cubicBezTo>
                  <a:cubicBezTo>
                    <a:pt x="2573" y="5180"/>
                    <a:pt x="2453" y="4906"/>
                    <a:pt x="2156" y="5001"/>
                  </a:cubicBezTo>
                  <a:cubicBezTo>
                    <a:pt x="2049" y="5049"/>
                    <a:pt x="1930" y="5156"/>
                    <a:pt x="1799" y="5382"/>
                  </a:cubicBezTo>
                  <a:lnTo>
                    <a:pt x="1846" y="5346"/>
                  </a:lnTo>
                  <a:lnTo>
                    <a:pt x="1799" y="5382"/>
                  </a:lnTo>
                  <a:cubicBezTo>
                    <a:pt x="2192" y="5001"/>
                    <a:pt x="2608" y="5834"/>
                    <a:pt x="3085" y="5060"/>
                  </a:cubicBezTo>
                  <a:lnTo>
                    <a:pt x="3085" y="5060"/>
                  </a:lnTo>
                  <a:cubicBezTo>
                    <a:pt x="2954" y="5334"/>
                    <a:pt x="2739" y="5572"/>
                    <a:pt x="2489" y="5751"/>
                  </a:cubicBezTo>
                  <a:cubicBezTo>
                    <a:pt x="2489" y="5715"/>
                    <a:pt x="2489" y="5680"/>
                    <a:pt x="2465" y="5644"/>
                  </a:cubicBezTo>
                  <a:lnTo>
                    <a:pt x="2465" y="5644"/>
                  </a:lnTo>
                  <a:cubicBezTo>
                    <a:pt x="2453" y="5632"/>
                    <a:pt x="2453" y="5620"/>
                    <a:pt x="2442" y="5620"/>
                  </a:cubicBezTo>
                  <a:cubicBezTo>
                    <a:pt x="2334" y="5525"/>
                    <a:pt x="2180" y="5620"/>
                    <a:pt x="2215" y="5751"/>
                  </a:cubicBezTo>
                  <a:cubicBezTo>
                    <a:pt x="2275" y="5656"/>
                    <a:pt x="2370" y="5715"/>
                    <a:pt x="2346" y="5775"/>
                  </a:cubicBezTo>
                  <a:cubicBezTo>
                    <a:pt x="2334" y="5846"/>
                    <a:pt x="2239" y="5894"/>
                    <a:pt x="2180" y="5894"/>
                  </a:cubicBezTo>
                  <a:cubicBezTo>
                    <a:pt x="2132" y="5894"/>
                    <a:pt x="2096" y="5870"/>
                    <a:pt x="2061" y="5834"/>
                  </a:cubicBezTo>
                  <a:cubicBezTo>
                    <a:pt x="1906" y="5739"/>
                    <a:pt x="1942" y="5501"/>
                    <a:pt x="2120" y="5465"/>
                  </a:cubicBezTo>
                  <a:cubicBezTo>
                    <a:pt x="1894" y="5334"/>
                    <a:pt x="1680" y="5608"/>
                    <a:pt x="1715" y="5846"/>
                  </a:cubicBezTo>
                  <a:cubicBezTo>
                    <a:pt x="1549" y="5811"/>
                    <a:pt x="1513" y="5918"/>
                    <a:pt x="1346" y="5775"/>
                  </a:cubicBezTo>
                  <a:cubicBezTo>
                    <a:pt x="1501" y="6203"/>
                    <a:pt x="1739" y="6096"/>
                    <a:pt x="1894" y="6168"/>
                  </a:cubicBezTo>
                  <a:lnTo>
                    <a:pt x="1894" y="6168"/>
                  </a:lnTo>
                  <a:cubicBezTo>
                    <a:pt x="1537" y="6049"/>
                    <a:pt x="1430" y="6323"/>
                    <a:pt x="1132" y="6334"/>
                  </a:cubicBezTo>
                  <a:cubicBezTo>
                    <a:pt x="1441" y="6596"/>
                    <a:pt x="1644" y="6382"/>
                    <a:pt x="1858" y="6311"/>
                  </a:cubicBezTo>
                  <a:lnTo>
                    <a:pt x="1858" y="6311"/>
                  </a:lnTo>
                  <a:cubicBezTo>
                    <a:pt x="1322" y="6525"/>
                    <a:pt x="1441" y="6834"/>
                    <a:pt x="1227" y="7096"/>
                  </a:cubicBezTo>
                  <a:cubicBezTo>
                    <a:pt x="1477" y="6870"/>
                    <a:pt x="1787" y="7001"/>
                    <a:pt x="2001" y="6453"/>
                  </a:cubicBezTo>
                  <a:lnTo>
                    <a:pt x="2001" y="6453"/>
                  </a:lnTo>
                  <a:cubicBezTo>
                    <a:pt x="1930" y="6668"/>
                    <a:pt x="1703" y="6870"/>
                    <a:pt x="1977" y="7180"/>
                  </a:cubicBezTo>
                  <a:cubicBezTo>
                    <a:pt x="1989" y="6882"/>
                    <a:pt x="2263" y="6775"/>
                    <a:pt x="2144" y="6418"/>
                  </a:cubicBezTo>
                  <a:lnTo>
                    <a:pt x="2144" y="6418"/>
                  </a:lnTo>
                  <a:cubicBezTo>
                    <a:pt x="2215" y="6584"/>
                    <a:pt x="2108" y="6811"/>
                    <a:pt x="2537" y="6965"/>
                  </a:cubicBezTo>
                  <a:cubicBezTo>
                    <a:pt x="2394" y="6799"/>
                    <a:pt x="2513" y="6763"/>
                    <a:pt x="2477" y="6596"/>
                  </a:cubicBezTo>
                  <a:cubicBezTo>
                    <a:pt x="2704" y="6644"/>
                    <a:pt x="2977" y="6430"/>
                    <a:pt x="2846" y="6192"/>
                  </a:cubicBezTo>
                  <a:cubicBezTo>
                    <a:pt x="2751" y="6442"/>
                    <a:pt x="2561" y="6346"/>
                    <a:pt x="2477" y="6251"/>
                  </a:cubicBezTo>
                  <a:cubicBezTo>
                    <a:pt x="2442" y="6227"/>
                    <a:pt x="2430" y="6180"/>
                    <a:pt x="2430" y="6132"/>
                  </a:cubicBezTo>
                  <a:cubicBezTo>
                    <a:pt x="2430" y="6072"/>
                    <a:pt x="2465" y="5977"/>
                    <a:pt x="2537" y="5965"/>
                  </a:cubicBezTo>
                  <a:cubicBezTo>
                    <a:pt x="2596" y="5953"/>
                    <a:pt x="2668" y="6049"/>
                    <a:pt x="2561" y="6096"/>
                  </a:cubicBezTo>
                  <a:cubicBezTo>
                    <a:pt x="2692" y="6132"/>
                    <a:pt x="2787" y="5977"/>
                    <a:pt x="2704" y="5882"/>
                  </a:cubicBezTo>
                  <a:cubicBezTo>
                    <a:pt x="2692" y="5870"/>
                    <a:pt x="2680" y="5858"/>
                    <a:pt x="2668" y="5846"/>
                  </a:cubicBezTo>
                  <a:lnTo>
                    <a:pt x="2668" y="5846"/>
                  </a:lnTo>
                  <a:cubicBezTo>
                    <a:pt x="2632" y="5834"/>
                    <a:pt x="2596" y="5822"/>
                    <a:pt x="2561" y="5834"/>
                  </a:cubicBezTo>
                  <a:cubicBezTo>
                    <a:pt x="2739" y="5572"/>
                    <a:pt x="2977" y="5370"/>
                    <a:pt x="3263" y="5239"/>
                  </a:cubicBezTo>
                  <a:cubicBezTo>
                    <a:pt x="2489" y="5715"/>
                    <a:pt x="3311" y="6132"/>
                    <a:pt x="2930" y="6513"/>
                  </a:cubicBezTo>
                  <a:cubicBezTo>
                    <a:pt x="2942" y="6501"/>
                    <a:pt x="2954" y="6489"/>
                    <a:pt x="2965" y="6477"/>
                  </a:cubicBezTo>
                  <a:cubicBezTo>
                    <a:pt x="2954" y="6489"/>
                    <a:pt x="2942" y="6501"/>
                    <a:pt x="2930" y="6513"/>
                  </a:cubicBezTo>
                  <a:cubicBezTo>
                    <a:pt x="3156" y="6382"/>
                    <a:pt x="3263" y="6275"/>
                    <a:pt x="3311" y="6156"/>
                  </a:cubicBezTo>
                  <a:cubicBezTo>
                    <a:pt x="3406" y="5858"/>
                    <a:pt x="3132" y="5739"/>
                    <a:pt x="3132" y="5596"/>
                  </a:cubicBezTo>
                  <a:cubicBezTo>
                    <a:pt x="3275" y="5703"/>
                    <a:pt x="3382" y="5656"/>
                    <a:pt x="3430" y="5525"/>
                  </a:cubicBezTo>
                  <a:cubicBezTo>
                    <a:pt x="3263" y="5537"/>
                    <a:pt x="3227" y="5358"/>
                    <a:pt x="3335" y="5275"/>
                  </a:cubicBezTo>
                  <a:cubicBezTo>
                    <a:pt x="3477" y="5132"/>
                    <a:pt x="3823" y="5096"/>
                    <a:pt x="3894" y="4691"/>
                  </a:cubicBezTo>
                  <a:cubicBezTo>
                    <a:pt x="3930" y="4632"/>
                    <a:pt x="3966" y="4560"/>
                    <a:pt x="3989" y="4489"/>
                  </a:cubicBezTo>
                  <a:cubicBezTo>
                    <a:pt x="3966" y="4560"/>
                    <a:pt x="3954" y="4620"/>
                    <a:pt x="3942" y="4691"/>
                  </a:cubicBezTo>
                  <a:cubicBezTo>
                    <a:pt x="3704" y="5037"/>
                    <a:pt x="3930" y="5287"/>
                    <a:pt x="3942" y="5501"/>
                  </a:cubicBezTo>
                  <a:cubicBezTo>
                    <a:pt x="3942" y="5632"/>
                    <a:pt x="3811" y="5739"/>
                    <a:pt x="3692" y="5596"/>
                  </a:cubicBezTo>
                  <a:cubicBezTo>
                    <a:pt x="3632" y="5739"/>
                    <a:pt x="3680" y="5834"/>
                    <a:pt x="3847" y="5858"/>
                  </a:cubicBezTo>
                  <a:cubicBezTo>
                    <a:pt x="3751" y="5965"/>
                    <a:pt x="3466" y="5858"/>
                    <a:pt x="3335" y="6144"/>
                  </a:cubicBezTo>
                  <a:cubicBezTo>
                    <a:pt x="3275" y="6311"/>
                    <a:pt x="3275" y="6489"/>
                    <a:pt x="3346" y="6656"/>
                  </a:cubicBezTo>
                  <a:lnTo>
                    <a:pt x="3346" y="6656"/>
                  </a:lnTo>
                  <a:cubicBezTo>
                    <a:pt x="3346" y="6120"/>
                    <a:pt x="4228" y="6406"/>
                    <a:pt x="4013" y="5525"/>
                  </a:cubicBezTo>
                  <a:lnTo>
                    <a:pt x="4013" y="5525"/>
                  </a:lnTo>
                  <a:cubicBezTo>
                    <a:pt x="4120" y="5822"/>
                    <a:pt x="4144" y="6132"/>
                    <a:pt x="4085" y="6442"/>
                  </a:cubicBezTo>
                  <a:cubicBezTo>
                    <a:pt x="4061" y="6406"/>
                    <a:pt x="4037" y="6394"/>
                    <a:pt x="4001" y="6382"/>
                  </a:cubicBezTo>
                  <a:lnTo>
                    <a:pt x="3989" y="6382"/>
                  </a:lnTo>
                  <a:cubicBezTo>
                    <a:pt x="3977" y="6382"/>
                    <a:pt x="3966" y="6382"/>
                    <a:pt x="3954" y="6382"/>
                  </a:cubicBezTo>
                  <a:cubicBezTo>
                    <a:pt x="3811" y="6382"/>
                    <a:pt x="3763" y="6573"/>
                    <a:pt x="3894" y="6632"/>
                  </a:cubicBezTo>
                  <a:cubicBezTo>
                    <a:pt x="3858" y="6525"/>
                    <a:pt x="3966" y="6501"/>
                    <a:pt x="4001" y="6561"/>
                  </a:cubicBezTo>
                  <a:cubicBezTo>
                    <a:pt x="4037" y="6608"/>
                    <a:pt x="4001" y="6715"/>
                    <a:pt x="3966" y="6751"/>
                  </a:cubicBezTo>
                  <a:cubicBezTo>
                    <a:pt x="3930" y="6787"/>
                    <a:pt x="3882" y="6799"/>
                    <a:pt x="3835" y="6811"/>
                  </a:cubicBezTo>
                  <a:cubicBezTo>
                    <a:pt x="3716" y="6811"/>
                    <a:pt x="3513" y="6739"/>
                    <a:pt x="3620" y="6489"/>
                  </a:cubicBezTo>
                  <a:cubicBezTo>
                    <a:pt x="3358" y="6573"/>
                    <a:pt x="3406" y="6918"/>
                    <a:pt x="3596" y="7049"/>
                  </a:cubicBezTo>
                  <a:cubicBezTo>
                    <a:pt x="3454" y="7144"/>
                    <a:pt x="3513" y="7239"/>
                    <a:pt x="3287" y="7263"/>
                  </a:cubicBezTo>
                  <a:cubicBezTo>
                    <a:pt x="3704" y="7454"/>
                    <a:pt x="3787" y="7215"/>
                    <a:pt x="3954" y="7144"/>
                  </a:cubicBezTo>
                  <a:lnTo>
                    <a:pt x="3954" y="7144"/>
                  </a:lnTo>
                  <a:cubicBezTo>
                    <a:pt x="3620" y="7323"/>
                    <a:pt x="3727" y="7596"/>
                    <a:pt x="3537" y="7811"/>
                  </a:cubicBezTo>
                  <a:cubicBezTo>
                    <a:pt x="3942" y="7775"/>
                    <a:pt x="3930" y="7489"/>
                    <a:pt x="4025" y="7275"/>
                  </a:cubicBezTo>
                  <a:lnTo>
                    <a:pt x="4025" y="7275"/>
                  </a:lnTo>
                  <a:cubicBezTo>
                    <a:pt x="3799" y="7811"/>
                    <a:pt x="4108" y="7942"/>
                    <a:pt x="4132" y="8275"/>
                  </a:cubicBezTo>
                  <a:cubicBezTo>
                    <a:pt x="4168" y="7942"/>
                    <a:pt x="4466" y="7811"/>
                    <a:pt x="4239" y="7275"/>
                  </a:cubicBezTo>
                  <a:lnTo>
                    <a:pt x="4239" y="7275"/>
                  </a:lnTo>
                  <a:cubicBezTo>
                    <a:pt x="4335" y="7489"/>
                    <a:pt x="4323" y="7775"/>
                    <a:pt x="4728" y="7811"/>
                  </a:cubicBezTo>
                  <a:cubicBezTo>
                    <a:pt x="4537" y="7596"/>
                    <a:pt x="4644" y="7323"/>
                    <a:pt x="4311" y="7144"/>
                  </a:cubicBezTo>
                  <a:lnTo>
                    <a:pt x="4311" y="7144"/>
                  </a:lnTo>
                  <a:cubicBezTo>
                    <a:pt x="4478" y="7215"/>
                    <a:pt x="4561" y="7454"/>
                    <a:pt x="4978" y="7263"/>
                  </a:cubicBezTo>
                  <a:cubicBezTo>
                    <a:pt x="4751" y="7239"/>
                    <a:pt x="4811" y="7144"/>
                    <a:pt x="4668" y="7049"/>
                  </a:cubicBezTo>
                  <a:cubicBezTo>
                    <a:pt x="4859" y="6918"/>
                    <a:pt x="4906" y="6573"/>
                    <a:pt x="4644" y="6489"/>
                  </a:cubicBezTo>
                  <a:cubicBezTo>
                    <a:pt x="4751" y="6739"/>
                    <a:pt x="4549" y="6811"/>
                    <a:pt x="4430" y="6799"/>
                  </a:cubicBezTo>
                  <a:cubicBezTo>
                    <a:pt x="4382" y="6799"/>
                    <a:pt x="4335" y="6787"/>
                    <a:pt x="4299" y="6751"/>
                  </a:cubicBezTo>
                  <a:cubicBezTo>
                    <a:pt x="4263" y="6715"/>
                    <a:pt x="4228" y="6608"/>
                    <a:pt x="4263" y="6561"/>
                  </a:cubicBezTo>
                  <a:cubicBezTo>
                    <a:pt x="4311" y="6501"/>
                    <a:pt x="4418" y="6525"/>
                    <a:pt x="4382" y="6632"/>
                  </a:cubicBezTo>
                  <a:cubicBezTo>
                    <a:pt x="4394" y="6620"/>
                    <a:pt x="4406" y="6608"/>
                    <a:pt x="4418" y="6596"/>
                  </a:cubicBezTo>
                  <a:cubicBezTo>
                    <a:pt x="4466" y="6549"/>
                    <a:pt x="4466" y="6477"/>
                    <a:pt x="4418" y="6430"/>
                  </a:cubicBezTo>
                  <a:cubicBezTo>
                    <a:pt x="4394" y="6394"/>
                    <a:pt x="4358" y="6382"/>
                    <a:pt x="4323" y="6382"/>
                  </a:cubicBezTo>
                  <a:cubicBezTo>
                    <a:pt x="4311" y="6382"/>
                    <a:pt x="4287" y="6382"/>
                    <a:pt x="4275" y="6382"/>
                  </a:cubicBezTo>
                  <a:lnTo>
                    <a:pt x="4275" y="6382"/>
                  </a:lnTo>
                  <a:cubicBezTo>
                    <a:pt x="4228" y="6394"/>
                    <a:pt x="4204" y="6406"/>
                    <a:pt x="4180" y="6442"/>
                  </a:cubicBezTo>
                  <a:cubicBezTo>
                    <a:pt x="4120" y="6144"/>
                    <a:pt x="4144" y="5822"/>
                    <a:pt x="4239" y="5537"/>
                  </a:cubicBezTo>
                  <a:cubicBezTo>
                    <a:pt x="4037" y="6418"/>
                    <a:pt x="4906" y="6132"/>
                    <a:pt x="4906" y="6668"/>
                  </a:cubicBezTo>
                  <a:lnTo>
                    <a:pt x="4906" y="6608"/>
                  </a:lnTo>
                  <a:cubicBezTo>
                    <a:pt x="4918" y="6632"/>
                    <a:pt x="4918" y="6644"/>
                    <a:pt x="4906" y="6668"/>
                  </a:cubicBezTo>
                  <a:cubicBezTo>
                    <a:pt x="4978" y="6418"/>
                    <a:pt x="4978" y="6263"/>
                    <a:pt x="4930" y="6144"/>
                  </a:cubicBezTo>
                  <a:cubicBezTo>
                    <a:pt x="4787" y="5870"/>
                    <a:pt x="4501" y="5977"/>
                    <a:pt x="4406" y="5870"/>
                  </a:cubicBezTo>
                  <a:cubicBezTo>
                    <a:pt x="4585" y="5846"/>
                    <a:pt x="4620" y="5739"/>
                    <a:pt x="4561" y="5608"/>
                  </a:cubicBezTo>
                  <a:cubicBezTo>
                    <a:pt x="4454" y="5739"/>
                    <a:pt x="4311" y="5644"/>
                    <a:pt x="4311" y="5501"/>
                  </a:cubicBezTo>
                  <a:cubicBezTo>
                    <a:pt x="4311" y="5299"/>
                    <a:pt x="4537" y="5037"/>
                    <a:pt x="4311" y="4691"/>
                  </a:cubicBezTo>
                  <a:cubicBezTo>
                    <a:pt x="4311" y="4632"/>
                    <a:pt x="4287" y="4560"/>
                    <a:pt x="4275" y="4501"/>
                  </a:cubicBezTo>
                  <a:cubicBezTo>
                    <a:pt x="4299" y="4560"/>
                    <a:pt x="4335" y="4620"/>
                    <a:pt x="4382" y="4668"/>
                  </a:cubicBezTo>
                  <a:cubicBezTo>
                    <a:pt x="4454" y="5072"/>
                    <a:pt x="4799" y="5108"/>
                    <a:pt x="4942" y="5251"/>
                  </a:cubicBezTo>
                  <a:cubicBezTo>
                    <a:pt x="5049" y="5334"/>
                    <a:pt x="5025" y="5513"/>
                    <a:pt x="4847" y="5501"/>
                  </a:cubicBezTo>
                  <a:cubicBezTo>
                    <a:pt x="4894" y="5632"/>
                    <a:pt x="4990" y="5680"/>
                    <a:pt x="5144" y="5572"/>
                  </a:cubicBezTo>
                  <a:cubicBezTo>
                    <a:pt x="5144" y="5715"/>
                    <a:pt x="4870" y="5846"/>
                    <a:pt x="4978" y="6132"/>
                  </a:cubicBezTo>
                  <a:cubicBezTo>
                    <a:pt x="5013" y="6251"/>
                    <a:pt x="5120" y="6358"/>
                    <a:pt x="5347" y="6489"/>
                  </a:cubicBezTo>
                  <a:lnTo>
                    <a:pt x="5347" y="6489"/>
                  </a:lnTo>
                  <a:cubicBezTo>
                    <a:pt x="4978" y="6108"/>
                    <a:pt x="5799" y="5691"/>
                    <a:pt x="5025" y="5215"/>
                  </a:cubicBezTo>
                  <a:lnTo>
                    <a:pt x="5025" y="5215"/>
                  </a:lnTo>
                  <a:cubicBezTo>
                    <a:pt x="5311" y="5346"/>
                    <a:pt x="5549" y="5549"/>
                    <a:pt x="5716" y="5811"/>
                  </a:cubicBezTo>
                  <a:cubicBezTo>
                    <a:pt x="5680" y="5799"/>
                    <a:pt x="5644" y="5811"/>
                    <a:pt x="5621" y="5834"/>
                  </a:cubicBezTo>
                  <a:lnTo>
                    <a:pt x="5609" y="5834"/>
                  </a:lnTo>
                  <a:cubicBezTo>
                    <a:pt x="5597" y="5834"/>
                    <a:pt x="5585" y="5846"/>
                    <a:pt x="5573" y="5858"/>
                  </a:cubicBezTo>
                  <a:cubicBezTo>
                    <a:pt x="5525" y="5918"/>
                    <a:pt x="5525" y="5989"/>
                    <a:pt x="5573" y="6049"/>
                  </a:cubicBezTo>
                  <a:cubicBezTo>
                    <a:pt x="5609" y="6072"/>
                    <a:pt x="5644" y="6084"/>
                    <a:pt x="5680" y="6084"/>
                  </a:cubicBezTo>
                  <a:lnTo>
                    <a:pt x="5704" y="6084"/>
                  </a:lnTo>
                  <a:cubicBezTo>
                    <a:pt x="5609" y="6025"/>
                    <a:pt x="5668" y="5942"/>
                    <a:pt x="5728" y="5953"/>
                  </a:cubicBezTo>
                  <a:cubicBezTo>
                    <a:pt x="5799" y="5953"/>
                    <a:pt x="5847" y="6061"/>
                    <a:pt x="5847" y="6120"/>
                  </a:cubicBezTo>
                  <a:cubicBezTo>
                    <a:pt x="5847" y="6168"/>
                    <a:pt x="5823" y="6203"/>
                    <a:pt x="5787" y="6239"/>
                  </a:cubicBezTo>
                  <a:cubicBezTo>
                    <a:pt x="5692" y="6394"/>
                    <a:pt x="5466" y="6358"/>
                    <a:pt x="5418" y="6180"/>
                  </a:cubicBezTo>
                  <a:cubicBezTo>
                    <a:pt x="5287" y="6406"/>
                    <a:pt x="5573" y="6620"/>
                    <a:pt x="5799" y="6573"/>
                  </a:cubicBezTo>
                  <a:cubicBezTo>
                    <a:pt x="5763" y="6751"/>
                    <a:pt x="5871" y="6775"/>
                    <a:pt x="5728" y="6954"/>
                  </a:cubicBezTo>
                  <a:cubicBezTo>
                    <a:pt x="6156" y="6799"/>
                    <a:pt x="6049" y="6561"/>
                    <a:pt x="6121" y="6394"/>
                  </a:cubicBezTo>
                  <a:lnTo>
                    <a:pt x="6121" y="6394"/>
                  </a:lnTo>
                  <a:cubicBezTo>
                    <a:pt x="6002" y="6763"/>
                    <a:pt x="6275" y="6870"/>
                    <a:pt x="6287" y="7168"/>
                  </a:cubicBezTo>
                  <a:cubicBezTo>
                    <a:pt x="6561" y="6846"/>
                    <a:pt x="6347" y="6656"/>
                    <a:pt x="6263" y="6430"/>
                  </a:cubicBezTo>
                  <a:lnTo>
                    <a:pt x="6263" y="6430"/>
                  </a:lnTo>
                  <a:cubicBezTo>
                    <a:pt x="6478" y="6977"/>
                    <a:pt x="6787" y="6858"/>
                    <a:pt x="7049" y="7073"/>
                  </a:cubicBezTo>
                  <a:cubicBezTo>
                    <a:pt x="6823" y="6811"/>
                    <a:pt x="6954" y="6501"/>
                    <a:pt x="6406" y="6287"/>
                  </a:cubicBezTo>
                  <a:lnTo>
                    <a:pt x="6406" y="6287"/>
                  </a:lnTo>
                  <a:cubicBezTo>
                    <a:pt x="6633" y="6370"/>
                    <a:pt x="6823" y="6584"/>
                    <a:pt x="7133" y="6323"/>
                  </a:cubicBezTo>
                  <a:cubicBezTo>
                    <a:pt x="6835" y="6299"/>
                    <a:pt x="6728" y="6025"/>
                    <a:pt x="6371" y="6144"/>
                  </a:cubicBezTo>
                  <a:lnTo>
                    <a:pt x="6371" y="6144"/>
                  </a:lnTo>
                  <a:cubicBezTo>
                    <a:pt x="6537" y="6072"/>
                    <a:pt x="6764" y="6192"/>
                    <a:pt x="6918" y="5751"/>
                  </a:cubicBezTo>
                  <a:cubicBezTo>
                    <a:pt x="6752" y="5906"/>
                    <a:pt x="6716" y="5787"/>
                    <a:pt x="6549" y="5822"/>
                  </a:cubicBezTo>
                  <a:cubicBezTo>
                    <a:pt x="6597" y="5596"/>
                    <a:pt x="6383" y="5310"/>
                    <a:pt x="6144" y="5441"/>
                  </a:cubicBezTo>
                  <a:cubicBezTo>
                    <a:pt x="6323" y="5489"/>
                    <a:pt x="6359" y="5727"/>
                    <a:pt x="6216" y="5822"/>
                  </a:cubicBezTo>
                  <a:cubicBezTo>
                    <a:pt x="6180" y="5858"/>
                    <a:pt x="6133" y="5870"/>
                    <a:pt x="6085" y="5870"/>
                  </a:cubicBezTo>
                  <a:cubicBezTo>
                    <a:pt x="6037" y="5870"/>
                    <a:pt x="5930" y="5822"/>
                    <a:pt x="5918" y="5763"/>
                  </a:cubicBezTo>
                  <a:cubicBezTo>
                    <a:pt x="5906" y="5691"/>
                    <a:pt x="6002" y="5632"/>
                    <a:pt x="6049" y="5739"/>
                  </a:cubicBezTo>
                  <a:cubicBezTo>
                    <a:pt x="6049" y="5727"/>
                    <a:pt x="6049" y="5715"/>
                    <a:pt x="6049" y="5703"/>
                  </a:cubicBezTo>
                  <a:cubicBezTo>
                    <a:pt x="6061" y="5668"/>
                    <a:pt x="6049" y="5632"/>
                    <a:pt x="6025" y="5608"/>
                  </a:cubicBezTo>
                  <a:cubicBezTo>
                    <a:pt x="5966" y="5561"/>
                    <a:pt x="5882" y="5561"/>
                    <a:pt x="5823" y="5608"/>
                  </a:cubicBezTo>
                  <a:cubicBezTo>
                    <a:pt x="5811" y="5620"/>
                    <a:pt x="5811" y="5620"/>
                    <a:pt x="5799" y="5632"/>
                  </a:cubicBezTo>
                  <a:lnTo>
                    <a:pt x="5799" y="5644"/>
                  </a:lnTo>
                  <a:cubicBezTo>
                    <a:pt x="5775" y="5680"/>
                    <a:pt x="5775" y="5715"/>
                    <a:pt x="5775" y="5751"/>
                  </a:cubicBezTo>
                  <a:cubicBezTo>
                    <a:pt x="5525" y="5572"/>
                    <a:pt x="5311" y="5334"/>
                    <a:pt x="5180" y="5049"/>
                  </a:cubicBezTo>
                  <a:cubicBezTo>
                    <a:pt x="5668" y="5822"/>
                    <a:pt x="6073" y="5001"/>
                    <a:pt x="6466" y="5382"/>
                  </a:cubicBezTo>
                  <a:lnTo>
                    <a:pt x="6418" y="5346"/>
                  </a:lnTo>
                  <a:cubicBezTo>
                    <a:pt x="6442" y="5358"/>
                    <a:pt x="6454" y="5370"/>
                    <a:pt x="6466" y="5382"/>
                  </a:cubicBezTo>
                  <a:cubicBezTo>
                    <a:pt x="6335" y="5156"/>
                    <a:pt x="6228" y="5049"/>
                    <a:pt x="6109" y="5001"/>
                  </a:cubicBezTo>
                  <a:cubicBezTo>
                    <a:pt x="5811" y="4906"/>
                    <a:pt x="5692" y="5180"/>
                    <a:pt x="5537" y="5168"/>
                  </a:cubicBezTo>
                  <a:cubicBezTo>
                    <a:pt x="5644" y="5037"/>
                    <a:pt x="5609" y="4929"/>
                    <a:pt x="5466" y="4870"/>
                  </a:cubicBezTo>
                  <a:cubicBezTo>
                    <a:pt x="5490" y="5049"/>
                    <a:pt x="5323" y="5084"/>
                    <a:pt x="5216" y="4977"/>
                  </a:cubicBezTo>
                  <a:cubicBezTo>
                    <a:pt x="5085" y="4834"/>
                    <a:pt x="5049" y="4489"/>
                    <a:pt x="4644" y="4418"/>
                  </a:cubicBezTo>
                  <a:cubicBezTo>
                    <a:pt x="4585" y="4370"/>
                    <a:pt x="4525" y="4334"/>
                    <a:pt x="4466" y="4298"/>
                  </a:cubicBezTo>
                  <a:cubicBezTo>
                    <a:pt x="4537" y="4322"/>
                    <a:pt x="4609" y="4334"/>
                    <a:pt x="4668" y="4346"/>
                  </a:cubicBezTo>
                  <a:cubicBezTo>
                    <a:pt x="5013" y="4584"/>
                    <a:pt x="5275" y="4358"/>
                    <a:pt x="5478" y="4346"/>
                  </a:cubicBezTo>
                  <a:cubicBezTo>
                    <a:pt x="5609" y="4346"/>
                    <a:pt x="5716" y="4477"/>
                    <a:pt x="5585" y="4596"/>
                  </a:cubicBezTo>
                  <a:cubicBezTo>
                    <a:pt x="5716" y="4656"/>
                    <a:pt x="5811" y="4608"/>
                    <a:pt x="5835" y="4441"/>
                  </a:cubicBezTo>
                  <a:cubicBezTo>
                    <a:pt x="5954" y="4537"/>
                    <a:pt x="5835" y="4822"/>
                    <a:pt x="6121" y="4953"/>
                  </a:cubicBezTo>
                  <a:cubicBezTo>
                    <a:pt x="6228" y="5013"/>
                    <a:pt x="6394" y="5013"/>
                    <a:pt x="6644" y="4941"/>
                  </a:cubicBezTo>
                  <a:lnTo>
                    <a:pt x="6644" y="4941"/>
                  </a:lnTo>
                  <a:cubicBezTo>
                    <a:pt x="6109" y="4929"/>
                    <a:pt x="6383" y="4060"/>
                    <a:pt x="5513" y="4275"/>
                  </a:cubicBezTo>
                  <a:lnTo>
                    <a:pt x="5513" y="4275"/>
                  </a:lnTo>
                  <a:cubicBezTo>
                    <a:pt x="5799" y="4168"/>
                    <a:pt x="6121" y="4144"/>
                    <a:pt x="6430" y="4203"/>
                  </a:cubicBezTo>
                  <a:cubicBezTo>
                    <a:pt x="6394" y="4227"/>
                    <a:pt x="6371" y="4251"/>
                    <a:pt x="6371" y="4287"/>
                  </a:cubicBezTo>
                  <a:lnTo>
                    <a:pt x="6371" y="4298"/>
                  </a:lnTo>
                  <a:cubicBezTo>
                    <a:pt x="6359" y="4310"/>
                    <a:pt x="6359" y="4334"/>
                    <a:pt x="6371" y="4346"/>
                  </a:cubicBezTo>
                  <a:cubicBezTo>
                    <a:pt x="6371" y="4477"/>
                    <a:pt x="6549" y="4525"/>
                    <a:pt x="6621" y="4406"/>
                  </a:cubicBezTo>
                  <a:cubicBezTo>
                    <a:pt x="6514" y="4429"/>
                    <a:pt x="6490" y="4334"/>
                    <a:pt x="6537" y="4287"/>
                  </a:cubicBezTo>
                  <a:cubicBezTo>
                    <a:pt x="6597" y="4251"/>
                    <a:pt x="6704" y="4287"/>
                    <a:pt x="6740" y="4322"/>
                  </a:cubicBezTo>
                  <a:cubicBezTo>
                    <a:pt x="6775" y="4358"/>
                    <a:pt x="6787" y="4406"/>
                    <a:pt x="6787" y="4453"/>
                  </a:cubicBezTo>
                  <a:cubicBezTo>
                    <a:pt x="6787" y="4572"/>
                    <a:pt x="6716" y="4775"/>
                    <a:pt x="6478" y="4668"/>
                  </a:cubicBezTo>
                  <a:cubicBezTo>
                    <a:pt x="6549" y="4929"/>
                    <a:pt x="6906" y="4882"/>
                    <a:pt x="7037" y="4691"/>
                  </a:cubicBezTo>
                  <a:cubicBezTo>
                    <a:pt x="7133" y="4834"/>
                    <a:pt x="7228" y="4775"/>
                    <a:pt x="7252" y="5001"/>
                  </a:cubicBezTo>
                  <a:cubicBezTo>
                    <a:pt x="7442" y="4584"/>
                    <a:pt x="7204" y="4501"/>
                    <a:pt x="7133" y="4334"/>
                  </a:cubicBezTo>
                  <a:lnTo>
                    <a:pt x="7133" y="4334"/>
                  </a:lnTo>
                  <a:cubicBezTo>
                    <a:pt x="7311" y="4668"/>
                    <a:pt x="7585" y="4560"/>
                    <a:pt x="7799" y="4751"/>
                  </a:cubicBezTo>
                  <a:cubicBezTo>
                    <a:pt x="7764" y="4346"/>
                    <a:pt x="7466" y="4358"/>
                    <a:pt x="7264" y="4263"/>
                  </a:cubicBezTo>
                  <a:lnTo>
                    <a:pt x="7264" y="4263"/>
                  </a:lnTo>
                  <a:cubicBezTo>
                    <a:pt x="7799" y="4489"/>
                    <a:pt x="7930" y="4191"/>
                    <a:pt x="8264" y="4156"/>
                  </a:cubicBezTo>
                  <a:cubicBezTo>
                    <a:pt x="7930" y="4120"/>
                    <a:pt x="7799" y="3822"/>
                    <a:pt x="7264" y="4048"/>
                  </a:cubicBezTo>
                  <a:lnTo>
                    <a:pt x="7264" y="4048"/>
                  </a:lnTo>
                  <a:cubicBezTo>
                    <a:pt x="7466" y="3953"/>
                    <a:pt x="7764" y="3965"/>
                    <a:pt x="7799" y="3560"/>
                  </a:cubicBezTo>
                  <a:cubicBezTo>
                    <a:pt x="7573" y="3751"/>
                    <a:pt x="7311" y="3644"/>
                    <a:pt x="7133" y="3977"/>
                  </a:cubicBezTo>
                  <a:lnTo>
                    <a:pt x="7133" y="3977"/>
                  </a:lnTo>
                  <a:cubicBezTo>
                    <a:pt x="7204" y="3810"/>
                    <a:pt x="7442" y="3727"/>
                    <a:pt x="7252" y="3310"/>
                  </a:cubicBezTo>
                  <a:cubicBezTo>
                    <a:pt x="7228" y="3536"/>
                    <a:pt x="7133" y="3477"/>
                    <a:pt x="7037" y="3620"/>
                  </a:cubicBezTo>
                  <a:cubicBezTo>
                    <a:pt x="6906" y="3429"/>
                    <a:pt x="6549" y="3382"/>
                    <a:pt x="6478" y="3644"/>
                  </a:cubicBezTo>
                  <a:cubicBezTo>
                    <a:pt x="6716" y="3536"/>
                    <a:pt x="6799" y="3739"/>
                    <a:pt x="6787" y="3858"/>
                  </a:cubicBezTo>
                  <a:cubicBezTo>
                    <a:pt x="6787" y="3906"/>
                    <a:pt x="6775" y="3953"/>
                    <a:pt x="6740" y="3989"/>
                  </a:cubicBezTo>
                  <a:cubicBezTo>
                    <a:pt x="6704" y="4025"/>
                    <a:pt x="6597" y="4072"/>
                    <a:pt x="6537" y="4025"/>
                  </a:cubicBezTo>
                  <a:cubicBezTo>
                    <a:pt x="6490" y="3989"/>
                    <a:pt x="6514" y="3882"/>
                    <a:pt x="6621" y="3917"/>
                  </a:cubicBezTo>
                  <a:cubicBezTo>
                    <a:pt x="6609" y="3894"/>
                    <a:pt x="6597" y="3882"/>
                    <a:pt x="6585" y="3870"/>
                  </a:cubicBezTo>
                  <a:cubicBezTo>
                    <a:pt x="6537" y="3822"/>
                    <a:pt x="6466" y="3822"/>
                    <a:pt x="6418" y="3870"/>
                  </a:cubicBezTo>
                  <a:cubicBezTo>
                    <a:pt x="6383" y="3894"/>
                    <a:pt x="6371" y="3929"/>
                    <a:pt x="6371" y="3965"/>
                  </a:cubicBezTo>
                  <a:cubicBezTo>
                    <a:pt x="6359" y="3989"/>
                    <a:pt x="6359" y="4001"/>
                    <a:pt x="6371" y="4013"/>
                  </a:cubicBezTo>
                  <a:lnTo>
                    <a:pt x="6371" y="4025"/>
                  </a:lnTo>
                  <a:cubicBezTo>
                    <a:pt x="6371" y="4060"/>
                    <a:pt x="6394" y="4084"/>
                    <a:pt x="6430" y="4108"/>
                  </a:cubicBezTo>
                  <a:cubicBezTo>
                    <a:pt x="6121" y="4168"/>
                    <a:pt x="5811" y="4144"/>
                    <a:pt x="5513" y="4037"/>
                  </a:cubicBezTo>
                  <a:cubicBezTo>
                    <a:pt x="6394" y="4251"/>
                    <a:pt x="6109" y="3370"/>
                    <a:pt x="6656" y="3370"/>
                  </a:cubicBezTo>
                  <a:lnTo>
                    <a:pt x="6597" y="3370"/>
                  </a:lnTo>
                  <a:cubicBezTo>
                    <a:pt x="6609" y="3370"/>
                    <a:pt x="6633" y="3370"/>
                    <a:pt x="6644" y="3370"/>
                  </a:cubicBezTo>
                  <a:cubicBezTo>
                    <a:pt x="6478" y="3298"/>
                    <a:pt x="6299" y="3298"/>
                    <a:pt x="6133" y="3358"/>
                  </a:cubicBezTo>
                  <a:cubicBezTo>
                    <a:pt x="5859" y="3489"/>
                    <a:pt x="5954" y="3775"/>
                    <a:pt x="5847" y="3870"/>
                  </a:cubicBezTo>
                  <a:cubicBezTo>
                    <a:pt x="5823" y="3703"/>
                    <a:pt x="5728" y="3656"/>
                    <a:pt x="5585" y="3715"/>
                  </a:cubicBezTo>
                  <a:cubicBezTo>
                    <a:pt x="5728" y="3834"/>
                    <a:pt x="5621" y="3965"/>
                    <a:pt x="5490" y="3965"/>
                  </a:cubicBezTo>
                  <a:cubicBezTo>
                    <a:pt x="5275" y="3953"/>
                    <a:pt x="5013" y="3739"/>
                    <a:pt x="4680" y="3965"/>
                  </a:cubicBezTo>
                  <a:cubicBezTo>
                    <a:pt x="4609" y="3977"/>
                    <a:pt x="4549" y="3989"/>
                    <a:pt x="4478" y="4013"/>
                  </a:cubicBezTo>
                  <a:cubicBezTo>
                    <a:pt x="4537" y="3977"/>
                    <a:pt x="4597" y="3941"/>
                    <a:pt x="4656" y="3894"/>
                  </a:cubicBezTo>
                  <a:cubicBezTo>
                    <a:pt x="5061" y="3822"/>
                    <a:pt x="5085" y="3477"/>
                    <a:pt x="5228" y="3334"/>
                  </a:cubicBezTo>
                  <a:cubicBezTo>
                    <a:pt x="5323" y="3227"/>
                    <a:pt x="5490" y="3263"/>
                    <a:pt x="5478" y="3429"/>
                  </a:cubicBezTo>
                  <a:cubicBezTo>
                    <a:pt x="5621" y="3382"/>
                    <a:pt x="5656" y="3286"/>
                    <a:pt x="5549" y="3132"/>
                  </a:cubicBezTo>
                  <a:cubicBezTo>
                    <a:pt x="5704" y="3132"/>
                    <a:pt x="5823" y="3406"/>
                    <a:pt x="6121" y="3310"/>
                  </a:cubicBezTo>
                  <a:cubicBezTo>
                    <a:pt x="6228" y="3263"/>
                    <a:pt x="6347" y="3155"/>
                    <a:pt x="6478" y="2929"/>
                  </a:cubicBezTo>
                  <a:lnTo>
                    <a:pt x="6478" y="2929"/>
                  </a:lnTo>
                  <a:cubicBezTo>
                    <a:pt x="6085" y="3298"/>
                    <a:pt x="5668" y="2477"/>
                    <a:pt x="5192" y="3251"/>
                  </a:cubicBezTo>
                  <a:lnTo>
                    <a:pt x="5192" y="3251"/>
                  </a:lnTo>
                  <a:cubicBezTo>
                    <a:pt x="5323" y="2977"/>
                    <a:pt x="5537" y="2727"/>
                    <a:pt x="5787" y="2560"/>
                  </a:cubicBezTo>
                  <a:cubicBezTo>
                    <a:pt x="5787" y="2596"/>
                    <a:pt x="5787" y="2632"/>
                    <a:pt x="5811" y="2667"/>
                  </a:cubicBezTo>
                  <a:lnTo>
                    <a:pt x="5811" y="2667"/>
                  </a:lnTo>
                  <a:cubicBezTo>
                    <a:pt x="5823" y="2679"/>
                    <a:pt x="5823" y="2691"/>
                    <a:pt x="5835" y="2703"/>
                  </a:cubicBezTo>
                  <a:cubicBezTo>
                    <a:pt x="5942" y="2798"/>
                    <a:pt x="6097" y="2703"/>
                    <a:pt x="6061" y="2560"/>
                  </a:cubicBezTo>
                  <a:cubicBezTo>
                    <a:pt x="6002" y="2667"/>
                    <a:pt x="5918" y="2608"/>
                    <a:pt x="5930" y="2536"/>
                  </a:cubicBezTo>
                  <a:cubicBezTo>
                    <a:pt x="5930" y="2477"/>
                    <a:pt x="6037" y="2429"/>
                    <a:pt x="6097" y="2429"/>
                  </a:cubicBezTo>
                  <a:cubicBezTo>
                    <a:pt x="6144" y="2429"/>
                    <a:pt x="6180" y="2453"/>
                    <a:pt x="6216" y="2477"/>
                  </a:cubicBezTo>
                  <a:cubicBezTo>
                    <a:pt x="6311" y="2560"/>
                    <a:pt x="6394" y="2751"/>
                    <a:pt x="6156" y="2858"/>
                  </a:cubicBezTo>
                  <a:cubicBezTo>
                    <a:pt x="6383" y="2989"/>
                    <a:pt x="6597" y="2703"/>
                    <a:pt x="6561" y="2477"/>
                  </a:cubicBezTo>
                  <a:cubicBezTo>
                    <a:pt x="6728" y="2513"/>
                    <a:pt x="6764" y="2405"/>
                    <a:pt x="6930" y="2548"/>
                  </a:cubicBezTo>
                  <a:cubicBezTo>
                    <a:pt x="6775" y="2108"/>
                    <a:pt x="6537" y="2227"/>
                    <a:pt x="6383" y="2155"/>
                  </a:cubicBezTo>
                  <a:lnTo>
                    <a:pt x="6383" y="2155"/>
                  </a:lnTo>
                  <a:cubicBezTo>
                    <a:pt x="6740" y="2263"/>
                    <a:pt x="6847" y="2001"/>
                    <a:pt x="7145" y="1977"/>
                  </a:cubicBezTo>
                  <a:cubicBezTo>
                    <a:pt x="6835" y="1715"/>
                    <a:pt x="6633" y="1929"/>
                    <a:pt x="6418" y="2012"/>
                  </a:cubicBezTo>
                  <a:lnTo>
                    <a:pt x="6418" y="2012"/>
                  </a:lnTo>
                  <a:cubicBezTo>
                    <a:pt x="6954" y="1786"/>
                    <a:pt x="6835" y="1489"/>
                    <a:pt x="7049" y="1227"/>
                  </a:cubicBezTo>
                  <a:cubicBezTo>
                    <a:pt x="6787" y="1441"/>
                    <a:pt x="6490" y="1322"/>
                    <a:pt x="6263" y="1858"/>
                  </a:cubicBezTo>
                  <a:lnTo>
                    <a:pt x="6263" y="1858"/>
                  </a:lnTo>
                  <a:cubicBezTo>
                    <a:pt x="6347" y="1643"/>
                    <a:pt x="6561" y="1441"/>
                    <a:pt x="6299" y="1131"/>
                  </a:cubicBezTo>
                  <a:cubicBezTo>
                    <a:pt x="6287" y="1429"/>
                    <a:pt x="6013" y="1536"/>
                    <a:pt x="6121" y="1893"/>
                  </a:cubicBezTo>
                  <a:lnTo>
                    <a:pt x="6121" y="1893"/>
                  </a:lnTo>
                  <a:cubicBezTo>
                    <a:pt x="6061" y="1739"/>
                    <a:pt x="6168" y="1501"/>
                    <a:pt x="5740" y="1346"/>
                  </a:cubicBezTo>
                  <a:cubicBezTo>
                    <a:pt x="5882" y="1524"/>
                    <a:pt x="5775" y="1548"/>
                    <a:pt x="5799" y="1715"/>
                  </a:cubicBezTo>
                  <a:cubicBezTo>
                    <a:pt x="5573" y="1679"/>
                    <a:pt x="5299" y="1893"/>
                    <a:pt x="5430" y="2120"/>
                  </a:cubicBezTo>
                  <a:cubicBezTo>
                    <a:pt x="5466" y="1941"/>
                    <a:pt x="5704" y="1905"/>
                    <a:pt x="5799" y="2060"/>
                  </a:cubicBezTo>
                  <a:cubicBezTo>
                    <a:pt x="5835" y="2096"/>
                    <a:pt x="5847" y="2132"/>
                    <a:pt x="5859" y="2179"/>
                  </a:cubicBezTo>
                  <a:cubicBezTo>
                    <a:pt x="5859" y="2239"/>
                    <a:pt x="5811" y="2346"/>
                    <a:pt x="5740" y="2346"/>
                  </a:cubicBezTo>
                  <a:cubicBezTo>
                    <a:pt x="5680" y="2358"/>
                    <a:pt x="5621" y="2274"/>
                    <a:pt x="5716" y="2215"/>
                  </a:cubicBezTo>
                  <a:cubicBezTo>
                    <a:pt x="5585" y="2179"/>
                    <a:pt x="5478" y="2334"/>
                    <a:pt x="5573" y="2441"/>
                  </a:cubicBezTo>
                  <a:cubicBezTo>
                    <a:pt x="5585" y="2453"/>
                    <a:pt x="5597" y="2453"/>
                    <a:pt x="5609" y="2465"/>
                  </a:cubicBezTo>
                  <a:lnTo>
                    <a:pt x="5621" y="2465"/>
                  </a:lnTo>
                  <a:cubicBezTo>
                    <a:pt x="5644" y="2489"/>
                    <a:pt x="5680" y="2489"/>
                    <a:pt x="5716" y="2489"/>
                  </a:cubicBezTo>
                  <a:cubicBezTo>
                    <a:pt x="5549" y="2739"/>
                    <a:pt x="5311" y="2953"/>
                    <a:pt x="5025" y="3084"/>
                  </a:cubicBezTo>
                  <a:cubicBezTo>
                    <a:pt x="5799" y="2608"/>
                    <a:pt x="4978" y="2191"/>
                    <a:pt x="5359" y="1798"/>
                  </a:cubicBezTo>
                  <a:lnTo>
                    <a:pt x="5311" y="1846"/>
                  </a:lnTo>
                  <a:cubicBezTo>
                    <a:pt x="5335" y="1834"/>
                    <a:pt x="5347" y="1810"/>
                    <a:pt x="5359" y="1798"/>
                  </a:cubicBezTo>
                  <a:cubicBezTo>
                    <a:pt x="5132" y="1929"/>
                    <a:pt x="5013" y="2048"/>
                    <a:pt x="4978" y="2155"/>
                  </a:cubicBezTo>
                  <a:cubicBezTo>
                    <a:pt x="4882" y="2453"/>
                    <a:pt x="5156" y="2572"/>
                    <a:pt x="5144" y="2727"/>
                  </a:cubicBezTo>
                  <a:cubicBezTo>
                    <a:pt x="5001" y="2620"/>
                    <a:pt x="4906" y="2655"/>
                    <a:pt x="4847" y="2798"/>
                  </a:cubicBezTo>
                  <a:cubicBezTo>
                    <a:pt x="5025" y="2774"/>
                    <a:pt x="5049" y="2953"/>
                    <a:pt x="4954" y="3048"/>
                  </a:cubicBezTo>
                  <a:cubicBezTo>
                    <a:pt x="4799" y="3179"/>
                    <a:pt x="4466" y="3215"/>
                    <a:pt x="4382" y="3620"/>
                  </a:cubicBezTo>
                  <a:cubicBezTo>
                    <a:pt x="4347" y="3679"/>
                    <a:pt x="4311" y="3739"/>
                    <a:pt x="4275" y="3798"/>
                  </a:cubicBezTo>
                  <a:cubicBezTo>
                    <a:pt x="4299" y="3727"/>
                    <a:pt x="4311" y="3667"/>
                    <a:pt x="4323" y="3596"/>
                  </a:cubicBezTo>
                  <a:cubicBezTo>
                    <a:pt x="4561" y="3251"/>
                    <a:pt x="4335" y="3001"/>
                    <a:pt x="4323" y="2786"/>
                  </a:cubicBezTo>
                  <a:cubicBezTo>
                    <a:pt x="4323" y="2655"/>
                    <a:pt x="4454" y="2548"/>
                    <a:pt x="4573" y="2679"/>
                  </a:cubicBezTo>
                  <a:cubicBezTo>
                    <a:pt x="4632" y="2548"/>
                    <a:pt x="4585" y="2453"/>
                    <a:pt x="4406" y="2429"/>
                  </a:cubicBezTo>
                  <a:cubicBezTo>
                    <a:pt x="4513" y="2310"/>
                    <a:pt x="4799" y="2429"/>
                    <a:pt x="4930" y="2143"/>
                  </a:cubicBezTo>
                  <a:cubicBezTo>
                    <a:pt x="4990" y="2036"/>
                    <a:pt x="4990" y="1870"/>
                    <a:pt x="4918" y="1620"/>
                  </a:cubicBezTo>
                  <a:lnTo>
                    <a:pt x="4918" y="1620"/>
                  </a:lnTo>
                  <a:cubicBezTo>
                    <a:pt x="4918" y="2167"/>
                    <a:pt x="4037" y="1870"/>
                    <a:pt x="4251" y="2763"/>
                  </a:cubicBezTo>
                  <a:lnTo>
                    <a:pt x="4251" y="2763"/>
                  </a:lnTo>
                  <a:cubicBezTo>
                    <a:pt x="4144" y="2465"/>
                    <a:pt x="4120" y="2143"/>
                    <a:pt x="4180" y="1846"/>
                  </a:cubicBezTo>
                  <a:cubicBezTo>
                    <a:pt x="4192" y="1870"/>
                    <a:pt x="4228" y="1893"/>
                    <a:pt x="4263" y="1905"/>
                  </a:cubicBezTo>
                  <a:lnTo>
                    <a:pt x="4275" y="1905"/>
                  </a:lnTo>
                  <a:cubicBezTo>
                    <a:pt x="4287" y="1905"/>
                    <a:pt x="4299" y="1905"/>
                    <a:pt x="4323" y="1905"/>
                  </a:cubicBezTo>
                  <a:cubicBezTo>
                    <a:pt x="4454" y="1905"/>
                    <a:pt x="4501" y="1715"/>
                    <a:pt x="4382" y="1655"/>
                  </a:cubicBezTo>
                  <a:cubicBezTo>
                    <a:pt x="4406" y="1762"/>
                    <a:pt x="4299" y="1774"/>
                    <a:pt x="4263" y="1727"/>
                  </a:cubicBezTo>
                  <a:cubicBezTo>
                    <a:pt x="4228" y="1679"/>
                    <a:pt x="4263" y="1572"/>
                    <a:pt x="4299" y="1524"/>
                  </a:cubicBezTo>
                  <a:cubicBezTo>
                    <a:pt x="4335" y="1501"/>
                    <a:pt x="4382" y="1477"/>
                    <a:pt x="4430" y="1477"/>
                  </a:cubicBezTo>
                  <a:cubicBezTo>
                    <a:pt x="4549" y="1465"/>
                    <a:pt x="4751" y="1548"/>
                    <a:pt x="4644" y="1786"/>
                  </a:cubicBezTo>
                  <a:cubicBezTo>
                    <a:pt x="4906" y="1715"/>
                    <a:pt x="4859" y="1370"/>
                    <a:pt x="4668" y="1239"/>
                  </a:cubicBezTo>
                  <a:cubicBezTo>
                    <a:pt x="4811" y="1143"/>
                    <a:pt x="4751" y="1036"/>
                    <a:pt x="4978" y="1024"/>
                  </a:cubicBezTo>
                  <a:cubicBezTo>
                    <a:pt x="4561" y="822"/>
                    <a:pt x="4478" y="1072"/>
                    <a:pt x="4311" y="1131"/>
                  </a:cubicBezTo>
                  <a:lnTo>
                    <a:pt x="4311" y="1131"/>
                  </a:lnTo>
                  <a:cubicBezTo>
                    <a:pt x="4644" y="965"/>
                    <a:pt x="4525" y="691"/>
                    <a:pt x="4728" y="465"/>
                  </a:cubicBezTo>
                  <a:cubicBezTo>
                    <a:pt x="4323" y="500"/>
                    <a:pt x="4335" y="798"/>
                    <a:pt x="4239" y="1012"/>
                  </a:cubicBezTo>
                  <a:lnTo>
                    <a:pt x="4239" y="1012"/>
                  </a:lnTo>
                  <a:cubicBezTo>
                    <a:pt x="4466" y="465"/>
                    <a:pt x="4156" y="346"/>
                    <a:pt x="4132" y="0"/>
                  </a:cubicBezTo>
                  <a:cubicBezTo>
                    <a:pt x="4097" y="346"/>
                    <a:pt x="3799" y="465"/>
                    <a:pt x="4025" y="1012"/>
                  </a:cubicBezTo>
                  <a:lnTo>
                    <a:pt x="4025" y="1012"/>
                  </a:lnTo>
                  <a:cubicBezTo>
                    <a:pt x="3930" y="798"/>
                    <a:pt x="3942" y="500"/>
                    <a:pt x="3525" y="465"/>
                  </a:cubicBezTo>
                  <a:cubicBezTo>
                    <a:pt x="3727" y="691"/>
                    <a:pt x="3608" y="965"/>
                    <a:pt x="3954" y="1131"/>
                  </a:cubicBezTo>
                  <a:lnTo>
                    <a:pt x="3954" y="1131"/>
                  </a:lnTo>
                  <a:cubicBezTo>
                    <a:pt x="3787" y="1072"/>
                    <a:pt x="3704" y="822"/>
                    <a:pt x="3287" y="1024"/>
                  </a:cubicBezTo>
                  <a:cubicBezTo>
                    <a:pt x="3513" y="1036"/>
                    <a:pt x="3454" y="1143"/>
                    <a:pt x="3596" y="1239"/>
                  </a:cubicBezTo>
                  <a:cubicBezTo>
                    <a:pt x="3406" y="1370"/>
                    <a:pt x="3358" y="1715"/>
                    <a:pt x="3620" y="1786"/>
                  </a:cubicBezTo>
                  <a:cubicBezTo>
                    <a:pt x="3513" y="1548"/>
                    <a:pt x="3716" y="1465"/>
                    <a:pt x="3835" y="1477"/>
                  </a:cubicBezTo>
                  <a:cubicBezTo>
                    <a:pt x="3882" y="1477"/>
                    <a:pt x="3930" y="1501"/>
                    <a:pt x="3954" y="1524"/>
                  </a:cubicBezTo>
                  <a:cubicBezTo>
                    <a:pt x="4001" y="1572"/>
                    <a:pt x="4037" y="1679"/>
                    <a:pt x="4001" y="1727"/>
                  </a:cubicBezTo>
                  <a:cubicBezTo>
                    <a:pt x="3954" y="1774"/>
                    <a:pt x="3847" y="1762"/>
                    <a:pt x="3882" y="1655"/>
                  </a:cubicBezTo>
                  <a:cubicBezTo>
                    <a:pt x="3763" y="1715"/>
                    <a:pt x="3811" y="1905"/>
                    <a:pt x="3942" y="1905"/>
                  </a:cubicBezTo>
                  <a:cubicBezTo>
                    <a:pt x="3966" y="1905"/>
                    <a:pt x="3977" y="1905"/>
                    <a:pt x="3989" y="1905"/>
                  </a:cubicBezTo>
                  <a:lnTo>
                    <a:pt x="4001" y="1905"/>
                  </a:lnTo>
                  <a:cubicBezTo>
                    <a:pt x="4037" y="1893"/>
                    <a:pt x="4061" y="1870"/>
                    <a:pt x="4085" y="1846"/>
                  </a:cubicBezTo>
                  <a:cubicBezTo>
                    <a:pt x="4144" y="2143"/>
                    <a:pt x="4120" y="2465"/>
                    <a:pt x="4013" y="2763"/>
                  </a:cubicBezTo>
                  <a:cubicBezTo>
                    <a:pt x="4228" y="1870"/>
                    <a:pt x="3346" y="2167"/>
                    <a:pt x="3346" y="1620"/>
                  </a:cubicBezTo>
                  <a:lnTo>
                    <a:pt x="3346" y="1679"/>
                  </a:lnTo>
                  <a:cubicBezTo>
                    <a:pt x="3346" y="1655"/>
                    <a:pt x="3346" y="1643"/>
                    <a:pt x="3346" y="1620"/>
                  </a:cubicBezTo>
                  <a:cubicBezTo>
                    <a:pt x="3275" y="1786"/>
                    <a:pt x="3275" y="1977"/>
                    <a:pt x="3335" y="2143"/>
                  </a:cubicBezTo>
                  <a:cubicBezTo>
                    <a:pt x="3466" y="2417"/>
                    <a:pt x="3751" y="2310"/>
                    <a:pt x="3847" y="2417"/>
                  </a:cubicBezTo>
                  <a:cubicBezTo>
                    <a:pt x="3680" y="2441"/>
                    <a:pt x="3632" y="2548"/>
                    <a:pt x="3692" y="2679"/>
                  </a:cubicBezTo>
                  <a:cubicBezTo>
                    <a:pt x="3811" y="2548"/>
                    <a:pt x="3942" y="2644"/>
                    <a:pt x="3942" y="2786"/>
                  </a:cubicBezTo>
                  <a:cubicBezTo>
                    <a:pt x="3942" y="2989"/>
                    <a:pt x="3716" y="3251"/>
                    <a:pt x="3942" y="3596"/>
                  </a:cubicBezTo>
                  <a:cubicBezTo>
                    <a:pt x="3954" y="3656"/>
                    <a:pt x="3966" y="3727"/>
                    <a:pt x="3989" y="3787"/>
                  </a:cubicBezTo>
                  <a:cubicBezTo>
                    <a:pt x="3954" y="3727"/>
                    <a:pt x="3918" y="3679"/>
                    <a:pt x="3870" y="3620"/>
                  </a:cubicBezTo>
                  <a:cubicBezTo>
                    <a:pt x="3799" y="3215"/>
                    <a:pt x="3454" y="3179"/>
                    <a:pt x="3311" y="3036"/>
                  </a:cubicBezTo>
                  <a:cubicBezTo>
                    <a:pt x="3204" y="2953"/>
                    <a:pt x="3239" y="2774"/>
                    <a:pt x="3406" y="2798"/>
                  </a:cubicBezTo>
                  <a:cubicBezTo>
                    <a:pt x="3358" y="2655"/>
                    <a:pt x="3263" y="2620"/>
                    <a:pt x="3108" y="2727"/>
                  </a:cubicBezTo>
                  <a:cubicBezTo>
                    <a:pt x="3108" y="2572"/>
                    <a:pt x="3382" y="2441"/>
                    <a:pt x="3287" y="2155"/>
                  </a:cubicBezTo>
                  <a:cubicBezTo>
                    <a:pt x="3239" y="2036"/>
                    <a:pt x="3132" y="1929"/>
                    <a:pt x="2906" y="1798"/>
                  </a:cubicBezTo>
                  <a:cubicBezTo>
                    <a:pt x="3287" y="2191"/>
                    <a:pt x="2453" y="2596"/>
                    <a:pt x="3239" y="3072"/>
                  </a:cubicBezTo>
                  <a:cubicBezTo>
                    <a:pt x="2954" y="2941"/>
                    <a:pt x="2715" y="2739"/>
                    <a:pt x="2537" y="2477"/>
                  </a:cubicBezTo>
                  <a:cubicBezTo>
                    <a:pt x="2573" y="2489"/>
                    <a:pt x="2608" y="2489"/>
                    <a:pt x="2644" y="2465"/>
                  </a:cubicBezTo>
                  <a:lnTo>
                    <a:pt x="2644" y="2465"/>
                  </a:lnTo>
                  <a:cubicBezTo>
                    <a:pt x="2656" y="2453"/>
                    <a:pt x="2668" y="2441"/>
                    <a:pt x="2680" y="2429"/>
                  </a:cubicBezTo>
                  <a:cubicBezTo>
                    <a:pt x="2763" y="2346"/>
                    <a:pt x="2692" y="2203"/>
                    <a:pt x="2561" y="2215"/>
                  </a:cubicBezTo>
                  <a:lnTo>
                    <a:pt x="2537" y="2215"/>
                  </a:lnTo>
                  <a:cubicBezTo>
                    <a:pt x="2644" y="2263"/>
                    <a:pt x="2573" y="2358"/>
                    <a:pt x="2513" y="2346"/>
                  </a:cubicBezTo>
                  <a:cubicBezTo>
                    <a:pt x="2442" y="2334"/>
                    <a:pt x="2406" y="2227"/>
                    <a:pt x="2406" y="2179"/>
                  </a:cubicBezTo>
                  <a:cubicBezTo>
                    <a:pt x="2406" y="2132"/>
                    <a:pt x="2418" y="2084"/>
                    <a:pt x="2453" y="2048"/>
                  </a:cubicBezTo>
                  <a:cubicBezTo>
                    <a:pt x="2537" y="1953"/>
                    <a:pt x="2727" y="1870"/>
                    <a:pt x="2823" y="2120"/>
                  </a:cubicBezTo>
                  <a:cubicBezTo>
                    <a:pt x="2954" y="1882"/>
                    <a:pt x="2680" y="1667"/>
                    <a:pt x="2453" y="1715"/>
                  </a:cubicBezTo>
                  <a:cubicBezTo>
                    <a:pt x="2489" y="1548"/>
                    <a:pt x="2370" y="1512"/>
                    <a:pt x="2513" y="1346"/>
                  </a:cubicBezTo>
                  <a:cubicBezTo>
                    <a:pt x="2084" y="1489"/>
                    <a:pt x="2203" y="1727"/>
                    <a:pt x="2132" y="1893"/>
                  </a:cubicBezTo>
                  <a:lnTo>
                    <a:pt x="2132" y="1893"/>
                  </a:lnTo>
                  <a:cubicBezTo>
                    <a:pt x="2239" y="1536"/>
                    <a:pt x="1965" y="1417"/>
                    <a:pt x="1953" y="1131"/>
                  </a:cubicBezTo>
                  <a:cubicBezTo>
                    <a:pt x="1691" y="1441"/>
                    <a:pt x="1906" y="1631"/>
                    <a:pt x="1989" y="1858"/>
                  </a:cubicBezTo>
                  <a:lnTo>
                    <a:pt x="1989" y="1858"/>
                  </a:lnTo>
                  <a:cubicBezTo>
                    <a:pt x="1763" y="1310"/>
                    <a:pt x="1465" y="1441"/>
                    <a:pt x="1203" y="1215"/>
                  </a:cubicBezTo>
                  <a:cubicBezTo>
                    <a:pt x="1418" y="1477"/>
                    <a:pt x="1299" y="1786"/>
                    <a:pt x="1834" y="2001"/>
                  </a:cubicBezTo>
                  <a:lnTo>
                    <a:pt x="1834" y="2001"/>
                  </a:lnTo>
                  <a:cubicBezTo>
                    <a:pt x="1620" y="1929"/>
                    <a:pt x="1418" y="1703"/>
                    <a:pt x="1108" y="1977"/>
                  </a:cubicBezTo>
                  <a:cubicBezTo>
                    <a:pt x="1406" y="1989"/>
                    <a:pt x="1513" y="2263"/>
                    <a:pt x="1870" y="2143"/>
                  </a:cubicBezTo>
                  <a:lnTo>
                    <a:pt x="1870" y="2143"/>
                  </a:lnTo>
                  <a:cubicBezTo>
                    <a:pt x="1715" y="2215"/>
                    <a:pt x="1477" y="2108"/>
                    <a:pt x="1322" y="2536"/>
                  </a:cubicBezTo>
                  <a:cubicBezTo>
                    <a:pt x="1501" y="2393"/>
                    <a:pt x="1525" y="2501"/>
                    <a:pt x="1703" y="2465"/>
                  </a:cubicBezTo>
                  <a:cubicBezTo>
                    <a:pt x="1656" y="2691"/>
                    <a:pt x="1870" y="2977"/>
                    <a:pt x="2096" y="2846"/>
                  </a:cubicBezTo>
                  <a:cubicBezTo>
                    <a:pt x="1858" y="2751"/>
                    <a:pt x="1953" y="2560"/>
                    <a:pt x="2037" y="2477"/>
                  </a:cubicBezTo>
                  <a:cubicBezTo>
                    <a:pt x="2072" y="2441"/>
                    <a:pt x="2108" y="2417"/>
                    <a:pt x="2156" y="2417"/>
                  </a:cubicBezTo>
                  <a:cubicBezTo>
                    <a:pt x="2215" y="2417"/>
                    <a:pt x="2323" y="2465"/>
                    <a:pt x="2323" y="2536"/>
                  </a:cubicBezTo>
                  <a:cubicBezTo>
                    <a:pt x="2334" y="2596"/>
                    <a:pt x="2251" y="2655"/>
                    <a:pt x="2192" y="2560"/>
                  </a:cubicBezTo>
                  <a:cubicBezTo>
                    <a:pt x="2156" y="2691"/>
                    <a:pt x="2311" y="2786"/>
                    <a:pt x="2418" y="2691"/>
                  </a:cubicBezTo>
                  <a:cubicBezTo>
                    <a:pt x="2430" y="2679"/>
                    <a:pt x="2430" y="2679"/>
                    <a:pt x="2442" y="2667"/>
                  </a:cubicBezTo>
                  <a:lnTo>
                    <a:pt x="2442" y="2655"/>
                  </a:lnTo>
                  <a:cubicBezTo>
                    <a:pt x="2465" y="2620"/>
                    <a:pt x="2465" y="2584"/>
                    <a:pt x="2465" y="2548"/>
                  </a:cubicBezTo>
                  <a:cubicBezTo>
                    <a:pt x="2715" y="2727"/>
                    <a:pt x="2930" y="2965"/>
                    <a:pt x="3061" y="3251"/>
                  </a:cubicBezTo>
                  <a:cubicBezTo>
                    <a:pt x="2584" y="2477"/>
                    <a:pt x="2168" y="3298"/>
                    <a:pt x="1775" y="2917"/>
                  </a:cubicBezTo>
                  <a:cubicBezTo>
                    <a:pt x="1906" y="3144"/>
                    <a:pt x="2025" y="3251"/>
                    <a:pt x="2132" y="3298"/>
                  </a:cubicBezTo>
                  <a:cubicBezTo>
                    <a:pt x="2430" y="3394"/>
                    <a:pt x="2549" y="3120"/>
                    <a:pt x="2704" y="3120"/>
                  </a:cubicBezTo>
                  <a:cubicBezTo>
                    <a:pt x="2596" y="3263"/>
                    <a:pt x="2632" y="3370"/>
                    <a:pt x="2775" y="3417"/>
                  </a:cubicBezTo>
                  <a:cubicBezTo>
                    <a:pt x="2751" y="3251"/>
                    <a:pt x="2918" y="3215"/>
                    <a:pt x="3025" y="3322"/>
                  </a:cubicBezTo>
                  <a:cubicBezTo>
                    <a:pt x="3156" y="3465"/>
                    <a:pt x="3192" y="3810"/>
                    <a:pt x="3596" y="3882"/>
                  </a:cubicBezTo>
                  <a:cubicBezTo>
                    <a:pt x="3656" y="3929"/>
                    <a:pt x="3716" y="3965"/>
                    <a:pt x="3775" y="4001"/>
                  </a:cubicBezTo>
                  <a:cubicBezTo>
                    <a:pt x="3704" y="3977"/>
                    <a:pt x="3644" y="3965"/>
                    <a:pt x="3573" y="3953"/>
                  </a:cubicBezTo>
                  <a:cubicBezTo>
                    <a:pt x="3227" y="3715"/>
                    <a:pt x="2977" y="3941"/>
                    <a:pt x="2763" y="3953"/>
                  </a:cubicBezTo>
                  <a:cubicBezTo>
                    <a:pt x="2632" y="3953"/>
                    <a:pt x="2525" y="3822"/>
                    <a:pt x="2656" y="3703"/>
                  </a:cubicBezTo>
                  <a:cubicBezTo>
                    <a:pt x="2525" y="3644"/>
                    <a:pt x="2430" y="3691"/>
                    <a:pt x="2406" y="3858"/>
                  </a:cubicBezTo>
                  <a:cubicBezTo>
                    <a:pt x="2287" y="3763"/>
                    <a:pt x="2406" y="3477"/>
                    <a:pt x="2120" y="3346"/>
                  </a:cubicBezTo>
                  <a:cubicBezTo>
                    <a:pt x="2013" y="3286"/>
                    <a:pt x="1846" y="3286"/>
                    <a:pt x="1596" y="3358"/>
                  </a:cubicBezTo>
                  <a:lnTo>
                    <a:pt x="1596" y="3358"/>
                  </a:lnTo>
                  <a:cubicBezTo>
                    <a:pt x="2144" y="3358"/>
                    <a:pt x="1858" y="4239"/>
                    <a:pt x="2739" y="4025"/>
                  </a:cubicBezTo>
                  <a:cubicBezTo>
                    <a:pt x="2442" y="4132"/>
                    <a:pt x="2132" y="4156"/>
                    <a:pt x="1822" y="4096"/>
                  </a:cubicBezTo>
                  <a:cubicBezTo>
                    <a:pt x="1858" y="4072"/>
                    <a:pt x="1870" y="4048"/>
                    <a:pt x="1882" y="4013"/>
                  </a:cubicBezTo>
                  <a:cubicBezTo>
                    <a:pt x="1882" y="4001"/>
                    <a:pt x="1882" y="4001"/>
                    <a:pt x="1882" y="4001"/>
                  </a:cubicBezTo>
                  <a:cubicBezTo>
                    <a:pt x="1882" y="3989"/>
                    <a:pt x="1882" y="3977"/>
                    <a:pt x="1882" y="3953"/>
                  </a:cubicBezTo>
                  <a:cubicBezTo>
                    <a:pt x="1882" y="3822"/>
                    <a:pt x="1703" y="3775"/>
                    <a:pt x="1632" y="3894"/>
                  </a:cubicBezTo>
                  <a:cubicBezTo>
                    <a:pt x="1739" y="3870"/>
                    <a:pt x="1763" y="3965"/>
                    <a:pt x="1703" y="4013"/>
                  </a:cubicBezTo>
                  <a:cubicBezTo>
                    <a:pt x="1656" y="4048"/>
                    <a:pt x="1549" y="4013"/>
                    <a:pt x="1513" y="3965"/>
                  </a:cubicBezTo>
                  <a:cubicBezTo>
                    <a:pt x="1477" y="3941"/>
                    <a:pt x="1453" y="3894"/>
                    <a:pt x="1465" y="3846"/>
                  </a:cubicBezTo>
                  <a:cubicBezTo>
                    <a:pt x="1465" y="3715"/>
                    <a:pt x="1525" y="3525"/>
                    <a:pt x="1763" y="3620"/>
                  </a:cubicBezTo>
                  <a:cubicBezTo>
                    <a:pt x="1691" y="3370"/>
                    <a:pt x="1346" y="3417"/>
                    <a:pt x="1215" y="3608"/>
                  </a:cubicBezTo>
                  <a:cubicBezTo>
                    <a:pt x="1120" y="3465"/>
                    <a:pt x="1025" y="3525"/>
                    <a:pt x="1001" y="3298"/>
                  </a:cubicBezTo>
                  <a:cubicBezTo>
                    <a:pt x="799" y="3715"/>
                    <a:pt x="1049" y="3798"/>
                    <a:pt x="1108" y="3965"/>
                  </a:cubicBezTo>
                  <a:lnTo>
                    <a:pt x="1108" y="3965"/>
                  </a:lnTo>
                  <a:cubicBezTo>
                    <a:pt x="941" y="3620"/>
                    <a:pt x="668" y="3739"/>
                    <a:pt x="453" y="3536"/>
                  </a:cubicBezTo>
                  <a:cubicBezTo>
                    <a:pt x="489" y="3953"/>
                    <a:pt x="775" y="3941"/>
                    <a:pt x="989" y="4037"/>
                  </a:cubicBezTo>
                  <a:lnTo>
                    <a:pt x="989" y="4037"/>
                  </a:lnTo>
                  <a:cubicBezTo>
                    <a:pt x="465" y="3822"/>
                    <a:pt x="346" y="4132"/>
                    <a:pt x="1" y="4156"/>
                  </a:cubicBezTo>
                  <a:close/>
                  <a:moveTo>
                    <a:pt x="5501" y="4048"/>
                  </a:moveTo>
                  <a:close/>
                  <a:moveTo>
                    <a:pt x="4763" y="3965"/>
                  </a:moveTo>
                  <a:cubicBezTo>
                    <a:pt x="4870" y="3917"/>
                    <a:pt x="4978" y="3894"/>
                    <a:pt x="5097" y="3917"/>
                  </a:cubicBezTo>
                  <a:cubicBezTo>
                    <a:pt x="5275" y="4001"/>
                    <a:pt x="5454" y="4060"/>
                    <a:pt x="5644" y="4120"/>
                  </a:cubicBezTo>
                  <a:cubicBezTo>
                    <a:pt x="5716" y="4132"/>
                    <a:pt x="5787" y="4144"/>
                    <a:pt x="5871" y="4156"/>
                  </a:cubicBezTo>
                  <a:cubicBezTo>
                    <a:pt x="5787" y="4168"/>
                    <a:pt x="5716" y="4179"/>
                    <a:pt x="5644" y="4191"/>
                  </a:cubicBezTo>
                  <a:cubicBezTo>
                    <a:pt x="5454" y="4251"/>
                    <a:pt x="5275" y="4322"/>
                    <a:pt x="5097" y="4394"/>
                  </a:cubicBezTo>
                  <a:cubicBezTo>
                    <a:pt x="4978" y="4418"/>
                    <a:pt x="4870" y="4406"/>
                    <a:pt x="4763" y="4346"/>
                  </a:cubicBezTo>
                  <a:cubicBezTo>
                    <a:pt x="4930" y="4358"/>
                    <a:pt x="5097" y="4287"/>
                    <a:pt x="5216" y="4156"/>
                  </a:cubicBezTo>
                  <a:cubicBezTo>
                    <a:pt x="5097" y="4037"/>
                    <a:pt x="4942" y="3965"/>
                    <a:pt x="4763" y="3965"/>
                  </a:cubicBezTo>
                  <a:close/>
                  <a:moveTo>
                    <a:pt x="5180" y="5049"/>
                  </a:moveTo>
                  <a:close/>
                  <a:moveTo>
                    <a:pt x="4894" y="4941"/>
                  </a:moveTo>
                  <a:cubicBezTo>
                    <a:pt x="4906" y="4763"/>
                    <a:pt x="4835" y="4608"/>
                    <a:pt x="4716" y="4489"/>
                  </a:cubicBezTo>
                  <a:cubicBezTo>
                    <a:pt x="4823" y="4513"/>
                    <a:pt x="4918" y="4584"/>
                    <a:pt x="4990" y="4679"/>
                  </a:cubicBezTo>
                  <a:cubicBezTo>
                    <a:pt x="5049" y="4858"/>
                    <a:pt x="5132" y="5037"/>
                    <a:pt x="5228" y="5203"/>
                  </a:cubicBezTo>
                  <a:cubicBezTo>
                    <a:pt x="5263" y="5263"/>
                    <a:pt x="5311" y="5334"/>
                    <a:pt x="5359" y="5394"/>
                  </a:cubicBezTo>
                  <a:cubicBezTo>
                    <a:pt x="5299" y="5346"/>
                    <a:pt x="5240" y="5299"/>
                    <a:pt x="5180" y="5251"/>
                  </a:cubicBezTo>
                  <a:cubicBezTo>
                    <a:pt x="5001" y="5168"/>
                    <a:pt x="4823" y="5084"/>
                    <a:pt x="4644" y="5013"/>
                  </a:cubicBezTo>
                  <a:cubicBezTo>
                    <a:pt x="4549" y="4953"/>
                    <a:pt x="4478" y="4858"/>
                    <a:pt x="4454" y="4751"/>
                  </a:cubicBezTo>
                  <a:cubicBezTo>
                    <a:pt x="4561" y="4870"/>
                    <a:pt x="4728" y="4941"/>
                    <a:pt x="4894" y="4941"/>
                  </a:cubicBezTo>
                  <a:close/>
                  <a:moveTo>
                    <a:pt x="5013" y="3120"/>
                  </a:moveTo>
                  <a:close/>
                  <a:moveTo>
                    <a:pt x="4644" y="3310"/>
                  </a:moveTo>
                  <a:cubicBezTo>
                    <a:pt x="4823" y="3239"/>
                    <a:pt x="5001" y="3155"/>
                    <a:pt x="5168" y="3072"/>
                  </a:cubicBezTo>
                  <a:cubicBezTo>
                    <a:pt x="5240" y="3025"/>
                    <a:pt x="5299" y="2977"/>
                    <a:pt x="5359" y="2929"/>
                  </a:cubicBezTo>
                  <a:cubicBezTo>
                    <a:pt x="5311" y="2989"/>
                    <a:pt x="5263" y="3060"/>
                    <a:pt x="5228" y="3120"/>
                  </a:cubicBezTo>
                  <a:cubicBezTo>
                    <a:pt x="5132" y="3286"/>
                    <a:pt x="5049" y="3465"/>
                    <a:pt x="4990" y="3644"/>
                  </a:cubicBezTo>
                  <a:cubicBezTo>
                    <a:pt x="4918" y="3739"/>
                    <a:pt x="4823" y="3810"/>
                    <a:pt x="4716" y="3846"/>
                  </a:cubicBezTo>
                  <a:cubicBezTo>
                    <a:pt x="4847" y="3727"/>
                    <a:pt x="4906" y="3560"/>
                    <a:pt x="4906" y="3394"/>
                  </a:cubicBezTo>
                  <a:cubicBezTo>
                    <a:pt x="4728" y="3382"/>
                    <a:pt x="4573" y="3453"/>
                    <a:pt x="4454" y="3572"/>
                  </a:cubicBezTo>
                  <a:cubicBezTo>
                    <a:pt x="4478" y="3465"/>
                    <a:pt x="4549" y="3370"/>
                    <a:pt x="4644" y="3310"/>
                  </a:cubicBezTo>
                  <a:close/>
                  <a:moveTo>
                    <a:pt x="4239" y="5537"/>
                  </a:moveTo>
                  <a:close/>
                  <a:moveTo>
                    <a:pt x="4013" y="2798"/>
                  </a:moveTo>
                  <a:close/>
                  <a:moveTo>
                    <a:pt x="3942" y="3513"/>
                  </a:moveTo>
                  <a:cubicBezTo>
                    <a:pt x="3882" y="3417"/>
                    <a:pt x="3870" y="3298"/>
                    <a:pt x="3894" y="3191"/>
                  </a:cubicBezTo>
                  <a:cubicBezTo>
                    <a:pt x="3966" y="3013"/>
                    <a:pt x="4037" y="2834"/>
                    <a:pt x="4097" y="2644"/>
                  </a:cubicBezTo>
                  <a:cubicBezTo>
                    <a:pt x="4108" y="2572"/>
                    <a:pt x="4120" y="2489"/>
                    <a:pt x="4132" y="2417"/>
                  </a:cubicBezTo>
                  <a:cubicBezTo>
                    <a:pt x="4132" y="2489"/>
                    <a:pt x="4144" y="2572"/>
                    <a:pt x="4168" y="2644"/>
                  </a:cubicBezTo>
                  <a:cubicBezTo>
                    <a:pt x="4216" y="2834"/>
                    <a:pt x="4287" y="3013"/>
                    <a:pt x="4370" y="3191"/>
                  </a:cubicBezTo>
                  <a:cubicBezTo>
                    <a:pt x="4394" y="3298"/>
                    <a:pt x="4370" y="3417"/>
                    <a:pt x="4323" y="3513"/>
                  </a:cubicBezTo>
                  <a:cubicBezTo>
                    <a:pt x="4323" y="3346"/>
                    <a:pt x="4251" y="3179"/>
                    <a:pt x="4132" y="3072"/>
                  </a:cubicBezTo>
                  <a:cubicBezTo>
                    <a:pt x="4001" y="3179"/>
                    <a:pt x="3930" y="3346"/>
                    <a:pt x="3942" y="3513"/>
                  </a:cubicBezTo>
                  <a:close/>
                  <a:moveTo>
                    <a:pt x="4132" y="5251"/>
                  </a:moveTo>
                  <a:cubicBezTo>
                    <a:pt x="4263" y="5132"/>
                    <a:pt x="4335" y="4965"/>
                    <a:pt x="4323" y="4799"/>
                  </a:cubicBezTo>
                  <a:cubicBezTo>
                    <a:pt x="4382" y="4906"/>
                    <a:pt x="4394" y="5013"/>
                    <a:pt x="4370" y="5132"/>
                  </a:cubicBezTo>
                  <a:cubicBezTo>
                    <a:pt x="4299" y="5310"/>
                    <a:pt x="4228" y="5489"/>
                    <a:pt x="4168" y="5680"/>
                  </a:cubicBezTo>
                  <a:cubicBezTo>
                    <a:pt x="4156" y="5751"/>
                    <a:pt x="4144" y="5822"/>
                    <a:pt x="4132" y="5906"/>
                  </a:cubicBezTo>
                  <a:cubicBezTo>
                    <a:pt x="4120" y="5834"/>
                    <a:pt x="4108" y="5751"/>
                    <a:pt x="4097" y="5680"/>
                  </a:cubicBezTo>
                  <a:cubicBezTo>
                    <a:pt x="4037" y="5489"/>
                    <a:pt x="3966" y="5310"/>
                    <a:pt x="3894" y="5132"/>
                  </a:cubicBezTo>
                  <a:cubicBezTo>
                    <a:pt x="3870" y="5025"/>
                    <a:pt x="3882" y="4906"/>
                    <a:pt x="3942" y="4810"/>
                  </a:cubicBezTo>
                  <a:cubicBezTo>
                    <a:pt x="3930" y="4977"/>
                    <a:pt x="4001" y="5132"/>
                    <a:pt x="4132" y="5251"/>
                  </a:cubicBezTo>
                  <a:close/>
                  <a:moveTo>
                    <a:pt x="3239" y="5203"/>
                  </a:moveTo>
                  <a:close/>
                  <a:moveTo>
                    <a:pt x="3358" y="3394"/>
                  </a:moveTo>
                  <a:cubicBezTo>
                    <a:pt x="3346" y="3560"/>
                    <a:pt x="3418" y="3715"/>
                    <a:pt x="3537" y="3834"/>
                  </a:cubicBezTo>
                  <a:cubicBezTo>
                    <a:pt x="3430" y="3798"/>
                    <a:pt x="3335" y="3727"/>
                    <a:pt x="3275" y="3632"/>
                  </a:cubicBezTo>
                  <a:cubicBezTo>
                    <a:pt x="3204" y="3453"/>
                    <a:pt x="3120" y="3275"/>
                    <a:pt x="3037" y="3108"/>
                  </a:cubicBezTo>
                  <a:cubicBezTo>
                    <a:pt x="2989" y="3048"/>
                    <a:pt x="2954" y="2989"/>
                    <a:pt x="2894" y="2917"/>
                  </a:cubicBezTo>
                  <a:cubicBezTo>
                    <a:pt x="2954" y="2965"/>
                    <a:pt x="3013" y="3013"/>
                    <a:pt x="3085" y="3060"/>
                  </a:cubicBezTo>
                  <a:cubicBezTo>
                    <a:pt x="3251" y="3144"/>
                    <a:pt x="3430" y="3227"/>
                    <a:pt x="3608" y="3298"/>
                  </a:cubicBezTo>
                  <a:cubicBezTo>
                    <a:pt x="3704" y="3358"/>
                    <a:pt x="3775" y="3453"/>
                    <a:pt x="3811" y="3560"/>
                  </a:cubicBezTo>
                  <a:cubicBezTo>
                    <a:pt x="3692" y="3441"/>
                    <a:pt x="3525" y="3370"/>
                    <a:pt x="3358" y="3382"/>
                  </a:cubicBezTo>
                  <a:close/>
                  <a:moveTo>
                    <a:pt x="3799" y="4751"/>
                  </a:moveTo>
                  <a:cubicBezTo>
                    <a:pt x="3775" y="4858"/>
                    <a:pt x="3704" y="4953"/>
                    <a:pt x="3608" y="5013"/>
                  </a:cubicBezTo>
                  <a:cubicBezTo>
                    <a:pt x="3430" y="5084"/>
                    <a:pt x="3251" y="5168"/>
                    <a:pt x="3073" y="5251"/>
                  </a:cubicBezTo>
                  <a:cubicBezTo>
                    <a:pt x="3013" y="5299"/>
                    <a:pt x="2954" y="5346"/>
                    <a:pt x="2894" y="5394"/>
                  </a:cubicBezTo>
                  <a:cubicBezTo>
                    <a:pt x="2942" y="5334"/>
                    <a:pt x="2977" y="5263"/>
                    <a:pt x="3025" y="5203"/>
                  </a:cubicBezTo>
                  <a:cubicBezTo>
                    <a:pt x="3120" y="5037"/>
                    <a:pt x="3204" y="4858"/>
                    <a:pt x="3275" y="4679"/>
                  </a:cubicBezTo>
                  <a:cubicBezTo>
                    <a:pt x="3335" y="4572"/>
                    <a:pt x="3430" y="4501"/>
                    <a:pt x="3537" y="4477"/>
                  </a:cubicBezTo>
                  <a:cubicBezTo>
                    <a:pt x="3406" y="4596"/>
                    <a:pt x="3346" y="4751"/>
                    <a:pt x="3346" y="4918"/>
                  </a:cubicBezTo>
                  <a:cubicBezTo>
                    <a:pt x="3525" y="4929"/>
                    <a:pt x="3692" y="4870"/>
                    <a:pt x="3811" y="4751"/>
                  </a:cubicBezTo>
                  <a:close/>
                  <a:moveTo>
                    <a:pt x="2751" y="4048"/>
                  </a:moveTo>
                  <a:close/>
                  <a:moveTo>
                    <a:pt x="2608" y="4120"/>
                  </a:moveTo>
                  <a:cubicBezTo>
                    <a:pt x="2787" y="4060"/>
                    <a:pt x="2977" y="4001"/>
                    <a:pt x="3156" y="3917"/>
                  </a:cubicBezTo>
                  <a:cubicBezTo>
                    <a:pt x="3263" y="3894"/>
                    <a:pt x="3382" y="3917"/>
                    <a:pt x="3477" y="3965"/>
                  </a:cubicBezTo>
                  <a:cubicBezTo>
                    <a:pt x="3311" y="3965"/>
                    <a:pt x="3144" y="4037"/>
                    <a:pt x="3025" y="4156"/>
                  </a:cubicBezTo>
                  <a:cubicBezTo>
                    <a:pt x="3144" y="4287"/>
                    <a:pt x="3311" y="4358"/>
                    <a:pt x="3477" y="4346"/>
                  </a:cubicBezTo>
                  <a:cubicBezTo>
                    <a:pt x="3382" y="4406"/>
                    <a:pt x="3263" y="4418"/>
                    <a:pt x="3156" y="4394"/>
                  </a:cubicBezTo>
                  <a:cubicBezTo>
                    <a:pt x="2977" y="4322"/>
                    <a:pt x="2799" y="4251"/>
                    <a:pt x="2608" y="4191"/>
                  </a:cubicBezTo>
                  <a:cubicBezTo>
                    <a:pt x="2537" y="4179"/>
                    <a:pt x="2453" y="4168"/>
                    <a:pt x="2382" y="4156"/>
                  </a:cubicBezTo>
                  <a:cubicBezTo>
                    <a:pt x="2465" y="4144"/>
                    <a:pt x="2549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31"/>
            <p:cNvSpPr/>
            <p:nvPr/>
          </p:nvSpPr>
          <p:spPr>
            <a:xfrm>
              <a:off x="5626275" y="757075"/>
              <a:ext cx="207200" cy="206900"/>
            </a:xfrm>
            <a:custGeom>
              <a:avLst/>
              <a:gdLst/>
              <a:ahLst/>
              <a:cxnLst/>
              <a:rect l="l" t="t" r="r" b="b"/>
              <a:pathLst>
                <a:path w="8288" h="8276" extrusionOk="0">
                  <a:moveTo>
                    <a:pt x="1" y="4144"/>
                  </a:moveTo>
                  <a:cubicBezTo>
                    <a:pt x="334" y="4179"/>
                    <a:pt x="465" y="4477"/>
                    <a:pt x="1001" y="4251"/>
                  </a:cubicBezTo>
                  <a:lnTo>
                    <a:pt x="1001" y="4251"/>
                  </a:lnTo>
                  <a:cubicBezTo>
                    <a:pt x="799" y="4346"/>
                    <a:pt x="501" y="4334"/>
                    <a:pt x="465" y="4751"/>
                  </a:cubicBezTo>
                  <a:cubicBezTo>
                    <a:pt x="692" y="4548"/>
                    <a:pt x="953" y="4667"/>
                    <a:pt x="1132" y="4322"/>
                  </a:cubicBezTo>
                  <a:lnTo>
                    <a:pt x="1132" y="4322"/>
                  </a:lnTo>
                  <a:cubicBezTo>
                    <a:pt x="1073" y="4489"/>
                    <a:pt x="822" y="4572"/>
                    <a:pt x="1025" y="4989"/>
                  </a:cubicBezTo>
                  <a:cubicBezTo>
                    <a:pt x="1037" y="4775"/>
                    <a:pt x="1132" y="4822"/>
                    <a:pt x="1227" y="4679"/>
                  </a:cubicBezTo>
                  <a:cubicBezTo>
                    <a:pt x="1358" y="4870"/>
                    <a:pt x="1715" y="4917"/>
                    <a:pt x="1787" y="4667"/>
                  </a:cubicBezTo>
                  <a:cubicBezTo>
                    <a:pt x="1549" y="4763"/>
                    <a:pt x="1465" y="4572"/>
                    <a:pt x="1477" y="4441"/>
                  </a:cubicBezTo>
                  <a:cubicBezTo>
                    <a:pt x="1477" y="4394"/>
                    <a:pt x="1489" y="4346"/>
                    <a:pt x="1525" y="4322"/>
                  </a:cubicBezTo>
                  <a:cubicBezTo>
                    <a:pt x="1561" y="4275"/>
                    <a:pt x="1680" y="4239"/>
                    <a:pt x="1727" y="4275"/>
                  </a:cubicBezTo>
                  <a:cubicBezTo>
                    <a:pt x="1775" y="4322"/>
                    <a:pt x="1751" y="4429"/>
                    <a:pt x="1644" y="4394"/>
                  </a:cubicBezTo>
                  <a:cubicBezTo>
                    <a:pt x="1715" y="4513"/>
                    <a:pt x="1894" y="4465"/>
                    <a:pt x="1894" y="4334"/>
                  </a:cubicBezTo>
                  <a:cubicBezTo>
                    <a:pt x="1906" y="4322"/>
                    <a:pt x="1906" y="4298"/>
                    <a:pt x="1894" y="4286"/>
                  </a:cubicBezTo>
                  <a:lnTo>
                    <a:pt x="1894" y="4275"/>
                  </a:lnTo>
                  <a:cubicBezTo>
                    <a:pt x="1894" y="4239"/>
                    <a:pt x="1870" y="4215"/>
                    <a:pt x="1835" y="4191"/>
                  </a:cubicBezTo>
                  <a:cubicBezTo>
                    <a:pt x="2144" y="4132"/>
                    <a:pt x="2466" y="4156"/>
                    <a:pt x="2751" y="4263"/>
                  </a:cubicBezTo>
                  <a:lnTo>
                    <a:pt x="2751" y="4263"/>
                  </a:lnTo>
                  <a:cubicBezTo>
                    <a:pt x="1870" y="4048"/>
                    <a:pt x="2156" y="4929"/>
                    <a:pt x="1620" y="4929"/>
                  </a:cubicBezTo>
                  <a:lnTo>
                    <a:pt x="1620" y="4929"/>
                  </a:lnTo>
                  <a:cubicBezTo>
                    <a:pt x="1870" y="5001"/>
                    <a:pt x="2025" y="5001"/>
                    <a:pt x="2144" y="4941"/>
                  </a:cubicBezTo>
                  <a:cubicBezTo>
                    <a:pt x="2418" y="4810"/>
                    <a:pt x="2311" y="4525"/>
                    <a:pt x="2418" y="4429"/>
                  </a:cubicBezTo>
                  <a:cubicBezTo>
                    <a:pt x="2442" y="4596"/>
                    <a:pt x="2549" y="4644"/>
                    <a:pt x="2680" y="4584"/>
                  </a:cubicBezTo>
                  <a:cubicBezTo>
                    <a:pt x="2537" y="4477"/>
                    <a:pt x="2644" y="4334"/>
                    <a:pt x="2787" y="4334"/>
                  </a:cubicBezTo>
                  <a:cubicBezTo>
                    <a:pt x="2989" y="4346"/>
                    <a:pt x="3251" y="4560"/>
                    <a:pt x="3585" y="4334"/>
                  </a:cubicBezTo>
                  <a:cubicBezTo>
                    <a:pt x="3656" y="4322"/>
                    <a:pt x="3728" y="4310"/>
                    <a:pt x="3787" y="4286"/>
                  </a:cubicBezTo>
                  <a:cubicBezTo>
                    <a:pt x="3728" y="4322"/>
                    <a:pt x="3668" y="4358"/>
                    <a:pt x="3620" y="4406"/>
                  </a:cubicBezTo>
                  <a:cubicBezTo>
                    <a:pt x="3216" y="4477"/>
                    <a:pt x="3180" y="4822"/>
                    <a:pt x="3037" y="4965"/>
                  </a:cubicBezTo>
                  <a:cubicBezTo>
                    <a:pt x="2954" y="5072"/>
                    <a:pt x="2775" y="5037"/>
                    <a:pt x="2787" y="4870"/>
                  </a:cubicBezTo>
                  <a:cubicBezTo>
                    <a:pt x="2656" y="4917"/>
                    <a:pt x="2608" y="5013"/>
                    <a:pt x="2716" y="5168"/>
                  </a:cubicBezTo>
                  <a:cubicBezTo>
                    <a:pt x="2573" y="5168"/>
                    <a:pt x="2442" y="4894"/>
                    <a:pt x="2156" y="4989"/>
                  </a:cubicBezTo>
                  <a:cubicBezTo>
                    <a:pt x="2037" y="5037"/>
                    <a:pt x="1930" y="5144"/>
                    <a:pt x="1799" y="5370"/>
                  </a:cubicBezTo>
                  <a:cubicBezTo>
                    <a:pt x="1811" y="5358"/>
                    <a:pt x="1823" y="5346"/>
                    <a:pt x="1835" y="5334"/>
                  </a:cubicBezTo>
                  <a:lnTo>
                    <a:pt x="1799" y="5370"/>
                  </a:lnTo>
                  <a:cubicBezTo>
                    <a:pt x="2180" y="4989"/>
                    <a:pt x="2597" y="5822"/>
                    <a:pt x="3073" y="5048"/>
                  </a:cubicBezTo>
                  <a:lnTo>
                    <a:pt x="3073" y="5048"/>
                  </a:lnTo>
                  <a:cubicBezTo>
                    <a:pt x="2942" y="5322"/>
                    <a:pt x="2739" y="5560"/>
                    <a:pt x="2477" y="5739"/>
                  </a:cubicBezTo>
                  <a:cubicBezTo>
                    <a:pt x="2489" y="5703"/>
                    <a:pt x="2477" y="5668"/>
                    <a:pt x="2466" y="5632"/>
                  </a:cubicBezTo>
                  <a:cubicBezTo>
                    <a:pt x="2454" y="5620"/>
                    <a:pt x="2442" y="5608"/>
                    <a:pt x="2430" y="5608"/>
                  </a:cubicBezTo>
                  <a:cubicBezTo>
                    <a:pt x="2335" y="5513"/>
                    <a:pt x="2168" y="5608"/>
                    <a:pt x="2216" y="5739"/>
                  </a:cubicBezTo>
                  <a:cubicBezTo>
                    <a:pt x="2263" y="5644"/>
                    <a:pt x="2346" y="5703"/>
                    <a:pt x="2346" y="5763"/>
                  </a:cubicBezTo>
                  <a:cubicBezTo>
                    <a:pt x="2335" y="5834"/>
                    <a:pt x="2227" y="5882"/>
                    <a:pt x="2180" y="5882"/>
                  </a:cubicBezTo>
                  <a:cubicBezTo>
                    <a:pt x="2132" y="5882"/>
                    <a:pt x="2085" y="5858"/>
                    <a:pt x="2049" y="5822"/>
                  </a:cubicBezTo>
                  <a:cubicBezTo>
                    <a:pt x="1894" y="5727"/>
                    <a:pt x="1942" y="5489"/>
                    <a:pt x="2120" y="5453"/>
                  </a:cubicBezTo>
                  <a:cubicBezTo>
                    <a:pt x="1882" y="5322"/>
                    <a:pt x="1668" y="5596"/>
                    <a:pt x="1715" y="5834"/>
                  </a:cubicBezTo>
                  <a:cubicBezTo>
                    <a:pt x="1549" y="5799"/>
                    <a:pt x="1513" y="5906"/>
                    <a:pt x="1346" y="5763"/>
                  </a:cubicBezTo>
                  <a:cubicBezTo>
                    <a:pt x="1489" y="6191"/>
                    <a:pt x="1727" y="6084"/>
                    <a:pt x="1894" y="6156"/>
                  </a:cubicBezTo>
                  <a:lnTo>
                    <a:pt x="1894" y="6156"/>
                  </a:lnTo>
                  <a:cubicBezTo>
                    <a:pt x="1537" y="6037"/>
                    <a:pt x="1430" y="6311"/>
                    <a:pt x="1132" y="6322"/>
                  </a:cubicBezTo>
                  <a:cubicBezTo>
                    <a:pt x="1442" y="6584"/>
                    <a:pt x="1644" y="6370"/>
                    <a:pt x="1858" y="6299"/>
                  </a:cubicBezTo>
                  <a:lnTo>
                    <a:pt x="1858" y="6299"/>
                  </a:lnTo>
                  <a:cubicBezTo>
                    <a:pt x="1311" y="6513"/>
                    <a:pt x="1442" y="6822"/>
                    <a:pt x="1215" y="7084"/>
                  </a:cubicBezTo>
                  <a:cubicBezTo>
                    <a:pt x="1477" y="6858"/>
                    <a:pt x="1787" y="6989"/>
                    <a:pt x="2001" y="6441"/>
                  </a:cubicBezTo>
                  <a:lnTo>
                    <a:pt x="2001" y="6441"/>
                  </a:lnTo>
                  <a:cubicBezTo>
                    <a:pt x="1930" y="6656"/>
                    <a:pt x="1704" y="6858"/>
                    <a:pt x="1977" y="7168"/>
                  </a:cubicBezTo>
                  <a:cubicBezTo>
                    <a:pt x="1989" y="6870"/>
                    <a:pt x="2263" y="6763"/>
                    <a:pt x="2144" y="6406"/>
                  </a:cubicBezTo>
                  <a:lnTo>
                    <a:pt x="2144" y="6406"/>
                  </a:lnTo>
                  <a:cubicBezTo>
                    <a:pt x="2216" y="6572"/>
                    <a:pt x="2108" y="6799"/>
                    <a:pt x="2537" y="6953"/>
                  </a:cubicBezTo>
                  <a:cubicBezTo>
                    <a:pt x="2394" y="6787"/>
                    <a:pt x="2501" y="6751"/>
                    <a:pt x="2466" y="6584"/>
                  </a:cubicBezTo>
                  <a:cubicBezTo>
                    <a:pt x="2692" y="6632"/>
                    <a:pt x="2978" y="6418"/>
                    <a:pt x="2847" y="6180"/>
                  </a:cubicBezTo>
                  <a:cubicBezTo>
                    <a:pt x="2799" y="6358"/>
                    <a:pt x="2573" y="6394"/>
                    <a:pt x="2477" y="6239"/>
                  </a:cubicBezTo>
                  <a:cubicBezTo>
                    <a:pt x="2442" y="6215"/>
                    <a:pt x="2418" y="6168"/>
                    <a:pt x="2418" y="6120"/>
                  </a:cubicBezTo>
                  <a:cubicBezTo>
                    <a:pt x="2418" y="6060"/>
                    <a:pt x="2466" y="5965"/>
                    <a:pt x="2537" y="5953"/>
                  </a:cubicBezTo>
                  <a:cubicBezTo>
                    <a:pt x="2597" y="5941"/>
                    <a:pt x="2656" y="6037"/>
                    <a:pt x="2561" y="6084"/>
                  </a:cubicBezTo>
                  <a:cubicBezTo>
                    <a:pt x="2692" y="6132"/>
                    <a:pt x="2787" y="5965"/>
                    <a:pt x="2692" y="5870"/>
                  </a:cubicBezTo>
                  <a:cubicBezTo>
                    <a:pt x="2680" y="5846"/>
                    <a:pt x="2668" y="5834"/>
                    <a:pt x="2656" y="5822"/>
                  </a:cubicBezTo>
                  <a:cubicBezTo>
                    <a:pt x="2620" y="5799"/>
                    <a:pt x="2585" y="5787"/>
                    <a:pt x="2549" y="5799"/>
                  </a:cubicBezTo>
                  <a:cubicBezTo>
                    <a:pt x="2727" y="5537"/>
                    <a:pt x="2966" y="5334"/>
                    <a:pt x="3251" y="5203"/>
                  </a:cubicBezTo>
                  <a:cubicBezTo>
                    <a:pt x="2477" y="5679"/>
                    <a:pt x="3299" y="6096"/>
                    <a:pt x="2918" y="6477"/>
                  </a:cubicBezTo>
                  <a:cubicBezTo>
                    <a:pt x="2930" y="6465"/>
                    <a:pt x="2942" y="6453"/>
                    <a:pt x="2954" y="6441"/>
                  </a:cubicBezTo>
                  <a:cubicBezTo>
                    <a:pt x="2942" y="6453"/>
                    <a:pt x="2930" y="6465"/>
                    <a:pt x="2918" y="6477"/>
                  </a:cubicBezTo>
                  <a:cubicBezTo>
                    <a:pt x="3144" y="6358"/>
                    <a:pt x="3251" y="6239"/>
                    <a:pt x="3299" y="6120"/>
                  </a:cubicBezTo>
                  <a:cubicBezTo>
                    <a:pt x="3394" y="5822"/>
                    <a:pt x="3120" y="5703"/>
                    <a:pt x="3132" y="5560"/>
                  </a:cubicBezTo>
                  <a:cubicBezTo>
                    <a:pt x="3263" y="5668"/>
                    <a:pt x="3370" y="5620"/>
                    <a:pt x="3430" y="5489"/>
                  </a:cubicBezTo>
                  <a:cubicBezTo>
                    <a:pt x="3251" y="5501"/>
                    <a:pt x="3216" y="5334"/>
                    <a:pt x="3323" y="5239"/>
                  </a:cubicBezTo>
                  <a:cubicBezTo>
                    <a:pt x="3466" y="5096"/>
                    <a:pt x="3811" y="5072"/>
                    <a:pt x="3882" y="4656"/>
                  </a:cubicBezTo>
                  <a:cubicBezTo>
                    <a:pt x="3930" y="4608"/>
                    <a:pt x="3966" y="4548"/>
                    <a:pt x="4001" y="4489"/>
                  </a:cubicBezTo>
                  <a:cubicBezTo>
                    <a:pt x="3978" y="4548"/>
                    <a:pt x="3966" y="4620"/>
                    <a:pt x="3954" y="4691"/>
                  </a:cubicBezTo>
                  <a:cubicBezTo>
                    <a:pt x="3716" y="5025"/>
                    <a:pt x="3942" y="5287"/>
                    <a:pt x="3954" y="5501"/>
                  </a:cubicBezTo>
                  <a:cubicBezTo>
                    <a:pt x="3954" y="5632"/>
                    <a:pt x="3811" y="5739"/>
                    <a:pt x="3704" y="5596"/>
                  </a:cubicBezTo>
                  <a:cubicBezTo>
                    <a:pt x="3644" y="5739"/>
                    <a:pt x="3692" y="5834"/>
                    <a:pt x="3859" y="5858"/>
                  </a:cubicBezTo>
                  <a:cubicBezTo>
                    <a:pt x="3763" y="5965"/>
                    <a:pt x="3478" y="5858"/>
                    <a:pt x="3347" y="6144"/>
                  </a:cubicBezTo>
                  <a:cubicBezTo>
                    <a:pt x="3287" y="6251"/>
                    <a:pt x="3287" y="6406"/>
                    <a:pt x="3359" y="6656"/>
                  </a:cubicBezTo>
                  <a:lnTo>
                    <a:pt x="3359" y="6656"/>
                  </a:lnTo>
                  <a:cubicBezTo>
                    <a:pt x="3359" y="6120"/>
                    <a:pt x="4240" y="6406"/>
                    <a:pt x="4025" y="5525"/>
                  </a:cubicBezTo>
                  <a:lnTo>
                    <a:pt x="4025" y="5525"/>
                  </a:lnTo>
                  <a:cubicBezTo>
                    <a:pt x="4132" y="5822"/>
                    <a:pt x="4156" y="6132"/>
                    <a:pt x="4097" y="6441"/>
                  </a:cubicBezTo>
                  <a:cubicBezTo>
                    <a:pt x="4073" y="6406"/>
                    <a:pt x="4049" y="6382"/>
                    <a:pt x="4013" y="6382"/>
                  </a:cubicBezTo>
                  <a:lnTo>
                    <a:pt x="4001" y="6382"/>
                  </a:lnTo>
                  <a:cubicBezTo>
                    <a:pt x="3990" y="6382"/>
                    <a:pt x="3966" y="6382"/>
                    <a:pt x="3954" y="6382"/>
                  </a:cubicBezTo>
                  <a:cubicBezTo>
                    <a:pt x="3823" y="6382"/>
                    <a:pt x="3775" y="6561"/>
                    <a:pt x="3894" y="6632"/>
                  </a:cubicBezTo>
                  <a:cubicBezTo>
                    <a:pt x="3870" y="6525"/>
                    <a:pt x="3966" y="6501"/>
                    <a:pt x="4013" y="6549"/>
                  </a:cubicBezTo>
                  <a:cubicBezTo>
                    <a:pt x="4049" y="6608"/>
                    <a:pt x="4013" y="6715"/>
                    <a:pt x="3966" y="6751"/>
                  </a:cubicBezTo>
                  <a:cubicBezTo>
                    <a:pt x="3942" y="6787"/>
                    <a:pt x="3894" y="6799"/>
                    <a:pt x="3847" y="6799"/>
                  </a:cubicBezTo>
                  <a:cubicBezTo>
                    <a:pt x="3728" y="6811"/>
                    <a:pt x="3525" y="6739"/>
                    <a:pt x="3620" y="6489"/>
                  </a:cubicBezTo>
                  <a:cubicBezTo>
                    <a:pt x="3370" y="6561"/>
                    <a:pt x="3418" y="6918"/>
                    <a:pt x="3609" y="7049"/>
                  </a:cubicBezTo>
                  <a:cubicBezTo>
                    <a:pt x="3466" y="7144"/>
                    <a:pt x="3525" y="7239"/>
                    <a:pt x="3299" y="7263"/>
                  </a:cubicBezTo>
                  <a:cubicBezTo>
                    <a:pt x="3716" y="7454"/>
                    <a:pt x="3799" y="7215"/>
                    <a:pt x="3966" y="7144"/>
                  </a:cubicBezTo>
                  <a:lnTo>
                    <a:pt x="3966" y="7144"/>
                  </a:lnTo>
                  <a:cubicBezTo>
                    <a:pt x="3632" y="7323"/>
                    <a:pt x="3740" y="7596"/>
                    <a:pt x="3549" y="7811"/>
                  </a:cubicBezTo>
                  <a:cubicBezTo>
                    <a:pt x="3954" y="7775"/>
                    <a:pt x="3942" y="7489"/>
                    <a:pt x="4037" y="7275"/>
                  </a:cubicBezTo>
                  <a:lnTo>
                    <a:pt x="4037" y="7275"/>
                  </a:lnTo>
                  <a:cubicBezTo>
                    <a:pt x="3811" y="7811"/>
                    <a:pt x="4109" y="7942"/>
                    <a:pt x="4144" y="8275"/>
                  </a:cubicBezTo>
                  <a:cubicBezTo>
                    <a:pt x="4180" y="7942"/>
                    <a:pt x="4478" y="7811"/>
                    <a:pt x="4251" y="7275"/>
                  </a:cubicBezTo>
                  <a:lnTo>
                    <a:pt x="4251" y="7275"/>
                  </a:lnTo>
                  <a:cubicBezTo>
                    <a:pt x="4347" y="7489"/>
                    <a:pt x="4335" y="7775"/>
                    <a:pt x="4740" y="7811"/>
                  </a:cubicBezTo>
                  <a:cubicBezTo>
                    <a:pt x="4549" y="7584"/>
                    <a:pt x="4656" y="7323"/>
                    <a:pt x="4323" y="7144"/>
                  </a:cubicBezTo>
                  <a:lnTo>
                    <a:pt x="4323" y="7144"/>
                  </a:lnTo>
                  <a:cubicBezTo>
                    <a:pt x="4490" y="7215"/>
                    <a:pt x="4573" y="7454"/>
                    <a:pt x="4990" y="7263"/>
                  </a:cubicBezTo>
                  <a:cubicBezTo>
                    <a:pt x="4763" y="7239"/>
                    <a:pt x="4823" y="7144"/>
                    <a:pt x="4680" y="7049"/>
                  </a:cubicBezTo>
                  <a:cubicBezTo>
                    <a:pt x="4871" y="6918"/>
                    <a:pt x="4918" y="6572"/>
                    <a:pt x="4656" y="6489"/>
                  </a:cubicBezTo>
                  <a:cubicBezTo>
                    <a:pt x="4763" y="6739"/>
                    <a:pt x="4561" y="6811"/>
                    <a:pt x="4442" y="6799"/>
                  </a:cubicBezTo>
                  <a:cubicBezTo>
                    <a:pt x="4394" y="6799"/>
                    <a:pt x="4347" y="6787"/>
                    <a:pt x="4311" y="6751"/>
                  </a:cubicBezTo>
                  <a:cubicBezTo>
                    <a:pt x="4275" y="6715"/>
                    <a:pt x="4228" y="6608"/>
                    <a:pt x="4275" y="6549"/>
                  </a:cubicBezTo>
                  <a:cubicBezTo>
                    <a:pt x="4311" y="6501"/>
                    <a:pt x="4418" y="6525"/>
                    <a:pt x="4382" y="6632"/>
                  </a:cubicBezTo>
                  <a:cubicBezTo>
                    <a:pt x="4406" y="6620"/>
                    <a:pt x="4418" y="6608"/>
                    <a:pt x="4430" y="6596"/>
                  </a:cubicBezTo>
                  <a:cubicBezTo>
                    <a:pt x="4478" y="6549"/>
                    <a:pt x="4478" y="6477"/>
                    <a:pt x="4430" y="6430"/>
                  </a:cubicBezTo>
                  <a:cubicBezTo>
                    <a:pt x="4406" y="6394"/>
                    <a:pt x="4371" y="6382"/>
                    <a:pt x="4335" y="6382"/>
                  </a:cubicBezTo>
                  <a:cubicBezTo>
                    <a:pt x="4311" y="6382"/>
                    <a:pt x="4299" y="6382"/>
                    <a:pt x="4287" y="6382"/>
                  </a:cubicBezTo>
                  <a:lnTo>
                    <a:pt x="4275" y="6382"/>
                  </a:lnTo>
                  <a:cubicBezTo>
                    <a:pt x="4240" y="6382"/>
                    <a:pt x="4216" y="6406"/>
                    <a:pt x="4192" y="6441"/>
                  </a:cubicBezTo>
                  <a:cubicBezTo>
                    <a:pt x="4132" y="6132"/>
                    <a:pt x="4156" y="5822"/>
                    <a:pt x="4263" y="5525"/>
                  </a:cubicBezTo>
                  <a:cubicBezTo>
                    <a:pt x="4049" y="6406"/>
                    <a:pt x="4930" y="6120"/>
                    <a:pt x="4930" y="6656"/>
                  </a:cubicBezTo>
                  <a:lnTo>
                    <a:pt x="4930" y="6608"/>
                  </a:lnTo>
                  <a:cubicBezTo>
                    <a:pt x="4930" y="6620"/>
                    <a:pt x="4930" y="6644"/>
                    <a:pt x="4930" y="6656"/>
                  </a:cubicBezTo>
                  <a:cubicBezTo>
                    <a:pt x="5002" y="6501"/>
                    <a:pt x="5002" y="6311"/>
                    <a:pt x="4942" y="6144"/>
                  </a:cubicBezTo>
                  <a:cubicBezTo>
                    <a:pt x="4811" y="5870"/>
                    <a:pt x="4525" y="5977"/>
                    <a:pt x="4430" y="5858"/>
                  </a:cubicBezTo>
                  <a:cubicBezTo>
                    <a:pt x="4597" y="5834"/>
                    <a:pt x="4644" y="5739"/>
                    <a:pt x="4585" y="5596"/>
                  </a:cubicBezTo>
                  <a:cubicBezTo>
                    <a:pt x="4466" y="5739"/>
                    <a:pt x="4335" y="5632"/>
                    <a:pt x="4335" y="5501"/>
                  </a:cubicBezTo>
                  <a:cubicBezTo>
                    <a:pt x="4335" y="5298"/>
                    <a:pt x="4561" y="5037"/>
                    <a:pt x="4335" y="4691"/>
                  </a:cubicBezTo>
                  <a:cubicBezTo>
                    <a:pt x="4323" y="4620"/>
                    <a:pt x="4299" y="4560"/>
                    <a:pt x="4287" y="4489"/>
                  </a:cubicBezTo>
                  <a:cubicBezTo>
                    <a:pt x="4311" y="4548"/>
                    <a:pt x="4359" y="4608"/>
                    <a:pt x="4394" y="4667"/>
                  </a:cubicBezTo>
                  <a:cubicBezTo>
                    <a:pt x="4466" y="5072"/>
                    <a:pt x="4811" y="5096"/>
                    <a:pt x="4966" y="5239"/>
                  </a:cubicBezTo>
                  <a:cubicBezTo>
                    <a:pt x="5061" y="5334"/>
                    <a:pt x="5037" y="5501"/>
                    <a:pt x="4859" y="5489"/>
                  </a:cubicBezTo>
                  <a:cubicBezTo>
                    <a:pt x="4906" y="5632"/>
                    <a:pt x="5002" y="5668"/>
                    <a:pt x="5156" y="5560"/>
                  </a:cubicBezTo>
                  <a:cubicBezTo>
                    <a:pt x="5168" y="5715"/>
                    <a:pt x="4894" y="5834"/>
                    <a:pt x="4990" y="6132"/>
                  </a:cubicBezTo>
                  <a:cubicBezTo>
                    <a:pt x="5025" y="6239"/>
                    <a:pt x="5133" y="6358"/>
                    <a:pt x="5371" y="6489"/>
                  </a:cubicBezTo>
                  <a:lnTo>
                    <a:pt x="5371" y="6489"/>
                  </a:lnTo>
                  <a:cubicBezTo>
                    <a:pt x="4990" y="6096"/>
                    <a:pt x="5811" y="5679"/>
                    <a:pt x="5037" y="5203"/>
                  </a:cubicBezTo>
                  <a:lnTo>
                    <a:pt x="5037" y="5203"/>
                  </a:lnTo>
                  <a:cubicBezTo>
                    <a:pt x="5323" y="5346"/>
                    <a:pt x="5561" y="5549"/>
                    <a:pt x="5740" y="5799"/>
                  </a:cubicBezTo>
                  <a:cubicBezTo>
                    <a:pt x="5704" y="5799"/>
                    <a:pt x="5656" y="5799"/>
                    <a:pt x="5633" y="5822"/>
                  </a:cubicBezTo>
                  <a:cubicBezTo>
                    <a:pt x="5621" y="5834"/>
                    <a:pt x="5609" y="5834"/>
                    <a:pt x="5597" y="5846"/>
                  </a:cubicBezTo>
                  <a:cubicBezTo>
                    <a:pt x="5549" y="5906"/>
                    <a:pt x="5549" y="5989"/>
                    <a:pt x="5597" y="6049"/>
                  </a:cubicBezTo>
                  <a:cubicBezTo>
                    <a:pt x="5621" y="6072"/>
                    <a:pt x="5668" y="6084"/>
                    <a:pt x="5704" y="6072"/>
                  </a:cubicBezTo>
                  <a:lnTo>
                    <a:pt x="5728" y="6072"/>
                  </a:lnTo>
                  <a:cubicBezTo>
                    <a:pt x="5633" y="6025"/>
                    <a:pt x="5692" y="5941"/>
                    <a:pt x="5752" y="5941"/>
                  </a:cubicBezTo>
                  <a:cubicBezTo>
                    <a:pt x="5823" y="5941"/>
                    <a:pt x="5871" y="6049"/>
                    <a:pt x="5871" y="6108"/>
                  </a:cubicBezTo>
                  <a:cubicBezTo>
                    <a:pt x="5871" y="6156"/>
                    <a:pt x="5847" y="6203"/>
                    <a:pt x="5811" y="6227"/>
                  </a:cubicBezTo>
                  <a:cubicBezTo>
                    <a:pt x="5728" y="6322"/>
                    <a:pt x="5537" y="6418"/>
                    <a:pt x="5442" y="6168"/>
                  </a:cubicBezTo>
                  <a:cubicBezTo>
                    <a:pt x="5311" y="6406"/>
                    <a:pt x="5585" y="6620"/>
                    <a:pt x="5823" y="6572"/>
                  </a:cubicBezTo>
                  <a:cubicBezTo>
                    <a:pt x="5787" y="6739"/>
                    <a:pt x="5895" y="6775"/>
                    <a:pt x="5752" y="6942"/>
                  </a:cubicBezTo>
                  <a:cubicBezTo>
                    <a:pt x="6180" y="6799"/>
                    <a:pt x="6073" y="6561"/>
                    <a:pt x="6145" y="6394"/>
                  </a:cubicBezTo>
                  <a:lnTo>
                    <a:pt x="6145" y="6394"/>
                  </a:lnTo>
                  <a:cubicBezTo>
                    <a:pt x="6026" y="6751"/>
                    <a:pt x="6287" y="6858"/>
                    <a:pt x="6311" y="7156"/>
                  </a:cubicBezTo>
                  <a:cubicBezTo>
                    <a:pt x="6573" y="6846"/>
                    <a:pt x="6359" y="6644"/>
                    <a:pt x="6287" y="6430"/>
                  </a:cubicBezTo>
                  <a:lnTo>
                    <a:pt x="6287" y="6430"/>
                  </a:lnTo>
                  <a:cubicBezTo>
                    <a:pt x="6502" y="6977"/>
                    <a:pt x="6811" y="6846"/>
                    <a:pt x="7073" y="7073"/>
                  </a:cubicBezTo>
                  <a:cubicBezTo>
                    <a:pt x="6847" y="6811"/>
                    <a:pt x="6978" y="6501"/>
                    <a:pt x="6430" y="6287"/>
                  </a:cubicBezTo>
                  <a:lnTo>
                    <a:pt x="6430" y="6287"/>
                  </a:lnTo>
                  <a:cubicBezTo>
                    <a:pt x="6645" y="6358"/>
                    <a:pt x="6847" y="6584"/>
                    <a:pt x="7157" y="6311"/>
                  </a:cubicBezTo>
                  <a:cubicBezTo>
                    <a:pt x="6859" y="6299"/>
                    <a:pt x="6752" y="6025"/>
                    <a:pt x="6395" y="6144"/>
                  </a:cubicBezTo>
                  <a:lnTo>
                    <a:pt x="6395" y="6144"/>
                  </a:lnTo>
                  <a:cubicBezTo>
                    <a:pt x="6561" y="6072"/>
                    <a:pt x="6788" y="6180"/>
                    <a:pt x="6942" y="5751"/>
                  </a:cubicBezTo>
                  <a:cubicBezTo>
                    <a:pt x="6776" y="5894"/>
                    <a:pt x="6740" y="5787"/>
                    <a:pt x="6573" y="5822"/>
                  </a:cubicBezTo>
                  <a:cubicBezTo>
                    <a:pt x="6621" y="5584"/>
                    <a:pt x="6407" y="5310"/>
                    <a:pt x="6168" y="5441"/>
                  </a:cubicBezTo>
                  <a:cubicBezTo>
                    <a:pt x="6347" y="5489"/>
                    <a:pt x="6383" y="5715"/>
                    <a:pt x="6240" y="5810"/>
                  </a:cubicBezTo>
                  <a:cubicBezTo>
                    <a:pt x="6204" y="5846"/>
                    <a:pt x="6156" y="5870"/>
                    <a:pt x="6109" y="5870"/>
                  </a:cubicBezTo>
                  <a:cubicBezTo>
                    <a:pt x="6061" y="5870"/>
                    <a:pt x="5954" y="5822"/>
                    <a:pt x="5942" y="5751"/>
                  </a:cubicBezTo>
                  <a:cubicBezTo>
                    <a:pt x="5930" y="5691"/>
                    <a:pt x="6026" y="5632"/>
                    <a:pt x="6073" y="5727"/>
                  </a:cubicBezTo>
                  <a:cubicBezTo>
                    <a:pt x="6073" y="5715"/>
                    <a:pt x="6073" y="5715"/>
                    <a:pt x="6073" y="5703"/>
                  </a:cubicBezTo>
                  <a:cubicBezTo>
                    <a:pt x="6085" y="5668"/>
                    <a:pt x="6073" y="5632"/>
                    <a:pt x="6049" y="5596"/>
                  </a:cubicBezTo>
                  <a:cubicBezTo>
                    <a:pt x="5990" y="5549"/>
                    <a:pt x="5906" y="5549"/>
                    <a:pt x="5847" y="5596"/>
                  </a:cubicBezTo>
                  <a:cubicBezTo>
                    <a:pt x="5835" y="5608"/>
                    <a:pt x="5835" y="5620"/>
                    <a:pt x="5823" y="5632"/>
                  </a:cubicBezTo>
                  <a:lnTo>
                    <a:pt x="5823" y="5644"/>
                  </a:lnTo>
                  <a:cubicBezTo>
                    <a:pt x="5799" y="5668"/>
                    <a:pt x="5799" y="5703"/>
                    <a:pt x="5799" y="5739"/>
                  </a:cubicBezTo>
                  <a:cubicBezTo>
                    <a:pt x="5549" y="5572"/>
                    <a:pt x="5335" y="5334"/>
                    <a:pt x="5204" y="5048"/>
                  </a:cubicBezTo>
                  <a:cubicBezTo>
                    <a:pt x="5692" y="5822"/>
                    <a:pt x="6097" y="5001"/>
                    <a:pt x="6490" y="5382"/>
                  </a:cubicBezTo>
                  <a:lnTo>
                    <a:pt x="6442" y="5334"/>
                  </a:lnTo>
                  <a:cubicBezTo>
                    <a:pt x="6466" y="5346"/>
                    <a:pt x="6478" y="5358"/>
                    <a:pt x="6490" y="5382"/>
                  </a:cubicBezTo>
                  <a:cubicBezTo>
                    <a:pt x="6359" y="5144"/>
                    <a:pt x="6252" y="5037"/>
                    <a:pt x="6133" y="5001"/>
                  </a:cubicBezTo>
                  <a:cubicBezTo>
                    <a:pt x="5835" y="4906"/>
                    <a:pt x="5716" y="5179"/>
                    <a:pt x="5561" y="5168"/>
                  </a:cubicBezTo>
                  <a:cubicBezTo>
                    <a:pt x="5668" y="5025"/>
                    <a:pt x="5633" y="4929"/>
                    <a:pt x="5490" y="4870"/>
                  </a:cubicBezTo>
                  <a:cubicBezTo>
                    <a:pt x="5514" y="5048"/>
                    <a:pt x="5347" y="5072"/>
                    <a:pt x="5240" y="4977"/>
                  </a:cubicBezTo>
                  <a:cubicBezTo>
                    <a:pt x="5109" y="4822"/>
                    <a:pt x="5073" y="4477"/>
                    <a:pt x="4668" y="4406"/>
                  </a:cubicBezTo>
                  <a:cubicBezTo>
                    <a:pt x="4609" y="4370"/>
                    <a:pt x="4549" y="4334"/>
                    <a:pt x="4490" y="4298"/>
                  </a:cubicBezTo>
                  <a:cubicBezTo>
                    <a:pt x="4561" y="4322"/>
                    <a:pt x="4632" y="4334"/>
                    <a:pt x="4692" y="4346"/>
                  </a:cubicBezTo>
                  <a:cubicBezTo>
                    <a:pt x="5037" y="4572"/>
                    <a:pt x="5287" y="4358"/>
                    <a:pt x="5502" y="4346"/>
                  </a:cubicBezTo>
                  <a:cubicBezTo>
                    <a:pt x="5645" y="4346"/>
                    <a:pt x="5740" y="4477"/>
                    <a:pt x="5609" y="4584"/>
                  </a:cubicBezTo>
                  <a:cubicBezTo>
                    <a:pt x="5740" y="4656"/>
                    <a:pt x="5847" y="4608"/>
                    <a:pt x="5871" y="4429"/>
                  </a:cubicBezTo>
                  <a:cubicBezTo>
                    <a:pt x="5978" y="4525"/>
                    <a:pt x="5871" y="4810"/>
                    <a:pt x="6145" y="4953"/>
                  </a:cubicBezTo>
                  <a:cubicBezTo>
                    <a:pt x="6252" y="5001"/>
                    <a:pt x="6418" y="5013"/>
                    <a:pt x="6668" y="4941"/>
                  </a:cubicBezTo>
                  <a:lnTo>
                    <a:pt x="6668" y="4941"/>
                  </a:lnTo>
                  <a:cubicBezTo>
                    <a:pt x="6133" y="4929"/>
                    <a:pt x="6418" y="4060"/>
                    <a:pt x="5537" y="4263"/>
                  </a:cubicBezTo>
                  <a:lnTo>
                    <a:pt x="5537" y="4263"/>
                  </a:lnTo>
                  <a:cubicBezTo>
                    <a:pt x="5823" y="4156"/>
                    <a:pt x="6145" y="4132"/>
                    <a:pt x="6454" y="4191"/>
                  </a:cubicBezTo>
                  <a:cubicBezTo>
                    <a:pt x="6418" y="4215"/>
                    <a:pt x="6395" y="4251"/>
                    <a:pt x="6395" y="4286"/>
                  </a:cubicBezTo>
                  <a:lnTo>
                    <a:pt x="6395" y="4298"/>
                  </a:lnTo>
                  <a:cubicBezTo>
                    <a:pt x="6383" y="4310"/>
                    <a:pt x="6383" y="4322"/>
                    <a:pt x="6395" y="4334"/>
                  </a:cubicBezTo>
                  <a:cubicBezTo>
                    <a:pt x="6395" y="4477"/>
                    <a:pt x="6573" y="4525"/>
                    <a:pt x="6645" y="4394"/>
                  </a:cubicBezTo>
                  <a:cubicBezTo>
                    <a:pt x="6537" y="4429"/>
                    <a:pt x="6514" y="4322"/>
                    <a:pt x="6561" y="4286"/>
                  </a:cubicBezTo>
                  <a:cubicBezTo>
                    <a:pt x="6621" y="4239"/>
                    <a:pt x="6728" y="4286"/>
                    <a:pt x="6764" y="4322"/>
                  </a:cubicBezTo>
                  <a:cubicBezTo>
                    <a:pt x="6799" y="4358"/>
                    <a:pt x="6811" y="4406"/>
                    <a:pt x="6811" y="4441"/>
                  </a:cubicBezTo>
                  <a:cubicBezTo>
                    <a:pt x="6823" y="4572"/>
                    <a:pt x="6752" y="4775"/>
                    <a:pt x="6502" y="4667"/>
                  </a:cubicBezTo>
                  <a:cubicBezTo>
                    <a:pt x="6573" y="4917"/>
                    <a:pt x="6930" y="4882"/>
                    <a:pt x="7061" y="4679"/>
                  </a:cubicBezTo>
                  <a:cubicBezTo>
                    <a:pt x="7157" y="4834"/>
                    <a:pt x="7252" y="4775"/>
                    <a:pt x="7264" y="4989"/>
                  </a:cubicBezTo>
                  <a:cubicBezTo>
                    <a:pt x="7466" y="4584"/>
                    <a:pt x="7228" y="4489"/>
                    <a:pt x="7157" y="4334"/>
                  </a:cubicBezTo>
                  <a:lnTo>
                    <a:pt x="7157" y="4334"/>
                  </a:lnTo>
                  <a:cubicBezTo>
                    <a:pt x="7335" y="4667"/>
                    <a:pt x="7609" y="4548"/>
                    <a:pt x="7823" y="4751"/>
                  </a:cubicBezTo>
                  <a:cubicBezTo>
                    <a:pt x="7788" y="4346"/>
                    <a:pt x="7502" y="4358"/>
                    <a:pt x="7288" y="4251"/>
                  </a:cubicBezTo>
                  <a:lnTo>
                    <a:pt x="7288" y="4251"/>
                  </a:lnTo>
                  <a:cubicBezTo>
                    <a:pt x="7823" y="4489"/>
                    <a:pt x="7954" y="4179"/>
                    <a:pt x="8288" y="4156"/>
                  </a:cubicBezTo>
                  <a:cubicBezTo>
                    <a:pt x="7954" y="4120"/>
                    <a:pt x="7823" y="3810"/>
                    <a:pt x="7288" y="4048"/>
                  </a:cubicBezTo>
                  <a:lnTo>
                    <a:pt x="7288" y="4048"/>
                  </a:lnTo>
                  <a:cubicBezTo>
                    <a:pt x="7502" y="3953"/>
                    <a:pt x="7788" y="3965"/>
                    <a:pt x="7823" y="3548"/>
                  </a:cubicBezTo>
                  <a:cubicBezTo>
                    <a:pt x="7597" y="3751"/>
                    <a:pt x="7335" y="3632"/>
                    <a:pt x="7157" y="3977"/>
                  </a:cubicBezTo>
                  <a:lnTo>
                    <a:pt x="7157" y="3977"/>
                  </a:lnTo>
                  <a:cubicBezTo>
                    <a:pt x="7228" y="3810"/>
                    <a:pt x="7466" y="3727"/>
                    <a:pt x="7276" y="3310"/>
                  </a:cubicBezTo>
                  <a:cubicBezTo>
                    <a:pt x="7252" y="3524"/>
                    <a:pt x="7157" y="3477"/>
                    <a:pt x="7061" y="3620"/>
                  </a:cubicBezTo>
                  <a:cubicBezTo>
                    <a:pt x="6930" y="3429"/>
                    <a:pt x="6585" y="3382"/>
                    <a:pt x="6502" y="3632"/>
                  </a:cubicBezTo>
                  <a:cubicBezTo>
                    <a:pt x="6752" y="3536"/>
                    <a:pt x="6823" y="3727"/>
                    <a:pt x="6811" y="3858"/>
                  </a:cubicBezTo>
                  <a:cubicBezTo>
                    <a:pt x="6811" y="3905"/>
                    <a:pt x="6799" y="3953"/>
                    <a:pt x="6764" y="3977"/>
                  </a:cubicBezTo>
                  <a:cubicBezTo>
                    <a:pt x="6728" y="4025"/>
                    <a:pt x="6621" y="4060"/>
                    <a:pt x="6573" y="4025"/>
                  </a:cubicBezTo>
                  <a:cubicBezTo>
                    <a:pt x="6514" y="3977"/>
                    <a:pt x="6537" y="3870"/>
                    <a:pt x="6645" y="3905"/>
                  </a:cubicBezTo>
                  <a:cubicBezTo>
                    <a:pt x="6633" y="3894"/>
                    <a:pt x="6621" y="3882"/>
                    <a:pt x="6609" y="3870"/>
                  </a:cubicBezTo>
                  <a:cubicBezTo>
                    <a:pt x="6561" y="3822"/>
                    <a:pt x="6490" y="3822"/>
                    <a:pt x="6442" y="3870"/>
                  </a:cubicBezTo>
                  <a:cubicBezTo>
                    <a:pt x="6407" y="3894"/>
                    <a:pt x="6395" y="3929"/>
                    <a:pt x="6395" y="3965"/>
                  </a:cubicBezTo>
                  <a:cubicBezTo>
                    <a:pt x="6383" y="3977"/>
                    <a:pt x="6383" y="3989"/>
                    <a:pt x="6395" y="4001"/>
                  </a:cubicBezTo>
                  <a:lnTo>
                    <a:pt x="6395" y="4013"/>
                  </a:lnTo>
                  <a:cubicBezTo>
                    <a:pt x="6395" y="4048"/>
                    <a:pt x="6418" y="4084"/>
                    <a:pt x="6454" y="4096"/>
                  </a:cubicBezTo>
                  <a:cubicBezTo>
                    <a:pt x="6145" y="4167"/>
                    <a:pt x="5835" y="4144"/>
                    <a:pt x="5537" y="4036"/>
                  </a:cubicBezTo>
                  <a:cubicBezTo>
                    <a:pt x="6418" y="4239"/>
                    <a:pt x="6133" y="3370"/>
                    <a:pt x="6668" y="3358"/>
                  </a:cubicBezTo>
                  <a:lnTo>
                    <a:pt x="6621" y="3358"/>
                  </a:lnTo>
                  <a:cubicBezTo>
                    <a:pt x="6633" y="3358"/>
                    <a:pt x="6657" y="3358"/>
                    <a:pt x="6668" y="3358"/>
                  </a:cubicBezTo>
                  <a:cubicBezTo>
                    <a:pt x="6502" y="3298"/>
                    <a:pt x="6323" y="3286"/>
                    <a:pt x="6156" y="3346"/>
                  </a:cubicBezTo>
                  <a:cubicBezTo>
                    <a:pt x="5883" y="3477"/>
                    <a:pt x="5978" y="3763"/>
                    <a:pt x="5871" y="3870"/>
                  </a:cubicBezTo>
                  <a:cubicBezTo>
                    <a:pt x="5847" y="3691"/>
                    <a:pt x="5752" y="3644"/>
                    <a:pt x="5609" y="3703"/>
                  </a:cubicBezTo>
                  <a:cubicBezTo>
                    <a:pt x="5752" y="3822"/>
                    <a:pt x="5645" y="3965"/>
                    <a:pt x="5514" y="3953"/>
                  </a:cubicBezTo>
                  <a:cubicBezTo>
                    <a:pt x="5299" y="3953"/>
                    <a:pt x="5037" y="3727"/>
                    <a:pt x="4704" y="3953"/>
                  </a:cubicBezTo>
                  <a:cubicBezTo>
                    <a:pt x="4632" y="3965"/>
                    <a:pt x="4573" y="3977"/>
                    <a:pt x="4502" y="4001"/>
                  </a:cubicBezTo>
                  <a:cubicBezTo>
                    <a:pt x="4561" y="3965"/>
                    <a:pt x="4621" y="3929"/>
                    <a:pt x="4680" y="3894"/>
                  </a:cubicBezTo>
                  <a:cubicBezTo>
                    <a:pt x="5085" y="3822"/>
                    <a:pt x="5109" y="3477"/>
                    <a:pt x="5252" y="3322"/>
                  </a:cubicBezTo>
                  <a:cubicBezTo>
                    <a:pt x="5347" y="3227"/>
                    <a:pt x="5514" y="3251"/>
                    <a:pt x="5502" y="3429"/>
                  </a:cubicBezTo>
                  <a:cubicBezTo>
                    <a:pt x="5645" y="3382"/>
                    <a:pt x="5680" y="3274"/>
                    <a:pt x="5573" y="3132"/>
                  </a:cubicBezTo>
                  <a:cubicBezTo>
                    <a:pt x="5716" y="3120"/>
                    <a:pt x="5847" y="3394"/>
                    <a:pt x="6145" y="3298"/>
                  </a:cubicBezTo>
                  <a:cubicBezTo>
                    <a:pt x="6252" y="3263"/>
                    <a:pt x="6371" y="3155"/>
                    <a:pt x="6502" y="2917"/>
                  </a:cubicBezTo>
                  <a:lnTo>
                    <a:pt x="6502" y="2917"/>
                  </a:lnTo>
                  <a:cubicBezTo>
                    <a:pt x="6109" y="3298"/>
                    <a:pt x="5692" y="2477"/>
                    <a:pt x="5216" y="3251"/>
                  </a:cubicBezTo>
                  <a:lnTo>
                    <a:pt x="5216" y="3251"/>
                  </a:lnTo>
                  <a:cubicBezTo>
                    <a:pt x="5347" y="2965"/>
                    <a:pt x="5561" y="2727"/>
                    <a:pt x="5811" y="2548"/>
                  </a:cubicBezTo>
                  <a:cubicBezTo>
                    <a:pt x="5811" y="2584"/>
                    <a:pt x="5811" y="2620"/>
                    <a:pt x="5835" y="2655"/>
                  </a:cubicBezTo>
                  <a:lnTo>
                    <a:pt x="5835" y="2667"/>
                  </a:lnTo>
                  <a:cubicBezTo>
                    <a:pt x="5847" y="2679"/>
                    <a:pt x="5847" y="2691"/>
                    <a:pt x="5859" y="2691"/>
                  </a:cubicBezTo>
                  <a:cubicBezTo>
                    <a:pt x="5966" y="2786"/>
                    <a:pt x="6121" y="2691"/>
                    <a:pt x="6085" y="2560"/>
                  </a:cubicBezTo>
                  <a:cubicBezTo>
                    <a:pt x="6026" y="2655"/>
                    <a:pt x="5930" y="2596"/>
                    <a:pt x="5954" y="2536"/>
                  </a:cubicBezTo>
                  <a:cubicBezTo>
                    <a:pt x="5966" y="2465"/>
                    <a:pt x="6061" y="2417"/>
                    <a:pt x="6121" y="2417"/>
                  </a:cubicBezTo>
                  <a:cubicBezTo>
                    <a:pt x="6168" y="2417"/>
                    <a:pt x="6204" y="2441"/>
                    <a:pt x="6240" y="2477"/>
                  </a:cubicBezTo>
                  <a:cubicBezTo>
                    <a:pt x="6335" y="2560"/>
                    <a:pt x="6418" y="2751"/>
                    <a:pt x="6180" y="2846"/>
                  </a:cubicBezTo>
                  <a:cubicBezTo>
                    <a:pt x="6407" y="2977"/>
                    <a:pt x="6621" y="2703"/>
                    <a:pt x="6573" y="2465"/>
                  </a:cubicBezTo>
                  <a:cubicBezTo>
                    <a:pt x="6752" y="2501"/>
                    <a:pt x="6776" y="2393"/>
                    <a:pt x="6954" y="2536"/>
                  </a:cubicBezTo>
                  <a:cubicBezTo>
                    <a:pt x="6799" y="2108"/>
                    <a:pt x="6561" y="2215"/>
                    <a:pt x="6407" y="2143"/>
                  </a:cubicBezTo>
                  <a:lnTo>
                    <a:pt x="6407" y="2143"/>
                  </a:lnTo>
                  <a:cubicBezTo>
                    <a:pt x="6764" y="2262"/>
                    <a:pt x="6871" y="2000"/>
                    <a:pt x="7169" y="1977"/>
                  </a:cubicBezTo>
                  <a:cubicBezTo>
                    <a:pt x="6859" y="1715"/>
                    <a:pt x="6657" y="1929"/>
                    <a:pt x="6442" y="2000"/>
                  </a:cubicBezTo>
                  <a:lnTo>
                    <a:pt x="6442" y="2000"/>
                  </a:lnTo>
                  <a:cubicBezTo>
                    <a:pt x="6978" y="1786"/>
                    <a:pt x="6859" y="1477"/>
                    <a:pt x="7073" y="1215"/>
                  </a:cubicBezTo>
                  <a:cubicBezTo>
                    <a:pt x="6811" y="1441"/>
                    <a:pt x="6514" y="1310"/>
                    <a:pt x="6287" y="1858"/>
                  </a:cubicBezTo>
                  <a:lnTo>
                    <a:pt x="6287" y="1858"/>
                  </a:lnTo>
                  <a:cubicBezTo>
                    <a:pt x="6371" y="1643"/>
                    <a:pt x="6585" y="1441"/>
                    <a:pt x="6323" y="1131"/>
                  </a:cubicBezTo>
                  <a:cubicBezTo>
                    <a:pt x="6299" y="1429"/>
                    <a:pt x="6037" y="1536"/>
                    <a:pt x="6145" y="1893"/>
                  </a:cubicBezTo>
                  <a:lnTo>
                    <a:pt x="6145" y="1893"/>
                  </a:lnTo>
                  <a:cubicBezTo>
                    <a:pt x="6073" y="1727"/>
                    <a:pt x="6192" y="1500"/>
                    <a:pt x="5752" y="1346"/>
                  </a:cubicBezTo>
                  <a:cubicBezTo>
                    <a:pt x="5906" y="1512"/>
                    <a:pt x="5787" y="1548"/>
                    <a:pt x="5823" y="1715"/>
                  </a:cubicBezTo>
                  <a:cubicBezTo>
                    <a:pt x="5597" y="1667"/>
                    <a:pt x="5323" y="1881"/>
                    <a:pt x="5454" y="2120"/>
                  </a:cubicBezTo>
                  <a:cubicBezTo>
                    <a:pt x="5549" y="1870"/>
                    <a:pt x="5752" y="1965"/>
                    <a:pt x="5823" y="2048"/>
                  </a:cubicBezTo>
                  <a:cubicBezTo>
                    <a:pt x="5859" y="2084"/>
                    <a:pt x="5871" y="2131"/>
                    <a:pt x="5871" y="2179"/>
                  </a:cubicBezTo>
                  <a:cubicBezTo>
                    <a:pt x="5871" y="2227"/>
                    <a:pt x="5823" y="2334"/>
                    <a:pt x="5764" y="2346"/>
                  </a:cubicBezTo>
                  <a:cubicBezTo>
                    <a:pt x="5692" y="2358"/>
                    <a:pt x="5633" y="2262"/>
                    <a:pt x="5740" y="2215"/>
                  </a:cubicBezTo>
                  <a:cubicBezTo>
                    <a:pt x="5609" y="2179"/>
                    <a:pt x="5502" y="2334"/>
                    <a:pt x="5597" y="2429"/>
                  </a:cubicBezTo>
                  <a:cubicBezTo>
                    <a:pt x="5609" y="2441"/>
                    <a:pt x="5621" y="2453"/>
                    <a:pt x="5633" y="2465"/>
                  </a:cubicBezTo>
                  <a:lnTo>
                    <a:pt x="5633" y="2465"/>
                  </a:lnTo>
                  <a:cubicBezTo>
                    <a:pt x="5668" y="2477"/>
                    <a:pt x="5704" y="2489"/>
                    <a:pt x="5740" y="2477"/>
                  </a:cubicBezTo>
                  <a:cubicBezTo>
                    <a:pt x="5561" y="2739"/>
                    <a:pt x="5323" y="2941"/>
                    <a:pt x="5037" y="3072"/>
                  </a:cubicBezTo>
                  <a:cubicBezTo>
                    <a:pt x="5811" y="2596"/>
                    <a:pt x="4990" y="2179"/>
                    <a:pt x="5371" y="1798"/>
                  </a:cubicBezTo>
                  <a:lnTo>
                    <a:pt x="5335" y="1834"/>
                  </a:lnTo>
                  <a:lnTo>
                    <a:pt x="5371" y="1798"/>
                  </a:lnTo>
                  <a:cubicBezTo>
                    <a:pt x="5144" y="1917"/>
                    <a:pt x="5037" y="2036"/>
                    <a:pt x="4990" y="2155"/>
                  </a:cubicBezTo>
                  <a:cubicBezTo>
                    <a:pt x="4894" y="2453"/>
                    <a:pt x="5168" y="2572"/>
                    <a:pt x="5156" y="2715"/>
                  </a:cubicBezTo>
                  <a:cubicBezTo>
                    <a:pt x="5025" y="2608"/>
                    <a:pt x="4918" y="2655"/>
                    <a:pt x="4859" y="2786"/>
                  </a:cubicBezTo>
                  <a:cubicBezTo>
                    <a:pt x="5037" y="2774"/>
                    <a:pt x="5061" y="2941"/>
                    <a:pt x="4966" y="3036"/>
                  </a:cubicBezTo>
                  <a:cubicBezTo>
                    <a:pt x="4823" y="3179"/>
                    <a:pt x="4478" y="3203"/>
                    <a:pt x="4406" y="3620"/>
                  </a:cubicBezTo>
                  <a:cubicBezTo>
                    <a:pt x="4359" y="3667"/>
                    <a:pt x="4323" y="3727"/>
                    <a:pt x="4287" y="3786"/>
                  </a:cubicBezTo>
                  <a:cubicBezTo>
                    <a:pt x="4311" y="3727"/>
                    <a:pt x="4323" y="3655"/>
                    <a:pt x="4335" y="3584"/>
                  </a:cubicBezTo>
                  <a:cubicBezTo>
                    <a:pt x="4573" y="3251"/>
                    <a:pt x="4347" y="2989"/>
                    <a:pt x="4347" y="2774"/>
                  </a:cubicBezTo>
                  <a:cubicBezTo>
                    <a:pt x="4347" y="2643"/>
                    <a:pt x="4478" y="2536"/>
                    <a:pt x="4597" y="2679"/>
                  </a:cubicBezTo>
                  <a:cubicBezTo>
                    <a:pt x="4656" y="2536"/>
                    <a:pt x="4609" y="2441"/>
                    <a:pt x="4430" y="2417"/>
                  </a:cubicBezTo>
                  <a:cubicBezTo>
                    <a:pt x="4537" y="2310"/>
                    <a:pt x="4823" y="2417"/>
                    <a:pt x="4954" y="2131"/>
                  </a:cubicBezTo>
                  <a:cubicBezTo>
                    <a:pt x="5013" y="1965"/>
                    <a:pt x="5002" y="1786"/>
                    <a:pt x="4942" y="1619"/>
                  </a:cubicBezTo>
                  <a:lnTo>
                    <a:pt x="4942" y="1619"/>
                  </a:lnTo>
                  <a:cubicBezTo>
                    <a:pt x="4930" y="2155"/>
                    <a:pt x="4061" y="1870"/>
                    <a:pt x="4263" y="2751"/>
                  </a:cubicBezTo>
                  <a:lnTo>
                    <a:pt x="4263" y="2751"/>
                  </a:lnTo>
                  <a:cubicBezTo>
                    <a:pt x="4156" y="2465"/>
                    <a:pt x="4132" y="2143"/>
                    <a:pt x="4204" y="1834"/>
                  </a:cubicBezTo>
                  <a:cubicBezTo>
                    <a:pt x="4216" y="1870"/>
                    <a:pt x="4251" y="1893"/>
                    <a:pt x="4287" y="1893"/>
                  </a:cubicBezTo>
                  <a:lnTo>
                    <a:pt x="4299" y="1893"/>
                  </a:lnTo>
                  <a:cubicBezTo>
                    <a:pt x="4311" y="1905"/>
                    <a:pt x="4323" y="1905"/>
                    <a:pt x="4335" y="1893"/>
                  </a:cubicBezTo>
                  <a:cubicBezTo>
                    <a:pt x="4478" y="1893"/>
                    <a:pt x="4513" y="1715"/>
                    <a:pt x="4394" y="1643"/>
                  </a:cubicBezTo>
                  <a:cubicBezTo>
                    <a:pt x="4430" y="1750"/>
                    <a:pt x="4323" y="1774"/>
                    <a:pt x="4287" y="1715"/>
                  </a:cubicBezTo>
                  <a:cubicBezTo>
                    <a:pt x="4240" y="1667"/>
                    <a:pt x="4287" y="1560"/>
                    <a:pt x="4323" y="1524"/>
                  </a:cubicBezTo>
                  <a:cubicBezTo>
                    <a:pt x="4359" y="1489"/>
                    <a:pt x="4406" y="1477"/>
                    <a:pt x="4454" y="1477"/>
                  </a:cubicBezTo>
                  <a:cubicBezTo>
                    <a:pt x="4573" y="1465"/>
                    <a:pt x="4775" y="1536"/>
                    <a:pt x="4668" y="1786"/>
                  </a:cubicBezTo>
                  <a:cubicBezTo>
                    <a:pt x="4930" y="1703"/>
                    <a:pt x="4883" y="1358"/>
                    <a:pt x="4680" y="1227"/>
                  </a:cubicBezTo>
                  <a:cubicBezTo>
                    <a:pt x="4835" y="1131"/>
                    <a:pt x="4775" y="1036"/>
                    <a:pt x="5002" y="1012"/>
                  </a:cubicBezTo>
                  <a:cubicBezTo>
                    <a:pt x="4585" y="822"/>
                    <a:pt x="4502" y="1060"/>
                    <a:pt x="4335" y="1131"/>
                  </a:cubicBezTo>
                  <a:lnTo>
                    <a:pt x="4335" y="1131"/>
                  </a:lnTo>
                  <a:cubicBezTo>
                    <a:pt x="4668" y="953"/>
                    <a:pt x="4549" y="679"/>
                    <a:pt x="4752" y="465"/>
                  </a:cubicBezTo>
                  <a:cubicBezTo>
                    <a:pt x="4347" y="500"/>
                    <a:pt x="4359" y="786"/>
                    <a:pt x="4263" y="1000"/>
                  </a:cubicBezTo>
                  <a:lnTo>
                    <a:pt x="4263" y="1000"/>
                  </a:lnTo>
                  <a:cubicBezTo>
                    <a:pt x="4490" y="465"/>
                    <a:pt x="4180" y="334"/>
                    <a:pt x="4156" y="0"/>
                  </a:cubicBezTo>
                  <a:cubicBezTo>
                    <a:pt x="4121" y="334"/>
                    <a:pt x="3823" y="465"/>
                    <a:pt x="4049" y="1000"/>
                  </a:cubicBezTo>
                  <a:lnTo>
                    <a:pt x="4049" y="1000"/>
                  </a:lnTo>
                  <a:cubicBezTo>
                    <a:pt x="3954" y="786"/>
                    <a:pt x="3966" y="500"/>
                    <a:pt x="3549" y="465"/>
                  </a:cubicBezTo>
                  <a:cubicBezTo>
                    <a:pt x="3751" y="691"/>
                    <a:pt x="3632" y="953"/>
                    <a:pt x="3978" y="1131"/>
                  </a:cubicBezTo>
                  <a:lnTo>
                    <a:pt x="3978" y="1131"/>
                  </a:lnTo>
                  <a:cubicBezTo>
                    <a:pt x="3811" y="1060"/>
                    <a:pt x="3728" y="822"/>
                    <a:pt x="3311" y="1012"/>
                  </a:cubicBezTo>
                  <a:cubicBezTo>
                    <a:pt x="3525" y="1036"/>
                    <a:pt x="3478" y="1131"/>
                    <a:pt x="3620" y="1227"/>
                  </a:cubicBezTo>
                  <a:cubicBezTo>
                    <a:pt x="3430" y="1358"/>
                    <a:pt x="3382" y="1703"/>
                    <a:pt x="3632" y="1786"/>
                  </a:cubicBezTo>
                  <a:cubicBezTo>
                    <a:pt x="3537" y="1536"/>
                    <a:pt x="3728" y="1465"/>
                    <a:pt x="3859" y="1477"/>
                  </a:cubicBezTo>
                  <a:cubicBezTo>
                    <a:pt x="3906" y="1477"/>
                    <a:pt x="3954" y="1489"/>
                    <a:pt x="3978" y="1524"/>
                  </a:cubicBezTo>
                  <a:cubicBezTo>
                    <a:pt x="4025" y="1560"/>
                    <a:pt x="4061" y="1667"/>
                    <a:pt x="4025" y="1715"/>
                  </a:cubicBezTo>
                  <a:cubicBezTo>
                    <a:pt x="3978" y="1774"/>
                    <a:pt x="3870" y="1750"/>
                    <a:pt x="3906" y="1643"/>
                  </a:cubicBezTo>
                  <a:cubicBezTo>
                    <a:pt x="3787" y="1703"/>
                    <a:pt x="3823" y="1893"/>
                    <a:pt x="3966" y="1893"/>
                  </a:cubicBezTo>
                  <a:cubicBezTo>
                    <a:pt x="3978" y="1905"/>
                    <a:pt x="4001" y="1905"/>
                    <a:pt x="4013" y="1893"/>
                  </a:cubicBezTo>
                  <a:lnTo>
                    <a:pt x="4025" y="1893"/>
                  </a:lnTo>
                  <a:cubicBezTo>
                    <a:pt x="4061" y="1893"/>
                    <a:pt x="4085" y="1870"/>
                    <a:pt x="4109" y="1834"/>
                  </a:cubicBezTo>
                  <a:cubicBezTo>
                    <a:pt x="4168" y="2143"/>
                    <a:pt x="4144" y="2465"/>
                    <a:pt x="4037" y="2751"/>
                  </a:cubicBezTo>
                  <a:cubicBezTo>
                    <a:pt x="4251" y="1870"/>
                    <a:pt x="3370" y="2155"/>
                    <a:pt x="3370" y="1619"/>
                  </a:cubicBezTo>
                  <a:lnTo>
                    <a:pt x="3370" y="1667"/>
                  </a:lnTo>
                  <a:cubicBezTo>
                    <a:pt x="3370" y="1655"/>
                    <a:pt x="3370" y="1631"/>
                    <a:pt x="3370" y="1619"/>
                  </a:cubicBezTo>
                  <a:cubicBezTo>
                    <a:pt x="3299" y="1870"/>
                    <a:pt x="3299" y="2024"/>
                    <a:pt x="3347" y="2131"/>
                  </a:cubicBezTo>
                  <a:cubicBezTo>
                    <a:pt x="3489" y="2405"/>
                    <a:pt x="3775" y="2310"/>
                    <a:pt x="3870" y="2417"/>
                  </a:cubicBezTo>
                  <a:cubicBezTo>
                    <a:pt x="3692" y="2441"/>
                    <a:pt x="3656" y="2536"/>
                    <a:pt x="3716" y="2679"/>
                  </a:cubicBezTo>
                  <a:cubicBezTo>
                    <a:pt x="3823" y="2536"/>
                    <a:pt x="3966" y="2643"/>
                    <a:pt x="3966" y="2774"/>
                  </a:cubicBezTo>
                  <a:cubicBezTo>
                    <a:pt x="3966" y="2989"/>
                    <a:pt x="3740" y="3251"/>
                    <a:pt x="3966" y="3584"/>
                  </a:cubicBezTo>
                  <a:cubicBezTo>
                    <a:pt x="3978" y="3655"/>
                    <a:pt x="3990" y="3715"/>
                    <a:pt x="4013" y="3786"/>
                  </a:cubicBezTo>
                  <a:cubicBezTo>
                    <a:pt x="3978" y="3727"/>
                    <a:pt x="3942" y="3667"/>
                    <a:pt x="3894" y="3608"/>
                  </a:cubicBezTo>
                  <a:cubicBezTo>
                    <a:pt x="3823" y="3203"/>
                    <a:pt x="3478" y="3179"/>
                    <a:pt x="3335" y="3036"/>
                  </a:cubicBezTo>
                  <a:cubicBezTo>
                    <a:pt x="3228" y="2941"/>
                    <a:pt x="3263" y="2774"/>
                    <a:pt x="3430" y="2786"/>
                  </a:cubicBezTo>
                  <a:cubicBezTo>
                    <a:pt x="3382" y="2643"/>
                    <a:pt x="3287" y="2608"/>
                    <a:pt x="3132" y="2715"/>
                  </a:cubicBezTo>
                  <a:cubicBezTo>
                    <a:pt x="3132" y="2572"/>
                    <a:pt x="3406" y="2441"/>
                    <a:pt x="3311" y="2143"/>
                  </a:cubicBezTo>
                  <a:cubicBezTo>
                    <a:pt x="3263" y="2036"/>
                    <a:pt x="3156" y="1917"/>
                    <a:pt x="2930" y="1786"/>
                  </a:cubicBezTo>
                  <a:cubicBezTo>
                    <a:pt x="3311" y="2179"/>
                    <a:pt x="2477" y="2596"/>
                    <a:pt x="3263" y="3072"/>
                  </a:cubicBezTo>
                  <a:cubicBezTo>
                    <a:pt x="2978" y="2941"/>
                    <a:pt x="2739" y="2739"/>
                    <a:pt x="2561" y="2477"/>
                  </a:cubicBezTo>
                  <a:cubicBezTo>
                    <a:pt x="2597" y="2489"/>
                    <a:pt x="2632" y="2477"/>
                    <a:pt x="2668" y="2453"/>
                  </a:cubicBezTo>
                  <a:lnTo>
                    <a:pt x="2680" y="2453"/>
                  </a:lnTo>
                  <a:cubicBezTo>
                    <a:pt x="2680" y="2453"/>
                    <a:pt x="2692" y="2441"/>
                    <a:pt x="2704" y="2429"/>
                  </a:cubicBezTo>
                  <a:cubicBezTo>
                    <a:pt x="2787" y="2334"/>
                    <a:pt x="2716" y="2191"/>
                    <a:pt x="2597" y="2203"/>
                  </a:cubicBezTo>
                  <a:lnTo>
                    <a:pt x="2573" y="2203"/>
                  </a:lnTo>
                  <a:cubicBezTo>
                    <a:pt x="2668" y="2262"/>
                    <a:pt x="2608" y="2358"/>
                    <a:pt x="2549" y="2334"/>
                  </a:cubicBezTo>
                  <a:cubicBezTo>
                    <a:pt x="2477" y="2322"/>
                    <a:pt x="2430" y="2227"/>
                    <a:pt x="2430" y="2167"/>
                  </a:cubicBezTo>
                  <a:cubicBezTo>
                    <a:pt x="2430" y="2120"/>
                    <a:pt x="2454" y="2084"/>
                    <a:pt x="2489" y="2048"/>
                  </a:cubicBezTo>
                  <a:cubicBezTo>
                    <a:pt x="2585" y="1893"/>
                    <a:pt x="2811" y="1929"/>
                    <a:pt x="2858" y="2108"/>
                  </a:cubicBezTo>
                  <a:cubicBezTo>
                    <a:pt x="2989" y="1881"/>
                    <a:pt x="2704" y="1667"/>
                    <a:pt x="2477" y="1703"/>
                  </a:cubicBezTo>
                  <a:cubicBezTo>
                    <a:pt x="2513" y="1536"/>
                    <a:pt x="2406" y="1500"/>
                    <a:pt x="2549" y="1334"/>
                  </a:cubicBezTo>
                  <a:cubicBezTo>
                    <a:pt x="2120" y="1489"/>
                    <a:pt x="2227" y="1727"/>
                    <a:pt x="2156" y="1881"/>
                  </a:cubicBezTo>
                  <a:lnTo>
                    <a:pt x="2156" y="1881"/>
                  </a:lnTo>
                  <a:cubicBezTo>
                    <a:pt x="2275" y="1524"/>
                    <a:pt x="2013" y="1417"/>
                    <a:pt x="1989" y="1119"/>
                  </a:cubicBezTo>
                  <a:cubicBezTo>
                    <a:pt x="1715" y="1429"/>
                    <a:pt x="1942" y="1631"/>
                    <a:pt x="2013" y="1846"/>
                  </a:cubicBezTo>
                  <a:lnTo>
                    <a:pt x="2013" y="1846"/>
                  </a:lnTo>
                  <a:cubicBezTo>
                    <a:pt x="1799" y="1310"/>
                    <a:pt x="1489" y="1429"/>
                    <a:pt x="1227" y="1215"/>
                  </a:cubicBezTo>
                  <a:cubicBezTo>
                    <a:pt x="1454" y="1477"/>
                    <a:pt x="1323" y="1774"/>
                    <a:pt x="1870" y="2000"/>
                  </a:cubicBezTo>
                  <a:lnTo>
                    <a:pt x="1870" y="2000"/>
                  </a:lnTo>
                  <a:cubicBezTo>
                    <a:pt x="1644" y="1917"/>
                    <a:pt x="1454" y="1703"/>
                    <a:pt x="1144" y="1965"/>
                  </a:cubicBezTo>
                  <a:cubicBezTo>
                    <a:pt x="1442" y="1989"/>
                    <a:pt x="1549" y="2251"/>
                    <a:pt x="1906" y="2143"/>
                  </a:cubicBezTo>
                  <a:lnTo>
                    <a:pt x="1906" y="2143"/>
                  </a:lnTo>
                  <a:cubicBezTo>
                    <a:pt x="1739" y="2215"/>
                    <a:pt x="1501" y="2096"/>
                    <a:pt x="1358" y="2536"/>
                  </a:cubicBezTo>
                  <a:cubicBezTo>
                    <a:pt x="1525" y="2381"/>
                    <a:pt x="1561" y="2501"/>
                    <a:pt x="1727" y="2465"/>
                  </a:cubicBezTo>
                  <a:cubicBezTo>
                    <a:pt x="1680" y="2691"/>
                    <a:pt x="1894" y="2965"/>
                    <a:pt x="2132" y="2834"/>
                  </a:cubicBezTo>
                  <a:cubicBezTo>
                    <a:pt x="1882" y="2739"/>
                    <a:pt x="1977" y="2548"/>
                    <a:pt x="2061" y="2465"/>
                  </a:cubicBezTo>
                  <a:cubicBezTo>
                    <a:pt x="2096" y="2429"/>
                    <a:pt x="2144" y="2417"/>
                    <a:pt x="2192" y="2417"/>
                  </a:cubicBezTo>
                  <a:cubicBezTo>
                    <a:pt x="2239" y="2417"/>
                    <a:pt x="2346" y="2465"/>
                    <a:pt x="2358" y="2524"/>
                  </a:cubicBezTo>
                  <a:cubicBezTo>
                    <a:pt x="2370" y="2596"/>
                    <a:pt x="2275" y="2655"/>
                    <a:pt x="2227" y="2548"/>
                  </a:cubicBezTo>
                  <a:cubicBezTo>
                    <a:pt x="2180" y="2679"/>
                    <a:pt x="2346" y="2786"/>
                    <a:pt x="2442" y="2691"/>
                  </a:cubicBezTo>
                  <a:cubicBezTo>
                    <a:pt x="2454" y="2679"/>
                    <a:pt x="2466" y="2667"/>
                    <a:pt x="2466" y="2655"/>
                  </a:cubicBezTo>
                  <a:cubicBezTo>
                    <a:pt x="2466" y="2655"/>
                    <a:pt x="2466" y="2655"/>
                    <a:pt x="2466" y="2643"/>
                  </a:cubicBezTo>
                  <a:cubicBezTo>
                    <a:pt x="2489" y="2620"/>
                    <a:pt x="2501" y="2584"/>
                    <a:pt x="2489" y="2548"/>
                  </a:cubicBezTo>
                  <a:cubicBezTo>
                    <a:pt x="2751" y="2715"/>
                    <a:pt x="2954" y="2965"/>
                    <a:pt x="3085" y="3239"/>
                  </a:cubicBezTo>
                  <a:cubicBezTo>
                    <a:pt x="2608" y="2465"/>
                    <a:pt x="2192" y="3286"/>
                    <a:pt x="1811" y="2905"/>
                  </a:cubicBezTo>
                  <a:cubicBezTo>
                    <a:pt x="1930" y="3132"/>
                    <a:pt x="2049" y="3251"/>
                    <a:pt x="2168" y="3286"/>
                  </a:cubicBezTo>
                  <a:cubicBezTo>
                    <a:pt x="2466" y="3382"/>
                    <a:pt x="2585" y="3108"/>
                    <a:pt x="2727" y="3120"/>
                  </a:cubicBezTo>
                  <a:cubicBezTo>
                    <a:pt x="2620" y="3263"/>
                    <a:pt x="2668" y="3358"/>
                    <a:pt x="2799" y="3417"/>
                  </a:cubicBezTo>
                  <a:cubicBezTo>
                    <a:pt x="2787" y="3239"/>
                    <a:pt x="2954" y="3215"/>
                    <a:pt x="3049" y="3310"/>
                  </a:cubicBezTo>
                  <a:cubicBezTo>
                    <a:pt x="3192" y="3465"/>
                    <a:pt x="3216" y="3810"/>
                    <a:pt x="3632" y="3882"/>
                  </a:cubicBezTo>
                  <a:cubicBezTo>
                    <a:pt x="3680" y="3917"/>
                    <a:pt x="3740" y="3953"/>
                    <a:pt x="3799" y="3989"/>
                  </a:cubicBezTo>
                  <a:cubicBezTo>
                    <a:pt x="3740" y="3965"/>
                    <a:pt x="3668" y="3953"/>
                    <a:pt x="3597" y="3941"/>
                  </a:cubicBezTo>
                  <a:cubicBezTo>
                    <a:pt x="3263" y="3715"/>
                    <a:pt x="3001" y="3929"/>
                    <a:pt x="2787" y="3941"/>
                  </a:cubicBezTo>
                  <a:cubicBezTo>
                    <a:pt x="2656" y="3941"/>
                    <a:pt x="2549" y="3810"/>
                    <a:pt x="2692" y="3691"/>
                  </a:cubicBezTo>
                  <a:cubicBezTo>
                    <a:pt x="2549" y="3632"/>
                    <a:pt x="2454" y="3679"/>
                    <a:pt x="2430" y="3858"/>
                  </a:cubicBezTo>
                  <a:cubicBezTo>
                    <a:pt x="2323" y="3751"/>
                    <a:pt x="2430" y="3465"/>
                    <a:pt x="2144" y="3334"/>
                  </a:cubicBezTo>
                  <a:cubicBezTo>
                    <a:pt x="2037" y="3274"/>
                    <a:pt x="1882" y="3274"/>
                    <a:pt x="1632" y="3346"/>
                  </a:cubicBezTo>
                  <a:lnTo>
                    <a:pt x="1632" y="3346"/>
                  </a:lnTo>
                  <a:cubicBezTo>
                    <a:pt x="2168" y="3346"/>
                    <a:pt x="1882" y="4227"/>
                    <a:pt x="2763" y="4025"/>
                  </a:cubicBezTo>
                  <a:cubicBezTo>
                    <a:pt x="2477" y="4132"/>
                    <a:pt x="2156" y="4156"/>
                    <a:pt x="1846" y="4084"/>
                  </a:cubicBezTo>
                  <a:cubicBezTo>
                    <a:pt x="1882" y="4072"/>
                    <a:pt x="1906" y="4036"/>
                    <a:pt x="1918" y="4001"/>
                  </a:cubicBezTo>
                  <a:lnTo>
                    <a:pt x="1918" y="3989"/>
                  </a:lnTo>
                  <a:cubicBezTo>
                    <a:pt x="1918" y="3977"/>
                    <a:pt x="1918" y="3965"/>
                    <a:pt x="1918" y="3953"/>
                  </a:cubicBezTo>
                  <a:cubicBezTo>
                    <a:pt x="1906" y="3810"/>
                    <a:pt x="1727" y="3775"/>
                    <a:pt x="1656" y="3894"/>
                  </a:cubicBezTo>
                  <a:cubicBezTo>
                    <a:pt x="1775" y="3858"/>
                    <a:pt x="1787" y="3965"/>
                    <a:pt x="1739" y="4001"/>
                  </a:cubicBezTo>
                  <a:cubicBezTo>
                    <a:pt x="1692" y="4048"/>
                    <a:pt x="1573" y="4001"/>
                    <a:pt x="1537" y="3965"/>
                  </a:cubicBezTo>
                  <a:cubicBezTo>
                    <a:pt x="1501" y="3929"/>
                    <a:pt x="1489" y="3882"/>
                    <a:pt x="1489" y="3834"/>
                  </a:cubicBezTo>
                  <a:cubicBezTo>
                    <a:pt x="1489" y="3715"/>
                    <a:pt x="1561" y="3513"/>
                    <a:pt x="1799" y="3620"/>
                  </a:cubicBezTo>
                  <a:cubicBezTo>
                    <a:pt x="1727" y="3358"/>
                    <a:pt x="1370" y="3405"/>
                    <a:pt x="1251" y="3608"/>
                  </a:cubicBezTo>
                  <a:cubicBezTo>
                    <a:pt x="1156" y="3453"/>
                    <a:pt x="1049" y="3513"/>
                    <a:pt x="1037" y="3286"/>
                  </a:cubicBezTo>
                  <a:cubicBezTo>
                    <a:pt x="834" y="3703"/>
                    <a:pt x="1084" y="3786"/>
                    <a:pt x="1144" y="3953"/>
                  </a:cubicBezTo>
                  <a:lnTo>
                    <a:pt x="1144" y="3953"/>
                  </a:lnTo>
                  <a:cubicBezTo>
                    <a:pt x="965" y="3620"/>
                    <a:pt x="703" y="3739"/>
                    <a:pt x="477" y="3536"/>
                  </a:cubicBezTo>
                  <a:cubicBezTo>
                    <a:pt x="513" y="3941"/>
                    <a:pt x="811" y="3929"/>
                    <a:pt x="1013" y="4025"/>
                  </a:cubicBezTo>
                  <a:lnTo>
                    <a:pt x="1013" y="4025"/>
                  </a:lnTo>
                  <a:cubicBezTo>
                    <a:pt x="465" y="3810"/>
                    <a:pt x="334" y="4120"/>
                    <a:pt x="1" y="4144"/>
                  </a:cubicBezTo>
                  <a:close/>
                  <a:moveTo>
                    <a:pt x="5490" y="4036"/>
                  </a:moveTo>
                  <a:close/>
                  <a:moveTo>
                    <a:pt x="4763" y="3953"/>
                  </a:moveTo>
                  <a:cubicBezTo>
                    <a:pt x="4859" y="3905"/>
                    <a:pt x="4978" y="3882"/>
                    <a:pt x="5085" y="3905"/>
                  </a:cubicBezTo>
                  <a:cubicBezTo>
                    <a:pt x="5264" y="3989"/>
                    <a:pt x="5442" y="4048"/>
                    <a:pt x="5633" y="4108"/>
                  </a:cubicBezTo>
                  <a:cubicBezTo>
                    <a:pt x="5704" y="4120"/>
                    <a:pt x="5787" y="4132"/>
                    <a:pt x="5859" y="4144"/>
                  </a:cubicBezTo>
                  <a:cubicBezTo>
                    <a:pt x="5787" y="4156"/>
                    <a:pt x="5704" y="4167"/>
                    <a:pt x="5633" y="4179"/>
                  </a:cubicBezTo>
                  <a:cubicBezTo>
                    <a:pt x="5442" y="4239"/>
                    <a:pt x="5264" y="4310"/>
                    <a:pt x="5085" y="4382"/>
                  </a:cubicBezTo>
                  <a:cubicBezTo>
                    <a:pt x="4978" y="4406"/>
                    <a:pt x="4859" y="4394"/>
                    <a:pt x="4763" y="4334"/>
                  </a:cubicBezTo>
                  <a:cubicBezTo>
                    <a:pt x="4930" y="4334"/>
                    <a:pt x="5097" y="4275"/>
                    <a:pt x="5204" y="4144"/>
                  </a:cubicBezTo>
                  <a:cubicBezTo>
                    <a:pt x="5097" y="4025"/>
                    <a:pt x="4930" y="3953"/>
                    <a:pt x="4763" y="3953"/>
                  </a:cubicBezTo>
                  <a:close/>
                  <a:moveTo>
                    <a:pt x="5168" y="5037"/>
                  </a:moveTo>
                  <a:close/>
                  <a:moveTo>
                    <a:pt x="4894" y="4929"/>
                  </a:moveTo>
                  <a:cubicBezTo>
                    <a:pt x="4894" y="4751"/>
                    <a:pt x="4835" y="4596"/>
                    <a:pt x="4704" y="4477"/>
                  </a:cubicBezTo>
                  <a:cubicBezTo>
                    <a:pt x="4811" y="4513"/>
                    <a:pt x="4906" y="4584"/>
                    <a:pt x="4966" y="4679"/>
                  </a:cubicBezTo>
                  <a:cubicBezTo>
                    <a:pt x="5037" y="4858"/>
                    <a:pt x="5121" y="5037"/>
                    <a:pt x="5216" y="5203"/>
                  </a:cubicBezTo>
                  <a:cubicBezTo>
                    <a:pt x="5252" y="5275"/>
                    <a:pt x="5299" y="5334"/>
                    <a:pt x="5347" y="5394"/>
                  </a:cubicBezTo>
                  <a:cubicBezTo>
                    <a:pt x="5287" y="5346"/>
                    <a:pt x="5228" y="5298"/>
                    <a:pt x="5168" y="5263"/>
                  </a:cubicBezTo>
                  <a:cubicBezTo>
                    <a:pt x="4930" y="5108"/>
                    <a:pt x="4763" y="5096"/>
                    <a:pt x="4632" y="5013"/>
                  </a:cubicBezTo>
                  <a:cubicBezTo>
                    <a:pt x="4537" y="4941"/>
                    <a:pt x="4466" y="4846"/>
                    <a:pt x="4442" y="4739"/>
                  </a:cubicBezTo>
                  <a:cubicBezTo>
                    <a:pt x="4561" y="4858"/>
                    <a:pt x="4716" y="4929"/>
                    <a:pt x="4894" y="4929"/>
                  </a:cubicBezTo>
                  <a:close/>
                  <a:moveTo>
                    <a:pt x="5002" y="3108"/>
                  </a:moveTo>
                  <a:close/>
                  <a:moveTo>
                    <a:pt x="4632" y="3298"/>
                  </a:moveTo>
                  <a:cubicBezTo>
                    <a:pt x="4811" y="3227"/>
                    <a:pt x="4990" y="3143"/>
                    <a:pt x="5168" y="3060"/>
                  </a:cubicBezTo>
                  <a:cubicBezTo>
                    <a:pt x="5228" y="3013"/>
                    <a:pt x="5287" y="2965"/>
                    <a:pt x="5347" y="2917"/>
                  </a:cubicBezTo>
                  <a:cubicBezTo>
                    <a:pt x="5299" y="2977"/>
                    <a:pt x="5252" y="3048"/>
                    <a:pt x="5216" y="3108"/>
                  </a:cubicBezTo>
                  <a:cubicBezTo>
                    <a:pt x="5121" y="3274"/>
                    <a:pt x="5037" y="3453"/>
                    <a:pt x="4966" y="3632"/>
                  </a:cubicBezTo>
                  <a:cubicBezTo>
                    <a:pt x="4906" y="3739"/>
                    <a:pt x="4811" y="3810"/>
                    <a:pt x="4704" y="3834"/>
                  </a:cubicBezTo>
                  <a:cubicBezTo>
                    <a:pt x="4835" y="3727"/>
                    <a:pt x="4894" y="3560"/>
                    <a:pt x="4883" y="3394"/>
                  </a:cubicBezTo>
                  <a:cubicBezTo>
                    <a:pt x="4716" y="3382"/>
                    <a:pt x="4561" y="3453"/>
                    <a:pt x="4442" y="3572"/>
                  </a:cubicBezTo>
                  <a:cubicBezTo>
                    <a:pt x="4466" y="3453"/>
                    <a:pt x="4537" y="3358"/>
                    <a:pt x="4644" y="3298"/>
                  </a:cubicBezTo>
                  <a:close/>
                  <a:moveTo>
                    <a:pt x="4240" y="5525"/>
                  </a:moveTo>
                  <a:close/>
                  <a:moveTo>
                    <a:pt x="4013" y="2786"/>
                  </a:moveTo>
                  <a:close/>
                  <a:moveTo>
                    <a:pt x="3930" y="3513"/>
                  </a:moveTo>
                  <a:cubicBezTo>
                    <a:pt x="3882" y="3405"/>
                    <a:pt x="3859" y="3298"/>
                    <a:pt x="3882" y="3179"/>
                  </a:cubicBezTo>
                  <a:cubicBezTo>
                    <a:pt x="3966" y="3001"/>
                    <a:pt x="4025" y="2822"/>
                    <a:pt x="4085" y="2632"/>
                  </a:cubicBezTo>
                  <a:cubicBezTo>
                    <a:pt x="4097" y="2560"/>
                    <a:pt x="4109" y="2477"/>
                    <a:pt x="4121" y="2405"/>
                  </a:cubicBezTo>
                  <a:cubicBezTo>
                    <a:pt x="4132" y="2489"/>
                    <a:pt x="4144" y="2560"/>
                    <a:pt x="4156" y="2632"/>
                  </a:cubicBezTo>
                  <a:cubicBezTo>
                    <a:pt x="4216" y="2822"/>
                    <a:pt x="4287" y="3001"/>
                    <a:pt x="4359" y="3179"/>
                  </a:cubicBezTo>
                  <a:cubicBezTo>
                    <a:pt x="4382" y="3298"/>
                    <a:pt x="4371" y="3405"/>
                    <a:pt x="4311" y="3513"/>
                  </a:cubicBezTo>
                  <a:cubicBezTo>
                    <a:pt x="4323" y="3334"/>
                    <a:pt x="4251" y="3179"/>
                    <a:pt x="4121" y="3060"/>
                  </a:cubicBezTo>
                  <a:cubicBezTo>
                    <a:pt x="4001" y="3179"/>
                    <a:pt x="3930" y="3334"/>
                    <a:pt x="3930" y="3501"/>
                  </a:cubicBezTo>
                  <a:close/>
                  <a:moveTo>
                    <a:pt x="4121" y="5239"/>
                  </a:moveTo>
                  <a:cubicBezTo>
                    <a:pt x="4251" y="5120"/>
                    <a:pt x="4323" y="4965"/>
                    <a:pt x="4311" y="4798"/>
                  </a:cubicBezTo>
                  <a:cubicBezTo>
                    <a:pt x="4371" y="4894"/>
                    <a:pt x="4382" y="5013"/>
                    <a:pt x="4359" y="5120"/>
                  </a:cubicBezTo>
                  <a:cubicBezTo>
                    <a:pt x="4287" y="5298"/>
                    <a:pt x="4216" y="5477"/>
                    <a:pt x="4156" y="5668"/>
                  </a:cubicBezTo>
                  <a:cubicBezTo>
                    <a:pt x="4144" y="5739"/>
                    <a:pt x="4132" y="5822"/>
                    <a:pt x="4121" y="5894"/>
                  </a:cubicBezTo>
                  <a:cubicBezTo>
                    <a:pt x="4109" y="5822"/>
                    <a:pt x="4097" y="5739"/>
                    <a:pt x="4085" y="5668"/>
                  </a:cubicBezTo>
                  <a:cubicBezTo>
                    <a:pt x="4025" y="5477"/>
                    <a:pt x="3966" y="5298"/>
                    <a:pt x="3882" y="5120"/>
                  </a:cubicBezTo>
                  <a:cubicBezTo>
                    <a:pt x="3859" y="5013"/>
                    <a:pt x="3882" y="4894"/>
                    <a:pt x="3930" y="4798"/>
                  </a:cubicBezTo>
                  <a:cubicBezTo>
                    <a:pt x="3930" y="4965"/>
                    <a:pt x="4001" y="5120"/>
                    <a:pt x="4121" y="5239"/>
                  </a:cubicBezTo>
                  <a:close/>
                  <a:moveTo>
                    <a:pt x="3239" y="5203"/>
                  </a:moveTo>
                  <a:close/>
                  <a:moveTo>
                    <a:pt x="3359" y="3382"/>
                  </a:moveTo>
                  <a:cubicBezTo>
                    <a:pt x="3347" y="3548"/>
                    <a:pt x="3406" y="3715"/>
                    <a:pt x="3537" y="3822"/>
                  </a:cubicBezTo>
                  <a:cubicBezTo>
                    <a:pt x="3430" y="3798"/>
                    <a:pt x="3335" y="3727"/>
                    <a:pt x="3275" y="3632"/>
                  </a:cubicBezTo>
                  <a:cubicBezTo>
                    <a:pt x="3192" y="3501"/>
                    <a:pt x="3168" y="3334"/>
                    <a:pt x="3025" y="3096"/>
                  </a:cubicBezTo>
                  <a:cubicBezTo>
                    <a:pt x="2989" y="3036"/>
                    <a:pt x="2942" y="2965"/>
                    <a:pt x="2894" y="2905"/>
                  </a:cubicBezTo>
                  <a:cubicBezTo>
                    <a:pt x="2954" y="2953"/>
                    <a:pt x="3013" y="3001"/>
                    <a:pt x="3073" y="3048"/>
                  </a:cubicBezTo>
                  <a:cubicBezTo>
                    <a:pt x="3251" y="3132"/>
                    <a:pt x="3430" y="3215"/>
                    <a:pt x="3609" y="3286"/>
                  </a:cubicBezTo>
                  <a:cubicBezTo>
                    <a:pt x="3704" y="3358"/>
                    <a:pt x="3775" y="3441"/>
                    <a:pt x="3799" y="3560"/>
                  </a:cubicBezTo>
                  <a:cubicBezTo>
                    <a:pt x="3692" y="3429"/>
                    <a:pt x="3525" y="3370"/>
                    <a:pt x="3359" y="3370"/>
                  </a:cubicBezTo>
                  <a:close/>
                  <a:moveTo>
                    <a:pt x="3799" y="4739"/>
                  </a:moveTo>
                  <a:cubicBezTo>
                    <a:pt x="3763" y="4846"/>
                    <a:pt x="3692" y="4941"/>
                    <a:pt x="3597" y="5001"/>
                  </a:cubicBezTo>
                  <a:cubicBezTo>
                    <a:pt x="3418" y="5072"/>
                    <a:pt x="3239" y="5156"/>
                    <a:pt x="3073" y="5251"/>
                  </a:cubicBezTo>
                  <a:cubicBezTo>
                    <a:pt x="3001" y="5287"/>
                    <a:pt x="2942" y="5334"/>
                    <a:pt x="2882" y="5382"/>
                  </a:cubicBezTo>
                  <a:cubicBezTo>
                    <a:pt x="2930" y="5322"/>
                    <a:pt x="2978" y="5263"/>
                    <a:pt x="3025" y="5191"/>
                  </a:cubicBezTo>
                  <a:cubicBezTo>
                    <a:pt x="3108" y="5025"/>
                    <a:pt x="3192" y="4846"/>
                    <a:pt x="3263" y="4667"/>
                  </a:cubicBezTo>
                  <a:cubicBezTo>
                    <a:pt x="3323" y="4572"/>
                    <a:pt x="3418" y="4501"/>
                    <a:pt x="3525" y="4465"/>
                  </a:cubicBezTo>
                  <a:cubicBezTo>
                    <a:pt x="3406" y="4584"/>
                    <a:pt x="3335" y="4739"/>
                    <a:pt x="3347" y="4917"/>
                  </a:cubicBezTo>
                  <a:cubicBezTo>
                    <a:pt x="3513" y="4929"/>
                    <a:pt x="3692" y="4858"/>
                    <a:pt x="3811" y="4739"/>
                  </a:cubicBezTo>
                  <a:close/>
                  <a:moveTo>
                    <a:pt x="2751" y="4036"/>
                  </a:moveTo>
                  <a:close/>
                  <a:moveTo>
                    <a:pt x="2608" y="4108"/>
                  </a:moveTo>
                  <a:cubicBezTo>
                    <a:pt x="2787" y="4048"/>
                    <a:pt x="2978" y="3989"/>
                    <a:pt x="3156" y="3905"/>
                  </a:cubicBezTo>
                  <a:cubicBezTo>
                    <a:pt x="3263" y="3882"/>
                    <a:pt x="3382" y="3905"/>
                    <a:pt x="3478" y="3953"/>
                  </a:cubicBezTo>
                  <a:cubicBezTo>
                    <a:pt x="3311" y="3953"/>
                    <a:pt x="3144" y="4025"/>
                    <a:pt x="3037" y="4144"/>
                  </a:cubicBezTo>
                  <a:cubicBezTo>
                    <a:pt x="3144" y="4275"/>
                    <a:pt x="3311" y="4346"/>
                    <a:pt x="3478" y="4334"/>
                  </a:cubicBezTo>
                  <a:cubicBezTo>
                    <a:pt x="3382" y="4394"/>
                    <a:pt x="3263" y="4406"/>
                    <a:pt x="3156" y="4382"/>
                  </a:cubicBezTo>
                  <a:cubicBezTo>
                    <a:pt x="2978" y="4310"/>
                    <a:pt x="2799" y="4239"/>
                    <a:pt x="2608" y="4179"/>
                  </a:cubicBezTo>
                  <a:cubicBezTo>
                    <a:pt x="2537" y="4167"/>
                    <a:pt x="2454" y="4156"/>
                    <a:pt x="2382" y="4144"/>
                  </a:cubicBezTo>
                  <a:cubicBezTo>
                    <a:pt x="2466" y="4132"/>
                    <a:pt x="2537" y="4120"/>
                    <a:pt x="2608" y="4108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31"/>
            <p:cNvSpPr/>
            <p:nvPr/>
          </p:nvSpPr>
          <p:spPr>
            <a:xfrm>
              <a:off x="5927225" y="756775"/>
              <a:ext cx="207175" cy="207775"/>
            </a:xfrm>
            <a:custGeom>
              <a:avLst/>
              <a:gdLst/>
              <a:ahLst/>
              <a:cxnLst/>
              <a:rect l="l" t="t" r="r" b="b"/>
              <a:pathLst>
                <a:path w="8287" h="8311" extrusionOk="0">
                  <a:moveTo>
                    <a:pt x="0" y="4156"/>
                  </a:moveTo>
                  <a:cubicBezTo>
                    <a:pt x="345" y="4191"/>
                    <a:pt x="476" y="4489"/>
                    <a:pt x="1012" y="4263"/>
                  </a:cubicBezTo>
                  <a:lnTo>
                    <a:pt x="1012" y="4263"/>
                  </a:lnTo>
                  <a:cubicBezTo>
                    <a:pt x="798" y="4358"/>
                    <a:pt x="500" y="4346"/>
                    <a:pt x="476" y="4763"/>
                  </a:cubicBezTo>
                  <a:cubicBezTo>
                    <a:pt x="691" y="4560"/>
                    <a:pt x="965" y="4679"/>
                    <a:pt x="1131" y="4334"/>
                  </a:cubicBezTo>
                  <a:lnTo>
                    <a:pt x="1131" y="4334"/>
                  </a:lnTo>
                  <a:cubicBezTo>
                    <a:pt x="1072" y="4501"/>
                    <a:pt x="822" y="4584"/>
                    <a:pt x="1024" y="5001"/>
                  </a:cubicBezTo>
                  <a:cubicBezTo>
                    <a:pt x="1036" y="4787"/>
                    <a:pt x="1143" y="4834"/>
                    <a:pt x="1238" y="4691"/>
                  </a:cubicBezTo>
                  <a:cubicBezTo>
                    <a:pt x="1369" y="4882"/>
                    <a:pt x="1715" y="4929"/>
                    <a:pt x="1786" y="4679"/>
                  </a:cubicBezTo>
                  <a:cubicBezTo>
                    <a:pt x="1548" y="4775"/>
                    <a:pt x="1477" y="4584"/>
                    <a:pt x="1477" y="4453"/>
                  </a:cubicBezTo>
                  <a:cubicBezTo>
                    <a:pt x="1477" y="4406"/>
                    <a:pt x="1500" y="4358"/>
                    <a:pt x="1536" y="4334"/>
                  </a:cubicBezTo>
                  <a:cubicBezTo>
                    <a:pt x="1572" y="4287"/>
                    <a:pt x="1679" y="4251"/>
                    <a:pt x="1727" y="4287"/>
                  </a:cubicBezTo>
                  <a:cubicBezTo>
                    <a:pt x="1774" y="4334"/>
                    <a:pt x="1762" y="4441"/>
                    <a:pt x="1655" y="4406"/>
                  </a:cubicBezTo>
                  <a:cubicBezTo>
                    <a:pt x="1715" y="4525"/>
                    <a:pt x="1893" y="4477"/>
                    <a:pt x="1905" y="4346"/>
                  </a:cubicBezTo>
                  <a:cubicBezTo>
                    <a:pt x="1905" y="4334"/>
                    <a:pt x="1905" y="4310"/>
                    <a:pt x="1905" y="4298"/>
                  </a:cubicBezTo>
                  <a:lnTo>
                    <a:pt x="1905" y="4287"/>
                  </a:lnTo>
                  <a:cubicBezTo>
                    <a:pt x="1893" y="4251"/>
                    <a:pt x="1869" y="4227"/>
                    <a:pt x="1846" y="4203"/>
                  </a:cubicBezTo>
                  <a:cubicBezTo>
                    <a:pt x="2143" y="4144"/>
                    <a:pt x="2465" y="4168"/>
                    <a:pt x="2762" y="4275"/>
                  </a:cubicBezTo>
                  <a:lnTo>
                    <a:pt x="2762" y="4275"/>
                  </a:lnTo>
                  <a:cubicBezTo>
                    <a:pt x="1881" y="4060"/>
                    <a:pt x="2167" y="4941"/>
                    <a:pt x="1619" y="4941"/>
                  </a:cubicBezTo>
                  <a:lnTo>
                    <a:pt x="1619" y="4941"/>
                  </a:lnTo>
                  <a:cubicBezTo>
                    <a:pt x="1881" y="5013"/>
                    <a:pt x="2036" y="5013"/>
                    <a:pt x="2143" y="4953"/>
                  </a:cubicBezTo>
                  <a:cubicBezTo>
                    <a:pt x="2417" y="4822"/>
                    <a:pt x="2310" y="4537"/>
                    <a:pt x="2429" y="4441"/>
                  </a:cubicBezTo>
                  <a:cubicBezTo>
                    <a:pt x="2453" y="4608"/>
                    <a:pt x="2548" y="4656"/>
                    <a:pt x="2691" y="4596"/>
                  </a:cubicBezTo>
                  <a:cubicBezTo>
                    <a:pt x="2548" y="4489"/>
                    <a:pt x="2655" y="4346"/>
                    <a:pt x="2786" y="4346"/>
                  </a:cubicBezTo>
                  <a:cubicBezTo>
                    <a:pt x="2989" y="4358"/>
                    <a:pt x="3251" y="4572"/>
                    <a:pt x="3596" y="4346"/>
                  </a:cubicBezTo>
                  <a:cubicBezTo>
                    <a:pt x="3667" y="4334"/>
                    <a:pt x="3727" y="4322"/>
                    <a:pt x="3798" y="4298"/>
                  </a:cubicBezTo>
                  <a:cubicBezTo>
                    <a:pt x="3739" y="4334"/>
                    <a:pt x="3679" y="4370"/>
                    <a:pt x="3620" y="4418"/>
                  </a:cubicBezTo>
                  <a:cubicBezTo>
                    <a:pt x="3215" y="4489"/>
                    <a:pt x="3191" y="4834"/>
                    <a:pt x="3048" y="4977"/>
                  </a:cubicBezTo>
                  <a:cubicBezTo>
                    <a:pt x="2953" y="5084"/>
                    <a:pt x="2786" y="5049"/>
                    <a:pt x="2798" y="4882"/>
                  </a:cubicBezTo>
                  <a:cubicBezTo>
                    <a:pt x="2655" y="4929"/>
                    <a:pt x="2620" y="5025"/>
                    <a:pt x="2727" y="5180"/>
                  </a:cubicBezTo>
                  <a:cubicBezTo>
                    <a:pt x="2572" y="5180"/>
                    <a:pt x="2453" y="4906"/>
                    <a:pt x="2155" y="5001"/>
                  </a:cubicBezTo>
                  <a:cubicBezTo>
                    <a:pt x="2048" y="5049"/>
                    <a:pt x="1929" y="5156"/>
                    <a:pt x="1798" y="5382"/>
                  </a:cubicBezTo>
                  <a:cubicBezTo>
                    <a:pt x="1810" y="5370"/>
                    <a:pt x="1834" y="5358"/>
                    <a:pt x="1846" y="5346"/>
                  </a:cubicBezTo>
                  <a:lnTo>
                    <a:pt x="1798" y="5382"/>
                  </a:lnTo>
                  <a:cubicBezTo>
                    <a:pt x="2191" y="5001"/>
                    <a:pt x="2608" y="5834"/>
                    <a:pt x="3084" y="5060"/>
                  </a:cubicBezTo>
                  <a:lnTo>
                    <a:pt x="3084" y="5060"/>
                  </a:lnTo>
                  <a:cubicBezTo>
                    <a:pt x="2953" y="5334"/>
                    <a:pt x="2739" y="5572"/>
                    <a:pt x="2489" y="5751"/>
                  </a:cubicBezTo>
                  <a:cubicBezTo>
                    <a:pt x="2489" y="5715"/>
                    <a:pt x="2489" y="5680"/>
                    <a:pt x="2465" y="5644"/>
                  </a:cubicBezTo>
                  <a:lnTo>
                    <a:pt x="2465" y="5644"/>
                  </a:lnTo>
                  <a:cubicBezTo>
                    <a:pt x="2453" y="5632"/>
                    <a:pt x="2453" y="5620"/>
                    <a:pt x="2441" y="5620"/>
                  </a:cubicBezTo>
                  <a:cubicBezTo>
                    <a:pt x="2334" y="5525"/>
                    <a:pt x="2179" y="5620"/>
                    <a:pt x="2215" y="5751"/>
                  </a:cubicBezTo>
                  <a:cubicBezTo>
                    <a:pt x="2274" y="5656"/>
                    <a:pt x="2358" y="5715"/>
                    <a:pt x="2346" y="5775"/>
                  </a:cubicBezTo>
                  <a:cubicBezTo>
                    <a:pt x="2346" y="5846"/>
                    <a:pt x="2239" y="5894"/>
                    <a:pt x="2179" y="5894"/>
                  </a:cubicBezTo>
                  <a:cubicBezTo>
                    <a:pt x="2131" y="5894"/>
                    <a:pt x="2096" y="5870"/>
                    <a:pt x="2060" y="5834"/>
                  </a:cubicBezTo>
                  <a:cubicBezTo>
                    <a:pt x="1905" y="5739"/>
                    <a:pt x="1941" y="5501"/>
                    <a:pt x="2119" y="5465"/>
                  </a:cubicBezTo>
                  <a:cubicBezTo>
                    <a:pt x="1893" y="5334"/>
                    <a:pt x="1679" y="5608"/>
                    <a:pt x="1727" y="5846"/>
                  </a:cubicBezTo>
                  <a:cubicBezTo>
                    <a:pt x="1548" y="5811"/>
                    <a:pt x="1524" y="5918"/>
                    <a:pt x="1346" y="5775"/>
                  </a:cubicBezTo>
                  <a:cubicBezTo>
                    <a:pt x="1500" y="6203"/>
                    <a:pt x="1738" y="6096"/>
                    <a:pt x="1893" y="6168"/>
                  </a:cubicBezTo>
                  <a:lnTo>
                    <a:pt x="1893" y="6168"/>
                  </a:lnTo>
                  <a:cubicBezTo>
                    <a:pt x="1536" y="6049"/>
                    <a:pt x="1429" y="6323"/>
                    <a:pt x="1131" y="6334"/>
                  </a:cubicBezTo>
                  <a:cubicBezTo>
                    <a:pt x="1441" y="6596"/>
                    <a:pt x="1643" y="6382"/>
                    <a:pt x="1858" y="6311"/>
                  </a:cubicBezTo>
                  <a:lnTo>
                    <a:pt x="1858" y="6311"/>
                  </a:lnTo>
                  <a:cubicBezTo>
                    <a:pt x="1322" y="6525"/>
                    <a:pt x="1441" y="6834"/>
                    <a:pt x="1227" y="7096"/>
                  </a:cubicBezTo>
                  <a:cubicBezTo>
                    <a:pt x="1488" y="6870"/>
                    <a:pt x="1786" y="7001"/>
                    <a:pt x="2012" y="6453"/>
                  </a:cubicBezTo>
                  <a:lnTo>
                    <a:pt x="2012" y="6453"/>
                  </a:lnTo>
                  <a:cubicBezTo>
                    <a:pt x="1929" y="6668"/>
                    <a:pt x="1715" y="6870"/>
                    <a:pt x="1977" y="7180"/>
                  </a:cubicBezTo>
                  <a:cubicBezTo>
                    <a:pt x="1989" y="6882"/>
                    <a:pt x="2262" y="6775"/>
                    <a:pt x="2155" y="6418"/>
                  </a:cubicBezTo>
                  <a:lnTo>
                    <a:pt x="2155" y="6418"/>
                  </a:lnTo>
                  <a:cubicBezTo>
                    <a:pt x="2215" y="6584"/>
                    <a:pt x="2108" y="6811"/>
                    <a:pt x="2536" y="6965"/>
                  </a:cubicBezTo>
                  <a:cubicBezTo>
                    <a:pt x="2393" y="6799"/>
                    <a:pt x="2500" y="6763"/>
                    <a:pt x="2477" y="6596"/>
                  </a:cubicBezTo>
                  <a:cubicBezTo>
                    <a:pt x="2703" y="6644"/>
                    <a:pt x="2977" y="6430"/>
                    <a:pt x="2846" y="6192"/>
                  </a:cubicBezTo>
                  <a:cubicBezTo>
                    <a:pt x="2810" y="6370"/>
                    <a:pt x="2572" y="6406"/>
                    <a:pt x="2477" y="6251"/>
                  </a:cubicBezTo>
                  <a:cubicBezTo>
                    <a:pt x="2441" y="6227"/>
                    <a:pt x="2417" y="6180"/>
                    <a:pt x="2417" y="6132"/>
                  </a:cubicBezTo>
                  <a:cubicBezTo>
                    <a:pt x="2417" y="6072"/>
                    <a:pt x="2465" y="5977"/>
                    <a:pt x="2536" y="5965"/>
                  </a:cubicBezTo>
                  <a:cubicBezTo>
                    <a:pt x="2596" y="5953"/>
                    <a:pt x="2655" y="6049"/>
                    <a:pt x="2560" y="6096"/>
                  </a:cubicBezTo>
                  <a:cubicBezTo>
                    <a:pt x="2691" y="6132"/>
                    <a:pt x="2786" y="5977"/>
                    <a:pt x="2691" y="5882"/>
                  </a:cubicBezTo>
                  <a:cubicBezTo>
                    <a:pt x="2691" y="5870"/>
                    <a:pt x="2679" y="5858"/>
                    <a:pt x="2667" y="5846"/>
                  </a:cubicBezTo>
                  <a:lnTo>
                    <a:pt x="2655" y="5846"/>
                  </a:lnTo>
                  <a:cubicBezTo>
                    <a:pt x="2620" y="5834"/>
                    <a:pt x="2584" y="5822"/>
                    <a:pt x="2548" y="5834"/>
                  </a:cubicBezTo>
                  <a:cubicBezTo>
                    <a:pt x="2727" y="5572"/>
                    <a:pt x="2965" y="5370"/>
                    <a:pt x="3251" y="5239"/>
                  </a:cubicBezTo>
                  <a:cubicBezTo>
                    <a:pt x="2477" y="5715"/>
                    <a:pt x="3298" y="6132"/>
                    <a:pt x="2917" y="6513"/>
                  </a:cubicBezTo>
                  <a:cubicBezTo>
                    <a:pt x="2929" y="6501"/>
                    <a:pt x="2941" y="6489"/>
                    <a:pt x="2953" y="6477"/>
                  </a:cubicBezTo>
                  <a:cubicBezTo>
                    <a:pt x="2941" y="6489"/>
                    <a:pt x="2929" y="6501"/>
                    <a:pt x="2917" y="6513"/>
                  </a:cubicBezTo>
                  <a:cubicBezTo>
                    <a:pt x="3143" y="6382"/>
                    <a:pt x="3262" y="6275"/>
                    <a:pt x="3298" y="6156"/>
                  </a:cubicBezTo>
                  <a:cubicBezTo>
                    <a:pt x="3393" y="5858"/>
                    <a:pt x="3120" y="5739"/>
                    <a:pt x="3132" y="5596"/>
                  </a:cubicBezTo>
                  <a:cubicBezTo>
                    <a:pt x="3262" y="5703"/>
                    <a:pt x="3370" y="5656"/>
                    <a:pt x="3429" y="5525"/>
                  </a:cubicBezTo>
                  <a:cubicBezTo>
                    <a:pt x="3251" y="5537"/>
                    <a:pt x="3227" y="5358"/>
                    <a:pt x="3322" y="5275"/>
                  </a:cubicBezTo>
                  <a:cubicBezTo>
                    <a:pt x="3477" y="5132"/>
                    <a:pt x="3810" y="5096"/>
                    <a:pt x="3894" y="4691"/>
                  </a:cubicBezTo>
                  <a:cubicBezTo>
                    <a:pt x="3929" y="4644"/>
                    <a:pt x="3965" y="4584"/>
                    <a:pt x="4001" y="4525"/>
                  </a:cubicBezTo>
                  <a:cubicBezTo>
                    <a:pt x="3977" y="4584"/>
                    <a:pt x="3965" y="4656"/>
                    <a:pt x="3953" y="4727"/>
                  </a:cubicBezTo>
                  <a:cubicBezTo>
                    <a:pt x="3715" y="5060"/>
                    <a:pt x="3941" y="5322"/>
                    <a:pt x="3953" y="5525"/>
                  </a:cubicBezTo>
                  <a:cubicBezTo>
                    <a:pt x="3953" y="5668"/>
                    <a:pt x="3822" y="5775"/>
                    <a:pt x="3703" y="5632"/>
                  </a:cubicBezTo>
                  <a:cubicBezTo>
                    <a:pt x="3643" y="5763"/>
                    <a:pt x="3691" y="5870"/>
                    <a:pt x="3858" y="5894"/>
                  </a:cubicBezTo>
                  <a:cubicBezTo>
                    <a:pt x="3763" y="6001"/>
                    <a:pt x="3477" y="5894"/>
                    <a:pt x="3334" y="6168"/>
                  </a:cubicBezTo>
                  <a:cubicBezTo>
                    <a:pt x="3286" y="6287"/>
                    <a:pt x="3274" y="6442"/>
                    <a:pt x="3346" y="6692"/>
                  </a:cubicBezTo>
                  <a:lnTo>
                    <a:pt x="3346" y="6692"/>
                  </a:lnTo>
                  <a:cubicBezTo>
                    <a:pt x="3346" y="6156"/>
                    <a:pt x="4227" y="6442"/>
                    <a:pt x="4024" y="5561"/>
                  </a:cubicBezTo>
                  <a:lnTo>
                    <a:pt x="4024" y="5561"/>
                  </a:lnTo>
                  <a:cubicBezTo>
                    <a:pt x="4132" y="5846"/>
                    <a:pt x="4155" y="6168"/>
                    <a:pt x="4096" y="6477"/>
                  </a:cubicBezTo>
                  <a:cubicBezTo>
                    <a:pt x="4072" y="6442"/>
                    <a:pt x="4036" y="6418"/>
                    <a:pt x="4001" y="6418"/>
                  </a:cubicBezTo>
                  <a:lnTo>
                    <a:pt x="3989" y="6418"/>
                  </a:lnTo>
                  <a:cubicBezTo>
                    <a:pt x="3977" y="6406"/>
                    <a:pt x="3965" y="6406"/>
                    <a:pt x="3953" y="6418"/>
                  </a:cubicBezTo>
                  <a:cubicBezTo>
                    <a:pt x="3810" y="6418"/>
                    <a:pt x="3774" y="6596"/>
                    <a:pt x="3894" y="6668"/>
                  </a:cubicBezTo>
                  <a:cubicBezTo>
                    <a:pt x="3858" y="6561"/>
                    <a:pt x="3965" y="6537"/>
                    <a:pt x="4001" y="6584"/>
                  </a:cubicBezTo>
                  <a:cubicBezTo>
                    <a:pt x="4048" y="6644"/>
                    <a:pt x="4001" y="6751"/>
                    <a:pt x="3965" y="6787"/>
                  </a:cubicBezTo>
                  <a:cubicBezTo>
                    <a:pt x="3929" y="6823"/>
                    <a:pt x="3882" y="6834"/>
                    <a:pt x="3846" y="6834"/>
                  </a:cubicBezTo>
                  <a:cubicBezTo>
                    <a:pt x="3715" y="6846"/>
                    <a:pt x="3524" y="6763"/>
                    <a:pt x="3620" y="6525"/>
                  </a:cubicBezTo>
                  <a:cubicBezTo>
                    <a:pt x="3370" y="6596"/>
                    <a:pt x="3405" y="6954"/>
                    <a:pt x="3608" y="7085"/>
                  </a:cubicBezTo>
                  <a:cubicBezTo>
                    <a:pt x="3453" y="7180"/>
                    <a:pt x="3513" y="7275"/>
                    <a:pt x="3298" y="7287"/>
                  </a:cubicBezTo>
                  <a:cubicBezTo>
                    <a:pt x="3703" y="7489"/>
                    <a:pt x="3798" y="7239"/>
                    <a:pt x="3953" y="7180"/>
                  </a:cubicBezTo>
                  <a:lnTo>
                    <a:pt x="3953" y="7180"/>
                  </a:lnTo>
                  <a:cubicBezTo>
                    <a:pt x="3620" y="7358"/>
                    <a:pt x="3739" y="7632"/>
                    <a:pt x="3536" y="7847"/>
                  </a:cubicBezTo>
                  <a:cubicBezTo>
                    <a:pt x="3941" y="7811"/>
                    <a:pt x="3929" y="7513"/>
                    <a:pt x="4036" y="7311"/>
                  </a:cubicBezTo>
                  <a:lnTo>
                    <a:pt x="4036" y="7311"/>
                  </a:lnTo>
                  <a:cubicBezTo>
                    <a:pt x="3798" y="7847"/>
                    <a:pt x="4108" y="7977"/>
                    <a:pt x="4132" y="8311"/>
                  </a:cubicBezTo>
                  <a:cubicBezTo>
                    <a:pt x="4167" y="7977"/>
                    <a:pt x="4477" y="7847"/>
                    <a:pt x="4239" y="7311"/>
                  </a:cubicBezTo>
                  <a:lnTo>
                    <a:pt x="4239" y="7311"/>
                  </a:lnTo>
                  <a:cubicBezTo>
                    <a:pt x="4334" y="7513"/>
                    <a:pt x="4322" y="7811"/>
                    <a:pt x="4739" y="7847"/>
                  </a:cubicBezTo>
                  <a:cubicBezTo>
                    <a:pt x="4536" y="7620"/>
                    <a:pt x="4656" y="7358"/>
                    <a:pt x="4310" y="7180"/>
                  </a:cubicBezTo>
                  <a:lnTo>
                    <a:pt x="4310" y="7180"/>
                  </a:lnTo>
                  <a:cubicBezTo>
                    <a:pt x="4477" y="7239"/>
                    <a:pt x="4572" y="7489"/>
                    <a:pt x="4977" y="7287"/>
                  </a:cubicBezTo>
                  <a:cubicBezTo>
                    <a:pt x="4763" y="7275"/>
                    <a:pt x="4810" y="7180"/>
                    <a:pt x="4667" y="7085"/>
                  </a:cubicBezTo>
                  <a:cubicBezTo>
                    <a:pt x="4858" y="6954"/>
                    <a:pt x="4906" y="6596"/>
                    <a:pt x="4656" y="6525"/>
                  </a:cubicBezTo>
                  <a:cubicBezTo>
                    <a:pt x="4751" y="6763"/>
                    <a:pt x="4560" y="6846"/>
                    <a:pt x="4429" y="6834"/>
                  </a:cubicBezTo>
                  <a:cubicBezTo>
                    <a:pt x="4382" y="6834"/>
                    <a:pt x="4346" y="6823"/>
                    <a:pt x="4310" y="6787"/>
                  </a:cubicBezTo>
                  <a:cubicBezTo>
                    <a:pt x="4275" y="6751"/>
                    <a:pt x="4227" y="6632"/>
                    <a:pt x="4263" y="6584"/>
                  </a:cubicBezTo>
                  <a:cubicBezTo>
                    <a:pt x="4310" y="6537"/>
                    <a:pt x="4417" y="6561"/>
                    <a:pt x="4382" y="6668"/>
                  </a:cubicBezTo>
                  <a:cubicBezTo>
                    <a:pt x="4394" y="6656"/>
                    <a:pt x="4405" y="6644"/>
                    <a:pt x="4417" y="6632"/>
                  </a:cubicBezTo>
                  <a:cubicBezTo>
                    <a:pt x="4465" y="6584"/>
                    <a:pt x="4465" y="6501"/>
                    <a:pt x="4417" y="6453"/>
                  </a:cubicBezTo>
                  <a:cubicBezTo>
                    <a:pt x="4394" y="6430"/>
                    <a:pt x="4358" y="6418"/>
                    <a:pt x="4322" y="6418"/>
                  </a:cubicBezTo>
                  <a:cubicBezTo>
                    <a:pt x="4310" y="6406"/>
                    <a:pt x="4298" y="6406"/>
                    <a:pt x="4286" y="6418"/>
                  </a:cubicBezTo>
                  <a:lnTo>
                    <a:pt x="4275" y="6418"/>
                  </a:lnTo>
                  <a:cubicBezTo>
                    <a:pt x="4239" y="6418"/>
                    <a:pt x="4203" y="6442"/>
                    <a:pt x="4179" y="6477"/>
                  </a:cubicBezTo>
                  <a:cubicBezTo>
                    <a:pt x="4120" y="6168"/>
                    <a:pt x="4144" y="5846"/>
                    <a:pt x="4251" y="5561"/>
                  </a:cubicBezTo>
                  <a:cubicBezTo>
                    <a:pt x="4048" y="6442"/>
                    <a:pt x="4917" y="6156"/>
                    <a:pt x="4929" y="6692"/>
                  </a:cubicBezTo>
                  <a:lnTo>
                    <a:pt x="4929" y="6644"/>
                  </a:lnTo>
                  <a:lnTo>
                    <a:pt x="4929" y="6692"/>
                  </a:lnTo>
                  <a:cubicBezTo>
                    <a:pt x="5001" y="6442"/>
                    <a:pt x="4989" y="6287"/>
                    <a:pt x="4941" y="6180"/>
                  </a:cubicBezTo>
                  <a:cubicBezTo>
                    <a:pt x="4798" y="5906"/>
                    <a:pt x="4513" y="6001"/>
                    <a:pt x="4417" y="5894"/>
                  </a:cubicBezTo>
                  <a:cubicBezTo>
                    <a:pt x="4596" y="5870"/>
                    <a:pt x="4644" y="5775"/>
                    <a:pt x="4584" y="5632"/>
                  </a:cubicBezTo>
                  <a:cubicBezTo>
                    <a:pt x="4465" y="5775"/>
                    <a:pt x="4322" y="5668"/>
                    <a:pt x="4334" y="5537"/>
                  </a:cubicBezTo>
                  <a:cubicBezTo>
                    <a:pt x="4334" y="5322"/>
                    <a:pt x="4560" y="5060"/>
                    <a:pt x="4334" y="4727"/>
                  </a:cubicBezTo>
                  <a:cubicBezTo>
                    <a:pt x="4322" y="4656"/>
                    <a:pt x="4298" y="4584"/>
                    <a:pt x="4286" y="4525"/>
                  </a:cubicBezTo>
                  <a:cubicBezTo>
                    <a:pt x="4310" y="4584"/>
                    <a:pt x="4346" y="4644"/>
                    <a:pt x="4394" y="4703"/>
                  </a:cubicBezTo>
                  <a:cubicBezTo>
                    <a:pt x="4465" y="5108"/>
                    <a:pt x="4810" y="5132"/>
                    <a:pt x="4965" y="5275"/>
                  </a:cubicBezTo>
                  <a:cubicBezTo>
                    <a:pt x="5060" y="5370"/>
                    <a:pt x="5037" y="5537"/>
                    <a:pt x="4858" y="5525"/>
                  </a:cubicBezTo>
                  <a:cubicBezTo>
                    <a:pt x="4906" y="5656"/>
                    <a:pt x="5001" y="5703"/>
                    <a:pt x="5156" y="5596"/>
                  </a:cubicBezTo>
                  <a:cubicBezTo>
                    <a:pt x="5167" y="5739"/>
                    <a:pt x="4882" y="5870"/>
                    <a:pt x="4989" y="6156"/>
                  </a:cubicBezTo>
                  <a:cubicBezTo>
                    <a:pt x="5060" y="6323"/>
                    <a:pt x="5203" y="6442"/>
                    <a:pt x="5358" y="6513"/>
                  </a:cubicBezTo>
                  <a:lnTo>
                    <a:pt x="5358" y="6513"/>
                  </a:lnTo>
                  <a:cubicBezTo>
                    <a:pt x="4989" y="6132"/>
                    <a:pt x="5810" y="5715"/>
                    <a:pt x="5037" y="5239"/>
                  </a:cubicBezTo>
                  <a:lnTo>
                    <a:pt x="5037" y="5239"/>
                  </a:lnTo>
                  <a:cubicBezTo>
                    <a:pt x="5322" y="5370"/>
                    <a:pt x="5560" y="5584"/>
                    <a:pt x="5739" y="5834"/>
                  </a:cubicBezTo>
                  <a:cubicBezTo>
                    <a:pt x="5703" y="5834"/>
                    <a:pt x="5656" y="5834"/>
                    <a:pt x="5632" y="5858"/>
                  </a:cubicBezTo>
                  <a:lnTo>
                    <a:pt x="5632" y="5858"/>
                  </a:lnTo>
                  <a:cubicBezTo>
                    <a:pt x="5620" y="5858"/>
                    <a:pt x="5608" y="5870"/>
                    <a:pt x="5596" y="5882"/>
                  </a:cubicBezTo>
                  <a:cubicBezTo>
                    <a:pt x="5548" y="5942"/>
                    <a:pt x="5548" y="6025"/>
                    <a:pt x="5596" y="6072"/>
                  </a:cubicBezTo>
                  <a:cubicBezTo>
                    <a:pt x="5632" y="6096"/>
                    <a:pt x="5668" y="6108"/>
                    <a:pt x="5703" y="6108"/>
                  </a:cubicBezTo>
                  <a:cubicBezTo>
                    <a:pt x="5715" y="6108"/>
                    <a:pt x="5715" y="6108"/>
                    <a:pt x="5727" y="6108"/>
                  </a:cubicBezTo>
                  <a:cubicBezTo>
                    <a:pt x="5632" y="6049"/>
                    <a:pt x="5691" y="5965"/>
                    <a:pt x="5751" y="5977"/>
                  </a:cubicBezTo>
                  <a:cubicBezTo>
                    <a:pt x="5822" y="5977"/>
                    <a:pt x="5870" y="6084"/>
                    <a:pt x="5870" y="6144"/>
                  </a:cubicBezTo>
                  <a:cubicBezTo>
                    <a:pt x="5870" y="6192"/>
                    <a:pt x="5846" y="6239"/>
                    <a:pt x="5810" y="6263"/>
                  </a:cubicBezTo>
                  <a:cubicBezTo>
                    <a:pt x="5715" y="6418"/>
                    <a:pt x="5477" y="6382"/>
                    <a:pt x="5441" y="6203"/>
                  </a:cubicBezTo>
                  <a:cubicBezTo>
                    <a:pt x="5310" y="6442"/>
                    <a:pt x="5584" y="6656"/>
                    <a:pt x="5822" y="6608"/>
                  </a:cubicBezTo>
                  <a:cubicBezTo>
                    <a:pt x="5787" y="6775"/>
                    <a:pt x="5894" y="6811"/>
                    <a:pt x="5751" y="6977"/>
                  </a:cubicBezTo>
                  <a:cubicBezTo>
                    <a:pt x="6180" y="6823"/>
                    <a:pt x="6072" y="6584"/>
                    <a:pt x="6144" y="6430"/>
                  </a:cubicBezTo>
                  <a:lnTo>
                    <a:pt x="6144" y="6430"/>
                  </a:lnTo>
                  <a:cubicBezTo>
                    <a:pt x="6025" y="6787"/>
                    <a:pt x="6299" y="6894"/>
                    <a:pt x="6310" y="7192"/>
                  </a:cubicBezTo>
                  <a:cubicBezTo>
                    <a:pt x="6572" y="6882"/>
                    <a:pt x="6358" y="6680"/>
                    <a:pt x="6287" y="6465"/>
                  </a:cubicBezTo>
                  <a:lnTo>
                    <a:pt x="6287" y="6465"/>
                  </a:lnTo>
                  <a:cubicBezTo>
                    <a:pt x="6501" y="7001"/>
                    <a:pt x="6811" y="6882"/>
                    <a:pt x="7072" y="7096"/>
                  </a:cubicBezTo>
                  <a:cubicBezTo>
                    <a:pt x="6846" y="6834"/>
                    <a:pt x="6977" y="6537"/>
                    <a:pt x="6430" y="6311"/>
                  </a:cubicBezTo>
                  <a:lnTo>
                    <a:pt x="6430" y="6311"/>
                  </a:lnTo>
                  <a:cubicBezTo>
                    <a:pt x="6644" y="6394"/>
                    <a:pt x="6846" y="6608"/>
                    <a:pt x="7156" y="6346"/>
                  </a:cubicBezTo>
                  <a:cubicBezTo>
                    <a:pt x="6858" y="6334"/>
                    <a:pt x="6751" y="6061"/>
                    <a:pt x="6394" y="6168"/>
                  </a:cubicBezTo>
                  <a:lnTo>
                    <a:pt x="6394" y="6168"/>
                  </a:lnTo>
                  <a:cubicBezTo>
                    <a:pt x="6561" y="6108"/>
                    <a:pt x="6787" y="6215"/>
                    <a:pt x="6942" y="5787"/>
                  </a:cubicBezTo>
                  <a:cubicBezTo>
                    <a:pt x="6775" y="5930"/>
                    <a:pt x="6739" y="5822"/>
                    <a:pt x="6572" y="5846"/>
                  </a:cubicBezTo>
                  <a:cubicBezTo>
                    <a:pt x="6620" y="5620"/>
                    <a:pt x="6406" y="5346"/>
                    <a:pt x="6168" y="5477"/>
                  </a:cubicBezTo>
                  <a:cubicBezTo>
                    <a:pt x="6346" y="5513"/>
                    <a:pt x="6382" y="5751"/>
                    <a:pt x="6227" y="5846"/>
                  </a:cubicBezTo>
                  <a:cubicBezTo>
                    <a:pt x="6203" y="5882"/>
                    <a:pt x="6156" y="5894"/>
                    <a:pt x="6108" y="5906"/>
                  </a:cubicBezTo>
                  <a:cubicBezTo>
                    <a:pt x="6049" y="5906"/>
                    <a:pt x="5953" y="5858"/>
                    <a:pt x="5941" y="5787"/>
                  </a:cubicBezTo>
                  <a:cubicBezTo>
                    <a:pt x="5929" y="5727"/>
                    <a:pt x="6025" y="5668"/>
                    <a:pt x="6072" y="5763"/>
                  </a:cubicBezTo>
                  <a:lnTo>
                    <a:pt x="6072" y="5739"/>
                  </a:lnTo>
                  <a:cubicBezTo>
                    <a:pt x="6084" y="5691"/>
                    <a:pt x="6072" y="5656"/>
                    <a:pt x="6037" y="5632"/>
                  </a:cubicBezTo>
                  <a:cubicBezTo>
                    <a:pt x="5989" y="5584"/>
                    <a:pt x="5906" y="5584"/>
                    <a:pt x="5846" y="5632"/>
                  </a:cubicBezTo>
                  <a:lnTo>
                    <a:pt x="5822" y="5668"/>
                  </a:lnTo>
                  <a:lnTo>
                    <a:pt x="5822" y="5668"/>
                  </a:lnTo>
                  <a:cubicBezTo>
                    <a:pt x="5799" y="5703"/>
                    <a:pt x="5799" y="5739"/>
                    <a:pt x="5799" y="5775"/>
                  </a:cubicBezTo>
                  <a:cubicBezTo>
                    <a:pt x="5548" y="5596"/>
                    <a:pt x="5334" y="5358"/>
                    <a:pt x="5203" y="5084"/>
                  </a:cubicBezTo>
                  <a:cubicBezTo>
                    <a:pt x="5679" y="5858"/>
                    <a:pt x="6096" y="5037"/>
                    <a:pt x="6489" y="5406"/>
                  </a:cubicBezTo>
                  <a:cubicBezTo>
                    <a:pt x="6477" y="5394"/>
                    <a:pt x="6453" y="5382"/>
                    <a:pt x="6441" y="5370"/>
                  </a:cubicBezTo>
                  <a:cubicBezTo>
                    <a:pt x="6453" y="5382"/>
                    <a:pt x="6477" y="5394"/>
                    <a:pt x="6489" y="5406"/>
                  </a:cubicBezTo>
                  <a:cubicBezTo>
                    <a:pt x="6358" y="5180"/>
                    <a:pt x="6239" y="5072"/>
                    <a:pt x="6132" y="5037"/>
                  </a:cubicBezTo>
                  <a:cubicBezTo>
                    <a:pt x="5834" y="4929"/>
                    <a:pt x="5715" y="5203"/>
                    <a:pt x="5560" y="5203"/>
                  </a:cubicBezTo>
                  <a:cubicBezTo>
                    <a:pt x="5668" y="5060"/>
                    <a:pt x="5632" y="4953"/>
                    <a:pt x="5489" y="4906"/>
                  </a:cubicBezTo>
                  <a:cubicBezTo>
                    <a:pt x="5501" y="5084"/>
                    <a:pt x="5346" y="5108"/>
                    <a:pt x="5239" y="5001"/>
                  </a:cubicBezTo>
                  <a:cubicBezTo>
                    <a:pt x="5096" y="4858"/>
                    <a:pt x="5072" y="4513"/>
                    <a:pt x="4667" y="4441"/>
                  </a:cubicBezTo>
                  <a:cubicBezTo>
                    <a:pt x="4608" y="4394"/>
                    <a:pt x="4548" y="4358"/>
                    <a:pt x="4489" y="4334"/>
                  </a:cubicBezTo>
                  <a:cubicBezTo>
                    <a:pt x="4560" y="4346"/>
                    <a:pt x="4620" y="4370"/>
                    <a:pt x="4691" y="4370"/>
                  </a:cubicBezTo>
                  <a:cubicBezTo>
                    <a:pt x="5037" y="4608"/>
                    <a:pt x="5298" y="4394"/>
                    <a:pt x="5501" y="4370"/>
                  </a:cubicBezTo>
                  <a:cubicBezTo>
                    <a:pt x="5632" y="4370"/>
                    <a:pt x="5739" y="4513"/>
                    <a:pt x="5608" y="4620"/>
                  </a:cubicBezTo>
                  <a:cubicBezTo>
                    <a:pt x="5739" y="4679"/>
                    <a:pt x="5834" y="4644"/>
                    <a:pt x="5858" y="4465"/>
                  </a:cubicBezTo>
                  <a:cubicBezTo>
                    <a:pt x="5977" y="4560"/>
                    <a:pt x="5858" y="4846"/>
                    <a:pt x="6144" y="4989"/>
                  </a:cubicBezTo>
                  <a:cubicBezTo>
                    <a:pt x="6251" y="5037"/>
                    <a:pt x="6418" y="5037"/>
                    <a:pt x="6668" y="4965"/>
                  </a:cubicBezTo>
                  <a:lnTo>
                    <a:pt x="6668" y="4965"/>
                  </a:lnTo>
                  <a:cubicBezTo>
                    <a:pt x="6132" y="4965"/>
                    <a:pt x="6406" y="4096"/>
                    <a:pt x="5537" y="4298"/>
                  </a:cubicBezTo>
                  <a:lnTo>
                    <a:pt x="5537" y="4298"/>
                  </a:lnTo>
                  <a:cubicBezTo>
                    <a:pt x="5822" y="4191"/>
                    <a:pt x="6144" y="4168"/>
                    <a:pt x="6453" y="4227"/>
                  </a:cubicBezTo>
                  <a:cubicBezTo>
                    <a:pt x="6418" y="4251"/>
                    <a:pt x="6394" y="4287"/>
                    <a:pt x="6394" y="4322"/>
                  </a:cubicBezTo>
                  <a:lnTo>
                    <a:pt x="6394" y="4322"/>
                  </a:lnTo>
                  <a:cubicBezTo>
                    <a:pt x="6382" y="4346"/>
                    <a:pt x="6382" y="4358"/>
                    <a:pt x="6394" y="4370"/>
                  </a:cubicBezTo>
                  <a:cubicBezTo>
                    <a:pt x="6394" y="4501"/>
                    <a:pt x="6572" y="4548"/>
                    <a:pt x="6644" y="4429"/>
                  </a:cubicBezTo>
                  <a:cubicBezTo>
                    <a:pt x="6537" y="4465"/>
                    <a:pt x="6513" y="4358"/>
                    <a:pt x="6561" y="4310"/>
                  </a:cubicBezTo>
                  <a:cubicBezTo>
                    <a:pt x="6620" y="4275"/>
                    <a:pt x="6727" y="4310"/>
                    <a:pt x="6763" y="4358"/>
                  </a:cubicBezTo>
                  <a:cubicBezTo>
                    <a:pt x="6799" y="4394"/>
                    <a:pt x="6811" y="4429"/>
                    <a:pt x="6811" y="4477"/>
                  </a:cubicBezTo>
                  <a:cubicBezTo>
                    <a:pt x="6811" y="4608"/>
                    <a:pt x="6739" y="4799"/>
                    <a:pt x="6501" y="4703"/>
                  </a:cubicBezTo>
                  <a:cubicBezTo>
                    <a:pt x="6572" y="4953"/>
                    <a:pt x="6930" y="4906"/>
                    <a:pt x="7061" y="4715"/>
                  </a:cubicBezTo>
                  <a:cubicBezTo>
                    <a:pt x="7156" y="4870"/>
                    <a:pt x="7251" y="4810"/>
                    <a:pt x="7263" y="5025"/>
                  </a:cubicBezTo>
                  <a:cubicBezTo>
                    <a:pt x="7465" y="4608"/>
                    <a:pt x="7227" y="4525"/>
                    <a:pt x="7156" y="4358"/>
                  </a:cubicBezTo>
                  <a:lnTo>
                    <a:pt x="7156" y="4358"/>
                  </a:lnTo>
                  <a:cubicBezTo>
                    <a:pt x="7334" y="4703"/>
                    <a:pt x="7608" y="4584"/>
                    <a:pt x="7823" y="4787"/>
                  </a:cubicBezTo>
                  <a:cubicBezTo>
                    <a:pt x="7787" y="4370"/>
                    <a:pt x="7489" y="4382"/>
                    <a:pt x="7287" y="4287"/>
                  </a:cubicBezTo>
                  <a:lnTo>
                    <a:pt x="7287" y="4287"/>
                  </a:lnTo>
                  <a:cubicBezTo>
                    <a:pt x="7823" y="4513"/>
                    <a:pt x="7954" y="4215"/>
                    <a:pt x="8287" y="4179"/>
                  </a:cubicBezTo>
                  <a:cubicBezTo>
                    <a:pt x="7954" y="4156"/>
                    <a:pt x="7823" y="3846"/>
                    <a:pt x="7287" y="4084"/>
                  </a:cubicBezTo>
                  <a:lnTo>
                    <a:pt x="7287" y="4084"/>
                  </a:lnTo>
                  <a:cubicBezTo>
                    <a:pt x="7489" y="3977"/>
                    <a:pt x="7787" y="3989"/>
                    <a:pt x="7823" y="3584"/>
                  </a:cubicBezTo>
                  <a:cubicBezTo>
                    <a:pt x="7596" y="3787"/>
                    <a:pt x="7334" y="3667"/>
                    <a:pt x="7156" y="4001"/>
                  </a:cubicBezTo>
                  <a:lnTo>
                    <a:pt x="7156" y="4001"/>
                  </a:lnTo>
                  <a:cubicBezTo>
                    <a:pt x="7227" y="3846"/>
                    <a:pt x="7465" y="3751"/>
                    <a:pt x="7263" y="3346"/>
                  </a:cubicBezTo>
                  <a:cubicBezTo>
                    <a:pt x="7251" y="3560"/>
                    <a:pt x="7156" y="3513"/>
                    <a:pt x="7061" y="3656"/>
                  </a:cubicBezTo>
                  <a:cubicBezTo>
                    <a:pt x="6930" y="3453"/>
                    <a:pt x="6572" y="3417"/>
                    <a:pt x="6501" y="3667"/>
                  </a:cubicBezTo>
                  <a:cubicBezTo>
                    <a:pt x="6739" y="3560"/>
                    <a:pt x="6822" y="3763"/>
                    <a:pt x="6811" y="3894"/>
                  </a:cubicBezTo>
                  <a:cubicBezTo>
                    <a:pt x="6811" y="3941"/>
                    <a:pt x="6799" y="3977"/>
                    <a:pt x="6763" y="4013"/>
                  </a:cubicBezTo>
                  <a:cubicBezTo>
                    <a:pt x="6727" y="4048"/>
                    <a:pt x="6608" y="4096"/>
                    <a:pt x="6561" y="4048"/>
                  </a:cubicBezTo>
                  <a:cubicBezTo>
                    <a:pt x="6513" y="4013"/>
                    <a:pt x="6537" y="3906"/>
                    <a:pt x="6644" y="3941"/>
                  </a:cubicBezTo>
                  <a:cubicBezTo>
                    <a:pt x="6632" y="3929"/>
                    <a:pt x="6620" y="3906"/>
                    <a:pt x="6608" y="3894"/>
                  </a:cubicBezTo>
                  <a:cubicBezTo>
                    <a:pt x="6561" y="3858"/>
                    <a:pt x="6477" y="3858"/>
                    <a:pt x="6430" y="3894"/>
                  </a:cubicBezTo>
                  <a:cubicBezTo>
                    <a:pt x="6406" y="3929"/>
                    <a:pt x="6394" y="3965"/>
                    <a:pt x="6394" y="4001"/>
                  </a:cubicBezTo>
                  <a:cubicBezTo>
                    <a:pt x="6382" y="4013"/>
                    <a:pt x="6382" y="4025"/>
                    <a:pt x="6394" y="4037"/>
                  </a:cubicBezTo>
                  <a:lnTo>
                    <a:pt x="6394" y="4048"/>
                  </a:lnTo>
                  <a:cubicBezTo>
                    <a:pt x="6394" y="4084"/>
                    <a:pt x="6418" y="4120"/>
                    <a:pt x="6453" y="4132"/>
                  </a:cubicBezTo>
                  <a:cubicBezTo>
                    <a:pt x="6132" y="4191"/>
                    <a:pt x="5799" y="4156"/>
                    <a:pt x="5501" y="4048"/>
                  </a:cubicBezTo>
                  <a:cubicBezTo>
                    <a:pt x="6394" y="4251"/>
                    <a:pt x="6096" y="3382"/>
                    <a:pt x="6644" y="3370"/>
                  </a:cubicBezTo>
                  <a:lnTo>
                    <a:pt x="6584" y="3370"/>
                  </a:lnTo>
                  <a:cubicBezTo>
                    <a:pt x="6596" y="3370"/>
                    <a:pt x="6620" y="3370"/>
                    <a:pt x="6644" y="3370"/>
                  </a:cubicBezTo>
                  <a:cubicBezTo>
                    <a:pt x="6394" y="3298"/>
                    <a:pt x="6227" y="3298"/>
                    <a:pt x="6120" y="3358"/>
                  </a:cubicBezTo>
                  <a:cubicBezTo>
                    <a:pt x="5846" y="3489"/>
                    <a:pt x="5953" y="3775"/>
                    <a:pt x="5834" y="3882"/>
                  </a:cubicBezTo>
                  <a:cubicBezTo>
                    <a:pt x="5810" y="3703"/>
                    <a:pt x="5715" y="3656"/>
                    <a:pt x="5584" y="3715"/>
                  </a:cubicBezTo>
                  <a:cubicBezTo>
                    <a:pt x="5715" y="3834"/>
                    <a:pt x="5608" y="3977"/>
                    <a:pt x="5477" y="3965"/>
                  </a:cubicBezTo>
                  <a:cubicBezTo>
                    <a:pt x="5275" y="3965"/>
                    <a:pt x="5013" y="3739"/>
                    <a:pt x="4667" y="3965"/>
                  </a:cubicBezTo>
                  <a:cubicBezTo>
                    <a:pt x="4596" y="3977"/>
                    <a:pt x="4536" y="3989"/>
                    <a:pt x="4465" y="4013"/>
                  </a:cubicBezTo>
                  <a:cubicBezTo>
                    <a:pt x="4525" y="3977"/>
                    <a:pt x="4584" y="3941"/>
                    <a:pt x="4644" y="3906"/>
                  </a:cubicBezTo>
                  <a:cubicBezTo>
                    <a:pt x="5048" y="3822"/>
                    <a:pt x="5072" y="3489"/>
                    <a:pt x="5215" y="3334"/>
                  </a:cubicBezTo>
                  <a:cubicBezTo>
                    <a:pt x="5310" y="3239"/>
                    <a:pt x="5477" y="3263"/>
                    <a:pt x="5465" y="3441"/>
                  </a:cubicBezTo>
                  <a:cubicBezTo>
                    <a:pt x="5608" y="3382"/>
                    <a:pt x="5644" y="3286"/>
                    <a:pt x="5537" y="3144"/>
                  </a:cubicBezTo>
                  <a:cubicBezTo>
                    <a:pt x="5691" y="3132"/>
                    <a:pt x="5810" y="3406"/>
                    <a:pt x="6108" y="3310"/>
                  </a:cubicBezTo>
                  <a:cubicBezTo>
                    <a:pt x="6215" y="3275"/>
                    <a:pt x="6334" y="3155"/>
                    <a:pt x="6465" y="2929"/>
                  </a:cubicBezTo>
                  <a:lnTo>
                    <a:pt x="6465" y="2929"/>
                  </a:lnTo>
                  <a:cubicBezTo>
                    <a:pt x="6072" y="3310"/>
                    <a:pt x="5656" y="2489"/>
                    <a:pt x="5179" y="3251"/>
                  </a:cubicBezTo>
                  <a:lnTo>
                    <a:pt x="5179" y="3251"/>
                  </a:lnTo>
                  <a:cubicBezTo>
                    <a:pt x="5322" y="2977"/>
                    <a:pt x="5525" y="2739"/>
                    <a:pt x="5775" y="2560"/>
                  </a:cubicBezTo>
                  <a:cubicBezTo>
                    <a:pt x="5775" y="2596"/>
                    <a:pt x="5775" y="2632"/>
                    <a:pt x="5799" y="2667"/>
                  </a:cubicBezTo>
                  <a:lnTo>
                    <a:pt x="5799" y="2667"/>
                  </a:lnTo>
                  <a:lnTo>
                    <a:pt x="5822" y="2703"/>
                  </a:lnTo>
                  <a:cubicBezTo>
                    <a:pt x="5929" y="2798"/>
                    <a:pt x="6084" y="2703"/>
                    <a:pt x="6049" y="2572"/>
                  </a:cubicBezTo>
                  <a:cubicBezTo>
                    <a:pt x="5989" y="2667"/>
                    <a:pt x="5906" y="2608"/>
                    <a:pt x="5918" y="2536"/>
                  </a:cubicBezTo>
                  <a:cubicBezTo>
                    <a:pt x="5929" y="2477"/>
                    <a:pt x="6025" y="2429"/>
                    <a:pt x="6084" y="2429"/>
                  </a:cubicBezTo>
                  <a:cubicBezTo>
                    <a:pt x="6132" y="2429"/>
                    <a:pt x="6168" y="2453"/>
                    <a:pt x="6203" y="2477"/>
                  </a:cubicBezTo>
                  <a:cubicBezTo>
                    <a:pt x="6299" y="2560"/>
                    <a:pt x="6382" y="2763"/>
                    <a:pt x="6144" y="2858"/>
                  </a:cubicBezTo>
                  <a:cubicBezTo>
                    <a:pt x="6382" y="2989"/>
                    <a:pt x="6584" y="2703"/>
                    <a:pt x="6549" y="2477"/>
                  </a:cubicBezTo>
                  <a:cubicBezTo>
                    <a:pt x="6715" y="2513"/>
                    <a:pt x="6751" y="2405"/>
                    <a:pt x="6918" y="2548"/>
                  </a:cubicBezTo>
                  <a:cubicBezTo>
                    <a:pt x="6763" y="2120"/>
                    <a:pt x="6525" y="2227"/>
                    <a:pt x="6370" y="2155"/>
                  </a:cubicBezTo>
                  <a:lnTo>
                    <a:pt x="6370" y="2155"/>
                  </a:lnTo>
                  <a:cubicBezTo>
                    <a:pt x="6727" y="2274"/>
                    <a:pt x="6834" y="2012"/>
                    <a:pt x="7132" y="1989"/>
                  </a:cubicBezTo>
                  <a:cubicBezTo>
                    <a:pt x="6822" y="1715"/>
                    <a:pt x="6620" y="1929"/>
                    <a:pt x="6406" y="2012"/>
                  </a:cubicBezTo>
                  <a:lnTo>
                    <a:pt x="6406" y="2012"/>
                  </a:lnTo>
                  <a:cubicBezTo>
                    <a:pt x="6942" y="1798"/>
                    <a:pt x="6822" y="1489"/>
                    <a:pt x="7037" y="1227"/>
                  </a:cubicBezTo>
                  <a:cubicBezTo>
                    <a:pt x="6787" y="1441"/>
                    <a:pt x="6477" y="1322"/>
                    <a:pt x="6263" y="1870"/>
                  </a:cubicBezTo>
                  <a:lnTo>
                    <a:pt x="6263" y="1870"/>
                  </a:lnTo>
                  <a:cubicBezTo>
                    <a:pt x="6334" y="1643"/>
                    <a:pt x="6561" y="1453"/>
                    <a:pt x="6287" y="1131"/>
                  </a:cubicBezTo>
                  <a:cubicBezTo>
                    <a:pt x="6275" y="1429"/>
                    <a:pt x="6001" y="1536"/>
                    <a:pt x="6120" y="1905"/>
                  </a:cubicBezTo>
                  <a:lnTo>
                    <a:pt x="6120" y="1905"/>
                  </a:lnTo>
                  <a:cubicBezTo>
                    <a:pt x="6049" y="1739"/>
                    <a:pt x="6156" y="1501"/>
                    <a:pt x="5727" y="1358"/>
                  </a:cubicBezTo>
                  <a:cubicBezTo>
                    <a:pt x="5870" y="1524"/>
                    <a:pt x="5763" y="1548"/>
                    <a:pt x="5799" y="1727"/>
                  </a:cubicBezTo>
                  <a:cubicBezTo>
                    <a:pt x="5560" y="1679"/>
                    <a:pt x="5287" y="1893"/>
                    <a:pt x="5418" y="2120"/>
                  </a:cubicBezTo>
                  <a:cubicBezTo>
                    <a:pt x="5453" y="1953"/>
                    <a:pt x="5691" y="1905"/>
                    <a:pt x="5787" y="2060"/>
                  </a:cubicBezTo>
                  <a:cubicBezTo>
                    <a:pt x="5822" y="2096"/>
                    <a:pt x="5846" y="2143"/>
                    <a:pt x="5846" y="2191"/>
                  </a:cubicBezTo>
                  <a:cubicBezTo>
                    <a:pt x="5846" y="2239"/>
                    <a:pt x="5799" y="2346"/>
                    <a:pt x="5727" y="2358"/>
                  </a:cubicBezTo>
                  <a:cubicBezTo>
                    <a:pt x="5668" y="2358"/>
                    <a:pt x="5608" y="2274"/>
                    <a:pt x="5703" y="2215"/>
                  </a:cubicBezTo>
                  <a:cubicBezTo>
                    <a:pt x="5572" y="2179"/>
                    <a:pt x="5477" y="2346"/>
                    <a:pt x="5572" y="2441"/>
                  </a:cubicBezTo>
                  <a:cubicBezTo>
                    <a:pt x="5572" y="2453"/>
                    <a:pt x="5584" y="2465"/>
                    <a:pt x="5596" y="2465"/>
                  </a:cubicBezTo>
                  <a:cubicBezTo>
                    <a:pt x="5632" y="2489"/>
                    <a:pt x="5668" y="2501"/>
                    <a:pt x="5703" y="2489"/>
                  </a:cubicBezTo>
                  <a:cubicBezTo>
                    <a:pt x="5525" y="2751"/>
                    <a:pt x="5287" y="2953"/>
                    <a:pt x="5013" y="3084"/>
                  </a:cubicBezTo>
                  <a:cubicBezTo>
                    <a:pt x="5787" y="2608"/>
                    <a:pt x="4965" y="2191"/>
                    <a:pt x="5334" y="1798"/>
                  </a:cubicBezTo>
                  <a:lnTo>
                    <a:pt x="5298" y="1846"/>
                  </a:lnTo>
                  <a:lnTo>
                    <a:pt x="5334" y="1798"/>
                  </a:lnTo>
                  <a:cubicBezTo>
                    <a:pt x="5167" y="1870"/>
                    <a:pt x="5037" y="2001"/>
                    <a:pt x="4965" y="2155"/>
                  </a:cubicBezTo>
                  <a:cubicBezTo>
                    <a:pt x="4858" y="2453"/>
                    <a:pt x="5144" y="2584"/>
                    <a:pt x="5132" y="2727"/>
                  </a:cubicBezTo>
                  <a:cubicBezTo>
                    <a:pt x="4989" y="2620"/>
                    <a:pt x="4882" y="2655"/>
                    <a:pt x="4834" y="2798"/>
                  </a:cubicBezTo>
                  <a:cubicBezTo>
                    <a:pt x="5013" y="2786"/>
                    <a:pt x="5037" y="2953"/>
                    <a:pt x="4929" y="3048"/>
                  </a:cubicBezTo>
                  <a:cubicBezTo>
                    <a:pt x="4786" y="3191"/>
                    <a:pt x="4441" y="3215"/>
                    <a:pt x="4370" y="3620"/>
                  </a:cubicBezTo>
                  <a:cubicBezTo>
                    <a:pt x="4322" y="3679"/>
                    <a:pt x="4286" y="3739"/>
                    <a:pt x="4263" y="3798"/>
                  </a:cubicBezTo>
                  <a:cubicBezTo>
                    <a:pt x="4275" y="3727"/>
                    <a:pt x="4298" y="3667"/>
                    <a:pt x="4298" y="3596"/>
                  </a:cubicBezTo>
                  <a:cubicBezTo>
                    <a:pt x="4536" y="3263"/>
                    <a:pt x="4322" y="3001"/>
                    <a:pt x="4298" y="2786"/>
                  </a:cubicBezTo>
                  <a:cubicBezTo>
                    <a:pt x="4298" y="2655"/>
                    <a:pt x="4441" y="2548"/>
                    <a:pt x="4548" y="2691"/>
                  </a:cubicBezTo>
                  <a:cubicBezTo>
                    <a:pt x="4608" y="2548"/>
                    <a:pt x="4572" y="2453"/>
                    <a:pt x="4394" y="2429"/>
                  </a:cubicBezTo>
                  <a:cubicBezTo>
                    <a:pt x="4489" y="2322"/>
                    <a:pt x="4775" y="2429"/>
                    <a:pt x="4917" y="2143"/>
                  </a:cubicBezTo>
                  <a:cubicBezTo>
                    <a:pt x="4965" y="2036"/>
                    <a:pt x="4965" y="1882"/>
                    <a:pt x="4906" y="1631"/>
                  </a:cubicBezTo>
                  <a:lnTo>
                    <a:pt x="4906" y="1631"/>
                  </a:lnTo>
                  <a:cubicBezTo>
                    <a:pt x="4906" y="2167"/>
                    <a:pt x="4024" y="1882"/>
                    <a:pt x="4227" y="2763"/>
                  </a:cubicBezTo>
                  <a:lnTo>
                    <a:pt x="4227" y="2763"/>
                  </a:lnTo>
                  <a:cubicBezTo>
                    <a:pt x="4120" y="2465"/>
                    <a:pt x="4096" y="2155"/>
                    <a:pt x="4155" y="1846"/>
                  </a:cubicBezTo>
                  <a:cubicBezTo>
                    <a:pt x="4179" y="1882"/>
                    <a:pt x="4215" y="1893"/>
                    <a:pt x="4251" y="1905"/>
                  </a:cubicBezTo>
                  <a:lnTo>
                    <a:pt x="4263" y="1905"/>
                  </a:lnTo>
                  <a:cubicBezTo>
                    <a:pt x="4275" y="1905"/>
                    <a:pt x="4286" y="1905"/>
                    <a:pt x="4298" y="1905"/>
                  </a:cubicBezTo>
                  <a:cubicBezTo>
                    <a:pt x="4441" y="1905"/>
                    <a:pt x="4477" y="1715"/>
                    <a:pt x="4358" y="1655"/>
                  </a:cubicBezTo>
                  <a:cubicBezTo>
                    <a:pt x="4394" y="1762"/>
                    <a:pt x="4286" y="1774"/>
                    <a:pt x="4251" y="1727"/>
                  </a:cubicBezTo>
                  <a:cubicBezTo>
                    <a:pt x="4203" y="1679"/>
                    <a:pt x="4251" y="1572"/>
                    <a:pt x="4286" y="1536"/>
                  </a:cubicBezTo>
                  <a:cubicBezTo>
                    <a:pt x="4322" y="1501"/>
                    <a:pt x="4358" y="1477"/>
                    <a:pt x="4405" y="1477"/>
                  </a:cubicBezTo>
                  <a:cubicBezTo>
                    <a:pt x="4536" y="1477"/>
                    <a:pt x="4727" y="1548"/>
                    <a:pt x="4632" y="1786"/>
                  </a:cubicBezTo>
                  <a:cubicBezTo>
                    <a:pt x="4882" y="1715"/>
                    <a:pt x="4846" y="1370"/>
                    <a:pt x="4644" y="1239"/>
                  </a:cubicBezTo>
                  <a:cubicBezTo>
                    <a:pt x="4798" y="1143"/>
                    <a:pt x="4739" y="1048"/>
                    <a:pt x="4953" y="1024"/>
                  </a:cubicBezTo>
                  <a:cubicBezTo>
                    <a:pt x="4548" y="834"/>
                    <a:pt x="4453" y="1072"/>
                    <a:pt x="4298" y="1131"/>
                  </a:cubicBezTo>
                  <a:lnTo>
                    <a:pt x="4298" y="1131"/>
                  </a:lnTo>
                  <a:cubicBezTo>
                    <a:pt x="4632" y="965"/>
                    <a:pt x="4513" y="691"/>
                    <a:pt x="4715" y="477"/>
                  </a:cubicBezTo>
                  <a:cubicBezTo>
                    <a:pt x="4298" y="512"/>
                    <a:pt x="4310" y="798"/>
                    <a:pt x="4215" y="1012"/>
                  </a:cubicBezTo>
                  <a:lnTo>
                    <a:pt x="4215" y="1012"/>
                  </a:lnTo>
                  <a:cubicBezTo>
                    <a:pt x="4453" y="477"/>
                    <a:pt x="4144" y="346"/>
                    <a:pt x="4108" y="0"/>
                  </a:cubicBezTo>
                  <a:cubicBezTo>
                    <a:pt x="4084" y="346"/>
                    <a:pt x="3774" y="477"/>
                    <a:pt x="4013" y="1012"/>
                  </a:cubicBezTo>
                  <a:lnTo>
                    <a:pt x="4013" y="1012"/>
                  </a:lnTo>
                  <a:cubicBezTo>
                    <a:pt x="3905" y="798"/>
                    <a:pt x="3929" y="512"/>
                    <a:pt x="3513" y="477"/>
                  </a:cubicBezTo>
                  <a:cubicBezTo>
                    <a:pt x="3715" y="691"/>
                    <a:pt x="3596" y="965"/>
                    <a:pt x="3929" y="1131"/>
                  </a:cubicBezTo>
                  <a:lnTo>
                    <a:pt x="3929" y="1131"/>
                  </a:lnTo>
                  <a:cubicBezTo>
                    <a:pt x="3774" y="1072"/>
                    <a:pt x="3679" y="822"/>
                    <a:pt x="3274" y="1024"/>
                  </a:cubicBezTo>
                  <a:cubicBezTo>
                    <a:pt x="3489" y="1048"/>
                    <a:pt x="3441" y="1143"/>
                    <a:pt x="3584" y="1239"/>
                  </a:cubicBezTo>
                  <a:cubicBezTo>
                    <a:pt x="3382" y="1370"/>
                    <a:pt x="3346" y="1715"/>
                    <a:pt x="3596" y="1786"/>
                  </a:cubicBezTo>
                  <a:cubicBezTo>
                    <a:pt x="3501" y="1548"/>
                    <a:pt x="3691" y="1477"/>
                    <a:pt x="3822" y="1477"/>
                  </a:cubicBezTo>
                  <a:cubicBezTo>
                    <a:pt x="3870" y="1477"/>
                    <a:pt x="3905" y="1501"/>
                    <a:pt x="3941" y="1536"/>
                  </a:cubicBezTo>
                  <a:cubicBezTo>
                    <a:pt x="3977" y="1572"/>
                    <a:pt x="4024" y="1679"/>
                    <a:pt x="3977" y="1727"/>
                  </a:cubicBezTo>
                  <a:cubicBezTo>
                    <a:pt x="3941" y="1774"/>
                    <a:pt x="3834" y="1762"/>
                    <a:pt x="3870" y="1655"/>
                  </a:cubicBezTo>
                  <a:cubicBezTo>
                    <a:pt x="3751" y="1715"/>
                    <a:pt x="3786" y="1905"/>
                    <a:pt x="3929" y="1905"/>
                  </a:cubicBezTo>
                  <a:cubicBezTo>
                    <a:pt x="3941" y="1905"/>
                    <a:pt x="3953" y="1905"/>
                    <a:pt x="3965" y="1905"/>
                  </a:cubicBezTo>
                  <a:lnTo>
                    <a:pt x="3977" y="1905"/>
                  </a:lnTo>
                  <a:cubicBezTo>
                    <a:pt x="4013" y="1893"/>
                    <a:pt x="4048" y="1882"/>
                    <a:pt x="4072" y="1846"/>
                  </a:cubicBezTo>
                  <a:cubicBezTo>
                    <a:pt x="4132" y="2155"/>
                    <a:pt x="4108" y="2465"/>
                    <a:pt x="4001" y="2763"/>
                  </a:cubicBezTo>
                  <a:cubicBezTo>
                    <a:pt x="4203" y="1882"/>
                    <a:pt x="3334" y="2167"/>
                    <a:pt x="3322" y="1620"/>
                  </a:cubicBezTo>
                  <a:lnTo>
                    <a:pt x="3322" y="1679"/>
                  </a:lnTo>
                  <a:lnTo>
                    <a:pt x="3322" y="1620"/>
                  </a:lnTo>
                  <a:cubicBezTo>
                    <a:pt x="3262" y="1870"/>
                    <a:pt x="3262" y="2036"/>
                    <a:pt x="3310" y="2143"/>
                  </a:cubicBezTo>
                  <a:cubicBezTo>
                    <a:pt x="3453" y="2417"/>
                    <a:pt x="3739" y="2310"/>
                    <a:pt x="3834" y="2429"/>
                  </a:cubicBezTo>
                  <a:cubicBezTo>
                    <a:pt x="3655" y="2453"/>
                    <a:pt x="3620" y="2548"/>
                    <a:pt x="3679" y="2679"/>
                  </a:cubicBezTo>
                  <a:cubicBezTo>
                    <a:pt x="3798" y="2548"/>
                    <a:pt x="3941" y="2655"/>
                    <a:pt x="3929" y="2786"/>
                  </a:cubicBezTo>
                  <a:cubicBezTo>
                    <a:pt x="3917" y="2989"/>
                    <a:pt x="3703" y="3251"/>
                    <a:pt x="3929" y="3596"/>
                  </a:cubicBezTo>
                  <a:cubicBezTo>
                    <a:pt x="3941" y="3667"/>
                    <a:pt x="3953" y="3727"/>
                    <a:pt x="3977" y="3798"/>
                  </a:cubicBezTo>
                  <a:cubicBezTo>
                    <a:pt x="3941" y="3739"/>
                    <a:pt x="3905" y="3679"/>
                    <a:pt x="3870" y="3620"/>
                  </a:cubicBezTo>
                  <a:cubicBezTo>
                    <a:pt x="3786" y="3215"/>
                    <a:pt x="3453" y="3179"/>
                    <a:pt x="3298" y="3048"/>
                  </a:cubicBezTo>
                  <a:cubicBezTo>
                    <a:pt x="3203" y="2953"/>
                    <a:pt x="3227" y="2774"/>
                    <a:pt x="3405" y="2798"/>
                  </a:cubicBezTo>
                  <a:cubicBezTo>
                    <a:pt x="3346" y="2655"/>
                    <a:pt x="3251" y="2620"/>
                    <a:pt x="3108" y="2727"/>
                  </a:cubicBezTo>
                  <a:cubicBezTo>
                    <a:pt x="3096" y="2572"/>
                    <a:pt x="3370" y="2453"/>
                    <a:pt x="3274" y="2155"/>
                  </a:cubicBezTo>
                  <a:cubicBezTo>
                    <a:pt x="3239" y="2048"/>
                    <a:pt x="3132" y="1929"/>
                    <a:pt x="2893" y="1798"/>
                  </a:cubicBezTo>
                  <a:cubicBezTo>
                    <a:pt x="3274" y="2191"/>
                    <a:pt x="2453" y="2608"/>
                    <a:pt x="3227" y="3084"/>
                  </a:cubicBezTo>
                  <a:cubicBezTo>
                    <a:pt x="2941" y="2953"/>
                    <a:pt x="2703" y="2739"/>
                    <a:pt x="2524" y="2489"/>
                  </a:cubicBezTo>
                  <a:cubicBezTo>
                    <a:pt x="2572" y="2489"/>
                    <a:pt x="2608" y="2489"/>
                    <a:pt x="2631" y="2465"/>
                  </a:cubicBezTo>
                  <a:cubicBezTo>
                    <a:pt x="2643" y="2465"/>
                    <a:pt x="2643" y="2465"/>
                    <a:pt x="2643" y="2465"/>
                  </a:cubicBezTo>
                  <a:cubicBezTo>
                    <a:pt x="2655" y="2465"/>
                    <a:pt x="2667" y="2453"/>
                    <a:pt x="2679" y="2441"/>
                  </a:cubicBezTo>
                  <a:cubicBezTo>
                    <a:pt x="2762" y="2346"/>
                    <a:pt x="2691" y="2203"/>
                    <a:pt x="2560" y="2215"/>
                  </a:cubicBezTo>
                  <a:lnTo>
                    <a:pt x="2536" y="2215"/>
                  </a:lnTo>
                  <a:cubicBezTo>
                    <a:pt x="2643" y="2263"/>
                    <a:pt x="2572" y="2358"/>
                    <a:pt x="2512" y="2346"/>
                  </a:cubicBezTo>
                  <a:cubicBezTo>
                    <a:pt x="2441" y="2334"/>
                    <a:pt x="2405" y="2239"/>
                    <a:pt x="2405" y="2179"/>
                  </a:cubicBezTo>
                  <a:cubicBezTo>
                    <a:pt x="2405" y="2132"/>
                    <a:pt x="2417" y="2084"/>
                    <a:pt x="2453" y="2060"/>
                  </a:cubicBezTo>
                  <a:cubicBezTo>
                    <a:pt x="2548" y="1905"/>
                    <a:pt x="2786" y="1941"/>
                    <a:pt x="2822" y="2120"/>
                  </a:cubicBezTo>
                  <a:cubicBezTo>
                    <a:pt x="2953" y="1882"/>
                    <a:pt x="2679" y="1667"/>
                    <a:pt x="2453" y="1715"/>
                  </a:cubicBezTo>
                  <a:cubicBezTo>
                    <a:pt x="2489" y="1548"/>
                    <a:pt x="2370" y="1512"/>
                    <a:pt x="2524" y="1346"/>
                  </a:cubicBezTo>
                  <a:cubicBezTo>
                    <a:pt x="2084" y="1489"/>
                    <a:pt x="2203" y="1727"/>
                    <a:pt x="2131" y="1893"/>
                  </a:cubicBezTo>
                  <a:lnTo>
                    <a:pt x="2131" y="1893"/>
                  </a:lnTo>
                  <a:cubicBezTo>
                    <a:pt x="2239" y="1536"/>
                    <a:pt x="1977" y="1429"/>
                    <a:pt x="1953" y="1131"/>
                  </a:cubicBezTo>
                  <a:cubicBezTo>
                    <a:pt x="1691" y="1441"/>
                    <a:pt x="1905" y="1643"/>
                    <a:pt x="1989" y="1858"/>
                  </a:cubicBezTo>
                  <a:lnTo>
                    <a:pt x="1989" y="1858"/>
                  </a:lnTo>
                  <a:cubicBezTo>
                    <a:pt x="1774" y="1310"/>
                    <a:pt x="1465" y="1441"/>
                    <a:pt x="1203" y="1227"/>
                  </a:cubicBezTo>
                  <a:cubicBezTo>
                    <a:pt x="1417" y="1477"/>
                    <a:pt x="1298" y="1786"/>
                    <a:pt x="1846" y="2001"/>
                  </a:cubicBezTo>
                  <a:lnTo>
                    <a:pt x="1846" y="2001"/>
                  </a:lnTo>
                  <a:cubicBezTo>
                    <a:pt x="1619" y="1929"/>
                    <a:pt x="1429" y="1703"/>
                    <a:pt x="1107" y="1977"/>
                  </a:cubicBezTo>
                  <a:cubicBezTo>
                    <a:pt x="1405" y="1989"/>
                    <a:pt x="1512" y="2263"/>
                    <a:pt x="1881" y="2143"/>
                  </a:cubicBezTo>
                  <a:lnTo>
                    <a:pt x="1881" y="2143"/>
                  </a:lnTo>
                  <a:cubicBezTo>
                    <a:pt x="1715" y="2215"/>
                    <a:pt x="1477" y="2108"/>
                    <a:pt x="1334" y="2536"/>
                  </a:cubicBezTo>
                  <a:cubicBezTo>
                    <a:pt x="1500" y="2393"/>
                    <a:pt x="1524" y="2501"/>
                    <a:pt x="1703" y="2465"/>
                  </a:cubicBezTo>
                  <a:cubicBezTo>
                    <a:pt x="1655" y="2703"/>
                    <a:pt x="1869" y="2977"/>
                    <a:pt x="2096" y="2846"/>
                  </a:cubicBezTo>
                  <a:cubicBezTo>
                    <a:pt x="1858" y="2751"/>
                    <a:pt x="1953" y="2560"/>
                    <a:pt x="2036" y="2477"/>
                  </a:cubicBezTo>
                  <a:cubicBezTo>
                    <a:pt x="2072" y="2441"/>
                    <a:pt x="2119" y="2429"/>
                    <a:pt x="2155" y="2417"/>
                  </a:cubicBezTo>
                  <a:cubicBezTo>
                    <a:pt x="2215" y="2417"/>
                    <a:pt x="2322" y="2465"/>
                    <a:pt x="2334" y="2536"/>
                  </a:cubicBezTo>
                  <a:cubicBezTo>
                    <a:pt x="2334" y="2596"/>
                    <a:pt x="2250" y="2655"/>
                    <a:pt x="2191" y="2560"/>
                  </a:cubicBezTo>
                  <a:cubicBezTo>
                    <a:pt x="2155" y="2691"/>
                    <a:pt x="2322" y="2786"/>
                    <a:pt x="2417" y="2691"/>
                  </a:cubicBezTo>
                  <a:cubicBezTo>
                    <a:pt x="2429" y="2691"/>
                    <a:pt x="2441" y="2679"/>
                    <a:pt x="2441" y="2667"/>
                  </a:cubicBezTo>
                  <a:lnTo>
                    <a:pt x="2441" y="2655"/>
                  </a:lnTo>
                  <a:cubicBezTo>
                    <a:pt x="2465" y="2632"/>
                    <a:pt x="2477" y="2584"/>
                    <a:pt x="2465" y="2548"/>
                  </a:cubicBezTo>
                  <a:cubicBezTo>
                    <a:pt x="2727" y="2727"/>
                    <a:pt x="2929" y="2965"/>
                    <a:pt x="3060" y="3251"/>
                  </a:cubicBezTo>
                  <a:cubicBezTo>
                    <a:pt x="2584" y="2477"/>
                    <a:pt x="2167" y="3298"/>
                    <a:pt x="1774" y="2917"/>
                  </a:cubicBezTo>
                  <a:cubicBezTo>
                    <a:pt x="1905" y="3144"/>
                    <a:pt x="2024" y="3263"/>
                    <a:pt x="2131" y="3298"/>
                  </a:cubicBezTo>
                  <a:cubicBezTo>
                    <a:pt x="2429" y="3394"/>
                    <a:pt x="2560" y="3120"/>
                    <a:pt x="2703" y="3132"/>
                  </a:cubicBezTo>
                  <a:cubicBezTo>
                    <a:pt x="2596" y="3263"/>
                    <a:pt x="2631" y="3370"/>
                    <a:pt x="2774" y="3429"/>
                  </a:cubicBezTo>
                  <a:cubicBezTo>
                    <a:pt x="2762" y="3251"/>
                    <a:pt x="2917" y="3227"/>
                    <a:pt x="3024" y="3322"/>
                  </a:cubicBezTo>
                  <a:cubicBezTo>
                    <a:pt x="3167" y="3477"/>
                    <a:pt x="3191" y="3810"/>
                    <a:pt x="3596" y="3894"/>
                  </a:cubicBezTo>
                  <a:cubicBezTo>
                    <a:pt x="3655" y="3929"/>
                    <a:pt x="3715" y="3965"/>
                    <a:pt x="3774" y="4001"/>
                  </a:cubicBezTo>
                  <a:cubicBezTo>
                    <a:pt x="3703" y="3977"/>
                    <a:pt x="3643" y="3965"/>
                    <a:pt x="3572" y="3953"/>
                  </a:cubicBezTo>
                  <a:cubicBezTo>
                    <a:pt x="3227" y="3715"/>
                    <a:pt x="2965" y="3941"/>
                    <a:pt x="2762" y="3953"/>
                  </a:cubicBezTo>
                  <a:cubicBezTo>
                    <a:pt x="2631" y="3953"/>
                    <a:pt x="2524" y="3822"/>
                    <a:pt x="2667" y="3703"/>
                  </a:cubicBezTo>
                  <a:cubicBezTo>
                    <a:pt x="2524" y="3644"/>
                    <a:pt x="2429" y="3691"/>
                    <a:pt x="2405" y="3858"/>
                  </a:cubicBezTo>
                  <a:cubicBezTo>
                    <a:pt x="2286" y="3763"/>
                    <a:pt x="2405" y="3477"/>
                    <a:pt x="2119" y="3346"/>
                  </a:cubicBezTo>
                  <a:cubicBezTo>
                    <a:pt x="2012" y="3286"/>
                    <a:pt x="1858" y="3286"/>
                    <a:pt x="1596" y="3358"/>
                  </a:cubicBezTo>
                  <a:lnTo>
                    <a:pt x="1596" y="3358"/>
                  </a:lnTo>
                  <a:cubicBezTo>
                    <a:pt x="2143" y="3358"/>
                    <a:pt x="1858" y="4239"/>
                    <a:pt x="2739" y="4025"/>
                  </a:cubicBezTo>
                  <a:cubicBezTo>
                    <a:pt x="2441" y="4132"/>
                    <a:pt x="2131" y="4156"/>
                    <a:pt x="1822" y="4096"/>
                  </a:cubicBezTo>
                  <a:cubicBezTo>
                    <a:pt x="1858" y="4084"/>
                    <a:pt x="1881" y="4048"/>
                    <a:pt x="1881" y="4013"/>
                  </a:cubicBezTo>
                  <a:lnTo>
                    <a:pt x="1881" y="4001"/>
                  </a:lnTo>
                  <a:cubicBezTo>
                    <a:pt x="1881" y="3989"/>
                    <a:pt x="1881" y="3977"/>
                    <a:pt x="1881" y="3965"/>
                  </a:cubicBezTo>
                  <a:cubicBezTo>
                    <a:pt x="1881" y="3822"/>
                    <a:pt x="1703" y="3775"/>
                    <a:pt x="1631" y="3894"/>
                  </a:cubicBezTo>
                  <a:cubicBezTo>
                    <a:pt x="1738" y="3870"/>
                    <a:pt x="1762" y="3977"/>
                    <a:pt x="1703" y="4013"/>
                  </a:cubicBezTo>
                  <a:cubicBezTo>
                    <a:pt x="1655" y="4048"/>
                    <a:pt x="1548" y="4013"/>
                    <a:pt x="1512" y="3977"/>
                  </a:cubicBezTo>
                  <a:cubicBezTo>
                    <a:pt x="1477" y="3941"/>
                    <a:pt x="1465" y="3894"/>
                    <a:pt x="1453" y="3846"/>
                  </a:cubicBezTo>
                  <a:cubicBezTo>
                    <a:pt x="1453" y="3727"/>
                    <a:pt x="1524" y="3525"/>
                    <a:pt x="1762" y="3632"/>
                  </a:cubicBezTo>
                  <a:cubicBezTo>
                    <a:pt x="1691" y="3370"/>
                    <a:pt x="1346" y="3417"/>
                    <a:pt x="1215" y="3608"/>
                  </a:cubicBezTo>
                  <a:cubicBezTo>
                    <a:pt x="1119" y="3465"/>
                    <a:pt x="1024" y="3525"/>
                    <a:pt x="1000" y="3298"/>
                  </a:cubicBezTo>
                  <a:cubicBezTo>
                    <a:pt x="798" y="3715"/>
                    <a:pt x="1048" y="3798"/>
                    <a:pt x="1119" y="3965"/>
                  </a:cubicBezTo>
                  <a:lnTo>
                    <a:pt x="1119" y="3965"/>
                  </a:lnTo>
                  <a:cubicBezTo>
                    <a:pt x="941" y="3632"/>
                    <a:pt x="667" y="3739"/>
                    <a:pt x="453" y="3548"/>
                  </a:cubicBezTo>
                  <a:cubicBezTo>
                    <a:pt x="488" y="3953"/>
                    <a:pt x="774" y="3941"/>
                    <a:pt x="988" y="4037"/>
                  </a:cubicBezTo>
                  <a:lnTo>
                    <a:pt x="988" y="4037"/>
                  </a:lnTo>
                  <a:cubicBezTo>
                    <a:pt x="476" y="3822"/>
                    <a:pt x="345" y="4132"/>
                    <a:pt x="0" y="4156"/>
                  </a:cubicBezTo>
                  <a:close/>
                  <a:moveTo>
                    <a:pt x="5501" y="4048"/>
                  </a:moveTo>
                  <a:close/>
                  <a:moveTo>
                    <a:pt x="4775" y="3965"/>
                  </a:moveTo>
                  <a:cubicBezTo>
                    <a:pt x="4870" y="3917"/>
                    <a:pt x="4989" y="3894"/>
                    <a:pt x="5096" y="3917"/>
                  </a:cubicBezTo>
                  <a:cubicBezTo>
                    <a:pt x="5275" y="4001"/>
                    <a:pt x="5465" y="4060"/>
                    <a:pt x="5656" y="4120"/>
                  </a:cubicBezTo>
                  <a:cubicBezTo>
                    <a:pt x="5715" y="4132"/>
                    <a:pt x="5799" y="4144"/>
                    <a:pt x="5882" y="4156"/>
                  </a:cubicBezTo>
                  <a:cubicBezTo>
                    <a:pt x="5799" y="4168"/>
                    <a:pt x="5727" y="4179"/>
                    <a:pt x="5656" y="4191"/>
                  </a:cubicBezTo>
                  <a:cubicBezTo>
                    <a:pt x="5465" y="4251"/>
                    <a:pt x="5287" y="4310"/>
                    <a:pt x="5108" y="4394"/>
                  </a:cubicBezTo>
                  <a:cubicBezTo>
                    <a:pt x="4989" y="4418"/>
                    <a:pt x="4870" y="4406"/>
                    <a:pt x="4775" y="4346"/>
                  </a:cubicBezTo>
                  <a:cubicBezTo>
                    <a:pt x="4941" y="4346"/>
                    <a:pt x="5108" y="4287"/>
                    <a:pt x="5227" y="4156"/>
                  </a:cubicBezTo>
                  <a:cubicBezTo>
                    <a:pt x="5108" y="4025"/>
                    <a:pt x="4941" y="3953"/>
                    <a:pt x="4763" y="3965"/>
                  </a:cubicBezTo>
                  <a:close/>
                  <a:moveTo>
                    <a:pt x="5179" y="5049"/>
                  </a:moveTo>
                  <a:close/>
                  <a:moveTo>
                    <a:pt x="4906" y="4941"/>
                  </a:moveTo>
                  <a:cubicBezTo>
                    <a:pt x="4917" y="4763"/>
                    <a:pt x="4846" y="4608"/>
                    <a:pt x="4727" y="4489"/>
                  </a:cubicBezTo>
                  <a:cubicBezTo>
                    <a:pt x="4834" y="4525"/>
                    <a:pt x="4929" y="4596"/>
                    <a:pt x="4989" y="4691"/>
                  </a:cubicBezTo>
                  <a:cubicBezTo>
                    <a:pt x="5060" y="4870"/>
                    <a:pt x="5144" y="5049"/>
                    <a:pt x="5227" y="5215"/>
                  </a:cubicBezTo>
                  <a:cubicBezTo>
                    <a:pt x="5275" y="5275"/>
                    <a:pt x="5310" y="5334"/>
                    <a:pt x="5370" y="5406"/>
                  </a:cubicBezTo>
                  <a:cubicBezTo>
                    <a:pt x="5298" y="5358"/>
                    <a:pt x="5239" y="5310"/>
                    <a:pt x="5179" y="5275"/>
                  </a:cubicBezTo>
                  <a:cubicBezTo>
                    <a:pt x="5013" y="5180"/>
                    <a:pt x="4834" y="5096"/>
                    <a:pt x="4656" y="5025"/>
                  </a:cubicBezTo>
                  <a:cubicBezTo>
                    <a:pt x="4548" y="4965"/>
                    <a:pt x="4489" y="4870"/>
                    <a:pt x="4453" y="4763"/>
                  </a:cubicBezTo>
                  <a:cubicBezTo>
                    <a:pt x="4572" y="4882"/>
                    <a:pt x="4739" y="4941"/>
                    <a:pt x="4906" y="4941"/>
                  </a:cubicBezTo>
                  <a:close/>
                  <a:moveTo>
                    <a:pt x="5025" y="3120"/>
                  </a:moveTo>
                  <a:close/>
                  <a:moveTo>
                    <a:pt x="4656" y="3310"/>
                  </a:moveTo>
                  <a:cubicBezTo>
                    <a:pt x="4834" y="3239"/>
                    <a:pt x="5013" y="3155"/>
                    <a:pt x="5179" y="3072"/>
                  </a:cubicBezTo>
                  <a:cubicBezTo>
                    <a:pt x="5239" y="3025"/>
                    <a:pt x="5298" y="2989"/>
                    <a:pt x="5370" y="2929"/>
                  </a:cubicBezTo>
                  <a:cubicBezTo>
                    <a:pt x="5310" y="3001"/>
                    <a:pt x="5275" y="3060"/>
                    <a:pt x="5227" y="3120"/>
                  </a:cubicBezTo>
                  <a:cubicBezTo>
                    <a:pt x="5144" y="3286"/>
                    <a:pt x="5048" y="3465"/>
                    <a:pt x="4977" y="3644"/>
                  </a:cubicBezTo>
                  <a:cubicBezTo>
                    <a:pt x="4917" y="3739"/>
                    <a:pt x="4822" y="3810"/>
                    <a:pt x="4715" y="3846"/>
                  </a:cubicBezTo>
                  <a:cubicBezTo>
                    <a:pt x="4834" y="3727"/>
                    <a:pt x="4906" y="3560"/>
                    <a:pt x="4894" y="3394"/>
                  </a:cubicBezTo>
                  <a:cubicBezTo>
                    <a:pt x="4727" y="3382"/>
                    <a:pt x="4560" y="3453"/>
                    <a:pt x="4453" y="3572"/>
                  </a:cubicBezTo>
                  <a:cubicBezTo>
                    <a:pt x="4477" y="3465"/>
                    <a:pt x="4548" y="3370"/>
                    <a:pt x="4644" y="3310"/>
                  </a:cubicBezTo>
                  <a:close/>
                  <a:moveTo>
                    <a:pt x="4239" y="5537"/>
                  </a:moveTo>
                  <a:close/>
                  <a:moveTo>
                    <a:pt x="4013" y="2786"/>
                  </a:moveTo>
                  <a:close/>
                  <a:moveTo>
                    <a:pt x="3941" y="3513"/>
                  </a:moveTo>
                  <a:cubicBezTo>
                    <a:pt x="3882" y="3417"/>
                    <a:pt x="3870" y="3298"/>
                    <a:pt x="3894" y="3191"/>
                  </a:cubicBezTo>
                  <a:cubicBezTo>
                    <a:pt x="3929" y="3036"/>
                    <a:pt x="4036" y="2905"/>
                    <a:pt x="4096" y="2644"/>
                  </a:cubicBezTo>
                  <a:cubicBezTo>
                    <a:pt x="4108" y="2572"/>
                    <a:pt x="4120" y="2489"/>
                    <a:pt x="4132" y="2417"/>
                  </a:cubicBezTo>
                  <a:cubicBezTo>
                    <a:pt x="4132" y="2489"/>
                    <a:pt x="4144" y="2572"/>
                    <a:pt x="4167" y="2644"/>
                  </a:cubicBezTo>
                  <a:cubicBezTo>
                    <a:pt x="4215" y="2905"/>
                    <a:pt x="4334" y="3048"/>
                    <a:pt x="4370" y="3191"/>
                  </a:cubicBezTo>
                  <a:cubicBezTo>
                    <a:pt x="4394" y="3298"/>
                    <a:pt x="4370" y="3417"/>
                    <a:pt x="4322" y="3513"/>
                  </a:cubicBezTo>
                  <a:cubicBezTo>
                    <a:pt x="4322" y="3346"/>
                    <a:pt x="4251" y="3179"/>
                    <a:pt x="4132" y="3072"/>
                  </a:cubicBezTo>
                  <a:cubicBezTo>
                    <a:pt x="4001" y="3179"/>
                    <a:pt x="3929" y="3346"/>
                    <a:pt x="3941" y="3513"/>
                  </a:cubicBezTo>
                  <a:close/>
                  <a:moveTo>
                    <a:pt x="4132" y="5251"/>
                  </a:moveTo>
                  <a:cubicBezTo>
                    <a:pt x="4251" y="5132"/>
                    <a:pt x="4322" y="4977"/>
                    <a:pt x="4322" y="4799"/>
                  </a:cubicBezTo>
                  <a:cubicBezTo>
                    <a:pt x="4370" y="4906"/>
                    <a:pt x="4394" y="5013"/>
                    <a:pt x="4370" y="5132"/>
                  </a:cubicBezTo>
                  <a:cubicBezTo>
                    <a:pt x="4334" y="5275"/>
                    <a:pt x="4215" y="5406"/>
                    <a:pt x="4167" y="5680"/>
                  </a:cubicBezTo>
                  <a:cubicBezTo>
                    <a:pt x="4144" y="5751"/>
                    <a:pt x="4132" y="5822"/>
                    <a:pt x="4132" y="5906"/>
                  </a:cubicBezTo>
                  <a:cubicBezTo>
                    <a:pt x="4120" y="5822"/>
                    <a:pt x="4108" y="5751"/>
                    <a:pt x="4096" y="5680"/>
                  </a:cubicBezTo>
                  <a:cubicBezTo>
                    <a:pt x="4036" y="5489"/>
                    <a:pt x="3965" y="5310"/>
                    <a:pt x="3894" y="5132"/>
                  </a:cubicBezTo>
                  <a:cubicBezTo>
                    <a:pt x="3870" y="5013"/>
                    <a:pt x="3882" y="4906"/>
                    <a:pt x="3941" y="4799"/>
                  </a:cubicBezTo>
                  <a:cubicBezTo>
                    <a:pt x="3929" y="4965"/>
                    <a:pt x="4001" y="5132"/>
                    <a:pt x="4132" y="5251"/>
                  </a:cubicBezTo>
                  <a:close/>
                  <a:moveTo>
                    <a:pt x="3239" y="5203"/>
                  </a:moveTo>
                  <a:close/>
                  <a:moveTo>
                    <a:pt x="3346" y="3394"/>
                  </a:moveTo>
                  <a:cubicBezTo>
                    <a:pt x="3346" y="3560"/>
                    <a:pt x="3405" y="3715"/>
                    <a:pt x="3536" y="3834"/>
                  </a:cubicBezTo>
                  <a:cubicBezTo>
                    <a:pt x="3429" y="3810"/>
                    <a:pt x="3334" y="3739"/>
                    <a:pt x="3274" y="3644"/>
                  </a:cubicBezTo>
                  <a:cubicBezTo>
                    <a:pt x="3191" y="3465"/>
                    <a:pt x="3120" y="3286"/>
                    <a:pt x="3024" y="3108"/>
                  </a:cubicBezTo>
                  <a:cubicBezTo>
                    <a:pt x="2989" y="3048"/>
                    <a:pt x="2941" y="2989"/>
                    <a:pt x="2893" y="2929"/>
                  </a:cubicBezTo>
                  <a:cubicBezTo>
                    <a:pt x="2953" y="2977"/>
                    <a:pt x="3012" y="3025"/>
                    <a:pt x="3072" y="3060"/>
                  </a:cubicBezTo>
                  <a:cubicBezTo>
                    <a:pt x="3251" y="3155"/>
                    <a:pt x="3429" y="3239"/>
                    <a:pt x="3608" y="3310"/>
                  </a:cubicBezTo>
                  <a:cubicBezTo>
                    <a:pt x="3703" y="3370"/>
                    <a:pt x="3774" y="3465"/>
                    <a:pt x="3798" y="3572"/>
                  </a:cubicBezTo>
                  <a:cubicBezTo>
                    <a:pt x="3691" y="3441"/>
                    <a:pt x="3524" y="3382"/>
                    <a:pt x="3358" y="3382"/>
                  </a:cubicBezTo>
                  <a:close/>
                  <a:moveTo>
                    <a:pt x="3798" y="4751"/>
                  </a:moveTo>
                  <a:cubicBezTo>
                    <a:pt x="3763" y="4858"/>
                    <a:pt x="3691" y="4953"/>
                    <a:pt x="3596" y="5013"/>
                  </a:cubicBezTo>
                  <a:cubicBezTo>
                    <a:pt x="3417" y="5084"/>
                    <a:pt x="3239" y="5168"/>
                    <a:pt x="3072" y="5251"/>
                  </a:cubicBezTo>
                  <a:cubicBezTo>
                    <a:pt x="3001" y="5299"/>
                    <a:pt x="2941" y="5346"/>
                    <a:pt x="2881" y="5394"/>
                  </a:cubicBezTo>
                  <a:cubicBezTo>
                    <a:pt x="2941" y="5322"/>
                    <a:pt x="2977" y="5263"/>
                    <a:pt x="3024" y="5203"/>
                  </a:cubicBezTo>
                  <a:cubicBezTo>
                    <a:pt x="3108" y="5037"/>
                    <a:pt x="3191" y="4858"/>
                    <a:pt x="3274" y="4679"/>
                  </a:cubicBezTo>
                  <a:cubicBezTo>
                    <a:pt x="3334" y="4572"/>
                    <a:pt x="3429" y="4501"/>
                    <a:pt x="3536" y="4477"/>
                  </a:cubicBezTo>
                  <a:cubicBezTo>
                    <a:pt x="3405" y="4596"/>
                    <a:pt x="3346" y="4751"/>
                    <a:pt x="3346" y="4918"/>
                  </a:cubicBezTo>
                  <a:cubicBezTo>
                    <a:pt x="3524" y="4941"/>
                    <a:pt x="3691" y="4870"/>
                    <a:pt x="3810" y="4751"/>
                  </a:cubicBezTo>
                  <a:close/>
                  <a:moveTo>
                    <a:pt x="2762" y="4048"/>
                  </a:moveTo>
                  <a:close/>
                  <a:moveTo>
                    <a:pt x="2608" y="4120"/>
                  </a:moveTo>
                  <a:cubicBezTo>
                    <a:pt x="2798" y="4060"/>
                    <a:pt x="2977" y="4001"/>
                    <a:pt x="3155" y="3917"/>
                  </a:cubicBezTo>
                  <a:cubicBezTo>
                    <a:pt x="3262" y="3894"/>
                    <a:pt x="3382" y="3917"/>
                    <a:pt x="3489" y="3965"/>
                  </a:cubicBezTo>
                  <a:cubicBezTo>
                    <a:pt x="3310" y="3965"/>
                    <a:pt x="3155" y="4037"/>
                    <a:pt x="3036" y="4156"/>
                  </a:cubicBezTo>
                  <a:cubicBezTo>
                    <a:pt x="3155" y="4287"/>
                    <a:pt x="3310" y="4358"/>
                    <a:pt x="3489" y="4346"/>
                  </a:cubicBezTo>
                  <a:cubicBezTo>
                    <a:pt x="3382" y="4406"/>
                    <a:pt x="3262" y="4418"/>
                    <a:pt x="3155" y="4394"/>
                  </a:cubicBezTo>
                  <a:cubicBezTo>
                    <a:pt x="2977" y="4322"/>
                    <a:pt x="2798" y="4251"/>
                    <a:pt x="2608" y="4191"/>
                  </a:cubicBezTo>
                  <a:cubicBezTo>
                    <a:pt x="2536" y="4179"/>
                    <a:pt x="2465" y="4168"/>
                    <a:pt x="2381" y="4156"/>
                  </a:cubicBezTo>
                  <a:cubicBezTo>
                    <a:pt x="2465" y="4144"/>
                    <a:pt x="2548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31"/>
            <p:cNvSpPr/>
            <p:nvPr/>
          </p:nvSpPr>
          <p:spPr>
            <a:xfrm>
              <a:off x="6237975" y="756775"/>
              <a:ext cx="206900" cy="207775"/>
            </a:xfrm>
            <a:custGeom>
              <a:avLst/>
              <a:gdLst/>
              <a:ahLst/>
              <a:cxnLst/>
              <a:rect l="l" t="t" r="r" b="b"/>
              <a:pathLst>
                <a:path w="8276" h="8311" extrusionOk="0">
                  <a:moveTo>
                    <a:pt x="0" y="4156"/>
                  </a:moveTo>
                  <a:cubicBezTo>
                    <a:pt x="346" y="4191"/>
                    <a:pt x="477" y="4489"/>
                    <a:pt x="1012" y="4263"/>
                  </a:cubicBezTo>
                  <a:lnTo>
                    <a:pt x="1012" y="4263"/>
                  </a:lnTo>
                  <a:cubicBezTo>
                    <a:pt x="798" y="4358"/>
                    <a:pt x="512" y="4346"/>
                    <a:pt x="477" y="4763"/>
                  </a:cubicBezTo>
                  <a:cubicBezTo>
                    <a:pt x="691" y="4560"/>
                    <a:pt x="965" y="4679"/>
                    <a:pt x="1143" y="4334"/>
                  </a:cubicBezTo>
                  <a:lnTo>
                    <a:pt x="1143" y="4334"/>
                  </a:lnTo>
                  <a:cubicBezTo>
                    <a:pt x="1072" y="4501"/>
                    <a:pt x="822" y="4584"/>
                    <a:pt x="1024" y="5001"/>
                  </a:cubicBezTo>
                  <a:cubicBezTo>
                    <a:pt x="1048" y="4787"/>
                    <a:pt x="1143" y="4834"/>
                    <a:pt x="1239" y="4691"/>
                  </a:cubicBezTo>
                  <a:cubicBezTo>
                    <a:pt x="1370" y="4882"/>
                    <a:pt x="1715" y="4929"/>
                    <a:pt x="1786" y="4679"/>
                  </a:cubicBezTo>
                  <a:cubicBezTo>
                    <a:pt x="1548" y="4775"/>
                    <a:pt x="1477" y="4584"/>
                    <a:pt x="1477" y="4453"/>
                  </a:cubicBezTo>
                  <a:cubicBezTo>
                    <a:pt x="1477" y="4406"/>
                    <a:pt x="1500" y="4358"/>
                    <a:pt x="1536" y="4334"/>
                  </a:cubicBezTo>
                  <a:cubicBezTo>
                    <a:pt x="1572" y="4287"/>
                    <a:pt x="1679" y="4251"/>
                    <a:pt x="1727" y="4287"/>
                  </a:cubicBezTo>
                  <a:cubicBezTo>
                    <a:pt x="1786" y="4334"/>
                    <a:pt x="1762" y="4441"/>
                    <a:pt x="1655" y="4406"/>
                  </a:cubicBezTo>
                  <a:cubicBezTo>
                    <a:pt x="1715" y="4525"/>
                    <a:pt x="1905" y="4477"/>
                    <a:pt x="1905" y="4346"/>
                  </a:cubicBezTo>
                  <a:cubicBezTo>
                    <a:pt x="1905" y="4334"/>
                    <a:pt x="1905" y="4310"/>
                    <a:pt x="1905" y="4298"/>
                  </a:cubicBezTo>
                  <a:lnTo>
                    <a:pt x="1905" y="4287"/>
                  </a:lnTo>
                  <a:cubicBezTo>
                    <a:pt x="1893" y="4251"/>
                    <a:pt x="1870" y="4227"/>
                    <a:pt x="1846" y="4203"/>
                  </a:cubicBezTo>
                  <a:cubicBezTo>
                    <a:pt x="2155" y="4144"/>
                    <a:pt x="2465" y="4168"/>
                    <a:pt x="2763" y="4275"/>
                  </a:cubicBezTo>
                  <a:lnTo>
                    <a:pt x="2763" y="4275"/>
                  </a:lnTo>
                  <a:cubicBezTo>
                    <a:pt x="1881" y="4060"/>
                    <a:pt x="2167" y="4941"/>
                    <a:pt x="1620" y="4941"/>
                  </a:cubicBezTo>
                  <a:lnTo>
                    <a:pt x="1620" y="4941"/>
                  </a:lnTo>
                  <a:cubicBezTo>
                    <a:pt x="1881" y="5013"/>
                    <a:pt x="2036" y="5013"/>
                    <a:pt x="2143" y="4953"/>
                  </a:cubicBezTo>
                  <a:cubicBezTo>
                    <a:pt x="2417" y="4822"/>
                    <a:pt x="2310" y="4537"/>
                    <a:pt x="2429" y="4441"/>
                  </a:cubicBezTo>
                  <a:cubicBezTo>
                    <a:pt x="2453" y="4608"/>
                    <a:pt x="2548" y="4656"/>
                    <a:pt x="2679" y="4596"/>
                  </a:cubicBezTo>
                  <a:cubicBezTo>
                    <a:pt x="2548" y="4489"/>
                    <a:pt x="2655" y="4346"/>
                    <a:pt x="2786" y="4346"/>
                  </a:cubicBezTo>
                  <a:cubicBezTo>
                    <a:pt x="2989" y="4358"/>
                    <a:pt x="3251" y="4572"/>
                    <a:pt x="3596" y="4346"/>
                  </a:cubicBezTo>
                  <a:cubicBezTo>
                    <a:pt x="3667" y="4334"/>
                    <a:pt x="3727" y="4322"/>
                    <a:pt x="3798" y="4298"/>
                  </a:cubicBezTo>
                  <a:cubicBezTo>
                    <a:pt x="3739" y="4334"/>
                    <a:pt x="3679" y="4370"/>
                    <a:pt x="3620" y="4418"/>
                  </a:cubicBezTo>
                  <a:cubicBezTo>
                    <a:pt x="3215" y="4489"/>
                    <a:pt x="3191" y="4834"/>
                    <a:pt x="3048" y="4977"/>
                  </a:cubicBezTo>
                  <a:cubicBezTo>
                    <a:pt x="2953" y="5084"/>
                    <a:pt x="2786" y="5049"/>
                    <a:pt x="2798" y="4882"/>
                  </a:cubicBezTo>
                  <a:cubicBezTo>
                    <a:pt x="2655" y="4929"/>
                    <a:pt x="2620" y="5025"/>
                    <a:pt x="2727" y="5180"/>
                  </a:cubicBezTo>
                  <a:cubicBezTo>
                    <a:pt x="2572" y="5180"/>
                    <a:pt x="2453" y="4906"/>
                    <a:pt x="2155" y="5001"/>
                  </a:cubicBezTo>
                  <a:cubicBezTo>
                    <a:pt x="2048" y="5049"/>
                    <a:pt x="1929" y="5156"/>
                    <a:pt x="1798" y="5382"/>
                  </a:cubicBezTo>
                  <a:cubicBezTo>
                    <a:pt x="1810" y="5370"/>
                    <a:pt x="1834" y="5358"/>
                    <a:pt x="1846" y="5346"/>
                  </a:cubicBezTo>
                  <a:lnTo>
                    <a:pt x="1798" y="5382"/>
                  </a:lnTo>
                  <a:cubicBezTo>
                    <a:pt x="2191" y="5001"/>
                    <a:pt x="2608" y="5834"/>
                    <a:pt x="3084" y="5060"/>
                  </a:cubicBezTo>
                  <a:lnTo>
                    <a:pt x="3084" y="5060"/>
                  </a:lnTo>
                  <a:cubicBezTo>
                    <a:pt x="2941" y="5334"/>
                    <a:pt x="2739" y="5572"/>
                    <a:pt x="2489" y="5751"/>
                  </a:cubicBezTo>
                  <a:cubicBezTo>
                    <a:pt x="2489" y="5715"/>
                    <a:pt x="2489" y="5680"/>
                    <a:pt x="2465" y="5644"/>
                  </a:cubicBezTo>
                  <a:lnTo>
                    <a:pt x="2465" y="5644"/>
                  </a:lnTo>
                  <a:lnTo>
                    <a:pt x="2441" y="5620"/>
                  </a:lnTo>
                  <a:cubicBezTo>
                    <a:pt x="2334" y="5525"/>
                    <a:pt x="2179" y="5620"/>
                    <a:pt x="2215" y="5751"/>
                  </a:cubicBezTo>
                  <a:cubicBezTo>
                    <a:pt x="2274" y="5656"/>
                    <a:pt x="2358" y="5715"/>
                    <a:pt x="2346" y="5775"/>
                  </a:cubicBezTo>
                  <a:cubicBezTo>
                    <a:pt x="2334" y="5846"/>
                    <a:pt x="2239" y="5894"/>
                    <a:pt x="2179" y="5894"/>
                  </a:cubicBezTo>
                  <a:cubicBezTo>
                    <a:pt x="2132" y="5894"/>
                    <a:pt x="2096" y="5870"/>
                    <a:pt x="2060" y="5834"/>
                  </a:cubicBezTo>
                  <a:cubicBezTo>
                    <a:pt x="1905" y="5739"/>
                    <a:pt x="1941" y="5501"/>
                    <a:pt x="2120" y="5465"/>
                  </a:cubicBezTo>
                  <a:cubicBezTo>
                    <a:pt x="1893" y="5334"/>
                    <a:pt x="1679" y="5608"/>
                    <a:pt x="1715" y="5846"/>
                  </a:cubicBezTo>
                  <a:cubicBezTo>
                    <a:pt x="1548" y="5811"/>
                    <a:pt x="1512" y="5918"/>
                    <a:pt x="1346" y="5775"/>
                  </a:cubicBezTo>
                  <a:cubicBezTo>
                    <a:pt x="1500" y="6203"/>
                    <a:pt x="1739" y="6096"/>
                    <a:pt x="1893" y="6168"/>
                  </a:cubicBezTo>
                  <a:lnTo>
                    <a:pt x="1893" y="6168"/>
                  </a:lnTo>
                  <a:cubicBezTo>
                    <a:pt x="1536" y="6049"/>
                    <a:pt x="1429" y="6323"/>
                    <a:pt x="1131" y="6334"/>
                  </a:cubicBezTo>
                  <a:cubicBezTo>
                    <a:pt x="1441" y="6596"/>
                    <a:pt x="1643" y="6382"/>
                    <a:pt x="1858" y="6311"/>
                  </a:cubicBezTo>
                  <a:lnTo>
                    <a:pt x="1858" y="6311"/>
                  </a:lnTo>
                  <a:cubicBezTo>
                    <a:pt x="1322" y="6525"/>
                    <a:pt x="1441" y="6834"/>
                    <a:pt x="1227" y="7096"/>
                  </a:cubicBezTo>
                  <a:cubicBezTo>
                    <a:pt x="1489" y="6870"/>
                    <a:pt x="1786" y="7001"/>
                    <a:pt x="2012" y="6453"/>
                  </a:cubicBezTo>
                  <a:lnTo>
                    <a:pt x="2012" y="6453"/>
                  </a:lnTo>
                  <a:cubicBezTo>
                    <a:pt x="1929" y="6668"/>
                    <a:pt x="1715" y="6870"/>
                    <a:pt x="1977" y="7180"/>
                  </a:cubicBezTo>
                  <a:cubicBezTo>
                    <a:pt x="1989" y="6882"/>
                    <a:pt x="2262" y="6775"/>
                    <a:pt x="2143" y="6418"/>
                  </a:cubicBezTo>
                  <a:lnTo>
                    <a:pt x="2143" y="6418"/>
                  </a:lnTo>
                  <a:cubicBezTo>
                    <a:pt x="2215" y="6584"/>
                    <a:pt x="2108" y="6811"/>
                    <a:pt x="2536" y="6965"/>
                  </a:cubicBezTo>
                  <a:cubicBezTo>
                    <a:pt x="2393" y="6799"/>
                    <a:pt x="2501" y="6763"/>
                    <a:pt x="2465" y="6596"/>
                  </a:cubicBezTo>
                  <a:cubicBezTo>
                    <a:pt x="2703" y="6644"/>
                    <a:pt x="2977" y="6430"/>
                    <a:pt x="2846" y="6192"/>
                  </a:cubicBezTo>
                  <a:cubicBezTo>
                    <a:pt x="2810" y="6370"/>
                    <a:pt x="2572" y="6406"/>
                    <a:pt x="2477" y="6251"/>
                  </a:cubicBezTo>
                  <a:cubicBezTo>
                    <a:pt x="2441" y="6227"/>
                    <a:pt x="2417" y="6180"/>
                    <a:pt x="2417" y="6132"/>
                  </a:cubicBezTo>
                  <a:cubicBezTo>
                    <a:pt x="2417" y="6072"/>
                    <a:pt x="2465" y="5977"/>
                    <a:pt x="2536" y="5965"/>
                  </a:cubicBezTo>
                  <a:cubicBezTo>
                    <a:pt x="2596" y="5953"/>
                    <a:pt x="2655" y="6049"/>
                    <a:pt x="2560" y="6096"/>
                  </a:cubicBezTo>
                  <a:cubicBezTo>
                    <a:pt x="2691" y="6132"/>
                    <a:pt x="2786" y="5977"/>
                    <a:pt x="2691" y="5882"/>
                  </a:cubicBezTo>
                  <a:cubicBezTo>
                    <a:pt x="2691" y="5870"/>
                    <a:pt x="2679" y="5858"/>
                    <a:pt x="2667" y="5846"/>
                  </a:cubicBezTo>
                  <a:lnTo>
                    <a:pt x="2655" y="5846"/>
                  </a:lnTo>
                  <a:cubicBezTo>
                    <a:pt x="2620" y="5834"/>
                    <a:pt x="2584" y="5822"/>
                    <a:pt x="2548" y="5834"/>
                  </a:cubicBezTo>
                  <a:cubicBezTo>
                    <a:pt x="2727" y="5572"/>
                    <a:pt x="2965" y="5370"/>
                    <a:pt x="3251" y="5239"/>
                  </a:cubicBezTo>
                  <a:lnTo>
                    <a:pt x="3251" y="5239"/>
                  </a:lnTo>
                  <a:cubicBezTo>
                    <a:pt x="2477" y="5715"/>
                    <a:pt x="3298" y="6132"/>
                    <a:pt x="2917" y="6513"/>
                  </a:cubicBezTo>
                  <a:cubicBezTo>
                    <a:pt x="2929" y="6501"/>
                    <a:pt x="2941" y="6489"/>
                    <a:pt x="2953" y="6477"/>
                  </a:cubicBezTo>
                  <a:cubicBezTo>
                    <a:pt x="2941" y="6489"/>
                    <a:pt x="2929" y="6501"/>
                    <a:pt x="2917" y="6513"/>
                  </a:cubicBezTo>
                  <a:cubicBezTo>
                    <a:pt x="3084" y="6442"/>
                    <a:pt x="3215" y="6323"/>
                    <a:pt x="3298" y="6156"/>
                  </a:cubicBezTo>
                  <a:cubicBezTo>
                    <a:pt x="3394" y="5858"/>
                    <a:pt x="3120" y="5739"/>
                    <a:pt x="3132" y="5596"/>
                  </a:cubicBezTo>
                  <a:cubicBezTo>
                    <a:pt x="3263" y="5703"/>
                    <a:pt x="3370" y="5656"/>
                    <a:pt x="3429" y="5525"/>
                  </a:cubicBezTo>
                  <a:cubicBezTo>
                    <a:pt x="3251" y="5537"/>
                    <a:pt x="3227" y="5358"/>
                    <a:pt x="3322" y="5275"/>
                  </a:cubicBezTo>
                  <a:cubicBezTo>
                    <a:pt x="3477" y="5132"/>
                    <a:pt x="3810" y="5096"/>
                    <a:pt x="3894" y="4691"/>
                  </a:cubicBezTo>
                  <a:cubicBezTo>
                    <a:pt x="3929" y="4644"/>
                    <a:pt x="3965" y="4584"/>
                    <a:pt x="4001" y="4525"/>
                  </a:cubicBezTo>
                  <a:cubicBezTo>
                    <a:pt x="3977" y="4584"/>
                    <a:pt x="3965" y="4656"/>
                    <a:pt x="3953" y="4727"/>
                  </a:cubicBezTo>
                  <a:cubicBezTo>
                    <a:pt x="3715" y="5060"/>
                    <a:pt x="3941" y="5322"/>
                    <a:pt x="3953" y="5525"/>
                  </a:cubicBezTo>
                  <a:cubicBezTo>
                    <a:pt x="3953" y="5668"/>
                    <a:pt x="3822" y="5775"/>
                    <a:pt x="3703" y="5632"/>
                  </a:cubicBezTo>
                  <a:cubicBezTo>
                    <a:pt x="3644" y="5763"/>
                    <a:pt x="3691" y="5870"/>
                    <a:pt x="3858" y="5894"/>
                  </a:cubicBezTo>
                  <a:cubicBezTo>
                    <a:pt x="3763" y="6001"/>
                    <a:pt x="3477" y="5894"/>
                    <a:pt x="3346" y="6168"/>
                  </a:cubicBezTo>
                  <a:cubicBezTo>
                    <a:pt x="3286" y="6287"/>
                    <a:pt x="3286" y="6442"/>
                    <a:pt x="3358" y="6692"/>
                  </a:cubicBezTo>
                  <a:lnTo>
                    <a:pt x="3358" y="6692"/>
                  </a:lnTo>
                  <a:cubicBezTo>
                    <a:pt x="3358" y="6156"/>
                    <a:pt x="4239" y="6442"/>
                    <a:pt x="4025" y="5561"/>
                  </a:cubicBezTo>
                  <a:lnTo>
                    <a:pt x="4025" y="5561"/>
                  </a:lnTo>
                  <a:cubicBezTo>
                    <a:pt x="4132" y="5846"/>
                    <a:pt x="4156" y="6168"/>
                    <a:pt x="4096" y="6477"/>
                  </a:cubicBezTo>
                  <a:cubicBezTo>
                    <a:pt x="4072" y="6442"/>
                    <a:pt x="4048" y="6418"/>
                    <a:pt x="4013" y="6418"/>
                  </a:cubicBezTo>
                  <a:lnTo>
                    <a:pt x="4001" y="6418"/>
                  </a:lnTo>
                  <a:cubicBezTo>
                    <a:pt x="3989" y="6406"/>
                    <a:pt x="3977" y="6406"/>
                    <a:pt x="3953" y="6418"/>
                  </a:cubicBezTo>
                  <a:cubicBezTo>
                    <a:pt x="3822" y="6418"/>
                    <a:pt x="3775" y="6596"/>
                    <a:pt x="3894" y="6668"/>
                  </a:cubicBezTo>
                  <a:cubicBezTo>
                    <a:pt x="3870" y="6561"/>
                    <a:pt x="3965" y="6537"/>
                    <a:pt x="4013" y="6584"/>
                  </a:cubicBezTo>
                  <a:cubicBezTo>
                    <a:pt x="4048" y="6644"/>
                    <a:pt x="4013" y="6751"/>
                    <a:pt x="3977" y="6787"/>
                  </a:cubicBezTo>
                  <a:cubicBezTo>
                    <a:pt x="3941" y="6823"/>
                    <a:pt x="3894" y="6834"/>
                    <a:pt x="3846" y="6834"/>
                  </a:cubicBezTo>
                  <a:cubicBezTo>
                    <a:pt x="3727" y="6846"/>
                    <a:pt x="3525" y="6763"/>
                    <a:pt x="3632" y="6525"/>
                  </a:cubicBezTo>
                  <a:cubicBezTo>
                    <a:pt x="3370" y="6596"/>
                    <a:pt x="3417" y="6954"/>
                    <a:pt x="3608" y="7085"/>
                  </a:cubicBezTo>
                  <a:cubicBezTo>
                    <a:pt x="3465" y="7180"/>
                    <a:pt x="3525" y="7275"/>
                    <a:pt x="3298" y="7287"/>
                  </a:cubicBezTo>
                  <a:cubicBezTo>
                    <a:pt x="3715" y="7489"/>
                    <a:pt x="3798" y="7239"/>
                    <a:pt x="3965" y="7180"/>
                  </a:cubicBezTo>
                  <a:lnTo>
                    <a:pt x="3965" y="7180"/>
                  </a:lnTo>
                  <a:cubicBezTo>
                    <a:pt x="3632" y="7358"/>
                    <a:pt x="3739" y="7632"/>
                    <a:pt x="3548" y="7847"/>
                  </a:cubicBezTo>
                  <a:cubicBezTo>
                    <a:pt x="3953" y="7811"/>
                    <a:pt x="3941" y="7513"/>
                    <a:pt x="4037" y="7311"/>
                  </a:cubicBezTo>
                  <a:lnTo>
                    <a:pt x="4037" y="7311"/>
                  </a:lnTo>
                  <a:cubicBezTo>
                    <a:pt x="3810" y="7847"/>
                    <a:pt x="4108" y="7977"/>
                    <a:pt x="4144" y="8311"/>
                  </a:cubicBezTo>
                  <a:cubicBezTo>
                    <a:pt x="4167" y="7977"/>
                    <a:pt x="4477" y="7847"/>
                    <a:pt x="4251" y="7311"/>
                  </a:cubicBezTo>
                  <a:lnTo>
                    <a:pt x="4251" y="7311"/>
                  </a:lnTo>
                  <a:cubicBezTo>
                    <a:pt x="4346" y="7513"/>
                    <a:pt x="4334" y="7811"/>
                    <a:pt x="4739" y="7847"/>
                  </a:cubicBezTo>
                  <a:cubicBezTo>
                    <a:pt x="4537" y="7620"/>
                    <a:pt x="4656" y="7358"/>
                    <a:pt x="4322" y="7180"/>
                  </a:cubicBezTo>
                  <a:lnTo>
                    <a:pt x="4322" y="7180"/>
                  </a:lnTo>
                  <a:cubicBezTo>
                    <a:pt x="4489" y="7239"/>
                    <a:pt x="4572" y="7489"/>
                    <a:pt x="4989" y="7287"/>
                  </a:cubicBezTo>
                  <a:cubicBezTo>
                    <a:pt x="4763" y="7275"/>
                    <a:pt x="4822" y="7180"/>
                    <a:pt x="4679" y="7085"/>
                  </a:cubicBezTo>
                  <a:cubicBezTo>
                    <a:pt x="4870" y="6954"/>
                    <a:pt x="4918" y="6596"/>
                    <a:pt x="4656" y="6525"/>
                  </a:cubicBezTo>
                  <a:cubicBezTo>
                    <a:pt x="4763" y="6763"/>
                    <a:pt x="4560" y="6846"/>
                    <a:pt x="4441" y="6834"/>
                  </a:cubicBezTo>
                  <a:cubicBezTo>
                    <a:pt x="4394" y="6834"/>
                    <a:pt x="4346" y="6823"/>
                    <a:pt x="4310" y="6787"/>
                  </a:cubicBezTo>
                  <a:cubicBezTo>
                    <a:pt x="4275" y="6751"/>
                    <a:pt x="4239" y="6632"/>
                    <a:pt x="4275" y="6584"/>
                  </a:cubicBezTo>
                  <a:cubicBezTo>
                    <a:pt x="4310" y="6537"/>
                    <a:pt x="4418" y="6561"/>
                    <a:pt x="4382" y="6668"/>
                  </a:cubicBezTo>
                  <a:cubicBezTo>
                    <a:pt x="4406" y="6656"/>
                    <a:pt x="4418" y="6644"/>
                    <a:pt x="4429" y="6632"/>
                  </a:cubicBezTo>
                  <a:cubicBezTo>
                    <a:pt x="4477" y="6584"/>
                    <a:pt x="4477" y="6501"/>
                    <a:pt x="4429" y="6453"/>
                  </a:cubicBezTo>
                  <a:cubicBezTo>
                    <a:pt x="4406" y="6430"/>
                    <a:pt x="4370" y="6418"/>
                    <a:pt x="4334" y="6418"/>
                  </a:cubicBezTo>
                  <a:cubicBezTo>
                    <a:pt x="4310" y="6406"/>
                    <a:pt x="4298" y="6406"/>
                    <a:pt x="4287" y="6418"/>
                  </a:cubicBezTo>
                  <a:lnTo>
                    <a:pt x="4275" y="6418"/>
                  </a:lnTo>
                  <a:cubicBezTo>
                    <a:pt x="4239" y="6418"/>
                    <a:pt x="4215" y="6442"/>
                    <a:pt x="4191" y="6477"/>
                  </a:cubicBezTo>
                  <a:cubicBezTo>
                    <a:pt x="4132" y="6168"/>
                    <a:pt x="4156" y="5846"/>
                    <a:pt x="4263" y="5561"/>
                  </a:cubicBezTo>
                  <a:cubicBezTo>
                    <a:pt x="4048" y="6442"/>
                    <a:pt x="4929" y="6156"/>
                    <a:pt x="4929" y="6692"/>
                  </a:cubicBezTo>
                  <a:lnTo>
                    <a:pt x="4929" y="6644"/>
                  </a:lnTo>
                  <a:lnTo>
                    <a:pt x="4929" y="6692"/>
                  </a:lnTo>
                  <a:cubicBezTo>
                    <a:pt x="5001" y="6442"/>
                    <a:pt x="5001" y="6287"/>
                    <a:pt x="4941" y="6180"/>
                  </a:cubicBezTo>
                  <a:cubicBezTo>
                    <a:pt x="4810" y="5906"/>
                    <a:pt x="4525" y="6001"/>
                    <a:pt x="4429" y="5894"/>
                  </a:cubicBezTo>
                  <a:cubicBezTo>
                    <a:pt x="4596" y="5870"/>
                    <a:pt x="4644" y="5775"/>
                    <a:pt x="4572" y="5632"/>
                  </a:cubicBezTo>
                  <a:cubicBezTo>
                    <a:pt x="4465" y="5775"/>
                    <a:pt x="4322" y="5668"/>
                    <a:pt x="4322" y="5537"/>
                  </a:cubicBezTo>
                  <a:cubicBezTo>
                    <a:pt x="4334" y="5322"/>
                    <a:pt x="4560" y="5060"/>
                    <a:pt x="4322" y="4727"/>
                  </a:cubicBezTo>
                  <a:cubicBezTo>
                    <a:pt x="4322" y="4656"/>
                    <a:pt x="4298" y="4584"/>
                    <a:pt x="4287" y="4525"/>
                  </a:cubicBezTo>
                  <a:cubicBezTo>
                    <a:pt x="4310" y="4572"/>
                    <a:pt x="4346" y="4620"/>
                    <a:pt x="4382" y="4668"/>
                  </a:cubicBezTo>
                  <a:cubicBezTo>
                    <a:pt x="4453" y="5072"/>
                    <a:pt x="4799" y="5108"/>
                    <a:pt x="4953" y="5239"/>
                  </a:cubicBezTo>
                  <a:cubicBezTo>
                    <a:pt x="5049" y="5334"/>
                    <a:pt x="5025" y="5513"/>
                    <a:pt x="4846" y="5489"/>
                  </a:cubicBezTo>
                  <a:cubicBezTo>
                    <a:pt x="4894" y="5632"/>
                    <a:pt x="5001" y="5668"/>
                    <a:pt x="5144" y="5561"/>
                  </a:cubicBezTo>
                  <a:cubicBezTo>
                    <a:pt x="5156" y="5715"/>
                    <a:pt x="4882" y="5834"/>
                    <a:pt x="4977" y="6132"/>
                  </a:cubicBezTo>
                  <a:cubicBezTo>
                    <a:pt x="5013" y="6251"/>
                    <a:pt x="5120" y="6358"/>
                    <a:pt x="5346" y="6489"/>
                  </a:cubicBezTo>
                  <a:lnTo>
                    <a:pt x="5346" y="6489"/>
                  </a:lnTo>
                  <a:cubicBezTo>
                    <a:pt x="4977" y="6108"/>
                    <a:pt x="5799" y="5691"/>
                    <a:pt x="5025" y="5215"/>
                  </a:cubicBezTo>
                  <a:lnTo>
                    <a:pt x="5025" y="5215"/>
                  </a:lnTo>
                  <a:cubicBezTo>
                    <a:pt x="5310" y="5346"/>
                    <a:pt x="5549" y="5549"/>
                    <a:pt x="5727" y="5811"/>
                  </a:cubicBezTo>
                  <a:cubicBezTo>
                    <a:pt x="5691" y="5799"/>
                    <a:pt x="5644" y="5811"/>
                    <a:pt x="5620" y="5822"/>
                  </a:cubicBezTo>
                  <a:lnTo>
                    <a:pt x="5620" y="5822"/>
                  </a:lnTo>
                  <a:cubicBezTo>
                    <a:pt x="5608" y="5834"/>
                    <a:pt x="5596" y="5846"/>
                    <a:pt x="5584" y="5858"/>
                  </a:cubicBezTo>
                  <a:cubicBezTo>
                    <a:pt x="5537" y="5906"/>
                    <a:pt x="5537" y="5989"/>
                    <a:pt x="5584" y="6049"/>
                  </a:cubicBezTo>
                  <a:cubicBezTo>
                    <a:pt x="5620" y="6072"/>
                    <a:pt x="5656" y="6084"/>
                    <a:pt x="5691" y="6084"/>
                  </a:cubicBezTo>
                  <a:cubicBezTo>
                    <a:pt x="5703" y="6084"/>
                    <a:pt x="5703" y="6084"/>
                    <a:pt x="5715" y="6084"/>
                  </a:cubicBezTo>
                  <a:cubicBezTo>
                    <a:pt x="5620" y="6025"/>
                    <a:pt x="5680" y="5942"/>
                    <a:pt x="5739" y="5942"/>
                  </a:cubicBezTo>
                  <a:cubicBezTo>
                    <a:pt x="5811" y="5953"/>
                    <a:pt x="5858" y="6061"/>
                    <a:pt x="5858" y="6108"/>
                  </a:cubicBezTo>
                  <a:cubicBezTo>
                    <a:pt x="5858" y="6156"/>
                    <a:pt x="5834" y="6203"/>
                    <a:pt x="5799" y="6239"/>
                  </a:cubicBezTo>
                  <a:cubicBezTo>
                    <a:pt x="5703" y="6394"/>
                    <a:pt x="5465" y="6346"/>
                    <a:pt x="5430" y="6168"/>
                  </a:cubicBezTo>
                  <a:cubicBezTo>
                    <a:pt x="5299" y="6406"/>
                    <a:pt x="5572" y="6620"/>
                    <a:pt x="5811" y="6573"/>
                  </a:cubicBezTo>
                  <a:cubicBezTo>
                    <a:pt x="5775" y="6739"/>
                    <a:pt x="5882" y="6775"/>
                    <a:pt x="5739" y="6942"/>
                  </a:cubicBezTo>
                  <a:cubicBezTo>
                    <a:pt x="6168" y="6799"/>
                    <a:pt x="6061" y="6561"/>
                    <a:pt x="6132" y="6394"/>
                  </a:cubicBezTo>
                  <a:lnTo>
                    <a:pt x="6132" y="6394"/>
                  </a:lnTo>
                  <a:cubicBezTo>
                    <a:pt x="6013" y="6751"/>
                    <a:pt x="6275" y="6870"/>
                    <a:pt x="6299" y="7156"/>
                  </a:cubicBezTo>
                  <a:cubicBezTo>
                    <a:pt x="6561" y="6846"/>
                    <a:pt x="6346" y="6656"/>
                    <a:pt x="6275" y="6430"/>
                  </a:cubicBezTo>
                  <a:lnTo>
                    <a:pt x="6275" y="6430"/>
                  </a:lnTo>
                  <a:cubicBezTo>
                    <a:pt x="6489" y="6977"/>
                    <a:pt x="6799" y="6846"/>
                    <a:pt x="7049" y="7073"/>
                  </a:cubicBezTo>
                  <a:cubicBezTo>
                    <a:pt x="6834" y="6811"/>
                    <a:pt x="6954" y="6501"/>
                    <a:pt x="6418" y="6287"/>
                  </a:cubicBezTo>
                  <a:lnTo>
                    <a:pt x="6418" y="6287"/>
                  </a:lnTo>
                  <a:cubicBezTo>
                    <a:pt x="6632" y="6370"/>
                    <a:pt x="6834" y="6584"/>
                    <a:pt x="7144" y="6311"/>
                  </a:cubicBezTo>
                  <a:cubicBezTo>
                    <a:pt x="6846" y="6299"/>
                    <a:pt x="6739" y="6025"/>
                    <a:pt x="6382" y="6144"/>
                  </a:cubicBezTo>
                  <a:lnTo>
                    <a:pt x="6382" y="6144"/>
                  </a:lnTo>
                  <a:cubicBezTo>
                    <a:pt x="6537" y="6072"/>
                    <a:pt x="6775" y="6180"/>
                    <a:pt x="6930" y="5751"/>
                  </a:cubicBezTo>
                  <a:cubicBezTo>
                    <a:pt x="6763" y="5906"/>
                    <a:pt x="6727" y="5787"/>
                    <a:pt x="6561" y="5822"/>
                  </a:cubicBezTo>
                  <a:cubicBezTo>
                    <a:pt x="6608" y="5596"/>
                    <a:pt x="6394" y="5310"/>
                    <a:pt x="6156" y="5441"/>
                  </a:cubicBezTo>
                  <a:cubicBezTo>
                    <a:pt x="6334" y="5489"/>
                    <a:pt x="6370" y="5715"/>
                    <a:pt x="6215" y="5822"/>
                  </a:cubicBezTo>
                  <a:cubicBezTo>
                    <a:pt x="6180" y="5846"/>
                    <a:pt x="6144" y="5870"/>
                    <a:pt x="6096" y="5870"/>
                  </a:cubicBezTo>
                  <a:cubicBezTo>
                    <a:pt x="6037" y="5870"/>
                    <a:pt x="5930" y="5822"/>
                    <a:pt x="5930" y="5763"/>
                  </a:cubicBezTo>
                  <a:cubicBezTo>
                    <a:pt x="5918" y="5691"/>
                    <a:pt x="6001" y="5632"/>
                    <a:pt x="6061" y="5727"/>
                  </a:cubicBezTo>
                  <a:cubicBezTo>
                    <a:pt x="6061" y="5727"/>
                    <a:pt x="6061" y="5715"/>
                    <a:pt x="6061" y="5703"/>
                  </a:cubicBezTo>
                  <a:cubicBezTo>
                    <a:pt x="6061" y="5668"/>
                    <a:pt x="6049" y="5632"/>
                    <a:pt x="6025" y="5596"/>
                  </a:cubicBezTo>
                  <a:cubicBezTo>
                    <a:pt x="5965" y="5549"/>
                    <a:pt x="5894" y="5549"/>
                    <a:pt x="5834" y="5596"/>
                  </a:cubicBezTo>
                  <a:cubicBezTo>
                    <a:pt x="5822" y="5608"/>
                    <a:pt x="5811" y="5620"/>
                    <a:pt x="5811" y="5632"/>
                  </a:cubicBezTo>
                  <a:lnTo>
                    <a:pt x="5811" y="5644"/>
                  </a:lnTo>
                  <a:cubicBezTo>
                    <a:pt x="5787" y="5668"/>
                    <a:pt x="5775" y="5715"/>
                    <a:pt x="5787" y="5751"/>
                  </a:cubicBezTo>
                  <a:cubicBezTo>
                    <a:pt x="5525" y="5572"/>
                    <a:pt x="5322" y="5334"/>
                    <a:pt x="5191" y="5049"/>
                  </a:cubicBezTo>
                  <a:cubicBezTo>
                    <a:pt x="5668" y="5822"/>
                    <a:pt x="6084" y="5001"/>
                    <a:pt x="6465" y="5382"/>
                  </a:cubicBezTo>
                  <a:cubicBezTo>
                    <a:pt x="6453" y="5370"/>
                    <a:pt x="6442" y="5358"/>
                    <a:pt x="6430" y="5346"/>
                  </a:cubicBezTo>
                  <a:cubicBezTo>
                    <a:pt x="6442" y="5358"/>
                    <a:pt x="6453" y="5370"/>
                    <a:pt x="6465" y="5382"/>
                  </a:cubicBezTo>
                  <a:cubicBezTo>
                    <a:pt x="6346" y="5156"/>
                    <a:pt x="6227" y="5037"/>
                    <a:pt x="6108" y="5001"/>
                  </a:cubicBezTo>
                  <a:cubicBezTo>
                    <a:pt x="5811" y="4906"/>
                    <a:pt x="5691" y="5180"/>
                    <a:pt x="5549" y="5168"/>
                  </a:cubicBezTo>
                  <a:cubicBezTo>
                    <a:pt x="5656" y="5025"/>
                    <a:pt x="5608" y="4929"/>
                    <a:pt x="5477" y="4870"/>
                  </a:cubicBezTo>
                  <a:cubicBezTo>
                    <a:pt x="5489" y="5049"/>
                    <a:pt x="5322" y="5072"/>
                    <a:pt x="5227" y="4977"/>
                  </a:cubicBezTo>
                  <a:cubicBezTo>
                    <a:pt x="5084" y="4822"/>
                    <a:pt x="5060" y="4489"/>
                    <a:pt x="4656" y="4406"/>
                  </a:cubicBezTo>
                  <a:cubicBezTo>
                    <a:pt x="4596" y="4370"/>
                    <a:pt x="4537" y="4334"/>
                    <a:pt x="4477" y="4298"/>
                  </a:cubicBezTo>
                  <a:cubicBezTo>
                    <a:pt x="4537" y="4322"/>
                    <a:pt x="4608" y="4334"/>
                    <a:pt x="4679" y="4346"/>
                  </a:cubicBezTo>
                  <a:cubicBezTo>
                    <a:pt x="5013" y="4584"/>
                    <a:pt x="5275" y="4358"/>
                    <a:pt x="5489" y="4346"/>
                  </a:cubicBezTo>
                  <a:cubicBezTo>
                    <a:pt x="5620" y="4346"/>
                    <a:pt x="5727" y="4477"/>
                    <a:pt x="5584" y="4596"/>
                  </a:cubicBezTo>
                  <a:cubicBezTo>
                    <a:pt x="5727" y="4656"/>
                    <a:pt x="5822" y="4608"/>
                    <a:pt x="5846" y="4429"/>
                  </a:cubicBezTo>
                  <a:cubicBezTo>
                    <a:pt x="5953" y="4537"/>
                    <a:pt x="5846" y="4822"/>
                    <a:pt x="6132" y="4953"/>
                  </a:cubicBezTo>
                  <a:cubicBezTo>
                    <a:pt x="6239" y="5013"/>
                    <a:pt x="6394" y="5013"/>
                    <a:pt x="6644" y="4941"/>
                  </a:cubicBezTo>
                  <a:lnTo>
                    <a:pt x="6644" y="4941"/>
                  </a:lnTo>
                  <a:cubicBezTo>
                    <a:pt x="6108" y="4929"/>
                    <a:pt x="6394" y="4060"/>
                    <a:pt x="5513" y="4263"/>
                  </a:cubicBezTo>
                  <a:lnTo>
                    <a:pt x="5513" y="4263"/>
                  </a:lnTo>
                  <a:cubicBezTo>
                    <a:pt x="5811" y="4168"/>
                    <a:pt x="6120" y="4144"/>
                    <a:pt x="6430" y="4203"/>
                  </a:cubicBezTo>
                  <a:cubicBezTo>
                    <a:pt x="6406" y="4215"/>
                    <a:pt x="6382" y="4251"/>
                    <a:pt x="6370" y="4287"/>
                  </a:cubicBezTo>
                  <a:lnTo>
                    <a:pt x="6370" y="4298"/>
                  </a:lnTo>
                  <a:cubicBezTo>
                    <a:pt x="6370" y="4310"/>
                    <a:pt x="6370" y="4322"/>
                    <a:pt x="6370" y="4334"/>
                  </a:cubicBezTo>
                  <a:cubicBezTo>
                    <a:pt x="6382" y="4477"/>
                    <a:pt x="6561" y="4525"/>
                    <a:pt x="6620" y="4394"/>
                  </a:cubicBezTo>
                  <a:cubicBezTo>
                    <a:pt x="6513" y="4429"/>
                    <a:pt x="6501" y="4322"/>
                    <a:pt x="6549" y="4287"/>
                  </a:cubicBezTo>
                  <a:cubicBezTo>
                    <a:pt x="6596" y="4251"/>
                    <a:pt x="6704" y="4287"/>
                    <a:pt x="6751" y="4322"/>
                  </a:cubicBezTo>
                  <a:cubicBezTo>
                    <a:pt x="6775" y="4358"/>
                    <a:pt x="6799" y="4406"/>
                    <a:pt x="6799" y="4453"/>
                  </a:cubicBezTo>
                  <a:cubicBezTo>
                    <a:pt x="6799" y="4572"/>
                    <a:pt x="6727" y="4775"/>
                    <a:pt x="6489" y="4668"/>
                  </a:cubicBezTo>
                  <a:cubicBezTo>
                    <a:pt x="6561" y="4929"/>
                    <a:pt x="6906" y="4882"/>
                    <a:pt x="7037" y="4691"/>
                  </a:cubicBezTo>
                  <a:cubicBezTo>
                    <a:pt x="7132" y="4834"/>
                    <a:pt x="7239" y="4775"/>
                    <a:pt x="7251" y="5001"/>
                  </a:cubicBezTo>
                  <a:cubicBezTo>
                    <a:pt x="7454" y="4584"/>
                    <a:pt x="7204" y="4501"/>
                    <a:pt x="7144" y="4334"/>
                  </a:cubicBezTo>
                  <a:lnTo>
                    <a:pt x="7144" y="4334"/>
                  </a:lnTo>
                  <a:cubicBezTo>
                    <a:pt x="7311" y="4668"/>
                    <a:pt x="7585" y="4548"/>
                    <a:pt x="7799" y="4751"/>
                  </a:cubicBezTo>
                  <a:cubicBezTo>
                    <a:pt x="7775" y="4346"/>
                    <a:pt x="7477" y="4358"/>
                    <a:pt x="7263" y="4263"/>
                  </a:cubicBezTo>
                  <a:lnTo>
                    <a:pt x="7263" y="4263"/>
                  </a:lnTo>
                  <a:cubicBezTo>
                    <a:pt x="7799" y="4489"/>
                    <a:pt x="7930" y="4179"/>
                    <a:pt x="8275" y="4156"/>
                  </a:cubicBezTo>
                  <a:cubicBezTo>
                    <a:pt x="7930" y="4120"/>
                    <a:pt x="7799" y="3822"/>
                    <a:pt x="7263" y="4048"/>
                  </a:cubicBezTo>
                  <a:lnTo>
                    <a:pt x="7263" y="4048"/>
                  </a:lnTo>
                  <a:cubicBezTo>
                    <a:pt x="7477" y="3953"/>
                    <a:pt x="7775" y="3965"/>
                    <a:pt x="7799" y="3548"/>
                  </a:cubicBezTo>
                  <a:cubicBezTo>
                    <a:pt x="7585" y="3751"/>
                    <a:pt x="7311" y="3632"/>
                    <a:pt x="7144" y="3977"/>
                  </a:cubicBezTo>
                  <a:lnTo>
                    <a:pt x="7144" y="3977"/>
                  </a:lnTo>
                  <a:cubicBezTo>
                    <a:pt x="7204" y="3810"/>
                    <a:pt x="7454" y="3727"/>
                    <a:pt x="7251" y="3310"/>
                  </a:cubicBezTo>
                  <a:cubicBezTo>
                    <a:pt x="7239" y="3536"/>
                    <a:pt x="7132" y="3477"/>
                    <a:pt x="7037" y="3620"/>
                  </a:cubicBezTo>
                  <a:cubicBezTo>
                    <a:pt x="6906" y="3429"/>
                    <a:pt x="6561" y="3382"/>
                    <a:pt x="6489" y="3644"/>
                  </a:cubicBezTo>
                  <a:cubicBezTo>
                    <a:pt x="6727" y="3536"/>
                    <a:pt x="6799" y="3739"/>
                    <a:pt x="6799" y="3858"/>
                  </a:cubicBezTo>
                  <a:cubicBezTo>
                    <a:pt x="6799" y="3906"/>
                    <a:pt x="6775" y="3953"/>
                    <a:pt x="6751" y="3989"/>
                  </a:cubicBezTo>
                  <a:cubicBezTo>
                    <a:pt x="6704" y="4025"/>
                    <a:pt x="6596" y="4060"/>
                    <a:pt x="6549" y="4025"/>
                  </a:cubicBezTo>
                  <a:cubicBezTo>
                    <a:pt x="6501" y="3977"/>
                    <a:pt x="6513" y="3870"/>
                    <a:pt x="6620" y="3906"/>
                  </a:cubicBezTo>
                  <a:cubicBezTo>
                    <a:pt x="6620" y="3894"/>
                    <a:pt x="6608" y="3882"/>
                    <a:pt x="6596" y="3870"/>
                  </a:cubicBezTo>
                  <a:cubicBezTo>
                    <a:pt x="6537" y="3822"/>
                    <a:pt x="6465" y="3822"/>
                    <a:pt x="6418" y="3870"/>
                  </a:cubicBezTo>
                  <a:cubicBezTo>
                    <a:pt x="6394" y="3894"/>
                    <a:pt x="6370" y="3929"/>
                    <a:pt x="6370" y="3965"/>
                  </a:cubicBezTo>
                  <a:cubicBezTo>
                    <a:pt x="6370" y="3977"/>
                    <a:pt x="6370" y="3989"/>
                    <a:pt x="6370" y="4013"/>
                  </a:cubicBezTo>
                  <a:lnTo>
                    <a:pt x="6370" y="4013"/>
                  </a:lnTo>
                  <a:cubicBezTo>
                    <a:pt x="6382" y="4048"/>
                    <a:pt x="6406" y="4084"/>
                    <a:pt x="6430" y="4108"/>
                  </a:cubicBezTo>
                  <a:cubicBezTo>
                    <a:pt x="6132" y="4168"/>
                    <a:pt x="5811" y="4144"/>
                    <a:pt x="5513" y="4037"/>
                  </a:cubicBezTo>
                  <a:cubicBezTo>
                    <a:pt x="6406" y="4239"/>
                    <a:pt x="6108" y="3370"/>
                    <a:pt x="6656" y="3370"/>
                  </a:cubicBezTo>
                  <a:lnTo>
                    <a:pt x="6596" y="3370"/>
                  </a:lnTo>
                  <a:cubicBezTo>
                    <a:pt x="6620" y="3358"/>
                    <a:pt x="6632" y="3358"/>
                    <a:pt x="6656" y="3370"/>
                  </a:cubicBezTo>
                  <a:cubicBezTo>
                    <a:pt x="6406" y="3298"/>
                    <a:pt x="6239" y="3298"/>
                    <a:pt x="6132" y="3346"/>
                  </a:cubicBezTo>
                  <a:cubicBezTo>
                    <a:pt x="5858" y="3489"/>
                    <a:pt x="5965" y="3775"/>
                    <a:pt x="5858" y="3870"/>
                  </a:cubicBezTo>
                  <a:cubicBezTo>
                    <a:pt x="5834" y="3691"/>
                    <a:pt x="5727" y="3656"/>
                    <a:pt x="5596" y="3715"/>
                  </a:cubicBezTo>
                  <a:cubicBezTo>
                    <a:pt x="5727" y="3822"/>
                    <a:pt x="5632" y="3965"/>
                    <a:pt x="5489" y="3965"/>
                  </a:cubicBezTo>
                  <a:cubicBezTo>
                    <a:pt x="5287" y="3953"/>
                    <a:pt x="5025" y="3727"/>
                    <a:pt x="4679" y="3965"/>
                  </a:cubicBezTo>
                  <a:cubicBezTo>
                    <a:pt x="4620" y="3965"/>
                    <a:pt x="4548" y="3989"/>
                    <a:pt x="4489" y="4001"/>
                  </a:cubicBezTo>
                  <a:cubicBezTo>
                    <a:pt x="4548" y="3977"/>
                    <a:pt x="4596" y="3941"/>
                    <a:pt x="4656" y="3894"/>
                  </a:cubicBezTo>
                  <a:cubicBezTo>
                    <a:pt x="5060" y="3822"/>
                    <a:pt x="5096" y="3477"/>
                    <a:pt x="5227" y="3334"/>
                  </a:cubicBezTo>
                  <a:cubicBezTo>
                    <a:pt x="5322" y="3227"/>
                    <a:pt x="5501" y="3251"/>
                    <a:pt x="5477" y="3429"/>
                  </a:cubicBezTo>
                  <a:cubicBezTo>
                    <a:pt x="5620" y="3382"/>
                    <a:pt x="5656" y="3286"/>
                    <a:pt x="5549" y="3132"/>
                  </a:cubicBezTo>
                  <a:cubicBezTo>
                    <a:pt x="5703" y="3120"/>
                    <a:pt x="5834" y="3406"/>
                    <a:pt x="6120" y="3298"/>
                  </a:cubicBezTo>
                  <a:cubicBezTo>
                    <a:pt x="6239" y="3263"/>
                    <a:pt x="6346" y="3155"/>
                    <a:pt x="6477" y="2929"/>
                  </a:cubicBezTo>
                  <a:lnTo>
                    <a:pt x="6477" y="2929"/>
                  </a:lnTo>
                  <a:cubicBezTo>
                    <a:pt x="6084" y="3298"/>
                    <a:pt x="5680" y="2477"/>
                    <a:pt x="5203" y="3251"/>
                  </a:cubicBezTo>
                  <a:lnTo>
                    <a:pt x="5203" y="3251"/>
                  </a:lnTo>
                  <a:cubicBezTo>
                    <a:pt x="5334" y="2965"/>
                    <a:pt x="5537" y="2727"/>
                    <a:pt x="5799" y="2548"/>
                  </a:cubicBezTo>
                  <a:cubicBezTo>
                    <a:pt x="5787" y="2596"/>
                    <a:pt x="5799" y="2632"/>
                    <a:pt x="5811" y="2655"/>
                  </a:cubicBezTo>
                  <a:lnTo>
                    <a:pt x="5811" y="2667"/>
                  </a:lnTo>
                  <a:cubicBezTo>
                    <a:pt x="5822" y="2679"/>
                    <a:pt x="5834" y="2691"/>
                    <a:pt x="5846" y="2703"/>
                  </a:cubicBezTo>
                  <a:cubicBezTo>
                    <a:pt x="5942" y="2786"/>
                    <a:pt x="6096" y="2691"/>
                    <a:pt x="6061" y="2560"/>
                  </a:cubicBezTo>
                  <a:cubicBezTo>
                    <a:pt x="6013" y="2667"/>
                    <a:pt x="5918" y="2596"/>
                    <a:pt x="5930" y="2536"/>
                  </a:cubicBezTo>
                  <a:cubicBezTo>
                    <a:pt x="5942" y="2465"/>
                    <a:pt x="6037" y="2429"/>
                    <a:pt x="6096" y="2429"/>
                  </a:cubicBezTo>
                  <a:cubicBezTo>
                    <a:pt x="6144" y="2429"/>
                    <a:pt x="6192" y="2441"/>
                    <a:pt x="6227" y="2477"/>
                  </a:cubicBezTo>
                  <a:cubicBezTo>
                    <a:pt x="6311" y="2560"/>
                    <a:pt x="6406" y="2751"/>
                    <a:pt x="6156" y="2846"/>
                  </a:cubicBezTo>
                  <a:cubicBezTo>
                    <a:pt x="6394" y="2977"/>
                    <a:pt x="6608" y="2703"/>
                    <a:pt x="6561" y="2477"/>
                  </a:cubicBezTo>
                  <a:cubicBezTo>
                    <a:pt x="6727" y="2513"/>
                    <a:pt x="6763" y="2393"/>
                    <a:pt x="6930" y="2536"/>
                  </a:cubicBezTo>
                  <a:cubicBezTo>
                    <a:pt x="6787" y="2108"/>
                    <a:pt x="6549" y="2227"/>
                    <a:pt x="6382" y="2155"/>
                  </a:cubicBezTo>
                  <a:lnTo>
                    <a:pt x="6382" y="2155"/>
                  </a:lnTo>
                  <a:cubicBezTo>
                    <a:pt x="6739" y="2263"/>
                    <a:pt x="6846" y="2001"/>
                    <a:pt x="7144" y="1977"/>
                  </a:cubicBezTo>
                  <a:cubicBezTo>
                    <a:pt x="6834" y="1715"/>
                    <a:pt x="6632" y="1929"/>
                    <a:pt x="6418" y="2012"/>
                  </a:cubicBezTo>
                  <a:lnTo>
                    <a:pt x="6418" y="2012"/>
                  </a:lnTo>
                  <a:cubicBezTo>
                    <a:pt x="6965" y="1786"/>
                    <a:pt x="6834" y="1489"/>
                    <a:pt x="7061" y="1227"/>
                  </a:cubicBezTo>
                  <a:cubicBezTo>
                    <a:pt x="6799" y="1441"/>
                    <a:pt x="6489" y="1322"/>
                    <a:pt x="6275" y="1858"/>
                  </a:cubicBezTo>
                  <a:lnTo>
                    <a:pt x="6275" y="1858"/>
                  </a:lnTo>
                  <a:cubicBezTo>
                    <a:pt x="6358" y="1643"/>
                    <a:pt x="6573" y="1441"/>
                    <a:pt x="6299" y="1131"/>
                  </a:cubicBezTo>
                  <a:cubicBezTo>
                    <a:pt x="6287" y="1429"/>
                    <a:pt x="6013" y="1536"/>
                    <a:pt x="6132" y="1893"/>
                  </a:cubicBezTo>
                  <a:lnTo>
                    <a:pt x="6132" y="1893"/>
                  </a:lnTo>
                  <a:cubicBezTo>
                    <a:pt x="6061" y="1739"/>
                    <a:pt x="6180" y="1501"/>
                    <a:pt x="5739" y="1346"/>
                  </a:cubicBezTo>
                  <a:cubicBezTo>
                    <a:pt x="5894" y="1512"/>
                    <a:pt x="5775" y="1548"/>
                    <a:pt x="5811" y="1715"/>
                  </a:cubicBezTo>
                  <a:cubicBezTo>
                    <a:pt x="5584" y="1667"/>
                    <a:pt x="5299" y="1882"/>
                    <a:pt x="5430" y="2120"/>
                  </a:cubicBezTo>
                  <a:cubicBezTo>
                    <a:pt x="5477" y="1941"/>
                    <a:pt x="5703" y="1905"/>
                    <a:pt x="5811" y="2060"/>
                  </a:cubicBezTo>
                  <a:cubicBezTo>
                    <a:pt x="5834" y="2096"/>
                    <a:pt x="5858" y="2132"/>
                    <a:pt x="5858" y="2179"/>
                  </a:cubicBezTo>
                  <a:cubicBezTo>
                    <a:pt x="5858" y="2239"/>
                    <a:pt x="5811" y="2346"/>
                    <a:pt x="5751" y="2346"/>
                  </a:cubicBezTo>
                  <a:cubicBezTo>
                    <a:pt x="5680" y="2358"/>
                    <a:pt x="5620" y="2274"/>
                    <a:pt x="5715" y="2215"/>
                  </a:cubicBezTo>
                  <a:cubicBezTo>
                    <a:pt x="5584" y="2179"/>
                    <a:pt x="5489" y="2334"/>
                    <a:pt x="5584" y="2429"/>
                  </a:cubicBezTo>
                  <a:cubicBezTo>
                    <a:pt x="5596" y="2441"/>
                    <a:pt x="5608" y="2453"/>
                    <a:pt x="5620" y="2465"/>
                  </a:cubicBezTo>
                  <a:cubicBezTo>
                    <a:pt x="5644" y="2489"/>
                    <a:pt x="5680" y="2489"/>
                    <a:pt x="5727" y="2477"/>
                  </a:cubicBezTo>
                  <a:cubicBezTo>
                    <a:pt x="5549" y="2739"/>
                    <a:pt x="5310" y="2941"/>
                    <a:pt x="5025" y="3072"/>
                  </a:cubicBezTo>
                  <a:cubicBezTo>
                    <a:pt x="5799" y="2596"/>
                    <a:pt x="4977" y="2179"/>
                    <a:pt x="5358" y="1798"/>
                  </a:cubicBezTo>
                  <a:lnTo>
                    <a:pt x="5310" y="1834"/>
                  </a:lnTo>
                  <a:lnTo>
                    <a:pt x="5358" y="1798"/>
                  </a:lnTo>
                  <a:cubicBezTo>
                    <a:pt x="5132" y="1929"/>
                    <a:pt x="5013" y="2036"/>
                    <a:pt x="4977" y="2155"/>
                  </a:cubicBezTo>
                  <a:cubicBezTo>
                    <a:pt x="4882" y="2453"/>
                    <a:pt x="5156" y="2572"/>
                    <a:pt x="5144" y="2727"/>
                  </a:cubicBezTo>
                  <a:cubicBezTo>
                    <a:pt x="5001" y="2620"/>
                    <a:pt x="4906" y="2655"/>
                    <a:pt x="4846" y="2798"/>
                  </a:cubicBezTo>
                  <a:cubicBezTo>
                    <a:pt x="5025" y="2774"/>
                    <a:pt x="5049" y="2953"/>
                    <a:pt x="4953" y="3036"/>
                  </a:cubicBezTo>
                  <a:cubicBezTo>
                    <a:pt x="4799" y="3179"/>
                    <a:pt x="4465" y="3215"/>
                    <a:pt x="4382" y="3620"/>
                  </a:cubicBezTo>
                  <a:cubicBezTo>
                    <a:pt x="4346" y="3679"/>
                    <a:pt x="4310" y="3727"/>
                    <a:pt x="4275" y="3787"/>
                  </a:cubicBezTo>
                  <a:cubicBezTo>
                    <a:pt x="4298" y="3727"/>
                    <a:pt x="4310" y="3656"/>
                    <a:pt x="4322" y="3596"/>
                  </a:cubicBezTo>
                  <a:cubicBezTo>
                    <a:pt x="4548" y="3251"/>
                    <a:pt x="4334" y="3001"/>
                    <a:pt x="4322" y="2786"/>
                  </a:cubicBezTo>
                  <a:cubicBezTo>
                    <a:pt x="4322" y="2644"/>
                    <a:pt x="4453" y="2548"/>
                    <a:pt x="4572" y="2679"/>
                  </a:cubicBezTo>
                  <a:cubicBezTo>
                    <a:pt x="4632" y="2548"/>
                    <a:pt x="4584" y="2441"/>
                    <a:pt x="4418" y="2417"/>
                  </a:cubicBezTo>
                  <a:cubicBezTo>
                    <a:pt x="4513" y="2310"/>
                    <a:pt x="4799" y="2417"/>
                    <a:pt x="4941" y="2143"/>
                  </a:cubicBezTo>
                  <a:cubicBezTo>
                    <a:pt x="4989" y="2036"/>
                    <a:pt x="4989" y="1870"/>
                    <a:pt x="4929" y="1620"/>
                  </a:cubicBezTo>
                  <a:lnTo>
                    <a:pt x="4929" y="1620"/>
                  </a:lnTo>
                  <a:cubicBezTo>
                    <a:pt x="4929" y="2155"/>
                    <a:pt x="4048" y="1870"/>
                    <a:pt x="4251" y="2751"/>
                  </a:cubicBezTo>
                  <a:lnTo>
                    <a:pt x="4251" y="2751"/>
                  </a:lnTo>
                  <a:cubicBezTo>
                    <a:pt x="4144" y="2465"/>
                    <a:pt x="4120" y="2143"/>
                    <a:pt x="4179" y="1834"/>
                  </a:cubicBezTo>
                  <a:cubicBezTo>
                    <a:pt x="4203" y="1870"/>
                    <a:pt x="4239" y="1893"/>
                    <a:pt x="4275" y="1905"/>
                  </a:cubicBezTo>
                  <a:lnTo>
                    <a:pt x="4287" y="1905"/>
                  </a:lnTo>
                  <a:cubicBezTo>
                    <a:pt x="4298" y="1905"/>
                    <a:pt x="4310" y="1905"/>
                    <a:pt x="4322" y="1905"/>
                  </a:cubicBezTo>
                  <a:cubicBezTo>
                    <a:pt x="4465" y="1893"/>
                    <a:pt x="4501" y="1715"/>
                    <a:pt x="4382" y="1643"/>
                  </a:cubicBezTo>
                  <a:cubicBezTo>
                    <a:pt x="4418" y="1762"/>
                    <a:pt x="4310" y="1774"/>
                    <a:pt x="4275" y="1727"/>
                  </a:cubicBezTo>
                  <a:cubicBezTo>
                    <a:pt x="4227" y="1667"/>
                    <a:pt x="4275" y="1560"/>
                    <a:pt x="4310" y="1524"/>
                  </a:cubicBezTo>
                  <a:cubicBezTo>
                    <a:pt x="4346" y="1489"/>
                    <a:pt x="4382" y="1477"/>
                    <a:pt x="4429" y="1477"/>
                  </a:cubicBezTo>
                  <a:cubicBezTo>
                    <a:pt x="4560" y="1465"/>
                    <a:pt x="4751" y="1548"/>
                    <a:pt x="4656" y="1786"/>
                  </a:cubicBezTo>
                  <a:cubicBezTo>
                    <a:pt x="4906" y="1715"/>
                    <a:pt x="4870" y="1358"/>
                    <a:pt x="4668" y="1227"/>
                  </a:cubicBezTo>
                  <a:cubicBezTo>
                    <a:pt x="4822" y="1131"/>
                    <a:pt x="4763" y="1036"/>
                    <a:pt x="4977" y="1024"/>
                  </a:cubicBezTo>
                  <a:cubicBezTo>
                    <a:pt x="4572" y="822"/>
                    <a:pt x="4477" y="1072"/>
                    <a:pt x="4322" y="1131"/>
                  </a:cubicBezTo>
                  <a:lnTo>
                    <a:pt x="4322" y="1131"/>
                  </a:lnTo>
                  <a:cubicBezTo>
                    <a:pt x="4656" y="953"/>
                    <a:pt x="4537" y="679"/>
                    <a:pt x="4739" y="465"/>
                  </a:cubicBezTo>
                  <a:cubicBezTo>
                    <a:pt x="4334" y="500"/>
                    <a:pt x="4334" y="798"/>
                    <a:pt x="4239" y="1000"/>
                  </a:cubicBezTo>
                  <a:lnTo>
                    <a:pt x="4239" y="1000"/>
                  </a:lnTo>
                  <a:cubicBezTo>
                    <a:pt x="4477" y="465"/>
                    <a:pt x="4167" y="334"/>
                    <a:pt x="4144" y="0"/>
                  </a:cubicBezTo>
                  <a:cubicBezTo>
                    <a:pt x="4108" y="334"/>
                    <a:pt x="3798" y="465"/>
                    <a:pt x="4037" y="1000"/>
                  </a:cubicBezTo>
                  <a:lnTo>
                    <a:pt x="4037" y="1000"/>
                  </a:lnTo>
                  <a:cubicBezTo>
                    <a:pt x="3929" y="798"/>
                    <a:pt x="3953" y="500"/>
                    <a:pt x="3536" y="465"/>
                  </a:cubicBezTo>
                  <a:cubicBezTo>
                    <a:pt x="3739" y="691"/>
                    <a:pt x="3620" y="953"/>
                    <a:pt x="3965" y="1131"/>
                  </a:cubicBezTo>
                  <a:lnTo>
                    <a:pt x="3965" y="1131"/>
                  </a:lnTo>
                  <a:cubicBezTo>
                    <a:pt x="3798" y="1072"/>
                    <a:pt x="3703" y="822"/>
                    <a:pt x="3298" y="1024"/>
                  </a:cubicBezTo>
                  <a:cubicBezTo>
                    <a:pt x="3513" y="1036"/>
                    <a:pt x="3465" y="1131"/>
                    <a:pt x="3608" y="1227"/>
                  </a:cubicBezTo>
                  <a:cubicBezTo>
                    <a:pt x="3405" y="1358"/>
                    <a:pt x="3370" y="1715"/>
                    <a:pt x="3620" y="1786"/>
                  </a:cubicBezTo>
                  <a:cubicBezTo>
                    <a:pt x="3525" y="1548"/>
                    <a:pt x="3715" y="1465"/>
                    <a:pt x="3846" y="1477"/>
                  </a:cubicBezTo>
                  <a:cubicBezTo>
                    <a:pt x="3894" y="1477"/>
                    <a:pt x="3929" y="1489"/>
                    <a:pt x="3965" y="1524"/>
                  </a:cubicBezTo>
                  <a:cubicBezTo>
                    <a:pt x="4001" y="1560"/>
                    <a:pt x="4048" y="1679"/>
                    <a:pt x="4001" y="1727"/>
                  </a:cubicBezTo>
                  <a:cubicBezTo>
                    <a:pt x="3965" y="1774"/>
                    <a:pt x="3858" y="1762"/>
                    <a:pt x="3894" y="1643"/>
                  </a:cubicBezTo>
                  <a:cubicBezTo>
                    <a:pt x="3775" y="1715"/>
                    <a:pt x="3810" y="1893"/>
                    <a:pt x="3953" y="1905"/>
                  </a:cubicBezTo>
                  <a:cubicBezTo>
                    <a:pt x="3965" y="1905"/>
                    <a:pt x="3977" y="1905"/>
                    <a:pt x="3989" y="1905"/>
                  </a:cubicBezTo>
                  <a:lnTo>
                    <a:pt x="4001" y="1905"/>
                  </a:lnTo>
                  <a:cubicBezTo>
                    <a:pt x="4037" y="1893"/>
                    <a:pt x="4072" y="1870"/>
                    <a:pt x="4096" y="1834"/>
                  </a:cubicBezTo>
                  <a:cubicBezTo>
                    <a:pt x="4156" y="2143"/>
                    <a:pt x="4132" y="2465"/>
                    <a:pt x="4025" y="2751"/>
                  </a:cubicBezTo>
                  <a:cubicBezTo>
                    <a:pt x="4227" y="1870"/>
                    <a:pt x="3358" y="2155"/>
                    <a:pt x="3346" y="1620"/>
                  </a:cubicBezTo>
                  <a:lnTo>
                    <a:pt x="3346" y="1679"/>
                  </a:lnTo>
                  <a:lnTo>
                    <a:pt x="3346" y="1620"/>
                  </a:lnTo>
                  <a:cubicBezTo>
                    <a:pt x="3286" y="1870"/>
                    <a:pt x="3286" y="2024"/>
                    <a:pt x="3334" y="2132"/>
                  </a:cubicBezTo>
                  <a:cubicBezTo>
                    <a:pt x="3477" y="2417"/>
                    <a:pt x="3763" y="2310"/>
                    <a:pt x="3858" y="2417"/>
                  </a:cubicBezTo>
                  <a:cubicBezTo>
                    <a:pt x="3679" y="2441"/>
                    <a:pt x="3644" y="2536"/>
                    <a:pt x="3703" y="2679"/>
                  </a:cubicBezTo>
                  <a:cubicBezTo>
                    <a:pt x="3810" y="2536"/>
                    <a:pt x="3953" y="2644"/>
                    <a:pt x="3953" y="2774"/>
                  </a:cubicBezTo>
                  <a:cubicBezTo>
                    <a:pt x="3941" y="2989"/>
                    <a:pt x="3715" y="3251"/>
                    <a:pt x="3953" y="3584"/>
                  </a:cubicBezTo>
                  <a:cubicBezTo>
                    <a:pt x="3953" y="3656"/>
                    <a:pt x="3977" y="3727"/>
                    <a:pt x="3989" y="3787"/>
                  </a:cubicBezTo>
                  <a:cubicBezTo>
                    <a:pt x="3965" y="3727"/>
                    <a:pt x="3929" y="3667"/>
                    <a:pt x="3882" y="3620"/>
                  </a:cubicBezTo>
                  <a:cubicBezTo>
                    <a:pt x="3810" y="3203"/>
                    <a:pt x="3465" y="3179"/>
                    <a:pt x="3322" y="3036"/>
                  </a:cubicBezTo>
                  <a:cubicBezTo>
                    <a:pt x="3215" y="2941"/>
                    <a:pt x="3239" y="2774"/>
                    <a:pt x="3417" y="2786"/>
                  </a:cubicBezTo>
                  <a:cubicBezTo>
                    <a:pt x="3370" y="2655"/>
                    <a:pt x="3275" y="2608"/>
                    <a:pt x="3120" y="2715"/>
                  </a:cubicBezTo>
                  <a:cubicBezTo>
                    <a:pt x="3108" y="2572"/>
                    <a:pt x="3394" y="2441"/>
                    <a:pt x="3286" y="2155"/>
                  </a:cubicBezTo>
                  <a:cubicBezTo>
                    <a:pt x="3215" y="1989"/>
                    <a:pt x="3084" y="1870"/>
                    <a:pt x="2917" y="1798"/>
                  </a:cubicBezTo>
                  <a:cubicBezTo>
                    <a:pt x="3286" y="2179"/>
                    <a:pt x="2465" y="2596"/>
                    <a:pt x="3251" y="3072"/>
                  </a:cubicBezTo>
                  <a:cubicBezTo>
                    <a:pt x="2965" y="2941"/>
                    <a:pt x="2727" y="2739"/>
                    <a:pt x="2548" y="2477"/>
                  </a:cubicBezTo>
                  <a:cubicBezTo>
                    <a:pt x="2584" y="2489"/>
                    <a:pt x="2620" y="2477"/>
                    <a:pt x="2655" y="2465"/>
                  </a:cubicBezTo>
                  <a:cubicBezTo>
                    <a:pt x="2655" y="2465"/>
                    <a:pt x="2655" y="2465"/>
                    <a:pt x="2655" y="2465"/>
                  </a:cubicBezTo>
                  <a:cubicBezTo>
                    <a:pt x="2667" y="2453"/>
                    <a:pt x="2679" y="2441"/>
                    <a:pt x="2691" y="2429"/>
                  </a:cubicBezTo>
                  <a:cubicBezTo>
                    <a:pt x="2774" y="2346"/>
                    <a:pt x="2703" y="2191"/>
                    <a:pt x="2584" y="2203"/>
                  </a:cubicBezTo>
                  <a:cubicBezTo>
                    <a:pt x="2572" y="2203"/>
                    <a:pt x="2560" y="2203"/>
                    <a:pt x="2560" y="2203"/>
                  </a:cubicBezTo>
                  <a:cubicBezTo>
                    <a:pt x="2655" y="2263"/>
                    <a:pt x="2596" y="2358"/>
                    <a:pt x="2524" y="2346"/>
                  </a:cubicBezTo>
                  <a:cubicBezTo>
                    <a:pt x="2465" y="2322"/>
                    <a:pt x="2417" y="2227"/>
                    <a:pt x="2417" y="2167"/>
                  </a:cubicBezTo>
                  <a:cubicBezTo>
                    <a:pt x="2417" y="2132"/>
                    <a:pt x="2441" y="2084"/>
                    <a:pt x="2465" y="2048"/>
                  </a:cubicBezTo>
                  <a:cubicBezTo>
                    <a:pt x="2572" y="1893"/>
                    <a:pt x="2798" y="1929"/>
                    <a:pt x="2846" y="2108"/>
                  </a:cubicBezTo>
                  <a:cubicBezTo>
                    <a:pt x="2977" y="1882"/>
                    <a:pt x="2691" y="1667"/>
                    <a:pt x="2465" y="1715"/>
                  </a:cubicBezTo>
                  <a:cubicBezTo>
                    <a:pt x="2501" y="1536"/>
                    <a:pt x="2393" y="1512"/>
                    <a:pt x="2536" y="1334"/>
                  </a:cubicBezTo>
                  <a:cubicBezTo>
                    <a:pt x="2096" y="1489"/>
                    <a:pt x="2215" y="1727"/>
                    <a:pt x="2143" y="1893"/>
                  </a:cubicBezTo>
                  <a:lnTo>
                    <a:pt x="2143" y="1893"/>
                  </a:lnTo>
                  <a:cubicBezTo>
                    <a:pt x="2262" y="1524"/>
                    <a:pt x="1989" y="1417"/>
                    <a:pt x="1977" y="1120"/>
                  </a:cubicBezTo>
                  <a:cubicBezTo>
                    <a:pt x="1703" y="1441"/>
                    <a:pt x="1917" y="1631"/>
                    <a:pt x="2001" y="1858"/>
                  </a:cubicBezTo>
                  <a:lnTo>
                    <a:pt x="2001" y="1858"/>
                  </a:lnTo>
                  <a:cubicBezTo>
                    <a:pt x="1786" y="1310"/>
                    <a:pt x="1477" y="1429"/>
                    <a:pt x="1215" y="1215"/>
                  </a:cubicBezTo>
                  <a:cubicBezTo>
                    <a:pt x="1441" y="1477"/>
                    <a:pt x="1310" y="1786"/>
                    <a:pt x="1858" y="2001"/>
                  </a:cubicBezTo>
                  <a:lnTo>
                    <a:pt x="1858" y="2001"/>
                  </a:lnTo>
                  <a:cubicBezTo>
                    <a:pt x="1631" y="1917"/>
                    <a:pt x="1441" y="1703"/>
                    <a:pt x="1119" y="1977"/>
                  </a:cubicBezTo>
                  <a:cubicBezTo>
                    <a:pt x="1417" y="1989"/>
                    <a:pt x="1524" y="2263"/>
                    <a:pt x="1893" y="2143"/>
                  </a:cubicBezTo>
                  <a:lnTo>
                    <a:pt x="1893" y="2143"/>
                  </a:lnTo>
                  <a:cubicBezTo>
                    <a:pt x="1727" y="2215"/>
                    <a:pt x="1500" y="2096"/>
                    <a:pt x="1346" y="2536"/>
                  </a:cubicBezTo>
                  <a:cubicBezTo>
                    <a:pt x="1512" y="2382"/>
                    <a:pt x="1548" y="2501"/>
                    <a:pt x="1715" y="2465"/>
                  </a:cubicBezTo>
                  <a:cubicBezTo>
                    <a:pt x="1667" y="2691"/>
                    <a:pt x="1881" y="2977"/>
                    <a:pt x="2120" y="2846"/>
                  </a:cubicBezTo>
                  <a:cubicBezTo>
                    <a:pt x="1870" y="2751"/>
                    <a:pt x="1965" y="2548"/>
                    <a:pt x="2048" y="2465"/>
                  </a:cubicBezTo>
                  <a:cubicBezTo>
                    <a:pt x="2084" y="2441"/>
                    <a:pt x="2132" y="2417"/>
                    <a:pt x="2179" y="2417"/>
                  </a:cubicBezTo>
                  <a:cubicBezTo>
                    <a:pt x="2227" y="2417"/>
                    <a:pt x="2334" y="2465"/>
                    <a:pt x="2346" y="2524"/>
                  </a:cubicBezTo>
                  <a:cubicBezTo>
                    <a:pt x="2346" y="2596"/>
                    <a:pt x="2262" y="2655"/>
                    <a:pt x="2215" y="2560"/>
                  </a:cubicBezTo>
                  <a:cubicBezTo>
                    <a:pt x="2167" y="2691"/>
                    <a:pt x="2334" y="2786"/>
                    <a:pt x="2429" y="2691"/>
                  </a:cubicBezTo>
                  <a:lnTo>
                    <a:pt x="2465" y="2655"/>
                  </a:lnTo>
                  <a:lnTo>
                    <a:pt x="2465" y="2655"/>
                  </a:lnTo>
                  <a:cubicBezTo>
                    <a:pt x="2477" y="2620"/>
                    <a:pt x="2489" y="2584"/>
                    <a:pt x="2477" y="2548"/>
                  </a:cubicBezTo>
                  <a:cubicBezTo>
                    <a:pt x="2739" y="2727"/>
                    <a:pt x="2941" y="2965"/>
                    <a:pt x="3072" y="3239"/>
                  </a:cubicBezTo>
                  <a:cubicBezTo>
                    <a:pt x="2596" y="2465"/>
                    <a:pt x="2179" y="3286"/>
                    <a:pt x="1798" y="2917"/>
                  </a:cubicBezTo>
                  <a:cubicBezTo>
                    <a:pt x="1917" y="3144"/>
                    <a:pt x="2036" y="3251"/>
                    <a:pt x="2155" y="3286"/>
                  </a:cubicBezTo>
                  <a:cubicBezTo>
                    <a:pt x="2453" y="3394"/>
                    <a:pt x="2572" y="3108"/>
                    <a:pt x="2715" y="3120"/>
                  </a:cubicBezTo>
                  <a:cubicBezTo>
                    <a:pt x="2608" y="3263"/>
                    <a:pt x="2655" y="3370"/>
                    <a:pt x="2786" y="3417"/>
                  </a:cubicBezTo>
                  <a:cubicBezTo>
                    <a:pt x="2774" y="3239"/>
                    <a:pt x="2941" y="3215"/>
                    <a:pt x="3036" y="3322"/>
                  </a:cubicBezTo>
                  <a:cubicBezTo>
                    <a:pt x="3179" y="3465"/>
                    <a:pt x="3215" y="3810"/>
                    <a:pt x="3620" y="3882"/>
                  </a:cubicBezTo>
                  <a:cubicBezTo>
                    <a:pt x="3667" y="3929"/>
                    <a:pt x="3727" y="3965"/>
                    <a:pt x="3786" y="3989"/>
                  </a:cubicBezTo>
                  <a:cubicBezTo>
                    <a:pt x="3727" y="3977"/>
                    <a:pt x="3656" y="3953"/>
                    <a:pt x="3584" y="3953"/>
                  </a:cubicBezTo>
                  <a:cubicBezTo>
                    <a:pt x="3251" y="3715"/>
                    <a:pt x="2989" y="3929"/>
                    <a:pt x="2774" y="3953"/>
                  </a:cubicBezTo>
                  <a:cubicBezTo>
                    <a:pt x="2643" y="3953"/>
                    <a:pt x="2536" y="3810"/>
                    <a:pt x="2679" y="3703"/>
                  </a:cubicBezTo>
                  <a:cubicBezTo>
                    <a:pt x="2536" y="3644"/>
                    <a:pt x="2441" y="3679"/>
                    <a:pt x="2417" y="3858"/>
                  </a:cubicBezTo>
                  <a:cubicBezTo>
                    <a:pt x="2310" y="3763"/>
                    <a:pt x="2417" y="3477"/>
                    <a:pt x="2132" y="3334"/>
                  </a:cubicBezTo>
                  <a:cubicBezTo>
                    <a:pt x="2024" y="3286"/>
                    <a:pt x="1870" y="3286"/>
                    <a:pt x="1620" y="3358"/>
                  </a:cubicBezTo>
                  <a:lnTo>
                    <a:pt x="1620" y="3358"/>
                  </a:lnTo>
                  <a:cubicBezTo>
                    <a:pt x="2155" y="3358"/>
                    <a:pt x="1870" y="4227"/>
                    <a:pt x="2751" y="4025"/>
                  </a:cubicBezTo>
                  <a:cubicBezTo>
                    <a:pt x="2465" y="4132"/>
                    <a:pt x="2143" y="4156"/>
                    <a:pt x="1834" y="4096"/>
                  </a:cubicBezTo>
                  <a:cubicBezTo>
                    <a:pt x="1870" y="4072"/>
                    <a:pt x="1893" y="4037"/>
                    <a:pt x="1893" y="4001"/>
                  </a:cubicBezTo>
                  <a:lnTo>
                    <a:pt x="1893" y="4001"/>
                  </a:lnTo>
                  <a:cubicBezTo>
                    <a:pt x="1905" y="3977"/>
                    <a:pt x="1905" y="3965"/>
                    <a:pt x="1893" y="3953"/>
                  </a:cubicBezTo>
                  <a:cubicBezTo>
                    <a:pt x="1893" y="3822"/>
                    <a:pt x="1715" y="3775"/>
                    <a:pt x="1643" y="3894"/>
                  </a:cubicBezTo>
                  <a:cubicBezTo>
                    <a:pt x="1751" y="3858"/>
                    <a:pt x="1774" y="3965"/>
                    <a:pt x="1727" y="4001"/>
                  </a:cubicBezTo>
                  <a:cubicBezTo>
                    <a:pt x="1667" y="4048"/>
                    <a:pt x="1560" y="4001"/>
                    <a:pt x="1524" y="3965"/>
                  </a:cubicBezTo>
                  <a:cubicBezTo>
                    <a:pt x="1489" y="3929"/>
                    <a:pt x="1477" y="3894"/>
                    <a:pt x="1477" y="3846"/>
                  </a:cubicBezTo>
                  <a:cubicBezTo>
                    <a:pt x="1477" y="3715"/>
                    <a:pt x="1536" y="3525"/>
                    <a:pt x="1786" y="3620"/>
                  </a:cubicBezTo>
                  <a:cubicBezTo>
                    <a:pt x="1715" y="3370"/>
                    <a:pt x="1358" y="3406"/>
                    <a:pt x="1227" y="3608"/>
                  </a:cubicBezTo>
                  <a:cubicBezTo>
                    <a:pt x="1131" y="3453"/>
                    <a:pt x="1036" y="3513"/>
                    <a:pt x="1024" y="3298"/>
                  </a:cubicBezTo>
                  <a:cubicBezTo>
                    <a:pt x="822" y="3703"/>
                    <a:pt x="1060" y="3798"/>
                    <a:pt x="1131" y="3953"/>
                  </a:cubicBezTo>
                  <a:lnTo>
                    <a:pt x="1131" y="3953"/>
                  </a:lnTo>
                  <a:cubicBezTo>
                    <a:pt x="953" y="3620"/>
                    <a:pt x="679" y="3739"/>
                    <a:pt x="465" y="3536"/>
                  </a:cubicBezTo>
                  <a:cubicBezTo>
                    <a:pt x="500" y="3941"/>
                    <a:pt x="786" y="3929"/>
                    <a:pt x="1000" y="4037"/>
                  </a:cubicBezTo>
                  <a:lnTo>
                    <a:pt x="1000" y="4037"/>
                  </a:lnTo>
                  <a:cubicBezTo>
                    <a:pt x="477" y="3822"/>
                    <a:pt x="346" y="4132"/>
                    <a:pt x="0" y="4156"/>
                  </a:cubicBezTo>
                  <a:close/>
                  <a:moveTo>
                    <a:pt x="5501" y="4048"/>
                  </a:moveTo>
                  <a:close/>
                  <a:moveTo>
                    <a:pt x="4763" y="3965"/>
                  </a:moveTo>
                  <a:cubicBezTo>
                    <a:pt x="4870" y="3917"/>
                    <a:pt x="4989" y="3894"/>
                    <a:pt x="5096" y="3917"/>
                  </a:cubicBezTo>
                  <a:cubicBezTo>
                    <a:pt x="5275" y="4001"/>
                    <a:pt x="5453" y="4060"/>
                    <a:pt x="5644" y="4120"/>
                  </a:cubicBezTo>
                  <a:cubicBezTo>
                    <a:pt x="5715" y="4132"/>
                    <a:pt x="5787" y="4144"/>
                    <a:pt x="5870" y="4156"/>
                  </a:cubicBezTo>
                  <a:cubicBezTo>
                    <a:pt x="5799" y="4168"/>
                    <a:pt x="5715" y="4179"/>
                    <a:pt x="5644" y="4191"/>
                  </a:cubicBezTo>
                  <a:cubicBezTo>
                    <a:pt x="5453" y="4251"/>
                    <a:pt x="5275" y="4322"/>
                    <a:pt x="5096" y="4394"/>
                  </a:cubicBezTo>
                  <a:cubicBezTo>
                    <a:pt x="4989" y="4418"/>
                    <a:pt x="4870" y="4406"/>
                    <a:pt x="4763" y="4346"/>
                  </a:cubicBezTo>
                  <a:cubicBezTo>
                    <a:pt x="4941" y="4358"/>
                    <a:pt x="5096" y="4287"/>
                    <a:pt x="5215" y="4156"/>
                  </a:cubicBezTo>
                  <a:cubicBezTo>
                    <a:pt x="5096" y="4037"/>
                    <a:pt x="4941" y="3965"/>
                    <a:pt x="4763" y="3965"/>
                  </a:cubicBezTo>
                  <a:close/>
                  <a:moveTo>
                    <a:pt x="5180" y="5049"/>
                  </a:moveTo>
                  <a:close/>
                  <a:moveTo>
                    <a:pt x="4894" y="4941"/>
                  </a:moveTo>
                  <a:cubicBezTo>
                    <a:pt x="4906" y="4763"/>
                    <a:pt x="4834" y="4608"/>
                    <a:pt x="4715" y="4489"/>
                  </a:cubicBezTo>
                  <a:cubicBezTo>
                    <a:pt x="4822" y="4513"/>
                    <a:pt x="4918" y="4584"/>
                    <a:pt x="4977" y="4679"/>
                  </a:cubicBezTo>
                  <a:cubicBezTo>
                    <a:pt x="5049" y="4858"/>
                    <a:pt x="5132" y="5037"/>
                    <a:pt x="5227" y="5203"/>
                  </a:cubicBezTo>
                  <a:cubicBezTo>
                    <a:pt x="5263" y="5263"/>
                    <a:pt x="5310" y="5322"/>
                    <a:pt x="5358" y="5394"/>
                  </a:cubicBezTo>
                  <a:cubicBezTo>
                    <a:pt x="5299" y="5346"/>
                    <a:pt x="5239" y="5299"/>
                    <a:pt x="5168" y="5251"/>
                  </a:cubicBezTo>
                  <a:cubicBezTo>
                    <a:pt x="5001" y="5168"/>
                    <a:pt x="4822" y="5084"/>
                    <a:pt x="4644" y="5013"/>
                  </a:cubicBezTo>
                  <a:cubicBezTo>
                    <a:pt x="4548" y="4953"/>
                    <a:pt x="4477" y="4858"/>
                    <a:pt x="4441" y="4751"/>
                  </a:cubicBezTo>
                  <a:cubicBezTo>
                    <a:pt x="4560" y="4870"/>
                    <a:pt x="4727" y="4941"/>
                    <a:pt x="4894" y="4941"/>
                  </a:cubicBezTo>
                  <a:close/>
                  <a:moveTo>
                    <a:pt x="5013" y="3120"/>
                  </a:moveTo>
                  <a:close/>
                  <a:moveTo>
                    <a:pt x="4644" y="3310"/>
                  </a:moveTo>
                  <a:cubicBezTo>
                    <a:pt x="4822" y="3239"/>
                    <a:pt x="5001" y="3155"/>
                    <a:pt x="5168" y="3072"/>
                  </a:cubicBezTo>
                  <a:cubicBezTo>
                    <a:pt x="5239" y="3025"/>
                    <a:pt x="5299" y="2977"/>
                    <a:pt x="5358" y="2929"/>
                  </a:cubicBezTo>
                  <a:cubicBezTo>
                    <a:pt x="5310" y="3001"/>
                    <a:pt x="5263" y="3060"/>
                    <a:pt x="5227" y="3120"/>
                  </a:cubicBezTo>
                  <a:cubicBezTo>
                    <a:pt x="5132" y="3286"/>
                    <a:pt x="5049" y="3465"/>
                    <a:pt x="4977" y="3644"/>
                  </a:cubicBezTo>
                  <a:cubicBezTo>
                    <a:pt x="4918" y="3739"/>
                    <a:pt x="4822" y="3810"/>
                    <a:pt x="4715" y="3846"/>
                  </a:cubicBezTo>
                  <a:cubicBezTo>
                    <a:pt x="4834" y="3727"/>
                    <a:pt x="4906" y="3560"/>
                    <a:pt x="4894" y="3394"/>
                  </a:cubicBezTo>
                  <a:cubicBezTo>
                    <a:pt x="4727" y="3382"/>
                    <a:pt x="4560" y="3453"/>
                    <a:pt x="4453" y="3572"/>
                  </a:cubicBezTo>
                  <a:cubicBezTo>
                    <a:pt x="4477" y="3465"/>
                    <a:pt x="4548" y="3370"/>
                    <a:pt x="4644" y="3310"/>
                  </a:cubicBezTo>
                  <a:close/>
                  <a:moveTo>
                    <a:pt x="4239" y="5537"/>
                  </a:moveTo>
                  <a:close/>
                  <a:moveTo>
                    <a:pt x="4013" y="2798"/>
                  </a:moveTo>
                  <a:close/>
                  <a:moveTo>
                    <a:pt x="3941" y="3513"/>
                  </a:moveTo>
                  <a:cubicBezTo>
                    <a:pt x="3882" y="3417"/>
                    <a:pt x="3858" y="3298"/>
                    <a:pt x="3894" y="3191"/>
                  </a:cubicBezTo>
                  <a:cubicBezTo>
                    <a:pt x="3917" y="3036"/>
                    <a:pt x="4037" y="2905"/>
                    <a:pt x="4096" y="2644"/>
                  </a:cubicBezTo>
                  <a:cubicBezTo>
                    <a:pt x="4108" y="2572"/>
                    <a:pt x="4120" y="2489"/>
                    <a:pt x="4132" y="2417"/>
                  </a:cubicBezTo>
                  <a:cubicBezTo>
                    <a:pt x="4132" y="2489"/>
                    <a:pt x="4144" y="2572"/>
                    <a:pt x="4167" y="2644"/>
                  </a:cubicBezTo>
                  <a:cubicBezTo>
                    <a:pt x="4215" y="2834"/>
                    <a:pt x="4287" y="3013"/>
                    <a:pt x="4370" y="3191"/>
                  </a:cubicBezTo>
                  <a:cubicBezTo>
                    <a:pt x="4394" y="3298"/>
                    <a:pt x="4370" y="3417"/>
                    <a:pt x="4322" y="3513"/>
                  </a:cubicBezTo>
                  <a:cubicBezTo>
                    <a:pt x="4322" y="3346"/>
                    <a:pt x="4251" y="3179"/>
                    <a:pt x="4132" y="3072"/>
                  </a:cubicBezTo>
                  <a:cubicBezTo>
                    <a:pt x="4001" y="3179"/>
                    <a:pt x="3929" y="3346"/>
                    <a:pt x="3941" y="3513"/>
                  </a:cubicBezTo>
                  <a:close/>
                  <a:moveTo>
                    <a:pt x="4132" y="5251"/>
                  </a:moveTo>
                  <a:cubicBezTo>
                    <a:pt x="4251" y="5132"/>
                    <a:pt x="4322" y="4977"/>
                    <a:pt x="4322" y="4799"/>
                  </a:cubicBezTo>
                  <a:cubicBezTo>
                    <a:pt x="4370" y="4906"/>
                    <a:pt x="4394" y="5013"/>
                    <a:pt x="4370" y="5132"/>
                  </a:cubicBezTo>
                  <a:cubicBezTo>
                    <a:pt x="4334" y="5275"/>
                    <a:pt x="4215" y="5406"/>
                    <a:pt x="4167" y="5680"/>
                  </a:cubicBezTo>
                  <a:cubicBezTo>
                    <a:pt x="4144" y="5751"/>
                    <a:pt x="4132" y="5822"/>
                    <a:pt x="4132" y="5906"/>
                  </a:cubicBezTo>
                  <a:cubicBezTo>
                    <a:pt x="4120" y="5822"/>
                    <a:pt x="4108" y="5751"/>
                    <a:pt x="4096" y="5680"/>
                  </a:cubicBezTo>
                  <a:cubicBezTo>
                    <a:pt x="4037" y="5489"/>
                    <a:pt x="3965" y="5310"/>
                    <a:pt x="3894" y="5132"/>
                  </a:cubicBezTo>
                  <a:cubicBezTo>
                    <a:pt x="3858" y="5013"/>
                    <a:pt x="3882" y="4906"/>
                    <a:pt x="3941" y="4799"/>
                  </a:cubicBezTo>
                  <a:cubicBezTo>
                    <a:pt x="3929" y="4977"/>
                    <a:pt x="4001" y="5132"/>
                    <a:pt x="4132" y="5251"/>
                  </a:cubicBezTo>
                  <a:close/>
                  <a:moveTo>
                    <a:pt x="3358" y="3394"/>
                  </a:moveTo>
                  <a:cubicBezTo>
                    <a:pt x="3346" y="3560"/>
                    <a:pt x="3417" y="3715"/>
                    <a:pt x="3536" y="3834"/>
                  </a:cubicBezTo>
                  <a:cubicBezTo>
                    <a:pt x="3429" y="3798"/>
                    <a:pt x="3334" y="3727"/>
                    <a:pt x="3275" y="3632"/>
                  </a:cubicBezTo>
                  <a:cubicBezTo>
                    <a:pt x="3203" y="3453"/>
                    <a:pt x="3120" y="3275"/>
                    <a:pt x="3024" y="3108"/>
                  </a:cubicBezTo>
                  <a:cubicBezTo>
                    <a:pt x="2989" y="3048"/>
                    <a:pt x="2941" y="2989"/>
                    <a:pt x="2894" y="2917"/>
                  </a:cubicBezTo>
                  <a:cubicBezTo>
                    <a:pt x="2953" y="2977"/>
                    <a:pt x="3024" y="3013"/>
                    <a:pt x="3084" y="3060"/>
                  </a:cubicBezTo>
                  <a:cubicBezTo>
                    <a:pt x="3251" y="3144"/>
                    <a:pt x="3429" y="3227"/>
                    <a:pt x="3608" y="3298"/>
                  </a:cubicBezTo>
                  <a:cubicBezTo>
                    <a:pt x="3703" y="3358"/>
                    <a:pt x="3775" y="3453"/>
                    <a:pt x="3810" y="3560"/>
                  </a:cubicBezTo>
                  <a:cubicBezTo>
                    <a:pt x="3691" y="3441"/>
                    <a:pt x="3525" y="3382"/>
                    <a:pt x="3358" y="3382"/>
                  </a:cubicBezTo>
                  <a:close/>
                  <a:moveTo>
                    <a:pt x="3798" y="4751"/>
                  </a:moveTo>
                  <a:cubicBezTo>
                    <a:pt x="3775" y="4858"/>
                    <a:pt x="3703" y="4953"/>
                    <a:pt x="3608" y="5013"/>
                  </a:cubicBezTo>
                  <a:cubicBezTo>
                    <a:pt x="3429" y="5084"/>
                    <a:pt x="3251" y="5168"/>
                    <a:pt x="3072" y="5251"/>
                  </a:cubicBezTo>
                  <a:cubicBezTo>
                    <a:pt x="3013" y="5299"/>
                    <a:pt x="2953" y="5334"/>
                    <a:pt x="2894" y="5394"/>
                  </a:cubicBezTo>
                  <a:cubicBezTo>
                    <a:pt x="2941" y="5322"/>
                    <a:pt x="2989" y="5263"/>
                    <a:pt x="3024" y="5203"/>
                  </a:cubicBezTo>
                  <a:cubicBezTo>
                    <a:pt x="3120" y="5037"/>
                    <a:pt x="3191" y="4858"/>
                    <a:pt x="3263" y="4679"/>
                  </a:cubicBezTo>
                  <a:cubicBezTo>
                    <a:pt x="3334" y="4572"/>
                    <a:pt x="3417" y="4501"/>
                    <a:pt x="3536" y="4477"/>
                  </a:cubicBezTo>
                  <a:cubicBezTo>
                    <a:pt x="3405" y="4596"/>
                    <a:pt x="3346" y="4751"/>
                    <a:pt x="3346" y="4918"/>
                  </a:cubicBezTo>
                  <a:cubicBezTo>
                    <a:pt x="3525" y="4941"/>
                    <a:pt x="3691" y="4870"/>
                    <a:pt x="3810" y="4751"/>
                  </a:cubicBezTo>
                  <a:close/>
                  <a:moveTo>
                    <a:pt x="2763" y="4048"/>
                  </a:moveTo>
                  <a:close/>
                  <a:moveTo>
                    <a:pt x="2608" y="4120"/>
                  </a:moveTo>
                  <a:cubicBezTo>
                    <a:pt x="2798" y="4060"/>
                    <a:pt x="2977" y="4001"/>
                    <a:pt x="3155" y="3917"/>
                  </a:cubicBezTo>
                  <a:cubicBezTo>
                    <a:pt x="3263" y="3894"/>
                    <a:pt x="3382" y="3917"/>
                    <a:pt x="3489" y="3965"/>
                  </a:cubicBezTo>
                  <a:cubicBezTo>
                    <a:pt x="3310" y="3965"/>
                    <a:pt x="3155" y="4037"/>
                    <a:pt x="3036" y="4156"/>
                  </a:cubicBezTo>
                  <a:cubicBezTo>
                    <a:pt x="3155" y="4287"/>
                    <a:pt x="3310" y="4358"/>
                    <a:pt x="3489" y="4346"/>
                  </a:cubicBezTo>
                  <a:cubicBezTo>
                    <a:pt x="3382" y="4406"/>
                    <a:pt x="3263" y="4418"/>
                    <a:pt x="3155" y="4394"/>
                  </a:cubicBezTo>
                  <a:cubicBezTo>
                    <a:pt x="2977" y="4322"/>
                    <a:pt x="2798" y="4251"/>
                    <a:pt x="2608" y="4191"/>
                  </a:cubicBezTo>
                  <a:cubicBezTo>
                    <a:pt x="2536" y="4179"/>
                    <a:pt x="2465" y="4168"/>
                    <a:pt x="2382" y="4156"/>
                  </a:cubicBezTo>
                  <a:cubicBezTo>
                    <a:pt x="2465" y="4144"/>
                    <a:pt x="2548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31"/>
            <p:cNvSpPr/>
            <p:nvPr/>
          </p:nvSpPr>
          <p:spPr>
            <a:xfrm>
              <a:off x="6545150" y="756775"/>
              <a:ext cx="207200" cy="207775"/>
            </a:xfrm>
            <a:custGeom>
              <a:avLst/>
              <a:gdLst/>
              <a:ahLst/>
              <a:cxnLst/>
              <a:rect l="l" t="t" r="r" b="b"/>
              <a:pathLst>
                <a:path w="8288" h="8311" extrusionOk="0">
                  <a:moveTo>
                    <a:pt x="1" y="4156"/>
                  </a:moveTo>
                  <a:cubicBezTo>
                    <a:pt x="334" y="4191"/>
                    <a:pt x="465" y="4489"/>
                    <a:pt x="1001" y="4263"/>
                  </a:cubicBezTo>
                  <a:lnTo>
                    <a:pt x="1001" y="4263"/>
                  </a:lnTo>
                  <a:cubicBezTo>
                    <a:pt x="798" y="4358"/>
                    <a:pt x="501" y="4346"/>
                    <a:pt x="465" y="4763"/>
                  </a:cubicBezTo>
                  <a:cubicBezTo>
                    <a:pt x="691" y="4560"/>
                    <a:pt x="953" y="4679"/>
                    <a:pt x="1132" y="4334"/>
                  </a:cubicBezTo>
                  <a:lnTo>
                    <a:pt x="1132" y="4334"/>
                  </a:lnTo>
                  <a:cubicBezTo>
                    <a:pt x="1072" y="4501"/>
                    <a:pt x="822" y="4584"/>
                    <a:pt x="1024" y="5001"/>
                  </a:cubicBezTo>
                  <a:cubicBezTo>
                    <a:pt x="1036" y="4787"/>
                    <a:pt x="1144" y="4834"/>
                    <a:pt x="1239" y="4691"/>
                  </a:cubicBezTo>
                  <a:cubicBezTo>
                    <a:pt x="1358" y="4882"/>
                    <a:pt x="1715" y="4929"/>
                    <a:pt x="1786" y="4679"/>
                  </a:cubicBezTo>
                  <a:cubicBezTo>
                    <a:pt x="1548" y="4775"/>
                    <a:pt x="1465" y="4584"/>
                    <a:pt x="1477" y="4453"/>
                  </a:cubicBezTo>
                  <a:cubicBezTo>
                    <a:pt x="1477" y="4406"/>
                    <a:pt x="1489" y="4358"/>
                    <a:pt x="1525" y="4334"/>
                  </a:cubicBezTo>
                  <a:cubicBezTo>
                    <a:pt x="1572" y="4287"/>
                    <a:pt x="1679" y="4251"/>
                    <a:pt x="1727" y="4287"/>
                  </a:cubicBezTo>
                  <a:cubicBezTo>
                    <a:pt x="1775" y="4334"/>
                    <a:pt x="1763" y="4441"/>
                    <a:pt x="1644" y="4406"/>
                  </a:cubicBezTo>
                  <a:cubicBezTo>
                    <a:pt x="1715" y="4525"/>
                    <a:pt x="1894" y="4477"/>
                    <a:pt x="1906" y="4346"/>
                  </a:cubicBezTo>
                  <a:cubicBezTo>
                    <a:pt x="1906" y="4334"/>
                    <a:pt x="1906" y="4310"/>
                    <a:pt x="1906" y="4298"/>
                  </a:cubicBezTo>
                  <a:cubicBezTo>
                    <a:pt x="1906" y="4298"/>
                    <a:pt x="1906" y="4298"/>
                    <a:pt x="1906" y="4287"/>
                  </a:cubicBezTo>
                  <a:cubicBezTo>
                    <a:pt x="1894" y="4251"/>
                    <a:pt x="1870" y="4227"/>
                    <a:pt x="1846" y="4203"/>
                  </a:cubicBezTo>
                  <a:cubicBezTo>
                    <a:pt x="2144" y="4144"/>
                    <a:pt x="2465" y="4168"/>
                    <a:pt x="2763" y="4275"/>
                  </a:cubicBezTo>
                  <a:lnTo>
                    <a:pt x="2763" y="4275"/>
                  </a:lnTo>
                  <a:cubicBezTo>
                    <a:pt x="1870" y="4060"/>
                    <a:pt x="2167" y="4941"/>
                    <a:pt x="1620" y="4941"/>
                  </a:cubicBezTo>
                  <a:lnTo>
                    <a:pt x="1620" y="4941"/>
                  </a:lnTo>
                  <a:cubicBezTo>
                    <a:pt x="1870" y="5013"/>
                    <a:pt x="2037" y="5013"/>
                    <a:pt x="2144" y="4953"/>
                  </a:cubicBezTo>
                  <a:cubicBezTo>
                    <a:pt x="2418" y="4822"/>
                    <a:pt x="2310" y="4537"/>
                    <a:pt x="2418" y="4441"/>
                  </a:cubicBezTo>
                  <a:cubicBezTo>
                    <a:pt x="2441" y="4608"/>
                    <a:pt x="2548" y="4656"/>
                    <a:pt x="2679" y="4596"/>
                  </a:cubicBezTo>
                  <a:cubicBezTo>
                    <a:pt x="2548" y="4489"/>
                    <a:pt x="2644" y="4346"/>
                    <a:pt x="2787" y="4346"/>
                  </a:cubicBezTo>
                  <a:cubicBezTo>
                    <a:pt x="2989" y="4358"/>
                    <a:pt x="3251" y="4572"/>
                    <a:pt x="3596" y="4346"/>
                  </a:cubicBezTo>
                  <a:cubicBezTo>
                    <a:pt x="3656" y="4334"/>
                    <a:pt x="3727" y="4322"/>
                    <a:pt x="3787" y="4298"/>
                  </a:cubicBezTo>
                  <a:cubicBezTo>
                    <a:pt x="3727" y="4334"/>
                    <a:pt x="3668" y="4370"/>
                    <a:pt x="3620" y="4418"/>
                  </a:cubicBezTo>
                  <a:cubicBezTo>
                    <a:pt x="3215" y="4489"/>
                    <a:pt x="3180" y="4834"/>
                    <a:pt x="3037" y="4977"/>
                  </a:cubicBezTo>
                  <a:cubicBezTo>
                    <a:pt x="2953" y="5084"/>
                    <a:pt x="2775" y="5049"/>
                    <a:pt x="2799" y="4882"/>
                  </a:cubicBezTo>
                  <a:cubicBezTo>
                    <a:pt x="2656" y="4929"/>
                    <a:pt x="2608" y="5025"/>
                    <a:pt x="2727" y="5180"/>
                  </a:cubicBezTo>
                  <a:cubicBezTo>
                    <a:pt x="2572" y="5180"/>
                    <a:pt x="2441" y="4906"/>
                    <a:pt x="2156" y="5001"/>
                  </a:cubicBezTo>
                  <a:cubicBezTo>
                    <a:pt x="2037" y="5049"/>
                    <a:pt x="1929" y="5156"/>
                    <a:pt x="1798" y="5382"/>
                  </a:cubicBezTo>
                  <a:cubicBezTo>
                    <a:pt x="1810" y="5370"/>
                    <a:pt x="1822" y="5358"/>
                    <a:pt x="1834" y="5346"/>
                  </a:cubicBezTo>
                  <a:lnTo>
                    <a:pt x="1798" y="5382"/>
                  </a:lnTo>
                  <a:cubicBezTo>
                    <a:pt x="2179" y="5001"/>
                    <a:pt x="2596" y="5834"/>
                    <a:pt x="3072" y="5060"/>
                  </a:cubicBezTo>
                  <a:lnTo>
                    <a:pt x="3072" y="5060"/>
                  </a:lnTo>
                  <a:cubicBezTo>
                    <a:pt x="2941" y="5334"/>
                    <a:pt x="2739" y="5572"/>
                    <a:pt x="2477" y="5751"/>
                  </a:cubicBezTo>
                  <a:cubicBezTo>
                    <a:pt x="2489" y="5715"/>
                    <a:pt x="2477" y="5680"/>
                    <a:pt x="2465" y="5644"/>
                  </a:cubicBezTo>
                  <a:lnTo>
                    <a:pt x="2465" y="5644"/>
                  </a:lnTo>
                  <a:cubicBezTo>
                    <a:pt x="2453" y="5632"/>
                    <a:pt x="2441" y="5620"/>
                    <a:pt x="2429" y="5620"/>
                  </a:cubicBezTo>
                  <a:cubicBezTo>
                    <a:pt x="2334" y="5525"/>
                    <a:pt x="2167" y="5620"/>
                    <a:pt x="2215" y="5751"/>
                  </a:cubicBezTo>
                  <a:cubicBezTo>
                    <a:pt x="2263" y="5656"/>
                    <a:pt x="2358" y="5715"/>
                    <a:pt x="2346" y="5775"/>
                  </a:cubicBezTo>
                  <a:cubicBezTo>
                    <a:pt x="2334" y="5846"/>
                    <a:pt x="2227" y="5894"/>
                    <a:pt x="2179" y="5894"/>
                  </a:cubicBezTo>
                  <a:cubicBezTo>
                    <a:pt x="2132" y="5894"/>
                    <a:pt x="2084" y="5870"/>
                    <a:pt x="2048" y="5834"/>
                  </a:cubicBezTo>
                  <a:cubicBezTo>
                    <a:pt x="1906" y="5739"/>
                    <a:pt x="1941" y="5501"/>
                    <a:pt x="2120" y="5465"/>
                  </a:cubicBezTo>
                  <a:cubicBezTo>
                    <a:pt x="1882" y="5334"/>
                    <a:pt x="1667" y="5608"/>
                    <a:pt x="1715" y="5846"/>
                  </a:cubicBezTo>
                  <a:cubicBezTo>
                    <a:pt x="1548" y="5811"/>
                    <a:pt x="1513" y="5918"/>
                    <a:pt x="1346" y="5775"/>
                  </a:cubicBezTo>
                  <a:cubicBezTo>
                    <a:pt x="1489" y="6203"/>
                    <a:pt x="1727" y="6096"/>
                    <a:pt x="1894" y="6168"/>
                  </a:cubicBezTo>
                  <a:lnTo>
                    <a:pt x="1894" y="6168"/>
                  </a:lnTo>
                  <a:cubicBezTo>
                    <a:pt x="1536" y="6049"/>
                    <a:pt x="1429" y="6323"/>
                    <a:pt x="1132" y="6334"/>
                  </a:cubicBezTo>
                  <a:cubicBezTo>
                    <a:pt x="1441" y="6596"/>
                    <a:pt x="1632" y="6382"/>
                    <a:pt x="1858" y="6311"/>
                  </a:cubicBezTo>
                  <a:lnTo>
                    <a:pt x="1858" y="6311"/>
                  </a:lnTo>
                  <a:cubicBezTo>
                    <a:pt x="1310" y="6525"/>
                    <a:pt x="1429" y="6834"/>
                    <a:pt x="1215" y="7096"/>
                  </a:cubicBezTo>
                  <a:cubicBezTo>
                    <a:pt x="1477" y="6870"/>
                    <a:pt x="1786" y="7001"/>
                    <a:pt x="2001" y="6453"/>
                  </a:cubicBezTo>
                  <a:lnTo>
                    <a:pt x="2001" y="6453"/>
                  </a:lnTo>
                  <a:cubicBezTo>
                    <a:pt x="1917" y="6668"/>
                    <a:pt x="1703" y="6870"/>
                    <a:pt x="1977" y="7180"/>
                  </a:cubicBezTo>
                  <a:cubicBezTo>
                    <a:pt x="1989" y="6882"/>
                    <a:pt x="2263" y="6775"/>
                    <a:pt x="2144" y="6418"/>
                  </a:cubicBezTo>
                  <a:lnTo>
                    <a:pt x="2144" y="6418"/>
                  </a:lnTo>
                  <a:cubicBezTo>
                    <a:pt x="2215" y="6584"/>
                    <a:pt x="2108" y="6811"/>
                    <a:pt x="2537" y="6965"/>
                  </a:cubicBezTo>
                  <a:cubicBezTo>
                    <a:pt x="2394" y="6799"/>
                    <a:pt x="2501" y="6763"/>
                    <a:pt x="2465" y="6596"/>
                  </a:cubicBezTo>
                  <a:cubicBezTo>
                    <a:pt x="2691" y="6644"/>
                    <a:pt x="2977" y="6430"/>
                    <a:pt x="2846" y="6192"/>
                  </a:cubicBezTo>
                  <a:cubicBezTo>
                    <a:pt x="2751" y="6442"/>
                    <a:pt x="2548" y="6346"/>
                    <a:pt x="2465" y="6251"/>
                  </a:cubicBezTo>
                  <a:cubicBezTo>
                    <a:pt x="2441" y="6227"/>
                    <a:pt x="2418" y="6180"/>
                    <a:pt x="2418" y="6132"/>
                  </a:cubicBezTo>
                  <a:cubicBezTo>
                    <a:pt x="2418" y="6072"/>
                    <a:pt x="2465" y="5977"/>
                    <a:pt x="2537" y="5965"/>
                  </a:cubicBezTo>
                  <a:cubicBezTo>
                    <a:pt x="2596" y="5953"/>
                    <a:pt x="2656" y="6049"/>
                    <a:pt x="2560" y="6096"/>
                  </a:cubicBezTo>
                  <a:cubicBezTo>
                    <a:pt x="2691" y="6132"/>
                    <a:pt x="2787" y="5977"/>
                    <a:pt x="2691" y="5882"/>
                  </a:cubicBezTo>
                  <a:cubicBezTo>
                    <a:pt x="2679" y="5870"/>
                    <a:pt x="2668" y="5858"/>
                    <a:pt x="2668" y="5846"/>
                  </a:cubicBezTo>
                  <a:lnTo>
                    <a:pt x="2668" y="5846"/>
                  </a:lnTo>
                  <a:cubicBezTo>
                    <a:pt x="2632" y="5834"/>
                    <a:pt x="2596" y="5822"/>
                    <a:pt x="2560" y="5834"/>
                  </a:cubicBezTo>
                  <a:cubicBezTo>
                    <a:pt x="2727" y="5572"/>
                    <a:pt x="2977" y="5370"/>
                    <a:pt x="3251" y="5239"/>
                  </a:cubicBezTo>
                  <a:cubicBezTo>
                    <a:pt x="2477" y="5715"/>
                    <a:pt x="3299" y="6132"/>
                    <a:pt x="2918" y="6513"/>
                  </a:cubicBezTo>
                  <a:cubicBezTo>
                    <a:pt x="2941" y="6501"/>
                    <a:pt x="2953" y="6489"/>
                    <a:pt x="2965" y="6477"/>
                  </a:cubicBezTo>
                  <a:cubicBezTo>
                    <a:pt x="2953" y="6489"/>
                    <a:pt x="2941" y="6501"/>
                    <a:pt x="2918" y="6513"/>
                  </a:cubicBezTo>
                  <a:cubicBezTo>
                    <a:pt x="3156" y="6382"/>
                    <a:pt x="3263" y="6275"/>
                    <a:pt x="3299" y="6156"/>
                  </a:cubicBezTo>
                  <a:cubicBezTo>
                    <a:pt x="3406" y="5858"/>
                    <a:pt x="3120" y="5739"/>
                    <a:pt x="3132" y="5596"/>
                  </a:cubicBezTo>
                  <a:cubicBezTo>
                    <a:pt x="3275" y="5703"/>
                    <a:pt x="3370" y="5656"/>
                    <a:pt x="3430" y="5525"/>
                  </a:cubicBezTo>
                  <a:cubicBezTo>
                    <a:pt x="3251" y="5537"/>
                    <a:pt x="3227" y="5358"/>
                    <a:pt x="3322" y="5275"/>
                  </a:cubicBezTo>
                  <a:cubicBezTo>
                    <a:pt x="3477" y="5132"/>
                    <a:pt x="3822" y="5096"/>
                    <a:pt x="3894" y="4691"/>
                  </a:cubicBezTo>
                  <a:cubicBezTo>
                    <a:pt x="3930" y="4644"/>
                    <a:pt x="3965" y="4584"/>
                    <a:pt x="4001" y="4525"/>
                  </a:cubicBezTo>
                  <a:cubicBezTo>
                    <a:pt x="3977" y="4584"/>
                    <a:pt x="3965" y="4656"/>
                    <a:pt x="3953" y="4727"/>
                  </a:cubicBezTo>
                  <a:cubicBezTo>
                    <a:pt x="3727" y="5060"/>
                    <a:pt x="3942" y="5322"/>
                    <a:pt x="3953" y="5525"/>
                  </a:cubicBezTo>
                  <a:cubicBezTo>
                    <a:pt x="3953" y="5668"/>
                    <a:pt x="3822" y="5775"/>
                    <a:pt x="3703" y="5632"/>
                  </a:cubicBezTo>
                  <a:cubicBezTo>
                    <a:pt x="3644" y="5763"/>
                    <a:pt x="3691" y="5870"/>
                    <a:pt x="3870" y="5894"/>
                  </a:cubicBezTo>
                  <a:cubicBezTo>
                    <a:pt x="3775" y="6001"/>
                    <a:pt x="3489" y="5894"/>
                    <a:pt x="3346" y="6168"/>
                  </a:cubicBezTo>
                  <a:cubicBezTo>
                    <a:pt x="3287" y="6346"/>
                    <a:pt x="3299" y="6525"/>
                    <a:pt x="3358" y="6692"/>
                  </a:cubicBezTo>
                  <a:lnTo>
                    <a:pt x="3358" y="6692"/>
                  </a:lnTo>
                  <a:cubicBezTo>
                    <a:pt x="3358" y="6156"/>
                    <a:pt x="4239" y="6442"/>
                    <a:pt x="4037" y="5561"/>
                  </a:cubicBezTo>
                  <a:lnTo>
                    <a:pt x="4037" y="5561"/>
                  </a:lnTo>
                  <a:cubicBezTo>
                    <a:pt x="4144" y="5846"/>
                    <a:pt x="4168" y="6168"/>
                    <a:pt x="4108" y="6477"/>
                  </a:cubicBezTo>
                  <a:cubicBezTo>
                    <a:pt x="4084" y="6442"/>
                    <a:pt x="4049" y="6418"/>
                    <a:pt x="4013" y="6418"/>
                  </a:cubicBezTo>
                  <a:lnTo>
                    <a:pt x="4001" y="6418"/>
                  </a:lnTo>
                  <a:cubicBezTo>
                    <a:pt x="3989" y="6406"/>
                    <a:pt x="3977" y="6406"/>
                    <a:pt x="3965" y="6418"/>
                  </a:cubicBezTo>
                  <a:cubicBezTo>
                    <a:pt x="3822" y="6418"/>
                    <a:pt x="3787" y="6596"/>
                    <a:pt x="3906" y="6668"/>
                  </a:cubicBezTo>
                  <a:cubicBezTo>
                    <a:pt x="3870" y="6561"/>
                    <a:pt x="3977" y="6537"/>
                    <a:pt x="4013" y="6584"/>
                  </a:cubicBezTo>
                  <a:cubicBezTo>
                    <a:pt x="4061" y="6644"/>
                    <a:pt x="4013" y="6751"/>
                    <a:pt x="3977" y="6787"/>
                  </a:cubicBezTo>
                  <a:cubicBezTo>
                    <a:pt x="3942" y="6823"/>
                    <a:pt x="3894" y="6834"/>
                    <a:pt x="3846" y="6834"/>
                  </a:cubicBezTo>
                  <a:cubicBezTo>
                    <a:pt x="3727" y="6846"/>
                    <a:pt x="3525" y="6763"/>
                    <a:pt x="3632" y="6525"/>
                  </a:cubicBezTo>
                  <a:cubicBezTo>
                    <a:pt x="3370" y="6596"/>
                    <a:pt x="3418" y="6954"/>
                    <a:pt x="3620" y="7085"/>
                  </a:cubicBezTo>
                  <a:cubicBezTo>
                    <a:pt x="3465" y="7180"/>
                    <a:pt x="3525" y="7275"/>
                    <a:pt x="3310" y="7287"/>
                  </a:cubicBezTo>
                  <a:cubicBezTo>
                    <a:pt x="3715" y="7489"/>
                    <a:pt x="3799" y="7239"/>
                    <a:pt x="3965" y="7180"/>
                  </a:cubicBezTo>
                  <a:lnTo>
                    <a:pt x="3965" y="7180"/>
                  </a:lnTo>
                  <a:cubicBezTo>
                    <a:pt x="3632" y="7358"/>
                    <a:pt x="3751" y="7632"/>
                    <a:pt x="3549" y="7847"/>
                  </a:cubicBezTo>
                  <a:cubicBezTo>
                    <a:pt x="3953" y="7811"/>
                    <a:pt x="3942" y="7513"/>
                    <a:pt x="4049" y="7311"/>
                  </a:cubicBezTo>
                  <a:lnTo>
                    <a:pt x="4049" y="7311"/>
                  </a:lnTo>
                  <a:cubicBezTo>
                    <a:pt x="3811" y="7847"/>
                    <a:pt x="4120" y="7977"/>
                    <a:pt x="4144" y="8311"/>
                  </a:cubicBezTo>
                  <a:cubicBezTo>
                    <a:pt x="4180" y="7977"/>
                    <a:pt x="4489" y="7847"/>
                    <a:pt x="4251" y="7311"/>
                  </a:cubicBezTo>
                  <a:lnTo>
                    <a:pt x="4251" y="7311"/>
                  </a:lnTo>
                  <a:cubicBezTo>
                    <a:pt x="4358" y="7513"/>
                    <a:pt x="4346" y="7811"/>
                    <a:pt x="4751" y="7847"/>
                  </a:cubicBezTo>
                  <a:cubicBezTo>
                    <a:pt x="4549" y="7620"/>
                    <a:pt x="4668" y="7358"/>
                    <a:pt x="4334" y="7180"/>
                  </a:cubicBezTo>
                  <a:lnTo>
                    <a:pt x="4334" y="7180"/>
                  </a:lnTo>
                  <a:cubicBezTo>
                    <a:pt x="4489" y="7239"/>
                    <a:pt x="4584" y="7489"/>
                    <a:pt x="4989" y="7287"/>
                  </a:cubicBezTo>
                  <a:cubicBezTo>
                    <a:pt x="4775" y="7275"/>
                    <a:pt x="4823" y="7180"/>
                    <a:pt x="4680" y="7085"/>
                  </a:cubicBezTo>
                  <a:cubicBezTo>
                    <a:pt x="4882" y="6954"/>
                    <a:pt x="4918" y="6596"/>
                    <a:pt x="4668" y="6525"/>
                  </a:cubicBezTo>
                  <a:cubicBezTo>
                    <a:pt x="4763" y="6763"/>
                    <a:pt x="4573" y="6846"/>
                    <a:pt x="4442" y="6834"/>
                  </a:cubicBezTo>
                  <a:cubicBezTo>
                    <a:pt x="4394" y="6834"/>
                    <a:pt x="4358" y="6823"/>
                    <a:pt x="4323" y="6787"/>
                  </a:cubicBezTo>
                  <a:cubicBezTo>
                    <a:pt x="4287" y="6751"/>
                    <a:pt x="4239" y="6632"/>
                    <a:pt x="4287" y="6584"/>
                  </a:cubicBezTo>
                  <a:cubicBezTo>
                    <a:pt x="4323" y="6537"/>
                    <a:pt x="4430" y="6561"/>
                    <a:pt x="4394" y="6668"/>
                  </a:cubicBezTo>
                  <a:cubicBezTo>
                    <a:pt x="4406" y="6656"/>
                    <a:pt x="4418" y="6644"/>
                    <a:pt x="4430" y="6632"/>
                  </a:cubicBezTo>
                  <a:cubicBezTo>
                    <a:pt x="4477" y="6584"/>
                    <a:pt x="4477" y="6501"/>
                    <a:pt x="4430" y="6453"/>
                  </a:cubicBezTo>
                  <a:cubicBezTo>
                    <a:pt x="4406" y="6430"/>
                    <a:pt x="4370" y="6418"/>
                    <a:pt x="4334" y="6418"/>
                  </a:cubicBezTo>
                  <a:cubicBezTo>
                    <a:pt x="4323" y="6406"/>
                    <a:pt x="4311" y="6406"/>
                    <a:pt x="4299" y="6418"/>
                  </a:cubicBezTo>
                  <a:lnTo>
                    <a:pt x="4287" y="6418"/>
                  </a:lnTo>
                  <a:cubicBezTo>
                    <a:pt x="4251" y="6418"/>
                    <a:pt x="4215" y="6442"/>
                    <a:pt x="4203" y="6477"/>
                  </a:cubicBezTo>
                  <a:cubicBezTo>
                    <a:pt x="4132" y="6168"/>
                    <a:pt x="4156" y="5846"/>
                    <a:pt x="4263" y="5561"/>
                  </a:cubicBezTo>
                  <a:cubicBezTo>
                    <a:pt x="4061" y="6442"/>
                    <a:pt x="4930" y="6156"/>
                    <a:pt x="4942" y="6692"/>
                  </a:cubicBezTo>
                  <a:lnTo>
                    <a:pt x="4942" y="6644"/>
                  </a:lnTo>
                  <a:lnTo>
                    <a:pt x="4942" y="6692"/>
                  </a:lnTo>
                  <a:cubicBezTo>
                    <a:pt x="5013" y="6442"/>
                    <a:pt x="5013" y="6287"/>
                    <a:pt x="4954" y="6180"/>
                  </a:cubicBezTo>
                  <a:cubicBezTo>
                    <a:pt x="4823" y="5906"/>
                    <a:pt x="4537" y="6001"/>
                    <a:pt x="4430" y="5894"/>
                  </a:cubicBezTo>
                  <a:cubicBezTo>
                    <a:pt x="4608" y="5870"/>
                    <a:pt x="4656" y="5775"/>
                    <a:pt x="4584" y="5632"/>
                  </a:cubicBezTo>
                  <a:cubicBezTo>
                    <a:pt x="4465" y="5775"/>
                    <a:pt x="4334" y="5668"/>
                    <a:pt x="4334" y="5537"/>
                  </a:cubicBezTo>
                  <a:cubicBezTo>
                    <a:pt x="4346" y="5322"/>
                    <a:pt x="4561" y="5060"/>
                    <a:pt x="4334" y="4727"/>
                  </a:cubicBezTo>
                  <a:cubicBezTo>
                    <a:pt x="4323" y="4656"/>
                    <a:pt x="4311" y="4584"/>
                    <a:pt x="4287" y="4525"/>
                  </a:cubicBezTo>
                  <a:cubicBezTo>
                    <a:pt x="4323" y="4584"/>
                    <a:pt x="4358" y="4644"/>
                    <a:pt x="4406" y="4703"/>
                  </a:cubicBezTo>
                  <a:cubicBezTo>
                    <a:pt x="4477" y="5108"/>
                    <a:pt x="4811" y="5132"/>
                    <a:pt x="4965" y="5275"/>
                  </a:cubicBezTo>
                  <a:cubicBezTo>
                    <a:pt x="5073" y="5370"/>
                    <a:pt x="5037" y="5537"/>
                    <a:pt x="4858" y="5525"/>
                  </a:cubicBezTo>
                  <a:cubicBezTo>
                    <a:pt x="4918" y="5656"/>
                    <a:pt x="5013" y="5703"/>
                    <a:pt x="5156" y="5596"/>
                  </a:cubicBezTo>
                  <a:cubicBezTo>
                    <a:pt x="5168" y="5739"/>
                    <a:pt x="4894" y="5870"/>
                    <a:pt x="4989" y="6156"/>
                  </a:cubicBezTo>
                  <a:cubicBezTo>
                    <a:pt x="5037" y="6275"/>
                    <a:pt x="5144" y="6394"/>
                    <a:pt x="5370" y="6513"/>
                  </a:cubicBezTo>
                  <a:lnTo>
                    <a:pt x="5370" y="6513"/>
                  </a:lnTo>
                  <a:cubicBezTo>
                    <a:pt x="5001" y="6132"/>
                    <a:pt x="5823" y="5715"/>
                    <a:pt x="5049" y="5239"/>
                  </a:cubicBezTo>
                  <a:lnTo>
                    <a:pt x="5049" y="5239"/>
                  </a:lnTo>
                  <a:cubicBezTo>
                    <a:pt x="5323" y="5370"/>
                    <a:pt x="5573" y="5584"/>
                    <a:pt x="5739" y="5834"/>
                  </a:cubicBezTo>
                  <a:cubicBezTo>
                    <a:pt x="5704" y="5834"/>
                    <a:pt x="5668" y="5834"/>
                    <a:pt x="5632" y="5858"/>
                  </a:cubicBezTo>
                  <a:lnTo>
                    <a:pt x="5632" y="5858"/>
                  </a:lnTo>
                  <a:cubicBezTo>
                    <a:pt x="5620" y="5858"/>
                    <a:pt x="5608" y="5870"/>
                    <a:pt x="5596" y="5882"/>
                  </a:cubicBezTo>
                  <a:cubicBezTo>
                    <a:pt x="5549" y="5942"/>
                    <a:pt x="5549" y="6025"/>
                    <a:pt x="5596" y="6072"/>
                  </a:cubicBezTo>
                  <a:cubicBezTo>
                    <a:pt x="5620" y="6096"/>
                    <a:pt x="5668" y="6108"/>
                    <a:pt x="5704" y="6108"/>
                  </a:cubicBezTo>
                  <a:lnTo>
                    <a:pt x="5727" y="6108"/>
                  </a:lnTo>
                  <a:cubicBezTo>
                    <a:pt x="5632" y="6049"/>
                    <a:pt x="5692" y="5965"/>
                    <a:pt x="5751" y="5977"/>
                  </a:cubicBezTo>
                  <a:cubicBezTo>
                    <a:pt x="5823" y="5977"/>
                    <a:pt x="5870" y="6084"/>
                    <a:pt x="5870" y="6144"/>
                  </a:cubicBezTo>
                  <a:cubicBezTo>
                    <a:pt x="5858" y="6192"/>
                    <a:pt x="5847" y="6227"/>
                    <a:pt x="5811" y="6263"/>
                  </a:cubicBezTo>
                  <a:cubicBezTo>
                    <a:pt x="5716" y="6418"/>
                    <a:pt x="5477" y="6382"/>
                    <a:pt x="5442" y="6203"/>
                  </a:cubicBezTo>
                  <a:cubicBezTo>
                    <a:pt x="5311" y="6442"/>
                    <a:pt x="5585" y="6656"/>
                    <a:pt x="5823" y="6608"/>
                  </a:cubicBezTo>
                  <a:cubicBezTo>
                    <a:pt x="5787" y="6775"/>
                    <a:pt x="5894" y="6811"/>
                    <a:pt x="5751" y="6977"/>
                  </a:cubicBezTo>
                  <a:cubicBezTo>
                    <a:pt x="6180" y="6823"/>
                    <a:pt x="6073" y="6584"/>
                    <a:pt x="6144" y="6430"/>
                  </a:cubicBezTo>
                  <a:lnTo>
                    <a:pt x="6144" y="6430"/>
                  </a:lnTo>
                  <a:cubicBezTo>
                    <a:pt x="6025" y="6787"/>
                    <a:pt x="6287" y="6894"/>
                    <a:pt x="6311" y="7192"/>
                  </a:cubicBezTo>
                  <a:cubicBezTo>
                    <a:pt x="6573" y="6882"/>
                    <a:pt x="6358" y="6680"/>
                    <a:pt x="6275" y="6465"/>
                  </a:cubicBezTo>
                  <a:lnTo>
                    <a:pt x="6275" y="6465"/>
                  </a:lnTo>
                  <a:cubicBezTo>
                    <a:pt x="6501" y="7001"/>
                    <a:pt x="6811" y="6882"/>
                    <a:pt x="7061" y="7096"/>
                  </a:cubicBezTo>
                  <a:cubicBezTo>
                    <a:pt x="6847" y="6834"/>
                    <a:pt x="6966" y="6537"/>
                    <a:pt x="6430" y="6311"/>
                  </a:cubicBezTo>
                  <a:lnTo>
                    <a:pt x="6430" y="6311"/>
                  </a:lnTo>
                  <a:cubicBezTo>
                    <a:pt x="6644" y="6394"/>
                    <a:pt x="6847" y="6608"/>
                    <a:pt x="7156" y="6346"/>
                  </a:cubicBezTo>
                  <a:cubicBezTo>
                    <a:pt x="6859" y="6334"/>
                    <a:pt x="6751" y="6061"/>
                    <a:pt x="6394" y="6168"/>
                  </a:cubicBezTo>
                  <a:lnTo>
                    <a:pt x="6394" y="6168"/>
                  </a:lnTo>
                  <a:cubicBezTo>
                    <a:pt x="6549" y="6108"/>
                    <a:pt x="6787" y="6215"/>
                    <a:pt x="6942" y="5787"/>
                  </a:cubicBezTo>
                  <a:cubicBezTo>
                    <a:pt x="6775" y="5930"/>
                    <a:pt x="6739" y="5822"/>
                    <a:pt x="6573" y="5846"/>
                  </a:cubicBezTo>
                  <a:cubicBezTo>
                    <a:pt x="6620" y="5620"/>
                    <a:pt x="6394" y="5346"/>
                    <a:pt x="6168" y="5477"/>
                  </a:cubicBezTo>
                  <a:cubicBezTo>
                    <a:pt x="6347" y="5513"/>
                    <a:pt x="6382" y="5751"/>
                    <a:pt x="6228" y="5846"/>
                  </a:cubicBezTo>
                  <a:cubicBezTo>
                    <a:pt x="6192" y="5882"/>
                    <a:pt x="6156" y="5894"/>
                    <a:pt x="6108" y="5906"/>
                  </a:cubicBezTo>
                  <a:cubicBezTo>
                    <a:pt x="6049" y="5906"/>
                    <a:pt x="5942" y="5858"/>
                    <a:pt x="5942" y="5787"/>
                  </a:cubicBezTo>
                  <a:cubicBezTo>
                    <a:pt x="5930" y="5727"/>
                    <a:pt x="6013" y="5668"/>
                    <a:pt x="6073" y="5763"/>
                  </a:cubicBezTo>
                  <a:cubicBezTo>
                    <a:pt x="6073" y="5751"/>
                    <a:pt x="6073" y="5739"/>
                    <a:pt x="6073" y="5739"/>
                  </a:cubicBezTo>
                  <a:cubicBezTo>
                    <a:pt x="6073" y="5691"/>
                    <a:pt x="6061" y="5656"/>
                    <a:pt x="6037" y="5632"/>
                  </a:cubicBezTo>
                  <a:cubicBezTo>
                    <a:pt x="5977" y="5584"/>
                    <a:pt x="5906" y="5584"/>
                    <a:pt x="5847" y="5632"/>
                  </a:cubicBezTo>
                  <a:cubicBezTo>
                    <a:pt x="5835" y="5644"/>
                    <a:pt x="5823" y="5656"/>
                    <a:pt x="5823" y="5668"/>
                  </a:cubicBezTo>
                  <a:lnTo>
                    <a:pt x="5823" y="5668"/>
                  </a:lnTo>
                  <a:cubicBezTo>
                    <a:pt x="5799" y="5703"/>
                    <a:pt x="5787" y="5739"/>
                    <a:pt x="5799" y="5775"/>
                  </a:cubicBezTo>
                  <a:cubicBezTo>
                    <a:pt x="5537" y="5608"/>
                    <a:pt x="5335" y="5358"/>
                    <a:pt x="5204" y="5084"/>
                  </a:cubicBezTo>
                  <a:cubicBezTo>
                    <a:pt x="5680" y="5858"/>
                    <a:pt x="6097" y="5037"/>
                    <a:pt x="6478" y="5406"/>
                  </a:cubicBezTo>
                  <a:cubicBezTo>
                    <a:pt x="6466" y="5394"/>
                    <a:pt x="6454" y="5382"/>
                    <a:pt x="6442" y="5370"/>
                  </a:cubicBezTo>
                  <a:cubicBezTo>
                    <a:pt x="6454" y="5382"/>
                    <a:pt x="6466" y="5394"/>
                    <a:pt x="6478" y="5406"/>
                  </a:cubicBezTo>
                  <a:cubicBezTo>
                    <a:pt x="6358" y="5180"/>
                    <a:pt x="6239" y="5072"/>
                    <a:pt x="6120" y="5037"/>
                  </a:cubicBezTo>
                  <a:cubicBezTo>
                    <a:pt x="5823" y="4929"/>
                    <a:pt x="5704" y="5203"/>
                    <a:pt x="5561" y="5203"/>
                  </a:cubicBezTo>
                  <a:cubicBezTo>
                    <a:pt x="5668" y="5060"/>
                    <a:pt x="5620" y="4953"/>
                    <a:pt x="5489" y="4906"/>
                  </a:cubicBezTo>
                  <a:cubicBezTo>
                    <a:pt x="5501" y="5084"/>
                    <a:pt x="5335" y="5108"/>
                    <a:pt x="5239" y="5001"/>
                  </a:cubicBezTo>
                  <a:cubicBezTo>
                    <a:pt x="5096" y="4858"/>
                    <a:pt x="5073" y="4513"/>
                    <a:pt x="4668" y="4441"/>
                  </a:cubicBezTo>
                  <a:cubicBezTo>
                    <a:pt x="4608" y="4394"/>
                    <a:pt x="4549" y="4358"/>
                    <a:pt x="4489" y="4334"/>
                  </a:cubicBezTo>
                  <a:cubicBezTo>
                    <a:pt x="4549" y="4346"/>
                    <a:pt x="4620" y="4370"/>
                    <a:pt x="4692" y="4370"/>
                  </a:cubicBezTo>
                  <a:cubicBezTo>
                    <a:pt x="5025" y="4608"/>
                    <a:pt x="5287" y="4394"/>
                    <a:pt x="5501" y="4370"/>
                  </a:cubicBezTo>
                  <a:cubicBezTo>
                    <a:pt x="5632" y="4370"/>
                    <a:pt x="5739" y="4513"/>
                    <a:pt x="5596" y="4620"/>
                  </a:cubicBezTo>
                  <a:cubicBezTo>
                    <a:pt x="5739" y="4679"/>
                    <a:pt x="5835" y="4644"/>
                    <a:pt x="5858" y="4465"/>
                  </a:cubicBezTo>
                  <a:cubicBezTo>
                    <a:pt x="5966" y="4560"/>
                    <a:pt x="5858" y="4846"/>
                    <a:pt x="6144" y="4989"/>
                  </a:cubicBezTo>
                  <a:cubicBezTo>
                    <a:pt x="6251" y="5037"/>
                    <a:pt x="6406" y="5037"/>
                    <a:pt x="6656" y="4965"/>
                  </a:cubicBezTo>
                  <a:lnTo>
                    <a:pt x="6656" y="4965"/>
                  </a:lnTo>
                  <a:cubicBezTo>
                    <a:pt x="6120" y="4965"/>
                    <a:pt x="6406" y="4096"/>
                    <a:pt x="5525" y="4298"/>
                  </a:cubicBezTo>
                  <a:lnTo>
                    <a:pt x="5525" y="4298"/>
                  </a:lnTo>
                  <a:cubicBezTo>
                    <a:pt x="5823" y="4191"/>
                    <a:pt x="6144" y="4168"/>
                    <a:pt x="6442" y="4227"/>
                  </a:cubicBezTo>
                  <a:cubicBezTo>
                    <a:pt x="6418" y="4251"/>
                    <a:pt x="6394" y="4287"/>
                    <a:pt x="6382" y="4322"/>
                  </a:cubicBezTo>
                  <a:cubicBezTo>
                    <a:pt x="6382" y="4322"/>
                    <a:pt x="6382" y="4322"/>
                    <a:pt x="6382" y="4322"/>
                  </a:cubicBezTo>
                  <a:cubicBezTo>
                    <a:pt x="6382" y="4346"/>
                    <a:pt x="6382" y="4358"/>
                    <a:pt x="6382" y="4370"/>
                  </a:cubicBezTo>
                  <a:cubicBezTo>
                    <a:pt x="6394" y="4501"/>
                    <a:pt x="6573" y="4548"/>
                    <a:pt x="6632" y="4429"/>
                  </a:cubicBezTo>
                  <a:cubicBezTo>
                    <a:pt x="6525" y="4465"/>
                    <a:pt x="6513" y="4358"/>
                    <a:pt x="6561" y="4310"/>
                  </a:cubicBezTo>
                  <a:cubicBezTo>
                    <a:pt x="6609" y="4275"/>
                    <a:pt x="6716" y="4310"/>
                    <a:pt x="6763" y="4358"/>
                  </a:cubicBezTo>
                  <a:cubicBezTo>
                    <a:pt x="6787" y="4394"/>
                    <a:pt x="6811" y="4429"/>
                    <a:pt x="6811" y="4477"/>
                  </a:cubicBezTo>
                  <a:cubicBezTo>
                    <a:pt x="6811" y="4608"/>
                    <a:pt x="6739" y="4799"/>
                    <a:pt x="6501" y="4703"/>
                  </a:cubicBezTo>
                  <a:cubicBezTo>
                    <a:pt x="6573" y="4953"/>
                    <a:pt x="6918" y="4906"/>
                    <a:pt x="7049" y="4715"/>
                  </a:cubicBezTo>
                  <a:cubicBezTo>
                    <a:pt x="7144" y="4870"/>
                    <a:pt x="7251" y="4810"/>
                    <a:pt x="7263" y="5025"/>
                  </a:cubicBezTo>
                  <a:cubicBezTo>
                    <a:pt x="7466" y="4608"/>
                    <a:pt x="7216" y="4525"/>
                    <a:pt x="7156" y="4358"/>
                  </a:cubicBezTo>
                  <a:lnTo>
                    <a:pt x="7156" y="4358"/>
                  </a:lnTo>
                  <a:cubicBezTo>
                    <a:pt x="7323" y="4703"/>
                    <a:pt x="7597" y="4584"/>
                    <a:pt x="7811" y="4787"/>
                  </a:cubicBezTo>
                  <a:cubicBezTo>
                    <a:pt x="7775" y="4370"/>
                    <a:pt x="7490" y="4382"/>
                    <a:pt x="7275" y="4287"/>
                  </a:cubicBezTo>
                  <a:lnTo>
                    <a:pt x="7275" y="4287"/>
                  </a:lnTo>
                  <a:cubicBezTo>
                    <a:pt x="7811" y="4513"/>
                    <a:pt x="7942" y="4215"/>
                    <a:pt x="8287" y="4179"/>
                  </a:cubicBezTo>
                  <a:cubicBezTo>
                    <a:pt x="7942" y="4156"/>
                    <a:pt x="7811" y="3846"/>
                    <a:pt x="7275" y="4084"/>
                  </a:cubicBezTo>
                  <a:lnTo>
                    <a:pt x="7275" y="4084"/>
                  </a:lnTo>
                  <a:cubicBezTo>
                    <a:pt x="7490" y="3977"/>
                    <a:pt x="7775" y="3989"/>
                    <a:pt x="7811" y="3584"/>
                  </a:cubicBezTo>
                  <a:cubicBezTo>
                    <a:pt x="7597" y="3787"/>
                    <a:pt x="7323" y="3667"/>
                    <a:pt x="7156" y="4001"/>
                  </a:cubicBezTo>
                  <a:lnTo>
                    <a:pt x="7156" y="4001"/>
                  </a:lnTo>
                  <a:cubicBezTo>
                    <a:pt x="7216" y="3846"/>
                    <a:pt x="7466" y="3751"/>
                    <a:pt x="7263" y="3346"/>
                  </a:cubicBezTo>
                  <a:cubicBezTo>
                    <a:pt x="7251" y="3560"/>
                    <a:pt x="7144" y="3513"/>
                    <a:pt x="7049" y="3656"/>
                  </a:cubicBezTo>
                  <a:cubicBezTo>
                    <a:pt x="6918" y="3453"/>
                    <a:pt x="6573" y="3417"/>
                    <a:pt x="6501" y="3667"/>
                  </a:cubicBezTo>
                  <a:cubicBezTo>
                    <a:pt x="6739" y="3560"/>
                    <a:pt x="6811" y="3763"/>
                    <a:pt x="6811" y="3894"/>
                  </a:cubicBezTo>
                  <a:cubicBezTo>
                    <a:pt x="6811" y="3941"/>
                    <a:pt x="6787" y="3977"/>
                    <a:pt x="6763" y="4013"/>
                  </a:cubicBezTo>
                  <a:cubicBezTo>
                    <a:pt x="6716" y="4048"/>
                    <a:pt x="6609" y="4096"/>
                    <a:pt x="6561" y="4048"/>
                  </a:cubicBezTo>
                  <a:cubicBezTo>
                    <a:pt x="6513" y="4013"/>
                    <a:pt x="6525" y="3906"/>
                    <a:pt x="6632" y="3941"/>
                  </a:cubicBezTo>
                  <a:cubicBezTo>
                    <a:pt x="6632" y="3929"/>
                    <a:pt x="6620" y="3906"/>
                    <a:pt x="6609" y="3894"/>
                  </a:cubicBezTo>
                  <a:cubicBezTo>
                    <a:pt x="6549" y="3858"/>
                    <a:pt x="6478" y="3858"/>
                    <a:pt x="6430" y="3894"/>
                  </a:cubicBezTo>
                  <a:cubicBezTo>
                    <a:pt x="6406" y="3929"/>
                    <a:pt x="6382" y="3965"/>
                    <a:pt x="6382" y="4001"/>
                  </a:cubicBezTo>
                  <a:cubicBezTo>
                    <a:pt x="6382" y="4013"/>
                    <a:pt x="6382" y="4025"/>
                    <a:pt x="6382" y="4037"/>
                  </a:cubicBezTo>
                  <a:lnTo>
                    <a:pt x="6382" y="4048"/>
                  </a:lnTo>
                  <a:cubicBezTo>
                    <a:pt x="6394" y="4084"/>
                    <a:pt x="6418" y="4120"/>
                    <a:pt x="6442" y="4132"/>
                  </a:cubicBezTo>
                  <a:cubicBezTo>
                    <a:pt x="6120" y="4191"/>
                    <a:pt x="5787" y="4168"/>
                    <a:pt x="5489" y="4048"/>
                  </a:cubicBezTo>
                  <a:cubicBezTo>
                    <a:pt x="6382" y="4251"/>
                    <a:pt x="6085" y="3382"/>
                    <a:pt x="6632" y="3370"/>
                  </a:cubicBezTo>
                  <a:lnTo>
                    <a:pt x="6573" y="3370"/>
                  </a:lnTo>
                  <a:cubicBezTo>
                    <a:pt x="6585" y="3370"/>
                    <a:pt x="6609" y="3370"/>
                    <a:pt x="6632" y="3370"/>
                  </a:cubicBezTo>
                  <a:cubicBezTo>
                    <a:pt x="6382" y="3298"/>
                    <a:pt x="6216" y="3298"/>
                    <a:pt x="6108" y="3358"/>
                  </a:cubicBezTo>
                  <a:cubicBezTo>
                    <a:pt x="5835" y="3489"/>
                    <a:pt x="5942" y="3775"/>
                    <a:pt x="5823" y="3882"/>
                  </a:cubicBezTo>
                  <a:cubicBezTo>
                    <a:pt x="5799" y="3703"/>
                    <a:pt x="5704" y="3656"/>
                    <a:pt x="5573" y="3715"/>
                  </a:cubicBezTo>
                  <a:cubicBezTo>
                    <a:pt x="5704" y="3834"/>
                    <a:pt x="5596" y="3977"/>
                    <a:pt x="5466" y="3965"/>
                  </a:cubicBezTo>
                  <a:cubicBezTo>
                    <a:pt x="5263" y="3965"/>
                    <a:pt x="5001" y="3739"/>
                    <a:pt x="4656" y="3965"/>
                  </a:cubicBezTo>
                  <a:cubicBezTo>
                    <a:pt x="4584" y="3977"/>
                    <a:pt x="4525" y="3989"/>
                    <a:pt x="4453" y="4013"/>
                  </a:cubicBezTo>
                  <a:cubicBezTo>
                    <a:pt x="4513" y="3977"/>
                    <a:pt x="4573" y="3941"/>
                    <a:pt x="4632" y="3906"/>
                  </a:cubicBezTo>
                  <a:cubicBezTo>
                    <a:pt x="5037" y="3822"/>
                    <a:pt x="5061" y="3489"/>
                    <a:pt x="5204" y="3334"/>
                  </a:cubicBezTo>
                  <a:cubicBezTo>
                    <a:pt x="5299" y="3239"/>
                    <a:pt x="5466" y="3263"/>
                    <a:pt x="5454" y="3441"/>
                  </a:cubicBezTo>
                  <a:cubicBezTo>
                    <a:pt x="5596" y="3382"/>
                    <a:pt x="5632" y="3286"/>
                    <a:pt x="5525" y="3144"/>
                  </a:cubicBezTo>
                  <a:cubicBezTo>
                    <a:pt x="5680" y="3132"/>
                    <a:pt x="5799" y="3406"/>
                    <a:pt x="6097" y="3310"/>
                  </a:cubicBezTo>
                  <a:cubicBezTo>
                    <a:pt x="6204" y="3275"/>
                    <a:pt x="6323" y="3155"/>
                    <a:pt x="6454" y="2929"/>
                  </a:cubicBezTo>
                  <a:lnTo>
                    <a:pt x="6454" y="2929"/>
                  </a:lnTo>
                  <a:cubicBezTo>
                    <a:pt x="6061" y="3310"/>
                    <a:pt x="5656" y="2489"/>
                    <a:pt x="5168" y="3251"/>
                  </a:cubicBezTo>
                  <a:lnTo>
                    <a:pt x="5168" y="3251"/>
                  </a:lnTo>
                  <a:cubicBezTo>
                    <a:pt x="5311" y="2977"/>
                    <a:pt x="5513" y="2739"/>
                    <a:pt x="5763" y="2560"/>
                  </a:cubicBezTo>
                  <a:cubicBezTo>
                    <a:pt x="5763" y="2596"/>
                    <a:pt x="5763" y="2632"/>
                    <a:pt x="5787" y="2667"/>
                  </a:cubicBezTo>
                  <a:lnTo>
                    <a:pt x="5787" y="2667"/>
                  </a:lnTo>
                  <a:cubicBezTo>
                    <a:pt x="5799" y="2679"/>
                    <a:pt x="5799" y="2691"/>
                    <a:pt x="5811" y="2703"/>
                  </a:cubicBezTo>
                  <a:cubicBezTo>
                    <a:pt x="5918" y="2798"/>
                    <a:pt x="6073" y="2703"/>
                    <a:pt x="6037" y="2572"/>
                  </a:cubicBezTo>
                  <a:cubicBezTo>
                    <a:pt x="5977" y="2667"/>
                    <a:pt x="5894" y="2608"/>
                    <a:pt x="5906" y="2536"/>
                  </a:cubicBezTo>
                  <a:cubicBezTo>
                    <a:pt x="5906" y="2477"/>
                    <a:pt x="6013" y="2429"/>
                    <a:pt x="6073" y="2429"/>
                  </a:cubicBezTo>
                  <a:cubicBezTo>
                    <a:pt x="6120" y="2429"/>
                    <a:pt x="6156" y="2453"/>
                    <a:pt x="6192" y="2477"/>
                  </a:cubicBezTo>
                  <a:cubicBezTo>
                    <a:pt x="6287" y="2560"/>
                    <a:pt x="6370" y="2763"/>
                    <a:pt x="6132" y="2858"/>
                  </a:cubicBezTo>
                  <a:cubicBezTo>
                    <a:pt x="6358" y="2989"/>
                    <a:pt x="6573" y="2703"/>
                    <a:pt x="6537" y="2477"/>
                  </a:cubicBezTo>
                  <a:cubicBezTo>
                    <a:pt x="6704" y="2513"/>
                    <a:pt x="6739" y="2405"/>
                    <a:pt x="6906" y="2548"/>
                  </a:cubicBezTo>
                  <a:cubicBezTo>
                    <a:pt x="6751" y="2120"/>
                    <a:pt x="6513" y="2227"/>
                    <a:pt x="6358" y="2155"/>
                  </a:cubicBezTo>
                  <a:lnTo>
                    <a:pt x="6358" y="2155"/>
                  </a:lnTo>
                  <a:cubicBezTo>
                    <a:pt x="6716" y="2274"/>
                    <a:pt x="6823" y="2012"/>
                    <a:pt x="7120" y="1989"/>
                  </a:cubicBezTo>
                  <a:cubicBezTo>
                    <a:pt x="6811" y="1715"/>
                    <a:pt x="6609" y="1929"/>
                    <a:pt x="6394" y="2012"/>
                  </a:cubicBezTo>
                  <a:lnTo>
                    <a:pt x="6394" y="2012"/>
                  </a:lnTo>
                  <a:cubicBezTo>
                    <a:pt x="6930" y="1798"/>
                    <a:pt x="6811" y="1489"/>
                    <a:pt x="7025" y="1227"/>
                  </a:cubicBezTo>
                  <a:cubicBezTo>
                    <a:pt x="6775" y="1441"/>
                    <a:pt x="6466" y="1322"/>
                    <a:pt x="6251" y="1870"/>
                  </a:cubicBezTo>
                  <a:lnTo>
                    <a:pt x="6251" y="1870"/>
                  </a:lnTo>
                  <a:cubicBezTo>
                    <a:pt x="6323" y="1643"/>
                    <a:pt x="6549" y="1453"/>
                    <a:pt x="6275" y="1131"/>
                  </a:cubicBezTo>
                  <a:cubicBezTo>
                    <a:pt x="6263" y="1429"/>
                    <a:pt x="5989" y="1536"/>
                    <a:pt x="6108" y="1905"/>
                  </a:cubicBezTo>
                  <a:lnTo>
                    <a:pt x="6108" y="1905"/>
                  </a:lnTo>
                  <a:cubicBezTo>
                    <a:pt x="6037" y="1739"/>
                    <a:pt x="6144" y="1501"/>
                    <a:pt x="5716" y="1358"/>
                  </a:cubicBezTo>
                  <a:cubicBezTo>
                    <a:pt x="5858" y="1524"/>
                    <a:pt x="5751" y="1548"/>
                    <a:pt x="5787" y="1727"/>
                  </a:cubicBezTo>
                  <a:cubicBezTo>
                    <a:pt x="5549" y="1679"/>
                    <a:pt x="5275" y="1893"/>
                    <a:pt x="5406" y="2120"/>
                  </a:cubicBezTo>
                  <a:cubicBezTo>
                    <a:pt x="5442" y="1953"/>
                    <a:pt x="5680" y="1905"/>
                    <a:pt x="5775" y="2060"/>
                  </a:cubicBezTo>
                  <a:cubicBezTo>
                    <a:pt x="5811" y="2096"/>
                    <a:pt x="5835" y="2143"/>
                    <a:pt x="5835" y="2191"/>
                  </a:cubicBezTo>
                  <a:cubicBezTo>
                    <a:pt x="5835" y="2239"/>
                    <a:pt x="5787" y="2346"/>
                    <a:pt x="5716" y="2358"/>
                  </a:cubicBezTo>
                  <a:cubicBezTo>
                    <a:pt x="5656" y="2358"/>
                    <a:pt x="5596" y="2274"/>
                    <a:pt x="5692" y="2215"/>
                  </a:cubicBezTo>
                  <a:cubicBezTo>
                    <a:pt x="5561" y="2179"/>
                    <a:pt x="5466" y="2346"/>
                    <a:pt x="5561" y="2441"/>
                  </a:cubicBezTo>
                  <a:cubicBezTo>
                    <a:pt x="5561" y="2453"/>
                    <a:pt x="5573" y="2465"/>
                    <a:pt x="5585" y="2465"/>
                  </a:cubicBezTo>
                  <a:lnTo>
                    <a:pt x="5596" y="2465"/>
                  </a:lnTo>
                  <a:cubicBezTo>
                    <a:pt x="5632" y="2489"/>
                    <a:pt x="5668" y="2501"/>
                    <a:pt x="5704" y="2489"/>
                  </a:cubicBezTo>
                  <a:cubicBezTo>
                    <a:pt x="5525" y="2751"/>
                    <a:pt x="5287" y="2953"/>
                    <a:pt x="5001" y="3084"/>
                  </a:cubicBezTo>
                  <a:cubicBezTo>
                    <a:pt x="5775" y="2608"/>
                    <a:pt x="4954" y="2191"/>
                    <a:pt x="5335" y="1798"/>
                  </a:cubicBezTo>
                  <a:lnTo>
                    <a:pt x="5299" y="1846"/>
                  </a:lnTo>
                  <a:lnTo>
                    <a:pt x="5335" y="1798"/>
                  </a:lnTo>
                  <a:cubicBezTo>
                    <a:pt x="5108" y="1929"/>
                    <a:pt x="4989" y="2048"/>
                    <a:pt x="4954" y="2155"/>
                  </a:cubicBezTo>
                  <a:cubicBezTo>
                    <a:pt x="4858" y="2453"/>
                    <a:pt x="5132" y="2584"/>
                    <a:pt x="5120" y="2727"/>
                  </a:cubicBezTo>
                  <a:cubicBezTo>
                    <a:pt x="4989" y="2620"/>
                    <a:pt x="4882" y="2655"/>
                    <a:pt x="4823" y="2798"/>
                  </a:cubicBezTo>
                  <a:cubicBezTo>
                    <a:pt x="5001" y="2786"/>
                    <a:pt x="5025" y="2953"/>
                    <a:pt x="4930" y="3048"/>
                  </a:cubicBezTo>
                  <a:cubicBezTo>
                    <a:pt x="4775" y="3191"/>
                    <a:pt x="4442" y="3215"/>
                    <a:pt x="4358" y="3620"/>
                  </a:cubicBezTo>
                  <a:cubicBezTo>
                    <a:pt x="4323" y="3679"/>
                    <a:pt x="4287" y="3739"/>
                    <a:pt x="4251" y="3798"/>
                  </a:cubicBezTo>
                  <a:cubicBezTo>
                    <a:pt x="4275" y="3739"/>
                    <a:pt x="4287" y="3667"/>
                    <a:pt x="4299" y="3596"/>
                  </a:cubicBezTo>
                  <a:cubicBezTo>
                    <a:pt x="4537" y="3263"/>
                    <a:pt x="4311" y="3001"/>
                    <a:pt x="4299" y="2786"/>
                  </a:cubicBezTo>
                  <a:cubicBezTo>
                    <a:pt x="4299" y="2655"/>
                    <a:pt x="4430" y="2548"/>
                    <a:pt x="4549" y="2691"/>
                  </a:cubicBezTo>
                  <a:cubicBezTo>
                    <a:pt x="4608" y="2548"/>
                    <a:pt x="4561" y="2453"/>
                    <a:pt x="4394" y="2429"/>
                  </a:cubicBezTo>
                  <a:cubicBezTo>
                    <a:pt x="4489" y="2322"/>
                    <a:pt x="4775" y="2429"/>
                    <a:pt x="4918" y="2143"/>
                  </a:cubicBezTo>
                  <a:cubicBezTo>
                    <a:pt x="4965" y="2036"/>
                    <a:pt x="4965" y="1882"/>
                    <a:pt x="4906" y="1631"/>
                  </a:cubicBezTo>
                  <a:lnTo>
                    <a:pt x="4906" y="1631"/>
                  </a:lnTo>
                  <a:cubicBezTo>
                    <a:pt x="4906" y="2167"/>
                    <a:pt x="4025" y="1882"/>
                    <a:pt x="4227" y="2763"/>
                  </a:cubicBezTo>
                  <a:lnTo>
                    <a:pt x="4227" y="2763"/>
                  </a:lnTo>
                  <a:cubicBezTo>
                    <a:pt x="4120" y="2465"/>
                    <a:pt x="4096" y="2155"/>
                    <a:pt x="4156" y="1846"/>
                  </a:cubicBezTo>
                  <a:cubicBezTo>
                    <a:pt x="4180" y="1882"/>
                    <a:pt x="4215" y="1893"/>
                    <a:pt x="4251" y="1905"/>
                  </a:cubicBezTo>
                  <a:lnTo>
                    <a:pt x="4251" y="1905"/>
                  </a:lnTo>
                  <a:cubicBezTo>
                    <a:pt x="4275" y="1905"/>
                    <a:pt x="4287" y="1905"/>
                    <a:pt x="4299" y="1905"/>
                  </a:cubicBezTo>
                  <a:cubicBezTo>
                    <a:pt x="4442" y="1905"/>
                    <a:pt x="4477" y="1715"/>
                    <a:pt x="4358" y="1655"/>
                  </a:cubicBezTo>
                  <a:cubicBezTo>
                    <a:pt x="4394" y="1762"/>
                    <a:pt x="4287" y="1774"/>
                    <a:pt x="4251" y="1727"/>
                  </a:cubicBezTo>
                  <a:cubicBezTo>
                    <a:pt x="4203" y="1679"/>
                    <a:pt x="4251" y="1572"/>
                    <a:pt x="4287" y="1536"/>
                  </a:cubicBezTo>
                  <a:cubicBezTo>
                    <a:pt x="4323" y="1501"/>
                    <a:pt x="4358" y="1477"/>
                    <a:pt x="4406" y="1477"/>
                  </a:cubicBezTo>
                  <a:cubicBezTo>
                    <a:pt x="4537" y="1477"/>
                    <a:pt x="4727" y="1548"/>
                    <a:pt x="4632" y="1786"/>
                  </a:cubicBezTo>
                  <a:cubicBezTo>
                    <a:pt x="4882" y="1715"/>
                    <a:pt x="4846" y="1370"/>
                    <a:pt x="4644" y="1239"/>
                  </a:cubicBezTo>
                  <a:cubicBezTo>
                    <a:pt x="4799" y="1143"/>
                    <a:pt x="4739" y="1048"/>
                    <a:pt x="4954" y="1024"/>
                  </a:cubicBezTo>
                  <a:cubicBezTo>
                    <a:pt x="4537" y="834"/>
                    <a:pt x="4453" y="1072"/>
                    <a:pt x="4287" y="1131"/>
                  </a:cubicBezTo>
                  <a:lnTo>
                    <a:pt x="4287" y="1131"/>
                  </a:lnTo>
                  <a:cubicBezTo>
                    <a:pt x="4632" y="965"/>
                    <a:pt x="4513" y="691"/>
                    <a:pt x="4715" y="477"/>
                  </a:cubicBezTo>
                  <a:cubicBezTo>
                    <a:pt x="4299" y="512"/>
                    <a:pt x="4311" y="798"/>
                    <a:pt x="4215" y="1012"/>
                  </a:cubicBezTo>
                  <a:lnTo>
                    <a:pt x="4215" y="1012"/>
                  </a:lnTo>
                  <a:cubicBezTo>
                    <a:pt x="4442" y="477"/>
                    <a:pt x="4144" y="346"/>
                    <a:pt x="4108" y="0"/>
                  </a:cubicBezTo>
                  <a:cubicBezTo>
                    <a:pt x="4084" y="346"/>
                    <a:pt x="3775" y="477"/>
                    <a:pt x="4013" y="1012"/>
                  </a:cubicBezTo>
                  <a:lnTo>
                    <a:pt x="4013" y="1012"/>
                  </a:lnTo>
                  <a:cubicBezTo>
                    <a:pt x="3906" y="798"/>
                    <a:pt x="3918" y="512"/>
                    <a:pt x="3513" y="477"/>
                  </a:cubicBezTo>
                  <a:cubicBezTo>
                    <a:pt x="3715" y="691"/>
                    <a:pt x="3596" y="965"/>
                    <a:pt x="3930" y="1131"/>
                  </a:cubicBezTo>
                  <a:lnTo>
                    <a:pt x="3930" y="1131"/>
                  </a:lnTo>
                  <a:cubicBezTo>
                    <a:pt x="3763" y="1072"/>
                    <a:pt x="3680" y="822"/>
                    <a:pt x="3263" y="1024"/>
                  </a:cubicBezTo>
                  <a:cubicBezTo>
                    <a:pt x="3489" y="1048"/>
                    <a:pt x="3441" y="1143"/>
                    <a:pt x="3584" y="1239"/>
                  </a:cubicBezTo>
                  <a:cubicBezTo>
                    <a:pt x="3382" y="1370"/>
                    <a:pt x="3334" y="1715"/>
                    <a:pt x="3596" y="1786"/>
                  </a:cubicBezTo>
                  <a:cubicBezTo>
                    <a:pt x="3489" y="1548"/>
                    <a:pt x="3691" y="1477"/>
                    <a:pt x="3811" y="1477"/>
                  </a:cubicBezTo>
                  <a:cubicBezTo>
                    <a:pt x="3858" y="1477"/>
                    <a:pt x="3906" y="1501"/>
                    <a:pt x="3942" y="1536"/>
                  </a:cubicBezTo>
                  <a:cubicBezTo>
                    <a:pt x="3977" y="1572"/>
                    <a:pt x="4025" y="1679"/>
                    <a:pt x="3977" y="1727"/>
                  </a:cubicBezTo>
                  <a:cubicBezTo>
                    <a:pt x="3942" y="1774"/>
                    <a:pt x="3834" y="1762"/>
                    <a:pt x="3870" y="1655"/>
                  </a:cubicBezTo>
                  <a:cubicBezTo>
                    <a:pt x="3739" y="1715"/>
                    <a:pt x="3787" y="1905"/>
                    <a:pt x="3930" y="1905"/>
                  </a:cubicBezTo>
                  <a:cubicBezTo>
                    <a:pt x="3942" y="1905"/>
                    <a:pt x="3953" y="1905"/>
                    <a:pt x="3965" y="1905"/>
                  </a:cubicBezTo>
                  <a:lnTo>
                    <a:pt x="3977" y="1905"/>
                  </a:lnTo>
                  <a:cubicBezTo>
                    <a:pt x="4013" y="1893"/>
                    <a:pt x="4049" y="1882"/>
                    <a:pt x="4072" y="1846"/>
                  </a:cubicBezTo>
                  <a:cubicBezTo>
                    <a:pt x="4132" y="2155"/>
                    <a:pt x="4108" y="2465"/>
                    <a:pt x="4001" y="2763"/>
                  </a:cubicBezTo>
                  <a:cubicBezTo>
                    <a:pt x="4203" y="1882"/>
                    <a:pt x="3334" y="2167"/>
                    <a:pt x="3322" y="1620"/>
                  </a:cubicBezTo>
                  <a:lnTo>
                    <a:pt x="3322" y="1679"/>
                  </a:lnTo>
                  <a:cubicBezTo>
                    <a:pt x="3322" y="1667"/>
                    <a:pt x="3322" y="1643"/>
                    <a:pt x="3322" y="1620"/>
                  </a:cubicBezTo>
                  <a:cubicBezTo>
                    <a:pt x="3263" y="1786"/>
                    <a:pt x="3251" y="1977"/>
                    <a:pt x="3310" y="2143"/>
                  </a:cubicBezTo>
                  <a:cubicBezTo>
                    <a:pt x="3453" y="2417"/>
                    <a:pt x="3739" y="2310"/>
                    <a:pt x="3834" y="2429"/>
                  </a:cubicBezTo>
                  <a:cubicBezTo>
                    <a:pt x="3656" y="2453"/>
                    <a:pt x="3608" y="2548"/>
                    <a:pt x="3668" y="2679"/>
                  </a:cubicBezTo>
                  <a:cubicBezTo>
                    <a:pt x="3787" y="2548"/>
                    <a:pt x="3930" y="2655"/>
                    <a:pt x="3918" y="2786"/>
                  </a:cubicBezTo>
                  <a:cubicBezTo>
                    <a:pt x="3918" y="2989"/>
                    <a:pt x="3691" y="3251"/>
                    <a:pt x="3918" y="3596"/>
                  </a:cubicBezTo>
                  <a:cubicBezTo>
                    <a:pt x="3930" y="3667"/>
                    <a:pt x="3942" y="3727"/>
                    <a:pt x="3965" y="3798"/>
                  </a:cubicBezTo>
                  <a:cubicBezTo>
                    <a:pt x="3942" y="3739"/>
                    <a:pt x="3894" y="3679"/>
                    <a:pt x="3858" y="3620"/>
                  </a:cubicBezTo>
                  <a:cubicBezTo>
                    <a:pt x="3787" y="3215"/>
                    <a:pt x="3441" y="3179"/>
                    <a:pt x="3287" y="3048"/>
                  </a:cubicBezTo>
                  <a:cubicBezTo>
                    <a:pt x="3191" y="2953"/>
                    <a:pt x="3215" y="2774"/>
                    <a:pt x="3394" y="2798"/>
                  </a:cubicBezTo>
                  <a:cubicBezTo>
                    <a:pt x="3346" y="2655"/>
                    <a:pt x="3239" y="2620"/>
                    <a:pt x="3096" y="2727"/>
                  </a:cubicBezTo>
                  <a:cubicBezTo>
                    <a:pt x="3084" y="2572"/>
                    <a:pt x="3358" y="2453"/>
                    <a:pt x="3263" y="2155"/>
                  </a:cubicBezTo>
                  <a:cubicBezTo>
                    <a:pt x="3227" y="2048"/>
                    <a:pt x="3120" y="1929"/>
                    <a:pt x="2882" y="1798"/>
                  </a:cubicBezTo>
                  <a:cubicBezTo>
                    <a:pt x="3263" y="2191"/>
                    <a:pt x="2441" y="2608"/>
                    <a:pt x="3215" y="3084"/>
                  </a:cubicBezTo>
                  <a:cubicBezTo>
                    <a:pt x="2941" y="2953"/>
                    <a:pt x="2691" y="2739"/>
                    <a:pt x="2525" y="2489"/>
                  </a:cubicBezTo>
                  <a:cubicBezTo>
                    <a:pt x="2560" y="2489"/>
                    <a:pt x="2596" y="2489"/>
                    <a:pt x="2620" y="2465"/>
                  </a:cubicBezTo>
                  <a:lnTo>
                    <a:pt x="2620" y="2465"/>
                  </a:lnTo>
                  <a:cubicBezTo>
                    <a:pt x="2632" y="2453"/>
                    <a:pt x="2644" y="2453"/>
                    <a:pt x="2656" y="2441"/>
                  </a:cubicBezTo>
                  <a:cubicBezTo>
                    <a:pt x="2739" y="2346"/>
                    <a:pt x="2668" y="2203"/>
                    <a:pt x="2548" y="2215"/>
                  </a:cubicBezTo>
                  <a:cubicBezTo>
                    <a:pt x="2537" y="2215"/>
                    <a:pt x="2525" y="2215"/>
                    <a:pt x="2525" y="2215"/>
                  </a:cubicBezTo>
                  <a:cubicBezTo>
                    <a:pt x="2620" y="2263"/>
                    <a:pt x="2560" y="2358"/>
                    <a:pt x="2489" y="2346"/>
                  </a:cubicBezTo>
                  <a:cubicBezTo>
                    <a:pt x="2429" y="2334"/>
                    <a:pt x="2382" y="2239"/>
                    <a:pt x="2382" y="2179"/>
                  </a:cubicBezTo>
                  <a:cubicBezTo>
                    <a:pt x="2382" y="2132"/>
                    <a:pt x="2406" y="2084"/>
                    <a:pt x="2429" y="2060"/>
                  </a:cubicBezTo>
                  <a:cubicBezTo>
                    <a:pt x="2513" y="1965"/>
                    <a:pt x="2715" y="1870"/>
                    <a:pt x="2810" y="2120"/>
                  </a:cubicBezTo>
                  <a:cubicBezTo>
                    <a:pt x="2941" y="1882"/>
                    <a:pt x="2656" y="1667"/>
                    <a:pt x="2429" y="1715"/>
                  </a:cubicBezTo>
                  <a:cubicBezTo>
                    <a:pt x="2465" y="1548"/>
                    <a:pt x="2358" y="1512"/>
                    <a:pt x="2501" y="1346"/>
                  </a:cubicBezTo>
                  <a:cubicBezTo>
                    <a:pt x="2072" y="1489"/>
                    <a:pt x="2179" y="1727"/>
                    <a:pt x="2108" y="1893"/>
                  </a:cubicBezTo>
                  <a:lnTo>
                    <a:pt x="2108" y="1893"/>
                  </a:lnTo>
                  <a:cubicBezTo>
                    <a:pt x="2227" y="1536"/>
                    <a:pt x="1965" y="1429"/>
                    <a:pt x="1941" y="1131"/>
                  </a:cubicBezTo>
                  <a:cubicBezTo>
                    <a:pt x="1667" y="1441"/>
                    <a:pt x="1882" y="1643"/>
                    <a:pt x="1965" y="1858"/>
                  </a:cubicBezTo>
                  <a:lnTo>
                    <a:pt x="1965" y="1858"/>
                  </a:lnTo>
                  <a:cubicBezTo>
                    <a:pt x="1751" y="1310"/>
                    <a:pt x="1441" y="1441"/>
                    <a:pt x="1179" y="1227"/>
                  </a:cubicBezTo>
                  <a:cubicBezTo>
                    <a:pt x="1405" y="1477"/>
                    <a:pt x="1275" y="1786"/>
                    <a:pt x="1822" y="2001"/>
                  </a:cubicBezTo>
                  <a:lnTo>
                    <a:pt x="1822" y="2001"/>
                  </a:lnTo>
                  <a:cubicBezTo>
                    <a:pt x="1596" y="1929"/>
                    <a:pt x="1405" y="1703"/>
                    <a:pt x="1096" y="1977"/>
                  </a:cubicBezTo>
                  <a:cubicBezTo>
                    <a:pt x="1394" y="1989"/>
                    <a:pt x="1501" y="2263"/>
                    <a:pt x="1858" y="2143"/>
                  </a:cubicBezTo>
                  <a:lnTo>
                    <a:pt x="1858" y="2143"/>
                  </a:lnTo>
                  <a:cubicBezTo>
                    <a:pt x="1691" y="2215"/>
                    <a:pt x="1465" y="2108"/>
                    <a:pt x="1310" y="2536"/>
                  </a:cubicBezTo>
                  <a:cubicBezTo>
                    <a:pt x="1477" y="2393"/>
                    <a:pt x="1513" y="2501"/>
                    <a:pt x="1679" y="2465"/>
                  </a:cubicBezTo>
                  <a:cubicBezTo>
                    <a:pt x="1632" y="2703"/>
                    <a:pt x="1846" y="2977"/>
                    <a:pt x="2084" y="2846"/>
                  </a:cubicBezTo>
                  <a:cubicBezTo>
                    <a:pt x="1834" y="2751"/>
                    <a:pt x="1929" y="2560"/>
                    <a:pt x="2013" y="2477"/>
                  </a:cubicBezTo>
                  <a:cubicBezTo>
                    <a:pt x="2048" y="2441"/>
                    <a:pt x="2096" y="2429"/>
                    <a:pt x="2144" y="2417"/>
                  </a:cubicBezTo>
                  <a:cubicBezTo>
                    <a:pt x="2191" y="2417"/>
                    <a:pt x="2298" y="2465"/>
                    <a:pt x="2310" y="2536"/>
                  </a:cubicBezTo>
                  <a:cubicBezTo>
                    <a:pt x="2322" y="2596"/>
                    <a:pt x="2227" y="2655"/>
                    <a:pt x="2179" y="2560"/>
                  </a:cubicBezTo>
                  <a:cubicBezTo>
                    <a:pt x="2144" y="2691"/>
                    <a:pt x="2298" y="2786"/>
                    <a:pt x="2394" y="2691"/>
                  </a:cubicBezTo>
                  <a:cubicBezTo>
                    <a:pt x="2406" y="2691"/>
                    <a:pt x="2418" y="2679"/>
                    <a:pt x="2429" y="2667"/>
                  </a:cubicBezTo>
                  <a:lnTo>
                    <a:pt x="2429" y="2655"/>
                  </a:lnTo>
                  <a:cubicBezTo>
                    <a:pt x="2441" y="2632"/>
                    <a:pt x="2453" y="2584"/>
                    <a:pt x="2441" y="2548"/>
                  </a:cubicBezTo>
                  <a:cubicBezTo>
                    <a:pt x="2703" y="2727"/>
                    <a:pt x="2906" y="2965"/>
                    <a:pt x="3037" y="3251"/>
                  </a:cubicBezTo>
                  <a:cubicBezTo>
                    <a:pt x="2560" y="2477"/>
                    <a:pt x="2144" y="3298"/>
                    <a:pt x="1763" y="2917"/>
                  </a:cubicBezTo>
                  <a:cubicBezTo>
                    <a:pt x="1882" y="3144"/>
                    <a:pt x="2001" y="3263"/>
                    <a:pt x="2120" y="3298"/>
                  </a:cubicBezTo>
                  <a:cubicBezTo>
                    <a:pt x="2418" y="3394"/>
                    <a:pt x="2537" y="3120"/>
                    <a:pt x="2679" y="3132"/>
                  </a:cubicBezTo>
                  <a:cubicBezTo>
                    <a:pt x="2572" y="3263"/>
                    <a:pt x="2620" y="3370"/>
                    <a:pt x="2751" y="3429"/>
                  </a:cubicBezTo>
                  <a:cubicBezTo>
                    <a:pt x="2739" y="3251"/>
                    <a:pt x="2906" y="3227"/>
                    <a:pt x="3001" y="3322"/>
                  </a:cubicBezTo>
                  <a:cubicBezTo>
                    <a:pt x="3144" y="3477"/>
                    <a:pt x="3168" y="3810"/>
                    <a:pt x="3584" y="3894"/>
                  </a:cubicBezTo>
                  <a:cubicBezTo>
                    <a:pt x="3632" y="3929"/>
                    <a:pt x="3691" y="3965"/>
                    <a:pt x="3751" y="4001"/>
                  </a:cubicBezTo>
                  <a:cubicBezTo>
                    <a:pt x="3691" y="3977"/>
                    <a:pt x="3620" y="3965"/>
                    <a:pt x="3549" y="3953"/>
                  </a:cubicBezTo>
                  <a:cubicBezTo>
                    <a:pt x="3215" y="3715"/>
                    <a:pt x="2953" y="3941"/>
                    <a:pt x="2739" y="3953"/>
                  </a:cubicBezTo>
                  <a:cubicBezTo>
                    <a:pt x="2608" y="3953"/>
                    <a:pt x="2501" y="3822"/>
                    <a:pt x="2644" y="3703"/>
                  </a:cubicBezTo>
                  <a:cubicBezTo>
                    <a:pt x="2501" y="3644"/>
                    <a:pt x="2406" y="3691"/>
                    <a:pt x="2382" y="3858"/>
                  </a:cubicBezTo>
                  <a:cubicBezTo>
                    <a:pt x="2275" y="3763"/>
                    <a:pt x="2382" y="3477"/>
                    <a:pt x="2096" y="3346"/>
                  </a:cubicBezTo>
                  <a:cubicBezTo>
                    <a:pt x="1989" y="3286"/>
                    <a:pt x="1834" y="3286"/>
                    <a:pt x="1584" y="3358"/>
                  </a:cubicBezTo>
                  <a:lnTo>
                    <a:pt x="1584" y="3358"/>
                  </a:lnTo>
                  <a:cubicBezTo>
                    <a:pt x="2120" y="3358"/>
                    <a:pt x="1834" y="4239"/>
                    <a:pt x="2715" y="4025"/>
                  </a:cubicBezTo>
                  <a:cubicBezTo>
                    <a:pt x="2429" y="4132"/>
                    <a:pt x="2108" y="4156"/>
                    <a:pt x="1798" y="4096"/>
                  </a:cubicBezTo>
                  <a:cubicBezTo>
                    <a:pt x="1834" y="4084"/>
                    <a:pt x="1858" y="4048"/>
                    <a:pt x="1858" y="4013"/>
                  </a:cubicBezTo>
                  <a:cubicBezTo>
                    <a:pt x="1870" y="4013"/>
                    <a:pt x="1870" y="4001"/>
                    <a:pt x="1858" y="4001"/>
                  </a:cubicBezTo>
                  <a:cubicBezTo>
                    <a:pt x="1870" y="3989"/>
                    <a:pt x="1870" y="3977"/>
                    <a:pt x="1858" y="3965"/>
                  </a:cubicBezTo>
                  <a:cubicBezTo>
                    <a:pt x="1858" y="3822"/>
                    <a:pt x="1679" y="3775"/>
                    <a:pt x="1608" y="3894"/>
                  </a:cubicBezTo>
                  <a:cubicBezTo>
                    <a:pt x="1715" y="3870"/>
                    <a:pt x="1739" y="3977"/>
                    <a:pt x="1691" y="4013"/>
                  </a:cubicBezTo>
                  <a:cubicBezTo>
                    <a:pt x="1632" y="4048"/>
                    <a:pt x="1525" y="4013"/>
                    <a:pt x="1489" y="3977"/>
                  </a:cubicBezTo>
                  <a:cubicBezTo>
                    <a:pt x="1453" y="3941"/>
                    <a:pt x="1441" y="3894"/>
                    <a:pt x="1441" y="3846"/>
                  </a:cubicBezTo>
                  <a:cubicBezTo>
                    <a:pt x="1441" y="3727"/>
                    <a:pt x="1501" y="3525"/>
                    <a:pt x="1751" y="3632"/>
                  </a:cubicBezTo>
                  <a:cubicBezTo>
                    <a:pt x="1679" y="3370"/>
                    <a:pt x="1322" y="3417"/>
                    <a:pt x="1191" y="3608"/>
                  </a:cubicBezTo>
                  <a:cubicBezTo>
                    <a:pt x="1096" y="3465"/>
                    <a:pt x="1001" y="3525"/>
                    <a:pt x="989" y="3298"/>
                  </a:cubicBezTo>
                  <a:cubicBezTo>
                    <a:pt x="786" y="3715"/>
                    <a:pt x="1024" y="3798"/>
                    <a:pt x="1096" y="3965"/>
                  </a:cubicBezTo>
                  <a:lnTo>
                    <a:pt x="1096" y="3965"/>
                  </a:lnTo>
                  <a:cubicBezTo>
                    <a:pt x="917" y="3632"/>
                    <a:pt x="643" y="3739"/>
                    <a:pt x="429" y="3548"/>
                  </a:cubicBezTo>
                  <a:cubicBezTo>
                    <a:pt x="465" y="3953"/>
                    <a:pt x="751" y="3941"/>
                    <a:pt x="965" y="4037"/>
                  </a:cubicBezTo>
                  <a:lnTo>
                    <a:pt x="965" y="4037"/>
                  </a:lnTo>
                  <a:cubicBezTo>
                    <a:pt x="465" y="3822"/>
                    <a:pt x="334" y="4132"/>
                    <a:pt x="1" y="4156"/>
                  </a:cubicBezTo>
                  <a:close/>
                  <a:moveTo>
                    <a:pt x="5489" y="4048"/>
                  </a:moveTo>
                  <a:close/>
                  <a:moveTo>
                    <a:pt x="4763" y="3965"/>
                  </a:moveTo>
                  <a:cubicBezTo>
                    <a:pt x="4858" y="3917"/>
                    <a:pt x="4977" y="3894"/>
                    <a:pt x="5085" y="3917"/>
                  </a:cubicBezTo>
                  <a:cubicBezTo>
                    <a:pt x="5263" y="4001"/>
                    <a:pt x="5454" y="4060"/>
                    <a:pt x="5644" y="4120"/>
                  </a:cubicBezTo>
                  <a:cubicBezTo>
                    <a:pt x="5704" y="4132"/>
                    <a:pt x="5787" y="4144"/>
                    <a:pt x="5870" y="4156"/>
                  </a:cubicBezTo>
                  <a:cubicBezTo>
                    <a:pt x="5787" y="4168"/>
                    <a:pt x="5716" y="4179"/>
                    <a:pt x="5644" y="4191"/>
                  </a:cubicBezTo>
                  <a:cubicBezTo>
                    <a:pt x="5454" y="4251"/>
                    <a:pt x="5275" y="4310"/>
                    <a:pt x="5096" y="4394"/>
                  </a:cubicBezTo>
                  <a:cubicBezTo>
                    <a:pt x="4977" y="4418"/>
                    <a:pt x="4858" y="4406"/>
                    <a:pt x="4763" y="4346"/>
                  </a:cubicBezTo>
                  <a:cubicBezTo>
                    <a:pt x="4930" y="4346"/>
                    <a:pt x="5096" y="4287"/>
                    <a:pt x="5215" y="4156"/>
                  </a:cubicBezTo>
                  <a:cubicBezTo>
                    <a:pt x="5096" y="4025"/>
                    <a:pt x="4930" y="3965"/>
                    <a:pt x="4763" y="3965"/>
                  </a:cubicBezTo>
                  <a:close/>
                  <a:moveTo>
                    <a:pt x="5168" y="5049"/>
                  </a:moveTo>
                  <a:close/>
                  <a:moveTo>
                    <a:pt x="4894" y="4941"/>
                  </a:moveTo>
                  <a:cubicBezTo>
                    <a:pt x="4906" y="4763"/>
                    <a:pt x="4834" y="4608"/>
                    <a:pt x="4715" y="4489"/>
                  </a:cubicBezTo>
                  <a:cubicBezTo>
                    <a:pt x="4823" y="4525"/>
                    <a:pt x="4918" y="4596"/>
                    <a:pt x="4977" y="4691"/>
                  </a:cubicBezTo>
                  <a:cubicBezTo>
                    <a:pt x="5049" y="4870"/>
                    <a:pt x="5132" y="5049"/>
                    <a:pt x="5227" y="5215"/>
                  </a:cubicBezTo>
                  <a:cubicBezTo>
                    <a:pt x="5263" y="5287"/>
                    <a:pt x="5311" y="5346"/>
                    <a:pt x="5358" y="5406"/>
                  </a:cubicBezTo>
                  <a:cubicBezTo>
                    <a:pt x="5299" y="5358"/>
                    <a:pt x="5239" y="5310"/>
                    <a:pt x="5168" y="5275"/>
                  </a:cubicBezTo>
                  <a:cubicBezTo>
                    <a:pt x="5001" y="5180"/>
                    <a:pt x="4823" y="5096"/>
                    <a:pt x="4644" y="5025"/>
                  </a:cubicBezTo>
                  <a:cubicBezTo>
                    <a:pt x="4549" y="4965"/>
                    <a:pt x="4477" y="4870"/>
                    <a:pt x="4442" y="4763"/>
                  </a:cubicBezTo>
                  <a:cubicBezTo>
                    <a:pt x="4561" y="4882"/>
                    <a:pt x="4727" y="4941"/>
                    <a:pt x="4894" y="4941"/>
                  </a:cubicBezTo>
                  <a:close/>
                  <a:moveTo>
                    <a:pt x="5013" y="3120"/>
                  </a:moveTo>
                  <a:close/>
                  <a:moveTo>
                    <a:pt x="4644" y="3310"/>
                  </a:moveTo>
                  <a:cubicBezTo>
                    <a:pt x="4823" y="3239"/>
                    <a:pt x="5001" y="3155"/>
                    <a:pt x="5168" y="3072"/>
                  </a:cubicBezTo>
                  <a:cubicBezTo>
                    <a:pt x="5239" y="3025"/>
                    <a:pt x="5299" y="2977"/>
                    <a:pt x="5358" y="2929"/>
                  </a:cubicBezTo>
                  <a:cubicBezTo>
                    <a:pt x="5311" y="2989"/>
                    <a:pt x="5263" y="3060"/>
                    <a:pt x="5215" y="3120"/>
                  </a:cubicBezTo>
                  <a:cubicBezTo>
                    <a:pt x="5132" y="3286"/>
                    <a:pt x="5049" y="3465"/>
                    <a:pt x="4977" y="3644"/>
                  </a:cubicBezTo>
                  <a:cubicBezTo>
                    <a:pt x="4918" y="3751"/>
                    <a:pt x="4823" y="3810"/>
                    <a:pt x="4715" y="3846"/>
                  </a:cubicBezTo>
                  <a:cubicBezTo>
                    <a:pt x="4834" y="3727"/>
                    <a:pt x="4906" y="3572"/>
                    <a:pt x="4894" y="3406"/>
                  </a:cubicBezTo>
                  <a:cubicBezTo>
                    <a:pt x="4727" y="3394"/>
                    <a:pt x="4561" y="3465"/>
                    <a:pt x="4453" y="3584"/>
                  </a:cubicBezTo>
                  <a:cubicBezTo>
                    <a:pt x="4477" y="3477"/>
                    <a:pt x="4537" y="3370"/>
                    <a:pt x="4632" y="3310"/>
                  </a:cubicBezTo>
                  <a:close/>
                  <a:moveTo>
                    <a:pt x="4239" y="5537"/>
                  </a:moveTo>
                  <a:close/>
                  <a:moveTo>
                    <a:pt x="4001" y="2786"/>
                  </a:moveTo>
                  <a:close/>
                  <a:moveTo>
                    <a:pt x="3930" y="3513"/>
                  </a:moveTo>
                  <a:cubicBezTo>
                    <a:pt x="3870" y="3417"/>
                    <a:pt x="3858" y="3298"/>
                    <a:pt x="3882" y="3191"/>
                  </a:cubicBezTo>
                  <a:cubicBezTo>
                    <a:pt x="3953" y="3013"/>
                    <a:pt x="4025" y="2834"/>
                    <a:pt x="4084" y="2644"/>
                  </a:cubicBezTo>
                  <a:cubicBezTo>
                    <a:pt x="4096" y="2572"/>
                    <a:pt x="4108" y="2489"/>
                    <a:pt x="4120" y="2417"/>
                  </a:cubicBezTo>
                  <a:cubicBezTo>
                    <a:pt x="4120" y="2489"/>
                    <a:pt x="4132" y="2572"/>
                    <a:pt x="4156" y="2644"/>
                  </a:cubicBezTo>
                  <a:cubicBezTo>
                    <a:pt x="4215" y="2834"/>
                    <a:pt x="4275" y="3013"/>
                    <a:pt x="4358" y="3191"/>
                  </a:cubicBezTo>
                  <a:cubicBezTo>
                    <a:pt x="4382" y="3298"/>
                    <a:pt x="4358" y="3417"/>
                    <a:pt x="4311" y="3513"/>
                  </a:cubicBezTo>
                  <a:cubicBezTo>
                    <a:pt x="4311" y="3346"/>
                    <a:pt x="4239" y="3179"/>
                    <a:pt x="4120" y="3072"/>
                  </a:cubicBezTo>
                  <a:cubicBezTo>
                    <a:pt x="3989" y="3179"/>
                    <a:pt x="3930" y="3346"/>
                    <a:pt x="3930" y="3513"/>
                  </a:cubicBezTo>
                  <a:close/>
                  <a:moveTo>
                    <a:pt x="4120" y="5251"/>
                  </a:moveTo>
                  <a:cubicBezTo>
                    <a:pt x="4239" y="5132"/>
                    <a:pt x="4311" y="4965"/>
                    <a:pt x="4311" y="4799"/>
                  </a:cubicBezTo>
                  <a:cubicBezTo>
                    <a:pt x="4358" y="4906"/>
                    <a:pt x="4382" y="5013"/>
                    <a:pt x="4358" y="5132"/>
                  </a:cubicBezTo>
                  <a:cubicBezTo>
                    <a:pt x="4275" y="5310"/>
                    <a:pt x="4215" y="5489"/>
                    <a:pt x="4156" y="5680"/>
                  </a:cubicBezTo>
                  <a:cubicBezTo>
                    <a:pt x="4132" y="5751"/>
                    <a:pt x="4120" y="5822"/>
                    <a:pt x="4120" y="5906"/>
                  </a:cubicBezTo>
                  <a:cubicBezTo>
                    <a:pt x="4108" y="5822"/>
                    <a:pt x="4096" y="5751"/>
                    <a:pt x="4084" y="5680"/>
                  </a:cubicBezTo>
                  <a:cubicBezTo>
                    <a:pt x="4025" y="5489"/>
                    <a:pt x="3953" y="5310"/>
                    <a:pt x="3882" y="5132"/>
                  </a:cubicBezTo>
                  <a:cubicBezTo>
                    <a:pt x="3858" y="5013"/>
                    <a:pt x="3870" y="4906"/>
                    <a:pt x="3930" y="4799"/>
                  </a:cubicBezTo>
                  <a:cubicBezTo>
                    <a:pt x="3918" y="4977"/>
                    <a:pt x="3989" y="5132"/>
                    <a:pt x="4120" y="5251"/>
                  </a:cubicBezTo>
                  <a:close/>
                  <a:moveTo>
                    <a:pt x="3227" y="5203"/>
                  </a:moveTo>
                  <a:close/>
                  <a:moveTo>
                    <a:pt x="3346" y="3394"/>
                  </a:moveTo>
                  <a:cubicBezTo>
                    <a:pt x="3334" y="3560"/>
                    <a:pt x="3394" y="3715"/>
                    <a:pt x="3525" y="3834"/>
                  </a:cubicBezTo>
                  <a:cubicBezTo>
                    <a:pt x="3418" y="3798"/>
                    <a:pt x="3322" y="3727"/>
                    <a:pt x="3263" y="3632"/>
                  </a:cubicBezTo>
                  <a:cubicBezTo>
                    <a:pt x="3191" y="3453"/>
                    <a:pt x="3108" y="3275"/>
                    <a:pt x="3013" y="3108"/>
                  </a:cubicBezTo>
                  <a:cubicBezTo>
                    <a:pt x="2977" y="3048"/>
                    <a:pt x="2929" y="2989"/>
                    <a:pt x="2882" y="2917"/>
                  </a:cubicBezTo>
                  <a:cubicBezTo>
                    <a:pt x="2941" y="2965"/>
                    <a:pt x="3001" y="3013"/>
                    <a:pt x="3060" y="3060"/>
                  </a:cubicBezTo>
                  <a:cubicBezTo>
                    <a:pt x="3239" y="3144"/>
                    <a:pt x="3418" y="3227"/>
                    <a:pt x="3596" y="3298"/>
                  </a:cubicBezTo>
                  <a:cubicBezTo>
                    <a:pt x="3691" y="3358"/>
                    <a:pt x="3763" y="3453"/>
                    <a:pt x="3787" y="3560"/>
                  </a:cubicBezTo>
                  <a:cubicBezTo>
                    <a:pt x="3680" y="3441"/>
                    <a:pt x="3513" y="3382"/>
                    <a:pt x="3346" y="3382"/>
                  </a:cubicBezTo>
                  <a:close/>
                  <a:moveTo>
                    <a:pt x="3787" y="4751"/>
                  </a:moveTo>
                  <a:cubicBezTo>
                    <a:pt x="3751" y="4858"/>
                    <a:pt x="3691" y="4953"/>
                    <a:pt x="3596" y="5013"/>
                  </a:cubicBezTo>
                  <a:cubicBezTo>
                    <a:pt x="3406" y="5084"/>
                    <a:pt x="3227" y="5168"/>
                    <a:pt x="3060" y="5251"/>
                  </a:cubicBezTo>
                  <a:cubicBezTo>
                    <a:pt x="2989" y="5299"/>
                    <a:pt x="2929" y="5346"/>
                    <a:pt x="2870" y="5394"/>
                  </a:cubicBezTo>
                  <a:cubicBezTo>
                    <a:pt x="2929" y="5322"/>
                    <a:pt x="2965" y="5263"/>
                    <a:pt x="3013" y="5203"/>
                  </a:cubicBezTo>
                  <a:cubicBezTo>
                    <a:pt x="3096" y="5037"/>
                    <a:pt x="3180" y="4858"/>
                    <a:pt x="3251" y="4679"/>
                  </a:cubicBezTo>
                  <a:cubicBezTo>
                    <a:pt x="3310" y="4572"/>
                    <a:pt x="3406" y="4501"/>
                    <a:pt x="3513" y="4477"/>
                  </a:cubicBezTo>
                  <a:cubicBezTo>
                    <a:pt x="3394" y="4596"/>
                    <a:pt x="3322" y="4751"/>
                    <a:pt x="3334" y="4918"/>
                  </a:cubicBezTo>
                  <a:cubicBezTo>
                    <a:pt x="3513" y="4941"/>
                    <a:pt x="3680" y="4870"/>
                    <a:pt x="3799" y="4751"/>
                  </a:cubicBezTo>
                  <a:close/>
                  <a:moveTo>
                    <a:pt x="2751" y="4048"/>
                  </a:moveTo>
                  <a:close/>
                  <a:moveTo>
                    <a:pt x="2608" y="4120"/>
                  </a:moveTo>
                  <a:cubicBezTo>
                    <a:pt x="2787" y="4060"/>
                    <a:pt x="2977" y="4001"/>
                    <a:pt x="3156" y="3917"/>
                  </a:cubicBezTo>
                  <a:cubicBezTo>
                    <a:pt x="3263" y="3894"/>
                    <a:pt x="3382" y="3917"/>
                    <a:pt x="3477" y="3965"/>
                  </a:cubicBezTo>
                  <a:cubicBezTo>
                    <a:pt x="3310" y="3965"/>
                    <a:pt x="3144" y="4037"/>
                    <a:pt x="3037" y="4156"/>
                  </a:cubicBezTo>
                  <a:cubicBezTo>
                    <a:pt x="3144" y="4287"/>
                    <a:pt x="3310" y="4358"/>
                    <a:pt x="3477" y="4346"/>
                  </a:cubicBezTo>
                  <a:cubicBezTo>
                    <a:pt x="3382" y="4406"/>
                    <a:pt x="3263" y="4418"/>
                    <a:pt x="3156" y="4394"/>
                  </a:cubicBezTo>
                  <a:cubicBezTo>
                    <a:pt x="2977" y="4322"/>
                    <a:pt x="2787" y="4251"/>
                    <a:pt x="2608" y="4191"/>
                  </a:cubicBezTo>
                  <a:cubicBezTo>
                    <a:pt x="2537" y="4179"/>
                    <a:pt x="2453" y="4168"/>
                    <a:pt x="2382" y="4156"/>
                  </a:cubicBezTo>
                  <a:cubicBezTo>
                    <a:pt x="2465" y="4144"/>
                    <a:pt x="2537" y="4132"/>
                    <a:pt x="2608" y="4120"/>
                  </a:cubicBez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31"/>
            <p:cNvSpPr/>
            <p:nvPr/>
          </p:nvSpPr>
          <p:spPr>
            <a:xfrm>
              <a:off x="6465375" y="1766725"/>
              <a:ext cx="19675" cy="20250"/>
            </a:xfrm>
            <a:custGeom>
              <a:avLst/>
              <a:gdLst/>
              <a:ahLst/>
              <a:cxnLst/>
              <a:rect l="l" t="t" r="r" b="b"/>
              <a:pathLst>
                <a:path w="787" h="810" extrusionOk="0">
                  <a:moveTo>
                    <a:pt x="1" y="191"/>
                  </a:moveTo>
                  <a:lnTo>
                    <a:pt x="275" y="214"/>
                  </a:lnTo>
                  <a:lnTo>
                    <a:pt x="465" y="0"/>
                  </a:lnTo>
                  <a:lnTo>
                    <a:pt x="525" y="286"/>
                  </a:lnTo>
                  <a:lnTo>
                    <a:pt x="786" y="393"/>
                  </a:lnTo>
                  <a:lnTo>
                    <a:pt x="536" y="536"/>
                  </a:lnTo>
                  <a:lnTo>
                    <a:pt x="513" y="810"/>
                  </a:lnTo>
                  <a:lnTo>
                    <a:pt x="310" y="619"/>
                  </a:lnTo>
                  <a:lnTo>
                    <a:pt x="24" y="691"/>
                  </a:lnTo>
                  <a:lnTo>
                    <a:pt x="144" y="429"/>
                  </a:lnTo>
                  <a:close/>
                </a:path>
              </a:pathLst>
            </a:custGeom>
            <a:solidFill>
              <a:schemeClr val="accent2">
                <a:alpha val="147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20" name="Google Shape;8320;p31"/>
          <p:cNvSpPr/>
          <p:nvPr/>
        </p:nvSpPr>
        <p:spPr>
          <a:xfrm>
            <a:off x="-56600" y="-284125"/>
            <a:ext cx="6371700" cy="56943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dist="114300" dir="4800000" algn="bl" rotWithShape="0">
              <a:schemeClr val="dk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1" name="Google Shape;8321;p31"/>
          <p:cNvSpPr txBox="1">
            <a:spLocks noGrp="1"/>
          </p:cNvSpPr>
          <p:nvPr>
            <p:ph type="title"/>
          </p:nvPr>
        </p:nvSpPr>
        <p:spPr>
          <a:xfrm>
            <a:off x="687300" y="2227050"/>
            <a:ext cx="4474500" cy="10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-ID" dirty="0"/>
              <a:t>MY UPN	</a:t>
            </a:r>
            <a:endParaRPr dirty="0"/>
          </a:p>
        </p:txBody>
      </p:sp>
      <p:sp>
        <p:nvSpPr>
          <p:cNvPr id="8323" name="Google Shape;8323;p31"/>
          <p:cNvSpPr txBox="1">
            <a:spLocks noGrp="1"/>
          </p:cNvSpPr>
          <p:nvPr>
            <p:ph type="ctrTitle" idx="4294967295"/>
          </p:nvPr>
        </p:nvSpPr>
        <p:spPr>
          <a:xfrm>
            <a:off x="5630588" y="2030525"/>
            <a:ext cx="1381200" cy="146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 b="1" dirty="0">
              <a:solidFill>
                <a:schemeClr val="dk2"/>
              </a:solidFill>
              <a:latin typeface="El Messiri"/>
              <a:ea typeface="El Messiri"/>
              <a:cs typeface="El Messiri"/>
              <a:sym typeface="El Messi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8324" name="Google Shape;8324;p31"/>
          <p:cNvSpPr txBox="1">
            <a:spLocks noGrp="1"/>
          </p:cNvSpPr>
          <p:nvPr>
            <p:ph type="subTitle" idx="1"/>
          </p:nvPr>
        </p:nvSpPr>
        <p:spPr>
          <a:xfrm>
            <a:off x="687300" y="2956200"/>
            <a:ext cx="43713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Desain Antarmuka E081 Kelompok 9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A2420D-0D00-AF1C-2507-8A70ADB53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818" y="1641567"/>
            <a:ext cx="2013600" cy="19730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1" name="Google Shape;8341;p34"/>
          <p:cNvSpPr txBox="1">
            <a:spLocks noGrp="1"/>
          </p:cNvSpPr>
          <p:nvPr>
            <p:ph type="title"/>
          </p:nvPr>
        </p:nvSpPr>
        <p:spPr>
          <a:xfrm>
            <a:off x="720000" y="720000"/>
            <a:ext cx="77040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Anggota Kelompok:</a:t>
            </a:r>
            <a:endParaRPr dirty="0"/>
          </a:p>
        </p:txBody>
      </p:sp>
      <p:sp>
        <p:nvSpPr>
          <p:cNvPr id="8342" name="Google Shape;8342;p34"/>
          <p:cNvSpPr txBox="1">
            <a:spLocks noGrp="1"/>
          </p:cNvSpPr>
          <p:nvPr>
            <p:ph type="subTitle" idx="3"/>
          </p:nvPr>
        </p:nvSpPr>
        <p:spPr>
          <a:xfrm>
            <a:off x="5644012" y="2257200"/>
            <a:ext cx="24135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20081010108</a:t>
            </a:r>
            <a:endParaRPr sz="1400" dirty="0"/>
          </a:p>
        </p:txBody>
      </p:sp>
      <p:sp>
        <p:nvSpPr>
          <p:cNvPr id="8346" name="Google Shape;8346;p34"/>
          <p:cNvSpPr txBox="1">
            <a:spLocks noGrp="1"/>
          </p:cNvSpPr>
          <p:nvPr>
            <p:ph type="subTitle" idx="1"/>
          </p:nvPr>
        </p:nvSpPr>
        <p:spPr>
          <a:xfrm>
            <a:off x="1861050" y="2257200"/>
            <a:ext cx="22665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20081010115</a:t>
            </a:r>
            <a:endParaRPr sz="1400" dirty="0"/>
          </a:p>
        </p:txBody>
      </p:sp>
      <p:sp>
        <p:nvSpPr>
          <p:cNvPr id="8347" name="Google Shape;8347;p34"/>
          <p:cNvSpPr txBox="1">
            <a:spLocks noGrp="1"/>
          </p:cNvSpPr>
          <p:nvPr>
            <p:ph type="title" idx="2"/>
          </p:nvPr>
        </p:nvSpPr>
        <p:spPr>
          <a:xfrm>
            <a:off x="730800" y="1897200"/>
            <a:ext cx="1105500" cy="8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48" name="Google Shape;8348;p34"/>
          <p:cNvSpPr txBox="1">
            <a:spLocks noGrp="1"/>
          </p:cNvSpPr>
          <p:nvPr>
            <p:ph type="title" idx="4"/>
          </p:nvPr>
        </p:nvSpPr>
        <p:spPr>
          <a:xfrm>
            <a:off x="4514400" y="1897200"/>
            <a:ext cx="1105500" cy="8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49" name="Google Shape;8349;p34"/>
          <p:cNvSpPr txBox="1">
            <a:spLocks noGrp="1"/>
          </p:cNvSpPr>
          <p:nvPr>
            <p:ph type="ctrTitle" idx="5"/>
          </p:nvPr>
        </p:nvSpPr>
        <p:spPr>
          <a:xfrm>
            <a:off x="1861050" y="3202143"/>
            <a:ext cx="25482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El Messiri"/>
                <a:ea typeface="El Messiri"/>
                <a:cs typeface="El Messiri"/>
                <a:sym typeface="El Messiri"/>
              </a:rPr>
              <a:t>Farkhan</a:t>
            </a:r>
            <a:endParaRPr dirty="0"/>
          </a:p>
        </p:txBody>
      </p:sp>
      <p:sp>
        <p:nvSpPr>
          <p:cNvPr id="8350" name="Google Shape;8350;p34"/>
          <p:cNvSpPr txBox="1">
            <a:spLocks noGrp="1"/>
          </p:cNvSpPr>
          <p:nvPr>
            <p:ph type="subTitle" idx="6"/>
          </p:nvPr>
        </p:nvSpPr>
        <p:spPr>
          <a:xfrm>
            <a:off x="1861050" y="3600000"/>
            <a:ext cx="24618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20081010060</a:t>
            </a:r>
            <a:endParaRPr sz="1400" dirty="0"/>
          </a:p>
        </p:txBody>
      </p:sp>
      <p:sp>
        <p:nvSpPr>
          <p:cNvPr id="8351" name="Google Shape;8351;p34"/>
          <p:cNvSpPr txBox="1">
            <a:spLocks noGrp="1"/>
          </p:cNvSpPr>
          <p:nvPr>
            <p:ph type="title" idx="7"/>
          </p:nvPr>
        </p:nvSpPr>
        <p:spPr>
          <a:xfrm>
            <a:off x="730800" y="3202143"/>
            <a:ext cx="1105500" cy="8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52" name="Google Shape;8352;p34"/>
          <p:cNvSpPr txBox="1">
            <a:spLocks noGrp="1"/>
          </p:cNvSpPr>
          <p:nvPr>
            <p:ph type="ctrTitle" idx="8"/>
          </p:nvPr>
        </p:nvSpPr>
        <p:spPr>
          <a:xfrm>
            <a:off x="5644006" y="3202143"/>
            <a:ext cx="25482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El Messiri"/>
                <a:ea typeface="El Messiri"/>
                <a:cs typeface="El Messiri"/>
                <a:sym typeface="El Messiri"/>
              </a:rPr>
              <a:t>Kuncoro</a:t>
            </a:r>
            <a:r>
              <a:rPr lang="en-US" b="1" dirty="0">
                <a:latin typeface="El Messiri"/>
                <a:ea typeface="El Messiri"/>
                <a:cs typeface="El Messiri"/>
                <a:sym typeface="El Messiri"/>
              </a:rPr>
              <a:t> </a:t>
            </a:r>
            <a:r>
              <a:rPr lang="en-US" b="1" dirty="0" err="1">
                <a:latin typeface="El Messiri"/>
                <a:ea typeface="El Messiri"/>
                <a:cs typeface="El Messiri"/>
                <a:sym typeface="El Messiri"/>
              </a:rPr>
              <a:t>Ariadi</a:t>
            </a:r>
            <a:endParaRPr sz="1200" dirty="0"/>
          </a:p>
        </p:txBody>
      </p:sp>
      <p:sp>
        <p:nvSpPr>
          <p:cNvPr id="8353" name="Google Shape;8353;p34"/>
          <p:cNvSpPr txBox="1">
            <a:spLocks noGrp="1"/>
          </p:cNvSpPr>
          <p:nvPr>
            <p:ph type="subTitle" idx="9"/>
          </p:nvPr>
        </p:nvSpPr>
        <p:spPr>
          <a:xfrm>
            <a:off x="5644013" y="3600000"/>
            <a:ext cx="2350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20081010096</a:t>
            </a:r>
            <a:endParaRPr sz="1400" dirty="0"/>
          </a:p>
        </p:txBody>
      </p:sp>
      <p:sp>
        <p:nvSpPr>
          <p:cNvPr id="8354" name="Google Shape;8354;p34"/>
          <p:cNvSpPr txBox="1">
            <a:spLocks noGrp="1"/>
          </p:cNvSpPr>
          <p:nvPr>
            <p:ph type="title" idx="13"/>
          </p:nvPr>
        </p:nvSpPr>
        <p:spPr>
          <a:xfrm>
            <a:off x="4514400" y="3202143"/>
            <a:ext cx="1105500" cy="8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355" name="Google Shape;8355;p34"/>
          <p:cNvSpPr txBox="1">
            <a:spLocks noGrp="1"/>
          </p:cNvSpPr>
          <p:nvPr>
            <p:ph type="ctrTitle" idx="14"/>
          </p:nvPr>
        </p:nvSpPr>
        <p:spPr>
          <a:xfrm>
            <a:off x="1861050" y="1897200"/>
            <a:ext cx="25482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El Messiri"/>
                <a:ea typeface="El Messiri"/>
                <a:cs typeface="El Messiri"/>
                <a:sym typeface="El Messiri"/>
              </a:rPr>
              <a:t>Azka</a:t>
            </a:r>
            <a:r>
              <a:rPr lang="en-US" b="1" dirty="0">
                <a:latin typeface="El Messiri"/>
                <a:ea typeface="El Messiri"/>
                <a:cs typeface="El Messiri"/>
                <a:sym typeface="El Messiri"/>
              </a:rPr>
              <a:t> Avicenna R</a:t>
            </a:r>
            <a:endParaRPr dirty="0"/>
          </a:p>
        </p:txBody>
      </p:sp>
      <p:sp>
        <p:nvSpPr>
          <p:cNvPr id="8356" name="Google Shape;8356;p34"/>
          <p:cNvSpPr txBox="1">
            <a:spLocks noGrp="1"/>
          </p:cNvSpPr>
          <p:nvPr>
            <p:ph type="ctrTitle" idx="15"/>
          </p:nvPr>
        </p:nvSpPr>
        <p:spPr>
          <a:xfrm>
            <a:off x="5644006" y="1897200"/>
            <a:ext cx="2548200" cy="42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El Messiri"/>
                <a:ea typeface="El Messiri"/>
                <a:cs typeface="El Messiri"/>
                <a:sym typeface="El Messiri"/>
              </a:rPr>
              <a:t>Bregas</a:t>
            </a:r>
            <a:r>
              <a:rPr lang="en-US" b="1" dirty="0">
                <a:latin typeface="El Messiri"/>
                <a:ea typeface="El Messiri"/>
                <a:cs typeface="El Messiri"/>
                <a:sym typeface="El Messiri"/>
              </a:rPr>
              <a:t> Arya B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" name="Google Shape;8888;p55"/>
          <p:cNvSpPr txBox="1">
            <a:spLocks noGrp="1"/>
          </p:cNvSpPr>
          <p:nvPr>
            <p:ph type="title" idx="4294967295"/>
          </p:nvPr>
        </p:nvSpPr>
        <p:spPr>
          <a:xfrm>
            <a:off x="720000" y="737755"/>
            <a:ext cx="4386600" cy="10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8893" name="Google Shape;8893;p55"/>
          <p:cNvSpPr txBox="1">
            <a:spLocks noGrp="1"/>
          </p:cNvSpPr>
          <p:nvPr>
            <p:ph type="body" idx="1"/>
          </p:nvPr>
        </p:nvSpPr>
        <p:spPr>
          <a:xfrm>
            <a:off x="976369" y="1747620"/>
            <a:ext cx="2811900" cy="19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MyUPN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adalah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aplikasi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kemahasiswaan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pintu</a:t>
            </a:r>
            <a:r>
              <a:rPr lang="en-US" dirty="0">
                <a:solidFill>
                  <a:schemeClr val="bg1"/>
                </a:solidFill>
              </a:rPr>
              <a:t> yang </a:t>
            </a:r>
            <a:r>
              <a:rPr lang="en-US" dirty="0" err="1">
                <a:solidFill>
                  <a:schemeClr val="bg1"/>
                </a:solidFill>
              </a:rPr>
              <a:t>merangkum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kebutuhan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informasi</a:t>
            </a:r>
            <a:r>
              <a:rPr lang="en-US" dirty="0">
                <a:solidFill>
                  <a:schemeClr val="bg1"/>
                </a:solidFill>
              </a:rPr>
              <a:t> dan </a:t>
            </a:r>
            <a:r>
              <a:rPr lang="en-US" dirty="0" err="1">
                <a:solidFill>
                  <a:schemeClr val="bg1"/>
                </a:solidFill>
              </a:rPr>
              <a:t>fasilitas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untuk</a:t>
            </a:r>
            <a:r>
              <a:rPr lang="en-US" dirty="0">
                <a:solidFill>
                  <a:schemeClr val="bg1"/>
                </a:solidFill>
              </a:rPr>
              <a:t> civitas </a:t>
            </a:r>
            <a:r>
              <a:rPr lang="en-US" dirty="0" err="1">
                <a:solidFill>
                  <a:schemeClr val="bg1"/>
                </a:solidFill>
              </a:rPr>
              <a:t>akademika</a:t>
            </a:r>
            <a:r>
              <a:rPr lang="en-US" dirty="0">
                <a:solidFill>
                  <a:schemeClr val="bg1"/>
                </a:solidFill>
              </a:rPr>
              <a:t> UPN “Veteran” </a:t>
            </a:r>
            <a:r>
              <a:rPr lang="en-US" dirty="0" err="1">
                <a:solidFill>
                  <a:schemeClr val="bg1"/>
                </a:solidFill>
              </a:rPr>
              <a:t>Jawa</a:t>
            </a:r>
            <a:r>
              <a:rPr lang="en-US" dirty="0">
                <a:solidFill>
                  <a:schemeClr val="bg1"/>
                </a:solidFill>
              </a:rPr>
              <a:t> Timur. 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>
                <a:solidFill>
                  <a:schemeClr val="bg1"/>
                </a:solidFill>
              </a:rPr>
              <a:t>MyUPN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menyediakan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pelayanan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berbagai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aktivitas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akademik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maupun</a:t>
            </a:r>
            <a:r>
              <a:rPr lang="en-US" dirty="0">
                <a:solidFill>
                  <a:schemeClr val="bg1"/>
                </a:solidFill>
              </a:rPr>
              <a:t> non </a:t>
            </a:r>
            <a:r>
              <a:rPr lang="en-US" dirty="0" err="1">
                <a:solidFill>
                  <a:schemeClr val="bg1"/>
                </a:solidFill>
              </a:rPr>
              <a:t>akademik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en-US" dirty="0" err="1">
                <a:solidFill>
                  <a:schemeClr val="bg1"/>
                </a:solidFill>
              </a:rPr>
              <a:t>Misalnya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pelayanan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Kartu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Rencana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Studi</a:t>
            </a:r>
            <a:r>
              <a:rPr lang="en-US" dirty="0">
                <a:solidFill>
                  <a:schemeClr val="bg1"/>
                </a:solidFill>
              </a:rPr>
              <a:t> (KRS), </a:t>
            </a:r>
            <a:r>
              <a:rPr lang="en-US" dirty="0" err="1">
                <a:solidFill>
                  <a:schemeClr val="bg1"/>
                </a:solidFill>
              </a:rPr>
              <a:t>pengecekan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jadwal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kuliah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hingga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transkrip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nilai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94" name="Google Shape;8894;p55"/>
          <p:cNvSpPr txBox="1">
            <a:spLocks noGrp="1"/>
          </p:cNvSpPr>
          <p:nvPr>
            <p:ph type="title"/>
          </p:nvPr>
        </p:nvSpPr>
        <p:spPr>
          <a:xfrm>
            <a:off x="976369" y="1038225"/>
            <a:ext cx="3501600" cy="15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</a:t>
            </a:r>
            <a:r>
              <a:rPr lang="id-ID" dirty="0"/>
              <a:t>y UPN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5A0769-B974-4A0C-1FC2-26DF9CA88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01918">
            <a:off x="4918061" y="700173"/>
            <a:ext cx="1823527" cy="403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687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335;p33">
            <a:extLst>
              <a:ext uri="{FF2B5EF4-FFF2-40B4-BE49-F238E27FC236}">
                <a16:creationId xmlns:a16="http://schemas.microsoft.com/office/drawing/2014/main" id="{8AC1EA0B-DA1B-031E-A3F8-41933BAE56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01000"/>
            <a:ext cx="77040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11" name="Google Shape;8336;p33">
            <a:extLst>
              <a:ext uri="{FF2B5EF4-FFF2-40B4-BE49-F238E27FC236}">
                <a16:creationId xmlns:a16="http://schemas.microsoft.com/office/drawing/2014/main" id="{349F243F-2EDF-8273-E127-CCC3D9A697C7}"/>
              </a:ext>
            </a:extLst>
          </p:cNvPr>
          <p:cNvSpPr txBox="1">
            <a:spLocks/>
          </p:cNvSpPr>
          <p:nvPr/>
        </p:nvSpPr>
        <p:spPr>
          <a:xfrm>
            <a:off x="720100" y="1855200"/>
            <a:ext cx="77040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id-ID" sz="1600" dirty="0"/>
              <a:t>UPN telah menerapkan sistem informasi akademik berbasis web sudah cukup lama tetapi, tidak diimbangi dengan pengembangan pada sisi antarmuka untuk menunjang kenyamanan pengguna dalam menggunakan sistem informasi akademik.</a:t>
            </a:r>
          </a:p>
          <a:p>
            <a:pPr marL="0" indent="0" algn="ctr">
              <a:buFont typeface="Lato"/>
              <a:buNone/>
            </a:pPr>
            <a:endParaRPr lang="id-ID" sz="1600" dirty="0"/>
          </a:p>
          <a:p>
            <a:pPr marL="0" indent="0" algn="ctr">
              <a:buFont typeface="Lato"/>
              <a:buNone/>
            </a:pPr>
            <a:r>
              <a:rPr lang="id-ID" sz="1600" dirty="0"/>
              <a:t>Diperlukan sistem informasi akademik berbasis </a:t>
            </a:r>
            <a:r>
              <a:rPr lang="id-ID" sz="1600" dirty="0" err="1"/>
              <a:t>mobile</a:t>
            </a:r>
            <a:r>
              <a:rPr lang="id-ID" sz="1600" dirty="0"/>
              <a:t> yang menyajikan tampilan yang nyaman untuk dilihat serta memudahkan penggunaan.</a:t>
            </a:r>
          </a:p>
          <a:p>
            <a:pPr marL="0" indent="0" algn="ctr">
              <a:buFont typeface="Lato"/>
              <a:buNone/>
            </a:pPr>
            <a:endParaRPr lang="id-ID" sz="1600" dirty="0"/>
          </a:p>
          <a:p>
            <a:pPr marL="0" indent="0" algn="ctr">
              <a:buFont typeface="Lato"/>
              <a:buNone/>
            </a:pPr>
            <a:r>
              <a:rPr lang="id-ID" sz="1600" dirty="0"/>
              <a:t>Menyadari pentingnya desain antarmuka untuk suatu sistem informasi, maka kami bertujuan untuk merancang desain antarmuka sistem informasi akademik UPN "Veteran" Jawa Timur berbasis </a:t>
            </a:r>
            <a:r>
              <a:rPr lang="id-ID" sz="1600" dirty="0" err="1"/>
              <a:t>mobile</a:t>
            </a:r>
            <a:r>
              <a:rPr lang="id-ID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7210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8335;p33">
            <a:extLst>
              <a:ext uri="{FF2B5EF4-FFF2-40B4-BE49-F238E27FC236}">
                <a16:creationId xmlns:a16="http://schemas.microsoft.com/office/drawing/2014/main" id="{A341A1C4-9680-F67B-720A-AA6D0F76AA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029978"/>
            <a:ext cx="77040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Tujuan Aplikasi</a:t>
            </a:r>
            <a:endParaRPr lang="en-US" dirty="0"/>
          </a:p>
        </p:txBody>
      </p:sp>
      <p:sp>
        <p:nvSpPr>
          <p:cNvPr id="56" name="Google Shape;8435;p39">
            <a:extLst>
              <a:ext uri="{FF2B5EF4-FFF2-40B4-BE49-F238E27FC236}">
                <a16:creationId xmlns:a16="http://schemas.microsoft.com/office/drawing/2014/main" id="{F2A991C9-999A-F7B1-D040-F672ED5B0F19}"/>
              </a:ext>
            </a:extLst>
          </p:cNvPr>
          <p:cNvSpPr txBox="1">
            <a:spLocks/>
          </p:cNvSpPr>
          <p:nvPr/>
        </p:nvSpPr>
        <p:spPr>
          <a:xfrm>
            <a:off x="720100" y="2043396"/>
            <a:ext cx="20514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El Messiri"/>
              <a:buNone/>
              <a:defRPr sz="35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pPr algn="ctr"/>
            <a:r>
              <a:rPr lang="id-ID" dirty="0"/>
              <a:t>Ramah</a:t>
            </a:r>
            <a:endParaRPr lang="en-US" dirty="0"/>
          </a:p>
        </p:txBody>
      </p:sp>
      <p:sp>
        <p:nvSpPr>
          <p:cNvPr id="57" name="Google Shape;8436;p39">
            <a:extLst>
              <a:ext uri="{FF2B5EF4-FFF2-40B4-BE49-F238E27FC236}">
                <a16:creationId xmlns:a16="http://schemas.microsoft.com/office/drawing/2014/main" id="{68454930-CE9D-6046-A725-CCCB0F636ECA}"/>
              </a:ext>
            </a:extLst>
          </p:cNvPr>
          <p:cNvSpPr txBox="1">
            <a:spLocks/>
          </p:cNvSpPr>
          <p:nvPr/>
        </p:nvSpPr>
        <p:spPr>
          <a:xfrm>
            <a:off x="720100" y="2403396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MyUPN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merasa</a:t>
            </a:r>
            <a:r>
              <a:rPr lang="en-US" dirty="0"/>
              <a:t> </a:t>
            </a:r>
            <a:r>
              <a:rPr lang="en-US" dirty="0" err="1"/>
              <a:t>nyaman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memakainya</a:t>
            </a:r>
            <a:r>
              <a:rPr lang="en-US" dirty="0"/>
              <a:t>.</a:t>
            </a:r>
          </a:p>
        </p:txBody>
      </p:sp>
      <p:sp>
        <p:nvSpPr>
          <p:cNvPr id="62" name="Google Shape;8435;p39">
            <a:extLst>
              <a:ext uri="{FF2B5EF4-FFF2-40B4-BE49-F238E27FC236}">
                <a16:creationId xmlns:a16="http://schemas.microsoft.com/office/drawing/2014/main" id="{24F87B17-543D-8A16-69EA-9C79449BF7A3}"/>
              </a:ext>
            </a:extLst>
          </p:cNvPr>
          <p:cNvSpPr txBox="1">
            <a:spLocks/>
          </p:cNvSpPr>
          <p:nvPr/>
        </p:nvSpPr>
        <p:spPr>
          <a:xfrm>
            <a:off x="3546300" y="2043396"/>
            <a:ext cx="20514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El Messiri"/>
              <a:buNone/>
              <a:defRPr sz="35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pPr algn="ctr"/>
            <a:r>
              <a:rPr lang="id-ID" dirty="0"/>
              <a:t>Mudah</a:t>
            </a:r>
            <a:endParaRPr lang="en-US" dirty="0"/>
          </a:p>
        </p:txBody>
      </p:sp>
      <p:sp>
        <p:nvSpPr>
          <p:cNvPr id="63" name="Google Shape;8436;p39">
            <a:extLst>
              <a:ext uri="{FF2B5EF4-FFF2-40B4-BE49-F238E27FC236}">
                <a16:creationId xmlns:a16="http://schemas.microsoft.com/office/drawing/2014/main" id="{C3BD34CD-F67E-78FB-953C-51EDA0E412A7}"/>
              </a:ext>
            </a:extLst>
          </p:cNvPr>
          <p:cNvSpPr txBox="1">
            <a:spLocks/>
          </p:cNvSpPr>
          <p:nvPr/>
        </p:nvSpPr>
        <p:spPr>
          <a:xfrm>
            <a:off x="3546300" y="2403396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dirty="0" err="1"/>
              <a:t>MyUPN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dan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 </a:t>
            </a:r>
            <a:r>
              <a:rPr lang="en-US" dirty="0" err="1"/>
              <a:t>pintar</a:t>
            </a:r>
            <a:r>
              <a:rPr lang="en-US" dirty="0"/>
              <a:t>.</a:t>
            </a:r>
          </a:p>
        </p:txBody>
      </p:sp>
      <p:sp>
        <p:nvSpPr>
          <p:cNvPr id="64" name="Google Shape;8435;p39">
            <a:extLst>
              <a:ext uri="{FF2B5EF4-FFF2-40B4-BE49-F238E27FC236}">
                <a16:creationId xmlns:a16="http://schemas.microsoft.com/office/drawing/2014/main" id="{A8257028-46A8-81FD-EC35-B276AF5AF18E}"/>
              </a:ext>
            </a:extLst>
          </p:cNvPr>
          <p:cNvSpPr txBox="1">
            <a:spLocks/>
          </p:cNvSpPr>
          <p:nvPr/>
        </p:nvSpPr>
        <p:spPr>
          <a:xfrm>
            <a:off x="6372500" y="2043396"/>
            <a:ext cx="20514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El Messiri"/>
              <a:buNone/>
              <a:defRPr sz="35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l Messiri"/>
              <a:buNone/>
              <a:defRPr sz="2400" b="1" i="0" u="none" strike="noStrike" cap="none">
                <a:solidFill>
                  <a:schemeClr val="accent2"/>
                </a:solidFill>
                <a:latin typeface="El Messiri"/>
                <a:ea typeface="El Messiri"/>
                <a:cs typeface="El Messiri"/>
                <a:sym typeface="El Messiri"/>
              </a:defRPr>
            </a:lvl9pPr>
          </a:lstStyle>
          <a:p>
            <a:pPr algn="ctr"/>
            <a:r>
              <a:rPr lang="id-ID" dirty="0"/>
              <a:t>Efisien</a:t>
            </a:r>
            <a:endParaRPr lang="en-US" dirty="0"/>
          </a:p>
        </p:txBody>
      </p:sp>
      <p:sp>
        <p:nvSpPr>
          <p:cNvPr id="65" name="Google Shape;8436;p39">
            <a:extLst>
              <a:ext uri="{FF2B5EF4-FFF2-40B4-BE49-F238E27FC236}">
                <a16:creationId xmlns:a16="http://schemas.microsoft.com/office/drawing/2014/main" id="{2F36386F-A1B8-A738-014D-1FADC587FDE5}"/>
              </a:ext>
            </a:extLst>
          </p:cNvPr>
          <p:cNvSpPr txBox="1">
            <a:spLocks/>
          </p:cNvSpPr>
          <p:nvPr/>
        </p:nvSpPr>
        <p:spPr>
          <a:xfrm>
            <a:off x="6372500" y="2403396"/>
            <a:ext cx="2051400" cy="5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urusan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MyUPN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96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9" name="Google Shape;8899;p56"/>
          <p:cNvSpPr txBox="1">
            <a:spLocks noGrp="1"/>
          </p:cNvSpPr>
          <p:nvPr>
            <p:ph type="title"/>
          </p:nvPr>
        </p:nvSpPr>
        <p:spPr>
          <a:xfrm>
            <a:off x="2599800" y="731397"/>
            <a:ext cx="3944400" cy="28019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dirty="0"/>
              <a:t>Terima Kasih!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8222AD-B95D-64F6-2CA4-1DF3BF14CF51}"/>
              </a:ext>
            </a:extLst>
          </p:cNvPr>
          <p:cNvSpPr/>
          <p:nvPr/>
        </p:nvSpPr>
        <p:spPr>
          <a:xfrm>
            <a:off x="3064154" y="2929631"/>
            <a:ext cx="3480046" cy="1029810"/>
          </a:xfrm>
          <a:prstGeom prst="rect">
            <a:avLst/>
          </a:prstGeom>
          <a:solidFill>
            <a:srgbClr val="043B3B"/>
          </a:solidFill>
          <a:ln>
            <a:solidFill>
              <a:srgbClr val="043B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abic Culture &amp; Language Lesson by Slidesgo">
  <a:themeElements>
    <a:clrScheme name="Simple Light">
      <a:dk1>
        <a:srgbClr val="043B3B"/>
      </a:dk1>
      <a:lt1>
        <a:srgbClr val="FFFFFF"/>
      </a:lt1>
      <a:dk2>
        <a:srgbClr val="00908E"/>
      </a:dk2>
      <a:lt2>
        <a:srgbClr val="F8F6EF"/>
      </a:lt2>
      <a:accent1>
        <a:srgbClr val="936037"/>
      </a:accent1>
      <a:accent2>
        <a:srgbClr val="E0D2B4"/>
      </a:accent2>
      <a:accent3>
        <a:srgbClr val="936037"/>
      </a:accent3>
      <a:accent4>
        <a:srgbClr val="CA9E67"/>
      </a:accent4>
      <a:accent5>
        <a:srgbClr val="0097A7"/>
      </a:accent5>
      <a:accent6>
        <a:srgbClr val="043B3B"/>
      </a:accent6>
      <a:hlink>
        <a:srgbClr val="00908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205</Words>
  <Application>Microsoft Office PowerPoint</Application>
  <PresentationFormat>On-screen Show (16:9)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Lato</vt:lpstr>
      <vt:lpstr>Arial</vt:lpstr>
      <vt:lpstr>El Messiri SemiBold</vt:lpstr>
      <vt:lpstr>El Messiri</vt:lpstr>
      <vt:lpstr>Arabic Culture &amp; Language Lesson by Slidesgo</vt:lpstr>
      <vt:lpstr>MY UPN </vt:lpstr>
      <vt:lpstr>Anggota Kelompok:</vt:lpstr>
      <vt:lpstr>Desktop Software</vt:lpstr>
      <vt:lpstr>Latar Belakang</vt:lpstr>
      <vt:lpstr>Tujuan Aplikasi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UPN </dc:title>
  <cp:lastModifiedBy>Farkhan Jayadi</cp:lastModifiedBy>
  <cp:revision>8</cp:revision>
  <dcterms:modified xsi:type="dcterms:W3CDTF">2022-06-02T06:58:31Z</dcterms:modified>
</cp:coreProperties>
</file>